
<file path=[Content_Types].xml><?xml version="1.0" encoding="utf-8"?>
<Types xmlns="http://schemas.openxmlformats.org/package/2006/content-types">
  <Default Extension="emf" ContentType="image/x-emf"/>
  <Default Extension="jpeg" ContentType="image/jpeg"/>
  <Default Extension="jpg" ContentType="image/jpeg"/>
  <Default Extension="png" ContentType="image/png"/>
  <Default Extension="rels" ContentType="application/vnd.openxmlformats-package.relationships+xml"/>
  <Default Extension="svg" ContentType="image/svg+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notesMasters/notesMaster1.xml" ContentType="application/vnd.openxmlformats-officedocument.presentationml.notes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diagrams/data1.xml" ContentType="application/vnd.openxmlformats-officedocument.drawingml.diagramData+xml"/>
  <Override PartName="/ppt/diagrams/layout1.xml" ContentType="application/vnd.openxmlformats-officedocument.drawingml.diagramLayout+xml"/>
  <Override PartName="/ppt/diagrams/quickStyle1.xml" ContentType="application/vnd.openxmlformats-officedocument.drawingml.diagramStyle+xml"/>
  <Override PartName="/ppt/diagrams/colors1.xml" ContentType="application/vnd.openxmlformats-officedocument.drawingml.diagramColors+xml"/>
  <Override PartName="/ppt/diagrams/drawing1.xml" ContentType="application/vnd.ms-office.drawingml.diagramDrawing+xml"/>
  <Override PartName="/ppt/diagrams/data2.xml" ContentType="application/vnd.openxmlformats-officedocument.drawingml.diagramData+xml"/>
  <Override PartName="/ppt/diagrams/layout2.xml" ContentType="application/vnd.openxmlformats-officedocument.drawingml.diagramLayout+xml"/>
  <Override PartName="/ppt/diagrams/quickStyle2.xml" ContentType="application/vnd.openxmlformats-officedocument.drawingml.diagramStyle+xml"/>
  <Override PartName="/ppt/diagrams/colors2.xml" ContentType="application/vnd.openxmlformats-officedocument.drawingml.diagramColors+xml"/>
  <Override PartName="/ppt/diagrams/drawing2.xml" ContentType="application/vnd.ms-office.drawingml.diagramDrawing+xml"/>
  <Override PartName="/ppt/diagrams/data3.xml" ContentType="application/vnd.openxmlformats-officedocument.drawingml.diagramData+xml"/>
  <Override PartName="/ppt/diagrams/layout3.xml" ContentType="application/vnd.openxmlformats-officedocument.drawingml.diagramLayout+xml"/>
  <Override PartName="/ppt/diagrams/quickStyle3.xml" ContentType="application/vnd.openxmlformats-officedocument.drawingml.diagramStyle+xml"/>
  <Override PartName="/ppt/diagrams/colors3.xml" ContentType="application/vnd.openxmlformats-officedocument.drawingml.diagramColors+xml"/>
  <Override PartName="/ppt/diagrams/drawing3.xml" ContentType="application/vnd.ms-office.drawingml.diagramDrawing+xml"/>
  <Override PartName="/ppt/diagrams/data4.xml" ContentType="application/vnd.openxmlformats-officedocument.drawingml.diagramData+xml"/>
  <Override PartName="/ppt/diagrams/layout4.xml" ContentType="application/vnd.openxmlformats-officedocument.drawingml.diagramLayout+xml"/>
  <Override PartName="/ppt/diagrams/quickStyle4.xml" ContentType="application/vnd.openxmlformats-officedocument.drawingml.diagramStyle+xml"/>
  <Override PartName="/ppt/diagrams/colors4.xml" ContentType="application/vnd.openxmlformats-officedocument.drawingml.diagramColors+xml"/>
  <Override PartName="/ppt/diagrams/drawing4.xml" ContentType="application/vnd.ms-office.drawingml.diagramDrawing+xml"/>
  <Override PartName="/ppt/diagrams/data5.xml" ContentType="application/vnd.openxmlformats-officedocument.drawingml.diagramData+xml"/>
  <Override PartName="/ppt/diagrams/layout5.xml" ContentType="application/vnd.openxmlformats-officedocument.drawingml.diagramLayout+xml"/>
  <Override PartName="/ppt/diagrams/quickStyle5.xml" ContentType="application/vnd.openxmlformats-officedocument.drawingml.diagramStyle+xml"/>
  <Override PartName="/ppt/diagrams/colors5.xml" ContentType="application/vnd.openxmlformats-officedocument.drawingml.diagramColors+xml"/>
  <Override PartName="/ppt/diagrams/drawing5.xml" ContentType="application/vnd.ms-office.drawingml.diagramDrawing+xml"/>
  <Override PartName="/ppt/diagrams/data6.xml" ContentType="application/vnd.openxmlformats-officedocument.drawingml.diagramData+xml"/>
  <Override PartName="/ppt/diagrams/layout6.xml" ContentType="application/vnd.openxmlformats-officedocument.drawingml.diagramLayout+xml"/>
  <Override PartName="/ppt/diagrams/quickStyle6.xml" ContentType="application/vnd.openxmlformats-officedocument.drawingml.diagramStyle+xml"/>
  <Override PartName="/ppt/diagrams/colors6.xml" ContentType="application/vnd.openxmlformats-officedocument.drawingml.diagramColors+xml"/>
  <Override PartName="/ppt/diagrams/drawing6.xml" ContentType="application/vnd.ms-office.drawingml.diagramDrawing+xml"/>
  <Override PartName="/ppt/diagrams/data7.xml" ContentType="application/vnd.openxmlformats-officedocument.drawingml.diagramData+xml"/>
  <Override PartName="/ppt/diagrams/layout7.xml" ContentType="application/vnd.openxmlformats-officedocument.drawingml.diagramLayout+xml"/>
  <Override PartName="/ppt/diagrams/quickStyle7.xml" ContentType="application/vnd.openxmlformats-officedocument.drawingml.diagramStyle+xml"/>
  <Override PartName="/ppt/diagrams/colors7.xml" ContentType="application/vnd.openxmlformats-officedocument.drawingml.diagramColors+xml"/>
  <Override PartName="/ppt/diagrams/drawing7.xml" ContentType="application/vnd.ms-office.drawingml.diagramDrawing+xml"/>
  <Override PartName="/ppt/diagrams/data8.xml" ContentType="application/vnd.openxmlformats-officedocument.drawingml.diagramData+xml"/>
  <Override PartName="/ppt/diagrams/layout8.xml" ContentType="application/vnd.openxmlformats-officedocument.drawingml.diagramLayout+xml"/>
  <Override PartName="/ppt/diagrams/quickStyle8.xml" ContentType="application/vnd.openxmlformats-officedocument.drawingml.diagramStyle+xml"/>
  <Override PartName="/ppt/diagrams/colors8.xml" ContentType="application/vnd.openxmlformats-officedocument.drawingml.diagramColors+xml"/>
  <Override PartName="/ppt/diagrams/drawing8.xml" ContentType="application/vnd.ms-office.drawingml.diagramDrawing+xml"/>
  <Override PartName="/ppt/diagrams/data9.xml" ContentType="application/vnd.openxmlformats-officedocument.drawingml.diagramData+xml"/>
  <Override PartName="/ppt/diagrams/layout9.xml" ContentType="application/vnd.openxmlformats-officedocument.drawingml.diagramLayout+xml"/>
  <Override PartName="/ppt/diagrams/quickStyle9.xml" ContentType="application/vnd.openxmlformats-officedocument.drawingml.diagramStyle+xml"/>
  <Override PartName="/ppt/diagrams/colors9.xml" ContentType="application/vnd.openxmlformats-officedocument.drawingml.diagramColors+xml"/>
  <Override PartName="/ppt/diagrams/drawing9.xml" ContentType="application/vnd.ms-office.drawingml.diagramDrawing+xml"/>
  <Override PartName="/ppt/diagrams/data10.xml" ContentType="application/vnd.openxmlformats-officedocument.drawingml.diagramData+xml"/>
  <Override PartName="/ppt/diagrams/layout10.xml" ContentType="application/vnd.openxmlformats-officedocument.drawingml.diagramLayout+xml"/>
  <Override PartName="/ppt/diagrams/quickStyle10.xml" ContentType="application/vnd.openxmlformats-officedocument.drawingml.diagramStyle+xml"/>
  <Override PartName="/ppt/diagrams/colors10.xml" ContentType="application/vnd.openxmlformats-officedocument.drawingml.diagramColors+xml"/>
  <Override PartName="/ppt/diagrams/drawing10.xml" ContentType="application/vnd.ms-office.drawingml.diagramDrawing+xml"/>
  <Override PartName="/ppt/diagrams/data11.xml" ContentType="application/vnd.openxmlformats-officedocument.drawingml.diagramData+xml"/>
  <Override PartName="/ppt/diagrams/layout11.xml" ContentType="application/vnd.openxmlformats-officedocument.drawingml.diagramLayout+xml"/>
  <Override PartName="/ppt/diagrams/quickStyle11.xml" ContentType="application/vnd.openxmlformats-officedocument.drawingml.diagramStyle+xml"/>
  <Override PartName="/ppt/diagrams/colors11.xml" ContentType="application/vnd.openxmlformats-officedocument.drawingml.diagramColors+xml"/>
  <Override PartName="/ppt/diagrams/drawing11.xml" ContentType="application/vnd.ms-office.drawingml.diagramDrawing+xml"/>
  <Override PartName="/ppt/diagrams/data12.xml" ContentType="application/vnd.openxmlformats-officedocument.drawingml.diagramData+xml"/>
  <Override PartName="/ppt/diagrams/layout12.xml" ContentType="application/vnd.openxmlformats-officedocument.drawingml.diagramLayout+xml"/>
  <Override PartName="/ppt/diagrams/quickStyle12.xml" ContentType="application/vnd.openxmlformats-officedocument.drawingml.diagramStyle+xml"/>
  <Override PartName="/ppt/diagrams/colors12.xml" ContentType="application/vnd.openxmlformats-officedocument.drawingml.diagramColors+xml"/>
  <Override PartName="/ppt/diagrams/drawing12.xml" ContentType="application/vnd.ms-office.drawingml.diagramDrawing+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48" r:id="rId1"/>
    <p:sldMasterId id="2147483660" r:id="rId2"/>
  </p:sldMasterIdLst>
  <p:notesMasterIdLst>
    <p:notesMasterId r:id="rId32"/>
  </p:notesMasterIdLst>
  <p:sldIdLst>
    <p:sldId id="256" r:id="rId3"/>
    <p:sldId id="293" r:id="rId4"/>
    <p:sldId id="286" r:id="rId5"/>
    <p:sldId id="274" r:id="rId6"/>
    <p:sldId id="289" r:id="rId7"/>
    <p:sldId id="281" r:id="rId8"/>
    <p:sldId id="290" r:id="rId9"/>
    <p:sldId id="291" r:id="rId10"/>
    <p:sldId id="292" r:id="rId11"/>
    <p:sldId id="285" r:id="rId12"/>
    <p:sldId id="294" r:id="rId13"/>
    <p:sldId id="297" r:id="rId14"/>
    <p:sldId id="296" r:id="rId15"/>
    <p:sldId id="299" r:id="rId16"/>
    <p:sldId id="300" r:id="rId17"/>
    <p:sldId id="301" r:id="rId18"/>
    <p:sldId id="302" r:id="rId19"/>
    <p:sldId id="304" r:id="rId20"/>
    <p:sldId id="305" r:id="rId21"/>
    <p:sldId id="307" r:id="rId22"/>
    <p:sldId id="309" r:id="rId23"/>
    <p:sldId id="318" r:id="rId24"/>
    <p:sldId id="311" r:id="rId25"/>
    <p:sldId id="319" r:id="rId26"/>
    <p:sldId id="313" r:id="rId27"/>
    <p:sldId id="316" r:id="rId28"/>
    <p:sldId id="315" r:id="rId29"/>
    <p:sldId id="314" r:id="rId30"/>
    <p:sldId id="310" r:id="rId31"/>
  </p:sldIdLst>
  <p:sldSz cx="12192000" cy="6858000"/>
  <p:notesSz cx="6858000" cy="9144000"/>
  <p:defaultText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Default Section" id="{9CC1C0FC-699C-447A-9E93-714C53C019BD}">
          <p14:sldIdLst>
            <p14:sldId id="256"/>
            <p14:sldId id="293"/>
            <p14:sldId id="286"/>
            <p14:sldId id="274"/>
            <p14:sldId id="289"/>
            <p14:sldId id="281"/>
            <p14:sldId id="290"/>
            <p14:sldId id="291"/>
            <p14:sldId id="292"/>
            <p14:sldId id="285"/>
            <p14:sldId id="294"/>
            <p14:sldId id="297"/>
            <p14:sldId id="296"/>
            <p14:sldId id="299"/>
            <p14:sldId id="300"/>
            <p14:sldId id="301"/>
            <p14:sldId id="302"/>
            <p14:sldId id="304"/>
            <p14:sldId id="305"/>
            <p14:sldId id="307"/>
            <p14:sldId id="309"/>
            <p14:sldId id="318"/>
            <p14:sldId id="311"/>
            <p14:sldId id="319"/>
            <p14:sldId id="313"/>
            <p14:sldId id="316"/>
            <p14:sldId id="315"/>
            <p14:sldId id="314"/>
            <p14:sldId id="310"/>
          </p14:sldIdLst>
        </p14:section>
      </p14:sectionLst>
    </p:ext>
    <p:ext uri="{EFAFB233-063F-42B5-8137-9DF3F51BA10A}">
      <p15:sld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Nico Villaraza Ativo" initials="NVA" lastIdx="1" clrIdx="0">
    <p:extLst>
      <p:ext uri="{19B8F6BF-5375-455C-9EA6-DF929625EA0E}">
        <p15:presenceInfo xmlns:p15="http://schemas.microsoft.com/office/powerpoint/2012/main" userId="e205d53b5504e56c"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clrMru>
    <a:srgbClr val="000000"/>
    <a:srgbClr val="00CC99"/>
    <a:srgbClr val="66FFFF"/>
    <a:srgbClr val="FFC000"/>
    <a:srgbClr val="F1971F"/>
    <a:srgbClr val="EF5720"/>
    <a:srgbClr val="F8F8F8"/>
    <a:srgbClr val="F3F3F4"/>
  </p:clrMru>
  <p:extLst>
    <p:ext uri="{E76CE94A-603C-4142-B9EB-6D1370010A27}">
      <p14:discardImageEditData xmlns:p14="http://schemas.microsoft.com/office/powerpoint/2010/main" val="0"/>
    </p:ext>
    <p:ext uri="{D31A062A-798A-4329-ABDD-BBA856620510}">
      <p14:defaultImageDpi xmlns:p14="http://schemas.microsoft.com/office/powerpoint/2010/main" val="32767"/>
    </p:ext>
    <p:ext uri="{FD5EFAAD-0ECE-453E-9831-46B23BE46B34}">
      <p15:chartTrackingRefBased xmlns:p15="http://schemas.microsoft.com/office/powerpoint/2012/main" val="1"/>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4118" autoAdjust="0"/>
    <p:restoredTop sz="94660"/>
  </p:normalViewPr>
  <p:slideViewPr>
    <p:cSldViewPr snapToGrid="0">
      <p:cViewPr varScale="1">
        <p:scale>
          <a:sx n="72" d="100"/>
          <a:sy n="72" d="100"/>
        </p:scale>
        <p:origin x="696" y="78"/>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6.xml"/><Relationship Id="rId13" Type="http://schemas.openxmlformats.org/officeDocument/2006/relationships/slide" Target="slides/slide11.xml"/><Relationship Id="rId18" Type="http://schemas.openxmlformats.org/officeDocument/2006/relationships/slide" Target="slides/slide16.xml"/><Relationship Id="rId26" Type="http://schemas.openxmlformats.org/officeDocument/2006/relationships/slide" Target="slides/slide24.xml"/><Relationship Id="rId3" Type="http://schemas.openxmlformats.org/officeDocument/2006/relationships/slide" Target="slides/slide1.xml"/><Relationship Id="rId21" Type="http://schemas.openxmlformats.org/officeDocument/2006/relationships/slide" Target="slides/slide19.xml"/><Relationship Id="rId34" Type="http://schemas.openxmlformats.org/officeDocument/2006/relationships/presProps" Target="presProps.xml"/><Relationship Id="rId7" Type="http://schemas.openxmlformats.org/officeDocument/2006/relationships/slide" Target="slides/slide5.xml"/><Relationship Id="rId12" Type="http://schemas.openxmlformats.org/officeDocument/2006/relationships/slide" Target="slides/slide10.xml"/><Relationship Id="rId17" Type="http://schemas.openxmlformats.org/officeDocument/2006/relationships/slide" Target="slides/slide15.xml"/><Relationship Id="rId25" Type="http://schemas.openxmlformats.org/officeDocument/2006/relationships/slide" Target="slides/slide23.xml"/><Relationship Id="rId33" Type="http://schemas.openxmlformats.org/officeDocument/2006/relationships/commentAuthors" Target="commentAuthors.xml"/><Relationship Id="rId2" Type="http://schemas.openxmlformats.org/officeDocument/2006/relationships/slideMaster" Target="slideMasters/slideMaster2.xml"/><Relationship Id="rId16" Type="http://schemas.openxmlformats.org/officeDocument/2006/relationships/slide" Target="slides/slide14.xml"/><Relationship Id="rId20" Type="http://schemas.openxmlformats.org/officeDocument/2006/relationships/slide" Target="slides/slide18.xml"/><Relationship Id="rId29" Type="http://schemas.openxmlformats.org/officeDocument/2006/relationships/slide" Target="slides/slide27.xml"/><Relationship Id="rId1" Type="http://schemas.openxmlformats.org/officeDocument/2006/relationships/slideMaster" Target="slideMasters/slideMaster1.xml"/><Relationship Id="rId6" Type="http://schemas.openxmlformats.org/officeDocument/2006/relationships/slide" Target="slides/slide4.xml"/><Relationship Id="rId11" Type="http://schemas.openxmlformats.org/officeDocument/2006/relationships/slide" Target="slides/slide9.xml"/><Relationship Id="rId24" Type="http://schemas.openxmlformats.org/officeDocument/2006/relationships/slide" Target="slides/slide22.xml"/><Relationship Id="rId32" Type="http://schemas.openxmlformats.org/officeDocument/2006/relationships/notesMaster" Target="notesMasters/notesMaster1.xml"/><Relationship Id="rId37" Type="http://schemas.openxmlformats.org/officeDocument/2006/relationships/tableStyles" Target="tableStyles.xml"/><Relationship Id="rId5" Type="http://schemas.openxmlformats.org/officeDocument/2006/relationships/slide" Target="slides/slide3.xml"/><Relationship Id="rId15" Type="http://schemas.openxmlformats.org/officeDocument/2006/relationships/slide" Target="slides/slide13.xml"/><Relationship Id="rId23" Type="http://schemas.openxmlformats.org/officeDocument/2006/relationships/slide" Target="slides/slide21.xml"/><Relationship Id="rId28" Type="http://schemas.openxmlformats.org/officeDocument/2006/relationships/slide" Target="slides/slide26.xml"/><Relationship Id="rId36" Type="http://schemas.openxmlformats.org/officeDocument/2006/relationships/theme" Target="theme/theme1.xml"/><Relationship Id="rId10" Type="http://schemas.openxmlformats.org/officeDocument/2006/relationships/slide" Target="slides/slide8.xml"/><Relationship Id="rId19" Type="http://schemas.openxmlformats.org/officeDocument/2006/relationships/slide" Target="slides/slide17.xml"/><Relationship Id="rId31" Type="http://schemas.openxmlformats.org/officeDocument/2006/relationships/slide" Target="slides/slide29.xml"/><Relationship Id="rId4" Type="http://schemas.openxmlformats.org/officeDocument/2006/relationships/slide" Target="slides/slide2.xml"/><Relationship Id="rId9" Type="http://schemas.openxmlformats.org/officeDocument/2006/relationships/slide" Target="slides/slide7.xml"/><Relationship Id="rId14" Type="http://schemas.openxmlformats.org/officeDocument/2006/relationships/slide" Target="slides/slide12.xml"/><Relationship Id="rId22" Type="http://schemas.openxmlformats.org/officeDocument/2006/relationships/slide" Target="slides/slide20.xml"/><Relationship Id="rId27" Type="http://schemas.openxmlformats.org/officeDocument/2006/relationships/slide" Target="slides/slide25.xml"/><Relationship Id="rId30" Type="http://schemas.openxmlformats.org/officeDocument/2006/relationships/slide" Target="slides/slide28.xml"/><Relationship Id="rId35" Type="http://schemas.openxmlformats.org/officeDocument/2006/relationships/viewProps" Target="viewProps.xml"/></Relationships>
</file>

<file path=ppt/diagrams/colors1.xml><?xml version="1.0" encoding="utf-8"?>
<dgm:colorsDef xmlns:dgm="http://schemas.openxmlformats.org/drawingml/2006/diagram" xmlns:a="http://schemas.openxmlformats.org/drawingml/2006/main" uniqueId="urn:microsoft.com/office/officeart/2005/8/colors/accent4_5">
  <dgm:title val=""/>
  <dgm:desc val=""/>
  <dgm:catLst>
    <dgm:cat type="accent4" pri="11500"/>
  </dgm:catLst>
  <dgm:styleLbl name="node0">
    <dgm:fillClrLst meth="cycle">
      <a:schemeClr val="accent4">
        <a:alpha val="80000"/>
      </a:schemeClr>
    </dgm:fillClrLst>
    <dgm:linClrLst meth="repeat">
      <a:schemeClr val="lt1"/>
    </dgm:linClrLst>
    <dgm:effectClrLst/>
    <dgm:txLinClrLst/>
    <dgm:txFillClrLst/>
    <dgm:txEffectClrLst/>
  </dgm:styleLbl>
  <dgm:styleLbl name="node1">
    <dgm:fillClrLst>
      <a:schemeClr val="accent4">
        <a:alpha val="90000"/>
      </a:schemeClr>
      <a:schemeClr val="accent4">
        <a:alpha val="50000"/>
      </a:schemeClr>
    </dgm:fillClrLst>
    <dgm:linClrLst meth="repeat">
      <a:schemeClr val="lt1"/>
    </dgm:linClrLst>
    <dgm:effectClrLst/>
    <dgm:txLinClrLst/>
    <dgm:txFillClrLst/>
    <dgm:txEffectClrLst/>
  </dgm:styleLbl>
  <dgm:styleLbl name="alignNode1">
    <dgm:fillClrLst>
      <a:schemeClr val="accent4">
        <a:alpha val="90000"/>
      </a:schemeClr>
      <a:schemeClr val="accent4">
        <a:alpha val="50000"/>
      </a:schemeClr>
    </dgm:fillClrLst>
    <dgm:linClrLst>
      <a:schemeClr val="accent4">
        <a:alpha val="90000"/>
      </a:schemeClr>
      <a:schemeClr val="accent4">
        <a:alpha val="50000"/>
      </a:schemeClr>
    </dgm:linClrLst>
    <dgm:effectClrLst/>
    <dgm:txLinClrLst/>
    <dgm:txFillClrLst/>
    <dgm:txEffectClrLst/>
  </dgm:styleLbl>
  <dgm:styleLbl name="lnNode1">
    <dgm:fillClrLst>
      <a:schemeClr val="accent4">
        <a:shade val="90000"/>
      </a:schemeClr>
      <a:schemeClr val="accent4">
        <a:alpha val="50000"/>
        <a:tint val="50000"/>
      </a:schemeClr>
    </dgm:fillClrLst>
    <dgm:linClrLst meth="repeat">
      <a:schemeClr val="lt1"/>
    </dgm:linClrLst>
    <dgm:effectClrLst/>
    <dgm:txLinClrLst/>
    <dgm:txFillClrLst/>
    <dgm:txEffectClrLst/>
  </dgm:styleLbl>
  <dgm:styleLbl name="vennNode1">
    <dgm:fillClrLst>
      <a:schemeClr val="accent4">
        <a:shade val="80000"/>
        <a:alpha val="50000"/>
      </a:schemeClr>
      <a:schemeClr val="accent4">
        <a:alpha val="80000"/>
      </a:schemeClr>
    </dgm:fillClrLst>
    <dgm:linClrLst meth="repeat">
      <a:schemeClr val="lt1"/>
    </dgm:linClrLst>
    <dgm:effectClrLst/>
    <dgm:txLinClrLst/>
    <dgm:txFillClrLst/>
    <dgm:txEffectClrLst/>
  </dgm:styleLbl>
  <dgm:styleLbl name="node2">
    <dgm:fillClrLst>
      <a:schemeClr val="accent4">
        <a:alpha val="70000"/>
      </a:schemeClr>
    </dgm:fillClrLst>
    <dgm:linClrLst meth="repeat">
      <a:schemeClr val="lt1"/>
    </dgm:linClrLst>
    <dgm:effectClrLst/>
    <dgm:txLinClrLst/>
    <dgm:txFillClrLst/>
    <dgm:txEffectClrLst/>
  </dgm:styleLbl>
  <dgm:styleLbl name="node3">
    <dgm:fillClrLst>
      <a:schemeClr val="accent4">
        <a:alpha val="50000"/>
      </a:schemeClr>
    </dgm:fillClrLst>
    <dgm:linClrLst meth="repeat">
      <a:schemeClr val="lt1"/>
    </dgm:linClrLst>
    <dgm:effectClrLst/>
    <dgm:txLinClrLst/>
    <dgm:txFillClrLst/>
    <dgm:txEffectClrLst/>
  </dgm:styleLbl>
  <dgm:styleLbl name="node4">
    <dgm:fillClrLst>
      <a:schemeClr val="accent4">
        <a:alpha val="30000"/>
      </a:schemeClr>
    </dgm:fillClrLst>
    <dgm:linClrLst meth="repeat">
      <a:schemeClr val="lt1"/>
    </dgm:linClrLst>
    <dgm:effectClrLst/>
    <dgm:txLinClrLst/>
    <dgm:txFillClrLst/>
    <dgm:txEffectClrLst/>
  </dgm:styleLbl>
  <dgm:styleLbl name="fgImgPlace1">
    <dgm:fillClrLst>
      <a:schemeClr val="accent4">
        <a:tint val="50000"/>
        <a:alpha val="90000"/>
      </a:schemeClr>
      <a:schemeClr val="accent4">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4">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4">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4">
        <a:shade val="90000"/>
      </a:schemeClr>
      <a:schemeClr val="accent4">
        <a:tint val="50000"/>
      </a:schemeClr>
    </dgm:fillClrLst>
    <dgm:linClrLst>
      <a:schemeClr val="accent4">
        <a:shade val="90000"/>
      </a:schemeClr>
      <a:schemeClr val="accent4">
        <a:tint val="50000"/>
      </a:schemeClr>
    </dgm:linClrLst>
    <dgm:effectClrLst/>
    <dgm:txLinClrLst/>
    <dgm:txFillClrLst/>
    <dgm:txEffectClrLst/>
  </dgm:styleLbl>
  <dgm:styleLbl name="fgSibTrans2D1">
    <dgm:fillClrLst>
      <a:schemeClr val="accent4">
        <a:shade val="90000"/>
      </a:schemeClr>
      <a:schemeClr val="accent4">
        <a:tint val="50000"/>
      </a:schemeClr>
    </dgm:fillClrLst>
    <dgm:linClrLst>
      <a:schemeClr val="accent4">
        <a:shade val="90000"/>
      </a:schemeClr>
      <a:schemeClr val="accent4">
        <a:tint val="50000"/>
      </a:schemeClr>
    </dgm:linClrLst>
    <dgm:effectClrLst/>
    <dgm:txLinClrLst/>
    <dgm:txFillClrLst/>
    <dgm:txEffectClrLst/>
  </dgm:styleLbl>
  <dgm:styleLbl name="bgSibTrans2D1">
    <dgm:fillClrLst>
      <a:schemeClr val="accent4">
        <a:shade val="90000"/>
      </a:schemeClr>
      <a:schemeClr val="accent4">
        <a:tint val="50000"/>
      </a:schemeClr>
    </dgm:fillClrLst>
    <dgm:linClrLst>
      <a:schemeClr val="accent4">
        <a:shade val="90000"/>
      </a:schemeClr>
      <a:schemeClr val="accent4">
        <a:tint val="50000"/>
      </a:schemeClr>
    </dgm:linClrLst>
    <dgm:effectClrLst/>
    <dgm:txLinClrLst/>
    <dgm:txFillClrLst/>
    <dgm:txEffectClrLst/>
  </dgm:styleLbl>
  <dgm:styleLbl name="sibTrans1D1">
    <dgm:fillClrLst>
      <a:schemeClr val="accent4">
        <a:shade val="90000"/>
      </a:schemeClr>
      <a:schemeClr val="accent4">
        <a:tint val="50000"/>
      </a:schemeClr>
    </dgm:fillClrLst>
    <dgm:linClrLst>
      <a:schemeClr val="accent4">
        <a:shade val="90000"/>
      </a:schemeClr>
      <a:schemeClr val="accent4">
        <a:tint val="50000"/>
      </a:schemeClr>
    </dgm:linClrLst>
    <dgm:effectClrLst/>
    <dgm:txLinClrLst/>
    <dgm:txFillClrLst meth="repeat">
      <a:schemeClr val="tx1"/>
    </dgm:txFillClrLst>
    <dgm:txEffectClrLst/>
  </dgm:styleLbl>
  <dgm:styleLbl name="callout">
    <dgm:fillClrLst meth="repeat">
      <a:schemeClr val="accent4"/>
    </dgm:fillClrLst>
    <dgm:linClrLst meth="repeat">
      <a:schemeClr val="accent4"/>
    </dgm:linClrLst>
    <dgm:effectClrLst/>
    <dgm:txLinClrLst/>
    <dgm:txFillClrLst meth="repeat">
      <a:schemeClr val="tx1"/>
    </dgm:txFillClrLst>
    <dgm:txEffectClrLst/>
  </dgm:styleLbl>
  <dgm:styleLbl name="asst0">
    <dgm:fillClrLst meth="repeat">
      <a:schemeClr val="accent4">
        <a:alpha val="90000"/>
      </a:schemeClr>
    </dgm:fillClrLst>
    <dgm:linClrLst meth="repeat">
      <a:schemeClr val="lt1"/>
    </dgm:linClrLst>
    <dgm:effectClrLst/>
    <dgm:txLinClrLst/>
    <dgm:txFillClrLst/>
    <dgm:txEffectClrLst/>
  </dgm:styleLbl>
  <dgm:styleLbl name="asst1">
    <dgm:fillClrLst meth="repeat">
      <a:schemeClr val="accent4">
        <a:alpha val="90000"/>
      </a:schemeClr>
    </dgm:fillClrLst>
    <dgm:linClrLst meth="repeat">
      <a:schemeClr val="lt1"/>
    </dgm:linClrLst>
    <dgm:effectClrLst/>
    <dgm:txLinClrLst/>
    <dgm:txFillClrLst/>
    <dgm:txEffectClrLst/>
  </dgm:styleLbl>
  <dgm:styleLbl name="asst2">
    <dgm:fillClrLst>
      <a:schemeClr val="accent4">
        <a:alpha val="90000"/>
      </a:schemeClr>
    </dgm:fillClrLst>
    <dgm:linClrLst meth="repeat">
      <a:schemeClr val="lt1"/>
    </dgm:linClrLst>
    <dgm:effectClrLst/>
    <dgm:txLinClrLst/>
    <dgm:txFillClrLst/>
    <dgm:txEffectClrLst/>
  </dgm:styleLbl>
  <dgm:styleLbl name="asst3">
    <dgm:fillClrLst>
      <a:schemeClr val="accent4">
        <a:alpha val="70000"/>
      </a:schemeClr>
    </dgm:fillClrLst>
    <dgm:linClrLst meth="repeat">
      <a:schemeClr val="lt1"/>
    </dgm:linClrLst>
    <dgm:effectClrLst/>
    <dgm:txLinClrLst/>
    <dgm:txFillClrLst/>
    <dgm:txEffectClrLst/>
  </dgm:styleLbl>
  <dgm:styleLbl name="asst4">
    <dgm:fillClrLst>
      <a:schemeClr val="accent4">
        <a:alpha val="50000"/>
      </a:schemeClr>
    </dgm:fillClrLst>
    <dgm:linClrLst meth="repeat">
      <a:schemeClr val="lt1"/>
    </dgm:linClrLst>
    <dgm:effectClrLst/>
    <dgm:txLinClrLst/>
    <dgm:txFillClrLst/>
    <dgm:txEffectClrLst/>
  </dgm:styleLbl>
  <dgm:styleLbl name="parChTrans2D1">
    <dgm:fillClrLst meth="repeat">
      <a:schemeClr val="accent4">
        <a:shade val="80000"/>
      </a:schemeClr>
    </dgm:fillClrLst>
    <dgm:linClrLst meth="repeat">
      <a:schemeClr val="accent4">
        <a:shade val="80000"/>
      </a:schemeClr>
    </dgm:linClrLst>
    <dgm:effectClrLst/>
    <dgm:txLinClrLst/>
    <dgm:txFillClrLst/>
    <dgm:txEffectClrLst/>
  </dgm:styleLbl>
  <dgm:styleLbl name="parChTrans2D2">
    <dgm:fillClrLst meth="repeat">
      <a:schemeClr val="accent4">
        <a:tint val="90000"/>
      </a:schemeClr>
    </dgm:fillClrLst>
    <dgm:linClrLst meth="repeat">
      <a:schemeClr val="accent4">
        <a:tint val="90000"/>
      </a:schemeClr>
    </dgm:linClrLst>
    <dgm:effectClrLst/>
    <dgm:txLinClrLst/>
    <dgm:txFillClrLst/>
    <dgm:txEffectClrLst/>
  </dgm:styleLbl>
  <dgm:styleLbl name="parChTrans2D3">
    <dgm:fillClrLst meth="repeat">
      <a:schemeClr val="accent4">
        <a:tint val="70000"/>
      </a:schemeClr>
    </dgm:fillClrLst>
    <dgm:linClrLst meth="repeat">
      <a:schemeClr val="accent4">
        <a:tint val="70000"/>
      </a:schemeClr>
    </dgm:linClrLst>
    <dgm:effectClrLst/>
    <dgm:txLinClrLst/>
    <dgm:txFillClrLst/>
    <dgm:txEffectClrLst/>
  </dgm:styleLbl>
  <dgm:styleLbl name="parChTrans2D4">
    <dgm:fillClrLst meth="repeat">
      <a:schemeClr val="accent4">
        <a:tint val="50000"/>
      </a:schemeClr>
    </dgm:fillClrLst>
    <dgm:linClrLst meth="repeat">
      <a:schemeClr val="accent4">
        <a:tint val="50000"/>
      </a:schemeClr>
    </dgm:linClrLst>
    <dgm:effectClrLst/>
    <dgm:txLinClrLst/>
    <dgm:txFillClrLst meth="repeat">
      <a:schemeClr val="dk1"/>
    </dgm:txFillClrLst>
    <dgm:txEffectClrLst/>
  </dgm:styleLbl>
  <dgm:styleLbl name="parChTrans1D1">
    <dgm:fillClrLst meth="repeat">
      <a:schemeClr val="accent4">
        <a:shade val="80000"/>
      </a:schemeClr>
    </dgm:fillClrLst>
    <dgm:linClrLst meth="repeat">
      <a:schemeClr val="accent4">
        <a:shade val="80000"/>
      </a:schemeClr>
    </dgm:linClrLst>
    <dgm:effectClrLst/>
    <dgm:txLinClrLst/>
    <dgm:txFillClrLst meth="repeat">
      <a:schemeClr val="tx1"/>
    </dgm:txFillClrLst>
    <dgm:txEffectClrLst/>
  </dgm:styleLbl>
  <dgm:styleLbl name="parChTrans1D2">
    <dgm:fillClrLst meth="repeat">
      <a:schemeClr val="accent4">
        <a:tint val="90000"/>
      </a:schemeClr>
    </dgm:fillClrLst>
    <dgm:linClrLst meth="repeat">
      <a:schemeClr val="accent4">
        <a:tint val="90000"/>
      </a:schemeClr>
    </dgm:linClrLst>
    <dgm:effectClrLst/>
    <dgm:txLinClrLst/>
    <dgm:txFillClrLst meth="repeat">
      <a:schemeClr val="tx1"/>
    </dgm:txFillClrLst>
    <dgm:txEffectClrLst/>
  </dgm:styleLbl>
  <dgm:styleLbl name="parChTrans1D3">
    <dgm:fillClrLst meth="repeat">
      <a:schemeClr val="accent4">
        <a:tint val="70000"/>
      </a:schemeClr>
    </dgm:fillClrLst>
    <dgm:linClrLst meth="repeat">
      <a:schemeClr val="accent4">
        <a:tint val="70000"/>
      </a:schemeClr>
    </dgm:linClrLst>
    <dgm:effectClrLst/>
    <dgm:txLinClrLst/>
    <dgm:txFillClrLst meth="repeat">
      <a:schemeClr val="tx1"/>
    </dgm:txFillClrLst>
    <dgm:txEffectClrLst/>
  </dgm:styleLbl>
  <dgm:styleLbl name="parChTrans1D4">
    <dgm:fillClrLst meth="repeat">
      <a:schemeClr val="accent4">
        <a:tint val="50000"/>
      </a:schemeClr>
    </dgm:fillClrLst>
    <dgm:linClrLst meth="repeat">
      <a:schemeClr val="accent4">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4">
        <a:alpha val="90000"/>
      </a:schemeClr>
      <a:schemeClr val="accent4">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4">
        <a:alpha val="90000"/>
      </a:schemeClr>
      <a:schemeClr val="accent4">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4">
        <a:alpha val="90000"/>
      </a:schemeClr>
      <a:schemeClr val="accent4">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4">
        <a:alpha val="90000"/>
      </a:schemeClr>
      <a:schemeClr val="accent4">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4">
        <a:alpha val="90000"/>
      </a:schemeClr>
      <a:schemeClr val="accent4">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4">
        <a:alpha val="90000"/>
      </a:schemeClr>
      <a:schemeClr val="accent4">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4"/>
    </dgm:linClrLst>
    <dgm:effectClrLst/>
    <dgm:txLinClrLst/>
    <dgm:txFillClrLst meth="repeat">
      <a:schemeClr val="dk1"/>
    </dgm:txFillClrLst>
    <dgm:txEffectClrLst/>
  </dgm:styleLbl>
  <dgm:styleLbl name="solidBgAcc1">
    <dgm:fillClrLst meth="repeat">
      <a:schemeClr val="lt1"/>
    </dgm:fillClrLst>
    <dgm:linClrLst meth="repeat">
      <a:schemeClr val="accent4"/>
    </dgm:linClrLst>
    <dgm:effectClrLst/>
    <dgm:txLinClrLst/>
    <dgm:txFillClrLst meth="repeat">
      <a:schemeClr val="dk1"/>
    </dgm:txFillClrLst>
    <dgm:txEffectClrLst/>
  </dgm:styleLbl>
  <dgm:styleLbl name="fgAccFollowNode1">
    <dgm:fillClrLst>
      <a:schemeClr val="accent4">
        <a:alpha val="90000"/>
        <a:tint val="40000"/>
      </a:schemeClr>
      <a:schemeClr val="accent4">
        <a:alpha val="50000"/>
        <a:tint val="40000"/>
      </a:schemeClr>
    </dgm:fillClrLst>
    <dgm:linClrLst meth="repeat">
      <a:schemeClr val="accent4">
        <a:alpha val="90000"/>
        <a:tint val="40000"/>
      </a:schemeClr>
    </dgm:linClrLst>
    <dgm:effectClrLst/>
    <dgm:txLinClrLst/>
    <dgm:txFillClrLst meth="repeat">
      <a:schemeClr val="dk1"/>
    </dgm:txFillClrLst>
    <dgm:txEffectClrLst/>
  </dgm:styleLbl>
  <dgm:styleLbl name="alignAccFollowNode1">
    <dgm:fillClrLst meth="repeat">
      <a:schemeClr val="accent4">
        <a:alpha val="90000"/>
        <a:tint val="40000"/>
      </a:schemeClr>
    </dgm:fillClrLst>
    <dgm:linClrLst meth="repeat">
      <a:schemeClr val="accent4">
        <a:alpha val="90000"/>
        <a:tint val="40000"/>
      </a:schemeClr>
    </dgm:linClrLst>
    <dgm:effectClrLst/>
    <dgm:txLinClrLst/>
    <dgm:txFillClrLst meth="repeat">
      <a:schemeClr val="dk1"/>
    </dgm:txFillClrLst>
    <dgm:txEffectClrLst/>
  </dgm:styleLbl>
  <dgm:styleLbl name="bgAccFollowNode1">
    <dgm:fillClrLst meth="repeat">
      <a:schemeClr val="accent4">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4">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4">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4">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4">
        <a:tint val="50000"/>
      </a:schemeClr>
    </dgm:linClrLst>
    <dgm:effectClrLst/>
    <dgm:txLinClrLst/>
    <dgm:txFillClrLst meth="repeat">
      <a:schemeClr val="dk1"/>
    </dgm:txFillClrLst>
    <dgm:txEffectClrLst/>
  </dgm:styleLbl>
  <dgm:styleLbl name="bgShp">
    <dgm:fillClrLst meth="repeat">
      <a:schemeClr val="accent4">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4">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fgShp">
    <dgm:fillClrLst meth="repeat">
      <a:schemeClr val="accent4">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0.xml><?xml version="1.0" encoding="utf-8"?>
<dgm:colorsDef xmlns:dgm="http://schemas.openxmlformats.org/drawingml/2006/diagram" xmlns:a="http://schemas.openxmlformats.org/drawingml/2006/main" uniqueId="urn:microsoft.com/office/officeart/2005/8/colors/accent6_5">
  <dgm:title val=""/>
  <dgm:desc val=""/>
  <dgm:catLst>
    <dgm:cat type="accent6" pri="11500"/>
  </dgm:catLst>
  <dgm:styleLbl name="node0">
    <dgm:fillClrLst meth="cycle">
      <a:schemeClr val="accent6">
        <a:alpha val="80000"/>
      </a:schemeClr>
    </dgm:fillClrLst>
    <dgm:linClrLst meth="repeat">
      <a:schemeClr val="lt1"/>
    </dgm:linClrLst>
    <dgm:effectClrLst/>
    <dgm:txLinClrLst/>
    <dgm:txFillClrLst/>
    <dgm:txEffectClrLst/>
  </dgm:styleLbl>
  <dgm:styleLbl name="alignNode1">
    <dgm:fillClrLst>
      <a:schemeClr val="accent6">
        <a:alpha val="90000"/>
      </a:schemeClr>
      <a:schemeClr val="accent6">
        <a:alpha val="50000"/>
      </a:schemeClr>
    </dgm:fillClrLst>
    <dgm:linClrLst>
      <a:schemeClr val="accent6">
        <a:alpha val="90000"/>
      </a:schemeClr>
      <a:schemeClr val="accent6">
        <a:alpha val="50000"/>
      </a:schemeClr>
    </dgm:linClrLst>
    <dgm:effectClrLst/>
    <dgm:txLinClrLst/>
    <dgm:txFillClrLst/>
    <dgm:txEffectClrLst/>
  </dgm:styleLbl>
  <dgm:styleLbl name="node1">
    <dgm:fillClrLst>
      <a:schemeClr val="accent6">
        <a:alpha val="90000"/>
      </a:schemeClr>
      <a:schemeClr val="accent6">
        <a:alpha val="50000"/>
      </a:schemeClr>
    </dgm:fillClrLst>
    <dgm:linClrLst meth="repeat">
      <a:schemeClr val="lt1"/>
    </dgm:linClrLst>
    <dgm:effectClrLst/>
    <dgm:txLinClrLst/>
    <dgm:txFillClrLst/>
    <dgm:txEffectClrLst/>
  </dgm:styleLbl>
  <dgm:styleLbl name="lnNode1">
    <dgm:fillClrLst>
      <a:schemeClr val="accent6">
        <a:shade val="90000"/>
      </a:schemeClr>
      <a:schemeClr val="accent6">
        <a:tint val="50000"/>
        <a:alpha val="50000"/>
      </a:schemeClr>
    </dgm:fillClrLst>
    <dgm:linClrLst meth="repeat">
      <a:schemeClr val="lt1"/>
    </dgm:linClrLst>
    <dgm:effectClrLst/>
    <dgm:txLinClrLst/>
    <dgm:txFillClrLst/>
    <dgm:txEffectClrLst/>
  </dgm:styleLbl>
  <dgm:styleLbl name="vennNode1">
    <dgm:fillClrLst>
      <a:schemeClr val="accent6">
        <a:shade val="80000"/>
        <a:alpha val="50000"/>
      </a:schemeClr>
      <a:schemeClr val="accent6">
        <a:alpha val="80000"/>
      </a:schemeClr>
    </dgm:fillClrLst>
    <dgm:linClrLst meth="repeat">
      <a:schemeClr val="lt1"/>
    </dgm:linClrLst>
    <dgm:effectClrLst/>
    <dgm:txLinClrLst/>
    <dgm:txFillClrLst/>
    <dgm:txEffectClrLst/>
  </dgm:styleLbl>
  <dgm:styleLbl name="node2">
    <dgm:fillClrLst>
      <a:schemeClr val="accent6">
        <a:alpha val="70000"/>
      </a:schemeClr>
    </dgm:fillClrLst>
    <dgm:linClrLst meth="repeat">
      <a:schemeClr val="lt1"/>
    </dgm:linClrLst>
    <dgm:effectClrLst/>
    <dgm:txLinClrLst/>
    <dgm:txFillClrLst/>
    <dgm:txEffectClrLst/>
  </dgm:styleLbl>
  <dgm:styleLbl name="node3">
    <dgm:fillClrLst>
      <a:schemeClr val="accent6">
        <a:alpha val="50000"/>
      </a:schemeClr>
    </dgm:fillClrLst>
    <dgm:linClrLst meth="repeat">
      <a:schemeClr val="lt1"/>
    </dgm:linClrLst>
    <dgm:effectClrLst/>
    <dgm:txLinClrLst/>
    <dgm:txFillClrLst/>
    <dgm:txEffectClrLst/>
  </dgm:styleLbl>
  <dgm:styleLbl name="node4">
    <dgm:fillClrLst>
      <a:schemeClr val="accent6">
        <a:alpha val="30000"/>
      </a:schemeClr>
    </dgm:fillClrLst>
    <dgm:linClrLst meth="repeat">
      <a:schemeClr val="lt1"/>
    </dgm:linClrLst>
    <dgm:effectClrLst/>
    <dgm:txLinClrLst/>
    <dgm:txFillClrLst/>
    <dgm:txEffectClrLst/>
  </dgm:styleLbl>
  <dgm:styleLbl name="fgImgPlace1">
    <dgm:fillClrLst>
      <a:schemeClr val="accent6">
        <a:tint val="50000"/>
        <a:alpha val="90000"/>
      </a:schemeClr>
      <a:schemeClr val="accent6">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6">
        <a:shade val="90000"/>
      </a:schemeClr>
      <a:schemeClr val="accent6">
        <a:tint val="50000"/>
      </a:schemeClr>
    </dgm:fillClrLst>
    <dgm:linClrLst>
      <a:schemeClr val="accent6">
        <a:shade val="90000"/>
      </a:schemeClr>
      <a:schemeClr val="accent6">
        <a:tint val="50000"/>
      </a:schemeClr>
    </dgm:linClrLst>
    <dgm:effectClrLst/>
    <dgm:txLinClrLst/>
    <dgm:txFillClrLst/>
    <dgm:txEffectClrLst/>
  </dgm:styleLbl>
  <dgm:styleLbl name="fgSibTrans2D1">
    <dgm:fillClrLst>
      <a:schemeClr val="accent6">
        <a:shade val="90000"/>
      </a:schemeClr>
      <a:schemeClr val="accent6">
        <a:tint val="50000"/>
      </a:schemeClr>
    </dgm:fillClrLst>
    <dgm:linClrLst>
      <a:schemeClr val="accent6">
        <a:shade val="90000"/>
      </a:schemeClr>
      <a:schemeClr val="accent6">
        <a:tint val="50000"/>
      </a:schemeClr>
    </dgm:linClrLst>
    <dgm:effectClrLst/>
    <dgm:txLinClrLst/>
    <dgm:txFillClrLst/>
    <dgm:txEffectClrLst/>
  </dgm:styleLbl>
  <dgm:styleLbl name="bgSibTrans2D1">
    <dgm:fillClrLst>
      <a:schemeClr val="accent6">
        <a:shade val="90000"/>
      </a:schemeClr>
      <a:schemeClr val="accent6">
        <a:tint val="50000"/>
      </a:schemeClr>
    </dgm:fillClrLst>
    <dgm:linClrLst>
      <a:schemeClr val="accent6">
        <a:shade val="90000"/>
      </a:schemeClr>
      <a:schemeClr val="accent6">
        <a:tint val="50000"/>
      </a:schemeClr>
    </dgm:linClrLst>
    <dgm:effectClrLst/>
    <dgm:txLinClrLst/>
    <dgm:txFillClrLst/>
    <dgm:txEffectClrLst/>
  </dgm:styleLbl>
  <dgm:styleLbl name="sibTrans1D1">
    <dgm:fillClrLst>
      <a:schemeClr val="accent6">
        <a:shade val="90000"/>
      </a:schemeClr>
      <a:schemeClr val="accent6">
        <a:tint val="50000"/>
      </a:schemeClr>
    </dgm:fillClrLst>
    <dgm:linClrLst>
      <a:schemeClr val="accent6">
        <a:shade val="90000"/>
      </a:schemeClr>
      <a:schemeClr val="accent6">
        <a:tint val="50000"/>
      </a:schemeClr>
    </dgm:linClrLst>
    <dgm:effectClrLst/>
    <dgm:txLinClrLst/>
    <dgm:txFillClrLst meth="repeat">
      <a:schemeClr val="tx1"/>
    </dgm:txFillClrLst>
    <dgm:txEffectClrLst/>
  </dgm:styleLbl>
  <dgm:styleLbl name="callout">
    <dgm:fillClrLst meth="repeat">
      <a:schemeClr val="accent6"/>
    </dgm:fillClrLst>
    <dgm:linClrLst meth="repeat">
      <a:schemeClr val="accent6"/>
    </dgm:linClrLst>
    <dgm:effectClrLst/>
    <dgm:txLinClrLst/>
    <dgm:txFillClrLst meth="repeat">
      <a:schemeClr val="tx1"/>
    </dgm:txFillClrLst>
    <dgm:txEffectClrLst/>
  </dgm:styleLbl>
  <dgm:styleLbl name="asst0">
    <dgm:fillClrLst meth="repeat">
      <a:schemeClr val="accent6">
        <a:alpha val="90000"/>
      </a:schemeClr>
    </dgm:fillClrLst>
    <dgm:linClrLst meth="repeat">
      <a:schemeClr val="lt1"/>
    </dgm:linClrLst>
    <dgm:effectClrLst/>
    <dgm:txLinClrLst/>
    <dgm:txFillClrLst/>
    <dgm:txEffectClrLst/>
  </dgm:styleLbl>
  <dgm:styleLbl name="asst1">
    <dgm:fillClrLst meth="repeat">
      <a:schemeClr val="accent6">
        <a:alpha val="90000"/>
      </a:schemeClr>
    </dgm:fillClrLst>
    <dgm:linClrLst meth="repeat">
      <a:schemeClr val="lt1"/>
    </dgm:linClrLst>
    <dgm:effectClrLst/>
    <dgm:txLinClrLst/>
    <dgm:txFillClrLst/>
    <dgm:txEffectClrLst/>
  </dgm:styleLbl>
  <dgm:styleLbl name="asst2">
    <dgm:fillClrLst>
      <a:schemeClr val="accent6">
        <a:alpha val="90000"/>
      </a:schemeClr>
    </dgm:fillClrLst>
    <dgm:linClrLst meth="repeat">
      <a:schemeClr val="lt1"/>
    </dgm:linClrLst>
    <dgm:effectClrLst/>
    <dgm:txLinClrLst/>
    <dgm:txFillClrLst/>
    <dgm:txEffectClrLst/>
  </dgm:styleLbl>
  <dgm:styleLbl name="asst3">
    <dgm:fillClrLst>
      <a:schemeClr val="accent6">
        <a:alpha val="70000"/>
      </a:schemeClr>
    </dgm:fillClrLst>
    <dgm:linClrLst meth="repeat">
      <a:schemeClr val="lt1"/>
    </dgm:linClrLst>
    <dgm:effectClrLst/>
    <dgm:txLinClrLst/>
    <dgm:txFillClrLst/>
    <dgm:txEffectClrLst/>
  </dgm:styleLbl>
  <dgm:styleLbl name="asst4">
    <dgm:fillClrLst>
      <a:schemeClr val="accent6">
        <a:alpha val="50000"/>
      </a:schemeClr>
    </dgm:fillClrLst>
    <dgm:linClrLst meth="repeat">
      <a:schemeClr val="lt1"/>
    </dgm:linClrLst>
    <dgm:effectClrLst/>
    <dgm:txLinClrLst/>
    <dgm:txFillClrLst/>
    <dgm:txEffectClrLst/>
  </dgm:styleLbl>
  <dgm:styleLbl name="parChTrans2D1">
    <dgm:fillClrLst meth="repeat">
      <a:schemeClr val="accent6">
        <a:shade val="80000"/>
      </a:schemeClr>
    </dgm:fillClrLst>
    <dgm:linClrLst meth="repeat">
      <a:schemeClr val="accent6">
        <a:shade val="80000"/>
      </a:schemeClr>
    </dgm:linClrLst>
    <dgm:effectClrLst/>
    <dgm:txLinClrLst/>
    <dgm:txFillClrLst/>
    <dgm:txEffectClrLst/>
  </dgm:styleLbl>
  <dgm:styleLbl name="parChTrans2D2">
    <dgm:fillClrLst meth="repeat">
      <a:schemeClr val="accent6">
        <a:tint val="90000"/>
      </a:schemeClr>
    </dgm:fillClrLst>
    <dgm:linClrLst meth="repeat">
      <a:schemeClr val="accent6">
        <a:tint val="90000"/>
      </a:schemeClr>
    </dgm:linClrLst>
    <dgm:effectClrLst/>
    <dgm:txLinClrLst/>
    <dgm:txFillClrLst/>
    <dgm:txEffectClrLst/>
  </dgm:styleLbl>
  <dgm:styleLbl name="parChTrans2D3">
    <dgm:fillClrLst meth="repeat">
      <a:schemeClr val="accent6">
        <a:tint val="70000"/>
      </a:schemeClr>
    </dgm:fillClrLst>
    <dgm:linClrLst meth="repeat">
      <a:schemeClr val="accent6">
        <a:tint val="70000"/>
      </a:schemeClr>
    </dgm:linClrLst>
    <dgm:effectClrLst/>
    <dgm:txLinClrLst/>
    <dgm:txFillClrLst/>
    <dgm:txEffectClrLst/>
  </dgm:styleLbl>
  <dgm:styleLbl name="parChTrans2D4">
    <dgm:fillClrLst meth="repeat">
      <a:schemeClr val="accent6">
        <a:tint val="50000"/>
      </a:schemeClr>
    </dgm:fillClrLst>
    <dgm:linClrLst meth="repeat">
      <a:schemeClr val="accent6">
        <a:tint val="50000"/>
      </a:schemeClr>
    </dgm:linClrLst>
    <dgm:effectClrLst/>
    <dgm:txLinClrLst/>
    <dgm:txFillClrLst meth="repeat">
      <a:schemeClr val="dk1"/>
    </dgm:txFillClrLst>
    <dgm:txEffectClrLst/>
  </dgm:styleLbl>
  <dgm:styleLbl name="parChTrans1D1">
    <dgm:fillClrLst meth="repeat">
      <a:schemeClr val="accent6">
        <a:shade val="80000"/>
      </a:schemeClr>
    </dgm:fillClrLst>
    <dgm:linClrLst meth="repeat">
      <a:schemeClr val="accent6">
        <a:shade val="80000"/>
      </a:schemeClr>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a:tint val="90000"/>
      </a:schemeClr>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6">
        <a:tint val="70000"/>
      </a:schemeClr>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6">
        <a:alpha val="90000"/>
      </a:schemeClr>
      <a:schemeClr val="accent6">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a:schemeClr val="accent6">
        <a:alpha val="90000"/>
        <a:tint val="40000"/>
      </a:schemeClr>
      <a:schemeClr val="accent6">
        <a:alpha val="5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a:tint val="50000"/>
      </a:schemeClr>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6">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1.xml><?xml version="1.0" encoding="utf-8"?>
<dgm:colorsDef xmlns:dgm="http://schemas.openxmlformats.org/drawingml/2006/diagram" xmlns:a="http://schemas.openxmlformats.org/drawingml/2006/main" uniqueId="urn:microsoft.com/office/officeart/2005/8/colors/colorful5">
  <dgm:title val=""/>
  <dgm:desc val=""/>
  <dgm:catLst>
    <dgm:cat type="colorful" pri="10500"/>
  </dgm:catLst>
  <dgm:styleLbl name="node0">
    <dgm:fillClrLst meth="repeat">
      <a:schemeClr val="accent4"/>
    </dgm:fillClrLst>
    <dgm:linClrLst meth="repeat">
      <a:schemeClr val="lt1"/>
    </dgm:linClrLst>
    <dgm:effectClrLst/>
    <dgm:txLinClrLst/>
    <dgm:txFillClrLst/>
    <dgm:txEffectClrLst/>
  </dgm:styleLbl>
  <dgm:styleLbl name="node1">
    <dgm:fillClrLst>
      <a:schemeClr val="accent5"/>
      <a:schemeClr val="accent6"/>
    </dgm:fillClrLst>
    <dgm:linClrLst meth="repeat">
      <a:schemeClr val="lt1"/>
    </dgm:linClrLst>
    <dgm:effectClrLst/>
    <dgm:txLinClrLst/>
    <dgm:txFillClrLst/>
    <dgm:txEffectClrLst/>
  </dgm:styleLbl>
  <dgm:styleLbl name="alignNode1">
    <dgm:fillClrLst>
      <a:schemeClr val="accent5"/>
      <a:schemeClr val="accent6"/>
    </dgm:fillClrLst>
    <dgm:linClrLst>
      <a:schemeClr val="accent5"/>
      <a:schemeClr val="accent6"/>
    </dgm:linClrLst>
    <dgm:effectClrLst/>
    <dgm:txLinClrLst/>
    <dgm:txFillClrLst/>
    <dgm:txEffectClrLst/>
  </dgm:styleLbl>
  <dgm:styleLbl name="lnNode1">
    <dgm:fillClrLst>
      <a:schemeClr val="accent5"/>
      <a:schemeClr val="accent6"/>
    </dgm:fillClrLst>
    <dgm:linClrLst meth="repeat">
      <a:schemeClr val="lt1"/>
    </dgm:linClrLst>
    <dgm:effectClrLst/>
    <dgm:txLinClrLst/>
    <dgm:txFillClrLst/>
    <dgm:txEffectClrLst/>
  </dgm:styleLbl>
  <dgm:styleLbl name="vennNode1">
    <dgm:fillClrLst>
      <a:schemeClr val="accent5">
        <a:alpha val="50000"/>
      </a:schemeClr>
      <a:schemeClr val="accent6">
        <a:alpha val="50000"/>
      </a:schemeClr>
    </dgm:fillClrLst>
    <dgm:linClrLst meth="repeat">
      <a:schemeClr val="lt1"/>
    </dgm:linClrLst>
    <dgm:effectClrLst/>
    <dgm:txLinClrLst/>
    <dgm:txFillClrLst/>
    <dgm:txEffectClrLst/>
  </dgm:styleLbl>
  <dgm:styleLbl name="node2">
    <dgm:fillClrLst>
      <a:schemeClr val="accent6"/>
    </dgm:fillClrLst>
    <dgm:linClrLst meth="repeat">
      <a:schemeClr val="lt1"/>
    </dgm:linClrLst>
    <dgm:effectClrLst/>
    <dgm:txLinClrLst/>
    <dgm:txFillClrLst/>
    <dgm:txEffectClrLst/>
  </dgm:styleLbl>
  <dgm:styleLbl name="node3">
    <dgm:fillClrLst>
      <a:schemeClr val="accent1"/>
    </dgm:fillClrLst>
    <dgm:linClrLst meth="repeat">
      <a:schemeClr val="lt1"/>
    </dgm:linClrLst>
    <dgm:effectClrLst/>
    <dgm:txLinClrLst/>
    <dgm:txFillClrLst/>
    <dgm:txEffectClrLst/>
  </dgm:styleLbl>
  <dgm:styleLbl name="node4">
    <dgm:fillClrLst>
      <a:schemeClr val="accent2"/>
    </dgm:fillClrLst>
    <dgm:linClrLst meth="repeat">
      <a:schemeClr val="lt1"/>
    </dgm:linClrLst>
    <dgm:effectClrLst/>
    <dgm:txLinClrLst/>
    <dgm:txFillClrLst/>
    <dgm:txEffectClrLst/>
  </dgm:styleLbl>
  <dgm:styleLbl name="fgImgPlace1">
    <dgm:fillClrLst>
      <a:schemeClr val="accent5">
        <a:tint val="50000"/>
      </a:schemeClr>
      <a:schemeClr val="accent6">
        <a:tint val="50000"/>
      </a:schemeClr>
    </dgm:fillClrLst>
    <dgm:linClrLst meth="repeat">
      <a:schemeClr val="lt1"/>
    </dgm:linClrLst>
    <dgm:effectClrLst/>
    <dgm:txLinClrLst/>
    <dgm:txFillClrLst meth="repeat">
      <a:schemeClr val="lt1"/>
    </dgm:txFillClrLst>
    <dgm:txEffectClrLst/>
  </dgm:styleLbl>
  <dgm:styleLbl name="align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5">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5"/>
      <a:schemeClr val="accent6"/>
    </dgm:fillClrLst>
    <dgm:linClrLst meth="repeat">
      <a:schemeClr val="lt1"/>
    </dgm:linClrLst>
    <dgm:effectClrLst/>
    <dgm:txLinClrLst/>
    <dgm:txFillClrLst/>
    <dgm:txEffectClrLst/>
  </dgm:styleLbl>
  <dgm:styleLbl name="fgSibTrans2D1">
    <dgm:fillClrLst>
      <a:schemeClr val="accent5"/>
      <a:schemeClr val="accent6"/>
    </dgm:fillClrLst>
    <dgm:linClrLst meth="repeat">
      <a:schemeClr val="lt1"/>
    </dgm:linClrLst>
    <dgm:effectClrLst/>
    <dgm:txLinClrLst/>
    <dgm:txFillClrLst meth="repeat">
      <a:schemeClr val="lt1"/>
    </dgm:txFillClrLst>
    <dgm:txEffectClrLst/>
  </dgm:styleLbl>
  <dgm:styleLbl name="bgSibTrans2D1">
    <dgm:fillClrLst>
      <a:schemeClr val="accent5"/>
      <a:schemeClr val="accent6"/>
    </dgm:fillClrLst>
    <dgm:linClrLst meth="repeat">
      <a:schemeClr val="lt1"/>
    </dgm:linClrLst>
    <dgm:effectClrLst/>
    <dgm:txLinClrLst/>
    <dgm:txFillClrLst meth="repeat">
      <a:schemeClr val="lt1"/>
    </dgm:txFillClrLst>
    <dgm:txEffectClrLst/>
  </dgm:styleLbl>
  <dgm:styleLbl name="sibTrans1D1">
    <dgm:fillClrLst/>
    <dgm:linClrLst>
      <a:schemeClr val="accent5"/>
      <a:schemeClr val="accent6"/>
    </dgm:linClrLst>
    <dgm:effectClrLst/>
    <dgm:txLinClrLst/>
    <dgm:txFillClrLst meth="repeat">
      <a:schemeClr val="tx1"/>
    </dgm:txFillClrLst>
    <dgm:txEffectClrLst/>
  </dgm:styleLbl>
  <dgm:styleLbl name="callout">
    <dgm:fillClrLst meth="repeat">
      <a:schemeClr val="accent5"/>
    </dgm:fillClrLst>
    <dgm:linClrLst meth="repeat">
      <a:schemeClr val="accent5">
        <a:tint val="50000"/>
      </a:schemeClr>
    </dgm:linClrLst>
    <dgm:effectClrLst/>
    <dgm:txLinClrLst/>
    <dgm:txFillClrLst meth="repeat">
      <a:schemeClr val="tx1"/>
    </dgm:txFillClrLst>
    <dgm:txEffectClrLst/>
  </dgm:styleLbl>
  <dgm:styleLbl name="asst0">
    <dgm:fillClrLst meth="repeat">
      <a:schemeClr val="accent5"/>
    </dgm:fillClrLst>
    <dgm:linClrLst meth="repeat">
      <a:schemeClr val="lt1">
        <a:shade val="80000"/>
      </a:schemeClr>
    </dgm:linClrLst>
    <dgm:effectClrLst/>
    <dgm:txLinClrLst/>
    <dgm:txFillClrLst/>
    <dgm:txEffectClrLst/>
  </dgm:styleLbl>
  <dgm:styleLbl name="asst1">
    <dgm:fillClrLst meth="repeat">
      <a:schemeClr val="accent6"/>
    </dgm:fillClrLst>
    <dgm:linClrLst meth="repeat">
      <a:schemeClr val="lt1">
        <a:shade val="80000"/>
      </a:schemeClr>
    </dgm:linClrLst>
    <dgm:effectClrLst/>
    <dgm:txLinClrLst/>
    <dgm:txFillClrLst/>
    <dgm:txEffectClrLst/>
  </dgm:styleLbl>
  <dgm:styleLbl name="asst2">
    <dgm:fillClrLst>
      <a:schemeClr val="accent1"/>
    </dgm:fillClrLst>
    <dgm:linClrLst meth="repeat">
      <a:schemeClr val="lt1"/>
    </dgm:linClrLst>
    <dgm:effectClrLst/>
    <dgm:txLinClrLst/>
    <dgm:txFillClrLst/>
    <dgm:txEffectClrLst/>
  </dgm:styleLbl>
  <dgm:styleLbl name="asst3">
    <dgm:fillClrLst>
      <a:schemeClr val="accent2"/>
    </dgm:fillClrLst>
    <dgm:linClrLst meth="repeat">
      <a:schemeClr val="lt1"/>
    </dgm:linClrLst>
    <dgm:effectClrLst/>
    <dgm:txLinClrLst/>
    <dgm:txFillClrLst/>
    <dgm:txEffectClrLst/>
  </dgm:styleLbl>
  <dgm:styleLbl name="asst4">
    <dgm:fillClrLst>
      <a:schemeClr val="accent3"/>
    </dgm:fillClrLst>
    <dgm:linClrLst meth="repeat">
      <a:schemeClr val="lt1"/>
    </dgm:linClrLst>
    <dgm:effectClrLst/>
    <dgm:txLinClrLst/>
    <dgm:txFillClrLst/>
    <dgm:txEffectClrLst/>
  </dgm:styleLbl>
  <dgm:styleLbl name="parChTrans2D1">
    <dgm:fillClrLst meth="repeat">
      <a:schemeClr val="accent5"/>
    </dgm:fillClrLst>
    <dgm:linClrLst meth="repeat">
      <a:schemeClr val="lt1"/>
    </dgm:linClrLst>
    <dgm:effectClrLst/>
    <dgm:txLinClrLst/>
    <dgm:txFillClrLst meth="repeat">
      <a:schemeClr val="lt1"/>
    </dgm:txFillClrLst>
    <dgm:txEffectClrLst/>
  </dgm:styleLbl>
  <dgm:styleLbl name="parChTrans2D2">
    <dgm:fillClrLst meth="repeat">
      <a:schemeClr val="accent6"/>
    </dgm:fillClrLst>
    <dgm:linClrLst meth="repeat">
      <a:schemeClr val="lt1"/>
    </dgm:linClrLst>
    <dgm:effectClrLst/>
    <dgm:txLinClrLst/>
    <dgm:txFillClrLst/>
    <dgm:txEffectClrLst/>
  </dgm:styleLbl>
  <dgm:styleLbl name="parChTrans2D3">
    <dgm:fillClrLst meth="repeat">
      <a:schemeClr val="accent6"/>
    </dgm:fillClrLst>
    <dgm:linClrLst meth="repeat">
      <a:schemeClr val="lt1"/>
    </dgm:linClrLst>
    <dgm:effectClrLst/>
    <dgm:txLinClrLst/>
    <dgm:txFillClrLst/>
    <dgm:txEffectClrLst/>
  </dgm:styleLbl>
  <dgm:styleLbl name="parChTrans2D4">
    <dgm:fillClrLst meth="repeat">
      <a:schemeClr val="accent1"/>
    </dgm:fillClrLst>
    <dgm:linClrLst meth="repeat">
      <a:schemeClr val="lt1"/>
    </dgm:linClrLst>
    <dgm:effectClrLst/>
    <dgm:txLinClrLst/>
    <dgm:txFillClrLst meth="repeat">
      <a:schemeClr val="lt1"/>
    </dgm:txFillClrLst>
    <dgm:txEffectClrLst/>
  </dgm:styleLbl>
  <dgm:styleLbl name="parChTrans1D1">
    <dgm:fillClrLst meth="repeat">
      <a:schemeClr val="accent5"/>
    </dgm:fillClrLst>
    <dgm:linClrLst meth="repeat">
      <a:schemeClr val="accent5"/>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1"/>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2"/>
    </dgm:linClrLst>
    <dgm:effectClrLst/>
    <dgm:txLinClrLst/>
    <dgm:txFillClrLst meth="repeat">
      <a:schemeClr val="tx1"/>
    </dgm:txFillClrLst>
    <dgm:txEffectClrLst/>
  </dgm:styleLbl>
  <dgm:styleLbl name="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conF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align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5"/>
    </dgm:linClrLst>
    <dgm:effectClrLst/>
    <dgm:txLinClrLst/>
    <dgm:txFillClrLst meth="repeat">
      <a:schemeClr val="dk1"/>
    </dgm:txFillClrLst>
    <dgm:txEffectClrLst/>
  </dgm:styleLbl>
  <dgm:styleLbl name="bgAcc1">
    <dgm:fillClrLst meth="repeat">
      <a:schemeClr val="lt1">
        <a:alpha val="90000"/>
      </a:schemeClr>
    </dgm:fillClrLst>
    <dgm:linClrLst>
      <a:schemeClr val="accent5"/>
      <a:schemeClr val="accent6"/>
    </dgm:linClrLst>
    <dgm:effectClrLst/>
    <dgm:txLinClrLst/>
    <dgm:txFillClrLst meth="repeat">
      <a:schemeClr val="dk1"/>
    </dgm:txFillClrLst>
    <dgm:txEffectClrLst/>
  </dgm:styleLbl>
  <dgm:styleLbl name="solidFgAcc1">
    <dgm:fillClrLst meth="repeat">
      <a:schemeClr val="lt1"/>
    </dgm:fillClrLst>
    <dgm:linClrLst>
      <a:schemeClr val="accent5"/>
      <a:schemeClr val="accent6"/>
    </dgm:linClrLst>
    <dgm:effectClrLst/>
    <dgm:txLinClrLst/>
    <dgm:txFillClrLst meth="repeat">
      <a:schemeClr val="dk1"/>
    </dgm:txFillClrLst>
    <dgm:txEffectClrLst/>
  </dgm:styleLbl>
  <dgm:styleLbl name="solidAlignAcc1">
    <dgm:fillClrLst meth="repeat">
      <a:schemeClr val="lt1"/>
    </dgm:fillClrLst>
    <dgm:linClrLst>
      <a:schemeClr val="accent5"/>
      <a:schemeClr val="accent6"/>
    </dgm:linClrLst>
    <dgm:effectClrLst/>
    <dgm:txLinClrLst/>
    <dgm:txFillClrLst meth="repeat">
      <a:schemeClr val="dk1"/>
    </dgm:txFillClrLst>
    <dgm:txEffectClrLst/>
  </dgm:styleLbl>
  <dgm:styleLbl name="solidBgAcc1">
    <dgm:fillClrLst meth="repeat">
      <a:schemeClr val="lt1"/>
    </dgm:fillClrLst>
    <dgm:linClrLst>
      <a:schemeClr val="accent5"/>
      <a:schemeClr val="accent6"/>
    </dgm:linClrLst>
    <dgm:effectClrLst/>
    <dgm:txLinClrLst/>
    <dgm:txFillClrLst meth="repeat">
      <a:schemeClr val="dk1"/>
    </dgm:txFillClrLst>
    <dgm:txEffectClrLst/>
  </dgm:styleLbl>
  <dgm:styleLbl name="fgAccFollowNode1">
    <dgm:fillClrLst>
      <a:schemeClr val="accent5">
        <a:tint val="40000"/>
        <a:alpha val="90000"/>
      </a:schemeClr>
      <a:schemeClr val="accent6">
        <a:tint val="40000"/>
        <a:alpha val="90000"/>
      </a:schemeClr>
    </dgm:fillClrLst>
    <dgm:linClrLst>
      <a:schemeClr val="accent5">
        <a:tint val="40000"/>
        <a:alpha val="90000"/>
      </a:schemeClr>
      <a:schemeClr val="accent5">
        <a:tint val="40000"/>
        <a:alpha val="90000"/>
      </a:schemeClr>
    </dgm:linClrLst>
    <dgm:effectClrLst/>
    <dgm:txLinClrLst/>
    <dgm:txFillClrLst meth="repeat">
      <a:schemeClr val="dk1"/>
    </dgm:txFillClrLst>
    <dgm:txEffectClrLst/>
  </dgm:styleLbl>
  <dgm:styleLbl name="align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bgAccFollowNode1">
    <dgm:fillClrLst>
      <a:schemeClr val="accent5">
        <a:tint val="40000"/>
        <a:alpha val="90000"/>
      </a:schemeClr>
      <a:schemeClr val="accent6">
        <a:tint val="40000"/>
        <a:alpha val="90000"/>
      </a:schemeClr>
    </dgm:fillClrLst>
    <dgm:linClrLst>
      <a:schemeClr val="accent5">
        <a:tint val="40000"/>
        <a:alpha val="90000"/>
      </a:schemeClr>
      <a:schemeClr val="accent6">
        <a:tint val="40000"/>
        <a:alpha val="90000"/>
      </a:schemeClr>
    </dgm:linClrLst>
    <dgm:effectClrLst/>
    <dgm:txLinClrLst/>
    <dgm:txFillClrLst meth="repeat">
      <a:schemeClr val="dk1"/>
    </dgm:txFillClrLst>
    <dgm:txEffectClrLst/>
  </dgm:styleLbl>
  <dgm:styleLbl name="fgAcc0">
    <dgm:fillClrLst meth="repeat">
      <a:schemeClr val="lt1">
        <a:alpha val="90000"/>
      </a:schemeClr>
    </dgm:fillClrLst>
    <dgm:linClrLst>
      <a:schemeClr val="accent4"/>
    </dgm:linClrLst>
    <dgm:effectClrLst/>
    <dgm:txLinClrLst/>
    <dgm:txFillClrLst meth="repeat">
      <a:schemeClr val="dk1"/>
    </dgm:txFillClrLst>
    <dgm:txEffectClrLst/>
  </dgm:styleLbl>
  <dgm:styleLbl name="fgAcc2">
    <dgm:fillClrLst meth="repeat">
      <a:schemeClr val="lt1">
        <a:alpha val="90000"/>
      </a:schemeClr>
    </dgm:fillClrLst>
    <dgm:linClrLst>
      <a:schemeClr val="accent6"/>
    </dgm:linClrLst>
    <dgm:effectClrLst/>
    <dgm:txLinClrLst/>
    <dgm:txFillClrLst meth="repeat">
      <a:schemeClr val="dk1"/>
    </dgm:txFillClrLst>
    <dgm:txEffectClrLst/>
  </dgm:styleLbl>
  <dgm:styleLbl name="fgAcc3">
    <dgm:fillClrLst meth="repeat">
      <a:schemeClr val="lt1">
        <a:alpha val="90000"/>
      </a:schemeClr>
    </dgm:fillClrLst>
    <dgm:linClrLst>
      <a:schemeClr val="accent1"/>
    </dgm:linClrLst>
    <dgm:effectClrLst/>
    <dgm:txLinClrLst/>
    <dgm:txFillClrLst meth="repeat">
      <a:schemeClr val="dk1"/>
    </dgm:txFillClrLst>
    <dgm:txEffectClrLst/>
  </dgm:styleLbl>
  <dgm:styleLbl name="fgAcc4">
    <dgm:fillClrLst meth="repeat">
      <a:schemeClr val="lt1">
        <a:alpha val="90000"/>
      </a:schemeClr>
    </dgm:fillClrLst>
    <dgm:linClrLst>
      <a:schemeClr val="accent2"/>
    </dgm:linClrLst>
    <dgm:effectClrLst/>
    <dgm:txLinClrLst/>
    <dgm:txFillClrLst meth="repeat">
      <a:schemeClr val="dk1"/>
    </dgm:txFillClrLst>
    <dgm:txEffectClrLst/>
  </dgm:styleLbl>
  <dgm:styleLbl name="bgShp">
    <dgm:fillClrLst meth="repeat">
      <a:schemeClr val="accent5">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5">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5">
        <a:tint val="50000"/>
        <a:alpha val="40000"/>
      </a:schemeClr>
    </dgm:fillClrLst>
    <dgm:linClrLst meth="repeat">
      <a:schemeClr val="accent5"/>
    </dgm:linClrLst>
    <dgm:effectClrLst/>
    <dgm:txLinClrLst/>
    <dgm:txFillClrLst meth="repeat">
      <a:schemeClr val="lt1"/>
    </dgm:txFillClrLst>
    <dgm:txEffectClrLst/>
  </dgm:styleLbl>
  <dgm:styleLbl name="fgShp">
    <dgm:fillClrLst meth="repeat">
      <a:schemeClr val="accent5">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12.xml><?xml version="1.0" encoding="utf-8"?>
<dgm:colorsDef xmlns:dgm="http://schemas.openxmlformats.org/drawingml/2006/diagram" xmlns:a="http://schemas.openxmlformats.org/drawingml/2006/main" uniqueId="urn:microsoft.com/office/officeart/2005/8/colors/accent0_3">
  <dgm:title val=""/>
  <dgm:desc val=""/>
  <dgm:catLst>
    <dgm:cat type="mainScheme" pri="10300"/>
  </dgm:catLst>
  <dgm:styleLbl name="node0">
    <dgm:fillClrLst meth="repeat">
      <a:schemeClr val="dk2"/>
    </dgm:fillClrLst>
    <dgm:linClrLst meth="repeat">
      <a:schemeClr val="lt2"/>
    </dgm:linClrLst>
    <dgm:effectClrLst/>
    <dgm:txLinClrLst/>
    <dgm:txFillClrLst/>
    <dgm:txEffectClrLst/>
  </dgm:styleLbl>
  <dgm:styleLbl name="alignNode1">
    <dgm:fillClrLst meth="repeat">
      <a:schemeClr val="dk2"/>
    </dgm:fillClrLst>
    <dgm:linClrLst meth="repeat">
      <a:schemeClr val="dk2"/>
    </dgm:linClrLst>
    <dgm:effectClrLst/>
    <dgm:txLinClrLst/>
    <dgm:txFillClrLst/>
    <dgm:txEffectClrLst/>
  </dgm:styleLbl>
  <dgm:styleLbl name="node1">
    <dgm:fillClrLst meth="repeat">
      <a:schemeClr val="dk2"/>
    </dgm:fillClrLst>
    <dgm:linClrLst meth="repeat">
      <a:schemeClr val="lt2"/>
    </dgm:linClrLst>
    <dgm:effectClrLst/>
    <dgm:txLinClrLst/>
    <dgm:txFillClrLst/>
    <dgm:txEffectClrLst/>
  </dgm:styleLbl>
  <dgm:styleLbl name="lnNode1">
    <dgm:fillClrLst meth="repeat">
      <a:schemeClr val="dk2"/>
    </dgm:fillClrLst>
    <dgm:linClrLst meth="repeat">
      <a:schemeClr val="lt2"/>
    </dgm:linClrLst>
    <dgm:effectClrLst/>
    <dgm:txLinClrLst/>
    <dgm:txFillClrLst/>
    <dgm:txEffectClrLst/>
  </dgm:styleLbl>
  <dgm:styleLbl name="vennNode1">
    <dgm:fillClrLst meth="repeat">
      <a:schemeClr val="dk2">
        <a:alpha val="50000"/>
      </a:schemeClr>
    </dgm:fillClrLst>
    <dgm:linClrLst meth="repeat">
      <a:schemeClr val="lt2"/>
    </dgm:linClrLst>
    <dgm:effectClrLst/>
    <dgm:txLinClrLst/>
    <dgm:txFillClrLst/>
    <dgm:txEffectClrLst/>
  </dgm:styleLbl>
  <dgm:styleLbl name="node2">
    <dgm:fillClrLst meth="repeat">
      <a:schemeClr val="dk2"/>
    </dgm:fillClrLst>
    <dgm:linClrLst meth="repeat">
      <a:schemeClr val="lt2"/>
    </dgm:linClrLst>
    <dgm:effectClrLst/>
    <dgm:txLinClrLst/>
    <dgm:txFillClrLst/>
    <dgm:txEffectClrLst/>
  </dgm:styleLbl>
  <dgm:styleLbl name="node3">
    <dgm:fillClrLst meth="repeat">
      <a:schemeClr val="dk2"/>
    </dgm:fillClrLst>
    <dgm:linClrLst meth="repeat">
      <a:schemeClr val="lt2"/>
    </dgm:linClrLst>
    <dgm:effectClrLst/>
    <dgm:txLinClrLst/>
    <dgm:txFillClrLst/>
    <dgm:txEffectClrLst/>
  </dgm:styleLbl>
  <dgm:styleLbl name="node4">
    <dgm:fillClrLst meth="repeat">
      <a:schemeClr val="dk2"/>
    </dgm:fillClrLst>
    <dgm:linClrLst meth="repeat">
      <a:schemeClr val="lt2"/>
    </dgm:linClrLst>
    <dgm:effectClrLst/>
    <dgm:txLinClrLst/>
    <dgm:txFillClrLst/>
    <dgm:txEffectClrLst/>
  </dgm:styleLbl>
  <dgm:styleLbl name="fgImgPlace1">
    <dgm:fillClrLst meth="repeat">
      <a:schemeClr val="dk2">
        <a:tint val="50000"/>
      </a:schemeClr>
    </dgm:fillClrLst>
    <dgm:linClrLst meth="repeat">
      <a:schemeClr val="lt2"/>
    </dgm:linClrLst>
    <dgm:effectClrLst/>
    <dgm:txLinClrLst/>
    <dgm:txFillClrLst meth="repeat">
      <a:schemeClr val="lt2"/>
    </dgm:txFillClrLst>
    <dgm:txEffectClrLst/>
  </dgm:styleLbl>
  <dgm:styleLbl name="align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bgImgPlace1">
    <dgm:fillClrLst meth="repeat">
      <a:schemeClr val="dk2">
        <a:tint val="50000"/>
      </a:schemeClr>
    </dgm:fillClrLst>
    <dgm:linClrLst meth="repeat">
      <a:schemeClr val="dk2">
        <a:shade val="80000"/>
      </a:schemeClr>
    </dgm:linClrLst>
    <dgm:effectClrLst/>
    <dgm:txLinClrLst/>
    <dgm:txFillClrLst meth="repeat">
      <a:schemeClr val="lt2"/>
    </dgm:txFillClrLst>
    <dgm:txEffectClrLst/>
  </dgm:styleLbl>
  <dgm:styleLbl name="sibTrans2D1">
    <dgm:fillClrLst meth="repeat">
      <a:schemeClr val="dk2">
        <a:tint val="60000"/>
      </a:schemeClr>
    </dgm:fillClrLst>
    <dgm:linClrLst meth="repeat">
      <a:schemeClr val="dk2">
        <a:tint val="60000"/>
      </a:schemeClr>
    </dgm:linClrLst>
    <dgm:effectClrLst/>
    <dgm:txLinClrLst/>
    <dgm:txFillClrLst/>
    <dgm:txEffectClrLst/>
  </dgm:styleLbl>
  <dgm:styleLbl name="fgSibTrans2D1">
    <dgm:fillClrLst meth="repeat">
      <a:schemeClr val="dk2">
        <a:tint val="60000"/>
      </a:schemeClr>
    </dgm:fillClrLst>
    <dgm:linClrLst meth="repeat">
      <a:schemeClr val="dk2">
        <a:tint val="60000"/>
      </a:schemeClr>
    </dgm:linClrLst>
    <dgm:effectClrLst/>
    <dgm:txLinClrLst/>
    <dgm:txFillClrLst/>
    <dgm:txEffectClrLst/>
  </dgm:styleLbl>
  <dgm:styleLbl name="bgSibTrans2D1">
    <dgm:fillClrLst meth="repeat">
      <a:schemeClr val="dk2">
        <a:tint val="60000"/>
      </a:schemeClr>
    </dgm:fillClrLst>
    <dgm:linClrLst meth="repeat">
      <a:schemeClr val="dk2">
        <a:tint val="60000"/>
      </a:schemeClr>
    </dgm:linClrLst>
    <dgm:effectClrLst/>
    <dgm:txLinClrLst/>
    <dgm:txFillClrLst/>
    <dgm:txEffectClrLst/>
  </dgm:styleLbl>
  <dgm:styleLbl name="sibTrans1D1">
    <dgm:fillClrLst meth="repeat">
      <a:schemeClr val="dk2"/>
    </dgm:fillClrLst>
    <dgm:linClrLst meth="repeat">
      <a:schemeClr val="dk2"/>
    </dgm:linClrLst>
    <dgm:effectClrLst/>
    <dgm:txLinClrLst/>
    <dgm:txFillClrLst meth="repeat">
      <a:schemeClr val="lt2"/>
    </dgm:txFillClrLst>
    <dgm:txEffectClrLst/>
  </dgm:styleLbl>
  <dgm:styleLbl name="callout">
    <dgm:fillClrLst meth="repeat">
      <a:schemeClr val="dk2"/>
    </dgm:fillClrLst>
    <dgm:linClrLst meth="repeat">
      <a:schemeClr val="dk2">
        <a:tint val="50000"/>
      </a:schemeClr>
    </dgm:linClrLst>
    <dgm:effectClrLst/>
    <dgm:txLinClrLst/>
    <dgm:txFillClrLst meth="repeat">
      <a:schemeClr val="lt2"/>
    </dgm:txFillClrLst>
    <dgm:txEffectClrLst/>
  </dgm:styleLbl>
  <dgm:styleLbl name="asst0">
    <dgm:fillClrLst meth="repeat">
      <a:schemeClr val="dk2"/>
    </dgm:fillClrLst>
    <dgm:linClrLst meth="repeat">
      <a:schemeClr val="lt2"/>
    </dgm:linClrLst>
    <dgm:effectClrLst/>
    <dgm:txLinClrLst/>
    <dgm:txFillClrLst/>
    <dgm:txEffectClrLst/>
  </dgm:styleLbl>
  <dgm:styleLbl name="asst1">
    <dgm:fillClrLst meth="repeat">
      <a:schemeClr val="dk2"/>
    </dgm:fillClrLst>
    <dgm:linClrLst meth="repeat">
      <a:schemeClr val="lt2"/>
    </dgm:linClrLst>
    <dgm:effectClrLst/>
    <dgm:txLinClrLst/>
    <dgm:txFillClrLst/>
    <dgm:txEffectClrLst/>
  </dgm:styleLbl>
  <dgm:styleLbl name="asst2">
    <dgm:fillClrLst meth="repeat">
      <a:schemeClr val="dk2"/>
    </dgm:fillClrLst>
    <dgm:linClrLst meth="repeat">
      <a:schemeClr val="lt2"/>
    </dgm:linClrLst>
    <dgm:effectClrLst/>
    <dgm:txLinClrLst/>
    <dgm:txFillClrLst/>
    <dgm:txEffectClrLst/>
  </dgm:styleLbl>
  <dgm:styleLbl name="asst3">
    <dgm:fillClrLst meth="repeat">
      <a:schemeClr val="dk2"/>
    </dgm:fillClrLst>
    <dgm:linClrLst meth="repeat">
      <a:schemeClr val="lt2"/>
    </dgm:linClrLst>
    <dgm:effectClrLst/>
    <dgm:txLinClrLst/>
    <dgm:txFillClrLst/>
    <dgm:txEffectClrLst/>
  </dgm:styleLbl>
  <dgm:styleLbl name="asst4">
    <dgm:fillClrLst meth="repeat">
      <a:schemeClr val="dk2"/>
    </dgm:fillClrLst>
    <dgm:linClrLst meth="repeat">
      <a:schemeClr val="lt2"/>
    </dgm:linClrLst>
    <dgm:effectClrLst/>
    <dgm:txLinClrLst/>
    <dgm:txFillClrLst/>
    <dgm:txEffectClrLst/>
  </dgm:styleLbl>
  <dgm:styleLbl name="parChTrans2D1">
    <dgm:fillClrLst meth="repeat">
      <a:schemeClr val="dk2">
        <a:tint val="60000"/>
      </a:schemeClr>
    </dgm:fillClrLst>
    <dgm:linClrLst meth="repeat">
      <a:schemeClr val="dk2">
        <a:tint val="60000"/>
      </a:schemeClr>
    </dgm:linClrLst>
    <dgm:effectClrLst/>
    <dgm:txLinClrLst/>
    <dgm:txFillClrLst meth="repeat">
      <a:schemeClr val="lt2"/>
    </dgm:txFillClrLst>
    <dgm:txEffectClrLst/>
  </dgm:styleLbl>
  <dgm:styleLbl name="parChTrans2D2">
    <dgm:fillClrLst meth="repeat">
      <a:schemeClr val="dk2"/>
    </dgm:fillClrLst>
    <dgm:linClrLst meth="repeat">
      <a:schemeClr val="dk2"/>
    </dgm:linClrLst>
    <dgm:effectClrLst/>
    <dgm:txLinClrLst/>
    <dgm:txFillClrLst meth="repeat">
      <a:schemeClr val="lt2"/>
    </dgm:txFillClrLst>
    <dgm:txEffectClrLst/>
  </dgm:styleLbl>
  <dgm:styleLbl name="parChTrans2D3">
    <dgm:fillClrLst meth="repeat">
      <a:schemeClr val="dk2"/>
    </dgm:fillClrLst>
    <dgm:linClrLst meth="repeat">
      <a:schemeClr val="dk2"/>
    </dgm:linClrLst>
    <dgm:effectClrLst/>
    <dgm:txLinClrLst/>
    <dgm:txFillClrLst meth="repeat">
      <a:schemeClr val="lt2"/>
    </dgm:txFillClrLst>
    <dgm:txEffectClrLst/>
  </dgm:styleLbl>
  <dgm:styleLbl name="parChTrans2D4">
    <dgm:fillClrLst meth="repeat">
      <a:schemeClr val="dk2"/>
    </dgm:fillClrLst>
    <dgm:linClrLst meth="repeat">
      <a:schemeClr val="dk2"/>
    </dgm:linClrLst>
    <dgm:effectClrLst/>
    <dgm:txLinClrLst/>
    <dgm:txFillClrLst meth="repeat">
      <a:schemeClr val="lt2"/>
    </dgm:txFillClrLst>
    <dgm:txEffectClrLst/>
  </dgm:styleLbl>
  <dgm:styleLbl name="parChTrans1D1">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2">
    <dgm:fillClrLst meth="repeat">
      <a:schemeClr val="dk2"/>
    </dgm:fillClrLst>
    <dgm:linClrLst meth="repeat">
      <a:schemeClr val="dk2">
        <a:shade val="60000"/>
      </a:schemeClr>
    </dgm:linClrLst>
    <dgm:effectClrLst/>
    <dgm:txLinClrLst/>
    <dgm:txFillClrLst meth="repeat">
      <a:schemeClr val="tx1"/>
    </dgm:txFillClrLst>
    <dgm:txEffectClrLst/>
  </dgm:styleLbl>
  <dgm:styleLbl name="parChTrans1D3">
    <dgm:fillClrLst meth="repeat">
      <a:schemeClr val="dk2"/>
    </dgm:fillClrLst>
    <dgm:linClrLst meth="repeat">
      <a:schemeClr val="dk2">
        <a:shade val="80000"/>
      </a:schemeClr>
    </dgm:linClrLst>
    <dgm:effectClrLst/>
    <dgm:txLinClrLst/>
    <dgm:txFillClrLst meth="repeat">
      <a:schemeClr val="tx1"/>
    </dgm:txFillClrLst>
    <dgm:txEffectClrLst/>
  </dgm:styleLbl>
  <dgm:styleLbl name="parChTrans1D4">
    <dgm:fillClrLst meth="repeat">
      <a:schemeClr val="dk2"/>
    </dgm:fillClrLst>
    <dgm:linClrLst meth="repeat">
      <a:schemeClr val="dk2">
        <a:shade val="80000"/>
      </a:schemeClr>
    </dgm:linClrLst>
    <dgm:effectClrLst/>
    <dgm:txLinClrLst/>
    <dgm:txFillClrLst meth="repeat">
      <a:schemeClr val="tx1"/>
    </dgm:txFillClrLst>
    <dgm:txEffectClrLst/>
  </dgm:styleLbl>
  <dgm:styleLbl name="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conF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align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trAlignAcc1">
    <dgm:fillClrLst meth="repeat">
      <a:schemeClr val="lt2">
        <a:alpha val="40000"/>
      </a:schemeClr>
    </dgm:fillClrLst>
    <dgm:linClrLst meth="repeat">
      <a:schemeClr val="dk2"/>
    </dgm:linClrLst>
    <dgm:effectClrLst/>
    <dgm:txLinClrLst/>
    <dgm:txFillClrLst meth="repeat">
      <a:schemeClr val="dk1"/>
    </dgm:txFillClrLst>
    <dgm:txEffectClrLst/>
  </dgm:styleLbl>
  <dgm:styleLbl name="bgAcc1">
    <dgm:fillClrLst meth="repeat">
      <a:schemeClr val="lt2">
        <a:alpha val="90000"/>
      </a:schemeClr>
    </dgm:fillClrLst>
    <dgm:linClrLst meth="repeat">
      <a:schemeClr val="dk2"/>
    </dgm:linClrLst>
    <dgm:effectClrLst/>
    <dgm:txLinClrLst/>
    <dgm:txFillClrLst meth="repeat">
      <a:schemeClr val="dk1"/>
    </dgm:txFillClrLst>
    <dgm:txEffectClrLst/>
  </dgm:styleLbl>
  <dgm:styleLbl name="solidFgAcc1">
    <dgm:fillClrLst meth="repeat">
      <a:schemeClr val="lt2"/>
    </dgm:fillClrLst>
    <dgm:linClrLst meth="repeat">
      <a:schemeClr val="dk2"/>
    </dgm:linClrLst>
    <dgm:effectClrLst/>
    <dgm:txLinClrLst/>
    <dgm:txFillClrLst meth="repeat">
      <a:schemeClr val="dk1"/>
    </dgm:txFillClrLst>
    <dgm:txEffectClrLst/>
  </dgm:styleLbl>
  <dgm:styleLbl name="solidAlignAcc1">
    <dgm:fillClrLst meth="repeat">
      <a:schemeClr val="lt2"/>
    </dgm:fillClrLst>
    <dgm:linClrLst meth="repeat">
      <a:schemeClr val="dk2"/>
    </dgm:linClrLst>
    <dgm:effectClrLst/>
    <dgm:txLinClrLst/>
    <dgm:txFillClrLst meth="repeat">
      <a:schemeClr val="dk1"/>
    </dgm:txFillClrLst>
    <dgm:txEffectClrLst/>
  </dgm:styleLbl>
  <dgm:styleLbl name="solidBgAcc1">
    <dgm:fillClrLst meth="repeat">
      <a:schemeClr val="lt2"/>
    </dgm:fillClrLst>
    <dgm:linClrLst meth="repeat">
      <a:schemeClr val="dk2"/>
    </dgm:linClrLst>
    <dgm:effectClrLst/>
    <dgm:txLinClrLst/>
    <dgm:txFillClrLst meth="repeat">
      <a:schemeClr val="dk1"/>
    </dgm:txFillClrLst>
    <dgm:txEffectClrLst/>
  </dgm:styleLbl>
  <dgm:styleLbl name="f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align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bgAccFollowNode1">
    <dgm:fillClrLst meth="repeat">
      <a:schemeClr val="dk2">
        <a:alpha val="90000"/>
        <a:tint val="40000"/>
      </a:schemeClr>
    </dgm:fillClrLst>
    <dgm:linClrLst meth="repeat">
      <a:schemeClr val="dk2">
        <a:alpha val="90000"/>
        <a:tint val="40000"/>
      </a:schemeClr>
    </dgm:linClrLst>
    <dgm:effectClrLst/>
    <dgm:txLinClrLst/>
    <dgm:txFillClrLst meth="repeat">
      <a:schemeClr val="dk1"/>
    </dgm:txFillClrLst>
    <dgm:txEffectClrLst/>
  </dgm:styleLbl>
  <dgm:styleLbl name="fgAcc0">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2">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3">
    <dgm:fillClrLst meth="repeat">
      <a:schemeClr val="lt2">
        <a:alpha val="90000"/>
      </a:schemeClr>
    </dgm:fillClrLst>
    <dgm:linClrLst meth="repeat">
      <a:schemeClr val="dk2"/>
    </dgm:linClrLst>
    <dgm:effectClrLst/>
    <dgm:txLinClrLst/>
    <dgm:txFillClrLst meth="repeat">
      <a:schemeClr val="dk1"/>
    </dgm:txFillClrLst>
    <dgm:txEffectClrLst/>
  </dgm:styleLbl>
  <dgm:styleLbl name="fgAcc4">
    <dgm:fillClrLst meth="repeat">
      <a:schemeClr val="lt2">
        <a:alpha val="90000"/>
      </a:schemeClr>
    </dgm:fillClrLst>
    <dgm:linClrLst meth="repeat">
      <a:schemeClr val="dk2"/>
    </dgm:linClrLst>
    <dgm:effectClrLst/>
    <dgm:txLinClrLst/>
    <dgm:txFillClrLst meth="repeat">
      <a:schemeClr val="dk1"/>
    </dgm:txFillClrLst>
    <dgm:txEffectClrLst/>
  </dgm:styleLbl>
  <dgm:styleLbl name="bgShp">
    <dgm:fillClrLst meth="repeat">
      <a:schemeClr val="dk2">
        <a:tint val="40000"/>
      </a:schemeClr>
    </dgm:fillClrLst>
    <dgm:linClrLst meth="repeat">
      <a:schemeClr val="dk2"/>
    </dgm:linClrLst>
    <dgm:effectClrLst/>
    <dgm:txLinClrLst/>
    <dgm:txFillClrLst meth="repeat">
      <a:schemeClr val="dk1"/>
    </dgm:txFillClrLst>
    <dgm:txEffectClrLst/>
  </dgm:styleLbl>
  <dgm:styleLbl name="dkBgShp">
    <dgm:fillClrLst meth="repeat">
      <a:schemeClr val="dk2">
        <a:shade val="80000"/>
      </a:schemeClr>
    </dgm:fillClrLst>
    <dgm:linClrLst meth="repeat">
      <a:schemeClr val="dk2"/>
    </dgm:linClrLst>
    <dgm:effectClrLst/>
    <dgm:txLinClrLst/>
    <dgm:txFillClrLst meth="repeat">
      <a:schemeClr val="lt1"/>
    </dgm:txFillClrLst>
    <dgm:txEffectClrLst/>
  </dgm:styleLbl>
  <dgm:styleLbl name="trBgShp">
    <dgm:fillClrLst meth="repeat">
      <a:schemeClr val="dk2">
        <a:tint val="50000"/>
        <a:alpha val="40000"/>
      </a:schemeClr>
    </dgm:fillClrLst>
    <dgm:linClrLst meth="repeat">
      <a:schemeClr val="dk2"/>
    </dgm:linClrLst>
    <dgm:effectClrLst/>
    <dgm:txLinClrLst/>
    <dgm:txFillClrLst meth="repeat">
      <a:schemeClr val="lt1"/>
    </dgm:txFillClrLst>
    <dgm:txEffectClrLst/>
  </dgm:styleLbl>
  <dgm:styleLbl name="fgShp">
    <dgm:fillClrLst meth="repeat">
      <a:schemeClr val="dk2">
        <a:tint val="60000"/>
      </a:schemeClr>
    </dgm:fillClrLst>
    <dgm:linClrLst meth="repeat">
      <a:schemeClr val="lt2"/>
    </dgm:linClrLst>
    <dgm:effectClrLst/>
    <dgm:txLinClrLst/>
    <dgm:txFillClrLst meth="repeat">
      <a:schemeClr val="dk1"/>
    </dgm:txFillClrLst>
    <dgm:txEffectClrLst/>
  </dgm:styleLbl>
  <dgm:styleLbl name="revTx">
    <dgm:fillClrLst meth="repeat">
      <a:schemeClr val="lt2">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2.xml><?xml version="1.0" encoding="utf-8"?>
<dgm:colorsDef xmlns:dgm="http://schemas.openxmlformats.org/drawingml/2006/diagram" xmlns:a="http://schemas.openxmlformats.org/drawingml/2006/main" uniqueId="urn:microsoft.com/office/officeart/2005/8/colors/accent6_5">
  <dgm:title val=""/>
  <dgm:desc val=""/>
  <dgm:catLst>
    <dgm:cat type="accent6" pri="11500"/>
  </dgm:catLst>
  <dgm:styleLbl name="node0">
    <dgm:fillClrLst meth="cycle">
      <a:schemeClr val="accent6">
        <a:alpha val="80000"/>
      </a:schemeClr>
    </dgm:fillClrLst>
    <dgm:linClrLst meth="repeat">
      <a:schemeClr val="lt1"/>
    </dgm:linClrLst>
    <dgm:effectClrLst/>
    <dgm:txLinClrLst/>
    <dgm:txFillClrLst/>
    <dgm:txEffectClrLst/>
  </dgm:styleLbl>
  <dgm:styleLbl name="alignNode1">
    <dgm:fillClrLst>
      <a:schemeClr val="accent6">
        <a:alpha val="90000"/>
      </a:schemeClr>
      <a:schemeClr val="accent6">
        <a:alpha val="50000"/>
      </a:schemeClr>
    </dgm:fillClrLst>
    <dgm:linClrLst>
      <a:schemeClr val="accent6">
        <a:alpha val="90000"/>
      </a:schemeClr>
      <a:schemeClr val="accent6">
        <a:alpha val="50000"/>
      </a:schemeClr>
    </dgm:linClrLst>
    <dgm:effectClrLst/>
    <dgm:txLinClrLst/>
    <dgm:txFillClrLst/>
    <dgm:txEffectClrLst/>
  </dgm:styleLbl>
  <dgm:styleLbl name="node1">
    <dgm:fillClrLst>
      <a:schemeClr val="accent6">
        <a:alpha val="90000"/>
      </a:schemeClr>
      <a:schemeClr val="accent6">
        <a:alpha val="50000"/>
      </a:schemeClr>
    </dgm:fillClrLst>
    <dgm:linClrLst meth="repeat">
      <a:schemeClr val="lt1"/>
    </dgm:linClrLst>
    <dgm:effectClrLst/>
    <dgm:txLinClrLst/>
    <dgm:txFillClrLst/>
    <dgm:txEffectClrLst/>
  </dgm:styleLbl>
  <dgm:styleLbl name="lnNode1">
    <dgm:fillClrLst>
      <a:schemeClr val="accent6">
        <a:shade val="90000"/>
      </a:schemeClr>
      <a:schemeClr val="accent6">
        <a:tint val="50000"/>
        <a:alpha val="50000"/>
      </a:schemeClr>
    </dgm:fillClrLst>
    <dgm:linClrLst meth="repeat">
      <a:schemeClr val="lt1"/>
    </dgm:linClrLst>
    <dgm:effectClrLst/>
    <dgm:txLinClrLst/>
    <dgm:txFillClrLst/>
    <dgm:txEffectClrLst/>
  </dgm:styleLbl>
  <dgm:styleLbl name="vennNode1">
    <dgm:fillClrLst>
      <a:schemeClr val="accent6">
        <a:shade val="80000"/>
        <a:alpha val="50000"/>
      </a:schemeClr>
      <a:schemeClr val="accent6">
        <a:alpha val="80000"/>
      </a:schemeClr>
    </dgm:fillClrLst>
    <dgm:linClrLst meth="repeat">
      <a:schemeClr val="lt1"/>
    </dgm:linClrLst>
    <dgm:effectClrLst/>
    <dgm:txLinClrLst/>
    <dgm:txFillClrLst/>
    <dgm:txEffectClrLst/>
  </dgm:styleLbl>
  <dgm:styleLbl name="node2">
    <dgm:fillClrLst>
      <a:schemeClr val="accent6">
        <a:alpha val="70000"/>
      </a:schemeClr>
    </dgm:fillClrLst>
    <dgm:linClrLst meth="repeat">
      <a:schemeClr val="lt1"/>
    </dgm:linClrLst>
    <dgm:effectClrLst/>
    <dgm:txLinClrLst/>
    <dgm:txFillClrLst/>
    <dgm:txEffectClrLst/>
  </dgm:styleLbl>
  <dgm:styleLbl name="node3">
    <dgm:fillClrLst>
      <a:schemeClr val="accent6">
        <a:alpha val="50000"/>
      </a:schemeClr>
    </dgm:fillClrLst>
    <dgm:linClrLst meth="repeat">
      <a:schemeClr val="lt1"/>
    </dgm:linClrLst>
    <dgm:effectClrLst/>
    <dgm:txLinClrLst/>
    <dgm:txFillClrLst/>
    <dgm:txEffectClrLst/>
  </dgm:styleLbl>
  <dgm:styleLbl name="node4">
    <dgm:fillClrLst>
      <a:schemeClr val="accent6">
        <a:alpha val="30000"/>
      </a:schemeClr>
    </dgm:fillClrLst>
    <dgm:linClrLst meth="repeat">
      <a:schemeClr val="lt1"/>
    </dgm:linClrLst>
    <dgm:effectClrLst/>
    <dgm:txLinClrLst/>
    <dgm:txFillClrLst/>
    <dgm:txEffectClrLst/>
  </dgm:styleLbl>
  <dgm:styleLbl name="fgImgPlace1">
    <dgm:fillClrLst>
      <a:schemeClr val="accent6">
        <a:tint val="50000"/>
        <a:alpha val="90000"/>
      </a:schemeClr>
      <a:schemeClr val="accent6">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6">
        <a:tint val="50000"/>
      </a:schemeClr>
      <a:schemeClr val="accent6">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6">
        <a:shade val="90000"/>
      </a:schemeClr>
      <a:schemeClr val="accent6">
        <a:tint val="50000"/>
      </a:schemeClr>
    </dgm:fillClrLst>
    <dgm:linClrLst>
      <a:schemeClr val="accent6">
        <a:shade val="90000"/>
      </a:schemeClr>
      <a:schemeClr val="accent6">
        <a:tint val="50000"/>
      </a:schemeClr>
    </dgm:linClrLst>
    <dgm:effectClrLst/>
    <dgm:txLinClrLst/>
    <dgm:txFillClrLst/>
    <dgm:txEffectClrLst/>
  </dgm:styleLbl>
  <dgm:styleLbl name="fgSibTrans2D1">
    <dgm:fillClrLst>
      <a:schemeClr val="accent6">
        <a:shade val="90000"/>
      </a:schemeClr>
      <a:schemeClr val="accent6">
        <a:tint val="50000"/>
      </a:schemeClr>
    </dgm:fillClrLst>
    <dgm:linClrLst>
      <a:schemeClr val="accent6">
        <a:shade val="90000"/>
      </a:schemeClr>
      <a:schemeClr val="accent6">
        <a:tint val="50000"/>
      </a:schemeClr>
    </dgm:linClrLst>
    <dgm:effectClrLst/>
    <dgm:txLinClrLst/>
    <dgm:txFillClrLst/>
    <dgm:txEffectClrLst/>
  </dgm:styleLbl>
  <dgm:styleLbl name="bgSibTrans2D1">
    <dgm:fillClrLst>
      <a:schemeClr val="accent6">
        <a:shade val="90000"/>
      </a:schemeClr>
      <a:schemeClr val="accent6">
        <a:tint val="50000"/>
      </a:schemeClr>
    </dgm:fillClrLst>
    <dgm:linClrLst>
      <a:schemeClr val="accent6">
        <a:shade val="90000"/>
      </a:schemeClr>
      <a:schemeClr val="accent6">
        <a:tint val="50000"/>
      </a:schemeClr>
    </dgm:linClrLst>
    <dgm:effectClrLst/>
    <dgm:txLinClrLst/>
    <dgm:txFillClrLst/>
    <dgm:txEffectClrLst/>
  </dgm:styleLbl>
  <dgm:styleLbl name="sibTrans1D1">
    <dgm:fillClrLst>
      <a:schemeClr val="accent6">
        <a:shade val="90000"/>
      </a:schemeClr>
      <a:schemeClr val="accent6">
        <a:tint val="50000"/>
      </a:schemeClr>
    </dgm:fillClrLst>
    <dgm:linClrLst>
      <a:schemeClr val="accent6">
        <a:shade val="90000"/>
      </a:schemeClr>
      <a:schemeClr val="accent6">
        <a:tint val="50000"/>
      </a:schemeClr>
    </dgm:linClrLst>
    <dgm:effectClrLst/>
    <dgm:txLinClrLst/>
    <dgm:txFillClrLst meth="repeat">
      <a:schemeClr val="tx1"/>
    </dgm:txFillClrLst>
    <dgm:txEffectClrLst/>
  </dgm:styleLbl>
  <dgm:styleLbl name="callout">
    <dgm:fillClrLst meth="repeat">
      <a:schemeClr val="accent6"/>
    </dgm:fillClrLst>
    <dgm:linClrLst meth="repeat">
      <a:schemeClr val="accent6"/>
    </dgm:linClrLst>
    <dgm:effectClrLst/>
    <dgm:txLinClrLst/>
    <dgm:txFillClrLst meth="repeat">
      <a:schemeClr val="tx1"/>
    </dgm:txFillClrLst>
    <dgm:txEffectClrLst/>
  </dgm:styleLbl>
  <dgm:styleLbl name="asst0">
    <dgm:fillClrLst meth="repeat">
      <a:schemeClr val="accent6">
        <a:alpha val="90000"/>
      </a:schemeClr>
    </dgm:fillClrLst>
    <dgm:linClrLst meth="repeat">
      <a:schemeClr val="lt1"/>
    </dgm:linClrLst>
    <dgm:effectClrLst/>
    <dgm:txLinClrLst/>
    <dgm:txFillClrLst/>
    <dgm:txEffectClrLst/>
  </dgm:styleLbl>
  <dgm:styleLbl name="asst1">
    <dgm:fillClrLst meth="repeat">
      <a:schemeClr val="accent6">
        <a:alpha val="90000"/>
      </a:schemeClr>
    </dgm:fillClrLst>
    <dgm:linClrLst meth="repeat">
      <a:schemeClr val="lt1"/>
    </dgm:linClrLst>
    <dgm:effectClrLst/>
    <dgm:txLinClrLst/>
    <dgm:txFillClrLst/>
    <dgm:txEffectClrLst/>
  </dgm:styleLbl>
  <dgm:styleLbl name="asst2">
    <dgm:fillClrLst>
      <a:schemeClr val="accent6">
        <a:alpha val="90000"/>
      </a:schemeClr>
    </dgm:fillClrLst>
    <dgm:linClrLst meth="repeat">
      <a:schemeClr val="lt1"/>
    </dgm:linClrLst>
    <dgm:effectClrLst/>
    <dgm:txLinClrLst/>
    <dgm:txFillClrLst/>
    <dgm:txEffectClrLst/>
  </dgm:styleLbl>
  <dgm:styleLbl name="asst3">
    <dgm:fillClrLst>
      <a:schemeClr val="accent6">
        <a:alpha val="70000"/>
      </a:schemeClr>
    </dgm:fillClrLst>
    <dgm:linClrLst meth="repeat">
      <a:schemeClr val="lt1"/>
    </dgm:linClrLst>
    <dgm:effectClrLst/>
    <dgm:txLinClrLst/>
    <dgm:txFillClrLst/>
    <dgm:txEffectClrLst/>
  </dgm:styleLbl>
  <dgm:styleLbl name="asst4">
    <dgm:fillClrLst>
      <a:schemeClr val="accent6">
        <a:alpha val="50000"/>
      </a:schemeClr>
    </dgm:fillClrLst>
    <dgm:linClrLst meth="repeat">
      <a:schemeClr val="lt1"/>
    </dgm:linClrLst>
    <dgm:effectClrLst/>
    <dgm:txLinClrLst/>
    <dgm:txFillClrLst/>
    <dgm:txEffectClrLst/>
  </dgm:styleLbl>
  <dgm:styleLbl name="parChTrans2D1">
    <dgm:fillClrLst meth="repeat">
      <a:schemeClr val="accent6">
        <a:shade val="80000"/>
      </a:schemeClr>
    </dgm:fillClrLst>
    <dgm:linClrLst meth="repeat">
      <a:schemeClr val="accent6">
        <a:shade val="80000"/>
      </a:schemeClr>
    </dgm:linClrLst>
    <dgm:effectClrLst/>
    <dgm:txLinClrLst/>
    <dgm:txFillClrLst/>
    <dgm:txEffectClrLst/>
  </dgm:styleLbl>
  <dgm:styleLbl name="parChTrans2D2">
    <dgm:fillClrLst meth="repeat">
      <a:schemeClr val="accent6">
        <a:tint val="90000"/>
      </a:schemeClr>
    </dgm:fillClrLst>
    <dgm:linClrLst meth="repeat">
      <a:schemeClr val="accent6">
        <a:tint val="90000"/>
      </a:schemeClr>
    </dgm:linClrLst>
    <dgm:effectClrLst/>
    <dgm:txLinClrLst/>
    <dgm:txFillClrLst/>
    <dgm:txEffectClrLst/>
  </dgm:styleLbl>
  <dgm:styleLbl name="parChTrans2D3">
    <dgm:fillClrLst meth="repeat">
      <a:schemeClr val="accent6">
        <a:tint val="70000"/>
      </a:schemeClr>
    </dgm:fillClrLst>
    <dgm:linClrLst meth="repeat">
      <a:schemeClr val="accent6">
        <a:tint val="70000"/>
      </a:schemeClr>
    </dgm:linClrLst>
    <dgm:effectClrLst/>
    <dgm:txLinClrLst/>
    <dgm:txFillClrLst/>
    <dgm:txEffectClrLst/>
  </dgm:styleLbl>
  <dgm:styleLbl name="parChTrans2D4">
    <dgm:fillClrLst meth="repeat">
      <a:schemeClr val="accent6">
        <a:tint val="50000"/>
      </a:schemeClr>
    </dgm:fillClrLst>
    <dgm:linClrLst meth="repeat">
      <a:schemeClr val="accent6">
        <a:tint val="50000"/>
      </a:schemeClr>
    </dgm:linClrLst>
    <dgm:effectClrLst/>
    <dgm:txLinClrLst/>
    <dgm:txFillClrLst meth="repeat">
      <a:schemeClr val="dk1"/>
    </dgm:txFillClrLst>
    <dgm:txEffectClrLst/>
  </dgm:styleLbl>
  <dgm:styleLbl name="parChTrans1D1">
    <dgm:fillClrLst meth="repeat">
      <a:schemeClr val="accent6">
        <a:shade val="80000"/>
      </a:schemeClr>
    </dgm:fillClrLst>
    <dgm:linClrLst meth="repeat">
      <a:schemeClr val="accent6">
        <a:shade val="80000"/>
      </a:schemeClr>
    </dgm:linClrLst>
    <dgm:effectClrLst/>
    <dgm:txLinClrLst/>
    <dgm:txFillClrLst meth="repeat">
      <a:schemeClr val="tx1"/>
    </dgm:txFillClrLst>
    <dgm:txEffectClrLst/>
  </dgm:styleLbl>
  <dgm:styleLbl name="parChTrans1D2">
    <dgm:fillClrLst meth="repeat">
      <a:schemeClr val="accent6">
        <a:tint val="90000"/>
      </a:schemeClr>
    </dgm:fillClrLst>
    <dgm:linClrLst meth="repeat">
      <a:schemeClr val="accent6">
        <a:tint val="90000"/>
      </a:schemeClr>
    </dgm:linClrLst>
    <dgm:effectClrLst/>
    <dgm:txLinClrLst/>
    <dgm:txFillClrLst meth="repeat">
      <a:schemeClr val="tx1"/>
    </dgm:txFillClrLst>
    <dgm:txEffectClrLst/>
  </dgm:styleLbl>
  <dgm:styleLbl name="parChTrans1D3">
    <dgm:fillClrLst meth="repeat">
      <a:schemeClr val="accent6">
        <a:tint val="70000"/>
      </a:schemeClr>
    </dgm:fillClrLst>
    <dgm:linClrLst meth="repeat">
      <a:schemeClr val="accent6">
        <a:tint val="70000"/>
      </a:schemeClr>
    </dgm:linClrLst>
    <dgm:effectClrLst/>
    <dgm:txLinClrLst/>
    <dgm:txFillClrLst meth="repeat">
      <a:schemeClr val="tx1"/>
    </dgm:txFillClrLst>
    <dgm:txEffectClrLst/>
  </dgm:styleLbl>
  <dgm:styleLbl name="parChTrans1D4">
    <dgm:fillClrLst meth="repeat">
      <a:schemeClr val="accent6">
        <a:tint val="50000"/>
      </a:schemeClr>
    </dgm:fillClrLst>
    <dgm:linClrLst meth="repeat">
      <a:schemeClr val="accent6">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6">
        <a:alpha val="90000"/>
      </a:schemeClr>
      <a:schemeClr val="accent6">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6">
        <a:alpha val="90000"/>
      </a:schemeClr>
      <a:schemeClr val="accent6">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6"/>
    </dgm:linClrLst>
    <dgm:effectClrLst/>
    <dgm:txLinClrLst/>
    <dgm:txFillClrLst meth="repeat">
      <a:schemeClr val="dk1"/>
    </dgm:txFillClrLst>
    <dgm:txEffectClrLst/>
  </dgm:styleLbl>
  <dgm:styleLbl name="solidBgAcc1">
    <dgm:fillClrLst meth="repeat">
      <a:schemeClr val="lt1"/>
    </dgm:fillClrLst>
    <dgm:linClrLst meth="repeat">
      <a:schemeClr val="accent6"/>
    </dgm:linClrLst>
    <dgm:effectClrLst/>
    <dgm:txLinClrLst/>
    <dgm:txFillClrLst meth="repeat">
      <a:schemeClr val="dk1"/>
    </dgm:txFillClrLst>
    <dgm:txEffectClrLst/>
  </dgm:styleLbl>
  <dgm:styleLbl name="fgAccFollowNode1">
    <dgm:fillClrLst>
      <a:schemeClr val="accent6">
        <a:alpha val="90000"/>
        <a:tint val="40000"/>
      </a:schemeClr>
      <a:schemeClr val="accent6">
        <a:alpha val="5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alignAccFollowNode1">
    <dgm:fillClrLst meth="repeat">
      <a:schemeClr val="accent6">
        <a:alpha val="90000"/>
        <a:tint val="40000"/>
      </a:schemeClr>
    </dgm:fillClrLst>
    <dgm:linClrLst meth="repeat">
      <a:schemeClr val="accent6">
        <a:alpha val="90000"/>
        <a:tint val="40000"/>
      </a:schemeClr>
    </dgm:linClrLst>
    <dgm:effectClrLst/>
    <dgm:txLinClrLst/>
    <dgm:txFillClrLst meth="repeat">
      <a:schemeClr val="dk1"/>
    </dgm:txFillClrLst>
    <dgm:txEffectClrLst/>
  </dgm:styleLbl>
  <dgm:styleLbl name="bgAccFollowNode1">
    <dgm:fillClrLst meth="repeat">
      <a:schemeClr val="accent6">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6">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6">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6">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6">
        <a:tint val="50000"/>
      </a:schemeClr>
    </dgm:linClrLst>
    <dgm:effectClrLst/>
    <dgm:txLinClrLst/>
    <dgm:txFillClrLst meth="repeat">
      <a:schemeClr val="dk1"/>
    </dgm:txFillClrLst>
    <dgm:txEffectClrLst/>
  </dgm:styleLbl>
  <dgm:styleLbl name="bgShp">
    <dgm:fillClrLst meth="repeat">
      <a:schemeClr val="accent6">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6">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6">
        <a:tint val="50000"/>
        <a:alpha val="40000"/>
      </a:schemeClr>
    </dgm:fillClrLst>
    <dgm:linClrLst meth="repeat">
      <a:schemeClr val="accent6"/>
    </dgm:linClrLst>
    <dgm:effectClrLst/>
    <dgm:txLinClrLst/>
    <dgm:txFillClrLst meth="repeat">
      <a:schemeClr val="lt1"/>
    </dgm:txFillClrLst>
    <dgm:txEffectClrLst/>
  </dgm:styleLbl>
  <dgm:styleLbl name="fgShp">
    <dgm:fillClrLst meth="repeat">
      <a:schemeClr val="accent6">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3.xml><?xml version="1.0" encoding="utf-8"?>
<dgm:colorsDef xmlns:dgm="http://schemas.openxmlformats.org/drawingml/2006/diagram" xmlns:a="http://schemas.openxmlformats.org/drawingml/2006/main" uniqueId="urn:microsoft.com/office/officeart/2005/8/colors/accent3_5">
  <dgm:title val=""/>
  <dgm:desc val=""/>
  <dgm:catLst>
    <dgm:cat type="accent3" pri="11500"/>
  </dgm:catLst>
  <dgm:styleLbl name="node0">
    <dgm:fillClrLst meth="cycle">
      <a:schemeClr val="accent3">
        <a:alpha val="80000"/>
      </a:schemeClr>
    </dgm:fillClrLst>
    <dgm:linClrLst meth="repeat">
      <a:schemeClr val="lt1"/>
    </dgm:linClrLst>
    <dgm:effectClrLst/>
    <dgm:txLinClrLst/>
    <dgm:txFillClrLst/>
    <dgm:txEffectClrLst/>
  </dgm:styleLbl>
  <dgm:styleLbl name="node1">
    <dgm:fillClrLst>
      <a:schemeClr val="accent3">
        <a:alpha val="90000"/>
      </a:schemeClr>
      <a:schemeClr val="accent3">
        <a:alpha val="50000"/>
      </a:schemeClr>
    </dgm:fillClrLst>
    <dgm:linClrLst meth="repeat">
      <a:schemeClr val="lt1"/>
    </dgm:linClrLst>
    <dgm:effectClrLst/>
    <dgm:txLinClrLst/>
    <dgm:txFillClrLst/>
    <dgm:txEffectClrLst/>
  </dgm:styleLbl>
  <dgm:styleLbl name="alignNode1">
    <dgm:fillClrLst>
      <a:schemeClr val="accent3">
        <a:alpha val="90000"/>
      </a:schemeClr>
      <a:schemeClr val="accent3">
        <a:alpha val="50000"/>
      </a:schemeClr>
    </dgm:fillClrLst>
    <dgm:linClrLst>
      <a:schemeClr val="accent3">
        <a:alpha val="90000"/>
      </a:schemeClr>
      <a:schemeClr val="accent3">
        <a:alpha val="50000"/>
      </a:schemeClr>
    </dgm:linClrLst>
    <dgm:effectClrLst/>
    <dgm:txLinClrLst/>
    <dgm:txFillClrLst/>
    <dgm:txEffectClrLst/>
  </dgm:styleLbl>
  <dgm:styleLbl name="lnNode1">
    <dgm:fillClrLst>
      <a:schemeClr val="accent3">
        <a:shade val="90000"/>
      </a:schemeClr>
      <a:schemeClr val="accent3">
        <a:alpha val="50000"/>
        <a:tint val="50000"/>
      </a:schemeClr>
    </dgm:fillClrLst>
    <dgm:linClrLst meth="repeat">
      <a:schemeClr val="lt1"/>
    </dgm:linClrLst>
    <dgm:effectClrLst/>
    <dgm:txLinClrLst/>
    <dgm:txFillClrLst/>
    <dgm:txEffectClrLst/>
  </dgm:styleLbl>
  <dgm:styleLbl name="vennNode1">
    <dgm:fillClrLst>
      <a:schemeClr val="accent3">
        <a:shade val="80000"/>
        <a:alpha val="50000"/>
      </a:schemeClr>
      <a:schemeClr val="accent3">
        <a:alpha val="80000"/>
      </a:schemeClr>
    </dgm:fillClrLst>
    <dgm:linClrLst meth="repeat">
      <a:schemeClr val="lt1"/>
    </dgm:linClrLst>
    <dgm:effectClrLst/>
    <dgm:txLinClrLst/>
    <dgm:txFillClrLst/>
    <dgm:txEffectClrLst/>
  </dgm:styleLbl>
  <dgm:styleLbl name="node2">
    <dgm:fillClrLst>
      <a:schemeClr val="accent3">
        <a:alpha val="70000"/>
      </a:schemeClr>
    </dgm:fillClrLst>
    <dgm:linClrLst meth="repeat">
      <a:schemeClr val="lt1"/>
    </dgm:linClrLst>
    <dgm:effectClrLst/>
    <dgm:txLinClrLst/>
    <dgm:txFillClrLst/>
    <dgm:txEffectClrLst/>
  </dgm:styleLbl>
  <dgm:styleLbl name="node3">
    <dgm:fillClrLst>
      <a:schemeClr val="accent3">
        <a:alpha val="50000"/>
      </a:schemeClr>
    </dgm:fillClrLst>
    <dgm:linClrLst meth="repeat">
      <a:schemeClr val="lt1"/>
    </dgm:linClrLst>
    <dgm:effectClrLst/>
    <dgm:txLinClrLst/>
    <dgm:txFillClrLst/>
    <dgm:txEffectClrLst/>
  </dgm:styleLbl>
  <dgm:styleLbl name="node4">
    <dgm:fillClrLst>
      <a:schemeClr val="accent3">
        <a:alpha val="30000"/>
      </a:schemeClr>
    </dgm:fillClrLst>
    <dgm:linClrLst meth="repeat">
      <a:schemeClr val="lt1"/>
    </dgm:linClrLst>
    <dgm:effectClrLst/>
    <dgm:txLinClrLst/>
    <dgm:txFillClrLst/>
    <dgm:txEffectClrLst/>
  </dgm:styleLbl>
  <dgm:styleLbl name="fgImgPlace1">
    <dgm:fillClrLst>
      <a:schemeClr val="accent3">
        <a:tint val="50000"/>
        <a:alpha val="90000"/>
      </a:schemeClr>
      <a:schemeClr val="accent3">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3">
        <a:shade val="90000"/>
      </a:schemeClr>
      <a:schemeClr val="accent3">
        <a:tint val="50000"/>
      </a:schemeClr>
    </dgm:fillClrLst>
    <dgm:linClrLst>
      <a:schemeClr val="accent3">
        <a:shade val="90000"/>
      </a:schemeClr>
      <a:schemeClr val="accent3">
        <a:tint val="50000"/>
      </a:schemeClr>
    </dgm:linClrLst>
    <dgm:effectClrLst/>
    <dgm:txLinClrLst/>
    <dgm:txFillClrLst/>
    <dgm:txEffectClrLst/>
  </dgm:styleLbl>
  <dgm:styleLbl name="fgSibTrans2D1">
    <dgm:fillClrLst>
      <a:schemeClr val="accent3">
        <a:shade val="90000"/>
      </a:schemeClr>
      <a:schemeClr val="accent3">
        <a:tint val="50000"/>
      </a:schemeClr>
    </dgm:fillClrLst>
    <dgm:linClrLst>
      <a:schemeClr val="accent3">
        <a:shade val="90000"/>
      </a:schemeClr>
      <a:schemeClr val="accent3">
        <a:tint val="50000"/>
      </a:schemeClr>
    </dgm:linClrLst>
    <dgm:effectClrLst/>
    <dgm:txLinClrLst/>
    <dgm:txFillClrLst/>
    <dgm:txEffectClrLst/>
  </dgm:styleLbl>
  <dgm:styleLbl name="bgSibTrans2D1">
    <dgm:fillClrLst>
      <a:schemeClr val="accent3">
        <a:shade val="90000"/>
      </a:schemeClr>
      <a:schemeClr val="accent3">
        <a:tint val="50000"/>
      </a:schemeClr>
    </dgm:fillClrLst>
    <dgm:linClrLst>
      <a:schemeClr val="accent3">
        <a:shade val="90000"/>
      </a:schemeClr>
      <a:schemeClr val="accent3">
        <a:tint val="50000"/>
      </a:schemeClr>
    </dgm:linClrLst>
    <dgm:effectClrLst/>
    <dgm:txLinClrLst/>
    <dgm:txFillClrLst/>
    <dgm:txEffectClrLst/>
  </dgm:styleLbl>
  <dgm:styleLbl name="sibTrans1D1">
    <dgm:fillClrLst>
      <a:schemeClr val="accent3">
        <a:shade val="90000"/>
      </a:schemeClr>
      <a:schemeClr val="accent3">
        <a:tint val="50000"/>
      </a:schemeClr>
    </dgm:fillClrLst>
    <dgm:linClrLst>
      <a:schemeClr val="accent3">
        <a:shade val="90000"/>
      </a:schemeClr>
      <a:schemeClr val="accent3">
        <a:tint val="50000"/>
      </a:schemeClr>
    </dgm:linClrLst>
    <dgm:effectClrLst/>
    <dgm:txLinClrLst/>
    <dgm:txFillClrLst meth="repeat">
      <a:schemeClr val="tx1"/>
    </dgm:txFillClrLst>
    <dgm:txEffectClrLst/>
  </dgm:styleLbl>
  <dgm:styleLbl name="callout">
    <dgm:fillClrLst meth="repeat">
      <a:schemeClr val="accent3"/>
    </dgm:fillClrLst>
    <dgm:linClrLst meth="repeat">
      <a:schemeClr val="accent3"/>
    </dgm:linClrLst>
    <dgm:effectClrLst/>
    <dgm:txLinClrLst/>
    <dgm:txFillClrLst meth="repeat">
      <a:schemeClr val="tx1"/>
    </dgm:txFillClrLst>
    <dgm:txEffectClrLst/>
  </dgm:styleLbl>
  <dgm:styleLbl name="asst0">
    <dgm:fillClrLst meth="repeat">
      <a:schemeClr val="accent3">
        <a:alpha val="90000"/>
      </a:schemeClr>
    </dgm:fillClrLst>
    <dgm:linClrLst meth="repeat">
      <a:schemeClr val="lt1"/>
    </dgm:linClrLst>
    <dgm:effectClrLst/>
    <dgm:txLinClrLst/>
    <dgm:txFillClrLst/>
    <dgm:txEffectClrLst/>
  </dgm:styleLbl>
  <dgm:styleLbl name="asst1">
    <dgm:fillClrLst meth="repeat">
      <a:schemeClr val="accent3">
        <a:alpha val="90000"/>
      </a:schemeClr>
    </dgm:fillClrLst>
    <dgm:linClrLst meth="repeat">
      <a:schemeClr val="lt1"/>
    </dgm:linClrLst>
    <dgm:effectClrLst/>
    <dgm:txLinClrLst/>
    <dgm:txFillClrLst/>
    <dgm:txEffectClrLst/>
  </dgm:styleLbl>
  <dgm:styleLbl name="asst2">
    <dgm:fillClrLst>
      <a:schemeClr val="accent3">
        <a:alpha val="90000"/>
      </a:schemeClr>
    </dgm:fillClrLst>
    <dgm:linClrLst meth="repeat">
      <a:schemeClr val="lt1"/>
    </dgm:linClrLst>
    <dgm:effectClrLst/>
    <dgm:txLinClrLst/>
    <dgm:txFillClrLst/>
    <dgm:txEffectClrLst/>
  </dgm:styleLbl>
  <dgm:styleLbl name="asst3">
    <dgm:fillClrLst>
      <a:schemeClr val="accent3">
        <a:alpha val="70000"/>
      </a:schemeClr>
    </dgm:fillClrLst>
    <dgm:linClrLst meth="repeat">
      <a:schemeClr val="lt1"/>
    </dgm:linClrLst>
    <dgm:effectClrLst/>
    <dgm:txLinClrLst/>
    <dgm:txFillClrLst/>
    <dgm:txEffectClrLst/>
  </dgm:styleLbl>
  <dgm:styleLbl name="asst4">
    <dgm:fillClrLst>
      <a:schemeClr val="accent3">
        <a:alpha val="50000"/>
      </a:schemeClr>
    </dgm:fillClrLst>
    <dgm:linClrLst meth="repeat">
      <a:schemeClr val="lt1"/>
    </dgm:linClrLst>
    <dgm:effectClrLst/>
    <dgm:txLinClrLst/>
    <dgm:txFillClrLst/>
    <dgm:txEffectClrLst/>
  </dgm:styleLbl>
  <dgm:styleLbl name="parChTrans2D1">
    <dgm:fillClrLst meth="repeat">
      <a:schemeClr val="accent3">
        <a:shade val="80000"/>
      </a:schemeClr>
    </dgm:fillClrLst>
    <dgm:linClrLst meth="repeat">
      <a:schemeClr val="accent3">
        <a:shade val="80000"/>
      </a:schemeClr>
    </dgm:linClrLst>
    <dgm:effectClrLst/>
    <dgm:txLinClrLst/>
    <dgm:txFillClrLst/>
    <dgm:txEffectClrLst/>
  </dgm:styleLbl>
  <dgm:styleLbl name="parChTrans2D2">
    <dgm:fillClrLst meth="repeat">
      <a:schemeClr val="accent3">
        <a:tint val="90000"/>
      </a:schemeClr>
    </dgm:fillClrLst>
    <dgm:linClrLst meth="repeat">
      <a:schemeClr val="accent3">
        <a:tint val="90000"/>
      </a:schemeClr>
    </dgm:linClrLst>
    <dgm:effectClrLst/>
    <dgm:txLinClrLst/>
    <dgm:txFillClrLst/>
    <dgm:txEffectClrLst/>
  </dgm:styleLbl>
  <dgm:styleLbl name="parChTrans2D3">
    <dgm:fillClrLst meth="repeat">
      <a:schemeClr val="accent3">
        <a:tint val="70000"/>
      </a:schemeClr>
    </dgm:fillClrLst>
    <dgm:linClrLst meth="repeat">
      <a:schemeClr val="accent3">
        <a:tint val="70000"/>
      </a:schemeClr>
    </dgm:linClrLst>
    <dgm:effectClrLst/>
    <dgm:txLinClrLst/>
    <dgm:txFillClrLst/>
    <dgm:txEffectClrLst/>
  </dgm:styleLbl>
  <dgm:styleLbl name="parChTrans2D4">
    <dgm:fillClrLst meth="repeat">
      <a:schemeClr val="accent3">
        <a:tint val="50000"/>
      </a:schemeClr>
    </dgm:fillClrLst>
    <dgm:linClrLst meth="repeat">
      <a:schemeClr val="accent3">
        <a:tint val="50000"/>
      </a:schemeClr>
    </dgm:linClrLst>
    <dgm:effectClrLst/>
    <dgm:txLinClrLst/>
    <dgm:txFillClrLst meth="repeat">
      <a:schemeClr val="dk1"/>
    </dgm:txFillClrLst>
    <dgm:txEffectClrLst/>
  </dgm:styleLbl>
  <dgm:styleLbl name="parChTrans1D1">
    <dgm:fillClrLst meth="repeat">
      <a:schemeClr val="accent3">
        <a:shade val="80000"/>
      </a:schemeClr>
    </dgm:fillClrLst>
    <dgm:linClrLst meth="repeat">
      <a:schemeClr val="accent3">
        <a:shade val="80000"/>
      </a:schemeClr>
    </dgm:linClrLst>
    <dgm:effectClrLst/>
    <dgm:txLinClrLst/>
    <dgm:txFillClrLst meth="repeat">
      <a:schemeClr val="tx1"/>
    </dgm:txFillClrLst>
    <dgm:txEffectClrLst/>
  </dgm:styleLbl>
  <dgm:styleLbl name="parChTrans1D2">
    <dgm:fillClrLst meth="repeat">
      <a:schemeClr val="accent3">
        <a:tint val="90000"/>
      </a:schemeClr>
    </dgm:fillClrLst>
    <dgm:linClrLst meth="repeat">
      <a:schemeClr val="accent3">
        <a:tint val="90000"/>
      </a:schemeClr>
    </dgm:linClrLst>
    <dgm:effectClrLst/>
    <dgm:txLinClrLst/>
    <dgm:txFillClrLst meth="repeat">
      <a:schemeClr val="tx1"/>
    </dgm:txFillClrLst>
    <dgm:txEffectClrLst/>
  </dgm:styleLbl>
  <dgm:styleLbl name="parChTrans1D3">
    <dgm:fillClrLst meth="repeat">
      <a:schemeClr val="accent3">
        <a:tint val="70000"/>
      </a:schemeClr>
    </dgm:fillClrLst>
    <dgm:linClrLst meth="repeat">
      <a:schemeClr val="accent3">
        <a:tint val="70000"/>
      </a:schemeClr>
    </dgm:linClrLst>
    <dgm:effectClrLst/>
    <dgm:txLinClrLst/>
    <dgm:txFillClrLst meth="repeat">
      <a:schemeClr val="tx1"/>
    </dgm:txFillClrLst>
    <dgm:txEffectClrLst/>
  </dgm:styleLbl>
  <dgm:styleLbl name="parChTrans1D4">
    <dgm:fillClrLst meth="repeat">
      <a:schemeClr val="accent3">
        <a:tint val="50000"/>
      </a:schemeClr>
    </dgm:fillClrLst>
    <dgm:linClrLst meth="repeat">
      <a:schemeClr val="accent3">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3">
        <a:alpha val="90000"/>
      </a:schemeClr>
      <a:schemeClr val="accent3">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3">
        <a:alpha val="90000"/>
      </a:schemeClr>
      <a:schemeClr val="accent3">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3">
        <a:alpha val="90000"/>
      </a:schemeClr>
      <a:schemeClr val="accent3">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3">
        <a:alpha val="90000"/>
      </a:schemeClr>
      <a:schemeClr val="accent3">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3">
        <a:alpha val="90000"/>
      </a:schemeClr>
      <a:schemeClr val="accent3">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3">
        <a:alpha val="90000"/>
      </a:schemeClr>
      <a:schemeClr val="accent3">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3"/>
    </dgm:linClrLst>
    <dgm:effectClrLst/>
    <dgm:txLinClrLst/>
    <dgm:txFillClrLst meth="repeat">
      <a:schemeClr val="dk1"/>
    </dgm:txFillClrLst>
    <dgm:txEffectClrLst/>
  </dgm:styleLbl>
  <dgm:styleLbl name="solidBgAcc1">
    <dgm:fillClrLst meth="repeat">
      <a:schemeClr val="lt1"/>
    </dgm:fillClrLst>
    <dgm:linClrLst meth="repeat">
      <a:schemeClr val="accent3"/>
    </dgm:linClrLst>
    <dgm:effectClrLst/>
    <dgm:txLinClrLst/>
    <dgm:txFillClrLst meth="repeat">
      <a:schemeClr val="dk1"/>
    </dgm:txFillClrLst>
    <dgm:txEffectClrLst/>
  </dgm:styleLbl>
  <dgm:styleLbl name="fgAccFollowNode1">
    <dgm:fillClrLst>
      <a:schemeClr val="accent3">
        <a:alpha val="90000"/>
        <a:tint val="40000"/>
      </a:schemeClr>
      <a:schemeClr val="accent3">
        <a:alpha val="5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align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bgAccFollowNode1">
    <dgm:fillClrLst meth="repeat">
      <a:schemeClr val="accent3">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3">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3">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3">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3">
        <a:tint val="50000"/>
      </a:schemeClr>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3">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4.xml><?xml version="1.0" encoding="utf-8"?>
<dgm:colorsDef xmlns:dgm="http://schemas.openxmlformats.org/drawingml/2006/diagram" xmlns:a="http://schemas.openxmlformats.org/drawingml/2006/main" uniqueId="urn:microsoft.com/office/officeart/2005/8/colors/accent1_5">
  <dgm:title val=""/>
  <dgm:desc val=""/>
  <dgm:catLst>
    <dgm:cat type="accent1" pri="11500"/>
  </dgm:catLst>
  <dgm:styleLbl name="node0">
    <dgm:fillClrLst meth="cycle">
      <a:schemeClr val="accent1">
        <a:alpha val="80000"/>
      </a:schemeClr>
    </dgm:fillClrLst>
    <dgm:linClrLst meth="repeat">
      <a:schemeClr val="lt1"/>
    </dgm:linClrLst>
    <dgm:effectClrLst/>
    <dgm:txLinClrLst/>
    <dgm:txFillClrLst/>
    <dgm:txEffectClrLst/>
  </dgm:styleLbl>
  <dgm:styleLbl name="node1">
    <dgm:fillClrLst>
      <a:schemeClr val="accent1">
        <a:alpha val="90000"/>
      </a:schemeClr>
      <a:schemeClr val="accent1">
        <a:alpha val="50000"/>
      </a:schemeClr>
    </dgm:fillClrLst>
    <dgm:linClrLst meth="repeat">
      <a:schemeClr val="lt1"/>
    </dgm:linClrLst>
    <dgm:effectClrLst/>
    <dgm:txLinClrLst/>
    <dgm:txFillClrLst/>
    <dgm:txEffectClrLst/>
  </dgm:styleLbl>
  <dgm:styleLbl name="alignNode1">
    <dgm:fillClrLst>
      <a:schemeClr val="accent1">
        <a:alpha val="90000"/>
      </a:schemeClr>
      <a:schemeClr val="accent1">
        <a:alpha val="50000"/>
      </a:schemeClr>
    </dgm:fillClrLst>
    <dgm:linClrLst>
      <a:schemeClr val="accent1">
        <a:alpha val="90000"/>
      </a:schemeClr>
      <a:schemeClr val="accent1">
        <a:alpha val="50000"/>
      </a:schemeClr>
    </dgm:linClrLst>
    <dgm:effectClrLst/>
    <dgm:txLinClrLst/>
    <dgm:txFillClrLst/>
    <dgm:txEffectClrLst/>
  </dgm:styleLbl>
  <dgm:styleLbl name="lnNode1">
    <dgm:fillClrLst>
      <a:schemeClr val="accent1">
        <a:shade val="90000"/>
      </a:schemeClr>
      <a:schemeClr val="accent1">
        <a:alpha val="50000"/>
        <a:tint val="50000"/>
      </a:schemeClr>
    </dgm:fillClrLst>
    <dgm:linClrLst meth="repeat">
      <a:schemeClr val="lt1"/>
    </dgm:linClrLst>
    <dgm:effectClrLst/>
    <dgm:txLinClrLst/>
    <dgm:txFillClrLst/>
    <dgm:txEffectClrLst/>
  </dgm:styleLbl>
  <dgm:styleLbl name="vennNode1">
    <dgm:fillClrLst>
      <a:schemeClr val="accent1">
        <a:shade val="80000"/>
        <a:alpha val="50000"/>
      </a:schemeClr>
      <a:schemeClr val="accent1">
        <a:alpha val="80000"/>
      </a:schemeClr>
    </dgm:fillClrLst>
    <dgm:linClrLst meth="repeat">
      <a:schemeClr val="lt1"/>
    </dgm:linClrLst>
    <dgm:effectClrLst/>
    <dgm:txLinClrLst/>
    <dgm:txFillClrLst/>
    <dgm:txEffectClrLst/>
  </dgm:styleLbl>
  <dgm:styleLbl name="node2">
    <dgm:fillClrLst>
      <a:schemeClr val="accent1">
        <a:alpha val="70000"/>
      </a:schemeClr>
    </dgm:fillClrLst>
    <dgm:linClrLst meth="repeat">
      <a:schemeClr val="lt1"/>
    </dgm:linClrLst>
    <dgm:effectClrLst/>
    <dgm:txLinClrLst/>
    <dgm:txFillClrLst/>
    <dgm:txEffectClrLst/>
  </dgm:styleLbl>
  <dgm:styleLbl name="node3">
    <dgm:fillClrLst>
      <a:schemeClr val="accent1">
        <a:alpha val="50000"/>
      </a:schemeClr>
    </dgm:fillClrLst>
    <dgm:linClrLst meth="repeat">
      <a:schemeClr val="lt1"/>
    </dgm:linClrLst>
    <dgm:effectClrLst/>
    <dgm:txLinClrLst/>
    <dgm:txFillClrLst/>
    <dgm:txEffectClrLst/>
  </dgm:styleLbl>
  <dgm:styleLbl name="node4">
    <dgm:fillClrLst>
      <a:schemeClr val="accent1">
        <a:alpha val="30000"/>
      </a:schemeClr>
    </dgm:fillClrLst>
    <dgm:linClrLst meth="repeat">
      <a:schemeClr val="lt1"/>
    </dgm:linClrLst>
    <dgm:effectClrLst/>
    <dgm:txLinClrLst/>
    <dgm:txFillClrLst/>
    <dgm:txEffectClrLst/>
  </dgm:styleLbl>
  <dgm:styleLbl name="fgImgPlace1">
    <dgm:fillClrLst>
      <a:schemeClr val="accent1">
        <a:tint val="50000"/>
        <a:alpha val="90000"/>
      </a:schemeClr>
      <a:schemeClr val="accent1">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1">
        <a:shade val="90000"/>
      </a:schemeClr>
      <a:schemeClr val="accent1">
        <a:tint val="50000"/>
      </a:schemeClr>
    </dgm:fillClrLst>
    <dgm:linClrLst>
      <a:schemeClr val="accent1">
        <a:shade val="90000"/>
      </a:schemeClr>
      <a:schemeClr val="accent1">
        <a:tint val="50000"/>
      </a:schemeClr>
    </dgm:linClrLst>
    <dgm:effectClrLst/>
    <dgm:txLinClrLst/>
    <dgm:txFillClrLst/>
    <dgm:txEffectClrLst/>
  </dgm:styleLbl>
  <dgm:styleLbl name="fgSibTrans2D1">
    <dgm:fillClrLst>
      <a:schemeClr val="accent1">
        <a:shade val="90000"/>
      </a:schemeClr>
      <a:schemeClr val="accent1">
        <a:tint val="50000"/>
      </a:schemeClr>
    </dgm:fillClrLst>
    <dgm:linClrLst>
      <a:schemeClr val="accent1">
        <a:shade val="90000"/>
      </a:schemeClr>
      <a:schemeClr val="accent1">
        <a:tint val="50000"/>
      </a:schemeClr>
    </dgm:linClrLst>
    <dgm:effectClrLst/>
    <dgm:txLinClrLst/>
    <dgm:txFillClrLst/>
    <dgm:txEffectClrLst/>
  </dgm:styleLbl>
  <dgm:styleLbl name="bgSibTrans2D1">
    <dgm:fillClrLst>
      <a:schemeClr val="accent1">
        <a:shade val="90000"/>
      </a:schemeClr>
      <a:schemeClr val="accent1">
        <a:tint val="50000"/>
      </a:schemeClr>
    </dgm:fillClrLst>
    <dgm:linClrLst>
      <a:schemeClr val="accent1">
        <a:shade val="90000"/>
      </a:schemeClr>
      <a:schemeClr val="accent1">
        <a:tint val="50000"/>
      </a:schemeClr>
    </dgm:linClrLst>
    <dgm:effectClrLst/>
    <dgm:txLinClrLst/>
    <dgm:txFillClrLst/>
    <dgm:txEffectClrLst/>
  </dgm:styleLbl>
  <dgm:styleLbl name="sibTrans1D1">
    <dgm:fillClrLst>
      <a:schemeClr val="accent1">
        <a:shade val="90000"/>
      </a:schemeClr>
      <a:schemeClr val="accent1">
        <a:tint val="50000"/>
      </a:schemeClr>
    </dgm:fillClrLst>
    <dgm:linClrLst>
      <a:schemeClr val="accent1">
        <a:shade val="90000"/>
      </a:schemeClr>
      <a:schemeClr val="accent1">
        <a:tint val="50000"/>
      </a:schemeClr>
    </dgm:linClrLst>
    <dgm:effectClrLst/>
    <dgm:txLinClrLst/>
    <dgm:txFillClrLst meth="repeat">
      <a:schemeClr val="tx1"/>
    </dgm:txFillClrLst>
    <dgm:txEffectClrLst/>
  </dgm:styleLbl>
  <dgm:styleLbl name="callout">
    <dgm:fillClrLst meth="repeat">
      <a:schemeClr val="accent1"/>
    </dgm:fillClrLst>
    <dgm:linClrLst meth="repeat">
      <a:schemeClr val="accent1"/>
    </dgm:linClrLst>
    <dgm:effectClrLst/>
    <dgm:txLinClrLst/>
    <dgm:txFillClrLst meth="repeat">
      <a:schemeClr val="tx1"/>
    </dgm:txFillClrLst>
    <dgm:txEffectClrLst/>
  </dgm:styleLbl>
  <dgm:styleLbl name="asst0">
    <dgm:fillClrLst meth="repeat">
      <a:schemeClr val="accent1">
        <a:alpha val="90000"/>
      </a:schemeClr>
    </dgm:fillClrLst>
    <dgm:linClrLst meth="repeat">
      <a:schemeClr val="lt1"/>
    </dgm:linClrLst>
    <dgm:effectClrLst/>
    <dgm:txLinClrLst/>
    <dgm:txFillClrLst/>
    <dgm:txEffectClrLst/>
  </dgm:styleLbl>
  <dgm:styleLbl name="asst1">
    <dgm:fillClrLst meth="repeat">
      <a:schemeClr val="accent1">
        <a:alpha val="90000"/>
      </a:schemeClr>
    </dgm:fillClrLst>
    <dgm:linClrLst meth="repeat">
      <a:schemeClr val="lt1"/>
    </dgm:linClrLst>
    <dgm:effectClrLst/>
    <dgm:txLinClrLst/>
    <dgm:txFillClrLst/>
    <dgm:txEffectClrLst/>
  </dgm:styleLbl>
  <dgm:styleLbl name="asst2">
    <dgm:fillClrLst>
      <a:schemeClr val="accent1">
        <a:alpha val="90000"/>
      </a:schemeClr>
    </dgm:fillClrLst>
    <dgm:linClrLst meth="repeat">
      <a:schemeClr val="lt1"/>
    </dgm:linClrLst>
    <dgm:effectClrLst/>
    <dgm:txLinClrLst/>
    <dgm:txFillClrLst/>
    <dgm:txEffectClrLst/>
  </dgm:styleLbl>
  <dgm:styleLbl name="asst3">
    <dgm:fillClrLst>
      <a:schemeClr val="accent1">
        <a:alpha val="70000"/>
      </a:schemeClr>
    </dgm:fillClrLst>
    <dgm:linClrLst meth="repeat">
      <a:schemeClr val="lt1"/>
    </dgm:linClrLst>
    <dgm:effectClrLst/>
    <dgm:txLinClrLst/>
    <dgm:txFillClrLst/>
    <dgm:txEffectClrLst/>
  </dgm:styleLbl>
  <dgm:styleLbl name="asst4">
    <dgm:fillClrLst>
      <a:schemeClr val="accent1">
        <a:alpha val="50000"/>
      </a:schemeClr>
    </dgm:fillClrLst>
    <dgm:linClrLst meth="repeat">
      <a:schemeClr val="lt1"/>
    </dgm:linClrLst>
    <dgm:effectClrLst/>
    <dgm:txLinClrLst/>
    <dgm:txFillClrLst/>
    <dgm:txEffectClrLst/>
  </dgm:styleLbl>
  <dgm:styleLbl name="parChTrans2D1">
    <dgm:fillClrLst meth="repeat">
      <a:schemeClr val="accent1">
        <a:shade val="80000"/>
      </a:schemeClr>
    </dgm:fillClrLst>
    <dgm:linClrLst meth="repeat">
      <a:schemeClr val="accent1">
        <a:shade val="80000"/>
      </a:schemeClr>
    </dgm:linClrLst>
    <dgm:effectClrLst/>
    <dgm:txLinClrLst/>
    <dgm:txFillClrLst/>
    <dgm:txEffectClrLst/>
  </dgm:styleLbl>
  <dgm:styleLbl name="parChTrans2D2">
    <dgm:fillClrLst meth="repeat">
      <a:schemeClr val="accent1">
        <a:tint val="90000"/>
      </a:schemeClr>
    </dgm:fillClrLst>
    <dgm:linClrLst meth="repeat">
      <a:schemeClr val="accent1">
        <a:tint val="90000"/>
      </a:schemeClr>
    </dgm:linClrLst>
    <dgm:effectClrLst/>
    <dgm:txLinClrLst/>
    <dgm:txFillClrLst/>
    <dgm:txEffectClrLst/>
  </dgm:styleLbl>
  <dgm:styleLbl name="parChTrans2D3">
    <dgm:fillClrLst meth="repeat">
      <a:schemeClr val="accent1">
        <a:tint val="70000"/>
      </a:schemeClr>
    </dgm:fillClrLst>
    <dgm:linClrLst meth="repeat">
      <a:schemeClr val="accent1">
        <a:tint val="70000"/>
      </a:schemeClr>
    </dgm:linClrLst>
    <dgm:effectClrLst/>
    <dgm:txLinClrLst/>
    <dgm:txFillClrLst/>
    <dgm:txEffectClrLst/>
  </dgm:styleLbl>
  <dgm:styleLbl name="parChTrans2D4">
    <dgm:fillClrLst meth="repeat">
      <a:schemeClr val="accent1">
        <a:tint val="50000"/>
      </a:schemeClr>
    </dgm:fillClrLst>
    <dgm:linClrLst meth="repeat">
      <a:schemeClr val="accent1">
        <a:tint val="50000"/>
      </a:schemeClr>
    </dgm:linClrLst>
    <dgm:effectClrLst/>
    <dgm:txLinClrLst/>
    <dgm:txFillClrLst meth="repeat">
      <a:schemeClr val="dk1"/>
    </dgm:txFillClrLst>
    <dgm:txEffectClrLst/>
  </dgm:styleLbl>
  <dgm:styleLbl name="parChTrans1D1">
    <dgm:fillClrLst meth="repeat">
      <a:schemeClr val="accent1">
        <a:shade val="80000"/>
      </a:schemeClr>
    </dgm:fillClrLst>
    <dgm:linClrLst meth="repeat">
      <a:schemeClr val="accent1">
        <a:shade val="80000"/>
      </a:schemeClr>
    </dgm:linClrLst>
    <dgm:effectClrLst/>
    <dgm:txLinClrLst/>
    <dgm:txFillClrLst meth="repeat">
      <a:schemeClr val="tx1"/>
    </dgm:txFillClrLst>
    <dgm:txEffectClrLst/>
  </dgm:styleLbl>
  <dgm:styleLbl name="parChTrans1D2">
    <dgm:fillClrLst meth="repeat">
      <a:schemeClr val="accent1">
        <a:tint val="90000"/>
      </a:schemeClr>
    </dgm:fillClrLst>
    <dgm:linClrLst meth="repeat">
      <a:schemeClr val="accent1">
        <a:tint val="90000"/>
      </a:schemeClr>
    </dgm:linClrLst>
    <dgm:effectClrLst/>
    <dgm:txLinClrLst/>
    <dgm:txFillClrLst meth="repeat">
      <a:schemeClr val="tx1"/>
    </dgm:txFillClrLst>
    <dgm:txEffectClrLst/>
  </dgm:styleLbl>
  <dgm:styleLbl name="parChTrans1D3">
    <dgm:fillClrLst meth="repeat">
      <a:schemeClr val="accent1">
        <a:tint val="70000"/>
      </a:schemeClr>
    </dgm:fillClrLst>
    <dgm:linClrLst meth="repeat">
      <a:schemeClr val="accent1">
        <a:tint val="70000"/>
      </a:schemeClr>
    </dgm:linClrLst>
    <dgm:effectClrLst/>
    <dgm:txLinClrLst/>
    <dgm:txFillClrLst meth="repeat">
      <a:schemeClr val="tx1"/>
    </dgm:txFillClrLst>
    <dgm:txEffectClrLst/>
  </dgm:styleLbl>
  <dgm:styleLbl name="parChTrans1D4">
    <dgm:fillClrLst meth="repeat">
      <a:schemeClr val="accent1">
        <a:tint val="50000"/>
      </a:schemeClr>
    </dgm:fillClrLst>
    <dgm:linClrLst meth="repeat">
      <a:schemeClr val="accent1">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1">
        <a:alpha val="90000"/>
      </a:schemeClr>
      <a:schemeClr val="accent1">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1">
        <a:alpha val="90000"/>
      </a:schemeClr>
      <a:schemeClr val="accent1">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1">
        <a:alpha val="90000"/>
      </a:schemeClr>
      <a:schemeClr val="accent1">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1">
        <a:alpha val="90000"/>
      </a:schemeClr>
      <a:schemeClr val="accent1">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1">
        <a:alpha val="90000"/>
      </a:schemeClr>
      <a:schemeClr val="accent1">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1">
        <a:alpha val="90000"/>
      </a:schemeClr>
      <a:schemeClr val="accent1">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a:schemeClr val="accent1">
        <a:alpha val="90000"/>
        <a:tint val="40000"/>
      </a:schemeClr>
      <a:schemeClr val="accent1">
        <a:alpha val="5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a:tint val="50000"/>
      </a:schemeClr>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1">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5.xml><?xml version="1.0" encoding="utf-8"?>
<dgm:colorsDef xmlns:dgm="http://schemas.openxmlformats.org/drawingml/2006/diagram" xmlns:a="http://schemas.openxmlformats.org/drawingml/2006/main" uniqueId="urn:microsoft.com/office/officeart/2005/8/colors/accent3_3">
  <dgm:title val=""/>
  <dgm:desc val=""/>
  <dgm:catLst>
    <dgm:cat type="accent3" pri="11300"/>
  </dgm:catLst>
  <dgm:styleLbl name="node0">
    <dgm:fillClrLst meth="repeat">
      <a:schemeClr val="accent3">
        <a:shade val="80000"/>
      </a:schemeClr>
    </dgm:fillClrLst>
    <dgm:linClrLst meth="repeat">
      <a:schemeClr val="lt1"/>
    </dgm:linClrLst>
    <dgm:effectClrLst/>
    <dgm:txLinClrLst/>
    <dgm:txFillClrLst/>
    <dgm:txEffectClrLst/>
  </dgm:styleLbl>
  <dgm:styleLbl name="node1">
    <dgm:fillClrLst>
      <a:schemeClr val="accent3">
        <a:shade val="80000"/>
      </a:schemeClr>
      <a:schemeClr val="accent3">
        <a:tint val="70000"/>
      </a:schemeClr>
    </dgm:fillClrLst>
    <dgm:linClrLst meth="repeat">
      <a:schemeClr val="lt1"/>
    </dgm:linClrLst>
    <dgm:effectClrLst/>
    <dgm:txLinClrLst/>
    <dgm:txFillClrLst/>
    <dgm:txEffectClrLst/>
  </dgm:styleLbl>
  <dgm:styleLbl name="alignNode1">
    <dgm:fillClrLst>
      <a:schemeClr val="accent3">
        <a:shade val="80000"/>
      </a:schemeClr>
      <a:schemeClr val="accent3">
        <a:tint val="70000"/>
      </a:schemeClr>
    </dgm:fillClrLst>
    <dgm:linClrLst>
      <a:schemeClr val="accent3">
        <a:shade val="80000"/>
      </a:schemeClr>
      <a:schemeClr val="accent3">
        <a:tint val="70000"/>
      </a:schemeClr>
    </dgm:linClrLst>
    <dgm:effectClrLst/>
    <dgm:txLinClrLst/>
    <dgm:txFillClrLst/>
    <dgm:txEffectClrLst/>
  </dgm:styleLbl>
  <dgm:styleLbl name="lnNode1">
    <dgm:fillClrLst>
      <a:schemeClr val="accent3">
        <a:shade val="80000"/>
      </a:schemeClr>
      <a:schemeClr val="accent3">
        <a:tint val="70000"/>
      </a:schemeClr>
    </dgm:fillClrLst>
    <dgm:linClrLst meth="repeat">
      <a:schemeClr val="lt1"/>
    </dgm:linClrLst>
    <dgm:effectClrLst/>
    <dgm:txLinClrLst/>
    <dgm:txFillClrLst/>
    <dgm:txEffectClrLst/>
  </dgm:styleLbl>
  <dgm:styleLbl name="vennNode1">
    <dgm:fillClrLst>
      <a:schemeClr val="accent3">
        <a:shade val="80000"/>
        <a:alpha val="50000"/>
      </a:schemeClr>
      <a:schemeClr val="accent3">
        <a:tint val="70000"/>
        <a:alpha val="50000"/>
      </a:schemeClr>
    </dgm:fillClrLst>
    <dgm:linClrLst meth="repeat">
      <a:schemeClr val="lt1"/>
    </dgm:linClrLst>
    <dgm:effectClrLst/>
    <dgm:txLinClrLst/>
    <dgm:txFillClrLst/>
    <dgm:txEffectClrLst/>
  </dgm:styleLbl>
  <dgm:styleLbl name="node2">
    <dgm:fillClrLst>
      <a:schemeClr val="accent3">
        <a:tint val="99000"/>
      </a:schemeClr>
    </dgm:fillClrLst>
    <dgm:linClrLst meth="repeat">
      <a:schemeClr val="lt1"/>
    </dgm:linClrLst>
    <dgm:effectClrLst/>
    <dgm:txLinClrLst/>
    <dgm:txFillClrLst/>
    <dgm:txEffectClrLst/>
  </dgm:styleLbl>
  <dgm:styleLbl name="node3">
    <dgm:fillClrLst>
      <a:schemeClr val="accent3">
        <a:tint val="80000"/>
      </a:schemeClr>
    </dgm:fillClrLst>
    <dgm:linClrLst meth="repeat">
      <a:schemeClr val="lt1"/>
    </dgm:linClrLst>
    <dgm:effectClrLst/>
    <dgm:txLinClrLst/>
    <dgm:txFillClrLst/>
    <dgm:txEffectClrLst/>
  </dgm:styleLbl>
  <dgm:styleLbl name="node4">
    <dgm:fillClrLst>
      <a:schemeClr val="accent3">
        <a:tint val="70000"/>
      </a:schemeClr>
    </dgm:fillClrLst>
    <dgm:linClrLst meth="repeat">
      <a:schemeClr val="lt1"/>
    </dgm:linClrLst>
    <dgm:effectClrLst/>
    <dgm:txLinClrLst/>
    <dgm:txFillClrLst/>
    <dgm:txEffectClrLst/>
  </dgm:styleLbl>
  <dgm:styleLbl name="fgImgPlace1">
    <dgm:fillClrLst>
      <a:schemeClr val="accent3">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alignImgPlace1">
    <dgm:fillClrLst>
      <a:schemeClr val="accent3">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3">
        <a:tint val="50000"/>
      </a:schemeClr>
      <a:schemeClr val="accent3">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3">
        <a:shade val="90000"/>
      </a:schemeClr>
      <a:schemeClr val="accent3">
        <a:tint val="70000"/>
      </a:schemeClr>
    </dgm:fillClrLst>
    <dgm:linClrLst>
      <a:schemeClr val="accent3">
        <a:shade val="90000"/>
      </a:schemeClr>
      <a:schemeClr val="accent3">
        <a:tint val="70000"/>
      </a:schemeClr>
    </dgm:linClrLst>
    <dgm:effectClrLst/>
    <dgm:txLinClrLst/>
    <dgm:txFillClrLst/>
    <dgm:txEffectClrLst/>
  </dgm:styleLbl>
  <dgm:styleLbl name="fgSibTrans2D1">
    <dgm:fillClrLst>
      <a:schemeClr val="accent3">
        <a:shade val="90000"/>
      </a:schemeClr>
      <a:schemeClr val="accent3">
        <a:tint val="70000"/>
      </a:schemeClr>
    </dgm:fillClrLst>
    <dgm:linClrLst>
      <a:schemeClr val="accent3">
        <a:shade val="90000"/>
      </a:schemeClr>
      <a:schemeClr val="accent3">
        <a:tint val="70000"/>
      </a:schemeClr>
    </dgm:linClrLst>
    <dgm:effectClrLst/>
    <dgm:txLinClrLst/>
    <dgm:txFillClrLst meth="repeat">
      <a:schemeClr val="lt1"/>
    </dgm:txFillClrLst>
    <dgm:txEffectClrLst/>
  </dgm:styleLbl>
  <dgm:styleLbl name="bgSibTrans2D1">
    <dgm:fillClrLst>
      <a:schemeClr val="accent3">
        <a:shade val="90000"/>
      </a:schemeClr>
      <a:schemeClr val="accent3">
        <a:tint val="70000"/>
      </a:schemeClr>
    </dgm:fillClrLst>
    <dgm:linClrLst>
      <a:schemeClr val="accent3">
        <a:shade val="90000"/>
      </a:schemeClr>
      <a:schemeClr val="accent3">
        <a:tint val="70000"/>
      </a:schemeClr>
    </dgm:linClrLst>
    <dgm:effectClrLst/>
    <dgm:txLinClrLst/>
    <dgm:txFillClrLst meth="repeat">
      <a:schemeClr val="lt1"/>
    </dgm:txFillClrLst>
    <dgm:txEffectClrLst/>
  </dgm:styleLbl>
  <dgm:styleLbl name="sibTrans1D1">
    <dgm:fillClrLst>
      <a:schemeClr val="accent3">
        <a:shade val="90000"/>
      </a:schemeClr>
      <a:schemeClr val="accent3">
        <a:tint val="70000"/>
      </a:schemeClr>
    </dgm:fillClrLst>
    <dgm:linClrLst>
      <a:schemeClr val="accent3">
        <a:shade val="90000"/>
      </a:schemeClr>
      <a:schemeClr val="accent3">
        <a:tint val="70000"/>
      </a:schemeClr>
    </dgm:linClrLst>
    <dgm:effectClrLst/>
    <dgm:txLinClrLst/>
    <dgm:txFillClrLst meth="repeat">
      <a:schemeClr val="tx1"/>
    </dgm:txFillClrLst>
    <dgm:txEffectClrLst/>
  </dgm:styleLbl>
  <dgm:styleLbl name="callout">
    <dgm:fillClrLst meth="repeat">
      <a:schemeClr val="accent3"/>
    </dgm:fillClrLst>
    <dgm:linClrLst meth="repeat">
      <a:schemeClr val="accent3"/>
    </dgm:linClrLst>
    <dgm:effectClrLst/>
    <dgm:txLinClrLst/>
    <dgm:txFillClrLst meth="repeat">
      <a:schemeClr val="tx1"/>
    </dgm:txFillClrLst>
    <dgm:txEffectClrLst/>
  </dgm:styleLbl>
  <dgm:styleLbl name="asst0">
    <dgm:fillClrLst meth="repeat">
      <a:schemeClr val="accent3">
        <a:shade val="80000"/>
      </a:schemeClr>
    </dgm:fillClrLst>
    <dgm:linClrLst meth="repeat">
      <a:schemeClr val="lt1"/>
    </dgm:linClrLst>
    <dgm:effectClrLst/>
    <dgm:txLinClrLst/>
    <dgm:txFillClrLst/>
    <dgm:txEffectClrLst/>
  </dgm:styleLbl>
  <dgm:styleLbl name="asst1">
    <dgm:fillClrLst meth="repeat">
      <a:schemeClr val="accent3">
        <a:shade val="80000"/>
      </a:schemeClr>
    </dgm:fillClrLst>
    <dgm:linClrLst meth="repeat">
      <a:schemeClr val="lt1"/>
    </dgm:linClrLst>
    <dgm:effectClrLst/>
    <dgm:txLinClrLst/>
    <dgm:txFillClrLst/>
    <dgm:txEffectClrLst/>
  </dgm:styleLbl>
  <dgm:styleLbl name="asst2">
    <dgm:fillClrLst>
      <a:schemeClr val="accent3">
        <a:tint val="99000"/>
      </a:schemeClr>
    </dgm:fillClrLst>
    <dgm:linClrLst meth="repeat">
      <a:schemeClr val="lt1"/>
    </dgm:linClrLst>
    <dgm:effectClrLst/>
    <dgm:txLinClrLst/>
    <dgm:txFillClrLst/>
    <dgm:txEffectClrLst/>
  </dgm:styleLbl>
  <dgm:styleLbl name="asst3">
    <dgm:fillClrLst>
      <a:schemeClr val="accent3">
        <a:tint val="80000"/>
      </a:schemeClr>
    </dgm:fillClrLst>
    <dgm:linClrLst meth="repeat">
      <a:schemeClr val="lt1"/>
    </dgm:linClrLst>
    <dgm:effectClrLst/>
    <dgm:txLinClrLst/>
    <dgm:txFillClrLst/>
    <dgm:txEffectClrLst/>
  </dgm:styleLbl>
  <dgm:styleLbl name="asst4">
    <dgm:fillClrLst>
      <a:schemeClr val="accent3">
        <a:tint val="70000"/>
      </a:schemeClr>
    </dgm:fillClrLst>
    <dgm:linClrLst meth="repeat">
      <a:schemeClr val="lt1"/>
    </dgm:linClrLst>
    <dgm:effectClrLst/>
    <dgm:txLinClrLst/>
    <dgm:txFillClrLst/>
    <dgm:txEffectClrLst/>
  </dgm:styleLbl>
  <dgm:styleLbl name="parChTrans2D1">
    <dgm:fillClrLst meth="repeat">
      <a:schemeClr val="accent3">
        <a:tint val="60000"/>
      </a:schemeClr>
    </dgm:fillClrLst>
    <dgm:linClrLst meth="repeat">
      <a:schemeClr val="accent3">
        <a:tint val="60000"/>
      </a:schemeClr>
    </dgm:linClrLst>
    <dgm:effectClrLst/>
    <dgm:txLinClrLst/>
    <dgm:txFillClrLst meth="repeat">
      <a:schemeClr val="lt1"/>
    </dgm:txFillClrLst>
    <dgm:txEffectClrLst/>
  </dgm:styleLbl>
  <dgm:styleLbl name="parChTrans2D2">
    <dgm:fillClrLst meth="repeat">
      <a:schemeClr val="accent3">
        <a:tint val="90000"/>
      </a:schemeClr>
    </dgm:fillClrLst>
    <dgm:linClrLst meth="repeat">
      <a:schemeClr val="accent3">
        <a:tint val="90000"/>
      </a:schemeClr>
    </dgm:linClrLst>
    <dgm:effectClrLst/>
    <dgm:txLinClrLst/>
    <dgm:txFillClrLst/>
    <dgm:txEffectClrLst/>
  </dgm:styleLbl>
  <dgm:styleLbl name="parChTrans2D3">
    <dgm:fillClrLst meth="repeat">
      <a:schemeClr val="accent3">
        <a:tint val="70000"/>
      </a:schemeClr>
    </dgm:fillClrLst>
    <dgm:linClrLst meth="repeat">
      <a:schemeClr val="accent3">
        <a:tint val="70000"/>
      </a:schemeClr>
    </dgm:linClrLst>
    <dgm:effectClrLst/>
    <dgm:txLinClrLst/>
    <dgm:txFillClrLst/>
    <dgm:txEffectClrLst/>
  </dgm:styleLbl>
  <dgm:styleLbl name="parChTrans2D4">
    <dgm:fillClrLst meth="repeat">
      <a:schemeClr val="accent3">
        <a:tint val="50000"/>
      </a:schemeClr>
    </dgm:fillClrLst>
    <dgm:linClrLst meth="repeat">
      <a:schemeClr val="accent3">
        <a:tint val="50000"/>
      </a:schemeClr>
    </dgm:linClrLst>
    <dgm:effectClrLst/>
    <dgm:txLinClrLst/>
    <dgm:txFillClrLst meth="repeat">
      <a:schemeClr val="lt1"/>
    </dgm:txFillClrLst>
    <dgm:txEffectClrLst/>
  </dgm:styleLbl>
  <dgm:styleLbl name="parChTrans1D1">
    <dgm:fillClrLst meth="repeat">
      <a:schemeClr val="accent3">
        <a:shade val="80000"/>
      </a:schemeClr>
    </dgm:fillClrLst>
    <dgm:linClrLst meth="repeat">
      <a:schemeClr val="accent3">
        <a:shade val="80000"/>
      </a:schemeClr>
    </dgm:linClrLst>
    <dgm:effectClrLst/>
    <dgm:txLinClrLst/>
    <dgm:txFillClrLst meth="repeat">
      <a:schemeClr val="tx1"/>
    </dgm:txFillClrLst>
    <dgm:txEffectClrLst/>
  </dgm:styleLbl>
  <dgm:styleLbl name="parChTrans1D2">
    <dgm:fillClrLst meth="repeat">
      <a:schemeClr val="accent3">
        <a:tint val="99000"/>
      </a:schemeClr>
    </dgm:fillClrLst>
    <dgm:linClrLst meth="repeat">
      <a:schemeClr val="accent3">
        <a:tint val="99000"/>
      </a:schemeClr>
    </dgm:linClrLst>
    <dgm:effectClrLst/>
    <dgm:txLinClrLst/>
    <dgm:txFillClrLst meth="repeat">
      <a:schemeClr val="tx1"/>
    </dgm:txFillClrLst>
    <dgm:txEffectClrLst/>
  </dgm:styleLbl>
  <dgm:styleLbl name="parChTrans1D3">
    <dgm:fillClrLst meth="repeat">
      <a:schemeClr val="accent3">
        <a:tint val="80000"/>
      </a:schemeClr>
    </dgm:fillClrLst>
    <dgm:linClrLst meth="repeat">
      <a:schemeClr val="accent3">
        <a:tint val="80000"/>
      </a:schemeClr>
    </dgm:linClrLst>
    <dgm:effectClrLst/>
    <dgm:txLinClrLst/>
    <dgm:txFillClrLst meth="repeat">
      <a:schemeClr val="tx1"/>
    </dgm:txFillClrLst>
    <dgm:txEffectClrLst/>
  </dgm:styleLbl>
  <dgm:styleLbl name="parChTrans1D4">
    <dgm:fillClrLst meth="repeat">
      <a:schemeClr val="accent3">
        <a:tint val="70000"/>
      </a:schemeClr>
    </dgm:fillClrLst>
    <dgm:linClrLst meth="repeat">
      <a:schemeClr val="accent3">
        <a:tint val="7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3">
        <a:shade val="80000"/>
      </a:schemeClr>
      <a:schemeClr val="accent3">
        <a:tint val="7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3">
        <a:shade val="80000"/>
      </a:schemeClr>
      <a:schemeClr val="accent3">
        <a:tint val="7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3">
        <a:shade val="80000"/>
      </a:schemeClr>
      <a:schemeClr val="accent3">
        <a:tint val="70000"/>
      </a:schemeClr>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3"/>
    </dgm:linClrLst>
    <dgm:effectClrLst/>
    <dgm:txLinClrLst/>
    <dgm:txFillClrLst meth="repeat">
      <a:schemeClr val="dk1"/>
    </dgm:txFillClrLst>
    <dgm:txEffectClrLst/>
  </dgm:styleLbl>
  <dgm:styleLbl name="bgAcc1">
    <dgm:fillClrLst meth="repeat">
      <a:schemeClr val="lt1">
        <a:alpha val="90000"/>
      </a:schemeClr>
    </dgm:fillClrLst>
    <dgm:linClrLst>
      <a:schemeClr val="accent3">
        <a:shade val="80000"/>
      </a:schemeClr>
      <a:schemeClr val="accent3">
        <a:tint val="70000"/>
      </a:schemeClr>
    </dgm:linClrLst>
    <dgm:effectClrLst/>
    <dgm:txLinClrLst/>
    <dgm:txFillClrLst meth="repeat">
      <a:schemeClr val="dk1"/>
    </dgm:txFillClrLst>
    <dgm:txEffectClrLst/>
  </dgm:styleLbl>
  <dgm:styleLbl name="solidFgAcc1">
    <dgm:fillClrLst meth="repeat">
      <a:schemeClr val="lt1"/>
    </dgm:fillClrLst>
    <dgm:linClrLst>
      <a:schemeClr val="accent3">
        <a:shade val="80000"/>
      </a:schemeClr>
      <a:schemeClr val="accent3">
        <a:tint val="7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3"/>
    </dgm:linClrLst>
    <dgm:effectClrLst/>
    <dgm:txLinClrLst/>
    <dgm:txFillClrLst meth="repeat">
      <a:schemeClr val="dk1"/>
    </dgm:txFillClrLst>
    <dgm:txEffectClrLst/>
  </dgm:styleLbl>
  <dgm:styleLbl name="solidBgAcc1">
    <dgm:fillClrLst meth="repeat">
      <a:schemeClr val="lt1"/>
    </dgm:fillClrLst>
    <dgm:linClrLst meth="repeat">
      <a:schemeClr val="accent3"/>
    </dgm:linClrLst>
    <dgm:effectClrLst/>
    <dgm:txLinClrLst/>
    <dgm:txFillClrLst meth="repeat">
      <a:schemeClr val="dk1"/>
    </dgm:txFillClrLst>
    <dgm:txEffectClrLst/>
  </dgm:styleLbl>
  <dgm:styleLbl name="fg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alignAccFollowNode1">
    <dgm:fillClrLst meth="repeat">
      <a:schemeClr val="accent3">
        <a:alpha val="90000"/>
        <a:tint val="40000"/>
      </a:schemeClr>
    </dgm:fillClrLst>
    <dgm:linClrLst meth="repeat">
      <a:schemeClr val="accent3">
        <a:alpha val="90000"/>
        <a:tint val="40000"/>
      </a:schemeClr>
    </dgm:linClrLst>
    <dgm:effectClrLst/>
    <dgm:txLinClrLst/>
    <dgm:txFillClrLst meth="repeat">
      <a:schemeClr val="dk1"/>
    </dgm:txFillClrLst>
    <dgm:txEffectClrLst/>
  </dgm:styleLbl>
  <dgm:styleLbl name="bgAccFollowNode1">
    <dgm:fillClrLst meth="repeat">
      <a:schemeClr val="accent3">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3">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3">
        <a:tint val="99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3">
        <a:tint val="8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3">
        <a:tint val="70000"/>
      </a:schemeClr>
    </dgm:linClrLst>
    <dgm:effectClrLst/>
    <dgm:txLinClrLst/>
    <dgm:txFillClrLst meth="repeat">
      <a:schemeClr val="dk1"/>
    </dgm:txFillClrLst>
    <dgm:txEffectClrLst/>
  </dgm:styleLbl>
  <dgm:styleLbl name="bgShp">
    <dgm:fillClrLst meth="repeat">
      <a:schemeClr val="accent3">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3">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3">
        <a:tint val="50000"/>
        <a:alpha val="40000"/>
      </a:schemeClr>
    </dgm:fillClrLst>
    <dgm:linClrLst meth="repeat">
      <a:schemeClr val="accent3"/>
    </dgm:linClrLst>
    <dgm:effectClrLst/>
    <dgm:txLinClrLst/>
    <dgm:txFillClrLst meth="repeat">
      <a:schemeClr val="lt1"/>
    </dgm:txFillClrLst>
    <dgm:txEffectClrLst/>
  </dgm:styleLbl>
  <dgm:styleLbl name="fgShp">
    <dgm:fillClrLst meth="repeat">
      <a:schemeClr val="accent3">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6.xml><?xml version="1.0" encoding="utf-8"?>
<dgm:colorsDef xmlns:dgm="http://schemas.openxmlformats.org/drawingml/2006/diagram" xmlns:a="http://schemas.openxmlformats.org/drawingml/2006/main" uniqueId="urn:microsoft.com/office/officeart/2005/8/colors/accent1_2">
  <dgm:title val=""/>
  <dgm:desc val=""/>
  <dgm:catLst>
    <dgm:cat type="accent1" pri="11200"/>
  </dgm:catLst>
  <dgm:styleLbl name="node0">
    <dgm:fillClrLst meth="repeat">
      <a:schemeClr val="accent1"/>
    </dgm:fillClrLst>
    <dgm:linClrLst meth="repeat">
      <a:schemeClr val="lt1"/>
    </dgm:linClrLst>
    <dgm:effectClrLst/>
    <dgm:txLinClrLst/>
    <dgm:txFillClrLst/>
    <dgm:txEffectClrLst/>
  </dgm:styleLbl>
  <dgm:styleLbl name="alignNode1">
    <dgm:fillClrLst meth="repeat">
      <a:schemeClr val="accent1"/>
    </dgm:fillClrLst>
    <dgm:linClrLst meth="repeat">
      <a:schemeClr val="accent1"/>
    </dgm:linClrLst>
    <dgm:effectClrLst/>
    <dgm:txLinClrLst/>
    <dgm:txFillClrLst/>
    <dgm:txEffectClrLst/>
  </dgm:styleLbl>
  <dgm:styleLbl name="node1">
    <dgm:fillClrLst meth="repeat">
      <a:schemeClr val="accent1"/>
    </dgm:fillClrLst>
    <dgm:linClrLst meth="repeat">
      <a:schemeClr val="lt1"/>
    </dgm:linClrLst>
    <dgm:effectClrLst/>
    <dgm:txLinClrLst/>
    <dgm:txFillClrLst/>
    <dgm:txEffectClrLst/>
  </dgm:styleLbl>
  <dgm:styleLbl name="lnNode1">
    <dgm:fillClrLst meth="repeat">
      <a:schemeClr val="accent1"/>
    </dgm:fillClrLst>
    <dgm:linClrLst meth="repeat">
      <a:schemeClr val="lt1"/>
    </dgm:linClrLst>
    <dgm:effectClrLst/>
    <dgm:txLinClrLst/>
    <dgm:txFillClrLst/>
    <dgm:txEffectClrLst/>
  </dgm:styleLbl>
  <dgm:styleLbl name="vennNode1">
    <dgm:fillClrLst meth="repeat">
      <a:schemeClr val="accent1">
        <a:alpha val="50000"/>
      </a:schemeClr>
    </dgm:fillClrLst>
    <dgm:linClrLst meth="repeat">
      <a:schemeClr val="lt1"/>
    </dgm:linClrLst>
    <dgm:effectClrLst/>
    <dgm:txLinClrLst/>
    <dgm:txFillClrLst/>
    <dgm:txEffectClrLst/>
  </dgm:styleLbl>
  <dgm:styleLbl name="node2">
    <dgm:fillClrLst meth="repeat">
      <a:schemeClr val="accent1"/>
    </dgm:fillClrLst>
    <dgm:linClrLst meth="repeat">
      <a:schemeClr val="lt1"/>
    </dgm:linClrLst>
    <dgm:effectClrLst/>
    <dgm:txLinClrLst/>
    <dgm:txFillClrLst/>
    <dgm:txEffectClrLst/>
  </dgm:styleLbl>
  <dgm:styleLbl name="node3">
    <dgm:fillClrLst meth="repeat">
      <a:schemeClr val="accent1"/>
    </dgm:fillClrLst>
    <dgm:linClrLst meth="repeat">
      <a:schemeClr val="lt1"/>
    </dgm:linClrLst>
    <dgm:effectClrLst/>
    <dgm:txLinClrLst/>
    <dgm:txFillClrLst/>
    <dgm:txEffectClrLst/>
  </dgm:styleLbl>
  <dgm:styleLbl name="node4">
    <dgm:fillClrLst meth="repeat">
      <a:schemeClr val="accent1"/>
    </dgm:fillClrLst>
    <dgm:linClrLst meth="repeat">
      <a:schemeClr val="lt1"/>
    </dgm:linClrLst>
    <dgm:effectClrLst/>
    <dgm:txLinClrLst/>
    <dgm:txFillClrLst/>
    <dgm:txEffectClrLst/>
  </dgm:styleLbl>
  <dgm:styleLbl name="f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align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bgImgPlace1">
    <dgm:fillClrLst meth="repeat">
      <a:schemeClr val="accent1">
        <a:tint val="50000"/>
      </a:schemeClr>
    </dgm:fillClrLst>
    <dgm:linClrLst meth="repeat">
      <a:schemeClr val="lt1"/>
    </dgm:linClrLst>
    <dgm:effectClrLst/>
    <dgm:txLinClrLst/>
    <dgm:txFillClrLst meth="repeat">
      <a:schemeClr val="lt1"/>
    </dgm:txFillClrLst>
    <dgm:txEffectClrLst/>
  </dgm:styleLbl>
  <dgm:styleLbl name="sibTrans2D1">
    <dgm:fillClrLst meth="repeat">
      <a:schemeClr val="accent1">
        <a:tint val="60000"/>
      </a:schemeClr>
    </dgm:fillClrLst>
    <dgm:linClrLst meth="repeat">
      <a:schemeClr val="accent1">
        <a:tint val="60000"/>
      </a:schemeClr>
    </dgm:linClrLst>
    <dgm:effectClrLst/>
    <dgm:txLinClrLst/>
    <dgm:txFillClrLst/>
    <dgm:txEffectClrLst/>
  </dgm:styleLbl>
  <dgm:styleLbl name="fgSibTrans2D1">
    <dgm:fillClrLst meth="repeat">
      <a:schemeClr val="accent1">
        <a:tint val="60000"/>
      </a:schemeClr>
    </dgm:fillClrLst>
    <dgm:linClrLst meth="repeat">
      <a:schemeClr val="accent1">
        <a:tint val="60000"/>
      </a:schemeClr>
    </dgm:linClrLst>
    <dgm:effectClrLst/>
    <dgm:txLinClrLst/>
    <dgm:txFillClrLst/>
    <dgm:txEffectClrLst/>
  </dgm:styleLbl>
  <dgm:styleLbl name="bgSibTrans2D1">
    <dgm:fillClrLst meth="repeat">
      <a:schemeClr val="accent1">
        <a:tint val="60000"/>
      </a:schemeClr>
    </dgm:fillClrLst>
    <dgm:linClrLst meth="repeat">
      <a:schemeClr val="accent1">
        <a:tint val="60000"/>
      </a:schemeClr>
    </dgm:linClrLst>
    <dgm:effectClrLst/>
    <dgm:txLinClrLst/>
    <dgm:txFillClrLst/>
    <dgm:txEffectClrLst/>
  </dgm:styleLbl>
  <dgm:styleLbl name="sibTrans1D1">
    <dgm:fillClrLst meth="repeat">
      <a:schemeClr val="accent1"/>
    </dgm:fillClrLst>
    <dgm:linClrLst meth="repeat">
      <a:schemeClr val="accent1"/>
    </dgm:linClrLst>
    <dgm:effectClrLst/>
    <dgm:txLinClrLst/>
    <dgm:txFillClrLst meth="repeat">
      <a:schemeClr val="tx1"/>
    </dgm:txFillClrLst>
    <dgm:txEffectClrLst/>
  </dgm:styleLbl>
  <dgm:styleLbl name="callout">
    <dgm:fillClrLst meth="repeat">
      <a:schemeClr val="accent1"/>
    </dgm:fillClrLst>
    <dgm:linClrLst meth="repeat">
      <a:schemeClr val="accent1">
        <a:tint val="50000"/>
      </a:schemeClr>
    </dgm:linClrLst>
    <dgm:effectClrLst/>
    <dgm:txLinClrLst/>
    <dgm:txFillClrLst meth="repeat">
      <a:schemeClr val="tx1"/>
    </dgm:txFillClrLst>
    <dgm:txEffectClrLst/>
  </dgm:styleLbl>
  <dgm:styleLbl name="asst0">
    <dgm:fillClrLst meth="repeat">
      <a:schemeClr val="accent1"/>
    </dgm:fillClrLst>
    <dgm:linClrLst meth="repeat">
      <a:schemeClr val="lt1"/>
    </dgm:linClrLst>
    <dgm:effectClrLst/>
    <dgm:txLinClrLst/>
    <dgm:txFillClrLst/>
    <dgm:txEffectClrLst/>
  </dgm:styleLbl>
  <dgm:styleLbl name="asst1">
    <dgm:fillClrLst meth="repeat">
      <a:schemeClr val="accent1"/>
    </dgm:fillClrLst>
    <dgm:linClrLst meth="repeat">
      <a:schemeClr val="lt1"/>
    </dgm:linClrLst>
    <dgm:effectClrLst/>
    <dgm:txLinClrLst/>
    <dgm:txFillClrLst/>
    <dgm:txEffectClrLst/>
  </dgm:styleLbl>
  <dgm:styleLbl name="asst2">
    <dgm:fillClrLst meth="repeat">
      <a:schemeClr val="accent1"/>
    </dgm:fillClrLst>
    <dgm:linClrLst meth="repeat">
      <a:schemeClr val="lt1"/>
    </dgm:linClrLst>
    <dgm:effectClrLst/>
    <dgm:txLinClrLst/>
    <dgm:txFillClrLst/>
    <dgm:txEffectClrLst/>
  </dgm:styleLbl>
  <dgm:styleLbl name="asst3">
    <dgm:fillClrLst meth="repeat">
      <a:schemeClr val="accent1"/>
    </dgm:fillClrLst>
    <dgm:linClrLst meth="repeat">
      <a:schemeClr val="lt1"/>
    </dgm:linClrLst>
    <dgm:effectClrLst/>
    <dgm:txLinClrLst/>
    <dgm:txFillClrLst/>
    <dgm:txEffectClrLst/>
  </dgm:styleLbl>
  <dgm:styleLbl name="asst4">
    <dgm:fillClrLst meth="repeat">
      <a:schemeClr val="accent1"/>
    </dgm:fillClrLst>
    <dgm:linClrLst meth="repeat">
      <a:schemeClr val="lt1"/>
    </dgm:linClrLst>
    <dgm:effectClrLst/>
    <dgm:txLinClrLst/>
    <dgm:txFillClrLst/>
    <dgm:txEffectClrLst/>
  </dgm:styleLbl>
  <dgm:styleLbl name="parChTrans2D1">
    <dgm:fillClrLst meth="repeat">
      <a:schemeClr val="accent1">
        <a:tint val="60000"/>
      </a:schemeClr>
    </dgm:fillClrLst>
    <dgm:linClrLst meth="repeat">
      <a:schemeClr val="accent1">
        <a:tint val="60000"/>
      </a:schemeClr>
    </dgm:linClrLst>
    <dgm:effectClrLst/>
    <dgm:txLinClrLst/>
    <dgm:txFillClrLst meth="repeat">
      <a:schemeClr val="lt1"/>
    </dgm:txFillClrLst>
    <dgm:txEffectClrLst/>
  </dgm:styleLbl>
  <dgm:styleLbl name="parChTrans2D2">
    <dgm:fillClrLst meth="repeat">
      <a:schemeClr val="accent1"/>
    </dgm:fillClrLst>
    <dgm:linClrLst meth="repeat">
      <a:schemeClr val="accent1"/>
    </dgm:linClrLst>
    <dgm:effectClrLst/>
    <dgm:txLinClrLst/>
    <dgm:txFillClrLst meth="repeat">
      <a:schemeClr val="lt1"/>
    </dgm:txFillClrLst>
    <dgm:txEffectClrLst/>
  </dgm:styleLbl>
  <dgm:styleLbl name="parChTrans2D3">
    <dgm:fillClrLst meth="repeat">
      <a:schemeClr val="accent1"/>
    </dgm:fillClrLst>
    <dgm:linClrLst meth="repeat">
      <a:schemeClr val="accent1"/>
    </dgm:linClrLst>
    <dgm:effectClrLst/>
    <dgm:txLinClrLst/>
    <dgm:txFillClrLst meth="repeat">
      <a:schemeClr val="lt1"/>
    </dgm:txFillClrLst>
    <dgm:txEffectClrLst/>
  </dgm:styleLbl>
  <dgm:styleLbl name="parChTrans2D4">
    <dgm:fillClrLst meth="repeat">
      <a:schemeClr val="accent1"/>
    </dgm:fillClrLst>
    <dgm:linClrLst meth="repeat">
      <a:schemeClr val="accent1"/>
    </dgm:linClrLst>
    <dgm:effectClrLst/>
    <dgm:txLinClrLst/>
    <dgm:txFillClrLst meth="repeat">
      <a:schemeClr val="lt1"/>
    </dgm:txFillClrLst>
    <dgm:txEffectClrLst/>
  </dgm:styleLbl>
  <dgm:styleLbl name="parChTrans1D1">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2">
    <dgm:fillClrLst meth="repeat">
      <a:schemeClr val="accent1"/>
    </dgm:fillClrLst>
    <dgm:linClrLst meth="repeat">
      <a:schemeClr val="accent1">
        <a:shade val="60000"/>
      </a:schemeClr>
    </dgm:linClrLst>
    <dgm:effectClrLst/>
    <dgm:txLinClrLst/>
    <dgm:txFillClrLst meth="repeat">
      <a:schemeClr val="tx1"/>
    </dgm:txFillClrLst>
    <dgm:txEffectClrLst/>
  </dgm:styleLbl>
  <dgm:styleLbl name="parChTrans1D3">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parChTrans1D4">
    <dgm:fillClrLst meth="repeat">
      <a:schemeClr val="accent1"/>
    </dgm:fillClrLst>
    <dgm:linClrLst meth="repeat">
      <a:schemeClr val="accent1">
        <a:shade val="80000"/>
      </a:schemeClr>
    </dgm:linClrLst>
    <dgm:effectClrLst/>
    <dgm:txLinClrLst/>
    <dgm:txFillClrLst meth="repeat">
      <a:schemeClr val="tx1"/>
    </dgm:txFillClrLst>
    <dgm:txEffectClrLst/>
  </dgm:styleLbl>
  <dgm:styleLbl name="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conF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align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1"/>
    </dgm:linClrLst>
    <dgm:effectClrLst/>
    <dgm:txLinClrLst/>
    <dgm:txFillClrLst meth="repeat">
      <a:schemeClr val="dk1"/>
    </dgm:txFillClrLst>
    <dgm:txEffectClrLst/>
  </dgm:styleLbl>
  <dgm:styleLbl name="bgAcc1">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solidFgAcc1">
    <dgm:fillClrLst meth="repeat">
      <a:schemeClr val="lt1"/>
    </dgm:fillClrLst>
    <dgm:linClrLst meth="repeat">
      <a:schemeClr val="accent1"/>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accent1"/>
    </dgm:linClrLst>
    <dgm:effectClrLst/>
    <dgm:txLinClrLst/>
    <dgm:txFillClrLst meth="repeat">
      <a:schemeClr val="dk1"/>
    </dgm:txFillClrLst>
    <dgm:txEffectClrLst/>
  </dgm:styleLbl>
  <dgm:styleLbl name="dkBgShp">
    <dgm:fillClrLst meth="repeat">
      <a:schemeClr val="accent1">
        <a:shade val="80000"/>
      </a:schemeClr>
    </dgm:fillClrLst>
    <dgm:linClrLst meth="repeat">
      <a:schemeClr val="accent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6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7.xml><?xml version="1.0" encoding="utf-8"?>
<dgm:colorsDef xmlns:dgm="http://schemas.openxmlformats.org/drawingml/2006/diagram" xmlns:a="http://schemas.openxmlformats.org/drawingml/2006/main" uniqueId="urn:microsoft.com/office/officeart/2005/8/colors/accent4_3">
  <dgm:title val=""/>
  <dgm:desc val=""/>
  <dgm:catLst>
    <dgm:cat type="accent4" pri="11300"/>
  </dgm:catLst>
  <dgm:styleLbl name="node0">
    <dgm:fillClrLst meth="repeat">
      <a:schemeClr val="accent4">
        <a:shade val="80000"/>
      </a:schemeClr>
    </dgm:fillClrLst>
    <dgm:linClrLst meth="repeat">
      <a:schemeClr val="lt1"/>
    </dgm:linClrLst>
    <dgm:effectClrLst/>
    <dgm:txLinClrLst/>
    <dgm:txFillClrLst/>
    <dgm:txEffectClrLst/>
  </dgm:styleLbl>
  <dgm:styleLbl name="node1">
    <dgm:fillClrLst>
      <a:schemeClr val="accent4">
        <a:shade val="80000"/>
      </a:schemeClr>
      <a:schemeClr val="accent4">
        <a:tint val="70000"/>
      </a:schemeClr>
    </dgm:fillClrLst>
    <dgm:linClrLst meth="repeat">
      <a:schemeClr val="lt1"/>
    </dgm:linClrLst>
    <dgm:effectClrLst/>
    <dgm:txLinClrLst/>
    <dgm:txFillClrLst/>
    <dgm:txEffectClrLst/>
  </dgm:styleLbl>
  <dgm:styleLbl name="alignNode1">
    <dgm:fillClrLst>
      <a:schemeClr val="accent4">
        <a:shade val="80000"/>
      </a:schemeClr>
      <a:schemeClr val="accent4">
        <a:tint val="70000"/>
      </a:schemeClr>
    </dgm:fillClrLst>
    <dgm:linClrLst>
      <a:schemeClr val="accent4">
        <a:shade val="80000"/>
      </a:schemeClr>
      <a:schemeClr val="accent4">
        <a:tint val="70000"/>
      </a:schemeClr>
    </dgm:linClrLst>
    <dgm:effectClrLst/>
    <dgm:txLinClrLst/>
    <dgm:txFillClrLst/>
    <dgm:txEffectClrLst/>
  </dgm:styleLbl>
  <dgm:styleLbl name="lnNode1">
    <dgm:fillClrLst>
      <a:schemeClr val="accent4">
        <a:shade val="80000"/>
      </a:schemeClr>
      <a:schemeClr val="accent4">
        <a:tint val="70000"/>
      </a:schemeClr>
    </dgm:fillClrLst>
    <dgm:linClrLst meth="repeat">
      <a:schemeClr val="lt1"/>
    </dgm:linClrLst>
    <dgm:effectClrLst/>
    <dgm:txLinClrLst/>
    <dgm:txFillClrLst/>
    <dgm:txEffectClrLst/>
  </dgm:styleLbl>
  <dgm:styleLbl name="vennNode1">
    <dgm:fillClrLst>
      <a:schemeClr val="accent4">
        <a:shade val="80000"/>
        <a:alpha val="50000"/>
      </a:schemeClr>
      <a:schemeClr val="accent4">
        <a:tint val="70000"/>
        <a:alpha val="50000"/>
      </a:schemeClr>
    </dgm:fillClrLst>
    <dgm:linClrLst meth="repeat">
      <a:schemeClr val="lt1"/>
    </dgm:linClrLst>
    <dgm:effectClrLst/>
    <dgm:txLinClrLst/>
    <dgm:txFillClrLst/>
    <dgm:txEffectClrLst/>
  </dgm:styleLbl>
  <dgm:styleLbl name="node2">
    <dgm:fillClrLst>
      <a:schemeClr val="accent4">
        <a:tint val="99000"/>
      </a:schemeClr>
    </dgm:fillClrLst>
    <dgm:linClrLst meth="repeat">
      <a:schemeClr val="lt1"/>
    </dgm:linClrLst>
    <dgm:effectClrLst/>
    <dgm:txLinClrLst/>
    <dgm:txFillClrLst/>
    <dgm:txEffectClrLst/>
  </dgm:styleLbl>
  <dgm:styleLbl name="node3">
    <dgm:fillClrLst>
      <a:schemeClr val="accent4">
        <a:tint val="80000"/>
      </a:schemeClr>
    </dgm:fillClrLst>
    <dgm:linClrLst meth="repeat">
      <a:schemeClr val="lt1"/>
    </dgm:linClrLst>
    <dgm:effectClrLst/>
    <dgm:txLinClrLst/>
    <dgm:txFillClrLst/>
    <dgm:txEffectClrLst/>
  </dgm:styleLbl>
  <dgm:styleLbl name="node4">
    <dgm:fillClrLst>
      <a:schemeClr val="accent4">
        <a:tint val="70000"/>
      </a:schemeClr>
    </dgm:fillClrLst>
    <dgm:linClrLst meth="repeat">
      <a:schemeClr val="lt1"/>
    </dgm:linClrLst>
    <dgm:effectClrLst/>
    <dgm:txLinClrLst/>
    <dgm:txFillClrLst/>
    <dgm:txEffectClrLst/>
  </dgm:styleLbl>
  <dgm:styleLbl name="fgImgPlace1">
    <dgm:fillClrLst>
      <a:schemeClr val="accent4">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alignImgPlace1">
    <dgm:fillClrLst>
      <a:schemeClr val="accent4">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4">
        <a:tint val="50000"/>
      </a:schemeClr>
      <a:schemeClr val="accent4">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4">
        <a:shade val="90000"/>
      </a:schemeClr>
      <a:schemeClr val="accent4">
        <a:tint val="70000"/>
      </a:schemeClr>
    </dgm:fillClrLst>
    <dgm:linClrLst>
      <a:schemeClr val="accent4">
        <a:shade val="90000"/>
      </a:schemeClr>
      <a:schemeClr val="accent4">
        <a:tint val="70000"/>
      </a:schemeClr>
    </dgm:linClrLst>
    <dgm:effectClrLst/>
    <dgm:txLinClrLst/>
    <dgm:txFillClrLst/>
    <dgm:txEffectClrLst/>
  </dgm:styleLbl>
  <dgm:styleLbl name="fgSibTrans2D1">
    <dgm:fillClrLst>
      <a:schemeClr val="accent4">
        <a:shade val="90000"/>
      </a:schemeClr>
      <a:schemeClr val="accent4">
        <a:tint val="70000"/>
      </a:schemeClr>
    </dgm:fillClrLst>
    <dgm:linClrLst>
      <a:schemeClr val="accent4">
        <a:shade val="90000"/>
      </a:schemeClr>
      <a:schemeClr val="accent4">
        <a:tint val="70000"/>
      </a:schemeClr>
    </dgm:linClrLst>
    <dgm:effectClrLst/>
    <dgm:txLinClrLst/>
    <dgm:txFillClrLst meth="repeat">
      <a:schemeClr val="lt1"/>
    </dgm:txFillClrLst>
    <dgm:txEffectClrLst/>
  </dgm:styleLbl>
  <dgm:styleLbl name="bgSibTrans2D1">
    <dgm:fillClrLst>
      <a:schemeClr val="accent4">
        <a:shade val="90000"/>
      </a:schemeClr>
      <a:schemeClr val="accent4">
        <a:tint val="70000"/>
      </a:schemeClr>
    </dgm:fillClrLst>
    <dgm:linClrLst>
      <a:schemeClr val="accent4">
        <a:shade val="90000"/>
      </a:schemeClr>
      <a:schemeClr val="accent4">
        <a:tint val="70000"/>
      </a:schemeClr>
    </dgm:linClrLst>
    <dgm:effectClrLst/>
    <dgm:txLinClrLst/>
    <dgm:txFillClrLst meth="repeat">
      <a:schemeClr val="lt1"/>
    </dgm:txFillClrLst>
    <dgm:txEffectClrLst/>
  </dgm:styleLbl>
  <dgm:styleLbl name="sibTrans1D1">
    <dgm:fillClrLst>
      <a:schemeClr val="accent4">
        <a:shade val="90000"/>
      </a:schemeClr>
      <a:schemeClr val="accent4">
        <a:tint val="70000"/>
      </a:schemeClr>
    </dgm:fillClrLst>
    <dgm:linClrLst>
      <a:schemeClr val="accent4">
        <a:shade val="90000"/>
      </a:schemeClr>
      <a:schemeClr val="accent4">
        <a:tint val="70000"/>
      </a:schemeClr>
    </dgm:linClrLst>
    <dgm:effectClrLst/>
    <dgm:txLinClrLst/>
    <dgm:txFillClrLst meth="repeat">
      <a:schemeClr val="tx1"/>
    </dgm:txFillClrLst>
    <dgm:txEffectClrLst/>
  </dgm:styleLbl>
  <dgm:styleLbl name="callout">
    <dgm:fillClrLst meth="repeat">
      <a:schemeClr val="accent4"/>
    </dgm:fillClrLst>
    <dgm:linClrLst meth="repeat">
      <a:schemeClr val="accent4"/>
    </dgm:linClrLst>
    <dgm:effectClrLst/>
    <dgm:txLinClrLst/>
    <dgm:txFillClrLst meth="repeat">
      <a:schemeClr val="tx1"/>
    </dgm:txFillClrLst>
    <dgm:txEffectClrLst/>
  </dgm:styleLbl>
  <dgm:styleLbl name="asst0">
    <dgm:fillClrLst meth="repeat">
      <a:schemeClr val="accent4">
        <a:shade val="80000"/>
      </a:schemeClr>
    </dgm:fillClrLst>
    <dgm:linClrLst meth="repeat">
      <a:schemeClr val="lt1"/>
    </dgm:linClrLst>
    <dgm:effectClrLst/>
    <dgm:txLinClrLst/>
    <dgm:txFillClrLst/>
    <dgm:txEffectClrLst/>
  </dgm:styleLbl>
  <dgm:styleLbl name="asst1">
    <dgm:fillClrLst meth="repeat">
      <a:schemeClr val="accent4">
        <a:shade val="80000"/>
      </a:schemeClr>
    </dgm:fillClrLst>
    <dgm:linClrLst meth="repeat">
      <a:schemeClr val="lt1"/>
    </dgm:linClrLst>
    <dgm:effectClrLst/>
    <dgm:txLinClrLst/>
    <dgm:txFillClrLst/>
    <dgm:txEffectClrLst/>
  </dgm:styleLbl>
  <dgm:styleLbl name="asst2">
    <dgm:fillClrLst>
      <a:schemeClr val="accent4">
        <a:tint val="99000"/>
      </a:schemeClr>
    </dgm:fillClrLst>
    <dgm:linClrLst meth="repeat">
      <a:schemeClr val="lt1"/>
    </dgm:linClrLst>
    <dgm:effectClrLst/>
    <dgm:txLinClrLst/>
    <dgm:txFillClrLst/>
    <dgm:txEffectClrLst/>
  </dgm:styleLbl>
  <dgm:styleLbl name="asst3">
    <dgm:fillClrLst>
      <a:schemeClr val="accent4">
        <a:tint val="80000"/>
      </a:schemeClr>
    </dgm:fillClrLst>
    <dgm:linClrLst meth="repeat">
      <a:schemeClr val="lt1"/>
    </dgm:linClrLst>
    <dgm:effectClrLst/>
    <dgm:txLinClrLst/>
    <dgm:txFillClrLst/>
    <dgm:txEffectClrLst/>
  </dgm:styleLbl>
  <dgm:styleLbl name="asst4">
    <dgm:fillClrLst>
      <a:schemeClr val="accent4">
        <a:tint val="70000"/>
      </a:schemeClr>
    </dgm:fillClrLst>
    <dgm:linClrLst meth="repeat">
      <a:schemeClr val="lt1"/>
    </dgm:linClrLst>
    <dgm:effectClrLst/>
    <dgm:txLinClrLst/>
    <dgm:txFillClrLst/>
    <dgm:txEffectClrLst/>
  </dgm:styleLbl>
  <dgm:styleLbl name="parChTrans2D1">
    <dgm:fillClrLst meth="repeat">
      <a:schemeClr val="accent4">
        <a:tint val="60000"/>
      </a:schemeClr>
    </dgm:fillClrLst>
    <dgm:linClrLst meth="repeat">
      <a:schemeClr val="accent4">
        <a:tint val="60000"/>
      </a:schemeClr>
    </dgm:linClrLst>
    <dgm:effectClrLst/>
    <dgm:txLinClrLst/>
    <dgm:txFillClrLst meth="repeat">
      <a:schemeClr val="lt1"/>
    </dgm:txFillClrLst>
    <dgm:txEffectClrLst/>
  </dgm:styleLbl>
  <dgm:styleLbl name="parChTrans2D2">
    <dgm:fillClrLst meth="repeat">
      <a:schemeClr val="accent4">
        <a:tint val="90000"/>
      </a:schemeClr>
    </dgm:fillClrLst>
    <dgm:linClrLst meth="repeat">
      <a:schemeClr val="accent4">
        <a:tint val="90000"/>
      </a:schemeClr>
    </dgm:linClrLst>
    <dgm:effectClrLst/>
    <dgm:txLinClrLst/>
    <dgm:txFillClrLst/>
    <dgm:txEffectClrLst/>
  </dgm:styleLbl>
  <dgm:styleLbl name="parChTrans2D3">
    <dgm:fillClrLst meth="repeat">
      <a:schemeClr val="accent4">
        <a:tint val="70000"/>
      </a:schemeClr>
    </dgm:fillClrLst>
    <dgm:linClrLst meth="repeat">
      <a:schemeClr val="accent4">
        <a:tint val="70000"/>
      </a:schemeClr>
    </dgm:linClrLst>
    <dgm:effectClrLst/>
    <dgm:txLinClrLst/>
    <dgm:txFillClrLst/>
    <dgm:txEffectClrLst/>
  </dgm:styleLbl>
  <dgm:styleLbl name="parChTrans2D4">
    <dgm:fillClrLst meth="repeat">
      <a:schemeClr val="accent4">
        <a:tint val="50000"/>
      </a:schemeClr>
    </dgm:fillClrLst>
    <dgm:linClrLst meth="repeat">
      <a:schemeClr val="accent4">
        <a:tint val="50000"/>
      </a:schemeClr>
    </dgm:linClrLst>
    <dgm:effectClrLst/>
    <dgm:txLinClrLst/>
    <dgm:txFillClrLst meth="repeat">
      <a:schemeClr val="lt1"/>
    </dgm:txFillClrLst>
    <dgm:txEffectClrLst/>
  </dgm:styleLbl>
  <dgm:styleLbl name="parChTrans1D1">
    <dgm:fillClrLst meth="repeat">
      <a:schemeClr val="accent4">
        <a:shade val="80000"/>
      </a:schemeClr>
    </dgm:fillClrLst>
    <dgm:linClrLst meth="repeat">
      <a:schemeClr val="accent4">
        <a:shade val="80000"/>
      </a:schemeClr>
    </dgm:linClrLst>
    <dgm:effectClrLst/>
    <dgm:txLinClrLst/>
    <dgm:txFillClrLst meth="repeat">
      <a:schemeClr val="tx1"/>
    </dgm:txFillClrLst>
    <dgm:txEffectClrLst/>
  </dgm:styleLbl>
  <dgm:styleLbl name="parChTrans1D2">
    <dgm:fillClrLst meth="repeat">
      <a:schemeClr val="accent4">
        <a:tint val="99000"/>
      </a:schemeClr>
    </dgm:fillClrLst>
    <dgm:linClrLst meth="repeat">
      <a:schemeClr val="accent4">
        <a:tint val="99000"/>
      </a:schemeClr>
    </dgm:linClrLst>
    <dgm:effectClrLst/>
    <dgm:txLinClrLst/>
    <dgm:txFillClrLst meth="repeat">
      <a:schemeClr val="tx1"/>
    </dgm:txFillClrLst>
    <dgm:txEffectClrLst/>
  </dgm:styleLbl>
  <dgm:styleLbl name="parChTrans1D3">
    <dgm:fillClrLst meth="repeat">
      <a:schemeClr val="accent4">
        <a:tint val="80000"/>
      </a:schemeClr>
    </dgm:fillClrLst>
    <dgm:linClrLst meth="repeat">
      <a:schemeClr val="accent4">
        <a:tint val="80000"/>
      </a:schemeClr>
    </dgm:linClrLst>
    <dgm:effectClrLst/>
    <dgm:txLinClrLst/>
    <dgm:txFillClrLst meth="repeat">
      <a:schemeClr val="tx1"/>
    </dgm:txFillClrLst>
    <dgm:txEffectClrLst/>
  </dgm:styleLbl>
  <dgm:styleLbl name="parChTrans1D4">
    <dgm:fillClrLst meth="repeat">
      <a:schemeClr val="accent4">
        <a:tint val="70000"/>
      </a:schemeClr>
    </dgm:fillClrLst>
    <dgm:linClrLst meth="repeat">
      <a:schemeClr val="accent4">
        <a:tint val="7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4">
        <a:shade val="80000"/>
      </a:schemeClr>
      <a:schemeClr val="accent4">
        <a:tint val="7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4">
        <a:shade val="80000"/>
      </a:schemeClr>
      <a:schemeClr val="accent4">
        <a:tint val="7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4">
        <a:shade val="80000"/>
      </a:schemeClr>
      <a:schemeClr val="accent4">
        <a:tint val="70000"/>
      </a:schemeClr>
    </dgm:linClrLst>
    <dgm:effectClrLst/>
    <dgm:txLinClrLst/>
    <dgm:txFillClrLst meth="repeat">
      <a:schemeClr val="dk1"/>
    </dgm:txFillClrLst>
    <dgm:txEffectClrLst/>
  </dgm:styleLbl>
  <dgm:styleLbl name="trAlignAcc1">
    <dgm:fillClrLst meth="repeat">
      <a:schemeClr val="lt1">
        <a:alpha val="40000"/>
      </a:schemeClr>
    </dgm:fillClrLst>
    <dgm:linClrLst meth="repeat">
      <a:schemeClr val="accent4"/>
    </dgm:linClrLst>
    <dgm:effectClrLst/>
    <dgm:txLinClrLst/>
    <dgm:txFillClrLst meth="repeat">
      <a:schemeClr val="dk1"/>
    </dgm:txFillClrLst>
    <dgm:txEffectClrLst/>
  </dgm:styleLbl>
  <dgm:styleLbl name="bgAcc1">
    <dgm:fillClrLst meth="repeat">
      <a:schemeClr val="lt1">
        <a:alpha val="90000"/>
      </a:schemeClr>
    </dgm:fillClrLst>
    <dgm:linClrLst>
      <a:schemeClr val="accent4">
        <a:shade val="80000"/>
      </a:schemeClr>
      <a:schemeClr val="accent4">
        <a:tint val="70000"/>
      </a:schemeClr>
    </dgm:linClrLst>
    <dgm:effectClrLst/>
    <dgm:txLinClrLst/>
    <dgm:txFillClrLst meth="repeat">
      <a:schemeClr val="dk1"/>
    </dgm:txFillClrLst>
    <dgm:txEffectClrLst/>
  </dgm:styleLbl>
  <dgm:styleLbl name="solidFgAcc1">
    <dgm:fillClrLst meth="repeat">
      <a:schemeClr val="lt1"/>
    </dgm:fillClrLst>
    <dgm:linClrLst>
      <a:schemeClr val="accent4">
        <a:shade val="80000"/>
      </a:schemeClr>
      <a:schemeClr val="accent4">
        <a:tint val="7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4"/>
    </dgm:linClrLst>
    <dgm:effectClrLst/>
    <dgm:txLinClrLst/>
    <dgm:txFillClrLst meth="repeat">
      <a:schemeClr val="dk1"/>
    </dgm:txFillClrLst>
    <dgm:txEffectClrLst/>
  </dgm:styleLbl>
  <dgm:styleLbl name="solidBgAcc1">
    <dgm:fillClrLst meth="repeat">
      <a:schemeClr val="lt1"/>
    </dgm:fillClrLst>
    <dgm:linClrLst meth="repeat">
      <a:schemeClr val="accent4"/>
    </dgm:linClrLst>
    <dgm:effectClrLst/>
    <dgm:txLinClrLst/>
    <dgm:txFillClrLst meth="repeat">
      <a:schemeClr val="dk1"/>
    </dgm:txFillClrLst>
    <dgm:txEffectClrLst/>
  </dgm:styleLbl>
  <dgm:styleLbl name="fgAccFollowNode1">
    <dgm:fillClrLst meth="repeat">
      <a:schemeClr val="accent4">
        <a:alpha val="90000"/>
        <a:tint val="40000"/>
      </a:schemeClr>
    </dgm:fillClrLst>
    <dgm:linClrLst meth="repeat">
      <a:schemeClr val="accent4">
        <a:alpha val="90000"/>
        <a:tint val="40000"/>
      </a:schemeClr>
    </dgm:linClrLst>
    <dgm:effectClrLst/>
    <dgm:txLinClrLst/>
    <dgm:txFillClrLst meth="repeat">
      <a:schemeClr val="dk1"/>
    </dgm:txFillClrLst>
    <dgm:txEffectClrLst/>
  </dgm:styleLbl>
  <dgm:styleLbl name="alignAccFollowNode1">
    <dgm:fillClrLst meth="repeat">
      <a:schemeClr val="accent4">
        <a:alpha val="90000"/>
        <a:tint val="40000"/>
      </a:schemeClr>
    </dgm:fillClrLst>
    <dgm:linClrLst meth="repeat">
      <a:schemeClr val="accent4">
        <a:alpha val="90000"/>
        <a:tint val="40000"/>
      </a:schemeClr>
    </dgm:linClrLst>
    <dgm:effectClrLst/>
    <dgm:txLinClrLst/>
    <dgm:txFillClrLst meth="repeat">
      <a:schemeClr val="dk1"/>
    </dgm:txFillClrLst>
    <dgm:txEffectClrLst/>
  </dgm:styleLbl>
  <dgm:styleLbl name="bgAccFollowNode1">
    <dgm:fillClrLst meth="repeat">
      <a:schemeClr val="accent4">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4">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4">
        <a:tint val="99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4">
        <a:tint val="8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4">
        <a:tint val="70000"/>
      </a:schemeClr>
    </dgm:linClrLst>
    <dgm:effectClrLst/>
    <dgm:txLinClrLst/>
    <dgm:txFillClrLst meth="repeat">
      <a:schemeClr val="dk1"/>
    </dgm:txFillClrLst>
    <dgm:txEffectClrLst/>
  </dgm:styleLbl>
  <dgm:styleLbl name="bgShp">
    <dgm:fillClrLst meth="repeat">
      <a:schemeClr val="accent4">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4">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4">
        <a:tint val="50000"/>
        <a:alpha val="40000"/>
      </a:schemeClr>
    </dgm:fillClrLst>
    <dgm:linClrLst meth="repeat">
      <a:schemeClr val="accent4"/>
    </dgm:linClrLst>
    <dgm:effectClrLst/>
    <dgm:txLinClrLst/>
    <dgm:txFillClrLst meth="repeat">
      <a:schemeClr val="lt1"/>
    </dgm:txFillClrLst>
    <dgm:txEffectClrLst/>
  </dgm:styleLbl>
  <dgm:styleLbl name="fgShp">
    <dgm:fillClrLst meth="repeat">
      <a:schemeClr val="accent4">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8.xml><?xml version="1.0" encoding="utf-8"?>
<dgm:colorsDef xmlns:dgm="http://schemas.openxmlformats.org/drawingml/2006/diagram" xmlns:a="http://schemas.openxmlformats.org/drawingml/2006/main" uniqueId="urn:microsoft.com/office/officeart/2005/8/colors/accent1_5">
  <dgm:title val=""/>
  <dgm:desc val=""/>
  <dgm:catLst>
    <dgm:cat type="accent1" pri="11500"/>
  </dgm:catLst>
  <dgm:styleLbl name="node0">
    <dgm:fillClrLst meth="cycle">
      <a:schemeClr val="accent1">
        <a:alpha val="80000"/>
      </a:schemeClr>
    </dgm:fillClrLst>
    <dgm:linClrLst meth="repeat">
      <a:schemeClr val="lt1"/>
    </dgm:linClrLst>
    <dgm:effectClrLst/>
    <dgm:txLinClrLst/>
    <dgm:txFillClrLst/>
    <dgm:txEffectClrLst/>
  </dgm:styleLbl>
  <dgm:styleLbl name="node1">
    <dgm:fillClrLst>
      <a:schemeClr val="accent1">
        <a:alpha val="90000"/>
      </a:schemeClr>
      <a:schemeClr val="accent1">
        <a:alpha val="50000"/>
      </a:schemeClr>
    </dgm:fillClrLst>
    <dgm:linClrLst meth="repeat">
      <a:schemeClr val="lt1"/>
    </dgm:linClrLst>
    <dgm:effectClrLst/>
    <dgm:txLinClrLst/>
    <dgm:txFillClrLst/>
    <dgm:txEffectClrLst/>
  </dgm:styleLbl>
  <dgm:styleLbl name="alignNode1">
    <dgm:fillClrLst>
      <a:schemeClr val="accent1">
        <a:alpha val="90000"/>
      </a:schemeClr>
      <a:schemeClr val="accent1">
        <a:alpha val="50000"/>
      </a:schemeClr>
    </dgm:fillClrLst>
    <dgm:linClrLst>
      <a:schemeClr val="accent1">
        <a:alpha val="90000"/>
      </a:schemeClr>
      <a:schemeClr val="accent1">
        <a:alpha val="50000"/>
      </a:schemeClr>
    </dgm:linClrLst>
    <dgm:effectClrLst/>
    <dgm:txLinClrLst/>
    <dgm:txFillClrLst/>
    <dgm:txEffectClrLst/>
  </dgm:styleLbl>
  <dgm:styleLbl name="lnNode1">
    <dgm:fillClrLst>
      <a:schemeClr val="accent1">
        <a:shade val="90000"/>
      </a:schemeClr>
      <a:schemeClr val="accent1">
        <a:alpha val="50000"/>
        <a:tint val="50000"/>
      </a:schemeClr>
    </dgm:fillClrLst>
    <dgm:linClrLst meth="repeat">
      <a:schemeClr val="lt1"/>
    </dgm:linClrLst>
    <dgm:effectClrLst/>
    <dgm:txLinClrLst/>
    <dgm:txFillClrLst/>
    <dgm:txEffectClrLst/>
  </dgm:styleLbl>
  <dgm:styleLbl name="vennNode1">
    <dgm:fillClrLst>
      <a:schemeClr val="accent1">
        <a:shade val="80000"/>
        <a:alpha val="50000"/>
      </a:schemeClr>
      <a:schemeClr val="accent1">
        <a:alpha val="80000"/>
      </a:schemeClr>
    </dgm:fillClrLst>
    <dgm:linClrLst meth="repeat">
      <a:schemeClr val="lt1"/>
    </dgm:linClrLst>
    <dgm:effectClrLst/>
    <dgm:txLinClrLst/>
    <dgm:txFillClrLst/>
    <dgm:txEffectClrLst/>
  </dgm:styleLbl>
  <dgm:styleLbl name="node2">
    <dgm:fillClrLst>
      <a:schemeClr val="accent1">
        <a:alpha val="70000"/>
      </a:schemeClr>
    </dgm:fillClrLst>
    <dgm:linClrLst meth="repeat">
      <a:schemeClr val="lt1"/>
    </dgm:linClrLst>
    <dgm:effectClrLst/>
    <dgm:txLinClrLst/>
    <dgm:txFillClrLst/>
    <dgm:txEffectClrLst/>
  </dgm:styleLbl>
  <dgm:styleLbl name="node3">
    <dgm:fillClrLst>
      <a:schemeClr val="accent1">
        <a:alpha val="50000"/>
      </a:schemeClr>
    </dgm:fillClrLst>
    <dgm:linClrLst meth="repeat">
      <a:schemeClr val="lt1"/>
    </dgm:linClrLst>
    <dgm:effectClrLst/>
    <dgm:txLinClrLst/>
    <dgm:txFillClrLst/>
    <dgm:txEffectClrLst/>
  </dgm:styleLbl>
  <dgm:styleLbl name="node4">
    <dgm:fillClrLst>
      <a:schemeClr val="accent1">
        <a:alpha val="30000"/>
      </a:schemeClr>
    </dgm:fillClrLst>
    <dgm:linClrLst meth="repeat">
      <a:schemeClr val="lt1"/>
    </dgm:linClrLst>
    <dgm:effectClrLst/>
    <dgm:txLinClrLst/>
    <dgm:txFillClrLst/>
    <dgm:txEffectClrLst/>
  </dgm:styleLbl>
  <dgm:styleLbl name="fgImgPlace1">
    <dgm:fillClrLst>
      <a:schemeClr val="accent1">
        <a:tint val="50000"/>
        <a:alpha val="90000"/>
      </a:schemeClr>
      <a:schemeClr val="accent1">
        <a:tint val="20000"/>
        <a:alpha val="50000"/>
      </a:schemeClr>
    </dgm:fillClrLst>
    <dgm:linClrLst meth="repeat">
      <a:schemeClr val="lt1"/>
    </dgm:linClrLst>
    <dgm:effectClrLst/>
    <dgm:txLinClrLst/>
    <dgm:txFillClrLst meth="repeat">
      <a:schemeClr val="lt1"/>
    </dgm:txFillClrLst>
    <dgm:txEffectClrLst/>
  </dgm:styleLbl>
  <dgm:styleLbl name="align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bgImgPlace1">
    <dgm:fillClrLst>
      <a:schemeClr val="accent1">
        <a:tint val="50000"/>
      </a:schemeClr>
      <a:schemeClr val="accent1">
        <a:tint val="20000"/>
      </a:schemeClr>
    </dgm:fillClrLst>
    <dgm:linClrLst meth="repeat">
      <a:schemeClr val="lt1"/>
    </dgm:linClrLst>
    <dgm:effectClrLst/>
    <dgm:txLinClrLst/>
    <dgm:txFillClrLst meth="repeat">
      <a:schemeClr val="lt1"/>
    </dgm:txFillClrLst>
    <dgm:txEffectClrLst/>
  </dgm:styleLbl>
  <dgm:styleLbl name="sibTrans2D1">
    <dgm:fillClrLst>
      <a:schemeClr val="accent1">
        <a:shade val="90000"/>
      </a:schemeClr>
      <a:schemeClr val="accent1">
        <a:tint val="50000"/>
      </a:schemeClr>
    </dgm:fillClrLst>
    <dgm:linClrLst>
      <a:schemeClr val="accent1">
        <a:shade val="90000"/>
      </a:schemeClr>
      <a:schemeClr val="accent1">
        <a:tint val="50000"/>
      </a:schemeClr>
    </dgm:linClrLst>
    <dgm:effectClrLst/>
    <dgm:txLinClrLst/>
    <dgm:txFillClrLst/>
    <dgm:txEffectClrLst/>
  </dgm:styleLbl>
  <dgm:styleLbl name="fgSibTrans2D1">
    <dgm:fillClrLst>
      <a:schemeClr val="accent1">
        <a:shade val="90000"/>
      </a:schemeClr>
      <a:schemeClr val="accent1">
        <a:tint val="50000"/>
      </a:schemeClr>
    </dgm:fillClrLst>
    <dgm:linClrLst>
      <a:schemeClr val="accent1">
        <a:shade val="90000"/>
      </a:schemeClr>
      <a:schemeClr val="accent1">
        <a:tint val="50000"/>
      </a:schemeClr>
    </dgm:linClrLst>
    <dgm:effectClrLst/>
    <dgm:txLinClrLst/>
    <dgm:txFillClrLst/>
    <dgm:txEffectClrLst/>
  </dgm:styleLbl>
  <dgm:styleLbl name="bgSibTrans2D1">
    <dgm:fillClrLst>
      <a:schemeClr val="accent1">
        <a:shade val="90000"/>
      </a:schemeClr>
      <a:schemeClr val="accent1">
        <a:tint val="50000"/>
      </a:schemeClr>
    </dgm:fillClrLst>
    <dgm:linClrLst>
      <a:schemeClr val="accent1">
        <a:shade val="90000"/>
      </a:schemeClr>
      <a:schemeClr val="accent1">
        <a:tint val="50000"/>
      </a:schemeClr>
    </dgm:linClrLst>
    <dgm:effectClrLst/>
    <dgm:txLinClrLst/>
    <dgm:txFillClrLst/>
    <dgm:txEffectClrLst/>
  </dgm:styleLbl>
  <dgm:styleLbl name="sibTrans1D1">
    <dgm:fillClrLst>
      <a:schemeClr val="accent1">
        <a:shade val="90000"/>
      </a:schemeClr>
      <a:schemeClr val="accent1">
        <a:tint val="50000"/>
      </a:schemeClr>
    </dgm:fillClrLst>
    <dgm:linClrLst>
      <a:schemeClr val="accent1">
        <a:shade val="90000"/>
      </a:schemeClr>
      <a:schemeClr val="accent1">
        <a:tint val="50000"/>
      </a:schemeClr>
    </dgm:linClrLst>
    <dgm:effectClrLst/>
    <dgm:txLinClrLst/>
    <dgm:txFillClrLst meth="repeat">
      <a:schemeClr val="tx1"/>
    </dgm:txFillClrLst>
    <dgm:txEffectClrLst/>
  </dgm:styleLbl>
  <dgm:styleLbl name="callout">
    <dgm:fillClrLst meth="repeat">
      <a:schemeClr val="accent1"/>
    </dgm:fillClrLst>
    <dgm:linClrLst meth="repeat">
      <a:schemeClr val="accent1"/>
    </dgm:linClrLst>
    <dgm:effectClrLst/>
    <dgm:txLinClrLst/>
    <dgm:txFillClrLst meth="repeat">
      <a:schemeClr val="tx1"/>
    </dgm:txFillClrLst>
    <dgm:txEffectClrLst/>
  </dgm:styleLbl>
  <dgm:styleLbl name="asst0">
    <dgm:fillClrLst meth="repeat">
      <a:schemeClr val="accent1">
        <a:alpha val="90000"/>
      </a:schemeClr>
    </dgm:fillClrLst>
    <dgm:linClrLst meth="repeat">
      <a:schemeClr val="lt1"/>
    </dgm:linClrLst>
    <dgm:effectClrLst/>
    <dgm:txLinClrLst/>
    <dgm:txFillClrLst/>
    <dgm:txEffectClrLst/>
  </dgm:styleLbl>
  <dgm:styleLbl name="asst1">
    <dgm:fillClrLst meth="repeat">
      <a:schemeClr val="accent1">
        <a:alpha val="90000"/>
      </a:schemeClr>
    </dgm:fillClrLst>
    <dgm:linClrLst meth="repeat">
      <a:schemeClr val="lt1"/>
    </dgm:linClrLst>
    <dgm:effectClrLst/>
    <dgm:txLinClrLst/>
    <dgm:txFillClrLst/>
    <dgm:txEffectClrLst/>
  </dgm:styleLbl>
  <dgm:styleLbl name="asst2">
    <dgm:fillClrLst>
      <a:schemeClr val="accent1">
        <a:alpha val="90000"/>
      </a:schemeClr>
    </dgm:fillClrLst>
    <dgm:linClrLst meth="repeat">
      <a:schemeClr val="lt1"/>
    </dgm:linClrLst>
    <dgm:effectClrLst/>
    <dgm:txLinClrLst/>
    <dgm:txFillClrLst/>
    <dgm:txEffectClrLst/>
  </dgm:styleLbl>
  <dgm:styleLbl name="asst3">
    <dgm:fillClrLst>
      <a:schemeClr val="accent1">
        <a:alpha val="70000"/>
      </a:schemeClr>
    </dgm:fillClrLst>
    <dgm:linClrLst meth="repeat">
      <a:schemeClr val="lt1"/>
    </dgm:linClrLst>
    <dgm:effectClrLst/>
    <dgm:txLinClrLst/>
    <dgm:txFillClrLst/>
    <dgm:txEffectClrLst/>
  </dgm:styleLbl>
  <dgm:styleLbl name="asst4">
    <dgm:fillClrLst>
      <a:schemeClr val="accent1">
        <a:alpha val="50000"/>
      </a:schemeClr>
    </dgm:fillClrLst>
    <dgm:linClrLst meth="repeat">
      <a:schemeClr val="lt1"/>
    </dgm:linClrLst>
    <dgm:effectClrLst/>
    <dgm:txLinClrLst/>
    <dgm:txFillClrLst/>
    <dgm:txEffectClrLst/>
  </dgm:styleLbl>
  <dgm:styleLbl name="parChTrans2D1">
    <dgm:fillClrLst meth="repeat">
      <a:schemeClr val="accent1">
        <a:shade val="80000"/>
      </a:schemeClr>
    </dgm:fillClrLst>
    <dgm:linClrLst meth="repeat">
      <a:schemeClr val="accent1">
        <a:shade val="80000"/>
      </a:schemeClr>
    </dgm:linClrLst>
    <dgm:effectClrLst/>
    <dgm:txLinClrLst/>
    <dgm:txFillClrLst/>
    <dgm:txEffectClrLst/>
  </dgm:styleLbl>
  <dgm:styleLbl name="parChTrans2D2">
    <dgm:fillClrLst meth="repeat">
      <a:schemeClr val="accent1">
        <a:tint val="90000"/>
      </a:schemeClr>
    </dgm:fillClrLst>
    <dgm:linClrLst meth="repeat">
      <a:schemeClr val="accent1">
        <a:tint val="90000"/>
      </a:schemeClr>
    </dgm:linClrLst>
    <dgm:effectClrLst/>
    <dgm:txLinClrLst/>
    <dgm:txFillClrLst/>
    <dgm:txEffectClrLst/>
  </dgm:styleLbl>
  <dgm:styleLbl name="parChTrans2D3">
    <dgm:fillClrLst meth="repeat">
      <a:schemeClr val="accent1">
        <a:tint val="70000"/>
      </a:schemeClr>
    </dgm:fillClrLst>
    <dgm:linClrLst meth="repeat">
      <a:schemeClr val="accent1">
        <a:tint val="70000"/>
      </a:schemeClr>
    </dgm:linClrLst>
    <dgm:effectClrLst/>
    <dgm:txLinClrLst/>
    <dgm:txFillClrLst/>
    <dgm:txEffectClrLst/>
  </dgm:styleLbl>
  <dgm:styleLbl name="parChTrans2D4">
    <dgm:fillClrLst meth="repeat">
      <a:schemeClr val="accent1">
        <a:tint val="50000"/>
      </a:schemeClr>
    </dgm:fillClrLst>
    <dgm:linClrLst meth="repeat">
      <a:schemeClr val="accent1">
        <a:tint val="50000"/>
      </a:schemeClr>
    </dgm:linClrLst>
    <dgm:effectClrLst/>
    <dgm:txLinClrLst/>
    <dgm:txFillClrLst meth="repeat">
      <a:schemeClr val="dk1"/>
    </dgm:txFillClrLst>
    <dgm:txEffectClrLst/>
  </dgm:styleLbl>
  <dgm:styleLbl name="parChTrans1D1">
    <dgm:fillClrLst meth="repeat">
      <a:schemeClr val="accent1">
        <a:shade val="80000"/>
      </a:schemeClr>
    </dgm:fillClrLst>
    <dgm:linClrLst meth="repeat">
      <a:schemeClr val="accent1">
        <a:shade val="80000"/>
      </a:schemeClr>
    </dgm:linClrLst>
    <dgm:effectClrLst/>
    <dgm:txLinClrLst/>
    <dgm:txFillClrLst meth="repeat">
      <a:schemeClr val="tx1"/>
    </dgm:txFillClrLst>
    <dgm:txEffectClrLst/>
  </dgm:styleLbl>
  <dgm:styleLbl name="parChTrans1D2">
    <dgm:fillClrLst meth="repeat">
      <a:schemeClr val="accent1">
        <a:tint val="90000"/>
      </a:schemeClr>
    </dgm:fillClrLst>
    <dgm:linClrLst meth="repeat">
      <a:schemeClr val="accent1">
        <a:tint val="90000"/>
      </a:schemeClr>
    </dgm:linClrLst>
    <dgm:effectClrLst/>
    <dgm:txLinClrLst/>
    <dgm:txFillClrLst meth="repeat">
      <a:schemeClr val="tx1"/>
    </dgm:txFillClrLst>
    <dgm:txEffectClrLst/>
  </dgm:styleLbl>
  <dgm:styleLbl name="parChTrans1D3">
    <dgm:fillClrLst meth="repeat">
      <a:schemeClr val="accent1">
        <a:tint val="70000"/>
      </a:schemeClr>
    </dgm:fillClrLst>
    <dgm:linClrLst meth="repeat">
      <a:schemeClr val="accent1">
        <a:tint val="70000"/>
      </a:schemeClr>
    </dgm:linClrLst>
    <dgm:effectClrLst/>
    <dgm:txLinClrLst/>
    <dgm:txFillClrLst meth="repeat">
      <a:schemeClr val="tx1"/>
    </dgm:txFillClrLst>
    <dgm:txEffectClrLst/>
  </dgm:styleLbl>
  <dgm:styleLbl name="parChTrans1D4">
    <dgm:fillClrLst meth="repeat">
      <a:schemeClr val="accent1">
        <a:tint val="50000"/>
      </a:schemeClr>
    </dgm:fillClrLst>
    <dgm:linClrLst meth="repeat">
      <a:schemeClr val="accent1">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a:schemeClr val="accent1">
        <a:alpha val="90000"/>
      </a:schemeClr>
      <a:schemeClr val="accent1">
        <a:alpha val="50000"/>
      </a:schemeClr>
    </dgm:linClrLst>
    <dgm:effectClrLst/>
    <dgm:txLinClrLst/>
    <dgm:txFillClrLst meth="repeat">
      <a:schemeClr val="dk1"/>
    </dgm:txFillClrLst>
    <dgm:txEffectClrLst/>
  </dgm:styleLbl>
  <dgm:styleLbl name="conFgAcc1">
    <dgm:fillClrLst meth="repeat">
      <a:schemeClr val="lt1">
        <a:alpha val="90000"/>
      </a:schemeClr>
    </dgm:fillClrLst>
    <dgm:linClrLst>
      <a:schemeClr val="accent1">
        <a:alpha val="90000"/>
      </a:schemeClr>
      <a:schemeClr val="accent1">
        <a:alpha val="50000"/>
      </a:schemeClr>
    </dgm:linClrLst>
    <dgm:effectClrLst/>
    <dgm:txLinClrLst/>
    <dgm:txFillClrLst meth="repeat">
      <a:schemeClr val="dk1"/>
    </dgm:txFillClrLst>
    <dgm:txEffectClrLst/>
  </dgm:styleLbl>
  <dgm:styleLbl name="alignAcc1">
    <dgm:fillClrLst meth="repeat">
      <a:schemeClr val="lt1">
        <a:alpha val="90000"/>
      </a:schemeClr>
    </dgm:fillClrLst>
    <dgm:linClrLst>
      <a:schemeClr val="accent1">
        <a:alpha val="90000"/>
      </a:schemeClr>
      <a:schemeClr val="accent1">
        <a:alpha val="50000"/>
      </a:schemeClr>
    </dgm:linClrLst>
    <dgm:effectClrLst/>
    <dgm:txLinClrLst/>
    <dgm:txFillClrLst meth="repeat">
      <a:schemeClr val="dk1"/>
    </dgm:txFillClrLst>
    <dgm:txEffectClrLst/>
  </dgm:styleLbl>
  <dgm:styleLbl name="trAlignAcc1">
    <dgm:fillClrLst meth="repeat">
      <a:schemeClr val="lt1">
        <a:alpha val="40000"/>
      </a:schemeClr>
    </dgm:fillClrLst>
    <dgm:linClrLst>
      <a:schemeClr val="accent1">
        <a:alpha val="90000"/>
      </a:schemeClr>
      <a:schemeClr val="accent1">
        <a:alpha val="50000"/>
      </a:schemeClr>
    </dgm:linClrLst>
    <dgm:effectClrLst/>
    <dgm:txLinClrLst/>
    <dgm:txFillClrLst meth="repeat">
      <a:schemeClr val="dk1"/>
    </dgm:txFillClrLst>
    <dgm:txEffectClrLst/>
  </dgm:styleLbl>
  <dgm:styleLbl name="bgAcc1">
    <dgm:fillClrLst meth="repeat">
      <a:schemeClr val="lt1">
        <a:alpha val="90000"/>
      </a:schemeClr>
    </dgm:fillClrLst>
    <dgm:linClrLst>
      <a:schemeClr val="accent1">
        <a:alpha val="90000"/>
      </a:schemeClr>
      <a:schemeClr val="accent1">
        <a:alpha val="50000"/>
      </a:schemeClr>
    </dgm:linClrLst>
    <dgm:effectClrLst/>
    <dgm:txLinClrLst/>
    <dgm:txFillClrLst meth="repeat">
      <a:schemeClr val="dk1"/>
    </dgm:txFillClrLst>
    <dgm:txEffectClrLst/>
  </dgm:styleLbl>
  <dgm:styleLbl name="solidFgAcc1">
    <dgm:fillClrLst meth="repeat">
      <a:schemeClr val="lt1"/>
    </dgm:fillClrLst>
    <dgm:linClrLst>
      <a:schemeClr val="accent1">
        <a:alpha val="90000"/>
      </a:schemeClr>
      <a:schemeClr val="accent1">
        <a:alpha val="50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1"/>
    </dgm:linClrLst>
    <dgm:effectClrLst/>
    <dgm:txLinClrLst/>
    <dgm:txFillClrLst meth="repeat">
      <a:schemeClr val="dk1"/>
    </dgm:txFillClrLst>
    <dgm:txEffectClrLst/>
  </dgm:styleLbl>
  <dgm:styleLbl name="solidBgAcc1">
    <dgm:fillClrLst meth="repeat">
      <a:schemeClr val="lt1"/>
    </dgm:fillClrLst>
    <dgm:linClrLst meth="repeat">
      <a:schemeClr val="accent1"/>
    </dgm:linClrLst>
    <dgm:effectClrLst/>
    <dgm:txLinClrLst/>
    <dgm:txFillClrLst meth="repeat">
      <a:schemeClr val="dk1"/>
    </dgm:txFillClrLst>
    <dgm:txEffectClrLst/>
  </dgm:styleLbl>
  <dgm:styleLbl name="fgAccFollowNode1">
    <dgm:fillClrLst>
      <a:schemeClr val="accent1">
        <a:alpha val="90000"/>
        <a:tint val="40000"/>
      </a:schemeClr>
      <a:schemeClr val="accent1">
        <a:alpha val="5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alignAccFollowNode1">
    <dgm:fillClrLst meth="repeat">
      <a:schemeClr val="accent1">
        <a:alpha val="90000"/>
        <a:tint val="40000"/>
      </a:schemeClr>
    </dgm:fillClrLst>
    <dgm:linClrLst meth="repeat">
      <a:schemeClr val="accent1">
        <a:alpha val="90000"/>
        <a:tint val="40000"/>
      </a:schemeClr>
    </dgm:linClrLst>
    <dgm:effectClrLst/>
    <dgm:txLinClrLst/>
    <dgm:txFillClrLst meth="repeat">
      <a:schemeClr val="dk1"/>
    </dgm:txFillClrLst>
    <dgm:txEffectClrLst/>
  </dgm:styleLbl>
  <dgm:styleLbl name="bgAccFollowNode1">
    <dgm:fillClrLst meth="repeat">
      <a:schemeClr val="accent1">
        <a:alpha val="90000"/>
        <a:tint val="40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1">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1">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1">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1">
        <a:tint val="50000"/>
      </a:schemeClr>
    </dgm:linClrLst>
    <dgm:effectClrLst/>
    <dgm:txLinClrLst/>
    <dgm:txFillClrLst meth="repeat">
      <a:schemeClr val="dk1"/>
    </dgm:txFillClrLst>
    <dgm:txEffectClrLst/>
  </dgm:styleLbl>
  <dgm:styleLbl name="bgShp">
    <dgm:fillClrLst meth="repeat">
      <a:schemeClr val="accent1">
        <a:tint val="40000"/>
      </a:schemeClr>
    </dgm:fillClrLst>
    <dgm:linClrLst meth="repeat">
      <a:schemeClr val="dk1"/>
    </dgm:linClrLst>
    <dgm:effectClrLst/>
    <dgm:txLinClrLst/>
    <dgm:txFillClrLst meth="repeat">
      <a:schemeClr val="dk1"/>
    </dgm:txFillClrLst>
    <dgm:txEffectClrLst/>
  </dgm:styleLbl>
  <dgm:styleLbl name="dkBgShp">
    <dgm:fillClrLst meth="repeat">
      <a:schemeClr val="accent1">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1">
        <a:tint val="50000"/>
        <a:alpha val="40000"/>
      </a:schemeClr>
    </dgm:fillClrLst>
    <dgm:linClrLst meth="repeat">
      <a:schemeClr val="accent1"/>
    </dgm:linClrLst>
    <dgm:effectClrLst/>
    <dgm:txLinClrLst/>
    <dgm:txFillClrLst meth="repeat">
      <a:schemeClr val="lt1"/>
    </dgm:txFillClrLst>
    <dgm:txEffectClrLst/>
  </dgm:styleLbl>
  <dgm:styleLbl name="fgShp">
    <dgm:fillClrLst meth="repeat">
      <a:schemeClr val="accent1">
        <a:tint val="40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colors9.xml><?xml version="1.0" encoding="utf-8"?>
<dgm:colorsDef xmlns:dgm="http://schemas.openxmlformats.org/drawingml/2006/diagram" xmlns:a="http://schemas.openxmlformats.org/drawingml/2006/main" uniqueId="urn:microsoft.com/office/officeart/2005/8/colors/accent2_4">
  <dgm:title val=""/>
  <dgm:desc val=""/>
  <dgm:catLst>
    <dgm:cat type="accent2" pri="11400"/>
  </dgm:catLst>
  <dgm:styleLbl name="node0">
    <dgm:fillClrLst meth="cycle">
      <a:schemeClr val="accent2">
        <a:shade val="60000"/>
      </a:schemeClr>
    </dgm:fillClrLst>
    <dgm:linClrLst meth="repeat">
      <a:schemeClr val="lt1"/>
    </dgm:linClrLst>
    <dgm:effectClrLst/>
    <dgm:txLinClrLst/>
    <dgm:txFillClrLst/>
    <dgm:txEffectClrLst/>
  </dgm:styleLbl>
  <dgm:styleLbl name="node1">
    <dgm:fillClrLst meth="cycle">
      <a:schemeClr val="accent2">
        <a:shade val="50000"/>
      </a:schemeClr>
      <a:schemeClr val="accent2">
        <a:tint val="45000"/>
      </a:schemeClr>
    </dgm:fillClrLst>
    <dgm:linClrLst meth="repeat">
      <a:schemeClr val="lt1"/>
    </dgm:linClrLst>
    <dgm:effectClrLst/>
    <dgm:txLinClrLst/>
    <dgm:txFillClrLst/>
    <dgm:txEffectClrLst/>
  </dgm:styleLbl>
  <dgm:styleLbl name="alignNode1">
    <dgm:fillClrLst meth="cycle">
      <a:schemeClr val="accent2">
        <a:shade val="50000"/>
      </a:schemeClr>
      <a:schemeClr val="accent2">
        <a:tint val="45000"/>
      </a:schemeClr>
    </dgm:fillClrLst>
    <dgm:linClrLst meth="cycle">
      <a:schemeClr val="accent2">
        <a:shade val="50000"/>
      </a:schemeClr>
      <a:schemeClr val="accent2">
        <a:tint val="45000"/>
      </a:schemeClr>
    </dgm:linClrLst>
    <dgm:effectClrLst/>
    <dgm:txLinClrLst/>
    <dgm:txFillClrLst/>
    <dgm:txEffectClrLst/>
  </dgm:styleLbl>
  <dgm:styleLbl name="lnNode1">
    <dgm:fillClrLst meth="cycle">
      <a:schemeClr val="accent2">
        <a:shade val="50000"/>
      </a:schemeClr>
      <a:schemeClr val="accent2">
        <a:tint val="45000"/>
      </a:schemeClr>
    </dgm:fillClrLst>
    <dgm:linClrLst meth="repeat">
      <a:schemeClr val="lt1"/>
    </dgm:linClrLst>
    <dgm:effectClrLst/>
    <dgm:txLinClrLst/>
    <dgm:txFillClrLst/>
    <dgm:txEffectClrLst/>
  </dgm:styleLbl>
  <dgm:styleLbl name="vennNode1">
    <dgm:fillClrLst meth="cycle">
      <a:schemeClr val="accent2">
        <a:shade val="80000"/>
        <a:alpha val="50000"/>
      </a:schemeClr>
      <a:schemeClr val="accent2">
        <a:tint val="45000"/>
        <a:alpha val="50000"/>
      </a:schemeClr>
    </dgm:fillClrLst>
    <dgm:linClrLst meth="repeat">
      <a:schemeClr val="lt1"/>
    </dgm:linClrLst>
    <dgm:effectClrLst/>
    <dgm:txLinClrLst/>
    <dgm:txFillClrLst/>
    <dgm:txEffectClrLst/>
  </dgm:styleLbl>
  <dgm:styleLbl name="node2">
    <dgm:fillClrLst>
      <a:schemeClr val="accent2">
        <a:shade val="80000"/>
      </a:schemeClr>
    </dgm:fillClrLst>
    <dgm:linClrLst meth="repeat">
      <a:schemeClr val="lt1"/>
    </dgm:linClrLst>
    <dgm:effectClrLst/>
    <dgm:txLinClrLst/>
    <dgm:txFillClrLst/>
    <dgm:txEffectClrLst/>
  </dgm:styleLbl>
  <dgm:styleLbl name="node3">
    <dgm:fillClrLst>
      <a:schemeClr val="accent2">
        <a:tint val="99000"/>
      </a:schemeClr>
    </dgm:fillClrLst>
    <dgm:linClrLst meth="repeat">
      <a:schemeClr val="lt1"/>
    </dgm:linClrLst>
    <dgm:effectClrLst/>
    <dgm:txLinClrLst/>
    <dgm:txFillClrLst/>
    <dgm:txEffectClrLst/>
  </dgm:styleLbl>
  <dgm:styleLbl name="node4">
    <dgm:fillClrLst>
      <a:schemeClr val="accent2">
        <a:tint val="70000"/>
      </a:schemeClr>
    </dgm:fillClrLst>
    <dgm:linClrLst meth="repeat">
      <a:schemeClr val="lt1"/>
    </dgm:linClrLst>
    <dgm:effectClrLst/>
    <dgm:txLinClrLst/>
    <dgm:txFillClrLst/>
    <dgm:txEffectClrLst/>
  </dgm:styleLbl>
  <dgm:styleLbl name="fgImgPlace1">
    <dgm:fillClrLst>
      <a:schemeClr val="accent2">
        <a:tint val="50000"/>
      </a:schemeClr>
      <a:schemeClr val="accent2">
        <a:tint val="55000"/>
      </a:schemeClr>
    </dgm:fillClrLst>
    <dgm:linClrLst meth="repeat">
      <a:schemeClr val="lt1"/>
    </dgm:linClrLst>
    <dgm:effectClrLst/>
    <dgm:txLinClrLst/>
    <dgm:txFillClrLst meth="repeat">
      <a:schemeClr val="lt1"/>
    </dgm:txFillClrLst>
    <dgm:txEffectClrLst/>
  </dgm:styleLbl>
  <dgm:styleLbl name="alignImgPlace1">
    <dgm:fillClrLst>
      <a:schemeClr val="accent2">
        <a:tint val="50000"/>
      </a:schemeClr>
      <a:schemeClr val="accent2">
        <a:tint val="55000"/>
      </a:schemeClr>
    </dgm:fillClrLst>
    <dgm:linClrLst meth="repeat">
      <a:schemeClr val="lt1"/>
    </dgm:linClrLst>
    <dgm:effectClrLst/>
    <dgm:txLinClrLst/>
    <dgm:txFillClrLst meth="repeat">
      <a:schemeClr val="lt1"/>
    </dgm:txFillClrLst>
    <dgm:txEffectClrLst/>
  </dgm:styleLbl>
  <dgm:styleLbl name="bgImgPlace1">
    <dgm:fillClrLst>
      <a:schemeClr val="accent2">
        <a:tint val="50000"/>
      </a:schemeClr>
      <a:schemeClr val="accent2">
        <a:tint val="55000"/>
      </a:schemeClr>
    </dgm:fillClrLst>
    <dgm:linClrLst meth="repeat">
      <a:schemeClr val="lt1"/>
    </dgm:linClrLst>
    <dgm:effectClrLst/>
    <dgm:txLinClrLst/>
    <dgm:txFillClrLst meth="repeat">
      <a:schemeClr val="lt1"/>
    </dgm:txFillClrLst>
    <dgm:txEffectClrLst/>
  </dgm:styleLbl>
  <dgm:styleLbl name="sibTrans2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dgm:txEffectClrLst/>
  </dgm:styleLbl>
  <dgm:styleLbl name="fgSibTrans2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dgm:txEffectClrLst/>
  </dgm:styleLbl>
  <dgm:styleLbl name="bgSibTrans2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dgm:txEffectClrLst/>
  </dgm:styleLbl>
  <dgm:styleLbl name="sibTrans1D1">
    <dgm:fillClrLst meth="cycle">
      <a:schemeClr val="accent2">
        <a:shade val="90000"/>
      </a:schemeClr>
      <a:schemeClr val="accent2">
        <a:tint val="50000"/>
      </a:schemeClr>
    </dgm:fillClrLst>
    <dgm:linClrLst meth="cycle">
      <a:schemeClr val="accent2">
        <a:shade val="90000"/>
      </a:schemeClr>
      <a:schemeClr val="accent2">
        <a:tint val="50000"/>
      </a:schemeClr>
    </dgm:linClrLst>
    <dgm:effectClrLst/>
    <dgm:txLinClrLst/>
    <dgm:txFillClrLst meth="repeat">
      <a:schemeClr val="tx1"/>
    </dgm:txFillClrLst>
    <dgm:txEffectClrLst/>
  </dgm:styleLbl>
  <dgm:styleLbl name="callout">
    <dgm:fillClrLst meth="repeat">
      <a:schemeClr val="accent2"/>
    </dgm:fillClrLst>
    <dgm:linClrLst meth="repeat">
      <a:schemeClr val="accent2"/>
    </dgm:linClrLst>
    <dgm:effectClrLst/>
    <dgm:txLinClrLst/>
    <dgm:txFillClrLst meth="repeat">
      <a:schemeClr val="tx1"/>
    </dgm:txFillClrLst>
    <dgm:txEffectClrLst/>
  </dgm:styleLbl>
  <dgm:styleLbl name="asst0">
    <dgm:fillClrLst meth="repeat">
      <a:schemeClr val="accent2">
        <a:shade val="80000"/>
      </a:schemeClr>
    </dgm:fillClrLst>
    <dgm:linClrLst meth="repeat">
      <a:schemeClr val="lt1"/>
    </dgm:linClrLst>
    <dgm:effectClrLst/>
    <dgm:txLinClrLst/>
    <dgm:txFillClrLst/>
    <dgm:txEffectClrLst/>
  </dgm:styleLbl>
  <dgm:styleLbl name="asst1">
    <dgm:fillClrLst meth="repeat">
      <a:schemeClr val="accent2">
        <a:shade val="80000"/>
      </a:schemeClr>
    </dgm:fillClrLst>
    <dgm:linClrLst meth="repeat">
      <a:schemeClr val="lt1"/>
    </dgm:linClrLst>
    <dgm:effectClrLst/>
    <dgm:txLinClrLst/>
    <dgm:txFillClrLst/>
    <dgm:txEffectClrLst/>
  </dgm:styleLbl>
  <dgm:styleLbl name="asst2">
    <dgm:fillClrLst>
      <a:schemeClr val="accent2">
        <a:tint val="90000"/>
      </a:schemeClr>
    </dgm:fillClrLst>
    <dgm:linClrLst meth="repeat">
      <a:schemeClr val="lt1"/>
    </dgm:linClrLst>
    <dgm:effectClrLst/>
    <dgm:txLinClrLst/>
    <dgm:txFillClrLst/>
    <dgm:txEffectClrLst/>
  </dgm:styleLbl>
  <dgm:styleLbl name="asst3">
    <dgm:fillClrLst>
      <a:schemeClr val="accent2">
        <a:tint val="70000"/>
      </a:schemeClr>
    </dgm:fillClrLst>
    <dgm:linClrLst meth="repeat">
      <a:schemeClr val="lt1"/>
    </dgm:linClrLst>
    <dgm:effectClrLst/>
    <dgm:txLinClrLst/>
    <dgm:txFillClrLst/>
    <dgm:txEffectClrLst/>
  </dgm:styleLbl>
  <dgm:styleLbl name="asst4">
    <dgm:fillClrLst>
      <a:schemeClr val="accent2">
        <a:tint val="50000"/>
      </a:schemeClr>
    </dgm:fillClrLst>
    <dgm:linClrLst meth="repeat">
      <a:schemeClr val="lt1"/>
    </dgm:linClrLst>
    <dgm:effectClrLst/>
    <dgm:txLinClrLst/>
    <dgm:txFillClrLst/>
    <dgm:txEffectClrLst/>
  </dgm:styleLbl>
  <dgm:styleLbl name="parChTrans2D1">
    <dgm:fillClrLst meth="repeat">
      <a:schemeClr val="accent2">
        <a:tint val="60000"/>
      </a:schemeClr>
    </dgm:fillClrLst>
    <dgm:linClrLst meth="repeat">
      <a:schemeClr val="accent2">
        <a:shade val="80000"/>
      </a:schemeClr>
    </dgm:linClrLst>
    <dgm:effectClrLst/>
    <dgm:txLinClrLst/>
    <dgm:txFillClrLst/>
    <dgm:txEffectClrLst/>
  </dgm:styleLbl>
  <dgm:styleLbl name="parChTrans2D2">
    <dgm:fillClrLst meth="repeat">
      <a:schemeClr val="accent2">
        <a:tint val="90000"/>
      </a:schemeClr>
    </dgm:fillClrLst>
    <dgm:linClrLst meth="repeat">
      <a:schemeClr val="accent2">
        <a:tint val="90000"/>
      </a:schemeClr>
    </dgm:linClrLst>
    <dgm:effectClrLst/>
    <dgm:txLinClrLst/>
    <dgm:txFillClrLst/>
    <dgm:txEffectClrLst/>
  </dgm:styleLbl>
  <dgm:styleLbl name="parChTrans2D3">
    <dgm:fillClrLst meth="repeat">
      <a:schemeClr val="accent2">
        <a:tint val="70000"/>
      </a:schemeClr>
    </dgm:fillClrLst>
    <dgm:linClrLst meth="repeat">
      <a:schemeClr val="accent2">
        <a:tint val="70000"/>
      </a:schemeClr>
    </dgm:linClrLst>
    <dgm:effectClrLst/>
    <dgm:txLinClrLst/>
    <dgm:txFillClrLst/>
    <dgm:txEffectClrLst/>
  </dgm:styleLbl>
  <dgm:styleLbl name="parChTrans2D4">
    <dgm:fillClrLst meth="repeat">
      <a:schemeClr val="accent2">
        <a:tint val="50000"/>
      </a:schemeClr>
    </dgm:fillClrLst>
    <dgm:linClrLst meth="repeat">
      <a:schemeClr val="accent2">
        <a:tint val="50000"/>
      </a:schemeClr>
    </dgm:linClrLst>
    <dgm:effectClrLst/>
    <dgm:txLinClrLst/>
    <dgm:txFillClrLst meth="repeat">
      <a:schemeClr val="dk1"/>
    </dgm:txFillClrLst>
    <dgm:txEffectClrLst/>
  </dgm:styleLbl>
  <dgm:styleLbl name="parChTrans1D1">
    <dgm:fillClrLst meth="repeat">
      <a:schemeClr val="accent2">
        <a:shade val="80000"/>
      </a:schemeClr>
    </dgm:fillClrLst>
    <dgm:linClrLst meth="repeat">
      <a:schemeClr val="accent2">
        <a:shade val="80000"/>
      </a:schemeClr>
    </dgm:linClrLst>
    <dgm:effectClrLst/>
    <dgm:txLinClrLst/>
    <dgm:txFillClrLst meth="repeat">
      <a:schemeClr val="tx1"/>
    </dgm:txFillClrLst>
    <dgm:txEffectClrLst/>
  </dgm:styleLbl>
  <dgm:styleLbl name="parChTrans1D2">
    <dgm:fillClrLst meth="repeat">
      <a:schemeClr val="accent2">
        <a:tint val="90000"/>
      </a:schemeClr>
    </dgm:fillClrLst>
    <dgm:linClrLst meth="repeat">
      <a:schemeClr val="accent2">
        <a:tint val="90000"/>
      </a:schemeClr>
    </dgm:linClrLst>
    <dgm:effectClrLst/>
    <dgm:txLinClrLst/>
    <dgm:txFillClrLst meth="repeat">
      <a:schemeClr val="tx1"/>
    </dgm:txFillClrLst>
    <dgm:txEffectClrLst/>
  </dgm:styleLbl>
  <dgm:styleLbl name="parChTrans1D3">
    <dgm:fillClrLst meth="repeat">
      <a:schemeClr val="accent2">
        <a:tint val="70000"/>
      </a:schemeClr>
    </dgm:fillClrLst>
    <dgm:linClrLst meth="repeat">
      <a:schemeClr val="accent2">
        <a:tint val="70000"/>
      </a:schemeClr>
    </dgm:linClrLst>
    <dgm:effectClrLst/>
    <dgm:txLinClrLst/>
    <dgm:txFillClrLst meth="repeat">
      <a:schemeClr val="tx1"/>
    </dgm:txFillClrLst>
    <dgm:txEffectClrLst/>
  </dgm:styleLbl>
  <dgm:styleLbl name="parChTrans1D4">
    <dgm:fillClrLst meth="repeat">
      <a:schemeClr val="accent2">
        <a:tint val="50000"/>
      </a:schemeClr>
    </dgm:fillClrLst>
    <dgm:linClrLst meth="repeat">
      <a:schemeClr val="accent2">
        <a:tint val="50000"/>
      </a:schemeClr>
    </dgm:linClrLst>
    <dgm:effectClrLst/>
    <dgm:txLinClrLst/>
    <dgm:txFillClrLst meth="repeat">
      <a:schemeClr val="tx1"/>
    </dgm:txFillClrLst>
    <dgm:txEffectClrLst/>
  </dgm:styleLbl>
  <dgm:styleLbl name="fg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conFg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align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trAlignAcc1">
    <dgm:fillClrLst meth="repeat">
      <a:schemeClr val="lt1">
        <a:alpha val="55000"/>
      </a:schemeClr>
    </dgm:fillClrLst>
    <dgm:linClrLst meth="repeat">
      <a:schemeClr val="accent2"/>
    </dgm:linClrLst>
    <dgm:effectClrLst/>
    <dgm:txLinClrLst/>
    <dgm:txFillClrLst meth="repeat">
      <a:schemeClr val="dk1"/>
    </dgm:txFillClrLst>
    <dgm:txEffectClrLst/>
  </dgm:styleLbl>
  <dgm:styleLbl name="bgAcc1">
    <dgm:fillClrLst meth="repeat">
      <a:schemeClr val="lt1">
        <a:alpha val="90000"/>
      </a:schemeClr>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solidFgAcc1">
    <dgm:fillClrLst meth="repeat">
      <a:schemeClr val="lt1"/>
    </dgm:fillClrLst>
    <dgm:linClrLst meth="cycle">
      <a:schemeClr val="accent2">
        <a:shade val="50000"/>
      </a:schemeClr>
      <a:schemeClr val="accent2">
        <a:tint val="55000"/>
      </a:schemeClr>
    </dgm:linClrLst>
    <dgm:effectClrLst/>
    <dgm:txLinClrLst/>
    <dgm:txFillClrLst meth="repeat">
      <a:schemeClr val="dk1"/>
    </dgm:txFillClrLst>
    <dgm:txEffectClrLst/>
  </dgm:styleLbl>
  <dgm:styleLbl name="solidAlignAcc1">
    <dgm:fillClrLst meth="repeat">
      <a:schemeClr val="lt1"/>
    </dgm:fillClrLst>
    <dgm:linClrLst meth="repeat">
      <a:schemeClr val="accent2"/>
    </dgm:linClrLst>
    <dgm:effectClrLst/>
    <dgm:txLinClrLst/>
    <dgm:txFillClrLst meth="repeat">
      <a:schemeClr val="dk1"/>
    </dgm:txFillClrLst>
    <dgm:txEffectClrLst/>
  </dgm:styleLbl>
  <dgm:styleLbl name="solidBgAcc1">
    <dgm:fillClrLst meth="repeat">
      <a:schemeClr val="lt1"/>
    </dgm:fillClrLst>
    <dgm:linClrLst meth="repeat">
      <a:schemeClr val="accent2"/>
    </dgm:linClrLst>
    <dgm:effectClrLst/>
    <dgm:txLinClrLst/>
    <dgm:txFillClrLst meth="repeat">
      <a:schemeClr val="dk1"/>
    </dgm:txFillClrLst>
    <dgm:txEffectClrLst/>
  </dgm:styleLbl>
  <dgm:styleLbl name="fgAccFollowNode1">
    <dgm:fillClrLst meth="repeat">
      <a:schemeClr val="accent2">
        <a:alpha val="90000"/>
        <a:tint val="55000"/>
      </a:schemeClr>
    </dgm:fillClrLst>
    <dgm:linClrLst meth="repeat">
      <a:schemeClr val="accent2">
        <a:alpha val="90000"/>
        <a:tint val="55000"/>
      </a:schemeClr>
    </dgm:linClrLst>
    <dgm:effectClrLst/>
    <dgm:txLinClrLst/>
    <dgm:txFillClrLst meth="repeat">
      <a:schemeClr val="dk1"/>
    </dgm:txFillClrLst>
    <dgm:txEffectClrLst/>
  </dgm:styleLbl>
  <dgm:styleLbl name="alignAccFollowNode1">
    <dgm:fillClrLst meth="repeat">
      <a:schemeClr val="accent2">
        <a:alpha val="90000"/>
        <a:tint val="55000"/>
      </a:schemeClr>
    </dgm:fillClrLst>
    <dgm:linClrLst meth="repeat">
      <a:schemeClr val="accent2">
        <a:alpha val="90000"/>
        <a:tint val="55000"/>
      </a:schemeClr>
    </dgm:linClrLst>
    <dgm:effectClrLst/>
    <dgm:txLinClrLst/>
    <dgm:txFillClrLst meth="repeat">
      <a:schemeClr val="dk1"/>
    </dgm:txFillClrLst>
    <dgm:txEffectClrLst/>
  </dgm:styleLbl>
  <dgm:styleLbl name="bgAccFollowNode1">
    <dgm:fillClrLst meth="repeat">
      <a:schemeClr val="accent2">
        <a:alpha val="90000"/>
        <a:tint val="55000"/>
      </a:schemeClr>
    </dgm:fillClrLst>
    <dgm:linClrLst meth="repeat">
      <a:schemeClr val="lt1"/>
    </dgm:linClrLst>
    <dgm:effectClrLst/>
    <dgm:txLinClrLst/>
    <dgm:txFillClrLst meth="repeat">
      <a:schemeClr val="dk1"/>
    </dgm:txFillClrLst>
    <dgm:txEffectClrLst/>
  </dgm:styleLbl>
  <dgm:styleLbl name="fgAcc0">
    <dgm:fillClrLst meth="repeat">
      <a:schemeClr val="lt1">
        <a:alpha val="90000"/>
      </a:schemeClr>
    </dgm:fillClrLst>
    <dgm:linClrLst meth="repeat">
      <a:schemeClr val="accent2">
        <a:shade val="80000"/>
      </a:schemeClr>
    </dgm:linClrLst>
    <dgm:effectClrLst/>
    <dgm:txLinClrLst/>
    <dgm:txFillClrLst meth="repeat">
      <a:schemeClr val="dk1"/>
    </dgm:txFillClrLst>
    <dgm:txEffectClrLst/>
  </dgm:styleLbl>
  <dgm:styleLbl name="fgAcc2">
    <dgm:fillClrLst meth="repeat">
      <a:schemeClr val="lt1">
        <a:alpha val="90000"/>
      </a:schemeClr>
    </dgm:fillClrLst>
    <dgm:linClrLst meth="repeat">
      <a:schemeClr val="accent2">
        <a:tint val="90000"/>
      </a:schemeClr>
    </dgm:linClrLst>
    <dgm:effectClrLst/>
    <dgm:txLinClrLst/>
    <dgm:txFillClrLst meth="repeat">
      <a:schemeClr val="dk1"/>
    </dgm:txFillClrLst>
    <dgm:txEffectClrLst/>
  </dgm:styleLbl>
  <dgm:styleLbl name="fgAcc3">
    <dgm:fillClrLst meth="repeat">
      <a:schemeClr val="lt1">
        <a:alpha val="90000"/>
      </a:schemeClr>
    </dgm:fillClrLst>
    <dgm:linClrLst meth="repeat">
      <a:schemeClr val="accent2">
        <a:tint val="70000"/>
      </a:schemeClr>
    </dgm:linClrLst>
    <dgm:effectClrLst/>
    <dgm:txLinClrLst/>
    <dgm:txFillClrLst meth="repeat">
      <a:schemeClr val="dk1"/>
    </dgm:txFillClrLst>
    <dgm:txEffectClrLst/>
  </dgm:styleLbl>
  <dgm:styleLbl name="fgAcc4">
    <dgm:fillClrLst meth="repeat">
      <a:schemeClr val="lt1">
        <a:alpha val="90000"/>
      </a:schemeClr>
    </dgm:fillClrLst>
    <dgm:linClrLst meth="repeat">
      <a:schemeClr val="accent2">
        <a:tint val="50000"/>
      </a:schemeClr>
    </dgm:linClrLst>
    <dgm:effectClrLst/>
    <dgm:txLinClrLst/>
    <dgm:txFillClrLst meth="repeat">
      <a:schemeClr val="dk1"/>
    </dgm:txFillClrLst>
    <dgm:txEffectClrLst/>
  </dgm:styleLbl>
  <dgm:styleLbl name="bgShp">
    <dgm:fillClrLst meth="repeat">
      <a:schemeClr val="accent2">
        <a:tint val="55000"/>
      </a:schemeClr>
    </dgm:fillClrLst>
    <dgm:linClrLst meth="repeat">
      <a:schemeClr val="dk1"/>
    </dgm:linClrLst>
    <dgm:effectClrLst/>
    <dgm:txLinClrLst/>
    <dgm:txFillClrLst meth="repeat">
      <a:schemeClr val="dk1"/>
    </dgm:txFillClrLst>
    <dgm:txEffectClrLst/>
  </dgm:styleLbl>
  <dgm:styleLbl name="dkBgShp">
    <dgm:fillClrLst meth="repeat">
      <a:schemeClr val="accent2">
        <a:shade val="90000"/>
      </a:schemeClr>
    </dgm:fillClrLst>
    <dgm:linClrLst meth="repeat">
      <a:schemeClr val="dk1"/>
    </dgm:linClrLst>
    <dgm:effectClrLst/>
    <dgm:txLinClrLst/>
    <dgm:txFillClrLst meth="repeat">
      <a:schemeClr val="lt1"/>
    </dgm:txFillClrLst>
    <dgm:txEffectClrLst/>
  </dgm:styleLbl>
  <dgm:styleLbl name="trBgShp">
    <dgm:fillClrLst meth="repeat">
      <a:schemeClr val="accent2">
        <a:tint val="50000"/>
        <a:alpha val="55000"/>
      </a:schemeClr>
    </dgm:fillClrLst>
    <dgm:linClrLst meth="repeat">
      <a:schemeClr val="accent2"/>
    </dgm:linClrLst>
    <dgm:effectClrLst/>
    <dgm:txLinClrLst/>
    <dgm:txFillClrLst meth="repeat">
      <a:schemeClr val="lt1"/>
    </dgm:txFillClrLst>
    <dgm:txEffectClrLst/>
  </dgm:styleLbl>
  <dgm:styleLbl name="fgShp">
    <dgm:fillClrLst meth="repeat">
      <a:schemeClr val="accent2">
        <a:tint val="55000"/>
      </a:schemeClr>
    </dgm:fillClrLst>
    <dgm:linClrLst meth="repeat">
      <a:schemeClr val="lt1"/>
    </dgm:linClrLst>
    <dgm:effectClrLst/>
    <dgm:txLinClrLst/>
    <dgm:txFillClrLst meth="repeat">
      <a:schemeClr val="dk1"/>
    </dgm:txFillClrLst>
    <dgm:txEffectClrLst/>
  </dgm:styleLbl>
  <dgm:styleLbl name="revTx">
    <dgm:fillClrLst meth="repeat">
      <a:schemeClr val="lt1">
        <a:alpha val="0"/>
      </a:schemeClr>
    </dgm:fillClrLst>
    <dgm:linClrLst meth="repeat">
      <a:schemeClr val="dk1">
        <a:alpha val="0"/>
      </a:schemeClr>
    </dgm:linClrLst>
    <dgm:effectClrLst/>
    <dgm:txLinClrLst/>
    <dgm:txFillClrLst meth="repeat">
      <a:schemeClr val="tx1"/>
    </dgm:txFillClrLst>
    <dgm:txEffectClrLst/>
  </dgm:styleLbl>
</dgm:colorsDef>
</file>

<file path=ppt/diagrams/data1.xml><?xml version="1.0" encoding="utf-8"?>
<dgm:dataModel xmlns:dgm="http://schemas.openxmlformats.org/drawingml/2006/diagram" xmlns:a="http://schemas.openxmlformats.org/drawingml/2006/main">
  <dgm:ptLst>
    <dgm:pt modelId="{3E86B7BE-B079-4C47-B160-7B81AE2355BC}" type="doc">
      <dgm:prSet loTypeId="urn:microsoft.com/office/officeart/2008/layout/VerticalCurvedList" loCatId="list" qsTypeId="urn:microsoft.com/office/officeart/2005/8/quickstyle/simple1" qsCatId="simple" csTypeId="urn:microsoft.com/office/officeart/2005/8/colors/accent4_5" csCatId="accent4" phldr="1"/>
      <dgm:spPr/>
      <dgm:t>
        <a:bodyPr/>
        <a:lstStyle/>
        <a:p>
          <a:endParaRPr lang="en-US"/>
        </a:p>
      </dgm:t>
    </dgm:pt>
    <dgm:pt modelId="{F8321F1B-A5B6-4E9E-B190-AF3F54A41D22}">
      <dgm:prSet phldrT="[Text]"/>
      <dgm:spPr/>
      <dgm:t>
        <a:bodyPr/>
        <a:lstStyle/>
        <a:p>
          <a:r>
            <a:rPr lang="en-US" dirty="0">
              <a:solidFill>
                <a:srgbClr val="000000"/>
              </a:solidFill>
            </a:rPr>
            <a:t>Tracking of procurement projects under the phase of Pre-Procurement and Procurement activities </a:t>
          </a:r>
        </a:p>
      </dgm:t>
    </dgm:pt>
    <dgm:pt modelId="{F2132B84-A0F2-45B8-B572-8E5A70B5181D}" type="parTrans" cxnId="{B5AD543D-86B5-4ED5-85B5-762878D720A4}">
      <dgm:prSet/>
      <dgm:spPr/>
      <dgm:t>
        <a:bodyPr/>
        <a:lstStyle/>
        <a:p>
          <a:endParaRPr lang="en-US"/>
        </a:p>
      </dgm:t>
    </dgm:pt>
    <dgm:pt modelId="{1D1E9EAD-1AFD-4E39-BD6B-4427DB706D7D}" type="sibTrans" cxnId="{B5AD543D-86B5-4ED5-85B5-762878D720A4}">
      <dgm:prSet/>
      <dgm:spPr/>
      <dgm:t>
        <a:bodyPr/>
        <a:lstStyle/>
        <a:p>
          <a:endParaRPr lang="en-US"/>
        </a:p>
      </dgm:t>
    </dgm:pt>
    <dgm:pt modelId="{D989053D-8664-4C29-857C-2FFCB00A8C34}">
      <dgm:prSet phldrT="[Text]"/>
      <dgm:spPr/>
      <dgm:t>
        <a:bodyPr/>
        <a:lstStyle/>
        <a:p>
          <a:r>
            <a:rPr lang="en-US" dirty="0">
              <a:solidFill>
                <a:srgbClr val="000000"/>
              </a:solidFill>
            </a:rPr>
            <a:t>Generate their purchase request and job order form to have a uniform layout and provide an auto computation of items per lot</a:t>
          </a:r>
        </a:p>
      </dgm:t>
    </dgm:pt>
    <dgm:pt modelId="{C1B1A5E1-4A10-4277-86F4-C00D94E23D3C}" type="parTrans" cxnId="{F1040F12-E2EF-478F-A1A1-9D23374A919C}">
      <dgm:prSet/>
      <dgm:spPr/>
      <dgm:t>
        <a:bodyPr/>
        <a:lstStyle/>
        <a:p>
          <a:endParaRPr lang="en-US"/>
        </a:p>
      </dgm:t>
    </dgm:pt>
    <dgm:pt modelId="{D791EE2F-8A5D-4500-95A9-A5B9FA0C9578}" type="sibTrans" cxnId="{F1040F12-E2EF-478F-A1A1-9D23374A919C}">
      <dgm:prSet/>
      <dgm:spPr/>
      <dgm:t>
        <a:bodyPr/>
        <a:lstStyle/>
        <a:p>
          <a:endParaRPr lang="en-US"/>
        </a:p>
      </dgm:t>
    </dgm:pt>
    <dgm:pt modelId="{71E12824-F100-4DDC-9A4A-7C8B69A91244}">
      <dgm:prSet phldrT="[Text]"/>
      <dgm:spPr/>
      <dgm:t>
        <a:bodyPr/>
        <a:lstStyle/>
        <a:p>
          <a:r>
            <a:rPr lang="en-US" dirty="0">
              <a:solidFill>
                <a:srgbClr val="000000"/>
              </a:solidFill>
            </a:rPr>
            <a:t>Revise/Update the forms that has an issue from the Technical Member</a:t>
          </a:r>
        </a:p>
      </dgm:t>
    </dgm:pt>
    <dgm:pt modelId="{43B175AD-396C-471B-8533-D05E9A97E923}" type="parTrans" cxnId="{912C7F42-FFD0-45AA-A811-C2B920081C3C}">
      <dgm:prSet/>
      <dgm:spPr/>
      <dgm:t>
        <a:bodyPr/>
        <a:lstStyle/>
        <a:p>
          <a:endParaRPr lang="en-US"/>
        </a:p>
      </dgm:t>
    </dgm:pt>
    <dgm:pt modelId="{E9BC088C-BBAD-40DF-831D-1EC637E5EBF5}" type="sibTrans" cxnId="{912C7F42-FFD0-45AA-A811-C2B920081C3C}">
      <dgm:prSet/>
      <dgm:spPr/>
      <dgm:t>
        <a:bodyPr/>
        <a:lstStyle/>
        <a:p>
          <a:endParaRPr lang="en-US"/>
        </a:p>
      </dgm:t>
    </dgm:pt>
    <dgm:pt modelId="{A8EBCF90-6252-4E0C-8164-E15BED89CA83}">
      <dgm:prSet phldrT="[Text]"/>
      <dgm:spPr/>
      <dgm:t>
        <a:bodyPr/>
        <a:lstStyle/>
        <a:p>
          <a:r>
            <a:rPr lang="en-US" dirty="0">
              <a:solidFill>
                <a:srgbClr val="000000"/>
              </a:solidFill>
            </a:rPr>
            <a:t>The user guidelines to the procurement process and in using the system which will be seen in the end users dashboard</a:t>
          </a:r>
        </a:p>
      </dgm:t>
    </dgm:pt>
    <dgm:pt modelId="{06F31A39-C7C0-4F37-8F2C-D0090224A554}" type="parTrans" cxnId="{8CCBEFC5-21DC-4334-B20D-3E59B3E16649}">
      <dgm:prSet/>
      <dgm:spPr/>
      <dgm:t>
        <a:bodyPr/>
        <a:lstStyle/>
        <a:p>
          <a:endParaRPr lang="en-US"/>
        </a:p>
      </dgm:t>
    </dgm:pt>
    <dgm:pt modelId="{2E0CD3E9-727F-445F-B666-BA9115A730DD}" type="sibTrans" cxnId="{8CCBEFC5-21DC-4334-B20D-3E59B3E16649}">
      <dgm:prSet/>
      <dgm:spPr/>
      <dgm:t>
        <a:bodyPr/>
        <a:lstStyle/>
        <a:p>
          <a:endParaRPr lang="en-US"/>
        </a:p>
      </dgm:t>
    </dgm:pt>
    <dgm:pt modelId="{CC9631DB-2C7E-4D95-83C1-5D10E372AD2D}">
      <dgm:prSet/>
      <dgm:spPr/>
      <dgm:t>
        <a:bodyPr/>
        <a:lstStyle/>
        <a:p>
          <a:r>
            <a:rPr lang="en-US" dirty="0">
              <a:solidFill>
                <a:srgbClr val="000000"/>
              </a:solidFill>
            </a:rPr>
            <a:t>Viewing of detailed history of their request and live dashboard notifications and SMS to end users for important updates</a:t>
          </a:r>
        </a:p>
      </dgm:t>
    </dgm:pt>
    <dgm:pt modelId="{E51D5BEC-934E-4437-A9CA-1515FEB93993}" type="parTrans" cxnId="{3790791A-C473-4B38-862B-81A37B404289}">
      <dgm:prSet/>
      <dgm:spPr/>
      <dgm:t>
        <a:bodyPr/>
        <a:lstStyle/>
        <a:p>
          <a:endParaRPr lang="en-US"/>
        </a:p>
      </dgm:t>
    </dgm:pt>
    <dgm:pt modelId="{56E13374-CDF4-46C0-8B2F-A086226DDE50}" type="sibTrans" cxnId="{3790791A-C473-4B38-862B-81A37B404289}">
      <dgm:prSet/>
      <dgm:spPr/>
      <dgm:t>
        <a:bodyPr/>
        <a:lstStyle/>
        <a:p>
          <a:endParaRPr lang="en-US"/>
        </a:p>
      </dgm:t>
    </dgm:pt>
    <dgm:pt modelId="{FA539314-BDB5-4F7D-B9A1-3E30644DECE7}" type="pres">
      <dgm:prSet presAssocID="{3E86B7BE-B079-4C47-B160-7B81AE2355BC}" presName="Name0" presStyleCnt="0">
        <dgm:presLayoutVars>
          <dgm:chMax val="7"/>
          <dgm:chPref val="7"/>
          <dgm:dir/>
        </dgm:presLayoutVars>
      </dgm:prSet>
      <dgm:spPr/>
    </dgm:pt>
    <dgm:pt modelId="{C18B7D42-62AB-42D8-B35D-F82660BF8E8E}" type="pres">
      <dgm:prSet presAssocID="{3E86B7BE-B079-4C47-B160-7B81AE2355BC}" presName="Name1" presStyleCnt="0"/>
      <dgm:spPr/>
    </dgm:pt>
    <dgm:pt modelId="{7FBE9D78-3E35-4C72-A24B-1CB5DFEB81F3}" type="pres">
      <dgm:prSet presAssocID="{3E86B7BE-B079-4C47-B160-7B81AE2355BC}" presName="cycle" presStyleCnt="0"/>
      <dgm:spPr/>
    </dgm:pt>
    <dgm:pt modelId="{C4557ACD-005E-46FC-87F4-A9654C5C0DD2}" type="pres">
      <dgm:prSet presAssocID="{3E86B7BE-B079-4C47-B160-7B81AE2355BC}" presName="srcNode" presStyleLbl="node1" presStyleIdx="0" presStyleCnt="5"/>
      <dgm:spPr/>
    </dgm:pt>
    <dgm:pt modelId="{989130E6-5E37-4BE8-B5E9-C789F44FF7F4}" type="pres">
      <dgm:prSet presAssocID="{3E86B7BE-B079-4C47-B160-7B81AE2355BC}" presName="conn" presStyleLbl="parChTrans1D2" presStyleIdx="0" presStyleCnt="1"/>
      <dgm:spPr/>
    </dgm:pt>
    <dgm:pt modelId="{5F53FE9A-6597-49AE-A528-C817803709F6}" type="pres">
      <dgm:prSet presAssocID="{3E86B7BE-B079-4C47-B160-7B81AE2355BC}" presName="extraNode" presStyleLbl="node1" presStyleIdx="0" presStyleCnt="5"/>
      <dgm:spPr/>
    </dgm:pt>
    <dgm:pt modelId="{26268F8B-2028-4B79-A055-CA2720257285}" type="pres">
      <dgm:prSet presAssocID="{3E86B7BE-B079-4C47-B160-7B81AE2355BC}" presName="dstNode" presStyleLbl="node1" presStyleIdx="0" presStyleCnt="5"/>
      <dgm:spPr/>
    </dgm:pt>
    <dgm:pt modelId="{F68066DC-AE6B-4AAC-AFE6-B84608575440}" type="pres">
      <dgm:prSet presAssocID="{F8321F1B-A5B6-4E9E-B190-AF3F54A41D22}" presName="text_1" presStyleLbl="node1" presStyleIdx="0" presStyleCnt="5">
        <dgm:presLayoutVars>
          <dgm:bulletEnabled val="1"/>
        </dgm:presLayoutVars>
      </dgm:prSet>
      <dgm:spPr/>
    </dgm:pt>
    <dgm:pt modelId="{BE117D99-65FE-49CC-8DEA-AAFDE53D1106}" type="pres">
      <dgm:prSet presAssocID="{F8321F1B-A5B6-4E9E-B190-AF3F54A41D22}" presName="accent_1" presStyleCnt="0"/>
      <dgm:spPr/>
    </dgm:pt>
    <dgm:pt modelId="{93344117-148A-40CA-8C1F-F49CFDAF3603}" type="pres">
      <dgm:prSet presAssocID="{F8321F1B-A5B6-4E9E-B190-AF3F54A41D22}" presName="accentRepeatNode" presStyleLbl="solidFgAcc1" presStyleIdx="0" presStyleCnt="5"/>
      <dgm:spPr/>
    </dgm:pt>
    <dgm:pt modelId="{47A084EA-9C23-424E-A1EF-5B1293731C62}" type="pres">
      <dgm:prSet presAssocID="{D989053D-8664-4C29-857C-2FFCB00A8C34}" presName="text_2" presStyleLbl="node1" presStyleIdx="1" presStyleCnt="5">
        <dgm:presLayoutVars>
          <dgm:bulletEnabled val="1"/>
        </dgm:presLayoutVars>
      </dgm:prSet>
      <dgm:spPr/>
    </dgm:pt>
    <dgm:pt modelId="{43002AD6-08E2-40AC-8CB5-20B3C9EEC20B}" type="pres">
      <dgm:prSet presAssocID="{D989053D-8664-4C29-857C-2FFCB00A8C34}" presName="accent_2" presStyleCnt="0"/>
      <dgm:spPr/>
    </dgm:pt>
    <dgm:pt modelId="{BEA2F64B-32E4-430D-BF93-B38F4B76F629}" type="pres">
      <dgm:prSet presAssocID="{D989053D-8664-4C29-857C-2FFCB00A8C34}" presName="accentRepeatNode" presStyleLbl="solidFgAcc1" presStyleIdx="1" presStyleCnt="5" custLinFactNeighborX="-16191" custLinFactNeighborY="138"/>
      <dgm:spPr/>
    </dgm:pt>
    <dgm:pt modelId="{0AAB7477-A26B-41C1-8F3A-ACA9AAFAE388}" type="pres">
      <dgm:prSet presAssocID="{CC9631DB-2C7E-4D95-83C1-5D10E372AD2D}" presName="text_3" presStyleLbl="node1" presStyleIdx="2" presStyleCnt="5">
        <dgm:presLayoutVars>
          <dgm:bulletEnabled val="1"/>
        </dgm:presLayoutVars>
      </dgm:prSet>
      <dgm:spPr/>
    </dgm:pt>
    <dgm:pt modelId="{1281C37C-6D9C-4DAC-84D3-592E23C0267A}" type="pres">
      <dgm:prSet presAssocID="{CC9631DB-2C7E-4D95-83C1-5D10E372AD2D}" presName="accent_3" presStyleCnt="0"/>
      <dgm:spPr/>
    </dgm:pt>
    <dgm:pt modelId="{40F28187-37F2-4ABA-B27B-A16B4F90C889}" type="pres">
      <dgm:prSet presAssocID="{CC9631DB-2C7E-4D95-83C1-5D10E372AD2D}" presName="accentRepeatNode" presStyleLbl="solidFgAcc1" presStyleIdx="2" presStyleCnt="5"/>
      <dgm:spPr/>
    </dgm:pt>
    <dgm:pt modelId="{411399EB-6DC0-4439-8C16-608D37FC5CB7}" type="pres">
      <dgm:prSet presAssocID="{71E12824-F100-4DDC-9A4A-7C8B69A91244}" presName="text_4" presStyleLbl="node1" presStyleIdx="3" presStyleCnt="5">
        <dgm:presLayoutVars>
          <dgm:bulletEnabled val="1"/>
        </dgm:presLayoutVars>
      </dgm:prSet>
      <dgm:spPr/>
    </dgm:pt>
    <dgm:pt modelId="{EB22E283-A370-401D-8458-85465712F6DD}" type="pres">
      <dgm:prSet presAssocID="{71E12824-F100-4DDC-9A4A-7C8B69A91244}" presName="accent_4" presStyleCnt="0"/>
      <dgm:spPr/>
    </dgm:pt>
    <dgm:pt modelId="{EFB00622-B3C9-426E-8BAA-F15F011AE709}" type="pres">
      <dgm:prSet presAssocID="{71E12824-F100-4DDC-9A4A-7C8B69A91244}" presName="accentRepeatNode" presStyleLbl="solidFgAcc1" presStyleIdx="3" presStyleCnt="5"/>
      <dgm:spPr/>
    </dgm:pt>
    <dgm:pt modelId="{982EE5C5-7A2F-4E8C-B833-7A3196923C94}" type="pres">
      <dgm:prSet presAssocID="{A8EBCF90-6252-4E0C-8164-E15BED89CA83}" presName="text_5" presStyleLbl="node1" presStyleIdx="4" presStyleCnt="5">
        <dgm:presLayoutVars>
          <dgm:bulletEnabled val="1"/>
        </dgm:presLayoutVars>
      </dgm:prSet>
      <dgm:spPr/>
    </dgm:pt>
    <dgm:pt modelId="{1ABF5ACB-4706-423C-9016-9F6746B1A87C}" type="pres">
      <dgm:prSet presAssocID="{A8EBCF90-6252-4E0C-8164-E15BED89CA83}" presName="accent_5" presStyleCnt="0"/>
      <dgm:spPr/>
    </dgm:pt>
    <dgm:pt modelId="{0364160B-F8E1-441B-AAEC-A77AFFDA37DB}" type="pres">
      <dgm:prSet presAssocID="{A8EBCF90-6252-4E0C-8164-E15BED89CA83}" presName="accentRepeatNode" presStyleLbl="solidFgAcc1" presStyleIdx="4" presStyleCnt="5"/>
      <dgm:spPr/>
    </dgm:pt>
  </dgm:ptLst>
  <dgm:cxnLst>
    <dgm:cxn modelId="{F1040F12-E2EF-478F-A1A1-9D23374A919C}" srcId="{3E86B7BE-B079-4C47-B160-7B81AE2355BC}" destId="{D989053D-8664-4C29-857C-2FFCB00A8C34}" srcOrd="1" destOrd="0" parTransId="{C1B1A5E1-4A10-4277-86F4-C00D94E23D3C}" sibTransId="{D791EE2F-8A5D-4500-95A9-A5B9FA0C9578}"/>
    <dgm:cxn modelId="{3790791A-C473-4B38-862B-81A37B404289}" srcId="{3E86B7BE-B079-4C47-B160-7B81AE2355BC}" destId="{CC9631DB-2C7E-4D95-83C1-5D10E372AD2D}" srcOrd="2" destOrd="0" parTransId="{E51D5BEC-934E-4437-A9CA-1515FEB93993}" sibTransId="{56E13374-CDF4-46C0-8B2F-A086226DDE50}"/>
    <dgm:cxn modelId="{B5AD543D-86B5-4ED5-85B5-762878D720A4}" srcId="{3E86B7BE-B079-4C47-B160-7B81AE2355BC}" destId="{F8321F1B-A5B6-4E9E-B190-AF3F54A41D22}" srcOrd="0" destOrd="0" parTransId="{F2132B84-A0F2-45B8-B572-8E5A70B5181D}" sibTransId="{1D1E9EAD-1AFD-4E39-BD6B-4427DB706D7D}"/>
    <dgm:cxn modelId="{912C7F42-FFD0-45AA-A811-C2B920081C3C}" srcId="{3E86B7BE-B079-4C47-B160-7B81AE2355BC}" destId="{71E12824-F100-4DDC-9A4A-7C8B69A91244}" srcOrd="3" destOrd="0" parTransId="{43B175AD-396C-471B-8533-D05E9A97E923}" sibTransId="{E9BC088C-BBAD-40DF-831D-1EC637E5EBF5}"/>
    <dgm:cxn modelId="{7FB4316C-A4E1-40C6-BBE7-D6F9F323933C}" type="presOf" srcId="{CC9631DB-2C7E-4D95-83C1-5D10E372AD2D}" destId="{0AAB7477-A26B-41C1-8F3A-ACA9AAFAE388}" srcOrd="0" destOrd="0" presId="urn:microsoft.com/office/officeart/2008/layout/VerticalCurvedList"/>
    <dgm:cxn modelId="{2FC82070-8F84-4C42-AFC6-67B09D7E5DF9}" type="presOf" srcId="{A8EBCF90-6252-4E0C-8164-E15BED89CA83}" destId="{982EE5C5-7A2F-4E8C-B833-7A3196923C94}" srcOrd="0" destOrd="0" presId="urn:microsoft.com/office/officeart/2008/layout/VerticalCurvedList"/>
    <dgm:cxn modelId="{CE0D39C0-AF37-4757-9F1E-B98160F9D8DE}" type="presOf" srcId="{3E86B7BE-B079-4C47-B160-7B81AE2355BC}" destId="{FA539314-BDB5-4F7D-B9A1-3E30644DECE7}" srcOrd="0" destOrd="0" presId="urn:microsoft.com/office/officeart/2008/layout/VerticalCurvedList"/>
    <dgm:cxn modelId="{8CCBEFC5-21DC-4334-B20D-3E59B3E16649}" srcId="{3E86B7BE-B079-4C47-B160-7B81AE2355BC}" destId="{A8EBCF90-6252-4E0C-8164-E15BED89CA83}" srcOrd="4" destOrd="0" parTransId="{06F31A39-C7C0-4F37-8F2C-D0090224A554}" sibTransId="{2E0CD3E9-727F-445F-B666-BA9115A730DD}"/>
    <dgm:cxn modelId="{6E7401CB-3BB7-4444-80A2-B312FFD07062}" type="presOf" srcId="{D989053D-8664-4C29-857C-2FFCB00A8C34}" destId="{47A084EA-9C23-424E-A1EF-5B1293731C62}" srcOrd="0" destOrd="0" presId="urn:microsoft.com/office/officeart/2008/layout/VerticalCurvedList"/>
    <dgm:cxn modelId="{CB748ED5-8307-4F4E-A110-3ADCBDEEE9ED}" type="presOf" srcId="{F8321F1B-A5B6-4E9E-B190-AF3F54A41D22}" destId="{F68066DC-AE6B-4AAC-AFE6-B84608575440}" srcOrd="0" destOrd="0" presId="urn:microsoft.com/office/officeart/2008/layout/VerticalCurvedList"/>
    <dgm:cxn modelId="{1E1BDAE8-BD00-468D-BE8C-DD6B684B1A0A}" type="presOf" srcId="{1D1E9EAD-1AFD-4E39-BD6B-4427DB706D7D}" destId="{989130E6-5E37-4BE8-B5E9-C789F44FF7F4}" srcOrd="0" destOrd="0" presId="urn:microsoft.com/office/officeart/2008/layout/VerticalCurvedList"/>
    <dgm:cxn modelId="{A75BC7EC-D453-4030-B8DA-435B0D7DC06C}" type="presOf" srcId="{71E12824-F100-4DDC-9A4A-7C8B69A91244}" destId="{411399EB-6DC0-4439-8C16-608D37FC5CB7}" srcOrd="0" destOrd="0" presId="urn:microsoft.com/office/officeart/2008/layout/VerticalCurvedList"/>
    <dgm:cxn modelId="{5221FEFB-09B2-4D22-B0B9-74F702AA234B}" type="presParOf" srcId="{FA539314-BDB5-4F7D-B9A1-3E30644DECE7}" destId="{C18B7D42-62AB-42D8-B35D-F82660BF8E8E}" srcOrd="0" destOrd="0" presId="urn:microsoft.com/office/officeart/2008/layout/VerticalCurvedList"/>
    <dgm:cxn modelId="{CF0C3E0A-BDC1-4191-8E2B-E7251F7AC586}" type="presParOf" srcId="{C18B7D42-62AB-42D8-B35D-F82660BF8E8E}" destId="{7FBE9D78-3E35-4C72-A24B-1CB5DFEB81F3}" srcOrd="0" destOrd="0" presId="urn:microsoft.com/office/officeart/2008/layout/VerticalCurvedList"/>
    <dgm:cxn modelId="{03BD8EB8-ACCD-4018-B64D-2FFBA16F6E31}" type="presParOf" srcId="{7FBE9D78-3E35-4C72-A24B-1CB5DFEB81F3}" destId="{C4557ACD-005E-46FC-87F4-A9654C5C0DD2}" srcOrd="0" destOrd="0" presId="urn:microsoft.com/office/officeart/2008/layout/VerticalCurvedList"/>
    <dgm:cxn modelId="{2E3493E9-AE8C-4B43-B919-F66AAF57B0E3}" type="presParOf" srcId="{7FBE9D78-3E35-4C72-A24B-1CB5DFEB81F3}" destId="{989130E6-5E37-4BE8-B5E9-C789F44FF7F4}" srcOrd="1" destOrd="0" presId="urn:microsoft.com/office/officeart/2008/layout/VerticalCurvedList"/>
    <dgm:cxn modelId="{76554C21-F558-40C6-9A2E-2E0D8D3361F0}" type="presParOf" srcId="{7FBE9D78-3E35-4C72-A24B-1CB5DFEB81F3}" destId="{5F53FE9A-6597-49AE-A528-C817803709F6}" srcOrd="2" destOrd="0" presId="urn:microsoft.com/office/officeart/2008/layout/VerticalCurvedList"/>
    <dgm:cxn modelId="{C6BCC3A8-E376-4CCA-B4C7-D273808997D4}" type="presParOf" srcId="{7FBE9D78-3E35-4C72-A24B-1CB5DFEB81F3}" destId="{26268F8B-2028-4B79-A055-CA2720257285}" srcOrd="3" destOrd="0" presId="urn:microsoft.com/office/officeart/2008/layout/VerticalCurvedList"/>
    <dgm:cxn modelId="{B496E217-D7AA-41F3-A1ED-3DCF779EA5F6}" type="presParOf" srcId="{C18B7D42-62AB-42D8-B35D-F82660BF8E8E}" destId="{F68066DC-AE6B-4AAC-AFE6-B84608575440}" srcOrd="1" destOrd="0" presId="urn:microsoft.com/office/officeart/2008/layout/VerticalCurvedList"/>
    <dgm:cxn modelId="{7DE6607C-8CA6-4461-B2AE-E09ACA3CF005}" type="presParOf" srcId="{C18B7D42-62AB-42D8-B35D-F82660BF8E8E}" destId="{BE117D99-65FE-49CC-8DEA-AAFDE53D1106}" srcOrd="2" destOrd="0" presId="urn:microsoft.com/office/officeart/2008/layout/VerticalCurvedList"/>
    <dgm:cxn modelId="{822EA05C-9896-4B50-9338-AB758B4F8C84}" type="presParOf" srcId="{BE117D99-65FE-49CC-8DEA-AAFDE53D1106}" destId="{93344117-148A-40CA-8C1F-F49CFDAF3603}" srcOrd="0" destOrd="0" presId="urn:microsoft.com/office/officeart/2008/layout/VerticalCurvedList"/>
    <dgm:cxn modelId="{0F4C769E-A90C-49D2-8C61-4DDFC0628E29}" type="presParOf" srcId="{C18B7D42-62AB-42D8-B35D-F82660BF8E8E}" destId="{47A084EA-9C23-424E-A1EF-5B1293731C62}" srcOrd="3" destOrd="0" presId="urn:microsoft.com/office/officeart/2008/layout/VerticalCurvedList"/>
    <dgm:cxn modelId="{B5EBE06D-403A-451C-87D3-D6A30FE4D55F}" type="presParOf" srcId="{C18B7D42-62AB-42D8-B35D-F82660BF8E8E}" destId="{43002AD6-08E2-40AC-8CB5-20B3C9EEC20B}" srcOrd="4" destOrd="0" presId="urn:microsoft.com/office/officeart/2008/layout/VerticalCurvedList"/>
    <dgm:cxn modelId="{9D6C9C52-FCAF-4B20-A827-A3E751646B49}" type="presParOf" srcId="{43002AD6-08E2-40AC-8CB5-20B3C9EEC20B}" destId="{BEA2F64B-32E4-430D-BF93-B38F4B76F629}" srcOrd="0" destOrd="0" presId="urn:microsoft.com/office/officeart/2008/layout/VerticalCurvedList"/>
    <dgm:cxn modelId="{ED1BD2FC-6367-40A7-B670-28F56DD4D401}" type="presParOf" srcId="{C18B7D42-62AB-42D8-B35D-F82660BF8E8E}" destId="{0AAB7477-A26B-41C1-8F3A-ACA9AAFAE388}" srcOrd="5" destOrd="0" presId="urn:microsoft.com/office/officeart/2008/layout/VerticalCurvedList"/>
    <dgm:cxn modelId="{6BA1F0B4-9BDB-4254-BDE8-B9CDB534D79E}" type="presParOf" srcId="{C18B7D42-62AB-42D8-B35D-F82660BF8E8E}" destId="{1281C37C-6D9C-4DAC-84D3-592E23C0267A}" srcOrd="6" destOrd="0" presId="urn:microsoft.com/office/officeart/2008/layout/VerticalCurvedList"/>
    <dgm:cxn modelId="{D309DB56-3695-4294-9B36-FA00859B214A}" type="presParOf" srcId="{1281C37C-6D9C-4DAC-84D3-592E23C0267A}" destId="{40F28187-37F2-4ABA-B27B-A16B4F90C889}" srcOrd="0" destOrd="0" presId="urn:microsoft.com/office/officeart/2008/layout/VerticalCurvedList"/>
    <dgm:cxn modelId="{66963EC4-F8F5-4FD4-B81B-9C6E1EEB3B4D}" type="presParOf" srcId="{C18B7D42-62AB-42D8-B35D-F82660BF8E8E}" destId="{411399EB-6DC0-4439-8C16-608D37FC5CB7}" srcOrd="7" destOrd="0" presId="urn:microsoft.com/office/officeart/2008/layout/VerticalCurvedList"/>
    <dgm:cxn modelId="{6F8C27E2-C104-4A45-8E3B-04F37CACCDAF}" type="presParOf" srcId="{C18B7D42-62AB-42D8-B35D-F82660BF8E8E}" destId="{EB22E283-A370-401D-8458-85465712F6DD}" srcOrd="8" destOrd="0" presId="urn:microsoft.com/office/officeart/2008/layout/VerticalCurvedList"/>
    <dgm:cxn modelId="{2118D160-FAB0-4BB8-B900-CD67799667A4}" type="presParOf" srcId="{EB22E283-A370-401D-8458-85465712F6DD}" destId="{EFB00622-B3C9-426E-8BAA-F15F011AE709}" srcOrd="0" destOrd="0" presId="urn:microsoft.com/office/officeart/2008/layout/VerticalCurvedList"/>
    <dgm:cxn modelId="{C7A7D25B-05D1-49C9-AA0D-AF29B4CAC07C}" type="presParOf" srcId="{C18B7D42-62AB-42D8-B35D-F82660BF8E8E}" destId="{982EE5C5-7A2F-4E8C-B833-7A3196923C94}" srcOrd="9" destOrd="0" presId="urn:microsoft.com/office/officeart/2008/layout/VerticalCurvedList"/>
    <dgm:cxn modelId="{FCA72CD3-CEFD-4E25-8D74-A158D8A738C9}" type="presParOf" srcId="{C18B7D42-62AB-42D8-B35D-F82660BF8E8E}" destId="{1ABF5ACB-4706-423C-9016-9F6746B1A87C}" srcOrd="10" destOrd="0" presId="urn:microsoft.com/office/officeart/2008/layout/VerticalCurvedList"/>
    <dgm:cxn modelId="{449495F8-CB73-4B2F-8EF4-86401CE67F79}" type="presParOf" srcId="{1ABF5ACB-4706-423C-9016-9F6746B1A87C}" destId="{0364160B-F8E1-441B-AAEC-A77AFFDA37DB}" srcOrd="0" destOrd="0" presId="urn:microsoft.com/office/officeart/2008/layout/VerticalCurv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0.xml><?xml version="1.0" encoding="utf-8"?>
<dgm:dataModel xmlns:dgm="http://schemas.openxmlformats.org/drawingml/2006/diagram" xmlns:a="http://schemas.openxmlformats.org/drawingml/2006/main">
  <dgm:ptLst>
    <dgm:pt modelId="{1A1D3571-4DD9-4597-A50B-E5AAF342E751}" type="doc">
      <dgm:prSet loTypeId="urn:microsoft.com/office/officeart/2008/layout/LinedList" loCatId="list" qsTypeId="urn:microsoft.com/office/officeart/2005/8/quickstyle/simple1" qsCatId="simple" csTypeId="urn:microsoft.com/office/officeart/2005/8/colors/accent6_5" csCatId="accent6" phldr="1"/>
      <dgm:spPr/>
      <dgm:t>
        <a:bodyPr/>
        <a:lstStyle/>
        <a:p>
          <a:endParaRPr lang="en-US"/>
        </a:p>
      </dgm:t>
    </dgm:pt>
    <dgm:pt modelId="{53CD95B2-3443-4863-BBD1-FB777E960320}">
      <dgm:prSet phldrT="[Text]"/>
      <dgm:spPr/>
      <dgm:t>
        <a:bodyPr/>
        <a:lstStyle/>
        <a:p>
          <a:r>
            <a:rPr lang="en-US" dirty="0"/>
            <a:t>Generation of Reports</a:t>
          </a:r>
        </a:p>
      </dgm:t>
    </dgm:pt>
    <dgm:pt modelId="{2A722912-0550-477F-B51C-044AD578A485}" type="parTrans" cxnId="{78F6A618-9995-4188-8AD1-64A35BC5E776}">
      <dgm:prSet/>
      <dgm:spPr/>
      <dgm:t>
        <a:bodyPr/>
        <a:lstStyle/>
        <a:p>
          <a:endParaRPr lang="en-US"/>
        </a:p>
      </dgm:t>
    </dgm:pt>
    <dgm:pt modelId="{B2F20A24-81FA-4C85-9EC3-CB8626954282}" type="sibTrans" cxnId="{78F6A618-9995-4188-8AD1-64A35BC5E776}">
      <dgm:prSet/>
      <dgm:spPr/>
      <dgm:t>
        <a:bodyPr/>
        <a:lstStyle/>
        <a:p>
          <a:endParaRPr lang="en-US"/>
        </a:p>
      </dgm:t>
    </dgm:pt>
    <dgm:pt modelId="{C87A2CF3-34DB-4BD9-A5DD-D933625C0132}">
      <dgm:prSet phldrT="[Text]"/>
      <dgm:spPr/>
      <dgm:t>
        <a:bodyPr/>
        <a:lstStyle/>
        <a:p>
          <a:r>
            <a:rPr lang="en-US" dirty="0"/>
            <a:t>Monthly Procurement Report</a:t>
          </a:r>
        </a:p>
      </dgm:t>
    </dgm:pt>
    <dgm:pt modelId="{6EF92B42-3741-4FF1-9A27-763464ADB93A}" type="parTrans" cxnId="{9A76C2C0-41F7-41EB-85FC-DF03BB37F794}">
      <dgm:prSet/>
      <dgm:spPr/>
      <dgm:t>
        <a:bodyPr/>
        <a:lstStyle/>
        <a:p>
          <a:endParaRPr lang="en-US"/>
        </a:p>
      </dgm:t>
    </dgm:pt>
    <dgm:pt modelId="{8838DBC7-F9D7-45D9-8A77-D71F4C8EB3F7}" type="sibTrans" cxnId="{9A76C2C0-41F7-41EB-85FC-DF03BB37F794}">
      <dgm:prSet/>
      <dgm:spPr/>
      <dgm:t>
        <a:bodyPr/>
        <a:lstStyle/>
        <a:p>
          <a:endParaRPr lang="en-US"/>
        </a:p>
      </dgm:t>
    </dgm:pt>
    <dgm:pt modelId="{2A26649C-5895-4AE7-98C1-B934868AB73E}">
      <dgm:prSet phldrT="[Text]"/>
      <dgm:spPr/>
      <dgm:t>
        <a:bodyPr/>
        <a:lstStyle/>
        <a:p>
          <a:r>
            <a:rPr lang="en-US" dirty="0"/>
            <a:t>System generated forms such as Purchase Request, Job Order, </a:t>
          </a:r>
          <a:r>
            <a:rPr lang="en-US" baseline="0" dirty="0"/>
            <a:t>as </a:t>
          </a:r>
          <a:r>
            <a:rPr lang="en-US" dirty="0"/>
            <a:t>Pre-procurement evaluation form, BAC resolution recommending mode of procurement , Request for Quotation, </a:t>
          </a:r>
        </a:p>
      </dgm:t>
    </dgm:pt>
    <dgm:pt modelId="{44EF6A4C-1301-4B99-8612-08DC0C6C4325}" type="parTrans" cxnId="{ED55F079-6EDC-48AC-B8F0-7885BD9DC685}">
      <dgm:prSet/>
      <dgm:spPr/>
      <dgm:t>
        <a:bodyPr/>
        <a:lstStyle/>
        <a:p>
          <a:endParaRPr lang="en-US"/>
        </a:p>
      </dgm:t>
    </dgm:pt>
    <dgm:pt modelId="{A2CBD954-BA6D-4128-890E-8E671B078662}" type="sibTrans" cxnId="{ED55F079-6EDC-48AC-B8F0-7885BD9DC685}">
      <dgm:prSet/>
      <dgm:spPr/>
      <dgm:t>
        <a:bodyPr/>
        <a:lstStyle/>
        <a:p>
          <a:endParaRPr lang="en-US"/>
        </a:p>
      </dgm:t>
    </dgm:pt>
    <dgm:pt modelId="{5CC4C5FB-AB53-48E3-93EC-B2D84E3D1031}">
      <dgm:prSet phldrT="[Text]"/>
      <dgm:spPr/>
      <dgm:t>
        <a:bodyPr/>
        <a:lstStyle/>
        <a:p>
          <a:r>
            <a:rPr lang="en-US" dirty="0"/>
            <a:t>Canvass form, Abstract of Bids, BAC resolution for award/failure, Notice of Award, Letter Order/Purchase Order and Request for obligation slip</a:t>
          </a:r>
        </a:p>
      </dgm:t>
    </dgm:pt>
    <dgm:pt modelId="{1F106182-BEEB-4BED-9B9D-C205E3F8417E}" type="parTrans" cxnId="{62EB55F2-AE56-4C18-AE7B-B3996C8E1A22}">
      <dgm:prSet/>
      <dgm:spPr/>
      <dgm:t>
        <a:bodyPr/>
        <a:lstStyle/>
        <a:p>
          <a:endParaRPr lang="en-US"/>
        </a:p>
      </dgm:t>
    </dgm:pt>
    <dgm:pt modelId="{53E39F87-DBEF-4893-80C9-09C4953893D5}" type="sibTrans" cxnId="{62EB55F2-AE56-4C18-AE7B-B3996C8E1A22}">
      <dgm:prSet/>
      <dgm:spPr/>
      <dgm:t>
        <a:bodyPr/>
        <a:lstStyle/>
        <a:p>
          <a:endParaRPr lang="en-US"/>
        </a:p>
      </dgm:t>
    </dgm:pt>
    <dgm:pt modelId="{4CA7373C-A93A-4FDD-8416-BB725F38E365}" type="pres">
      <dgm:prSet presAssocID="{1A1D3571-4DD9-4597-A50B-E5AAF342E751}" presName="vert0" presStyleCnt="0">
        <dgm:presLayoutVars>
          <dgm:dir/>
          <dgm:animOne val="branch"/>
          <dgm:animLvl val="lvl"/>
        </dgm:presLayoutVars>
      </dgm:prSet>
      <dgm:spPr/>
    </dgm:pt>
    <dgm:pt modelId="{0E178B5F-EA62-4782-A956-C32CCA5E0EEA}" type="pres">
      <dgm:prSet presAssocID="{53CD95B2-3443-4863-BBD1-FB777E960320}" presName="thickLine" presStyleLbl="alignNode1" presStyleIdx="0" presStyleCnt="1"/>
      <dgm:spPr/>
    </dgm:pt>
    <dgm:pt modelId="{9EF159CD-9140-4097-9120-8A20AF416E8C}" type="pres">
      <dgm:prSet presAssocID="{53CD95B2-3443-4863-BBD1-FB777E960320}" presName="horz1" presStyleCnt="0"/>
      <dgm:spPr/>
    </dgm:pt>
    <dgm:pt modelId="{E5609C52-5CE7-4B10-9688-7869CC2CB81D}" type="pres">
      <dgm:prSet presAssocID="{53CD95B2-3443-4863-BBD1-FB777E960320}" presName="tx1" presStyleLbl="revTx" presStyleIdx="0" presStyleCnt="4"/>
      <dgm:spPr/>
    </dgm:pt>
    <dgm:pt modelId="{98C2DFD4-6764-4D48-82C0-B2AE91BE37FA}" type="pres">
      <dgm:prSet presAssocID="{53CD95B2-3443-4863-BBD1-FB777E960320}" presName="vert1" presStyleCnt="0"/>
      <dgm:spPr/>
    </dgm:pt>
    <dgm:pt modelId="{4134D8E4-4994-4454-886D-19CDDF238EAF}" type="pres">
      <dgm:prSet presAssocID="{C87A2CF3-34DB-4BD9-A5DD-D933625C0132}" presName="vertSpace2a" presStyleCnt="0"/>
      <dgm:spPr/>
    </dgm:pt>
    <dgm:pt modelId="{B2E9215E-E576-4E01-A684-0D629263B428}" type="pres">
      <dgm:prSet presAssocID="{C87A2CF3-34DB-4BD9-A5DD-D933625C0132}" presName="horz2" presStyleCnt="0"/>
      <dgm:spPr/>
    </dgm:pt>
    <dgm:pt modelId="{B84B4A07-C402-42B7-9344-FBC9A85047A8}" type="pres">
      <dgm:prSet presAssocID="{C87A2CF3-34DB-4BD9-A5DD-D933625C0132}" presName="horzSpace2" presStyleCnt="0"/>
      <dgm:spPr/>
    </dgm:pt>
    <dgm:pt modelId="{F0AF1C79-0414-47CC-A786-6E845E769C19}" type="pres">
      <dgm:prSet presAssocID="{C87A2CF3-34DB-4BD9-A5DD-D933625C0132}" presName="tx2" presStyleLbl="revTx" presStyleIdx="1" presStyleCnt="4"/>
      <dgm:spPr/>
    </dgm:pt>
    <dgm:pt modelId="{F0620629-81D3-4013-9AF3-DA264DA0F372}" type="pres">
      <dgm:prSet presAssocID="{C87A2CF3-34DB-4BD9-A5DD-D933625C0132}" presName="vert2" presStyleCnt="0"/>
      <dgm:spPr/>
    </dgm:pt>
    <dgm:pt modelId="{880BD498-0B65-4EDE-A23C-F12C17273CA2}" type="pres">
      <dgm:prSet presAssocID="{C87A2CF3-34DB-4BD9-A5DD-D933625C0132}" presName="thinLine2b" presStyleLbl="callout" presStyleIdx="0" presStyleCnt="3"/>
      <dgm:spPr/>
    </dgm:pt>
    <dgm:pt modelId="{48882875-AC07-45A8-A924-BF26D3C47184}" type="pres">
      <dgm:prSet presAssocID="{C87A2CF3-34DB-4BD9-A5DD-D933625C0132}" presName="vertSpace2b" presStyleCnt="0"/>
      <dgm:spPr/>
    </dgm:pt>
    <dgm:pt modelId="{2C96C063-E390-4563-AF57-7758F8BA6951}" type="pres">
      <dgm:prSet presAssocID="{2A26649C-5895-4AE7-98C1-B934868AB73E}" presName="horz2" presStyleCnt="0"/>
      <dgm:spPr/>
    </dgm:pt>
    <dgm:pt modelId="{189001F5-B2BD-4883-B452-08C8CD7056F8}" type="pres">
      <dgm:prSet presAssocID="{2A26649C-5895-4AE7-98C1-B934868AB73E}" presName="horzSpace2" presStyleCnt="0"/>
      <dgm:spPr/>
    </dgm:pt>
    <dgm:pt modelId="{F8AA2463-0DEB-48E7-ABF3-48A17353D3C8}" type="pres">
      <dgm:prSet presAssocID="{2A26649C-5895-4AE7-98C1-B934868AB73E}" presName="tx2" presStyleLbl="revTx" presStyleIdx="2" presStyleCnt="4"/>
      <dgm:spPr/>
    </dgm:pt>
    <dgm:pt modelId="{76BCBADF-6A19-4E6F-AEB7-EADCAEB737EA}" type="pres">
      <dgm:prSet presAssocID="{2A26649C-5895-4AE7-98C1-B934868AB73E}" presName="vert2" presStyleCnt="0"/>
      <dgm:spPr/>
    </dgm:pt>
    <dgm:pt modelId="{AF3A8264-9DFA-462D-9979-F90478C51336}" type="pres">
      <dgm:prSet presAssocID="{2A26649C-5895-4AE7-98C1-B934868AB73E}" presName="thinLine2b" presStyleLbl="callout" presStyleIdx="1" presStyleCnt="3"/>
      <dgm:spPr/>
    </dgm:pt>
    <dgm:pt modelId="{8DE8F3CB-8A50-4555-90A9-9798A44C347E}" type="pres">
      <dgm:prSet presAssocID="{2A26649C-5895-4AE7-98C1-B934868AB73E}" presName="vertSpace2b" presStyleCnt="0"/>
      <dgm:spPr/>
    </dgm:pt>
    <dgm:pt modelId="{6AA8820A-3689-4530-AE27-7365EF16B3AF}" type="pres">
      <dgm:prSet presAssocID="{5CC4C5FB-AB53-48E3-93EC-B2D84E3D1031}" presName="horz2" presStyleCnt="0"/>
      <dgm:spPr/>
    </dgm:pt>
    <dgm:pt modelId="{8B3F32F9-9F7E-47B9-83F0-9E7CEC02C1EF}" type="pres">
      <dgm:prSet presAssocID="{5CC4C5FB-AB53-48E3-93EC-B2D84E3D1031}" presName="horzSpace2" presStyleCnt="0"/>
      <dgm:spPr/>
    </dgm:pt>
    <dgm:pt modelId="{FA665DD7-BF5C-49B3-AA9F-3DC3DC5B463E}" type="pres">
      <dgm:prSet presAssocID="{5CC4C5FB-AB53-48E3-93EC-B2D84E3D1031}" presName="tx2" presStyleLbl="revTx" presStyleIdx="3" presStyleCnt="4"/>
      <dgm:spPr/>
    </dgm:pt>
    <dgm:pt modelId="{5AAB3469-5761-4905-B18A-78095DF75F32}" type="pres">
      <dgm:prSet presAssocID="{5CC4C5FB-AB53-48E3-93EC-B2D84E3D1031}" presName="vert2" presStyleCnt="0"/>
      <dgm:spPr/>
    </dgm:pt>
    <dgm:pt modelId="{FEF35CD3-7139-42A9-8955-24A2A998BAF3}" type="pres">
      <dgm:prSet presAssocID="{5CC4C5FB-AB53-48E3-93EC-B2D84E3D1031}" presName="thinLine2b" presStyleLbl="callout" presStyleIdx="2" presStyleCnt="3"/>
      <dgm:spPr/>
    </dgm:pt>
    <dgm:pt modelId="{E5F0A3CE-B571-4E7F-9491-91CFDE3AB48B}" type="pres">
      <dgm:prSet presAssocID="{5CC4C5FB-AB53-48E3-93EC-B2D84E3D1031}" presName="vertSpace2b" presStyleCnt="0"/>
      <dgm:spPr/>
    </dgm:pt>
  </dgm:ptLst>
  <dgm:cxnLst>
    <dgm:cxn modelId="{78F6A618-9995-4188-8AD1-64A35BC5E776}" srcId="{1A1D3571-4DD9-4597-A50B-E5AAF342E751}" destId="{53CD95B2-3443-4863-BBD1-FB777E960320}" srcOrd="0" destOrd="0" parTransId="{2A722912-0550-477F-B51C-044AD578A485}" sibTransId="{B2F20A24-81FA-4C85-9EC3-CB8626954282}"/>
    <dgm:cxn modelId="{F951C738-829E-4504-A55A-26CEDE1B701E}" type="presOf" srcId="{53CD95B2-3443-4863-BBD1-FB777E960320}" destId="{E5609C52-5CE7-4B10-9688-7869CC2CB81D}" srcOrd="0" destOrd="0" presId="urn:microsoft.com/office/officeart/2008/layout/LinedList"/>
    <dgm:cxn modelId="{ED55F079-6EDC-48AC-B8F0-7885BD9DC685}" srcId="{53CD95B2-3443-4863-BBD1-FB777E960320}" destId="{2A26649C-5895-4AE7-98C1-B934868AB73E}" srcOrd="1" destOrd="0" parTransId="{44EF6A4C-1301-4B99-8612-08DC0C6C4325}" sibTransId="{A2CBD954-BA6D-4128-890E-8E671B078662}"/>
    <dgm:cxn modelId="{85252CA2-912D-4E00-82CE-089A3C13A025}" type="presOf" srcId="{C87A2CF3-34DB-4BD9-A5DD-D933625C0132}" destId="{F0AF1C79-0414-47CC-A786-6E845E769C19}" srcOrd="0" destOrd="0" presId="urn:microsoft.com/office/officeart/2008/layout/LinedList"/>
    <dgm:cxn modelId="{6C78C4BC-D715-45F1-81E0-EED223E97BAD}" type="presOf" srcId="{1A1D3571-4DD9-4597-A50B-E5AAF342E751}" destId="{4CA7373C-A93A-4FDD-8416-BB725F38E365}" srcOrd="0" destOrd="0" presId="urn:microsoft.com/office/officeart/2008/layout/LinedList"/>
    <dgm:cxn modelId="{6F6C0FC0-7757-4A6D-BDF2-81A99B970107}" type="presOf" srcId="{5CC4C5FB-AB53-48E3-93EC-B2D84E3D1031}" destId="{FA665DD7-BF5C-49B3-AA9F-3DC3DC5B463E}" srcOrd="0" destOrd="0" presId="urn:microsoft.com/office/officeart/2008/layout/LinedList"/>
    <dgm:cxn modelId="{9A76C2C0-41F7-41EB-85FC-DF03BB37F794}" srcId="{53CD95B2-3443-4863-BBD1-FB777E960320}" destId="{C87A2CF3-34DB-4BD9-A5DD-D933625C0132}" srcOrd="0" destOrd="0" parTransId="{6EF92B42-3741-4FF1-9A27-763464ADB93A}" sibTransId="{8838DBC7-F9D7-45D9-8A77-D71F4C8EB3F7}"/>
    <dgm:cxn modelId="{DFFF4CE3-24F7-439A-992F-F08A98A6246F}" type="presOf" srcId="{2A26649C-5895-4AE7-98C1-B934868AB73E}" destId="{F8AA2463-0DEB-48E7-ABF3-48A17353D3C8}" srcOrd="0" destOrd="0" presId="urn:microsoft.com/office/officeart/2008/layout/LinedList"/>
    <dgm:cxn modelId="{62EB55F2-AE56-4C18-AE7B-B3996C8E1A22}" srcId="{53CD95B2-3443-4863-BBD1-FB777E960320}" destId="{5CC4C5FB-AB53-48E3-93EC-B2D84E3D1031}" srcOrd="2" destOrd="0" parTransId="{1F106182-BEEB-4BED-9B9D-C205E3F8417E}" sibTransId="{53E39F87-DBEF-4893-80C9-09C4953893D5}"/>
    <dgm:cxn modelId="{04944B69-C501-4B8F-94EC-103C4C2F31A8}" type="presParOf" srcId="{4CA7373C-A93A-4FDD-8416-BB725F38E365}" destId="{0E178B5F-EA62-4782-A956-C32CCA5E0EEA}" srcOrd="0" destOrd="0" presId="urn:microsoft.com/office/officeart/2008/layout/LinedList"/>
    <dgm:cxn modelId="{8186F92D-AB16-4DBA-B9EC-389B0DC68AF9}" type="presParOf" srcId="{4CA7373C-A93A-4FDD-8416-BB725F38E365}" destId="{9EF159CD-9140-4097-9120-8A20AF416E8C}" srcOrd="1" destOrd="0" presId="urn:microsoft.com/office/officeart/2008/layout/LinedList"/>
    <dgm:cxn modelId="{97633EBB-52D2-4F0A-A8A7-A730993EB526}" type="presParOf" srcId="{9EF159CD-9140-4097-9120-8A20AF416E8C}" destId="{E5609C52-5CE7-4B10-9688-7869CC2CB81D}" srcOrd="0" destOrd="0" presId="urn:microsoft.com/office/officeart/2008/layout/LinedList"/>
    <dgm:cxn modelId="{8F9CEB6B-DDB8-477C-88FA-DCC54A21D724}" type="presParOf" srcId="{9EF159CD-9140-4097-9120-8A20AF416E8C}" destId="{98C2DFD4-6764-4D48-82C0-B2AE91BE37FA}" srcOrd="1" destOrd="0" presId="urn:microsoft.com/office/officeart/2008/layout/LinedList"/>
    <dgm:cxn modelId="{3D064C17-7B26-4F7F-ACEC-DDCFFDE12654}" type="presParOf" srcId="{98C2DFD4-6764-4D48-82C0-B2AE91BE37FA}" destId="{4134D8E4-4994-4454-886D-19CDDF238EAF}" srcOrd="0" destOrd="0" presId="urn:microsoft.com/office/officeart/2008/layout/LinedList"/>
    <dgm:cxn modelId="{FA663A70-EFB0-421D-8C5C-D0C3EFEA839F}" type="presParOf" srcId="{98C2DFD4-6764-4D48-82C0-B2AE91BE37FA}" destId="{B2E9215E-E576-4E01-A684-0D629263B428}" srcOrd="1" destOrd="0" presId="urn:microsoft.com/office/officeart/2008/layout/LinedList"/>
    <dgm:cxn modelId="{D26272A6-0C63-4C56-9021-198973B21C2C}" type="presParOf" srcId="{B2E9215E-E576-4E01-A684-0D629263B428}" destId="{B84B4A07-C402-42B7-9344-FBC9A85047A8}" srcOrd="0" destOrd="0" presId="urn:microsoft.com/office/officeart/2008/layout/LinedList"/>
    <dgm:cxn modelId="{C64BC0E2-9ED3-4B3C-A0D3-2A1CDF9DAD87}" type="presParOf" srcId="{B2E9215E-E576-4E01-A684-0D629263B428}" destId="{F0AF1C79-0414-47CC-A786-6E845E769C19}" srcOrd="1" destOrd="0" presId="urn:microsoft.com/office/officeart/2008/layout/LinedList"/>
    <dgm:cxn modelId="{A7FFAD6B-716A-4EFA-93F6-B03C21BDC00B}" type="presParOf" srcId="{B2E9215E-E576-4E01-A684-0D629263B428}" destId="{F0620629-81D3-4013-9AF3-DA264DA0F372}" srcOrd="2" destOrd="0" presId="urn:microsoft.com/office/officeart/2008/layout/LinedList"/>
    <dgm:cxn modelId="{2DD247CB-2929-4C09-A789-BCEA262AE254}" type="presParOf" srcId="{98C2DFD4-6764-4D48-82C0-B2AE91BE37FA}" destId="{880BD498-0B65-4EDE-A23C-F12C17273CA2}" srcOrd="2" destOrd="0" presId="urn:microsoft.com/office/officeart/2008/layout/LinedList"/>
    <dgm:cxn modelId="{926DA87A-8A30-4A84-9BD7-E58CE119897E}" type="presParOf" srcId="{98C2DFD4-6764-4D48-82C0-B2AE91BE37FA}" destId="{48882875-AC07-45A8-A924-BF26D3C47184}" srcOrd="3" destOrd="0" presId="urn:microsoft.com/office/officeart/2008/layout/LinedList"/>
    <dgm:cxn modelId="{DB60F6E9-0F56-4421-9782-22AB1C4D4F39}" type="presParOf" srcId="{98C2DFD4-6764-4D48-82C0-B2AE91BE37FA}" destId="{2C96C063-E390-4563-AF57-7758F8BA6951}" srcOrd="4" destOrd="0" presId="urn:microsoft.com/office/officeart/2008/layout/LinedList"/>
    <dgm:cxn modelId="{53324603-DC6F-40ED-B536-EB595DA0AF47}" type="presParOf" srcId="{2C96C063-E390-4563-AF57-7758F8BA6951}" destId="{189001F5-B2BD-4883-B452-08C8CD7056F8}" srcOrd="0" destOrd="0" presId="urn:microsoft.com/office/officeart/2008/layout/LinedList"/>
    <dgm:cxn modelId="{933F2E32-F7F4-40E4-8D72-5C3B195BE193}" type="presParOf" srcId="{2C96C063-E390-4563-AF57-7758F8BA6951}" destId="{F8AA2463-0DEB-48E7-ABF3-48A17353D3C8}" srcOrd="1" destOrd="0" presId="urn:microsoft.com/office/officeart/2008/layout/LinedList"/>
    <dgm:cxn modelId="{D4D60F05-C1BD-4ABF-B7E0-11376275C8B3}" type="presParOf" srcId="{2C96C063-E390-4563-AF57-7758F8BA6951}" destId="{76BCBADF-6A19-4E6F-AEB7-EADCAEB737EA}" srcOrd="2" destOrd="0" presId="urn:microsoft.com/office/officeart/2008/layout/LinedList"/>
    <dgm:cxn modelId="{448A5BA2-5BE1-43A7-8985-350BC6B2E704}" type="presParOf" srcId="{98C2DFD4-6764-4D48-82C0-B2AE91BE37FA}" destId="{AF3A8264-9DFA-462D-9979-F90478C51336}" srcOrd="5" destOrd="0" presId="urn:microsoft.com/office/officeart/2008/layout/LinedList"/>
    <dgm:cxn modelId="{FF73EC6B-4862-4A2A-9081-8DA7016B6D02}" type="presParOf" srcId="{98C2DFD4-6764-4D48-82C0-B2AE91BE37FA}" destId="{8DE8F3CB-8A50-4555-90A9-9798A44C347E}" srcOrd="6" destOrd="0" presId="urn:microsoft.com/office/officeart/2008/layout/LinedList"/>
    <dgm:cxn modelId="{6A547033-648C-4371-83A5-5AA597163195}" type="presParOf" srcId="{98C2DFD4-6764-4D48-82C0-B2AE91BE37FA}" destId="{6AA8820A-3689-4530-AE27-7365EF16B3AF}" srcOrd="7" destOrd="0" presId="urn:microsoft.com/office/officeart/2008/layout/LinedList"/>
    <dgm:cxn modelId="{C3A3A12E-C55A-44D3-B71B-A0318C419BCF}" type="presParOf" srcId="{6AA8820A-3689-4530-AE27-7365EF16B3AF}" destId="{8B3F32F9-9F7E-47B9-83F0-9E7CEC02C1EF}" srcOrd="0" destOrd="0" presId="urn:microsoft.com/office/officeart/2008/layout/LinedList"/>
    <dgm:cxn modelId="{D66A6FB8-6B41-4EF4-B83B-09A0E5B45C32}" type="presParOf" srcId="{6AA8820A-3689-4530-AE27-7365EF16B3AF}" destId="{FA665DD7-BF5C-49B3-AA9F-3DC3DC5B463E}" srcOrd="1" destOrd="0" presId="urn:microsoft.com/office/officeart/2008/layout/LinedList"/>
    <dgm:cxn modelId="{FD4798F9-36E9-4792-A9A3-E3498421F7BB}" type="presParOf" srcId="{6AA8820A-3689-4530-AE27-7365EF16B3AF}" destId="{5AAB3469-5761-4905-B18A-78095DF75F32}" srcOrd="2" destOrd="0" presId="urn:microsoft.com/office/officeart/2008/layout/LinedList"/>
    <dgm:cxn modelId="{1CA682BD-8347-4FFD-991A-3CCE7C18559C}" type="presParOf" srcId="{98C2DFD4-6764-4D48-82C0-B2AE91BE37FA}" destId="{FEF35CD3-7139-42A9-8955-24A2A998BAF3}" srcOrd="8" destOrd="0" presId="urn:microsoft.com/office/officeart/2008/layout/LinedList"/>
    <dgm:cxn modelId="{0657CCB5-DE1D-40AD-ACD4-274E03A36085}" type="presParOf" srcId="{98C2DFD4-6764-4D48-82C0-B2AE91BE37FA}" destId="{E5F0A3CE-B571-4E7F-9491-91CFDE3AB48B}" srcOrd="9" destOrd="0" presId="urn:microsoft.com/office/officeart/2008/layout/Lin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1.xml><?xml version="1.0" encoding="utf-8"?>
<dgm:dataModel xmlns:dgm="http://schemas.openxmlformats.org/drawingml/2006/diagram" xmlns:a="http://schemas.openxmlformats.org/drawingml/2006/main">
  <dgm:ptLst>
    <dgm:pt modelId="{F4B55DCA-3E44-4A5B-B335-50AF2DD550DA}" type="doc">
      <dgm:prSet loTypeId="urn:microsoft.com/office/officeart/2005/8/layout/vProcess5" loCatId="process" qsTypeId="urn:microsoft.com/office/officeart/2005/8/quickstyle/simple1" qsCatId="simple" csTypeId="urn:microsoft.com/office/officeart/2005/8/colors/colorful5" csCatId="colorful" phldr="1"/>
      <dgm:spPr/>
      <dgm:t>
        <a:bodyPr/>
        <a:lstStyle/>
        <a:p>
          <a:endParaRPr lang="en-PH"/>
        </a:p>
      </dgm:t>
    </dgm:pt>
    <dgm:pt modelId="{DF1F7854-A21C-4E12-9C32-6518F1D93D30}">
      <dgm:prSet phldrT="[Text]"/>
      <dgm:spPr/>
      <dgm:t>
        <a:bodyPr/>
        <a:lstStyle/>
        <a:p>
          <a:r>
            <a:rPr lang="en-US" b="1" dirty="0">
              <a:latin typeface="Arial" panose="020B0604020202020204" pitchFamily="34" charset="0"/>
              <a:ea typeface="Calibri" panose="020F0502020204030204" pitchFamily="34" charset="0"/>
              <a:cs typeface="Times New Roman" panose="02020603050405020304" pitchFamily="18" charset="0"/>
            </a:rPr>
            <a:t>Approach </a:t>
          </a:r>
          <a:r>
            <a:rPr lang="en-US" dirty="0">
              <a:latin typeface="Arial" panose="020B0604020202020204" pitchFamily="34" charset="0"/>
              <a:ea typeface="Calibri" panose="020F0502020204030204" pitchFamily="34" charset="0"/>
              <a:cs typeface="Times New Roman" panose="02020603050405020304" pitchFamily="18" charset="0"/>
            </a:rPr>
            <a:t>- Parallel installation will be used. The system will be implemented with the current process so that the employees will be used to it and to make sure that the system is working correctly and with no errors. </a:t>
          </a:r>
          <a:endParaRPr lang="en-PH" dirty="0"/>
        </a:p>
      </dgm:t>
    </dgm:pt>
    <dgm:pt modelId="{F20CFD0B-4A26-4437-90F0-75D733112CB6}" type="parTrans" cxnId="{B7C85DE8-07C4-4810-9AEE-55D9EEF0D4A6}">
      <dgm:prSet/>
      <dgm:spPr/>
      <dgm:t>
        <a:bodyPr/>
        <a:lstStyle/>
        <a:p>
          <a:endParaRPr lang="en-PH"/>
        </a:p>
      </dgm:t>
    </dgm:pt>
    <dgm:pt modelId="{0BB58F2D-3A97-4094-8BF4-2A5594F9E653}" type="sibTrans" cxnId="{B7C85DE8-07C4-4810-9AEE-55D9EEF0D4A6}">
      <dgm:prSet/>
      <dgm:spPr/>
      <dgm:t>
        <a:bodyPr/>
        <a:lstStyle/>
        <a:p>
          <a:endParaRPr lang="en-PH"/>
        </a:p>
      </dgm:t>
    </dgm:pt>
    <dgm:pt modelId="{E30C2312-133A-4A33-8D4D-BD47E2C198EA}">
      <dgm:prSet phldrT="[Text]"/>
      <dgm:spPr/>
      <dgm:t>
        <a:bodyPr/>
        <a:lstStyle/>
        <a:p>
          <a:r>
            <a:rPr lang="en-US" b="1" dirty="0"/>
            <a:t>Benefits  -  </a:t>
          </a:r>
          <a:r>
            <a:rPr lang="en-US" dirty="0"/>
            <a:t>The benefits of the approach that will be used in deploying the software is that the employees will not be shocked by the change that will happen in the implementation because their current process on how they do things is still there the system will just parallel or mirror their current process at the moment until they are more comfortable using the developed system.</a:t>
          </a:r>
          <a:endParaRPr lang="en-PH" dirty="0"/>
        </a:p>
      </dgm:t>
    </dgm:pt>
    <dgm:pt modelId="{CE406599-73A4-472D-BC91-4A628A943BAF}" type="parTrans" cxnId="{960BCE71-764E-4AC4-8C12-C019F729C074}">
      <dgm:prSet/>
      <dgm:spPr/>
      <dgm:t>
        <a:bodyPr/>
        <a:lstStyle/>
        <a:p>
          <a:endParaRPr lang="en-PH"/>
        </a:p>
      </dgm:t>
    </dgm:pt>
    <dgm:pt modelId="{7AEDBEC1-D7EA-449E-A354-84179D592D32}" type="sibTrans" cxnId="{960BCE71-764E-4AC4-8C12-C019F729C074}">
      <dgm:prSet/>
      <dgm:spPr/>
      <dgm:t>
        <a:bodyPr/>
        <a:lstStyle/>
        <a:p>
          <a:endParaRPr lang="en-PH"/>
        </a:p>
      </dgm:t>
    </dgm:pt>
    <dgm:pt modelId="{48814083-3A4E-4447-AAEF-3881DE07B773}" type="pres">
      <dgm:prSet presAssocID="{F4B55DCA-3E44-4A5B-B335-50AF2DD550DA}" presName="outerComposite" presStyleCnt="0">
        <dgm:presLayoutVars>
          <dgm:chMax val="5"/>
          <dgm:dir/>
          <dgm:resizeHandles val="exact"/>
        </dgm:presLayoutVars>
      </dgm:prSet>
      <dgm:spPr/>
    </dgm:pt>
    <dgm:pt modelId="{ED0A1F2A-F7BF-4A38-B70A-FF5BCE98FFCF}" type="pres">
      <dgm:prSet presAssocID="{F4B55DCA-3E44-4A5B-B335-50AF2DD550DA}" presName="dummyMaxCanvas" presStyleCnt="0">
        <dgm:presLayoutVars/>
      </dgm:prSet>
      <dgm:spPr/>
    </dgm:pt>
    <dgm:pt modelId="{C28B005C-CF50-478C-BE71-2F10CEF9A191}" type="pres">
      <dgm:prSet presAssocID="{F4B55DCA-3E44-4A5B-B335-50AF2DD550DA}" presName="TwoNodes_1" presStyleLbl="node1" presStyleIdx="0" presStyleCnt="2">
        <dgm:presLayoutVars>
          <dgm:bulletEnabled val="1"/>
        </dgm:presLayoutVars>
      </dgm:prSet>
      <dgm:spPr/>
    </dgm:pt>
    <dgm:pt modelId="{D422FAF0-5114-4933-B3D9-9E9D90B457E1}" type="pres">
      <dgm:prSet presAssocID="{F4B55DCA-3E44-4A5B-B335-50AF2DD550DA}" presName="TwoNodes_2" presStyleLbl="node1" presStyleIdx="1" presStyleCnt="2">
        <dgm:presLayoutVars>
          <dgm:bulletEnabled val="1"/>
        </dgm:presLayoutVars>
      </dgm:prSet>
      <dgm:spPr/>
    </dgm:pt>
    <dgm:pt modelId="{4C8F8970-1EA1-4B36-AE76-EC5E9A5CE9C0}" type="pres">
      <dgm:prSet presAssocID="{F4B55DCA-3E44-4A5B-B335-50AF2DD550DA}" presName="TwoConn_1-2" presStyleLbl="fgAccFollowNode1" presStyleIdx="0" presStyleCnt="1">
        <dgm:presLayoutVars>
          <dgm:bulletEnabled val="1"/>
        </dgm:presLayoutVars>
      </dgm:prSet>
      <dgm:spPr/>
    </dgm:pt>
    <dgm:pt modelId="{021B1CD7-A667-40A1-B6E9-8C7DCBF001B8}" type="pres">
      <dgm:prSet presAssocID="{F4B55DCA-3E44-4A5B-B335-50AF2DD550DA}" presName="TwoNodes_1_text" presStyleLbl="node1" presStyleIdx="1" presStyleCnt="2">
        <dgm:presLayoutVars>
          <dgm:bulletEnabled val="1"/>
        </dgm:presLayoutVars>
      </dgm:prSet>
      <dgm:spPr/>
    </dgm:pt>
    <dgm:pt modelId="{F10EB067-94D2-4A06-9FAA-20323A7CA61D}" type="pres">
      <dgm:prSet presAssocID="{F4B55DCA-3E44-4A5B-B335-50AF2DD550DA}" presName="TwoNodes_2_text" presStyleLbl="node1" presStyleIdx="1" presStyleCnt="2">
        <dgm:presLayoutVars>
          <dgm:bulletEnabled val="1"/>
        </dgm:presLayoutVars>
      </dgm:prSet>
      <dgm:spPr/>
    </dgm:pt>
  </dgm:ptLst>
  <dgm:cxnLst>
    <dgm:cxn modelId="{DBFEC70C-5D5D-4EF9-9C78-3EF701437A54}" type="presOf" srcId="{E30C2312-133A-4A33-8D4D-BD47E2C198EA}" destId="{F10EB067-94D2-4A06-9FAA-20323A7CA61D}" srcOrd="1" destOrd="0" presId="urn:microsoft.com/office/officeart/2005/8/layout/vProcess5"/>
    <dgm:cxn modelId="{D9932327-8499-4EC7-BA45-DEED9477D60D}" type="presOf" srcId="{F4B55DCA-3E44-4A5B-B335-50AF2DD550DA}" destId="{48814083-3A4E-4447-AAEF-3881DE07B773}" srcOrd="0" destOrd="0" presId="urn:microsoft.com/office/officeart/2005/8/layout/vProcess5"/>
    <dgm:cxn modelId="{7EA01846-306F-4273-AD4C-6F2E674F3C8D}" type="presOf" srcId="{E30C2312-133A-4A33-8D4D-BD47E2C198EA}" destId="{D422FAF0-5114-4933-B3D9-9E9D90B457E1}" srcOrd="0" destOrd="0" presId="urn:microsoft.com/office/officeart/2005/8/layout/vProcess5"/>
    <dgm:cxn modelId="{84D23447-983A-4DBB-9276-A5BD6730DD89}" type="presOf" srcId="{0BB58F2D-3A97-4094-8BF4-2A5594F9E653}" destId="{4C8F8970-1EA1-4B36-AE76-EC5E9A5CE9C0}" srcOrd="0" destOrd="0" presId="urn:microsoft.com/office/officeart/2005/8/layout/vProcess5"/>
    <dgm:cxn modelId="{960BCE71-764E-4AC4-8C12-C019F729C074}" srcId="{F4B55DCA-3E44-4A5B-B335-50AF2DD550DA}" destId="{E30C2312-133A-4A33-8D4D-BD47E2C198EA}" srcOrd="1" destOrd="0" parTransId="{CE406599-73A4-472D-BC91-4A628A943BAF}" sibTransId="{7AEDBEC1-D7EA-449E-A354-84179D592D32}"/>
    <dgm:cxn modelId="{4AEA86D7-098A-42EC-917C-C7590C1C2E16}" type="presOf" srcId="{DF1F7854-A21C-4E12-9C32-6518F1D93D30}" destId="{C28B005C-CF50-478C-BE71-2F10CEF9A191}" srcOrd="0" destOrd="0" presId="urn:microsoft.com/office/officeart/2005/8/layout/vProcess5"/>
    <dgm:cxn modelId="{B7C85DE8-07C4-4810-9AEE-55D9EEF0D4A6}" srcId="{F4B55DCA-3E44-4A5B-B335-50AF2DD550DA}" destId="{DF1F7854-A21C-4E12-9C32-6518F1D93D30}" srcOrd="0" destOrd="0" parTransId="{F20CFD0B-4A26-4437-90F0-75D733112CB6}" sibTransId="{0BB58F2D-3A97-4094-8BF4-2A5594F9E653}"/>
    <dgm:cxn modelId="{24A965FE-F644-4241-89F7-BAA6F3B612A1}" type="presOf" srcId="{DF1F7854-A21C-4E12-9C32-6518F1D93D30}" destId="{021B1CD7-A667-40A1-B6E9-8C7DCBF001B8}" srcOrd="1" destOrd="0" presId="urn:microsoft.com/office/officeart/2005/8/layout/vProcess5"/>
    <dgm:cxn modelId="{AB666408-275E-424F-840C-B98984AB0494}" type="presParOf" srcId="{48814083-3A4E-4447-AAEF-3881DE07B773}" destId="{ED0A1F2A-F7BF-4A38-B70A-FF5BCE98FFCF}" srcOrd="0" destOrd="0" presId="urn:microsoft.com/office/officeart/2005/8/layout/vProcess5"/>
    <dgm:cxn modelId="{4BD8C631-8B67-4B4E-8185-A8E74A1E9A9F}" type="presParOf" srcId="{48814083-3A4E-4447-AAEF-3881DE07B773}" destId="{C28B005C-CF50-478C-BE71-2F10CEF9A191}" srcOrd="1" destOrd="0" presId="urn:microsoft.com/office/officeart/2005/8/layout/vProcess5"/>
    <dgm:cxn modelId="{F19E1B6C-4D5C-416B-B5AF-210A648BF528}" type="presParOf" srcId="{48814083-3A4E-4447-AAEF-3881DE07B773}" destId="{D422FAF0-5114-4933-B3D9-9E9D90B457E1}" srcOrd="2" destOrd="0" presId="urn:microsoft.com/office/officeart/2005/8/layout/vProcess5"/>
    <dgm:cxn modelId="{F4CB452F-DD1E-446A-A6B4-DA9EBE08918B}" type="presParOf" srcId="{48814083-3A4E-4447-AAEF-3881DE07B773}" destId="{4C8F8970-1EA1-4B36-AE76-EC5E9A5CE9C0}" srcOrd="3" destOrd="0" presId="urn:microsoft.com/office/officeart/2005/8/layout/vProcess5"/>
    <dgm:cxn modelId="{2AAEE6CF-54CA-4816-9C8F-C4733E45DE72}" type="presParOf" srcId="{48814083-3A4E-4447-AAEF-3881DE07B773}" destId="{021B1CD7-A667-40A1-B6E9-8C7DCBF001B8}" srcOrd="4" destOrd="0" presId="urn:microsoft.com/office/officeart/2005/8/layout/vProcess5"/>
    <dgm:cxn modelId="{4F0F9C84-98A2-40F2-B97F-C6946C359BC7}" type="presParOf" srcId="{48814083-3A4E-4447-AAEF-3881DE07B773}" destId="{F10EB067-94D2-4A06-9FAA-20323A7CA61D}" srcOrd="5" destOrd="0" presId="urn:microsoft.com/office/officeart/2005/8/layout/vProcess5"/>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12.xml><?xml version="1.0" encoding="utf-8"?>
<dgm:dataModel xmlns:dgm="http://schemas.openxmlformats.org/drawingml/2006/diagram" xmlns:a="http://schemas.openxmlformats.org/drawingml/2006/main">
  <dgm:ptLst>
    <dgm:pt modelId="{7D683C8E-BC9F-48FD-9A58-D006CFD04EE7}" type="doc">
      <dgm:prSet loTypeId="urn:microsoft.com/office/officeart/2005/8/layout/target3" loCatId="list" qsTypeId="urn:microsoft.com/office/officeart/2005/8/quickstyle/simple1" qsCatId="simple" csTypeId="urn:microsoft.com/office/officeart/2005/8/colors/accent0_3" csCatId="mainScheme" phldr="1"/>
      <dgm:spPr/>
      <dgm:t>
        <a:bodyPr/>
        <a:lstStyle/>
        <a:p>
          <a:endParaRPr lang="en-PH"/>
        </a:p>
      </dgm:t>
    </dgm:pt>
    <dgm:pt modelId="{EE2B205C-461A-44DB-939B-C2144378C1D2}">
      <dgm:prSet phldrT="[Text]" custT="1"/>
      <dgm:spPr/>
      <dgm:t>
        <a:bodyPr/>
        <a:lstStyle/>
        <a:p>
          <a:pPr>
            <a:buFont typeface="Wingdings" panose="05000000000000000000" pitchFamily="2" charset="2"/>
            <a:buChar char="ü"/>
          </a:pPr>
          <a:r>
            <a:rPr lang="en-US" sz="3200" dirty="0">
              <a:solidFill>
                <a:srgbClr val="000000"/>
              </a:solidFill>
            </a:rPr>
            <a:t>The developed Online Procurement Project Tracking and Monitoring system was able to improve various vital transactions in the BU PrMO like the efficient generating of documents and attachments for each project, the organized profiles of users, smooth tracking of the projects’ status and monitoring of procurement projects, and fast generation of necessary procurement reports.</a:t>
          </a:r>
          <a:endParaRPr lang="en-PH" sz="3200" dirty="0">
            <a:solidFill>
              <a:srgbClr val="000000"/>
            </a:solidFill>
          </a:endParaRPr>
        </a:p>
      </dgm:t>
    </dgm:pt>
    <dgm:pt modelId="{0B1192A1-3CA5-4EF0-B111-155E02003FBC}" type="parTrans" cxnId="{0F34E9D6-62DA-4B31-91A6-882B3CA11AAC}">
      <dgm:prSet/>
      <dgm:spPr/>
      <dgm:t>
        <a:bodyPr/>
        <a:lstStyle/>
        <a:p>
          <a:endParaRPr lang="en-PH"/>
        </a:p>
      </dgm:t>
    </dgm:pt>
    <dgm:pt modelId="{AC23DAAF-86DD-4D41-A55B-F2B0E3A301D9}" type="sibTrans" cxnId="{0F34E9D6-62DA-4B31-91A6-882B3CA11AAC}">
      <dgm:prSet/>
      <dgm:spPr/>
      <dgm:t>
        <a:bodyPr/>
        <a:lstStyle/>
        <a:p>
          <a:endParaRPr lang="en-PH"/>
        </a:p>
      </dgm:t>
    </dgm:pt>
    <dgm:pt modelId="{C0F271B9-DD86-41F6-970E-20277A80A247}" type="pres">
      <dgm:prSet presAssocID="{7D683C8E-BC9F-48FD-9A58-D006CFD04EE7}" presName="Name0" presStyleCnt="0">
        <dgm:presLayoutVars>
          <dgm:chMax val="7"/>
          <dgm:dir/>
          <dgm:animLvl val="lvl"/>
          <dgm:resizeHandles val="exact"/>
        </dgm:presLayoutVars>
      </dgm:prSet>
      <dgm:spPr/>
    </dgm:pt>
    <dgm:pt modelId="{38F2872D-3994-4892-AEB8-ADD44EC5E2DA}" type="pres">
      <dgm:prSet presAssocID="{EE2B205C-461A-44DB-939B-C2144378C1D2}" presName="circle1" presStyleLbl="node1" presStyleIdx="0" presStyleCnt="1" custScaleX="89790" custLinFactNeighborX="-855" custLinFactNeighborY="2552"/>
      <dgm:spPr/>
    </dgm:pt>
    <dgm:pt modelId="{B2C93F4C-9F8E-4572-9FE3-0CA8EA21E71B}" type="pres">
      <dgm:prSet presAssocID="{EE2B205C-461A-44DB-939B-C2144378C1D2}" presName="space" presStyleCnt="0"/>
      <dgm:spPr/>
    </dgm:pt>
    <dgm:pt modelId="{7CECA3FB-9D52-4853-8EAB-9A710489ADA4}" type="pres">
      <dgm:prSet presAssocID="{EE2B205C-461A-44DB-939B-C2144378C1D2}" presName="rect1" presStyleLbl="alignAcc1" presStyleIdx="0" presStyleCnt="1" custLinFactNeighborX="-2274" custLinFactNeighborY="-4845"/>
      <dgm:spPr/>
    </dgm:pt>
    <dgm:pt modelId="{D6305D24-2D07-4611-9F5F-4A3DC6722256}" type="pres">
      <dgm:prSet presAssocID="{EE2B205C-461A-44DB-939B-C2144378C1D2}" presName="rect1ParTxNoCh" presStyleLbl="alignAcc1" presStyleIdx="0" presStyleCnt="1">
        <dgm:presLayoutVars>
          <dgm:chMax val="1"/>
          <dgm:bulletEnabled val="1"/>
        </dgm:presLayoutVars>
      </dgm:prSet>
      <dgm:spPr/>
    </dgm:pt>
  </dgm:ptLst>
  <dgm:cxnLst>
    <dgm:cxn modelId="{A7C76AB2-2947-4DA4-9BD5-5C61D4328785}" type="presOf" srcId="{EE2B205C-461A-44DB-939B-C2144378C1D2}" destId="{7CECA3FB-9D52-4853-8EAB-9A710489ADA4}" srcOrd="0" destOrd="0" presId="urn:microsoft.com/office/officeart/2005/8/layout/target3"/>
    <dgm:cxn modelId="{BD2E55BD-30B7-4B5D-B461-2A7C555413E3}" type="presOf" srcId="{7D683C8E-BC9F-48FD-9A58-D006CFD04EE7}" destId="{C0F271B9-DD86-41F6-970E-20277A80A247}" srcOrd="0" destOrd="0" presId="urn:microsoft.com/office/officeart/2005/8/layout/target3"/>
    <dgm:cxn modelId="{7FE459C9-5815-459E-9FDE-56569A2077F8}" type="presOf" srcId="{EE2B205C-461A-44DB-939B-C2144378C1D2}" destId="{D6305D24-2D07-4611-9F5F-4A3DC6722256}" srcOrd="1" destOrd="0" presId="urn:microsoft.com/office/officeart/2005/8/layout/target3"/>
    <dgm:cxn modelId="{0F34E9D6-62DA-4B31-91A6-882B3CA11AAC}" srcId="{7D683C8E-BC9F-48FD-9A58-D006CFD04EE7}" destId="{EE2B205C-461A-44DB-939B-C2144378C1D2}" srcOrd="0" destOrd="0" parTransId="{0B1192A1-3CA5-4EF0-B111-155E02003FBC}" sibTransId="{AC23DAAF-86DD-4D41-A55B-F2B0E3A301D9}"/>
    <dgm:cxn modelId="{D8496D12-14CC-406D-8A25-F803D577F589}" type="presParOf" srcId="{C0F271B9-DD86-41F6-970E-20277A80A247}" destId="{38F2872D-3994-4892-AEB8-ADD44EC5E2DA}" srcOrd="0" destOrd="0" presId="urn:microsoft.com/office/officeart/2005/8/layout/target3"/>
    <dgm:cxn modelId="{697C6730-5E06-400B-9C54-4BDC2BD93E69}" type="presParOf" srcId="{C0F271B9-DD86-41F6-970E-20277A80A247}" destId="{B2C93F4C-9F8E-4572-9FE3-0CA8EA21E71B}" srcOrd="1" destOrd="0" presId="urn:microsoft.com/office/officeart/2005/8/layout/target3"/>
    <dgm:cxn modelId="{30C22695-EF71-4C6B-B0D0-32254C86C64B}" type="presParOf" srcId="{C0F271B9-DD86-41F6-970E-20277A80A247}" destId="{7CECA3FB-9D52-4853-8EAB-9A710489ADA4}" srcOrd="2" destOrd="0" presId="urn:microsoft.com/office/officeart/2005/8/layout/target3"/>
    <dgm:cxn modelId="{0682D275-DF5F-48B0-AAF5-8095EACF2A50}" type="presParOf" srcId="{C0F271B9-DD86-41F6-970E-20277A80A247}" destId="{D6305D24-2D07-4611-9F5F-4A3DC6722256}" srcOrd="3" destOrd="0" presId="urn:microsoft.com/office/officeart/2005/8/layout/target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2.xml><?xml version="1.0" encoding="utf-8"?>
<dgm:dataModel xmlns:dgm="http://schemas.openxmlformats.org/drawingml/2006/diagram" xmlns:a="http://schemas.openxmlformats.org/drawingml/2006/main">
  <dgm:ptLst>
    <dgm:pt modelId="{3E86B7BE-B079-4C47-B160-7B81AE2355BC}" type="doc">
      <dgm:prSet loTypeId="urn:microsoft.com/office/officeart/2008/layout/VerticalCurvedList" loCatId="list" qsTypeId="urn:microsoft.com/office/officeart/2005/8/quickstyle/simple1" qsCatId="simple" csTypeId="urn:microsoft.com/office/officeart/2005/8/colors/accent6_5" csCatId="accent6" phldr="1"/>
      <dgm:spPr/>
      <dgm:t>
        <a:bodyPr/>
        <a:lstStyle/>
        <a:p>
          <a:endParaRPr lang="en-US"/>
        </a:p>
      </dgm:t>
    </dgm:pt>
    <dgm:pt modelId="{F8321F1B-A5B6-4E9E-B190-AF3F54A41D22}">
      <dgm:prSet phldrT="[Text]"/>
      <dgm:spPr/>
      <dgm:t>
        <a:bodyPr/>
        <a:lstStyle/>
        <a:p>
          <a:r>
            <a:rPr lang="en-US" b="0" dirty="0">
              <a:solidFill>
                <a:srgbClr val="000000"/>
              </a:solidFill>
            </a:rPr>
            <a:t>Manage end users and personnel accounts from </a:t>
          </a:r>
          <a:r>
            <a:rPr lang="en-US" dirty="0" err="1">
              <a:solidFill>
                <a:srgbClr val="000000"/>
              </a:solidFill>
            </a:rPr>
            <a:t>Daraga</a:t>
          </a:r>
          <a:r>
            <a:rPr lang="en-US" dirty="0">
              <a:solidFill>
                <a:srgbClr val="000000"/>
              </a:solidFill>
            </a:rPr>
            <a:t> Campus, Main Campus, and East Campus and other departments inside the Bicol University </a:t>
          </a:r>
        </a:p>
      </dgm:t>
    </dgm:pt>
    <dgm:pt modelId="{F2132B84-A0F2-45B8-B572-8E5A70B5181D}" type="parTrans" cxnId="{B5AD543D-86B5-4ED5-85B5-762878D720A4}">
      <dgm:prSet/>
      <dgm:spPr/>
      <dgm:t>
        <a:bodyPr/>
        <a:lstStyle/>
        <a:p>
          <a:endParaRPr lang="en-US"/>
        </a:p>
      </dgm:t>
    </dgm:pt>
    <dgm:pt modelId="{1D1E9EAD-1AFD-4E39-BD6B-4427DB706D7D}" type="sibTrans" cxnId="{B5AD543D-86B5-4ED5-85B5-762878D720A4}">
      <dgm:prSet/>
      <dgm:spPr/>
      <dgm:t>
        <a:bodyPr/>
        <a:lstStyle/>
        <a:p>
          <a:endParaRPr lang="en-US"/>
        </a:p>
      </dgm:t>
    </dgm:pt>
    <dgm:pt modelId="{D989053D-8664-4C29-857C-2FFCB00A8C34}">
      <dgm:prSet phldrT="[Text]"/>
      <dgm:spPr/>
      <dgm:t>
        <a:bodyPr/>
        <a:lstStyle/>
        <a:p>
          <a:r>
            <a:rPr lang="en-US" dirty="0">
              <a:solidFill>
                <a:srgbClr val="000000"/>
              </a:solidFill>
            </a:rPr>
            <a:t>Approve account requests from the end users </a:t>
          </a:r>
          <a:endParaRPr lang="en-US" dirty="0"/>
        </a:p>
      </dgm:t>
    </dgm:pt>
    <dgm:pt modelId="{C1B1A5E1-4A10-4277-86F4-C00D94E23D3C}" type="parTrans" cxnId="{F1040F12-E2EF-478F-A1A1-9D23374A919C}">
      <dgm:prSet/>
      <dgm:spPr/>
      <dgm:t>
        <a:bodyPr/>
        <a:lstStyle/>
        <a:p>
          <a:endParaRPr lang="en-US"/>
        </a:p>
      </dgm:t>
    </dgm:pt>
    <dgm:pt modelId="{D791EE2F-8A5D-4500-95A9-A5B9FA0C9578}" type="sibTrans" cxnId="{F1040F12-E2EF-478F-A1A1-9D23374A919C}">
      <dgm:prSet/>
      <dgm:spPr/>
      <dgm:t>
        <a:bodyPr/>
        <a:lstStyle/>
        <a:p>
          <a:endParaRPr lang="en-US"/>
        </a:p>
      </dgm:t>
    </dgm:pt>
    <dgm:pt modelId="{71E12824-F100-4DDC-9A4A-7C8B69A91244}">
      <dgm:prSet phldrT="[Text]"/>
      <dgm:spPr/>
      <dgm:t>
        <a:bodyPr/>
        <a:lstStyle/>
        <a:p>
          <a:r>
            <a:rPr lang="en-US" dirty="0">
              <a:solidFill>
                <a:srgbClr val="000000"/>
              </a:solidFill>
            </a:rPr>
            <a:t>The adding of admin or </a:t>
          </a:r>
          <a:r>
            <a:rPr lang="en-US" dirty="0" err="1">
              <a:solidFill>
                <a:srgbClr val="000000"/>
              </a:solidFill>
            </a:rPr>
            <a:t>PrMO</a:t>
          </a:r>
          <a:r>
            <a:rPr lang="en-US" dirty="0">
              <a:solidFill>
                <a:srgbClr val="000000"/>
              </a:solidFill>
            </a:rPr>
            <a:t> employee directly into the system without requesting for account </a:t>
          </a:r>
          <a:endParaRPr lang="en-US" dirty="0"/>
        </a:p>
      </dgm:t>
    </dgm:pt>
    <dgm:pt modelId="{43B175AD-396C-471B-8533-D05E9A97E923}" type="parTrans" cxnId="{912C7F42-FFD0-45AA-A811-C2B920081C3C}">
      <dgm:prSet/>
      <dgm:spPr/>
      <dgm:t>
        <a:bodyPr/>
        <a:lstStyle/>
        <a:p>
          <a:endParaRPr lang="en-US"/>
        </a:p>
      </dgm:t>
    </dgm:pt>
    <dgm:pt modelId="{E9BC088C-BBAD-40DF-831D-1EC637E5EBF5}" type="sibTrans" cxnId="{912C7F42-FFD0-45AA-A811-C2B920081C3C}">
      <dgm:prSet/>
      <dgm:spPr/>
      <dgm:t>
        <a:bodyPr/>
        <a:lstStyle/>
        <a:p>
          <a:endParaRPr lang="en-US"/>
        </a:p>
      </dgm:t>
    </dgm:pt>
    <dgm:pt modelId="{A8EBCF90-6252-4E0C-8164-E15BED89CA83}">
      <dgm:prSet phldrT="[Text]"/>
      <dgm:spPr/>
      <dgm:t>
        <a:bodyPr/>
        <a:lstStyle/>
        <a:p>
          <a:r>
            <a:rPr lang="en-US" dirty="0">
              <a:solidFill>
                <a:srgbClr val="000000"/>
              </a:solidFill>
            </a:rPr>
            <a:t>The profiling module includes the activating and deactivating an account and have an access to system logs and system settings</a:t>
          </a:r>
        </a:p>
      </dgm:t>
    </dgm:pt>
    <dgm:pt modelId="{06F31A39-C7C0-4F37-8F2C-D0090224A554}" type="parTrans" cxnId="{8CCBEFC5-21DC-4334-B20D-3E59B3E16649}">
      <dgm:prSet/>
      <dgm:spPr/>
      <dgm:t>
        <a:bodyPr/>
        <a:lstStyle/>
        <a:p>
          <a:endParaRPr lang="en-US"/>
        </a:p>
      </dgm:t>
    </dgm:pt>
    <dgm:pt modelId="{2E0CD3E9-727F-445F-B666-BA9115A730DD}" type="sibTrans" cxnId="{8CCBEFC5-21DC-4334-B20D-3E59B3E16649}">
      <dgm:prSet/>
      <dgm:spPr/>
      <dgm:t>
        <a:bodyPr/>
        <a:lstStyle/>
        <a:p>
          <a:endParaRPr lang="en-US"/>
        </a:p>
      </dgm:t>
    </dgm:pt>
    <dgm:pt modelId="{CC9631DB-2C7E-4D95-83C1-5D10E372AD2D}">
      <dgm:prSet/>
      <dgm:spPr/>
      <dgm:t>
        <a:bodyPr/>
        <a:lstStyle/>
        <a:p>
          <a:r>
            <a:rPr lang="en-US" dirty="0">
              <a:solidFill>
                <a:srgbClr val="000000"/>
              </a:solidFill>
            </a:rPr>
            <a:t>Provides an OTP or One Time Password through SMS for every approved and verified accounts for security purposes</a:t>
          </a:r>
        </a:p>
      </dgm:t>
    </dgm:pt>
    <dgm:pt modelId="{E51D5BEC-934E-4437-A9CA-1515FEB93993}" type="parTrans" cxnId="{3790791A-C473-4B38-862B-81A37B404289}">
      <dgm:prSet/>
      <dgm:spPr/>
      <dgm:t>
        <a:bodyPr/>
        <a:lstStyle/>
        <a:p>
          <a:endParaRPr lang="en-US"/>
        </a:p>
      </dgm:t>
    </dgm:pt>
    <dgm:pt modelId="{56E13374-CDF4-46C0-8B2F-A086226DDE50}" type="sibTrans" cxnId="{3790791A-C473-4B38-862B-81A37B404289}">
      <dgm:prSet/>
      <dgm:spPr/>
      <dgm:t>
        <a:bodyPr/>
        <a:lstStyle/>
        <a:p>
          <a:endParaRPr lang="en-US"/>
        </a:p>
      </dgm:t>
    </dgm:pt>
    <dgm:pt modelId="{FA539314-BDB5-4F7D-B9A1-3E30644DECE7}" type="pres">
      <dgm:prSet presAssocID="{3E86B7BE-B079-4C47-B160-7B81AE2355BC}" presName="Name0" presStyleCnt="0">
        <dgm:presLayoutVars>
          <dgm:chMax val="7"/>
          <dgm:chPref val="7"/>
          <dgm:dir/>
        </dgm:presLayoutVars>
      </dgm:prSet>
      <dgm:spPr/>
    </dgm:pt>
    <dgm:pt modelId="{C18B7D42-62AB-42D8-B35D-F82660BF8E8E}" type="pres">
      <dgm:prSet presAssocID="{3E86B7BE-B079-4C47-B160-7B81AE2355BC}" presName="Name1" presStyleCnt="0"/>
      <dgm:spPr/>
    </dgm:pt>
    <dgm:pt modelId="{7FBE9D78-3E35-4C72-A24B-1CB5DFEB81F3}" type="pres">
      <dgm:prSet presAssocID="{3E86B7BE-B079-4C47-B160-7B81AE2355BC}" presName="cycle" presStyleCnt="0"/>
      <dgm:spPr/>
    </dgm:pt>
    <dgm:pt modelId="{C4557ACD-005E-46FC-87F4-A9654C5C0DD2}" type="pres">
      <dgm:prSet presAssocID="{3E86B7BE-B079-4C47-B160-7B81AE2355BC}" presName="srcNode" presStyleLbl="node1" presStyleIdx="0" presStyleCnt="5"/>
      <dgm:spPr/>
    </dgm:pt>
    <dgm:pt modelId="{989130E6-5E37-4BE8-B5E9-C789F44FF7F4}" type="pres">
      <dgm:prSet presAssocID="{3E86B7BE-B079-4C47-B160-7B81AE2355BC}" presName="conn" presStyleLbl="parChTrans1D2" presStyleIdx="0" presStyleCnt="1"/>
      <dgm:spPr/>
    </dgm:pt>
    <dgm:pt modelId="{5F53FE9A-6597-49AE-A528-C817803709F6}" type="pres">
      <dgm:prSet presAssocID="{3E86B7BE-B079-4C47-B160-7B81AE2355BC}" presName="extraNode" presStyleLbl="node1" presStyleIdx="0" presStyleCnt="5"/>
      <dgm:spPr/>
    </dgm:pt>
    <dgm:pt modelId="{26268F8B-2028-4B79-A055-CA2720257285}" type="pres">
      <dgm:prSet presAssocID="{3E86B7BE-B079-4C47-B160-7B81AE2355BC}" presName="dstNode" presStyleLbl="node1" presStyleIdx="0" presStyleCnt="5"/>
      <dgm:spPr/>
    </dgm:pt>
    <dgm:pt modelId="{F68066DC-AE6B-4AAC-AFE6-B84608575440}" type="pres">
      <dgm:prSet presAssocID="{F8321F1B-A5B6-4E9E-B190-AF3F54A41D22}" presName="text_1" presStyleLbl="node1" presStyleIdx="0" presStyleCnt="5">
        <dgm:presLayoutVars>
          <dgm:bulletEnabled val="1"/>
        </dgm:presLayoutVars>
      </dgm:prSet>
      <dgm:spPr/>
    </dgm:pt>
    <dgm:pt modelId="{BE117D99-65FE-49CC-8DEA-AAFDE53D1106}" type="pres">
      <dgm:prSet presAssocID="{F8321F1B-A5B6-4E9E-B190-AF3F54A41D22}" presName="accent_1" presStyleCnt="0"/>
      <dgm:spPr/>
    </dgm:pt>
    <dgm:pt modelId="{93344117-148A-40CA-8C1F-F49CFDAF3603}" type="pres">
      <dgm:prSet presAssocID="{F8321F1B-A5B6-4E9E-B190-AF3F54A41D22}" presName="accentRepeatNode" presStyleLbl="solidFgAcc1" presStyleIdx="0" presStyleCnt="5"/>
      <dgm:spPr/>
    </dgm:pt>
    <dgm:pt modelId="{47A084EA-9C23-424E-A1EF-5B1293731C62}" type="pres">
      <dgm:prSet presAssocID="{D989053D-8664-4C29-857C-2FFCB00A8C34}" presName="text_2" presStyleLbl="node1" presStyleIdx="1" presStyleCnt="5">
        <dgm:presLayoutVars>
          <dgm:bulletEnabled val="1"/>
        </dgm:presLayoutVars>
      </dgm:prSet>
      <dgm:spPr/>
    </dgm:pt>
    <dgm:pt modelId="{43002AD6-08E2-40AC-8CB5-20B3C9EEC20B}" type="pres">
      <dgm:prSet presAssocID="{D989053D-8664-4C29-857C-2FFCB00A8C34}" presName="accent_2" presStyleCnt="0"/>
      <dgm:spPr/>
    </dgm:pt>
    <dgm:pt modelId="{BEA2F64B-32E4-430D-BF93-B38F4B76F629}" type="pres">
      <dgm:prSet presAssocID="{D989053D-8664-4C29-857C-2FFCB00A8C34}" presName="accentRepeatNode" presStyleLbl="solidFgAcc1" presStyleIdx="1" presStyleCnt="5" custLinFactNeighborX="-16191" custLinFactNeighborY="138"/>
      <dgm:spPr/>
    </dgm:pt>
    <dgm:pt modelId="{0AAB7477-A26B-41C1-8F3A-ACA9AAFAE388}" type="pres">
      <dgm:prSet presAssocID="{CC9631DB-2C7E-4D95-83C1-5D10E372AD2D}" presName="text_3" presStyleLbl="node1" presStyleIdx="2" presStyleCnt="5">
        <dgm:presLayoutVars>
          <dgm:bulletEnabled val="1"/>
        </dgm:presLayoutVars>
      </dgm:prSet>
      <dgm:spPr/>
    </dgm:pt>
    <dgm:pt modelId="{1281C37C-6D9C-4DAC-84D3-592E23C0267A}" type="pres">
      <dgm:prSet presAssocID="{CC9631DB-2C7E-4D95-83C1-5D10E372AD2D}" presName="accent_3" presStyleCnt="0"/>
      <dgm:spPr/>
    </dgm:pt>
    <dgm:pt modelId="{40F28187-37F2-4ABA-B27B-A16B4F90C889}" type="pres">
      <dgm:prSet presAssocID="{CC9631DB-2C7E-4D95-83C1-5D10E372AD2D}" presName="accentRepeatNode" presStyleLbl="solidFgAcc1" presStyleIdx="2" presStyleCnt="5"/>
      <dgm:spPr/>
    </dgm:pt>
    <dgm:pt modelId="{411399EB-6DC0-4439-8C16-608D37FC5CB7}" type="pres">
      <dgm:prSet presAssocID="{71E12824-F100-4DDC-9A4A-7C8B69A91244}" presName="text_4" presStyleLbl="node1" presStyleIdx="3" presStyleCnt="5">
        <dgm:presLayoutVars>
          <dgm:bulletEnabled val="1"/>
        </dgm:presLayoutVars>
      </dgm:prSet>
      <dgm:spPr/>
    </dgm:pt>
    <dgm:pt modelId="{EB22E283-A370-401D-8458-85465712F6DD}" type="pres">
      <dgm:prSet presAssocID="{71E12824-F100-4DDC-9A4A-7C8B69A91244}" presName="accent_4" presStyleCnt="0"/>
      <dgm:spPr/>
    </dgm:pt>
    <dgm:pt modelId="{EFB00622-B3C9-426E-8BAA-F15F011AE709}" type="pres">
      <dgm:prSet presAssocID="{71E12824-F100-4DDC-9A4A-7C8B69A91244}" presName="accentRepeatNode" presStyleLbl="solidFgAcc1" presStyleIdx="3" presStyleCnt="5"/>
      <dgm:spPr/>
    </dgm:pt>
    <dgm:pt modelId="{982EE5C5-7A2F-4E8C-B833-7A3196923C94}" type="pres">
      <dgm:prSet presAssocID="{A8EBCF90-6252-4E0C-8164-E15BED89CA83}" presName="text_5" presStyleLbl="node1" presStyleIdx="4" presStyleCnt="5">
        <dgm:presLayoutVars>
          <dgm:bulletEnabled val="1"/>
        </dgm:presLayoutVars>
      </dgm:prSet>
      <dgm:spPr/>
    </dgm:pt>
    <dgm:pt modelId="{1ABF5ACB-4706-423C-9016-9F6746B1A87C}" type="pres">
      <dgm:prSet presAssocID="{A8EBCF90-6252-4E0C-8164-E15BED89CA83}" presName="accent_5" presStyleCnt="0"/>
      <dgm:spPr/>
    </dgm:pt>
    <dgm:pt modelId="{0364160B-F8E1-441B-AAEC-A77AFFDA37DB}" type="pres">
      <dgm:prSet presAssocID="{A8EBCF90-6252-4E0C-8164-E15BED89CA83}" presName="accentRepeatNode" presStyleLbl="solidFgAcc1" presStyleIdx="4" presStyleCnt="5"/>
      <dgm:spPr/>
    </dgm:pt>
  </dgm:ptLst>
  <dgm:cxnLst>
    <dgm:cxn modelId="{F1040F12-E2EF-478F-A1A1-9D23374A919C}" srcId="{3E86B7BE-B079-4C47-B160-7B81AE2355BC}" destId="{D989053D-8664-4C29-857C-2FFCB00A8C34}" srcOrd="1" destOrd="0" parTransId="{C1B1A5E1-4A10-4277-86F4-C00D94E23D3C}" sibTransId="{D791EE2F-8A5D-4500-95A9-A5B9FA0C9578}"/>
    <dgm:cxn modelId="{3790791A-C473-4B38-862B-81A37B404289}" srcId="{3E86B7BE-B079-4C47-B160-7B81AE2355BC}" destId="{CC9631DB-2C7E-4D95-83C1-5D10E372AD2D}" srcOrd="2" destOrd="0" parTransId="{E51D5BEC-934E-4437-A9CA-1515FEB93993}" sibTransId="{56E13374-CDF4-46C0-8B2F-A086226DDE50}"/>
    <dgm:cxn modelId="{B5AD543D-86B5-4ED5-85B5-762878D720A4}" srcId="{3E86B7BE-B079-4C47-B160-7B81AE2355BC}" destId="{F8321F1B-A5B6-4E9E-B190-AF3F54A41D22}" srcOrd="0" destOrd="0" parTransId="{F2132B84-A0F2-45B8-B572-8E5A70B5181D}" sibTransId="{1D1E9EAD-1AFD-4E39-BD6B-4427DB706D7D}"/>
    <dgm:cxn modelId="{912C7F42-FFD0-45AA-A811-C2B920081C3C}" srcId="{3E86B7BE-B079-4C47-B160-7B81AE2355BC}" destId="{71E12824-F100-4DDC-9A4A-7C8B69A91244}" srcOrd="3" destOrd="0" parTransId="{43B175AD-396C-471B-8533-D05E9A97E923}" sibTransId="{E9BC088C-BBAD-40DF-831D-1EC637E5EBF5}"/>
    <dgm:cxn modelId="{A071E169-896E-4144-BF8B-5910160C7986}" type="presOf" srcId="{71E12824-F100-4DDC-9A4A-7C8B69A91244}" destId="{411399EB-6DC0-4439-8C16-608D37FC5CB7}" srcOrd="0" destOrd="0" presId="urn:microsoft.com/office/officeart/2008/layout/VerticalCurvedList"/>
    <dgm:cxn modelId="{D686016E-A333-4E2E-A069-708E05014C8A}" type="presOf" srcId="{A8EBCF90-6252-4E0C-8164-E15BED89CA83}" destId="{982EE5C5-7A2F-4E8C-B833-7A3196923C94}" srcOrd="0" destOrd="0" presId="urn:microsoft.com/office/officeart/2008/layout/VerticalCurvedList"/>
    <dgm:cxn modelId="{11BEDB50-B3EB-4AD9-80DC-F367E4CCD03D}" type="presOf" srcId="{F8321F1B-A5B6-4E9E-B190-AF3F54A41D22}" destId="{F68066DC-AE6B-4AAC-AFE6-B84608575440}" srcOrd="0" destOrd="0" presId="urn:microsoft.com/office/officeart/2008/layout/VerticalCurvedList"/>
    <dgm:cxn modelId="{72D38672-C0A7-4E1D-A923-8F497FA3FC9C}" type="presOf" srcId="{CC9631DB-2C7E-4D95-83C1-5D10E372AD2D}" destId="{0AAB7477-A26B-41C1-8F3A-ACA9AAFAE388}" srcOrd="0" destOrd="0" presId="urn:microsoft.com/office/officeart/2008/layout/VerticalCurvedList"/>
    <dgm:cxn modelId="{A840468B-322C-4A3A-AB13-5764F31CDE40}" type="presOf" srcId="{1D1E9EAD-1AFD-4E39-BD6B-4427DB706D7D}" destId="{989130E6-5E37-4BE8-B5E9-C789F44FF7F4}" srcOrd="0" destOrd="0" presId="urn:microsoft.com/office/officeart/2008/layout/VerticalCurvedList"/>
    <dgm:cxn modelId="{5A9992AC-8446-4272-9225-14E809D9D61D}" type="presOf" srcId="{3E86B7BE-B079-4C47-B160-7B81AE2355BC}" destId="{FA539314-BDB5-4F7D-B9A1-3E30644DECE7}" srcOrd="0" destOrd="0" presId="urn:microsoft.com/office/officeart/2008/layout/VerticalCurvedList"/>
    <dgm:cxn modelId="{8CCBEFC5-21DC-4334-B20D-3E59B3E16649}" srcId="{3E86B7BE-B079-4C47-B160-7B81AE2355BC}" destId="{A8EBCF90-6252-4E0C-8164-E15BED89CA83}" srcOrd="4" destOrd="0" parTransId="{06F31A39-C7C0-4F37-8F2C-D0090224A554}" sibTransId="{2E0CD3E9-727F-445F-B666-BA9115A730DD}"/>
    <dgm:cxn modelId="{4212A5D2-6EC7-4C63-852E-33306E998D1A}" type="presOf" srcId="{D989053D-8664-4C29-857C-2FFCB00A8C34}" destId="{47A084EA-9C23-424E-A1EF-5B1293731C62}" srcOrd="0" destOrd="0" presId="urn:microsoft.com/office/officeart/2008/layout/VerticalCurvedList"/>
    <dgm:cxn modelId="{F23A0E39-4CD4-4309-B952-3B9F5587FE18}" type="presParOf" srcId="{FA539314-BDB5-4F7D-B9A1-3E30644DECE7}" destId="{C18B7D42-62AB-42D8-B35D-F82660BF8E8E}" srcOrd="0" destOrd="0" presId="urn:microsoft.com/office/officeart/2008/layout/VerticalCurvedList"/>
    <dgm:cxn modelId="{9A2CE964-F2F9-4B3C-B36E-CD7CE14488B4}" type="presParOf" srcId="{C18B7D42-62AB-42D8-B35D-F82660BF8E8E}" destId="{7FBE9D78-3E35-4C72-A24B-1CB5DFEB81F3}" srcOrd="0" destOrd="0" presId="urn:microsoft.com/office/officeart/2008/layout/VerticalCurvedList"/>
    <dgm:cxn modelId="{262C61BB-B044-47AA-847D-3DA8516DE669}" type="presParOf" srcId="{7FBE9D78-3E35-4C72-A24B-1CB5DFEB81F3}" destId="{C4557ACD-005E-46FC-87F4-A9654C5C0DD2}" srcOrd="0" destOrd="0" presId="urn:microsoft.com/office/officeart/2008/layout/VerticalCurvedList"/>
    <dgm:cxn modelId="{CE462347-34F3-4AC1-ADEC-C83D1D5DAF2A}" type="presParOf" srcId="{7FBE9D78-3E35-4C72-A24B-1CB5DFEB81F3}" destId="{989130E6-5E37-4BE8-B5E9-C789F44FF7F4}" srcOrd="1" destOrd="0" presId="urn:microsoft.com/office/officeart/2008/layout/VerticalCurvedList"/>
    <dgm:cxn modelId="{0130916F-DF26-4DA9-BC86-C1A33D6B12CD}" type="presParOf" srcId="{7FBE9D78-3E35-4C72-A24B-1CB5DFEB81F3}" destId="{5F53FE9A-6597-49AE-A528-C817803709F6}" srcOrd="2" destOrd="0" presId="urn:microsoft.com/office/officeart/2008/layout/VerticalCurvedList"/>
    <dgm:cxn modelId="{FD89243B-0A3D-4FFF-869B-E12028C1D023}" type="presParOf" srcId="{7FBE9D78-3E35-4C72-A24B-1CB5DFEB81F3}" destId="{26268F8B-2028-4B79-A055-CA2720257285}" srcOrd="3" destOrd="0" presId="urn:microsoft.com/office/officeart/2008/layout/VerticalCurvedList"/>
    <dgm:cxn modelId="{04C8979C-CFA3-47D1-A811-047935C7DE54}" type="presParOf" srcId="{C18B7D42-62AB-42D8-B35D-F82660BF8E8E}" destId="{F68066DC-AE6B-4AAC-AFE6-B84608575440}" srcOrd="1" destOrd="0" presId="urn:microsoft.com/office/officeart/2008/layout/VerticalCurvedList"/>
    <dgm:cxn modelId="{36F7091C-0828-4621-941C-C013173A3406}" type="presParOf" srcId="{C18B7D42-62AB-42D8-B35D-F82660BF8E8E}" destId="{BE117D99-65FE-49CC-8DEA-AAFDE53D1106}" srcOrd="2" destOrd="0" presId="urn:microsoft.com/office/officeart/2008/layout/VerticalCurvedList"/>
    <dgm:cxn modelId="{2D2AFE93-1A65-485D-829C-71A0BA864051}" type="presParOf" srcId="{BE117D99-65FE-49CC-8DEA-AAFDE53D1106}" destId="{93344117-148A-40CA-8C1F-F49CFDAF3603}" srcOrd="0" destOrd="0" presId="urn:microsoft.com/office/officeart/2008/layout/VerticalCurvedList"/>
    <dgm:cxn modelId="{207F4CE4-4D04-436C-B19B-76B36248E976}" type="presParOf" srcId="{C18B7D42-62AB-42D8-B35D-F82660BF8E8E}" destId="{47A084EA-9C23-424E-A1EF-5B1293731C62}" srcOrd="3" destOrd="0" presId="urn:microsoft.com/office/officeart/2008/layout/VerticalCurvedList"/>
    <dgm:cxn modelId="{6113305D-07C5-4E85-85A2-AE7506E415F2}" type="presParOf" srcId="{C18B7D42-62AB-42D8-B35D-F82660BF8E8E}" destId="{43002AD6-08E2-40AC-8CB5-20B3C9EEC20B}" srcOrd="4" destOrd="0" presId="urn:microsoft.com/office/officeart/2008/layout/VerticalCurvedList"/>
    <dgm:cxn modelId="{2D346B74-84E2-4D2D-88A2-CB4F042FD96D}" type="presParOf" srcId="{43002AD6-08E2-40AC-8CB5-20B3C9EEC20B}" destId="{BEA2F64B-32E4-430D-BF93-B38F4B76F629}" srcOrd="0" destOrd="0" presId="urn:microsoft.com/office/officeart/2008/layout/VerticalCurvedList"/>
    <dgm:cxn modelId="{D8AEF60E-4809-49E8-A328-DB02E4896097}" type="presParOf" srcId="{C18B7D42-62AB-42D8-B35D-F82660BF8E8E}" destId="{0AAB7477-A26B-41C1-8F3A-ACA9AAFAE388}" srcOrd="5" destOrd="0" presId="urn:microsoft.com/office/officeart/2008/layout/VerticalCurvedList"/>
    <dgm:cxn modelId="{C462A42D-367A-488E-820D-C3B7B154908C}" type="presParOf" srcId="{C18B7D42-62AB-42D8-B35D-F82660BF8E8E}" destId="{1281C37C-6D9C-4DAC-84D3-592E23C0267A}" srcOrd="6" destOrd="0" presId="urn:microsoft.com/office/officeart/2008/layout/VerticalCurvedList"/>
    <dgm:cxn modelId="{ED1B85AF-9404-462C-966C-42A52CF6F8DC}" type="presParOf" srcId="{1281C37C-6D9C-4DAC-84D3-592E23C0267A}" destId="{40F28187-37F2-4ABA-B27B-A16B4F90C889}" srcOrd="0" destOrd="0" presId="urn:microsoft.com/office/officeart/2008/layout/VerticalCurvedList"/>
    <dgm:cxn modelId="{AF817326-F5AF-4D52-A61E-C2C3A058A38E}" type="presParOf" srcId="{C18B7D42-62AB-42D8-B35D-F82660BF8E8E}" destId="{411399EB-6DC0-4439-8C16-608D37FC5CB7}" srcOrd="7" destOrd="0" presId="urn:microsoft.com/office/officeart/2008/layout/VerticalCurvedList"/>
    <dgm:cxn modelId="{96C493FE-A832-4040-B344-EB32885A3639}" type="presParOf" srcId="{C18B7D42-62AB-42D8-B35D-F82660BF8E8E}" destId="{EB22E283-A370-401D-8458-85465712F6DD}" srcOrd="8" destOrd="0" presId="urn:microsoft.com/office/officeart/2008/layout/VerticalCurvedList"/>
    <dgm:cxn modelId="{C8C45629-5CE7-498C-9C55-385EC3C26DC2}" type="presParOf" srcId="{EB22E283-A370-401D-8458-85465712F6DD}" destId="{EFB00622-B3C9-426E-8BAA-F15F011AE709}" srcOrd="0" destOrd="0" presId="urn:microsoft.com/office/officeart/2008/layout/VerticalCurvedList"/>
    <dgm:cxn modelId="{7ABDD6C1-59A0-4028-9931-9FF915106589}" type="presParOf" srcId="{C18B7D42-62AB-42D8-B35D-F82660BF8E8E}" destId="{982EE5C5-7A2F-4E8C-B833-7A3196923C94}" srcOrd="9" destOrd="0" presId="urn:microsoft.com/office/officeart/2008/layout/VerticalCurvedList"/>
    <dgm:cxn modelId="{AD702EB5-7267-4179-9FDF-B738696745FA}" type="presParOf" srcId="{C18B7D42-62AB-42D8-B35D-F82660BF8E8E}" destId="{1ABF5ACB-4706-423C-9016-9F6746B1A87C}" srcOrd="10" destOrd="0" presId="urn:microsoft.com/office/officeart/2008/layout/VerticalCurvedList"/>
    <dgm:cxn modelId="{DC5354B6-31F7-495E-812E-599359A32A88}" type="presParOf" srcId="{1ABF5ACB-4706-423C-9016-9F6746B1A87C}" destId="{0364160B-F8E1-441B-AAEC-A77AFFDA37DB}" srcOrd="0" destOrd="0" presId="urn:microsoft.com/office/officeart/2008/layout/VerticalCurv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3.xml><?xml version="1.0" encoding="utf-8"?>
<dgm:dataModel xmlns:dgm="http://schemas.openxmlformats.org/drawingml/2006/diagram" xmlns:a="http://schemas.openxmlformats.org/drawingml/2006/main">
  <dgm:ptLst>
    <dgm:pt modelId="{3E86B7BE-B079-4C47-B160-7B81AE2355BC}" type="doc">
      <dgm:prSet loTypeId="urn:microsoft.com/office/officeart/2008/layout/VerticalCurvedList" loCatId="list" qsTypeId="urn:microsoft.com/office/officeart/2005/8/quickstyle/simple1" qsCatId="simple" csTypeId="urn:microsoft.com/office/officeart/2005/8/colors/accent3_5" csCatId="accent3" phldr="1"/>
      <dgm:spPr/>
      <dgm:t>
        <a:bodyPr/>
        <a:lstStyle/>
        <a:p>
          <a:endParaRPr lang="en-US"/>
        </a:p>
      </dgm:t>
    </dgm:pt>
    <dgm:pt modelId="{F8321F1B-A5B6-4E9E-B190-AF3F54A41D22}">
      <dgm:prSet phldrT="[Text]"/>
      <dgm:spPr/>
      <dgm:t>
        <a:bodyPr/>
        <a:lstStyle/>
        <a:p>
          <a:r>
            <a:rPr lang="en-US" dirty="0">
              <a:solidFill>
                <a:srgbClr val="000000"/>
              </a:solidFill>
            </a:rPr>
            <a:t>Monitoring the incoming and outgoing documents. </a:t>
          </a:r>
        </a:p>
      </dgm:t>
    </dgm:pt>
    <dgm:pt modelId="{F2132B84-A0F2-45B8-B572-8E5A70B5181D}" type="parTrans" cxnId="{B5AD543D-86B5-4ED5-85B5-762878D720A4}">
      <dgm:prSet/>
      <dgm:spPr/>
      <dgm:t>
        <a:bodyPr/>
        <a:lstStyle/>
        <a:p>
          <a:endParaRPr lang="en-US"/>
        </a:p>
      </dgm:t>
    </dgm:pt>
    <dgm:pt modelId="{1D1E9EAD-1AFD-4E39-BD6B-4427DB706D7D}" type="sibTrans" cxnId="{B5AD543D-86B5-4ED5-85B5-762878D720A4}">
      <dgm:prSet/>
      <dgm:spPr/>
      <dgm:t>
        <a:bodyPr/>
        <a:lstStyle/>
        <a:p>
          <a:endParaRPr lang="en-US"/>
        </a:p>
      </dgm:t>
    </dgm:pt>
    <dgm:pt modelId="{D989053D-8664-4C29-857C-2FFCB00A8C34}">
      <dgm:prSet phldrT="[Text]"/>
      <dgm:spPr/>
      <dgm:t>
        <a:bodyPr/>
        <a:lstStyle/>
        <a:p>
          <a:r>
            <a:rPr lang="en-US" dirty="0">
              <a:solidFill>
                <a:srgbClr val="000000"/>
              </a:solidFill>
            </a:rPr>
            <a:t>Automation of Pre-procurement evaluation form, BAC resolution recommending mode of procurement , Request for Quotation, Canvass form, Abstract of Bids</a:t>
          </a:r>
        </a:p>
      </dgm:t>
    </dgm:pt>
    <dgm:pt modelId="{C1B1A5E1-4A10-4277-86F4-C00D94E23D3C}" type="parTrans" cxnId="{F1040F12-E2EF-478F-A1A1-9D23374A919C}">
      <dgm:prSet/>
      <dgm:spPr/>
      <dgm:t>
        <a:bodyPr/>
        <a:lstStyle/>
        <a:p>
          <a:endParaRPr lang="en-US"/>
        </a:p>
      </dgm:t>
    </dgm:pt>
    <dgm:pt modelId="{D791EE2F-8A5D-4500-95A9-A5B9FA0C9578}" type="sibTrans" cxnId="{F1040F12-E2EF-478F-A1A1-9D23374A919C}">
      <dgm:prSet/>
      <dgm:spPr/>
      <dgm:t>
        <a:bodyPr/>
        <a:lstStyle/>
        <a:p>
          <a:endParaRPr lang="en-US"/>
        </a:p>
      </dgm:t>
    </dgm:pt>
    <dgm:pt modelId="{71E12824-F100-4DDC-9A4A-7C8B69A91244}">
      <dgm:prSet phldrT="[Text]"/>
      <dgm:spPr/>
      <dgm:t>
        <a:bodyPr/>
        <a:lstStyle/>
        <a:p>
          <a:r>
            <a:rPr lang="en-US" dirty="0">
              <a:solidFill>
                <a:srgbClr val="000000"/>
              </a:solidFill>
            </a:rPr>
            <a:t>Executive dashboard serves as the information desk which allow the director to view the different ongoing or pending projects that the Office are handling, sorting of projects that are highly prioritized</a:t>
          </a:r>
        </a:p>
      </dgm:t>
    </dgm:pt>
    <dgm:pt modelId="{43B175AD-396C-471B-8533-D05E9A97E923}" type="parTrans" cxnId="{912C7F42-FFD0-45AA-A811-C2B920081C3C}">
      <dgm:prSet/>
      <dgm:spPr/>
      <dgm:t>
        <a:bodyPr/>
        <a:lstStyle/>
        <a:p>
          <a:endParaRPr lang="en-US"/>
        </a:p>
      </dgm:t>
    </dgm:pt>
    <dgm:pt modelId="{E9BC088C-BBAD-40DF-831D-1EC637E5EBF5}" type="sibTrans" cxnId="{912C7F42-FFD0-45AA-A811-C2B920081C3C}">
      <dgm:prSet/>
      <dgm:spPr/>
      <dgm:t>
        <a:bodyPr/>
        <a:lstStyle/>
        <a:p>
          <a:endParaRPr lang="en-US"/>
        </a:p>
      </dgm:t>
    </dgm:pt>
    <dgm:pt modelId="{A8EBCF90-6252-4E0C-8164-E15BED89CA83}">
      <dgm:prSet phldrT="[Text]"/>
      <dgm:spPr/>
      <dgm:t>
        <a:bodyPr/>
        <a:lstStyle/>
        <a:p>
          <a:r>
            <a:rPr lang="en-US" dirty="0">
              <a:solidFill>
                <a:srgbClr val="000000"/>
              </a:solidFill>
            </a:rPr>
            <a:t>Set the priority of the project to high so that the </a:t>
          </a:r>
          <a:r>
            <a:rPr lang="en-US" dirty="0" err="1">
              <a:solidFill>
                <a:srgbClr val="000000"/>
              </a:solidFill>
            </a:rPr>
            <a:t>PrMO</a:t>
          </a:r>
          <a:r>
            <a:rPr lang="en-US" dirty="0">
              <a:solidFill>
                <a:srgbClr val="000000"/>
              </a:solidFill>
            </a:rPr>
            <a:t> employee will be notified what project to focus first</a:t>
          </a:r>
        </a:p>
      </dgm:t>
    </dgm:pt>
    <dgm:pt modelId="{06F31A39-C7C0-4F37-8F2C-D0090224A554}" type="parTrans" cxnId="{8CCBEFC5-21DC-4334-B20D-3E59B3E16649}">
      <dgm:prSet/>
      <dgm:spPr/>
      <dgm:t>
        <a:bodyPr/>
        <a:lstStyle/>
        <a:p>
          <a:endParaRPr lang="en-US"/>
        </a:p>
      </dgm:t>
    </dgm:pt>
    <dgm:pt modelId="{2E0CD3E9-727F-445F-B666-BA9115A730DD}" type="sibTrans" cxnId="{8CCBEFC5-21DC-4334-B20D-3E59B3E16649}">
      <dgm:prSet/>
      <dgm:spPr/>
      <dgm:t>
        <a:bodyPr/>
        <a:lstStyle/>
        <a:p>
          <a:endParaRPr lang="en-US"/>
        </a:p>
      </dgm:t>
    </dgm:pt>
    <dgm:pt modelId="{CC9631DB-2C7E-4D95-83C1-5D10E372AD2D}">
      <dgm:prSet/>
      <dgm:spPr/>
      <dgm:t>
        <a:bodyPr/>
        <a:lstStyle/>
        <a:p>
          <a:r>
            <a:rPr lang="en-US" dirty="0">
              <a:solidFill>
                <a:srgbClr val="000000"/>
              </a:solidFill>
            </a:rPr>
            <a:t>, BAC resolution for award/failure, Notice of Award, Letter Order/Purchase Order, Request for obligation slip.</a:t>
          </a:r>
          <a:endParaRPr lang="en-US" dirty="0"/>
        </a:p>
      </dgm:t>
    </dgm:pt>
    <dgm:pt modelId="{E51D5BEC-934E-4437-A9CA-1515FEB93993}" type="parTrans" cxnId="{3790791A-C473-4B38-862B-81A37B404289}">
      <dgm:prSet/>
      <dgm:spPr/>
      <dgm:t>
        <a:bodyPr/>
        <a:lstStyle/>
        <a:p>
          <a:endParaRPr lang="en-US"/>
        </a:p>
      </dgm:t>
    </dgm:pt>
    <dgm:pt modelId="{56E13374-CDF4-46C0-8B2F-A086226DDE50}" type="sibTrans" cxnId="{3790791A-C473-4B38-862B-81A37B404289}">
      <dgm:prSet/>
      <dgm:spPr/>
      <dgm:t>
        <a:bodyPr/>
        <a:lstStyle/>
        <a:p>
          <a:endParaRPr lang="en-US"/>
        </a:p>
      </dgm:t>
    </dgm:pt>
    <dgm:pt modelId="{FA539314-BDB5-4F7D-B9A1-3E30644DECE7}" type="pres">
      <dgm:prSet presAssocID="{3E86B7BE-B079-4C47-B160-7B81AE2355BC}" presName="Name0" presStyleCnt="0">
        <dgm:presLayoutVars>
          <dgm:chMax val="7"/>
          <dgm:chPref val="7"/>
          <dgm:dir/>
        </dgm:presLayoutVars>
      </dgm:prSet>
      <dgm:spPr/>
    </dgm:pt>
    <dgm:pt modelId="{C18B7D42-62AB-42D8-B35D-F82660BF8E8E}" type="pres">
      <dgm:prSet presAssocID="{3E86B7BE-B079-4C47-B160-7B81AE2355BC}" presName="Name1" presStyleCnt="0"/>
      <dgm:spPr/>
    </dgm:pt>
    <dgm:pt modelId="{7FBE9D78-3E35-4C72-A24B-1CB5DFEB81F3}" type="pres">
      <dgm:prSet presAssocID="{3E86B7BE-B079-4C47-B160-7B81AE2355BC}" presName="cycle" presStyleCnt="0"/>
      <dgm:spPr/>
    </dgm:pt>
    <dgm:pt modelId="{C4557ACD-005E-46FC-87F4-A9654C5C0DD2}" type="pres">
      <dgm:prSet presAssocID="{3E86B7BE-B079-4C47-B160-7B81AE2355BC}" presName="srcNode" presStyleLbl="node1" presStyleIdx="0" presStyleCnt="5"/>
      <dgm:spPr/>
    </dgm:pt>
    <dgm:pt modelId="{989130E6-5E37-4BE8-B5E9-C789F44FF7F4}" type="pres">
      <dgm:prSet presAssocID="{3E86B7BE-B079-4C47-B160-7B81AE2355BC}" presName="conn" presStyleLbl="parChTrans1D2" presStyleIdx="0" presStyleCnt="1"/>
      <dgm:spPr/>
    </dgm:pt>
    <dgm:pt modelId="{5F53FE9A-6597-49AE-A528-C817803709F6}" type="pres">
      <dgm:prSet presAssocID="{3E86B7BE-B079-4C47-B160-7B81AE2355BC}" presName="extraNode" presStyleLbl="node1" presStyleIdx="0" presStyleCnt="5"/>
      <dgm:spPr/>
    </dgm:pt>
    <dgm:pt modelId="{26268F8B-2028-4B79-A055-CA2720257285}" type="pres">
      <dgm:prSet presAssocID="{3E86B7BE-B079-4C47-B160-7B81AE2355BC}" presName="dstNode" presStyleLbl="node1" presStyleIdx="0" presStyleCnt="5"/>
      <dgm:spPr/>
    </dgm:pt>
    <dgm:pt modelId="{F68066DC-AE6B-4AAC-AFE6-B84608575440}" type="pres">
      <dgm:prSet presAssocID="{F8321F1B-A5B6-4E9E-B190-AF3F54A41D22}" presName="text_1" presStyleLbl="node1" presStyleIdx="0" presStyleCnt="5">
        <dgm:presLayoutVars>
          <dgm:bulletEnabled val="1"/>
        </dgm:presLayoutVars>
      </dgm:prSet>
      <dgm:spPr/>
    </dgm:pt>
    <dgm:pt modelId="{BE117D99-65FE-49CC-8DEA-AAFDE53D1106}" type="pres">
      <dgm:prSet presAssocID="{F8321F1B-A5B6-4E9E-B190-AF3F54A41D22}" presName="accent_1" presStyleCnt="0"/>
      <dgm:spPr/>
    </dgm:pt>
    <dgm:pt modelId="{93344117-148A-40CA-8C1F-F49CFDAF3603}" type="pres">
      <dgm:prSet presAssocID="{F8321F1B-A5B6-4E9E-B190-AF3F54A41D22}" presName="accentRepeatNode" presStyleLbl="solidFgAcc1" presStyleIdx="0" presStyleCnt="5"/>
      <dgm:spPr/>
    </dgm:pt>
    <dgm:pt modelId="{47A084EA-9C23-424E-A1EF-5B1293731C62}" type="pres">
      <dgm:prSet presAssocID="{D989053D-8664-4C29-857C-2FFCB00A8C34}" presName="text_2" presStyleLbl="node1" presStyleIdx="1" presStyleCnt="5">
        <dgm:presLayoutVars>
          <dgm:bulletEnabled val="1"/>
        </dgm:presLayoutVars>
      </dgm:prSet>
      <dgm:spPr/>
    </dgm:pt>
    <dgm:pt modelId="{43002AD6-08E2-40AC-8CB5-20B3C9EEC20B}" type="pres">
      <dgm:prSet presAssocID="{D989053D-8664-4C29-857C-2FFCB00A8C34}" presName="accent_2" presStyleCnt="0"/>
      <dgm:spPr/>
    </dgm:pt>
    <dgm:pt modelId="{BEA2F64B-32E4-430D-BF93-B38F4B76F629}" type="pres">
      <dgm:prSet presAssocID="{D989053D-8664-4C29-857C-2FFCB00A8C34}" presName="accentRepeatNode" presStyleLbl="solidFgAcc1" presStyleIdx="1" presStyleCnt="5" custLinFactNeighborX="-16191" custLinFactNeighborY="138"/>
      <dgm:spPr/>
    </dgm:pt>
    <dgm:pt modelId="{0AAB7477-A26B-41C1-8F3A-ACA9AAFAE388}" type="pres">
      <dgm:prSet presAssocID="{CC9631DB-2C7E-4D95-83C1-5D10E372AD2D}" presName="text_3" presStyleLbl="node1" presStyleIdx="2" presStyleCnt="5">
        <dgm:presLayoutVars>
          <dgm:bulletEnabled val="1"/>
        </dgm:presLayoutVars>
      </dgm:prSet>
      <dgm:spPr/>
    </dgm:pt>
    <dgm:pt modelId="{1281C37C-6D9C-4DAC-84D3-592E23C0267A}" type="pres">
      <dgm:prSet presAssocID="{CC9631DB-2C7E-4D95-83C1-5D10E372AD2D}" presName="accent_3" presStyleCnt="0"/>
      <dgm:spPr/>
    </dgm:pt>
    <dgm:pt modelId="{40F28187-37F2-4ABA-B27B-A16B4F90C889}" type="pres">
      <dgm:prSet presAssocID="{CC9631DB-2C7E-4D95-83C1-5D10E372AD2D}" presName="accentRepeatNode" presStyleLbl="solidFgAcc1" presStyleIdx="2" presStyleCnt="5"/>
      <dgm:spPr/>
    </dgm:pt>
    <dgm:pt modelId="{411399EB-6DC0-4439-8C16-608D37FC5CB7}" type="pres">
      <dgm:prSet presAssocID="{71E12824-F100-4DDC-9A4A-7C8B69A91244}" presName="text_4" presStyleLbl="node1" presStyleIdx="3" presStyleCnt="5" custScaleY="133856">
        <dgm:presLayoutVars>
          <dgm:bulletEnabled val="1"/>
        </dgm:presLayoutVars>
      </dgm:prSet>
      <dgm:spPr/>
    </dgm:pt>
    <dgm:pt modelId="{EB22E283-A370-401D-8458-85465712F6DD}" type="pres">
      <dgm:prSet presAssocID="{71E12824-F100-4DDC-9A4A-7C8B69A91244}" presName="accent_4" presStyleCnt="0"/>
      <dgm:spPr/>
    </dgm:pt>
    <dgm:pt modelId="{EFB00622-B3C9-426E-8BAA-F15F011AE709}" type="pres">
      <dgm:prSet presAssocID="{71E12824-F100-4DDC-9A4A-7C8B69A91244}" presName="accentRepeatNode" presStyleLbl="solidFgAcc1" presStyleIdx="3" presStyleCnt="5"/>
      <dgm:spPr/>
    </dgm:pt>
    <dgm:pt modelId="{982EE5C5-7A2F-4E8C-B833-7A3196923C94}" type="pres">
      <dgm:prSet presAssocID="{A8EBCF90-6252-4E0C-8164-E15BED89CA83}" presName="text_5" presStyleLbl="node1" presStyleIdx="4" presStyleCnt="5">
        <dgm:presLayoutVars>
          <dgm:bulletEnabled val="1"/>
        </dgm:presLayoutVars>
      </dgm:prSet>
      <dgm:spPr/>
    </dgm:pt>
    <dgm:pt modelId="{1ABF5ACB-4706-423C-9016-9F6746B1A87C}" type="pres">
      <dgm:prSet presAssocID="{A8EBCF90-6252-4E0C-8164-E15BED89CA83}" presName="accent_5" presStyleCnt="0"/>
      <dgm:spPr/>
    </dgm:pt>
    <dgm:pt modelId="{0364160B-F8E1-441B-AAEC-A77AFFDA37DB}" type="pres">
      <dgm:prSet presAssocID="{A8EBCF90-6252-4E0C-8164-E15BED89CA83}" presName="accentRepeatNode" presStyleLbl="solidFgAcc1" presStyleIdx="4" presStyleCnt="5"/>
      <dgm:spPr/>
    </dgm:pt>
  </dgm:ptLst>
  <dgm:cxnLst>
    <dgm:cxn modelId="{E1B1010F-B077-4571-8E0D-0EAD91151724}" type="presOf" srcId="{D989053D-8664-4C29-857C-2FFCB00A8C34}" destId="{47A084EA-9C23-424E-A1EF-5B1293731C62}" srcOrd="0" destOrd="0" presId="urn:microsoft.com/office/officeart/2008/layout/VerticalCurvedList"/>
    <dgm:cxn modelId="{F1040F12-E2EF-478F-A1A1-9D23374A919C}" srcId="{3E86B7BE-B079-4C47-B160-7B81AE2355BC}" destId="{D989053D-8664-4C29-857C-2FFCB00A8C34}" srcOrd="1" destOrd="0" parTransId="{C1B1A5E1-4A10-4277-86F4-C00D94E23D3C}" sibTransId="{D791EE2F-8A5D-4500-95A9-A5B9FA0C9578}"/>
    <dgm:cxn modelId="{1F1FB517-33A3-4891-B22A-5273BFFE9632}" type="presOf" srcId="{71E12824-F100-4DDC-9A4A-7C8B69A91244}" destId="{411399EB-6DC0-4439-8C16-608D37FC5CB7}" srcOrd="0" destOrd="0" presId="urn:microsoft.com/office/officeart/2008/layout/VerticalCurvedList"/>
    <dgm:cxn modelId="{3790791A-C473-4B38-862B-81A37B404289}" srcId="{3E86B7BE-B079-4C47-B160-7B81AE2355BC}" destId="{CC9631DB-2C7E-4D95-83C1-5D10E372AD2D}" srcOrd="2" destOrd="0" parTransId="{E51D5BEC-934E-4437-A9CA-1515FEB93993}" sibTransId="{56E13374-CDF4-46C0-8B2F-A086226DDE50}"/>
    <dgm:cxn modelId="{B5AD543D-86B5-4ED5-85B5-762878D720A4}" srcId="{3E86B7BE-B079-4C47-B160-7B81AE2355BC}" destId="{F8321F1B-A5B6-4E9E-B190-AF3F54A41D22}" srcOrd="0" destOrd="0" parTransId="{F2132B84-A0F2-45B8-B572-8E5A70B5181D}" sibTransId="{1D1E9EAD-1AFD-4E39-BD6B-4427DB706D7D}"/>
    <dgm:cxn modelId="{912C7F42-FFD0-45AA-A811-C2B920081C3C}" srcId="{3E86B7BE-B079-4C47-B160-7B81AE2355BC}" destId="{71E12824-F100-4DDC-9A4A-7C8B69A91244}" srcOrd="3" destOrd="0" parTransId="{43B175AD-396C-471B-8533-D05E9A97E923}" sibTransId="{E9BC088C-BBAD-40DF-831D-1EC637E5EBF5}"/>
    <dgm:cxn modelId="{627DD84E-7819-449A-AD09-BC7A6D76C6AD}" type="presOf" srcId="{3E86B7BE-B079-4C47-B160-7B81AE2355BC}" destId="{FA539314-BDB5-4F7D-B9A1-3E30644DECE7}" srcOrd="0" destOrd="0" presId="urn:microsoft.com/office/officeart/2008/layout/VerticalCurvedList"/>
    <dgm:cxn modelId="{91066596-DA17-43EF-8143-E9318CCB1BC5}" type="presOf" srcId="{F8321F1B-A5B6-4E9E-B190-AF3F54A41D22}" destId="{F68066DC-AE6B-4AAC-AFE6-B84608575440}" srcOrd="0" destOrd="0" presId="urn:microsoft.com/office/officeart/2008/layout/VerticalCurvedList"/>
    <dgm:cxn modelId="{580A32C0-9F5D-46DE-A1D2-21D60E6DA73B}" type="presOf" srcId="{A8EBCF90-6252-4E0C-8164-E15BED89CA83}" destId="{982EE5C5-7A2F-4E8C-B833-7A3196923C94}" srcOrd="0" destOrd="0" presId="urn:microsoft.com/office/officeart/2008/layout/VerticalCurvedList"/>
    <dgm:cxn modelId="{8CCBEFC5-21DC-4334-B20D-3E59B3E16649}" srcId="{3E86B7BE-B079-4C47-B160-7B81AE2355BC}" destId="{A8EBCF90-6252-4E0C-8164-E15BED89CA83}" srcOrd="4" destOrd="0" parTransId="{06F31A39-C7C0-4F37-8F2C-D0090224A554}" sibTransId="{2E0CD3E9-727F-445F-B666-BA9115A730DD}"/>
    <dgm:cxn modelId="{4370C9E0-C758-40DD-9538-F0C243C87CC6}" type="presOf" srcId="{1D1E9EAD-1AFD-4E39-BD6B-4427DB706D7D}" destId="{989130E6-5E37-4BE8-B5E9-C789F44FF7F4}" srcOrd="0" destOrd="0" presId="urn:microsoft.com/office/officeart/2008/layout/VerticalCurvedList"/>
    <dgm:cxn modelId="{E195F1E3-AD65-4849-8ACA-BA8ED790B559}" type="presOf" srcId="{CC9631DB-2C7E-4D95-83C1-5D10E372AD2D}" destId="{0AAB7477-A26B-41C1-8F3A-ACA9AAFAE388}" srcOrd="0" destOrd="0" presId="urn:microsoft.com/office/officeart/2008/layout/VerticalCurvedList"/>
    <dgm:cxn modelId="{BB9ABDE1-0395-4743-B319-EF319E877108}" type="presParOf" srcId="{FA539314-BDB5-4F7D-B9A1-3E30644DECE7}" destId="{C18B7D42-62AB-42D8-B35D-F82660BF8E8E}" srcOrd="0" destOrd="0" presId="urn:microsoft.com/office/officeart/2008/layout/VerticalCurvedList"/>
    <dgm:cxn modelId="{B9DCD671-D67E-4066-989D-A38F99D880F6}" type="presParOf" srcId="{C18B7D42-62AB-42D8-B35D-F82660BF8E8E}" destId="{7FBE9D78-3E35-4C72-A24B-1CB5DFEB81F3}" srcOrd="0" destOrd="0" presId="urn:microsoft.com/office/officeart/2008/layout/VerticalCurvedList"/>
    <dgm:cxn modelId="{A6947EE4-BA23-4450-9A10-C8EEE8C6DB54}" type="presParOf" srcId="{7FBE9D78-3E35-4C72-A24B-1CB5DFEB81F3}" destId="{C4557ACD-005E-46FC-87F4-A9654C5C0DD2}" srcOrd="0" destOrd="0" presId="urn:microsoft.com/office/officeart/2008/layout/VerticalCurvedList"/>
    <dgm:cxn modelId="{0EBD2F20-3018-4316-8918-B3EC4FBFE6B8}" type="presParOf" srcId="{7FBE9D78-3E35-4C72-A24B-1CB5DFEB81F3}" destId="{989130E6-5E37-4BE8-B5E9-C789F44FF7F4}" srcOrd="1" destOrd="0" presId="urn:microsoft.com/office/officeart/2008/layout/VerticalCurvedList"/>
    <dgm:cxn modelId="{5B69C06A-80E2-46A3-8176-1604096F374E}" type="presParOf" srcId="{7FBE9D78-3E35-4C72-A24B-1CB5DFEB81F3}" destId="{5F53FE9A-6597-49AE-A528-C817803709F6}" srcOrd="2" destOrd="0" presId="urn:microsoft.com/office/officeart/2008/layout/VerticalCurvedList"/>
    <dgm:cxn modelId="{67BC3952-D50C-4C97-97D1-365A170062E4}" type="presParOf" srcId="{7FBE9D78-3E35-4C72-A24B-1CB5DFEB81F3}" destId="{26268F8B-2028-4B79-A055-CA2720257285}" srcOrd="3" destOrd="0" presId="urn:microsoft.com/office/officeart/2008/layout/VerticalCurvedList"/>
    <dgm:cxn modelId="{A23048D6-BDFF-404F-AB1C-BAC670E89DBC}" type="presParOf" srcId="{C18B7D42-62AB-42D8-B35D-F82660BF8E8E}" destId="{F68066DC-AE6B-4AAC-AFE6-B84608575440}" srcOrd="1" destOrd="0" presId="urn:microsoft.com/office/officeart/2008/layout/VerticalCurvedList"/>
    <dgm:cxn modelId="{1112DF1F-B01B-43B7-A6C8-F7985AD2724D}" type="presParOf" srcId="{C18B7D42-62AB-42D8-B35D-F82660BF8E8E}" destId="{BE117D99-65FE-49CC-8DEA-AAFDE53D1106}" srcOrd="2" destOrd="0" presId="urn:microsoft.com/office/officeart/2008/layout/VerticalCurvedList"/>
    <dgm:cxn modelId="{2487F02E-2E22-45F9-8DCA-716A2C4DF340}" type="presParOf" srcId="{BE117D99-65FE-49CC-8DEA-AAFDE53D1106}" destId="{93344117-148A-40CA-8C1F-F49CFDAF3603}" srcOrd="0" destOrd="0" presId="urn:microsoft.com/office/officeart/2008/layout/VerticalCurvedList"/>
    <dgm:cxn modelId="{13838D8E-2DFD-4718-906B-2412D6F61098}" type="presParOf" srcId="{C18B7D42-62AB-42D8-B35D-F82660BF8E8E}" destId="{47A084EA-9C23-424E-A1EF-5B1293731C62}" srcOrd="3" destOrd="0" presId="urn:microsoft.com/office/officeart/2008/layout/VerticalCurvedList"/>
    <dgm:cxn modelId="{43590E5B-65BD-4D28-ACE2-970DC98BEC99}" type="presParOf" srcId="{C18B7D42-62AB-42D8-B35D-F82660BF8E8E}" destId="{43002AD6-08E2-40AC-8CB5-20B3C9EEC20B}" srcOrd="4" destOrd="0" presId="urn:microsoft.com/office/officeart/2008/layout/VerticalCurvedList"/>
    <dgm:cxn modelId="{C26C013F-C68E-4AB3-9AA8-28D06A4D55A2}" type="presParOf" srcId="{43002AD6-08E2-40AC-8CB5-20B3C9EEC20B}" destId="{BEA2F64B-32E4-430D-BF93-B38F4B76F629}" srcOrd="0" destOrd="0" presId="urn:microsoft.com/office/officeart/2008/layout/VerticalCurvedList"/>
    <dgm:cxn modelId="{FC586D38-3E8F-4311-900F-4D228A8E9000}" type="presParOf" srcId="{C18B7D42-62AB-42D8-B35D-F82660BF8E8E}" destId="{0AAB7477-A26B-41C1-8F3A-ACA9AAFAE388}" srcOrd="5" destOrd="0" presId="urn:microsoft.com/office/officeart/2008/layout/VerticalCurvedList"/>
    <dgm:cxn modelId="{C2F59ADA-A1B9-4F16-8DD3-DB682E8FB5BF}" type="presParOf" srcId="{C18B7D42-62AB-42D8-B35D-F82660BF8E8E}" destId="{1281C37C-6D9C-4DAC-84D3-592E23C0267A}" srcOrd="6" destOrd="0" presId="urn:microsoft.com/office/officeart/2008/layout/VerticalCurvedList"/>
    <dgm:cxn modelId="{3351D022-69AE-4552-B317-51129BF73DFB}" type="presParOf" srcId="{1281C37C-6D9C-4DAC-84D3-592E23C0267A}" destId="{40F28187-37F2-4ABA-B27B-A16B4F90C889}" srcOrd="0" destOrd="0" presId="urn:microsoft.com/office/officeart/2008/layout/VerticalCurvedList"/>
    <dgm:cxn modelId="{80EF0D09-9FCB-4DD4-811D-20AA37B7D2CC}" type="presParOf" srcId="{C18B7D42-62AB-42D8-B35D-F82660BF8E8E}" destId="{411399EB-6DC0-4439-8C16-608D37FC5CB7}" srcOrd="7" destOrd="0" presId="urn:microsoft.com/office/officeart/2008/layout/VerticalCurvedList"/>
    <dgm:cxn modelId="{3BF0AFC2-9B1F-4835-8104-0B6E70FC2F9E}" type="presParOf" srcId="{C18B7D42-62AB-42D8-B35D-F82660BF8E8E}" destId="{EB22E283-A370-401D-8458-85465712F6DD}" srcOrd="8" destOrd="0" presId="urn:microsoft.com/office/officeart/2008/layout/VerticalCurvedList"/>
    <dgm:cxn modelId="{10613032-498A-4E64-81BB-8D6CE16447F6}" type="presParOf" srcId="{EB22E283-A370-401D-8458-85465712F6DD}" destId="{EFB00622-B3C9-426E-8BAA-F15F011AE709}" srcOrd="0" destOrd="0" presId="urn:microsoft.com/office/officeart/2008/layout/VerticalCurvedList"/>
    <dgm:cxn modelId="{EEE35956-C206-45E6-8BB3-37F7B1DE91F3}" type="presParOf" srcId="{C18B7D42-62AB-42D8-B35D-F82660BF8E8E}" destId="{982EE5C5-7A2F-4E8C-B833-7A3196923C94}" srcOrd="9" destOrd="0" presId="urn:microsoft.com/office/officeart/2008/layout/VerticalCurvedList"/>
    <dgm:cxn modelId="{43E49D25-B0B4-4A4A-A1DE-3C6DF6CDB821}" type="presParOf" srcId="{C18B7D42-62AB-42D8-B35D-F82660BF8E8E}" destId="{1ABF5ACB-4706-423C-9016-9F6746B1A87C}" srcOrd="10" destOrd="0" presId="urn:microsoft.com/office/officeart/2008/layout/VerticalCurvedList"/>
    <dgm:cxn modelId="{19E88C07-FBCE-4C55-B692-59E21C2EB6A2}" type="presParOf" srcId="{1ABF5ACB-4706-423C-9016-9F6746B1A87C}" destId="{0364160B-F8E1-441B-AAEC-A77AFFDA37DB}" srcOrd="0" destOrd="0" presId="urn:microsoft.com/office/officeart/2008/layout/VerticalCurv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4.xml><?xml version="1.0" encoding="utf-8"?>
<dgm:dataModel xmlns:dgm="http://schemas.openxmlformats.org/drawingml/2006/diagram" xmlns:a="http://schemas.openxmlformats.org/drawingml/2006/main">
  <dgm:ptLst>
    <dgm:pt modelId="{3E86B7BE-B079-4C47-B160-7B81AE2355BC}" type="doc">
      <dgm:prSet loTypeId="urn:microsoft.com/office/officeart/2008/layout/VerticalCurvedList" loCatId="list" qsTypeId="urn:microsoft.com/office/officeart/2005/8/quickstyle/simple1" qsCatId="simple" csTypeId="urn:microsoft.com/office/officeart/2005/8/colors/accent1_5" csCatId="accent1" phldr="1"/>
      <dgm:spPr/>
      <dgm:t>
        <a:bodyPr/>
        <a:lstStyle/>
        <a:p>
          <a:endParaRPr lang="en-US"/>
        </a:p>
      </dgm:t>
    </dgm:pt>
    <dgm:pt modelId="{F8321F1B-A5B6-4E9E-B190-AF3F54A41D22}">
      <dgm:prSet phldrT="[Text]"/>
      <dgm:spPr/>
      <dgm:t>
        <a:bodyPr/>
        <a:lstStyle/>
        <a:p>
          <a:r>
            <a:rPr lang="en-US" dirty="0"/>
            <a:t>Monthly procurement report </a:t>
          </a:r>
        </a:p>
      </dgm:t>
    </dgm:pt>
    <dgm:pt modelId="{F2132B84-A0F2-45B8-B572-8E5A70B5181D}" type="parTrans" cxnId="{B5AD543D-86B5-4ED5-85B5-762878D720A4}">
      <dgm:prSet/>
      <dgm:spPr/>
      <dgm:t>
        <a:bodyPr/>
        <a:lstStyle/>
        <a:p>
          <a:endParaRPr lang="en-US"/>
        </a:p>
      </dgm:t>
    </dgm:pt>
    <dgm:pt modelId="{1D1E9EAD-1AFD-4E39-BD6B-4427DB706D7D}" type="sibTrans" cxnId="{B5AD543D-86B5-4ED5-85B5-762878D720A4}">
      <dgm:prSet/>
      <dgm:spPr/>
      <dgm:t>
        <a:bodyPr/>
        <a:lstStyle/>
        <a:p>
          <a:endParaRPr lang="en-US"/>
        </a:p>
      </dgm:t>
    </dgm:pt>
    <dgm:pt modelId="{D989053D-8664-4C29-857C-2FFCB00A8C34}">
      <dgm:prSet phldrT="[Text]"/>
      <dgm:spPr/>
      <dgm:t>
        <a:bodyPr/>
        <a:lstStyle/>
        <a:p>
          <a:r>
            <a:rPr lang="en-US" dirty="0"/>
            <a:t>Pre-procurement evaluation form, BAC resolution recommending mode of procurement , Request for Quotation, Canvass form, Abstract of Bids</a:t>
          </a:r>
        </a:p>
      </dgm:t>
    </dgm:pt>
    <dgm:pt modelId="{C1B1A5E1-4A10-4277-86F4-C00D94E23D3C}" type="parTrans" cxnId="{F1040F12-E2EF-478F-A1A1-9D23374A919C}">
      <dgm:prSet/>
      <dgm:spPr/>
      <dgm:t>
        <a:bodyPr/>
        <a:lstStyle/>
        <a:p>
          <a:endParaRPr lang="en-US"/>
        </a:p>
      </dgm:t>
    </dgm:pt>
    <dgm:pt modelId="{D791EE2F-8A5D-4500-95A9-A5B9FA0C9578}" type="sibTrans" cxnId="{F1040F12-E2EF-478F-A1A1-9D23374A919C}">
      <dgm:prSet/>
      <dgm:spPr/>
      <dgm:t>
        <a:bodyPr/>
        <a:lstStyle/>
        <a:p>
          <a:endParaRPr lang="en-US"/>
        </a:p>
      </dgm:t>
    </dgm:pt>
    <dgm:pt modelId="{CC9631DB-2C7E-4D95-83C1-5D10E372AD2D}">
      <dgm:prSet/>
      <dgm:spPr/>
      <dgm:t>
        <a:bodyPr/>
        <a:lstStyle/>
        <a:p>
          <a:r>
            <a:rPr lang="en-US"/>
            <a:t>, BAC resolution for award/failure, Notice of Award, Letter Order/Purchase Order, Request for obligation slip.</a:t>
          </a:r>
          <a:endParaRPr lang="en-US" dirty="0"/>
        </a:p>
      </dgm:t>
    </dgm:pt>
    <dgm:pt modelId="{56E13374-CDF4-46C0-8B2F-A086226DDE50}" type="sibTrans" cxnId="{3790791A-C473-4B38-862B-81A37B404289}">
      <dgm:prSet/>
      <dgm:spPr/>
      <dgm:t>
        <a:bodyPr/>
        <a:lstStyle/>
        <a:p>
          <a:endParaRPr lang="en-US"/>
        </a:p>
      </dgm:t>
    </dgm:pt>
    <dgm:pt modelId="{E51D5BEC-934E-4437-A9CA-1515FEB93993}" type="parTrans" cxnId="{3790791A-C473-4B38-862B-81A37B404289}">
      <dgm:prSet/>
      <dgm:spPr/>
      <dgm:t>
        <a:bodyPr/>
        <a:lstStyle/>
        <a:p>
          <a:endParaRPr lang="en-US"/>
        </a:p>
      </dgm:t>
    </dgm:pt>
    <dgm:pt modelId="{FA539314-BDB5-4F7D-B9A1-3E30644DECE7}" type="pres">
      <dgm:prSet presAssocID="{3E86B7BE-B079-4C47-B160-7B81AE2355BC}" presName="Name0" presStyleCnt="0">
        <dgm:presLayoutVars>
          <dgm:chMax val="7"/>
          <dgm:chPref val="7"/>
          <dgm:dir/>
        </dgm:presLayoutVars>
      </dgm:prSet>
      <dgm:spPr/>
    </dgm:pt>
    <dgm:pt modelId="{C18B7D42-62AB-42D8-B35D-F82660BF8E8E}" type="pres">
      <dgm:prSet presAssocID="{3E86B7BE-B079-4C47-B160-7B81AE2355BC}" presName="Name1" presStyleCnt="0"/>
      <dgm:spPr/>
    </dgm:pt>
    <dgm:pt modelId="{7FBE9D78-3E35-4C72-A24B-1CB5DFEB81F3}" type="pres">
      <dgm:prSet presAssocID="{3E86B7BE-B079-4C47-B160-7B81AE2355BC}" presName="cycle" presStyleCnt="0"/>
      <dgm:spPr/>
    </dgm:pt>
    <dgm:pt modelId="{C4557ACD-005E-46FC-87F4-A9654C5C0DD2}" type="pres">
      <dgm:prSet presAssocID="{3E86B7BE-B079-4C47-B160-7B81AE2355BC}" presName="srcNode" presStyleLbl="node1" presStyleIdx="0" presStyleCnt="3"/>
      <dgm:spPr/>
    </dgm:pt>
    <dgm:pt modelId="{989130E6-5E37-4BE8-B5E9-C789F44FF7F4}" type="pres">
      <dgm:prSet presAssocID="{3E86B7BE-B079-4C47-B160-7B81AE2355BC}" presName="conn" presStyleLbl="parChTrans1D2" presStyleIdx="0" presStyleCnt="1"/>
      <dgm:spPr/>
    </dgm:pt>
    <dgm:pt modelId="{5F53FE9A-6597-49AE-A528-C817803709F6}" type="pres">
      <dgm:prSet presAssocID="{3E86B7BE-B079-4C47-B160-7B81AE2355BC}" presName="extraNode" presStyleLbl="node1" presStyleIdx="0" presStyleCnt="3"/>
      <dgm:spPr/>
    </dgm:pt>
    <dgm:pt modelId="{26268F8B-2028-4B79-A055-CA2720257285}" type="pres">
      <dgm:prSet presAssocID="{3E86B7BE-B079-4C47-B160-7B81AE2355BC}" presName="dstNode" presStyleLbl="node1" presStyleIdx="0" presStyleCnt="3"/>
      <dgm:spPr/>
    </dgm:pt>
    <dgm:pt modelId="{F68066DC-AE6B-4AAC-AFE6-B84608575440}" type="pres">
      <dgm:prSet presAssocID="{F8321F1B-A5B6-4E9E-B190-AF3F54A41D22}" presName="text_1" presStyleLbl="node1" presStyleIdx="0" presStyleCnt="3">
        <dgm:presLayoutVars>
          <dgm:bulletEnabled val="1"/>
        </dgm:presLayoutVars>
      </dgm:prSet>
      <dgm:spPr/>
    </dgm:pt>
    <dgm:pt modelId="{BE117D99-65FE-49CC-8DEA-AAFDE53D1106}" type="pres">
      <dgm:prSet presAssocID="{F8321F1B-A5B6-4E9E-B190-AF3F54A41D22}" presName="accent_1" presStyleCnt="0"/>
      <dgm:spPr/>
    </dgm:pt>
    <dgm:pt modelId="{93344117-148A-40CA-8C1F-F49CFDAF3603}" type="pres">
      <dgm:prSet presAssocID="{F8321F1B-A5B6-4E9E-B190-AF3F54A41D22}" presName="accentRepeatNode" presStyleLbl="solidFgAcc1" presStyleIdx="0" presStyleCnt="3"/>
      <dgm:spPr/>
    </dgm:pt>
    <dgm:pt modelId="{47A084EA-9C23-424E-A1EF-5B1293731C62}" type="pres">
      <dgm:prSet presAssocID="{D989053D-8664-4C29-857C-2FFCB00A8C34}" presName="text_2" presStyleLbl="node1" presStyleIdx="1" presStyleCnt="3">
        <dgm:presLayoutVars>
          <dgm:bulletEnabled val="1"/>
        </dgm:presLayoutVars>
      </dgm:prSet>
      <dgm:spPr/>
    </dgm:pt>
    <dgm:pt modelId="{43002AD6-08E2-40AC-8CB5-20B3C9EEC20B}" type="pres">
      <dgm:prSet presAssocID="{D989053D-8664-4C29-857C-2FFCB00A8C34}" presName="accent_2" presStyleCnt="0"/>
      <dgm:spPr/>
    </dgm:pt>
    <dgm:pt modelId="{BEA2F64B-32E4-430D-BF93-B38F4B76F629}" type="pres">
      <dgm:prSet presAssocID="{D989053D-8664-4C29-857C-2FFCB00A8C34}" presName="accentRepeatNode" presStyleLbl="solidFgAcc1" presStyleIdx="1" presStyleCnt="3" custLinFactNeighborX="-16191" custLinFactNeighborY="138"/>
      <dgm:spPr/>
    </dgm:pt>
    <dgm:pt modelId="{0AAB7477-A26B-41C1-8F3A-ACA9AAFAE388}" type="pres">
      <dgm:prSet presAssocID="{CC9631DB-2C7E-4D95-83C1-5D10E372AD2D}" presName="text_3" presStyleLbl="node1" presStyleIdx="2" presStyleCnt="3">
        <dgm:presLayoutVars>
          <dgm:bulletEnabled val="1"/>
        </dgm:presLayoutVars>
      </dgm:prSet>
      <dgm:spPr/>
    </dgm:pt>
    <dgm:pt modelId="{1281C37C-6D9C-4DAC-84D3-592E23C0267A}" type="pres">
      <dgm:prSet presAssocID="{CC9631DB-2C7E-4D95-83C1-5D10E372AD2D}" presName="accent_3" presStyleCnt="0"/>
      <dgm:spPr/>
    </dgm:pt>
    <dgm:pt modelId="{40F28187-37F2-4ABA-B27B-A16B4F90C889}" type="pres">
      <dgm:prSet presAssocID="{CC9631DB-2C7E-4D95-83C1-5D10E372AD2D}" presName="accentRepeatNode" presStyleLbl="solidFgAcc1" presStyleIdx="2" presStyleCnt="3"/>
      <dgm:spPr/>
    </dgm:pt>
  </dgm:ptLst>
  <dgm:cxnLst>
    <dgm:cxn modelId="{4A2F9C03-2C43-4A5B-9D67-AD9A20D3B2D0}" type="presOf" srcId="{F8321F1B-A5B6-4E9E-B190-AF3F54A41D22}" destId="{F68066DC-AE6B-4AAC-AFE6-B84608575440}" srcOrd="0" destOrd="0" presId="urn:microsoft.com/office/officeart/2008/layout/VerticalCurvedList"/>
    <dgm:cxn modelId="{F1040F12-E2EF-478F-A1A1-9D23374A919C}" srcId="{3E86B7BE-B079-4C47-B160-7B81AE2355BC}" destId="{D989053D-8664-4C29-857C-2FFCB00A8C34}" srcOrd="1" destOrd="0" parTransId="{C1B1A5E1-4A10-4277-86F4-C00D94E23D3C}" sibTransId="{D791EE2F-8A5D-4500-95A9-A5B9FA0C9578}"/>
    <dgm:cxn modelId="{3790791A-C473-4B38-862B-81A37B404289}" srcId="{3E86B7BE-B079-4C47-B160-7B81AE2355BC}" destId="{CC9631DB-2C7E-4D95-83C1-5D10E372AD2D}" srcOrd="2" destOrd="0" parTransId="{E51D5BEC-934E-4437-A9CA-1515FEB93993}" sibTransId="{56E13374-CDF4-46C0-8B2F-A086226DDE50}"/>
    <dgm:cxn modelId="{EA08E21F-6802-47CC-B145-43AE292613BB}" type="presOf" srcId="{D989053D-8664-4C29-857C-2FFCB00A8C34}" destId="{47A084EA-9C23-424E-A1EF-5B1293731C62}" srcOrd="0" destOrd="0" presId="urn:microsoft.com/office/officeart/2008/layout/VerticalCurvedList"/>
    <dgm:cxn modelId="{B5AD543D-86B5-4ED5-85B5-762878D720A4}" srcId="{3E86B7BE-B079-4C47-B160-7B81AE2355BC}" destId="{F8321F1B-A5B6-4E9E-B190-AF3F54A41D22}" srcOrd="0" destOrd="0" parTransId="{F2132B84-A0F2-45B8-B572-8E5A70B5181D}" sibTransId="{1D1E9EAD-1AFD-4E39-BD6B-4427DB706D7D}"/>
    <dgm:cxn modelId="{ECE29A4F-EA76-45BD-99A4-9B0818506143}" type="presOf" srcId="{CC9631DB-2C7E-4D95-83C1-5D10E372AD2D}" destId="{0AAB7477-A26B-41C1-8F3A-ACA9AAFAE388}" srcOrd="0" destOrd="0" presId="urn:microsoft.com/office/officeart/2008/layout/VerticalCurvedList"/>
    <dgm:cxn modelId="{7C7E7D88-B0CA-428B-89E3-8004B981C528}" type="presOf" srcId="{1D1E9EAD-1AFD-4E39-BD6B-4427DB706D7D}" destId="{989130E6-5E37-4BE8-B5E9-C789F44FF7F4}" srcOrd="0" destOrd="0" presId="urn:microsoft.com/office/officeart/2008/layout/VerticalCurvedList"/>
    <dgm:cxn modelId="{61ABA0BD-5E85-4D19-B6FC-AAD4CFA402C2}" type="presOf" srcId="{3E86B7BE-B079-4C47-B160-7B81AE2355BC}" destId="{FA539314-BDB5-4F7D-B9A1-3E30644DECE7}" srcOrd="0" destOrd="0" presId="urn:microsoft.com/office/officeart/2008/layout/VerticalCurvedList"/>
    <dgm:cxn modelId="{B10B8989-EF74-4F5F-97C2-DA7EDDFF187A}" type="presParOf" srcId="{FA539314-BDB5-4F7D-B9A1-3E30644DECE7}" destId="{C18B7D42-62AB-42D8-B35D-F82660BF8E8E}" srcOrd="0" destOrd="0" presId="urn:microsoft.com/office/officeart/2008/layout/VerticalCurvedList"/>
    <dgm:cxn modelId="{84029CFC-E394-4C80-BEA2-3E9F4D2F7DCC}" type="presParOf" srcId="{C18B7D42-62AB-42D8-B35D-F82660BF8E8E}" destId="{7FBE9D78-3E35-4C72-A24B-1CB5DFEB81F3}" srcOrd="0" destOrd="0" presId="urn:microsoft.com/office/officeart/2008/layout/VerticalCurvedList"/>
    <dgm:cxn modelId="{5C2D6D8F-FC88-4528-AD31-5406BA9A5B14}" type="presParOf" srcId="{7FBE9D78-3E35-4C72-A24B-1CB5DFEB81F3}" destId="{C4557ACD-005E-46FC-87F4-A9654C5C0DD2}" srcOrd="0" destOrd="0" presId="urn:microsoft.com/office/officeart/2008/layout/VerticalCurvedList"/>
    <dgm:cxn modelId="{E5A323DC-80B7-44B4-A608-CE60FC53420F}" type="presParOf" srcId="{7FBE9D78-3E35-4C72-A24B-1CB5DFEB81F3}" destId="{989130E6-5E37-4BE8-B5E9-C789F44FF7F4}" srcOrd="1" destOrd="0" presId="urn:microsoft.com/office/officeart/2008/layout/VerticalCurvedList"/>
    <dgm:cxn modelId="{0CB67DB4-565E-4668-833D-D9EC793369EE}" type="presParOf" srcId="{7FBE9D78-3E35-4C72-A24B-1CB5DFEB81F3}" destId="{5F53FE9A-6597-49AE-A528-C817803709F6}" srcOrd="2" destOrd="0" presId="urn:microsoft.com/office/officeart/2008/layout/VerticalCurvedList"/>
    <dgm:cxn modelId="{97AA5801-4FFE-4472-8568-CE7E0D8C78BD}" type="presParOf" srcId="{7FBE9D78-3E35-4C72-A24B-1CB5DFEB81F3}" destId="{26268F8B-2028-4B79-A055-CA2720257285}" srcOrd="3" destOrd="0" presId="urn:microsoft.com/office/officeart/2008/layout/VerticalCurvedList"/>
    <dgm:cxn modelId="{9580BAA5-E198-44E0-BB3F-53DB108033E3}" type="presParOf" srcId="{C18B7D42-62AB-42D8-B35D-F82660BF8E8E}" destId="{F68066DC-AE6B-4AAC-AFE6-B84608575440}" srcOrd="1" destOrd="0" presId="urn:microsoft.com/office/officeart/2008/layout/VerticalCurvedList"/>
    <dgm:cxn modelId="{566522A8-6EC0-4A65-9DAC-CEF50C06E101}" type="presParOf" srcId="{C18B7D42-62AB-42D8-B35D-F82660BF8E8E}" destId="{BE117D99-65FE-49CC-8DEA-AAFDE53D1106}" srcOrd="2" destOrd="0" presId="urn:microsoft.com/office/officeart/2008/layout/VerticalCurvedList"/>
    <dgm:cxn modelId="{FE6F85F7-5347-48F9-AE72-C06337F61927}" type="presParOf" srcId="{BE117D99-65FE-49CC-8DEA-AAFDE53D1106}" destId="{93344117-148A-40CA-8C1F-F49CFDAF3603}" srcOrd="0" destOrd="0" presId="urn:microsoft.com/office/officeart/2008/layout/VerticalCurvedList"/>
    <dgm:cxn modelId="{DB788663-A36E-4A84-88D8-1F69585BEE50}" type="presParOf" srcId="{C18B7D42-62AB-42D8-B35D-F82660BF8E8E}" destId="{47A084EA-9C23-424E-A1EF-5B1293731C62}" srcOrd="3" destOrd="0" presId="urn:microsoft.com/office/officeart/2008/layout/VerticalCurvedList"/>
    <dgm:cxn modelId="{5FEB2203-2938-40AE-BEB6-9A91943B8352}" type="presParOf" srcId="{C18B7D42-62AB-42D8-B35D-F82660BF8E8E}" destId="{43002AD6-08E2-40AC-8CB5-20B3C9EEC20B}" srcOrd="4" destOrd="0" presId="urn:microsoft.com/office/officeart/2008/layout/VerticalCurvedList"/>
    <dgm:cxn modelId="{00E71A52-6F73-42B9-8B7D-BB16B9E84620}" type="presParOf" srcId="{43002AD6-08E2-40AC-8CB5-20B3C9EEC20B}" destId="{BEA2F64B-32E4-430D-BF93-B38F4B76F629}" srcOrd="0" destOrd="0" presId="urn:microsoft.com/office/officeart/2008/layout/VerticalCurvedList"/>
    <dgm:cxn modelId="{18D3AFFD-43C3-4D0D-92CC-B1F32B22F29F}" type="presParOf" srcId="{C18B7D42-62AB-42D8-B35D-F82660BF8E8E}" destId="{0AAB7477-A26B-41C1-8F3A-ACA9AAFAE388}" srcOrd="5" destOrd="0" presId="urn:microsoft.com/office/officeart/2008/layout/VerticalCurvedList"/>
    <dgm:cxn modelId="{45BAFAD7-FABC-477E-A615-03F34966C1DC}" type="presParOf" srcId="{C18B7D42-62AB-42D8-B35D-F82660BF8E8E}" destId="{1281C37C-6D9C-4DAC-84D3-592E23C0267A}" srcOrd="6" destOrd="0" presId="urn:microsoft.com/office/officeart/2008/layout/VerticalCurvedList"/>
    <dgm:cxn modelId="{655FFB62-0B43-4CAB-A3D4-C22C11EF48EA}" type="presParOf" srcId="{1281C37C-6D9C-4DAC-84D3-592E23C0267A}" destId="{40F28187-37F2-4ABA-B27B-A16B4F90C889}" srcOrd="0" destOrd="0" presId="urn:microsoft.com/office/officeart/2008/layout/VerticalCurv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5.xml><?xml version="1.0" encoding="utf-8"?>
<dgm:dataModel xmlns:dgm="http://schemas.openxmlformats.org/drawingml/2006/diagram" xmlns:a="http://schemas.openxmlformats.org/drawingml/2006/main">
  <dgm:ptLst>
    <dgm:pt modelId="{30E54BA8-6375-4CDB-9D26-E60D898464BA}" type="doc">
      <dgm:prSet loTypeId="urn:microsoft.com/office/officeart/2008/layout/PictureAccentList" loCatId="list" qsTypeId="urn:microsoft.com/office/officeart/2005/8/quickstyle/simple1" qsCatId="simple" csTypeId="urn:microsoft.com/office/officeart/2005/8/colors/accent3_3" csCatId="accent3" phldr="1"/>
      <dgm:spPr/>
      <dgm:t>
        <a:bodyPr/>
        <a:lstStyle/>
        <a:p>
          <a:endParaRPr lang="en-US"/>
        </a:p>
      </dgm:t>
    </dgm:pt>
    <dgm:pt modelId="{A2187891-C681-473B-8B6C-F6CD73C87984}">
      <dgm:prSet phldrT="[Text]"/>
      <dgm:spPr/>
      <dgm:t>
        <a:bodyPr/>
        <a:lstStyle/>
        <a:p>
          <a:r>
            <a:rPr lang="en-US" dirty="0"/>
            <a:t>EXTREME PROGRAMMING</a:t>
          </a:r>
        </a:p>
      </dgm:t>
    </dgm:pt>
    <dgm:pt modelId="{F7783F7B-2330-4DC8-9458-306A59676870}" type="parTrans" cxnId="{ECBEB517-9CDA-4025-975D-3D83042F9AA0}">
      <dgm:prSet/>
      <dgm:spPr/>
      <dgm:t>
        <a:bodyPr/>
        <a:lstStyle/>
        <a:p>
          <a:endParaRPr lang="en-US"/>
        </a:p>
      </dgm:t>
    </dgm:pt>
    <dgm:pt modelId="{87702CDD-1FD3-483C-968B-F86DA58D7414}" type="sibTrans" cxnId="{ECBEB517-9CDA-4025-975D-3D83042F9AA0}">
      <dgm:prSet/>
      <dgm:spPr/>
      <dgm:t>
        <a:bodyPr/>
        <a:lstStyle/>
        <a:p>
          <a:endParaRPr lang="en-US"/>
        </a:p>
      </dgm:t>
    </dgm:pt>
    <dgm:pt modelId="{ECD0FA51-E4C5-4DEC-B870-30CA80B93802}" type="pres">
      <dgm:prSet presAssocID="{30E54BA8-6375-4CDB-9D26-E60D898464BA}" presName="layout" presStyleCnt="0">
        <dgm:presLayoutVars>
          <dgm:chMax/>
          <dgm:chPref/>
          <dgm:dir/>
          <dgm:animOne val="branch"/>
          <dgm:animLvl val="lvl"/>
          <dgm:resizeHandles/>
        </dgm:presLayoutVars>
      </dgm:prSet>
      <dgm:spPr/>
    </dgm:pt>
    <dgm:pt modelId="{0982C74B-AAD4-41D6-99CE-8A426BE3ED1C}" type="pres">
      <dgm:prSet presAssocID="{A2187891-C681-473B-8B6C-F6CD73C87984}" presName="root" presStyleCnt="0">
        <dgm:presLayoutVars>
          <dgm:chMax/>
          <dgm:chPref val="4"/>
        </dgm:presLayoutVars>
      </dgm:prSet>
      <dgm:spPr/>
    </dgm:pt>
    <dgm:pt modelId="{4CEA91A2-DBAA-491F-9136-59F43050DF74}" type="pres">
      <dgm:prSet presAssocID="{A2187891-C681-473B-8B6C-F6CD73C87984}" presName="rootComposite" presStyleCnt="0">
        <dgm:presLayoutVars/>
      </dgm:prSet>
      <dgm:spPr/>
    </dgm:pt>
    <dgm:pt modelId="{FE9F6EF4-FE25-4BA8-BD89-33CD18030E17}" type="pres">
      <dgm:prSet presAssocID="{A2187891-C681-473B-8B6C-F6CD73C87984}" presName="rootText" presStyleLbl="node0" presStyleIdx="0" presStyleCnt="1" custScaleY="281511" custLinFactNeighborX="-752" custLinFactNeighborY="59244">
        <dgm:presLayoutVars>
          <dgm:chMax/>
          <dgm:chPref val="4"/>
        </dgm:presLayoutVars>
      </dgm:prSet>
      <dgm:spPr/>
    </dgm:pt>
    <dgm:pt modelId="{0E1D913A-C6C2-47E1-ADFE-E9171FB6BC49}" type="pres">
      <dgm:prSet presAssocID="{A2187891-C681-473B-8B6C-F6CD73C87984}" presName="childShape" presStyleCnt="0">
        <dgm:presLayoutVars>
          <dgm:chMax val="0"/>
          <dgm:chPref val="0"/>
        </dgm:presLayoutVars>
      </dgm:prSet>
      <dgm:spPr/>
    </dgm:pt>
  </dgm:ptLst>
  <dgm:cxnLst>
    <dgm:cxn modelId="{ECBEB517-9CDA-4025-975D-3D83042F9AA0}" srcId="{30E54BA8-6375-4CDB-9D26-E60D898464BA}" destId="{A2187891-C681-473B-8B6C-F6CD73C87984}" srcOrd="0" destOrd="0" parTransId="{F7783F7B-2330-4DC8-9458-306A59676870}" sibTransId="{87702CDD-1FD3-483C-968B-F86DA58D7414}"/>
    <dgm:cxn modelId="{7CA3E522-FD32-419E-8310-A0945D90C509}" type="presOf" srcId="{A2187891-C681-473B-8B6C-F6CD73C87984}" destId="{FE9F6EF4-FE25-4BA8-BD89-33CD18030E17}" srcOrd="0" destOrd="0" presId="urn:microsoft.com/office/officeart/2008/layout/PictureAccentList"/>
    <dgm:cxn modelId="{8F87EF8B-53C5-4B62-B400-14CB2D12DA70}" type="presOf" srcId="{30E54BA8-6375-4CDB-9D26-E60D898464BA}" destId="{ECD0FA51-E4C5-4DEC-B870-30CA80B93802}" srcOrd="0" destOrd="0" presId="urn:microsoft.com/office/officeart/2008/layout/PictureAccentList"/>
    <dgm:cxn modelId="{588AAC27-92B6-492A-A92F-502CD4FF7DB3}" type="presParOf" srcId="{ECD0FA51-E4C5-4DEC-B870-30CA80B93802}" destId="{0982C74B-AAD4-41D6-99CE-8A426BE3ED1C}" srcOrd="0" destOrd="0" presId="urn:microsoft.com/office/officeart/2008/layout/PictureAccentList"/>
    <dgm:cxn modelId="{F85E38CE-9A90-42C3-8C58-3FFE0FE1A315}" type="presParOf" srcId="{0982C74B-AAD4-41D6-99CE-8A426BE3ED1C}" destId="{4CEA91A2-DBAA-491F-9136-59F43050DF74}" srcOrd="0" destOrd="0" presId="urn:microsoft.com/office/officeart/2008/layout/PictureAccentList"/>
    <dgm:cxn modelId="{62F65549-075C-4810-A9BE-6399083369C2}" type="presParOf" srcId="{4CEA91A2-DBAA-491F-9136-59F43050DF74}" destId="{FE9F6EF4-FE25-4BA8-BD89-33CD18030E17}" srcOrd="0" destOrd="0" presId="urn:microsoft.com/office/officeart/2008/layout/PictureAccentList"/>
    <dgm:cxn modelId="{D8175D08-341F-4E53-B6F0-9C07A0E3AB81}" type="presParOf" srcId="{0982C74B-AAD4-41D6-99CE-8A426BE3ED1C}" destId="{0E1D913A-C6C2-47E1-ADFE-E9171FB6BC49}" srcOrd="1" destOrd="0" presId="urn:microsoft.com/office/officeart/2008/layout/PictureAccentList"/>
  </dgm:cxnLst>
  <dgm:bg/>
  <dgm:whole/>
  <dgm:extLst>
    <a:ext uri="http://schemas.microsoft.com/office/drawing/2008/diagram">
      <dsp:dataModelExt xmlns:dsp="http://schemas.microsoft.com/office/drawing/2008/diagram" relId="rId7" minVer="http://schemas.openxmlformats.org/drawingml/2006/diagram"/>
    </a:ext>
  </dgm:extLst>
</dgm:dataModel>
</file>

<file path=ppt/diagrams/data6.xml><?xml version="1.0" encoding="utf-8"?>
<dgm:dataModel xmlns:dgm="http://schemas.openxmlformats.org/drawingml/2006/diagram" xmlns:a="http://schemas.openxmlformats.org/drawingml/2006/main">
  <dgm:ptLst>
    <dgm:pt modelId="{793E9369-0AFF-40EF-8C1D-CD37C282E39F}" type="doc">
      <dgm:prSet loTypeId="urn:microsoft.com/office/officeart/2005/8/layout/vList3" loCatId="list" qsTypeId="urn:microsoft.com/office/officeart/2005/8/quickstyle/simple1" qsCatId="simple" csTypeId="urn:microsoft.com/office/officeart/2005/8/colors/accent1_2" csCatId="accent1" phldr="1"/>
      <dgm:spPr/>
    </dgm:pt>
    <dgm:pt modelId="{CF21CFD3-D788-4A07-A4E0-C9188410C798}">
      <dgm:prSet/>
      <dgm:spPr/>
      <dgm:t>
        <a:bodyPr/>
        <a:lstStyle/>
        <a:p>
          <a:pPr algn="l"/>
          <a:r>
            <a:rPr lang="en-US" dirty="0"/>
            <a:t>Extreme Programming is the most suitable methodology because this methodology follows a set of rules that helped the team to work efficiently and faster for them to meet the limited time of completion. The proposed system of the researchers is expected to have some changes in the long run and XP is the perfect methodology for this kind of system.</a:t>
          </a:r>
        </a:p>
        <a:p>
          <a:pPr algn="l"/>
          <a:r>
            <a:rPr lang="en-US" b="1" dirty="0">
              <a:solidFill>
                <a:srgbClr val="000000"/>
              </a:solidFill>
            </a:rPr>
            <a:t>Simplicity </a:t>
          </a:r>
          <a:r>
            <a:rPr lang="en-US" dirty="0"/>
            <a:t>for it breaks down each step of major </a:t>
          </a:r>
          <a:r>
            <a:rPr lang="en-US" dirty="0" err="1"/>
            <a:t>processinto</a:t>
          </a:r>
          <a:r>
            <a:rPr lang="en-US" dirty="0"/>
            <a:t> smaller, achievable goals for the team to accomplish. </a:t>
          </a:r>
        </a:p>
        <a:p>
          <a:pPr algn="l"/>
          <a:r>
            <a:rPr lang="en-US" b="1" dirty="0">
              <a:solidFill>
                <a:srgbClr val="000000"/>
              </a:solidFill>
            </a:rPr>
            <a:t>Consistent</a:t>
          </a:r>
          <a:r>
            <a:rPr lang="en-US" dirty="0"/>
            <a:t> and Constructive feedback, XP focuses on the client’s need and their feedback so the necessary changes reflects in the system. </a:t>
          </a:r>
        </a:p>
      </dgm:t>
    </dgm:pt>
    <dgm:pt modelId="{EFB3886C-79D6-4EE4-97D5-F88F10264EC4}" type="parTrans" cxnId="{CBF9A30D-BE36-4EDA-89A4-1E2E4306E100}">
      <dgm:prSet/>
      <dgm:spPr/>
      <dgm:t>
        <a:bodyPr/>
        <a:lstStyle/>
        <a:p>
          <a:endParaRPr lang="en-US"/>
        </a:p>
      </dgm:t>
    </dgm:pt>
    <dgm:pt modelId="{230FF2A7-EED0-42D4-BBDA-E4AB04A2F580}" type="sibTrans" cxnId="{CBF9A30D-BE36-4EDA-89A4-1E2E4306E100}">
      <dgm:prSet/>
      <dgm:spPr/>
      <dgm:t>
        <a:bodyPr/>
        <a:lstStyle/>
        <a:p>
          <a:endParaRPr lang="en-US"/>
        </a:p>
      </dgm:t>
    </dgm:pt>
    <dgm:pt modelId="{39E33FEB-B12B-4D50-95B4-F03D5F0FEB20}" type="pres">
      <dgm:prSet presAssocID="{793E9369-0AFF-40EF-8C1D-CD37C282E39F}" presName="linearFlow" presStyleCnt="0">
        <dgm:presLayoutVars>
          <dgm:dir val="rev"/>
          <dgm:resizeHandles val="exact"/>
        </dgm:presLayoutVars>
      </dgm:prSet>
      <dgm:spPr/>
    </dgm:pt>
    <dgm:pt modelId="{B8A359C0-968D-4939-A5E8-9ABC8D98EF94}" type="pres">
      <dgm:prSet presAssocID="{CF21CFD3-D788-4A07-A4E0-C9188410C798}" presName="composite" presStyleCnt="0"/>
      <dgm:spPr/>
    </dgm:pt>
    <dgm:pt modelId="{D0CCC272-4693-46D1-B5AC-296B45C07A77}" type="pres">
      <dgm:prSet presAssocID="{CF21CFD3-D788-4A07-A4E0-C9188410C798}" presName="imgShp" presStyleLbl="fgImgPlace1" presStyleIdx="0" presStyleCnt="1"/>
      <dgm:spPr/>
    </dgm:pt>
    <dgm:pt modelId="{5669E668-E70C-4B27-A5C4-3F6EDEE9576C}" type="pres">
      <dgm:prSet presAssocID="{CF21CFD3-D788-4A07-A4E0-C9188410C798}" presName="txShp" presStyleLbl="node1" presStyleIdx="0" presStyleCnt="1" custScaleX="118402" custScaleY="109156">
        <dgm:presLayoutVars>
          <dgm:bulletEnabled val="1"/>
        </dgm:presLayoutVars>
      </dgm:prSet>
      <dgm:spPr/>
    </dgm:pt>
  </dgm:ptLst>
  <dgm:cxnLst>
    <dgm:cxn modelId="{95D7A905-BB03-4EFF-8202-EEB39133F5B6}" type="presOf" srcId="{793E9369-0AFF-40EF-8C1D-CD37C282E39F}" destId="{39E33FEB-B12B-4D50-95B4-F03D5F0FEB20}" srcOrd="0" destOrd="0" presId="urn:microsoft.com/office/officeart/2005/8/layout/vList3"/>
    <dgm:cxn modelId="{CBF9A30D-BE36-4EDA-89A4-1E2E4306E100}" srcId="{793E9369-0AFF-40EF-8C1D-CD37C282E39F}" destId="{CF21CFD3-D788-4A07-A4E0-C9188410C798}" srcOrd="0" destOrd="0" parTransId="{EFB3886C-79D6-4EE4-97D5-F88F10264EC4}" sibTransId="{230FF2A7-EED0-42D4-BBDA-E4AB04A2F580}"/>
    <dgm:cxn modelId="{8892307C-E349-4E67-8FA6-069A1E9684D5}" type="presOf" srcId="{CF21CFD3-D788-4A07-A4E0-C9188410C798}" destId="{5669E668-E70C-4B27-A5C4-3F6EDEE9576C}" srcOrd="0" destOrd="0" presId="urn:microsoft.com/office/officeart/2005/8/layout/vList3"/>
    <dgm:cxn modelId="{F3282701-D5F8-442A-9A2D-0B5B2FAD5AA3}" type="presParOf" srcId="{39E33FEB-B12B-4D50-95B4-F03D5F0FEB20}" destId="{B8A359C0-968D-4939-A5E8-9ABC8D98EF94}" srcOrd="0" destOrd="0" presId="urn:microsoft.com/office/officeart/2005/8/layout/vList3"/>
    <dgm:cxn modelId="{DCF5F1E6-C559-4804-BC56-8C9B646D8040}" type="presParOf" srcId="{B8A359C0-968D-4939-A5E8-9ABC8D98EF94}" destId="{D0CCC272-4693-46D1-B5AC-296B45C07A77}" srcOrd="0" destOrd="0" presId="urn:microsoft.com/office/officeart/2005/8/layout/vList3"/>
    <dgm:cxn modelId="{F40A3E0C-79DB-4673-91A7-B27115CC544C}" type="presParOf" srcId="{B8A359C0-968D-4939-A5E8-9ABC8D98EF94}" destId="{5669E668-E70C-4B27-A5C4-3F6EDEE9576C}" srcOrd="1" destOrd="0" presId="urn:microsoft.com/office/officeart/2005/8/layout/vList3"/>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7.xml><?xml version="1.0" encoding="utf-8"?>
<dgm:dataModel xmlns:dgm="http://schemas.openxmlformats.org/drawingml/2006/diagram" xmlns:a="http://schemas.openxmlformats.org/drawingml/2006/main">
  <dgm:ptLst>
    <dgm:pt modelId="{1A1D3571-4DD9-4597-A50B-E5AAF342E751}" type="doc">
      <dgm:prSet loTypeId="urn:microsoft.com/office/officeart/2008/layout/LinedList" loCatId="list" qsTypeId="urn:microsoft.com/office/officeart/2005/8/quickstyle/simple1" qsCatId="simple" csTypeId="urn:microsoft.com/office/officeart/2005/8/colors/accent4_3" csCatId="accent4" phldr="1"/>
      <dgm:spPr/>
      <dgm:t>
        <a:bodyPr/>
        <a:lstStyle/>
        <a:p>
          <a:endParaRPr lang="en-US"/>
        </a:p>
      </dgm:t>
    </dgm:pt>
    <dgm:pt modelId="{53CD95B2-3443-4863-BBD1-FB777E960320}">
      <dgm:prSet phldrT="[Text]"/>
      <dgm:spPr/>
      <dgm:t>
        <a:bodyPr/>
        <a:lstStyle/>
        <a:p>
          <a:r>
            <a:rPr lang="en-US" dirty="0"/>
            <a:t>Profiling Module</a:t>
          </a:r>
        </a:p>
      </dgm:t>
    </dgm:pt>
    <dgm:pt modelId="{2A722912-0550-477F-B51C-044AD578A485}" type="parTrans" cxnId="{78F6A618-9995-4188-8AD1-64A35BC5E776}">
      <dgm:prSet/>
      <dgm:spPr/>
      <dgm:t>
        <a:bodyPr/>
        <a:lstStyle/>
        <a:p>
          <a:endParaRPr lang="en-US"/>
        </a:p>
      </dgm:t>
    </dgm:pt>
    <dgm:pt modelId="{B2F20A24-81FA-4C85-9EC3-CB8626954282}" type="sibTrans" cxnId="{78F6A618-9995-4188-8AD1-64A35BC5E776}">
      <dgm:prSet/>
      <dgm:spPr/>
      <dgm:t>
        <a:bodyPr/>
        <a:lstStyle/>
        <a:p>
          <a:endParaRPr lang="en-US"/>
        </a:p>
      </dgm:t>
    </dgm:pt>
    <dgm:pt modelId="{C87A2CF3-34DB-4BD9-A5DD-D933625C0132}">
      <dgm:prSet phldrT="[Text]"/>
      <dgm:spPr/>
      <dgm:t>
        <a:bodyPr/>
        <a:lstStyle/>
        <a:p>
          <a:r>
            <a:rPr lang="en-US" dirty="0"/>
            <a:t>Manages End Users and </a:t>
          </a:r>
          <a:r>
            <a:rPr lang="en-US" dirty="0" err="1"/>
            <a:t>PrMO</a:t>
          </a:r>
          <a:r>
            <a:rPr lang="en-US" dirty="0"/>
            <a:t> employees Accounts</a:t>
          </a:r>
        </a:p>
      </dgm:t>
    </dgm:pt>
    <dgm:pt modelId="{6EF92B42-3741-4FF1-9A27-763464ADB93A}" type="parTrans" cxnId="{9A76C2C0-41F7-41EB-85FC-DF03BB37F794}">
      <dgm:prSet/>
      <dgm:spPr/>
      <dgm:t>
        <a:bodyPr/>
        <a:lstStyle/>
        <a:p>
          <a:endParaRPr lang="en-US"/>
        </a:p>
      </dgm:t>
    </dgm:pt>
    <dgm:pt modelId="{8838DBC7-F9D7-45D9-8A77-D71F4C8EB3F7}" type="sibTrans" cxnId="{9A76C2C0-41F7-41EB-85FC-DF03BB37F794}">
      <dgm:prSet/>
      <dgm:spPr/>
      <dgm:t>
        <a:bodyPr/>
        <a:lstStyle/>
        <a:p>
          <a:endParaRPr lang="en-US"/>
        </a:p>
      </dgm:t>
    </dgm:pt>
    <dgm:pt modelId="{2A26649C-5895-4AE7-98C1-B934868AB73E}">
      <dgm:prSet phldrT="[Text]"/>
      <dgm:spPr/>
      <dgm:t>
        <a:bodyPr/>
        <a:lstStyle/>
        <a:p>
          <a:r>
            <a:rPr lang="en-US" dirty="0"/>
            <a:t>Approve Request Accounts</a:t>
          </a:r>
        </a:p>
      </dgm:t>
    </dgm:pt>
    <dgm:pt modelId="{44EF6A4C-1301-4B99-8612-08DC0C6C4325}" type="parTrans" cxnId="{ED55F079-6EDC-48AC-B8F0-7885BD9DC685}">
      <dgm:prSet/>
      <dgm:spPr/>
      <dgm:t>
        <a:bodyPr/>
        <a:lstStyle/>
        <a:p>
          <a:endParaRPr lang="en-US"/>
        </a:p>
      </dgm:t>
    </dgm:pt>
    <dgm:pt modelId="{A2CBD954-BA6D-4128-890E-8E671B078662}" type="sibTrans" cxnId="{ED55F079-6EDC-48AC-B8F0-7885BD9DC685}">
      <dgm:prSet/>
      <dgm:spPr/>
      <dgm:t>
        <a:bodyPr/>
        <a:lstStyle/>
        <a:p>
          <a:endParaRPr lang="en-US"/>
        </a:p>
      </dgm:t>
    </dgm:pt>
    <dgm:pt modelId="{5CC4C5FB-AB53-48E3-93EC-B2D84E3D1031}">
      <dgm:prSet phldrT="[Text]"/>
      <dgm:spPr/>
      <dgm:t>
        <a:bodyPr/>
        <a:lstStyle/>
        <a:p>
          <a:r>
            <a:rPr lang="en-US" dirty="0"/>
            <a:t>Register Admin Account</a:t>
          </a:r>
        </a:p>
      </dgm:t>
    </dgm:pt>
    <dgm:pt modelId="{1F106182-BEEB-4BED-9B9D-C205E3F8417E}" type="parTrans" cxnId="{62EB55F2-AE56-4C18-AE7B-B3996C8E1A22}">
      <dgm:prSet/>
      <dgm:spPr/>
      <dgm:t>
        <a:bodyPr/>
        <a:lstStyle/>
        <a:p>
          <a:endParaRPr lang="en-US"/>
        </a:p>
      </dgm:t>
    </dgm:pt>
    <dgm:pt modelId="{53E39F87-DBEF-4893-80C9-09C4953893D5}" type="sibTrans" cxnId="{62EB55F2-AE56-4C18-AE7B-B3996C8E1A22}">
      <dgm:prSet/>
      <dgm:spPr/>
      <dgm:t>
        <a:bodyPr/>
        <a:lstStyle/>
        <a:p>
          <a:endParaRPr lang="en-US"/>
        </a:p>
      </dgm:t>
    </dgm:pt>
    <dgm:pt modelId="{00D7F65D-437C-4756-9EBB-E3CAA303CE63}">
      <dgm:prSet phldrT="[Text]"/>
      <dgm:spPr/>
      <dgm:t>
        <a:bodyPr/>
        <a:lstStyle/>
        <a:p>
          <a:r>
            <a:rPr lang="en-US" dirty="0"/>
            <a:t>Access to System Logs and System Settings</a:t>
          </a:r>
        </a:p>
      </dgm:t>
    </dgm:pt>
    <dgm:pt modelId="{5D17F480-F5DD-451B-8825-184DF7D9EE65}" type="parTrans" cxnId="{863295DC-348D-4548-8CEB-2C5FD4B263D5}">
      <dgm:prSet/>
      <dgm:spPr/>
      <dgm:t>
        <a:bodyPr/>
        <a:lstStyle/>
        <a:p>
          <a:endParaRPr lang="en-US"/>
        </a:p>
      </dgm:t>
    </dgm:pt>
    <dgm:pt modelId="{1D0B234E-3324-46EE-9670-A0627FE95FEC}" type="sibTrans" cxnId="{863295DC-348D-4548-8CEB-2C5FD4B263D5}">
      <dgm:prSet/>
      <dgm:spPr/>
      <dgm:t>
        <a:bodyPr/>
        <a:lstStyle/>
        <a:p>
          <a:endParaRPr lang="en-US"/>
        </a:p>
      </dgm:t>
    </dgm:pt>
    <dgm:pt modelId="{5F3331B4-C834-4A98-ADF2-168D5F4F2602}">
      <dgm:prSet phldrT="[Text]"/>
      <dgm:spPr/>
      <dgm:t>
        <a:bodyPr/>
        <a:lstStyle/>
        <a:p>
          <a:r>
            <a:rPr lang="en-US" dirty="0"/>
            <a:t>Activate and Deactivate an Account</a:t>
          </a:r>
        </a:p>
        <a:p>
          <a:endParaRPr lang="en-US" dirty="0"/>
        </a:p>
      </dgm:t>
    </dgm:pt>
    <dgm:pt modelId="{AD4DC8A7-64A9-4AF7-A7AF-A5F1EE096375}" type="parTrans" cxnId="{FCD09416-F35C-482F-A8BC-0D39752975C1}">
      <dgm:prSet/>
      <dgm:spPr/>
      <dgm:t>
        <a:bodyPr/>
        <a:lstStyle/>
        <a:p>
          <a:endParaRPr lang="en-US"/>
        </a:p>
      </dgm:t>
    </dgm:pt>
    <dgm:pt modelId="{7A1B150B-17F4-4A3C-890F-967476FD4C58}" type="sibTrans" cxnId="{FCD09416-F35C-482F-A8BC-0D39752975C1}">
      <dgm:prSet/>
      <dgm:spPr/>
      <dgm:t>
        <a:bodyPr/>
        <a:lstStyle/>
        <a:p>
          <a:endParaRPr lang="en-US"/>
        </a:p>
      </dgm:t>
    </dgm:pt>
    <dgm:pt modelId="{4CA7373C-A93A-4FDD-8416-BB725F38E365}" type="pres">
      <dgm:prSet presAssocID="{1A1D3571-4DD9-4597-A50B-E5AAF342E751}" presName="vert0" presStyleCnt="0">
        <dgm:presLayoutVars>
          <dgm:dir/>
          <dgm:animOne val="branch"/>
          <dgm:animLvl val="lvl"/>
        </dgm:presLayoutVars>
      </dgm:prSet>
      <dgm:spPr/>
    </dgm:pt>
    <dgm:pt modelId="{0E178B5F-EA62-4782-A956-C32CCA5E0EEA}" type="pres">
      <dgm:prSet presAssocID="{53CD95B2-3443-4863-BBD1-FB777E960320}" presName="thickLine" presStyleLbl="alignNode1" presStyleIdx="0" presStyleCnt="1"/>
      <dgm:spPr/>
    </dgm:pt>
    <dgm:pt modelId="{9EF159CD-9140-4097-9120-8A20AF416E8C}" type="pres">
      <dgm:prSet presAssocID="{53CD95B2-3443-4863-BBD1-FB777E960320}" presName="horz1" presStyleCnt="0"/>
      <dgm:spPr/>
    </dgm:pt>
    <dgm:pt modelId="{E5609C52-5CE7-4B10-9688-7869CC2CB81D}" type="pres">
      <dgm:prSet presAssocID="{53CD95B2-3443-4863-BBD1-FB777E960320}" presName="tx1" presStyleLbl="revTx" presStyleIdx="0" presStyleCnt="6"/>
      <dgm:spPr/>
    </dgm:pt>
    <dgm:pt modelId="{98C2DFD4-6764-4D48-82C0-B2AE91BE37FA}" type="pres">
      <dgm:prSet presAssocID="{53CD95B2-3443-4863-BBD1-FB777E960320}" presName="vert1" presStyleCnt="0"/>
      <dgm:spPr/>
    </dgm:pt>
    <dgm:pt modelId="{4134D8E4-4994-4454-886D-19CDDF238EAF}" type="pres">
      <dgm:prSet presAssocID="{C87A2CF3-34DB-4BD9-A5DD-D933625C0132}" presName="vertSpace2a" presStyleCnt="0"/>
      <dgm:spPr/>
    </dgm:pt>
    <dgm:pt modelId="{B2E9215E-E576-4E01-A684-0D629263B428}" type="pres">
      <dgm:prSet presAssocID="{C87A2CF3-34DB-4BD9-A5DD-D933625C0132}" presName="horz2" presStyleCnt="0"/>
      <dgm:spPr/>
    </dgm:pt>
    <dgm:pt modelId="{B84B4A07-C402-42B7-9344-FBC9A85047A8}" type="pres">
      <dgm:prSet presAssocID="{C87A2CF3-34DB-4BD9-A5DD-D933625C0132}" presName="horzSpace2" presStyleCnt="0"/>
      <dgm:spPr/>
    </dgm:pt>
    <dgm:pt modelId="{F0AF1C79-0414-47CC-A786-6E845E769C19}" type="pres">
      <dgm:prSet presAssocID="{C87A2CF3-34DB-4BD9-A5DD-D933625C0132}" presName="tx2" presStyleLbl="revTx" presStyleIdx="1" presStyleCnt="6"/>
      <dgm:spPr/>
    </dgm:pt>
    <dgm:pt modelId="{F0620629-81D3-4013-9AF3-DA264DA0F372}" type="pres">
      <dgm:prSet presAssocID="{C87A2CF3-34DB-4BD9-A5DD-D933625C0132}" presName="vert2" presStyleCnt="0"/>
      <dgm:spPr/>
    </dgm:pt>
    <dgm:pt modelId="{880BD498-0B65-4EDE-A23C-F12C17273CA2}" type="pres">
      <dgm:prSet presAssocID="{C87A2CF3-34DB-4BD9-A5DD-D933625C0132}" presName="thinLine2b" presStyleLbl="callout" presStyleIdx="0" presStyleCnt="5"/>
      <dgm:spPr/>
    </dgm:pt>
    <dgm:pt modelId="{48882875-AC07-45A8-A924-BF26D3C47184}" type="pres">
      <dgm:prSet presAssocID="{C87A2CF3-34DB-4BD9-A5DD-D933625C0132}" presName="vertSpace2b" presStyleCnt="0"/>
      <dgm:spPr/>
    </dgm:pt>
    <dgm:pt modelId="{2C96C063-E390-4563-AF57-7758F8BA6951}" type="pres">
      <dgm:prSet presAssocID="{2A26649C-5895-4AE7-98C1-B934868AB73E}" presName="horz2" presStyleCnt="0"/>
      <dgm:spPr/>
    </dgm:pt>
    <dgm:pt modelId="{189001F5-B2BD-4883-B452-08C8CD7056F8}" type="pres">
      <dgm:prSet presAssocID="{2A26649C-5895-4AE7-98C1-B934868AB73E}" presName="horzSpace2" presStyleCnt="0"/>
      <dgm:spPr/>
    </dgm:pt>
    <dgm:pt modelId="{F8AA2463-0DEB-48E7-ABF3-48A17353D3C8}" type="pres">
      <dgm:prSet presAssocID="{2A26649C-5895-4AE7-98C1-B934868AB73E}" presName="tx2" presStyleLbl="revTx" presStyleIdx="2" presStyleCnt="6"/>
      <dgm:spPr/>
    </dgm:pt>
    <dgm:pt modelId="{76BCBADF-6A19-4E6F-AEB7-EADCAEB737EA}" type="pres">
      <dgm:prSet presAssocID="{2A26649C-5895-4AE7-98C1-B934868AB73E}" presName="vert2" presStyleCnt="0"/>
      <dgm:spPr/>
    </dgm:pt>
    <dgm:pt modelId="{AF3A8264-9DFA-462D-9979-F90478C51336}" type="pres">
      <dgm:prSet presAssocID="{2A26649C-5895-4AE7-98C1-B934868AB73E}" presName="thinLine2b" presStyleLbl="callout" presStyleIdx="1" presStyleCnt="5"/>
      <dgm:spPr/>
    </dgm:pt>
    <dgm:pt modelId="{8DE8F3CB-8A50-4555-90A9-9798A44C347E}" type="pres">
      <dgm:prSet presAssocID="{2A26649C-5895-4AE7-98C1-B934868AB73E}" presName="vertSpace2b" presStyleCnt="0"/>
      <dgm:spPr/>
    </dgm:pt>
    <dgm:pt modelId="{6AA8820A-3689-4530-AE27-7365EF16B3AF}" type="pres">
      <dgm:prSet presAssocID="{5CC4C5FB-AB53-48E3-93EC-B2D84E3D1031}" presName="horz2" presStyleCnt="0"/>
      <dgm:spPr/>
    </dgm:pt>
    <dgm:pt modelId="{8B3F32F9-9F7E-47B9-83F0-9E7CEC02C1EF}" type="pres">
      <dgm:prSet presAssocID="{5CC4C5FB-AB53-48E3-93EC-B2D84E3D1031}" presName="horzSpace2" presStyleCnt="0"/>
      <dgm:spPr/>
    </dgm:pt>
    <dgm:pt modelId="{FA665DD7-BF5C-49B3-AA9F-3DC3DC5B463E}" type="pres">
      <dgm:prSet presAssocID="{5CC4C5FB-AB53-48E3-93EC-B2D84E3D1031}" presName="tx2" presStyleLbl="revTx" presStyleIdx="3" presStyleCnt="6"/>
      <dgm:spPr/>
    </dgm:pt>
    <dgm:pt modelId="{5AAB3469-5761-4905-B18A-78095DF75F32}" type="pres">
      <dgm:prSet presAssocID="{5CC4C5FB-AB53-48E3-93EC-B2D84E3D1031}" presName="vert2" presStyleCnt="0"/>
      <dgm:spPr/>
    </dgm:pt>
    <dgm:pt modelId="{FEF35CD3-7139-42A9-8955-24A2A998BAF3}" type="pres">
      <dgm:prSet presAssocID="{5CC4C5FB-AB53-48E3-93EC-B2D84E3D1031}" presName="thinLine2b" presStyleLbl="callout" presStyleIdx="2" presStyleCnt="5"/>
      <dgm:spPr/>
    </dgm:pt>
    <dgm:pt modelId="{E5F0A3CE-B571-4E7F-9491-91CFDE3AB48B}" type="pres">
      <dgm:prSet presAssocID="{5CC4C5FB-AB53-48E3-93EC-B2D84E3D1031}" presName="vertSpace2b" presStyleCnt="0"/>
      <dgm:spPr/>
    </dgm:pt>
    <dgm:pt modelId="{59CF457A-89E2-4388-A61A-446C5C9BE6A6}" type="pres">
      <dgm:prSet presAssocID="{00D7F65D-437C-4756-9EBB-E3CAA303CE63}" presName="horz2" presStyleCnt="0"/>
      <dgm:spPr/>
    </dgm:pt>
    <dgm:pt modelId="{59CD8128-13FE-4130-949F-39B974F971E0}" type="pres">
      <dgm:prSet presAssocID="{00D7F65D-437C-4756-9EBB-E3CAA303CE63}" presName="horzSpace2" presStyleCnt="0"/>
      <dgm:spPr/>
    </dgm:pt>
    <dgm:pt modelId="{8740880C-53DB-4459-9F86-F8DC2112E8AC}" type="pres">
      <dgm:prSet presAssocID="{00D7F65D-437C-4756-9EBB-E3CAA303CE63}" presName="tx2" presStyleLbl="revTx" presStyleIdx="4" presStyleCnt="6"/>
      <dgm:spPr/>
    </dgm:pt>
    <dgm:pt modelId="{F2984AAA-70A4-48CB-9260-858B262DADCF}" type="pres">
      <dgm:prSet presAssocID="{00D7F65D-437C-4756-9EBB-E3CAA303CE63}" presName="vert2" presStyleCnt="0"/>
      <dgm:spPr/>
    </dgm:pt>
    <dgm:pt modelId="{2ECF1BE0-C065-4CF7-A571-E8BC1F6DAE8C}" type="pres">
      <dgm:prSet presAssocID="{00D7F65D-437C-4756-9EBB-E3CAA303CE63}" presName="thinLine2b" presStyleLbl="callout" presStyleIdx="3" presStyleCnt="5"/>
      <dgm:spPr/>
    </dgm:pt>
    <dgm:pt modelId="{6A3C56F4-8816-492C-8A0E-B997ACD6BE72}" type="pres">
      <dgm:prSet presAssocID="{00D7F65D-437C-4756-9EBB-E3CAA303CE63}" presName="vertSpace2b" presStyleCnt="0"/>
      <dgm:spPr/>
    </dgm:pt>
    <dgm:pt modelId="{2125981F-2DD6-43BC-BD8A-60D36314451D}" type="pres">
      <dgm:prSet presAssocID="{5F3331B4-C834-4A98-ADF2-168D5F4F2602}" presName="horz2" presStyleCnt="0"/>
      <dgm:spPr/>
    </dgm:pt>
    <dgm:pt modelId="{C042A8DF-5EFB-4CD8-A9A0-1A13E95183E6}" type="pres">
      <dgm:prSet presAssocID="{5F3331B4-C834-4A98-ADF2-168D5F4F2602}" presName="horzSpace2" presStyleCnt="0"/>
      <dgm:spPr/>
    </dgm:pt>
    <dgm:pt modelId="{A63C7D1F-23F3-4FDC-A318-BAD71455C0F5}" type="pres">
      <dgm:prSet presAssocID="{5F3331B4-C834-4A98-ADF2-168D5F4F2602}" presName="tx2" presStyleLbl="revTx" presStyleIdx="5" presStyleCnt="6"/>
      <dgm:spPr/>
    </dgm:pt>
    <dgm:pt modelId="{A167C371-4393-48A2-813F-28CCFD3D562D}" type="pres">
      <dgm:prSet presAssocID="{5F3331B4-C834-4A98-ADF2-168D5F4F2602}" presName="vert2" presStyleCnt="0"/>
      <dgm:spPr/>
    </dgm:pt>
    <dgm:pt modelId="{C927B1F0-AE40-4069-B83A-40C01E3529B1}" type="pres">
      <dgm:prSet presAssocID="{5F3331B4-C834-4A98-ADF2-168D5F4F2602}" presName="thinLine2b" presStyleLbl="callout" presStyleIdx="4" presStyleCnt="5"/>
      <dgm:spPr/>
    </dgm:pt>
    <dgm:pt modelId="{B88B9D3F-0C35-4F17-9DD6-DCC2B1FA766F}" type="pres">
      <dgm:prSet presAssocID="{5F3331B4-C834-4A98-ADF2-168D5F4F2602}" presName="vertSpace2b" presStyleCnt="0"/>
      <dgm:spPr/>
    </dgm:pt>
  </dgm:ptLst>
  <dgm:cxnLst>
    <dgm:cxn modelId="{A0D75F12-A0E4-4198-B97E-415F0678D94E}" type="presOf" srcId="{5CC4C5FB-AB53-48E3-93EC-B2D84E3D1031}" destId="{FA665DD7-BF5C-49B3-AA9F-3DC3DC5B463E}" srcOrd="0" destOrd="0" presId="urn:microsoft.com/office/officeart/2008/layout/LinedList"/>
    <dgm:cxn modelId="{FCD09416-F35C-482F-A8BC-0D39752975C1}" srcId="{53CD95B2-3443-4863-BBD1-FB777E960320}" destId="{5F3331B4-C834-4A98-ADF2-168D5F4F2602}" srcOrd="4" destOrd="0" parTransId="{AD4DC8A7-64A9-4AF7-A7AF-A5F1EE096375}" sibTransId="{7A1B150B-17F4-4A3C-890F-967476FD4C58}"/>
    <dgm:cxn modelId="{78F6A618-9995-4188-8AD1-64A35BC5E776}" srcId="{1A1D3571-4DD9-4597-A50B-E5AAF342E751}" destId="{53CD95B2-3443-4863-BBD1-FB777E960320}" srcOrd="0" destOrd="0" parTransId="{2A722912-0550-477F-B51C-044AD578A485}" sibTransId="{B2F20A24-81FA-4C85-9EC3-CB8626954282}"/>
    <dgm:cxn modelId="{B5ABE134-39D3-41D6-9064-F01533578B93}" type="presOf" srcId="{1A1D3571-4DD9-4597-A50B-E5AAF342E751}" destId="{4CA7373C-A93A-4FDD-8416-BB725F38E365}" srcOrd="0" destOrd="0" presId="urn:microsoft.com/office/officeart/2008/layout/LinedList"/>
    <dgm:cxn modelId="{27E0A637-0EDB-4E92-8D70-FFDF7E473E25}" type="presOf" srcId="{2A26649C-5895-4AE7-98C1-B934868AB73E}" destId="{F8AA2463-0DEB-48E7-ABF3-48A17353D3C8}" srcOrd="0" destOrd="0" presId="urn:microsoft.com/office/officeart/2008/layout/LinedList"/>
    <dgm:cxn modelId="{AB031A69-BE69-4302-AE47-AF2ACF29153A}" type="presOf" srcId="{C87A2CF3-34DB-4BD9-A5DD-D933625C0132}" destId="{F0AF1C79-0414-47CC-A786-6E845E769C19}" srcOrd="0" destOrd="0" presId="urn:microsoft.com/office/officeart/2008/layout/LinedList"/>
    <dgm:cxn modelId="{5046BA6E-8DC8-45F2-824F-4C80418A797B}" type="presOf" srcId="{00D7F65D-437C-4756-9EBB-E3CAA303CE63}" destId="{8740880C-53DB-4459-9F86-F8DC2112E8AC}" srcOrd="0" destOrd="0" presId="urn:microsoft.com/office/officeart/2008/layout/LinedList"/>
    <dgm:cxn modelId="{ED55F079-6EDC-48AC-B8F0-7885BD9DC685}" srcId="{53CD95B2-3443-4863-BBD1-FB777E960320}" destId="{2A26649C-5895-4AE7-98C1-B934868AB73E}" srcOrd="1" destOrd="0" parTransId="{44EF6A4C-1301-4B99-8612-08DC0C6C4325}" sibTransId="{A2CBD954-BA6D-4128-890E-8E671B078662}"/>
    <dgm:cxn modelId="{B13A52A1-989E-4C9C-8082-7E1E534FD789}" type="presOf" srcId="{53CD95B2-3443-4863-BBD1-FB777E960320}" destId="{E5609C52-5CE7-4B10-9688-7869CC2CB81D}" srcOrd="0" destOrd="0" presId="urn:microsoft.com/office/officeart/2008/layout/LinedList"/>
    <dgm:cxn modelId="{9A76C2C0-41F7-41EB-85FC-DF03BB37F794}" srcId="{53CD95B2-3443-4863-BBD1-FB777E960320}" destId="{C87A2CF3-34DB-4BD9-A5DD-D933625C0132}" srcOrd="0" destOrd="0" parTransId="{6EF92B42-3741-4FF1-9A27-763464ADB93A}" sibTransId="{8838DBC7-F9D7-45D9-8A77-D71F4C8EB3F7}"/>
    <dgm:cxn modelId="{863295DC-348D-4548-8CEB-2C5FD4B263D5}" srcId="{53CD95B2-3443-4863-BBD1-FB777E960320}" destId="{00D7F65D-437C-4756-9EBB-E3CAA303CE63}" srcOrd="3" destOrd="0" parTransId="{5D17F480-F5DD-451B-8825-184DF7D9EE65}" sibTransId="{1D0B234E-3324-46EE-9670-A0627FE95FEC}"/>
    <dgm:cxn modelId="{30002CE3-4876-439F-A2C5-23671517B50F}" type="presOf" srcId="{5F3331B4-C834-4A98-ADF2-168D5F4F2602}" destId="{A63C7D1F-23F3-4FDC-A318-BAD71455C0F5}" srcOrd="0" destOrd="0" presId="urn:microsoft.com/office/officeart/2008/layout/LinedList"/>
    <dgm:cxn modelId="{62EB55F2-AE56-4C18-AE7B-B3996C8E1A22}" srcId="{53CD95B2-3443-4863-BBD1-FB777E960320}" destId="{5CC4C5FB-AB53-48E3-93EC-B2D84E3D1031}" srcOrd="2" destOrd="0" parTransId="{1F106182-BEEB-4BED-9B9D-C205E3F8417E}" sibTransId="{53E39F87-DBEF-4893-80C9-09C4953893D5}"/>
    <dgm:cxn modelId="{41B71B2F-51A3-4E5D-9D18-81608D9A3FF9}" type="presParOf" srcId="{4CA7373C-A93A-4FDD-8416-BB725F38E365}" destId="{0E178B5F-EA62-4782-A956-C32CCA5E0EEA}" srcOrd="0" destOrd="0" presId="urn:microsoft.com/office/officeart/2008/layout/LinedList"/>
    <dgm:cxn modelId="{6789A373-6F0A-4C22-A52A-1E2BC86246F5}" type="presParOf" srcId="{4CA7373C-A93A-4FDD-8416-BB725F38E365}" destId="{9EF159CD-9140-4097-9120-8A20AF416E8C}" srcOrd="1" destOrd="0" presId="urn:microsoft.com/office/officeart/2008/layout/LinedList"/>
    <dgm:cxn modelId="{1B238CC4-8D39-49EF-9F71-E275FCFB6C67}" type="presParOf" srcId="{9EF159CD-9140-4097-9120-8A20AF416E8C}" destId="{E5609C52-5CE7-4B10-9688-7869CC2CB81D}" srcOrd="0" destOrd="0" presId="urn:microsoft.com/office/officeart/2008/layout/LinedList"/>
    <dgm:cxn modelId="{8831F14C-351C-4DDD-8C4E-B2E11A4241E6}" type="presParOf" srcId="{9EF159CD-9140-4097-9120-8A20AF416E8C}" destId="{98C2DFD4-6764-4D48-82C0-B2AE91BE37FA}" srcOrd="1" destOrd="0" presId="urn:microsoft.com/office/officeart/2008/layout/LinedList"/>
    <dgm:cxn modelId="{DA0CB22B-4F2F-46CC-8AD4-1092E9321A51}" type="presParOf" srcId="{98C2DFD4-6764-4D48-82C0-B2AE91BE37FA}" destId="{4134D8E4-4994-4454-886D-19CDDF238EAF}" srcOrd="0" destOrd="0" presId="urn:microsoft.com/office/officeart/2008/layout/LinedList"/>
    <dgm:cxn modelId="{BF4A10EE-E806-44CA-8775-C02153BDEA85}" type="presParOf" srcId="{98C2DFD4-6764-4D48-82C0-B2AE91BE37FA}" destId="{B2E9215E-E576-4E01-A684-0D629263B428}" srcOrd="1" destOrd="0" presId="urn:microsoft.com/office/officeart/2008/layout/LinedList"/>
    <dgm:cxn modelId="{568FE3C2-CBF2-4B1A-B25E-03868EBCDA6B}" type="presParOf" srcId="{B2E9215E-E576-4E01-A684-0D629263B428}" destId="{B84B4A07-C402-42B7-9344-FBC9A85047A8}" srcOrd="0" destOrd="0" presId="urn:microsoft.com/office/officeart/2008/layout/LinedList"/>
    <dgm:cxn modelId="{63BCB860-8B53-4997-8A6A-D6AFACC4B30B}" type="presParOf" srcId="{B2E9215E-E576-4E01-A684-0D629263B428}" destId="{F0AF1C79-0414-47CC-A786-6E845E769C19}" srcOrd="1" destOrd="0" presId="urn:microsoft.com/office/officeart/2008/layout/LinedList"/>
    <dgm:cxn modelId="{DC0BA110-4435-496A-A1DE-CA3FEFA697B8}" type="presParOf" srcId="{B2E9215E-E576-4E01-A684-0D629263B428}" destId="{F0620629-81D3-4013-9AF3-DA264DA0F372}" srcOrd="2" destOrd="0" presId="urn:microsoft.com/office/officeart/2008/layout/LinedList"/>
    <dgm:cxn modelId="{B3730899-A71B-4468-9F41-AA1B4792A881}" type="presParOf" srcId="{98C2DFD4-6764-4D48-82C0-B2AE91BE37FA}" destId="{880BD498-0B65-4EDE-A23C-F12C17273CA2}" srcOrd="2" destOrd="0" presId="urn:microsoft.com/office/officeart/2008/layout/LinedList"/>
    <dgm:cxn modelId="{00EB272C-E930-4589-9F3A-6115C5C9166D}" type="presParOf" srcId="{98C2DFD4-6764-4D48-82C0-B2AE91BE37FA}" destId="{48882875-AC07-45A8-A924-BF26D3C47184}" srcOrd="3" destOrd="0" presId="urn:microsoft.com/office/officeart/2008/layout/LinedList"/>
    <dgm:cxn modelId="{09DB9A93-1FCC-4D29-9BD5-C2186FD2E055}" type="presParOf" srcId="{98C2DFD4-6764-4D48-82C0-B2AE91BE37FA}" destId="{2C96C063-E390-4563-AF57-7758F8BA6951}" srcOrd="4" destOrd="0" presId="urn:microsoft.com/office/officeart/2008/layout/LinedList"/>
    <dgm:cxn modelId="{190A752B-549E-4765-B881-6D703227C4F4}" type="presParOf" srcId="{2C96C063-E390-4563-AF57-7758F8BA6951}" destId="{189001F5-B2BD-4883-B452-08C8CD7056F8}" srcOrd="0" destOrd="0" presId="urn:microsoft.com/office/officeart/2008/layout/LinedList"/>
    <dgm:cxn modelId="{4F82DF4D-DB08-4692-AC75-2980CAB6AB75}" type="presParOf" srcId="{2C96C063-E390-4563-AF57-7758F8BA6951}" destId="{F8AA2463-0DEB-48E7-ABF3-48A17353D3C8}" srcOrd="1" destOrd="0" presId="urn:microsoft.com/office/officeart/2008/layout/LinedList"/>
    <dgm:cxn modelId="{EE4E073D-A299-418C-8626-1C08AA7C7A5F}" type="presParOf" srcId="{2C96C063-E390-4563-AF57-7758F8BA6951}" destId="{76BCBADF-6A19-4E6F-AEB7-EADCAEB737EA}" srcOrd="2" destOrd="0" presId="urn:microsoft.com/office/officeart/2008/layout/LinedList"/>
    <dgm:cxn modelId="{000DBA94-E34F-477E-8292-9BF2A781A45F}" type="presParOf" srcId="{98C2DFD4-6764-4D48-82C0-B2AE91BE37FA}" destId="{AF3A8264-9DFA-462D-9979-F90478C51336}" srcOrd="5" destOrd="0" presId="urn:microsoft.com/office/officeart/2008/layout/LinedList"/>
    <dgm:cxn modelId="{3B7FD012-4D4A-4817-A359-AE97EA7EB0C9}" type="presParOf" srcId="{98C2DFD4-6764-4D48-82C0-B2AE91BE37FA}" destId="{8DE8F3CB-8A50-4555-90A9-9798A44C347E}" srcOrd="6" destOrd="0" presId="urn:microsoft.com/office/officeart/2008/layout/LinedList"/>
    <dgm:cxn modelId="{858A8DCF-4D31-4F88-B62D-79458CB63AE5}" type="presParOf" srcId="{98C2DFD4-6764-4D48-82C0-B2AE91BE37FA}" destId="{6AA8820A-3689-4530-AE27-7365EF16B3AF}" srcOrd="7" destOrd="0" presId="urn:microsoft.com/office/officeart/2008/layout/LinedList"/>
    <dgm:cxn modelId="{4470CA15-2B5D-4E41-AD0F-387AD1205283}" type="presParOf" srcId="{6AA8820A-3689-4530-AE27-7365EF16B3AF}" destId="{8B3F32F9-9F7E-47B9-83F0-9E7CEC02C1EF}" srcOrd="0" destOrd="0" presId="urn:microsoft.com/office/officeart/2008/layout/LinedList"/>
    <dgm:cxn modelId="{B6BB0A23-0A1B-480E-8417-938B290A5E2F}" type="presParOf" srcId="{6AA8820A-3689-4530-AE27-7365EF16B3AF}" destId="{FA665DD7-BF5C-49B3-AA9F-3DC3DC5B463E}" srcOrd="1" destOrd="0" presId="urn:microsoft.com/office/officeart/2008/layout/LinedList"/>
    <dgm:cxn modelId="{9607CC07-4722-42E2-8889-0A23A9F2E49F}" type="presParOf" srcId="{6AA8820A-3689-4530-AE27-7365EF16B3AF}" destId="{5AAB3469-5761-4905-B18A-78095DF75F32}" srcOrd="2" destOrd="0" presId="urn:microsoft.com/office/officeart/2008/layout/LinedList"/>
    <dgm:cxn modelId="{654F0389-514F-4750-8083-0C43FB20ED6A}" type="presParOf" srcId="{98C2DFD4-6764-4D48-82C0-B2AE91BE37FA}" destId="{FEF35CD3-7139-42A9-8955-24A2A998BAF3}" srcOrd="8" destOrd="0" presId="urn:microsoft.com/office/officeart/2008/layout/LinedList"/>
    <dgm:cxn modelId="{6538D6A6-71B3-4139-88EF-2AE31D76D640}" type="presParOf" srcId="{98C2DFD4-6764-4D48-82C0-B2AE91BE37FA}" destId="{E5F0A3CE-B571-4E7F-9491-91CFDE3AB48B}" srcOrd="9" destOrd="0" presId="urn:microsoft.com/office/officeart/2008/layout/LinedList"/>
    <dgm:cxn modelId="{4630307A-5462-46FF-BAFC-37C04AF1EE10}" type="presParOf" srcId="{98C2DFD4-6764-4D48-82C0-B2AE91BE37FA}" destId="{59CF457A-89E2-4388-A61A-446C5C9BE6A6}" srcOrd="10" destOrd="0" presId="urn:microsoft.com/office/officeart/2008/layout/LinedList"/>
    <dgm:cxn modelId="{237B2131-C969-4C56-8680-617212E00A92}" type="presParOf" srcId="{59CF457A-89E2-4388-A61A-446C5C9BE6A6}" destId="{59CD8128-13FE-4130-949F-39B974F971E0}" srcOrd="0" destOrd="0" presId="urn:microsoft.com/office/officeart/2008/layout/LinedList"/>
    <dgm:cxn modelId="{CD2F1A1F-F564-4175-80B9-FCBBB5B7E2B4}" type="presParOf" srcId="{59CF457A-89E2-4388-A61A-446C5C9BE6A6}" destId="{8740880C-53DB-4459-9F86-F8DC2112E8AC}" srcOrd="1" destOrd="0" presId="urn:microsoft.com/office/officeart/2008/layout/LinedList"/>
    <dgm:cxn modelId="{37D941DA-181F-461F-B764-856A896DEA48}" type="presParOf" srcId="{59CF457A-89E2-4388-A61A-446C5C9BE6A6}" destId="{F2984AAA-70A4-48CB-9260-858B262DADCF}" srcOrd="2" destOrd="0" presId="urn:microsoft.com/office/officeart/2008/layout/LinedList"/>
    <dgm:cxn modelId="{D0258473-18F3-4F3A-B7A9-30110ECCB163}" type="presParOf" srcId="{98C2DFD4-6764-4D48-82C0-B2AE91BE37FA}" destId="{2ECF1BE0-C065-4CF7-A571-E8BC1F6DAE8C}" srcOrd="11" destOrd="0" presId="urn:microsoft.com/office/officeart/2008/layout/LinedList"/>
    <dgm:cxn modelId="{FCF251EA-02F6-480F-A1CF-E4DB5E7826E0}" type="presParOf" srcId="{98C2DFD4-6764-4D48-82C0-B2AE91BE37FA}" destId="{6A3C56F4-8816-492C-8A0E-B997ACD6BE72}" srcOrd="12" destOrd="0" presId="urn:microsoft.com/office/officeart/2008/layout/LinedList"/>
    <dgm:cxn modelId="{27B821A7-8D09-4C53-920B-4A493B3F13D3}" type="presParOf" srcId="{98C2DFD4-6764-4D48-82C0-B2AE91BE37FA}" destId="{2125981F-2DD6-43BC-BD8A-60D36314451D}" srcOrd="13" destOrd="0" presId="urn:microsoft.com/office/officeart/2008/layout/LinedList"/>
    <dgm:cxn modelId="{EFED3035-9572-41AD-A4D6-6F71CD333D02}" type="presParOf" srcId="{2125981F-2DD6-43BC-BD8A-60D36314451D}" destId="{C042A8DF-5EFB-4CD8-A9A0-1A13E95183E6}" srcOrd="0" destOrd="0" presId="urn:microsoft.com/office/officeart/2008/layout/LinedList"/>
    <dgm:cxn modelId="{46C91432-3D4B-42A6-A51E-C8485E8DEE92}" type="presParOf" srcId="{2125981F-2DD6-43BC-BD8A-60D36314451D}" destId="{A63C7D1F-23F3-4FDC-A318-BAD71455C0F5}" srcOrd="1" destOrd="0" presId="urn:microsoft.com/office/officeart/2008/layout/LinedList"/>
    <dgm:cxn modelId="{4B76A55C-7B4C-40EE-99B0-72A26EB3D9A9}" type="presParOf" srcId="{2125981F-2DD6-43BC-BD8A-60D36314451D}" destId="{A167C371-4393-48A2-813F-28CCFD3D562D}" srcOrd="2" destOrd="0" presId="urn:microsoft.com/office/officeart/2008/layout/LinedList"/>
    <dgm:cxn modelId="{349CFD3D-B704-45F2-8CAE-27585821E7E6}" type="presParOf" srcId="{98C2DFD4-6764-4D48-82C0-B2AE91BE37FA}" destId="{C927B1F0-AE40-4069-B83A-40C01E3529B1}" srcOrd="14" destOrd="0" presId="urn:microsoft.com/office/officeart/2008/layout/LinedList"/>
    <dgm:cxn modelId="{5EE5E070-983B-40AB-9E31-BEAD9EAB3EA5}" type="presParOf" srcId="{98C2DFD4-6764-4D48-82C0-B2AE91BE37FA}" destId="{B88B9D3F-0C35-4F17-9DD6-DCC2B1FA766F}" srcOrd="15" destOrd="0" presId="urn:microsoft.com/office/officeart/2008/layout/Lin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ata8.xml><?xml version="1.0" encoding="utf-8"?>
<dgm:dataModel xmlns:dgm="http://schemas.openxmlformats.org/drawingml/2006/diagram" xmlns:a="http://schemas.openxmlformats.org/drawingml/2006/main">
  <dgm:ptLst>
    <dgm:pt modelId="{1A1D3571-4DD9-4597-A50B-E5AAF342E751}" type="doc">
      <dgm:prSet loTypeId="urn:microsoft.com/office/officeart/2008/layout/LinedList" loCatId="list" qsTypeId="urn:microsoft.com/office/officeart/2005/8/quickstyle/simple1" qsCatId="simple" csTypeId="urn:microsoft.com/office/officeart/2005/8/colors/accent1_5" csCatId="accent1" phldr="1"/>
      <dgm:spPr/>
      <dgm:t>
        <a:bodyPr/>
        <a:lstStyle/>
        <a:p>
          <a:endParaRPr lang="en-US"/>
        </a:p>
      </dgm:t>
    </dgm:pt>
    <dgm:pt modelId="{53CD95B2-3443-4863-BBD1-FB777E960320}">
      <dgm:prSet phldrT="[Text]" custT="1"/>
      <dgm:spPr/>
      <dgm:t>
        <a:bodyPr/>
        <a:lstStyle/>
        <a:p>
          <a:r>
            <a:rPr lang="en-US" sz="3200" dirty="0"/>
            <a:t>Tracking Module</a:t>
          </a:r>
        </a:p>
      </dgm:t>
    </dgm:pt>
    <dgm:pt modelId="{2A722912-0550-477F-B51C-044AD578A485}" type="parTrans" cxnId="{78F6A618-9995-4188-8AD1-64A35BC5E776}">
      <dgm:prSet/>
      <dgm:spPr/>
      <dgm:t>
        <a:bodyPr/>
        <a:lstStyle/>
        <a:p>
          <a:endParaRPr lang="en-US"/>
        </a:p>
      </dgm:t>
    </dgm:pt>
    <dgm:pt modelId="{B2F20A24-81FA-4C85-9EC3-CB8626954282}" type="sibTrans" cxnId="{78F6A618-9995-4188-8AD1-64A35BC5E776}">
      <dgm:prSet/>
      <dgm:spPr/>
      <dgm:t>
        <a:bodyPr/>
        <a:lstStyle/>
        <a:p>
          <a:endParaRPr lang="en-US"/>
        </a:p>
      </dgm:t>
    </dgm:pt>
    <dgm:pt modelId="{C87A2CF3-34DB-4BD9-A5DD-D933625C0132}">
      <dgm:prSet phldrT="[Text]" custT="1"/>
      <dgm:spPr/>
      <dgm:t>
        <a:bodyPr/>
        <a:lstStyle/>
        <a:p>
          <a:r>
            <a:rPr lang="en-US" sz="2400" dirty="0"/>
            <a:t>Track a specific procurement project</a:t>
          </a:r>
        </a:p>
      </dgm:t>
    </dgm:pt>
    <dgm:pt modelId="{6EF92B42-3741-4FF1-9A27-763464ADB93A}" type="parTrans" cxnId="{9A76C2C0-41F7-41EB-85FC-DF03BB37F794}">
      <dgm:prSet/>
      <dgm:spPr/>
      <dgm:t>
        <a:bodyPr/>
        <a:lstStyle/>
        <a:p>
          <a:endParaRPr lang="en-US"/>
        </a:p>
      </dgm:t>
    </dgm:pt>
    <dgm:pt modelId="{8838DBC7-F9D7-45D9-8A77-D71F4C8EB3F7}" type="sibTrans" cxnId="{9A76C2C0-41F7-41EB-85FC-DF03BB37F794}">
      <dgm:prSet/>
      <dgm:spPr/>
      <dgm:t>
        <a:bodyPr/>
        <a:lstStyle/>
        <a:p>
          <a:endParaRPr lang="en-US"/>
        </a:p>
      </dgm:t>
    </dgm:pt>
    <dgm:pt modelId="{2A26649C-5895-4AE7-98C1-B934868AB73E}">
      <dgm:prSet phldrT="[Text]" custT="1"/>
      <dgm:spPr/>
      <dgm:t>
        <a:bodyPr/>
        <a:lstStyle/>
        <a:p>
          <a:r>
            <a:rPr lang="en-US" sz="2400" dirty="0"/>
            <a:t>Manage Procurement Projects Submitted</a:t>
          </a:r>
        </a:p>
      </dgm:t>
    </dgm:pt>
    <dgm:pt modelId="{44EF6A4C-1301-4B99-8612-08DC0C6C4325}" type="parTrans" cxnId="{ED55F079-6EDC-48AC-B8F0-7885BD9DC685}">
      <dgm:prSet/>
      <dgm:spPr/>
      <dgm:t>
        <a:bodyPr/>
        <a:lstStyle/>
        <a:p>
          <a:endParaRPr lang="en-US"/>
        </a:p>
      </dgm:t>
    </dgm:pt>
    <dgm:pt modelId="{A2CBD954-BA6D-4128-890E-8E671B078662}" type="sibTrans" cxnId="{ED55F079-6EDC-48AC-B8F0-7885BD9DC685}">
      <dgm:prSet/>
      <dgm:spPr/>
      <dgm:t>
        <a:bodyPr/>
        <a:lstStyle/>
        <a:p>
          <a:endParaRPr lang="en-US"/>
        </a:p>
      </dgm:t>
    </dgm:pt>
    <dgm:pt modelId="{5CC4C5FB-AB53-48E3-93EC-B2D84E3D1031}">
      <dgm:prSet phldrT="[Text]" custT="1"/>
      <dgm:spPr/>
      <dgm:t>
        <a:bodyPr/>
        <a:lstStyle/>
        <a:p>
          <a:r>
            <a:rPr lang="en-US" sz="2400" dirty="0"/>
            <a:t>Downloadable PR/JO forms</a:t>
          </a:r>
        </a:p>
      </dgm:t>
    </dgm:pt>
    <dgm:pt modelId="{1F106182-BEEB-4BED-9B9D-C205E3F8417E}" type="parTrans" cxnId="{62EB55F2-AE56-4C18-AE7B-B3996C8E1A22}">
      <dgm:prSet/>
      <dgm:spPr/>
      <dgm:t>
        <a:bodyPr/>
        <a:lstStyle/>
        <a:p>
          <a:endParaRPr lang="en-US"/>
        </a:p>
      </dgm:t>
    </dgm:pt>
    <dgm:pt modelId="{53E39F87-DBEF-4893-80C9-09C4953893D5}" type="sibTrans" cxnId="{62EB55F2-AE56-4C18-AE7B-B3996C8E1A22}">
      <dgm:prSet/>
      <dgm:spPr/>
      <dgm:t>
        <a:bodyPr/>
        <a:lstStyle/>
        <a:p>
          <a:endParaRPr lang="en-US"/>
        </a:p>
      </dgm:t>
    </dgm:pt>
    <dgm:pt modelId="{00D7F65D-437C-4756-9EBB-E3CAA303CE63}">
      <dgm:prSet phldrT="[Text]" custT="1"/>
      <dgm:spPr/>
      <dgm:t>
        <a:bodyPr/>
        <a:lstStyle/>
        <a:p>
          <a:r>
            <a:rPr lang="en-US" sz="2400" dirty="0"/>
            <a:t>Viewing of logs of Procurement Projects</a:t>
          </a:r>
        </a:p>
      </dgm:t>
    </dgm:pt>
    <dgm:pt modelId="{5D17F480-F5DD-451B-8825-184DF7D9EE65}" type="parTrans" cxnId="{863295DC-348D-4548-8CEB-2C5FD4B263D5}">
      <dgm:prSet/>
      <dgm:spPr/>
      <dgm:t>
        <a:bodyPr/>
        <a:lstStyle/>
        <a:p>
          <a:endParaRPr lang="en-US"/>
        </a:p>
      </dgm:t>
    </dgm:pt>
    <dgm:pt modelId="{1D0B234E-3324-46EE-9670-A0627FE95FEC}" type="sibTrans" cxnId="{863295DC-348D-4548-8CEB-2C5FD4B263D5}">
      <dgm:prSet/>
      <dgm:spPr/>
      <dgm:t>
        <a:bodyPr/>
        <a:lstStyle/>
        <a:p>
          <a:endParaRPr lang="en-US"/>
        </a:p>
      </dgm:t>
    </dgm:pt>
    <dgm:pt modelId="{5F3331B4-C834-4A98-ADF2-168D5F4F2602}">
      <dgm:prSet phldrT="[Text]" custT="1"/>
      <dgm:spPr/>
      <dgm:t>
        <a:bodyPr/>
        <a:lstStyle/>
        <a:p>
          <a:r>
            <a:rPr lang="en-US" sz="2400" dirty="0"/>
            <a:t>SMS Notification for Important Updates</a:t>
          </a:r>
        </a:p>
      </dgm:t>
    </dgm:pt>
    <dgm:pt modelId="{AD4DC8A7-64A9-4AF7-A7AF-A5F1EE096375}" type="parTrans" cxnId="{FCD09416-F35C-482F-A8BC-0D39752975C1}">
      <dgm:prSet/>
      <dgm:spPr/>
      <dgm:t>
        <a:bodyPr/>
        <a:lstStyle/>
        <a:p>
          <a:endParaRPr lang="en-US"/>
        </a:p>
      </dgm:t>
    </dgm:pt>
    <dgm:pt modelId="{7A1B150B-17F4-4A3C-890F-967476FD4C58}" type="sibTrans" cxnId="{FCD09416-F35C-482F-A8BC-0D39752975C1}">
      <dgm:prSet/>
      <dgm:spPr/>
      <dgm:t>
        <a:bodyPr/>
        <a:lstStyle/>
        <a:p>
          <a:endParaRPr lang="en-US"/>
        </a:p>
      </dgm:t>
    </dgm:pt>
    <dgm:pt modelId="{6D8B34C1-CEAC-4871-97E3-1D09A844A7A3}">
      <dgm:prSet phldrT="[Text]" custT="1"/>
      <dgm:spPr/>
      <dgm:t>
        <a:bodyPr/>
        <a:lstStyle/>
        <a:p>
          <a:r>
            <a:rPr lang="en-US" sz="2400" dirty="0"/>
            <a:t>End Users Guidelines visible in their Dashboards</a:t>
          </a:r>
        </a:p>
      </dgm:t>
    </dgm:pt>
    <dgm:pt modelId="{A03701BE-8D2C-47E0-A37C-7548751A97CB}" type="parTrans" cxnId="{CAE0EEBB-4E44-4CFC-98E5-A082C68FF4B0}">
      <dgm:prSet/>
      <dgm:spPr/>
      <dgm:t>
        <a:bodyPr/>
        <a:lstStyle/>
        <a:p>
          <a:endParaRPr lang="en-US"/>
        </a:p>
      </dgm:t>
    </dgm:pt>
    <dgm:pt modelId="{500D41F4-A86D-439A-B851-D2CCB682913F}" type="sibTrans" cxnId="{CAE0EEBB-4E44-4CFC-98E5-A082C68FF4B0}">
      <dgm:prSet/>
      <dgm:spPr/>
      <dgm:t>
        <a:bodyPr/>
        <a:lstStyle/>
        <a:p>
          <a:endParaRPr lang="en-US"/>
        </a:p>
      </dgm:t>
    </dgm:pt>
    <dgm:pt modelId="{4CA7373C-A93A-4FDD-8416-BB725F38E365}" type="pres">
      <dgm:prSet presAssocID="{1A1D3571-4DD9-4597-A50B-E5AAF342E751}" presName="vert0" presStyleCnt="0">
        <dgm:presLayoutVars>
          <dgm:dir/>
          <dgm:animOne val="branch"/>
          <dgm:animLvl val="lvl"/>
        </dgm:presLayoutVars>
      </dgm:prSet>
      <dgm:spPr/>
    </dgm:pt>
    <dgm:pt modelId="{0E178B5F-EA62-4782-A956-C32CCA5E0EEA}" type="pres">
      <dgm:prSet presAssocID="{53CD95B2-3443-4863-BBD1-FB777E960320}" presName="thickLine" presStyleLbl="alignNode1" presStyleIdx="0" presStyleCnt="1"/>
      <dgm:spPr/>
    </dgm:pt>
    <dgm:pt modelId="{9EF159CD-9140-4097-9120-8A20AF416E8C}" type="pres">
      <dgm:prSet presAssocID="{53CD95B2-3443-4863-BBD1-FB777E960320}" presName="horz1" presStyleCnt="0"/>
      <dgm:spPr/>
    </dgm:pt>
    <dgm:pt modelId="{E5609C52-5CE7-4B10-9688-7869CC2CB81D}" type="pres">
      <dgm:prSet presAssocID="{53CD95B2-3443-4863-BBD1-FB777E960320}" presName="tx1" presStyleLbl="revTx" presStyleIdx="0" presStyleCnt="7"/>
      <dgm:spPr/>
    </dgm:pt>
    <dgm:pt modelId="{98C2DFD4-6764-4D48-82C0-B2AE91BE37FA}" type="pres">
      <dgm:prSet presAssocID="{53CD95B2-3443-4863-BBD1-FB777E960320}" presName="vert1" presStyleCnt="0"/>
      <dgm:spPr/>
    </dgm:pt>
    <dgm:pt modelId="{4134D8E4-4994-4454-886D-19CDDF238EAF}" type="pres">
      <dgm:prSet presAssocID="{C87A2CF3-34DB-4BD9-A5DD-D933625C0132}" presName="vertSpace2a" presStyleCnt="0"/>
      <dgm:spPr/>
    </dgm:pt>
    <dgm:pt modelId="{B2E9215E-E576-4E01-A684-0D629263B428}" type="pres">
      <dgm:prSet presAssocID="{C87A2CF3-34DB-4BD9-A5DD-D933625C0132}" presName="horz2" presStyleCnt="0"/>
      <dgm:spPr/>
    </dgm:pt>
    <dgm:pt modelId="{B84B4A07-C402-42B7-9344-FBC9A85047A8}" type="pres">
      <dgm:prSet presAssocID="{C87A2CF3-34DB-4BD9-A5DD-D933625C0132}" presName="horzSpace2" presStyleCnt="0"/>
      <dgm:spPr/>
    </dgm:pt>
    <dgm:pt modelId="{F0AF1C79-0414-47CC-A786-6E845E769C19}" type="pres">
      <dgm:prSet presAssocID="{C87A2CF3-34DB-4BD9-A5DD-D933625C0132}" presName="tx2" presStyleLbl="revTx" presStyleIdx="1" presStyleCnt="7"/>
      <dgm:spPr/>
    </dgm:pt>
    <dgm:pt modelId="{F0620629-81D3-4013-9AF3-DA264DA0F372}" type="pres">
      <dgm:prSet presAssocID="{C87A2CF3-34DB-4BD9-A5DD-D933625C0132}" presName="vert2" presStyleCnt="0"/>
      <dgm:spPr/>
    </dgm:pt>
    <dgm:pt modelId="{880BD498-0B65-4EDE-A23C-F12C17273CA2}" type="pres">
      <dgm:prSet presAssocID="{C87A2CF3-34DB-4BD9-A5DD-D933625C0132}" presName="thinLine2b" presStyleLbl="callout" presStyleIdx="0" presStyleCnt="6"/>
      <dgm:spPr/>
    </dgm:pt>
    <dgm:pt modelId="{48882875-AC07-45A8-A924-BF26D3C47184}" type="pres">
      <dgm:prSet presAssocID="{C87A2CF3-34DB-4BD9-A5DD-D933625C0132}" presName="vertSpace2b" presStyleCnt="0"/>
      <dgm:spPr/>
    </dgm:pt>
    <dgm:pt modelId="{2C96C063-E390-4563-AF57-7758F8BA6951}" type="pres">
      <dgm:prSet presAssocID="{2A26649C-5895-4AE7-98C1-B934868AB73E}" presName="horz2" presStyleCnt="0"/>
      <dgm:spPr/>
    </dgm:pt>
    <dgm:pt modelId="{189001F5-B2BD-4883-B452-08C8CD7056F8}" type="pres">
      <dgm:prSet presAssocID="{2A26649C-5895-4AE7-98C1-B934868AB73E}" presName="horzSpace2" presStyleCnt="0"/>
      <dgm:spPr/>
    </dgm:pt>
    <dgm:pt modelId="{F8AA2463-0DEB-48E7-ABF3-48A17353D3C8}" type="pres">
      <dgm:prSet presAssocID="{2A26649C-5895-4AE7-98C1-B934868AB73E}" presName="tx2" presStyleLbl="revTx" presStyleIdx="2" presStyleCnt="7"/>
      <dgm:spPr/>
    </dgm:pt>
    <dgm:pt modelId="{76BCBADF-6A19-4E6F-AEB7-EADCAEB737EA}" type="pres">
      <dgm:prSet presAssocID="{2A26649C-5895-4AE7-98C1-B934868AB73E}" presName="vert2" presStyleCnt="0"/>
      <dgm:spPr/>
    </dgm:pt>
    <dgm:pt modelId="{AF3A8264-9DFA-462D-9979-F90478C51336}" type="pres">
      <dgm:prSet presAssocID="{2A26649C-5895-4AE7-98C1-B934868AB73E}" presName="thinLine2b" presStyleLbl="callout" presStyleIdx="1" presStyleCnt="6"/>
      <dgm:spPr/>
    </dgm:pt>
    <dgm:pt modelId="{8DE8F3CB-8A50-4555-90A9-9798A44C347E}" type="pres">
      <dgm:prSet presAssocID="{2A26649C-5895-4AE7-98C1-B934868AB73E}" presName="vertSpace2b" presStyleCnt="0"/>
      <dgm:spPr/>
    </dgm:pt>
    <dgm:pt modelId="{6AA8820A-3689-4530-AE27-7365EF16B3AF}" type="pres">
      <dgm:prSet presAssocID="{5CC4C5FB-AB53-48E3-93EC-B2D84E3D1031}" presName="horz2" presStyleCnt="0"/>
      <dgm:spPr/>
    </dgm:pt>
    <dgm:pt modelId="{8B3F32F9-9F7E-47B9-83F0-9E7CEC02C1EF}" type="pres">
      <dgm:prSet presAssocID="{5CC4C5FB-AB53-48E3-93EC-B2D84E3D1031}" presName="horzSpace2" presStyleCnt="0"/>
      <dgm:spPr/>
    </dgm:pt>
    <dgm:pt modelId="{FA665DD7-BF5C-49B3-AA9F-3DC3DC5B463E}" type="pres">
      <dgm:prSet presAssocID="{5CC4C5FB-AB53-48E3-93EC-B2D84E3D1031}" presName="tx2" presStyleLbl="revTx" presStyleIdx="3" presStyleCnt="7"/>
      <dgm:spPr/>
    </dgm:pt>
    <dgm:pt modelId="{5AAB3469-5761-4905-B18A-78095DF75F32}" type="pres">
      <dgm:prSet presAssocID="{5CC4C5FB-AB53-48E3-93EC-B2D84E3D1031}" presName="vert2" presStyleCnt="0"/>
      <dgm:spPr/>
    </dgm:pt>
    <dgm:pt modelId="{FEF35CD3-7139-42A9-8955-24A2A998BAF3}" type="pres">
      <dgm:prSet presAssocID="{5CC4C5FB-AB53-48E3-93EC-B2D84E3D1031}" presName="thinLine2b" presStyleLbl="callout" presStyleIdx="2" presStyleCnt="6"/>
      <dgm:spPr/>
    </dgm:pt>
    <dgm:pt modelId="{E5F0A3CE-B571-4E7F-9491-91CFDE3AB48B}" type="pres">
      <dgm:prSet presAssocID="{5CC4C5FB-AB53-48E3-93EC-B2D84E3D1031}" presName="vertSpace2b" presStyleCnt="0"/>
      <dgm:spPr/>
    </dgm:pt>
    <dgm:pt modelId="{59CF457A-89E2-4388-A61A-446C5C9BE6A6}" type="pres">
      <dgm:prSet presAssocID="{00D7F65D-437C-4756-9EBB-E3CAA303CE63}" presName="horz2" presStyleCnt="0"/>
      <dgm:spPr/>
    </dgm:pt>
    <dgm:pt modelId="{59CD8128-13FE-4130-949F-39B974F971E0}" type="pres">
      <dgm:prSet presAssocID="{00D7F65D-437C-4756-9EBB-E3CAA303CE63}" presName="horzSpace2" presStyleCnt="0"/>
      <dgm:spPr/>
    </dgm:pt>
    <dgm:pt modelId="{8740880C-53DB-4459-9F86-F8DC2112E8AC}" type="pres">
      <dgm:prSet presAssocID="{00D7F65D-437C-4756-9EBB-E3CAA303CE63}" presName="tx2" presStyleLbl="revTx" presStyleIdx="4" presStyleCnt="7"/>
      <dgm:spPr/>
    </dgm:pt>
    <dgm:pt modelId="{F2984AAA-70A4-48CB-9260-858B262DADCF}" type="pres">
      <dgm:prSet presAssocID="{00D7F65D-437C-4756-9EBB-E3CAA303CE63}" presName="vert2" presStyleCnt="0"/>
      <dgm:spPr/>
    </dgm:pt>
    <dgm:pt modelId="{2ECF1BE0-C065-4CF7-A571-E8BC1F6DAE8C}" type="pres">
      <dgm:prSet presAssocID="{00D7F65D-437C-4756-9EBB-E3CAA303CE63}" presName="thinLine2b" presStyleLbl="callout" presStyleIdx="3" presStyleCnt="6"/>
      <dgm:spPr/>
    </dgm:pt>
    <dgm:pt modelId="{6A3C56F4-8816-492C-8A0E-B997ACD6BE72}" type="pres">
      <dgm:prSet presAssocID="{00D7F65D-437C-4756-9EBB-E3CAA303CE63}" presName="vertSpace2b" presStyleCnt="0"/>
      <dgm:spPr/>
    </dgm:pt>
    <dgm:pt modelId="{2125981F-2DD6-43BC-BD8A-60D36314451D}" type="pres">
      <dgm:prSet presAssocID="{5F3331B4-C834-4A98-ADF2-168D5F4F2602}" presName="horz2" presStyleCnt="0"/>
      <dgm:spPr/>
    </dgm:pt>
    <dgm:pt modelId="{C042A8DF-5EFB-4CD8-A9A0-1A13E95183E6}" type="pres">
      <dgm:prSet presAssocID="{5F3331B4-C834-4A98-ADF2-168D5F4F2602}" presName="horzSpace2" presStyleCnt="0"/>
      <dgm:spPr/>
    </dgm:pt>
    <dgm:pt modelId="{A63C7D1F-23F3-4FDC-A318-BAD71455C0F5}" type="pres">
      <dgm:prSet presAssocID="{5F3331B4-C834-4A98-ADF2-168D5F4F2602}" presName="tx2" presStyleLbl="revTx" presStyleIdx="5" presStyleCnt="7"/>
      <dgm:spPr/>
    </dgm:pt>
    <dgm:pt modelId="{A167C371-4393-48A2-813F-28CCFD3D562D}" type="pres">
      <dgm:prSet presAssocID="{5F3331B4-C834-4A98-ADF2-168D5F4F2602}" presName="vert2" presStyleCnt="0"/>
      <dgm:spPr/>
    </dgm:pt>
    <dgm:pt modelId="{C927B1F0-AE40-4069-B83A-40C01E3529B1}" type="pres">
      <dgm:prSet presAssocID="{5F3331B4-C834-4A98-ADF2-168D5F4F2602}" presName="thinLine2b" presStyleLbl="callout" presStyleIdx="4" presStyleCnt="6"/>
      <dgm:spPr/>
    </dgm:pt>
    <dgm:pt modelId="{B88B9D3F-0C35-4F17-9DD6-DCC2B1FA766F}" type="pres">
      <dgm:prSet presAssocID="{5F3331B4-C834-4A98-ADF2-168D5F4F2602}" presName="vertSpace2b" presStyleCnt="0"/>
      <dgm:spPr/>
    </dgm:pt>
    <dgm:pt modelId="{2F5E6C19-A8E9-4EC0-A4C6-F143B877A2D9}" type="pres">
      <dgm:prSet presAssocID="{6D8B34C1-CEAC-4871-97E3-1D09A844A7A3}" presName="horz2" presStyleCnt="0"/>
      <dgm:spPr/>
    </dgm:pt>
    <dgm:pt modelId="{6D512F1E-666F-4D2F-995D-A1220B0F8D97}" type="pres">
      <dgm:prSet presAssocID="{6D8B34C1-CEAC-4871-97E3-1D09A844A7A3}" presName="horzSpace2" presStyleCnt="0"/>
      <dgm:spPr/>
    </dgm:pt>
    <dgm:pt modelId="{9A6B2A24-10F2-4FC9-9772-C398122F6B4F}" type="pres">
      <dgm:prSet presAssocID="{6D8B34C1-CEAC-4871-97E3-1D09A844A7A3}" presName="tx2" presStyleLbl="revTx" presStyleIdx="6" presStyleCnt="7"/>
      <dgm:spPr/>
    </dgm:pt>
    <dgm:pt modelId="{23758E14-39EF-4A58-8737-3DF2C6365A49}" type="pres">
      <dgm:prSet presAssocID="{6D8B34C1-CEAC-4871-97E3-1D09A844A7A3}" presName="vert2" presStyleCnt="0"/>
      <dgm:spPr/>
    </dgm:pt>
    <dgm:pt modelId="{BD99F2AD-7F0D-456C-A72B-BDAF16FAD2D7}" type="pres">
      <dgm:prSet presAssocID="{6D8B34C1-CEAC-4871-97E3-1D09A844A7A3}" presName="thinLine2b" presStyleLbl="callout" presStyleIdx="5" presStyleCnt="6"/>
      <dgm:spPr/>
    </dgm:pt>
    <dgm:pt modelId="{324A9D5A-F38C-41A1-802C-C6C124729BA5}" type="pres">
      <dgm:prSet presAssocID="{6D8B34C1-CEAC-4871-97E3-1D09A844A7A3}" presName="vertSpace2b" presStyleCnt="0"/>
      <dgm:spPr/>
    </dgm:pt>
  </dgm:ptLst>
  <dgm:cxnLst>
    <dgm:cxn modelId="{7E07E703-8D66-4B54-829D-0AA8AF388ECB}" type="presOf" srcId="{5CC4C5FB-AB53-48E3-93EC-B2D84E3D1031}" destId="{FA665DD7-BF5C-49B3-AA9F-3DC3DC5B463E}" srcOrd="0" destOrd="0" presId="urn:microsoft.com/office/officeart/2008/layout/LinedList"/>
    <dgm:cxn modelId="{FCD09416-F35C-482F-A8BC-0D39752975C1}" srcId="{53CD95B2-3443-4863-BBD1-FB777E960320}" destId="{5F3331B4-C834-4A98-ADF2-168D5F4F2602}" srcOrd="4" destOrd="0" parTransId="{AD4DC8A7-64A9-4AF7-A7AF-A5F1EE096375}" sibTransId="{7A1B150B-17F4-4A3C-890F-967476FD4C58}"/>
    <dgm:cxn modelId="{78F6A618-9995-4188-8AD1-64A35BC5E776}" srcId="{1A1D3571-4DD9-4597-A50B-E5AAF342E751}" destId="{53CD95B2-3443-4863-BBD1-FB777E960320}" srcOrd="0" destOrd="0" parTransId="{2A722912-0550-477F-B51C-044AD578A485}" sibTransId="{B2F20A24-81FA-4C85-9EC3-CB8626954282}"/>
    <dgm:cxn modelId="{4517E71C-7E99-4DA8-9C20-AD1AE8A5C051}" type="presOf" srcId="{2A26649C-5895-4AE7-98C1-B934868AB73E}" destId="{F8AA2463-0DEB-48E7-ABF3-48A17353D3C8}" srcOrd="0" destOrd="0" presId="urn:microsoft.com/office/officeart/2008/layout/LinedList"/>
    <dgm:cxn modelId="{57FF7233-2A81-4E2B-838E-8B96B5CC6FE3}" type="presOf" srcId="{6D8B34C1-CEAC-4871-97E3-1D09A844A7A3}" destId="{9A6B2A24-10F2-4FC9-9772-C398122F6B4F}" srcOrd="0" destOrd="0" presId="urn:microsoft.com/office/officeart/2008/layout/LinedList"/>
    <dgm:cxn modelId="{ED55F079-6EDC-48AC-B8F0-7885BD9DC685}" srcId="{53CD95B2-3443-4863-BBD1-FB777E960320}" destId="{2A26649C-5895-4AE7-98C1-B934868AB73E}" srcOrd="1" destOrd="0" parTransId="{44EF6A4C-1301-4B99-8612-08DC0C6C4325}" sibTransId="{A2CBD954-BA6D-4128-890E-8E671B078662}"/>
    <dgm:cxn modelId="{A9A47B9D-5890-404A-8DA5-59467DE7BB66}" type="presOf" srcId="{5F3331B4-C834-4A98-ADF2-168D5F4F2602}" destId="{A63C7D1F-23F3-4FDC-A318-BAD71455C0F5}" srcOrd="0" destOrd="0" presId="urn:microsoft.com/office/officeart/2008/layout/LinedList"/>
    <dgm:cxn modelId="{7D4903AE-F95D-460B-8FA8-D3F0DA300E47}" type="presOf" srcId="{00D7F65D-437C-4756-9EBB-E3CAA303CE63}" destId="{8740880C-53DB-4459-9F86-F8DC2112E8AC}" srcOrd="0" destOrd="0" presId="urn:microsoft.com/office/officeart/2008/layout/LinedList"/>
    <dgm:cxn modelId="{05EB2BBA-0AB1-49DF-B8A9-12D28B001CA4}" type="presOf" srcId="{1A1D3571-4DD9-4597-A50B-E5AAF342E751}" destId="{4CA7373C-A93A-4FDD-8416-BB725F38E365}" srcOrd="0" destOrd="0" presId="urn:microsoft.com/office/officeart/2008/layout/LinedList"/>
    <dgm:cxn modelId="{CAE0EEBB-4E44-4CFC-98E5-A082C68FF4B0}" srcId="{53CD95B2-3443-4863-BBD1-FB777E960320}" destId="{6D8B34C1-CEAC-4871-97E3-1D09A844A7A3}" srcOrd="5" destOrd="0" parTransId="{A03701BE-8D2C-47E0-A37C-7548751A97CB}" sibTransId="{500D41F4-A86D-439A-B851-D2CCB682913F}"/>
    <dgm:cxn modelId="{9A76C2C0-41F7-41EB-85FC-DF03BB37F794}" srcId="{53CD95B2-3443-4863-BBD1-FB777E960320}" destId="{C87A2CF3-34DB-4BD9-A5DD-D933625C0132}" srcOrd="0" destOrd="0" parTransId="{6EF92B42-3741-4FF1-9A27-763464ADB93A}" sibTransId="{8838DBC7-F9D7-45D9-8A77-D71F4C8EB3F7}"/>
    <dgm:cxn modelId="{863295DC-348D-4548-8CEB-2C5FD4B263D5}" srcId="{53CD95B2-3443-4863-BBD1-FB777E960320}" destId="{00D7F65D-437C-4756-9EBB-E3CAA303CE63}" srcOrd="3" destOrd="0" parTransId="{5D17F480-F5DD-451B-8825-184DF7D9EE65}" sibTransId="{1D0B234E-3324-46EE-9670-A0627FE95FEC}"/>
    <dgm:cxn modelId="{62EB55F2-AE56-4C18-AE7B-B3996C8E1A22}" srcId="{53CD95B2-3443-4863-BBD1-FB777E960320}" destId="{5CC4C5FB-AB53-48E3-93EC-B2D84E3D1031}" srcOrd="2" destOrd="0" parTransId="{1F106182-BEEB-4BED-9B9D-C205E3F8417E}" sibTransId="{53E39F87-DBEF-4893-80C9-09C4953893D5}"/>
    <dgm:cxn modelId="{8D1A93F8-0C78-4399-8071-2A94419D2CA5}" type="presOf" srcId="{C87A2CF3-34DB-4BD9-A5DD-D933625C0132}" destId="{F0AF1C79-0414-47CC-A786-6E845E769C19}" srcOrd="0" destOrd="0" presId="urn:microsoft.com/office/officeart/2008/layout/LinedList"/>
    <dgm:cxn modelId="{7B5CBFFC-E103-449C-98DE-B5FDD266263F}" type="presOf" srcId="{53CD95B2-3443-4863-BBD1-FB777E960320}" destId="{E5609C52-5CE7-4B10-9688-7869CC2CB81D}" srcOrd="0" destOrd="0" presId="urn:microsoft.com/office/officeart/2008/layout/LinedList"/>
    <dgm:cxn modelId="{EA864EC2-A547-4534-A63C-C09B3EC7DF92}" type="presParOf" srcId="{4CA7373C-A93A-4FDD-8416-BB725F38E365}" destId="{0E178B5F-EA62-4782-A956-C32CCA5E0EEA}" srcOrd="0" destOrd="0" presId="urn:microsoft.com/office/officeart/2008/layout/LinedList"/>
    <dgm:cxn modelId="{7A91C578-763E-4EB8-8479-4A07F0506386}" type="presParOf" srcId="{4CA7373C-A93A-4FDD-8416-BB725F38E365}" destId="{9EF159CD-9140-4097-9120-8A20AF416E8C}" srcOrd="1" destOrd="0" presId="urn:microsoft.com/office/officeart/2008/layout/LinedList"/>
    <dgm:cxn modelId="{617C8D25-5D51-4B90-AFFC-00DBFE32A0BF}" type="presParOf" srcId="{9EF159CD-9140-4097-9120-8A20AF416E8C}" destId="{E5609C52-5CE7-4B10-9688-7869CC2CB81D}" srcOrd="0" destOrd="0" presId="urn:microsoft.com/office/officeart/2008/layout/LinedList"/>
    <dgm:cxn modelId="{E9A653C7-33BD-4D6A-AE9F-2F9A0C62CDD5}" type="presParOf" srcId="{9EF159CD-9140-4097-9120-8A20AF416E8C}" destId="{98C2DFD4-6764-4D48-82C0-B2AE91BE37FA}" srcOrd="1" destOrd="0" presId="urn:microsoft.com/office/officeart/2008/layout/LinedList"/>
    <dgm:cxn modelId="{843FEBC2-9F4E-46FA-AAEE-7FB0842E8491}" type="presParOf" srcId="{98C2DFD4-6764-4D48-82C0-B2AE91BE37FA}" destId="{4134D8E4-4994-4454-886D-19CDDF238EAF}" srcOrd="0" destOrd="0" presId="urn:microsoft.com/office/officeart/2008/layout/LinedList"/>
    <dgm:cxn modelId="{A04E55D6-EE03-4A1C-BF6D-D6D8CA115642}" type="presParOf" srcId="{98C2DFD4-6764-4D48-82C0-B2AE91BE37FA}" destId="{B2E9215E-E576-4E01-A684-0D629263B428}" srcOrd="1" destOrd="0" presId="urn:microsoft.com/office/officeart/2008/layout/LinedList"/>
    <dgm:cxn modelId="{8F087ECC-F138-48A7-977C-1CAE466B4EDE}" type="presParOf" srcId="{B2E9215E-E576-4E01-A684-0D629263B428}" destId="{B84B4A07-C402-42B7-9344-FBC9A85047A8}" srcOrd="0" destOrd="0" presId="urn:microsoft.com/office/officeart/2008/layout/LinedList"/>
    <dgm:cxn modelId="{F947C024-DC3C-4A84-BDD8-AB28749AA453}" type="presParOf" srcId="{B2E9215E-E576-4E01-A684-0D629263B428}" destId="{F0AF1C79-0414-47CC-A786-6E845E769C19}" srcOrd="1" destOrd="0" presId="urn:microsoft.com/office/officeart/2008/layout/LinedList"/>
    <dgm:cxn modelId="{A3DCED04-8C9A-4C06-A08A-1FBF6C77F919}" type="presParOf" srcId="{B2E9215E-E576-4E01-A684-0D629263B428}" destId="{F0620629-81D3-4013-9AF3-DA264DA0F372}" srcOrd="2" destOrd="0" presId="urn:microsoft.com/office/officeart/2008/layout/LinedList"/>
    <dgm:cxn modelId="{CAB5C1B9-1E70-455B-B667-884CA34CB344}" type="presParOf" srcId="{98C2DFD4-6764-4D48-82C0-B2AE91BE37FA}" destId="{880BD498-0B65-4EDE-A23C-F12C17273CA2}" srcOrd="2" destOrd="0" presId="urn:microsoft.com/office/officeart/2008/layout/LinedList"/>
    <dgm:cxn modelId="{1A4243E2-566C-433A-94EF-A7B650466DD3}" type="presParOf" srcId="{98C2DFD4-6764-4D48-82C0-B2AE91BE37FA}" destId="{48882875-AC07-45A8-A924-BF26D3C47184}" srcOrd="3" destOrd="0" presId="urn:microsoft.com/office/officeart/2008/layout/LinedList"/>
    <dgm:cxn modelId="{2E8F581A-7C4C-486F-BF66-7BFEFC8AD1D4}" type="presParOf" srcId="{98C2DFD4-6764-4D48-82C0-B2AE91BE37FA}" destId="{2C96C063-E390-4563-AF57-7758F8BA6951}" srcOrd="4" destOrd="0" presId="urn:microsoft.com/office/officeart/2008/layout/LinedList"/>
    <dgm:cxn modelId="{4C05A869-C5AF-42E7-ACCE-13D7FD6B3DEB}" type="presParOf" srcId="{2C96C063-E390-4563-AF57-7758F8BA6951}" destId="{189001F5-B2BD-4883-B452-08C8CD7056F8}" srcOrd="0" destOrd="0" presId="urn:microsoft.com/office/officeart/2008/layout/LinedList"/>
    <dgm:cxn modelId="{B412B479-AE53-4A5B-B60C-DC4F8A021689}" type="presParOf" srcId="{2C96C063-E390-4563-AF57-7758F8BA6951}" destId="{F8AA2463-0DEB-48E7-ABF3-48A17353D3C8}" srcOrd="1" destOrd="0" presId="urn:microsoft.com/office/officeart/2008/layout/LinedList"/>
    <dgm:cxn modelId="{4E4F8A30-95DD-4471-91F3-76B28CF96905}" type="presParOf" srcId="{2C96C063-E390-4563-AF57-7758F8BA6951}" destId="{76BCBADF-6A19-4E6F-AEB7-EADCAEB737EA}" srcOrd="2" destOrd="0" presId="urn:microsoft.com/office/officeart/2008/layout/LinedList"/>
    <dgm:cxn modelId="{F74556CF-EEA6-4F84-B49C-86A4F50BA083}" type="presParOf" srcId="{98C2DFD4-6764-4D48-82C0-B2AE91BE37FA}" destId="{AF3A8264-9DFA-462D-9979-F90478C51336}" srcOrd="5" destOrd="0" presId="urn:microsoft.com/office/officeart/2008/layout/LinedList"/>
    <dgm:cxn modelId="{481C0BBD-0E86-44D3-85A3-9BA352189ADF}" type="presParOf" srcId="{98C2DFD4-6764-4D48-82C0-B2AE91BE37FA}" destId="{8DE8F3CB-8A50-4555-90A9-9798A44C347E}" srcOrd="6" destOrd="0" presId="urn:microsoft.com/office/officeart/2008/layout/LinedList"/>
    <dgm:cxn modelId="{BFCF4975-F2BC-4639-A029-B3C0BE13A9A5}" type="presParOf" srcId="{98C2DFD4-6764-4D48-82C0-B2AE91BE37FA}" destId="{6AA8820A-3689-4530-AE27-7365EF16B3AF}" srcOrd="7" destOrd="0" presId="urn:microsoft.com/office/officeart/2008/layout/LinedList"/>
    <dgm:cxn modelId="{818E97DD-CEF8-4A2C-A413-D34FF35F3BC9}" type="presParOf" srcId="{6AA8820A-3689-4530-AE27-7365EF16B3AF}" destId="{8B3F32F9-9F7E-47B9-83F0-9E7CEC02C1EF}" srcOrd="0" destOrd="0" presId="urn:microsoft.com/office/officeart/2008/layout/LinedList"/>
    <dgm:cxn modelId="{C6956DE7-B95F-4C58-963D-1474A1EC67DA}" type="presParOf" srcId="{6AA8820A-3689-4530-AE27-7365EF16B3AF}" destId="{FA665DD7-BF5C-49B3-AA9F-3DC3DC5B463E}" srcOrd="1" destOrd="0" presId="urn:microsoft.com/office/officeart/2008/layout/LinedList"/>
    <dgm:cxn modelId="{9D3645B2-CD96-47C8-8404-77C443A05ACC}" type="presParOf" srcId="{6AA8820A-3689-4530-AE27-7365EF16B3AF}" destId="{5AAB3469-5761-4905-B18A-78095DF75F32}" srcOrd="2" destOrd="0" presId="urn:microsoft.com/office/officeart/2008/layout/LinedList"/>
    <dgm:cxn modelId="{391135D1-1BEE-4DB0-9012-E6D1A7415718}" type="presParOf" srcId="{98C2DFD4-6764-4D48-82C0-B2AE91BE37FA}" destId="{FEF35CD3-7139-42A9-8955-24A2A998BAF3}" srcOrd="8" destOrd="0" presId="urn:microsoft.com/office/officeart/2008/layout/LinedList"/>
    <dgm:cxn modelId="{B002C100-E449-415C-88BD-7E69A9605E15}" type="presParOf" srcId="{98C2DFD4-6764-4D48-82C0-B2AE91BE37FA}" destId="{E5F0A3CE-B571-4E7F-9491-91CFDE3AB48B}" srcOrd="9" destOrd="0" presId="urn:microsoft.com/office/officeart/2008/layout/LinedList"/>
    <dgm:cxn modelId="{21E280A1-C7B9-42D9-82D5-9767E8EF1A8F}" type="presParOf" srcId="{98C2DFD4-6764-4D48-82C0-B2AE91BE37FA}" destId="{59CF457A-89E2-4388-A61A-446C5C9BE6A6}" srcOrd="10" destOrd="0" presId="urn:microsoft.com/office/officeart/2008/layout/LinedList"/>
    <dgm:cxn modelId="{4B176D9A-E844-4C55-8DD3-FA814D14A9FA}" type="presParOf" srcId="{59CF457A-89E2-4388-A61A-446C5C9BE6A6}" destId="{59CD8128-13FE-4130-949F-39B974F971E0}" srcOrd="0" destOrd="0" presId="urn:microsoft.com/office/officeart/2008/layout/LinedList"/>
    <dgm:cxn modelId="{5DC43F36-2327-4A66-95D1-CFCD79D7027D}" type="presParOf" srcId="{59CF457A-89E2-4388-A61A-446C5C9BE6A6}" destId="{8740880C-53DB-4459-9F86-F8DC2112E8AC}" srcOrd="1" destOrd="0" presId="urn:microsoft.com/office/officeart/2008/layout/LinedList"/>
    <dgm:cxn modelId="{9A56FE93-5A1B-4282-869E-04D90F0CE24A}" type="presParOf" srcId="{59CF457A-89E2-4388-A61A-446C5C9BE6A6}" destId="{F2984AAA-70A4-48CB-9260-858B262DADCF}" srcOrd="2" destOrd="0" presId="urn:microsoft.com/office/officeart/2008/layout/LinedList"/>
    <dgm:cxn modelId="{7C1A6D3A-D69F-48CC-8267-939DA97A4206}" type="presParOf" srcId="{98C2DFD4-6764-4D48-82C0-B2AE91BE37FA}" destId="{2ECF1BE0-C065-4CF7-A571-E8BC1F6DAE8C}" srcOrd="11" destOrd="0" presId="urn:microsoft.com/office/officeart/2008/layout/LinedList"/>
    <dgm:cxn modelId="{5F2758E7-F61A-46AC-87D1-DCE6D0FFFB3B}" type="presParOf" srcId="{98C2DFD4-6764-4D48-82C0-B2AE91BE37FA}" destId="{6A3C56F4-8816-492C-8A0E-B997ACD6BE72}" srcOrd="12" destOrd="0" presId="urn:microsoft.com/office/officeart/2008/layout/LinedList"/>
    <dgm:cxn modelId="{80425EFB-DC2A-4654-973E-A635E33E3503}" type="presParOf" srcId="{98C2DFD4-6764-4D48-82C0-B2AE91BE37FA}" destId="{2125981F-2DD6-43BC-BD8A-60D36314451D}" srcOrd="13" destOrd="0" presId="urn:microsoft.com/office/officeart/2008/layout/LinedList"/>
    <dgm:cxn modelId="{EACB6847-16AB-456B-82F7-94EC448B3365}" type="presParOf" srcId="{2125981F-2DD6-43BC-BD8A-60D36314451D}" destId="{C042A8DF-5EFB-4CD8-A9A0-1A13E95183E6}" srcOrd="0" destOrd="0" presId="urn:microsoft.com/office/officeart/2008/layout/LinedList"/>
    <dgm:cxn modelId="{251C6BE6-39F8-4061-AC7B-C32CED95F1E5}" type="presParOf" srcId="{2125981F-2DD6-43BC-BD8A-60D36314451D}" destId="{A63C7D1F-23F3-4FDC-A318-BAD71455C0F5}" srcOrd="1" destOrd="0" presId="urn:microsoft.com/office/officeart/2008/layout/LinedList"/>
    <dgm:cxn modelId="{F5DA44EF-13EC-4B37-B644-D81136D3B286}" type="presParOf" srcId="{2125981F-2DD6-43BC-BD8A-60D36314451D}" destId="{A167C371-4393-48A2-813F-28CCFD3D562D}" srcOrd="2" destOrd="0" presId="urn:microsoft.com/office/officeart/2008/layout/LinedList"/>
    <dgm:cxn modelId="{F570C724-A5C7-4D81-ACC4-B51F33A807F7}" type="presParOf" srcId="{98C2DFD4-6764-4D48-82C0-B2AE91BE37FA}" destId="{C927B1F0-AE40-4069-B83A-40C01E3529B1}" srcOrd="14" destOrd="0" presId="urn:microsoft.com/office/officeart/2008/layout/LinedList"/>
    <dgm:cxn modelId="{8F15BB8A-CE6C-4774-A289-0886D796F31C}" type="presParOf" srcId="{98C2DFD4-6764-4D48-82C0-B2AE91BE37FA}" destId="{B88B9D3F-0C35-4F17-9DD6-DCC2B1FA766F}" srcOrd="15" destOrd="0" presId="urn:microsoft.com/office/officeart/2008/layout/LinedList"/>
    <dgm:cxn modelId="{DC923095-9D6E-4B63-A6B7-9702FC0A58B3}" type="presParOf" srcId="{98C2DFD4-6764-4D48-82C0-B2AE91BE37FA}" destId="{2F5E6C19-A8E9-4EC0-A4C6-F143B877A2D9}" srcOrd="16" destOrd="0" presId="urn:microsoft.com/office/officeart/2008/layout/LinedList"/>
    <dgm:cxn modelId="{54B63505-C236-4EB3-BE85-9F2EA7E9EC01}" type="presParOf" srcId="{2F5E6C19-A8E9-4EC0-A4C6-F143B877A2D9}" destId="{6D512F1E-666F-4D2F-995D-A1220B0F8D97}" srcOrd="0" destOrd="0" presId="urn:microsoft.com/office/officeart/2008/layout/LinedList"/>
    <dgm:cxn modelId="{5CFD3097-83C2-4168-AC17-E1AE100DAE77}" type="presParOf" srcId="{2F5E6C19-A8E9-4EC0-A4C6-F143B877A2D9}" destId="{9A6B2A24-10F2-4FC9-9772-C398122F6B4F}" srcOrd="1" destOrd="0" presId="urn:microsoft.com/office/officeart/2008/layout/LinedList"/>
    <dgm:cxn modelId="{92534578-908B-4C1E-BEFA-9E2CE55A4CBB}" type="presParOf" srcId="{2F5E6C19-A8E9-4EC0-A4C6-F143B877A2D9}" destId="{23758E14-39EF-4A58-8737-3DF2C6365A49}" srcOrd="2" destOrd="0" presId="urn:microsoft.com/office/officeart/2008/layout/LinedList"/>
    <dgm:cxn modelId="{34756048-5D79-4709-A387-8D60CFE85A1A}" type="presParOf" srcId="{98C2DFD4-6764-4D48-82C0-B2AE91BE37FA}" destId="{BD99F2AD-7F0D-456C-A72B-BDAF16FAD2D7}" srcOrd="17" destOrd="0" presId="urn:microsoft.com/office/officeart/2008/layout/LinedList"/>
    <dgm:cxn modelId="{0B0C7E38-148F-4992-BCD4-AD06655DDE0A}" type="presParOf" srcId="{98C2DFD4-6764-4D48-82C0-B2AE91BE37FA}" destId="{324A9D5A-F38C-41A1-802C-C6C124729BA5}" srcOrd="18" destOrd="0" presId="urn:microsoft.com/office/officeart/2008/layout/LinedList"/>
  </dgm:cxnLst>
  <dgm:bg/>
  <dgm:whole/>
  <dgm:extLst>
    <a:ext uri="http://schemas.microsoft.com/office/drawing/2008/diagram">
      <dsp:dataModelExt xmlns:dsp="http://schemas.microsoft.com/office/drawing/2008/diagram" relId="rId6" minVer="http://schemas.openxmlformats.org/drawingml/2006/diagram"/>
    </a:ext>
    <a:ext uri="{C62137D5-CB1D-491B-B009-E17868A290BF}">
      <dgm14:recolorImg xmlns:dgm14="http://schemas.microsoft.com/office/drawing/2010/diagram" val="1"/>
    </a:ext>
  </dgm:extLst>
</dgm:dataModel>
</file>

<file path=ppt/diagrams/data9.xml><?xml version="1.0" encoding="utf-8"?>
<dgm:dataModel xmlns:dgm="http://schemas.openxmlformats.org/drawingml/2006/diagram" xmlns:a="http://schemas.openxmlformats.org/drawingml/2006/main">
  <dgm:ptLst>
    <dgm:pt modelId="{1A1D3571-4DD9-4597-A50B-E5AAF342E751}" type="doc">
      <dgm:prSet loTypeId="urn:microsoft.com/office/officeart/2008/layout/LinedList" loCatId="list" qsTypeId="urn:microsoft.com/office/officeart/2005/8/quickstyle/simple1" qsCatId="simple" csTypeId="urn:microsoft.com/office/officeart/2005/8/colors/accent2_4" csCatId="accent2" phldr="1"/>
      <dgm:spPr/>
      <dgm:t>
        <a:bodyPr/>
        <a:lstStyle/>
        <a:p>
          <a:endParaRPr lang="en-US"/>
        </a:p>
      </dgm:t>
    </dgm:pt>
    <dgm:pt modelId="{53CD95B2-3443-4863-BBD1-FB777E960320}">
      <dgm:prSet phldrT="[Text]"/>
      <dgm:spPr/>
      <dgm:t>
        <a:bodyPr/>
        <a:lstStyle/>
        <a:p>
          <a:r>
            <a:rPr lang="en-US" dirty="0"/>
            <a:t>Monitoring</a:t>
          </a:r>
          <a:r>
            <a:rPr lang="en-US" baseline="0" dirty="0"/>
            <a:t> Module</a:t>
          </a:r>
          <a:endParaRPr lang="en-US" dirty="0"/>
        </a:p>
      </dgm:t>
    </dgm:pt>
    <dgm:pt modelId="{2A722912-0550-477F-B51C-044AD578A485}" type="parTrans" cxnId="{78F6A618-9995-4188-8AD1-64A35BC5E776}">
      <dgm:prSet/>
      <dgm:spPr/>
      <dgm:t>
        <a:bodyPr/>
        <a:lstStyle/>
        <a:p>
          <a:endParaRPr lang="en-US"/>
        </a:p>
      </dgm:t>
    </dgm:pt>
    <dgm:pt modelId="{B2F20A24-81FA-4C85-9EC3-CB8626954282}" type="sibTrans" cxnId="{78F6A618-9995-4188-8AD1-64A35BC5E776}">
      <dgm:prSet/>
      <dgm:spPr/>
      <dgm:t>
        <a:bodyPr/>
        <a:lstStyle/>
        <a:p>
          <a:endParaRPr lang="en-US"/>
        </a:p>
      </dgm:t>
    </dgm:pt>
    <dgm:pt modelId="{C87A2CF3-34DB-4BD9-A5DD-D933625C0132}">
      <dgm:prSet phldrT="[Text]" custT="1"/>
      <dgm:spPr/>
      <dgm:t>
        <a:bodyPr/>
        <a:lstStyle/>
        <a:p>
          <a:r>
            <a:rPr lang="en-US" sz="2400" dirty="0"/>
            <a:t>Receiving and Registering a Project</a:t>
          </a:r>
        </a:p>
      </dgm:t>
    </dgm:pt>
    <dgm:pt modelId="{6EF92B42-3741-4FF1-9A27-763464ADB93A}" type="parTrans" cxnId="{9A76C2C0-41F7-41EB-85FC-DF03BB37F794}">
      <dgm:prSet/>
      <dgm:spPr/>
      <dgm:t>
        <a:bodyPr/>
        <a:lstStyle/>
        <a:p>
          <a:endParaRPr lang="en-US"/>
        </a:p>
      </dgm:t>
    </dgm:pt>
    <dgm:pt modelId="{8838DBC7-F9D7-45D9-8A77-D71F4C8EB3F7}" type="sibTrans" cxnId="{9A76C2C0-41F7-41EB-85FC-DF03BB37F794}">
      <dgm:prSet/>
      <dgm:spPr/>
      <dgm:t>
        <a:bodyPr/>
        <a:lstStyle/>
        <a:p>
          <a:endParaRPr lang="en-US"/>
        </a:p>
      </dgm:t>
    </dgm:pt>
    <dgm:pt modelId="{2A26649C-5895-4AE7-98C1-B934868AB73E}">
      <dgm:prSet phldrT="[Text]" custT="1"/>
      <dgm:spPr/>
      <dgm:t>
        <a:bodyPr/>
        <a:lstStyle/>
        <a:p>
          <a:r>
            <a:rPr lang="en-US" sz="2400" dirty="0"/>
            <a:t>Technical Member Evaluation</a:t>
          </a:r>
        </a:p>
      </dgm:t>
    </dgm:pt>
    <dgm:pt modelId="{44EF6A4C-1301-4B99-8612-08DC0C6C4325}" type="parTrans" cxnId="{ED55F079-6EDC-48AC-B8F0-7885BD9DC685}">
      <dgm:prSet/>
      <dgm:spPr/>
      <dgm:t>
        <a:bodyPr/>
        <a:lstStyle/>
        <a:p>
          <a:endParaRPr lang="en-US"/>
        </a:p>
      </dgm:t>
    </dgm:pt>
    <dgm:pt modelId="{A2CBD954-BA6D-4128-890E-8E671B078662}" type="sibTrans" cxnId="{ED55F079-6EDC-48AC-B8F0-7885BD9DC685}">
      <dgm:prSet/>
      <dgm:spPr/>
      <dgm:t>
        <a:bodyPr/>
        <a:lstStyle/>
        <a:p>
          <a:endParaRPr lang="en-US"/>
        </a:p>
      </dgm:t>
    </dgm:pt>
    <dgm:pt modelId="{5CC4C5FB-AB53-48E3-93EC-B2D84E3D1031}">
      <dgm:prSet phldrT="[Text]" custT="1"/>
      <dgm:spPr/>
      <dgm:t>
        <a:bodyPr/>
        <a:lstStyle/>
        <a:p>
          <a:r>
            <a:rPr lang="en-US" sz="2400" dirty="0"/>
            <a:t>Monitoring of Incoming and outgoing Projects</a:t>
          </a:r>
        </a:p>
      </dgm:t>
    </dgm:pt>
    <dgm:pt modelId="{1F106182-BEEB-4BED-9B9D-C205E3F8417E}" type="parTrans" cxnId="{62EB55F2-AE56-4C18-AE7B-B3996C8E1A22}">
      <dgm:prSet/>
      <dgm:spPr/>
      <dgm:t>
        <a:bodyPr/>
        <a:lstStyle/>
        <a:p>
          <a:endParaRPr lang="en-US"/>
        </a:p>
      </dgm:t>
    </dgm:pt>
    <dgm:pt modelId="{53E39F87-DBEF-4893-80C9-09C4953893D5}" type="sibTrans" cxnId="{62EB55F2-AE56-4C18-AE7B-B3996C8E1A22}">
      <dgm:prSet/>
      <dgm:spPr/>
      <dgm:t>
        <a:bodyPr/>
        <a:lstStyle/>
        <a:p>
          <a:endParaRPr lang="en-US"/>
        </a:p>
      </dgm:t>
    </dgm:pt>
    <dgm:pt modelId="{00D7F65D-437C-4756-9EBB-E3CAA303CE63}">
      <dgm:prSet phldrT="[Text]" custT="1"/>
      <dgm:spPr/>
      <dgm:t>
        <a:bodyPr/>
        <a:lstStyle/>
        <a:p>
          <a:r>
            <a:rPr lang="en-US" sz="2400" dirty="0"/>
            <a:t>Monitoring of Priority Projects</a:t>
          </a:r>
        </a:p>
      </dgm:t>
    </dgm:pt>
    <dgm:pt modelId="{5D17F480-F5DD-451B-8825-184DF7D9EE65}" type="parTrans" cxnId="{863295DC-348D-4548-8CEB-2C5FD4B263D5}">
      <dgm:prSet/>
      <dgm:spPr/>
      <dgm:t>
        <a:bodyPr/>
        <a:lstStyle/>
        <a:p>
          <a:endParaRPr lang="en-US"/>
        </a:p>
      </dgm:t>
    </dgm:pt>
    <dgm:pt modelId="{1D0B234E-3324-46EE-9670-A0627FE95FEC}" type="sibTrans" cxnId="{863295DC-348D-4548-8CEB-2C5FD4B263D5}">
      <dgm:prSet/>
      <dgm:spPr/>
      <dgm:t>
        <a:bodyPr/>
        <a:lstStyle/>
        <a:p>
          <a:endParaRPr lang="en-US"/>
        </a:p>
      </dgm:t>
    </dgm:pt>
    <dgm:pt modelId="{7AAAF147-3ECF-40FB-9412-B3E168F385A4}">
      <dgm:prSet phldrT="[Text]" custT="1"/>
      <dgm:spPr/>
      <dgm:t>
        <a:bodyPr/>
        <a:lstStyle/>
        <a:p>
          <a:r>
            <a:rPr lang="en-US" sz="2000" dirty="0"/>
            <a:t>Automating</a:t>
          </a:r>
          <a:r>
            <a:rPr lang="en-US" sz="2000" baseline="0" dirty="0"/>
            <a:t> of Procurement Documents such as </a:t>
          </a:r>
          <a:r>
            <a:rPr lang="en-US" sz="2000" dirty="0"/>
            <a:t>Pre-procurement evaluation form, BAC resolution recommending mode of procurement , Request for Quotation,</a:t>
          </a:r>
        </a:p>
      </dgm:t>
    </dgm:pt>
    <dgm:pt modelId="{79A6D730-E9EF-4DE6-8C68-1BCCC09A6C65}" type="parTrans" cxnId="{7CDB20C9-C252-40F5-A801-E4267DB122C4}">
      <dgm:prSet/>
      <dgm:spPr/>
      <dgm:t>
        <a:bodyPr/>
        <a:lstStyle/>
        <a:p>
          <a:endParaRPr lang="en-PH"/>
        </a:p>
      </dgm:t>
    </dgm:pt>
    <dgm:pt modelId="{86E078BE-6E65-442B-B2B7-5C140B5D1E0A}" type="sibTrans" cxnId="{7CDB20C9-C252-40F5-A801-E4267DB122C4}">
      <dgm:prSet/>
      <dgm:spPr/>
      <dgm:t>
        <a:bodyPr/>
        <a:lstStyle/>
        <a:p>
          <a:endParaRPr lang="en-PH"/>
        </a:p>
      </dgm:t>
    </dgm:pt>
    <dgm:pt modelId="{FD67F9FF-C607-42E5-A32D-D7EF6FFF7C7D}">
      <dgm:prSet phldrT="[Text]" custT="1"/>
      <dgm:spPr/>
      <dgm:t>
        <a:bodyPr/>
        <a:lstStyle/>
        <a:p>
          <a:r>
            <a:rPr lang="en-US" sz="2000" dirty="0"/>
            <a:t>Canvass form, Abstract of Bids, BAC resolution for award/failure, Notice of Award, Letter Order/Purchase Order and Request for obligation slip</a:t>
          </a:r>
        </a:p>
      </dgm:t>
    </dgm:pt>
    <dgm:pt modelId="{4C06AD2E-B2B6-4E00-AC75-5A612845D24D}" type="parTrans" cxnId="{8C40BB5A-0A6C-4CC2-9B4A-D2C5C6BE9452}">
      <dgm:prSet/>
      <dgm:spPr/>
      <dgm:t>
        <a:bodyPr/>
        <a:lstStyle/>
        <a:p>
          <a:endParaRPr lang="en-PH"/>
        </a:p>
      </dgm:t>
    </dgm:pt>
    <dgm:pt modelId="{388F39A2-728D-4427-8183-4AEAC04D135C}" type="sibTrans" cxnId="{8C40BB5A-0A6C-4CC2-9B4A-D2C5C6BE9452}">
      <dgm:prSet/>
      <dgm:spPr/>
      <dgm:t>
        <a:bodyPr/>
        <a:lstStyle/>
        <a:p>
          <a:endParaRPr lang="en-PH"/>
        </a:p>
      </dgm:t>
    </dgm:pt>
    <dgm:pt modelId="{4CA7373C-A93A-4FDD-8416-BB725F38E365}" type="pres">
      <dgm:prSet presAssocID="{1A1D3571-4DD9-4597-A50B-E5AAF342E751}" presName="vert0" presStyleCnt="0">
        <dgm:presLayoutVars>
          <dgm:dir/>
          <dgm:animOne val="branch"/>
          <dgm:animLvl val="lvl"/>
        </dgm:presLayoutVars>
      </dgm:prSet>
      <dgm:spPr/>
    </dgm:pt>
    <dgm:pt modelId="{0E178B5F-EA62-4782-A956-C32CCA5E0EEA}" type="pres">
      <dgm:prSet presAssocID="{53CD95B2-3443-4863-BBD1-FB777E960320}" presName="thickLine" presStyleLbl="alignNode1" presStyleIdx="0" presStyleCnt="1"/>
      <dgm:spPr/>
    </dgm:pt>
    <dgm:pt modelId="{9EF159CD-9140-4097-9120-8A20AF416E8C}" type="pres">
      <dgm:prSet presAssocID="{53CD95B2-3443-4863-BBD1-FB777E960320}" presName="horz1" presStyleCnt="0"/>
      <dgm:spPr/>
    </dgm:pt>
    <dgm:pt modelId="{E5609C52-5CE7-4B10-9688-7869CC2CB81D}" type="pres">
      <dgm:prSet presAssocID="{53CD95B2-3443-4863-BBD1-FB777E960320}" presName="tx1" presStyleLbl="revTx" presStyleIdx="0" presStyleCnt="7"/>
      <dgm:spPr/>
    </dgm:pt>
    <dgm:pt modelId="{98C2DFD4-6764-4D48-82C0-B2AE91BE37FA}" type="pres">
      <dgm:prSet presAssocID="{53CD95B2-3443-4863-BBD1-FB777E960320}" presName="vert1" presStyleCnt="0"/>
      <dgm:spPr/>
    </dgm:pt>
    <dgm:pt modelId="{4134D8E4-4994-4454-886D-19CDDF238EAF}" type="pres">
      <dgm:prSet presAssocID="{C87A2CF3-34DB-4BD9-A5DD-D933625C0132}" presName="vertSpace2a" presStyleCnt="0"/>
      <dgm:spPr/>
    </dgm:pt>
    <dgm:pt modelId="{B2E9215E-E576-4E01-A684-0D629263B428}" type="pres">
      <dgm:prSet presAssocID="{C87A2CF3-34DB-4BD9-A5DD-D933625C0132}" presName="horz2" presStyleCnt="0"/>
      <dgm:spPr/>
    </dgm:pt>
    <dgm:pt modelId="{B84B4A07-C402-42B7-9344-FBC9A85047A8}" type="pres">
      <dgm:prSet presAssocID="{C87A2CF3-34DB-4BD9-A5DD-D933625C0132}" presName="horzSpace2" presStyleCnt="0"/>
      <dgm:spPr/>
    </dgm:pt>
    <dgm:pt modelId="{F0AF1C79-0414-47CC-A786-6E845E769C19}" type="pres">
      <dgm:prSet presAssocID="{C87A2CF3-34DB-4BD9-A5DD-D933625C0132}" presName="tx2" presStyleLbl="revTx" presStyleIdx="1" presStyleCnt="7" custScaleY="72909"/>
      <dgm:spPr/>
    </dgm:pt>
    <dgm:pt modelId="{F0620629-81D3-4013-9AF3-DA264DA0F372}" type="pres">
      <dgm:prSet presAssocID="{C87A2CF3-34DB-4BD9-A5DD-D933625C0132}" presName="vert2" presStyleCnt="0"/>
      <dgm:spPr/>
    </dgm:pt>
    <dgm:pt modelId="{880BD498-0B65-4EDE-A23C-F12C17273CA2}" type="pres">
      <dgm:prSet presAssocID="{C87A2CF3-34DB-4BD9-A5DD-D933625C0132}" presName="thinLine2b" presStyleLbl="callout" presStyleIdx="0" presStyleCnt="6"/>
      <dgm:spPr/>
    </dgm:pt>
    <dgm:pt modelId="{48882875-AC07-45A8-A924-BF26D3C47184}" type="pres">
      <dgm:prSet presAssocID="{C87A2CF3-34DB-4BD9-A5DD-D933625C0132}" presName="vertSpace2b" presStyleCnt="0"/>
      <dgm:spPr/>
    </dgm:pt>
    <dgm:pt modelId="{2C96C063-E390-4563-AF57-7758F8BA6951}" type="pres">
      <dgm:prSet presAssocID="{2A26649C-5895-4AE7-98C1-B934868AB73E}" presName="horz2" presStyleCnt="0"/>
      <dgm:spPr/>
    </dgm:pt>
    <dgm:pt modelId="{189001F5-B2BD-4883-B452-08C8CD7056F8}" type="pres">
      <dgm:prSet presAssocID="{2A26649C-5895-4AE7-98C1-B934868AB73E}" presName="horzSpace2" presStyleCnt="0"/>
      <dgm:spPr/>
    </dgm:pt>
    <dgm:pt modelId="{F8AA2463-0DEB-48E7-ABF3-48A17353D3C8}" type="pres">
      <dgm:prSet presAssocID="{2A26649C-5895-4AE7-98C1-B934868AB73E}" presName="tx2" presStyleLbl="revTx" presStyleIdx="2" presStyleCnt="7" custScaleY="67604"/>
      <dgm:spPr/>
    </dgm:pt>
    <dgm:pt modelId="{76BCBADF-6A19-4E6F-AEB7-EADCAEB737EA}" type="pres">
      <dgm:prSet presAssocID="{2A26649C-5895-4AE7-98C1-B934868AB73E}" presName="vert2" presStyleCnt="0"/>
      <dgm:spPr/>
    </dgm:pt>
    <dgm:pt modelId="{AF3A8264-9DFA-462D-9979-F90478C51336}" type="pres">
      <dgm:prSet presAssocID="{2A26649C-5895-4AE7-98C1-B934868AB73E}" presName="thinLine2b" presStyleLbl="callout" presStyleIdx="1" presStyleCnt="6"/>
      <dgm:spPr/>
    </dgm:pt>
    <dgm:pt modelId="{8DE8F3CB-8A50-4555-90A9-9798A44C347E}" type="pres">
      <dgm:prSet presAssocID="{2A26649C-5895-4AE7-98C1-B934868AB73E}" presName="vertSpace2b" presStyleCnt="0"/>
      <dgm:spPr/>
    </dgm:pt>
    <dgm:pt modelId="{6AA8820A-3689-4530-AE27-7365EF16B3AF}" type="pres">
      <dgm:prSet presAssocID="{5CC4C5FB-AB53-48E3-93EC-B2D84E3D1031}" presName="horz2" presStyleCnt="0"/>
      <dgm:spPr/>
    </dgm:pt>
    <dgm:pt modelId="{8B3F32F9-9F7E-47B9-83F0-9E7CEC02C1EF}" type="pres">
      <dgm:prSet presAssocID="{5CC4C5FB-AB53-48E3-93EC-B2D84E3D1031}" presName="horzSpace2" presStyleCnt="0"/>
      <dgm:spPr/>
    </dgm:pt>
    <dgm:pt modelId="{FA665DD7-BF5C-49B3-AA9F-3DC3DC5B463E}" type="pres">
      <dgm:prSet presAssocID="{5CC4C5FB-AB53-48E3-93EC-B2D84E3D1031}" presName="tx2" presStyleLbl="revTx" presStyleIdx="3" presStyleCnt="7" custScaleY="78927"/>
      <dgm:spPr/>
    </dgm:pt>
    <dgm:pt modelId="{5AAB3469-5761-4905-B18A-78095DF75F32}" type="pres">
      <dgm:prSet presAssocID="{5CC4C5FB-AB53-48E3-93EC-B2D84E3D1031}" presName="vert2" presStyleCnt="0"/>
      <dgm:spPr/>
    </dgm:pt>
    <dgm:pt modelId="{FEF35CD3-7139-42A9-8955-24A2A998BAF3}" type="pres">
      <dgm:prSet presAssocID="{5CC4C5FB-AB53-48E3-93EC-B2D84E3D1031}" presName="thinLine2b" presStyleLbl="callout" presStyleIdx="2" presStyleCnt="6"/>
      <dgm:spPr/>
    </dgm:pt>
    <dgm:pt modelId="{E5F0A3CE-B571-4E7F-9491-91CFDE3AB48B}" type="pres">
      <dgm:prSet presAssocID="{5CC4C5FB-AB53-48E3-93EC-B2D84E3D1031}" presName="vertSpace2b" presStyleCnt="0"/>
      <dgm:spPr/>
    </dgm:pt>
    <dgm:pt modelId="{59CF457A-89E2-4388-A61A-446C5C9BE6A6}" type="pres">
      <dgm:prSet presAssocID="{00D7F65D-437C-4756-9EBB-E3CAA303CE63}" presName="horz2" presStyleCnt="0"/>
      <dgm:spPr/>
    </dgm:pt>
    <dgm:pt modelId="{59CD8128-13FE-4130-949F-39B974F971E0}" type="pres">
      <dgm:prSet presAssocID="{00D7F65D-437C-4756-9EBB-E3CAA303CE63}" presName="horzSpace2" presStyleCnt="0"/>
      <dgm:spPr/>
    </dgm:pt>
    <dgm:pt modelId="{8740880C-53DB-4459-9F86-F8DC2112E8AC}" type="pres">
      <dgm:prSet presAssocID="{00D7F65D-437C-4756-9EBB-E3CAA303CE63}" presName="tx2" presStyleLbl="revTx" presStyleIdx="4" presStyleCnt="7" custScaleY="69794"/>
      <dgm:spPr/>
    </dgm:pt>
    <dgm:pt modelId="{F2984AAA-70A4-48CB-9260-858B262DADCF}" type="pres">
      <dgm:prSet presAssocID="{00D7F65D-437C-4756-9EBB-E3CAA303CE63}" presName="vert2" presStyleCnt="0"/>
      <dgm:spPr/>
    </dgm:pt>
    <dgm:pt modelId="{2ECF1BE0-C065-4CF7-A571-E8BC1F6DAE8C}" type="pres">
      <dgm:prSet presAssocID="{00D7F65D-437C-4756-9EBB-E3CAA303CE63}" presName="thinLine2b" presStyleLbl="callout" presStyleIdx="3" presStyleCnt="6"/>
      <dgm:spPr/>
    </dgm:pt>
    <dgm:pt modelId="{6A3C56F4-8816-492C-8A0E-B997ACD6BE72}" type="pres">
      <dgm:prSet presAssocID="{00D7F65D-437C-4756-9EBB-E3CAA303CE63}" presName="vertSpace2b" presStyleCnt="0"/>
      <dgm:spPr/>
    </dgm:pt>
    <dgm:pt modelId="{A6409FF0-3912-4304-8B7C-C220F4CF5F04}" type="pres">
      <dgm:prSet presAssocID="{7AAAF147-3ECF-40FB-9412-B3E168F385A4}" presName="horz2" presStyleCnt="0"/>
      <dgm:spPr/>
    </dgm:pt>
    <dgm:pt modelId="{8637457F-000C-41BA-9DD1-362DC53400C9}" type="pres">
      <dgm:prSet presAssocID="{7AAAF147-3ECF-40FB-9412-B3E168F385A4}" presName="horzSpace2" presStyleCnt="0"/>
      <dgm:spPr/>
    </dgm:pt>
    <dgm:pt modelId="{813EE5AF-64F9-484D-B0A0-4E598BB6A716}" type="pres">
      <dgm:prSet presAssocID="{7AAAF147-3ECF-40FB-9412-B3E168F385A4}" presName="tx2" presStyleLbl="revTx" presStyleIdx="5" presStyleCnt="7"/>
      <dgm:spPr/>
    </dgm:pt>
    <dgm:pt modelId="{721CA4D6-E21B-410E-A494-DE6D2E8EA623}" type="pres">
      <dgm:prSet presAssocID="{7AAAF147-3ECF-40FB-9412-B3E168F385A4}" presName="vert2" presStyleCnt="0"/>
      <dgm:spPr/>
    </dgm:pt>
    <dgm:pt modelId="{038A2AAC-1F21-4100-A84B-86B0A0FB9AA6}" type="pres">
      <dgm:prSet presAssocID="{7AAAF147-3ECF-40FB-9412-B3E168F385A4}" presName="thinLine2b" presStyleLbl="callout" presStyleIdx="4" presStyleCnt="6"/>
      <dgm:spPr/>
    </dgm:pt>
    <dgm:pt modelId="{E0C25300-C7D9-40C8-B2EC-F98DDFE20C5D}" type="pres">
      <dgm:prSet presAssocID="{7AAAF147-3ECF-40FB-9412-B3E168F385A4}" presName="vertSpace2b" presStyleCnt="0"/>
      <dgm:spPr/>
    </dgm:pt>
    <dgm:pt modelId="{9A93F4FB-E181-49C8-9765-394C134A65AE}" type="pres">
      <dgm:prSet presAssocID="{FD67F9FF-C607-42E5-A32D-D7EF6FFF7C7D}" presName="horz2" presStyleCnt="0"/>
      <dgm:spPr/>
    </dgm:pt>
    <dgm:pt modelId="{CA384DC0-3CD1-41F5-AFD8-9444164CCC52}" type="pres">
      <dgm:prSet presAssocID="{FD67F9FF-C607-42E5-A32D-D7EF6FFF7C7D}" presName="horzSpace2" presStyleCnt="0"/>
      <dgm:spPr/>
    </dgm:pt>
    <dgm:pt modelId="{A106EBBA-24FE-489D-97BD-FA38D3371C3C}" type="pres">
      <dgm:prSet presAssocID="{FD67F9FF-C607-42E5-A32D-D7EF6FFF7C7D}" presName="tx2" presStyleLbl="revTx" presStyleIdx="6" presStyleCnt="7"/>
      <dgm:spPr/>
    </dgm:pt>
    <dgm:pt modelId="{9D43DA72-3E78-4059-B017-2980C0223258}" type="pres">
      <dgm:prSet presAssocID="{FD67F9FF-C607-42E5-A32D-D7EF6FFF7C7D}" presName="vert2" presStyleCnt="0"/>
      <dgm:spPr/>
    </dgm:pt>
    <dgm:pt modelId="{1D18FBEC-8DBB-41FA-B793-2AE43C0E7301}" type="pres">
      <dgm:prSet presAssocID="{FD67F9FF-C607-42E5-A32D-D7EF6FFF7C7D}" presName="thinLine2b" presStyleLbl="callout" presStyleIdx="5" presStyleCnt="6"/>
      <dgm:spPr/>
    </dgm:pt>
    <dgm:pt modelId="{3C816E07-03D5-4B35-A14E-CF8B802302C9}" type="pres">
      <dgm:prSet presAssocID="{FD67F9FF-C607-42E5-A32D-D7EF6FFF7C7D}" presName="vertSpace2b" presStyleCnt="0"/>
      <dgm:spPr/>
    </dgm:pt>
  </dgm:ptLst>
  <dgm:cxnLst>
    <dgm:cxn modelId="{F2461E01-FC48-4E7B-A42E-AB73B688226E}" type="presOf" srcId="{FD67F9FF-C607-42E5-A32D-D7EF6FFF7C7D}" destId="{A106EBBA-24FE-489D-97BD-FA38D3371C3C}" srcOrd="0" destOrd="0" presId="urn:microsoft.com/office/officeart/2008/layout/LinedList"/>
    <dgm:cxn modelId="{78F6A618-9995-4188-8AD1-64A35BC5E776}" srcId="{1A1D3571-4DD9-4597-A50B-E5AAF342E751}" destId="{53CD95B2-3443-4863-BBD1-FB777E960320}" srcOrd="0" destOrd="0" parTransId="{2A722912-0550-477F-B51C-044AD578A485}" sibTransId="{B2F20A24-81FA-4C85-9EC3-CB8626954282}"/>
    <dgm:cxn modelId="{D9C35B24-B35A-4F55-AC23-FCB4D2C523DB}" type="presOf" srcId="{2A26649C-5895-4AE7-98C1-B934868AB73E}" destId="{F8AA2463-0DEB-48E7-ABF3-48A17353D3C8}" srcOrd="0" destOrd="0" presId="urn:microsoft.com/office/officeart/2008/layout/LinedList"/>
    <dgm:cxn modelId="{33D69068-D829-4321-A10B-FB5211C85E85}" type="presOf" srcId="{C87A2CF3-34DB-4BD9-A5DD-D933625C0132}" destId="{F0AF1C79-0414-47CC-A786-6E845E769C19}" srcOrd="0" destOrd="0" presId="urn:microsoft.com/office/officeart/2008/layout/LinedList"/>
    <dgm:cxn modelId="{77062D4E-245A-4E3C-BD22-9FA45676F986}" type="presOf" srcId="{5CC4C5FB-AB53-48E3-93EC-B2D84E3D1031}" destId="{FA665DD7-BF5C-49B3-AA9F-3DC3DC5B463E}" srcOrd="0" destOrd="0" presId="urn:microsoft.com/office/officeart/2008/layout/LinedList"/>
    <dgm:cxn modelId="{ED55F079-6EDC-48AC-B8F0-7885BD9DC685}" srcId="{53CD95B2-3443-4863-BBD1-FB777E960320}" destId="{2A26649C-5895-4AE7-98C1-B934868AB73E}" srcOrd="1" destOrd="0" parTransId="{44EF6A4C-1301-4B99-8612-08DC0C6C4325}" sibTransId="{A2CBD954-BA6D-4128-890E-8E671B078662}"/>
    <dgm:cxn modelId="{8C40BB5A-0A6C-4CC2-9B4A-D2C5C6BE9452}" srcId="{53CD95B2-3443-4863-BBD1-FB777E960320}" destId="{FD67F9FF-C607-42E5-A32D-D7EF6FFF7C7D}" srcOrd="5" destOrd="0" parTransId="{4C06AD2E-B2B6-4E00-AC75-5A612845D24D}" sibTransId="{388F39A2-728D-4427-8183-4AEAC04D135C}"/>
    <dgm:cxn modelId="{83A9308A-D8FF-4743-A6CA-D34075BE3E79}" type="presOf" srcId="{1A1D3571-4DD9-4597-A50B-E5AAF342E751}" destId="{4CA7373C-A93A-4FDD-8416-BB725F38E365}" srcOrd="0" destOrd="0" presId="urn:microsoft.com/office/officeart/2008/layout/LinedList"/>
    <dgm:cxn modelId="{906162A6-850F-4D7B-A7AC-C11AEBC808F9}" type="presOf" srcId="{7AAAF147-3ECF-40FB-9412-B3E168F385A4}" destId="{813EE5AF-64F9-484D-B0A0-4E598BB6A716}" srcOrd="0" destOrd="0" presId="urn:microsoft.com/office/officeart/2008/layout/LinedList"/>
    <dgm:cxn modelId="{A316EFB2-6089-4D4D-B1B8-7F114F21A146}" type="presOf" srcId="{00D7F65D-437C-4756-9EBB-E3CAA303CE63}" destId="{8740880C-53DB-4459-9F86-F8DC2112E8AC}" srcOrd="0" destOrd="0" presId="urn:microsoft.com/office/officeart/2008/layout/LinedList"/>
    <dgm:cxn modelId="{9A76C2C0-41F7-41EB-85FC-DF03BB37F794}" srcId="{53CD95B2-3443-4863-BBD1-FB777E960320}" destId="{C87A2CF3-34DB-4BD9-A5DD-D933625C0132}" srcOrd="0" destOrd="0" parTransId="{6EF92B42-3741-4FF1-9A27-763464ADB93A}" sibTransId="{8838DBC7-F9D7-45D9-8A77-D71F4C8EB3F7}"/>
    <dgm:cxn modelId="{7CDB20C9-C252-40F5-A801-E4267DB122C4}" srcId="{53CD95B2-3443-4863-BBD1-FB777E960320}" destId="{7AAAF147-3ECF-40FB-9412-B3E168F385A4}" srcOrd="4" destOrd="0" parTransId="{79A6D730-E9EF-4DE6-8C68-1BCCC09A6C65}" sibTransId="{86E078BE-6E65-442B-B2B7-5C140B5D1E0A}"/>
    <dgm:cxn modelId="{22C43AD9-96B8-4B59-B04D-29FDDF602C17}" type="presOf" srcId="{53CD95B2-3443-4863-BBD1-FB777E960320}" destId="{E5609C52-5CE7-4B10-9688-7869CC2CB81D}" srcOrd="0" destOrd="0" presId="urn:microsoft.com/office/officeart/2008/layout/LinedList"/>
    <dgm:cxn modelId="{863295DC-348D-4548-8CEB-2C5FD4B263D5}" srcId="{53CD95B2-3443-4863-BBD1-FB777E960320}" destId="{00D7F65D-437C-4756-9EBB-E3CAA303CE63}" srcOrd="3" destOrd="0" parTransId="{5D17F480-F5DD-451B-8825-184DF7D9EE65}" sibTransId="{1D0B234E-3324-46EE-9670-A0627FE95FEC}"/>
    <dgm:cxn modelId="{62EB55F2-AE56-4C18-AE7B-B3996C8E1A22}" srcId="{53CD95B2-3443-4863-BBD1-FB777E960320}" destId="{5CC4C5FB-AB53-48E3-93EC-B2D84E3D1031}" srcOrd="2" destOrd="0" parTransId="{1F106182-BEEB-4BED-9B9D-C205E3F8417E}" sibTransId="{53E39F87-DBEF-4893-80C9-09C4953893D5}"/>
    <dgm:cxn modelId="{74A150D1-0088-492A-9514-8A0723076B8A}" type="presParOf" srcId="{4CA7373C-A93A-4FDD-8416-BB725F38E365}" destId="{0E178B5F-EA62-4782-A956-C32CCA5E0EEA}" srcOrd="0" destOrd="0" presId="urn:microsoft.com/office/officeart/2008/layout/LinedList"/>
    <dgm:cxn modelId="{44487487-C3A7-46E9-AA24-8B36390BF712}" type="presParOf" srcId="{4CA7373C-A93A-4FDD-8416-BB725F38E365}" destId="{9EF159CD-9140-4097-9120-8A20AF416E8C}" srcOrd="1" destOrd="0" presId="urn:microsoft.com/office/officeart/2008/layout/LinedList"/>
    <dgm:cxn modelId="{C9070555-C2FF-49D8-84AA-BBAA140B13A6}" type="presParOf" srcId="{9EF159CD-9140-4097-9120-8A20AF416E8C}" destId="{E5609C52-5CE7-4B10-9688-7869CC2CB81D}" srcOrd="0" destOrd="0" presId="urn:microsoft.com/office/officeart/2008/layout/LinedList"/>
    <dgm:cxn modelId="{22366A38-0837-498A-998E-80F4F3CCAECA}" type="presParOf" srcId="{9EF159CD-9140-4097-9120-8A20AF416E8C}" destId="{98C2DFD4-6764-4D48-82C0-B2AE91BE37FA}" srcOrd="1" destOrd="0" presId="urn:microsoft.com/office/officeart/2008/layout/LinedList"/>
    <dgm:cxn modelId="{D3053B02-EB09-4BAF-868A-502224AF485F}" type="presParOf" srcId="{98C2DFD4-6764-4D48-82C0-B2AE91BE37FA}" destId="{4134D8E4-4994-4454-886D-19CDDF238EAF}" srcOrd="0" destOrd="0" presId="urn:microsoft.com/office/officeart/2008/layout/LinedList"/>
    <dgm:cxn modelId="{0D45986C-FBEB-4AC6-ABFA-A8BF9271ADEC}" type="presParOf" srcId="{98C2DFD4-6764-4D48-82C0-B2AE91BE37FA}" destId="{B2E9215E-E576-4E01-A684-0D629263B428}" srcOrd="1" destOrd="0" presId="urn:microsoft.com/office/officeart/2008/layout/LinedList"/>
    <dgm:cxn modelId="{42D338FC-1A8C-494B-BBF4-86311C3B05B4}" type="presParOf" srcId="{B2E9215E-E576-4E01-A684-0D629263B428}" destId="{B84B4A07-C402-42B7-9344-FBC9A85047A8}" srcOrd="0" destOrd="0" presId="urn:microsoft.com/office/officeart/2008/layout/LinedList"/>
    <dgm:cxn modelId="{B8363687-D436-4AB9-A10B-66AFCD8A2171}" type="presParOf" srcId="{B2E9215E-E576-4E01-A684-0D629263B428}" destId="{F0AF1C79-0414-47CC-A786-6E845E769C19}" srcOrd="1" destOrd="0" presId="urn:microsoft.com/office/officeart/2008/layout/LinedList"/>
    <dgm:cxn modelId="{070EC8BD-1DCE-4CA7-8EDA-576FBDE3BC5E}" type="presParOf" srcId="{B2E9215E-E576-4E01-A684-0D629263B428}" destId="{F0620629-81D3-4013-9AF3-DA264DA0F372}" srcOrd="2" destOrd="0" presId="urn:microsoft.com/office/officeart/2008/layout/LinedList"/>
    <dgm:cxn modelId="{F802EAF7-61B0-4B32-9028-7884207BD941}" type="presParOf" srcId="{98C2DFD4-6764-4D48-82C0-B2AE91BE37FA}" destId="{880BD498-0B65-4EDE-A23C-F12C17273CA2}" srcOrd="2" destOrd="0" presId="urn:microsoft.com/office/officeart/2008/layout/LinedList"/>
    <dgm:cxn modelId="{84A1AB24-134F-491D-924D-7127850A7128}" type="presParOf" srcId="{98C2DFD4-6764-4D48-82C0-B2AE91BE37FA}" destId="{48882875-AC07-45A8-A924-BF26D3C47184}" srcOrd="3" destOrd="0" presId="urn:microsoft.com/office/officeart/2008/layout/LinedList"/>
    <dgm:cxn modelId="{DCC73648-F470-4215-B36C-53DB51C61C2C}" type="presParOf" srcId="{98C2DFD4-6764-4D48-82C0-B2AE91BE37FA}" destId="{2C96C063-E390-4563-AF57-7758F8BA6951}" srcOrd="4" destOrd="0" presId="urn:microsoft.com/office/officeart/2008/layout/LinedList"/>
    <dgm:cxn modelId="{087A3336-F266-46E2-9406-8C956E5F1861}" type="presParOf" srcId="{2C96C063-E390-4563-AF57-7758F8BA6951}" destId="{189001F5-B2BD-4883-B452-08C8CD7056F8}" srcOrd="0" destOrd="0" presId="urn:microsoft.com/office/officeart/2008/layout/LinedList"/>
    <dgm:cxn modelId="{C7187EE9-B3A2-4814-9EE4-BC914051837C}" type="presParOf" srcId="{2C96C063-E390-4563-AF57-7758F8BA6951}" destId="{F8AA2463-0DEB-48E7-ABF3-48A17353D3C8}" srcOrd="1" destOrd="0" presId="urn:microsoft.com/office/officeart/2008/layout/LinedList"/>
    <dgm:cxn modelId="{C7D53A7A-AD5E-46E3-8F9B-64CB844D6908}" type="presParOf" srcId="{2C96C063-E390-4563-AF57-7758F8BA6951}" destId="{76BCBADF-6A19-4E6F-AEB7-EADCAEB737EA}" srcOrd="2" destOrd="0" presId="urn:microsoft.com/office/officeart/2008/layout/LinedList"/>
    <dgm:cxn modelId="{F8411051-2D8B-4F6F-8810-54ECE52659B4}" type="presParOf" srcId="{98C2DFD4-6764-4D48-82C0-B2AE91BE37FA}" destId="{AF3A8264-9DFA-462D-9979-F90478C51336}" srcOrd="5" destOrd="0" presId="urn:microsoft.com/office/officeart/2008/layout/LinedList"/>
    <dgm:cxn modelId="{3C776A69-FE2E-4DE4-9CEF-9F6717C7680A}" type="presParOf" srcId="{98C2DFD4-6764-4D48-82C0-B2AE91BE37FA}" destId="{8DE8F3CB-8A50-4555-90A9-9798A44C347E}" srcOrd="6" destOrd="0" presId="urn:microsoft.com/office/officeart/2008/layout/LinedList"/>
    <dgm:cxn modelId="{ABB26540-D8C8-4067-B1F9-69822C2D24C0}" type="presParOf" srcId="{98C2DFD4-6764-4D48-82C0-B2AE91BE37FA}" destId="{6AA8820A-3689-4530-AE27-7365EF16B3AF}" srcOrd="7" destOrd="0" presId="urn:microsoft.com/office/officeart/2008/layout/LinedList"/>
    <dgm:cxn modelId="{3D90172C-8423-4E88-8EFA-1F16A816A0B0}" type="presParOf" srcId="{6AA8820A-3689-4530-AE27-7365EF16B3AF}" destId="{8B3F32F9-9F7E-47B9-83F0-9E7CEC02C1EF}" srcOrd="0" destOrd="0" presId="urn:microsoft.com/office/officeart/2008/layout/LinedList"/>
    <dgm:cxn modelId="{F7A34B20-3279-41F6-86E6-EFADB36FB0F0}" type="presParOf" srcId="{6AA8820A-3689-4530-AE27-7365EF16B3AF}" destId="{FA665DD7-BF5C-49B3-AA9F-3DC3DC5B463E}" srcOrd="1" destOrd="0" presId="urn:microsoft.com/office/officeart/2008/layout/LinedList"/>
    <dgm:cxn modelId="{1D2B7EA5-BA9B-4279-A377-81C771DB78C8}" type="presParOf" srcId="{6AA8820A-3689-4530-AE27-7365EF16B3AF}" destId="{5AAB3469-5761-4905-B18A-78095DF75F32}" srcOrd="2" destOrd="0" presId="urn:microsoft.com/office/officeart/2008/layout/LinedList"/>
    <dgm:cxn modelId="{EF2AB303-3A2F-44A5-8C2E-86E6BC858F4A}" type="presParOf" srcId="{98C2DFD4-6764-4D48-82C0-B2AE91BE37FA}" destId="{FEF35CD3-7139-42A9-8955-24A2A998BAF3}" srcOrd="8" destOrd="0" presId="urn:microsoft.com/office/officeart/2008/layout/LinedList"/>
    <dgm:cxn modelId="{29E57E4E-C52B-45A5-A005-0511A4CC3B7E}" type="presParOf" srcId="{98C2DFD4-6764-4D48-82C0-B2AE91BE37FA}" destId="{E5F0A3CE-B571-4E7F-9491-91CFDE3AB48B}" srcOrd="9" destOrd="0" presId="urn:microsoft.com/office/officeart/2008/layout/LinedList"/>
    <dgm:cxn modelId="{96AFCDCB-C854-421C-BADC-D91C65C80737}" type="presParOf" srcId="{98C2DFD4-6764-4D48-82C0-B2AE91BE37FA}" destId="{59CF457A-89E2-4388-A61A-446C5C9BE6A6}" srcOrd="10" destOrd="0" presId="urn:microsoft.com/office/officeart/2008/layout/LinedList"/>
    <dgm:cxn modelId="{AADDA68E-3AF2-4478-BA25-9E0B40287385}" type="presParOf" srcId="{59CF457A-89E2-4388-A61A-446C5C9BE6A6}" destId="{59CD8128-13FE-4130-949F-39B974F971E0}" srcOrd="0" destOrd="0" presId="urn:microsoft.com/office/officeart/2008/layout/LinedList"/>
    <dgm:cxn modelId="{A60B6D09-07CD-41FE-BC6B-ABAB0E5FFA96}" type="presParOf" srcId="{59CF457A-89E2-4388-A61A-446C5C9BE6A6}" destId="{8740880C-53DB-4459-9F86-F8DC2112E8AC}" srcOrd="1" destOrd="0" presId="urn:microsoft.com/office/officeart/2008/layout/LinedList"/>
    <dgm:cxn modelId="{D39F067B-10A9-46A1-950F-6F026A77AC01}" type="presParOf" srcId="{59CF457A-89E2-4388-A61A-446C5C9BE6A6}" destId="{F2984AAA-70A4-48CB-9260-858B262DADCF}" srcOrd="2" destOrd="0" presId="urn:microsoft.com/office/officeart/2008/layout/LinedList"/>
    <dgm:cxn modelId="{D8FE6863-76AF-4973-A5C4-F96D7933D336}" type="presParOf" srcId="{98C2DFD4-6764-4D48-82C0-B2AE91BE37FA}" destId="{2ECF1BE0-C065-4CF7-A571-E8BC1F6DAE8C}" srcOrd="11" destOrd="0" presId="urn:microsoft.com/office/officeart/2008/layout/LinedList"/>
    <dgm:cxn modelId="{52D6654C-3106-443E-A708-126F3A25867F}" type="presParOf" srcId="{98C2DFD4-6764-4D48-82C0-B2AE91BE37FA}" destId="{6A3C56F4-8816-492C-8A0E-B997ACD6BE72}" srcOrd="12" destOrd="0" presId="urn:microsoft.com/office/officeart/2008/layout/LinedList"/>
    <dgm:cxn modelId="{63CE8C28-1965-41E8-BE1E-4DC6DC148153}" type="presParOf" srcId="{98C2DFD4-6764-4D48-82C0-B2AE91BE37FA}" destId="{A6409FF0-3912-4304-8B7C-C220F4CF5F04}" srcOrd="13" destOrd="0" presId="urn:microsoft.com/office/officeart/2008/layout/LinedList"/>
    <dgm:cxn modelId="{C4A5DB5F-37F1-4AA0-A4DD-8CAF86BFE595}" type="presParOf" srcId="{A6409FF0-3912-4304-8B7C-C220F4CF5F04}" destId="{8637457F-000C-41BA-9DD1-362DC53400C9}" srcOrd="0" destOrd="0" presId="urn:microsoft.com/office/officeart/2008/layout/LinedList"/>
    <dgm:cxn modelId="{928B9366-B0E5-4A56-B45A-C417B299B5B3}" type="presParOf" srcId="{A6409FF0-3912-4304-8B7C-C220F4CF5F04}" destId="{813EE5AF-64F9-484D-B0A0-4E598BB6A716}" srcOrd="1" destOrd="0" presId="urn:microsoft.com/office/officeart/2008/layout/LinedList"/>
    <dgm:cxn modelId="{62B9ED25-7EE4-4F6A-BA89-57B5078CF1E5}" type="presParOf" srcId="{A6409FF0-3912-4304-8B7C-C220F4CF5F04}" destId="{721CA4D6-E21B-410E-A494-DE6D2E8EA623}" srcOrd="2" destOrd="0" presId="urn:microsoft.com/office/officeart/2008/layout/LinedList"/>
    <dgm:cxn modelId="{5E914757-9078-433C-BBFB-CA4B930B95AA}" type="presParOf" srcId="{98C2DFD4-6764-4D48-82C0-B2AE91BE37FA}" destId="{038A2AAC-1F21-4100-A84B-86B0A0FB9AA6}" srcOrd="14" destOrd="0" presId="urn:microsoft.com/office/officeart/2008/layout/LinedList"/>
    <dgm:cxn modelId="{4AAC3A50-F3E9-4603-AA3A-FCB441C879EF}" type="presParOf" srcId="{98C2DFD4-6764-4D48-82C0-B2AE91BE37FA}" destId="{E0C25300-C7D9-40C8-B2EC-F98DDFE20C5D}" srcOrd="15" destOrd="0" presId="urn:microsoft.com/office/officeart/2008/layout/LinedList"/>
    <dgm:cxn modelId="{0B828DC4-1914-4866-94FE-7D9A0849662B}" type="presParOf" srcId="{98C2DFD4-6764-4D48-82C0-B2AE91BE37FA}" destId="{9A93F4FB-E181-49C8-9765-394C134A65AE}" srcOrd="16" destOrd="0" presId="urn:microsoft.com/office/officeart/2008/layout/LinedList"/>
    <dgm:cxn modelId="{A91F7180-ABEC-477F-BE1E-0DFF06107649}" type="presParOf" srcId="{9A93F4FB-E181-49C8-9765-394C134A65AE}" destId="{CA384DC0-3CD1-41F5-AFD8-9444164CCC52}" srcOrd="0" destOrd="0" presId="urn:microsoft.com/office/officeart/2008/layout/LinedList"/>
    <dgm:cxn modelId="{3947CB33-84A6-443F-A84E-7FB825613B7B}" type="presParOf" srcId="{9A93F4FB-E181-49C8-9765-394C134A65AE}" destId="{A106EBBA-24FE-489D-97BD-FA38D3371C3C}" srcOrd="1" destOrd="0" presId="urn:microsoft.com/office/officeart/2008/layout/LinedList"/>
    <dgm:cxn modelId="{C831E36B-001B-4303-9C8D-ECA0E662A5D4}" type="presParOf" srcId="{9A93F4FB-E181-49C8-9765-394C134A65AE}" destId="{9D43DA72-3E78-4059-B017-2980C0223258}" srcOrd="2" destOrd="0" presId="urn:microsoft.com/office/officeart/2008/layout/LinedList"/>
    <dgm:cxn modelId="{C07D78E2-99F5-45C4-80E5-6B79C95153FB}" type="presParOf" srcId="{98C2DFD4-6764-4D48-82C0-B2AE91BE37FA}" destId="{1D18FBEC-8DBB-41FA-B793-2AE43C0E7301}" srcOrd="17" destOrd="0" presId="urn:microsoft.com/office/officeart/2008/layout/LinedList"/>
    <dgm:cxn modelId="{A62A153C-ACEB-45A3-8CEC-B2EAB2C02A1A}" type="presParOf" srcId="{98C2DFD4-6764-4D48-82C0-B2AE91BE37FA}" destId="{3C816E07-03D5-4B35-A14E-CF8B802302C9}" srcOrd="18" destOrd="0" presId="urn:microsoft.com/office/officeart/2008/layout/LinedList"/>
  </dgm:cxnLst>
  <dgm:bg/>
  <dgm:whole/>
  <dgm:extLst>
    <a:ext uri="http://schemas.microsoft.com/office/drawing/2008/diagram">
      <dsp:dataModelExt xmlns:dsp="http://schemas.microsoft.com/office/drawing/2008/diagram" relId="rId6" minVer="http://schemas.openxmlformats.org/drawingml/2006/diagram"/>
    </a:ext>
  </dgm:extLst>
</dgm:dataModel>
</file>

<file path=ppt/diagrams/drawing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89130E6-5E37-4BE8-B5E9-C789F44FF7F4}">
      <dsp:nvSpPr>
        <dsp:cNvPr id="0" name=""/>
        <dsp:cNvSpPr/>
      </dsp:nvSpPr>
      <dsp:spPr>
        <a:xfrm>
          <a:off x="-5545272" y="-848975"/>
          <a:ext cx="6602460" cy="6602460"/>
        </a:xfrm>
        <a:prstGeom prst="blockArc">
          <a:avLst>
            <a:gd name="adj1" fmla="val 18900000"/>
            <a:gd name="adj2" fmla="val 2700000"/>
            <a:gd name="adj3" fmla="val 327"/>
          </a:avLst>
        </a:prstGeom>
        <a:noFill/>
        <a:ln w="12700" cap="flat" cmpd="sng" algn="ctr">
          <a:solidFill>
            <a:schemeClr val="accent4">
              <a:tint val="9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F68066DC-AE6B-4AAC-AFE6-B84608575440}">
      <dsp:nvSpPr>
        <dsp:cNvPr id="0" name=""/>
        <dsp:cNvSpPr/>
      </dsp:nvSpPr>
      <dsp:spPr>
        <a:xfrm>
          <a:off x="462206" y="306433"/>
          <a:ext cx="9467696" cy="613259"/>
        </a:xfrm>
        <a:prstGeom prst="rect">
          <a:avLst/>
        </a:prstGeom>
        <a:solidFill>
          <a:schemeClr val="accent4">
            <a:alpha val="90000"/>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86775" tIns="45720" rIns="45720" bIns="45720" numCol="1" spcCol="1270" anchor="ctr" anchorCtr="0">
          <a:noAutofit/>
        </a:bodyPr>
        <a:lstStyle/>
        <a:p>
          <a:pPr marL="0" lvl="0" indent="0" algn="l" defTabSz="800100">
            <a:lnSpc>
              <a:spcPct val="90000"/>
            </a:lnSpc>
            <a:spcBef>
              <a:spcPct val="0"/>
            </a:spcBef>
            <a:spcAft>
              <a:spcPct val="35000"/>
            </a:spcAft>
            <a:buNone/>
          </a:pPr>
          <a:r>
            <a:rPr lang="en-US" sz="1800" kern="1200" dirty="0">
              <a:solidFill>
                <a:srgbClr val="000000"/>
              </a:solidFill>
            </a:rPr>
            <a:t>Tracking of procurement projects under the phase of Pre-Procurement and Procurement activities </a:t>
          </a:r>
        </a:p>
      </dsp:txBody>
      <dsp:txXfrm>
        <a:off x="462206" y="306433"/>
        <a:ext cx="9467696" cy="613259"/>
      </dsp:txXfrm>
    </dsp:sp>
    <dsp:sp modelId="{93344117-148A-40CA-8C1F-F49CFDAF3603}">
      <dsp:nvSpPr>
        <dsp:cNvPr id="0" name=""/>
        <dsp:cNvSpPr/>
      </dsp:nvSpPr>
      <dsp:spPr>
        <a:xfrm>
          <a:off x="78918" y="229776"/>
          <a:ext cx="766574" cy="766574"/>
        </a:xfrm>
        <a:prstGeom prst="ellipse">
          <a:avLst/>
        </a:prstGeom>
        <a:solidFill>
          <a:schemeClr val="lt1">
            <a:hueOff val="0"/>
            <a:satOff val="0"/>
            <a:lumOff val="0"/>
            <a:alphaOff val="0"/>
          </a:schemeClr>
        </a:solidFill>
        <a:ln w="12700" cap="flat" cmpd="sng" algn="ctr">
          <a:solidFill>
            <a:schemeClr val="accent4">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47A084EA-9C23-424E-A1EF-5B1293731C62}">
      <dsp:nvSpPr>
        <dsp:cNvPr id="0" name=""/>
        <dsp:cNvSpPr/>
      </dsp:nvSpPr>
      <dsp:spPr>
        <a:xfrm>
          <a:off x="901650" y="1226029"/>
          <a:ext cx="9028252" cy="613259"/>
        </a:xfrm>
        <a:prstGeom prst="rect">
          <a:avLst/>
        </a:prstGeom>
        <a:solidFill>
          <a:schemeClr val="accent4">
            <a:alpha val="90000"/>
            <a:hueOff val="0"/>
            <a:satOff val="0"/>
            <a:lumOff val="0"/>
            <a:alphaOff val="-1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86775" tIns="45720" rIns="45720" bIns="45720" numCol="1" spcCol="1270" anchor="ctr" anchorCtr="0">
          <a:noAutofit/>
        </a:bodyPr>
        <a:lstStyle/>
        <a:p>
          <a:pPr marL="0" lvl="0" indent="0" algn="l" defTabSz="800100">
            <a:lnSpc>
              <a:spcPct val="90000"/>
            </a:lnSpc>
            <a:spcBef>
              <a:spcPct val="0"/>
            </a:spcBef>
            <a:spcAft>
              <a:spcPct val="35000"/>
            </a:spcAft>
            <a:buNone/>
          </a:pPr>
          <a:r>
            <a:rPr lang="en-US" sz="1800" kern="1200" dirty="0">
              <a:solidFill>
                <a:srgbClr val="000000"/>
              </a:solidFill>
            </a:rPr>
            <a:t>Generate their purchase request and job order form to have a uniform layout and provide an auto computation of items per lot</a:t>
          </a:r>
        </a:p>
      </dsp:txBody>
      <dsp:txXfrm>
        <a:off x="901650" y="1226029"/>
        <a:ext cx="9028252" cy="613259"/>
      </dsp:txXfrm>
    </dsp:sp>
    <dsp:sp modelId="{BEA2F64B-32E4-430D-BF93-B38F4B76F629}">
      <dsp:nvSpPr>
        <dsp:cNvPr id="0" name=""/>
        <dsp:cNvSpPr/>
      </dsp:nvSpPr>
      <dsp:spPr>
        <a:xfrm>
          <a:off x="394246" y="1150429"/>
          <a:ext cx="766574" cy="766574"/>
        </a:xfrm>
        <a:prstGeom prst="ellipse">
          <a:avLst/>
        </a:prstGeom>
        <a:solidFill>
          <a:schemeClr val="lt1">
            <a:hueOff val="0"/>
            <a:satOff val="0"/>
            <a:lumOff val="0"/>
            <a:alphaOff val="0"/>
          </a:schemeClr>
        </a:solidFill>
        <a:ln w="12700" cap="flat" cmpd="sng" algn="ctr">
          <a:solidFill>
            <a:schemeClr val="accent4">
              <a:alpha val="90000"/>
              <a:hueOff val="0"/>
              <a:satOff val="0"/>
              <a:lumOff val="0"/>
              <a:alphaOff val="-10000"/>
            </a:schemeClr>
          </a:solidFill>
          <a:prstDash val="solid"/>
          <a:miter lim="800000"/>
        </a:ln>
        <a:effectLst/>
      </dsp:spPr>
      <dsp:style>
        <a:lnRef idx="2">
          <a:scrgbClr r="0" g="0" b="0"/>
        </a:lnRef>
        <a:fillRef idx="1">
          <a:scrgbClr r="0" g="0" b="0"/>
        </a:fillRef>
        <a:effectRef idx="0">
          <a:scrgbClr r="0" g="0" b="0"/>
        </a:effectRef>
        <a:fontRef idx="minor"/>
      </dsp:style>
    </dsp:sp>
    <dsp:sp modelId="{0AAB7477-A26B-41C1-8F3A-ACA9AAFAE388}">
      <dsp:nvSpPr>
        <dsp:cNvPr id="0" name=""/>
        <dsp:cNvSpPr/>
      </dsp:nvSpPr>
      <dsp:spPr>
        <a:xfrm>
          <a:off x="1036524" y="2145624"/>
          <a:ext cx="8893378" cy="613259"/>
        </a:xfrm>
        <a:prstGeom prst="rect">
          <a:avLst/>
        </a:prstGeom>
        <a:solidFill>
          <a:schemeClr val="accent4">
            <a:alpha val="90000"/>
            <a:hueOff val="0"/>
            <a:satOff val="0"/>
            <a:lumOff val="0"/>
            <a:alphaOff val="-2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86775" tIns="45720" rIns="45720" bIns="45720" numCol="1" spcCol="1270" anchor="ctr" anchorCtr="0">
          <a:noAutofit/>
        </a:bodyPr>
        <a:lstStyle/>
        <a:p>
          <a:pPr marL="0" lvl="0" indent="0" algn="l" defTabSz="800100">
            <a:lnSpc>
              <a:spcPct val="90000"/>
            </a:lnSpc>
            <a:spcBef>
              <a:spcPct val="0"/>
            </a:spcBef>
            <a:spcAft>
              <a:spcPct val="35000"/>
            </a:spcAft>
            <a:buNone/>
          </a:pPr>
          <a:r>
            <a:rPr lang="en-US" sz="1800" kern="1200" dirty="0">
              <a:solidFill>
                <a:srgbClr val="000000"/>
              </a:solidFill>
            </a:rPr>
            <a:t>Viewing of detailed history of their request and live dashboard notifications and SMS to end users for important updates</a:t>
          </a:r>
        </a:p>
      </dsp:txBody>
      <dsp:txXfrm>
        <a:off x="1036524" y="2145624"/>
        <a:ext cx="8893378" cy="613259"/>
      </dsp:txXfrm>
    </dsp:sp>
    <dsp:sp modelId="{40F28187-37F2-4ABA-B27B-A16B4F90C889}">
      <dsp:nvSpPr>
        <dsp:cNvPr id="0" name=""/>
        <dsp:cNvSpPr/>
      </dsp:nvSpPr>
      <dsp:spPr>
        <a:xfrm>
          <a:off x="653236" y="2068967"/>
          <a:ext cx="766574" cy="766574"/>
        </a:xfrm>
        <a:prstGeom prst="ellipse">
          <a:avLst/>
        </a:prstGeom>
        <a:solidFill>
          <a:schemeClr val="lt1">
            <a:hueOff val="0"/>
            <a:satOff val="0"/>
            <a:lumOff val="0"/>
            <a:alphaOff val="0"/>
          </a:schemeClr>
        </a:solidFill>
        <a:ln w="12700" cap="flat" cmpd="sng" algn="ctr">
          <a:solidFill>
            <a:schemeClr val="accent4">
              <a:alpha val="90000"/>
              <a:hueOff val="0"/>
              <a:satOff val="0"/>
              <a:lumOff val="0"/>
              <a:alphaOff val="-20000"/>
            </a:schemeClr>
          </a:solidFill>
          <a:prstDash val="solid"/>
          <a:miter lim="800000"/>
        </a:ln>
        <a:effectLst/>
      </dsp:spPr>
      <dsp:style>
        <a:lnRef idx="2">
          <a:scrgbClr r="0" g="0" b="0"/>
        </a:lnRef>
        <a:fillRef idx="1">
          <a:scrgbClr r="0" g="0" b="0"/>
        </a:fillRef>
        <a:effectRef idx="0">
          <a:scrgbClr r="0" g="0" b="0"/>
        </a:effectRef>
        <a:fontRef idx="minor"/>
      </dsp:style>
    </dsp:sp>
    <dsp:sp modelId="{411399EB-6DC0-4439-8C16-608D37FC5CB7}">
      <dsp:nvSpPr>
        <dsp:cNvPr id="0" name=""/>
        <dsp:cNvSpPr/>
      </dsp:nvSpPr>
      <dsp:spPr>
        <a:xfrm>
          <a:off x="901650" y="3065220"/>
          <a:ext cx="9028252" cy="613259"/>
        </a:xfrm>
        <a:prstGeom prst="rect">
          <a:avLst/>
        </a:prstGeom>
        <a:solidFill>
          <a:schemeClr val="accent4">
            <a:alpha val="90000"/>
            <a:hueOff val="0"/>
            <a:satOff val="0"/>
            <a:lumOff val="0"/>
            <a:alphaOff val="-3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86775" tIns="45720" rIns="45720" bIns="45720" numCol="1" spcCol="1270" anchor="ctr" anchorCtr="0">
          <a:noAutofit/>
        </a:bodyPr>
        <a:lstStyle/>
        <a:p>
          <a:pPr marL="0" lvl="0" indent="0" algn="l" defTabSz="800100">
            <a:lnSpc>
              <a:spcPct val="90000"/>
            </a:lnSpc>
            <a:spcBef>
              <a:spcPct val="0"/>
            </a:spcBef>
            <a:spcAft>
              <a:spcPct val="35000"/>
            </a:spcAft>
            <a:buNone/>
          </a:pPr>
          <a:r>
            <a:rPr lang="en-US" sz="1800" kern="1200" dirty="0">
              <a:solidFill>
                <a:srgbClr val="000000"/>
              </a:solidFill>
            </a:rPr>
            <a:t>Revise/Update the forms that has an issue from the Technical Member</a:t>
          </a:r>
        </a:p>
      </dsp:txBody>
      <dsp:txXfrm>
        <a:off x="901650" y="3065220"/>
        <a:ext cx="9028252" cy="613259"/>
      </dsp:txXfrm>
    </dsp:sp>
    <dsp:sp modelId="{EFB00622-B3C9-426E-8BAA-F15F011AE709}">
      <dsp:nvSpPr>
        <dsp:cNvPr id="0" name=""/>
        <dsp:cNvSpPr/>
      </dsp:nvSpPr>
      <dsp:spPr>
        <a:xfrm>
          <a:off x="518362" y="2988562"/>
          <a:ext cx="766574" cy="766574"/>
        </a:xfrm>
        <a:prstGeom prst="ellipse">
          <a:avLst/>
        </a:prstGeom>
        <a:solidFill>
          <a:schemeClr val="lt1">
            <a:hueOff val="0"/>
            <a:satOff val="0"/>
            <a:lumOff val="0"/>
            <a:alphaOff val="0"/>
          </a:schemeClr>
        </a:solidFill>
        <a:ln w="12700" cap="flat" cmpd="sng" algn="ctr">
          <a:solidFill>
            <a:schemeClr val="accent4">
              <a:alpha val="90000"/>
              <a:hueOff val="0"/>
              <a:satOff val="0"/>
              <a:lumOff val="0"/>
              <a:alphaOff val="-30000"/>
            </a:schemeClr>
          </a:solidFill>
          <a:prstDash val="solid"/>
          <a:miter lim="800000"/>
        </a:ln>
        <a:effectLst/>
      </dsp:spPr>
      <dsp:style>
        <a:lnRef idx="2">
          <a:scrgbClr r="0" g="0" b="0"/>
        </a:lnRef>
        <a:fillRef idx="1">
          <a:scrgbClr r="0" g="0" b="0"/>
        </a:fillRef>
        <a:effectRef idx="0">
          <a:scrgbClr r="0" g="0" b="0"/>
        </a:effectRef>
        <a:fontRef idx="minor"/>
      </dsp:style>
    </dsp:sp>
    <dsp:sp modelId="{982EE5C5-7A2F-4E8C-B833-7A3196923C94}">
      <dsp:nvSpPr>
        <dsp:cNvPr id="0" name=""/>
        <dsp:cNvSpPr/>
      </dsp:nvSpPr>
      <dsp:spPr>
        <a:xfrm>
          <a:off x="462206" y="3984815"/>
          <a:ext cx="9467696" cy="613259"/>
        </a:xfrm>
        <a:prstGeom prst="rect">
          <a:avLst/>
        </a:prstGeom>
        <a:solidFill>
          <a:schemeClr val="accent4">
            <a:alpha val="90000"/>
            <a:hueOff val="0"/>
            <a:satOff val="0"/>
            <a:lumOff val="0"/>
            <a:alphaOff val="-4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86775" tIns="45720" rIns="45720" bIns="45720" numCol="1" spcCol="1270" anchor="ctr" anchorCtr="0">
          <a:noAutofit/>
        </a:bodyPr>
        <a:lstStyle/>
        <a:p>
          <a:pPr marL="0" lvl="0" indent="0" algn="l" defTabSz="800100">
            <a:lnSpc>
              <a:spcPct val="90000"/>
            </a:lnSpc>
            <a:spcBef>
              <a:spcPct val="0"/>
            </a:spcBef>
            <a:spcAft>
              <a:spcPct val="35000"/>
            </a:spcAft>
            <a:buNone/>
          </a:pPr>
          <a:r>
            <a:rPr lang="en-US" sz="1800" kern="1200" dirty="0">
              <a:solidFill>
                <a:srgbClr val="000000"/>
              </a:solidFill>
            </a:rPr>
            <a:t>The user guidelines to the procurement process and in using the system which will be seen in the end users dashboard</a:t>
          </a:r>
        </a:p>
      </dsp:txBody>
      <dsp:txXfrm>
        <a:off x="462206" y="3984815"/>
        <a:ext cx="9467696" cy="613259"/>
      </dsp:txXfrm>
    </dsp:sp>
    <dsp:sp modelId="{0364160B-F8E1-441B-AAEC-A77AFFDA37DB}">
      <dsp:nvSpPr>
        <dsp:cNvPr id="0" name=""/>
        <dsp:cNvSpPr/>
      </dsp:nvSpPr>
      <dsp:spPr>
        <a:xfrm>
          <a:off x="78918" y="3908157"/>
          <a:ext cx="766574" cy="766574"/>
        </a:xfrm>
        <a:prstGeom prst="ellipse">
          <a:avLst/>
        </a:prstGeom>
        <a:solidFill>
          <a:schemeClr val="lt1">
            <a:hueOff val="0"/>
            <a:satOff val="0"/>
            <a:lumOff val="0"/>
            <a:alphaOff val="0"/>
          </a:schemeClr>
        </a:solidFill>
        <a:ln w="12700" cap="flat" cmpd="sng" algn="ctr">
          <a:solidFill>
            <a:schemeClr val="accent4">
              <a:alpha val="90000"/>
              <a:hueOff val="0"/>
              <a:satOff val="0"/>
              <a:lumOff val="0"/>
              <a:alphaOff val="-4000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drawing10.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E178B5F-EA62-4782-A956-C32CCA5E0EEA}">
      <dsp:nvSpPr>
        <dsp:cNvPr id="0" name=""/>
        <dsp:cNvSpPr/>
      </dsp:nvSpPr>
      <dsp:spPr>
        <a:xfrm>
          <a:off x="0" y="0"/>
          <a:ext cx="10214811" cy="0"/>
        </a:xfrm>
        <a:prstGeom prst="line">
          <a:avLst/>
        </a:prstGeom>
        <a:solidFill>
          <a:schemeClr val="accent6">
            <a:alpha val="90000"/>
            <a:hueOff val="0"/>
            <a:satOff val="0"/>
            <a:lumOff val="0"/>
            <a:alphaOff val="0"/>
          </a:schemeClr>
        </a:solidFill>
        <a:ln w="12700" cap="flat" cmpd="sng" algn="ctr">
          <a:solidFill>
            <a:schemeClr val="accent6">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E5609C52-5CE7-4B10-9688-7869CC2CB81D}">
      <dsp:nvSpPr>
        <dsp:cNvPr id="0" name=""/>
        <dsp:cNvSpPr/>
      </dsp:nvSpPr>
      <dsp:spPr>
        <a:xfrm>
          <a:off x="0" y="0"/>
          <a:ext cx="2042962" cy="468251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18110" tIns="118110" rIns="118110" bIns="118110" numCol="1" spcCol="1270" anchor="t" anchorCtr="0">
          <a:noAutofit/>
        </a:bodyPr>
        <a:lstStyle/>
        <a:p>
          <a:pPr marL="0" lvl="0" indent="0" algn="l" defTabSz="1377950">
            <a:lnSpc>
              <a:spcPct val="90000"/>
            </a:lnSpc>
            <a:spcBef>
              <a:spcPct val="0"/>
            </a:spcBef>
            <a:spcAft>
              <a:spcPct val="35000"/>
            </a:spcAft>
            <a:buNone/>
          </a:pPr>
          <a:r>
            <a:rPr lang="en-US" sz="3100" kern="1200" dirty="0"/>
            <a:t>Generation of Reports</a:t>
          </a:r>
        </a:p>
      </dsp:txBody>
      <dsp:txXfrm>
        <a:off x="0" y="0"/>
        <a:ext cx="2042962" cy="4682512"/>
      </dsp:txXfrm>
    </dsp:sp>
    <dsp:sp modelId="{F0AF1C79-0414-47CC-A786-6E845E769C19}">
      <dsp:nvSpPr>
        <dsp:cNvPr id="0" name=""/>
        <dsp:cNvSpPr/>
      </dsp:nvSpPr>
      <dsp:spPr>
        <a:xfrm>
          <a:off x="2196184" y="73164"/>
          <a:ext cx="8018626" cy="146328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n-US" sz="2400" kern="1200" dirty="0"/>
            <a:t>Monthly Procurement Report</a:t>
          </a:r>
        </a:p>
      </dsp:txBody>
      <dsp:txXfrm>
        <a:off x="2196184" y="73164"/>
        <a:ext cx="8018626" cy="1463284"/>
      </dsp:txXfrm>
    </dsp:sp>
    <dsp:sp modelId="{880BD498-0B65-4EDE-A23C-F12C17273CA2}">
      <dsp:nvSpPr>
        <dsp:cNvPr id="0" name=""/>
        <dsp:cNvSpPr/>
      </dsp:nvSpPr>
      <dsp:spPr>
        <a:xfrm>
          <a:off x="2042962" y="1536449"/>
          <a:ext cx="8171848" cy="0"/>
        </a:xfrm>
        <a:prstGeom prst="line">
          <a:avLst/>
        </a:prstGeom>
        <a:solidFill>
          <a:schemeClr val="accent6">
            <a:hueOff val="0"/>
            <a:satOff val="0"/>
            <a:lumOff val="0"/>
            <a:alphaOff val="0"/>
          </a:schemeClr>
        </a:solidFill>
        <a:ln w="12700" cap="flat" cmpd="sng" algn="ctr">
          <a:solidFill>
            <a:schemeClr val="accent6">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F8AA2463-0DEB-48E7-ABF3-48A17353D3C8}">
      <dsp:nvSpPr>
        <dsp:cNvPr id="0" name=""/>
        <dsp:cNvSpPr/>
      </dsp:nvSpPr>
      <dsp:spPr>
        <a:xfrm>
          <a:off x="2196184" y="1609613"/>
          <a:ext cx="8018626" cy="146328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n-US" sz="2400" kern="1200" dirty="0"/>
            <a:t>System generated forms such as Purchase Request, Job Order, </a:t>
          </a:r>
          <a:r>
            <a:rPr lang="en-US" sz="2400" kern="1200" baseline="0" dirty="0"/>
            <a:t>as </a:t>
          </a:r>
          <a:r>
            <a:rPr lang="en-US" sz="2400" kern="1200" dirty="0"/>
            <a:t>Pre-procurement evaluation form, BAC resolution recommending mode of procurement , Request for Quotation, </a:t>
          </a:r>
        </a:p>
      </dsp:txBody>
      <dsp:txXfrm>
        <a:off x="2196184" y="1609613"/>
        <a:ext cx="8018626" cy="1463284"/>
      </dsp:txXfrm>
    </dsp:sp>
    <dsp:sp modelId="{AF3A8264-9DFA-462D-9979-F90478C51336}">
      <dsp:nvSpPr>
        <dsp:cNvPr id="0" name=""/>
        <dsp:cNvSpPr/>
      </dsp:nvSpPr>
      <dsp:spPr>
        <a:xfrm>
          <a:off x="2042962" y="3072898"/>
          <a:ext cx="8171848" cy="0"/>
        </a:xfrm>
        <a:prstGeom prst="line">
          <a:avLst/>
        </a:prstGeom>
        <a:solidFill>
          <a:schemeClr val="accent6">
            <a:hueOff val="0"/>
            <a:satOff val="0"/>
            <a:lumOff val="0"/>
            <a:alphaOff val="0"/>
          </a:schemeClr>
        </a:solidFill>
        <a:ln w="12700" cap="flat" cmpd="sng" algn="ctr">
          <a:solidFill>
            <a:schemeClr val="accent6">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FA665DD7-BF5C-49B3-AA9F-3DC3DC5B463E}">
      <dsp:nvSpPr>
        <dsp:cNvPr id="0" name=""/>
        <dsp:cNvSpPr/>
      </dsp:nvSpPr>
      <dsp:spPr>
        <a:xfrm>
          <a:off x="2196184" y="3146062"/>
          <a:ext cx="8018626" cy="146328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n-US" sz="2400" kern="1200" dirty="0"/>
            <a:t>Canvass form, Abstract of Bids, BAC resolution for award/failure, Notice of Award, Letter Order/Purchase Order and Request for obligation slip</a:t>
          </a:r>
        </a:p>
      </dsp:txBody>
      <dsp:txXfrm>
        <a:off x="2196184" y="3146062"/>
        <a:ext cx="8018626" cy="1463284"/>
      </dsp:txXfrm>
    </dsp:sp>
    <dsp:sp modelId="{FEF35CD3-7139-42A9-8955-24A2A998BAF3}">
      <dsp:nvSpPr>
        <dsp:cNvPr id="0" name=""/>
        <dsp:cNvSpPr/>
      </dsp:nvSpPr>
      <dsp:spPr>
        <a:xfrm>
          <a:off x="2042962" y="4609347"/>
          <a:ext cx="8171848" cy="0"/>
        </a:xfrm>
        <a:prstGeom prst="line">
          <a:avLst/>
        </a:prstGeom>
        <a:solidFill>
          <a:schemeClr val="accent6">
            <a:hueOff val="0"/>
            <a:satOff val="0"/>
            <a:lumOff val="0"/>
            <a:alphaOff val="0"/>
          </a:schemeClr>
        </a:solidFill>
        <a:ln w="12700" cap="flat" cmpd="sng" algn="ctr">
          <a:solidFill>
            <a:schemeClr val="accent6">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drawing11.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C28B005C-CF50-478C-BE71-2F10CEF9A191}">
      <dsp:nvSpPr>
        <dsp:cNvPr id="0" name=""/>
        <dsp:cNvSpPr/>
      </dsp:nvSpPr>
      <dsp:spPr>
        <a:xfrm>
          <a:off x="0" y="0"/>
          <a:ext cx="9079064" cy="2105107"/>
        </a:xfrm>
        <a:prstGeom prst="roundRect">
          <a:avLst>
            <a:gd name="adj" fmla="val 10000"/>
          </a:avLst>
        </a:prstGeom>
        <a:solidFill>
          <a:schemeClr val="accent5">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b="1" kern="1200" dirty="0">
              <a:latin typeface="Arial" panose="020B0604020202020204" pitchFamily="34" charset="0"/>
              <a:ea typeface="Calibri" panose="020F0502020204030204" pitchFamily="34" charset="0"/>
              <a:cs typeface="Times New Roman" panose="02020603050405020304" pitchFamily="18" charset="0"/>
            </a:rPr>
            <a:t>Approach </a:t>
          </a:r>
          <a:r>
            <a:rPr lang="en-US" sz="1800" kern="1200" dirty="0">
              <a:latin typeface="Arial" panose="020B0604020202020204" pitchFamily="34" charset="0"/>
              <a:ea typeface="Calibri" panose="020F0502020204030204" pitchFamily="34" charset="0"/>
              <a:cs typeface="Times New Roman" panose="02020603050405020304" pitchFamily="18" charset="0"/>
            </a:rPr>
            <a:t>- Parallel installation will be used. The system will be implemented with the current process so that the employees will be used to it and to make sure that the system is working correctly and with no errors. </a:t>
          </a:r>
          <a:endParaRPr lang="en-PH" sz="1800" kern="1200" dirty="0"/>
        </a:p>
      </dsp:txBody>
      <dsp:txXfrm>
        <a:off x="61656" y="61656"/>
        <a:ext cx="6903272" cy="1981795"/>
      </dsp:txXfrm>
    </dsp:sp>
    <dsp:sp modelId="{D422FAF0-5114-4933-B3D9-9E9D90B457E1}">
      <dsp:nvSpPr>
        <dsp:cNvPr id="0" name=""/>
        <dsp:cNvSpPr/>
      </dsp:nvSpPr>
      <dsp:spPr>
        <a:xfrm>
          <a:off x="1602187" y="2572909"/>
          <a:ext cx="9079064" cy="2105107"/>
        </a:xfrm>
        <a:prstGeom prst="roundRect">
          <a:avLst>
            <a:gd name="adj" fmla="val 10000"/>
          </a:avLst>
        </a:prstGeom>
        <a:solidFill>
          <a:schemeClr val="accent5">
            <a:hueOff val="6885462"/>
            <a:satOff val="29928"/>
            <a:lumOff val="3138"/>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68580" tIns="68580" rIns="68580" bIns="68580" numCol="1" spcCol="1270" anchor="ctr" anchorCtr="0">
          <a:noAutofit/>
        </a:bodyPr>
        <a:lstStyle/>
        <a:p>
          <a:pPr marL="0" lvl="0" indent="0" algn="l" defTabSz="800100">
            <a:lnSpc>
              <a:spcPct val="90000"/>
            </a:lnSpc>
            <a:spcBef>
              <a:spcPct val="0"/>
            </a:spcBef>
            <a:spcAft>
              <a:spcPct val="35000"/>
            </a:spcAft>
            <a:buNone/>
          </a:pPr>
          <a:r>
            <a:rPr lang="en-US" sz="1800" b="1" kern="1200" dirty="0"/>
            <a:t>Benefits  -  </a:t>
          </a:r>
          <a:r>
            <a:rPr lang="en-US" sz="1800" kern="1200" dirty="0"/>
            <a:t>The benefits of the approach that will be used in deploying the software is that the employees will not be shocked by the change that will happen in the implementation because their current process on how they do things is still there the system will just parallel or mirror their current process at the moment until they are more comfortable using the developed system.</a:t>
          </a:r>
          <a:endParaRPr lang="en-PH" sz="1800" kern="1200" dirty="0"/>
        </a:p>
      </dsp:txBody>
      <dsp:txXfrm>
        <a:off x="1663843" y="2634565"/>
        <a:ext cx="5985244" cy="1981795"/>
      </dsp:txXfrm>
    </dsp:sp>
    <dsp:sp modelId="{4C8F8970-1EA1-4B36-AE76-EC5E9A5CE9C0}">
      <dsp:nvSpPr>
        <dsp:cNvPr id="0" name=""/>
        <dsp:cNvSpPr/>
      </dsp:nvSpPr>
      <dsp:spPr>
        <a:xfrm>
          <a:off x="7710744" y="1654848"/>
          <a:ext cx="1368319" cy="1368319"/>
        </a:xfrm>
        <a:prstGeom prst="downArrow">
          <a:avLst>
            <a:gd name="adj1" fmla="val 55000"/>
            <a:gd name="adj2" fmla="val 45000"/>
          </a:avLst>
        </a:prstGeom>
        <a:solidFill>
          <a:schemeClr val="accent5">
            <a:tint val="40000"/>
            <a:alpha val="90000"/>
            <a:hueOff val="0"/>
            <a:satOff val="0"/>
            <a:lumOff val="0"/>
            <a:alphaOff val="0"/>
          </a:schemeClr>
        </a:solidFill>
        <a:ln w="12700" cap="flat" cmpd="sng" algn="ctr">
          <a:solidFill>
            <a:schemeClr val="accent5">
              <a:tint val="40000"/>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45720" tIns="45720" rIns="45720" bIns="45720" numCol="1" spcCol="1270" anchor="ctr" anchorCtr="0">
          <a:noAutofit/>
        </a:bodyPr>
        <a:lstStyle/>
        <a:p>
          <a:pPr marL="0" lvl="0" indent="0" algn="ctr" defTabSz="1600200">
            <a:lnSpc>
              <a:spcPct val="90000"/>
            </a:lnSpc>
            <a:spcBef>
              <a:spcPct val="0"/>
            </a:spcBef>
            <a:spcAft>
              <a:spcPct val="35000"/>
            </a:spcAft>
            <a:buNone/>
          </a:pPr>
          <a:endParaRPr lang="en-PH" sz="3600" kern="1200"/>
        </a:p>
      </dsp:txBody>
      <dsp:txXfrm>
        <a:off x="8018616" y="1654848"/>
        <a:ext cx="752575" cy="1029660"/>
      </dsp:txXfrm>
    </dsp:sp>
  </dsp:spTree>
</dsp:drawing>
</file>

<file path=ppt/diagrams/drawing1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38F2872D-3994-4892-AEB8-ADD44EC5E2DA}">
      <dsp:nvSpPr>
        <dsp:cNvPr id="0" name=""/>
        <dsp:cNvSpPr/>
      </dsp:nvSpPr>
      <dsp:spPr>
        <a:xfrm>
          <a:off x="-39760" y="-23"/>
          <a:ext cx="4175562" cy="4650365"/>
        </a:xfrm>
        <a:prstGeom prst="pie">
          <a:avLst>
            <a:gd name="adj1" fmla="val 5400000"/>
            <a:gd name="adj2" fmla="val 16200000"/>
          </a:avLst>
        </a:prstGeom>
        <a:solidFill>
          <a:schemeClr val="dk2">
            <a:hueOff val="0"/>
            <a:satOff val="0"/>
            <a:lumOff val="0"/>
            <a:alphaOff val="0"/>
          </a:schemeClr>
        </a:solidFill>
        <a:ln w="12700" cap="flat" cmpd="sng" algn="ctr">
          <a:solidFill>
            <a:schemeClr val="l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7CECA3FB-9D52-4853-8EAB-9A710489ADA4}">
      <dsp:nvSpPr>
        <dsp:cNvPr id="0" name=""/>
        <dsp:cNvSpPr/>
      </dsp:nvSpPr>
      <dsp:spPr>
        <a:xfrm>
          <a:off x="2126426" y="0"/>
          <a:ext cx="8740381" cy="4650365"/>
        </a:xfrm>
        <a:prstGeom prst="rect">
          <a:avLst/>
        </a:prstGeom>
        <a:solidFill>
          <a:schemeClr val="lt2">
            <a:alpha val="90000"/>
            <a:hueOff val="0"/>
            <a:satOff val="0"/>
            <a:lumOff val="0"/>
            <a:alphaOff val="0"/>
          </a:schemeClr>
        </a:solidFill>
        <a:ln w="12700" cap="flat" cmpd="sng" algn="ctr">
          <a:solidFill>
            <a:schemeClr val="dk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txBody>
        <a:bodyPr spcFirstLastPara="0" vert="horz" wrap="square" lIns="121920" tIns="121920" rIns="121920" bIns="121920" numCol="1" spcCol="1270" anchor="ctr" anchorCtr="0">
          <a:noAutofit/>
        </a:bodyPr>
        <a:lstStyle/>
        <a:p>
          <a:pPr marL="0" lvl="0" indent="0" algn="ctr" defTabSz="1422400">
            <a:lnSpc>
              <a:spcPct val="90000"/>
            </a:lnSpc>
            <a:spcBef>
              <a:spcPct val="0"/>
            </a:spcBef>
            <a:spcAft>
              <a:spcPct val="35000"/>
            </a:spcAft>
            <a:buFont typeface="Wingdings" panose="05000000000000000000" pitchFamily="2" charset="2"/>
            <a:buNone/>
          </a:pPr>
          <a:r>
            <a:rPr lang="en-US" sz="3200" kern="1200" dirty="0">
              <a:solidFill>
                <a:srgbClr val="000000"/>
              </a:solidFill>
            </a:rPr>
            <a:t>The developed Online Procurement Project Tracking and Monitoring system was able to improve various vital transactions in the BU PrMO like the efficient generating of documents and attachments for each project, the organized profiles of users, smooth tracking of the projects’ status and monitoring of procurement projects, and fast generation of necessary procurement reports.</a:t>
          </a:r>
          <a:endParaRPr lang="en-PH" sz="3200" kern="1200" dirty="0">
            <a:solidFill>
              <a:srgbClr val="000000"/>
            </a:solidFill>
          </a:endParaRPr>
        </a:p>
      </dsp:txBody>
      <dsp:txXfrm>
        <a:off x="2126426" y="0"/>
        <a:ext cx="8740381" cy="4650365"/>
      </dsp:txXfrm>
    </dsp:sp>
  </dsp:spTree>
</dsp:drawing>
</file>

<file path=ppt/diagrams/drawing2.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89130E6-5E37-4BE8-B5E9-C789F44FF7F4}">
      <dsp:nvSpPr>
        <dsp:cNvPr id="0" name=""/>
        <dsp:cNvSpPr/>
      </dsp:nvSpPr>
      <dsp:spPr>
        <a:xfrm>
          <a:off x="-5545272" y="-848975"/>
          <a:ext cx="6602460" cy="6602460"/>
        </a:xfrm>
        <a:prstGeom prst="blockArc">
          <a:avLst>
            <a:gd name="adj1" fmla="val 18900000"/>
            <a:gd name="adj2" fmla="val 2700000"/>
            <a:gd name="adj3" fmla="val 327"/>
          </a:avLst>
        </a:prstGeom>
        <a:noFill/>
        <a:ln w="12700" cap="flat" cmpd="sng" algn="ctr">
          <a:solidFill>
            <a:schemeClr val="accent6">
              <a:tint val="9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F68066DC-AE6B-4AAC-AFE6-B84608575440}">
      <dsp:nvSpPr>
        <dsp:cNvPr id="0" name=""/>
        <dsp:cNvSpPr/>
      </dsp:nvSpPr>
      <dsp:spPr>
        <a:xfrm>
          <a:off x="462206" y="306433"/>
          <a:ext cx="9467696" cy="613259"/>
        </a:xfrm>
        <a:prstGeom prst="rect">
          <a:avLst/>
        </a:prstGeom>
        <a:solidFill>
          <a:schemeClr val="accent6">
            <a:alpha val="90000"/>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86775" tIns="45720" rIns="45720" bIns="45720" numCol="1" spcCol="1270" anchor="ctr" anchorCtr="0">
          <a:noAutofit/>
        </a:bodyPr>
        <a:lstStyle/>
        <a:p>
          <a:pPr marL="0" lvl="0" indent="0" algn="l" defTabSz="800100">
            <a:lnSpc>
              <a:spcPct val="90000"/>
            </a:lnSpc>
            <a:spcBef>
              <a:spcPct val="0"/>
            </a:spcBef>
            <a:spcAft>
              <a:spcPct val="35000"/>
            </a:spcAft>
            <a:buNone/>
          </a:pPr>
          <a:r>
            <a:rPr lang="en-US" sz="1800" b="0" kern="1200" dirty="0">
              <a:solidFill>
                <a:srgbClr val="000000"/>
              </a:solidFill>
            </a:rPr>
            <a:t>Manage end users and personnel accounts from </a:t>
          </a:r>
          <a:r>
            <a:rPr lang="en-US" sz="1800" kern="1200" dirty="0" err="1">
              <a:solidFill>
                <a:srgbClr val="000000"/>
              </a:solidFill>
            </a:rPr>
            <a:t>Daraga</a:t>
          </a:r>
          <a:r>
            <a:rPr lang="en-US" sz="1800" kern="1200" dirty="0">
              <a:solidFill>
                <a:srgbClr val="000000"/>
              </a:solidFill>
            </a:rPr>
            <a:t> Campus, Main Campus, and East Campus and other departments inside the Bicol University </a:t>
          </a:r>
        </a:p>
      </dsp:txBody>
      <dsp:txXfrm>
        <a:off x="462206" y="306433"/>
        <a:ext cx="9467696" cy="613259"/>
      </dsp:txXfrm>
    </dsp:sp>
    <dsp:sp modelId="{93344117-148A-40CA-8C1F-F49CFDAF3603}">
      <dsp:nvSpPr>
        <dsp:cNvPr id="0" name=""/>
        <dsp:cNvSpPr/>
      </dsp:nvSpPr>
      <dsp:spPr>
        <a:xfrm>
          <a:off x="78918" y="229776"/>
          <a:ext cx="766574" cy="766574"/>
        </a:xfrm>
        <a:prstGeom prst="ellipse">
          <a:avLst/>
        </a:prstGeom>
        <a:solidFill>
          <a:schemeClr val="lt1">
            <a:hueOff val="0"/>
            <a:satOff val="0"/>
            <a:lumOff val="0"/>
            <a:alphaOff val="0"/>
          </a:schemeClr>
        </a:solidFill>
        <a:ln w="12700" cap="flat" cmpd="sng" algn="ctr">
          <a:solidFill>
            <a:schemeClr val="accent6">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47A084EA-9C23-424E-A1EF-5B1293731C62}">
      <dsp:nvSpPr>
        <dsp:cNvPr id="0" name=""/>
        <dsp:cNvSpPr/>
      </dsp:nvSpPr>
      <dsp:spPr>
        <a:xfrm>
          <a:off x="901650" y="1226029"/>
          <a:ext cx="9028252" cy="613259"/>
        </a:xfrm>
        <a:prstGeom prst="rect">
          <a:avLst/>
        </a:prstGeom>
        <a:solidFill>
          <a:schemeClr val="accent6">
            <a:alpha val="90000"/>
            <a:hueOff val="0"/>
            <a:satOff val="0"/>
            <a:lumOff val="0"/>
            <a:alphaOff val="-1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86775" tIns="45720" rIns="45720" bIns="45720" numCol="1" spcCol="1270" anchor="ctr" anchorCtr="0">
          <a:noAutofit/>
        </a:bodyPr>
        <a:lstStyle/>
        <a:p>
          <a:pPr marL="0" lvl="0" indent="0" algn="l" defTabSz="800100">
            <a:lnSpc>
              <a:spcPct val="90000"/>
            </a:lnSpc>
            <a:spcBef>
              <a:spcPct val="0"/>
            </a:spcBef>
            <a:spcAft>
              <a:spcPct val="35000"/>
            </a:spcAft>
            <a:buNone/>
          </a:pPr>
          <a:r>
            <a:rPr lang="en-US" sz="1800" kern="1200" dirty="0">
              <a:solidFill>
                <a:srgbClr val="000000"/>
              </a:solidFill>
            </a:rPr>
            <a:t>Approve account requests from the end users </a:t>
          </a:r>
          <a:endParaRPr lang="en-US" sz="1800" kern="1200" dirty="0"/>
        </a:p>
      </dsp:txBody>
      <dsp:txXfrm>
        <a:off x="901650" y="1226029"/>
        <a:ext cx="9028252" cy="613259"/>
      </dsp:txXfrm>
    </dsp:sp>
    <dsp:sp modelId="{BEA2F64B-32E4-430D-BF93-B38F4B76F629}">
      <dsp:nvSpPr>
        <dsp:cNvPr id="0" name=""/>
        <dsp:cNvSpPr/>
      </dsp:nvSpPr>
      <dsp:spPr>
        <a:xfrm>
          <a:off x="394246" y="1150429"/>
          <a:ext cx="766574" cy="766574"/>
        </a:xfrm>
        <a:prstGeom prst="ellipse">
          <a:avLst/>
        </a:prstGeom>
        <a:solidFill>
          <a:schemeClr val="lt1">
            <a:hueOff val="0"/>
            <a:satOff val="0"/>
            <a:lumOff val="0"/>
            <a:alphaOff val="0"/>
          </a:schemeClr>
        </a:solidFill>
        <a:ln w="12700" cap="flat" cmpd="sng" algn="ctr">
          <a:solidFill>
            <a:schemeClr val="accent6">
              <a:alpha val="90000"/>
              <a:hueOff val="0"/>
              <a:satOff val="0"/>
              <a:lumOff val="0"/>
              <a:alphaOff val="-10000"/>
            </a:schemeClr>
          </a:solidFill>
          <a:prstDash val="solid"/>
          <a:miter lim="800000"/>
        </a:ln>
        <a:effectLst/>
      </dsp:spPr>
      <dsp:style>
        <a:lnRef idx="2">
          <a:scrgbClr r="0" g="0" b="0"/>
        </a:lnRef>
        <a:fillRef idx="1">
          <a:scrgbClr r="0" g="0" b="0"/>
        </a:fillRef>
        <a:effectRef idx="0">
          <a:scrgbClr r="0" g="0" b="0"/>
        </a:effectRef>
        <a:fontRef idx="minor"/>
      </dsp:style>
    </dsp:sp>
    <dsp:sp modelId="{0AAB7477-A26B-41C1-8F3A-ACA9AAFAE388}">
      <dsp:nvSpPr>
        <dsp:cNvPr id="0" name=""/>
        <dsp:cNvSpPr/>
      </dsp:nvSpPr>
      <dsp:spPr>
        <a:xfrm>
          <a:off x="1036524" y="2145624"/>
          <a:ext cx="8893378" cy="613259"/>
        </a:xfrm>
        <a:prstGeom prst="rect">
          <a:avLst/>
        </a:prstGeom>
        <a:solidFill>
          <a:schemeClr val="accent6">
            <a:alpha val="90000"/>
            <a:hueOff val="0"/>
            <a:satOff val="0"/>
            <a:lumOff val="0"/>
            <a:alphaOff val="-2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86775" tIns="45720" rIns="45720" bIns="45720" numCol="1" spcCol="1270" anchor="ctr" anchorCtr="0">
          <a:noAutofit/>
        </a:bodyPr>
        <a:lstStyle/>
        <a:p>
          <a:pPr marL="0" lvl="0" indent="0" algn="l" defTabSz="800100">
            <a:lnSpc>
              <a:spcPct val="90000"/>
            </a:lnSpc>
            <a:spcBef>
              <a:spcPct val="0"/>
            </a:spcBef>
            <a:spcAft>
              <a:spcPct val="35000"/>
            </a:spcAft>
            <a:buNone/>
          </a:pPr>
          <a:r>
            <a:rPr lang="en-US" sz="1800" kern="1200" dirty="0">
              <a:solidFill>
                <a:srgbClr val="000000"/>
              </a:solidFill>
            </a:rPr>
            <a:t>Provides an OTP or One Time Password through SMS for every approved and verified accounts for security purposes</a:t>
          </a:r>
        </a:p>
      </dsp:txBody>
      <dsp:txXfrm>
        <a:off x="1036524" y="2145624"/>
        <a:ext cx="8893378" cy="613259"/>
      </dsp:txXfrm>
    </dsp:sp>
    <dsp:sp modelId="{40F28187-37F2-4ABA-B27B-A16B4F90C889}">
      <dsp:nvSpPr>
        <dsp:cNvPr id="0" name=""/>
        <dsp:cNvSpPr/>
      </dsp:nvSpPr>
      <dsp:spPr>
        <a:xfrm>
          <a:off x="653236" y="2068967"/>
          <a:ext cx="766574" cy="766574"/>
        </a:xfrm>
        <a:prstGeom prst="ellipse">
          <a:avLst/>
        </a:prstGeom>
        <a:solidFill>
          <a:schemeClr val="lt1">
            <a:hueOff val="0"/>
            <a:satOff val="0"/>
            <a:lumOff val="0"/>
            <a:alphaOff val="0"/>
          </a:schemeClr>
        </a:solidFill>
        <a:ln w="12700" cap="flat" cmpd="sng" algn="ctr">
          <a:solidFill>
            <a:schemeClr val="accent6">
              <a:alpha val="90000"/>
              <a:hueOff val="0"/>
              <a:satOff val="0"/>
              <a:lumOff val="0"/>
              <a:alphaOff val="-20000"/>
            </a:schemeClr>
          </a:solidFill>
          <a:prstDash val="solid"/>
          <a:miter lim="800000"/>
        </a:ln>
        <a:effectLst/>
      </dsp:spPr>
      <dsp:style>
        <a:lnRef idx="2">
          <a:scrgbClr r="0" g="0" b="0"/>
        </a:lnRef>
        <a:fillRef idx="1">
          <a:scrgbClr r="0" g="0" b="0"/>
        </a:fillRef>
        <a:effectRef idx="0">
          <a:scrgbClr r="0" g="0" b="0"/>
        </a:effectRef>
        <a:fontRef idx="minor"/>
      </dsp:style>
    </dsp:sp>
    <dsp:sp modelId="{411399EB-6DC0-4439-8C16-608D37FC5CB7}">
      <dsp:nvSpPr>
        <dsp:cNvPr id="0" name=""/>
        <dsp:cNvSpPr/>
      </dsp:nvSpPr>
      <dsp:spPr>
        <a:xfrm>
          <a:off x="901650" y="3065220"/>
          <a:ext cx="9028252" cy="613259"/>
        </a:xfrm>
        <a:prstGeom prst="rect">
          <a:avLst/>
        </a:prstGeom>
        <a:solidFill>
          <a:schemeClr val="accent6">
            <a:alpha val="90000"/>
            <a:hueOff val="0"/>
            <a:satOff val="0"/>
            <a:lumOff val="0"/>
            <a:alphaOff val="-3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86775" tIns="45720" rIns="45720" bIns="45720" numCol="1" spcCol="1270" anchor="ctr" anchorCtr="0">
          <a:noAutofit/>
        </a:bodyPr>
        <a:lstStyle/>
        <a:p>
          <a:pPr marL="0" lvl="0" indent="0" algn="l" defTabSz="800100">
            <a:lnSpc>
              <a:spcPct val="90000"/>
            </a:lnSpc>
            <a:spcBef>
              <a:spcPct val="0"/>
            </a:spcBef>
            <a:spcAft>
              <a:spcPct val="35000"/>
            </a:spcAft>
            <a:buNone/>
          </a:pPr>
          <a:r>
            <a:rPr lang="en-US" sz="1800" kern="1200" dirty="0">
              <a:solidFill>
                <a:srgbClr val="000000"/>
              </a:solidFill>
            </a:rPr>
            <a:t>The adding of admin or </a:t>
          </a:r>
          <a:r>
            <a:rPr lang="en-US" sz="1800" kern="1200" dirty="0" err="1">
              <a:solidFill>
                <a:srgbClr val="000000"/>
              </a:solidFill>
            </a:rPr>
            <a:t>PrMO</a:t>
          </a:r>
          <a:r>
            <a:rPr lang="en-US" sz="1800" kern="1200" dirty="0">
              <a:solidFill>
                <a:srgbClr val="000000"/>
              </a:solidFill>
            </a:rPr>
            <a:t> employee directly into the system without requesting for account </a:t>
          </a:r>
          <a:endParaRPr lang="en-US" sz="1800" kern="1200" dirty="0"/>
        </a:p>
      </dsp:txBody>
      <dsp:txXfrm>
        <a:off x="901650" y="3065220"/>
        <a:ext cx="9028252" cy="613259"/>
      </dsp:txXfrm>
    </dsp:sp>
    <dsp:sp modelId="{EFB00622-B3C9-426E-8BAA-F15F011AE709}">
      <dsp:nvSpPr>
        <dsp:cNvPr id="0" name=""/>
        <dsp:cNvSpPr/>
      </dsp:nvSpPr>
      <dsp:spPr>
        <a:xfrm>
          <a:off x="518362" y="2988562"/>
          <a:ext cx="766574" cy="766574"/>
        </a:xfrm>
        <a:prstGeom prst="ellipse">
          <a:avLst/>
        </a:prstGeom>
        <a:solidFill>
          <a:schemeClr val="lt1">
            <a:hueOff val="0"/>
            <a:satOff val="0"/>
            <a:lumOff val="0"/>
            <a:alphaOff val="0"/>
          </a:schemeClr>
        </a:solidFill>
        <a:ln w="12700" cap="flat" cmpd="sng" algn="ctr">
          <a:solidFill>
            <a:schemeClr val="accent6">
              <a:alpha val="90000"/>
              <a:hueOff val="0"/>
              <a:satOff val="0"/>
              <a:lumOff val="0"/>
              <a:alphaOff val="-30000"/>
            </a:schemeClr>
          </a:solidFill>
          <a:prstDash val="solid"/>
          <a:miter lim="800000"/>
        </a:ln>
        <a:effectLst/>
      </dsp:spPr>
      <dsp:style>
        <a:lnRef idx="2">
          <a:scrgbClr r="0" g="0" b="0"/>
        </a:lnRef>
        <a:fillRef idx="1">
          <a:scrgbClr r="0" g="0" b="0"/>
        </a:fillRef>
        <a:effectRef idx="0">
          <a:scrgbClr r="0" g="0" b="0"/>
        </a:effectRef>
        <a:fontRef idx="minor"/>
      </dsp:style>
    </dsp:sp>
    <dsp:sp modelId="{982EE5C5-7A2F-4E8C-B833-7A3196923C94}">
      <dsp:nvSpPr>
        <dsp:cNvPr id="0" name=""/>
        <dsp:cNvSpPr/>
      </dsp:nvSpPr>
      <dsp:spPr>
        <a:xfrm>
          <a:off x="462206" y="3984815"/>
          <a:ext cx="9467696" cy="613259"/>
        </a:xfrm>
        <a:prstGeom prst="rect">
          <a:avLst/>
        </a:prstGeom>
        <a:solidFill>
          <a:schemeClr val="accent6">
            <a:alpha val="90000"/>
            <a:hueOff val="0"/>
            <a:satOff val="0"/>
            <a:lumOff val="0"/>
            <a:alphaOff val="-4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86775" tIns="45720" rIns="45720" bIns="45720" numCol="1" spcCol="1270" anchor="ctr" anchorCtr="0">
          <a:noAutofit/>
        </a:bodyPr>
        <a:lstStyle/>
        <a:p>
          <a:pPr marL="0" lvl="0" indent="0" algn="l" defTabSz="800100">
            <a:lnSpc>
              <a:spcPct val="90000"/>
            </a:lnSpc>
            <a:spcBef>
              <a:spcPct val="0"/>
            </a:spcBef>
            <a:spcAft>
              <a:spcPct val="35000"/>
            </a:spcAft>
            <a:buNone/>
          </a:pPr>
          <a:r>
            <a:rPr lang="en-US" sz="1800" kern="1200" dirty="0">
              <a:solidFill>
                <a:srgbClr val="000000"/>
              </a:solidFill>
            </a:rPr>
            <a:t>The profiling module includes the activating and deactivating an account and have an access to system logs and system settings</a:t>
          </a:r>
        </a:p>
      </dsp:txBody>
      <dsp:txXfrm>
        <a:off x="462206" y="3984815"/>
        <a:ext cx="9467696" cy="613259"/>
      </dsp:txXfrm>
    </dsp:sp>
    <dsp:sp modelId="{0364160B-F8E1-441B-AAEC-A77AFFDA37DB}">
      <dsp:nvSpPr>
        <dsp:cNvPr id="0" name=""/>
        <dsp:cNvSpPr/>
      </dsp:nvSpPr>
      <dsp:spPr>
        <a:xfrm>
          <a:off x="78918" y="3908157"/>
          <a:ext cx="766574" cy="766574"/>
        </a:xfrm>
        <a:prstGeom prst="ellipse">
          <a:avLst/>
        </a:prstGeom>
        <a:solidFill>
          <a:schemeClr val="lt1">
            <a:hueOff val="0"/>
            <a:satOff val="0"/>
            <a:lumOff val="0"/>
            <a:alphaOff val="0"/>
          </a:schemeClr>
        </a:solidFill>
        <a:ln w="12700" cap="flat" cmpd="sng" algn="ctr">
          <a:solidFill>
            <a:schemeClr val="accent6">
              <a:alpha val="90000"/>
              <a:hueOff val="0"/>
              <a:satOff val="0"/>
              <a:lumOff val="0"/>
              <a:alphaOff val="-4000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drawing3.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89130E6-5E37-4BE8-B5E9-C789F44FF7F4}">
      <dsp:nvSpPr>
        <dsp:cNvPr id="0" name=""/>
        <dsp:cNvSpPr/>
      </dsp:nvSpPr>
      <dsp:spPr>
        <a:xfrm>
          <a:off x="-5545272" y="-848975"/>
          <a:ext cx="6602460" cy="6602460"/>
        </a:xfrm>
        <a:prstGeom prst="blockArc">
          <a:avLst>
            <a:gd name="adj1" fmla="val 18900000"/>
            <a:gd name="adj2" fmla="val 2700000"/>
            <a:gd name="adj3" fmla="val 327"/>
          </a:avLst>
        </a:prstGeom>
        <a:noFill/>
        <a:ln w="12700" cap="flat" cmpd="sng" algn="ctr">
          <a:solidFill>
            <a:schemeClr val="accent3">
              <a:tint val="9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F68066DC-AE6B-4AAC-AFE6-B84608575440}">
      <dsp:nvSpPr>
        <dsp:cNvPr id="0" name=""/>
        <dsp:cNvSpPr/>
      </dsp:nvSpPr>
      <dsp:spPr>
        <a:xfrm>
          <a:off x="462206" y="306433"/>
          <a:ext cx="9966460" cy="613259"/>
        </a:xfrm>
        <a:prstGeom prst="rect">
          <a:avLst/>
        </a:prstGeom>
        <a:solidFill>
          <a:schemeClr val="accent3">
            <a:alpha val="90000"/>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86775" tIns="43180" rIns="43180" bIns="43180" numCol="1" spcCol="1270" anchor="ctr" anchorCtr="0">
          <a:noAutofit/>
        </a:bodyPr>
        <a:lstStyle/>
        <a:p>
          <a:pPr marL="0" lvl="0" indent="0" algn="l" defTabSz="755650">
            <a:lnSpc>
              <a:spcPct val="90000"/>
            </a:lnSpc>
            <a:spcBef>
              <a:spcPct val="0"/>
            </a:spcBef>
            <a:spcAft>
              <a:spcPct val="35000"/>
            </a:spcAft>
            <a:buNone/>
          </a:pPr>
          <a:r>
            <a:rPr lang="en-US" sz="1700" kern="1200" dirty="0">
              <a:solidFill>
                <a:srgbClr val="000000"/>
              </a:solidFill>
            </a:rPr>
            <a:t>Monitoring the incoming and outgoing documents. </a:t>
          </a:r>
        </a:p>
      </dsp:txBody>
      <dsp:txXfrm>
        <a:off x="462206" y="306433"/>
        <a:ext cx="9966460" cy="613259"/>
      </dsp:txXfrm>
    </dsp:sp>
    <dsp:sp modelId="{93344117-148A-40CA-8C1F-F49CFDAF3603}">
      <dsp:nvSpPr>
        <dsp:cNvPr id="0" name=""/>
        <dsp:cNvSpPr/>
      </dsp:nvSpPr>
      <dsp:spPr>
        <a:xfrm>
          <a:off x="78918" y="229776"/>
          <a:ext cx="766574" cy="766574"/>
        </a:xfrm>
        <a:prstGeom prst="ellipse">
          <a:avLst/>
        </a:prstGeom>
        <a:solidFill>
          <a:schemeClr val="lt1">
            <a:hueOff val="0"/>
            <a:satOff val="0"/>
            <a:lumOff val="0"/>
            <a:alphaOff val="0"/>
          </a:schemeClr>
        </a:solidFill>
        <a:ln w="12700" cap="flat" cmpd="sng" algn="ctr">
          <a:solidFill>
            <a:schemeClr val="accent3">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47A084EA-9C23-424E-A1EF-5B1293731C62}">
      <dsp:nvSpPr>
        <dsp:cNvPr id="0" name=""/>
        <dsp:cNvSpPr/>
      </dsp:nvSpPr>
      <dsp:spPr>
        <a:xfrm>
          <a:off x="901650" y="1226029"/>
          <a:ext cx="9527016" cy="613259"/>
        </a:xfrm>
        <a:prstGeom prst="rect">
          <a:avLst/>
        </a:prstGeom>
        <a:solidFill>
          <a:schemeClr val="accent3">
            <a:alpha val="90000"/>
            <a:hueOff val="0"/>
            <a:satOff val="0"/>
            <a:lumOff val="0"/>
            <a:alphaOff val="-1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86775" tIns="43180" rIns="43180" bIns="43180" numCol="1" spcCol="1270" anchor="ctr" anchorCtr="0">
          <a:noAutofit/>
        </a:bodyPr>
        <a:lstStyle/>
        <a:p>
          <a:pPr marL="0" lvl="0" indent="0" algn="l" defTabSz="755650">
            <a:lnSpc>
              <a:spcPct val="90000"/>
            </a:lnSpc>
            <a:spcBef>
              <a:spcPct val="0"/>
            </a:spcBef>
            <a:spcAft>
              <a:spcPct val="35000"/>
            </a:spcAft>
            <a:buNone/>
          </a:pPr>
          <a:r>
            <a:rPr lang="en-US" sz="1700" kern="1200" dirty="0">
              <a:solidFill>
                <a:srgbClr val="000000"/>
              </a:solidFill>
            </a:rPr>
            <a:t>Automation of Pre-procurement evaluation form, BAC resolution recommending mode of procurement , Request for Quotation, Canvass form, Abstract of Bids</a:t>
          </a:r>
        </a:p>
      </dsp:txBody>
      <dsp:txXfrm>
        <a:off x="901650" y="1226029"/>
        <a:ext cx="9527016" cy="613259"/>
      </dsp:txXfrm>
    </dsp:sp>
    <dsp:sp modelId="{BEA2F64B-32E4-430D-BF93-B38F4B76F629}">
      <dsp:nvSpPr>
        <dsp:cNvPr id="0" name=""/>
        <dsp:cNvSpPr/>
      </dsp:nvSpPr>
      <dsp:spPr>
        <a:xfrm>
          <a:off x="394246" y="1150429"/>
          <a:ext cx="766574" cy="766574"/>
        </a:xfrm>
        <a:prstGeom prst="ellipse">
          <a:avLst/>
        </a:prstGeom>
        <a:solidFill>
          <a:schemeClr val="lt1">
            <a:hueOff val="0"/>
            <a:satOff val="0"/>
            <a:lumOff val="0"/>
            <a:alphaOff val="0"/>
          </a:schemeClr>
        </a:solidFill>
        <a:ln w="12700" cap="flat" cmpd="sng" algn="ctr">
          <a:solidFill>
            <a:schemeClr val="accent3">
              <a:alpha val="90000"/>
              <a:hueOff val="0"/>
              <a:satOff val="0"/>
              <a:lumOff val="0"/>
              <a:alphaOff val="-10000"/>
            </a:schemeClr>
          </a:solidFill>
          <a:prstDash val="solid"/>
          <a:miter lim="800000"/>
        </a:ln>
        <a:effectLst/>
      </dsp:spPr>
      <dsp:style>
        <a:lnRef idx="2">
          <a:scrgbClr r="0" g="0" b="0"/>
        </a:lnRef>
        <a:fillRef idx="1">
          <a:scrgbClr r="0" g="0" b="0"/>
        </a:fillRef>
        <a:effectRef idx="0">
          <a:scrgbClr r="0" g="0" b="0"/>
        </a:effectRef>
        <a:fontRef idx="minor"/>
      </dsp:style>
    </dsp:sp>
    <dsp:sp modelId="{0AAB7477-A26B-41C1-8F3A-ACA9AAFAE388}">
      <dsp:nvSpPr>
        <dsp:cNvPr id="0" name=""/>
        <dsp:cNvSpPr/>
      </dsp:nvSpPr>
      <dsp:spPr>
        <a:xfrm>
          <a:off x="1036524" y="2145624"/>
          <a:ext cx="9392142" cy="613259"/>
        </a:xfrm>
        <a:prstGeom prst="rect">
          <a:avLst/>
        </a:prstGeom>
        <a:solidFill>
          <a:schemeClr val="accent3">
            <a:alpha val="90000"/>
            <a:hueOff val="0"/>
            <a:satOff val="0"/>
            <a:lumOff val="0"/>
            <a:alphaOff val="-2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86775" tIns="43180" rIns="43180" bIns="43180" numCol="1" spcCol="1270" anchor="ctr" anchorCtr="0">
          <a:noAutofit/>
        </a:bodyPr>
        <a:lstStyle/>
        <a:p>
          <a:pPr marL="0" lvl="0" indent="0" algn="l" defTabSz="755650">
            <a:lnSpc>
              <a:spcPct val="90000"/>
            </a:lnSpc>
            <a:spcBef>
              <a:spcPct val="0"/>
            </a:spcBef>
            <a:spcAft>
              <a:spcPct val="35000"/>
            </a:spcAft>
            <a:buNone/>
          </a:pPr>
          <a:r>
            <a:rPr lang="en-US" sz="1700" kern="1200" dirty="0">
              <a:solidFill>
                <a:srgbClr val="000000"/>
              </a:solidFill>
            </a:rPr>
            <a:t>, BAC resolution for award/failure, Notice of Award, Letter Order/Purchase Order, Request for obligation slip.</a:t>
          </a:r>
          <a:endParaRPr lang="en-US" sz="1700" kern="1200" dirty="0"/>
        </a:p>
      </dsp:txBody>
      <dsp:txXfrm>
        <a:off x="1036524" y="2145624"/>
        <a:ext cx="9392142" cy="613259"/>
      </dsp:txXfrm>
    </dsp:sp>
    <dsp:sp modelId="{40F28187-37F2-4ABA-B27B-A16B4F90C889}">
      <dsp:nvSpPr>
        <dsp:cNvPr id="0" name=""/>
        <dsp:cNvSpPr/>
      </dsp:nvSpPr>
      <dsp:spPr>
        <a:xfrm>
          <a:off x="653236" y="2068967"/>
          <a:ext cx="766574" cy="766574"/>
        </a:xfrm>
        <a:prstGeom prst="ellipse">
          <a:avLst/>
        </a:prstGeom>
        <a:solidFill>
          <a:schemeClr val="lt1">
            <a:hueOff val="0"/>
            <a:satOff val="0"/>
            <a:lumOff val="0"/>
            <a:alphaOff val="0"/>
          </a:schemeClr>
        </a:solidFill>
        <a:ln w="12700" cap="flat" cmpd="sng" algn="ctr">
          <a:solidFill>
            <a:schemeClr val="accent3">
              <a:alpha val="90000"/>
              <a:hueOff val="0"/>
              <a:satOff val="0"/>
              <a:lumOff val="0"/>
              <a:alphaOff val="-20000"/>
            </a:schemeClr>
          </a:solidFill>
          <a:prstDash val="solid"/>
          <a:miter lim="800000"/>
        </a:ln>
        <a:effectLst/>
      </dsp:spPr>
      <dsp:style>
        <a:lnRef idx="2">
          <a:scrgbClr r="0" g="0" b="0"/>
        </a:lnRef>
        <a:fillRef idx="1">
          <a:scrgbClr r="0" g="0" b="0"/>
        </a:fillRef>
        <a:effectRef idx="0">
          <a:scrgbClr r="0" g="0" b="0"/>
        </a:effectRef>
        <a:fontRef idx="minor"/>
      </dsp:style>
    </dsp:sp>
    <dsp:sp modelId="{411399EB-6DC0-4439-8C16-608D37FC5CB7}">
      <dsp:nvSpPr>
        <dsp:cNvPr id="0" name=""/>
        <dsp:cNvSpPr/>
      </dsp:nvSpPr>
      <dsp:spPr>
        <a:xfrm>
          <a:off x="901650" y="2961407"/>
          <a:ext cx="9527016" cy="820885"/>
        </a:xfrm>
        <a:prstGeom prst="rect">
          <a:avLst/>
        </a:prstGeom>
        <a:solidFill>
          <a:schemeClr val="accent3">
            <a:alpha val="90000"/>
            <a:hueOff val="0"/>
            <a:satOff val="0"/>
            <a:lumOff val="0"/>
            <a:alphaOff val="-3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86775" tIns="43180" rIns="43180" bIns="43180" numCol="1" spcCol="1270" anchor="ctr" anchorCtr="0">
          <a:noAutofit/>
        </a:bodyPr>
        <a:lstStyle/>
        <a:p>
          <a:pPr marL="0" lvl="0" indent="0" algn="l" defTabSz="755650">
            <a:lnSpc>
              <a:spcPct val="90000"/>
            </a:lnSpc>
            <a:spcBef>
              <a:spcPct val="0"/>
            </a:spcBef>
            <a:spcAft>
              <a:spcPct val="35000"/>
            </a:spcAft>
            <a:buNone/>
          </a:pPr>
          <a:r>
            <a:rPr lang="en-US" sz="1700" kern="1200" dirty="0">
              <a:solidFill>
                <a:srgbClr val="000000"/>
              </a:solidFill>
            </a:rPr>
            <a:t>Executive dashboard serves as the information desk which allow the director to view the different ongoing or pending projects that the Office are handling, sorting of projects that are highly prioritized</a:t>
          </a:r>
        </a:p>
      </dsp:txBody>
      <dsp:txXfrm>
        <a:off x="901650" y="2961407"/>
        <a:ext cx="9527016" cy="820885"/>
      </dsp:txXfrm>
    </dsp:sp>
    <dsp:sp modelId="{EFB00622-B3C9-426E-8BAA-F15F011AE709}">
      <dsp:nvSpPr>
        <dsp:cNvPr id="0" name=""/>
        <dsp:cNvSpPr/>
      </dsp:nvSpPr>
      <dsp:spPr>
        <a:xfrm>
          <a:off x="518362" y="2988562"/>
          <a:ext cx="766574" cy="766574"/>
        </a:xfrm>
        <a:prstGeom prst="ellipse">
          <a:avLst/>
        </a:prstGeom>
        <a:solidFill>
          <a:schemeClr val="lt1">
            <a:hueOff val="0"/>
            <a:satOff val="0"/>
            <a:lumOff val="0"/>
            <a:alphaOff val="0"/>
          </a:schemeClr>
        </a:solidFill>
        <a:ln w="12700" cap="flat" cmpd="sng" algn="ctr">
          <a:solidFill>
            <a:schemeClr val="accent3">
              <a:alpha val="90000"/>
              <a:hueOff val="0"/>
              <a:satOff val="0"/>
              <a:lumOff val="0"/>
              <a:alphaOff val="-30000"/>
            </a:schemeClr>
          </a:solidFill>
          <a:prstDash val="solid"/>
          <a:miter lim="800000"/>
        </a:ln>
        <a:effectLst/>
      </dsp:spPr>
      <dsp:style>
        <a:lnRef idx="2">
          <a:scrgbClr r="0" g="0" b="0"/>
        </a:lnRef>
        <a:fillRef idx="1">
          <a:scrgbClr r="0" g="0" b="0"/>
        </a:fillRef>
        <a:effectRef idx="0">
          <a:scrgbClr r="0" g="0" b="0"/>
        </a:effectRef>
        <a:fontRef idx="minor"/>
      </dsp:style>
    </dsp:sp>
    <dsp:sp modelId="{982EE5C5-7A2F-4E8C-B833-7A3196923C94}">
      <dsp:nvSpPr>
        <dsp:cNvPr id="0" name=""/>
        <dsp:cNvSpPr/>
      </dsp:nvSpPr>
      <dsp:spPr>
        <a:xfrm>
          <a:off x="462206" y="3984815"/>
          <a:ext cx="9966460" cy="613259"/>
        </a:xfrm>
        <a:prstGeom prst="rect">
          <a:avLst/>
        </a:prstGeom>
        <a:solidFill>
          <a:schemeClr val="accent3">
            <a:alpha val="90000"/>
            <a:hueOff val="0"/>
            <a:satOff val="0"/>
            <a:lumOff val="0"/>
            <a:alphaOff val="-4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486775" tIns="43180" rIns="43180" bIns="43180" numCol="1" spcCol="1270" anchor="ctr" anchorCtr="0">
          <a:noAutofit/>
        </a:bodyPr>
        <a:lstStyle/>
        <a:p>
          <a:pPr marL="0" lvl="0" indent="0" algn="l" defTabSz="755650">
            <a:lnSpc>
              <a:spcPct val="90000"/>
            </a:lnSpc>
            <a:spcBef>
              <a:spcPct val="0"/>
            </a:spcBef>
            <a:spcAft>
              <a:spcPct val="35000"/>
            </a:spcAft>
            <a:buNone/>
          </a:pPr>
          <a:r>
            <a:rPr lang="en-US" sz="1700" kern="1200" dirty="0">
              <a:solidFill>
                <a:srgbClr val="000000"/>
              </a:solidFill>
            </a:rPr>
            <a:t>Set the priority of the project to high so that the </a:t>
          </a:r>
          <a:r>
            <a:rPr lang="en-US" sz="1700" kern="1200" dirty="0" err="1">
              <a:solidFill>
                <a:srgbClr val="000000"/>
              </a:solidFill>
            </a:rPr>
            <a:t>PrMO</a:t>
          </a:r>
          <a:r>
            <a:rPr lang="en-US" sz="1700" kern="1200" dirty="0">
              <a:solidFill>
                <a:srgbClr val="000000"/>
              </a:solidFill>
            </a:rPr>
            <a:t> employee will be notified what project to focus first</a:t>
          </a:r>
        </a:p>
      </dsp:txBody>
      <dsp:txXfrm>
        <a:off x="462206" y="3984815"/>
        <a:ext cx="9966460" cy="613259"/>
      </dsp:txXfrm>
    </dsp:sp>
    <dsp:sp modelId="{0364160B-F8E1-441B-AAEC-A77AFFDA37DB}">
      <dsp:nvSpPr>
        <dsp:cNvPr id="0" name=""/>
        <dsp:cNvSpPr/>
      </dsp:nvSpPr>
      <dsp:spPr>
        <a:xfrm>
          <a:off x="78918" y="3908157"/>
          <a:ext cx="766574" cy="766574"/>
        </a:xfrm>
        <a:prstGeom prst="ellipse">
          <a:avLst/>
        </a:prstGeom>
        <a:solidFill>
          <a:schemeClr val="lt1">
            <a:hueOff val="0"/>
            <a:satOff val="0"/>
            <a:lumOff val="0"/>
            <a:alphaOff val="0"/>
          </a:schemeClr>
        </a:solidFill>
        <a:ln w="12700" cap="flat" cmpd="sng" algn="ctr">
          <a:solidFill>
            <a:schemeClr val="accent3">
              <a:alpha val="90000"/>
              <a:hueOff val="0"/>
              <a:satOff val="0"/>
              <a:lumOff val="0"/>
              <a:alphaOff val="-4000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drawing4.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989130E6-5E37-4BE8-B5E9-C789F44FF7F4}">
      <dsp:nvSpPr>
        <dsp:cNvPr id="0" name=""/>
        <dsp:cNvSpPr/>
      </dsp:nvSpPr>
      <dsp:spPr>
        <a:xfrm>
          <a:off x="-5372374" y="-822762"/>
          <a:ext cx="6397634" cy="6397634"/>
        </a:xfrm>
        <a:prstGeom prst="blockArc">
          <a:avLst>
            <a:gd name="adj1" fmla="val 18900000"/>
            <a:gd name="adj2" fmla="val 2700000"/>
            <a:gd name="adj3" fmla="val 338"/>
          </a:avLst>
        </a:prstGeom>
        <a:noFill/>
        <a:ln w="12700" cap="flat" cmpd="sng" algn="ctr">
          <a:solidFill>
            <a:schemeClr val="accent1">
              <a:tint val="90000"/>
              <a:hueOff val="0"/>
              <a:satOff val="0"/>
              <a:lumOff val="0"/>
              <a:alphaOff val="0"/>
            </a:schemeClr>
          </a:solidFill>
          <a:prstDash val="solid"/>
          <a:miter lim="800000"/>
        </a:ln>
        <a:effectLst/>
      </dsp:spPr>
      <dsp:style>
        <a:lnRef idx="2">
          <a:scrgbClr r="0" g="0" b="0"/>
        </a:lnRef>
        <a:fillRef idx="0">
          <a:scrgbClr r="0" g="0" b="0"/>
        </a:fillRef>
        <a:effectRef idx="0">
          <a:scrgbClr r="0" g="0" b="0"/>
        </a:effectRef>
        <a:fontRef idx="minor"/>
      </dsp:style>
    </dsp:sp>
    <dsp:sp modelId="{F68066DC-AE6B-4AAC-AFE6-B84608575440}">
      <dsp:nvSpPr>
        <dsp:cNvPr id="0" name=""/>
        <dsp:cNvSpPr/>
      </dsp:nvSpPr>
      <dsp:spPr>
        <a:xfrm>
          <a:off x="659592" y="475210"/>
          <a:ext cx="9771956" cy="950421"/>
        </a:xfrm>
        <a:prstGeom prst="rect">
          <a:avLst/>
        </a:prstGeom>
        <a:solidFill>
          <a:schemeClr val="accent1">
            <a:alpha val="90000"/>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54397" tIns="58420" rIns="58420" bIns="58420" numCol="1" spcCol="1270" anchor="ctr" anchorCtr="0">
          <a:noAutofit/>
        </a:bodyPr>
        <a:lstStyle/>
        <a:p>
          <a:pPr marL="0" lvl="0" indent="0" algn="l" defTabSz="1022350">
            <a:lnSpc>
              <a:spcPct val="90000"/>
            </a:lnSpc>
            <a:spcBef>
              <a:spcPct val="0"/>
            </a:spcBef>
            <a:spcAft>
              <a:spcPct val="35000"/>
            </a:spcAft>
            <a:buNone/>
          </a:pPr>
          <a:r>
            <a:rPr lang="en-US" sz="2300" kern="1200" dirty="0"/>
            <a:t>Monthly procurement report </a:t>
          </a:r>
        </a:p>
      </dsp:txBody>
      <dsp:txXfrm>
        <a:off x="659592" y="475210"/>
        <a:ext cx="9771956" cy="950421"/>
      </dsp:txXfrm>
    </dsp:sp>
    <dsp:sp modelId="{93344117-148A-40CA-8C1F-F49CFDAF3603}">
      <dsp:nvSpPr>
        <dsp:cNvPr id="0" name=""/>
        <dsp:cNvSpPr/>
      </dsp:nvSpPr>
      <dsp:spPr>
        <a:xfrm>
          <a:off x="65579" y="356408"/>
          <a:ext cx="1188027" cy="1188027"/>
        </a:xfrm>
        <a:prstGeom prst="ellipse">
          <a:avLst/>
        </a:prstGeom>
        <a:solidFill>
          <a:schemeClr val="lt1">
            <a:hueOff val="0"/>
            <a:satOff val="0"/>
            <a:lumOff val="0"/>
            <a:alphaOff val="0"/>
          </a:schemeClr>
        </a:solidFill>
        <a:ln w="12700" cap="flat" cmpd="sng" algn="ctr">
          <a:solidFill>
            <a:schemeClr val="accent1">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47A084EA-9C23-424E-A1EF-5B1293731C62}">
      <dsp:nvSpPr>
        <dsp:cNvPr id="0" name=""/>
        <dsp:cNvSpPr/>
      </dsp:nvSpPr>
      <dsp:spPr>
        <a:xfrm>
          <a:off x="1005071" y="1900843"/>
          <a:ext cx="9426477" cy="950421"/>
        </a:xfrm>
        <a:prstGeom prst="rect">
          <a:avLst/>
        </a:prstGeom>
        <a:solidFill>
          <a:schemeClr val="accent1">
            <a:alpha val="90000"/>
            <a:hueOff val="0"/>
            <a:satOff val="0"/>
            <a:lumOff val="0"/>
            <a:alphaOff val="-2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54397" tIns="58420" rIns="58420" bIns="58420" numCol="1" spcCol="1270" anchor="ctr" anchorCtr="0">
          <a:noAutofit/>
        </a:bodyPr>
        <a:lstStyle/>
        <a:p>
          <a:pPr marL="0" lvl="0" indent="0" algn="l" defTabSz="1022350">
            <a:lnSpc>
              <a:spcPct val="90000"/>
            </a:lnSpc>
            <a:spcBef>
              <a:spcPct val="0"/>
            </a:spcBef>
            <a:spcAft>
              <a:spcPct val="35000"/>
            </a:spcAft>
            <a:buNone/>
          </a:pPr>
          <a:r>
            <a:rPr lang="en-US" sz="2300" kern="1200" dirty="0"/>
            <a:t>Pre-procurement evaluation form, BAC resolution recommending mode of procurement , Request for Quotation, Canvass form, Abstract of Bids</a:t>
          </a:r>
        </a:p>
      </dsp:txBody>
      <dsp:txXfrm>
        <a:off x="1005071" y="1900843"/>
        <a:ext cx="9426477" cy="950421"/>
      </dsp:txXfrm>
    </dsp:sp>
    <dsp:sp modelId="{BEA2F64B-32E4-430D-BF93-B38F4B76F629}">
      <dsp:nvSpPr>
        <dsp:cNvPr id="0" name=""/>
        <dsp:cNvSpPr/>
      </dsp:nvSpPr>
      <dsp:spPr>
        <a:xfrm>
          <a:off x="218703" y="1783680"/>
          <a:ext cx="1188027" cy="1188027"/>
        </a:xfrm>
        <a:prstGeom prst="ellipse">
          <a:avLst/>
        </a:prstGeom>
        <a:solidFill>
          <a:schemeClr val="lt1">
            <a:hueOff val="0"/>
            <a:satOff val="0"/>
            <a:lumOff val="0"/>
            <a:alphaOff val="0"/>
          </a:schemeClr>
        </a:solidFill>
        <a:ln w="12700" cap="flat" cmpd="sng" algn="ctr">
          <a:solidFill>
            <a:schemeClr val="accent1">
              <a:alpha val="90000"/>
              <a:hueOff val="0"/>
              <a:satOff val="0"/>
              <a:lumOff val="0"/>
              <a:alphaOff val="-20000"/>
            </a:schemeClr>
          </a:solidFill>
          <a:prstDash val="solid"/>
          <a:miter lim="800000"/>
        </a:ln>
        <a:effectLst/>
      </dsp:spPr>
      <dsp:style>
        <a:lnRef idx="2">
          <a:scrgbClr r="0" g="0" b="0"/>
        </a:lnRef>
        <a:fillRef idx="1">
          <a:scrgbClr r="0" g="0" b="0"/>
        </a:fillRef>
        <a:effectRef idx="0">
          <a:scrgbClr r="0" g="0" b="0"/>
        </a:effectRef>
        <a:fontRef idx="minor"/>
      </dsp:style>
    </dsp:sp>
    <dsp:sp modelId="{0AAB7477-A26B-41C1-8F3A-ACA9AAFAE388}">
      <dsp:nvSpPr>
        <dsp:cNvPr id="0" name=""/>
        <dsp:cNvSpPr/>
      </dsp:nvSpPr>
      <dsp:spPr>
        <a:xfrm>
          <a:off x="659592" y="3326476"/>
          <a:ext cx="9771956" cy="950421"/>
        </a:xfrm>
        <a:prstGeom prst="rect">
          <a:avLst/>
        </a:prstGeom>
        <a:solidFill>
          <a:schemeClr val="accent1">
            <a:alpha val="90000"/>
            <a:hueOff val="0"/>
            <a:satOff val="0"/>
            <a:lumOff val="0"/>
            <a:alphaOff val="-4000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754397" tIns="58420" rIns="58420" bIns="58420" numCol="1" spcCol="1270" anchor="ctr" anchorCtr="0">
          <a:noAutofit/>
        </a:bodyPr>
        <a:lstStyle/>
        <a:p>
          <a:pPr marL="0" lvl="0" indent="0" algn="l" defTabSz="1022350">
            <a:lnSpc>
              <a:spcPct val="90000"/>
            </a:lnSpc>
            <a:spcBef>
              <a:spcPct val="0"/>
            </a:spcBef>
            <a:spcAft>
              <a:spcPct val="35000"/>
            </a:spcAft>
            <a:buNone/>
          </a:pPr>
          <a:r>
            <a:rPr lang="en-US" sz="2300" kern="1200"/>
            <a:t>, BAC resolution for award/failure, Notice of Award, Letter Order/Purchase Order, Request for obligation slip.</a:t>
          </a:r>
          <a:endParaRPr lang="en-US" sz="2300" kern="1200" dirty="0"/>
        </a:p>
      </dsp:txBody>
      <dsp:txXfrm>
        <a:off x="659592" y="3326476"/>
        <a:ext cx="9771956" cy="950421"/>
      </dsp:txXfrm>
    </dsp:sp>
    <dsp:sp modelId="{40F28187-37F2-4ABA-B27B-A16B4F90C889}">
      <dsp:nvSpPr>
        <dsp:cNvPr id="0" name=""/>
        <dsp:cNvSpPr/>
      </dsp:nvSpPr>
      <dsp:spPr>
        <a:xfrm>
          <a:off x="65579" y="3207673"/>
          <a:ext cx="1188027" cy="1188027"/>
        </a:xfrm>
        <a:prstGeom prst="ellipse">
          <a:avLst/>
        </a:prstGeom>
        <a:solidFill>
          <a:schemeClr val="lt1">
            <a:hueOff val="0"/>
            <a:satOff val="0"/>
            <a:lumOff val="0"/>
            <a:alphaOff val="0"/>
          </a:schemeClr>
        </a:solidFill>
        <a:ln w="12700" cap="flat" cmpd="sng" algn="ctr">
          <a:solidFill>
            <a:schemeClr val="accent1">
              <a:alpha val="90000"/>
              <a:hueOff val="0"/>
              <a:satOff val="0"/>
              <a:lumOff val="0"/>
              <a:alphaOff val="-4000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drawing5.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FE9F6EF4-FE25-4BA8-BD89-33CD18030E17}">
      <dsp:nvSpPr>
        <dsp:cNvPr id="0" name=""/>
        <dsp:cNvSpPr/>
      </dsp:nvSpPr>
      <dsp:spPr>
        <a:xfrm>
          <a:off x="0" y="352201"/>
          <a:ext cx="9578473" cy="836778"/>
        </a:xfrm>
        <a:prstGeom prst="roundRect">
          <a:avLst>
            <a:gd name="adj" fmla="val 10000"/>
          </a:avLst>
        </a:prstGeom>
        <a:solidFill>
          <a:schemeClr val="accent3">
            <a:shade val="80000"/>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89535" tIns="59690" rIns="89535" bIns="59690" numCol="1" spcCol="1270" anchor="ctr" anchorCtr="0">
          <a:noAutofit/>
        </a:bodyPr>
        <a:lstStyle/>
        <a:p>
          <a:pPr marL="0" lvl="0" indent="0" algn="ctr" defTabSz="2089150">
            <a:lnSpc>
              <a:spcPct val="90000"/>
            </a:lnSpc>
            <a:spcBef>
              <a:spcPct val="0"/>
            </a:spcBef>
            <a:spcAft>
              <a:spcPct val="35000"/>
            </a:spcAft>
            <a:buNone/>
          </a:pPr>
          <a:r>
            <a:rPr lang="en-US" sz="4700" kern="1200" dirty="0"/>
            <a:t>EXTREME PROGRAMMING</a:t>
          </a:r>
        </a:p>
      </dsp:txBody>
      <dsp:txXfrm>
        <a:off x="24508" y="376709"/>
        <a:ext cx="9529457" cy="787762"/>
      </dsp:txXfrm>
    </dsp:sp>
  </dsp:spTree>
</dsp:drawing>
</file>

<file path=ppt/diagrams/drawing6.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5669E668-E70C-4B27-A5C4-3F6EDEE9576C}">
      <dsp:nvSpPr>
        <dsp:cNvPr id="0" name=""/>
        <dsp:cNvSpPr/>
      </dsp:nvSpPr>
      <dsp:spPr>
        <a:xfrm>
          <a:off x="599906" y="204531"/>
          <a:ext cx="8885996" cy="4126842"/>
        </a:xfrm>
        <a:prstGeom prst="homePlate">
          <a:avLst/>
        </a:prstGeom>
        <a:solidFill>
          <a:schemeClr val="accent1">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txBody>
        <a:bodyPr spcFirstLastPara="0" vert="horz" wrap="square" lIns="142240" tIns="76200" rIns="1667176" bIns="76200" numCol="1" spcCol="1270" anchor="ctr" anchorCtr="0">
          <a:noAutofit/>
        </a:bodyPr>
        <a:lstStyle/>
        <a:p>
          <a:pPr marL="0" lvl="0" indent="0" algn="l" defTabSz="889000">
            <a:lnSpc>
              <a:spcPct val="90000"/>
            </a:lnSpc>
            <a:spcBef>
              <a:spcPct val="0"/>
            </a:spcBef>
            <a:spcAft>
              <a:spcPct val="35000"/>
            </a:spcAft>
            <a:buNone/>
          </a:pPr>
          <a:r>
            <a:rPr lang="en-US" sz="2000" kern="1200" dirty="0"/>
            <a:t>Extreme Programming is the most suitable methodology because this methodology follows a set of rules that helped the team to work efficiently and faster for them to meet the limited time of completion. The proposed system of the researchers is expected to have some changes in the long run and XP is the perfect methodology for this kind of system.</a:t>
          </a:r>
        </a:p>
        <a:p>
          <a:pPr marL="0" lvl="0" indent="0" algn="l" defTabSz="889000">
            <a:lnSpc>
              <a:spcPct val="90000"/>
            </a:lnSpc>
            <a:spcBef>
              <a:spcPct val="0"/>
            </a:spcBef>
            <a:spcAft>
              <a:spcPct val="35000"/>
            </a:spcAft>
            <a:buNone/>
          </a:pPr>
          <a:r>
            <a:rPr lang="en-US" sz="2000" b="1" kern="1200" dirty="0">
              <a:solidFill>
                <a:srgbClr val="000000"/>
              </a:solidFill>
            </a:rPr>
            <a:t>Simplicity </a:t>
          </a:r>
          <a:r>
            <a:rPr lang="en-US" sz="2000" kern="1200" dirty="0"/>
            <a:t>for it breaks down each step of major </a:t>
          </a:r>
          <a:r>
            <a:rPr lang="en-US" sz="2000" kern="1200" dirty="0" err="1"/>
            <a:t>processinto</a:t>
          </a:r>
          <a:r>
            <a:rPr lang="en-US" sz="2000" kern="1200" dirty="0"/>
            <a:t> smaller, achievable goals for the team to accomplish. </a:t>
          </a:r>
        </a:p>
        <a:p>
          <a:pPr marL="0" lvl="0" indent="0" algn="l" defTabSz="889000">
            <a:lnSpc>
              <a:spcPct val="90000"/>
            </a:lnSpc>
            <a:spcBef>
              <a:spcPct val="0"/>
            </a:spcBef>
            <a:spcAft>
              <a:spcPct val="35000"/>
            </a:spcAft>
            <a:buNone/>
          </a:pPr>
          <a:r>
            <a:rPr lang="en-US" sz="2000" b="1" kern="1200" dirty="0">
              <a:solidFill>
                <a:srgbClr val="000000"/>
              </a:solidFill>
            </a:rPr>
            <a:t>Consistent</a:t>
          </a:r>
          <a:r>
            <a:rPr lang="en-US" sz="2000" kern="1200" dirty="0"/>
            <a:t> and Constructive feedback, XP focuses on the client’s need and their feedback so the necessary changes reflects in the system. </a:t>
          </a:r>
        </a:p>
      </dsp:txBody>
      <dsp:txXfrm>
        <a:off x="599906" y="204531"/>
        <a:ext cx="7854286" cy="4126842"/>
      </dsp:txXfrm>
    </dsp:sp>
    <dsp:sp modelId="{D0CCC272-4693-46D1-B5AC-296B45C07A77}">
      <dsp:nvSpPr>
        <dsp:cNvPr id="0" name=""/>
        <dsp:cNvSpPr/>
      </dsp:nvSpPr>
      <dsp:spPr>
        <a:xfrm>
          <a:off x="6905031" y="377610"/>
          <a:ext cx="3780683" cy="3780683"/>
        </a:xfrm>
        <a:prstGeom prst="ellipse">
          <a:avLst/>
        </a:prstGeom>
        <a:solidFill>
          <a:schemeClr val="accent1">
            <a:tint val="50000"/>
            <a:hueOff val="0"/>
            <a:satOff val="0"/>
            <a:lumOff val="0"/>
            <a:alphaOff val="0"/>
          </a:schemeClr>
        </a:solidFill>
        <a:ln w="12700" cap="flat" cmpd="sng" algn="ctr">
          <a:solidFill>
            <a:schemeClr val="l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drawing7.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E178B5F-EA62-4782-A956-C32CCA5E0EEA}">
      <dsp:nvSpPr>
        <dsp:cNvPr id="0" name=""/>
        <dsp:cNvSpPr/>
      </dsp:nvSpPr>
      <dsp:spPr>
        <a:xfrm>
          <a:off x="0" y="0"/>
          <a:ext cx="10214811" cy="0"/>
        </a:xfrm>
        <a:prstGeom prst="line">
          <a:avLst/>
        </a:prstGeom>
        <a:solidFill>
          <a:schemeClr val="accent4">
            <a:shade val="80000"/>
            <a:hueOff val="0"/>
            <a:satOff val="0"/>
            <a:lumOff val="0"/>
            <a:alphaOff val="0"/>
          </a:schemeClr>
        </a:solidFill>
        <a:ln w="12700" cap="flat" cmpd="sng" algn="ctr">
          <a:solidFill>
            <a:schemeClr val="accent4">
              <a:shade val="8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E5609C52-5CE7-4B10-9688-7869CC2CB81D}">
      <dsp:nvSpPr>
        <dsp:cNvPr id="0" name=""/>
        <dsp:cNvSpPr/>
      </dsp:nvSpPr>
      <dsp:spPr>
        <a:xfrm>
          <a:off x="0" y="0"/>
          <a:ext cx="2042962" cy="468251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52400" tIns="152400" rIns="152400" bIns="152400" numCol="1" spcCol="1270" anchor="t" anchorCtr="0">
          <a:noAutofit/>
        </a:bodyPr>
        <a:lstStyle/>
        <a:p>
          <a:pPr marL="0" lvl="0" indent="0" algn="l" defTabSz="1778000">
            <a:lnSpc>
              <a:spcPct val="90000"/>
            </a:lnSpc>
            <a:spcBef>
              <a:spcPct val="0"/>
            </a:spcBef>
            <a:spcAft>
              <a:spcPct val="35000"/>
            </a:spcAft>
            <a:buNone/>
          </a:pPr>
          <a:r>
            <a:rPr lang="en-US" sz="4000" kern="1200" dirty="0"/>
            <a:t>Profiling Module</a:t>
          </a:r>
        </a:p>
      </dsp:txBody>
      <dsp:txXfrm>
        <a:off x="0" y="0"/>
        <a:ext cx="2042962" cy="4682512"/>
      </dsp:txXfrm>
    </dsp:sp>
    <dsp:sp modelId="{F0AF1C79-0414-47CC-A786-6E845E769C19}">
      <dsp:nvSpPr>
        <dsp:cNvPr id="0" name=""/>
        <dsp:cNvSpPr/>
      </dsp:nvSpPr>
      <dsp:spPr>
        <a:xfrm>
          <a:off x="2196184" y="44127"/>
          <a:ext cx="8018626" cy="88254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0010" tIns="80010" rIns="80010" bIns="80010" numCol="1" spcCol="1270" anchor="t" anchorCtr="0">
          <a:noAutofit/>
        </a:bodyPr>
        <a:lstStyle/>
        <a:p>
          <a:pPr marL="0" lvl="0" indent="0" algn="l" defTabSz="933450">
            <a:lnSpc>
              <a:spcPct val="90000"/>
            </a:lnSpc>
            <a:spcBef>
              <a:spcPct val="0"/>
            </a:spcBef>
            <a:spcAft>
              <a:spcPct val="35000"/>
            </a:spcAft>
            <a:buNone/>
          </a:pPr>
          <a:r>
            <a:rPr lang="en-US" sz="2100" kern="1200" dirty="0"/>
            <a:t>Manages End Users and </a:t>
          </a:r>
          <a:r>
            <a:rPr lang="en-US" sz="2100" kern="1200" dirty="0" err="1"/>
            <a:t>PrMO</a:t>
          </a:r>
          <a:r>
            <a:rPr lang="en-US" sz="2100" kern="1200" dirty="0"/>
            <a:t> employees Accounts</a:t>
          </a:r>
        </a:p>
      </dsp:txBody>
      <dsp:txXfrm>
        <a:off x="2196184" y="44127"/>
        <a:ext cx="8018626" cy="882543"/>
      </dsp:txXfrm>
    </dsp:sp>
    <dsp:sp modelId="{880BD498-0B65-4EDE-A23C-F12C17273CA2}">
      <dsp:nvSpPr>
        <dsp:cNvPr id="0" name=""/>
        <dsp:cNvSpPr/>
      </dsp:nvSpPr>
      <dsp:spPr>
        <a:xfrm>
          <a:off x="2042962" y="926670"/>
          <a:ext cx="8171848" cy="0"/>
        </a:xfrm>
        <a:prstGeom prst="line">
          <a:avLst/>
        </a:prstGeom>
        <a:solidFill>
          <a:schemeClr val="accent4">
            <a:hueOff val="0"/>
            <a:satOff val="0"/>
            <a:lumOff val="0"/>
            <a:alphaOff val="0"/>
          </a:schemeClr>
        </a:solidFill>
        <a:ln w="12700" cap="flat" cmpd="sng" algn="ctr">
          <a:solidFill>
            <a:schemeClr val="accent4">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F8AA2463-0DEB-48E7-ABF3-48A17353D3C8}">
      <dsp:nvSpPr>
        <dsp:cNvPr id="0" name=""/>
        <dsp:cNvSpPr/>
      </dsp:nvSpPr>
      <dsp:spPr>
        <a:xfrm>
          <a:off x="2196184" y="970798"/>
          <a:ext cx="8018626" cy="88254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0010" tIns="80010" rIns="80010" bIns="80010" numCol="1" spcCol="1270" anchor="t" anchorCtr="0">
          <a:noAutofit/>
        </a:bodyPr>
        <a:lstStyle/>
        <a:p>
          <a:pPr marL="0" lvl="0" indent="0" algn="l" defTabSz="933450">
            <a:lnSpc>
              <a:spcPct val="90000"/>
            </a:lnSpc>
            <a:spcBef>
              <a:spcPct val="0"/>
            </a:spcBef>
            <a:spcAft>
              <a:spcPct val="35000"/>
            </a:spcAft>
            <a:buNone/>
          </a:pPr>
          <a:r>
            <a:rPr lang="en-US" sz="2100" kern="1200" dirty="0"/>
            <a:t>Approve Request Accounts</a:t>
          </a:r>
        </a:p>
      </dsp:txBody>
      <dsp:txXfrm>
        <a:off x="2196184" y="970798"/>
        <a:ext cx="8018626" cy="882543"/>
      </dsp:txXfrm>
    </dsp:sp>
    <dsp:sp modelId="{AF3A8264-9DFA-462D-9979-F90478C51336}">
      <dsp:nvSpPr>
        <dsp:cNvPr id="0" name=""/>
        <dsp:cNvSpPr/>
      </dsp:nvSpPr>
      <dsp:spPr>
        <a:xfrm>
          <a:off x="2042962" y="1853341"/>
          <a:ext cx="8171848" cy="0"/>
        </a:xfrm>
        <a:prstGeom prst="line">
          <a:avLst/>
        </a:prstGeom>
        <a:solidFill>
          <a:schemeClr val="accent4">
            <a:hueOff val="0"/>
            <a:satOff val="0"/>
            <a:lumOff val="0"/>
            <a:alphaOff val="0"/>
          </a:schemeClr>
        </a:solidFill>
        <a:ln w="12700" cap="flat" cmpd="sng" algn="ctr">
          <a:solidFill>
            <a:schemeClr val="accent4">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FA665DD7-BF5C-49B3-AA9F-3DC3DC5B463E}">
      <dsp:nvSpPr>
        <dsp:cNvPr id="0" name=""/>
        <dsp:cNvSpPr/>
      </dsp:nvSpPr>
      <dsp:spPr>
        <a:xfrm>
          <a:off x="2196184" y="1897469"/>
          <a:ext cx="8018626" cy="88254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0010" tIns="80010" rIns="80010" bIns="80010" numCol="1" spcCol="1270" anchor="t" anchorCtr="0">
          <a:noAutofit/>
        </a:bodyPr>
        <a:lstStyle/>
        <a:p>
          <a:pPr marL="0" lvl="0" indent="0" algn="l" defTabSz="933450">
            <a:lnSpc>
              <a:spcPct val="90000"/>
            </a:lnSpc>
            <a:spcBef>
              <a:spcPct val="0"/>
            </a:spcBef>
            <a:spcAft>
              <a:spcPct val="35000"/>
            </a:spcAft>
            <a:buNone/>
          </a:pPr>
          <a:r>
            <a:rPr lang="en-US" sz="2100" kern="1200" dirty="0"/>
            <a:t>Register Admin Account</a:t>
          </a:r>
        </a:p>
      </dsp:txBody>
      <dsp:txXfrm>
        <a:off x="2196184" y="1897469"/>
        <a:ext cx="8018626" cy="882543"/>
      </dsp:txXfrm>
    </dsp:sp>
    <dsp:sp modelId="{FEF35CD3-7139-42A9-8955-24A2A998BAF3}">
      <dsp:nvSpPr>
        <dsp:cNvPr id="0" name=""/>
        <dsp:cNvSpPr/>
      </dsp:nvSpPr>
      <dsp:spPr>
        <a:xfrm>
          <a:off x="2042962" y="2780012"/>
          <a:ext cx="8171848" cy="0"/>
        </a:xfrm>
        <a:prstGeom prst="line">
          <a:avLst/>
        </a:prstGeom>
        <a:solidFill>
          <a:schemeClr val="accent4">
            <a:hueOff val="0"/>
            <a:satOff val="0"/>
            <a:lumOff val="0"/>
            <a:alphaOff val="0"/>
          </a:schemeClr>
        </a:solidFill>
        <a:ln w="12700" cap="flat" cmpd="sng" algn="ctr">
          <a:solidFill>
            <a:schemeClr val="accent4">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8740880C-53DB-4459-9F86-F8DC2112E8AC}">
      <dsp:nvSpPr>
        <dsp:cNvPr id="0" name=""/>
        <dsp:cNvSpPr/>
      </dsp:nvSpPr>
      <dsp:spPr>
        <a:xfrm>
          <a:off x="2196184" y="2824140"/>
          <a:ext cx="8018626" cy="88254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0010" tIns="80010" rIns="80010" bIns="80010" numCol="1" spcCol="1270" anchor="t" anchorCtr="0">
          <a:noAutofit/>
        </a:bodyPr>
        <a:lstStyle/>
        <a:p>
          <a:pPr marL="0" lvl="0" indent="0" algn="l" defTabSz="933450">
            <a:lnSpc>
              <a:spcPct val="90000"/>
            </a:lnSpc>
            <a:spcBef>
              <a:spcPct val="0"/>
            </a:spcBef>
            <a:spcAft>
              <a:spcPct val="35000"/>
            </a:spcAft>
            <a:buNone/>
          </a:pPr>
          <a:r>
            <a:rPr lang="en-US" sz="2100" kern="1200" dirty="0"/>
            <a:t>Access to System Logs and System Settings</a:t>
          </a:r>
        </a:p>
      </dsp:txBody>
      <dsp:txXfrm>
        <a:off x="2196184" y="2824140"/>
        <a:ext cx="8018626" cy="882543"/>
      </dsp:txXfrm>
    </dsp:sp>
    <dsp:sp modelId="{2ECF1BE0-C065-4CF7-A571-E8BC1F6DAE8C}">
      <dsp:nvSpPr>
        <dsp:cNvPr id="0" name=""/>
        <dsp:cNvSpPr/>
      </dsp:nvSpPr>
      <dsp:spPr>
        <a:xfrm>
          <a:off x="2042962" y="3706683"/>
          <a:ext cx="8171848" cy="0"/>
        </a:xfrm>
        <a:prstGeom prst="line">
          <a:avLst/>
        </a:prstGeom>
        <a:solidFill>
          <a:schemeClr val="accent4">
            <a:hueOff val="0"/>
            <a:satOff val="0"/>
            <a:lumOff val="0"/>
            <a:alphaOff val="0"/>
          </a:schemeClr>
        </a:solidFill>
        <a:ln w="12700" cap="flat" cmpd="sng" algn="ctr">
          <a:solidFill>
            <a:schemeClr val="accent4">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A63C7D1F-23F3-4FDC-A318-BAD71455C0F5}">
      <dsp:nvSpPr>
        <dsp:cNvPr id="0" name=""/>
        <dsp:cNvSpPr/>
      </dsp:nvSpPr>
      <dsp:spPr>
        <a:xfrm>
          <a:off x="2196184" y="3750811"/>
          <a:ext cx="8018626" cy="882543"/>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80010" tIns="80010" rIns="80010" bIns="80010" numCol="1" spcCol="1270" anchor="t" anchorCtr="0">
          <a:noAutofit/>
        </a:bodyPr>
        <a:lstStyle/>
        <a:p>
          <a:pPr marL="0" lvl="0" indent="0" algn="l" defTabSz="933450">
            <a:lnSpc>
              <a:spcPct val="90000"/>
            </a:lnSpc>
            <a:spcBef>
              <a:spcPct val="0"/>
            </a:spcBef>
            <a:spcAft>
              <a:spcPct val="35000"/>
            </a:spcAft>
            <a:buNone/>
          </a:pPr>
          <a:r>
            <a:rPr lang="en-US" sz="2100" kern="1200" dirty="0"/>
            <a:t>Activate and Deactivate an Account</a:t>
          </a:r>
        </a:p>
        <a:p>
          <a:pPr marL="0" lvl="0" indent="0" algn="l" defTabSz="933450">
            <a:lnSpc>
              <a:spcPct val="90000"/>
            </a:lnSpc>
            <a:spcBef>
              <a:spcPct val="0"/>
            </a:spcBef>
            <a:spcAft>
              <a:spcPct val="35000"/>
            </a:spcAft>
            <a:buNone/>
          </a:pPr>
          <a:endParaRPr lang="en-US" sz="2100" kern="1200" dirty="0"/>
        </a:p>
      </dsp:txBody>
      <dsp:txXfrm>
        <a:off x="2196184" y="3750811"/>
        <a:ext cx="8018626" cy="882543"/>
      </dsp:txXfrm>
    </dsp:sp>
    <dsp:sp modelId="{C927B1F0-AE40-4069-B83A-40C01E3529B1}">
      <dsp:nvSpPr>
        <dsp:cNvPr id="0" name=""/>
        <dsp:cNvSpPr/>
      </dsp:nvSpPr>
      <dsp:spPr>
        <a:xfrm>
          <a:off x="2042962" y="4633354"/>
          <a:ext cx="8171848" cy="0"/>
        </a:xfrm>
        <a:prstGeom prst="line">
          <a:avLst/>
        </a:prstGeom>
        <a:solidFill>
          <a:schemeClr val="accent4">
            <a:hueOff val="0"/>
            <a:satOff val="0"/>
            <a:lumOff val="0"/>
            <a:alphaOff val="0"/>
          </a:schemeClr>
        </a:solidFill>
        <a:ln w="12700" cap="flat" cmpd="sng" algn="ctr">
          <a:solidFill>
            <a:schemeClr val="accent4">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drawing8.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E178B5F-EA62-4782-A956-C32CCA5E0EEA}">
      <dsp:nvSpPr>
        <dsp:cNvPr id="0" name=""/>
        <dsp:cNvSpPr/>
      </dsp:nvSpPr>
      <dsp:spPr>
        <a:xfrm>
          <a:off x="0" y="0"/>
          <a:ext cx="10214811" cy="0"/>
        </a:xfrm>
        <a:prstGeom prst="line">
          <a:avLst/>
        </a:prstGeom>
        <a:solidFill>
          <a:schemeClr val="accent1">
            <a:alpha val="90000"/>
            <a:hueOff val="0"/>
            <a:satOff val="0"/>
            <a:lumOff val="0"/>
            <a:alphaOff val="0"/>
          </a:schemeClr>
        </a:solidFill>
        <a:ln w="12700" cap="flat" cmpd="sng" algn="ctr">
          <a:solidFill>
            <a:schemeClr val="accent1">
              <a:alpha val="9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E5609C52-5CE7-4B10-9688-7869CC2CB81D}">
      <dsp:nvSpPr>
        <dsp:cNvPr id="0" name=""/>
        <dsp:cNvSpPr/>
      </dsp:nvSpPr>
      <dsp:spPr>
        <a:xfrm>
          <a:off x="0" y="0"/>
          <a:ext cx="2042962" cy="468251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1920" tIns="121920" rIns="121920" bIns="121920" numCol="1" spcCol="1270" anchor="t" anchorCtr="0">
          <a:noAutofit/>
        </a:bodyPr>
        <a:lstStyle/>
        <a:p>
          <a:pPr marL="0" lvl="0" indent="0" algn="l" defTabSz="1422400">
            <a:lnSpc>
              <a:spcPct val="90000"/>
            </a:lnSpc>
            <a:spcBef>
              <a:spcPct val="0"/>
            </a:spcBef>
            <a:spcAft>
              <a:spcPct val="35000"/>
            </a:spcAft>
            <a:buNone/>
          </a:pPr>
          <a:r>
            <a:rPr lang="en-US" sz="3200" kern="1200" dirty="0"/>
            <a:t>Tracking Module</a:t>
          </a:r>
        </a:p>
      </dsp:txBody>
      <dsp:txXfrm>
        <a:off x="0" y="0"/>
        <a:ext cx="2042962" cy="4682512"/>
      </dsp:txXfrm>
    </dsp:sp>
    <dsp:sp modelId="{F0AF1C79-0414-47CC-A786-6E845E769C19}">
      <dsp:nvSpPr>
        <dsp:cNvPr id="0" name=""/>
        <dsp:cNvSpPr/>
      </dsp:nvSpPr>
      <dsp:spPr>
        <a:xfrm>
          <a:off x="2196184" y="36867"/>
          <a:ext cx="8018626" cy="73735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n-US" sz="2400" kern="1200" dirty="0"/>
            <a:t>Track a specific procurement project</a:t>
          </a:r>
        </a:p>
      </dsp:txBody>
      <dsp:txXfrm>
        <a:off x="2196184" y="36867"/>
        <a:ext cx="8018626" cy="737358"/>
      </dsp:txXfrm>
    </dsp:sp>
    <dsp:sp modelId="{880BD498-0B65-4EDE-A23C-F12C17273CA2}">
      <dsp:nvSpPr>
        <dsp:cNvPr id="0" name=""/>
        <dsp:cNvSpPr/>
      </dsp:nvSpPr>
      <dsp:spPr>
        <a:xfrm>
          <a:off x="2042962" y="774226"/>
          <a:ext cx="8171848" cy="0"/>
        </a:xfrm>
        <a:prstGeom prst="lin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F8AA2463-0DEB-48E7-ABF3-48A17353D3C8}">
      <dsp:nvSpPr>
        <dsp:cNvPr id="0" name=""/>
        <dsp:cNvSpPr/>
      </dsp:nvSpPr>
      <dsp:spPr>
        <a:xfrm>
          <a:off x="2196184" y="811094"/>
          <a:ext cx="8018626" cy="73735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n-US" sz="2400" kern="1200" dirty="0"/>
            <a:t>Manage Procurement Projects Submitted</a:t>
          </a:r>
        </a:p>
      </dsp:txBody>
      <dsp:txXfrm>
        <a:off x="2196184" y="811094"/>
        <a:ext cx="8018626" cy="737358"/>
      </dsp:txXfrm>
    </dsp:sp>
    <dsp:sp modelId="{AF3A8264-9DFA-462D-9979-F90478C51336}">
      <dsp:nvSpPr>
        <dsp:cNvPr id="0" name=""/>
        <dsp:cNvSpPr/>
      </dsp:nvSpPr>
      <dsp:spPr>
        <a:xfrm>
          <a:off x="2042962" y="1548452"/>
          <a:ext cx="8171848" cy="0"/>
        </a:xfrm>
        <a:prstGeom prst="lin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FA665DD7-BF5C-49B3-AA9F-3DC3DC5B463E}">
      <dsp:nvSpPr>
        <dsp:cNvPr id="0" name=""/>
        <dsp:cNvSpPr/>
      </dsp:nvSpPr>
      <dsp:spPr>
        <a:xfrm>
          <a:off x="2196184" y="1585320"/>
          <a:ext cx="8018626" cy="73735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n-US" sz="2400" kern="1200" dirty="0"/>
            <a:t>Downloadable PR/JO forms</a:t>
          </a:r>
        </a:p>
      </dsp:txBody>
      <dsp:txXfrm>
        <a:off x="2196184" y="1585320"/>
        <a:ext cx="8018626" cy="737358"/>
      </dsp:txXfrm>
    </dsp:sp>
    <dsp:sp modelId="{FEF35CD3-7139-42A9-8955-24A2A998BAF3}">
      <dsp:nvSpPr>
        <dsp:cNvPr id="0" name=""/>
        <dsp:cNvSpPr/>
      </dsp:nvSpPr>
      <dsp:spPr>
        <a:xfrm>
          <a:off x="2042962" y="2322679"/>
          <a:ext cx="8171848" cy="0"/>
        </a:xfrm>
        <a:prstGeom prst="lin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8740880C-53DB-4459-9F86-F8DC2112E8AC}">
      <dsp:nvSpPr>
        <dsp:cNvPr id="0" name=""/>
        <dsp:cNvSpPr/>
      </dsp:nvSpPr>
      <dsp:spPr>
        <a:xfrm>
          <a:off x="2196184" y="2359547"/>
          <a:ext cx="8018626" cy="73735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n-US" sz="2400" kern="1200" dirty="0"/>
            <a:t>Viewing of logs of Procurement Projects</a:t>
          </a:r>
        </a:p>
      </dsp:txBody>
      <dsp:txXfrm>
        <a:off x="2196184" y="2359547"/>
        <a:ext cx="8018626" cy="737358"/>
      </dsp:txXfrm>
    </dsp:sp>
    <dsp:sp modelId="{2ECF1BE0-C065-4CF7-A571-E8BC1F6DAE8C}">
      <dsp:nvSpPr>
        <dsp:cNvPr id="0" name=""/>
        <dsp:cNvSpPr/>
      </dsp:nvSpPr>
      <dsp:spPr>
        <a:xfrm>
          <a:off x="2042962" y="3096905"/>
          <a:ext cx="8171848" cy="0"/>
        </a:xfrm>
        <a:prstGeom prst="lin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A63C7D1F-23F3-4FDC-A318-BAD71455C0F5}">
      <dsp:nvSpPr>
        <dsp:cNvPr id="0" name=""/>
        <dsp:cNvSpPr/>
      </dsp:nvSpPr>
      <dsp:spPr>
        <a:xfrm>
          <a:off x="2196184" y="3133773"/>
          <a:ext cx="8018626" cy="73735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n-US" sz="2400" kern="1200" dirty="0"/>
            <a:t>SMS Notification for Important Updates</a:t>
          </a:r>
        </a:p>
      </dsp:txBody>
      <dsp:txXfrm>
        <a:off x="2196184" y="3133773"/>
        <a:ext cx="8018626" cy="737358"/>
      </dsp:txXfrm>
    </dsp:sp>
    <dsp:sp modelId="{C927B1F0-AE40-4069-B83A-40C01E3529B1}">
      <dsp:nvSpPr>
        <dsp:cNvPr id="0" name=""/>
        <dsp:cNvSpPr/>
      </dsp:nvSpPr>
      <dsp:spPr>
        <a:xfrm>
          <a:off x="2042962" y="3871131"/>
          <a:ext cx="8171848" cy="0"/>
        </a:xfrm>
        <a:prstGeom prst="lin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9A6B2A24-10F2-4FC9-9772-C398122F6B4F}">
      <dsp:nvSpPr>
        <dsp:cNvPr id="0" name=""/>
        <dsp:cNvSpPr/>
      </dsp:nvSpPr>
      <dsp:spPr>
        <a:xfrm>
          <a:off x="2196184" y="3907999"/>
          <a:ext cx="8018626" cy="737358"/>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n-US" sz="2400" kern="1200" dirty="0"/>
            <a:t>End Users Guidelines visible in their Dashboards</a:t>
          </a:r>
        </a:p>
      </dsp:txBody>
      <dsp:txXfrm>
        <a:off x="2196184" y="3907999"/>
        <a:ext cx="8018626" cy="737358"/>
      </dsp:txXfrm>
    </dsp:sp>
    <dsp:sp modelId="{BD99F2AD-7F0D-456C-A72B-BDAF16FAD2D7}">
      <dsp:nvSpPr>
        <dsp:cNvPr id="0" name=""/>
        <dsp:cNvSpPr/>
      </dsp:nvSpPr>
      <dsp:spPr>
        <a:xfrm>
          <a:off x="2042962" y="4645358"/>
          <a:ext cx="8171848" cy="0"/>
        </a:xfrm>
        <a:prstGeom prst="line">
          <a:avLst/>
        </a:prstGeom>
        <a:solidFill>
          <a:schemeClr val="accent1">
            <a:hueOff val="0"/>
            <a:satOff val="0"/>
            <a:lumOff val="0"/>
            <a:alphaOff val="0"/>
          </a:schemeClr>
        </a:solidFill>
        <a:ln w="12700" cap="flat" cmpd="sng" algn="ctr">
          <a:solidFill>
            <a:schemeClr val="accent1">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drawing9.xml><?xml version="1.0" encoding="utf-8"?>
<dsp:drawing xmlns:dgm="http://schemas.openxmlformats.org/drawingml/2006/diagram" xmlns:dsp="http://schemas.microsoft.com/office/drawing/2008/diagram" xmlns:a="http://schemas.openxmlformats.org/drawingml/2006/main">
  <dsp:spTree>
    <dsp:nvGrpSpPr>
      <dsp:cNvPr id="0" name=""/>
      <dsp:cNvGrpSpPr/>
    </dsp:nvGrpSpPr>
    <dsp:grpSpPr/>
    <dsp:sp modelId="{0E178B5F-EA62-4782-A956-C32CCA5E0EEA}">
      <dsp:nvSpPr>
        <dsp:cNvPr id="0" name=""/>
        <dsp:cNvSpPr/>
      </dsp:nvSpPr>
      <dsp:spPr>
        <a:xfrm>
          <a:off x="0" y="0"/>
          <a:ext cx="10822318" cy="0"/>
        </a:xfrm>
        <a:prstGeom prst="line">
          <a:avLst/>
        </a:prstGeom>
        <a:solidFill>
          <a:schemeClr val="accent2">
            <a:shade val="50000"/>
            <a:hueOff val="0"/>
            <a:satOff val="0"/>
            <a:lumOff val="0"/>
            <a:alphaOff val="0"/>
          </a:schemeClr>
        </a:solidFill>
        <a:ln w="12700" cap="flat" cmpd="sng" algn="ctr">
          <a:solidFill>
            <a:schemeClr val="accent2">
              <a:shade val="50000"/>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a:schemeClr val="lt1"/>
        </a:fontRef>
      </dsp:style>
    </dsp:sp>
    <dsp:sp modelId="{E5609C52-5CE7-4B10-9688-7869CC2CB81D}">
      <dsp:nvSpPr>
        <dsp:cNvPr id="0" name=""/>
        <dsp:cNvSpPr/>
      </dsp:nvSpPr>
      <dsp:spPr>
        <a:xfrm>
          <a:off x="0" y="0"/>
          <a:ext cx="2164463" cy="540218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125730" tIns="125730" rIns="125730" bIns="125730" numCol="1" spcCol="1270" anchor="t" anchorCtr="0">
          <a:noAutofit/>
        </a:bodyPr>
        <a:lstStyle/>
        <a:p>
          <a:pPr marL="0" lvl="0" indent="0" algn="l" defTabSz="1466850">
            <a:lnSpc>
              <a:spcPct val="90000"/>
            </a:lnSpc>
            <a:spcBef>
              <a:spcPct val="0"/>
            </a:spcBef>
            <a:spcAft>
              <a:spcPct val="35000"/>
            </a:spcAft>
            <a:buNone/>
          </a:pPr>
          <a:r>
            <a:rPr lang="en-US" sz="3300" kern="1200" dirty="0"/>
            <a:t>Monitoring</a:t>
          </a:r>
          <a:r>
            <a:rPr lang="en-US" sz="3300" kern="1200" baseline="0" dirty="0"/>
            <a:t> Module</a:t>
          </a:r>
          <a:endParaRPr lang="en-US" sz="3300" kern="1200" dirty="0"/>
        </a:p>
      </dsp:txBody>
      <dsp:txXfrm>
        <a:off x="0" y="0"/>
        <a:ext cx="2164463" cy="5402180"/>
      </dsp:txXfrm>
    </dsp:sp>
    <dsp:sp modelId="{F0AF1C79-0414-47CC-A786-6E845E769C19}">
      <dsp:nvSpPr>
        <dsp:cNvPr id="0" name=""/>
        <dsp:cNvSpPr/>
      </dsp:nvSpPr>
      <dsp:spPr>
        <a:xfrm>
          <a:off x="2326798" y="51502"/>
          <a:ext cx="8495519" cy="751002"/>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n-US" sz="2400" kern="1200" dirty="0"/>
            <a:t>Receiving and Registering a Project</a:t>
          </a:r>
        </a:p>
      </dsp:txBody>
      <dsp:txXfrm>
        <a:off x="2326798" y="51502"/>
        <a:ext cx="8495519" cy="751002"/>
      </dsp:txXfrm>
    </dsp:sp>
    <dsp:sp modelId="{880BD498-0B65-4EDE-A23C-F12C17273CA2}">
      <dsp:nvSpPr>
        <dsp:cNvPr id="0" name=""/>
        <dsp:cNvSpPr/>
      </dsp:nvSpPr>
      <dsp:spPr>
        <a:xfrm>
          <a:off x="2164463" y="802505"/>
          <a:ext cx="8657854" cy="0"/>
        </a:xfrm>
        <a:prstGeom prst="line">
          <a:avLst/>
        </a:prstGeom>
        <a:solidFill>
          <a:schemeClr val="accent2">
            <a:hueOff val="0"/>
            <a:satOff val="0"/>
            <a:lumOff val="0"/>
            <a:alphaOff val="0"/>
          </a:schemeClr>
        </a:solidFill>
        <a:ln w="1270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F8AA2463-0DEB-48E7-ABF3-48A17353D3C8}">
      <dsp:nvSpPr>
        <dsp:cNvPr id="0" name=""/>
        <dsp:cNvSpPr/>
      </dsp:nvSpPr>
      <dsp:spPr>
        <a:xfrm>
          <a:off x="2326798" y="854007"/>
          <a:ext cx="8495519" cy="696357"/>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n-US" sz="2400" kern="1200" dirty="0"/>
            <a:t>Technical Member Evaluation</a:t>
          </a:r>
        </a:p>
      </dsp:txBody>
      <dsp:txXfrm>
        <a:off x="2326798" y="854007"/>
        <a:ext cx="8495519" cy="696357"/>
      </dsp:txXfrm>
    </dsp:sp>
    <dsp:sp modelId="{AF3A8264-9DFA-462D-9979-F90478C51336}">
      <dsp:nvSpPr>
        <dsp:cNvPr id="0" name=""/>
        <dsp:cNvSpPr/>
      </dsp:nvSpPr>
      <dsp:spPr>
        <a:xfrm>
          <a:off x="2164463" y="1550365"/>
          <a:ext cx="8657854" cy="0"/>
        </a:xfrm>
        <a:prstGeom prst="line">
          <a:avLst/>
        </a:prstGeom>
        <a:solidFill>
          <a:schemeClr val="accent2">
            <a:hueOff val="0"/>
            <a:satOff val="0"/>
            <a:lumOff val="0"/>
            <a:alphaOff val="0"/>
          </a:schemeClr>
        </a:solidFill>
        <a:ln w="1270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FA665DD7-BF5C-49B3-AA9F-3DC3DC5B463E}">
      <dsp:nvSpPr>
        <dsp:cNvPr id="0" name=""/>
        <dsp:cNvSpPr/>
      </dsp:nvSpPr>
      <dsp:spPr>
        <a:xfrm>
          <a:off x="2326798" y="1601868"/>
          <a:ext cx="8495519" cy="812990"/>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n-US" sz="2400" kern="1200" dirty="0"/>
            <a:t>Monitoring of Incoming and outgoing Projects</a:t>
          </a:r>
        </a:p>
      </dsp:txBody>
      <dsp:txXfrm>
        <a:off x="2326798" y="1601868"/>
        <a:ext cx="8495519" cy="812990"/>
      </dsp:txXfrm>
    </dsp:sp>
    <dsp:sp modelId="{FEF35CD3-7139-42A9-8955-24A2A998BAF3}">
      <dsp:nvSpPr>
        <dsp:cNvPr id="0" name=""/>
        <dsp:cNvSpPr/>
      </dsp:nvSpPr>
      <dsp:spPr>
        <a:xfrm>
          <a:off x="2164463" y="2414859"/>
          <a:ext cx="8657854" cy="0"/>
        </a:xfrm>
        <a:prstGeom prst="line">
          <a:avLst/>
        </a:prstGeom>
        <a:solidFill>
          <a:schemeClr val="accent2">
            <a:hueOff val="0"/>
            <a:satOff val="0"/>
            <a:lumOff val="0"/>
            <a:alphaOff val="0"/>
          </a:schemeClr>
        </a:solidFill>
        <a:ln w="1270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8740880C-53DB-4459-9F86-F8DC2112E8AC}">
      <dsp:nvSpPr>
        <dsp:cNvPr id="0" name=""/>
        <dsp:cNvSpPr/>
      </dsp:nvSpPr>
      <dsp:spPr>
        <a:xfrm>
          <a:off x="2326798" y="2466362"/>
          <a:ext cx="8495519" cy="718916"/>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91440" tIns="91440" rIns="91440" bIns="91440" numCol="1" spcCol="1270" anchor="t" anchorCtr="0">
          <a:noAutofit/>
        </a:bodyPr>
        <a:lstStyle/>
        <a:p>
          <a:pPr marL="0" lvl="0" indent="0" algn="l" defTabSz="1066800">
            <a:lnSpc>
              <a:spcPct val="90000"/>
            </a:lnSpc>
            <a:spcBef>
              <a:spcPct val="0"/>
            </a:spcBef>
            <a:spcAft>
              <a:spcPct val="35000"/>
            </a:spcAft>
            <a:buNone/>
          </a:pPr>
          <a:r>
            <a:rPr lang="en-US" sz="2400" kern="1200" dirty="0"/>
            <a:t>Monitoring of Priority Projects</a:t>
          </a:r>
        </a:p>
      </dsp:txBody>
      <dsp:txXfrm>
        <a:off x="2326798" y="2466362"/>
        <a:ext cx="8495519" cy="718916"/>
      </dsp:txXfrm>
    </dsp:sp>
    <dsp:sp modelId="{2ECF1BE0-C065-4CF7-A571-E8BC1F6DAE8C}">
      <dsp:nvSpPr>
        <dsp:cNvPr id="0" name=""/>
        <dsp:cNvSpPr/>
      </dsp:nvSpPr>
      <dsp:spPr>
        <a:xfrm>
          <a:off x="2164463" y="3185278"/>
          <a:ext cx="8657854" cy="0"/>
        </a:xfrm>
        <a:prstGeom prst="line">
          <a:avLst/>
        </a:prstGeom>
        <a:solidFill>
          <a:schemeClr val="accent2">
            <a:hueOff val="0"/>
            <a:satOff val="0"/>
            <a:lumOff val="0"/>
            <a:alphaOff val="0"/>
          </a:schemeClr>
        </a:solidFill>
        <a:ln w="1270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813EE5AF-64F9-484D-B0A0-4E598BB6A716}">
      <dsp:nvSpPr>
        <dsp:cNvPr id="0" name=""/>
        <dsp:cNvSpPr/>
      </dsp:nvSpPr>
      <dsp:spPr>
        <a:xfrm>
          <a:off x="2326798" y="3236780"/>
          <a:ext cx="8495519" cy="103005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6200" tIns="76200" rIns="76200" bIns="76200" numCol="1" spcCol="1270" anchor="t" anchorCtr="0">
          <a:noAutofit/>
        </a:bodyPr>
        <a:lstStyle/>
        <a:p>
          <a:pPr marL="0" lvl="0" indent="0" algn="l" defTabSz="889000">
            <a:lnSpc>
              <a:spcPct val="90000"/>
            </a:lnSpc>
            <a:spcBef>
              <a:spcPct val="0"/>
            </a:spcBef>
            <a:spcAft>
              <a:spcPct val="35000"/>
            </a:spcAft>
            <a:buNone/>
          </a:pPr>
          <a:r>
            <a:rPr lang="en-US" sz="2000" kern="1200" dirty="0"/>
            <a:t>Automating</a:t>
          </a:r>
          <a:r>
            <a:rPr lang="en-US" sz="2000" kern="1200" baseline="0" dirty="0"/>
            <a:t> of Procurement Documents such as </a:t>
          </a:r>
          <a:r>
            <a:rPr lang="en-US" sz="2000" kern="1200" dirty="0"/>
            <a:t>Pre-procurement evaluation form, BAC resolution recommending mode of procurement , Request for Quotation,</a:t>
          </a:r>
        </a:p>
      </dsp:txBody>
      <dsp:txXfrm>
        <a:off x="2326798" y="3236780"/>
        <a:ext cx="8495519" cy="1030054"/>
      </dsp:txXfrm>
    </dsp:sp>
    <dsp:sp modelId="{038A2AAC-1F21-4100-A84B-86B0A0FB9AA6}">
      <dsp:nvSpPr>
        <dsp:cNvPr id="0" name=""/>
        <dsp:cNvSpPr/>
      </dsp:nvSpPr>
      <dsp:spPr>
        <a:xfrm>
          <a:off x="2164463" y="4266835"/>
          <a:ext cx="8657854" cy="0"/>
        </a:xfrm>
        <a:prstGeom prst="line">
          <a:avLst/>
        </a:prstGeom>
        <a:solidFill>
          <a:schemeClr val="accent2">
            <a:hueOff val="0"/>
            <a:satOff val="0"/>
            <a:lumOff val="0"/>
            <a:alphaOff val="0"/>
          </a:schemeClr>
        </a:solidFill>
        <a:ln w="1270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 modelId="{A106EBBA-24FE-489D-97BD-FA38D3371C3C}">
      <dsp:nvSpPr>
        <dsp:cNvPr id="0" name=""/>
        <dsp:cNvSpPr/>
      </dsp:nvSpPr>
      <dsp:spPr>
        <a:xfrm>
          <a:off x="2326798" y="4318338"/>
          <a:ext cx="8495519" cy="1030054"/>
        </a:xfrm>
        <a:prstGeom prst="rect">
          <a:avLst/>
        </a:prstGeom>
        <a:noFill/>
        <a:ln>
          <a:noFill/>
        </a:ln>
        <a:effectLst/>
      </dsp:spPr>
      <dsp:style>
        <a:lnRef idx="0">
          <a:scrgbClr r="0" g="0" b="0"/>
        </a:lnRef>
        <a:fillRef idx="0">
          <a:scrgbClr r="0" g="0" b="0"/>
        </a:fillRef>
        <a:effectRef idx="0">
          <a:scrgbClr r="0" g="0" b="0"/>
        </a:effectRef>
        <a:fontRef idx="minor"/>
      </dsp:style>
      <dsp:txBody>
        <a:bodyPr spcFirstLastPara="0" vert="horz" wrap="square" lIns="76200" tIns="76200" rIns="76200" bIns="76200" numCol="1" spcCol="1270" anchor="t" anchorCtr="0">
          <a:noAutofit/>
        </a:bodyPr>
        <a:lstStyle/>
        <a:p>
          <a:pPr marL="0" lvl="0" indent="0" algn="l" defTabSz="889000">
            <a:lnSpc>
              <a:spcPct val="90000"/>
            </a:lnSpc>
            <a:spcBef>
              <a:spcPct val="0"/>
            </a:spcBef>
            <a:spcAft>
              <a:spcPct val="35000"/>
            </a:spcAft>
            <a:buNone/>
          </a:pPr>
          <a:r>
            <a:rPr lang="en-US" sz="2000" kern="1200" dirty="0"/>
            <a:t>Canvass form, Abstract of Bids, BAC resolution for award/failure, Notice of Award, Letter Order/Purchase Order and Request for obligation slip</a:t>
          </a:r>
        </a:p>
      </dsp:txBody>
      <dsp:txXfrm>
        <a:off x="2326798" y="4318338"/>
        <a:ext cx="8495519" cy="1030054"/>
      </dsp:txXfrm>
    </dsp:sp>
    <dsp:sp modelId="{1D18FBEC-8DBB-41FA-B793-2AE43C0E7301}">
      <dsp:nvSpPr>
        <dsp:cNvPr id="0" name=""/>
        <dsp:cNvSpPr/>
      </dsp:nvSpPr>
      <dsp:spPr>
        <a:xfrm>
          <a:off x="2164463" y="5348392"/>
          <a:ext cx="8657854" cy="0"/>
        </a:xfrm>
        <a:prstGeom prst="line">
          <a:avLst/>
        </a:prstGeom>
        <a:solidFill>
          <a:schemeClr val="accent2">
            <a:hueOff val="0"/>
            <a:satOff val="0"/>
            <a:lumOff val="0"/>
            <a:alphaOff val="0"/>
          </a:schemeClr>
        </a:solidFill>
        <a:ln w="12700" cap="flat" cmpd="sng" algn="ctr">
          <a:solidFill>
            <a:schemeClr val="accent2">
              <a:hueOff val="0"/>
              <a:satOff val="0"/>
              <a:lumOff val="0"/>
              <a:alphaOff val="0"/>
            </a:schemeClr>
          </a:solidFill>
          <a:prstDash val="solid"/>
          <a:miter lim="800000"/>
        </a:ln>
        <a:effectLst/>
      </dsp:spPr>
      <dsp:style>
        <a:lnRef idx="2">
          <a:scrgbClr r="0" g="0" b="0"/>
        </a:lnRef>
        <a:fillRef idx="1">
          <a:scrgbClr r="0" g="0" b="0"/>
        </a:fillRef>
        <a:effectRef idx="0">
          <a:scrgbClr r="0" g="0" b="0"/>
        </a:effectRef>
        <a:fontRef idx="minor"/>
      </dsp:style>
    </dsp:sp>
  </dsp:spTree>
</dsp:drawing>
</file>

<file path=ppt/diagrams/layout1.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10.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11.xml><?xml version="1.0" encoding="utf-8"?>
<dgm:layoutDef xmlns:dgm="http://schemas.openxmlformats.org/drawingml/2006/diagram" xmlns:a="http://schemas.openxmlformats.org/drawingml/2006/main" uniqueId="urn:microsoft.com/office/officeart/2005/8/layout/vProcess5">
  <dgm:title val=""/>
  <dgm:desc val=""/>
  <dgm:catLst>
    <dgm:cat type="process" pri="14000"/>
  </dgm:catLst>
  <dgm:sampData>
    <dgm:dataModel>
      <dgm:ptLst>
        <dgm:pt modelId="0" type="doc"/>
        <dgm:pt modelId="1">
          <dgm:prSet phldr="1"/>
        </dgm:pt>
        <dgm:pt modelId="2">
          <dgm:prSet phldr="1"/>
        </dgm:pt>
        <dgm:pt modelId="3">
          <dgm:prSet phldr="1"/>
        </dgm:pt>
      </dgm:ptLst>
      <dgm:cxnLst>
        <dgm:cxn modelId="5" srcId="0" destId="1" srcOrd="0" destOrd="0"/>
        <dgm:cxn modelId="6" srcId="0" destId="2" srcOrd="1" destOrd="0"/>
        <dgm:cxn modelId="7" srcId="0" destId="3" srcOrd="2" destOrd="0"/>
      </dgm:cxn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6" srcId="0" destId="1" srcOrd="0" destOrd="0"/>
        <dgm:cxn modelId="7" srcId="0" destId="2" srcOrd="1" destOrd="0"/>
        <dgm:cxn modelId="8" srcId="0" destId="3" srcOrd="2" destOrd="0"/>
        <dgm:cxn modelId="9" srcId="0" destId="4" srcOrd="3" destOrd="0"/>
      </dgm:cxnLst>
      <dgm:bg/>
      <dgm:whole/>
    </dgm:dataModel>
  </dgm:clrData>
  <dgm:layoutNode name="outerComposite">
    <dgm:varLst>
      <dgm:chMax val="5"/>
      <dgm:dir/>
      <dgm:resizeHandles val="exact"/>
    </dgm:varLst>
    <dgm:alg type="composite"/>
    <dgm:shape xmlns:r="http://schemas.openxmlformats.org/officeDocument/2006/relationships" r:blip="">
      <dgm:adjLst/>
    </dgm:shape>
    <dgm:presOf/>
    <dgm:choose name="Name0">
      <dgm:if name="Name1" func="var" arg="dir" op="equ" val="norm">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l" for="ch" forName="TwoNodes_1"/>
          <dgm:constr type="w" for="ch" forName="TwoNodes_2" refType="w" fact="0.85"/>
          <dgm:constr type="h" for="ch" forName="TwoNodes_2" refType="h" fact="0.45"/>
          <dgm:constr type="b" for="ch" forName="TwoNodes_2" refType="h"/>
          <dgm:constr type="r" for="ch" forName="TwoNodes_2" refType="w"/>
          <dgm:constr type="w" for="ch" forName="TwoConn_1-2" refType="h" refFor="ch" refForName="TwoNodes_1" fact="0.65"/>
          <dgm:constr type="h" for="ch" forName="TwoConn_1-2" refType="h" refFor="ch" refForName="TwoNodes_1" fact="0.65"/>
          <dgm:constr type="ctrY" for="ch" forName="TwoConn_1-2" refType="h" fact="0.5"/>
          <dgm:constr type="r" for="ch" forName="TwoConn_1-2" refType="r" refFor="ch" refForName="TwoNodes_1"/>
          <dgm:constr type="r" for="ch" forName="TwoNodes_1_text" refType="l" refFor="ch" refForName="TwoConn_1-2"/>
          <dgm:constr type="rOff" for="ch" forName="TwoNodes_1_text" refType="w" refFor="ch" refForName="TwoConn_1-2" fact="-0.5"/>
          <dgm:constr type="t" for="ch" forName="TwoNodes_1_text" refType="t" refFor="ch" refForName="TwoNodes_1"/>
          <dgm:constr type="b" for="ch" forName="TwoNodes_1_text" refType="b" refFor="ch" refForName="TwoNodes_1"/>
          <dgm:constr type="l" for="ch" forName="TwoNodes_1_text" refType="l" refFor="ch" refForName="TwoNodes_1"/>
          <dgm:constr type="r" for="ch" forName="TwoNodes_2_text" refType="l" refFor="ch" refForName="TwoConn_1-2"/>
          <dgm:constr type="t" for="ch" forName="TwoNodes_2_text" refType="t" refFor="ch" refForName="TwoNodes_2"/>
          <dgm:constr type="b" for="ch" forName="TwoNodes_2_text" refType="b" refFor="ch" refForName="TwoNodes_2"/>
          <dgm:constr type="l" for="ch" forName="TwoNodes_2_text" refType="l" refFor="ch" refForName="TwoNodes_2"/>
          <dgm:constr type="w" for="ch" forName="ThreeNodes_1" refType="w" fact="0.85"/>
          <dgm:constr type="h" for="ch" forName="ThreeNodes_1" refType="h" fact="0.3"/>
          <dgm:constr type="t" for="ch" forName="ThreeNodes_1"/>
          <dgm:constr type="l" for="ch" forName="ThreeNodes_1"/>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r" for="ch" forName="ThreeNodes_3" refType="w"/>
          <dgm:constr type="w" for="ch" forName="ThreeConn_1-2" refType="h" refFor="ch" refForName="ThreeNodes_1" fact="0.65"/>
          <dgm:constr type="h" for="ch" forName="ThreeConn_1-2" refType="h" refFor="ch" refForName="ThreeNodes_1" fact="0.65"/>
          <dgm:constr type="ctrY" for="ch" forName="ThreeConn_1-2" refType="h" fact="0.325"/>
          <dgm:constr type="r" for="ch" forName="ThreeConn_1-2" refType="r"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r" for="ch" forName="ThreeConn_2-3" refType="r" refFor="ch" refForName="ThreeNodes_2"/>
          <dgm:constr type="r" for="ch" forName="ThreeNodes_1_text" refType="l" refFor="ch" refForName="ThreeConn_1-2"/>
          <dgm:constr type="rOff" for="ch" forName="ThreeNodes_1_text" refType="w" refFor="ch" refForName="ThreeConn_1-2" fact="-0.57"/>
          <dgm:constr type="t" for="ch" forName="ThreeNodes_1_text" refType="t" refFor="ch" refForName="ThreeNodes_1"/>
          <dgm:constr type="b" for="ch" forName="ThreeNodes_1_text" refType="b" refFor="ch" refForName="ThreeNodes_1"/>
          <dgm:constr type="l" for="ch" forName="ThreeNodes_1_text" refType="l" refFor="ch" refForName="ThreeNodes_1"/>
          <dgm:constr type="r" for="ch" forName="ThreeNodes_2_text" refType="l" refFor="ch" refForName="ThreeConn_1-2"/>
          <dgm:constr type="t" for="ch" forName="ThreeNodes_2_text" refType="t" refFor="ch" refForName="ThreeNodes_2"/>
          <dgm:constr type="b" for="ch" forName="ThreeNodes_2_text" refType="b" refFor="ch" refForName="ThreeNodes_2"/>
          <dgm:constr type="l" for="ch" forName="ThreeNodes_2_text" refType="l" refFor="ch" refForName="ThreeNodes_2"/>
          <dgm:constr type="r" for="ch" forName="ThreeNodes_3_text" refType="l" refFor="ch" refForName="ThreeConn_2-3"/>
          <dgm:constr type="t" for="ch" forName="ThreeNodes_3_text" refType="t" refFor="ch" refForName="ThreeNodes_3"/>
          <dgm:constr type="b" for="ch" forName="ThreeNodes_3_text" refType="b" refFor="ch" refForName="ThreeNodes_3"/>
          <dgm:constr type="l" for="ch" forName="ThreeNodes_3_text" refType="l" refFor="ch" refForName="ThreeNodes_3"/>
          <dgm:constr type="w" for="ch" forName="FourNodes_1" refType="w" fact="0.8"/>
          <dgm:constr type="h" for="ch" forName="FourNodes_1" refType="h" fact="0.22"/>
          <dgm:constr type="t" for="ch" forName="FourNodes_1"/>
          <dgm:constr type="l" for="ch" forName="FourNodes_1"/>
          <dgm:constr type="w" for="ch" forName="FourNodes_2" refType="w" fact="0.8"/>
          <dgm:constr type="h" for="ch" forName="FourNodes_2" refType="h" fact="0.22"/>
          <dgm:constr type="ctrY" for="ch" forName="FourNodes_2" refType="h" fact="0.37"/>
          <dgm:constr type="ctrX" for="ch" forName="FourNodes_2" refType="w" fact="0.467"/>
          <dgm:constr type="w" for="ch" forName="FourNodes_3" refType="w" fact="0.8"/>
          <dgm:constr type="h" for="ch" forName="FourNodes_3" refType="h" fact="0.22"/>
          <dgm:constr type="ctrY" for="ch" forName="FourNodes_3" refType="h" fact="0.63"/>
          <dgm:constr type="ctrX" for="ch" forName="FourNodes_3" refType="w" fact="0.533"/>
          <dgm:constr type="w" for="ch" forName="FourNodes_4" refType="w" fact="0.8"/>
          <dgm:constr type="h" for="ch" forName="FourNodes_4" refType="h" fact="0.22"/>
          <dgm:constr type="b" for="ch" forName="FourNodes_4" refType="h"/>
          <dgm:constr type="r" for="ch" forName="FourNodes_4" refType="w"/>
          <dgm:constr type="w" for="ch" forName="FourConn_1-2" refType="h" refFor="ch" refForName="FourNodes_1" fact="0.65"/>
          <dgm:constr type="h" for="ch" forName="FourConn_1-2" refType="h" refFor="ch" refForName="FourNodes_1" fact="0.65"/>
          <dgm:constr type="ctrY" for="ch" forName="FourConn_1-2" refType="h" fact="0.24"/>
          <dgm:constr type="r" for="ch" forName="FourConn_1-2" refType="r"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r" for="ch" forName="FourConn_2-3" refType="r"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r" for="ch" forName="FourConn_3-4" refType="r" refFor="ch" refForName="FourNodes_3"/>
          <dgm:constr type="r" for="ch" forName="FourNodes_1_text" refType="l" refFor="ch" refForName="FourConn_1-2"/>
          <dgm:constr type="rOff" for="ch" forName="FourNodes_1_text" refType="w" refFor="ch" refForName="FourConn_1-2" fact="-0.7"/>
          <dgm:constr type="t" for="ch" forName="FourNodes_1_text" refType="t" refFor="ch" refForName="FourNodes_1"/>
          <dgm:constr type="b" for="ch" forName="FourNodes_1_text" refType="b" refFor="ch" refForName="FourNodes_1"/>
          <dgm:constr type="l" for="ch" forName="FourNodes_1_text" refType="l" refFor="ch" refForName="FourNodes_1"/>
          <dgm:constr type="r" for="ch" forName="FourNodes_2_text" refType="l" refFor="ch" refForName="FourConn_1-2"/>
          <dgm:constr type="t" for="ch" forName="FourNodes_2_text" refType="t" refFor="ch" refForName="FourNodes_2"/>
          <dgm:constr type="b" for="ch" forName="FourNodes_2_text" refType="b" refFor="ch" refForName="FourNodes_2"/>
          <dgm:constr type="l" for="ch" forName="FourNodes_2_text" refType="l" refFor="ch" refForName="FourNodes_2"/>
          <dgm:constr type="r" for="ch" forName="FourNodes_3_text" refType="l" refFor="ch" refForName="FourConn_2-3"/>
          <dgm:constr type="t" for="ch" forName="FourNodes_3_text" refType="t" refFor="ch" refForName="FourNodes_3"/>
          <dgm:constr type="b" for="ch" forName="FourNodes_3_text" refType="b" refFor="ch" refForName="FourNodes_3"/>
          <dgm:constr type="l" for="ch" forName="FourNodes_3_text" refType="l" refFor="ch" refForName="FourNodes_3"/>
          <dgm:constr type="r" for="ch" forName="FourNodes_4_text" refType="l" refFor="ch" refForName="FourConn_3-4"/>
          <dgm:constr type="t" for="ch" forName="FourNodes_4_text" refType="t" refFor="ch" refForName="FourNodes_4"/>
          <dgm:constr type="b" for="ch" forName="FourNodes_4_text" refType="b" refFor="ch" refForName="FourNodes_4"/>
          <dgm:constr type="l" for="ch" forName="FourNodes_4_text" refType="l" refFor="ch" refForName="FourNodes_4"/>
          <dgm:constr type="w" for="ch" forName="FiveNodes_1" refType="w" fact="0.77"/>
          <dgm:constr type="h" for="ch" forName="FiveNodes_1" refType="h" fact="0.18"/>
          <dgm:constr type="t" for="ch" forName="FiveNodes_1"/>
          <dgm:constr type="l" for="ch" forName="FiveNodes_1"/>
          <dgm:constr type="w" for="ch" forName="FiveNodes_2" refType="w" fact="0.77"/>
          <dgm:constr type="h" for="ch" forName="FiveNodes_2" refType="h" fact="0.18"/>
          <dgm:constr type="ctrY" for="ch" forName="FiveNodes_2" refType="h" fact="0.295"/>
          <dgm:constr type="ctrX" for="ch" forName="FiveNodes_2" refType="w" fact="0.442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5575"/>
          <dgm:constr type="w" for="ch" forName="FiveNodes_5" refType="w" fact="0.77"/>
          <dgm:constr type="h" for="ch" forName="FiveNodes_5" refType="h" fact="0.18"/>
          <dgm:constr type="b" for="ch" forName="FiveNodes_5" refType="h"/>
          <dgm:constr type="r" for="ch" forName="FiveNodes_5" refType="w"/>
          <dgm:constr type="w" for="ch" forName="FiveConn_1-2" refType="h" refFor="ch" refForName="FiveNodes_1" fact="0.65"/>
          <dgm:constr type="h" for="ch" forName="FiveConn_1-2" refType="h" refFor="ch" refForName="FiveNodes_1" fact="0.65"/>
          <dgm:constr type="ctrY" for="ch" forName="FiveConn_1-2" refType="h" fact="0.19"/>
          <dgm:constr type="r" for="ch" forName="FiveConn_1-2" refType="r"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r" for="ch" forName="FiveConn_2-3" refType="r"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r" for="ch" forName="FiveConn_3-4" refType="r"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r" for="ch" forName="FiveConn_4-5" refType="r" refFor="ch" refForName="FiveNodes_4"/>
          <dgm:constr type="r" for="ch" forName="FiveNodes_1_text" refType="l" refFor="ch" refForName="FiveConn_1-2"/>
          <dgm:constr type="rOff" for="ch" forName="FiveNodes_1_text" refType="w" refFor="ch" refForName="FiveConn_1-2" fact="-0.75"/>
          <dgm:constr type="t" for="ch" forName="FiveNodes_1_text" refType="t" refFor="ch" refForName="FiveNodes_1"/>
          <dgm:constr type="b" for="ch" forName="FiveNodes_1_text" refType="b" refFor="ch" refForName="FiveNodes_1"/>
          <dgm:constr type="l" for="ch" forName="FiveNodes_1_text" refType="l" refFor="ch" refForName="FiveNodes_1"/>
          <dgm:constr type="r" for="ch" forName="FiveNodes_2_text" refType="l" refFor="ch" refForName="FiveConn_1-2"/>
          <dgm:constr type="t" for="ch" forName="FiveNodes_2_text" refType="t" refFor="ch" refForName="FiveNodes_2"/>
          <dgm:constr type="b" for="ch" forName="FiveNodes_2_text" refType="b" refFor="ch" refForName="FiveNodes_2"/>
          <dgm:constr type="l" for="ch" forName="FiveNodes_2_text" refType="l" refFor="ch" refForName="FiveNodes_2"/>
          <dgm:constr type="r" for="ch" forName="FiveNodes_3_text" refType="l" refFor="ch" refForName="FiveConn_2-3"/>
          <dgm:constr type="t" for="ch" forName="FiveNodes_3_text" refType="t" refFor="ch" refForName="FiveNodes_3"/>
          <dgm:constr type="b" for="ch" forName="FiveNodes_3_text" refType="b" refFor="ch" refForName="FiveNodes_3"/>
          <dgm:constr type="l" for="ch" forName="FiveNodes_3_text" refType="l" refFor="ch" refForName="FiveNodes_3"/>
          <dgm:constr type="r" for="ch" forName="FiveNodes_4_text" refType="l" refFor="ch" refForName="FiveConn_3-4"/>
          <dgm:constr type="t" for="ch" forName="FiveNodes_4_text" refType="t" refFor="ch" refForName="FiveNodes_4"/>
          <dgm:constr type="b" for="ch" forName="FiveNodes_4_text" refType="b" refFor="ch" refForName="FiveNodes_4"/>
          <dgm:constr type="l" for="ch" forName="FiveNodes_4_text" refType="l" refFor="ch" refForName="FiveNodes_4"/>
          <dgm:constr type="r" for="ch" forName="FiveNodes_5_text" refType="l" refFor="ch" refForName="FiveConn_4-5"/>
          <dgm:constr type="t" for="ch" forName="FiveNodes_5_text" refType="t" refFor="ch" refForName="FiveNodes_5"/>
          <dgm:constr type="b" for="ch" forName="FiveNodes_5_text" refType="b" refFor="ch" refForName="FiveNodes_5"/>
          <dgm:constr type="l" for="ch" forName="FiveNodes_5_text" refType="l" refFor="ch" refForName="FiveNodes_5"/>
        </dgm:constrLst>
      </dgm:if>
      <dgm:else name="Name2">
        <dgm:constrLst>
          <dgm:constr type="primFontSz" for="ch" ptType="node" op="equ" val="65"/>
          <dgm:constr type="w" for="ch" forName="dummyMaxCanvas" refType="w"/>
          <dgm:constr type="h" for="ch" forName="dummyMaxCanvas" refType="h"/>
          <dgm:constr type="w" for="ch" forName="OneNode_1" refType="w"/>
          <dgm:constr type="h" for="ch" forName="OneNode_1" refType="h" fact="0.5"/>
          <dgm:constr type="ctrY" for="ch" forName="OneNode_1" refType="h" fact="0.5"/>
          <dgm:constr type="w" for="ch" forName="TwoNodes_1" refType="w" fact="0.85"/>
          <dgm:constr type="h" for="ch" forName="TwoNodes_1" refType="h" fact="0.45"/>
          <dgm:constr type="t" for="ch" forName="TwoNodes_1"/>
          <dgm:constr type="r" for="ch" forName="TwoNodes_1" refType="w"/>
          <dgm:constr type="w" for="ch" forName="TwoNodes_2" refType="w" fact="0.85"/>
          <dgm:constr type="h" for="ch" forName="TwoNodes_2" refType="h" fact="0.45"/>
          <dgm:constr type="b" for="ch" forName="TwoNodes_2" refType="h"/>
          <dgm:constr type="l" for="ch" forName="TwoNodes_2"/>
          <dgm:constr type="w" for="ch" forName="TwoConn_1-2" refType="h" refFor="ch" refForName="TwoNodes_1" fact="0.65"/>
          <dgm:constr type="h" for="ch" forName="TwoConn_1-2" refType="h" refFor="ch" refForName="TwoNodes_1" fact="0.65"/>
          <dgm:constr type="ctrY" for="ch" forName="TwoConn_1-2" refType="h" fact="0.5"/>
          <dgm:constr type="l" for="ch" forName="TwoConn_1-2" refType="l" refFor="ch" refForName="TwoNodes_1"/>
          <dgm:constr type="l" for="ch" forName="TwoNodes_1_text" refType="r" refFor="ch" refForName="TwoConn_1-2"/>
          <dgm:constr type="lOff" for="ch" forName="TwoNodes_1_text" refType="w" refFor="ch" refForName="TwoConn_1-2" fact="0.5"/>
          <dgm:constr type="t" for="ch" forName="TwoNodes_1_text" refType="t" refFor="ch" refForName="TwoNodes_1"/>
          <dgm:constr type="b" for="ch" forName="TwoNodes_1_text" refType="b" refFor="ch" refForName="TwoNodes_1"/>
          <dgm:constr type="r" for="ch" forName="TwoNodes_1_text" refType="r" refFor="ch" refForName="TwoNodes_1"/>
          <dgm:constr type="l" for="ch" forName="TwoNodes_2_text" refType="r" refFor="ch" refForName="TwoConn_1-2"/>
          <dgm:constr type="t" for="ch" forName="TwoNodes_2_text" refType="t" refFor="ch" refForName="TwoNodes_2"/>
          <dgm:constr type="b" for="ch" forName="TwoNodes_2_text" refType="b" refFor="ch" refForName="TwoNodes_2"/>
          <dgm:constr type="r" for="ch" forName="TwoNodes_2_text" refType="r" refFor="ch" refForName="TwoNodes_2"/>
          <dgm:constr type="w" for="ch" forName="ThreeNodes_1" refType="w" fact="0.85"/>
          <dgm:constr type="h" for="ch" forName="ThreeNodes_1" refType="h" fact="0.3"/>
          <dgm:constr type="t" for="ch" forName="ThreeNodes_1"/>
          <dgm:constr type="r" for="ch" forName="ThreeNodes_1" refType="w"/>
          <dgm:constr type="w" for="ch" forName="ThreeNodes_2" refType="w" fact="0.85"/>
          <dgm:constr type="h" for="ch" forName="ThreeNodes_2" refType="h" fact="0.3"/>
          <dgm:constr type="ctrY" for="ch" forName="ThreeNodes_2" refType="h" fact="0.5"/>
          <dgm:constr type="ctrX" for="ch" forName="ThreeNodes_2" refType="w" fact="0.5"/>
          <dgm:constr type="w" for="ch" forName="ThreeNodes_3" refType="w" fact="0.85"/>
          <dgm:constr type="h" for="ch" forName="ThreeNodes_3" refType="h" fact="0.3"/>
          <dgm:constr type="b" for="ch" forName="ThreeNodes_3" refType="h"/>
          <dgm:constr type="l" for="ch" forName="ThreeNodes_3"/>
          <dgm:constr type="w" for="ch" forName="ThreeConn_1-2" refType="h" refFor="ch" refForName="ThreeNodes_1" fact="0.65"/>
          <dgm:constr type="h" for="ch" forName="ThreeConn_1-2" refType="h" refFor="ch" refForName="ThreeNodes_1" fact="0.65"/>
          <dgm:constr type="ctrY" for="ch" forName="ThreeConn_1-2" refType="h" fact="0.325"/>
          <dgm:constr type="l" for="ch" forName="ThreeConn_1-2" refType="l" refFor="ch" refForName="ThreeNodes_1"/>
          <dgm:constr type="w" for="ch" forName="ThreeConn_2-3" refType="h" refFor="ch" refForName="ThreeNodes_2" fact="0.65"/>
          <dgm:constr type="h" for="ch" forName="ThreeConn_2-3" refType="h" refFor="ch" refForName="ThreeNodes_2" fact="0.65"/>
          <dgm:constr type="ctrY" for="ch" forName="ThreeConn_2-3" refType="h" fact="0.673"/>
          <dgm:constr type="l" for="ch" forName="ThreeConn_2-3" refType="l" refFor="ch" refForName="ThreeNodes_2"/>
          <dgm:constr type="l" for="ch" forName="ThreeNodes_1_text" refType="r" refFor="ch" refForName="ThreeConn_1-2"/>
          <dgm:constr type="lOff" for="ch" forName="ThreeNodes_1_text" refType="w" refFor="ch" refForName="ThreeConn_1-2" fact="0.55"/>
          <dgm:constr type="t" for="ch" forName="ThreeNodes_1_text" refType="t" refFor="ch" refForName="ThreeNodes_1"/>
          <dgm:constr type="b" for="ch" forName="ThreeNodes_1_text" refType="b" refFor="ch" refForName="ThreeNodes_1"/>
          <dgm:constr type="r" for="ch" forName="ThreeNodes_1_text" refType="r" refFor="ch" refForName="ThreeNodes_1"/>
          <dgm:constr type="l" for="ch" forName="ThreeNodes_2_text" refType="r" refFor="ch" refForName="ThreeConn_1-2"/>
          <dgm:constr type="t" for="ch" forName="ThreeNodes_2_text" refType="t" refFor="ch" refForName="ThreeNodes_2"/>
          <dgm:constr type="b" for="ch" forName="ThreeNodes_2_text" refType="b" refFor="ch" refForName="ThreeNodes_2"/>
          <dgm:constr type="r" for="ch" forName="ThreeNodes_2_text" refType="r" refFor="ch" refForName="ThreeNodes_2"/>
          <dgm:constr type="l" for="ch" forName="ThreeNodes_3_text" refType="r" refFor="ch" refForName="ThreeConn_2-3"/>
          <dgm:constr type="t" for="ch" forName="ThreeNodes_3_text" refType="t" refFor="ch" refForName="ThreeNodes_3"/>
          <dgm:constr type="b" for="ch" forName="ThreeNodes_3_text" refType="b" refFor="ch" refForName="ThreeNodes_3"/>
          <dgm:constr type="r" for="ch" forName="ThreeNodes_3_text" refType="r" refFor="ch" refForName="ThreeNodes_3"/>
          <dgm:constr type="w" for="ch" forName="FourNodes_1" refType="w" fact="0.8"/>
          <dgm:constr type="h" for="ch" forName="FourNodes_1" refType="h" fact="0.22"/>
          <dgm:constr type="t" for="ch" forName="FourNodes_1"/>
          <dgm:constr type="r" for="ch" forName="FourNodes_1" refType="w"/>
          <dgm:constr type="w" for="ch" forName="FourNodes_2" refType="w" fact="0.8"/>
          <dgm:constr type="h" for="ch" forName="FourNodes_2" refType="h" fact="0.22"/>
          <dgm:constr type="ctrY" for="ch" forName="FourNodes_2" refType="h" fact="0.37"/>
          <dgm:constr type="ctrX" for="ch" forName="FourNodes_2" refType="w" fact="0.533"/>
          <dgm:constr type="w" for="ch" forName="FourNodes_3" refType="w" fact="0.8"/>
          <dgm:constr type="h" for="ch" forName="FourNodes_3" refType="h" fact="0.22"/>
          <dgm:constr type="ctrY" for="ch" forName="FourNodes_3" refType="h" fact="0.63"/>
          <dgm:constr type="ctrX" for="ch" forName="FourNodes_3" refType="w" fact="0.467"/>
          <dgm:constr type="w" for="ch" forName="FourNodes_4" refType="w" fact="0.8"/>
          <dgm:constr type="h" for="ch" forName="FourNodes_4" refType="h" fact="0.22"/>
          <dgm:constr type="b" for="ch" forName="FourNodes_4" refType="h"/>
          <dgm:constr type="l" for="ch" forName="FourNodes_4"/>
          <dgm:constr type="w" for="ch" forName="FourConn_1-2" refType="h" refFor="ch" refForName="FourNodes_1" fact="0.65"/>
          <dgm:constr type="h" for="ch" forName="FourConn_1-2" refType="h" refFor="ch" refForName="FourNodes_1" fact="0.65"/>
          <dgm:constr type="ctrY" for="ch" forName="FourConn_1-2" refType="h" fact="0.24"/>
          <dgm:constr type="l" for="ch" forName="FourConn_1-2" refType="l" refFor="ch" refForName="FourNodes_1"/>
          <dgm:constr type="w" for="ch" forName="FourConn_2-3" refType="h" refFor="ch" refForName="FourNodes_2" fact="0.65"/>
          <dgm:constr type="h" for="ch" forName="FourConn_2-3" refType="h" refFor="ch" refForName="FourNodes_2" fact="0.65"/>
          <dgm:constr type="ctrY" for="ch" forName="FourConn_2-3" refType="h" fact="0.5"/>
          <dgm:constr type="l" for="ch" forName="FourConn_2-3" refType="l" refFor="ch" refForName="FourNodes_2"/>
          <dgm:constr type="w" for="ch" forName="FourConn_3-4" refType="h" refFor="ch" refForName="FourNodes_3" fact="0.65"/>
          <dgm:constr type="h" for="ch" forName="FourConn_3-4" refType="h" refFor="ch" refForName="FourNodes_3" fact="0.65"/>
          <dgm:constr type="ctrY" for="ch" forName="FourConn_3-4" refType="h" fact="0.76"/>
          <dgm:constr type="l" for="ch" forName="FourConn_3-4" refType="l" refFor="ch" refForName="FourNodes_3"/>
          <dgm:constr type="l" for="ch" forName="FourNodes_1_text" refType="r" refFor="ch" refForName="FourConn_1-2"/>
          <dgm:constr type="lOff" for="ch" forName="FourNodes_1_text" refType="w" refFor="ch" refForName="FourConn_1-2" fact="0.69"/>
          <dgm:constr type="t" for="ch" forName="FourNodes_1_text" refType="t" refFor="ch" refForName="FourNodes_1"/>
          <dgm:constr type="b" for="ch" forName="FourNodes_1_text" refType="b" refFor="ch" refForName="FourNodes_1"/>
          <dgm:constr type="r" for="ch" forName="FourNodes_1_text" refType="r" refFor="ch" refForName="FourNodes_1"/>
          <dgm:constr type="l" for="ch" forName="FourNodes_2_text" refType="r" refFor="ch" refForName="FourConn_1-2"/>
          <dgm:constr type="t" for="ch" forName="FourNodes_2_text" refType="t" refFor="ch" refForName="FourNodes_2"/>
          <dgm:constr type="b" for="ch" forName="FourNodes_2_text" refType="b" refFor="ch" refForName="FourNodes_2"/>
          <dgm:constr type="r" for="ch" forName="FourNodes_2_text" refType="r" refFor="ch" refForName="FourNodes_2"/>
          <dgm:constr type="l" for="ch" forName="FourNodes_3_text" refType="r" refFor="ch" refForName="FourConn_2-3"/>
          <dgm:constr type="t" for="ch" forName="FourNodes_3_text" refType="t" refFor="ch" refForName="FourNodes_3"/>
          <dgm:constr type="b" for="ch" forName="FourNodes_3_text" refType="b" refFor="ch" refForName="FourNodes_3"/>
          <dgm:constr type="r" for="ch" forName="FourNodes_3_text" refType="r" refFor="ch" refForName="FourNodes_3"/>
          <dgm:constr type="l" for="ch" forName="FourNodes_4_text" refType="r" refFor="ch" refForName="FourConn_3-4"/>
          <dgm:constr type="t" for="ch" forName="FourNodes_4_text" refType="t" refFor="ch" refForName="FourNodes_4"/>
          <dgm:constr type="b" for="ch" forName="FourNodes_4_text" refType="b" refFor="ch" refForName="FourNodes_4"/>
          <dgm:constr type="r" for="ch" forName="FourNodes_4_text" refType="r" refFor="ch" refForName="FourNodes_4"/>
          <dgm:constr type="w" for="ch" forName="FiveNodes_1" refType="w" fact="0.77"/>
          <dgm:constr type="h" for="ch" forName="FiveNodes_1" refType="h" fact="0.18"/>
          <dgm:constr type="t" for="ch" forName="FiveNodes_1"/>
          <dgm:constr type="r" for="ch" forName="FiveNodes_1" refType="w"/>
          <dgm:constr type="w" for="ch" forName="FiveNodes_2" refType="w" fact="0.77"/>
          <dgm:constr type="h" for="ch" forName="FiveNodes_2" refType="h" fact="0.18"/>
          <dgm:constr type="ctrY" for="ch" forName="FiveNodes_2" refType="h" fact="0.295"/>
          <dgm:constr type="ctrX" for="ch" forName="FiveNodes_2" refType="w" fact="0.5575"/>
          <dgm:constr type="w" for="ch" forName="FiveNodes_3" refType="w" fact="0.77"/>
          <dgm:constr type="h" for="ch" forName="FiveNodes_3" refType="h" fact="0.18"/>
          <dgm:constr type="ctrY" for="ch" forName="FiveNodes_3" refType="h" fact="0.5"/>
          <dgm:constr type="ctrX" for="ch" forName="FiveNodes_3" refType="w" fact="0.5"/>
          <dgm:constr type="w" for="ch" forName="FiveNodes_4" refType="w" fact="0.77"/>
          <dgm:constr type="h" for="ch" forName="FiveNodes_4" refType="h" fact="0.18"/>
          <dgm:constr type="ctrY" for="ch" forName="FiveNodes_4" refType="h" fact="0.705"/>
          <dgm:constr type="ctrX" for="ch" forName="FiveNodes_4" refType="w" fact="0.4425"/>
          <dgm:constr type="w" for="ch" forName="FiveNodes_5" refType="w" fact="0.77"/>
          <dgm:constr type="h" for="ch" forName="FiveNodes_5" refType="h" fact="0.18"/>
          <dgm:constr type="b" for="ch" forName="FiveNodes_5" refType="h"/>
          <dgm:constr type="l" for="ch" forName="FiveNodes_5"/>
          <dgm:constr type="w" for="ch" forName="FiveConn_1-2" refType="h" refFor="ch" refForName="FiveNodes_1" fact="0.65"/>
          <dgm:constr type="h" for="ch" forName="FiveConn_1-2" refType="h" refFor="ch" refForName="FiveNodes_1" fact="0.65"/>
          <dgm:constr type="ctrY" for="ch" forName="FiveConn_1-2" refType="h" fact="0.19"/>
          <dgm:constr type="l" for="ch" forName="FiveConn_1-2" refType="l" refFor="ch" refForName="FiveNodes_1"/>
          <dgm:constr type="w" for="ch" forName="FiveConn_2-3" refType="h" refFor="ch" refForName="FiveNodes_2" fact="0.65"/>
          <dgm:constr type="h" for="ch" forName="FiveConn_2-3" refType="h" refFor="ch" refForName="FiveNodes_2" fact="0.65"/>
          <dgm:constr type="ctrY" for="ch" forName="FiveConn_2-3" refType="h" fact="0.395"/>
          <dgm:constr type="l" for="ch" forName="FiveConn_2-3" refType="l" refFor="ch" refForName="FiveNodes_2"/>
          <dgm:constr type="w" for="ch" forName="FiveConn_3-4" refType="h" refFor="ch" refForName="FiveNodes_3" fact="0.65"/>
          <dgm:constr type="h" for="ch" forName="FiveConn_3-4" refType="h" refFor="ch" refForName="FiveNodes_3" fact="0.65"/>
          <dgm:constr type="ctrY" for="ch" forName="FiveConn_3-4" refType="h" fact="0.597"/>
          <dgm:constr type="l" for="ch" forName="FiveConn_3-4" refType="l" refFor="ch" refForName="FiveNodes_3"/>
          <dgm:constr type="w" for="ch" forName="FiveConn_4-5" refType="h" refFor="ch" refForName="FiveNodes_4" fact="0.65"/>
          <dgm:constr type="h" for="ch" forName="FiveConn_4-5" refType="h" refFor="ch" refForName="FiveNodes_4" fact="0.65"/>
          <dgm:constr type="ctrY" for="ch" forName="FiveConn_4-5" refType="h" fact="0.804"/>
          <dgm:constr type="l" for="ch" forName="FiveConn_4-5" refType="l" refFor="ch" refForName="FiveNodes_4"/>
          <dgm:constr type="l" for="ch" forName="FiveNodes_1_text" refType="r" refFor="ch" refForName="FiveConn_1-2"/>
          <dgm:constr type="lOff" for="ch" forName="FiveNodes_1_text" refType="w" refFor="ch" refForName="FiveConn_1-2" fact="0.73"/>
          <dgm:constr type="t" for="ch" forName="FiveNodes_1_text" refType="t" refFor="ch" refForName="FiveNodes_1"/>
          <dgm:constr type="b" for="ch" forName="FiveNodes_1_text" refType="b" refFor="ch" refForName="FiveNodes_1"/>
          <dgm:constr type="r" for="ch" forName="FiveNodes_1_text" refType="r" refFor="ch" refForName="FiveNodes_1"/>
          <dgm:constr type="l" for="ch" forName="FiveNodes_2_text" refType="r" refFor="ch" refForName="FiveConn_1-2"/>
          <dgm:constr type="t" for="ch" forName="FiveNodes_2_text" refType="t" refFor="ch" refForName="FiveNodes_2"/>
          <dgm:constr type="b" for="ch" forName="FiveNodes_2_text" refType="b" refFor="ch" refForName="FiveNodes_2"/>
          <dgm:constr type="r" for="ch" forName="FiveNodes_2_text" refType="r" refFor="ch" refForName="FiveNodes_2"/>
          <dgm:constr type="l" for="ch" forName="FiveNodes_3_text" refType="r" refFor="ch" refForName="FiveConn_2-3"/>
          <dgm:constr type="t" for="ch" forName="FiveNodes_3_text" refType="t" refFor="ch" refForName="FiveNodes_3"/>
          <dgm:constr type="b" for="ch" forName="FiveNodes_3_text" refType="b" refFor="ch" refForName="FiveNodes_3"/>
          <dgm:constr type="r" for="ch" forName="FiveNodes_3_text" refType="r" refFor="ch" refForName="FiveNodes_3"/>
          <dgm:constr type="l" for="ch" forName="FiveNodes_4_text" refType="r" refFor="ch" refForName="FiveConn_3-4"/>
          <dgm:constr type="t" for="ch" forName="FiveNodes_4_text" refType="t" refFor="ch" refForName="FiveNodes_4"/>
          <dgm:constr type="b" for="ch" forName="FiveNodes_4_text" refType="b" refFor="ch" refForName="FiveNodes_4"/>
          <dgm:constr type="r" for="ch" forName="FiveNodes_4_text" refType="r" refFor="ch" refForName="FiveNodes_4"/>
          <dgm:constr type="l" for="ch" forName="FiveNodes_5_text" refType="r" refFor="ch" refForName="FiveConn_4-5"/>
          <dgm:constr type="t" for="ch" forName="FiveNodes_5_text" refType="t" refFor="ch" refForName="FiveNodes_5"/>
          <dgm:constr type="b" for="ch" forName="FiveNodes_5_text" refType="b" refFor="ch" refForName="FiveNodes_5"/>
          <dgm:constr type="r" for="ch" forName="FiveNodes_5_text" refType="r" refFor="ch" refForName="FiveNodes_5"/>
        </dgm:constrLst>
      </dgm:else>
    </dgm:choose>
    <dgm:ruleLst/>
    <dgm:layoutNode name="dummyMaxCanvas">
      <dgm:varLst/>
      <dgm:alg type="sp"/>
      <dgm:shape xmlns:r="http://schemas.openxmlformats.org/officeDocument/2006/relationships" r:blip="">
        <dgm:adjLst/>
      </dgm:shape>
      <dgm:presOf/>
      <dgm:constrLst/>
      <dgm:ruleLst/>
    </dgm:layoutNode>
    <dgm:choose name="Name3">
      <dgm:if name="Name4" axis="ch" ptType="node" func="cnt" op="equ" val="1">
        <dgm:layoutNode name="OneNode_1">
          <dgm:varLst>
            <dgm:bulletEnabled val="1"/>
          </dgm:varLst>
          <dgm:alg type="tx"/>
          <dgm:shape xmlns:r="http://schemas.openxmlformats.org/officeDocument/2006/relationships" type="roundRect" r:blip="">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5">
        <dgm:choose name="Name6">
          <dgm:if name="Name7" axis="ch" ptType="node" func="cnt" op="equ" val="2">
            <dgm:layoutNode name="Two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wo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wo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wo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wo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8">
            <dgm:choose name="Name9">
              <dgm:if name="Name10" axis="ch" ptType="node" func="cnt" op="equ" val="3">
                <dgm:layoutNode name="Thre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Thre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Thre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Thre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Thre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Thre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1">
                <dgm:choose name="Name12">
                  <dgm:if name="Name13" axis="ch" ptType="node" func="cnt" op="equ" val="4">
                    <dgm:layoutNode name="Four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our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our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our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our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our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our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4">
                    <dgm:choose name="Name15">
                      <dgm:if name="Name16" axis="ch" ptType="node" func="cnt" op="gte" val="5">
                        <dgm:layoutNode name="FiveNodes_1">
                          <dgm:varLst>
                            <dgm:bulletEnabled val="1"/>
                          </dgm:varLst>
                          <dgm:alg type="sp"/>
                          <dgm:shape xmlns:r="http://schemas.openxmlformats.org/officeDocument/2006/relationships" type="roundRect" r:blip="">
                            <dgm:adjLst>
                              <dgm:adj idx="1" val="0.1"/>
                            </dgm:adjLst>
                          </dgm:shape>
                          <dgm:presOf axis="ch desOrSelf" ptType="node node" st="1 1" cnt="1 0"/>
                          <dgm:constrLst/>
                          <dgm:ruleLst/>
                        </dgm:layoutNode>
                        <dgm:layoutNode name="FiveNodes_2">
                          <dgm:varLst>
                            <dgm:bulletEnabled val="1"/>
                          </dgm:varLst>
                          <dgm:alg type="sp"/>
                          <dgm:shape xmlns:r="http://schemas.openxmlformats.org/officeDocument/2006/relationships" type="roundRect" r:blip="">
                            <dgm:adjLst>
                              <dgm:adj idx="1" val="0.1"/>
                            </dgm:adjLst>
                          </dgm:shape>
                          <dgm:presOf axis="ch desOrSelf" ptType="node node" st="2 1" cnt="1 0"/>
                          <dgm:constrLst/>
                          <dgm:ruleLst/>
                        </dgm:layoutNode>
                        <dgm:layoutNode name="FiveNodes_3">
                          <dgm:varLst>
                            <dgm:bulletEnabled val="1"/>
                          </dgm:varLst>
                          <dgm:alg type="sp"/>
                          <dgm:shape xmlns:r="http://schemas.openxmlformats.org/officeDocument/2006/relationships" type="roundRect" r:blip="">
                            <dgm:adjLst>
                              <dgm:adj idx="1" val="0.1"/>
                            </dgm:adjLst>
                          </dgm:shape>
                          <dgm:presOf axis="ch desOrSelf" ptType="node node" st="3 1" cnt="1 0"/>
                          <dgm:constrLst/>
                          <dgm:ruleLst/>
                        </dgm:layoutNode>
                        <dgm:layoutNode name="FiveNodes_4">
                          <dgm:varLst>
                            <dgm:bulletEnabled val="1"/>
                          </dgm:varLst>
                          <dgm:alg type="sp"/>
                          <dgm:shape xmlns:r="http://schemas.openxmlformats.org/officeDocument/2006/relationships" type="roundRect" r:blip="">
                            <dgm:adjLst>
                              <dgm:adj idx="1" val="0.1"/>
                            </dgm:adjLst>
                          </dgm:shape>
                          <dgm:presOf axis="ch desOrSelf" ptType="node node" st="4 1" cnt="1 0"/>
                          <dgm:constrLst/>
                          <dgm:ruleLst/>
                        </dgm:layoutNode>
                        <dgm:layoutNode name="FiveNodes_5">
                          <dgm:varLst>
                            <dgm:bulletEnabled val="1"/>
                          </dgm:varLst>
                          <dgm:alg type="sp"/>
                          <dgm:shape xmlns:r="http://schemas.openxmlformats.org/officeDocument/2006/relationships" type="roundRect" r:blip="">
                            <dgm:adjLst>
                              <dgm:adj idx="1" val="0.1"/>
                            </dgm:adjLst>
                          </dgm:shape>
                          <dgm:presOf axis="ch desOrSelf" ptType="node node" st="5 1" cnt="1 0"/>
                          <dgm:constrLst/>
                          <dgm:ruleLst/>
                        </dgm:layoutNode>
                        <dgm:layoutNode name="FiveConn_1-2" styleLbl="fgAccFollowNode1">
                          <dgm:varLst>
                            <dgm:bulletEnabled val="1"/>
                          </dgm:varLst>
                          <dgm:alg type="tx"/>
                          <dgm:shape xmlns:r="http://schemas.openxmlformats.org/officeDocument/2006/relationships" type="downArrow" r:blip="">
                            <dgm:adjLst>
                              <dgm:adj idx="1" val="0.55"/>
                              <dgm:adj idx="2" val="0.45"/>
                            </dgm:adjLst>
                          </dgm:shape>
                          <dgm:presOf axis="ch" ptType="sibTrans"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2-3" styleLbl="fgAccFollowNode1">
                          <dgm:varLst>
                            <dgm:bulletEnabled val="1"/>
                          </dgm:varLst>
                          <dgm:alg type="tx"/>
                          <dgm:shape xmlns:r="http://schemas.openxmlformats.org/officeDocument/2006/relationships" type="downArrow" r:blip="">
                            <dgm:adjLst>
                              <dgm:adj idx="1" val="0.55"/>
                              <dgm:adj idx="2" val="0.45"/>
                            </dgm:adjLst>
                          </dgm:shape>
                          <dgm:presOf axis="ch" ptType="sibTrans" st="2"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3-4" styleLbl="fgAccFollowNode1">
                          <dgm:varLst>
                            <dgm:bulletEnabled val="1"/>
                          </dgm:varLst>
                          <dgm:alg type="tx"/>
                          <dgm:shape xmlns:r="http://schemas.openxmlformats.org/officeDocument/2006/relationships" type="downArrow" r:blip="">
                            <dgm:adjLst>
                              <dgm:adj idx="1" val="0.55"/>
                              <dgm:adj idx="2" val="0.45"/>
                            </dgm:adjLst>
                          </dgm:shape>
                          <dgm:presOf axis="ch" ptType="sibTrans" st="3"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Conn_4-5" styleLbl="fgAccFollowNode1">
                          <dgm:varLst>
                            <dgm:bulletEnabled val="1"/>
                          </dgm:varLst>
                          <dgm:alg type="tx"/>
                          <dgm:shape xmlns:r="http://schemas.openxmlformats.org/officeDocument/2006/relationships" type="downArrow" r:blip="">
                            <dgm:adjLst>
                              <dgm:adj idx="1" val="0.55"/>
                              <dgm:adj idx="2" val="0.45"/>
                            </dgm:adjLst>
                          </dgm:shape>
                          <dgm:presOf axis="ch" ptType="sibTrans" st="4" cnt="1"/>
                          <dgm:constrLst>
                            <dgm:constr type="lMarg" refType="primFontSz" fact="0.1"/>
                            <dgm:constr type="rMarg" refType="primFontSz" fact="0.1"/>
                            <dgm:constr type="tMarg" refType="primFontSz" fact="0.1"/>
                            <dgm:constr type="bMarg" refType="primFontSz" fact="0.1"/>
                          </dgm:constrLst>
                          <dgm:ruleLst>
                            <dgm:rule type="primFontSz" val="5" fact="NaN" max="NaN"/>
                          </dgm:ruleLst>
                        </dgm:layoutNode>
                        <dgm:layoutNode name="FiveNodes_1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1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2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2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3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3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4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4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FiveNodes_5_text">
                          <dgm:varLst>
                            <dgm:bulletEnabled val="1"/>
                          </dgm:varLst>
                          <dgm:alg type="tx">
                            <dgm:param type="parTxLTRAlign" val="l"/>
                            <dgm:param type="txAnchorVertCh" val="mid"/>
                          </dgm:alg>
                          <dgm:shape xmlns:r="http://schemas.openxmlformats.org/officeDocument/2006/relationships" type="roundRect" r:blip="" hideGeom="1">
                            <dgm:adjLst>
                              <dgm:adj idx="1" val="0.1"/>
                            </dgm:adjLst>
                          </dgm:shape>
                          <dgm:presOf axis="ch desOrSelf" ptType="node node" st="5 1" cnt="1 0"/>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if>
                      <dgm:else name="Name17"/>
                    </dgm:choose>
                  </dgm:else>
                </dgm:choose>
              </dgm:else>
            </dgm:choose>
          </dgm:else>
        </dgm:choose>
      </dgm:else>
    </dgm:choose>
  </dgm:layoutNode>
</dgm:layoutDef>
</file>

<file path=ppt/diagrams/layout12.xml><?xml version="1.0" encoding="utf-8"?>
<dgm:layoutDef xmlns:dgm="http://schemas.openxmlformats.org/drawingml/2006/diagram" xmlns:a="http://schemas.openxmlformats.org/drawingml/2006/main" uniqueId="urn:microsoft.com/office/officeart/2005/8/layout/target3">
  <dgm:title val=""/>
  <dgm:desc val=""/>
  <dgm:catLst>
    <dgm:cat type="relationship" pri="11000"/>
    <dgm:cat type="list" pri="22000"/>
    <dgm:cat type="convert" pri="4000"/>
  </dgm:catLst>
  <dgm:sampData>
    <dgm:dataModel>
      <dgm:ptLst>
        <dgm:pt modelId="0" type="doc"/>
        <dgm:pt modelId="1">
          <dgm:prSet phldr="1"/>
        </dgm:pt>
        <dgm:pt modelId="11">
          <dgm:prSet phldr="1"/>
        </dgm:pt>
        <dgm:pt modelId="12">
          <dgm:prSet phldr="1"/>
        </dgm:pt>
        <dgm:pt modelId="2">
          <dgm:prSet phldr="1"/>
        </dgm:pt>
        <dgm:pt modelId="21">
          <dgm:prSet phldr="1"/>
        </dgm:pt>
        <dgm:pt modelId="22">
          <dgm:prSet phldr="1"/>
        </dgm:pt>
        <dgm:pt modelId="3">
          <dgm:prSet phldr="1"/>
        </dgm:pt>
        <dgm:pt modelId="31">
          <dgm:prSet phldr="1"/>
        </dgm:pt>
        <dgm:pt modelId="32">
          <dgm:prSet phldr="1"/>
        </dgm:pt>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sampData>
  <dgm:styleData>
    <dgm:dataModel>
      <dgm:ptLst>
        <dgm:pt modelId="0" type="doc"/>
        <dgm:pt modelId="1"/>
        <dgm:pt modelId="11"/>
        <dgm:pt modelId="12"/>
        <dgm:pt modelId="2"/>
        <dgm:pt modelId="21"/>
        <dgm:pt modelId="22"/>
        <dgm:pt modelId="3"/>
        <dgm:pt modelId="31"/>
        <dgm:pt modelId="32"/>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styleData>
  <dgm:clrData>
    <dgm:dataModel>
      <dgm:ptLst>
        <dgm:pt modelId="0" type="doc"/>
        <dgm:pt modelId="1"/>
        <dgm:pt modelId="11"/>
        <dgm:pt modelId="12"/>
        <dgm:pt modelId="2"/>
        <dgm:pt modelId="21"/>
        <dgm:pt modelId="22"/>
        <dgm:pt modelId="3"/>
        <dgm:pt modelId="31"/>
        <dgm:pt modelId="32"/>
      </dgm:ptLst>
      <dgm:cxnLst>
        <dgm:cxn modelId="4" srcId="0" destId="1" srcOrd="0" destOrd="0"/>
        <dgm:cxn modelId="5" srcId="0" destId="2" srcOrd="1" destOrd="0"/>
        <dgm:cxn modelId="6" srcId="0" destId="3" srcOrd="2" destOrd="0"/>
        <dgm:cxn modelId="41" srcId="1" destId="11" srcOrd="0" destOrd="0"/>
        <dgm:cxn modelId="42" srcId="1" destId="12" srcOrd="1" destOrd="0"/>
        <dgm:cxn modelId="51" srcId="2" destId="21" srcOrd="0" destOrd="0"/>
        <dgm:cxn modelId="52" srcId="2" destId="22" srcOrd="1" destOrd="0"/>
        <dgm:cxn modelId="61" srcId="3" destId="31" srcOrd="0" destOrd="0"/>
        <dgm:cxn modelId="62" srcId="3" destId="32" srcOrd="1" destOrd="0"/>
      </dgm:cxnLst>
      <dgm:bg/>
      <dgm:whole/>
    </dgm:dataModel>
  </dgm:clrData>
  <dgm:layoutNode name="Name0">
    <dgm:varLst>
      <dgm:chMax val="7"/>
      <dgm:dir/>
      <dgm:animLvl val="lvl"/>
      <dgm:resizeHandles val="exact"/>
    </dgm:varLst>
    <dgm:alg type="composite"/>
    <dgm:shape xmlns:r="http://schemas.openxmlformats.org/officeDocument/2006/relationships" r:blip="">
      <dgm:adjLst/>
    </dgm:shape>
    <dgm:presOf/>
    <dgm:choose name="Name1">
      <dgm:if name="Name2" func="var" arg="dir" op="equ" val="norm">
        <dgm:choose name="Name3">
          <dgm:if name="Name4" axis="ch" ptType="node" func="cnt" op="equ" val="1">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rect1ParTx" refType="r" refFor="ch" refForName="space"/>
              <dgm:constr type="w" for="ch" forName="rect1ParTx" refType="w" refFor="ch" refForName="rect1" fact="0.5"/>
              <dgm:constr type="t" for="ch" forName="rect1ParTx" refType="t" refFor="ch" refForName="rect1"/>
              <dgm:constr type="b" for="ch" forName="rect1ParTx" refType="b" refFor="ch" refForName="rect1"/>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b" refFor="ch" refForName="rect1"/>
              <dgm:constr type="primFontSz" for="ch" op="equ" val="65"/>
              <dgm:constr type="secFontSz" for="ch" op="equ" val="65"/>
            </dgm:constrLst>
          </dgm:if>
          <dgm:if name="Name5" axis="ch" ptType="node" func="cnt" op="equ" val="2">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5"/>
              <dgm:constr type="hOff" for="ch" forName="circle2" refType="h" refFor="ch" refForName="vertSpace2" fact="-0.5"/>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rect2ParTx" refType="r" refFor="ch" refForName="space"/>
              <dgm:constr type="w" for="ch" forName="rect2ParTx" refType="w" refFor="ch" refForName="rect2" fact="0.5"/>
              <dgm:constr type="t" for="ch" forName="rect2ParTx" refType="t" refFor="ch" refForName="rect2"/>
              <dgm:constr type="b" for="ch" forName="rect2ParTx" refType="b" refFor="ch" refForName="rect2"/>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b" refFor="ch" refForName="rect2"/>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primFontSz" for="ch" op="equ" val="65"/>
              <dgm:constr type="secFontSz" for="ch" op="equ" val="65"/>
            </dgm:constrLst>
          </dgm:if>
          <dgm:if name="Name6" axis="ch" ptType="node" func="cnt" op="equ" val="3">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66667"/>
              <dgm:constr type="hOff" for="ch" forName="circle2" refType="h" refFor="ch" refForName="vertSpace2" fact="-0.33333"/>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33333"/>
              <dgm:constr type="hOff" for="ch" forName="circle3" refType="h" refFor="ch" refForName="vertSpace2" fact="-0.66667"/>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rect3ParTx" refType="r" refFor="ch" refForName="space"/>
              <dgm:constr type="w" for="ch" forName="rect3ParTx" refType="w" refFor="ch" refForName="rect3" fact="0.5"/>
              <dgm:constr type="t" for="ch" forName="rect3ParTx" refType="t" refFor="ch" refForName="rect3"/>
              <dgm:constr type="b" for="ch" forName="rect3ParTx" refType="b" refFor="ch" refForName="rect3"/>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b" refFor="ch" refForName="rect3"/>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primFontSz" for="ch" op="equ" val="65"/>
              <dgm:constr type="secFontSz" for="ch" op="equ" val="65"/>
            </dgm:constrLst>
          </dgm:if>
          <dgm:if name="Name7" axis="ch" ptType="node" func="cnt" op="equ" val="4">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75"/>
              <dgm:constr type="hOff" for="ch" forName="circle2" refType="h" refFor="ch" refForName="vertSpace2" fact="-0.25"/>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5"/>
              <dgm:constr type="hOff" for="ch" forName="circle3" refType="h" refFor="ch" refForName="vertSpace2" fact="-0.5"/>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l" refFor="ch" refForName="space"/>
              <dgm:constr type="h" for="ch" forName="circle4" refType="h" refFor="ch" refForName="circle1" fact="0.25"/>
              <dgm:constr type="hOff" for="ch" forName="circle4" refType="h" refFor="ch" refForName="vertSpace2" fact="-0.75"/>
              <dgm:constr type="w" for="ch" forName="circle4" refType="h" refFor="ch" refForName="circle4" op="equ"/>
              <dgm:constr type="wOff" for="ch" forName="circle4" refType="hOff" refFor="ch" refForName="circle4" op="equ"/>
              <dgm:constr type="b" for="ch" forName="circle4" refType="t" refFor="ch" refForName="vertSpace4"/>
              <dgm:constr type="l" for="ch" forName="rect4" refType="r" refFor="ch" refForName="space"/>
              <dgm:constr type="r" for="ch" forName="rect4" refType="w"/>
              <dgm:constr type="h" for="ch" forName="rect4" refType="h" refFor="ch" refForName="circle4"/>
              <dgm:constr type="hOff" for="ch" forName="rect4" refType="hOff" refFor="ch" refForName="circle4"/>
              <dgm:constr type="b" for="ch" forName="rect4" refType="b" refFor="ch" refForName="circle4"/>
              <dgm:constr type="l" for="ch" forName="rect4ParTx" refType="r" refFor="ch" refForName="space"/>
              <dgm:constr type="w" for="ch" forName="rect4ParTx" refType="w" refFor="ch" refForName="rect4" fact="0.5"/>
              <dgm:constr type="t" for="ch" forName="rect4ParTx" refType="t" refFor="ch" refForName="rect4"/>
              <dgm:constr type="b" for="ch" forName="rect4ParTx" refType="b" refFor="ch" refForName="rect4"/>
              <dgm:constr type="l" for="ch" forName="rect4ChTx" refType="r" refFor="ch" refForName="rect4ParTx"/>
              <dgm:constr type="w" for="ch" forName="rect4ChTx" refType="w" refFor="ch" refForName="rect4ParTx"/>
              <dgm:constr type="t" for="ch" forName="rect4ChTx" refType="t" refFor="ch" refForName="rect4ParTx"/>
              <dgm:constr type="b" for="ch" forName="rect4ChTx" refType="b" refFor="ch" refForName="rect4ParTx"/>
              <dgm:constr type="l" for="ch" forName="rect4ParTxNoCh" refType="r" refFor="ch" refForName="space"/>
              <dgm:constr type="w" for="ch" forName="rect4ParTxNoCh" refType="w" refFor="ch" refForName="rect4"/>
              <dgm:constr type="t" for="ch" forName="rect4ParTxNoCh" refType="t" refFor="ch" refForName="rect4"/>
              <dgm:constr type="b" for="ch" forName="rect4ParTxNoCh" refType="b" refFor="ch" refForName="rect4"/>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l" for="ch" forName="rect3ParTx" refType="r" refFor="ch" refForName="space"/>
              <dgm:constr type="w" for="ch" forName="rect3ParTx" refType="w" refFor="ch" refForName="rect3" fact="0.5"/>
              <dgm:constr type="t" for="ch" forName="rect3ParTx" refType="t" refFor="ch" refForName="rect3"/>
              <dgm:constr type="b" for="ch" forName="rect3ParTx" refType="t" refFor="ch" refForName="rect4"/>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t" refFor="ch" refForName="rect4"/>
              <dgm:constr type="primFontSz" for="ch" op="equ" val="65"/>
              <dgm:constr type="secFontSz" for="ch" op="equ" val="65"/>
            </dgm:constrLst>
          </dgm:if>
          <dgm:if name="Name8" axis="ch" ptType="node" func="cnt" op="equ" val="5">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8"/>
              <dgm:constr type="hOff" for="ch" forName="circle2" refType="h" refFor="ch" refForName="vertSpace2" fact="-0.2"/>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6"/>
              <dgm:constr type="hOff" for="ch" forName="circle3" refType="h" refFor="ch" refForName="vertSpace2" fact="-0.4"/>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l" refFor="ch" refForName="space"/>
              <dgm:constr type="h" for="ch" forName="circle4" refType="h" refFor="ch" refForName="circle1" fact="0.4"/>
              <dgm:constr type="hOff" for="ch" forName="circle4" refType="h" refFor="ch" refForName="vertSpace2" fact="-0.6"/>
              <dgm:constr type="w" for="ch" forName="circle4" refType="h" refFor="ch" refForName="circle4" op="equ"/>
              <dgm:constr type="wOff" for="ch" forName="circle4" refType="hOff" refFor="ch" refForName="circle4" op="equ"/>
              <dgm:constr type="b" for="ch" forName="circle4" refType="t" refFor="ch" refForName="vertSpace4"/>
              <dgm:constr type="l" for="ch" forName="rect4" refType="r" refFor="ch" refForName="space"/>
              <dgm:constr type="r" for="ch" forName="rect4" refType="w"/>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l" refFor="ch" refForName="space"/>
              <dgm:constr type="h" for="ch" forName="circle5" refType="h" refFor="ch" refForName="circle1" fact="0.2"/>
              <dgm:constr type="hOff" for="ch" forName="circle5" refType="h" refFor="ch" refForName="vertSpace2" fact="-0.8"/>
              <dgm:constr type="w" for="ch" forName="circle5" refType="h" refFor="ch" refForName="circle5" op="equ"/>
              <dgm:constr type="wOff" for="ch" forName="circle5" refType="hOff" refFor="ch" refForName="circle5" op="equ"/>
              <dgm:constr type="b" for="ch" forName="circle5" refType="t" refFor="ch" refForName="vertSpace5"/>
              <dgm:constr type="l" for="ch" forName="rect5" refType="r" refFor="ch" refForName="space"/>
              <dgm:constr type="r" for="ch" forName="rect5" refType="w"/>
              <dgm:constr type="h" for="ch" forName="rect5" refType="h" refFor="ch" refForName="circle5"/>
              <dgm:constr type="hOff" for="ch" forName="rect5" refType="hOff" refFor="ch" refForName="circle5"/>
              <dgm:constr type="b" for="ch" forName="rect5" refType="b" refFor="ch" refForName="circle5"/>
              <dgm:constr type="l" for="ch" forName="rect5ParTx" refType="r" refFor="ch" refForName="space"/>
              <dgm:constr type="w" for="ch" forName="rect5ParTx" refType="w" refFor="ch" refForName="rect5" fact="0.5"/>
              <dgm:constr type="t" for="ch" forName="rect5ParTx" refType="t" refFor="ch" refForName="rect5"/>
              <dgm:constr type="b" for="ch" forName="rect5ParTx" refType="b" refFor="ch" refForName="rect5"/>
              <dgm:constr type="l" for="ch" forName="rect5ChTx" refType="r" refFor="ch" refForName="rect5ParTx"/>
              <dgm:constr type="w" for="ch" forName="rect5ChTx" refType="w" refFor="ch" refForName="rect5ParTx"/>
              <dgm:constr type="t" for="ch" forName="rect5ChTx" refType="t" refFor="ch" refForName="rect5ParTx"/>
              <dgm:constr type="b" for="ch" forName="rect5ChTx" refType="b" refFor="ch" refForName="rect5ParTx"/>
              <dgm:constr type="l" for="ch" forName="rect5ParTxNoCh" refType="r" refFor="ch" refForName="space"/>
              <dgm:constr type="w" for="ch" forName="rect5ParTxNoCh" refType="w" refFor="ch" refForName="rect5"/>
              <dgm:constr type="t" for="ch" forName="rect5ParTxNoCh" refType="t" refFor="ch" refForName="rect5"/>
              <dgm:constr type="b" for="ch" forName="rect5ParTxNoCh" refType="b" refFor="ch" refForName="rect5"/>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l" for="ch" forName="rect3ParTx" refType="r" refFor="ch" refForName="space"/>
              <dgm:constr type="w" for="ch" forName="rect3ParTx" refType="w" refFor="ch" refForName="rect3" fact="0.5"/>
              <dgm:constr type="t" for="ch" forName="rect3ParTx" refType="t" refFor="ch" refForName="rect3"/>
              <dgm:constr type="b" for="ch" forName="rect3ParTx" refType="t" refFor="ch" refForName="rect4"/>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t" refFor="ch" refForName="rect4"/>
              <dgm:constr type="l" for="ch" forName="rect4ParTx" refType="r" refFor="ch" refForName="space"/>
              <dgm:constr type="w" for="ch" forName="rect4ParTx" refType="w" refFor="ch" refForName="rect4" fact="0.5"/>
              <dgm:constr type="t" for="ch" forName="rect4ParTx" refType="t" refFor="ch" refForName="rect4"/>
              <dgm:constr type="b" for="ch" forName="rect4ParTx" refType="t" refFor="ch" refForName="rect5"/>
              <dgm:constr type="l" for="ch" forName="rect4ChTx" refType="r" refFor="ch" refForName="rect4ParTx"/>
              <dgm:constr type="w" for="ch" forName="rect4ChTx" refType="w" refFor="ch" refForName="rect4ParTx"/>
              <dgm:constr type="t" for="ch" forName="rect4ChTx" refType="t" refFor="ch" refForName="rect4ParTx"/>
              <dgm:constr type="b" for="ch" forName="rect4ChTx" refType="b" refFor="ch" refForName="rect4ParTx"/>
              <dgm:constr type="l" for="ch" forName="rect4ParTxNoCh" refType="r" refFor="ch" refForName="space"/>
              <dgm:constr type="w" for="ch" forName="rect4ParTxNoCh" refType="w" refFor="ch" refForName="rect4"/>
              <dgm:constr type="t" for="ch" forName="rect4ParTxNoCh" refType="t" refFor="ch" refForName="rect4"/>
              <dgm:constr type="b" for="ch" forName="rect4ParTxNoCh" refType="t" refFor="ch" refForName="rect5"/>
              <dgm:constr type="primFontSz" for="ch" op="equ" val="65"/>
              <dgm:constr type="secFontSz" for="ch" op="equ" val="65"/>
            </dgm:constrLst>
          </dgm:if>
          <dgm:if name="Name9" axis="ch" ptType="node" func="cnt" op="equ" val="6">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83333"/>
              <dgm:constr type="hOff" for="ch" forName="circle2" refType="h" refFor="ch" refForName="vertSpace2" fact="-0.16667"/>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66667"/>
              <dgm:constr type="hOff" for="ch" forName="circle3" refType="h" refFor="ch" refForName="vertSpace2" fact="-0.33333"/>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l" refFor="ch" refForName="space"/>
              <dgm:constr type="h" for="ch" forName="circle4" refType="h" refFor="ch" refForName="circle1" fact="0.5"/>
              <dgm:constr type="hOff" for="ch" forName="circle4" refType="h" refFor="ch" refForName="vertSpace2" fact="-0.5"/>
              <dgm:constr type="w" for="ch" forName="circle4" refType="h" refFor="ch" refForName="circle4" op="equ"/>
              <dgm:constr type="wOff" for="ch" forName="circle4" refType="hOff" refFor="ch" refForName="circle4" op="equ"/>
              <dgm:constr type="b" for="ch" forName="circle4" refType="t" refFor="ch" refForName="vertSpace4"/>
              <dgm:constr type="l" for="ch" forName="rect4" refType="r" refFor="ch" refForName="space"/>
              <dgm:constr type="r" for="ch" forName="rect4" refType="w"/>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l" refFor="ch" refForName="space"/>
              <dgm:constr type="h" for="ch" forName="circle5" refType="h" refFor="ch" refForName="circle1" fact="0.33333"/>
              <dgm:constr type="hOff" for="ch" forName="circle5" refType="h" refFor="ch" refForName="vertSpace2" fact="-0.66667"/>
              <dgm:constr type="w" for="ch" forName="circle5" refType="h" refFor="ch" refForName="circle5" op="equ"/>
              <dgm:constr type="wOff" for="ch" forName="circle5" refType="hOff" refFor="ch" refForName="circle5" op="equ"/>
              <dgm:constr type="b" for="ch" forName="circle5" refType="t" refFor="ch" refForName="vertSpace5"/>
              <dgm:constr type="l" for="ch" forName="rect5" refType="r" refFor="ch" refForName="space"/>
              <dgm:constr type="r" for="ch" forName="rect5" refType="w"/>
              <dgm:constr type="h" for="ch" forName="rect5" refType="h" refFor="ch" refForName="circle5"/>
              <dgm:constr type="hOff" for="ch" forName="rect5" refType="hOff" refFor="ch" refForName="circle5"/>
              <dgm:constr type="b" for="ch" forName="rect5" refType="b" refFor="ch" refForName="circle5"/>
              <dgm:constr type="l" for="ch" forName="vertSpace6"/>
              <dgm:constr type="w" for="ch" forName="vertSpace6" refType="w"/>
              <dgm:constr type="h" for="ch" forName="vertSpace6" refType="h" refFor="ch" refForName="vertSpace5"/>
              <dgm:constr type="b" for="ch" forName="vertSpace6" refType="t" refFor="ch" refForName="vertSpace5"/>
              <dgm:constr type="ctrX" for="ch" forName="circle6" refType="l" refFor="ch" refForName="space"/>
              <dgm:constr type="h" for="ch" forName="circle6" refType="h" refFor="ch" refForName="circle1" fact="0.16667"/>
              <dgm:constr type="hOff" for="ch" forName="circle6" refType="h" refFor="ch" refForName="vertSpace2" fact="-0.83333"/>
              <dgm:constr type="w" for="ch" forName="circle6" refType="h" refFor="ch" refForName="circle6" op="equ"/>
              <dgm:constr type="wOff" for="ch" forName="circle6" refType="hOff" refFor="ch" refForName="circle6" op="equ"/>
              <dgm:constr type="b" for="ch" forName="circle6" refType="t" refFor="ch" refForName="vertSpace6"/>
              <dgm:constr type="l" for="ch" forName="rect6" refType="r" refFor="ch" refForName="space"/>
              <dgm:constr type="r" for="ch" forName="rect6" refType="w"/>
              <dgm:constr type="h" for="ch" forName="rect6" refType="h" refFor="ch" refForName="circle6"/>
              <dgm:constr type="hOff" for="ch" forName="rect6" refType="hOff" refFor="ch" refForName="circle6"/>
              <dgm:constr type="b" for="ch" forName="rect6" refType="b" refFor="ch" refForName="circle6"/>
              <dgm:constr type="l" for="ch" forName="rect6ParTx" refType="r" refFor="ch" refForName="space"/>
              <dgm:constr type="w" for="ch" forName="rect6ParTx" refType="w" refFor="ch" refForName="rect6" fact="0.5"/>
              <dgm:constr type="t" for="ch" forName="rect6ParTx" refType="t" refFor="ch" refForName="rect6"/>
              <dgm:constr type="b" for="ch" forName="rect6ParTx" refType="b" refFor="ch" refForName="rect6"/>
              <dgm:constr type="l" for="ch" forName="rect6ChTx" refType="r" refFor="ch" refForName="rect6ParTx"/>
              <dgm:constr type="w" for="ch" forName="rect6ChTx" refType="w" refFor="ch" refForName="rect6ParTx"/>
              <dgm:constr type="t" for="ch" forName="rect6ChTx" refType="t" refFor="ch" refForName="rect6ParTx"/>
              <dgm:constr type="b" for="ch" forName="rect6ChTx" refType="b" refFor="ch" refForName="rect6ParTx"/>
              <dgm:constr type="l" for="ch" forName="rect6ParTxNoCh" refType="r" refFor="ch" refForName="space"/>
              <dgm:constr type="w" for="ch" forName="rect6ParTxNoCh" refType="w" refFor="ch" refForName="rect6"/>
              <dgm:constr type="t" for="ch" forName="rect6ParTxNoCh" refType="t" refFor="ch" refForName="rect6"/>
              <dgm:constr type="b" for="ch" forName="rect6ParTxNoCh" refType="b" refFor="ch" refForName="rect6"/>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l" for="ch" forName="rect3ParTx" refType="r" refFor="ch" refForName="space"/>
              <dgm:constr type="w" for="ch" forName="rect3ParTx" refType="w" refFor="ch" refForName="rect3" fact="0.5"/>
              <dgm:constr type="t" for="ch" forName="rect3ParTx" refType="t" refFor="ch" refForName="rect3"/>
              <dgm:constr type="b" for="ch" forName="rect3ParTx" refType="t" refFor="ch" refForName="rect4"/>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t" refFor="ch" refForName="rect4"/>
              <dgm:constr type="l" for="ch" forName="rect4ParTx" refType="r" refFor="ch" refForName="space"/>
              <dgm:constr type="w" for="ch" forName="rect4ParTx" refType="w" refFor="ch" refForName="rect4" fact="0.5"/>
              <dgm:constr type="t" for="ch" forName="rect4ParTx" refType="t" refFor="ch" refForName="rect4"/>
              <dgm:constr type="b" for="ch" forName="rect4ParTx" refType="t" refFor="ch" refForName="rect5"/>
              <dgm:constr type="l" for="ch" forName="rect4ChTx" refType="r" refFor="ch" refForName="rect4ParTx"/>
              <dgm:constr type="w" for="ch" forName="rect4ChTx" refType="w" refFor="ch" refForName="rect4ParTx"/>
              <dgm:constr type="t" for="ch" forName="rect4ChTx" refType="t" refFor="ch" refForName="rect4ParTx"/>
              <dgm:constr type="b" for="ch" forName="rect4ChTx" refType="b" refFor="ch" refForName="rect4ParTx"/>
              <dgm:constr type="l" for="ch" forName="rect4ParTxNoCh" refType="r" refFor="ch" refForName="space"/>
              <dgm:constr type="w" for="ch" forName="rect4ParTxNoCh" refType="w" refFor="ch" refForName="rect4"/>
              <dgm:constr type="t" for="ch" forName="rect4ParTxNoCh" refType="t" refFor="ch" refForName="rect4"/>
              <dgm:constr type="b" for="ch" forName="rect4ParTxNoCh" refType="t" refFor="ch" refForName="rect5"/>
              <dgm:constr type="l" for="ch" forName="rect5ParTx" refType="r" refFor="ch" refForName="space"/>
              <dgm:constr type="w" for="ch" forName="rect5ParTx" refType="w" refFor="ch" refForName="rect5" fact="0.5"/>
              <dgm:constr type="t" for="ch" forName="rect5ParTx" refType="t" refFor="ch" refForName="rect5"/>
              <dgm:constr type="b" for="ch" forName="rect5ParTx" refType="t" refFor="ch" refForName="rect6"/>
              <dgm:constr type="l" for="ch" forName="rect5ChTx" refType="r" refFor="ch" refForName="rect5ParTx"/>
              <dgm:constr type="w" for="ch" forName="rect5ChTx" refType="w" refFor="ch" refForName="rect5ParTx"/>
              <dgm:constr type="t" for="ch" forName="rect5ChTx" refType="t" refFor="ch" refForName="rect5ParTx"/>
              <dgm:constr type="b" for="ch" forName="rect5ChTx" refType="b" refFor="ch" refForName="rect5ParTx"/>
              <dgm:constr type="l" for="ch" forName="rect5ParTxNoCh" refType="r" refFor="ch" refForName="space"/>
              <dgm:constr type="w" for="ch" forName="rect5ParTxNoCh" refType="w" refFor="ch" refForName="rect5"/>
              <dgm:constr type="t" for="ch" forName="rect5ParTxNoCh" refType="t" refFor="ch" refForName="rect5"/>
              <dgm:constr type="b" for="ch" forName="rect5ParTxNoCh" refType="t" refFor="ch" refForName="rect6"/>
              <dgm:constr type="primFontSz" for="ch" op="equ" val="65"/>
              <dgm:constr type="secFontSz" for="ch" op="equ" val="65"/>
            </dgm:constrLst>
          </dgm:if>
          <dgm:if name="Name10" axis="ch" ptType="node" func="cnt" op="gte" val="7">
            <dgm:constrLst>
              <dgm:constr type="userA" refType="w" fact="0.3"/>
              <dgm:constr type="w" for="ch" forName="circle1" refType="userA" fact="2"/>
              <dgm:constr type="h" for="ch" forName="circle1" refType="w" refFor="ch" refForName="circle1" op="equ"/>
              <dgm:constr type="l" for="ch" forName="circle1"/>
              <dgm:constr type="ctrY" for="ch" forName="circle1" refType="h" fact="0.5"/>
              <dgm:constr type="l" for="ch" forName="space" refType="ctrX" refFor="ch" refForName="circle1"/>
              <dgm:constr type="w" for="ch" forName="space"/>
              <dgm:constr type="h" for="ch" forName="space" refType="h" refFor="ch" refForName="circle1"/>
              <dgm:constr type="b" for="ch" forName="space" refType="b" refFor="ch" refForName="circle1"/>
              <dgm:constr type="l" for="ch" forName="rect1" refType="r" refFor="ch" refForName="space"/>
              <dgm:constr type="r" for="ch" forName="rect1" refType="w"/>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l" refFor="ch" refForName="space"/>
              <dgm:constr type="h" for="ch" forName="circle2" refType="h" refFor="ch" refForName="circle1" fact="0.85714"/>
              <dgm:constr type="hOff" for="ch" forName="circle2" refType="h" refFor="ch" refForName="vertSpace2" fact="-0.14286"/>
              <dgm:constr type="w" for="ch" forName="circle2" refType="h" refFor="ch" refForName="circle2" op="equ"/>
              <dgm:constr type="wOff" for="ch" forName="circle2" refType="hOff" refFor="ch" refForName="circle2" op="equ"/>
              <dgm:constr type="b" for="ch" forName="circle2" refType="t" refFor="ch" refForName="vertSpace2"/>
              <dgm:constr type="l" for="ch" forName="rect2" refType="r" refFor="ch" refForName="space"/>
              <dgm:constr type="r" for="ch" forName="rect2" refType="w"/>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l" refFor="ch" refForName="space"/>
              <dgm:constr type="h" for="ch" forName="circle3" refType="h" refFor="ch" refForName="circle1" fact="0.71429"/>
              <dgm:constr type="hOff" for="ch" forName="circle3" refType="h" refFor="ch" refForName="vertSpace2" fact="-0.28571"/>
              <dgm:constr type="w" for="ch" forName="circle3" refType="h" refFor="ch" refForName="circle3" op="equ"/>
              <dgm:constr type="wOff" for="ch" forName="circle3" refType="hOff" refFor="ch" refForName="circle3" op="equ"/>
              <dgm:constr type="b" for="ch" forName="circle3" refType="t" refFor="ch" refForName="vertSpace3"/>
              <dgm:constr type="l" for="ch" forName="rect3" refType="r" refFor="ch" refForName="space"/>
              <dgm:constr type="r" for="ch" forName="rect3" refType="w"/>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l" refFor="ch" refForName="space"/>
              <dgm:constr type="h" for="ch" forName="circle4" refType="h" refFor="ch" refForName="circle1" fact="0.57143"/>
              <dgm:constr type="hOff" for="ch" forName="circle4" refType="h" refFor="ch" refForName="vertSpace2" fact="-0.42857"/>
              <dgm:constr type="w" for="ch" forName="circle4" refType="h" refFor="ch" refForName="circle4" op="equ"/>
              <dgm:constr type="wOff" for="ch" forName="circle4" refType="hOff" refFor="ch" refForName="circle4" op="equ"/>
              <dgm:constr type="b" for="ch" forName="circle4" refType="t" refFor="ch" refForName="vertSpace4"/>
              <dgm:constr type="l" for="ch" forName="rect4" refType="r" refFor="ch" refForName="space"/>
              <dgm:constr type="r" for="ch" forName="rect4" refType="w"/>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l" refFor="ch" refForName="space"/>
              <dgm:constr type="h" for="ch" forName="circle5" refType="h" refFor="ch" refForName="circle1" fact="0.42857"/>
              <dgm:constr type="hOff" for="ch" forName="circle5" refType="h" refFor="ch" refForName="vertSpace2" fact="-0.57143"/>
              <dgm:constr type="w" for="ch" forName="circle5" refType="h" refFor="ch" refForName="circle5" op="equ"/>
              <dgm:constr type="wOff" for="ch" forName="circle5" refType="hOff" refFor="ch" refForName="circle5" op="equ"/>
              <dgm:constr type="b" for="ch" forName="circle5" refType="t" refFor="ch" refForName="vertSpace5"/>
              <dgm:constr type="l" for="ch" forName="rect5" refType="r" refFor="ch" refForName="space"/>
              <dgm:constr type="r" for="ch" forName="rect5" refType="w"/>
              <dgm:constr type="h" for="ch" forName="rect5" refType="h" refFor="ch" refForName="circle5"/>
              <dgm:constr type="hOff" for="ch" forName="rect5" refType="hOff" refFor="ch" refForName="circle5"/>
              <dgm:constr type="b" for="ch" forName="rect5" refType="b" refFor="ch" refForName="circle5"/>
              <dgm:constr type="l" for="ch" forName="vertSpace6"/>
              <dgm:constr type="w" for="ch" forName="vertSpace6" refType="w"/>
              <dgm:constr type="h" for="ch" forName="vertSpace6" refType="h" refFor="ch" refForName="vertSpace5"/>
              <dgm:constr type="b" for="ch" forName="vertSpace6" refType="t" refFor="ch" refForName="vertSpace5"/>
              <dgm:constr type="ctrX" for="ch" forName="circle6" refType="l" refFor="ch" refForName="space"/>
              <dgm:constr type="h" for="ch" forName="circle6" refType="h" refFor="ch" refForName="circle1" fact="0.28571"/>
              <dgm:constr type="hOff" for="ch" forName="circle6" refType="h" refFor="ch" refForName="vertSpace2" fact="-0.71429"/>
              <dgm:constr type="w" for="ch" forName="circle6" refType="h" refFor="ch" refForName="circle6" op="equ"/>
              <dgm:constr type="wOff" for="ch" forName="circle6" refType="hOff" refFor="ch" refForName="circle6" op="equ"/>
              <dgm:constr type="b" for="ch" forName="circle6" refType="t" refFor="ch" refForName="vertSpace6"/>
              <dgm:constr type="l" for="ch" forName="rect6" refType="r" refFor="ch" refForName="space"/>
              <dgm:constr type="r" for="ch" forName="rect6" refType="w"/>
              <dgm:constr type="h" for="ch" forName="rect6" refType="h" refFor="ch" refForName="circle6"/>
              <dgm:constr type="hOff" for="ch" forName="rect6" refType="hOff" refFor="ch" refForName="circle6"/>
              <dgm:constr type="b" for="ch" forName="rect6" refType="b" refFor="ch" refForName="circle6"/>
              <dgm:constr type="l" for="ch" forName="vertSpace7"/>
              <dgm:constr type="w" for="ch" forName="vertSpace7" refType="w"/>
              <dgm:constr type="h" for="ch" forName="vertSpace7" refType="h" refFor="ch" refForName="vertSpace6"/>
              <dgm:constr type="b" for="ch" forName="vertSpace7" refType="t" refFor="ch" refForName="vertSpace6"/>
              <dgm:constr type="ctrX" for="ch" forName="circle7" refType="l" refFor="ch" refForName="space"/>
              <dgm:constr type="h" for="ch" forName="circle7" refType="h" refFor="ch" refForName="circle1" fact="0.14286"/>
              <dgm:constr type="hOff" for="ch" forName="circle7" refType="h" refFor="ch" refForName="vertSpace2" fact="-0.85714"/>
              <dgm:constr type="w" for="ch" forName="circle7" refType="h" refFor="ch" refForName="circle7" op="equ"/>
              <dgm:constr type="wOff" for="ch" forName="circle7" refType="hOff" refFor="ch" refForName="circle7" op="equ"/>
              <dgm:constr type="b" for="ch" forName="circle7" refType="t" refFor="ch" refForName="vertSpace7"/>
              <dgm:constr type="l" for="ch" forName="rect7" refType="r" refFor="ch" refForName="space"/>
              <dgm:constr type="r" for="ch" forName="rect7" refType="w"/>
              <dgm:constr type="h" for="ch" forName="rect7" refType="h" refFor="ch" refForName="circle7"/>
              <dgm:constr type="hOff" for="ch" forName="rect7" refType="hOff" refFor="ch" refForName="circle7"/>
              <dgm:constr type="b" for="ch" forName="rect7" refType="b" refFor="ch" refForName="circle7"/>
              <dgm:constr type="l" for="ch" forName="rect7ParTx" refType="r" refFor="ch" refForName="space"/>
              <dgm:constr type="w" for="ch" forName="rect7ParTx" refType="w" refFor="ch" refForName="rect7" fact="0.5"/>
              <dgm:constr type="t" for="ch" forName="rect7ParTx" refType="t" refFor="ch" refForName="rect7"/>
              <dgm:constr type="b" for="ch" forName="rect7ParTx" refType="b" refFor="ch" refForName="rect7"/>
              <dgm:constr type="l" for="ch" forName="rect7ChTx" refType="r" refFor="ch" refForName="rect7ParTx"/>
              <dgm:constr type="w" for="ch" forName="rect7ChTx" refType="w" refFor="ch" refForName="rect7ParTx"/>
              <dgm:constr type="t" for="ch" forName="rect7ChTx" refType="t" refFor="ch" refForName="rect7ParTx"/>
              <dgm:constr type="b" for="ch" forName="rect7ChTx" refType="b" refFor="ch" refForName="rect7ParTx"/>
              <dgm:constr type="l" for="ch" forName="rect7ParTxNoCh" refType="r" refFor="ch" refForName="space"/>
              <dgm:constr type="w" for="ch" forName="rect7ParTxNoCh" refType="w" refFor="ch" refForName="rect7"/>
              <dgm:constr type="t" for="ch" forName="rect7ParTxNoCh" refType="t" refFor="ch" refForName="rect7"/>
              <dgm:constr type="b" for="ch" forName="rect7ParTxNoCh" refType="b" refFor="ch" refForName="rect7"/>
              <dgm:constr type="l" for="ch" forName="rect1ParTx" refType="r" refFor="ch" refForName="space"/>
              <dgm:constr type="w" for="ch" forName="rect1ParTx" refType="w" refFor="ch" refForName="rect1" fact="0.5"/>
              <dgm:constr type="t" for="ch" forName="rect1ParTx" refType="t" refFor="ch" refForName="rect1"/>
              <dgm:constr type="b" for="ch" forName="rect1ParTx" refType="t" refFor="ch" refForName="rect2"/>
              <dgm:constr type="l" for="ch" forName="rect1ChTx" refType="r" refFor="ch" refForName="rect1ParTx"/>
              <dgm:constr type="w" for="ch" forName="rect1ChTx" refType="w" refFor="ch" refForName="rect1ParTx"/>
              <dgm:constr type="t" for="ch" forName="rect1ChTx" refType="t" refFor="ch" refForName="rect1ParTx"/>
              <dgm:constr type="b" for="ch" forName="rect1ChTx" refType="b" refFor="ch" refForName="rect1ParTx"/>
              <dgm:constr type="l" for="ch" forName="rect1ParTxNoCh" refType="r" refFor="ch" refForName="space"/>
              <dgm:constr type="w" for="ch" forName="rect1ParTxNoCh" refType="w" refFor="ch" refForName="rect1"/>
              <dgm:constr type="t" for="ch" forName="rect1ParTxNoCh" refType="t" refFor="ch" refForName="rect1"/>
              <dgm:constr type="b" for="ch" forName="rect1ParTxNoCh" refType="t" refFor="ch" refForName="rect2"/>
              <dgm:constr type="l" for="ch" forName="rect2ParTx" refType="r" refFor="ch" refForName="space"/>
              <dgm:constr type="w" for="ch" forName="rect2ParTx" refType="w" refFor="ch" refForName="rect2" fact="0.5"/>
              <dgm:constr type="t" for="ch" forName="rect2ParTx" refType="t" refFor="ch" refForName="rect2"/>
              <dgm:constr type="b" for="ch" forName="rect2ParTx" refType="t" refFor="ch" refForName="rect3"/>
              <dgm:constr type="l" for="ch" forName="rect2ChTx" refType="r" refFor="ch" refForName="rect2ParTx"/>
              <dgm:constr type="w" for="ch" forName="rect2ChTx" refType="w" refFor="ch" refForName="rect2ParTx"/>
              <dgm:constr type="t" for="ch" forName="rect2ChTx" refType="t" refFor="ch" refForName="rect2ParTx"/>
              <dgm:constr type="b" for="ch" forName="rect2ChTx" refType="b" refFor="ch" refForName="rect2ParTx"/>
              <dgm:constr type="l" for="ch" forName="rect2ParTxNoCh" refType="r" refFor="ch" refForName="space"/>
              <dgm:constr type="w" for="ch" forName="rect2ParTxNoCh" refType="w" refFor="ch" refForName="rect2"/>
              <dgm:constr type="t" for="ch" forName="rect2ParTxNoCh" refType="t" refFor="ch" refForName="rect2"/>
              <dgm:constr type="b" for="ch" forName="rect2ParTxNoCh" refType="t" refFor="ch" refForName="rect3"/>
              <dgm:constr type="l" for="ch" forName="rect3ParTx" refType="r" refFor="ch" refForName="space"/>
              <dgm:constr type="w" for="ch" forName="rect3ParTx" refType="w" refFor="ch" refForName="rect3" fact="0.5"/>
              <dgm:constr type="t" for="ch" forName="rect3ParTx" refType="t" refFor="ch" refForName="rect3"/>
              <dgm:constr type="b" for="ch" forName="rect3ParTx" refType="t" refFor="ch" refForName="rect4"/>
              <dgm:constr type="l" for="ch" forName="rect3ChTx" refType="r" refFor="ch" refForName="rect3ParTx"/>
              <dgm:constr type="w" for="ch" forName="rect3ChTx" refType="w" refFor="ch" refForName="rect3ParTx"/>
              <dgm:constr type="t" for="ch" forName="rect3ChTx" refType="t" refFor="ch" refForName="rect3ParTx"/>
              <dgm:constr type="b" for="ch" forName="rect3ChTx" refType="b" refFor="ch" refForName="rect3ParTx"/>
              <dgm:constr type="l" for="ch" forName="rect3ParTxNoCh" refType="r" refFor="ch" refForName="space"/>
              <dgm:constr type="w" for="ch" forName="rect3ParTxNoCh" refType="w" refFor="ch" refForName="rect3"/>
              <dgm:constr type="t" for="ch" forName="rect3ParTxNoCh" refType="t" refFor="ch" refForName="rect3"/>
              <dgm:constr type="b" for="ch" forName="rect3ParTxNoCh" refType="t" refFor="ch" refForName="rect4"/>
              <dgm:constr type="l" for="ch" forName="rect4ParTx" refType="r" refFor="ch" refForName="space"/>
              <dgm:constr type="w" for="ch" forName="rect4ParTx" refType="w" refFor="ch" refForName="rect4" fact="0.5"/>
              <dgm:constr type="t" for="ch" forName="rect4ParTx" refType="t" refFor="ch" refForName="rect4"/>
              <dgm:constr type="b" for="ch" forName="rect4ParTx" refType="t" refFor="ch" refForName="rect5"/>
              <dgm:constr type="l" for="ch" forName="rect4ChTx" refType="r" refFor="ch" refForName="rect4ParTx"/>
              <dgm:constr type="w" for="ch" forName="rect4ChTx" refType="w" refFor="ch" refForName="rect4ParTx"/>
              <dgm:constr type="t" for="ch" forName="rect4ChTx" refType="t" refFor="ch" refForName="rect4ParTx"/>
              <dgm:constr type="b" for="ch" forName="rect4ChTx" refType="b" refFor="ch" refForName="rect4ParTx"/>
              <dgm:constr type="l" for="ch" forName="rect4ParTxNoCh" refType="r" refFor="ch" refForName="space"/>
              <dgm:constr type="w" for="ch" forName="rect4ParTxNoCh" refType="w" refFor="ch" refForName="rect4"/>
              <dgm:constr type="t" for="ch" forName="rect4ParTxNoCh" refType="t" refFor="ch" refForName="rect4"/>
              <dgm:constr type="b" for="ch" forName="rect4ParTxNoCh" refType="t" refFor="ch" refForName="rect5"/>
              <dgm:constr type="l" for="ch" forName="rect5ParTx" refType="r" refFor="ch" refForName="space"/>
              <dgm:constr type="w" for="ch" forName="rect5ParTx" refType="w" refFor="ch" refForName="rect5" fact="0.5"/>
              <dgm:constr type="t" for="ch" forName="rect5ParTx" refType="t" refFor="ch" refForName="rect5"/>
              <dgm:constr type="b" for="ch" forName="rect5ParTx" refType="t" refFor="ch" refForName="rect6"/>
              <dgm:constr type="l" for="ch" forName="rect5ChTx" refType="r" refFor="ch" refForName="rect5ParTx"/>
              <dgm:constr type="w" for="ch" forName="rect5ChTx" refType="w" refFor="ch" refForName="rect5ParTx"/>
              <dgm:constr type="t" for="ch" forName="rect5ChTx" refType="t" refFor="ch" refForName="rect5ParTx"/>
              <dgm:constr type="b" for="ch" forName="rect5ChTx" refType="b" refFor="ch" refForName="rect5ParTx"/>
              <dgm:constr type="l" for="ch" forName="rect5ParTxNoCh" refType="r" refFor="ch" refForName="space"/>
              <dgm:constr type="w" for="ch" forName="rect5ParTxNoCh" refType="w" refFor="ch" refForName="rect5"/>
              <dgm:constr type="t" for="ch" forName="rect5ParTxNoCh" refType="t" refFor="ch" refForName="rect5"/>
              <dgm:constr type="b" for="ch" forName="rect5ParTxNoCh" refType="t" refFor="ch" refForName="rect6"/>
              <dgm:constr type="l" for="ch" forName="rect6ParTx" refType="r" refFor="ch" refForName="space"/>
              <dgm:constr type="w" for="ch" forName="rect6ParTx" refType="w" refFor="ch" refForName="rect6" fact="0.5"/>
              <dgm:constr type="t" for="ch" forName="rect6ParTx" refType="t" refFor="ch" refForName="rect6"/>
              <dgm:constr type="b" for="ch" forName="rect6ParTx" refType="t" refFor="ch" refForName="rect7"/>
              <dgm:constr type="l" for="ch" forName="rect6ChTx" refType="r" refFor="ch" refForName="rect6ParTx"/>
              <dgm:constr type="w" for="ch" forName="rect6ChTx" refType="w" refFor="ch" refForName="rect6ParTx"/>
              <dgm:constr type="t" for="ch" forName="rect6ChTx" refType="t" refFor="ch" refForName="rect6ParTx"/>
              <dgm:constr type="b" for="ch" forName="rect6ChTx" refType="b" refFor="ch" refForName="rect6ParTx"/>
              <dgm:constr type="l" for="ch" forName="rect6ParTxNoCh" refType="r" refFor="ch" refForName="space"/>
              <dgm:constr type="w" for="ch" forName="rect6ParTxNoCh" refType="w" refFor="ch" refForName="rect6"/>
              <dgm:constr type="t" for="ch" forName="rect6ParTxNoCh" refType="t" refFor="ch" refForName="rect6"/>
              <dgm:constr type="b" for="ch" forName="rect6ParTxNoCh" refType="t" refFor="ch" refForName="rect7"/>
              <dgm:constr type="primFontSz" for="ch" op="equ" val="65"/>
              <dgm:constr type="secFontSz" for="ch" op="equ" val="65"/>
            </dgm:constrLst>
          </dgm:if>
          <dgm:else name="Name11">
            <dgm:constrLst/>
          </dgm:else>
        </dgm:choose>
      </dgm:if>
      <dgm:else name="Name12">
        <dgm:choose name="Name13">
          <dgm:if name="Name14" axis="ch" ptType="node" func="cnt" op="equ" val="1">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r" for="ch" forName="rect1ParTx" refType="l" refFor="ch" refForName="space"/>
              <dgm:constr type="w" for="ch" forName="rect1ParTx" refType="w" refFor="ch" refForName="rect1" fact="0.5"/>
              <dgm:constr type="t" for="ch" forName="rect1ParTx" refType="t" refFor="ch" refForName="rect1"/>
              <dgm:constr type="b" for="ch" forName="rect1ParTx" refType="b" refFor="ch" refForName="rect1"/>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b" refFor="ch" refForName="rect1"/>
              <dgm:constr type="primFontSz" for="ch" op="equ" val="65"/>
              <dgm:constr type="secFontSz" for="ch" op="equ" val="65"/>
            </dgm:constrLst>
          </dgm:if>
          <dgm:if name="Name15" axis="ch" ptType="node" func="cnt" op="equ" val="2">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5"/>
              <dgm:constr type="hOff" for="ch" forName="circle2" refType="h" refFor="ch" refForName="vertSpace2" fact="-0.5"/>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r" for="ch" forName="rect2ParTx" refType="l" refFor="ch" refForName="space"/>
              <dgm:constr type="w" for="ch" forName="rect2ParTx" refType="w" refFor="ch" refForName="rect2" fact="0.5"/>
              <dgm:constr type="t" for="ch" forName="rect2ParTx" refType="t" refFor="ch" refForName="rect2"/>
              <dgm:constr type="b" for="ch" forName="rect2ParTx" refType="b" refFor="ch" refForName="rect2"/>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b" refFor="ch" refForName="rect2"/>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primFontSz" for="ch" op="equ" val="65"/>
              <dgm:constr type="secFontSz" for="ch" op="equ" val="65"/>
            </dgm:constrLst>
          </dgm:if>
          <dgm:if name="Name16" axis="ch" ptType="node" func="cnt" op="equ" val="3">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66667"/>
              <dgm:constr type="hOff" for="ch" forName="circle2" refType="h" refFor="ch" refForName="vertSpace2" fact="-0.33333"/>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33333"/>
              <dgm:constr type="hOff" for="ch" forName="circle3" refType="h" refFor="ch" refForName="vertSpace2" fact="-0.66667"/>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r" for="ch" forName="rect3ParTx" refType="l" refFor="ch" refForName="space"/>
              <dgm:constr type="w" for="ch" forName="rect3ParTx" refType="w" refFor="ch" refForName="rect3" fact="0.5"/>
              <dgm:constr type="t" for="ch" forName="rect3ParTx" refType="t" refFor="ch" refForName="rect3"/>
              <dgm:constr type="b" for="ch" forName="rect3ParTx" refType="b" refFor="ch" refForName="rect3"/>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b" refFor="ch" refForName="rect3"/>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primFontSz" for="ch" op="equ" val="65"/>
              <dgm:constr type="secFontSz" for="ch" op="equ" val="65"/>
            </dgm:constrLst>
          </dgm:if>
          <dgm:if name="Name17" axis="ch" ptType="node" func="cnt" op="equ" val="4">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75"/>
              <dgm:constr type="hOff" for="ch" forName="circle2" refType="h" refFor="ch" refForName="vertSpace2" fact="-0.25"/>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5"/>
              <dgm:constr type="hOff" for="ch" forName="circle3" refType="h" refFor="ch" refForName="vertSpace2" fact="-0.5"/>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r" refFor="ch" refForName="space"/>
              <dgm:constr type="h" for="ch" forName="circle4" refType="h" refFor="ch" refForName="circle1" fact="0.25"/>
              <dgm:constr type="hOff" for="ch" forName="circle4" refType="h" refFor="ch" refForName="vertSpace2" fact="-0.75"/>
              <dgm:constr type="w" for="ch" forName="circle4" refType="h" refFor="ch" refForName="circle4" op="equ"/>
              <dgm:constr type="wOff" for="ch" forName="circle4" refType="hOff" refFor="ch" refForName="circle4" op="equ"/>
              <dgm:constr type="b" for="ch" forName="circle4" refType="t" refFor="ch" refForName="vertSpace4"/>
              <dgm:constr type="r" for="ch" forName="rect4" refType="l" refFor="ch" refForName="space"/>
              <dgm:constr type="l" for="ch" forName="rect4"/>
              <dgm:constr type="h" for="ch" forName="rect4" refType="h" refFor="ch" refForName="circle4"/>
              <dgm:constr type="hOff" for="ch" forName="rect4" refType="hOff" refFor="ch" refForName="circle4"/>
              <dgm:constr type="b" for="ch" forName="rect4" refType="b" refFor="ch" refForName="circle4"/>
              <dgm:constr type="r" for="ch" forName="rect4ParTx" refType="l" refFor="ch" refForName="space"/>
              <dgm:constr type="w" for="ch" forName="rect4ParTx" refType="w" refFor="ch" refForName="rect4" fact="0.5"/>
              <dgm:constr type="t" for="ch" forName="rect4ParTx" refType="t" refFor="ch" refForName="rect4"/>
              <dgm:constr type="b" for="ch" forName="rect4ParTx" refType="b" refFor="ch" refForName="rect4"/>
              <dgm:constr type="r" for="ch" forName="rect4ChTx" refType="l" refFor="ch" refForName="rect4ParTx"/>
              <dgm:constr type="w" for="ch" forName="rect4ChTx" refType="w" refFor="ch" refForName="rect4ParTx"/>
              <dgm:constr type="t" for="ch" forName="rect4ChTx" refType="t" refFor="ch" refForName="rect4ParTx"/>
              <dgm:constr type="b" for="ch" forName="rect4ChTx" refType="b" refFor="ch" refForName="rect4ParTx"/>
              <dgm:constr type="r" for="ch" forName="rect4ParTxNoCh" refType="l" refFor="ch" refForName="space"/>
              <dgm:constr type="w" for="ch" forName="rect4ParTxNoCh" refType="w" refFor="ch" refForName="rect4"/>
              <dgm:constr type="t" for="ch" forName="rect4ParTxNoCh" refType="t" refFor="ch" refForName="rect4"/>
              <dgm:constr type="b" for="ch" forName="rect4ParTxNoCh" refType="b" refFor="ch" refForName="rect4"/>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r" for="ch" forName="rect3ParTx" refType="l" refFor="ch" refForName="space"/>
              <dgm:constr type="w" for="ch" forName="rect3ParTx" refType="w" refFor="ch" refForName="rect3" fact="0.5"/>
              <dgm:constr type="t" for="ch" forName="rect3ParTx" refType="t" refFor="ch" refForName="rect3"/>
              <dgm:constr type="b" for="ch" forName="rect3ParTx" refType="t" refFor="ch" refForName="rect4"/>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t" refFor="ch" refForName="rect4"/>
              <dgm:constr type="primFontSz" for="ch" op="equ" val="65"/>
              <dgm:constr type="secFontSz" for="ch" op="equ" val="65"/>
            </dgm:constrLst>
          </dgm:if>
          <dgm:if name="Name18" axis="ch" ptType="node" func="cnt" op="equ" val="5">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8"/>
              <dgm:constr type="hOff" for="ch" forName="circle2" refType="h" refFor="ch" refForName="vertSpace2" fact="-0.2"/>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6"/>
              <dgm:constr type="hOff" for="ch" forName="circle3" refType="h" refFor="ch" refForName="vertSpace2" fact="-0.4"/>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r" refFor="ch" refForName="space"/>
              <dgm:constr type="h" for="ch" forName="circle4" refType="h" refFor="ch" refForName="circle1" fact="0.4"/>
              <dgm:constr type="hOff" for="ch" forName="circle4" refType="h" refFor="ch" refForName="vertSpace2" fact="-0.6"/>
              <dgm:constr type="w" for="ch" forName="circle4" refType="h" refFor="ch" refForName="circle4" op="equ"/>
              <dgm:constr type="wOff" for="ch" forName="circle4" refType="hOff" refFor="ch" refForName="circle4" op="equ"/>
              <dgm:constr type="b" for="ch" forName="circle4" refType="t" refFor="ch" refForName="vertSpace4"/>
              <dgm:constr type="r" for="ch" forName="rect4" refType="l" refFor="ch" refForName="space"/>
              <dgm:constr type="l" for="ch" forName="rect4"/>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r" refFor="ch" refForName="space"/>
              <dgm:constr type="h" for="ch" forName="circle5" refType="h" refFor="ch" refForName="circle1" fact="0.2"/>
              <dgm:constr type="hOff" for="ch" forName="circle5" refType="h" refFor="ch" refForName="vertSpace2" fact="-0.8"/>
              <dgm:constr type="w" for="ch" forName="circle5" refType="h" refFor="ch" refForName="circle5" op="equ"/>
              <dgm:constr type="wOff" for="ch" forName="circle5" refType="hOff" refFor="ch" refForName="circle5" op="equ"/>
              <dgm:constr type="b" for="ch" forName="circle5" refType="t" refFor="ch" refForName="vertSpace5"/>
              <dgm:constr type="r" for="ch" forName="rect5" refType="l" refFor="ch" refForName="space"/>
              <dgm:constr type="l" for="ch" forName="rect5"/>
              <dgm:constr type="h" for="ch" forName="rect5" refType="h" refFor="ch" refForName="circle5"/>
              <dgm:constr type="hOff" for="ch" forName="rect5" refType="hOff" refFor="ch" refForName="circle5"/>
              <dgm:constr type="b" for="ch" forName="rect5" refType="b" refFor="ch" refForName="circle5"/>
              <dgm:constr type="r" for="ch" forName="rect5ParTx" refType="l" refFor="ch" refForName="space"/>
              <dgm:constr type="w" for="ch" forName="rect5ParTx" refType="w" refFor="ch" refForName="rect5" fact="0.5"/>
              <dgm:constr type="t" for="ch" forName="rect5ParTx" refType="t" refFor="ch" refForName="rect5"/>
              <dgm:constr type="b" for="ch" forName="rect5ParTx" refType="b" refFor="ch" refForName="rect5"/>
              <dgm:constr type="r" for="ch" forName="rect5ChTx" refType="l" refFor="ch" refForName="rect5ParTx"/>
              <dgm:constr type="w" for="ch" forName="rect5ChTx" refType="w" refFor="ch" refForName="rect5ParTx"/>
              <dgm:constr type="t" for="ch" forName="rect5ChTx" refType="t" refFor="ch" refForName="rect5ParTx"/>
              <dgm:constr type="b" for="ch" forName="rect5ChTx" refType="b" refFor="ch" refForName="rect5ParTx"/>
              <dgm:constr type="r" for="ch" forName="rect5ParTxNoCh" refType="l" refFor="ch" refForName="space"/>
              <dgm:constr type="w" for="ch" forName="rect5ParTxNoCh" refType="w" refFor="ch" refForName="rect5"/>
              <dgm:constr type="t" for="ch" forName="rect5ParTxNoCh" refType="t" refFor="ch" refForName="rect5"/>
              <dgm:constr type="b" for="ch" forName="rect5ParTxNoCh" refType="b" refFor="ch" refForName="rect5"/>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r" for="ch" forName="rect3ParTx" refType="l" refFor="ch" refForName="space"/>
              <dgm:constr type="w" for="ch" forName="rect3ParTx" refType="w" refFor="ch" refForName="rect3" fact="0.5"/>
              <dgm:constr type="t" for="ch" forName="rect3ParTx" refType="t" refFor="ch" refForName="rect3"/>
              <dgm:constr type="b" for="ch" forName="rect3ParTx" refType="t" refFor="ch" refForName="rect4"/>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t" refFor="ch" refForName="rect4"/>
              <dgm:constr type="r" for="ch" forName="rect4ParTx" refType="l" refFor="ch" refForName="space"/>
              <dgm:constr type="w" for="ch" forName="rect4ParTx" refType="w" refFor="ch" refForName="rect4" fact="0.5"/>
              <dgm:constr type="t" for="ch" forName="rect4ParTx" refType="t" refFor="ch" refForName="rect4"/>
              <dgm:constr type="b" for="ch" forName="rect4ParTx" refType="t" refFor="ch" refForName="rect5"/>
              <dgm:constr type="r" for="ch" forName="rect4ChTx" refType="l" refFor="ch" refForName="rect4ParTx"/>
              <dgm:constr type="w" for="ch" forName="rect4ChTx" refType="w" refFor="ch" refForName="rect4ParTx"/>
              <dgm:constr type="t" for="ch" forName="rect4ChTx" refType="t" refFor="ch" refForName="rect4ParTx"/>
              <dgm:constr type="b" for="ch" forName="rect4ChTx" refType="b" refFor="ch" refForName="rect4ParTx"/>
              <dgm:constr type="r" for="ch" forName="rect4ParTxNoCh" refType="l" refFor="ch" refForName="space"/>
              <dgm:constr type="w" for="ch" forName="rect4ParTxNoCh" refType="w" refFor="ch" refForName="rect4"/>
              <dgm:constr type="t" for="ch" forName="rect4ParTxNoCh" refType="t" refFor="ch" refForName="rect4"/>
              <dgm:constr type="b" for="ch" forName="rect4ParTxNoCh" refType="t" refFor="ch" refForName="rect5"/>
              <dgm:constr type="primFontSz" for="ch" op="equ" val="65"/>
              <dgm:constr type="secFontSz" for="ch" op="equ" val="65"/>
            </dgm:constrLst>
          </dgm:if>
          <dgm:if name="Name19" axis="ch" ptType="node" func="cnt" op="equ" val="6">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83333"/>
              <dgm:constr type="hOff" for="ch" forName="circle2" refType="h" refFor="ch" refForName="vertSpace2" fact="-0.16667"/>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66667"/>
              <dgm:constr type="hOff" for="ch" forName="circle3" refType="h" refFor="ch" refForName="vertSpace2" fact="-0.33333"/>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r" refFor="ch" refForName="space"/>
              <dgm:constr type="h" for="ch" forName="circle4" refType="h" refFor="ch" refForName="circle1" fact="0.5"/>
              <dgm:constr type="hOff" for="ch" forName="circle4" refType="h" refFor="ch" refForName="vertSpace2" fact="-0.5"/>
              <dgm:constr type="w" for="ch" forName="circle4" refType="h" refFor="ch" refForName="circle4" op="equ"/>
              <dgm:constr type="wOff" for="ch" forName="circle4" refType="hOff" refFor="ch" refForName="circle4" op="equ"/>
              <dgm:constr type="b" for="ch" forName="circle4" refType="t" refFor="ch" refForName="vertSpace4"/>
              <dgm:constr type="r" for="ch" forName="rect4" refType="l" refFor="ch" refForName="space"/>
              <dgm:constr type="l" for="ch" forName="rect4"/>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r" refFor="ch" refForName="space"/>
              <dgm:constr type="h" for="ch" forName="circle5" refType="h" refFor="ch" refForName="circle1" fact="0.33333"/>
              <dgm:constr type="hOff" for="ch" forName="circle5" refType="h" refFor="ch" refForName="vertSpace2" fact="-0.66667"/>
              <dgm:constr type="w" for="ch" forName="circle5" refType="h" refFor="ch" refForName="circle5" op="equ"/>
              <dgm:constr type="wOff" for="ch" forName="circle5" refType="hOff" refFor="ch" refForName="circle5" op="equ"/>
              <dgm:constr type="b" for="ch" forName="circle5" refType="t" refFor="ch" refForName="vertSpace5"/>
              <dgm:constr type="r" for="ch" forName="rect5" refType="l" refFor="ch" refForName="space"/>
              <dgm:constr type="l" for="ch" forName="rect5"/>
              <dgm:constr type="h" for="ch" forName="rect5" refType="h" refFor="ch" refForName="circle5"/>
              <dgm:constr type="hOff" for="ch" forName="rect5" refType="hOff" refFor="ch" refForName="circle5"/>
              <dgm:constr type="b" for="ch" forName="rect5" refType="b" refFor="ch" refForName="circle5"/>
              <dgm:constr type="l" for="ch" forName="vertSpace6"/>
              <dgm:constr type="w" for="ch" forName="vertSpace6" refType="w"/>
              <dgm:constr type="h" for="ch" forName="vertSpace6" refType="h" refFor="ch" refForName="vertSpace5"/>
              <dgm:constr type="b" for="ch" forName="vertSpace6" refType="t" refFor="ch" refForName="vertSpace5"/>
              <dgm:constr type="ctrX" for="ch" forName="circle6" refType="r" refFor="ch" refForName="space"/>
              <dgm:constr type="h" for="ch" forName="circle6" refType="h" refFor="ch" refForName="circle1" fact="0.16667"/>
              <dgm:constr type="hOff" for="ch" forName="circle6" refType="h" refFor="ch" refForName="vertSpace2" fact="-0.83333"/>
              <dgm:constr type="w" for="ch" forName="circle6" refType="h" refFor="ch" refForName="circle6" op="equ"/>
              <dgm:constr type="wOff" for="ch" forName="circle6" refType="hOff" refFor="ch" refForName="circle6" op="equ"/>
              <dgm:constr type="b" for="ch" forName="circle6" refType="t" refFor="ch" refForName="vertSpace6"/>
              <dgm:constr type="r" for="ch" forName="rect6" refType="l" refFor="ch" refForName="space"/>
              <dgm:constr type="l" for="ch" forName="rect6"/>
              <dgm:constr type="h" for="ch" forName="rect6" refType="h" refFor="ch" refForName="circle6"/>
              <dgm:constr type="hOff" for="ch" forName="rect6" refType="hOff" refFor="ch" refForName="circle6"/>
              <dgm:constr type="b" for="ch" forName="rect6" refType="b" refFor="ch" refForName="circle6"/>
              <dgm:constr type="r" for="ch" forName="rect6ParTx" refType="l" refFor="ch" refForName="space"/>
              <dgm:constr type="w" for="ch" forName="rect6ParTx" refType="w" refFor="ch" refForName="rect6" fact="0.5"/>
              <dgm:constr type="t" for="ch" forName="rect6ParTx" refType="t" refFor="ch" refForName="rect6"/>
              <dgm:constr type="b" for="ch" forName="rect6ParTx" refType="b" refFor="ch" refForName="rect6"/>
              <dgm:constr type="r" for="ch" forName="rect6ChTx" refType="l" refFor="ch" refForName="rect6ParTx"/>
              <dgm:constr type="w" for="ch" forName="rect6ChTx" refType="w" refFor="ch" refForName="rect6ParTx"/>
              <dgm:constr type="t" for="ch" forName="rect6ChTx" refType="t" refFor="ch" refForName="rect6ParTx"/>
              <dgm:constr type="b" for="ch" forName="rect6ChTx" refType="b" refFor="ch" refForName="rect6ParTx"/>
              <dgm:constr type="r" for="ch" forName="rect6ParTxNoCh" refType="l" refFor="ch" refForName="space"/>
              <dgm:constr type="w" for="ch" forName="rect6ParTxNoCh" refType="w" refFor="ch" refForName="rect6"/>
              <dgm:constr type="t" for="ch" forName="rect6ParTxNoCh" refType="t" refFor="ch" refForName="rect6"/>
              <dgm:constr type="b" for="ch" forName="rect6ParTxNoCh" refType="b" refFor="ch" refForName="rect6"/>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r" for="ch" forName="rect3ParTx" refType="l" refFor="ch" refForName="space"/>
              <dgm:constr type="w" for="ch" forName="rect3ParTx" refType="w" refFor="ch" refForName="rect3" fact="0.5"/>
              <dgm:constr type="t" for="ch" forName="rect3ParTx" refType="t" refFor="ch" refForName="rect3"/>
              <dgm:constr type="b" for="ch" forName="rect3ParTx" refType="t" refFor="ch" refForName="rect4"/>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t" refFor="ch" refForName="rect4"/>
              <dgm:constr type="r" for="ch" forName="rect4ParTx" refType="l" refFor="ch" refForName="space"/>
              <dgm:constr type="w" for="ch" forName="rect4ParTx" refType="w" refFor="ch" refForName="rect4" fact="0.5"/>
              <dgm:constr type="t" for="ch" forName="rect4ParTx" refType="t" refFor="ch" refForName="rect4"/>
              <dgm:constr type="b" for="ch" forName="rect4ParTx" refType="t" refFor="ch" refForName="rect5"/>
              <dgm:constr type="r" for="ch" forName="rect4ChTx" refType="l" refFor="ch" refForName="rect4ParTx"/>
              <dgm:constr type="w" for="ch" forName="rect4ChTx" refType="w" refFor="ch" refForName="rect4ParTx"/>
              <dgm:constr type="t" for="ch" forName="rect4ChTx" refType="t" refFor="ch" refForName="rect4ParTx"/>
              <dgm:constr type="b" for="ch" forName="rect4ChTx" refType="b" refFor="ch" refForName="rect4ParTx"/>
              <dgm:constr type="r" for="ch" forName="rect4ParTxNoCh" refType="l" refFor="ch" refForName="space"/>
              <dgm:constr type="w" for="ch" forName="rect4ParTxNoCh" refType="w" refFor="ch" refForName="rect4"/>
              <dgm:constr type="t" for="ch" forName="rect4ParTxNoCh" refType="t" refFor="ch" refForName="rect4"/>
              <dgm:constr type="b" for="ch" forName="rect4ParTxNoCh" refType="t" refFor="ch" refForName="rect5"/>
              <dgm:constr type="r" for="ch" forName="rect5ParTx" refType="l" refFor="ch" refForName="space"/>
              <dgm:constr type="w" for="ch" forName="rect5ParTx" refType="w" refFor="ch" refForName="rect5" fact="0.5"/>
              <dgm:constr type="t" for="ch" forName="rect5ParTx" refType="t" refFor="ch" refForName="rect5"/>
              <dgm:constr type="b" for="ch" forName="rect5ParTx" refType="t" refFor="ch" refForName="rect6"/>
              <dgm:constr type="r" for="ch" forName="rect5ChTx" refType="l" refFor="ch" refForName="rect5ParTx"/>
              <dgm:constr type="w" for="ch" forName="rect5ChTx" refType="w" refFor="ch" refForName="rect5ParTx"/>
              <dgm:constr type="t" for="ch" forName="rect5ChTx" refType="t" refFor="ch" refForName="rect5ParTx"/>
              <dgm:constr type="b" for="ch" forName="rect5ChTx" refType="b" refFor="ch" refForName="rect5ParTx"/>
              <dgm:constr type="r" for="ch" forName="rect5ParTxNoCh" refType="l" refFor="ch" refForName="space"/>
              <dgm:constr type="w" for="ch" forName="rect5ParTxNoCh" refType="w" refFor="ch" refForName="rect5"/>
              <dgm:constr type="t" for="ch" forName="rect5ParTxNoCh" refType="t" refFor="ch" refForName="rect5"/>
              <dgm:constr type="b" for="ch" forName="rect5ParTxNoCh" refType="t" refFor="ch" refForName="rect6"/>
              <dgm:constr type="primFontSz" for="ch" op="equ" val="65"/>
              <dgm:constr type="secFontSz" for="ch" op="equ" val="65"/>
            </dgm:constrLst>
          </dgm:if>
          <dgm:if name="Name20" axis="ch" ptType="node" func="cnt" op="gte" val="7">
            <dgm:constrLst>
              <dgm:constr type="userA" refType="w" fact="0.3"/>
              <dgm:constr type="w" for="ch" forName="circle1" refType="userA" fact="2"/>
              <dgm:constr type="h" for="ch" forName="circle1" refType="w" refFor="ch" refForName="circle1" op="equ"/>
              <dgm:constr type="r" for="ch" forName="circle1" refType="w"/>
              <dgm:constr type="ctrY" for="ch" forName="circle1" refType="h" fact="0.5"/>
              <dgm:constr type="r" for="ch" forName="space" refType="ctrX" refFor="ch" refForName="circle1"/>
              <dgm:constr type="w" for="ch" forName="space"/>
              <dgm:constr type="h" for="ch" forName="space" refType="h" refFor="ch" refForName="circle1"/>
              <dgm:constr type="b" for="ch" forName="space" refType="b" refFor="ch" refForName="circle1"/>
              <dgm:constr type="r" for="ch" forName="rect1" refType="l" refFor="ch" refForName="space"/>
              <dgm:constr type="l" for="ch" forName="rect1"/>
              <dgm:constr type="h" for="ch" forName="rect1" refType="h" refFor="ch" refForName="circle1"/>
              <dgm:constr type="b" for="ch" forName="rect1" refType="b" refFor="ch" refForName="circle1"/>
              <dgm:constr type="l" for="ch" forName="vertSpace2"/>
              <dgm:constr type="w" for="ch" forName="vertSpace2" refType="w"/>
              <dgm:constr type="h" for="ch" forName="vertSpace2" refType="h" refFor="ch" refForName="circle1" fact="0.05"/>
              <dgm:constr type="b" for="ch" forName="vertSpace2" refType="b" refFor="ch" refForName="circle1"/>
              <dgm:constr type="ctrX" for="ch" forName="circle2" refType="r" refFor="ch" refForName="space"/>
              <dgm:constr type="h" for="ch" forName="circle2" refType="h" refFor="ch" refForName="circle1" fact="0.85714"/>
              <dgm:constr type="hOff" for="ch" forName="circle2" refType="h" refFor="ch" refForName="vertSpace2" fact="-0.14286"/>
              <dgm:constr type="w" for="ch" forName="circle2" refType="h" refFor="ch" refForName="circle2" op="equ"/>
              <dgm:constr type="wOff" for="ch" forName="circle2" refType="hOff" refFor="ch" refForName="circle2" op="equ"/>
              <dgm:constr type="b" for="ch" forName="circle2" refType="t" refFor="ch" refForName="vertSpace2"/>
              <dgm:constr type="r" for="ch" forName="rect2" refType="l" refFor="ch" refForName="space"/>
              <dgm:constr type="l" for="ch" forName="rect2"/>
              <dgm:constr type="h" for="ch" forName="rect2" refType="h" refFor="ch" refForName="circle2"/>
              <dgm:constr type="hOff" for="ch" forName="rect2" refType="hOff" refFor="ch" refForName="circle2"/>
              <dgm:constr type="b" for="ch" forName="rect2" refType="b" refFor="ch" refForName="circle2"/>
              <dgm:constr type="l" for="ch" forName="vertSpace3"/>
              <dgm:constr type="w" for="ch" forName="vertSpace3" refType="w"/>
              <dgm:constr type="h" for="ch" forName="vertSpace3" refType="h" refFor="ch" refForName="vertSpace2"/>
              <dgm:constr type="b" for="ch" forName="vertSpace3" refType="t" refFor="ch" refForName="vertSpace2"/>
              <dgm:constr type="ctrX" for="ch" forName="circle3" refType="r" refFor="ch" refForName="space"/>
              <dgm:constr type="h" for="ch" forName="circle3" refType="h" refFor="ch" refForName="circle1" fact="0.71429"/>
              <dgm:constr type="hOff" for="ch" forName="circle3" refType="h" refFor="ch" refForName="vertSpace2" fact="-0.28571"/>
              <dgm:constr type="w" for="ch" forName="circle3" refType="h" refFor="ch" refForName="circle3" op="equ"/>
              <dgm:constr type="wOff" for="ch" forName="circle3" refType="hOff" refFor="ch" refForName="circle3" op="equ"/>
              <dgm:constr type="b" for="ch" forName="circle3" refType="t" refFor="ch" refForName="vertSpace3"/>
              <dgm:constr type="r" for="ch" forName="rect3" refType="l" refFor="ch" refForName="space"/>
              <dgm:constr type="l" for="ch" forName="rect3"/>
              <dgm:constr type="h" for="ch" forName="rect3" refType="h" refFor="ch" refForName="circle3"/>
              <dgm:constr type="hOff" for="ch" forName="rect3" refType="hOff" refFor="ch" refForName="circle3"/>
              <dgm:constr type="b" for="ch" forName="rect3" refType="b" refFor="ch" refForName="circle3"/>
              <dgm:constr type="l" for="ch" forName="vertSpace4"/>
              <dgm:constr type="w" for="ch" forName="vertSpace4" refType="w"/>
              <dgm:constr type="h" for="ch" forName="vertSpace4" refType="h" refFor="ch" refForName="vertSpace3"/>
              <dgm:constr type="b" for="ch" forName="vertSpace4" refType="t" refFor="ch" refForName="vertSpace3"/>
              <dgm:constr type="ctrX" for="ch" forName="circle4" refType="r" refFor="ch" refForName="space"/>
              <dgm:constr type="h" for="ch" forName="circle4" refType="h" refFor="ch" refForName="circle1" fact="0.57143"/>
              <dgm:constr type="hOff" for="ch" forName="circle4" refType="h" refFor="ch" refForName="vertSpace2" fact="-0.42857"/>
              <dgm:constr type="w" for="ch" forName="circle4" refType="h" refFor="ch" refForName="circle4" op="equ"/>
              <dgm:constr type="wOff" for="ch" forName="circle4" refType="hOff" refFor="ch" refForName="circle4" op="equ"/>
              <dgm:constr type="b" for="ch" forName="circle4" refType="t" refFor="ch" refForName="vertSpace4"/>
              <dgm:constr type="r" for="ch" forName="rect4" refType="l" refFor="ch" refForName="space"/>
              <dgm:constr type="l" for="ch" forName="rect4"/>
              <dgm:constr type="h" for="ch" forName="rect4" refType="h" refFor="ch" refForName="circle4"/>
              <dgm:constr type="hOff" for="ch" forName="rect4" refType="hOff" refFor="ch" refForName="circle4"/>
              <dgm:constr type="b" for="ch" forName="rect4" refType="b" refFor="ch" refForName="circle4"/>
              <dgm:constr type="l" for="ch" forName="vertSpace5"/>
              <dgm:constr type="w" for="ch" forName="vertSpace5" refType="w"/>
              <dgm:constr type="h" for="ch" forName="vertSpace5" refType="h" refFor="ch" refForName="vertSpace4"/>
              <dgm:constr type="b" for="ch" forName="vertSpace5" refType="t" refFor="ch" refForName="vertSpace4"/>
              <dgm:constr type="ctrX" for="ch" forName="circle5" refType="r" refFor="ch" refForName="space"/>
              <dgm:constr type="h" for="ch" forName="circle5" refType="h" refFor="ch" refForName="circle1" fact="0.42857"/>
              <dgm:constr type="hOff" for="ch" forName="circle5" refType="h" refFor="ch" refForName="vertSpace2" fact="-0.57143"/>
              <dgm:constr type="w" for="ch" forName="circle5" refType="h" refFor="ch" refForName="circle5" op="equ"/>
              <dgm:constr type="wOff" for="ch" forName="circle5" refType="hOff" refFor="ch" refForName="circle5" op="equ"/>
              <dgm:constr type="b" for="ch" forName="circle5" refType="t" refFor="ch" refForName="vertSpace5"/>
              <dgm:constr type="r" for="ch" forName="rect5" refType="l" refFor="ch" refForName="space"/>
              <dgm:constr type="l" for="ch" forName="rect5"/>
              <dgm:constr type="h" for="ch" forName="rect5" refType="h" refFor="ch" refForName="circle5"/>
              <dgm:constr type="hOff" for="ch" forName="rect5" refType="hOff" refFor="ch" refForName="circle5"/>
              <dgm:constr type="b" for="ch" forName="rect5" refType="b" refFor="ch" refForName="circle5"/>
              <dgm:constr type="l" for="ch" forName="vertSpace6"/>
              <dgm:constr type="w" for="ch" forName="vertSpace6" refType="w"/>
              <dgm:constr type="h" for="ch" forName="vertSpace6" refType="h" refFor="ch" refForName="vertSpace5"/>
              <dgm:constr type="b" for="ch" forName="vertSpace6" refType="t" refFor="ch" refForName="vertSpace5"/>
              <dgm:constr type="ctrX" for="ch" forName="circle6" refType="r" refFor="ch" refForName="space"/>
              <dgm:constr type="h" for="ch" forName="circle6" refType="h" refFor="ch" refForName="circle1" fact="0.28571"/>
              <dgm:constr type="hOff" for="ch" forName="circle6" refType="h" refFor="ch" refForName="vertSpace2" fact="-0.71429"/>
              <dgm:constr type="w" for="ch" forName="circle6" refType="h" refFor="ch" refForName="circle6" op="equ"/>
              <dgm:constr type="wOff" for="ch" forName="circle6" refType="hOff" refFor="ch" refForName="circle6" op="equ"/>
              <dgm:constr type="b" for="ch" forName="circle6" refType="t" refFor="ch" refForName="vertSpace6"/>
              <dgm:constr type="r" for="ch" forName="rect6" refType="l" refFor="ch" refForName="space"/>
              <dgm:constr type="l" for="ch" forName="rect6"/>
              <dgm:constr type="h" for="ch" forName="rect6" refType="h" refFor="ch" refForName="circle6"/>
              <dgm:constr type="hOff" for="ch" forName="rect6" refType="hOff" refFor="ch" refForName="circle6"/>
              <dgm:constr type="b" for="ch" forName="rect6" refType="b" refFor="ch" refForName="circle6"/>
              <dgm:constr type="l" for="ch" forName="vertSpace7"/>
              <dgm:constr type="w" for="ch" forName="vertSpace7" refType="w"/>
              <dgm:constr type="h" for="ch" forName="vertSpace7" refType="h" refFor="ch" refForName="vertSpace6"/>
              <dgm:constr type="b" for="ch" forName="vertSpace7" refType="t" refFor="ch" refForName="vertSpace6"/>
              <dgm:constr type="ctrX" for="ch" forName="circle7" refType="r" refFor="ch" refForName="space"/>
              <dgm:constr type="h" for="ch" forName="circle7" refType="h" refFor="ch" refForName="circle1" fact="0.14286"/>
              <dgm:constr type="hOff" for="ch" forName="circle7" refType="h" refFor="ch" refForName="vertSpace2" fact="-0.85714"/>
              <dgm:constr type="w" for="ch" forName="circle7" refType="h" refFor="ch" refForName="circle7" op="equ"/>
              <dgm:constr type="wOff" for="ch" forName="circle7" refType="hOff" refFor="ch" refForName="circle7" op="equ"/>
              <dgm:constr type="b" for="ch" forName="circle7" refType="t" refFor="ch" refForName="vertSpace7"/>
              <dgm:constr type="r" for="ch" forName="rect7" refType="l" refFor="ch" refForName="space"/>
              <dgm:constr type="l" for="ch" forName="rect7"/>
              <dgm:constr type="h" for="ch" forName="rect7" refType="h" refFor="ch" refForName="circle7"/>
              <dgm:constr type="hOff" for="ch" forName="rect7" refType="hOff" refFor="ch" refForName="circle7"/>
              <dgm:constr type="b" for="ch" forName="rect7" refType="b" refFor="ch" refForName="circle7"/>
              <dgm:constr type="r" for="ch" forName="rect7ParTx" refType="l" refFor="ch" refForName="space"/>
              <dgm:constr type="w" for="ch" forName="rect7ParTx" refType="w" refFor="ch" refForName="rect7" fact="0.5"/>
              <dgm:constr type="t" for="ch" forName="rect7ParTx" refType="t" refFor="ch" refForName="rect7"/>
              <dgm:constr type="b" for="ch" forName="rect7ParTx" refType="b" refFor="ch" refForName="rect7"/>
              <dgm:constr type="r" for="ch" forName="rect7ChTx" refType="l" refFor="ch" refForName="rect7ParTx"/>
              <dgm:constr type="w" for="ch" forName="rect7ChTx" refType="w" refFor="ch" refForName="rect7ParTx"/>
              <dgm:constr type="t" for="ch" forName="rect7ChTx" refType="t" refFor="ch" refForName="rect7ParTx"/>
              <dgm:constr type="b" for="ch" forName="rect7ChTx" refType="b" refFor="ch" refForName="rect7ParTx"/>
              <dgm:constr type="r" for="ch" forName="rect7ParTxNoCh" refType="l" refFor="ch" refForName="space"/>
              <dgm:constr type="w" for="ch" forName="rect7ParTxNoCh" refType="w" refFor="ch" refForName="rect7"/>
              <dgm:constr type="t" for="ch" forName="rect7ParTxNoCh" refType="t" refFor="ch" refForName="rect7"/>
              <dgm:constr type="b" for="ch" forName="rect7ParTxNoCh" refType="b" refFor="ch" refForName="rect7"/>
              <dgm:constr type="r" for="ch" forName="rect1ParTx" refType="l" refFor="ch" refForName="space"/>
              <dgm:constr type="w" for="ch" forName="rect1ParTx" refType="w" refFor="ch" refForName="rect1" fact="0.5"/>
              <dgm:constr type="t" for="ch" forName="rect1ParTx" refType="t" refFor="ch" refForName="rect1"/>
              <dgm:constr type="b" for="ch" forName="rect1ParTx" refType="t" refFor="ch" refForName="rect2"/>
              <dgm:constr type="r" for="ch" forName="rect1ChTx" refType="l" refFor="ch" refForName="rect1ParTx"/>
              <dgm:constr type="w" for="ch" forName="rect1ChTx" refType="w" refFor="ch" refForName="rect1ParTx"/>
              <dgm:constr type="t" for="ch" forName="rect1ChTx" refType="t" refFor="ch" refForName="rect1ParTx"/>
              <dgm:constr type="b" for="ch" forName="rect1ChTx" refType="b" refFor="ch" refForName="rect1ParTx"/>
              <dgm:constr type="r" for="ch" forName="rect1ParTxNoCh" refType="l" refFor="ch" refForName="space"/>
              <dgm:constr type="w" for="ch" forName="rect1ParTxNoCh" refType="w" refFor="ch" refForName="rect1"/>
              <dgm:constr type="t" for="ch" forName="rect1ParTxNoCh" refType="t" refFor="ch" refForName="rect1"/>
              <dgm:constr type="b" for="ch" forName="rect1ParTxNoCh" refType="t" refFor="ch" refForName="rect2"/>
              <dgm:constr type="r" for="ch" forName="rect2ParTx" refType="l" refFor="ch" refForName="space"/>
              <dgm:constr type="w" for="ch" forName="rect2ParTx" refType="w" refFor="ch" refForName="rect2" fact="0.5"/>
              <dgm:constr type="t" for="ch" forName="rect2ParTx" refType="t" refFor="ch" refForName="rect2"/>
              <dgm:constr type="b" for="ch" forName="rect2ParTx" refType="t" refFor="ch" refForName="rect3"/>
              <dgm:constr type="r" for="ch" forName="rect2ChTx" refType="l" refFor="ch" refForName="rect2ParTx"/>
              <dgm:constr type="w" for="ch" forName="rect2ChTx" refType="w" refFor="ch" refForName="rect2ParTx"/>
              <dgm:constr type="t" for="ch" forName="rect2ChTx" refType="t" refFor="ch" refForName="rect2ParTx"/>
              <dgm:constr type="b" for="ch" forName="rect2ChTx" refType="b" refFor="ch" refForName="rect2ParTx"/>
              <dgm:constr type="r" for="ch" forName="rect2ParTxNoCh" refType="l" refFor="ch" refForName="space"/>
              <dgm:constr type="w" for="ch" forName="rect2ParTxNoCh" refType="w" refFor="ch" refForName="rect2"/>
              <dgm:constr type="t" for="ch" forName="rect2ParTxNoCh" refType="t" refFor="ch" refForName="rect2"/>
              <dgm:constr type="b" for="ch" forName="rect2ParTxNoCh" refType="t" refFor="ch" refForName="rect3"/>
              <dgm:constr type="r" for="ch" forName="rect3ParTx" refType="l" refFor="ch" refForName="space"/>
              <dgm:constr type="w" for="ch" forName="rect3ParTx" refType="w" refFor="ch" refForName="rect3" fact="0.5"/>
              <dgm:constr type="t" for="ch" forName="rect3ParTx" refType="t" refFor="ch" refForName="rect3"/>
              <dgm:constr type="b" for="ch" forName="rect3ParTx" refType="t" refFor="ch" refForName="rect4"/>
              <dgm:constr type="r" for="ch" forName="rect3ChTx" refType="l" refFor="ch" refForName="rect3ParTx"/>
              <dgm:constr type="w" for="ch" forName="rect3ChTx" refType="w" refFor="ch" refForName="rect3ParTx"/>
              <dgm:constr type="t" for="ch" forName="rect3ChTx" refType="t" refFor="ch" refForName="rect3ParTx"/>
              <dgm:constr type="b" for="ch" forName="rect3ChTx" refType="b" refFor="ch" refForName="rect3ParTx"/>
              <dgm:constr type="r" for="ch" forName="rect3ParTxNoCh" refType="l" refFor="ch" refForName="space"/>
              <dgm:constr type="w" for="ch" forName="rect3ParTxNoCh" refType="w" refFor="ch" refForName="rect3"/>
              <dgm:constr type="t" for="ch" forName="rect3ParTxNoCh" refType="t" refFor="ch" refForName="rect3"/>
              <dgm:constr type="b" for="ch" forName="rect3ParTxNoCh" refType="t" refFor="ch" refForName="rect4"/>
              <dgm:constr type="r" for="ch" forName="rect4ParTx" refType="l" refFor="ch" refForName="space"/>
              <dgm:constr type="w" for="ch" forName="rect4ParTx" refType="w" refFor="ch" refForName="rect4" fact="0.5"/>
              <dgm:constr type="t" for="ch" forName="rect4ParTx" refType="t" refFor="ch" refForName="rect4"/>
              <dgm:constr type="b" for="ch" forName="rect4ParTx" refType="t" refFor="ch" refForName="rect5"/>
              <dgm:constr type="r" for="ch" forName="rect4ChTx" refType="l" refFor="ch" refForName="rect4ParTx"/>
              <dgm:constr type="w" for="ch" forName="rect4ChTx" refType="w" refFor="ch" refForName="rect4ParTx"/>
              <dgm:constr type="t" for="ch" forName="rect4ChTx" refType="t" refFor="ch" refForName="rect4ParTx"/>
              <dgm:constr type="b" for="ch" forName="rect4ChTx" refType="b" refFor="ch" refForName="rect4ParTx"/>
              <dgm:constr type="r" for="ch" forName="rect4ParTxNoCh" refType="l" refFor="ch" refForName="space"/>
              <dgm:constr type="w" for="ch" forName="rect4ParTxNoCh" refType="w" refFor="ch" refForName="rect4"/>
              <dgm:constr type="t" for="ch" forName="rect4ParTxNoCh" refType="t" refFor="ch" refForName="rect4"/>
              <dgm:constr type="b" for="ch" forName="rect4ParTxNoCh" refType="t" refFor="ch" refForName="rect5"/>
              <dgm:constr type="r" for="ch" forName="rect5ParTx" refType="l" refFor="ch" refForName="space"/>
              <dgm:constr type="w" for="ch" forName="rect5ParTx" refType="w" refFor="ch" refForName="rect5" fact="0.5"/>
              <dgm:constr type="t" for="ch" forName="rect5ParTx" refType="t" refFor="ch" refForName="rect5"/>
              <dgm:constr type="b" for="ch" forName="rect5ParTx" refType="t" refFor="ch" refForName="rect6"/>
              <dgm:constr type="r" for="ch" forName="rect5ChTx" refType="l" refFor="ch" refForName="rect5ParTx"/>
              <dgm:constr type="w" for="ch" forName="rect5ChTx" refType="w" refFor="ch" refForName="rect5ParTx"/>
              <dgm:constr type="t" for="ch" forName="rect5ChTx" refType="t" refFor="ch" refForName="rect5ParTx"/>
              <dgm:constr type="b" for="ch" forName="rect5ChTx" refType="b" refFor="ch" refForName="rect5ParTx"/>
              <dgm:constr type="r" for="ch" forName="rect5ParTxNoCh" refType="l" refFor="ch" refForName="space"/>
              <dgm:constr type="w" for="ch" forName="rect5ParTxNoCh" refType="w" refFor="ch" refForName="rect5"/>
              <dgm:constr type="t" for="ch" forName="rect5ParTxNoCh" refType="t" refFor="ch" refForName="rect5"/>
              <dgm:constr type="b" for="ch" forName="rect5ParTxNoCh" refType="t" refFor="ch" refForName="rect6"/>
              <dgm:constr type="r" for="ch" forName="rect6ParTx" refType="l" refFor="ch" refForName="space"/>
              <dgm:constr type="w" for="ch" forName="rect6ParTx" refType="w" refFor="ch" refForName="rect6" fact="0.5"/>
              <dgm:constr type="t" for="ch" forName="rect6ParTx" refType="t" refFor="ch" refForName="rect6"/>
              <dgm:constr type="b" for="ch" forName="rect6ParTx" refType="t" refFor="ch" refForName="rect7"/>
              <dgm:constr type="r" for="ch" forName="rect6ChTx" refType="l" refFor="ch" refForName="rect6ParTx"/>
              <dgm:constr type="w" for="ch" forName="rect6ChTx" refType="w" refFor="ch" refForName="rect6ParTx"/>
              <dgm:constr type="t" for="ch" forName="rect6ChTx" refType="t" refFor="ch" refForName="rect6ParTx"/>
              <dgm:constr type="b" for="ch" forName="rect6ChTx" refType="b" refFor="ch" refForName="rect6ParTx"/>
              <dgm:constr type="r" for="ch" forName="rect6ParTxNoCh" refType="l" refFor="ch" refForName="space"/>
              <dgm:constr type="w" for="ch" forName="rect6ParTxNoCh" refType="w" refFor="ch" refForName="rect6"/>
              <dgm:constr type="t" for="ch" forName="rect6ParTxNoCh" refType="t" refFor="ch" refForName="rect6"/>
              <dgm:constr type="b" for="ch" forName="rect6ParTxNoCh" refType="t" refFor="ch" refForName="rect7"/>
              <dgm:constr type="primFontSz" for="ch" op="equ" val="65"/>
              <dgm:constr type="secFontSz" for="ch" op="equ" val="65"/>
            </dgm:constrLst>
          </dgm:if>
          <dgm:else name="Name21">
            <dgm:constrLst/>
          </dgm:else>
        </dgm:choose>
      </dgm:else>
    </dgm:choose>
    <dgm:ruleLst/>
    <dgm:forEach name="Name22" axis="ch" ptType="node" cnt="1">
      <dgm:layoutNode name="circle1" styleLbl="node1">
        <dgm:alg type="sp"/>
        <dgm:choose name="Name23">
          <dgm:if name="Name24" func="var" arg="dir" op="equ" val="norm">
            <dgm:shape xmlns:r="http://schemas.openxmlformats.org/officeDocument/2006/relationships" type="pie" r:blip="">
              <dgm:adjLst>
                <dgm:adj idx="1" val="90"/>
                <dgm:adj idx="2" val="270"/>
              </dgm:adjLst>
            </dgm:shape>
          </dgm:if>
          <dgm:else name="Name25">
            <dgm:shape xmlns:r="http://schemas.openxmlformats.org/officeDocument/2006/relationships" type="pie" r:blip="">
              <dgm:adjLst>
                <dgm:adj idx="1" val="270"/>
                <dgm:adj idx="2" val="90"/>
              </dgm:adjLst>
            </dgm:shape>
          </dgm:else>
        </dgm:choose>
        <dgm:presOf/>
        <dgm:constrLst/>
        <dgm:ruleLst/>
      </dgm:layoutNode>
      <dgm:layoutNode name="space">
        <dgm:alg type="sp"/>
        <dgm:shape xmlns:r="http://schemas.openxmlformats.org/officeDocument/2006/relationships" r:blip="">
          <dgm:adjLst/>
        </dgm:shape>
        <dgm:presOf/>
        <dgm:constrLst/>
        <dgm:ruleLst/>
      </dgm:layoutNode>
      <dgm:layoutNode name="rect1" styleLbl="alignAcc1">
        <dgm:alg type="sp"/>
        <dgm:shape xmlns:r="http://schemas.openxmlformats.org/officeDocument/2006/relationships" type="rect" r:blip="">
          <dgm:adjLst/>
        </dgm:shape>
        <dgm:presOf axis="self"/>
        <dgm:constrLst/>
        <dgm:ruleLst/>
      </dgm:layoutNode>
    </dgm:forEach>
    <dgm:forEach name="Name26" axis="ch" ptType="node" st="2" cnt="1">
      <dgm:layoutNode name="vertSpace2">
        <dgm:alg type="sp"/>
        <dgm:shape xmlns:r="http://schemas.openxmlformats.org/officeDocument/2006/relationships" type="rect" r:blip="" hideGeom="1">
          <dgm:adjLst/>
        </dgm:shape>
        <dgm:presOf/>
        <dgm:constrLst/>
        <dgm:ruleLst/>
      </dgm:layoutNode>
      <dgm:layoutNode name="circle2" styleLbl="node1">
        <dgm:alg type="sp"/>
        <dgm:choose name="Name27">
          <dgm:if name="Name28" func="var" arg="dir" op="equ" val="norm">
            <dgm:shape xmlns:r="http://schemas.openxmlformats.org/officeDocument/2006/relationships" type="pie" r:blip="">
              <dgm:adjLst>
                <dgm:adj idx="1" val="90"/>
                <dgm:adj idx="2" val="270"/>
              </dgm:adjLst>
            </dgm:shape>
          </dgm:if>
          <dgm:else name="Name29">
            <dgm:shape xmlns:r="http://schemas.openxmlformats.org/officeDocument/2006/relationships" type="pie" r:blip="">
              <dgm:adjLst>
                <dgm:adj idx="1" val="270"/>
                <dgm:adj idx="2" val="90"/>
              </dgm:adjLst>
            </dgm:shape>
          </dgm:else>
        </dgm:choose>
        <dgm:presOf/>
        <dgm:constrLst/>
        <dgm:ruleLst/>
      </dgm:layoutNode>
      <dgm:layoutNode name="rect2" styleLbl="alignAcc1">
        <dgm:alg type="sp"/>
        <dgm:shape xmlns:r="http://schemas.openxmlformats.org/officeDocument/2006/relationships" type="rect" r:blip="">
          <dgm:adjLst/>
        </dgm:shape>
        <dgm:presOf axis="self"/>
        <dgm:constrLst/>
        <dgm:ruleLst/>
      </dgm:layoutNode>
    </dgm:forEach>
    <dgm:forEach name="Name30" axis="ch" ptType="node" st="3" cnt="1">
      <dgm:layoutNode name="vertSpace3">
        <dgm:alg type="sp"/>
        <dgm:shape xmlns:r="http://schemas.openxmlformats.org/officeDocument/2006/relationships" type="rect" r:blip="" hideGeom="1">
          <dgm:adjLst/>
        </dgm:shape>
        <dgm:presOf/>
        <dgm:constrLst/>
        <dgm:ruleLst/>
      </dgm:layoutNode>
      <dgm:layoutNode name="circle3" styleLbl="node1">
        <dgm:alg type="sp"/>
        <dgm:choose name="Name31">
          <dgm:if name="Name32" func="var" arg="dir" op="equ" val="norm">
            <dgm:shape xmlns:r="http://schemas.openxmlformats.org/officeDocument/2006/relationships" type="pie" r:blip="">
              <dgm:adjLst>
                <dgm:adj idx="1" val="90"/>
                <dgm:adj idx="2" val="270"/>
              </dgm:adjLst>
            </dgm:shape>
          </dgm:if>
          <dgm:else name="Name33">
            <dgm:shape xmlns:r="http://schemas.openxmlformats.org/officeDocument/2006/relationships" type="pie" r:blip="">
              <dgm:adjLst>
                <dgm:adj idx="1" val="270"/>
                <dgm:adj idx="2" val="90"/>
              </dgm:adjLst>
            </dgm:shape>
          </dgm:else>
        </dgm:choose>
        <dgm:presOf/>
        <dgm:constrLst/>
        <dgm:ruleLst/>
      </dgm:layoutNode>
      <dgm:layoutNode name="rect3" styleLbl="alignAcc1">
        <dgm:alg type="sp"/>
        <dgm:shape xmlns:r="http://schemas.openxmlformats.org/officeDocument/2006/relationships" type="rect" r:blip="">
          <dgm:adjLst/>
        </dgm:shape>
        <dgm:presOf axis="self"/>
        <dgm:constrLst/>
        <dgm:ruleLst/>
      </dgm:layoutNode>
    </dgm:forEach>
    <dgm:forEach name="Name34" axis="ch" ptType="node" st="4" cnt="1">
      <dgm:layoutNode name="vertSpace4">
        <dgm:alg type="sp"/>
        <dgm:shape xmlns:r="http://schemas.openxmlformats.org/officeDocument/2006/relationships" type="rect" r:blip="" hideGeom="1">
          <dgm:adjLst/>
        </dgm:shape>
        <dgm:presOf/>
        <dgm:constrLst/>
        <dgm:ruleLst/>
      </dgm:layoutNode>
      <dgm:layoutNode name="circle4" styleLbl="node1">
        <dgm:alg type="sp"/>
        <dgm:choose name="Name35">
          <dgm:if name="Name36" func="var" arg="dir" op="equ" val="norm">
            <dgm:shape xmlns:r="http://schemas.openxmlformats.org/officeDocument/2006/relationships" type="pie" r:blip="">
              <dgm:adjLst>
                <dgm:adj idx="1" val="90"/>
                <dgm:adj idx="2" val="270"/>
              </dgm:adjLst>
            </dgm:shape>
          </dgm:if>
          <dgm:else name="Name37">
            <dgm:shape xmlns:r="http://schemas.openxmlformats.org/officeDocument/2006/relationships" type="pie" r:blip="">
              <dgm:adjLst>
                <dgm:adj idx="1" val="270"/>
                <dgm:adj idx="2" val="90"/>
              </dgm:adjLst>
            </dgm:shape>
          </dgm:else>
        </dgm:choose>
        <dgm:presOf/>
        <dgm:constrLst/>
        <dgm:ruleLst/>
      </dgm:layoutNode>
      <dgm:layoutNode name="rect4" styleLbl="alignAcc1">
        <dgm:alg type="sp"/>
        <dgm:shape xmlns:r="http://schemas.openxmlformats.org/officeDocument/2006/relationships" type="rect" r:blip="">
          <dgm:adjLst/>
        </dgm:shape>
        <dgm:presOf axis="self"/>
        <dgm:constrLst/>
        <dgm:ruleLst/>
      </dgm:layoutNode>
    </dgm:forEach>
    <dgm:forEach name="Name38" axis="ch" ptType="node" st="5" cnt="1">
      <dgm:layoutNode name="vertSpace5">
        <dgm:alg type="sp"/>
        <dgm:shape xmlns:r="http://schemas.openxmlformats.org/officeDocument/2006/relationships" type="rect" r:blip="" hideGeom="1">
          <dgm:adjLst/>
        </dgm:shape>
        <dgm:presOf/>
        <dgm:constrLst/>
        <dgm:ruleLst/>
      </dgm:layoutNode>
      <dgm:layoutNode name="circle5" styleLbl="node1">
        <dgm:alg type="sp"/>
        <dgm:choose name="Name39">
          <dgm:if name="Name40" func="var" arg="dir" op="equ" val="norm">
            <dgm:shape xmlns:r="http://schemas.openxmlformats.org/officeDocument/2006/relationships" type="pie" r:blip="">
              <dgm:adjLst>
                <dgm:adj idx="1" val="90"/>
                <dgm:adj idx="2" val="270"/>
              </dgm:adjLst>
            </dgm:shape>
          </dgm:if>
          <dgm:else name="Name41">
            <dgm:shape xmlns:r="http://schemas.openxmlformats.org/officeDocument/2006/relationships" type="pie" r:blip="">
              <dgm:adjLst>
                <dgm:adj idx="1" val="270"/>
                <dgm:adj idx="2" val="90"/>
              </dgm:adjLst>
            </dgm:shape>
          </dgm:else>
        </dgm:choose>
        <dgm:presOf/>
        <dgm:constrLst/>
        <dgm:ruleLst/>
      </dgm:layoutNode>
      <dgm:layoutNode name="rect5" styleLbl="alignAcc1">
        <dgm:alg type="sp"/>
        <dgm:shape xmlns:r="http://schemas.openxmlformats.org/officeDocument/2006/relationships" type="rect" r:blip="">
          <dgm:adjLst/>
        </dgm:shape>
        <dgm:presOf axis="self"/>
        <dgm:constrLst/>
        <dgm:ruleLst/>
      </dgm:layoutNode>
    </dgm:forEach>
    <dgm:forEach name="Name42" axis="ch" ptType="node" st="6" cnt="1">
      <dgm:layoutNode name="vertSpace6">
        <dgm:alg type="sp"/>
        <dgm:shape xmlns:r="http://schemas.openxmlformats.org/officeDocument/2006/relationships" type="rect" r:blip="" hideGeom="1">
          <dgm:adjLst/>
        </dgm:shape>
        <dgm:presOf/>
        <dgm:constrLst/>
        <dgm:ruleLst/>
      </dgm:layoutNode>
      <dgm:layoutNode name="circle6" styleLbl="node1">
        <dgm:alg type="sp"/>
        <dgm:choose name="Name43">
          <dgm:if name="Name44" func="var" arg="dir" op="equ" val="norm">
            <dgm:shape xmlns:r="http://schemas.openxmlformats.org/officeDocument/2006/relationships" type="pie" r:blip="">
              <dgm:adjLst>
                <dgm:adj idx="1" val="90"/>
                <dgm:adj idx="2" val="270"/>
              </dgm:adjLst>
            </dgm:shape>
          </dgm:if>
          <dgm:else name="Name45">
            <dgm:shape xmlns:r="http://schemas.openxmlformats.org/officeDocument/2006/relationships" type="pie" r:blip="">
              <dgm:adjLst>
                <dgm:adj idx="1" val="270"/>
                <dgm:adj idx="2" val="90"/>
              </dgm:adjLst>
            </dgm:shape>
          </dgm:else>
        </dgm:choose>
        <dgm:presOf/>
        <dgm:constrLst/>
        <dgm:ruleLst/>
      </dgm:layoutNode>
      <dgm:layoutNode name="rect6" styleLbl="alignAcc1">
        <dgm:alg type="sp"/>
        <dgm:shape xmlns:r="http://schemas.openxmlformats.org/officeDocument/2006/relationships" type="rect" r:blip="">
          <dgm:adjLst/>
        </dgm:shape>
        <dgm:presOf axis="self"/>
        <dgm:constrLst/>
        <dgm:ruleLst/>
      </dgm:layoutNode>
    </dgm:forEach>
    <dgm:forEach name="Name46" axis="ch" ptType="node" st="7" cnt="1">
      <dgm:layoutNode name="vertSpace7">
        <dgm:alg type="sp"/>
        <dgm:shape xmlns:r="http://schemas.openxmlformats.org/officeDocument/2006/relationships" type="rect" r:blip="" hideGeom="1">
          <dgm:adjLst/>
        </dgm:shape>
        <dgm:presOf/>
        <dgm:constrLst/>
        <dgm:ruleLst/>
      </dgm:layoutNode>
      <dgm:layoutNode name="circle7" styleLbl="node1">
        <dgm:alg type="sp"/>
        <dgm:choose name="Name47">
          <dgm:if name="Name48" func="var" arg="dir" op="equ" val="norm">
            <dgm:shape xmlns:r="http://schemas.openxmlformats.org/officeDocument/2006/relationships" type="pie" r:blip="">
              <dgm:adjLst>
                <dgm:adj idx="1" val="90"/>
                <dgm:adj idx="2" val="270"/>
              </dgm:adjLst>
            </dgm:shape>
          </dgm:if>
          <dgm:else name="Name49">
            <dgm:shape xmlns:r="http://schemas.openxmlformats.org/officeDocument/2006/relationships" type="pie" r:blip="">
              <dgm:adjLst>
                <dgm:adj idx="1" val="270"/>
                <dgm:adj idx="2" val="90"/>
              </dgm:adjLst>
            </dgm:shape>
          </dgm:else>
        </dgm:choose>
        <dgm:presOf/>
        <dgm:constrLst/>
        <dgm:ruleLst/>
      </dgm:layoutNode>
      <dgm:layoutNode name="rect7" styleLbl="alignAcc1">
        <dgm:alg type="sp"/>
        <dgm:shape xmlns:r="http://schemas.openxmlformats.org/officeDocument/2006/relationships" type="rect" r:blip="">
          <dgm:adjLst/>
        </dgm:shape>
        <dgm:presOf axis="self"/>
        <dgm:constrLst/>
        <dgm:ruleLst/>
      </dgm:layoutNode>
    </dgm:forEach>
    <dgm:forEach name="Name50" axis="ch" ptType="node" cnt="1">
      <dgm:choose name="Name51">
        <dgm:if name="Name52" axis="root des" ptType="all node" func="maxDepth" op="gte" val="2">
          <dgm:layoutNode name="rect1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1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53">
          <dgm:layoutNode name="rect1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54" axis="ch" ptType="node" st="2" cnt="1">
      <dgm:choose name="Name55">
        <dgm:if name="Name56" axis="root des" ptType="all node" func="maxDepth" op="gte" val="2">
          <dgm:layoutNode name="rect2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2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57">
          <dgm:layoutNode name="rect2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58" axis="ch" ptType="node" st="3" cnt="1">
      <dgm:choose name="Name59">
        <dgm:if name="Name60" axis="root des" ptType="all node" func="maxDepth" op="gte" val="2">
          <dgm:layoutNode name="rect3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3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61">
          <dgm:layoutNode name="rect3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62" axis="ch" ptType="node" st="4" cnt="1">
      <dgm:choose name="Name63">
        <dgm:if name="Name64" axis="root des" ptType="all node" func="maxDepth" op="gte" val="2">
          <dgm:layoutNode name="rect4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4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65">
          <dgm:layoutNode name="rect4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66" axis="ch" ptType="node" st="5" cnt="1">
      <dgm:choose name="Name67">
        <dgm:if name="Name68" axis="root des" ptType="all node" func="maxDepth" op="gte" val="2">
          <dgm:layoutNode name="rect5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5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69">
          <dgm:layoutNode name="rect5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70" axis="ch" ptType="node" st="6" cnt="1">
      <dgm:choose name="Name71">
        <dgm:if name="Name72" axis="root des" ptType="all node" func="maxDepth" op="gte" val="2">
          <dgm:layoutNode name="rect6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6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73">
          <dgm:layoutNode name="rect6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forEach name="Name74" axis="ch" ptType="node" st="7" cnt="1">
      <dgm:choose name="Name75">
        <dgm:if name="Name76" axis="root des" ptType="all node" func="maxDepth" op="gte" val="2">
          <dgm:layoutNode name="rect7ParTx"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layoutNode name="rect7ChTx" styleLbl="alignAcc1">
            <dgm:varLst>
              <dgm:bulletEnabled val="1"/>
            </dgm:varLst>
            <dgm:alg type="tx">
              <dgm:param type="stBulletLvl" val="1"/>
              <dgm:param type="txAnchorVertCh" val="mid"/>
            </dgm:alg>
            <dgm:shape xmlns:r="http://schemas.openxmlformats.org/officeDocument/2006/relationships" type="rect" r:blip="" hideGeom="1">
              <dgm:adjLst/>
            </dgm:shape>
            <dgm:presOf axis="des" ptType="node"/>
            <dgm:constrLst>
              <dgm:constr type="lMarg" refType="secFontSz" fact="0.3"/>
              <dgm:constr type="rMarg" refType="secFontSz" fact="0.3"/>
              <dgm:constr type="tMarg" refType="secFontSz" fact="0.3"/>
              <dgm:constr type="bMarg" refType="secFontSz" fact="0.3"/>
            </dgm:constrLst>
            <dgm:ruleLst>
              <dgm:rule type="secFontSz" val="5" fact="NaN" max="NaN"/>
            </dgm:ruleLst>
          </dgm:layoutNode>
        </dgm:if>
        <dgm:else name="Name77">
          <dgm:layoutNode name="rect7ParTxNoCh" styleLbl="alignAcc1">
            <dgm:varLst>
              <dgm:chMax val="1"/>
              <dgm:bulletEnabled val="1"/>
            </dgm:varLst>
            <dgm:alg type="tx"/>
            <dgm:shape xmlns:r="http://schemas.openxmlformats.org/officeDocument/2006/relationships" type="rect" r:blip="" hideGeom="1">
              <dgm:adjLst/>
            </dgm:shape>
            <dgm:presOf axis="self"/>
            <dgm:constrLst>
              <dgm:constr type="lMarg" refType="primFontSz" fact="0.3"/>
              <dgm:constr type="rMarg" refType="primFontSz" fact="0.3"/>
              <dgm:constr type="tMarg" refType="primFontSz" fact="0.3"/>
              <dgm:constr type="bMarg" refType="primFontSz" fact="0.3"/>
            </dgm:constrLst>
            <dgm:ruleLst>
              <dgm:rule type="primFontSz" val="5" fact="NaN" max="NaN"/>
            </dgm:ruleLst>
          </dgm:layoutNode>
        </dgm:else>
      </dgm:choose>
    </dgm:forEach>
  </dgm:layoutNode>
</dgm:layoutDef>
</file>

<file path=ppt/diagrams/layout2.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3.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4.xml><?xml version="1.0" encoding="utf-8"?>
<dgm:layoutDef xmlns:dgm="http://schemas.openxmlformats.org/drawingml/2006/diagram" xmlns:a="http://schemas.openxmlformats.org/drawingml/2006/main" uniqueId="urn:microsoft.com/office/officeart/2008/layout/VerticalCurvedList">
  <dgm:title val=""/>
  <dgm:desc val=""/>
  <dgm:catLst>
    <dgm:cat type="list" pri="20000"/>
  </dgm:catLst>
  <dgm:sampData>
    <dgm:dataModel>
      <dgm:ptLst>
        <dgm:pt modelId="0" type="doc"/>
        <dgm:pt modelId="1">
          <dgm:prSet phldr="1"/>
        </dgm:pt>
        <dgm:pt modelId="2">
          <dgm:prSet phldr="1"/>
        </dgm:pt>
        <dgm:pt modelId="3">
          <dgm:prSet phldr="1"/>
        </dgm:pt>
      </dgm:ptLst>
      <dgm:cxnLst>
        <dgm:cxn modelId="4" srcId="0" destId="1" srcOrd="0" destOrd="0"/>
        <dgm:cxn modelId="5" srcId="0" destId="2" srcOrd="1" destOrd="0"/>
        <dgm:cxn modelId="6" srcId="0" destId="3" srcOrd="2" destOrd="0"/>
      </dgm:cxnLst>
      <dgm:bg/>
      <dgm:whole/>
    </dgm:dataModel>
  </dgm:sampData>
  <dgm:styleData>
    <dgm:dataModel>
      <dgm:ptLst>
        <dgm:pt modelId="0" type="doc"/>
        <dgm:pt modelId="1">
          <dgm:prSet phldr="1"/>
        </dgm:pt>
        <dgm:pt modelId="2">
          <dgm:prSet phldr="1"/>
        </dgm:pt>
      </dgm:ptLst>
      <dgm:cxnLst>
        <dgm:cxn modelId="3" srcId="0" destId="1" srcOrd="0" destOrd="0"/>
        <dgm:cxn modelId="4" srcId="0" destId="2" srcOrd="1" destOrd="0"/>
      </dgm:cxnLst>
      <dgm:bg/>
      <dgm:whole/>
    </dgm:dataModel>
  </dgm:styleData>
  <dgm:clrData>
    <dgm:dataModel>
      <dgm:ptLst>
        <dgm:pt modelId="0" type="doc"/>
        <dgm:pt modelId="1">
          <dgm:prSet phldr="1"/>
        </dgm:pt>
        <dgm:pt modelId="2">
          <dgm:prSet phldr="1"/>
        </dgm:pt>
        <dgm:pt modelId="3">
          <dgm:prSet phldr="1"/>
        </dgm:pt>
        <dgm:pt modelId="4">
          <dgm:prSet phldr="1"/>
        </dgm:pt>
      </dgm:ptLst>
      <dgm:cxnLst>
        <dgm:cxn modelId="5" srcId="0" destId="1" srcOrd="0" destOrd="0"/>
        <dgm:cxn modelId="6" srcId="0" destId="2" srcOrd="1" destOrd="0"/>
        <dgm:cxn modelId="7" srcId="0" destId="3" srcOrd="2" destOrd="0"/>
        <dgm:cxn modelId="8" srcId="0" destId="4" srcOrd="3" destOrd="0"/>
      </dgm:cxnLst>
      <dgm:bg/>
      <dgm:whole/>
    </dgm:dataModel>
  </dgm:clrData>
  <dgm:layoutNode name="Name0">
    <dgm:varLst>
      <dgm:chMax val="7"/>
      <dgm:chPref val="7"/>
      <dgm:dir/>
    </dgm:varLst>
    <dgm:alg type="composite"/>
    <dgm:shape xmlns:r="http://schemas.openxmlformats.org/officeDocument/2006/relationships" r:blip="">
      <dgm:adjLst/>
    </dgm:shape>
    <dgm:constrLst>
      <dgm:constr type="w" for="ch" refType="h" refFor="ch" op="gte" fact="0.8"/>
    </dgm:constrLst>
    <dgm:layoutNode name="Name1">
      <dgm:alg type="composite"/>
      <dgm:shape xmlns:r="http://schemas.openxmlformats.org/officeDocument/2006/relationships" r:blip="">
        <dgm:adjLst/>
      </dgm:shape>
      <dgm:choose name="Name2">
        <dgm:if name="Name3" func="var" arg="dir" op="equ" val="norm">
          <dgm:choose name="Name4">
            <dgm:if name="Name5" axis="ch" ptType="node" func="cnt" op="equ" val="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h" fact="0.225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primFontSz" for="ch" ptType="node" op="equ" val="65"/>
              </dgm:constrLst>
            </dgm:if>
            <dgm:if name="Name6" axis="ch" ptType="node" func="cnt" op="equ" val="2">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h" fact="0.1891"/>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h" fact="0.1891"/>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primFontSz" for="ch" ptType="node" op="equ" val="65"/>
              </dgm:constrLst>
            </dgm:if>
            <dgm:if name="Name7" axis="ch" ptType="node" func="cnt" op="equ" val="3">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h" fact="0.1526"/>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h" fact="0.2253"/>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h" fact="0.1526"/>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primFontSz" for="ch" ptType="node" op="equ" val="65"/>
              </dgm:constrLst>
            </dgm:if>
            <dgm:if name="Name8" axis="ch" ptType="node" func="cnt" op="equ" val="4">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h" fact="0.1268"/>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h" fact="0.215"/>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h" fact="0.21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h" fact="0.126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primFontSz" for="ch" ptType="node" op="equ" val="65"/>
              </dgm:constrLst>
            </dgm:if>
            <dgm:if name="Name9" axis="ch" ptType="node" func="cnt" op="equ" val="5">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h" fact="0.1082"/>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h" fact="0.197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h" fact="0.2253"/>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h" fact="0.1978"/>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h" fact="0.1082"/>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primFontSz" for="ch" ptType="node" op="equ" val="65"/>
              </dgm:constrLst>
            </dgm:if>
            <dgm:if name="Name10" axis="ch" ptType="node" func="cnt" op="equ" val="6">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h" fact="0.0943"/>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h" fact="0.1809"/>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h" fact="0.2205"/>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h" fact="0.2205"/>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h" fact="0.18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h" fact="0.0943"/>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primFontSz" for="ch" ptType="node" op="equ" val="65"/>
              </dgm:constrLst>
            </dgm:if>
            <dgm:else name="Name11">
              <dgm:constrLst>
                <dgm:constr type="h" for="ch" forName="cycle" refType="h"/>
                <dgm:constr type="w" for="ch" forName="cycle" refType="h" refFor="ch" refForName="cycle" fact="0.26"/>
                <dgm:constr type="l" for="ch" forName="cycle"/>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h" fact="0.0835"/>
                <dgm:constr type="l" for="ch" forName="text_1" refType="ctrX" refFor="ch" refForName="accent_1"/>
                <dgm:constr type="r" for="ch" forName="text_1" refType="w"/>
                <dgm:constr type="w" for="ch" forName="text_1" refType="h" refFor="ch" refForName="text_1" op="gte"/>
                <dgm:constr type="h" for="ch" forName="text_1" refType="h" refFor="ch" refForName="accent_1" fact="0.8"/>
                <dgm:constr type="ctrY" for="ch" forName="text_1" refType="ctrY" refFor="ch" refForName="accent_1"/>
                <dgm:constr type="l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h" fact="0.1658"/>
                <dgm:constr type="l" for="ch" forName="text_2" refType="ctrX" refFor="ch" refForName="accent_2"/>
                <dgm:constr type="r" for="ch" forName="text_2" refType="w"/>
                <dgm:constr type="w" for="ch" forName="text_2" refType="h" refFor="ch" refForName="text_2" op="gte"/>
                <dgm:constr type="h" for="ch" forName="text_2" refType="h" refFor="ch" refForName="accent_2" fact="0.8"/>
                <dgm:constr type="ctrY" for="ch" forName="text_2" refType="ctrY" refFor="ch" refForName="accent_2"/>
                <dgm:constr type="l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h" fact="0.2109"/>
                <dgm:constr type="l" for="ch" forName="text_3" refType="ctrX" refFor="ch" refForName="accent_3"/>
                <dgm:constr type="r" for="ch" forName="text_3" refType="w"/>
                <dgm:constr type="w" for="ch" forName="text_3" refType="h" refFor="ch" refForName="text_3" op="gte"/>
                <dgm:constr type="h" for="ch" forName="text_3" refType="h" refFor="ch" refForName="accent_3" fact="0.8"/>
                <dgm:constr type="ctrY" for="ch" forName="text_3" refType="ctrY" refFor="ch" refForName="accent_3"/>
                <dgm:constr type="l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h" fact="0.2253"/>
                <dgm:constr type="l" for="ch" forName="text_4" refType="ctrX" refFor="ch" refForName="accent_4"/>
                <dgm:constr type="r" for="ch" forName="text_4" refType="w"/>
                <dgm:constr type="w" for="ch" forName="text_4" refType="h" refFor="ch" refForName="text_4" op="gte"/>
                <dgm:constr type="h" for="ch" forName="text_4" refType="h" refFor="ch" refForName="accent_4" fact="0.8"/>
                <dgm:constr type="ctrY" for="ch" forName="text_4" refType="ctrY" refFor="ch" refForName="accent_4"/>
                <dgm:constr type="l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h" fact="0.2109"/>
                <dgm:constr type="l" for="ch" forName="text_5" refType="ctrX" refFor="ch" refForName="accent_5"/>
                <dgm:constr type="r" for="ch" forName="text_5" refType="w"/>
                <dgm:constr type="w" for="ch" forName="text_5" refType="h" refFor="ch" refForName="text_5" op="gte"/>
                <dgm:constr type="h" for="ch" forName="text_5" refType="h" refFor="ch" refForName="accent_5" fact="0.8"/>
                <dgm:constr type="ctrY" for="ch" forName="text_5" refType="ctrY" refFor="ch" refForName="accent_5"/>
                <dgm:constr type="l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h" fact="0.1658"/>
                <dgm:constr type="l" for="ch" forName="text_6" refType="ctrX" refFor="ch" refForName="accent_6"/>
                <dgm:constr type="r" for="ch" forName="text_6" refType="w"/>
                <dgm:constr type="w" for="ch" forName="text_6" refType="h" refFor="ch" refForName="text_6" op="gte"/>
                <dgm:constr type="h" for="ch" forName="text_6" refType="h" refFor="ch" refForName="accent_6" fact="0.8"/>
                <dgm:constr type="ctrY" for="ch" forName="text_6" refType="ctrY" refFor="ch" refForName="accent_6"/>
                <dgm:constr type="l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h" fact="0.0835"/>
                <dgm:constr type="l" for="ch" forName="text_7" refType="ctrX" refFor="ch" refForName="accent_7"/>
                <dgm:constr type="r" for="ch" forName="text_7" refType="w"/>
                <dgm:constr type="w" for="ch" forName="text_7" refType="h" refFor="ch" refForName="text_7" op="gte"/>
                <dgm:constr type="h" for="ch" forName="text_7" refType="h" refFor="ch" refForName="accent_7" fact="0.8"/>
                <dgm:constr type="ctrY" for="ch" forName="text_7" refType="ctrY" refFor="ch" refForName="accent_7"/>
                <dgm:constr type="lMarg" for="ch" forName="text_7" refType="w" refFor="ch" refForName="accent_7" fact="1.8"/>
                <dgm:constr type="primFontSz" for="ch" ptType="node" op="equ" val="65"/>
              </dgm:constrLst>
            </dgm:else>
          </dgm:choose>
        </dgm:if>
        <dgm:else name="Name12">
          <dgm:choose name="Name13">
            <dgm:if name="Name14" axis="ch" ptType="node" func="cnt" op="equ" val="1">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625"/>
                <dgm:constr type="w" for="ch" forName="accent_1" refType="h" refFor="ch" refForName="accent_1" op="equ"/>
                <dgm:constr type="ctrY" for="ch" forName="accent_1" refType="h" fact="0.5"/>
                <dgm:constr type="ctrX" for="ch" forName="accent_1" refType="w"/>
                <dgm:constr type="ctrXOff" for="ch" forName="accent_1" refType="h" fact="-0.225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primFontSz" for="ch" ptType="node" op="equ" val="65"/>
              </dgm:constrLst>
            </dgm:if>
            <dgm:if name="Name15" axis="ch" ptType="node" func="cnt" op="equ" val="2">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3571"/>
                <dgm:constr type="w" for="ch" forName="accent_1" refType="h" refFor="ch" refForName="accent_1" op="equ"/>
                <dgm:constr type="ctrY" for="ch" forName="accent_1" refType="h" fact="0.2857"/>
                <dgm:constr type="ctrX" for="ch" forName="accent_1" refType="w"/>
                <dgm:constr type="ctrXOff" for="ch" forName="accent_1" refType="h" fact="-0.1891"/>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3571"/>
                <dgm:constr type="w" for="ch" forName="accent_2" refType="h" refFor="ch" refForName="accent_2" op="equ"/>
                <dgm:constr type="ctrY" for="ch" forName="accent_2" refType="h" fact="0.7143"/>
                <dgm:constr type="ctrX" for="ch" forName="accent_2" refType="w"/>
                <dgm:constr type="ctrXOff" for="ch" forName="accent_2" refType="h" fact="-0.1891"/>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primFontSz" for="ch" ptType="node" op="equ" val="65"/>
              </dgm:constrLst>
            </dgm:if>
            <dgm:if name="Name16" axis="ch" ptType="node" func="cnt" op="equ" val="3">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25"/>
                <dgm:constr type="w" for="ch" forName="accent_1" refType="h" refFor="ch" refForName="accent_1" op="equ"/>
                <dgm:constr type="ctrY" for="ch" forName="accent_1" refType="h" fact="0.2"/>
                <dgm:constr type="ctrX" for="ch" forName="accent_1" refType="w"/>
                <dgm:constr type="ctrXOff" for="ch" forName="accent_1" refType="h" fact="-0.1526"/>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25"/>
                <dgm:constr type="w" for="ch" forName="accent_2" refType="h" refFor="ch" refForName="accent_2" op="equ"/>
                <dgm:constr type="ctrY" for="ch" forName="accent_2" refType="h" fact="0.5"/>
                <dgm:constr type="ctrX" for="ch" forName="accent_2" refType="w"/>
                <dgm:constr type="ctrXOff" for="ch" forName="accent_2" refType="h" fact="-0.2253"/>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25"/>
                <dgm:constr type="w" for="ch" forName="accent_3" refType="h" refFor="ch" refForName="accent_3" op="equ"/>
                <dgm:constr type="ctrY" for="ch" forName="accent_3" refType="h" fact="0.8"/>
                <dgm:constr type="ctrX" for="ch" forName="accent_3" refType="w"/>
                <dgm:constr type="ctrXOff" for="ch" forName="accent_3" refType="h" fact="-0.1526"/>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primFontSz" for="ch" ptType="node" op="equ" val="65"/>
              </dgm:constrLst>
            </dgm:if>
            <dgm:if name="Name17" axis="ch" ptType="node" func="cnt" op="equ" val="4">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923"/>
                <dgm:constr type="w" for="ch" forName="accent_1" refType="h" refFor="ch" refForName="accent_1" op="equ"/>
                <dgm:constr type="ctrY" for="ch" forName="accent_1" refType="h" fact="0.1538"/>
                <dgm:constr type="ctrX" for="ch" forName="accent_1" refType="w"/>
                <dgm:constr type="ctrXOff" for="ch" forName="accent_1" refType="h" fact="-0.1268"/>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923"/>
                <dgm:constr type="w" for="ch" forName="accent_2" refType="h" refFor="ch" refForName="accent_2" op="equ"/>
                <dgm:constr type="ctrY" for="ch" forName="accent_2" refType="h" fact="0.3846"/>
                <dgm:constr type="ctrX" for="ch" forName="accent_2" refType="w"/>
                <dgm:constr type="ctrXOff" for="ch" forName="accent_2" refType="h" fact="-0.215"/>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923"/>
                <dgm:constr type="w" for="ch" forName="accent_3" refType="h" refFor="ch" refForName="accent_3" op="equ"/>
                <dgm:constr type="ctrY" for="ch" forName="accent_3" refType="h" fact="0.6154"/>
                <dgm:constr type="ctrX" for="ch" forName="accent_3" refType="w"/>
                <dgm:constr type="ctrXOff" for="ch" forName="accent_3" refType="h" fact="-0.21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923"/>
                <dgm:constr type="w" for="ch" forName="accent_4" refType="h" refFor="ch" refForName="accent_4" op="equ"/>
                <dgm:constr type="ctrY" for="ch" forName="accent_4" refType="h" fact="0.8462"/>
                <dgm:constr type="ctrX" for="ch" forName="accent_4" refType="w"/>
                <dgm:constr type="ctrXOff" for="ch" forName="accent_4" refType="h" fact="-0.126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primFontSz" for="ch" ptType="node" op="equ" val="65"/>
              </dgm:constrLst>
            </dgm:if>
            <dgm:if name="Name18" axis="ch" ptType="node" func="cnt" op="equ" val="5">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563"/>
                <dgm:constr type="w" for="ch" forName="accent_1" refType="h" refFor="ch" refForName="accent_1" op="equ"/>
                <dgm:constr type="ctrY" for="ch" forName="accent_1" refType="h" fact="0.125"/>
                <dgm:constr type="ctrX" for="ch" forName="accent_1" refType="w"/>
                <dgm:constr type="ctrXOff" for="ch" forName="accent_1" refType="h" fact="-0.1082"/>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563"/>
                <dgm:constr type="w" for="ch" forName="accent_2" refType="h" refFor="ch" refForName="accent_2" op="equ"/>
                <dgm:constr type="ctrY" for="ch" forName="accent_2" refType="h" fact="0.3125"/>
                <dgm:constr type="ctrX" for="ch" forName="accent_2" refType="w"/>
                <dgm:constr type="ctrXOff" for="ch" forName="accent_2" refType="h" fact="-0.197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563"/>
                <dgm:constr type="w" for="ch" forName="accent_3" refType="h" refFor="ch" refForName="accent_3" op="equ"/>
                <dgm:constr type="ctrY" for="ch" forName="accent_3" refType="h" fact="0.5"/>
                <dgm:constr type="ctrX" for="ch" forName="accent_3" refType="w"/>
                <dgm:constr type="ctrXOff" for="ch" forName="accent_3" refType="h" fact="-0.2253"/>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563"/>
                <dgm:constr type="w" for="ch" forName="accent_4" refType="h" refFor="ch" refForName="accent_4" op="equ"/>
                <dgm:constr type="ctrY" for="ch" forName="accent_4" refType="h" fact="0.6875"/>
                <dgm:constr type="ctrX" for="ch" forName="accent_4" refType="w"/>
                <dgm:constr type="ctrXOff" for="ch" forName="accent_4" refType="h" fact="-0.1978"/>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563"/>
                <dgm:constr type="w" for="ch" forName="accent_5" refType="h" refFor="ch" refForName="accent_5" op="equ"/>
                <dgm:constr type="ctrY" for="ch" forName="accent_5" refType="h" fact="0.875"/>
                <dgm:constr type="ctrX" for="ch" forName="accent_5" refType="w"/>
                <dgm:constr type="ctrXOff" for="ch" forName="accent_5" refType="h" fact="-0.1082"/>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primFontSz" for="ch" ptType="node" op="equ" val="65"/>
              </dgm:constrLst>
            </dgm:if>
            <dgm:if name="Name19" axis="ch" ptType="node" func="cnt" op="equ" val="6">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316"/>
                <dgm:constr type="w" for="ch" forName="accent_1" refType="h" refFor="ch" refForName="accent_1" op="equ"/>
                <dgm:constr type="ctrY" for="ch" forName="accent_1" refType="h" fact="0.1053"/>
                <dgm:constr type="ctrX" for="ch" forName="accent_1" refType="w"/>
                <dgm:constr type="ctrXOff" for="ch" forName="accent_1" refType="h" fact="-0.0943"/>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316"/>
                <dgm:constr type="w" for="ch" forName="accent_2" refType="h" refFor="ch" refForName="accent_2" op="equ"/>
                <dgm:constr type="ctrY" for="ch" forName="accent_2" refType="h" fact="0.2632"/>
                <dgm:constr type="ctrX" for="ch" forName="accent_2" refType="w"/>
                <dgm:constr type="ctrXOff" for="ch" forName="accent_2" refType="h" fact="-0.1809"/>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316"/>
                <dgm:constr type="w" for="ch" forName="accent_3" refType="h" refFor="ch" refForName="accent_3" op="equ"/>
                <dgm:constr type="ctrY" for="ch" forName="accent_3" refType="h" fact="0.4211"/>
                <dgm:constr type="ctrX" for="ch" forName="accent_3" refType="w"/>
                <dgm:constr type="ctrXOff" for="ch" forName="accent_3" refType="h" fact="-0.2205"/>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316"/>
                <dgm:constr type="w" for="ch" forName="accent_4" refType="h" refFor="ch" refForName="accent_4" op="equ"/>
                <dgm:constr type="ctrY" for="ch" forName="accent_4" refType="h" fact="0.5789"/>
                <dgm:constr type="ctrX" for="ch" forName="accent_4" refType="w"/>
                <dgm:constr type="ctrXOff" for="ch" forName="accent_4" refType="h" fact="-0.2205"/>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316"/>
                <dgm:constr type="w" for="ch" forName="accent_5" refType="h" refFor="ch" refForName="accent_5" op="equ"/>
                <dgm:constr type="ctrY" for="ch" forName="accent_5" refType="h" fact="0.7368"/>
                <dgm:constr type="ctrX" for="ch" forName="accent_5" refType="w"/>
                <dgm:constr type="ctrXOff" for="ch" forName="accent_5" refType="h" fact="-0.18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316"/>
                <dgm:constr type="w" for="ch" forName="accent_6" refType="h" refFor="ch" refForName="accent_6" op="equ"/>
                <dgm:constr type="ctrY" for="ch" forName="accent_6" refType="h" fact="0.8947"/>
                <dgm:constr type="ctrX" for="ch" forName="accent_6" refType="w"/>
                <dgm:constr type="ctrXOff" for="ch" forName="accent_6" refType="h" fact="-0.0943"/>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primFontSz" for="ch" ptType="node" op="equ" val="65"/>
              </dgm:constrLst>
            </dgm:if>
            <dgm:else name="Name20">
              <dgm:constrLst>
                <dgm:constr type="h" for="ch" forName="cycle" refType="h"/>
                <dgm:constr type="w" for="ch" forName="cycle" refType="h" refFor="ch" refForName="cycle" fact="0.26"/>
                <dgm:constr type="r" for="ch" forName="cycle" refType="w"/>
                <dgm:constr type="ctrY" for="ch" forName="cycle" refType="h" fact="0.5"/>
                <dgm:constr type="diam" for="ch" forName="cycle" refType="h" fact="1.344"/>
                <dgm:constr type="h" for="ch" forName="accent_1" refType="h" fact="0.1136"/>
                <dgm:constr type="w" for="ch" forName="accent_1" refType="h" refFor="ch" refForName="accent_1" op="equ"/>
                <dgm:constr type="ctrY" for="ch" forName="accent_1" refType="h" fact="0.0909"/>
                <dgm:constr type="ctrX" for="ch" forName="accent_1" refType="w"/>
                <dgm:constr type="ctrXOff" for="ch" forName="accent_1" refType="h" fact="-0.0835"/>
                <dgm:constr type="r" for="ch" forName="text_1" refType="ctrX" refFor="ch" refForName="accent_1"/>
                <dgm:constr type="rOff" for="ch" forName="text_1" refType="ctrXOff" refFor="ch" refForName="accent_1"/>
                <dgm:constr type="l" for="ch" forName="text_1"/>
                <dgm:constr type="w" for="ch" forName="text_1" refType="h" refFor="ch" refForName="text_1" op="gte"/>
                <dgm:constr type="h" for="ch" forName="text_1" refType="h" refFor="ch" refForName="accent_1" fact="0.8"/>
                <dgm:constr type="ctrY" for="ch" forName="text_1" refType="ctrY" refFor="ch" refForName="accent_1"/>
                <dgm:constr type="rMarg" for="ch" forName="text_1" refType="w" refFor="ch" refForName="accent_1" fact="1.8"/>
                <dgm:constr type="h" for="ch" forName="accent_2" refType="h" fact="0.1136"/>
                <dgm:constr type="w" for="ch" forName="accent_2" refType="h" refFor="ch" refForName="accent_2" op="equ"/>
                <dgm:constr type="ctrY" for="ch" forName="accent_2" refType="h" fact="0.2273"/>
                <dgm:constr type="ctrX" for="ch" forName="accent_2" refType="w"/>
                <dgm:constr type="ctrXOff" for="ch" forName="accent_2" refType="h" fact="-0.1658"/>
                <dgm:constr type="r" for="ch" forName="text_2" refType="ctrX" refFor="ch" refForName="accent_2"/>
                <dgm:constr type="rOff" for="ch" forName="text_2" refType="ctrXOff" refFor="ch" refForName="accent_2"/>
                <dgm:constr type="l" for="ch" forName="text_2"/>
                <dgm:constr type="w" for="ch" forName="text_2" refType="h" refFor="ch" refForName="text_2" op="gte"/>
                <dgm:constr type="h" for="ch" forName="text_2" refType="h" refFor="ch" refForName="accent_2" fact="0.8"/>
                <dgm:constr type="ctrY" for="ch" forName="text_2" refType="ctrY" refFor="ch" refForName="accent_2"/>
                <dgm:constr type="rMarg" for="ch" forName="text_2" refType="w" refFor="ch" refForName="accent_2" fact="1.8"/>
                <dgm:constr type="h" for="ch" forName="accent_3" refType="h" fact="0.1136"/>
                <dgm:constr type="w" for="ch" forName="accent_3" refType="h" refFor="ch" refForName="accent_3" op="equ"/>
                <dgm:constr type="ctrY" for="ch" forName="accent_3" refType="h" fact="0.3636"/>
                <dgm:constr type="ctrX" for="ch" forName="accent_3" refType="w"/>
                <dgm:constr type="ctrXOff" for="ch" forName="accent_3" refType="h" fact="-0.2109"/>
                <dgm:constr type="r" for="ch" forName="text_3" refType="ctrX" refFor="ch" refForName="accent_3"/>
                <dgm:constr type="rOff" for="ch" forName="text_3" refType="ctrXOff" refFor="ch" refForName="accent_3"/>
                <dgm:constr type="l" for="ch" forName="text_3"/>
                <dgm:constr type="w" for="ch" forName="text_3" refType="h" refFor="ch" refForName="text_3" op="gte"/>
                <dgm:constr type="h" for="ch" forName="text_3" refType="h" refFor="ch" refForName="accent_3" fact="0.8"/>
                <dgm:constr type="ctrY" for="ch" forName="text_3" refType="ctrY" refFor="ch" refForName="accent_3"/>
                <dgm:constr type="rMarg" for="ch" forName="text_3" refType="w" refFor="ch" refForName="accent_3" fact="1.8"/>
                <dgm:constr type="h" for="ch" forName="accent_4" refType="h" fact="0.1136"/>
                <dgm:constr type="w" for="ch" forName="accent_4" refType="h" refFor="ch" refForName="accent_4" op="equ"/>
                <dgm:constr type="ctrY" for="ch" forName="accent_4" refType="h" fact="0.5"/>
                <dgm:constr type="ctrX" for="ch" forName="accent_4" refType="w"/>
                <dgm:constr type="ctrXOff" for="ch" forName="accent_4" refType="h" fact="-0.2253"/>
                <dgm:constr type="r" for="ch" forName="text_4" refType="ctrX" refFor="ch" refForName="accent_4"/>
                <dgm:constr type="rOff" for="ch" forName="text_4" refType="ctrXOff" refFor="ch" refForName="accent_4"/>
                <dgm:constr type="l" for="ch" forName="text_4"/>
                <dgm:constr type="w" for="ch" forName="text_4" refType="h" refFor="ch" refForName="text_4" op="gte"/>
                <dgm:constr type="h" for="ch" forName="text_4" refType="h" refFor="ch" refForName="accent_4" fact="0.8"/>
                <dgm:constr type="ctrY" for="ch" forName="text_4" refType="ctrY" refFor="ch" refForName="accent_4"/>
                <dgm:constr type="rMarg" for="ch" forName="text_4" refType="w" refFor="ch" refForName="accent_4" fact="1.8"/>
                <dgm:constr type="h" for="ch" forName="accent_5" refType="h" fact="0.1136"/>
                <dgm:constr type="w" for="ch" forName="accent_5" refType="h" refFor="ch" refForName="accent_5" op="equ"/>
                <dgm:constr type="ctrY" for="ch" forName="accent_5" refType="h" fact="0.6364"/>
                <dgm:constr type="ctrX" for="ch" forName="accent_5" refType="w"/>
                <dgm:constr type="ctrXOff" for="ch" forName="accent_5" refType="h" fact="-0.2109"/>
                <dgm:constr type="r" for="ch" forName="text_5" refType="ctrX" refFor="ch" refForName="accent_5"/>
                <dgm:constr type="rOff" for="ch" forName="text_5" refType="ctrXOff" refFor="ch" refForName="accent_5"/>
                <dgm:constr type="l" for="ch" forName="text_5"/>
                <dgm:constr type="w" for="ch" forName="text_5" refType="h" refFor="ch" refForName="text_5" op="gte"/>
                <dgm:constr type="h" for="ch" forName="text_5" refType="h" refFor="ch" refForName="accent_5" fact="0.8"/>
                <dgm:constr type="ctrY" for="ch" forName="text_5" refType="ctrY" refFor="ch" refForName="accent_5"/>
                <dgm:constr type="rMarg" for="ch" forName="text_5" refType="w" refFor="ch" refForName="accent_5" fact="1.8"/>
                <dgm:constr type="h" for="ch" forName="accent_6" refType="h" fact="0.1136"/>
                <dgm:constr type="w" for="ch" forName="accent_6" refType="h" refFor="ch" refForName="accent_6" op="equ"/>
                <dgm:constr type="ctrY" for="ch" forName="accent_6" refType="h" fact="0.7727"/>
                <dgm:constr type="ctrX" for="ch" forName="accent_6" refType="w"/>
                <dgm:constr type="ctrXOff" for="ch" forName="accent_6" refType="h" fact="-0.1658"/>
                <dgm:constr type="r" for="ch" forName="text_6" refType="ctrX" refFor="ch" refForName="accent_6"/>
                <dgm:constr type="rOff" for="ch" forName="text_6" refType="ctrXOff" refFor="ch" refForName="accent_6"/>
                <dgm:constr type="l" for="ch" forName="text_6"/>
                <dgm:constr type="w" for="ch" forName="text_6" refType="h" refFor="ch" refForName="text_6" op="gte"/>
                <dgm:constr type="h" for="ch" forName="text_6" refType="h" refFor="ch" refForName="accent_6" fact="0.8"/>
                <dgm:constr type="ctrY" for="ch" forName="text_6" refType="ctrY" refFor="ch" refForName="accent_6"/>
                <dgm:constr type="rMarg" for="ch" forName="text_6" refType="w" refFor="ch" refForName="accent_6" fact="1.8"/>
                <dgm:constr type="h" for="ch" forName="accent_7" refType="h" fact="0.1136"/>
                <dgm:constr type="w" for="ch" forName="accent_7" refType="h" refFor="ch" refForName="accent_7" op="equ"/>
                <dgm:constr type="ctrY" for="ch" forName="accent_7" refType="h" fact="0.9091"/>
                <dgm:constr type="ctrX" for="ch" forName="accent_7" refType="w"/>
                <dgm:constr type="ctrXOff" for="ch" forName="accent_7" refType="h" fact="-0.0835"/>
                <dgm:constr type="r" for="ch" forName="text_7" refType="ctrX" refFor="ch" refForName="accent_7"/>
                <dgm:constr type="rOff" for="ch" forName="text_7" refType="ctrXOff" refFor="ch" refForName="accent_7"/>
                <dgm:constr type="l" for="ch" forName="text_7"/>
                <dgm:constr type="w" for="ch" forName="text_7" refType="h" refFor="ch" refForName="text_7" op="gte"/>
                <dgm:constr type="h" for="ch" forName="text_7" refType="h" refFor="ch" refForName="accent_7" fact="0.8"/>
                <dgm:constr type="ctrY" for="ch" forName="text_7" refType="ctrY" refFor="ch" refForName="accent_7"/>
                <dgm:constr type="rMarg" for="ch" forName="text_7" refType="w" refFor="ch" refForName="accent_7" fact="1.8"/>
                <dgm:constr type="primFontSz" for="ch" ptType="node" op="equ" val="65"/>
              </dgm:constrLst>
            </dgm:else>
          </dgm:choose>
        </dgm:else>
      </dgm:choose>
      <dgm:layoutNode name="cycle">
        <dgm:choose name="Name21">
          <dgm:if name="Name22" func="var" arg="dir" op="equ" val="norm">
            <dgm:alg type="cycle">
              <dgm:param type="stAng" val="45"/>
              <dgm:param type="spanAng" val="90"/>
            </dgm:alg>
          </dgm:if>
          <dgm:else name="Name23">
            <dgm:alg type="cycle">
              <dgm:param type="stAng" val="225"/>
              <dgm:param type="spanAng" val="90"/>
            </dgm:alg>
          </dgm:else>
        </dgm:choose>
        <dgm:shape xmlns:r="http://schemas.openxmlformats.org/officeDocument/2006/relationships" r:blip="">
          <dgm:adjLst/>
        </dgm:shape>
        <dgm:presOf/>
        <dgm:constrLst>
          <dgm:constr type="w" for="ch" val="1"/>
          <dgm:constr type="h" for="ch" val="1"/>
          <dgm:constr type="diam" for="ch" forName="conn" refType="diam"/>
        </dgm:constrLst>
        <dgm:layoutNode name="srcNode">
          <dgm:alg type="sp"/>
          <dgm:shape xmlns:r="http://schemas.openxmlformats.org/officeDocument/2006/relationships" type="rect" r:blip="" hideGeom="1">
            <dgm:adjLst/>
          </dgm:shape>
          <dgm:presOf/>
        </dgm:layoutNode>
        <dgm:layoutNode name="conn" styleLbl="parChTrans1D2">
          <dgm:alg type="conn">
            <dgm:param type="connRout" val="curve"/>
            <dgm:param type="srcNode" val="srcNode"/>
            <dgm:param type="dstNode" val="dstNode"/>
            <dgm:param type="begPts" val="ctr"/>
            <dgm:param type="endPts" val="ctr"/>
            <dgm:param type="endSty" val="noArr"/>
          </dgm:alg>
          <dgm:shape xmlns:r="http://schemas.openxmlformats.org/officeDocument/2006/relationships" type="conn" r:blip="">
            <dgm:adjLst/>
          </dgm:shape>
          <dgm:presOf axis="desOrSelf" ptType="sibTrans" hideLastTrans="0" st="0" cnt="1"/>
          <dgm:constrLst>
            <dgm:constr type="begPad"/>
            <dgm:constr type="endPad"/>
          </dgm:constrLst>
        </dgm:layoutNode>
        <dgm:layoutNode name="extraNode">
          <dgm:alg type="sp"/>
          <dgm:shape xmlns:r="http://schemas.openxmlformats.org/officeDocument/2006/relationships" type="rect" r:blip="" hideGeom="1">
            <dgm:adjLst/>
          </dgm:shape>
          <dgm:presOf/>
        </dgm:layoutNode>
        <dgm:layoutNode name="dstNode">
          <dgm:alg type="sp"/>
          <dgm:shape xmlns:r="http://schemas.openxmlformats.org/officeDocument/2006/relationships" type="rect" r:blip="" hideGeom="1">
            <dgm:adjLst/>
          </dgm:shape>
          <dgm:presOf/>
        </dgm:layoutNode>
      </dgm:layoutNode>
      <dgm:forEach name="wrapper" axis="self" ptType="parTrans">
        <dgm:forEach name="wrapper2" axis="self" ptType="sibTrans" st="2">
          <dgm:forEach name="accentRepeat" axis="self">
            <dgm:layoutNode name="accentRepeatNode" styleLbl="solidFgAcc1">
              <dgm:alg type="sp"/>
              <dgm:shape xmlns:r="http://schemas.openxmlformats.org/officeDocument/2006/relationships" type="ellipse" r:blip="">
                <dgm:adjLst/>
              </dgm:shape>
              <dgm:presOf/>
            </dgm:layoutNode>
          </dgm:forEach>
        </dgm:forEach>
      </dgm:forEach>
      <dgm:forEach name="Name24" axis="ch" ptType="node" cnt="1">
        <dgm:layoutNode name="text_1" styleLbl="node1">
          <dgm:varLst>
            <dgm:bulletEnabled val="1"/>
          </dgm:varLst>
          <dgm:choose name="Name25">
            <dgm:if name="Name26" func="var" arg="dir" op="equ" val="norm">
              <dgm:alg type="tx">
                <dgm:param type="parTxLTRAlign" val="l"/>
                <dgm:param type="shpTxLTRAlignCh" val="l"/>
                <dgm:param type="parTxRTLAlign" val="l"/>
                <dgm:param type="shpTxRTLAlignCh" val="l"/>
              </dgm:alg>
            </dgm:if>
            <dgm:else name="Name2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1">
          <dgm:alg type="sp"/>
          <dgm:shape xmlns:r="http://schemas.openxmlformats.org/officeDocument/2006/relationships" r:blip="">
            <dgm:adjLst/>
          </dgm:shape>
          <dgm:presOf/>
          <dgm:constrLst/>
          <dgm:forEach name="Name28" ref="accentRepeat"/>
        </dgm:layoutNode>
      </dgm:forEach>
      <dgm:forEach name="Name29" axis="ch" ptType="node" st="2" cnt="1">
        <dgm:layoutNode name="text_2" styleLbl="node1">
          <dgm:varLst>
            <dgm:bulletEnabled val="1"/>
          </dgm:varLst>
          <dgm:choose name="Name30">
            <dgm:if name="Name31" func="var" arg="dir" op="equ" val="norm">
              <dgm:alg type="tx">
                <dgm:param type="parTxLTRAlign" val="l"/>
                <dgm:param type="shpTxLTRAlignCh" val="l"/>
                <dgm:param type="parTxRTLAlign" val="l"/>
                <dgm:param type="shpTxRTLAlignCh" val="l"/>
              </dgm:alg>
            </dgm:if>
            <dgm:else name="Name3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2">
          <dgm:alg type="sp"/>
          <dgm:shape xmlns:r="http://schemas.openxmlformats.org/officeDocument/2006/relationships" r:blip="">
            <dgm:adjLst/>
          </dgm:shape>
          <dgm:presOf/>
          <dgm:constrLst/>
          <dgm:forEach name="Name33" ref="accentRepeat"/>
        </dgm:layoutNode>
      </dgm:forEach>
      <dgm:forEach name="Name34" axis="ch" ptType="node" st="3" cnt="1">
        <dgm:layoutNode name="text_3" styleLbl="node1">
          <dgm:varLst>
            <dgm:bulletEnabled val="1"/>
          </dgm:varLst>
          <dgm:choose name="Name35">
            <dgm:if name="Name36" func="var" arg="dir" op="equ" val="norm">
              <dgm:alg type="tx">
                <dgm:param type="parTxLTRAlign" val="l"/>
                <dgm:param type="shpTxLTRAlignCh" val="l"/>
                <dgm:param type="parTxRTLAlign" val="l"/>
                <dgm:param type="shpTxRTLAlignCh" val="l"/>
              </dgm:alg>
            </dgm:if>
            <dgm:else name="Name3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3">
          <dgm:alg type="sp"/>
          <dgm:shape xmlns:r="http://schemas.openxmlformats.org/officeDocument/2006/relationships" r:blip="">
            <dgm:adjLst/>
          </dgm:shape>
          <dgm:presOf/>
          <dgm:constrLst/>
          <dgm:forEach name="Name38" ref="accentRepeat"/>
        </dgm:layoutNode>
      </dgm:forEach>
      <dgm:forEach name="Name39" axis="ch" ptType="node" st="4" cnt="1">
        <dgm:layoutNode name="text_4" styleLbl="node1">
          <dgm:varLst>
            <dgm:bulletEnabled val="1"/>
          </dgm:varLst>
          <dgm:choose name="Name40">
            <dgm:if name="Name41" func="var" arg="dir" op="equ" val="norm">
              <dgm:alg type="tx">
                <dgm:param type="parTxLTRAlign" val="l"/>
                <dgm:param type="shpTxLTRAlignCh" val="l"/>
                <dgm:param type="parTxRTLAlign" val="l"/>
                <dgm:param type="shpTxRTLAlignCh" val="l"/>
              </dgm:alg>
            </dgm:if>
            <dgm:else name="Name4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4">
          <dgm:alg type="sp"/>
          <dgm:shape xmlns:r="http://schemas.openxmlformats.org/officeDocument/2006/relationships" r:blip="">
            <dgm:adjLst/>
          </dgm:shape>
          <dgm:presOf/>
          <dgm:constrLst/>
          <dgm:forEach name="Name43" ref="accentRepeat"/>
        </dgm:layoutNode>
      </dgm:forEach>
      <dgm:forEach name="Name44" axis="ch" ptType="node" st="5" cnt="1">
        <dgm:layoutNode name="text_5" styleLbl="node1">
          <dgm:varLst>
            <dgm:bulletEnabled val="1"/>
          </dgm:varLst>
          <dgm:choose name="Name45">
            <dgm:if name="Name46" func="var" arg="dir" op="equ" val="norm">
              <dgm:alg type="tx">
                <dgm:param type="parTxLTRAlign" val="l"/>
                <dgm:param type="shpTxLTRAlignCh" val="l"/>
                <dgm:param type="parTxRTLAlign" val="l"/>
                <dgm:param type="shpTxRTLAlignCh" val="l"/>
              </dgm:alg>
            </dgm:if>
            <dgm:else name="Name4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5">
          <dgm:alg type="sp"/>
          <dgm:shape xmlns:r="http://schemas.openxmlformats.org/officeDocument/2006/relationships" r:blip="">
            <dgm:adjLst/>
          </dgm:shape>
          <dgm:presOf/>
          <dgm:constrLst/>
          <dgm:forEach name="Name48" ref="accentRepeat"/>
        </dgm:layoutNode>
      </dgm:forEach>
      <dgm:forEach name="Name49" axis="ch" ptType="node" st="6" cnt="1">
        <dgm:layoutNode name="text_6" styleLbl="node1">
          <dgm:varLst>
            <dgm:bulletEnabled val="1"/>
          </dgm:varLst>
          <dgm:choose name="Name50">
            <dgm:if name="Name51" func="var" arg="dir" op="equ" val="norm">
              <dgm:alg type="tx">
                <dgm:param type="parTxLTRAlign" val="l"/>
                <dgm:param type="shpTxLTRAlignCh" val="l"/>
                <dgm:param type="parTxRTLAlign" val="l"/>
                <dgm:param type="shpTxRTLAlignCh" val="l"/>
              </dgm:alg>
            </dgm:if>
            <dgm:else name="Name52">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6">
          <dgm:alg type="sp"/>
          <dgm:shape xmlns:r="http://schemas.openxmlformats.org/officeDocument/2006/relationships" r:blip="">
            <dgm:adjLst/>
          </dgm:shape>
          <dgm:presOf/>
          <dgm:constrLst/>
          <dgm:forEach name="Name53" ref="accentRepeat"/>
        </dgm:layoutNode>
      </dgm:forEach>
      <dgm:forEach name="Name54" axis="ch" ptType="node" st="7" cnt="1">
        <dgm:layoutNode name="text_7" styleLbl="node1">
          <dgm:varLst>
            <dgm:bulletEnabled val="1"/>
          </dgm:varLst>
          <dgm:choose name="Name55">
            <dgm:if name="Name56" func="var" arg="dir" op="equ" val="norm">
              <dgm:alg type="tx">
                <dgm:param type="parTxLTRAlign" val="l"/>
                <dgm:param type="shpTxLTRAlignCh" val="l"/>
                <dgm:param type="parTxRTLAlign" val="l"/>
                <dgm:param type="shpTxRTLAlignCh" val="l"/>
              </dgm:alg>
            </dgm:if>
            <dgm:else name="Name57">
              <dgm:alg type="tx">
                <dgm:param type="parTxLTRAlign" val="r"/>
                <dgm:param type="shpTxLTRAlignCh" val="r"/>
                <dgm:param type="parTxRTLAlign" val="r"/>
                <dgm:param type="shpTxRTLAlignCh" val="r"/>
              </dgm:alg>
            </dgm:else>
          </dgm:choose>
          <dgm:shape xmlns:r="http://schemas.openxmlformats.org/officeDocument/2006/relationships" type="rect" r:blip="">
            <dgm:adjLst/>
          </dgm:shape>
          <dgm:presOf axis="desOrSelf" ptType="node"/>
          <dgm:constrLst>
            <dgm:constr type="primFontSz" val="65"/>
            <dgm:constr type="lMarg" refType="primFontSz" fact="0.2"/>
            <dgm:constr type="rMarg" refType="primFontSz" fact="0.2"/>
            <dgm:constr type="tMarg" refType="primFontSz" fact="0.2"/>
            <dgm:constr type="bMarg" refType="primFontSz" fact="0.2"/>
          </dgm:constrLst>
          <dgm:ruleLst>
            <dgm:rule type="primFontSz" val="5" fact="NaN" max="NaN"/>
          </dgm:ruleLst>
        </dgm:layoutNode>
        <dgm:layoutNode name="accent_7">
          <dgm:alg type="sp"/>
          <dgm:shape xmlns:r="http://schemas.openxmlformats.org/officeDocument/2006/relationships" r:blip="">
            <dgm:adjLst/>
          </dgm:shape>
          <dgm:presOf/>
          <dgm:constrLst/>
          <dgm:forEach name="Name58" ref="accentRepeat"/>
        </dgm:layoutNode>
      </dgm:forEach>
    </dgm:layoutNode>
  </dgm:layoutNode>
</dgm:layoutDef>
</file>

<file path=ppt/diagrams/layout5.xml><?xml version="1.0" encoding="utf-8"?>
<dgm:layoutDef xmlns:dgm="http://schemas.openxmlformats.org/drawingml/2006/diagram" xmlns:a="http://schemas.openxmlformats.org/drawingml/2006/main" uniqueId="urn:microsoft.com/office/officeart/2008/layout/PictureAccentList">
  <dgm:title val=""/>
  <dgm:desc val=""/>
  <dgm:catLst>
    <dgm:cat type="picture" pri="14000"/>
    <dgm:cat type="list" pri="14500"/>
  </dgm:catLst>
  <dgm:sampData>
    <dgm:dataModel>
      <dgm:ptLst>
        <dgm:pt modelId="0" type="doc"/>
        <dgm:pt modelId="1">
          <dgm:prSet phldr="1"/>
        </dgm:pt>
        <dgm:pt modelId="11">
          <dgm:prSet phldr="1"/>
        </dgm:pt>
        <dgm:pt modelId="12">
          <dgm:prSet phldr="1"/>
        </dgm:pt>
      </dgm:ptLst>
      <dgm:cxnLst>
        <dgm:cxn modelId="4" srcId="0" destId="1" srcOrd="0" destOrd="0"/>
        <dgm:cxn modelId="5" srcId="1" destId="11" srcOrd="0" destOrd="0"/>
        <dgm:cxn modelId="6" srcId="1" destId="12" srcOrd="1" destOrd="0"/>
      </dgm:cxnLst>
      <dgm:bg/>
      <dgm:whole/>
    </dgm:dataModel>
  </dgm:sampData>
  <dgm:style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styleData>
  <dgm:clrData>
    <dgm:dataModel>
      <dgm:ptLst>
        <dgm:pt modelId="0" type="doc"/>
        <dgm:pt modelId="1"/>
        <dgm:pt modelId="11"/>
        <dgm:pt modelId="12"/>
        <dgm:pt modelId="13"/>
      </dgm:ptLst>
      <dgm:cxnLst>
        <dgm:cxn modelId="4" srcId="0" destId="1" srcOrd="0" destOrd="0"/>
        <dgm:cxn modelId="5" srcId="1" destId="11" srcOrd="0" destOrd="0"/>
        <dgm:cxn modelId="6" srcId="1" destId="12" srcOrd="0" destOrd="0"/>
        <dgm:cxn modelId="14" srcId="1" destId="13" srcOrd="0" destOrd="0"/>
      </dgm:cxnLst>
      <dgm:bg/>
      <dgm:whole/>
    </dgm:dataModel>
  </dgm:clrData>
  <dgm:layoutNode name="layout">
    <dgm:varLst>
      <dgm:chMax/>
      <dgm:chPref/>
      <dgm:dir/>
      <dgm:animOne val="branch"/>
      <dgm:animLvl val="lvl"/>
      <dgm:resizeHandles/>
    </dgm:varLst>
    <dgm:choose name="Name0">
      <dgm:if name="Name1" func="var" arg="dir" op="equ" val="norm">
        <dgm:alg type="hierChild">
          <dgm:param type="linDir" val="fromL"/>
        </dgm:alg>
      </dgm:if>
      <dgm:else name="Name2">
        <dgm:alg type="hierChild">
          <dgm:param type="linDir" val="fromL"/>
        </dgm:alg>
      </dgm:else>
    </dgm:choose>
    <dgm:shape xmlns:r="http://schemas.openxmlformats.org/officeDocument/2006/relationships" r:blip="">
      <dgm:adjLst/>
    </dgm:shape>
    <dgm:presOf/>
    <dgm:constrLst>
      <dgm:constr type="primFontSz" for="des" forName="rootText" op="equ" val="65"/>
      <dgm:constr type="primFontSz" for="des" forName="childText" op="equ" val="65"/>
      <dgm:constr type="primFontSz" for="des" forName="childText" refType="primFontSz" refFor="des" refForName="rootText" op="lte"/>
      <dgm:constr type="w" for="des" forName="rootComposite" refType="w" fact="4"/>
      <dgm:constr type="h" for="des" forName="rootComposite" refType="h"/>
      <dgm:constr type="w" for="des" forName="childComposite" refType="w" refFor="des" refForName="rootComposite"/>
      <dgm:constr type="h" for="des" forName="childComposite" refType="h" refFor="des" refForName="rootComposite"/>
      <dgm:constr type="sibSp" refType="w" refFor="des" refForName="rootComposite" fact="0.1"/>
      <dgm:constr type="sibSp" for="des" forName="childShape" refType="h" refFor="des" refForName="rootComposite" fact="0.12"/>
      <dgm:constr type="sp" for="des" forName="root" refType="h" refFor="des" refForName="rootComposite" fact="0.18"/>
    </dgm:constrLst>
    <dgm:ruleLst/>
    <dgm:forEach name="Name3" axis="ch">
      <dgm:forEach name="Name4" axis="self" ptType="node" cnt="1">
        <dgm:layoutNode name="root">
          <dgm:varLst>
            <dgm:chMax/>
            <dgm:chPref val="4"/>
          </dgm:varLst>
          <dgm:alg type="hierRoot"/>
          <dgm:shape xmlns:r="http://schemas.openxmlformats.org/officeDocument/2006/relationships" r:blip="">
            <dgm:adjLst/>
          </dgm:shape>
          <dgm:presOf/>
          <dgm:constrLst/>
          <dgm:ruleLst/>
          <dgm:layoutNode name="rootComposite">
            <dgm:varLst/>
            <dgm:alg type="composite"/>
            <dgm:shape xmlns:r="http://schemas.openxmlformats.org/officeDocument/2006/relationships" r:blip="">
              <dgm:adjLst/>
            </dgm:shape>
            <dgm:presOf axis="self" ptType="node" cnt="1"/>
            <dgm:constrLst>
              <dgm:constr type="l" for="ch" forName="rootText"/>
              <dgm:constr type="t" for="ch" forName="rootText"/>
              <dgm:constr type="w" for="ch" forName="rootText" refType="w"/>
              <dgm:constr type="h" for="ch" forName="rootText" refType="h"/>
            </dgm:constrLst>
            <dgm:ruleLst/>
            <dgm:layoutNode name="rootText" styleLbl="node0">
              <dgm:varLst>
                <dgm:chMax/>
                <dgm:chPref val="4"/>
              </dgm:varLst>
              <dgm:alg type="tx"/>
              <dgm:shape xmlns:r="http://schemas.openxmlformats.org/officeDocument/2006/relationships" type="roundRect" r:blip="">
                <dgm:adjLst>
                  <dgm:adj idx="1" val="0.1"/>
                </dgm:adjLst>
              </dgm:shape>
              <dgm:presOf axis="self" ptType="node" cnt="1"/>
              <dgm:constrLst>
                <dgm:constr type="tMarg" refType="primFontSz" fact="0.1"/>
                <dgm:constr type="bMarg" refType="primFontSz" fact="0.1"/>
                <dgm:constr type="lMarg" refType="primFontSz" fact="0.15"/>
                <dgm:constr type="rMarg" refType="primFontSz" fact="0.15"/>
              </dgm:constrLst>
              <dgm:ruleLst>
                <dgm:rule type="primFontSz" val="5" fact="NaN" max="NaN"/>
                <dgm:rule type="primFontSz" val="65" fact="NaN" max="NaN"/>
              </dgm:ruleLst>
            </dgm:layoutNode>
          </dgm:layoutNode>
          <dgm:layoutNode name="childShape">
            <dgm:varLst>
              <dgm:chMax val="0"/>
              <dgm:chPref val="0"/>
            </dgm:varLst>
            <dgm:alg type="hierChild">
              <dgm:param type="chAlign" val="r"/>
              <dgm:param type="linDir" val="fromT"/>
              <dgm:param type="fallback" val="2D"/>
            </dgm:alg>
            <dgm:shape xmlns:r="http://schemas.openxmlformats.org/officeDocument/2006/relationships" r:blip="">
              <dgm:adjLst/>
            </dgm:shape>
            <dgm:presOf/>
            <dgm:constrLst/>
            <dgm:ruleLst/>
            <dgm:forEach name="Name5" axis="ch">
              <dgm:forEach name="Name6" axis="self" ptType="node">
                <dgm:layoutNode name="childComposite">
                  <dgm:varLst>
                    <dgm:chMax val="0"/>
                    <dgm:chPref val="0"/>
                  </dgm:varLst>
                  <dgm:alg type="composite"/>
                  <dgm:shape xmlns:r="http://schemas.openxmlformats.org/officeDocument/2006/relationships" r:blip="">
                    <dgm:adjLst/>
                  </dgm:shape>
                  <dgm:presOf/>
                  <dgm:choose name="Name7">
                    <dgm:if name="Name8" func="var" arg="dir" op="equ" val="norm">
                      <dgm:constrLst>
                        <dgm:constr type="w" for="ch" forName="Image" refType="h"/>
                        <dgm:constr type="h" for="ch" forName="Image" refType="h"/>
                        <dgm:constr type="l" for="ch" forName="Image"/>
                        <dgm:constr type="t" for="ch" forName="Image"/>
                        <dgm:constr type="h" for="ch" forName="childText" refType="h"/>
                        <dgm:constr type="l" for="ch" forName="childText" refType="w" refFor="ch" refForName="Image" fact="1.06"/>
                        <dgm:constr type="t" for="ch" forName="childText"/>
                      </dgm:constrLst>
                    </dgm:if>
                    <dgm:else name="Name9">
                      <dgm:constrLst>
                        <dgm:constr type="w" for="ch" forName="Image" refType="h"/>
                        <dgm:constr type="h" for="ch" forName="Image" refType="h"/>
                        <dgm:constr type="r" for="ch" forName="Image" refType="w"/>
                        <dgm:constr type="t" for="ch" forName="Image"/>
                        <dgm:constr type="h" for="ch" forName="childText" refType="h"/>
                        <dgm:constr type="t" for="ch" forName="childText"/>
                        <dgm:constr type="wOff" for="ch" forName="childText" refType="w" refFor="ch" refForName="Image" fact="-1.06"/>
                      </dgm:constrLst>
                    </dgm:else>
                  </dgm:choose>
                  <dgm:ruleLst/>
                  <dgm:layoutNode name="Image" styleLbl="node1">
                    <dgm:alg type="sp"/>
                    <dgm:shape xmlns:r="http://schemas.openxmlformats.org/officeDocument/2006/relationships" type="roundRect" r:blip="" blipPhldr="1">
                      <dgm:adjLst>
                        <dgm:adj idx="1" val="0.1667"/>
                      </dgm:adjLst>
                    </dgm:shape>
                    <dgm:presOf/>
                  </dgm:layoutNode>
                  <dgm:layoutNode name="childText" styleLbl="lnNode1">
                    <dgm:varLst>
                      <dgm:chMax val="0"/>
                      <dgm:chPref val="0"/>
                      <dgm:bulletEnabled val="1"/>
                    </dgm:varLst>
                    <dgm:alg type="tx"/>
                    <dgm:shape xmlns:r="http://schemas.openxmlformats.org/officeDocument/2006/relationships" type="roundRect" r:blip="">
                      <dgm:adjLst>
                        <dgm:adj idx="1" val="0.1667"/>
                      </dgm:adjLst>
                    </dgm:shape>
                    <dgm:presOf axis="self desOrSelf" ptType="node node" st="1 1" cnt="1 0"/>
                    <dgm:ruleLst>
                      <dgm:rule type="primFontSz" val="5" fact="NaN" max="NaN"/>
                    </dgm:ruleLst>
                  </dgm:layoutNode>
                </dgm:layoutNode>
              </dgm:forEach>
            </dgm:forEach>
          </dgm:layoutNode>
        </dgm:layoutNode>
      </dgm:forEach>
    </dgm:forEach>
  </dgm:layoutNode>
</dgm:layoutDef>
</file>

<file path=ppt/diagrams/layout6.xml><?xml version="1.0" encoding="utf-8"?>
<dgm:layoutDef xmlns:dgm="http://schemas.openxmlformats.org/drawingml/2006/diagram" xmlns:a="http://schemas.openxmlformats.org/drawingml/2006/main" uniqueId="urn:microsoft.com/office/officeart/2005/8/layout/vList3">
  <dgm:title val=""/>
  <dgm:desc val=""/>
  <dgm:catLst>
    <dgm:cat type="list" pri="14000"/>
    <dgm:cat type="convert" pri="3000"/>
    <dgm:cat type="picture" pri="27000"/>
    <dgm:cat type="pictureconvert" pri="27000"/>
  </dgm:catLst>
  <dgm:sampData useDef="1">
    <dgm:dataModel>
      <dgm:ptLst/>
      <dgm:bg/>
      <dgm:whole/>
    </dgm:dataModel>
  </dgm:sampData>
  <dgm:styleData>
    <dgm:dataModel>
      <dgm:ptLst>
        <dgm:pt modelId="0" type="doc"/>
        <dgm:pt modelId="1"/>
        <dgm:pt modelId="2"/>
      </dgm:ptLst>
      <dgm:cxnLst>
        <dgm:cxn modelId="3" srcId="0" destId="1" srcOrd="0" destOrd="0"/>
        <dgm:cxn modelId="4" srcId="0" destId="2" srcOrd="1" destOrd="0"/>
      </dgm:cxnLst>
      <dgm:bg/>
      <dgm:whole/>
    </dgm:dataModel>
  </dgm:styleData>
  <dgm:clrData>
    <dgm:dataModel>
      <dgm:ptLst>
        <dgm:pt modelId="0" type="doc"/>
        <dgm:pt modelId="1"/>
        <dgm:pt modelId="2"/>
        <dgm:pt modelId="3"/>
        <dgm:pt modelId="4"/>
      </dgm:ptLst>
      <dgm:cxnLst>
        <dgm:cxn modelId="5" srcId="0" destId="1" srcOrd="0" destOrd="0"/>
        <dgm:cxn modelId="6" srcId="0" destId="2" srcOrd="1" destOrd="0"/>
        <dgm:cxn modelId="7" srcId="0" destId="3" srcOrd="2" destOrd="0"/>
        <dgm:cxn modelId="8" srcId="0" destId="4" srcOrd="3" destOrd="0"/>
      </dgm:cxnLst>
      <dgm:bg/>
      <dgm:whole/>
    </dgm:dataModel>
  </dgm:clrData>
  <dgm:layoutNode name="linearFlow">
    <dgm:varLst>
      <dgm:dir/>
      <dgm:resizeHandles val="exact"/>
    </dgm:varLst>
    <dgm:alg type="lin">
      <dgm:param type="linDir" val="fromT"/>
      <dgm:param type="vertAlign" val="mid"/>
      <dgm:param type="horzAlign" val="ctr"/>
    </dgm:alg>
    <dgm:shape xmlns:r="http://schemas.openxmlformats.org/officeDocument/2006/relationships" r:blip="">
      <dgm:adjLst/>
    </dgm:shape>
    <dgm:presOf/>
    <dgm:constrLst>
      <dgm:constr type="w" for="ch" forName="composite" refType="w"/>
      <dgm:constr type="h" for="ch" forName="composite" refType="h"/>
      <dgm:constr type="h" for="ch" forName="spacing" refType="h" refFor="ch" refForName="composite" fact="0.25"/>
      <dgm:constr type="h" for="ch" forName="spacing" refType="w" op="lte" fact="0.1"/>
      <dgm:constr type="primFontSz" for="des" ptType="node" op="equ" val="65"/>
    </dgm:constrLst>
    <dgm:ruleLst/>
    <dgm:forEach name="Name0" axis="ch" ptType="node">
      <dgm:layoutNode name="composite">
        <dgm:alg type="composite"/>
        <dgm:shape xmlns:r="http://schemas.openxmlformats.org/officeDocument/2006/relationships" r:blip="">
          <dgm:adjLst/>
        </dgm:shape>
        <dgm:presOf/>
        <dgm:choose name="Name1">
          <dgm:if name="Name2" func="var" arg="dir" op="equ" val="norm">
            <dgm:constrLst>
              <dgm:constr type="w" for="ch" forName="imgShp" refType="w" fact="0.335"/>
              <dgm:constr type="h" for="ch" forName="imgShp" refType="w" refFor="ch" refForName="imgShp" op="equ"/>
              <dgm:constr type="h" for="ch" forName="imgShp" refType="h" op="lte"/>
              <dgm:constr type="ctrY" for="ch" forName="imgShp" refType="h" fact="0.5"/>
              <dgm:constr type="l" for="ch" forName="imgShp"/>
              <dgm:constr type="w" for="ch" forName="txShp" refType="w" op="equ" fact="0.665"/>
              <dgm:constr type="h" for="ch" forName="txShp" refType="h" refFor="ch" refForName="imgShp" op="equ"/>
              <dgm:constr type="ctrY" for="ch" forName="txShp" refType="h" fact="0.5"/>
              <dgm:constr type="l" for="ch" forName="txShp" refType="w" refFor="ch" refForName="imgShp" fact="0.5"/>
              <dgm:constr type="lMarg" for="ch" forName="txShp" refType="w" refFor="ch" refForName="imgShp" fact="1.25"/>
            </dgm:constrLst>
          </dgm:if>
          <dgm:else name="Name3">
            <dgm:constrLst>
              <dgm:constr type="w" for="ch" forName="imgShp" refType="w" fact="0.335"/>
              <dgm:constr type="h" for="ch" forName="imgShp" refType="w" refFor="ch" refForName="imgShp" op="equ"/>
              <dgm:constr type="h" for="ch" forName="imgShp" refType="h" op="lte"/>
              <dgm:constr type="ctrY" for="ch" forName="imgShp" refType="h" fact="0.5"/>
              <dgm:constr type="r" for="ch" forName="imgShp" refType="w"/>
              <dgm:constr type="w" for="ch" forName="txShp" refType="w" op="equ" fact="0.665"/>
              <dgm:constr type="h" for="ch" forName="txShp" refType="h" refFor="ch" refForName="imgShp" op="equ"/>
              <dgm:constr type="ctrY" for="ch" forName="txShp" refType="h" fact="0.5"/>
              <dgm:constr type="r" for="ch" forName="txShp" refType="ctrX" refFor="ch" refForName="imgShp"/>
              <dgm:constr type="rMarg" for="ch" forName="txShp" refType="w" refFor="ch" refForName="imgShp" fact="1.25"/>
            </dgm:constrLst>
          </dgm:else>
        </dgm:choose>
        <dgm:ruleLst/>
        <dgm:layoutNode name="imgShp" styleLbl="fgImgPlace1">
          <dgm:alg type="sp"/>
          <dgm:shape xmlns:r="http://schemas.openxmlformats.org/officeDocument/2006/relationships" type="ellipse" r:blip="" blipPhldr="1">
            <dgm:adjLst/>
          </dgm:shape>
          <dgm:presOf/>
          <dgm:constrLst/>
          <dgm:ruleLst/>
        </dgm:layoutNode>
        <dgm:layoutNode name="txShp">
          <dgm:varLst>
            <dgm:bulletEnabled val="1"/>
          </dgm:varLst>
          <dgm:alg type="tx"/>
          <dgm:choose name="Name4">
            <dgm:if name="Name5" func="var" arg="dir" op="equ" val="norm">
              <dgm:shape xmlns:r="http://schemas.openxmlformats.org/officeDocument/2006/relationships" rot="180" type="homePlate" r:blip="" zOrderOff="-1">
                <dgm:adjLst/>
              </dgm:shape>
            </dgm:if>
            <dgm:else name="Name6">
              <dgm:shape xmlns:r="http://schemas.openxmlformats.org/officeDocument/2006/relationships" type="homePlate" r:blip="" zOrderOff="-1">
                <dgm:adjLst/>
              </dgm:shape>
            </dgm:else>
          </dgm:choose>
          <dgm:presOf axis="desOrSelf" ptType="node"/>
          <dgm:constrLst>
            <dgm:constr type="tMarg" refType="primFontSz" fact="0.3"/>
            <dgm:constr type="bMarg" refType="primFontSz" fact="0.3"/>
          </dgm:constrLst>
          <dgm:ruleLst>
            <dgm:rule type="primFontSz" val="5" fact="NaN" max="NaN"/>
          </dgm:ruleLst>
        </dgm:layoutNode>
      </dgm:layoutNode>
      <dgm:forEach name="Name7" axis="followSib" ptType="sibTrans" cnt="1">
        <dgm:layoutNode name="spacing">
          <dgm:alg type="sp"/>
          <dgm:shape xmlns:r="http://schemas.openxmlformats.org/officeDocument/2006/relationships" r:blip="">
            <dgm:adjLst/>
          </dgm:shape>
          <dgm:presOf axis="self"/>
          <dgm:constrLst/>
          <dgm:ruleLst/>
        </dgm:layoutNode>
      </dgm:forEach>
    </dgm:forEach>
  </dgm:layoutNode>
</dgm:layoutDef>
</file>

<file path=ppt/diagrams/layout7.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8.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layout9.xml><?xml version="1.0" encoding="utf-8"?>
<dgm:layoutDef xmlns:dgm="http://schemas.openxmlformats.org/drawingml/2006/diagram" xmlns:a="http://schemas.openxmlformats.org/drawingml/2006/main" uniqueId="urn:microsoft.com/office/officeart/2008/layout/LinedList">
  <dgm:title val=""/>
  <dgm:desc val=""/>
  <dgm:catLst>
    <dgm:cat type="hierarchy" pri="8000"/>
    <dgm:cat type="list" pri="2500"/>
  </dgm:catLst>
  <dgm:sampData>
    <dgm:dataModel>
      <dgm:ptLst>
        <dgm:pt modelId="0" type="doc"/>
        <dgm:pt modelId="1">
          <dgm:prSet phldr="1"/>
        </dgm:pt>
        <dgm:pt modelId="11">
          <dgm:prSet phldr="1"/>
        </dgm:pt>
        <dgm:pt modelId="12">
          <dgm:prSet phldr="1"/>
        </dgm:pt>
        <dgm:pt modelId="13">
          <dgm:prSet phldr="1"/>
        </dgm:pt>
      </dgm:ptLst>
      <dgm:cxnLst>
        <dgm:cxn modelId="2" srcId="0" destId="1" srcOrd="0" destOrd="0"/>
        <dgm:cxn modelId="3" srcId="1" destId="11" srcOrd="0" destOrd="0"/>
        <dgm:cxn modelId="4" srcId="1" destId="12" srcOrd="1" destOrd="0"/>
        <dgm:cxn modelId="5" srcId="1" destId="13" srcOrd="2" destOrd="0"/>
      </dgm:cxnLst>
      <dgm:bg/>
      <dgm:whole/>
    </dgm:dataModel>
  </dgm:sampData>
  <dgm:style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styleData>
  <dgm:clrData>
    <dgm:dataModel>
      <dgm:ptLst>
        <dgm:pt modelId="0" type="doc"/>
        <dgm:pt modelId="1">
          <dgm:prSet phldr="1"/>
        </dgm:pt>
        <dgm:pt modelId="11">
          <dgm:prSet phldr="1"/>
        </dgm:pt>
        <dgm:pt modelId="12">
          <dgm:prSet phldr="1"/>
        </dgm:pt>
      </dgm:ptLst>
      <dgm:cxnLst>
        <dgm:cxn modelId="2" srcId="0" destId="1" srcOrd="0" destOrd="0"/>
        <dgm:cxn modelId="3" srcId="1" destId="11" srcOrd="0" destOrd="0"/>
        <dgm:cxn modelId="4" srcId="1" destId="12" srcOrd="1" destOrd="0"/>
      </dgm:cxnLst>
      <dgm:bg/>
      <dgm:whole/>
    </dgm:dataModel>
  </dgm:clrData>
  <dgm:layoutNode name="vert0">
    <dgm:varLst>
      <dgm:dir/>
      <dgm:animOne val="branch"/>
      <dgm:animLvl val="lvl"/>
    </dgm:varLst>
    <dgm:choose name="Name0">
      <dgm:if name="Name1" func="var" arg="dir" op="equ" val="norm">
        <dgm:alg type="lin">
          <dgm:param type="linDir" val="fromT"/>
          <dgm:param type="nodeHorzAlign" val="l"/>
        </dgm:alg>
      </dgm:if>
      <dgm:else name="Name2">
        <dgm:alg type="lin">
          <dgm:param type="linDir" val="fromT"/>
          <dgm:param type="nodeHorzAlign" val="r"/>
        </dgm:alg>
      </dgm:else>
    </dgm:choose>
    <dgm:shape xmlns:r="http://schemas.openxmlformats.org/officeDocument/2006/relationships" r:blip="">
      <dgm:adjLst/>
    </dgm:shape>
    <dgm:presOf/>
    <dgm:constrLst>
      <dgm:constr type="w" for="ch" forName="horz1" refType="w"/>
      <dgm:constr type="h" for="ch" forName="horz1" refType="h"/>
      <dgm:constr type="h" for="des" forName="vert1" refType="h"/>
      <dgm:constr type="h" for="des" forName="tx1" refType="h"/>
      <dgm:constr type="h" for="des" forName="horz2" refType="h"/>
      <dgm:constr type="h" for="des" forName="vert2" refType="h"/>
      <dgm:constr type="h" for="des" forName="horz3" refType="h"/>
      <dgm:constr type="h" for="des" forName="vert3" refType="h"/>
      <dgm:constr type="h" for="des" forName="horz4" refType="h"/>
      <dgm:constr type="h" for="des" ptType="node" refType="h"/>
      <dgm:constr type="primFontSz" for="des" forName="tx1" op="equ" val="65"/>
      <dgm:constr type="primFontSz" for="des" forName="tx2" op="equ" val="65"/>
      <dgm:constr type="primFontSz" for="des" forName="tx3" op="equ" val="65"/>
      <dgm:constr type="primFontSz" for="des" forName="tx4" op="equ" val="65"/>
      <dgm:constr type="w" for="des" forName="thickLine" refType="w"/>
      <dgm:constr type="h" for="des" forName="thickLine"/>
      <dgm:constr type="h" for="des" forName="thinLine1"/>
      <dgm:constr type="h" for="des" forName="thinLine2b"/>
      <dgm:constr type="h" for="des" forName="thinLine3"/>
      <dgm:constr type="h" for="des" forName="vertSpace2a" refType="h" fact="0.05"/>
      <dgm:constr type="h" for="des" forName="vertSpace2b" refType="h" refFor="des" refForName="vertSpace2a"/>
    </dgm:constrLst>
    <dgm:forEach name="Name3" axis="ch" ptType="node">
      <dgm:layoutNode name="thickLine" styleLbl="alignNode1">
        <dgm:alg type="sp"/>
        <dgm:shape xmlns:r="http://schemas.openxmlformats.org/officeDocument/2006/relationships" type="line" r:blip="">
          <dgm:adjLst/>
        </dgm:shape>
        <dgm:presOf/>
      </dgm:layoutNode>
      <dgm:layoutNode name="horz1">
        <dgm:choose name="Name4">
          <dgm:if name="Name5" func="var" arg="dir" op="equ" val="norm">
            <dgm:alg type="lin">
              <dgm:param type="linDir" val="fromL"/>
              <dgm:param type="nodeVertAlign" val="t"/>
            </dgm:alg>
          </dgm:if>
          <dgm:else name="Name6">
            <dgm:alg type="lin">
              <dgm:param type="linDir" val="fromR"/>
              <dgm:param type="nodeVertAlign" val="t"/>
            </dgm:alg>
          </dgm:else>
        </dgm:choose>
        <dgm:shape xmlns:r="http://schemas.openxmlformats.org/officeDocument/2006/relationships" r:blip="">
          <dgm:adjLst/>
        </dgm:shape>
        <dgm:presOf/>
        <dgm:choose name="Name7">
          <dgm:if name="Name8" axis="root des" func="maxDepth" op="equ" val="1">
            <dgm:constrLst>
              <dgm:constr type="w" for="ch" forName="tx1" refType="w"/>
            </dgm:constrLst>
          </dgm:if>
          <dgm:if name="Name9" axis="root des" func="maxDepth" op="equ" val="2">
            <dgm:constrLst>
              <dgm:constr type="w" for="ch" forName="tx1" refType="w" fact="0.2"/>
              <dgm:constr type="w" for="des" forName="tx2" refType="w" fact="0.785"/>
              <dgm:constr type="w" for="des" forName="horzSpace2" refType="w" fact="0.015"/>
              <dgm:constr type="w" for="des" forName="thinLine2b" refType="w" fact="0.8"/>
            </dgm:constrLst>
          </dgm:if>
          <dgm:if name="Name10" axis="root des" func="maxDepth" op="equ" val="3">
            <dgm:constrLst>
              <dgm:constr type="w" for="ch" forName="tx1" refType="w" fact="0.2"/>
              <dgm:constr type="w" for="des" forName="tx2" refType="w" fact="0.385"/>
              <dgm:constr type="w" for="des" forName="tx3" refType="w" fact="0.385"/>
              <dgm:constr type="w" for="des" forName="horzSpace2" refType="w" fact="0.015"/>
              <dgm:constr type="w" for="des" forName="horzSpace3" refType="w" fact="0.015"/>
              <dgm:constr type="w" for="des" forName="thinLine2b" refType="w" fact="0.8"/>
              <dgm:constr type="w" for="des" forName="thinLine3" refType="w" fact="0.385"/>
            </dgm:constrLst>
          </dgm:if>
          <dgm:if name="Name11" axis="root des" func="maxDepth" op="gte" val="4">
            <dgm:constrLst>
              <dgm:constr type="w" for="ch" forName="tx1" refType="w" fact="0.2"/>
              <dgm:constr type="w" for="des" forName="tx2" refType="w" fact="0.2516"/>
              <dgm:constr type="w" for="des" forName="tx3" refType="w" fact="0.2516"/>
              <dgm:constr type="w" for="des" forName="tx4" refType="w" fact="0.2516"/>
              <dgm:constr type="w" for="des" forName="horzSpace2" refType="w" fact="0.015"/>
              <dgm:constr type="w" for="des" forName="horzSpace3" refType="w" fact="0.015"/>
              <dgm:constr type="w" for="des" forName="horzSpace4" refType="w" fact="0.015"/>
              <dgm:constr type="w" for="des" forName="thinLine2b" refType="w" fact="0.8"/>
              <dgm:constr type="w" for="des" forName="thinLine3" refType="w" fact="0.5332"/>
            </dgm:constrLst>
          </dgm:if>
          <dgm:else name="Name12"/>
        </dgm:choose>
        <dgm:layoutNode name="tx1"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1">
          <dgm:choose name="Name13">
            <dgm:if name="Name14" func="var" arg="dir" op="equ" val="norm">
              <dgm:alg type="lin">
                <dgm:param type="linDir" val="fromT"/>
                <dgm:param type="nodeHorzAlign" val="l"/>
              </dgm:alg>
            </dgm:if>
            <dgm:else name="Name15">
              <dgm:alg type="lin">
                <dgm:param type="linDir" val="fromT"/>
                <dgm:param type="nodeHorzAlign" val="r"/>
              </dgm:alg>
            </dgm:else>
          </dgm:choose>
          <dgm:shape xmlns:r="http://schemas.openxmlformats.org/officeDocument/2006/relationships" r:blip="">
            <dgm:adjLst/>
          </dgm:shape>
          <dgm:presOf/>
          <dgm:forEach name="Name16" axis="ch" ptType="node">
            <dgm:choose name="Name17">
              <dgm:if name="Name18" axis="self" ptType="node" func="pos" op="equ" val="1">
                <dgm:layoutNode name="vertSpace2a">
                  <dgm:alg type="sp"/>
                  <dgm:shape xmlns:r="http://schemas.openxmlformats.org/officeDocument/2006/relationships" r:blip="">
                    <dgm:adjLst/>
                  </dgm:shape>
                  <dgm:presOf/>
                </dgm:layoutNode>
              </dgm:if>
              <dgm:else name="Name19"/>
            </dgm:choose>
            <dgm:layoutNode name="horz2">
              <dgm:choose name="Name20">
                <dgm:if name="Name21" func="var" arg="dir" op="equ" val="norm">
                  <dgm:alg type="lin">
                    <dgm:param type="linDir" val="fromL"/>
                    <dgm:param type="nodeVertAlign" val="t"/>
                  </dgm:alg>
                </dgm:if>
                <dgm:else name="Name22">
                  <dgm:alg type="lin">
                    <dgm:param type="linDir" val="fromR"/>
                    <dgm:param type="nodeVertAlign" val="t"/>
                  </dgm:alg>
                </dgm:else>
              </dgm:choose>
              <dgm:shape xmlns:r="http://schemas.openxmlformats.org/officeDocument/2006/relationships" r:blip="">
                <dgm:adjLst/>
              </dgm:shape>
              <dgm:presOf/>
              <dgm:layoutNode name="horzSpace2">
                <dgm:alg type="sp"/>
                <dgm:shape xmlns:r="http://schemas.openxmlformats.org/officeDocument/2006/relationships" r:blip="">
                  <dgm:adjLst/>
                </dgm:shape>
                <dgm:presOf/>
              </dgm:layoutNode>
              <dgm:layoutNode name="tx2"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2">
                <dgm:choose name="Name23">
                  <dgm:if name="Name24" func="var" arg="dir" op="equ" val="norm">
                    <dgm:alg type="lin">
                      <dgm:param type="linDir" val="fromT"/>
                      <dgm:param type="nodeHorzAlign" val="l"/>
                    </dgm:alg>
                  </dgm:if>
                  <dgm:else name="Name25">
                    <dgm:alg type="lin">
                      <dgm:param type="linDir" val="fromT"/>
                      <dgm:param type="nodeHorzAlign" val="r"/>
                    </dgm:alg>
                  </dgm:else>
                </dgm:choose>
                <dgm:shape xmlns:r="http://schemas.openxmlformats.org/officeDocument/2006/relationships" r:blip="">
                  <dgm:adjLst/>
                </dgm:shape>
                <dgm:presOf/>
                <dgm:forEach name="Name26" axis="ch" ptType="node">
                  <dgm:layoutNode name="horz3">
                    <dgm:choose name="Name27">
                      <dgm:if name="Name28" func="var" arg="dir" op="equ" val="norm">
                        <dgm:alg type="lin">
                          <dgm:param type="linDir" val="fromL"/>
                          <dgm:param type="nodeVertAlign" val="t"/>
                        </dgm:alg>
                      </dgm:if>
                      <dgm:else name="Name29">
                        <dgm:alg type="lin">
                          <dgm:param type="linDir" val="fromR"/>
                          <dgm:param type="nodeVertAlign" val="t"/>
                        </dgm:alg>
                      </dgm:else>
                    </dgm:choose>
                    <dgm:shape xmlns:r="http://schemas.openxmlformats.org/officeDocument/2006/relationships" r:blip="">
                      <dgm:adjLst/>
                    </dgm:shape>
                    <dgm:presOf/>
                    <dgm:layoutNode name="horzSpace3">
                      <dgm:alg type="sp"/>
                      <dgm:shape xmlns:r="http://schemas.openxmlformats.org/officeDocument/2006/relationships" r:blip="">
                        <dgm:adjLst/>
                      </dgm:shape>
                      <dgm:presOf/>
                    </dgm:layoutNode>
                    <dgm:layoutNode name="tx3" styleLbl="revTx">
                      <dgm:alg type="tx">
                        <dgm:param type="parTxLTRAlign" val="l"/>
                        <dgm:param type="parTxRTLAlign" val="r"/>
                        <dgm:param type="txAnchorVert" val="t"/>
                      </dgm:alg>
                      <dgm:shape xmlns:r="http://schemas.openxmlformats.org/officeDocument/2006/relationships" type="rect" r:blip="">
                        <dgm:adjLst/>
                      </dgm:shape>
                      <dgm:presOf axis="self"/>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name="vert3">
                      <dgm:choose name="Name30">
                        <dgm:if name="Name31" func="var" arg="dir" op="equ" val="norm">
                          <dgm:alg type="lin">
                            <dgm:param type="linDir" val="fromT"/>
                            <dgm:param type="nodeHorzAlign" val="l"/>
                          </dgm:alg>
                        </dgm:if>
                        <dgm:else name="Name32">
                          <dgm:alg type="lin">
                            <dgm:param type="linDir" val="fromT"/>
                            <dgm:param type="nodeHorzAlign" val="r"/>
                          </dgm:alg>
                        </dgm:else>
                      </dgm:choose>
                      <dgm:shape xmlns:r="http://schemas.openxmlformats.org/officeDocument/2006/relationships" r:blip="">
                        <dgm:adjLst/>
                      </dgm:shape>
                      <dgm:presOf/>
                      <dgm:forEach name="Name33" axis="ch" ptType="node">
                        <dgm:layoutNode name="horz4">
                          <dgm:choose name="Name34">
                            <dgm:if name="Name35" func="var" arg="dir" op="equ" val="norm">
                              <dgm:alg type="lin">
                                <dgm:param type="linDir" val="fromL"/>
                                <dgm:param type="nodeVertAlign" val="t"/>
                              </dgm:alg>
                            </dgm:if>
                            <dgm:else name="Name36">
                              <dgm:alg type="lin">
                                <dgm:param type="linDir" val="fromR"/>
                                <dgm:param type="nodeVertAlign" val="t"/>
                              </dgm:alg>
                            </dgm:else>
                          </dgm:choose>
                          <dgm:shape xmlns:r="http://schemas.openxmlformats.org/officeDocument/2006/relationships" r:blip="">
                            <dgm:adjLst/>
                          </dgm:shape>
                          <dgm:presOf/>
                          <dgm:layoutNode name="horzSpace4">
                            <dgm:alg type="sp"/>
                            <dgm:shape xmlns:r="http://schemas.openxmlformats.org/officeDocument/2006/relationships" r:blip="">
                              <dgm:adjLst/>
                            </dgm:shape>
                            <dgm:presOf/>
                          </dgm:layoutNode>
                          <dgm:layoutNode name="tx4" styleLbl="revTx">
                            <dgm:varLst>
                              <dgm:bulletEnabled val="1"/>
                            </dgm:varLst>
                            <dgm:alg type="tx">
                              <dgm:param type="parTxLTRAlign" val="l"/>
                              <dgm:param type="parTxRTLAlign" val="r"/>
                              <dgm:param type="txAnchorVert" val="t"/>
                            </dgm:alg>
                            <dgm:shape xmlns:r="http://schemas.openxmlformats.org/officeDocument/2006/relationships" type="rect" r:blip="">
                              <dgm:adjLst/>
                            </dgm:shape>
                            <dgm:presOf axis="desOrSelf" ptType="node"/>
                            <dgm:constrLst>
                              <dgm:constr type="tMarg" refType="primFontSz" fact="0.3"/>
                              <dgm:constr type="bMarg" refType="primFontSz" fact="0.3"/>
                              <dgm:constr type="lMarg" refType="primFontSz" fact="0.3"/>
                              <dgm:constr type="rMarg" refType="primFontSz" fact="0.3"/>
                            </dgm:constrLst>
                            <dgm:ruleLst>
                              <dgm:rule type="primFontSz" val="5" fact="NaN" max="NaN"/>
                            </dgm:ruleLst>
                          </dgm:layoutNode>
                        </dgm:layoutNode>
                      </dgm:forEach>
                    </dgm:layoutNode>
                  </dgm:layoutNode>
                  <dgm:forEach name="Name37" axis="followSib" ptType="sibTrans" cnt="1">
                    <dgm:layoutNode name="thinLine3" styleLbl="callout">
                      <dgm:alg type="sp"/>
                      <dgm:shape xmlns:r="http://schemas.openxmlformats.org/officeDocument/2006/relationships" type="line" r:blip="">
                        <dgm:adjLst/>
                      </dgm:shape>
                      <dgm:presOf/>
                    </dgm:layoutNode>
                  </dgm:forEach>
                </dgm:forEach>
              </dgm:layoutNode>
            </dgm:layoutNode>
            <dgm:layoutNode name="thinLine2b" styleLbl="callout">
              <dgm:alg type="sp"/>
              <dgm:shape xmlns:r="http://schemas.openxmlformats.org/officeDocument/2006/relationships" type="line" r:blip="">
                <dgm:adjLst/>
              </dgm:shape>
              <dgm:presOf/>
            </dgm:layoutNode>
            <dgm:layoutNode name="vertSpace2b">
              <dgm:alg type="sp"/>
              <dgm:shape xmlns:r="http://schemas.openxmlformats.org/officeDocument/2006/relationships" r:blip="">
                <dgm:adjLst/>
              </dgm:shape>
              <dgm:presOf/>
            </dgm:layoutNode>
          </dgm:forEach>
        </dgm:layoutNode>
      </dgm:layoutNode>
    </dgm:forEach>
  </dgm:layoutNode>
</dgm:layoutDef>
</file>

<file path=ppt/diagrams/quickStyle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0.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1.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1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2.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3.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4.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5.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6.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7.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8.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diagrams/quickStyle9.xml><?xml version="1.0" encoding="utf-8"?>
<dgm:styleDef xmlns:dgm="http://schemas.openxmlformats.org/drawingml/2006/diagram" xmlns:a="http://schemas.openxmlformats.org/drawingml/2006/main" uniqueId="urn:microsoft.com/office/officeart/2005/8/quickstyle/simple1">
  <dgm:title val=""/>
  <dgm:desc val=""/>
  <dgm:catLst>
    <dgm:cat type="simple" pri="10100"/>
  </dgm:catLst>
  <dgm:scene3d>
    <a:camera prst="orthographicFront"/>
    <a:lightRig rig="threePt" dir="t"/>
  </dgm:scene3d>
  <dgm:styleLbl name="node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l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vennNode1">
    <dgm:scene3d>
      <a:camera prst="orthographicFront"/>
      <a:lightRig rig="threePt" dir="t"/>
    </dgm:scene3d>
    <dgm:sp3d/>
    <dgm:txPr/>
    <dgm:style>
      <a:lnRef idx="2">
        <a:scrgbClr r="0" g="0" b="0"/>
      </a:lnRef>
      <a:fillRef idx="1">
        <a:scrgbClr r="0" g="0" b="0"/>
      </a:fillRef>
      <a:effectRef idx="0">
        <a:scrgbClr r="0" g="0" b="0"/>
      </a:effectRef>
      <a:fontRef idx="minor">
        <a:schemeClr val="tx1"/>
      </a:fontRef>
    </dgm:style>
  </dgm:styleLbl>
  <dgm:styleLbl name="align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node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f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ImgPlac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f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bgSibTrans2D1">
    <dgm:scene3d>
      <a:camera prst="orthographicFront"/>
      <a:lightRig rig="threePt" dir="t"/>
    </dgm:scene3d>
    <dgm:sp3d/>
    <dgm:txPr/>
    <dgm:style>
      <a:lnRef idx="0">
        <a:scrgbClr r="0" g="0" b="0"/>
      </a:lnRef>
      <a:fillRef idx="1">
        <a:scrgbClr r="0" g="0" b="0"/>
      </a:fillRef>
      <a:effectRef idx="0">
        <a:scrgbClr r="0" g="0" b="0"/>
      </a:effectRef>
      <a:fontRef idx="minor">
        <a:schemeClr val="lt1"/>
      </a:fontRef>
    </dgm:style>
  </dgm:styleLbl>
  <dgm:styleLbl name="sibTrans1D1">
    <dgm:scene3d>
      <a:camera prst="orthographicFront"/>
      <a:lightRig rig="threePt" dir="t"/>
    </dgm:scene3d>
    <dgm:sp3d/>
    <dgm:txPr/>
    <dgm:style>
      <a:lnRef idx="1">
        <a:scrgbClr r="0" g="0" b="0"/>
      </a:lnRef>
      <a:fillRef idx="0">
        <a:scrgbClr r="0" g="0" b="0"/>
      </a:fillRef>
      <a:effectRef idx="0">
        <a:scrgbClr r="0" g="0" b="0"/>
      </a:effectRef>
      <a:fontRef idx="minor"/>
    </dgm:style>
  </dgm:styleLbl>
  <dgm:styleLbl name="callout">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sst0">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asst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1">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2">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3">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2D4">
    <dgm:scene3d>
      <a:camera prst="orthographicFront"/>
      <a:lightRig rig="threePt" dir="t"/>
    </dgm:scene3d>
    <dgm:sp3d/>
    <dgm:txPr/>
    <dgm:style>
      <a:lnRef idx="2">
        <a:scrgbClr r="0" g="0" b="0"/>
      </a:lnRef>
      <a:fillRef idx="1">
        <a:scrgbClr r="0" g="0" b="0"/>
      </a:fillRef>
      <a:effectRef idx="0">
        <a:scrgbClr r="0" g="0" b="0"/>
      </a:effectRef>
      <a:fontRef idx="minor">
        <a:schemeClr val="lt1"/>
      </a:fontRef>
    </dgm:style>
  </dgm:styleLbl>
  <dgm:styleLbl name="parChTrans1D1">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2">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3">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parChTrans1D4">
    <dgm:scene3d>
      <a:camera prst="orthographicFront"/>
      <a:lightRig rig="threePt" dir="t"/>
    </dgm:scene3d>
    <dgm:sp3d/>
    <dgm:txPr/>
    <dgm:style>
      <a:lnRef idx="2">
        <a:scrgbClr r="0" g="0" b="0"/>
      </a:lnRef>
      <a:fillRef idx="0">
        <a:scrgbClr r="0" g="0" b="0"/>
      </a:fillRef>
      <a:effectRef idx="0">
        <a:scrgbClr r="0" g="0" b="0"/>
      </a:effectRef>
      <a:fontRef idx="minor"/>
    </dgm:style>
  </dgm:styleLbl>
  <dgm:styleLbl name="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con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trAlignAcc1">
    <dgm:scene3d>
      <a:camera prst="orthographicFront"/>
      <a:lightRig rig="threePt" dir="t"/>
    </dgm:scene3d>
    <dgm:sp3d/>
    <dgm:txPr/>
    <dgm:style>
      <a:lnRef idx="1">
        <a:scrgbClr r="0" g="0" b="0"/>
      </a:lnRef>
      <a:fillRef idx="1">
        <a:scrgbClr r="0" g="0" b="0"/>
      </a:fillRef>
      <a:effectRef idx="0">
        <a:scrgbClr r="0" g="0" b="0"/>
      </a:effectRef>
      <a:fontRef idx="minor"/>
    </dgm:style>
  </dgm:styleLbl>
  <dgm:styleLbl name="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F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Align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solidBgAcc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align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AccFollowNode1">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0">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2">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3">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fgAcc4">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dk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trBgShp">
    <dgm:scene3d>
      <a:camera prst="orthographicFront"/>
      <a:lightRig rig="threePt" dir="t"/>
    </dgm:scene3d>
    <dgm:sp3d/>
    <dgm:txPr/>
    <dgm:style>
      <a:lnRef idx="0">
        <a:scrgbClr r="0" g="0" b="0"/>
      </a:lnRef>
      <a:fillRef idx="1">
        <a:scrgbClr r="0" g="0" b="0"/>
      </a:fillRef>
      <a:effectRef idx="0">
        <a:scrgbClr r="0" g="0" b="0"/>
      </a:effectRef>
      <a:fontRef idx="minor"/>
    </dgm:style>
  </dgm:styleLbl>
  <dgm:styleLbl name="fgShp">
    <dgm:scene3d>
      <a:camera prst="orthographicFront"/>
      <a:lightRig rig="threePt" dir="t"/>
    </dgm:scene3d>
    <dgm:sp3d/>
    <dgm:txPr/>
    <dgm:style>
      <a:lnRef idx="2">
        <a:scrgbClr r="0" g="0" b="0"/>
      </a:lnRef>
      <a:fillRef idx="1">
        <a:scrgbClr r="0" g="0" b="0"/>
      </a:fillRef>
      <a:effectRef idx="0">
        <a:scrgbClr r="0" g="0" b="0"/>
      </a:effectRef>
      <a:fontRef idx="minor"/>
    </dgm:style>
  </dgm:styleLbl>
  <dgm:styleLbl name="revTx">
    <dgm:scene3d>
      <a:camera prst="orthographicFront"/>
      <a:lightRig rig="threePt" dir="t"/>
    </dgm:scene3d>
    <dgm:sp3d/>
    <dgm:txPr/>
    <dgm:style>
      <a:lnRef idx="0">
        <a:scrgbClr r="0" g="0" b="0"/>
      </a:lnRef>
      <a:fillRef idx="0">
        <a:scrgbClr r="0" g="0" b="0"/>
      </a:fillRef>
      <a:effectRef idx="0">
        <a:scrgbClr r="0" g="0" b="0"/>
      </a:effectRef>
      <a:fontRef idx="minor"/>
    </dgm:style>
  </dgm:styleLbl>
</dgm:styleDef>
</file>

<file path=ppt/notesMasters/_rels/notesMaster1.xml.rels><?xml version="1.0" encoding="UTF-8" standalone="yes"?>
<Relationships xmlns="http://schemas.openxmlformats.org/package/2006/relationships"><Relationship Id="rId1" Type="http://schemas.openxmlformats.org/officeDocument/2006/relationships/theme" Target="../theme/theme3.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endParaRPr lang="en-PH"/>
          </a:p>
        </p:txBody>
      </p:sp>
      <p:sp>
        <p:nvSpPr>
          <p:cNvPr id="3" name="Date Placeholder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fld id="{27F718A3-4959-40B1-8312-1B4B3F8A3C91}" type="datetimeFigureOut">
              <a:rPr lang="en-PH" smtClean="0"/>
              <a:t>06/02/2019</a:t>
            </a:fld>
            <a:endParaRPr lang="en-PH"/>
          </a:p>
        </p:txBody>
      </p:sp>
      <p:sp>
        <p:nvSpPr>
          <p:cNvPr id="4" name="Slide Image Placeholder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endParaRPr lang="en-PH"/>
          </a:p>
        </p:txBody>
      </p:sp>
      <p:sp>
        <p:nvSpPr>
          <p:cNvPr id="5" name="Notes Placeholder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PH"/>
          </a:p>
        </p:txBody>
      </p:sp>
      <p:sp>
        <p:nvSpPr>
          <p:cNvPr id="6" name="Footer Placeholder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endParaRPr lang="en-PH"/>
          </a:p>
        </p:txBody>
      </p:sp>
      <p:sp>
        <p:nvSpPr>
          <p:cNvPr id="7" name="Slide Number Placeholder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fld id="{6ACFB6D3-566D-41C0-AB0A-4FD88CB79B26}" type="slidenum">
              <a:rPr lang="en-PH" smtClean="0"/>
              <a:t>‹#›</a:t>
            </a:fld>
            <a:endParaRPr lang="en-PH"/>
          </a:p>
        </p:txBody>
      </p:sp>
    </p:spTree>
    <p:extLst>
      <p:ext uri="{BB962C8B-B14F-4D97-AF65-F5344CB8AC3E}">
        <p14:creationId xmlns:p14="http://schemas.microsoft.com/office/powerpoint/2010/main" val="1414111851"/>
      </p:ext>
    </p:extLst>
  </p:cSld>
  <p:clrMap bg1="lt1" tx1="dk1" bg2="lt2" tx2="dk2" accent1="accent1" accent2="accent2" accent3="accent3" accent4="accent4" accent5="accent5" accent6="accent6" hlink="hlink" folHlink="folHlink"/>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10"/>
          </p:nvPr>
        </p:nvSpPr>
        <p:spPr/>
        <p:txBody>
          <a:bodyPr/>
          <a:lstStyle/>
          <a:p>
            <a:fld id="{CA2D21D1-52E2-420B-B491-CFF6D7BB79FB}" type="slidenum">
              <a:rPr lang="en-US" smtClean="0"/>
              <a:pPr/>
              <a:t>4</a:t>
            </a:fld>
            <a:endParaRPr lang="en-US"/>
          </a:p>
        </p:txBody>
      </p:sp>
    </p:spTree>
    <p:extLst>
      <p:ext uri="{BB962C8B-B14F-4D97-AF65-F5344CB8AC3E}">
        <p14:creationId xmlns:p14="http://schemas.microsoft.com/office/powerpoint/2010/main" val="2602479320"/>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230D1325-6F7F-4845-91F8-C23B252BF1B9}"/>
              </a:ext>
            </a:extLst>
          </p:cNvPr>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endParaRPr lang="en-PH"/>
          </a:p>
        </p:txBody>
      </p:sp>
      <p:sp>
        <p:nvSpPr>
          <p:cNvPr id="3" name="Subtitle 2">
            <a:extLst>
              <a:ext uri="{FF2B5EF4-FFF2-40B4-BE49-F238E27FC236}">
                <a16:creationId xmlns:a16="http://schemas.microsoft.com/office/drawing/2014/main" id="{2A67C5B4-BC6F-4617-896E-54269C5484A4}"/>
              </a:ext>
            </a:extLst>
          </p:cNvPr>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endParaRPr lang="en-PH"/>
          </a:p>
        </p:txBody>
      </p:sp>
      <p:sp>
        <p:nvSpPr>
          <p:cNvPr id="4" name="Date Placeholder 3">
            <a:extLst>
              <a:ext uri="{FF2B5EF4-FFF2-40B4-BE49-F238E27FC236}">
                <a16:creationId xmlns:a16="http://schemas.microsoft.com/office/drawing/2014/main" id="{1C3A92BC-2662-4424-B66F-924CCA9D0C81}"/>
              </a:ext>
            </a:extLst>
          </p:cNvPr>
          <p:cNvSpPr>
            <a:spLocks noGrp="1"/>
          </p:cNvSpPr>
          <p:nvPr>
            <p:ph type="dt" sz="half" idx="10"/>
          </p:nvPr>
        </p:nvSpPr>
        <p:spPr/>
        <p:txBody>
          <a:bodyPr/>
          <a:lstStyle/>
          <a:p>
            <a:fld id="{1E5E27E8-CE43-4501-BA19-5A3FA2D6A847}" type="datetimeFigureOut">
              <a:rPr lang="en-PH" smtClean="0"/>
              <a:t>06/02/2019</a:t>
            </a:fld>
            <a:endParaRPr lang="en-PH"/>
          </a:p>
        </p:txBody>
      </p:sp>
      <p:sp>
        <p:nvSpPr>
          <p:cNvPr id="5" name="Footer Placeholder 4">
            <a:extLst>
              <a:ext uri="{FF2B5EF4-FFF2-40B4-BE49-F238E27FC236}">
                <a16:creationId xmlns:a16="http://schemas.microsoft.com/office/drawing/2014/main" id="{DE24E981-7331-4D51-BD34-4BB45F5A345A}"/>
              </a:ext>
            </a:extLst>
          </p:cNvPr>
          <p:cNvSpPr>
            <a:spLocks noGrp="1"/>
          </p:cNvSpPr>
          <p:nvPr>
            <p:ph type="ftr" sz="quarter" idx="11"/>
          </p:nvPr>
        </p:nvSpPr>
        <p:spPr/>
        <p:txBody>
          <a:bodyPr/>
          <a:lstStyle/>
          <a:p>
            <a:endParaRPr lang="en-PH"/>
          </a:p>
        </p:txBody>
      </p:sp>
      <p:sp>
        <p:nvSpPr>
          <p:cNvPr id="6" name="Slide Number Placeholder 5">
            <a:extLst>
              <a:ext uri="{FF2B5EF4-FFF2-40B4-BE49-F238E27FC236}">
                <a16:creationId xmlns:a16="http://schemas.microsoft.com/office/drawing/2014/main" id="{671E45FB-9D4B-4706-8609-EA4448E9B5E9}"/>
              </a:ext>
            </a:extLst>
          </p:cNvPr>
          <p:cNvSpPr>
            <a:spLocks noGrp="1"/>
          </p:cNvSpPr>
          <p:nvPr>
            <p:ph type="sldNum" sz="quarter" idx="12"/>
          </p:nvPr>
        </p:nvSpPr>
        <p:spPr/>
        <p:txBody>
          <a:bodyPr/>
          <a:lstStyle/>
          <a:p>
            <a:fld id="{FE29B786-0D5C-4CF7-ADF3-A6E391836C21}" type="slidenum">
              <a:rPr lang="en-PH" smtClean="0"/>
              <a:t>‹#›</a:t>
            </a:fld>
            <a:endParaRPr lang="en-PH"/>
          </a:p>
        </p:txBody>
      </p:sp>
    </p:spTree>
    <p:extLst>
      <p:ext uri="{BB962C8B-B14F-4D97-AF65-F5344CB8AC3E}">
        <p14:creationId xmlns:p14="http://schemas.microsoft.com/office/powerpoint/2010/main" val="2328028434"/>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E6EA4DF-40BD-42C4-AB97-2F4F4D271D3E}"/>
              </a:ext>
            </a:extLst>
          </p:cNvPr>
          <p:cNvSpPr>
            <a:spLocks noGrp="1"/>
          </p:cNvSpPr>
          <p:nvPr>
            <p:ph type="title"/>
          </p:nvPr>
        </p:nvSpPr>
        <p:spPr/>
        <p:txBody>
          <a:bodyPr/>
          <a:lstStyle/>
          <a:p>
            <a:r>
              <a:rPr lang="en-US"/>
              <a:t>Click to edit Master title style</a:t>
            </a:r>
            <a:endParaRPr lang="en-PH"/>
          </a:p>
        </p:txBody>
      </p:sp>
      <p:sp>
        <p:nvSpPr>
          <p:cNvPr id="3" name="Vertical Text Placeholder 2">
            <a:extLst>
              <a:ext uri="{FF2B5EF4-FFF2-40B4-BE49-F238E27FC236}">
                <a16:creationId xmlns:a16="http://schemas.microsoft.com/office/drawing/2014/main" id="{854ED2BC-2AC9-4BA1-AAE1-6549BC89DC56}"/>
              </a:ext>
            </a:extLst>
          </p:cNvPr>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PH"/>
          </a:p>
        </p:txBody>
      </p:sp>
      <p:sp>
        <p:nvSpPr>
          <p:cNvPr id="4" name="Date Placeholder 3">
            <a:extLst>
              <a:ext uri="{FF2B5EF4-FFF2-40B4-BE49-F238E27FC236}">
                <a16:creationId xmlns:a16="http://schemas.microsoft.com/office/drawing/2014/main" id="{DFEDA2EA-23FA-4888-AFA5-6CAB8DAC4A82}"/>
              </a:ext>
            </a:extLst>
          </p:cNvPr>
          <p:cNvSpPr>
            <a:spLocks noGrp="1"/>
          </p:cNvSpPr>
          <p:nvPr>
            <p:ph type="dt" sz="half" idx="10"/>
          </p:nvPr>
        </p:nvSpPr>
        <p:spPr/>
        <p:txBody>
          <a:bodyPr/>
          <a:lstStyle/>
          <a:p>
            <a:fld id="{1E5E27E8-CE43-4501-BA19-5A3FA2D6A847}" type="datetimeFigureOut">
              <a:rPr lang="en-PH" smtClean="0"/>
              <a:t>06/02/2019</a:t>
            </a:fld>
            <a:endParaRPr lang="en-PH"/>
          </a:p>
        </p:txBody>
      </p:sp>
      <p:sp>
        <p:nvSpPr>
          <p:cNvPr id="5" name="Footer Placeholder 4">
            <a:extLst>
              <a:ext uri="{FF2B5EF4-FFF2-40B4-BE49-F238E27FC236}">
                <a16:creationId xmlns:a16="http://schemas.microsoft.com/office/drawing/2014/main" id="{2C4D73D5-9A2A-4CE0-A7E3-17750ED8DF8B}"/>
              </a:ext>
            </a:extLst>
          </p:cNvPr>
          <p:cNvSpPr>
            <a:spLocks noGrp="1"/>
          </p:cNvSpPr>
          <p:nvPr>
            <p:ph type="ftr" sz="quarter" idx="11"/>
          </p:nvPr>
        </p:nvSpPr>
        <p:spPr/>
        <p:txBody>
          <a:bodyPr/>
          <a:lstStyle/>
          <a:p>
            <a:endParaRPr lang="en-PH"/>
          </a:p>
        </p:txBody>
      </p:sp>
      <p:sp>
        <p:nvSpPr>
          <p:cNvPr id="6" name="Slide Number Placeholder 5">
            <a:extLst>
              <a:ext uri="{FF2B5EF4-FFF2-40B4-BE49-F238E27FC236}">
                <a16:creationId xmlns:a16="http://schemas.microsoft.com/office/drawing/2014/main" id="{BD6ADC74-9629-4C64-8679-63F0F539B064}"/>
              </a:ext>
            </a:extLst>
          </p:cNvPr>
          <p:cNvSpPr>
            <a:spLocks noGrp="1"/>
          </p:cNvSpPr>
          <p:nvPr>
            <p:ph type="sldNum" sz="quarter" idx="12"/>
          </p:nvPr>
        </p:nvSpPr>
        <p:spPr/>
        <p:txBody>
          <a:bodyPr/>
          <a:lstStyle/>
          <a:p>
            <a:fld id="{FE29B786-0D5C-4CF7-ADF3-A6E391836C21}" type="slidenum">
              <a:rPr lang="en-PH" smtClean="0"/>
              <a:t>‹#›</a:t>
            </a:fld>
            <a:endParaRPr lang="en-PH"/>
          </a:p>
        </p:txBody>
      </p:sp>
    </p:spTree>
    <p:extLst>
      <p:ext uri="{BB962C8B-B14F-4D97-AF65-F5344CB8AC3E}">
        <p14:creationId xmlns:p14="http://schemas.microsoft.com/office/powerpoint/2010/main" val="922505109"/>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46B245B9-6F96-47DC-B38F-EF3B17F908C0}"/>
              </a:ext>
            </a:extLst>
          </p:cNvPr>
          <p:cNvSpPr>
            <a:spLocks noGrp="1"/>
          </p:cNvSpPr>
          <p:nvPr>
            <p:ph type="title" orient="vert"/>
          </p:nvPr>
        </p:nvSpPr>
        <p:spPr>
          <a:xfrm>
            <a:off x="8724900" y="365125"/>
            <a:ext cx="2628900" cy="5811838"/>
          </a:xfrm>
        </p:spPr>
        <p:txBody>
          <a:bodyPr vert="eaVert"/>
          <a:lstStyle/>
          <a:p>
            <a:r>
              <a:rPr lang="en-US"/>
              <a:t>Click to edit Master title style</a:t>
            </a:r>
            <a:endParaRPr lang="en-PH"/>
          </a:p>
        </p:txBody>
      </p:sp>
      <p:sp>
        <p:nvSpPr>
          <p:cNvPr id="3" name="Vertical Text Placeholder 2">
            <a:extLst>
              <a:ext uri="{FF2B5EF4-FFF2-40B4-BE49-F238E27FC236}">
                <a16:creationId xmlns:a16="http://schemas.microsoft.com/office/drawing/2014/main" id="{E789FD6E-A7D0-40BF-9BE0-2DA8B813AA81}"/>
              </a:ext>
            </a:extLst>
          </p:cNvPr>
          <p:cNvSpPr>
            <a:spLocks noGrp="1"/>
          </p:cNvSpPr>
          <p:nvPr>
            <p:ph type="body" orient="vert" idx="1"/>
          </p:nvPr>
        </p:nvSpPr>
        <p:spPr>
          <a:xfrm>
            <a:off x="838200" y="365125"/>
            <a:ext cx="7734300"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PH"/>
          </a:p>
        </p:txBody>
      </p:sp>
      <p:sp>
        <p:nvSpPr>
          <p:cNvPr id="4" name="Date Placeholder 3">
            <a:extLst>
              <a:ext uri="{FF2B5EF4-FFF2-40B4-BE49-F238E27FC236}">
                <a16:creationId xmlns:a16="http://schemas.microsoft.com/office/drawing/2014/main" id="{26540913-1F65-4E2F-941E-48BD707BA1E9}"/>
              </a:ext>
            </a:extLst>
          </p:cNvPr>
          <p:cNvSpPr>
            <a:spLocks noGrp="1"/>
          </p:cNvSpPr>
          <p:nvPr>
            <p:ph type="dt" sz="half" idx="10"/>
          </p:nvPr>
        </p:nvSpPr>
        <p:spPr/>
        <p:txBody>
          <a:bodyPr/>
          <a:lstStyle/>
          <a:p>
            <a:fld id="{1E5E27E8-CE43-4501-BA19-5A3FA2D6A847}" type="datetimeFigureOut">
              <a:rPr lang="en-PH" smtClean="0"/>
              <a:t>06/02/2019</a:t>
            </a:fld>
            <a:endParaRPr lang="en-PH"/>
          </a:p>
        </p:txBody>
      </p:sp>
      <p:sp>
        <p:nvSpPr>
          <p:cNvPr id="5" name="Footer Placeholder 4">
            <a:extLst>
              <a:ext uri="{FF2B5EF4-FFF2-40B4-BE49-F238E27FC236}">
                <a16:creationId xmlns:a16="http://schemas.microsoft.com/office/drawing/2014/main" id="{4B406D06-8C59-4955-B873-4E2DABDFFC04}"/>
              </a:ext>
            </a:extLst>
          </p:cNvPr>
          <p:cNvSpPr>
            <a:spLocks noGrp="1"/>
          </p:cNvSpPr>
          <p:nvPr>
            <p:ph type="ftr" sz="quarter" idx="11"/>
          </p:nvPr>
        </p:nvSpPr>
        <p:spPr/>
        <p:txBody>
          <a:bodyPr/>
          <a:lstStyle/>
          <a:p>
            <a:endParaRPr lang="en-PH"/>
          </a:p>
        </p:txBody>
      </p:sp>
      <p:sp>
        <p:nvSpPr>
          <p:cNvPr id="6" name="Slide Number Placeholder 5">
            <a:extLst>
              <a:ext uri="{FF2B5EF4-FFF2-40B4-BE49-F238E27FC236}">
                <a16:creationId xmlns:a16="http://schemas.microsoft.com/office/drawing/2014/main" id="{B236199C-77B8-4956-8D25-C3CF68330339}"/>
              </a:ext>
            </a:extLst>
          </p:cNvPr>
          <p:cNvSpPr>
            <a:spLocks noGrp="1"/>
          </p:cNvSpPr>
          <p:nvPr>
            <p:ph type="sldNum" sz="quarter" idx="12"/>
          </p:nvPr>
        </p:nvSpPr>
        <p:spPr/>
        <p:txBody>
          <a:bodyPr/>
          <a:lstStyle/>
          <a:p>
            <a:fld id="{FE29B786-0D5C-4CF7-ADF3-A6E391836C21}" type="slidenum">
              <a:rPr lang="en-PH" smtClean="0"/>
              <a:t>‹#›</a:t>
            </a:fld>
            <a:endParaRPr lang="en-PH"/>
          </a:p>
        </p:txBody>
      </p:sp>
    </p:spTree>
    <p:extLst>
      <p:ext uri="{BB962C8B-B14F-4D97-AF65-F5344CB8AC3E}">
        <p14:creationId xmlns:p14="http://schemas.microsoft.com/office/powerpoint/2010/main" val="2741147255"/>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1524000" y="1122363"/>
            <a:ext cx="9144000" cy="2387600"/>
          </a:xfrm>
        </p:spPr>
        <p:txBody>
          <a:bodyPr anchor="b"/>
          <a:lstStyle>
            <a:lvl1pPr algn="ctr">
              <a:defRPr sz="6000"/>
            </a:lvl1pPr>
          </a:lstStyle>
          <a:p>
            <a:r>
              <a:rPr lang="en-US"/>
              <a:t>Click to edit Master title style</a:t>
            </a:r>
          </a:p>
        </p:txBody>
      </p:sp>
      <p:sp>
        <p:nvSpPr>
          <p:cNvPr id="3" name="Subtitle 2"/>
          <p:cNvSpPr>
            <a:spLocks noGrp="1"/>
          </p:cNvSpPr>
          <p:nvPr>
            <p:ph type="subTitle" idx="1"/>
          </p:nvPr>
        </p:nvSpPr>
        <p:spPr>
          <a:xfrm>
            <a:off x="1524000" y="3602038"/>
            <a:ext cx="9144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Date Placeholder 3"/>
          <p:cNvSpPr>
            <a:spLocks noGrp="1"/>
          </p:cNvSpPr>
          <p:nvPr>
            <p:ph type="dt" sz="half" idx="10"/>
          </p:nvPr>
        </p:nvSpPr>
        <p:spPr/>
        <p:txBody>
          <a:bodyPr/>
          <a:lstStyle/>
          <a:p>
            <a:fld id="{07501686-6DD7-4950-B902-68D2D6290423}" type="datetimeFigureOut">
              <a:rPr lang="en-US" smtClean="0"/>
              <a:t>2/6/2019</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C5F81AD-0A25-4B1A-B740-3C7984BD2BEF}" type="slidenum">
              <a:rPr lang="en-US" smtClean="0"/>
              <a:t>‹#›</a:t>
            </a:fld>
            <a:endParaRPr lang="en-US"/>
          </a:p>
        </p:txBody>
      </p:sp>
    </p:spTree>
    <p:extLst>
      <p:ext uri="{BB962C8B-B14F-4D97-AF65-F5344CB8AC3E}">
        <p14:creationId xmlns:p14="http://schemas.microsoft.com/office/powerpoint/2010/main" val="2438740023"/>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07501686-6DD7-4950-B902-68D2D6290423}" type="datetimeFigureOut">
              <a:rPr lang="en-US" smtClean="0"/>
              <a:t>2/6/2019</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C5F81AD-0A25-4B1A-B740-3C7984BD2BEF}" type="slidenum">
              <a:rPr lang="en-US" smtClean="0"/>
              <a:t>‹#›</a:t>
            </a:fld>
            <a:endParaRPr lang="en-US"/>
          </a:p>
        </p:txBody>
      </p:sp>
    </p:spTree>
    <p:extLst>
      <p:ext uri="{BB962C8B-B14F-4D97-AF65-F5344CB8AC3E}">
        <p14:creationId xmlns:p14="http://schemas.microsoft.com/office/powerpoint/2010/main" val="758274922"/>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831850" y="1709738"/>
            <a:ext cx="10515600" cy="2852737"/>
          </a:xfrm>
        </p:spPr>
        <p:txBody>
          <a:bodyPr anchor="b"/>
          <a:lstStyle>
            <a:lvl1pPr>
              <a:defRPr sz="6000"/>
            </a:lvl1pPr>
          </a:lstStyle>
          <a:p>
            <a:r>
              <a:rPr lang="en-US"/>
              <a:t>Click to edit Master title style</a:t>
            </a:r>
          </a:p>
        </p:txBody>
      </p:sp>
      <p:sp>
        <p:nvSpPr>
          <p:cNvPr id="3" name="Text Placeholder 2"/>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p:cNvSpPr>
            <a:spLocks noGrp="1"/>
          </p:cNvSpPr>
          <p:nvPr>
            <p:ph type="dt" sz="half" idx="10"/>
          </p:nvPr>
        </p:nvSpPr>
        <p:spPr/>
        <p:txBody>
          <a:bodyPr/>
          <a:lstStyle/>
          <a:p>
            <a:fld id="{07501686-6DD7-4950-B902-68D2D6290423}" type="datetimeFigureOut">
              <a:rPr lang="en-US" smtClean="0"/>
              <a:t>2/6/2019</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C5F81AD-0A25-4B1A-B740-3C7984BD2BEF}" type="slidenum">
              <a:rPr lang="en-US" smtClean="0"/>
              <a:t>‹#›</a:t>
            </a:fld>
            <a:endParaRPr lang="en-US"/>
          </a:p>
        </p:txBody>
      </p:sp>
    </p:spTree>
    <p:extLst>
      <p:ext uri="{BB962C8B-B14F-4D97-AF65-F5344CB8AC3E}">
        <p14:creationId xmlns:p14="http://schemas.microsoft.com/office/powerpoint/2010/main" val="447181992"/>
      </p:ext>
    </p:extLst>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838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6172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07501686-6DD7-4950-B902-68D2D6290423}" type="datetimeFigureOut">
              <a:rPr lang="en-US" smtClean="0"/>
              <a:t>2/6/2019</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8C5F81AD-0A25-4B1A-B740-3C7984BD2BEF}" type="slidenum">
              <a:rPr lang="en-US" smtClean="0"/>
              <a:t>‹#›</a:t>
            </a:fld>
            <a:endParaRPr lang="en-US"/>
          </a:p>
        </p:txBody>
      </p:sp>
    </p:spTree>
    <p:extLst>
      <p:ext uri="{BB962C8B-B14F-4D97-AF65-F5344CB8AC3E}">
        <p14:creationId xmlns:p14="http://schemas.microsoft.com/office/powerpoint/2010/main" val="1841673677"/>
      </p:ext>
    </p:extLst>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839788" y="365125"/>
            <a:ext cx="10515600" cy="1325563"/>
          </a:xfrm>
        </p:spPr>
        <p:txBody>
          <a:bodyPr/>
          <a:lstStyle/>
          <a:p>
            <a:r>
              <a:rPr lang="en-US"/>
              <a:t>Click to edit Master title style</a:t>
            </a:r>
          </a:p>
        </p:txBody>
      </p:sp>
      <p:sp>
        <p:nvSpPr>
          <p:cNvPr id="3" name="Text Placeholder 2"/>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p:cNvSpPr>
            <a:spLocks noGrp="1"/>
          </p:cNvSpPr>
          <p:nvPr>
            <p:ph sz="half" idx="2"/>
          </p:nvPr>
        </p:nvSpPr>
        <p:spPr>
          <a:xfrm>
            <a:off x="839788" y="2505075"/>
            <a:ext cx="5157787"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p:cNvSpPr>
            <a:spLocks noGrp="1"/>
          </p:cNvSpPr>
          <p:nvPr>
            <p:ph sz="quarter" idx="4"/>
          </p:nvPr>
        </p:nvSpPr>
        <p:spPr>
          <a:xfrm>
            <a:off x="6172200" y="2505075"/>
            <a:ext cx="5183188"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07501686-6DD7-4950-B902-68D2D6290423}" type="datetimeFigureOut">
              <a:rPr lang="en-US" smtClean="0"/>
              <a:t>2/6/2019</a:t>
            </a:fld>
            <a:endParaRPr lang="en-US"/>
          </a:p>
        </p:txBody>
      </p:sp>
      <p:sp>
        <p:nvSpPr>
          <p:cNvPr id="8" name="Footer Placeholder 7"/>
          <p:cNvSpPr>
            <a:spLocks noGrp="1"/>
          </p:cNvSpPr>
          <p:nvPr>
            <p:ph type="ftr" sz="quarter" idx="11"/>
          </p:nvPr>
        </p:nvSpPr>
        <p:spPr/>
        <p:txBody>
          <a:bodyPr/>
          <a:lstStyle/>
          <a:p>
            <a:endParaRPr lang="en-US"/>
          </a:p>
        </p:txBody>
      </p:sp>
      <p:sp>
        <p:nvSpPr>
          <p:cNvPr id="9" name="Slide Number Placeholder 8"/>
          <p:cNvSpPr>
            <a:spLocks noGrp="1"/>
          </p:cNvSpPr>
          <p:nvPr>
            <p:ph type="sldNum" sz="quarter" idx="12"/>
          </p:nvPr>
        </p:nvSpPr>
        <p:spPr/>
        <p:txBody>
          <a:bodyPr/>
          <a:lstStyle/>
          <a:p>
            <a:fld id="{8C5F81AD-0A25-4B1A-B740-3C7984BD2BEF}" type="slidenum">
              <a:rPr lang="en-US" smtClean="0"/>
              <a:t>‹#›</a:t>
            </a:fld>
            <a:endParaRPr lang="en-US"/>
          </a:p>
        </p:txBody>
      </p:sp>
    </p:spTree>
    <p:extLst>
      <p:ext uri="{BB962C8B-B14F-4D97-AF65-F5344CB8AC3E}">
        <p14:creationId xmlns:p14="http://schemas.microsoft.com/office/powerpoint/2010/main" val="2183138033"/>
      </p:ext>
    </p:extLst>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07501686-6DD7-4950-B902-68D2D6290423}" type="datetimeFigureOut">
              <a:rPr lang="en-US" smtClean="0"/>
              <a:t>2/6/2019</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8C5F81AD-0A25-4B1A-B740-3C7984BD2BEF}" type="slidenum">
              <a:rPr lang="en-US" smtClean="0"/>
              <a:t>‹#›</a:t>
            </a:fld>
            <a:endParaRPr lang="en-US"/>
          </a:p>
        </p:txBody>
      </p:sp>
    </p:spTree>
    <p:extLst>
      <p:ext uri="{BB962C8B-B14F-4D97-AF65-F5344CB8AC3E}">
        <p14:creationId xmlns:p14="http://schemas.microsoft.com/office/powerpoint/2010/main" val="3857382775"/>
      </p:ext>
    </p:extLst>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07501686-6DD7-4950-B902-68D2D6290423}" type="datetimeFigureOut">
              <a:rPr lang="en-US" smtClean="0"/>
              <a:t>2/6/2019</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8C5F81AD-0A25-4B1A-B740-3C7984BD2BEF}" type="slidenum">
              <a:rPr lang="en-US" smtClean="0"/>
              <a:t>‹#›</a:t>
            </a:fld>
            <a:endParaRPr lang="en-US"/>
          </a:p>
        </p:txBody>
      </p:sp>
    </p:spTree>
    <p:extLst>
      <p:ext uri="{BB962C8B-B14F-4D97-AF65-F5344CB8AC3E}">
        <p14:creationId xmlns:p14="http://schemas.microsoft.com/office/powerpoint/2010/main" val="3531595898"/>
      </p:ext>
    </p:extLst>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Content Placeholder 2"/>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07501686-6DD7-4950-B902-68D2D6290423}" type="datetimeFigureOut">
              <a:rPr lang="en-US" smtClean="0"/>
              <a:t>2/6/2019</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8C5F81AD-0A25-4B1A-B740-3C7984BD2BEF}" type="slidenum">
              <a:rPr lang="en-US" smtClean="0"/>
              <a:t>‹#›</a:t>
            </a:fld>
            <a:endParaRPr lang="en-US"/>
          </a:p>
        </p:txBody>
      </p:sp>
    </p:spTree>
    <p:extLst>
      <p:ext uri="{BB962C8B-B14F-4D97-AF65-F5344CB8AC3E}">
        <p14:creationId xmlns:p14="http://schemas.microsoft.com/office/powerpoint/2010/main" val="4107286713"/>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277BD08-EFE1-431D-B64B-ED69F661F62F}"/>
              </a:ext>
            </a:extLst>
          </p:cNvPr>
          <p:cNvSpPr>
            <a:spLocks noGrp="1"/>
          </p:cNvSpPr>
          <p:nvPr>
            <p:ph type="title"/>
          </p:nvPr>
        </p:nvSpPr>
        <p:spPr/>
        <p:txBody>
          <a:bodyPr/>
          <a:lstStyle/>
          <a:p>
            <a:r>
              <a:rPr lang="en-US"/>
              <a:t>Click to edit Master title style</a:t>
            </a:r>
            <a:endParaRPr lang="en-PH"/>
          </a:p>
        </p:txBody>
      </p:sp>
      <p:sp>
        <p:nvSpPr>
          <p:cNvPr id="3" name="Content Placeholder 2">
            <a:extLst>
              <a:ext uri="{FF2B5EF4-FFF2-40B4-BE49-F238E27FC236}">
                <a16:creationId xmlns:a16="http://schemas.microsoft.com/office/drawing/2014/main" id="{91369B5E-4ED2-4398-932B-6CB7E4E0DA42}"/>
              </a:ext>
            </a:extLst>
          </p:cNvPr>
          <p:cNvSpPr>
            <a:spLocks noGrp="1"/>
          </p:cNvSpPr>
          <p:nvPr>
            <p:ph idx="1"/>
          </p:nvPr>
        </p:nvSpPr>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PH"/>
          </a:p>
        </p:txBody>
      </p:sp>
      <p:sp>
        <p:nvSpPr>
          <p:cNvPr id="4" name="Date Placeholder 3">
            <a:extLst>
              <a:ext uri="{FF2B5EF4-FFF2-40B4-BE49-F238E27FC236}">
                <a16:creationId xmlns:a16="http://schemas.microsoft.com/office/drawing/2014/main" id="{620210A2-9499-421B-A8A3-167F065E6335}"/>
              </a:ext>
            </a:extLst>
          </p:cNvPr>
          <p:cNvSpPr>
            <a:spLocks noGrp="1"/>
          </p:cNvSpPr>
          <p:nvPr>
            <p:ph type="dt" sz="half" idx="10"/>
          </p:nvPr>
        </p:nvSpPr>
        <p:spPr/>
        <p:txBody>
          <a:bodyPr/>
          <a:lstStyle/>
          <a:p>
            <a:fld id="{1E5E27E8-CE43-4501-BA19-5A3FA2D6A847}" type="datetimeFigureOut">
              <a:rPr lang="en-PH" smtClean="0"/>
              <a:t>06/02/2019</a:t>
            </a:fld>
            <a:endParaRPr lang="en-PH"/>
          </a:p>
        </p:txBody>
      </p:sp>
      <p:sp>
        <p:nvSpPr>
          <p:cNvPr id="5" name="Footer Placeholder 4">
            <a:extLst>
              <a:ext uri="{FF2B5EF4-FFF2-40B4-BE49-F238E27FC236}">
                <a16:creationId xmlns:a16="http://schemas.microsoft.com/office/drawing/2014/main" id="{D7CB8AAC-75F6-4E0D-A1A5-BA1E6BDE46D1}"/>
              </a:ext>
            </a:extLst>
          </p:cNvPr>
          <p:cNvSpPr>
            <a:spLocks noGrp="1"/>
          </p:cNvSpPr>
          <p:nvPr>
            <p:ph type="ftr" sz="quarter" idx="11"/>
          </p:nvPr>
        </p:nvSpPr>
        <p:spPr/>
        <p:txBody>
          <a:bodyPr/>
          <a:lstStyle/>
          <a:p>
            <a:endParaRPr lang="en-PH"/>
          </a:p>
        </p:txBody>
      </p:sp>
      <p:sp>
        <p:nvSpPr>
          <p:cNvPr id="6" name="Slide Number Placeholder 5">
            <a:extLst>
              <a:ext uri="{FF2B5EF4-FFF2-40B4-BE49-F238E27FC236}">
                <a16:creationId xmlns:a16="http://schemas.microsoft.com/office/drawing/2014/main" id="{E066341A-B171-4836-820C-D0E0045A500E}"/>
              </a:ext>
            </a:extLst>
          </p:cNvPr>
          <p:cNvSpPr>
            <a:spLocks noGrp="1"/>
          </p:cNvSpPr>
          <p:nvPr>
            <p:ph type="sldNum" sz="quarter" idx="12"/>
          </p:nvPr>
        </p:nvSpPr>
        <p:spPr/>
        <p:txBody>
          <a:bodyPr/>
          <a:lstStyle/>
          <a:p>
            <a:fld id="{FE29B786-0D5C-4CF7-ADF3-A6E391836C21}" type="slidenum">
              <a:rPr lang="en-PH" smtClean="0"/>
              <a:t>‹#›</a:t>
            </a:fld>
            <a:endParaRPr lang="en-PH"/>
          </a:p>
        </p:txBody>
      </p:sp>
    </p:spTree>
    <p:extLst>
      <p:ext uri="{BB962C8B-B14F-4D97-AF65-F5344CB8AC3E}">
        <p14:creationId xmlns:p14="http://schemas.microsoft.com/office/powerpoint/2010/main" val="365876509"/>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839788" y="457200"/>
            <a:ext cx="3932237" cy="1600200"/>
          </a:xfrm>
        </p:spPr>
        <p:txBody>
          <a:bodyPr anchor="b"/>
          <a:lstStyle>
            <a:lvl1pPr>
              <a:defRPr sz="3200"/>
            </a:lvl1pPr>
          </a:lstStyle>
          <a:p>
            <a:r>
              <a:rPr lang="en-US"/>
              <a:t>Click to edit Master title style</a:t>
            </a:r>
          </a:p>
        </p:txBody>
      </p:sp>
      <p:sp>
        <p:nvSpPr>
          <p:cNvPr id="3" name="Picture Placeholder 2"/>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p:cNvSpPr>
            <a:spLocks noGrp="1"/>
          </p:cNvSpPr>
          <p:nvPr>
            <p:ph type="dt" sz="half" idx="10"/>
          </p:nvPr>
        </p:nvSpPr>
        <p:spPr/>
        <p:txBody>
          <a:bodyPr/>
          <a:lstStyle/>
          <a:p>
            <a:fld id="{07501686-6DD7-4950-B902-68D2D6290423}" type="datetimeFigureOut">
              <a:rPr lang="en-US" smtClean="0"/>
              <a:t>2/6/2019</a:t>
            </a:fld>
            <a:endParaRPr lang="en-US"/>
          </a:p>
        </p:txBody>
      </p:sp>
      <p:sp>
        <p:nvSpPr>
          <p:cNvPr id="6" name="Footer Placeholder 5"/>
          <p:cNvSpPr>
            <a:spLocks noGrp="1"/>
          </p:cNvSpPr>
          <p:nvPr>
            <p:ph type="ftr" sz="quarter" idx="11"/>
          </p:nvPr>
        </p:nvSpPr>
        <p:spPr/>
        <p:txBody>
          <a:bodyPr/>
          <a:lstStyle/>
          <a:p>
            <a:endParaRPr lang="en-US"/>
          </a:p>
        </p:txBody>
      </p:sp>
      <p:sp>
        <p:nvSpPr>
          <p:cNvPr id="7" name="Slide Number Placeholder 6"/>
          <p:cNvSpPr>
            <a:spLocks noGrp="1"/>
          </p:cNvSpPr>
          <p:nvPr>
            <p:ph type="sldNum" sz="quarter" idx="12"/>
          </p:nvPr>
        </p:nvSpPr>
        <p:spPr/>
        <p:txBody>
          <a:bodyPr/>
          <a:lstStyle/>
          <a:p>
            <a:fld id="{8C5F81AD-0A25-4B1A-B740-3C7984BD2BEF}" type="slidenum">
              <a:rPr lang="en-US" smtClean="0"/>
              <a:t>‹#›</a:t>
            </a:fld>
            <a:endParaRPr lang="en-US"/>
          </a:p>
        </p:txBody>
      </p:sp>
    </p:spTree>
    <p:extLst>
      <p:ext uri="{BB962C8B-B14F-4D97-AF65-F5344CB8AC3E}">
        <p14:creationId xmlns:p14="http://schemas.microsoft.com/office/powerpoint/2010/main" val="62931974"/>
      </p:ext>
    </p:extLst>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07501686-6DD7-4950-B902-68D2D6290423}" type="datetimeFigureOut">
              <a:rPr lang="en-US" smtClean="0"/>
              <a:t>2/6/2019</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C5F81AD-0A25-4B1A-B740-3C7984BD2BEF}" type="slidenum">
              <a:rPr lang="en-US" smtClean="0"/>
              <a:t>‹#›</a:t>
            </a:fld>
            <a:endParaRPr lang="en-US"/>
          </a:p>
        </p:txBody>
      </p:sp>
    </p:spTree>
    <p:extLst>
      <p:ext uri="{BB962C8B-B14F-4D97-AF65-F5344CB8AC3E}">
        <p14:creationId xmlns:p14="http://schemas.microsoft.com/office/powerpoint/2010/main" val="3725036336"/>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8724900" y="365125"/>
            <a:ext cx="2628900" cy="5811838"/>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838200" y="365125"/>
            <a:ext cx="7734300" cy="5811838"/>
          </a:xfrm>
        </p:spPr>
        <p:txBody>
          <a:bodyPr vert="eaVert"/>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07501686-6DD7-4950-B902-68D2D6290423}" type="datetimeFigureOut">
              <a:rPr lang="en-US" smtClean="0"/>
              <a:t>2/6/2019</a:t>
            </a:fld>
            <a:endParaRPr lang="en-US"/>
          </a:p>
        </p:txBody>
      </p:sp>
      <p:sp>
        <p:nvSpPr>
          <p:cNvPr id="5" name="Footer Placeholder 4"/>
          <p:cNvSpPr>
            <a:spLocks noGrp="1"/>
          </p:cNvSpPr>
          <p:nvPr>
            <p:ph type="ftr" sz="quarter" idx="11"/>
          </p:nvPr>
        </p:nvSpPr>
        <p:spPr/>
        <p:txBody>
          <a:bodyPr/>
          <a:lstStyle/>
          <a:p>
            <a:endParaRPr lang="en-US"/>
          </a:p>
        </p:txBody>
      </p:sp>
      <p:sp>
        <p:nvSpPr>
          <p:cNvPr id="6" name="Slide Number Placeholder 5"/>
          <p:cNvSpPr>
            <a:spLocks noGrp="1"/>
          </p:cNvSpPr>
          <p:nvPr>
            <p:ph type="sldNum" sz="quarter" idx="12"/>
          </p:nvPr>
        </p:nvSpPr>
        <p:spPr/>
        <p:txBody>
          <a:bodyPr/>
          <a:lstStyle/>
          <a:p>
            <a:fld id="{8C5F81AD-0A25-4B1A-B740-3C7984BD2BEF}" type="slidenum">
              <a:rPr lang="en-US" smtClean="0"/>
              <a:t>‹#›</a:t>
            </a:fld>
            <a:endParaRPr lang="en-US"/>
          </a:p>
        </p:txBody>
      </p:sp>
    </p:spTree>
    <p:extLst>
      <p:ext uri="{BB962C8B-B14F-4D97-AF65-F5344CB8AC3E}">
        <p14:creationId xmlns:p14="http://schemas.microsoft.com/office/powerpoint/2010/main" val="2660486466"/>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userDrawn="1">
  <p:cSld name="slidemodel2">
    <p:bg>
      <p:bgPr>
        <a:gradFill flip="none" rotWithShape="1">
          <a:gsLst>
            <a:gs pos="55000">
              <a:srgbClr val="1181AE"/>
            </a:gs>
            <a:gs pos="0">
              <a:srgbClr val="1181AE"/>
            </a:gs>
            <a:gs pos="100000">
              <a:srgbClr val="095474"/>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title" hasCustomPrompt="1"/>
          </p:nvPr>
        </p:nvSpPr>
        <p:spPr>
          <a:xfrm>
            <a:off x="3218672" y="2870634"/>
            <a:ext cx="5932223" cy="711081"/>
          </a:xfrm>
        </p:spPr>
        <p:txBody>
          <a:bodyPr>
            <a:normAutofit/>
          </a:bodyPr>
          <a:lstStyle>
            <a:lvl1pPr algn="ctr">
              <a:defRPr sz="3600" b="0">
                <a:solidFill>
                  <a:schemeClr val="bg1"/>
                </a:solidFill>
                <a:effectLst>
                  <a:outerShdw blurRad="38100" dist="38100" dir="2700000" algn="tl">
                    <a:srgbClr val="000000">
                      <a:alpha val="43137"/>
                    </a:srgbClr>
                  </a:outerShdw>
                </a:effectLst>
                <a:latin typeface="+mj-lt"/>
                <a:ea typeface="Open Sans" pitchFamily="34" charset="0"/>
                <a:cs typeface="Open Sans" pitchFamily="34" charset="0"/>
              </a:defRPr>
            </a:lvl1pPr>
          </a:lstStyle>
          <a:p>
            <a:r>
              <a:rPr lang="en-US"/>
              <a:t>SlideModel.com</a:t>
            </a:r>
          </a:p>
        </p:txBody>
      </p:sp>
      <p:sp>
        <p:nvSpPr>
          <p:cNvPr id="3" name="Date Placeholder 2"/>
          <p:cNvSpPr>
            <a:spLocks noGrp="1"/>
          </p:cNvSpPr>
          <p:nvPr>
            <p:ph type="dt" sz="half" idx="10"/>
          </p:nvPr>
        </p:nvSpPr>
        <p:spPr/>
        <p:txBody>
          <a:bodyPr/>
          <a:lstStyle/>
          <a:p>
            <a:fld id="{425404F2-BE9A-4460-8815-8F645183555F}" type="datetimeFigureOut">
              <a:rPr lang="en-US" smtClean="0"/>
              <a:pPr/>
              <a:t>2/6/2019</a:t>
            </a:fld>
            <a:endParaRPr lang="en-US"/>
          </a:p>
        </p:txBody>
      </p:sp>
      <p:sp>
        <p:nvSpPr>
          <p:cNvPr id="4" name="Footer Placeholder 3"/>
          <p:cNvSpPr>
            <a:spLocks noGrp="1"/>
          </p:cNvSpPr>
          <p:nvPr>
            <p:ph type="ftr" sz="quarter" idx="11"/>
          </p:nvPr>
        </p:nvSpPr>
        <p:spPr/>
        <p:txBody>
          <a:bodyPr/>
          <a:lstStyle/>
          <a:p>
            <a:endParaRPr lang="en-US"/>
          </a:p>
        </p:txBody>
      </p:sp>
      <p:sp>
        <p:nvSpPr>
          <p:cNvPr id="5" name="Slide Number Placeholder 4"/>
          <p:cNvSpPr>
            <a:spLocks noGrp="1"/>
          </p:cNvSpPr>
          <p:nvPr>
            <p:ph type="sldNum" sz="quarter" idx="12"/>
          </p:nvPr>
        </p:nvSpPr>
        <p:spPr/>
        <p:txBody>
          <a:bodyPr/>
          <a:lstStyle/>
          <a:p>
            <a:fld id="{96E69268-9C8B-4EBF-A9EE-DC5DC2D48DC3}" type="slidenum">
              <a:rPr lang="en-US" smtClean="0"/>
              <a:pPr/>
              <a:t>‹#›</a:t>
            </a:fld>
            <a:endParaRPr lang="en-US"/>
          </a:p>
        </p:txBody>
      </p:sp>
    </p:spTree>
    <p:extLst>
      <p:ext uri="{BB962C8B-B14F-4D97-AF65-F5344CB8AC3E}">
        <p14:creationId xmlns:p14="http://schemas.microsoft.com/office/powerpoint/2010/main" val="241656953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FA5352F8-4A20-4D98-944E-02697C09C703}"/>
              </a:ext>
            </a:extLst>
          </p:cNvPr>
          <p:cNvSpPr>
            <a:spLocks noGrp="1"/>
          </p:cNvSpPr>
          <p:nvPr>
            <p:ph type="title"/>
          </p:nvPr>
        </p:nvSpPr>
        <p:spPr>
          <a:xfrm>
            <a:off x="831850" y="1709738"/>
            <a:ext cx="10515600" cy="2852737"/>
          </a:xfrm>
        </p:spPr>
        <p:txBody>
          <a:bodyPr anchor="b"/>
          <a:lstStyle>
            <a:lvl1pPr>
              <a:defRPr sz="6000"/>
            </a:lvl1pPr>
          </a:lstStyle>
          <a:p>
            <a:r>
              <a:rPr lang="en-US"/>
              <a:t>Click to edit Master title style</a:t>
            </a:r>
            <a:endParaRPr lang="en-PH"/>
          </a:p>
        </p:txBody>
      </p:sp>
      <p:sp>
        <p:nvSpPr>
          <p:cNvPr id="3" name="Text Placeholder 2">
            <a:extLst>
              <a:ext uri="{FF2B5EF4-FFF2-40B4-BE49-F238E27FC236}">
                <a16:creationId xmlns:a16="http://schemas.microsoft.com/office/drawing/2014/main" id="{1D5A38C5-4E16-43CA-B4BD-6A00C739E90F}"/>
              </a:ext>
            </a:extLst>
          </p:cNvPr>
          <p:cNvSpPr>
            <a:spLocks noGrp="1"/>
          </p:cNvSpPr>
          <p:nvPr>
            <p:ph type="body" idx="1"/>
          </p:nvPr>
        </p:nvSpPr>
        <p:spPr>
          <a:xfrm>
            <a:off x="831850" y="4589463"/>
            <a:ext cx="10515600" cy="1500187"/>
          </a:xfrm>
        </p:spPr>
        <p:txBody>
          <a:bodyPr/>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a:r>
              <a:rPr lang="en-US"/>
              <a:t>Edit Master text styles</a:t>
            </a:r>
          </a:p>
        </p:txBody>
      </p:sp>
      <p:sp>
        <p:nvSpPr>
          <p:cNvPr id="4" name="Date Placeholder 3">
            <a:extLst>
              <a:ext uri="{FF2B5EF4-FFF2-40B4-BE49-F238E27FC236}">
                <a16:creationId xmlns:a16="http://schemas.microsoft.com/office/drawing/2014/main" id="{3D782C6E-B2B3-42B7-804A-69D8D307883A}"/>
              </a:ext>
            </a:extLst>
          </p:cNvPr>
          <p:cNvSpPr>
            <a:spLocks noGrp="1"/>
          </p:cNvSpPr>
          <p:nvPr>
            <p:ph type="dt" sz="half" idx="10"/>
          </p:nvPr>
        </p:nvSpPr>
        <p:spPr/>
        <p:txBody>
          <a:bodyPr/>
          <a:lstStyle/>
          <a:p>
            <a:fld id="{1E5E27E8-CE43-4501-BA19-5A3FA2D6A847}" type="datetimeFigureOut">
              <a:rPr lang="en-PH" smtClean="0"/>
              <a:t>06/02/2019</a:t>
            </a:fld>
            <a:endParaRPr lang="en-PH"/>
          </a:p>
        </p:txBody>
      </p:sp>
      <p:sp>
        <p:nvSpPr>
          <p:cNvPr id="5" name="Footer Placeholder 4">
            <a:extLst>
              <a:ext uri="{FF2B5EF4-FFF2-40B4-BE49-F238E27FC236}">
                <a16:creationId xmlns:a16="http://schemas.microsoft.com/office/drawing/2014/main" id="{C38214D2-A903-40AA-A858-2CA79CD24EC0}"/>
              </a:ext>
            </a:extLst>
          </p:cNvPr>
          <p:cNvSpPr>
            <a:spLocks noGrp="1"/>
          </p:cNvSpPr>
          <p:nvPr>
            <p:ph type="ftr" sz="quarter" idx="11"/>
          </p:nvPr>
        </p:nvSpPr>
        <p:spPr/>
        <p:txBody>
          <a:bodyPr/>
          <a:lstStyle/>
          <a:p>
            <a:endParaRPr lang="en-PH"/>
          </a:p>
        </p:txBody>
      </p:sp>
      <p:sp>
        <p:nvSpPr>
          <p:cNvPr id="6" name="Slide Number Placeholder 5">
            <a:extLst>
              <a:ext uri="{FF2B5EF4-FFF2-40B4-BE49-F238E27FC236}">
                <a16:creationId xmlns:a16="http://schemas.microsoft.com/office/drawing/2014/main" id="{ACD6EA7F-3FB2-49C2-9992-C81CA7F8ACBB}"/>
              </a:ext>
            </a:extLst>
          </p:cNvPr>
          <p:cNvSpPr>
            <a:spLocks noGrp="1"/>
          </p:cNvSpPr>
          <p:nvPr>
            <p:ph type="sldNum" sz="quarter" idx="12"/>
          </p:nvPr>
        </p:nvSpPr>
        <p:spPr/>
        <p:txBody>
          <a:bodyPr/>
          <a:lstStyle/>
          <a:p>
            <a:fld id="{FE29B786-0D5C-4CF7-ADF3-A6E391836C21}" type="slidenum">
              <a:rPr lang="en-PH" smtClean="0"/>
              <a:t>‹#›</a:t>
            </a:fld>
            <a:endParaRPr lang="en-PH"/>
          </a:p>
        </p:txBody>
      </p:sp>
    </p:spTree>
    <p:extLst>
      <p:ext uri="{BB962C8B-B14F-4D97-AF65-F5344CB8AC3E}">
        <p14:creationId xmlns:p14="http://schemas.microsoft.com/office/powerpoint/2010/main" val="3575668684"/>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3215A28-143E-4018-A717-390C2B9E73EE}"/>
              </a:ext>
            </a:extLst>
          </p:cNvPr>
          <p:cNvSpPr>
            <a:spLocks noGrp="1"/>
          </p:cNvSpPr>
          <p:nvPr>
            <p:ph type="title"/>
          </p:nvPr>
        </p:nvSpPr>
        <p:spPr/>
        <p:txBody>
          <a:bodyPr/>
          <a:lstStyle/>
          <a:p>
            <a:r>
              <a:rPr lang="en-US"/>
              <a:t>Click to edit Master title style</a:t>
            </a:r>
            <a:endParaRPr lang="en-PH"/>
          </a:p>
        </p:txBody>
      </p:sp>
      <p:sp>
        <p:nvSpPr>
          <p:cNvPr id="3" name="Content Placeholder 2">
            <a:extLst>
              <a:ext uri="{FF2B5EF4-FFF2-40B4-BE49-F238E27FC236}">
                <a16:creationId xmlns:a16="http://schemas.microsoft.com/office/drawing/2014/main" id="{86C13E22-A360-4810-B828-31BEDC08E44B}"/>
              </a:ext>
            </a:extLst>
          </p:cNvPr>
          <p:cNvSpPr>
            <a:spLocks noGrp="1"/>
          </p:cNvSpPr>
          <p:nvPr>
            <p:ph sz="half" idx="1"/>
          </p:nvPr>
        </p:nvSpPr>
        <p:spPr>
          <a:xfrm>
            <a:off x="838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PH"/>
          </a:p>
        </p:txBody>
      </p:sp>
      <p:sp>
        <p:nvSpPr>
          <p:cNvPr id="4" name="Content Placeholder 3">
            <a:extLst>
              <a:ext uri="{FF2B5EF4-FFF2-40B4-BE49-F238E27FC236}">
                <a16:creationId xmlns:a16="http://schemas.microsoft.com/office/drawing/2014/main" id="{8CA5FA35-C2E9-43AB-9CBC-4C938CD0A09C}"/>
              </a:ext>
            </a:extLst>
          </p:cNvPr>
          <p:cNvSpPr>
            <a:spLocks noGrp="1"/>
          </p:cNvSpPr>
          <p:nvPr>
            <p:ph sz="half" idx="2"/>
          </p:nvPr>
        </p:nvSpPr>
        <p:spPr>
          <a:xfrm>
            <a:off x="6172200" y="1825625"/>
            <a:ext cx="5181600" cy="435133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PH"/>
          </a:p>
        </p:txBody>
      </p:sp>
      <p:sp>
        <p:nvSpPr>
          <p:cNvPr id="5" name="Date Placeholder 4">
            <a:extLst>
              <a:ext uri="{FF2B5EF4-FFF2-40B4-BE49-F238E27FC236}">
                <a16:creationId xmlns:a16="http://schemas.microsoft.com/office/drawing/2014/main" id="{46FDF713-5EFD-4D53-BD17-7A95C2C9A7EA}"/>
              </a:ext>
            </a:extLst>
          </p:cNvPr>
          <p:cNvSpPr>
            <a:spLocks noGrp="1"/>
          </p:cNvSpPr>
          <p:nvPr>
            <p:ph type="dt" sz="half" idx="10"/>
          </p:nvPr>
        </p:nvSpPr>
        <p:spPr/>
        <p:txBody>
          <a:bodyPr/>
          <a:lstStyle/>
          <a:p>
            <a:fld id="{1E5E27E8-CE43-4501-BA19-5A3FA2D6A847}" type="datetimeFigureOut">
              <a:rPr lang="en-PH" smtClean="0"/>
              <a:t>06/02/2019</a:t>
            </a:fld>
            <a:endParaRPr lang="en-PH"/>
          </a:p>
        </p:txBody>
      </p:sp>
      <p:sp>
        <p:nvSpPr>
          <p:cNvPr id="6" name="Footer Placeholder 5">
            <a:extLst>
              <a:ext uri="{FF2B5EF4-FFF2-40B4-BE49-F238E27FC236}">
                <a16:creationId xmlns:a16="http://schemas.microsoft.com/office/drawing/2014/main" id="{8879E0C8-2D69-49F6-A25E-CF3CE7CC3FE9}"/>
              </a:ext>
            </a:extLst>
          </p:cNvPr>
          <p:cNvSpPr>
            <a:spLocks noGrp="1"/>
          </p:cNvSpPr>
          <p:nvPr>
            <p:ph type="ftr" sz="quarter" idx="11"/>
          </p:nvPr>
        </p:nvSpPr>
        <p:spPr/>
        <p:txBody>
          <a:bodyPr/>
          <a:lstStyle/>
          <a:p>
            <a:endParaRPr lang="en-PH"/>
          </a:p>
        </p:txBody>
      </p:sp>
      <p:sp>
        <p:nvSpPr>
          <p:cNvPr id="7" name="Slide Number Placeholder 6">
            <a:extLst>
              <a:ext uri="{FF2B5EF4-FFF2-40B4-BE49-F238E27FC236}">
                <a16:creationId xmlns:a16="http://schemas.microsoft.com/office/drawing/2014/main" id="{C6753F41-6091-4AD5-8D6A-744B0A0BC294}"/>
              </a:ext>
            </a:extLst>
          </p:cNvPr>
          <p:cNvSpPr>
            <a:spLocks noGrp="1"/>
          </p:cNvSpPr>
          <p:nvPr>
            <p:ph type="sldNum" sz="quarter" idx="12"/>
          </p:nvPr>
        </p:nvSpPr>
        <p:spPr/>
        <p:txBody>
          <a:bodyPr/>
          <a:lstStyle/>
          <a:p>
            <a:fld id="{FE29B786-0D5C-4CF7-ADF3-A6E391836C21}" type="slidenum">
              <a:rPr lang="en-PH" smtClean="0"/>
              <a:t>‹#›</a:t>
            </a:fld>
            <a:endParaRPr lang="en-PH"/>
          </a:p>
        </p:txBody>
      </p:sp>
    </p:spTree>
    <p:extLst>
      <p:ext uri="{BB962C8B-B14F-4D97-AF65-F5344CB8AC3E}">
        <p14:creationId xmlns:p14="http://schemas.microsoft.com/office/powerpoint/2010/main" val="1303247451"/>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F8E73EB-CE1B-41A1-863F-55B1BA32ECD7}"/>
              </a:ext>
            </a:extLst>
          </p:cNvPr>
          <p:cNvSpPr>
            <a:spLocks noGrp="1"/>
          </p:cNvSpPr>
          <p:nvPr>
            <p:ph type="title"/>
          </p:nvPr>
        </p:nvSpPr>
        <p:spPr>
          <a:xfrm>
            <a:off x="839788" y="365125"/>
            <a:ext cx="10515600" cy="1325563"/>
          </a:xfrm>
        </p:spPr>
        <p:txBody>
          <a:bodyPr/>
          <a:lstStyle/>
          <a:p>
            <a:r>
              <a:rPr lang="en-US"/>
              <a:t>Click to edit Master title style</a:t>
            </a:r>
            <a:endParaRPr lang="en-PH"/>
          </a:p>
        </p:txBody>
      </p:sp>
      <p:sp>
        <p:nvSpPr>
          <p:cNvPr id="3" name="Text Placeholder 2">
            <a:extLst>
              <a:ext uri="{FF2B5EF4-FFF2-40B4-BE49-F238E27FC236}">
                <a16:creationId xmlns:a16="http://schemas.microsoft.com/office/drawing/2014/main" id="{776C068D-1FFC-4AF1-A584-CF4A1CDFBF74}"/>
              </a:ext>
            </a:extLst>
          </p:cNvPr>
          <p:cNvSpPr>
            <a:spLocks noGrp="1"/>
          </p:cNvSpPr>
          <p:nvPr>
            <p:ph type="body" idx="1"/>
          </p:nvPr>
        </p:nvSpPr>
        <p:spPr>
          <a:xfrm>
            <a:off x="839788" y="1681163"/>
            <a:ext cx="515778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4" name="Content Placeholder 3">
            <a:extLst>
              <a:ext uri="{FF2B5EF4-FFF2-40B4-BE49-F238E27FC236}">
                <a16:creationId xmlns:a16="http://schemas.microsoft.com/office/drawing/2014/main" id="{D2C5BD8D-9172-41A3-A88E-95906405D9D2}"/>
              </a:ext>
            </a:extLst>
          </p:cNvPr>
          <p:cNvSpPr>
            <a:spLocks noGrp="1"/>
          </p:cNvSpPr>
          <p:nvPr>
            <p:ph sz="half" idx="2"/>
          </p:nvPr>
        </p:nvSpPr>
        <p:spPr>
          <a:xfrm>
            <a:off x="839788" y="2505075"/>
            <a:ext cx="5157787"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PH"/>
          </a:p>
        </p:txBody>
      </p:sp>
      <p:sp>
        <p:nvSpPr>
          <p:cNvPr id="5" name="Text Placeholder 4">
            <a:extLst>
              <a:ext uri="{FF2B5EF4-FFF2-40B4-BE49-F238E27FC236}">
                <a16:creationId xmlns:a16="http://schemas.microsoft.com/office/drawing/2014/main" id="{1BBB8192-15B6-4773-AC61-9BC5FB2DA337}"/>
              </a:ext>
            </a:extLst>
          </p:cNvPr>
          <p:cNvSpPr>
            <a:spLocks noGrp="1"/>
          </p:cNvSpPr>
          <p:nvPr>
            <p:ph type="body" sz="quarter" idx="3"/>
          </p:nvPr>
        </p:nvSpPr>
        <p:spPr>
          <a:xfrm>
            <a:off x="6172200" y="1681163"/>
            <a:ext cx="51831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Edit Master text styles</a:t>
            </a:r>
          </a:p>
        </p:txBody>
      </p:sp>
      <p:sp>
        <p:nvSpPr>
          <p:cNvPr id="6" name="Content Placeholder 5">
            <a:extLst>
              <a:ext uri="{FF2B5EF4-FFF2-40B4-BE49-F238E27FC236}">
                <a16:creationId xmlns:a16="http://schemas.microsoft.com/office/drawing/2014/main" id="{9B75F7EF-6B1C-4B3A-911C-473BFE0DBA82}"/>
              </a:ext>
            </a:extLst>
          </p:cNvPr>
          <p:cNvSpPr>
            <a:spLocks noGrp="1"/>
          </p:cNvSpPr>
          <p:nvPr>
            <p:ph sz="quarter" idx="4"/>
          </p:nvPr>
        </p:nvSpPr>
        <p:spPr>
          <a:xfrm>
            <a:off x="6172200" y="2505075"/>
            <a:ext cx="5183188" cy="3684588"/>
          </a:xfrm>
        </p:spPr>
        <p:txBody>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PH"/>
          </a:p>
        </p:txBody>
      </p:sp>
      <p:sp>
        <p:nvSpPr>
          <p:cNvPr id="7" name="Date Placeholder 6">
            <a:extLst>
              <a:ext uri="{FF2B5EF4-FFF2-40B4-BE49-F238E27FC236}">
                <a16:creationId xmlns:a16="http://schemas.microsoft.com/office/drawing/2014/main" id="{AD9C7401-E62F-4C09-82F4-D33FDE4D2396}"/>
              </a:ext>
            </a:extLst>
          </p:cNvPr>
          <p:cNvSpPr>
            <a:spLocks noGrp="1"/>
          </p:cNvSpPr>
          <p:nvPr>
            <p:ph type="dt" sz="half" idx="10"/>
          </p:nvPr>
        </p:nvSpPr>
        <p:spPr/>
        <p:txBody>
          <a:bodyPr/>
          <a:lstStyle/>
          <a:p>
            <a:fld id="{1E5E27E8-CE43-4501-BA19-5A3FA2D6A847}" type="datetimeFigureOut">
              <a:rPr lang="en-PH" smtClean="0"/>
              <a:t>06/02/2019</a:t>
            </a:fld>
            <a:endParaRPr lang="en-PH"/>
          </a:p>
        </p:txBody>
      </p:sp>
      <p:sp>
        <p:nvSpPr>
          <p:cNvPr id="8" name="Footer Placeholder 7">
            <a:extLst>
              <a:ext uri="{FF2B5EF4-FFF2-40B4-BE49-F238E27FC236}">
                <a16:creationId xmlns:a16="http://schemas.microsoft.com/office/drawing/2014/main" id="{265C0B8F-AE14-4DBC-89AD-657BF066300C}"/>
              </a:ext>
            </a:extLst>
          </p:cNvPr>
          <p:cNvSpPr>
            <a:spLocks noGrp="1"/>
          </p:cNvSpPr>
          <p:nvPr>
            <p:ph type="ftr" sz="quarter" idx="11"/>
          </p:nvPr>
        </p:nvSpPr>
        <p:spPr/>
        <p:txBody>
          <a:bodyPr/>
          <a:lstStyle/>
          <a:p>
            <a:endParaRPr lang="en-PH"/>
          </a:p>
        </p:txBody>
      </p:sp>
      <p:sp>
        <p:nvSpPr>
          <p:cNvPr id="9" name="Slide Number Placeholder 8">
            <a:extLst>
              <a:ext uri="{FF2B5EF4-FFF2-40B4-BE49-F238E27FC236}">
                <a16:creationId xmlns:a16="http://schemas.microsoft.com/office/drawing/2014/main" id="{7BC1C13B-F4FE-4295-8560-621F5C35FCD7}"/>
              </a:ext>
            </a:extLst>
          </p:cNvPr>
          <p:cNvSpPr>
            <a:spLocks noGrp="1"/>
          </p:cNvSpPr>
          <p:nvPr>
            <p:ph type="sldNum" sz="quarter" idx="12"/>
          </p:nvPr>
        </p:nvSpPr>
        <p:spPr/>
        <p:txBody>
          <a:bodyPr/>
          <a:lstStyle/>
          <a:p>
            <a:fld id="{FE29B786-0D5C-4CF7-ADF3-A6E391836C21}" type="slidenum">
              <a:rPr lang="en-PH" smtClean="0"/>
              <a:t>‹#›</a:t>
            </a:fld>
            <a:endParaRPr lang="en-PH"/>
          </a:p>
        </p:txBody>
      </p:sp>
    </p:spTree>
    <p:extLst>
      <p:ext uri="{BB962C8B-B14F-4D97-AF65-F5344CB8AC3E}">
        <p14:creationId xmlns:p14="http://schemas.microsoft.com/office/powerpoint/2010/main" val="1458099998"/>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739B117-9AF0-4D64-8C85-D5581C119E96}"/>
              </a:ext>
            </a:extLst>
          </p:cNvPr>
          <p:cNvSpPr>
            <a:spLocks noGrp="1"/>
          </p:cNvSpPr>
          <p:nvPr>
            <p:ph type="title"/>
          </p:nvPr>
        </p:nvSpPr>
        <p:spPr/>
        <p:txBody>
          <a:bodyPr/>
          <a:lstStyle/>
          <a:p>
            <a:r>
              <a:rPr lang="en-US"/>
              <a:t>Click to edit Master title style</a:t>
            </a:r>
            <a:endParaRPr lang="en-PH"/>
          </a:p>
        </p:txBody>
      </p:sp>
      <p:sp>
        <p:nvSpPr>
          <p:cNvPr id="3" name="Date Placeholder 2">
            <a:extLst>
              <a:ext uri="{FF2B5EF4-FFF2-40B4-BE49-F238E27FC236}">
                <a16:creationId xmlns:a16="http://schemas.microsoft.com/office/drawing/2014/main" id="{45AD361E-276B-4BE5-96B4-5051EB4E0BD7}"/>
              </a:ext>
            </a:extLst>
          </p:cNvPr>
          <p:cNvSpPr>
            <a:spLocks noGrp="1"/>
          </p:cNvSpPr>
          <p:nvPr>
            <p:ph type="dt" sz="half" idx="10"/>
          </p:nvPr>
        </p:nvSpPr>
        <p:spPr/>
        <p:txBody>
          <a:bodyPr/>
          <a:lstStyle/>
          <a:p>
            <a:fld id="{1E5E27E8-CE43-4501-BA19-5A3FA2D6A847}" type="datetimeFigureOut">
              <a:rPr lang="en-PH" smtClean="0"/>
              <a:t>06/02/2019</a:t>
            </a:fld>
            <a:endParaRPr lang="en-PH"/>
          </a:p>
        </p:txBody>
      </p:sp>
      <p:sp>
        <p:nvSpPr>
          <p:cNvPr id="4" name="Footer Placeholder 3">
            <a:extLst>
              <a:ext uri="{FF2B5EF4-FFF2-40B4-BE49-F238E27FC236}">
                <a16:creationId xmlns:a16="http://schemas.microsoft.com/office/drawing/2014/main" id="{67006462-C93E-4F9D-A68B-6190E32FCBFD}"/>
              </a:ext>
            </a:extLst>
          </p:cNvPr>
          <p:cNvSpPr>
            <a:spLocks noGrp="1"/>
          </p:cNvSpPr>
          <p:nvPr>
            <p:ph type="ftr" sz="quarter" idx="11"/>
          </p:nvPr>
        </p:nvSpPr>
        <p:spPr/>
        <p:txBody>
          <a:bodyPr/>
          <a:lstStyle/>
          <a:p>
            <a:endParaRPr lang="en-PH"/>
          </a:p>
        </p:txBody>
      </p:sp>
      <p:sp>
        <p:nvSpPr>
          <p:cNvPr id="5" name="Slide Number Placeholder 4">
            <a:extLst>
              <a:ext uri="{FF2B5EF4-FFF2-40B4-BE49-F238E27FC236}">
                <a16:creationId xmlns:a16="http://schemas.microsoft.com/office/drawing/2014/main" id="{41E1CB56-D031-489C-9D32-00C2E189382B}"/>
              </a:ext>
            </a:extLst>
          </p:cNvPr>
          <p:cNvSpPr>
            <a:spLocks noGrp="1"/>
          </p:cNvSpPr>
          <p:nvPr>
            <p:ph type="sldNum" sz="quarter" idx="12"/>
          </p:nvPr>
        </p:nvSpPr>
        <p:spPr/>
        <p:txBody>
          <a:bodyPr/>
          <a:lstStyle/>
          <a:p>
            <a:fld id="{FE29B786-0D5C-4CF7-ADF3-A6E391836C21}" type="slidenum">
              <a:rPr lang="en-PH" smtClean="0"/>
              <a:t>‹#›</a:t>
            </a:fld>
            <a:endParaRPr lang="en-PH"/>
          </a:p>
        </p:txBody>
      </p:sp>
    </p:spTree>
    <p:extLst>
      <p:ext uri="{BB962C8B-B14F-4D97-AF65-F5344CB8AC3E}">
        <p14:creationId xmlns:p14="http://schemas.microsoft.com/office/powerpoint/2010/main" val="4222036912"/>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a:extLst>
              <a:ext uri="{FF2B5EF4-FFF2-40B4-BE49-F238E27FC236}">
                <a16:creationId xmlns:a16="http://schemas.microsoft.com/office/drawing/2014/main" id="{A953E315-4419-46FC-853A-FACC172FB692}"/>
              </a:ext>
            </a:extLst>
          </p:cNvPr>
          <p:cNvSpPr>
            <a:spLocks noGrp="1"/>
          </p:cNvSpPr>
          <p:nvPr>
            <p:ph type="dt" sz="half" idx="10"/>
          </p:nvPr>
        </p:nvSpPr>
        <p:spPr/>
        <p:txBody>
          <a:bodyPr/>
          <a:lstStyle/>
          <a:p>
            <a:fld id="{1E5E27E8-CE43-4501-BA19-5A3FA2D6A847}" type="datetimeFigureOut">
              <a:rPr lang="en-PH" smtClean="0"/>
              <a:t>06/02/2019</a:t>
            </a:fld>
            <a:endParaRPr lang="en-PH"/>
          </a:p>
        </p:txBody>
      </p:sp>
      <p:sp>
        <p:nvSpPr>
          <p:cNvPr id="3" name="Footer Placeholder 2">
            <a:extLst>
              <a:ext uri="{FF2B5EF4-FFF2-40B4-BE49-F238E27FC236}">
                <a16:creationId xmlns:a16="http://schemas.microsoft.com/office/drawing/2014/main" id="{B732583E-59DC-48BD-BED8-101606ACD29C}"/>
              </a:ext>
            </a:extLst>
          </p:cNvPr>
          <p:cNvSpPr>
            <a:spLocks noGrp="1"/>
          </p:cNvSpPr>
          <p:nvPr>
            <p:ph type="ftr" sz="quarter" idx="11"/>
          </p:nvPr>
        </p:nvSpPr>
        <p:spPr/>
        <p:txBody>
          <a:bodyPr/>
          <a:lstStyle/>
          <a:p>
            <a:endParaRPr lang="en-PH"/>
          </a:p>
        </p:txBody>
      </p:sp>
      <p:sp>
        <p:nvSpPr>
          <p:cNvPr id="4" name="Slide Number Placeholder 3">
            <a:extLst>
              <a:ext uri="{FF2B5EF4-FFF2-40B4-BE49-F238E27FC236}">
                <a16:creationId xmlns:a16="http://schemas.microsoft.com/office/drawing/2014/main" id="{970E184B-4E29-4DF8-A3B9-F88168D38510}"/>
              </a:ext>
            </a:extLst>
          </p:cNvPr>
          <p:cNvSpPr>
            <a:spLocks noGrp="1"/>
          </p:cNvSpPr>
          <p:nvPr>
            <p:ph type="sldNum" sz="quarter" idx="12"/>
          </p:nvPr>
        </p:nvSpPr>
        <p:spPr/>
        <p:txBody>
          <a:bodyPr/>
          <a:lstStyle/>
          <a:p>
            <a:fld id="{FE29B786-0D5C-4CF7-ADF3-A6E391836C21}" type="slidenum">
              <a:rPr lang="en-PH" smtClean="0"/>
              <a:t>‹#›</a:t>
            </a:fld>
            <a:endParaRPr lang="en-PH"/>
          </a:p>
        </p:txBody>
      </p:sp>
    </p:spTree>
    <p:extLst>
      <p:ext uri="{BB962C8B-B14F-4D97-AF65-F5344CB8AC3E}">
        <p14:creationId xmlns:p14="http://schemas.microsoft.com/office/powerpoint/2010/main" val="2707587924"/>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7D0CFC0-7A6C-404A-A595-9BD5332C73CB}"/>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PH"/>
          </a:p>
        </p:txBody>
      </p:sp>
      <p:sp>
        <p:nvSpPr>
          <p:cNvPr id="3" name="Content Placeholder 2">
            <a:extLst>
              <a:ext uri="{FF2B5EF4-FFF2-40B4-BE49-F238E27FC236}">
                <a16:creationId xmlns:a16="http://schemas.microsoft.com/office/drawing/2014/main" id="{741EB24E-D657-4E21-80FA-994B7958251C}"/>
              </a:ext>
            </a:extLst>
          </p:cNvPr>
          <p:cNvSpPr>
            <a:spLocks noGrp="1"/>
          </p:cNvSpPr>
          <p:nvPr>
            <p:ph idx="1"/>
          </p:nvPr>
        </p:nvSpPr>
        <p:spPr>
          <a:xfrm>
            <a:off x="5183188" y="987425"/>
            <a:ext cx="617220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PH"/>
          </a:p>
        </p:txBody>
      </p:sp>
      <p:sp>
        <p:nvSpPr>
          <p:cNvPr id="4" name="Text Placeholder 3">
            <a:extLst>
              <a:ext uri="{FF2B5EF4-FFF2-40B4-BE49-F238E27FC236}">
                <a16:creationId xmlns:a16="http://schemas.microsoft.com/office/drawing/2014/main" id="{A191D0EF-5FB9-47E3-9279-E4489D444EF9}"/>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a:extLst>
              <a:ext uri="{FF2B5EF4-FFF2-40B4-BE49-F238E27FC236}">
                <a16:creationId xmlns:a16="http://schemas.microsoft.com/office/drawing/2014/main" id="{45672ECC-C814-4591-848C-932E39A5B571}"/>
              </a:ext>
            </a:extLst>
          </p:cNvPr>
          <p:cNvSpPr>
            <a:spLocks noGrp="1"/>
          </p:cNvSpPr>
          <p:nvPr>
            <p:ph type="dt" sz="half" idx="10"/>
          </p:nvPr>
        </p:nvSpPr>
        <p:spPr/>
        <p:txBody>
          <a:bodyPr/>
          <a:lstStyle/>
          <a:p>
            <a:fld id="{1E5E27E8-CE43-4501-BA19-5A3FA2D6A847}" type="datetimeFigureOut">
              <a:rPr lang="en-PH" smtClean="0"/>
              <a:t>06/02/2019</a:t>
            </a:fld>
            <a:endParaRPr lang="en-PH"/>
          </a:p>
        </p:txBody>
      </p:sp>
      <p:sp>
        <p:nvSpPr>
          <p:cNvPr id="6" name="Footer Placeholder 5">
            <a:extLst>
              <a:ext uri="{FF2B5EF4-FFF2-40B4-BE49-F238E27FC236}">
                <a16:creationId xmlns:a16="http://schemas.microsoft.com/office/drawing/2014/main" id="{060244EF-143E-49AA-86DF-355A74CFB0E4}"/>
              </a:ext>
            </a:extLst>
          </p:cNvPr>
          <p:cNvSpPr>
            <a:spLocks noGrp="1"/>
          </p:cNvSpPr>
          <p:nvPr>
            <p:ph type="ftr" sz="quarter" idx="11"/>
          </p:nvPr>
        </p:nvSpPr>
        <p:spPr/>
        <p:txBody>
          <a:bodyPr/>
          <a:lstStyle/>
          <a:p>
            <a:endParaRPr lang="en-PH"/>
          </a:p>
        </p:txBody>
      </p:sp>
      <p:sp>
        <p:nvSpPr>
          <p:cNvPr id="7" name="Slide Number Placeholder 6">
            <a:extLst>
              <a:ext uri="{FF2B5EF4-FFF2-40B4-BE49-F238E27FC236}">
                <a16:creationId xmlns:a16="http://schemas.microsoft.com/office/drawing/2014/main" id="{90681099-5044-49D7-B8D7-9780029BA8F6}"/>
              </a:ext>
            </a:extLst>
          </p:cNvPr>
          <p:cNvSpPr>
            <a:spLocks noGrp="1"/>
          </p:cNvSpPr>
          <p:nvPr>
            <p:ph type="sldNum" sz="quarter" idx="12"/>
          </p:nvPr>
        </p:nvSpPr>
        <p:spPr/>
        <p:txBody>
          <a:bodyPr/>
          <a:lstStyle/>
          <a:p>
            <a:fld id="{FE29B786-0D5C-4CF7-ADF3-A6E391836C21}" type="slidenum">
              <a:rPr lang="en-PH" smtClean="0"/>
              <a:t>‹#›</a:t>
            </a:fld>
            <a:endParaRPr lang="en-PH"/>
          </a:p>
        </p:txBody>
      </p:sp>
    </p:spTree>
    <p:extLst>
      <p:ext uri="{BB962C8B-B14F-4D97-AF65-F5344CB8AC3E}">
        <p14:creationId xmlns:p14="http://schemas.microsoft.com/office/powerpoint/2010/main" val="3392322280"/>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AE8D306-E550-486F-AE44-BDEEEDADD831}"/>
              </a:ext>
            </a:extLst>
          </p:cNvPr>
          <p:cNvSpPr>
            <a:spLocks noGrp="1"/>
          </p:cNvSpPr>
          <p:nvPr>
            <p:ph type="title"/>
          </p:nvPr>
        </p:nvSpPr>
        <p:spPr>
          <a:xfrm>
            <a:off x="839788" y="457200"/>
            <a:ext cx="3932237" cy="1600200"/>
          </a:xfrm>
        </p:spPr>
        <p:txBody>
          <a:bodyPr anchor="b"/>
          <a:lstStyle>
            <a:lvl1pPr>
              <a:defRPr sz="3200"/>
            </a:lvl1pPr>
          </a:lstStyle>
          <a:p>
            <a:r>
              <a:rPr lang="en-US"/>
              <a:t>Click to edit Master title style</a:t>
            </a:r>
            <a:endParaRPr lang="en-PH"/>
          </a:p>
        </p:txBody>
      </p:sp>
      <p:sp>
        <p:nvSpPr>
          <p:cNvPr id="3" name="Picture Placeholder 2">
            <a:extLst>
              <a:ext uri="{FF2B5EF4-FFF2-40B4-BE49-F238E27FC236}">
                <a16:creationId xmlns:a16="http://schemas.microsoft.com/office/drawing/2014/main" id="{2FFE8ABA-9709-4920-8559-E8A200EC6F6F}"/>
              </a:ext>
            </a:extLst>
          </p:cNvPr>
          <p:cNvSpPr>
            <a:spLocks noGrp="1"/>
          </p:cNvSpPr>
          <p:nvPr>
            <p:ph type="pic" idx="1"/>
          </p:nvPr>
        </p:nvSpPr>
        <p:spPr>
          <a:xfrm>
            <a:off x="5183188" y="987425"/>
            <a:ext cx="617220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PH"/>
          </a:p>
        </p:txBody>
      </p:sp>
      <p:sp>
        <p:nvSpPr>
          <p:cNvPr id="4" name="Text Placeholder 3">
            <a:extLst>
              <a:ext uri="{FF2B5EF4-FFF2-40B4-BE49-F238E27FC236}">
                <a16:creationId xmlns:a16="http://schemas.microsoft.com/office/drawing/2014/main" id="{57DBE57F-0F39-4A82-802A-3F749F555741}"/>
              </a:ext>
            </a:extLst>
          </p:cNvPr>
          <p:cNvSpPr>
            <a:spLocks noGrp="1"/>
          </p:cNvSpPr>
          <p:nvPr>
            <p:ph type="body" sz="half" idx="2"/>
          </p:nvPr>
        </p:nvSpPr>
        <p:spPr>
          <a:xfrm>
            <a:off x="839788" y="2057400"/>
            <a:ext cx="3932237"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Edit Master text styles</a:t>
            </a:r>
          </a:p>
        </p:txBody>
      </p:sp>
      <p:sp>
        <p:nvSpPr>
          <p:cNvPr id="5" name="Date Placeholder 4">
            <a:extLst>
              <a:ext uri="{FF2B5EF4-FFF2-40B4-BE49-F238E27FC236}">
                <a16:creationId xmlns:a16="http://schemas.microsoft.com/office/drawing/2014/main" id="{04AC1652-7107-40F0-BB36-0730C541E06F}"/>
              </a:ext>
            </a:extLst>
          </p:cNvPr>
          <p:cNvSpPr>
            <a:spLocks noGrp="1"/>
          </p:cNvSpPr>
          <p:nvPr>
            <p:ph type="dt" sz="half" idx="10"/>
          </p:nvPr>
        </p:nvSpPr>
        <p:spPr/>
        <p:txBody>
          <a:bodyPr/>
          <a:lstStyle/>
          <a:p>
            <a:fld id="{1E5E27E8-CE43-4501-BA19-5A3FA2D6A847}" type="datetimeFigureOut">
              <a:rPr lang="en-PH" smtClean="0"/>
              <a:t>06/02/2019</a:t>
            </a:fld>
            <a:endParaRPr lang="en-PH"/>
          </a:p>
        </p:txBody>
      </p:sp>
      <p:sp>
        <p:nvSpPr>
          <p:cNvPr id="6" name="Footer Placeholder 5">
            <a:extLst>
              <a:ext uri="{FF2B5EF4-FFF2-40B4-BE49-F238E27FC236}">
                <a16:creationId xmlns:a16="http://schemas.microsoft.com/office/drawing/2014/main" id="{14955BC4-B759-4A32-A6D0-54952F2841CE}"/>
              </a:ext>
            </a:extLst>
          </p:cNvPr>
          <p:cNvSpPr>
            <a:spLocks noGrp="1"/>
          </p:cNvSpPr>
          <p:nvPr>
            <p:ph type="ftr" sz="quarter" idx="11"/>
          </p:nvPr>
        </p:nvSpPr>
        <p:spPr/>
        <p:txBody>
          <a:bodyPr/>
          <a:lstStyle/>
          <a:p>
            <a:endParaRPr lang="en-PH"/>
          </a:p>
        </p:txBody>
      </p:sp>
      <p:sp>
        <p:nvSpPr>
          <p:cNvPr id="7" name="Slide Number Placeholder 6">
            <a:extLst>
              <a:ext uri="{FF2B5EF4-FFF2-40B4-BE49-F238E27FC236}">
                <a16:creationId xmlns:a16="http://schemas.microsoft.com/office/drawing/2014/main" id="{BC7009A6-1B6D-49F3-945D-255C5CA1B5D5}"/>
              </a:ext>
            </a:extLst>
          </p:cNvPr>
          <p:cNvSpPr>
            <a:spLocks noGrp="1"/>
          </p:cNvSpPr>
          <p:nvPr>
            <p:ph type="sldNum" sz="quarter" idx="12"/>
          </p:nvPr>
        </p:nvSpPr>
        <p:spPr/>
        <p:txBody>
          <a:bodyPr/>
          <a:lstStyle/>
          <a:p>
            <a:fld id="{FE29B786-0D5C-4CF7-ADF3-A6E391836C21}" type="slidenum">
              <a:rPr lang="en-PH" smtClean="0"/>
              <a:t>‹#›</a:t>
            </a:fld>
            <a:endParaRPr lang="en-PH"/>
          </a:p>
        </p:txBody>
      </p:sp>
    </p:spTree>
    <p:extLst>
      <p:ext uri="{BB962C8B-B14F-4D97-AF65-F5344CB8AC3E}">
        <p14:creationId xmlns:p14="http://schemas.microsoft.com/office/powerpoint/2010/main" val="484540122"/>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theme" Target="../theme/theme1.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19.xml"/><Relationship Id="rId13" Type="http://schemas.openxmlformats.org/officeDocument/2006/relationships/theme" Target="../theme/theme2.xml"/><Relationship Id="rId3" Type="http://schemas.openxmlformats.org/officeDocument/2006/relationships/slideLayout" Target="../slideLayouts/slideLayout14.xml"/><Relationship Id="rId7" Type="http://schemas.openxmlformats.org/officeDocument/2006/relationships/slideLayout" Target="../slideLayouts/slideLayout18.xml"/><Relationship Id="rId12" Type="http://schemas.openxmlformats.org/officeDocument/2006/relationships/slideLayout" Target="../slideLayouts/slideLayout23.xml"/><Relationship Id="rId2" Type="http://schemas.openxmlformats.org/officeDocument/2006/relationships/slideLayout" Target="../slideLayouts/slideLayout13.xml"/><Relationship Id="rId1" Type="http://schemas.openxmlformats.org/officeDocument/2006/relationships/slideLayout" Target="../slideLayouts/slideLayout12.xml"/><Relationship Id="rId6" Type="http://schemas.openxmlformats.org/officeDocument/2006/relationships/slideLayout" Target="../slideLayouts/slideLayout17.xml"/><Relationship Id="rId11" Type="http://schemas.openxmlformats.org/officeDocument/2006/relationships/slideLayout" Target="../slideLayouts/slideLayout22.xml"/><Relationship Id="rId5" Type="http://schemas.openxmlformats.org/officeDocument/2006/relationships/slideLayout" Target="../slideLayouts/slideLayout16.xml"/><Relationship Id="rId10" Type="http://schemas.openxmlformats.org/officeDocument/2006/relationships/slideLayout" Target="../slideLayouts/slideLayout21.xml"/><Relationship Id="rId4" Type="http://schemas.openxmlformats.org/officeDocument/2006/relationships/slideLayout" Target="../slideLayouts/slideLayout15.xml"/><Relationship Id="rId9" Type="http://schemas.openxmlformats.org/officeDocument/2006/relationships/slideLayout" Target="../slideLayouts/slideLayout20.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a:extLst>
              <a:ext uri="{FF2B5EF4-FFF2-40B4-BE49-F238E27FC236}">
                <a16:creationId xmlns:a16="http://schemas.microsoft.com/office/drawing/2014/main" id="{D35880A3-7781-4134-9204-CB95E35E66AB}"/>
              </a:ext>
            </a:extLst>
          </p:cNvPr>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endParaRPr lang="en-PH"/>
          </a:p>
        </p:txBody>
      </p:sp>
      <p:sp>
        <p:nvSpPr>
          <p:cNvPr id="3" name="Text Placeholder 2">
            <a:extLst>
              <a:ext uri="{FF2B5EF4-FFF2-40B4-BE49-F238E27FC236}">
                <a16:creationId xmlns:a16="http://schemas.microsoft.com/office/drawing/2014/main" id="{E79F3562-5816-470C-9218-EE8F6D5F852B}"/>
              </a:ext>
            </a:extLst>
          </p:cNvPr>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endParaRPr lang="en-PH"/>
          </a:p>
        </p:txBody>
      </p:sp>
      <p:sp>
        <p:nvSpPr>
          <p:cNvPr id="4" name="Date Placeholder 3">
            <a:extLst>
              <a:ext uri="{FF2B5EF4-FFF2-40B4-BE49-F238E27FC236}">
                <a16:creationId xmlns:a16="http://schemas.microsoft.com/office/drawing/2014/main" id="{ABAD63C2-E0BA-4A11-9AED-1EF765D01796}"/>
              </a:ext>
            </a:extLst>
          </p:cNvPr>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1E5E27E8-CE43-4501-BA19-5A3FA2D6A847}" type="datetimeFigureOut">
              <a:rPr lang="en-PH" smtClean="0"/>
              <a:t>06/02/2019</a:t>
            </a:fld>
            <a:endParaRPr lang="en-PH"/>
          </a:p>
        </p:txBody>
      </p:sp>
      <p:sp>
        <p:nvSpPr>
          <p:cNvPr id="5" name="Footer Placeholder 4">
            <a:extLst>
              <a:ext uri="{FF2B5EF4-FFF2-40B4-BE49-F238E27FC236}">
                <a16:creationId xmlns:a16="http://schemas.microsoft.com/office/drawing/2014/main" id="{24A0AC28-AD2B-4273-A632-F6F770B4EC69}"/>
              </a:ext>
            </a:extLst>
          </p:cNvPr>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PH"/>
          </a:p>
        </p:txBody>
      </p:sp>
      <p:sp>
        <p:nvSpPr>
          <p:cNvPr id="6" name="Slide Number Placeholder 5">
            <a:extLst>
              <a:ext uri="{FF2B5EF4-FFF2-40B4-BE49-F238E27FC236}">
                <a16:creationId xmlns:a16="http://schemas.microsoft.com/office/drawing/2014/main" id="{766178C0-DE99-4941-9B84-44DC00EE80EE}"/>
              </a:ext>
            </a:extLst>
          </p:cNvPr>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FE29B786-0D5C-4CF7-ADF3-A6E391836C21}" type="slidenum">
              <a:rPr lang="en-PH" smtClean="0"/>
              <a:t>‹#›</a:t>
            </a:fld>
            <a:endParaRPr lang="en-PH"/>
          </a:p>
        </p:txBody>
      </p:sp>
    </p:spTree>
    <p:extLst>
      <p:ext uri="{BB962C8B-B14F-4D97-AF65-F5344CB8AC3E}">
        <p14:creationId xmlns:p14="http://schemas.microsoft.com/office/powerpoint/2010/main" val="2958329853"/>
      </p:ext>
    </p:extLst>
  </p:cSld>
  <p:clrMap bg1="lt1" tx1="dk1" bg2="lt2" tx2="dk2" accent1="accent1" accent2="accent2" accent3="accent3" accent4="accent4" accent5="accent5" accent6="accent6" hlink="hlink" folHlink="folHlink"/>
  <p:sldLayoutIdLst>
    <p:sldLayoutId id="2147483649" r:id="rId1"/>
    <p:sldLayoutId id="2147483650" r:id="rId2"/>
    <p:sldLayoutId id="2147483651" r:id="rId3"/>
    <p:sldLayoutId id="2147483652" r:id="rId4"/>
    <p:sldLayoutId id="2147483653" r:id="rId5"/>
    <p:sldLayoutId id="2147483654" r:id="rId6"/>
    <p:sldLayoutId id="2147483655" r:id="rId7"/>
    <p:sldLayoutId id="2147483656" r:id="rId8"/>
    <p:sldLayoutId id="2147483657" r:id="rId9"/>
    <p:sldLayoutId id="2147483658" r:id="rId10"/>
    <p:sldLayoutId id="2147483659" r:id="rId11"/>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gradFill flip="none" rotWithShape="1">
          <a:gsLst>
            <a:gs pos="6195">
              <a:schemeClr val="bg1">
                <a:lumMod val="95000"/>
              </a:schemeClr>
            </a:gs>
            <a:gs pos="55000">
              <a:schemeClr val="tx1">
                <a:lumMod val="20000"/>
                <a:lumOff val="80000"/>
              </a:schemeClr>
            </a:gs>
            <a:gs pos="100000">
              <a:schemeClr val="bg1">
                <a:lumMod val="95000"/>
              </a:schemeClr>
            </a:gs>
          </a:gsLst>
          <a:lin ang="5400000" scaled="1"/>
          <a:tileRect/>
        </a:gradFill>
        <a:effectLst/>
      </p:bgPr>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a:r>
              <a:rPr lang="en-US"/>
              <a:t>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fld id="{07501686-6DD7-4950-B902-68D2D6290423}" type="datetimeFigureOut">
              <a:rPr lang="en-US" smtClean="0"/>
              <a:t>2/6/2019</a:t>
            </a:fld>
            <a:endParaRPr lang="en-US"/>
          </a:p>
        </p:txBody>
      </p:sp>
      <p:sp>
        <p:nvSpPr>
          <p:cNvPr id="5" name="Footer Placeholder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endParaRPr lang="en-US"/>
          </a:p>
        </p:txBody>
      </p:sp>
      <p:sp>
        <p:nvSpPr>
          <p:cNvPr id="6" name="Slide Number Placeholder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fld id="{8C5F81AD-0A25-4B1A-B740-3C7984BD2BEF}" type="slidenum">
              <a:rPr lang="en-US" smtClean="0"/>
              <a:t>‹#›</a:t>
            </a:fld>
            <a:endParaRPr lang="en-US"/>
          </a:p>
        </p:txBody>
      </p:sp>
    </p:spTree>
    <p:extLst>
      <p:ext uri="{BB962C8B-B14F-4D97-AF65-F5344CB8AC3E}">
        <p14:creationId xmlns:p14="http://schemas.microsoft.com/office/powerpoint/2010/main" val="3947305553"/>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Lst>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2" Type="http://schemas.openxmlformats.org/officeDocument/2006/relationships/image" Target="../media/image1.jpg"/><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0.png"/><Relationship Id="rId1" Type="http://schemas.openxmlformats.org/officeDocument/2006/relationships/slideLayout" Target="../slideLayouts/slideLayout18.xml"/><Relationship Id="rId6" Type="http://schemas.openxmlformats.org/officeDocument/2006/relationships/image" Target="../media/image9.svg"/><Relationship Id="rId5" Type="http://schemas.openxmlformats.org/officeDocument/2006/relationships/image" Target="../media/image8.png"/><Relationship Id="rId4" Type="http://schemas.openxmlformats.org/officeDocument/2006/relationships/image" Target="../media/image11.png"/></Relationships>
</file>

<file path=ppt/slides/_rels/slide11.xml.rels><?xml version="1.0" encoding="UTF-8" standalone="yes"?>
<Relationships xmlns="http://schemas.openxmlformats.org/package/2006/relationships"><Relationship Id="rId3" Type="http://schemas.openxmlformats.org/officeDocument/2006/relationships/diagramLayout" Target="../diagrams/layout1.xml"/><Relationship Id="rId2" Type="http://schemas.openxmlformats.org/officeDocument/2006/relationships/diagramData" Target="../diagrams/data1.xml"/><Relationship Id="rId1" Type="http://schemas.openxmlformats.org/officeDocument/2006/relationships/slideLayout" Target="../slideLayouts/slideLayout18.xml"/><Relationship Id="rId6" Type="http://schemas.microsoft.com/office/2007/relationships/diagramDrawing" Target="../diagrams/drawing1.xml"/><Relationship Id="rId5" Type="http://schemas.openxmlformats.org/officeDocument/2006/relationships/diagramColors" Target="../diagrams/colors1.xml"/><Relationship Id="rId4" Type="http://schemas.openxmlformats.org/officeDocument/2006/relationships/diagramQuickStyle" Target="../diagrams/quickStyle1.xml"/></Relationships>
</file>

<file path=ppt/slides/_rels/slide12.xml.rels><?xml version="1.0" encoding="UTF-8" standalone="yes"?>
<Relationships xmlns="http://schemas.openxmlformats.org/package/2006/relationships"><Relationship Id="rId3" Type="http://schemas.openxmlformats.org/officeDocument/2006/relationships/diagramLayout" Target="../diagrams/layout2.xml"/><Relationship Id="rId2" Type="http://schemas.openxmlformats.org/officeDocument/2006/relationships/diagramData" Target="../diagrams/data2.xml"/><Relationship Id="rId1" Type="http://schemas.openxmlformats.org/officeDocument/2006/relationships/slideLayout" Target="../slideLayouts/slideLayout18.xml"/><Relationship Id="rId6" Type="http://schemas.microsoft.com/office/2007/relationships/diagramDrawing" Target="../diagrams/drawing2.xml"/><Relationship Id="rId5" Type="http://schemas.openxmlformats.org/officeDocument/2006/relationships/diagramColors" Target="../diagrams/colors2.xml"/><Relationship Id="rId4" Type="http://schemas.openxmlformats.org/officeDocument/2006/relationships/diagramQuickStyle" Target="../diagrams/quickStyle2.xml"/></Relationships>
</file>

<file path=ppt/slides/_rels/slide13.xml.rels><?xml version="1.0" encoding="UTF-8" standalone="yes"?>
<Relationships xmlns="http://schemas.openxmlformats.org/package/2006/relationships"><Relationship Id="rId3" Type="http://schemas.openxmlformats.org/officeDocument/2006/relationships/diagramLayout" Target="../diagrams/layout3.xml"/><Relationship Id="rId2" Type="http://schemas.openxmlformats.org/officeDocument/2006/relationships/diagramData" Target="../diagrams/data3.xml"/><Relationship Id="rId1" Type="http://schemas.openxmlformats.org/officeDocument/2006/relationships/slideLayout" Target="../slideLayouts/slideLayout18.xml"/><Relationship Id="rId6" Type="http://schemas.microsoft.com/office/2007/relationships/diagramDrawing" Target="../diagrams/drawing3.xml"/><Relationship Id="rId5" Type="http://schemas.openxmlformats.org/officeDocument/2006/relationships/diagramColors" Target="../diagrams/colors3.xml"/><Relationship Id="rId4" Type="http://schemas.openxmlformats.org/officeDocument/2006/relationships/diagramQuickStyle" Target="../diagrams/quickStyle3.xml"/></Relationships>
</file>

<file path=ppt/slides/_rels/slide14.xml.rels><?xml version="1.0" encoding="UTF-8" standalone="yes"?>
<Relationships xmlns="http://schemas.openxmlformats.org/package/2006/relationships"><Relationship Id="rId3" Type="http://schemas.openxmlformats.org/officeDocument/2006/relationships/diagramLayout" Target="../diagrams/layout4.xml"/><Relationship Id="rId2" Type="http://schemas.openxmlformats.org/officeDocument/2006/relationships/diagramData" Target="../diagrams/data4.xml"/><Relationship Id="rId1" Type="http://schemas.openxmlformats.org/officeDocument/2006/relationships/slideLayout" Target="../slideLayouts/slideLayout18.xml"/><Relationship Id="rId6" Type="http://schemas.microsoft.com/office/2007/relationships/diagramDrawing" Target="../diagrams/drawing4.xml"/><Relationship Id="rId5" Type="http://schemas.openxmlformats.org/officeDocument/2006/relationships/diagramColors" Target="../diagrams/colors4.xml"/><Relationship Id="rId4" Type="http://schemas.openxmlformats.org/officeDocument/2006/relationships/diagramQuickStyle" Target="../diagrams/quickStyle4.xml"/></Relationships>
</file>

<file path=ppt/slides/_rels/slide15.xml.rels><?xml version="1.0" encoding="UTF-8" standalone="yes"?>
<Relationships xmlns="http://schemas.openxmlformats.org/package/2006/relationships"><Relationship Id="rId3" Type="http://schemas.openxmlformats.org/officeDocument/2006/relationships/diagramData" Target="../diagrams/data5.xml"/><Relationship Id="rId7" Type="http://schemas.microsoft.com/office/2007/relationships/diagramDrawing" Target="../diagrams/drawing5.xml"/><Relationship Id="rId2" Type="http://schemas.openxmlformats.org/officeDocument/2006/relationships/image" Target="../media/image13.jpeg"/><Relationship Id="rId1" Type="http://schemas.openxmlformats.org/officeDocument/2006/relationships/slideLayout" Target="../slideLayouts/slideLayout18.xml"/><Relationship Id="rId6" Type="http://schemas.openxmlformats.org/officeDocument/2006/relationships/diagramColors" Target="../diagrams/colors5.xml"/><Relationship Id="rId5" Type="http://schemas.openxmlformats.org/officeDocument/2006/relationships/diagramQuickStyle" Target="../diagrams/quickStyle5.xml"/><Relationship Id="rId4" Type="http://schemas.openxmlformats.org/officeDocument/2006/relationships/diagramLayout" Target="../diagrams/layout5.xml"/></Relationships>
</file>

<file path=ppt/slides/_rels/slide16.xml.rels><?xml version="1.0" encoding="UTF-8" standalone="yes"?>
<Relationships xmlns="http://schemas.openxmlformats.org/package/2006/relationships"><Relationship Id="rId3" Type="http://schemas.openxmlformats.org/officeDocument/2006/relationships/diagramLayout" Target="../diagrams/layout6.xml"/><Relationship Id="rId2" Type="http://schemas.openxmlformats.org/officeDocument/2006/relationships/diagramData" Target="../diagrams/data6.xml"/><Relationship Id="rId1" Type="http://schemas.openxmlformats.org/officeDocument/2006/relationships/slideLayout" Target="../slideLayouts/slideLayout18.xml"/><Relationship Id="rId6" Type="http://schemas.microsoft.com/office/2007/relationships/diagramDrawing" Target="../diagrams/drawing6.xml"/><Relationship Id="rId5" Type="http://schemas.openxmlformats.org/officeDocument/2006/relationships/diagramColors" Target="../diagrams/colors6.xml"/><Relationship Id="rId4" Type="http://schemas.openxmlformats.org/officeDocument/2006/relationships/diagramQuickStyle" Target="../diagrams/quickStyle6.xml"/></Relationships>
</file>

<file path=ppt/slides/_rels/slide17.xml.rels><?xml version="1.0" encoding="UTF-8" standalone="yes"?>
<Relationships xmlns="http://schemas.openxmlformats.org/package/2006/relationships"><Relationship Id="rId3" Type="http://schemas.openxmlformats.org/officeDocument/2006/relationships/diagramLayout" Target="../diagrams/layout7.xml"/><Relationship Id="rId2" Type="http://schemas.openxmlformats.org/officeDocument/2006/relationships/diagramData" Target="../diagrams/data7.xml"/><Relationship Id="rId1" Type="http://schemas.openxmlformats.org/officeDocument/2006/relationships/slideLayout" Target="../slideLayouts/slideLayout18.xml"/><Relationship Id="rId6" Type="http://schemas.microsoft.com/office/2007/relationships/diagramDrawing" Target="../diagrams/drawing7.xml"/><Relationship Id="rId5" Type="http://schemas.openxmlformats.org/officeDocument/2006/relationships/diagramColors" Target="../diagrams/colors7.xml"/><Relationship Id="rId4" Type="http://schemas.openxmlformats.org/officeDocument/2006/relationships/diagramQuickStyle" Target="../diagrams/quickStyle7.xml"/></Relationships>
</file>

<file path=ppt/slides/_rels/slide18.xml.rels><?xml version="1.0" encoding="UTF-8" standalone="yes"?>
<Relationships xmlns="http://schemas.openxmlformats.org/package/2006/relationships"><Relationship Id="rId3" Type="http://schemas.openxmlformats.org/officeDocument/2006/relationships/diagramLayout" Target="../diagrams/layout8.xml"/><Relationship Id="rId2" Type="http://schemas.openxmlformats.org/officeDocument/2006/relationships/diagramData" Target="../diagrams/data8.xml"/><Relationship Id="rId1" Type="http://schemas.openxmlformats.org/officeDocument/2006/relationships/slideLayout" Target="../slideLayouts/slideLayout18.xml"/><Relationship Id="rId6" Type="http://schemas.microsoft.com/office/2007/relationships/diagramDrawing" Target="../diagrams/drawing8.xml"/><Relationship Id="rId5" Type="http://schemas.openxmlformats.org/officeDocument/2006/relationships/diagramColors" Target="../diagrams/colors8.xml"/><Relationship Id="rId4" Type="http://schemas.openxmlformats.org/officeDocument/2006/relationships/diagramQuickStyle" Target="../diagrams/quickStyle8.xml"/></Relationships>
</file>

<file path=ppt/slides/_rels/slide19.xml.rels><?xml version="1.0" encoding="UTF-8" standalone="yes"?>
<Relationships xmlns="http://schemas.openxmlformats.org/package/2006/relationships"><Relationship Id="rId3" Type="http://schemas.openxmlformats.org/officeDocument/2006/relationships/diagramLayout" Target="../diagrams/layout9.xml"/><Relationship Id="rId2" Type="http://schemas.openxmlformats.org/officeDocument/2006/relationships/diagramData" Target="../diagrams/data9.xml"/><Relationship Id="rId1" Type="http://schemas.openxmlformats.org/officeDocument/2006/relationships/slideLayout" Target="../slideLayouts/slideLayout18.xml"/><Relationship Id="rId6" Type="http://schemas.microsoft.com/office/2007/relationships/diagramDrawing" Target="../diagrams/drawing9.xml"/><Relationship Id="rId5" Type="http://schemas.openxmlformats.org/officeDocument/2006/relationships/diagramColors" Target="../diagrams/colors9.xml"/><Relationship Id="rId4" Type="http://schemas.openxmlformats.org/officeDocument/2006/relationships/diagramQuickStyle" Target="../diagrams/quickStyle9.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0.xml.rels><?xml version="1.0" encoding="UTF-8" standalone="yes"?>
<Relationships xmlns="http://schemas.openxmlformats.org/package/2006/relationships"><Relationship Id="rId3" Type="http://schemas.openxmlformats.org/officeDocument/2006/relationships/diagramLayout" Target="../diagrams/layout10.xml"/><Relationship Id="rId2" Type="http://schemas.openxmlformats.org/officeDocument/2006/relationships/diagramData" Target="../diagrams/data10.xml"/><Relationship Id="rId1" Type="http://schemas.openxmlformats.org/officeDocument/2006/relationships/slideLayout" Target="../slideLayouts/slideLayout18.xml"/><Relationship Id="rId6" Type="http://schemas.microsoft.com/office/2007/relationships/diagramDrawing" Target="../diagrams/drawing10.xml"/><Relationship Id="rId5" Type="http://schemas.openxmlformats.org/officeDocument/2006/relationships/diagramColors" Target="../diagrams/colors10.xml"/><Relationship Id="rId4" Type="http://schemas.openxmlformats.org/officeDocument/2006/relationships/diagramQuickStyle" Target="../diagrams/quickStyle10.xml"/></Relationships>
</file>

<file path=ppt/slides/_rels/slide21.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Layout" Target="../slideLayouts/slideLayout18.xml"/></Relationships>
</file>

<file path=ppt/slides/_rels/slide22.xml.rels><?xml version="1.0" encoding="UTF-8" standalone="yes"?>
<Relationships xmlns="http://schemas.openxmlformats.org/package/2006/relationships"><Relationship Id="rId2" Type="http://schemas.openxmlformats.org/officeDocument/2006/relationships/image" Target="../media/image15.png"/><Relationship Id="rId1" Type="http://schemas.openxmlformats.org/officeDocument/2006/relationships/slideLayout" Target="../slideLayouts/slideLayout18.xml"/></Relationships>
</file>

<file path=ppt/slides/_rels/slide23.xml.rels><?xml version="1.0" encoding="UTF-8" standalone="yes"?>
<Relationships xmlns="http://schemas.openxmlformats.org/package/2006/relationships"><Relationship Id="rId2" Type="http://schemas.openxmlformats.org/officeDocument/2006/relationships/image" Target="../media/image16.png"/><Relationship Id="rId1" Type="http://schemas.openxmlformats.org/officeDocument/2006/relationships/slideLayout" Target="../slideLayouts/slideLayout18.xml"/></Relationships>
</file>

<file path=ppt/slides/_rels/slide24.xml.rels><?xml version="1.0" encoding="UTF-8" standalone="yes"?>
<Relationships xmlns="http://schemas.openxmlformats.org/package/2006/relationships"><Relationship Id="rId2" Type="http://schemas.openxmlformats.org/officeDocument/2006/relationships/image" Target="../media/image17.jpg"/><Relationship Id="rId1" Type="http://schemas.openxmlformats.org/officeDocument/2006/relationships/slideLayout" Target="../slideLayouts/slideLayout18.xml"/></Relationships>
</file>

<file path=ppt/slides/_rels/slide25.xml.rels><?xml version="1.0" encoding="UTF-8" standalone="yes"?>
<Relationships xmlns="http://schemas.openxmlformats.org/package/2006/relationships"><Relationship Id="rId3" Type="http://schemas.openxmlformats.org/officeDocument/2006/relationships/diagramLayout" Target="../diagrams/layout11.xml"/><Relationship Id="rId2" Type="http://schemas.openxmlformats.org/officeDocument/2006/relationships/diagramData" Target="../diagrams/data11.xml"/><Relationship Id="rId1" Type="http://schemas.openxmlformats.org/officeDocument/2006/relationships/slideLayout" Target="../slideLayouts/slideLayout18.xml"/><Relationship Id="rId6" Type="http://schemas.microsoft.com/office/2007/relationships/diagramDrawing" Target="../diagrams/drawing11.xml"/><Relationship Id="rId5" Type="http://schemas.openxmlformats.org/officeDocument/2006/relationships/diagramColors" Target="../diagrams/colors11.xml"/><Relationship Id="rId4" Type="http://schemas.openxmlformats.org/officeDocument/2006/relationships/diagramQuickStyle" Target="../diagrams/quickStyle11.xml"/></Relationships>
</file>

<file path=ppt/slides/_rels/slide26.xml.rels><?xml version="1.0" encoding="UTF-8" standalone="yes"?>
<Relationships xmlns="http://schemas.openxmlformats.org/package/2006/relationships"><Relationship Id="rId2" Type="http://schemas.openxmlformats.org/officeDocument/2006/relationships/image" Target="../media/image18.emf"/><Relationship Id="rId1" Type="http://schemas.openxmlformats.org/officeDocument/2006/relationships/slideLayout" Target="../slideLayouts/slideLayout18.xml"/></Relationships>
</file>

<file path=ppt/slides/_rels/slide27.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28.xml.rels><?xml version="1.0" encoding="UTF-8" standalone="yes"?>
<Relationships xmlns="http://schemas.openxmlformats.org/package/2006/relationships"><Relationship Id="rId3" Type="http://schemas.openxmlformats.org/officeDocument/2006/relationships/diagramLayout" Target="../diagrams/layout12.xml"/><Relationship Id="rId2" Type="http://schemas.openxmlformats.org/officeDocument/2006/relationships/diagramData" Target="../diagrams/data12.xml"/><Relationship Id="rId1" Type="http://schemas.openxmlformats.org/officeDocument/2006/relationships/slideLayout" Target="../slideLayouts/slideLayout18.xml"/><Relationship Id="rId6" Type="http://schemas.microsoft.com/office/2007/relationships/diagramDrawing" Target="../diagrams/drawing12.xml"/><Relationship Id="rId5" Type="http://schemas.openxmlformats.org/officeDocument/2006/relationships/diagramColors" Target="../diagrams/colors12.xml"/><Relationship Id="rId4" Type="http://schemas.openxmlformats.org/officeDocument/2006/relationships/diagramQuickStyle" Target="../diagrams/quickStyle12.xml"/></Relationships>
</file>

<file path=ppt/slides/_rels/slide29.xml.rels><?xml version="1.0" encoding="UTF-8" standalone="yes"?>
<Relationships xmlns="http://schemas.openxmlformats.org/package/2006/relationships"><Relationship Id="rId1" Type="http://schemas.openxmlformats.org/officeDocument/2006/relationships/slideLayout" Target="../slideLayouts/slideLayout18.xml"/></Relationships>
</file>

<file path=ppt/slides/_rels/slide3.xml.rels><?xml version="1.0" encoding="UTF-8" standalone="yes"?>
<Relationships xmlns="http://schemas.openxmlformats.org/package/2006/relationships"><Relationship Id="rId1" Type="http://schemas.openxmlformats.org/officeDocument/2006/relationships/slideLayout" Target="../slideLayouts/slideLayout1.xml"/></Relationships>
</file>

<file path=ppt/slides/_rels/slide4.xml.rels><?xml version="1.0" encoding="UTF-8" standalone="yes"?>
<Relationships xmlns="http://schemas.openxmlformats.org/package/2006/relationships"><Relationship Id="rId8" Type="http://schemas.openxmlformats.org/officeDocument/2006/relationships/image" Target="../media/image7.png"/><Relationship Id="rId3" Type="http://schemas.openxmlformats.org/officeDocument/2006/relationships/image" Target="../media/image2.png"/><Relationship Id="rId7" Type="http://schemas.openxmlformats.org/officeDocument/2006/relationships/image" Target="../media/image6.png"/><Relationship Id="rId2" Type="http://schemas.openxmlformats.org/officeDocument/2006/relationships/notesSlide" Target="../notesSlides/notesSlide1.xml"/><Relationship Id="rId1" Type="http://schemas.openxmlformats.org/officeDocument/2006/relationships/slideLayout" Target="../slideLayouts/slideLayout6.xml"/><Relationship Id="rId6" Type="http://schemas.openxmlformats.org/officeDocument/2006/relationships/image" Target="../media/image5.png"/><Relationship Id="rId5" Type="http://schemas.openxmlformats.org/officeDocument/2006/relationships/image" Target="../media/image4.png"/><Relationship Id="rId4" Type="http://schemas.openxmlformats.org/officeDocument/2006/relationships/image" Target="../media/image3.png"/></Relationships>
</file>

<file path=ppt/slides/_rels/slide5.xml.rels><?xml version="1.0" encoding="UTF-8" standalone="yes"?>
<Relationships xmlns="http://schemas.openxmlformats.org/package/2006/relationships"><Relationship Id="rId3" Type="http://schemas.openxmlformats.org/officeDocument/2006/relationships/image" Target="../media/image9.svg"/><Relationship Id="rId2" Type="http://schemas.openxmlformats.org/officeDocument/2006/relationships/image" Target="../media/image8.png"/><Relationship Id="rId1" Type="http://schemas.openxmlformats.org/officeDocument/2006/relationships/slideLayout" Target="../slideLayouts/slideLayout7.xml"/><Relationship Id="rId6" Type="http://schemas.openxmlformats.org/officeDocument/2006/relationships/image" Target="../media/image12.png"/><Relationship Id="rId5" Type="http://schemas.openxmlformats.org/officeDocument/2006/relationships/image" Target="../media/image11.png"/><Relationship Id="rId4" Type="http://schemas.openxmlformats.org/officeDocument/2006/relationships/image" Target="../media/image10.png"/></Relationships>
</file>

<file path=ppt/slides/_rels/slide6.xml.rels><?xml version="1.0" encoding="UTF-8" standalone="yes"?>
<Relationships xmlns="http://schemas.openxmlformats.org/package/2006/relationships"><Relationship Id="rId3" Type="http://schemas.openxmlformats.org/officeDocument/2006/relationships/image" Target="../media/image9.svg"/><Relationship Id="rId2" Type="http://schemas.openxmlformats.org/officeDocument/2006/relationships/image" Target="../media/image8.png"/><Relationship Id="rId1" Type="http://schemas.openxmlformats.org/officeDocument/2006/relationships/slideLayout" Target="../slideLayouts/slideLayout18.xml"/><Relationship Id="rId6" Type="http://schemas.openxmlformats.org/officeDocument/2006/relationships/image" Target="../media/image10.png"/><Relationship Id="rId5" Type="http://schemas.openxmlformats.org/officeDocument/2006/relationships/image" Target="../media/image11.png"/><Relationship Id="rId4" Type="http://schemas.openxmlformats.org/officeDocument/2006/relationships/image" Target="../media/image12.png"/></Relationships>
</file>

<file path=ppt/slides/_rels/slide7.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image" Target="../media/image12.png"/><Relationship Id="rId1" Type="http://schemas.openxmlformats.org/officeDocument/2006/relationships/slideLayout" Target="../slideLayouts/slideLayout18.xml"/><Relationship Id="rId6" Type="http://schemas.openxmlformats.org/officeDocument/2006/relationships/image" Target="../media/image9.svg"/><Relationship Id="rId5" Type="http://schemas.openxmlformats.org/officeDocument/2006/relationships/image" Target="../media/image8.png"/><Relationship Id="rId4" Type="http://schemas.openxmlformats.org/officeDocument/2006/relationships/image" Target="../media/image11.png"/></Relationships>
</file>

<file path=ppt/slides/_rels/slide8.xml.rels><?xml version="1.0" encoding="UTF-8" standalone="yes"?>
<Relationships xmlns="http://schemas.openxmlformats.org/package/2006/relationships"><Relationship Id="rId3" Type="http://schemas.openxmlformats.org/officeDocument/2006/relationships/image" Target="../media/image9.svg"/><Relationship Id="rId2" Type="http://schemas.openxmlformats.org/officeDocument/2006/relationships/image" Target="../media/image8.png"/><Relationship Id="rId1" Type="http://schemas.openxmlformats.org/officeDocument/2006/relationships/slideLayout" Target="../slideLayouts/slideLayout18.xml"/><Relationship Id="rId6" Type="http://schemas.openxmlformats.org/officeDocument/2006/relationships/image" Target="../media/image11.png"/><Relationship Id="rId5" Type="http://schemas.openxmlformats.org/officeDocument/2006/relationships/image" Target="../media/image10.png"/><Relationship Id="rId4" Type="http://schemas.openxmlformats.org/officeDocument/2006/relationships/image" Target="../media/image12.png"/></Relationships>
</file>

<file path=ppt/slides/_rels/slide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1.png"/><Relationship Id="rId1" Type="http://schemas.openxmlformats.org/officeDocument/2006/relationships/slideLayout" Target="../slideLayouts/slideLayout18.xml"/><Relationship Id="rId6" Type="http://schemas.openxmlformats.org/officeDocument/2006/relationships/image" Target="../media/image10.png"/><Relationship Id="rId5" Type="http://schemas.openxmlformats.org/officeDocument/2006/relationships/image" Target="../media/image12.png"/><Relationship Id="rId4" Type="http://schemas.openxmlformats.org/officeDocument/2006/relationships/image" Target="../media/image9.svg"/></Relationships>
</file>

<file path=ppt/slides/slide1.xml><?xml version="1.0" encoding="utf-8"?>
<p:sld xmlns:a="http://schemas.openxmlformats.org/drawingml/2006/main" xmlns:r="http://schemas.openxmlformats.org/officeDocument/2006/relationships" xmlns:p="http://schemas.openxmlformats.org/presentationml/2006/main">
  <p:cSld>
    <p:bg>
      <p:bgPr>
        <a:blipFill dpi="0" rotWithShape="1">
          <a:blip r:embed="rId2">
            <a:alphaModFix amt="80000"/>
            <a:lum/>
          </a:blip>
          <a:srcRect/>
          <a:stretch>
            <a:fillRect t="-4000" b="-4000"/>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AD76BA4-32D9-4BFA-B9D3-6B63C16B1048}"/>
              </a:ext>
            </a:extLst>
          </p:cNvPr>
          <p:cNvSpPr>
            <a:spLocks noGrp="1"/>
          </p:cNvSpPr>
          <p:nvPr>
            <p:ph type="ctrTitle"/>
          </p:nvPr>
        </p:nvSpPr>
        <p:spPr>
          <a:xfrm>
            <a:off x="0" y="552450"/>
            <a:ext cx="8267700" cy="2076450"/>
          </a:xfrm>
          <a:solidFill>
            <a:srgbClr val="000000">
              <a:alpha val="60000"/>
            </a:srgbClr>
          </a:solidFill>
          <a:ln>
            <a:noFill/>
          </a:ln>
        </p:spPr>
        <p:style>
          <a:lnRef idx="0">
            <a:scrgbClr r="0" g="0" b="0"/>
          </a:lnRef>
          <a:fillRef idx="0">
            <a:scrgbClr r="0" g="0" b="0"/>
          </a:fillRef>
          <a:effectRef idx="0">
            <a:scrgbClr r="0" g="0" b="0"/>
          </a:effectRef>
          <a:fontRef idx="minor">
            <a:schemeClr val="lt1"/>
          </a:fontRef>
        </p:style>
        <p:txBody>
          <a:bodyPr>
            <a:normAutofit/>
          </a:bodyPr>
          <a:lstStyle/>
          <a:p>
            <a:r>
              <a:rPr lang="en-PH" sz="3600" dirty="0">
                <a:solidFill>
                  <a:schemeClr val="bg2"/>
                </a:solidFill>
                <a:latin typeface="Century Gothic" panose="020B0502020202020204" pitchFamily="34" charset="0"/>
              </a:rPr>
              <a:t>Online Procurement Project Tracking and Monitoring System for Bicol University Procurement Management Office</a:t>
            </a:r>
          </a:p>
        </p:txBody>
      </p:sp>
      <p:sp>
        <p:nvSpPr>
          <p:cNvPr id="4" name="Title 1">
            <a:extLst>
              <a:ext uri="{FF2B5EF4-FFF2-40B4-BE49-F238E27FC236}">
                <a16:creationId xmlns:a16="http://schemas.microsoft.com/office/drawing/2014/main" id="{7F62668F-E352-4957-A62E-6C0D0D5B4AD2}"/>
              </a:ext>
            </a:extLst>
          </p:cNvPr>
          <p:cNvSpPr txBox="1">
            <a:spLocks/>
          </p:cNvSpPr>
          <p:nvPr/>
        </p:nvSpPr>
        <p:spPr>
          <a:xfrm>
            <a:off x="0" y="2908301"/>
            <a:ext cx="6299200" cy="1320800"/>
          </a:xfrm>
          <a:prstGeom prst="rect">
            <a:avLst/>
          </a:prstGeom>
          <a:solidFill>
            <a:srgbClr val="000000">
              <a:alpha val="60000"/>
            </a:srgbClr>
          </a:solidFill>
        </p:spPr>
        <p:style>
          <a:lnRef idx="0">
            <a:scrgbClr r="0" g="0" b="0"/>
          </a:lnRef>
          <a:fillRef idx="0">
            <a:scrgbClr r="0" g="0" b="0"/>
          </a:fillRef>
          <a:effectRef idx="0">
            <a:scrgbClr r="0" g="0" b="0"/>
          </a:effectRef>
          <a:fontRef idx="minor">
            <a:schemeClr val="lt1"/>
          </a:fontRef>
        </p:style>
        <p:txBody>
          <a:bodyPr vert="horz" lIns="91440" tIns="45720" rIns="91440" bIns="45720" rtlCol="0" anchor="b">
            <a:normAutofit/>
          </a:bodyPr>
          <a:lstStyle>
            <a:lvl1pPr algn="ctr" defTabSz="914400" rtl="0" eaLnBrk="1" latinLnBrk="0" hangingPunct="1">
              <a:lnSpc>
                <a:spcPct val="90000"/>
              </a:lnSpc>
              <a:spcBef>
                <a:spcPct val="0"/>
              </a:spcBef>
              <a:buNone/>
              <a:defRPr sz="60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algn="l"/>
            <a:r>
              <a:rPr lang="en-PH" sz="2000" dirty="0">
                <a:solidFill>
                  <a:schemeClr val="bg2"/>
                </a:solidFill>
                <a:latin typeface="Century Gothic" panose="020B0502020202020204" pitchFamily="34" charset="0"/>
              </a:rPr>
              <a:t>   </a:t>
            </a:r>
            <a:r>
              <a:rPr lang="en-PH" sz="2000" dirty="0" err="1">
                <a:solidFill>
                  <a:schemeClr val="bg2"/>
                </a:solidFill>
                <a:latin typeface="Century Gothic" panose="020B0502020202020204" pitchFamily="34" charset="0"/>
              </a:rPr>
              <a:t>Arancillo</a:t>
            </a:r>
            <a:r>
              <a:rPr lang="en-PH" sz="2000" dirty="0">
                <a:solidFill>
                  <a:schemeClr val="bg2"/>
                </a:solidFill>
                <a:latin typeface="Century Gothic" panose="020B0502020202020204" pitchFamily="34" charset="0"/>
              </a:rPr>
              <a:t>, Denver B.</a:t>
            </a:r>
          </a:p>
          <a:p>
            <a:pPr algn="l"/>
            <a:r>
              <a:rPr lang="en-PH" sz="2000" dirty="0">
                <a:solidFill>
                  <a:schemeClr val="bg2"/>
                </a:solidFill>
                <a:latin typeface="Century Gothic" panose="020B0502020202020204" pitchFamily="34" charset="0"/>
              </a:rPr>
              <a:t>   Ativo, Nico V.</a:t>
            </a:r>
          </a:p>
          <a:p>
            <a:pPr algn="l"/>
            <a:r>
              <a:rPr lang="en-PH" sz="2000" dirty="0">
                <a:solidFill>
                  <a:schemeClr val="bg2"/>
                </a:solidFill>
                <a:latin typeface="Century Gothic" panose="020B0502020202020204" pitchFamily="34" charset="0"/>
              </a:rPr>
              <a:t>   Castro, Adrienne A.</a:t>
            </a:r>
          </a:p>
          <a:p>
            <a:pPr algn="l"/>
            <a:r>
              <a:rPr lang="en-PH" sz="2000" dirty="0">
                <a:solidFill>
                  <a:schemeClr val="bg2"/>
                </a:solidFill>
                <a:latin typeface="Century Gothic" panose="020B0502020202020204" pitchFamily="34" charset="0"/>
              </a:rPr>
              <a:t>   </a:t>
            </a:r>
            <a:r>
              <a:rPr lang="en-PH" sz="2000" dirty="0" err="1">
                <a:solidFill>
                  <a:schemeClr val="bg2"/>
                </a:solidFill>
                <a:latin typeface="Century Gothic" panose="020B0502020202020204" pitchFamily="34" charset="0"/>
              </a:rPr>
              <a:t>Socito</a:t>
            </a:r>
            <a:r>
              <a:rPr lang="en-PH" sz="2000" dirty="0">
                <a:solidFill>
                  <a:schemeClr val="bg2"/>
                </a:solidFill>
                <a:latin typeface="Century Gothic" panose="020B0502020202020204" pitchFamily="34" charset="0"/>
              </a:rPr>
              <a:t>, Paula Jane B.</a:t>
            </a:r>
          </a:p>
        </p:txBody>
      </p:sp>
      <p:sp>
        <p:nvSpPr>
          <p:cNvPr id="5" name="Title 1">
            <a:extLst>
              <a:ext uri="{FF2B5EF4-FFF2-40B4-BE49-F238E27FC236}">
                <a16:creationId xmlns:a16="http://schemas.microsoft.com/office/drawing/2014/main" id="{342B0906-F343-46A5-9D58-42E8BE258D32}"/>
              </a:ext>
            </a:extLst>
          </p:cNvPr>
          <p:cNvSpPr txBox="1">
            <a:spLocks/>
          </p:cNvSpPr>
          <p:nvPr/>
        </p:nvSpPr>
        <p:spPr>
          <a:xfrm>
            <a:off x="0" y="4570188"/>
            <a:ext cx="4702629" cy="1320800"/>
          </a:xfrm>
          <a:prstGeom prst="rect">
            <a:avLst/>
          </a:prstGeom>
          <a:solidFill>
            <a:srgbClr val="000000">
              <a:alpha val="60000"/>
            </a:srgbClr>
          </a:solidFill>
        </p:spPr>
        <p:style>
          <a:lnRef idx="0">
            <a:scrgbClr r="0" g="0" b="0"/>
          </a:lnRef>
          <a:fillRef idx="0">
            <a:scrgbClr r="0" g="0" b="0"/>
          </a:fillRef>
          <a:effectRef idx="0">
            <a:scrgbClr r="0" g="0" b="0"/>
          </a:effectRef>
          <a:fontRef idx="minor">
            <a:schemeClr val="lt1"/>
          </a:fontRef>
        </p:style>
        <p:txBody>
          <a:bodyPr vert="horz" lIns="91440" tIns="45720" rIns="91440" bIns="45720" rtlCol="0" anchor="b">
            <a:normAutofit/>
          </a:bodyPr>
          <a:lstStyle>
            <a:lvl1pPr algn="ctr" defTabSz="914400" rtl="0" eaLnBrk="1" latinLnBrk="0" hangingPunct="1">
              <a:lnSpc>
                <a:spcPct val="90000"/>
              </a:lnSpc>
              <a:spcBef>
                <a:spcPct val="0"/>
              </a:spcBef>
              <a:buNone/>
              <a:defRPr sz="60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algn="l"/>
            <a:r>
              <a:rPr lang="en-PH" sz="2000" dirty="0">
                <a:solidFill>
                  <a:schemeClr val="bg2"/>
                </a:solidFill>
                <a:latin typeface="Century Gothic" panose="020B0502020202020204" pitchFamily="34" charset="0"/>
              </a:rPr>
              <a:t>   Lea </a:t>
            </a:r>
            <a:r>
              <a:rPr lang="en-PH" sz="2000" dirty="0" err="1">
                <a:solidFill>
                  <a:schemeClr val="bg2"/>
                </a:solidFill>
                <a:latin typeface="Century Gothic" panose="020B0502020202020204" pitchFamily="34" charset="0"/>
              </a:rPr>
              <a:t>Austero</a:t>
            </a:r>
            <a:r>
              <a:rPr lang="en-PH" sz="2000" dirty="0">
                <a:solidFill>
                  <a:schemeClr val="bg2"/>
                </a:solidFill>
                <a:latin typeface="Century Gothic" panose="020B0502020202020204" pitchFamily="34" charset="0"/>
              </a:rPr>
              <a:t> – Content Adviser</a:t>
            </a:r>
          </a:p>
          <a:p>
            <a:pPr algn="l"/>
            <a:r>
              <a:rPr lang="en-PH" sz="2000" dirty="0">
                <a:solidFill>
                  <a:schemeClr val="bg2"/>
                </a:solidFill>
                <a:latin typeface="Century Gothic" panose="020B0502020202020204" pitchFamily="34" charset="0"/>
              </a:rPr>
              <a:t>   Christian Sy – Programming Adviser</a:t>
            </a:r>
          </a:p>
          <a:p>
            <a:pPr algn="l"/>
            <a:endParaRPr lang="en-PH" sz="2000" dirty="0">
              <a:solidFill>
                <a:schemeClr val="bg2"/>
              </a:solidFill>
              <a:latin typeface="Century Gothic" panose="020B0502020202020204" pitchFamily="34" charset="0"/>
            </a:endParaRPr>
          </a:p>
        </p:txBody>
      </p:sp>
    </p:spTree>
    <p:extLst>
      <p:ext uri="{BB962C8B-B14F-4D97-AF65-F5344CB8AC3E}">
        <p14:creationId xmlns:p14="http://schemas.microsoft.com/office/powerpoint/2010/main" val="3270895184"/>
      </p:ext>
    </p:extLst>
  </p:cSld>
  <p:clrMapOvr>
    <a:masterClrMapping/>
  </p:clrMapOvr>
  <p:transition spd="med">
    <p:pull/>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4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0-#ppt_w/2"/>
                                          </p:val>
                                        </p:tav>
                                        <p:tav tm="100000">
                                          <p:val>
                                            <p:strVal val="#ppt_x"/>
                                          </p:val>
                                        </p:tav>
                                      </p:tavLst>
                                    </p:anim>
                                    <p:anim calcmode="lin" valueType="num">
                                      <p:cBhvr additive="base">
                                        <p:cTn id="8" dur="1000" fill="hold"/>
                                        <p:tgtEl>
                                          <p:spTgt spid="2"/>
                                        </p:tgtEl>
                                        <p:attrNameLst>
                                          <p:attrName>ppt_y</p:attrName>
                                        </p:attrNameLst>
                                      </p:cBhvr>
                                      <p:tavLst>
                                        <p:tav tm="0">
                                          <p:val>
                                            <p:strVal val="#ppt_y"/>
                                          </p:val>
                                        </p:tav>
                                        <p:tav tm="100000">
                                          <p:val>
                                            <p:strVal val="#ppt_y"/>
                                          </p:val>
                                        </p:tav>
                                      </p:tavLst>
                                    </p:anim>
                                  </p:childTnLst>
                                </p:cTn>
                              </p:par>
                            </p:childTnLst>
                          </p:cTn>
                        </p:par>
                        <p:par>
                          <p:cTn id="9" fill="hold">
                            <p:stCondLst>
                              <p:cond delay="1000"/>
                            </p:stCondLst>
                            <p:childTnLst>
                              <p:par>
                                <p:cTn id="10" presetID="2" presetClass="entr" presetSubtype="8" decel="40000" fill="hold" grpId="0" nodeType="afterEffect">
                                  <p:stCondLst>
                                    <p:cond delay="0"/>
                                  </p:stCondLst>
                                  <p:childTnLst>
                                    <p:set>
                                      <p:cBhvr>
                                        <p:cTn id="11" dur="1" fill="hold">
                                          <p:stCondLst>
                                            <p:cond delay="0"/>
                                          </p:stCondLst>
                                        </p:cTn>
                                        <p:tgtEl>
                                          <p:spTgt spid="4"/>
                                        </p:tgtEl>
                                        <p:attrNameLst>
                                          <p:attrName>style.visibility</p:attrName>
                                        </p:attrNameLst>
                                      </p:cBhvr>
                                      <p:to>
                                        <p:strVal val="visible"/>
                                      </p:to>
                                    </p:set>
                                    <p:anim calcmode="lin" valueType="num">
                                      <p:cBhvr additive="base">
                                        <p:cTn id="12" dur="1000" fill="hold"/>
                                        <p:tgtEl>
                                          <p:spTgt spid="4"/>
                                        </p:tgtEl>
                                        <p:attrNameLst>
                                          <p:attrName>ppt_x</p:attrName>
                                        </p:attrNameLst>
                                      </p:cBhvr>
                                      <p:tavLst>
                                        <p:tav tm="0">
                                          <p:val>
                                            <p:strVal val="0-#ppt_w/2"/>
                                          </p:val>
                                        </p:tav>
                                        <p:tav tm="100000">
                                          <p:val>
                                            <p:strVal val="#ppt_x"/>
                                          </p:val>
                                        </p:tav>
                                      </p:tavLst>
                                    </p:anim>
                                    <p:anim calcmode="lin" valueType="num">
                                      <p:cBhvr additive="base">
                                        <p:cTn id="13" dur="1000" fill="hold"/>
                                        <p:tgtEl>
                                          <p:spTgt spid="4"/>
                                        </p:tgtEl>
                                        <p:attrNameLst>
                                          <p:attrName>ppt_y</p:attrName>
                                        </p:attrNameLst>
                                      </p:cBhvr>
                                      <p:tavLst>
                                        <p:tav tm="0">
                                          <p:val>
                                            <p:strVal val="#ppt_y"/>
                                          </p:val>
                                        </p:tav>
                                        <p:tav tm="100000">
                                          <p:val>
                                            <p:strVal val="#ppt_y"/>
                                          </p:val>
                                        </p:tav>
                                      </p:tavLst>
                                    </p:anim>
                                  </p:childTnLst>
                                </p:cTn>
                              </p:par>
                            </p:childTnLst>
                          </p:cTn>
                        </p:par>
                        <p:par>
                          <p:cTn id="14" fill="hold">
                            <p:stCondLst>
                              <p:cond delay="2000"/>
                            </p:stCondLst>
                            <p:childTnLst>
                              <p:par>
                                <p:cTn id="15" presetID="2" presetClass="entr" presetSubtype="8" decel="40000" fill="hold" grpId="0" nodeType="afterEffect">
                                  <p:stCondLst>
                                    <p:cond delay="0"/>
                                  </p:stCondLst>
                                  <p:childTnLst>
                                    <p:set>
                                      <p:cBhvr>
                                        <p:cTn id="16" dur="1" fill="hold">
                                          <p:stCondLst>
                                            <p:cond delay="0"/>
                                          </p:stCondLst>
                                        </p:cTn>
                                        <p:tgtEl>
                                          <p:spTgt spid="5"/>
                                        </p:tgtEl>
                                        <p:attrNameLst>
                                          <p:attrName>style.visibility</p:attrName>
                                        </p:attrNameLst>
                                      </p:cBhvr>
                                      <p:to>
                                        <p:strVal val="visible"/>
                                      </p:to>
                                    </p:set>
                                    <p:anim calcmode="lin" valueType="num">
                                      <p:cBhvr additive="base">
                                        <p:cTn id="17" dur="1000" fill="hold"/>
                                        <p:tgtEl>
                                          <p:spTgt spid="5"/>
                                        </p:tgtEl>
                                        <p:attrNameLst>
                                          <p:attrName>ppt_x</p:attrName>
                                        </p:attrNameLst>
                                      </p:cBhvr>
                                      <p:tavLst>
                                        <p:tav tm="0">
                                          <p:val>
                                            <p:strVal val="0-#ppt_w/2"/>
                                          </p:val>
                                        </p:tav>
                                        <p:tav tm="100000">
                                          <p:val>
                                            <p:strVal val="#ppt_x"/>
                                          </p:val>
                                        </p:tav>
                                      </p:tavLst>
                                    </p:anim>
                                    <p:anim calcmode="lin" valueType="num">
                                      <p:cBhvr additive="base">
                                        <p:cTn id="18" dur="1000" fill="hold"/>
                                        <p:tgtEl>
                                          <p:spTgt spid="5"/>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4" grpId="0" animBg="1"/>
      <p:bldP spid="5" grpId="0" animBg="1"/>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Freeform 9"/>
          <p:cNvSpPr>
            <a:spLocks noEditPoints="1"/>
          </p:cNvSpPr>
          <p:nvPr/>
        </p:nvSpPr>
        <p:spPr bwMode="auto">
          <a:xfrm>
            <a:off x="1159176" y="602293"/>
            <a:ext cx="9873648" cy="5653415"/>
          </a:xfrm>
          <a:custGeom>
            <a:avLst/>
            <a:gdLst>
              <a:gd name="T0" fmla="*/ 1414 w 5364"/>
              <a:gd name="T1" fmla="*/ 1497 h 2583"/>
              <a:gd name="T2" fmla="*/ 1486 w 5364"/>
              <a:gd name="T3" fmla="*/ 1115 h 2583"/>
              <a:gd name="T4" fmla="*/ 1546 w 5364"/>
              <a:gd name="T5" fmla="*/ 923 h 2583"/>
              <a:gd name="T6" fmla="*/ 1469 w 5364"/>
              <a:gd name="T7" fmla="*/ 805 h 2583"/>
              <a:gd name="T8" fmla="*/ 1215 w 5364"/>
              <a:gd name="T9" fmla="*/ 415 h 2583"/>
              <a:gd name="T10" fmla="*/ 289 w 5364"/>
              <a:gd name="T11" fmla="*/ 401 h 2583"/>
              <a:gd name="T12" fmla="*/ 425 w 5364"/>
              <a:gd name="T13" fmla="*/ 656 h 2583"/>
              <a:gd name="T14" fmla="*/ 826 w 5364"/>
              <a:gd name="T15" fmla="*/ 895 h 2583"/>
              <a:gd name="T16" fmla="*/ 1469 w 5364"/>
              <a:gd name="T17" fmla="*/ 1505 h 2583"/>
              <a:gd name="T18" fmla="*/ 1559 w 5364"/>
              <a:gd name="T19" fmla="*/ 2480 h 2583"/>
              <a:gd name="T20" fmla="*/ 1509 w 5364"/>
              <a:gd name="T21" fmla="*/ 952 h 2583"/>
              <a:gd name="T22" fmla="*/ 1354 w 5364"/>
              <a:gd name="T23" fmla="*/ 910 h 2583"/>
              <a:gd name="T24" fmla="*/ 1768 w 5364"/>
              <a:gd name="T25" fmla="*/ 889 h 2583"/>
              <a:gd name="T26" fmla="*/ 754 w 5364"/>
              <a:gd name="T27" fmla="*/ 837 h 2583"/>
              <a:gd name="T28" fmla="*/ 1590 w 5364"/>
              <a:gd name="T29" fmla="*/ 2470 h 2583"/>
              <a:gd name="T30" fmla="*/ 1519 w 5364"/>
              <a:gd name="T31" fmla="*/ 2375 h 2583"/>
              <a:gd name="T32" fmla="*/ 2330 w 5364"/>
              <a:gd name="T33" fmla="*/ 510 h 2583"/>
              <a:gd name="T34" fmla="*/ 2330 w 5364"/>
              <a:gd name="T35" fmla="*/ 145 h 2583"/>
              <a:gd name="T36" fmla="*/ 1831 w 5364"/>
              <a:gd name="T37" fmla="*/ 472 h 2583"/>
              <a:gd name="T38" fmla="*/ 1662 w 5364"/>
              <a:gd name="T39" fmla="*/ 1474 h 2583"/>
              <a:gd name="T40" fmla="*/ 1530 w 5364"/>
              <a:gd name="T41" fmla="*/ 1340 h 2583"/>
              <a:gd name="T42" fmla="*/ 2565 w 5364"/>
              <a:gd name="T43" fmla="*/ 726 h 2583"/>
              <a:gd name="T44" fmla="*/ 1435 w 5364"/>
              <a:gd name="T45" fmla="*/ 788 h 2583"/>
              <a:gd name="T46" fmla="*/ 2458 w 5364"/>
              <a:gd name="T47" fmla="*/ 805 h 2583"/>
              <a:gd name="T48" fmla="*/ 1930 w 5364"/>
              <a:gd name="T49" fmla="*/ 44 h 2583"/>
              <a:gd name="T50" fmla="*/ 1668 w 5364"/>
              <a:gd name="T51" fmla="*/ 568 h 2583"/>
              <a:gd name="T52" fmla="*/ 2762 w 5364"/>
              <a:gd name="T53" fmla="*/ 132 h 2583"/>
              <a:gd name="T54" fmla="*/ 4572 w 5364"/>
              <a:gd name="T55" fmla="*/ 262 h 2583"/>
              <a:gd name="T56" fmla="*/ 3587 w 5364"/>
              <a:gd name="T57" fmla="*/ 218 h 2583"/>
              <a:gd name="T58" fmla="*/ 109 w 5364"/>
              <a:gd name="T59" fmla="*/ 803 h 2583"/>
              <a:gd name="T60" fmla="*/ 1020 w 5364"/>
              <a:gd name="T61" fmla="*/ 461 h 2583"/>
              <a:gd name="T62" fmla="*/ 1488 w 5364"/>
              <a:gd name="T63" fmla="*/ 470 h 2583"/>
              <a:gd name="T64" fmla="*/ 928 w 5364"/>
              <a:gd name="T65" fmla="*/ 325 h 2583"/>
              <a:gd name="T66" fmla="*/ 1385 w 5364"/>
              <a:gd name="T67" fmla="*/ 292 h 2583"/>
              <a:gd name="T68" fmla="*/ 970 w 5364"/>
              <a:gd name="T69" fmla="*/ 178 h 2583"/>
              <a:gd name="T70" fmla="*/ 5110 w 5364"/>
              <a:gd name="T71" fmla="*/ 1587 h 2583"/>
              <a:gd name="T72" fmla="*/ 5045 w 5364"/>
              <a:gd name="T73" fmla="*/ 2350 h 2583"/>
              <a:gd name="T74" fmla="*/ 4362 w 5364"/>
              <a:gd name="T75" fmla="*/ 1675 h 2583"/>
              <a:gd name="T76" fmla="*/ 4710 w 5364"/>
              <a:gd name="T77" fmla="*/ 1845 h 2583"/>
              <a:gd name="T78" fmla="*/ 4706 w 5364"/>
              <a:gd name="T79" fmla="*/ 2210 h 2583"/>
              <a:gd name="T80" fmla="*/ 2975 w 5364"/>
              <a:gd name="T81" fmla="*/ 1025 h 2583"/>
              <a:gd name="T82" fmla="*/ 3964 w 5364"/>
              <a:gd name="T83" fmla="*/ 1348 h 2583"/>
              <a:gd name="T84" fmla="*/ 2747 w 5364"/>
              <a:gd name="T85" fmla="*/ 1006 h 2583"/>
              <a:gd name="T86" fmla="*/ 4264 w 5364"/>
              <a:gd name="T87" fmla="*/ 1757 h 2583"/>
              <a:gd name="T88" fmla="*/ 4486 w 5364"/>
              <a:gd name="T89" fmla="*/ 1128 h 2583"/>
              <a:gd name="T90" fmla="*/ 4375 w 5364"/>
              <a:gd name="T91" fmla="*/ 1365 h 2583"/>
              <a:gd name="T92" fmla="*/ 2734 w 5364"/>
              <a:gd name="T93" fmla="*/ 1577 h 2583"/>
              <a:gd name="T94" fmla="*/ 4455 w 5364"/>
              <a:gd name="T95" fmla="*/ 1740 h 2583"/>
              <a:gd name="T96" fmla="*/ 4721 w 5364"/>
              <a:gd name="T97" fmla="*/ 1367 h 2583"/>
              <a:gd name="T98" fmla="*/ 4668 w 5364"/>
              <a:gd name="T99" fmla="*/ 1776 h 2583"/>
              <a:gd name="T100" fmla="*/ 4318 w 5364"/>
              <a:gd name="T101" fmla="*/ 1749 h 2583"/>
              <a:gd name="T102" fmla="*/ 4928 w 5364"/>
              <a:gd name="T103" fmla="*/ 419 h 2583"/>
              <a:gd name="T104" fmla="*/ 3696 w 5364"/>
              <a:gd name="T105" fmla="*/ 348 h 2583"/>
              <a:gd name="T106" fmla="*/ 2848 w 5364"/>
              <a:gd name="T107" fmla="*/ 451 h 2583"/>
              <a:gd name="T108" fmla="*/ 2921 w 5364"/>
              <a:gd name="T109" fmla="*/ 577 h 2583"/>
              <a:gd name="T110" fmla="*/ 2516 w 5364"/>
              <a:gd name="T111" fmla="*/ 1076 h 2583"/>
              <a:gd name="T112" fmla="*/ 3120 w 5364"/>
              <a:gd name="T113" fmla="*/ 914 h 2583"/>
              <a:gd name="T114" fmla="*/ 2372 w 5364"/>
              <a:gd name="T115" fmla="*/ 1457 h 2583"/>
              <a:gd name="T116" fmla="*/ 3195 w 5364"/>
              <a:gd name="T117" fmla="*/ 1793 h 2583"/>
              <a:gd name="T118" fmla="*/ 3484 w 5364"/>
              <a:gd name="T119" fmla="*/ 1258 h 2583"/>
              <a:gd name="T120" fmla="*/ 4090 w 5364"/>
              <a:gd name="T121" fmla="*/ 1543 h 2583"/>
              <a:gd name="T122" fmla="*/ 4333 w 5364"/>
              <a:gd name="T123" fmla="*/ 1061 h 2583"/>
              <a:gd name="T124" fmla="*/ 4926 w 5364"/>
              <a:gd name="T125" fmla="*/ 784 h 2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64" h="2583">
                <a:moveTo>
                  <a:pt x="2043" y="1824"/>
                </a:moveTo>
                <a:lnTo>
                  <a:pt x="2043" y="1826"/>
                </a:lnTo>
                <a:lnTo>
                  <a:pt x="2043" y="1826"/>
                </a:lnTo>
                <a:lnTo>
                  <a:pt x="2043" y="1826"/>
                </a:lnTo>
                <a:lnTo>
                  <a:pt x="2043" y="1826"/>
                </a:lnTo>
                <a:lnTo>
                  <a:pt x="2045" y="1826"/>
                </a:lnTo>
                <a:lnTo>
                  <a:pt x="2045" y="1824"/>
                </a:lnTo>
                <a:lnTo>
                  <a:pt x="2043" y="1824"/>
                </a:lnTo>
                <a:lnTo>
                  <a:pt x="2043" y="1824"/>
                </a:lnTo>
                <a:close/>
                <a:moveTo>
                  <a:pt x="1400" y="914"/>
                </a:moveTo>
                <a:lnTo>
                  <a:pt x="1400" y="914"/>
                </a:lnTo>
                <a:lnTo>
                  <a:pt x="1400" y="914"/>
                </a:lnTo>
                <a:lnTo>
                  <a:pt x="1402" y="914"/>
                </a:lnTo>
                <a:lnTo>
                  <a:pt x="1402" y="914"/>
                </a:lnTo>
                <a:lnTo>
                  <a:pt x="1400" y="912"/>
                </a:lnTo>
                <a:lnTo>
                  <a:pt x="1400" y="912"/>
                </a:lnTo>
                <a:lnTo>
                  <a:pt x="1400" y="912"/>
                </a:lnTo>
                <a:lnTo>
                  <a:pt x="1400" y="910"/>
                </a:lnTo>
                <a:lnTo>
                  <a:pt x="1400" y="910"/>
                </a:lnTo>
                <a:lnTo>
                  <a:pt x="1400" y="910"/>
                </a:lnTo>
                <a:lnTo>
                  <a:pt x="1400" y="912"/>
                </a:lnTo>
                <a:lnTo>
                  <a:pt x="1400" y="912"/>
                </a:lnTo>
                <a:lnTo>
                  <a:pt x="1400" y="914"/>
                </a:lnTo>
                <a:close/>
                <a:moveTo>
                  <a:pt x="1419" y="923"/>
                </a:moveTo>
                <a:lnTo>
                  <a:pt x="1419" y="923"/>
                </a:lnTo>
                <a:lnTo>
                  <a:pt x="1421" y="925"/>
                </a:lnTo>
                <a:lnTo>
                  <a:pt x="1423" y="925"/>
                </a:lnTo>
                <a:lnTo>
                  <a:pt x="1425" y="925"/>
                </a:lnTo>
                <a:lnTo>
                  <a:pt x="1425" y="925"/>
                </a:lnTo>
                <a:lnTo>
                  <a:pt x="1427" y="927"/>
                </a:lnTo>
                <a:lnTo>
                  <a:pt x="1427" y="927"/>
                </a:lnTo>
                <a:lnTo>
                  <a:pt x="1429" y="927"/>
                </a:lnTo>
                <a:lnTo>
                  <a:pt x="1429" y="927"/>
                </a:lnTo>
                <a:lnTo>
                  <a:pt x="1431" y="927"/>
                </a:lnTo>
                <a:lnTo>
                  <a:pt x="1431" y="929"/>
                </a:lnTo>
                <a:lnTo>
                  <a:pt x="1431" y="929"/>
                </a:lnTo>
                <a:lnTo>
                  <a:pt x="1433" y="925"/>
                </a:lnTo>
                <a:lnTo>
                  <a:pt x="1435" y="925"/>
                </a:lnTo>
                <a:lnTo>
                  <a:pt x="1435" y="927"/>
                </a:lnTo>
                <a:lnTo>
                  <a:pt x="1433" y="927"/>
                </a:lnTo>
                <a:lnTo>
                  <a:pt x="1433" y="927"/>
                </a:lnTo>
                <a:lnTo>
                  <a:pt x="1433" y="927"/>
                </a:lnTo>
                <a:lnTo>
                  <a:pt x="1431" y="927"/>
                </a:lnTo>
                <a:lnTo>
                  <a:pt x="1431" y="929"/>
                </a:lnTo>
                <a:lnTo>
                  <a:pt x="1431" y="929"/>
                </a:lnTo>
                <a:lnTo>
                  <a:pt x="1433" y="929"/>
                </a:lnTo>
                <a:lnTo>
                  <a:pt x="1433" y="929"/>
                </a:lnTo>
                <a:lnTo>
                  <a:pt x="1433" y="929"/>
                </a:lnTo>
                <a:lnTo>
                  <a:pt x="1435" y="927"/>
                </a:lnTo>
                <a:lnTo>
                  <a:pt x="1435" y="927"/>
                </a:lnTo>
                <a:lnTo>
                  <a:pt x="1437" y="925"/>
                </a:lnTo>
                <a:lnTo>
                  <a:pt x="1437" y="925"/>
                </a:lnTo>
                <a:lnTo>
                  <a:pt x="1435" y="925"/>
                </a:lnTo>
                <a:lnTo>
                  <a:pt x="1435" y="923"/>
                </a:lnTo>
                <a:lnTo>
                  <a:pt x="1435" y="923"/>
                </a:lnTo>
                <a:lnTo>
                  <a:pt x="1435" y="923"/>
                </a:lnTo>
                <a:lnTo>
                  <a:pt x="1435" y="923"/>
                </a:lnTo>
                <a:lnTo>
                  <a:pt x="1435" y="923"/>
                </a:lnTo>
                <a:lnTo>
                  <a:pt x="1435" y="923"/>
                </a:lnTo>
                <a:lnTo>
                  <a:pt x="1435" y="923"/>
                </a:lnTo>
                <a:lnTo>
                  <a:pt x="1435" y="925"/>
                </a:lnTo>
                <a:lnTo>
                  <a:pt x="1433" y="925"/>
                </a:lnTo>
                <a:lnTo>
                  <a:pt x="1433" y="925"/>
                </a:lnTo>
                <a:lnTo>
                  <a:pt x="1433" y="923"/>
                </a:lnTo>
                <a:lnTo>
                  <a:pt x="1433" y="923"/>
                </a:lnTo>
                <a:lnTo>
                  <a:pt x="1433" y="923"/>
                </a:lnTo>
                <a:lnTo>
                  <a:pt x="1433" y="923"/>
                </a:lnTo>
                <a:lnTo>
                  <a:pt x="1433" y="923"/>
                </a:lnTo>
                <a:lnTo>
                  <a:pt x="1433" y="921"/>
                </a:lnTo>
                <a:lnTo>
                  <a:pt x="1433" y="921"/>
                </a:lnTo>
                <a:lnTo>
                  <a:pt x="1433" y="921"/>
                </a:lnTo>
                <a:lnTo>
                  <a:pt x="1431" y="921"/>
                </a:lnTo>
                <a:lnTo>
                  <a:pt x="1431" y="921"/>
                </a:lnTo>
                <a:lnTo>
                  <a:pt x="1429" y="923"/>
                </a:lnTo>
                <a:lnTo>
                  <a:pt x="1429" y="923"/>
                </a:lnTo>
                <a:lnTo>
                  <a:pt x="1429" y="923"/>
                </a:lnTo>
                <a:lnTo>
                  <a:pt x="1429" y="921"/>
                </a:lnTo>
                <a:lnTo>
                  <a:pt x="1427" y="921"/>
                </a:lnTo>
                <a:lnTo>
                  <a:pt x="1427" y="921"/>
                </a:lnTo>
                <a:lnTo>
                  <a:pt x="1427" y="921"/>
                </a:lnTo>
                <a:lnTo>
                  <a:pt x="1427" y="921"/>
                </a:lnTo>
                <a:lnTo>
                  <a:pt x="1427" y="921"/>
                </a:lnTo>
                <a:lnTo>
                  <a:pt x="1425" y="921"/>
                </a:lnTo>
                <a:lnTo>
                  <a:pt x="1425" y="921"/>
                </a:lnTo>
                <a:lnTo>
                  <a:pt x="1425" y="921"/>
                </a:lnTo>
                <a:lnTo>
                  <a:pt x="1425" y="921"/>
                </a:lnTo>
                <a:lnTo>
                  <a:pt x="1425" y="921"/>
                </a:lnTo>
                <a:lnTo>
                  <a:pt x="1423" y="921"/>
                </a:lnTo>
                <a:lnTo>
                  <a:pt x="1423" y="923"/>
                </a:lnTo>
                <a:lnTo>
                  <a:pt x="1423" y="923"/>
                </a:lnTo>
                <a:lnTo>
                  <a:pt x="1423" y="923"/>
                </a:lnTo>
                <a:lnTo>
                  <a:pt x="1423" y="923"/>
                </a:lnTo>
                <a:lnTo>
                  <a:pt x="1425" y="923"/>
                </a:lnTo>
                <a:lnTo>
                  <a:pt x="1425" y="923"/>
                </a:lnTo>
                <a:lnTo>
                  <a:pt x="1423" y="923"/>
                </a:lnTo>
                <a:lnTo>
                  <a:pt x="1423" y="923"/>
                </a:lnTo>
                <a:lnTo>
                  <a:pt x="1423" y="923"/>
                </a:lnTo>
                <a:lnTo>
                  <a:pt x="1423" y="923"/>
                </a:lnTo>
                <a:lnTo>
                  <a:pt x="1423" y="923"/>
                </a:lnTo>
                <a:lnTo>
                  <a:pt x="1423" y="923"/>
                </a:lnTo>
                <a:lnTo>
                  <a:pt x="1423" y="923"/>
                </a:lnTo>
                <a:lnTo>
                  <a:pt x="1421" y="923"/>
                </a:lnTo>
                <a:lnTo>
                  <a:pt x="1421" y="923"/>
                </a:lnTo>
                <a:lnTo>
                  <a:pt x="1421" y="923"/>
                </a:lnTo>
                <a:lnTo>
                  <a:pt x="1421" y="923"/>
                </a:lnTo>
                <a:lnTo>
                  <a:pt x="1421" y="923"/>
                </a:lnTo>
                <a:lnTo>
                  <a:pt x="1419" y="923"/>
                </a:lnTo>
                <a:lnTo>
                  <a:pt x="1419" y="921"/>
                </a:lnTo>
                <a:lnTo>
                  <a:pt x="1419" y="921"/>
                </a:lnTo>
                <a:lnTo>
                  <a:pt x="1419" y="921"/>
                </a:lnTo>
                <a:lnTo>
                  <a:pt x="1419" y="921"/>
                </a:lnTo>
                <a:lnTo>
                  <a:pt x="1419" y="921"/>
                </a:lnTo>
                <a:lnTo>
                  <a:pt x="1419" y="921"/>
                </a:lnTo>
                <a:lnTo>
                  <a:pt x="1416" y="921"/>
                </a:lnTo>
                <a:lnTo>
                  <a:pt x="1416" y="921"/>
                </a:lnTo>
                <a:lnTo>
                  <a:pt x="1416" y="921"/>
                </a:lnTo>
                <a:lnTo>
                  <a:pt x="1416" y="921"/>
                </a:lnTo>
                <a:lnTo>
                  <a:pt x="1414" y="921"/>
                </a:lnTo>
                <a:lnTo>
                  <a:pt x="1414" y="921"/>
                </a:lnTo>
                <a:lnTo>
                  <a:pt x="1414" y="921"/>
                </a:lnTo>
                <a:lnTo>
                  <a:pt x="1414" y="921"/>
                </a:lnTo>
                <a:lnTo>
                  <a:pt x="1414" y="921"/>
                </a:lnTo>
                <a:lnTo>
                  <a:pt x="1414" y="923"/>
                </a:lnTo>
                <a:lnTo>
                  <a:pt x="1414" y="923"/>
                </a:lnTo>
                <a:lnTo>
                  <a:pt x="1419" y="923"/>
                </a:lnTo>
                <a:close/>
                <a:moveTo>
                  <a:pt x="1433" y="929"/>
                </a:moveTo>
                <a:lnTo>
                  <a:pt x="1433" y="929"/>
                </a:lnTo>
                <a:lnTo>
                  <a:pt x="1433" y="929"/>
                </a:lnTo>
                <a:lnTo>
                  <a:pt x="1433" y="929"/>
                </a:lnTo>
                <a:lnTo>
                  <a:pt x="1435" y="929"/>
                </a:lnTo>
                <a:lnTo>
                  <a:pt x="1435" y="929"/>
                </a:lnTo>
                <a:lnTo>
                  <a:pt x="1435" y="929"/>
                </a:lnTo>
                <a:lnTo>
                  <a:pt x="1435" y="929"/>
                </a:lnTo>
                <a:lnTo>
                  <a:pt x="1433" y="929"/>
                </a:lnTo>
                <a:close/>
                <a:moveTo>
                  <a:pt x="1412" y="923"/>
                </a:moveTo>
                <a:lnTo>
                  <a:pt x="1412" y="923"/>
                </a:lnTo>
                <a:lnTo>
                  <a:pt x="1412" y="921"/>
                </a:lnTo>
                <a:lnTo>
                  <a:pt x="1412" y="921"/>
                </a:lnTo>
                <a:lnTo>
                  <a:pt x="1412" y="921"/>
                </a:lnTo>
                <a:lnTo>
                  <a:pt x="1412" y="921"/>
                </a:lnTo>
                <a:lnTo>
                  <a:pt x="1412" y="921"/>
                </a:lnTo>
                <a:lnTo>
                  <a:pt x="1410" y="921"/>
                </a:lnTo>
                <a:lnTo>
                  <a:pt x="1410" y="921"/>
                </a:lnTo>
                <a:lnTo>
                  <a:pt x="1410" y="923"/>
                </a:lnTo>
                <a:lnTo>
                  <a:pt x="1410" y="923"/>
                </a:lnTo>
                <a:lnTo>
                  <a:pt x="1412" y="923"/>
                </a:lnTo>
                <a:close/>
                <a:moveTo>
                  <a:pt x="1404" y="921"/>
                </a:moveTo>
                <a:lnTo>
                  <a:pt x="1404" y="921"/>
                </a:lnTo>
                <a:lnTo>
                  <a:pt x="1404" y="921"/>
                </a:lnTo>
                <a:lnTo>
                  <a:pt x="1404" y="921"/>
                </a:lnTo>
                <a:lnTo>
                  <a:pt x="1406" y="921"/>
                </a:lnTo>
                <a:lnTo>
                  <a:pt x="1406" y="921"/>
                </a:lnTo>
                <a:lnTo>
                  <a:pt x="1408" y="921"/>
                </a:lnTo>
                <a:lnTo>
                  <a:pt x="1410" y="921"/>
                </a:lnTo>
                <a:lnTo>
                  <a:pt x="1410" y="921"/>
                </a:lnTo>
                <a:lnTo>
                  <a:pt x="1410" y="921"/>
                </a:lnTo>
                <a:lnTo>
                  <a:pt x="1410" y="921"/>
                </a:lnTo>
                <a:lnTo>
                  <a:pt x="1408" y="918"/>
                </a:lnTo>
                <a:lnTo>
                  <a:pt x="1408" y="918"/>
                </a:lnTo>
                <a:lnTo>
                  <a:pt x="1408" y="918"/>
                </a:lnTo>
                <a:lnTo>
                  <a:pt x="1406" y="918"/>
                </a:lnTo>
                <a:lnTo>
                  <a:pt x="1408" y="918"/>
                </a:lnTo>
                <a:lnTo>
                  <a:pt x="1408" y="918"/>
                </a:lnTo>
                <a:lnTo>
                  <a:pt x="1406" y="918"/>
                </a:lnTo>
                <a:lnTo>
                  <a:pt x="1406" y="921"/>
                </a:lnTo>
                <a:lnTo>
                  <a:pt x="1406" y="921"/>
                </a:lnTo>
                <a:lnTo>
                  <a:pt x="1404" y="921"/>
                </a:lnTo>
                <a:close/>
                <a:moveTo>
                  <a:pt x="1456" y="941"/>
                </a:moveTo>
                <a:lnTo>
                  <a:pt x="1458" y="941"/>
                </a:lnTo>
                <a:lnTo>
                  <a:pt x="1458" y="941"/>
                </a:lnTo>
                <a:lnTo>
                  <a:pt x="1458" y="941"/>
                </a:lnTo>
                <a:lnTo>
                  <a:pt x="1458" y="939"/>
                </a:lnTo>
                <a:lnTo>
                  <a:pt x="1456" y="939"/>
                </a:lnTo>
                <a:lnTo>
                  <a:pt x="1456" y="939"/>
                </a:lnTo>
                <a:lnTo>
                  <a:pt x="1456" y="941"/>
                </a:lnTo>
                <a:lnTo>
                  <a:pt x="1456" y="941"/>
                </a:lnTo>
                <a:close/>
                <a:moveTo>
                  <a:pt x="1377" y="889"/>
                </a:moveTo>
                <a:lnTo>
                  <a:pt x="1379" y="889"/>
                </a:lnTo>
                <a:lnTo>
                  <a:pt x="1379" y="889"/>
                </a:lnTo>
                <a:lnTo>
                  <a:pt x="1379" y="889"/>
                </a:lnTo>
                <a:lnTo>
                  <a:pt x="1379" y="887"/>
                </a:lnTo>
                <a:lnTo>
                  <a:pt x="1377" y="887"/>
                </a:lnTo>
                <a:lnTo>
                  <a:pt x="1377" y="887"/>
                </a:lnTo>
                <a:lnTo>
                  <a:pt x="1377" y="887"/>
                </a:lnTo>
                <a:lnTo>
                  <a:pt x="1375" y="889"/>
                </a:lnTo>
                <a:lnTo>
                  <a:pt x="1375" y="889"/>
                </a:lnTo>
                <a:lnTo>
                  <a:pt x="1375" y="889"/>
                </a:lnTo>
                <a:lnTo>
                  <a:pt x="1377" y="889"/>
                </a:lnTo>
                <a:close/>
                <a:moveTo>
                  <a:pt x="1402" y="916"/>
                </a:moveTo>
                <a:lnTo>
                  <a:pt x="1404" y="918"/>
                </a:lnTo>
                <a:lnTo>
                  <a:pt x="1404" y="918"/>
                </a:lnTo>
                <a:lnTo>
                  <a:pt x="1404" y="918"/>
                </a:lnTo>
                <a:lnTo>
                  <a:pt x="1404" y="918"/>
                </a:lnTo>
                <a:lnTo>
                  <a:pt x="1404" y="918"/>
                </a:lnTo>
                <a:lnTo>
                  <a:pt x="1404" y="916"/>
                </a:lnTo>
                <a:lnTo>
                  <a:pt x="1406" y="918"/>
                </a:lnTo>
                <a:lnTo>
                  <a:pt x="1406" y="916"/>
                </a:lnTo>
                <a:lnTo>
                  <a:pt x="1406" y="916"/>
                </a:lnTo>
                <a:lnTo>
                  <a:pt x="1406" y="916"/>
                </a:lnTo>
                <a:lnTo>
                  <a:pt x="1404" y="914"/>
                </a:lnTo>
                <a:lnTo>
                  <a:pt x="1404" y="914"/>
                </a:lnTo>
                <a:lnTo>
                  <a:pt x="1402" y="914"/>
                </a:lnTo>
                <a:lnTo>
                  <a:pt x="1402" y="914"/>
                </a:lnTo>
                <a:lnTo>
                  <a:pt x="1402" y="916"/>
                </a:lnTo>
                <a:lnTo>
                  <a:pt x="1402" y="916"/>
                </a:lnTo>
                <a:close/>
                <a:moveTo>
                  <a:pt x="1349" y="870"/>
                </a:moveTo>
                <a:lnTo>
                  <a:pt x="1349" y="870"/>
                </a:lnTo>
                <a:lnTo>
                  <a:pt x="1349" y="870"/>
                </a:lnTo>
                <a:lnTo>
                  <a:pt x="1349" y="870"/>
                </a:lnTo>
                <a:lnTo>
                  <a:pt x="1351" y="870"/>
                </a:lnTo>
                <a:lnTo>
                  <a:pt x="1351" y="870"/>
                </a:lnTo>
                <a:lnTo>
                  <a:pt x="1349" y="868"/>
                </a:lnTo>
                <a:lnTo>
                  <a:pt x="1349" y="868"/>
                </a:lnTo>
                <a:lnTo>
                  <a:pt x="1349" y="868"/>
                </a:lnTo>
                <a:lnTo>
                  <a:pt x="1349" y="868"/>
                </a:lnTo>
                <a:lnTo>
                  <a:pt x="1349" y="868"/>
                </a:lnTo>
                <a:lnTo>
                  <a:pt x="1349" y="870"/>
                </a:lnTo>
                <a:lnTo>
                  <a:pt x="1349" y="870"/>
                </a:lnTo>
                <a:close/>
                <a:moveTo>
                  <a:pt x="1305" y="904"/>
                </a:moveTo>
                <a:lnTo>
                  <a:pt x="1305" y="904"/>
                </a:lnTo>
                <a:lnTo>
                  <a:pt x="1305" y="904"/>
                </a:lnTo>
                <a:lnTo>
                  <a:pt x="1305" y="904"/>
                </a:lnTo>
                <a:lnTo>
                  <a:pt x="1305" y="904"/>
                </a:lnTo>
                <a:lnTo>
                  <a:pt x="1305" y="904"/>
                </a:lnTo>
                <a:lnTo>
                  <a:pt x="1305" y="904"/>
                </a:lnTo>
                <a:lnTo>
                  <a:pt x="1305" y="904"/>
                </a:lnTo>
                <a:close/>
                <a:moveTo>
                  <a:pt x="2102" y="1732"/>
                </a:moveTo>
                <a:lnTo>
                  <a:pt x="2102" y="1730"/>
                </a:lnTo>
                <a:lnTo>
                  <a:pt x="2102" y="1728"/>
                </a:lnTo>
                <a:lnTo>
                  <a:pt x="2102" y="1723"/>
                </a:lnTo>
                <a:lnTo>
                  <a:pt x="2099" y="1719"/>
                </a:lnTo>
                <a:lnTo>
                  <a:pt x="2099" y="1717"/>
                </a:lnTo>
                <a:lnTo>
                  <a:pt x="2097" y="1711"/>
                </a:lnTo>
                <a:lnTo>
                  <a:pt x="2095" y="1707"/>
                </a:lnTo>
                <a:lnTo>
                  <a:pt x="2093" y="1705"/>
                </a:lnTo>
                <a:lnTo>
                  <a:pt x="2093" y="1705"/>
                </a:lnTo>
                <a:lnTo>
                  <a:pt x="2087" y="1705"/>
                </a:lnTo>
                <a:lnTo>
                  <a:pt x="2085" y="1705"/>
                </a:lnTo>
                <a:lnTo>
                  <a:pt x="2081" y="1705"/>
                </a:lnTo>
                <a:lnTo>
                  <a:pt x="2079" y="1705"/>
                </a:lnTo>
                <a:lnTo>
                  <a:pt x="2074" y="1705"/>
                </a:lnTo>
                <a:lnTo>
                  <a:pt x="2074" y="1702"/>
                </a:lnTo>
                <a:lnTo>
                  <a:pt x="2072" y="1702"/>
                </a:lnTo>
                <a:lnTo>
                  <a:pt x="2070" y="1702"/>
                </a:lnTo>
                <a:lnTo>
                  <a:pt x="2068" y="1698"/>
                </a:lnTo>
                <a:lnTo>
                  <a:pt x="2062" y="1696"/>
                </a:lnTo>
                <a:lnTo>
                  <a:pt x="2060" y="1694"/>
                </a:lnTo>
                <a:lnTo>
                  <a:pt x="2055" y="1692"/>
                </a:lnTo>
                <a:lnTo>
                  <a:pt x="2053" y="1688"/>
                </a:lnTo>
                <a:lnTo>
                  <a:pt x="2051" y="1688"/>
                </a:lnTo>
                <a:lnTo>
                  <a:pt x="2051" y="1684"/>
                </a:lnTo>
                <a:lnTo>
                  <a:pt x="2047" y="1684"/>
                </a:lnTo>
                <a:lnTo>
                  <a:pt x="2045" y="1682"/>
                </a:lnTo>
                <a:lnTo>
                  <a:pt x="2043" y="1679"/>
                </a:lnTo>
                <a:lnTo>
                  <a:pt x="2037" y="1677"/>
                </a:lnTo>
                <a:lnTo>
                  <a:pt x="2035" y="1675"/>
                </a:lnTo>
                <a:lnTo>
                  <a:pt x="2035" y="1675"/>
                </a:lnTo>
                <a:lnTo>
                  <a:pt x="2032" y="1673"/>
                </a:lnTo>
                <a:lnTo>
                  <a:pt x="2028" y="1673"/>
                </a:lnTo>
                <a:lnTo>
                  <a:pt x="2024" y="1671"/>
                </a:lnTo>
                <a:lnTo>
                  <a:pt x="2022" y="1671"/>
                </a:lnTo>
                <a:lnTo>
                  <a:pt x="2016" y="1673"/>
                </a:lnTo>
                <a:lnTo>
                  <a:pt x="2011" y="1673"/>
                </a:lnTo>
                <a:lnTo>
                  <a:pt x="2009" y="1673"/>
                </a:lnTo>
                <a:lnTo>
                  <a:pt x="2007" y="1673"/>
                </a:lnTo>
                <a:lnTo>
                  <a:pt x="2005" y="1673"/>
                </a:lnTo>
                <a:lnTo>
                  <a:pt x="2003" y="1671"/>
                </a:lnTo>
                <a:lnTo>
                  <a:pt x="2001" y="1671"/>
                </a:lnTo>
                <a:lnTo>
                  <a:pt x="1999" y="1671"/>
                </a:lnTo>
                <a:lnTo>
                  <a:pt x="1995" y="1671"/>
                </a:lnTo>
                <a:lnTo>
                  <a:pt x="1991" y="1669"/>
                </a:lnTo>
                <a:lnTo>
                  <a:pt x="1988" y="1669"/>
                </a:lnTo>
                <a:lnTo>
                  <a:pt x="1986" y="1667"/>
                </a:lnTo>
                <a:lnTo>
                  <a:pt x="1986" y="1667"/>
                </a:lnTo>
                <a:lnTo>
                  <a:pt x="1982" y="1665"/>
                </a:lnTo>
                <a:lnTo>
                  <a:pt x="1980" y="1665"/>
                </a:lnTo>
                <a:lnTo>
                  <a:pt x="1978" y="1665"/>
                </a:lnTo>
                <a:lnTo>
                  <a:pt x="1978" y="1667"/>
                </a:lnTo>
                <a:lnTo>
                  <a:pt x="1974" y="1667"/>
                </a:lnTo>
                <a:lnTo>
                  <a:pt x="1972" y="1669"/>
                </a:lnTo>
                <a:lnTo>
                  <a:pt x="1972" y="1669"/>
                </a:lnTo>
                <a:lnTo>
                  <a:pt x="1970" y="1669"/>
                </a:lnTo>
                <a:lnTo>
                  <a:pt x="1967" y="1671"/>
                </a:lnTo>
                <a:lnTo>
                  <a:pt x="1967" y="1671"/>
                </a:lnTo>
                <a:lnTo>
                  <a:pt x="1967" y="1669"/>
                </a:lnTo>
                <a:lnTo>
                  <a:pt x="1970" y="1669"/>
                </a:lnTo>
                <a:lnTo>
                  <a:pt x="1970" y="1667"/>
                </a:lnTo>
                <a:lnTo>
                  <a:pt x="1970" y="1667"/>
                </a:lnTo>
                <a:lnTo>
                  <a:pt x="1967" y="1667"/>
                </a:lnTo>
                <a:lnTo>
                  <a:pt x="1967" y="1667"/>
                </a:lnTo>
                <a:lnTo>
                  <a:pt x="1965" y="1667"/>
                </a:lnTo>
                <a:lnTo>
                  <a:pt x="1965" y="1671"/>
                </a:lnTo>
                <a:lnTo>
                  <a:pt x="1963" y="1673"/>
                </a:lnTo>
                <a:lnTo>
                  <a:pt x="1961" y="1675"/>
                </a:lnTo>
                <a:lnTo>
                  <a:pt x="1959" y="1677"/>
                </a:lnTo>
                <a:lnTo>
                  <a:pt x="1959" y="1675"/>
                </a:lnTo>
                <a:lnTo>
                  <a:pt x="1961" y="1671"/>
                </a:lnTo>
                <a:lnTo>
                  <a:pt x="1961" y="1669"/>
                </a:lnTo>
                <a:lnTo>
                  <a:pt x="1961" y="1669"/>
                </a:lnTo>
                <a:lnTo>
                  <a:pt x="1961" y="1667"/>
                </a:lnTo>
                <a:lnTo>
                  <a:pt x="1963" y="1667"/>
                </a:lnTo>
                <a:lnTo>
                  <a:pt x="1963" y="1665"/>
                </a:lnTo>
                <a:lnTo>
                  <a:pt x="1965" y="1665"/>
                </a:lnTo>
                <a:lnTo>
                  <a:pt x="1965" y="1665"/>
                </a:lnTo>
                <a:lnTo>
                  <a:pt x="1963" y="1663"/>
                </a:lnTo>
                <a:lnTo>
                  <a:pt x="1963" y="1663"/>
                </a:lnTo>
                <a:lnTo>
                  <a:pt x="1961" y="1663"/>
                </a:lnTo>
                <a:lnTo>
                  <a:pt x="1961" y="1665"/>
                </a:lnTo>
                <a:lnTo>
                  <a:pt x="1959" y="1665"/>
                </a:lnTo>
                <a:lnTo>
                  <a:pt x="1959" y="1663"/>
                </a:lnTo>
                <a:lnTo>
                  <a:pt x="1959" y="1663"/>
                </a:lnTo>
                <a:lnTo>
                  <a:pt x="1961" y="1663"/>
                </a:lnTo>
                <a:lnTo>
                  <a:pt x="1961" y="1663"/>
                </a:lnTo>
                <a:lnTo>
                  <a:pt x="1961" y="1661"/>
                </a:lnTo>
                <a:lnTo>
                  <a:pt x="1963" y="1661"/>
                </a:lnTo>
                <a:lnTo>
                  <a:pt x="1963" y="1658"/>
                </a:lnTo>
                <a:lnTo>
                  <a:pt x="1961" y="1658"/>
                </a:lnTo>
                <a:lnTo>
                  <a:pt x="1961" y="1656"/>
                </a:lnTo>
                <a:lnTo>
                  <a:pt x="1959" y="1656"/>
                </a:lnTo>
                <a:lnTo>
                  <a:pt x="1959" y="1656"/>
                </a:lnTo>
                <a:lnTo>
                  <a:pt x="1959" y="1656"/>
                </a:lnTo>
                <a:lnTo>
                  <a:pt x="1959" y="1656"/>
                </a:lnTo>
                <a:lnTo>
                  <a:pt x="1959" y="1654"/>
                </a:lnTo>
                <a:lnTo>
                  <a:pt x="1957" y="1654"/>
                </a:lnTo>
                <a:lnTo>
                  <a:pt x="1955" y="1652"/>
                </a:lnTo>
                <a:lnTo>
                  <a:pt x="1955" y="1652"/>
                </a:lnTo>
                <a:lnTo>
                  <a:pt x="1953" y="1652"/>
                </a:lnTo>
                <a:lnTo>
                  <a:pt x="1953" y="1654"/>
                </a:lnTo>
                <a:lnTo>
                  <a:pt x="1951" y="1656"/>
                </a:lnTo>
                <a:lnTo>
                  <a:pt x="1951" y="1656"/>
                </a:lnTo>
                <a:lnTo>
                  <a:pt x="1951" y="1654"/>
                </a:lnTo>
                <a:lnTo>
                  <a:pt x="1949" y="1650"/>
                </a:lnTo>
                <a:lnTo>
                  <a:pt x="1949" y="1650"/>
                </a:lnTo>
                <a:lnTo>
                  <a:pt x="1947" y="1650"/>
                </a:lnTo>
                <a:lnTo>
                  <a:pt x="1944" y="1650"/>
                </a:lnTo>
                <a:lnTo>
                  <a:pt x="1942" y="1648"/>
                </a:lnTo>
                <a:lnTo>
                  <a:pt x="1940" y="1648"/>
                </a:lnTo>
                <a:lnTo>
                  <a:pt x="1940" y="1648"/>
                </a:lnTo>
                <a:lnTo>
                  <a:pt x="1938" y="1646"/>
                </a:lnTo>
                <a:lnTo>
                  <a:pt x="1938" y="1646"/>
                </a:lnTo>
                <a:lnTo>
                  <a:pt x="1936" y="1646"/>
                </a:lnTo>
                <a:lnTo>
                  <a:pt x="1936" y="1646"/>
                </a:lnTo>
                <a:lnTo>
                  <a:pt x="1934" y="1646"/>
                </a:lnTo>
                <a:lnTo>
                  <a:pt x="1932" y="1646"/>
                </a:lnTo>
                <a:lnTo>
                  <a:pt x="1932" y="1644"/>
                </a:lnTo>
                <a:lnTo>
                  <a:pt x="1930" y="1644"/>
                </a:lnTo>
                <a:lnTo>
                  <a:pt x="1930" y="1642"/>
                </a:lnTo>
                <a:lnTo>
                  <a:pt x="1928" y="1642"/>
                </a:lnTo>
                <a:lnTo>
                  <a:pt x="1928" y="1642"/>
                </a:lnTo>
                <a:lnTo>
                  <a:pt x="1926" y="1642"/>
                </a:lnTo>
                <a:lnTo>
                  <a:pt x="1926" y="1642"/>
                </a:lnTo>
                <a:lnTo>
                  <a:pt x="1923" y="1642"/>
                </a:lnTo>
                <a:lnTo>
                  <a:pt x="1923" y="1640"/>
                </a:lnTo>
                <a:lnTo>
                  <a:pt x="1921" y="1640"/>
                </a:lnTo>
                <a:lnTo>
                  <a:pt x="1921" y="1640"/>
                </a:lnTo>
                <a:lnTo>
                  <a:pt x="1919" y="1642"/>
                </a:lnTo>
                <a:lnTo>
                  <a:pt x="1921" y="1642"/>
                </a:lnTo>
                <a:lnTo>
                  <a:pt x="1921" y="1642"/>
                </a:lnTo>
                <a:lnTo>
                  <a:pt x="1919" y="1642"/>
                </a:lnTo>
                <a:lnTo>
                  <a:pt x="1919" y="1642"/>
                </a:lnTo>
                <a:lnTo>
                  <a:pt x="1917" y="1642"/>
                </a:lnTo>
                <a:lnTo>
                  <a:pt x="1917" y="1642"/>
                </a:lnTo>
                <a:lnTo>
                  <a:pt x="1917" y="1642"/>
                </a:lnTo>
                <a:lnTo>
                  <a:pt x="1915" y="1642"/>
                </a:lnTo>
                <a:lnTo>
                  <a:pt x="1915" y="1642"/>
                </a:lnTo>
                <a:lnTo>
                  <a:pt x="1913" y="1642"/>
                </a:lnTo>
                <a:lnTo>
                  <a:pt x="1913" y="1642"/>
                </a:lnTo>
                <a:lnTo>
                  <a:pt x="1911" y="1642"/>
                </a:lnTo>
                <a:lnTo>
                  <a:pt x="1911" y="1642"/>
                </a:lnTo>
                <a:lnTo>
                  <a:pt x="1911" y="1642"/>
                </a:lnTo>
                <a:lnTo>
                  <a:pt x="1911" y="1642"/>
                </a:lnTo>
                <a:lnTo>
                  <a:pt x="1909" y="1644"/>
                </a:lnTo>
                <a:lnTo>
                  <a:pt x="1909" y="1644"/>
                </a:lnTo>
                <a:lnTo>
                  <a:pt x="1907" y="1646"/>
                </a:lnTo>
                <a:lnTo>
                  <a:pt x="1909" y="1646"/>
                </a:lnTo>
                <a:lnTo>
                  <a:pt x="1907" y="1648"/>
                </a:lnTo>
                <a:lnTo>
                  <a:pt x="1907" y="1648"/>
                </a:lnTo>
                <a:lnTo>
                  <a:pt x="1905" y="1650"/>
                </a:lnTo>
                <a:lnTo>
                  <a:pt x="1905" y="1652"/>
                </a:lnTo>
                <a:lnTo>
                  <a:pt x="1907" y="1652"/>
                </a:lnTo>
                <a:lnTo>
                  <a:pt x="1907" y="1652"/>
                </a:lnTo>
                <a:lnTo>
                  <a:pt x="1907" y="1652"/>
                </a:lnTo>
                <a:lnTo>
                  <a:pt x="1905" y="1654"/>
                </a:lnTo>
                <a:lnTo>
                  <a:pt x="1905" y="1654"/>
                </a:lnTo>
                <a:lnTo>
                  <a:pt x="1905" y="1652"/>
                </a:lnTo>
                <a:lnTo>
                  <a:pt x="1903" y="1652"/>
                </a:lnTo>
                <a:lnTo>
                  <a:pt x="1898" y="1656"/>
                </a:lnTo>
                <a:lnTo>
                  <a:pt x="1896" y="1658"/>
                </a:lnTo>
                <a:lnTo>
                  <a:pt x="1894" y="1658"/>
                </a:lnTo>
                <a:lnTo>
                  <a:pt x="1892" y="1665"/>
                </a:lnTo>
                <a:lnTo>
                  <a:pt x="1892" y="1667"/>
                </a:lnTo>
                <a:lnTo>
                  <a:pt x="1890" y="1669"/>
                </a:lnTo>
                <a:lnTo>
                  <a:pt x="1890" y="1669"/>
                </a:lnTo>
                <a:lnTo>
                  <a:pt x="1888" y="1669"/>
                </a:lnTo>
                <a:lnTo>
                  <a:pt x="1890" y="1669"/>
                </a:lnTo>
                <a:lnTo>
                  <a:pt x="1890" y="1667"/>
                </a:lnTo>
                <a:lnTo>
                  <a:pt x="1890" y="1665"/>
                </a:lnTo>
                <a:lnTo>
                  <a:pt x="1892" y="1663"/>
                </a:lnTo>
                <a:lnTo>
                  <a:pt x="1892" y="1658"/>
                </a:lnTo>
                <a:lnTo>
                  <a:pt x="1894" y="1656"/>
                </a:lnTo>
                <a:lnTo>
                  <a:pt x="1890" y="1658"/>
                </a:lnTo>
                <a:lnTo>
                  <a:pt x="1888" y="1658"/>
                </a:lnTo>
                <a:lnTo>
                  <a:pt x="1886" y="1658"/>
                </a:lnTo>
                <a:lnTo>
                  <a:pt x="1884" y="1658"/>
                </a:lnTo>
                <a:lnTo>
                  <a:pt x="1882" y="1658"/>
                </a:lnTo>
                <a:lnTo>
                  <a:pt x="1882" y="1658"/>
                </a:lnTo>
                <a:lnTo>
                  <a:pt x="1879" y="1658"/>
                </a:lnTo>
                <a:lnTo>
                  <a:pt x="1877" y="1661"/>
                </a:lnTo>
                <a:lnTo>
                  <a:pt x="1875" y="1658"/>
                </a:lnTo>
                <a:lnTo>
                  <a:pt x="1873" y="1656"/>
                </a:lnTo>
                <a:lnTo>
                  <a:pt x="1873" y="1656"/>
                </a:lnTo>
                <a:lnTo>
                  <a:pt x="1873" y="1656"/>
                </a:lnTo>
                <a:lnTo>
                  <a:pt x="1873" y="1654"/>
                </a:lnTo>
                <a:lnTo>
                  <a:pt x="1871" y="1652"/>
                </a:lnTo>
                <a:lnTo>
                  <a:pt x="1871" y="1650"/>
                </a:lnTo>
                <a:lnTo>
                  <a:pt x="1871" y="1650"/>
                </a:lnTo>
                <a:lnTo>
                  <a:pt x="1871" y="1648"/>
                </a:lnTo>
                <a:lnTo>
                  <a:pt x="1871" y="1648"/>
                </a:lnTo>
                <a:lnTo>
                  <a:pt x="1869" y="1648"/>
                </a:lnTo>
                <a:lnTo>
                  <a:pt x="1871" y="1646"/>
                </a:lnTo>
                <a:lnTo>
                  <a:pt x="1871" y="1646"/>
                </a:lnTo>
                <a:lnTo>
                  <a:pt x="1871" y="1644"/>
                </a:lnTo>
                <a:lnTo>
                  <a:pt x="1869" y="1646"/>
                </a:lnTo>
                <a:lnTo>
                  <a:pt x="1869" y="1646"/>
                </a:lnTo>
                <a:lnTo>
                  <a:pt x="1867" y="1648"/>
                </a:lnTo>
                <a:lnTo>
                  <a:pt x="1865" y="1648"/>
                </a:lnTo>
                <a:lnTo>
                  <a:pt x="1861" y="1650"/>
                </a:lnTo>
                <a:lnTo>
                  <a:pt x="1859" y="1652"/>
                </a:lnTo>
                <a:lnTo>
                  <a:pt x="1854" y="1654"/>
                </a:lnTo>
                <a:lnTo>
                  <a:pt x="1852" y="1654"/>
                </a:lnTo>
                <a:lnTo>
                  <a:pt x="1850" y="1654"/>
                </a:lnTo>
                <a:lnTo>
                  <a:pt x="1844" y="1654"/>
                </a:lnTo>
                <a:lnTo>
                  <a:pt x="1846" y="1652"/>
                </a:lnTo>
                <a:lnTo>
                  <a:pt x="1850" y="1650"/>
                </a:lnTo>
                <a:lnTo>
                  <a:pt x="1854" y="1652"/>
                </a:lnTo>
                <a:lnTo>
                  <a:pt x="1854" y="1650"/>
                </a:lnTo>
                <a:lnTo>
                  <a:pt x="1854" y="1650"/>
                </a:lnTo>
                <a:lnTo>
                  <a:pt x="1856" y="1648"/>
                </a:lnTo>
                <a:lnTo>
                  <a:pt x="1856" y="1648"/>
                </a:lnTo>
                <a:lnTo>
                  <a:pt x="1859" y="1646"/>
                </a:lnTo>
                <a:lnTo>
                  <a:pt x="1859" y="1644"/>
                </a:lnTo>
                <a:lnTo>
                  <a:pt x="1859" y="1642"/>
                </a:lnTo>
                <a:lnTo>
                  <a:pt x="1861" y="1640"/>
                </a:lnTo>
                <a:lnTo>
                  <a:pt x="1861" y="1638"/>
                </a:lnTo>
                <a:lnTo>
                  <a:pt x="1863" y="1638"/>
                </a:lnTo>
                <a:lnTo>
                  <a:pt x="1865" y="1633"/>
                </a:lnTo>
                <a:lnTo>
                  <a:pt x="1865" y="1633"/>
                </a:lnTo>
                <a:lnTo>
                  <a:pt x="1867" y="1631"/>
                </a:lnTo>
                <a:lnTo>
                  <a:pt x="1869" y="1629"/>
                </a:lnTo>
                <a:lnTo>
                  <a:pt x="1871" y="1629"/>
                </a:lnTo>
                <a:lnTo>
                  <a:pt x="1871" y="1629"/>
                </a:lnTo>
                <a:lnTo>
                  <a:pt x="1873" y="1627"/>
                </a:lnTo>
                <a:lnTo>
                  <a:pt x="1875" y="1625"/>
                </a:lnTo>
                <a:lnTo>
                  <a:pt x="1877" y="1623"/>
                </a:lnTo>
                <a:lnTo>
                  <a:pt x="1877" y="1621"/>
                </a:lnTo>
                <a:lnTo>
                  <a:pt x="1879" y="1619"/>
                </a:lnTo>
                <a:lnTo>
                  <a:pt x="1882" y="1617"/>
                </a:lnTo>
                <a:lnTo>
                  <a:pt x="1884" y="1617"/>
                </a:lnTo>
                <a:lnTo>
                  <a:pt x="1884" y="1614"/>
                </a:lnTo>
                <a:lnTo>
                  <a:pt x="1886" y="1614"/>
                </a:lnTo>
                <a:lnTo>
                  <a:pt x="1884" y="1612"/>
                </a:lnTo>
                <a:lnTo>
                  <a:pt x="1886" y="1610"/>
                </a:lnTo>
                <a:lnTo>
                  <a:pt x="1884" y="1608"/>
                </a:lnTo>
                <a:lnTo>
                  <a:pt x="1882" y="1606"/>
                </a:lnTo>
                <a:lnTo>
                  <a:pt x="1882" y="1606"/>
                </a:lnTo>
                <a:lnTo>
                  <a:pt x="1879" y="1606"/>
                </a:lnTo>
                <a:lnTo>
                  <a:pt x="1877" y="1604"/>
                </a:lnTo>
                <a:lnTo>
                  <a:pt x="1875" y="1604"/>
                </a:lnTo>
                <a:lnTo>
                  <a:pt x="1875" y="1602"/>
                </a:lnTo>
                <a:lnTo>
                  <a:pt x="1875" y="1602"/>
                </a:lnTo>
                <a:lnTo>
                  <a:pt x="1873" y="1600"/>
                </a:lnTo>
                <a:lnTo>
                  <a:pt x="1873" y="1600"/>
                </a:lnTo>
                <a:lnTo>
                  <a:pt x="1873" y="1600"/>
                </a:lnTo>
                <a:lnTo>
                  <a:pt x="1873" y="1600"/>
                </a:lnTo>
                <a:lnTo>
                  <a:pt x="1873" y="1598"/>
                </a:lnTo>
                <a:lnTo>
                  <a:pt x="1871" y="1596"/>
                </a:lnTo>
                <a:lnTo>
                  <a:pt x="1871" y="1593"/>
                </a:lnTo>
                <a:lnTo>
                  <a:pt x="1871" y="1593"/>
                </a:lnTo>
                <a:lnTo>
                  <a:pt x="1869" y="1587"/>
                </a:lnTo>
                <a:lnTo>
                  <a:pt x="1869" y="1583"/>
                </a:lnTo>
                <a:lnTo>
                  <a:pt x="1867" y="1579"/>
                </a:lnTo>
                <a:lnTo>
                  <a:pt x="1865" y="1573"/>
                </a:lnTo>
                <a:lnTo>
                  <a:pt x="1865" y="1570"/>
                </a:lnTo>
                <a:lnTo>
                  <a:pt x="1863" y="1568"/>
                </a:lnTo>
                <a:lnTo>
                  <a:pt x="1861" y="1568"/>
                </a:lnTo>
                <a:lnTo>
                  <a:pt x="1861" y="1570"/>
                </a:lnTo>
                <a:lnTo>
                  <a:pt x="1859" y="1573"/>
                </a:lnTo>
                <a:lnTo>
                  <a:pt x="1859" y="1573"/>
                </a:lnTo>
                <a:lnTo>
                  <a:pt x="1859" y="1573"/>
                </a:lnTo>
                <a:lnTo>
                  <a:pt x="1859" y="1570"/>
                </a:lnTo>
                <a:lnTo>
                  <a:pt x="1859" y="1570"/>
                </a:lnTo>
                <a:lnTo>
                  <a:pt x="1856" y="1566"/>
                </a:lnTo>
                <a:lnTo>
                  <a:pt x="1856" y="1564"/>
                </a:lnTo>
                <a:lnTo>
                  <a:pt x="1856" y="1564"/>
                </a:lnTo>
                <a:lnTo>
                  <a:pt x="1856" y="1566"/>
                </a:lnTo>
                <a:lnTo>
                  <a:pt x="1856" y="1568"/>
                </a:lnTo>
                <a:lnTo>
                  <a:pt x="1854" y="1568"/>
                </a:lnTo>
                <a:lnTo>
                  <a:pt x="1854" y="1568"/>
                </a:lnTo>
                <a:lnTo>
                  <a:pt x="1854" y="1568"/>
                </a:lnTo>
                <a:lnTo>
                  <a:pt x="1854" y="1568"/>
                </a:lnTo>
                <a:lnTo>
                  <a:pt x="1854" y="1566"/>
                </a:lnTo>
                <a:lnTo>
                  <a:pt x="1854" y="1564"/>
                </a:lnTo>
                <a:lnTo>
                  <a:pt x="1854" y="1564"/>
                </a:lnTo>
                <a:lnTo>
                  <a:pt x="1850" y="1562"/>
                </a:lnTo>
                <a:lnTo>
                  <a:pt x="1850" y="1562"/>
                </a:lnTo>
                <a:lnTo>
                  <a:pt x="1850" y="1562"/>
                </a:lnTo>
                <a:lnTo>
                  <a:pt x="1850" y="1560"/>
                </a:lnTo>
                <a:lnTo>
                  <a:pt x="1848" y="1560"/>
                </a:lnTo>
                <a:lnTo>
                  <a:pt x="1844" y="1556"/>
                </a:lnTo>
                <a:lnTo>
                  <a:pt x="1842" y="1554"/>
                </a:lnTo>
                <a:lnTo>
                  <a:pt x="1835" y="1552"/>
                </a:lnTo>
                <a:lnTo>
                  <a:pt x="1833" y="1552"/>
                </a:lnTo>
                <a:lnTo>
                  <a:pt x="1827" y="1547"/>
                </a:lnTo>
                <a:lnTo>
                  <a:pt x="1827" y="1547"/>
                </a:lnTo>
                <a:lnTo>
                  <a:pt x="1825" y="1549"/>
                </a:lnTo>
                <a:lnTo>
                  <a:pt x="1825" y="1554"/>
                </a:lnTo>
                <a:lnTo>
                  <a:pt x="1823" y="1554"/>
                </a:lnTo>
                <a:lnTo>
                  <a:pt x="1825" y="1552"/>
                </a:lnTo>
                <a:lnTo>
                  <a:pt x="1825" y="1552"/>
                </a:lnTo>
                <a:lnTo>
                  <a:pt x="1825" y="1549"/>
                </a:lnTo>
                <a:lnTo>
                  <a:pt x="1825" y="1547"/>
                </a:lnTo>
                <a:lnTo>
                  <a:pt x="1823" y="1547"/>
                </a:lnTo>
                <a:lnTo>
                  <a:pt x="1821" y="1545"/>
                </a:lnTo>
                <a:lnTo>
                  <a:pt x="1812" y="1545"/>
                </a:lnTo>
                <a:lnTo>
                  <a:pt x="1808" y="1545"/>
                </a:lnTo>
                <a:lnTo>
                  <a:pt x="1806" y="1545"/>
                </a:lnTo>
                <a:lnTo>
                  <a:pt x="1802" y="1545"/>
                </a:lnTo>
                <a:lnTo>
                  <a:pt x="1800" y="1545"/>
                </a:lnTo>
                <a:lnTo>
                  <a:pt x="1798" y="1547"/>
                </a:lnTo>
                <a:lnTo>
                  <a:pt x="1798" y="1547"/>
                </a:lnTo>
                <a:lnTo>
                  <a:pt x="1798" y="1549"/>
                </a:lnTo>
                <a:lnTo>
                  <a:pt x="1798" y="1547"/>
                </a:lnTo>
                <a:lnTo>
                  <a:pt x="1794" y="1547"/>
                </a:lnTo>
                <a:lnTo>
                  <a:pt x="1789" y="1545"/>
                </a:lnTo>
                <a:lnTo>
                  <a:pt x="1783" y="1545"/>
                </a:lnTo>
                <a:lnTo>
                  <a:pt x="1781" y="1545"/>
                </a:lnTo>
                <a:lnTo>
                  <a:pt x="1781" y="1547"/>
                </a:lnTo>
                <a:lnTo>
                  <a:pt x="1781" y="1549"/>
                </a:lnTo>
                <a:lnTo>
                  <a:pt x="1779" y="1549"/>
                </a:lnTo>
                <a:lnTo>
                  <a:pt x="1779" y="1552"/>
                </a:lnTo>
                <a:lnTo>
                  <a:pt x="1779" y="1552"/>
                </a:lnTo>
                <a:lnTo>
                  <a:pt x="1779" y="1552"/>
                </a:lnTo>
                <a:lnTo>
                  <a:pt x="1779" y="1547"/>
                </a:lnTo>
                <a:lnTo>
                  <a:pt x="1779" y="1543"/>
                </a:lnTo>
                <a:lnTo>
                  <a:pt x="1779" y="1543"/>
                </a:lnTo>
                <a:lnTo>
                  <a:pt x="1777" y="1541"/>
                </a:lnTo>
                <a:lnTo>
                  <a:pt x="1775" y="1541"/>
                </a:lnTo>
                <a:lnTo>
                  <a:pt x="1773" y="1539"/>
                </a:lnTo>
                <a:lnTo>
                  <a:pt x="1771" y="1537"/>
                </a:lnTo>
                <a:lnTo>
                  <a:pt x="1768" y="1533"/>
                </a:lnTo>
                <a:lnTo>
                  <a:pt x="1766" y="1533"/>
                </a:lnTo>
                <a:lnTo>
                  <a:pt x="1764" y="1533"/>
                </a:lnTo>
                <a:lnTo>
                  <a:pt x="1762" y="1533"/>
                </a:lnTo>
                <a:lnTo>
                  <a:pt x="1762" y="1533"/>
                </a:lnTo>
                <a:lnTo>
                  <a:pt x="1760" y="1535"/>
                </a:lnTo>
                <a:lnTo>
                  <a:pt x="1760" y="1537"/>
                </a:lnTo>
                <a:lnTo>
                  <a:pt x="1758" y="1539"/>
                </a:lnTo>
                <a:lnTo>
                  <a:pt x="1758" y="1539"/>
                </a:lnTo>
                <a:lnTo>
                  <a:pt x="1758" y="1537"/>
                </a:lnTo>
                <a:lnTo>
                  <a:pt x="1758" y="1535"/>
                </a:lnTo>
                <a:lnTo>
                  <a:pt x="1758" y="1533"/>
                </a:lnTo>
                <a:lnTo>
                  <a:pt x="1760" y="1531"/>
                </a:lnTo>
                <a:lnTo>
                  <a:pt x="1760" y="1526"/>
                </a:lnTo>
                <a:lnTo>
                  <a:pt x="1760" y="1524"/>
                </a:lnTo>
                <a:lnTo>
                  <a:pt x="1758" y="1522"/>
                </a:lnTo>
                <a:lnTo>
                  <a:pt x="1758" y="1522"/>
                </a:lnTo>
                <a:lnTo>
                  <a:pt x="1756" y="1520"/>
                </a:lnTo>
                <a:lnTo>
                  <a:pt x="1750" y="1516"/>
                </a:lnTo>
                <a:lnTo>
                  <a:pt x="1745" y="1512"/>
                </a:lnTo>
                <a:lnTo>
                  <a:pt x="1743" y="1512"/>
                </a:lnTo>
                <a:lnTo>
                  <a:pt x="1743" y="1510"/>
                </a:lnTo>
                <a:lnTo>
                  <a:pt x="1741" y="1512"/>
                </a:lnTo>
                <a:lnTo>
                  <a:pt x="1741" y="1512"/>
                </a:lnTo>
                <a:lnTo>
                  <a:pt x="1741" y="1512"/>
                </a:lnTo>
                <a:lnTo>
                  <a:pt x="1739" y="1508"/>
                </a:lnTo>
                <a:lnTo>
                  <a:pt x="1739" y="1508"/>
                </a:lnTo>
                <a:lnTo>
                  <a:pt x="1737" y="1508"/>
                </a:lnTo>
                <a:lnTo>
                  <a:pt x="1733" y="1508"/>
                </a:lnTo>
                <a:lnTo>
                  <a:pt x="1733" y="1508"/>
                </a:lnTo>
                <a:lnTo>
                  <a:pt x="1731" y="1508"/>
                </a:lnTo>
                <a:lnTo>
                  <a:pt x="1727" y="1508"/>
                </a:lnTo>
                <a:lnTo>
                  <a:pt x="1727" y="1508"/>
                </a:lnTo>
                <a:lnTo>
                  <a:pt x="1724" y="1510"/>
                </a:lnTo>
                <a:lnTo>
                  <a:pt x="1720" y="1510"/>
                </a:lnTo>
                <a:lnTo>
                  <a:pt x="1720" y="1510"/>
                </a:lnTo>
                <a:lnTo>
                  <a:pt x="1718" y="1510"/>
                </a:lnTo>
                <a:lnTo>
                  <a:pt x="1716" y="1508"/>
                </a:lnTo>
                <a:lnTo>
                  <a:pt x="1716" y="1508"/>
                </a:lnTo>
                <a:lnTo>
                  <a:pt x="1720" y="1508"/>
                </a:lnTo>
                <a:lnTo>
                  <a:pt x="1722" y="1505"/>
                </a:lnTo>
                <a:lnTo>
                  <a:pt x="1722" y="1503"/>
                </a:lnTo>
                <a:lnTo>
                  <a:pt x="1722" y="1503"/>
                </a:lnTo>
                <a:lnTo>
                  <a:pt x="1722" y="1501"/>
                </a:lnTo>
                <a:lnTo>
                  <a:pt x="1722" y="1501"/>
                </a:lnTo>
                <a:lnTo>
                  <a:pt x="1722" y="1501"/>
                </a:lnTo>
                <a:lnTo>
                  <a:pt x="1724" y="1499"/>
                </a:lnTo>
                <a:lnTo>
                  <a:pt x="1724" y="1499"/>
                </a:lnTo>
                <a:lnTo>
                  <a:pt x="1727" y="1497"/>
                </a:lnTo>
                <a:lnTo>
                  <a:pt x="1727" y="1497"/>
                </a:lnTo>
                <a:lnTo>
                  <a:pt x="1727" y="1495"/>
                </a:lnTo>
                <a:lnTo>
                  <a:pt x="1724" y="1493"/>
                </a:lnTo>
                <a:lnTo>
                  <a:pt x="1720" y="1493"/>
                </a:lnTo>
                <a:lnTo>
                  <a:pt x="1720" y="1493"/>
                </a:lnTo>
                <a:lnTo>
                  <a:pt x="1716" y="1489"/>
                </a:lnTo>
                <a:lnTo>
                  <a:pt x="1716" y="1489"/>
                </a:lnTo>
                <a:lnTo>
                  <a:pt x="1714" y="1491"/>
                </a:lnTo>
                <a:lnTo>
                  <a:pt x="1712" y="1491"/>
                </a:lnTo>
                <a:lnTo>
                  <a:pt x="1714" y="1491"/>
                </a:lnTo>
                <a:lnTo>
                  <a:pt x="1714" y="1491"/>
                </a:lnTo>
                <a:lnTo>
                  <a:pt x="1714" y="1493"/>
                </a:lnTo>
                <a:lnTo>
                  <a:pt x="1714" y="1493"/>
                </a:lnTo>
                <a:lnTo>
                  <a:pt x="1712" y="1491"/>
                </a:lnTo>
                <a:lnTo>
                  <a:pt x="1712" y="1491"/>
                </a:lnTo>
                <a:lnTo>
                  <a:pt x="1712" y="1491"/>
                </a:lnTo>
                <a:lnTo>
                  <a:pt x="1712" y="1489"/>
                </a:lnTo>
                <a:lnTo>
                  <a:pt x="1710" y="1489"/>
                </a:lnTo>
                <a:lnTo>
                  <a:pt x="1708" y="1487"/>
                </a:lnTo>
                <a:lnTo>
                  <a:pt x="1708" y="1487"/>
                </a:lnTo>
                <a:lnTo>
                  <a:pt x="1708" y="1487"/>
                </a:lnTo>
                <a:lnTo>
                  <a:pt x="1708" y="1489"/>
                </a:lnTo>
                <a:lnTo>
                  <a:pt x="1708" y="1489"/>
                </a:lnTo>
                <a:lnTo>
                  <a:pt x="1708" y="1491"/>
                </a:lnTo>
                <a:lnTo>
                  <a:pt x="1708" y="1489"/>
                </a:lnTo>
                <a:lnTo>
                  <a:pt x="1708" y="1489"/>
                </a:lnTo>
                <a:lnTo>
                  <a:pt x="1706" y="1489"/>
                </a:lnTo>
                <a:lnTo>
                  <a:pt x="1706" y="1491"/>
                </a:lnTo>
                <a:lnTo>
                  <a:pt x="1706" y="1491"/>
                </a:lnTo>
                <a:lnTo>
                  <a:pt x="1706" y="1491"/>
                </a:lnTo>
                <a:lnTo>
                  <a:pt x="1706" y="1491"/>
                </a:lnTo>
                <a:lnTo>
                  <a:pt x="1703" y="1489"/>
                </a:lnTo>
                <a:lnTo>
                  <a:pt x="1701" y="1484"/>
                </a:lnTo>
                <a:lnTo>
                  <a:pt x="1701" y="1484"/>
                </a:lnTo>
                <a:lnTo>
                  <a:pt x="1701" y="1484"/>
                </a:lnTo>
                <a:lnTo>
                  <a:pt x="1701" y="1484"/>
                </a:lnTo>
                <a:lnTo>
                  <a:pt x="1701" y="1484"/>
                </a:lnTo>
                <a:lnTo>
                  <a:pt x="1699" y="1487"/>
                </a:lnTo>
                <a:lnTo>
                  <a:pt x="1699" y="1487"/>
                </a:lnTo>
                <a:lnTo>
                  <a:pt x="1699" y="1487"/>
                </a:lnTo>
                <a:lnTo>
                  <a:pt x="1699" y="1484"/>
                </a:lnTo>
                <a:lnTo>
                  <a:pt x="1699" y="1482"/>
                </a:lnTo>
                <a:lnTo>
                  <a:pt x="1699" y="1482"/>
                </a:lnTo>
                <a:lnTo>
                  <a:pt x="1697" y="1482"/>
                </a:lnTo>
                <a:lnTo>
                  <a:pt x="1697" y="1482"/>
                </a:lnTo>
                <a:lnTo>
                  <a:pt x="1697" y="1480"/>
                </a:lnTo>
                <a:lnTo>
                  <a:pt x="1697" y="1480"/>
                </a:lnTo>
                <a:lnTo>
                  <a:pt x="1697" y="1480"/>
                </a:lnTo>
                <a:lnTo>
                  <a:pt x="1699" y="1478"/>
                </a:lnTo>
                <a:lnTo>
                  <a:pt x="1703" y="1478"/>
                </a:lnTo>
                <a:lnTo>
                  <a:pt x="1706" y="1478"/>
                </a:lnTo>
                <a:lnTo>
                  <a:pt x="1710" y="1478"/>
                </a:lnTo>
                <a:lnTo>
                  <a:pt x="1710" y="1478"/>
                </a:lnTo>
                <a:lnTo>
                  <a:pt x="1712" y="1476"/>
                </a:lnTo>
                <a:lnTo>
                  <a:pt x="1706" y="1476"/>
                </a:lnTo>
                <a:lnTo>
                  <a:pt x="1699" y="1476"/>
                </a:lnTo>
                <a:lnTo>
                  <a:pt x="1695" y="1476"/>
                </a:lnTo>
                <a:lnTo>
                  <a:pt x="1695" y="1476"/>
                </a:lnTo>
                <a:lnTo>
                  <a:pt x="1693" y="1476"/>
                </a:lnTo>
                <a:lnTo>
                  <a:pt x="1689" y="1478"/>
                </a:lnTo>
                <a:lnTo>
                  <a:pt x="1683" y="1478"/>
                </a:lnTo>
                <a:lnTo>
                  <a:pt x="1678" y="1478"/>
                </a:lnTo>
                <a:lnTo>
                  <a:pt x="1676" y="1478"/>
                </a:lnTo>
                <a:lnTo>
                  <a:pt x="1676" y="1480"/>
                </a:lnTo>
                <a:lnTo>
                  <a:pt x="1678" y="1478"/>
                </a:lnTo>
                <a:lnTo>
                  <a:pt x="1683" y="1478"/>
                </a:lnTo>
                <a:lnTo>
                  <a:pt x="1685" y="1480"/>
                </a:lnTo>
                <a:lnTo>
                  <a:pt x="1685" y="1480"/>
                </a:lnTo>
                <a:lnTo>
                  <a:pt x="1683" y="1480"/>
                </a:lnTo>
                <a:lnTo>
                  <a:pt x="1678" y="1480"/>
                </a:lnTo>
                <a:lnTo>
                  <a:pt x="1668" y="1487"/>
                </a:lnTo>
                <a:lnTo>
                  <a:pt x="1668" y="1487"/>
                </a:lnTo>
                <a:lnTo>
                  <a:pt x="1666" y="1487"/>
                </a:lnTo>
                <a:lnTo>
                  <a:pt x="1664" y="1487"/>
                </a:lnTo>
                <a:lnTo>
                  <a:pt x="1662" y="1484"/>
                </a:lnTo>
                <a:lnTo>
                  <a:pt x="1659" y="1484"/>
                </a:lnTo>
                <a:lnTo>
                  <a:pt x="1657" y="1484"/>
                </a:lnTo>
                <a:lnTo>
                  <a:pt x="1653" y="1482"/>
                </a:lnTo>
                <a:lnTo>
                  <a:pt x="1651" y="1480"/>
                </a:lnTo>
                <a:lnTo>
                  <a:pt x="1651" y="1480"/>
                </a:lnTo>
                <a:lnTo>
                  <a:pt x="1649" y="1478"/>
                </a:lnTo>
                <a:lnTo>
                  <a:pt x="1649" y="1478"/>
                </a:lnTo>
                <a:lnTo>
                  <a:pt x="1636" y="1478"/>
                </a:lnTo>
                <a:lnTo>
                  <a:pt x="1634" y="1478"/>
                </a:lnTo>
                <a:lnTo>
                  <a:pt x="1628" y="1480"/>
                </a:lnTo>
                <a:lnTo>
                  <a:pt x="1624" y="1480"/>
                </a:lnTo>
                <a:lnTo>
                  <a:pt x="1620" y="1480"/>
                </a:lnTo>
                <a:lnTo>
                  <a:pt x="1620" y="1478"/>
                </a:lnTo>
                <a:lnTo>
                  <a:pt x="1618" y="1478"/>
                </a:lnTo>
                <a:lnTo>
                  <a:pt x="1618" y="1476"/>
                </a:lnTo>
                <a:lnTo>
                  <a:pt x="1620" y="1474"/>
                </a:lnTo>
                <a:lnTo>
                  <a:pt x="1618" y="1474"/>
                </a:lnTo>
                <a:lnTo>
                  <a:pt x="1618" y="1472"/>
                </a:lnTo>
                <a:lnTo>
                  <a:pt x="1618" y="1470"/>
                </a:lnTo>
                <a:lnTo>
                  <a:pt x="1613" y="1468"/>
                </a:lnTo>
                <a:lnTo>
                  <a:pt x="1611" y="1466"/>
                </a:lnTo>
                <a:lnTo>
                  <a:pt x="1607" y="1466"/>
                </a:lnTo>
                <a:lnTo>
                  <a:pt x="1605" y="1466"/>
                </a:lnTo>
                <a:lnTo>
                  <a:pt x="1601" y="1466"/>
                </a:lnTo>
                <a:lnTo>
                  <a:pt x="1601" y="1466"/>
                </a:lnTo>
                <a:lnTo>
                  <a:pt x="1599" y="1466"/>
                </a:lnTo>
                <a:lnTo>
                  <a:pt x="1599" y="1463"/>
                </a:lnTo>
                <a:lnTo>
                  <a:pt x="1597" y="1463"/>
                </a:lnTo>
                <a:lnTo>
                  <a:pt x="1597" y="1461"/>
                </a:lnTo>
                <a:lnTo>
                  <a:pt x="1597" y="1457"/>
                </a:lnTo>
                <a:lnTo>
                  <a:pt x="1597" y="1457"/>
                </a:lnTo>
                <a:lnTo>
                  <a:pt x="1595" y="1457"/>
                </a:lnTo>
                <a:lnTo>
                  <a:pt x="1595" y="1455"/>
                </a:lnTo>
                <a:lnTo>
                  <a:pt x="1592" y="1455"/>
                </a:lnTo>
                <a:lnTo>
                  <a:pt x="1590" y="1457"/>
                </a:lnTo>
                <a:lnTo>
                  <a:pt x="1590" y="1457"/>
                </a:lnTo>
                <a:lnTo>
                  <a:pt x="1590" y="1459"/>
                </a:lnTo>
                <a:lnTo>
                  <a:pt x="1590" y="1461"/>
                </a:lnTo>
                <a:lnTo>
                  <a:pt x="1590" y="1463"/>
                </a:lnTo>
                <a:lnTo>
                  <a:pt x="1590" y="1463"/>
                </a:lnTo>
                <a:lnTo>
                  <a:pt x="1595" y="1463"/>
                </a:lnTo>
                <a:lnTo>
                  <a:pt x="1597" y="1463"/>
                </a:lnTo>
                <a:lnTo>
                  <a:pt x="1597" y="1466"/>
                </a:lnTo>
                <a:lnTo>
                  <a:pt x="1597" y="1466"/>
                </a:lnTo>
                <a:lnTo>
                  <a:pt x="1595" y="1466"/>
                </a:lnTo>
                <a:lnTo>
                  <a:pt x="1592" y="1466"/>
                </a:lnTo>
                <a:lnTo>
                  <a:pt x="1592" y="1466"/>
                </a:lnTo>
                <a:lnTo>
                  <a:pt x="1590" y="1466"/>
                </a:lnTo>
                <a:lnTo>
                  <a:pt x="1590" y="1468"/>
                </a:lnTo>
                <a:lnTo>
                  <a:pt x="1586" y="1470"/>
                </a:lnTo>
                <a:lnTo>
                  <a:pt x="1582" y="1470"/>
                </a:lnTo>
                <a:lnTo>
                  <a:pt x="1576" y="1472"/>
                </a:lnTo>
                <a:lnTo>
                  <a:pt x="1571" y="1474"/>
                </a:lnTo>
                <a:lnTo>
                  <a:pt x="1571" y="1474"/>
                </a:lnTo>
                <a:lnTo>
                  <a:pt x="1571" y="1476"/>
                </a:lnTo>
                <a:lnTo>
                  <a:pt x="1571" y="1478"/>
                </a:lnTo>
                <a:lnTo>
                  <a:pt x="1571" y="1480"/>
                </a:lnTo>
                <a:lnTo>
                  <a:pt x="1571" y="1480"/>
                </a:lnTo>
                <a:lnTo>
                  <a:pt x="1574" y="1482"/>
                </a:lnTo>
                <a:lnTo>
                  <a:pt x="1576" y="1484"/>
                </a:lnTo>
                <a:lnTo>
                  <a:pt x="1576" y="1487"/>
                </a:lnTo>
                <a:lnTo>
                  <a:pt x="1578" y="1489"/>
                </a:lnTo>
                <a:lnTo>
                  <a:pt x="1578" y="1491"/>
                </a:lnTo>
                <a:lnTo>
                  <a:pt x="1578" y="1495"/>
                </a:lnTo>
                <a:lnTo>
                  <a:pt x="1578" y="1497"/>
                </a:lnTo>
                <a:lnTo>
                  <a:pt x="1576" y="1499"/>
                </a:lnTo>
                <a:lnTo>
                  <a:pt x="1576" y="1499"/>
                </a:lnTo>
                <a:lnTo>
                  <a:pt x="1576" y="1499"/>
                </a:lnTo>
                <a:lnTo>
                  <a:pt x="1571" y="1501"/>
                </a:lnTo>
                <a:lnTo>
                  <a:pt x="1569" y="1501"/>
                </a:lnTo>
                <a:lnTo>
                  <a:pt x="1569" y="1501"/>
                </a:lnTo>
                <a:lnTo>
                  <a:pt x="1569" y="1499"/>
                </a:lnTo>
                <a:lnTo>
                  <a:pt x="1567" y="1497"/>
                </a:lnTo>
                <a:lnTo>
                  <a:pt x="1567" y="1497"/>
                </a:lnTo>
                <a:lnTo>
                  <a:pt x="1567" y="1497"/>
                </a:lnTo>
                <a:lnTo>
                  <a:pt x="1567" y="1495"/>
                </a:lnTo>
                <a:lnTo>
                  <a:pt x="1565" y="1493"/>
                </a:lnTo>
                <a:lnTo>
                  <a:pt x="1565" y="1493"/>
                </a:lnTo>
                <a:lnTo>
                  <a:pt x="1563" y="1491"/>
                </a:lnTo>
                <a:lnTo>
                  <a:pt x="1565" y="1487"/>
                </a:lnTo>
                <a:lnTo>
                  <a:pt x="1567" y="1484"/>
                </a:lnTo>
                <a:lnTo>
                  <a:pt x="1567" y="1482"/>
                </a:lnTo>
                <a:lnTo>
                  <a:pt x="1569" y="1480"/>
                </a:lnTo>
                <a:lnTo>
                  <a:pt x="1571" y="1478"/>
                </a:lnTo>
                <a:lnTo>
                  <a:pt x="1571" y="1476"/>
                </a:lnTo>
                <a:lnTo>
                  <a:pt x="1569" y="1474"/>
                </a:lnTo>
                <a:lnTo>
                  <a:pt x="1569" y="1472"/>
                </a:lnTo>
                <a:lnTo>
                  <a:pt x="1569" y="1472"/>
                </a:lnTo>
                <a:lnTo>
                  <a:pt x="1569" y="1472"/>
                </a:lnTo>
                <a:lnTo>
                  <a:pt x="1567" y="1470"/>
                </a:lnTo>
                <a:lnTo>
                  <a:pt x="1567" y="1470"/>
                </a:lnTo>
                <a:lnTo>
                  <a:pt x="1565" y="1466"/>
                </a:lnTo>
                <a:lnTo>
                  <a:pt x="1565" y="1466"/>
                </a:lnTo>
                <a:lnTo>
                  <a:pt x="1565" y="1463"/>
                </a:lnTo>
                <a:lnTo>
                  <a:pt x="1565" y="1463"/>
                </a:lnTo>
                <a:lnTo>
                  <a:pt x="1567" y="1463"/>
                </a:lnTo>
                <a:lnTo>
                  <a:pt x="1571" y="1461"/>
                </a:lnTo>
                <a:lnTo>
                  <a:pt x="1574" y="1461"/>
                </a:lnTo>
                <a:lnTo>
                  <a:pt x="1574" y="1461"/>
                </a:lnTo>
                <a:lnTo>
                  <a:pt x="1574" y="1459"/>
                </a:lnTo>
                <a:lnTo>
                  <a:pt x="1576" y="1459"/>
                </a:lnTo>
                <a:lnTo>
                  <a:pt x="1578" y="1457"/>
                </a:lnTo>
                <a:lnTo>
                  <a:pt x="1578" y="1455"/>
                </a:lnTo>
                <a:lnTo>
                  <a:pt x="1576" y="1453"/>
                </a:lnTo>
                <a:lnTo>
                  <a:pt x="1571" y="1451"/>
                </a:lnTo>
                <a:lnTo>
                  <a:pt x="1571" y="1451"/>
                </a:lnTo>
                <a:lnTo>
                  <a:pt x="1569" y="1451"/>
                </a:lnTo>
                <a:lnTo>
                  <a:pt x="1565" y="1453"/>
                </a:lnTo>
                <a:lnTo>
                  <a:pt x="1565" y="1455"/>
                </a:lnTo>
                <a:lnTo>
                  <a:pt x="1565" y="1455"/>
                </a:lnTo>
                <a:lnTo>
                  <a:pt x="1563" y="1455"/>
                </a:lnTo>
                <a:lnTo>
                  <a:pt x="1563" y="1455"/>
                </a:lnTo>
                <a:lnTo>
                  <a:pt x="1563" y="1457"/>
                </a:lnTo>
                <a:lnTo>
                  <a:pt x="1561" y="1459"/>
                </a:lnTo>
                <a:lnTo>
                  <a:pt x="1559" y="1461"/>
                </a:lnTo>
                <a:lnTo>
                  <a:pt x="1555" y="1461"/>
                </a:lnTo>
                <a:lnTo>
                  <a:pt x="1546" y="1468"/>
                </a:lnTo>
                <a:lnTo>
                  <a:pt x="1540" y="1468"/>
                </a:lnTo>
                <a:lnTo>
                  <a:pt x="1538" y="1468"/>
                </a:lnTo>
                <a:lnTo>
                  <a:pt x="1538" y="1468"/>
                </a:lnTo>
                <a:lnTo>
                  <a:pt x="1534" y="1468"/>
                </a:lnTo>
                <a:lnTo>
                  <a:pt x="1534" y="1468"/>
                </a:lnTo>
                <a:lnTo>
                  <a:pt x="1534" y="1470"/>
                </a:lnTo>
                <a:lnTo>
                  <a:pt x="1532" y="1472"/>
                </a:lnTo>
                <a:lnTo>
                  <a:pt x="1532" y="1474"/>
                </a:lnTo>
                <a:lnTo>
                  <a:pt x="1530" y="1476"/>
                </a:lnTo>
                <a:lnTo>
                  <a:pt x="1530" y="1476"/>
                </a:lnTo>
                <a:lnTo>
                  <a:pt x="1530" y="1476"/>
                </a:lnTo>
                <a:lnTo>
                  <a:pt x="1527" y="1474"/>
                </a:lnTo>
                <a:lnTo>
                  <a:pt x="1527" y="1474"/>
                </a:lnTo>
                <a:lnTo>
                  <a:pt x="1530" y="1474"/>
                </a:lnTo>
                <a:lnTo>
                  <a:pt x="1530" y="1474"/>
                </a:lnTo>
                <a:lnTo>
                  <a:pt x="1532" y="1472"/>
                </a:lnTo>
                <a:lnTo>
                  <a:pt x="1530" y="1472"/>
                </a:lnTo>
                <a:lnTo>
                  <a:pt x="1523" y="1472"/>
                </a:lnTo>
                <a:lnTo>
                  <a:pt x="1523" y="1472"/>
                </a:lnTo>
                <a:lnTo>
                  <a:pt x="1519" y="1474"/>
                </a:lnTo>
                <a:lnTo>
                  <a:pt x="1517" y="1476"/>
                </a:lnTo>
                <a:lnTo>
                  <a:pt x="1517" y="1476"/>
                </a:lnTo>
                <a:lnTo>
                  <a:pt x="1515" y="1478"/>
                </a:lnTo>
                <a:lnTo>
                  <a:pt x="1515" y="1480"/>
                </a:lnTo>
                <a:lnTo>
                  <a:pt x="1513" y="1482"/>
                </a:lnTo>
                <a:lnTo>
                  <a:pt x="1511" y="1484"/>
                </a:lnTo>
                <a:lnTo>
                  <a:pt x="1511" y="1484"/>
                </a:lnTo>
                <a:lnTo>
                  <a:pt x="1513" y="1484"/>
                </a:lnTo>
                <a:lnTo>
                  <a:pt x="1513" y="1484"/>
                </a:lnTo>
                <a:lnTo>
                  <a:pt x="1513" y="1484"/>
                </a:lnTo>
                <a:lnTo>
                  <a:pt x="1513" y="1484"/>
                </a:lnTo>
                <a:lnTo>
                  <a:pt x="1513" y="1487"/>
                </a:lnTo>
                <a:lnTo>
                  <a:pt x="1513" y="1489"/>
                </a:lnTo>
                <a:lnTo>
                  <a:pt x="1511" y="1491"/>
                </a:lnTo>
                <a:lnTo>
                  <a:pt x="1513" y="1493"/>
                </a:lnTo>
                <a:lnTo>
                  <a:pt x="1513" y="1493"/>
                </a:lnTo>
                <a:lnTo>
                  <a:pt x="1513" y="1495"/>
                </a:lnTo>
                <a:lnTo>
                  <a:pt x="1511" y="1495"/>
                </a:lnTo>
                <a:lnTo>
                  <a:pt x="1509" y="1495"/>
                </a:lnTo>
                <a:lnTo>
                  <a:pt x="1507" y="1497"/>
                </a:lnTo>
                <a:lnTo>
                  <a:pt x="1504" y="1497"/>
                </a:lnTo>
                <a:lnTo>
                  <a:pt x="1502" y="1501"/>
                </a:lnTo>
                <a:lnTo>
                  <a:pt x="1496" y="1505"/>
                </a:lnTo>
                <a:lnTo>
                  <a:pt x="1496" y="1508"/>
                </a:lnTo>
                <a:lnTo>
                  <a:pt x="1494" y="1508"/>
                </a:lnTo>
                <a:lnTo>
                  <a:pt x="1494" y="1508"/>
                </a:lnTo>
                <a:lnTo>
                  <a:pt x="1494" y="1510"/>
                </a:lnTo>
                <a:lnTo>
                  <a:pt x="1494" y="1510"/>
                </a:lnTo>
                <a:lnTo>
                  <a:pt x="1496" y="1512"/>
                </a:lnTo>
                <a:lnTo>
                  <a:pt x="1496" y="1516"/>
                </a:lnTo>
                <a:lnTo>
                  <a:pt x="1496" y="1518"/>
                </a:lnTo>
                <a:lnTo>
                  <a:pt x="1494" y="1518"/>
                </a:lnTo>
                <a:lnTo>
                  <a:pt x="1494" y="1516"/>
                </a:lnTo>
                <a:lnTo>
                  <a:pt x="1494" y="1516"/>
                </a:lnTo>
                <a:lnTo>
                  <a:pt x="1494" y="1516"/>
                </a:lnTo>
                <a:lnTo>
                  <a:pt x="1494" y="1516"/>
                </a:lnTo>
                <a:lnTo>
                  <a:pt x="1494" y="1514"/>
                </a:lnTo>
                <a:lnTo>
                  <a:pt x="1494" y="1514"/>
                </a:lnTo>
                <a:lnTo>
                  <a:pt x="1494" y="1514"/>
                </a:lnTo>
                <a:lnTo>
                  <a:pt x="1492" y="1512"/>
                </a:lnTo>
                <a:lnTo>
                  <a:pt x="1490" y="1510"/>
                </a:lnTo>
                <a:lnTo>
                  <a:pt x="1488" y="1510"/>
                </a:lnTo>
                <a:lnTo>
                  <a:pt x="1488" y="1508"/>
                </a:lnTo>
                <a:lnTo>
                  <a:pt x="1488" y="1508"/>
                </a:lnTo>
                <a:lnTo>
                  <a:pt x="1481" y="1503"/>
                </a:lnTo>
                <a:lnTo>
                  <a:pt x="1479" y="1501"/>
                </a:lnTo>
                <a:lnTo>
                  <a:pt x="1477" y="1499"/>
                </a:lnTo>
                <a:lnTo>
                  <a:pt x="1471" y="1495"/>
                </a:lnTo>
                <a:lnTo>
                  <a:pt x="1467" y="1495"/>
                </a:lnTo>
                <a:lnTo>
                  <a:pt x="1465" y="1495"/>
                </a:lnTo>
                <a:lnTo>
                  <a:pt x="1465" y="1495"/>
                </a:lnTo>
                <a:lnTo>
                  <a:pt x="1463" y="1495"/>
                </a:lnTo>
                <a:lnTo>
                  <a:pt x="1463" y="1493"/>
                </a:lnTo>
                <a:lnTo>
                  <a:pt x="1460" y="1495"/>
                </a:lnTo>
                <a:lnTo>
                  <a:pt x="1458" y="1493"/>
                </a:lnTo>
                <a:lnTo>
                  <a:pt x="1454" y="1493"/>
                </a:lnTo>
                <a:lnTo>
                  <a:pt x="1454" y="1493"/>
                </a:lnTo>
                <a:lnTo>
                  <a:pt x="1452" y="1495"/>
                </a:lnTo>
                <a:lnTo>
                  <a:pt x="1450" y="1497"/>
                </a:lnTo>
                <a:lnTo>
                  <a:pt x="1450" y="1497"/>
                </a:lnTo>
                <a:lnTo>
                  <a:pt x="1450" y="1497"/>
                </a:lnTo>
                <a:lnTo>
                  <a:pt x="1448" y="1499"/>
                </a:lnTo>
                <a:lnTo>
                  <a:pt x="1442" y="1501"/>
                </a:lnTo>
                <a:lnTo>
                  <a:pt x="1439" y="1501"/>
                </a:lnTo>
                <a:lnTo>
                  <a:pt x="1437" y="1503"/>
                </a:lnTo>
                <a:lnTo>
                  <a:pt x="1433" y="1503"/>
                </a:lnTo>
                <a:lnTo>
                  <a:pt x="1431" y="1505"/>
                </a:lnTo>
                <a:lnTo>
                  <a:pt x="1429" y="1505"/>
                </a:lnTo>
                <a:lnTo>
                  <a:pt x="1427" y="1503"/>
                </a:lnTo>
                <a:lnTo>
                  <a:pt x="1425" y="1501"/>
                </a:lnTo>
                <a:lnTo>
                  <a:pt x="1423" y="1501"/>
                </a:lnTo>
                <a:lnTo>
                  <a:pt x="1423" y="1499"/>
                </a:lnTo>
                <a:lnTo>
                  <a:pt x="1421" y="1499"/>
                </a:lnTo>
                <a:lnTo>
                  <a:pt x="1421" y="1499"/>
                </a:lnTo>
                <a:lnTo>
                  <a:pt x="1423" y="1501"/>
                </a:lnTo>
                <a:lnTo>
                  <a:pt x="1423" y="1501"/>
                </a:lnTo>
                <a:lnTo>
                  <a:pt x="1423" y="1503"/>
                </a:lnTo>
                <a:lnTo>
                  <a:pt x="1421" y="1501"/>
                </a:lnTo>
                <a:lnTo>
                  <a:pt x="1419" y="1503"/>
                </a:lnTo>
                <a:lnTo>
                  <a:pt x="1419" y="1501"/>
                </a:lnTo>
                <a:lnTo>
                  <a:pt x="1416" y="1501"/>
                </a:lnTo>
                <a:lnTo>
                  <a:pt x="1416" y="1499"/>
                </a:lnTo>
                <a:lnTo>
                  <a:pt x="1416" y="1499"/>
                </a:lnTo>
                <a:lnTo>
                  <a:pt x="1416" y="1499"/>
                </a:lnTo>
                <a:lnTo>
                  <a:pt x="1416" y="1499"/>
                </a:lnTo>
                <a:lnTo>
                  <a:pt x="1416" y="1499"/>
                </a:lnTo>
                <a:lnTo>
                  <a:pt x="1414" y="1499"/>
                </a:lnTo>
                <a:lnTo>
                  <a:pt x="1414" y="1497"/>
                </a:lnTo>
                <a:lnTo>
                  <a:pt x="1414" y="1497"/>
                </a:lnTo>
                <a:lnTo>
                  <a:pt x="1414" y="1495"/>
                </a:lnTo>
                <a:lnTo>
                  <a:pt x="1412" y="1495"/>
                </a:lnTo>
                <a:lnTo>
                  <a:pt x="1412" y="1493"/>
                </a:lnTo>
                <a:lnTo>
                  <a:pt x="1410" y="1493"/>
                </a:lnTo>
                <a:lnTo>
                  <a:pt x="1408" y="1493"/>
                </a:lnTo>
                <a:lnTo>
                  <a:pt x="1408" y="1491"/>
                </a:lnTo>
                <a:lnTo>
                  <a:pt x="1408" y="1491"/>
                </a:lnTo>
                <a:lnTo>
                  <a:pt x="1404" y="1487"/>
                </a:lnTo>
                <a:lnTo>
                  <a:pt x="1404" y="1487"/>
                </a:lnTo>
                <a:lnTo>
                  <a:pt x="1400" y="1482"/>
                </a:lnTo>
                <a:lnTo>
                  <a:pt x="1400" y="1480"/>
                </a:lnTo>
                <a:lnTo>
                  <a:pt x="1398" y="1476"/>
                </a:lnTo>
                <a:lnTo>
                  <a:pt x="1398" y="1476"/>
                </a:lnTo>
                <a:lnTo>
                  <a:pt x="1395" y="1474"/>
                </a:lnTo>
                <a:lnTo>
                  <a:pt x="1395" y="1474"/>
                </a:lnTo>
                <a:lnTo>
                  <a:pt x="1395" y="1474"/>
                </a:lnTo>
                <a:lnTo>
                  <a:pt x="1393" y="1472"/>
                </a:lnTo>
                <a:lnTo>
                  <a:pt x="1393" y="1470"/>
                </a:lnTo>
                <a:lnTo>
                  <a:pt x="1393" y="1468"/>
                </a:lnTo>
                <a:lnTo>
                  <a:pt x="1393" y="1468"/>
                </a:lnTo>
                <a:lnTo>
                  <a:pt x="1393" y="1466"/>
                </a:lnTo>
                <a:lnTo>
                  <a:pt x="1393" y="1466"/>
                </a:lnTo>
                <a:lnTo>
                  <a:pt x="1395" y="1463"/>
                </a:lnTo>
                <a:lnTo>
                  <a:pt x="1395" y="1463"/>
                </a:lnTo>
                <a:lnTo>
                  <a:pt x="1395" y="1461"/>
                </a:lnTo>
                <a:lnTo>
                  <a:pt x="1395" y="1461"/>
                </a:lnTo>
                <a:lnTo>
                  <a:pt x="1393" y="1461"/>
                </a:lnTo>
                <a:lnTo>
                  <a:pt x="1393" y="1461"/>
                </a:lnTo>
                <a:lnTo>
                  <a:pt x="1393" y="1459"/>
                </a:lnTo>
                <a:lnTo>
                  <a:pt x="1393" y="1459"/>
                </a:lnTo>
                <a:lnTo>
                  <a:pt x="1393" y="1459"/>
                </a:lnTo>
                <a:lnTo>
                  <a:pt x="1393" y="1459"/>
                </a:lnTo>
                <a:lnTo>
                  <a:pt x="1393" y="1457"/>
                </a:lnTo>
                <a:lnTo>
                  <a:pt x="1395" y="1457"/>
                </a:lnTo>
                <a:lnTo>
                  <a:pt x="1395" y="1457"/>
                </a:lnTo>
                <a:lnTo>
                  <a:pt x="1395" y="1457"/>
                </a:lnTo>
                <a:lnTo>
                  <a:pt x="1395" y="1455"/>
                </a:lnTo>
                <a:lnTo>
                  <a:pt x="1395" y="1453"/>
                </a:lnTo>
                <a:lnTo>
                  <a:pt x="1395" y="1453"/>
                </a:lnTo>
                <a:lnTo>
                  <a:pt x="1395" y="1453"/>
                </a:lnTo>
                <a:lnTo>
                  <a:pt x="1393" y="1451"/>
                </a:lnTo>
                <a:lnTo>
                  <a:pt x="1395" y="1451"/>
                </a:lnTo>
                <a:lnTo>
                  <a:pt x="1395" y="1449"/>
                </a:lnTo>
                <a:lnTo>
                  <a:pt x="1395" y="1449"/>
                </a:lnTo>
                <a:lnTo>
                  <a:pt x="1398" y="1447"/>
                </a:lnTo>
                <a:lnTo>
                  <a:pt x="1398" y="1449"/>
                </a:lnTo>
                <a:lnTo>
                  <a:pt x="1398" y="1449"/>
                </a:lnTo>
                <a:lnTo>
                  <a:pt x="1395" y="1451"/>
                </a:lnTo>
                <a:lnTo>
                  <a:pt x="1395" y="1451"/>
                </a:lnTo>
                <a:lnTo>
                  <a:pt x="1398" y="1453"/>
                </a:lnTo>
                <a:lnTo>
                  <a:pt x="1398" y="1453"/>
                </a:lnTo>
                <a:lnTo>
                  <a:pt x="1398" y="1453"/>
                </a:lnTo>
                <a:lnTo>
                  <a:pt x="1398" y="1451"/>
                </a:lnTo>
                <a:lnTo>
                  <a:pt x="1398" y="1449"/>
                </a:lnTo>
                <a:lnTo>
                  <a:pt x="1398" y="1445"/>
                </a:lnTo>
                <a:lnTo>
                  <a:pt x="1398" y="1438"/>
                </a:lnTo>
                <a:lnTo>
                  <a:pt x="1398" y="1432"/>
                </a:lnTo>
                <a:lnTo>
                  <a:pt x="1400" y="1430"/>
                </a:lnTo>
                <a:lnTo>
                  <a:pt x="1400" y="1428"/>
                </a:lnTo>
                <a:lnTo>
                  <a:pt x="1402" y="1426"/>
                </a:lnTo>
                <a:lnTo>
                  <a:pt x="1402" y="1426"/>
                </a:lnTo>
                <a:lnTo>
                  <a:pt x="1402" y="1424"/>
                </a:lnTo>
                <a:lnTo>
                  <a:pt x="1402" y="1417"/>
                </a:lnTo>
                <a:lnTo>
                  <a:pt x="1400" y="1417"/>
                </a:lnTo>
                <a:lnTo>
                  <a:pt x="1400" y="1417"/>
                </a:lnTo>
                <a:lnTo>
                  <a:pt x="1400" y="1417"/>
                </a:lnTo>
                <a:lnTo>
                  <a:pt x="1400" y="1415"/>
                </a:lnTo>
                <a:lnTo>
                  <a:pt x="1400" y="1415"/>
                </a:lnTo>
                <a:lnTo>
                  <a:pt x="1402" y="1415"/>
                </a:lnTo>
                <a:lnTo>
                  <a:pt x="1402" y="1417"/>
                </a:lnTo>
                <a:lnTo>
                  <a:pt x="1402" y="1417"/>
                </a:lnTo>
                <a:lnTo>
                  <a:pt x="1402" y="1415"/>
                </a:lnTo>
                <a:lnTo>
                  <a:pt x="1402" y="1415"/>
                </a:lnTo>
                <a:lnTo>
                  <a:pt x="1404" y="1415"/>
                </a:lnTo>
                <a:lnTo>
                  <a:pt x="1402" y="1413"/>
                </a:lnTo>
                <a:lnTo>
                  <a:pt x="1402" y="1413"/>
                </a:lnTo>
                <a:lnTo>
                  <a:pt x="1400" y="1411"/>
                </a:lnTo>
                <a:lnTo>
                  <a:pt x="1395" y="1409"/>
                </a:lnTo>
                <a:lnTo>
                  <a:pt x="1395" y="1409"/>
                </a:lnTo>
                <a:lnTo>
                  <a:pt x="1398" y="1409"/>
                </a:lnTo>
                <a:lnTo>
                  <a:pt x="1398" y="1411"/>
                </a:lnTo>
                <a:lnTo>
                  <a:pt x="1398" y="1411"/>
                </a:lnTo>
                <a:lnTo>
                  <a:pt x="1398" y="1411"/>
                </a:lnTo>
                <a:lnTo>
                  <a:pt x="1395" y="1411"/>
                </a:lnTo>
                <a:lnTo>
                  <a:pt x="1395" y="1411"/>
                </a:lnTo>
                <a:lnTo>
                  <a:pt x="1393" y="1411"/>
                </a:lnTo>
                <a:lnTo>
                  <a:pt x="1393" y="1409"/>
                </a:lnTo>
                <a:lnTo>
                  <a:pt x="1393" y="1409"/>
                </a:lnTo>
                <a:lnTo>
                  <a:pt x="1391" y="1409"/>
                </a:lnTo>
                <a:lnTo>
                  <a:pt x="1391" y="1409"/>
                </a:lnTo>
                <a:lnTo>
                  <a:pt x="1389" y="1409"/>
                </a:lnTo>
                <a:lnTo>
                  <a:pt x="1389" y="1409"/>
                </a:lnTo>
                <a:lnTo>
                  <a:pt x="1389" y="1407"/>
                </a:lnTo>
                <a:lnTo>
                  <a:pt x="1389" y="1407"/>
                </a:lnTo>
                <a:lnTo>
                  <a:pt x="1389" y="1407"/>
                </a:lnTo>
                <a:lnTo>
                  <a:pt x="1391" y="1407"/>
                </a:lnTo>
                <a:lnTo>
                  <a:pt x="1393" y="1409"/>
                </a:lnTo>
                <a:lnTo>
                  <a:pt x="1393" y="1407"/>
                </a:lnTo>
                <a:lnTo>
                  <a:pt x="1387" y="1403"/>
                </a:lnTo>
                <a:lnTo>
                  <a:pt x="1383" y="1401"/>
                </a:lnTo>
                <a:lnTo>
                  <a:pt x="1383" y="1403"/>
                </a:lnTo>
                <a:lnTo>
                  <a:pt x="1385" y="1403"/>
                </a:lnTo>
                <a:lnTo>
                  <a:pt x="1385" y="1403"/>
                </a:lnTo>
                <a:lnTo>
                  <a:pt x="1383" y="1403"/>
                </a:lnTo>
                <a:lnTo>
                  <a:pt x="1383" y="1403"/>
                </a:lnTo>
                <a:lnTo>
                  <a:pt x="1381" y="1401"/>
                </a:lnTo>
                <a:lnTo>
                  <a:pt x="1377" y="1401"/>
                </a:lnTo>
                <a:lnTo>
                  <a:pt x="1377" y="1401"/>
                </a:lnTo>
                <a:lnTo>
                  <a:pt x="1375" y="1401"/>
                </a:lnTo>
                <a:lnTo>
                  <a:pt x="1368" y="1401"/>
                </a:lnTo>
                <a:lnTo>
                  <a:pt x="1364" y="1399"/>
                </a:lnTo>
                <a:lnTo>
                  <a:pt x="1362" y="1399"/>
                </a:lnTo>
                <a:lnTo>
                  <a:pt x="1362" y="1399"/>
                </a:lnTo>
                <a:lnTo>
                  <a:pt x="1362" y="1401"/>
                </a:lnTo>
                <a:lnTo>
                  <a:pt x="1360" y="1401"/>
                </a:lnTo>
                <a:lnTo>
                  <a:pt x="1360" y="1401"/>
                </a:lnTo>
                <a:lnTo>
                  <a:pt x="1356" y="1403"/>
                </a:lnTo>
                <a:lnTo>
                  <a:pt x="1356" y="1403"/>
                </a:lnTo>
                <a:lnTo>
                  <a:pt x="1351" y="1403"/>
                </a:lnTo>
                <a:lnTo>
                  <a:pt x="1349" y="1403"/>
                </a:lnTo>
                <a:lnTo>
                  <a:pt x="1343" y="1403"/>
                </a:lnTo>
                <a:lnTo>
                  <a:pt x="1341" y="1403"/>
                </a:lnTo>
                <a:lnTo>
                  <a:pt x="1341" y="1403"/>
                </a:lnTo>
                <a:lnTo>
                  <a:pt x="1339" y="1403"/>
                </a:lnTo>
                <a:lnTo>
                  <a:pt x="1339" y="1401"/>
                </a:lnTo>
                <a:lnTo>
                  <a:pt x="1337" y="1401"/>
                </a:lnTo>
                <a:lnTo>
                  <a:pt x="1335" y="1401"/>
                </a:lnTo>
                <a:lnTo>
                  <a:pt x="1335" y="1401"/>
                </a:lnTo>
                <a:lnTo>
                  <a:pt x="1333" y="1403"/>
                </a:lnTo>
                <a:lnTo>
                  <a:pt x="1333" y="1403"/>
                </a:lnTo>
                <a:lnTo>
                  <a:pt x="1331" y="1405"/>
                </a:lnTo>
                <a:lnTo>
                  <a:pt x="1331" y="1403"/>
                </a:lnTo>
                <a:lnTo>
                  <a:pt x="1324" y="1401"/>
                </a:lnTo>
                <a:lnTo>
                  <a:pt x="1324" y="1401"/>
                </a:lnTo>
                <a:lnTo>
                  <a:pt x="1324" y="1401"/>
                </a:lnTo>
                <a:lnTo>
                  <a:pt x="1324" y="1403"/>
                </a:lnTo>
                <a:lnTo>
                  <a:pt x="1324" y="1403"/>
                </a:lnTo>
                <a:lnTo>
                  <a:pt x="1322" y="1403"/>
                </a:lnTo>
                <a:lnTo>
                  <a:pt x="1322" y="1401"/>
                </a:lnTo>
                <a:lnTo>
                  <a:pt x="1320" y="1401"/>
                </a:lnTo>
                <a:lnTo>
                  <a:pt x="1320" y="1401"/>
                </a:lnTo>
                <a:lnTo>
                  <a:pt x="1320" y="1401"/>
                </a:lnTo>
                <a:lnTo>
                  <a:pt x="1320" y="1399"/>
                </a:lnTo>
                <a:lnTo>
                  <a:pt x="1322" y="1396"/>
                </a:lnTo>
                <a:lnTo>
                  <a:pt x="1324" y="1394"/>
                </a:lnTo>
                <a:lnTo>
                  <a:pt x="1326" y="1392"/>
                </a:lnTo>
                <a:lnTo>
                  <a:pt x="1326" y="1392"/>
                </a:lnTo>
                <a:lnTo>
                  <a:pt x="1328" y="1390"/>
                </a:lnTo>
                <a:lnTo>
                  <a:pt x="1328" y="1386"/>
                </a:lnTo>
                <a:lnTo>
                  <a:pt x="1328" y="1382"/>
                </a:lnTo>
                <a:lnTo>
                  <a:pt x="1328" y="1380"/>
                </a:lnTo>
                <a:lnTo>
                  <a:pt x="1328" y="1380"/>
                </a:lnTo>
                <a:lnTo>
                  <a:pt x="1331" y="1378"/>
                </a:lnTo>
                <a:lnTo>
                  <a:pt x="1328" y="1375"/>
                </a:lnTo>
                <a:lnTo>
                  <a:pt x="1331" y="1373"/>
                </a:lnTo>
                <a:lnTo>
                  <a:pt x="1331" y="1371"/>
                </a:lnTo>
                <a:lnTo>
                  <a:pt x="1331" y="1369"/>
                </a:lnTo>
                <a:lnTo>
                  <a:pt x="1333" y="1367"/>
                </a:lnTo>
                <a:lnTo>
                  <a:pt x="1331" y="1365"/>
                </a:lnTo>
                <a:lnTo>
                  <a:pt x="1328" y="1365"/>
                </a:lnTo>
                <a:lnTo>
                  <a:pt x="1328" y="1365"/>
                </a:lnTo>
                <a:lnTo>
                  <a:pt x="1328" y="1365"/>
                </a:lnTo>
                <a:lnTo>
                  <a:pt x="1328" y="1363"/>
                </a:lnTo>
                <a:lnTo>
                  <a:pt x="1328" y="1363"/>
                </a:lnTo>
                <a:lnTo>
                  <a:pt x="1331" y="1361"/>
                </a:lnTo>
                <a:lnTo>
                  <a:pt x="1331" y="1359"/>
                </a:lnTo>
                <a:lnTo>
                  <a:pt x="1331" y="1359"/>
                </a:lnTo>
                <a:lnTo>
                  <a:pt x="1333" y="1357"/>
                </a:lnTo>
                <a:lnTo>
                  <a:pt x="1333" y="1357"/>
                </a:lnTo>
                <a:lnTo>
                  <a:pt x="1333" y="1359"/>
                </a:lnTo>
                <a:lnTo>
                  <a:pt x="1333" y="1363"/>
                </a:lnTo>
                <a:lnTo>
                  <a:pt x="1333" y="1363"/>
                </a:lnTo>
                <a:lnTo>
                  <a:pt x="1333" y="1363"/>
                </a:lnTo>
                <a:lnTo>
                  <a:pt x="1335" y="1365"/>
                </a:lnTo>
                <a:lnTo>
                  <a:pt x="1335" y="1367"/>
                </a:lnTo>
                <a:lnTo>
                  <a:pt x="1335" y="1365"/>
                </a:lnTo>
                <a:lnTo>
                  <a:pt x="1337" y="1363"/>
                </a:lnTo>
                <a:lnTo>
                  <a:pt x="1337" y="1361"/>
                </a:lnTo>
                <a:lnTo>
                  <a:pt x="1339" y="1359"/>
                </a:lnTo>
                <a:lnTo>
                  <a:pt x="1339" y="1354"/>
                </a:lnTo>
                <a:lnTo>
                  <a:pt x="1341" y="1350"/>
                </a:lnTo>
                <a:lnTo>
                  <a:pt x="1339" y="1350"/>
                </a:lnTo>
                <a:lnTo>
                  <a:pt x="1339" y="1350"/>
                </a:lnTo>
                <a:lnTo>
                  <a:pt x="1339" y="1352"/>
                </a:lnTo>
                <a:lnTo>
                  <a:pt x="1337" y="1350"/>
                </a:lnTo>
                <a:lnTo>
                  <a:pt x="1337" y="1350"/>
                </a:lnTo>
                <a:lnTo>
                  <a:pt x="1339" y="1350"/>
                </a:lnTo>
                <a:lnTo>
                  <a:pt x="1339" y="1348"/>
                </a:lnTo>
                <a:lnTo>
                  <a:pt x="1339" y="1348"/>
                </a:lnTo>
                <a:lnTo>
                  <a:pt x="1341" y="1348"/>
                </a:lnTo>
                <a:lnTo>
                  <a:pt x="1341" y="1348"/>
                </a:lnTo>
                <a:lnTo>
                  <a:pt x="1341" y="1346"/>
                </a:lnTo>
                <a:lnTo>
                  <a:pt x="1341" y="1346"/>
                </a:lnTo>
                <a:lnTo>
                  <a:pt x="1339" y="1346"/>
                </a:lnTo>
                <a:lnTo>
                  <a:pt x="1339" y="1346"/>
                </a:lnTo>
                <a:lnTo>
                  <a:pt x="1339" y="1346"/>
                </a:lnTo>
                <a:lnTo>
                  <a:pt x="1337" y="1346"/>
                </a:lnTo>
                <a:lnTo>
                  <a:pt x="1337" y="1346"/>
                </a:lnTo>
                <a:lnTo>
                  <a:pt x="1339" y="1344"/>
                </a:lnTo>
                <a:lnTo>
                  <a:pt x="1341" y="1342"/>
                </a:lnTo>
                <a:lnTo>
                  <a:pt x="1341" y="1342"/>
                </a:lnTo>
                <a:lnTo>
                  <a:pt x="1341" y="1342"/>
                </a:lnTo>
                <a:lnTo>
                  <a:pt x="1341" y="1342"/>
                </a:lnTo>
                <a:lnTo>
                  <a:pt x="1341" y="1340"/>
                </a:lnTo>
                <a:lnTo>
                  <a:pt x="1341" y="1338"/>
                </a:lnTo>
                <a:lnTo>
                  <a:pt x="1341" y="1338"/>
                </a:lnTo>
                <a:lnTo>
                  <a:pt x="1343" y="1334"/>
                </a:lnTo>
                <a:lnTo>
                  <a:pt x="1347" y="1331"/>
                </a:lnTo>
                <a:lnTo>
                  <a:pt x="1349" y="1329"/>
                </a:lnTo>
                <a:lnTo>
                  <a:pt x="1349" y="1327"/>
                </a:lnTo>
                <a:lnTo>
                  <a:pt x="1349" y="1325"/>
                </a:lnTo>
                <a:lnTo>
                  <a:pt x="1351" y="1323"/>
                </a:lnTo>
                <a:lnTo>
                  <a:pt x="1349" y="1323"/>
                </a:lnTo>
                <a:lnTo>
                  <a:pt x="1349" y="1321"/>
                </a:lnTo>
                <a:lnTo>
                  <a:pt x="1349" y="1319"/>
                </a:lnTo>
                <a:lnTo>
                  <a:pt x="1349" y="1319"/>
                </a:lnTo>
                <a:lnTo>
                  <a:pt x="1347" y="1317"/>
                </a:lnTo>
                <a:lnTo>
                  <a:pt x="1345" y="1317"/>
                </a:lnTo>
                <a:lnTo>
                  <a:pt x="1345" y="1317"/>
                </a:lnTo>
                <a:lnTo>
                  <a:pt x="1343" y="1317"/>
                </a:lnTo>
                <a:lnTo>
                  <a:pt x="1341" y="1317"/>
                </a:lnTo>
                <a:lnTo>
                  <a:pt x="1341" y="1317"/>
                </a:lnTo>
                <a:lnTo>
                  <a:pt x="1343" y="1317"/>
                </a:lnTo>
                <a:lnTo>
                  <a:pt x="1343" y="1317"/>
                </a:lnTo>
                <a:lnTo>
                  <a:pt x="1345" y="1317"/>
                </a:lnTo>
                <a:lnTo>
                  <a:pt x="1345" y="1317"/>
                </a:lnTo>
                <a:lnTo>
                  <a:pt x="1345" y="1317"/>
                </a:lnTo>
                <a:lnTo>
                  <a:pt x="1345" y="1319"/>
                </a:lnTo>
                <a:lnTo>
                  <a:pt x="1345" y="1319"/>
                </a:lnTo>
                <a:lnTo>
                  <a:pt x="1343" y="1319"/>
                </a:lnTo>
                <a:lnTo>
                  <a:pt x="1341" y="1319"/>
                </a:lnTo>
                <a:lnTo>
                  <a:pt x="1337" y="1317"/>
                </a:lnTo>
                <a:lnTo>
                  <a:pt x="1337" y="1317"/>
                </a:lnTo>
                <a:lnTo>
                  <a:pt x="1333" y="1317"/>
                </a:lnTo>
                <a:lnTo>
                  <a:pt x="1331" y="1317"/>
                </a:lnTo>
                <a:lnTo>
                  <a:pt x="1331" y="1317"/>
                </a:lnTo>
                <a:lnTo>
                  <a:pt x="1331" y="1317"/>
                </a:lnTo>
                <a:lnTo>
                  <a:pt x="1331" y="1317"/>
                </a:lnTo>
                <a:lnTo>
                  <a:pt x="1328" y="1317"/>
                </a:lnTo>
                <a:lnTo>
                  <a:pt x="1326" y="1317"/>
                </a:lnTo>
                <a:lnTo>
                  <a:pt x="1324" y="1317"/>
                </a:lnTo>
                <a:lnTo>
                  <a:pt x="1322" y="1319"/>
                </a:lnTo>
                <a:lnTo>
                  <a:pt x="1320" y="1319"/>
                </a:lnTo>
                <a:lnTo>
                  <a:pt x="1307" y="1321"/>
                </a:lnTo>
                <a:lnTo>
                  <a:pt x="1305" y="1321"/>
                </a:lnTo>
                <a:lnTo>
                  <a:pt x="1301" y="1323"/>
                </a:lnTo>
                <a:lnTo>
                  <a:pt x="1299" y="1325"/>
                </a:lnTo>
                <a:lnTo>
                  <a:pt x="1297" y="1329"/>
                </a:lnTo>
                <a:lnTo>
                  <a:pt x="1297" y="1329"/>
                </a:lnTo>
                <a:lnTo>
                  <a:pt x="1297" y="1331"/>
                </a:lnTo>
                <a:lnTo>
                  <a:pt x="1297" y="1336"/>
                </a:lnTo>
                <a:lnTo>
                  <a:pt x="1297" y="1338"/>
                </a:lnTo>
                <a:lnTo>
                  <a:pt x="1297" y="1340"/>
                </a:lnTo>
                <a:lnTo>
                  <a:pt x="1297" y="1342"/>
                </a:lnTo>
                <a:lnTo>
                  <a:pt x="1297" y="1342"/>
                </a:lnTo>
                <a:lnTo>
                  <a:pt x="1295" y="1344"/>
                </a:lnTo>
                <a:lnTo>
                  <a:pt x="1293" y="1344"/>
                </a:lnTo>
                <a:lnTo>
                  <a:pt x="1293" y="1350"/>
                </a:lnTo>
                <a:lnTo>
                  <a:pt x="1291" y="1352"/>
                </a:lnTo>
                <a:lnTo>
                  <a:pt x="1289" y="1354"/>
                </a:lnTo>
                <a:lnTo>
                  <a:pt x="1287" y="1354"/>
                </a:lnTo>
                <a:lnTo>
                  <a:pt x="1282" y="1357"/>
                </a:lnTo>
                <a:lnTo>
                  <a:pt x="1282" y="1357"/>
                </a:lnTo>
                <a:lnTo>
                  <a:pt x="1282" y="1359"/>
                </a:lnTo>
                <a:lnTo>
                  <a:pt x="1282" y="1359"/>
                </a:lnTo>
                <a:lnTo>
                  <a:pt x="1284" y="1357"/>
                </a:lnTo>
                <a:lnTo>
                  <a:pt x="1284" y="1357"/>
                </a:lnTo>
                <a:lnTo>
                  <a:pt x="1284" y="1359"/>
                </a:lnTo>
                <a:lnTo>
                  <a:pt x="1284" y="1359"/>
                </a:lnTo>
                <a:lnTo>
                  <a:pt x="1284" y="1359"/>
                </a:lnTo>
                <a:lnTo>
                  <a:pt x="1284" y="1359"/>
                </a:lnTo>
                <a:lnTo>
                  <a:pt x="1284" y="1361"/>
                </a:lnTo>
                <a:lnTo>
                  <a:pt x="1282" y="1363"/>
                </a:lnTo>
                <a:lnTo>
                  <a:pt x="1282" y="1363"/>
                </a:lnTo>
                <a:lnTo>
                  <a:pt x="1280" y="1363"/>
                </a:lnTo>
                <a:lnTo>
                  <a:pt x="1278" y="1363"/>
                </a:lnTo>
                <a:lnTo>
                  <a:pt x="1276" y="1363"/>
                </a:lnTo>
                <a:lnTo>
                  <a:pt x="1276" y="1361"/>
                </a:lnTo>
                <a:lnTo>
                  <a:pt x="1276" y="1361"/>
                </a:lnTo>
                <a:lnTo>
                  <a:pt x="1276" y="1361"/>
                </a:lnTo>
                <a:lnTo>
                  <a:pt x="1276" y="1359"/>
                </a:lnTo>
                <a:lnTo>
                  <a:pt x="1274" y="1359"/>
                </a:lnTo>
                <a:lnTo>
                  <a:pt x="1272" y="1361"/>
                </a:lnTo>
                <a:lnTo>
                  <a:pt x="1268" y="1361"/>
                </a:lnTo>
                <a:lnTo>
                  <a:pt x="1268" y="1361"/>
                </a:lnTo>
                <a:lnTo>
                  <a:pt x="1266" y="1361"/>
                </a:lnTo>
                <a:lnTo>
                  <a:pt x="1263" y="1361"/>
                </a:lnTo>
                <a:lnTo>
                  <a:pt x="1263" y="1363"/>
                </a:lnTo>
                <a:lnTo>
                  <a:pt x="1261" y="1363"/>
                </a:lnTo>
                <a:lnTo>
                  <a:pt x="1259" y="1363"/>
                </a:lnTo>
                <a:lnTo>
                  <a:pt x="1257" y="1363"/>
                </a:lnTo>
                <a:lnTo>
                  <a:pt x="1253" y="1363"/>
                </a:lnTo>
                <a:lnTo>
                  <a:pt x="1249" y="1365"/>
                </a:lnTo>
                <a:lnTo>
                  <a:pt x="1247" y="1365"/>
                </a:lnTo>
                <a:lnTo>
                  <a:pt x="1243" y="1367"/>
                </a:lnTo>
                <a:lnTo>
                  <a:pt x="1240" y="1367"/>
                </a:lnTo>
                <a:lnTo>
                  <a:pt x="1238" y="1367"/>
                </a:lnTo>
                <a:lnTo>
                  <a:pt x="1238" y="1367"/>
                </a:lnTo>
                <a:lnTo>
                  <a:pt x="1236" y="1365"/>
                </a:lnTo>
                <a:lnTo>
                  <a:pt x="1234" y="1363"/>
                </a:lnTo>
                <a:lnTo>
                  <a:pt x="1232" y="1361"/>
                </a:lnTo>
                <a:lnTo>
                  <a:pt x="1228" y="1359"/>
                </a:lnTo>
                <a:lnTo>
                  <a:pt x="1224" y="1359"/>
                </a:lnTo>
                <a:lnTo>
                  <a:pt x="1222" y="1359"/>
                </a:lnTo>
                <a:lnTo>
                  <a:pt x="1222" y="1359"/>
                </a:lnTo>
                <a:lnTo>
                  <a:pt x="1222" y="1359"/>
                </a:lnTo>
                <a:lnTo>
                  <a:pt x="1224" y="1361"/>
                </a:lnTo>
                <a:lnTo>
                  <a:pt x="1222" y="1361"/>
                </a:lnTo>
                <a:lnTo>
                  <a:pt x="1219" y="1359"/>
                </a:lnTo>
                <a:lnTo>
                  <a:pt x="1217" y="1359"/>
                </a:lnTo>
                <a:lnTo>
                  <a:pt x="1217" y="1357"/>
                </a:lnTo>
                <a:lnTo>
                  <a:pt x="1219" y="1359"/>
                </a:lnTo>
                <a:lnTo>
                  <a:pt x="1219" y="1359"/>
                </a:lnTo>
                <a:lnTo>
                  <a:pt x="1217" y="1357"/>
                </a:lnTo>
                <a:lnTo>
                  <a:pt x="1217" y="1354"/>
                </a:lnTo>
                <a:lnTo>
                  <a:pt x="1215" y="1354"/>
                </a:lnTo>
                <a:lnTo>
                  <a:pt x="1215" y="1352"/>
                </a:lnTo>
                <a:lnTo>
                  <a:pt x="1213" y="1350"/>
                </a:lnTo>
                <a:lnTo>
                  <a:pt x="1213" y="1348"/>
                </a:lnTo>
                <a:lnTo>
                  <a:pt x="1211" y="1346"/>
                </a:lnTo>
                <a:lnTo>
                  <a:pt x="1211" y="1342"/>
                </a:lnTo>
                <a:lnTo>
                  <a:pt x="1207" y="1338"/>
                </a:lnTo>
                <a:lnTo>
                  <a:pt x="1201" y="1331"/>
                </a:lnTo>
                <a:lnTo>
                  <a:pt x="1201" y="1329"/>
                </a:lnTo>
                <a:lnTo>
                  <a:pt x="1201" y="1329"/>
                </a:lnTo>
                <a:lnTo>
                  <a:pt x="1196" y="1323"/>
                </a:lnTo>
                <a:lnTo>
                  <a:pt x="1194" y="1319"/>
                </a:lnTo>
                <a:lnTo>
                  <a:pt x="1194" y="1319"/>
                </a:lnTo>
                <a:lnTo>
                  <a:pt x="1194" y="1319"/>
                </a:lnTo>
                <a:lnTo>
                  <a:pt x="1194" y="1317"/>
                </a:lnTo>
                <a:lnTo>
                  <a:pt x="1194" y="1317"/>
                </a:lnTo>
                <a:lnTo>
                  <a:pt x="1192" y="1317"/>
                </a:lnTo>
                <a:lnTo>
                  <a:pt x="1192" y="1310"/>
                </a:lnTo>
                <a:lnTo>
                  <a:pt x="1194" y="1315"/>
                </a:lnTo>
                <a:lnTo>
                  <a:pt x="1196" y="1317"/>
                </a:lnTo>
                <a:lnTo>
                  <a:pt x="1196" y="1317"/>
                </a:lnTo>
                <a:lnTo>
                  <a:pt x="1196" y="1317"/>
                </a:lnTo>
                <a:lnTo>
                  <a:pt x="1196" y="1319"/>
                </a:lnTo>
                <a:lnTo>
                  <a:pt x="1196" y="1321"/>
                </a:lnTo>
                <a:lnTo>
                  <a:pt x="1196" y="1321"/>
                </a:lnTo>
                <a:lnTo>
                  <a:pt x="1196" y="1319"/>
                </a:lnTo>
                <a:lnTo>
                  <a:pt x="1199" y="1319"/>
                </a:lnTo>
                <a:lnTo>
                  <a:pt x="1199" y="1317"/>
                </a:lnTo>
                <a:lnTo>
                  <a:pt x="1196" y="1317"/>
                </a:lnTo>
                <a:lnTo>
                  <a:pt x="1196" y="1315"/>
                </a:lnTo>
                <a:lnTo>
                  <a:pt x="1194" y="1313"/>
                </a:lnTo>
                <a:lnTo>
                  <a:pt x="1192" y="1308"/>
                </a:lnTo>
                <a:lnTo>
                  <a:pt x="1190" y="1306"/>
                </a:lnTo>
                <a:lnTo>
                  <a:pt x="1190" y="1302"/>
                </a:lnTo>
                <a:lnTo>
                  <a:pt x="1190" y="1302"/>
                </a:lnTo>
                <a:lnTo>
                  <a:pt x="1190" y="1300"/>
                </a:lnTo>
                <a:lnTo>
                  <a:pt x="1190" y="1298"/>
                </a:lnTo>
                <a:lnTo>
                  <a:pt x="1192" y="1298"/>
                </a:lnTo>
                <a:lnTo>
                  <a:pt x="1192" y="1296"/>
                </a:lnTo>
                <a:lnTo>
                  <a:pt x="1192" y="1289"/>
                </a:lnTo>
                <a:lnTo>
                  <a:pt x="1192" y="1283"/>
                </a:lnTo>
                <a:lnTo>
                  <a:pt x="1192" y="1283"/>
                </a:lnTo>
                <a:lnTo>
                  <a:pt x="1192" y="1283"/>
                </a:lnTo>
                <a:lnTo>
                  <a:pt x="1192" y="1281"/>
                </a:lnTo>
                <a:lnTo>
                  <a:pt x="1192" y="1275"/>
                </a:lnTo>
                <a:lnTo>
                  <a:pt x="1194" y="1264"/>
                </a:lnTo>
                <a:lnTo>
                  <a:pt x="1196" y="1262"/>
                </a:lnTo>
                <a:lnTo>
                  <a:pt x="1199" y="1256"/>
                </a:lnTo>
                <a:lnTo>
                  <a:pt x="1201" y="1254"/>
                </a:lnTo>
                <a:lnTo>
                  <a:pt x="1201" y="1250"/>
                </a:lnTo>
                <a:lnTo>
                  <a:pt x="1201" y="1248"/>
                </a:lnTo>
                <a:lnTo>
                  <a:pt x="1199" y="1248"/>
                </a:lnTo>
                <a:lnTo>
                  <a:pt x="1196" y="1243"/>
                </a:lnTo>
                <a:lnTo>
                  <a:pt x="1196" y="1241"/>
                </a:lnTo>
                <a:lnTo>
                  <a:pt x="1196" y="1239"/>
                </a:lnTo>
                <a:lnTo>
                  <a:pt x="1194" y="1237"/>
                </a:lnTo>
                <a:lnTo>
                  <a:pt x="1194" y="1235"/>
                </a:lnTo>
                <a:lnTo>
                  <a:pt x="1194" y="1235"/>
                </a:lnTo>
                <a:lnTo>
                  <a:pt x="1194" y="1233"/>
                </a:lnTo>
                <a:lnTo>
                  <a:pt x="1196" y="1233"/>
                </a:lnTo>
                <a:lnTo>
                  <a:pt x="1196" y="1231"/>
                </a:lnTo>
                <a:lnTo>
                  <a:pt x="1196" y="1231"/>
                </a:lnTo>
                <a:lnTo>
                  <a:pt x="1192" y="1229"/>
                </a:lnTo>
                <a:lnTo>
                  <a:pt x="1192" y="1227"/>
                </a:lnTo>
                <a:lnTo>
                  <a:pt x="1192" y="1229"/>
                </a:lnTo>
                <a:lnTo>
                  <a:pt x="1194" y="1229"/>
                </a:lnTo>
                <a:lnTo>
                  <a:pt x="1196" y="1229"/>
                </a:lnTo>
                <a:lnTo>
                  <a:pt x="1196" y="1229"/>
                </a:lnTo>
                <a:lnTo>
                  <a:pt x="1196" y="1227"/>
                </a:lnTo>
                <a:lnTo>
                  <a:pt x="1199" y="1224"/>
                </a:lnTo>
                <a:lnTo>
                  <a:pt x="1196" y="1220"/>
                </a:lnTo>
                <a:lnTo>
                  <a:pt x="1196" y="1220"/>
                </a:lnTo>
                <a:lnTo>
                  <a:pt x="1196" y="1220"/>
                </a:lnTo>
                <a:lnTo>
                  <a:pt x="1199" y="1220"/>
                </a:lnTo>
                <a:lnTo>
                  <a:pt x="1201" y="1220"/>
                </a:lnTo>
                <a:lnTo>
                  <a:pt x="1201" y="1218"/>
                </a:lnTo>
                <a:lnTo>
                  <a:pt x="1203" y="1216"/>
                </a:lnTo>
                <a:lnTo>
                  <a:pt x="1201" y="1218"/>
                </a:lnTo>
                <a:lnTo>
                  <a:pt x="1201" y="1216"/>
                </a:lnTo>
                <a:lnTo>
                  <a:pt x="1201" y="1216"/>
                </a:lnTo>
                <a:lnTo>
                  <a:pt x="1201" y="1216"/>
                </a:lnTo>
                <a:lnTo>
                  <a:pt x="1203" y="1216"/>
                </a:lnTo>
                <a:lnTo>
                  <a:pt x="1203" y="1216"/>
                </a:lnTo>
                <a:lnTo>
                  <a:pt x="1203" y="1216"/>
                </a:lnTo>
                <a:lnTo>
                  <a:pt x="1203" y="1216"/>
                </a:lnTo>
                <a:lnTo>
                  <a:pt x="1205" y="1216"/>
                </a:lnTo>
                <a:lnTo>
                  <a:pt x="1205" y="1216"/>
                </a:lnTo>
                <a:lnTo>
                  <a:pt x="1205" y="1216"/>
                </a:lnTo>
                <a:lnTo>
                  <a:pt x="1205" y="1214"/>
                </a:lnTo>
                <a:lnTo>
                  <a:pt x="1205" y="1212"/>
                </a:lnTo>
                <a:lnTo>
                  <a:pt x="1207" y="1214"/>
                </a:lnTo>
                <a:lnTo>
                  <a:pt x="1209" y="1212"/>
                </a:lnTo>
                <a:lnTo>
                  <a:pt x="1209" y="1212"/>
                </a:lnTo>
                <a:lnTo>
                  <a:pt x="1211" y="1212"/>
                </a:lnTo>
                <a:lnTo>
                  <a:pt x="1211" y="1212"/>
                </a:lnTo>
                <a:lnTo>
                  <a:pt x="1209" y="1212"/>
                </a:lnTo>
                <a:lnTo>
                  <a:pt x="1207" y="1208"/>
                </a:lnTo>
                <a:lnTo>
                  <a:pt x="1209" y="1208"/>
                </a:lnTo>
                <a:lnTo>
                  <a:pt x="1209" y="1208"/>
                </a:lnTo>
                <a:lnTo>
                  <a:pt x="1209" y="1208"/>
                </a:lnTo>
                <a:lnTo>
                  <a:pt x="1209" y="1208"/>
                </a:lnTo>
                <a:lnTo>
                  <a:pt x="1211" y="1210"/>
                </a:lnTo>
                <a:lnTo>
                  <a:pt x="1211" y="1208"/>
                </a:lnTo>
                <a:lnTo>
                  <a:pt x="1211" y="1208"/>
                </a:lnTo>
                <a:lnTo>
                  <a:pt x="1213" y="1208"/>
                </a:lnTo>
                <a:lnTo>
                  <a:pt x="1215" y="1210"/>
                </a:lnTo>
                <a:lnTo>
                  <a:pt x="1217" y="1208"/>
                </a:lnTo>
                <a:lnTo>
                  <a:pt x="1215" y="1210"/>
                </a:lnTo>
                <a:lnTo>
                  <a:pt x="1213" y="1212"/>
                </a:lnTo>
                <a:lnTo>
                  <a:pt x="1215" y="1210"/>
                </a:lnTo>
                <a:lnTo>
                  <a:pt x="1217" y="1210"/>
                </a:lnTo>
                <a:lnTo>
                  <a:pt x="1219" y="1208"/>
                </a:lnTo>
                <a:lnTo>
                  <a:pt x="1222" y="1208"/>
                </a:lnTo>
                <a:lnTo>
                  <a:pt x="1222" y="1208"/>
                </a:lnTo>
                <a:lnTo>
                  <a:pt x="1226" y="1206"/>
                </a:lnTo>
                <a:lnTo>
                  <a:pt x="1228" y="1204"/>
                </a:lnTo>
                <a:lnTo>
                  <a:pt x="1230" y="1201"/>
                </a:lnTo>
                <a:lnTo>
                  <a:pt x="1230" y="1199"/>
                </a:lnTo>
                <a:lnTo>
                  <a:pt x="1232" y="1199"/>
                </a:lnTo>
                <a:lnTo>
                  <a:pt x="1232" y="1197"/>
                </a:lnTo>
                <a:lnTo>
                  <a:pt x="1232" y="1195"/>
                </a:lnTo>
                <a:lnTo>
                  <a:pt x="1232" y="1195"/>
                </a:lnTo>
                <a:lnTo>
                  <a:pt x="1232" y="1193"/>
                </a:lnTo>
                <a:lnTo>
                  <a:pt x="1232" y="1191"/>
                </a:lnTo>
                <a:lnTo>
                  <a:pt x="1232" y="1193"/>
                </a:lnTo>
                <a:lnTo>
                  <a:pt x="1232" y="1193"/>
                </a:lnTo>
                <a:lnTo>
                  <a:pt x="1234" y="1191"/>
                </a:lnTo>
                <a:lnTo>
                  <a:pt x="1234" y="1191"/>
                </a:lnTo>
                <a:lnTo>
                  <a:pt x="1236" y="1193"/>
                </a:lnTo>
                <a:lnTo>
                  <a:pt x="1234" y="1195"/>
                </a:lnTo>
                <a:lnTo>
                  <a:pt x="1236" y="1195"/>
                </a:lnTo>
                <a:lnTo>
                  <a:pt x="1236" y="1195"/>
                </a:lnTo>
                <a:lnTo>
                  <a:pt x="1238" y="1195"/>
                </a:lnTo>
                <a:lnTo>
                  <a:pt x="1234" y="1197"/>
                </a:lnTo>
                <a:lnTo>
                  <a:pt x="1234" y="1197"/>
                </a:lnTo>
                <a:lnTo>
                  <a:pt x="1238" y="1195"/>
                </a:lnTo>
                <a:lnTo>
                  <a:pt x="1245" y="1193"/>
                </a:lnTo>
                <a:lnTo>
                  <a:pt x="1247" y="1193"/>
                </a:lnTo>
                <a:lnTo>
                  <a:pt x="1247" y="1191"/>
                </a:lnTo>
                <a:lnTo>
                  <a:pt x="1247" y="1191"/>
                </a:lnTo>
                <a:lnTo>
                  <a:pt x="1249" y="1187"/>
                </a:lnTo>
                <a:lnTo>
                  <a:pt x="1249" y="1187"/>
                </a:lnTo>
                <a:lnTo>
                  <a:pt x="1249" y="1189"/>
                </a:lnTo>
                <a:lnTo>
                  <a:pt x="1249" y="1189"/>
                </a:lnTo>
                <a:lnTo>
                  <a:pt x="1249" y="1189"/>
                </a:lnTo>
                <a:lnTo>
                  <a:pt x="1249" y="1191"/>
                </a:lnTo>
                <a:lnTo>
                  <a:pt x="1247" y="1191"/>
                </a:lnTo>
                <a:lnTo>
                  <a:pt x="1249" y="1191"/>
                </a:lnTo>
                <a:lnTo>
                  <a:pt x="1249" y="1191"/>
                </a:lnTo>
                <a:lnTo>
                  <a:pt x="1249" y="1191"/>
                </a:lnTo>
                <a:lnTo>
                  <a:pt x="1251" y="1191"/>
                </a:lnTo>
                <a:lnTo>
                  <a:pt x="1255" y="1191"/>
                </a:lnTo>
                <a:lnTo>
                  <a:pt x="1257" y="1191"/>
                </a:lnTo>
                <a:lnTo>
                  <a:pt x="1257" y="1191"/>
                </a:lnTo>
                <a:lnTo>
                  <a:pt x="1261" y="1191"/>
                </a:lnTo>
                <a:lnTo>
                  <a:pt x="1263" y="1193"/>
                </a:lnTo>
                <a:lnTo>
                  <a:pt x="1266" y="1193"/>
                </a:lnTo>
                <a:lnTo>
                  <a:pt x="1272" y="1195"/>
                </a:lnTo>
                <a:lnTo>
                  <a:pt x="1274" y="1193"/>
                </a:lnTo>
                <a:lnTo>
                  <a:pt x="1274" y="1193"/>
                </a:lnTo>
                <a:lnTo>
                  <a:pt x="1274" y="1193"/>
                </a:lnTo>
                <a:lnTo>
                  <a:pt x="1274" y="1193"/>
                </a:lnTo>
                <a:lnTo>
                  <a:pt x="1274" y="1191"/>
                </a:lnTo>
                <a:lnTo>
                  <a:pt x="1274" y="1191"/>
                </a:lnTo>
                <a:lnTo>
                  <a:pt x="1276" y="1191"/>
                </a:lnTo>
                <a:lnTo>
                  <a:pt x="1278" y="1191"/>
                </a:lnTo>
                <a:lnTo>
                  <a:pt x="1280" y="1191"/>
                </a:lnTo>
                <a:lnTo>
                  <a:pt x="1280" y="1193"/>
                </a:lnTo>
                <a:lnTo>
                  <a:pt x="1282" y="1195"/>
                </a:lnTo>
                <a:lnTo>
                  <a:pt x="1284" y="1195"/>
                </a:lnTo>
                <a:lnTo>
                  <a:pt x="1284" y="1195"/>
                </a:lnTo>
                <a:lnTo>
                  <a:pt x="1287" y="1195"/>
                </a:lnTo>
                <a:lnTo>
                  <a:pt x="1287" y="1195"/>
                </a:lnTo>
                <a:lnTo>
                  <a:pt x="1287" y="1195"/>
                </a:lnTo>
                <a:lnTo>
                  <a:pt x="1287" y="1197"/>
                </a:lnTo>
                <a:lnTo>
                  <a:pt x="1287" y="1197"/>
                </a:lnTo>
                <a:lnTo>
                  <a:pt x="1287" y="1197"/>
                </a:lnTo>
                <a:lnTo>
                  <a:pt x="1284" y="1197"/>
                </a:lnTo>
                <a:lnTo>
                  <a:pt x="1284" y="1199"/>
                </a:lnTo>
                <a:lnTo>
                  <a:pt x="1289" y="1199"/>
                </a:lnTo>
                <a:lnTo>
                  <a:pt x="1293" y="1201"/>
                </a:lnTo>
                <a:lnTo>
                  <a:pt x="1295" y="1201"/>
                </a:lnTo>
                <a:lnTo>
                  <a:pt x="1295" y="1199"/>
                </a:lnTo>
                <a:lnTo>
                  <a:pt x="1297" y="1199"/>
                </a:lnTo>
                <a:lnTo>
                  <a:pt x="1299" y="1199"/>
                </a:lnTo>
                <a:lnTo>
                  <a:pt x="1299" y="1199"/>
                </a:lnTo>
                <a:lnTo>
                  <a:pt x="1301" y="1201"/>
                </a:lnTo>
                <a:lnTo>
                  <a:pt x="1301" y="1201"/>
                </a:lnTo>
                <a:lnTo>
                  <a:pt x="1301" y="1201"/>
                </a:lnTo>
                <a:lnTo>
                  <a:pt x="1303" y="1199"/>
                </a:lnTo>
                <a:lnTo>
                  <a:pt x="1303" y="1199"/>
                </a:lnTo>
                <a:lnTo>
                  <a:pt x="1303" y="1199"/>
                </a:lnTo>
                <a:lnTo>
                  <a:pt x="1303" y="1197"/>
                </a:lnTo>
                <a:lnTo>
                  <a:pt x="1303" y="1197"/>
                </a:lnTo>
                <a:lnTo>
                  <a:pt x="1303" y="1195"/>
                </a:lnTo>
                <a:lnTo>
                  <a:pt x="1301" y="1195"/>
                </a:lnTo>
                <a:lnTo>
                  <a:pt x="1301" y="1195"/>
                </a:lnTo>
                <a:lnTo>
                  <a:pt x="1301" y="1195"/>
                </a:lnTo>
                <a:lnTo>
                  <a:pt x="1305" y="1195"/>
                </a:lnTo>
                <a:lnTo>
                  <a:pt x="1307" y="1197"/>
                </a:lnTo>
                <a:lnTo>
                  <a:pt x="1307" y="1197"/>
                </a:lnTo>
                <a:lnTo>
                  <a:pt x="1307" y="1197"/>
                </a:lnTo>
                <a:lnTo>
                  <a:pt x="1307" y="1197"/>
                </a:lnTo>
                <a:lnTo>
                  <a:pt x="1310" y="1197"/>
                </a:lnTo>
                <a:lnTo>
                  <a:pt x="1310" y="1197"/>
                </a:lnTo>
                <a:lnTo>
                  <a:pt x="1310" y="1199"/>
                </a:lnTo>
                <a:lnTo>
                  <a:pt x="1312" y="1199"/>
                </a:lnTo>
                <a:lnTo>
                  <a:pt x="1312" y="1199"/>
                </a:lnTo>
                <a:lnTo>
                  <a:pt x="1312" y="1201"/>
                </a:lnTo>
                <a:lnTo>
                  <a:pt x="1314" y="1201"/>
                </a:lnTo>
                <a:lnTo>
                  <a:pt x="1314" y="1204"/>
                </a:lnTo>
                <a:lnTo>
                  <a:pt x="1314" y="1204"/>
                </a:lnTo>
                <a:lnTo>
                  <a:pt x="1316" y="1201"/>
                </a:lnTo>
                <a:lnTo>
                  <a:pt x="1316" y="1201"/>
                </a:lnTo>
                <a:lnTo>
                  <a:pt x="1316" y="1204"/>
                </a:lnTo>
                <a:lnTo>
                  <a:pt x="1316" y="1201"/>
                </a:lnTo>
                <a:lnTo>
                  <a:pt x="1316" y="1201"/>
                </a:lnTo>
                <a:lnTo>
                  <a:pt x="1318" y="1201"/>
                </a:lnTo>
                <a:lnTo>
                  <a:pt x="1318" y="1199"/>
                </a:lnTo>
                <a:lnTo>
                  <a:pt x="1318" y="1199"/>
                </a:lnTo>
                <a:lnTo>
                  <a:pt x="1316" y="1199"/>
                </a:lnTo>
                <a:lnTo>
                  <a:pt x="1316" y="1197"/>
                </a:lnTo>
                <a:lnTo>
                  <a:pt x="1314" y="1197"/>
                </a:lnTo>
                <a:lnTo>
                  <a:pt x="1312" y="1197"/>
                </a:lnTo>
                <a:lnTo>
                  <a:pt x="1310" y="1195"/>
                </a:lnTo>
                <a:lnTo>
                  <a:pt x="1310" y="1195"/>
                </a:lnTo>
                <a:lnTo>
                  <a:pt x="1307" y="1193"/>
                </a:lnTo>
                <a:lnTo>
                  <a:pt x="1307" y="1193"/>
                </a:lnTo>
                <a:lnTo>
                  <a:pt x="1307" y="1193"/>
                </a:lnTo>
                <a:lnTo>
                  <a:pt x="1310" y="1193"/>
                </a:lnTo>
                <a:lnTo>
                  <a:pt x="1310" y="1193"/>
                </a:lnTo>
                <a:lnTo>
                  <a:pt x="1310" y="1193"/>
                </a:lnTo>
                <a:lnTo>
                  <a:pt x="1310" y="1191"/>
                </a:lnTo>
                <a:lnTo>
                  <a:pt x="1312" y="1191"/>
                </a:lnTo>
                <a:lnTo>
                  <a:pt x="1312" y="1191"/>
                </a:lnTo>
                <a:lnTo>
                  <a:pt x="1314" y="1191"/>
                </a:lnTo>
                <a:lnTo>
                  <a:pt x="1314" y="1189"/>
                </a:lnTo>
                <a:lnTo>
                  <a:pt x="1314" y="1189"/>
                </a:lnTo>
                <a:lnTo>
                  <a:pt x="1312" y="1187"/>
                </a:lnTo>
                <a:lnTo>
                  <a:pt x="1312" y="1187"/>
                </a:lnTo>
                <a:lnTo>
                  <a:pt x="1312" y="1187"/>
                </a:lnTo>
                <a:lnTo>
                  <a:pt x="1312" y="1187"/>
                </a:lnTo>
                <a:lnTo>
                  <a:pt x="1310" y="1187"/>
                </a:lnTo>
                <a:lnTo>
                  <a:pt x="1310" y="1189"/>
                </a:lnTo>
                <a:lnTo>
                  <a:pt x="1310" y="1189"/>
                </a:lnTo>
                <a:lnTo>
                  <a:pt x="1307" y="1189"/>
                </a:lnTo>
                <a:lnTo>
                  <a:pt x="1307" y="1187"/>
                </a:lnTo>
                <a:lnTo>
                  <a:pt x="1307" y="1187"/>
                </a:lnTo>
                <a:lnTo>
                  <a:pt x="1307" y="1187"/>
                </a:lnTo>
                <a:lnTo>
                  <a:pt x="1310" y="1185"/>
                </a:lnTo>
                <a:lnTo>
                  <a:pt x="1310" y="1185"/>
                </a:lnTo>
                <a:lnTo>
                  <a:pt x="1307" y="1185"/>
                </a:lnTo>
                <a:lnTo>
                  <a:pt x="1307" y="1185"/>
                </a:lnTo>
                <a:lnTo>
                  <a:pt x="1307" y="1185"/>
                </a:lnTo>
                <a:lnTo>
                  <a:pt x="1305" y="1185"/>
                </a:lnTo>
                <a:lnTo>
                  <a:pt x="1303" y="1187"/>
                </a:lnTo>
                <a:lnTo>
                  <a:pt x="1301" y="1187"/>
                </a:lnTo>
                <a:lnTo>
                  <a:pt x="1299" y="1187"/>
                </a:lnTo>
                <a:lnTo>
                  <a:pt x="1297" y="1185"/>
                </a:lnTo>
                <a:lnTo>
                  <a:pt x="1299" y="1183"/>
                </a:lnTo>
                <a:lnTo>
                  <a:pt x="1301" y="1180"/>
                </a:lnTo>
                <a:lnTo>
                  <a:pt x="1301" y="1183"/>
                </a:lnTo>
                <a:lnTo>
                  <a:pt x="1303" y="1183"/>
                </a:lnTo>
                <a:lnTo>
                  <a:pt x="1305" y="1183"/>
                </a:lnTo>
                <a:lnTo>
                  <a:pt x="1310" y="1185"/>
                </a:lnTo>
                <a:lnTo>
                  <a:pt x="1312" y="1185"/>
                </a:lnTo>
                <a:lnTo>
                  <a:pt x="1314" y="1183"/>
                </a:lnTo>
                <a:lnTo>
                  <a:pt x="1314" y="1183"/>
                </a:lnTo>
                <a:lnTo>
                  <a:pt x="1316" y="1183"/>
                </a:lnTo>
                <a:lnTo>
                  <a:pt x="1318" y="1183"/>
                </a:lnTo>
                <a:lnTo>
                  <a:pt x="1320" y="1180"/>
                </a:lnTo>
                <a:lnTo>
                  <a:pt x="1320" y="1180"/>
                </a:lnTo>
                <a:lnTo>
                  <a:pt x="1320" y="1180"/>
                </a:lnTo>
                <a:lnTo>
                  <a:pt x="1322" y="1183"/>
                </a:lnTo>
                <a:lnTo>
                  <a:pt x="1328" y="1180"/>
                </a:lnTo>
                <a:lnTo>
                  <a:pt x="1328" y="1183"/>
                </a:lnTo>
                <a:lnTo>
                  <a:pt x="1331" y="1183"/>
                </a:lnTo>
                <a:lnTo>
                  <a:pt x="1331" y="1180"/>
                </a:lnTo>
                <a:lnTo>
                  <a:pt x="1333" y="1178"/>
                </a:lnTo>
                <a:lnTo>
                  <a:pt x="1333" y="1176"/>
                </a:lnTo>
                <a:lnTo>
                  <a:pt x="1333" y="1176"/>
                </a:lnTo>
                <a:lnTo>
                  <a:pt x="1333" y="1178"/>
                </a:lnTo>
                <a:lnTo>
                  <a:pt x="1335" y="1178"/>
                </a:lnTo>
                <a:lnTo>
                  <a:pt x="1335" y="1180"/>
                </a:lnTo>
                <a:lnTo>
                  <a:pt x="1335" y="1180"/>
                </a:lnTo>
                <a:lnTo>
                  <a:pt x="1335" y="1180"/>
                </a:lnTo>
                <a:lnTo>
                  <a:pt x="1335" y="1183"/>
                </a:lnTo>
                <a:lnTo>
                  <a:pt x="1337" y="1183"/>
                </a:lnTo>
                <a:lnTo>
                  <a:pt x="1335" y="1183"/>
                </a:lnTo>
                <a:lnTo>
                  <a:pt x="1333" y="1183"/>
                </a:lnTo>
                <a:lnTo>
                  <a:pt x="1333" y="1185"/>
                </a:lnTo>
                <a:lnTo>
                  <a:pt x="1339" y="1183"/>
                </a:lnTo>
                <a:lnTo>
                  <a:pt x="1339" y="1183"/>
                </a:lnTo>
                <a:lnTo>
                  <a:pt x="1341" y="1180"/>
                </a:lnTo>
                <a:lnTo>
                  <a:pt x="1341" y="1183"/>
                </a:lnTo>
                <a:lnTo>
                  <a:pt x="1341" y="1183"/>
                </a:lnTo>
                <a:lnTo>
                  <a:pt x="1341" y="1183"/>
                </a:lnTo>
                <a:lnTo>
                  <a:pt x="1343" y="1183"/>
                </a:lnTo>
                <a:lnTo>
                  <a:pt x="1343" y="1180"/>
                </a:lnTo>
                <a:lnTo>
                  <a:pt x="1345" y="1180"/>
                </a:lnTo>
                <a:lnTo>
                  <a:pt x="1345" y="1178"/>
                </a:lnTo>
                <a:lnTo>
                  <a:pt x="1345" y="1178"/>
                </a:lnTo>
                <a:lnTo>
                  <a:pt x="1347" y="1180"/>
                </a:lnTo>
                <a:lnTo>
                  <a:pt x="1347" y="1178"/>
                </a:lnTo>
                <a:lnTo>
                  <a:pt x="1347" y="1178"/>
                </a:lnTo>
                <a:lnTo>
                  <a:pt x="1347" y="1180"/>
                </a:lnTo>
                <a:lnTo>
                  <a:pt x="1347" y="1180"/>
                </a:lnTo>
                <a:lnTo>
                  <a:pt x="1345" y="1180"/>
                </a:lnTo>
                <a:lnTo>
                  <a:pt x="1345" y="1180"/>
                </a:lnTo>
                <a:lnTo>
                  <a:pt x="1345" y="1183"/>
                </a:lnTo>
                <a:lnTo>
                  <a:pt x="1347" y="1180"/>
                </a:lnTo>
                <a:lnTo>
                  <a:pt x="1351" y="1180"/>
                </a:lnTo>
                <a:lnTo>
                  <a:pt x="1354" y="1180"/>
                </a:lnTo>
                <a:lnTo>
                  <a:pt x="1354" y="1180"/>
                </a:lnTo>
                <a:lnTo>
                  <a:pt x="1356" y="1180"/>
                </a:lnTo>
                <a:lnTo>
                  <a:pt x="1356" y="1180"/>
                </a:lnTo>
                <a:lnTo>
                  <a:pt x="1358" y="1180"/>
                </a:lnTo>
                <a:lnTo>
                  <a:pt x="1360" y="1180"/>
                </a:lnTo>
                <a:lnTo>
                  <a:pt x="1360" y="1180"/>
                </a:lnTo>
                <a:lnTo>
                  <a:pt x="1360" y="1180"/>
                </a:lnTo>
                <a:lnTo>
                  <a:pt x="1358" y="1180"/>
                </a:lnTo>
                <a:lnTo>
                  <a:pt x="1356" y="1180"/>
                </a:lnTo>
                <a:lnTo>
                  <a:pt x="1360" y="1183"/>
                </a:lnTo>
                <a:lnTo>
                  <a:pt x="1364" y="1185"/>
                </a:lnTo>
                <a:lnTo>
                  <a:pt x="1364" y="1185"/>
                </a:lnTo>
                <a:lnTo>
                  <a:pt x="1366" y="1185"/>
                </a:lnTo>
                <a:lnTo>
                  <a:pt x="1366" y="1185"/>
                </a:lnTo>
                <a:lnTo>
                  <a:pt x="1366" y="1183"/>
                </a:lnTo>
                <a:lnTo>
                  <a:pt x="1366" y="1183"/>
                </a:lnTo>
                <a:lnTo>
                  <a:pt x="1368" y="1183"/>
                </a:lnTo>
                <a:lnTo>
                  <a:pt x="1366" y="1185"/>
                </a:lnTo>
                <a:lnTo>
                  <a:pt x="1366" y="1185"/>
                </a:lnTo>
                <a:lnTo>
                  <a:pt x="1368" y="1185"/>
                </a:lnTo>
                <a:lnTo>
                  <a:pt x="1368" y="1185"/>
                </a:lnTo>
                <a:lnTo>
                  <a:pt x="1366" y="1185"/>
                </a:lnTo>
                <a:lnTo>
                  <a:pt x="1368" y="1187"/>
                </a:lnTo>
                <a:lnTo>
                  <a:pt x="1370" y="1189"/>
                </a:lnTo>
                <a:lnTo>
                  <a:pt x="1372" y="1191"/>
                </a:lnTo>
                <a:lnTo>
                  <a:pt x="1372" y="1191"/>
                </a:lnTo>
                <a:lnTo>
                  <a:pt x="1372" y="1191"/>
                </a:lnTo>
                <a:lnTo>
                  <a:pt x="1370" y="1191"/>
                </a:lnTo>
                <a:lnTo>
                  <a:pt x="1370" y="1189"/>
                </a:lnTo>
                <a:lnTo>
                  <a:pt x="1370" y="1191"/>
                </a:lnTo>
                <a:lnTo>
                  <a:pt x="1370" y="1193"/>
                </a:lnTo>
                <a:lnTo>
                  <a:pt x="1372" y="1193"/>
                </a:lnTo>
                <a:lnTo>
                  <a:pt x="1375" y="1191"/>
                </a:lnTo>
                <a:lnTo>
                  <a:pt x="1377" y="1191"/>
                </a:lnTo>
                <a:lnTo>
                  <a:pt x="1377" y="1191"/>
                </a:lnTo>
                <a:lnTo>
                  <a:pt x="1379" y="1191"/>
                </a:lnTo>
                <a:lnTo>
                  <a:pt x="1379" y="1191"/>
                </a:lnTo>
                <a:lnTo>
                  <a:pt x="1383" y="1189"/>
                </a:lnTo>
                <a:lnTo>
                  <a:pt x="1385" y="1189"/>
                </a:lnTo>
                <a:lnTo>
                  <a:pt x="1385" y="1189"/>
                </a:lnTo>
                <a:lnTo>
                  <a:pt x="1385" y="1189"/>
                </a:lnTo>
                <a:lnTo>
                  <a:pt x="1385" y="1187"/>
                </a:lnTo>
                <a:lnTo>
                  <a:pt x="1385" y="1187"/>
                </a:lnTo>
                <a:lnTo>
                  <a:pt x="1387" y="1187"/>
                </a:lnTo>
                <a:lnTo>
                  <a:pt x="1389" y="1185"/>
                </a:lnTo>
                <a:lnTo>
                  <a:pt x="1395" y="1189"/>
                </a:lnTo>
                <a:lnTo>
                  <a:pt x="1402" y="1195"/>
                </a:lnTo>
                <a:lnTo>
                  <a:pt x="1408" y="1201"/>
                </a:lnTo>
                <a:lnTo>
                  <a:pt x="1410" y="1206"/>
                </a:lnTo>
                <a:lnTo>
                  <a:pt x="1410" y="1206"/>
                </a:lnTo>
                <a:lnTo>
                  <a:pt x="1410" y="1206"/>
                </a:lnTo>
                <a:lnTo>
                  <a:pt x="1410" y="1212"/>
                </a:lnTo>
                <a:lnTo>
                  <a:pt x="1408" y="1214"/>
                </a:lnTo>
                <a:lnTo>
                  <a:pt x="1408" y="1220"/>
                </a:lnTo>
                <a:lnTo>
                  <a:pt x="1408" y="1222"/>
                </a:lnTo>
                <a:lnTo>
                  <a:pt x="1408" y="1222"/>
                </a:lnTo>
                <a:lnTo>
                  <a:pt x="1408" y="1222"/>
                </a:lnTo>
                <a:lnTo>
                  <a:pt x="1410" y="1222"/>
                </a:lnTo>
                <a:lnTo>
                  <a:pt x="1410" y="1222"/>
                </a:lnTo>
                <a:lnTo>
                  <a:pt x="1410" y="1222"/>
                </a:lnTo>
                <a:lnTo>
                  <a:pt x="1410" y="1222"/>
                </a:lnTo>
                <a:lnTo>
                  <a:pt x="1410" y="1220"/>
                </a:lnTo>
                <a:lnTo>
                  <a:pt x="1410" y="1220"/>
                </a:lnTo>
                <a:lnTo>
                  <a:pt x="1410" y="1218"/>
                </a:lnTo>
                <a:lnTo>
                  <a:pt x="1410" y="1218"/>
                </a:lnTo>
                <a:lnTo>
                  <a:pt x="1412" y="1218"/>
                </a:lnTo>
                <a:lnTo>
                  <a:pt x="1412" y="1220"/>
                </a:lnTo>
                <a:lnTo>
                  <a:pt x="1412" y="1220"/>
                </a:lnTo>
                <a:lnTo>
                  <a:pt x="1414" y="1220"/>
                </a:lnTo>
                <a:lnTo>
                  <a:pt x="1414" y="1220"/>
                </a:lnTo>
                <a:lnTo>
                  <a:pt x="1414" y="1220"/>
                </a:lnTo>
                <a:lnTo>
                  <a:pt x="1414" y="1222"/>
                </a:lnTo>
                <a:lnTo>
                  <a:pt x="1412" y="1224"/>
                </a:lnTo>
                <a:lnTo>
                  <a:pt x="1410" y="1227"/>
                </a:lnTo>
                <a:lnTo>
                  <a:pt x="1410" y="1227"/>
                </a:lnTo>
                <a:lnTo>
                  <a:pt x="1410" y="1227"/>
                </a:lnTo>
                <a:lnTo>
                  <a:pt x="1410" y="1227"/>
                </a:lnTo>
                <a:lnTo>
                  <a:pt x="1410" y="1229"/>
                </a:lnTo>
                <a:lnTo>
                  <a:pt x="1414" y="1233"/>
                </a:lnTo>
                <a:lnTo>
                  <a:pt x="1414" y="1235"/>
                </a:lnTo>
                <a:lnTo>
                  <a:pt x="1416" y="1237"/>
                </a:lnTo>
                <a:lnTo>
                  <a:pt x="1416" y="1237"/>
                </a:lnTo>
                <a:lnTo>
                  <a:pt x="1416" y="1237"/>
                </a:lnTo>
                <a:lnTo>
                  <a:pt x="1416" y="1235"/>
                </a:lnTo>
                <a:lnTo>
                  <a:pt x="1416" y="1235"/>
                </a:lnTo>
                <a:lnTo>
                  <a:pt x="1419" y="1235"/>
                </a:lnTo>
                <a:lnTo>
                  <a:pt x="1419" y="1235"/>
                </a:lnTo>
                <a:lnTo>
                  <a:pt x="1419" y="1235"/>
                </a:lnTo>
                <a:lnTo>
                  <a:pt x="1419" y="1239"/>
                </a:lnTo>
                <a:lnTo>
                  <a:pt x="1419" y="1241"/>
                </a:lnTo>
                <a:lnTo>
                  <a:pt x="1421" y="1241"/>
                </a:lnTo>
                <a:lnTo>
                  <a:pt x="1421" y="1241"/>
                </a:lnTo>
                <a:lnTo>
                  <a:pt x="1421" y="1239"/>
                </a:lnTo>
                <a:lnTo>
                  <a:pt x="1421" y="1239"/>
                </a:lnTo>
                <a:lnTo>
                  <a:pt x="1423" y="1239"/>
                </a:lnTo>
                <a:lnTo>
                  <a:pt x="1421" y="1241"/>
                </a:lnTo>
                <a:lnTo>
                  <a:pt x="1421" y="1241"/>
                </a:lnTo>
                <a:lnTo>
                  <a:pt x="1421" y="1241"/>
                </a:lnTo>
                <a:lnTo>
                  <a:pt x="1423" y="1243"/>
                </a:lnTo>
                <a:lnTo>
                  <a:pt x="1423" y="1248"/>
                </a:lnTo>
                <a:lnTo>
                  <a:pt x="1425" y="1250"/>
                </a:lnTo>
                <a:lnTo>
                  <a:pt x="1427" y="1252"/>
                </a:lnTo>
                <a:lnTo>
                  <a:pt x="1429" y="1252"/>
                </a:lnTo>
                <a:lnTo>
                  <a:pt x="1429" y="1254"/>
                </a:lnTo>
                <a:lnTo>
                  <a:pt x="1431" y="1256"/>
                </a:lnTo>
                <a:lnTo>
                  <a:pt x="1433" y="1260"/>
                </a:lnTo>
                <a:lnTo>
                  <a:pt x="1433" y="1260"/>
                </a:lnTo>
                <a:lnTo>
                  <a:pt x="1435" y="1260"/>
                </a:lnTo>
                <a:lnTo>
                  <a:pt x="1435" y="1260"/>
                </a:lnTo>
                <a:lnTo>
                  <a:pt x="1435" y="1262"/>
                </a:lnTo>
                <a:lnTo>
                  <a:pt x="1433" y="1260"/>
                </a:lnTo>
                <a:lnTo>
                  <a:pt x="1433" y="1260"/>
                </a:lnTo>
                <a:lnTo>
                  <a:pt x="1431" y="1260"/>
                </a:lnTo>
                <a:lnTo>
                  <a:pt x="1431" y="1262"/>
                </a:lnTo>
                <a:lnTo>
                  <a:pt x="1433" y="1262"/>
                </a:lnTo>
                <a:lnTo>
                  <a:pt x="1433" y="1262"/>
                </a:lnTo>
                <a:lnTo>
                  <a:pt x="1435" y="1262"/>
                </a:lnTo>
                <a:lnTo>
                  <a:pt x="1437" y="1262"/>
                </a:lnTo>
                <a:lnTo>
                  <a:pt x="1442" y="1262"/>
                </a:lnTo>
                <a:lnTo>
                  <a:pt x="1442" y="1262"/>
                </a:lnTo>
                <a:lnTo>
                  <a:pt x="1444" y="1260"/>
                </a:lnTo>
                <a:lnTo>
                  <a:pt x="1444" y="1258"/>
                </a:lnTo>
                <a:lnTo>
                  <a:pt x="1444" y="1256"/>
                </a:lnTo>
                <a:lnTo>
                  <a:pt x="1446" y="1254"/>
                </a:lnTo>
                <a:lnTo>
                  <a:pt x="1446" y="1252"/>
                </a:lnTo>
                <a:lnTo>
                  <a:pt x="1446" y="1252"/>
                </a:lnTo>
                <a:lnTo>
                  <a:pt x="1446" y="1252"/>
                </a:lnTo>
                <a:lnTo>
                  <a:pt x="1448" y="1252"/>
                </a:lnTo>
                <a:lnTo>
                  <a:pt x="1448" y="1248"/>
                </a:lnTo>
                <a:lnTo>
                  <a:pt x="1448" y="1241"/>
                </a:lnTo>
                <a:lnTo>
                  <a:pt x="1448" y="1237"/>
                </a:lnTo>
                <a:lnTo>
                  <a:pt x="1448" y="1235"/>
                </a:lnTo>
                <a:lnTo>
                  <a:pt x="1448" y="1233"/>
                </a:lnTo>
                <a:lnTo>
                  <a:pt x="1446" y="1231"/>
                </a:lnTo>
                <a:lnTo>
                  <a:pt x="1439" y="1216"/>
                </a:lnTo>
                <a:lnTo>
                  <a:pt x="1439" y="1214"/>
                </a:lnTo>
                <a:lnTo>
                  <a:pt x="1437" y="1212"/>
                </a:lnTo>
                <a:lnTo>
                  <a:pt x="1437" y="1210"/>
                </a:lnTo>
                <a:lnTo>
                  <a:pt x="1437" y="1208"/>
                </a:lnTo>
                <a:lnTo>
                  <a:pt x="1437" y="1208"/>
                </a:lnTo>
                <a:lnTo>
                  <a:pt x="1437" y="1208"/>
                </a:lnTo>
                <a:lnTo>
                  <a:pt x="1437" y="1208"/>
                </a:lnTo>
                <a:lnTo>
                  <a:pt x="1437" y="1208"/>
                </a:lnTo>
                <a:lnTo>
                  <a:pt x="1437" y="1208"/>
                </a:lnTo>
                <a:lnTo>
                  <a:pt x="1439" y="1210"/>
                </a:lnTo>
                <a:lnTo>
                  <a:pt x="1439" y="1210"/>
                </a:lnTo>
                <a:lnTo>
                  <a:pt x="1437" y="1210"/>
                </a:lnTo>
                <a:lnTo>
                  <a:pt x="1437" y="1212"/>
                </a:lnTo>
                <a:lnTo>
                  <a:pt x="1439" y="1214"/>
                </a:lnTo>
                <a:lnTo>
                  <a:pt x="1439" y="1212"/>
                </a:lnTo>
                <a:lnTo>
                  <a:pt x="1439" y="1212"/>
                </a:lnTo>
                <a:lnTo>
                  <a:pt x="1439" y="1210"/>
                </a:lnTo>
                <a:lnTo>
                  <a:pt x="1439" y="1210"/>
                </a:lnTo>
                <a:lnTo>
                  <a:pt x="1439" y="1214"/>
                </a:lnTo>
                <a:lnTo>
                  <a:pt x="1439" y="1216"/>
                </a:lnTo>
                <a:lnTo>
                  <a:pt x="1442" y="1220"/>
                </a:lnTo>
                <a:lnTo>
                  <a:pt x="1442" y="1220"/>
                </a:lnTo>
                <a:lnTo>
                  <a:pt x="1442" y="1218"/>
                </a:lnTo>
                <a:lnTo>
                  <a:pt x="1439" y="1216"/>
                </a:lnTo>
                <a:lnTo>
                  <a:pt x="1439" y="1214"/>
                </a:lnTo>
                <a:lnTo>
                  <a:pt x="1439" y="1212"/>
                </a:lnTo>
                <a:lnTo>
                  <a:pt x="1439" y="1212"/>
                </a:lnTo>
                <a:lnTo>
                  <a:pt x="1442" y="1212"/>
                </a:lnTo>
                <a:lnTo>
                  <a:pt x="1442" y="1210"/>
                </a:lnTo>
                <a:lnTo>
                  <a:pt x="1435" y="1201"/>
                </a:lnTo>
                <a:lnTo>
                  <a:pt x="1433" y="1195"/>
                </a:lnTo>
                <a:lnTo>
                  <a:pt x="1431" y="1191"/>
                </a:lnTo>
                <a:lnTo>
                  <a:pt x="1429" y="1185"/>
                </a:lnTo>
                <a:lnTo>
                  <a:pt x="1429" y="1183"/>
                </a:lnTo>
                <a:lnTo>
                  <a:pt x="1427" y="1176"/>
                </a:lnTo>
                <a:lnTo>
                  <a:pt x="1427" y="1176"/>
                </a:lnTo>
                <a:lnTo>
                  <a:pt x="1427" y="1174"/>
                </a:lnTo>
                <a:lnTo>
                  <a:pt x="1427" y="1174"/>
                </a:lnTo>
                <a:lnTo>
                  <a:pt x="1427" y="1172"/>
                </a:lnTo>
                <a:lnTo>
                  <a:pt x="1427" y="1172"/>
                </a:lnTo>
                <a:lnTo>
                  <a:pt x="1427" y="1170"/>
                </a:lnTo>
                <a:lnTo>
                  <a:pt x="1427" y="1170"/>
                </a:lnTo>
                <a:lnTo>
                  <a:pt x="1427" y="1168"/>
                </a:lnTo>
                <a:lnTo>
                  <a:pt x="1429" y="1168"/>
                </a:lnTo>
                <a:lnTo>
                  <a:pt x="1429" y="1168"/>
                </a:lnTo>
                <a:lnTo>
                  <a:pt x="1431" y="1168"/>
                </a:lnTo>
                <a:lnTo>
                  <a:pt x="1429" y="1166"/>
                </a:lnTo>
                <a:lnTo>
                  <a:pt x="1429" y="1166"/>
                </a:lnTo>
                <a:lnTo>
                  <a:pt x="1429" y="1166"/>
                </a:lnTo>
                <a:lnTo>
                  <a:pt x="1429" y="1166"/>
                </a:lnTo>
                <a:lnTo>
                  <a:pt x="1431" y="1164"/>
                </a:lnTo>
                <a:lnTo>
                  <a:pt x="1431" y="1164"/>
                </a:lnTo>
                <a:lnTo>
                  <a:pt x="1431" y="1164"/>
                </a:lnTo>
                <a:lnTo>
                  <a:pt x="1431" y="1164"/>
                </a:lnTo>
                <a:lnTo>
                  <a:pt x="1431" y="1164"/>
                </a:lnTo>
                <a:lnTo>
                  <a:pt x="1431" y="1164"/>
                </a:lnTo>
                <a:lnTo>
                  <a:pt x="1431" y="1162"/>
                </a:lnTo>
                <a:lnTo>
                  <a:pt x="1431" y="1162"/>
                </a:lnTo>
                <a:lnTo>
                  <a:pt x="1431" y="1162"/>
                </a:lnTo>
                <a:lnTo>
                  <a:pt x="1431" y="1162"/>
                </a:lnTo>
                <a:lnTo>
                  <a:pt x="1431" y="1160"/>
                </a:lnTo>
                <a:lnTo>
                  <a:pt x="1431" y="1160"/>
                </a:lnTo>
                <a:lnTo>
                  <a:pt x="1433" y="1160"/>
                </a:lnTo>
                <a:lnTo>
                  <a:pt x="1433" y="1160"/>
                </a:lnTo>
                <a:lnTo>
                  <a:pt x="1433" y="1160"/>
                </a:lnTo>
                <a:lnTo>
                  <a:pt x="1433" y="1157"/>
                </a:lnTo>
                <a:lnTo>
                  <a:pt x="1433" y="1157"/>
                </a:lnTo>
                <a:lnTo>
                  <a:pt x="1433" y="1157"/>
                </a:lnTo>
                <a:lnTo>
                  <a:pt x="1433" y="1157"/>
                </a:lnTo>
                <a:lnTo>
                  <a:pt x="1435" y="1157"/>
                </a:lnTo>
                <a:lnTo>
                  <a:pt x="1435" y="1155"/>
                </a:lnTo>
                <a:lnTo>
                  <a:pt x="1435" y="1155"/>
                </a:lnTo>
                <a:lnTo>
                  <a:pt x="1437" y="1153"/>
                </a:lnTo>
                <a:lnTo>
                  <a:pt x="1437" y="1153"/>
                </a:lnTo>
                <a:lnTo>
                  <a:pt x="1437" y="1153"/>
                </a:lnTo>
                <a:lnTo>
                  <a:pt x="1439" y="1153"/>
                </a:lnTo>
                <a:lnTo>
                  <a:pt x="1439" y="1151"/>
                </a:lnTo>
                <a:lnTo>
                  <a:pt x="1437" y="1151"/>
                </a:lnTo>
                <a:lnTo>
                  <a:pt x="1437" y="1151"/>
                </a:lnTo>
                <a:lnTo>
                  <a:pt x="1437" y="1149"/>
                </a:lnTo>
                <a:lnTo>
                  <a:pt x="1437" y="1149"/>
                </a:lnTo>
                <a:lnTo>
                  <a:pt x="1439" y="1151"/>
                </a:lnTo>
                <a:lnTo>
                  <a:pt x="1439" y="1151"/>
                </a:lnTo>
                <a:lnTo>
                  <a:pt x="1439" y="1149"/>
                </a:lnTo>
                <a:lnTo>
                  <a:pt x="1439" y="1149"/>
                </a:lnTo>
                <a:lnTo>
                  <a:pt x="1439" y="1151"/>
                </a:lnTo>
                <a:lnTo>
                  <a:pt x="1439" y="1151"/>
                </a:lnTo>
                <a:lnTo>
                  <a:pt x="1439" y="1151"/>
                </a:lnTo>
                <a:lnTo>
                  <a:pt x="1442" y="1151"/>
                </a:lnTo>
                <a:lnTo>
                  <a:pt x="1442" y="1151"/>
                </a:lnTo>
                <a:lnTo>
                  <a:pt x="1442" y="1149"/>
                </a:lnTo>
                <a:lnTo>
                  <a:pt x="1442" y="1149"/>
                </a:lnTo>
                <a:lnTo>
                  <a:pt x="1439" y="1147"/>
                </a:lnTo>
                <a:lnTo>
                  <a:pt x="1439" y="1147"/>
                </a:lnTo>
                <a:lnTo>
                  <a:pt x="1442" y="1147"/>
                </a:lnTo>
                <a:lnTo>
                  <a:pt x="1444" y="1147"/>
                </a:lnTo>
                <a:lnTo>
                  <a:pt x="1446" y="1147"/>
                </a:lnTo>
                <a:lnTo>
                  <a:pt x="1446" y="1147"/>
                </a:lnTo>
                <a:lnTo>
                  <a:pt x="1446" y="1147"/>
                </a:lnTo>
                <a:lnTo>
                  <a:pt x="1448" y="1147"/>
                </a:lnTo>
                <a:lnTo>
                  <a:pt x="1448" y="1145"/>
                </a:lnTo>
                <a:lnTo>
                  <a:pt x="1450" y="1145"/>
                </a:lnTo>
                <a:lnTo>
                  <a:pt x="1450" y="1145"/>
                </a:lnTo>
                <a:lnTo>
                  <a:pt x="1450" y="1143"/>
                </a:lnTo>
                <a:lnTo>
                  <a:pt x="1452" y="1143"/>
                </a:lnTo>
                <a:lnTo>
                  <a:pt x="1452" y="1143"/>
                </a:lnTo>
                <a:lnTo>
                  <a:pt x="1454" y="1141"/>
                </a:lnTo>
                <a:lnTo>
                  <a:pt x="1454" y="1141"/>
                </a:lnTo>
                <a:lnTo>
                  <a:pt x="1456" y="1139"/>
                </a:lnTo>
                <a:lnTo>
                  <a:pt x="1456" y="1139"/>
                </a:lnTo>
                <a:lnTo>
                  <a:pt x="1458" y="1139"/>
                </a:lnTo>
                <a:lnTo>
                  <a:pt x="1460" y="1136"/>
                </a:lnTo>
                <a:lnTo>
                  <a:pt x="1458" y="1134"/>
                </a:lnTo>
                <a:lnTo>
                  <a:pt x="1460" y="1132"/>
                </a:lnTo>
                <a:lnTo>
                  <a:pt x="1460" y="1134"/>
                </a:lnTo>
                <a:lnTo>
                  <a:pt x="1460" y="1134"/>
                </a:lnTo>
                <a:lnTo>
                  <a:pt x="1460" y="1136"/>
                </a:lnTo>
                <a:lnTo>
                  <a:pt x="1460" y="1132"/>
                </a:lnTo>
                <a:lnTo>
                  <a:pt x="1465" y="1130"/>
                </a:lnTo>
                <a:lnTo>
                  <a:pt x="1465" y="1128"/>
                </a:lnTo>
                <a:lnTo>
                  <a:pt x="1469" y="1126"/>
                </a:lnTo>
                <a:lnTo>
                  <a:pt x="1471" y="1126"/>
                </a:lnTo>
                <a:lnTo>
                  <a:pt x="1477" y="1126"/>
                </a:lnTo>
                <a:lnTo>
                  <a:pt x="1477" y="1124"/>
                </a:lnTo>
                <a:lnTo>
                  <a:pt x="1479" y="1122"/>
                </a:lnTo>
                <a:lnTo>
                  <a:pt x="1479" y="1122"/>
                </a:lnTo>
                <a:lnTo>
                  <a:pt x="1479" y="1124"/>
                </a:lnTo>
                <a:lnTo>
                  <a:pt x="1479" y="1124"/>
                </a:lnTo>
                <a:lnTo>
                  <a:pt x="1479" y="1124"/>
                </a:lnTo>
                <a:lnTo>
                  <a:pt x="1479" y="1122"/>
                </a:lnTo>
                <a:lnTo>
                  <a:pt x="1481" y="1120"/>
                </a:lnTo>
                <a:lnTo>
                  <a:pt x="1481" y="1118"/>
                </a:lnTo>
                <a:lnTo>
                  <a:pt x="1483" y="1118"/>
                </a:lnTo>
                <a:lnTo>
                  <a:pt x="1486" y="1115"/>
                </a:lnTo>
                <a:lnTo>
                  <a:pt x="1488" y="1115"/>
                </a:lnTo>
                <a:lnTo>
                  <a:pt x="1486" y="1115"/>
                </a:lnTo>
                <a:lnTo>
                  <a:pt x="1486" y="1113"/>
                </a:lnTo>
                <a:lnTo>
                  <a:pt x="1486" y="1111"/>
                </a:lnTo>
                <a:lnTo>
                  <a:pt x="1486" y="1113"/>
                </a:lnTo>
                <a:lnTo>
                  <a:pt x="1488" y="1113"/>
                </a:lnTo>
                <a:lnTo>
                  <a:pt x="1488" y="1113"/>
                </a:lnTo>
                <a:lnTo>
                  <a:pt x="1488" y="1113"/>
                </a:lnTo>
                <a:lnTo>
                  <a:pt x="1490" y="1111"/>
                </a:lnTo>
                <a:lnTo>
                  <a:pt x="1492" y="1113"/>
                </a:lnTo>
                <a:lnTo>
                  <a:pt x="1494" y="1111"/>
                </a:lnTo>
                <a:lnTo>
                  <a:pt x="1496" y="1111"/>
                </a:lnTo>
                <a:lnTo>
                  <a:pt x="1496" y="1111"/>
                </a:lnTo>
                <a:lnTo>
                  <a:pt x="1496" y="1111"/>
                </a:lnTo>
                <a:lnTo>
                  <a:pt x="1498" y="1111"/>
                </a:lnTo>
                <a:lnTo>
                  <a:pt x="1498" y="1111"/>
                </a:lnTo>
                <a:lnTo>
                  <a:pt x="1500" y="1109"/>
                </a:lnTo>
                <a:lnTo>
                  <a:pt x="1502" y="1109"/>
                </a:lnTo>
                <a:lnTo>
                  <a:pt x="1500" y="1107"/>
                </a:lnTo>
                <a:lnTo>
                  <a:pt x="1496" y="1109"/>
                </a:lnTo>
                <a:lnTo>
                  <a:pt x="1494" y="1107"/>
                </a:lnTo>
                <a:lnTo>
                  <a:pt x="1492" y="1107"/>
                </a:lnTo>
                <a:lnTo>
                  <a:pt x="1492" y="1105"/>
                </a:lnTo>
                <a:lnTo>
                  <a:pt x="1494" y="1107"/>
                </a:lnTo>
                <a:lnTo>
                  <a:pt x="1496" y="1107"/>
                </a:lnTo>
                <a:lnTo>
                  <a:pt x="1498" y="1107"/>
                </a:lnTo>
                <a:lnTo>
                  <a:pt x="1498" y="1105"/>
                </a:lnTo>
                <a:lnTo>
                  <a:pt x="1498" y="1105"/>
                </a:lnTo>
                <a:lnTo>
                  <a:pt x="1498" y="1105"/>
                </a:lnTo>
                <a:lnTo>
                  <a:pt x="1500" y="1103"/>
                </a:lnTo>
                <a:lnTo>
                  <a:pt x="1498" y="1103"/>
                </a:lnTo>
                <a:lnTo>
                  <a:pt x="1498" y="1103"/>
                </a:lnTo>
                <a:lnTo>
                  <a:pt x="1492" y="1101"/>
                </a:lnTo>
                <a:lnTo>
                  <a:pt x="1492" y="1099"/>
                </a:lnTo>
                <a:lnTo>
                  <a:pt x="1494" y="1101"/>
                </a:lnTo>
                <a:lnTo>
                  <a:pt x="1496" y="1101"/>
                </a:lnTo>
                <a:lnTo>
                  <a:pt x="1498" y="1101"/>
                </a:lnTo>
                <a:lnTo>
                  <a:pt x="1498" y="1099"/>
                </a:lnTo>
                <a:lnTo>
                  <a:pt x="1498" y="1099"/>
                </a:lnTo>
                <a:lnTo>
                  <a:pt x="1498" y="1099"/>
                </a:lnTo>
                <a:lnTo>
                  <a:pt x="1500" y="1101"/>
                </a:lnTo>
                <a:lnTo>
                  <a:pt x="1500" y="1101"/>
                </a:lnTo>
                <a:lnTo>
                  <a:pt x="1500" y="1101"/>
                </a:lnTo>
                <a:lnTo>
                  <a:pt x="1500" y="1101"/>
                </a:lnTo>
                <a:lnTo>
                  <a:pt x="1502" y="1101"/>
                </a:lnTo>
                <a:lnTo>
                  <a:pt x="1504" y="1101"/>
                </a:lnTo>
                <a:lnTo>
                  <a:pt x="1504" y="1101"/>
                </a:lnTo>
                <a:lnTo>
                  <a:pt x="1507" y="1099"/>
                </a:lnTo>
                <a:lnTo>
                  <a:pt x="1511" y="1097"/>
                </a:lnTo>
                <a:lnTo>
                  <a:pt x="1511" y="1095"/>
                </a:lnTo>
                <a:lnTo>
                  <a:pt x="1511" y="1095"/>
                </a:lnTo>
                <a:lnTo>
                  <a:pt x="1511" y="1092"/>
                </a:lnTo>
                <a:lnTo>
                  <a:pt x="1509" y="1092"/>
                </a:lnTo>
                <a:lnTo>
                  <a:pt x="1509" y="1092"/>
                </a:lnTo>
                <a:lnTo>
                  <a:pt x="1507" y="1092"/>
                </a:lnTo>
                <a:lnTo>
                  <a:pt x="1507" y="1097"/>
                </a:lnTo>
                <a:lnTo>
                  <a:pt x="1507" y="1097"/>
                </a:lnTo>
                <a:lnTo>
                  <a:pt x="1504" y="1097"/>
                </a:lnTo>
                <a:lnTo>
                  <a:pt x="1507" y="1095"/>
                </a:lnTo>
                <a:lnTo>
                  <a:pt x="1507" y="1092"/>
                </a:lnTo>
                <a:lnTo>
                  <a:pt x="1507" y="1092"/>
                </a:lnTo>
                <a:lnTo>
                  <a:pt x="1504" y="1090"/>
                </a:lnTo>
                <a:lnTo>
                  <a:pt x="1502" y="1092"/>
                </a:lnTo>
                <a:lnTo>
                  <a:pt x="1502" y="1092"/>
                </a:lnTo>
                <a:lnTo>
                  <a:pt x="1500" y="1092"/>
                </a:lnTo>
                <a:lnTo>
                  <a:pt x="1498" y="1092"/>
                </a:lnTo>
                <a:lnTo>
                  <a:pt x="1496" y="1092"/>
                </a:lnTo>
                <a:lnTo>
                  <a:pt x="1496" y="1090"/>
                </a:lnTo>
                <a:lnTo>
                  <a:pt x="1496" y="1088"/>
                </a:lnTo>
                <a:lnTo>
                  <a:pt x="1496" y="1088"/>
                </a:lnTo>
                <a:lnTo>
                  <a:pt x="1496" y="1088"/>
                </a:lnTo>
                <a:lnTo>
                  <a:pt x="1496" y="1090"/>
                </a:lnTo>
                <a:lnTo>
                  <a:pt x="1498" y="1090"/>
                </a:lnTo>
                <a:lnTo>
                  <a:pt x="1500" y="1090"/>
                </a:lnTo>
                <a:lnTo>
                  <a:pt x="1500" y="1090"/>
                </a:lnTo>
                <a:lnTo>
                  <a:pt x="1500" y="1088"/>
                </a:lnTo>
                <a:lnTo>
                  <a:pt x="1502" y="1088"/>
                </a:lnTo>
                <a:lnTo>
                  <a:pt x="1502" y="1088"/>
                </a:lnTo>
                <a:lnTo>
                  <a:pt x="1502" y="1088"/>
                </a:lnTo>
                <a:lnTo>
                  <a:pt x="1504" y="1088"/>
                </a:lnTo>
                <a:lnTo>
                  <a:pt x="1504" y="1088"/>
                </a:lnTo>
                <a:lnTo>
                  <a:pt x="1504" y="1088"/>
                </a:lnTo>
                <a:lnTo>
                  <a:pt x="1504" y="1086"/>
                </a:lnTo>
                <a:lnTo>
                  <a:pt x="1507" y="1088"/>
                </a:lnTo>
                <a:lnTo>
                  <a:pt x="1507" y="1088"/>
                </a:lnTo>
                <a:lnTo>
                  <a:pt x="1509" y="1088"/>
                </a:lnTo>
                <a:lnTo>
                  <a:pt x="1509" y="1090"/>
                </a:lnTo>
                <a:lnTo>
                  <a:pt x="1509" y="1086"/>
                </a:lnTo>
                <a:lnTo>
                  <a:pt x="1509" y="1084"/>
                </a:lnTo>
                <a:lnTo>
                  <a:pt x="1507" y="1084"/>
                </a:lnTo>
                <a:lnTo>
                  <a:pt x="1507" y="1084"/>
                </a:lnTo>
                <a:lnTo>
                  <a:pt x="1507" y="1082"/>
                </a:lnTo>
                <a:lnTo>
                  <a:pt x="1507" y="1082"/>
                </a:lnTo>
                <a:lnTo>
                  <a:pt x="1507" y="1080"/>
                </a:lnTo>
                <a:lnTo>
                  <a:pt x="1507" y="1080"/>
                </a:lnTo>
                <a:lnTo>
                  <a:pt x="1509" y="1080"/>
                </a:lnTo>
                <a:lnTo>
                  <a:pt x="1509" y="1082"/>
                </a:lnTo>
                <a:lnTo>
                  <a:pt x="1509" y="1086"/>
                </a:lnTo>
                <a:lnTo>
                  <a:pt x="1511" y="1090"/>
                </a:lnTo>
                <a:lnTo>
                  <a:pt x="1513" y="1092"/>
                </a:lnTo>
                <a:lnTo>
                  <a:pt x="1513" y="1095"/>
                </a:lnTo>
                <a:lnTo>
                  <a:pt x="1513" y="1092"/>
                </a:lnTo>
                <a:lnTo>
                  <a:pt x="1511" y="1088"/>
                </a:lnTo>
                <a:lnTo>
                  <a:pt x="1509" y="1080"/>
                </a:lnTo>
                <a:lnTo>
                  <a:pt x="1507" y="1078"/>
                </a:lnTo>
                <a:lnTo>
                  <a:pt x="1507" y="1078"/>
                </a:lnTo>
                <a:lnTo>
                  <a:pt x="1507" y="1076"/>
                </a:lnTo>
                <a:lnTo>
                  <a:pt x="1504" y="1076"/>
                </a:lnTo>
                <a:lnTo>
                  <a:pt x="1502" y="1076"/>
                </a:lnTo>
                <a:lnTo>
                  <a:pt x="1500" y="1076"/>
                </a:lnTo>
                <a:lnTo>
                  <a:pt x="1500" y="1076"/>
                </a:lnTo>
                <a:lnTo>
                  <a:pt x="1500" y="1076"/>
                </a:lnTo>
                <a:lnTo>
                  <a:pt x="1498" y="1074"/>
                </a:lnTo>
                <a:lnTo>
                  <a:pt x="1496" y="1071"/>
                </a:lnTo>
                <a:lnTo>
                  <a:pt x="1496" y="1071"/>
                </a:lnTo>
                <a:lnTo>
                  <a:pt x="1494" y="1071"/>
                </a:lnTo>
                <a:lnTo>
                  <a:pt x="1492" y="1069"/>
                </a:lnTo>
                <a:lnTo>
                  <a:pt x="1490" y="1069"/>
                </a:lnTo>
                <a:lnTo>
                  <a:pt x="1490" y="1069"/>
                </a:lnTo>
                <a:lnTo>
                  <a:pt x="1488" y="1069"/>
                </a:lnTo>
                <a:lnTo>
                  <a:pt x="1492" y="1069"/>
                </a:lnTo>
                <a:lnTo>
                  <a:pt x="1496" y="1071"/>
                </a:lnTo>
                <a:lnTo>
                  <a:pt x="1498" y="1071"/>
                </a:lnTo>
                <a:lnTo>
                  <a:pt x="1498" y="1071"/>
                </a:lnTo>
                <a:lnTo>
                  <a:pt x="1500" y="1074"/>
                </a:lnTo>
                <a:lnTo>
                  <a:pt x="1500" y="1074"/>
                </a:lnTo>
                <a:lnTo>
                  <a:pt x="1500" y="1076"/>
                </a:lnTo>
                <a:lnTo>
                  <a:pt x="1502" y="1074"/>
                </a:lnTo>
                <a:lnTo>
                  <a:pt x="1502" y="1074"/>
                </a:lnTo>
                <a:lnTo>
                  <a:pt x="1502" y="1074"/>
                </a:lnTo>
                <a:lnTo>
                  <a:pt x="1502" y="1071"/>
                </a:lnTo>
                <a:lnTo>
                  <a:pt x="1500" y="1071"/>
                </a:lnTo>
                <a:lnTo>
                  <a:pt x="1500" y="1071"/>
                </a:lnTo>
                <a:lnTo>
                  <a:pt x="1498" y="1069"/>
                </a:lnTo>
                <a:lnTo>
                  <a:pt x="1496" y="1067"/>
                </a:lnTo>
                <a:lnTo>
                  <a:pt x="1496" y="1067"/>
                </a:lnTo>
                <a:lnTo>
                  <a:pt x="1496" y="1067"/>
                </a:lnTo>
                <a:lnTo>
                  <a:pt x="1498" y="1069"/>
                </a:lnTo>
                <a:lnTo>
                  <a:pt x="1500" y="1069"/>
                </a:lnTo>
                <a:lnTo>
                  <a:pt x="1500" y="1069"/>
                </a:lnTo>
                <a:lnTo>
                  <a:pt x="1500" y="1069"/>
                </a:lnTo>
                <a:lnTo>
                  <a:pt x="1500" y="1069"/>
                </a:lnTo>
                <a:lnTo>
                  <a:pt x="1502" y="1069"/>
                </a:lnTo>
                <a:lnTo>
                  <a:pt x="1502" y="1067"/>
                </a:lnTo>
                <a:lnTo>
                  <a:pt x="1502" y="1067"/>
                </a:lnTo>
                <a:lnTo>
                  <a:pt x="1502" y="1065"/>
                </a:lnTo>
                <a:lnTo>
                  <a:pt x="1502" y="1065"/>
                </a:lnTo>
                <a:lnTo>
                  <a:pt x="1500" y="1065"/>
                </a:lnTo>
                <a:lnTo>
                  <a:pt x="1498" y="1063"/>
                </a:lnTo>
                <a:lnTo>
                  <a:pt x="1498" y="1063"/>
                </a:lnTo>
                <a:lnTo>
                  <a:pt x="1496" y="1061"/>
                </a:lnTo>
                <a:lnTo>
                  <a:pt x="1494" y="1059"/>
                </a:lnTo>
                <a:lnTo>
                  <a:pt x="1494" y="1057"/>
                </a:lnTo>
                <a:lnTo>
                  <a:pt x="1490" y="1055"/>
                </a:lnTo>
                <a:lnTo>
                  <a:pt x="1492" y="1055"/>
                </a:lnTo>
                <a:lnTo>
                  <a:pt x="1494" y="1057"/>
                </a:lnTo>
                <a:lnTo>
                  <a:pt x="1494" y="1059"/>
                </a:lnTo>
                <a:lnTo>
                  <a:pt x="1496" y="1059"/>
                </a:lnTo>
                <a:lnTo>
                  <a:pt x="1500" y="1063"/>
                </a:lnTo>
                <a:lnTo>
                  <a:pt x="1500" y="1063"/>
                </a:lnTo>
                <a:lnTo>
                  <a:pt x="1502" y="1063"/>
                </a:lnTo>
                <a:lnTo>
                  <a:pt x="1502" y="1063"/>
                </a:lnTo>
                <a:lnTo>
                  <a:pt x="1502" y="1061"/>
                </a:lnTo>
                <a:lnTo>
                  <a:pt x="1502" y="1061"/>
                </a:lnTo>
                <a:lnTo>
                  <a:pt x="1502" y="1059"/>
                </a:lnTo>
                <a:lnTo>
                  <a:pt x="1502" y="1059"/>
                </a:lnTo>
                <a:lnTo>
                  <a:pt x="1500" y="1059"/>
                </a:lnTo>
                <a:lnTo>
                  <a:pt x="1498" y="1057"/>
                </a:lnTo>
                <a:lnTo>
                  <a:pt x="1498" y="1057"/>
                </a:lnTo>
                <a:lnTo>
                  <a:pt x="1494" y="1055"/>
                </a:lnTo>
                <a:lnTo>
                  <a:pt x="1492" y="1053"/>
                </a:lnTo>
                <a:lnTo>
                  <a:pt x="1490" y="1053"/>
                </a:lnTo>
                <a:lnTo>
                  <a:pt x="1490" y="1053"/>
                </a:lnTo>
                <a:lnTo>
                  <a:pt x="1488" y="1053"/>
                </a:lnTo>
                <a:lnTo>
                  <a:pt x="1488" y="1050"/>
                </a:lnTo>
                <a:lnTo>
                  <a:pt x="1488" y="1048"/>
                </a:lnTo>
                <a:lnTo>
                  <a:pt x="1488" y="1048"/>
                </a:lnTo>
                <a:lnTo>
                  <a:pt x="1490" y="1046"/>
                </a:lnTo>
                <a:lnTo>
                  <a:pt x="1492" y="1046"/>
                </a:lnTo>
                <a:lnTo>
                  <a:pt x="1492" y="1044"/>
                </a:lnTo>
                <a:lnTo>
                  <a:pt x="1492" y="1044"/>
                </a:lnTo>
                <a:lnTo>
                  <a:pt x="1492" y="1044"/>
                </a:lnTo>
                <a:lnTo>
                  <a:pt x="1492" y="1046"/>
                </a:lnTo>
                <a:lnTo>
                  <a:pt x="1490" y="1046"/>
                </a:lnTo>
                <a:lnTo>
                  <a:pt x="1490" y="1048"/>
                </a:lnTo>
                <a:lnTo>
                  <a:pt x="1488" y="1050"/>
                </a:lnTo>
                <a:lnTo>
                  <a:pt x="1490" y="1050"/>
                </a:lnTo>
                <a:lnTo>
                  <a:pt x="1490" y="1050"/>
                </a:lnTo>
                <a:lnTo>
                  <a:pt x="1492" y="1050"/>
                </a:lnTo>
                <a:lnTo>
                  <a:pt x="1492" y="1050"/>
                </a:lnTo>
                <a:lnTo>
                  <a:pt x="1492" y="1053"/>
                </a:lnTo>
                <a:lnTo>
                  <a:pt x="1494" y="1053"/>
                </a:lnTo>
                <a:lnTo>
                  <a:pt x="1494" y="1053"/>
                </a:lnTo>
                <a:lnTo>
                  <a:pt x="1494" y="1053"/>
                </a:lnTo>
                <a:lnTo>
                  <a:pt x="1494" y="1053"/>
                </a:lnTo>
                <a:lnTo>
                  <a:pt x="1496" y="1055"/>
                </a:lnTo>
                <a:lnTo>
                  <a:pt x="1498" y="1055"/>
                </a:lnTo>
                <a:lnTo>
                  <a:pt x="1500" y="1055"/>
                </a:lnTo>
                <a:lnTo>
                  <a:pt x="1500" y="1057"/>
                </a:lnTo>
                <a:lnTo>
                  <a:pt x="1502" y="1057"/>
                </a:lnTo>
                <a:lnTo>
                  <a:pt x="1502" y="1057"/>
                </a:lnTo>
                <a:lnTo>
                  <a:pt x="1502" y="1055"/>
                </a:lnTo>
                <a:lnTo>
                  <a:pt x="1500" y="1055"/>
                </a:lnTo>
                <a:lnTo>
                  <a:pt x="1498" y="1050"/>
                </a:lnTo>
                <a:lnTo>
                  <a:pt x="1496" y="1048"/>
                </a:lnTo>
                <a:lnTo>
                  <a:pt x="1496" y="1048"/>
                </a:lnTo>
                <a:lnTo>
                  <a:pt x="1498" y="1048"/>
                </a:lnTo>
                <a:lnTo>
                  <a:pt x="1498" y="1048"/>
                </a:lnTo>
                <a:lnTo>
                  <a:pt x="1498" y="1050"/>
                </a:lnTo>
                <a:lnTo>
                  <a:pt x="1500" y="1050"/>
                </a:lnTo>
                <a:lnTo>
                  <a:pt x="1500" y="1053"/>
                </a:lnTo>
                <a:lnTo>
                  <a:pt x="1500" y="1053"/>
                </a:lnTo>
                <a:lnTo>
                  <a:pt x="1500" y="1050"/>
                </a:lnTo>
                <a:lnTo>
                  <a:pt x="1500" y="1050"/>
                </a:lnTo>
                <a:lnTo>
                  <a:pt x="1500" y="1048"/>
                </a:lnTo>
                <a:lnTo>
                  <a:pt x="1498" y="1046"/>
                </a:lnTo>
                <a:lnTo>
                  <a:pt x="1498" y="1044"/>
                </a:lnTo>
                <a:lnTo>
                  <a:pt x="1500" y="1044"/>
                </a:lnTo>
                <a:lnTo>
                  <a:pt x="1498" y="1042"/>
                </a:lnTo>
                <a:lnTo>
                  <a:pt x="1500" y="1042"/>
                </a:lnTo>
                <a:lnTo>
                  <a:pt x="1498" y="1042"/>
                </a:lnTo>
                <a:lnTo>
                  <a:pt x="1498" y="1040"/>
                </a:lnTo>
                <a:lnTo>
                  <a:pt x="1498" y="1040"/>
                </a:lnTo>
                <a:lnTo>
                  <a:pt x="1500" y="1040"/>
                </a:lnTo>
                <a:lnTo>
                  <a:pt x="1500" y="1040"/>
                </a:lnTo>
                <a:lnTo>
                  <a:pt x="1500" y="1040"/>
                </a:lnTo>
                <a:lnTo>
                  <a:pt x="1500" y="1038"/>
                </a:lnTo>
                <a:lnTo>
                  <a:pt x="1498" y="1038"/>
                </a:lnTo>
                <a:lnTo>
                  <a:pt x="1498" y="1038"/>
                </a:lnTo>
                <a:lnTo>
                  <a:pt x="1500" y="1038"/>
                </a:lnTo>
                <a:lnTo>
                  <a:pt x="1500" y="1038"/>
                </a:lnTo>
                <a:lnTo>
                  <a:pt x="1500" y="1036"/>
                </a:lnTo>
                <a:lnTo>
                  <a:pt x="1502" y="1036"/>
                </a:lnTo>
                <a:lnTo>
                  <a:pt x="1502" y="1036"/>
                </a:lnTo>
                <a:lnTo>
                  <a:pt x="1502" y="1036"/>
                </a:lnTo>
                <a:lnTo>
                  <a:pt x="1502" y="1034"/>
                </a:lnTo>
                <a:lnTo>
                  <a:pt x="1502" y="1036"/>
                </a:lnTo>
                <a:lnTo>
                  <a:pt x="1502" y="1036"/>
                </a:lnTo>
                <a:lnTo>
                  <a:pt x="1502" y="1034"/>
                </a:lnTo>
                <a:lnTo>
                  <a:pt x="1504" y="1034"/>
                </a:lnTo>
                <a:lnTo>
                  <a:pt x="1504" y="1036"/>
                </a:lnTo>
                <a:lnTo>
                  <a:pt x="1504" y="1034"/>
                </a:lnTo>
                <a:lnTo>
                  <a:pt x="1504" y="1034"/>
                </a:lnTo>
                <a:lnTo>
                  <a:pt x="1507" y="1034"/>
                </a:lnTo>
                <a:lnTo>
                  <a:pt x="1504" y="1032"/>
                </a:lnTo>
                <a:lnTo>
                  <a:pt x="1507" y="1032"/>
                </a:lnTo>
                <a:lnTo>
                  <a:pt x="1507" y="1032"/>
                </a:lnTo>
                <a:lnTo>
                  <a:pt x="1507" y="1032"/>
                </a:lnTo>
                <a:lnTo>
                  <a:pt x="1507" y="1034"/>
                </a:lnTo>
                <a:lnTo>
                  <a:pt x="1509" y="1034"/>
                </a:lnTo>
                <a:lnTo>
                  <a:pt x="1509" y="1034"/>
                </a:lnTo>
                <a:lnTo>
                  <a:pt x="1507" y="1034"/>
                </a:lnTo>
                <a:lnTo>
                  <a:pt x="1507" y="1034"/>
                </a:lnTo>
                <a:lnTo>
                  <a:pt x="1507" y="1034"/>
                </a:lnTo>
                <a:lnTo>
                  <a:pt x="1509" y="1036"/>
                </a:lnTo>
                <a:lnTo>
                  <a:pt x="1507" y="1036"/>
                </a:lnTo>
                <a:lnTo>
                  <a:pt x="1507" y="1036"/>
                </a:lnTo>
                <a:lnTo>
                  <a:pt x="1504" y="1036"/>
                </a:lnTo>
                <a:lnTo>
                  <a:pt x="1502" y="1038"/>
                </a:lnTo>
                <a:lnTo>
                  <a:pt x="1504" y="1040"/>
                </a:lnTo>
                <a:lnTo>
                  <a:pt x="1504" y="1040"/>
                </a:lnTo>
                <a:lnTo>
                  <a:pt x="1504" y="1040"/>
                </a:lnTo>
                <a:lnTo>
                  <a:pt x="1504" y="1042"/>
                </a:lnTo>
                <a:lnTo>
                  <a:pt x="1502" y="1042"/>
                </a:lnTo>
                <a:lnTo>
                  <a:pt x="1502" y="1042"/>
                </a:lnTo>
                <a:lnTo>
                  <a:pt x="1502" y="1042"/>
                </a:lnTo>
                <a:lnTo>
                  <a:pt x="1502" y="1042"/>
                </a:lnTo>
                <a:lnTo>
                  <a:pt x="1502" y="1042"/>
                </a:lnTo>
                <a:lnTo>
                  <a:pt x="1504" y="1042"/>
                </a:lnTo>
                <a:lnTo>
                  <a:pt x="1504" y="1044"/>
                </a:lnTo>
                <a:lnTo>
                  <a:pt x="1502" y="1044"/>
                </a:lnTo>
                <a:lnTo>
                  <a:pt x="1502" y="1044"/>
                </a:lnTo>
                <a:lnTo>
                  <a:pt x="1502" y="1046"/>
                </a:lnTo>
                <a:lnTo>
                  <a:pt x="1502" y="1046"/>
                </a:lnTo>
                <a:lnTo>
                  <a:pt x="1502" y="1044"/>
                </a:lnTo>
                <a:lnTo>
                  <a:pt x="1504" y="1046"/>
                </a:lnTo>
                <a:lnTo>
                  <a:pt x="1504" y="1046"/>
                </a:lnTo>
                <a:lnTo>
                  <a:pt x="1507" y="1048"/>
                </a:lnTo>
                <a:lnTo>
                  <a:pt x="1507" y="1048"/>
                </a:lnTo>
                <a:lnTo>
                  <a:pt x="1507" y="1048"/>
                </a:lnTo>
                <a:lnTo>
                  <a:pt x="1504" y="1048"/>
                </a:lnTo>
                <a:lnTo>
                  <a:pt x="1504" y="1048"/>
                </a:lnTo>
                <a:lnTo>
                  <a:pt x="1502" y="1048"/>
                </a:lnTo>
                <a:lnTo>
                  <a:pt x="1502" y="1050"/>
                </a:lnTo>
                <a:lnTo>
                  <a:pt x="1502" y="1050"/>
                </a:lnTo>
                <a:lnTo>
                  <a:pt x="1504" y="1053"/>
                </a:lnTo>
                <a:lnTo>
                  <a:pt x="1504" y="1053"/>
                </a:lnTo>
                <a:lnTo>
                  <a:pt x="1507" y="1053"/>
                </a:lnTo>
                <a:lnTo>
                  <a:pt x="1507" y="1053"/>
                </a:lnTo>
                <a:lnTo>
                  <a:pt x="1507" y="1053"/>
                </a:lnTo>
                <a:lnTo>
                  <a:pt x="1507" y="1053"/>
                </a:lnTo>
                <a:lnTo>
                  <a:pt x="1507" y="1053"/>
                </a:lnTo>
                <a:lnTo>
                  <a:pt x="1509" y="1053"/>
                </a:lnTo>
                <a:lnTo>
                  <a:pt x="1509" y="1053"/>
                </a:lnTo>
                <a:lnTo>
                  <a:pt x="1509" y="1053"/>
                </a:lnTo>
                <a:lnTo>
                  <a:pt x="1509" y="1053"/>
                </a:lnTo>
                <a:lnTo>
                  <a:pt x="1509" y="1055"/>
                </a:lnTo>
                <a:lnTo>
                  <a:pt x="1509" y="1055"/>
                </a:lnTo>
                <a:lnTo>
                  <a:pt x="1509" y="1055"/>
                </a:lnTo>
                <a:lnTo>
                  <a:pt x="1509" y="1055"/>
                </a:lnTo>
                <a:lnTo>
                  <a:pt x="1509" y="1057"/>
                </a:lnTo>
                <a:lnTo>
                  <a:pt x="1509" y="1057"/>
                </a:lnTo>
                <a:lnTo>
                  <a:pt x="1509" y="1057"/>
                </a:lnTo>
                <a:lnTo>
                  <a:pt x="1509" y="1059"/>
                </a:lnTo>
                <a:lnTo>
                  <a:pt x="1511" y="1059"/>
                </a:lnTo>
                <a:lnTo>
                  <a:pt x="1511" y="1059"/>
                </a:lnTo>
                <a:lnTo>
                  <a:pt x="1511" y="1061"/>
                </a:lnTo>
                <a:lnTo>
                  <a:pt x="1511" y="1063"/>
                </a:lnTo>
                <a:lnTo>
                  <a:pt x="1509" y="1065"/>
                </a:lnTo>
                <a:lnTo>
                  <a:pt x="1507" y="1067"/>
                </a:lnTo>
                <a:lnTo>
                  <a:pt x="1507" y="1069"/>
                </a:lnTo>
                <a:lnTo>
                  <a:pt x="1507" y="1071"/>
                </a:lnTo>
                <a:lnTo>
                  <a:pt x="1509" y="1071"/>
                </a:lnTo>
                <a:lnTo>
                  <a:pt x="1509" y="1069"/>
                </a:lnTo>
                <a:lnTo>
                  <a:pt x="1509" y="1067"/>
                </a:lnTo>
                <a:lnTo>
                  <a:pt x="1511" y="1067"/>
                </a:lnTo>
                <a:lnTo>
                  <a:pt x="1511" y="1065"/>
                </a:lnTo>
                <a:lnTo>
                  <a:pt x="1513" y="1065"/>
                </a:lnTo>
                <a:lnTo>
                  <a:pt x="1513" y="1065"/>
                </a:lnTo>
                <a:lnTo>
                  <a:pt x="1513" y="1065"/>
                </a:lnTo>
                <a:lnTo>
                  <a:pt x="1517" y="1057"/>
                </a:lnTo>
                <a:lnTo>
                  <a:pt x="1517" y="1057"/>
                </a:lnTo>
                <a:lnTo>
                  <a:pt x="1517" y="1055"/>
                </a:lnTo>
                <a:lnTo>
                  <a:pt x="1519" y="1055"/>
                </a:lnTo>
                <a:lnTo>
                  <a:pt x="1519" y="1053"/>
                </a:lnTo>
                <a:lnTo>
                  <a:pt x="1519" y="1053"/>
                </a:lnTo>
                <a:lnTo>
                  <a:pt x="1519" y="1050"/>
                </a:lnTo>
                <a:lnTo>
                  <a:pt x="1519" y="1050"/>
                </a:lnTo>
                <a:lnTo>
                  <a:pt x="1519" y="1050"/>
                </a:lnTo>
                <a:lnTo>
                  <a:pt x="1519" y="1053"/>
                </a:lnTo>
                <a:lnTo>
                  <a:pt x="1521" y="1053"/>
                </a:lnTo>
                <a:lnTo>
                  <a:pt x="1521" y="1050"/>
                </a:lnTo>
                <a:lnTo>
                  <a:pt x="1521" y="1050"/>
                </a:lnTo>
                <a:lnTo>
                  <a:pt x="1519" y="1048"/>
                </a:lnTo>
                <a:lnTo>
                  <a:pt x="1519" y="1048"/>
                </a:lnTo>
                <a:lnTo>
                  <a:pt x="1519" y="1048"/>
                </a:lnTo>
                <a:lnTo>
                  <a:pt x="1519" y="1048"/>
                </a:lnTo>
                <a:lnTo>
                  <a:pt x="1519" y="1046"/>
                </a:lnTo>
                <a:lnTo>
                  <a:pt x="1519" y="1044"/>
                </a:lnTo>
                <a:lnTo>
                  <a:pt x="1519" y="1044"/>
                </a:lnTo>
                <a:lnTo>
                  <a:pt x="1517" y="1042"/>
                </a:lnTo>
                <a:lnTo>
                  <a:pt x="1515" y="1040"/>
                </a:lnTo>
                <a:lnTo>
                  <a:pt x="1515" y="1036"/>
                </a:lnTo>
                <a:lnTo>
                  <a:pt x="1513" y="1034"/>
                </a:lnTo>
                <a:lnTo>
                  <a:pt x="1513" y="1034"/>
                </a:lnTo>
                <a:lnTo>
                  <a:pt x="1513" y="1032"/>
                </a:lnTo>
                <a:lnTo>
                  <a:pt x="1513" y="1032"/>
                </a:lnTo>
                <a:lnTo>
                  <a:pt x="1513" y="1032"/>
                </a:lnTo>
                <a:lnTo>
                  <a:pt x="1515" y="1030"/>
                </a:lnTo>
                <a:lnTo>
                  <a:pt x="1515" y="1027"/>
                </a:lnTo>
                <a:lnTo>
                  <a:pt x="1515" y="1027"/>
                </a:lnTo>
                <a:lnTo>
                  <a:pt x="1517" y="1027"/>
                </a:lnTo>
                <a:lnTo>
                  <a:pt x="1519" y="1025"/>
                </a:lnTo>
                <a:lnTo>
                  <a:pt x="1519" y="1025"/>
                </a:lnTo>
                <a:lnTo>
                  <a:pt x="1519" y="1025"/>
                </a:lnTo>
                <a:lnTo>
                  <a:pt x="1519" y="1027"/>
                </a:lnTo>
                <a:lnTo>
                  <a:pt x="1517" y="1027"/>
                </a:lnTo>
                <a:lnTo>
                  <a:pt x="1515" y="1027"/>
                </a:lnTo>
                <a:lnTo>
                  <a:pt x="1515" y="1030"/>
                </a:lnTo>
                <a:lnTo>
                  <a:pt x="1513" y="1032"/>
                </a:lnTo>
                <a:lnTo>
                  <a:pt x="1513" y="1032"/>
                </a:lnTo>
                <a:lnTo>
                  <a:pt x="1513" y="1034"/>
                </a:lnTo>
                <a:lnTo>
                  <a:pt x="1517" y="1036"/>
                </a:lnTo>
                <a:lnTo>
                  <a:pt x="1517" y="1036"/>
                </a:lnTo>
                <a:lnTo>
                  <a:pt x="1519" y="1038"/>
                </a:lnTo>
                <a:lnTo>
                  <a:pt x="1521" y="1038"/>
                </a:lnTo>
                <a:lnTo>
                  <a:pt x="1521" y="1038"/>
                </a:lnTo>
                <a:lnTo>
                  <a:pt x="1523" y="1040"/>
                </a:lnTo>
                <a:lnTo>
                  <a:pt x="1523" y="1040"/>
                </a:lnTo>
                <a:lnTo>
                  <a:pt x="1521" y="1042"/>
                </a:lnTo>
                <a:lnTo>
                  <a:pt x="1523" y="1042"/>
                </a:lnTo>
                <a:lnTo>
                  <a:pt x="1523" y="1042"/>
                </a:lnTo>
                <a:lnTo>
                  <a:pt x="1525" y="1038"/>
                </a:lnTo>
                <a:lnTo>
                  <a:pt x="1527" y="1038"/>
                </a:lnTo>
                <a:lnTo>
                  <a:pt x="1527" y="1036"/>
                </a:lnTo>
                <a:lnTo>
                  <a:pt x="1527" y="1036"/>
                </a:lnTo>
                <a:lnTo>
                  <a:pt x="1527" y="1036"/>
                </a:lnTo>
                <a:lnTo>
                  <a:pt x="1530" y="1036"/>
                </a:lnTo>
                <a:lnTo>
                  <a:pt x="1530" y="1036"/>
                </a:lnTo>
                <a:lnTo>
                  <a:pt x="1530" y="1034"/>
                </a:lnTo>
                <a:lnTo>
                  <a:pt x="1530" y="1034"/>
                </a:lnTo>
                <a:lnTo>
                  <a:pt x="1530" y="1032"/>
                </a:lnTo>
                <a:lnTo>
                  <a:pt x="1532" y="1032"/>
                </a:lnTo>
                <a:lnTo>
                  <a:pt x="1532" y="1032"/>
                </a:lnTo>
                <a:lnTo>
                  <a:pt x="1534" y="1030"/>
                </a:lnTo>
                <a:lnTo>
                  <a:pt x="1534" y="1025"/>
                </a:lnTo>
                <a:lnTo>
                  <a:pt x="1534" y="1025"/>
                </a:lnTo>
                <a:lnTo>
                  <a:pt x="1534" y="1025"/>
                </a:lnTo>
                <a:lnTo>
                  <a:pt x="1534" y="1027"/>
                </a:lnTo>
                <a:lnTo>
                  <a:pt x="1534" y="1027"/>
                </a:lnTo>
                <a:lnTo>
                  <a:pt x="1536" y="1025"/>
                </a:lnTo>
                <a:lnTo>
                  <a:pt x="1536" y="1023"/>
                </a:lnTo>
                <a:lnTo>
                  <a:pt x="1536" y="1021"/>
                </a:lnTo>
                <a:lnTo>
                  <a:pt x="1536" y="1021"/>
                </a:lnTo>
                <a:lnTo>
                  <a:pt x="1536" y="1019"/>
                </a:lnTo>
                <a:lnTo>
                  <a:pt x="1536" y="1017"/>
                </a:lnTo>
                <a:lnTo>
                  <a:pt x="1536" y="1017"/>
                </a:lnTo>
                <a:lnTo>
                  <a:pt x="1536" y="1017"/>
                </a:lnTo>
                <a:lnTo>
                  <a:pt x="1532" y="1017"/>
                </a:lnTo>
                <a:lnTo>
                  <a:pt x="1532" y="1015"/>
                </a:lnTo>
                <a:lnTo>
                  <a:pt x="1532" y="1015"/>
                </a:lnTo>
                <a:lnTo>
                  <a:pt x="1534" y="1013"/>
                </a:lnTo>
                <a:lnTo>
                  <a:pt x="1534" y="1013"/>
                </a:lnTo>
                <a:lnTo>
                  <a:pt x="1534" y="1013"/>
                </a:lnTo>
                <a:lnTo>
                  <a:pt x="1534" y="1013"/>
                </a:lnTo>
                <a:lnTo>
                  <a:pt x="1536" y="1013"/>
                </a:lnTo>
                <a:lnTo>
                  <a:pt x="1536" y="1009"/>
                </a:lnTo>
                <a:lnTo>
                  <a:pt x="1538" y="1009"/>
                </a:lnTo>
                <a:lnTo>
                  <a:pt x="1536" y="1004"/>
                </a:lnTo>
                <a:lnTo>
                  <a:pt x="1536" y="1002"/>
                </a:lnTo>
                <a:lnTo>
                  <a:pt x="1536" y="1004"/>
                </a:lnTo>
                <a:lnTo>
                  <a:pt x="1538" y="1004"/>
                </a:lnTo>
                <a:lnTo>
                  <a:pt x="1538" y="1006"/>
                </a:lnTo>
                <a:lnTo>
                  <a:pt x="1538" y="1009"/>
                </a:lnTo>
                <a:lnTo>
                  <a:pt x="1536" y="1011"/>
                </a:lnTo>
                <a:lnTo>
                  <a:pt x="1536" y="1013"/>
                </a:lnTo>
                <a:lnTo>
                  <a:pt x="1536" y="1011"/>
                </a:lnTo>
                <a:lnTo>
                  <a:pt x="1538" y="1011"/>
                </a:lnTo>
                <a:lnTo>
                  <a:pt x="1538" y="1011"/>
                </a:lnTo>
                <a:lnTo>
                  <a:pt x="1538" y="1011"/>
                </a:lnTo>
                <a:lnTo>
                  <a:pt x="1540" y="1009"/>
                </a:lnTo>
                <a:lnTo>
                  <a:pt x="1542" y="1006"/>
                </a:lnTo>
                <a:lnTo>
                  <a:pt x="1548" y="1004"/>
                </a:lnTo>
                <a:lnTo>
                  <a:pt x="1551" y="1004"/>
                </a:lnTo>
                <a:lnTo>
                  <a:pt x="1551" y="1002"/>
                </a:lnTo>
                <a:lnTo>
                  <a:pt x="1553" y="1002"/>
                </a:lnTo>
                <a:lnTo>
                  <a:pt x="1557" y="1002"/>
                </a:lnTo>
                <a:lnTo>
                  <a:pt x="1559" y="1002"/>
                </a:lnTo>
                <a:lnTo>
                  <a:pt x="1561" y="1002"/>
                </a:lnTo>
                <a:lnTo>
                  <a:pt x="1563" y="1002"/>
                </a:lnTo>
                <a:lnTo>
                  <a:pt x="1565" y="1002"/>
                </a:lnTo>
                <a:lnTo>
                  <a:pt x="1567" y="1002"/>
                </a:lnTo>
                <a:lnTo>
                  <a:pt x="1571" y="1000"/>
                </a:lnTo>
                <a:lnTo>
                  <a:pt x="1574" y="1000"/>
                </a:lnTo>
                <a:lnTo>
                  <a:pt x="1574" y="996"/>
                </a:lnTo>
                <a:lnTo>
                  <a:pt x="1574" y="996"/>
                </a:lnTo>
                <a:lnTo>
                  <a:pt x="1574" y="994"/>
                </a:lnTo>
                <a:lnTo>
                  <a:pt x="1574" y="994"/>
                </a:lnTo>
                <a:lnTo>
                  <a:pt x="1574" y="994"/>
                </a:lnTo>
                <a:lnTo>
                  <a:pt x="1574" y="996"/>
                </a:lnTo>
                <a:lnTo>
                  <a:pt x="1576" y="996"/>
                </a:lnTo>
                <a:lnTo>
                  <a:pt x="1576" y="994"/>
                </a:lnTo>
                <a:lnTo>
                  <a:pt x="1578" y="994"/>
                </a:lnTo>
                <a:lnTo>
                  <a:pt x="1576" y="996"/>
                </a:lnTo>
                <a:lnTo>
                  <a:pt x="1576" y="998"/>
                </a:lnTo>
                <a:lnTo>
                  <a:pt x="1576" y="1000"/>
                </a:lnTo>
                <a:lnTo>
                  <a:pt x="1578" y="998"/>
                </a:lnTo>
                <a:lnTo>
                  <a:pt x="1580" y="998"/>
                </a:lnTo>
                <a:lnTo>
                  <a:pt x="1584" y="996"/>
                </a:lnTo>
                <a:lnTo>
                  <a:pt x="1584" y="996"/>
                </a:lnTo>
                <a:lnTo>
                  <a:pt x="1584" y="998"/>
                </a:lnTo>
                <a:lnTo>
                  <a:pt x="1584" y="998"/>
                </a:lnTo>
                <a:lnTo>
                  <a:pt x="1584" y="998"/>
                </a:lnTo>
                <a:lnTo>
                  <a:pt x="1586" y="998"/>
                </a:lnTo>
                <a:lnTo>
                  <a:pt x="1588" y="996"/>
                </a:lnTo>
                <a:lnTo>
                  <a:pt x="1592" y="996"/>
                </a:lnTo>
                <a:lnTo>
                  <a:pt x="1595" y="996"/>
                </a:lnTo>
                <a:lnTo>
                  <a:pt x="1595" y="996"/>
                </a:lnTo>
                <a:lnTo>
                  <a:pt x="1595" y="996"/>
                </a:lnTo>
                <a:lnTo>
                  <a:pt x="1595" y="994"/>
                </a:lnTo>
                <a:lnTo>
                  <a:pt x="1595" y="992"/>
                </a:lnTo>
                <a:lnTo>
                  <a:pt x="1592" y="990"/>
                </a:lnTo>
                <a:lnTo>
                  <a:pt x="1590" y="990"/>
                </a:lnTo>
                <a:lnTo>
                  <a:pt x="1590" y="990"/>
                </a:lnTo>
                <a:lnTo>
                  <a:pt x="1590" y="990"/>
                </a:lnTo>
                <a:lnTo>
                  <a:pt x="1590" y="990"/>
                </a:lnTo>
                <a:lnTo>
                  <a:pt x="1590" y="990"/>
                </a:lnTo>
                <a:lnTo>
                  <a:pt x="1590" y="990"/>
                </a:lnTo>
                <a:lnTo>
                  <a:pt x="1592" y="990"/>
                </a:lnTo>
                <a:lnTo>
                  <a:pt x="1592" y="992"/>
                </a:lnTo>
                <a:lnTo>
                  <a:pt x="1595" y="992"/>
                </a:lnTo>
                <a:lnTo>
                  <a:pt x="1595" y="994"/>
                </a:lnTo>
                <a:lnTo>
                  <a:pt x="1592" y="994"/>
                </a:lnTo>
                <a:lnTo>
                  <a:pt x="1590" y="996"/>
                </a:lnTo>
                <a:lnTo>
                  <a:pt x="1588" y="994"/>
                </a:lnTo>
                <a:lnTo>
                  <a:pt x="1586" y="994"/>
                </a:lnTo>
                <a:lnTo>
                  <a:pt x="1586" y="992"/>
                </a:lnTo>
                <a:lnTo>
                  <a:pt x="1584" y="990"/>
                </a:lnTo>
                <a:lnTo>
                  <a:pt x="1584" y="990"/>
                </a:lnTo>
                <a:lnTo>
                  <a:pt x="1584" y="990"/>
                </a:lnTo>
                <a:lnTo>
                  <a:pt x="1582" y="986"/>
                </a:lnTo>
                <a:lnTo>
                  <a:pt x="1582" y="986"/>
                </a:lnTo>
                <a:lnTo>
                  <a:pt x="1580" y="986"/>
                </a:lnTo>
                <a:lnTo>
                  <a:pt x="1578" y="986"/>
                </a:lnTo>
                <a:lnTo>
                  <a:pt x="1580" y="983"/>
                </a:lnTo>
                <a:lnTo>
                  <a:pt x="1582" y="981"/>
                </a:lnTo>
                <a:lnTo>
                  <a:pt x="1582" y="981"/>
                </a:lnTo>
                <a:lnTo>
                  <a:pt x="1582" y="981"/>
                </a:lnTo>
                <a:lnTo>
                  <a:pt x="1584" y="979"/>
                </a:lnTo>
                <a:lnTo>
                  <a:pt x="1584" y="979"/>
                </a:lnTo>
                <a:lnTo>
                  <a:pt x="1584" y="979"/>
                </a:lnTo>
                <a:lnTo>
                  <a:pt x="1584" y="979"/>
                </a:lnTo>
                <a:lnTo>
                  <a:pt x="1584" y="979"/>
                </a:lnTo>
                <a:lnTo>
                  <a:pt x="1584" y="979"/>
                </a:lnTo>
                <a:lnTo>
                  <a:pt x="1582" y="979"/>
                </a:lnTo>
                <a:lnTo>
                  <a:pt x="1582" y="977"/>
                </a:lnTo>
                <a:lnTo>
                  <a:pt x="1582" y="977"/>
                </a:lnTo>
                <a:lnTo>
                  <a:pt x="1582" y="977"/>
                </a:lnTo>
                <a:lnTo>
                  <a:pt x="1582" y="975"/>
                </a:lnTo>
                <a:lnTo>
                  <a:pt x="1582" y="971"/>
                </a:lnTo>
                <a:lnTo>
                  <a:pt x="1584" y="971"/>
                </a:lnTo>
                <a:lnTo>
                  <a:pt x="1584" y="971"/>
                </a:lnTo>
                <a:lnTo>
                  <a:pt x="1586" y="967"/>
                </a:lnTo>
                <a:lnTo>
                  <a:pt x="1588" y="965"/>
                </a:lnTo>
                <a:lnTo>
                  <a:pt x="1590" y="962"/>
                </a:lnTo>
                <a:lnTo>
                  <a:pt x="1590" y="962"/>
                </a:lnTo>
                <a:lnTo>
                  <a:pt x="1590" y="960"/>
                </a:lnTo>
                <a:lnTo>
                  <a:pt x="1590" y="960"/>
                </a:lnTo>
                <a:lnTo>
                  <a:pt x="1592" y="958"/>
                </a:lnTo>
                <a:lnTo>
                  <a:pt x="1595" y="958"/>
                </a:lnTo>
                <a:lnTo>
                  <a:pt x="1595" y="958"/>
                </a:lnTo>
                <a:lnTo>
                  <a:pt x="1595" y="960"/>
                </a:lnTo>
                <a:lnTo>
                  <a:pt x="1595" y="958"/>
                </a:lnTo>
                <a:lnTo>
                  <a:pt x="1595" y="958"/>
                </a:lnTo>
                <a:lnTo>
                  <a:pt x="1597" y="960"/>
                </a:lnTo>
                <a:lnTo>
                  <a:pt x="1597" y="960"/>
                </a:lnTo>
                <a:lnTo>
                  <a:pt x="1597" y="958"/>
                </a:lnTo>
                <a:lnTo>
                  <a:pt x="1597" y="958"/>
                </a:lnTo>
                <a:lnTo>
                  <a:pt x="1597" y="956"/>
                </a:lnTo>
                <a:lnTo>
                  <a:pt x="1597" y="958"/>
                </a:lnTo>
                <a:lnTo>
                  <a:pt x="1597" y="958"/>
                </a:lnTo>
                <a:lnTo>
                  <a:pt x="1597" y="958"/>
                </a:lnTo>
                <a:lnTo>
                  <a:pt x="1599" y="956"/>
                </a:lnTo>
                <a:lnTo>
                  <a:pt x="1599" y="956"/>
                </a:lnTo>
                <a:lnTo>
                  <a:pt x="1599" y="956"/>
                </a:lnTo>
                <a:lnTo>
                  <a:pt x="1599" y="958"/>
                </a:lnTo>
                <a:lnTo>
                  <a:pt x="1599" y="958"/>
                </a:lnTo>
                <a:lnTo>
                  <a:pt x="1601" y="956"/>
                </a:lnTo>
                <a:lnTo>
                  <a:pt x="1601" y="956"/>
                </a:lnTo>
                <a:lnTo>
                  <a:pt x="1601" y="958"/>
                </a:lnTo>
                <a:lnTo>
                  <a:pt x="1601" y="958"/>
                </a:lnTo>
                <a:lnTo>
                  <a:pt x="1601" y="956"/>
                </a:lnTo>
                <a:lnTo>
                  <a:pt x="1603" y="956"/>
                </a:lnTo>
                <a:lnTo>
                  <a:pt x="1605" y="956"/>
                </a:lnTo>
                <a:lnTo>
                  <a:pt x="1607" y="954"/>
                </a:lnTo>
                <a:lnTo>
                  <a:pt x="1607" y="954"/>
                </a:lnTo>
                <a:lnTo>
                  <a:pt x="1607" y="952"/>
                </a:lnTo>
                <a:lnTo>
                  <a:pt x="1609" y="950"/>
                </a:lnTo>
                <a:lnTo>
                  <a:pt x="1609" y="948"/>
                </a:lnTo>
                <a:lnTo>
                  <a:pt x="1611" y="948"/>
                </a:lnTo>
                <a:lnTo>
                  <a:pt x="1611" y="946"/>
                </a:lnTo>
                <a:lnTo>
                  <a:pt x="1611" y="946"/>
                </a:lnTo>
                <a:lnTo>
                  <a:pt x="1611" y="946"/>
                </a:lnTo>
                <a:lnTo>
                  <a:pt x="1611" y="948"/>
                </a:lnTo>
                <a:lnTo>
                  <a:pt x="1611" y="948"/>
                </a:lnTo>
                <a:lnTo>
                  <a:pt x="1611" y="948"/>
                </a:lnTo>
                <a:lnTo>
                  <a:pt x="1611" y="948"/>
                </a:lnTo>
                <a:lnTo>
                  <a:pt x="1611" y="950"/>
                </a:lnTo>
                <a:lnTo>
                  <a:pt x="1611" y="950"/>
                </a:lnTo>
                <a:lnTo>
                  <a:pt x="1611" y="950"/>
                </a:lnTo>
                <a:lnTo>
                  <a:pt x="1613" y="950"/>
                </a:lnTo>
                <a:lnTo>
                  <a:pt x="1613" y="950"/>
                </a:lnTo>
                <a:lnTo>
                  <a:pt x="1615" y="952"/>
                </a:lnTo>
                <a:lnTo>
                  <a:pt x="1615" y="950"/>
                </a:lnTo>
                <a:lnTo>
                  <a:pt x="1615" y="950"/>
                </a:lnTo>
                <a:lnTo>
                  <a:pt x="1615" y="948"/>
                </a:lnTo>
                <a:lnTo>
                  <a:pt x="1615" y="946"/>
                </a:lnTo>
                <a:lnTo>
                  <a:pt x="1618" y="948"/>
                </a:lnTo>
                <a:lnTo>
                  <a:pt x="1618" y="948"/>
                </a:lnTo>
                <a:lnTo>
                  <a:pt x="1618" y="948"/>
                </a:lnTo>
                <a:lnTo>
                  <a:pt x="1618" y="946"/>
                </a:lnTo>
                <a:lnTo>
                  <a:pt x="1620" y="946"/>
                </a:lnTo>
                <a:lnTo>
                  <a:pt x="1620" y="946"/>
                </a:lnTo>
                <a:lnTo>
                  <a:pt x="1620" y="948"/>
                </a:lnTo>
                <a:lnTo>
                  <a:pt x="1622" y="948"/>
                </a:lnTo>
                <a:lnTo>
                  <a:pt x="1622" y="948"/>
                </a:lnTo>
                <a:lnTo>
                  <a:pt x="1622" y="950"/>
                </a:lnTo>
                <a:lnTo>
                  <a:pt x="1622" y="948"/>
                </a:lnTo>
                <a:lnTo>
                  <a:pt x="1622" y="948"/>
                </a:lnTo>
                <a:lnTo>
                  <a:pt x="1624" y="948"/>
                </a:lnTo>
                <a:lnTo>
                  <a:pt x="1624" y="948"/>
                </a:lnTo>
                <a:lnTo>
                  <a:pt x="1624" y="946"/>
                </a:lnTo>
                <a:lnTo>
                  <a:pt x="1626" y="946"/>
                </a:lnTo>
                <a:lnTo>
                  <a:pt x="1626" y="946"/>
                </a:lnTo>
                <a:lnTo>
                  <a:pt x="1628" y="946"/>
                </a:lnTo>
                <a:lnTo>
                  <a:pt x="1628" y="946"/>
                </a:lnTo>
                <a:lnTo>
                  <a:pt x="1628" y="944"/>
                </a:lnTo>
                <a:lnTo>
                  <a:pt x="1630" y="944"/>
                </a:lnTo>
                <a:lnTo>
                  <a:pt x="1632" y="944"/>
                </a:lnTo>
                <a:lnTo>
                  <a:pt x="1634" y="944"/>
                </a:lnTo>
                <a:lnTo>
                  <a:pt x="1636" y="941"/>
                </a:lnTo>
                <a:lnTo>
                  <a:pt x="1636" y="941"/>
                </a:lnTo>
                <a:lnTo>
                  <a:pt x="1636" y="939"/>
                </a:lnTo>
                <a:lnTo>
                  <a:pt x="1636" y="939"/>
                </a:lnTo>
                <a:lnTo>
                  <a:pt x="1636" y="939"/>
                </a:lnTo>
                <a:lnTo>
                  <a:pt x="1636" y="937"/>
                </a:lnTo>
                <a:lnTo>
                  <a:pt x="1636" y="937"/>
                </a:lnTo>
                <a:lnTo>
                  <a:pt x="1634" y="935"/>
                </a:lnTo>
                <a:lnTo>
                  <a:pt x="1634" y="935"/>
                </a:lnTo>
                <a:lnTo>
                  <a:pt x="1636" y="935"/>
                </a:lnTo>
                <a:lnTo>
                  <a:pt x="1636" y="935"/>
                </a:lnTo>
                <a:lnTo>
                  <a:pt x="1639" y="935"/>
                </a:lnTo>
                <a:lnTo>
                  <a:pt x="1639" y="935"/>
                </a:lnTo>
                <a:lnTo>
                  <a:pt x="1639" y="937"/>
                </a:lnTo>
                <a:lnTo>
                  <a:pt x="1641" y="937"/>
                </a:lnTo>
                <a:lnTo>
                  <a:pt x="1645" y="935"/>
                </a:lnTo>
                <a:lnTo>
                  <a:pt x="1645" y="937"/>
                </a:lnTo>
                <a:lnTo>
                  <a:pt x="1647" y="935"/>
                </a:lnTo>
                <a:lnTo>
                  <a:pt x="1647" y="935"/>
                </a:lnTo>
                <a:lnTo>
                  <a:pt x="1649" y="933"/>
                </a:lnTo>
                <a:lnTo>
                  <a:pt x="1649" y="933"/>
                </a:lnTo>
                <a:lnTo>
                  <a:pt x="1649" y="931"/>
                </a:lnTo>
                <a:lnTo>
                  <a:pt x="1651" y="931"/>
                </a:lnTo>
                <a:lnTo>
                  <a:pt x="1651" y="931"/>
                </a:lnTo>
                <a:lnTo>
                  <a:pt x="1651" y="931"/>
                </a:lnTo>
                <a:lnTo>
                  <a:pt x="1651" y="931"/>
                </a:lnTo>
                <a:lnTo>
                  <a:pt x="1649" y="933"/>
                </a:lnTo>
                <a:lnTo>
                  <a:pt x="1653" y="933"/>
                </a:lnTo>
                <a:lnTo>
                  <a:pt x="1653" y="933"/>
                </a:lnTo>
                <a:lnTo>
                  <a:pt x="1657" y="931"/>
                </a:lnTo>
                <a:lnTo>
                  <a:pt x="1662" y="929"/>
                </a:lnTo>
                <a:lnTo>
                  <a:pt x="1666" y="929"/>
                </a:lnTo>
                <a:lnTo>
                  <a:pt x="1668" y="927"/>
                </a:lnTo>
                <a:lnTo>
                  <a:pt x="1670" y="927"/>
                </a:lnTo>
                <a:lnTo>
                  <a:pt x="1672" y="923"/>
                </a:lnTo>
                <a:lnTo>
                  <a:pt x="1672" y="923"/>
                </a:lnTo>
                <a:lnTo>
                  <a:pt x="1672" y="921"/>
                </a:lnTo>
                <a:lnTo>
                  <a:pt x="1672" y="923"/>
                </a:lnTo>
                <a:lnTo>
                  <a:pt x="1674" y="923"/>
                </a:lnTo>
                <a:lnTo>
                  <a:pt x="1674" y="923"/>
                </a:lnTo>
                <a:lnTo>
                  <a:pt x="1676" y="923"/>
                </a:lnTo>
                <a:lnTo>
                  <a:pt x="1676" y="925"/>
                </a:lnTo>
                <a:lnTo>
                  <a:pt x="1674" y="925"/>
                </a:lnTo>
                <a:lnTo>
                  <a:pt x="1672" y="927"/>
                </a:lnTo>
                <a:lnTo>
                  <a:pt x="1668" y="929"/>
                </a:lnTo>
                <a:lnTo>
                  <a:pt x="1668" y="931"/>
                </a:lnTo>
                <a:lnTo>
                  <a:pt x="1668" y="931"/>
                </a:lnTo>
                <a:lnTo>
                  <a:pt x="1668" y="931"/>
                </a:lnTo>
                <a:lnTo>
                  <a:pt x="1670" y="933"/>
                </a:lnTo>
                <a:lnTo>
                  <a:pt x="1670" y="931"/>
                </a:lnTo>
                <a:lnTo>
                  <a:pt x="1672" y="931"/>
                </a:lnTo>
                <a:lnTo>
                  <a:pt x="1676" y="931"/>
                </a:lnTo>
                <a:lnTo>
                  <a:pt x="1678" y="931"/>
                </a:lnTo>
                <a:lnTo>
                  <a:pt x="1683" y="931"/>
                </a:lnTo>
                <a:lnTo>
                  <a:pt x="1687" y="931"/>
                </a:lnTo>
                <a:lnTo>
                  <a:pt x="1689" y="931"/>
                </a:lnTo>
                <a:lnTo>
                  <a:pt x="1689" y="933"/>
                </a:lnTo>
                <a:lnTo>
                  <a:pt x="1685" y="933"/>
                </a:lnTo>
                <a:lnTo>
                  <a:pt x="1678" y="933"/>
                </a:lnTo>
                <a:lnTo>
                  <a:pt x="1678" y="935"/>
                </a:lnTo>
                <a:lnTo>
                  <a:pt x="1678" y="937"/>
                </a:lnTo>
                <a:lnTo>
                  <a:pt x="1676" y="935"/>
                </a:lnTo>
                <a:lnTo>
                  <a:pt x="1676" y="935"/>
                </a:lnTo>
                <a:lnTo>
                  <a:pt x="1676" y="935"/>
                </a:lnTo>
                <a:lnTo>
                  <a:pt x="1676" y="933"/>
                </a:lnTo>
                <a:lnTo>
                  <a:pt x="1676" y="933"/>
                </a:lnTo>
                <a:lnTo>
                  <a:pt x="1676" y="933"/>
                </a:lnTo>
                <a:lnTo>
                  <a:pt x="1674" y="931"/>
                </a:lnTo>
                <a:lnTo>
                  <a:pt x="1674" y="933"/>
                </a:lnTo>
                <a:lnTo>
                  <a:pt x="1674" y="933"/>
                </a:lnTo>
                <a:lnTo>
                  <a:pt x="1670" y="935"/>
                </a:lnTo>
                <a:lnTo>
                  <a:pt x="1668" y="935"/>
                </a:lnTo>
                <a:lnTo>
                  <a:pt x="1657" y="941"/>
                </a:lnTo>
                <a:lnTo>
                  <a:pt x="1655" y="944"/>
                </a:lnTo>
                <a:lnTo>
                  <a:pt x="1655" y="944"/>
                </a:lnTo>
                <a:lnTo>
                  <a:pt x="1657" y="944"/>
                </a:lnTo>
                <a:lnTo>
                  <a:pt x="1659" y="941"/>
                </a:lnTo>
                <a:lnTo>
                  <a:pt x="1659" y="944"/>
                </a:lnTo>
                <a:lnTo>
                  <a:pt x="1657" y="944"/>
                </a:lnTo>
                <a:lnTo>
                  <a:pt x="1655" y="944"/>
                </a:lnTo>
                <a:lnTo>
                  <a:pt x="1655" y="944"/>
                </a:lnTo>
                <a:lnTo>
                  <a:pt x="1653" y="946"/>
                </a:lnTo>
                <a:lnTo>
                  <a:pt x="1651" y="946"/>
                </a:lnTo>
                <a:lnTo>
                  <a:pt x="1651" y="948"/>
                </a:lnTo>
                <a:lnTo>
                  <a:pt x="1649" y="948"/>
                </a:lnTo>
                <a:lnTo>
                  <a:pt x="1649" y="948"/>
                </a:lnTo>
                <a:lnTo>
                  <a:pt x="1653" y="946"/>
                </a:lnTo>
                <a:lnTo>
                  <a:pt x="1653" y="946"/>
                </a:lnTo>
                <a:lnTo>
                  <a:pt x="1651" y="950"/>
                </a:lnTo>
                <a:lnTo>
                  <a:pt x="1649" y="954"/>
                </a:lnTo>
                <a:lnTo>
                  <a:pt x="1649" y="954"/>
                </a:lnTo>
                <a:lnTo>
                  <a:pt x="1649" y="958"/>
                </a:lnTo>
                <a:lnTo>
                  <a:pt x="1651" y="960"/>
                </a:lnTo>
                <a:lnTo>
                  <a:pt x="1651" y="960"/>
                </a:lnTo>
                <a:lnTo>
                  <a:pt x="1651" y="958"/>
                </a:lnTo>
                <a:lnTo>
                  <a:pt x="1653" y="958"/>
                </a:lnTo>
                <a:lnTo>
                  <a:pt x="1653" y="960"/>
                </a:lnTo>
                <a:lnTo>
                  <a:pt x="1655" y="962"/>
                </a:lnTo>
                <a:lnTo>
                  <a:pt x="1657" y="965"/>
                </a:lnTo>
                <a:lnTo>
                  <a:pt x="1657" y="962"/>
                </a:lnTo>
                <a:lnTo>
                  <a:pt x="1659" y="965"/>
                </a:lnTo>
                <a:lnTo>
                  <a:pt x="1659" y="965"/>
                </a:lnTo>
                <a:lnTo>
                  <a:pt x="1659" y="962"/>
                </a:lnTo>
                <a:lnTo>
                  <a:pt x="1659" y="962"/>
                </a:lnTo>
                <a:lnTo>
                  <a:pt x="1662" y="965"/>
                </a:lnTo>
                <a:lnTo>
                  <a:pt x="1662" y="962"/>
                </a:lnTo>
                <a:lnTo>
                  <a:pt x="1664" y="960"/>
                </a:lnTo>
                <a:lnTo>
                  <a:pt x="1664" y="960"/>
                </a:lnTo>
                <a:lnTo>
                  <a:pt x="1666" y="960"/>
                </a:lnTo>
                <a:lnTo>
                  <a:pt x="1668" y="958"/>
                </a:lnTo>
                <a:lnTo>
                  <a:pt x="1668" y="956"/>
                </a:lnTo>
                <a:lnTo>
                  <a:pt x="1670" y="956"/>
                </a:lnTo>
                <a:lnTo>
                  <a:pt x="1672" y="954"/>
                </a:lnTo>
                <a:lnTo>
                  <a:pt x="1674" y="952"/>
                </a:lnTo>
                <a:lnTo>
                  <a:pt x="1674" y="950"/>
                </a:lnTo>
                <a:lnTo>
                  <a:pt x="1676" y="950"/>
                </a:lnTo>
                <a:lnTo>
                  <a:pt x="1676" y="950"/>
                </a:lnTo>
                <a:lnTo>
                  <a:pt x="1676" y="948"/>
                </a:lnTo>
                <a:lnTo>
                  <a:pt x="1676" y="948"/>
                </a:lnTo>
                <a:lnTo>
                  <a:pt x="1676" y="946"/>
                </a:lnTo>
                <a:lnTo>
                  <a:pt x="1678" y="946"/>
                </a:lnTo>
                <a:lnTo>
                  <a:pt x="1678" y="948"/>
                </a:lnTo>
                <a:lnTo>
                  <a:pt x="1680" y="946"/>
                </a:lnTo>
                <a:lnTo>
                  <a:pt x="1680" y="946"/>
                </a:lnTo>
                <a:lnTo>
                  <a:pt x="1680" y="944"/>
                </a:lnTo>
                <a:lnTo>
                  <a:pt x="1683" y="946"/>
                </a:lnTo>
                <a:lnTo>
                  <a:pt x="1683" y="946"/>
                </a:lnTo>
                <a:lnTo>
                  <a:pt x="1683" y="946"/>
                </a:lnTo>
                <a:lnTo>
                  <a:pt x="1685" y="948"/>
                </a:lnTo>
                <a:lnTo>
                  <a:pt x="1687" y="948"/>
                </a:lnTo>
                <a:lnTo>
                  <a:pt x="1687" y="946"/>
                </a:lnTo>
                <a:lnTo>
                  <a:pt x="1687" y="946"/>
                </a:lnTo>
                <a:lnTo>
                  <a:pt x="1687" y="946"/>
                </a:lnTo>
                <a:lnTo>
                  <a:pt x="1687" y="944"/>
                </a:lnTo>
                <a:lnTo>
                  <a:pt x="1687" y="944"/>
                </a:lnTo>
                <a:lnTo>
                  <a:pt x="1689" y="944"/>
                </a:lnTo>
                <a:lnTo>
                  <a:pt x="1689" y="944"/>
                </a:lnTo>
                <a:lnTo>
                  <a:pt x="1691" y="944"/>
                </a:lnTo>
                <a:lnTo>
                  <a:pt x="1693" y="944"/>
                </a:lnTo>
                <a:lnTo>
                  <a:pt x="1693" y="944"/>
                </a:lnTo>
                <a:lnTo>
                  <a:pt x="1695" y="944"/>
                </a:lnTo>
                <a:lnTo>
                  <a:pt x="1699" y="941"/>
                </a:lnTo>
                <a:lnTo>
                  <a:pt x="1701" y="941"/>
                </a:lnTo>
                <a:lnTo>
                  <a:pt x="1706" y="939"/>
                </a:lnTo>
                <a:lnTo>
                  <a:pt x="1710" y="937"/>
                </a:lnTo>
                <a:lnTo>
                  <a:pt x="1712" y="937"/>
                </a:lnTo>
                <a:lnTo>
                  <a:pt x="1714" y="937"/>
                </a:lnTo>
                <a:lnTo>
                  <a:pt x="1714" y="935"/>
                </a:lnTo>
                <a:lnTo>
                  <a:pt x="1716" y="935"/>
                </a:lnTo>
                <a:lnTo>
                  <a:pt x="1716" y="935"/>
                </a:lnTo>
                <a:lnTo>
                  <a:pt x="1718" y="935"/>
                </a:lnTo>
                <a:lnTo>
                  <a:pt x="1720" y="933"/>
                </a:lnTo>
                <a:lnTo>
                  <a:pt x="1722" y="933"/>
                </a:lnTo>
                <a:lnTo>
                  <a:pt x="1722" y="933"/>
                </a:lnTo>
                <a:lnTo>
                  <a:pt x="1722" y="933"/>
                </a:lnTo>
                <a:lnTo>
                  <a:pt x="1724" y="933"/>
                </a:lnTo>
                <a:lnTo>
                  <a:pt x="1722" y="933"/>
                </a:lnTo>
                <a:lnTo>
                  <a:pt x="1722" y="931"/>
                </a:lnTo>
                <a:lnTo>
                  <a:pt x="1718" y="931"/>
                </a:lnTo>
                <a:lnTo>
                  <a:pt x="1718" y="931"/>
                </a:lnTo>
                <a:lnTo>
                  <a:pt x="1720" y="931"/>
                </a:lnTo>
                <a:lnTo>
                  <a:pt x="1720" y="929"/>
                </a:lnTo>
                <a:lnTo>
                  <a:pt x="1718" y="927"/>
                </a:lnTo>
                <a:lnTo>
                  <a:pt x="1718" y="927"/>
                </a:lnTo>
                <a:lnTo>
                  <a:pt x="1716" y="925"/>
                </a:lnTo>
                <a:lnTo>
                  <a:pt x="1714" y="927"/>
                </a:lnTo>
                <a:lnTo>
                  <a:pt x="1712" y="927"/>
                </a:lnTo>
                <a:lnTo>
                  <a:pt x="1712" y="925"/>
                </a:lnTo>
                <a:lnTo>
                  <a:pt x="1710" y="925"/>
                </a:lnTo>
                <a:lnTo>
                  <a:pt x="1710" y="923"/>
                </a:lnTo>
                <a:lnTo>
                  <a:pt x="1710" y="923"/>
                </a:lnTo>
                <a:lnTo>
                  <a:pt x="1706" y="925"/>
                </a:lnTo>
                <a:lnTo>
                  <a:pt x="1703" y="927"/>
                </a:lnTo>
                <a:lnTo>
                  <a:pt x="1703" y="927"/>
                </a:lnTo>
                <a:lnTo>
                  <a:pt x="1703" y="927"/>
                </a:lnTo>
                <a:lnTo>
                  <a:pt x="1701" y="927"/>
                </a:lnTo>
                <a:lnTo>
                  <a:pt x="1699" y="927"/>
                </a:lnTo>
                <a:lnTo>
                  <a:pt x="1699" y="925"/>
                </a:lnTo>
                <a:lnTo>
                  <a:pt x="1699" y="925"/>
                </a:lnTo>
                <a:lnTo>
                  <a:pt x="1697" y="925"/>
                </a:lnTo>
                <a:lnTo>
                  <a:pt x="1693" y="925"/>
                </a:lnTo>
                <a:lnTo>
                  <a:pt x="1691" y="925"/>
                </a:lnTo>
                <a:lnTo>
                  <a:pt x="1691" y="925"/>
                </a:lnTo>
                <a:lnTo>
                  <a:pt x="1691" y="925"/>
                </a:lnTo>
                <a:lnTo>
                  <a:pt x="1689" y="923"/>
                </a:lnTo>
                <a:lnTo>
                  <a:pt x="1687" y="923"/>
                </a:lnTo>
                <a:lnTo>
                  <a:pt x="1687" y="923"/>
                </a:lnTo>
                <a:lnTo>
                  <a:pt x="1685" y="923"/>
                </a:lnTo>
                <a:lnTo>
                  <a:pt x="1683" y="921"/>
                </a:lnTo>
                <a:lnTo>
                  <a:pt x="1680" y="921"/>
                </a:lnTo>
                <a:lnTo>
                  <a:pt x="1683" y="918"/>
                </a:lnTo>
                <a:lnTo>
                  <a:pt x="1683" y="918"/>
                </a:lnTo>
                <a:lnTo>
                  <a:pt x="1683" y="916"/>
                </a:lnTo>
                <a:lnTo>
                  <a:pt x="1678" y="916"/>
                </a:lnTo>
                <a:lnTo>
                  <a:pt x="1678" y="916"/>
                </a:lnTo>
                <a:lnTo>
                  <a:pt x="1672" y="916"/>
                </a:lnTo>
                <a:lnTo>
                  <a:pt x="1672" y="914"/>
                </a:lnTo>
                <a:lnTo>
                  <a:pt x="1672" y="914"/>
                </a:lnTo>
                <a:lnTo>
                  <a:pt x="1672" y="912"/>
                </a:lnTo>
                <a:lnTo>
                  <a:pt x="1670" y="910"/>
                </a:lnTo>
                <a:lnTo>
                  <a:pt x="1670" y="908"/>
                </a:lnTo>
                <a:lnTo>
                  <a:pt x="1668" y="908"/>
                </a:lnTo>
                <a:lnTo>
                  <a:pt x="1668" y="906"/>
                </a:lnTo>
                <a:lnTo>
                  <a:pt x="1668" y="904"/>
                </a:lnTo>
                <a:lnTo>
                  <a:pt x="1668" y="904"/>
                </a:lnTo>
                <a:lnTo>
                  <a:pt x="1668" y="902"/>
                </a:lnTo>
                <a:lnTo>
                  <a:pt x="1668" y="900"/>
                </a:lnTo>
                <a:lnTo>
                  <a:pt x="1666" y="900"/>
                </a:lnTo>
                <a:lnTo>
                  <a:pt x="1664" y="902"/>
                </a:lnTo>
                <a:lnTo>
                  <a:pt x="1662" y="902"/>
                </a:lnTo>
                <a:lnTo>
                  <a:pt x="1662" y="900"/>
                </a:lnTo>
                <a:lnTo>
                  <a:pt x="1666" y="897"/>
                </a:lnTo>
                <a:lnTo>
                  <a:pt x="1668" y="895"/>
                </a:lnTo>
                <a:lnTo>
                  <a:pt x="1668" y="891"/>
                </a:lnTo>
                <a:lnTo>
                  <a:pt x="1670" y="889"/>
                </a:lnTo>
                <a:lnTo>
                  <a:pt x="1670" y="889"/>
                </a:lnTo>
                <a:lnTo>
                  <a:pt x="1668" y="887"/>
                </a:lnTo>
                <a:lnTo>
                  <a:pt x="1666" y="887"/>
                </a:lnTo>
                <a:lnTo>
                  <a:pt x="1666" y="887"/>
                </a:lnTo>
                <a:lnTo>
                  <a:pt x="1664" y="887"/>
                </a:lnTo>
                <a:lnTo>
                  <a:pt x="1662" y="889"/>
                </a:lnTo>
                <a:lnTo>
                  <a:pt x="1659" y="889"/>
                </a:lnTo>
                <a:lnTo>
                  <a:pt x="1657" y="889"/>
                </a:lnTo>
                <a:lnTo>
                  <a:pt x="1657" y="889"/>
                </a:lnTo>
                <a:lnTo>
                  <a:pt x="1655" y="887"/>
                </a:lnTo>
                <a:lnTo>
                  <a:pt x="1653" y="885"/>
                </a:lnTo>
                <a:lnTo>
                  <a:pt x="1649" y="885"/>
                </a:lnTo>
                <a:lnTo>
                  <a:pt x="1647" y="883"/>
                </a:lnTo>
                <a:lnTo>
                  <a:pt x="1645" y="883"/>
                </a:lnTo>
                <a:lnTo>
                  <a:pt x="1643" y="883"/>
                </a:lnTo>
                <a:lnTo>
                  <a:pt x="1641" y="883"/>
                </a:lnTo>
                <a:lnTo>
                  <a:pt x="1645" y="881"/>
                </a:lnTo>
                <a:lnTo>
                  <a:pt x="1647" y="883"/>
                </a:lnTo>
                <a:lnTo>
                  <a:pt x="1647" y="883"/>
                </a:lnTo>
                <a:lnTo>
                  <a:pt x="1651" y="883"/>
                </a:lnTo>
                <a:lnTo>
                  <a:pt x="1651" y="881"/>
                </a:lnTo>
                <a:lnTo>
                  <a:pt x="1653" y="881"/>
                </a:lnTo>
                <a:lnTo>
                  <a:pt x="1655" y="883"/>
                </a:lnTo>
                <a:lnTo>
                  <a:pt x="1659" y="883"/>
                </a:lnTo>
                <a:lnTo>
                  <a:pt x="1662" y="883"/>
                </a:lnTo>
                <a:lnTo>
                  <a:pt x="1662" y="883"/>
                </a:lnTo>
                <a:lnTo>
                  <a:pt x="1666" y="883"/>
                </a:lnTo>
                <a:lnTo>
                  <a:pt x="1666" y="881"/>
                </a:lnTo>
                <a:lnTo>
                  <a:pt x="1668" y="881"/>
                </a:lnTo>
                <a:lnTo>
                  <a:pt x="1670" y="881"/>
                </a:lnTo>
                <a:lnTo>
                  <a:pt x="1670" y="879"/>
                </a:lnTo>
                <a:lnTo>
                  <a:pt x="1672" y="876"/>
                </a:lnTo>
                <a:lnTo>
                  <a:pt x="1676" y="876"/>
                </a:lnTo>
                <a:lnTo>
                  <a:pt x="1676" y="874"/>
                </a:lnTo>
                <a:lnTo>
                  <a:pt x="1676" y="870"/>
                </a:lnTo>
                <a:lnTo>
                  <a:pt x="1674" y="868"/>
                </a:lnTo>
                <a:lnTo>
                  <a:pt x="1672" y="868"/>
                </a:lnTo>
                <a:lnTo>
                  <a:pt x="1674" y="868"/>
                </a:lnTo>
                <a:lnTo>
                  <a:pt x="1678" y="868"/>
                </a:lnTo>
                <a:lnTo>
                  <a:pt x="1678" y="868"/>
                </a:lnTo>
                <a:lnTo>
                  <a:pt x="1676" y="866"/>
                </a:lnTo>
                <a:lnTo>
                  <a:pt x="1672" y="864"/>
                </a:lnTo>
                <a:lnTo>
                  <a:pt x="1668" y="862"/>
                </a:lnTo>
                <a:lnTo>
                  <a:pt x="1659" y="860"/>
                </a:lnTo>
                <a:lnTo>
                  <a:pt x="1659" y="860"/>
                </a:lnTo>
                <a:lnTo>
                  <a:pt x="1653" y="862"/>
                </a:lnTo>
                <a:lnTo>
                  <a:pt x="1649" y="862"/>
                </a:lnTo>
                <a:lnTo>
                  <a:pt x="1643" y="864"/>
                </a:lnTo>
                <a:lnTo>
                  <a:pt x="1634" y="866"/>
                </a:lnTo>
                <a:lnTo>
                  <a:pt x="1628" y="868"/>
                </a:lnTo>
                <a:lnTo>
                  <a:pt x="1624" y="870"/>
                </a:lnTo>
                <a:lnTo>
                  <a:pt x="1620" y="872"/>
                </a:lnTo>
                <a:lnTo>
                  <a:pt x="1615" y="874"/>
                </a:lnTo>
                <a:lnTo>
                  <a:pt x="1615" y="876"/>
                </a:lnTo>
                <a:lnTo>
                  <a:pt x="1611" y="876"/>
                </a:lnTo>
                <a:lnTo>
                  <a:pt x="1611" y="876"/>
                </a:lnTo>
                <a:lnTo>
                  <a:pt x="1609" y="879"/>
                </a:lnTo>
                <a:lnTo>
                  <a:pt x="1603" y="883"/>
                </a:lnTo>
                <a:lnTo>
                  <a:pt x="1601" y="885"/>
                </a:lnTo>
                <a:lnTo>
                  <a:pt x="1599" y="887"/>
                </a:lnTo>
                <a:lnTo>
                  <a:pt x="1597" y="891"/>
                </a:lnTo>
                <a:lnTo>
                  <a:pt x="1592" y="893"/>
                </a:lnTo>
                <a:lnTo>
                  <a:pt x="1592" y="895"/>
                </a:lnTo>
                <a:lnTo>
                  <a:pt x="1590" y="897"/>
                </a:lnTo>
                <a:lnTo>
                  <a:pt x="1588" y="900"/>
                </a:lnTo>
                <a:lnTo>
                  <a:pt x="1586" y="902"/>
                </a:lnTo>
                <a:lnTo>
                  <a:pt x="1580" y="904"/>
                </a:lnTo>
                <a:lnTo>
                  <a:pt x="1578" y="906"/>
                </a:lnTo>
                <a:lnTo>
                  <a:pt x="1576" y="906"/>
                </a:lnTo>
                <a:lnTo>
                  <a:pt x="1574" y="908"/>
                </a:lnTo>
                <a:lnTo>
                  <a:pt x="1569" y="908"/>
                </a:lnTo>
                <a:lnTo>
                  <a:pt x="1565" y="908"/>
                </a:lnTo>
                <a:lnTo>
                  <a:pt x="1563" y="910"/>
                </a:lnTo>
                <a:lnTo>
                  <a:pt x="1561" y="910"/>
                </a:lnTo>
                <a:lnTo>
                  <a:pt x="1561" y="912"/>
                </a:lnTo>
                <a:lnTo>
                  <a:pt x="1559" y="912"/>
                </a:lnTo>
                <a:lnTo>
                  <a:pt x="1557" y="914"/>
                </a:lnTo>
                <a:lnTo>
                  <a:pt x="1555" y="916"/>
                </a:lnTo>
                <a:lnTo>
                  <a:pt x="1551" y="918"/>
                </a:lnTo>
                <a:lnTo>
                  <a:pt x="1548" y="921"/>
                </a:lnTo>
                <a:lnTo>
                  <a:pt x="1546" y="923"/>
                </a:lnTo>
                <a:lnTo>
                  <a:pt x="1544" y="925"/>
                </a:lnTo>
                <a:lnTo>
                  <a:pt x="1544" y="927"/>
                </a:lnTo>
                <a:lnTo>
                  <a:pt x="1542" y="927"/>
                </a:lnTo>
                <a:lnTo>
                  <a:pt x="1542" y="929"/>
                </a:lnTo>
                <a:lnTo>
                  <a:pt x="1542" y="931"/>
                </a:lnTo>
                <a:lnTo>
                  <a:pt x="1540" y="931"/>
                </a:lnTo>
                <a:lnTo>
                  <a:pt x="1536" y="933"/>
                </a:lnTo>
                <a:lnTo>
                  <a:pt x="1532" y="935"/>
                </a:lnTo>
                <a:lnTo>
                  <a:pt x="1527" y="937"/>
                </a:lnTo>
                <a:lnTo>
                  <a:pt x="1525" y="937"/>
                </a:lnTo>
                <a:lnTo>
                  <a:pt x="1530" y="935"/>
                </a:lnTo>
                <a:lnTo>
                  <a:pt x="1534" y="933"/>
                </a:lnTo>
                <a:lnTo>
                  <a:pt x="1536" y="931"/>
                </a:lnTo>
                <a:lnTo>
                  <a:pt x="1536" y="931"/>
                </a:lnTo>
                <a:lnTo>
                  <a:pt x="1532" y="929"/>
                </a:lnTo>
                <a:lnTo>
                  <a:pt x="1532" y="929"/>
                </a:lnTo>
                <a:lnTo>
                  <a:pt x="1536" y="929"/>
                </a:lnTo>
                <a:lnTo>
                  <a:pt x="1538" y="929"/>
                </a:lnTo>
                <a:lnTo>
                  <a:pt x="1538" y="927"/>
                </a:lnTo>
                <a:lnTo>
                  <a:pt x="1540" y="925"/>
                </a:lnTo>
                <a:lnTo>
                  <a:pt x="1544" y="925"/>
                </a:lnTo>
                <a:lnTo>
                  <a:pt x="1546" y="923"/>
                </a:lnTo>
                <a:lnTo>
                  <a:pt x="1548" y="921"/>
                </a:lnTo>
                <a:lnTo>
                  <a:pt x="1548" y="918"/>
                </a:lnTo>
                <a:lnTo>
                  <a:pt x="1551" y="918"/>
                </a:lnTo>
                <a:lnTo>
                  <a:pt x="1551" y="916"/>
                </a:lnTo>
                <a:lnTo>
                  <a:pt x="1553" y="916"/>
                </a:lnTo>
                <a:lnTo>
                  <a:pt x="1555" y="914"/>
                </a:lnTo>
                <a:lnTo>
                  <a:pt x="1561" y="912"/>
                </a:lnTo>
                <a:lnTo>
                  <a:pt x="1561" y="910"/>
                </a:lnTo>
                <a:lnTo>
                  <a:pt x="1565" y="910"/>
                </a:lnTo>
                <a:lnTo>
                  <a:pt x="1567" y="908"/>
                </a:lnTo>
                <a:lnTo>
                  <a:pt x="1567" y="908"/>
                </a:lnTo>
                <a:lnTo>
                  <a:pt x="1569" y="908"/>
                </a:lnTo>
                <a:lnTo>
                  <a:pt x="1576" y="906"/>
                </a:lnTo>
                <a:lnTo>
                  <a:pt x="1578" y="904"/>
                </a:lnTo>
                <a:lnTo>
                  <a:pt x="1580" y="902"/>
                </a:lnTo>
                <a:lnTo>
                  <a:pt x="1584" y="900"/>
                </a:lnTo>
                <a:lnTo>
                  <a:pt x="1586" y="895"/>
                </a:lnTo>
                <a:lnTo>
                  <a:pt x="1588" y="893"/>
                </a:lnTo>
                <a:lnTo>
                  <a:pt x="1595" y="889"/>
                </a:lnTo>
                <a:lnTo>
                  <a:pt x="1595" y="887"/>
                </a:lnTo>
                <a:lnTo>
                  <a:pt x="1597" y="885"/>
                </a:lnTo>
                <a:lnTo>
                  <a:pt x="1597" y="883"/>
                </a:lnTo>
                <a:lnTo>
                  <a:pt x="1595" y="881"/>
                </a:lnTo>
                <a:lnTo>
                  <a:pt x="1595" y="881"/>
                </a:lnTo>
                <a:lnTo>
                  <a:pt x="1592" y="879"/>
                </a:lnTo>
                <a:lnTo>
                  <a:pt x="1586" y="876"/>
                </a:lnTo>
                <a:lnTo>
                  <a:pt x="1584" y="876"/>
                </a:lnTo>
                <a:lnTo>
                  <a:pt x="1582" y="876"/>
                </a:lnTo>
                <a:lnTo>
                  <a:pt x="1580" y="876"/>
                </a:lnTo>
                <a:lnTo>
                  <a:pt x="1580" y="876"/>
                </a:lnTo>
                <a:lnTo>
                  <a:pt x="1588" y="876"/>
                </a:lnTo>
                <a:lnTo>
                  <a:pt x="1592" y="879"/>
                </a:lnTo>
                <a:lnTo>
                  <a:pt x="1595" y="879"/>
                </a:lnTo>
                <a:lnTo>
                  <a:pt x="1597" y="881"/>
                </a:lnTo>
                <a:lnTo>
                  <a:pt x="1597" y="881"/>
                </a:lnTo>
                <a:lnTo>
                  <a:pt x="1599" y="881"/>
                </a:lnTo>
                <a:lnTo>
                  <a:pt x="1601" y="879"/>
                </a:lnTo>
                <a:lnTo>
                  <a:pt x="1603" y="876"/>
                </a:lnTo>
                <a:lnTo>
                  <a:pt x="1605" y="874"/>
                </a:lnTo>
                <a:lnTo>
                  <a:pt x="1609" y="868"/>
                </a:lnTo>
                <a:lnTo>
                  <a:pt x="1613" y="866"/>
                </a:lnTo>
                <a:lnTo>
                  <a:pt x="1613" y="866"/>
                </a:lnTo>
                <a:lnTo>
                  <a:pt x="1615" y="864"/>
                </a:lnTo>
                <a:lnTo>
                  <a:pt x="1618" y="864"/>
                </a:lnTo>
                <a:lnTo>
                  <a:pt x="1618" y="864"/>
                </a:lnTo>
                <a:lnTo>
                  <a:pt x="1620" y="862"/>
                </a:lnTo>
                <a:lnTo>
                  <a:pt x="1618" y="862"/>
                </a:lnTo>
                <a:lnTo>
                  <a:pt x="1622" y="860"/>
                </a:lnTo>
                <a:lnTo>
                  <a:pt x="1630" y="860"/>
                </a:lnTo>
                <a:lnTo>
                  <a:pt x="1630" y="860"/>
                </a:lnTo>
                <a:lnTo>
                  <a:pt x="1632" y="860"/>
                </a:lnTo>
                <a:lnTo>
                  <a:pt x="1632" y="858"/>
                </a:lnTo>
                <a:lnTo>
                  <a:pt x="1634" y="853"/>
                </a:lnTo>
                <a:lnTo>
                  <a:pt x="1639" y="847"/>
                </a:lnTo>
                <a:lnTo>
                  <a:pt x="1641" y="845"/>
                </a:lnTo>
                <a:lnTo>
                  <a:pt x="1643" y="843"/>
                </a:lnTo>
                <a:lnTo>
                  <a:pt x="1643" y="843"/>
                </a:lnTo>
                <a:lnTo>
                  <a:pt x="1645" y="843"/>
                </a:lnTo>
                <a:lnTo>
                  <a:pt x="1645" y="843"/>
                </a:lnTo>
                <a:lnTo>
                  <a:pt x="1647" y="843"/>
                </a:lnTo>
                <a:lnTo>
                  <a:pt x="1649" y="843"/>
                </a:lnTo>
                <a:lnTo>
                  <a:pt x="1649" y="843"/>
                </a:lnTo>
                <a:lnTo>
                  <a:pt x="1653" y="841"/>
                </a:lnTo>
                <a:lnTo>
                  <a:pt x="1655" y="843"/>
                </a:lnTo>
                <a:lnTo>
                  <a:pt x="1662" y="841"/>
                </a:lnTo>
                <a:lnTo>
                  <a:pt x="1664" y="841"/>
                </a:lnTo>
                <a:lnTo>
                  <a:pt x="1668" y="841"/>
                </a:lnTo>
                <a:lnTo>
                  <a:pt x="1674" y="841"/>
                </a:lnTo>
                <a:lnTo>
                  <a:pt x="1678" y="841"/>
                </a:lnTo>
                <a:lnTo>
                  <a:pt x="1680" y="841"/>
                </a:lnTo>
                <a:lnTo>
                  <a:pt x="1683" y="841"/>
                </a:lnTo>
                <a:lnTo>
                  <a:pt x="1685" y="841"/>
                </a:lnTo>
                <a:lnTo>
                  <a:pt x="1687" y="843"/>
                </a:lnTo>
                <a:lnTo>
                  <a:pt x="1691" y="843"/>
                </a:lnTo>
                <a:lnTo>
                  <a:pt x="1693" y="841"/>
                </a:lnTo>
                <a:lnTo>
                  <a:pt x="1695" y="841"/>
                </a:lnTo>
                <a:lnTo>
                  <a:pt x="1697" y="841"/>
                </a:lnTo>
                <a:lnTo>
                  <a:pt x="1699" y="841"/>
                </a:lnTo>
                <a:lnTo>
                  <a:pt x="1701" y="841"/>
                </a:lnTo>
                <a:lnTo>
                  <a:pt x="1703" y="841"/>
                </a:lnTo>
                <a:lnTo>
                  <a:pt x="1708" y="843"/>
                </a:lnTo>
                <a:lnTo>
                  <a:pt x="1710" y="843"/>
                </a:lnTo>
                <a:lnTo>
                  <a:pt x="1712" y="843"/>
                </a:lnTo>
                <a:lnTo>
                  <a:pt x="1714" y="845"/>
                </a:lnTo>
                <a:lnTo>
                  <a:pt x="1720" y="843"/>
                </a:lnTo>
                <a:lnTo>
                  <a:pt x="1722" y="843"/>
                </a:lnTo>
                <a:lnTo>
                  <a:pt x="1724" y="843"/>
                </a:lnTo>
                <a:lnTo>
                  <a:pt x="1727" y="843"/>
                </a:lnTo>
                <a:lnTo>
                  <a:pt x="1729" y="843"/>
                </a:lnTo>
                <a:lnTo>
                  <a:pt x="1733" y="843"/>
                </a:lnTo>
                <a:lnTo>
                  <a:pt x="1737" y="843"/>
                </a:lnTo>
                <a:lnTo>
                  <a:pt x="1739" y="841"/>
                </a:lnTo>
                <a:lnTo>
                  <a:pt x="1741" y="839"/>
                </a:lnTo>
                <a:lnTo>
                  <a:pt x="1743" y="837"/>
                </a:lnTo>
                <a:lnTo>
                  <a:pt x="1747" y="835"/>
                </a:lnTo>
                <a:lnTo>
                  <a:pt x="1750" y="832"/>
                </a:lnTo>
                <a:lnTo>
                  <a:pt x="1752" y="830"/>
                </a:lnTo>
                <a:lnTo>
                  <a:pt x="1758" y="824"/>
                </a:lnTo>
                <a:lnTo>
                  <a:pt x="1758" y="824"/>
                </a:lnTo>
                <a:lnTo>
                  <a:pt x="1758" y="824"/>
                </a:lnTo>
                <a:lnTo>
                  <a:pt x="1760" y="822"/>
                </a:lnTo>
                <a:lnTo>
                  <a:pt x="1760" y="822"/>
                </a:lnTo>
                <a:lnTo>
                  <a:pt x="1764" y="822"/>
                </a:lnTo>
                <a:lnTo>
                  <a:pt x="1766" y="822"/>
                </a:lnTo>
                <a:lnTo>
                  <a:pt x="1766" y="822"/>
                </a:lnTo>
                <a:lnTo>
                  <a:pt x="1771" y="820"/>
                </a:lnTo>
                <a:lnTo>
                  <a:pt x="1771" y="820"/>
                </a:lnTo>
                <a:lnTo>
                  <a:pt x="1775" y="820"/>
                </a:lnTo>
                <a:lnTo>
                  <a:pt x="1777" y="820"/>
                </a:lnTo>
                <a:lnTo>
                  <a:pt x="1781" y="820"/>
                </a:lnTo>
                <a:lnTo>
                  <a:pt x="1781" y="820"/>
                </a:lnTo>
                <a:lnTo>
                  <a:pt x="1783" y="820"/>
                </a:lnTo>
                <a:lnTo>
                  <a:pt x="1789" y="816"/>
                </a:lnTo>
                <a:lnTo>
                  <a:pt x="1791" y="814"/>
                </a:lnTo>
                <a:lnTo>
                  <a:pt x="1796" y="809"/>
                </a:lnTo>
                <a:lnTo>
                  <a:pt x="1800" y="807"/>
                </a:lnTo>
                <a:lnTo>
                  <a:pt x="1802" y="805"/>
                </a:lnTo>
                <a:lnTo>
                  <a:pt x="1800" y="805"/>
                </a:lnTo>
                <a:lnTo>
                  <a:pt x="1800" y="803"/>
                </a:lnTo>
                <a:lnTo>
                  <a:pt x="1800" y="803"/>
                </a:lnTo>
                <a:lnTo>
                  <a:pt x="1796" y="801"/>
                </a:lnTo>
                <a:lnTo>
                  <a:pt x="1796" y="801"/>
                </a:lnTo>
                <a:lnTo>
                  <a:pt x="1798" y="801"/>
                </a:lnTo>
                <a:lnTo>
                  <a:pt x="1800" y="801"/>
                </a:lnTo>
                <a:lnTo>
                  <a:pt x="1800" y="801"/>
                </a:lnTo>
                <a:lnTo>
                  <a:pt x="1800" y="801"/>
                </a:lnTo>
                <a:lnTo>
                  <a:pt x="1800" y="799"/>
                </a:lnTo>
                <a:lnTo>
                  <a:pt x="1798" y="799"/>
                </a:lnTo>
                <a:lnTo>
                  <a:pt x="1796" y="799"/>
                </a:lnTo>
                <a:lnTo>
                  <a:pt x="1794" y="799"/>
                </a:lnTo>
                <a:lnTo>
                  <a:pt x="1791" y="799"/>
                </a:lnTo>
                <a:lnTo>
                  <a:pt x="1791" y="797"/>
                </a:lnTo>
                <a:lnTo>
                  <a:pt x="1794" y="797"/>
                </a:lnTo>
                <a:lnTo>
                  <a:pt x="1798" y="797"/>
                </a:lnTo>
                <a:lnTo>
                  <a:pt x="1800" y="797"/>
                </a:lnTo>
                <a:lnTo>
                  <a:pt x="1800" y="797"/>
                </a:lnTo>
                <a:lnTo>
                  <a:pt x="1798" y="795"/>
                </a:lnTo>
                <a:lnTo>
                  <a:pt x="1798" y="793"/>
                </a:lnTo>
                <a:lnTo>
                  <a:pt x="1800" y="793"/>
                </a:lnTo>
                <a:lnTo>
                  <a:pt x="1798" y="791"/>
                </a:lnTo>
                <a:lnTo>
                  <a:pt x="1800" y="786"/>
                </a:lnTo>
                <a:lnTo>
                  <a:pt x="1800" y="786"/>
                </a:lnTo>
                <a:lnTo>
                  <a:pt x="1800" y="784"/>
                </a:lnTo>
                <a:lnTo>
                  <a:pt x="1798" y="784"/>
                </a:lnTo>
                <a:lnTo>
                  <a:pt x="1798" y="784"/>
                </a:lnTo>
                <a:lnTo>
                  <a:pt x="1798" y="782"/>
                </a:lnTo>
                <a:lnTo>
                  <a:pt x="1798" y="782"/>
                </a:lnTo>
                <a:lnTo>
                  <a:pt x="1798" y="780"/>
                </a:lnTo>
                <a:lnTo>
                  <a:pt x="1796" y="778"/>
                </a:lnTo>
                <a:lnTo>
                  <a:pt x="1791" y="778"/>
                </a:lnTo>
                <a:lnTo>
                  <a:pt x="1791" y="778"/>
                </a:lnTo>
                <a:lnTo>
                  <a:pt x="1789" y="776"/>
                </a:lnTo>
                <a:lnTo>
                  <a:pt x="1789" y="774"/>
                </a:lnTo>
                <a:lnTo>
                  <a:pt x="1789" y="774"/>
                </a:lnTo>
                <a:lnTo>
                  <a:pt x="1787" y="774"/>
                </a:lnTo>
                <a:lnTo>
                  <a:pt x="1785" y="776"/>
                </a:lnTo>
                <a:lnTo>
                  <a:pt x="1781" y="776"/>
                </a:lnTo>
                <a:lnTo>
                  <a:pt x="1779" y="780"/>
                </a:lnTo>
                <a:lnTo>
                  <a:pt x="1777" y="780"/>
                </a:lnTo>
                <a:lnTo>
                  <a:pt x="1777" y="778"/>
                </a:lnTo>
                <a:lnTo>
                  <a:pt x="1777" y="778"/>
                </a:lnTo>
                <a:lnTo>
                  <a:pt x="1775" y="778"/>
                </a:lnTo>
                <a:lnTo>
                  <a:pt x="1775" y="778"/>
                </a:lnTo>
                <a:lnTo>
                  <a:pt x="1775" y="778"/>
                </a:lnTo>
                <a:lnTo>
                  <a:pt x="1779" y="776"/>
                </a:lnTo>
                <a:lnTo>
                  <a:pt x="1779" y="776"/>
                </a:lnTo>
                <a:lnTo>
                  <a:pt x="1781" y="774"/>
                </a:lnTo>
                <a:lnTo>
                  <a:pt x="1779" y="774"/>
                </a:lnTo>
                <a:lnTo>
                  <a:pt x="1779" y="772"/>
                </a:lnTo>
                <a:lnTo>
                  <a:pt x="1777" y="767"/>
                </a:lnTo>
                <a:lnTo>
                  <a:pt x="1773" y="765"/>
                </a:lnTo>
                <a:lnTo>
                  <a:pt x="1764" y="765"/>
                </a:lnTo>
                <a:lnTo>
                  <a:pt x="1762" y="765"/>
                </a:lnTo>
                <a:lnTo>
                  <a:pt x="1762" y="767"/>
                </a:lnTo>
                <a:lnTo>
                  <a:pt x="1762" y="767"/>
                </a:lnTo>
                <a:lnTo>
                  <a:pt x="1762" y="767"/>
                </a:lnTo>
                <a:lnTo>
                  <a:pt x="1764" y="767"/>
                </a:lnTo>
                <a:lnTo>
                  <a:pt x="1766" y="767"/>
                </a:lnTo>
                <a:lnTo>
                  <a:pt x="1768" y="767"/>
                </a:lnTo>
                <a:lnTo>
                  <a:pt x="1768" y="767"/>
                </a:lnTo>
                <a:lnTo>
                  <a:pt x="1766" y="767"/>
                </a:lnTo>
                <a:lnTo>
                  <a:pt x="1762" y="770"/>
                </a:lnTo>
                <a:lnTo>
                  <a:pt x="1758" y="770"/>
                </a:lnTo>
                <a:lnTo>
                  <a:pt x="1754" y="772"/>
                </a:lnTo>
                <a:lnTo>
                  <a:pt x="1752" y="776"/>
                </a:lnTo>
                <a:lnTo>
                  <a:pt x="1747" y="778"/>
                </a:lnTo>
                <a:lnTo>
                  <a:pt x="1745" y="778"/>
                </a:lnTo>
                <a:lnTo>
                  <a:pt x="1743" y="780"/>
                </a:lnTo>
                <a:lnTo>
                  <a:pt x="1741" y="780"/>
                </a:lnTo>
                <a:lnTo>
                  <a:pt x="1741" y="780"/>
                </a:lnTo>
                <a:lnTo>
                  <a:pt x="1739" y="782"/>
                </a:lnTo>
                <a:lnTo>
                  <a:pt x="1737" y="784"/>
                </a:lnTo>
                <a:lnTo>
                  <a:pt x="1733" y="784"/>
                </a:lnTo>
                <a:lnTo>
                  <a:pt x="1733" y="784"/>
                </a:lnTo>
                <a:lnTo>
                  <a:pt x="1733" y="784"/>
                </a:lnTo>
                <a:lnTo>
                  <a:pt x="1735" y="784"/>
                </a:lnTo>
                <a:lnTo>
                  <a:pt x="1735" y="782"/>
                </a:lnTo>
                <a:lnTo>
                  <a:pt x="1735" y="782"/>
                </a:lnTo>
                <a:lnTo>
                  <a:pt x="1735" y="782"/>
                </a:lnTo>
                <a:lnTo>
                  <a:pt x="1737" y="780"/>
                </a:lnTo>
                <a:lnTo>
                  <a:pt x="1737" y="780"/>
                </a:lnTo>
                <a:lnTo>
                  <a:pt x="1737" y="780"/>
                </a:lnTo>
                <a:lnTo>
                  <a:pt x="1733" y="778"/>
                </a:lnTo>
                <a:lnTo>
                  <a:pt x="1733" y="776"/>
                </a:lnTo>
                <a:lnTo>
                  <a:pt x="1735" y="778"/>
                </a:lnTo>
                <a:lnTo>
                  <a:pt x="1737" y="778"/>
                </a:lnTo>
                <a:lnTo>
                  <a:pt x="1737" y="778"/>
                </a:lnTo>
                <a:lnTo>
                  <a:pt x="1737" y="778"/>
                </a:lnTo>
                <a:lnTo>
                  <a:pt x="1737" y="776"/>
                </a:lnTo>
                <a:lnTo>
                  <a:pt x="1737" y="776"/>
                </a:lnTo>
                <a:lnTo>
                  <a:pt x="1739" y="774"/>
                </a:lnTo>
                <a:lnTo>
                  <a:pt x="1741" y="774"/>
                </a:lnTo>
                <a:lnTo>
                  <a:pt x="1741" y="774"/>
                </a:lnTo>
                <a:lnTo>
                  <a:pt x="1741" y="774"/>
                </a:lnTo>
                <a:lnTo>
                  <a:pt x="1743" y="774"/>
                </a:lnTo>
                <a:lnTo>
                  <a:pt x="1745" y="774"/>
                </a:lnTo>
                <a:lnTo>
                  <a:pt x="1750" y="772"/>
                </a:lnTo>
                <a:lnTo>
                  <a:pt x="1752" y="772"/>
                </a:lnTo>
                <a:lnTo>
                  <a:pt x="1754" y="770"/>
                </a:lnTo>
                <a:lnTo>
                  <a:pt x="1754" y="770"/>
                </a:lnTo>
                <a:lnTo>
                  <a:pt x="1754" y="770"/>
                </a:lnTo>
                <a:lnTo>
                  <a:pt x="1756" y="770"/>
                </a:lnTo>
                <a:lnTo>
                  <a:pt x="1758" y="770"/>
                </a:lnTo>
                <a:lnTo>
                  <a:pt x="1758" y="770"/>
                </a:lnTo>
                <a:lnTo>
                  <a:pt x="1760" y="767"/>
                </a:lnTo>
                <a:lnTo>
                  <a:pt x="1762" y="765"/>
                </a:lnTo>
                <a:lnTo>
                  <a:pt x="1762" y="765"/>
                </a:lnTo>
                <a:lnTo>
                  <a:pt x="1764" y="765"/>
                </a:lnTo>
                <a:lnTo>
                  <a:pt x="1764" y="763"/>
                </a:lnTo>
                <a:lnTo>
                  <a:pt x="1764" y="763"/>
                </a:lnTo>
                <a:lnTo>
                  <a:pt x="1768" y="763"/>
                </a:lnTo>
                <a:lnTo>
                  <a:pt x="1773" y="763"/>
                </a:lnTo>
                <a:lnTo>
                  <a:pt x="1775" y="761"/>
                </a:lnTo>
                <a:lnTo>
                  <a:pt x="1775" y="759"/>
                </a:lnTo>
                <a:lnTo>
                  <a:pt x="1777" y="759"/>
                </a:lnTo>
                <a:lnTo>
                  <a:pt x="1777" y="759"/>
                </a:lnTo>
                <a:lnTo>
                  <a:pt x="1775" y="757"/>
                </a:lnTo>
                <a:lnTo>
                  <a:pt x="1773" y="757"/>
                </a:lnTo>
                <a:lnTo>
                  <a:pt x="1771" y="757"/>
                </a:lnTo>
                <a:lnTo>
                  <a:pt x="1771" y="755"/>
                </a:lnTo>
                <a:lnTo>
                  <a:pt x="1768" y="755"/>
                </a:lnTo>
                <a:lnTo>
                  <a:pt x="1768" y="753"/>
                </a:lnTo>
                <a:lnTo>
                  <a:pt x="1766" y="753"/>
                </a:lnTo>
                <a:lnTo>
                  <a:pt x="1764" y="753"/>
                </a:lnTo>
                <a:lnTo>
                  <a:pt x="1764" y="755"/>
                </a:lnTo>
                <a:lnTo>
                  <a:pt x="1762" y="755"/>
                </a:lnTo>
                <a:lnTo>
                  <a:pt x="1760" y="755"/>
                </a:lnTo>
                <a:lnTo>
                  <a:pt x="1756" y="753"/>
                </a:lnTo>
                <a:lnTo>
                  <a:pt x="1754" y="751"/>
                </a:lnTo>
                <a:lnTo>
                  <a:pt x="1754" y="749"/>
                </a:lnTo>
                <a:lnTo>
                  <a:pt x="1754" y="747"/>
                </a:lnTo>
                <a:lnTo>
                  <a:pt x="1752" y="747"/>
                </a:lnTo>
                <a:lnTo>
                  <a:pt x="1750" y="747"/>
                </a:lnTo>
                <a:lnTo>
                  <a:pt x="1747" y="747"/>
                </a:lnTo>
                <a:lnTo>
                  <a:pt x="1747" y="749"/>
                </a:lnTo>
                <a:lnTo>
                  <a:pt x="1747" y="749"/>
                </a:lnTo>
                <a:lnTo>
                  <a:pt x="1741" y="753"/>
                </a:lnTo>
                <a:lnTo>
                  <a:pt x="1741" y="755"/>
                </a:lnTo>
                <a:lnTo>
                  <a:pt x="1741" y="753"/>
                </a:lnTo>
                <a:lnTo>
                  <a:pt x="1741" y="751"/>
                </a:lnTo>
                <a:lnTo>
                  <a:pt x="1745" y="749"/>
                </a:lnTo>
                <a:lnTo>
                  <a:pt x="1747" y="747"/>
                </a:lnTo>
                <a:lnTo>
                  <a:pt x="1745" y="747"/>
                </a:lnTo>
                <a:lnTo>
                  <a:pt x="1743" y="747"/>
                </a:lnTo>
                <a:lnTo>
                  <a:pt x="1743" y="747"/>
                </a:lnTo>
                <a:lnTo>
                  <a:pt x="1743" y="744"/>
                </a:lnTo>
                <a:lnTo>
                  <a:pt x="1741" y="744"/>
                </a:lnTo>
                <a:lnTo>
                  <a:pt x="1741" y="744"/>
                </a:lnTo>
                <a:lnTo>
                  <a:pt x="1739" y="744"/>
                </a:lnTo>
                <a:lnTo>
                  <a:pt x="1735" y="747"/>
                </a:lnTo>
                <a:lnTo>
                  <a:pt x="1733" y="747"/>
                </a:lnTo>
                <a:lnTo>
                  <a:pt x="1731" y="749"/>
                </a:lnTo>
                <a:lnTo>
                  <a:pt x="1729" y="749"/>
                </a:lnTo>
                <a:lnTo>
                  <a:pt x="1731" y="749"/>
                </a:lnTo>
                <a:lnTo>
                  <a:pt x="1733" y="747"/>
                </a:lnTo>
                <a:lnTo>
                  <a:pt x="1733" y="744"/>
                </a:lnTo>
                <a:lnTo>
                  <a:pt x="1733" y="742"/>
                </a:lnTo>
                <a:lnTo>
                  <a:pt x="1735" y="742"/>
                </a:lnTo>
                <a:lnTo>
                  <a:pt x="1735" y="740"/>
                </a:lnTo>
                <a:lnTo>
                  <a:pt x="1735" y="738"/>
                </a:lnTo>
                <a:lnTo>
                  <a:pt x="1733" y="738"/>
                </a:lnTo>
                <a:lnTo>
                  <a:pt x="1733" y="738"/>
                </a:lnTo>
                <a:lnTo>
                  <a:pt x="1733" y="736"/>
                </a:lnTo>
                <a:lnTo>
                  <a:pt x="1733" y="734"/>
                </a:lnTo>
                <a:lnTo>
                  <a:pt x="1733" y="734"/>
                </a:lnTo>
                <a:lnTo>
                  <a:pt x="1731" y="734"/>
                </a:lnTo>
                <a:lnTo>
                  <a:pt x="1731" y="736"/>
                </a:lnTo>
                <a:lnTo>
                  <a:pt x="1731" y="734"/>
                </a:lnTo>
                <a:lnTo>
                  <a:pt x="1729" y="734"/>
                </a:lnTo>
                <a:lnTo>
                  <a:pt x="1729" y="732"/>
                </a:lnTo>
                <a:lnTo>
                  <a:pt x="1729" y="732"/>
                </a:lnTo>
                <a:lnTo>
                  <a:pt x="1727" y="732"/>
                </a:lnTo>
                <a:lnTo>
                  <a:pt x="1727" y="732"/>
                </a:lnTo>
                <a:lnTo>
                  <a:pt x="1724" y="734"/>
                </a:lnTo>
                <a:lnTo>
                  <a:pt x="1722" y="732"/>
                </a:lnTo>
                <a:lnTo>
                  <a:pt x="1722" y="732"/>
                </a:lnTo>
                <a:lnTo>
                  <a:pt x="1722" y="732"/>
                </a:lnTo>
                <a:lnTo>
                  <a:pt x="1720" y="732"/>
                </a:lnTo>
                <a:lnTo>
                  <a:pt x="1718" y="730"/>
                </a:lnTo>
                <a:lnTo>
                  <a:pt x="1718" y="730"/>
                </a:lnTo>
                <a:lnTo>
                  <a:pt x="1718" y="730"/>
                </a:lnTo>
                <a:lnTo>
                  <a:pt x="1720" y="730"/>
                </a:lnTo>
                <a:lnTo>
                  <a:pt x="1720" y="728"/>
                </a:lnTo>
                <a:lnTo>
                  <a:pt x="1718" y="726"/>
                </a:lnTo>
                <a:lnTo>
                  <a:pt x="1718" y="726"/>
                </a:lnTo>
                <a:lnTo>
                  <a:pt x="1716" y="726"/>
                </a:lnTo>
                <a:lnTo>
                  <a:pt x="1714" y="726"/>
                </a:lnTo>
                <a:lnTo>
                  <a:pt x="1714" y="723"/>
                </a:lnTo>
                <a:lnTo>
                  <a:pt x="1716" y="723"/>
                </a:lnTo>
                <a:lnTo>
                  <a:pt x="1718" y="723"/>
                </a:lnTo>
                <a:lnTo>
                  <a:pt x="1716" y="721"/>
                </a:lnTo>
                <a:lnTo>
                  <a:pt x="1714" y="721"/>
                </a:lnTo>
                <a:lnTo>
                  <a:pt x="1710" y="721"/>
                </a:lnTo>
                <a:lnTo>
                  <a:pt x="1710" y="721"/>
                </a:lnTo>
                <a:lnTo>
                  <a:pt x="1712" y="719"/>
                </a:lnTo>
                <a:lnTo>
                  <a:pt x="1714" y="719"/>
                </a:lnTo>
                <a:lnTo>
                  <a:pt x="1714" y="719"/>
                </a:lnTo>
                <a:lnTo>
                  <a:pt x="1712" y="719"/>
                </a:lnTo>
                <a:lnTo>
                  <a:pt x="1712" y="719"/>
                </a:lnTo>
                <a:lnTo>
                  <a:pt x="1710" y="717"/>
                </a:lnTo>
                <a:lnTo>
                  <a:pt x="1708" y="717"/>
                </a:lnTo>
                <a:lnTo>
                  <a:pt x="1703" y="715"/>
                </a:lnTo>
                <a:lnTo>
                  <a:pt x="1701" y="713"/>
                </a:lnTo>
                <a:lnTo>
                  <a:pt x="1703" y="713"/>
                </a:lnTo>
                <a:lnTo>
                  <a:pt x="1703" y="713"/>
                </a:lnTo>
                <a:lnTo>
                  <a:pt x="1706" y="713"/>
                </a:lnTo>
                <a:lnTo>
                  <a:pt x="1703" y="715"/>
                </a:lnTo>
                <a:lnTo>
                  <a:pt x="1703" y="715"/>
                </a:lnTo>
                <a:lnTo>
                  <a:pt x="1708" y="715"/>
                </a:lnTo>
                <a:lnTo>
                  <a:pt x="1716" y="717"/>
                </a:lnTo>
                <a:lnTo>
                  <a:pt x="1718" y="717"/>
                </a:lnTo>
                <a:lnTo>
                  <a:pt x="1718" y="715"/>
                </a:lnTo>
                <a:lnTo>
                  <a:pt x="1718" y="713"/>
                </a:lnTo>
                <a:lnTo>
                  <a:pt x="1718" y="711"/>
                </a:lnTo>
                <a:lnTo>
                  <a:pt x="1718" y="709"/>
                </a:lnTo>
                <a:lnTo>
                  <a:pt x="1714" y="707"/>
                </a:lnTo>
                <a:lnTo>
                  <a:pt x="1714" y="707"/>
                </a:lnTo>
                <a:lnTo>
                  <a:pt x="1712" y="707"/>
                </a:lnTo>
                <a:lnTo>
                  <a:pt x="1712" y="707"/>
                </a:lnTo>
                <a:lnTo>
                  <a:pt x="1710" y="705"/>
                </a:lnTo>
                <a:lnTo>
                  <a:pt x="1710" y="705"/>
                </a:lnTo>
                <a:lnTo>
                  <a:pt x="1710" y="705"/>
                </a:lnTo>
                <a:lnTo>
                  <a:pt x="1712" y="702"/>
                </a:lnTo>
                <a:lnTo>
                  <a:pt x="1712" y="702"/>
                </a:lnTo>
                <a:lnTo>
                  <a:pt x="1712" y="702"/>
                </a:lnTo>
                <a:lnTo>
                  <a:pt x="1710" y="700"/>
                </a:lnTo>
                <a:lnTo>
                  <a:pt x="1708" y="700"/>
                </a:lnTo>
                <a:lnTo>
                  <a:pt x="1708" y="700"/>
                </a:lnTo>
                <a:lnTo>
                  <a:pt x="1706" y="700"/>
                </a:lnTo>
                <a:lnTo>
                  <a:pt x="1703" y="700"/>
                </a:lnTo>
                <a:lnTo>
                  <a:pt x="1703" y="700"/>
                </a:lnTo>
                <a:lnTo>
                  <a:pt x="1701" y="700"/>
                </a:lnTo>
                <a:lnTo>
                  <a:pt x="1703" y="700"/>
                </a:lnTo>
                <a:lnTo>
                  <a:pt x="1706" y="700"/>
                </a:lnTo>
                <a:lnTo>
                  <a:pt x="1706" y="698"/>
                </a:lnTo>
                <a:lnTo>
                  <a:pt x="1708" y="698"/>
                </a:lnTo>
                <a:lnTo>
                  <a:pt x="1708" y="698"/>
                </a:lnTo>
                <a:lnTo>
                  <a:pt x="1710" y="696"/>
                </a:lnTo>
                <a:lnTo>
                  <a:pt x="1710" y="696"/>
                </a:lnTo>
                <a:lnTo>
                  <a:pt x="1710" y="694"/>
                </a:lnTo>
                <a:lnTo>
                  <a:pt x="1710" y="694"/>
                </a:lnTo>
                <a:lnTo>
                  <a:pt x="1710" y="692"/>
                </a:lnTo>
                <a:lnTo>
                  <a:pt x="1712" y="692"/>
                </a:lnTo>
                <a:lnTo>
                  <a:pt x="1710" y="690"/>
                </a:lnTo>
                <a:lnTo>
                  <a:pt x="1708" y="690"/>
                </a:lnTo>
                <a:lnTo>
                  <a:pt x="1706" y="690"/>
                </a:lnTo>
                <a:lnTo>
                  <a:pt x="1706" y="690"/>
                </a:lnTo>
                <a:lnTo>
                  <a:pt x="1703" y="686"/>
                </a:lnTo>
                <a:lnTo>
                  <a:pt x="1701" y="686"/>
                </a:lnTo>
                <a:lnTo>
                  <a:pt x="1697" y="686"/>
                </a:lnTo>
                <a:lnTo>
                  <a:pt x="1695" y="688"/>
                </a:lnTo>
                <a:lnTo>
                  <a:pt x="1691" y="690"/>
                </a:lnTo>
                <a:lnTo>
                  <a:pt x="1691" y="688"/>
                </a:lnTo>
                <a:lnTo>
                  <a:pt x="1693" y="688"/>
                </a:lnTo>
                <a:lnTo>
                  <a:pt x="1695" y="686"/>
                </a:lnTo>
                <a:lnTo>
                  <a:pt x="1697" y="686"/>
                </a:lnTo>
                <a:lnTo>
                  <a:pt x="1699" y="682"/>
                </a:lnTo>
                <a:lnTo>
                  <a:pt x="1701" y="679"/>
                </a:lnTo>
                <a:lnTo>
                  <a:pt x="1701" y="679"/>
                </a:lnTo>
                <a:lnTo>
                  <a:pt x="1699" y="679"/>
                </a:lnTo>
                <a:lnTo>
                  <a:pt x="1697" y="679"/>
                </a:lnTo>
                <a:lnTo>
                  <a:pt x="1693" y="679"/>
                </a:lnTo>
                <a:lnTo>
                  <a:pt x="1693" y="682"/>
                </a:lnTo>
                <a:lnTo>
                  <a:pt x="1693" y="679"/>
                </a:lnTo>
                <a:lnTo>
                  <a:pt x="1693" y="679"/>
                </a:lnTo>
                <a:lnTo>
                  <a:pt x="1693" y="679"/>
                </a:lnTo>
                <a:lnTo>
                  <a:pt x="1691" y="679"/>
                </a:lnTo>
                <a:lnTo>
                  <a:pt x="1689" y="682"/>
                </a:lnTo>
                <a:lnTo>
                  <a:pt x="1687" y="682"/>
                </a:lnTo>
                <a:lnTo>
                  <a:pt x="1689" y="682"/>
                </a:lnTo>
                <a:lnTo>
                  <a:pt x="1689" y="679"/>
                </a:lnTo>
                <a:lnTo>
                  <a:pt x="1691" y="677"/>
                </a:lnTo>
                <a:lnTo>
                  <a:pt x="1693" y="677"/>
                </a:lnTo>
                <a:lnTo>
                  <a:pt x="1697" y="675"/>
                </a:lnTo>
                <a:lnTo>
                  <a:pt x="1695" y="673"/>
                </a:lnTo>
                <a:lnTo>
                  <a:pt x="1695" y="671"/>
                </a:lnTo>
                <a:lnTo>
                  <a:pt x="1695" y="671"/>
                </a:lnTo>
                <a:lnTo>
                  <a:pt x="1693" y="671"/>
                </a:lnTo>
                <a:lnTo>
                  <a:pt x="1691" y="671"/>
                </a:lnTo>
                <a:lnTo>
                  <a:pt x="1691" y="671"/>
                </a:lnTo>
                <a:lnTo>
                  <a:pt x="1691" y="669"/>
                </a:lnTo>
                <a:lnTo>
                  <a:pt x="1691" y="669"/>
                </a:lnTo>
                <a:lnTo>
                  <a:pt x="1691" y="667"/>
                </a:lnTo>
                <a:lnTo>
                  <a:pt x="1691" y="667"/>
                </a:lnTo>
                <a:lnTo>
                  <a:pt x="1691" y="667"/>
                </a:lnTo>
                <a:lnTo>
                  <a:pt x="1691" y="667"/>
                </a:lnTo>
                <a:lnTo>
                  <a:pt x="1691" y="667"/>
                </a:lnTo>
                <a:lnTo>
                  <a:pt x="1689" y="667"/>
                </a:lnTo>
                <a:lnTo>
                  <a:pt x="1687" y="667"/>
                </a:lnTo>
                <a:lnTo>
                  <a:pt x="1683" y="667"/>
                </a:lnTo>
                <a:lnTo>
                  <a:pt x="1680" y="667"/>
                </a:lnTo>
                <a:lnTo>
                  <a:pt x="1680" y="667"/>
                </a:lnTo>
                <a:lnTo>
                  <a:pt x="1683" y="667"/>
                </a:lnTo>
                <a:lnTo>
                  <a:pt x="1685" y="667"/>
                </a:lnTo>
                <a:lnTo>
                  <a:pt x="1685" y="667"/>
                </a:lnTo>
                <a:lnTo>
                  <a:pt x="1687" y="665"/>
                </a:lnTo>
                <a:lnTo>
                  <a:pt x="1689" y="665"/>
                </a:lnTo>
                <a:lnTo>
                  <a:pt x="1687" y="661"/>
                </a:lnTo>
                <a:lnTo>
                  <a:pt x="1687" y="661"/>
                </a:lnTo>
                <a:lnTo>
                  <a:pt x="1685" y="663"/>
                </a:lnTo>
                <a:lnTo>
                  <a:pt x="1685" y="663"/>
                </a:lnTo>
                <a:lnTo>
                  <a:pt x="1685" y="661"/>
                </a:lnTo>
                <a:lnTo>
                  <a:pt x="1685" y="661"/>
                </a:lnTo>
                <a:lnTo>
                  <a:pt x="1680" y="661"/>
                </a:lnTo>
                <a:lnTo>
                  <a:pt x="1680" y="658"/>
                </a:lnTo>
                <a:lnTo>
                  <a:pt x="1683" y="658"/>
                </a:lnTo>
                <a:lnTo>
                  <a:pt x="1685" y="656"/>
                </a:lnTo>
                <a:lnTo>
                  <a:pt x="1683" y="656"/>
                </a:lnTo>
                <a:lnTo>
                  <a:pt x="1683" y="654"/>
                </a:lnTo>
                <a:lnTo>
                  <a:pt x="1680" y="654"/>
                </a:lnTo>
                <a:lnTo>
                  <a:pt x="1680" y="652"/>
                </a:lnTo>
                <a:lnTo>
                  <a:pt x="1680" y="650"/>
                </a:lnTo>
                <a:lnTo>
                  <a:pt x="1678" y="652"/>
                </a:lnTo>
                <a:lnTo>
                  <a:pt x="1676" y="652"/>
                </a:lnTo>
                <a:lnTo>
                  <a:pt x="1678" y="650"/>
                </a:lnTo>
                <a:lnTo>
                  <a:pt x="1678" y="648"/>
                </a:lnTo>
                <a:lnTo>
                  <a:pt x="1676" y="646"/>
                </a:lnTo>
                <a:lnTo>
                  <a:pt x="1674" y="646"/>
                </a:lnTo>
                <a:lnTo>
                  <a:pt x="1672" y="646"/>
                </a:lnTo>
                <a:lnTo>
                  <a:pt x="1670" y="646"/>
                </a:lnTo>
                <a:lnTo>
                  <a:pt x="1670" y="646"/>
                </a:lnTo>
                <a:lnTo>
                  <a:pt x="1670" y="646"/>
                </a:lnTo>
                <a:lnTo>
                  <a:pt x="1672" y="644"/>
                </a:lnTo>
                <a:lnTo>
                  <a:pt x="1674" y="644"/>
                </a:lnTo>
                <a:lnTo>
                  <a:pt x="1674" y="642"/>
                </a:lnTo>
                <a:lnTo>
                  <a:pt x="1674" y="642"/>
                </a:lnTo>
                <a:lnTo>
                  <a:pt x="1670" y="640"/>
                </a:lnTo>
                <a:lnTo>
                  <a:pt x="1668" y="640"/>
                </a:lnTo>
                <a:lnTo>
                  <a:pt x="1668" y="640"/>
                </a:lnTo>
                <a:lnTo>
                  <a:pt x="1668" y="642"/>
                </a:lnTo>
                <a:lnTo>
                  <a:pt x="1668" y="642"/>
                </a:lnTo>
                <a:lnTo>
                  <a:pt x="1666" y="646"/>
                </a:lnTo>
                <a:lnTo>
                  <a:pt x="1664" y="648"/>
                </a:lnTo>
                <a:lnTo>
                  <a:pt x="1664" y="648"/>
                </a:lnTo>
                <a:lnTo>
                  <a:pt x="1664" y="650"/>
                </a:lnTo>
                <a:lnTo>
                  <a:pt x="1664" y="650"/>
                </a:lnTo>
                <a:lnTo>
                  <a:pt x="1664" y="650"/>
                </a:lnTo>
                <a:lnTo>
                  <a:pt x="1666" y="652"/>
                </a:lnTo>
                <a:lnTo>
                  <a:pt x="1666" y="652"/>
                </a:lnTo>
                <a:lnTo>
                  <a:pt x="1664" y="650"/>
                </a:lnTo>
                <a:lnTo>
                  <a:pt x="1662" y="650"/>
                </a:lnTo>
                <a:lnTo>
                  <a:pt x="1662" y="650"/>
                </a:lnTo>
                <a:lnTo>
                  <a:pt x="1659" y="652"/>
                </a:lnTo>
                <a:lnTo>
                  <a:pt x="1659" y="652"/>
                </a:lnTo>
                <a:lnTo>
                  <a:pt x="1659" y="654"/>
                </a:lnTo>
                <a:lnTo>
                  <a:pt x="1659" y="654"/>
                </a:lnTo>
                <a:lnTo>
                  <a:pt x="1659" y="654"/>
                </a:lnTo>
                <a:lnTo>
                  <a:pt x="1659" y="656"/>
                </a:lnTo>
                <a:lnTo>
                  <a:pt x="1662" y="656"/>
                </a:lnTo>
                <a:lnTo>
                  <a:pt x="1662" y="658"/>
                </a:lnTo>
                <a:lnTo>
                  <a:pt x="1664" y="658"/>
                </a:lnTo>
                <a:lnTo>
                  <a:pt x="1666" y="658"/>
                </a:lnTo>
                <a:lnTo>
                  <a:pt x="1666" y="661"/>
                </a:lnTo>
                <a:lnTo>
                  <a:pt x="1666" y="661"/>
                </a:lnTo>
                <a:lnTo>
                  <a:pt x="1662" y="658"/>
                </a:lnTo>
                <a:lnTo>
                  <a:pt x="1662" y="658"/>
                </a:lnTo>
                <a:lnTo>
                  <a:pt x="1659" y="658"/>
                </a:lnTo>
                <a:lnTo>
                  <a:pt x="1659" y="658"/>
                </a:lnTo>
                <a:lnTo>
                  <a:pt x="1659" y="661"/>
                </a:lnTo>
                <a:lnTo>
                  <a:pt x="1659" y="661"/>
                </a:lnTo>
                <a:lnTo>
                  <a:pt x="1659" y="661"/>
                </a:lnTo>
                <a:lnTo>
                  <a:pt x="1657" y="661"/>
                </a:lnTo>
                <a:lnTo>
                  <a:pt x="1657" y="663"/>
                </a:lnTo>
                <a:lnTo>
                  <a:pt x="1657" y="663"/>
                </a:lnTo>
                <a:lnTo>
                  <a:pt x="1657" y="663"/>
                </a:lnTo>
                <a:lnTo>
                  <a:pt x="1655" y="663"/>
                </a:lnTo>
                <a:lnTo>
                  <a:pt x="1655" y="663"/>
                </a:lnTo>
                <a:lnTo>
                  <a:pt x="1657" y="665"/>
                </a:lnTo>
                <a:lnTo>
                  <a:pt x="1657" y="665"/>
                </a:lnTo>
                <a:lnTo>
                  <a:pt x="1657" y="665"/>
                </a:lnTo>
                <a:lnTo>
                  <a:pt x="1659" y="667"/>
                </a:lnTo>
                <a:lnTo>
                  <a:pt x="1659" y="667"/>
                </a:lnTo>
                <a:lnTo>
                  <a:pt x="1659" y="667"/>
                </a:lnTo>
                <a:lnTo>
                  <a:pt x="1657" y="667"/>
                </a:lnTo>
                <a:lnTo>
                  <a:pt x="1657" y="667"/>
                </a:lnTo>
                <a:lnTo>
                  <a:pt x="1655" y="667"/>
                </a:lnTo>
                <a:lnTo>
                  <a:pt x="1655" y="667"/>
                </a:lnTo>
                <a:lnTo>
                  <a:pt x="1655" y="669"/>
                </a:lnTo>
                <a:lnTo>
                  <a:pt x="1655" y="669"/>
                </a:lnTo>
                <a:lnTo>
                  <a:pt x="1655" y="669"/>
                </a:lnTo>
                <a:lnTo>
                  <a:pt x="1653" y="669"/>
                </a:lnTo>
                <a:lnTo>
                  <a:pt x="1653" y="669"/>
                </a:lnTo>
                <a:lnTo>
                  <a:pt x="1653" y="671"/>
                </a:lnTo>
                <a:lnTo>
                  <a:pt x="1653" y="671"/>
                </a:lnTo>
                <a:lnTo>
                  <a:pt x="1653" y="671"/>
                </a:lnTo>
                <a:lnTo>
                  <a:pt x="1651" y="671"/>
                </a:lnTo>
                <a:lnTo>
                  <a:pt x="1651" y="671"/>
                </a:lnTo>
                <a:lnTo>
                  <a:pt x="1651" y="673"/>
                </a:lnTo>
                <a:lnTo>
                  <a:pt x="1651" y="673"/>
                </a:lnTo>
                <a:lnTo>
                  <a:pt x="1653" y="675"/>
                </a:lnTo>
                <a:lnTo>
                  <a:pt x="1653" y="677"/>
                </a:lnTo>
                <a:lnTo>
                  <a:pt x="1653" y="677"/>
                </a:lnTo>
                <a:lnTo>
                  <a:pt x="1653" y="677"/>
                </a:lnTo>
                <a:lnTo>
                  <a:pt x="1651" y="679"/>
                </a:lnTo>
                <a:lnTo>
                  <a:pt x="1651" y="679"/>
                </a:lnTo>
                <a:lnTo>
                  <a:pt x="1651" y="677"/>
                </a:lnTo>
                <a:lnTo>
                  <a:pt x="1651" y="677"/>
                </a:lnTo>
                <a:lnTo>
                  <a:pt x="1651" y="675"/>
                </a:lnTo>
                <a:lnTo>
                  <a:pt x="1649" y="673"/>
                </a:lnTo>
                <a:lnTo>
                  <a:pt x="1649" y="673"/>
                </a:lnTo>
                <a:lnTo>
                  <a:pt x="1647" y="673"/>
                </a:lnTo>
                <a:lnTo>
                  <a:pt x="1647" y="673"/>
                </a:lnTo>
                <a:lnTo>
                  <a:pt x="1645" y="673"/>
                </a:lnTo>
                <a:lnTo>
                  <a:pt x="1645" y="675"/>
                </a:lnTo>
                <a:lnTo>
                  <a:pt x="1643" y="675"/>
                </a:lnTo>
                <a:lnTo>
                  <a:pt x="1643" y="677"/>
                </a:lnTo>
                <a:lnTo>
                  <a:pt x="1641" y="679"/>
                </a:lnTo>
                <a:lnTo>
                  <a:pt x="1639" y="679"/>
                </a:lnTo>
                <a:lnTo>
                  <a:pt x="1636" y="679"/>
                </a:lnTo>
                <a:lnTo>
                  <a:pt x="1634" y="682"/>
                </a:lnTo>
                <a:lnTo>
                  <a:pt x="1632" y="684"/>
                </a:lnTo>
                <a:lnTo>
                  <a:pt x="1628" y="684"/>
                </a:lnTo>
                <a:lnTo>
                  <a:pt x="1628" y="686"/>
                </a:lnTo>
                <a:lnTo>
                  <a:pt x="1628" y="686"/>
                </a:lnTo>
                <a:lnTo>
                  <a:pt x="1628" y="688"/>
                </a:lnTo>
                <a:lnTo>
                  <a:pt x="1628" y="690"/>
                </a:lnTo>
                <a:lnTo>
                  <a:pt x="1626" y="690"/>
                </a:lnTo>
                <a:lnTo>
                  <a:pt x="1628" y="688"/>
                </a:lnTo>
                <a:lnTo>
                  <a:pt x="1628" y="686"/>
                </a:lnTo>
                <a:lnTo>
                  <a:pt x="1628" y="684"/>
                </a:lnTo>
                <a:lnTo>
                  <a:pt x="1626" y="682"/>
                </a:lnTo>
                <a:lnTo>
                  <a:pt x="1626" y="682"/>
                </a:lnTo>
                <a:lnTo>
                  <a:pt x="1626" y="682"/>
                </a:lnTo>
                <a:lnTo>
                  <a:pt x="1626" y="684"/>
                </a:lnTo>
                <a:lnTo>
                  <a:pt x="1624" y="684"/>
                </a:lnTo>
                <a:lnTo>
                  <a:pt x="1622" y="686"/>
                </a:lnTo>
                <a:lnTo>
                  <a:pt x="1622" y="686"/>
                </a:lnTo>
                <a:lnTo>
                  <a:pt x="1624" y="684"/>
                </a:lnTo>
                <a:lnTo>
                  <a:pt x="1624" y="684"/>
                </a:lnTo>
                <a:lnTo>
                  <a:pt x="1624" y="682"/>
                </a:lnTo>
                <a:lnTo>
                  <a:pt x="1624" y="679"/>
                </a:lnTo>
                <a:lnTo>
                  <a:pt x="1622" y="679"/>
                </a:lnTo>
                <a:lnTo>
                  <a:pt x="1622" y="679"/>
                </a:lnTo>
                <a:lnTo>
                  <a:pt x="1620" y="682"/>
                </a:lnTo>
                <a:lnTo>
                  <a:pt x="1618" y="686"/>
                </a:lnTo>
                <a:lnTo>
                  <a:pt x="1618" y="688"/>
                </a:lnTo>
                <a:lnTo>
                  <a:pt x="1618" y="688"/>
                </a:lnTo>
                <a:lnTo>
                  <a:pt x="1615" y="688"/>
                </a:lnTo>
                <a:lnTo>
                  <a:pt x="1611" y="690"/>
                </a:lnTo>
                <a:lnTo>
                  <a:pt x="1607" y="692"/>
                </a:lnTo>
                <a:lnTo>
                  <a:pt x="1607" y="690"/>
                </a:lnTo>
                <a:lnTo>
                  <a:pt x="1609" y="690"/>
                </a:lnTo>
                <a:lnTo>
                  <a:pt x="1611" y="690"/>
                </a:lnTo>
                <a:lnTo>
                  <a:pt x="1613" y="688"/>
                </a:lnTo>
                <a:lnTo>
                  <a:pt x="1615" y="688"/>
                </a:lnTo>
                <a:lnTo>
                  <a:pt x="1618" y="686"/>
                </a:lnTo>
                <a:lnTo>
                  <a:pt x="1618" y="684"/>
                </a:lnTo>
                <a:lnTo>
                  <a:pt x="1620" y="682"/>
                </a:lnTo>
                <a:lnTo>
                  <a:pt x="1620" y="679"/>
                </a:lnTo>
                <a:lnTo>
                  <a:pt x="1620" y="677"/>
                </a:lnTo>
                <a:lnTo>
                  <a:pt x="1620" y="677"/>
                </a:lnTo>
                <a:lnTo>
                  <a:pt x="1618" y="677"/>
                </a:lnTo>
                <a:lnTo>
                  <a:pt x="1618" y="673"/>
                </a:lnTo>
                <a:lnTo>
                  <a:pt x="1618" y="673"/>
                </a:lnTo>
                <a:lnTo>
                  <a:pt x="1615" y="671"/>
                </a:lnTo>
                <a:lnTo>
                  <a:pt x="1613" y="671"/>
                </a:lnTo>
                <a:lnTo>
                  <a:pt x="1613" y="671"/>
                </a:lnTo>
                <a:lnTo>
                  <a:pt x="1613" y="671"/>
                </a:lnTo>
                <a:lnTo>
                  <a:pt x="1609" y="671"/>
                </a:lnTo>
                <a:lnTo>
                  <a:pt x="1607" y="671"/>
                </a:lnTo>
                <a:lnTo>
                  <a:pt x="1605" y="671"/>
                </a:lnTo>
                <a:lnTo>
                  <a:pt x="1605" y="671"/>
                </a:lnTo>
                <a:lnTo>
                  <a:pt x="1603" y="671"/>
                </a:lnTo>
                <a:lnTo>
                  <a:pt x="1599" y="673"/>
                </a:lnTo>
                <a:lnTo>
                  <a:pt x="1597" y="675"/>
                </a:lnTo>
                <a:lnTo>
                  <a:pt x="1595" y="675"/>
                </a:lnTo>
                <a:lnTo>
                  <a:pt x="1592" y="673"/>
                </a:lnTo>
                <a:lnTo>
                  <a:pt x="1590" y="673"/>
                </a:lnTo>
                <a:lnTo>
                  <a:pt x="1590" y="673"/>
                </a:lnTo>
                <a:lnTo>
                  <a:pt x="1595" y="671"/>
                </a:lnTo>
                <a:lnTo>
                  <a:pt x="1595" y="671"/>
                </a:lnTo>
                <a:lnTo>
                  <a:pt x="1597" y="671"/>
                </a:lnTo>
                <a:lnTo>
                  <a:pt x="1597" y="671"/>
                </a:lnTo>
                <a:lnTo>
                  <a:pt x="1597" y="669"/>
                </a:lnTo>
                <a:lnTo>
                  <a:pt x="1597" y="669"/>
                </a:lnTo>
                <a:lnTo>
                  <a:pt x="1597" y="669"/>
                </a:lnTo>
                <a:lnTo>
                  <a:pt x="1597" y="669"/>
                </a:lnTo>
                <a:lnTo>
                  <a:pt x="1599" y="671"/>
                </a:lnTo>
                <a:lnTo>
                  <a:pt x="1599" y="671"/>
                </a:lnTo>
                <a:lnTo>
                  <a:pt x="1599" y="671"/>
                </a:lnTo>
                <a:lnTo>
                  <a:pt x="1601" y="671"/>
                </a:lnTo>
                <a:lnTo>
                  <a:pt x="1601" y="669"/>
                </a:lnTo>
                <a:lnTo>
                  <a:pt x="1601" y="669"/>
                </a:lnTo>
                <a:lnTo>
                  <a:pt x="1601" y="667"/>
                </a:lnTo>
                <a:lnTo>
                  <a:pt x="1603" y="667"/>
                </a:lnTo>
                <a:lnTo>
                  <a:pt x="1603" y="667"/>
                </a:lnTo>
                <a:lnTo>
                  <a:pt x="1601" y="665"/>
                </a:lnTo>
                <a:lnTo>
                  <a:pt x="1601" y="665"/>
                </a:lnTo>
                <a:lnTo>
                  <a:pt x="1603" y="663"/>
                </a:lnTo>
                <a:lnTo>
                  <a:pt x="1603" y="663"/>
                </a:lnTo>
                <a:lnTo>
                  <a:pt x="1603" y="661"/>
                </a:lnTo>
                <a:lnTo>
                  <a:pt x="1599" y="661"/>
                </a:lnTo>
                <a:lnTo>
                  <a:pt x="1599" y="661"/>
                </a:lnTo>
                <a:lnTo>
                  <a:pt x="1599" y="658"/>
                </a:lnTo>
                <a:lnTo>
                  <a:pt x="1599" y="656"/>
                </a:lnTo>
                <a:lnTo>
                  <a:pt x="1599" y="654"/>
                </a:lnTo>
                <a:lnTo>
                  <a:pt x="1599" y="654"/>
                </a:lnTo>
                <a:lnTo>
                  <a:pt x="1599" y="652"/>
                </a:lnTo>
                <a:lnTo>
                  <a:pt x="1599" y="650"/>
                </a:lnTo>
                <a:lnTo>
                  <a:pt x="1599" y="650"/>
                </a:lnTo>
                <a:lnTo>
                  <a:pt x="1597" y="648"/>
                </a:lnTo>
                <a:lnTo>
                  <a:pt x="1597" y="648"/>
                </a:lnTo>
                <a:lnTo>
                  <a:pt x="1588" y="648"/>
                </a:lnTo>
                <a:lnTo>
                  <a:pt x="1586" y="648"/>
                </a:lnTo>
                <a:lnTo>
                  <a:pt x="1584" y="648"/>
                </a:lnTo>
                <a:lnTo>
                  <a:pt x="1584" y="646"/>
                </a:lnTo>
                <a:lnTo>
                  <a:pt x="1586" y="646"/>
                </a:lnTo>
                <a:lnTo>
                  <a:pt x="1595" y="646"/>
                </a:lnTo>
                <a:lnTo>
                  <a:pt x="1597" y="646"/>
                </a:lnTo>
                <a:lnTo>
                  <a:pt x="1599" y="646"/>
                </a:lnTo>
                <a:lnTo>
                  <a:pt x="1599" y="644"/>
                </a:lnTo>
                <a:lnTo>
                  <a:pt x="1599" y="644"/>
                </a:lnTo>
                <a:lnTo>
                  <a:pt x="1599" y="642"/>
                </a:lnTo>
                <a:lnTo>
                  <a:pt x="1599" y="642"/>
                </a:lnTo>
                <a:lnTo>
                  <a:pt x="1599" y="642"/>
                </a:lnTo>
                <a:lnTo>
                  <a:pt x="1597" y="640"/>
                </a:lnTo>
                <a:lnTo>
                  <a:pt x="1597" y="637"/>
                </a:lnTo>
                <a:lnTo>
                  <a:pt x="1597" y="637"/>
                </a:lnTo>
                <a:lnTo>
                  <a:pt x="1597" y="635"/>
                </a:lnTo>
                <a:lnTo>
                  <a:pt x="1597" y="635"/>
                </a:lnTo>
                <a:lnTo>
                  <a:pt x="1599" y="631"/>
                </a:lnTo>
                <a:lnTo>
                  <a:pt x="1601" y="631"/>
                </a:lnTo>
                <a:lnTo>
                  <a:pt x="1601" y="629"/>
                </a:lnTo>
                <a:lnTo>
                  <a:pt x="1601" y="629"/>
                </a:lnTo>
                <a:lnTo>
                  <a:pt x="1603" y="629"/>
                </a:lnTo>
                <a:lnTo>
                  <a:pt x="1603" y="627"/>
                </a:lnTo>
                <a:lnTo>
                  <a:pt x="1603" y="627"/>
                </a:lnTo>
                <a:lnTo>
                  <a:pt x="1601" y="625"/>
                </a:lnTo>
                <a:lnTo>
                  <a:pt x="1601" y="625"/>
                </a:lnTo>
                <a:lnTo>
                  <a:pt x="1601" y="625"/>
                </a:lnTo>
                <a:lnTo>
                  <a:pt x="1599" y="625"/>
                </a:lnTo>
                <a:lnTo>
                  <a:pt x="1599" y="625"/>
                </a:lnTo>
                <a:lnTo>
                  <a:pt x="1599" y="627"/>
                </a:lnTo>
                <a:lnTo>
                  <a:pt x="1599" y="627"/>
                </a:lnTo>
                <a:lnTo>
                  <a:pt x="1597" y="627"/>
                </a:lnTo>
                <a:lnTo>
                  <a:pt x="1595" y="629"/>
                </a:lnTo>
                <a:lnTo>
                  <a:pt x="1595" y="629"/>
                </a:lnTo>
                <a:lnTo>
                  <a:pt x="1592" y="627"/>
                </a:lnTo>
                <a:lnTo>
                  <a:pt x="1592" y="627"/>
                </a:lnTo>
                <a:lnTo>
                  <a:pt x="1592" y="625"/>
                </a:lnTo>
                <a:lnTo>
                  <a:pt x="1590" y="625"/>
                </a:lnTo>
                <a:lnTo>
                  <a:pt x="1590" y="625"/>
                </a:lnTo>
                <a:lnTo>
                  <a:pt x="1590" y="623"/>
                </a:lnTo>
                <a:lnTo>
                  <a:pt x="1588" y="623"/>
                </a:lnTo>
                <a:lnTo>
                  <a:pt x="1586" y="625"/>
                </a:lnTo>
                <a:lnTo>
                  <a:pt x="1584" y="625"/>
                </a:lnTo>
                <a:lnTo>
                  <a:pt x="1578" y="623"/>
                </a:lnTo>
                <a:lnTo>
                  <a:pt x="1576" y="623"/>
                </a:lnTo>
                <a:lnTo>
                  <a:pt x="1574" y="623"/>
                </a:lnTo>
                <a:lnTo>
                  <a:pt x="1574" y="621"/>
                </a:lnTo>
                <a:lnTo>
                  <a:pt x="1571" y="621"/>
                </a:lnTo>
                <a:lnTo>
                  <a:pt x="1567" y="619"/>
                </a:lnTo>
                <a:lnTo>
                  <a:pt x="1569" y="617"/>
                </a:lnTo>
                <a:lnTo>
                  <a:pt x="1569" y="617"/>
                </a:lnTo>
                <a:lnTo>
                  <a:pt x="1569" y="617"/>
                </a:lnTo>
                <a:lnTo>
                  <a:pt x="1567" y="617"/>
                </a:lnTo>
                <a:lnTo>
                  <a:pt x="1567" y="617"/>
                </a:lnTo>
                <a:lnTo>
                  <a:pt x="1567" y="614"/>
                </a:lnTo>
                <a:lnTo>
                  <a:pt x="1567" y="614"/>
                </a:lnTo>
                <a:lnTo>
                  <a:pt x="1569" y="612"/>
                </a:lnTo>
                <a:lnTo>
                  <a:pt x="1569" y="612"/>
                </a:lnTo>
                <a:lnTo>
                  <a:pt x="1569" y="612"/>
                </a:lnTo>
                <a:lnTo>
                  <a:pt x="1569" y="612"/>
                </a:lnTo>
                <a:lnTo>
                  <a:pt x="1567" y="610"/>
                </a:lnTo>
                <a:lnTo>
                  <a:pt x="1565" y="610"/>
                </a:lnTo>
                <a:lnTo>
                  <a:pt x="1565" y="610"/>
                </a:lnTo>
                <a:lnTo>
                  <a:pt x="1565" y="612"/>
                </a:lnTo>
                <a:lnTo>
                  <a:pt x="1561" y="612"/>
                </a:lnTo>
                <a:lnTo>
                  <a:pt x="1561" y="612"/>
                </a:lnTo>
                <a:lnTo>
                  <a:pt x="1563" y="610"/>
                </a:lnTo>
                <a:lnTo>
                  <a:pt x="1563" y="610"/>
                </a:lnTo>
                <a:lnTo>
                  <a:pt x="1563" y="610"/>
                </a:lnTo>
                <a:lnTo>
                  <a:pt x="1563" y="610"/>
                </a:lnTo>
                <a:lnTo>
                  <a:pt x="1563" y="608"/>
                </a:lnTo>
                <a:lnTo>
                  <a:pt x="1561" y="608"/>
                </a:lnTo>
                <a:lnTo>
                  <a:pt x="1561" y="606"/>
                </a:lnTo>
                <a:lnTo>
                  <a:pt x="1559" y="606"/>
                </a:lnTo>
                <a:lnTo>
                  <a:pt x="1557" y="604"/>
                </a:lnTo>
                <a:lnTo>
                  <a:pt x="1557" y="606"/>
                </a:lnTo>
                <a:lnTo>
                  <a:pt x="1555" y="606"/>
                </a:lnTo>
                <a:lnTo>
                  <a:pt x="1555" y="606"/>
                </a:lnTo>
                <a:lnTo>
                  <a:pt x="1553" y="606"/>
                </a:lnTo>
                <a:lnTo>
                  <a:pt x="1555" y="604"/>
                </a:lnTo>
                <a:lnTo>
                  <a:pt x="1555" y="602"/>
                </a:lnTo>
                <a:lnTo>
                  <a:pt x="1555" y="602"/>
                </a:lnTo>
                <a:lnTo>
                  <a:pt x="1555" y="602"/>
                </a:lnTo>
                <a:lnTo>
                  <a:pt x="1555" y="600"/>
                </a:lnTo>
                <a:lnTo>
                  <a:pt x="1555" y="600"/>
                </a:lnTo>
                <a:lnTo>
                  <a:pt x="1555" y="600"/>
                </a:lnTo>
                <a:lnTo>
                  <a:pt x="1553" y="600"/>
                </a:lnTo>
                <a:lnTo>
                  <a:pt x="1551" y="600"/>
                </a:lnTo>
                <a:lnTo>
                  <a:pt x="1548" y="600"/>
                </a:lnTo>
                <a:lnTo>
                  <a:pt x="1546" y="598"/>
                </a:lnTo>
                <a:lnTo>
                  <a:pt x="1546" y="596"/>
                </a:lnTo>
                <a:lnTo>
                  <a:pt x="1544" y="596"/>
                </a:lnTo>
                <a:lnTo>
                  <a:pt x="1540" y="593"/>
                </a:lnTo>
                <a:lnTo>
                  <a:pt x="1540" y="593"/>
                </a:lnTo>
                <a:lnTo>
                  <a:pt x="1540" y="593"/>
                </a:lnTo>
                <a:lnTo>
                  <a:pt x="1538" y="593"/>
                </a:lnTo>
                <a:lnTo>
                  <a:pt x="1536" y="596"/>
                </a:lnTo>
                <a:lnTo>
                  <a:pt x="1532" y="596"/>
                </a:lnTo>
                <a:lnTo>
                  <a:pt x="1530" y="598"/>
                </a:lnTo>
                <a:lnTo>
                  <a:pt x="1525" y="598"/>
                </a:lnTo>
                <a:lnTo>
                  <a:pt x="1525" y="600"/>
                </a:lnTo>
                <a:lnTo>
                  <a:pt x="1527" y="600"/>
                </a:lnTo>
                <a:lnTo>
                  <a:pt x="1527" y="600"/>
                </a:lnTo>
                <a:lnTo>
                  <a:pt x="1523" y="598"/>
                </a:lnTo>
                <a:lnTo>
                  <a:pt x="1521" y="598"/>
                </a:lnTo>
                <a:lnTo>
                  <a:pt x="1519" y="598"/>
                </a:lnTo>
                <a:lnTo>
                  <a:pt x="1517" y="596"/>
                </a:lnTo>
                <a:lnTo>
                  <a:pt x="1515" y="596"/>
                </a:lnTo>
                <a:lnTo>
                  <a:pt x="1515" y="598"/>
                </a:lnTo>
                <a:lnTo>
                  <a:pt x="1511" y="600"/>
                </a:lnTo>
                <a:lnTo>
                  <a:pt x="1509" y="600"/>
                </a:lnTo>
                <a:lnTo>
                  <a:pt x="1511" y="598"/>
                </a:lnTo>
                <a:lnTo>
                  <a:pt x="1509" y="596"/>
                </a:lnTo>
                <a:lnTo>
                  <a:pt x="1498" y="593"/>
                </a:lnTo>
                <a:lnTo>
                  <a:pt x="1494" y="591"/>
                </a:lnTo>
                <a:lnTo>
                  <a:pt x="1490" y="591"/>
                </a:lnTo>
                <a:lnTo>
                  <a:pt x="1488" y="591"/>
                </a:lnTo>
                <a:lnTo>
                  <a:pt x="1483" y="591"/>
                </a:lnTo>
                <a:lnTo>
                  <a:pt x="1479" y="593"/>
                </a:lnTo>
                <a:lnTo>
                  <a:pt x="1477" y="596"/>
                </a:lnTo>
                <a:lnTo>
                  <a:pt x="1475" y="596"/>
                </a:lnTo>
                <a:lnTo>
                  <a:pt x="1475" y="598"/>
                </a:lnTo>
                <a:lnTo>
                  <a:pt x="1475" y="598"/>
                </a:lnTo>
                <a:lnTo>
                  <a:pt x="1475" y="602"/>
                </a:lnTo>
                <a:lnTo>
                  <a:pt x="1477" y="604"/>
                </a:lnTo>
                <a:lnTo>
                  <a:pt x="1477" y="606"/>
                </a:lnTo>
                <a:lnTo>
                  <a:pt x="1479" y="608"/>
                </a:lnTo>
                <a:lnTo>
                  <a:pt x="1479" y="610"/>
                </a:lnTo>
                <a:lnTo>
                  <a:pt x="1481" y="610"/>
                </a:lnTo>
                <a:lnTo>
                  <a:pt x="1481" y="612"/>
                </a:lnTo>
                <a:lnTo>
                  <a:pt x="1486" y="612"/>
                </a:lnTo>
                <a:lnTo>
                  <a:pt x="1483" y="614"/>
                </a:lnTo>
                <a:lnTo>
                  <a:pt x="1481" y="617"/>
                </a:lnTo>
                <a:lnTo>
                  <a:pt x="1481" y="617"/>
                </a:lnTo>
                <a:lnTo>
                  <a:pt x="1481" y="621"/>
                </a:lnTo>
                <a:lnTo>
                  <a:pt x="1481" y="621"/>
                </a:lnTo>
                <a:lnTo>
                  <a:pt x="1481" y="623"/>
                </a:lnTo>
                <a:lnTo>
                  <a:pt x="1479" y="623"/>
                </a:lnTo>
                <a:lnTo>
                  <a:pt x="1479" y="625"/>
                </a:lnTo>
                <a:lnTo>
                  <a:pt x="1475" y="629"/>
                </a:lnTo>
                <a:lnTo>
                  <a:pt x="1475" y="629"/>
                </a:lnTo>
                <a:lnTo>
                  <a:pt x="1475" y="629"/>
                </a:lnTo>
                <a:lnTo>
                  <a:pt x="1477" y="629"/>
                </a:lnTo>
                <a:lnTo>
                  <a:pt x="1479" y="629"/>
                </a:lnTo>
                <a:lnTo>
                  <a:pt x="1483" y="629"/>
                </a:lnTo>
                <a:lnTo>
                  <a:pt x="1483" y="629"/>
                </a:lnTo>
                <a:lnTo>
                  <a:pt x="1483" y="629"/>
                </a:lnTo>
                <a:lnTo>
                  <a:pt x="1481" y="631"/>
                </a:lnTo>
                <a:lnTo>
                  <a:pt x="1481" y="631"/>
                </a:lnTo>
                <a:lnTo>
                  <a:pt x="1481" y="633"/>
                </a:lnTo>
                <a:lnTo>
                  <a:pt x="1481" y="635"/>
                </a:lnTo>
                <a:lnTo>
                  <a:pt x="1483" y="635"/>
                </a:lnTo>
                <a:lnTo>
                  <a:pt x="1486" y="635"/>
                </a:lnTo>
                <a:lnTo>
                  <a:pt x="1486" y="635"/>
                </a:lnTo>
                <a:lnTo>
                  <a:pt x="1483" y="635"/>
                </a:lnTo>
                <a:lnTo>
                  <a:pt x="1481" y="637"/>
                </a:lnTo>
                <a:lnTo>
                  <a:pt x="1483" y="640"/>
                </a:lnTo>
                <a:lnTo>
                  <a:pt x="1486" y="644"/>
                </a:lnTo>
                <a:lnTo>
                  <a:pt x="1486" y="644"/>
                </a:lnTo>
                <a:lnTo>
                  <a:pt x="1483" y="644"/>
                </a:lnTo>
                <a:lnTo>
                  <a:pt x="1483" y="646"/>
                </a:lnTo>
                <a:lnTo>
                  <a:pt x="1483" y="646"/>
                </a:lnTo>
                <a:lnTo>
                  <a:pt x="1488" y="646"/>
                </a:lnTo>
                <a:lnTo>
                  <a:pt x="1488" y="646"/>
                </a:lnTo>
                <a:lnTo>
                  <a:pt x="1488" y="648"/>
                </a:lnTo>
                <a:lnTo>
                  <a:pt x="1488" y="650"/>
                </a:lnTo>
                <a:lnTo>
                  <a:pt x="1488" y="650"/>
                </a:lnTo>
                <a:lnTo>
                  <a:pt x="1488" y="652"/>
                </a:lnTo>
                <a:lnTo>
                  <a:pt x="1486" y="652"/>
                </a:lnTo>
                <a:lnTo>
                  <a:pt x="1486" y="654"/>
                </a:lnTo>
                <a:lnTo>
                  <a:pt x="1486" y="654"/>
                </a:lnTo>
                <a:lnTo>
                  <a:pt x="1488" y="656"/>
                </a:lnTo>
                <a:lnTo>
                  <a:pt x="1486" y="656"/>
                </a:lnTo>
                <a:lnTo>
                  <a:pt x="1483" y="654"/>
                </a:lnTo>
                <a:lnTo>
                  <a:pt x="1481" y="654"/>
                </a:lnTo>
                <a:lnTo>
                  <a:pt x="1481" y="654"/>
                </a:lnTo>
                <a:lnTo>
                  <a:pt x="1481" y="656"/>
                </a:lnTo>
                <a:lnTo>
                  <a:pt x="1481" y="656"/>
                </a:lnTo>
                <a:lnTo>
                  <a:pt x="1479" y="658"/>
                </a:lnTo>
                <a:lnTo>
                  <a:pt x="1479" y="658"/>
                </a:lnTo>
                <a:lnTo>
                  <a:pt x="1481" y="658"/>
                </a:lnTo>
                <a:lnTo>
                  <a:pt x="1481" y="661"/>
                </a:lnTo>
                <a:lnTo>
                  <a:pt x="1479" y="663"/>
                </a:lnTo>
                <a:lnTo>
                  <a:pt x="1477" y="663"/>
                </a:lnTo>
                <a:lnTo>
                  <a:pt x="1477" y="665"/>
                </a:lnTo>
                <a:lnTo>
                  <a:pt x="1475" y="665"/>
                </a:lnTo>
                <a:lnTo>
                  <a:pt x="1475" y="667"/>
                </a:lnTo>
                <a:lnTo>
                  <a:pt x="1471" y="671"/>
                </a:lnTo>
                <a:lnTo>
                  <a:pt x="1471" y="671"/>
                </a:lnTo>
                <a:lnTo>
                  <a:pt x="1471" y="671"/>
                </a:lnTo>
                <a:lnTo>
                  <a:pt x="1471" y="673"/>
                </a:lnTo>
                <a:lnTo>
                  <a:pt x="1471" y="675"/>
                </a:lnTo>
                <a:lnTo>
                  <a:pt x="1471" y="675"/>
                </a:lnTo>
                <a:lnTo>
                  <a:pt x="1471" y="677"/>
                </a:lnTo>
                <a:lnTo>
                  <a:pt x="1473" y="677"/>
                </a:lnTo>
                <a:lnTo>
                  <a:pt x="1477" y="682"/>
                </a:lnTo>
                <a:lnTo>
                  <a:pt x="1479" y="682"/>
                </a:lnTo>
                <a:lnTo>
                  <a:pt x="1481" y="684"/>
                </a:lnTo>
                <a:lnTo>
                  <a:pt x="1483" y="684"/>
                </a:lnTo>
                <a:lnTo>
                  <a:pt x="1486" y="686"/>
                </a:lnTo>
                <a:lnTo>
                  <a:pt x="1490" y="688"/>
                </a:lnTo>
                <a:lnTo>
                  <a:pt x="1494" y="694"/>
                </a:lnTo>
                <a:lnTo>
                  <a:pt x="1494" y="696"/>
                </a:lnTo>
                <a:lnTo>
                  <a:pt x="1496" y="698"/>
                </a:lnTo>
                <a:lnTo>
                  <a:pt x="1498" y="702"/>
                </a:lnTo>
                <a:lnTo>
                  <a:pt x="1498" y="705"/>
                </a:lnTo>
                <a:lnTo>
                  <a:pt x="1498" y="707"/>
                </a:lnTo>
                <a:lnTo>
                  <a:pt x="1498" y="713"/>
                </a:lnTo>
                <a:lnTo>
                  <a:pt x="1498" y="715"/>
                </a:lnTo>
                <a:lnTo>
                  <a:pt x="1498" y="719"/>
                </a:lnTo>
                <a:lnTo>
                  <a:pt x="1498" y="723"/>
                </a:lnTo>
                <a:lnTo>
                  <a:pt x="1498" y="726"/>
                </a:lnTo>
                <a:lnTo>
                  <a:pt x="1498" y="728"/>
                </a:lnTo>
                <a:lnTo>
                  <a:pt x="1496" y="730"/>
                </a:lnTo>
                <a:lnTo>
                  <a:pt x="1494" y="732"/>
                </a:lnTo>
                <a:lnTo>
                  <a:pt x="1492" y="736"/>
                </a:lnTo>
                <a:lnTo>
                  <a:pt x="1490" y="736"/>
                </a:lnTo>
                <a:lnTo>
                  <a:pt x="1488" y="738"/>
                </a:lnTo>
                <a:lnTo>
                  <a:pt x="1481" y="742"/>
                </a:lnTo>
                <a:lnTo>
                  <a:pt x="1481" y="744"/>
                </a:lnTo>
                <a:lnTo>
                  <a:pt x="1479" y="747"/>
                </a:lnTo>
                <a:lnTo>
                  <a:pt x="1475" y="747"/>
                </a:lnTo>
                <a:lnTo>
                  <a:pt x="1473" y="749"/>
                </a:lnTo>
                <a:lnTo>
                  <a:pt x="1471" y="751"/>
                </a:lnTo>
                <a:lnTo>
                  <a:pt x="1465" y="753"/>
                </a:lnTo>
                <a:lnTo>
                  <a:pt x="1465" y="753"/>
                </a:lnTo>
                <a:lnTo>
                  <a:pt x="1454" y="757"/>
                </a:lnTo>
                <a:lnTo>
                  <a:pt x="1452" y="757"/>
                </a:lnTo>
                <a:lnTo>
                  <a:pt x="1452" y="757"/>
                </a:lnTo>
                <a:lnTo>
                  <a:pt x="1454" y="757"/>
                </a:lnTo>
                <a:lnTo>
                  <a:pt x="1454" y="757"/>
                </a:lnTo>
                <a:lnTo>
                  <a:pt x="1454" y="759"/>
                </a:lnTo>
                <a:lnTo>
                  <a:pt x="1456" y="761"/>
                </a:lnTo>
                <a:lnTo>
                  <a:pt x="1456" y="763"/>
                </a:lnTo>
                <a:lnTo>
                  <a:pt x="1456" y="763"/>
                </a:lnTo>
                <a:lnTo>
                  <a:pt x="1458" y="765"/>
                </a:lnTo>
                <a:lnTo>
                  <a:pt x="1458" y="765"/>
                </a:lnTo>
                <a:lnTo>
                  <a:pt x="1460" y="765"/>
                </a:lnTo>
                <a:lnTo>
                  <a:pt x="1460" y="767"/>
                </a:lnTo>
                <a:lnTo>
                  <a:pt x="1460" y="767"/>
                </a:lnTo>
                <a:lnTo>
                  <a:pt x="1460" y="767"/>
                </a:lnTo>
                <a:lnTo>
                  <a:pt x="1460" y="767"/>
                </a:lnTo>
                <a:lnTo>
                  <a:pt x="1463" y="770"/>
                </a:lnTo>
                <a:lnTo>
                  <a:pt x="1463" y="770"/>
                </a:lnTo>
                <a:lnTo>
                  <a:pt x="1463" y="770"/>
                </a:lnTo>
                <a:lnTo>
                  <a:pt x="1463" y="772"/>
                </a:lnTo>
                <a:lnTo>
                  <a:pt x="1463" y="772"/>
                </a:lnTo>
                <a:lnTo>
                  <a:pt x="1463" y="772"/>
                </a:lnTo>
                <a:lnTo>
                  <a:pt x="1465" y="774"/>
                </a:lnTo>
                <a:lnTo>
                  <a:pt x="1465" y="774"/>
                </a:lnTo>
                <a:lnTo>
                  <a:pt x="1463" y="774"/>
                </a:lnTo>
                <a:lnTo>
                  <a:pt x="1463" y="774"/>
                </a:lnTo>
                <a:lnTo>
                  <a:pt x="1463" y="776"/>
                </a:lnTo>
                <a:lnTo>
                  <a:pt x="1463" y="776"/>
                </a:lnTo>
                <a:lnTo>
                  <a:pt x="1463" y="776"/>
                </a:lnTo>
                <a:lnTo>
                  <a:pt x="1463" y="778"/>
                </a:lnTo>
                <a:lnTo>
                  <a:pt x="1463" y="782"/>
                </a:lnTo>
                <a:lnTo>
                  <a:pt x="1465" y="786"/>
                </a:lnTo>
                <a:lnTo>
                  <a:pt x="1465" y="788"/>
                </a:lnTo>
                <a:lnTo>
                  <a:pt x="1465" y="791"/>
                </a:lnTo>
                <a:lnTo>
                  <a:pt x="1467" y="791"/>
                </a:lnTo>
                <a:lnTo>
                  <a:pt x="1467" y="793"/>
                </a:lnTo>
                <a:lnTo>
                  <a:pt x="1467" y="793"/>
                </a:lnTo>
                <a:lnTo>
                  <a:pt x="1467" y="795"/>
                </a:lnTo>
                <a:lnTo>
                  <a:pt x="1467" y="797"/>
                </a:lnTo>
                <a:lnTo>
                  <a:pt x="1467" y="797"/>
                </a:lnTo>
                <a:lnTo>
                  <a:pt x="1469" y="799"/>
                </a:lnTo>
                <a:lnTo>
                  <a:pt x="1469" y="799"/>
                </a:lnTo>
                <a:lnTo>
                  <a:pt x="1471" y="801"/>
                </a:lnTo>
                <a:lnTo>
                  <a:pt x="1471" y="803"/>
                </a:lnTo>
                <a:lnTo>
                  <a:pt x="1471" y="803"/>
                </a:lnTo>
                <a:lnTo>
                  <a:pt x="1471" y="803"/>
                </a:lnTo>
                <a:lnTo>
                  <a:pt x="1471" y="803"/>
                </a:lnTo>
                <a:lnTo>
                  <a:pt x="1471" y="805"/>
                </a:lnTo>
                <a:lnTo>
                  <a:pt x="1469" y="805"/>
                </a:lnTo>
                <a:lnTo>
                  <a:pt x="1467" y="807"/>
                </a:lnTo>
                <a:lnTo>
                  <a:pt x="1467" y="809"/>
                </a:lnTo>
                <a:lnTo>
                  <a:pt x="1465" y="811"/>
                </a:lnTo>
                <a:lnTo>
                  <a:pt x="1465" y="811"/>
                </a:lnTo>
                <a:lnTo>
                  <a:pt x="1465" y="814"/>
                </a:lnTo>
                <a:lnTo>
                  <a:pt x="1463" y="814"/>
                </a:lnTo>
                <a:lnTo>
                  <a:pt x="1463" y="814"/>
                </a:lnTo>
                <a:lnTo>
                  <a:pt x="1467" y="818"/>
                </a:lnTo>
                <a:lnTo>
                  <a:pt x="1467" y="818"/>
                </a:lnTo>
                <a:lnTo>
                  <a:pt x="1467" y="818"/>
                </a:lnTo>
                <a:lnTo>
                  <a:pt x="1467" y="820"/>
                </a:lnTo>
                <a:lnTo>
                  <a:pt x="1465" y="820"/>
                </a:lnTo>
                <a:lnTo>
                  <a:pt x="1465" y="822"/>
                </a:lnTo>
                <a:lnTo>
                  <a:pt x="1465" y="824"/>
                </a:lnTo>
                <a:lnTo>
                  <a:pt x="1465" y="824"/>
                </a:lnTo>
                <a:lnTo>
                  <a:pt x="1463" y="820"/>
                </a:lnTo>
                <a:lnTo>
                  <a:pt x="1463" y="820"/>
                </a:lnTo>
                <a:lnTo>
                  <a:pt x="1463" y="820"/>
                </a:lnTo>
                <a:lnTo>
                  <a:pt x="1463" y="818"/>
                </a:lnTo>
                <a:lnTo>
                  <a:pt x="1460" y="818"/>
                </a:lnTo>
                <a:lnTo>
                  <a:pt x="1460" y="818"/>
                </a:lnTo>
                <a:lnTo>
                  <a:pt x="1460" y="818"/>
                </a:lnTo>
                <a:lnTo>
                  <a:pt x="1458" y="816"/>
                </a:lnTo>
                <a:lnTo>
                  <a:pt x="1458" y="816"/>
                </a:lnTo>
                <a:lnTo>
                  <a:pt x="1456" y="818"/>
                </a:lnTo>
                <a:lnTo>
                  <a:pt x="1456" y="818"/>
                </a:lnTo>
                <a:lnTo>
                  <a:pt x="1456" y="818"/>
                </a:lnTo>
                <a:lnTo>
                  <a:pt x="1454" y="820"/>
                </a:lnTo>
                <a:lnTo>
                  <a:pt x="1454" y="820"/>
                </a:lnTo>
                <a:lnTo>
                  <a:pt x="1454" y="822"/>
                </a:lnTo>
                <a:lnTo>
                  <a:pt x="1452" y="824"/>
                </a:lnTo>
                <a:lnTo>
                  <a:pt x="1452" y="824"/>
                </a:lnTo>
                <a:lnTo>
                  <a:pt x="1452" y="826"/>
                </a:lnTo>
                <a:lnTo>
                  <a:pt x="1452" y="826"/>
                </a:lnTo>
                <a:lnTo>
                  <a:pt x="1454" y="826"/>
                </a:lnTo>
                <a:lnTo>
                  <a:pt x="1456" y="830"/>
                </a:lnTo>
                <a:lnTo>
                  <a:pt x="1458" y="830"/>
                </a:lnTo>
                <a:lnTo>
                  <a:pt x="1458" y="832"/>
                </a:lnTo>
                <a:lnTo>
                  <a:pt x="1456" y="830"/>
                </a:lnTo>
                <a:lnTo>
                  <a:pt x="1454" y="828"/>
                </a:lnTo>
                <a:lnTo>
                  <a:pt x="1452" y="824"/>
                </a:lnTo>
                <a:lnTo>
                  <a:pt x="1450" y="824"/>
                </a:lnTo>
                <a:lnTo>
                  <a:pt x="1448" y="822"/>
                </a:lnTo>
                <a:lnTo>
                  <a:pt x="1446" y="822"/>
                </a:lnTo>
                <a:lnTo>
                  <a:pt x="1444" y="822"/>
                </a:lnTo>
                <a:lnTo>
                  <a:pt x="1442" y="822"/>
                </a:lnTo>
                <a:lnTo>
                  <a:pt x="1439" y="824"/>
                </a:lnTo>
                <a:lnTo>
                  <a:pt x="1437" y="826"/>
                </a:lnTo>
                <a:lnTo>
                  <a:pt x="1437" y="826"/>
                </a:lnTo>
                <a:lnTo>
                  <a:pt x="1439" y="822"/>
                </a:lnTo>
                <a:lnTo>
                  <a:pt x="1442" y="822"/>
                </a:lnTo>
                <a:lnTo>
                  <a:pt x="1442" y="820"/>
                </a:lnTo>
                <a:lnTo>
                  <a:pt x="1442" y="820"/>
                </a:lnTo>
                <a:lnTo>
                  <a:pt x="1442" y="818"/>
                </a:lnTo>
                <a:lnTo>
                  <a:pt x="1439" y="816"/>
                </a:lnTo>
                <a:lnTo>
                  <a:pt x="1439" y="814"/>
                </a:lnTo>
                <a:lnTo>
                  <a:pt x="1439" y="814"/>
                </a:lnTo>
                <a:lnTo>
                  <a:pt x="1435" y="809"/>
                </a:lnTo>
                <a:lnTo>
                  <a:pt x="1433" y="807"/>
                </a:lnTo>
                <a:lnTo>
                  <a:pt x="1431" y="807"/>
                </a:lnTo>
                <a:lnTo>
                  <a:pt x="1429" y="805"/>
                </a:lnTo>
                <a:lnTo>
                  <a:pt x="1427" y="805"/>
                </a:lnTo>
                <a:lnTo>
                  <a:pt x="1427" y="805"/>
                </a:lnTo>
                <a:lnTo>
                  <a:pt x="1425" y="805"/>
                </a:lnTo>
                <a:lnTo>
                  <a:pt x="1423" y="805"/>
                </a:lnTo>
                <a:lnTo>
                  <a:pt x="1423" y="805"/>
                </a:lnTo>
                <a:lnTo>
                  <a:pt x="1423" y="803"/>
                </a:lnTo>
                <a:lnTo>
                  <a:pt x="1425" y="803"/>
                </a:lnTo>
                <a:lnTo>
                  <a:pt x="1425" y="803"/>
                </a:lnTo>
                <a:lnTo>
                  <a:pt x="1427" y="801"/>
                </a:lnTo>
                <a:lnTo>
                  <a:pt x="1425" y="801"/>
                </a:lnTo>
                <a:lnTo>
                  <a:pt x="1423" y="799"/>
                </a:lnTo>
                <a:lnTo>
                  <a:pt x="1423" y="797"/>
                </a:lnTo>
                <a:lnTo>
                  <a:pt x="1419" y="793"/>
                </a:lnTo>
                <a:lnTo>
                  <a:pt x="1419" y="793"/>
                </a:lnTo>
                <a:lnTo>
                  <a:pt x="1416" y="791"/>
                </a:lnTo>
                <a:lnTo>
                  <a:pt x="1416" y="791"/>
                </a:lnTo>
                <a:lnTo>
                  <a:pt x="1416" y="788"/>
                </a:lnTo>
                <a:lnTo>
                  <a:pt x="1416" y="788"/>
                </a:lnTo>
                <a:lnTo>
                  <a:pt x="1416" y="786"/>
                </a:lnTo>
                <a:lnTo>
                  <a:pt x="1416" y="786"/>
                </a:lnTo>
                <a:lnTo>
                  <a:pt x="1416" y="784"/>
                </a:lnTo>
                <a:lnTo>
                  <a:pt x="1419" y="782"/>
                </a:lnTo>
                <a:lnTo>
                  <a:pt x="1416" y="780"/>
                </a:lnTo>
                <a:lnTo>
                  <a:pt x="1416" y="778"/>
                </a:lnTo>
                <a:lnTo>
                  <a:pt x="1419" y="776"/>
                </a:lnTo>
                <a:lnTo>
                  <a:pt x="1419" y="774"/>
                </a:lnTo>
                <a:lnTo>
                  <a:pt x="1416" y="772"/>
                </a:lnTo>
                <a:lnTo>
                  <a:pt x="1416" y="770"/>
                </a:lnTo>
                <a:lnTo>
                  <a:pt x="1416" y="770"/>
                </a:lnTo>
                <a:lnTo>
                  <a:pt x="1414" y="767"/>
                </a:lnTo>
                <a:lnTo>
                  <a:pt x="1414" y="765"/>
                </a:lnTo>
                <a:lnTo>
                  <a:pt x="1414" y="763"/>
                </a:lnTo>
                <a:lnTo>
                  <a:pt x="1414" y="761"/>
                </a:lnTo>
                <a:lnTo>
                  <a:pt x="1416" y="755"/>
                </a:lnTo>
                <a:lnTo>
                  <a:pt x="1416" y="753"/>
                </a:lnTo>
                <a:lnTo>
                  <a:pt x="1414" y="751"/>
                </a:lnTo>
                <a:lnTo>
                  <a:pt x="1414" y="749"/>
                </a:lnTo>
                <a:lnTo>
                  <a:pt x="1412" y="747"/>
                </a:lnTo>
                <a:lnTo>
                  <a:pt x="1410" y="747"/>
                </a:lnTo>
                <a:lnTo>
                  <a:pt x="1408" y="747"/>
                </a:lnTo>
                <a:lnTo>
                  <a:pt x="1408" y="747"/>
                </a:lnTo>
                <a:lnTo>
                  <a:pt x="1406" y="747"/>
                </a:lnTo>
                <a:lnTo>
                  <a:pt x="1406" y="747"/>
                </a:lnTo>
                <a:lnTo>
                  <a:pt x="1402" y="747"/>
                </a:lnTo>
                <a:lnTo>
                  <a:pt x="1398" y="744"/>
                </a:lnTo>
                <a:lnTo>
                  <a:pt x="1395" y="744"/>
                </a:lnTo>
                <a:lnTo>
                  <a:pt x="1391" y="744"/>
                </a:lnTo>
                <a:lnTo>
                  <a:pt x="1391" y="744"/>
                </a:lnTo>
                <a:lnTo>
                  <a:pt x="1391" y="744"/>
                </a:lnTo>
                <a:lnTo>
                  <a:pt x="1389" y="744"/>
                </a:lnTo>
                <a:lnTo>
                  <a:pt x="1387" y="744"/>
                </a:lnTo>
                <a:lnTo>
                  <a:pt x="1385" y="744"/>
                </a:lnTo>
                <a:lnTo>
                  <a:pt x="1383" y="744"/>
                </a:lnTo>
                <a:lnTo>
                  <a:pt x="1381" y="744"/>
                </a:lnTo>
                <a:lnTo>
                  <a:pt x="1377" y="744"/>
                </a:lnTo>
                <a:lnTo>
                  <a:pt x="1375" y="744"/>
                </a:lnTo>
                <a:lnTo>
                  <a:pt x="1375" y="744"/>
                </a:lnTo>
                <a:lnTo>
                  <a:pt x="1372" y="747"/>
                </a:lnTo>
                <a:lnTo>
                  <a:pt x="1370" y="749"/>
                </a:lnTo>
                <a:lnTo>
                  <a:pt x="1370" y="749"/>
                </a:lnTo>
                <a:lnTo>
                  <a:pt x="1372" y="744"/>
                </a:lnTo>
                <a:lnTo>
                  <a:pt x="1372" y="742"/>
                </a:lnTo>
                <a:lnTo>
                  <a:pt x="1372" y="742"/>
                </a:lnTo>
                <a:lnTo>
                  <a:pt x="1370" y="742"/>
                </a:lnTo>
                <a:lnTo>
                  <a:pt x="1370" y="740"/>
                </a:lnTo>
                <a:lnTo>
                  <a:pt x="1368" y="740"/>
                </a:lnTo>
                <a:lnTo>
                  <a:pt x="1366" y="738"/>
                </a:lnTo>
                <a:lnTo>
                  <a:pt x="1364" y="736"/>
                </a:lnTo>
                <a:lnTo>
                  <a:pt x="1362" y="736"/>
                </a:lnTo>
                <a:lnTo>
                  <a:pt x="1360" y="736"/>
                </a:lnTo>
                <a:lnTo>
                  <a:pt x="1356" y="734"/>
                </a:lnTo>
                <a:lnTo>
                  <a:pt x="1349" y="732"/>
                </a:lnTo>
                <a:lnTo>
                  <a:pt x="1343" y="730"/>
                </a:lnTo>
                <a:lnTo>
                  <a:pt x="1341" y="730"/>
                </a:lnTo>
                <a:lnTo>
                  <a:pt x="1339" y="730"/>
                </a:lnTo>
                <a:lnTo>
                  <a:pt x="1335" y="723"/>
                </a:lnTo>
                <a:lnTo>
                  <a:pt x="1333" y="721"/>
                </a:lnTo>
                <a:lnTo>
                  <a:pt x="1328" y="719"/>
                </a:lnTo>
                <a:lnTo>
                  <a:pt x="1326" y="717"/>
                </a:lnTo>
                <a:lnTo>
                  <a:pt x="1322" y="715"/>
                </a:lnTo>
                <a:lnTo>
                  <a:pt x="1320" y="713"/>
                </a:lnTo>
                <a:lnTo>
                  <a:pt x="1320" y="713"/>
                </a:lnTo>
                <a:lnTo>
                  <a:pt x="1316" y="713"/>
                </a:lnTo>
                <a:lnTo>
                  <a:pt x="1314" y="711"/>
                </a:lnTo>
                <a:lnTo>
                  <a:pt x="1307" y="711"/>
                </a:lnTo>
                <a:lnTo>
                  <a:pt x="1303" y="709"/>
                </a:lnTo>
                <a:lnTo>
                  <a:pt x="1299" y="707"/>
                </a:lnTo>
                <a:lnTo>
                  <a:pt x="1295" y="705"/>
                </a:lnTo>
                <a:lnTo>
                  <a:pt x="1291" y="705"/>
                </a:lnTo>
                <a:lnTo>
                  <a:pt x="1289" y="705"/>
                </a:lnTo>
                <a:lnTo>
                  <a:pt x="1274" y="709"/>
                </a:lnTo>
                <a:lnTo>
                  <a:pt x="1272" y="709"/>
                </a:lnTo>
                <a:lnTo>
                  <a:pt x="1270" y="711"/>
                </a:lnTo>
                <a:lnTo>
                  <a:pt x="1270" y="711"/>
                </a:lnTo>
                <a:lnTo>
                  <a:pt x="1270" y="709"/>
                </a:lnTo>
                <a:lnTo>
                  <a:pt x="1270" y="709"/>
                </a:lnTo>
                <a:lnTo>
                  <a:pt x="1268" y="709"/>
                </a:lnTo>
                <a:lnTo>
                  <a:pt x="1268" y="709"/>
                </a:lnTo>
                <a:lnTo>
                  <a:pt x="1266" y="711"/>
                </a:lnTo>
                <a:lnTo>
                  <a:pt x="1263" y="711"/>
                </a:lnTo>
                <a:lnTo>
                  <a:pt x="1263" y="711"/>
                </a:lnTo>
                <a:lnTo>
                  <a:pt x="1263" y="711"/>
                </a:lnTo>
                <a:lnTo>
                  <a:pt x="1263" y="711"/>
                </a:lnTo>
                <a:lnTo>
                  <a:pt x="1266" y="711"/>
                </a:lnTo>
                <a:lnTo>
                  <a:pt x="1266" y="709"/>
                </a:lnTo>
                <a:lnTo>
                  <a:pt x="1268" y="707"/>
                </a:lnTo>
                <a:lnTo>
                  <a:pt x="1268" y="705"/>
                </a:lnTo>
                <a:lnTo>
                  <a:pt x="1268" y="705"/>
                </a:lnTo>
                <a:lnTo>
                  <a:pt x="1268" y="702"/>
                </a:lnTo>
                <a:lnTo>
                  <a:pt x="1268" y="702"/>
                </a:lnTo>
                <a:lnTo>
                  <a:pt x="1268" y="700"/>
                </a:lnTo>
                <a:lnTo>
                  <a:pt x="1266" y="694"/>
                </a:lnTo>
                <a:lnTo>
                  <a:pt x="1263" y="692"/>
                </a:lnTo>
                <a:lnTo>
                  <a:pt x="1263" y="688"/>
                </a:lnTo>
                <a:lnTo>
                  <a:pt x="1261" y="684"/>
                </a:lnTo>
                <a:lnTo>
                  <a:pt x="1259" y="679"/>
                </a:lnTo>
                <a:lnTo>
                  <a:pt x="1259" y="677"/>
                </a:lnTo>
                <a:lnTo>
                  <a:pt x="1257" y="675"/>
                </a:lnTo>
                <a:lnTo>
                  <a:pt x="1257" y="673"/>
                </a:lnTo>
                <a:lnTo>
                  <a:pt x="1257" y="673"/>
                </a:lnTo>
                <a:lnTo>
                  <a:pt x="1255" y="673"/>
                </a:lnTo>
                <a:lnTo>
                  <a:pt x="1253" y="673"/>
                </a:lnTo>
                <a:lnTo>
                  <a:pt x="1249" y="673"/>
                </a:lnTo>
                <a:lnTo>
                  <a:pt x="1245" y="673"/>
                </a:lnTo>
                <a:lnTo>
                  <a:pt x="1245" y="673"/>
                </a:lnTo>
                <a:lnTo>
                  <a:pt x="1243" y="675"/>
                </a:lnTo>
                <a:lnTo>
                  <a:pt x="1243" y="682"/>
                </a:lnTo>
                <a:lnTo>
                  <a:pt x="1240" y="684"/>
                </a:lnTo>
                <a:lnTo>
                  <a:pt x="1240" y="682"/>
                </a:lnTo>
                <a:lnTo>
                  <a:pt x="1243" y="675"/>
                </a:lnTo>
                <a:lnTo>
                  <a:pt x="1243" y="673"/>
                </a:lnTo>
                <a:lnTo>
                  <a:pt x="1240" y="673"/>
                </a:lnTo>
                <a:lnTo>
                  <a:pt x="1238" y="671"/>
                </a:lnTo>
                <a:lnTo>
                  <a:pt x="1238" y="671"/>
                </a:lnTo>
                <a:lnTo>
                  <a:pt x="1236" y="671"/>
                </a:lnTo>
                <a:lnTo>
                  <a:pt x="1236" y="671"/>
                </a:lnTo>
                <a:lnTo>
                  <a:pt x="1236" y="671"/>
                </a:lnTo>
                <a:lnTo>
                  <a:pt x="1234" y="669"/>
                </a:lnTo>
                <a:lnTo>
                  <a:pt x="1234" y="667"/>
                </a:lnTo>
                <a:lnTo>
                  <a:pt x="1234" y="667"/>
                </a:lnTo>
                <a:lnTo>
                  <a:pt x="1232" y="667"/>
                </a:lnTo>
                <a:lnTo>
                  <a:pt x="1234" y="667"/>
                </a:lnTo>
                <a:lnTo>
                  <a:pt x="1234" y="665"/>
                </a:lnTo>
                <a:lnTo>
                  <a:pt x="1234" y="663"/>
                </a:lnTo>
                <a:lnTo>
                  <a:pt x="1234" y="658"/>
                </a:lnTo>
                <a:lnTo>
                  <a:pt x="1234" y="648"/>
                </a:lnTo>
                <a:lnTo>
                  <a:pt x="1234" y="644"/>
                </a:lnTo>
                <a:lnTo>
                  <a:pt x="1236" y="640"/>
                </a:lnTo>
                <a:lnTo>
                  <a:pt x="1236" y="637"/>
                </a:lnTo>
                <a:lnTo>
                  <a:pt x="1236" y="637"/>
                </a:lnTo>
                <a:lnTo>
                  <a:pt x="1236" y="637"/>
                </a:lnTo>
                <a:lnTo>
                  <a:pt x="1234" y="635"/>
                </a:lnTo>
                <a:lnTo>
                  <a:pt x="1236" y="635"/>
                </a:lnTo>
                <a:lnTo>
                  <a:pt x="1238" y="635"/>
                </a:lnTo>
                <a:lnTo>
                  <a:pt x="1238" y="633"/>
                </a:lnTo>
                <a:lnTo>
                  <a:pt x="1240" y="631"/>
                </a:lnTo>
                <a:lnTo>
                  <a:pt x="1240" y="627"/>
                </a:lnTo>
                <a:lnTo>
                  <a:pt x="1245" y="625"/>
                </a:lnTo>
                <a:lnTo>
                  <a:pt x="1245" y="623"/>
                </a:lnTo>
                <a:lnTo>
                  <a:pt x="1245" y="621"/>
                </a:lnTo>
                <a:lnTo>
                  <a:pt x="1245" y="619"/>
                </a:lnTo>
                <a:lnTo>
                  <a:pt x="1245" y="619"/>
                </a:lnTo>
                <a:lnTo>
                  <a:pt x="1245" y="619"/>
                </a:lnTo>
                <a:lnTo>
                  <a:pt x="1247" y="619"/>
                </a:lnTo>
                <a:lnTo>
                  <a:pt x="1247" y="619"/>
                </a:lnTo>
                <a:lnTo>
                  <a:pt x="1247" y="617"/>
                </a:lnTo>
                <a:lnTo>
                  <a:pt x="1247" y="617"/>
                </a:lnTo>
                <a:lnTo>
                  <a:pt x="1247" y="614"/>
                </a:lnTo>
                <a:lnTo>
                  <a:pt x="1251" y="612"/>
                </a:lnTo>
                <a:lnTo>
                  <a:pt x="1255" y="610"/>
                </a:lnTo>
                <a:lnTo>
                  <a:pt x="1255" y="608"/>
                </a:lnTo>
                <a:lnTo>
                  <a:pt x="1255" y="608"/>
                </a:lnTo>
                <a:lnTo>
                  <a:pt x="1255" y="608"/>
                </a:lnTo>
                <a:lnTo>
                  <a:pt x="1255" y="608"/>
                </a:lnTo>
                <a:lnTo>
                  <a:pt x="1253" y="606"/>
                </a:lnTo>
                <a:lnTo>
                  <a:pt x="1253" y="606"/>
                </a:lnTo>
                <a:lnTo>
                  <a:pt x="1253" y="604"/>
                </a:lnTo>
                <a:lnTo>
                  <a:pt x="1255" y="604"/>
                </a:lnTo>
                <a:lnTo>
                  <a:pt x="1255" y="604"/>
                </a:lnTo>
                <a:lnTo>
                  <a:pt x="1257" y="604"/>
                </a:lnTo>
                <a:lnTo>
                  <a:pt x="1255" y="604"/>
                </a:lnTo>
                <a:lnTo>
                  <a:pt x="1255" y="604"/>
                </a:lnTo>
                <a:lnTo>
                  <a:pt x="1255" y="602"/>
                </a:lnTo>
                <a:lnTo>
                  <a:pt x="1257" y="602"/>
                </a:lnTo>
                <a:lnTo>
                  <a:pt x="1259" y="602"/>
                </a:lnTo>
                <a:lnTo>
                  <a:pt x="1259" y="602"/>
                </a:lnTo>
                <a:lnTo>
                  <a:pt x="1259" y="602"/>
                </a:lnTo>
                <a:lnTo>
                  <a:pt x="1259" y="600"/>
                </a:lnTo>
                <a:lnTo>
                  <a:pt x="1259" y="600"/>
                </a:lnTo>
                <a:lnTo>
                  <a:pt x="1261" y="598"/>
                </a:lnTo>
                <a:lnTo>
                  <a:pt x="1261" y="598"/>
                </a:lnTo>
                <a:lnTo>
                  <a:pt x="1261" y="598"/>
                </a:lnTo>
                <a:lnTo>
                  <a:pt x="1257" y="596"/>
                </a:lnTo>
                <a:lnTo>
                  <a:pt x="1257" y="596"/>
                </a:lnTo>
                <a:lnTo>
                  <a:pt x="1257" y="596"/>
                </a:lnTo>
                <a:lnTo>
                  <a:pt x="1261" y="596"/>
                </a:lnTo>
                <a:lnTo>
                  <a:pt x="1263" y="598"/>
                </a:lnTo>
                <a:lnTo>
                  <a:pt x="1266" y="598"/>
                </a:lnTo>
                <a:lnTo>
                  <a:pt x="1266" y="600"/>
                </a:lnTo>
                <a:lnTo>
                  <a:pt x="1268" y="600"/>
                </a:lnTo>
                <a:lnTo>
                  <a:pt x="1268" y="600"/>
                </a:lnTo>
                <a:lnTo>
                  <a:pt x="1266" y="598"/>
                </a:lnTo>
                <a:lnTo>
                  <a:pt x="1266" y="596"/>
                </a:lnTo>
                <a:lnTo>
                  <a:pt x="1263" y="596"/>
                </a:lnTo>
                <a:lnTo>
                  <a:pt x="1263" y="596"/>
                </a:lnTo>
                <a:lnTo>
                  <a:pt x="1266" y="593"/>
                </a:lnTo>
                <a:lnTo>
                  <a:pt x="1266" y="593"/>
                </a:lnTo>
                <a:lnTo>
                  <a:pt x="1268" y="591"/>
                </a:lnTo>
                <a:lnTo>
                  <a:pt x="1268" y="591"/>
                </a:lnTo>
                <a:lnTo>
                  <a:pt x="1268" y="591"/>
                </a:lnTo>
                <a:lnTo>
                  <a:pt x="1270" y="591"/>
                </a:lnTo>
                <a:lnTo>
                  <a:pt x="1270" y="591"/>
                </a:lnTo>
                <a:lnTo>
                  <a:pt x="1272" y="589"/>
                </a:lnTo>
                <a:lnTo>
                  <a:pt x="1272" y="589"/>
                </a:lnTo>
                <a:lnTo>
                  <a:pt x="1274" y="591"/>
                </a:lnTo>
                <a:lnTo>
                  <a:pt x="1274" y="591"/>
                </a:lnTo>
                <a:lnTo>
                  <a:pt x="1276" y="591"/>
                </a:lnTo>
                <a:lnTo>
                  <a:pt x="1276" y="589"/>
                </a:lnTo>
                <a:lnTo>
                  <a:pt x="1276" y="589"/>
                </a:lnTo>
                <a:lnTo>
                  <a:pt x="1272" y="589"/>
                </a:lnTo>
                <a:lnTo>
                  <a:pt x="1272" y="587"/>
                </a:lnTo>
                <a:lnTo>
                  <a:pt x="1270" y="587"/>
                </a:lnTo>
                <a:lnTo>
                  <a:pt x="1270" y="587"/>
                </a:lnTo>
                <a:lnTo>
                  <a:pt x="1270" y="585"/>
                </a:lnTo>
                <a:lnTo>
                  <a:pt x="1270" y="585"/>
                </a:lnTo>
                <a:lnTo>
                  <a:pt x="1270" y="585"/>
                </a:lnTo>
                <a:lnTo>
                  <a:pt x="1272" y="585"/>
                </a:lnTo>
                <a:lnTo>
                  <a:pt x="1272" y="585"/>
                </a:lnTo>
                <a:lnTo>
                  <a:pt x="1274" y="583"/>
                </a:lnTo>
                <a:lnTo>
                  <a:pt x="1274" y="583"/>
                </a:lnTo>
                <a:lnTo>
                  <a:pt x="1276" y="585"/>
                </a:lnTo>
                <a:lnTo>
                  <a:pt x="1282" y="585"/>
                </a:lnTo>
                <a:lnTo>
                  <a:pt x="1284" y="585"/>
                </a:lnTo>
                <a:lnTo>
                  <a:pt x="1289" y="583"/>
                </a:lnTo>
                <a:lnTo>
                  <a:pt x="1289" y="583"/>
                </a:lnTo>
                <a:lnTo>
                  <a:pt x="1291" y="583"/>
                </a:lnTo>
                <a:lnTo>
                  <a:pt x="1293" y="581"/>
                </a:lnTo>
                <a:lnTo>
                  <a:pt x="1293" y="581"/>
                </a:lnTo>
                <a:lnTo>
                  <a:pt x="1293" y="579"/>
                </a:lnTo>
                <a:lnTo>
                  <a:pt x="1293" y="579"/>
                </a:lnTo>
                <a:lnTo>
                  <a:pt x="1293" y="575"/>
                </a:lnTo>
                <a:lnTo>
                  <a:pt x="1293" y="572"/>
                </a:lnTo>
                <a:lnTo>
                  <a:pt x="1291" y="570"/>
                </a:lnTo>
                <a:lnTo>
                  <a:pt x="1289" y="570"/>
                </a:lnTo>
                <a:lnTo>
                  <a:pt x="1284" y="570"/>
                </a:lnTo>
                <a:lnTo>
                  <a:pt x="1282" y="568"/>
                </a:lnTo>
                <a:lnTo>
                  <a:pt x="1280" y="566"/>
                </a:lnTo>
                <a:lnTo>
                  <a:pt x="1278" y="564"/>
                </a:lnTo>
                <a:lnTo>
                  <a:pt x="1276" y="566"/>
                </a:lnTo>
                <a:lnTo>
                  <a:pt x="1274" y="566"/>
                </a:lnTo>
                <a:lnTo>
                  <a:pt x="1270" y="568"/>
                </a:lnTo>
                <a:lnTo>
                  <a:pt x="1268" y="568"/>
                </a:lnTo>
                <a:lnTo>
                  <a:pt x="1268" y="568"/>
                </a:lnTo>
                <a:lnTo>
                  <a:pt x="1272" y="566"/>
                </a:lnTo>
                <a:lnTo>
                  <a:pt x="1272" y="566"/>
                </a:lnTo>
                <a:lnTo>
                  <a:pt x="1272" y="564"/>
                </a:lnTo>
                <a:lnTo>
                  <a:pt x="1270" y="564"/>
                </a:lnTo>
                <a:lnTo>
                  <a:pt x="1268" y="564"/>
                </a:lnTo>
                <a:lnTo>
                  <a:pt x="1257" y="560"/>
                </a:lnTo>
                <a:lnTo>
                  <a:pt x="1257" y="560"/>
                </a:lnTo>
                <a:lnTo>
                  <a:pt x="1255" y="560"/>
                </a:lnTo>
                <a:lnTo>
                  <a:pt x="1255" y="560"/>
                </a:lnTo>
                <a:lnTo>
                  <a:pt x="1255" y="560"/>
                </a:lnTo>
                <a:lnTo>
                  <a:pt x="1255" y="562"/>
                </a:lnTo>
                <a:lnTo>
                  <a:pt x="1257" y="562"/>
                </a:lnTo>
                <a:lnTo>
                  <a:pt x="1257" y="562"/>
                </a:lnTo>
                <a:lnTo>
                  <a:pt x="1255" y="562"/>
                </a:lnTo>
                <a:lnTo>
                  <a:pt x="1253" y="562"/>
                </a:lnTo>
                <a:lnTo>
                  <a:pt x="1251" y="560"/>
                </a:lnTo>
                <a:lnTo>
                  <a:pt x="1251" y="558"/>
                </a:lnTo>
                <a:lnTo>
                  <a:pt x="1251" y="558"/>
                </a:lnTo>
                <a:lnTo>
                  <a:pt x="1251" y="558"/>
                </a:lnTo>
                <a:lnTo>
                  <a:pt x="1251" y="556"/>
                </a:lnTo>
                <a:lnTo>
                  <a:pt x="1255" y="558"/>
                </a:lnTo>
                <a:lnTo>
                  <a:pt x="1261" y="560"/>
                </a:lnTo>
                <a:lnTo>
                  <a:pt x="1268" y="562"/>
                </a:lnTo>
                <a:lnTo>
                  <a:pt x="1270" y="562"/>
                </a:lnTo>
                <a:lnTo>
                  <a:pt x="1272" y="564"/>
                </a:lnTo>
                <a:lnTo>
                  <a:pt x="1274" y="564"/>
                </a:lnTo>
                <a:lnTo>
                  <a:pt x="1274" y="562"/>
                </a:lnTo>
                <a:lnTo>
                  <a:pt x="1276" y="562"/>
                </a:lnTo>
                <a:lnTo>
                  <a:pt x="1276" y="562"/>
                </a:lnTo>
                <a:lnTo>
                  <a:pt x="1276" y="562"/>
                </a:lnTo>
                <a:lnTo>
                  <a:pt x="1276" y="564"/>
                </a:lnTo>
                <a:lnTo>
                  <a:pt x="1276" y="564"/>
                </a:lnTo>
                <a:lnTo>
                  <a:pt x="1276" y="564"/>
                </a:lnTo>
                <a:lnTo>
                  <a:pt x="1280" y="564"/>
                </a:lnTo>
                <a:lnTo>
                  <a:pt x="1282" y="564"/>
                </a:lnTo>
                <a:lnTo>
                  <a:pt x="1289" y="566"/>
                </a:lnTo>
                <a:lnTo>
                  <a:pt x="1291" y="568"/>
                </a:lnTo>
                <a:lnTo>
                  <a:pt x="1293" y="568"/>
                </a:lnTo>
                <a:lnTo>
                  <a:pt x="1293" y="568"/>
                </a:lnTo>
                <a:lnTo>
                  <a:pt x="1295" y="566"/>
                </a:lnTo>
                <a:lnTo>
                  <a:pt x="1295" y="566"/>
                </a:lnTo>
                <a:lnTo>
                  <a:pt x="1297" y="566"/>
                </a:lnTo>
                <a:lnTo>
                  <a:pt x="1297" y="566"/>
                </a:lnTo>
                <a:lnTo>
                  <a:pt x="1299" y="566"/>
                </a:lnTo>
                <a:lnTo>
                  <a:pt x="1301" y="566"/>
                </a:lnTo>
                <a:lnTo>
                  <a:pt x="1301" y="566"/>
                </a:lnTo>
                <a:lnTo>
                  <a:pt x="1303" y="562"/>
                </a:lnTo>
                <a:lnTo>
                  <a:pt x="1303" y="562"/>
                </a:lnTo>
                <a:lnTo>
                  <a:pt x="1303" y="562"/>
                </a:lnTo>
                <a:lnTo>
                  <a:pt x="1301" y="558"/>
                </a:lnTo>
                <a:lnTo>
                  <a:pt x="1301" y="558"/>
                </a:lnTo>
                <a:lnTo>
                  <a:pt x="1305" y="560"/>
                </a:lnTo>
                <a:lnTo>
                  <a:pt x="1305" y="560"/>
                </a:lnTo>
                <a:lnTo>
                  <a:pt x="1305" y="558"/>
                </a:lnTo>
                <a:lnTo>
                  <a:pt x="1305" y="556"/>
                </a:lnTo>
                <a:lnTo>
                  <a:pt x="1303" y="556"/>
                </a:lnTo>
                <a:lnTo>
                  <a:pt x="1303" y="556"/>
                </a:lnTo>
                <a:lnTo>
                  <a:pt x="1303" y="556"/>
                </a:lnTo>
                <a:lnTo>
                  <a:pt x="1307" y="554"/>
                </a:lnTo>
                <a:lnTo>
                  <a:pt x="1307" y="554"/>
                </a:lnTo>
                <a:lnTo>
                  <a:pt x="1307" y="556"/>
                </a:lnTo>
                <a:lnTo>
                  <a:pt x="1307" y="556"/>
                </a:lnTo>
                <a:lnTo>
                  <a:pt x="1310" y="558"/>
                </a:lnTo>
                <a:lnTo>
                  <a:pt x="1310" y="558"/>
                </a:lnTo>
                <a:lnTo>
                  <a:pt x="1312" y="558"/>
                </a:lnTo>
                <a:lnTo>
                  <a:pt x="1312" y="558"/>
                </a:lnTo>
                <a:lnTo>
                  <a:pt x="1312" y="558"/>
                </a:lnTo>
                <a:lnTo>
                  <a:pt x="1316" y="558"/>
                </a:lnTo>
                <a:lnTo>
                  <a:pt x="1316" y="560"/>
                </a:lnTo>
                <a:lnTo>
                  <a:pt x="1316" y="558"/>
                </a:lnTo>
                <a:lnTo>
                  <a:pt x="1316" y="556"/>
                </a:lnTo>
                <a:lnTo>
                  <a:pt x="1316" y="556"/>
                </a:lnTo>
                <a:lnTo>
                  <a:pt x="1318" y="558"/>
                </a:lnTo>
                <a:lnTo>
                  <a:pt x="1318" y="558"/>
                </a:lnTo>
                <a:lnTo>
                  <a:pt x="1320" y="558"/>
                </a:lnTo>
                <a:lnTo>
                  <a:pt x="1324" y="558"/>
                </a:lnTo>
                <a:lnTo>
                  <a:pt x="1326" y="556"/>
                </a:lnTo>
                <a:lnTo>
                  <a:pt x="1331" y="554"/>
                </a:lnTo>
                <a:lnTo>
                  <a:pt x="1333" y="554"/>
                </a:lnTo>
                <a:lnTo>
                  <a:pt x="1333" y="552"/>
                </a:lnTo>
                <a:lnTo>
                  <a:pt x="1335" y="549"/>
                </a:lnTo>
                <a:lnTo>
                  <a:pt x="1343" y="539"/>
                </a:lnTo>
                <a:lnTo>
                  <a:pt x="1345" y="537"/>
                </a:lnTo>
                <a:lnTo>
                  <a:pt x="1347" y="533"/>
                </a:lnTo>
                <a:lnTo>
                  <a:pt x="1347" y="533"/>
                </a:lnTo>
                <a:lnTo>
                  <a:pt x="1347" y="531"/>
                </a:lnTo>
                <a:lnTo>
                  <a:pt x="1345" y="531"/>
                </a:lnTo>
                <a:lnTo>
                  <a:pt x="1341" y="528"/>
                </a:lnTo>
                <a:lnTo>
                  <a:pt x="1335" y="528"/>
                </a:lnTo>
                <a:lnTo>
                  <a:pt x="1331" y="528"/>
                </a:lnTo>
                <a:lnTo>
                  <a:pt x="1318" y="526"/>
                </a:lnTo>
                <a:lnTo>
                  <a:pt x="1316" y="526"/>
                </a:lnTo>
                <a:lnTo>
                  <a:pt x="1316" y="524"/>
                </a:lnTo>
                <a:lnTo>
                  <a:pt x="1310" y="520"/>
                </a:lnTo>
                <a:lnTo>
                  <a:pt x="1307" y="518"/>
                </a:lnTo>
                <a:lnTo>
                  <a:pt x="1305" y="516"/>
                </a:lnTo>
                <a:lnTo>
                  <a:pt x="1303" y="516"/>
                </a:lnTo>
                <a:lnTo>
                  <a:pt x="1301" y="516"/>
                </a:lnTo>
                <a:lnTo>
                  <a:pt x="1295" y="514"/>
                </a:lnTo>
                <a:lnTo>
                  <a:pt x="1289" y="514"/>
                </a:lnTo>
                <a:lnTo>
                  <a:pt x="1289" y="514"/>
                </a:lnTo>
                <a:lnTo>
                  <a:pt x="1289" y="514"/>
                </a:lnTo>
                <a:lnTo>
                  <a:pt x="1289" y="516"/>
                </a:lnTo>
                <a:lnTo>
                  <a:pt x="1284" y="514"/>
                </a:lnTo>
                <a:lnTo>
                  <a:pt x="1282" y="514"/>
                </a:lnTo>
                <a:lnTo>
                  <a:pt x="1284" y="512"/>
                </a:lnTo>
                <a:lnTo>
                  <a:pt x="1284" y="512"/>
                </a:lnTo>
                <a:lnTo>
                  <a:pt x="1289" y="512"/>
                </a:lnTo>
                <a:lnTo>
                  <a:pt x="1293" y="512"/>
                </a:lnTo>
                <a:lnTo>
                  <a:pt x="1295" y="514"/>
                </a:lnTo>
                <a:lnTo>
                  <a:pt x="1297" y="514"/>
                </a:lnTo>
                <a:lnTo>
                  <a:pt x="1299" y="514"/>
                </a:lnTo>
                <a:lnTo>
                  <a:pt x="1301" y="514"/>
                </a:lnTo>
                <a:lnTo>
                  <a:pt x="1303" y="514"/>
                </a:lnTo>
                <a:lnTo>
                  <a:pt x="1305" y="514"/>
                </a:lnTo>
                <a:lnTo>
                  <a:pt x="1305" y="514"/>
                </a:lnTo>
                <a:lnTo>
                  <a:pt x="1305" y="514"/>
                </a:lnTo>
                <a:lnTo>
                  <a:pt x="1305" y="514"/>
                </a:lnTo>
                <a:lnTo>
                  <a:pt x="1307" y="514"/>
                </a:lnTo>
                <a:lnTo>
                  <a:pt x="1310" y="514"/>
                </a:lnTo>
                <a:lnTo>
                  <a:pt x="1312" y="516"/>
                </a:lnTo>
                <a:lnTo>
                  <a:pt x="1318" y="518"/>
                </a:lnTo>
                <a:lnTo>
                  <a:pt x="1320" y="518"/>
                </a:lnTo>
                <a:lnTo>
                  <a:pt x="1322" y="518"/>
                </a:lnTo>
                <a:lnTo>
                  <a:pt x="1322" y="520"/>
                </a:lnTo>
                <a:lnTo>
                  <a:pt x="1322" y="520"/>
                </a:lnTo>
                <a:lnTo>
                  <a:pt x="1324" y="522"/>
                </a:lnTo>
                <a:lnTo>
                  <a:pt x="1326" y="522"/>
                </a:lnTo>
                <a:lnTo>
                  <a:pt x="1331" y="526"/>
                </a:lnTo>
                <a:lnTo>
                  <a:pt x="1333" y="526"/>
                </a:lnTo>
                <a:lnTo>
                  <a:pt x="1337" y="526"/>
                </a:lnTo>
                <a:lnTo>
                  <a:pt x="1341" y="526"/>
                </a:lnTo>
                <a:lnTo>
                  <a:pt x="1343" y="526"/>
                </a:lnTo>
                <a:lnTo>
                  <a:pt x="1345" y="526"/>
                </a:lnTo>
                <a:lnTo>
                  <a:pt x="1345" y="524"/>
                </a:lnTo>
                <a:lnTo>
                  <a:pt x="1347" y="522"/>
                </a:lnTo>
                <a:lnTo>
                  <a:pt x="1351" y="520"/>
                </a:lnTo>
                <a:lnTo>
                  <a:pt x="1362" y="512"/>
                </a:lnTo>
                <a:lnTo>
                  <a:pt x="1362" y="510"/>
                </a:lnTo>
                <a:lnTo>
                  <a:pt x="1362" y="510"/>
                </a:lnTo>
                <a:lnTo>
                  <a:pt x="1362" y="508"/>
                </a:lnTo>
                <a:lnTo>
                  <a:pt x="1362" y="508"/>
                </a:lnTo>
                <a:lnTo>
                  <a:pt x="1360" y="505"/>
                </a:lnTo>
                <a:lnTo>
                  <a:pt x="1358" y="505"/>
                </a:lnTo>
                <a:lnTo>
                  <a:pt x="1354" y="503"/>
                </a:lnTo>
                <a:lnTo>
                  <a:pt x="1351" y="503"/>
                </a:lnTo>
                <a:lnTo>
                  <a:pt x="1351" y="501"/>
                </a:lnTo>
                <a:lnTo>
                  <a:pt x="1351" y="501"/>
                </a:lnTo>
                <a:lnTo>
                  <a:pt x="1351" y="501"/>
                </a:lnTo>
                <a:lnTo>
                  <a:pt x="1351" y="501"/>
                </a:lnTo>
                <a:lnTo>
                  <a:pt x="1351" y="499"/>
                </a:lnTo>
                <a:lnTo>
                  <a:pt x="1351" y="499"/>
                </a:lnTo>
                <a:lnTo>
                  <a:pt x="1354" y="499"/>
                </a:lnTo>
                <a:lnTo>
                  <a:pt x="1360" y="499"/>
                </a:lnTo>
                <a:lnTo>
                  <a:pt x="1364" y="499"/>
                </a:lnTo>
                <a:lnTo>
                  <a:pt x="1368" y="497"/>
                </a:lnTo>
                <a:lnTo>
                  <a:pt x="1370" y="499"/>
                </a:lnTo>
                <a:lnTo>
                  <a:pt x="1372" y="501"/>
                </a:lnTo>
                <a:lnTo>
                  <a:pt x="1375" y="503"/>
                </a:lnTo>
                <a:lnTo>
                  <a:pt x="1375" y="503"/>
                </a:lnTo>
                <a:lnTo>
                  <a:pt x="1377" y="505"/>
                </a:lnTo>
                <a:lnTo>
                  <a:pt x="1381" y="508"/>
                </a:lnTo>
                <a:lnTo>
                  <a:pt x="1383" y="508"/>
                </a:lnTo>
                <a:lnTo>
                  <a:pt x="1385" y="508"/>
                </a:lnTo>
                <a:lnTo>
                  <a:pt x="1385" y="505"/>
                </a:lnTo>
                <a:lnTo>
                  <a:pt x="1387" y="505"/>
                </a:lnTo>
                <a:lnTo>
                  <a:pt x="1387" y="505"/>
                </a:lnTo>
                <a:lnTo>
                  <a:pt x="1391" y="505"/>
                </a:lnTo>
                <a:lnTo>
                  <a:pt x="1391" y="508"/>
                </a:lnTo>
                <a:lnTo>
                  <a:pt x="1393" y="508"/>
                </a:lnTo>
                <a:lnTo>
                  <a:pt x="1393" y="505"/>
                </a:lnTo>
                <a:lnTo>
                  <a:pt x="1393" y="505"/>
                </a:lnTo>
                <a:lnTo>
                  <a:pt x="1391" y="501"/>
                </a:lnTo>
                <a:lnTo>
                  <a:pt x="1389" y="499"/>
                </a:lnTo>
                <a:lnTo>
                  <a:pt x="1389" y="497"/>
                </a:lnTo>
                <a:lnTo>
                  <a:pt x="1387" y="497"/>
                </a:lnTo>
                <a:lnTo>
                  <a:pt x="1387" y="495"/>
                </a:lnTo>
                <a:lnTo>
                  <a:pt x="1387" y="495"/>
                </a:lnTo>
                <a:lnTo>
                  <a:pt x="1383" y="491"/>
                </a:lnTo>
                <a:lnTo>
                  <a:pt x="1383" y="491"/>
                </a:lnTo>
                <a:lnTo>
                  <a:pt x="1381" y="491"/>
                </a:lnTo>
                <a:lnTo>
                  <a:pt x="1381" y="489"/>
                </a:lnTo>
                <a:lnTo>
                  <a:pt x="1379" y="489"/>
                </a:lnTo>
                <a:lnTo>
                  <a:pt x="1379" y="489"/>
                </a:lnTo>
                <a:lnTo>
                  <a:pt x="1377" y="491"/>
                </a:lnTo>
                <a:lnTo>
                  <a:pt x="1377" y="491"/>
                </a:lnTo>
                <a:lnTo>
                  <a:pt x="1375" y="491"/>
                </a:lnTo>
                <a:lnTo>
                  <a:pt x="1375" y="491"/>
                </a:lnTo>
                <a:lnTo>
                  <a:pt x="1377" y="489"/>
                </a:lnTo>
                <a:lnTo>
                  <a:pt x="1379" y="487"/>
                </a:lnTo>
                <a:lnTo>
                  <a:pt x="1381" y="487"/>
                </a:lnTo>
                <a:lnTo>
                  <a:pt x="1383" y="489"/>
                </a:lnTo>
                <a:lnTo>
                  <a:pt x="1383" y="489"/>
                </a:lnTo>
                <a:lnTo>
                  <a:pt x="1385" y="489"/>
                </a:lnTo>
                <a:lnTo>
                  <a:pt x="1387" y="491"/>
                </a:lnTo>
                <a:lnTo>
                  <a:pt x="1387" y="491"/>
                </a:lnTo>
                <a:lnTo>
                  <a:pt x="1385" y="493"/>
                </a:lnTo>
                <a:lnTo>
                  <a:pt x="1385" y="493"/>
                </a:lnTo>
                <a:lnTo>
                  <a:pt x="1387" y="493"/>
                </a:lnTo>
                <a:lnTo>
                  <a:pt x="1387" y="495"/>
                </a:lnTo>
                <a:lnTo>
                  <a:pt x="1389" y="495"/>
                </a:lnTo>
                <a:lnTo>
                  <a:pt x="1389" y="495"/>
                </a:lnTo>
                <a:lnTo>
                  <a:pt x="1391" y="495"/>
                </a:lnTo>
                <a:lnTo>
                  <a:pt x="1391" y="495"/>
                </a:lnTo>
                <a:lnTo>
                  <a:pt x="1395" y="499"/>
                </a:lnTo>
                <a:lnTo>
                  <a:pt x="1395" y="499"/>
                </a:lnTo>
                <a:lnTo>
                  <a:pt x="1395" y="501"/>
                </a:lnTo>
                <a:lnTo>
                  <a:pt x="1398" y="503"/>
                </a:lnTo>
                <a:lnTo>
                  <a:pt x="1398" y="503"/>
                </a:lnTo>
                <a:lnTo>
                  <a:pt x="1400" y="503"/>
                </a:lnTo>
                <a:lnTo>
                  <a:pt x="1402" y="501"/>
                </a:lnTo>
                <a:lnTo>
                  <a:pt x="1402" y="501"/>
                </a:lnTo>
                <a:lnTo>
                  <a:pt x="1406" y="499"/>
                </a:lnTo>
                <a:lnTo>
                  <a:pt x="1410" y="497"/>
                </a:lnTo>
                <a:lnTo>
                  <a:pt x="1412" y="497"/>
                </a:lnTo>
                <a:lnTo>
                  <a:pt x="1414" y="495"/>
                </a:lnTo>
                <a:lnTo>
                  <a:pt x="1416" y="495"/>
                </a:lnTo>
                <a:lnTo>
                  <a:pt x="1416" y="493"/>
                </a:lnTo>
                <a:lnTo>
                  <a:pt x="1419" y="493"/>
                </a:lnTo>
                <a:lnTo>
                  <a:pt x="1421" y="489"/>
                </a:lnTo>
                <a:lnTo>
                  <a:pt x="1421" y="489"/>
                </a:lnTo>
                <a:lnTo>
                  <a:pt x="1421" y="489"/>
                </a:lnTo>
                <a:lnTo>
                  <a:pt x="1425" y="489"/>
                </a:lnTo>
                <a:lnTo>
                  <a:pt x="1425" y="487"/>
                </a:lnTo>
                <a:lnTo>
                  <a:pt x="1427" y="487"/>
                </a:lnTo>
                <a:lnTo>
                  <a:pt x="1427" y="484"/>
                </a:lnTo>
                <a:lnTo>
                  <a:pt x="1429" y="482"/>
                </a:lnTo>
                <a:lnTo>
                  <a:pt x="1429" y="478"/>
                </a:lnTo>
                <a:lnTo>
                  <a:pt x="1431" y="476"/>
                </a:lnTo>
                <a:lnTo>
                  <a:pt x="1429" y="476"/>
                </a:lnTo>
                <a:lnTo>
                  <a:pt x="1429" y="474"/>
                </a:lnTo>
                <a:lnTo>
                  <a:pt x="1427" y="472"/>
                </a:lnTo>
                <a:lnTo>
                  <a:pt x="1425" y="470"/>
                </a:lnTo>
                <a:lnTo>
                  <a:pt x="1421" y="468"/>
                </a:lnTo>
                <a:lnTo>
                  <a:pt x="1421" y="466"/>
                </a:lnTo>
                <a:lnTo>
                  <a:pt x="1419" y="466"/>
                </a:lnTo>
                <a:lnTo>
                  <a:pt x="1419" y="463"/>
                </a:lnTo>
                <a:lnTo>
                  <a:pt x="1419" y="463"/>
                </a:lnTo>
                <a:lnTo>
                  <a:pt x="1419" y="461"/>
                </a:lnTo>
                <a:lnTo>
                  <a:pt x="1419" y="459"/>
                </a:lnTo>
                <a:lnTo>
                  <a:pt x="1421" y="459"/>
                </a:lnTo>
                <a:lnTo>
                  <a:pt x="1419" y="459"/>
                </a:lnTo>
                <a:lnTo>
                  <a:pt x="1419" y="459"/>
                </a:lnTo>
                <a:lnTo>
                  <a:pt x="1419" y="459"/>
                </a:lnTo>
                <a:lnTo>
                  <a:pt x="1416" y="459"/>
                </a:lnTo>
                <a:lnTo>
                  <a:pt x="1416" y="459"/>
                </a:lnTo>
                <a:lnTo>
                  <a:pt x="1414" y="455"/>
                </a:lnTo>
                <a:lnTo>
                  <a:pt x="1414" y="455"/>
                </a:lnTo>
                <a:lnTo>
                  <a:pt x="1414" y="455"/>
                </a:lnTo>
                <a:lnTo>
                  <a:pt x="1414" y="455"/>
                </a:lnTo>
                <a:lnTo>
                  <a:pt x="1414" y="455"/>
                </a:lnTo>
                <a:lnTo>
                  <a:pt x="1412" y="453"/>
                </a:lnTo>
                <a:lnTo>
                  <a:pt x="1412" y="453"/>
                </a:lnTo>
                <a:lnTo>
                  <a:pt x="1412" y="451"/>
                </a:lnTo>
                <a:lnTo>
                  <a:pt x="1412" y="451"/>
                </a:lnTo>
                <a:lnTo>
                  <a:pt x="1414" y="451"/>
                </a:lnTo>
                <a:lnTo>
                  <a:pt x="1416" y="451"/>
                </a:lnTo>
                <a:lnTo>
                  <a:pt x="1419" y="451"/>
                </a:lnTo>
                <a:lnTo>
                  <a:pt x="1421" y="451"/>
                </a:lnTo>
                <a:lnTo>
                  <a:pt x="1421" y="451"/>
                </a:lnTo>
                <a:lnTo>
                  <a:pt x="1423" y="451"/>
                </a:lnTo>
                <a:lnTo>
                  <a:pt x="1425" y="451"/>
                </a:lnTo>
                <a:lnTo>
                  <a:pt x="1427" y="449"/>
                </a:lnTo>
                <a:lnTo>
                  <a:pt x="1431" y="447"/>
                </a:lnTo>
                <a:lnTo>
                  <a:pt x="1431" y="447"/>
                </a:lnTo>
                <a:lnTo>
                  <a:pt x="1431" y="445"/>
                </a:lnTo>
                <a:lnTo>
                  <a:pt x="1431" y="445"/>
                </a:lnTo>
                <a:lnTo>
                  <a:pt x="1429" y="443"/>
                </a:lnTo>
                <a:lnTo>
                  <a:pt x="1429" y="443"/>
                </a:lnTo>
                <a:lnTo>
                  <a:pt x="1427" y="443"/>
                </a:lnTo>
                <a:lnTo>
                  <a:pt x="1425" y="440"/>
                </a:lnTo>
                <a:lnTo>
                  <a:pt x="1421" y="440"/>
                </a:lnTo>
                <a:lnTo>
                  <a:pt x="1421" y="440"/>
                </a:lnTo>
                <a:lnTo>
                  <a:pt x="1423" y="438"/>
                </a:lnTo>
                <a:lnTo>
                  <a:pt x="1425" y="438"/>
                </a:lnTo>
                <a:lnTo>
                  <a:pt x="1429" y="436"/>
                </a:lnTo>
                <a:lnTo>
                  <a:pt x="1429" y="434"/>
                </a:lnTo>
                <a:lnTo>
                  <a:pt x="1429" y="434"/>
                </a:lnTo>
                <a:lnTo>
                  <a:pt x="1429" y="434"/>
                </a:lnTo>
                <a:lnTo>
                  <a:pt x="1423" y="432"/>
                </a:lnTo>
                <a:lnTo>
                  <a:pt x="1421" y="432"/>
                </a:lnTo>
                <a:lnTo>
                  <a:pt x="1419" y="432"/>
                </a:lnTo>
                <a:lnTo>
                  <a:pt x="1416" y="432"/>
                </a:lnTo>
                <a:lnTo>
                  <a:pt x="1416" y="432"/>
                </a:lnTo>
                <a:lnTo>
                  <a:pt x="1416" y="430"/>
                </a:lnTo>
                <a:lnTo>
                  <a:pt x="1416" y="430"/>
                </a:lnTo>
                <a:lnTo>
                  <a:pt x="1414" y="428"/>
                </a:lnTo>
                <a:lnTo>
                  <a:pt x="1410" y="426"/>
                </a:lnTo>
                <a:lnTo>
                  <a:pt x="1408" y="426"/>
                </a:lnTo>
                <a:lnTo>
                  <a:pt x="1410" y="426"/>
                </a:lnTo>
                <a:lnTo>
                  <a:pt x="1412" y="426"/>
                </a:lnTo>
                <a:lnTo>
                  <a:pt x="1414" y="424"/>
                </a:lnTo>
                <a:lnTo>
                  <a:pt x="1414" y="422"/>
                </a:lnTo>
                <a:lnTo>
                  <a:pt x="1410" y="422"/>
                </a:lnTo>
                <a:lnTo>
                  <a:pt x="1408" y="422"/>
                </a:lnTo>
                <a:lnTo>
                  <a:pt x="1406" y="422"/>
                </a:lnTo>
                <a:lnTo>
                  <a:pt x="1398" y="419"/>
                </a:lnTo>
                <a:lnTo>
                  <a:pt x="1395" y="422"/>
                </a:lnTo>
                <a:lnTo>
                  <a:pt x="1391" y="419"/>
                </a:lnTo>
                <a:lnTo>
                  <a:pt x="1387" y="417"/>
                </a:lnTo>
                <a:lnTo>
                  <a:pt x="1387" y="417"/>
                </a:lnTo>
                <a:lnTo>
                  <a:pt x="1381" y="417"/>
                </a:lnTo>
                <a:lnTo>
                  <a:pt x="1379" y="417"/>
                </a:lnTo>
                <a:lnTo>
                  <a:pt x="1377" y="417"/>
                </a:lnTo>
                <a:lnTo>
                  <a:pt x="1375" y="417"/>
                </a:lnTo>
                <a:lnTo>
                  <a:pt x="1372" y="417"/>
                </a:lnTo>
                <a:lnTo>
                  <a:pt x="1370" y="417"/>
                </a:lnTo>
                <a:lnTo>
                  <a:pt x="1368" y="417"/>
                </a:lnTo>
                <a:lnTo>
                  <a:pt x="1368" y="417"/>
                </a:lnTo>
                <a:lnTo>
                  <a:pt x="1368" y="417"/>
                </a:lnTo>
                <a:lnTo>
                  <a:pt x="1370" y="419"/>
                </a:lnTo>
                <a:lnTo>
                  <a:pt x="1370" y="419"/>
                </a:lnTo>
                <a:lnTo>
                  <a:pt x="1368" y="422"/>
                </a:lnTo>
                <a:lnTo>
                  <a:pt x="1370" y="424"/>
                </a:lnTo>
                <a:lnTo>
                  <a:pt x="1370" y="424"/>
                </a:lnTo>
                <a:lnTo>
                  <a:pt x="1370" y="424"/>
                </a:lnTo>
                <a:lnTo>
                  <a:pt x="1370" y="426"/>
                </a:lnTo>
                <a:lnTo>
                  <a:pt x="1370" y="426"/>
                </a:lnTo>
                <a:lnTo>
                  <a:pt x="1370" y="428"/>
                </a:lnTo>
                <a:lnTo>
                  <a:pt x="1370" y="428"/>
                </a:lnTo>
                <a:lnTo>
                  <a:pt x="1370" y="428"/>
                </a:lnTo>
                <a:lnTo>
                  <a:pt x="1370" y="430"/>
                </a:lnTo>
                <a:lnTo>
                  <a:pt x="1370" y="430"/>
                </a:lnTo>
                <a:lnTo>
                  <a:pt x="1370" y="432"/>
                </a:lnTo>
                <a:lnTo>
                  <a:pt x="1372" y="434"/>
                </a:lnTo>
                <a:lnTo>
                  <a:pt x="1372" y="434"/>
                </a:lnTo>
                <a:lnTo>
                  <a:pt x="1375" y="434"/>
                </a:lnTo>
                <a:lnTo>
                  <a:pt x="1379" y="436"/>
                </a:lnTo>
                <a:lnTo>
                  <a:pt x="1379" y="436"/>
                </a:lnTo>
                <a:lnTo>
                  <a:pt x="1379" y="438"/>
                </a:lnTo>
                <a:lnTo>
                  <a:pt x="1379" y="438"/>
                </a:lnTo>
                <a:lnTo>
                  <a:pt x="1377" y="438"/>
                </a:lnTo>
                <a:lnTo>
                  <a:pt x="1377" y="440"/>
                </a:lnTo>
                <a:lnTo>
                  <a:pt x="1375" y="440"/>
                </a:lnTo>
                <a:lnTo>
                  <a:pt x="1375" y="443"/>
                </a:lnTo>
                <a:lnTo>
                  <a:pt x="1375" y="443"/>
                </a:lnTo>
                <a:lnTo>
                  <a:pt x="1379" y="443"/>
                </a:lnTo>
                <a:lnTo>
                  <a:pt x="1379" y="445"/>
                </a:lnTo>
                <a:lnTo>
                  <a:pt x="1372" y="445"/>
                </a:lnTo>
                <a:lnTo>
                  <a:pt x="1372" y="445"/>
                </a:lnTo>
                <a:lnTo>
                  <a:pt x="1370" y="445"/>
                </a:lnTo>
                <a:lnTo>
                  <a:pt x="1368" y="445"/>
                </a:lnTo>
                <a:lnTo>
                  <a:pt x="1368" y="445"/>
                </a:lnTo>
                <a:lnTo>
                  <a:pt x="1368" y="445"/>
                </a:lnTo>
                <a:lnTo>
                  <a:pt x="1366" y="447"/>
                </a:lnTo>
                <a:lnTo>
                  <a:pt x="1366" y="447"/>
                </a:lnTo>
                <a:lnTo>
                  <a:pt x="1366" y="447"/>
                </a:lnTo>
                <a:lnTo>
                  <a:pt x="1366" y="449"/>
                </a:lnTo>
                <a:lnTo>
                  <a:pt x="1366" y="451"/>
                </a:lnTo>
                <a:lnTo>
                  <a:pt x="1366" y="453"/>
                </a:lnTo>
                <a:lnTo>
                  <a:pt x="1364" y="455"/>
                </a:lnTo>
                <a:lnTo>
                  <a:pt x="1362" y="461"/>
                </a:lnTo>
                <a:lnTo>
                  <a:pt x="1362" y="461"/>
                </a:lnTo>
                <a:lnTo>
                  <a:pt x="1356" y="468"/>
                </a:lnTo>
                <a:lnTo>
                  <a:pt x="1356" y="468"/>
                </a:lnTo>
                <a:lnTo>
                  <a:pt x="1356" y="470"/>
                </a:lnTo>
                <a:lnTo>
                  <a:pt x="1354" y="472"/>
                </a:lnTo>
                <a:lnTo>
                  <a:pt x="1354" y="476"/>
                </a:lnTo>
                <a:lnTo>
                  <a:pt x="1354" y="476"/>
                </a:lnTo>
                <a:lnTo>
                  <a:pt x="1354" y="476"/>
                </a:lnTo>
                <a:lnTo>
                  <a:pt x="1351" y="478"/>
                </a:lnTo>
                <a:lnTo>
                  <a:pt x="1351" y="478"/>
                </a:lnTo>
                <a:lnTo>
                  <a:pt x="1349" y="478"/>
                </a:lnTo>
                <a:lnTo>
                  <a:pt x="1349" y="478"/>
                </a:lnTo>
                <a:lnTo>
                  <a:pt x="1345" y="480"/>
                </a:lnTo>
                <a:lnTo>
                  <a:pt x="1343" y="482"/>
                </a:lnTo>
                <a:lnTo>
                  <a:pt x="1343" y="484"/>
                </a:lnTo>
                <a:lnTo>
                  <a:pt x="1343" y="482"/>
                </a:lnTo>
                <a:lnTo>
                  <a:pt x="1341" y="482"/>
                </a:lnTo>
                <a:lnTo>
                  <a:pt x="1341" y="482"/>
                </a:lnTo>
                <a:lnTo>
                  <a:pt x="1341" y="480"/>
                </a:lnTo>
                <a:lnTo>
                  <a:pt x="1341" y="478"/>
                </a:lnTo>
                <a:lnTo>
                  <a:pt x="1333" y="472"/>
                </a:lnTo>
                <a:lnTo>
                  <a:pt x="1331" y="470"/>
                </a:lnTo>
                <a:lnTo>
                  <a:pt x="1328" y="463"/>
                </a:lnTo>
                <a:lnTo>
                  <a:pt x="1328" y="463"/>
                </a:lnTo>
                <a:lnTo>
                  <a:pt x="1328" y="459"/>
                </a:lnTo>
                <a:lnTo>
                  <a:pt x="1328" y="457"/>
                </a:lnTo>
                <a:lnTo>
                  <a:pt x="1328" y="455"/>
                </a:lnTo>
                <a:lnTo>
                  <a:pt x="1328" y="455"/>
                </a:lnTo>
                <a:lnTo>
                  <a:pt x="1331" y="455"/>
                </a:lnTo>
                <a:lnTo>
                  <a:pt x="1331" y="457"/>
                </a:lnTo>
                <a:lnTo>
                  <a:pt x="1331" y="457"/>
                </a:lnTo>
                <a:lnTo>
                  <a:pt x="1333" y="457"/>
                </a:lnTo>
                <a:lnTo>
                  <a:pt x="1335" y="457"/>
                </a:lnTo>
                <a:lnTo>
                  <a:pt x="1335" y="457"/>
                </a:lnTo>
                <a:lnTo>
                  <a:pt x="1335" y="455"/>
                </a:lnTo>
                <a:lnTo>
                  <a:pt x="1335" y="455"/>
                </a:lnTo>
                <a:lnTo>
                  <a:pt x="1335" y="453"/>
                </a:lnTo>
                <a:lnTo>
                  <a:pt x="1335" y="453"/>
                </a:lnTo>
                <a:lnTo>
                  <a:pt x="1335" y="451"/>
                </a:lnTo>
                <a:lnTo>
                  <a:pt x="1335" y="449"/>
                </a:lnTo>
                <a:lnTo>
                  <a:pt x="1333" y="445"/>
                </a:lnTo>
                <a:lnTo>
                  <a:pt x="1333" y="443"/>
                </a:lnTo>
                <a:lnTo>
                  <a:pt x="1331" y="440"/>
                </a:lnTo>
                <a:lnTo>
                  <a:pt x="1328" y="440"/>
                </a:lnTo>
                <a:lnTo>
                  <a:pt x="1324" y="436"/>
                </a:lnTo>
                <a:lnTo>
                  <a:pt x="1320" y="434"/>
                </a:lnTo>
                <a:lnTo>
                  <a:pt x="1320" y="432"/>
                </a:lnTo>
                <a:lnTo>
                  <a:pt x="1318" y="432"/>
                </a:lnTo>
                <a:lnTo>
                  <a:pt x="1316" y="432"/>
                </a:lnTo>
                <a:lnTo>
                  <a:pt x="1314" y="432"/>
                </a:lnTo>
                <a:lnTo>
                  <a:pt x="1314" y="432"/>
                </a:lnTo>
                <a:lnTo>
                  <a:pt x="1310" y="436"/>
                </a:lnTo>
                <a:lnTo>
                  <a:pt x="1310" y="438"/>
                </a:lnTo>
                <a:lnTo>
                  <a:pt x="1307" y="440"/>
                </a:lnTo>
                <a:lnTo>
                  <a:pt x="1307" y="443"/>
                </a:lnTo>
                <a:lnTo>
                  <a:pt x="1307" y="445"/>
                </a:lnTo>
                <a:lnTo>
                  <a:pt x="1305" y="447"/>
                </a:lnTo>
                <a:lnTo>
                  <a:pt x="1305" y="449"/>
                </a:lnTo>
                <a:lnTo>
                  <a:pt x="1305" y="451"/>
                </a:lnTo>
                <a:lnTo>
                  <a:pt x="1305" y="451"/>
                </a:lnTo>
                <a:lnTo>
                  <a:pt x="1303" y="453"/>
                </a:lnTo>
                <a:lnTo>
                  <a:pt x="1301" y="455"/>
                </a:lnTo>
                <a:lnTo>
                  <a:pt x="1301" y="455"/>
                </a:lnTo>
                <a:lnTo>
                  <a:pt x="1301" y="457"/>
                </a:lnTo>
                <a:lnTo>
                  <a:pt x="1301" y="457"/>
                </a:lnTo>
                <a:lnTo>
                  <a:pt x="1301" y="457"/>
                </a:lnTo>
                <a:lnTo>
                  <a:pt x="1299" y="455"/>
                </a:lnTo>
                <a:lnTo>
                  <a:pt x="1299" y="455"/>
                </a:lnTo>
                <a:lnTo>
                  <a:pt x="1299" y="455"/>
                </a:lnTo>
                <a:lnTo>
                  <a:pt x="1297" y="453"/>
                </a:lnTo>
                <a:lnTo>
                  <a:pt x="1297" y="453"/>
                </a:lnTo>
                <a:lnTo>
                  <a:pt x="1295" y="451"/>
                </a:lnTo>
                <a:lnTo>
                  <a:pt x="1297" y="449"/>
                </a:lnTo>
                <a:lnTo>
                  <a:pt x="1297" y="447"/>
                </a:lnTo>
                <a:lnTo>
                  <a:pt x="1297" y="445"/>
                </a:lnTo>
                <a:lnTo>
                  <a:pt x="1297" y="443"/>
                </a:lnTo>
                <a:lnTo>
                  <a:pt x="1297" y="443"/>
                </a:lnTo>
                <a:lnTo>
                  <a:pt x="1297" y="440"/>
                </a:lnTo>
                <a:lnTo>
                  <a:pt x="1295" y="440"/>
                </a:lnTo>
                <a:lnTo>
                  <a:pt x="1293" y="436"/>
                </a:lnTo>
                <a:lnTo>
                  <a:pt x="1287" y="432"/>
                </a:lnTo>
                <a:lnTo>
                  <a:pt x="1287" y="430"/>
                </a:lnTo>
                <a:lnTo>
                  <a:pt x="1287" y="430"/>
                </a:lnTo>
                <a:lnTo>
                  <a:pt x="1289" y="430"/>
                </a:lnTo>
                <a:lnTo>
                  <a:pt x="1289" y="430"/>
                </a:lnTo>
                <a:lnTo>
                  <a:pt x="1289" y="430"/>
                </a:lnTo>
                <a:lnTo>
                  <a:pt x="1289" y="432"/>
                </a:lnTo>
                <a:lnTo>
                  <a:pt x="1291" y="432"/>
                </a:lnTo>
                <a:lnTo>
                  <a:pt x="1293" y="430"/>
                </a:lnTo>
                <a:lnTo>
                  <a:pt x="1293" y="430"/>
                </a:lnTo>
                <a:lnTo>
                  <a:pt x="1293" y="428"/>
                </a:lnTo>
                <a:lnTo>
                  <a:pt x="1295" y="428"/>
                </a:lnTo>
                <a:lnTo>
                  <a:pt x="1295" y="428"/>
                </a:lnTo>
                <a:lnTo>
                  <a:pt x="1297" y="428"/>
                </a:lnTo>
                <a:lnTo>
                  <a:pt x="1297" y="426"/>
                </a:lnTo>
                <a:lnTo>
                  <a:pt x="1297" y="426"/>
                </a:lnTo>
                <a:lnTo>
                  <a:pt x="1295" y="426"/>
                </a:lnTo>
                <a:lnTo>
                  <a:pt x="1295" y="426"/>
                </a:lnTo>
                <a:lnTo>
                  <a:pt x="1293" y="426"/>
                </a:lnTo>
                <a:lnTo>
                  <a:pt x="1291" y="426"/>
                </a:lnTo>
                <a:lnTo>
                  <a:pt x="1284" y="424"/>
                </a:lnTo>
                <a:lnTo>
                  <a:pt x="1282" y="426"/>
                </a:lnTo>
                <a:lnTo>
                  <a:pt x="1282" y="424"/>
                </a:lnTo>
                <a:lnTo>
                  <a:pt x="1284" y="424"/>
                </a:lnTo>
                <a:lnTo>
                  <a:pt x="1287" y="422"/>
                </a:lnTo>
                <a:lnTo>
                  <a:pt x="1287" y="422"/>
                </a:lnTo>
                <a:lnTo>
                  <a:pt x="1287" y="422"/>
                </a:lnTo>
                <a:lnTo>
                  <a:pt x="1284" y="422"/>
                </a:lnTo>
                <a:lnTo>
                  <a:pt x="1282" y="424"/>
                </a:lnTo>
                <a:lnTo>
                  <a:pt x="1278" y="424"/>
                </a:lnTo>
                <a:lnTo>
                  <a:pt x="1276" y="426"/>
                </a:lnTo>
                <a:lnTo>
                  <a:pt x="1272" y="424"/>
                </a:lnTo>
                <a:lnTo>
                  <a:pt x="1272" y="422"/>
                </a:lnTo>
                <a:lnTo>
                  <a:pt x="1272" y="422"/>
                </a:lnTo>
                <a:lnTo>
                  <a:pt x="1270" y="422"/>
                </a:lnTo>
                <a:lnTo>
                  <a:pt x="1268" y="422"/>
                </a:lnTo>
                <a:lnTo>
                  <a:pt x="1266" y="422"/>
                </a:lnTo>
                <a:lnTo>
                  <a:pt x="1263" y="422"/>
                </a:lnTo>
                <a:lnTo>
                  <a:pt x="1263" y="422"/>
                </a:lnTo>
                <a:lnTo>
                  <a:pt x="1261" y="422"/>
                </a:lnTo>
                <a:lnTo>
                  <a:pt x="1263" y="419"/>
                </a:lnTo>
                <a:lnTo>
                  <a:pt x="1270" y="415"/>
                </a:lnTo>
                <a:lnTo>
                  <a:pt x="1274" y="413"/>
                </a:lnTo>
                <a:lnTo>
                  <a:pt x="1276" y="411"/>
                </a:lnTo>
                <a:lnTo>
                  <a:pt x="1274" y="411"/>
                </a:lnTo>
                <a:lnTo>
                  <a:pt x="1274" y="411"/>
                </a:lnTo>
                <a:lnTo>
                  <a:pt x="1268" y="411"/>
                </a:lnTo>
                <a:lnTo>
                  <a:pt x="1268" y="411"/>
                </a:lnTo>
                <a:lnTo>
                  <a:pt x="1268" y="409"/>
                </a:lnTo>
                <a:lnTo>
                  <a:pt x="1270" y="407"/>
                </a:lnTo>
                <a:lnTo>
                  <a:pt x="1270" y="407"/>
                </a:lnTo>
                <a:lnTo>
                  <a:pt x="1270" y="407"/>
                </a:lnTo>
                <a:lnTo>
                  <a:pt x="1272" y="407"/>
                </a:lnTo>
                <a:lnTo>
                  <a:pt x="1274" y="409"/>
                </a:lnTo>
                <a:lnTo>
                  <a:pt x="1274" y="409"/>
                </a:lnTo>
                <a:lnTo>
                  <a:pt x="1276" y="409"/>
                </a:lnTo>
                <a:lnTo>
                  <a:pt x="1280" y="409"/>
                </a:lnTo>
                <a:lnTo>
                  <a:pt x="1280" y="409"/>
                </a:lnTo>
                <a:lnTo>
                  <a:pt x="1280" y="409"/>
                </a:lnTo>
                <a:lnTo>
                  <a:pt x="1280" y="407"/>
                </a:lnTo>
                <a:lnTo>
                  <a:pt x="1278" y="405"/>
                </a:lnTo>
                <a:lnTo>
                  <a:pt x="1278" y="405"/>
                </a:lnTo>
                <a:lnTo>
                  <a:pt x="1278" y="405"/>
                </a:lnTo>
                <a:lnTo>
                  <a:pt x="1276" y="405"/>
                </a:lnTo>
                <a:lnTo>
                  <a:pt x="1276" y="405"/>
                </a:lnTo>
                <a:lnTo>
                  <a:pt x="1276" y="405"/>
                </a:lnTo>
                <a:lnTo>
                  <a:pt x="1274" y="405"/>
                </a:lnTo>
                <a:lnTo>
                  <a:pt x="1274" y="405"/>
                </a:lnTo>
                <a:lnTo>
                  <a:pt x="1274" y="403"/>
                </a:lnTo>
                <a:lnTo>
                  <a:pt x="1274" y="403"/>
                </a:lnTo>
                <a:lnTo>
                  <a:pt x="1272" y="401"/>
                </a:lnTo>
                <a:lnTo>
                  <a:pt x="1270" y="396"/>
                </a:lnTo>
                <a:lnTo>
                  <a:pt x="1270" y="396"/>
                </a:lnTo>
                <a:lnTo>
                  <a:pt x="1270" y="396"/>
                </a:lnTo>
                <a:lnTo>
                  <a:pt x="1268" y="394"/>
                </a:lnTo>
                <a:lnTo>
                  <a:pt x="1266" y="394"/>
                </a:lnTo>
                <a:lnTo>
                  <a:pt x="1263" y="392"/>
                </a:lnTo>
                <a:lnTo>
                  <a:pt x="1261" y="392"/>
                </a:lnTo>
                <a:lnTo>
                  <a:pt x="1261" y="390"/>
                </a:lnTo>
                <a:lnTo>
                  <a:pt x="1261" y="390"/>
                </a:lnTo>
                <a:lnTo>
                  <a:pt x="1261" y="390"/>
                </a:lnTo>
                <a:lnTo>
                  <a:pt x="1261" y="386"/>
                </a:lnTo>
                <a:lnTo>
                  <a:pt x="1261" y="384"/>
                </a:lnTo>
                <a:lnTo>
                  <a:pt x="1261" y="380"/>
                </a:lnTo>
                <a:lnTo>
                  <a:pt x="1261" y="380"/>
                </a:lnTo>
                <a:lnTo>
                  <a:pt x="1259" y="378"/>
                </a:lnTo>
                <a:lnTo>
                  <a:pt x="1257" y="375"/>
                </a:lnTo>
                <a:lnTo>
                  <a:pt x="1255" y="373"/>
                </a:lnTo>
                <a:lnTo>
                  <a:pt x="1253" y="371"/>
                </a:lnTo>
                <a:lnTo>
                  <a:pt x="1249" y="369"/>
                </a:lnTo>
                <a:lnTo>
                  <a:pt x="1249" y="369"/>
                </a:lnTo>
                <a:lnTo>
                  <a:pt x="1249" y="367"/>
                </a:lnTo>
                <a:lnTo>
                  <a:pt x="1249" y="367"/>
                </a:lnTo>
                <a:lnTo>
                  <a:pt x="1249" y="367"/>
                </a:lnTo>
                <a:lnTo>
                  <a:pt x="1245" y="367"/>
                </a:lnTo>
                <a:lnTo>
                  <a:pt x="1243" y="367"/>
                </a:lnTo>
                <a:lnTo>
                  <a:pt x="1240" y="367"/>
                </a:lnTo>
                <a:lnTo>
                  <a:pt x="1238" y="365"/>
                </a:lnTo>
                <a:lnTo>
                  <a:pt x="1238" y="363"/>
                </a:lnTo>
                <a:lnTo>
                  <a:pt x="1238" y="361"/>
                </a:lnTo>
                <a:lnTo>
                  <a:pt x="1236" y="361"/>
                </a:lnTo>
                <a:lnTo>
                  <a:pt x="1236" y="361"/>
                </a:lnTo>
                <a:lnTo>
                  <a:pt x="1232" y="361"/>
                </a:lnTo>
                <a:lnTo>
                  <a:pt x="1228" y="363"/>
                </a:lnTo>
                <a:lnTo>
                  <a:pt x="1224" y="367"/>
                </a:lnTo>
                <a:lnTo>
                  <a:pt x="1222" y="369"/>
                </a:lnTo>
                <a:lnTo>
                  <a:pt x="1219" y="371"/>
                </a:lnTo>
                <a:lnTo>
                  <a:pt x="1219" y="371"/>
                </a:lnTo>
                <a:lnTo>
                  <a:pt x="1219" y="373"/>
                </a:lnTo>
                <a:lnTo>
                  <a:pt x="1219" y="373"/>
                </a:lnTo>
                <a:lnTo>
                  <a:pt x="1222" y="373"/>
                </a:lnTo>
                <a:lnTo>
                  <a:pt x="1226" y="373"/>
                </a:lnTo>
                <a:lnTo>
                  <a:pt x="1226" y="373"/>
                </a:lnTo>
                <a:lnTo>
                  <a:pt x="1226" y="375"/>
                </a:lnTo>
                <a:lnTo>
                  <a:pt x="1224" y="378"/>
                </a:lnTo>
                <a:lnTo>
                  <a:pt x="1222" y="378"/>
                </a:lnTo>
                <a:lnTo>
                  <a:pt x="1222" y="378"/>
                </a:lnTo>
                <a:lnTo>
                  <a:pt x="1219" y="378"/>
                </a:lnTo>
                <a:lnTo>
                  <a:pt x="1217" y="378"/>
                </a:lnTo>
                <a:lnTo>
                  <a:pt x="1217" y="375"/>
                </a:lnTo>
                <a:lnTo>
                  <a:pt x="1215" y="375"/>
                </a:lnTo>
                <a:lnTo>
                  <a:pt x="1215" y="378"/>
                </a:lnTo>
                <a:lnTo>
                  <a:pt x="1213" y="378"/>
                </a:lnTo>
                <a:lnTo>
                  <a:pt x="1211" y="380"/>
                </a:lnTo>
                <a:lnTo>
                  <a:pt x="1211" y="380"/>
                </a:lnTo>
                <a:lnTo>
                  <a:pt x="1211" y="382"/>
                </a:lnTo>
                <a:lnTo>
                  <a:pt x="1211" y="382"/>
                </a:lnTo>
                <a:lnTo>
                  <a:pt x="1209" y="384"/>
                </a:lnTo>
                <a:lnTo>
                  <a:pt x="1209" y="384"/>
                </a:lnTo>
                <a:lnTo>
                  <a:pt x="1211" y="386"/>
                </a:lnTo>
                <a:lnTo>
                  <a:pt x="1209" y="386"/>
                </a:lnTo>
                <a:lnTo>
                  <a:pt x="1209" y="390"/>
                </a:lnTo>
                <a:lnTo>
                  <a:pt x="1209" y="392"/>
                </a:lnTo>
                <a:lnTo>
                  <a:pt x="1211" y="394"/>
                </a:lnTo>
                <a:lnTo>
                  <a:pt x="1213" y="396"/>
                </a:lnTo>
                <a:lnTo>
                  <a:pt x="1215" y="396"/>
                </a:lnTo>
                <a:lnTo>
                  <a:pt x="1217" y="394"/>
                </a:lnTo>
                <a:lnTo>
                  <a:pt x="1219" y="394"/>
                </a:lnTo>
                <a:lnTo>
                  <a:pt x="1217" y="396"/>
                </a:lnTo>
                <a:lnTo>
                  <a:pt x="1217" y="398"/>
                </a:lnTo>
                <a:lnTo>
                  <a:pt x="1219" y="398"/>
                </a:lnTo>
                <a:lnTo>
                  <a:pt x="1215" y="398"/>
                </a:lnTo>
                <a:lnTo>
                  <a:pt x="1215" y="398"/>
                </a:lnTo>
                <a:lnTo>
                  <a:pt x="1213" y="398"/>
                </a:lnTo>
                <a:lnTo>
                  <a:pt x="1213" y="401"/>
                </a:lnTo>
                <a:lnTo>
                  <a:pt x="1211" y="401"/>
                </a:lnTo>
                <a:lnTo>
                  <a:pt x="1209" y="405"/>
                </a:lnTo>
                <a:lnTo>
                  <a:pt x="1209" y="407"/>
                </a:lnTo>
                <a:lnTo>
                  <a:pt x="1209" y="407"/>
                </a:lnTo>
                <a:lnTo>
                  <a:pt x="1209" y="409"/>
                </a:lnTo>
                <a:lnTo>
                  <a:pt x="1213" y="413"/>
                </a:lnTo>
                <a:lnTo>
                  <a:pt x="1215" y="415"/>
                </a:lnTo>
                <a:lnTo>
                  <a:pt x="1215" y="415"/>
                </a:lnTo>
                <a:lnTo>
                  <a:pt x="1215" y="417"/>
                </a:lnTo>
                <a:lnTo>
                  <a:pt x="1217" y="417"/>
                </a:lnTo>
                <a:lnTo>
                  <a:pt x="1219" y="417"/>
                </a:lnTo>
                <a:lnTo>
                  <a:pt x="1222" y="419"/>
                </a:lnTo>
                <a:lnTo>
                  <a:pt x="1224" y="419"/>
                </a:lnTo>
                <a:lnTo>
                  <a:pt x="1224" y="419"/>
                </a:lnTo>
                <a:lnTo>
                  <a:pt x="1228" y="422"/>
                </a:lnTo>
                <a:lnTo>
                  <a:pt x="1234" y="424"/>
                </a:lnTo>
                <a:lnTo>
                  <a:pt x="1234" y="424"/>
                </a:lnTo>
                <a:lnTo>
                  <a:pt x="1236" y="422"/>
                </a:lnTo>
                <a:lnTo>
                  <a:pt x="1236" y="422"/>
                </a:lnTo>
                <a:lnTo>
                  <a:pt x="1236" y="422"/>
                </a:lnTo>
                <a:lnTo>
                  <a:pt x="1238" y="424"/>
                </a:lnTo>
                <a:lnTo>
                  <a:pt x="1240" y="426"/>
                </a:lnTo>
                <a:lnTo>
                  <a:pt x="1240" y="426"/>
                </a:lnTo>
                <a:lnTo>
                  <a:pt x="1243" y="426"/>
                </a:lnTo>
                <a:lnTo>
                  <a:pt x="1243" y="428"/>
                </a:lnTo>
                <a:lnTo>
                  <a:pt x="1247" y="428"/>
                </a:lnTo>
                <a:lnTo>
                  <a:pt x="1247" y="426"/>
                </a:lnTo>
                <a:lnTo>
                  <a:pt x="1249" y="426"/>
                </a:lnTo>
                <a:lnTo>
                  <a:pt x="1251" y="426"/>
                </a:lnTo>
                <a:lnTo>
                  <a:pt x="1253" y="426"/>
                </a:lnTo>
                <a:lnTo>
                  <a:pt x="1253" y="428"/>
                </a:lnTo>
                <a:lnTo>
                  <a:pt x="1253" y="428"/>
                </a:lnTo>
                <a:lnTo>
                  <a:pt x="1253" y="428"/>
                </a:lnTo>
                <a:lnTo>
                  <a:pt x="1255" y="428"/>
                </a:lnTo>
                <a:lnTo>
                  <a:pt x="1253" y="430"/>
                </a:lnTo>
                <a:lnTo>
                  <a:pt x="1253" y="430"/>
                </a:lnTo>
                <a:lnTo>
                  <a:pt x="1249" y="432"/>
                </a:lnTo>
                <a:lnTo>
                  <a:pt x="1249" y="432"/>
                </a:lnTo>
                <a:lnTo>
                  <a:pt x="1249" y="432"/>
                </a:lnTo>
                <a:lnTo>
                  <a:pt x="1251" y="428"/>
                </a:lnTo>
                <a:lnTo>
                  <a:pt x="1251" y="428"/>
                </a:lnTo>
                <a:lnTo>
                  <a:pt x="1249" y="428"/>
                </a:lnTo>
                <a:lnTo>
                  <a:pt x="1245" y="430"/>
                </a:lnTo>
                <a:lnTo>
                  <a:pt x="1243" y="430"/>
                </a:lnTo>
                <a:lnTo>
                  <a:pt x="1243" y="432"/>
                </a:lnTo>
                <a:lnTo>
                  <a:pt x="1243" y="432"/>
                </a:lnTo>
                <a:lnTo>
                  <a:pt x="1243" y="434"/>
                </a:lnTo>
                <a:lnTo>
                  <a:pt x="1243" y="434"/>
                </a:lnTo>
                <a:lnTo>
                  <a:pt x="1245" y="434"/>
                </a:lnTo>
                <a:lnTo>
                  <a:pt x="1245" y="434"/>
                </a:lnTo>
                <a:lnTo>
                  <a:pt x="1243" y="436"/>
                </a:lnTo>
                <a:lnTo>
                  <a:pt x="1238" y="438"/>
                </a:lnTo>
                <a:lnTo>
                  <a:pt x="1238" y="440"/>
                </a:lnTo>
                <a:lnTo>
                  <a:pt x="1236" y="443"/>
                </a:lnTo>
                <a:lnTo>
                  <a:pt x="1238" y="445"/>
                </a:lnTo>
                <a:lnTo>
                  <a:pt x="1238" y="445"/>
                </a:lnTo>
                <a:lnTo>
                  <a:pt x="1243" y="445"/>
                </a:lnTo>
                <a:lnTo>
                  <a:pt x="1245" y="445"/>
                </a:lnTo>
                <a:lnTo>
                  <a:pt x="1247" y="443"/>
                </a:lnTo>
                <a:lnTo>
                  <a:pt x="1247" y="440"/>
                </a:lnTo>
                <a:lnTo>
                  <a:pt x="1247" y="438"/>
                </a:lnTo>
                <a:lnTo>
                  <a:pt x="1247" y="438"/>
                </a:lnTo>
                <a:lnTo>
                  <a:pt x="1249" y="438"/>
                </a:lnTo>
                <a:lnTo>
                  <a:pt x="1249" y="438"/>
                </a:lnTo>
                <a:lnTo>
                  <a:pt x="1249" y="438"/>
                </a:lnTo>
                <a:lnTo>
                  <a:pt x="1251" y="440"/>
                </a:lnTo>
                <a:lnTo>
                  <a:pt x="1251" y="440"/>
                </a:lnTo>
                <a:lnTo>
                  <a:pt x="1251" y="443"/>
                </a:lnTo>
                <a:lnTo>
                  <a:pt x="1251" y="445"/>
                </a:lnTo>
                <a:lnTo>
                  <a:pt x="1251" y="447"/>
                </a:lnTo>
                <a:lnTo>
                  <a:pt x="1251" y="447"/>
                </a:lnTo>
                <a:lnTo>
                  <a:pt x="1251" y="447"/>
                </a:lnTo>
                <a:lnTo>
                  <a:pt x="1253" y="449"/>
                </a:lnTo>
                <a:lnTo>
                  <a:pt x="1253" y="449"/>
                </a:lnTo>
                <a:lnTo>
                  <a:pt x="1251" y="449"/>
                </a:lnTo>
                <a:lnTo>
                  <a:pt x="1247" y="451"/>
                </a:lnTo>
                <a:lnTo>
                  <a:pt x="1245" y="453"/>
                </a:lnTo>
                <a:lnTo>
                  <a:pt x="1243" y="455"/>
                </a:lnTo>
                <a:lnTo>
                  <a:pt x="1240" y="457"/>
                </a:lnTo>
                <a:lnTo>
                  <a:pt x="1238" y="459"/>
                </a:lnTo>
                <a:lnTo>
                  <a:pt x="1234" y="461"/>
                </a:lnTo>
                <a:lnTo>
                  <a:pt x="1234" y="461"/>
                </a:lnTo>
                <a:lnTo>
                  <a:pt x="1232" y="461"/>
                </a:lnTo>
                <a:lnTo>
                  <a:pt x="1230" y="461"/>
                </a:lnTo>
                <a:lnTo>
                  <a:pt x="1228" y="461"/>
                </a:lnTo>
                <a:lnTo>
                  <a:pt x="1226" y="461"/>
                </a:lnTo>
                <a:lnTo>
                  <a:pt x="1226" y="461"/>
                </a:lnTo>
                <a:lnTo>
                  <a:pt x="1226" y="463"/>
                </a:lnTo>
                <a:lnTo>
                  <a:pt x="1222" y="470"/>
                </a:lnTo>
                <a:lnTo>
                  <a:pt x="1222" y="470"/>
                </a:lnTo>
                <a:lnTo>
                  <a:pt x="1226" y="472"/>
                </a:lnTo>
                <a:lnTo>
                  <a:pt x="1226" y="474"/>
                </a:lnTo>
                <a:lnTo>
                  <a:pt x="1228" y="478"/>
                </a:lnTo>
                <a:lnTo>
                  <a:pt x="1228" y="480"/>
                </a:lnTo>
                <a:lnTo>
                  <a:pt x="1226" y="484"/>
                </a:lnTo>
                <a:lnTo>
                  <a:pt x="1226" y="489"/>
                </a:lnTo>
                <a:lnTo>
                  <a:pt x="1226" y="489"/>
                </a:lnTo>
                <a:lnTo>
                  <a:pt x="1224" y="489"/>
                </a:lnTo>
                <a:lnTo>
                  <a:pt x="1222" y="489"/>
                </a:lnTo>
                <a:lnTo>
                  <a:pt x="1217" y="489"/>
                </a:lnTo>
                <a:lnTo>
                  <a:pt x="1217" y="489"/>
                </a:lnTo>
                <a:lnTo>
                  <a:pt x="1215" y="489"/>
                </a:lnTo>
                <a:lnTo>
                  <a:pt x="1217" y="491"/>
                </a:lnTo>
                <a:lnTo>
                  <a:pt x="1219" y="495"/>
                </a:lnTo>
                <a:lnTo>
                  <a:pt x="1222" y="495"/>
                </a:lnTo>
                <a:lnTo>
                  <a:pt x="1219" y="497"/>
                </a:lnTo>
                <a:lnTo>
                  <a:pt x="1219" y="497"/>
                </a:lnTo>
                <a:lnTo>
                  <a:pt x="1219" y="495"/>
                </a:lnTo>
                <a:lnTo>
                  <a:pt x="1219" y="493"/>
                </a:lnTo>
                <a:lnTo>
                  <a:pt x="1211" y="489"/>
                </a:lnTo>
                <a:lnTo>
                  <a:pt x="1211" y="487"/>
                </a:lnTo>
                <a:lnTo>
                  <a:pt x="1211" y="487"/>
                </a:lnTo>
                <a:lnTo>
                  <a:pt x="1211" y="487"/>
                </a:lnTo>
                <a:lnTo>
                  <a:pt x="1211" y="487"/>
                </a:lnTo>
                <a:lnTo>
                  <a:pt x="1213" y="489"/>
                </a:lnTo>
                <a:lnTo>
                  <a:pt x="1215" y="489"/>
                </a:lnTo>
                <a:lnTo>
                  <a:pt x="1217" y="487"/>
                </a:lnTo>
                <a:lnTo>
                  <a:pt x="1217" y="487"/>
                </a:lnTo>
                <a:lnTo>
                  <a:pt x="1219" y="489"/>
                </a:lnTo>
                <a:lnTo>
                  <a:pt x="1219" y="489"/>
                </a:lnTo>
                <a:lnTo>
                  <a:pt x="1222" y="489"/>
                </a:lnTo>
                <a:lnTo>
                  <a:pt x="1224" y="489"/>
                </a:lnTo>
                <a:lnTo>
                  <a:pt x="1224" y="489"/>
                </a:lnTo>
                <a:lnTo>
                  <a:pt x="1226" y="489"/>
                </a:lnTo>
                <a:lnTo>
                  <a:pt x="1226" y="487"/>
                </a:lnTo>
                <a:lnTo>
                  <a:pt x="1226" y="487"/>
                </a:lnTo>
                <a:lnTo>
                  <a:pt x="1226" y="484"/>
                </a:lnTo>
                <a:lnTo>
                  <a:pt x="1226" y="484"/>
                </a:lnTo>
                <a:lnTo>
                  <a:pt x="1224" y="482"/>
                </a:lnTo>
                <a:lnTo>
                  <a:pt x="1224" y="482"/>
                </a:lnTo>
                <a:lnTo>
                  <a:pt x="1222" y="482"/>
                </a:lnTo>
                <a:lnTo>
                  <a:pt x="1219" y="482"/>
                </a:lnTo>
                <a:lnTo>
                  <a:pt x="1219" y="482"/>
                </a:lnTo>
                <a:lnTo>
                  <a:pt x="1222" y="480"/>
                </a:lnTo>
                <a:lnTo>
                  <a:pt x="1222" y="480"/>
                </a:lnTo>
                <a:lnTo>
                  <a:pt x="1219" y="480"/>
                </a:lnTo>
                <a:lnTo>
                  <a:pt x="1217" y="480"/>
                </a:lnTo>
                <a:lnTo>
                  <a:pt x="1215" y="480"/>
                </a:lnTo>
                <a:lnTo>
                  <a:pt x="1215" y="480"/>
                </a:lnTo>
                <a:lnTo>
                  <a:pt x="1215" y="478"/>
                </a:lnTo>
                <a:lnTo>
                  <a:pt x="1213" y="478"/>
                </a:lnTo>
                <a:lnTo>
                  <a:pt x="1211" y="476"/>
                </a:lnTo>
                <a:lnTo>
                  <a:pt x="1211" y="474"/>
                </a:lnTo>
                <a:lnTo>
                  <a:pt x="1213" y="472"/>
                </a:lnTo>
                <a:lnTo>
                  <a:pt x="1213" y="470"/>
                </a:lnTo>
                <a:lnTo>
                  <a:pt x="1215" y="468"/>
                </a:lnTo>
                <a:lnTo>
                  <a:pt x="1217" y="459"/>
                </a:lnTo>
                <a:lnTo>
                  <a:pt x="1217" y="457"/>
                </a:lnTo>
                <a:lnTo>
                  <a:pt x="1215" y="457"/>
                </a:lnTo>
                <a:lnTo>
                  <a:pt x="1211" y="459"/>
                </a:lnTo>
                <a:lnTo>
                  <a:pt x="1211" y="459"/>
                </a:lnTo>
                <a:lnTo>
                  <a:pt x="1209" y="461"/>
                </a:lnTo>
                <a:lnTo>
                  <a:pt x="1209" y="461"/>
                </a:lnTo>
                <a:lnTo>
                  <a:pt x="1209" y="461"/>
                </a:lnTo>
                <a:lnTo>
                  <a:pt x="1207" y="461"/>
                </a:lnTo>
                <a:lnTo>
                  <a:pt x="1207" y="461"/>
                </a:lnTo>
                <a:lnTo>
                  <a:pt x="1209" y="457"/>
                </a:lnTo>
                <a:lnTo>
                  <a:pt x="1211" y="455"/>
                </a:lnTo>
                <a:lnTo>
                  <a:pt x="1211" y="455"/>
                </a:lnTo>
                <a:lnTo>
                  <a:pt x="1207" y="457"/>
                </a:lnTo>
                <a:lnTo>
                  <a:pt x="1203" y="457"/>
                </a:lnTo>
                <a:lnTo>
                  <a:pt x="1203" y="457"/>
                </a:lnTo>
                <a:lnTo>
                  <a:pt x="1201" y="455"/>
                </a:lnTo>
                <a:lnTo>
                  <a:pt x="1201" y="453"/>
                </a:lnTo>
                <a:lnTo>
                  <a:pt x="1199" y="453"/>
                </a:lnTo>
                <a:lnTo>
                  <a:pt x="1199" y="451"/>
                </a:lnTo>
                <a:lnTo>
                  <a:pt x="1196" y="451"/>
                </a:lnTo>
                <a:lnTo>
                  <a:pt x="1196" y="451"/>
                </a:lnTo>
                <a:lnTo>
                  <a:pt x="1194" y="451"/>
                </a:lnTo>
                <a:lnTo>
                  <a:pt x="1192" y="451"/>
                </a:lnTo>
                <a:lnTo>
                  <a:pt x="1190" y="451"/>
                </a:lnTo>
                <a:lnTo>
                  <a:pt x="1188" y="451"/>
                </a:lnTo>
                <a:lnTo>
                  <a:pt x="1188" y="451"/>
                </a:lnTo>
                <a:lnTo>
                  <a:pt x="1190" y="453"/>
                </a:lnTo>
                <a:lnTo>
                  <a:pt x="1190" y="453"/>
                </a:lnTo>
                <a:lnTo>
                  <a:pt x="1186" y="455"/>
                </a:lnTo>
                <a:lnTo>
                  <a:pt x="1184" y="455"/>
                </a:lnTo>
                <a:lnTo>
                  <a:pt x="1182" y="453"/>
                </a:lnTo>
                <a:lnTo>
                  <a:pt x="1180" y="453"/>
                </a:lnTo>
                <a:lnTo>
                  <a:pt x="1180" y="453"/>
                </a:lnTo>
                <a:lnTo>
                  <a:pt x="1178" y="455"/>
                </a:lnTo>
                <a:lnTo>
                  <a:pt x="1180" y="455"/>
                </a:lnTo>
                <a:lnTo>
                  <a:pt x="1182" y="457"/>
                </a:lnTo>
                <a:lnTo>
                  <a:pt x="1182" y="457"/>
                </a:lnTo>
                <a:lnTo>
                  <a:pt x="1182" y="459"/>
                </a:lnTo>
                <a:lnTo>
                  <a:pt x="1182" y="459"/>
                </a:lnTo>
                <a:lnTo>
                  <a:pt x="1182" y="459"/>
                </a:lnTo>
                <a:lnTo>
                  <a:pt x="1182" y="459"/>
                </a:lnTo>
                <a:lnTo>
                  <a:pt x="1182" y="461"/>
                </a:lnTo>
                <a:lnTo>
                  <a:pt x="1186" y="466"/>
                </a:lnTo>
                <a:lnTo>
                  <a:pt x="1186" y="466"/>
                </a:lnTo>
                <a:lnTo>
                  <a:pt x="1190" y="463"/>
                </a:lnTo>
                <a:lnTo>
                  <a:pt x="1192" y="463"/>
                </a:lnTo>
                <a:lnTo>
                  <a:pt x="1194" y="463"/>
                </a:lnTo>
                <a:lnTo>
                  <a:pt x="1199" y="466"/>
                </a:lnTo>
                <a:lnTo>
                  <a:pt x="1199" y="468"/>
                </a:lnTo>
                <a:lnTo>
                  <a:pt x="1201" y="468"/>
                </a:lnTo>
                <a:lnTo>
                  <a:pt x="1201" y="468"/>
                </a:lnTo>
                <a:lnTo>
                  <a:pt x="1201" y="470"/>
                </a:lnTo>
                <a:lnTo>
                  <a:pt x="1201" y="470"/>
                </a:lnTo>
                <a:lnTo>
                  <a:pt x="1201" y="470"/>
                </a:lnTo>
                <a:lnTo>
                  <a:pt x="1199" y="472"/>
                </a:lnTo>
                <a:lnTo>
                  <a:pt x="1196" y="472"/>
                </a:lnTo>
                <a:lnTo>
                  <a:pt x="1194" y="472"/>
                </a:lnTo>
                <a:lnTo>
                  <a:pt x="1188" y="470"/>
                </a:lnTo>
                <a:lnTo>
                  <a:pt x="1188" y="470"/>
                </a:lnTo>
                <a:lnTo>
                  <a:pt x="1188" y="470"/>
                </a:lnTo>
                <a:lnTo>
                  <a:pt x="1182" y="463"/>
                </a:lnTo>
                <a:lnTo>
                  <a:pt x="1180" y="461"/>
                </a:lnTo>
                <a:lnTo>
                  <a:pt x="1180" y="461"/>
                </a:lnTo>
                <a:lnTo>
                  <a:pt x="1178" y="461"/>
                </a:lnTo>
                <a:lnTo>
                  <a:pt x="1178" y="461"/>
                </a:lnTo>
                <a:lnTo>
                  <a:pt x="1178" y="463"/>
                </a:lnTo>
                <a:lnTo>
                  <a:pt x="1178" y="463"/>
                </a:lnTo>
                <a:lnTo>
                  <a:pt x="1180" y="466"/>
                </a:lnTo>
                <a:lnTo>
                  <a:pt x="1182" y="468"/>
                </a:lnTo>
                <a:lnTo>
                  <a:pt x="1182" y="468"/>
                </a:lnTo>
                <a:lnTo>
                  <a:pt x="1182" y="468"/>
                </a:lnTo>
                <a:lnTo>
                  <a:pt x="1182" y="468"/>
                </a:lnTo>
                <a:lnTo>
                  <a:pt x="1178" y="468"/>
                </a:lnTo>
                <a:lnTo>
                  <a:pt x="1175" y="470"/>
                </a:lnTo>
                <a:lnTo>
                  <a:pt x="1175" y="470"/>
                </a:lnTo>
                <a:lnTo>
                  <a:pt x="1173" y="470"/>
                </a:lnTo>
                <a:lnTo>
                  <a:pt x="1171" y="470"/>
                </a:lnTo>
                <a:lnTo>
                  <a:pt x="1169" y="470"/>
                </a:lnTo>
                <a:lnTo>
                  <a:pt x="1167" y="468"/>
                </a:lnTo>
                <a:lnTo>
                  <a:pt x="1163" y="468"/>
                </a:lnTo>
                <a:lnTo>
                  <a:pt x="1157" y="468"/>
                </a:lnTo>
                <a:lnTo>
                  <a:pt x="1152" y="468"/>
                </a:lnTo>
                <a:lnTo>
                  <a:pt x="1152" y="468"/>
                </a:lnTo>
                <a:lnTo>
                  <a:pt x="1150" y="468"/>
                </a:lnTo>
                <a:lnTo>
                  <a:pt x="1148" y="468"/>
                </a:lnTo>
                <a:lnTo>
                  <a:pt x="1146" y="468"/>
                </a:lnTo>
                <a:lnTo>
                  <a:pt x="1144" y="470"/>
                </a:lnTo>
                <a:lnTo>
                  <a:pt x="1144" y="470"/>
                </a:lnTo>
                <a:lnTo>
                  <a:pt x="1136" y="470"/>
                </a:lnTo>
                <a:lnTo>
                  <a:pt x="1134" y="470"/>
                </a:lnTo>
                <a:lnTo>
                  <a:pt x="1131" y="470"/>
                </a:lnTo>
                <a:lnTo>
                  <a:pt x="1129" y="470"/>
                </a:lnTo>
                <a:lnTo>
                  <a:pt x="1127" y="470"/>
                </a:lnTo>
                <a:lnTo>
                  <a:pt x="1125" y="470"/>
                </a:lnTo>
                <a:lnTo>
                  <a:pt x="1125" y="470"/>
                </a:lnTo>
                <a:lnTo>
                  <a:pt x="1121" y="468"/>
                </a:lnTo>
                <a:lnTo>
                  <a:pt x="1117" y="468"/>
                </a:lnTo>
                <a:lnTo>
                  <a:pt x="1115" y="466"/>
                </a:lnTo>
                <a:lnTo>
                  <a:pt x="1111" y="461"/>
                </a:lnTo>
                <a:lnTo>
                  <a:pt x="1108" y="459"/>
                </a:lnTo>
                <a:lnTo>
                  <a:pt x="1106" y="461"/>
                </a:lnTo>
                <a:lnTo>
                  <a:pt x="1102" y="461"/>
                </a:lnTo>
                <a:lnTo>
                  <a:pt x="1098" y="461"/>
                </a:lnTo>
                <a:lnTo>
                  <a:pt x="1096" y="461"/>
                </a:lnTo>
                <a:lnTo>
                  <a:pt x="1094" y="461"/>
                </a:lnTo>
                <a:lnTo>
                  <a:pt x="1092" y="459"/>
                </a:lnTo>
                <a:lnTo>
                  <a:pt x="1092" y="459"/>
                </a:lnTo>
                <a:lnTo>
                  <a:pt x="1092" y="457"/>
                </a:lnTo>
                <a:lnTo>
                  <a:pt x="1092" y="457"/>
                </a:lnTo>
                <a:lnTo>
                  <a:pt x="1090" y="457"/>
                </a:lnTo>
                <a:lnTo>
                  <a:pt x="1087" y="457"/>
                </a:lnTo>
                <a:lnTo>
                  <a:pt x="1087" y="457"/>
                </a:lnTo>
                <a:lnTo>
                  <a:pt x="1087" y="455"/>
                </a:lnTo>
                <a:lnTo>
                  <a:pt x="1087" y="455"/>
                </a:lnTo>
                <a:lnTo>
                  <a:pt x="1087" y="455"/>
                </a:lnTo>
                <a:lnTo>
                  <a:pt x="1085" y="455"/>
                </a:lnTo>
                <a:lnTo>
                  <a:pt x="1085" y="455"/>
                </a:lnTo>
                <a:lnTo>
                  <a:pt x="1083" y="455"/>
                </a:lnTo>
                <a:lnTo>
                  <a:pt x="1081" y="453"/>
                </a:lnTo>
                <a:lnTo>
                  <a:pt x="1081" y="451"/>
                </a:lnTo>
                <a:lnTo>
                  <a:pt x="1079" y="449"/>
                </a:lnTo>
                <a:lnTo>
                  <a:pt x="1079" y="445"/>
                </a:lnTo>
                <a:lnTo>
                  <a:pt x="1077" y="445"/>
                </a:lnTo>
                <a:lnTo>
                  <a:pt x="1077" y="443"/>
                </a:lnTo>
                <a:lnTo>
                  <a:pt x="1075" y="443"/>
                </a:lnTo>
                <a:lnTo>
                  <a:pt x="1073" y="440"/>
                </a:lnTo>
                <a:lnTo>
                  <a:pt x="1071" y="440"/>
                </a:lnTo>
                <a:lnTo>
                  <a:pt x="1067" y="440"/>
                </a:lnTo>
                <a:lnTo>
                  <a:pt x="1062" y="443"/>
                </a:lnTo>
                <a:lnTo>
                  <a:pt x="1060" y="443"/>
                </a:lnTo>
                <a:lnTo>
                  <a:pt x="1052" y="447"/>
                </a:lnTo>
                <a:lnTo>
                  <a:pt x="1046" y="447"/>
                </a:lnTo>
                <a:lnTo>
                  <a:pt x="1039" y="449"/>
                </a:lnTo>
                <a:lnTo>
                  <a:pt x="1037" y="449"/>
                </a:lnTo>
                <a:lnTo>
                  <a:pt x="1033" y="453"/>
                </a:lnTo>
                <a:lnTo>
                  <a:pt x="1033" y="455"/>
                </a:lnTo>
                <a:lnTo>
                  <a:pt x="1033" y="457"/>
                </a:lnTo>
                <a:lnTo>
                  <a:pt x="1037" y="459"/>
                </a:lnTo>
                <a:lnTo>
                  <a:pt x="1039" y="459"/>
                </a:lnTo>
                <a:lnTo>
                  <a:pt x="1039" y="459"/>
                </a:lnTo>
                <a:lnTo>
                  <a:pt x="1041" y="459"/>
                </a:lnTo>
                <a:lnTo>
                  <a:pt x="1043" y="459"/>
                </a:lnTo>
                <a:lnTo>
                  <a:pt x="1048" y="459"/>
                </a:lnTo>
                <a:lnTo>
                  <a:pt x="1048" y="457"/>
                </a:lnTo>
                <a:lnTo>
                  <a:pt x="1048" y="457"/>
                </a:lnTo>
                <a:lnTo>
                  <a:pt x="1048" y="455"/>
                </a:lnTo>
                <a:lnTo>
                  <a:pt x="1048" y="455"/>
                </a:lnTo>
                <a:lnTo>
                  <a:pt x="1050" y="455"/>
                </a:lnTo>
                <a:lnTo>
                  <a:pt x="1054" y="455"/>
                </a:lnTo>
                <a:lnTo>
                  <a:pt x="1056" y="455"/>
                </a:lnTo>
                <a:lnTo>
                  <a:pt x="1056" y="455"/>
                </a:lnTo>
                <a:lnTo>
                  <a:pt x="1058" y="453"/>
                </a:lnTo>
                <a:lnTo>
                  <a:pt x="1060" y="453"/>
                </a:lnTo>
                <a:lnTo>
                  <a:pt x="1060" y="453"/>
                </a:lnTo>
                <a:lnTo>
                  <a:pt x="1062" y="455"/>
                </a:lnTo>
                <a:lnTo>
                  <a:pt x="1064" y="453"/>
                </a:lnTo>
                <a:lnTo>
                  <a:pt x="1064" y="451"/>
                </a:lnTo>
                <a:lnTo>
                  <a:pt x="1064" y="451"/>
                </a:lnTo>
                <a:lnTo>
                  <a:pt x="1069" y="449"/>
                </a:lnTo>
                <a:lnTo>
                  <a:pt x="1071" y="447"/>
                </a:lnTo>
                <a:lnTo>
                  <a:pt x="1073" y="447"/>
                </a:lnTo>
                <a:lnTo>
                  <a:pt x="1075" y="449"/>
                </a:lnTo>
                <a:lnTo>
                  <a:pt x="1075" y="449"/>
                </a:lnTo>
                <a:lnTo>
                  <a:pt x="1075" y="451"/>
                </a:lnTo>
                <a:lnTo>
                  <a:pt x="1075" y="451"/>
                </a:lnTo>
                <a:lnTo>
                  <a:pt x="1073" y="453"/>
                </a:lnTo>
                <a:lnTo>
                  <a:pt x="1071" y="453"/>
                </a:lnTo>
                <a:lnTo>
                  <a:pt x="1071" y="453"/>
                </a:lnTo>
                <a:lnTo>
                  <a:pt x="1069" y="453"/>
                </a:lnTo>
                <a:lnTo>
                  <a:pt x="1067" y="455"/>
                </a:lnTo>
                <a:lnTo>
                  <a:pt x="1067" y="455"/>
                </a:lnTo>
                <a:lnTo>
                  <a:pt x="1067" y="457"/>
                </a:lnTo>
                <a:lnTo>
                  <a:pt x="1064" y="459"/>
                </a:lnTo>
                <a:lnTo>
                  <a:pt x="1064" y="457"/>
                </a:lnTo>
                <a:lnTo>
                  <a:pt x="1062" y="457"/>
                </a:lnTo>
                <a:lnTo>
                  <a:pt x="1062" y="457"/>
                </a:lnTo>
                <a:lnTo>
                  <a:pt x="1060" y="459"/>
                </a:lnTo>
                <a:lnTo>
                  <a:pt x="1060" y="459"/>
                </a:lnTo>
                <a:lnTo>
                  <a:pt x="1058" y="461"/>
                </a:lnTo>
                <a:lnTo>
                  <a:pt x="1058" y="461"/>
                </a:lnTo>
                <a:lnTo>
                  <a:pt x="1056" y="461"/>
                </a:lnTo>
                <a:lnTo>
                  <a:pt x="1054" y="461"/>
                </a:lnTo>
                <a:lnTo>
                  <a:pt x="1052" y="461"/>
                </a:lnTo>
                <a:lnTo>
                  <a:pt x="1052" y="461"/>
                </a:lnTo>
                <a:lnTo>
                  <a:pt x="1050" y="461"/>
                </a:lnTo>
                <a:lnTo>
                  <a:pt x="1046" y="461"/>
                </a:lnTo>
                <a:lnTo>
                  <a:pt x="1046" y="461"/>
                </a:lnTo>
                <a:lnTo>
                  <a:pt x="1046" y="463"/>
                </a:lnTo>
                <a:lnTo>
                  <a:pt x="1048" y="463"/>
                </a:lnTo>
                <a:lnTo>
                  <a:pt x="1046" y="466"/>
                </a:lnTo>
                <a:lnTo>
                  <a:pt x="1046" y="468"/>
                </a:lnTo>
                <a:lnTo>
                  <a:pt x="1043" y="468"/>
                </a:lnTo>
                <a:lnTo>
                  <a:pt x="1043" y="470"/>
                </a:lnTo>
                <a:lnTo>
                  <a:pt x="1043" y="470"/>
                </a:lnTo>
                <a:lnTo>
                  <a:pt x="1046" y="472"/>
                </a:lnTo>
                <a:lnTo>
                  <a:pt x="1048" y="474"/>
                </a:lnTo>
                <a:lnTo>
                  <a:pt x="1048" y="476"/>
                </a:lnTo>
                <a:lnTo>
                  <a:pt x="1048" y="476"/>
                </a:lnTo>
                <a:lnTo>
                  <a:pt x="1048" y="478"/>
                </a:lnTo>
                <a:lnTo>
                  <a:pt x="1048" y="478"/>
                </a:lnTo>
                <a:lnTo>
                  <a:pt x="1050" y="480"/>
                </a:lnTo>
                <a:lnTo>
                  <a:pt x="1050" y="482"/>
                </a:lnTo>
                <a:lnTo>
                  <a:pt x="1054" y="484"/>
                </a:lnTo>
                <a:lnTo>
                  <a:pt x="1054" y="484"/>
                </a:lnTo>
                <a:lnTo>
                  <a:pt x="1052" y="487"/>
                </a:lnTo>
                <a:lnTo>
                  <a:pt x="1052" y="487"/>
                </a:lnTo>
                <a:lnTo>
                  <a:pt x="1054" y="489"/>
                </a:lnTo>
                <a:lnTo>
                  <a:pt x="1056" y="491"/>
                </a:lnTo>
                <a:lnTo>
                  <a:pt x="1054" y="491"/>
                </a:lnTo>
                <a:lnTo>
                  <a:pt x="1052" y="489"/>
                </a:lnTo>
                <a:lnTo>
                  <a:pt x="1052" y="489"/>
                </a:lnTo>
                <a:lnTo>
                  <a:pt x="1052" y="489"/>
                </a:lnTo>
                <a:lnTo>
                  <a:pt x="1052" y="489"/>
                </a:lnTo>
                <a:lnTo>
                  <a:pt x="1050" y="489"/>
                </a:lnTo>
                <a:lnTo>
                  <a:pt x="1048" y="487"/>
                </a:lnTo>
                <a:lnTo>
                  <a:pt x="1048" y="489"/>
                </a:lnTo>
                <a:lnTo>
                  <a:pt x="1048" y="489"/>
                </a:lnTo>
                <a:lnTo>
                  <a:pt x="1048" y="493"/>
                </a:lnTo>
                <a:lnTo>
                  <a:pt x="1048" y="493"/>
                </a:lnTo>
                <a:lnTo>
                  <a:pt x="1048" y="493"/>
                </a:lnTo>
                <a:lnTo>
                  <a:pt x="1050" y="497"/>
                </a:lnTo>
                <a:lnTo>
                  <a:pt x="1054" y="501"/>
                </a:lnTo>
                <a:lnTo>
                  <a:pt x="1054" y="501"/>
                </a:lnTo>
                <a:lnTo>
                  <a:pt x="1054" y="501"/>
                </a:lnTo>
                <a:lnTo>
                  <a:pt x="1052" y="501"/>
                </a:lnTo>
                <a:lnTo>
                  <a:pt x="1050" y="499"/>
                </a:lnTo>
                <a:lnTo>
                  <a:pt x="1048" y="497"/>
                </a:lnTo>
                <a:lnTo>
                  <a:pt x="1046" y="495"/>
                </a:lnTo>
                <a:lnTo>
                  <a:pt x="1043" y="493"/>
                </a:lnTo>
                <a:lnTo>
                  <a:pt x="1043" y="493"/>
                </a:lnTo>
                <a:lnTo>
                  <a:pt x="1041" y="491"/>
                </a:lnTo>
                <a:lnTo>
                  <a:pt x="1041" y="491"/>
                </a:lnTo>
                <a:lnTo>
                  <a:pt x="1041" y="491"/>
                </a:lnTo>
                <a:lnTo>
                  <a:pt x="1039" y="489"/>
                </a:lnTo>
                <a:lnTo>
                  <a:pt x="1037" y="487"/>
                </a:lnTo>
                <a:lnTo>
                  <a:pt x="1035" y="484"/>
                </a:lnTo>
                <a:lnTo>
                  <a:pt x="1037" y="484"/>
                </a:lnTo>
                <a:lnTo>
                  <a:pt x="1037" y="487"/>
                </a:lnTo>
                <a:lnTo>
                  <a:pt x="1039" y="487"/>
                </a:lnTo>
                <a:lnTo>
                  <a:pt x="1041" y="487"/>
                </a:lnTo>
                <a:lnTo>
                  <a:pt x="1043" y="484"/>
                </a:lnTo>
                <a:lnTo>
                  <a:pt x="1043" y="484"/>
                </a:lnTo>
                <a:lnTo>
                  <a:pt x="1043" y="484"/>
                </a:lnTo>
                <a:lnTo>
                  <a:pt x="1043" y="482"/>
                </a:lnTo>
                <a:lnTo>
                  <a:pt x="1043" y="482"/>
                </a:lnTo>
                <a:lnTo>
                  <a:pt x="1037" y="478"/>
                </a:lnTo>
                <a:lnTo>
                  <a:pt x="1035" y="476"/>
                </a:lnTo>
                <a:lnTo>
                  <a:pt x="1035" y="474"/>
                </a:lnTo>
                <a:lnTo>
                  <a:pt x="1035" y="474"/>
                </a:lnTo>
                <a:lnTo>
                  <a:pt x="1033" y="472"/>
                </a:lnTo>
                <a:lnTo>
                  <a:pt x="1033" y="474"/>
                </a:lnTo>
                <a:lnTo>
                  <a:pt x="1031" y="476"/>
                </a:lnTo>
                <a:lnTo>
                  <a:pt x="1031" y="478"/>
                </a:lnTo>
                <a:lnTo>
                  <a:pt x="1031" y="476"/>
                </a:lnTo>
                <a:lnTo>
                  <a:pt x="1029" y="476"/>
                </a:lnTo>
                <a:lnTo>
                  <a:pt x="1029" y="474"/>
                </a:lnTo>
                <a:lnTo>
                  <a:pt x="1029" y="472"/>
                </a:lnTo>
                <a:lnTo>
                  <a:pt x="1029" y="470"/>
                </a:lnTo>
                <a:lnTo>
                  <a:pt x="1027" y="470"/>
                </a:lnTo>
                <a:lnTo>
                  <a:pt x="1025" y="470"/>
                </a:lnTo>
                <a:lnTo>
                  <a:pt x="1020" y="470"/>
                </a:lnTo>
                <a:lnTo>
                  <a:pt x="1018" y="470"/>
                </a:lnTo>
                <a:lnTo>
                  <a:pt x="1018" y="468"/>
                </a:lnTo>
                <a:lnTo>
                  <a:pt x="1016" y="466"/>
                </a:lnTo>
                <a:lnTo>
                  <a:pt x="1016" y="466"/>
                </a:lnTo>
                <a:lnTo>
                  <a:pt x="1014" y="466"/>
                </a:lnTo>
                <a:lnTo>
                  <a:pt x="1014" y="463"/>
                </a:lnTo>
                <a:lnTo>
                  <a:pt x="1012" y="463"/>
                </a:lnTo>
                <a:lnTo>
                  <a:pt x="1012" y="463"/>
                </a:lnTo>
                <a:lnTo>
                  <a:pt x="1010" y="463"/>
                </a:lnTo>
                <a:lnTo>
                  <a:pt x="1008" y="463"/>
                </a:lnTo>
                <a:lnTo>
                  <a:pt x="1002" y="468"/>
                </a:lnTo>
                <a:lnTo>
                  <a:pt x="999" y="468"/>
                </a:lnTo>
                <a:lnTo>
                  <a:pt x="997" y="468"/>
                </a:lnTo>
                <a:lnTo>
                  <a:pt x="997" y="468"/>
                </a:lnTo>
                <a:lnTo>
                  <a:pt x="997" y="468"/>
                </a:lnTo>
                <a:lnTo>
                  <a:pt x="995" y="468"/>
                </a:lnTo>
                <a:lnTo>
                  <a:pt x="993" y="468"/>
                </a:lnTo>
                <a:lnTo>
                  <a:pt x="991" y="470"/>
                </a:lnTo>
                <a:lnTo>
                  <a:pt x="989" y="470"/>
                </a:lnTo>
                <a:lnTo>
                  <a:pt x="983" y="470"/>
                </a:lnTo>
                <a:lnTo>
                  <a:pt x="983" y="470"/>
                </a:lnTo>
                <a:lnTo>
                  <a:pt x="981" y="470"/>
                </a:lnTo>
                <a:lnTo>
                  <a:pt x="979" y="472"/>
                </a:lnTo>
                <a:lnTo>
                  <a:pt x="979" y="472"/>
                </a:lnTo>
                <a:lnTo>
                  <a:pt x="972" y="472"/>
                </a:lnTo>
                <a:lnTo>
                  <a:pt x="970" y="472"/>
                </a:lnTo>
                <a:lnTo>
                  <a:pt x="968" y="470"/>
                </a:lnTo>
                <a:lnTo>
                  <a:pt x="962" y="470"/>
                </a:lnTo>
                <a:lnTo>
                  <a:pt x="958" y="470"/>
                </a:lnTo>
                <a:lnTo>
                  <a:pt x="955" y="470"/>
                </a:lnTo>
                <a:lnTo>
                  <a:pt x="953" y="470"/>
                </a:lnTo>
                <a:lnTo>
                  <a:pt x="951" y="470"/>
                </a:lnTo>
                <a:lnTo>
                  <a:pt x="949" y="470"/>
                </a:lnTo>
                <a:lnTo>
                  <a:pt x="947" y="468"/>
                </a:lnTo>
                <a:lnTo>
                  <a:pt x="943" y="468"/>
                </a:lnTo>
                <a:lnTo>
                  <a:pt x="941" y="468"/>
                </a:lnTo>
                <a:lnTo>
                  <a:pt x="939" y="468"/>
                </a:lnTo>
                <a:lnTo>
                  <a:pt x="937" y="466"/>
                </a:lnTo>
                <a:lnTo>
                  <a:pt x="935" y="466"/>
                </a:lnTo>
                <a:lnTo>
                  <a:pt x="935" y="466"/>
                </a:lnTo>
                <a:lnTo>
                  <a:pt x="939" y="463"/>
                </a:lnTo>
                <a:lnTo>
                  <a:pt x="939" y="463"/>
                </a:lnTo>
                <a:lnTo>
                  <a:pt x="939" y="461"/>
                </a:lnTo>
                <a:lnTo>
                  <a:pt x="939" y="461"/>
                </a:lnTo>
                <a:lnTo>
                  <a:pt x="941" y="459"/>
                </a:lnTo>
                <a:lnTo>
                  <a:pt x="943" y="459"/>
                </a:lnTo>
                <a:lnTo>
                  <a:pt x="945" y="457"/>
                </a:lnTo>
                <a:lnTo>
                  <a:pt x="951" y="457"/>
                </a:lnTo>
                <a:lnTo>
                  <a:pt x="955" y="457"/>
                </a:lnTo>
                <a:lnTo>
                  <a:pt x="955" y="457"/>
                </a:lnTo>
                <a:lnTo>
                  <a:pt x="955" y="455"/>
                </a:lnTo>
                <a:lnTo>
                  <a:pt x="958" y="453"/>
                </a:lnTo>
                <a:lnTo>
                  <a:pt x="955" y="453"/>
                </a:lnTo>
                <a:lnTo>
                  <a:pt x="955" y="453"/>
                </a:lnTo>
                <a:lnTo>
                  <a:pt x="955" y="453"/>
                </a:lnTo>
                <a:lnTo>
                  <a:pt x="955" y="451"/>
                </a:lnTo>
                <a:lnTo>
                  <a:pt x="953" y="449"/>
                </a:lnTo>
                <a:lnTo>
                  <a:pt x="949" y="447"/>
                </a:lnTo>
                <a:lnTo>
                  <a:pt x="947" y="445"/>
                </a:lnTo>
                <a:lnTo>
                  <a:pt x="941" y="443"/>
                </a:lnTo>
                <a:lnTo>
                  <a:pt x="939" y="440"/>
                </a:lnTo>
                <a:lnTo>
                  <a:pt x="935" y="440"/>
                </a:lnTo>
                <a:lnTo>
                  <a:pt x="932" y="438"/>
                </a:lnTo>
                <a:lnTo>
                  <a:pt x="930" y="438"/>
                </a:lnTo>
                <a:lnTo>
                  <a:pt x="928" y="438"/>
                </a:lnTo>
                <a:lnTo>
                  <a:pt x="928" y="438"/>
                </a:lnTo>
                <a:lnTo>
                  <a:pt x="924" y="438"/>
                </a:lnTo>
                <a:lnTo>
                  <a:pt x="924" y="438"/>
                </a:lnTo>
                <a:lnTo>
                  <a:pt x="924" y="438"/>
                </a:lnTo>
                <a:lnTo>
                  <a:pt x="926" y="443"/>
                </a:lnTo>
                <a:lnTo>
                  <a:pt x="926" y="443"/>
                </a:lnTo>
                <a:lnTo>
                  <a:pt x="924" y="443"/>
                </a:lnTo>
                <a:lnTo>
                  <a:pt x="922" y="440"/>
                </a:lnTo>
                <a:lnTo>
                  <a:pt x="922" y="440"/>
                </a:lnTo>
                <a:lnTo>
                  <a:pt x="920" y="440"/>
                </a:lnTo>
                <a:lnTo>
                  <a:pt x="911" y="440"/>
                </a:lnTo>
                <a:lnTo>
                  <a:pt x="911" y="440"/>
                </a:lnTo>
                <a:lnTo>
                  <a:pt x="909" y="440"/>
                </a:lnTo>
                <a:lnTo>
                  <a:pt x="907" y="440"/>
                </a:lnTo>
                <a:lnTo>
                  <a:pt x="901" y="438"/>
                </a:lnTo>
                <a:lnTo>
                  <a:pt x="897" y="436"/>
                </a:lnTo>
                <a:lnTo>
                  <a:pt x="895" y="436"/>
                </a:lnTo>
                <a:lnTo>
                  <a:pt x="891" y="434"/>
                </a:lnTo>
                <a:lnTo>
                  <a:pt x="888" y="432"/>
                </a:lnTo>
                <a:lnTo>
                  <a:pt x="886" y="432"/>
                </a:lnTo>
                <a:lnTo>
                  <a:pt x="872" y="430"/>
                </a:lnTo>
                <a:lnTo>
                  <a:pt x="867" y="428"/>
                </a:lnTo>
                <a:lnTo>
                  <a:pt x="865" y="428"/>
                </a:lnTo>
                <a:lnTo>
                  <a:pt x="857" y="424"/>
                </a:lnTo>
                <a:lnTo>
                  <a:pt x="855" y="422"/>
                </a:lnTo>
                <a:lnTo>
                  <a:pt x="851" y="419"/>
                </a:lnTo>
                <a:lnTo>
                  <a:pt x="847" y="419"/>
                </a:lnTo>
                <a:lnTo>
                  <a:pt x="844" y="417"/>
                </a:lnTo>
                <a:lnTo>
                  <a:pt x="840" y="417"/>
                </a:lnTo>
                <a:lnTo>
                  <a:pt x="834" y="417"/>
                </a:lnTo>
                <a:lnTo>
                  <a:pt x="830" y="417"/>
                </a:lnTo>
                <a:lnTo>
                  <a:pt x="830" y="417"/>
                </a:lnTo>
                <a:lnTo>
                  <a:pt x="826" y="417"/>
                </a:lnTo>
                <a:lnTo>
                  <a:pt x="826" y="417"/>
                </a:lnTo>
                <a:lnTo>
                  <a:pt x="826" y="419"/>
                </a:lnTo>
                <a:lnTo>
                  <a:pt x="823" y="419"/>
                </a:lnTo>
                <a:lnTo>
                  <a:pt x="823" y="422"/>
                </a:lnTo>
                <a:lnTo>
                  <a:pt x="823" y="424"/>
                </a:lnTo>
                <a:lnTo>
                  <a:pt x="821" y="426"/>
                </a:lnTo>
                <a:lnTo>
                  <a:pt x="821" y="426"/>
                </a:lnTo>
                <a:lnTo>
                  <a:pt x="819" y="428"/>
                </a:lnTo>
                <a:lnTo>
                  <a:pt x="817" y="428"/>
                </a:lnTo>
                <a:lnTo>
                  <a:pt x="817" y="428"/>
                </a:lnTo>
                <a:lnTo>
                  <a:pt x="811" y="428"/>
                </a:lnTo>
                <a:lnTo>
                  <a:pt x="809" y="430"/>
                </a:lnTo>
                <a:lnTo>
                  <a:pt x="807" y="430"/>
                </a:lnTo>
                <a:lnTo>
                  <a:pt x="805" y="428"/>
                </a:lnTo>
                <a:lnTo>
                  <a:pt x="805" y="428"/>
                </a:lnTo>
                <a:lnTo>
                  <a:pt x="805" y="428"/>
                </a:lnTo>
                <a:lnTo>
                  <a:pt x="805" y="426"/>
                </a:lnTo>
                <a:lnTo>
                  <a:pt x="805" y="426"/>
                </a:lnTo>
                <a:lnTo>
                  <a:pt x="809" y="422"/>
                </a:lnTo>
                <a:lnTo>
                  <a:pt x="809" y="422"/>
                </a:lnTo>
                <a:lnTo>
                  <a:pt x="807" y="419"/>
                </a:lnTo>
                <a:lnTo>
                  <a:pt x="805" y="419"/>
                </a:lnTo>
                <a:lnTo>
                  <a:pt x="805" y="415"/>
                </a:lnTo>
                <a:lnTo>
                  <a:pt x="805" y="413"/>
                </a:lnTo>
                <a:lnTo>
                  <a:pt x="805" y="411"/>
                </a:lnTo>
                <a:lnTo>
                  <a:pt x="805" y="409"/>
                </a:lnTo>
                <a:lnTo>
                  <a:pt x="805" y="409"/>
                </a:lnTo>
                <a:lnTo>
                  <a:pt x="803" y="409"/>
                </a:lnTo>
                <a:lnTo>
                  <a:pt x="803" y="409"/>
                </a:lnTo>
                <a:lnTo>
                  <a:pt x="800" y="409"/>
                </a:lnTo>
                <a:lnTo>
                  <a:pt x="800" y="411"/>
                </a:lnTo>
                <a:lnTo>
                  <a:pt x="798" y="411"/>
                </a:lnTo>
                <a:lnTo>
                  <a:pt x="796" y="413"/>
                </a:lnTo>
                <a:lnTo>
                  <a:pt x="798" y="413"/>
                </a:lnTo>
                <a:lnTo>
                  <a:pt x="798" y="413"/>
                </a:lnTo>
                <a:lnTo>
                  <a:pt x="798" y="413"/>
                </a:lnTo>
                <a:lnTo>
                  <a:pt x="800" y="413"/>
                </a:lnTo>
                <a:lnTo>
                  <a:pt x="800" y="413"/>
                </a:lnTo>
                <a:lnTo>
                  <a:pt x="798" y="415"/>
                </a:lnTo>
                <a:lnTo>
                  <a:pt x="798" y="415"/>
                </a:lnTo>
                <a:lnTo>
                  <a:pt x="796" y="417"/>
                </a:lnTo>
                <a:lnTo>
                  <a:pt x="796" y="417"/>
                </a:lnTo>
                <a:lnTo>
                  <a:pt x="794" y="417"/>
                </a:lnTo>
                <a:lnTo>
                  <a:pt x="794" y="417"/>
                </a:lnTo>
                <a:lnTo>
                  <a:pt x="794" y="419"/>
                </a:lnTo>
                <a:lnTo>
                  <a:pt x="794" y="419"/>
                </a:lnTo>
                <a:lnTo>
                  <a:pt x="792" y="422"/>
                </a:lnTo>
                <a:lnTo>
                  <a:pt x="792" y="422"/>
                </a:lnTo>
                <a:lnTo>
                  <a:pt x="792" y="424"/>
                </a:lnTo>
                <a:lnTo>
                  <a:pt x="794" y="426"/>
                </a:lnTo>
                <a:lnTo>
                  <a:pt x="794" y="428"/>
                </a:lnTo>
                <a:lnTo>
                  <a:pt x="792" y="430"/>
                </a:lnTo>
                <a:lnTo>
                  <a:pt x="790" y="430"/>
                </a:lnTo>
                <a:lnTo>
                  <a:pt x="786" y="428"/>
                </a:lnTo>
                <a:lnTo>
                  <a:pt x="784" y="428"/>
                </a:lnTo>
                <a:lnTo>
                  <a:pt x="782" y="426"/>
                </a:lnTo>
                <a:lnTo>
                  <a:pt x="779" y="424"/>
                </a:lnTo>
                <a:lnTo>
                  <a:pt x="773" y="419"/>
                </a:lnTo>
                <a:lnTo>
                  <a:pt x="773" y="419"/>
                </a:lnTo>
                <a:lnTo>
                  <a:pt x="771" y="417"/>
                </a:lnTo>
                <a:lnTo>
                  <a:pt x="771" y="413"/>
                </a:lnTo>
                <a:lnTo>
                  <a:pt x="769" y="411"/>
                </a:lnTo>
                <a:lnTo>
                  <a:pt x="765" y="407"/>
                </a:lnTo>
                <a:lnTo>
                  <a:pt x="765" y="405"/>
                </a:lnTo>
                <a:lnTo>
                  <a:pt x="763" y="403"/>
                </a:lnTo>
                <a:lnTo>
                  <a:pt x="756" y="398"/>
                </a:lnTo>
                <a:lnTo>
                  <a:pt x="754" y="398"/>
                </a:lnTo>
                <a:lnTo>
                  <a:pt x="754" y="398"/>
                </a:lnTo>
                <a:lnTo>
                  <a:pt x="752" y="398"/>
                </a:lnTo>
                <a:lnTo>
                  <a:pt x="752" y="398"/>
                </a:lnTo>
                <a:lnTo>
                  <a:pt x="750" y="401"/>
                </a:lnTo>
                <a:lnTo>
                  <a:pt x="750" y="403"/>
                </a:lnTo>
                <a:lnTo>
                  <a:pt x="752" y="403"/>
                </a:lnTo>
                <a:lnTo>
                  <a:pt x="754" y="403"/>
                </a:lnTo>
                <a:lnTo>
                  <a:pt x="752" y="405"/>
                </a:lnTo>
                <a:lnTo>
                  <a:pt x="752" y="405"/>
                </a:lnTo>
                <a:lnTo>
                  <a:pt x="754" y="405"/>
                </a:lnTo>
                <a:lnTo>
                  <a:pt x="759" y="407"/>
                </a:lnTo>
                <a:lnTo>
                  <a:pt x="756" y="407"/>
                </a:lnTo>
                <a:lnTo>
                  <a:pt x="752" y="409"/>
                </a:lnTo>
                <a:lnTo>
                  <a:pt x="750" y="411"/>
                </a:lnTo>
                <a:lnTo>
                  <a:pt x="748" y="413"/>
                </a:lnTo>
                <a:lnTo>
                  <a:pt x="748" y="413"/>
                </a:lnTo>
                <a:lnTo>
                  <a:pt x="744" y="417"/>
                </a:lnTo>
                <a:lnTo>
                  <a:pt x="742" y="419"/>
                </a:lnTo>
                <a:lnTo>
                  <a:pt x="740" y="419"/>
                </a:lnTo>
                <a:lnTo>
                  <a:pt x="738" y="422"/>
                </a:lnTo>
                <a:lnTo>
                  <a:pt x="738" y="419"/>
                </a:lnTo>
                <a:lnTo>
                  <a:pt x="738" y="419"/>
                </a:lnTo>
                <a:lnTo>
                  <a:pt x="738" y="417"/>
                </a:lnTo>
                <a:lnTo>
                  <a:pt x="738" y="417"/>
                </a:lnTo>
                <a:lnTo>
                  <a:pt x="740" y="415"/>
                </a:lnTo>
                <a:lnTo>
                  <a:pt x="740" y="415"/>
                </a:lnTo>
                <a:lnTo>
                  <a:pt x="740" y="413"/>
                </a:lnTo>
                <a:lnTo>
                  <a:pt x="740" y="413"/>
                </a:lnTo>
                <a:lnTo>
                  <a:pt x="740" y="415"/>
                </a:lnTo>
                <a:lnTo>
                  <a:pt x="738" y="415"/>
                </a:lnTo>
                <a:lnTo>
                  <a:pt x="738" y="415"/>
                </a:lnTo>
                <a:lnTo>
                  <a:pt x="735" y="417"/>
                </a:lnTo>
                <a:lnTo>
                  <a:pt x="731" y="417"/>
                </a:lnTo>
                <a:lnTo>
                  <a:pt x="723" y="419"/>
                </a:lnTo>
                <a:lnTo>
                  <a:pt x="719" y="422"/>
                </a:lnTo>
                <a:lnTo>
                  <a:pt x="717" y="424"/>
                </a:lnTo>
                <a:lnTo>
                  <a:pt x="715" y="426"/>
                </a:lnTo>
                <a:lnTo>
                  <a:pt x="712" y="430"/>
                </a:lnTo>
                <a:lnTo>
                  <a:pt x="710" y="432"/>
                </a:lnTo>
                <a:lnTo>
                  <a:pt x="710" y="432"/>
                </a:lnTo>
                <a:lnTo>
                  <a:pt x="710" y="432"/>
                </a:lnTo>
                <a:lnTo>
                  <a:pt x="710" y="430"/>
                </a:lnTo>
                <a:lnTo>
                  <a:pt x="710" y="428"/>
                </a:lnTo>
                <a:lnTo>
                  <a:pt x="708" y="428"/>
                </a:lnTo>
                <a:lnTo>
                  <a:pt x="708" y="426"/>
                </a:lnTo>
                <a:lnTo>
                  <a:pt x="708" y="426"/>
                </a:lnTo>
                <a:lnTo>
                  <a:pt x="706" y="428"/>
                </a:lnTo>
                <a:lnTo>
                  <a:pt x="706" y="430"/>
                </a:lnTo>
                <a:lnTo>
                  <a:pt x="706" y="430"/>
                </a:lnTo>
                <a:lnTo>
                  <a:pt x="706" y="428"/>
                </a:lnTo>
                <a:lnTo>
                  <a:pt x="704" y="428"/>
                </a:lnTo>
                <a:lnTo>
                  <a:pt x="702" y="426"/>
                </a:lnTo>
                <a:lnTo>
                  <a:pt x="700" y="426"/>
                </a:lnTo>
                <a:lnTo>
                  <a:pt x="698" y="428"/>
                </a:lnTo>
                <a:lnTo>
                  <a:pt x="698" y="428"/>
                </a:lnTo>
                <a:lnTo>
                  <a:pt x="698" y="428"/>
                </a:lnTo>
                <a:lnTo>
                  <a:pt x="698" y="430"/>
                </a:lnTo>
                <a:lnTo>
                  <a:pt x="698" y="430"/>
                </a:lnTo>
                <a:lnTo>
                  <a:pt x="696" y="430"/>
                </a:lnTo>
                <a:lnTo>
                  <a:pt x="694" y="432"/>
                </a:lnTo>
                <a:lnTo>
                  <a:pt x="691" y="434"/>
                </a:lnTo>
                <a:lnTo>
                  <a:pt x="689" y="434"/>
                </a:lnTo>
                <a:lnTo>
                  <a:pt x="687" y="434"/>
                </a:lnTo>
                <a:lnTo>
                  <a:pt x="685" y="436"/>
                </a:lnTo>
                <a:lnTo>
                  <a:pt x="685" y="436"/>
                </a:lnTo>
                <a:lnTo>
                  <a:pt x="685" y="438"/>
                </a:lnTo>
                <a:lnTo>
                  <a:pt x="685" y="438"/>
                </a:lnTo>
                <a:lnTo>
                  <a:pt x="685" y="440"/>
                </a:lnTo>
                <a:lnTo>
                  <a:pt x="685" y="440"/>
                </a:lnTo>
                <a:lnTo>
                  <a:pt x="687" y="440"/>
                </a:lnTo>
                <a:lnTo>
                  <a:pt x="687" y="440"/>
                </a:lnTo>
                <a:lnTo>
                  <a:pt x="687" y="443"/>
                </a:lnTo>
                <a:lnTo>
                  <a:pt x="685" y="443"/>
                </a:lnTo>
                <a:lnTo>
                  <a:pt x="677" y="443"/>
                </a:lnTo>
                <a:lnTo>
                  <a:pt x="677" y="443"/>
                </a:lnTo>
                <a:lnTo>
                  <a:pt x="677" y="443"/>
                </a:lnTo>
                <a:lnTo>
                  <a:pt x="679" y="445"/>
                </a:lnTo>
                <a:lnTo>
                  <a:pt x="679" y="445"/>
                </a:lnTo>
                <a:lnTo>
                  <a:pt x="679" y="445"/>
                </a:lnTo>
                <a:lnTo>
                  <a:pt x="677" y="445"/>
                </a:lnTo>
                <a:lnTo>
                  <a:pt x="675" y="445"/>
                </a:lnTo>
                <a:lnTo>
                  <a:pt x="675" y="443"/>
                </a:lnTo>
                <a:lnTo>
                  <a:pt x="675" y="440"/>
                </a:lnTo>
                <a:lnTo>
                  <a:pt x="677" y="438"/>
                </a:lnTo>
                <a:lnTo>
                  <a:pt x="679" y="438"/>
                </a:lnTo>
                <a:lnTo>
                  <a:pt x="681" y="436"/>
                </a:lnTo>
                <a:lnTo>
                  <a:pt x="683" y="434"/>
                </a:lnTo>
                <a:lnTo>
                  <a:pt x="685" y="432"/>
                </a:lnTo>
                <a:lnTo>
                  <a:pt x="689" y="432"/>
                </a:lnTo>
                <a:lnTo>
                  <a:pt x="691" y="430"/>
                </a:lnTo>
                <a:lnTo>
                  <a:pt x="694" y="430"/>
                </a:lnTo>
                <a:lnTo>
                  <a:pt x="694" y="428"/>
                </a:lnTo>
                <a:lnTo>
                  <a:pt x="696" y="426"/>
                </a:lnTo>
                <a:lnTo>
                  <a:pt x="696" y="426"/>
                </a:lnTo>
                <a:lnTo>
                  <a:pt x="698" y="424"/>
                </a:lnTo>
                <a:lnTo>
                  <a:pt x="704" y="424"/>
                </a:lnTo>
                <a:lnTo>
                  <a:pt x="706" y="424"/>
                </a:lnTo>
                <a:lnTo>
                  <a:pt x="706" y="424"/>
                </a:lnTo>
                <a:lnTo>
                  <a:pt x="710" y="422"/>
                </a:lnTo>
                <a:lnTo>
                  <a:pt x="712" y="422"/>
                </a:lnTo>
                <a:lnTo>
                  <a:pt x="715" y="422"/>
                </a:lnTo>
                <a:lnTo>
                  <a:pt x="719" y="419"/>
                </a:lnTo>
                <a:lnTo>
                  <a:pt x="729" y="413"/>
                </a:lnTo>
                <a:lnTo>
                  <a:pt x="731" y="411"/>
                </a:lnTo>
                <a:lnTo>
                  <a:pt x="731" y="411"/>
                </a:lnTo>
                <a:lnTo>
                  <a:pt x="729" y="409"/>
                </a:lnTo>
                <a:lnTo>
                  <a:pt x="729" y="407"/>
                </a:lnTo>
                <a:lnTo>
                  <a:pt x="729" y="409"/>
                </a:lnTo>
                <a:lnTo>
                  <a:pt x="725" y="411"/>
                </a:lnTo>
                <a:lnTo>
                  <a:pt x="725" y="411"/>
                </a:lnTo>
                <a:lnTo>
                  <a:pt x="723" y="411"/>
                </a:lnTo>
                <a:lnTo>
                  <a:pt x="721" y="411"/>
                </a:lnTo>
                <a:lnTo>
                  <a:pt x="721" y="411"/>
                </a:lnTo>
                <a:lnTo>
                  <a:pt x="719" y="409"/>
                </a:lnTo>
                <a:lnTo>
                  <a:pt x="717" y="409"/>
                </a:lnTo>
                <a:lnTo>
                  <a:pt x="715" y="409"/>
                </a:lnTo>
                <a:lnTo>
                  <a:pt x="710" y="411"/>
                </a:lnTo>
                <a:lnTo>
                  <a:pt x="710" y="413"/>
                </a:lnTo>
                <a:lnTo>
                  <a:pt x="710" y="413"/>
                </a:lnTo>
                <a:lnTo>
                  <a:pt x="708" y="415"/>
                </a:lnTo>
                <a:lnTo>
                  <a:pt x="706" y="415"/>
                </a:lnTo>
                <a:lnTo>
                  <a:pt x="706" y="415"/>
                </a:lnTo>
                <a:lnTo>
                  <a:pt x="704" y="415"/>
                </a:lnTo>
                <a:lnTo>
                  <a:pt x="702" y="415"/>
                </a:lnTo>
                <a:lnTo>
                  <a:pt x="696" y="419"/>
                </a:lnTo>
                <a:lnTo>
                  <a:pt x="694" y="419"/>
                </a:lnTo>
                <a:lnTo>
                  <a:pt x="691" y="419"/>
                </a:lnTo>
                <a:lnTo>
                  <a:pt x="691" y="419"/>
                </a:lnTo>
                <a:lnTo>
                  <a:pt x="689" y="419"/>
                </a:lnTo>
                <a:lnTo>
                  <a:pt x="687" y="419"/>
                </a:lnTo>
                <a:lnTo>
                  <a:pt x="687" y="419"/>
                </a:lnTo>
                <a:lnTo>
                  <a:pt x="687" y="422"/>
                </a:lnTo>
                <a:lnTo>
                  <a:pt x="689" y="422"/>
                </a:lnTo>
                <a:lnTo>
                  <a:pt x="689" y="422"/>
                </a:lnTo>
                <a:lnTo>
                  <a:pt x="689" y="422"/>
                </a:lnTo>
                <a:lnTo>
                  <a:pt x="689" y="422"/>
                </a:lnTo>
                <a:lnTo>
                  <a:pt x="687" y="422"/>
                </a:lnTo>
                <a:lnTo>
                  <a:pt x="683" y="422"/>
                </a:lnTo>
                <a:lnTo>
                  <a:pt x="683" y="422"/>
                </a:lnTo>
                <a:lnTo>
                  <a:pt x="681" y="426"/>
                </a:lnTo>
                <a:lnTo>
                  <a:pt x="679" y="426"/>
                </a:lnTo>
                <a:lnTo>
                  <a:pt x="679" y="428"/>
                </a:lnTo>
                <a:lnTo>
                  <a:pt x="677" y="428"/>
                </a:lnTo>
                <a:lnTo>
                  <a:pt x="675" y="428"/>
                </a:lnTo>
                <a:lnTo>
                  <a:pt x="671" y="430"/>
                </a:lnTo>
                <a:lnTo>
                  <a:pt x="666" y="430"/>
                </a:lnTo>
                <a:lnTo>
                  <a:pt x="664" y="432"/>
                </a:lnTo>
                <a:lnTo>
                  <a:pt x="664" y="432"/>
                </a:lnTo>
                <a:lnTo>
                  <a:pt x="666" y="428"/>
                </a:lnTo>
                <a:lnTo>
                  <a:pt x="666" y="428"/>
                </a:lnTo>
                <a:lnTo>
                  <a:pt x="668" y="426"/>
                </a:lnTo>
                <a:lnTo>
                  <a:pt x="668" y="426"/>
                </a:lnTo>
                <a:lnTo>
                  <a:pt x="666" y="424"/>
                </a:lnTo>
                <a:lnTo>
                  <a:pt x="664" y="424"/>
                </a:lnTo>
                <a:lnTo>
                  <a:pt x="664" y="422"/>
                </a:lnTo>
                <a:lnTo>
                  <a:pt x="662" y="422"/>
                </a:lnTo>
                <a:lnTo>
                  <a:pt x="660" y="422"/>
                </a:lnTo>
                <a:lnTo>
                  <a:pt x="660" y="422"/>
                </a:lnTo>
                <a:lnTo>
                  <a:pt x="660" y="422"/>
                </a:lnTo>
                <a:lnTo>
                  <a:pt x="660" y="424"/>
                </a:lnTo>
                <a:lnTo>
                  <a:pt x="660" y="424"/>
                </a:lnTo>
                <a:lnTo>
                  <a:pt x="660" y="426"/>
                </a:lnTo>
                <a:lnTo>
                  <a:pt x="660" y="426"/>
                </a:lnTo>
                <a:lnTo>
                  <a:pt x="654" y="426"/>
                </a:lnTo>
                <a:lnTo>
                  <a:pt x="650" y="426"/>
                </a:lnTo>
                <a:lnTo>
                  <a:pt x="650" y="428"/>
                </a:lnTo>
                <a:lnTo>
                  <a:pt x="650" y="428"/>
                </a:lnTo>
                <a:lnTo>
                  <a:pt x="647" y="430"/>
                </a:lnTo>
                <a:lnTo>
                  <a:pt x="647" y="430"/>
                </a:lnTo>
                <a:lnTo>
                  <a:pt x="645" y="430"/>
                </a:lnTo>
                <a:lnTo>
                  <a:pt x="643" y="430"/>
                </a:lnTo>
                <a:lnTo>
                  <a:pt x="641" y="430"/>
                </a:lnTo>
                <a:lnTo>
                  <a:pt x="639" y="436"/>
                </a:lnTo>
                <a:lnTo>
                  <a:pt x="639" y="436"/>
                </a:lnTo>
                <a:lnTo>
                  <a:pt x="641" y="436"/>
                </a:lnTo>
                <a:lnTo>
                  <a:pt x="643" y="438"/>
                </a:lnTo>
                <a:lnTo>
                  <a:pt x="643" y="438"/>
                </a:lnTo>
                <a:lnTo>
                  <a:pt x="643" y="438"/>
                </a:lnTo>
                <a:lnTo>
                  <a:pt x="641" y="438"/>
                </a:lnTo>
                <a:lnTo>
                  <a:pt x="639" y="438"/>
                </a:lnTo>
                <a:lnTo>
                  <a:pt x="639" y="438"/>
                </a:lnTo>
                <a:lnTo>
                  <a:pt x="639" y="438"/>
                </a:lnTo>
                <a:lnTo>
                  <a:pt x="639" y="440"/>
                </a:lnTo>
                <a:lnTo>
                  <a:pt x="639" y="440"/>
                </a:lnTo>
                <a:lnTo>
                  <a:pt x="643" y="440"/>
                </a:lnTo>
                <a:lnTo>
                  <a:pt x="645" y="443"/>
                </a:lnTo>
                <a:lnTo>
                  <a:pt x="645" y="443"/>
                </a:lnTo>
                <a:lnTo>
                  <a:pt x="650" y="447"/>
                </a:lnTo>
                <a:lnTo>
                  <a:pt x="647" y="447"/>
                </a:lnTo>
                <a:lnTo>
                  <a:pt x="647" y="447"/>
                </a:lnTo>
                <a:lnTo>
                  <a:pt x="639" y="443"/>
                </a:lnTo>
                <a:lnTo>
                  <a:pt x="635" y="440"/>
                </a:lnTo>
                <a:lnTo>
                  <a:pt x="631" y="440"/>
                </a:lnTo>
                <a:lnTo>
                  <a:pt x="627" y="440"/>
                </a:lnTo>
                <a:lnTo>
                  <a:pt x="622" y="440"/>
                </a:lnTo>
                <a:lnTo>
                  <a:pt x="620" y="438"/>
                </a:lnTo>
                <a:lnTo>
                  <a:pt x="610" y="436"/>
                </a:lnTo>
                <a:lnTo>
                  <a:pt x="608" y="434"/>
                </a:lnTo>
                <a:lnTo>
                  <a:pt x="603" y="432"/>
                </a:lnTo>
                <a:lnTo>
                  <a:pt x="599" y="430"/>
                </a:lnTo>
                <a:lnTo>
                  <a:pt x="591" y="426"/>
                </a:lnTo>
                <a:lnTo>
                  <a:pt x="580" y="422"/>
                </a:lnTo>
                <a:lnTo>
                  <a:pt x="574" y="424"/>
                </a:lnTo>
                <a:lnTo>
                  <a:pt x="568" y="422"/>
                </a:lnTo>
                <a:lnTo>
                  <a:pt x="566" y="422"/>
                </a:lnTo>
                <a:lnTo>
                  <a:pt x="564" y="422"/>
                </a:lnTo>
                <a:lnTo>
                  <a:pt x="562" y="422"/>
                </a:lnTo>
                <a:lnTo>
                  <a:pt x="559" y="422"/>
                </a:lnTo>
                <a:lnTo>
                  <a:pt x="559" y="422"/>
                </a:lnTo>
                <a:lnTo>
                  <a:pt x="557" y="419"/>
                </a:lnTo>
                <a:lnTo>
                  <a:pt x="555" y="419"/>
                </a:lnTo>
                <a:lnTo>
                  <a:pt x="547" y="415"/>
                </a:lnTo>
                <a:lnTo>
                  <a:pt x="545" y="415"/>
                </a:lnTo>
                <a:lnTo>
                  <a:pt x="541" y="411"/>
                </a:lnTo>
                <a:lnTo>
                  <a:pt x="532" y="409"/>
                </a:lnTo>
                <a:lnTo>
                  <a:pt x="532" y="411"/>
                </a:lnTo>
                <a:lnTo>
                  <a:pt x="530" y="411"/>
                </a:lnTo>
                <a:lnTo>
                  <a:pt x="528" y="411"/>
                </a:lnTo>
                <a:lnTo>
                  <a:pt x="526" y="411"/>
                </a:lnTo>
                <a:lnTo>
                  <a:pt x="520" y="411"/>
                </a:lnTo>
                <a:lnTo>
                  <a:pt x="515" y="411"/>
                </a:lnTo>
                <a:lnTo>
                  <a:pt x="513" y="413"/>
                </a:lnTo>
                <a:lnTo>
                  <a:pt x="505" y="413"/>
                </a:lnTo>
                <a:lnTo>
                  <a:pt x="503" y="411"/>
                </a:lnTo>
                <a:lnTo>
                  <a:pt x="501" y="411"/>
                </a:lnTo>
                <a:lnTo>
                  <a:pt x="495" y="409"/>
                </a:lnTo>
                <a:lnTo>
                  <a:pt x="492" y="409"/>
                </a:lnTo>
                <a:lnTo>
                  <a:pt x="488" y="409"/>
                </a:lnTo>
                <a:lnTo>
                  <a:pt x="482" y="409"/>
                </a:lnTo>
                <a:lnTo>
                  <a:pt x="478" y="409"/>
                </a:lnTo>
                <a:lnTo>
                  <a:pt x="467" y="407"/>
                </a:lnTo>
                <a:lnTo>
                  <a:pt x="467" y="407"/>
                </a:lnTo>
                <a:lnTo>
                  <a:pt x="465" y="405"/>
                </a:lnTo>
                <a:lnTo>
                  <a:pt x="463" y="405"/>
                </a:lnTo>
                <a:lnTo>
                  <a:pt x="461" y="403"/>
                </a:lnTo>
                <a:lnTo>
                  <a:pt x="461" y="403"/>
                </a:lnTo>
                <a:lnTo>
                  <a:pt x="459" y="405"/>
                </a:lnTo>
                <a:lnTo>
                  <a:pt x="457" y="405"/>
                </a:lnTo>
                <a:lnTo>
                  <a:pt x="453" y="403"/>
                </a:lnTo>
                <a:lnTo>
                  <a:pt x="451" y="403"/>
                </a:lnTo>
                <a:lnTo>
                  <a:pt x="444" y="401"/>
                </a:lnTo>
                <a:lnTo>
                  <a:pt x="444" y="401"/>
                </a:lnTo>
                <a:lnTo>
                  <a:pt x="442" y="401"/>
                </a:lnTo>
                <a:lnTo>
                  <a:pt x="436" y="401"/>
                </a:lnTo>
                <a:lnTo>
                  <a:pt x="432" y="401"/>
                </a:lnTo>
                <a:lnTo>
                  <a:pt x="432" y="403"/>
                </a:lnTo>
                <a:lnTo>
                  <a:pt x="430" y="401"/>
                </a:lnTo>
                <a:lnTo>
                  <a:pt x="427" y="401"/>
                </a:lnTo>
                <a:lnTo>
                  <a:pt x="425" y="401"/>
                </a:lnTo>
                <a:lnTo>
                  <a:pt x="421" y="401"/>
                </a:lnTo>
                <a:lnTo>
                  <a:pt x="419" y="401"/>
                </a:lnTo>
                <a:lnTo>
                  <a:pt x="417" y="403"/>
                </a:lnTo>
                <a:lnTo>
                  <a:pt x="407" y="401"/>
                </a:lnTo>
                <a:lnTo>
                  <a:pt x="409" y="401"/>
                </a:lnTo>
                <a:lnTo>
                  <a:pt x="409" y="398"/>
                </a:lnTo>
                <a:lnTo>
                  <a:pt x="409" y="398"/>
                </a:lnTo>
                <a:lnTo>
                  <a:pt x="402" y="398"/>
                </a:lnTo>
                <a:lnTo>
                  <a:pt x="402" y="398"/>
                </a:lnTo>
                <a:lnTo>
                  <a:pt x="402" y="396"/>
                </a:lnTo>
                <a:lnTo>
                  <a:pt x="400" y="396"/>
                </a:lnTo>
                <a:lnTo>
                  <a:pt x="398" y="396"/>
                </a:lnTo>
                <a:lnTo>
                  <a:pt x="400" y="394"/>
                </a:lnTo>
                <a:lnTo>
                  <a:pt x="402" y="392"/>
                </a:lnTo>
                <a:lnTo>
                  <a:pt x="402" y="390"/>
                </a:lnTo>
                <a:lnTo>
                  <a:pt x="398" y="390"/>
                </a:lnTo>
                <a:lnTo>
                  <a:pt x="396" y="390"/>
                </a:lnTo>
                <a:lnTo>
                  <a:pt x="394" y="390"/>
                </a:lnTo>
                <a:lnTo>
                  <a:pt x="388" y="388"/>
                </a:lnTo>
                <a:lnTo>
                  <a:pt x="383" y="390"/>
                </a:lnTo>
                <a:lnTo>
                  <a:pt x="381" y="390"/>
                </a:lnTo>
                <a:lnTo>
                  <a:pt x="377" y="390"/>
                </a:lnTo>
                <a:lnTo>
                  <a:pt x="373" y="392"/>
                </a:lnTo>
                <a:lnTo>
                  <a:pt x="371" y="392"/>
                </a:lnTo>
                <a:lnTo>
                  <a:pt x="369" y="390"/>
                </a:lnTo>
                <a:lnTo>
                  <a:pt x="365" y="390"/>
                </a:lnTo>
                <a:lnTo>
                  <a:pt x="367" y="388"/>
                </a:lnTo>
                <a:lnTo>
                  <a:pt x="367" y="388"/>
                </a:lnTo>
                <a:lnTo>
                  <a:pt x="365" y="386"/>
                </a:lnTo>
                <a:lnTo>
                  <a:pt x="362" y="384"/>
                </a:lnTo>
                <a:lnTo>
                  <a:pt x="360" y="384"/>
                </a:lnTo>
                <a:lnTo>
                  <a:pt x="358" y="384"/>
                </a:lnTo>
                <a:lnTo>
                  <a:pt x="358" y="386"/>
                </a:lnTo>
                <a:lnTo>
                  <a:pt x="354" y="390"/>
                </a:lnTo>
                <a:lnTo>
                  <a:pt x="352" y="390"/>
                </a:lnTo>
                <a:lnTo>
                  <a:pt x="350" y="392"/>
                </a:lnTo>
                <a:lnTo>
                  <a:pt x="348" y="390"/>
                </a:lnTo>
                <a:lnTo>
                  <a:pt x="348" y="390"/>
                </a:lnTo>
                <a:lnTo>
                  <a:pt x="346" y="388"/>
                </a:lnTo>
                <a:lnTo>
                  <a:pt x="350" y="388"/>
                </a:lnTo>
                <a:lnTo>
                  <a:pt x="352" y="386"/>
                </a:lnTo>
                <a:lnTo>
                  <a:pt x="354" y="384"/>
                </a:lnTo>
                <a:lnTo>
                  <a:pt x="352" y="382"/>
                </a:lnTo>
                <a:lnTo>
                  <a:pt x="350" y="382"/>
                </a:lnTo>
                <a:lnTo>
                  <a:pt x="342" y="380"/>
                </a:lnTo>
                <a:lnTo>
                  <a:pt x="339" y="378"/>
                </a:lnTo>
                <a:lnTo>
                  <a:pt x="342" y="378"/>
                </a:lnTo>
                <a:lnTo>
                  <a:pt x="342" y="378"/>
                </a:lnTo>
                <a:lnTo>
                  <a:pt x="342" y="375"/>
                </a:lnTo>
                <a:lnTo>
                  <a:pt x="337" y="378"/>
                </a:lnTo>
                <a:lnTo>
                  <a:pt x="333" y="382"/>
                </a:lnTo>
                <a:lnTo>
                  <a:pt x="331" y="384"/>
                </a:lnTo>
                <a:lnTo>
                  <a:pt x="329" y="386"/>
                </a:lnTo>
                <a:lnTo>
                  <a:pt x="325" y="388"/>
                </a:lnTo>
                <a:lnTo>
                  <a:pt x="321" y="390"/>
                </a:lnTo>
                <a:lnTo>
                  <a:pt x="318" y="390"/>
                </a:lnTo>
                <a:lnTo>
                  <a:pt x="312" y="390"/>
                </a:lnTo>
                <a:lnTo>
                  <a:pt x="312" y="392"/>
                </a:lnTo>
                <a:lnTo>
                  <a:pt x="310" y="392"/>
                </a:lnTo>
                <a:lnTo>
                  <a:pt x="304" y="392"/>
                </a:lnTo>
                <a:lnTo>
                  <a:pt x="304" y="392"/>
                </a:lnTo>
                <a:lnTo>
                  <a:pt x="300" y="394"/>
                </a:lnTo>
                <a:lnTo>
                  <a:pt x="300" y="394"/>
                </a:lnTo>
                <a:lnTo>
                  <a:pt x="300" y="392"/>
                </a:lnTo>
                <a:lnTo>
                  <a:pt x="300" y="392"/>
                </a:lnTo>
                <a:lnTo>
                  <a:pt x="302" y="392"/>
                </a:lnTo>
                <a:lnTo>
                  <a:pt x="302" y="390"/>
                </a:lnTo>
                <a:lnTo>
                  <a:pt x="302" y="390"/>
                </a:lnTo>
                <a:lnTo>
                  <a:pt x="300" y="390"/>
                </a:lnTo>
                <a:lnTo>
                  <a:pt x="293" y="392"/>
                </a:lnTo>
                <a:lnTo>
                  <a:pt x="289" y="396"/>
                </a:lnTo>
                <a:lnTo>
                  <a:pt x="291" y="396"/>
                </a:lnTo>
                <a:lnTo>
                  <a:pt x="293" y="398"/>
                </a:lnTo>
                <a:lnTo>
                  <a:pt x="300" y="398"/>
                </a:lnTo>
                <a:lnTo>
                  <a:pt x="293" y="401"/>
                </a:lnTo>
                <a:lnTo>
                  <a:pt x="293" y="401"/>
                </a:lnTo>
                <a:lnTo>
                  <a:pt x="291" y="401"/>
                </a:lnTo>
                <a:lnTo>
                  <a:pt x="291" y="403"/>
                </a:lnTo>
                <a:lnTo>
                  <a:pt x="291" y="405"/>
                </a:lnTo>
                <a:lnTo>
                  <a:pt x="291" y="405"/>
                </a:lnTo>
                <a:lnTo>
                  <a:pt x="291" y="405"/>
                </a:lnTo>
                <a:lnTo>
                  <a:pt x="289" y="405"/>
                </a:lnTo>
                <a:lnTo>
                  <a:pt x="289" y="401"/>
                </a:lnTo>
                <a:lnTo>
                  <a:pt x="289" y="401"/>
                </a:lnTo>
                <a:lnTo>
                  <a:pt x="291" y="398"/>
                </a:lnTo>
                <a:lnTo>
                  <a:pt x="289" y="398"/>
                </a:lnTo>
                <a:lnTo>
                  <a:pt x="287" y="398"/>
                </a:lnTo>
                <a:lnTo>
                  <a:pt x="281" y="401"/>
                </a:lnTo>
                <a:lnTo>
                  <a:pt x="281" y="403"/>
                </a:lnTo>
                <a:lnTo>
                  <a:pt x="274" y="405"/>
                </a:lnTo>
                <a:lnTo>
                  <a:pt x="266" y="407"/>
                </a:lnTo>
                <a:lnTo>
                  <a:pt x="264" y="407"/>
                </a:lnTo>
                <a:lnTo>
                  <a:pt x="260" y="409"/>
                </a:lnTo>
                <a:lnTo>
                  <a:pt x="260" y="409"/>
                </a:lnTo>
                <a:lnTo>
                  <a:pt x="260" y="409"/>
                </a:lnTo>
                <a:lnTo>
                  <a:pt x="262" y="407"/>
                </a:lnTo>
                <a:lnTo>
                  <a:pt x="264" y="407"/>
                </a:lnTo>
                <a:lnTo>
                  <a:pt x="264" y="407"/>
                </a:lnTo>
                <a:lnTo>
                  <a:pt x="264" y="405"/>
                </a:lnTo>
                <a:lnTo>
                  <a:pt x="264" y="405"/>
                </a:lnTo>
                <a:lnTo>
                  <a:pt x="262" y="405"/>
                </a:lnTo>
                <a:lnTo>
                  <a:pt x="262" y="405"/>
                </a:lnTo>
                <a:lnTo>
                  <a:pt x="260" y="407"/>
                </a:lnTo>
                <a:lnTo>
                  <a:pt x="256" y="411"/>
                </a:lnTo>
                <a:lnTo>
                  <a:pt x="247" y="419"/>
                </a:lnTo>
                <a:lnTo>
                  <a:pt x="245" y="424"/>
                </a:lnTo>
                <a:lnTo>
                  <a:pt x="245" y="428"/>
                </a:lnTo>
                <a:lnTo>
                  <a:pt x="243" y="428"/>
                </a:lnTo>
                <a:lnTo>
                  <a:pt x="243" y="428"/>
                </a:lnTo>
                <a:lnTo>
                  <a:pt x="243" y="428"/>
                </a:lnTo>
                <a:lnTo>
                  <a:pt x="243" y="430"/>
                </a:lnTo>
                <a:lnTo>
                  <a:pt x="239" y="434"/>
                </a:lnTo>
                <a:lnTo>
                  <a:pt x="235" y="438"/>
                </a:lnTo>
                <a:lnTo>
                  <a:pt x="230" y="438"/>
                </a:lnTo>
                <a:lnTo>
                  <a:pt x="228" y="440"/>
                </a:lnTo>
                <a:lnTo>
                  <a:pt x="218" y="440"/>
                </a:lnTo>
                <a:lnTo>
                  <a:pt x="216" y="440"/>
                </a:lnTo>
                <a:lnTo>
                  <a:pt x="210" y="443"/>
                </a:lnTo>
                <a:lnTo>
                  <a:pt x="199" y="440"/>
                </a:lnTo>
                <a:lnTo>
                  <a:pt x="201" y="443"/>
                </a:lnTo>
                <a:lnTo>
                  <a:pt x="199" y="449"/>
                </a:lnTo>
                <a:lnTo>
                  <a:pt x="197" y="453"/>
                </a:lnTo>
                <a:lnTo>
                  <a:pt x="197" y="453"/>
                </a:lnTo>
                <a:lnTo>
                  <a:pt x="195" y="455"/>
                </a:lnTo>
                <a:lnTo>
                  <a:pt x="193" y="453"/>
                </a:lnTo>
                <a:lnTo>
                  <a:pt x="195" y="453"/>
                </a:lnTo>
                <a:lnTo>
                  <a:pt x="193" y="453"/>
                </a:lnTo>
                <a:lnTo>
                  <a:pt x="191" y="455"/>
                </a:lnTo>
                <a:lnTo>
                  <a:pt x="195" y="455"/>
                </a:lnTo>
                <a:lnTo>
                  <a:pt x="197" y="455"/>
                </a:lnTo>
                <a:lnTo>
                  <a:pt x="199" y="457"/>
                </a:lnTo>
                <a:lnTo>
                  <a:pt x="203" y="459"/>
                </a:lnTo>
                <a:lnTo>
                  <a:pt x="212" y="461"/>
                </a:lnTo>
                <a:lnTo>
                  <a:pt x="230" y="472"/>
                </a:lnTo>
                <a:lnTo>
                  <a:pt x="233" y="476"/>
                </a:lnTo>
                <a:lnTo>
                  <a:pt x="235" y="480"/>
                </a:lnTo>
                <a:lnTo>
                  <a:pt x="237" y="482"/>
                </a:lnTo>
                <a:lnTo>
                  <a:pt x="239" y="484"/>
                </a:lnTo>
                <a:lnTo>
                  <a:pt x="247" y="487"/>
                </a:lnTo>
                <a:lnTo>
                  <a:pt x="249" y="487"/>
                </a:lnTo>
                <a:lnTo>
                  <a:pt x="251" y="487"/>
                </a:lnTo>
                <a:lnTo>
                  <a:pt x="256" y="484"/>
                </a:lnTo>
                <a:lnTo>
                  <a:pt x="256" y="487"/>
                </a:lnTo>
                <a:lnTo>
                  <a:pt x="256" y="487"/>
                </a:lnTo>
                <a:lnTo>
                  <a:pt x="262" y="487"/>
                </a:lnTo>
                <a:lnTo>
                  <a:pt x="264" y="487"/>
                </a:lnTo>
                <a:lnTo>
                  <a:pt x="266" y="489"/>
                </a:lnTo>
                <a:lnTo>
                  <a:pt x="264" y="489"/>
                </a:lnTo>
                <a:lnTo>
                  <a:pt x="262" y="493"/>
                </a:lnTo>
                <a:lnTo>
                  <a:pt x="262" y="495"/>
                </a:lnTo>
                <a:lnTo>
                  <a:pt x="266" y="497"/>
                </a:lnTo>
                <a:lnTo>
                  <a:pt x="266" y="497"/>
                </a:lnTo>
                <a:lnTo>
                  <a:pt x="270" y="499"/>
                </a:lnTo>
                <a:lnTo>
                  <a:pt x="274" y="495"/>
                </a:lnTo>
                <a:lnTo>
                  <a:pt x="277" y="495"/>
                </a:lnTo>
                <a:lnTo>
                  <a:pt x="281" y="497"/>
                </a:lnTo>
                <a:lnTo>
                  <a:pt x="285" y="497"/>
                </a:lnTo>
                <a:lnTo>
                  <a:pt x="285" y="497"/>
                </a:lnTo>
                <a:lnTo>
                  <a:pt x="287" y="499"/>
                </a:lnTo>
                <a:lnTo>
                  <a:pt x="287" y="501"/>
                </a:lnTo>
                <a:lnTo>
                  <a:pt x="281" y="503"/>
                </a:lnTo>
                <a:lnTo>
                  <a:pt x="279" y="503"/>
                </a:lnTo>
                <a:lnTo>
                  <a:pt x="274" y="501"/>
                </a:lnTo>
                <a:lnTo>
                  <a:pt x="272" y="499"/>
                </a:lnTo>
                <a:lnTo>
                  <a:pt x="270" y="499"/>
                </a:lnTo>
                <a:lnTo>
                  <a:pt x="266" y="501"/>
                </a:lnTo>
                <a:lnTo>
                  <a:pt x="262" y="499"/>
                </a:lnTo>
                <a:lnTo>
                  <a:pt x="260" y="495"/>
                </a:lnTo>
                <a:lnTo>
                  <a:pt x="260" y="493"/>
                </a:lnTo>
                <a:lnTo>
                  <a:pt x="260" y="493"/>
                </a:lnTo>
                <a:lnTo>
                  <a:pt x="258" y="489"/>
                </a:lnTo>
                <a:lnTo>
                  <a:pt x="256" y="489"/>
                </a:lnTo>
                <a:lnTo>
                  <a:pt x="254" y="489"/>
                </a:lnTo>
                <a:lnTo>
                  <a:pt x="251" y="491"/>
                </a:lnTo>
                <a:lnTo>
                  <a:pt x="254" y="493"/>
                </a:lnTo>
                <a:lnTo>
                  <a:pt x="254" y="495"/>
                </a:lnTo>
                <a:lnTo>
                  <a:pt x="256" y="495"/>
                </a:lnTo>
                <a:lnTo>
                  <a:pt x="258" y="495"/>
                </a:lnTo>
                <a:lnTo>
                  <a:pt x="262" y="499"/>
                </a:lnTo>
                <a:lnTo>
                  <a:pt x="262" y="501"/>
                </a:lnTo>
                <a:lnTo>
                  <a:pt x="264" y="503"/>
                </a:lnTo>
                <a:lnTo>
                  <a:pt x="268" y="501"/>
                </a:lnTo>
                <a:lnTo>
                  <a:pt x="274" y="503"/>
                </a:lnTo>
                <a:lnTo>
                  <a:pt x="274" y="505"/>
                </a:lnTo>
                <a:lnTo>
                  <a:pt x="274" y="508"/>
                </a:lnTo>
                <a:lnTo>
                  <a:pt x="274" y="505"/>
                </a:lnTo>
                <a:lnTo>
                  <a:pt x="272" y="505"/>
                </a:lnTo>
                <a:lnTo>
                  <a:pt x="270" y="505"/>
                </a:lnTo>
                <a:lnTo>
                  <a:pt x="268" y="505"/>
                </a:lnTo>
                <a:lnTo>
                  <a:pt x="268" y="505"/>
                </a:lnTo>
                <a:lnTo>
                  <a:pt x="264" y="510"/>
                </a:lnTo>
                <a:lnTo>
                  <a:pt x="262" y="510"/>
                </a:lnTo>
                <a:lnTo>
                  <a:pt x="258" y="510"/>
                </a:lnTo>
                <a:lnTo>
                  <a:pt x="251" y="510"/>
                </a:lnTo>
                <a:lnTo>
                  <a:pt x="249" y="510"/>
                </a:lnTo>
                <a:lnTo>
                  <a:pt x="247" y="510"/>
                </a:lnTo>
                <a:lnTo>
                  <a:pt x="243" y="510"/>
                </a:lnTo>
                <a:lnTo>
                  <a:pt x="237" y="510"/>
                </a:lnTo>
                <a:lnTo>
                  <a:pt x="230" y="505"/>
                </a:lnTo>
                <a:lnTo>
                  <a:pt x="233" y="505"/>
                </a:lnTo>
                <a:lnTo>
                  <a:pt x="233" y="505"/>
                </a:lnTo>
                <a:lnTo>
                  <a:pt x="233" y="503"/>
                </a:lnTo>
                <a:lnTo>
                  <a:pt x="235" y="499"/>
                </a:lnTo>
                <a:lnTo>
                  <a:pt x="235" y="499"/>
                </a:lnTo>
                <a:lnTo>
                  <a:pt x="235" y="499"/>
                </a:lnTo>
                <a:lnTo>
                  <a:pt x="233" y="497"/>
                </a:lnTo>
                <a:lnTo>
                  <a:pt x="235" y="497"/>
                </a:lnTo>
                <a:lnTo>
                  <a:pt x="237" y="497"/>
                </a:lnTo>
                <a:lnTo>
                  <a:pt x="237" y="497"/>
                </a:lnTo>
                <a:lnTo>
                  <a:pt x="230" y="497"/>
                </a:lnTo>
                <a:lnTo>
                  <a:pt x="224" y="497"/>
                </a:lnTo>
                <a:lnTo>
                  <a:pt x="222" y="499"/>
                </a:lnTo>
                <a:lnTo>
                  <a:pt x="216" y="501"/>
                </a:lnTo>
                <a:lnTo>
                  <a:pt x="214" y="501"/>
                </a:lnTo>
                <a:lnTo>
                  <a:pt x="212" y="501"/>
                </a:lnTo>
                <a:lnTo>
                  <a:pt x="205" y="503"/>
                </a:lnTo>
                <a:lnTo>
                  <a:pt x="205" y="505"/>
                </a:lnTo>
                <a:lnTo>
                  <a:pt x="205" y="505"/>
                </a:lnTo>
                <a:lnTo>
                  <a:pt x="210" y="508"/>
                </a:lnTo>
                <a:lnTo>
                  <a:pt x="210" y="508"/>
                </a:lnTo>
                <a:lnTo>
                  <a:pt x="207" y="508"/>
                </a:lnTo>
                <a:lnTo>
                  <a:pt x="207" y="510"/>
                </a:lnTo>
                <a:lnTo>
                  <a:pt x="203" y="510"/>
                </a:lnTo>
                <a:lnTo>
                  <a:pt x="201" y="508"/>
                </a:lnTo>
                <a:lnTo>
                  <a:pt x="199" y="508"/>
                </a:lnTo>
                <a:lnTo>
                  <a:pt x="197" y="508"/>
                </a:lnTo>
                <a:lnTo>
                  <a:pt x="195" y="510"/>
                </a:lnTo>
                <a:lnTo>
                  <a:pt x="193" y="510"/>
                </a:lnTo>
                <a:lnTo>
                  <a:pt x="191" y="512"/>
                </a:lnTo>
                <a:lnTo>
                  <a:pt x="189" y="514"/>
                </a:lnTo>
                <a:lnTo>
                  <a:pt x="186" y="514"/>
                </a:lnTo>
                <a:lnTo>
                  <a:pt x="182" y="516"/>
                </a:lnTo>
                <a:lnTo>
                  <a:pt x="180" y="518"/>
                </a:lnTo>
                <a:lnTo>
                  <a:pt x="176" y="520"/>
                </a:lnTo>
                <a:lnTo>
                  <a:pt x="174" y="518"/>
                </a:lnTo>
                <a:lnTo>
                  <a:pt x="174" y="518"/>
                </a:lnTo>
                <a:lnTo>
                  <a:pt x="174" y="518"/>
                </a:lnTo>
                <a:lnTo>
                  <a:pt x="172" y="520"/>
                </a:lnTo>
                <a:lnTo>
                  <a:pt x="174" y="520"/>
                </a:lnTo>
                <a:lnTo>
                  <a:pt x="174" y="522"/>
                </a:lnTo>
                <a:lnTo>
                  <a:pt x="182" y="524"/>
                </a:lnTo>
                <a:lnTo>
                  <a:pt x="193" y="526"/>
                </a:lnTo>
                <a:lnTo>
                  <a:pt x="195" y="526"/>
                </a:lnTo>
                <a:lnTo>
                  <a:pt x="199" y="528"/>
                </a:lnTo>
                <a:lnTo>
                  <a:pt x="201" y="528"/>
                </a:lnTo>
                <a:lnTo>
                  <a:pt x="201" y="528"/>
                </a:lnTo>
                <a:lnTo>
                  <a:pt x="199" y="528"/>
                </a:lnTo>
                <a:lnTo>
                  <a:pt x="197" y="528"/>
                </a:lnTo>
                <a:lnTo>
                  <a:pt x="195" y="531"/>
                </a:lnTo>
                <a:lnTo>
                  <a:pt x="193" y="533"/>
                </a:lnTo>
                <a:lnTo>
                  <a:pt x="191" y="533"/>
                </a:lnTo>
                <a:lnTo>
                  <a:pt x="191" y="531"/>
                </a:lnTo>
                <a:lnTo>
                  <a:pt x="189" y="531"/>
                </a:lnTo>
                <a:lnTo>
                  <a:pt x="191" y="533"/>
                </a:lnTo>
                <a:lnTo>
                  <a:pt x="195" y="537"/>
                </a:lnTo>
                <a:lnTo>
                  <a:pt x="197" y="537"/>
                </a:lnTo>
                <a:lnTo>
                  <a:pt x="197" y="539"/>
                </a:lnTo>
                <a:lnTo>
                  <a:pt x="195" y="539"/>
                </a:lnTo>
                <a:lnTo>
                  <a:pt x="195" y="541"/>
                </a:lnTo>
                <a:lnTo>
                  <a:pt x="199" y="543"/>
                </a:lnTo>
                <a:lnTo>
                  <a:pt x="201" y="545"/>
                </a:lnTo>
                <a:lnTo>
                  <a:pt x="212" y="547"/>
                </a:lnTo>
                <a:lnTo>
                  <a:pt x="216" y="547"/>
                </a:lnTo>
                <a:lnTo>
                  <a:pt x="218" y="547"/>
                </a:lnTo>
                <a:lnTo>
                  <a:pt x="218" y="547"/>
                </a:lnTo>
                <a:lnTo>
                  <a:pt x="220" y="547"/>
                </a:lnTo>
                <a:lnTo>
                  <a:pt x="220" y="547"/>
                </a:lnTo>
                <a:lnTo>
                  <a:pt x="220" y="545"/>
                </a:lnTo>
                <a:lnTo>
                  <a:pt x="222" y="545"/>
                </a:lnTo>
                <a:lnTo>
                  <a:pt x="222" y="547"/>
                </a:lnTo>
                <a:lnTo>
                  <a:pt x="228" y="545"/>
                </a:lnTo>
                <a:lnTo>
                  <a:pt x="237" y="545"/>
                </a:lnTo>
                <a:lnTo>
                  <a:pt x="239" y="545"/>
                </a:lnTo>
                <a:lnTo>
                  <a:pt x="243" y="547"/>
                </a:lnTo>
                <a:lnTo>
                  <a:pt x="245" y="549"/>
                </a:lnTo>
                <a:lnTo>
                  <a:pt x="245" y="547"/>
                </a:lnTo>
                <a:lnTo>
                  <a:pt x="245" y="545"/>
                </a:lnTo>
                <a:lnTo>
                  <a:pt x="243" y="545"/>
                </a:lnTo>
                <a:lnTo>
                  <a:pt x="243" y="545"/>
                </a:lnTo>
                <a:lnTo>
                  <a:pt x="241" y="545"/>
                </a:lnTo>
                <a:lnTo>
                  <a:pt x="243" y="543"/>
                </a:lnTo>
                <a:lnTo>
                  <a:pt x="247" y="547"/>
                </a:lnTo>
                <a:lnTo>
                  <a:pt x="249" y="549"/>
                </a:lnTo>
                <a:lnTo>
                  <a:pt x="251" y="549"/>
                </a:lnTo>
                <a:lnTo>
                  <a:pt x="251" y="547"/>
                </a:lnTo>
                <a:lnTo>
                  <a:pt x="256" y="543"/>
                </a:lnTo>
                <a:lnTo>
                  <a:pt x="258" y="543"/>
                </a:lnTo>
                <a:lnTo>
                  <a:pt x="262" y="541"/>
                </a:lnTo>
                <a:lnTo>
                  <a:pt x="264" y="539"/>
                </a:lnTo>
                <a:lnTo>
                  <a:pt x="266" y="539"/>
                </a:lnTo>
                <a:lnTo>
                  <a:pt x="268" y="539"/>
                </a:lnTo>
                <a:lnTo>
                  <a:pt x="272" y="537"/>
                </a:lnTo>
                <a:lnTo>
                  <a:pt x="272" y="537"/>
                </a:lnTo>
                <a:lnTo>
                  <a:pt x="274" y="537"/>
                </a:lnTo>
                <a:lnTo>
                  <a:pt x="277" y="539"/>
                </a:lnTo>
                <a:lnTo>
                  <a:pt x="277" y="539"/>
                </a:lnTo>
                <a:lnTo>
                  <a:pt x="277" y="541"/>
                </a:lnTo>
                <a:lnTo>
                  <a:pt x="279" y="543"/>
                </a:lnTo>
                <a:lnTo>
                  <a:pt x="277" y="543"/>
                </a:lnTo>
                <a:lnTo>
                  <a:pt x="277" y="545"/>
                </a:lnTo>
                <a:lnTo>
                  <a:pt x="274" y="545"/>
                </a:lnTo>
                <a:lnTo>
                  <a:pt x="272" y="547"/>
                </a:lnTo>
                <a:lnTo>
                  <a:pt x="270" y="545"/>
                </a:lnTo>
                <a:lnTo>
                  <a:pt x="268" y="547"/>
                </a:lnTo>
                <a:lnTo>
                  <a:pt x="270" y="547"/>
                </a:lnTo>
                <a:lnTo>
                  <a:pt x="272" y="549"/>
                </a:lnTo>
                <a:lnTo>
                  <a:pt x="274" y="552"/>
                </a:lnTo>
                <a:lnTo>
                  <a:pt x="277" y="558"/>
                </a:lnTo>
                <a:lnTo>
                  <a:pt x="277" y="560"/>
                </a:lnTo>
                <a:lnTo>
                  <a:pt x="279" y="562"/>
                </a:lnTo>
                <a:lnTo>
                  <a:pt x="279" y="564"/>
                </a:lnTo>
                <a:lnTo>
                  <a:pt x="277" y="566"/>
                </a:lnTo>
                <a:lnTo>
                  <a:pt x="274" y="568"/>
                </a:lnTo>
                <a:lnTo>
                  <a:pt x="272" y="570"/>
                </a:lnTo>
                <a:lnTo>
                  <a:pt x="268" y="570"/>
                </a:lnTo>
                <a:lnTo>
                  <a:pt x="262" y="570"/>
                </a:lnTo>
                <a:lnTo>
                  <a:pt x="260" y="570"/>
                </a:lnTo>
                <a:lnTo>
                  <a:pt x="260" y="568"/>
                </a:lnTo>
                <a:lnTo>
                  <a:pt x="258" y="568"/>
                </a:lnTo>
                <a:lnTo>
                  <a:pt x="258" y="568"/>
                </a:lnTo>
                <a:lnTo>
                  <a:pt x="256" y="570"/>
                </a:lnTo>
                <a:lnTo>
                  <a:pt x="251" y="575"/>
                </a:lnTo>
                <a:lnTo>
                  <a:pt x="249" y="577"/>
                </a:lnTo>
                <a:lnTo>
                  <a:pt x="247" y="579"/>
                </a:lnTo>
                <a:lnTo>
                  <a:pt x="245" y="579"/>
                </a:lnTo>
                <a:lnTo>
                  <a:pt x="243" y="581"/>
                </a:lnTo>
                <a:lnTo>
                  <a:pt x="241" y="581"/>
                </a:lnTo>
                <a:lnTo>
                  <a:pt x="241" y="579"/>
                </a:lnTo>
                <a:lnTo>
                  <a:pt x="239" y="579"/>
                </a:lnTo>
                <a:lnTo>
                  <a:pt x="237" y="579"/>
                </a:lnTo>
                <a:lnTo>
                  <a:pt x="235" y="581"/>
                </a:lnTo>
                <a:lnTo>
                  <a:pt x="235" y="581"/>
                </a:lnTo>
                <a:lnTo>
                  <a:pt x="237" y="579"/>
                </a:lnTo>
                <a:lnTo>
                  <a:pt x="237" y="579"/>
                </a:lnTo>
                <a:lnTo>
                  <a:pt x="237" y="579"/>
                </a:lnTo>
                <a:lnTo>
                  <a:pt x="237" y="579"/>
                </a:lnTo>
                <a:lnTo>
                  <a:pt x="235" y="577"/>
                </a:lnTo>
                <a:lnTo>
                  <a:pt x="233" y="575"/>
                </a:lnTo>
                <a:lnTo>
                  <a:pt x="230" y="575"/>
                </a:lnTo>
                <a:lnTo>
                  <a:pt x="226" y="577"/>
                </a:lnTo>
                <a:lnTo>
                  <a:pt x="224" y="577"/>
                </a:lnTo>
                <a:lnTo>
                  <a:pt x="224" y="579"/>
                </a:lnTo>
                <a:lnTo>
                  <a:pt x="226" y="579"/>
                </a:lnTo>
                <a:lnTo>
                  <a:pt x="226" y="581"/>
                </a:lnTo>
                <a:lnTo>
                  <a:pt x="226" y="581"/>
                </a:lnTo>
                <a:lnTo>
                  <a:pt x="222" y="581"/>
                </a:lnTo>
                <a:lnTo>
                  <a:pt x="220" y="581"/>
                </a:lnTo>
                <a:lnTo>
                  <a:pt x="220" y="583"/>
                </a:lnTo>
                <a:lnTo>
                  <a:pt x="220" y="585"/>
                </a:lnTo>
                <a:lnTo>
                  <a:pt x="220" y="587"/>
                </a:lnTo>
                <a:lnTo>
                  <a:pt x="220" y="589"/>
                </a:lnTo>
                <a:lnTo>
                  <a:pt x="222" y="587"/>
                </a:lnTo>
                <a:lnTo>
                  <a:pt x="224" y="587"/>
                </a:lnTo>
                <a:lnTo>
                  <a:pt x="224" y="587"/>
                </a:lnTo>
                <a:lnTo>
                  <a:pt x="222" y="589"/>
                </a:lnTo>
                <a:lnTo>
                  <a:pt x="220" y="589"/>
                </a:lnTo>
                <a:lnTo>
                  <a:pt x="220" y="591"/>
                </a:lnTo>
                <a:lnTo>
                  <a:pt x="220" y="591"/>
                </a:lnTo>
                <a:lnTo>
                  <a:pt x="220" y="593"/>
                </a:lnTo>
                <a:lnTo>
                  <a:pt x="218" y="591"/>
                </a:lnTo>
                <a:lnTo>
                  <a:pt x="218" y="591"/>
                </a:lnTo>
                <a:lnTo>
                  <a:pt x="216" y="591"/>
                </a:lnTo>
                <a:lnTo>
                  <a:pt x="214" y="593"/>
                </a:lnTo>
                <a:lnTo>
                  <a:pt x="212" y="596"/>
                </a:lnTo>
                <a:lnTo>
                  <a:pt x="207" y="602"/>
                </a:lnTo>
                <a:lnTo>
                  <a:pt x="207" y="604"/>
                </a:lnTo>
                <a:lnTo>
                  <a:pt x="207" y="604"/>
                </a:lnTo>
                <a:lnTo>
                  <a:pt x="207" y="604"/>
                </a:lnTo>
                <a:lnTo>
                  <a:pt x="207" y="606"/>
                </a:lnTo>
                <a:lnTo>
                  <a:pt x="205" y="606"/>
                </a:lnTo>
                <a:lnTo>
                  <a:pt x="203" y="606"/>
                </a:lnTo>
                <a:lnTo>
                  <a:pt x="201" y="608"/>
                </a:lnTo>
                <a:lnTo>
                  <a:pt x="203" y="608"/>
                </a:lnTo>
                <a:lnTo>
                  <a:pt x="205" y="610"/>
                </a:lnTo>
                <a:lnTo>
                  <a:pt x="205" y="610"/>
                </a:lnTo>
                <a:lnTo>
                  <a:pt x="201" y="610"/>
                </a:lnTo>
                <a:lnTo>
                  <a:pt x="201" y="610"/>
                </a:lnTo>
                <a:lnTo>
                  <a:pt x="201" y="610"/>
                </a:lnTo>
                <a:lnTo>
                  <a:pt x="201" y="612"/>
                </a:lnTo>
                <a:lnTo>
                  <a:pt x="201" y="612"/>
                </a:lnTo>
                <a:lnTo>
                  <a:pt x="201" y="614"/>
                </a:lnTo>
                <a:lnTo>
                  <a:pt x="203" y="612"/>
                </a:lnTo>
                <a:lnTo>
                  <a:pt x="205" y="614"/>
                </a:lnTo>
                <a:lnTo>
                  <a:pt x="205" y="614"/>
                </a:lnTo>
                <a:lnTo>
                  <a:pt x="203" y="617"/>
                </a:lnTo>
                <a:lnTo>
                  <a:pt x="205" y="619"/>
                </a:lnTo>
                <a:lnTo>
                  <a:pt x="207" y="619"/>
                </a:lnTo>
                <a:lnTo>
                  <a:pt x="207" y="621"/>
                </a:lnTo>
                <a:lnTo>
                  <a:pt x="210" y="623"/>
                </a:lnTo>
                <a:lnTo>
                  <a:pt x="210" y="623"/>
                </a:lnTo>
                <a:lnTo>
                  <a:pt x="212" y="623"/>
                </a:lnTo>
                <a:lnTo>
                  <a:pt x="212" y="621"/>
                </a:lnTo>
                <a:lnTo>
                  <a:pt x="212" y="621"/>
                </a:lnTo>
                <a:lnTo>
                  <a:pt x="212" y="619"/>
                </a:lnTo>
                <a:lnTo>
                  <a:pt x="214" y="619"/>
                </a:lnTo>
                <a:lnTo>
                  <a:pt x="214" y="619"/>
                </a:lnTo>
                <a:lnTo>
                  <a:pt x="214" y="621"/>
                </a:lnTo>
                <a:lnTo>
                  <a:pt x="212" y="621"/>
                </a:lnTo>
                <a:lnTo>
                  <a:pt x="214" y="621"/>
                </a:lnTo>
                <a:lnTo>
                  <a:pt x="214" y="623"/>
                </a:lnTo>
                <a:lnTo>
                  <a:pt x="216" y="621"/>
                </a:lnTo>
                <a:lnTo>
                  <a:pt x="216" y="621"/>
                </a:lnTo>
                <a:lnTo>
                  <a:pt x="216" y="623"/>
                </a:lnTo>
                <a:lnTo>
                  <a:pt x="216" y="623"/>
                </a:lnTo>
                <a:lnTo>
                  <a:pt x="218" y="623"/>
                </a:lnTo>
                <a:lnTo>
                  <a:pt x="220" y="623"/>
                </a:lnTo>
                <a:lnTo>
                  <a:pt x="220" y="623"/>
                </a:lnTo>
                <a:lnTo>
                  <a:pt x="218" y="625"/>
                </a:lnTo>
                <a:lnTo>
                  <a:pt x="214" y="625"/>
                </a:lnTo>
                <a:lnTo>
                  <a:pt x="216" y="627"/>
                </a:lnTo>
                <a:lnTo>
                  <a:pt x="216" y="627"/>
                </a:lnTo>
                <a:lnTo>
                  <a:pt x="220" y="627"/>
                </a:lnTo>
                <a:lnTo>
                  <a:pt x="226" y="627"/>
                </a:lnTo>
                <a:lnTo>
                  <a:pt x="233" y="629"/>
                </a:lnTo>
                <a:lnTo>
                  <a:pt x="235" y="625"/>
                </a:lnTo>
                <a:lnTo>
                  <a:pt x="237" y="627"/>
                </a:lnTo>
                <a:lnTo>
                  <a:pt x="237" y="627"/>
                </a:lnTo>
                <a:lnTo>
                  <a:pt x="237" y="627"/>
                </a:lnTo>
                <a:lnTo>
                  <a:pt x="235" y="627"/>
                </a:lnTo>
                <a:lnTo>
                  <a:pt x="233" y="629"/>
                </a:lnTo>
                <a:lnTo>
                  <a:pt x="237" y="629"/>
                </a:lnTo>
                <a:lnTo>
                  <a:pt x="239" y="629"/>
                </a:lnTo>
                <a:lnTo>
                  <a:pt x="241" y="631"/>
                </a:lnTo>
                <a:lnTo>
                  <a:pt x="239" y="633"/>
                </a:lnTo>
                <a:lnTo>
                  <a:pt x="235" y="633"/>
                </a:lnTo>
                <a:lnTo>
                  <a:pt x="235" y="633"/>
                </a:lnTo>
                <a:lnTo>
                  <a:pt x="233" y="631"/>
                </a:lnTo>
                <a:lnTo>
                  <a:pt x="233" y="631"/>
                </a:lnTo>
                <a:lnTo>
                  <a:pt x="233" y="631"/>
                </a:lnTo>
                <a:lnTo>
                  <a:pt x="230" y="631"/>
                </a:lnTo>
                <a:lnTo>
                  <a:pt x="226" y="633"/>
                </a:lnTo>
                <a:lnTo>
                  <a:pt x="226" y="633"/>
                </a:lnTo>
                <a:lnTo>
                  <a:pt x="226" y="633"/>
                </a:lnTo>
                <a:lnTo>
                  <a:pt x="228" y="631"/>
                </a:lnTo>
                <a:lnTo>
                  <a:pt x="226" y="631"/>
                </a:lnTo>
                <a:lnTo>
                  <a:pt x="226" y="629"/>
                </a:lnTo>
                <a:lnTo>
                  <a:pt x="224" y="629"/>
                </a:lnTo>
                <a:lnTo>
                  <a:pt x="222" y="627"/>
                </a:lnTo>
                <a:lnTo>
                  <a:pt x="220" y="627"/>
                </a:lnTo>
                <a:lnTo>
                  <a:pt x="218" y="627"/>
                </a:lnTo>
                <a:lnTo>
                  <a:pt x="218" y="631"/>
                </a:lnTo>
                <a:lnTo>
                  <a:pt x="212" y="635"/>
                </a:lnTo>
                <a:lnTo>
                  <a:pt x="214" y="635"/>
                </a:lnTo>
                <a:lnTo>
                  <a:pt x="216" y="635"/>
                </a:lnTo>
                <a:lnTo>
                  <a:pt x="218" y="635"/>
                </a:lnTo>
                <a:lnTo>
                  <a:pt x="216" y="637"/>
                </a:lnTo>
                <a:lnTo>
                  <a:pt x="216" y="637"/>
                </a:lnTo>
                <a:lnTo>
                  <a:pt x="218" y="640"/>
                </a:lnTo>
                <a:lnTo>
                  <a:pt x="220" y="640"/>
                </a:lnTo>
                <a:lnTo>
                  <a:pt x="222" y="640"/>
                </a:lnTo>
                <a:lnTo>
                  <a:pt x="224" y="644"/>
                </a:lnTo>
                <a:lnTo>
                  <a:pt x="230" y="648"/>
                </a:lnTo>
                <a:lnTo>
                  <a:pt x="230" y="648"/>
                </a:lnTo>
                <a:lnTo>
                  <a:pt x="230" y="650"/>
                </a:lnTo>
                <a:lnTo>
                  <a:pt x="233" y="650"/>
                </a:lnTo>
                <a:lnTo>
                  <a:pt x="237" y="650"/>
                </a:lnTo>
                <a:lnTo>
                  <a:pt x="243" y="650"/>
                </a:lnTo>
                <a:lnTo>
                  <a:pt x="247" y="648"/>
                </a:lnTo>
                <a:lnTo>
                  <a:pt x="249" y="648"/>
                </a:lnTo>
                <a:lnTo>
                  <a:pt x="254" y="648"/>
                </a:lnTo>
                <a:lnTo>
                  <a:pt x="254" y="646"/>
                </a:lnTo>
                <a:lnTo>
                  <a:pt x="254" y="644"/>
                </a:lnTo>
                <a:lnTo>
                  <a:pt x="254" y="642"/>
                </a:lnTo>
                <a:lnTo>
                  <a:pt x="254" y="642"/>
                </a:lnTo>
                <a:lnTo>
                  <a:pt x="251" y="642"/>
                </a:lnTo>
                <a:lnTo>
                  <a:pt x="251" y="640"/>
                </a:lnTo>
                <a:lnTo>
                  <a:pt x="254" y="637"/>
                </a:lnTo>
                <a:lnTo>
                  <a:pt x="258" y="633"/>
                </a:lnTo>
                <a:lnTo>
                  <a:pt x="258" y="633"/>
                </a:lnTo>
                <a:lnTo>
                  <a:pt x="260" y="631"/>
                </a:lnTo>
                <a:lnTo>
                  <a:pt x="260" y="631"/>
                </a:lnTo>
                <a:lnTo>
                  <a:pt x="262" y="631"/>
                </a:lnTo>
                <a:lnTo>
                  <a:pt x="262" y="631"/>
                </a:lnTo>
                <a:lnTo>
                  <a:pt x="258" y="633"/>
                </a:lnTo>
                <a:lnTo>
                  <a:pt x="256" y="637"/>
                </a:lnTo>
                <a:lnTo>
                  <a:pt x="256" y="642"/>
                </a:lnTo>
                <a:lnTo>
                  <a:pt x="258" y="644"/>
                </a:lnTo>
                <a:lnTo>
                  <a:pt x="260" y="648"/>
                </a:lnTo>
                <a:lnTo>
                  <a:pt x="262" y="652"/>
                </a:lnTo>
                <a:lnTo>
                  <a:pt x="264" y="656"/>
                </a:lnTo>
                <a:lnTo>
                  <a:pt x="264" y="656"/>
                </a:lnTo>
                <a:lnTo>
                  <a:pt x="262" y="658"/>
                </a:lnTo>
                <a:lnTo>
                  <a:pt x="262" y="661"/>
                </a:lnTo>
                <a:lnTo>
                  <a:pt x="260" y="663"/>
                </a:lnTo>
                <a:lnTo>
                  <a:pt x="262" y="665"/>
                </a:lnTo>
                <a:lnTo>
                  <a:pt x="262" y="667"/>
                </a:lnTo>
                <a:lnTo>
                  <a:pt x="264" y="667"/>
                </a:lnTo>
                <a:lnTo>
                  <a:pt x="266" y="667"/>
                </a:lnTo>
                <a:lnTo>
                  <a:pt x="264" y="667"/>
                </a:lnTo>
                <a:lnTo>
                  <a:pt x="264" y="669"/>
                </a:lnTo>
                <a:lnTo>
                  <a:pt x="264" y="671"/>
                </a:lnTo>
                <a:lnTo>
                  <a:pt x="264" y="673"/>
                </a:lnTo>
                <a:lnTo>
                  <a:pt x="262" y="673"/>
                </a:lnTo>
                <a:lnTo>
                  <a:pt x="260" y="675"/>
                </a:lnTo>
                <a:lnTo>
                  <a:pt x="258" y="675"/>
                </a:lnTo>
                <a:lnTo>
                  <a:pt x="264" y="677"/>
                </a:lnTo>
                <a:lnTo>
                  <a:pt x="270" y="675"/>
                </a:lnTo>
                <a:lnTo>
                  <a:pt x="270" y="673"/>
                </a:lnTo>
                <a:lnTo>
                  <a:pt x="270" y="673"/>
                </a:lnTo>
                <a:lnTo>
                  <a:pt x="272" y="673"/>
                </a:lnTo>
                <a:lnTo>
                  <a:pt x="272" y="673"/>
                </a:lnTo>
                <a:lnTo>
                  <a:pt x="277" y="671"/>
                </a:lnTo>
                <a:lnTo>
                  <a:pt x="279" y="671"/>
                </a:lnTo>
                <a:lnTo>
                  <a:pt x="281" y="669"/>
                </a:lnTo>
                <a:lnTo>
                  <a:pt x="283" y="669"/>
                </a:lnTo>
                <a:lnTo>
                  <a:pt x="285" y="667"/>
                </a:lnTo>
                <a:lnTo>
                  <a:pt x="285" y="669"/>
                </a:lnTo>
                <a:lnTo>
                  <a:pt x="287" y="671"/>
                </a:lnTo>
                <a:lnTo>
                  <a:pt x="291" y="671"/>
                </a:lnTo>
                <a:lnTo>
                  <a:pt x="291" y="671"/>
                </a:lnTo>
                <a:lnTo>
                  <a:pt x="293" y="671"/>
                </a:lnTo>
                <a:lnTo>
                  <a:pt x="295" y="671"/>
                </a:lnTo>
                <a:lnTo>
                  <a:pt x="298" y="673"/>
                </a:lnTo>
                <a:lnTo>
                  <a:pt x="300" y="673"/>
                </a:lnTo>
                <a:lnTo>
                  <a:pt x="304" y="679"/>
                </a:lnTo>
                <a:lnTo>
                  <a:pt x="306" y="682"/>
                </a:lnTo>
                <a:lnTo>
                  <a:pt x="308" y="679"/>
                </a:lnTo>
                <a:lnTo>
                  <a:pt x="308" y="677"/>
                </a:lnTo>
                <a:lnTo>
                  <a:pt x="306" y="673"/>
                </a:lnTo>
                <a:lnTo>
                  <a:pt x="306" y="673"/>
                </a:lnTo>
                <a:lnTo>
                  <a:pt x="308" y="671"/>
                </a:lnTo>
                <a:lnTo>
                  <a:pt x="308" y="669"/>
                </a:lnTo>
                <a:lnTo>
                  <a:pt x="308" y="669"/>
                </a:lnTo>
                <a:lnTo>
                  <a:pt x="308" y="669"/>
                </a:lnTo>
                <a:lnTo>
                  <a:pt x="310" y="669"/>
                </a:lnTo>
                <a:lnTo>
                  <a:pt x="312" y="667"/>
                </a:lnTo>
                <a:lnTo>
                  <a:pt x="312" y="667"/>
                </a:lnTo>
                <a:lnTo>
                  <a:pt x="316" y="667"/>
                </a:lnTo>
                <a:lnTo>
                  <a:pt x="318" y="669"/>
                </a:lnTo>
                <a:lnTo>
                  <a:pt x="316" y="669"/>
                </a:lnTo>
                <a:lnTo>
                  <a:pt x="314" y="669"/>
                </a:lnTo>
                <a:lnTo>
                  <a:pt x="312" y="669"/>
                </a:lnTo>
                <a:lnTo>
                  <a:pt x="312" y="669"/>
                </a:lnTo>
                <a:lnTo>
                  <a:pt x="312" y="671"/>
                </a:lnTo>
                <a:lnTo>
                  <a:pt x="312" y="673"/>
                </a:lnTo>
                <a:lnTo>
                  <a:pt x="312" y="673"/>
                </a:lnTo>
                <a:lnTo>
                  <a:pt x="314" y="675"/>
                </a:lnTo>
                <a:lnTo>
                  <a:pt x="316" y="675"/>
                </a:lnTo>
                <a:lnTo>
                  <a:pt x="318" y="675"/>
                </a:lnTo>
                <a:lnTo>
                  <a:pt x="323" y="673"/>
                </a:lnTo>
                <a:lnTo>
                  <a:pt x="331" y="671"/>
                </a:lnTo>
                <a:lnTo>
                  <a:pt x="333" y="669"/>
                </a:lnTo>
                <a:lnTo>
                  <a:pt x="335" y="665"/>
                </a:lnTo>
                <a:lnTo>
                  <a:pt x="335" y="669"/>
                </a:lnTo>
                <a:lnTo>
                  <a:pt x="333" y="673"/>
                </a:lnTo>
                <a:lnTo>
                  <a:pt x="333" y="673"/>
                </a:lnTo>
                <a:lnTo>
                  <a:pt x="333" y="673"/>
                </a:lnTo>
                <a:lnTo>
                  <a:pt x="329" y="675"/>
                </a:lnTo>
                <a:lnTo>
                  <a:pt x="327" y="679"/>
                </a:lnTo>
                <a:lnTo>
                  <a:pt x="325" y="679"/>
                </a:lnTo>
                <a:lnTo>
                  <a:pt x="325" y="682"/>
                </a:lnTo>
                <a:lnTo>
                  <a:pt x="327" y="684"/>
                </a:lnTo>
                <a:lnTo>
                  <a:pt x="327" y="684"/>
                </a:lnTo>
                <a:lnTo>
                  <a:pt x="329" y="684"/>
                </a:lnTo>
                <a:lnTo>
                  <a:pt x="331" y="686"/>
                </a:lnTo>
                <a:lnTo>
                  <a:pt x="327" y="686"/>
                </a:lnTo>
                <a:lnTo>
                  <a:pt x="325" y="686"/>
                </a:lnTo>
                <a:lnTo>
                  <a:pt x="325" y="688"/>
                </a:lnTo>
                <a:lnTo>
                  <a:pt x="325" y="692"/>
                </a:lnTo>
                <a:lnTo>
                  <a:pt x="323" y="694"/>
                </a:lnTo>
                <a:lnTo>
                  <a:pt x="323" y="696"/>
                </a:lnTo>
                <a:lnTo>
                  <a:pt x="323" y="696"/>
                </a:lnTo>
                <a:lnTo>
                  <a:pt x="325" y="698"/>
                </a:lnTo>
                <a:lnTo>
                  <a:pt x="325" y="698"/>
                </a:lnTo>
                <a:lnTo>
                  <a:pt x="325" y="698"/>
                </a:lnTo>
                <a:lnTo>
                  <a:pt x="327" y="698"/>
                </a:lnTo>
                <a:lnTo>
                  <a:pt x="327" y="698"/>
                </a:lnTo>
                <a:lnTo>
                  <a:pt x="325" y="700"/>
                </a:lnTo>
                <a:lnTo>
                  <a:pt x="325" y="700"/>
                </a:lnTo>
                <a:lnTo>
                  <a:pt x="323" y="698"/>
                </a:lnTo>
                <a:lnTo>
                  <a:pt x="323" y="698"/>
                </a:lnTo>
                <a:lnTo>
                  <a:pt x="323" y="698"/>
                </a:lnTo>
                <a:lnTo>
                  <a:pt x="321" y="698"/>
                </a:lnTo>
                <a:lnTo>
                  <a:pt x="321" y="698"/>
                </a:lnTo>
                <a:lnTo>
                  <a:pt x="318" y="700"/>
                </a:lnTo>
                <a:lnTo>
                  <a:pt x="316" y="702"/>
                </a:lnTo>
                <a:lnTo>
                  <a:pt x="316" y="702"/>
                </a:lnTo>
                <a:lnTo>
                  <a:pt x="314" y="705"/>
                </a:lnTo>
                <a:lnTo>
                  <a:pt x="312" y="707"/>
                </a:lnTo>
                <a:lnTo>
                  <a:pt x="310" y="707"/>
                </a:lnTo>
                <a:lnTo>
                  <a:pt x="310" y="709"/>
                </a:lnTo>
                <a:lnTo>
                  <a:pt x="308" y="709"/>
                </a:lnTo>
                <a:lnTo>
                  <a:pt x="308" y="711"/>
                </a:lnTo>
                <a:lnTo>
                  <a:pt x="308" y="713"/>
                </a:lnTo>
                <a:lnTo>
                  <a:pt x="310" y="713"/>
                </a:lnTo>
                <a:lnTo>
                  <a:pt x="308" y="713"/>
                </a:lnTo>
                <a:lnTo>
                  <a:pt x="308" y="715"/>
                </a:lnTo>
                <a:lnTo>
                  <a:pt x="308" y="713"/>
                </a:lnTo>
                <a:lnTo>
                  <a:pt x="306" y="713"/>
                </a:lnTo>
                <a:lnTo>
                  <a:pt x="306" y="713"/>
                </a:lnTo>
                <a:lnTo>
                  <a:pt x="306" y="713"/>
                </a:lnTo>
                <a:lnTo>
                  <a:pt x="304" y="713"/>
                </a:lnTo>
                <a:lnTo>
                  <a:pt x="302" y="715"/>
                </a:lnTo>
                <a:lnTo>
                  <a:pt x="300" y="717"/>
                </a:lnTo>
                <a:lnTo>
                  <a:pt x="293" y="719"/>
                </a:lnTo>
                <a:lnTo>
                  <a:pt x="289" y="721"/>
                </a:lnTo>
                <a:lnTo>
                  <a:pt x="287" y="721"/>
                </a:lnTo>
                <a:lnTo>
                  <a:pt x="285" y="723"/>
                </a:lnTo>
                <a:lnTo>
                  <a:pt x="285" y="726"/>
                </a:lnTo>
                <a:lnTo>
                  <a:pt x="283" y="728"/>
                </a:lnTo>
                <a:lnTo>
                  <a:pt x="283" y="730"/>
                </a:lnTo>
                <a:lnTo>
                  <a:pt x="283" y="730"/>
                </a:lnTo>
                <a:lnTo>
                  <a:pt x="283" y="732"/>
                </a:lnTo>
                <a:lnTo>
                  <a:pt x="283" y="732"/>
                </a:lnTo>
                <a:lnTo>
                  <a:pt x="285" y="732"/>
                </a:lnTo>
                <a:lnTo>
                  <a:pt x="285" y="734"/>
                </a:lnTo>
                <a:lnTo>
                  <a:pt x="285" y="734"/>
                </a:lnTo>
                <a:lnTo>
                  <a:pt x="285" y="734"/>
                </a:lnTo>
                <a:lnTo>
                  <a:pt x="283" y="734"/>
                </a:lnTo>
                <a:lnTo>
                  <a:pt x="283" y="734"/>
                </a:lnTo>
                <a:lnTo>
                  <a:pt x="283" y="734"/>
                </a:lnTo>
                <a:lnTo>
                  <a:pt x="281" y="732"/>
                </a:lnTo>
                <a:lnTo>
                  <a:pt x="279" y="732"/>
                </a:lnTo>
                <a:lnTo>
                  <a:pt x="279" y="734"/>
                </a:lnTo>
                <a:lnTo>
                  <a:pt x="279" y="734"/>
                </a:lnTo>
                <a:lnTo>
                  <a:pt x="279" y="736"/>
                </a:lnTo>
                <a:lnTo>
                  <a:pt x="279" y="736"/>
                </a:lnTo>
                <a:lnTo>
                  <a:pt x="277" y="734"/>
                </a:lnTo>
                <a:lnTo>
                  <a:pt x="274" y="732"/>
                </a:lnTo>
                <a:lnTo>
                  <a:pt x="274" y="732"/>
                </a:lnTo>
                <a:lnTo>
                  <a:pt x="277" y="732"/>
                </a:lnTo>
                <a:lnTo>
                  <a:pt x="277" y="730"/>
                </a:lnTo>
                <a:lnTo>
                  <a:pt x="277" y="730"/>
                </a:lnTo>
                <a:lnTo>
                  <a:pt x="277" y="730"/>
                </a:lnTo>
                <a:lnTo>
                  <a:pt x="272" y="732"/>
                </a:lnTo>
                <a:lnTo>
                  <a:pt x="272" y="732"/>
                </a:lnTo>
                <a:lnTo>
                  <a:pt x="272" y="730"/>
                </a:lnTo>
                <a:lnTo>
                  <a:pt x="272" y="730"/>
                </a:lnTo>
                <a:lnTo>
                  <a:pt x="272" y="730"/>
                </a:lnTo>
                <a:lnTo>
                  <a:pt x="266" y="732"/>
                </a:lnTo>
                <a:lnTo>
                  <a:pt x="262" y="734"/>
                </a:lnTo>
                <a:lnTo>
                  <a:pt x="258" y="736"/>
                </a:lnTo>
                <a:lnTo>
                  <a:pt x="256" y="738"/>
                </a:lnTo>
                <a:lnTo>
                  <a:pt x="254" y="740"/>
                </a:lnTo>
                <a:lnTo>
                  <a:pt x="251" y="742"/>
                </a:lnTo>
                <a:lnTo>
                  <a:pt x="249" y="744"/>
                </a:lnTo>
                <a:lnTo>
                  <a:pt x="249" y="744"/>
                </a:lnTo>
                <a:lnTo>
                  <a:pt x="247" y="747"/>
                </a:lnTo>
                <a:lnTo>
                  <a:pt x="247" y="747"/>
                </a:lnTo>
                <a:lnTo>
                  <a:pt x="247" y="747"/>
                </a:lnTo>
                <a:lnTo>
                  <a:pt x="245" y="747"/>
                </a:lnTo>
                <a:lnTo>
                  <a:pt x="245" y="747"/>
                </a:lnTo>
                <a:lnTo>
                  <a:pt x="245" y="747"/>
                </a:lnTo>
                <a:lnTo>
                  <a:pt x="243" y="749"/>
                </a:lnTo>
                <a:lnTo>
                  <a:pt x="241" y="749"/>
                </a:lnTo>
                <a:lnTo>
                  <a:pt x="241" y="749"/>
                </a:lnTo>
                <a:lnTo>
                  <a:pt x="243" y="751"/>
                </a:lnTo>
                <a:lnTo>
                  <a:pt x="241" y="751"/>
                </a:lnTo>
                <a:lnTo>
                  <a:pt x="241" y="753"/>
                </a:lnTo>
                <a:lnTo>
                  <a:pt x="241" y="753"/>
                </a:lnTo>
                <a:lnTo>
                  <a:pt x="243" y="753"/>
                </a:lnTo>
                <a:lnTo>
                  <a:pt x="243" y="753"/>
                </a:lnTo>
                <a:lnTo>
                  <a:pt x="245" y="753"/>
                </a:lnTo>
                <a:lnTo>
                  <a:pt x="245" y="751"/>
                </a:lnTo>
                <a:lnTo>
                  <a:pt x="245" y="749"/>
                </a:lnTo>
                <a:lnTo>
                  <a:pt x="245" y="749"/>
                </a:lnTo>
                <a:lnTo>
                  <a:pt x="247" y="749"/>
                </a:lnTo>
                <a:lnTo>
                  <a:pt x="247" y="751"/>
                </a:lnTo>
                <a:lnTo>
                  <a:pt x="249" y="751"/>
                </a:lnTo>
                <a:lnTo>
                  <a:pt x="251" y="751"/>
                </a:lnTo>
                <a:lnTo>
                  <a:pt x="251" y="749"/>
                </a:lnTo>
                <a:lnTo>
                  <a:pt x="251" y="749"/>
                </a:lnTo>
                <a:lnTo>
                  <a:pt x="251" y="747"/>
                </a:lnTo>
                <a:lnTo>
                  <a:pt x="251" y="744"/>
                </a:lnTo>
                <a:lnTo>
                  <a:pt x="254" y="744"/>
                </a:lnTo>
                <a:lnTo>
                  <a:pt x="254" y="747"/>
                </a:lnTo>
                <a:lnTo>
                  <a:pt x="256" y="747"/>
                </a:lnTo>
                <a:lnTo>
                  <a:pt x="256" y="749"/>
                </a:lnTo>
                <a:lnTo>
                  <a:pt x="254" y="749"/>
                </a:lnTo>
                <a:lnTo>
                  <a:pt x="254" y="749"/>
                </a:lnTo>
                <a:lnTo>
                  <a:pt x="254" y="749"/>
                </a:lnTo>
                <a:lnTo>
                  <a:pt x="256" y="749"/>
                </a:lnTo>
                <a:lnTo>
                  <a:pt x="256" y="749"/>
                </a:lnTo>
                <a:lnTo>
                  <a:pt x="258" y="749"/>
                </a:lnTo>
                <a:lnTo>
                  <a:pt x="258" y="749"/>
                </a:lnTo>
                <a:lnTo>
                  <a:pt x="258" y="747"/>
                </a:lnTo>
                <a:lnTo>
                  <a:pt x="260" y="747"/>
                </a:lnTo>
                <a:lnTo>
                  <a:pt x="262" y="747"/>
                </a:lnTo>
                <a:lnTo>
                  <a:pt x="264" y="742"/>
                </a:lnTo>
                <a:lnTo>
                  <a:pt x="264" y="742"/>
                </a:lnTo>
                <a:lnTo>
                  <a:pt x="266" y="740"/>
                </a:lnTo>
                <a:lnTo>
                  <a:pt x="266" y="738"/>
                </a:lnTo>
                <a:lnTo>
                  <a:pt x="266" y="738"/>
                </a:lnTo>
                <a:lnTo>
                  <a:pt x="268" y="738"/>
                </a:lnTo>
                <a:lnTo>
                  <a:pt x="268" y="738"/>
                </a:lnTo>
                <a:lnTo>
                  <a:pt x="270" y="738"/>
                </a:lnTo>
                <a:lnTo>
                  <a:pt x="272" y="738"/>
                </a:lnTo>
                <a:lnTo>
                  <a:pt x="272" y="738"/>
                </a:lnTo>
                <a:lnTo>
                  <a:pt x="272" y="740"/>
                </a:lnTo>
                <a:lnTo>
                  <a:pt x="270" y="738"/>
                </a:lnTo>
                <a:lnTo>
                  <a:pt x="270" y="738"/>
                </a:lnTo>
                <a:lnTo>
                  <a:pt x="270" y="740"/>
                </a:lnTo>
                <a:lnTo>
                  <a:pt x="268" y="740"/>
                </a:lnTo>
                <a:lnTo>
                  <a:pt x="268" y="740"/>
                </a:lnTo>
                <a:lnTo>
                  <a:pt x="268" y="742"/>
                </a:lnTo>
                <a:lnTo>
                  <a:pt x="268" y="742"/>
                </a:lnTo>
                <a:lnTo>
                  <a:pt x="270" y="742"/>
                </a:lnTo>
                <a:lnTo>
                  <a:pt x="272" y="742"/>
                </a:lnTo>
                <a:lnTo>
                  <a:pt x="274" y="742"/>
                </a:lnTo>
                <a:lnTo>
                  <a:pt x="274" y="742"/>
                </a:lnTo>
                <a:lnTo>
                  <a:pt x="277" y="740"/>
                </a:lnTo>
                <a:lnTo>
                  <a:pt x="277" y="740"/>
                </a:lnTo>
                <a:lnTo>
                  <a:pt x="279" y="740"/>
                </a:lnTo>
                <a:lnTo>
                  <a:pt x="279" y="740"/>
                </a:lnTo>
                <a:lnTo>
                  <a:pt x="281" y="740"/>
                </a:lnTo>
                <a:lnTo>
                  <a:pt x="281" y="738"/>
                </a:lnTo>
                <a:lnTo>
                  <a:pt x="281" y="740"/>
                </a:lnTo>
                <a:lnTo>
                  <a:pt x="283" y="740"/>
                </a:lnTo>
                <a:lnTo>
                  <a:pt x="283" y="738"/>
                </a:lnTo>
                <a:lnTo>
                  <a:pt x="283" y="738"/>
                </a:lnTo>
                <a:lnTo>
                  <a:pt x="285" y="738"/>
                </a:lnTo>
                <a:lnTo>
                  <a:pt x="287" y="736"/>
                </a:lnTo>
                <a:lnTo>
                  <a:pt x="289" y="734"/>
                </a:lnTo>
                <a:lnTo>
                  <a:pt x="291" y="734"/>
                </a:lnTo>
                <a:lnTo>
                  <a:pt x="291" y="734"/>
                </a:lnTo>
                <a:lnTo>
                  <a:pt x="291" y="734"/>
                </a:lnTo>
                <a:lnTo>
                  <a:pt x="293" y="734"/>
                </a:lnTo>
                <a:lnTo>
                  <a:pt x="293" y="734"/>
                </a:lnTo>
                <a:lnTo>
                  <a:pt x="293" y="734"/>
                </a:lnTo>
                <a:lnTo>
                  <a:pt x="295" y="734"/>
                </a:lnTo>
                <a:lnTo>
                  <a:pt x="295" y="734"/>
                </a:lnTo>
                <a:lnTo>
                  <a:pt x="295" y="738"/>
                </a:lnTo>
                <a:lnTo>
                  <a:pt x="295" y="738"/>
                </a:lnTo>
                <a:lnTo>
                  <a:pt x="295" y="738"/>
                </a:lnTo>
                <a:lnTo>
                  <a:pt x="295" y="736"/>
                </a:lnTo>
                <a:lnTo>
                  <a:pt x="295" y="736"/>
                </a:lnTo>
                <a:lnTo>
                  <a:pt x="298" y="734"/>
                </a:lnTo>
                <a:lnTo>
                  <a:pt x="298" y="734"/>
                </a:lnTo>
                <a:lnTo>
                  <a:pt x="308" y="730"/>
                </a:lnTo>
                <a:lnTo>
                  <a:pt x="308" y="730"/>
                </a:lnTo>
                <a:lnTo>
                  <a:pt x="310" y="728"/>
                </a:lnTo>
                <a:lnTo>
                  <a:pt x="310" y="726"/>
                </a:lnTo>
                <a:lnTo>
                  <a:pt x="310" y="726"/>
                </a:lnTo>
                <a:lnTo>
                  <a:pt x="310" y="728"/>
                </a:lnTo>
                <a:lnTo>
                  <a:pt x="310" y="728"/>
                </a:lnTo>
                <a:lnTo>
                  <a:pt x="312" y="730"/>
                </a:lnTo>
                <a:lnTo>
                  <a:pt x="312" y="728"/>
                </a:lnTo>
                <a:lnTo>
                  <a:pt x="312" y="728"/>
                </a:lnTo>
                <a:lnTo>
                  <a:pt x="314" y="726"/>
                </a:lnTo>
                <a:lnTo>
                  <a:pt x="314" y="726"/>
                </a:lnTo>
                <a:lnTo>
                  <a:pt x="314" y="726"/>
                </a:lnTo>
                <a:lnTo>
                  <a:pt x="314" y="723"/>
                </a:lnTo>
                <a:lnTo>
                  <a:pt x="312" y="723"/>
                </a:lnTo>
                <a:lnTo>
                  <a:pt x="312" y="723"/>
                </a:lnTo>
                <a:lnTo>
                  <a:pt x="310" y="723"/>
                </a:lnTo>
                <a:lnTo>
                  <a:pt x="310" y="723"/>
                </a:lnTo>
                <a:lnTo>
                  <a:pt x="310" y="723"/>
                </a:lnTo>
                <a:lnTo>
                  <a:pt x="312" y="721"/>
                </a:lnTo>
                <a:lnTo>
                  <a:pt x="314" y="721"/>
                </a:lnTo>
                <a:lnTo>
                  <a:pt x="316" y="721"/>
                </a:lnTo>
                <a:lnTo>
                  <a:pt x="316" y="719"/>
                </a:lnTo>
                <a:lnTo>
                  <a:pt x="318" y="719"/>
                </a:lnTo>
                <a:lnTo>
                  <a:pt x="318" y="719"/>
                </a:lnTo>
                <a:lnTo>
                  <a:pt x="321" y="719"/>
                </a:lnTo>
                <a:lnTo>
                  <a:pt x="321" y="719"/>
                </a:lnTo>
                <a:lnTo>
                  <a:pt x="318" y="719"/>
                </a:lnTo>
                <a:lnTo>
                  <a:pt x="318" y="719"/>
                </a:lnTo>
                <a:lnTo>
                  <a:pt x="318" y="717"/>
                </a:lnTo>
                <a:lnTo>
                  <a:pt x="321" y="717"/>
                </a:lnTo>
                <a:lnTo>
                  <a:pt x="323" y="717"/>
                </a:lnTo>
                <a:lnTo>
                  <a:pt x="323" y="717"/>
                </a:lnTo>
                <a:lnTo>
                  <a:pt x="325" y="717"/>
                </a:lnTo>
                <a:lnTo>
                  <a:pt x="325" y="717"/>
                </a:lnTo>
                <a:lnTo>
                  <a:pt x="325" y="717"/>
                </a:lnTo>
                <a:lnTo>
                  <a:pt x="327" y="715"/>
                </a:lnTo>
                <a:lnTo>
                  <a:pt x="327" y="715"/>
                </a:lnTo>
                <a:lnTo>
                  <a:pt x="327" y="713"/>
                </a:lnTo>
                <a:lnTo>
                  <a:pt x="329" y="713"/>
                </a:lnTo>
                <a:lnTo>
                  <a:pt x="329" y="713"/>
                </a:lnTo>
                <a:lnTo>
                  <a:pt x="331" y="713"/>
                </a:lnTo>
                <a:lnTo>
                  <a:pt x="331" y="713"/>
                </a:lnTo>
                <a:lnTo>
                  <a:pt x="333" y="713"/>
                </a:lnTo>
                <a:lnTo>
                  <a:pt x="333" y="711"/>
                </a:lnTo>
                <a:lnTo>
                  <a:pt x="335" y="711"/>
                </a:lnTo>
                <a:lnTo>
                  <a:pt x="335" y="711"/>
                </a:lnTo>
                <a:lnTo>
                  <a:pt x="335" y="711"/>
                </a:lnTo>
                <a:lnTo>
                  <a:pt x="337" y="709"/>
                </a:lnTo>
                <a:lnTo>
                  <a:pt x="337" y="709"/>
                </a:lnTo>
                <a:lnTo>
                  <a:pt x="339" y="709"/>
                </a:lnTo>
                <a:lnTo>
                  <a:pt x="339" y="709"/>
                </a:lnTo>
                <a:lnTo>
                  <a:pt x="339" y="709"/>
                </a:lnTo>
                <a:lnTo>
                  <a:pt x="342" y="707"/>
                </a:lnTo>
                <a:lnTo>
                  <a:pt x="342" y="705"/>
                </a:lnTo>
                <a:lnTo>
                  <a:pt x="342" y="705"/>
                </a:lnTo>
                <a:lnTo>
                  <a:pt x="342" y="705"/>
                </a:lnTo>
                <a:lnTo>
                  <a:pt x="342" y="702"/>
                </a:lnTo>
                <a:lnTo>
                  <a:pt x="342" y="702"/>
                </a:lnTo>
                <a:lnTo>
                  <a:pt x="342" y="702"/>
                </a:lnTo>
                <a:lnTo>
                  <a:pt x="344" y="700"/>
                </a:lnTo>
                <a:lnTo>
                  <a:pt x="346" y="700"/>
                </a:lnTo>
                <a:lnTo>
                  <a:pt x="346" y="700"/>
                </a:lnTo>
                <a:lnTo>
                  <a:pt x="348" y="700"/>
                </a:lnTo>
                <a:lnTo>
                  <a:pt x="348" y="698"/>
                </a:lnTo>
                <a:lnTo>
                  <a:pt x="348" y="698"/>
                </a:lnTo>
                <a:lnTo>
                  <a:pt x="350" y="698"/>
                </a:lnTo>
                <a:lnTo>
                  <a:pt x="350" y="698"/>
                </a:lnTo>
                <a:lnTo>
                  <a:pt x="352" y="696"/>
                </a:lnTo>
                <a:lnTo>
                  <a:pt x="354" y="696"/>
                </a:lnTo>
                <a:lnTo>
                  <a:pt x="354" y="696"/>
                </a:lnTo>
                <a:lnTo>
                  <a:pt x="354" y="694"/>
                </a:lnTo>
                <a:lnTo>
                  <a:pt x="354" y="694"/>
                </a:lnTo>
                <a:lnTo>
                  <a:pt x="356" y="694"/>
                </a:lnTo>
                <a:lnTo>
                  <a:pt x="358" y="694"/>
                </a:lnTo>
                <a:lnTo>
                  <a:pt x="360" y="692"/>
                </a:lnTo>
                <a:lnTo>
                  <a:pt x="360" y="690"/>
                </a:lnTo>
                <a:lnTo>
                  <a:pt x="362" y="688"/>
                </a:lnTo>
                <a:lnTo>
                  <a:pt x="369" y="688"/>
                </a:lnTo>
                <a:lnTo>
                  <a:pt x="369" y="688"/>
                </a:lnTo>
                <a:lnTo>
                  <a:pt x="369" y="686"/>
                </a:lnTo>
                <a:lnTo>
                  <a:pt x="371" y="686"/>
                </a:lnTo>
                <a:lnTo>
                  <a:pt x="373" y="686"/>
                </a:lnTo>
                <a:lnTo>
                  <a:pt x="373" y="686"/>
                </a:lnTo>
                <a:lnTo>
                  <a:pt x="373" y="684"/>
                </a:lnTo>
                <a:lnTo>
                  <a:pt x="373" y="684"/>
                </a:lnTo>
                <a:lnTo>
                  <a:pt x="373" y="684"/>
                </a:lnTo>
                <a:lnTo>
                  <a:pt x="373" y="684"/>
                </a:lnTo>
                <a:lnTo>
                  <a:pt x="375" y="682"/>
                </a:lnTo>
                <a:lnTo>
                  <a:pt x="375" y="682"/>
                </a:lnTo>
                <a:lnTo>
                  <a:pt x="375" y="679"/>
                </a:lnTo>
                <a:lnTo>
                  <a:pt x="377" y="679"/>
                </a:lnTo>
                <a:lnTo>
                  <a:pt x="379" y="677"/>
                </a:lnTo>
                <a:lnTo>
                  <a:pt x="379" y="677"/>
                </a:lnTo>
                <a:lnTo>
                  <a:pt x="381" y="675"/>
                </a:lnTo>
                <a:lnTo>
                  <a:pt x="381" y="675"/>
                </a:lnTo>
                <a:lnTo>
                  <a:pt x="386" y="673"/>
                </a:lnTo>
                <a:lnTo>
                  <a:pt x="386" y="671"/>
                </a:lnTo>
                <a:lnTo>
                  <a:pt x="386" y="671"/>
                </a:lnTo>
                <a:lnTo>
                  <a:pt x="386" y="671"/>
                </a:lnTo>
                <a:lnTo>
                  <a:pt x="386" y="671"/>
                </a:lnTo>
                <a:lnTo>
                  <a:pt x="386" y="669"/>
                </a:lnTo>
                <a:lnTo>
                  <a:pt x="381" y="667"/>
                </a:lnTo>
                <a:lnTo>
                  <a:pt x="379" y="667"/>
                </a:lnTo>
                <a:lnTo>
                  <a:pt x="377" y="667"/>
                </a:lnTo>
                <a:lnTo>
                  <a:pt x="375" y="665"/>
                </a:lnTo>
                <a:lnTo>
                  <a:pt x="375" y="665"/>
                </a:lnTo>
                <a:lnTo>
                  <a:pt x="375" y="663"/>
                </a:lnTo>
                <a:lnTo>
                  <a:pt x="375" y="661"/>
                </a:lnTo>
                <a:lnTo>
                  <a:pt x="375" y="661"/>
                </a:lnTo>
                <a:lnTo>
                  <a:pt x="379" y="658"/>
                </a:lnTo>
                <a:lnTo>
                  <a:pt x="379" y="656"/>
                </a:lnTo>
                <a:lnTo>
                  <a:pt x="381" y="656"/>
                </a:lnTo>
                <a:lnTo>
                  <a:pt x="381" y="656"/>
                </a:lnTo>
                <a:lnTo>
                  <a:pt x="381" y="654"/>
                </a:lnTo>
                <a:lnTo>
                  <a:pt x="381" y="654"/>
                </a:lnTo>
                <a:lnTo>
                  <a:pt x="381" y="654"/>
                </a:lnTo>
                <a:lnTo>
                  <a:pt x="383" y="652"/>
                </a:lnTo>
                <a:lnTo>
                  <a:pt x="386" y="652"/>
                </a:lnTo>
                <a:lnTo>
                  <a:pt x="386" y="652"/>
                </a:lnTo>
                <a:lnTo>
                  <a:pt x="386" y="652"/>
                </a:lnTo>
                <a:lnTo>
                  <a:pt x="386" y="654"/>
                </a:lnTo>
                <a:lnTo>
                  <a:pt x="386" y="654"/>
                </a:lnTo>
                <a:lnTo>
                  <a:pt x="388" y="654"/>
                </a:lnTo>
                <a:lnTo>
                  <a:pt x="390" y="652"/>
                </a:lnTo>
                <a:lnTo>
                  <a:pt x="390" y="652"/>
                </a:lnTo>
                <a:lnTo>
                  <a:pt x="392" y="652"/>
                </a:lnTo>
                <a:lnTo>
                  <a:pt x="390" y="650"/>
                </a:lnTo>
                <a:lnTo>
                  <a:pt x="388" y="650"/>
                </a:lnTo>
                <a:lnTo>
                  <a:pt x="388" y="650"/>
                </a:lnTo>
                <a:lnTo>
                  <a:pt x="390" y="650"/>
                </a:lnTo>
                <a:lnTo>
                  <a:pt x="394" y="648"/>
                </a:lnTo>
                <a:lnTo>
                  <a:pt x="394" y="648"/>
                </a:lnTo>
                <a:lnTo>
                  <a:pt x="396" y="646"/>
                </a:lnTo>
                <a:lnTo>
                  <a:pt x="396" y="646"/>
                </a:lnTo>
                <a:lnTo>
                  <a:pt x="396" y="646"/>
                </a:lnTo>
                <a:lnTo>
                  <a:pt x="396" y="644"/>
                </a:lnTo>
                <a:lnTo>
                  <a:pt x="394" y="644"/>
                </a:lnTo>
                <a:lnTo>
                  <a:pt x="392" y="642"/>
                </a:lnTo>
                <a:lnTo>
                  <a:pt x="390" y="640"/>
                </a:lnTo>
                <a:lnTo>
                  <a:pt x="392" y="640"/>
                </a:lnTo>
                <a:lnTo>
                  <a:pt x="392" y="640"/>
                </a:lnTo>
                <a:lnTo>
                  <a:pt x="394" y="642"/>
                </a:lnTo>
                <a:lnTo>
                  <a:pt x="396" y="642"/>
                </a:lnTo>
                <a:lnTo>
                  <a:pt x="396" y="642"/>
                </a:lnTo>
                <a:lnTo>
                  <a:pt x="398" y="642"/>
                </a:lnTo>
                <a:lnTo>
                  <a:pt x="400" y="640"/>
                </a:lnTo>
                <a:lnTo>
                  <a:pt x="402" y="640"/>
                </a:lnTo>
                <a:lnTo>
                  <a:pt x="402" y="637"/>
                </a:lnTo>
                <a:lnTo>
                  <a:pt x="400" y="637"/>
                </a:lnTo>
                <a:lnTo>
                  <a:pt x="400" y="637"/>
                </a:lnTo>
                <a:lnTo>
                  <a:pt x="402" y="635"/>
                </a:lnTo>
                <a:lnTo>
                  <a:pt x="407" y="631"/>
                </a:lnTo>
                <a:lnTo>
                  <a:pt x="409" y="631"/>
                </a:lnTo>
                <a:lnTo>
                  <a:pt x="409" y="631"/>
                </a:lnTo>
                <a:lnTo>
                  <a:pt x="409" y="631"/>
                </a:lnTo>
                <a:lnTo>
                  <a:pt x="409" y="629"/>
                </a:lnTo>
                <a:lnTo>
                  <a:pt x="409" y="629"/>
                </a:lnTo>
                <a:lnTo>
                  <a:pt x="409" y="627"/>
                </a:lnTo>
                <a:lnTo>
                  <a:pt x="411" y="625"/>
                </a:lnTo>
                <a:lnTo>
                  <a:pt x="413" y="625"/>
                </a:lnTo>
                <a:lnTo>
                  <a:pt x="417" y="625"/>
                </a:lnTo>
                <a:lnTo>
                  <a:pt x="417" y="623"/>
                </a:lnTo>
                <a:lnTo>
                  <a:pt x="419" y="623"/>
                </a:lnTo>
                <a:lnTo>
                  <a:pt x="421" y="621"/>
                </a:lnTo>
                <a:lnTo>
                  <a:pt x="425" y="619"/>
                </a:lnTo>
                <a:lnTo>
                  <a:pt x="427" y="619"/>
                </a:lnTo>
                <a:lnTo>
                  <a:pt x="427" y="619"/>
                </a:lnTo>
                <a:lnTo>
                  <a:pt x="427" y="619"/>
                </a:lnTo>
                <a:lnTo>
                  <a:pt x="434" y="619"/>
                </a:lnTo>
                <a:lnTo>
                  <a:pt x="436" y="619"/>
                </a:lnTo>
                <a:lnTo>
                  <a:pt x="436" y="619"/>
                </a:lnTo>
                <a:lnTo>
                  <a:pt x="436" y="617"/>
                </a:lnTo>
                <a:lnTo>
                  <a:pt x="438" y="617"/>
                </a:lnTo>
                <a:lnTo>
                  <a:pt x="440" y="614"/>
                </a:lnTo>
                <a:lnTo>
                  <a:pt x="440" y="614"/>
                </a:lnTo>
                <a:lnTo>
                  <a:pt x="442" y="614"/>
                </a:lnTo>
                <a:lnTo>
                  <a:pt x="444" y="614"/>
                </a:lnTo>
                <a:lnTo>
                  <a:pt x="440" y="617"/>
                </a:lnTo>
                <a:lnTo>
                  <a:pt x="438" y="617"/>
                </a:lnTo>
                <a:lnTo>
                  <a:pt x="438" y="619"/>
                </a:lnTo>
                <a:lnTo>
                  <a:pt x="436" y="619"/>
                </a:lnTo>
                <a:lnTo>
                  <a:pt x="436" y="621"/>
                </a:lnTo>
                <a:lnTo>
                  <a:pt x="436" y="621"/>
                </a:lnTo>
                <a:lnTo>
                  <a:pt x="434" y="621"/>
                </a:lnTo>
                <a:lnTo>
                  <a:pt x="434" y="621"/>
                </a:lnTo>
                <a:lnTo>
                  <a:pt x="436" y="623"/>
                </a:lnTo>
                <a:lnTo>
                  <a:pt x="440" y="625"/>
                </a:lnTo>
                <a:lnTo>
                  <a:pt x="442" y="627"/>
                </a:lnTo>
                <a:lnTo>
                  <a:pt x="446" y="627"/>
                </a:lnTo>
                <a:lnTo>
                  <a:pt x="448" y="627"/>
                </a:lnTo>
                <a:lnTo>
                  <a:pt x="448" y="627"/>
                </a:lnTo>
                <a:lnTo>
                  <a:pt x="446" y="627"/>
                </a:lnTo>
                <a:lnTo>
                  <a:pt x="440" y="627"/>
                </a:lnTo>
                <a:lnTo>
                  <a:pt x="436" y="627"/>
                </a:lnTo>
                <a:lnTo>
                  <a:pt x="434" y="627"/>
                </a:lnTo>
                <a:lnTo>
                  <a:pt x="434" y="627"/>
                </a:lnTo>
                <a:lnTo>
                  <a:pt x="432" y="627"/>
                </a:lnTo>
                <a:lnTo>
                  <a:pt x="430" y="625"/>
                </a:lnTo>
                <a:lnTo>
                  <a:pt x="430" y="625"/>
                </a:lnTo>
                <a:lnTo>
                  <a:pt x="427" y="625"/>
                </a:lnTo>
                <a:lnTo>
                  <a:pt x="423" y="627"/>
                </a:lnTo>
                <a:lnTo>
                  <a:pt x="421" y="629"/>
                </a:lnTo>
                <a:lnTo>
                  <a:pt x="415" y="631"/>
                </a:lnTo>
                <a:lnTo>
                  <a:pt x="415" y="631"/>
                </a:lnTo>
                <a:lnTo>
                  <a:pt x="415" y="633"/>
                </a:lnTo>
                <a:lnTo>
                  <a:pt x="415" y="635"/>
                </a:lnTo>
                <a:lnTo>
                  <a:pt x="415" y="637"/>
                </a:lnTo>
                <a:lnTo>
                  <a:pt x="415" y="642"/>
                </a:lnTo>
                <a:lnTo>
                  <a:pt x="413" y="642"/>
                </a:lnTo>
                <a:lnTo>
                  <a:pt x="411" y="646"/>
                </a:lnTo>
                <a:lnTo>
                  <a:pt x="409" y="648"/>
                </a:lnTo>
                <a:lnTo>
                  <a:pt x="409" y="648"/>
                </a:lnTo>
                <a:lnTo>
                  <a:pt x="409" y="652"/>
                </a:lnTo>
                <a:lnTo>
                  <a:pt x="409" y="652"/>
                </a:lnTo>
                <a:lnTo>
                  <a:pt x="409" y="654"/>
                </a:lnTo>
                <a:lnTo>
                  <a:pt x="413" y="654"/>
                </a:lnTo>
                <a:lnTo>
                  <a:pt x="413" y="654"/>
                </a:lnTo>
                <a:lnTo>
                  <a:pt x="415" y="654"/>
                </a:lnTo>
                <a:lnTo>
                  <a:pt x="419" y="652"/>
                </a:lnTo>
                <a:lnTo>
                  <a:pt x="419" y="652"/>
                </a:lnTo>
                <a:lnTo>
                  <a:pt x="419" y="652"/>
                </a:lnTo>
                <a:lnTo>
                  <a:pt x="417" y="654"/>
                </a:lnTo>
                <a:lnTo>
                  <a:pt x="417" y="656"/>
                </a:lnTo>
                <a:lnTo>
                  <a:pt x="415" y="656"/>
                </a:lnTo>
                <a:lnTo>
                  <a:pt x="413" y="658"/>
                </a:lnTo>
                <a:lnTo>
                  <a:pt x="411" y="658"/>
                </a:lnTo>
                <a:lnTo>
                  <a:pt x="409" y="661"/>
                </a:lnTo>
                <a:lnTo>
                  <a:pt x="407" y="661"/>
                </a:lnTo>
                <a:lnTo>
                  <a:pt x="407" y="661"/>
                </a:lnTo>
                <a:lnTo>
                  <a:pt x="407" y="663"/>
                </a:lnTo>
                <a:lnTo>
                  <a:pt x="407" y="663"/>
                </a:lnTo>
                <a:lnTo>
                  <a:pt x="407" y="663"/>
                </a:lnTo>
                <a:lnTo>
                  <a:pt x="409" y="665"/>
                </a:lnTo>
                <a:lnTo>
                  <a:pt x="411" y="665"/>
                </a:lnTo>
                <a:lnTo>
                  <a:pt x="413" y="663"/>
                </a:lnTo>
                <a:lnTo>
                  <a:pt x="415" y="663"/>
                </a:lnTo>
                <a:lnTo>
                  <a:pt x="417" y="663"/>
                </a:lnTo>
                <a:lnTo>
                  <a:pt x="417" y="663"/>
                </a:lnTo>
                <a:lnTo>
                  <a:pt x="417" y="663"/>
                </a:lnTo>
                <a:lnTo>
                  <a:pt x="417" y="663"/>
                </a:lnTo>
                <a:lnTo>
                  <a:pt x="417" y="663"/>
                </a:lnTo>
                <a:lnTo>
                  <a:pt x="417" y="663"/>
                </a:lnTo>
                <a:lnTo>
                  <a:pt x="419" y="663"/>
                </a:lnTo>
                <a:lnTo>
                  <a:pt x="421" y="663"/>
                </a:lnTo>
                <a:lnTo>
                  <a:pt x="421" y="663"/>
                </a:lnTo>
                <a:lnTo>
                  <a:pt x="421" y="663"/>
                </a:lnTo>
                <a:lnTo>
                  <a:pt x="423" y="661"/>
                </a:lnTo>
                <a:lnTo>
                  <a:pt x="425" y="658"/>
                </a:lnTo>
                <a:lnTo>
                  <a:pt x="425" y="658"/>
                </a:lnTo>
                <a:lnTo>
                  <a:pt x="425" y="656"/>
                </a:lnTo>
                <a:lnTo>
                  <a:pt x="425" y="656"/>
                </a:lnTo>
                <a:lnTo>
                  <a:pt x="425" y="656"/>
                </a:lnTo>
                <a:lnTo>
                  <a:pt x="427" y="656"/>
                </a:lnTo>
                <a:lnTo>
                  <a:pt x="427" y="656"/>
                </a:lnTo>
                <a:lnTo>
                  <a:pt x="430" y="656"/>
                </a:lnTo>
                <a:lnTo>
                  <a:pt x="430" y="656"/>
                </a:lnTo>
                <a:lnTo>
                  <a:pt x="432" y="656"/>
                </a:lnTo>
                <a:lnTo>
                  <a:pt x="432" y="656"/>
                </a:lnTo>
                <a:lnTo>
                  <a:pt x="436" y="654"/>
                </a:lnTo>
                <a:lnTo>
                  <a:pt x="436" y="652"/>
                </a:lnTo>
                <a:lnTo>
                  <a:pt x="434" y="652"/>
                </a:lnTo>
                <a:lnTo>
                  <a:pt x="434" y="652"/>
                </a:lnTo>
                <a:lnTo>
                  <a:pt x="436" y="652"/>
                </a:lnTo>
                <a:lnTo>
                  <a:pt x="438" y="652"/>
                </a:lnTo>
                <a:lnTo>
                  <a:pt x="438" y="652"/>
                </a:lnTo>
                <a:lnTo>
                  <a:pt x="438" y="650"/>
                </a:lnTo>
                <a:lnTo>
                  <a:pt x="438" y="650"/>
                </a:lnTo>
                <a:lnTo>
                  <a:pt x="438" y="648"/>
                </a:lnTo>
                <a:lnTo>
                  <a:pt x="440" y="650"/>
                </a:lnTo>
                <a:lnTo>
                  <a:pt x="440" y="652"/>
                </a:lnTo>
                <a:lnTo>
                  <a:pt x="440" y="652"/>
                </a:lnTo>
                <a:lnTo>
                  <a:pt x="440" y="652"/>
                </a:lnTo>
                <a:lnTo>
                  <a:pt x="442" y="650"/>
                </a:lnTo>
                <a:lnTo>
                  <a:pt x="442" y="648"/>
                </a:lnTo>
                <a:lnTo>
                  <a:pt x="442" y="646"/>
                </a:lnTo>
                <a:lnTo>
                  <a:pt x="442" y="644"/>
                </a:lnTo>
                <a:lnTo>
                  <a:pt x="444" y="644"/>
                </a:lnTo>
                <a:lnTo>
                  <a:pt x="444" y="646"/>
                </a:lnTo>
                <a:lnTo>
                  <a:pt x="444" y="646"/>
                </a:lnTo>
                <a:lnTo>
                  <a:pt x="448" y="646"/>
                </a:lnTo>
                <a:lnTo>
                  <a:pt x="448" y="646"/>
                </a:lnTo>
                <a:lnTo>
                  <a:pt x="448" y="648"/>
                </a:lnTo>
                <a:lnTo>
                  <a:pt x="451" y="648"/>
                </a:lnTo>
                <a:lnTo>
                  <a:pt x="453" y="648"/>
                </a:lnTo>
                <a:lnTo>
                  <a:pt x="455" y="648"/>
                </a:lnTo>
                <a:lnTo>
                  <a:pt x="455" y="648"/>
                </a:lnTo>
                <a:lnTo>
                  <a:pt x="457" y="648"/>
                </a:lnTo>
                <a:lnTo>
                  <a:pt x="457" y="648"/>
                </a:lnTo>
                <a:lnTo>
                  <a:pt x="457" y="648"/>
                </a:lnTo>
                <a:lnTo>
                  <a:pt x="457" y="648"/>
                </a:lnTo>
                <a:lnTo>
                  <a:pt x="459" y="644"/>
                </a:lnTo>
                <a:lnTo>
                  <a:pt x="459" y="644"/>
                </a:lnTo>
                <a:lnTo>
                  <a:pt x="461" y="644"/>
                </a:lnTo>
                <a:lnTo>
                  <a:pt x="461" y="644"/>
                </a:lnTo>
                <a:lnTo>
                  <a:pt x="461" y="644"/>
                </a:lnTo>
                <a:lnTo>
                  <a:pt x="461" y="642"/>
                </a:lnTo>
                <a:lnTo>
                  <a:pt x="461" y="640"/>
                </a:lnTo>
                <a:lnTo>
                  <a:pt x="461" y="640"/>
                </a:lnTo>
                <a:lnTo>
                  <a:pt x="461" y="637"/>
                </a:lnTo>
                <a:lnTo>
                  <a:pt x="461" y="637"/>
                </a:lnTo>
                <a:lnTo>
                  <a:pt x="463" y="637"/>
                </a:lnTo>
                <a:lnTo>
                  <a:pt x="463" y="637"/>
                </a:lnTo>
                <a:lnTo>
                  <a:pt x="465" y="635"/>
                </a:lnTo>
                <a:lnTo>
                  <a:pt x="463" y="635"/>
                </a:lnTo>
                <a:lnTo>
                  <a:pt x="463" y="635"/>
                </a:lnTo>
                <a:lnTo>
                  <a:pt x="461" y="635"/>
                </a:lnTo>
                <a:lnTo>
                  <a:pt x="461" y="635"/>
                </a:lnTo>
                <a:lnTo>
                  <a:pt x="459" y="635"/>
                </a:lnTo>
                <a:lnTo>
                  <a:pt x="457" y="635"/>
                </a:lnTo>
                <a:lnTo>
                  <a:pt x="455" y="635"/>
                </a:lnTo>
                <a:lnTo>
                  <a:pt x="455" y="635"/>
                </a:lnTo>
                <a:lnTo>
                  <a:pt x="455" y="635"/>
                </a:lnTo>
                <a:lnTo>
                  <a:pt x="455" y="635"/>
                </a:lnTo>
                <a:lnTo>
                  <a:pt x="457" y="635"/>
                </a:lnTo>
                <a:lnTo>
                  <a:pt x="457" y="635"/>
                </a:lnTo>
                <a:lnTo>
                  <a:pt x="459" y="635"/>
                </a:lnTo>
                <a:lnTo>
                  <a:pt x="459" y="633"/>
                </a:lnTo>
                <a:lnTo>
                  <a:pt x="459" y="633"/>
                </a:lnTo>
                <a:lnTo>
                  <a:pt x="459" y="633"/>
                </a:lnTo>
                <a:lnTo>
                  <a:pt x="459" y="631"/>
                </a:lnTo>
                <a:lnTo>
                  <a:pt x="459" y="631"/>
                </a:lnTo>
                <a:lnTo>
                  <a:pt x="457" y="631"/>
                </a:lnTo>
                <a:lnTo>
                  <a:pt x="455" y="629"/>
                </a:lnTo>
                <a:lnTo>
                  <a:pt x="455" y="629"/>
                </a:lnTo>
                <a:lnTo>
                  <a:pt x="457" y="629"/>
                </a:lnTo>
                <a:lnTo>
                  <a:pt x="459" y="629"/>
                </a:lnTo>
                <a:lnTo>
                  <a:pt x="459" y="629"/>
                </a:lnTo>
                <a:lnTo>
                  <a:pt x="459" y="627"/>
                </a:lnTo>
                <a:lnTo>
                  <a:pt x="461" y="625"/>
                </a:lnTo>
                <a:lnTo>
                  <a:pt x="461" y="625"/>
                </a:lnTo>
                <a:lnTo>
                  <a:pt x="459" y="625"/>
                </a:lnTo>
                <a:lnTo>
                  <a:pt x="459" y="625"/>
                </a:lnTo>
                <a:lnTo>
                  <a:pt x="457" y="625"/>
                </a:lnTo>
                <a:lnTo>
                  <a:pt x="459" y="625"/>
                </a:lnTo>
                <a:lnTo>
                  <a:pt x="459" y="625"/>
                </a:lnTo>
                <a:lnTo>
                  <a:pt x="459" y="623"/>
                </a:lnTo>
                <a:lnTo>
                  <a:pt x="461" y="623"/>
                </a:lnTo>
                <a:lnTo>
                  <a:pt x="461" y="623"/>
                </a:lnTo>
                <a:lnTo>
                  <a:pt x="463" y="623"/>
                </a:lnTo>
                <a:lnTo>
                  <a:pt x="463" y="623"/>
                </a:lnTo>
                <a:lnTo>
                  <a:pt x="465" y="621"/>
                </a:lnTo>
                <a:lnTo>
                  <a:pt x="467" y="621"/>
                </a:lnTo>
                <a:lnTo>
                  <a:pt x="467" y="621"/>
                </a:lnTo>
                <a:lnTo>
                  <a:pt x="463" y="625"/>
                </a:lnTo>
                <a:lnTo>
                  <a:pt x="463" y="625"/>
                </a:lnTo>
                <a:lnTo>
                  <a:pt x="463" y="627"/>
                </a:lnTo>
                <a:lnTo>
                  <a:pt x="465" y="627"/>
                </a:lnTo>
                <a:lnTo>
                  <a:pt x="467" y="627"/>
                </a:lnTo>
                <a:lnTo>
                  <a:pt x="469" y="627"/>
                </a:lnTo>
                <a:lnTo>
                  <a:pt x="469" y="627"/>
                </a:lnTo>
                <a:lnTo>
                  <a:pt x="469" y="625"/>
                </a:lnTo>
                <a:lnTo>
                  <a:pt x="469" y="625"/>
                </a:lnTo>
                <a:lnTo>
                  <a:pt x="471" y="625"/>
                </a:lnTo>
                <a:lnTo>
                  <a:pt x="471" y="627"/>
                </a:lnTo>
                <a:lnTo>
                  <a:pt x="471" y="627"/>
                </a:lnTo>
                <a:lnTo>
                  <a:pt x="474" y="627"/>
                </a:lnTo>
                <a:lnTo>
                  <a:pt x="474" y="627"/>
                </a:lnTo>
                <a:lnTo>
                  <a:pt x="474" y="627"/>
                </a:lnTo>
                <a:lnTo>
                  <a:pt x="474" y="625"/>
                </a:lnTo>
                <a:lnTo>
                  <a:pt x="476" y="625"/>
                </a:lnTo>
                <a:lnTo>
                  <a:pt x="476" y="625"/>
                </a:lnTo>
                <a:lnTo>
                  <a:pt x="478" y="625"/>
                </a:lnTo>
                <a:lnTo>
                  <a:pt x="478" y="625"/>
                </a:lnTo>
                <a:lnTo>
                  <a:pt x="480" y="625"/>
                </a:lnTo>
                <a:lnTo>
                  <a:pt x="482" y="623"/>
                </a:lnTo>
                <a:lnTo>
                  <a:pt x="484" y="623"/>
                </a:lnTo>
                <a:lnTo>
                  <a:pt x="486" y="623"/>
                </a:lnTo>
                <a:lnTo>
                  <a:pt x="488" y="623"/>
                </a:lnTo>
                <a:lnTo>
                  <a:pt x="484" y="625"/>
                </a:lnTo>
                <a:lnTo>
                  <a:pt x="484" y="625"/>
                </a:lnTo>
                <a:lnTo>
                  <a:pt x="484" y="627"/>
                </a:lnTo>
                <a:lnTo>
                  <a:pt x="484" y="627"/>
                </a:lnTo>
                <a:lnTo>
                  <a:pt x="484" y="629"/>
                </a:lnTo>
                <a:lnTo>
                  <a:pt x="486" y="629"/>
                </a:lnTo>
                <a:lnTo>
                  <a:pt x="486" y="631"/>
                </a:lnTo>
                <a:lnTo>
                  <a:pt x="484" y="631"/>
                </a:lnTo>
                <a:lnTo>
                  <a:pt x="484" y="631"/>
                </a:lnTo>
                <a:lnTo>
                  <a:pt x="486" y="631"/>
                </a:lnTo>
                <a:lnTo>
                  <a:pt x="488" y="631"/>
                </a:lnTo>
                <a:lnTo>
                  <a:pt x="488" y="631"/>
                </a:lnTo>
                <a:lnTo>
                  <a:pt x="490" y="631"/>
                </a:lnTo>
                <a:lnTo>
                  <a:pt x="490" y="631"/>
                </a:lnTo>
                <a:lnTo>
                  <a:pt x="490" y="631"/>
                </a:lnTo>
                <a:lnTo>
                  <a:pt x="490" y="633"/>
                </a:lnTo>
                <a:lnTo>
                  <a:pt x="497" y="633"/>
                </a:lnTo>
                <a:lnTo>
                  <a:pt x="497" y="633"/>
                </a:lnTo>
                <a:lnTo>
                  <a:pt x="497" y="635"/>
                </a:lnTo>
                <a:lnTo>
                  <a:pt x="495" y="635"/>
                </a:lnTo>
                <a:lnTo>
                  <a:pt x="495" y="637"/>
                </a:lnTo>
                <a:lnTo>
                  <a:pt x="495" y="637"/>
                </a:lnTo>
                <a:lnTo>
                  <a:pt x="497" y="637"/>
                </a:lnTo>
                <a:lnTo>
                  <a:pt x="499" y="637"/>
                </a:lnTo>
                <a:lnTo>
                  <a:pt x="501" y="637"/>
                </a:lnTo>
                <a:lnTo>
                  <a:pt x="503" y="640"/>
                </a:lnTo>
                <a:lnTo>
                  <a:pt x="505" y="637"/>
                </a:lnTo>
                <a:lnTo>
                  <a:pt x="505" y="637"/>
                </a:lnTo>
                <a:lnTo>
                  <a:pt x="507" y="635"/>
                </a:lnTo>
                <a:lnTo>
                  <a:pt x="509" y="633"/>
                </a:lnTo>
                <a:lnTo>
                  <a:pt x="511" y="633"/>
                </a:lnTo>
                <a:lnTo>
                  <a:pt x="511" y="633"/>
                </a:lnTo>
                <a:lnTo>
                  <a:pt x="509" y="633"/>
                </a:lnTo>
                <a:lnTo>
                  <a:pt x="509" y="635"/>
                </a:lnTo>
                <a:lnTo>
                  <a:pt x="509" y="637"/>
                </a:lnTo>
                <a:lnTo>
                  <a:pt x="509" y="640"/>
                </a:lnTo>
                <a:lnTo>
                  <a:pt x="509" y="640"/>
                </a:lnTo>
                <a:lnTo>
                  <a:pt x="511" y="642"/>
                </a:lnTo>
                <a:lnTo>
                  <a:pt x="511" y="642"/>
                </a:lnTo>
                <a:lnTo>
                  <a:pt x="511" y="642"/>
                </a:lnTo>
                <a:lnTo>
                  <a:pt x="513" y="642"/>
                </a:lnTo>
                <a:lnTo>
                  <a:pt x="518" y="642"/>
                </a:lnTo>
                <a:lnTo>
                  <a:pt x="520" y="644"/>
                </a:lnTo>
                <a:lnTo>
                  <a:pt x="520" y="646"/>
                </a:lnTo>
                <a:lnTo>
                  <a:pt x="520" y="646"/>
                </a:lnTo>
                <a:lnTo>
                  <a:pt x="520" y="646"/>
                </a:lnTo>
                <a:lnTo>
                  <a:pt x="520" y="646"/>
                </a:lnTo>
                <a:lnTo>
                  <a:pt x="522" y="646"/>
                </a:lnTo>
                <a:lnTo>
                  <a:pt x="524" y="646"/>
                </a:lnTo>
                <a:lnTo>
                  <a:pt x="528" y="646"/>
                </a:lnTo>
                <a:lnTo>
                  <a:pt x="536" y="644"/>
                </a:lnTo>
                <a:lnTo>
                  <a:pt x="543" y="646"/>
                </a:lnTo>
                <a:lnTo>
                  <a:pt x="549" y="646"/>
                </a:lnTo>
                <a:lnTo>
                  <a:pt x="555" y="648"/>
                </a:lnTo>
                <a:lnTo>
                  <a:pt x="557" y="648"/>
                </a:lnTo>
                <a:lnTo>
                  <a:pt x="559" y="646"/>
                </a:lnTo>
                <a:lnTo>
                  <a:pt x="559" y="646"/>
                </a:lnTo>
                <a:lnTo>
                  <a:pt x="559" y="646"/>
                </a:lnTo>
                <a:lnTo>
                  <a:pt x="559" y="644"/>
                </a:lnTo>
                <a:lnTo>
                  <a:pt x="559" y="644"/>
                </a:lnTo>
                <a:lnTo>
                  <a:pt x="559" y="644"/>
                </a:lnTo>
                <a:lnTo>
                  <a:pt x="559" y="646"/>
                </a:lnTo>
                <a:lnTo>
                  <a:pt x="562" y="646"/>
                </a:lnTo>
                <a:lnTo>
                  <a:pt x="562" y="648"/>
                </a:lnTo>
                <a:lnTo>
                  <a:pt x="559" y="648"/>
                </a:lnTo>
                <a:lnTo>
                  <a:pt x="559" y="650"/>
                </a:lnTo>
                <a:lnTo>
                  <a:pt x="568" y="652"/>
                </a:lnTo>
                <a:lnTo>
                  <a:pt x="570" y="652"/>
                </a:lnTo>
                <a:lnTo>
                  <a:pt x="574" y="652"/>
                </a:lnTo>
                <a:lnTo>
                  <a:pt x="576" y="652"/>
                </a:lnTo>
                <a:lnTo>
                  <a:pt x="580" y="650"/>
                </a:lnTo>
                <a:lnTo>
                  <a:pt x="583" y="650"/>
                </a:lnTo>
                <a:lnTo>
                  <a:pt x="585" y="648"/>
                </a:lnTo>
                <a:lnTo>
                  <a:pt x="587" y="646"/>
                </a:lnTo>
                <a:lnTo>
                  <a:pt x="587" y="646"/>
                </a:lnTo>
                <a:lnTo>
                  <a:pt x="589" y="646"/>
                </a:lnTo>
                <a:lnTo>
                  <a:pt x="591" y="650"/>
                </a:lnTo>
                <a:lnTo>
                  <a:pt x="595" y="650"/>
                </a:lnTo>
                <a:lnTo>
                  <a:pt x="593" y="650"/>
                </a:lnTo>
                <a:lnTo>
                  <a:pt x="591" y="650"/>
                </a:lnTo>
                <a:lnTo>
                  <a:pt x="591" y="650"/>
                </a:lnTo>
                <a:lnTo>
                  <a:pt x="591" y="652"/>
                </a:lnTo>
                <a:lnTo>
                  <a:pt x="591" y="652"/>
                </a:lnTo>
                <a:lnTo>
                  <a:pt x="591" y="654"/>
                </a:lnTo>
                <a:lnTo>
                  <a:pt x="591" y="654"/>
                </a:lnTo>
                <a:lnTo>
                  <a:pt x="589" y="654"/>
                </a:lnTo>
                <a:lnTo>
                  <a:pt x="589" y="652"/>
                </a:lnTo>
                <a:lnTo>
                  <a:pt x="589" y="650"/>
                </a:lnTo>
                <a:lnTo>
                  <a:pt x="589" y="650"/>
                </a:lnTo>
                <a:lnTo>
                  <a:pt x="587" y="648"/>
                </a:lnTo>
                <a:lnTo>
                  <a:pt x="587" y="648"/>
                </a:lnTo>
                <a:lnTo>
                  <a:pt x="587" y="648"/>
                </a:lnTo>
                <a:lnTo>
                  <a:pt x="587" y="648"/>
                </a:lnTo>
                <a:lnTo>
                  <a:pt x="587" y="648"/>
                </a:lnTo>
                <a:lnTo>
                  <a:pt x="585" y="650"/>
                </a:lnTo>
                <a:lnTo>
                  <a:pt x="585" y="650"/>
                </a:lnTo>
                <a:lnTo>
                  <a:pt x="587" y="652"/>
                </a:lnTo>
                <a:lnTo>
                  <a:pt x="587" y="652"/>
                </a:lnTo>
                <a:lnTo>
                  <a:pt x="587" y="654"/>
                </a:lnTo>
                <a:lnTo>
                  <a:pt x="585" y="654"/>
                </a:lnTo>
                <a:lnTo>
                  <a:pt x="585" y="656"/>
                </a:lnTo>
                <a:lnTo>
                  <a:pt x="583" y="656"/>
                </a:lnTo>
                <a:lnTo>
                  <a:pt x="583" y="656"/>
                </a:lnTo>
                <a:lnTo>
                  <a:pt x="583" y="656"/>
                </a:lnTo>
                <a:lnTo>
                  <a:pt x="585" y="658"/>
                </a:lnTo>
                <a:lnTo>
                  <a:pt x="585" y="658"/>
                </a:lnTo>
                <a:lnTo>
                  <a:pt x="589" y="661"/>
                </a:lnTo>
                <a:lnTo>
                  <a:pt x="595" y="663"/>
                </a:lnTo>
                <a:lnTo>
                  <a:pt x="599" y="665"/>
                </a:lnTo>
                <a:lnTo>
                  <a:pt x="601" y="665"/>
                </a:lnTo>
                <a:lnTo>
                  <a:pt x="601" y="665"/>
                </a:lnTo>
                <a:lnTo>
                  <a:pt x="601" y="665"/>
                </a:lnTo>
                <a:lnTo>
                  <a:pt x="601" y="665"/>
                </a:lnTo>
                <a:lnTo>
                  <a:pt x="601" y="665"/>
                </a:lnTo>
                <a:lnTo>
                  <a:pt x="603" y="667"/>
                </a:lnTo>
                <a:lnTo>
                  <a:pt x="606" y="667"/>
                </a:lnTo>
                <a:lnTo>
                  <a:pt x="608" y="669"/>
                </a:lnTo>
                <a:lnTo>
                  <a:pt x="610" y="671"/>
                </a:lnTo>
                <a:lnTo>
                  <a:pt x="610" y="671"/>
                </a:lnTo>
                <a:lnTo>
                  <a:pt x="610" y="673"/>
                </a:lnTo>
                <a:lnTo>
                  <a:pt x="612" y="675"/>
                </a:lnTo>
                <a:lnTo>
                  <a:pt x="614" y="675"/>
                </a:lnTo>
                <a:lnTo>
                  <a:pt x="614" y="675"/>
                </a:lnTo>
                <a:lnTo>
                  <a:pt x="614" y="675"/>
                </a:lnTo>
                <a:lnTo>
                  <a:pt x="614" y="677"/>
                </a:lnTo>
                <a:lnTo>
                  <a:pt x="616" y="677"/>
                </a:lnTo>
                <a:lnTo>
                  <a:pt x="622" y="682"/>
                </a:lnTo>
                <a:lnTo>
                  <a:pt x="624" y="682"/>
                </a:lnTo>
                <a:lnTo>
                  <a:pt x="627" y="684"/>
                </a:lnTo>
                <a:lnTo>
                  <a:pt x="629" y="684"/>
                </a:lnTo>
                <a:lnTo>
                  <a:pt x="629" y="684"/>
                </a:lnTo>
                <a:lnTo>
                  <a:pt x="631" y="682"/>
                </a:lnTo>
                <a:lnTo>
                  <a:pt x="635" y="682"/>
                </a:lnTo>
                <a:lnTo>
                  <a:pt x="637" y="682"/>
                </a:lnTo>
                <a:lnTo>
                  <a:pt x="637" y="682"/>
                </a:lnTo>
                <a:lnTo>
                  <a:pt x="637" y="679"/>
                </a:lnTo>
                <a:lnTo>
                  <a:pt x="637" y="679"/>
                </a:lnTo>
                <a:lnTo>
                  <a:pt x="635" y="677"/>
                </a:lnTo>
                <a:lnTo>
                  <a:pt x="633" y="675"/>
                </a:lnTo>
                <a:lnTo>
                  <a:pt x="631" y="675"/>
                </a:lnTo>
                <a:lnTo>
                  <a:pt x="631" y="675"/>
                </a:lnTo>
                <a:lnTo>
                  <a:pt x="631" y="675"/>
                </a:lnTo>
                <a:lnTo>
                  <a:pt x="631" y="673"/>
                </a:lnTo>
                <a:lnTo>
                  <a:pt x="629" y="673"/>
                </a:lnTo>
                <a:lnTo>
                  <a:pt x="629" y="673"/>
                </a:lnTo>
                <a:lnTo>
                  <a:pt x="629" y="673"/>
                </a:lnTo>
                <a:lnTo>
                  <a:pt x="627" y="671"/>
                </a:lnTo>
                <a:lnTo>
                  <a:pt x="624" y="671"/>
                </a:lnTo>
                <a:lnTo>
                  <a:pt x="624" y="671"/>
                </a:lnTo>
                <a:lnTo>
                  <a:pt x="622" y="671"/>
                </a:lnTo>
                <a:lnTo>
                  <a:pt x="622" y="671"/>
                </a:lnTo>
                <a:lnTo>
                  <a:pt x="622" y="669"/>
                </a:lnTo>
                <a:lnTo>
                  <a:pt x="624" y="669"/>
                </a:lnTo>
                <a:lnTo>
                  <a:pt x="624" y="669"/>
                </a:lnTo>
                <a:lnTo>
                  <a:pt x="622" y="667"/>
                </a:lnTo>
                <a:lnTo>
                  <a:pt x="622" y="667"/>
                </a:lnTo>
                <a:lnTo>
                  <a:pt x="624" y="669"/>
                </a:lnTo>
                <a:lnTo>
                  <a:pt x="629" y="669"/>
                </a:lnTo>
                <a:lnTo>
                  <a:pt x="631" y="671"/>
                </a:lnTo>
                <a:lnTo>
                  <a:pt x="631" y="671"/>
                </a:lnTo>
                <a:lnTo>
                  <a:pt x="631" y="671"/>
                </a:lnTo>
                <a:lnTo>
                  <a:pt x="633" y="671"/>
                </a:lnTo>
                <a:lnTo>
                  <a:pt x="633" y="673"/>
                </a:lnTo>
                <a:lnTo>
                  <a:pt x="635" y="673"/>
                </a:lnTo>
                <a:lnTo>
                  <a:pt x="635" y="673"/>
                </a:lnTo>
                <a:lnTo>
                  <a:pt x="635" y="673"/>
                </a:lnTo>
                <a:lnTo>
                  <a:pt x="635" y="671"/>
                </a:lnTo>
                <a:lnTo>
                  <a:pt x="635" y="671"/>
                </a:lnTo>
                <a:lnTo>
                  <a:pt x="635" y="671"/>
                </a:lnTo>
                <a:lnTo>
                  <a:pt x="635" y="669"/>
                </a:lnTo>
                <a:lnTo>
                  <a:pt x="635" y="667"/>
                </a:lnTo>
                <a:lnTo>
                  <a:pt x="635" y="667"/>
                </a:lnTo>
                <a:lnTo>
                  <a:pt x="637" y="669"/>
                </a:lnTo>
                <a:lnTo>
                  <a:pt x="637" y="671"/>
                </a:lnTo>
                <a:lnTo>
                  <a:pt x="637" y="671"/>
                </a:lnTo>
                <a:lnTo>
                  <a:pt x="639" y="671"/>
                </a:lnTo>
                <a:lnTo>
                  <a:pt x="639" y="671"/>
                </a:lnTo>
                <a:lnTo>
                  <a:pt x="637" y="671"/>
                </a:lnTo>
                <a:lnTo>
                  <a:pt x="637" y="673"/>
                </a:lnTo>
                <a:lnTo>
                  <a:pt x="639" y="675"/>
                </a:lnTo>
                <a:lnTo>
                  <a:pt x="639" y="677"/>
                </a:lnTo>
                <a:lnTo>
                  <a:pt x="639" y="679"/>
                </a:lnTo>
                <a:lnTo>
                  <a:pt x="639" y="682"/>
                </a:lnTo>
                <a:lnTo>
                  <a:pt x="639" y="682"/>
                </a:lnTo>
                <a:lnTo>
                  <a:pt x="643" y="682"/>
                </a:lnTo>
                <a:lnTo>
                  <a:pt x="645" y="682"/>
                </a:lnTo>
                <a:lnTo>
                  <a:pt x="647" y="684"/>
                </a:lnTo>
                <a:lnTo>
                  <a:pt x="647" y="684"/>
                </a:lnTo>
                <a:lnTo>
                  <a:pt x="650" y="684"/>
                </a:lnTo>
                <a:lnTo>
                  <a:pt x="652" y="684"/>
                </a:lnTo>
                <a:lnTo>
                  <a:pt x="652" y="684"/>
                </a:lnTo>
                <a:lnTo>
                  <a:pt x="652" y="684"/>
                </a:lnTo>
                <a:lnTo>
                  <a:pt x="652" y="682"/>
                </a:lnTo>
                <a:lnTo>
                  <a:pt x="650" y="679"/>
                </a:lnTo>
                <a:lnTo>
                  <a:pt x="650" y="677"/>
                </a:lnTo>
                <a:lnTo>
                  <a:pt x="650" y="675"/>
                </a:lnTo>
                <a:lnTo>
                  <a:pt x="647" y="673"/>
                </a:lnTo>
                <a:lnTo>
                  <a:pt x="647" y="671"/>
                </a:lnTo>
                <a:lnTo>
                  <a:pt x="645" y="667"/>
                </a:lnTo>
                <a:lnTo>
                  <a:pt x="645" y="665"/>
                </a:lnTo>
                <a:lnTo>
                  <a:pt x="645" y="663"/>
                </a:lnTo>
                <a:lnTo>
                  <a:pt x="645" y="665"/>
                </a:lnTo>
                <a:lnTo>
                  <a:pt x="645" y="663"/>
                </a:lnTo>
                <a:lnTo>
                  <a:pt x="645" y="661"/>
                </a:lnTo>
                <a:lnTo>
                  <a:pt x="645" y="661"/>
                </a:lnTo>
                <a:lnTo>
                  <a:pt x="645" y="661"/>
                </a:lnTo>
                <a:lnTo>
                  <a:pt x="647" y="658"/>
                </a:lnTo>
                <a:lnTo>
                  <a:pt x="647" y="658"/>
                </a:lnTo>
                <a:lnTo>
                  <a:pt x="647" y="661"/>
                </a:lnTo>
                <a:lnTo>
                  <a:pt x="647" y="663"/>
                </a:lnTo>
                <a:lnTo>
                  <a:pt x="650" y="667"/>
                </a:lnTo>
                <a:lnTo>
                  <a:pt x="650" y="671"/>
                </a:lnTo>
                <a:lnTo>
                  <a:pt x="652" y="673"/>
                </a:lnTo>
                <a:lnTo>
                  <a:pt x="652" y="673"/>
                </a:lnTo>
                <a:lnTo>
                  <a:pt x="652" y="673"/>
                </a:lnTo>
                <a:lnTo>
                  <a:pt x="654" y="675"/>
                </a:lnTo>
                <a:lnTo>
                  <a:pt x="656" y="679"/>
                </a:lnTo>
                <a:lnTo>
                  <a:pt x="656" y="682"/>
                </a:lnTo>
                <a:lnTo>
                  <a:pt x="660" y="682"/>
                </a:lnTo>
                <a:lnTo>
                  <a:pt x="662" y="684"/>
                </a:lnTo>
                <a:lnTo>
                  <a:pt x="662" y="684"/>
                </a:lnTo>
                <a:lnTo>
                  <a:pt x="664" y="684"/>
                </a:lnTo>
                <a:lnTo>
                  <a:pt x="664" y="684"/>
                </a:lnTo>
                <a:lnTo>
                  <a:pt x="666" y="679"/>
                </a:lnTo>
                <a:lnTo>
                  <a:pt x="666" y="679"/>
                </a:lnTo>
                <a:lnTo>
                  <a:pt x="668" y="677"/>
                </a:lnTo>
                <a:lnTo>
                  <a:pt x="668" y="677"/>
                </a:lnTo>
                <a:lnTo>
                  <a:pt x="668" y="679"/>
                </a:lnTo>
                <a:lnTo>
                  <a:pt x="668" y="679"/>
                </a:lnTo>
                <a:lnTo>
                  <a:pt x="666" y="684"/>
                </a:lnTo>
                <a:lnTo>
                  <a:pt x="666" y="686"/>
                </a:lnTo>
                <a:lnTo>
                  <a:pt x="666" y="686"/>
                </a:lnTo>
                <a:lnTo>
                  <a:pt x="666" y="688"/>
                </a:lnTo>
                <a:lnTo>
                  <a:pt x="668" y="690"/>
                </a:lnTo>
                <a:lnTo>
                  <a:pt x="668" y="690"/>
                </a:lnTo>
                <a:lnTo>
                  <a:pt x="671" y="692"/>
                </a:lnTo>
                <a:lnTo>
                  <a:pt x="671" y="692"/>
                </a:lnTo>
                <a:lnTo>
                  <a:pt x="671" y="692"/>
                </a:lnTo>
                <a:lnTo>
                  <a:pt x="673" y="692"/>
                </a:lnTo>
                <a:lnTo>
                  <a:pt x="673" y="690"/>
                </a:lnTo>
                <a:lnTo>
                  <a:pt x="675" y="690"/>
                </a:lnTo>
                <a:lnTo>
                  <a:pt x="679" y="692"/>
                </a:lnTo>
                <a:lnTo>
                  <a:pt x="679" y="692"/>
                </a:lnTo>
                <a:lnTo>
                  <a:pt x="673" y="692"/>
                </a:lnTo>
                <a:lnTo>
                  <a:pt x="673" y="692"/>
                </a:lnTo>
                <a:lnTo>
                  <a:pt x="673" y="692"/>
                </a:lnTo>
                <a:lnTo>
                  <a:pt x="673" y="694"/>
                </a:lnTo>
                <a:lnTo>
                  <a:pt x="675" y="694"/>
                </a:lnTo>
                <a:lnTo>
                  <a:pt x="679" y="698"/>
                </a:lnTo>
                <a:lnTo>
                  <a:pt x="679" y="698"/>
                </a:lnTo>
                <a:lnTo>
                  <a:pt x="677" y="696"/>
                </a:lnTo>
                <a:lnTo>
                  <a:pt x="673" y="696"/>
                </a:lnTo>
                <a:lnTo>
                  <a:pt x="673" y="696"/>
                </a:lnTo>
                <a:lnTo>
                  <a:pt x="673" y="696"/>
                </a:lnTo>
                <a:lnTo>
                  <a:pt x="671" y="696"/>
                </a:lnTo>
                <a:lnTo>
                  <a:pt x="673" y="698"/>
                </a:lnTo>
                <a:lnTo>
                  <a:pt x="675" y="702"/>
                </a:lnTo>
                <a:lnTo>
                  <a:pt x="675" y="707"/>
                </a:lnTo>
                <a:lnTo>
                  <a:pt x="683" y="709"/>
                </a:lnTo>
                <a:lnTo>
                  <a:pt x="683" y="709"/>
                </a:lnTo>
                <a:lnTo>
                  <a:pt x="683" y="709"/>
                </a:lnTo>
                <a:lnTo>
                  <a:pt x="683" y="711"/>
                </a:lnTo>
                <a:lnTo>
                  <a:pt x="683" y="711"/>
                </a:lnTo>
                <a:lnTo>
                  <a:pt x="683" y="711"/>
                </a:lnTo>
                <a:lnTo>
                  <a:pt x="685" y="713"/>
                </a:lnTo>
                <a:lnTo>
                  <a:pt x="685" y="713"/>
                </a:lnTo>
                <a:lnTo>
                  <a:pt x="689" y="715"/>
                </a:lnTo>
                <a:lnTo>
                  <a:pt x="689" y="717"/>
                </a:lnTo>
                <a:lnTo>
                  <a:pt x="689" y="717"/>
                </a:lnTo>
                <a:lnTo>
                  <a:pt x="689" y="717"/>
                </a:lnTo>
                <a:lnTo>
                  <a:pt x="691" y="717"/>
                </a:lnTo>
                <a:lnTo>
                  <a:pt x="691" y="719"/>
                </a:lnTo>
                <a:lnTo>
                  <a:pt x="691" y="719"/>
                </a:lnTo>
                <a:lnTo>
                  <a:pt x="691" y="719"/>
                </a:lnTo>
                <a:lnTo>
                  <a:pt x="694" y="721"/>
                </a:lnTo>
                <a:lnTo>
                  <a:pt x="694" y="721"/>
                </a:lnTo>
                <a:lnTo>
                  <a:pt x="696" y="723"/>
                </a:lnTo>
                <a:lnTo>
                  <a:pt x="696" y="723"/>
                </a:lnTo>
                <a:lnTo>
                  <a:pt x="696" y="726"/>
                </a:lnTo>
                <a:lnTo>
                  <a:pt x="698" y="726"/>
                </a:lnTo>
                <a:lnTo>
                  <a:pt x="698" y="726"/>
                </a:lnTo>
                <a:lnTo>
                  <a:pt x="702" y="726"/>
                </a:lnTo>
                <a:lnTo>
                  <a:pt x="700" y="728"/>
                </a:lnTo>
                <a:lnTo>
                  <a:pt x="698" y="728"/>
                </a:lnTo>
                <a:lnTo>
                  <a:pt x="696" y="732"/>
                </a:lnTo>
                <a:lnTo>
                  <a:pt x="694" y="734"/>
                </a:lnTo>
                <a:lnTo>
                  <a:pt x="694" y="734"/>
                </a:lnTo>
                <a:lnTo>
                  <a:pt x="691" y="736"/>
                </a:lnTo>
                <a:lnTo>
                  <a:pt x="691" y="736"/>
                </a:lnTo>
                <a:lnTo>
                  <a:pt x="694" y="738"/>
                </a:lnTo>
                <a:lnTo>
                  <a:pt x="694" y="738"/>
                </a:lnTo>
                <a:lnTo>
                  <a:pt x="696" y="740"/>
                </a:lnTo>
                <a:lnTo>
                  <a:pt x="696" y="738"/>
                </a:lnTo>
                <a:lnTo>
                  <a:pt x="698" y="738"/>
                </a:lnTo>
                <a:lnTo>
                  <a:pt x="698" y="736"/>
                </a:lnTo>
                <a:lnTo>
                  <a:pt x="698" y="734"/>
                </a:lnTo>
                <a:lnTo>
                  <a:pt x="698" y="734"/>
                </a:lnTo>
                <a:lnTo>
                  <a:pt x="698" y="734"/>
                </a:lnTo>
                <a:lnTo>
                  <a:pt x="698" y="734"/>
                </a:lnTo>
                <a:lnTo>
                  <a:pt x="698" y="732"/>
                </a:lnTo>
                <a:lnTo>
                  <a:pt x="700" y="732"/>
                </a:lnTo>
                <a:lnTo>
                  <a:pt x="706" y="730"/>
                </a:lnTo>
                <a:lnTo>
                  <a:pt x="710" y="728"/>
                </a:lnTo>
                <a:lnTo>
                  <a:pt x="708" y="730"/>
                </a:lnTo>
                <a:lnTo>
                  <a:pt x="708" y="730"/>
                </a:lnTo>
                <a:lnTo>
                  <a:pt x="708" y="732"/>
                </a:lnTo>
                <a:lnTo>
                  <a:pt x="710" y="734"/>
                </a:lnTo>
                <a:lnTo>
                  <a:pt x="710" y="736"/>
                </a:lnTo>
                <a:lnTo>
                  <a:pt x="712" y="738"/>
                </a:lnTo>
                <a:lnTo>
                  <a:pt x="712" y="740"/>
                </a:lnTo>
                <a:lnTo>
                  <a:pt x="712" y="740"/>
                </a:lnTo>
                <a:lnTo>
                  <a:pt x="712" y="742"/>
                </a:lnTo>
                <a:lnTo>
                  <a:pt x="712" y="744"/>
                </a:lnTo>
                <a:lnTo>
                  <a:pt x="715" y="744"/>
                </a:lnTo>
                <a:lnTo>
                  <a:pt x="715" y="744"/>
                </a:lnTo>
                <a:lnTo>
                  <a:pt x="710" y="744"/>
                </a:lnTo>
                <a:lnTo>
                  <a:pt x="708" y="747"/>
                </a:lnTo>
                <a:lnTo>
                  <a:pt x="708" y="747"/>
                </a:lnTo>
                <a:lnTo>
                  <a:pt x="710" y="749"/>
                </a:lnTo>
                <a:lnTo>
                  <a:pt x="710" y="751"/>
                </a:lnTo>
                <a:lnTo>
                  <a:pt x="712" y="755"/>
                </a:lnTo>
                <a:lnTo>
                  <a:pt x="715" y="755"/>
                </a:lnTo>
                <a:lnTo>
                  <a:pt x="717" y="755"/>
                </a:lnTo>
                <a:lnTo>
                  <a:pt x="717" y="755"/>
                </a:lnTo>
                <a:lnTo>
                  <a:pt x="719" y="755"/>
                </a:lnTo>
                <a:lnTo>
                  <a:pt x="721" y="751"/>
                </a:lnTo>
                <a:lnTo>
                  <a:pt x="721" y="751"/>
                </a:lnTo>
                <a:lnTo>
                  <a:pt x="721" y="749"/>
                </a:lnTo>
                <a:lnTo>
                  <a:pt x="723" y="747"/>
                </a:lnTo>
                <a:lnTo>
                  <a:pt x="723" y="744"/>
                </a:lnTo>
                <a:lnTo>
                  <a:pt x="723" y="742"/>
                </a:lnTo>
                <a:lnTo>
                  <a:pt x="723" y="742"/>
                </a:lnTo>
                <a:lnTo>
                  <a:pt x="723" y="740"/>
                </a:lnTo>
                <a:lnTo>
                  <a:pt x="723" y="738"/>
                </a:lnTo>
                <a:lnTo>
                  <a:pt x="723" y="738"/>
                </a:lnTo>
                <a:lnTo>
                  <a:pt x="723" y="736"/>
                </a:lnTo>
                <a:lnTo>
                  <a:pt x="723" y="734"/>
                </a:lnTo>
                <a:lnTo>
                  <a:pt x="723" y="734"/>
                </a:lnTo>
                <a:lnTo>
                  <a:pt x="725" y="732"/>
                </a:lnTo>
                <a:lnTo>
                  <a:pt x="725" y="732"/>
                </a:lnTo>
                <a:lnTo>
                  <a:pt x="723" y="734"/>
                </a:lnTo>
                <a:lnTo>
                  <a:pt x="723" y="736"/>
                </a:lnTo>
                <a:lnTo>
                  <a:pt x="723" y="736"/>
                </a:lnTo>
                <a:lnTo>
                  <a:pt x="723" y="738"/>
                </a:lnTo>
                <a:lnTo>
                  <a:pt x="723" y="738"/>
                </a:lnTo>
                <a:lnTo>
                  <a:pt x="723" y="740"/>
                </a:lnTo>
                <a:lnTo>
                  <a:pt x="725" y="742"/>
                </a:lnTo>
                <a:lnTo>
                  <a:pt x="725" y="744"/>
                </a:lnTo>
                <a:lnTo>
                  <a:pt x="723" y="747"/>
                </a:lnTo>
                <a:lnTo>
                  <a:pt x="723" y="749"/>
                </a:lnTo>
                <a:lnTo>
                  <a:pt x="723" y="749"/>
                </a:lnTo>
                <a:lnTo>
                  <a:pt x="725" y="749"/>
                </a:lnTo>
                <a:lnTo>
                  <a:pt x="727" y="744"/>
                </a:lnTo>
                <a:lnTo>
                  <a:pt x="727" y="744"/>
                </a:lnTo>
                <a:lnTo>
                  <a:pt x="727" y="742"/>
                </a:lnTo>
                <a:lnTo>
                  <a:pt x="727" y="740"/>
                </a:lnTo>
                <a:lnTo>
                  <a:pt x="727" y="738"/>
                </a:lnTo>
                <a:lnTo>
                  <a:pt x="727" y="740"/>
                </a:lnTo>
                <a:lnTo>
                  <a:pt x="729" y="740"/>
                </a:lnTo>
                <a:lnTo>
                  <a:pt x="729" y="742"/>
                </a:lnTo>
                <a:lnTo>
                  <a:pt x="729" y="742"/>
                </a:lnTo>
                <a:lnTo>
                  <a:pt x="729" y="740"/>
                </a:lnTo>
                <a:lnTo>
                  <a:pt x="731" y="740"/>
                </a:lnTo>
                <a:lnTo>
                  <a:pt x="727" y="744"/>
                </a:lnTo>
                <a:lnTo>
                  <a:pt x="725" y="747"/>
                </a:lnTo>
                <a:lnTo>
                  <a:pt x="725" y="749"/>
                </a:lnTo>
                <a:lnTo>
                  <a:pt x="723" y="753"/>
                </a:lnTo>
                <a:lnTo>
                  <a:pt x="723" y="753"/>
                </a:lnTo>
                <a:lnTo>
                  <a:pt x="721" y="755"/>
                </a:lnTo>
                <a:lnTo>
                  <a:pt x="721" y="757"/>
                </a:lnTo>
                <a:lnTo>
                  <a:pt x="719" y="757"/>
                </a:lnTo>
                <a:lnTo>
                  <a:pt x="719" y="757"/>
                </a:lnTo>
                <a:lnTo>
                  <a:pt x="719" y="759"/>
                </a:lnTo>
                <a:lnTo>
                  <a:pt x="719" y="761"/>
                </a:lnTo>
                <a:lnTo>
                  <a:pt x="719" y="761"/>
                </a:lnTo>
                <a:lnTo>
                  <a:pt x="719" y="763"/>
                </a:lnTo>
                <a:lnTo>
                  <a:pt x="721" y="765"/>
                </a:lnTo>
                <a:lnTo>
                  <a:pt x="723" y="767"/>
                </a:lnTo>
                <a:lnTo>
                  <a:pt x="725" y="765"/>
                </a:lnTo>
                <a:lnTo>
                  <a:pt x="727" y="765"/>
                </a:lnTo>
                <a:lnTo>
                  <a:pt x="729" y="765"/>
                </a:lnTo>
                <a:lnTo>
                  <a:pt x="727" y="767"/>
                </a:lnTo>
                <a:lnTo>
                  <a:pt x="723" y="767"/>
                </a:lnTo>
                <a:lnTo>
                  <a:pt x="723" y="767"/>
                </a:lnTo>
                <a:lnTo>
                  <a:pt x="723" y="770"/>
                </a:lnTo>
                <a:lnTo>
                  <a:pt x="721" y="772"/>
                </a:lnTo>
                <a:lnTo>
                  <a:pt x="719" y="776"/>
                </a:lnTo>
                <a:lnTo>
                  <a:pt x="721" y="776"/>
                </a:lnTo>
                <a:lnTo>
                  <a:pt x="723" y="778"/>
                </a:lnTo>
                <a:lnTo>
                  <a:pt x="725" y="778"/>
                </a:lnTo>
                <a:lnTo>
                  <a:pt x="727" y="782"/>
                </a:lnTo>
                <a:lnTo>
                  <a:pt x="729" y="782"/>
                </a:lnTo>
                <a:lnTo>
                  <a:pt x="731" y="784"/>
                </a:lnTo>
                <a:lnTo>
                  <a:pt x="731" y="782"/>
                </a:lnTo>
                <a:lnTo>
                  <a:pt x="735" y="782"/>
                </a:lnTo>
                <a:lnTo>
                  <a:pt x="735" y="782"/>
                </a:lnTo>
                <a:lnTo>
                  <a:pt x="735" y="780"/>
                </a:lnTo>
                <a:lnTo>
                  <a:pt x="735" y="778"/>
                </a:lnTo>
                <a:lnTo>
                  <a:pt x="735" y="778"/>
                </a:lnTo>
                <a:lnTo>
                  <a:pt x="738" y="774"/>
                </a:lnTo>
                <a:lnTo>
                  <a:pt x="740" y="774"/>
                </a:lnTo>
                <a:lnTo>
                  <a:pt x="740" y="774"/>
                </a:lnTo>
                <a:lnTo>
                  <a:pt x="740" y="774"/>
                </a:lnTo>
                <a:lnTo>
                  <a:pt x="740" y="774"/>
                </a:lnTo>
                <a:lnTo>
                  <a:pt x="740" y="774"/>
                </a:lnTo>
                <a:lnTo>
                  <a:pt x="744" y="772"/>
                </a:lnTo>
                <a:lnTo>
                  <a:pt x="744" y="772"/>
                </a:lnTo>
                <a:lnTo>
                  <a:pt x="746" y="774"/>
                </a:lnTo>
                <a:lnTo>
                  <a:pt x="746" y="774"/>
                </a:lnTo>
                <a:lnTo>
                  <a:pt x="744" y="774"/>
                </a:lnTo>
                <a:lnTo>
                  <a:pt x="744" y="774"/>
                </a:lnTo>
                <a:lnTo>
                  <a:pt x="742" y="774"/>
                </a:lnTo>
                <a:lnTo>
                  <a:pt x="742" y="776"/>
                </a:lnTo>
                <a:lnTo>
                  <a:pt x="742" y="776"/>
                </a:lnTo>
                <a:lnTo>
                  <a:pt x="742" y="776"/>
                </a:lnTo>
                <a:lnTo>
                  <a:pt x="744" y="778"/>
                </a:lnTo>
                <a:lnTo>
                  <a:pt x="744" y="780"/>
                </a:lnTo>
                <a:lnTo>
                  <a:pt x="746" y="780"/>
                </a:lnTo>
                <a:lnTo>
                  <a:pt x="746" y="780"/>
                </a:lnTo>
                <a:lnTo>
                  <a:pt x="748" y="780"/>
                </a:lnTo>
                <a:lnTo>
                  <a:pt x="750" y="780"/>
                </a:lnTo>
                <a:lnTo>
                  <a:pt x="752" y="780"/>
                </a:lnTo>
                <a:lnTo>
                  <a:pt x="754" y="782"/>
                </a:lnTo>
                <a:lnTo>
                  <a:pt x="754" y="784"/>
                </a:lnTo>
                <a:lnTo>
                  <a:pt x="752" y="782"/>
                </a:lnTo>
                <a:lnTo>
                  <a:pt x="752" y="782"/>
                </a:lnTo>
                <a:lnTo>
                  <a:pt x="750" y="780"/>
                </a:lnTo>
                <a:lnTo>
                  <a:pt x="748" y="780"/>
                </a:lnTo>
                <a:lnTo>
                  <a:pt x="746" y="782"/>
                </a:lnTo>
                <a:lnTo>
                  <a:pt x="746" y="782"/>
                </a:lnTo>
                <a:lnTo>
                  <a:pt x="742" y="778"/>
                </a:lnTo>
                <a:lnTo>
                  <a:pt x="740" y="778"/>
                </a:lnTo>
                <a:lnTo>
                  <a:pt x="742" y="776"/>
                </a:lnTo>
                <a:lnTo>
                  <a:pt x="742" y="776"/>
                </a:lnTo>
                <a:lnTo>
                  <a:pt x="740" y="776"/>
                </a:lnTo>
                <a:lnTo>
                  <a:pt x="738" y="776"/>
                </a:lnTo>
                <a:lnTo>
                  <a:pt x="738" y="778"/>
                </a:lnTo>
                <a:lnTo>
                  <a:pt x="735" y="780"/>
                </a:lnTo>
                <a:lnTo>
                  <a:pt x="738" y="780"/>
                </a:lnTo>
                <a:lnTo>
                  <a:pt x="738" y="782"/>
                </a:lnTo>
                <a:lnTo>
                  <a:pt x="742" y="784"/>
                </a:lnTo>
                <a:lnTo>
                  <a:pt x="744" y="784"/>
                </a:lnTo>
                <a:lnTo>
                  <a:pt x="746" y="786"/>
                </a:lnTo>
                <a:lnTo>
                  <a:pt x="746" y="793"/>
                </a:lnTo>
                <a:lnTo>
                  <a:pt x="748" y="793"/>
                </a:lnTo>
                <a:lnTo>
                  <a:pt x="752" y="791"/>
                </a:lnTo>
                <a:lnTo>
                  <a:pt x="752" y="791"/>
                </a:lnTo>
                <a:lnTo>
                  <a:pt x="752" y="793"/>
                </a:lnTo>
                <a:lnTo>
                  <a:pt x="752" y="793"/>
                </a:lnTo>
                <a:lnTo>
                  <a:pt x="750" y="797"/>
                </a:lnTo>
                <a:lnTo>
                  <a:pt x="750" y="801"/>
                </a:lnTo>
                <a:lnTo>
                  <a:pt x="750" y="801"/>
                </a:lnTo>
                <a:lnTo>
                  <a:pt x="750" y="801"/>
                </a:lnTo>
                <a:lnTo>
                  <a:pt x="750" y="801"/>
                </a:lnTo>
                <a:lnTo>
                  <a:pt x="752" y="799"/>
                </a:lnTo>
                <a:lnTo>
                  <a:pt x="754" y="799"/>
                </a:lnTo>
                <a:lnTo>
                  <a:pt x="754" y="799"/>
                </a:lnTo>
                <a:lnTo>
                  <a:pt x="752" y="799"/>
                </a:lnTo>
                <a:lnTo>
                  <a:pt x="752" y="801"/>
                </a:lnTo>
                <a:lnTo>
                  <a:pt x="752" y="801"/>
                </a:lnTo>
                <a:lnTo>
                  <a:pt x="752" y="803"/>
                </a:lnTo>
                <a:lnTo>
                  <a:pt x="752" y="803"/>
                </a:lnTo>
                <a:lnTo>
                  <a:pt x="748" y="805"/>
                </a:lnTo>
                <a:lnTo>
                  <a:pt x="750" y="809"/>
                </a:lnTo>
                <a:lnTo>
                  <a:pt x="752" y="814"/>
                </a:lnTo>
                <a:lnTo>
                  <a:pt x="754" y="809"/>
                </a:lnTo>
                <a:lnTo>
                  <a:pt x="754" y="805"/>
                </a:lnTo>
                <a:lnTo>
                  <a:pt x="756" y="803"/>
                </a:lnTo>
                <a:lnTo>
                  <a:pt x="756" y="803"/>
                </a:lnTo>
                <a:lnTo>
                  <a:pt x="759" y="803"/>
                </a:lnTo>
                <a:lnTo>
                  <a:pt x="761" y="803"/>
                </a:lnTo>
                <a:lnTo>
                  <a:pt x="761" y="801"/>
                </a:lnTo>
                <a:lnTo>
                  <a:pt x="767" y="797"/>
                </a:lnTo>
                <a:lnTo>
                  <a:pt x="767" y="797"/>
                </a:lnTo>
                <a:lnTo>
                  <a:pt x="767" y="795"/>
                </a:lnTo>
                <a:lnTo>
                  <a:pt x="767" y="795"/>
                </a:lnTo>
                <a:lnTo>
                  <a:pt x="767" y="795"/>
                </a:lnTo>
                <a:lnTo>
                  <a:pt x="767" y="793"/>
                </a:lnTo>
                <a:lnTo>
                  <a:pt x="767" y="793"/>
                </a:lnTo>
                <a:lnTo>
                  <a:pt x="769" y="795"/>
                </a:lnTo>
                <a:lnTo>
                  <a:pt x="769" y="795"/>
                </a:lnTo>
                <a:lnTo>
                  <a:pt x="769" y="795"/>
                </a:lnTo>
                <a:lnTo>
                  <a:pt x="767" y="797"/>
                </a:lnTo>
                <a:lnTo>
                  <a:pt x="765" y="799"/>
                </a:lnTo>
                <a:lnTo>
                  <a:pt x="765" y="799"/>
                </a:lnTo>
                <a:lnTo>
                  <a:pt x="765" y="801"/>
                </a:lnTo>
                <a:lnTo>
                  <a:pt x="765" y="801"/>
                </a:lnTo>
                <a:lnTo>
                  <a:pt x="767" y="801"/>
                </a:lnTo>
                <a:lnTo>
                  <a:pt x="769" y="803"/>
                </a:lnTo>
                <a:lnTo>
                  <a:pt x="769" y="803"/>
                </a:lnTo>
                <a:lnTo>
                  <a:pt x="769" y="805"/>
                </a:lnTo>
                <a:lnTo>
                  <a:pt x="771" y="807"/>
                </a:lnTo>
                <a:lnTo>
                  <a:pt x="771" y="807"/>
                </a:lnTo>
                <a:lnTo>
                  <a:pt x="771" y="807"/>
                </a:lnTo>
                <a:lnTo>
                  <a:pt x="771" y="807"/>
                </a:lnTo>
                <a:lnTo>
                  <a:pt x="769" y="805"/>
                </a:lnTo>
                <a:lnTo>
                  <a:pt x="769" y="803"/>
                </a:lnTo>
                <a:lnTo>
                  <a:pt x="767" y="803"/>
                </a:lnTo>
                <a:lnTo>
                  <a:pt x="765" y="803"/>
                </a:lnTo>
                <a:lnTo>
                  <a:pt x="765" y="801"/>
                </a:lnTo>
                <a:lnTo>
                  <a:pt x="761" y="801"/>
                </a:lnTo>
                <a:lnTo>
                  <a:pt x="761" y="803"/>
                </a:lnTo>
                <a:lnTo>
                  <a:pt x="759" y="803"/>
                </a:lnTo>
                <a:lnTo>
                  <a:pt x="756" y="805"/>
                </a:lnTo>
                <a:lnTo>
                  <a:pt x="756" y="807"/>
                </a:lnTo>
                <a:lnTo>
                  <a:pt x="756" y="809"/>
                </a:lnTo>
                <a:lnTo>
                  <a:pt x="756" y="809"/>
                </a:lnTo>
                <a:lnTo>
                  <a:pt x="756" y="811"/>
                </a:lnTo>
                <a:lnTo>
                  <a:pt x="754" y="811"/>
                </a:lnTo>
                <a:lnTo>
                  <a:pt x="754" y="814"/>
                </a:lnTo>
                <a:lnTo>
                  <a:pt x="756" y="816"/>
                </a:lnTo>
                <a:lnTo>
                  <a:pt x="756" y="816"/>
                </a:lnTo>
                <a:lnTo>
                  <a:pt x="756" y="818"/>
                </a:lnTo>
                <a:lnTo>
                  <a:pt x="756" y="818"/>
                </a:lnTo>
                <a:lnTo>
                  <a:pt x="759" y="818"/>
                </a:lnTo>
                <a:lnTo>
                  <a:pt x="759" y="820"/>
                </a:lnTo>
                <a:lnTo>
                  <a:pt x="759" y="820"/>
                </a:lnTo>
                <a:lnTo>
                  <a:pt x="759" y="818"/>
                </a:lnTo>
                <a:lnTo>
                  <a:pt x="759" y="818"/>
                </a:lnTo>
                <a:lnTo>
                  <a:pt x="761" y="816"/>
                </a:lnTo>
                <a:lnTo>
                  <a:pt x="763" y="814"/>
                </a:lnTo>
                <a:lnTo>
                  <a:pt x="767" y="814"/>
                </a:lnTo>
                <a:lnTo>
                  <a:pt x="773" y="814"/>
                </a:lnTo>
                <a:lnTo>
                  <a:pt x="771" y="816"/>
                </a:lnTo>
                <a:lnTo>
                  <a:pt x="769" y="816"/>
                </a:lnTo>
                <a:lnTo>
                  <a:pt x="765" y="816"/>
                </a:lnTo>
                <a:lnTo>
                  <a:pt x="763" y="816"/>
                </a:lnTo>
                <a:lnTo>
                  <a:pt x="763" y="816"/>
                </a:lnTo>
                <a:lnTo>
                  <a:pt x="759" y="820"/>
                </a:lnTo>
                <a:lnTo>
                  <a:pt x="759" y="822"/>
                </a:lnTo>
                <a:lnTo>
                  <a:pt x="759" y="822"/>
                </a:lnTo>
                <a:lnTo>
                  <a:pt x="759" y="824"/>
                </a:lnTo>
                <a:lnTo>
                  <a:pt x="759" y="826"/>
                </a:lnTo>
                <a:lnTo>
                  <a:pt x="761" y="828"/>
                </a:lnTo>
                <a:lnTo>
                  <a:pt x="763" y="828"/>
                </a:lnTo>
                <a:lnTo>
                  <a:pt x="765" y="830"/>
                </a:lnTo>
                <a:lnTo>
                  <a:pt x="767" y="830"/>
                </a:lnTo>
                <a:lnTo>
                  <a:pt x="767" y="830"/>
                </a:lnTo>
                <a:lnTo>
                  <a:pt x="769" y="830"/>
                </a:lnTo>
                <a:lnTo>
                  <a:pt x="773" y="830"/>
                </a:lnTo>
                <a:lnTo>
                  <a:pt x="773" y="828"/>
                </a:lnTo>
                <a:lnTo>
                  <a:pt x="775" y="826"/>
                </a:lnTo>
                <a:lnTo>
                  <a:pt x="775" y="828"/>
                </a:lnTo>
                <a:lnTo>
                  <a:pt x="775" y="830"/>
                </a:lnTo>
                <a:lnTo>
                  <a:pt x="775" y="830"/>
                </a:lnTo>
                <a:lnTo>
                  <a:pt x="775" y="830"/>
                </a:lnTo>
                <a:lnTo>
                  <a:pt x="777" y="830"/>
                </a:lnTo>
                <a:lnTo>
                  <a:pt x="777" y="832"/>
                </a:lnTo>
                <a:lnTo>
                  <a:pt x="775" y="832"/>
                </a:lnTo>
                <a:lnTo>
                  <a:pt x="775" y="832"/>
                </a:lnTo>
                <a:lnTo>
                  <a:pt x="775" y="835"/>
                </a:lnTo>
                <a:lnTo>
                  <a:pt x="775" y="835"/>
                </a:lnTo>
                <a:lnTo>
                  <a:pt x="777" y="835"/>
                </a:lnTo>
                <a:lnTo>
                  <a:pt x="782" y="832"/>
                </a:lnTo>
                <a:lnTo>
                  <a:pt x="784" y="835"/>
                </a:lnTo>
                <a:lnTo>
                  <a:pt x="784" y="835"/>
                </a:lnTo>
                <a:lnTo>
                  <a:pt x="782" y="835"/>
                </a:lnTo>
                <a:lnTo>
                  <a:pt x="779" y="835"/>
                </a:lnTo>
                <a:lnTo>
                  <a:pt x="775" y="835"/>
                </a:lnTo>
                <a:lnTo>
                  <a:pt x="775" y="837"/>
                </a:lnTo>
                <a:lnTo>
                  <a:pt x="775" y="837"/>
                </a:lnTo>
                <a:lnTo>
                  <a:pt x="777" y="837"/>
                </a:lnTo>
                <a:lnTo>
                  <a:pt x="779" y="837"/>
                </a:lnTo>
                <a:lnTo>
                  <a:pt x="782" y="837"/>
                </a:lnTo>
                <a:lnTo>
                  <a:pt x="782" y="837"/>
                </a:lnTo>
                <a:lnTo>
                  <a:pt x="784" y="837"/>
                </a:lnTo>
                <a:lnTo>
                  <a:pt x="784" y="837"/>
                </a:lnTo>
                <a:lnTo>
                  <a:pt x="786" y="837"/>
                </a:lnTo>
                <a:lnTo>
                  <a:pt x="786" y="839"/>
                </a:lnTo>
                <a:lnTo>
                  <a:pt x="786" y="839"/>
                </a:lnTo>
                <a:lnTo>
                  <a:pt x="788" y="839"/>
                </a:lnTo>
                <a:lnTo>
                  <a:pt x="788" y="839"/>
                </a:lnTo>
                <a:lnTo>
                  <a:pt x="788" y="837"/>
                </a:lnTo>
                <a:lnTo>
                  <a:pt x="788" y="835"/>
                </a:lnTo>
                <a:lnTo>
                  <a:pt x="790" y="835"/>
                </a:lnTo>
                <a:lnTo>
                  <a:pt x="790" y="837"/>
                </a:lnTo>
                <a:lnTo>
                  <a:pt x="790" y="837"/>
                </a:lnTo>
                <a:lnTo>
                  <a:pt x="790" y="837"/>
                </a:lnTo>
                <a:lnTo>
                  <a:pt x="794" y="839"/>
                </a:lnTo>
                <a:lnTo>
                  <a:pt x="796" y="837"/>
                </a:lnTo>
                <a:lnTo>
                  <a:pt x="796" y="837"/>
                </a:lnTo>
                <a:lnTo>
                  <a:pt x="798" y="835"/>
                </a:lnTo>
                <a:lnTo>
                  <a:pt x="798" y="832"/>
                </a:lnTo>
                <a:lnTo>
                  <a:pt x="798" y="832"/>
                </a:lnTo>
                <a:lnTo>
                  <a:pt x="798" y="832"/>
                </a:lnTo>
                <a:lnTo>
                  <a:pt x="798" y="830"/>
                </a:lnTo>
                <a:lnTo>
                  <a:pt x="798" y="830"/>
                </a:lnTo>
                <a:lnTo>
                  <a:pt x="798" y="832"/>
                </a:lnTo>
                <a:lnTo>
                  <a:pt x="798" y="835"/>
                </a:lnTo>
                <a:lnTo>
                  <a:pt x="798" y="835"/>
                </a:lnTo>
                <a:lnTo>
                  <a:pt x="798" y="837"/>
                </a:lnTo>
                <a:lnTo>
                  <a:pt x="796" y="839"/>
                </a:lnTo>
                <a:lnTo>
                  <a:pt x="796" y="841"/>
                </a:lnTo>
                <a:lnTo>
                  <a:pt x="796" y="841"/>
                </a:lnTo>
                <a:lnTo>
                  <a:pt x="798" y="841"/>
                </a:lnTo>
                <a:lnTo>
                  <a:pt x="798" y="843"/>
                </a:lnTo>
                <a:lnTo>
                  <a:pt x="800" y="845"/>
                </a:lnTo>
                <a:lnTo>
                  <a:pt x="800" y="847"/>
                </a:lnTo>
                <a:lnTo>
                  <a:pt x="800" y="847"/>
                </a:lnTo>
                <a:lnTo>
                  <a:pt x="805" y="851"/>
                </a:lnTo>
                <a:lnTo>
                  <a:pt x="805" y="851"/>
                </a:lnTo>
                <a:lnTo>
                  <a:pt x="807" y="851"/>
                </a:lnTo>
                <a:lnTo>
                  <a:pt x="809" y="851"/>
                </a:lnTo>
                <a:lnTo>
                  <a:pt x="811" y="849"/>
                </a:lnTo>
                <a:lnTo>
                  <a:pt x="811" y="849"/>
                </a:lnTo>
                <a:lnTo>
                  <a:pt x="811" y="849"/>
                </a:lnTo>
                <a:lnTo>
                  <a:pt x="811" y="847"/>
                </a:lnTo>
                <a:lnTo>
                  <a:pt x="811" y="847"/>
                </a:lnTo>
                <a:lnTo>
                  <a:pt x="813" y="845"/>
                </a:lnTo>
                <a:lnTo>
                  <a:pt x="813" y="845"/>
                </a:lnTo>
                <a:lnTo>
                  <a:pt x="813" y="843"/>
                </a:lnTo>
                <a:lnTo>
                  <a:pt x="813" y="843"/>
                </a:lnTo>
                <a:lnTo>
                  <a:pt x="813" y="843"/>
                </a:lnTo>
                <a:lnTo>
                  <a:pt x="813" y="845"/>
                </a:lnTo>
                <a:lnTo>
                  <a:pt x="815" y="845"/>
                </a:lnTo>
                <a:lnTo>
                  <a:pt x="815" y="845"/>
                </a:lnTo>
                <a:lnTo>
                  <a:pt x="813" y="845"/>
                </a:lnTo>
                <a:lnTo>
                  <a:pt x="813" y="847"/>
                </a:lnTo>
                <a:lnTo>
                  <a:pt x="813" y="847"/>
                </a:lnTo>
                <a:lnTo>
                  <a:pt x="813" y="851"/>
                </a:lnTo>
                <a:lnTo>
                  <a:pt x="813" y="851"/>
                </a:lnTo>
                <a:lnTo>
                  <a:pt x="813" y="853"/>
                </a:lnTo>
                <a:lnTo>
                  <a:pt x="815" y="853"/>
                </a:lnTo>
                <a:lnTo>
                  <a:pt x="815" y="853"/>
                </a:lnTo>
                <a:lnTo>
                  <a:pt x="817" y="853"/>
                </a:lnTo>
                <a:lnTo>
                  <a:pt x="817" y="853"/>
                </a:lnTo>
                <a:lnTo>
                  <a:pt x="815" y="853"/>
                </a:lnTo>
                <a:lnTo>
                  <a:pt x="813" y="856"/>
                </a:lnTo>
                <a:lnTo>
                  <a:pt x="813" y="853"/>
                </a:lnTo>
                <a:lnTo>
                  <a:pt x="813" y="851"/>
                </a:lnTo>
                <a:lnTo>
                  <a:pt x="811" y="851"/>
                </a:lnTo>
                <a:lnTo>
                  <a:pt x="811" y="851"/>
                </a:lnTo>
                <a:lnTo>
                  <a:pt x="811" y="851"/>
                </a:lnTo>
                <a:lnTo>
                  <a:pt x="811" y="853"/>
                </a:lnTo>
                <a:lnTo>
                  <a:pt x="811" y="853"/>
                </a:lnTo>
                <a:lnTo>
                  <a:pt x="813" y="856"/>
                </a:lnTo>
                <a:lnTo>
                  <a:pt x="813" y="856"/>
                </a:lnTo>
                <a:lnTo>
                  <a:pt x="813" y="856"/>
                </a:lnTo>
                <a:lnTo>
                  <a:pt x="817" y="858"/>
                </a:lnTo>
                <a:lnTo>
                  <a:pt x="819" y="858"/>
                </a:lnTo>
                <a:lnTo>
                  <a:pt x="819" y="858"/>
                </a:lnTo>
                <a:lnTo>
                  <a:pt x="819" y="858"/>
                </a:lnTo>
                <a:lnTo>
                  <a:pt x="821" y="858"/>
                </a:lnTo>
                <a:lnTo>
                  <a:pt x="821" y="856"/>
                </a:lnTo>
                <a:lnTo>
                  <a:pt x="821" y="856"/>
                </a:lnTo>
                <a:lnTo>
                  <a:pt x="821" y="856"/>
                </a:lnTo>
                <a:lnTo>
                  <a:pt x="823" y="853"/>
                </a:lnTo>
                <a:lnTo>
                  <a:pt x="823" y="853"/>
                </a:lnTo>
                <a:lnTo>
                  <a:pt x="823" y="853"/>
                </a:lnTo>
                <a:lnTo>
                  <a:pt x="823" y="856"/>
                </a:lnTo>
                <a:lnTo>
                  <a:pt x="821" y="858"/>
                </a:lnTo>
                <a:lnTo>
                  <a:pt x="821" y="858"/>
                </a:lnTo>
                <a:lnTo>
                  <a:pt x="821" y="858"/>
                </a:lnTo>
                <a:lnTo>
                  <a:pt x="821" y="860"/>
                </a:lnTo>
                <a:lnTo>
                  <a:pt x="821" y="860"/>
                </a:lnTo>
                <a:lnTo>
                  <a:pt x="823" y="860"/>
                </a:lnTo>
                <a:lnTo>
                  <a:pt x="826" y="860"/>
                </a:lnTo>
                <a:lnTo>
                  <a:pt x="826" y="860"/>
                </a:lnTo>
                <a:lnTo>
                  <a:pt x="828" y="858"/>
                </a:lnTo>
                <a:lnTo>
                  <a:pt x="828" y="860"/>
                </a:lnTo>
                <a:lnTo>
                  <a:pt x="826" y="860"/>
                </a:lnTo>
                <a:lnTo>
                  <a:pt x="826" y="860"/>
                </a:lnTo>
                <a:lnTo>
                  <a:pt x="823" y="860"/>
                </a:lnTo>
                <a:lnTo>
                  <a:pt x="823" y="860"/>
                </a:lnTo>
                <a:lnTo>
                  <a:pt x="823" y="862"/>
                </a:lnTo>
                <a:lnTo>
                  <a:pt x="823" y="862"/>
                </a:lnTo>
                <a:lnTo>
                  <a:pt x="823" y="864"/>
                </a:lnTo>
                <a:lnTo>
                  <a:pt x="823" y="864"/>
                </a:lnTo>
                <a:lnTo>
                  <a:pt x="826" y="864"/>
                </a:lnTo>
                <a:lnTo>
                  <a:pt x="826" y="864"/>
                </a:lnTo>
                <a:lnTo>
                  <a:pt x="823" y="864"/>
                </a:lnTo>
                <a:lnTo>
                  <a:pt x="823" y="864"/>
                </a:lnTo>
                <a:lnTo>
                  <a:pt x="826" y="866"/>
                </a:lnTo>
                <a:lnTo>
                  <a:pt x="826" y="866"/>
                </a:lnTo>
                <a:lnTo>
                  <a:pt x="826" y="866"/>
                </a:lnTo>
                <a:lnTo>
                  <a:pt x="826" y="866"/>
                </a:lnTo>
                <a:lnTo>
                  <a:pt x="826" y="864"/>
                </a:lnTo>
                <a:lnTo>
                  <a:pt x="826" y="864"/>
                </a:lnTo>
                <a:lnTo>
                  <a:pt x="826" y="864"/>
                </a:lnTo>
                <a:lnTo>
                  <a:pt x="828" y="864"/>
                </a:lnTo>
                <a:lnTo>
                  <a:pt x="828" y="864"/>
                </a:lnTo>
                <a:lnTo>
                  <a:pt x="830" y="866"/>
                </a:lnTo>
                <a:lnTo>
                  <a:pt x="830" y="868"/>
                </a:lnTo>
                <a:lnTo>
                  <a:pt x="830" y="870"/>
                </a:lnTo>
                <a:lnTo>
                  <a:pt x="832" y="870"/>
                </a:lnTo>
                <a:lnTo>
                  <a:pt x="832" y="870"/>
                </a:lnTo>
                <a:lnTo>
                  <a:pt x="832" y="870"/>
                </a:lnTo>
                <a:lnTo>
                  <a:pt x="832" y="870"/>
                </a:lnTo>
                <a:lnTo>
                  <a:pt x="832" y="870"/>
                </a:lnTo>
                <a:lnTo>
                  <a:pt x="832" y="872"/>
                </a:lnTo>
                <a:lnTo>
                  <a:pt x="832" y="874"/>
                </a:lnTo>
                <a:lnTo>
                  <a:pt x="834" y="874"/>
                </a:lnTo>
                <a:lnTo>
                  <a:pt x="834" y="874"/>
                </a:lnTo>
                <a:lnTo>
                  <a:pt x="832" y="874"/>
                </a:lnTo>
                <a:lnTo>
                  <a:pt x="832" y="874"/>
                </a:lnTo>
                <a:lnTo>
                  <a:pt x="830" y="874"/>
                </a:lnTo>
                <a:lnTo>
                  <a:pt x="830" y="874"/>
                </a:lnTo>
                <a:lnTo>
                  <a:pt x="830" y="876"/>
                </a:lnTo>
                <a:lnTo>
                  <a:pt x="832" y="876"/>
                </a:lnTo>
                <a:lnTo>
                  <a:pt x="832" y="876"/>
                </a:lnTo>
                <a:lnTo>
                  <a:pt x="832" y="876"/>
                </a:lnTo>
                <a:lnTo>
                  <a:pt x="834" y="876"/>
                </a:lnTo>
                <a:lnTo>
                  <a:pt x="834" y="879"/>
                </a:lnTo>
                <a:lnTo>
                  <a:pt x="834" y="879"/>
                </a:lnTo>
                <a:lnTo>
                  <a:pt x="834" y="879"/>
                </a:lnTo>
                <a:lnTo>
                  <a:pt x="832" y="881"/>
                </a:lnTo>
                <a:lnTo>
                  <a:pt x="832" y="881"/>
                </a:lnTo>
                <a:lnTo>
                  <a:pt x="832" y="881"/>
                </a:lnTo>
                <a:lnTo>
                  <a:pt x="834" y="881"/>
                </a:lnTo>
                <a:lnTo>
                  <a:pt x="834" y="883"/>
                </a:lnTo>
                <a:lnTo>
                  <a:pt x="834" y="883"/>
                </a:lnTo>
                <a:lnTo>
                  <a:pt x="834" y="881"/>
                </a:lnTo>
                <a:lnTo>
                  <a:pt x="834" y="881"/>
                </a:lnTo>
                <a:lnTo>
                  <a:pt x="834" y="881"/>
                </a:lnTo>
                <a:lnTo>
                  <a:pt x="836" y="883"/>
                </a:lnTo>
                <a:lnTo>
                  <a:pt x="836" y="883"/>
                </a:lnTo>
                <a:lnTo>
                  <a:pt x="836" y="883"/>
                </a:lnTo>
                <a:lnTo>
                  <a:pt x="836" y="883"/>
                </a:lnTo>
                <a:lnTo>
                  <a:pt x="836" y="885"/>
                </a:lnTo>
                <a:lnTo>
                  <a:pt x="836" y="885"/>
                </a:lnTo>
                <a:lnTo>
                  <a:pt x="834" y="887"/>
                </a:lnTo>
                <a:lnTo>
                  <a:pt x="834" y="887"/>
                </a:lnTo>
                <a:lnTo>
                  <a:pt x="834" y="889"/>
                </a:lnTo>
                <a:lnTo>
                  <a:pt x="834" y="889"/>
                </a:lnTo>
                <a:lnTo>
                  <a:pt x="834" y="889"/>
                </a:lnTo>
                <a:lnTo>
                  <a:pt x="834" y="891"/>
                </a:lnTo>
                <a:lnTo>
                  <a:pt x="834" y="891"/>
                </a:lnTo>
                <a:lnTo>
                  <a:pt x="834" y="891"/>
                </a:lnTo>
                <a:lnTo>
                  <a:pt x="834" y="893"/>
                </a:lnTo>
                <a:lnTo>
                  <a:pt x="836" y="895"/>
                </a:lnTo>
                <a:lnTo>
                  <a:pt x="836" y="895"/>
                </a:lnTo>
                <a:lnTo>
                  <a:pt x="834" y="897"/>
                </a:lnTo>
                <a:lnTo>
                  <a:pt x="834" y="897"/>
                </a:lnTo>
                <a:lnTo>
                  <a:pt x="832" y="897"/>
                </a:lnTo>
                <a:lnTo>
                  <a:pt x="832" y="897"/>
                </a:lnTo>
                <a:lnTo>
                  <a:pt x="832" y="900"/>
                </a:lnTo>
                <a:lnTo>
                  <a:pt x="832" y="900"/>
                </a:lnTo>
                <a:lnTo>
                  <a:pt x="830" y="900"/>
                </a:lnTo>
                <a:lnTo>
                  <a:pt x="830" y="900"/>
                </a:lnTo>
                <a:lnTo>
                  <a:pt x="828" y="900"/>
                </a:lnTo>
                <a:lnTo>
                  <a:pt x="828" y="900"/>
                </a:lnTo>
                <a:lnTo>
                  <a:pt x="826" y="900"/>
                </a:lnTo>
                <a:lnTo>
                  <a:pt x="826" y="900"/>
                </a:lnTo>
                <a:lnTo>
                  <a:pt x="826" y="897"/>
                </a:lnTo>
                <a:lnTo>
                  <a:pt x="828" y="897"/>
                </a:lnTo>
                <a:lnTo>
                  <a:pt x="828" y="895"/>
                </a:lnTo>
                <a:lnTo>
                  <a:pt x="828" y="895"/>
                </a:lnTo>
                <a:lnTo>
                  <a:pt x="830" y="897"/>
                </a:lnTo>
                <a:lnTo>
                  <a:pt x="830" y="897"/>
                </a:lnTo>
                <a:lnTo>
                  <a:pt x="830" y="897"/>
                </a:lnTo>
                <a:lnTo>
                  <a:pt x="830" y="895"/>
                </a:lnTo>
                <a:lnTo>
                  <a:pt x="832" y="897"/>
                </a:lnTo>
                <a:lnTo>
                  <a:pt x="832" y="897"/>
                </a:lnTo>
                <a:lnTo>
                  <a:pt x="832" y="897"/>
                </a:lnTo>
                <a:lnTo>
                  <a:pt x="832" y="895"/>
                </a:lnTo>
                <a:lnTo>
                  <a:pt x="832" y="893"/>
                </a:lnTo>
                <a:lnTo>
                  <a:pt x="832" y="893"/>
                </a:lnTo>
                <a:lnTo>
                  <a:pt x="830" y="891"/>
                </a:lnTo>
                <a:lnTo>
                  <a:pt x="830" y="891"/>
                </a:lnTo>
                <a:lnTo>
                  <a:pt x="832" y="891"/>
                </a:lnTo>
                <a:lnTo>
                  <a:pt x="832" y="891"/>
                </a:lnTo>
                <a:lnTo>
                  <a:pt x="832" y="889"/>
                </a:lnTo>
                <a:lnTo>
                  <a:pt x="832" y="889"/>
                </a:lnTo>
                <a:lnTo>
                  <a:pt x="832" y="889"/>
                </a:lnTo>
                <a:lnTo>
                  <a:pt x="832" y="887"/>
                </a:lnTo>
                <a:lnTo>
                  <a:pt x="832" y="885"/>
                </a:lnTo>
                <a:lnTo>
                  <a:pt x="832" y="885"/>
                </a:lnTo>
                <a:lnTo>
                  <a:pt x="832" y="885"/>
                </a:lnTo>
                <a:lnTo>
                  <a:pt x="832" y="887"/>
                </a:lnTo>
                <a:lnTo>
                  <a:pt x="832" y="887"/>
                </a:lnTo>
                <a:lnTo>
                  <a:pt x="830" y="889"/>
                </a:lnTo>
                <a:lnTo>
                  <a:pt x="830" y="889"/>
                </a:lnTo>
                <a:lnTo>
                  <a:pt x="828" y="891"/>
                </a:lnTo>
                <a:lnTo>
                  <a:pt x="828" y="891"/>
                </a:lnTo>
                <a:lnTo>
                  <a:pt x="826" y="891"/>
                </a:lnTo>
                <a:lnTo>
                  <a:pt x="826" y="893"/>
                </a:lnTo>
                <a:lnTo>
                  <a:pt x="826" y="893"/>
                </a:lnTo>
                <a:lnTo>
                  <a:pt x="826" y="895"/>
                </a:lnTo>
                <a:lnTo>
                  <a:pt x="826" y="895"/>
                </a:lnTo>
                <a:lnTo>
                  <a:pt x="828" y="895"/>
                </a:lnTo>
                <a:lnTo>
                  <a:pt x="828" y="895"/>
                </a:lnTo>
                <a:lnTo>
                  <a:pt x="826" y="895"/>
                </a:lnTo>
                <a:lnTo>
                  <a:pt x="823" y="895"/>
                </a:lnTo>
                <a:lnTo>
                  <a:pt x="823" y="895"/>
                </a:lnTo>
                <a:lnTo>
                  <a:pt x="823" y="895"/>
                </a:lnTo>
                <a:lnTo>
                  <a:pt x="823" y="893"/>
                </a:lnTo>
                <a:lnTo>
                  <a:pt x="826" y="891"/>
                </a:lnTo>
                <a:lnTo>
                  <a:pt x="828" y="887"/>
                </a:lnTo>
                <a:lnTo>
                  <a:pt x="828" y="887"/>
                </a:lnTo>
                <a:lnTo>
                  <a:pt x="828" y="889"/>
                </a:lnTo>
                <a:lnTo>
                  <a:pt x="830" y="889"/>
                </a:lnTo>
                <a:lnTo>
                  <a:pt x="830" y="887"/>
                </a:lnTo>
                <a:lnTo>
                  <a:pt x="830" y="885"/>
                </a:lnTo>
                <a:lnTo>
                  <a:pt x="830" y="883"/>
                </a:lnTo>
                <a:lnTo>
                  <a:pt x="830" y="883"/>
                </a:lnTo>
                <a:lnTo>
                  <a:pt x="830" y="881"/>
                </a:lnTo>
                <a:lnTo>
                  <a:pt x="830" y="881"/>
                </a:lnTo>
                <a:lnTo>
                  <a:pt x="828" y="883"/>
                </a:lnTo>
                <a:lnTo>
                  <a:pt x="828" y="883"/>
                </a:lnTo>
                <a:lnTo>
                  <a:pt x="826" y="883"/>
                </a:lnTo>
                <a:lnTo>
                  <a:pt x="826" y="883"/>
                </a:lnTo>
                <a:lnTo>
                  <a:pt x="823" y="881"/>
                </a:lnTo>
                <a:lnTo>
                  <a:pt x="823" y="881"/>
                </a:lnTo>
                <a:lnTo>
                  <a:pt x="821" y="881"/>
                </a:lnTo>
                <a:lnTo>
                  <a:pt x="821" y="881"/>
                </a:lnTo>
                <a:lnTo>
                  <a:pt x="811" y="881"/>
                </a:lnTo>
                <a:lnTo>
                  <a:pt x="811" y="881"/>
                </a:lnTo>
                <a:lnTo>
                  <a:pt x="809" y="879"/>
                </a:lnTo>
                <a:lnTo>
                  <a:pt x="805" y="879"/>
                </a:lnTo>
                <a:lnTo>
                  <a:pt x="803" y="876"/>
                </a:lnTo>
                <a:lnTo>
                  <a:pt x="800" y="876"/>
                </a:lnTo>
                <a:lnTo>
                  <a:pt x="800" y="879"/>
                </a:lnTo>
                <a:lnTo>
                  <a:pt x="800" y="881"/>
                </a:lnTo>
                <a:lnTo>
                  <a:pt x="803" y="885"/>
                </a:lnTo>
                <a:lnTo>
                  <a:pt x="803" y="885"/>
                </a:lnTo>
                <a:lnTo>
                  <a:pt x="805" y="887"/>
                </a:lnTo>
                <a:lnTo>
                  <a:pt x="807" y="891"/>
                </a:lnTo>
                <a:lnTo>
                  <a:pt x="807" y="895"/>
                </a:lnTo>
                <a:lnTo>
                  <a:pt x="809" y="897"/>
                </a:lnTo>
                <a:lnTo>
                  <a:pt x="809" y="900"/>
                </a:lnTo>
                <a:lnTo>
                  <a:pt x="809" y="902"/>
                </a:lnTo>
                <a:lnTo>
                  <a:pt x="809" y="904"/>
                </a:lnTo>
                <a:lnTo>
                  <a:pt x="809" y="902"/>
                </a:lnTo>
                <a:lnTo>
                  <a:pt x="809" y="902"/>
                </a:lnTo>
                <a:lnTo>
                  <a:pt x="811" y="902"/>
                </a:lnTo>
                <a:lnTo>
                  <a:pt x="811" y="902"/>
                </a:lnTo>
                <a:lnTo>
                  <a:pt x="813" y="904"/>
                </a:lnTo>
                <a:lnTo>
                  <a:pt x="809" y="904"/>
                </a:lnTo>
                <a:lnTo>
                  <a:pt x="811" y="906"/>
                </a:lnTo>
                <a:lnTo>
                  <a:pt x="811" y="908"/>
                </a:lnTo>
                <a:lnTo>
                  <a:pt x="813" y="908"/>
                </a:lnTo>
                <a:lnTo>
                  <a:pt x="813" y="910"/>
                </a:lnTo>
                <a:lnTo>
                  <a:pt x="813" y="912"/>
                </a:lnTo>
                <a:lnTo>
                  <a:pt x="811" y="910"/>
                </a:lnTo>
                <a:lnTo>
                  <a:pt x="811" y="910"/>
                </a:lnTo>
                <a:lnTo>
                  <a:pt x="811" y="912"/>
                </a:lnTo>
                <a:lnTo>
                  <a:pt x="811" y="914"/>
                </a:lnTo>
                <a:lnTo>
                  <a:pt x="811" y="914"/>
                </a:lnTo>
                <a:lnTo>
                  <a:pt x="811" y="914"/>
                </a:lnTo>
                <a:lnTo>
                  <a:pt x="813" y="916"/>
                </a:lnTo>
                <a:lnTo>
                  <a:pt x="815" y="914"/>
                </a:lnTo>
                <a:lnTo>
                  <a:pt x="817" y="916"/>
                </a:lnTo>
                <a:lnTo>
                  <a:pt x="819" y="914"/>
                </a:lnTo>
                <a:lnTo>
                  <a:pt x="819" y="916"/>
                </a:lnTo>
                <a:lnTo>
                  <a:pt x="821" y="916"/>
                </a:lnTo>
                <a:lnTo>
                  <a:pt x="821" y="916"/>
                </a:lnTo>
                <a:lnTo>
                  <a:pt x="823" y="918"/>
                </a:lnTo>
                <a:lnTo>
                  <a:pt x="821" y="918"/>
                </a:lnTo>
                <a:lnTo>
                  <a:pt x="819" y="916"/>
                </a:lnTo>
                <a:lnTo>
                  <a:pt x="819" y="916"/>
                </a:lnTo>
                <a:lnTo>
                  <a:pt x="817" y="916"/>
                </a:lnTo>
                <a:lnTo>
                  <a:pt x="815" y="916"/>
                </a:lnTo>
                <a:lnTo>
                  <a:pt x="813" y="916"/>
                </a:lnTo>
                <a:lnTo>
                  <a:pt x="811" y="916"/>
                </a:lnTo>
                <a:lnTo>
                  <a:pt x="811" y="916"/>
                </a:lnTo>
                <a:lnTo>
                  <a:pt x="811" y="916"/>
                </a:lnTo>
                <a:lnTo>
                  <a:pt x="813" y="918"/>
                </a:lnTo>
                <a:lnTo>
                  <a:pt x="811" y="923"/>
                </a:lnTo>
                <a:lnTo>
                  <a:pt x="813" y="927"/>
                </a:lnTo>
                <a:lnTo>
                  <a:pt x="811" y="929"/>
                </a:lnTo>
                <a:lnTo>
                  <a:pt x="813" y="931"/>
                </a:lnTo>
                <a:lnTo>
                  <a:pt x="811" y="941"/>
                </a:lnTo>
                <a:lnTo>
                  <a:pt x="811" y="944"/>
                </a:lnTo>
                <a:lnTo>
                  <a:pt x="811" y="946"/>
                </a:lnTo>
                <a:lnTo>
                  <a:pt x="811" y="948"/>
                </a:lnTo>
                <a:lnTo>
                  <a:pt x="811" y="950"/>
                </a:lnTo>
                <a:lnTo>
                  <a:pt x="809" y="954"/>
                </a:lnTo>
                <a:lnTo>
                  <a:pt x="809" y="960"/>
                </a:lnTo>
                <a:lnTo>
                  <a:pt x="809" y="962"/>
                </a:lnTo>
                <a:lnTo>
                  <a:pt x="809" y="965"/>
                </a:lnTo>
                <a:lnTo>
                  <a:pt x="807" y="967"/>
                </a:lnTo>
                <a:lnTo>
                  <a:pt x="809" y="965"/>
                </a:lnTo>
                <a:lnTo>
                  <a:pt x="809" y="967"/>
                </a:lnTo>
                <a:lnTo>
                  <a:pt x="807" y="967"/>
                </a:lnTo>
                <a:lnTo>
                  <a:pt x="807" y="967"/>
                </a:lnTo>
                <a:lnTo>
                  <a:pt x="807" y="967"/>
                </a:lnTo>
                <a:lnTo>
                  <a:pt x="805" y="973"/>
                </a:lnTo>
                <a:lnTo>
                  <a:pt x="805" y="975"/>
                </a:lnTo>
                <a:lnTo>
                  <a:pt x="803" y="977"/>
                </a:lnTo>
                <a:lnTo>
                  <a:pt x="805" y="979"/>
                </a:lnTo>
                <a:lnTo>
                  <a:pt x="805" y="981"/>
                </a:lnTo>
                <a:lnTo>
                  <a:pt x="805" y="983"/>
                </a:lnTo>
                <a:lnTo>
                  <a:pt x="805" y="986"/>
                </a:lnTo>
                <a:lnTo>
                  <a:pt x="807" y="988"/>
                </a:lnTo>
                <a:lnTo>
                  <a:pt x="809" y="990"/>
                </a:lnTo>
                <a:lnTo>
                  <a:pt x="809" y="992"/>
                </a:lnTo>
                <a:lnTo>
                  <a:pt x="809" y="994"/>
                </a:lnTo>
                <a:lnTo>
                  <a:pt x="809" y="996"/>
                </a:lnTo>
                <a:lnTo>
                  <a:pt x="809" y="996"/>
                </a:lnTo>
                <a:lnTo>
                  <a:pt x="811" y="1000"/>
                </a:lnTo>
                <a:lnTo>
                  <a:pt x="811" y="1000"/>
                </a:lnTo>
                <a:lnTo>
                  <a:pt x="809" y="1004"/>
                </a:lnTo>
                <a:lnTo>
                  <a:pt x="809" y="1009"/>
                </a:lnTo>
                <a:lnTo>
                  <a:pt x="809" y="1011"/>
                </a:lnTo>
                <a:lnTo>
                  <a:pt x="809" y="1011"/>
                </a:lnTo>
                <a:lnTo>
                  <a:pt x="809" y="1011"/>
                </a:lnTo>
                <a:lnTo>
                  <a:pt x="809" y="1011"/>
                </a:lnTo>
                <a:lnTo>
                  <a:pt x="809" y="1013"/>
                </a:lnTo>
                <a:lnTo>
                  <a:pt x="809" y="1013"/>
                </a:lnTo>
                <a:lnTo>
                  <a:pt x="807" y="1013"/>
                </a:lnTo>
                <a:lnTo>
                  <a:pt x="809" y="1013"/>
                </a:lnTo>
                <a:lnTo>
                  <a:pt x="807" y="1013"/>
                </a:lnTo>
                <a:lnTo>
                  <a:pt x="807" y="1013"/>
                </a:lnTo>
                <a:lnTo>
                  <a:pt x="807" y="1015"/>
                </a:lnTo>
                <a:lnTo>
                  <a:pt x="807" y="1017"/>
                </a:lnTo>
                <a:lnTo>
                  <a:pt x="807" y="1019"/>
                </a:lnTo>
                <a:lnTo>
                  <a:pt x="807" y="1021"/>
                </a:lnTo>
                <a:lnTo>
                  <a:pt x="809" y="1023"/>
                </a:lnTo>
                <a:lnTo>
                  <a:pt x="813" y="1027"/>
                </a:lnTo>
                <a:lnTo>
                  <a:pt x="813" y="1027"/>
                </a:lnTo>
                <a:lnTo>
                  <a:pt x="815" y="1032"/>
                </a:lnTo>
                <a:lnTo>
                  <a:pt x="815" y="1034"/>
                </a:lnTo>
                <a:lnTo>
                  <a:pt x="813" y="1036"/>
                </a:lnTo>
                <a:lnTo>
                  <a:pt x="815" y="1040"/>
                </a:lnTo>
                <a:lnTo>
                  <a:pt x="815" y="1042"/>
                </a:lnTo>
                <a:lnTo>
                  <a:pt x="819" y="1046"/>
                </a:lnTo>
                <a:lnTo>
                  <a:pt x="821" y="1048"/>
                </a:lnTo>
                <a:lnTo>
                  <a:pt x="823" y="1050"/>
                </a:lnTo>
                <a:lnTo>
                  <a:pt x="826" y="1053"/>
                </a:lnTo>
                <a:lnTo>
                  <a:pt x="826" y="1053"/>
                </a:lnTo>
                <a:lnTo>
                  <a:pt x="828" y="1055"/>
                </a:lnTo>
                <a:lnTo>
                  <a:pt x="828" y="1057"/>
                </a:lnTo>
                <a:lnTo>
                  <a:pt x="826" y="1055"/>
                </a:lnTo>
                <a:lnTo>
                  <a:pt x="826" y="1057"/>
                </a:lnTo>
                <a:lnTo>
                  <a:pt x="826" y="1057"/>
                </a:lnTo>
                <a:lnTo>
                  <a:pt x="826" y="1059"/>
                </a:lnTo>
                <a:lnTo>
                  <a:pt x="828" y="1057"/>
                </a:lnTo>
                <a:lnTo>
                  <a:pt x="828" y="1057"/>
                </a:lnTo>
                <a:lnTo>
                  <a:pt x="830" y="1059"/>
                </a:lnTo>
                <a:lnTo>
                  <a:pt x="830" y="1059"/>
                </a:lnTo>
                <a:lnTo>
                  <a:pt x="832" y="1061"/>
                </a:lnTo>
                <a:lnTo>
                  <a:pt x="832" y="1061"/>
                </a:lnTo>
                <a:lnTo>
                  <a:pt x="834" y="1061"/>
                </a:lnTo>
                <a:lnTo>
                  <a:pt x="834" y="1059"/>
                </a:lnTo>
                <a:lnTo>
                  <a:pt x="834" y="1057"/>
                </a:lnTo>
                <a:lnTo>
                  <a:pt x="834" y="1055"/>
                </a:lnTo>
                <a:lnTo>
                  <a:pt x="836" y="1057"/>
                </a:lnTo>
                <a:lnTo>
                  <a:pt x="838" y="1057"/>
                </a:lnTo>
                <a:lnTo>
                  <a:pt x="838" y="1057"/>
                </a:lnTo>
                <a:lnTo>
                  <a:pt x="840" y="1057"/>
                </a:lnTo>
                <a:lnTo>
                  <a:pt x="840" y="1057"/>
                </a:lnTo>
                <a:lnTo>
                  <a:pt x="840" y="1057"/>
                </a:lnTo>
                <a:lnTo>
                  <a:pt x="842" y="1057"/>
                </a:lnTo>
                <a:lnTo>
                  <a:pt x="844" y="1057"/>
                </a:lnTo>
                <a:lnTo>
                  <a:pt x="844" y="1057"/>
                </a:lnTo>
                <a:lnTo>
                  <a:pt x="847" y="1057"/>
                </a:lnTo>
                <a:lnTo>
                  <a:pt x="847" y="1057"/>
                </a:lnTo>
                <a:lnTo>
                  <a:pt x="847" y="1057"/>
                </a:lnTo>
                <a:lnTo>
                  <a:pt x="847" y="1057"/>
                </a:lnTo>
                <a:lnTo>
                  <a:pt x="844" y="1057"/>
                </a:lnTo>
                <a:lnTo>
                  <a:pt x="838" y="1057"/>
                </a:lnTo>
                <a:lnTo>
                  <a:pt x="838" y="1057"/>
                </a:lnTo>
                <a:lnTo>
                  <a:pt x="836" y="1059"/>
                </a:lnTo>
                <a:lnTo>
                  <a:pt x="834" y="1059"/>
                </a:lnTo>
                <a:lnTo>
                  <a:pt x="834" y="1059"/>
                </a:lnTo>
                <a:lnTo>
                  <a:pt x="836" y="1059"/>
                </a:lnTo>
                <a:lnTo>
                  <a:pt x="836" y="1061"/>
                </a:lnTo>
                <a:lnTo>
                  <a:pt x="836" y="1063"/>
                </a:lnTo>
                <a:lnTo>
                  <a:pt x="838" y="1065"/>
                </a:lnTo>
                <a:lnTo>
                  <a:pt x="838" y="1065"/>
                </a:lnTo>
                <a:lnTo>
                  <a:pt x="838" y="1065"/>
                </a:lnTo>
                <a:lnTo>
                  <a:pt x="840" y="1067"/>
                </a:lnTo>
                <a:lnTo>
                  <a:pt x="838" y="1067"/>
                </a:lnTo>
                <a:lnTo>
                  <a:pt x="838" y="1067"/>
                </a:lnTo>
                <a:lnTo>
                  <a:pt x="836" y="1065"/>
                </a:lnTo>
                <a:lnTo>
                  <a:pt x="836" y="1065"/>
                </a:lnTo>
                <a:lnTo>
                  <a:pt x="834" y="1063"/>
                </a:lnTo>
                <a:lnTo>
                  <a:pt x="834" y="1063"/>
                </a:lnTo>
                <a:lnTo>
                  <a:pt x="834" y="1061"/>
                </a:lnTo>
                <a:lnTo>
                  <a:pt x="834" y="1061"/>
                </a:lnTo>
                <a:lnTo>
                  <a:pt x="832" y="1061"/>
                </a:lnTo>
                <a:lnTo>
                  <a:pt x="834" y="1063"/>
                </a:lnTo>
                <a:lnTo>
                  <a:pt x="834" y="1065"/>
                </a:lnTo>
                <a:lnTo>
                  <a:pt x="834" y="1069"/>
                </a:lnTo>
                <a:lnTo>
                  <a:pt x="834" y="1071"/>
                </a:lnTo>
                <a:lnTo>
                  <a:pt x="838" y="1076"/>
                </a:lnTo>
                <a:lnTo>
                  <a:pt x="842" y="1076"/>
                </a:lnTo>
                <a:lnTo>
                  <a:pt x="842" y="1078"/>
                </a:lnTo>
                <a:lnTo>
                  <a:pt x="842" y="1078"/>
                </a:lnTo>
                <a:lnTo>
                  <a:pt x="842" y="1080"/>
                </a:lnTo>
                <a:lnTo>
                  <a:pt x="842" y="1080"/>
                </a:lnTo>
                <a:lnTo>
                  <a:pt x="842" y="1082"/>
                </a:lnTo>
                <a:lnTo>
                  <a:pt x="842" y="1084"/>
                </a:lnTo>
                <a:lnTo>
                  <a:pt x="842" y="1086"/>
                </a:lnTo>
                <a:lnTo>
                  <a:pt x="844" y="1088"/>
                </a:lnTo>
                <a:lnTo>
                  <a:pt x="849" y="1092"/>
                </a:lnTo>
                <a:lnTo>
                  <a:pt x="849" y="1092"/>
                </a:lnTo>
                <a:lnTo>
                  <a:pt x="851" y="1095"/>
                </a:lnTo>
                <a:lnTo>
                  <a:pt x="851" y="1097"/>
                </a:lnTo>
                <a:lnTo>
                  <a:pt x="853" y="1097"/>
                </a:lnTo>
                <a:lnTo>
                  <a:pt x="855" y="1099"/>
                </a:lnTo>
                <a:lnTo>
                  <a:pt x="857" y="1101"/>
                </a:lnTo>
                <a:lnTo>
                  <a:pt x="857" y="1101"/>
                </a:lnTo>
                <a:lnTo>
                  <a:pt x="857" y="1103"/>
                </a:lnTo>
                <a:lnTo>
                  <a:pt x="857" y="1105"/>
                </a:lnTo>
                <a:lnTo>
                  <a:pt x="859" y="1105"/>
                </a:lnTo>
                <a:lnTo>
                  <a:pt x="859" y="1105"/>
                </a:lnTo>
                <a:lnTo>
                  <a:pt x="859" y="1107"/>
                </a:lnTo>
                <a:lnTo>
                  <a:pt x="859" y="1109"/>
                </a:lnTo>
                <a:lnTo>
                  <a:pt x="861" y="1111"/>
                </a:lnTo>
                <a:lnTo>
                  <a:pt x="859" y="1111"/>
                </a:lnTo>
                <a:lnTo>
                  <a:pt x="861" y="1113"/>
                </a:lnTo>
                <a:lnTo>
                  <a:pt x="859" y="1113"/>
                </a:lnTo>
                <a:lnTo>
                  <a:pt x="861" y="1115"/>
                </a:lnTo>
                <a:lnTo>
                  <a:pt x="863" y="1115"/>
                </a:lnTo>
                <a:lnTo>
                  <a:pt x="863" y="1115"/>
                </a:lnTo>
                <a:lnTo>
                  <a:pt x="867" y="1115"/>
                </a:lnTo>
                <a:lnTo>
                  <a:pt x="867" y="1115"/>
                </a:lnTo>
                <a:lnTo>
                  <a:pt x="872" y="1118"/>
                </a:lnTo>
                <a:lnTo>
                  <a:pt x="874" y="1118"/>
                </a:lnTo>
                <a:lnTo>
                  <a:pt x="876" y="1118"/>
                </a:lnTo>
                <a:lnTo>
                  <a:pt x="878" y="1118"/>
                </a:lnTo>
                <a:lnTo>
                  <a:pt x="880" y="1120"/>
                </a:lnTo>
                <a:lnTo>
                  <a:pt x="880" y="1122"/>
                </a:lnTo>
                <a:lnTo>
                  <a:pt x="882" y="1122"/>
                </a:lnTo>
                <a:lnTo>
                  <a:pt x="886" y="1124"/>
                </a:lnTo>
                <a:lnTo>
                  <a:pt x="891" y="1124"/>
                </a:lnTo>
                <a:lnTo>
                  <a:pt x="891" y="1124"/>
                </a:lnTo>
                <a:lnTo>
                  <a:pt x="893" y="1126"/>
                </a:lnTo>
                <a:lnTo>
                  <a:pt x="893" y="1128"/>
                </a:lnTo>
                <a:lnTo>
                  <a:pt x="895" y="1128"/>
                </a:lnTo>
                <a:lnTo>
                  <a:pt x="895" y="1128"/>
                </a:lnTo>
                <a:lnTo>
                  <a:pt x="897" y="1128"/>
                </a:lnTo>
                <a:lnTo>
                  <a:pt x="897" y="1128"/>
                </a:lnTo>
                <a:lnTo>
                  <a:pt x="899" y="1130"/>
                </a:lnTo>
                <a:lnTo>
                  <a:pt x="901" y="1130"/>
                </a:lnTo>
                <a:lnTo>
                  <a:pt x="905" y="1134"/>
                </a:lnTo>
                <a:lnTo>
                  <a:pt x="907" y="1139"/>
                </a:lnTo>
                <a:lnTo>
                  <a:pt x="909" y="1141"/>
                </a:lnTo>
                <a:lnTo>
                  <a:pt x="909" y="1143"/>
                </a:lnTo>
                <a:lnTo>
                  <a:pt x="909" y="1143"/>
                </a:lnTo>
                <a:lnTo>
                  <a:pt x="909" y="1145"/>
                </a:lnTo>
                <a:lnTo>
                  <a:pt x="909" y="1145"/>
                </a:lnTo>
                <a:lnTo>
                  <a:pt x="911" y="1145"/>
                </a:lnTo>
                <a:lnTo>
                  <a:pt x="911" y="1147"/>
                </a:lnTo>
                <a:lnTo>
                  <a:pt x="911" y="1147"/>
                </a:lnTo>
                <a:lnTo>
                  <a:pt x="911" y="1151"/>
                </a:lnTo>
                <a:lnTo>
                  <a:pt x="911" y="1151"/>
                </a:lnTo>
                <a:lnTo>
                  <a:pt x="914" y="1153"/>
                </a:lnTo>
                <a:lnTo>
                  <a:pt x="916" y="1155"/>
                </a:lnTo>
                <a:lnTo>
                  <a:pt x="918" y="1157"/>
                </a:lnTo>
                <a:lnTo>
                  <a:pt x="918" y="1160"/>
                </a:lnTo>
                <a:lnTo>
                  <a:pt x="918" y="1160"/>
                </a:lnTo>
                <a:lnTo>
                  <a:pt x="918" y="1160"/>
                </a:lnTo>
                <a:lnTo>
                  <a:pt x="918" y="1160"/>
                </a:lnTo>
                <a:lnTo>
                  <a:pt x="918" y="1160"/>
                </a:lnTo>
                <a:lnTo>
                  <a:pt x="918" y="1162"/>
                </a:lnTo>
                <a:lnTo>
                  <a:pt x="918" y="1164"/>
                </a:lnTo>
                <a:lnTo>
                  <a:pt x="920" y="1166"/>
                </a:lnTo>
                <a:lnTo>
                  <a:pt x="922" y="1168"/>
                </a:lnTo>
                <a:lnTo>
                  <a:pt x="922" y="1170"/>
                </a:lnTo>
                <a:lnTo>
                  <a:pt x="922" y="1170"/>
                </a:lnTo>
                <a:lnTo>
                  <a:pt x="922" y="1172"/>
                </a:lnTo>
                <a:lnTo>
                  <a:pt x="926" y="1174"/>
                </a:lnTo>
                <a:lnTo>
                  <a:pt x="926" y="1176"/>
                </a:lnTo>
                <a:lnTo>
                  <a:pt x="926" y="1178"/>
                </a:lnTo>
                <a:lnTo>
                  <a:pt x="928" y="1180"/>
                </a:lnTo>
                <a:lnTo>
                  <a:pt x="928" y="1183"/>
                </a:lnTo>
                <a:lnTo>
                  <a:pt x="930" y="1183"/>
                </a:lnTo>
                <a:lnTo>
                  <a:pt x="930" y="1187"/>
                </a:lnTo>
                <a:lnTo>
                  <a:pt x="930" y="1189"/>
                </a:lnTo>
                <a:lnTo>
                  <a:pt x="930" y="1189"/>
                </a:lnTo>
                <a:lnTo>
                  <a:pt x="932" y="1191"/>
                </a:lnTo>
                <a:lnTo>
                  <a:pt x="935" y="1193"/>
                </a:lnTo>
                <a:lnTo>
                  <a:pt x="937" y="1195"/>
                </a:lnTo>
                <a:lnTo>
                  <a:pt x="939" y="1197"/>
                </a:lnTo>
                <a:lnTo>
                  <a:pt x="941" y="1197"/>
                </a:lnTo>
                <a:lnTo>
                  <a:pt x="943" y="1197"/>
                </a:lnTo>
                <a:lnTo>
                  <a:pt x="943" y="1199"/>
                </a:lnTo>
                <a:lnTo>
                  <a:pt x="947" y="1201"/>
                </a:lnTo>
                <a:lnTo>
                  <a:pt x="951" y="1208"/>
                </a:lnTo>
                <a:lnTo>
                  <a:pt x="953" y="1210"/>
                </a:lnTo>
                <a:lnTo>
                  <a:pt x="955" y="1212"/>
                </a:lnTo>
                <a:lnTo>
                  <a:pt x="955" y="1216"/>
                </a:lnTo>
                <a:lnTo>
                  <a:pt x="953" y="1218"/>
                </a:lnTo>
                <a:lnTo>
                  <a:pt x="951" y="1220"/>
                </a:lnTo>
                <a:lnTo>
                  <a:pt x="953" y="1220"/>
                </a:lnTo>
                <a:lnTo>
                  <a:pt x="953" y="1220"/>
                </a:lnTo>
                <a:lnTo>
                  <a:pt x="953" y="1220"/>
                </a:lnTo>
                <a:lnTo>
                  <a:pt x="953" y="1220"/>
                </a:lnTo>
                <a:lnTo>
                  <a:pt x="953" y="1222"/>
                </a:lnTo>
                <a:lnTo>
                  <a:pt x="955" y="1224"/>
                </a:lnTo>
                <a:lnTo>
                  <a:pt x="953" y="1224"/>
                </a:lnTo>
                <a:lnTo>
                  <a:pt x="953" y="1222"/>
                </a:lnTo>
                <a:lnTo>
                  <a:pt x="951" y="1222"/>
                </a:lnTo>
                <a:lnTo>
                  <a:pt x="951" y="1220"/>
                </a:lnTo>
                <a:lnTo>
                  <a:pt x="951" y="1220"/>
                </a:lnTo>
                <a:lnTo>
                  <a:pt x="951" y="1220"/>
                </a:lnTo>
                <a:lnTo>
                  <a:pt x="949" y="1222"/>
                </a:lnTo>
                <a:lnTo>
                  <a:pt x="947" y="1222"/>
                </a:lnTo>
                <a:lnTo>
                  <a:pt x="945" y="1220"/>
                </a:lnTo>
                <a:lnTo>
                  <a:pt x="941" y="1220"/>
                </a:lnTo>
                <a:lnTo>
                  <a:pt x="941" y="1222"/>
                </a:lnTo>
                <a:lnTo>
                  <a:pt x="941" y="1222"/>
                </a:lnTo>
                <a:lnTo>
                  <a:pt x="943" y="1224"/>
                </a:lnTo>
                <a:lnTo>
                  <a:pt x="945" y="1227"/>
                </a:lnTo>
                <a:lnTo>
                  <a:pt x="949" y="1227"/>
                </a:lnTo>
                <a:lnTo>
                  <a:pt x="949" y="1229"/>
                </a:lnTo>
                <a:lnTo>
                  <a:pt x="949" y="1229"/>
                </a:lnTo>
                <a:lnTo>
                  <a:pt x="949" y="1231"/>
                </a:lnTo>
                <a:lnTo>
                  <a:pt x="951" y="1231"/>
                </a:lnTo>
                <a:lnTo>
                  <a:pt x="953" y="1233"/>
                </a:lnTo>
                <a:lnTo>
                  <a:pt x="955" y="1233"/>
                </a:lnTo>
                <a:lnTo>
                  <a:pt x="955" y="1235"/>
                </a:lnTo>
                <a:lnTo>
                  <a:pt x="958" y="1235"/>
                </a:lnTo>
                <a:lnTo>
                  <a:pt x="958" y="1235"/>
                </a:lnTo>
                <a:lnTo>
                  <a:pt x="960" y="1237"/>
                </a:lnTo>
                <a:lnTo>
                  <a:pt x="960" y="1237"/>
                </a:lnTo>
                <a:lnTo>
                  <a:pt x="962" y="1239"/>
                </a:lnTo>
                <a:lnTo>
                  <a:pt x="964" y="1237"/>
                </a:lnTo>
                <a:lnTo>
                  <a:pt x="966" y="1237"/>
                </a:lnTo>
                <a:lnTo>
                  <a:pt x="968" y="1237"/>
                </a:lnTo>
                <a:lnTo>
                  <a:pt x="968" y="1235"/>
                </a:lnTo>
                <a:lnTo>
                  <a:pt x="968" y="1237"/>
                </a:lnTo>
                <a:lnTo>
                  <a:pt x="968" y="1239"/>
                </a:lnTo>
                <a:lnTo>
                  <a:pt x="970" y="1241"/>
                </a:lnTo>
                <a:lnTo>
                  <a:pt x="976" y="1245"/>
                </a:lnTo>
                <a:lnTo>
                  <a:pt x="979" y="1245"/>
                </a:lnTo>
                <a:lnTo>
                  <a:pt x="981" y="1245"/>
                </a:lnTo>
                <a:lnTo>
                  <a:pt x="983" y="1252"/>
                </a:lnTo>
                <a:lnTo>
                  <a:pt x="983" y="1254"/>
                </a:lnTo>
                <a:lnTo>
                  <a:pt x="983" y="1256"/>
                </a:lnTo>
                <a:lnTo>
                  <a:pt x="985" y="1256"/>
                </a:lnTo>
                <a:lnTo>
                  <a:pt x="985" y="1256"/>
                </a:lnTo>
                <a:lnTo>
                  <a:pt x="985" y="1258"/>
                </a:lnTo>
                <a:lnTo>
                  <a:pt x="985" y="1260"/>
                </a:lnTo>
                <a:lnTo>
                  <a:pt x="983" y="1264"/>
                </a:lnTo>
                <a:lnTo>
                  <a:pt x="983" y="1266"/>
                </a:lnTo>
                <a:lnTo>
                  <a:pt x="985" y="1266"/>
                </a:lnTo>
                <a:lnTo>
                  <a:pt x="987" y="1271"/>
                </a:lnTo>
                <a:lnTo>
                  <a:pt x="987" y="1271"/>
                </a:lnTo>
                <a:lnTo>
                  <a:pt x="987" y="1271"/>
                </a:lnTo>
                <a:lnTo>
                  <a:pt x="989" y="1273"/>
                </a:lnTo>
                <a:lnTo>
                  <a:pt x="989" y="1271"/>
                </a:lnTo>
                <a:lnTo>
                  <a:pt x="989" y="1271"/>
                </a:lnTo>
                <a:lnTo>
                  <a:pt x="991" y="1273"/>
                </a:lnTo>
                <a:lnTo>
                  <a:pt x="993" y="1275"/>
                </a:lnTo>
                <a:lnTo>
                  <a:pt x="999" y="1279"/>
                </a:lnTo>
                <a:lnTo>
                  <a:pt x="1002" y="1281"/>
                </a:lnTo>
                <a:lnTo>
                  <a:pt x="1004" y="1281"/>
                </a:lnTo>
                <a:lnTo>
                  <a:pt x="1006" y="1283"/>
                </a:lnTo>
                <a:lnTo>
                  <a:pt x="1008" y="1285"/>
                </a:lnTo>
                <a:lnTo>
                  <a:pt x="1010" y="1287"/>
                </a:lnTo>
                <a:lnTo>
                  <a:pt x="1010" y="1289"/>
                </a:lnTo>
                <a:lnTo>
                  <a:pt x="1012" y="1289"/>
                </a:lnTo>
                <a:lnTo>
                  <a:pt x="1012" y="1296"/>
                </a:lnTo>
                <a:lnTo>
                  <a:pt x="1014" y="1296"/>
                </a:lnTo>
                <a:lnTo>
                  <a:pt x="1016" y="1298"/>
                </a:lnTo>
                <a:lnTo>
                  <a:pt x="1016" y="1296"/>
                </a:lnTo>
                <a:lnTo>
                  <a:pt x="1018" y="1296"/>
                </a:lnTo>
                <a:lnTo>
                  <a:pt x="1020" y="1294"/>
                </a:lnTo>
                <a:lnTo>
                  <a:pt x="1020" y="1294"/>
                </a:lnTo>
                <a:lnTo>
                  <a:pt x="1023" y="1292"/>
                </a:lnTo>
                <a:lnTo>
                  <a:pt x="1023" y="1289"/>
                </a:lnTo>
                <a:lnTo>
                  <a:pt x="1023" y="1287"/>
                </a:lnTo>
                <a:lnTo>
                  <a:pt x="1020" y="1285"/>
                </a:lnTo>
                <a:lnTo>
                  <a:pt x="1018" y="1285"/>
                </a:lnTo>
                <a:lnTo>
                  <a:pt x="1018" y="1283"/>
                </a:lnTo>
                <a:lnTo>
                  <a:pt x="1018" y="1281"/>
                </a:lnTo>
                <a:lnTo>
                  <a:pt x="1016" y="1281"/>
                </a:lnTo>
                <a:lnTo>
                  <a:pt x="1016" y="1279"/>
                </a:lnTo>
                <a:lnTo>
                  <a:pt x="1014" y="1279"/>
                </a:lnTo>
                <a:lnTo>
                  <a:pt x="1014" y="1277"/>
                </a:lnTo>
                <a:lnTo>
                  <a:pt x="1010" y="1275"/>
                </a:lnTo>
                <a:lnTo>
                  <a:pt x="1010" y="1275"/>
                </a:lnTo>
                <a:lnTo>
                  <a:pt x="1010" y="1275"/>
                </a:lnTo>
                <a:lnTo>
                  <a:pt x="1010" y="1277"/>
                </a:lnTo>
                <a:lnTo>
                  <a:pt x="1010" y="1277"/>
                </a:lnTo>
                <a:lnTo>
                  <a:pt x="1010" y="1277"/>
                </a:lnTo>
                <a:lnTo>
                  <a:pt x="1008" y="1279"/>
                </a:lnTo>
                <a:lnTo>
                  <a:pt x="1008" y="1279"/>
                </a:lnTo>
                <a:lnTo>
                  <a:pt x="1008" y="1277"/>
                </a:lnTo>
                <a:lnTo>
                  <a:pt x="1008" y="1277"/>
                </a:lnTo>
                <a:lnTo>
                  <a:pt x="1006" y="1277"/>
                </a:lnTo>
                <a:lnTo>
                  <a:pt x="1004" y="1275"/>
                </a:lnTo>
                <a:lnTo>
                  <a:pt x="1004" y="1271"/>
                </a:lnTo>
                <a:lnTo>
                  <a:pt x="1004" y="1271"/>
                </a:lnTo>
                <a:lnTo>
                  <a:pt x="1004" y="1269"/>
                </a:lnTo>
                <a:lnTo>
                  <a:pt x="1004" y="1266"/>
                </a:lnTo>
                <a:lnTo>
                  <a:pt x="1004" y="1264"/>
                </a:lnTo>
                <a:lnTo>
                  <a:pt x="1002" y="1262"/>
                </a:lnTo>
                <a:lnTo>
                  <a:pt x="999" y="1258"/>
                </a:lnTo>
                <a:lnTo>
                  <a:pt x="999" y="1256"/>
                </a:lnTo>
                <a:lnTo>
                  <a:pt x="997" y="1256"/>
                </a:lnTo>
                <a:lnTo>
                  <a:pt x="995" y="1252"/>
                </a:lnTo>
                <a:lnTo>
                  <a:pt x="995" y="1250"/>
                </a:lnTo>
                <a:lnTo>
                  <a:pt x="995" y="1248"/>
                </a:lnTo>
                <a:lnTo>
                  <a:pt x="993" y="1245"/>
                </a:lnTo>
                <a:lnTo>
                  <a:pt x="993" y="1243"/>
                </a:lnTo>
                <a:lnTo>
                  <a:pt x="993" y="1243"/>
                </a:lnTo>
                <a:lnTo>
                  <a:pt x="993" y="1241"/>
                </a:lnTo>
                <a:lnTo>
                  <a:pt x="991" y="1241"/>
                </a:lnTo>
                <a:lnTo>
                  <a:pt x="991" y="1239"/>
                </a:lnTo>
                <a:lnTo>
                  <a:pt x="989" y="1235"/>
                </a:lnTo>
                <a:lnTo>
                  <a:pt x="987" y="1237"/>
                </a:lnTo>
                <a:lnTo>
                  <a:pt x="987" y="1237"/>
                </a:lnTo>
                <a:lnTo>
                  <a:pt x="989" y="1239"/>
                </a:lnTo>
                <a:lnTo>
                  <a:pt x="989" y="1241"/>
                </a:lnTo>
                <a:lnTo>
                  <a:pt x="989" y="1241"/>
                </a:lnTo>
                <a:lnTo>
                  <a:pt x="989" y="1241"/>
                </a:lnTo>
                <a:lnTo>
                  <a:pt x="987" y="1239"/>
                </a:lnTo>
                <a:lnTo>
                  <a:pt x="987" y="1237"/>
                </a:lnTo>
                <a:lnTo>
                  <a:pt x="985" y="1235"/>
                </a:lnTo>
                <a:lnTo>
                  <a:pt x="985" y="1233"/>
                </a:lnTo>
                <a:lnTo>
                  <a:pt x="985" y="1233"/>
                </a:lnTo>
                <a:lnTo>
                  <a:pt x="983" y="1231"/>
                </a:lnTo>
                <a:lnTo>
                  <a:pt x="983" y="1231"/>
                </a:lnTo>
                <a:lnTo>
                  <a:pt x="981" y="1229"/>
                </a:lnTo>
                <a:lnTo>
                  <a:pt x="981" y="1227"/>
                </a:lnTo>
                <a:lnTo>
                  <a:pt x="976" y="1224"/>
                </a:lnTo>
                <a:lnTo>
                  <a:pt x="974" y="1220"/>
                </a:lnTo>
                <a:lnTo>
                  <a:pt x="974" y="1220"/>
                </a:lnTo>
                <a:lnTo>
                  <a:pt x="974" y="1218"/>
                </a:lnTo>
                <a:lnTo>
                  <a:pt x="974" y="1216"/>
                </a:lnTo>
                <a:lnTo>
                  <a:pt x="974" y="1216"/>
                </a:lnTo>
                <a:lnTo>
                  <a:pt x="972" y="1214"/>
                </a:lnTo>
                <a:lnTo>
                  <a:pt x="972" y="1214"/>
                </a:lnTo>
                <a:lnTo>
                  <a:pt x="972" y="1212"/>
                </a:lnTo>
                <a:lnTo>
                  <a:pt x="972" y="1212"/>
                </a:lnTo>
                <a:lnTo>
                  <a:pt x="970" y="1212"/>
                </a:lnTo>
                <a:lnTo>
                  <a:pt x="970" y="1210"/>
                </a:lnTo>
                <a:lnTo>
                  <a:pt x="968" y="1206"/>
                </a:lnTo>
                <a:lnTo>
                  <a:pt x="966" y="1206"/>
                </a:lnTo>
                <a:lnTo>
                  <a:pt x="966" y="1206"/>
                </a:lnTo>
                <a:lnTo>
                  <a:pt x="966" y="1206"/>
                </a:lnTo>
                <a:lnTo>
                  <a:pt x="966" y="1206"/>
                </a:lnTo>
                <a:lnTo>
                  <a:pt x="966" y="1204"/>
                </a:lnTo>
                <a:lnTo>
                  <a:pt x="964" y="1204"/>
                </a:lnTo>
                <a:lnTo>
                  <a:pt x="964" y="1204"/>
                </a:lnTo>
                <a:lnTo>
                  <a:pt x="962" y="1201"/>
                </a:lnTo>
                <a:lnTo>
                  <a:pt x="960" y="1197"/>
                </a:lnTo>
                <a:lnTo>
                  <a:pt x="960" y="1195"/>
                </a:lnTo>
                <a:lnTo>
                  <a:pt x="955" y="1193"/>
                </a:lnTo>
                <a:lnTo>
                  <a:pt x="953" y="1191"/>
                </a:lnTo>
                <a:lnTo>
                  <a:pt x="951" y="1191"/>
                </a:lnTo>
                <a:lnTo>
                  <a:pt x="951" y="1189"/>
                </a:lnTo>
                <a:lnTo>
                  <a:pt x="949" y="1187"/>
                </a:lnTo>
                <a:lnTo>
                  <a:pt x="947" y="1185"/>
                </a:lnTo>
                <a:lnTo>
                  <a:pt x="947" y="1183"/>
                </a:lnTo>
                <a:lnTo>
                  <a:pt x="947" y="1178"/>
                </a:lnTo>
                <a:lnTo>
                  <a:pt x="947" y="1178"/>
                </a:lnTo>
                <a:lnTo>
                  <a:pt x="945" y="1176"/>
                </a:lnTo>
                <a:lnTo>
                  <a:pt x="945" y="1172"/>
                </a:lnTo>
                <a:lnTo>
                  <a:pt x="943" y="1170"/>
                </a:lnTo>
                <a:lnTo>
                  <a:pt x="943" y="1170"/>
                </a:lnTo>
                <a:lnTo>
                  <a:pt x="943" y="1164"/>
                </a:lnTo>
                <a:lnTo>
                  <a:pt x="945" y="1162"/>
                </a:lnTo>
                <a:lnTo>
                  <a:pt x="945" y="1160"/>
                </a:lnTo>
                <a:lnTo>
                  <a:pt x="943" y="1157"/>
                </a:lnTo>
                <a:lnTo>
                  <a:pt x="943" y="1157"/>
                </a:lnTo>
                <a:lnTo>
                  <a:pt x="945" y="1160"/>
                </a:lnTo>
                <a:lnTo>
                  <a:pt x="947" y="1160"/>
                </a:lnTo>
                <a:lnTo>
                  <a:pt x="947" y="1160"/>
                </a:lnTo>
                <a:lnTo>
                  <a:pt x="949" y="1160"/>
                </a:lnTo>
                <a:lnTo>
                  <a:pt x="953" y="1164"/>
                </a:lnTo>
                <a:lnTo>
                  <a:pt x="953" y="1164"/>
                </a:lnTo>
                <a:lnTo>
                  <a:pt x="955" y="1164"/>
                </a:lnTo>
                <a:lnTo>
                  <a:pt x="955" y="1164"/>
                </a:lnTo>
                <a:lnTo>
                  <a:pt x="955" y="1162"/>
                </a:lnTo>
                <a:lnTo>
                  <a:pt x="958" y="1162"/>
                </a:lnTo>
                <a:lnTo>
                  <a:pt x="960" y="1164"/>
                </a:lnTo>
                <a:lnTo>
                  <a:pt x="960" y="1164"/>
                </a:lnTo>
                <a:lnTo>
                  <a:pt x="962" y="1164"/>
                </a:lnTo>
                <a:lnTo>
                  <a:pt x="962" y="1166"/>
                </a:lnTo>
                <a:lnTo>
                  <a:pt x="964" y="1168"/>
                </a:lnTo>
                <a:lnTo>
                  <a:pt x="968" y="1168"/>
                </a:lnTo>
                <a:lnTo>
                  <a:pt x="968" y="1168"/>
                </a:lnTo>
                <a:lnTo>
                  <a:pt x="970" y="1168"/>
                </a:lnTo>
                <a:lnTo>
                  <a:pt x="970" y="1168"/>
                </a:lnTo>
                <a:lnTo>
                  <a:pt x="970" y="1170"/>
                </a:lnTo>
                <a:lnTo>
                  <a:pt x="970" y="1170"/>
                </a:lnTo>
                <a:lnTo>
                  <a:pt x="970" y="1170"/>
                </a:lnTo>
                <a:lnTo>
                  <a:pt x="968" y="1170"/>
                </a:lnTo>
                <a:lnTo>
                  <a:pt x="970" y="1172"/>
                </a:lnTo>
                <a:lnTo>
                  <a:pt x="970" y="1172"/>
                </a:lnTo>
                <a:lnTo>
                  <a:pt x="968" y="1174"/>
                </a:lnTo>
                <a:lnTo>
                  <a:pt x="970" y="1176"/>
                </a:lnTo>
                <a:lnTo>
                  <a:pt x="972" y="1178"/>
                </a:lnTo>
                <a:lnTo>
                  <a:pt x="972" y="1183"/>
                </a:lnTo>
                <a:lnTo>
                  <a:pt x="974" y="1185"/>
                </a:lnTo>
                <a:lnTo>
                  <a:pt x="974" y="1187"/>
                </a:lnTo>
                <a:lnTo>
                  <a:pt x="974" y="1189"/>
                </a:lnTo>
                <a:lnTo>
                  <a:pt x="976" y="1189"/>
                </a:lnTo>
                <a:lnTo>
                  <a:pt x="976" y="1191"/>
                </a:lnTo>
                <a:lnTo>
                  <a:pt x="979" y="1195"/>
                </a:lnTo>
                <a:lnTo>
                  <a:pt x="979" y="1195"/>
                </a:lnTo>
                <a:lnTo>
                  <a:pt x="979" y="1197"/>
                </a:lnTo>
                <a:lnTo>
                  <a:pt x="981" y="1197"/>
                </a:lnTo>
                <a:lnTo>
                  <a:pt x="981" y="1197"/>
                </a:lnTo>
                <a:lnTo>
                  <a:pt x="983" y="1199"/>
                </a:lnTo>
                <a:lnTo>
                  <a:pt x="983" y="1201"/>
                </a:lnTo>
                <a:lnTo>
                  <a:pt x="983" y="1204"/>
                </a:lnTo>
                <a:lnTo>
                  <a:pt x="985" y="1206"/>
                </a:lnTo>
                <a:lnTo>
                  <a:pt x="987" y="1206"/>
                </a:lnTo>
                <a:lnTo>
                  <a:pt x="987" y="1206"/>
                </a:lnTo>
                <a:lnTo>
                  <a:pt x="987" y="1208"/>
                </a:lnTo>
                <a:lnTo>
                  <a:pt x="987" y="1208"/>
                </a:lnTo>
                <a:lnTo>
                  <a:pt x="989" y="1210"/>
                </a:lnTo>
                <a:lnTo>
                  <a:pt x="989" y="1212"/>
                </a:lnTo>
                <a:lnTo>
                  <a:pt x="993" y="1212"/>
                </a:lnTo>
                <a:lnTo>
                  <a:pt x="995" y="1216"/>
                </a:lnTo>
                <a:lnTo>
                  <a:pt x="997" y="1218"/>
                </a:lnTo>
                <a:lnTo>
                  <a:pt x="999" y="1220"/>
                </a:lnTo>
                <a:lnTo>
                  <a:pt x="1002" y="1220"/>
                </a:lnTo>
                <a:lnTo>
                  <a:pt x="1002" y="1220"/>
                </a:lnTo>
                <a:lnTo>
                  <a:pt x="1004" y="1220"/>
                </a:lnTo>
                <a:lnTo>
                  <a:pt x="1006" y="1220"/>
                </a:lnTo>
                <a:lnTo>
                  <a:pt x="1006" y="1222"/>
                </a:lnTo>
                <a:lnTo>
                  <a:pt x="1006" y="1224"/>
                </a:lnTo>
                <a:lnTo>
                  <a:pt x="1006" y="1227"/>
                </a:lnTo>
                <a:lnTo>
                  <a:pt x="1006" y="1227"/>
                </a:lnTo>
                <a:lnTo>
                  <a:pt x="1006" y="1229"/>
                </a:lnTo>
                <a:lnTo>
                  <a:pt x="1008" y="1229"/>
                </a:lnTo>
                <a:lnTo>
                  <a:pt x="1008" y="1231"/>
                </a:lnTo>
                <a:lnTo>
                  <a:pt x="1010" y="1231"/>
                </a:lnTo>
                <a:lnTo>
                  <a:pt x="1014" y="1233"/>
                </a:lnTo>
                <a:lnTo>
                  <a:pt x="1016" y="1233"/>
                </a:lnTo>
                <a:lnTo>
                  <a:pt x="1016" y="1235"/>
                </a:lnTo>
                <a:lnTo>
                  <a:pt x="1016" y="1235"/>
                </a:lnTo>
                <a:lnTo>
                  <a:pt x="1016" y="1237"/>
                </a:lnTo>
                <a:lnTo>
                  <a:pt x="1018" y="1239"/>
                </a:lnTo>
                <a:lnTo>
                  <a:pt x="1018" y="1239"/>
                </a:lnTo>
                <a:lnTo>
                  <a:pt x="1023" y="1239"/>
                </a:lnTo>
                <a:lnTo>
                  <a:pt x="1025" y="1241"/>
                </a:lnTo>
                <a:lnTo>
                  <a:pt x="1025" y="1243"/>
                </a:lnTo>
                <a:lnTo>
                  <a:pt x="1025" y="1243"/>
                </a:lnTo>
                <a:lnTo>
                  <a:pt x="1025" y="1243"/>
                </a:lnTo>
                <a:lnTo>
                  <a:pt x="1027" y="1245"/>
                </a:lnTo>
                <a:lnTo>
                  <a:pt x="1027" y="1245"/>
                </a:lnTo>
                <a:lnTo>
                  <a:pt x="1027" y="1245"/>
                </a:lnTo>
                <a:lnTo>
                  <a:pt x="1027" y="1245"/>
                </a:lnTo>
                <a:lnTo>
                  <a:pt x="1025" y="1245"/>
                </a:lnTo>
                <a:lnTo>
                  <a:pt x="1023" y="1248"/>
                </a:lnTo>
                <a:lnTo>
                  <a:pt x="1023" y="1250"/>
                </a:lnTo>
                <a:lnTo>
                  <a:pt x="1023" y="1254"/>
                </a:lnTo>
                <a:lnTo>
                  <a:pt x="1025" y="1256"/>
                </a:lnTo>
                <a:lnTo>
                  <a:pt x="1025" y="1256"/>
                </a:lnTo>
                <a:lnTo>
                  <a:pt x="1027" y="1256"/>
                </a:lnTo>
                <a:lnTo>
                  <a:pt x="1027" y="1256"/>
                </a:lnTo>
                <a:lnTo>
                  <a:pt x="1029" y="1256"/>
                </a:lnTo>
                <a:lnTo>
                  <a:pt x="1029" y="1254"/>
                </a:lnTo>
                <a:lnTo>
                  <a:pt x="1031" y="1254"/>
                </a:lnTo>
                <a:lnTo>
                  <a:pt x="1031" y="1254"/>
                </a:lnTo>
                <a:lnTo>
                  <a:pt x="1029" y="1256"/>
                </a:lnTo>
                <a:lnTo>
                  <a:pt x="1027" y="1256"/>
                </a:lnTo>
                <a:lnTo>
                  <a:pt x="1027" y="1256"/>
                </a:lnTo>
                <a:lnTo>
                  <a:pt x="1029" y="1258"/>
                </a:lnTo>
                <a:lnTo>
                  <a:pt x="1031" y="1256"/>
                </a:lnTo>
                <a:lnTo>
                  <a:pt x="1031" y="1256"/>
                </a:lnTo>
                <a:lnTo>
                  <a:pt x="1031" y="1256"/>
                </a:lnTo>
                <a:lnTo>
                  <a:pt x="1033" y="1258"/>
                </a:lnTo>
                <a:lnTo>
                  <a:pt x="1033" y="1258"/>
                </a:lnTo>
                <a:lnTo>
                  <a:pt x="1037" y="1260"/>
                </a:lnTo>
                <a:lnTo>
                  <a:pt x="1037" y="1262"/>
                </a:lnTo>
                <a:lnTo>
                  <a:pt x="1041" y="1264"/>
                </a:lnTo>
                <a:lnTo>
                  <a:pt x="1041" y="1264"/>
                </a:lnTo>
                <a:lnTo>
                  <a:pt x="1043" y="1264"/>
                </a:lnTo>
                <a:lnTo>
                  <a:pt x="1041" y="1264"/>
                </a:lnTo>
                <a:lnTo>
                  <a:pt x="1041" y="1264"/>
                </a:lnTo>
                <a:lnTo>
                  <a:pt x="1039" y="1264"/>
                </a:lnTo>
                <a:lnTo>
                  <a:pt x="1039" y="1264"/>
                </a:lnTo>
                <a:lnTo>
                  <a:pt x="1039" y="1264"/>
                </a:lnTo>
                <a:lnTo>
                  <a:pt x="1039" y="1264"/>
                </a:lnTo>
                <a:lnTo>
                  <a:pt x="1043" y="1269"/>
                </a:lnTo>
                <a:lnTo>
                  <a:pt x="1043" y="1269"/>
                </a:lnTo>
                <a:lnTo>
                  <a:pt x="1043" y="1271"/>
                </a:lnTo>
                <a:lnTo>
                  <a:pt x="1046" y="1273"/>
                </a:lnTo>
                <a:lnTo>
                  <a:pt x="1048" y="1273"/>
                </a:lnTo>
                <a:lnTo>
                  <a:pt x="1048" y="1273"/>
                </a:lnTo>
                <a:lnTo>
                  <a:pt x="1050" y="1273"/>
                </a:lnTo>
                <a:lnTo>
                  <a:pt x="1050" y="1273"/>
                </a:lnTo>
                <a:lnTo>
                  <a:pt x="1050" y="1273"/>
                </a:lnTo>
                <a:lnTo>
                  <a:pt x="1050" y="1273"/>
                </a:lnTo>
                <a:lnTo>
                  <a:pt x="1050" y="1275"/>
                </a:lnTo>
                <a:lnTo>
                  <a:pt x="1050" y="1275"/>
                </a:lnTo>
                <a:lnTo>
                  <a:pt x="1048" y="1273"/>
                </a:lnTo>
                <a:lnTo>
                  <a:pt x="1046" y="1273"/>
                </a:lnTo>
                <a:lnTo>
                  <a:pt x="1056" y="1279"/>
                </a:lnTo>
                <a:lnTo>
                  <a:pt x="1058" y="1281"/>
                </a:lnTo>
                <a:lnTo>
                  <a:pt x="1062" y="1285"/>
                </a:lnTo>
                <a:lnTo>
                  <a:pt x="1064" y="1287"/>
                </a:lnTo>
                <a:lnTo>
                  <a:pt x="1067" y="1292"/>
                </a:lnTo>
                <a:lnTo>
                  <a:pt x="1069" y="1294"/>
                </a:lnTo>
                <a:lnTo>
                  <a:pt x="1071" y="1298"/>
                </a:lnTo>
                <a:lnTo>
                  <a:pt x="1073" y="1298"/>
                </a:lnTo>
                <a:lnTo>
                  <a:pt x="1075" y="1300"/>
                </a:lnTo>
                <a:lnTo>
                  <a:pt x="1077" y="1306"/>
                </a:lnTo>
                <a:lnTo>
                  <a:pt x="1077" y="1310"/>
                </a:lnTo>
                <a:lnTo>
                  <a:pt x="1079" y="1313"/>
                </a:lnTo>
                <a:lnTo>
                  <a:pt x="1079" y="1315"/>
                </a:lnTo>
                <a:lnTo>
                  <a:pt x="1081" y="1317"/>
                </a:lnTo>
                <a:lnTo>
                  <a:pt x="1083" y="1319"/>
                </a:lnTo>
                <a:lnTo>
                  <a:pt x="1083" y="1319"/>
                </a:lnTo>
                <a:lnTo>
                  <a:pt x="1083" y="1321"/>
                </a:lnTo>
                <a:lnTo>
                  <a:pt x="1083" y="1323"/>
                </a:lnTo>
                <a:lnTo>
                  <a:pt x="1081" y="1325"/>
                </a:lnTo>
                <a:lnTo>
                  <a:pt x="1081" y="1327"/>
                </a:lnTo>
                <a:lnTo>
                  <a:pt x="1079" y="1327"/>
                </a:lnTo>
                <a:lnTo>
                  <a:pt x="1079" y="1327"/>
                </a:lnTo>
                <a:lnTo>
                  <a:pt x="1079" y="1329"/>
                </a:lnTo>
                <a:lnTo>
                  <a:pt x="1081" y="1329"/>
                </a:lnTo>
                <a:lnTo>
                  <a:pt x="1081" y="1329"/>
                </a:lnTo>
                <a:lnTo>
                  <a:pt x="1083" y="1329"/>
                </a:lnTo>
                <a:lnTo>
                  <a:pt x="1083" y="1331"/>
                </a:lnTo>
                <a:lnTo>
                  <a:pt x="1083" y="1331"/>
                </a:lnTo>
                <a:lnTo>
                  <a:pt x="1081" y="1334"/>
                </a:lnTo>
                <a:lnTo>
                  <a:pt x="1079" y="1334"/>
                </a:lnTo>
                <a:lnTo>
                  <a:pt x="1077" y="1334"/>
                </a:lnTo>
                <a:lnTo>
                  <a:pt x="1077" y="1334"/>
                </a:lnTo>
                <a:lnTo>
                  <a:pt x="1077" y="1336"/>
                </a:lnTo>
                <a:lnTo>
                  <a:pt x="1079" y="1338"/>
                </a:lnTo>
                <a:lnTo>
                  <a:pt x="1079" y="1340"/>
                </a:lnTo>
                <a:lnTo>
                  <a:pt x="1079" y="1340"/>
                </a:lnTo>
                <a:lnTo>
                  <a:pt x="1083" y="1344"/>
                </a:lnTo>
                <a:lnTo>
                  <a:pt x="1085" y="1346"/>
                </a:lnTo>
                <a:lnTo>
                  <a:pt x="1085" y="1348"/>
                </a:lnTo>
                <a:lnTo>
                  <a:pt x="1087" y="1350"/>
                </a:lnTo>
                <a:lnTo>
                  <a:pt x="1092" y="1352"/>
                </a:lnTo>
                <a:lnTo>
                  <a:pt x="1096" y="1354"/>
                </a:lnTo>
                <a:lnTo>
                  <a:pt x="1098" y="1354"/>
                </a:lnTo>
                <a:lnTo>
                  <a:pt x="1100" y="1357"/>
                </a:lnTo>
                <a:lnTo>
                  <a:pt x="1102" y="1359"/>
                </a:lnTo>
                <a:lnTo>
                  <a:pt x="1106" y="1361"/>
                </a:lnTo>
                <a:lnTo>
                  <a:pt x="1106" y="1363"/>
                </a:lnTo>
                <a:lnTo>
                  <a:pt x="1108" y="1365"/>
                </a:lnTo>
                <a:lnTo>
                  <a:pt x="1115" y="1367"/>
                </a:lnTo>
                <a:lnTo>
                  <a:pt x="1119" y="1369"/>
                </a:lnTo>
                <a:lnTo>
                  <a:pt x="1123" y="1369"/>
                </a:lnTo>
                <a:lnTo>
                  <a:pt x="1127" y="1371"/>
                </a:lnTo>
                <a:lnTo>
                  <a:pt x="1129" y="1371"/>
                </a:lnTo>
                <a:lnTo>
                  <a:pt x="1131" y="1371"/>
                </a:lnTo>
                <a:lnTo>
                  <a:pt x="1131" y="1371"/>
                </a:lnTo>
                <a:lnTo>
                  <a:pt x="1134" y="1373"/>
                </a:lnTo>
                <a:lnTo>
                  <a:pt x="1136" y="1375"/>
                </a:lnTo>
                <a:lnTo>
                  <a:pt x="1138" y="1375"/>
                </a:lnTo>
                <a:lnTo>
                  <a:pt x="1140" y="1378"/>
                </a:lnTo>
                <a:lnTo>
                  <a:pt x="1142" y="1380"/>
                </a:lnTo>
                <a:lnTo>
                  <a:pt x="1144" y="1382"/>
                </a:lnTo>
                <a:lnTo>
                  <a:pt x="1146" y="1382"/>
                </a:lnTo>
                <a:lnTo>
                  <a:pt x="1152" y="1384"/>
                </a:lnTo>
                <a:lnTo>
                  <a:pt x="1155" y="1386"/>
                </a:lnTo>
                <a:lnTo>
                  <a:pt x="1159" y="1386"/>
                </a:lnTo>
                <a:lnTo>
                  <a:pt x="1163" y="1388"/>
                </a:lnTo>
                <a:lnTo>
                  <a:pt x="1169" y="1390"/>
                </a:lnTo>
                <a:lnTo>
                  <a:pt x="1173" y="1390"/>
                </a:lnTo>
                <a:lnTo>
                  <a:pt x="1175" y="1392"/>
                </a:lnTo>
                <a:lnTo>
                  <a:pt x="1178" y="1392"/>
                </a:lnTo>
                <a:lnTo>
                  <a:pt x="1180" y="1394"/>
                </a:lnTo>
                <a:lnTo>
                  <a:pt x="1186" y="1396"/>
                </a:lnTo>
                <a:lnTo>
                  <a:pt x="1192" y="1401"/>
                </a:lnTo>
                <a:lnTo>
                  <a:pt x="1201" y="1401"/>
                </a:lnTo>
                <a:lnTo>
                  <a:pt x="1205" y="1403"/>
                </a:lnTo>
                <a:lnTo>
                  <a:pt x="1209" y="1405"/>
                </a:lnTo>
                <a:lnTo>
                  <a:pt x="1211" y="1405"/>
                </a:lnTo>
                <a:lnTo>
                  <a:pt x="1213" y="1405"/>
                </a:lnTo>
                <a:lnTo>
                  <a:pt x="1219" y="1401"/>
                </a:lnTo>
                <a:lnTo>
                  <a:pt x="1224" y="1401"/>
                </a:lnTo>
                <a:lnTo>
                  <a:pt x="1230" y="1396"/>
                </a:lnTo>
                <a:lnTo>
                  <a:pt x="1232" y="1396"/>
                </a:lnTo>
                <a:lnTo>
                  <a:pt x="1234" y="1396"/>
                </a:lnTo>
                <a:lnTo>
                  <a:pt x="1234" y="1396"/>
                </a:lnTo>
                <a:lnTo>
                  <a:pt x="1234" y="1396"/>
                </a:lnTo>
                <a:lnTo>
                  <a:pt x="1232" y="1396"/>
                </a:lnTo>
                <a:lnTo>
                  <a:pt x="1232" y="1394"/>
                </a:lnTo>
                <a:lnTo>
                  <a:pt x="1232" y="1394"/>
                </a:lnTo>
                <a:lnTo>
                  <a:pt x="1232" y="1394"/>
                </a:lnTo>
                <a:lnTo>
                  <a:pt x="1234" y="1394"/>
                </a:lnTo>
                <a:lnTo>
                  <a:pt x="1234" y="1394"/>
                </a:lnTo>
                <a:lnTo>
                  <a:pt x="1234" y="1394"/>
                </a:lnTo>
                <a:lnTo>
                  <a:pt x="1234" y="1394"/>
                </a:lnTo>
                <a:lnTo>
                  <a:pt x="1234" y="1394"/>
                </a:lnTo>
                <a:lnTo>
                  <a:pt x="1236" y="1394"/>
                </a:lnTo>
                <a:lnTo>
                  <a:pt x="1236" y="1394"/>
                </a:lnTo>
                <a:lnTo>
                  <a:pt x="1238" y="1394"/>
                </a:lnTo>
                <a:lnTo>
                  <a:pt x="1236" y="1396"/>
                </a:lnTo>
                <a:lnTo>
                  <a:pt x="1236" y="1396"/>
                </a:lnTo>
                <a:lnTo>
                  <a:pt x="1238" y="1396"/>
                </a:lnTo>
                <a:lnTo>
                  <a:pt x="1247" y="1399"/>
                </a:lnTo>
                <a:lnTo>
                  <a:pt x="1245" y="1399"/>
                </a:lnTo>
                <a:lnTo>
                  <a:pt x="1243" y="1396"/>
                </a:lnTo>
                <a:lnTo>
                  <a:pt x="1243" y="1396"/>
                </a:lnTo>
                <a:lnTo>
                  <a:pt x="1243" y="1396"/>
                </a:lnTo>
                <a:lnTo>
                  <a:pt x="1240" y="1396"/>
                </a:lnTo>
                <a:lnTo>
                  <a:pt x="1240" y="1396"/>
                </a:lnTo>
                <a:lnTo>
                  <a:pt x="1240" y="1394"/>
                </a:lnTo>
                <a:lnTo>
                  <a:pt x="1240" y="1394"/>
                </a:lnTo>
                <a:lnTo>
                  <a:pt x="1240" y="1396"/>
                </a:lnTo>
                <a:lnTo>
                  <a:pt x="1243" y="1396"/>
                </a:lnTo>
                <a:lnTo>
                  <a:pt x="1245" y="1396"/>
                </a:lnTo>
                <a:lnTo>
                  <a:pt x="1247" y="1399"/>
                </a:lnTo>
                <a:lnTo>
                  <a:pt x="1249" y="1401"/>
                </a:lnTo>
                <a:lnTo>
                  <a:pt x="1253" y="1403"/>
                </a:lnTo>
                <a:lnTo>
                  <a:pt x="1257" y="1407"/>
                </a:lnTo>
                <a:lnTo>
                  <a:pt x="1259" y="1409"/>
                </a:lnTo>
                <a:lnTo>
                  <a:pt x="1261" y="1411"/>
                </a:lnTo>
                <a:lnTo>
                  <a:pt x="1263" y="1413"/>
                </a:lnTo>
                <a:lnTo>
                  <a:pt x="1268" y="1417"/>
                </a:lnTo>
                <a:lnTo>
                  <a:pt x="1272" y="1422"/>
                </a:lnTo>
                <a:lnTo>
                  <a:pt x="1272" y="1422"/>
                </a:lnTo>
                <a:lnTo>
                  <a:pt x="1278" y="1426"/>
                </a:lnTo>
                <a:lnTo>
                  <a:pt x="1280" y="1428"/>
                </a:lnTo>
                <a:lnTo>
                  <a:pt x="1284" y="1430"/>
                </a:lnTo>
                <a:lnTo>
                  <a:pt x="1287" y="1430"/>
                </a:lnTo>
                <a:lnTo>
                  <a:pt x="1295" y="1430"/>
                </a:lnTo>
                <a:lnTo>
                  <a:pt x="1297" y="1430"/>
                </a:lnTo>
                <a:lnTo>
                  <a:pt x="1303" y="1432"/>
                </a:lnTo>
                <a:lnTo>
                  <a:pt x="1303" y="1434"/>
                </a:lnTo>
                <a:lnTo>
                  <a:pt x="1307" y="1436"/>
                </a:lnTo>
                <a:lnTo>
                  <a:pt x="1312" y="1436"/>
                </a:lnTo>
                <a:lnTo>
                  <a:pt x="1314" y="1436"/>
                </a:lnTo>
                <a:lnTo>
                  <a:pt x="1320" y="1438"/>
                </a:lnTo>
                <a:lnTo>
                  <a:pt x="1326" y="1440"/>
                </a:lnTo>
                <a:lnTo>
                  <a:pt x="1326" y="1440"/>
                </a:lnTo>
                <a:lnTo>
                  <a:pt x="1324" y="1440"/>
                </a:lnTo>
                <a:lnTo>
                  <a:pt x="1324" y="1440"/>
                </a:lnTo>
                <a:lnTo>
                  <a:pt x="1322" y="1440"/>
                </a:lnTo>
                <a:lnTo>
                  <a:pt x="1324" y="1440"/>
                </a:lnTo>
                <a:lnTo>
                  <a:pt x="1326" y="1440"/>
                </a:lnTo>
                <a:lnTo>
                  <a:pt x="1331" y="1440"/>
                </a:lnTo>
                <a:lnTo>
                  <a:pt x="1333" y="1440"/>
                </a:lnTo>
                <a:lnTo>
                  <a:pt x="1335" y="1440"/>
                </a:lnTo>
                <a:lnTo>
                  <a:pt x="1335" y="1440"/>
                </a:lnTo>
                <a:lnTo>
                  <a:pt x="1335" y="1438"/>
                </a:lnTo>
                <a:lnTo>
                  <a:pt x="1335" y="1438"/>
                </a:lnTo>
                <a:lnTo>
                  <a:pt x="1335" y="1438"/>
                </a:lnTo>
                <a:lnTo>
                  <a:pt x="1337" y="1438"/>
                </a:lnTo>
                <a:lnTo>
                  <a:pt x="1337" y="1438"/>
                </a:lnTo>
                <a:lnTo>
                  <a:pt x="1339" y="1438"/>
                </a:lnTo>
                <a:lnTo>
                  <a:pt x="1341" y="1438"/>
                </a:lnTo>
                <a:lnTo>
                  <a:pt x="1341" y="1438"/>
                </a:lnTo>
                <a:lnTo>
                  <a:pt x="1341" y="1440"/>
                </a:lnTo>
                <a:lnTo>
                  <a:pt x="1341" y="1440"/>
                </a:lnTo>
                <a:lnTo>
                  <a:pt x="1341" y="1443"/>
                </a:lnTo>
                <a:lnTo>
                  <a:pt x="1343" y="1443"/>
                </a:lnTo>
                <a:lnTo>
                  <a:pt x="1343" y="1445"/>
                </a:lnTo>
                <a:lnTo>
                  <a:pt x="1343" y="1445"/>
                </a:lnTo>
                <a:lnTo>
                  <a:pt x="1341" y="1445"/>
                </a:lnTo>
                <a:lnTo>
                  <a:pt x="1341" y="1445"/>
                </a:lnTo>
                <a:lnTo>
                  <a:pt x="1341" y="1445"/>
                </a:lnTo>
                <a:lnTo>
                  <a:pt x="1339" y="1443"/>
                </a:lnTo>
                <a:lnTo>
                  <a:pt x="1339" y="1443"/>
                </a:lnTo>
                <a:lnTo>
                  <a:pt x="1337" y="1445"/>
                </a:lnTo>
                <a:lnTo>
                  <a:pt x="1337" y="1445"/>
                </a:lnTo>
                <a:lnTo>
                  <a:pt x="1341" y="1447"/>
                </a:lnTo>
                <a:lnTo>
                  <a:pt x="1345" y="1451"/>
                </a:lnTo>
                <a:lnTo>
                  <a:pt x="1345" y="1451"/>
                </a:lnTo>
                <a:lnTo>
                  <a:pt x="1349" y="1455"/>
                </a:lnTo>
                <a:lnTo>
                  <a:pt x="1351" y="1455"/>
                </a:lnTo>
                <a:lnTo>
                  <a:pt x="1351" y="1459"/>
                </a:lnTo>
                <a:lnTo>
                  <a:pt x="1356" y="1461"/>
                </a:lnTo>
                <a:lnTo>
                  <a:pt x="1362" y="1468"/>
                </a:lnTo>
                <a:lnTo>
                  <a:pt x="1364" y="1470"/>
                </a:lnTo>
                <a:lnTo>
                  <a:pt x="1366" y="1472"/>
                </a:lnTo>
                <a:lnTo>
                  <a:pt x="1366" y="1472"/>
                </a:lnTo>
                <a:lnTo>
                  <a:pt x="1366" y="1472"/>
                </a:lnTo>
                <a:lnTo>
                  <a:pt x="1366" y="1472"/>
                </a:lnTo>
                <a:lnTo>
                  <a:pt x="1364" y="1474"/>
                </a:lnTo>
                <a:lnTo>
                  <a:pt x="1364" y="1474"/>
                </a:lnTo>
                <a:lnTo>
                  <a:pt x="1364" y="1474"/>
                </a:lnTo>
                <a:lnTo>
                  <a:pt x="1366" y="1476"/>
                </a:lnTo>
                <a:lnTo>
                  <a:pt x="1366" y="1476"/>
                </a:lnTo>
                <a:lnTo>
                  <a:pt x="1366" y="1478"/>
                </a:lnTo>
                <a:lnTo>
                  <a:pt x="1366" y="1478"/>
                </a:lnTo>
                <a:lnTo>
                  <a:pt x="1366" y="1478"/>
                </a:lnTo>
                <a:lnTo>
                  <a:pt x="1364" y="1482"/>
                </a:lnTo>
                <a:lnTo>
                  <a:pt x="1364" y="1482"/>
                </a:lnTo>
                <a:lnTo>
                  <a:pt x="1364" y="1484"/>
                </a:lnTo>
                <a:lnTo>
                  <a:pt x="1366" y="1489"/>
                </a:lnTo>
                <a:lnTo>
                  <a:pt x="1368" y="1489"/>
                </a:lnTo>
                <a:lnTo>
                  <a:pt x="1372" y="1491"/>
                </a:lnTo>
                <a:lnTo>
                  <a:pt x="1375" y="1493"/>
                </a:lnTo>
                <a:lnTo>
                  <a:pt x="1375" y="1493"/>
                </a:lnTo>
                <a:lnTo>
                  <a:pt x="1375" y="1493"/>
                </a:lnTo>
                <a:lnTo>
                  <a:pt x="1375" y="1493"/>
                </a:lnTo>
                <a:lnTo>
                  <a:pt x="1377" y="1491"/>
                </a:lnTo>
                <a:lnTo>
                  <a:pt x="1379" y="1491"/>
                </a:lnTo>
                <a:lnTo>
                  <a:pt x="1377" y="1489"/>
                </a:lnTo>
                <a:lnTo>
                  <a:pt x="1377" y="1489"/>
                </a:lnTo>
                <a:lnTo>
                  <a:pt x="1375" y="1487"/>
                </a:lnTo>
                <a:lnTo>
                  <a:pt x="1372" y="1487"/>
                </a:lnTo>
                <a:lnTo>
                  <a:pt x="1372" y="1482"/>
                </a:lnTo>
                <a:lnTo>
                  <a:pt x="1372" y="1484"/>
                </a:lnTo>
                <a:lnTo>
                  <a:pt x="1372" y="1484"/>
                </a:lnTo>
                <a:lnTo>
                  <a:pt x="1377" y="1484"/>
                </a:lnTo>
                <a:lnTo>
                  <a:pt x="1381" y="1489"/>
                </a:lnTo>
                <a:lnTo>
                  <a:pt x="1381" y="1491"/>
                </a:lnTo>
                <a:lnTo>
                  <a:pt x="1381" y="1491"/>
                </a:lnTo>
                <a:lnTo>
                  <a:pt x="1381" y="1493"/>
                </a:lnTo>
                <a:lnTo>
                  <a:pt x="1383" y="1493"/>
                </a:lnTo>
                <a:lnTo>
                  <a:pt x="1383" y="1495"/>
                </a:lnTo>
                <a:lnTo>
                  <a:pt x="1387" y="1495"/>
                </a:lnTo>
                <a:lnTo>
                  <a:pt x="1389" y="1497"/>
                </a:lnTo>
                <a:lnTo>
                  <a:pt x="1391" y="1497"/>
                </a:lnTo>
                <a:lnTo>
                  <a:pt x="1395" y="1499"/>
                </a:lnTo>
                <a:lnTo>
                  <a:pt x="1395" y="1501"/>
                </a:lnTo>
                <a:lnTo>
                  <a:pt x="1395" y="1501"/>
                </a:lnTo>
                <a:lnTo>
                  <a:pt x="1395" y="1505"/>
                </a:lnTo>
                <a:lnTo>
                  <a:pt x="1395" y="1505"/>
                </a:lnTo>
                <a:lnTo>
                  <a:pt x="1395" y="1508"/>
                </a:lnTo>
                <a:lnTo>
                  <a:pt x="1395" y="1510"/>
                </a:lnTo>
                <a:lnTo>
                  <a:pt x="1398" y="1510"/>
                </a:lnTo>
                <a:lnTo>
                  <a:pt x="1400" y="1510"/>
                </a:lnTo>
                <a:lnTo>
                  <a:pt x="1400" y="1510"/>
                </a:lnTo>
                <a:lnTo>
                  <a:pt x="1402" y="1510"/>
                </a:lnTo>
                <a:lnTo>
                  <a:pt x="1402" y="1510"/>
                </a:lnTo>
                <a:lnTo>
                  <a:pt x="1402" y="1510"/>
                </a:lnTo>
                <a:lnTo>
                  <a:pt x="1400" y="1508"/>
                </a:lnTo>
                <a:lnTo>
                  <a:pt x="1398" y="1505"/>
                </a:lnTo>
                <a:lnTo>
                  <a:pt x="1400" y="1505"/>
                </a:lnTo>
                <a:lnTo>
                  <a:pt x="1402" y="1505"/>
                </a:lnTo>
                <a:lnTo>
                  <a:pt x="1404" y="1508"/>
                </a:lnTo>
                <a:lnTo>
                  <a:pt x="1404" y="1510"/>
                </a:lnTo>
                <a:lnTo>
                  <a:pt x="1404" y="1512"/>
                </a:lnTo>
                <a:lnTo>
                  <a:pt x="1404" y="1512"/>
                </a:lnTo>
                <a:lnTo>
                  <a:pt x="1406" y="1514"/>
                </a:lnTo>
                <a:lnTo>
                  <a:pt x="1408" y="1516"/>
                </a:lnTo>
                <a:lnTo>
                  <a:pt x="1408" y="1514"/>
                </a:lnTo>
                <a:lnTo>
                  <a:pt x="1408" y="1512"/>
                </a:lnTo>
                <a:lnTo>
                  <a:pt x="1408" y="1512"/>
                </a:lnTo>
                <a:lnTo>
                  <a:pt x="1410" y="1512"/>
                </a:lnTo>
                <a:lnTo>
                  <a:pt x="1412" y="1512"/>
                </a:lnTo>
                <a:lnTo>
                  <a:pt x="1414" y="1512"/>
                </a:lnTo>
                <a:lnTo>
                  <a:pt x="1416" y="1512"/>
                </a:lnTo>
                <a:lnTo>
                  <a:pt x="1416" y="1512"/>
                </a:lnTo>
                <a:lnTo>
                  <a:pt x="1416" y="1514"/>
                </a:lnTo>
                <a:lnTo>
                  <a:pt x="1419" y="1514"/>
                </a:lnTo>
                <a:lnTo>
                  <a:pt x="1421" y="1514"/>
                </a:lnTo>
                <a:lnTo>
                  <a:pt x="1423" y="1514"/>
                </a:lnTo>
                <a:lnTo>
                  <a:pt x="1423" y="1514"/>
                </a:lnTo>
                <a:lnTo>
                  <a:pt x="1425" y="1516"/>
                </a:lnTo>
                <a:lnTo>
                  <a:pt x="1425" y="1516"/>
                </a:lnTo>
                <a:lnTo>
                  <a:pt x="1427" y="1520"/>
                </a:lnTo>
                <a:lnTo>
                  <a:pt x="1429" y="1520"/>
                </a:lnTo>
                <a:lnTo>
                  <a:pt x="1431" y="1522"/>
                </a:lnTo>
                <a:lnTo>
                  <a:pt x="1431" y="1522"/>
                </a:lnTo>
                <a:lnTo>
                  <a:pt x="1431" y="1520"/>
                </a:lnTo>
                <a:lnTo>
                  <a:pt x="1431" y="1518"/>
                </a:lnTo>
                <a:lnTo>
                  <a:pt x="1431" y="1518"/>
                </a:lnTo>
                <a:lnTo>
                  <a:pt x="1433" y="1518"/>
                </a:lnTo>
                <a:lnTo>
                  <a:pt x="1433" y="1518"/>
                </a:lnTo>
                <a:lnTo>
                  <a:pt x="1433" y="1520"/>
                </a:lnTo>
                <a:lnTo>
                  <a:pt x="1435" y="1524"/>
                </a:lnTo>
                <a:lnTo>
                  <a:pt x="1435" y="1526"/>
                </a:lnTo>
                <a:lnTo>
                  <a:pt x="1437" y="1526"/>
                </a:lnTo>
                <a:lnTo>
                  <a:pt x="1439" y="1526"/>
                </a:lnTo>
                <a:lnTo>
                  <a:pt x="1442" y="1526"/>
                </a:lnTo>
                <a:lnTo>
                  <a:pt x="1444" y="1526"/>
                </a:lnTo>
                <a:lnTo>
                  <a:pt x="1444" y="1524"/>
                </a:lnTo>
                <a:lnTo>
                  <a:pt x="1444" y="1524"/>
                </a:lnTo>
                <a:lnTo>
                  <a:pt x="1448" y="1524"/>
                </a:lnTo>
                <a:lnTo>
                  <a:pt x="1448" y="1524"/>
                </a:lnTo>
                <a:lnTo>
                  <a:pt x="1448" y="1524"/>
                </a:lnTo>
                <a:lnTo>
                  <a:pt x="1448" y="1522"/>
                </a:lnTo>
                <a:lnTo>
                  <a:pt x="1448" y="1520"/>
                </a:lnTo>
                <a:lnTo>
                  <a:pt x="1446" y="1518"/>
                </a:lnTo>
                <a:lnTo>
                  <a:pt x="1444" y="1516"/>
                </a:lnTo>
                <a:lnTo>
                  <a:pt x="1444" y="1516"/>
                </a:lnTo>
                <a:lnTo>
                  <a:pt x="1442" y="1516"/>
                </a:lnTo>
                <a:lnTo>
                  <a:pt x="1442" y="1514"/>
                </a:lnTo>
                <a:lnTo>
                  <a:pt x="1442" y="1514"/>
                </a:lnTo>
                <a:lnTo>
                  <a:pt x="1444" y="1512"/>
                </a:lnTo>
                <a:lnTo>
                  <a:pt x="1444" y="1512"/>
                </a:lnTo>
                <a:lnTo>
                  <a:pt x="1446" y="1512"/>
                </a:lnTo>
                <a:lnTo>
                  <a:pt x="1448" y="1512"/>
                </a:lnTo>
                <a:lnTo>
                  <a:pt x="1452" y="1508"/>
                </a:lnTo>
                <a:lnTo>
                  <a:pt x="1452" y="1508"/>
                </a:lnTo>
                <a:lnTo>
                  <a:pt x="1452" y="1505"/>
                </a:lnTo>
                <a:lnTo>
                  <a:pt x="1452" y="1505"/>
                </a:lnTo>
                <a:lnTo>
                  <a:pt x="1454" y="1503"/>
                </a:lnTo>
                <a:lnTo>
                  <a:pt x="1454" y="1503"/>
                </a:lnTo>
                <a:lnTo>
                  <a:pt x="1456" y="1503"/>
                </a:lnTo>
                <a:lnTo>
                  <a:pt x="1456" y="1501"/>
                </a:lnTo>
                <a:lnTo>
                  <a:pt x="1456" y="1501"/>
                </a:lnTo>
                <a:lnTo>
                  <a:pt x="1460" y="1501"/>
                </a:lnTo>
                <a:lnTo>
                  <a:pt x="1463" y="1501"/>
                </a:lnTo>
                <a:lnTo>
                  <a:pt x="1465" y="1503"/>
                </a:lnTo>
                <a:lnTo>
                  <a:pt x="1465" y="1503"/>
                </a:lnTo>
                <a:lnTo>
                  <a:pt x="1467" y="1503"/>
                </a:lnTo>
                <a:lnTo>
                  <a:pt x="1467" y="1505"/>
                </a:lnTo>
                <a:lnTo>
                  <a:pt x="1469" y="1505"/>
                </a:lnTo>
                <a:lnTo>
                  <a:pt x="1469" y="1505"/>
                </a:lnTo>
                <a:lnTo>
                  <a:pt x="1471" y="1508"/>
                </a:lnTo>
                <a:lnTo>
                  <a:pt x="1471" y="1510"/>
                </a:lnTo>
                <a:lnTo>
                  <a:pt x="1471" y="1510"/>
                </a:lnTo>
                <a:lnTo>
                  <a:pt x="1471" y="1512"/>
                </a:lnTo>
                <a:lnTo>
                  <a:pt x="1473" y="1512"/>
                </a:lnTo>
                <a:lnTo>
                  <a:pt x="1473" y="1510"/>
                </a:lnTo>
                <a:lnTo>
                  <a:pt x="1473" y="1510"/>
                </a:lnTo>
                <a:lnTo>
                  <a:pt x="1471" y="1510"/>
                </a:lnTo>
                <a:lnTo>
                  <a:pt x="1473" y="1510"/>
                </a:lnTo>
                <a:lnTo>
                  <a:pt x="1473" y="1510"/>
                </a:lnTo>
                <a:lnTo>
                  <a:pt x="1473" y="1510"/>
                </a:lnTo>
                <a:lnTo>
                  <a:pt x="1475" y="1510"/>
                </a:lnTo>
                <a:lnTo>
                  <a:pt x="1475" y="1510"/>
                </a:lnTo>
                <a:lnTo>
                  <a:pt x="1475" y="1510"/>
                </a:lnTo>
                <a:lnTo>
                  <a:pt x="1475" y="1510"/>
                </a:lnTo>
                <a:lnTo>
                  <a:pt x="1477" y="1510"/>
                </a:lnTo>
                <a:lnTo>
                  <a:pt x="1477" y="1510"/>
                </a:lnTo>
                <a:lnTo>
                  <a:pt x="1477" y="1512"/>
                </a:lnTo>
                <a:lnTo>
                  <a:pt x="1479" y="1514"/>
                </a:lnTo>
                <a:lnTo>
                  <a:pt x="1481" y="1514"/>
                </a:lnTo>
                <a:lnTo>
                  <a:pt x="1479" y="1514"/>
                </a:lnTo>
                <a:lnTo>
                  <a:pt x="1479" y="1512"/>
                </a:lnTo>
                <a:lnTo>
                  <a:pt x="1477" y="1512"/>
                </a:lnTo>
                <a:lnTo>
                  <a:pt x="1475" y="1510"/>
                </a:lnTo>
                <a:lnTo>
                  <a:pt x="1475" y="1510"/>
                </a:lnTo>
                <a:lnTo>
                  <a:pt x="1475" y="1512"/>
                </a:lnTo>
                <a:lnTo>
                  <a:pt x="1473" y="1512"/>
                </a:lnTo>
                <a:lnTo>
                  <a:pt x="1473" y="1514"/>
                </a:lnTo>
                <a:lnTo>
                  <a:pt x="1473" y="1514"/>
                </a:lnTo>
                <a:lnTo>
                  <a:pt x="1473" y="1516"/>
                </a:lnTo>
                <a:lnTo>
                  <a:pt x="1473" y="1516"/>
                </a:lnTo>
                <a:lnTo>
                  <a:pt x="1471" y="1516"/>
                </a:lnTo>
                <a:lnTo>
                  <a:pt x="1473" y="1518"/>
                </a:lnTo>
                <a:lnTo>
                  <a:pt x="1475" y="1522"/>
                </a:lnTo>
                <a:lnTo>
                  <a:pt x="1479" y="1526"/>
                </a:lnTo>
                <a:lnTo>
                  <a:pt x="1479" y="1526"/>
                </a:lnTo>
                <a:lnTo>
                  <a:pt x="1481" y="1528"/>
                </a:lnTo>
                <a:lnTo>
                  <a:pt x="1481" y="1531"/>
                </a:lnTo>
                <a:lnTo>
                  <a:pt x="1483" y="1533"/>
                </a:lnTo>
                <a:lnTo>
                  <a:pt x="1483" y="1533"/>
                </a:lnTo>
                <a:lnTo>
                  <a:pt x="1486" y="1535"/>
                </a:lnTo>
                <a:lnTo>
                  <a:pt x="1486" y="1535"/>
                </a:lnTo>
                <a:lnTo>
                  <a:pt x="1488" y="1537"/>
                </a:lnTo>
                <a:lnTo>
                  <a:pt x="1488" y="1537"/>
                </a:lnTo>
                <a:lnTo>
                  <a:pt x="1486" y="1541"/>
                </a:lnTo>
                <a:lnTo>
                  <a:pt x="1486" y="1541"/>
                </a:lnTo>
                <a:lnTo>
                  <a:pt x="1486" y="1541"/>
                </a:lnTo>
                <a:lnTo>
                  <a:pt x="1486" y="1543"/>
                </a:lnTo>
                <a:lnTo>
                  <a:pt x="1488" y="1545"/>
                </a:lnTo>
                <a:lnTo>
                  <a:pt x="1488" y="1547"/>
                </a:lnTo>
                <a:lnTo>
                  <a:pt x="1488" y="1549"/>
                </a:lnTo>
                <a:lnTo>
                  <a:pt x="1483" y="1552"/>
                </a:lnTo>
                <a:lnTo>
                  <a:pt x="1486" y="1554"/>
                </a:lnTo>
                <a:lnTo>
                  <a:pt x="1488" y="1554"/>
                </a:lnTo>
                <a:lnTo>
                  <a:pt x="1488" y="1556"/>
                </a:lnTo>
                <a:lnTo>
                  <a:pt x="1488" y="1558"/>
                </a:lnTo>
                <a:lnTo>
                  <a:pt x="1488" y="1562"/>
                </a:lnTo>
                <a:lnTo>
                  <a:pt x="1488" y="1562"/>
                </a:lnTo>
                <a:lnTo>
                  <a:pt x="1488" y="1564"/>
                </a:lnTo>
                <a:lnTo>
                  <a:pt x="1488" y="1564"/>
                </a:lnTo>
                <a:lnTo>
                  <a:pt x="1488" y="1566"/>
                </a:lnTo>
                <a:lnTo>
                  <a:pt x="1488" y="1568"/>
                </a:lnTo>
                <a:lnTo>
                  <a:pt x="1486" y="1568"/>
                </a:lnTo>
                <a:lnTo>
                  <a:pt x="1486" y="1568"/>
                </a:lnTo>
                <a:lnTo>
                  <a:pt x="1486" y="1570"/>
                </a:lnTo>
                <a:lnTo>
                  <a:pt x="1486" y="1570"/>
                </a:lnTo>
                <a:lnTo>
                  <a:pt x="1486" y="1570"/>
                </a:lnTo>
                <a:lnTo>
                  <a:pt x="1486" y="1570"/>
                </a:lnTo>
                <a:lnTo>
                  <a:pt x="1486" y="1573"/>
                </a:lnTo>
                <a:lnTo>
                  <a:pt x="1486" y="1573"/>
                </a:lnTo>
                <a:lnTo>
                  <a:pt x="1488" y="1575"/>
                </a:lnTo>
                <a:lnTo>
                  <a:pt x="1488" y="1573"/>
                </a:lnTo>
                <a:lnTo>
                  <a:pt x="1488" y="1573"/>
                </a:lnTo>
                <a:lnTo>
                  <a:pt x="1488" y="1575"/>
                </a:lnTo>
                <a:lnTo>
                  <a:pt x="1490" y="1575"/>
                </a:lnTo>
                <a:lnTo>
                  <a:pt x="1490" y="1577"/>
                </a:lnTo>
                <a:lnTo>
                  <a:pt x="1490" y="1575"/>
                </a:lnTo>
                <a:lnTo>
                  <a:pt x="1492" y="1575"/>
                </a:lnTo>
                <a:lnTo>
                  <a:pt x="1488" y="1579"/>
                </a:lnTo>
                <a:lnTo>
                  <a:pt x="1488" y="1581"/>
                </a:lnTo>
                <a:lnTo>
                  <a:pt x="1488" y="1583"/>
                </a:lnTo>
                <a:lnTo>
                  <a:pt x="1486" y="1583"/>
                </a:lnTo>
                <a:lnTo>
                  <a:pt x="1486" y="1585"/>
                </a:lnTo>
                <a:lnTo>
                  <a:pt x="1486" y="1585"/>
                </a:lnTo>
                <a:lnTo>
                  <a:pt x="1483" y="1587"/>
                </a:lnTo>
                <a:lnTo>
                  <a:pt x="1483" y="1587"/>
                </a:lnTo>
                <a:lnTo>
                  <a:pt x="1481" y="1587"/>
                </a:lnTo>
                <a:lnTo>
                  <a:pt x="1481" y="1587"/>
                </a:lnTo>
                <a:lnTo>
                  <a:pt x="1483" y="1589"/>
                </a:lnTo>
                <a:lnTo>
                  <a:pt x="1483" y="1589"/>
                </a:lnTo>
                <a:lnTo>
                  <a:pt x="1481" y="1591"/>
                </a:lnTo>
                <a:lnTo>
                  <a:pt x="1481" y="1591"/>
                </a:lnTo>
                <a:lnTo>
                  <a:pt x="1481" y="1591"/>
                </a:lnTo>
                <a:lnTo>
                  <a:pt x="1479" y="1591"/>
                </a:lnTo>
                <a:lnTo>
                  <a:pt x="1479" y="1591"/>
                </a:lnTo>
                <a:lnTo>
                  <a:pt x="1479" y="1593"/>
                </a:lnTo>
                <a:lnTo>
                  <a:pt x="1477" y="1593"/>
                </a:lnTo>
                <a:lnTo>
                  <a:pt x="1477" y="1596"/>
                </a:lnTo>
                <a:lnTo>
                  <a:pt x="1477" y="1596"/>
                </a:lnTo>
                <a:lnTo>
                  <a:pt x="1475" y="1596"/>
                </a:lnTo>
                <a:lnTo>
                  <a:pt x="1473" y="1596"/>
                </a:lnTo>
                <a:lnTo>
                  <a:pt x="1473" y="1596"/>
                </a:lnTo>
                <a:lnTo>
                  <a:pt x="1471" y="1596"/>
                </a:lnTo>
                <a:lnTo>
                  <a:pt x="1471" y="1596"/>
                </a:lnTo>
                <a:lnTo>
                  <a:pt x="1471" y="1596"/>
                </a:lnTo>
                <a:lnTo>
                  <a:pt x="1469" y="1598"/>
                </a:lnTo>
                <a:lnTo>
                  <a:pt x="1469" y="1598"/>
                </a:lnTo>
                <a:lnTo>
                  <a:pt x="1469" y="1602"/>
                </a:lnTo>
                <a:lnTo>
                  <a:pt x="1469" y="1604"/>
                </a:lnTo>
                <a:lnTo>
                  <a:pt x="1469" y="1606"/>
                </a:lnTo>
                <a:lnTo>
                  <a:pt x="1467" y="1604"/>
                </a:lnTo>
                <a:lnTo>
                  <a:pt x="1465" y="1606"/>
                </a:lnTo>
                <a:lnTo>
                  <a:pt x="1463" y="1608"/>
                </a:lnTo>
                <a:lnTo>
                  <a:pt x="1465" y="1610"/>
                </a:lnTo>
                <a:lnTo>
                  <a:pt x="1465" y="1610"/>
                </a:lnTo>
                <a:lnTo>
                  <a:pt x="1467" y="1612"/>
                </a:lnTo>
                <a:lnTo>
                  <a:pt x="1465" y="1614"/>
                </a:lnTo>
                <a:lnTo>
                  <a:pt x="1460" y="1614"/>
                </a:lnTo>
                <a:lnTo>
                  <a:pt x="1456" y="1617"/>
                </a:lnTo>
                <a:lnTo>
                  <a:pt x="1454" y="1617"/>
                </a:lnTo>
                <a:lnTo>
                  <a:pt x="1452" y="1617"/>
                </a:lnTo>
                <a:lnTo>
                  <a:pt x="1452" y="1619"/>
                </a:lnTo>
                <a:lnTo>
                  <a:pt x="1450" y="1619"/>
                </a:lnTo>
                <a:lnTo>
                  <a:pt x="1448" y="1619"/>
                </a:lnTo>
                <a:lnTo>
                  <a:pt x="1448" y="1621"/>
                </a:lnTo>
                <a:lnTo>
                  <a:pt x="1448" y="1623"/>
                </a:lnTo>
                <a:lnTo>
                  <a:pt x="1448" y="1625"/>
                </a:lnTo>
                <a:lnTo>
                  <a:pt x="1448" y="1629"/>
                </a:lnTo>
                <a:lnTo>
                  <a:pt x="1446" y="1631"/>
                </a:lnTo>
                <a:lnTo>
                  <a:pt x="1446" y="1633"/>
                </a:lnTo>
                <a:lnTo>
                  <a:pt x="1444" y="1633"/>
                </a:lnTo>
                <a:lnTo>
                  <a:pt x="1442" y="1635"/>
                </a:lnTo>
                <a:lnTo>
                  <a:pt x="1442" y="1638"/>
                </a:lnTo>
                <a:lnTo>
                  <a:pt x="1444" y="1640"/>
                </a:lnTo>
                <a:lnTo>
                  <a:pt x="1444" y="1640"/>
                </a:lnTo>
                <a:lnTo>
                  <a:pt x="1444" y="1640"/>
                </a:lnTo>
                <a:lnTo>
                  <a:pt x="1442" y="1640"/>
                </a:lnTo>
                <a:lnTo>
                  <a:pt x="1442" y="1642"/>
                </a:lnTo>
                <a:lnTo>
                  <a:pt x="1442" y="1644"/>
                </a:lnTo>
                <a:lnTo>
                  <a:pt x="1439" y="1644"/>
                </a:lnTo>
                <a:lnTo>
                  <a:pt x="1437" y="1646"/>
                </a:lnTo>
                <a:lnTo>
                  <a:pt x="1435" y="1646"/>
                </a:lnTo>
                <a:lnTo>
                  <a:pt x="1437" y="1650"/>
                </a:lnTo>
                <a:lnTo>
                  <a:pt x="1437" y="1650"/>
                </a:lnTo>
                <a:lnTo>
                  <a:pt x="1437" y="1654"/>
                </a:lnTo>
                <a:lnTo>
                  <a:pt x="1437" y="1656"/>
                </a:lnTo>
                <a:lnTo>
                  <a:pt x="1437" y="1658"/>
                </a:lnTo>
                <a:lnTo>
                  <a:pt x="1437" y="1661"/>
                </a:lnTo>
                <a:lnTo>
                  <a:pt x="1435" y="1663"/>
                </a:lnTo>
                <a:lnTo>
                  <a:pt x="1435" y="1663"/>
                </a:lnTo>
                <a:lnTo>
                  <a:pt x="1435" y="1663"/>
                </a:lnTo>
                <a:lnTo>
                  <a:pt x="1435" y="1665"/>
                </a:lnTo>
                <a:lnTo>
                  <a:pt x="1437" y="1665"/>
                </a:lnTo>
                <a:lnTo>
                  <a:pt x="1439" y="1665"/>
                </a:lnTo>
                <a:lnTo>
                  <a:pt x="1442" y="1669"/>
                </a:lnTo>
                <a:lnTo>
                  <a:pt x="1444" y="1669"/>
                </a:lnTo>
                <a:lnTo>
                  <a:pt x="1444" y="1669"/>
                </a:lnTo>
                <a:lnTo>
                  <a:pt x="1446" y="1669"/>
                </a:lnTo>
                <a:lnTo>
                  <a:pt x="1446" y="1669"/>
                </a:lnTo>
                <a:lnTo>
                  <a:pt x="1448" y="1667"/>
                </a:lnTo>
                <a:lnTo>
                  <a:pt x="1448" y="1665"/>
                </a:lnTo>
                <a:lnTo>
                  <a:pt x="1448" y="1665"/>
                </a:lnTo>
                <a:lnTo>
                  <a:pt x="1448" y="1667"/>
                </a:lnTo>
                <a:lnTo>
                  <a:pt x="1448" y="1669"/>
                </a:lnTo>
                <a:lnTo>
                  <a:pt x="1450" y="1667"/>
                </a:lnTo>
                <a:lnTo>
                  <a:pt x="1450" y="1667"/>
                </a:lnTo>
                <a:lnTo>
                  <a:pt x="1450" y="1663"/>
                </a:lnTo>
                <a:lnTo>
                  <a:pt x="1452" y="1661"/>
                </a:lnTo>
                <a:lnTo>
                  <a:pt x="1452" y="1661"/>
                </a:lnTo>
                <a:lnTo>
                  <a:pt x="1452" y="1663"/>
                </a:lnTo>
                <a:lnTo>
                  <a:pt x="1452" y="1665"/>
                </a:lnTo>
                <a:lnTo>
                  <a:pt x="1452" y="1667"/>
                </a:lnTo>
                <a:lnTo>
                  <a:pt x="1452" y="1669"/>
                </a:lnTo>
                <a:lnTo>
                  <a:pt x="1452" y="1671"/>
                </a:lnTo>
                <a:lnTo>
                  <a:pt x="1450" y="1675"/>
                </a:lnTo>
                <a:lnTo>
                  <a:pt x="1450" y="1677"/>
                </a:lnTo>
                <a:lnTo>
                  <a:pt x="1448" y="1677"/>
                </a:lnTo>
                <a:lnTo>
                  <a:pt x="1448" y="1677"/>
                </a:lnTo>
                <a:lnTo>
                  <a:pt x="1446" y="1679"/>
                </a:lnTo>
                <a:lnTo>
                  <a:pt x="1444" y="1679"/>
                </a:lnTo>
                <a:lnTo>
                  <a:pt x="1444" y="1679"/>
                </a:lnTo>
                <a:lnTo>
                  <a:pt x="1442" y="1682"/>
                </a:lnTo>
                <a:lnTo>
                  <a:pt x="1439" y="1684"/>
                </a:lnTo>
                <a:lnTo>
                  <a:pt x="1437" y="1686"/>
                </a:lnTo>
                <a:lnTo>
                  <a:pt x="1435" y="1688"/>
                </a:lnTo>
                <a:lnTo>
                  <a:pt x="1431" y="1692"/>
                </a:lnTo>
                <a:lnTo>
                  <a:pt x="1431" y="1694"/>
                </a:lnTo>
                <a:lnTo>
                  <a:pt x="1429" y="1698"/>
                </a:lnTo>
                <a:lnTo>
                  <a:pt x="1431" y="1700"/>
                </a:lnTo>
                <a:lnTo>
                  <a:pt x="1431" y="1700"/>
                </a:lnTo>
                <a:lnTo>
                  <a:pt x="1433" y="1702"/>
                </a:lnTo>
                <a:lnTo>
                  <a:pt x="1431" y="1705"/>
                </a:lnTo>
                <a:lnTo>
                  <a:pt x="1431" y="1705"/>
                </a:lnTo>
                <a:lnTo>
                  <a:pt x="1435" y="1709"/>
                </a:lnTo>
                <a:lnTo>
                  <a:pt x="1435" y="1713"/>
                </a:lnTo>
                <a:lnTo>
                  <a:pt x="1435" y="1713"/>
                </a:lnTo>
                <a:lnTo>
                  <a:pt x="1435" y="1715"/>
                </a:lnTo>
                <a:lnTo>
                  <a:pt x="1435" y="1715"/>
                </a:lnTo>
                <a:lnTo>
                  <a:pt x="1433" y="1715"/>
                </a:lnTo>
                <a:lnTo>
                  <a:pt x="1431" y="1715"/>
                </a:lnTo>
                <a:lnTo>
                  <a:pt x="1431" y="1717"/>
                </a:lnTo>
                <a:lnTo>
                  <a:pt x="1433" y="1717"/>
                </a:lnTo>
                <a:lnTo>
                  <a:pt x="1433" y="1719"/>
                </a:lnTo>
                <a:lnTo>
                  <a:pt x="1437" y="1721"/>
                </a:lnTo>
                <a:lnTo>
                  <a:pt x="1448" y="1728"/>
                </a:lnTo>
                <a:lnTo>
                  <a:pt x="1448" y="1728"/>
                </a:lnTo>
                <a:lnTo>
                  <a:pt x="1450" y="1730"/>
                </a:lnTo>
                <a:lnTo>
                  <a:pt x="1452" y="1732"/>
                </a:lnTo>
                <a:lnTo>
                  <a:pt x="1454" y="1736"/>
                </a:lnTo>
                <a:lnTo>
                  <a:pt x="1454" y="1738"/>
                </a:lnTo>
                <a:lnTo>
                  <a:pt x="1458" y="1744"/>
                </a:lnTo>
                <a:lnTo>
                  <a:pt x="1458" y="1744"/>
                </a:lnTo>
                <a:lnTo>
                  <a:pt x="1460" y="1747"/>
                </a:lnTo>
                <a:lnTo>
                  <a:pt x="1463" y="1749"/>
                </a:lnTo>
                <a:lnTo>
                  <a:pt x="1465" y="1753"/>
                </a:lnTo>
                <a:lnTo>
                  <a:pt x="1467" y="1755"/>
                </a:lnTo>
                <a:lnTo>
                  <a:pt x="1467" y="1757"/>
                </a:lnTo>
                <a:lnTo>
                  <a:pt x="1469" y="1761"/>
                </a:lnTo>
                <a:lnTo>
                  <a:pt x="1469" y="1763"/>
                </a:lnTo>
                <a:lnTo>
                  <a:pt x="1471" y="1765"/>
                </a:lnTo>
                <a:lnTo>
                  <a:pt x="1473" y="1770"/>
                </a:lnTo>
                <a:lnTo>
                  <a:pt x="1473" y="1772"/>
                </a:lnTo>
                <a:lnTo>
                  <a:pt x="1475" y="1776"/>
                </a:lnTo>
                <a:lnTo>
                  <a:pt x="1477" y="1778"/>
                </a:lnTo>
                <a:lnTo>
                  <a:pt x="1481" y="1786"/>
                </a:lnTo>
                <a:lnTo>
                  <a:pt x="1483" y="1791"/>
                </a:lnTo>
                <a:lnTo>
                  <a:pt x="1483" y="1793"/>
                </a:lnTo>
                <a:lnTo>
                  <a:pt x="1483" y="1795"/>
                </a:lnTo>
                <a:lnTo>
                  <a:pt x="1488" y="1797"/>
                </a:lnTo>
                <a:lnTo>
                  <a:pt x="1490" y="1799"/>
                </a:lnTo>
                <a:lnTo>
                  <a:pt x="1490" y="1803"/>
                </a:lnTo>
                <a:lnTo>
                  <a:pt x="1490" y="1805"/>
                </a:lnTo>
                <a:lnTo>
                  <a:pt x="1492" y="1805"/>
                </a:lnTo>
                <a:lnTo>
                  <a:pt x="1492" y="1807"/>
                </a:lnTo>
                <a:lnTo>
                  <a:pt x="1492" y="1807"/>
                </a:lnTo>
                <a:lnTo>
                  <a:pt x="1494" y="1809"/>
                </a:lnTo>
                <a:lnTo>
                  <a:pt x="1496" y="1812"/>
                </a:lnTo>
                <a:lnTo>
                  <a:pt x="1498" y="1816"/>
                </a:lnTo>
                <a:lnTo>
                  <a:pt x="1498" y="1816"/>
                </a:lnTo>
                <a:lnTo>
                  <a:pt x="1500" y="1818"/>
                </a:lnTo>
                <a:lnTo>
                  <a:pt x="1500" y="1820"/>
                </a:lnTo>
                <a:lnTo>
                  <a:pt x="1504" y="1824"/>
                </a:lnTo>
                <a:lnTo>
                  <a:pt x="1504" y="1826"/>
                </a:lnTo>
                <a:lnTo>
                  <a:pt x="1502" y="1830"/>
                </a:lnTo>
                <a:lnTo>
                  <a:pt x="1502" y="1830"/>
                </a:lnTo>
                <a:lnTo>
                  <a:pt x="1500" y="1830"/>
                </a:lnTo>
                <a:lnTo>
                  <a:pt x="1502" y="1832"/>
                </a:lnTo>
                <a:lnTo>
                  <a:pt x="1502" y="1835"/>
                </a:lnTo>
                <a:lnTo>
                  <a:pt x="1504" y="1837"/>
                </a:lnTo>
                <a:lnTo>
                  <a:pt x="1504" y="1839"/>
                </a:lnTo>
                <a:lnTo>
                  <a:pt x="1507" y="1841"/>
                </a:lnTo>
                <a:lnTo>
                  <a:pt x="1509" y="1843"/>
                </a:lnTo>
                <a:lnTo>
                  <a:pt x="1511" y="1845"/>
                </a:lnTo>
                <a:lnTo>
                  <a:pt x="1513" y="1847"/>
                </a:lnTo>
                <a:lnTo>
                  <a:pt x="1515" y="1849"/>
                </a:lnTo>
                <a:lnTo>
                  <a:pt x="1517" y="1851"/>
                </a:lnTo>
                <a:lnTo>
                  <a:pt x="1519" y="1853"/>
                </a:lnTo>
                <a:lnTo>
                  <a:pt x="1519" y="1853"/>
                </a:lnTo>
                <a:lnTo>
                  <a:pt x="1527" y="1858"/>
                </a:lnTo>
                <a:lnTo>
                  <a:pt x="1530" y="1860"/>
                </a:lnTo>
                <a:lnTo>
                  <a:pt x="1534" y="1862"/>
                </a:lnTo>
                <a:lnTo>
                  <a:pt x="1538" y="1866"/>
                </a:lnTo>
                <a:lnTo>
                  <a:pt x="1540" y="1866"/>
                </a:lnTo>
                <a:lnTo>
                  <a:pt x="1544" y="1868"/>
                </a:lnTo>
                <a:lnTo>
                  <a:pt x="1546" y="1868"/>
                </a:lnTo>
                <a:lnTo>
                  <a:pt x="1551" y="1870"/>
                </a:lnTo>
                <a:lnTo>
                  <a:pt x="1553" y="1872"/>
                </a:lnTo>
                <a:lnTo>
                  <a:pt x="1557" y="1872"/>
                </a:lnTo>
                <a:lnTo>
                  <a:pt x="1559" y="1874"/>
                </a:lnTo>
                <a:lnTo>
                  <a:pt x="1561" y="1877"/>
                </a:lnTo>
                <a:lnTo>
                  <a:pt x="1563" y="1877"/>
                </a:lnTo>
                <a:lnTo>
                  <a:pt x="1565" y="1879"/>
                </a:lnTo>
                <a:lnTo>
                  <a:pt x="1567" y="1881"/>
                </a:lnTo>
                <a:lnTo>
                  <a:pt x="1567" y="1881"/>
                </a:lnTo>
                <a:lnTo>
                  <a:pt x="1571" y="1883"/>
                </a:lnTo>
                <a:lnTo>
                  <a:pt x="1574" y="1883"/>
                </a:lnTo>
                <a:lnTo>
                  <a:pt x="1574" y="1883"/>
                </a:lnTo>
                <a:lnTo>
                  <a:pt x="1574" y="1887"/>
                </a:lnTo>
                <a:lnTo>
                  <a:pt x="1574" y="1887"/>
                </a:lnTo>
                <a:lnTo>
                  <a:pt x="1578" y="1891"/>
                </a:lnTo>
                <a:lnTo>
                  <a:pt x="1580" y="1891"/>
                </a:lnTo>
                <a:lnTo>
                  <a:pt x="1582" y="1893"/>
                </a:lnTo>
                <a:lnTo>
                  <a:pt x="1586" y="1895"/>
                </a:lnTo>
                <a:lnTo>
                  <a:pt x="1588" y="1897"/>
                </a:lnTo>
                <a:lnTo>
                  <a:pt x="1588" y="1897"/>
                </a:lnTo>
                <a:lnTo>
                  <a:pt x="1588" y="1902"/>
                </a:lnTo>
                <a:lnTo>
                  <a:pt x="1588" y="1904"/>
                </a:lnTo>
                <a:lnTo>
                  <a:pt x="1590" y="1912"/>
                </a:lnTo>
                <a:lnTo>
                  <a:pt x="1590" y="1914"/>
                </a:lnTo>
                <a:lnTo>
                  <a:pt x="1590" y="1916"/>
                </a:lnTo>
                <a:lnTo>
                  <a:pt x="1590" y="1918"/>
                </a:lnTo>
                <a:lnTo>
                  <a:pt x="1592" y="1918"/>
                </a:lnTo>
                <a:lnTo>
                  <a:pt x="1592" y="1925"/>
                </a:lnTo>
                <a:lnTo>
                  <a:pt x="1590" y="1931"/>
                </a:lnTo>
                <a:lnTo>
                  <a:pt x="1590" y="1933"/>
                </a:lnTo>
                <a:lnTo>
                  <a:pt x="1592" y="1941"/>
                </a:lnTo>
                <a:lnTo>
                  <a:pt x="1592" y="1941"/>
                </a:lnTo>
                <a:lnTo>
                  <a:pt x="1592" y="1944"/>
                </a:lnTo>
                <a:lnTo>
                  <a:pt x="1592" y="1946"/>
                </a:lnTo>
                <a:lnTo>
                  <a:pt x="1590" y="1950"/>
                </a:lnTo>
                <a:lnTo>
                  <a:pt x="1590" y="1952"/>
                </a:lnTo>
                <a:lnTo>
                  <a:pt x="1590" y="1954"/>
                </a:lnTo>
                <a:lnTo>
                  <a:pt x="1590" y="1960"/>
                </a:lnTo>
                <a:lnTo>
                  <a:pt x="1588" y="1965"/>
                </a:lnTo>
                <a:lnTo>
                  <a:pt x="1588" y="1967"/>
                </a:lnTo>
                <a:lnTo>
                  <a:pt x="1586" y="1967"/>
                </a:lnTo>
                <a:lnTo>
                  <a:pt x="1586" y="1969"/>
                </a:lnTo>
                <a:lnTo>
                  <a:pt x="1586" y="1969"/>
                </a:lnTo>
                <a:lnTo>
                  <a:pt x="1584" y="1971"/>
                </a:lnTo>
                <a:lnTo>
                  <a:pt x="1584" y="1973"/>
                </a:lnTo>
                <a:lnTo>
                  <a:pt x="1586" y="1975"/>
                </a:lnTo>
                <a:lnTo>
                  <a:pt x="1588" y="1975"/>
                </a:lnTo>
                <a:lnTo>
                  <a:pt x="1588" y="1975"/>
                </a:lnTo>
                <a:lnTo>
                  <a:pt x="1588" y="1977"/>
                </a:lnTo>
                <a:lnTo>
                  <a:pt x="1586" y="1979"/>
                </a:lnTo>
                <a:lnTo>
                  <a:pt x="1586" y="1981"/>
                </a:lnTo>
                <a:lnTo>
                  <a:pt x="1586" y="1981"/>
                </a:lnTo>
                <a:lnTo>
                  <a:pt x="1586" y="1983"/>
                </a:lnTo>
                <a:lnTo>
                  <a:pt x="1586" y="1988"/>
                </a:lnTo>
                <a:lnTo>
                  <a:pt x="1586" y="1992"/>
                </a:lnTo>
                <a:lnTo>
                  <a:pt x="1586" y="1994"/>
                </a:lnTo>
                <a:lnTo>
                  <a:pt x="1586" y="2000"/>
                </a:lnTo>
                <a:lnTo>
                  <a:pt x="1586" y="2002"/>
                </a:lnTo>
                <a:lnTo>
                  <a:pt x="1586" y="2002"/>
                </a:lnTo>
                <a:lnTo>
                  <a:pt x="1586" y="2004"/>
                </a:lnTo>
                <a:lnTo>
                  <a:pt x="1584" y="2006"/>
                </a:lnTo>
                <a:lnTo>
                  <a:pt x="1584" y="2009"/>
                </a:lnTo>
                <a:lnTo>
                  <a:pt x="1584" y="2011"/>
                </a:lnTo>
                <a:lnTo>
                  <a:pt x="1584" y="2013"/>
                </a:lnTo>
                <a:lnTo>
                  <a:pt x="1584" y="2017"/>
                </a:lnTo>
                <a:lnTo>
                  <a:pt x="1584" y="2017"/>
                </a:lnTo>
                <a:lnTo>
                  <a:pt x="1584" y="2019"/>
                </a:lnTo>
                <a:lnTo>
                  <a:pt x="1584" y="2021"/>
                </a:lnTo>
                <a:lnTo>
                  <a:pt x="1582" y="2025"/>
                </a:lnTo>
                <a:lnTo>
                  <a:pt x="1582" y="2027"/>
                </a:lnTo>
                <a:lnTo>
                  <a:pt x="1580" y="2032"/>
                </a:lnTo>
                <a:lnTo>
                  <a:pt x="1580" y="2034"/>
                </a:lnTo>
                <a:lnTo>
                  <a:pt x="1580" y="2036"/>
                </a:lnTo>
                <a:lnTo>
                  <a:pt x="1580" y="2038"/>
                </a:lnTo>
                <a:lnTo>
                  <a:pt x="1580" y="2038"/>
                </a:lnTo>
                <a:lnTo>
                  <a:pt x="1578" y="2040"/>
                </a:lnTo>
                <a:lnTo>
                  <a:pt x="1578" y="2040"/>
                </a:lnTo>
                <a:lnTo>
                  <a:pt x="1578" y="2044"/>
                </a:lnTo>
                <a:lnTo>
                  <a:pt x="1576" y="2051"/>
                </a:lnTo>
                <a:lnTo>
                  <a:pt x="1576" y="2053"/>
                </a:lnTo>
                <a:lnTo>
                  <a:pt x="1576" y="2055"/>
                </a:lnTo>
                <a:lnTo>
                  <a:pt x="1574" y="2057"/>
                </a:lnTo>
                <a:lnTo>
                  <a:pt x="1571" y="2057"/>
                </a:lnTo>
                <a:lnTo>
                  <a:pt x="1571" y="2059"/>
                </a:lnTo>
                <a:lnTo>
                  <a:pt x="1571" y="2063"/>
                </a:lnTo>
                <a:lnTo>
                  <a:pt x="1574" y="2065"/>
                </a:lnTo>
                <a:lnTo>
                  <a:pt x="1574" y="2065"/>
                </a:lnTo>
                <a:lnTo>
                  <a:pt x="1574" y="2069"/>
                </a:lnTo>
                <a:lnTo>
                  <a:pt x="1574" y="2074"/>
                </a:lnTo>
                <a:lnTo>
                  <a:pt x="1574" y="2078"/>
                </a:lnTo>
                <a:lnTo>
                  <a:pt x="1569" y="2080"/>
                </a:lnTo>
                <a:lnTo>
                  <a:pt x="1569" y="2084"/>
                </a:lnTo>
                <a:lnTo>
                  <a:pt x="1569" y="2086"/>
                </a:lnTo>
                <a:lnTo>
                  <a:pt x="1569" y="2090"/>
                </a:lnTo>
                <a:lnTo>
                  <a:pt x="1569" y="2092"/>
                </a:lnTo>
                <a:lnTo>
                  <a:pt x="1571" y="2099"/>
                </a:lnTo>
                <a:lnTo>
                  <a:pt x="1571" y="2103"/>
                </a:lnTo>
                <a:lnTo>
                  <a:pt x="1571" y="2109"/>
                </a:lnTo>
                <a:lnTo>
                  <a:pt x="1574" y="2113"/>
                </a:lnTo>
                <a:lnTo>
                  <a:pt x="1571" y="2115"/>
                </a:lnTo>
                <a:lnTo>
                  <a:pt x="1574" y="2118"/>
                </a:lnTo>
                <a:lnTo>
                  <a:pt x="1571" y="2122"/>
                </a:lnTo>
                <a:lnTo>
                  <a:pt x="1569" y="2124"/>
                </a:lnTo>
                <a:lnTo>
                  <a:pt x="1569" y="2124"/>
                </a:lnTo>
                <a:lnTo>
                  <a:pt x="1569" y="2128"/>
                </a:lnTo>
                <a:lnTo>
                  <a:pt x="1569" y="2130"/>
                </a:lnTo>
                <a:lnTo>
                  <a:pt x="1569" y="2130"/>
                </a:lnTo>
                <a:lnTo>
                  <a:pt x="1569" y="2132"/>
                </a:lnTo>
                <a:lnTo>
                  <a:pt x="1567" y="2136"/>
                </a:lnTo>
                <a:lnTo>
                  <a:pt x="1567" y="2136"/>
                </a:lnTo>
                <a:lnTo>
                  <a:pt x="1565" y="2139"/>
                </a:lnTo>
                <a:lnTo>
                  <a:pt x="1565" y="2141"/>
                </a:lnTo>
                <a:lnTo>
                  <a:pt x="1565" y="2143"/>
                </a:lnTo>
                <a:lnTo>
                  <a:pt x="1565" y="2145"/>
                </a:lnTo>
                <a:lnTo>
                  <a:pt x="1563" y="2149"/>
                </a:lnTo>
                <a:lnTo>
                  <a:pt x="1561" y="2153"/>
                </a:lnTo>
                <a:lnTo>
                  <a:pt x="1561" y="2155"/>
                </a:lnTo>
                <a:lnTo>
                  <a:pt x="1559" y="2160"/>
                </a:lnTo>
                <a:lnTo>
                  <a:pt x="1559" y="2160"/>
                </a:lnTo>
                <a:lnTo>
                  <a:pt x="1557" y="2162"/>
                </a:lnTo>
                <a:lnTo>
                  <a:pt x="1557" y="2164"/>
                </a:lnTo>
                <a:lnTo>
                  <a:pt x="1555" y="2164"/>
                </a:lnTo>
                <a:lnTo>
                  <a:pt x="1557" y="2168"/>
                </a:lnTo>
                <a:lnTo>
                  <a:pt x="1555" y="2170"/>
                </a:lnTo>
                <a:lnTo>
                  <a:pt x="1553" y="2170"/>
                </a:lnTo>
                <a:lnTo>
                  <a:pt x="1553" y="2178"/>
                </a:lnTo>
                <a:lnTo>
                  <a:pt x="1551" y="2180"/>
                </a:lnTo>
                <a:lnTo>
                  <a:pt x="1551" y="2183"/>
                </a:lnTo>
                <a:lnTo>
                  <a:pt x="1548" y="2183"/>
                </a:lnTo>
                <a:lnTo>
                  <a:pt x="1548" y="2185"/>
                </a:lnTo>
                <a:lnTo>
                  <a:pt x="1548" y="2185"/>
                </a:lnTo>
                <a:lnTo>
                  <a:pt x="1548" y="2189"/>
                </a:lnTo>
                <a:lnTo>
                  <a:pt x="1546" y="2191"/>
                </a:lnTo>
                <a:lnTo>
                  <a:pt x="1546" y="2191"/>
                </a:lnTo>
                <a:lnTo>
                  <a:pt x="1544" y="2191"/>
                </a:lnTo>
                <a:lnTo>
                  <a:pt x="1542" y="2191"/>
                </a:lnTo>
                <a:lnTo>
                  <a:pt x="1540" y="2191"/>
                </a:lnTo>
                <a:lnTo>
                  <a:pt x="1540" y="2193"/>
                </a:lnTo>
                <a:lnTo>
                  <a:pt x="1542" y="2195"/>
                </a:lnTo>
                <a:lnTo>
                  <a:pt x="1540" y="2197"/>
                </a:lnTo>
                <a:lnTo>
                  <a:pt x="1540" y="2199"/>
                </a:lnTo>
                <a:lnTo>
                  <a:pt x="1542" y="2204"/>
                </a:lnTo>
                <a:lnTo>
                  <a:pt x="1544" y="2206"/>
                </a:lnTo>
                <a:lnTo>
                  <a:pt x="1544" y="2206"/>
                </a:lnTo>
                <a:lnTo>
                  <a:pt x="1542" y="2210"/>
                </a:lnTo>
                <a:lnTo>
                  <a:pt x="1542" y="2212"/>
                </a:lnTo>
                <a:lnTo>
                  <a:pt x="1542" y="2214"/>
                </a:lnTo>
                <a:lnTo>
                  <a:pt x="1546" y="2225"/>
                </a:lnTo>
                <a:lnTo>
                  <a:pt x="1546" y="2229"/>
                </a:lnTo>
                <a:lnTo>
                  <a:pt x="1544" y="2235"/>
                </a:lnTo>
                <a:lnTo>
                  <a:pt x="1542" y="2235"/>
                </a:lnTo>
                <a:lnTo>
                  <a:pt x="1540" y="2237"/>
                </a:lnTo>
                <a:lnTo>
                  <a:pt x="1540" y="2239"/>
                </a:lnTo>
                <a:lnTo>
                  <a:pt x="1540" y="2241"/>
                </a:lnTo>
                <a:lnTo>
                  <a:pt x="1538" y="2245"/>
                </a:lnTo>
                <a:lnTo>
                  <a:pt x="1536" y="2252"/>
                </a:lnTo>
                <a:lnTo>
                  <a:pt x="1536" y="2254"/>
                </a:lnTo>
                <a:lnTo>
                  <a:pt x="1536" y="2256"/>
                </a:lnTo>
                <a:lnTo>
                  <a:pt x="1538" y="2260"/>
                </a:lnTo>
                <a:lnTo>
                  <a:pt x="1538" y="2262"/>
                </a:lnTo>
                <a:lnTo>
                  <a:pt x="1538" y="2264"/>
                </a:lnTo>
                <a:lnTo>
                  <a:pt x="1540" y="2264"/>
                </a:lnTo>
                <a:lnTo>
                  <a:pt x="1542" y="2264"/>
                </a:lnTo>
                <a:lnTo>
                  <a:pt x="1540" y="2264"/>
                </a:lnTo>
                <a:lnTo>
                  <a:pt x="1540" y="2266"/>
                </a:lnTo>
                <a:lnTo>
                  <a:pt x="1540" y="2266"/>
                </a:lnTo>
                <a:lnTo>
                  <a:pt x="1540" y="2266"/>
                </a:lnTo>
                <a:lnTo>
                  <a:pt x="1542" y="2269"/>
                </a:lnTo>
                <a:lnTo>
                  <a:pt x="1542" y="2269"/>
                </a:lnTo>
                <a:lnTo>
                  <a:pt x="1546" y="2269"/>
                </a:lnTo>
                <a:lnTo>
                  <a:pt x="1548" y="2269"/>
                </a:lnTo>
                <a:lnTo>
                  <a:pt x="1551" y="2264"/>
                </a:lnTo>
                <a:lnTo>
                  <a:pt x="1551" y="2264"/>
                </a:lnTo>
                <a:lnTo>
                  <a:pt x="1553" y="2264"/>
                </a:lnTo>
                <a:lnTo>
                  <a:pt x="1553" y="2264"/>
                </a:lnTo>
                <a:lnTo>
                  <a:pt x="1555" y="2266"/>
                </a:lnTo>
                <a:lnTo>
                  <a:pt x="1557" y="2266"/>
                </a:lnTo>
                <a:lnTo>
                  <a:pt x="1557" y="2266"/>
                </a:lnTo>
                <a:lnTo>
                  <a:pt x="1559" y="2266"/>
                </a:lnTo>
                <a:lnTo>
                  <a:pt x="1559" y="2264"/>
                </a:lnTo>
                <a:lnTo>
                  <a:pt x="1561" y="2262"/>
                </a:lnTo>
                <a:lnTo>
                  <a:pt x="1559" y="2266"/>
                </a:lnTo>
                <a:lnTo>
                  <a:pt x="1557" y="2266"/>
                </a:lnTo>
                <a:lnTo>
                  <a:pt x="1555" y="2266"/>
                </a:lnTo>
                <a:lnTo>
                  <a:pt x="1555" y="2269"/>
                </a:lnTo>
                <a:lnTo>
                  <a:pt x="1553" y="2269"/>
                </a:lnTo>
                <a:lnTo>
                  <a:pt x="1553" y="2271"/>
                </a:lnTo>
                <a:lnTo>
                  <a:pt x="1553" y="2271"/>
                </a:lnTo>
                <a:lnTo>
                  <a:pt x="1555" y="2273"/>
                </a:lnTo>
                <a:lnTo>
                  <a:pt x="1555" y="2273"/>
                </a:lnTo>
                <a:lnTo>
                  <a:pt x="1557" y="2271"/>
                </a:lnTo>
                <a:lnTo>
                  <a:pt x="1559" y="2275"/>
                </a:lnTo>
                <a:lnTo>
                  <a:pt x="1559" y="2279"/>
                </a:lnTo>
                <a:lnTo>
                  <a:pt x="1559" y="2279"/>
                </a:lnTo>
                <a:lnTo>
                  <a:pt x="1557" y="2277"/>
                </a:lnTo>
                <a:lnTo>
                  <a:pt x="1555" y="2275"/>
                </a:lnTo>
                <a:lnTo>
                  <a:pt x="1555" y="2275"/>
                </a:lnTo>
                <a:lnTo>
                  <a:pt x="1553" y="2277"/>
                </a:lnTo>
                <a:lnTo>
                  <a:pt x="1553" y="2277"/>
                </a:lnTo>
                <a:lnTo>
                  <a:pt x="1555" y="2279"/>
                </a:lnTo>
                <a:lnTo>
                  <a:pt x="1555" y="2281"/>
                </a:lnTo>
                <a:lnTo>
                  <a:pt x="1555" y="2281"/>
                </a:lnTo>
                <a:lnTo>
                  <a:pt x="1553" y="2281"/>
                </a:lnTo>
                <a:lnTo>
                  <a:pt x="1553" y="2283"/>
                </a:lnTo>
                <a:lnTo>
                  <a:pt x="1553" y="2285"/>
                </a:lnTo>
                <a:lnTo>
                  <a:pt x="1553" y="2287"/>
                </a:lnTo>
                <a:lnTo>
                  <a:pt x="1555" y="2290"/>
                </a:lnTo>
                <a:lnTo>
                  <a:pt x="1553" y="2290"/>
                </a:lnTo>
                <a:lnTo>
                  <a:pt x="1553" y="2290"/>
                </a:lnTo>
                <a:lnTo>
                  <a:pt x="1551" y="2292"/>
                </a:lnTo>
                <a:lnTo>
                  <a:pt x="1551" y="2294"/>
                </a:lnTo>
                <a:lnTo>
                  <a:pt x="1548" y="2296"/>
                </a:lnTo>
                <a:lnTo>
                  <a:pt x="1548" y="2298"/>
                </a:lnTo>
                <a:lnTo>
                  <a:pt x="1551" y="2300"/>
                </a:lnTo>
                <a:lnTo>
                  <a:pt x="1548" y="2304"/>
                </a:lnTo>
                <a:lnTo>
                  <a:pt x="1546" y="2304"/>
                </a:lnTo>
                <a:lnTo>
                  <a:pt x="1546" y="2308"/>
                </a:lnTo>
                <a:lnTo>
                  <a:pt x="1546" y="2310"/>
                </a:lnTo>
                <a:lnTo>
                  <a:pt x="1548" y="2310"/>
                </a:lnTo>
                <a:lnTo>
                  <a:pt x="1551" y="2313"/>
                </a:lnTo>
                <a:lnTo>
                  <a:pt x="1553" y="2315"/>
                </a:lnTo>
                <a:lnTo>
                  <a:pt x="1555" y="2315"/>
                </a:lnTo>
                <a:lnTo>
                  <a:pt x="1555" y="2317"/>
                </a:lnTo>
                <a:lnTo>
                  <a:pt x="1555" y="2319"/>
                </a:lnTo>
                <a:lnTo>
                  <a:pt x="1548" y="2323"/>
                </a:lnTo>
                <a:lnTo>
                  <a:pt x="1546" y="2323"/>
                </a:lnTo>
                <a:lnTo>
                  <a:pt x="1544" y="2323"/>
                </a:lnTo>
                <a:lnTo>
                  <a:pt x="1544" y="2325"/>
                </a:lnTo>
                <a:lnTo>
                  <a:pt x="1544" y="2329"/>
                </a:lnTo>
                <a:lnTo>
                  <a:pt x="1546" y="2329"/>
                </a:lnTo>
                <a:lnTo>
                  <a:pt x="1548" y="2331"/>
                </a:lnTo>
                <a:lnTo>
                  <a:pt x="1551" y="2331"/>
                </a:lnTo>
                <a:lnTo>
                  <a:pt x="1551" y="2331"/>
                </a:lnTo>
                <a:lnTo>
                  <a:pt x="1551" y="2331"/>
                </a:lnTo>
                <a:lnTo>
                  <a:pt x="1551" y="2331"/>
                </a:lnTo>
                <a:lnTo>
                  <a:pt x="1546" y="2331"/>
                </a:lnTo>
                <a:lnTo>
                  <a:pt x="1546" y="2331"/>
                </a:lnTo>
                <a:lnTo>
                  <a:pt x="1544" y="2331"/>
                </a:lnTo>
                <a:lnTo>
                  <a:pt x="1542" y="2334"/>
                </a:lnTo>
                <a:lnTo>
                  <a:pt x="1540" y="2334"/>
                </a:lnTo>
                <a:lnTo>
                  <a:pt x="1538" y="2336"/>
                </a:lnTo>
                <a:lnTo>
                  <a:pt x="1540" y="2338"/>
                </a:lnTo>
                <a:lnTo>
                  <a:pt x="1540" y="2338"/>
                </a:lnTo>
                <a:lnTo>
                  <a:pt x="1542" y="2338"/>
                </a:lnTo>
                <a:lnTo>
                  <a:pt x="1542" y="2340"/>
                </a:lnTo>
                <a:lnTo>
                  <a:pt x="1540" y="2342"/>
                </a:lnTo>
                <a:lnTo>
                  <a:pt x="1540" y="2344"/>
                </a:lnTo>
                <a:lnTo>
                  <a:pt x="1540" y="2346"/>
                </a:lnTo>
                <a:lnTo>
                  <a:pt x="1540" y="2348"/>
                </a:lnTo>
                <a:lnTo>
                  <a:pt x="1540" y="2350"/>
                </a:lnTo>
                <a:lnTo>
                  <a:pt x="1538" y="2350"/>
                </a:lnTo>
                <a:lnTo>
                  <a:pt x="1538" y="2352"/>
                </a:lnTo>
                <a:lnTo>
                  <a:pt x="1536" y="2352"/>
                </a:lnTo>
                <a:lnTo>
                  <a:pt x="1536" y="2352"/>
                </a:lnTo>
                <a:lnTo>
                  <a:pt x="1536" y="2350"/>
                </a:lnTo>
                <a:lnTo>
                  <a:pt x="1538" y="2348"/>
                </a:lnTo>
                <a:lnTo>
                  <a:pt x="1540" y="2344"/>
                </a:lnTo>
                <a:lnTo>
                  <a:pt x="1540" y="2342"/>
                </a:lnTo>
                <a:lnTo>
                  <a:pt x="1540" y="2340"/>
                </a:lnTo>
                <a:lnTo>
                  <a:pt x="1540" y="2340"/>
                </a:lnTo>
                <a:lnTo>
                  <a:pt x="1538" y="2340"/>
                </a:lnTo>
                <a:lnTo>
                  <a:pt x="1538" y="2340"/>
                </a:lnTo>
                <a:lnTo>
                  <a:pt x="1536" y="2344"/>
                </a:lnTo>
                <a:lnTo>
                  <a:pt x="1536" y="2344"/>
                </a:lnTo>
                <a:lnTo>
                  <a:pt x="1534" y="2346"/>
                </a:lnTo>
                <a:lnTo>
                  <a:pt x="1532" y="2346"/>
                </a:lnTo>
                <a:lnTo>
                  <a:pt x="1530" y="2346"/>
                </a:lnTo>
                <a:lnTo>
                  <a:pt x="1530" y="2346"/>
                </a:lnTo>
                <a:lnTo>
                  <a:pt x="1530" y="2346"/>
                </a:lnTo>
                <a:lnTo>
                  <a:pt x="1534" y="2344"/>
                </a:lnTo>
                <a:lnTo>
                  <a:pt x="1536" y="2344"/>
                </a:lnTo>
                <a:lnTo>
                  <a:pt x="1534" y="2342"/>
                </a:lnTo>
                <a:lnTo>
                  <a:pt x="1536" y="2340"/>
                </a:lnTo>
                <a:lnTo>
                  <a:pt x="1536" y="2340"/>
                </a:lnTo>
                <a:lnTo>
                  <a:pt x="1538" y="2334"/>
                </a:lnTo>
                <a:lnTo>
                  <a:pt x="1538" y="2334"/>
                </a:lnTo>
                <a:lnTo>
                  <a:pt x="1538" y="2331"/>
                </a:lnTo>
                <a:lnTo>
                  <a:pt x="1536" y="2331"/>
                </a:lnTo>
                <a:lnTo>
                  <a:pt x="1536" y="2331"/>
                </a:lnTo>
                <a:lnTo>
                  <a:pt x="1536" y="2331"/>
                </a:lnTo>
                <a:lnTo>
                  <a:pt x="1534" y="2334"/>
                </a:lnTo>
                <a:lnTo>
                  <a:pt x="1534" y="2334"/>
                </a:lnTo>
                <a:lnTo>
                  <a:pt x="1534" y="2336"/>
                </a:lnTo>
                <a:lnTo>
                  <a:pt x="1534" y="2336"/>
                </a:lnTo>
                <a:lnTo>
                  <a:pt x="1534" y="2336"/>
                </a:lnTo>
                <a:lnTo>
                  <a:pt x="1534" y="2338"/>
                </a:lnTo>
                <a:lnTo>
                  <a:pt x="1534" y="2338"/>
                </a:lnTo>
                <a:lnTo>
                  <a:pt x="1532" y="2338"/>
                </a:lnTo>
                <a:lnTo>
                  <a:pt x="1530" y="2338"/>
                </a:lnTo>
                <a:lnTo>
                  <a:pt x="1530" y="2340"/>
                </a:lnTo>
                <a:lnTo>
                  <a:pt x="1527" y="2340"/>
                </a:lnTo>
                <a:lnTo>
                  <a:pt x="1525" y="2340"/>
                </a:lnTo>
                <a:lnTo>
                  <a:pt x="1521" y="2340"/>
                </a:lnTo>
                <a:lnTo>
                  <a:pt x="1519" y="2342"/>
                </a:lnTo>
                <a:lnTo>
                  <a:pt x="1521" y="2344"/>
                </a:lnTo>
                <a:lnTo>
                  <a:pt x="1523" y="2344"/>
                </a:lnTo>
                <a:lnTo>
                  <a:pt x="1519" y="2346"/>
                </a:lnTo>
                <a:lnTo>
                  <a:pt x="1517" y="2348"/>
                </a:lnTo>
                <a:lnTo>
                  <a:pt x="1515" y="2350"/>
                </a:lnTo>
                <a:lnTo>
                  <a:pt x="1515" y="2350"/>
                </a:lnTo>
                <a:lnTo>
                  <a:pt x="1511" y="2352"/>
                </a:lnTo>
                <a:lnTo>
                  <a:pt x="1511" y="2354"/>
                </a:lnTo>
                <a:lnTo>
                  <a:pt x="1511" y="2357"/>
                </a:lnTo>
                <a:lnTo>
                  <a:pt x="1513" y="2359"/>
                </a:lnTo>
                <a:lnTo>
                  <a:pt x="1515" y="2359"/>
                </a:lnTo>
                <a:lnTo>
                  <a:pt x="1515" y="2359"/>
                </a:lnTo>
                <a:lnTo>
                  <a:pt x="1515" y="2359"/>
                </a:lnTo>
                <a:lnTo>
                  <a:pt x="1515" y="2359"/>
                </a:lnTo>
                <a:lnTo>
                  <a:pt x="1515" y="2357"/>
                </a:lnTo>
                <a:lnTo>
                  <a:pt x="1513" y="2357"/>
                </a:lnTo>
                <a:lnTo>
                  <a:pt x="1513" y="2354"/>
                </a:lnTo>
                <a:lnTo>
                  <a:pt x="1513" y="2354"/>
                </a:lnTo>
                <a:lnTo>
                  <a:pt x="1515" y="2354"/>
                </a:lnTo>
                <a:lnTo>
                  <a:pt x="1517" y="2354"/>
                </a:lnTo>
                <a:lnTo>
                  <a:pt x="1519" y="2352"/>
                </a:lnTo>
                <a:lnTo>
                  <a:pt x="1521" y="2350"/>
                </a:lnTo>
                <a:lnTo>
                  <a:pt x="1521" y="2352"/>
                </a:lnTo>
                <a:lnTo>
                  <a:pt x="1521" y="2352"/>
                </a:lnTo>
                <a:lnTo>
                  <a:pt x="1521" y="2354"/>
                </a:lnTo>
                <a:lnTo>
                  <a:pt x="1521" y="2354"/>
                </a:lnTo>
                <a:lnTo>
                  <a:pt x="1523" y="2357"/>
                </a:lnTo>
                <a:lnTo>
                  <a:pt x="1525" y="2359"/>
                </a:lnTo>
                <a:lnTo>
                  <a:pt x="1527" y="2359"/>
                </a:lnTo>
                <a:lnTo>
                  <a:pt x="1530" y="2359"/>
                </a:lnTo>
                <a:lnTo>
                  <a:pt x="1530" y="2359"/>
                </a:lnTo>
                <a:lnTo>
                  <a:pt x="1530" y="2357"/>
                </a:lnTo>
                <a:lnTo>
                  <a:pt x="1530" y="2357"/>
                </a:lnTo>
                <a:lnTo>
                  <a:pt x="1530" y="2357"/>
                </a:lnTo>
                <a:lnTo>
                  <a:pt x="1532" y="2357"/>
                </a:lnTo>
                <a:lnTo>
                  <a:pt x="1532" y="2359"/>
                </a:lnTo>
                <a:lnTo>
                  <a:pt x="1534" y="2359"/>
                </a:lnTo>
                <a:lnTo>
                  <a:pt x="1532" y="2361"/>
                </a:lnTo>
                <a:lnTo>
                  <a:pt x="1534" y="2363"/>
                </a:lnTo>
                <a:lnTo>
                  <a:pt x="1532" y="2365"/>
                </a:lnTo>
                <a:lnTo>
                  <a:pt x="1530" y="2367"/>
                </a:lnTo>
                <a:lnTo>
                  <a:pt x="1530" y="2367"/>
                </a:lnTo>
                <a:lnTo>
                  <a:pt x="1532" y="2369"/>
                </a:lnTo>
                <a:lnTo>
                  <a:pt x="1532" y="2371"/>
                </a:lnTo>
                <a:lnTo>
                  <a:pt x="1534" y="2371"/>
                </a:lnTo>
                <a:lnTo>
                  <a:pt x="1534" y="2371"/>
                </a:lnTo>
                <a:lnTo>
                  <a:pt x="1534" y="2371"/>
                </a:lnTo>
                <a:lnTo>
                  <a:pt x="1532" y="2373"/>
                </a:lnTo>
                <a:lnTo>
                  <a:pt x="1532" y="2371"/>
                </a:lnTo>
                <a:lnTo>
                  <a:pt x="1530" y="2371"/>
                </a:lnTo>
                <a:lnTo>
                  <a:pt x="1530" y="2371"/>
                </a:lnTo>
                <a:lnTo>
                  <a:pt x="1527" y="2371"/>
                </a:lnTo>
                <a:lnTo>
                  <a:pt x="1527" y="2371"/>
                </a:lnTo>
                <a:lnTo>
                  <a:pt x="1525" y="2373"/>
                </a:lnTo>
                <a:lnTo>
                  <a:pt x="1527" y="2373"/>
                </a:lnTo>
                <a:lnTo>
                  <a:pt x="1527" y="2373"/>
                </a:lnTo>
                <a:lnTo>
                  <a:pt x="1530" y="2375"/>
                </a:lnTo>
                <a:lnTo>
                  <a:pt x="1530" y="2375"/>
                </a:lnTo>
                <a:lnTo>
                  <a:pt x="1530" y="2375"/>
                </a:lnTo>
                <a:lnTo>
                  <a:pt x="1530" y="2378"/>
                </a:lnTo>
                <a:lnTo>
                  <a:pt x="1532" y="2378"/>
                </a:lnTo>
                <a:lnTo>
                  <a:pt x="1534" y="2378"/>
                </a:lnTo>
                <a:lnTo>
                  <a:pt x="1536" y="2378"/>
                </a:lnTo>
                <a:lnTo>
                  <a:pt x="1538" y="2375"/>
                </a:lnTo>
                <a:lnTo>
                  <a:pt x="1538" y="2373"/>
                </a:lnTo>
                <a:lnTo>
                  <a:pt x="1540" y="2371"/>
                </a:lnTo>
                <a:lnTo>
                  <a:pt x="1540" y="2371"/>
                </a:lnTo>
                <a:lnTo>
                  <a:pt x="1540" y="2375"/>
                </a:lnTo>
                <a:lnTo>
                  <a:pt x="1540" y="2378"/>
                </a:lnTo>
                <a:lnTo>
                  <a:pt x="1542" y="2378"/>
                </a:lnTo>
                <a:lnTo>
                  <a:pt x="1542" y="2380"/>
                </a:lnTo>
                <a:lnTo>
                  <a:pt x="1542" y="2380"/>
                </a:lnTo>
                <a:lnTo>
                  <a:pt x="1544" y="2382"/>
                </a:lnTo>
                <a:lnTo>
                  <a:pt x="1544" y="2382"/>
                </a:lnTo>
                <a:lnTo>
                  <a:pt x="1542" y="2382"/>
                </a:lnTo>
                <a:lnTo>
                  <a:pt x="1538" y="2380"/>
                </a:lnTo>
                <a:lnTo>
                  <a:pt x="1532" y="2380"/>
                </a:lnTo>
                <a:lnTo>
                  <a:pt x="1530" y="2380"/>
                </a:lnTo>
                <a:lnTo>
                  <a:pt x="1527" y="2378"/>
                </a:lnTo>
                <a:lnTo>
                  <a:pt x="1527" y="2382"/>
                </a:lnTo>
                <a:lnTo>
                  <a:pt x="1527" y="2384"/>
                </a:lnTo>
                <a:lnTo>
                  <a:pt x="1527" y="2386"/>
                </a:lnTo>
                <a:lnTo>
                  <a:pt x="1530" y="2386"/>
                </a:lnTo>
                <a:lnTo>
                  <a:pt x="1532" y="2388"/>
                </a:lnTo>
                <a:lnTo>
                  <a:pt x="1532" y="2386"/>
                </a:lnTo>
                <a:lnTo>
                  <a:pt x="1534" y="2386"/>
                </a:lnTo>
                <a:lnTo>
                  <a:pt x="1536" y="2388"/>
                </a:lnTo>
                <a:lnTo>
                  <a:pt x="1536" y="2388"/>
                </a:lnTo>
                <a:lnTo>
                  <a:pt x="1534" y="2388"/>
                </a:lnTo>
                <a:lnTo>
                  <a:pt x="1534" y="2388"/>
                </a:lnTo>
                <a:lnTo>
                  <a:pt x="1532" y="2388"/>
                </a:lnTo>
                <a:lnTo>
                  <a:pt x="1532" y="2390"/>
                </a:lnTo>
                <a:lnTo>
                  <a:pt x="1530" y="2392"/>
                </a:lnTo>
                <a:lnTo>
                  <a:pt x="1530" y="2399"/>
                </a:lnTo>
                <a:lnTo>
                  <a:pt x="1530" y="2403"/>
                </a:lnTo>
                <a:lnTo>
                  <a:pt x="1530" y="2405"/>
                </a:lnTo>
                <a:lnTo>
                  <a:pt x="1530" y="2405"/>
                </a:lnTo>
                <a:lnTo>
                  <a:pt x="1532" y="2405"/>
                </a:lnTo>
                <a:lnTo>
                  <a:pt x="1532" y="2407"/>
                </a:lnTo>
                <a:lnTo>
                  <a:pt x="1534" y="2405"/>
                </a:lnTo>
                <a:lnTo>
                  <a:pt x="1534" y="2403"/>
                </a:lnTo>
                <a:lnTo>
                  <a:pt x="1534" y="2401"/>
                </a:lnTo>
                <a:lnTo>
                  <a:pt x="1534" y="2401"/>
                </a:lnTo>
                <a:lnTo>
                  <a:pt x="1534" y="2399"/>
                </a:lnTo>
                <a:lnTo>
                  <a:pt x="1536" y="2396"/>
                </a:lnTo>
                <a:lnTo>
                  <a:pt x="1536" y="2396"/>
                </a:lnTo>
                <a:lnTo>
                  <a:pt x="1536" y="2399"/>
                </a:lnTo>
                <a:lnTo>
                  <a:pt x="1536" y="2399"/>
                </a:lnTo>
                <a:lnTo>
                  <a:pt x="1536" y="2399"/>
                </a:lnTo>
                <a:lnTo>
                  <a:pt x="1536" y="2401"/>
                </a:lnTo>
                <a:lnTo>
                  <a:pt x="1536" y="2401"/>
                </a:lnTo>
                <a:lnTo>
                  <a:pt x="1536" y="2403"/>
                </a:lnTo>
                <a:lnTo>
                  <a:pt x="1534" y="2403"/>
                </a:lnTo>
                <a:lnTo>
                  <a:pt x="1534" y="2405"/>
                </a:lnTo>
                <a:lnTo>
                  <a:pt x="1536" y="2407"/>
                </a:lnTo>
                <a:lnTo>
                  <a:pt x="1538" y="2407"/>
                </a:lnTo>
                <a:lnTo>
                  <a:pt x="1538" y="2409"/>
                </a:lnTo>
                <a:lnTo>
                  <a:pt x="1538" y="2409"/>
                </a:lnTo>
                <a:lnTo>
                  <a:pt x="1536" y="2407"/>
                </a:lnTo>
                <a:lnTo>
                  <a:pt x="1534" y="2407"/>
                </a:lnTo>
                <a:lnTo>
                  <a:pt x="1532" y="2407"/>
                </a:lnTo>
                <a:lnTo>
                  <a:pt x="1532" y="2409"/>
                </a:lnTo>
                <a:lnTo>
                  <a:pt x="1532" y="2411"/>
                </a:lnTo>
                <a:lnTo>
                  <a:pt x="1532" y="2411"/>
                </a:lnTo>
                <a:lnTo>
                  <a:pt x="1534" y="2413"/>
                </a:lnTo>
                <a:lnTo>
                  <a:pt x="1534" y="2415"/>
                </a:lnTo>
                <a:lnTo>
                  <a:pt x="1536" y="2413"/>
                </a:lnTo>
                <a:lnTo>
                  <a:pt x="1536" y="2415"/>
                </a:lnTo>
                <a:lnTo>
                  <a:pt x="1536" y="2415"/>
                </a:lnTo>
                <a:lnTo>
                  <a:pt x="1532" y="2415"/>
                </a:lnTo>
                <a:lnTo>
                  <a:pt x="1530" y="2417"/>
                </a:lnTo>
                <a:lnTo>
                  <a:pt x="1527" y="2419"/>
                </a:lnTo>
                <a:lnTo>
                  <a:pt x="1527" y="2419"/>
                </a:lnTo>
                <a:lnTo>
                  <a:pt x="1530" y="2422"/>
                </a:lnTo>
                <a:lnTo>
                  <a:pt x="1530" y="2422"/>
                </a:lnTo>
                <a:lnTo>
                  <a:pt x="1532" y="2424"/>
                </a:lnTo>
                <a:lnTo>
                  <a:pt x="1536" y="2424"/>
                </a:lnTo>
                <a:lnTo>
                  <a:pt x="1536" y="2426"/>
                </a:lnTo>
                <a:lnTo>
                  <a:pt x="1534" y="2424"/>
                </a:lnTo>
                <a:lnTo>
                  <a:pt x="1534" y="2428"/>
                </a:lnTo>
                <a:lnTo>
                  <a:pt x="1534" y="2428"/>
                </a:lnTo>
                <a:lnTo>
                  <a:pt x="1534" y="2430"/>
                </a:lnTo>
                <a:lnTo>
                  <a:pt x="1536" y="2430"/>
                </a:lnTo>
                <a:lnTo>
                  <a:pt x="1538" y="2430"/>
                </a:lnTo>
                <a:lnTo>
                  <a:pt x="1540" y="2426"/>
                </a:lnTo>
                <a:lnTo>
                  <a:pt x="1540" y="2424"/>
                </a:lnTo>
                <a:lnTo>
                  <a:pt x="1540" y="2424"/>
                </a:lnTo>
                <a:lnTo>
                  <a:pt x="1540" y="2426"/>
                </a:lnTo>
                <a:lnTo>
                  <a:pt x="1542" y="2428"/>
                </a:lnTo>
                <a:lnTo>
                  <a:pt x="1542" y="2428"/>
                </a:lnTo>
                <a:lnTo>
                  <a:pt x="1540" y="2428"/>
                </a:lnTo>
                <a:lnTo>
                  <a:pt x="1540" y="2428"/>
                </a:lnTo>
                <a:lnTo>
                  <a:pt x="1538" y="2432"/>
                </a:lnTo>
                <a:lnTo>
                  <a:pt x="1538" y="2434"/>
                </a:lnTo>
                <a:lnTo>
                  <a:pt x="1538" y="2434"/>
                </a:lnTo>
                <a:lnTo>
                  <a:pt x="1534" y="2430"/>
                </a:lnTo>
                <a:lnTo>
                  <a:pt x="1534" y="2430"/>
                </a:lnTo>
                <a:lnTo>
                  <a:pt x="1534" y="2430"/>
                </a:lnTo>
                <a:lnTo>
                  <a:pt x="1532" y="2426"/>
                </a:lnTo>
                <a:lnTo>
                  <a:pt x="1530" y="2424"/>
                </a:lnTo>
                <a:lnTo>
                  <a:pt x="1527" y="2422"/>
                </a:lnTo>
                <a:lnTo>
                  <a:pt x="1525" y="2422"/>
                </a:lnTo>
                <a:lnTo>
                  <a:pt x="1525" y="2424"/>
                </a:lnTo>
                <a:lnTo>
                  <a:pt x="1525" y="2424"/>
                </a:lnTo>
                <a:lnTo>
                  <a:pt x="1525" y="2426"/>
                </a:lnTo>
                <a:lnTo>
                  <a:pt x="1525" y="2428"/>
                </a:lnTo>
                <a:lnTo>
                  <a:pt x="1525" y="2428"/>
                </a:lnTo>
                <a:lnTo>
                  <a:pt x="1523" y="2428"/>
                </a:lnTo>
                <a:lnTo>
                  <a:pt x="1519" y="2428"/>
                </a:lnTo>
                <a:lnTo>
                  <a:pt x="1521" y="2430"/>
                </a:lnTo>
                <a:lnTo>
                  <a:pt x="1521" y="2432"/>
                </a:lnTo>
                <a:lnTo>
                  <a:pt x="1523" y="2436"/>
                </a:lnTo>
                <a:lnTo>
                  <a:pt x="1525" y="2436"/>
                </a:lnTo>
                <a:lnTo>
                  <a:pt x="1527" y="2436"/>
                </a:lnTo>
                <a:lnTo>
                  <a:pt x="1527" y="2436"/>
                </a:lnTo>
                <a:lnTo>
                  <a:pt x="1530" y="2438"/>
                </a:lnTo>
                <a:lnTo>
                  <a:pt x="1532" y="2438"/>
                </a:lnTo>
                <a:lnTo>
                  <a:pt x="1532" y="2438"/>
                </a:lnTo>
                <a:lnTo>
                  <a:pt x="1534" y="2438"/>
                </a:lnTo>
                <a:lnTo>
                  <a:pt x="1536" y="2438"/>
                </a:lnTo>
                <a:lnTo>
                  <a:pt x="1538" y="2440"/>
                </a:lnTo>
                <a:lnTo>
                  <a:pt x="1536" y="2447"/>
                </a:lnTo>
                <a:lnTo>
                  <a:pt x="1534" y="2445"/>
                </a:lnTo>
                <a:lnTo>
                  <a:pt x="1534" y="2447"/>
                </a:lnTo>
                <a:lnTo>
                  <a:pt x="1534" y="2449"/>
                </a:lnTo>
                <a:lnTo>
                  <a:pt x="1536" y="2449"/>
                </a:lnTo>
                <a:lnTo>
                  <a:pt x="1538" y="2449"/>
                </a:lnTo>
                <a:lnTo>
                  <a:pt x="1538" y="2449"/>
                </a:lnTo>
                <a:lnTo>
                  <a:pt x="1538" y="2449"/>
                </a:lnTo>
                <a:lnTo>
                  <a:pt x="1540" y="2449"/>
                </a:lnTo>
                <a:lnTo>
                  <a:pt x="1540" y="2451"/>
                </a:lnTo>
                <a:lnTo>
                  <a:pt x="1542" y="2453"/>
                </a:lnTo>
                <a:lnTo>
                  <a:pt x="1542" y="2455"/>
                </a:lnTo>
                <a:lnTo>
                  <a:pt x="1544" y="2455"/>
                </a:lnTo>
                <a:lnTo>
                  <a:pt x="1548" y="2453"/>
                </a:lnTo>
                <a:lnTo>
                  <a:pt x="1551" y="2451"/>
                </a:lnTo>
                <a:lnTo>
                  <a:pt x="1557" y="2449"/>
                </a:lnTo>
                <a:lnTo>
                  <a:pt x="1557" y="2449"/>
                </a:lnTo>
                <a:lnTo>
                  <a:pt x="1555" y="2447"/>
                </a:lnTo>
                <a:lnTo>
                  <a:pt x="1555" y="2447"/>
                </a:lnTo>
                <a:lnTo>
                  <a:pt x="1553" y="2447"/>
                </a:lnTo>
                <a:lnTo>
                  <a:pt x="1548" y="2445"/>
                </a:lnTo>
                <a:lnTo>
                  <a:pt x="1548" y="2445"/>
                </a:lnTo>
                <a:lnTo>
                  <a:pt x="1546" y="2443"/>
                </a:lnTo>
                <a:lnTo>
                  <a:pt x="1548" y="2443"/>
                </a:lnTo>
                <a:lnTo>
                  <a:pt x="1548" y="2443"/>
                </a:lnTo>
                <a:lnTo>
                  <a:pt x="1553" y="2445"/>
                </a:lnTo>
                <a:lnTo>
                  <a:pt x="1557" y="2447"/>
                </a:lnTo>
                <a:lnTo>
                  <a:pt x="1557" y="2449"/>
                </a:lnTo>
                <a:lnTo>
                  <a:pt x="1557" y="2451"/>
                </a:lnTo>
                <a:lnTo>
                  <a:pt x="1557" y="2451"/>
                </a:lnTo>
                <a:lnTo>
                  <a:pt x="1555" y="2453"/>
                </a:lnTo>
                <a:lnTo>
                  <a:pt x="1555" y="2453"/>
                </a:lnTo>
                <a:lnTo>
                  <a:pt x="1555" y="2453"/>
                </a:lnTo>
                <a:lnTo>
                  <a:pt x="1557" y="2457"/>
                </a:lnTo>
                <a:lnTo>
                  <a:pt x="1557" y="2457"/>
                </a:lnTo>
                <a:lnTo>
                  <a:pt x="1557" y="2457"/>
                </a:lnTo>
                <a:lnTo>
                  <a:pt x="1557" y="2459"/>
                </a:lnTo>
                <a:lnTo>
                  <a:pt x="1557" y="2459"/>
                </a:lnTo>
                <a:lnTo>
                  <a:pt x="1555" y="2461"/>
                </a:lnTo>
                <a:lnTo>
                  <a:pt x="1555" y="2461"/>
                </a:lnTo>
                <a:lnTo>
                  <a:pt x="1555" y="2459"/>
                </a:lnTo>
                <a:lnTo>
                  <a:pt x="1555" y="2459"/>
                </a:lnTo>
                <a:lnTo>
                  <a:pt x="1557" y="2457"/>
                </a:lnTo>
                <a:lnTo>
                  <a:pt x="1557" y="2457"/>
                </a:lnTo>
                <a:lnTo>
                  <a:pt x="1557" y="2455"/>
                </a:lnTo>
                <a:lnTo>
                  <a:pt x="1555" y="2455"/>
                </a:lnTo>
                <a:lnTo>
                  <a:pt x="1555" y="2455"/>
                </a:lnTo>
                <a:lnTo>
                  <a:pt x="1555" y="2453"/>
                </a:lnTo>
                <a:lnTo>
                  <a:pt x="1555" y="2453"/>
                </a:lnTo>
                <a:lnTo>
                  <a:pt x="1553" y="2453"/>
                </a:lnTo>
                <a:lnTo>
                  <a:pt x="1553" y="2453"/>
                </a:lnTo>
                <a:lnTo>
                  <a:pt x="1551" y="2455"/>
                </a:lnTo>
                <a:lnTo>
                  <a:pt x="1548" y="2455"/>
                </a:lnTo>
                <a:lnTo>
                  <a:pt x="1546" y="2457"/>
                </a:lnTo>
                <a:lnTo>
                  <a:pt x="1546" y="2457"/>
                </a:lnTo>
                <a:lnTo>
                  <a:pt x="1544" y="2455"/>
                </a:lnTo>
                <a:lnTo>
                  <a:pt x="1542" y="2457"/>
                </a:lnTo>
                <a:lnTo>
                  <a:pt x="1540" y="2455"/>
                </a:lnTo>
                <a:lnTo>
                  <a:pt x="1540" y="2455"/>
                </a:lnTo>
                <a:lnTo>
                  <a:pt x="1540" y="2455"/>
                </a:lnTo>
                <a:lnTo>
                  <a:pt x="1540" y="2457"/>
                </a:lnTo>
                <a:lnTo>
                  <a:pt x="1540" y="2457"/>
                </a:lnTo>
                <a:lnTo>
                  <a:pt x="1538" y="2457"/>
                </a:lnTo>
                <a:lnTo>
                  <a:pt x="1536" y="2457"/>
                </a:lnTo>
                <a:lnTo>
                  <a:pt x="1534" y="2457"/>
                </a:lnTo>
                <a:lnTo>
                  <a:pt x="1534" y="2455"/>
                </a:lnTo>
                <a:lnTo>
                  <a:pt x="1532" y="2455"/>
                </a:lnTo>
                <a:lnTo>
                  <a:pt x="1532" y="2455"/>
                </a:lnTo>
                <a:lnTo>
                  <a:pt x="1532" y="2457"/>
                </a:lnTo>
                <a:lnTo>
                  <a:pt x="1532" y="2457"/>
                </a:lnTo>
                <a:lnTo>
                  <a:pt x="1534" y="2459"/>
                </a:lnTo>
                <a:lnTo>
                  <a:pt x="1534" y="2461"/>
                </a:lnTo>
                <a:lnTo>
                  <a:pt x="1534" y="2461"/>
                </a:lnTo>
                <a:lnTo>
                  <a:pt x="1536" y="2461"/>
                </a:lnTo>
                <a:lnTo>
                  <a:pt x="1536" y="2464"/>
                </a:lnTo>
                <a:lnTo>
                  <a:pt x="1536" y="2464"/>
                </a:lnTo>
                <a:lnTo>
                  <a:pt x="1536" y="2466"/>
                </a:lnTo>
                <a:lnTo>
                  <a:pt x="1536" y="2466"/>
                </a:lnTo>
                <a:lnTo>
                  <a:pt x="1540" y="2466"/>
                </a:lnTo>
                <a:lnTo>
                  <a:pt x="1542" y="2466"/>
                </a:lnTo>
                <a:lnTo>
                  <a:pt x="1544" y="2466"/>
                </a:lnTo>
                <a:lnTo>
                  <a:pt x="1546" y="2466"/>
                </a:lnTo>
                <a:lnTo>
                  <a:pt x="1548" y="2464"/>
                </a:lnTo>
                <a:lnTo>
                  <a:pt x="1548" y="2464"/>
                </a:lnTo>
                <a:lnTo>
                  <a:pt x="1548" y="2464"/>
                </a:lnTo>
                <a:lnTo>
                  <a:pt x="1548" y="2464"/>
                </a:lnTo>
                <a:lnTo>
                  <a:pt x="1548" y="2466"/>
                </a:lnTo>
                <a:lnTo>
                  <a:pt x="1546" y="2468"/>
                </a:lnTo>
                <a:lnTo>
                  <a:pt x="1544" y="2468"/>
                </a:lnTo>
                <a:lnTo>
                  <a:pt x="1540" y="2470"/>
                </a:lnTo>
                <a:lnTo>
                  <a:pt x="1542" y="2470"/>
                </a:lnTo>
                <a:lnTo>
                  <a:pt x="1544" y="2472"/>
                </a:lnTo>
                <a:lnTo>
                  <a:pt x="1544" y="2474"/>
                </a:lnTo>
                <a:lnTo>
                  <a:pt x="1548" y="2474"/>
                </a:lnTo>
                <a:lnTo>
                  <a:pt x="1548" y="2474"/>
                </a:lnTo>
                <a:lnTo>
                  <a:pt x="1551" y="2474"/>
                </a:lnTo>
                <a:lnTo>
                  <a:pt x="1551" y="2472"/>
                </a:lnTo>
                <a:lnTo>
                  <a:pt x="1551" y="2470"/>
                </a:lnTo>
                <a:lnTo>
                  <a:pt x="1551" y="2468"/>
                </a:lnTo>
                <a:lnTo>
                  <a:pt x="1553" y="2468"/>
                </a:lnTo>
                <a:lnTo>
                  <a:pt x="1553" y="2466"/>
                </a:lnTo>
                <a:lnTo>
                  <a:pt x="1553" y="2464"/>
                </a:lnTo>
                <a:lnTo>
                  <a:pt x="1555" y="2464"/>
                </a:lnTo>
                <a:lnTo>
                  <a:pt x="1555" y="2464"/>
                </a:lnTo>
                <a:lnTo>
                  <a:pt x="1557" y="2464"/>
                </a:lnTo>
                <a:lnTo>
                  <a:pt x="1557" y="2466"/>
                </a:lnTo>
                <a:lnTo>
                  <a:pt x="1559" y="2466"/>
                </a:lnTo>
                <a:lnTo>
                  <a:pt x="1561" y="2464"/>
                </a:lnTo>
                <a:lnTo>
                  <a:pt x="1561" y="2464"/>
                </a:lnTo>
                <a:lnTo>
                  <a:pt x="1567" y="2464"/>
                </a:lnTo>
                <a:lnTo>
                  <a:pt x="1569" y="2464"/>
                </a:lnTo>
                <a:lnTo>
                  <a:pt x="1571" y="2466"/>
                </a:lnTo>
                <a:lnTo>
                  <a:pt x="1571" y="2466"/>
                </a:lnTo>
                <a:lnTo>
                  <a:pt x="1571" y="2466"/>
                </a:lnTo>
                <a:lnTo>
                  <a:pt x="1567" y="2466"/>
                </a:lnTo>
                <a:lnTo>
                  <a:pt x="1565" y="2466"/>
                </a:lnTo>
                <a:lnTo>
                  <a:pt x="1563" y="2466"/>
                </a:lnTo>
                <a:lnTo>
                  <a:pt x="1559" y="2470"/>
                </a:lnTo>
                <a:lnTo>
                  <a:pt x="1555" y="2470"/>
                </a:lnTo>
                <a:lnTo>
                  <a:pt x="1555" y="2468"/>
                </a:lnTo>
                <a:lnTo>
                  <a:pt x="1555" y="2468"/>
                </a:lnTo>
                <a:lnTo>
                  <a:pt x="1555" y="2468"/>
                </a:lnTo>
                <a:lnTo>
                  <a:pt x="1553" y="2470"/>
                </a:lnTo>
                <a:lnTo>
                  <a:pt x="1553" y="2470"/>
                </a:lnTo>
                <a:lnTo>
                  <a:pt x="1551" y="2472"/>
                </a:lnTo>
                <a:lnTo>
                  <a:pt x="1551" y="2476"/>
                </a:lnTo>
                <a:lnTo>
                  <a:pt x="1551" y="2476"/>
                </a:lnTo>
                <a:lnTo>
                  <a:pt x="1548" y="2478"/>
                </a:lnTo>
                <a:lnTo>
                  <a:pt x="1551" y="2478"/>
                </a:lnTo>
                <a:lnTo>
                  <a:pt x="1555" y="2480"/>
                </a:lnTo>
                <a:lnTo>
                  <a:pt x="1557" y="2482"/>
                </a:lnTo>
                <a:lnTo>
                  <a:pt x="1557" y="2480"/>
                </a:lnTo>
                <a:lnTo>
                  <a:pt x="1557" y="2478"/>
                </a:lnTo>
                <a:lnTo>
                  <a:pt x="1559" y="2478"/>
                </a:lnTo>
                <a:lnTo>
                  <a:pt x="1561" y="2476"/>
                </a:lnTo>
                <a:lnTo>
                  <a:pt x="1563" y="2474"/>
                </a:lnTo>
                <a:lnTo>
                  <a:pt x="1565" y="2472"/>
                </a:lnTo>
                <a:lnTo>
                  <a:pt x="1574" y="2468"/>
                </a:lnTo>
                <a:lnTo>
                  <a:pt x="1576" y="2470"/>
                </a:lnTo>
                <a:lnTo>
                  <a:pt x="1578" y="2470"/>
                </a:lnTo>
                <a:lnTo>
                  <a:pt x="1578" y="2470"/>
                </a:lnTo>
                <a:lnTo>
                  <a:pt x="1576" y="2472"/>
                </a:lnTo>
                <a:lnTo>
                  <a:pt x="1576" y="2474"/>
                </a:lnTo>
                <a:lnTo>
                  <a:pt x="1574" y="2474"/>
                </a:lnTo>
                <a:lnTo>
                  <a:pt x="1569" y="2478"/>
                </a:lnTo>
                <a:lnTo>
                  <a:pt x="1567" y="2482"/>
                </a:lnTo>
                <a:lnTo>
                  <a:pt x="1565" y="2482"/>
                </a:lnTo>
                <a:lnTo>
                  <a:pt x="1565" y="2482"/>
                </a:lnTo>
                <a:lnTo>
                  <a:pt x="1567" y="2482"/>
                </a:lnTo>
                <a:lnTo>
                  <a:pt x="1567" y="2480"/>
                </a:lnTo>
                <a:lnTo>
                  <a:pt x="1567" y="2478"/>
                </a:lnTo>
                <a:lnTo>
                  <a:pt x="1565" y="2478"/>
                </a:lnTo>
                <a:lnTo>
                  <a:pt x="1563" y="2478"/>
                </a:lnTo>
                <a:lnTo>
                  <a:pt x="1561" y="2478"/>
                </a:lnTo>
                <a:lnTo>
                  <a:pt x="1561" y="2478"/>
                </a:lnTo>
                <a:lnTo>
                  <a:pt x="1559" y="2480"/>
                </a:lnTo>
                <a:lnTo>
                  <a:pt x="1559" y="2480"/>
                </a:lnTo>
                <a:lnTo>
                  <a:pt x="1559" y="2482"/>
                </a:lnTo>
                <a:lnTo>
                  <a:pt x="1563" y="2484"/>
                </a:lnTo>
                <a:lnTo>
                  <a:pt x="1563" y="2487"/>
                </a:lnTo>
                <a:lnTo>
                  <a:pt x="1567" y="2487"/>
                </a:lnTo>
                <a:lnTo>
                  <a:pt x="1569" y="2489"/>
                </a:lnTo>
                <a:lnTo>
                  <a:pt x="1574" y="2489"/>
                </a:lnTo>
                <a:lnTo>
                  <a:pt x="1576" y="2491"/>
                </a:lnTo>
                <a:lnTo>
                  <a:pt x="1578" y="2489"/>
                </a:lnTo>
                <a:lnTo>
                  <a:pt x="1580" y="2489"/>
                </a:lnTo>
                <a:lnTo>
                  <a:pt x="1580" y="2484"/>
                </a:lnTo>
                <a:lnTo>
                  <a:pt x="1580" y="2482"/>
                </a:lnTo>
                <a:lnTo>
                  <a:pt x="1580" y="2480"/>
                </a:lnTo>
                <a:lnTo>
                  <a:pt x="1580" y="2476"/>
                </a:lnTo>
                <a:lnTo>
                  <a:pt x="1582" y="2472"/>
                </a:lnTo>
                <a:lnTo>
                  <a:pt x="1582" y="2470"/>
                </a:lnTo>
                <a:lnTo>
                  <a:pt x="1582" y="2468"/>
                </a:lnTo>
                <a:lnTo>
                  <a:pt x="1584" y="2468"/>
                </a:lnTo>
                <a:lnTo>
                  <a:pt x="1586" y="2466"/>
                </a:lnTo>
                <a:lnTo>
                  <a:pt x="1588" y="2466"/>
                </a:lnTo>
                <a:lnTo>
                  <a:pt x="1595" y="2464"/>
                </a:lnTo>
                <a:lnTo>
                  <a:pt x="1597" y="2464"/>
                </a:lnTo>
                <a:lnTo>
                  <a:pt x="1599" y="2461"/>
                </a:lnTo>
                <a:lnTo>
                  <a:pt x="1601" y="2461"/>
                </a:lnTo>
                <a:lnTo>
                  <a:pt x="1601" y="2459"/>
                </a:lnTo>
                <a:lnTo>
                  <a:pt x="1605" y="2457"/>
                </a:lnTo>
                <a:lnTo>
                  <a:pt x="1607" y="2457"/>
                </a:lnTo>
                <a:lnTo>
                  <a:pt x="1607" y="2459"/>
                </a:lnTo>
                <a:lnTo>
                  <a:pt x="1615" y="2459"/>
                </a:lnTo>
                <a:lnTo>
                  <a:pt x="1618" y="2459"/>
                </a:lnTo>
                <a:lnTo>
                  <a:pt x="1615" y="2457"/>
                </a:lnTo>
                <a:lnTo>
                  <a:pt x="1613" y="2453"/>
                </a:lnTo>
                <a:lnTo>
                  <a:pt x="1609" y="2449"/>
                </a:lnTo>
                <a:lnTo>
                  <a:pt x="1609" y="2447"/>
                </a:lnTo>
                <a:lnTo>
                  <a:pt x="1607" y="2447"/>
                </a:lnTo>
                <a:lnTo>
                  <a:pt x="1605" y="2447"/>
                </a:lnTo>
                <a:lnTo>
                  <a:pt x="1603" y="2447"/>
                </a:lnTo>
                <a:lnTo>
                  <a:pt x="1603" y="2447"/>
                </a:lnTo>
                <a:lnTo>
                  <a:pt x="1601" y="2445"/>
                </a:lnTo>
                <a:lnTo>
                  <a:pt x="1603" y="2445"/>
                </a:lnTo>
                <a:lnTo>
                  <a:pt x="1605" y="2445"/>
                </a:lnTo>
                <a:lnTo>
                  <a:pt x="1607" y="2445"/>
                </a:lnTo>
                <a:lnTo>
                  <a:pt x="1607" y="2443"/>
                </a:lnTo>
                <a:lnTo>
                  <a:pt x="1607" y="2443"/>
                </a:lnTo>
                <a:lnTo>
                  <a:pt x="1607" y="2440"/>
                </a:lnTo>
                <a:lnTo>
                  <a:pt x="1605" y="2436"/>
                </a:lnTo>
                <a:lnTo>
                  <a:pt x="1605" y="2434"/>
                </a:lnTo>
                <a:lnTo>
                  <a:pt x="1605" y="2434"/>
                </a:lnTo>
                <a:lnTo>
                  <a:pt x="1603" y="2434"/>
                </a:lnTo>
                <a:lnTo>
                  <a:pt x="1603" y="2434"/>
                </a:lnTo>
                <a:lnTo>
                  <a:pt x="1605" y="2434"/>
                </a:lnTo>
                <a:lnTo>
                  <a:pt x="1605" y="2432"/>
                </a:lnTo>
                <a:lnTo>
                  <a:pt x="1605" y="2430"/>
                </a:lnTo>
                <a:lnTo>
                  <a:pt x="1607" y="2426"/>
                </a:lnTo>
                <a:lnTo>
                  <a:pt x="1607" y="2426"/>
                </a:lnTo>
                <a:lnTo>
                  <a:pt x="1609" y="2422"/>
                </a:lnTo>
                <a:lnTo>
                  <a:pt x="1611" y="2422"/>
                </a:lnTo>
                <a:lnTo>
                  <a:pt x="1613" y="2419"/>
                </a:lnTo>
                <a:lnTo>
                  <a:pt x="1615" y="2419"/>
                </a:lnTo>
                <a:lnTo>
                  <a:pt x="1615" y="2417"/>
                </a:lnTo>
                <a:lnTo>
                  <a:pt x="1615" y="2417"/>
                </a:lnTo>
                <a:lnTo>
                  <a:pt x="1615" y="2415"/>
                </a:lnTo>
                <a:lnTo>
                  <a:pt x="1613" y="2415"/>
                </a:lnTo>
                <a:lnTo>
                  <a:pt x="1611" y="2415"/>
                </a:lnTo>
                <a:lnTo>
                  <a:pt x="1609" y="2415"/>
                </a:lnTo>
                <a:lnTo>
                  <a:pt x="1609" y="2415"/>
                </a:lnTo>
                <a:lnTo>
                  <a:pt x="1613" y="2413"/>
                </a:lnTo>
                <a:lnTo>
                  <a:pt x="1613" y="2413"/>
                </a:lnTo>
                <a:lnTo>
                  <a:pt x="1613" y="2411"/>
                </a:lnTo>
                <a:lnTo>
                  <a:pt x="1613" y="2411"/>
                </a:lnTo>
                <a:lnTo>
                  <a:pt x="1613" y="2413"/>
                </a:lnTo>
                <a:lnTo>
                  <a:pt x="1615" y="2415"/>
                </a:lnTo>
                <a:lnTo>
                  <a:pt x="1618" y="2415"/>
                </a:lnTo>
                <a:lnTo>
                  <a:pt x="1620" y="2417"/>
                </a:lnTo>
                <a:lnTo>
                  <a:pt x="1620" y="2417"/>
                </a:lnTo>
                <a:lnTo>
                  <a:pt x="1624" y="2415"/>
                </a:lnTo>
                <a:lnTo>
                  <a:pt x="1626" y="2413"/>
                </a:lnTo>
                <a:lnTo>
                  <a:pt x="1626" y="2413"/>
                </a:lnTo>
                <a:lnTo>
                  <a:pt x="1628" y="2403"/>
                </a:lnTo>
                <a:lnTo>
                  <a:pt x="1628" y="2403"/>
                </a:lnTo>
                <a:lnTo>
                  <a:pt x="1628" y="2401"/>
                </a:lnTo>
                <a:lnTo>
                  <a:pt x="1630" y="2396"/>
                </a:lnTo>
                <a:lnTo>
                  <a:pt x="1632" y="2394"/>
                </a:lnTo>
                <a:lnTo>
                  <a:pt x="1634" y="2390"/>
                </a:lnTo>
                <a:lnTo>
                  <a:pt x="1636" y="2390"/>
                </a:lnTo>
                <a:lnTo>
                  <a:pt x="1641" y="2388"/>
                </a:lnTo>
                <a:lnTo>
                  <a:pt x="1643" y="2386"/>
                </a:lnTo>
                <a:lnTo>
                  <a:pt x="1645" y="2384"/>
                </a:lnTo>
                <a:lnTo>
                  <a:pt x="1651" y="2380"/>
                </a:lnTo>
                <a:lnTo>
                  <a:pt x="1653" y="2380"/>
                </a:lnTo>
                <a:lnTo>
                  <a:pt x="1653" y="2378"/>
                </a:lnTo>
                <a:lnTo>
                  <a:pt x="1655" y="2378"/>
                </a:lnTo>
                <a:lnTo>
                  <a:pt x="1653" y="2375"/>
                </a:lnTo>
                <a:lnTo>
                  <a:pt x="1653" y="2375"/>
                </a:lnTo>
                <a:lnTo>
                  <a:pt x="1651" y="2375"/>
                </a:lnTo>
                <a:lnTo>
                  <a:pt x="1649" y="2375"/>
                </a:lnTo>
                <a:lnTo>
                  <a:pt x="1649" y="2375"/>
                </a:lnTo>
                <a:lnTo>
                  <a:pt x="1651" y="2375"/>
                </a:lnTo>
                <a:lnTo>
                  <a:pt x="1653" y="2373"/>
                </a:lnTo>
                <a:lnTo>
                  <a:pt x="1653" y="2371"/>
                </a:lnTo>
                <a:lnTo>
                  <a:pt x="1655" y="2371"/>
                </a:lnTo>
                <a:lnTo>
                  <a:pt x="1655" y="2367"/>
                </a:lnTo>
                <a:lnTo>
                  <a:pt x="1655" y="2365"/>
                </a:lnTo>
                <a:lnTo>
                  <a:pt x="1653" y="2363"/>
                </a:lnTo>
                <a:lnTo>
                  <a:pt x="1651" y="2363"/>
                </a:lnTo>
                <a:lnTo>
                  <a:pt x="1643" y="2361"/>
                </a:lnTo>
                <a:lnTo>
                  <a:pt x="1641" y="2361"/>
                </a:lnTo>
                <a:lnTo>
                  <a:pt x="1632" y="2352"/>
                </a:lnTo>
                <a:lnTo>
                  <a:pt x="1630" y="2350"/>
                </a:lnTo>
                <a:lnTo>
                  <a:pt x="1628" y="2348"/>
                </a:lnTo>
                <a:lnTo>
                  <a:pt x="1628" y="2346"/>
                </a:lnTo>
                <a:lnTo>
                  <a:pt x="1628" y="2346"/>
                </a:lnTo>
                <a:lnTo>
                  <a:pt x="1628" y="2344"/>
                </a:lnTo>
                <a:lnTo>
                  <a:pt x="1628" y="2342"/>
                </a:lnTo>
                <a:lnTo>
                  <a:pt x="1632" y="2338"/>
                </a:lnTo>
                <a:lnTo>
                  <a:pt x="1634" y="2336"/>
                </a:lnTo>
                <a:lnTo>
                  <a:pt x="1639" y="2329"/>
                </a:lnTo>
                <a:lnTo>
                  <a:pt x="1639" y="2329"/>
                </a:lnTo>
                <a:lnTo>
                  <a:pt x="1643" y="2327"/>
                </a:lnTo>
                <a:lnTo>
                  <a:pt x="1645" y="2327"/>
                </a:lnTo>
                <a:lnTo>
                  <a:pt x="1645" y="2327"/>
                </a:lnTo>
                <a:lnTo>
                  <a:pt x="1647" y="2325"/>
                </a:lnTo>
                <a:lnTo>
                  <a:pt x="1649" y="2323"/>
                </a:lnTo>
                <a:lnTo>
                  <a:pt x="1655" y="2325"/>
                </a:lnTo>
                <a:lnTo>
                  <a:pt x="1657" y="2325"/>
                </a:lnTo>
                <a:lnTo>
                  <a:pt x="1657" y="2323"/>
                </a:lnTo>
                <a:lnTo>
                  <a:pt x="1657" y="2323"/>
                </a:lnTo>
                <a:lnTo>
                  <a:pt x="1655" y="2321"/>
                </a:lnTo>
                <a:lnTo>
                  <a:pt x="1657" y="2319"/>
                </a:lnTo>
                <a:lnTo>
                  <a:pt x="1662" y="2315"/>
                </a:lnTo>
                <a:lnTo>
                  <a:pt x="1662" y="2313"/>
                </a:lnTo>
                <a:lnTo>
                  <a:pt x="1662" y="2313"/>
                </a:lnTo>
                <a:lnTo>
                  <a:pt x="1662" y="2310"/>
                </a:lnTo>
                <a:lnTo>
                  <a:pt x="1662" y="2308"/>
                </a:lnTo>
                <a:lnTo>
                  <a:pt x="1662" y="2302"/>
                </a:lnTo>
                <a:lnTo>
                  <a:pt x="1662" y="2300"/>
                </a:lnTo>
                <a:lnTo>
                  <a:pt x="1662" y="2300"/>
                </a:lnTo>
                <a:lnTo>
                  <a:pt x="1664" y="2298"/>
                </a:lnTo>
                <a:lnTo>
                  <a:pt x="1666" y="2294"/>
                </a:lnTo>
                <a:lnTo>
                  <a:pt x="1668" y="2292"/>
                </a:lnTo>
                <a:lnTo>
                  <a:pt x="1670" y="2292"/>
                </a:lnTo>
                <a:lnTo>
                  <a:pt x="1674" y="2290"/>
                </a:lnTo>
                <a:lnTo>
                  <a:pt x="1674" y="2290"/>
                </a:lnTo>
                <a:lnTo>
                  <a:pt x="1676" y="2290"/>
                </a:lnTo>
                <a:lnTo>
                  <a:pt x="1674" y="2287"/>
                </a:lnTo>
                <a:lnTo>
                  <a:pt x="1674" y="2287"/>
                </a:lnTo>
                <a:lnTo>
                  <a:pt x="1672" y="2287"/>
                </a:lnTo>
                <a:lnTo>
                  <a:pt x="1666" y="2285"/>
                </a:lnTo>
                <a:lnTo>
                  <a:pt x="1666" y="2283"/>
                </a:lnTo>
                <a:lnTo>
                  <a:pt x="1668" y="2283"/>
                </a:lnTo>
                <a:lnTo>
                  <a:pt x="1672" y="2281"/>
                </a:lnTo>
                <a:lnTo>
                  <a:pt x="1674" y="2281"/>
                </a:lnTo>
                <a:lnTo>
                  <a:pt x="1676" y="2281"/>
                </a:lnTo>
                <a:lnTo>
                  <a:pt x="1676" y="2283"/>
                </a:lnTo>
                <a:lnTo>
                  <a:pt x="1678" y="2285"/>
                </a:lnTo>
                <a:lnTo>
                  <a:pt x="1678" y="2287"/>
                </a:lnTo>
                <a:lnTo>
                  <a:pt x="1680" y="2287"/>
                </a:lnTo>
                <a:lnTo>
                  <a:pt x="1685" y="2285"/>
                </a:lnTo>
                <a:lnTo>
                  <a:pt x="1685" y="2285"/>
                </a:lnTo>
                <a:lnTo>
                  <a:pt x="1687" y="2283"/>
                </a:lnTo>
                <a:lnTo>
                  <a:pt x="1687" y="2281"/>
                </a:lnTo>
                <a:lnTo>
                  <a:pt x="1687" y="2279"/>
                </a:lnTo>
                <a:lnTo>
                  <a:pt x="1687" y="2277"/>
                </a:lnTo>
                <a:lnTo>
                  <a:pt x="1685" y="2275"/>
                </a:lnTo>
                <a:lnTo>
                  <a:pt x="1685" y="2275"/>
                </a:lnTo>
                <a:lnTo>
                  <a:pt x="1683" y="2275"/>
                </a:lnTo>
                <a:lnTo>
                  <a:pt x="1683" y="2275"/>
                </a:lnTo>
                <a:lnTo>
                  <a:pt x="1678" y="2275"/>
                </a:lnTo>
                <a:lnTo>
                  <a:pt x="1676" y="2275"/>
                </a:lnTo>
                <a:lnTo>
                  <a:pt x="1676" y="2277"/>
                </a:lnTo>
                <a:lnTo>
                  <a:pt x="1680" y="2277"/>
                </a:lnTo>
                <a:lnTo>
                  <a:pt x="1680" y="2277"/>
                </a:lnTo>
                <a:lnTo>
                  <a:pt x="1678" y="2279"/>
                </a:lnTo>
                <a:lnTo>
                  <a:pt x="1676" y="2279"/>
                </a:lnTo>
                <a:lnTo>
                  <a:pt x="1674" y="2279"/>
                </a:lnTo>
                <a:lnTo>
                  <a:pt x="1672" y="2279"/>
                </a:lnTo>
                <a:lnTo>
                  <a:pt x="1672" y="2279"/>
                </a:lnTo>
                <a:lnTo>
                  <a:pt x="1672" y="2277"/>
                </a:lnTo>
                <a:lnTo>
                  <a:pt x="1674" y="2277"/>
                </a:lnTo>
                <a:lnTo>
                  <a:pt x="1672" y="2277"/>
                </a:lnTo>
                <a:lnTo>
                  <a:pt x="1672" y="2277"/>
                </a:lnTo>
                <a:lnTo>
                  <a:pt x="1670" y="2275"/>
                </a:lnTo>
                <a:lnTo>
                  <a:pt x="1668" y="2275"/>
                </a:lnTo>
                <a:lnTo>
                  <a:pt x="1666" y="2273"/>
                </a:lnTo>
                <a:lnTo>
                  <a:pt x="1666" y="2271"/>
                </a:lnTo>
                <a:lnTo>
                  <a:pt x="1666" y="2266"/>
                </a:lnTo>
                <a:lnTo>
                  <a:pt x="1666" y="2264"/>
                </a:lnTo>
                <a:lnTo>
                  <a:pt x="1664" y="2258"/>
                </a:lnTo>
                <a:lnTo>
                  <a:pt x="1664" y="2256"/>
                </a:lnTo>
                <a:lnTo>
                  <a:pt x="1664" y="2254"/>
                </a:lnTo>
                <a:lnTo>
                  <a:pt x="1664" y="2252"/>
                </a:lnTo>
                <a:lnTo>
                  <a:pt x="1666" y="2252"/>
                </a:lnTo>
                <a:lnTo>
                  <a:pt x="1668" y="2250"/>
                </a:lnTo>
                <a:lnTo>
                  <a:pt x="1668" y="2250"/>
                </a:lnTo>
                <a:lnTo>
                  <a:pt x="1668" y="2250"/>
                </a:lnTo>
                <a:lnTo>
                  <a:pt x="1668" y="2252"/>
                </a:lnTo>
                <a:lnTo>
                  <a:pt x="1668" y="2252"/>
                </a:lnTo>
                <a:lnTo>
                  <a:pt x="1672" y="2252"/>
                </a:lnTo>
                <a:lnTo>
                  <a:pt x="1674" y="2254"/>
                </a:lnTo>
                <a:lnTo>
                  <a:pt x="1678" y="2254"/>
                </a:lnTo>
                <a:lnTo>
                  <a:pt x="1685" y="2258"/>
                </a:lnTo>
                <a:lnTo>
                  <a:pt x="1687" y="2258"/>
                </a:lnTo>
                <a:lnTo>
                  <a:pt x="1691" y="2258"/>
                </a:lnTo>
                <a:lnTo>
                  <a:pt x="1695" y="2256"/>
                </a:lnTo>
                <a:lnTo>
                  <a:pt x="1697" y="2256"/>
                </a:lnTo>
                <a:lnTo>
                  <a:pt x="1703" y="2254"/>
                </a:lnTo>
                <a:lnTo>
                  <a:pt x="1706" y="2252"/>
                </a:lnTo>
                <a:lnTo>
                  <a:pt x="1706" y="2250"/>
                </a:lnTo>
                <a:lnTo>
                  <a:pt x="1703" y="2245"/>
                </a:lnTo>
                <a:lnTo>
                  <a:pt x="1703" y="2243"/>
                </a:lnTo>
                <a:lnTo>
                  <a:pt x="1703" y="2241"/>
                </a:lnTo>
                <a:lnTo>
                  <a:pt x="1706" y="2237"/>
                </a:lnTo>
                <a:lnTo>
                  <a:pt x="1706" y="2235"/>
                </a:lnTo>
                <a:lnTo>
                  <a:pt x="1706" y="2235"/>
                </a:lnTo>
                <a:lnTo>
                  <a:pt x="1708" y="2235"/>
                </a:lnTo>
                <a:lnTo>
                  <a:pt x="1708" y="2231"/>
                </a:lnTo>
                <a:lnTo>
                  <a:pt x="1708" y="2229"/>
                </a:lnTo>
                <a:lnTo>
                  <a:pt x="1708" y="2229"/>
                </a:lnTo>
                <a:lnTo>
                  <a:pt x="1708" y="2227"/>
                </a:lnTo>
                <a:lnTo>
                  <a:pt x="1708" y="2227"/>
                </a:lnTo>
                <a:lnTo>
                  <a:pt x="1708" y="2227"/>
                </a:lnTo>
                <a:lnTo>
                  <a:pt x="1706" y="2225"/>
                </a:lnTo>
                <a:lnTo>
                  <a:pt x="1706" y="2225"/>
                </a:lnTo>
                <a:lnTo>
                  <a:pt x="1706" y="2222"/>
                </a:lnTo>
                <a:lnTo>
                  <a:pt x="1706" y="2220"/>
                </a:lnTo>
                <a:lnTo>
                  <a:pt x="1703" y="2218"/>
                </a:lnTo>
                <a:lnTo>
                  <a:pt x="1706" y="2218"/>
                </a:lnTo>
                <a:lnTo>
                  <a:pt x="1708" y="2218"/>
                </a:lnTo>
                <a:lnTo>
                  <a:pt x="1708" y="2220"/>
                </a:lnTo>
                <a:lnTo>
                  <a:pt x="1712" y="2220"/>
                </a:lnTo>
                <a:lnTo>
                  <a:pt x="1716" y="2220"/>
                </a:lnTo>
                <a:lnTo>
                  <a:pt x="1718" y="2220"/>
                </a:lnTo>
                <a:lnTo>
                  <a:pt x="1722" y="2220"/>
                </a:lnTo>
                <a:lnTo>
                  <a:pt x="1724" y="2220"/>
                </a:lnTo>
                <a:lnTo>
                  <a:pt x="1741" y="2218"/>
                </a:lnTo>
                <a:lnTo>
                  <a:pt x="1743" y="2218"/>
                </a:lnTo>
                <a:lnTo>
                  <a:pt x="1754" y="2216"/>
                </a:lnTo>
                <a:lnTo>
                  <a:pt x="1764" y="2212"/>
                </a:lnTo>
                <a:lnTo>
                  <a:pt x="1773" y="2208"/>
                </a:lnTo>
                <a:lnTo>
                  <a:pt x="1775" y="2206"/>
                </a:lnTo>
                <a:lnTo>
                  <a:pt x="1775" y="2204"/>
                </a:lnTo>
                <a:lnTo>
                  <a:pt x="1777" y="2199"/>
                </a:lnTo>
                <a:lnTo>
                  <a:pt x="1781" y="2195"/>
                </a:lnTo>
                <a:lnTo>
                  <a:pt x="1785" y="2187"/>
                </a:lnTo>
                <a:lnTo>
                  <a:pt x="1787" y="2185"/>
                </a:lnTo>
                <a:lnTo>
                  <a:pt x="1787" y="2183"/>
                </a:lnTo>
                <a:lnTo>
                  <a:pt x="1787" y="2178"/>
                </a:lnTo>
                <a:lnTo>
                  <a:pt x="1785" y="2178"/>
                </a:lnTo>
                <a:lnTo>
                  <a:pt x="1785" y="2176"/>
                </a:lnTo>
                <a:lnTo>
                  <a:pt x="1783" y="2176"/>
                </a:lnTo>
                <a:lnTo>
                  <a:pt x="1781" y="2176"/>
                </a:lnTo>
                <a:lnTo>
                  <a:pt x="1779" y="2174"/>
                </a:lnTo>
                <a:lnTo>
                  <a:pt x="1777" y="2172"/>
                </a:lnTo>
                <a:lnTo>
                  <a:pt x="1777" y="2170"/>
                </a:lnTo>
                <a:lnTo>
                  <a:pt x="1777" y="2166"/>
                </a:lnTo>
                <a:lnTo>
                  <a:pt x="1779" y="2164"/>
                </a:lnTo>
                <a:lnTo>
                  <a:pt x="1779" y="2162"/>
                </a:lnTo>
                <a:lnTo>
                  <a:pt x="1777" y="2157"/>
                </a:lnTo>
                <a:lnTo>
                  <a:pt x="1775" y="2155"/>
                </a:lnTo>
                <a:lnTo>
                  <a:pt x="1771" y="2153"/>
                </a:lnTo>
                <a:lnTo>
                  <a:pt x="1764" y="2149"/>
                </a:lnTo>
                <a:lnTo>
                  <a:pt x="1762" y="2147"/>
                </a:lnTo>
                <a:lnTo>
                  <a:pt x="1760" y="2147"/>
                </a:lnTo>
                <a:lnTo>
                  <a:pt x="1760" y="2143"/>
                </a:lnTo>
                <a:lnTo>
                  <a:pt x="1760" y="2143"/>
                </a:lnTo>
                <a:lnTo>
                  <a:pt x="1762" y="2143"/>
                </a:lnTo>
                <a:lnTo>
                  <a:pt x="1762" y="2143"/>
                </a:lnTo>
                <a:lnTo>
                  <a:pt x="1762" y="2139"/>
                </a:lnTo>
                <a:lnTo>
                  <a:pt x="1762" y="2139"/>
                </a:lnTo>
                <a:lnTo>
                  <a:pt x="1760" y="2136"/>
                </a:lnTo>
                <a:lnTo>
                  <a:pt x="1760" y="2134"/>
                </a:lnTo>
                <a:lnTo>
                  <a:pt x="1760" y="2132"/>
                </a:lnTo>
                <a:lnTo>
                  <a:pt x="1760" y="2128"/>
                </a:lnTo>
                <a:lnTo>
                  <a:pt x="1762" y="2124"/>
                </a:lnTo>
                <a:lnTo>
                  <a:pt x="1762" y="2124"/>
                </a:lnTo>
                <a:lnTo>
                  <a:pt x="1762" y="2124"/>
                </a:lnTo>
                <a:lnTo>
                  <a:pt x="1764" y="2124"/>
                </a:lnTo>
                <a:lnTo>
                  <a:pt x="1764" y="2122"/>
                </a:lnTo>
                <a:lnTo>
                  <a:pt x="1764" y="2122"/>
                </a:lnTo>
                <a:lnTo>
                  <a:pt x="1764" y="2115"/>
                </a:lnTo>
                <a:lnTo>
                  <a:pt x="1764" y="2113"/>
                </a:lnTo>
                <a:lnTo>
                  <a:pt x="1764" y="2115"/>
                </a:lnTo>
                <a:lnTo>
                  <a:pt x="1766" y="2120"/>
                </a:lnTo>
                <a:lnTo>
                  <a:pt x="1766" y="2122"/>
                </a:lnTo>
                <a:lnTo>
                  <a:pt x="1766" y="2122"/>
                </a:lnTo>
                <a:lnTo>
                  <a:pt x="1764" y="2124"/>
                </a:lnTo>
                <a:lnTo>
                  <a:pt x="1764" y="2124"/>
                </a:lnTo>
                <a:lnTo>
                  <a:pt x="1764" y="2124"/>
                </a:lnTo>
                <a:lnTo>
                  <a:pt x="1762" y="2126"/>
                </a:lnTo>
                <a:lnTo>
                  <a:pt x="1762" y="2126"/>
                </a:lnTo>
                <a:lnTo>
                  <a:pt x="1762" y="2130"/>
                </a:lnTo>
                <a:lnTo>
                  <a:pt x="1760" y="2134"/>
                </a:lnTo>
                <a:lnTo>
                  <a:pt x="1762" y="2136"/>
                </a:lnTo>
                <a:lnTo>
                  <a:pt x="1764" y="2141"/>
                </a:lnTo>
                <a:lnTo>
                  <a:pt x="1768" y="2143"/>
                </a:lnTo>
                <a:lnTo>
                  <a:pt x="1768" y="2145"/>
                </a:lnTo>
                <a:lnTo>
                  <a:pt x="1768" y="2145"/>
                </a:lnTo>
                <a:lnTo>
                  <a:pt x="1771" y="2147"/>
                </a:lnTo>
                <a:lnTo>
                  <a:pt x="1775" y="2145"/>
                </a:lnTo>
                <a:lnTo>
                  <a:pt x="1779" y="2147"/>
                </a:lnTo>
                <a:lnTo>
                  <a:pt x="1783" y="2149"/>
                </a:lnTo>
                <a:lnTo>
                  <a:pt x="1789" y="2151"/>
                </a:lnTo>
                <a:lnTo>
                  <a:pt x="1791" y="2153"/>
                </a:lnTo>
                <a:lnTo>
                  <a:pt x="1794" y="2153"/>
                </a:lnTo>
                <a:lnTo>
                  <a:pt x="1794" y="2153"/>
                </a:lnTo>
                <a:lnTo>
                  <a:pt x="1796" y="2153"/>
                </a:lnTo>
                <a:lnTo>
                  <a:pt x="1798" y="2151"/>
                </a:lnTo>
                <a:lnTo>
                  <a:pt x="1802" y="2151"/>
                </a:lnTo>
                <a:lnTo>
                  <a:pt x="1806" y="2151"/>
                </a:lnTo>
                <a:lnTo>
                  <a:pt x="1808" y="2153"/>
                </a:lnTo>
                <a:lnTo>
                  <a:pt x="1810" y="2153"/>
                </a:lnTo>
                <a:lnTo>
                  <a:pt x="1812" y="2153"/>
                </a:lnTo>
                <a:lnTo>
                  <a:pt x="1821" y="2151"/>
                </a:lnTo>
                <a:lnTo>
                  <a:pt x="1821" y="2149"/>
                </a:lnTo>
                <a:lnTo>
                  <a:pt x="1823" y="2149"/>
                </a:lnTo>
                <a:lnTo>
                  <a:pt x="1825" y="2147"/>
                </a:lnTo>
                <a:lnTo>
                  <a:pt x="1829" y="2145"/>
                </a:lnTo>
                <a:lnTo>
                  <a:pt x="1829" y="2143"/>
                </a:lnTo>
                <a:lnTo>
                  <a:pt x="1831" y="2139"/>
                </a:lnTo>
                <a:lnTo>
                  <a:pt x="1833" y="2136"/>
                </a:lnTo>
                <a:lnTo>
                  <a:pt x="1833" y="2134"/>
                </a:lnTo>
                <a:lnTo>
                  <a:pt x="1835" y="2134"/>
                </a:lnTo>
                <a:lnTo>
                  <a:pt x="1842" y="2128"/>
                </a:lnTo>
                <a:lnTo>
                  <a:pt x="1844" y="2126"/>
                </a:lnTo>
                <a:lnTo>
                  <a:pt x="1846" y="2124"/>
                </a:lnTo>
                <a:lnTo>
                  <a:pt x="1846" y="2120"/>
                </a:lnTo>
                <a:lnTo>
                  <a:pt x="1850" y="2113"/>
                </a:lnTo>
                <a:lnTo>
                  <a:pt x="1850" y="2111"/>
                </a:lnTo>
                <a:lnTo>
                  <a:pt x="1852" y="2109"/>
                </a:lnTo>
                <a:lnTo>
                  <a:pt x="1852" y="2109"/>
                </a:lnTo>
                <a:lnTo>
                  <a:pt x="1852" y="2107"/>
                </a:lnTo>
                <a:lnTo>
                  <a:pt x="1852" y="2105"/>
                </a:lnTo>
                <a:lnTo>
                  <a:pt x="1852" y="2105"/>
                </a:lnTo>
                <a:lnTo>
                  <a:pt x="1852" y="2101"/>
                </a:lnTo>
                <a:lnTo>
                  <a:pt x="1854" y="2101"/>
                </a:lnTo>
                <a:lnTo>
                  <a:pt x="1854" y="2099"/>
                </a:lnTo>
                <a:lnTo>
                  <a:pt x="1854" y="2097"/>
                </a:lnTo>
                <a:lnTo>
                  <a:pt x="1856" y="2097"/>
                </a:lnTo>
                <a:lnTo>
                  <a:pt x="1859" y="2095"/>
                </a:lnTo>
                <a:lnTo>
                  <a:pt x="1861" y="2092"/>
                </a:lnTo>
                <a:lnTo>
                  <a:pt x="1863" y="2092"/>
                </a:lnTo>
                <a:lnTo>
                  <a:pt x="1863" y="2090"/>
                </a:lnTo>
                <a:lnTo>
                  <a:pt x="1863" y="2090"/>
                </a:lnTo>
                <a:lnTo>
                  <a:pt x="1863" y="2088"/>
                </a:lnTo>
                <a:lnTo>
                  <a:pt x="1863" y="2086"/>
                </a:lnTo>
                <a:lnTo>
                  <a:pt x="1865" y="2086"/>
                </a:lnTo>
                <a:lnTo>
                  <a:pt x="1865" y="2086"/>
                </a:lnTo>
                <a:lnTo>
                  <a:pt x="1865" y="2084"/>
                </a:lnTo>
                <a:lnTo>
                  <a:pt x="1865" y="2082"/>
                </a:lnTo>
                <a:lnTo>
                  <a:pt x="1867" y="2082"/>
                </a:lnTo>
                <a:lnTo>
                  <a:pt x="1867" y="2080"/>
                </a:lnTo>
                <a:lnTo>
                  <a:pt x="1865" y="2078"/>
                </a:lnTo>
                <a:lnTo>
                  <a:pt x="1865" y="2078"/>
                </a:lnTo>
                <a:lnTo>
                  <a:pt x="1865" y="2076"/>
                </a:lnTo>
                <a:lnTo>
                  <a:pt x="1865" y="2076"/>
                </a:lnTo>
                <a:lnTo>
                  <a:pt x="1865" y="2078"/>
                </a:lnTo>
                <a:lnTo>
                  <a:pt x="1867" y="2078"/>
                </a:lnTo>
                <a:lnTo>
                  <a:pt x="1869" y="2080"/>
                </a:lnTo>
                <a:lnTo>
                  <a:pt x="1869" y="2080"/>
                </a:lnTo>
                <a:lnTo>
                  <a:pt x="1869" y="2080"/>
                </a:lnTo>
                <a:lnTo>
                  <a:pt x="1873" y="2078"/>
                </a:lnTo>
                <a:lnTo>
                  <a:pt x="1875" y="2080"/>
                </a:lnTo>
                <a:lnTo>
                  <a:pt x="1875" y="2080"/>
                </a:lnTo>
                <a:lnTo>
                  <a:pt x="1875" y="2082"/>
                </a:lnTo>
                <a:lnTo>
                  <a:pt x="1875" y="2082"/>
                </a:lnTo>
                <a:lnTo>
                  <a:pt x="1873" y="2082"/>
                </a:lnTo>
                <a:lnTo>
                  <a:pt x="1873" y="2082"/>
                </a:lnTo>
                <a:lnTo>
                  <a:pt x="1873" y="2086"/>
                </a:lnTo>
                <a:lnTo>
                  <a:pt x="1873" y="2088"/>
                </a:lnTo>
                <a:lnTo>
                  <a:pt x="1869" y="2088"/>
                </a:lnTo>
                <a:lnTo>
                  <a:pt x="1869" y="2090"/>
                </a:lnTo>
                <a:lnTo>
                  <a:pt x="1869" y="2092"/>
                </a:lnTo>
                <a:lnTo>
                  <a:pt x="1869" y="2092"/>
                </a:lnTo>
                <a:lnTo>
                  <a:pt x="1867" y="2092"/>
                </a:lnTo>
                <a:lnTo>
                  <a:pt x="1867" y="2092"/>
                </a:lnTo>
                <a:lnTo>
                  <a:pt x="1867" y="2095"/>
                </a:lnTo>
                <a:lnTo>
                  <a:pt x="1867" y="2097"/>
                </a:lnTo>
                <a:lnTo>
                  <a:pt x="1865" y="2099"/>
                </a:lnTo>
                <a:lnTo>
                  <a:pt x="1863" y="2099"/>
                </a:lnTo>
                <a:lnTo>
                  <a:pt x="1859" y="2103"/>
                </a:lnTo>
                <a:lnTo>
                  <a:pt x="1856" y="2103"/>
                </a:lnTo>
                <a:lnTo>
                  <a:pt x="1856" y="2103"/>
                </a:lnTo>
                <a:lnTo>
                  <a:pt x="1856" y="2105"/>
                </a:lnTo>
                <a:lnTo>
                  <a:pt x="1854" y="2103"/>
                </a:lnTo>
                <a:lnTo>
                  <a:pt x="1854" y="2103"/>
                </a:lnTo>
                <a:lnTo>
                  <a:pt x="1854" y="2105"/>
                </a:lnTo>
                <a:lnTo>
                  <a:pt x="1854" y="2107"/>
                </a:lnTo>
                <a:lnTo>
                  <a:pt x="1854" y="2107"/>
                </a:lnTo>
                <a:lnTo>
                  <a:pt x="1854" y="2109"/>
                </a:lnTo>
                <a:lnTo>
                  <a:pt x="1856" y="2107"/>
                </a:lnTo>
                <a:lnTo>
                  <a:pt x="1856" y="2105"/>
                </a:lnTo>
                <a:lnTo>
                  <a:pt x="1863" y="2101"/>
                </a:lnTo>
                <a:lnTo>
                  <a:pt x="1867" y="2099"/>
                </a:lnTo>
                <a:lnTo>
                  <a:pt x="1869" y="2095"/>
                </a:lnTo>
                <a:lnTo>
                  <a:pt x="1873" y="2092"/>
                </a:lnTo>
                <a:lnTo>
                  <a:pt x="1875" y="2088"/>
                </a:lnTo>
                <a:lnTo>
                  <a:pt x="1879" y="2082"/>
                </a:lnTo>
                <a:lnTo>
                  <a:pt x="1884" y="2071"/>
                </a:lnTo>
                <a:lnTo>
                  <a:pt x="1888" y="2065"/>
                </a:lnTo>
                <a:lnTo>
                  <a:pt x="1890" y="2061"/>
                </a:lnTo>
                <a:lnTo>
                  <a:pt x="1894" y="2057"/>
                </a:lnTo>
                <a:lnTo>
                  <a:pt x="1898" y="2055"/>
                </a:lnTo>
                <a:lnTo>
                  <a:pt x="1900" y="2053"/>
                </a:lnTo>
                <a:lnTo>
                  <a:pt x="1900" y="2051"/>
                </a:lnTo>
                <a:lnTo>
                  <a:pt x="1903" y="2048"/>
                </a:lnTo>
                <a:lnTo>
                  <a:pt x="1903" y="2046"/>
                </a:lnTo>
                <a:lnTo>
                  <a:pt x="1903" y="2044"/>
                </a:lnTo>
                <a:lnTo>
                  <a:pt x="1903" y="2040"/>
                </a:lnTo>
                <a:lnTo>
                  <a:pt x="1903" y="2036"/>
                </a:lnTo>
                <a:lnTo>
                  <a:pt x="1905" y="2034"/>
                </a:lnTo>
                <a:lnTo>
                  <a:pt x="1905" y="2032"/>
                </a:lnTo>
                <a:lnTo>
                  <a:pt x="1905" y="2032"/>
                </a:lnTo>
                <a:lnTo>
                  <a:pt x="1905" y="2030"/>
                </a:lnTo>
                <a:lnTo>
                  <a:pt x="1905" y="2030"/>
                </a:lnTo>
                <a:lnTo>
                  <a:pt x="1903" y="2025"/>
                </a:lnTo>
                <a:lnTo>
                  <a:pt x="1903" y="2023"/>
                </a:lnTo>
                <a:lnTo>
                  <a:pt x="1903" y="2023"/>
                </a:lnTo>
                <a:lnTo>
                  <a:pt x="1903" y="2021"/>
                </a:lnTo>
                <a:lnTo>
                  <a:pt x="1903" y="2019"/>
                </a:lnTo>
                <a:lnTo>
                  <a:pt x="1903" y="2019"/>
                </a:lnTo>
                <a:lnTo>
                  <a:pt x="1900" y="2017"/>
                </a:lnTo>
                <a:lnTo>
                  <a:pt x="1903" y="2017"/>
                </a:lnTo>
                <a:lnTo>
                  <a:pt x="1903" y="2017"/>
                </a:lnTo>
                <a:lnTo>
                  <a:pt x="1903" y="2015"/>
                </a:lnTo>
                <a:lnTo>
                  <a:pt x="1905" y="2013"/>
                </a:lnTo>
                <a:lnTo>
                  <a:pt x="1903" y="2011"/>
                </a:lnTo>
                <a:lnTo>
                  <a:pt x="1903" y="2011"/>
                </a:lnTo>
                <a:lnTo>
                  <a:pt x="1903" y="2011"/>
                </a:lnTo>
                <a:lnTo>
                  <a:pt x="1905" y="2011"/>
                </a:lnTo>
                <a:lnTo>
                  <a:pt x="1907" y="2006"/>
                </a:lnTo>
                <a:lnTo>
                  <a:pt x="1907" y="2006"/>
                </a:lnTo>
                <a:lnTo>
                  <a:pt x="1905" y="2006"/>
                </a:lnTo>
                <a:lnTo>
                  <a:pt x="1903" y="2004"/>
                </a:lnTo>
                <a:lnTo>
                  <a:pt x="1903" y="2002"/>
                </a:lnTo>
                <a:lnTo>
                  <a:pt x="1903" y="2004"/>
                </a:lnTo>
                <a:lnTo>
                  <a:pt x="1905" y="2004"/>
                </a:lnTo>
                <a:lnTo>
                  <a:pt x="1905" y="2004"/>
                </a:lnTo>
                <a:lnTo>
                  <a:pt x="1907" y="2004"/>
                </a:lnTo>
                <a:lnTo>
                  <a:pt x="1905" y="2002"/>
                </a:lnTo>
                <a:lnTo>
                  <a:pt x="1907" y="2002"/>
                </a:lnTo>
                <a:lnTo>
                  <a:pt x="1909" y="2002"/>
                </a:lnTo>
                <a:lnTo>
                  <a:pt x="1909" y="2002"/>
                </a:lnTo>
                <a:lnTo>
                  <a:pt x="1909" y="2004"/>
                </a:lnTo>
                <a:lnTo>
                  <a:pt x="1909" y="2004"/>
                </a:lnTo>
                <a:lnTo>
                  <a:pt x="1911" y="2000"/>
                </a:lnTo>
                <a:lnTo>
                  <a:pt x="1913" y="2000"/>
                </a:lnTo>
                <a:lnTo>
                  <a:pt x="1913" y="1998"/>
                </a:lnTo>
                <a:lnTo>
                  <a:pt x="1913" y="1998"/>
                </a:lnTo>
                <a:lnTo>
                  <a:pt x="1913" y="1998"/>
                </a:lnTo>
                <a:lnTo>
                  <a:pt x="1913" y="1998"/>
                </a:lnTo>
                <a:lnTo>
                  <a:pt x="1915" y="1998"/>
                </a:lnTo>
                <a:lnTo>
                  <a:pt x="1915" y="1996"/>
                </a:lnTo>
                <a:lnTo>
                  <a:pt x="1917" y="1994"/>
                </a:lnTo>
                <a:lnTo>
                  <a:pt x="1926" y="1990"/>
                </a:lnTo>
                <a:lnTo>
                  <a:pt x="1930" y="1986"/>
                </a:lnTo>
                <a:lnTo>
                  <a:pt x="1932" y="1983"/>
                </a:lnTo>
                <a:lnTo>
                  <a:pt x="1942" y="1979"/>
                </a:lnTo>
                <a:lnTo>
                  <a:pt x="1944" y="1979"/>
                </a:lnTo>
                <a:lnTo>
                  <a:pt x="1947" y="1979"/>
                </a:lnTo>
                <a:lnTo>
                  <a:pt x="1949" y="1979"/>
                </a:lnTo>
                <a:lnTo>
                  <a:pt x="1949" y="1979"/>
                </a:lnTo>
                <a:lnTo>
                  <a:pt x="1949" y="1979"/>
                </a:lnTo>
                <a:lnTo>
                  <a:pt x="1949" y="1977"/>
                </a:lnTo>
                <a:lnTo>
                  <a:pt x="1951" y="1977"/>
                </a:lnTo>
                <a:lnTo>
                  <a:pt x="1953" y="1975"/>
                </a:lnTo>
                <a:lnTo>
                  <a:pt x="1957" y="1973"/>
                </a:lnTo>
                <a:lnTo>
                  <a:pt x="1961" y="1973"/>
                </a:lnTo>
                <a:lnTo>
                  <a:pt x="1961" y="1971"/>
                </a:lnTo>
                <a:lnTo>
                  <a:pt x="1961" y="1971"/>
                </a:lnTo>
                <a:lnTo>
                  <a:pt x="1961" y="1971"/>
                </a:lnTo>
                <a:lnTo>
                  <a:pt x="1961" y="1971"/>
                </a:lnTo>
                <a:lnTo>
                  <a:pt x="1961" y="1969"/>
                </a:lnTo>
                <a:lnTo>
                  <a:pt x="1961" y="1969"/>
                </a:lnTo>
                <a:lnTo>
                  <a:pt x="1965" y="1967"/>
                </a:lnTo>
                <a:lnTo>
                  <a:pt x="1967" y="1967"/>
                </a:lnTo>
                <a:lnTo>
                  <a:pt x="1970" y="1967"/>
                </a:lnTo>
                <a:lnTo>
                  <a:pt x="1972" y="1967"/>
                </a:lnTo>
                <a:lnTo>
                  <a:pt x="1974" y="1967"/>
                </a:lnTo>
                <a:lnTo>
                  <a:pt x="1976" y="1967"/>
                </a:lnTo>
                <a:lnTo>
                  <a:pt x="1974" y="1969"/>
                </a:lnTo>
                <a:lnTo>
                  <a:pt x="1972" y="1967"/>
                </a:lnTo>
                <a:lnTo>
                  <a:pt x="1972" y="1969"/>
                </a:lnTo>
                <a:lnTo>
                  <a:pt x="1972" y="1969"/>
                </a:lnTo>
                <a:lnTo>
                  <a:pt x="1974" y="1969"/>
                </a:lnTo>
                <a:lnTo>
                  <a:pt x="1978" y="1969"/>
                </a:lnTo>
                <a:lnTo>
                  <a:pt x="1980" y="1967"/>
                </a:lnTo>
                <a:lnTo>
                  <a:pt x="1982" y="1967"/>
                </a:lnTo>
                <a:lnTo>
                  <a:pt x="1982" y="1967"/>
                </a:lnTo>
                <a:lnTo>
                  <a:pt x="1982" y="1965"/>
                </a:lnTo>
                <a:lnTo>
                  <a:pt x="1982" y="1965"/>
                </a:lnTo>
                <a:lnTo>
                  <a:pt x="1982" y="1965"/>
                </a:lnTo>
                <a:lnTo>
                  <a:pt x="1982" y="1962"/>
                </a:lnTo>
                <a:lnTo>
                  <a:pt x="1982" y="1962"/>
                </a:lnTo>
                <a:lnTo>
                  <a:pt x="1984" y="1962"/>
                </a:lnTo>
                <a:lnTo>
                  <a:pt x="1984" y="1965"/>
                </a:lnTo>
                <a:lnTo>
                  <a:pt x="1984" y="1965"/>
                </a:lnTo>
                <a:lnTo>
                  <a:pt x="1984" y="1967"/>
                </a:lnTo>
                <a:lnTo>
                  <a:pt x="1984" y="1967"/>
                </a:lnTo>
                <a:lnTo>
                  <a:pt x="1986" y="1967"/>
                </a:lnTo>
                <a:lnTo>
                  <a:pt x="1986" y="1967"/>
                </a:lnTo>
                <a:lnTo>
                  <a:pt x="1991" y="1967"/>
                </a:lnTo>
                <a:lnTo>
                  <a:pt x="1997" y="1967"/>
                </a:lnTo>
                <a:lnTo>
                  <a:pt x="1999" y="1967"/>
                </a:lnTo>
                <a:lnTo>
                  <a:pt x="1999" y="1965"/>
                </a:lnTo>
                <a:lnTo>
                  <a:pt x="2001" y="1965"/>
                </a:lnTo>
                <a:lnTo>
                  <a:pt x="1999" y="1962"/>
                </a:lnTo>
                <a:lnTo>
                  <a:pt x="1999" y="1962"/>
                </a:lnTo>
                <a:lnTo>
                  <a:pt x="1999" y="1960"/>
                </a:lnTo>
                <a:lnTo>
                  <a:pt x="2003" y="1956"/>
                </a:lnTo>
                <a:lnTo>
                  <a:pt x="2005" y="1956"/>
                </a:lnTo>
                <a:lnTo>
                  <a:pt x="2011" y="1954"/>
                </a:lnTo>
                <a:lnTo>
                  <a:pt x="2014" y="1952"/>
                </a:lnTo>
                <a:lnTo>
                  <a:pt x="2014" y="1950"/>
                </a:lnTo>
                <a:lnTo>
                  <a:pt x="2014" y="1946"/>
                </a:lnTo>
                <a:lnTo>
                  <a:pt x="2014" y="1944"/>
                </a:lnTo>
                <a:lnTo>
                  <a:pt x="2014" y="1941"/>
                </a:lnTo>
                <a:lnTo>
                  <a:pt x="2016" y="1937"/>
                </a:lnTo>
                <a:lnTo>
                  <a:pt x="2018" y="1935"/>
                </a:lnTo>
                <a:lnTo>
                  <a:pt x="2018" y="1935"/>
                </a:lnTo>
                <a:lnTo>
                  <a:pt x="2020" y="1933"/>
                </a:lnTo>
                <a:lnTo>
                  <a:pt x="2022" y="1931"/>
                </a:lnTo>
                <a:lnTo>
                  <a:pt x="2024" y="1929"/>
                </a:lnTo>
                <a:lnTo>
                  <a:pt x="2024" y="1927"/>
                </a:lnTo>
                <a:lnTo>
                  <a:pt x="2026" y="1925"/>
                </a:lnTo>
                <a:lnTo>
                  <a:pt x="2026" y="1921"/>
                </a:lnTo>
                <a:lnTo>
                  <a:pt x="2028" y="1918"/>
                </a:lnTo>
                <a:lnTo>
                  <a:pt x="2030" y="1916"/>
                </a:lnTo>
                <a:lnTo>
                  <a:pt x="2030" y="1916"/>
                </a:lnTo>
                <a:lnTo>
                  <a:pt x="2032" y="1914"/>
                </a:lnTo>
                <a:lnTo>
                  <a:pt x="2032" y="1912"/>
                </a:lnTo>
                <a:lnTo>
                  <a:pt x="2032" y="1906"/>
                </a:lnTo>
                <a:lnTo>
                  <a:pt x="2032" y="1902"/>
                </a:lnTo>
                <a:lnTo>
                  <a:pt x="2032" y="1895"/>
                </a:lnTo>
                <a:lnTo>
                  <a:pt x="2037" y="1891"/>
                </a:lnTo>
                <a:lnTo>
                  <a:pt x="2037" y="1891"/>
                </a:lnTo>
                <a:lnTo>
                  <a:pt x="2039" y="1889"/>
                </a:lnTo>
                <a:lnTo>
                  <a:pt x="2041" y="1887"/>
                </a:lnTo>
                <a:lnTo>
                  <a:pt x="2041" y="1887"/>
                </a:lnTo>
                <a:lnTo>
                  <a:pt x="2039" y="1883"/>
                </a:lnTo>
                <a:lnTo>
                  <a:pt x="2039" y="1881"/>
                </a:lnTo>
                <a:lnTo>
                  <a:pt x="2041" y="1879"/>
                </a:lnTo>
                <a:lnTo>
                  <a:pt x="2041" y="1874"/>
                </a:lnTo>
                <a:lnTo>
                  <a:pt x="2041" y="1870"/>
                </a:lnTo>
                <a:lnTo>
                  <a:pt x="2043" y="1866"/>
                </a:lnTo>
                <a:lnTo>
                  <a:pt x="2045" y="1860"/>
                </a:lnTo>
                <a:lnTo>
                  <a:pt x="2045" y="1860"/>
                </a:lnTo>
                <a:lnTo>
                  <a:pt x="2043" y="1856"/>
                </a:lnTo>
                <a:lnTo>
                  <a:pt x="2043" y="1851"/>
                </a:lnTo>
                <a:lnTo>
                  <a:pt x="2043" y="1847"/>
                </a:lnTo>
                <a:lnTo>
                  <a:pt x="2041" y="1843"/>
                </a:lnTo>
                <a:lnTo>
                  <a:pt x="2043" y="1835"/>
                </a:lnTo>
                <a:lnTo>
                  <a:pt x="2043" y="1832"/>
                </a:lnTo>
                <a:lnTo>
                  <a:pt x="2043" y="1835"/>
                </a:lnTo>
                <a:lnTo>
                  <a:pt x="2043" y="1835"/>
                </a:lnTo>
                <a:lnTo>
                  <a:pt x="2043" y="1832"/>
                </a:lnTo>
                <a:lnTo>
                  <a:pt x="2043" y="1830"/>
                </a:lnTo>
                <a:lnTo>
                  <a:pt x="2043" y="1828"/>
                </a:lnTo>
                <a:lnTo>
                  <a:pt x="2043" y="1828"/>
                </a:lnTo>
                <a:lnTo>
                  <a:pt x="2043" y="1828"/>
                </a:lnTo>
                <a:lnTo>
                  <a:pt x="2043" y="1826"/>
                </a:lnTo>
                <a:lnTo>
                  <a:pt x="2041" y="1828"/>
                </a:lnTo>
                <a:lnTo>
                  <a:pt x="2041" y="1826"/>
                </a:lnTo>
                <a:lnTo>
                  <a:pt x="2043" y="1824"/>
                </a:lnTo>
                <a:lnTo>
                  <a:pt x="2043" y="1822"/>
                </a:lnTo>
                <a:lnTo>
                  <a:pt x="2045" y="1820"/>
                </a:lnTo>
                <a:lnTo>
                  <a:pt x="2045" y="1820"/>
                </a:lnTo>
                <a:lnTo>
                  <a:pt x="2047" y="1818"/>
                </a:lnTo>
                <a:lnTo>
                  <a:pt x="2045" y="1816"/>
                </a:lnTo>
                <a:lnTo>
                  <a:pt x="2045" y="1816"/>
                </a:lnTo>
                <a:lnTo>
                  <a:pt x="2045" y="1816"/>
                </a:lnTo>
                <a:lnTo>
                  <a:pt x="2047" y="1816"/>
                </a:lnTo>
                <a:lnTo>
                  <a:pt x="2047" y="1814"/>
                </a:lnTo>
                <a:lnTo>
                  <a:pt x="2047" y="1814"/>
                </a:lnTo>
                <a:lnTo>
                  <a:pt x="2049" y="1816"/>
                </a:lnTo>
                <a:lnTo>
                  <a:pt x="2049" y="1818"/>
                </a:lnTo>
                <a:lnTo>
                  <a:pt x="2051" y="1818"/>
                </a:lnTo>
                <a:lnTo>
                  <a:pt x="2051" y="1818"/>
                </a:lnTo>
                <a:lnTo>
                  <a:pt x="2053" y="1816"/>
                </a:lnTo>
                <a:lnTo>
                  <a:pt x="2058" y="1814"/>
                </a:lnTo>
                <a:lnTo>
                  <a:pt x="2058" y="1812"/>
                </a:lnTo>
                <a:lnTo>
                  <a:pt x="2062" y="1805"/>
                </a:lnTo>
                <a:lnTo>
                  <a:pt x="2064" y="1799"/>
                </a:lnTo>
                <a:lnTo>
                  <a:pt x="2066" y="1797"/>
                </a:lnTo>
                <a:lnTo>
                  <a:pt x="2066" y="1795"/>
                </a:lnTo>
                <a:lnTo>
                  <a:pt x="2066" y="1793"/>
                </a:lnTo>
                <a:lnTo>
                  <a:pt x="2066" y="1793"/>
                </a:lnTo>
                <a:lnTo>
                  <a:pt x="2068" y="1793"/>
                </a:lnTo>
                <a:lnTo>
                  <a:pt x="2066" y="1795"/>
                </a:lnTo>
                <a:lnTo>
                  <a:pt x="2066" y="1795"/>
                </a:lnTo>
                <a:lnTo>
                  <a:pt x="2066" y="1795"/>
                </a:lnTo>
                <a:lnTo>
                  <a:pt x="2068" y="1795"/>
                </a:lnTo>
                <a:lnTo>
                  <a:pt x="2068" y="1793"/>
                </a:lnTo>
                <a:lnTo>
                  <a:pt x="2068" y="1791"/>
                </a:lnTo>
                <a:lnTo>
                  <a:pt x="2070" y="1791"/>
                </a:lnTo>
                <a:lnTo>
                  <a:pt x="2070" y="1791"/>
                </a:lnTo>
                <a:lnTo>
                  <a:pt x="2072" y="1786"/>
                </a:lnTo>
                <a:lnTo>
                  <a:pt x="2074" y="1784"/>
                </a:lnTo>
                <a:lnTo>
                  <a:pt x="2076" y="1784"/>
                </a:lnTo>
                <a:lnTo>
                  <a:pt x="2081" y="1782"/>
                </a:lnTo>
                <a:lnTo>
                  <a:pt x="2081" y="1782"/>
                </a:lnTo>
                <a:lnTo>
                  <a:pt x="2083" y="1778"/>
                </a:lnTo>
                <a:lnTo>
                  <a:pt x="2085" y="1776"/>
                </a:lnTo>
                <a:lnTo>
                  <a:pt x="2087" y="1774"/>
                </a:lnTo>
                <a:lnTo>
                  <a:pt x="2089" y="1772"/>
                </a:lnTo>
                <a:lnTo>
                  <a:pt x="2087" y="1770"/>
                </a:lnTo>
                <a:lnTo>
                  <a:pt x="2089" y="1772"/>
                </a:lnTo>
                <a:lnTo>
                  <a:pt x="2089" y="1772"/>
                </a:lnTo>
                <a:lnTo>
                  <a:pt x="2091" y="1767"/>
                </a:lnTo>
                <a:lnTo>
                  <a:pt x="2095" y="1763"/>
                </a:lnTo>
                <a:lnTo>
                  <a:pt x="2097" y="1759"/>
                </a:lnTo>
                <a:lnTo>
                  <a:pt x="2102" y="1753"/>
                </a:lnTo>
                <a:lnTo>
                  <a:pt x="2102" y="1747"/>
                </a:lnTo>
                <a:lnTo>
                  <a:pt x="2104" y="1747"/>
                </a:lnTo>
                <a:lnTo>
                  <a:pt x="2104" y="1744"/>
                </a:lnTo>
                <a:lnTo>
                  <a:pt x="2102" y="1742"/>
                </a:lnTo>
                <a:lnTo>
                  <a:pt x="2102" y="1742"/>
                </a:lnTo>
                <a:lnTo>
                  <a:pt x="2104" y="1740"/>
                </a:lnTo>
                <a:lnTo>
                  <a:pt x="2104" y="1740"/>
                </a:lnTo>
                <a:lnTo>
                  <a:pt x="2104" y="1740"/>
                </a:lnTo>
                <a:lnTo>
                  <a:pt x="2104" y="1738"/>
                </a:lnTo>
                <a:lnTo>
                  <a:pt x="2104" y="1736"/>
                </a:lnTo>
                <a:lnTo>
                  <a:pt x="2104" y="1732"/>
                </a:lnTo>
                <a:lnTo>
                  <a:pt x="2102" y="1732"/>
                </a:lnTo>
                <a:close/>
                <a:moveTo>
                  <a:pt x="1475" y="977"/>
                </a:moveTo>
                <a:lnTo>
                  <a:pt x="1475" y="977"/>
                </a:lnTo>
                <a:lnTo>
                  <a:pt x="1475" y="977"/>
                </a:lnTo>
                <a:lnTo>
                  <a:pt x="1473" y="979"/>
                </a:lnTo>
                <a:lnTo>
                  <a:pt x="1473" y="979"/>
                </a:lnTo>
                <a:lnTo>
                  <a:pt x="1471" y="981"/>
                </a:lnTo>
                <a:lnTo>
                  <a:pt x="1469" y="981"/>
                </a:lnTo>
                <a:lnTo>
                  <a:pt x="1469" y="983"/>
                </a:lnTo>
                <a:lnTo>
                  <a:pt x="1467" y="983"/>
                </a:lnTo>
                <a:lnTo>
                  <a:pt x="1465" y="986"/>
                </a:lnTo>
                <a:lnTo>
                  <a:pt x="1458" y="988"/>
                </a:lnTo>
                <a:lnTo>
                  <a:pt x="1458" y="988"/>
                </a:lnTo>
                <a:lnTo>
                  <a:pt x="1458" y="988"/>
                </a:lnTo>
                <a:lnTo>
                  <a:pt x="1456" y="990"/>
                </a:lnTo>
                <a:lnTo>
                  <a:pt x="1456" y="990"/>
                </a:lnTo>
                <a:lnTo>
                  <a:pt x="1448" y="992"/>
                </a:lnTo>
                <a:lnTo>
                  <a:pt x="1442" y="994"/>
                </a:lnTo>
                <a:lnTo>
                  <a:pt x="1439" y="996"/>
                </a:lnTo>
                <a:lnTo>
                  <a:pt x="1437" y="998"/>
                </a:lnTo>
                <a:lnTo>
                  <a:pt x="1435" y="998"/>
                </a:lnTo>
                <a:lnTo>
                  <a:pt x="1433" y="998"/>
                </a:lnTo>
                <a:lnTo>
                  <a:pt x="1431" y="998"/>
                </a:lnTo>
                <a:lnTo>
                  <a:pt x="1429" y="998"/>
                </a:lnTo>
                <a:lnTo>
                  <a:pt x="1427" y="1000"/>
                </a:lnTo>
                <a:lnTo>
                  <a:pt x="1425" y="1000"/>
                </a:lnTo>
                <a:lnTo>
                  <a:pt x="1425" y="1000"/>
                </a:lnTo>
                <a:lnTo>
                  <a:pt x="1425" y="1000"/>
                </a:lnTo>
                <a:lnTo>
                  <a:pt x="1425" y="1000"/>
                </a:lnTo>
                <a:lnTo>
                  <a:pt x="1423" y="1000"/>
                </a:lnTo>
                <a:lnTo>
                  <a:pt x="1423" y="1000"/>
                </a:lnTo>
                <a:lnTo>
                  <a:pt x="1421" y="1000"/>
                </a:lnTo>
                <a:lnTo>
                  <a:pt x="1421" y="1000"/>
                </a:lnTo>
                <a:lnTo>
                  <a:pt x="1419" y="1000"/>
                </a:lnTo>
                <a:lnTo>
                  <a:pt x="1419" y="1000"/>
                </a:lnTo>
                <a:lnTo>
                  <a:pt x="1419" y="1000"/>
                </a:lnTo>
                <a:lnTo>
                  <a:pt x="1416" y="1000"/>
                </a:lnTo>
                <a:lnTo>
                  <a:pt x="1416" y="1000"/>
                </a:lnTo>
                <a:lnTo>
                  <a:pt x="1421" y="998"/>
                </a:lnTo>
                <a:lnTo>
                  <a:pt x="1421" y="998"/>
                </a:lnTo>
                <a:lnTo>
                  <a:pt x="1421" y="998"/>
                </a:lnTo>
                <a:lnTo>
                  <a:pt x="1419" y="998"/>
                </a:lnTo>
                <a:lnTo>
                  <a:pt x="1419" y="998"/>
                </a:lnTo>
                <a:lnTo>
                  <a:pt x="1419" y="998"/>
                </a:lnTo>
                <a:lnTo>
                  <a:pt x="1419" y="998"/>
                </a:lnTo>
                <a:lnTo>
                  <a:pt x="1419" y="998"/>
                </a:lnTo>
                <a:lnTo>
                  <a:pt x="1416" y="998"/>
                </a:lnTo>
                <a:lnTo>
                  <a:pt x="1416" y="998"/>
                </a:lnTo>
                <a:lnTo>
                  <a:pt x="1414" y="996"/>
                </a:lnTo>
                <a:lnTo>
                  <a:pt x="1412" y="996"/>
                </a:lnTo>
                <a:lnTo>
                  <a:pt x="1412" y="996"/>
                </a:lnTo>
                <a:lnTo>
                  <a:pt x="1410" y="996"/>
                </a:lnTo>
                <a:lnTo>
                  <a:pt x="1410" y="994"/>
                </a:lnTo>
                <a:lnTo>
                  <a:pt x="1410" y="994"/>
                </a:lnTo>
                <a:lnTo>
                  <a:pt x="1412" y="992"/>
                </a:lnTo>
                <a:lnTo>
                  <a:pt x="1412" y="992"/>
                </a:lnTo>
                <a:lnTo>
                  <a:pt x="1412" y="992"/>
                </a:lnTo>
                <a:lnTo>
                  <a:pt x="1412" y="992"/>
                </a:lnTo>
                <a:lnTo>
                  <a:pt x="1412" y="992"/>
                </a:lnTo>
                <a:lnTo>
                  <a:pt x="1412" y="992"/>
                </a:lnTo>
                <a:lnTo>
                  <a:pt x="1414" y="990"/>
                </a:lnTo>
                <a:lnTo>
                  <a:pt x="1414" y="990"/>
                </a:lnTo>
                <a:lnTo>
                  <a:pt x="1414" y="990"/>
                </a:lnTo>
                <a:lnTo>
                  <a:pt x="1414" y="990"/>
                </a:lnTo>
                <a:lnTo>
                  <a:pt x="1414" y="988"/>
                </a:lnTo>
                <a:lnTo>
                  <a:pt x="1414" y="986"/>
                </a:lnTo>
                <a:lnTo>
                  <a:pt x="1416" y="986"/>
                </a:lnTo>
                <a:lnTo>
                  <a:pt x="1416" y="986"/>
                </a:lnTo>
                <a:lnTo>
                  <a:pt x="1416" y="983"/>
                </a:lnTo>
                <a:lnTo>
                  <a:pt x="1419" y="983"/>
                </a:lnTo>
                <a:lnTo>
                  <a:pt x="1419" y="983"/>
                </a:lnTo>
                <a:lnTo>
                  <a:pt x="1419" y="983"/>
                </a:lnTo>
                <a:lnTo>
                  <a:pt x="1419" y="981"/>
                </a:lnTo>
                <a:lnTo>
                  <a:pt x="1419" y="981"/>
                </a:lnTo>
                <a:lnTo>
                  <a:pt x="1421" y="979"/>
                </a:lnTo>
                <a:lnTo>
                  <a:pt x="1421" y="979"/>
                </a:lnTo>
                <a:lnTo>
                  <a:pt x="1421" y="979"/>
                </a:lnTo>
                <a:lnTo>
                  <a:pt x="1421" y="979"/>
                </a:lnTo>
                <a:lnTo>
                  <a:pt x="1421" y="979"/>
                </a:lnTo>
                <a:lnTo>
                  <a:pt x="1421" y="979"/>
                </a:lnTo>
                <a:lnTo>
                  <a:pt x="1423" y="979"/>
                </a:lnTo>
                <a:lnTo>
                  <a:pt x="1423" y="979"/>
                </a:lnTo>
                <a:lnTo>
                  <a:pt x="1423" y="979"/>
                </a:lnTo>
                <a:lnTo>
                  <a:pt x="1423" y="981"/>
                </a:lnTo>
                <a:lnTo>
                  <a:pt x="1423" y="981"/>
                </a:lnTo>
                <a:lnTo>
                  <a:pt x="1423" y="981"/>
                </a:lnTo>
                <a:lnTo>
                  <a:pt x="1423" y="981"/>
                </a:lnTo>
                <a:lnTo>
                  <a:pt x="1425" y="981"/>
                </a:lnTo>
                <a:lnTo>
                  <a:pt x="1425" y="981"/>
                </a:lnTo>
                <a:lnTo>
                  <a:pt x="1425" y="981"/>
                </a:lnTo>
                <a:lnTo>
                  <a:pt x="1425" y="981"/>
                </a:lnTo>
                <a:lnTo>
                  <a:pt x="1425" y="983"/>
                </a:lnTo>
                <a:lnTo>
                  <a:pt x="1425" y="983"/>
                </a:lnTo>
                <a:lnTo>
                  <a:pt x="1425" y="986"/>
                </a:lnTo>
                <a:lnTo>
                  <a:pt x="1425" y="986"/>
                </a:lnTo>
                <a:lnTo>
                  <a:pt x="1423" y="986"/>
                </a:lnTo>
                <a:lnTo>
                  <a:pt x="1419" y="986"/>
                </a:lnTo>
                <a:lnTo>
                  <a:pt x="1416" y="986"/>
                </a:lnTo>
                <a:lnTo>
                  <a:pt x="1416" y="986"/>
                </a:lnTo>
                <a:lnTo>
                  <a:pt x="1416" y="986"/>
                </a:lnTo>
                <a:lnTo>
                  <a:pt x="1416" y="986"/>
                </a:lnTo>
                <a:lnTo>
                  <a:pt x="1416" y="988"/>
                </a:lnTo>
                <a:lnTo>
                  <a:pt x="1414" y="988"/>
                </a:lnTo>
                <a:lnTo>
                  <a:pt x="1416" y="990"/>
                </a:lnTo>
                <a:lnTo>
                  <a:pt x="1416" y="990"/>
                </a:lnTo>
                <a:lnTo>
                  <a:pt x="1419" y="990"/>
                </a:lnTo>
                <a:lnTo>
                  <a:pt x="1419" y="990"/>
                </a:lnTo>
                <a:lnTo>
                  <a:pt x="1421" y="990"/>
                </a:lnTo>
                <a:lnTo>
                  <a:pt x="1423" y="990"/>
                </a:lnTo>
                <a:lnTo>
                  <a:pt x="1423" y="990"/>
                </a:lnTo>
                <a:lnTo>
                  <a:pt x="1423" y="990"/>
                </a:lnTo>
                <a:lnTo>
                  <a:pt x="1425" y="992"/>
                </a:lnTo>
                <a:lnTo>
                  <a:pt x="1425" y="992"/>
                </a:lnTo>
                <a:lnTo>
                  <a:pt x="1425" y="990"/>
                </a:lnTo>
                <a:lnTo>
                  <a:pt x="1425" y="990"/>
                </a:lnTo>
                <a:lnTo>
                  <a:pt x="1425" y="988"/>
                </a:lnTo>
                <a:lnTo>
                  <a:pt x="1427" y="988"/>
                </a:lnTo>
                <a:lnTo>
                  <a:pt x="1429" y="988"/>
                </a:lnTo>
                <a:lnTo>
                  <a:pt x="1431" y="986"/>
                </a:lnTo>
                <a:lnTo>
                  <a:pt x="1433" y="986"/>
                </a:lnTo>
                <a:lnTo>
                  <a:pt x="1433" y="986"/>
                </a:lnTo>
                <a:lnTo>
                  <a:pt x="1433" y="986"/>
                </a:lnTo>
                <a:lnTo>
                  <a:pt x="1433" y="986"/>
                </a:lnTo>
                <a:lnTo>
                  <a:pt x="1433" y="986"/>
                </a:lnTo>
                <a:lnTo>
                  <a:pt x="1433" y="986"/>
                </a:lnTo>
                <a:lnTo>
                  <a:pt x="1433" y="986"/>
                </a:lnTo>
                <a:lnTo>
                  <a:pt x="1433" y="986"/>
                </a:lnTo>
                <a:lnTo>
                  <a:pt x="1433" y="983"/>
                </a:lnTo>
                <a:lnTo>
                  <a:pt x="1435" y="983"/>
                </a:lnTo>
                <a:lnTo>
                  <a:pt x="1439" y="979"/>
                </a:lnTo>
                <a:lnTo>
                  <a:pt x="1439" y="979"/>
                </a:lnTo>
                <a:lnTo>
                  <a:pt x="1442" y="979"/>
                </a:lnTo>
                <a:lnTo>
                  <a:pt x="1446" y="979"/>
                </a:lnTo>
                <a:lnTo>
                  <a:pt x="1448" y="979"/>
                </a:lnTo>
                <a:lnTo>
                  <a:pt x="1452" y="979"/>
                </a:lnTo>
                <a:lnTo>
                  <a:pt x="1454" y="981"/>
                </a:lnTo>
                <a:lnTo>
                  <a:pt x="1454" y="981"/>
                </a:lnTo>
                <a:lnTo>
                  <a:pt x="1458" y="981"/>
                </a:lnTo>
                <a:lnTo>
                  <a:pt x="1458" y="981"/>
                </a:lnTo>
                <a:lnTo>
                  <a:pt x="1458" y="981"/>
                </a:lnTo>
                <a:lnTo>
                  <a:pt x="1456" y="979"/>
                </a:lnTo>
                <a:lnTo>
                  <a:pt x="1454" y="979"/>
                </a:lnTo>
                <a:lnTo>
                  <a:pt x="1454" y="979"/>
                </a:lnTo>
                <a:lnTo>
                  <a:pt x="1454" y="979"/>
                </a:lnTo>
                <a:lnTo>
                  <a:pt x="1454" y="979"/>
                </a:lnTo>
                <a:lnTo>
                  <a:pt x="1454" y="979"/>
                </a:lnTo>
                <a:lnTo>
                  <a:pt x="1456" y="979"/>
                </a:lnTo>
                <a:lnTo>
                  <a:pt x="1456" y="977"/>
                </a:lnTo>
                <a:lnTo>
                  <a:pt x="1456" y="977"/>
                </a:lnTo>
                <a:lnTo>
                  <a:pt x="1458" y="977"/>
                </a:lnTo>
                <a:lnTo>
                  <a:pt x="1460" y="977"/>
                </a:lnTo>
                <a:lnTo>
                  <a:pt x="1465" y="975"/>
                </a:lnTo>
                <a:lnTo>
                  <a:pt x="1465" y="975"/>
                </a:lnTo>
                <a:lnTo>
                  <a:pt x="1465" y="975"/>
                </a:lnTo>
                <a:lnTo>
                  <a:pt x="1467" y="975"/>
                </a:lnTo>
                <a:lnTo>
                  <a:pt x="1469" y="975"/>
                </a:lnTo>
                <a:lnTo>
                  <a:pt x="1471" y="975"/>
                </a:lnTo>
                <a:lnTo>
                  <a:pt x="1471" y="975"/>
                </a:lnTo>
                <a:lnTo>
                  <a:pt x="1473" y="975"/>
                </a:lnTo>
                <a:lnTo>
                  <a:pt x="1473" y="975"/>
                </a:lnTo>
                <a:lnTo>
                  <a:pt x="1475" y="975"/>
                </a:lnTo>
                <a:lnTo>
                  <a:pt x="1475" y="975"/>
                </a:lnTo>
                <a:lnTo>
                  <a:pt x="1475" y="973"/>
                </a:lnTo>
                <a:lnTo>
                  <a:pt x="1475" y="973"/>
                </a:lnTo>
                <a:lnTo>
                  <a:pt x="1473" y="973"/>
                </a:lnTo>
                <a:lnTo>
                  <a:pt x="1473" y="973"/>
                </a:lnTo>
                <a:lnTo>
                  <a:pt x="1473" y="973"/>
                </a:lnTo>
                <a:lnTo>
                  <a:pt x="1473" y="971"/>
                </a:lnTo>
                <a:lnTo>
                  <a:pt x="1473" y="971"/>
                </a:lnTo>
                <a:lnTo>
                  <a:pt x="1475" y="971"/>
                </a:lnTo>
                <a:lnTo>
                  <a:pt x="1475" y="973"/>
                </a:lnTo>
                <a:lnTo>
                  <a:pt x="1475" y="973"/>
                </a:lnTo>
                <a:lnTo>
                  <a:pt x="1475" y="973"/>
                </a:lnTo>
                <a:lnTo>
                  <a:pt x="1475" y="975"/>
                </a:lnTo>
                <a:lnTo>
                  <a:pt x="1475" y="975"/>
                </a:lnTo>
                <a:lnTo>
                  <a:pt x="1477" y="975"/>
                </a:lnTo>
                <a:lnTo>
                  <a:pt x="1475" y="977"/>
                </a:lnTo>
                <a:close/>
                <a:moveTo>
                  <a:pt x="1465" y="965"/>
                </a:moveTo>
                <a:lnTo>
                  <a:pt x="1465" y="965"/>
                </a:lnTo>
                <a:lnTo>
                  <a:pt x="1467" y="962"/>
                </a:lnTo>
                <a:lnTo>
                  <a:pt x="1467" y="962"/>
                </a:lnTo>
                <a:lnTo>
                  <a:pt x="1467" y="962"/>
                </a:lnTo>
                <a:lnTo>
                  <a:pt x="1467" y="962"/>
                </a:lnTo>
                <a:lnTo>
                  <a:pt x="1469" y="962"/>
                </a:lnTo>
                <a:lnTo>
                  <a:pt x="1469" y="962"/>
                </a:lnTo>
                <a:lnTo>
                  <a:pt x="1471" y="960"/>
                </a:lnTo>
                <a:lnTo>
                  <a:pt x="1473" y="960"/>
                </a:lnTo>
                <a:lnTo>
                  <a:pt x="1473" y="958"/>
                </a:lnTo>
                <a:lnTo>
                  <a:pt x="1475" y="958"/>
                </a:lnTo>
                <a:lnTo>
                  <a:pt x="1477" y="958"/>
                </a:lnTo>
                <a:lnTo>
                  <a:pt x="1479" y="958"/>
                </a:lnTo>
                <a:lnTo>
                  <a:pt x="1481" y="956"/>
                </a:lnTo>
                <a:lnTo>
                  <a:pt x="1481" y="958"/>
                </a:lnTo>
                <a:lnTo>
                  <a:pt x="1481" y="956"/>
                </a:lnTo>
                <a:lnTo>
                  <a:pt x="1483" y="956"/>
                </a:lnTo>
                <a:lnTo>
                  <a:pt x="1486" y="956"/>
                </a:lnTo>
                <a:lnTo>
                  <a:pt x="1488" y="956"/>
                </a:lnTo>
                <a:lnTo>
                  <a:pt x="1490" y="956"/>
                </a:lnTo>
                <a:lnTo>
                  <a:pt x="1492" y="956"/>
                </a:lnTo>
                <a:lnTo>
                  <a:pt x="1492" y="956"/>
                </a:lnTo>
                <a:lnTo>
                  <a:pt x="1492" y="954"/>
                </a:lnTo>
                <a:lnTo>
                  <a:pt x="1494" y="954"/>
                </a:lnTo>
                <a:lnTo>
                  <a:pt x="1494" y="954"/>
                </a:lnTo>
                <a:lnTo>
                  <a:pt x="1496" y="956"/>
                </a:lnTo>
                <a:lnTo>
                  <a:pt x="1496" y="956"/>
                </a:lnTo>
                <a:lnTo>
                  <a:pt x="1494" y="956"/>
                </a:lnTo>
                <a:lnTo>
                  <a:pt x="1496" y="956"/>
                </a:lnTo>
                <a:lnTo>
                  <a:pt x="1496" y="956"/>
                </a:lnTo>
                <a:lnTo>
                  <a:pt x="1496" y="956"/>
                </a:lnTo>
                <a:lnTo>
                  <a:pt x="1498" y="956"/>
                </a:lnTo>
                <a:lnTo>
                  <a:pt x="1500" y="956"/>
                </a:lnTo>
                <a:lnTo>
                  <a:pt x="1498" y="956"/>
                </a:lnTo>
                <a:lnTo>
                  <a:pt x="1498" y="956"/>
                </a:lnTo>
                <a:lnTo>
                  <a:pt x="1498" y="956"/>
                </a:lnTo>
                <a:lnTo>
                  <a:pt x="1498" y="956"/>
                </a:lnTo>
                <a:lnTo>
                  <a:pt x="1500" y="956"/>
                </a:lnTo>
                <a:lnTo>
                  <a:pt x="1500" y="956"/>
                </a:lnTo>
                <a:lnTo>
                  <a:pt x="1500" y="956"/>
                </a:lnTo>
                <a:lnTo>
                  <a:pt x="1500" y="958"/>
                </a:lnTo>
                <a:lnTo>
                  <a:pt x="1500" y="958"/>
                </a:lnTo>
                <a:lnTo>
                  <a:pt x="1500" y="958"/>
                </a:lnTo>
                <a:lnTo>
                  <a:pt x="1502" y="958"/>
                </a:lnTo>
                <a:lnTo>
                  <a:pt x="1504" y="956"/>
                </a:lnTo>
                <a:lnTo>
                  <a:pt x="1504" y="956"/>
                </a:lnTo>
                <a:lnTo>
                  <a:pt x="1504" y="956"/>
                </a:lnTo>
                <a:lnTo>
                  <a:pt x="1504" y="956"/>
                </a:lnTo>
                <a:lnTo>
                  <a:pt x="1502" y="956"/>
                </a:lnTo>
                <a:lnTo>
                  <a:pt x="1502" y="956"/>
                </a:lnTo>
                <a:lnTo>
                  <a:pt x="1502" y="956"/>
                </a:lnTo>
                <a:lnTo>
                  <a:pt x="1502" y="956"/>
                </a:lnTo>
                <a:lnTo>
                  <a:pt x="1504" y="954"/>
                </a:lnTo>
                <a:lnTo>
                  <a:pt x="1504" y="954"/>
                </a:lnTo>
                <a:lnTo>
                  <a:pt x="1504" y="954"/>
                </a:lnTo>
                <a:lnTo>
                  <a:pt x="1504" y="954"/>
                </a:lnTo>
                <a:lnTo>
                  <a:pt x="1504" y="954"/>
                </a:lnTo>
                <a:lnTo>
                  <a:pt x="1502" y="954"/>
                </a:lnTo>
                <a:lnTo>
                  <a:pt x="1502" y="954"/>
                </a:lnTo>
                <a:lnTo>
                  <a:pt x="1502" y="954"/>
                </a:lnTo>
                <a:lnTo>
                  <a:pt x="1502" y="954"/>
                </a:lnTo>
                <a:lnTo>
                  <a:pt x="1502" y="952"/>
                </a:lnTo>
                <a:lnTo>
                  <a:pt x="1498" y="954"/>
                </a:lnTo>
                <a:lnTo>
                  <a:pt x="1498" y="954"/>
                </a:lnTo>
                <a:lnTo>
                  <a:pt x="1498" y="954"/>
                </a:lnTo>
                <a:lnTo>
                  <a:pt x="1498" y="954"/>
                </a:lnTo>
                <a:lnTo>
                  <a:pt x="1498" y="954"/>
                </a:lnTo>
                <a:lnTo>
                  <a:pt x="1498" y="954"/>
                </a:lnTo>
                <a:lnTo>
                  <a:pt x="1498" y="954"/>
                </a:lnTo>
                <a:lnTo>
                  <a:pt x="1498" y="954"/>
                </a:lnTo>
                <a:lnTo>
                  <a:pt x="1498" y="954"/>
                </a:lnTo>
                <a:lnTo>
                  <a:pt x="1498" y="952"/>
                </a:lnTo>
                <a:lnTo>
                  <a:pt x="1498" y="954"/>
                </a:lnTo>
                <a:lnTo>
                  <a:pt x="1496" y="954"/>
                </a:lnTo>
                <a:lnTo>
                  <a:pt x="1494" y="954"/>
                </a:lnTo>
                <a:lnTo>
                  <a:pt x="1494" y="954"/>
                </a:lnTo>
                <a:lnTo>
                  <a:pt x="1496" y="954"/>
                </a:lnTo>
                <a:lnTo>
                  <a:pt x="1498" y="952"/>
                </a:lnTo>
                <a:lnTo>
                  <a:pt x="1498" y="952"/>
                </a:lnTo>
                <a:lnTo>
                  <a:pt x="1498" y="952"/>
                </a:lnTo>
                <a:lnTo>
                  <a:pt x="1500" y="952"/>
                </a:lnTo>
                <a:lnTo>
                  <a:pt x="1500" y="952"/>
                </a:lnTo>
                <a:lnTo>
                  <a:pt x="1500" y="952"/>
                </a:lnTo>
                <a:lnTo>
                  <a:pt x="1500" y="952"/>
                </a:lnTo>
                <a:lnTo>
                  <a:pt x="1502" y="952"/>
                </a:lnTo>
                <a:lnTo>
                  <a:pt x="1502" y="952"/>
                </a:lnTo>
                <a:lnTo>
                  <a:pt x="1502" y="952"/>
                </a:lnTo>
                <a:lnTo>
                  <a:pt x="1502" y="952"/>
                </a:lnTo>
                <a:lnTo>
                  <a:pt x="1504" y="952"/>
                </a:lnTo>
                <a:lnTo>
                  <a:pt x="1504" y="952"/>
                </a:lnTo>
                <a:lnTo>
                  <a:pt x="1504" y="952"/>
                </a:lnTo>
                <a:lnTo>
                  <a:pt x="1502" y="954"/>
                </a:lnTo>
                <a:lnTo>
                  <a:pt x="1502" y="954"/>
                </a:lnTo>
                <a:lnTo>
                  <a:pt x="1502" y="954"/>
                </a:lnTo>
                <a:lnTo>
                  <a:pt x="1502" y="954"/>
                </a:lnTo>
                <a:lnTo>
                  <a:pt x="1502" y="954"/>
                </a:lnTo>
                <a:lnTo>
                  <a:pt x="1507" y="952"/>
                </a:lnTo>
                <a:lnTo>
                  <a:pt x="1507" y="952"/>
                </a:lnTo>
                <a:lnTo>
                  <a:pt x="1509" y="952"/>
                </a:lnTo>
                <a:lnTo>
                  <a:pt x="1511" y="952"/>
                </a:lnTo>
                <a:lnTo>
                  <a:pt x="1511" y="952"/>
                </a:lnTo>
                <a:lnTo>
                  <a:pt x="1513" y="950"/>
                </a:lnTo>
                <a:lnTo>
                  <a:pt x="1517" y="950"/>
                </a:lnTo>
                <a:lnTo>
                  <a:pt x="1519" y="948"/>
                </a:lnTo>
                <a:lnTo>
                  <a:pt x="1519" y="948"/>
                </a:lnTo>
                <a:lnTo>
                  <a:pt x="1521" y="948"/>
                </a:lnTo>
                <a:lnTo>
                  <a:pt x="1521" y="948"/>
                </a:lnTo>
                <a:lnTo>
                  <a:pt x="1521" y="948"/>
                </a:lnTo>
                <a:lnTo>
                  <a:pt x="1521" y="948"/>
                </a:lnTo>
                <a:lnTo>
                  <a:pt x="1519" y="948"/>
                </a:lnTo>
                <a:lnTo>
                  <a:pt x="1515" y="952"/>
                </a:lnTo>
                <a:lnTo>
                  <a:pt x="1513" y="954"/>
                </a:lnTo>
                <a:lnTo>
                  <a:pt x="1513" y="954"/>
                </a:lnTo>
                <a:lnTo>
                  <a:pt x="1513" y="954"/>
                </a:lnTo>
                <a:lnTo>
                  <a:pt x="1513" y="954"/>
                </a:lnTo>
                <a:lnTo>
                  <a:pt x="1515" y="954"/>
                </a:lnTo>
                <a:lnTo>
                  <a:pt x="1515" y="954"/>
                </a:lnTo>
                <a:lnTo>
                  <a:pt x="1515" y="954"/>
                </a:lnTo>
                <a:lnTo>
                  <a:pt x="1515" y="954"/>
                </a:lnTo>
                <a:lnTo>
                  <a:pt x="1515" y="956"/>
                </a:lnTo>
                <a:lnTo>
                  <a:pt x="1515" y="956"/>
                </a:lnTo>
                <a:lnTo>
                  <a:pt x="1515" y="956"/>
                </a:lnTo>
                <a:lnTo>
                  <a:pt x="1517" y="956"/>
                </a:lnTo>
                <a:lnTo>
                  <a:pt x="1517" y="956"/>
                </a:lnTo>
                <a:lnTo>
                  <a:pt x="1515" y="956"/>
                </a:lnTo>
                <a:lnTo>
                  <a:pt x="1515" y="956"/>
                </a:lnTo>
                <a:lnTo>
                  <a:pt x="1515" y="958"/>
                </a:lnTo>
                <a:lnTo>
                  <a:pt x="1515" y="958"/>
                </a:lnTo>
                <a:lnTo>
                  <a:pt x="1515" y="958"/>
                </a:lnTo>
                <a:lnTo>
                  <a:pt x="1515" y="958"/>
                </a:lnTo>
                <a:lnTo>
                  <a:pt x="1513" y="958"/>
                </a:lnTo>
                <a:lnTo>
                  <a:pt x="1513" y="958"/>
                </a:lnTo>
                <a:lnTo>
                  <a:pt x="1513" y="958"/>
                </a:lnTo>
                <a:lnTo>
                  <a:pt x="1515" y="958"/>
                </a:lnTo>
                <a:lnTo>
                  <a:pt x="1515" y="960"/>
                </a:lnTo>
                <a:lnTo>
                  <a:pt x="1515" y="960"/>
                </a:lnTo>
                <a:lnTo>
                  <a:pt x="1515" y="962"/>
                </a:lnTo>
                <a:lnTo>
                  <a:pt x="1515" y="962"/>
                </a:lnTo>
                <a:lnTo>
                  <a:pt x="1515" y="962"/>
                </a:lnTo>
                <a:lnTo>
                  <a:pt x="1515" y="962"/>
                </a:lnTo>
                <a:lnTo>
                  <a:pt x="1515" y="962"/>
                </a:lnTo>
                <a:lnTo>
                  <a:pt x="1515" y="962"/>
                </a:lnTo>
                <a:lnTo>
                  <a:pt x="1515" y="965"/>
                </a:lnTo>
                <a:lnTo>
                  <a:pt x="1513" y="965"/>
                </a:lnTo>
                <a:lnTo>
                  <a:pt x="1513" y="965"/>
                </a:lnTo>
                <a:lnTo>
                  <a:pt x="1511" y="965"/>
                </a:lnTo>
                <a:lnTo>
                  <a:pt x="1509" y="965"/>
                </a:lnTo>
                <a:lnTo>
                  <a:pt x="1509" y="967"/>
                </a:lnTo>
                <a:lnTo>
                  <a:pt x="1507" y="967"/>
                </a:lnTo>
                <a:lnTo>
                  <a:pt x="1507" y="967"/>
                </a:lnTo>
                <a:lnTo>
                  <a:pt x="1507" y="967"/>
                </a:lnTo>
                <a:lnTo>
                  <a:pt x="1504" y="967"/>
                </a:lnTo>
                <a:lnTo>
                  <a:pt x="1504" y="969"/>
                </a:lnTo>
                <a:lnTo>
                  <a:pt x="1504" y="969"/>
                </a:lnTo>
                <a:lnTo>
                  <a:pt x="1504" y="969"/>
                </a:lnTo>
                <a:lnTo>
                  <a:pt x="1504" y="969"/>
                </a:lnTo>
                <a:lnTo>
                  <a:pt x="1502" y="969"/>
                </a:lnTo>
                <a:lnTo>
                  <a:pt x="1498" y="969"/>
                </a:lnTo>
                <a:lnTo>
                  <a:pt x="1496" y="969"/>
                </a:lnTo>
                <a:lnTo>
                  <a:pt x="1496" y="969"/>
                </a:lnTo>
                <a:lnTo>
                  <a:pt x="1494" y="969"/>
                </a:lnTo>
                <a:lnTo>
                  <a:pt x="1494" y="967"/>
                </a:lnTo>
                <a:lnTo>
                  <a:pt x="1492" y="967"/>
                </a:lnTo>
                <a:lnTo>
                  <a:pt x="1486" y="967"/>
                </a:lnTo>
                <a:lnTo>
                  <a:pt x="1481" y="967"/>
                </a:lnTo>
                <a:lnTo>
                  <a:pt x="1479" y="967"/>
                </a:lnTo>
                <a:lnTo>
                  <a:pt x="1473" y="969"/>
                </a:lnTo>
                <a:lnTo>
                  <a:pt x="1471" y="969"/>
                </a:lnTo>
                <a:lnTo>
                  <a:pt x="1471" y="969"/>
                </a:lnTo>
                <a:lnTo>
                  <a:pt x="1469" y="969"/>
                </a:lnTo>
                <a:lnTo>
                  <a:pt x="1469" y="969"/>
                </a:lnTo>
                <a:lnTo>
                  <a:pt x="1467" y="969"/>
                </a:lnTo>
                <a:lnTo>
                  <a:pt x="1465" y="969"/>
                </a:lnTo>
                <a:lnTo>
                  <a:pt x="1465" y="969"/>
                </a:lnTo>
                <a:lnTo>
                  <a:pt x="1463" y="969"/>
                </a:lnTo>
                <a:lnTo>
                  <a:pt x="1463" y="967"/>
                </a:lnTo>
                <a:lnTo>
                  <a:pt x="1465" y="965"/>
                </a:lnTo>
                <a:close/>
                <a:moveTo>
                  <a:pt x="1287" y="906"/>
                </a:moveTo>
                <a:lnTo>
                  <a:pt x="1287" y="906"/>
                </a:lnTo>
                <a:lnTo>
                  <a:pt x="1293" y="902"/>
                </a:lnTo>
                <a:lnTo>
                  <a:pt x="1297" y="897"/>
                </a:lnTo>
                <a:lnTo>
                  <a:pt x="1303" y="893"/>
                </a:lnTo>
                <a:lnTo>
                  <a:pt x="1305" y="891"/>
                </a:lnTo>
                <a:lnTo>
                  <a:pt x="1307" y="889"/>
                </a:lnTo>
                <a:lnTo>
                  <a:pt x="1314" y="887"/>
                </a:lnTo>
                <a:lnTo>
                  <a:pt x="1316" y="887"/>
                </a:lnTo>
                <a:lnTo>
                  <a:pt x="1320" y="885"/>
                </a:lnTo>
                <a:lnTo>
                  <a:pt x="1320" y="885"/>
                </a:lnTo>
                <a:lnTo>
                  <a:pt x="1322" y="885"/>
                </a:lnTo>
                <a:lnTo>
                  <a:pt x="1322" y="885"/>
                </a:lnTo>
                <a:lnTo>
                  <a:pt x="1322" y="885"/>
                </a:lnTo>
                <a:lnTo>
                  <a:pt x="1322" y="883"/>
                </a:lnTo>
                <a:lnTo>
                  <a:pt x="1324" y="883"/>
                </a:lnTo>
                <a:lnTo>
                  <a:pt x="1324" y="883"/>
                </a:lnTo>
                <a:lnTo>
                  <a:pt x="1326" y="881"/>
                </a:lnTo>
                <a:lnTo>
                  <a:pt x="1326" y="881"/>
                </a:lnTo>
                <a:lnTo>
                  <a:pt x="1326" y="881"/>
                </a:lnTo>
                <a:lnTo>
                  <a:pt x="1326" y="879"/>
                </a:lnTo>
                <a:lnTo>
                  <a:pt x="1328" y="879"/>
                </a:lnTo>
                <a:lnTo>
                  <a:pt x="1328" y="879"/>
                </a:lnTo>
                <a:lnTo>
                  <a:pt x="1328" y="876"/>
                </a:lnTo>
                <a:lnTo>
                  <a:pt x="1328" y="876"/>
                </a:lnTo>
                <a:lnTo>
                  <a:pt x="1328" y="876"/>
                </a:lnTo>
                <a:lnTo>
                  <a:pt x="1331" y="874"/>
                </a:lnTo>
                <a:lnTo>
                  <a:pt x="1335" y="872"/>
                </a:lnTo>
                <a:lnTo>
                  <a:pt x="1335" y="874"/>
                </a:lnTo>
                <a:lnTo>
                  <a:pt x="1333" y="874"/>
                </a:lnTo>
                <a:lnTo>
                  <a:pt x="1333" y="876"/>
                </a:lnTo>
                <a:lnTo>
                  <a:pt x="1333" y="876"/>
                </a:lnTo>
                <a:lnTo>
                  <a:pt x="1333" y="876"/>
                </a:lnTo>
                <a:lnTo>
                  <a:pt x="1333" y="879"/>
                </a:lnTo>
                <a:lnTo>
                  <a:pt x="1333" y="879"/>
                </a:lnTo>
                <a:lnTo>
                  <a:pt x="1335" y="876"/>
                </a:lnTo>
                <a:lnTo>
                  <a:pt x="1335" y="876"/>
                </a:lnTo>
                <a:lnTo>
                  <a:pt x="1335" y="876"/>
                </a:lnTo>
                <a:lnTo>
                  <a:pt x="1335" y="874"/>
                </a:lnTo>
                <a:lnTo>
                  <a:pt x="1335" y="874"/>
                </a:lnTo>
                <a:lnTo>
                  <a:pt x="1337" y="874"/>
                </a:lnTo>
                <a:lnTo>
                  <a:pt x="1337" y="874"/>
                </a:lnTo>
                <a:lnTo>
                  <a:pt x="1337" y="872"/>
                </a:lnTo>
                <a:lnTo>
                  <a:pt x="1337" y="872"/>
                </a:lnTo>
                <a:lnTo>
                  <a:pt x="1337" y="872"/>
                </a:lnTo>
                <a:lnTo>
                  <a:pt x="1337" y="872"/>
                </a:lnTo>
                <a:lnTo>
                  <a:pt x="1337" y="872"/>
                </a:lnTo>
                <a:lnTo>
                  <a:pt x="1337" y="870"/>
                </a:lnTo>
                <a:lnTo>
                  <a:pt x="1337" y="870"/>
                </a:lnTo>
                <a:lnTo>
                  <a:pt x="1339" y="868"/>
                </a:lnTo>
                <a:lnTo>
                  <a:pt x="1339" y="868"/>
                </a:lnTo>
                <a:lnTo>
                  <a:pt x="1339" y="868"/>
                </a:lnTo>
                <a:lnTo>
                  <a:pt x="1341" y="868"/>
                </a:lnTo>
                <a:lnTo>
                  <a:pt x="1341" y="870"/>
                </a:lnTo>
                <a:lnTo>
                  <a:pt x="1341" y="870"/>
                </a:lnTo>
                <a:lnTo>
                  <a:pt x="1341" y="870"/>
                </a:lnTo>
                <a:lnTo>
                  <a:pt x="1339" y="872"/>
                </a:lnTo>
                <a:lnTo>
                  <a:pt x="1337" y="874"/>
                </a:lnTo>
                <a:lnTo>
                  <a:pt x="1337" y="874"/>
                </a:lnTo>
                <a:lnTo>
                  <a:pt x="1337" y="874"/>
                </a:lnTo>
                <a:lnTo>
                  <a:pt x="1337" y="876"/>
                </a:lnTo>
                <a:lnTo>
                  <a:pt x="1337" y="876"/>
                </a:lnTo>
                <a:lnTo>
                  <a:pt x="1339" y="874"/>
                </a:lnTo>
                <a:lnTo>
                  <a:pt x="1339" y="874"/>
                </a:lnTo>
                <a:lnTo>
                  <a:pt x="1339" y="874"/>
                </a:lnTo>
                <a:lnTo>
                  <a:pt x="1339" y="874"/>
                </a:lnTo>
                <a:lnTo>
                  <a:pt x="1339" y="874"/>
                </a:lnTo>
                <a:lnTo>
                  <a:pt x="1339" y="874"/>
                </a:lnTo>
                <a:lnTo>
                  <a:pt x="1339" y="874"/>
                </a:lnTo>
                <a:lnTo>
                  <a:pt x="1341" y="874"/>
                </a:lnTo>
                <a:lnTo>
                  <a:pt x="1341" y="872"/>
                </a:lnTo>
                <a:lnTo>
                  <a:pt x="1341" y="872"/>
                </a:lnTo>
                <a:lnTo>
                  <a:pt x="1341" y="872"/>
                </a:lnTo>
                <a:lnTo>
                  <a:pt x="1343" y="872"/>
                </a:lnTo>
                <a:lnTo>
                  <a:pt x="1343" y="870"/>
                </a:lnTo>
                <a:lnTo>
                  <a:pt x="1343" y="870"/>
                </a:lnTo>
                <a:lnTo>
                  <a:pt x="1343" y="868"/>
                </a:lnTo>
                <a:lnTo>
                  <a:pt x="1341" y="868"/>
                </a:lnTo>
                <a:lnTo>
                  <a:pt x="1341" y="866"/>
                </a:lnTo>
                <a:lnTo>
                  <a:pt x="1341" y="866"/>
                </a:lnTo>
                <a:lnTo>
                  <a:pt x="1341" y="866"/>
                </a:lnTo>
                <a:lnTo>
                  <a:pt x="1341" y="866"/>
                </a:lnTo>
                <a:lnTo>
                  <a:pt x="1343" y="866"/>
                </a:lnTo>
                <a:lnTo>
                  <a:pt x="1343" y="866"/>
                </a:lnTo>
                <a:lnTo>
                  <a:pt x="1343" y="866"/>
                </a:lnTo>
                <a:lnTo>
                  <a:pt x="1345" y="866"/>
                </a:lnTo>
                <a:lnTo>
                  <a:pt x="1345" y="866"/>
                </a:lnTo>
                <a:lnTo>
                  <a:pt x="1345" y="866"/>
                </a:lnTo>
                <a:lnTo>
                  <a:pt x="1349" y="866"/>
                </a:lnTo>
                <a:lnTo>
                  <a:pt x="1349" y="868"/>
                </a:lnTo>
                <a:lnTo>
                  <a:pt x="1351" y="868"/>
                </a:lnTo>
                <a:lnTo>
                  <a:pt x="1351" y="868"/>
                </a:lnTo>
                <a:lnTo>
                  <a:pt x="1351" y="868"/>
                </a:lnTo>
                <a:lnTo>
                  <a:pt x="1351" y="868"/>
                </a:lnTo>
                <a:lnTo>
                  <a:pt x="1354" y="868"/>
                </a:lnTo>
                <a:lnTo>
                  <a:pt x="1354" y="868"/>
                </a:lnTo>
                <a:lnTo>
                  <a:pt x="1356" y="870"/>
                </a:lnTo>
                <a:lnTo>
                  <a:pt x="1356" y="870"/>
                </a:lnTo>
                <a:lnTo>
                  <a:pt x="1358" y="870"/>
                </a:lnTo>
                <a:lnTo>
                  <a:pt x="1360" y="870"/>
                </a:lnTo>
                <a:lnTo>
                  <a:pt x="1362" y="870"/>
                </a:lnTo>
                <a:lnTo>
                  <a:pt x="1362" y="870"/>
                </a:lnTo>
                <a:lnTo>
                  <a:pt x="1364" y="870"/>
                </a:lnTo>
                <a:lnTo>
                  <a:pt x="1364" y="868"/>
                </a:lnTo>
                <a:lnTo>
                  <a:pt x="1364" y="870"/>
                </a:lnTo>
                <a:lnTo>
                  <a:pt x="1364" y="870"/>
                </a:lnTo>
                <a:lnTo>
                  <a:pt x="1366" y="870"/>
                </a:lnTo>
                <a:lnTo>
                  <a:pt x="1368" y="870"/>
                </a:lnTo>
                <a:lnTo>
                  <a:pt x="1368" y="870"/>
                </a:lnTo>
                <a:lnTo>
                  <a:pt x="1368" y="870"/>
                </a:lnTo>
                <a:lnTo>
                  <a:pt x="1368" y="870"/>
                </a:lnTo>
                <a:lnTo>
                  <a:pt x="1368" y="870"/>
                </a:lnTo>
                <a:lnTo>
                  <a:pt x="1368" y="872"/>
                </a:lnTo>
                <a:lnTo>
                  <a:pt x="1370" y="872"/>
                </a:lnTo>
                <a:lnTo>
                  <a:pt x="1370" y="872"/>
                </a:lnTo>
                <a:lnTo>
                  <a:pt x="1370" y="874"/>
                </a:lnTo>
                <a:lnTo>
                  <a:pt x="1370" y="874"/>
                </a:lnTo>
                <a:lnTo>
                  <a:pt x="1370" y="876"/>
                </a:lnTo>
                <a:lnTo>
                  <a:pt x="1370" y="876"/>
                </a:lnTo>
                <a:lnTo>
                  <a:pt x="1370" y="876"/>
                </a:lnTo>
                <a:lnTo>
                  <a:pt x="1372" y="879"/>
                </a:lnTo>
                <a:lnTo>
                  <a:pt x="1372" y="881"/>
                </a:lnTo>
                <a:lnTo>
                  <a:pt x="1375" y="881"/>
                </a:lnTo>
                <a:lnTo>
                  <a:pt x="1375" y="883"/>
                </a:lnTo>
                <a:lnTo>
                  <a:pt x="1377" y="885"/>
                </a:lnTo>
                <a:lnTo>
                  <a:pt x="1379" y="885"/>
                </a:lnTo>
                <a:lnTo>
                  <a:pt x="1381" y="885"/>
                </a:lnTo>
                <a:lnTo>
                  <a:pt x="1383" y="885"/>
                </a:lnTo>
                <a:lnTo>
                  <a:pt x="1385" y="885"/>
                </a:lnTo>
                <a:lnTo>
                  <a:pt x="1389" y="885"/>
                </a:lnTo>
                <a:lnTo>
                  <a:pt x="1391" y="885"/>
                </a:lnTo>
                <a:lnTo>
                  <a:pt x="1391" y="885"/>
                </a:lnTo>
                <a:lnTo>
                  <a:pt x="1389" y="885"/>
                </a:lnTo>
                <a:lnTo>
                  <a:pt x="1389" y="887"/>
                </a:lnTo>
                <a:lnTo>
                  <a:pt x="1389" y="887"/>
                </a:lnTo>
                <a:lnTo>
                  <a:pt x="1389" y="887"/>
                </a:lnTo>
                <a:lnTo>
                  <a:pt x="1389" y="889"/>
                </a:lnTo>
                <a:lnTo>
                  <a:pt x="1389" y="889"/>
                </a:lnTo>
                <a:lnTo>
                  <a:pt x="1389" y="889"/>
                </a:lnTo>
                <a:lnTo>
                  <a:pt x="1389" y="889"/>
                </a:lnTo>
                <a:lnTo>
                  <a:pt x="1387" y="891"/>
                </a:lnTo>
                <a:lnTo>
                  <a:pt x="1389" y="891"/>
                </a:lnTo>
                <a:lnTo>
                  <a:pt x="1389" y="893"/>
                </a:lnTo>
                <a:lnTo>
                  <a:pt x="1391" y="893"/>
                </a:lnTo>
                <a:lnTo>
                  <a:pt x="1391" y="893"/>
                </a:lnTo>
                <a:lnTo>
                  <a:pt x="1393" y="895"/>
                </a:lnTo>
                <a:lnTo>
                  <a:pt x="1393" y="895"/>
                </a:lnTo>
                <a:lnTo>
                  <a:pt x="1393" y="895"/>
                </a:lnTo>
                <a:lnTo>
                  <a:pt x="1393" y="895"/>
                </a:lnTo>
                <a:lnTo>
                  <a:pt x="1393" y="895"/>
                </a:lnTo>
                <a:lnTo>
                  <a:pt x="1393" y="895"/>
                </a:lnTo>
                <a:lnTo>
                  <a:pt x="1393" y="897"/>
                </a:lnTo>
                <a:lnTo>
                  <a:pt x="1393" y="900"/>
                </a:lnTo>
                <a:lnTo>
                  <a:pt x="1391" y="900"/>
                </a:lnTo>
                <a:lnTo>
                  <a:pt x="1393" y="900"/>
                </a:lnTo>
                <a:lnTo>
                  <a:pt x="1391" y="902"/>
                </a:lnTo>
                <a:lnTo>
                  <a:pt x="1391" y="902"/>
                </a:lnTo>
                <a:lnTo>
                  <a:pt x="1391" y="902"/>
                </a:lnTo>
                <a:lnTo>
                  <a:pt x="1393" y="904"/>
                </a:lnTo>
                <a:lnTo>
                  <a:pt x="1393" y="904"/>
                </a:lnTo>
                <a:lnTo>
                  <a:pt x="1393" y="904"/>
                </a:lnTo>
                <a:lnTo>
                  <a:pt x="1393" y="904"/>
                </a:lnTo>
                <a:lnTo>
                  <a:pt x="1395" y="904"/>
                </a:lnTo>
                <a:lnTo>
                  <a:pt x="1395" y="904"/>
                </a:lnTo>
                <a:lnTo>
                  <a:pt x="1395" y="904"/>
                </a:lnTo>
                <a:lnTo>
                  <a:pt x="1398" y="904"/>
                </a:lnTo>
                <a:lnTo>
                  <a:pt x="1398" y="904"/>
                </a:lnTo>
                <a:lnTo>
                  <a:pt x="1398" y="904"/>
                </a:lnTo>
                <a:lnTo>
                  <a:pt x="1398" y="906"/>
                </a:lnTo>
                <a:lnTo>
                  <a:pt x="1395" y="906"/>
                </a:lnTo>
                <a:lnTo>
                  <a:pt x="1395" y="906"/>
                </a:lnTo>
                <a:lnTo>
                  <a:pt x="1395" y="906"/>
                </a:lnTo>
                <a:lnTo>
                  <a:pt x="1395" y="908"/>
                </a:lnTo>
                <a:lnTo>
                  <a:pt x="1395" y="908"/>
                </a:lnTo>
                <a:lnTo>
                  <a:pt x="1395" y="908"/>
                </a:lnTo>
                <a:lnTo>
                  <a:pt x="1395" y="908"/>
                </a:lnTo>
                <a:lnTo>
                  <a:pt x="1395" y="906"/>
                </a:lnTo>
                <a:lnTo>
                  <a:pt x="1395" y="906"/>
                </a:lnTo>
                <a:lnTo>
                  <a:pt x="1395" y="908"/>
                </a:lnTo>
                <a:lnTo>
                  <a:pt x="1395" y="908"/>
                </a:lnTo>
                <a:lnTo>
                  <a:pt x="1395" y="910"/>
                </a:lnTo>
                <a:lnTo>
                  <a:pt x="1395" y="910"/>
                </a:lnTo>
                <a:lnTo>
                  <a:pt x="1395" y="910"/>
                </a:lnTo>
                <a:lnTo>
                  <a:pt x="1395" y="912"/>
                </a:lnTo>
                <a:lnTo>
                  <a:pt x="1395" y="912"/>
                </a:lnTo>
                <a:lnTo>
                  <a:pt x="1395" y="910"/>
                </a:lnTo>
                <a:lnTo>
                  <a:pt x="1395" y="910"/>
                </a:lnTo>
                <a:lnTo>
                  <a:pt x="1398" y="910"/>
                </a:lnTo>
                <a:lnTo>
                  <a:pt x="1400" y="910"/>
                </a:lnTo>
                <a:lnTo>
                  <a:pt x="1400" y="910"/>
                </a:lnTo>
                <a:lnTo>
                  <a:pt x="1402" y="910"/>
                </a:lnTo>
                <a:lnTo>
                  <a:pt x="1402" y="910"/>
                </a:lnTo>
                <a:lnTo>
                  <a:pt x="1402" y="912"/>
                </a:lnTo>
                <a:lnTo>
                  <a:pt x="1402" y="912"/>
                </a:lnTo>
                <a:lnTo>
                  <a:pt x="1402" y="912"/>
                </a:lnTo>
                <a:lnTo>
                  <a:pt x="1402" y="914"/>
                </a:lnTo>
                <a:lnTo>
                  <a:pt x="1402" y="914"/>
                </a:lnTo>
                <a:lnTo>
                  <a:pt x="1404" y="914"/>
                </a:lnTo>
                <a:lnTo>
                  <a:pt x="1404" y="914"/>
                </a:lnTo>
                <a:lnTo>
                  <a:pt x="1404" y="914"/>
                </a:lnTo>
                <a:lnTo>
                  <a:pt x="1404" y="914"/>
                </a:lnTo>
                <a:lnTo>
                  <a:pt x="1408" y="914"/>
                </a:lnTo>
                <a:lnTo>
                  <a:pt x="1408" y="914"/>
                </a:lnTo>
                <a:lnTo>
                  <a:pt x="1408" y="916"/>
                </a:lnTo>
                <a:lnTo>
                  <a:pt x="1410" y="916"/>
                </a:lnTo>
                <a:lnTo>
                  <a:pt x="1416" y="916"/>
                </a:lnTo>
                <a:lnTo>
                  <a:pt x="1419" y="916"/>
                </a:lnTo>
                <a:lnTo>
                  <a:pt x="1421" y="916"/>
                </a:lnTo>
                <a:lnTo>
                  <a:pt x="1423" y="916"/>
                </a:lnTo>
                <a:lnTo>
                  <a:pt x="1423" y="916"/>
                </a:lnTo>
                <a:lnTo>
                  <a:pt x="1423" y="916"/>
                </a:lnTo>
                <a:lnTo>
                  <a:pt x="1427" y="916"/>
                </a:lnTo>
                <a:lnTo>
                  <a:pt x="1427" y="916"/>
                </a:lnTo>
                <a:lnTo>
                  <a:pt x="1429" y="918"/>
                </a:lnTo>
                <a:lnTo>
                  <a:pt x="1429" y="918"/>
                </a:lnTo>
                <a:lnTo>
                  <a:pt x="1431" y="918"/>
                </a:lnTo>
                <a:lnTo>
                  <a:pt x="1433" y="918"/>
                </a:lnTo>
                <a:lnTo>
                  <a:pt x="1435" y="918"/>
                </a:lnTo>
                <a:lnTo>
                  <a:pt x="1435" y="918"/>
                </a:lnTo>
                <a:lnTo>
                  <a:pt x="1435" y="918"/>
                </a:lnTo>
                <a:lnTo>
                  <a:pt x="1435" y="918"/>
                </a:lnTo>
                <a:lnTo>
                  <a:pt x="1435" y="918"/>
                </a:lnTo>
                <a:lnTo>
                  <a:pt x="1435" y="918"/>
                </a:lnTo>
                <a:lnTo>
                  <a:pt x="1435" y="918"/>
                </a:lnTo>
                <a:lnTo>
                  <a:pt x="1437" y="918"/>
                </a:lnTo>
                <a:lnTo>
                  <a:pt x="1437" y="918"/>
                </a:lnTo>
                <a:lnTo>
                  <a:pt x="1437" y="918"/>
                </a:lnTo>
                <a:lnTo>
                  <a:pt x="1437" y="918"/>
                </a:lnTo>
                <a:lnTo>
                  <a:pt x="1437" y="918"/>
                </a:lnTo>
                <a:lnTo>
                  <a:pt x="1437" y="921"/>
                </a:lnTo>
                <a:lnTo>
                  <a:pt x="1437" y="921"/>
                </a:lnTo>
                <a:lnTo>
                  <a:pt x="1437" y="921"/>
                </a:lnTo>
                <a:lnTo>
                  <a:pt x="1437" y="921"/>
                </a:lnTo>
                <a:lnTo>
                  <a:pt x="1437" y="921"/>
                </a:lnTo>
                <a:lnTo>
                  <a:pt x="1437" y="921"/>
                </a:lnTo>
                <a:lnTo>
                  <a:pt x="1439" y="921"/>
                </a:lnTo>
                <a:lnTo>
                  <a:pt x="1439" y="921"/>
                </a:lnTo>
                <a:lnTo>
                  <a:pt x="1442" y="921"/>
                </a:lnTo>
                <a:lnTo>
                  <a:pt x="1442" y="921"/>
                </a:lnTo>
                <a:lnTo>
                  <a:pt x="1444" y="921"/>
                </a:lnTo>
                <a:lnTo>
                  <a:pt x="1444" y="921"/>
                </a:lnTo>
                <a:lnTo>
                  <a:pt x="1444" y="921"/>
                </a:lnTo>
                <a:lnTo>
                  <a:pt x="1444" y="921"/>
                </a:lnTo>
                <a:lnTo>
                  <a:pt x="1444" y="921"/>
                </a:lnTo>
                <a:lnTo>
                  <a:pt x="1444" y="921"/>
                </a:lnTo>
                <a:lnTo>
                  <a:pt x="1444" y="921"/>
                </a:lnTo>
                <a:lnTo>
                  <a:pt x="1446" y="921"/>
                </a:lnTo>
                <a:lnTo>
                  <a:pt x="1448" y="921"/>
                </a:lnTo>
                <a:lnTo>
                  <a:pt x="1448" y="921"/>
                </a:lnTo>
                <a:lnTo>
                  <a:pt x="1448" y="921"/>
                </a:lnTo>
                <a:lnTo>
                  <a:pt x="1448" y="923"/>
                </a:lnTo>
                <a:lnTo>
                  <a:pt x="1450" y="923"/>
                </a:lnTo>
                <a:lnTo>
                  <a:pt x="1450" y="923"/>
                </a:lnTo>
                <a:lnTo>
                  <a:pt x="1450" y="923"/>
                </a:lnTo>
                <a:lnTo>
                  <a:pt x="1450" y="925"/>
                </a:lnTo>
                <a:lnTo>
                  <a:pt x="1450" y="925"/>
                </a:lnTo>
                <a:lnTo>
                  <a:pt x="1450" y="925"/>
                </a:lnTo>
                <a:lnTo>
                  <a:pt x="1450" y="925"/>
                </a:lnTo>
                <a:lnTo>
                  <a:pt x="1452" y="927"/>
                </a:lnTo>
                <a:lnTo>
                  <a:pt x="1452" y="927"/>
                </a:lnTo>
                <a:lnTo>
                  <a:pt x="1452" y="927"/>
                </a:lnTo>
                <a:lnTo>
                  <a:pt x="1452" y="927"/>
                </a:lnTo>
                <a:lnTo>
                  <a:pt x="1452" y="927"/>
                </a:lnTo>
                <a:lnTo>
                  <a:pt x="1454" y="927"/>
                </a:lnTo>
                <a:lnTo>
                  <a:pt x="1454" y="927"/>
                </a:lnTo>
                <a:lnTo>
                  <a:pt x="1454" y="927"/>
                </a:lnTo>
                <a:lnTo>
                  <a:pt x="1454" y="927"/>
                </a:lnTo>
                <a:lnTo>
                  <a:pt x="1454" y="927"/>
                </a:lnTo>
                <a:lnTo>
                  <a:pt x="1454" y="929"/>
                </a:lnTo>
                <a:lnTo>
                  <a:pt x="1454" y="929"/>
                </a:lnTo>
                <a:lnTo>
                  <a:pt x="1454" y="931"/>
                </a:lnTo>
                <a:lnTo>
                  <a:pt x="1456" y="931"/>
                </a:lnTo>
                <a:lnTo>
                  <a:pt x="1456" y="931"/>
                </a:lnTo>
                <a:lnTo>
                  <a:pt x="1458" y="931"/>
                </a:lnTo>
                <a:lnTo>
                  <a:pt x="1458" y="931"/>
                </a:lnTo>
                <a:lnTo>
                  <a:pt x="1458" y="931"/>
                </a:lnTo>
                <a:lnTo>
                  <a:pt x="1458" y="931"/>
                </a:lnTo>
                <a:lnTo>
                  <a:pt x="1458" y="931"/>
                </a:lnTo>
                <a:lnTo>
                  <a:pt x="1458" y="931"/>
                </a:lnTo>
                <a:lnTo>
                  <a:pt x="1458" y="931"/>
                </a:lnTo>
                <a:lnTo>
                  <a:pt x="1460" y="931"/>
                </a:lnTo>
                <a:lnTo>
                  <a:pt x="1458" y="933"/>
                </a:lnTo>
                <a:lnTo>
                  <a:pt x="1458" y="933"/>
                </a:lnTo>
                <a:lnTo>
                  <a:pt x="1458" y="933"/>
                </a:lnTo>
                <a:lnTo>
                  <a:pt x="1458" y="935"/>
                </a:lnTo>
                <a:lnTo>
                  <a:pt x="1458" y="935"/>
                </a:lnTo>
                <a:lnTo>
                  <a:pt x="1458" y="935"/>
                </a:lnTo>
                <a:lnTo>
                  <a:pt x="1458" y="935"/>
                </a:lnTo>
                <a:lnTo>
                  <a:pt x="1460" y="935"/>
                </a:lnTo>
                <a:lnTo>
                  <a:pt x="1460" y="935"/>
                </a:lnTo>
                <a:lnTo>
                  <a:pt x="1460" y="935"/>
                </a:lnTo>
                <a:lnTo>
                  <a:pt x="1458" y="935"/>
                </a:lnTo>
                <a:lnTo>
                  <a:pt x="1458" y="935"/>
                </a:lnTo>
                <a:lnTo>
                  <a:pt x="1460" y="937"/>
                </a:lnTo>
                <a:lnTo>
                  <a:pt x="1460" y="937"/>
                </a:lnTo>
                <a:lnTo>
                  <a:pt x="1460" y="937"/>
                </a:lnTo>
                <a:lnTo>
                  <a:pt x="1460" y="937"/>
                </a:lnTo>
                <a:lnTo>
                  <a:pt x="1460" y="939"/>
                </a:lnTo>
                <a:lnTo>
                  <a:pt x="1460" y="939"/>
                </a:lnTo>
                <a:lnTo>
                  <a:pt x="1463" y="939"/>
                </a:lnTo>
                <a:lnTo>
                  <a:pt x="1463" y="939"/>
                </a:lnTo>
                <a:lnTo>
                  <a:pt x="1463" y="941"/>
                </a:lnTo>
                <a:lnTo>
                  <a:pt x="1463" y="941"/>
                </a:lnTo>
                <a:lnTo>
                  <a:pt x="1465" y="941"/>
                </a:lnTo>
                <a:lnTo>
                  <a:pt x="1465" y="941"/>
                </a:lnTo>
                <a:lnTo>
                  <a:pt x="1465" y="939"/>
                </a:lnTo>
                <a:lnTo>
                  <a:pt x="1465" y="939"/>
                </a:lnTo>
                <a:lnTo>
                  <a:pt x="1465" y="941"/>
                </a:lnTo>
                <a:lnTo>
                  <a:pt x="1465" y="941"/>
                </a:lnTo>
                <a:lnTo>
                  <a:pt x="1465" y="941"/>
                </a:lnTo>
                <a:lnTo>
                  <a:pt x="1465" y="941"/>
                </a:lnTo>
                <a:lnTo>
                  <a:pt x="1465" y="941"/>
                </a:lnTo>
                <a:lnTo>
                  <a:pt x="1463" y="941"/>
                </a:lnTo>
                <a:lnTo>
                  <a:pt x="1463" y="941"/>
                </a:lnTo>
                <a:lnTo>
                  <a:pt x="1463" y="941"/>
                </a:lnTo>
                <a:lnTo>
                  <a:pt x="1460" y="941"/>
                </a:lnTo>
                <a:lnTo>
                  <a:pt x="1460" y="941"/>
                </a:lnTo>
                <a:lnTo>
                  <a:pt x="1460" y="941"/>
                </a:lnTo>
                <a:lnTo>
                  <a:pt x="1460" y="939"/>
                </a:lnTo>
                <a:lnTo>
                  <a:pt x="1460" y="941"/>
                </a:lnTo>
                <a:lnTo>
                  <a:pt x="1458" y="941"/>
                </a:lnTo>
                <a:lnTo>
                  <a:pt x="1458" y="941"/>
                </a:lnTo>
                <a:lnTo>
                  <a:pt x="1458" y="941"/>
                </a:lnTo>
                <a:lnTo>
                  <a:pt x="1458" y="941"/>
                </a:lnTo>
                <a:lnTo>
                  <a:pt x="1460" y="944"/>
                </a:lnTo>
                <a:lnTo>
                  <a:pt x="1460" y="944"/>
                </a:lnTo>
                <a:lnTo>
                  <a:pt x="1460" y="946"/>
                </a:lnTo>
                <a:lnTo>
                  <a:pt x="1460" y="946"/>
                </a:lnTo>
                <a:lnTo>
                  <a:pt x="1458" y="948"/>
                </a:lnTo>
                <a:lnTo>
                  <a:pt x="1456" y="946"/>
                </a:lnTo>
                <a:lnTo>
                  <a:pt x="1454" y="946"/>
                </a:lnTo>
                <a:lnTo>
                  <a:pt x="1452" y="944"/>
                </a:lnTo>
                <a:lnTo>
                  <a:pt x="1450" y="944"/>
                </a:lnTo>
                <a:lnTo>
                  <a:pt x="1450" y="944"/>
                </a:lnTo>
                <a:lnTo>
                  <a:pt x="1448" y="944"/>
                </a:lnTo>
                <a:lnTo>
                  <a:pt x="1448" y="944"/>
                </a:lnTo>
                <a:lnTo>
                  <a:pt x="1448" y="946"/>
                </a:lnTo>
                <a:lnTo>
                  <a:pt x="1446" y="944"/>
                </a:lnTo>
                <a:lnTo>
                  <a:pt x="1448" y="944"/>
                </a:lnTo>
                <a:lnTo>
                  <a:pt x="1448" y="941"/>
                </a:lnTo>
                <a:lnTo>
                  <a:pt x="1448" y="941"/>
                </a:lnTo>
                <a:lnTo>
                  <a:pt x="1448" y="941"/>
                </a:lnTo>
                <a:lnTo>
                  <a:pt x="1446" y="941"/>
                </a:lnTo>
                <a:lnTo>
                  <a:pt x="1446" y="941"/>
                </a:lnTo>
                <a:lnTo>
                  <a:pt x="1444" y="941"/>
                </a:lnTo>
                <a:lnTo>
                  <a:pt x="1444" y="941"/>
                </a:lnTo>
                <a:lnTo>
                  <a:pt x="1444" y="941"/>
                </a:lnTo>
                <a:lnTo>
                  <a:pt x="1446" y="941"/>
                </a:lnTo>
                <a:lnTo>
                  <a:pt x="1446" y="939"/>
                </a:lnTo>
                <a:lnTo>
                  <a:pt x="1446" y="939"/>
                </a:lnTo>
                <a:lnTo>
                  <a:pt x="1446" y="939"/>
                </a:lnTo>
                <a:lnTo>
                  <a:pt x="1446" y="939"/>
                </a:lnTo>
                <a:lnTo>
                  <a:pt x="1446" y="939"/>
                </a:lnTo>
                <a:lnTo>
                  <a:pt x="1446" y="939"/>
                </a:lnTo>
                <a:lnTo>
                  <a:pt x="1446" y="939"/>
                </a:lnTo>
                <a:lnTo>
                  <a:pt x="1444" y="939"/>
                </a:lnTo>
                <a:lnTo>
                  <a:pt x="1444" y="939"/>
                </a:lnTo>
                <a:lnTo>
                  <a:pt x="1444" y="939"/>
                </a:lnTo>
                <a:lnTo>
                  <a:pt x="1444" y="939"/>
                </a:lnTo>
                <a:lnTo>
                  <a:pt x="1444" y="939"/>
                </a:lnTo>
                <a:lnTo>
                  <a:pt x="1444" y="939"/>
                </a:lnTo>
                <a:lnTo>
                  <a:pt x="1444" y="937"/>
                </a:lnTo>
                <a:lnTo>
                  <a:pt x="1444" y="937"/>
                </a:lnTo>
                <a:lnTo>
                  <a:pt x="1442" y="937"/>
                </a:lnTo>
                <a:lnTo>
                  <a:pt x="1442" y="937"/>
                </a:lnTo>
                <a:lnTo>
                  <a:pt x="1442" y="935"/>
                </a:lnTo>
                <a:lnTo>
                  <a:pt x="1442" y="935"/>
                </a:lnTo>
                <a:lnTo>
                  <a:pt x="1442" y="935"/>
                </a:lnTo>
                <a:lnTo>
                  <a:pt x="1442" y="933"/>
                </a:lnTo>
                <a:lnTo>
                  <a:pt x="1442" y="933"/>
                </a:lnTo>
                <a:lnTo>
                  <a:pt x="1439" y="933"/>
                </a:lnTo>
                <a:lnTo>
                  <a:pt x="1437" y="933"/>
                </a:lnTo>
                <a:lnTo>
                  <a:pt x="1435" y="933"/>
                </a:lnTo>
                <a:lnTo>
                  <a:pt x="1435" y="933"/>
                </a:lnTo>
                <a:lnTo>
                  <a:pt x="1435" y="935"/>
                </a:lnTo>
                <a:lnTo>
                  <a:pt x="1437" y="935"/>
                </a:lnTo>
                <a:lnTo>
                  <a:pt x="1437" y="935"/>
                </a:lnTo>
                <a:lnTo>
                  <a:pt x="1437" y="935"/>
                </a:lnTo>
                <a:lnTo>
                  <a:pt x="1437" y="935"/>
                </a:lnTo>
                <a:lnTo>
                  <a:pt x="1439" y="937"/>
                </a:lnTo>
                <a:lnTo>
                  <a:pt x="1439" y="937"/>
                </a:lnTo>
                <a:lnTo>
                  <a:pt x="1439" y="937"/>
                </a:lnTo>
                <a:lnTo>
                  <a:pt x="1439" y="937"/>
                </a:lnTo>
                <a:lnTo>
                  <a:pt x="1442" y="939"/>
                </a:lnTo>
                <a:lnTo>
                  <a:pt x="1442" y="939"/>
                </a:lnTo>
                <a:lnTo>
                  <a:pt x="1442" y="939"/>
                </a:lnTo>
                <a:lnTo>
                  <a:pt x="1442" y="941"/>
                </a:lnTo>
                <a:lnTo>
                  <a:pt x="1442" y="941"/>
                </a:lnTo>
                <a:lnTo>
                  <a:pt x="1442" y="944"/>
                </a:lnTo>
                <a:lnTo>
                  <a:pt x="1442" y="944"/>
                </a:lnTo>
                <a:lnTo>
                  <a:pt x="1442" y="946"/>
                </a:lnTo>
                <a:lnTo>
                  <a:pt x="1442" y="946"/>
                </a:lnTo>
                <a:lnTo>
                  <a:pt x="1439" y="948"/>
                </a:lnTo>
                <a:lnTo>
                  <a:pt x="1439" y="948"/>
                </a:lnTo>
                <a:lnTo>
                  <a:pt x="1439" y="948"/>
                </a:lnTo>
                <a:lnTo>
                  <a:pt x="1439" y="948"/>
                </a:lnTo>
                <a:lnTo>
                  <a:pt x="1437" y="948"/>
                </a:lnTo>
                <a:lnTo>
                  <a:pt x="1437" y="950"/>
                </a:lnTo>
                <a:lnTo>
                  <a:pt x="1437" y="950"/>
                </a:lnTo>
                <a:lnTo>
                  <a:pt x="1437" y="952"/>
                </a:lnTo>
                <a:lnTo>
                  <a:pt x="1437" y="952"/>
                </a:lnTo>
                <a:lnTo>
                  <a:pt x="1435" y="954"/>
                </a:lnTo>
                <a:lnTo>
                  <a:pt x="1435" y="954"/>
                </a:lnTo>
                <a:lnTo>
                  <a:pt x="1435" y="956"/>
                </a:lnTo>
                <a:lnTo>
                  <a:pt x="1435" y="962"/>
                </a:lnTo>
                <a:lnTo>
                  <a:pt x="1435" y="962"/>
                </a:lnTo>
                <a:lnTo>
                  <a:pt x="1435" y="965"/>
                </a:lnTo>
                <a:lnTo>
                  <a:pt x="1435" y="967"/>
                </a:lnTo>
                <a:lnTo>
                  <a:pt x="1435" y="967"/>
                </a:lnTo>
                <a:lnTo>
                  <a:pt x="1433" y="969"/>
                </a:lnTo>
                <a:lnTo>
                  <a:pt x="1433" y="969"/>
                </a:lnTo>
                <a:lnTo>
                  <a:pt x="1431" y="969"/>
                </a:lnTo>
                <a:lnTo>
                  <a:pt x="1431" y="971"/>
                </a:lnTo>
                <a:lnTo>
                  <a:pt x="1431" y="971"/>
                </a:lnTo>
                <a:lnTo>
                  <a:pt x="1429" y="971"/>
                </a:lnTo>
                <a:lnTo>
                  <a:pt x="1427" y="973"/>
                </a:lnTo>
                <a:lnTo>
                  <a:pt x="1425" y="973"/>
                </a:lnTo>
                <a:lnTo>
                  <a:pt x="1425" y="973"/>
                </a:lnTo>
                <a:lnTo>
                  <a:pt x="1425" y="971"/>
                </a:lnTo>
                <a:lnTo>
                  <a:pt x="1425" y="969"/>
                </a:lnTo>
                <a:lnTo>
                  <a:pt x="1423" y="962"/>
                </a:lnTo>
                <a:lnTo>
                  <a:pt x="1423" y="958"/>
                </a:lnTo>
                <a:lnTo>
                  <a:pt x="1421" y="956"/>
                </a:lnTo>
                <a:lnTo>
                  <a:pt x="1421" y="956"/>
                </a:lnTo>
                <a:lnTo>
                  <a:pt x="1419" y="954"/>
                </a:lnTo>
                <a:lnTo>
                  <a:pt x="1419" y="954"/>
                </a:lnTo>
                <a:lnTo>
                  <a:pt x="1416" y="954"/>
                </a:lnTo>
                <a:lnTo>
                  <a:pt x="1416" y="956"/>
                </a:lnTo>
                <a:lnTo>
                  <a:pt x="1414" y="956"/>
                </a:lnTo>
                <a:lnTo>
                  <a:pt x="1412" y="956"/>
                </a:lnTo>
                <a:lnTo>
                  <a:pt x="1412" y="956"/>
                </a:lnTo>
                <a:lnTo>
                  <a:pt x="1412" y="956"/>
                </a:lnTo>
                <a:lnTo>
                  <a:pt x="1412" y="956"/>
                </a:lnTo>
                <a:lnTo>
                  <a:pt x="1412" y="956"/>
                </a:lnTo>
                <a:lnTo>
                  <a:pt x="1412" y="958"/>
                </a:lnTo>
                <a:lnTo>
                  <a:pt x="1412" y="958"/>
                </a:lnTo>
                <a:lnTo>
                  <a:pt x="1410" y="960"/>
                </a:lnTo>
                <a:lnTo>
                  <a:pt x="1410" y="960"/>
                </a:lnTo>
                <a:lnTo>
                  <a:pt x="1410" y="960"/>
                </a:lnTo>
                <a:lnTo>
                  <a:pt x="1408" y="960"/>
                </a:lnTo>
                <a:lnTo>
                  <a:pt x="1408" y="962"/>
                </a:lnTo>
                <a:lnTo>
                  <a:pt x="1408" y="962"/>
                </a:lnTo>
                <a:lnTo>
                  <a:pt x="1406" y="962"/>
                </a:lnTo>
                <a:lnTo>
                  <a:pt x="1404" y="962"/>
                </a:lnTo>
                <a:lnTo>
                  <a:pt x="1404" y="960"/>
                </a:lnTo>
                <a:lnTo>
                  <a:pt x="1404" y="960"/>
                </a:lnTo>
                <a:lnTo>
                  <a:pt x="1404" y="960"/>
                </a:lnTo>
                <a:lnTo>
                  <a:pt x="1404" y="958"/>
                </a:lnTo>
                <a:lnTo>
                  <a:pt x="1404" y="958"/>
                </a:lnTo>
                <a:lnTo>
                  <a:pt x="1404" y="956"/>
                </a:lnTo>
                <a:lnTo>
                  <a:pt x="1406" y="956"/>
                </a:lnTo>
                <a:lnTo>
                  <a:pt x="1406" y="956"/>
                </a:lnTo>
                <a:lnTo>
                  <a:pt x="1408" y="956"/>
                </a:lnTo>
                <a:lnTo>
                  <a:pt x="1408" y="954"/>
                </a:lnTo>
                <a:lnTo>
                  <a:pt x="1408" y="954"/>
                </a:lnTo>
                <a:lnTo>
                  <a:pt x="1408" y="954"/>
                </a:lnTo>
                <a:lnTo>
                  <a:pt x="1408" y="954"/>
                </a:lnTo>
                <a:lnTo>
                  <a:pt x="1410" y="952"/>
                </a:lnTo>
                <a:lnTo>
                  <a:pt x="1410" y="950"/>
                </a:lnTo>
                <a:lnTo>
                  <a:pt x="1410" y="950"/>
                </a:lnTo>
                <a:lnTo>
                  <a:pt x="1410" y="950"/>
                </a:lnTo>
                <a:lnTo>
                  <a:pt x="1410" y="952"/>
                </a:lnTo>
                <a:lnTo>
                  <a:pt x="1412" y="950"/>
                </a:lnTo>
                <a:lnTo>
                  <a:pt x="1412" y="950"/>
                </a:lnTo>
                <a:lnTo>
                  <a:pt x="1412" y="948"/>
                </a:lnTo>
                <a:lnTo>
                  <a:pt x="1412" y="946"/>
                </a:lnTo>
                <a:lnTo>
                  <a:pt x="1412" y="944"/>
                </a:lnTo>
                <a:lnTo>
                  <a:pt x="1412" y="944"/>
                </a:lnTo>
                <a:lnTo>
                  <a:pt x="1412" y="941"/>
                </a:lnTo>
                <a:lnTo>
                  <a:pt x="1412" y="939"/>
                </a:lnTo>
                <a:lnTo>
                  <a:pt x="1410" y="939"/>
                </a:lnTo>
                <a:lnTo>
                  <a:pt x="1410" y="937"/>
                </a:lnTo>
                <a:lnTo>
                  <a:pt x="1410" y="937"/>
                </a:lnTo>
                <a:lnTo>
                  <a:pt x="1410" y="937"/>
                </a:lnTo>
                <a:lnTo>
                  <a:pt x="1412" y="937"/>
                </a:lnTo>
                <a:lnTo>
                  <a:pt x="1412" y="937"/>
                </a:lnTo>
                <a:lnTo>
                  <a:pt x="1412" y="937"/>
                </a:lnTo>
                <a:lnTo>
                  <a:pt x="1412" y="937"/>
                </a:lnTo>
                <a:lnTo>
                  <a:pt x="1412" y="937"/>
                </a:lnTo>
                <a:lnTo>
                  <a:pt x="1412" y="935"/>
                </a:lnTo>
                <a:lnTo>
                  <a:pt x="1412" y="935"/>
                </a:lnTo>
                <a:lnTo>
                  <a:pt x="1412" y="935"/>
                </a:lnTo>
                <a:lnTo>
                  <a:pt x="1412" y="933"/>
                </a:lnTo>
                <a:lnTo>
                  <a:pt x="1412" y="933"/>
                </a:lnTo>
                <a:lnTo>
                  <a:pt x="1412" y="933"/>
                </a:lnTo>
                <a:lnTo>
                  <a:pt x="1410" y="933"/>
                </a:lnTo>
                <a:lnTo>
                  <a:pt x="1410" y="931"/>
                </a:lnTo>
                <a:lnTo>
                  <a:pt x="1408" y="931"/>
                </a:lnTo>
                <a:lnTo>
                  <a:pt x="1404" y="929"/>
                </a:lnTo>
                <a:lnTo>
                  <a:pt x="1404" y="929"/>
                </a:lnTo>
                <a:lnTo>
                  <a:pt x="1404" y="929"/>
                </a:lnTo>
                <a:lnTo>
                  <a:pt x="1402" y="929"/>
                </a:lnTo>
                <a:lnTo>
                  <a:pt x="1402" y="929"/>
                </a:lnTo>
                <a:lnTo>
                  <a:pt x="1400" y="927"/>
                </a:lnTo>
                <a:lnTo>
                  <a:pt x="1400" y="927"/>
                </a:lnTo>
                <a:lnTo>
                  <a:pt x="1400" y="927"/>
                </a:lnTo>
                <a:lnTo>
                  <a:pt x="1398" y="927"/>
                </a:lnTo>
                <a:lnTo>
                  <a:pt x="1395" y="927"/>
                </a:lnTo>
                <a:lnTo>
                  <a:pt x="1395" y="925"/>
                </a:lnTo>
                <a:lnTo>
                  <a:pt x="1393" y="925"/>
                </a:lnTo>
                <a:lnTo>
                  <a:pt x="1391" y="925"/>
                </a:lnTo>
                <a:lnTo>
                  <a:pt x="1391" y="925"/>
                </a:lnTo>
                <a:lnTo>
                  <a:pt x="1389" y="925"/>
                </a:lnTo>
                <a:lnTo>
                  <a:pt x="1389" y="925"/>
                </a:lnTo>
                <a:lnTo>
                  <a:pt x="1389" y="925"/>
                </a:lnTo>
                <a:lnTo>
                  <a:pt x="1389" y="925"/>
                </a:lnTo>
                <a:lnTo>
                  <a:pt x="1389" y="925"/>
                </a:lnTo>
                <a:lnTo>
                  <a:pt x="1387" y="927"/>
                </a:lnTo>
                <a:lnTo>
                  <a:pt x="1387" y="927"/>
                </a:lnTo>
                <a:lnTo>
                  <a:pt x="1387" y="929"/>
                </a:lnTo>
                <a:lnTo>
                  <a:pt x="1387" y="929"/>
                </a:lnTo>
                <a:lnTo>
                  <a:pt x="1387" y="929"/>
                </a:lnTo>
                <a:lnTo>
                  <a:pt x="1389" y="931"/>
                </a:lnTo>
                <a:lnTo>
                  <a:pt x="1389" y="931"/>
                </a:lnTo>
                <a:lnTo>
                  <a:pt x="1389" y="931"/>
                </a:lnTo>
                <a:lnTo>
                  <a:pt x="1389" y="931"/>
                </a:lnTo>
                <a:lnTo>
                  <a:pt x="1387" y="931"/>
                </a:lnTo>
                <a:lnTo>
                  <a:pt x="1387" y="931"/>
                </a:lnTo>
                <a:lnTo>
                  <a:pt x="1385" y="931"/>
                </a:lnTo>
                <a:lnTo>
                  <a:pt x="1383" y="933"/>
                </a:lnTo>
                <a:lnTo>
                  <a:pt x="1383" y="933"/>
                </a:lnTo>
                <a:lnTo>
                  <a:pt x="1383" y="933"/>
                </a:lnTo>
                <a:lnTo>
                  <a:pt x="1383" y="935"/>
                </a:lnTo>
                <a:lnTo>
                  <a:pt x="1383" y="937"/>
                </a:lnTo>
                <a:lnTo>
                  <a:pt x="1383" y="937"/>
                </a:lnTo>
                <a:lnTo>
                  <a:pt x="1383" y="939"/>
                </a:lnTo>
                <a:lnTo>
                  <a:pt x="1381" y="941"/>
                </a:lnTo>
                <a:lnTo>
                  <a:pt x="1381" y="941"/>
                </a:lnTo>
                <a:lnTo>
                  <a:pt x="1381" y="941"/>
                </a:lnTo>
                <a:lnTo>
                  <a:pt x="1381" y="941"/>
                </a:lnTo>
                <a:lnTo>
                  <a:pt x="1381" y="939"/>
                </a:lnTo>
                <a:lnTo>
                  <a:pt x="1381" y="939"/>
                </a:lnTo>
                <a:lnTo>
                  <a:pt x="1381" y="937"/>
                </a:lnTo>
                <a:lnTo>
                  <a:pt x="1381" y="937"/>
                </a:lnTo>
                <a:lnTo>
                  <a:pt x="1381" y="939"/>
                </a:lnTo>
                <a:lnTo>
                  <a:pt x="1381" y="939"/>
                </a:lnTo>
                <a:lnTo>
                  <a:pt x="1381" y="939"/>
                </a:lnTo>
                <a:lnTo>
                  <a:pt x="1381" y="939"/>
                </a:lnTo>
                <a:lnTo>
                  <a:pt x="1381" y="939"/>
                </a:lnTo>
                <a:lnTo>
                  <a:pt x="1381" y="941"/>
                </a:lnTo>
                <a:lnTo>
                  <a:pt x="1379" y="941"/>
                </a:lnTo>
                <a:lnTo>
                  <a:pt x="1379" y="941"/>
                </a:lnTo>
                <a:lnTo>
                  <a:pt x="1379" y="939"/>
                </a:lnTo>
                <a:lnTo>
                  <a:pt x="1379" y="939"/>
                </a:lnTo>
                <a:lnTo>
                  <a:pt x="1379" y="937"/>
                </a:lnTo>
                <a:lnTo>
                  <a:pt x="1379" y="937"/>
                </a:lnTo>
                <a:lnTo>
                  <a:pt x="1381" y="937"/>
                </a:lnTo>
                <a:lnTo>
                  <a:pt x="1379" y="935"/>
                </a:lnTo>
                <a:lnTo>
                  <a:pt x="1381" y="935"/>
                </a:lnTo>
                <a:lnTo>
                  <a:pt x="1381" y="935"/>
                </a:lnTo>
                <a:lnTo>
                  <a:pt x="1381" y="935"/>
                </a:lnTo>
                <a:lnTo>
                  <a:pt x="1379" y="935"/>
                </a:lnTo>
                <a:lnTo>
                  <a:pt x="1379" y="935"/>
                </a:lnTo>
                <a:lnTo>
                  <a:pt x="1377" y="937"/>
                </a:lnTo>
                <a:lnTo>
                  <a:pt x="1377" y="939"/>
                </a:lnTo>
                <a:lnTo>
                  <a:pt x="1375" y="939"/>
                </a:lnTo>
                <a:lnTo>
                  <a:pt x="1375" y="939"/>
                </a:lnTo>
                <a:lnTo>
                  <a:pt x="1375" y="939"/>
                </a:lnTo>
                <a:lnTo>
                  <a:pt x="1375" y="939"/>
                </a:lnTo>
                <a:lnTo>
                  <a:pt x="1372" y="939"/>
                </a:lnTo>
                <a:lnTo>
                  <a:pt x="1372" y="939"/>
                </a:lnTo>
                <a:lnTo>
                  <a:pt x="1372" y="941"/>
                </a:lnTo>
                <a:lnTo>
                  <a:pt x="1372" y="941"/>
                </a:lnTo>
                <a:lnTo>
                  <a:pt x="1370" y="944"/>
                </a:lnTo>
                <a:lnTo>
                  <a:pt x="1370" y="944"/>
                </a:lnTo>
                <a:lnTo>
                  <a:pt x="1370" y="944"/>
                </a:lnTo>
                <a:lnTo>
                  <a:pt x="1370" y="944"/>
                </a:lnTo>
                <a:lnTo>
                  <a:pt x="1370" y="946"/>
                </a:lnTo>
                <a:lnTo>
                  <a:pt x="1370" y="948"/>
                </a:lnTo>
                <a:lnTo>
                  <a:pt x="1370" y="950"/>
                </a:lnTo>
                <a:lnTo>
                  <a:pt x="1368" y="952"/>
                </a:lnTo>
                <a:lnTo>
                  <a:pt x="1368" y="952"/>
                </a:lnTo>
                <a:lnTo>
                  <a:pt x="1366" y="954"/>
                </a:lnTo>
                <a:lnTo>
                  <a:pt x="1366" y="954"/>
                </a:lnTo>
                <a:lnTo>
                  <a:pt x="1368" y="956"/>
                </a:lnTo>
                <a:lnTo>
                  <a:pt x="1368" y="956"/>
                </a:lnTo>
                <a:lnTo>
                  <a:pt x="1368" y="958"/>
                </a:lnTo>
                <a:lnTo>
                  <a:pt x="1368" y="958"/>
                </a:lnTo>
                <a:lnTo>
                  <a:pt x="1366" y="962"/>
                </a:lnTo>
                <a:lnTo>
                  <a:pt x="1366" y="962"/>
                </a:lnTo>
                <a:lnTo>
                  <a:pt x="1368" y="967"/>
                </a:lnTo>
                <a:lnTo>
                  <a:pt x="1368" y="969"/>
                </a:lnTo>
                <a:lnTo>
                  <a:pt x="1368" y="969"/>
                </a:lnTo>
                <a:lnTo>
                  <a:pt x="1370" y="971"/>
                </a:lnTo>
                <a:lnTo>
                  <a:pt x="1370" y="973"/>
                </a:lnTo>
                <a:lnTo>
                  <a:pt x="1370" y="975"/>
                </a:lnTo>
                <a:lnTo>
                  <a:pt x="1370" y="977"/>
                </a:lnTo>
                <a:lnTo>
                  <a:pt x="1370" y="979"/>
                </a:lnTo>
                <a:lnTo>
                  <a:pt x="1370" y="981"/>
                </a:lnTo>
                <a:lnTo>
                  <a:pt x="1370" y="983"/>
                </a:lnTo>
                <a:lnTo>
                  <a:pt x="1368" y="986"/>
                </a:lnTo>
                <a:lnTo>
                  <a:pt x="1368" y="986"/>
                </a:lnTo>
                <a:lnTo>
                  <a:pt x="1366" y="990"/>
                </a:lnTo>
                <a:lnTo>
                  <a:pt x="1366" y="990"/>
                </a:lnTo>
                <a:lnTo>
                  <a:pt x="1364" y="992"/>
                </a:lnTo>
                <a:lnTo>
                  <a:pt x="1364" y="994"/>
                </a:lnTo>
                <a:lnTo>
                  <a:pt x="1362" y="994"/>
                </a:lnTo>
                <a:lnTo>
                  <a:pt x="1358" y="996"/>
                </a:lnTo>
                <a:lnTo>
                  <a:pt x="1358" y="996"/>
                </a:lnTo>
                <a:lnTo>
                  <a:pt x="1356" y="996"/>
                </a:lnTo>
                <a:lnTo>
                  <a:pt x="1354" y="996"/>
                </a:lnTo>
                <a:lnTo>
                  <a:pt x="1354" y="996"/>
                </a:lnTo>
                <a:lnTo>
                  <a:pt x="1354" y="996"/>
                </a:lnTo>
                <a:lnTo>
                  <a:pt x="1354" y="996"/>
                </a:lnTo>
                <a:lnTo>
                  <a:pt x="1354" y="996"/>
                </a:lnTo>
                <a:lnTo>
                  <a:pt x="1351" y="996"/>
                </a:lnTo>
                <a:lnTo>
                  <a:pt x="1351" y="994"/>
                </a:lnTo>
                <a:lnTo>
                  <a:pt x="1351" y="992"/>
                </a:lnTo>
                <a:lnTo>
                  <a:pt x="1349" y="990"/>
                </a:lnTo>
                <a:lnTo>
                  <a:pt x="1349" y="990"/>
                </a:lnTo>
                <a:lnTo>
                  <a:pt x="1349" y="988"/>
                </a:lnTo>
                <a:lnTo>
                  <a:pt x="1349" y="988"/>
                </a:lnTo>
                <a:lnTo>
                  <a:pt x="1347" y="988"/>
                </a:lnTo>
                <a:lnTo>
                  <a:pt x="1347" y="986"/>
                </a:lnTo>
                <a:lnTo>
                  <a:pt x="1347" y="981"/>
                </a:lnTo>
                <a:lnTo>
                  <a:pt x="1347" y="979"/>
                </a:lnTo>
                <a:lnTo>
                  <a:pt x="1349" y="977"/>
                </a:lnTo>
                <a:lnTo>
                  <a:pt x="1347" y="977"/>
                </a:lnTo>
                <a:lnTo>
                  <a:pt x="1347" y="975"/>
                </a:lnTo>
                <a:lnTo>
                  <a:pt x="1347" y="975"/>
                </a:lnTo>
                <a:lnTo>
                  <a:pt x="1347" y="973"/>
                </a:lnTo>
                <a:lnTo>
                  <a:pt x="1347" y="973"/>
                </a:lnTo>
                <a:lnTo>
                  <a:pt x="1347" y="973"/>
                </a:lnTo>
                <a:lnTo>
                  <a:pt x="1347" y="973"/>
                </a:lnTo>
                <a:lnTo>
                  <a:pt x="1347" y="971"/>
                </a:lnTo>
                <a:lnTo>
                  <a:pt x="1347" y="971"/>
                </a:lnTo>
                <a:lnTo>
                  <a:pt x="1347" y="971"/>
                </a:lnTo>
                <a:lnTo>
                  <a:pt x="1347" y="971"/>
                </a:lnTo>
                <a:lnTo>
                  <a:pt x="1347" y="971"/>
                </a:lnTo>
                <a:lnTo>
                  <a:pt x="1347" y="969"/>
                </a:lnTo>
                <a:lnTo>
                  <a:pt x="1347" y="969"/>
                </a:lnTo>
                <a:lnTo>
                  <a:pt x="1347" y="967"/>
                </a:lnTo>
                <a:lnTo>
                  <a:pt x="1347" y="965"/>
                </a:lnTo>
                <a:lnTo>
                  <a:pt x="1347" y="965"/>
                </a:lnTo>
                <a:lnTo>
                  <a:pt x="1347" y="965"/>
                </a:lnTo>
                <a:lnTo>
                  <a:pt x="1349" y="962"/>
                </a:lnTo>
                <a:lnTo>
                  <a:pt x="1349" y="960"/>
                </a:lnTo>
                <a:lnTo>
                  <a:pt x="1349" y="960"/>
                </a:lnTo>
                <a:lnTo>
                  <a:pt x="1349" y="958"/>
                </a:lnTo>
                <a:lnTo>
                  <a:pt x="1349" y="958"/>
                </a:lnTo>
                <a:lnTo>
                  <a:pt x="1349" y="958"/>
                </a:lnTo>
                <a:lnTo>
                  <a:pt x="1349" y="956"/>
                </a:lnTo>
                <a:lnTo>
                  <a:pt x="1349" y="954"/>
                </a:lnTo>
                <a:lnTo>
                  <a:pt x="1351" y="954"/>
                </a:lnTo>
                <a:lnTo>
                  <a:pt x="1351" y="952"/>
                </a:lnTo>
                <a:lnTo>
                  <a:pt x="1351" y="952"/>
                </a:lnTo>
                <a:lnTo>
                  <a:pt x="1351" y="950"/>
                </a:lnTo>
                <a:lnTo>
                  <a:pt x="1351" y="950"/>
                </a:lnTo>
                <a:lnTo>
                  <a:pt x="1354" y="946"/>
                </a:lnTo>
                <a:lnTo>
                  <a:pt x="1354" y="946"/>
                </a:lnTo>
                <a:lnTo>
                  <a:pt x="1354" y="944"/>
                </a:lnTo>
                <a:lnTo>
                  <a:pt x="1354" y="944"/>
                </a:lnTo>
                <a:lnTo>
                  <a:pt x="1356" y="941"/>
                </a:lnTo>
                <a:lnTo>
                  <a:pt x="1356" y="941"/>
                </a:lnTo>
                <a:lnTo>
                  <a:pt x="1354" y="941"/>
                </a:lnTo>
                <a:lnTo>
                  <a:pt x="1354" y="939"/>
                </a:lnTo>
                <a:lnTo>
                  <a:pt x="1354" y="939"/>
                </a:lnTo>
                <a:lnTo>
                  <a:pt x="1351" y="941"/>
                </a:lnTo>
                <a:lnTo>
                  <a:pt x="1351" y="941"/>
                </a:lnTo>
                <a:lnTo>
                  <a:pt x="1351" y="941"/>
                </a:lnTo>
                <a:lnTo>
                  <a:pt x="1349" y="941"/>
                </a:lnTo>
                <a:lnTo>
                  <a:pt x="1349" y="944"/>
                </a:lnTo>
                <a:lnTo>
                  <a:pt x="1347" y="944"/>
                </a:lnTo>
                <a:lnTo>
                  <a:pt x="1347" y="944"/>
                </a:lnTo>
                <a:lnTo>
                  <a:pt x="1347" y="946"/>
                </a:lnTo>
                <a:lnTo>
                  <a:pt x="1347" y="946"/>
                </a:lnTo>
                <a:lnTo>
                  <a:pt x="1345" y="946"/>
                </a:lnTo>
                <a:lnTo>
                  <a:pt x="1345" y="946"/>
                </a:lnTo>
                <a:lnTo>
                  <a:pt x="1345" y="946"/>
                </a:lnTo>
                <a:lnTo>
                  <a:pt x="1345" y="944"/>
                </a:lnTo>
                <a:lnTo>
                  <a:pt x="1345" y="941"/>
                </a:lnTo>
                <a:lnTo>
                  <a:pt x="1347" y="939"/>
                </a:lnTo>
                <a:lnTo>
                  <a:pt x="1347" y="939"/>
                </a:lnTo>
                <a:lnTo>
                  <a:pt x="1347" y="939"/>
                </a:lnTo>
                <a:lnTo>
                  <a:pt x="1349" y="937"/>
                </a:lnTo>
                <a:lnTo>
                  <a:pt x="1351" y="937"/>
                </a:lnTo>
                <a:lnTo>
                  <a:pt x="1351" y="937"/>
                </a:lnTo>
                <a:lnTo>
                  <a:pt x="1351" y="935"/>
                </a:lnTo>
                <a:lnTo>
                  <a:pt x="1351" y="935"/>
                </a:lnTo>
                <a:lnTo>
                  <a:pt x="1351" y="935"/>
                </a:lnTo>
                <a:lnTo>
                  <a:pt x="1351" y="933"/>
                </a:lnTo>
                <a:lnTo>
                  <a:pt x="1354" y="931"/>
                </a:lnTo>
                <a:lnTo>
                  <a:pt x="1356" y="929"/>
                </a:lnTo>
                <a:lnTo>
                  <a:pt x="1356" y="927"/>
                </a:lnTo>
                <a:lnTo>
                  <a:pt x="1358" y="927"/>
                </a:lnTo>
                <a:lnTo>
                  <a:pt x="1358" y="925"/>
                </a:lnTo>
                <a:lnTo>
                  <a:pt x="1358" y="925"/>
                </a:lnTo>
                <a:lnTo>
                  <a:pt x="1360" y="923"/>
                </a:lnTo>
                <a:lnTo>
                  <a:pt x="1360" y="923"/>
                </a:lnTo>
                <a:lnTo>
                  <a:pt x="1360" y="923"/>
                </a:lnTo>
                <a:lnTo>
                  <a:pt x="1360" y="923"/>
                </a:lnTo>
                <a:lnTo>
                  <a:pt x="1360" y="923"/>
                </a:lnTo>
                <a:lnTo>
                  <a:pt x="1360" y="925"/>
                </a:lnTo>
                <a:lnTo>
                  <a:pt x="1360" y="925"/>
                </a:lnTo>
                <a:lnTo>
                  <a:pt x="1360" y="925"/>
                </a:lnTo>
                <a:lnTo>
                  <a:pt x="1362" y="925"/>
                </a:lnTo>
                <a:lnTo>
                  <a:pt x="1362" y="925"/>
                </a:lnTo>
                <a:lnTo>
                  <a:pt x="1362" y="923"/>
                </a:lnTo>
                <a:lnTo>
                  <a:pt x="1364" y="923"/>
                </a:lnTo>
                <a:lnTo>
                  <a:pt x="1364" y="923"/>
                </a:lnTo>
                <a:lnTo>
                  <a:pt x="1364" y="923"/>
                </a:lnTo>
                <a:lnTo>
                  <a:pt x="1364" y="923"/>
                </a:lnTo>
                <a:lnTo>
                  <a:pt x="1366" y="923"/>
                </a:lnTo>
                <a:lnTo>
                  <a:pt x="1366" y="923"/>
                </a:lnTo>
                <a:lnTo>
                  <a:pt x="1366" y="923"/>
                </a:lnTo>
                <a:lnTo>
                  <a:pt x="1366" y="925"/>
                </a:lnTo>
                <a:lnTo>
                  <a:pt x="1366" y="925"/>
                </a:lnTo>
                <a:lnTo>
                  <a:pt x="1364" y="925"/>
                </a:lnTo>
                <a:lnTo>
                  <a:pt x="1364" y="925"/>
                </a:lnTo>
                <a:lnTo>
                  <a:pt x="1364" y="927"/>
                </a:lnTo>
                <a:lnTo>
                  <a:pt x="1364" y="927"/>
                </a:lnTo>
                <a:lnTo>
                  <a:pt x="1364" y="927"/>
                </a:lnTo>
                <a:lnTo>
                  <a:pt x="1364" y="927"/>
                </a:lnTo>
                <a:lnTo>
                  <a:pt x="1366" y="927"/>
                </a:lnTo>
                <a:lnTo>
                  <a:pt x="1366" y="925"/>
                </a:lnTo>
                <a:lnTo>
                  <a:pt x="1366" y="925"/>
                </a:lnTo>
                <a:lnTo>
                  <a:pt x="1368" y="925"/>
                </a:lnTo>
                <a:lnTo>
                  <a:pt x="1368" y="923"/>
                </a:lnTo>
                <a:lnTo>
                  <a:pt x="1368" y="923"/>
                </a:lnTo>
                <a:lnTo>
                  <a:pt x="1370" y="921"/>
                </a:lnTo>
                <a:lnTo>
                  <a:pt x="1370" y="921"/>
                </a:lnTo>
                <a:lnTo>
                  <a:pt x="1372" y="921"/>
                </a:lnTo>
                <a:lnTo>
                  <a:pt x="1372" y="921"/>
                </a:lnTo>
                <a:lnTo>
                  <a:pt x="1375" y="921"/>
                </a:lnTo>
                <a:lnTo>
                  <a:pt x="1375" y="921"/>
                </a:lnTo>
                <a:lnTo>
                  <a:pt x="1375" y="921"/>
                </a:lnTo>
                <a:lnTo>
                  <a:pt x="1377" y="921"/>
                </a:lnTo>
                <a:lnTo>
                  <a:pt x="1379" y="921"/>
                </a:lnTo>
                <a:lnTo>
                  <a:pt x="1379" y="921"/>
                </a:lnTo>
                <a:lnTo>
                  <a:pt x="1381" y="918"/>
                </a:lnTo>
                <a:lnTo>
                  <a:pt x="1381" y="918"/>
                </a:lnTo>
                <a:lnTo>
                  <a:pt x="1383" y="918"/>
                </a:lnTo>
                <a:lnTo>
                  <a:pt x="1385" y="918"/>
                </a:lnTo>
                <a:lnTo>
                  <a:pt x="1387" y="918"/>
                </a:lnTo>
                <a:lnTo>
                  <a:pt x="1389" y="921"/>
                </a:lnTo>
                <a:lnTo>
                  <a:pt x="1391" y="923"/>
                </a:lnTo>
                <a:lnTo>
                  <a:pt x="1391" y="923"/>
                </a:lnTo>
                <a:lnTo>
                  <a:pt x="1391" y="923"/>
                </a:lnTo>
                <a:lnTo>
                  <a:pt x="1393" y="923"/>
                </a:lnTo>
                <a:lnTo>
                  <a:pt x="1393" y="923"/>
                </a:lnTo>
                <a:lnTo>
                  <a:pt x="1391" y="923"/>
                </a:lnTo>
                <a:lnTo>
                  <a:pt x="1393" y="921"/>
                </a:lnTo>
                <a:lnTo>
                  <a:pt x="1391" y="921"/>
                </a:lnTo>
                <a:lnTo>
                  <a:pt x="1393" y="921"/>
                </a:lnTo>
                <a:lnTo>
                  <a:pt x="1393" y="918"/>
                </a:lnTo>
                <a:lnTo>
                  <a:pt x="1393" y="918"/>
                </a:lnTo>
                <a:lnTo>
                  <a:pt x="1395" y="921"/>
                </a:lnTo>
                <a:lnTo>
                  <a:pt x="1395" y="921"/>
                </a:lnTo>
                <a:lnTo>
                  <a:pt x="1395" y="921"/>
                </a:lnTo>
                <a:lnTo>
                  <a:pt x="1395" y="921"/>
                </a:lnTo>
                <a:lnTo>
                  <a:pt x="1395" y="921"/>
                </a:lnTo>
                <a:lnTo>
                  <a:pt x="1395" y="921"/>
                </a:lnTo>
                <a:lnTo>
                  <a:pt x="1395" y="921"/>
                </a:lnTo>
                <a:lnTo>
                  <a:pt x="1398" y="921"/>
                </a:lnTo>
                <a:lnTo>
                  <a:pt x="1404" y="921"/>
                </a:lnTo>
                <a:lnTo>
                  <a:pt x="1404" y="921"/>
                </a:lnTo>
                <a:lnTo>
                  <a:pt x="1404" y="921"/>
                </a:lnTo>
                <a:lnTo>
                  <a:pt x="1404" y="921"/>
                </a:lnTo>
                <a:lnTo>
                  <a:pt x="1404" y="921"/>
                </a:lnTo>
                <a:lnTo>
                  <a:pt x="1402" y="918"/>
                </a:lnTo>
                <a:lnTo>
                  <a:pt x="1402" y="918"/>
                </a:lnTo>
                <a:lnTo>
                  <a:pt x="1402" y="918"/>
                </a:lnTo>
                <a:lnTo>
                  <a:pt x="1402" y="918"/>
                </a:lnTo>
                <a:lnTo>
                  <a:pt x="1402" y="916"/>
                </a:lnTo>
                <a:lnTo>
                  <a:pt x="1402" y="916"/>
                </a:lnTo>
                <a:lnTo>
                  <a:pt x="1400" y="916"/>
                </a:lnTo>
                <a:lnTo>
                  <a:pt x="1400" y="916"/>
                </a:lnTo>
                <a:lnTo>
                  <a:pt x="1400" y="916"/>
                </a:lnTo>
                <a:lnTo>
                  <a:pt x="1400" y="916"/>
                </a:lnTo>
                <a:lnTo>
                  <a:pt x="1400" y="914"/>
                </a:lnTo>
                <a:lnTo>
                  <a:pt x="1400" y="914"/>
                </a:lnTo>
                <a:lnTo>
                  <a:pt x="1400" y="914"/>
                </a:lnTo>
                <a:lnTo>
                  <a:pt x="1400" y="912"/>
                </a:lnTo>
                <a:lnTo>
                  <a:pt x="1398" y="912"/>
                </a:lnTo>
                <a:lnTo>
                  <a:pt x="1398" y="912"/>
                </a:lnTo>
                <a:lnTo>
                  <a:pt x="1398" y="910"/>
                </a:lnTo>
                <a:lnTo>
                  <a:pt x="1398" y="912"/>
                </a:lnTo>
                <a:lnTo>
                  <a:pt x="1398" y="912"/>
                </a:lnTo>
                <a:lnTo>
                  <a:pt x="1395" y="912"/>
                </a:lnTo>
                <a:lnTo>
                  <a:pt x="1395" y="912"/>
                </a:lnTo>
                <a:lnTo>
                  <a:pt x="1393" y="912"/>
                </a:lnTo>
                <a:lnTo>
                  <a:pt x="1393" y="912"/>
                </a:lnTo>
                <a:lnTo>
                  <a:pt x="1393" y="912"/>
                </a:lnTo>
                <a:lnTo>
                  <a:pt x="1391" y="912"/>
                </a:lnTo>
                <a:lnTo>
                  <a:pt x="1391" y="912"/>
                </a:lnTo>
                <a:lnTo>
                  <a:pt x="1389" y="912"/>
                </a:lnTo>
                <a:lnTo>
                  <a:pt x="1387" y="910"/>
                </a:lnTo>
                <a:lnTo>
                  <a:pt x="1387" y="910"/>
                </a:lnTo>
                <a:lnTo>
                  <a:pt x="1387" y="910"/>
                </a:lnTo>
                <a:lnTo>
                  <a:pt x="1387" y="910"/>
                </a:lnTo>
                <a:lnTo>
                  <a:pt x="1387" y="910"/>
                </a:lnTo>
                <a:lnTo>
                  <a:pt x="1387" y="908"/>
                </a:lnTo>
                <a:lnTo>
                  <a:pt x="1389" y="906"/>
                </a:lnTo>
                <a:lnTo>
                  <a:pt x="1389" y="906"/>
                </a:lnTo>
                <a:lnTo>
                  <a:pt x="1387" y="906"/>
                </a:lnTo>
                <a:lnTo>
                  <a:pt x="1387" y="906"/>
                </a:lnTo>
                <a:lnTo>
                  <a:pt x="1385" y="906"/>
                </a:lnTo>
                <a:lnTo>
                  <a:pt x="1383" y="908"/>
                </a:lnTo>
                <a:lnTo>
                  <a:pt x="1379" y="908"/>
                </a:lnTo>
                <a:lnTo>
                  <a:pt x="1377" y="908"/>
                </a:lnTo>
                <a:lnTo>
                  <a:pt x="1375" y="908"/>
                </a:lnTo>
                <a:lnTo>
                  <a:pt x="1372" y="908"/>
                </a:lnTo>
                <a:lnTo>
                  <a:pt x="1372" y="908"/>
                </a:lnTo>
                <a:lnTo>
                  <a:pt x="1370" y="908"/>
                </a:lnTo>
                <a:lnTo>
                  <a:pt x="1368" y="910"/>
                </a:lnTo>
                <a:lnTo>
                  <a:pt x="1366" y="910"/>
                </a:lnTo>
                <a:lnTo>
                  <a:pt x="1364" y="912"/>
                </a:lnTo>
                <a:lnTo>
                  <a:pt x="1364" y="912"/>
                </a:lnTo>
                <a:lnTo>
                  <a:pt x="1364" y="912"/>
                </a:lnTo>
                <a:lnTo>
                  <a:pt x="1364" y="912"/>
                </a:lnTo>
                <a:lnTo>
                  <a:pt x="1362" y="912"/>
                </a:lnTo>
                <a:lnTo>
                  <a:pt x="1362" y="912"/>
                </a:lnTo>
                <a:lnTo>
                  <a:pt x="1360" y="912"/>
                </a:lnTo>
                <a:lnTo>
                  <a:pt x="1360" y="910"/>
                </a:lnTo>
                <a:lnTo>
                  <a:pt x="1360" y="910"/>
                </a:lnTo>
                <a:lnTo>
                  <a:pt x="1358" y="910"/>
                </a:lnTo>
                <a:lnTo>
                  <a:pt x="1358" y="910"/>
                </a:lnTo>
                <a:lnTo>
                  <a:pt x="1354" y="910"/>
                </a:lnTo>
                <a:lnTo>
                  <a:pt x="1354" y="910"/>
                </a:lnTo>
                <a:lnTo>
                  <a:pt x="1354" y="910"/>
                </a:lnTo>
                <a:lnTo>
                  <a:pt x="1354" y="910"/>
                </a:lnTo>
                <a:lnTo>
                  <a:pt x="1354" y="908"/>
                </a:lnTo>
                <a:lnTo>
                  <a:pt x="1351" y="908"/>
                </a:lnTo>
                <a:lnTo>
                  <a:pt x="1351" y="906"/>
                </a:lnTo>
                <a:lnTo>
                  <a:pt x="1349" y="906"/>
                </a:lnTo>
                <a:lnTo>
                  <a:pt x="1349" y="904"/>
                </a:lnTo>
                <a:lnTo>
                  <a:pt x="1347" y="904"/>
                </a:lnTo>
                <a:lnTo>
                  <a:pt x="1343" y="904"/>
                </a:lnTo>
                <a:lnTo>
                  <a:pt x="1343" y="904"/>
                </a:lnTo>
                <a:lnTo>
                  <a:pt x="1343" y="904"/>
                </a:lnTo>
                <a:lnTo>
                  <a:pt x="1339" y="904"/>
                </a:lnTo>
                <a:lnTo>
                  <a:pt x="1339" y="904"/>
                </a:lnTo>
                <a:lnTo>
                  <a:pt x="1339" y="906"/>
                </a:lnTo>
                <a:lnTo>
                  <a:pt x="1339" y="906"/>
                </a:lnTo>
                <a:lnTo>
                  <a:pt x="1339" y="906"/>
                </a:lnTo>
                <a:lnTo>
                  <a:pt x="1339" y="906"/>
                </a:lnTo>
                <a:lnTo>
                  <a:pt x="1339" y="906"/>
                </a:lnTo>
                <a:lnTo>
                  <a:pt x="1339" y="904"/>
                </a:lnTo>
                <a:lnTo>
                  <a:pt x="1339" y="904"/>
                </a:lnTo>
                <a:lnTo>
                  <a:pt x="1339" y="902"/>
                </a:lnTo>
                <a:lnTo>
                  <a:pt x="1339" y="902"/>
                </a:lnTo>
                <a:lnTo>
                  <a:pt x="1337" y="902"/>
                </a:lnTo>
                <a:lnTo>
                  <a:pt x="1337" y="900"/>
                </a:lnTo>
                <a:lnTo>
                  <a:pt x="1337" y="900"/>
                </a:lnTo>
                <a:lnTo>
                  <a:pt x="1337" y="900"/>
                </a:lnTo>
                <a:lnTo>
                  <a:pt x="1337" y="900"/>
                </a:lnTo>
                <a:lnTo>
                  <a:pt x="1337" y="900"/>
                </a:lnTo>
                <a:lnTo>
                  <a:pt x="1337" y="897"/>
                </a:lnTo>
                <a:lnTo>
                  <a:pt x="1337" y="897"/>
                </a:lnTo>
                <a:lnTo>
                  <a:pt x="1335" y="897"/>
                </a:lnTo>
                <a:lnTo>
                  <a:pt x="1333" y="900"/>
                </a:lnTo>
                <a:lnTo>
                  <a:pt x="1333" y="900"/>
                </a:lnTo>
                <a:lnTo>
                  <a:pt x="1333" y="902"/>
                </a:lnTo>
                <a:lnTo>
                  <a:pt x="1331" y="902"/>
                </a:lnTo>
                <a:lnTo>
                  <a:pt x="1331" y="902"/>
                </a:lnTo>
                <a:lnTo>
                  <a:pt x="1328" y="902"/>
                </a:lnTo>
                <a:lnTo>
                  <a:pt x="1326" y="904"/>
                </a:lnTo>
                <a:lnTo>
                  <a:pt x="1326" y="904"/>
                </a:lnTo>
                <a:lnTo>
                  <a:pt x="1324" y="904"/>
                </a:lnTo>
                <a:lnTo>
                  <a:pt x="1320" y="906"/>
                </a:lnTo>
                <a:lnTo>
                  <a:pt x="1318" y="906"/>
                </a:lnTo>
                <a:lnTo>
                  <a:pt x="1316" y="908"/>
                </a:lnTo>
                <a:lnTo>
                  <a:pt x="1314" y="908"/>
                </a:lnTo>
                <a:lnTo>
                  <a:pt x="1312" y="910"/>
                </a:lnTo>
                <a:lnTo>
                  <a:pt x="1310" y="910"/>
                </a:lnTo>
                <a:lnTo>
                  <a:pt x="1310" y="910"/>
                </a:lnTo>
                <a:lnTo>
                  <a:pt x="1307" y="908"/>
                </a:lnTo>
                <a:lnTo>
                  <a:pt x="1305" y="908"/>
                </a:lnTo>
                <a:lnTo>
                  <a:pt x="1305" y="908"/>
                </a:lnTo>
                <a:lnTo>
                  <a:pt x="1305" y="908"/>
                </a:lnTo>
                <a:lnTo>
                  <a:pt x="1305" y="908"/>
                </a:lnTo>
                <a:lnTo>
                  <a:pt x="1305" y="908"/>
                </a:lnTo>
                <a:lnTo>
                  <a:pt x="1303" y="910"/>
                </a:lnTo>
                <a:lnTo>
                  <a:pt x="1303" y="910"/>
                </a:lnTo>
                <a:lnTo>
                  <a:pt x="1303" y="908"/>
                </a:lnTo>
                <a:lnTo>
                  <a:pt x="1303" y="908"/>
                </a:lnTo>
                <a:lnTo>
                  <a:pt x="1303" y="906"/>
                </a:lnTo>
                <a:lnTo>
                  <a:pt x="1305" y="906"/>
                </a:lnTo>
                <a:lnTo>
                  <a:pt x="1305" y="904"/>
                </a:lnTo>
                <a:lnTo>
                  <a:pt x="1305" y="904"/>
                </a:lnTo>
                <a:lnTo>
                  <a:pt x="1305" y="904"/>
                </a:lnTo>
                <a:lnTo>
                  <a:pt x="1305" y="904"/>
                </a:lnTo>
                <a:lnTo>
                  <a:pt x="1303" y="904"/>
                </a:lnTo>
                <a:lnTo>
                  <a:pt x="1303" y="904"/>
                </a:lnTo>
                <a:lnTo>
                  <a:pt x="1301" y="904"/>
                </a:lnTo>
                <a:lnTo>
                  <a:pt x="1299" y="904"/>
                </a:lnTo>
                <a:lnTo>
                  <a:pt x="1299" y="904"/>
                </a:lnTo>
                <a:lnTo>
                  <a:pt x="1299" y="904"/>
                </a:lnTo>
                <a:lnTo>
                  <a:pt x="1297" y="906"/>
                </a:lnTo>
                <a:lnTo>
                  <a:pt x="1295" y="906"/>
                </a:lnTo>
                <a:lnTo>
                  <a:pt x="1291" y="908"/>
                </a:lnTo>
                <a:lnTo>
                  <a:pt x="1289" y="908"/>
                </a:lnTo>
                <a:lnTo>
                  <a:pt x="1289" y="908"/>
                </a:lnTo>
                <a:lnTo>
                  <a:pt x="1287" y="906"/>
                </a:lnTo>
                <a:lnTo>
                  <a:pt x="1287" y="906"/>
                </a:lnTo>
                <a:lnTo>
                  <a:pt x="1287" y="906"/>
                </a:lnTo>
                <a:close/>
                <a:moveTo>
                  <a:pt x="1310" y="902"/>
                </a:moveTo>
                <a:lnTo>
                  <a:pt x="1312" y="902"/>
                </a:lnTo>
                <a:lnTo>
                  <a:pt x="1312" y="902"/>
                </a:lnTo>
                <a:lnTo>
                  <a:pt x="1310" y="902"/>
                </a:lnTo>
                <a:lnTo>
                  <a:pt x="1310" y="902"/>
                </a:lnTo>
                <a:lnTo>
                  <a:pt x="1310" y="902"/>
                </a:lnTo>
                <a:lnTo>
                  <a:pt x="1310" y="902"/>
                </a:lnTo>
                <a:lnTo>
                  <a:pt x="1310" y="902"/>
                </a:lnTo>
                <a:lnTo>
                  <a:pt x="1310" y="902"/>
                </a:lnTo>
                <a:close/>
                <a:moveTo>
                  <a:pt x="1310" y="904"/>
                </a:moveTo>
                <a:lnTo>
                  <a:pt x="1310" y="904"/>
                </a:lnTo>
                <a:lnTo>
                  <a:pt x="1310" y="904"/>
                </a:lnTo>
                <a:lnTo>
                  <a:pt x="1307" y="904"/>
                </a:lnTo>
                <a:lnTo>
                  <a:pt x="1307" y="904"/>
                </a:lnTo>
                <a:lnTo>
                  <a:pt x="1307" y="904"/>
                </a:lnTo>
                <a:lnTo>
                  <a:pt x="1307" y="904"/>
                </a:lnTo>
                <a:lnTo>
                  <a:pt x="1310" y="904"/>
                </a:lnTo>
                <a:close/>
                <a:moveTo>
                  <a:pt x="1337" y="897"/>
                </a:moveTo>
                <a:lnTo>
                  <a:pt x="1337" y="900"/>
                </a:lnTo>
                <a:lnTo>
                  <a:pt x="1337" y="900"/>
                </a:lnTo>
                <a:lnTo>
                  <a:pt x="1339" y="900"/>
                </a:lnTo>
                <a:lnTo>
                  <a:pt x="1339" y="900"/>
                </a:lnTo>
                <a:lnTo>
                  <a:pt x="1339" y="900"/>
                </a:lnTo>
                <a:lnTo>
                  <a:pt x="1339" y="900"/>
                </a:lnTo>
                <a:lnTo>
                  <a:pt x="1339" y="900"/>
                </a:lnTo>
                <a:lnTo>
                  <a:pt x="1339" y="900"/>
                </a:lnTo>
                <a:lnTo>
                  <a:pt x="1339" y="900"/>
                </a:lnTo>
                <a:lnTo>
                  <a:pt x="1339" y="900"/>
                </a:lnTo>
                <a:lnTo>
                  <a:pt x="1339" y="902"/>
                </a:lnTo>
                <a:lnTo>
                  <a:pt x="1339" y="902"/>
                </a:lnTo>
                <a:lnTo>
                  <a:pt x="1339" y="902"/>
                </a:lnTo>
                <a:lnTo>
                  <a:pt x="1339" y="902"/>
                </a:lnTo>
                <a:lnTo>
                  <a:pt x="1341" y="902"/>
                </a:lnTo>
                <a:lnTo>
                  <a:pt x="1341" y="900"/>
                </a:lnTo>
                <a:lnTo>
                  <a:pt x="1341" y="900"/>
                </a:lnTo>
                <a:lnTo>
                  <a:pt x="1343" y="897"/>
                </a:lnTo>
                <a:lnTo>
                  <a:pt x="1345" y="895"/>
                </a:lnTo>
                <a:lnTo>
                  <a:pt x="1345" y="895"/>
                </a:lnTo>
                <a:lnTo>
                  <a:pt x="1345" y="895"/>
                </a:lnTo>
                <a:lnTo>
                  <a:pt x="1345" y="895"/>
                </a:lnTo>
                <a:lnTo>
                  <a:pt x="1345" y="895"/>
                </a:lnTo>
                <a:lnTo>
                  <a:pt x="1347" y="895"/>
                </a:lnTo>
                <a:lnTo>
                  <a:pt x="1349" y="893"/>
                </a:lnTo>
                <a:lnTo>
                  <a:pt x="1347" y="893"/>
                </a:lnTo>
                <a:lnTo>
                  <a:pt x="1347" y="893"/>
                </a:lnTo>
                <a:lnTo>
                  <a:pt x="1345" y="893"/>
                </a:lnTo>
                <a:lnTo>
                  <a:pt x="1343" y="893"/>
                </a:lnTo>
                <a:lnTo>
                  <a:pt x="1341" y="895"/>
                </a:lnTo>
                <a:lnTo>
                  <a:pt x="1339" y="895"/>
                </a:lnTo>
                <a:lnTo>
                  <a:pt x="1337" y="897"/>
                </a:lnTo>
                <a:lnTo>
                  <a:pt x="1337" y="897"/>
                </a:lnTo>
                <a:close/>
                <a:moveTo>
                  <a:pt x="1345" y="870"/>
                </a:moveTo>
                <a:lnTo>
                  <a:pt x="1345" y="870"/>
                </a:lnTo>
                <a:lnTo>
                  <a:pt x="1345" y="870"/>
                </a:lnTo>
                <a:lnTo>
                  <a:pt x="1345" y="870"/>
                </a:lnTo>
                <a:lnTo>
                  <a:pt x="1347" y="870"/>
                </a:lnTo>
                <a:lnTo>
                  <a:pt x="1347" y="870"/>
                </a:lnTo>
                <a:lnTo>
                  <a:pt x="1347" y="870"/>
                </a:lnTo>
                <a:lnTo>
                  <a:pt x="1349" y="870"/>
                </a:lnTo>
                <a:lnTo>
                  <a:pt x="1349" y="868"/>
                </a:lnTo>
                <a:lnTo>
                  <a:pt x="1349" y="868"/>
                </a:lnTo>
                <a:lnTo>
                  <a:pt x="1347" y="868"/>
                </a:lnTo>
                <a:lnTo>
                  <a:pt x="1347" y="868"/>
                </a:lnTo>
                <a:lnTo>
                  <a:pt x="1345" y="868"/>
                </a:lnTo>
                <a:lnTo>
                  <a:pt x="1345" y="868"/>
                </a:lnTo>
                <a:lnTo>
                  <a:pt x="1343" y="868"/>
                </a:lnTo>
                <a:lnTo>
                  <a:pt x="1345" y="870"/>
                </a:lnTo>
                <a:lnTo>
                  <a:pt x="1345" y="870"/>
                </a:lnTo>
                <a:close/>
                <a:moveTo>
                  <a:pt x="1328" y="885"/>
                </a:moveTo>
                <a:lnTo>
                  <a:pt x="1328" y="887"/>
                </a:lnTo>
                <a:lnTo>
                  <a:pt x="1328" y="887"/>
                </a:lnTo>
                <a:lnTo>
                  <a:pt x="1328" y="887"/>
                </a:lnTo>
                <a:lnTo>
                  <a:pt x="1331" y="887"/>
                </a:lnTo>
                <a:lnTo>
                  <a:pt x="1331" y="887"/>
                </a:lnTo>
                <a:lnTo>
                  <a:pt x="1333" y="885"/>
                </a:lnTo>
                <a:lnTo>
                  <a:pt x="1333" y="885"/>
                </a:lnTo>
                <a:lnTo>
                  <a:pt x="1331" y="885"/>
                </a:lnTo>
                <a:lnTo>
                  <a:pt x="1331" y="885"/>
                </a:lnTo>
                <a:lnTo>
                  <a:pt x="1333" y="885"/>
                </a:lnTo>
                <a:lnTo>
                  <a:pt x="1337" y="883"/>
                </a:lnTo>
                <a:lnTo>
                  <a:pt x="1337" y="883"/>
                </a:lnTo>
                <a:lnTo>
                  <a:pt x="1337" y="883"/>
                </a:lnTo>
                <a:lnTo>
                  <a:pt x="1337" y="883"/>
                </a:lnTo>
                <a:lnTo>
                  <a:pt x="1339" y="881"/>
                </a:lnTo>
                <a:lnTo>
                  <a:pt x="1339" y="881"/>
                </a:lnTo>
                <a:lnTo>
                  <a:pt x="1337" y="881"/>
                </a:lnTo>
                <a:lnTo>
                  <a:pt x="1335" y="883"/>
                </a:lnTo>
                <a:lnTo>
                  <a:pt x="1328" y="885"/>
                </a:lnTo>
                <a:lnTo>
                  <a:pt x="1328" y="885"/>
                </a:lnTo>
                <a:lnTo>
                  <a:pt x="1328" y="885"/>
                </a:lnTo>
                <a:lnTo>
                  <a:pt x="1328" y="885"/>
                </a:lnTo>
                <a:lnTo>
                  <a:pt x="1328" y="885"/>
                </a:lnTo>
                <a:close/>
                <a:moveTo>
                  <a:pt x="1307" y="904"/>
                </a:moveTo>
                <a:lnTo>
                  <a:pt x="1305" y="906"/>
                </a:lnTo>
                <a:lnTo>
                  <a:pt x="1305" y="906"/>
                </a:lnTo>
                <a:lnTo>
                  <a:pt x="1305" y="906"/>
                </a:lnTo>
                <a:lnTo>
                  <a:pt x="1305" y="906"/>
                </a:lnTo>
                <a:lnTo>
                  <a:pt x="1305" y="906"/>
                </a:lnTo>
                <a:lnTo>
                  <a:pt x="1307" y="906"/>
                </a:lnTo>
                <a:lnTo>
                  <a:pt x="1307" y="906"/>
                </a:lnTo>
                <a:lnTo>
                  <a:pt x="1307" y="906"/>
                </a:lnTo>
                <a:lnTo>
                  <a:pt x="1307" y="904"/>
                </a:lnTo>
                <a:lnTo>
                  <a:pt x="1307" y="904"/>
                </a:lnTo>
                <a:lnTo>
                  <a:pt x="1307" y="904"/>
                </a:lnTo>
                <a:close/>
                <a:moveTo>
                  <a:pt x="1400" y="914"/>
                </a:moveTo>
                <a:lnTo>
                  <a:pt x="1400" y="914"/>
                </a:lnTo>
                <a:lnTo>
                  <a:pt x="1400" y="914"/>
                </a:lnTo>
                <a:lnTo>
                  <a:pt x="1400" y="914"/>
                </a:lnTo>
                <a:lnTo>
                  <a:pt x="1400" y="916"/>
                </a:lnTo>
                <a:lnTo>
                  <a:pt x="1402" y="916"/>
                </a:lnTo>
                <a:lnTo>
                  <a:pt x="1402" y="916"/>
                </a:lnTo>
                <a:lnTo>
                  <a:pt x="1402" y="914"/>
                </a:lnTo>
                <a:lnTo>
                  <a:pt x="1400" y="914"/>
                </a:lnTo>
                <a:lnTo>
                  <a:pt x="1400" y="914"/>
                </a:lnTo>
                <a:close/>
                <a:moveTo>
                  <a:pt x="2047" y="1818"/>
                </a:moveTo>
                <a:lnTo>
                  <a:pt x="2047" y="1818"/>
                </a:lnTo>
                <a:lnTo>
                  <a:pt x="2045" y="1820"/>
                </a:lnTo>
                <a:lnTo>
                  <a:pt x="2045" y="1820"/>
                </a:lnTo>
                <a:lnTo>
                  <a:pt x="2047" y="1820"/>
                </a:lnTo>
                <a:lnTo>
                  <a:pt x="2049" y="1818"/>
                </a:lnTo>
                <a:lnTo>
                  <a:pt x="2049" y="1818"/>
                </a:lnTo>
                <a:lnTo>
                  <a:pt x="2049" y="1818"/>
                </a:lnTo>
                <a:lnTo>
                  <a:pt x="2047" y="1818"/>
                </a:lnTo>
                <a:close/>
                <a:moveTo>
                  <a:pt x="1953" y="1979"/>
                </a:moveTo>
                <a:lnTo>
                  <a:pt x="1951" y="1977"/>
                </a:lnTo>
                <a:lnTo>
                  <a:pt x="1949" y="1981"/>
                </a:lnTo>
                <a:lnTo>
                  <a:pt x="1951" y="1981"/>
                </a:lnTo>
                <a:lnTo>
                  <a:pt x="1951" y="1981"/>
                </a:lnTo>
                <a:lnTo>
                  <a:pt x="1953" y="1981"/>
                </a:lnTo>
                <a:lnTo>
                  <a:pt x="1953" y="1981"/>
                </a:lnTo>
                <a:lnTo>
                  <a:pt x="1953" y="1979"/>
                </a:lnTo>
                <a:lnTo>
                  <a:pt x="1953" y="1979"/>
                </a:lnTo>
                <a:lnTo>
                  <a:pt x="1953" y="1979"/>
                </a:lnTo>
                <a:lnTo>
                  <a:pt x="1953" y="1979"/>
                </a:lnTo>
                <a:close/>
                <a:moveTo>
                  <a:pt x="1967" y="1969"/>
                </a:moveTo>
                <a:lnTo>
                  <a:pt x="1967" y="1969"/>
                </a:lnTo>
                <a:lnTo>
                  <a:pt x="1967" y="1969"/>
                </a:lnTo>
                <a:lnTo>
                  <a:pt x="1965" y="1969"/>
                </a:lnTo>
                <a:lnTo>
                  <a:pt x="1965" y="1969"/>
                </a:lnTo>
                <a:lnTo>
                  <a:pt x="1965" y="1971"/>
                </a:lnTo>
                <a:lnTo>
                  <a:pt x="1967" y="1971"/>
                </a:lnTo>
                <a:lnTo>
                  <a:pt x="1967" y="1969"/>
                </a:lnTo>
                <a:lnTo>
                  <a:pt x="1970" y="1969"/>
                </a:lnTo>
                <a:lnTo>
                  <a:pt x="1967" y="1969"/>
                </a:lnTo>
                <a:lnTo>
                  <a:pt x="1967" y="1969"/>
                </a:lnTo>
                <a:close/>
                <a:moveTo>
                  <a:pt x="2087" y="2505"/>
                </a:moveTo>
                <a:lnTo>
                  <a:pt x="2087" y="2503"/>
                </a:lnTo>
                <a:lnTo>
                  <a:pt x="2087" y="2503"/>
                </a:lnTo>
                <a:lnTo>
                  <a:pt x="2085" y="2503"/>
                </a:lnTo>
                <a:lnTo>
                  <a:pt x="2085" y="2503"/>
                </a:lnTo>
                <a:lnTo>
                  <a:pt x="2085" y="2501"/>
                </a:lnTo>
                <a:lnTo>
                  <a:pt x="2083" y="2499"/>
                </a:lnTo>
                <a:lnTo>
                  <a:pt x="2083" y="2499"/>
                </a:lnTo>
                <a:lnTo>
                  <a:pt x="2083" y="2497"/>
                </a:lnTo>
                <a:lnTo>
                  <a:pt x="2081" y="2497"/>
                </a:lnTo>
                <a:lnTo>
                  <a:pt x="2081" y="2497"/>
                </a:lnTo>
                <a:lnTo>
                  <a:pt x="2081" y="2499"/>
                </a:lnTo>
                <a:lnTo>
                  <a:pt x="2081" y="2499"/>
                </a:lnTo>
                <a:lnTo>
                  <a:pt x="2079" y="2497"/>
                </a:lnTo>
                <a:lnTo>
                  <a:pt x="2076" y="2497"/>
                </a:lnTo>
                <a:lnTo>
                  <a:pt x="2076" y="2495"/>
                </a:lnTo>
                <a:lnTo>
                  <a:pt x="2076" y="2495"/>
                </a:lnTo>
                <a:lnTo>
                  <a:pt x="2074" y="2495"/>
                </a:lnTo>
                <a:lnTo>
                  <a:pt x="2074" y="2495"/>
                </a:lnTo>
                <a:lnTo>
                  <a:pt x="2074" y="2493"/>
                </a:lnTo>
                <a:lnTo>
                  <a:pt x="2072" y="2493"/>
                </a:lnTo>
                <a:lnTo>
                  <a:pt x="2072" y="2495"/>
                </a:lnTo>
                <a:lnTo>
                  <a:pt x="2070" y="2493"/>
                </a:lnTo>
                <a:lnTo>
                  <a:pt x="2068" y="2493"/>
                </a:lnTo>
                <a:lnTo>
                  <a:pt x="2066" y="2493"/>
                </a:lnTo>
                <a:lnTo>
                  <a:pt x="2066" y="2493"/>
                </a:lnTo>
                <a:lnTo>
                  <a:pt x="2064" y="2493"/>
                </a:lnTo>
                <a:lnTo>
                  <a:pt x="2058" y="2493"/>
                </a:lnTo>
                <a:lnTo>
                  <a:pt x="2058" y="2493"/>
                </a:lnTo>
                <a:lnTo>
                  <a:pt x="2058" y="2493"/>
                </a:lnTo>
                <a:lnTo>
                  <a:pt x="2062" y="2493"/>
                </a:lnTo>
                <a:lnTo>
                  <a:pt x="2062" y="2493"/>
                </a:lnTo>
                <a:lnTo>
                  <a:pt x="2062" y="2495"/>
                </a:lnTo>
                <a:lnTo>
                  <a:pt x="2062" y="2495"/>
                </a:lnTo>
                <a:lnTo>
                  <a:pt x="2064" y="2495"/>
                </a:lnTo>
                <a:lnTo>
                  <a:pt x="2070" y="2497"/>
                </a:lnTo>
                <a:lnTo>
                  <a:pt x="2070" y="2499"/>
                </a:lnTo>
                <a:lnTo>
                  <a:pt x="2072" y="2499"/>
                </a:lnTo>
                <a:lnTo>
                  <a:pt x="2074" y="2499"/>
                </a:lnTo>
                <a:lnTo>
                  <a:pt x="2074" y="2499"/>
                </a:lnTo>
                <a:lnTo>
                  <a:pt x="2074" y="2501"/>
                </a:lnTo>
                <a:lnTo>
                  <a:pt x="2076" y="2501"/>
                </a:lnTo>
                <a:lnTo>
                  <a:pt x="2076" y="2501"/>
                </a:lnTo>
                <a:lnTo>
                  <a:pt x="2079" y="2503"/>
                </a:lnTo>
                <a:lnTo>
                  <a:pt x="2079" y="2503"/>
                </a:lnTo>
                <a:lnTo>
                  <a:pt x="2081" y="2503"/>
                </a:lnTo>
                <a:lnTo>
                  <a:pt x="2081" y="2505"/>
                </a:lnTo>
                <a:lnTo>
                  <a:pt x="2083" y="2508"/>
                </a:lnTo>
                <a:lnTo>
                  <a:pt x="2085" y="2510"/>
                </a:lnTo>
                <a:lnTo>
                  <a:pt x="2085" y="2510"/>
                </a:lnTo>
                <a:lnTo>
                  <a:pt x="2087" y="2510"/>
                </a:lnTo>
                <a:lnTo>
                  <a:pt x="2089" y="2508"/>
                </a:lnTo>
                <a:lnTo>
                  <a:pt x="2089" y="2508"/>
                </a:lnTo>
                <a:lnTo>
                  <a:pt x="2087" y="2505"/>
                </a:lnTo>
                <a:lnTo>
                  <a:pt x="2087" y="2505"/>
                </a:lnTo>
                <a:close/>
                <a:moveTo>
                  <a:pt x="1823" y="891"/>
                </a:moveTo>
                <a:lnTo>
                  <a:pt x="1823" y="891"/>
                </a:lnTo>
                <a:lnTo>
                  <a:pt x="1823" y="891"/>
                </a:lnTo>
                <a:lnTo>
                  <a:pt x="1823" y="891"/>
                </a:lnTo>
                <a:lnTo>
                  <a:pt x="1823" y="893"/>
                </a:lnTo>
                <a:lnTo>
                  <a:pt x="1821" y="893"/>
                </a:lnTo>
                <a:lnTo>
                  <a:pt x="1821" y="893"/>
                </a:lnTo>
                <a:lnTo>
                  <a:pt x="1821" y="895"/>
                </a:lnTo>
                <a:lnTo>
                  <a:pt x="1821" y="895"/>
                </a:lnTo>
                <a:lnTo>
                  <a:pt x="1823" y="893"/>
                </a:lnTo>
                <a:lnTo>
                  <a:pt x="1823" y="891"/>
                </a:lnTo>
                <a:lnTo>
                  <a:pt x="1823" y="891"/>
                </a:lnTo>
                <a:close/>
                <a:moveTo>
                  <a:pt x="1768" y="2445"/>
                </a:moveTo>
                <a:lnTo>
                  <a:pt x="1768" y="2445"/>
                </a:lnTo>
                <a:lnTo>
                  <a:pt x="1771" y="2445"/>
                </a:lnTo>
                <a:lnTo>
                  <a:pt x="1768" y="2443"/>
                </a:lnTo>
                <a:lnTo>
                  <a:pt x="1768" y="2443"/>
                </a:lnTo>
                <a:lnTo>
                  <a:pt x="1764" y="2443"/>
                </a:lnTo>
                <a:lnTo>
                  <a:pt x="1764" y="2443"/>
                </a:lnTo>
                <a:lnTo>
                  <a:pt x="1764" y="2443"/>
                </a:lnTo>
                <a:lnTo>
                  <a:pt x="1764" y="2445"/>
                </a:lnTo>
                <a:lnTo>
                  <a:pt x="1764" y="2445"/>
                </a:lnTo>
                <a:lnTo>
                  <a:pt x="1764" y="2445"/>
                </a:lnTo>
                <a:lnTo>
                  <a:pt x="1764" y="2445"/>
                </a:lnTo>
                <a:lnTo>
                  <a:pt x="1760" y="2445"/>
                </a:lnTo>
                <a:lnTo>
                  <a:pt x="1760" y="2443"/>
                </a:lnTo>
                <a:lnTo>
                  <a:pt x="1760" y="2443"/>
                </a:lnTo>
                <a:lnTo>
                  <a:pt x="1760" y="2443"/>
                </a:lnTo>
                <a:lnTo>
                  <a:pt x="1762" y="2443"/>
                </a:lnTo>
                <a:lnTo>
                  <a:pt x="1762" y="2440"/>
                </a:lnTo>
                <a:lnTo>
                  <a:pt x="1762" y="2440"/>
                </a:lnTo>
                <a:lnTo>
                  <a:pt x="1760" y="2440"/>
                </a:lnTo>
                <a:lnTo>
                  <a:pt x="1758" y="2440"/>
                </a:lnTo>
                <a:lnTo>
                  <a:pt x="1756" y="2440"/>
                </a:lnTo>
                <a:lnTo>
                  <a:pt x="1754" y="2440"/>
                </a:lnTo>
                <a:lnTo>
                  <a:pt x="1754" y="2440"/>
                </a:lnTo>
                <a:lnTo>
                  <a:pt x="1752" y="2445"/>
                </a:lnTo>
                <a:lnTo>
                  <a:pt x="1752" y="2445"/>
                </a:lnTo>
                <a:lnTo>
                  <a:pt x="1752" y="2447"/>
                </a:lnTo>
                <a:lnTo>
                  <a:pt x="1752" y="2447"/>
                </a:lnTo>
                <a:lnTo>
                  <a:pt x="1752" y="2447"/>
                </a:lnTo>
                <a:lnTo>
                  <a:pt x="1750" y="2449"/>
                </a:lnTo>
                <a:lnTo>
                  <a:pt x="1750" y="2449"/>
                </a:lnTo>
                <a:lnTo>
                  <a:pt x="1747" y="2449"/>
                </a:lnTo>
                <a:lnTo>
                  <a:pt x="1745" y="2451"/>
                </a:lnTo>
                <a:lnTo>
                  <a:pt x="1745" y="2453"/>
                </a:lnTo>
                <a:lnTo>
                  <a:pt x="1743" y="2455"/>
                </a:lnTo>
                <a:lnTo>
                  <a:pt x="1743" y="2455"/>
                </a:lnTo>
                <a:lnTo>
                  <a:pt x="1745" y="2457"/>
                </a:lnTo>
                <a:lnTo>
                  <a:pt x="1747" y="2459"/>
                </a:lnTo>
                <a:lnTo>
                  <a:pt x="1747" y="2457"/>
                </a:lnTo>
                <a:lnTo>
                  <a:pt x="1750" y="2457"/>
                </a:lnTo>
                <a:lnTo>
                  <a:pt x="1750" y="2457"/>
                </a:lnTo>
                <a:lnTo>
                  <a:pt x="1752" y="2457"/>
                </a:lnTo>
                <a:lnTo>
                  <a:pt x="1750" y="2453"/>
                </a:lnTo>
                <a:lnTo>
                  <a:pt x="1752" y="2453"/>
                </a:lnTo>
                <a:lnTo>
                  <a:pt x="1758" y="2455"/>
                </a:lnTo>
                <a:lnTo>
                  <a:pt x="1758" y="2453"/>
                </a:lnTo>
                <a:lnTo>
                  <a:pt x="1758" y="2453"/>
                </a:lnTo>
                <a:lnTo>
                  <a:pt x="1758" y="2453"/>
                </a:lnTo>
                <a:lnTo>
                  <a:pt x="1762" y="2451"/>
                </a:lnTo>
                <a:lnTo>
                  <a:pt x="1764" y="2451"/>
                </a:lnTo>
                <a:lnTo>
                  <a:pt x="1764" y="2449"/>
                </a:lnTo>
                <a:lnTo>
                  <a:pt x="1768" y="2449"/>
                </a:lnTo>
                <a:lnTo>
                  <a:pt x="1771" y="2447"/>
                </a:lnTo>
                <a:lnTo>
                  <a:pt x="1771" y="2447"/>
                </a:lnTo>
                <a:lnTo>
                  <a:pt x="1771" y="2447"/>
                </a:lnTo>
                <a:lnTo>
                  <a:pt x="1768" y="2447"/>
                </a:lnTo>
                <a:lnTo>
                  <a:pt x="1768" y="2445"/>
                </a:lnTo>
                <a:close/>
                <a:moveTo>
                  <a:pt x="1398" y="923"/>
                </a:moveTo>
                <a:lnTo>
                  <a:pt x="1395" y="923"/>
                </a:lnTo>
                <a:lnTo>
                  <a:pt x="1395" y="923"/>
                </a:lnTo>
                <a:lnTo>
                  <a:pt x="1395" y="923"/>
                </a:lnTo>
                <a:lnTo>
                  <a:pt x="1395" y="925"/>
                </a:lnTo>
                <a:lnTo>
                  <a:pt x="1395" y="925"/>
                </a:lnTo>
                <a:lnTo>
                  <a:pt x="1398" y="925"/>
                </a:lnTo>
                <a:lnTo>
                  <a:pt x="1398" y="925"/>
                </a:lnTo>
                <a:lnTo>
                  <a:pt x="1398" y="925"/>
                </a:lnTo>
                <a:lnTo>
                  <a:pt x="1398" y="925"/>
                </a:lnTo>
                <a:lnTo>
                  <a:pt x="1398" y="923"/>
                </a:lnTo>
                <a:close/>
                <a:moveTo>
                  <a:pt x="1905" y="2036"/>
                </a:moveTo>
                <a:lnTo>
                  <a:pt x="1905" y="2036"/>
                </a:lnTo>
                <a:lnTo>
                  <a:pt x="1905" y="2038"/>
                </a:lnTo>
                <a:lnTo>
                  <a:pt x="1905" y="2040"/>
                </a:lnTo>
                <a:lnTo>
                  <a:pt x="1905" y="2040"/>
                </a:lnTo>
                <a:lnTo>
                  <a:pt x="1905" y="2040"/>
                </a:lnTo>
                <a:lnTo>
                  <a:pt x="1907" y="2038"/>
                </a:lnTo>
                <a:lnTo>
                  <a:pt x="1907" y="2036"/>
                </a:lnTo>
                <a:lnTo>
                  <a:pt x="1907" y="2034"/>
                </a:lnTo>
                <a:lnTo>
                  <a:pt x="1905" y="2036"/>
                </a:lnTo>
                <a:close/>
                <a:moveTo>
                  <a:pt x="1475" y="973"/>
                </a:moveTo>
                <a:lnTo>
                  <a:pt x="1475" y="973"/>
                </a:lnTo>
                <a:lnTo>
                  <a:pt x="1475" y="973"/>
                </a:lnTo>
                <a:lnTo>
                  <a:pt x="1475" y="973"/>
                </a:lnTo>
                <a:lnTo>
                  <a:pt x="1475" y="973"/>
                </a:lnTo>
                <a:lnTo>
                  <a:pt x="1475" y="973"/>
                </a:lnTo>
                <a:lnTo>
                  <a:pt x="1475" y="973"/>
                </a:lnTo>
                <a:lnTo>
                  <a:pt x="1475" y="973"/>
                </a:lnTo>
                <a:lnTo>
                  <a:pt x="1475" y="973"/>
                </a:lnTo>
                <a:lnTo>
                  <a:pt x="1475" y="973"/>
                </a:lnTo>
                <a:close/>
                <a:moveTo>
                  <a:pt x="1760" y="2453"/>
                </a:moveTo>
                <a:lnTo>
                  <a:pt x="1760" y="2453"/>
                </a:lnTo>
                <a:lnTo>
                  <a:pt x="1760" y="2453"/>
                </a:lnTo>
                <a:lnTo>
                  <a:pt x="1760" y="2455"/>
                </a:lnTo>
                <a:lnTo>
                  <a:pt x="1762" y="2455"/>
                </a:lnTo>
                <a:lnTo>
                  <a:pt x="1760" y="2453"/>
                </a:lnTo>
                <a:lnTo>
                  <a:pt x="1760" y="2453"/>
                </a:lnTo>
                <a:close/>
                <a:moveTo>
                  <a:pt x="1375" y="935"/>
                </a:moveTo>
                <a:lnTo>
                  <a:pt x="1372" y="935"/>
                </a:lnTo>
                <a:lnTo>
                  <a:pt x="1372" y="935"/>
                </a:lnTo>
                <a:lnTo>
                  <a:pt x="1372" y="935"/>
                </a:lnTo>
                <a:lnTo>
                  <a:pt x="1375" y="937"/>
                </a:lnTo>
                <a:lnTo>
                  <a:pt x="1375" y="937"/>
                </a:lnTo>
                <a:lnTo>
                  <a:pt x="1375" y="935"/>
                </a:lnTo>
                <a:lnTo>
                  <a:pt x="1375" y="935"/>
                </a:lnTo>
                <a:lnTo>
                  <a:pt x="1375" y="935"/>
                </a:lnTo>
                <a:close/>
                <a:moveTo>
                  <a:pt x="1741" y="2455"/>
                </a:moveTo>
                <a:lnTo>
                  <a:pt x="1741" y="2457"/>
                </a:lnTo>
                <a:lnTo>
                  <a:pt x="1741" y="2457"/>
                </a:lnTo>
                <a:lnTo>
                  <a:pt x="1741" y="2457"/>
                </a:lnTo>
                <a:lnTo>
                  <a:pt x="1741" y="2457"/>
                </a:lnTo>
                <a:lnTo>
                  <a:pt x="1743" y="2457"/>
                </a:lnTo>
                <a:lnTo>
                  <a:pt x="1743" y="2457"/>
                </a:lnTo>
                <a:lnTo>
                  <a:pt x="1741" y="2455"/>
                </a:lnTo>
                <a:lnTo>
                  <a:pt x="1741" y="2455"/>
                </a:lnTo>
                <a:close/>
                <a:moveTo>
                  <a:pt x="1381" y="925"/>
                </a:moveTo>
                <a:lnTo>
                  <a:pt x="1381" y="925"/>
                </a:lnTo>
                <a:lnTo>
                  <a:pt x="1379" y="927"/>
                </a:lnTo>
                <a:lnTo>
                  <a:pt x="1379" y="927"/>
                </a:lnTo>
                <a:lnTo>
                  <a:pt x="1381" y="927"/>
                </a:lnTo>
                <a:lnTo>
                  <a:pt x="1381" y="927"/>
                </a:lnTo>
                <a:lnTo>
                  <a:pt x="1381" y="927"/>
                </a:lnTo>
                <a:lnTo>
                  <a:pt x="1381" y="927"/>
                </a:lnTo>
                <a:lnTo>
                  <a:pt x="1381" y="925"/>
                </a:lnTo>
                <a:lnTo>
                  <a:pt x="1381" y="925"/>
                </a:lnTo>
                <a:lnTo>
                  <a:pt x="1381" y="925"/>
                </a:lnTo>
                <a:close/>
                <a:moveTo>
                  <a:pt x="1360" y="933"/>
                </a:moveTo>
                <a:lnTo>
                  <a:pt x="1358" y="933"/>
                </a:lnTo>
                <a:lnTo>
                  <a:pt x="1358" y="933"/>
                </a:lnTo>
                <a:lnTo>
                  <a:pt x="1358" y="935"/>
                </a:lnTo>
                <a:lnTo>
                  <a:pt x="1356" y="935"/>
                </a:lnTo>
                <a:lnTo>
                  <a:pt x="1356" y="935"/>
                </a:lnTo>
                <a:lnTo>
                  <a:pt x="1356" y="937"/>
                </a:lnTo>
                <a:lnTo>
                  <a:pt x="1356" y="937"/>
                </a:lnTo>
                <a:lnTo>
                  <a:pt x="1354" y="939"/>
                </a:lnTo>
                <a:lnTo>
                  <a:pt x="1354" y="939"/>
                </a:lnTo>
                <a:lnTo>
                  <a:pt x="1354" y="939"/>
                </a:lnTo>
                <a:lnTo>
                  <a:pt x="1354" y="939"/>
                </a:lnTo>
                <a:lnTo>
                  <a:pt x="1354" y="941"/>
                </a:lnTo>
                <a:lnTo>
                  <a:pt x="1356" y="941"/>
                </a:lnTo>
                <a:lnTo>
                  <a:pt x="1356" y="941"/>
                </a:lnTo>
                <a:lnTo>
                  <a:pt x="1358" y="939"/>
                </a:lnTo>
                <a:lnTo>
                  <a:pt x="1358" y="939"/>
                </a:lnTo>
                <a:lnTo>
                  <a:pt x="1358" y="939"/>
                </a:lnTo>
                <a:lnTo>
                  <a:pt x="1358" y="937"/>
                </a:lnTo>
                <a:lnTo>
                  <a:pt x="1358" y="937"/>
                </a:lnTo>
                <a:lnTo>
                  <a:pt x="1358" y="937"/>
                </a:lnTo>
                <a:lnTo>
                  <a:pt x="1358" y="937"/>
                </a:lnTo>
                <a:lnTo>
                  <a:pt x="1358" y="937"/>
                </a:lnTo>
                <a:lnTo>
                  <a:pt x="1358" y="935"/>
                </a:lnTo>
                <a:lnTo>
                  <a:pt x="1358" y="935"/>
                </a:lnTo>
                <a:lnTo>
                  <a:pt x="1358" y="935"/>
                </a:lnTo>
                <a:lnTo>
                  <a:pt x="1358" y="935"/>
                </a:lnTo>
                <a:lnTo>
                  <a:pt x="1358" y="935"/>
                </a:lnTo>
                <a:lnTo>
                  <a:pt x="1360" y="935"/>
                </a:lnTo>
                <a:lnTo>
                  <a:pt x="1360" y="933"/>
                </a:lnTo>
                <a:lnTo>
                  <a:pt x="1360" y="933"/>
                </a:lnTo>
                <a:lnTo>
                  <a:pt x="1360" y="933"/>
                </a:lnTo>
                <a:lnTo>
                  <a:pt x="1360" y="933"/>
                </a:lnTo>
                <a:lnTo>
                  <a:pt x="1360" y="933"/>
                </a:lnTo>
                <a:lnTo>
                  <a:pt x="1360" y="933"/>
                </a:lnTo>
                <a:lnTo>
                  <a:pt x="1360" y="933"/>
                </a:lnTo>
                <a:close/>
                <a:moveTo>
                  <a:pt x="1515" y="950"/>
                </a:moveTo>
                <a:lnTo>
                  <a:pt x="1517" y="950"/>
                </a:lnTo>
                <a:lnTo>
                  <a:pt x="1517" y="950"/>
                </a:lnTo>
                <a:lnTo>
                  <a:pt x="1515" y="950"/>
                </a:lnTo>
                <a:lnTo>
                  <a:pt x="1515" y="950"/>
                </a:lnTo>
                <a:lnTo>
                  <a:pt x="1515" y="950"/>
                </a:lnTo>
                <a:lnTo>
                  <a:pt x="1515" y="950"/>
                </a:lnTo>
                <a:lnTo>
                  <a:pt x="1515" y="950"/>
                </a:lnTo>
                <a:close/>
                <a:moveTo>
                  <a:pt x="1515" y="956"/>
                </a:moveTo>
                <a:lnTo>
                  <a:pt x="1515" y="956"/>
                </a:lnTo>
                <a:lnTo>
                  <a:pt x="1513" y="956"/>
                </a:lnTo>
                <a:lnTo>
                  <a:pt x="1513" y="956"/>
                </a:lnTo>
                <a:lnTo>
                  <a:pt x="1513" y="956"/>
                </a:lnTo>
                <a:lnTo>
                  <a:pt x="1513" y="956"/>
                </a:lnTo>
                <a:lnTo>
                  <a:pt x="1515" y="956"/>
                </a:lnTo>
                <a:close/>
                <a:moveTo>
                  <a:pt x="1423" y="994"/>
                </a:moveTo>
                <a:lnTo>
                  <a:pt x="1421" y="994"/>
                </a:lnTo>
                <a:lnTo>
                  <a:pt x="1421" y="994"/>
                </a:lnTo>
                <a:lnTo>
                  <a:pt x="1421" y="996"/>
                </a:lnTo>
                <a:lnTo>
                  <a:pt x="1423" y="994"/>
                </a:lnTo>
                <a:lnTo>
                  <a:pt x="1423" y="994"/>
                </a:lnTo>
                <a:lnTo>
                  <a:pt x="1423" y="994"/>
                </a:lnTo>
                <a:lnTo>
                  <a:pt x="1423" y="994"/>
                </a:lnTo>
                <a:close/>
                <a:moveTo>
                  <a:pt x="1511" y="954"/>
                </a:moveTo>
                <a:lnTo>
                  <a:pt x="1511" y="954"/>
                </a:lnTo>
                <a:lnTo>
                  <a:pt x="1511" y="954"/>
                </a:lnTo>
                <a:lnTo>
                  <a:pt x="1511" y="954"/>
                </a:lnTo>
                <a:lnTo>
                  <a:pt x="1513" y="952"/>
                </a:lnTo>
                <a:lnTo>
                  <a:pt x="1513" y="952"/>
                </a:lnTo>
                <a:lnTo>
                  <a:pt x="1513" y="952"/>
                </a:lnTo>
                <a:lnTo>
                  <a:pt x="1515" y="952"/>
                </a:lnTo>
                <a:lnTo>
                  <a:pt x="1515" y="952"/>
                </a:lnTo>
                <a:lnTo>
                  <a:pt x="1513" y="952"/>
                </a:lnTo>
                <a:lnTo>
                  <a:pt x="1513" y="952"/>
                </a:lnTo>
                <a:lnTo>
                  <a:pt x="1511" y="952"/>
                </a:lnTo>
                <a:lnTo>
                  <a:pt x="1511" y="952"/>
                </a:lnTo>
                <a:lnTo>
                  <a:pt x="1511" y="952"/>
                </a:lnTo>
                <a:lnTo>
                  <a:pt x="1511" y="952"/>
                </a:lnTo>
                <a:lnTo>
                  <a:pt x="1511" y="952"/>
                </a:lnTo>
                <a:lnTo>
                  <a:pt x="1511" y="954"/>
                </a:lnTo>
                <a:close/>
                <a:moveTo>
                  <a:pt x="1507" y="954"/>
                </a:moveTo>
                <a:lnTo>
                  <a:pt x="1507" y="954"/>
                </a:lnTo>
                <a:lnTo>
                  <a:pt x="1509" y="952"/>
                </a:lnTo>
                <a:lnTo>
                  <a:pt x="1509" y="952"/>
                </a:lnTo>
                <a:lnTo>
                  <a:pt x="1507" y="952"/>
                </a:lnTo>
                <a:lnTo>
                  <a:pt x="1507" y="952"/>
                </a:lnTo>
                <a:lnTo>
                  <a:pt x="1507" y="954"/>
                </a:lnTo>
                <a:lnTo>
                  <a:pt x="1507" y="954"/>
                </a:lnTo>
                <a:lnTo>
                  <a:pt x="1507" y="954"/>
                </a:lnTo>
                <a:close/>
                <a:moveTo>
                  <a:pt x="1362" y="931"/>
                </a:moveTo>
                <a:lnTo>
                  <a:pt x="1360" y="931"/>
                </a:lnTo>
                <a:lnTo>
                  <a:pt x="1360" y="931"/>
                </a:lnTo>
                <a:lnTo>
                  <a:pt x="1360" y="931"/>
                </a:lnTo>
                <a:lnTo>
                  <a:pt x="1360" y="931"/>
                </a:lnTo>
                <a:lnTo>
                  <a:pt x="1362" y="931"/>
                </a:lnTo>
                <a:lnTo>
                  <a:pt x="1362" y="931"/>
                </a:lnTo>
                <a:lnTo>
                  <a:pt x="1362" y="931"/>
                </a:lnTo>
                <a:lnTo>
                  <a:pt x="1362" y="931"/>
                </a:lnTo>
                <a:lnTo>
                  <a:pt x="1362" y="931"/>
                </a:lnTo>
                <a:close/>
                <a:moveTo>
                  <a:pt x="277" y="677"/>
                </a:moveTo>
                <a:lnTo>
                  <a:pt x="279" y="673"/>
                </a:lnTo>
                <a:lnTo>
                  <a:pt x="279" y="673"/>
                </a:lnTo>
                <a:lnTo>
                  <a:pt x="274" y="673"/>
                </a:lnTo>
                <a:lnTo>
                  <a:pt x="274" y="675"/>
                </a:lnTo>
                <a:lnTo>
                  <a:pt x="272" y="675"/>
                </a:lnTo>
                <a:lnTo>
                  <a:pt x="274" y="677"/>
                </a:lnTo>
                <a:lnTo>
                  <a:pt x="274" y="677"/>
                </a:lnTo>
                <a:lnTo>
                  <a:pt x="277" y="677"/>
                </a:lnTo>
                <a:close/>
                <a:moveTo>
                  <a:pt x="828" y="897"/>
                </a:moveTo>
                <a:lnTo>
                  <a:pt x="828" y="900"/>
                </a:lnTo>
                <a:lnTo>
                  <a:pt x="828" y="900"/>
                </a:lnTo>
                <a:lnTo>
                  <a:pt x="828" y="897"/>
                </a:lnTo>
                <a:lnTo>
                  <a:pt x="828" y="897"/>
                </a:lnTo>
                <a:lnTo>
                  <a:pt x="828" y="897"/>
                </a:lnTo>
                <a:lnTo>
                  <a:pt x="828" y="897"/>
                </a:lnTo>
                <a:lnTo>
                  <a:pt x="828" y="897"/>
                </a:lnTo>
                <a:close/>
                <a:moveTo>
                  <a:pt x="205" y="503"/>
                </a:moveTo>
                <a:lnTo>
                  <a:pt x="205" y="503"/>
                </a:lnTo>
                <a:lnTo>
                  <a:pt x="203" y="505"/>
                </a:lnTo>
                <a:lnTo>
                  <a:pt x="201" y="505"/>
                </a:lnTo>
                <a:lnTo>
                  <a:pt x="201" y="505"/>
                </a:lnTo>
                <a:lnTo>
                  <a:pt x="201" y="505"/>
                </a:lnTo>
                <a:lnTo>
                  <a:pt x="203" y="505"/>
                </a:lnTo>
                <a:lnTo>
                  <a:pt x="205" y="503"/>
                </a:lnTo>
                <a:close/>
                <a:moveTo>
                  <a:pt x="1257" y="606"/>
                </a:moveTo>
                <a:lnTo>
                  <a:pt x="1257" y="606"/>
                </a:lnTo>
                <a:lnTo>
                  <a:pt x="1259" y="606"/>
                </a:lnTo>
                <a:lnTo>
                  <a:pt x="1259" y="606"/>
                </a:lnTo>
                <a:lnTo>
                  <a:pt x="1261" y="606"/>
                </a:lnTo>
                <a:lnTo>
                  <a:pt x="1261" y="606"/>
                </a:lnTo>
                <a:lnTo>
                  <a:pt x="1259" y="604"/>
                </a:lnTo>
                <a:lnTo>
                  <a:pt x="1257" y="606"/>
                </a:lnTo>
                <a:close/>
                <a:moveTo>
                  <a:pt x="1041" y="487"/>
                </a:moveTo>
                <a:lnTo>
                  <a:pt x="1041" y="489"/>
                </a:lnTo>
                <a:lnTo>
                  <a:pt x="1043" y="491"/>
                </a:lnTo>
                <a:lnTo>
                  <a:pt x="1043" y="491"/>
                </a:lnTo>
                <a:lnTo>
                  <a:pt x="1046" y="491"/>
                </a:lnTo>
                <a:lnTo>
                  <a:pt x="1046" y="489"/>
                </a:lnTo>
                <a:lnTo>
                  <a:pt x="1046" y="489"/>
                </a:lnTo>
                <a:lnTo>
                  <a:pt x="1043" y="489"/>
                </a:lnTo>
                <a:lnTo>
                  <a:pt x="1041" y="487"/>
                </a:lnTo>
                <a:close/>
                <a:moveTo>
                  <a:pt x="1041" y="478"/>
                </a:moveTo>
                <a:lnTo>
                  <a:pt x="1041" y="478"/>
                </a:lnTo>
                <a:lnTo>
                  <a:pt x="1043" y="478"/>
                </a:lnTo>
                <a:lnTo>
                  <a:pt x="1043" y="480"/>
                </a:lnTo>
                <a:lnTo>
                  <a:pt x="1043" y="480"/>
                </a:lnTo>
                <a:lnTo>
                  <a:pt x="1046" y="478"/>
                </a:lnTo>
                <a:lnTo>
                  <a:pt x="1046" y="476"/>
                </a:lnTo>
                <a:lnTo>
                  <a:pt x="1043" y="476"/>
                </a:lnTo>
                <a:lnTo>
                  <a:pt x="1043" y="476"/>
                </a:lnTo>
                <a:lnTo>
                  <a:pt x="1043" y="476"/>
                </a:lnTo>
                <a:lnTo>
                  <a:pt x="1043" y="474"/>
                </a:lnTo>
                <a:lnTo>
                  <a:pt x="1043" y="472"/>
                </a:lnTo>
                <a:lnTo>
                  <a:pt x="1041" y="472"/>
                </a:lnTo>
                <a:lnTo>
                  <a:pt x="1041" y="472"/>
                </a:lnTo>
                <a:lnTo>
                  <a:pt x="1041" y="474"/>
                </a:lnTo>
                <a:lnTo>
                  <a:pt x="1041" y="474"/>
                </a:lnTo>
                <a:lnTo>
                  <a:pt x="1041" y="478"/>
                </a:lnTo>
                <a:close/>
                <a:moveTo>
                  <a:pt x="832" y="879"/>
                </a:moveTo>
                <a:lnTo>
                  <a:pt x="832" y="879"/>
                </a:lnTo>
                <a:lnTo>
                  <a:pt x="832" y="876"/>
                </a:lnTo>
                <a:lnTo>
                  <a:pt x="832" y="876"/>
                </a:lnTo>
                <a:lnTo>
                  <a:pt x="832" y="876"/>
                </a:lnTo>
                <a:lnTo>
                  <a:pt x="830" y="876"/>
                </a:lnTo>
                <a:lnTo>
                  <a:pt x="830" y="879"/>
                </a:lnTo>
                <a:lnTo>
                  <a:pt x="830" y="879"/>
                </a:lnTo>
                <a:lnTo>
                  <a:pt x="830" y="881"/>
                </a:lnTo>
                <a:lnTo>
                  <a:pt x="830" y="881"/>
                </a:lnTo>
                <a:lnTo>
                  <a:pt x="830" y="881"/>
                </a:lnTo>
                <a:lnTo>
                  <a:pt x="832" y="881"/>
                </a:lnTo>
                <a:lnTo>
                  <a:pt x="832" y="881"/>
                </a:lnTo>
                <a:lnTo>
                  <a:pt x="832" y="883"/>
                </a:lnTo>
                <a:lnTo>
                  <a:pt x="832" y="883"/>
                </a:lnTo>
                <a:lnTo>
                  <a:pt x="832" y="885"/>
                </a:lnTo>
                <a:lnTo>
                  <a:pt x="834" y="885"/>
                </a:lnTo>
                <a:lnTo>
                  <a:pt x="834" y="885"/>
                </a:lnTo>
                <a:lnTo>
                  <a:pt x="834" y="885"/>
                </a:lnTo>
                <a:lnTo>
                  <a:pt x="834" y="885"/>
                </a:lnTo>
                <a:lnTo>
                  <a:pt x="834" y="885"/>
                </a:lnTo>
                <a:lnTo>
                  <a:pt x="834" y="885"/>
                </a:lnTo>
                <a:lnTo>
                  <a:pt x="834" y="885"/>
                </a:lnTo>
                <a:lnTo>
                  <a:pt x="834" y="883"/>
                </a:lnTo>
                <a:lnTo>
                  <a:pt x="832" y="883"/>
                </a:lnTo>
                <a:lnTo>
                  <a:pt x="832" y="881"/>
                </a:lnTo>
                <a:lnTo>
                  <a:pt x="832" y="881"/>
                </a:lnTo>
                <a:lnTo>
                  <a:pt x="832" y="881"/>
                </a:lnTo>
                <a:lnTo>
                  <a:pt x="830" y="881"/>
                </a:lnTo>
                <a:lnTo>
                  <a:pt x="830" y="879"/>
                </a:lnTo>
                <a:lnTo>
                  <a:pt x="832" y="879"/>
                </a:lnTo>
                <a:close/>
                <a:moveTo>
                  <a:pt x="826" y="874"/>
                </a:moveTo>
                <a:lnTo>
                  <a:pt x="823" y="872"/>
                </a:lnTo>
                <a:lnTo>
                  <a:pt x="823" y="872"/>
                </a:lnTo>
                <a:lnTo>
                  <a:pt x="823" y="872"/>
                </a:lnTo>
                <a:lnTo>
                  <a:pt x="823" y="874"/>
                </a:lnTo>
                <a:lnTo>
                  <a:pt x="823" y="874"/>
                </a:lnTo>
                <a:lnTo>
                  <a:pt x="823" y="874"/>
                </a:lnTo>
                <a:lnTo>
                  <a:pt x="826" y="874"/>
                </a:lnTo>
                <a:lnTo>
                  <a:pt x="826" y="874"/>
                </a:lnTo>
                <a:lnTo>
                  <a:pt x="826" y="874"/>
                </a:lnTo>
                <a:close/>
                <a:moveTo>
                  <a:pt x="834" y="891"/>
                </a:moveTo>
                <a:lnTo>
                  <a:pt x="834" y="889"/>
                </a:lnTo>
                <a:lnTo>
                  <a:pt x="832" y="889"/>
                </a:lnTo>
                <a:lnTo>
                  <a:pt x="832" y="889"/>
                </a:lnTo>
                <a:lnTo>
                  <a:pt x="832" y="889"/>
                </a:lnTo>
                <a:lnTo>
                  <a:pt x="832" y="889"/>
                </a:lnTo>
                <a:lnTo>
                  <a:pt x="832" y="891"/>
                </a:lnTo>
                <a:lnTo>
                  <a:pt x="832" y="891"/>
                </a:lnTo>
                <a:lnTo>
                  <a:pt x="834" y="891"/>
                </a:lnTo>
                <a:lnTo>
                  <a:pt x="834" y="891"/>
                </a:lnTo>
                <a:close/>
                <a:moveTo>
                  <a:pt x="834" y="895"/>
                </a:moveTo>
                <a:lnTo>
                  <a:pt x="834" y="895"/>
                </a:lnTo>
                <a:lnTo>
                  <a:pt x="834" y="895"/>
                </a:lnTo>
                <a:lnTo>
                  <a:pt x="834" y="895"/>
                </a:lnTo>
                <a:lnTo>
                  <a:pt x="834" y="895"/>
                </a:lnTo>
                <a:lnTo>
                  <a:pt x="834" y="893"/>
                </a:lnTo>
                <a:lnTo>
                  <a:pt x="834" y="893"/>
                </a:lnTo>
                <a:lnTo>
                  <a:pt x="834" y="893"/>
                </a:lnTo>
                <a:lnTo>
                  <a:pt x="834" y="895"/>
                </a:lnTo>
                <a:lnTo>
                  <a:pt x="832" y="895"/>
                </a:lnTo>
                <a:lnTo>
                  <a:pt x="834" y="895"/>
                </a:lnTo>
                <a:lnTo>
                  <a:pt x="834" y="895"/>
                </a:lnTo>
                <a:close/>
                <a:moveTo>
                  <a:pt x="1802" y="832"/>
                </a:moveTo>
                <a:lnTo>
                  <a:pt x="1802" y="832"/>
                </a:lnTo>
                <a:lnTo>
                  <a:pt x="1802" y="832"/>
                </a:lnTo>
                <a:lnTo>
                  <a:pt x="1802" y="832"/>
                </a:lnTo>
                <a:lnTo>
                  <a:pt x="1804" y="832"/>
                </a:lnTo>
                <a:lnTo>
                  <a:pt x="1804" y="832"/>
                </a:lnTo>
                <a:lnTo>
                  <a:pt x="1804" y="832"/>
                </a:lnTo>
                <a:lnTo>
                  <a:pt x="1804" y="832"/>
                </a:lnTo>
                <a:lnTo>
                  <a:pt x="1804" y="832"/>
                </a:lnTo>
                <a:lnTo>
                  <a:pt x="1802" y="832"/>
                </a:lnTo>
                <a:lnTo>
                  <a:pt x="1802" y="832"/>
                </a:lnTo>
                <a:close/>
                <a:moveTo>
                  <a:pt x="1823" y="851"/>
                </a:moveTo>
                <a:lnTo>
                  <a:pt x="1823" y="853"/>
                </a:lnTo>
                <a:lnTo>
                  <a:pt x="1821" y="851"/>
                </a:lnTo>
                <a:lnTo>
                  <a:pt x="1821" y="851"/>
                </a:lnTo>
                <a:lnTo>
                  <a:pt x="1821" y="853"/>
                </a:lnTo>
                <a:lnTo>
                  <a:pt x="1821" y="853"/>
                </a:lnTo>
                <a:lnTo>
                  <a:pt x="1821" y="856"/>
                </a:lnTo>
                <a:lnTo>
                  <a:pt x="1823" y="853"/>
                </a:lnTo>
                <a:lnTo>
                  <a:pt x="1825" y="853"/>
                </a:lnTo>
                <a:lnTo>
                  <a:pt x="1825" y="853"/>
                </a:lnTo>
                <a:lnTo>
                  <a:pt x="1825" y="851"/>
                </a:lnTo>
                <a:lnTo>
                  <a:pt x="1823" y="851"/>
                </a:lnTo>
                <a:close/>
                <a:moveTo>
                  <a:pt x="1817" y="413"/>
                </a:moveTo>
                <a:lnTo>
                  <a:pt x="1815" y="413"/>
                </a:lnTo>
                <a:lnTo>
                  <a:pt x="1812" y="415"/>
                </a:lnTo>
                <a:lnTo>
                  <a:pt x="1812" y="419"/>
                </a:lnTo>
                <a:lnTo>
                  <a:pt x="1812" y="422"/>
                </a:lnTo>
                <a:lnTo>
                  <a:pt x="1815" y="422"/>
                </a:lnTo>
                <a:lnTo>
                  <a:pt x="1815" y="424"/>
                </a:lnTo>
                <a:lnTo>
                  <a:pt x="1819" y="424"/>
                </a:lnTo>
                <a:lnTo>
                  <a:pt x="1823" y="424"/>
                </a:lnTo>
                <a:lnTo>
                  <a:pt x="1825" y="424"/>
                </a:lnTo>
                <a:lnTo>
                  <a:pt x="1827" y="426"/>
                </a:lnTo>
                <a:lnTo>
                  <a:pt x="1827" y="424"/>
                </a:lnTo>
                <a:lnTo>
                  <a:pt x="1829" y="426"/>
                </a:lnTo>
                <a:lnTo>
                  <a:pt x="1829" y="426"/>
                </a:lnTo>
                <a:lnTo>
                  <a:pt x="1831" y="426"/>
                </a:lnTo>
                <a:lnTo>
                  <a:pt x="1827" y="428"/>
                </a:lnTo>
                <a:lnTo>
                  <a:pt x="1825" y="428"/>
                </a:lnTo>
                <a:lnTo>
                  <a:pt x="1823" y="428"/>
                </a:lnTo>
                <a:lnTo>
                  <a:pt x="1823" y="428"/>
                </a:lnTo>
                <a:lnTo>
                  <a:pt x="1823" y="430"/>
                </a:lnTo>
                <a:lnTo>
                  <a:pt x="1825" y="430"/>
                </a:lnTo>
                <a:lnTo>
                  <a:pt x="1827" y="430"/>
                </a:lnTo>
                <a:lnTo>
                  <a:pt x="1829" y="432"/>
                </a:lnTo>
                <a:lnTo>
                  <a:pt x="1829" y="432"/>
                </a:lnTo>
                <a:lnTo>
                  <a:pt x="1831" y="432"/>
                </a:lnTo>
                <a:lnTo>
                  <a:pt x="1840" y="430"/>
                </a:lnTo>
                <a:lnTo>
                  <a:pt x="1844" y="430"/>
                </a:lnTo>
                <a:lnTo>
                  <a:pt x="1852" y="426"/>
                </a:lnTo>
                <a:lnTo>
                  <a:pt x="1854" y="424"/>
                </a:lnTo>
                <a:lnTo>
                  <a:pt x="1856" y="424"/>
                </a:lnTo>
                <a:lnTo>
                  <a:pt x="1856" y="422"/>
                </a:lnTo>
                <a:lnTo>
                  <a:pt x="1854" y="422"/>
                </a:lnTo>
                <a:lnTo>
                  <a:pt x="1854" y="422"/>
                </a:lnTo>
                <a:lnTo>
                  <a:pt x="1854" y="419"/>
                </a:lnTo>
                <a:lnTo>
                  <a:pt x="1854" y="419"/>
                </a:lnTo>
                <a:lnTo>
                  <a:pt x="1854" y="419"/>
                </a:lnTo>
                <a:lnTo>
                  <a:pt x="1854" y="419"/>
                </a:lnTo>
                <a:lnTo>
                  <a:pt x="1854" y="417"/>
                </a:lnTo>
                <a:lnTo>
                  <a:pt x="1848" y="417"/>
                </a:lnTo>
                <a:lnTo>
                  <a:pt x="1844" y="415"/>
                </a:lnTo>
                <a:lnTo>
                  <a:pt x="1838" y="409"/>
                </a:lnTo>
                <a:lnTo>
                  <a:pt x="1835" y="407"/>
                </a:lnTo>
                <a:lnTo>
                  <a:pt x="1835" y="407"/>
                </a:lnTo>
                <a:lnTo>
                  <a:pt x="1825" y="405"/>
                </a:lnTo>
                <a:lnTo>
                  <a:pt x="1821" y="405"/>
                </a:lnTo>
                <a:lnTo>
                  <a:pt x="1815" y="407"/>
                </a:lnTo>
                <a:lnTo>
                  <a:pt x="1815" y="407"/>
                </a:lnTo>
                <a:lnTo>
                  <a:pt x="1815" y="409"/>
                </a:lnTo>
                <a:lnTo>
                  <a:pt x="1812" y="409"/>
                </a:lnTo>
                <a:lnTo>
                  <a:pt x="1812" y="409"/>
                </a:lnTo>
                <a:lnTo>
                  <a:pt x="1815" y="411"/>
                </a:lnTo>
                <a:lnTo>
                  <a:pt x="1815" y="411"/>
                </a:lnTo>
                <a:lnTo>
                  <a:pt x="1817" y="413"/>
                </a:lnTo>
                <a:lnTo>
                  <a:pt x="1821" y="415"/>
                </a:lnTo>
                <a:lnTo>
                  <a:pt x="1821" y="415"/>
                </a:lnTo>
                <a:lnTo>
                  <a:pt x="1817" y="413"/>
                </a:lnTo>
                <a:close/>
                <a:moveTo>
                  <a:pt x="1806" y="809"/>
                </a:moveTo>
                <a:lnTo>
                  <a:pt x="1806" y="809"/>
                </a:lnTo>
                <a:lnTo>
                  <a:pt x="1806" y="809"/>
                </a:lnTo>
                <a:lnTo>
                  <a:pt x="1806" y="809"/>
                </a:lnTo>
                <a:lnTo>
                  <a:pt x="1804" y="811"/>
                </a:lnTo>
                <a:lnTo>
                  <a:pt x="1804" y="811"/>
                </a:lnTo>
                <a:lnTo>
                  <a:pt x="1806" y="811"/>
                </a:lnTo>
                <a:lnTo>
                  <a:pt x="1806" y="809"/>
                </a:lnTo>
                <a:close/>
                <a:moveTo>
                  <a:pt x="1815" y="856"/>
                </a:moveTo>
                <a:lnTo>
                  <a:pt x="1815" y="856"/>
                </a:lnTo>
                <a:lnTo>
                  <a:pt x="1815" y="856"/>
                </a:lnTo>
                <a:lnTo>
                  <a:pt x="1815" y="856"/>
                </a:lnTo>
                <a:lnTo>
                  <a:pt x="1815" y="853"/>
                </a:lnTo>
                <a:lnTo>
                  <a:pt x="1812" y="853"/>
                </a:lnTo>
                <a:lnTo>
                  <a:pt x="1812" y="856"/>
                </a:lnTo>
                <a:lnTo>
                  <a:pt x="1815" y="856"/>
                </a:lnTo>
                <a:lnTo>
                  <a:pt x="1815" y="856"/>
                </a:lnTo>
                <a:lnTo>
                  <a:pt x="1815" y="856"/>
                </a:lnTo>
                <a:lnTo>
                  <a:pt x="1815" y="856"/>
                </a:lnTo>
                <a:lnTo>
                  <a:pt x="1817" y="856"/>
                </a:lnTo>
                <a:lnTo>
                  <a:pt x="1817" y="853"/>
                </a:lnTo>
                <a:lnTo>
                  <a:pt x="1817" y="853"/>
                </a:lnTo>
                <a:lnTo>
                  <a:pt x="1817" y="853"/>
                </a:lnTo>
                <a:lnTo>
                  <a:pt x="1815" y="856"/>
                </a:lnTo>
                <a:close/>
                <a:moveTo>
                  <a:pt x="1724" y="728"/>
                </a:moveTo>
                <a:lnTo>
                  <a:pt x="1722" y="728"/>
                </a:lnTo>
                <a:lnTo>
                  <a:pt x="1722" y="728"/>
                </a:lnTo>
                <a:lnTo>
                  <a:pt x="1722" y="728"/>
                </a:lnTo>
                <a:lnTo>
                  <a:pt x="1720" y="728"/>
                </a:lnTo>
                <a:lnTo>
                  <a:pt x="1720" y="730"/>
                </a:lnTo>
                <a:lnTo>
                  <a:pt x="1720" y="730"/>
                </a:lnTo>
                <a:lnTo>
                  <a:pt x="1722" y="730"/>
                </a:lnTo>
                <a:lnTo>
                  <a:pt x="1724" y="730"/>
                </a:lnTo>
                <a:lnTo>
                  <a:pt x="1724" y="730"/>
                </a:lnTo>
                <a:lnTo>
                  <a:pt x="1724" y="728"/>
                </a:lnTo>
                <a:lnTo>
                  <a:pt x="1724" y="728"/>
                </a:lnTo>
                <a:close/>
                <a:moveTo>
                  <a:pt x="828" y="874"/>
                </a:moveTo>
                <a:lnTo>
                  <a:pt x="828" y="874"/>
                </a:lnTo>
                <a:lnTo>
                  <a:pt x="828" y="874"/>
                </a:lnTo>
                <a:lnTo>
                  <a:pt x="828" y="874"/>
                </a:lnTo>
                <a:lnTo>
                  <a:pt x="828" y="876"/>
                </a:lnTo>
                <a:lnTo>
                  <a:pt x="828" y="876"/>
                </a:lnTo>
                <a:lnTo>
                  <a:pt x="828" y="876"/>
                </a:lnTo>
                <a:lnTo>
                  <a:pt x="828" y="876"/>
                </a:lnTo>
                <a:lnTo>
                  <a:pt x="828" y="876"/>
                </a:lnTo>
                <a:lnTo>
                  <a:pt x="828" y="874"/>
                </a:lnTo>
                <a:lnTo>
                  <a:pt x="828" y="874"/>
                </a:lnTo>
                <a:close/>
                <a:moveTo>
                  <a:pt x="1456" y="809"/>
                </a:moveTo>
                <a:lnTo>
                  <a:pt x="1456" y="809"/>
                </a:lnTo>
                <a:lnTo>
                  <a:pt x="1458" y="809"/>
                </a:lnTo>
                <a:lnTo>
                  <a:pt x="1458" y="809"/>
                </a:lnTo>
                <a:lnTo>
                  <a:pt x="1458" y="809"/>
                </a:lnTo>
                <a:lnTo>
                  <a:pt x="1458" y="809"/>
                </a:lnTo>
                <a:lnTo>
                  <a:pt x="1458" y="807"/>
                </a:lnTo>
                <a:lnTo>
                  <a:pt x="1458" y="807"/>
                </a:lnTo>
                <a:lnTo>
                  <a:pt x="1458" y="807"/>
                </a:lnTo>
                <a:lnTo>
                  <a:pt x="1454" y="809"/>
                </a:lnTo>
                <a:lnTo>
                  <a:pt x="1454" y="809"/>
                </a:lnTo>
                <a:lnTo>
                  <a:pt x="1456" y="809"/>
                </a:lnTo>
                <a:close/>
                <a:moveTo>
                  <a:pt x="1798" y="342"/>
                </a:moveTo>
                <a:lnTo>
                  <a:pt x="1798" y="342"/>
                </a:lnTo>
                <a:lnTo>
                  <a:pt x="1800" y="342"/>
                </a:lnTo>
                <a:lnTo>
                  <a:pt x="1800" y="344"/>
                </a:lnTo>
                <a:lnTo>
                  <a:pt x="1800" y="344"/>
                </a:lnTo>
                <a:lnTo>
                  <a:pt x="1802" y="344"/>
                </a:lnTo>
                <a:lnTo>
                  <a:pt x="1802" y="344"/>
                </a:lnTo>
                <a:lnTo>
                  <a:pt x="1802" y="346"/>
                </a:lnTo>
                <a:lnTo>
                  <a:pt x="1804" y="346"/>
                </a:lnTo>
                <a:lnTo>
                  <a:pt x="1806" y="342"/>
                </a:lnTo>
                <a:lnTo>
                  <a:pt x="1808" y="342"/>
                </a:lnTo>
                <a:lnTo>
                  <a:pt x="1810" y="340"/>
                </a:lnTo>
                <a:lnTo>
                  <a:pt x="1810" y="338"/>
                </a:lnTo>
                <a:lnTo>
                  <a:pt x="1808" y="338"/>
                </a:lnTo>
                <a:lnTo>
                  <a:pt x="1808" y="338"/>
                </a:lnTo>
                <a:lnTo>
                  <a:pt x="1804" y="340"/>
                </a:lnTo>
                <a:lnTo>
                  <a:pt x="1804" y="340"/>
                </a:lnTo>
                <a:lnTo>
                  <a:pt x="1802" y="340"/>
                </a:lnTo>
                <a:lnTo>
                  <a:pt x="1802" y="340"/>
                </a:lnTo>
                <a:lnTo>
                  <a:pt x="1796" y="340"/>
                </a:lnTo>
                <a:lnTo>
                  <a:pt x="1796" y="340"/>
                </a:lnTo>
                <a:lnTo>
                  <a:pt x="1794" y="342"/>
                </a:lnTo>
                <a:lnTo>
                  <a:pt x="1794" y="342"/>
                </a:lnTo>
                <a:lnTo>
                  <a:pt x="1796" y="342"/>
                </a:lnTo>
                <a:lnTo>
                  <a:pt x="1798" y="342"/>
                </a:lnTo>
                <a:close/>
                <a:moveTo>
                  <a:pt x="1804" y="818"/>
                </a:moveTo>
                <a:lnTo>
                  <a:pt x="1804" y="818"/>
                </a:lnTo>
                <a:lnTo>
                  <a:pt x="1804" y="816"/>
                </a:lnTo>
                <a:lnTo>
                  <a:pt x="1802" y="818"/>
                </a:lnTo>
                <a:lnTo>
                  <a:pt x="1800" y="818"/>
                </a:lnTo>
                <a:lnTo>
                  <a:pt x="1802" y="818"/>
                </a:lnTo>
                <a:lnTo>
                  <a:pt x="1800" y="820"/>
                </a:lnTo>
                <a:lnTo>
                  <a:pt x="1798" y="818"/>
                </a:lnTo>
                <a:lnTo>
                  <a:pt x="1798" y="818"/>
                </a:lnTo>
                <a:lnTo>
                  <a:pt x="1796" y="818"/>
                </a:lnTo>
                <a:lnTo>
                  <a:pt x="1794" y="818"/>
                </a:lnTo>
                <a:lnTo>
                  <a:pt x="1789" y="820"/>
                </a:lnTo>
                <a:lnTo>
                  <a:pt x="1787" y="822"/>
                </a:lnTo>
                <a:lnTo>
                  <a:pt x="1787" y="822"/>
                </a:lnTo>
                <a:lnTo>
                  <a:pt x="1785" y="822"/>
                </a:lnTo>
                <a:lnTo>
                  <a:pt x="1785" y="826"/>
                </a:lnTo>
                <a:lnTo>
                  <a:pt x="1785" y="826"/>
                </a:lnTo>
                <a:lnTo>
                  <a:pt x="1783" y="828"/>
                </a:lnTo>
                <a:lnTo>
                  <a:pt x="1781" y="828"/>
                </a:lnTo>
                <a:lnTo>
                  <a:pt x="1781" y="828"/>
                </a:lnTo>
                <a:lnTo>
                  <a:pt x="1781" y="828"/>
                </a:lnTo>
                <a:lnTo>
                  <a:pt x="1781" y="828"/>
                </a:lnTo>
                <a:lnTo>
                  <a:pt x="1781" y="830"/>
                </a:lnTo>
                <a:lnTo>
                  <a:pt x="1781" y="832"/>
                </a:lnTo>
                <a:lnTo>
                  <a:pt x="1779" y="832"/>
                </a:lnTo>
                <a:lnTo>
                  <a:pt x="1779" y="832"/>
                </a:lnTo>
                <a:lnTo>
                  <a:pt x="1777" y="835"/>
                </a:lnTo>
                <a:lnTo>
                  <a:pt x="1777" y="835"/>
                </a:lnTo>
                <a:lnTo>
                  <a:pt x="1779" y="835"/>
                </a:lnTo>
                <a:lnTo>
                  <a:pt x="1779" y="835"/>
                </a:lnTo>
                <a:lnTo>
                  <a:pt x="1779" y="835"/>
                </a:lnTo>
                <a:lnTo>
                  <a:pt x="1777" y="835"/>
                </a:lnTo>
                <a:lnTo>
                  <a:pt x="1777" y="837"/>
                </a:lnTo>
                <a:lnTo>
                  <a:pt x="1775" y="837"/>
                </a:lnTo>
                <a:lnTo>
                  <a:pt x="1775" y="839"/>
                </a:lnTo>
                <a:lnTo>
                  <a:pt x="1773" y="843"/>
                </a:lnTo>
                <a:lnTo>
                  <a:pt x="1773" y="847"/>
                </a:lnTo>
                <a:lnTo>
                  <a:pt x="1768" y="853"/>
                </a:lnTo>
                <a:lnTo>
                  <a:pt x="1768" y="853"/>
                </a:lnTo>
                <a:lnTo>
                  <a:pt x="1768" y="853"/>
                </a:lnTo>
                <a:lnTo>
                  <a:pt x="1771" y="856"/>
                </a:lnTo>
                <a:lnTo>
                  <a:pt x="1771" y="856"/>
                </a:lnTo>
                <a:lnTo>
                  <a:pt x="1771" y="858"/>
                </a:lnTo>
                <a:lnTo>
                  <a:pt x="1768" y="856"/>
                </a:lnTo>
                <a:lnTo>
                  <a:pt x="1766" y="856"/>
                </a:lnTo>
                <a:lnTo>
                  <a:pt x="1766" y="856"/>
                </a:lnTo>
                <a:lnTo>
                  <a:pt x="1764" y="858"/>
                </a:lnTo>
                <a:lnTo>
                  <a:pt x="1764" y="858"/>
                </a:lnTo>
                <a:lnTo>
                  <a:pt x="1764" y="860"/>
                </a:lnTo>
                <a:lnTo>
                  <a:pt x="1764" y="860"/>
                </a:lnTo>
                <a:lnTo>
                  <a:pt x="1766" y="862"/>
                </a:lnTo>
                <a:lnTo>
                  <a:pt x="1768" y="862"/>
                </a:lnTo>
                <a:lnTo>
                  <a:pt x="1768" y="862"/>
                </a:lnTo>
                <a:lnTo>
                  <a:pt x="1766" y="862"/>
                </a:lnTo>
                <a:lnTo>
                  <a:pt x="1766" y="864"/>
                </a:lnTo>
                <a:lnTo>
                  <a:pt x="1766" y="864"/>
                </a:lnTo>
                <a:lnTo>
                  <a:pt x="1766" y="866"/>
                </a:lnTo>
                <a:lnTo>
                  <a:pt x="1768" y="866"/>
                </a:lnTo>
                <a:lnTo>
                  <a:pt x="1766" y="866"/>
                </a:lnTo>
                <a:lnTo>
                  <a:pt x="1766" y="866"/>
                </a:lnTo>
                <a:lnTo>
                  <a:pt x="1764" y="864"/>
                </a:lnTo>
                <a:lnTo>
                  <a:pt x="1762" y="864"/>
                </a:lnTo>
                <a:lnTo>
                  <a:pt x="1762" y="864"/>
                </a:lnTo>
                <a:lnTo>
                  <a:pt x="1762" y="864"/>
                </a:lnTo>
                <a:lnTo>
                  <a:pt x="1760" y="866"/>
                </a:lnTo>
                <a:lnTo>
                  <a:pt x="1760" y="868"/>
                </a:lnTo>
                <a:lnTo>
                  <a:pt x="1758" y="870"/>
                </a:lnTo>
                <a:lnTo>
                  <a:pt x="1758" y="872"/>
                </a:lnTo>
                <a:lnTo>
                  <a:pt x="1758" y="872"/>
                </a:lnTo>
                <a:lnTo>
                  <a:pt x="1756" y="872"/>
                </a:lnTo>
                <a:lnTo>
                  <a:pt x="1754" y="872"/>
                </a:lnTo>
                <a:lnTo>
                  <a:pt x="1754" y="872"/>
                </a:lnTo>
                <a:lnTo>
                  <a:pt x="1754" y="870"/>
                </a:lnTo>
                <a:lnTo>
                  <a:pt x="1756" y="870"/>
                </a:lnTo>
                <a:lnTo>
                  <a:pt x="1756" y="870"/>
                </a:lnTo>
                <a:lnTo>
                  <a:pt x="1752" y="872"/>
                </a:lnTo>
                <a:lnTo>
                  <a:pt x="1750" y="874"/>
                </a:lnTo>
                <a:lnTo>
                  <a:pt x="1750" y="874"/>
                </a:lnTo>
                <a:lnTo>
                  <a:pt x="1754" y="874"/>
                </a:lnTo>
                <a:lnTo>
                  <a:pt x="1758" y="874"/>
                </a:lnTo>
                <a:lnTo>
                  <a:pt x="1758" y="874"/>
                </a:lnTo>
                <a:lnTo>
                  <a:pt x="1760" y="874"/>
                </a:lnTo>
                <a:lnTo>
                  <a:pt x="1762" y="874"/>
                </a:lnTo>
                <a:lnTo>
                  <a:pt x="1762" y="874"/>
                </a:lnTo>
                <a:lnTo>
                  <a:pt x="1760" y="876"/>
                </a:lnTo>
                <a:lnTo>
                  <a:pt x="1758" y="876"/>
                </a:lnTo>
                <a:lnTo>
                  <a:pt x="1758" y="879"/>
                </a:lnTo>
                <a:lnTo>
                  <a:pt x="1754" y="881"/>
                </a:lnTo>
                <a:lnTo>
                  <a:pt x="1750" y="885"/>
                </a:lnTo>
                <a:lnTo>
                  <a:pt x="1747" y="885"/>
                </a:lnTo>
                <a:lnTo>
                  <a:pt x="1747" y="887"/>
                </a:lnTo>
                <a:lnTo>
                  <a:pt x="1747" y="887"/>
                </a:lnTo>
                <a:lnTo>
                  <a:pt x="1747" y="889"/>
                </a:lnTo>
                <a:lnTo>
                  <a:pt x="1750" y="891"/>
                </a:lnTo>
                <a:lnTo>
                  <a:pt x="1750" y="891"/>
                </a:lnTo>
                <a:lnTo>
                  <a:pt x="1752" y="891"/>
                </a:lnTo>
                <a:lnTo>
                  <a:pt x="1754" y="891"/>
                </a:lnTo>
                <a:lnTo>
                  <a:pt x="1758" y="891"/>
                </a:lnTo>
                <a:lnTo>
                  <a:pt x="1760" y="891"/>
                </a:lnTo>
                <a:lnTo>
                  <a:pt x="1762" y="889"/>
                </a:lnTo>
                <a:lnTo>
                  <a:pt x="1762" y="889"/>
                </a:lnTo>
                <a:lnTo>
                  <a:pt x="1762" y="889"/>
                </a:lnTo>
                <a:lnTo>
                  <a:pt x="1762" y="889"/>
                </a:lnTo>
                <a:lnTo>
                  <a:pt x="1764" y="889"/>
                </a:lnTo>
                <a:lnTo>
                  <a:pt x="1768" y="889"/>
                </a:lnTo>
                <a:lnTo>
                  <a:pt x="1768" y="889"/>
                </a:lnTo>
                <a:lnTo>
                  <a:pt x="1773" y="891"/>
                </a:lnTo>
                <a:lnTo>
                  <a:pt x="1775" y="891"/>
                </a:lnTo>
                <a:lnTo>
                  <a:pt x="1783" y="891"/>
                </a:lnTo>
                <a:lnTo>
                  <a:pt x="1785" y="891"/>
                </a:lnTo>
                <a:lnTo>
                  <a:pt x="1785" y="891"/>
                </a:lnTo>
                <a:lnTo>
                  <a:pt x="1789" y="891"/>
                </a:lnTo>
                <a:lnTo>
                  <a:pt x="1791" y="891"/>
                </a:lnTo>
                <a:lnTo>
                  <a:pt x="1794" y="891"/>
                </a:lnTo>
                <a:lnTo>
                  <a:pt x="1794" y="889"/>
                </a:lnTo>
                <a:lnTo>
                  <a:pt x="1794" y="887"/>
                </a:lnTo>
                <a:lnTo>
                  <a:pt x="1796" y="887"/>
                </a:lnTo>
                <a:lnTo>
                  <a:pt x="1796" y="889"/>
                </a:lnTo>
                <a:lnTo>
                  <a:pt x="1796" y="889"/>
                </a:lnTo>
                <a:lnTo>
                  <a:pt x="1798" y="887"/>
                </a:lnTo>
                <a:lnTo>
                  <a:pt x="1798" y="887"/>
                </a:lnTo>
                <a:lnTo>
                  <a:pt x="1798" y="887"/>
                </a:lnTo>
                <a:lnTo>
                  <a:pt x="1798" y="891"/>
                </a:lnTo>
                <a:lnTo>
                  <a:pt x="1796" y="893"/>
                </a:lnTo>
                <a:lnTo>
                  <a:pt x="1794" y="893"/>
                </a:lnTo>
                <a:lnTo>
                  <a:pt x="1796" y="893"/>
                </a:lnTo>
                <a:lnTo>
                  <a:pt x="1798" y="893"/>
                </a:lnTo>
                <a:lnTo>
                  <a:pt x="1800" y="893"/>
                </a:lnTo>
                <a:lnTo>
                  <a:pt x="1800" y="893"/>
                </a:lnTo>
                <a:lnTo>
                  <a:pt x="1802" y="893"/>
                </a:lnTo>
                <a:lnTo>
                  <a:pt x="1804" y="893"/>
                </a:lnTo>
                <a:lnTo>
                  <a:pt x="1804" y="893"/>
                </a:lnTo>
                <a:lnTo>
                  <a:pt x="1804" y="893"/>
                </a:lnTo>
                <a:lnTo>
                  <a:pt x="1804" y="891"/>
                </a:lnTo>
                <a:lnTo>
                  <a:pt x="1806" y="891"/>
                </a:lnTo>
                <a:lnTo>
                  <a:pt x="1806" y="889"/>
                </a:lnTo>
                <a:lnTo>
                  <a:pt x="1808" y="891"/>
                </a:lnTo>
                <a:lnTo>
                  <a:pt x="1810" y="891"/>
                </a:lnTo>
                <a:lnTo>
                  <a:pt x="1810" y="891"/>
                </a:lnTo>
                <a:lnTo>
                  <a:pt x="1812" y="891"/>
                </a:lnTo>
                <a:lnTo>
                  <a:pt x="1812" y="891"/>
                </a:lnTo>
                <a:lnTo>
                  <a:pt x="1815" y="889"/>
                </a:lnTo>
                <a:lnTo>
                  <a:pt x="1815" y="891"/>
                </a:lnTo>
                <a:lnTo>
                  <a:pt x="1812" y="891"/>
                </a:lnTo>
                <a:lnTo>
                  <a:pt x="1810" y="893"/>
                </a:lnTo>
                <a:lnTo>
                  <a:pt x="1808" y="893"/>
                </a:lnTo>
                <a:lnTo>
                  <a:pt x="1806" y="897"/>
                </a:lnTo>
                <a:lnTo>
                  <a:pt x="1804" y="897"/>
                </a:lnTo>
                <a:lnTo>
                  <a:pt x="1804" y="900"/>
                </a:lnTo>
                <a:lnTo>
                  <a:pt x="1802" y="900"/>
                </a:lnTo>
                <a:lnTo>
                  <a:pt x="1800" y="900"/>
                </a:lnTo>
                <a:lnTo>
                  <a:pt x="1798" y="902"/>
                </a:lnTo>
                <a:lnTo>
                  <a:pt x="1798" y="902"/>
                </a:lnTo>
                <a:lnTo>
                  <a:pt x="1798" y="902"/>
                </a:lnTo>
                <a:lnTo>
                  <a:pt x="1798" y="904"/>
                </a:lnTo>
                <a:lnTo>
                  <a:pt x="1798" y="904"/>
                </a:lnTo>
                <a:lnTo>
                  <a:pt x="1798" y="904"/>
                </a:lnTo>
                <a:lnTo>
                  <a:pt x="1798" y="904"/>
                </a:lnTo>
                <a:lnTo>
                  <a:pt x="1800" y="904"/>
                </a:lnTo>
                <a:lnTo>
                  <a:pt x="1802" y="904"/>
                </a:lnTo>
                <a:lnTo>
                  <a:pt x="1804" y="904"/>
                </a:lnTo>
                <a:lnTo>
                  <a:pt x="1804" y="904"/>
                </a:lnTo>
                <a:lnTo>
                  <a:pt x="1804" y="904"/>
                </a:lnTo>
                <a:lnTo>
                  <a:pt x="1806" y="904"/>
                </a:lnTo>
                <a:lnTo>
                  <a:pt x="1808" y="904"/>
                </a:lnTo>
                <a:lnTo>
                  <a:pt x="1808" y="902"/>
                </a:lnTo>
                <a:lnTo>
                  <a:pt x="1810" y="900"/>
                </a:lnTo>
                <a:lnTo>
                  <a:pt x="1810" y="900"/>
                </a:lnTo>
                <a:lnTo>
                  <a:pt x="1812" y="895"/>
                </a:lnTo>
                <a:lnTo>
                  <a:pt x="1815" y="895"/>
                </a:lnTo>
                <a:lnTo>
                  <a:pt x="1815" y="895"/>
                </a:lnTo>
                <a:lnTo>
                  <a:pt x="1817" y="895"/>
                </a:lnTo>
                <a:lnTo>
                  <a:pt x="1817" y="893"/>
                </a:lnTo>
                <a:lnTo>
                  <a:pt x="1819" y="891"/>
                </a:lnTo>
                <a:lnTo>
                  <a:pt x="1819" y="893"/>
                </a:lnTo>
                <a:lnTo>
                  <a:pt x="1817" y="895"/>
                </a:lnTo>
                <a:lnTo>
                  <a:pt x="1817" y="895"/>
                </a:lnTo>
                <a:lnTo>
                  <a:pt x="1819" y="895"/>
                </a:lnTo>
                <a:lnTo>
                  <a:pt x="1819" y="895"/>
                </a:lnTo>
                <a:lnTo>
                  <a:pt x="1819" y="893"/>
                </a:lnTo>
                <a:lnTo>
                  <a:pt x="1819" y="891"/>
                </a:lnTo>
                <a:lnTo>
                  <a:pt x="1823" y="889"/>
                </a:lnTo>
                <a:lnTo>
                  <a:pt x="1823" y="887"/>
                </a:lnTo>
                <a:lnTo>
                  <a:pt x="1823" y="887"/>
                </a:lnTo>
                <a:lnTo>
                  <a:pt x="1825" y="887"/>
                </a:lnTo>
                <a:lnTo>
                  <a:pt x="1825" y="889"/>
                </a:lnTo>
                <a:lnTo>
                  <a:pt x="1827" y="891"/>
                </a:lnTo>
                <a:lnTo>
                  <a:pt x="1827" y="893"/>
                </a:lnTo>
                <a:lnTo>
                  <a:pt x="1827" y="893"/>
                </a:lnTo>
                <a:lnTo>
                  <a:pt x="1827" y="893"/>
                </a:lnTo>
                <a:lnTo>
                  <a:pt x="1827" y="895"/>
                </a:lnTo>
                <a:lnTo>
                  <a:pt x="1825" y="897"/>
                </a:lnTo>
                <a:lnTo>
                  <a:pt x="1825" y="900"/>
                </a:lnTo>
                <a:lnTo>
                  <a:pt x="1823" y="904"/>
                </a:lnTo>
                <a:lnTo>
                  <a:pt x="1823" y="904"/>
                </a:lnTo>
                <a:lnTo>
                  <a:pt x="1823" y="904"/>
                </a:lnTo>
                <a:lnTo>
                  <a:pt x="1823" y="906"/>
                </a:lnTo>
                <a:lnTo>
                  <a:pt x="1823" y="906"/>
                </a:lnTo>
                <a:lnTo>
                  <a:pt x="1825" y="906"/>
                </a:lnTo>
                <a:lnTo>
                  <a:pt x="1825" y="906"/>
                </a:lnTo>
                <a:lnTo>
                  <a:pt x="1827" y="904"/>
                </a:lnTo>
                <a:lnTo>
                  <a:pt x="1829" y="902"/>
                </a:lnTo>
                <a:lnTo>
                  <a:pt x="1829" y="900"/>
                </a:lnTo>
                <a:lnTo>
                  <a:pt x="1831" y="900"/>
                </a:lnTo>
                <a:lnTo>
                  <a:pt x="1831" y="900"/>
                </a:lnTo>
                <a:lnTo>
                  <a:pt x="1831" y="900"/>
                </a:lnTo>
                <a:lnTo>
                  <a:pt x="1831" y="900"/>
                </a:lnTo>
                <a:lnTo>
                  <a:pt x="1831" y="902"/>
                </a:lnTo>
                <a:lnTo>
                  <a:pt x="1831" y="904"/>
                </a:lnTo>
                <a:lnTo>
                  <a:pt x="1831" y="904"/>
                </a:lnTo>
                <a:lnTo>
                  <a:pt x="1831" y="908"/>
                </a:lnTo>
                <a:lnTo>
                  <a:pt x="1831" y="908"/>
                </a:lnTo>
                <a:lnTo>
                  <a:pt x="1831" y="908"/>
                </a:lnTo>
                <a:lnTo>
                  <a:pt x="1831" y="908"/>
                </a:lnTo>
                <a:lnTo>
                  <a:pt x="1833" y="908"/>
                </a:lnTo>
                <a:lnTo>
                  <a:pt x="1835" y="908"/>
                </a:lnTo>
                <a:lnTo>
                  <a:pt x="1835" y="908"/>
                </a:lnTo>
                <a:lnTo>
                  <a:pt x="1835" y="908"/>
                </a:lnTo>
                <a:lnTo>
                  <a:pt x="1838" y="908"/>
                </a:lnTo>
                <a:lnTo>
                  <a:pt x="1838" y="908"/>
                </a:lnTo>
                <a:lnTo>
                  <a:pt x="1838" y="908"/>
                </a:lnTo>
                <a:lnTo>
                  <a:pt x="1840" y="908"/>
                </a:lnTo>
                <a:lnTo>
                  <a:pt x="1840" y="908"/>
                </a:lnTo>
                <a:lnTo>
                  <a:pt x="1840" y="906"/>
                </a:lnTo>
                <a:lnTo>
                  <a:pt x="1842" y="902"/>
                </a:lnTo>
                <a:lnTo>
                  <a:pt x="1842" y="902"/>
                </a:lnTo>
                <a:lnTo>
                  <a:pt x="1842" y="902"/>
                </a:lnTo>
                <a:lnTo>
                  <a:pt x="1842" y="900"/>
                </a:lnTo>
                <a:lnTo>
                  <a:pt x="1844" y="895"/>
                </a:lnTo>
                <a:lnTo>
                  <a:pt x="1844" y="893"/>
                </a:lnTo>
                <a:lnTo>
                  <a:pt x="1844" y="891"/>
                </a:lnTo>
                <a:lnTo>
                  <a:pt x="1844" y="891"/>
                </a:lnTo>
                <a:lnTo>
                  <a:pt x="1844" y="889"/>
                </a:lnTo>
                <a:lnTo>
                  <a:pt x="1844" y="889"/>
                </a:lnTo>
                <a:lnTo>
                  <a:pt x="1844" y="889"/>
                </a:lnTo>
                <a:lnTo>
                  <a:pt x="1844" y="889"/>
                </a:lnTo>
                <a:lnTo>
                  <a:pt x="1842" y="889"/>
                </a:lnTo>
                <a:lnTo>
                  <a:pt x="1842" y="891"/>
                </a:lnTo>
                <a:lnTo>
                  <a:pt x="1840" y="891"/>
                </a:lnTo>
                <a:lnTo>
                  <a:pt x="1840" y="893"/>
                </a:lnTo>
                <a:lnTo>
                  <a:pt x="1838" y="893"/>
                </a:lnTo>
                <a:lnTo>
                  <a:pt x="1838" y="893"/>
                </a:lnTo>
                <a:lnTo>
                  <a:pt x="1838" y="893"/>
                </a:lnTo>
                <a:lnTo>
                  <a:pt x="1838" y="891"/>
                </a:lnTo>
                <a:lnTo>
                  <a:pt x="1838" y="889"/>
                </a:lnTo>
                <a:lnTo>
                  <a:pt x="1838" y="887"/>
                </a:lnTo>
                <a:lnTo>
                  <a:pt x="1840" y="885"/>
                </a:lnTo>
                <a:lnTo>
                  <a:pt x="1840" y="883"/>
                </a:lnTo>
                <a:lnTo>
                  <a:pt x="1842" y="883"/>
                </a:lnTo>
                <a:lnTo>
                  <a:pt x="1842" y="883"/>
                </a:lnTo>
                <a:lnTo>
                  <a:pt x="1842" y="881"/>
                </a:lnTo>
                <a:lnTo>
                  <a:pt x="1842" y="881"/>
                </a:lnTo>
                <a:lnTo>
                  <a:pt x="1840" y="883"/>
                </a:lnTo>
                <a:lnTo>
                  <a:pt x="1835" y="885"/>
                </a:lnTo>
                <a:lnTo>
                  <a:pt x="1833" y="889"/>
                </a:lnTo>
                <a:lnTo>
                  <a:pt x="1831" y="889"/>
                </a:lnTo>
                <a:lnTo>
                  <a:pt x="1829" y="891"/>
                </a:lnTo>
                <a:lnTo>
                  <a:pt x="1829" y="891"/>
                </a:lnTo>
                <a:lnTo>
                  <a:pt x="1829" y="889"/>
                </a:lnTo>
                <a:lnTo>
                  <a:pt x="1827" y="889"/>
                </a:lnTo>
                <a:lnTo>
                  <a:pt x="1827" y="887"/>
                </a:lnTo>
                <a:lnTo>
                  <a:pt x="1827" y="887"/>
                </a:lnTo>
                <a:lnTo>
                  <a:pt x="1829" y="885"/>
                </a:lnTo>
                <a:lnTo>
                  <a:pt x="1831" y="885"/>
                </a:lnTo>
                <a:lnTo>
                  <a:pt x="1831" y="883"/>
                </a:lnTo>
                <a:lnTo>
                  <a:pt x="1831" y="883"/>
                </a:lnTo>
                <a:lnTo>
                  <a:pt x="1829" y="883"/>
                </a:lnTo>
                <a:lnTo>
                  <a:pt x="1827" y="883"/>
                </a:lnTo>
                <a:lnTo>
                  <a:pt x="1829" y="883"/>
                </a:lnTo>
                <a:lnTo>
                  <a:pt x="1829" y="883"/>
                </a:lnTo>
                <a:lnTo>
                  <a:pt x="1829" y="883"/>
                </a:lnTo>
                <a:lnTo>
                  <a:pt x="1831" y="883"/>
                </a:lnTo>
                <a:lnTo>
                  <a:pt x="1831" y="883"/>
                </a:lnTo>
                <a:lnTo>
                  <a:pt x="1831" y="881"/>
                </a:lnTo>
                <a:lnTo>
                  <a:pt x="1831" y="881"/>
                </a:lnTo>
                <a:lnTo>
                  <a:pt x="1831" y="881"/>
                </a:lnTo>
                <a:lnTo>
                  <a:pt x="1833" y="879"/>
                </a:lnTo>
                <a:lnTo>
                  <a:pt x="1835" y="876"/>
                </a:lnTo>
                <a:lnTo>
                  <a:pt x="1835" y="876"/>
                </a:lnTo>
                <a:lnTo>
                  <a:pt x="1838" y="876"/>
                </a:lnTo>
                <a:lnTo>
                  <a:pt x="1838" y="876"/>
                </a:lnTo>
                <a:lnTo>
                  <a:pt x="1838" y="876"/>
                </a:lnTo>
                <a:lnTo>
                  <a:pt x="1840" y="874"/>
                </a:lnTo>
                <a:lnTo>
                  <a:pt x="1840" y="874"/>
                </a:lnTo>
                <a:lnTo>
                  <a:pt x="1840" y="874"/>
                </a:lnTo>
                <a:lnTo>
                  <a:pt x="1840" y="872"/>
                </a:lnTo>
                <a:lnTo>
                  <a:pt x="1840" y="872"/>
                </a:lnTo>
                <a:lnTo>
                  <a:pt x="1840" y="872"/>
                </a:lnTo>
                <a:lnTo>
                  <a:pt x="1838" y="872"/>
                </a:lnTo>
                <a:lnTo>
                  <a:pt x="1838" y="872"/>
                </a:lnTo>
                <a:lnTo>
                  <a:pt x="1835" y="874"/>
                </a:lnTo>
                <a:lnTo>
                  <a:pt x="1835" y="874"/>
                </a:lnTo>
                <a:lnTo>
                  <a:pt x="1833" y="874"/>
                </a:lnTo>
                <a:lnTo>
                  <a:pt x="1831" y="874"/>
                </a:lnTo>
                <a:lnTo>
                  <a:pt x="1831" y="874"/>
                </a:lnTo>
                <a:lnTo>
                  <a:pt x="1829" y="874"/>
                </a:lnTo>
                <a:lnTo>
                  <a:pt x="1829" y="876"/>
                </a:lnTo>
                <a:lnTo>
                  <a:pt x="1827" y="876"/>
                </a:lnTo>
                <a:lnTo>
                  <a:pt x="1827" y="876"/>
                </a:lnTo>
                <a:lnTo>
                  <a:pt x="1823" y="876"/>
                </a:lnTo>
                <a:lnTo>
                  <a:pt x="1823" y="876"/>
                </a:lnTo>
                <a:lnTo>
                  <a:pt x="1825" y="876"/>
                </a:lnTo>
                <a:lnTo>
                  <a:pt x="1827" y="874"/>
                </a:lnTo>
                <a:lnTo>
                  <a:pt x="1829" y="874"/>
                </a:lnTo>
                <a:lnTo>
                  <a:pt x="1829" y="872"/>
                </a:lnTo>
                <a:lnTo>
                  <a:pt x="1829" y="872"/>
                </a:lnTo>
                <a:lnTo>
                  <a:pt x="1829" y="872"/>
                </a:lnTo>
                <a:lnTo>
                  <a:pt x="1829" y="870"/>
                </a:lnTo>
                <a:lnTo>
                  <a:pt x="1827" y="872"/>
                </a:lnTo>
                <a:lnTo>
                  <a:pt x="1825" y="870"/>
                </a:lnTo>
                <a:lnTo>
                  <a:pt x="1825" y="870"/>
                </a:lnTo>
                <a:lnTo>
                  <a:pt x="1825" y="870"/>
                </a:lnTo>
                <a:lnTo>
                  <a:pt x="1827" y="870"/>
                </a:lnTo>
                <a:lnTo>
                  <a:pt x="1827" y="870"/>
                </a:lnTo>
                <a:lnTo>
                  <a:pt x="1827" y="868"/>
                </a:lnTo>
                <a:lnTo>
                  <a:pt x="1827" y="868"/>
                </a:lnTo>
                <a:lnTo>
                  <a:pt x="1823" y="870"/>
                </a:lnTo>
                <a:lnTo>
                  <a:pt x="1823" y="870"/>
                </a:lnTo>
                <a:lnTo>
                  <a:pt x="1827" y="868"/>
                </a:lnTo>
                <a:lnTo>
                  <a:pt x="1827" y="866"/>
                </a:lnTo>
                <a:lnTo>
                  <a:pt x="1827" y="866"/>
                </a:lnTo>
                <a:lnTo>
                  <a:pt x="1827" y="866"/>
                </a:lnTo>
                <a:lnTo>
                  <a:pt x="1829" y="864"/>
                </a:lnTo>
                <a:lnTo>
                  <a:pt x="1829" y="864"/>
                </a:lnTo>
                <a:lnTo>
                  <a:pt x="1831" y="862"/>
                </a:lnTo>
                <a:lnTo>
                  <a:pt x="1831" y="862"/>
                </a:lnTo>
                <a:lnTo>
                  <a:pt x="1831" y="860"/>
                </a:lnTo>
                <a:lnTo>
                  <a:pt x="1831" y="860"/>
                </a:lnTo>
                <a:lnTo>
                  <a:pt x="1829" y="858"/>
                </a:lnTo>
                <a:lnTo>
                  <a:pt x="1827" y="858"/>
                </a:lnTo>
                <a:lnTo>
                  <a:pt x="1825" y="858"/>
                </a:lnTo>
                <a:lnTo>
                  <a:pt x="1821" y="858"/>
                </a:lnTo>
                <a:lnTo>
                  <a:pt x="1821" y="858"/>
                </a:lnTo>
                <a:lnTo>
                  <a:pt x="1821" y="858"/>
                </a:lnTo>
                <a:lnTo>
                  <a:pt x="1819" y="858"/>
                </a:lnTo>
                <a:lnTo>
                  <a:pt x="1819" y="860"/>
                </a:lnTo>
                <a:lnTo>
                  <a:pt x="1819" y="860"/>
                </a:lnTo>
                <a:lnTo>
                  <a:pt x="1819" y="858"/>
                </a:lnTo>
                <a:lnTo>
                  <a:pt x="1819" y="858"/>
                </a:lnTo>
                <a:lnTo>
                  <a:pt x="1819" y="856"/>
                </a:lnTo>
                <a:lnTo>
                  <a:pt x="1819" y="856"/>
                </a:lnTo>
                <a:lnTo>
                  <a:pt x="1817" y="856"/>
                </a:lnTo>
                <a:lnTo>
                  <a:pt x="1817" y="858"/>
                </a:lnTo>
                <a:lnTo>
                  <a:pt x="1815" y="858"/>
                </a:lnTo>
                <a:lnTo>
                  <a:pt x="1815" y="860"/>
                </a:lnTo>
                <a:lnTo>
                  <a:pt x="1812" y="860"/>
                </a:lnTo>
                <a:lnTo>
                  <a:pt x="1812" y="860"/>
                </a:lnTo>
                <a:lnTo>
                  <a:pt x="1810" y="860"/>
                </a:lnTo>
                <a:lnTo>
                  <a:pt x="1810" y="860"/>
                </a:lnTo>
                <a:lnTo>
                  <a:pt x="1810" y="860"/>
                </a:lnTo>
                <a:lnTo>
                  <a:pt x="1810" y="860"/>
                </a:lnTo>
                <a:lnTo>
                  <a:pt x="1810" y="860"/>
                </a:lnTo>
                <a:lnTo>
                  <a:pt x="1808" y="862"/>
                </a:lnTo>
                <a:lnTo>
                  <a:pt x="1808" y="862"/>
                </a:lnTo>
                <a:lnTo>
                  <a:pt x="1808" y="862"/>
                </a:lnTo>
                <a:lnTo>
                  <a:pt x="1808" y="864"/>
                </a:lnTo>
                <a:lnTo>
                  <a:pt x="1808" y="864"/>
                </a:lnTo>
                <a:lnTo>
                  <a:pt x="1806" y="864"/>
                </a:lnTo>
                <a:lnTo>
                  <a:pt x="1806" y="864"/>
                </a:lnTo>
                <a:lnTo>
                  <a:pt x="1806" y="864"/>
                </a:lnTo>
                <a:lnTo>
                  <a:pt x="1806" y="862"/>
                </a:lnTo>
                <a:lnTo>
                  <a:pt x="1806" y="860"/>
                </a:lnTo>
                <a:lnTo>
                  <a:pt x="1808" y="860"/>
                </a:lnTo>
                <a:lnTo>
                  <a:pt x="1808" y="858"/>
                </a:lnTo>
                <a:lnTo>
                  <a:pt x="1808" y="856"/>
                </a:lnTo>
                <a:lnTo>
                  <a:pt x="1808" y="856"/>
                </a:lnTo>
                <a:lnTo>
                  <a:pt x="1806" y="856"/>
                </a:lnTo>
                <a:lnTo>
                  <a:pt x="1806" y="856"/>
                </a:lnTo>
                <a:lnTo>
                  <a:pt x="1806" y="858"/>
                </a:lnTo>
                <a:lnTo>
                  <a:pt x="1806" y="858"/>
                </a:lnTo>
                <a:lnTo>
                  <a:pt x="1806" y="858"/>
                </a:lnTo>
                <a:lnTo>
                  <a:pt x="1806" y="858"/>
                </a:lnTo>
                <a:lnTo>
                  <a:pt x="1806" y="858"/>
                </a:lnTo>
                <a:lnTo>
                  <a:pt x="1806" y="858"/>
                </a:lnTo>
                <a:lnTo>
                  <a:pt x="1806" y="856"/>
                </a:lnTo>
                <a:lnTo>
                  <a:pt x="1804" y="858"/>
                </a:lnTo>
                <a:lnTo>
                  <a:pt x="1802" y="858"/>
                </a:lnTo>
                <a:lnTo>
                  <a:pt x="1800" y="856"/>
                </a:lnTo>
                <a:lnTo>
                  <a:pt x="1796" y="858"/>
                </a:lnTo>
                <a:lnTo>
                  <a:pt x="1796" y="858"/>
                </a:lnTo>
                <a:lnTo>
                  <a:pt x="1798" y="856"/>
                </a:lnTo>
                <a:lnTo>
                  <a:pt x="1798" y="853"/>
                </a:lnTo>
                <a:lnTo>
                  <a:pt x="1798" y="853"/>
                </a:lnTo>
                <a:lnTo>
                  <a:pt x="1798" y="853"/>
                </a:lnTo>
                <a:lnTo>
                  <a:pt x="1798" y="853"/>
                </a:lnTo>
                <a:lnTo>
                  <a:pt x="1796" y="853"/>
                </a:lnTo>
                <a:lnTo>
                  <a:pt x="1796" y="853"/>
                </a:lnTo>
                <a:lnTo>
                  <a:pt x="1794" y="853"/>
                </a:lnTo>
                <a:lnTo>
                  <a:pt x="1796" y="851"/>
                </a:lnTo>
                <a:lnTo>
                  <a:pt x="1800" y="849"/>
                </a:lnTo>
                <a:lnTo>
                  <a:pt x="1802" y="849"/>
                </a:lnTo>
                <a:lnTo>
                  <a:pt x="1804" y="847"/>
                </a:lnTo>
                <a:lnTo>
                  <a:pt x="1804" y="847"/>
                </a:lnTo>
                <a:lnTo>
                  <a:pt x="1804" y="847"/>
                </a:lnTo>
                <a:lnTo>
                  <a:pt x="1802" y="847"/>
                </a:lnTo>
                <a:lnTo>
                  <a:pt x="1800" y="847"/>
                </a:lnTo>
                <a:lnTo>
                  <a:pt x="1798" y="847"/>
                </a:lnTo>
                <a:lnTo>
                  <a:pt x="1798" y="847"/>
                </a:lnTo>
                <a:lnTo>
                  <a:pt x="1796" y="847"/>
                </a:lnTo>
                <a:lnTo>
                  <a:pt x="1794" y="847"/>
                </a:lnTo>
                <a:lnTo>
                  <a:pt x="1794" y="847"/>
                </a:lnTo>
                <a:lnTo>
                  <a:pt x="1794" y="847"/>
                </a:lnTo>
                <a:lnTo>
                  <a:pt x="1796" y="845"/>
                </a:lnTo>
                <a:lnTo>
                  <a:pt x="1794" y="845"/>
                </a:lnTo>
                <a:lnTo>
                  <a:pt x="1794" y="845"/>
                </a:lnTo>
                <a:lnTo>
                  <a:pt x="1794" y="845"/>
                </a:lnTo>
                <a:lnTo>
                  <a:pt x="1791" y="847"/>
                </a:lnTo>
                <a:lnTo>
                  <a:pt x="1791" y="847"/>
                </a:lnTo>
                <a:lnTo>
                  <a:pt x="1789" y="849"/>
                </a:lnTo>
                <a:lnTo>
                  <a:pt x="1789" y="849"/>
                </a:lnTo>
                <a:lnTo>
                  <a:pt x="1787" y="851"/>
                </a:lnTo>
                <a:lnTo>
                  <a:pt x="1785" y="853"/>
                </a:lnTo>
                <a:lnTo>
                  <a:pt x="1785" y="853"/>
                </a:lnTo>
                <a:lnTo>
                  <a:pt x="1785" y="853"/>
                </a:lnTo>
                <a:lnTo>
                  <a:pt x="1785" y="851"/>
                </a:lnTo>
                <a:lnTo>
                  <a:pt x="1785" y="851"/>
                </a:lnTo>
                <a:lnTo>
                  <a:pt x="1783" y="851"/>
                </a:lnTo>
                <a:lnTo>
                  <a:pt x="1785" y="851"/>
                </a:lnTo>
                <a:lnTo>
                  <a:pt x="1785" y="849"/>
                </a:lnTo>
                <a:lnTo>
                  <a:pt x="1785" y="849"/>
                </a:lnTo>
                <a:lnTo>
                  <a:pt x="1785" y="849"/>
                </a:lnTo>
                <a:lnTo>
                  <a:pt x="1785" y="847"/>
                </a:lnTo>
                <a:lnTo>
                  <a:pt x="1785" y="847"/>
                </a:lnTo>
                <a:lnTo>
                  <a:pt x="1787" y="845"/>
                </a:lnTo>
                <a:lnTo>
                  <a:pt x="1789" y="843"/>
                </a:lnTo>
                <a:lnTo>
                  <a:pt x="1789" y="841"/>
                </a:lnTo>
                <a:lnTo>
                  <a:pt x="1789" y="841"/>
                </a:lnTo>
                <a:lnTo>
                  <a:pt x="1789" y="839"/>
                </a:lnTo>
                <a:lnTo>
                  <a:pt x="1791" y="839"/>
                </a:lnTo>
                <a:lnTo>
                  <a:pt x="1794" y="837"/>
                </a:lnTo>
                <a:lnTo>
                  <a:pt x="1794" y="835"/>
                </a:lnTo>
                <a:lnTo>
                  <a:pt x="1796" y="832"/>
                </a:lnTo>
                <a:lnTo>
                  <a:pt x="1796" y="832"/>
                </a:lnTo>
                <a:lnTo>
                  <a:pt x="1796" y="832"/>
                </a:lnTo>
                <a:lnTo>
                  <a:pt x="1798" y="830"/>
                </a:lnTo>
                <a:lnTo>
                  <a:pt x="1798" y="830"/>
                </a:lnTo>
                <a:lnTo>
                  <a:pt x="1800" y="828"/>
                </a:lnTo>
                <a:lnTo>
                  <a:pt x="1800" y="826"/>
                </a:lnTo>
                <a:lnTo>
                  <a:pt x="1800" y="826"/>
                </a:lnTo>
                <a:lnTo>
                  <a:pt x="1800" y="824"/>
                </a:lnTo>
                <a:lnTo>
                  <a:pt x="1800" y="824"/>
                </a:lnTo>
                <a:lnTo>
                  <a:pt x="1798" y="824"/>
                </a:lnTo>
                <a:lnTo>
                  <a:pt x="1798" y="824"/>
                </a:lnTo>
                <a:lnTo>
                  <a:pt x="1798" y="824"/>
                </a:lnTo>
                <a:lnTo>
                  <a:pt x="1796" y="824"/>
                </a:lnTo>
                <a:lnTo>
                  <a:pt x="1796" y="824"/>
                </a:lnTo>
                <a:lnTo>
                  <a:pt x="1796" y="822"/>
                </a:lnTo>
                <a:lnTo>
                  <a:pt x="1796" y="822"/>
                </a:lnTo>
                <a:lnTo>
                  <a:pt x="1798" y="822"/>
                </a:lnTo>
                <a:lnTo>
                  <a:pt x="1800" y="822"/>
                </a:lnTo>
                <a:lnTo>
                  <a:pt x="1802" y="820"/>
                </a:lnTo>
                <a:lnTo>
                  <a:pt x="1802" y="820"/>
                </a:lnTo>
                <a:lnTo>
                  <a:pt x="1804" y="820"/>
                </a:lnTo>
                <a:lnTo>
                  <a:pt x="1804" y="818"/>
                </a:lnTo>
                <a:lnTo>
                  <a:pt x="1804" y="818"/>
                </a:lnTo>
                <a:close/>
                <a:moveTo>
                  <a:pt x="1475" y="1596"/>
                </a:moveTo>
                <a:lnTo>
                  <a:pt x="1475" y="1593"/>
                </a:lnTo>
                <a:lnTo>
                  <a:pt x="1475" y="1593"/>
                </a:lnTo>
                <a:lnTo>
                  <a:pt x="1475" y="1593"/>
                </a:lnTo>
                <a:lnTo>
                  <a:pt x="1475" y="1593"/>
                </a:lnTo>
                <a:lnTo>
                  <a:pt x="1475" y="1593"/>
                </a:lnTo>
                <a:lnTo>
                  <a:pt x="1475" y="1596"/>
                </a:lnTo>
                <a:lnTo>
                  <a:pt x="1475" y="1596"/>
                </a:lnTo>
                <a:close/>
                <a:moveTo>
                  <a:pt x="1525" y="2336"/>
                </a:moveTo>
                <a:lnTo>
                  <a:pt x="1525" y="2338"/>
                </a:lnTo>
                <a:lnTo>
                  <a:pt x="1527" y="2338"/>
                </a:lnTo>
                <a:lnTo>
                  <a:pt x="1530" y="2338"/>
                </a:lnTo>
                <a:lnTo>
                  <a:pt x="1530" y="2338"/>
                </a:lnTo>
                <a:lnTo>
                  <a:pt x="1532" y="2336"/>
                </a:lnTo>
                <a:lnTo>
                  <a:pt x="1532" y="2336"/>
                </a:lnTo>
                <a:lnTo>
                  <a:pt x="1532" y="2336"/>
                </a:lnTo>
                <a:lnTo>
                  <a:pt x="1532" y="2334"/>
                </a:lnTo>
                <a:lnTo>
                  <a:pt x="1532" y="2334"/>
                </a:lnTo>
                <a:lnTo>
                  <a:pt x="1532" y="2329"/>
                </a:lnTo>
                <a:lnTo>
                  <a:pt x="1532" y="2327"/>
                </a:lnTo>
                <a:lnTo>
                  <a:pt x="1530" y="2327"/>
                </a:lnTo>
                <a:lnTo>
                  <a:pt x="1530" y="2329"/>
                </a:lnTo>
                <a:lnTo>
                  <a:pt x="1527" y="2329"/>
                </a:lnTo>
                <a:lnTo>
                  <a:pt x="1527" y="2331"/>
                </a:lnTo>
                <a:lnTo>
                  <a:pt x="1527" y="2334"/>
                </a:lnTo>
                <a:lnTo>
                  <a:pt x="1525" y="2336"/>
                </a:lnTo>
                <a:lnTo>
                  <a:pt x="1525" y="2336"/>
                </a:lnTo>
                <a:close/>
                <a:moveTo>
                  <a:pt x="1538" y="2302"/>
                </a:moveTo>
                <a:lnTo>
                  <a:pt x="1536" y="2304"/>
                </a:lnTo>
                <a:lnTo>
                  <a:pt x="1534" y="2304"/>
                </a:lnTo>
                <a:lnTo>
                  <a:pt x="1534" y="2304"/>
                </a:lnTo>
                <a:lnTo>
                  <a:pt x="1534" y="2304"/>
                </a:lnTo>
                <a:lnTo>
                  <a:pt x="1536" y="2306"/>
                </a:lnTo>
                <a:lnTo>
                  <a:pt x="1536" y="2304"/>
                </a:lnTo>
                <a:lnTo>
                  <a:pt x="1538" y="2304"/>
                </a:lnTo>
                <a:lnTo>
                  <a:pt x="1538" y="2304"/>
                </a:lnTo>
                <a:lnTo>
                  <a:pt x="1538" y="2304"/>
                </a:lnTo>
                <a:lnTo>
                  <a:pt x="1538" y="2304"/>
                </a:lnTo>
                <a:lnTo>
                  <a:pt x="1538" y="2302"/>
                </a:lnTo>
                <a:lnTo>
                  <a:pt x="1538" y="2302"/>
                </a:lnTo>
                <a:close/>
                <a:moveTo>
                  <a:pt x="830" y="872"/>
                </a:moveTo>
                <a:lnTo>
                  <a:pt x="830" y="872"/>
                </a:lnTo>
                <a:lnTo>
                  <a:pt x="828" y="870"/>
                </a:lnTo>
                <a:lnTo>
                  <a:pt x="828" y="870"/>
                </a:lnTo>
                <a:lnTo>
                  <a:pt x="826" y="872"/>
                </a:lnTo>
                <a:lnTo>
                  <a:pt x="826" y="872"/>
                </a:lnTo>
                <a:lnTo>
                  <a:pt x="826" y="872"/>
                </a:lnTo>
                <a:lnTo>
                  <a:pt x="828" y="872"/>
                </a:lnTo>
                <a:lnTo>
                  <a:pt x="828" y="872"/>
                </a:lnTo>
                <a:lnTo>
                  <a:pt x="828" y="872"/>
                </a:lnTo>
                <a:lnTo>
                  <a:pt x="828" y="872"/>
                </a:lnTo>
                <a:lnTo>
                  <a:pt x="828" y="872"/>
                </a:lnTo>
                <a:lnTo>
                  <a:pt x="828" y="872"/>
                </a:lnTo>
                <a:lnTo>
                  <a:pt x="830" y="872"/>
                </a:lnTo>
                <a:close/>
                <a:moveTo>
                  <a:pt x="1448" y="1673"/>
                </a:moveTo>
                <a:lnTo>
                  <a:pt x="1448" y="1671"/>
                </a:lnTo>
                <a:lnTo>
                  <a:pt x="1448" y="1671"/>
                </a:lnTo>
                <a:lnTo>
                  <a:pt x="1448" y="1671"/>
                </a:lnTo>
                <a:lnTo>
                  <a:pt x="1450" y="1671"/>
                </a:lnTo>
                <a:lnTo>
                  <a:pt x="1448" y="1669"/>
                </a:lnTo>
                <a:lnTo>
                  <a:pt x="1448" y="1669"/>
                </a:lnTo>
                <a:lnTo>
                  <a:pt x="1446" y="1669"/>
                </a:lnTo>
                <a:lnTo>
                  <a:pt x="1446" y="1671"/>
                </a:lnTo>
                <a:lnTo>
                  <a:pt x="1446" y="1671"/>
                </a:lnTo>
                <a:lnTo>
                  <a:pt x="1446" y="1673"/>
                </a:lnTo>
                <a:lnTo>
                  <a:pt x="1446" y="1673"/>
                </a:lnTo>
                <a:lnTo>
                  <a:pt x="1446" y="1675"/>
                </a:lnTo>
                <a:lnTo>
                  <a:pt x="1446" y="1675"/>
                </a:lnTo>
                <a:lnTo>
                  <a:pt x="1448" y="1673"/>
                </a:lnTo>
                <a:close/>
                <a:moveTo>
                  <a:pt x="1463" y="1512"/>
                </a:moveTo>
                <a:lnTo>
                  <a:pt x="1463" y="1512"/>
                </a:lnTo>
                <a:lnTo>
                  <a:pt x="1460" y="1512"/>
                </a:lnTo>
                <a:lnTo>
                  <a:pt x="1463" y="1514"/>
                </a:lnTo>
                <a:lnTo>
                  <a:pt x="1463" y="1512"/>
                </a:lnTo>
                <a:lnTo>
                  <a:pt x="1463" y="1512"/>
                </a:lnTo>
                <a:close/>
                <a:moveTo>
                  <a:pt x="1532" y="2292"/>
                </a:moveTo>
                <a:lnTo>
                  <a:pt x="1530" y="2292"/>
                </a:lnTo>
                <a:lnTo>
                  <a:pt x="1530" y="2294"/>
                </a:lnTo>
                <a:lnTo>
                  <a:pt x="1530" y="2294"/>
                </a:lnTo>
                <a:lnTo>
                  <a:pt x="1532" y="2294"/>
                </a:lnTo>
                <a:lnTo>
                  <a:pt x="1534" y="2296"/>
                </a:lnTo>
                <a:lnTo>
                  <a:pt x="1536" y="2296"/>
                </a:lnTo>
                <a:lnTo>
                  <a:pt x="1536" y="2296"/>
                </a:lnTo>
                <a:lnTo>
                  <a:pt x="1538" y="2296"/>
                </a:lnTo>
                <a:lnTo>
                  <a:pt x="1538" y="2296"/>
                </a:lnTo>
                <a:lnTo>
                  <a:pt x="1540" y="2294"/>
                </a:lnTo>
                <a:lnTo>
                  <a:pt x="1540" y="2292"/>
                </a:lnTo>
                <a:lnTo>
                  <a:pt x="1540" y="2292"/>
                </a:lnTo>
                <a:lnTo>
                  <a:pt x="1542" y="2290"/>
                </a:lnTo>
                <a:lnTo>
                  <a:pt x="1544" y="2290"/>
                </a:lnTo>
                <a:lnTo>
                  <a:pt x="1544" y="2287"/>
                </a:lnTo>
                <a:lnTo>
                  <a:pt x="1542" y="2287"/>
                </a:lnTo>
                <a:lnTo>
                  <a:pt x="1542" y="2285"/>
                </a:lnTo>
                <a:lnTo>
                  <a:pt x="1540" y="2283"/>
                </a:lnTo>
                <a:lnTo>
                  <a:pt x="1540" y="2283"/>
                </a:lnTo>
                <a:lnTo>
                  <a:pt x="1538" y="2281"/>
                </a:lnTo>
                <a:lnTo>
                  <a:pt x="1540" y="2281"/>
                </a:lnTo>
                <a:lnTo>
                  <a:pt x="1540" y="2281"/>
                </a:lnTo>
                <a:lnTo>
                  <a:pt x="1540" y="2281"/>
                </a:lnTo>
                <a:lnTo>
                  <a:pt x="1542" y="2281"/>
                </a:lnTo>
                <a:lnTo>
                  <a:pt x="1544" y="2279"/>
                </a:lnTo>
                <a:lnTo>
                  <a:pt x="1542" y="2279"/>
                </a:lnTo>
                <a:lnTo>
                  <a:pt x="1542" y="2277"/>
                </a:lnTo>
                <a:lnTo>
                  <a:pt x="1544" y="2277"/>
                </a:lnTo>
                <a:lnTo>
                  <a:pt x="1544" y="2275"/>
                </a:lnTo>
                <a:lnTo>
                  <a:pt x="1544" y="2275"/>
                </a:lnTo>
                <a:lnTo>
                  <a:pt x="1544" y="2273"/>
                </a:lnTo>
                <a:lnTo>
                  <a:pt x="1542" y="2271"/>
                </a:lnTo>
                <a:lnTo>
                  <a:pt x="1542" y="2271"/>
                </a:lnTo>
                <a:lnTo>
                  <a:pt x="1540" y="2271"/>
                </a:lnTo>
                <a:lnTo>
                  <a:pt x="1536" y="2269"/>
                </a:lnTo>
                <a:lnTo>
                  <a:pt x="1534" y="2269"/>
                </a:lnTo>
                <a:lnTo>
                  <a:pt x="1536" y="2269"/>
                </a:lnTo>
                <a:lnTo>
                  <a:pt x="1536" y="2271"/>
                </a:lnTo>
                <a:lnTo>
                  <a:pt x="1536" y="2273"/>
                </a:lnTo>
                <a:lnTo>
                  <a:pt x="1534" y="2273"/>
                </a:lnTo>
                <a:lnTo>
                  <a:pt x="1534" y="2273"/>
                </a:lnTo>
                <a:lnTo>
                  <a:pt x="1534" y="2275"/>
                </a:lnTo>
                <a:lnTo>
                  <a:pt x="1534" y="2277"/>
                </a:lnTo>
                <a:lnTo>
                  <a:pt x="1534" y="2277"/>
                </a:lnTo>
                <a:lnTo>
                  <a:pt x="1534" y="2279"/>
                </a:lnTo>
                <a:lnTo>
                  <a:pt x="1534" y="2279"/>
                </a:lnTo>
                <a:lnTo>
                  <a:pt x="1534" y="2281"/>
                </a:lnTo>
                <a:lnTo>
                  <a:pt x="1534" y="2281"/>
                </a:lnTo>
                <a:lnTo>
                  <a:pt x="1532" y="2287"/>
                </a:lnTo>
                <a:lnTo>
                  <a:pt x="1532" y="2292"/>
                </a:lnTo>
                <a:close/>
                <a:moveTo>
                  <a:pt x="1540" y="2317"/>
                </a:moveTo>
                <a:lnTo>
                  <a:pt x="1540" y="2317"/>
                </a:lnTo>
                <a:lnTo>
                  <a:pt x="1538" y="2317"/>
                </a:lnTo>
                <a:lnTo>
                  <a:pt x="1538" y="2317"/>
                </a:lnTo>
                <a:lnTo>
                  <a:pt x="1538" y="2319"/>
                </a:lnTo>
                <a:lnTo>
                  <a:pt x="1538" y="2319"/>
                </a:lnTo>
                <a:lnTo>
                  <a:pt x="1540" y="2321"/>
                </a:lnTo>
                <a:lnTo>
                  <a:pt x="1540" y="2321"/>
                </a:lnTo>
                <a:lnTo>
                  <a:pt x="1540" y="2321"/>
                </a:lnTo>
                <a:lnTo>
                  <a:pt x="1540" y="2321"/>
                </a:lnTo>
                <a:lnTo>
                  <a:pt x="1540" y="2321"/>
                </a:lnTo>
                <a:lnTo>
                  <a:pt x="1542" y="2321"/>
                </a:lnTo>
                <a:lnTo>
                  <a:pt x="1540" y="2319"/>
                </a:lnTo>
                <a:lnTo>
                  <a:pt x="1540" y="2317"/>
                </a:lnTo>
                <a:lnTo>
                  <a:pt x="1540" y="2317"/>
                </a:lnTo>
                <a:close/>
                <a:moveTo>
                  <a:pt x="1527" y="2319"/>
                </a:moveTo>
                <a:lnTo>
                  <a:pt x="1530" y="2321"/>
                </a:lnTo>
                <a:lnTo>
                  <a:pt x="1530" y="2323"/>
                </a:lnTo>
                <a:lnTo>
                  <a:pt x="1532" y="2325"/>
                </a:lnTo>
                <a:lnTo>
                  <a:pt x="1534" y="2327"/>
                </a:lnTo>
                <a:lnTo>
                  <a:pt x="1534" y="2327"/>
                </a:lnTo>
                <a:lnTo>
                  <a:pt x="1534" y="2329"/>
                </a:lnTo>
                <a:lnTo>
                  <a:pt x="1536" y="2331"/>
                </a:lnTo>
                <a:lnTo>
                  <a:pt x="1538" y="2329"/>
                </a:lnTo>
                <a:lnTo>
                  <a:pt x="1538" y="2329"/>
                </a:lnTo>
                <a:lnTo>
                  <a:pt x="1538" y="2329"/>
                </a:lnTo>
                <a:lnTo>
                  <a:pt x="1538" y="2329"/>
                </a:lnTo>
                <a:lnTo>
                  <a:pt x="1540" y="2329"/>
                </a:lnTo>
                <a:lnTo>
                  <a:pt x="1540" y="2327"/>
                </a:lnTo>
                <a:lnTo>
                  <a:pt x="1540" y="2327"/>
                </a:lnTo>
                <a:lnTo>
                  <a:pt x="1540" y="2327"/>
                </a:lnTo>
                <a:lnTo>
                  <a:pt x="1538" y="2325"/>
                </a:lnTo>
                <a:lnTo>
                  <a:pt x="1538" y="2323"/>
                </a:lnTo>
                <a:lnTo>
                  <a:pt x="1538" y="2323"/>
                </a:lnTo>
                <a:lnTo>
                  <a:pt x="1538" y="2321"/>
                </a:lnTo>
                <a:lnTo>
                  <a:pt x="1538" y="2319"/>
                </a:lnTo>
                <a:lnTo>
                  <a:pt x="1536" y="2319"/>
                </a:lnTo>
                <a:lnTo>
                  <a:pt x="1536" y="2317"/>
                </a:lnTo>
                <a:lnTo>
                  <a:pt x="1536" y="2317"/>
                </a:lnTo>
                <a:lnTo>
                  <a:pt x="1536" y="2315"/>
                </a:lnTo>
                <a:lnTo>
                  <a:pt x="1538" y="2315"/>
                </a:lnTo>
                <a:lnTo>
                  <a:pt x="1538" y="2315"/>
                </a:lnTo>
                <a:lnTo>
                  <a:pt x="1540" y="2313"/>
                </a:lnTo>
                <a:lnTo>
                  <a:pt x="1540" y="2313"/>
                </a:lnTo>
                <a:lnTo>
                  <a:pt x="1540" y="2310"/>
                </a:lnTo>
                <a:lnTo>
                  <a:pt x="1538" y="2310"/>
                </a:lnTo>
                <a:lnTo>
                  <a:pt x="1538" y="2310"/>
                </a:lnTo>
                <a:lnTo>
                  <a:pt x="1538" y="2308"/>
                </a:lnTo>
                <a:lnTo>
                  <a:pt x="1536" y="2308"/>
                </a:lnTo>
                <a:lnTo>
                  <a:pt x="1534" y="2310"/>
                </a:lnTo>
                <a:lnTo>
                  <a:pt x="1534" y="2310"/>
                </a:lnTo>
                <a:lnTo>
                  <a:pt x="1534" y="2313"/>
                </a:lnTo>
                <a:lnTo>
                  <a:pt x="1534" y="2315"/>
                </a:lnTo>
                <a:lnTo>
                  <a:pt x="1532" y="2315"/>
                </a:lnTo>
                <a:lnTo>
                  <a:pt x="1532" y="2315"/>
                </a:lnTo>
                <a:lnTo>
                  <a:pt x="1530" y="2315"/>
                </a:lnTo>
                <a:lnTo>
                  <a:pt x="1527" y="2315"/>
                </a:lnTo>
                <a:lnTo>
                  <a:pt x="1530" y="2317"/>
                </a:lnTo>
                <a:lnTo>
                  <a:pt x="1527" y="2319"/>
                </a:lnTo>
                <a:lnTo>
                  <a:pt x="1527" y="2319"/>
                </a:lnTo>
                <a:close/>
                <a:moveTo>
                  <a:pt x="1546" y="2317"/>
                </a:moveTo>
                <a:lnTo>
                  <a:pt x="1544" y="2317"/>
                </a:lnTo>
                <a:lnTo>
                  <a:pt x="1544" y="2319"/>
                </a:lnTo>
                <a:lnTo>
                  <a:pt x="1544" y="2319"/>
                </a:lnTo>
                <a:lnTo>
                  <a:pt x="1544" y="2321"/>
                </a:lnTo>
                <a:lnTo>
                  <a:pt x="1544" y="2321"/>
                </a:lnTo>
                <a:lnTo>
                  <a:pt x="1546" y="2321"/>
                </a:lnTo>
                <a:lnTo>
                  <a:pt x="1551" y="2321"/>
                </a:lnTo>
                <a:lnTo>
                  <a:pt x="1553" y="2319"/>
                </a:lnTo>
                <a:lnTo>
                  <a:pt x="1553" y="2319"/>
                </a:lnTo>
                <a:lnTo>
                  <a:pt x="1553" y="2317"/>
                </a:lnTo>
                <a:lnTo>
                  <a:pt x="1553" y="2315"/>
                </a:lnTo>
                <a:lnTo>
                  <a:pt x="1553" y="2315"/>
                </a:lnTo>
                <a:lnTo>
                  <a:pt x="1551" y="2313"/>
                </a:lnTo>
                <a:lnTo>
                  <a:pt x="1546" y="2313"/>
                </a:lnTo>
                <a:lnTo>
                  <a:pt x="1546" y="2313"/>
                </a:lnTo>
                <a:lnTo>
                  <a:pt x="1546" y="2313"/>
                </a:lnTo>
                <a:lnTo>
                  <a:pt x="1546" y="2315"/>
                </a:lnTo>
                <a:lnTo>
                  <a:pt x="1546" y="2315"/>
                </a:lnTo>
                <a:lnTo>
                  <a:pt x="1546" y="2317"/>
                </a:lnTo>
                <a:close/>
                <a:moveTo>
                  <a:pt x="1525" y="2298"/>
                </a:moveTo>
                <a:lnTo>
                  <a:pt x="1525" y="2298"/>
                </a:lnTo>
                <a:lnTo>
                  <a:pt x="1523" y="2298"/>
                </a:lnTo>
                <a:lnTo>
                  <a:pt x="1523" y="2300"/>
                </a:lnTo>
                <a:lnTo>
                  <a:pt x="1523" y="2300"/>
                </a:lnTo>
                <a:lnTo>
                  <a:pt x="1523" y="2300"/>
                </a:lnTo>
                <a:lnTo>
                  <a:pt x="1525" y="2300"/>
                </a:lnTo>
                <a:lnTo>
                  <a:pt x="1525" y="2300"/>
                </a:lnTo>
                <a:lnTo>
                  <a:pt x="1525" y="2300"/>
                </a:lnTo>
                <a:lnTo>
                  <a:pt x="1525" y="2298"/>
                </a:lnTo>
                <a:close/>
                <a:moveTo>
                  <a:pt x="599" y="1782"/>
                </a:moveTo>
                <a:lnTo>
                  <a:pt x="599" y="1782"/>
                </a:lnTo>
                <a:lnTo>
                  <a:pt x="599" y="1782"/>
                </a:lnTo>
                <a:lnTo>
                  <a:pt x="599" y="1782"/>
                </a:lnTo>
                <a:lnTo>
                  <a:pt x="599" y="1782"/>
                </a:lnTo>
                <a:lnTo>
                  <a:pt x="599" y="1782"/>
                </a:lnTo>
                <a:lnTo>
                  <a:pt x="599" y="1782"/>
                </a:lnTo>
                <a:close/>
                <a:moveTo>
                  <a:pt x="966" y="1197"/>
                </a:moveTo>
                <a:lnTo>
                  <a:pt x="966" y="1197"/>
                </a:lnTo>
                <a:lnTo>
                  <a:pt x="964" y="1195"/>
                </a:lnTo>
                <a:lnTo>
                  <a:pt x="964" y="1195"/>
                </a:lnTo>
                <a:lnTo>
                  <a:pt x="962" y="1193"/>
                </a:lnTo>
                <a:lnTo>
                  <a:pt x="962" y="1195"/>
                </a:lnTo>
                <a:lnTo>
                  <a:pt x="962" y="1197"/>
                </a:lnTo>
                <a:lnTo>
                  <a:pt x="964" y="1197"/>
                </a:lnTo>
                <a:lnTo>
                  <a:pt x="966" y="1201"/>
                </a:lnTo>
                <a:lnTo>
                  <a:pt x="968" y="1201"/>
                </a:lnTo>
                <a:lnTo>
                  <a:pt x="968" y="1201"/>
                </a:lnTo>
                <a:lnTo>
                  <a:pt x="968" y="1201"/>
                </a:lnTo>
                <a:lnTo>
                  <a:pt x="968" y="1197"/>
                </a:lnTo>
                <a:lnTo>
                  <a:pt x="966" y="1197"/>
                </a:lnTo>
                <a:close/>
                <a:moveTo>
                  <a:pt x="997" y="1248"/>
                </a:moveTo>
                <a:lnTo>
                  <a:pt x="997" y="1250"/>
                </a:lnTo>
                <a:lnTo>
                  <a:pt x="997" y="1252"/>
                </a:lnTo>
                <a:lnTo>
                  <a:pt x="997" y="1252"/>
                </a:lnTo>
                <a:lnTo>
                  <a:pt x="997" y="1250"/>
                </a:lnTo>
                <a:lnTo>
                  <a:pt x="997" y="1250"/>
                </a:lnTo>
                <a:lnTo>
                  <a:pt x="997" y="1250"/>
                </a:lnTo>
                <a:lnTo>
                  <a:pt x="997" y="1250"/>
                </a:lnTo>
                <a:lnTo>
                  <a:pt x="997" y="1248"/>
                </a:lnTo>
                <a:lnTo>
                  <a:pt x="997" y="1248"/>
                </a:lnTo>
                <a:close/>
                <a:moveTo>
                  <a:pt x="945" y="1160"/>
                </a:moveTo>
                <a:lnTo>
                  <a:pt x="945" y="1160"/>
                </a:lnTo>
                <a:lnTo>
                  <a:pt x="945" y="1160"/>
                </a:lnTo>
                <a:lnTo>
                  <a:pt x="945" y="1160"/>
                </a:lnTo>
                <a:lnTo>
                  <a:pt x="947" y="1160"/>
                </a:lnTo>
                <a:lnTo>
                  <a:pt x="947" y="1160"/>
                </a:lnTo>
                <a:lnTo>
                  <a:pt x="945" y="1160"/>
                </a:lnTo>
                <a:lnTo>
                  <a:pt x="945" y="1160"/>
                </a:lnTo>
                <a:close/>
                <a:moveTo>
                  <a:pt x="981" y="1199"/>
                </a:moveTo>
                <a:lnTo>
                  <a:pt x="981" y="1199"/>
                </a:lnTo>
                <a:lnTo>
                  <a:pt x="979" y="1199"/>
                </a:lnTo>
                <a:lnTo>
                  <a:pt x="979" y="1199"/>
                </a:lnTo>
                <a:lnTo>
                  <a:pt x="976" y="1206"/>
                </a:lnTo>
                <a:lnTo>
                  <a:pt x="979" y="1206"/>
                </a:lnTo>
                <a:lnTo>
                  <a:pt x="981" y="1206"/>
                </a:lnTo>
                <a:lnTo>
                  <a:pt x="981" y="1206"/>
                </a:lnTo>
                <a:lnTo>
                  <a:pt x="983" y="1204"/>
                </a:lnTo>
                <a:lnTo>
                  <a:pt x="981" y="1201"/>
                </a:lnTo>
                <a:lnTo>
                  <a:pt x="981" y="1199"/>
                </a:lnTo>
                <a:close/>
                <a:moveTo>
                  <a:pt x="1521" y="2323"/>
                </a:moveTo>
                <a:lnTo>
                  <a:pt x="1521" y="2323"/>
                </a:lnTo>
                <a:lnTo>
                  <a:pt x="1521" y="2323"/>
                </a:lnTo>
                <a:lnTo>
                  <a:pt x="1521" y="2321"/>
                </a:lnTo>
                <a:lnTo>
                  <a:pt x="1519" y="2321"/>
                </a:lnTo>
                <a:lnTo>
                  <a:pt x="1519" y="2321"/>
                </a:lnTo>
                <a:lnTo>
                  <a:pt x="1519" y="2321"/>
                </a:lnTo>
                <a:lnTo>
                  <a:pt x="1519" y="2323"/>
                </a:lnTo>
                <a:lnTo>
                  <a:pt x="1519" y="2323"/>
                </a:lnTo>
                <a:lnTo>
                  <a:pt x="1521" y="2323"/>
                </a:lnTo>
                <a:close/>
                <a:moveTo>
                  <a:pt x="1465" y="1512"/>
                </a:moveTo>
                <a:lnTo>
                  <a:pt x="1465" y="1512"/>
                </a:lnTo>
                <a:lnTo>
                  <a:pt x="1465" y="1512"/>
                </a:lnTo>
                <a:lnTo>
                  <a:pt x="1465" y="1512"/>
                </a:lnTo>
                <a:lnTo>
                  <a:pt x="1465" y="1510"/>
                </a:lnTo>
                <a:lnTo>
                  <a:pt x="1465" y="1510"/>
                </a:lnTo>
                <a:lnTo>
                  <a:pt x="1465" y="1510"/>
                </a:lnTo>
                <a:lnTo>
                  <a:pt x="1465" y="1510"/>
                </a:lnTo>
                <a:lnTo>
                  <a:pt x="1465" y="1512"/>
                </a:lnTo>
                <a:lnTo>
                  <a:pt x="1465" y="1512"/>
                </a:lnTo>
                <a:lnTo>
                  <a:pt x="1465" y="1512"/>
                </a:lnTo>
                <a:close/>
                <a:moveTo>
                  <a:pt x="1006" y="1264"/>
                </a:moveTo>
                <a:lnTo>
                  <a:pt x="1004" y="1264"/>
                </a:lnTo>
                <a:lnTo>
                  <a:pt x="1004" y="1264"/>
                </a:lnTo>
                <a:lnTo>
                  <a:pt x="1004" y="1264"/>
                </a:lnTo>
                <a:lnTo>
                  <a:pt x="1004" y="1264"/>
                </a:lnTo>
                <a:lnTo>
                  <a:pt x="1006" y="1266"/>
                </a:lnTo>
                <a:lnTo>
                  <a:pt x="1006" y="1266"/>
                </a:lnTo>
                <a:lnTo>
                  <a:pt x="1006" y="1264"/>
                </a:lnTo>
                <a:lnTo>
                  <a:pt x="1006" y="1264"/>
                </a:lnTo>
                <a:close/>
                <a:moveTo>
                  <a:pt x="1016" y="1275"/>
                </a:moveTo>
                <a:lnTo>
                  <a:pt x="1016" y="1277"/>
                </a:lnTo>
                <a:lnTo>
                  <a:pt x="1016" y="1277"/>
                </a:lnTo>
                <a:lnTo>
                  <a:pt x="1016" y="1277"/>
                </a:lnTo>
                <a:lnTo>
                  <a:pt x="1016" y="1277"/>
                </a:lnTo>
                <a:lnTo>
                  <a:pt x="1016" y="1277"/>
                </a:lnTo>
                <a:lnTo>
                  <a:pt x="1016" y="1275"/>
                </a:lnTo>
                <a:lnTo>
                  <a:pt x="1016" y="1275"/>
                </a:lnTo>
                <a:close/>
                <a:moveTo>
                  <a:pt x="1905" y="2015"/>
                </a:moveTo>
                <a:lnTo>
                  <a:pt x="1903" y="2017"/>
                </a:lnTo>
                <a:lnTo>
                  <a:pt x="1903" y="2019"/>
                </a:lnTo>
                <a:lnTo>
                  <a:pt x="1905" y="2019"/>
                </a:lnTo>
                <a:lnTo>
                  <a:pt x="1905" y="2019"/>
                </a:lnTo>
                <a:lnTo>
                  <a:pt x="1905" y="2017"/>
                </a:lnTo>
                <a:lnTo>
                  <a:pt x="1905" y="2017"/>
                </a:lnTo>
                <a:lnTo>
                  <a:pt x="1905" y="2015"/>
                </a:lnTo>
                <a:close/>
                <a:moveTo>
                  <a:pt x="744" y="788"/>
                </a:moveTo>
                <a:lnTo>
                  <a:pt x="742" y="786"/>
                </a:lnTo>
                <a:lnTo>
                  <a:pt x="742" y="784"/>
                </a:lnTo>
                <a:lnTo>
                  <a:pt x="740" y="784"/>
                </a:lnTo>
                <a:lnTo>
                  <a:pt x="738" y="784"/>
                </a:lnTo>
                <a:lnTo>
                  <a:pt x="738" y="784"/>
                </a:lnTo>
                <a:lnTo>
                  <a:pt x="738" y="786"/>
                </a:lnTo>
                <a:lnTo>
                  <a:pt x="738" y="788"/>
                </a:lnTo>
                <a:lnTo>
                  <a:pt x="735" y="788"/>
                </a:lnTo>
                <a:lnTo>
                  <a:pt x="735" y="791"/>
                </a:lnTo>
                <a:lnTo>
                  <a:pt x="735" y="791"/>
                </a:lnTo>
                <a:lnTo>
                  <a:pt x="738" y="793"/>
                </a:lnTo>
                <a:lnTo>
                  <a:pt x="738" y="793"/>
                </a:lnTo>
                <a:lnTo>
                  <a:pt x="738" y="795"/>
                </a:lnTo>
                <a:lnTo>
                  <a:pt x="740" y="797"/>
                </a:lnTo>
                <a:lnTo>
                  <a:pt x="742" y="797"/>
                </a:lnTo>
                <a:lnTo>
                  <a:pt x="742" y="795"/>
                </a:lnTo>
                <a:lnTo>
                  <a:pt x="742" y="795"/>
                </a:lnTo>
                <a:lnTo>
                  <a:pt x="742" y="797"/>
                </a:lnTo>
                <a:lnTo>
                  <a:pt x="742" y="799"/>
                </a:lnTo>
                <a:lnTo>
                  <a:pt x="742" y="799"/>
                </a:lnTo>
                <a:lnTo>
                  <a:pt x="742" y="801"/>
                </a:lnTo>
                <a:lnTo>
                  <a:pt x="744" y="803"/>
                </a:lnTo>
                <a:lnTo>
                  <a:pt x="744" y="803"/>
                </a:lnTo>
                <a:lnTo>
                  <a:pt x="746" y="801"/>
                </a:lnTo>
                <a:lnTo>
                  <a:pt x="746" y="799"/>
                </a:lnTo>
                <a:lnTo>
                  <a:pt x="746" y="797"/>
                </a:lnTo>
                <a:lnTo>
                  <a:pt x="746" y="791"/>
                </a:lnTo>
                <a:lnTo>
                  <a:pt x="744" y="788"/>
                </a:lnTo>
                <a:close/>
                <a:moveTo>
                  <a:pt x="740" y="797"/>
                </a:moveTo>
                <a:lnTo>
                  <a:pt x="735" y="793"/>
                </a:lnTo>
                <a:lnTo>
                  <a:pt x="735" y="793"/>
                </a:lnTo>
                <a:lnTo>
                  <a:pt x="735" y="793"/>
                </a:lnTo>
                <a:lnTo>
                  <a:pt x="735" y="793"/>
                </a:lnTo>
                <a:lnTo>
                  <a:pt x="735" y="795"/>
                </a:lnTo>
                <a:lnTo>
                  <a:pt x="735" y="795"/>
                </a:lnTo>
                <a:lnTo>
                  <a:pt x="738" y="797"/>
                </a:lnTo>
                <a:lnTo>
                  <a:pt x="738" y="797"/>
                </a:lnTo>
                <a:lnTo>
                  <a:pt x="740" y="801"/>
                </a:lnTo>
                <a:lnTo>
                  <a:pt x="740" y="799"/>
                </a:lnTo>
                <a:lnTo>
                  <a:pt x="740" y="797"/>
                </a:lnTo>
                <a:lnTo>
                  <a:pt x="740" y="797"/>
                </a:lnTo>
                <a:close/>
                <a:moveTo>
                  <a:pt x="748" y="801"/>
                </a:moveTo>
                <a:lnTo>
                  <a:pt x="748" y="799"/>
                </a:lnTo>
                <a:lnTo>
                  <a:pt x="750" y="795"/>
                </a:lnTo>
                <a:lnTo>
                  <a:pt x="750" y="795"/>
                </a:lnTo>
                <a:lnTo>
                  <a:pt x="748" y="795"/>
                </a:lnTo>
                <a:lnTo>
                  <a:pt x="746" y="795"/>
                </a:lnTo>
                <a:lnTo>
                  <a:pt x="748" y="799"/>
                </a:lnTo>
                <a:lnTo>
                  <a:pt x="748" y="799"/>
                </a:lnTo>
                <a:lnTo>
                  <a:pt x="748" y="799"/>
                </a:lnTo>
                <a:lnTo>
                  <a:pt x="748" y="801"/>
                </a:lnTo>
                <a:lnTo>
                  <a:pt x="746" y="801"/>
                </a:lnTo>
                <a:lnTo>
                  <a:pt x="748" y="801"/>
                </a:lnTo>
                <a:lnTo>
                  <a:pt x="748" y="801"/>
                </a:lnTo>
                <a:lnTo>
                  <a:pt x="748" y="801"/>
                </a:lnTo>
                <a:close/>
                <a:moveTo>
                  <a:pt x="748" y="1988"/>
                </a:moveTo>
                <a:lnTo>
                  <a:pt x="748" y="1988"/>
                </a:lnTo>
                <a:lnTo>
                  <a:pt x="748" y="1988"/>
                </a:lnTo>
                <a:lnTo>
                  <a:pt x="748" y="1988"/>
                </a:lnTo>
                <a:lnTo>
                  <a:pt x="748" y="1988"/>
                </a:lnTo>
                <a:lnTo>
                  <a:pt x="748" y="1988"/>
                </a:lnTo>
                <a:lnTo>
                  <a:pt x="750" y="1988"/>
                </a:lnTo>
                <a:lnTo>
                  <a:pt x="750" y="1988"/>
                </a:lnTo>
                <a:lnTo>
                  <a:pt x="748" y="1988"/>
                </a:lnTo>
                <a:close/>
                <a:moveTo>
                  <a:pt x="773" y="851"/>
                </a:moveTo>
                <a:lnTo>
                  <a:pt x="773" y="851"/>
                </a:lnTo>
                <a:lnTo>
                  <a:pt x="771" y="849"/>
                </a:lnTo>
                <a:lnTo>
                  <a:pt x="771" y="849"/>
                </a:lnTo>
                <a:lnTo>
                  <a:pt x="769" y="849"/>
                </a:lnTo>
                <a:lnTo>
                  <a:pt x="769" y="851"/>
                </a:lnTo>
                <a:lnTo>
                  <a:pt x="769" y="851"/>
                </a:lnTo>
                <a:lnTo>
                  <a:pt x="769" y="851"/>
                </a:lnTo>
                <a:lnTo>
                  <a:pt x="769" y="851"/>
                </a:lnTo>
                <a:lnTo>
                  <a:pt x="769" y="851"/>
                </a:lnTo>
                <a:lnTo>
                  <a:pt x="771" y="853"/>
                </a:lnTo>
                <a:lnTo>
                  <a:pt x="771" y="853"/>
                </a:lnTo>
                <a:lnTo>
                  <a:pt x="773" y="853"/>
                </a:lnTo>
                <a:lnTo>
                  <a:pt x="773" y="853"/>
                </a:lnTo>
                <a:lnTo>
                  <a:pt x="773" y="853"/>
                </a:lnTo>
                <a:lnTo>
                  <a:pt x="773" y="853"/>
                </a:lnTo>
                <a:lnTo>
                  <a:pt x="773" y="851"/>
                </a:lnTo>
                <a:close/>
                <a:moveTo>
                  <a:pt x="733" y="786"/>
                </a:moveTo>
                <a:lnTo>
                  <a:pt x="731" y="786"/>
                </a:lnTo>
                <a:lnTo>
                  <a:pt x="731" y="786"/>
                </a:lnTo>
                <a:lnTo>
                  <a:pt x="731" y="786"/>
                </a:lnTo>
                <a:lnTo>
                  <a:pt x="731" y="786"/>
                </a:lnTo>
                <a:lnTo>
                  <a:pt x="731" y="788"/>
                </a:lnTo>
                <a:lnTo>
                  <a:pt x="733" y="788"/>
                </a:lnTo>
                <a:lnTo>
                  <a:pt x="733" y="791"/>
                </a:lnTo>
                <a:lnTo>
                  <a:pt x="733" y="791"/>
                </a:lnTo>
                <a:lnTo>
                  <a:pt x="733" y="791"/>
                </a:lnTo>
                <a:lnTo>
                  <a:pt x="733" y="788"/>
                </a:lnTo>
                <a:lnTo>
                  <a:pt x="733" y="786"/>
                </a:lnTo>
                <a:close/>
                <a:moveTo>
                  <a:pt x="723" y="780"/>
                </a:moveTo>
                <a:lnTo>
                  <a:pt x="721" y="778"/>
                </a:lnTo>
                <a:lnTo>
                  <a:pt x="719" y="778"/>
                </a:lnTo>
                <a:lnTo>
                  <a:pt x="719" y="778"/>
                </a:lnTo>
                <a:lnTo>
                  <a:pt x="717" y="778"/>
                </a:lnTo>
                <a:lnTo>
                  <a:pt x="719" y="780"/>
                </a:lnTo>
                <a:lnTo>
                  <a:pt x="721" y="782"/>
                </a:lnTo>
                <a:lnTo>
                  <a:pt x="723" y="782"/>
                </a:lnTo>
                <a:lnTo>
                  <a:pt x="725" y="786"/>
                </a:lnTo>
                <a:lnTo>
                  <a:pt x="727" y="786"/>
                </a:lnTo>
                <a:lnTo>
                  <a:pt x="727" y="786"/>
                </a:lnTo>
                <a:lnTo>
                  <a:pt x="727" y="786"/>
                </a:lnTo>
                <a:lnTo>
                  <a:pt x="727" y="784"/>
                </a:lnTo>
                <a:lnTo>
                  <a:pt x="725" y="780"/>
                </a:lnTo>
                <a:lnTo>
                  <a:pt x="723" y="780"/>
                </a:lnTo>
                <a:close/>
                <a:moveTo>
                  <a:pt x="719" y="774"/>
                </a:moveTo>
                <a:lnTo>
                  <a:pt x="719" y="774"/>
                </a:lnTo>
                <a:lnTo>
                  <a:pt x="719" y="772"/>
                </a:lnTo>
                <a:lnTo>
                  <a:pt x="721" y="772"/>
                </a:lnTo>
                <a:lnTo>
                  <a:pt x="721" y="772"/>
                </a:lnTo>
                <a:lnTo>
                  <a:pt x="721" y="770"/>
                </a:lnTo>
                <a:lnTo>
                  <a:pt x="721" y="770"/>
                </a:lnTo>
                <a:lnTo>
                  <a:pt x="719" y="767"/>
                </a:lnTo>
                <a:lnTo>
                  <a:pt x="719" y="767"/>
                </a:lnTo>
                <a:lnTo>
                  <a:pt x="717" y="770"/>
                </a:lnTo>
                <a:lnTo>
                  <a:pt x="715" y="770"/>
                </a:lnTo>
                <a:lnTo>
                  <a:pt x="715" y="772"/>
                </a:lnTo>
                <a:lnTo>
                  <a:pt x="715" y="772"/>
                </a:lnTo>
                <a:lnTo>
                  <a:pt x="715" y="772"/>
                </a:lnTo>
                <a:lnTo>
                  <a:pt x="715" y="774"/>
                </a:lnTo>
                <a:lnTo>
                  <a:pt x="715" y="774"/>
                </a:lnTo>
                <a:lnTo>
                  <a:pt x="715" y="774"/>
                </a:lnTo>
                <a:lnTo>
                  <a:pt x="715" y="774"/>
                </a:lnTo>
                <a:lnTo>
                  <a:pt x="715" y="772"/>
                </a:lnTo>
                <a:lnTo>
                  <a:pt x="715" y="772"/>
                </a:lnTo>
                <a:lnTo>
                  <a:pt x="715" y="772"/>
                </a:lnTo>
                <a:lnTo>
                  <a:pt x="717" y="772"/>
                </a:lnTo>
                <a:lnTo>
                  <a:pt x="717" y="772"/>
                </a:lnTo>
                <a:lnTo>
                  <a:pt x="717" y="774"/>
                </a:lnTo>
                <a:lnTo>
                  <a:pt x="719" y="774"/>
                </a:lnTo>
                <a:close/>
                <a:moveTo>
                  <a:pt x="735" y="786"/>
                </a:moveTo>
                <a:lnTo>
                  <a:pt x="735" y="784"/>
                </a:lnTo>
                <a:lnTo>
                  <a:pt x="735" y="784"/>
                </a:lnTo>
                <a:lnTo>
                  <a:pt x="735" y="782"/>
                </a:lnTo>
                <a:lnTo>
                  <a:pt x="735" y="784"/>
                </a:lnTo>
                <a:lnTo>
                  <a:pt x="735" y="784"/>
                </a:lnTo>
                <a:lnTo>
                  <a:pt x="733" y="786"/>
                </a:lnTo>
                <a:lnTo>
                  <a:pt x="733" y="786"/>
                </a:lnTo>
                <a:lnTo>
                  <a:pt x="733" y="786"/>
                </a:lnTo>
                <a:lnTo>
                  <a:pt x="735" y="786"/>
                </a:lnTo>
                <a:lnTo>
                  <a:pt x="735" y="788"/>
                </a:lnTo>
                <a:lnTo>
                  <a:pt x="735" y="788"/>
                </a:lnTo>
                <a:lnTo>
                  <a:pt x="735" y="786"/>
                </a:lnTo>
                <a:close/>
                <a:moveTo>
                  <a:pt x="712" y="757"/>
                </a:moveTo>
                <a:lnTo>
                  <a:pt x="710" y="757"/>
                </a:lnTo>
                <a:lnTo>
                  <a:pt x="710" y="757"/>
                </a:lnTo>
                <a:lnTo>
                  <a:pt x="710" y="759"/>
                </a:lnTo>
                <a:lnTo>
                  <a:pt x="710" y="761"/>
                </a:lnTo>
                <a:lnTo>
                  <a:pt x="710" y="761"/>
                </a:lnTo>
                <a:lnTo>
                  <a:pt x="710" y="761"/>
                </a:lnTo>
                <a:lnTo>
                  <a:pt x="712" y="759"/>
                </a:lnTo>
                <a:lnTo>
                  <a:pt x="712" y="759"/>
                </a:lnTo>
                <a:lnTo>
                  <a:pt x="712" y="759"/>
                </a:lnTo>
                <a:lnTo>
                  <a:pt x="712" y="757"/>
                </a:lnTo>
                <a:lnTo>
                  <a:pt x="712" y="757"/>
                </a:lnTo>
                <a:close/>
                <a:moveTo>
                  <a:pt x="782" y="860"/>
                </a:moveTo>
                <a:lnTo>
                  <a:pt x="779" y="858"/>
                </a:lnTo>
                <a:lnTo>
                  <a:pt x="779" y="860"/>
                </a:lnTo>
                <a:lnTo>
                  <a:pt x="779" y="860"/>
                </a:lnTo>
                <a:lnTo>
                  <a:pt x="779" y="860"/>
                </a:lnTo>
                <a:lnTo>
                  <a:pt x="782" y="860"/>
                </a:lnTo>
                <a:lnTo>
                  <a:pt x="782" y="860"/>
                </a:lnTo>
                <a:lnTo>
                  <a:pt x="782" y="860"/>
                </a:lnTo>
                <a:close/>
                <a:moveTo>
                  <a:pt x="876" y="1134"/>
                </a:moveTo>
                <a:lnTo>
                  <a:pt x="876" y="1134"/>
                </a:lnTo>
                <a:lnTo>
                  <a:pt x="876" y="1134"/>
                </a:lnTo>
                <a:lnTo>
                  <a:pt x="876" y="1136"/>
                </a:lnTo>
                <a:lnTo>
                  <a:pt x="876" y="1136"/>
                </a:lnTo>
                <a:lnTo>
                  <a:pt x="878" y="1136"/>
                </a:lnTo>
                <a:lnTo>
                  <a:pt x="878" y="1136"/>
                </a:lnTo>
                <a:lnTo>
                  <a:pt x="876" y="1134"/>
                </a:lnTo>
                <a:close/>
                <a:moveTo>
                  <a:pt x="863" y="1122"/>
                </a:moveTo>
                <a:lnTo>
                  <a:pt x="863" y="1122"/>
                </a:lnTo>
                <a:lnTo>
                  <a:pt x="863" y="1124"/>
                </a:lnTo>
                <a:lnTo>
                  <a:pt x="863" y="1124"/>
                </a:lnTo>
                <a:lnTo>
                  <a:pt x="865" y="1124"/>
                </a:lnTo>
                <a:lnTo>
                  <a:pt x="863" y="1122"/>
                </a:lnTo>
                <a:lnTo>
                  <a:pt x="863" y="1122"/>
                </a:lnTo>
                <a:close/>
                <a:moveTo>
                  <a:pt x="807" y="874"/>
                </a:moveTo>
                <a:lnTo>
                  <a:pt x="809" y="876"/>
                </a:lnTo>
                <a:lnTo>
                  <a:pt x="813" y="876"/>
                </a:lnTo>
                <a:lnTo>
                  <a:pt x="817" y="879"/>
                </a:lnTo>
                <a:lnTo>
                  <a:pt x="817" y="879"/>
                </a:lnTo>
                <a:lnTo>
                  <a:pt x="817" y="879"/>
                </a:lnTo>
                <a:lnTo>
                  <a:pt x="819" y="876"/>
                </a:lnTo>
                <a:lnTo>
                  <a:pt x="819" y="876"/>
                </a:lnTo>
                <a:lnTo>
                  <a:pt x="821" y="876"/>
                </a:lnTo>
                <a:lnTo>
                  <a:pt x="821" y="876"/>
                </a:lnTo>
                <a:lnTo>
                  <a:pt x="821" y="876"/>
                </a:lnTo>
                <a:lnTo>
                  <a:pt x="821" y="872"/>
                </a:lnTo>
                <a:lnTo>
                  <a:pt x="819" y="872"/>
                </a:lnTo>
                <a:lnTo>
                  <a:pt x="819" y="870"/>
                </a:lnTo>
                <a:lnTo>
                  <a:pt x="819" y="870"/>
                </a:lnTo>
                <a:lnTo>
                  <a:pt x="819" y="872"/>
                </a:lnTo>
                <a:lnTo>
                  <a:pt x="819" y="872"/>
                </a:lnTo>
                <a:lnTo>
                  <a:pt x="819" y="872"/>
                </a:lnTo>
                <a:lnTo>
                  <a:pt x="817" y="868"/>
                </a:lnTo>
                <a:lnTo>
                  <a:pt x="815" y="866"/>
                </a:lnTo>
                <a:lnTo>
                  <a:pt x="813" y="864"/>
                </a:lnTo>
                <a:lnTo>
                  <a:pt x="813" y="864"/>
                </a:lnTo>
                <a:lnTo>
                  <a:pt x="813" y="862"/>
                </a:lnTo>
                <a:lnTo>
                  <a:pt x="811" y="862"/>
                </a:lnTo>
                <a:lnTo>
                  <a:pt x="809" y="860"/>
                </a:lnTo>
                <a:lnTo>
                  <a:pt x="805" y="858"/>
                </a:lnTo>
                <a:lnTo>
                  <a:pt x="803" y="858"/>
                </a:lnTo>
                <a:lnTo>
                  <a:pt x="798" y="856"/>
                </a:lnTo>
                <a:lnTo>
                  <a:pt x="798" y="853"/>
                </a:lnTo>
                <a:lnTo>
                  <a:pt x="798" y="853"/>
                </a:lnTo>
                <a:lnTo>
                  <a:pt x="798" y="853"/>
                </a:lnTo>
                <a:lnTo>
                  <a:pt x="798" y="851"/>
                </a:lnTo>
                <a:lnTo>
                  <a:pt x="796" y="849"/>
                </a:lnTo>
                <a:lnTo>
                  <a:pt x="794" y="847"/>
                </a:lnTo>
                <a:lnTo>
                  <a:pt x="792" y="845"/>
                </a:lnTo>
                <a:lnTo>
                  <a:pt x="790" y="843"/>
                </a:lnTo>
                <a:lnTo>
                  <a:pt x="790" y="841"/>
                </a:lnTo>
                <a:lnTo>
                  <a:pt x="790" y="841"/>
                </a:lnTo>
                <a:lnTo>
                  <a:pt x="788" y="841"/>
                </a:lnTo>
                <a:lnTo>
                  <a:pt x="784" y="839"/>
                </a:lnTo>
                <a:lnTo>
                  <a:pt x="779" y="839"/>
                </a:lnTo>
                <a:lnTo>
                  <a:pt x="773" y="837"/>
                </a:lnTo>
                <a:lnTo>
                  <a:pt x="765" y="835"/>
                </a:lnTo>
                <a:lnTo>
                  <a:pt x="759" y="830"/>
                </a:lnTo>
                <a:lnTo>
                  <a:pt x="754" y="830"/>
                </a:lnTo>
                <a:lnTo>
                  <a:pt x="752" y="830"/>
                </a:lnTo>
                <a:lnTo>
                  <a:pt x="750" y="830"/>
                </a:lnTo>
                <a:lnTo>
                  <a:pt x="748" y="832"/>
                </a:lnTo>
                <a:lnTo>
                  <a:pt x="748" y="832"/>
                </a:lnTo>
                <a:lnTo>
                  <a:pt x="748" y="835"/>
                </a:lnTo>
                <a:lnTo>
                  <a:pt x="750" y="835"/>
                </a:lnTo>
                <a:lnTo>
                  <a:pt x="752" y="837"/>
                </a:lnTo>
                <a:lnTo>
                  <a:pt x="752" y="837"/>
                </a:lnTo>
                <a:lnTo>
                  <a:pt x="754" y="837"/>
                </a:lnTo>
                <a:lnTo>
                  <a:pt x="754" y="837"/>
                </a:lnTo>
                <a:lnTo>
                  <a:pt x="756" y="837"/>
                </a:lnTo>
                <a:lnTo>
                  <a:pt x="756" y="837"/>
                </a:lnTo>
                <a:lnTo>
                  <a:pt x="756" y="835"/>
                </a:lnTo>
                <a:lnTo>
                  <a:pt x="761" y="837"/>
                </a:lnTo>
                <a:lnTo>
                  <a:pt x="761" y="837"/>
                </a:lnTo>
                <a:lnTo>
                  <a:pt x="761" y="837"/>
                </a:lnTo>
                <a:lnTo>
                  <a:pt x="761" y="837"/>
                </a:lnTo>
                <a:lnTo>
                  <a:pt x="761" y="839"/>
                </a:lnTo>
                <a:lnTo>
                  <a:pt x="761" y="839"/>
                </a:lnTo>
                <a:lnTo>
                  <a:pt x="759" y="839"/>
                </a:lnTo>
                <a:lnTo>
                  <a:pt x="759" y="839"/>
                </a:lnTo>
                <a:lnTo>
                  <a:pt x="756" y="839"/>
                </a:lnTo>
                <a:lnTo>
                  <a:pt x="754" y="839"/>
                </a:lnTo>
                <a:lnTo>
                  <a:pt x="754" y="839"/>
                </a:lnTo>
                <a:lnTo>
                  <a:pt x="754" y="841"/>
                </a:lnTo>
                <a:lnTo>
                  <a:pt x="754" y="841"/>
                </a:lnTo>
                <a:lnTo>
                  <a:pt x="756" y="841"/>
                </a:lnTo>
                <a:lnTo>
                  <a:pt x="756" y="841"/>
                </a:lnTo>
                <a:lnTo>
                  <a:pt x="756" y="843"/>
                </a:lnTo>
                <a:lnTo>
                  <a:pt x="754" y="845"/>
                </a:lnTo>
                <a:lnTo>
                  <a:pt x="754" y="845"/>
                </a:lnTo>
                <a:lnTo>
                  <a:pt x="756" y="845"/>
                </a:lnTo>
                <a:lnTo>
                  <a:pt x="756" y="845"/>
                </a:lnTo>
                <a:lnTo>
                  <a:pt x="759" y="843"/>
                </a:lnTo>
                <a:lnTo>
                  <a:pt x="761" y="843"/>
                </a:lnTo>
                <a:lnTo>
                  <a:pt x="761" y="845"/>
                </a:lnTo>
                <a:lnTo>
                  <a:pt x="763" y="845"/>
                </a:lnTo>
                <a:lnTo>
                  <a:pt x="763" y="845"/>
                </a:lnTo>
                <a:lnTo>
                  <a:pt x="763" y="845"/>
                </a:lnTo>
                <a:lnTo>
                  <a:pt x="765" y="845"/>
                </a:lnTo>
                <a:lnTo>
                  <a:pt x="765" y="845"/>
                </a:lnTo>
                <a:lnTo>
                  <a:pt x="765" y="845"/>
                </a:lnTo>
                <a:lnTo>
                  <a:pt x="765" y="845"/>
                </a:lnTo>
                <a:lnTo>
                  <a:pt x="765" y="845"/>
                </a:lnTo>
                <a:lnTo>
                  <a:pt x="765" y="845"/>
                </a:lnTo>
                <a:lnTo>
                  <a:pt x="765" y="845"/>
                </a:lnTo>
                <a:lnTo>
                  <a:pt x="765" y="847"/>
                </a:lnTo>
                <a:lnTo>
                  <a:pt x="765" y="847"/>
                </a:lnTo>
                <a:lnTo>
                  <a:pt x="765" y="849"/>
                </a:lnTo>
                <a:lnTo>
                  <a:pt x="767" y="849"/>
                </a:lnTo>
                <a:lnTo>
                  <a:pt x="767" y="849"/>
                </a:lnTo>
                <a:lnTo>
                  <a:pt x="769" y="849"/>
                </a:lnTo>
                <a:lnTo>
                  <a:pt x="769" y="849"/>
                </a:lnTo>
                <a:lnTo>
                  <a:pt x="769" y="847"/>
                </a:lnTo>
                <a:lnTo>
                  <a:pt x="769" y="847"/>
                </a:lnTo>
                <a:lnTo>
                  <a:pt x="769" y="849"/>
                </a:lnTo>
                <a:lnTo>
                  <a:pt x="771" y="849"/>
                </a:lnTo>
                <a:lnTo>
                  <a:pt x="773" y="849"/>
                </a:lnTo>
                <a:lnTo>
                  <a:pt x="773" y="851"/>
                </a:lnTo>
                <a:lnTo>
                  <a:pt x="775" y="851"/>
                </a:lnTo>
                <a:lnTo>
                  <a:pt x="775" y="851"/>
                </a:lnTo>
                <a:lnTo>
                  <a:pt x="775" y="851"/>
                </a:lnTo>
                <a:lnTo>
                  <a:pt x="777" y="853"/>
                </a:lnTo>
                <a:lnTo>
                  <a:pt x="777" y="853"/>
                </a:lnTo>
                <a:lnTo>
                  <a:pt x="779" y="853"/>
                </a:lnTo>
                <a:lnTo>
                  <a:pt x="779" y="853"/>
                </a:lnTo>
                <a:lnTo>
                  <a:pt x="775" y="853"/>
                </a:lnTo>
                <a:lnTo>
                  <a:pt x="775" y="856"/>
                </a:lnTo>
                <a:lnTo>
                  <a:pt x="775" y="856"/>
                </a:lnTo>
                <a:lnTo>
                  <a:pt x="773" y="856"/>
                </a:lnTo>
                <a:lnTo>
                  <a:pt x="775" y="858"/>
                </a:lnTo>
                <a:lnTo>
                  <a:pt x="775" y="858"/>
                </a:lnTo>
                <a:lnTo>
                  <a:pt x="775" y="858"/>
                </a:lnTo>
                <a:lnTo>
                  <a:pt x="775" y="858"/>
                </a:lnTo>
                <a:lnTo>
                  <a:pt x="775" y="858"/>
                </a:lnTo>
                <a:lnTo>
                  <a:pt x="777" y="858"/>
                </a:lnTo>
                <a:lnTo>
                  <a:pt x="777" y="858"/>
                </a:lnTo>
                <a:lnTo>
                  <a:pt x="779" y="858"/>
                </a:lnTo>
                <a:lnTo>
                  <a:pt x="779" y="858"/>
                </a:lnTo>
                <a:lnTo>
                  <a:pt x="779" y="858"/>
                </a:lnTo>
                <a:lnTo>
                  <a:pt x="782" y="858"/>
                </a:lnTo>
                <a:lnTo>
                  <a:pt x="782" y="858"/>
                </a:lnTo>
                <a:lnTo>
                  <a:pt x="782" y="858"/>
                </a:lnTo>
                <a:lnTo>
                  <a:pt x="782" y="858"/>
                </a:lnTo>
                <a:lnTo>
                  <a:pt x="784" y="858"/>
                </a:lnTo>
                <a:lnTo>
                  <a:pt x="784" y="858"/>
                </a:lnTo>
                <a:lnTo>
                  <a:pt x="782" y="860"/>
                </a:lnTo>
                <a:lnTo>
                  <a:pt x="784" y="862"/>
                </a:lnTo>
                <a:lnTo>
                  <a:pt x="784" y="862"/>
                </a:lnTo>
                <a:lnTo>
                  <a:pt x="786" y="860"/>
                </a:lnTo>
                <a:lnTo>
                  <a:pt x="786" y="860"/>
                </a:lnTo>
                <a:lnTo>
                  <a:pt x="786" y="862"/>
                </a:lnTo>
                <a:lnTo>
                  <a:pt x="786" y="862"/>
                </a:lnTo>
                <a:lnTo>
                  <a:pt x="788" y="862"/>
                </a:lnTo>
                <a:lnTo>
                  <a:pt x="788" y="862"/>
                </a:lnTo>
                <a:lnTo>
                  <a:pt x="786" y="864"/>
                </a:lnTo>
                <a:lnTo>
                  <a:pt x="786" y="864"/>
                </a:lnTo>
                <a:lnTo>
                  <a:pt x="786" y="864"/>
                </a:lnTo>
                <a:lnTo>
                  <a:pt x="788" y="864"/>
                </a:lnTo>
                <a:lnTo>
                  <a:pt x="790" y="866"/>
                </a:lnTo>
                <a:lnTo>
                  <a:pt x="790" y="866"/>
                </a:lnTo>
                <a:lnTo>
                  <a:pt x="790" y="866"/>
                </a:lnTo>
                <a:lnTo>
                  <a:pt x="792" y="866"/>
                </a:lnTo>
                <a:lnTo>
                  <a:pt x="794" y="866"/>
                </a:lnTo>
                <a:lnTo>
                  <a:pt x="798" y="866"/>
                </a:lnTo>
                <a:lnTo>
                  <a:pt x="798" y="864"/>
                </a:lnTo>
                <a:lnTo>
                  <a:pt x="798" y="864"/>
                </a:lnTo>
                <a:lnTo>
                  <a:pt x="798" y="864"/>
                </a:lnTo>
                <a:lnTo>
                  <a:pt x="800" y="862"/>
                </a:lnTo>
                <a:lnTo>
                  <a:pt x="800" y="862"/>
                </a:lnTo>
                <a:lnTo>
                  <a:pt x="800" y="862"/>
                </a:lnTo>
                <a:lnTo>
                  <a:pt x="800" y="864"/>
                </a:lnTo>
                <a:lnTo>
                  <a:pt x="798" y="864"/>
                </a:lnTo>
                <a:lnTo>
                  <a:pt x="798" y="866"/>
                </a:lnTo>
                <a:lnTo>
                  <a:pt x="794" y="868"/>
                </a:lnTo>
                <a:lnTo>
                  <a:pt x="794" y="868"/>
                </a:lnTo>
                <a:lnTo>
                  <a:pt x="794" y="870"/>
                </a:lnTo>
                <a:lnTo>
                  <a:pt x="796" y="870"/>
                </a:lnTo>
                <a:lnTo>
                  <a:pt x="798" y="872"/>
                </a:lnTo>
                <a:lnTo>
                  <a:pt x="800" y="872"/>
                </a:lnTo>
                <a:lnTo>
                  <a:pt x="807" y="874"/>
                </a:lnTo>
                <a:close/>
                <a:moveTo>
                  <a:pt x="817" y="866"/>
                </a:moveTo>
                <a:lnTo>
                  <a:pt x="817" y="866"/>
                </a:lnTo>
                <a:lnTo>
                  <a:pt x="819" y="870"/>
                </a:lnTo>
                <a:lnTo>
                  <a:pt x="819" y="870"/>
                </a:lnTo>
                <a:lnTo>
                  <a:pt x="819" y="870"/>
                </a:lnTo>
                <a:lnTo>
                  <a:pt x="819" y="870"/>
                </a:lnTo>
                <a:lnTo>
                  <a:pt x="819" y="870"/>
                </a:lnTo>
                <a:lnTo>
                  <a:pt x="819" y="870"/>
                </a:lnTo>
                <a:lnTo>
                  <a:pt x="819" y="868"/>
                </a:lnTo>
                <a:lnTo>
                  <a:pt x="819" y="868"/>
                </a:lnTo>
                <a:lnTo>
                  <a:pt x="817" y="866"/>
                </a:lnTo>
                <a:close/>
                <a:moveTo>
                  <a:pt x="867" y="1124"/>
                </a:moveTo>
                <a:lnTo>
                  <a:pt x="865" y="1124"/>
                </a:lnTo>
                <a:lnTo>
                  <a:pt x="867" y="1126"/>
                </a:lnTo>
                <a:lnTo>
                  <a:pt x="867" y="1126"/>
                </a:lnTo>
                <a:lnTo>
                  <a:pt x="870" y="1126"/>
                </a:lnTo>
                <a:lnTo>
                  <a:pt x="870" y="1124"/>
                </a:lnTo>
                <a:lnTo>
                  <a:pt x="870" y="1124"/>
                </a:lnTo>
                <a:lnTo>
                  <a:pt x="867" y="1124"/>
                </a:lnTo>
                <a:close/>
                <a:moveTo>
                  <a:pt x="876" y="1124"/>
                </a:moveTo>
                <a:lnTo>
                  <a:pt x="876" y="1122"/>
                </a:lnTo>
                <a:lnTo>
                  <a:pt x="874" y="1124"/>
                </a:lnTo>
                <a:lnTo>
                  <a:pt x="872" y="1122"/>
                </a:lnTo>
                <a:lnTo>
                  <a:pt x="870" y="1122"/>
                </a:lnTo>
                <a:lnTo>
                  <a:pt x="872" y="1124"/>
                </a:lnTo>
                <a:lnTo>
                  <a:pt x="872" y="1124"/>
                </a:lnTo>
                <a:lnTo>
                  <a:pt x="872" y="1124"/>
                </a:lnTo>
                <a:lnTo>
                  <a:pt x="876" y="1124"/>
                </a:lnTo>
                <a:lnTo>
                  <a:pt x="876" y="1124"/>
                </a:lnTo>
                <a:close/>
                <a:moveTo>
                  <a:pt x="805" y="853"/>
                </a:moveTo>
                <a:lnTo>
                  <a:pt x="805" y="853"/>
                </a:lnTo>
                <a:lnTo>
                  <a:pt x="805" y="853"/>
                </a:lnTo>
                <a:lnTo>
                  <a:pt x="807" y="856"/>
                </a:lnTo>
                <a:lnTo>
                  <a:pt x="809" y="856"/>
                </a:lnTo>
                <a:lnTo>
                  <a:pt x="809" y="856"/>
                </a:lnTo>
                <a:lnTo>
                  <a:pt x="807" y="853"/>
                </a:lnTo>
                <a:lnTo>
                  <a:pt x="805" y="851"/>
                </a:lnTo>
                <a:lnTo>
                  <a:pt x="803" y="851"/>
                </a:lnTo>
                <a:lnTo>
                  <a:pt x="803" y="851"/>
                </a:lnTo>
                <a:lnTo>
                  <a:pt x="803" y="851"/>
                </a:lnTo>
                <a:lnTo>
                  <a:pt x="803" y="851"/>
                </a:lnTo>
                <a:lnTo>
                  <a:pt x="805" y="853"/>
                </a:lnTo>
                <a:close/>
                <a:moveTo>
                  <a:pt x="794" y="845"/>
                </a:moveTo>
                <a:lnTo>
                  <a:pt x="794" y="845"/>
                </a:lnTo>
                <a:lnTo>
                  <a:pt x="794" y="843"/>
                </a:lnTo>
                <a:lnTo>
                  <a:pt x="796" y="843"/>
                </a:lnTo>
                <a:lnTo>
                  <a:pt x="796" y="841"/>
                </a:lnTo>
                <a:lnTo>
                  <a:pt x="794" y="841"/>
                </a:lnTo>
                <a:lnTo>
                  <a:pt x="794" y="841"/>
                </a:lnTo>
                <a:lnTo>
                  <a:pt x="794" y="839"/>
                </a:lnTo>
                <a:lnTo>
                  <a:pt x="792" y="839"/>
                </a:lnTo>
                <a:lnTo>
                  <a:pt x="792" y="839"/>
                </a:lnTo>
                <a:lnTo>
                  <a:pt x="792" y="841"/>
                </a:lnTo>
                <a:lnTo>
                  <a:pt x="792" y="841"/>
                </a:lnTo>
                <a:lnTo>
                  <a:pt x="792" y="845"/>
                </a:lnTo>
                <a:lnTo>
                  <a:pt x="794" y="845"/>
                </a:lnTo>
                <a:close/>
                <a:moveTo>
                  <a:pt x="752" y="820"/>
                </a:moveTo>
                <a:lnTo>
                  <a:pt x="754" y="820"/>
                </a:lnTo>
                <a:lnTo>
                  <a:pt x="754" y="820"/>
                </a:lnTo>
                <a:lnTo>
                  <a:pt x="754" y="820"/>
                </a:lnTo>
                <a:lnTo>
                  <a:pt x="754" y="818"/>
                </a:lnTo>
                <a:lnTo>
                  <a:pt x="754" y="818"/>
                </a:lnTo>
                <a:lnTo>
                  <a:pt x="754" y="816"/>
                </a:lnTo>
                <a:lnTo>
                  <a:pt x="754" y="816"/>
                </a:lnTo>
                <a:lnTo>
                  <a:pt x="754" y="814"/>
                </a:lnTo>
                <a:lnTo>
                  <a:pt x="752" y="814"/>
                </a:lnTo>
                <a:lnTo>
                  <a:pt x="752" y="816"/>
                </a:lnTo>
                <a:lnTo>
                  <a:pt x="752" y="816"/>
                </a:lnTo>
                <a:lnTo>
                  <a:pt x="752" y="816"/>
                </a:lnTo>
                <a:lnTo>
                  <a:pt x="752" y="818"/>
                </a:lnTo>
                <a:lnTo>
                  <a:pt x="752" y="820"/>
                </a:lnTo>
                <a:close/>
                <a:moveTo>
                  <a:pt x="796" y="845"/>
                </a:moveTo>
                <a:lnTo>
                  <a:pt x="796" y="847"/>
                </a:lnTo>
                <a:lnTo>
                  <a:pt x="796" y="847"/>
                </a:lnTo>
                <a:lnTo>
                  <a:pt x="798" y="845"/>
                </a:lnTo>
                <a:lnTo>
                  <a:pt x="798" y="845"/>
                </a:lnTo>
                <a:lnTo>
                  <a:pt x="798" y="845"/>
                </a:lnTo>
                <a:lnTo>
                  <a:pt x="798" y="843"/>
                </a:lnTo>
                <a:lnTo>
                  <a:pt x="796" y="843"/>
                </a:lnTo>
                <a:lnTo>
                  <a:pt x="796" y="843"/>
                </a:lnTo>
                <a:lnTo>
                  <a:pt x="796" y="843"/>
                </a:lnTo>
                <a:lnTo>
                  <a:pt x="796" y="845"/>
                </a:lnTo>
                <a:close/>
                <a:moveTo>
                  <a:pt x="821" y="868"/>
                </a:moveTo>
                <a:lnTo>
                  <a:pt x="819" y="868"/>
                </a:lnTo>
                <a:lnTo>
                  <a:pt x="819" y="866"/>
                </a:lnTo>
                <a:lnTo>
                  <a:pt x="815" y="864"/>
                </a:lnTo>
                <a:lnTo>
                  <a:pt x="817" y="864"/>
                </a:lnTo>
                <a:lnTo>
                  <a:pt x="817" y="866"/>
                </a:lnTo>
                <a:lnTo>
                  <a:pt x="819" y="868"/>
                </a:lnTo>
                <a:lnTo>
                  <a:pt x="821" y="868"/>
                </a:lnTo>
                <a:close/>
                <a:moveTo>
                  <a:pt x="658" y="715"/>
                </a:moveTo>
                <a:lnTo>
                  <a:pt x="656" y="713"/>
                </a:lnTo>
                <a:lnTo>
                  <a:pt x="656" y="709"/>
                </a:lnTo>
                <a:lnTo>
                  <a:pt x="654" y="707"/>
                </a:lnTo>
                <a:lnTo>
                  <a:pt x="654" y="705"/>
                </a:lnTo>
                <a:lnTo>
                  <a:pt x="652" y="702"/>
                </a:lnTo>
                <a:lnTo>
                  <a:pt x="652" y="700"/>
                </a:lnTo>
                <a:lnTo>
                  <a:pt x="650" y="700"/>
                </a:lnTo>
                <a:lnTo>
                  <a:pt x="647" y="698"/>
                </a:lnTo>
                <a:lnTo>
                  <a:pt x="645" y="698"/>
                </a:lnTo>
                <a:lnTo>
                  <a:pt x="645" y="698"/>
                </a:lnTo>
                <a:lnTo>
                  <a:pt x="643" y="700"/>
                </a:lnTo>
                <a:lnTo>
                  <a:pt x="643" y="702"/>
                </a:lnTo>
                <a:lnTo>
                  <a:pt x="643" y="702"/>
                </a:lnTo>
                <a:lnTo>
                  <a:pt x="641" y="702"/>
                </a:lnTo>
                <a:lnTo>
                  <a:pt x="641" y="702"/>
                </a:lnTo>
                <a:lnTo>
                  <a:pt x="639" y="705"/>
                </a:lnTo>
                <a:lnTo>
                  <a:pt x="639" y="705"/>
                </a:lnTo>
                <a:lnTo>
                  <a:pt x="641" y="707"/>
                </a:lnTo>
                <a:lnTo>
                  <a:pt x="641" y="709"/>
                </a:lnTo>
                <a:lnTo>
                  <a:pt x="641" y="709"/>
                </a:lnTo>
                <a:lnTo>
                  <a:pt x="643" y="709"/>
                </a:lnTo>
                <a:lnTo>
                  <a:pt x="643" y="709"/>
                </a:lnTo>
                <a:lnTo>
                  <a:pt x="645" y="705"/>
                </a:lnTo>
                <a:lnTo>
                  <a:pt x="645" y="705"/>
                </a:lnTo>
                <a:lnTo>
                  <a:pt x="647" y="707"/>
                </a:lnTo>
                <a:lnTo>
                  <a:pt x="647" y="709"/>
                </a:lnTo>
                <a:lnTo>
                  <a:pt x="647" y="709"/>
                </a:lnTo>
                <a:lnTo>
                  <a:pt x="650" y="709"/>
                </a:lnTo>
                <a:lnTo>
                  <a:pt x="650" y="709"/>
                </a:lnTo>
                <a:lnTo>
                  <a:pt x="647" y="711"/>
                </a:lnTo>
                <a:lnTo>
                  <a:pt x="647" y="713"/>
                </a:lnTo>
                <a:lnTo>
                  <a:pt x="647" y="713"/>
                </a:lnTo>
                <a:lnTo>
                  <a:pt x="647" y="713"/>
                </a:lnTo>
                <a:lnTo>
                  <a:pt x="647" y="713"/>
                </a:lnTo>
                <a:lnTo>
                  <a:pt x="650" y="713"/>
                </a:lnTo>
                <a:lnTo>
                  <a:pt x="650" y="713"/>
                </a:lnTo>
                <a:lnTo>
                  <a:pt x="650" y="715"/>
                </a:lnTo>
                <a:lnTo>
                  <a:pt x="650" y="715"/>
                </a:lnTo>
                <a:lnTo>
                  <a:pt x="652" y="717"/>
                </a:lnTo>
                <a:lnTo>
                  <a:pt x="654" y="717"/>
                </a:lnTo>
                <a:lnTo>
                  <a:pt x="654" y="717"/>
                </a:lnTo>
                <a:lnTo>
                  <a:pt x="654" y="717"/>
                </a:lnTo>
                <a:lnTo>
                  <a:pt x="654" y="717"/>
                </a:lnTo>
                <a:lnTo>
                  <a:pt x="652" y="717"/>
                </a:lnTo>
                <a:lnTo>
                  <a:pt x="652" y="719"/>
                </a:lnTo>
                <a:lnTo>
                  <a:pt x="652" y="719"/>
                </a:lnTo>
                <a:lnTo>
                  <a:pt x="652" y="721"/>
                </a:lnTo>
                <a:lnTo>
                  <a:pt x="654" y="723"/>
                </a:lnTo>
                <a:lnTo>
                  <a:pt x="654" y="723"/>
                </a:lnTo>
                <a:lnTo>
                  <a:pt x="656" y="726"/>
                </a:lnTo>
                <a:lnTo>
                  <a:pt x="656" y="726"/>
                </a:lnTo>
                <a:lnTo>
                  <a:pt x="658" y="726"/>
                </a:lnTo>
                <a:lnTo>
                  <a:pt x="658" y="723"/>
                </a:lnTo>
                <a:lnTo>
                  <a:pt x="658" y="721"/>
                </a:lnTo>
                <a:lnTo>
                  <a:pt x="658" y="719"/>
                </a:lnTo>
                <a:lnTo>
                  <a:pt x="658" y="719"/>
                </a:lnTo>
                <a:lnTo>
                  <a:pt x="658" y="719"/>
                </a:lnTo>
                <a:lnTo>
                  <a:pt x="658" y="717"/>
                </a:lnTo>
                <a:lnTo>
                  <a:pt x="658" y="715"/>
                </a:lnTo>
                <a:lnTo>
                  <a:pt x="658" y="715"/>
                </a:lnTo>
                <a:close/>
                <a:moveTo>
                  <a:pt x="681" y="723"/>
                </a:moveTo>
                <a:lnTo>
                  <a:pt x="681" y="723"/>
                </a:lnTo>
                <a:lnTo>
                  <a:pt x="683" y="726"/>
                </a:lnTo>
                <a:lnTo>
                  <a:pt x="683" y="726"/>
                </a:lnTo>
                <a:lnTo>
                  <a:pt x="683" y="726"/>
                </a:lnTo>
                <a:lnTo>
                  <a:pt x="685" y="723"/>
                </a:lnTo>
                <a:lnTo>
                  <a:pt x="685" y="723"/>
                </a:lnTo>
                <a:lnTo>
                  <a:pt x="685" y="723"/>
                </a:lnTo>
                <a:lnTo>
                  <a:pt x="685" y="723"/>
                </a:lnTo>
                <a:lnTo>
                  <a:pt x="687" y="721"/>
                </a:lnTo>
                <a:lnTo>
                  <a:pt x="687" y="721"/>
                </a:lnTo>
                <a:lnTo>
                  <a:pt x="685" y="721"/>
                </a:lnTo>
                <a:lnTo>
                  <a:pt x="685" y="721"/>
                </a:lnTo>
                <a:lnTo>
                  <a:pt x="683" y="721"/>
                </a:lnTo>
                <a:lnTo>
                  <a:pt x="681" y="721"/>
                </a:lnTo>
                <a:lnTo>
                  <a:pt x="681" y="721"/>
                </a:lnTo>
                <a:lnTo>
                  <a:pt x="681" y="723"/>
                </a:lnTo>
                <a:close/>
                <a:moveTo>
                  <a:pt x="664" y="705"/>
                </a:moveTo>
                <a:lnTo>
                  <a:pt x="668" y="702"/>
                </a:lnTo>
                <a:lnTo>
                  <a:pt x="668" y="702"/>
                </a:lnTo>
                <a:lnTo>
                  <a:pt x="668" y="702"/>
                </a:lnTo>
                <a:lnTo>
                  <a:pt x="666" y="700"/>
                </a:lnTo>
                <a:lnTo>
                  <a:pt x="668" y="700"/>
                </a:lnTo>
                <a:lnTo>
                  <a:pt x="666" y="698"/>
                </a:lnTo>
                <a:lnTo>
                  <a:pt x="666" y="696"/>
                </a:lnTo>
                <a:lnTo>
                  <a:pt x="664" y="694"/>
                </a:lnTo>
                <a:lnTo>
                  <a:pt x="662" y="692"/>
                </a:lnTo>
                <a:lnTo>
                  <a:pt x="662" y="690"/>
                </a:lnTo>
                <a:lnTo>
                  <a:pt x="662" y="688"/>
                </a:lnTo>
                <a:lnTo>
                  <a:pt x="662" y="688"/>
                </a:lnTo>
                <a:lnTo>
                  <a:pt x="662" y="688"/>
                </a:lnTo>
                <a:lnTo>
                  <a:pt x="664" y="688"/>
                </a:lnTo>
                <a:lnTo>
                  <a:pt x="664" y="690"/>
                </a:lnTo>
                <a:lnTo>
                  <a:pt x="664" y="690"/>
                </a:lnTo>
                <a:lnTo>
                  <a:pt x="664" y="692"/>
                </a:lnTo>
                <a:lnTo>
                  <a:pt x="666" y="692"/>
                </a:lnTo>
                <a:lnTo>
                  <a:pt x="666" y="692"/>
                </a:lnTo>
                <a:lnTo>
                  <a:pt x="666" y="694"/>
                </a:lnTo>
                <a:lnTo>
                  <a:pt x="668" y="696"/>
                </a:lnTo>
                <a:lnTo>
                  <a:pt x="668" y="696"/>
                </a:lnTo>
                <a:lnTo>
                  <a:pt x="668" y="696"/>
                </a:lnTo>
                <a:lnTo>
                  <a:pt x="668" y="696"/>
                </a:lnTo>
                <a:lnTo>
                  <a:pt x="668" y="694"/>
                </a:lnTo>
                <a:lnTo>
                  <a:pt x="666" y="692"/>
                </a:lnTo>
                <a:lnTo>
                  <a:pt x="666" y="690"/>
                </a:lnTo>
                <a:lnTo>
                  <a:pt x="662" y="686"/>
                </a:lnTo>
                <a:lnTo>
                  <a:pt x="660" y="686"/>
                </a:lnTo>
                <a:lnTo>
                  <a:pt x="656" y="686"/>
                </a:lnTo>
                <a:lnTo>
                  <a:pt x="656" y="684"/>
                </a:lnTo>
                <a:lnTo>
                  <a:pt x="654" y="682"/>
                </a:lnTo>
                <a:lnTo>
                  <a:pt x="654" y="682"/>
                </a:lnTo>
                <a:lnTo>
                  <a:pt x="654" y="682"/>
                </a:lnTo>
                <a:lnTo>
                  <a:pt x="654" y="684"/>
                </a:lnTo>
                <a:lnTo>
                  <a:pt x="654" y="686"/>
                </a:lnTo>
                <a:lnTo>
                  <a:pt x="654" y="686"/>
                </a:lnTo>
                <a:lnTo>
                  <a:pt x="656" y="688"/>
                </a:lnTo>
                <a:lnTo>
                  <a:pt x="656" y="690"/>
                </a:lnTo>
                <a:lnTo>
                  <a:pt x="656" y="694"/>
                </a:lnTo>
                <a:lnTo>
                  <a:pt x="656" y="696"/>
                </a:lnTo>
                <a:lnTo>
                  <a:pt x="658" y="698"/>
                </a:lnTo>
                <a:lnTo>
                  <a:pt x="660" y="700"/>
                </a:lnTo>
                <a:lnTo>
                  <a:pt x="660" y="700"/>
                </a:lnTo>
                <a:lnTo>
                  <a:pt x="658" y="705"/>
                </a:lnTo>
                <a:lnTo>
                  <a:pt x="658" y="707"/>
                </a:lnTo>
                <a:lnTo>
                  <a:pt x="658" y="707"/>
                </a:lnTo>
                <a:lnTo>
                  <a:pt x="658" y="709"/>
                </a:lnTo>
                <a:lnTo>
                  <a:pt x="658" y="709"/>
                </a:lnTo>
                <a:lnTo>
                  <a:pt x="658" y="709"/>
                </a:lnTo>
                <a:lnTo>
                  <a:pt x="660" y="709"/>
                </a:lnTo>
                <a:lnTo>
                  <a:pt x="662" y="707"/>
                </a:lnTo>
                <a:lnTo>
                  <a:pt x="664" y="705"/>
                </a:lnTo>
                <a:close/>
                <a:moveTo>
                  <a:pt x="689" y="732"/>
                </a:moveTo>
                <a:lnTo>
                  <a:pt x="689" y="732"/>
                </a:lnTo>
                <a:lnTo>
                  <a:pt x="691" y="732"/>
                </a:lnTo>
                <a:lnTo>
                  <a:pt x="691" y="732"/>
                </a:lnTo>
                <a:lnTo>
                  <a:pt x="694" y="732"/>
                </a:lnTo>
                <a:lnTo>
                  <a:pt x="694" y="732"/>
                </a:lnTo>
                <a:lnTo>
                  <a:pt x="694" y="728"/>
                </a:lnTo>
                <a:lnTo>
                  <a:pt x="694" y="726"/>
                </a:lnTo>
                <a:lnTo>
                  <a:pt x="691" y="721"/>
                </a:lnTo>
                <a:lnTo>
                  <a:pt x="691" y="719"/>
                </a:lnTo>
                <a:lnTo>
                  <a:pt x="689" y="719"/>
                </a:lnTo>
                <a:lnTo>
                  <a:pt x="687" y="723"/>
                </a:lnTo>
                <a:lnTo>
                  <a:pt x="687" y="723"/>
                </a:lnTo>
                <a:lnTo>
                  <a:pt x="687" y="726"/>
                </a:lnTo>
                <a:lnTo>
                  <a:pt x="685" y="726"/>
                </a:lnTo>
                <a:lnTo>
                  <a:pt x="685" y="726"/>
                </a:lnTo>
                <a:lnTo>
                  <a:pt x="685" y="728"/>
                </a:lnTo>
                <a:lnTo>
                  <a:pt x="685" y="728"/>
                </a:lnTo>
                <a:lnTo>
                  <a:pt x="687" y="730"/>
                </a:lnTo>
                <a:lnTo>
                  <a:pt x="689" y="730"/>
                </a:lnTo>
                <a:lnTo>
                  <a:pt x="689" y="730"/>
                </a:lnTo>
                <a:lnTo>
                  <a:pt x="689" y="730"/>
                </a:lnTo>
                <a:lnTo>
                  <a:pt x="689" y="732"/>
                </a:lnTo>
                <a:close/>
                <a:moveTo>
                  <a:pt x="685" y="717"/>
                </a:moveTo>
                <a:lnTo>
                  <a:pt x="683" y="713"/>
                </a:lnTo>
                <a:lnTo>
                  <a:pt x="683" y="715"/>
                </a:lnTo>
                <a:lnTo>
                  <a:pt x="683" y="717"/>
                </a:lnTo>
                <a:lnTo>
                  <a:pt x="681" y="717"/>
                </a:lnTo>
                <a:lnTo>
                  <a:pt x="681" y="719"/>
                </a:lnTo>
                <a:lnTo>
                  <a:pt x="681" y="719"/>
                </a:lnTo>
                <a:lnTo>
                  <a:pt x="683" y="719"/>
                </a:lnTo>
                <a:lnTo>
                  <a:pt x="685" y="719"/>
                </a:lnTo>
                <a:lnTo>
                  <a:pt x="685" y="719"/>
                </a:lnTo>
                <a:lnTo>
                  <a:pt x="685" y="719"/>
                </a:lnTo>
                <a:lnTo>
                  <a:pt x="685" y="719"/>
                </a:lnTo>
                <a:lnTo>
                  <a:pt x="687" y="719"/>
                </a:lnTo>
                <a:lnTo>
                  <a:pt x="687" y="717"/>
                </a:lnTo>
                <a:lnTo>
                  <a:pt x="685" y="717"/>
                </a:lnTo>
                <a:close/>
                <a:moveTo>
                  <a:pt x="662" y="686"/>
                </a:moveTo>
                <a:lnTo>
                  <a:pt x="662" y="684"/>
                </a:lnTo>
                <a:lnTo>
                  <a:pt x="660" y="684"/>
                </a:lnTo>
                <a:lnTo>
                  <a:pt x="658" y="682"/>
                </a:lnTo>
                <a:lnTo>
                  <a:pt x="658" y="684"/>
                </a:lnTo>
                <a:lnTo>
                  <a:pt x="656" y="684"/>
                </a:lnTo>
                <a:lnTo>
                  <a:pt x="658" y="684"/>
                </a:lnTo>
                <a:lnTo>
                  <a:pt x="660" y="686"/>
                </a:lnTo>
                <a:lnTo>
                  <a:pt x="662" y="686"/>
                </a:lnTo>
                <a:close/>
                <a:moveTo>
                  <a:pt x="643" y="700"/>
                </a:moveTo>
                <a:lnTo>
                  <a:pt x="643" y="698"/>
                </a:lnTo>
                <a:lnTo>
                  <a:pt x="643" y="696"/>
                </a:lnTo>
                <a:lnTo>
                  <a:pt x="643" y="696"/>
                </a:lnTo>
                <a:lnTo>
                  <a:pt x="645" y="696"/>
                </a:lnTo>
                <a:lnTo>
                  <a:pt x="650" y="698"/>
                </a:lnTo>
                <a:lnTo>
                  <a:pt x="652" y="698"/>
                </a:lnTo>
                <a:lnTo>
                  <a:pt x="654" y="700"/>
                </a:lnTo>
                <a:lnTo>
                  <a:pt x="654" y="698"/>
                </a:lnTo>
                <a:lnTo>
                  <a:pt x="654" y="696"/>
                </a:lnTo>
                <a:lnTo>
                  <a:pt x="652" y="694"/>
                </a:lnTo>
                <a:lnTo>
                  <a:pt x="647" y="694"/>
                </a:lnTo>
                <a:lnTo>
                  <a:pt x="647" y="694"/>
                </a:lnTo>
                <a:lnTo>
                  <a:pt x="650" y="692"/>
                </a:lnTo>
                <a:lnTo>
                  <a:pt x="650" y="694"/>
                </a:lnTo>
                <a:lnTo>
                  <a:pt x="650" y="694"/>
                </a:lnTo>
                <a:lnTo>
                  <a:pt x="652" y="692"/>
                </a:lnTo>
                <a:lnTo>
                  <a:pt x="654" y="690"/>
                </a:lnTo>
                <a:lnTo>
                  <a:pt x="652" y="688"/>
                </a:lnTo>
                <a:lnTo>
                  <a:pt x="652" y="688"/>
                </a:lnTo>
                <a:lnTo>
                  <a:pt x="650" y="688"/>
                </a:lnTo>
                <a:lnTo>
                  <a:pt x="647" y="686"/>
                </a:lnTo>
                <a:lnTo>
                  <a:pt x="647" y="686"/>
                </a:lnTo>
                <a:lnTo>
                  <a:pt x="645" y="688"/>
                </a:lnTo>
                <a:lnTo>
                  <a:pt x="643" y="690"/>
                </a:lnTo>
                <a:lnTo>
                  <a:pt x="643" y="690"/>
                </a:lnTo>
                <a:lnTo>
                  <a:pt x="641" y="688"/>
                </a:lnTo>
                <a:lnTo>
                  <a:pt x="641" y="688"/>
                </a:lnTo>
                <a:lnTo>
                  <a:pt x="643" y="688"/>
                </a:lnTo>
                <a:lnTo>
                  <a:pt x="643" y="686"/>
                </a:lnTo>
                <a:lnTo>
                  <a:pt x="643" y="686"/>
                </a:lnTo>
                <a:lnTo>
                  <a:pt x="641" y="684"/>
                </a:lnTo>
                <a:lnTo>
                  <a:pt x="641" y="684"/>
                </a:lnTo>
                <a:lnTo>
                  <a:pt x="639" y="684"/>
                </a:lnTo>
                <a:lnTo>
                  <a:pt x="639" y="686"/>
                </a:lnTo>
                <a:lnTo>
                  <a:pt x="637" y="686"/>
                </a:lnTo>
                <a:lnTo>
                  <a:pt x="637" y="686"/>
                </a:lnTo>
                <a:lnTo>
                  <a:pt x="635" y="686"/>
                </a:lnTo>
                <a:lnTo>
                  <a:pt x="635" y="688"/>
                </a:lnTo>
                <a:lnTo>
                  <a:pt x="635" y="686"/>
                </a:lnTo>
                <a:lnTo>
                  <a:pt x="633" y="684"/>
                </a:lnTo>
                <a:lnTo>
                  <a:pt x="633" y="686"/>
                </a:lnTo>
                <a:lnTo>
                  <a:pt x="631" y="688"/>
                </a:lnTo>
                <a:lnTo>
                  <a:pt x="631" y="688"/>
                </a:lnTo>
                <a:lnTo>
                  <a:pt x="631" y="688"/>
                </a:lnTo>
                <a:lnTo>
                  <a:pt x="629" y="690"/>
                </a:lnTo>
                <a:lnTo>
                  <a:pt x="631" y="692"/>
                </a:lnTo>
                <a:lnTo>
                  <a:pt x="633" y="692"/>
                </a:lnTo>
                <a:lnTo>
                  <a:pt x="637" y="696"/>
                </a:lnTo>
                <a:lnTo>
                  <a:pt x="637" y="698"/>
                </a:lnTo>
                <a:lnTo>
                  <a:pt x="639" y="700"/>
                </a:lnTo>
                <a:lnTo>
                  <a:pt x="641" y="700"/>
                </a:lnTo>
                <a:lnTo>
                  <a:pt x="643" y="700"/>
                </a:lnTo>
                <a:close/>
                <a:moveTo>
                  <a:pt x="622" y="1895"/>
                </a:moveTo>
                <a:lnTo>
                  <a:pt x="624" y="1897"/>
                </a:lnTo>
                <a:lnTo>
                  <a:pt x="624" y="1897"/>
                </a:lnTo>
                <a:lnTo>
                  <a:pt x="622" y="1895"/>
                </a:lnTo>
                <a:lnTo>
                  <a:pt x="622" y="1895"/>
                </a:lnTo>
                <a:close/>
                <a:moveTo>
                  <a:pt x="601" y="1933"/>
                </a:moveTo>
                <a:lnTo>
                  <a:pt x="599" y="1933"/>
                </a:lnTo>
                <a:lnTo>
                  <a:pt x="601" y="1933"/>
                </a:lnTo>
                <a:lnTo>
                  <a:pt x="601" y="1935"/>
                </a:lnTo>
                <a:lnTo>
                  <a:pt x="601" y="1935"/>
                </a:lnTo>
                <a:lnTo>
                  <a:pt x="601" y="1935"/>
                </a:lnTo>
                <a:lnTo>
                  <a:pt x="601" y="1935"/>
                </a:lnTo>
                <a:lnTo>
                  <a:pt x="601" y="1933"/>
                </a:lnTo>
                <a:close/>
                <a:moveTo>
                  <a:pt x="633" y="1900"/>
                </a:moveTo>
                <a:lnTo>
                  <a:pt x="631" y="1900"/>
                </a:lnTo>
                <a:lnTo>
                  <a:pt x="631" y="1900"/>
                </a:lnTo>
                <a:lnTo>
                  <a:pt x="631" y="1900"/>
                </a:lnTo>
                <a:lnTo>
                  <a:pt x="631" y="1900"/>
                </a:lnTo>
                <a:lnTo>
                  <a:pt x="631" y="1900"/>
                </a:lnTo>
                <a:lnTo>
                  <a:pt x="633" y="1900"/>
                </a:lnTo>
                <a:lnTo>
                  <a:pt x="633" y="1900"/>
                </a:lnTo>
                <a:lnTo>
                  <a:pt x="633" y="1900"/>
                </a:lnTo>
                <a:lnTo>
                  <a:pt x="633" y="1902"/>
                </a:lnTo>
                <a:lnTo>
                  <a:pt x="633" y="1900"/>
                </a:lnTo>
                <a:lnTo>
                  <a:pt x="633" y="1900"/>
                </a:lnTo>
                <a:lnTo>
                  <a:pt x="633" y="1900"/>
                </a:lnTo>
                <a:close/>
                <a:moveTo>
                  <a:pt x="679" y="753"/>
                </a:moveTo>
                <a:lnTo>
                  <a:pt x="681" y="753"/>
                </a:lnTo>
                <a:lnTo>
                  <a:pt x="683" y="755"/>
                </a:lnTo>
                <a:lnTo>
                  <a:pt x="683" y="757"/>
                </a:lnTo>
                <a:lnTo>
                  <a:pt x="685" y="757"/>
                </a:lnTo>
                <a:lnTo>
                  <a:pt x="685" y="755"/>
                </a:lnTo>
                <a:lnTo>
                  <a:pt x="685" y="755"/>
                </a:lnTo>
                <a:lnTo>
                  <a:pt x="685" y="753"/>
                </a:lnTo>
                <a:lnTo>
                  <a:pt x="687" y="753"/>
                </a:lnTo>
                <a:lnTo>
                  <a:pt x="685" y="753"/>
                </a:lnTo>
                <a:lnTo>
                  <a:pt x="685" y="753"/>
                </a:lnTo>
                <a:lnTo>
                  <a:pt x="685" y="751"/>
                </a:lnTo>
                <a:lnTo>
                  <a:pt x="683" y="753"/>
                </a:lnTo>
                <a:lnTo>
                  <a:pt x="683" y="753"/>
                </a:lnTo>
                <a:lnTo>
                  <a:pt x="683" y="753"/>
                </a:lnTo>
                <a:lnTo>
                  <a:pt x="681" y="751"/>
                </a:lnTo>
                <a:lnTo>
                  <a:pt x="681" y="749"/>
                </a:lnTo>
                <a:lnTo>
                  <a:pt x="681" y="749"/>
                </a:lnTo>
                <a:lnTo>
                  <a:pt x="681" y="747"/>
                </a:lnTo>
                <a:lnTo>
                  <a:pt x="679" y="747"/>
                </a:lnTo>
                <a:lnTo>
                  <a:pt x="677" y="744"/>
                </a:lnTo>
                <a:lnTo>
                  <a:pt x="675" y="744"/>
                </a:lnTo>
                <a:lnTo>
                  <a:pt x="675" y="744"/>
                </a:lnTo>
                <a:lnTo>
                  <a:pt x="675" y="747"/>
                </a:lnTo>
                <a:lnTo>
                  <a:pt x="677" y="747"/>
                </a:lnTo>
                <a:lnTo>
                  <a:pt x="677" y="747"/>
                </a:lnTo>
                <a:lnTo>
                  <a:pt x="679" y="749"/>
                </a:lnTo>
                <a:lnTo>
                  <a:pt x="679" y="751"/>
                </a:lnTo>
                <a:lnTo>
                  <a:pt x="679" y="751"/>
                </a:lnTo>
                <a:lnTo>
                  <a:pt x="679" y="753"/>
                </a:lnTo>
                <a:close/>
                <a:moveTo>
                  <a:pt x="689" y="786"/>
                </a:moveTo>
                <a:lnTo>
                  <a:pt x="696" y="784"/>
                </a:lnTo>
                <a:lnTo>
                  <a:pt x="696" y="784"/>
                </a:lnTo>
                <a:lnTo>
                  <a:pt x="696" y="782"/>
                </a:lnTo>
                <a:lnTo>
                  <a:pt x="696" y="778"/>
                </a:lnTo>
                <a:lnTo>
                  <a:pt x="698" y="776"/>
                </a:lnTo>
                <a:lnTo>
                  <a:pt x="698" y="774"/>
                </a:lnTo>
                <a:lnTo>
                  <a:pt x="700" y="770"/>
                </a:lnTo>
                <a:lnTo>
                  <a:pt x="700" y="770"/>
                </a:lnTo>
                <a:lnTo>
                  <a:pt x="700" y="767"/>
                </a:lnTo>
                <a:lnTo>
                  <a:pt x="700" y="767"/>
                </a:lnTo>
                <a:lnTo>
                  <a:pt x="698" y="767"/>
                </a:lnTo>
                <a:lnTo>
                  <a:pt x="696" y="770"/>
                </a:lnTo>
                <a:lnTo>
                  <a:pt x="694" y="770"/>
                </a:lnTo>
                <a:lnTo>
                  <a:pt x="694" y="770"/>
                </a:lnTo>
                <a:lnTo>
                  <a:pt x="694" y="772"/>
                </a:lnTo>
                <a:lnTo>
                  <a:pt x="694" y="774"/>
                </a:lnTo>
                <a:lnTo>
                  <a:pt x="694" y="774"/>
                </a:lnTo>
                <a:lnTo>
                  <a:pt x="694" y="776"/>
                </a:lnTo>
                <a:lnTo>
                  <a:pt x="694" y="776"/>
                </a:lnTo>
                <a:lnTo>
                  <a:pt x="689" y="776"/>
                </a:lnTo>
                <a:lnTo>
                  <a:pt x="687" y="776"/>
                </a:lnTo>
                <a:lnTo>
                  <a:pt x="687" y="776"/>
                </a:lnTo>
                <a:lnTo>
                  <a:pt x="687" y="776"/>
                </a:lnTo>
                <a:lnTo>
                  <a:pt x="687" y="776"/>
                </a:lnTo>
                <a:lnTo>
                  <a:pt x="691" y="774"/>
                </a:lnTo>
                <a:lnTo>
                  <a:pt x="694" y="774"/>
                </a:lnTo>
                <a:lnTo>
                  <a:pt x="694" y="772"/>
                </a:lnTo>
                <a:lnTo>
                  <a:pt x="694" y="772"/>
                </a:lnTo>
                <a:lnTo>
                  <a:pt x="691" y="770"/>
                </a:lnTo>
                <a:lnTo>
                  <a:pt x="691" y="770"/>
                </a:lnTo>
                <a:lnTo>
                  <a:pt x="691" y="767"/>
                </a:lnTo>
                <a:lnTo>
                  <a:pt x="689" y="767"/>
                </a:lnTo>
                <a:lnTo>
                  <a:pt x="687" y="770"/>
                </a:lnTo>
                <a:lnTo>
                  <a:pt x="685" y="767"/>
                </a:lnTo>
                <a:lnTo>
                  <a:pt x="683" y="767"/>
                </a:lnTo>
                <a:lnTo>
                  <a:pt x="681" y="767"/>
                </a:lnTo>
                <a:lnTo>
                  <a:pt x="681" y="767"/>
                </a:lnTo>
                <a:lnTo>
                  <a:pt x="681" y="767"/>
                </a:lnTo>
                <a:lnTo>
                  <a:pt x="679" y="770"/>
                </a:lnTo>
                <a:lnTo>
                  <a:pt x="679" y="772"/>
                </a:lnTo>
                <a:lnTo>
                  <a:pt x="679" y="774"/>
                </a:lnTo>
                <a:lnTo>
                  <a:pt x="681" y="774"/>
                </a:lnTo>
                <a:lnTo>
                  <a:pt x="683" y="778"/>
                </a:lnTo>
                <a:lnTo>
                  <a:pt x="683" y="778"/>
                </a:lnTo>
                <a:lnTo>
                  <a:pt x="683" y="778"/>
                </a:lnTo>
                <a:lnTo>
                  <a:pt x="683" y="780"/>
                </a:lnTo>
                <a:lnTo>
                  <a:pt x="685" y="780"/>
                </a:lnTo>
                <a:lnTo>
                  <a:pt x="689" y="782"/>
                </a:lnTo>
                <a:lnTo>
                  <a:pt x="689" y="782"/>
                </a:lnTo>
                <a:lnTo>
                  <a:pt x="689" y="782"/>
                </a:lnTo>
                <a:lnTo>
                  <a:pt x="687" y="782"/>
                </a:lnTo>
                <a:lnTo>
                  <a:pt x="685" y="782"/>
                </a:lnTo>
                <a:lnTo>
                  <a:pt x="685" y="782"/>
                </a:lnTo>
                <a:lnTo>
                  <a:pt x="685" y="784"/>
                </a:lnTo>
                <a:lnTo>
                  <a:pt x="685" y="784"/>
                </a:lnTo>
                <a:lnTo>
                  <a:pt x="687" y="786"/>
                </a:lnTo>
                <a:lnTo>
                  <a:pt x="689" y="786"/>
                </a:lnTo>
                <a:close/>
                <a:moveTo>
                  <a:pt x="704" y="753"/>
                </a:moveTo>
                <a:lnTo>
                  <a:pt x="704" y="753"/>
                </a:lnTo>
                <a:lnTo>
                  <a:pt x="706" y="753"/>
                </a:lnTo>
                <a:lnTo>
                  <a:pt x="706" y="753"/>
                </a:lnTo>
                <a:lnTo>
                  <a:pt x="706" y="751"/>
                </a:lnTo>
                <a:lnTo>
                  <a:pt x="704" y="749"/>
                </a:lnTo>
                <a:lnTo>
                  <a:pt x="704" y="747"/>
                </a:lnTo>
                <a:lnTo>
                  <a:pt x="702" y="744"/>
                </a:lnTo>
                <a:lnTo>
                  <a:pt x="702" y="744"/>
                </a:lnTo>
                <a:lnTo>
                  <a:pt x="702" y="744"/>
                </a:lnTo>
                <a:lnTo>
                  <a:pt x="702" y="747"/>
                </a:lnTo>
                <a:lnTo>
                  <a:pt x="702" y="747"/>
                </a:lnTo>
                <a:lnTo>
                  <a:pt x="702" y="749"/>
                </a:lnTo>
                <a:lnTo>
                  <a:pt x="702" y="751"/>
                </a:lnTo>
                <a:lnTo>
                  <a:pt x="702" y="749"/>
                </a:lnTo>
                <a:lnTo>
                  <a:pt x="702" y="749"/>
                </a:lnTo>
                <a:lnTo>
                  <a:pt x="704" y="751"/>
                </a:lnTo>
                <a:lnTo>
                  <a:pt x="704" y="751"/>
                </a:lnTo>
                <a:lnTo>
                  <a:pt x="704" y="753"/>
                </a:lnTo>
                <a:close/>
                <a:moveTo>
                  <a:pt x="708" y="744"/>
                </a:moveTo>
                <a:lnTo>
                  <a:pt x="710" y="742"/>
                </a:lnTo>
                <a:lnTo>
                  <a:pt x="710" y="740"/>
                </a:lnTo>
                <a:lnTo>
                  <a:pt x="710" y="738"/>
                </a:lnTo>
                <a:lnTo>
                  <a:pt x="710" y="736"/>
                </a:lnTo>
                <a:lnTo>
                  <a:pt x="710" y="736"/>
                </a:lnTo>
                <a:lnTo>
                  <a:pt x="708" y="734"/>
                </a:lnTo>
                <a:lnTo>
                  <a:pt x="706" y="732"/>
                </a:lnTo>
                <a:lnTo>
                  <a:pt x="706" y="732"/>
                </a:lnTo>
                <a:lnTo>
                  <a:pt x="700" y="734"/>
                </a:lnTo>
                <a:lnTo>
                  <a:pt x="700" y="738"/>
                </a:lnTo>
                <a:lnTo>
                  <a:pt x="700" y="740"/>
                </a:lnTo>
                <a:lnTo>
                  <a:pt x="698" y="742"/>
                </a:lnTo>
                <a:lnTo>
                  <a:pt x="698" y="742"/>
                </a:lnTo>
                <a:lnTo>
                  <a:pt x="698" y="747"/>
                </a:lnTo>
                <a:lnTo>
                  <a:pt x="700" y="747"/>
                </a:lnTo>
                <a:lnTo>
                  <a:pt x="700" y="747"/>
                </a:lnTo>
                <a:lnTo>
                  <a:pt x="700" y="744"/>
                </a:lnTo>
                <a:lnTo>
                  <a:pt x="702" y="744"/>
                </a:lnTo>
                <a:lnTo>
                  <a:pt x="704" y="742"/>
                </a:lnTo>
                <a:lnTo>
                  <a:pt x="704" y="742"/>
                </a:lnTo>
                <a:lnTo>
                  <a:pt x="704" y="742"/>
                </a:lnTo>
                <a:lnTo>
                  <a:pt x="704" y="744"/>
                </a:lnTo>
                <a:lnTo>
                  <a:pt x="704" y="744"/>
                </a:lnTo>
                <a:lnTo>
                  <a:pt x="704" y="744"/>
                </a:lnTo>
                <a:lnTo>
                  <a:pt x="706" y="744"/>
                </a:lnTo>
                <a:lnTo>
                  <a:pt x="706" y="747"/>
                </a:lnTo>
                <a:lnTo>
                  <a:pt x="706" y="747"/>
                </a:lnTo>
                <a:lnTo>
                  <a:pt x="708" y="744"/>
                </a:lnTo>
                <a:close/>
                <a:moveTo>
                  <a:pt x="708" y="803"/>
                </a:moveTo>
                <a:lnTo>
                  <a:pt x="706" y="803"/>
                </a:lnTo>
                <a:lnTo>
                  <a:pt x="706" y="803"/>
                </a:lnTo>
                <a:lnTo>
                  <a:pt x="706" y="803"/>
                </a:lnTo>
                <a:lnTo>
                  <a:pt x="706" y="801"/>
                </a:lnTo>
                <a:lnTo>
                  <a:pt x="706" y="801"/>
                </a:lnTo>
                <a:lnTo>
                  <a:pt x="706" y="801"/>
                </a:lnTo>
                <a:lnTo>
                  <a:pt x="704" y="801"/>
                </a:lnTo>
                <a:lnTo>
                  <a:pt x="704" y="801"/>
                </a:lnTo>
                <a:lnTo>
                  <a:pt x="704" y="801"/>
                </a:lnTo>
                <a:lnTo>
                  <a:pt x="702" y="797"/>
                </a:lnTo>
                <a:lnTo>
                  <a:pt x="702" y="797"/>
                </a:lnTo>
                <a:lnTo>
                  <a:pt x="704" y="795"/>
                </a:lnTo>
                <a:lnTo>
                  <a:pt x="702" y="795"/>
                </a:lnTo>
                <a:lnTo>
                  <a:pt x="700" y="795"/>
                </a:lnTo>
                <a:lnTo>
                  <a:pt x="698" y="793"/>
                </a:lnTo>
                <a:lnTo>
                  <a:pt x="698" y="793"/>
                </a:lnTo>
                <a:lnTo>
                  <a:pt x="696" y="793"/>
                </a:lnTo>
                <a:lnTo>
                  <a:pt x="696" y="791"/>
                </a:lnTo>
                <a:lnTo>
                  <a:pt x="698" y="791"/>
                </a:lnTo>
                <a:lnTo>
                  <a:pt x="698" y="793"/>
                </a:lnTo>
                <a:lnTo>
                  <a:pt x="700" y="791"/>
                </a:lnTo>
                <a:lnTo>
                  <a:pt x="700" y="788"/>
                </a:lnTo>
                <a:lnTo>
                  <a:pt x="700" y="788"/>
                </a:lnTo>
                <a:lnTo>
                  <a:pt x="700" y="786"/>
                </a:lnTo>
                <a:lnTo>
                  <a:pt x="698" y="784"/>
                </a:lnTo>
                <a:lnTo>
                  <a:pt x="698" y="784"/>
                </a:lnTo>
                <a:lnTo>
                  <a:pt x="696" y="786"/>
                </a:lnTo>
                <a:lnTo>
                  <a:pt x="696" y="786"/>
                </a:lnTo>
                <a:lnTo>
                  <a:pt x="694" y="786"/>
                </a:lnTo>
                <a:lnTo>
                  <a:pt x="689" y="786"/>
                </a:lnTo>
                <a:lnTo>
                  <a:pt x="687" y="786"/>
                </a:lnTo>
                <a:lnTo>
                  <a:pt x="687" y="786"/>
                </a:lnTo>
                <a:lnTo>
                  <a:pt x="687" y="788"/>
                </a:lnTo>
                <a:lnTo>
                  <a:pt x="689" y="788"/>
                </a:lnTo>
                <a:lnTo>
                  <a:pt x="694" y="791"/>
                </a:lnTo>
                <a:lnTo>
                  <a:pt x="694" y="791"/>
                </a:lnTo>
                <a:lnTo>
                  <a:pt x="691" y="791"/>
                </a:lnTo>
                <a:lnTo>
                  <a:pt x="691" y="791"/>
                </a:lnTo>
                <a:lnTo>
                  <a:pt x="691" y="791"/>
                </a:lnTo>
                <a:lnTo>
                  <a:pt x="691" y="793"/>
                </a:lnTo>
                <a:lnTo>
                  <a:pt x="694" y="795"/>
                </a:lnTo>
                <a:lnTo>
                  <a:pt x="694" y="795"/>
                </a:lnTo>
                <a:lnTo>
                  <a:pt x="698" y="799"/>
                </a:lnTo>
                <a:lnTo>
                  <a:pt x="700" y="801"/>
                </a:lnTo>
                <a:lnTo>
                  <a:pt x="702" y="801"/>
                </a:lnTo>
                <a:lnTo>
                  <a:pt x="702" y="803"/>
                </a:lnTo>
                <a:lnTo>
                  <a:pt x="704" y="805"/>
                </a:lnTo>
                <a:lnTo>
                  <a:pt x="706" y="805"/>
                </a:lnTo>
                <a:lnTo>
                  <a:pt x="708" y="805"/>
                </a:lnTo>
                <a:lnTo>
                  <a:pt x="708" y="803"/>
                </a:lnTo>
                <a:close/>
                <a:moveTo>
                  <a:pt x="681" y="713"/>
                </a:moveTo>
                <a:lnTo>
                  <a:pt x="681" y="711"/>
                </a:lnTo>
                <a:lnTo>
                  <a:pt x="679" y="711"/>
                </a:lnTo>
                <a:lnTo>
                  <a:pt x="679" y="709"/>
                </a:lnTo>
                <a:lnTo>
                  <a:pt x="677" y="709"/>
                </a:lnTo>
                <a:lnTo>
                  <a:pt x="677" y="711"/>
                </a:lnTo>
                <a:lnTo>
                  <a:pt x="675" y="709"/>
                </a:lnTo>
                <a:lnTo>
                  <a:pt x="671" y="709"/>
                </a:lnTo>
                <a:lnTo>
                  <a:pt x="668" y="709"/>
                </a:lnTo>
                <a:lnTo>
                  <a:pt x="666" y="709"/>
                </a:lnTo>
                <a:lnTo>
                  <a:pt x="666" y="709"/>
                </a:lnTo>
                <a:lnTo>
                  <a:pt x="668" y="711"/>
                </a:lnTo>
                <a:lnTo>
                  <a:pt x="668" y="711"/>
                </a:lnTo>
                <a:lnTo>
                  <a:pt x="671" y="713"/>
                </a:lnTo>
                <a:lnTo>
                  <a:pt x="671" y="713"/>
                </a:lnTo>
                <a:lnTo>
                  <a:pt x="671" y="715"/>
                </a:lnTo>
                <a:lnTo>
                  <a:pt x="671" y="717"/>
                </a:lnTo>
                <a:lnTo>
                  <a:pt x="671" y="719"/>
                </a:lnTo>
                <a:lnTo>
                  <a:pt x="673" y="721"/>
                </a:lnTo>
                <a:lnTo>
                  <a:pt x="673" y="721"/>
                </a:lnTo>
                <a:lnTo>
                  <a:pt x="675" y="721"/>
                </a:lnTo>
                <a:lnTo>
                  <a:pt x="675" y="721"/>
                </a:lnTo>
                <a:lnTo>
                  <a:pt x="677" y="721"/>
                </a:lnTo>
                <a:lnTo>
                  <a:pt x="679" y="721"/>
                </a:lnTo>
                <a:lnTo>
                  <a:pt x="679" y="719"/>
                </a:lnTo>
                <a:lnTo>
                  <a:pt x="679" y="719"/>
                </a:lnTo>
                <a:lnTo>
                  <a:pt x="679" y="719"/>
                </a:lnTo>
                <a:lnTo>
                  <a:pt x="679" y="717"/>
                </a:lnTo>
                <a:lnTo>
                  <a:pt x="679" y="717"/>
                </a:lnTo>
                <a:lnTo>
                  <a:pt x="677" y="717"/>
                </a:lnTo>
                <a:lnTo>
                  <a:pt x="677" y="715"/>
                </a:lnTo>
                <a:lnTo>
                  <a:pt x="677" y="715"/>
                </a:lnTo>
                <a:lnTo>
                  <a:pt x="677" y="713"/>
                </a:lnTo>
                <a:lnTo>
                  <a:pt x="677" y="713"/>
                </a:lnTo>
                <a:lnTo>
                  <a:pt x="677" y="713"/>
                </a:lnTo>
                <a:lnTo>
                  <a:pt x="679" y="717"/>
                </a:lnTo>
                <a:lnTo>
                  <a:pt x="681" y="717"/>
                </a:lnTo>
                <a:lnTo>
                  <a:pt x="681" y="717"/>
                </a:lnTo>
                <a:lnTo>
                  <a:pt x="681" y="717"/>
                </a:lnTo>
                <a:lnTo>
                  <a:pt x="681" y="717"/>
                </a:lnTo>
                <a:lnTo>
                  <a:pt x="681" y="715"/>
                </a:lnTo>
                <a:lnTo>
                  <a:pt x="681" y="715"/>
                </a:lnTo>
                <a:lnTo>
                  <a:pt x="681" y="713"/>
                </a:lnTo>
                <a:lnTo>
                  <a:pt x="681" y="713"/>
                </a:lnTo>
                <a:close/>
                <a:moveTo>
                  <a:pt x="673" y="730"/>
                </a:moveTo>
                <a:lnTo>
                  <a:pt x="675" y="730"/>
                </a:lnTo>
                <a:lnTo>
                  <a:pt x="677" y="730"/>
                </a:lnTo>
                <a:lnTo>
                  <a:pt x="677" y="732"/>
                </a:lnTo>
                <a:lnTo>
                  <a:pt x="677" y="732"/>
                </a:lnTo>
                <a:lnTo>
                  <a:pt x="677" y="732"/>
                </a:lnTo>
                <a:lnTo>
                  <a:pt x="677" y="734"/>
                </a:lnTo>
                <a:lnTo>
                  <a:pt x="675" y="734"/>
                </a:lnTo>
                <a:lnTo>
                  <a:pt x="675" y="734"/>
                </a:lnTo>
                <a:lnTo>
                  <a:pt x="673" y="734"/>
                </a:lnTo>
                <a:lnTo>
                  <a:pt x="673" y="734"/>
                </a:lnTo>
                <a:lnTo>
                  <a:pt x="671" y="734"/>
                </a:lnTo>
                <a:lnTo>
                  <a:pt x="671" y="734"/>
                </a:lnTo>
                <a:lnTo>
                  <a:pt x="673" y="736"/>
                </a:lnTo>
                <a:lnTo>
                  <a:pt x="673" y="736"/>
                </a:lnTo>
                <a:lnTo>
                  <a:pt x="673" y="736"/>
                </a:lnTo>
                <a:lnTo>
                  <a:pt x="675" y="736"/>
                </a:lnTo>
                <a:lnTo>
                  <a:pt x="677" y="738"/>
                </a:lnTo>
                <a:lnTo>
                  <a:pt x="677" y="738"/>
                </a:lnTo>
                <a:lnTo>
                  <a:pt x="677" y="738"/>
                </a:lnTo>
                <a:lnTo>
                  <a:pt x="679" y="738"/>
                </a:lnTo>
                <a:lnTo>
                  <a:pt x="681" y="738"/>
                </a:lnTo>
                <a:lnTo>
                  <a:pt x="679" y="740"/>
                </a:lnTo>
                <a:lnTo>
                  <a:pt x="679" y="740"/>
                </a:lnTo>
                <a:lnTo>
                  <a:pt x="681" y="742"/>
                </a:lnTo>
                <a:lnTo>
                  <a:pt x="681" y="742"/>
                </a:lnTo>
                <a:lnTo>
                  <a:pt x="681" y="742"/>
                </a:lnTo>
                <a:lnTo>
                  <a:pt x="679" y="742"/>
                </a:lnTo>
                <a:lnTo>
                  <a:pt x="679" y="744"/>
                </a:lnTo>
                <a:lnTo>
                  <a:pt x="681" y="744"/>
                </a:lnTo>
                <a:lnTo>
                  <a:pt x="683" y="747"/>
                </a:lnTo>
                <a:lnTo>
                  <a:pt x="683" y="749"/>
                </a:lnTo>
                <a:lnTo>
                  <a:pt x="685" y="749"/>
                </a:lnTo>
                <a:lnTo>
                  <a:pt x="685" y="749"/>
                </a:lnTo>
                <a:lnTo>
                  <a:pt x="685" y="749"/>
                </a:lnTo>
                <a:lnTo>
                  <a:pt x="685" y="747"/>
                </a:lnTo>
                <a:lnTo>
                  <a:pt x="687" y="747"/>
                </a:lnTo>
                <a:lnTo>
                  <a:pt x="687" y="749"/>
                </a:lnTo>
                <a:lnTo>
                  <a:pt x="687" y="749"/>
                </a:lnTo>
                <a:lnTo>
                  <a:pt x="687" y="751"/>
                </a:lnTo>
                <a:lnTo>
                  <a:pt x="687" y="751"/>
                </a:lnTo>
                <a:lnTo>
                  <a:pt x="689" y="751"/>
                </a:lnTo>
                <a:lnTo>
                  <a:pt x="689" y="751"/>
                </a:lnTo>
                <a:lnTo>
                  <a:pt x="689" y="753"/>
                </a:lnTo>
                <a:lnTo>
                  <a:pt x="691" y="753"/>
                </a:lnTo>
                <a:lnTo>
                  <a:pt x="691" y="755"/>
                </a:lnTo>
                <a:lnTo>
                  <a:pt x="694" y="755"/>
                </a:lnTo>
                <a:lnTo>
                  <a:pt x="694" y="755"/>
                </a:lnTo>
                <a:lnTo>
                  <a:pt x="694" y="755"/>
                </a:lnTo>
                <a:lnTo>
                  <a:pt x="696" y="755"/>
                </a:lnTo>
                <a:lnTo>
                  <a:pt x="696" y="755"/>
                </a:lnTo>
                <a:lnTo>
                  <a:pt x="696" y="753"/>
                </a:lnTo>
                <a:lnTo>
                  <a:pt x="696" y="753"/>
                </a:lnTo>
                <a:lnTo>
                  <a:pt x="696" y="753"/>
                </a:lnTo>
                <a:lnTo>
                  <a:pt x="696" y="751"/>
                </a:lnTo>
                <a:lnTo>
                  <a:pt x="696" y="751"/>
                </a:lnTo>
                <a:lnTo>
                  <a:pt x="696" y="749"/>
                </a:lnTo>
                <a:lnTo>
                  <a:pt x="696" y="747"/>
                </a:lnTo>
                <a:lnTo>
                  <a:pt x="696" y="747"/>
                </a:lnTo>
                <a:lnTo>
                  <a:pt x="694" y="747"/>
                </a:lnTo>
                <a:lnTo>
                  <a:pt x="691" y="747"/>
                </a:lnTo>
                <a:lnTo>
                  <a:pt x="691" y="747"/>
                </a:lnTo>
                <a:lnTo>
                  <a:pt x="694" y="744"/>
                </a:lnTo>
                <a:lnTo>
                  <a:pt x="694" y="744"/>
                </a:lnTo>
                <a:lnTo>
                  <a:pt x="694" y="744"/>
                </a:lnTo>
                <a:lnTo>
                  <a:pt x="691" y="742"/>
                </a:lnTo>
                <a:lnTo>
                  <a:pt x="691" y="742"/>
                </a:lnTo>
                <a:lnTo>
                  <a:pt x="689" y="740"/>
                </a:lnTo>
                <a:lnTo>
                  <a:pt x="687" y="740"/>
                </a:lnTo>
                <a:lnTo>
                  <a:pt x="687" y="740"/>
                </a:lnTo>
                <a:lnTo>
                  <a:pt x="687" y="740"/>
                </a:lnTo>
                <a:lnTo>
                  <a:pt x="687" y="740"/>
                </a:lnTo>
                <a:lnTo>
                  <a:pt x="687" y="738"/>
                </a:lnTo>
                <a:lnTo>
                  <a:pt x="687" y="738"/>
                </a:lnTo>
                <a:lnTo>
                  <a:pt x="691" y="740"/>
                </a:lnTo>
                <a:lnTo>
                  <a:pt x="694" y="740"/>
                </a:lnTo>
                <a:lnTo>
                  <a:pt x="694" y="740"/>
                </a:lnTo>
                <a:lnTo>
                  <a:pt x="691" y="740"/>
                </a:lnTo>
                <a:lnTo>
                  <a:pt x="691" y="738"/>
                </a:lnTo>
                <a:lnTo>
                  <a:pt x="689" y="736"/>
                </a:lnTo>
                <a:lnTo>
                  <a:pt x="687" y="734"/>
                </a:lnTo>
                <a:lnTo>
                  <a:pt x="687" y="734"/>
                </a:lnTo>
                <a:lnTo>
                  <a:pt x="687" y="732"/>
                </a:lnTo>
                <a:lnTo>
                  <a:pt x="685" y="730"/>
                </a:lnTo>
                <a:lnTo>
                  <a:pt x="679" y="728"/>
                </a:lnTo>
                <a:lnTo>
                  <a:pt x="679" y="728"/>
                </a:lnTo>
                <a:lnTo>
                  <a:pt x="679" y="728"/>
                </a:lnTo>
                <a:lnTo>
                  <a:pt x="679" y="728"/>
                </a:lnTo>
                <a:lnTo>
                  <a:pt x="679" y="726"/>
                </a:lnTo>
                <a:lnTo>
                  <a:pt x="679" y="726"/>
                </a:lnTo>
                <a:lnTo>
                  <a:pt x="679" y="723"/>
                </a:lnTo>
                <a:lnTo>
                  <a:pt x="679" y="723"/>
                </a:lnTo>
                <a:lnTo>
                  <a:pt x="675" y="723"/>
                </a:lnTo>
                <a:lnTo>
                  <a:pt x="673" y="723"/>
                </a:lnTo>
                <a:lnTo>
                  <a:pt x="673" y="723"/>
                </a:lnTo>
                <a:lnTo>
                  <a:pt x="673" y="726"/>
                </a:lnTo>
                <a:lnTo>
                  <a:pt x="673" y="726"/>
                </a:lnTo>
                <a:lnTo>
                  <a:pt x="673" y="728"/>
                </a:lnTo>
                <a:lnTo>
                  <a:pt x="673" y="728"/>
                </a:lnTo>
                <a:lnTo>
                  <a:pt x="671" y="730"/>
                </a:lnTo>
                <a:lnTo>
                  <a:pt x="671" y="732"/>
                </a:lnTo>
                <a:lnTo>
                  <a:pt x="671" y="732"/>
                </a:lnTo>
                <a:lnTo>
                  <a:pt x="673" y="730"/>
                </a:lnTo>
                <a:close/>
                <a:moveTo>
                  <a:pt x="708" y="807"/>
                </a:moveTo>
                <a:lnTo>
                  <a:pt x="708" y="807"/>
                </a:lnTo>
                <a:lnTo>
                  <a:pt x="708" y="809"/>
                </a:lnTo>
                <a:lnTo>
                  <a:pt x="708" y="809"/>
                </a:lnTo>
                <a:lnTo>
                  <a:pt x="708" y="809"/>
                </a:lnTo>
                <a:lnTo>
                  <a:pt x="710" y="809"/>
                </a:lnTo>
                <a:lnTo>
                  <a:pt x="710" y="807"/>
                </a:lnTo>
                <a:lnTo>
                  <a:pt x="708" y="805"/>
                </a:lnTo>
                <a:lnTo>
                  <a:pt x="708" y="807"/>
                </a:lnTo>
                <a:close/>
                <a:moveTo>
                  <a:pt x="671" y="715"/>
                </a:moveTo>
                <a:lnTo>
                  <a:pt x="668" y="715"/>
                </a:lnTo>
                <a:lnTo>
                  <a:pt x="668" y="715"/>
                </a:lnTo>
                <a:lnTo>
                  <a:pt x="666" y="713"/>
                </a:lnTo>
                <a:lnTo>
                  <a:pt x="666" y="713"/>
                </a:lnTo>
                <a:lnTo>
                  <a:pt x="666" y="711"/>
                </a:lnTo>
                <a:lnTo>
                  <a:pt x="664" y="711"/>
                </a:lnTo>
                <a:lnTo>
                  <a:pt x="662" y="711"/>
                </a:lnTo>
                <a:lnTo>
                  <a:pt x="660" y="713"/>
                </a:lnTo>
                <a:lnTo>
                  <a:pt x="660" y="715"/>
                </a:lnTo>
                <a:lnTo>
                  <a:pt x="660" y="715"/>
                </a:lnTo>
                <a:lnTo>
                  <a:pt x="662" y="717"/>
                </a:lnTo>
                <a:lnTo>
                  <a:pt x="662" y="719"/>
                </a:lnTo>
                <a:lnTo>
                  <a:pt x="664" y="719"/>
                </a:lnTo>
                <a:lnTo>
                  <a:pt x="664" y="721"/>
                </a:lnTo>
                <a:lnTo>
                  <a:pt x="664" y="721"/>
                </a:lnTo>
                <a:lnTo>
                  <a:pt x="662" y="726"/>
                </a:lnTo>
                <a:lnTo>
                  <a:pt x="664" y="728"/>
                </a:lnTo>
                <a:lnTo>
                  <a:pt x="664" y="728"/>
                </a:lnTo>
                <a:lnTo>
                  <a:pt x="666" y="728"/>
                </a:lnTo>
                <a:lnTo>
                  <a:pt x="666" y="728"/>
                </a:lnTo>
                <a:lnTo>
                  <a:pt x="666" y="728"/>
                </a:lnTo>
                <a:lnTo>
                  <a:pt x="666" y="728"/>
                </a:lnTo>
                <a:lnTo>
                  <a:pt x="666" y="728"/>
                </a:lnTo>
                <a:lnTo>
                  <a:pt x="666" y="726"/>
                </a:lnTo>
                <a:lnTo>
                  <a:pt x="668" y="723"/>
                </a:lnTo>
                <a:lnTo>
                  <a:pt x="668" y="721"/>
                </a:lnTo>
                <a:lnTo>
                  <a:pt x="668" y="719"/>
                </a:lnTo>
                <a:lnTo>
                  <a:pt x="668" y="719"/>
                </a:lnTo>
                <a:lnTo>
                  <a:pt x="668" y="717"/>
                </a:lnTo>
                <a:lnTo>
                  <a:pt x="671" y="717"/>
                </a:lnTo>
                <a:lnTo>
                  <a:pt x="671" y="717"/>
                </a:lnTo>
                <a:lnTo>
                  <a:pt x="671" y="715"/>
                </a:lnTo>
                <a:close/>
                <a:moveTo>
                  <a:pt x="675" y="742"/>
                </a:moveTo>
                <a:lnTo>
                  <a:pt x="677" y="740"/>
                </a:lnTo>
                <a:lnTo>
                  <a:pt x="677" y="740"/>
                </a:lnTo>
                <a:lnTo>
                  <a:pt x="677" y="740"/>
                </a:lnTo>
                <a:lnTo>
                  <a:pt x="677" y="738"/>
                </a:lnTo>
                <a:lnTo>
                  <a:pt x="675" y="740"/>
                </a:lnTo>
                <a:lnTo>
                  <a:pt x="673" y="740"/>
                </a:lnTo>
                <a:lnTo>
                  <a:pt x="673" y="740"/>
                </a:lnTo>
                <a:lnTo>
                  <a:pt x="671" y="740"/>
                </a:lnTo>
                <a:lnTo>
                  <a:pt x="673" y="742"/>
                </a:lnTo>
                <a:lnTo>
                  <a:pt x="671" y="744"/>
                </a:lnTo>
                <a:lnTo>
                  <a:pt x="673" y="744"/>
                </a:lnTo>
                <a:lnTo>
                  <a:pt x="675" y="742"/>
                </a:lnTo>
                <a:lnTo>
                  <a:pt x="675" y="742"/>
                </a:lnTo>
                <a:lnTo>
                  <a:pt x="675" y="742"/>
                </a:lnTo>
                <a:lnTo>
                  <a:pt x="675" y="742"/>
                </a:lnTo>
                <a:close/>
                <a:moveTo>
                  <a:pt x="1662" y="2505"/>
                </a:moveTo>
                <a:lnTo>
                  <a:pt x="1655" y="2505"/>
                </a:lnTo>
                <a:lnTo>
                  <a:pt x="1651" y="2503"/>
                </a:lnTo>
                <a:lnTo>
                  <a:pt x="1649" y="2503"/>
                </a:lnTo>
                <a:lnTo>
                  <a:pt x="1645" y="2501"/>
                </a:lnTo>
                <a:lnTo>
                  <a:pt x="1643" y="2499"/>
                </a:lnTo>
                <a:lnTo>
                  <a:pt x="1639" y="2497"/>
                </a:lnTo>
                <a:lnTo>
                  <a:pt x="1636" y="2495"/>
                </a:lnTo>
                <a:lnTo>
                  <a:pt x="1632" y="2493"/>
                </a:lnTo>
                <a:lnTo>
                  <a:pt x="1630" y="2491"/>
                </a:lnTo>
                <a:lnTo>
                  <a:pt x="1628" y="2489"/>
                </a:lnTo>
                <a:lnTo>
                  <a:pt x="1624" y="2487"/>
                </a:lnTo>
                <a:lnTo>
                  <a:pt x="1624" y="2484"/>
                </a:lnTo>
                <a:lnTo>
                  <a:pt x="1622" y="2484"/>
                </a:lnTo>
                <a:lnTo>
                  <a:pt x="1620" y="2478"/>
                </a:lnTo>
                <a:lnTo>
                  <a:pt x="1620" y="2478"/>
                </a:lnTo>
                <a:lnTo>
                  <a:pt x="1618" y="2478"/>
                </a:lnTo>
                <a:lnTo>
                  <a:pt x="1615" y="2478"/>
                </a:lnTo>
                <a:lnTo>
                  <a:pt x="1615" y="2476"/>
                </a:lnTo>
                <a:lnTo>
                  <a:pt x="1615" y="2476"/>
                </a:lnTo>
                <a:lnTo>
                  <a:pt x="1615" y="2474"/>
                </a:lnTo>
                <a:lnTo>
                  <a:pt x="1615" y="2474"/>
                </a:lnTo>
                <a:lnTo>
                  <a:pt x="1618" y="2474"/>
                </a:lnTo>
                <a:lnTo>
                  <a:pt x="1620" y="2474"/>
                </a:lnTo>
                <a:lnTo>
                  <a:pt x="1618" y="2472"/>
                </a:lnTo>
                <a:lnTo>
                  <a:pt x="1618" y="2470"/>
                </a:lnTo>
                <a:lnTo>
                  <a:pt x="1613" y="2468"/>
                </a:lnTo>
                <a:lnTo>
                  <a:pt x="1613" y="2466"/>
                </a:lnTo>
                <a:lnTo>
                  <a:pt x="1613" y="2466"/>
                </a:lnTo>
                <a:lnTo>
                  <a:pt x="1611" y="2466"/>
                </a:lnTo>
                <a:lnTo>
                  <a:pt x="1611" y="2464"/>
                </a:lnTo>
                <a:lnTo>
                  <a:pt x="1607" y="2466"/>
                </a:lnTo>
                <a:lnTo>
                  <a:pt x="1605" y="2466"/>
                </a:lnTo>
                <a:lnTo>
                  <a:pt x="1603" y="2464"/>
                </a:lnTo>
                <a:lnTo>
                  <a:pt x="1601" y="2464"/>
                </a:lnTo>
                <a:lnTo>
                  <a:pt x="1601" y="2464"/>
                </a:lnTo>
                <a:lnTo>
                  <a:pt x="1599" y="2466"/>
                </a:lnTo>
                <a:lnTo>
                  <a:pt x="1597" y="2468"/>
                </a:lnTo>
                <a:lnTo>
                  <a:pt x="1595" y="2470"/>
                </a:lnTo>
                <a:lnTo>
                  <a:pt x="1595" y="2470"/>
                </a:lnTo>
                <a:lnTo>
                  <a:pt x="1595" y="2470"/>
                </a:lnTo>
                <a:lnTo>
                  <a:pt x="1592" y="2468"/>
                </a:lnTo>
                <a:lnTo>
                  <a:pt x="1590" y="2468"/>
                </a:lnTo>
                <a:lnTo>
                  <a:pt x="1588" y="2468"/>
                </a:lnTo>
                <a:lnTo>
                  <a:pt x="1588" y="2468"/>
                </a:lnTo>
                <a:lnTo>
                  <a:pt x="1590" y="2470"/>
                </a:lnTo>
                <a:lnTo>
                  <a:pt x="1590" y="2470"/>
                </a:lnTo>
                <a:lnTo>
                  <a:pt x="1590" y="2470"/>
                </a:lnTo>
                <a:lnTo>
                  <a:pt x="1592" y="2472"/>
                </a:lnTo>
                <a:lnTo>
                  <a:pt x="1592" y="2472"/>
                </a:lnTo>
                <a:lnTo>
                  <a:pt x="1590" y="2472"/>
                </a:lnTo>
                <a:lnTo>
                  <a:pt x="1590" y="2472"/>
                </a:lnTo>
                <a:lnTo>
                  <a:pt x="1590" y="2472"/>
                </a:lnTo>
                <a:lnTo>
                  <a:pt x="1588" y="2472"/>
                </a:lnTo>
                <a:lnTo>
                  <a:pt x="1588" y="2474"/>
                </a:lnTo>
                <a:lnTo>
                  <a:pt x="1586" y="2474"/>
                </a:lnTo>
                <a:lnTo>
                  <a:pt x="1586" y="2476"/>
                </a:lnTo>
                <a:lnTo>
                  <a:pt x="1586" y="2476"/>
                </a:lnTo>
                <a:lnTo>
                  <a:pt x="1588" y="2478"/>
                </a:lnTo>
                <a:lnTo>
                  <a:pt x="1588" y="2480"/>
                </a:lnTo>
                <a:lnTo>
                  <a:pt x="1590" y="2480"/>
                </a:lnTo>
                <a:lnTo>
                  <a:pt x="1592" y="2480"/>
                </a:lnTo>
                <a:lnTo>
                  <a:pt x="1595" y="2480"/>
                </a:lnTo>
                <a:lnTo>
                  <a:pt x="1597" y="2480"/>
                </a:lnTo>
                <a:lnTo>
                  <a:pt x="1599" y="2478"/>
                </a:lnTo>
                <a:lnTo>
                  <a:pt x="1601" y="2480"/>
                </a:lnTo>
                <a:lnTo>
                  <a:pt x="1603" y="2480"/>
                </a:lnTo>
                <a:lnTo>
                  <a:pt x="1603" y="2480"/>
                </a:lnTo>
                <a:lnTo>
                  <a:pt x="1603" y="2482"/>
                </a:lnTo>
                <a:lnTo>
                  <a:pt x="1603" y="2482"/>
                </a:lnTo>
                <a:lnTo>
                  <a:pt x="1599" y="2484"/>
                </a:lnTo>
                <a:lnTo>
                  <a:pt x="1595" y="2487"/>
                </a:lnTo>
                <a:lnTo>
                  <a:pt x="1592" y="2487"/>
                </a:lnTo>
                <a:lnTo>
                  <a:pt x="1592" y="2487"/>
                </a:lnTo>
                <a:lnTo>
                  <a:pt x="1592" y="2491"/>
                </a:lnTo>
                <a:lnTo>
                  <a:pt x="1592" y="2493"/>
                </a:lnTo>
                <a:lnTo>
                  <a:pt x="1595" y="2495"/>
                </a:lnTo>
                <a:lnTo>
                  <a:pt x="1605" y="2499"/>
                </a:lnTo>
                <a:lnTo>
                  <a:pt x="1607" y="2501"/>
                </a:lnTo>
                <a:lnTo>
                  <a:pt x="1607" y="2501"/>
                </a:lnTo>
                <a:lnTo>
                  <a:pt x="1607" y="2501"/>
                </a:lnTo>
                <a:lnTo>
                  <a:pt x="1607" y="2501"/>
                </a:lnTo>
                <a:lnTo>
                  <a:pt x="1605" y="2501"/>
                </a:lnTo>
                <a:lnTo>
                  <a:pt x="1605" y="2503"/>
                </a:lnTo>
                <a:lnTo>
                  <a:pt x="1603" y="2503"/>
                </a:lnTo>
                <a:lnTo>
                  <a:pt x="1603" y="2503"/>
                </a:lnTo>
                <a:lnTo>
                  <a:pt x="1603" y="2501"/>
                </a:lnTo>
                <a:lnTo>
                  <a:pt x="1603" y="2501"/>
                </a:lnTo>
                <a:lnTo>
                  <a:pt x="1603" y="2501"/>
                </a:lnTo>
                <a:lnTo>
                  <a:pt x="1599" y="2499"/>
                </a:lnTo>
                <a:lnTo>
                  <a:pt x="1597" y="2499"/>
                </a:lnTo>
                <a:lnTo>
                  <a:pt x="1597" y="2499"/>
                </a:lnTo>
                <a:lnTo>
                  <a:pt x="1595" y="2499"/>
                </a:lnTo>
                <a:lnTo>
                  <a:pt x="1595" y="2499"/>
                </a:lnTo>
                <a:lnTo>
                  <a:pt x="1590" y="2499"/>
                </a:lnTo>
                <a:lnTo>
                  <a:pt x="1590" y="2499"/>
                </a:lnTo>
                <a:lnTo>
                  <a:pt x="1590" y="2497"/>
                </a:lnTo>
                <a:lnTo>
                  <a:pt x="1588" y="2495"/>
                </a:lnTo>
                <a:lnTo>
                  <a:pt x="1586" y="2495"/>
                </a:lnTo>
                <a:lnTo>
                  <a:pt x="1584" y="2493"/>
                </a:lnTo>
                <a:lnTo>
                  <a:pt x="1586" y="2493"/>
                </a:lnTo>
                <a:lnTo>
                  <a:pt x="1588" y="2493"/>
                </a:lnTo>
                <a:lnTo>
                  <a:pt x="1586" y="2491"/>
                </a:lnTo>
                <a:lnTo>
                  <a:pt x="1586" y="2484"/>
                </a:lnTo>
                <a:lnTo>
                  <a:pt x="1584" y="2484"/>
                </a:lnTo>
                <a:lnTo>
                  <a:pt x="1584" y="2487"/>
                </a:lnTo>
                <a:lnTo>
                  <a:pt x="1584" y="2489"/>
                </a:lnTo>
                <a:lnTo>
                  <a:pt x="1582" y="2491"/>
                </a:lnTo>
                <a:lnTo>
                  <a:pt x="1582" y="2493"/>
                </a:lnTo>
                <a:lnTo>
                  <a:pt x="1582" y="2495"/>
                </a:lnTo>
                <a:lnTo>
                  <a:pt x="1582" y="2497"/>
                </a:lnTo>
                <a:lnTo>
                  <a:pt x="1584" y="2497"/>
                </a:lnTo>
                <a:lnTo>
                  <a:pt x="1586" y="2499"/>
                </a:lnTo>
                <a:lnTo>
                  <a:pt x="1586" y="2499"/>
                </a:lnTo>
                <a:lnTo>
                  <a:pt x="1590" y="2501"/>
                </a:lnTo>
                <a:lnTo>
                  <a:pt x="1588" y="2503"/>
                </a:lnTo>
                <a:lnTo>
                  <a:pt x="1588" y="2501"/>
                </a:lnTo>
                <a:lnTo>
                  <a:pt x="1586" y="2501"/>
                </a:lnTo>
                <a:lnTo>
                  <a:pt x="1584" y="2501"/>
                </a:lnTo>
                <a:lnTo>
                  <a:pt x="1584" y="2501"/>
                </a:lnTo>
                <a:lnTo>
                  <a:pt x="1584" y="2499"/>
                </a:lnTo>
                <a:lnTo>
                  <a:pt x="1582" y="2499"/>
                </a:lnTo>
                <a:lnTo>
                  <a:pt x="1580" y="2499"/>
                </a:lnTo>
                <a:lnTo>
                  <a:pt x="1580" y="2499"/>
                </a:lnTo>
                <a:lnTo>
                  <a:pt x="1580" y="2499"/>
                </a:lnTo>
                <a:lnTo>
                  <a:pt x="1580" y="2501"/>
                </a:lnTo>
                <a:lnTo>
                  <a:pt x="1578" y="2501"/>
                </a:lnTo>
                <a:lnTo>
                  <a:pt x="1578" y="2501"/>
                </a:lnTo>
                <a:lnTo>
                  <a:pt x="1574" y="2499"/>
                </a:lnTo>
                <a:lnTo>
                  <a:pt x="1574" y="2499"/>
                </a:lnTo>
                <a:lnTo>
                  <a:pt x="1571" y="2501"/>
                </a:lnTo>
                <a:lnTo>
                  <a:pt x="1571" y="2501"/>
                </a:lnTo>
                <a:lnTo>
                  <a:pt x="1569" y="2501"/>
                </a:lnTo>
                <a:lnTo>
                  <a:pt x="1569" y="2501"/>
                </a:lnTo>
                <a:lnTo>
                  <a:pt x="1567" y="2501"/>
                </a:lnTo>
                <a:lnTo>
                  <a:pt x="1567" y="2501"/>
                </a:lnTo>
                <a:lnTo>
                  <a:pt x="1565" y="2501"/>
                </a:lnTo>
                <a:lnTo>
                  <a:pt x="1565" y="2503"/>
                </a:lnTo>
                <a:lnTo>
                  <a:pt x="1565" y="2503"/>
                </a:lnTo>
                <a:lnTo>
                  <a:pt x="1567" y="2505"/>
                </a:lnTo>
                <a:lnTo>
                  <a:pt x="1574" y="2505"/>
                </a:lnTo>
                <a:lnTo>
                  <a:pt x="1576" y="2505"/>
                </a:lnTo>
                <a:lnTo>
                  <a:pt x="1580" y="2505"/>
                </a:lnTo>
                <a:lnTo>
                  <a:pt x="1582" y="2508"/>
                </a:lnTo>
                <a:lnTo>
                  <a:pt x="1586" y="2508"/>
                </a:lnTo>
                <a:lnTo>
                  <a:pt x="1590" y="2508"/>
                </a:lnTo>
                <a:lnTo>
                  <a:pt x="1590" y="2508"/>
                </a:lnTo>
                <a:lnTo>
                  <a:pt x="1590" y="2508"/>
                </a:lnTo>
                <a:lnTo>
                  <a:pt x="1592" y="2508"/>
                </a:lnTo>
                <a:lnTo>
                  <a:pt x="1592" y="2508"/>
                </a:lnTo>
                <a:lnTo>
                  <a:pt x="1595" y="2508"/>
                </a:lnTo>
                <a:lnTo>
                  <a:pt x="1597" y="2508"/>
                </a:lnTo>
                <a:lnTo>
                  <a:pt x="1597" y="2505"/>
                </a:lnTo>
                <a:lnTo>
                  <a:pt x="1599" y="2508"/>
                </a:lnTo>
                <a:lnTo>
                  <a:pt x="1601" y="2510"/>
                </a:lnTo>
                <a:lnTo>
                  <a:pt x="1607" y="2510"/>
                </a:lnTo>
                <a:lnTo>
                  <a:pt x="1611" y="2510"/>
                </a:lnTo>
                <a:lnTo>
                  <a:pt x="1611" y="2510"/>
                </a:lnTo>
                <a:lnTo>
                  <a:pt x="1613" y="2510"/>
                </a:lnTo>
                <a:lnTo>
                  <a:pt x="1613" y="2510"/>
                </a:lnTo>
                <a:lnTo>
                  <a:pt x="1615" y="2510"/>
                </a:lnTo>
                <a:lnTo>
                  <a:pt x="1618" y="2508"/>
                </a:lnTo>
                <a:lnTo>
                  <a:pt x="1620" y="2508"/>
                </a:lnTo>
                <a:lnTo>
                  <a:pt x="1622" y="2510"/>
                </a:lnTo>
                <a:lnTo>
                  <a:pt x="1626" y="2510"/>
                </a:lnTo>
                <a:lnTo>
                  <a:pt x="1634" y="2510"/>
                </a:lnTo>
                <a:lnTo>
                  <a:pt x="1639" y="2510"/>
                </a:lnTo>
                <a:lnTo>
                  <a:pt x="1643" y="2512"/>
                </a:lnTo>
                <a:lnTo>
                  <a:pt x="1645" y="2512"/>
                </a:lnTo>
                <a:lnTo>
                  <a:pt x="1645" y="2512"/>
                </a:lnTo>
                <a:lnTo>
                  <a:pt x="1647" y="2512"/>
                </a:lnTo>
                <a:lnTo>
                  <a:pt x="1649" y="2512"/>
                </a:lnTo>
                <a:lnTo>
                  <a:pt x="1651" y="2512"/>
                </a:lnTo>
                <a:lnTo>
                  <a:pt x="1653" y="2510"/>
                </a:lnTo>
                <a:lnTo>
                  <a:pt x="1653" y="2510"/>
                </a:lnTo>
                <a:lnTo>
                  <a:pt x="1655" y="2510"/>
                </a:lnTo>
                <a:lnTo>
                  <a:pt x="1657" y="2510"/>
                </a:lnTo>
                <a:lnTo>
                  <a:pt x="1659" y="2510"/>
                </a:lnTo>
                <a:lnTo>
                  <a:pt x="1662" y="2510"/>
                </a:lnTo>
                <a:lnTo>
                  <a:pt x="1662" y="2508"/>
                </a:lnTo>
                <a:lnTo>
                  <a:pt x="1664" y="2505"/>
                </a:lnTo>
                <a:lnTo>
                  <a:pt x="1662" y="2505"/>
                </a:lnTo>
                <a:lnTo>
                  <a:pt x="1662" y="2505"/>
                </a:lnTo>
                <a:close/>
                <a:moveTo>
                  <a:pt x="1530" y="2451"/>
                </a:moveTo>
                <a:lnTo>
                  <a:pt x="1532" y="2451"/>
                </a:lnTo>
                <a:lnTo>
                  <a:pt x="1532" y="2451"/>
                </a:lnTo>
                <a:lnTo>
                  <a:pt x="1534" y="2453"/>
                </a:lnTo>
                <a:lnTo>
                  <a:pt x="1534" y="2453"/>
                </a:lnTo>
                <a:lnTo>
                  <a:pt x="1534" y="2451"/>
                </a:lnTo>
                <a:lnTo>
                  <a:pt x="1534" y="2451"/>
                </a:lnTo>
                <a:lnTo>
                  <a:pt x="1534" y="2451"/>
                </a:lnTo>
                <a:lnTo>
                  <a:pt x="1532" y="2449"/>
                </a:lnTo>
                <a:lnTo>
                  <a:pt x="1532" y="2449"/>
                </a:lnTo>
                <a:lnTo>
                  <a:pt x="1530" y="2449"/>
                </a:lnTo>
                <a:lnTo>
                  <a:pt x="1530" y="2449"/>
                </a:lnTo>
                <a:lnTo>
                  <a:pt x="1530" y="2449"/>
                </a:lnTo>
                <a:lnTo>
                  <a:pt x="1530" y="2449"/>
                </a:lnTo>
                <a:lnTo>
                  <a:pt x="1530" y="2451"/>
                </a:lnTo>
                <a:close/>
                <a:moveTo>
                  <a:pt x="1561" y="2487"/>
                </a:moveTo>
                <a:lnTo>
                  <a:pt x="1559" y="2487"/>
                </a:lnTo>
                <a:lnTo>
                  <a:pt x="1559" y="2484"/>
                </a:lnTo>
                <a:lnTo>
                  <a:pt x="1557" y="2484"/>
                </a:lnTo>
                <a:lnTo>
                  <a:pt x="1555" y="2484"/>
                </a:lnTo>
                <a:lnTo>
                  <a:pt x="1553" y="2484"/>
                </a:lnTo>
                <a:lnTo>
                  <a:pt x="1553" y="2484"/>
                </a:lnTo>
                <a:lnTo>
                  <a:pt x="1553" y="2484"/>
                </a:lnTo>
                <a:lnTo>
                  <a:pt x="1551" y="2482"/>
                </a:lnTo>
                <a:lnTo>
                  <a:pt x="1551" y="2480"/>
                </a:lnTo>
                <a:lnTo>
                  <a:pt x="1551" y="2480"/>
                </a:lnTo>
                <a:lnTo>
                  <a:pt x="1551" y="2480"/>
                </a:lnTo>
                <a:lnTo>
                  <a:pt x="1548" y="2480"/>
                </a:lnTo>
                <a:lnTo>
                  <a:pt x="1548" y="2480"/>
                </a:lnTo>
                <a:lnTo>
                  <a:pt x="1548" y="2480"/>
                </a:lnTo>
                <a:lnTo>
                  <a:pt x="1548" y="2482"/>
                </a:lnTo>
                <a:lnTo>
                  <a:pt x="1548" y="2482"/>
                </a:lnTo>
                <a:lnTo>
                  <a:pt x="1544" y="2482"/>
                </a:lnTo>
                <a:lnTo>
                  <a:pt x="1544" y="2480"/>
                </a:lnTo>
                <a:lnTo>
                  <a:pt x="1540" y="2480"/>
                </a:lnTo>
                <a:lnTo>
                  <a:pt x="1538" y="2482"/>
                </a:lnTo>
                <a:lnTo>
                  <a:pt x="1540" y="2484"/>
                </a:lnTo>
                <a:lnTo>
                  <a:pt x="1542" y="2484"/>
                </a:lnTo>
                <a:lnTo>
                  <a:pt x="1544" y="2487"/>
                </a:lnTo>
                <a:lnTo>
                  <a:pt x="1544" y="2487"/>
                </a:lnTo>
                <a:lnTo>
                  <a:pt x="1546" y="2487"/>
                </a:lnTo>
                <a:lnTo>
                  <a:pt x="1546" y="2487"/>
                </a:lnTo>
                <a:lnTo>
                  <a:pt x="1546" y="2489"/>
                </a:lnTo>
                <a:lnTo>
                  <a:pt x="1546" y="2489"/>
                </a:lnTo>
                <a:lnTo>
                  <a:pt x="1546" y="2491"/>
                </a:lnTo>
                <a:lnTo>
                  <a:pt x="1546" y="2491"/>
                </a:lnTo>
                <a:lnTo>
                  <a:pt x="1546" y="2493"/>
                </a:lnTo>
                <a:lnTo>
                  <a:pt x="1548" y="2493"/>
                </a:lnTo>
                <a:lnTo>
                  <a:pt x="1548" y="2493"/>
                </a:lnTo>
                <a:lnTo>
                  <a:pt x="1548" y="2491"/>
                </a:lnTo>
                <a:lnTo>
                  <a:pt x="1548" y="2491"/>
                </a:lnTo>
                <a:lnTo>
                  <a:pt x="1548" y="2491"/>
                </a:lnTo>
                <a:lnTo>
                  <a:pt x="1551" y="2489"/>
                </a:lnTo>
                <a:lnTo>
                  <a:pt x="1551" y="2489"/>
                </a:lnTo>
                <a:lnTo>
                  <a:pt x="1551" y="2489"/>
                </a:lnTo>
                <a:lnTo>
                  <a:pt x="1553" y="2489"/>
                </a:lnTo>
                <a:lnTo>
                  <a:pt x="1553" y="2489"/>
                </a:lnTo>
                <a:lnTo>
                  <a:pt x="1553" y="2491"/>
                </a:lnTo>
                <a:lnTo>
                  <a:pt x="1553" y="2493"/>
                </a:lnTo>
                <a:lnTo>
                  <a:pt x="1551" y="2493"/>
                </a:lnTo>
                <a:lnTo>
                  <a:pt x="1551" y="2495"/>
                </a:lnTo>
                <a:lnTo>
                  <a:pt x="1551" y="2495"/>
                </a:lnTo>
                <a:lnTo>
                  <a:pt x="1553" y="2495"/>
                </a:lnTo>
                <a:lnTo>
                  <a:pt x="1553" y="2495"/>
                </a:lnTo>
                <a:lnTo>
                  <a:pt x="1553" y="2495"/>
                </a:lnTo>
                <a:lnTo>
                  <a:pt x="1555" y="2493"/>
                </a:lnTo>
                <a:lnTo>
                  <a:pt x="1557" y="2493"/>
                </a:lnTo>
                <a:lnTo>
                  <a:pt x="1557" y="2493"/>
                </a:lnTo>
                <a:lnTo>
                  <a:pt x="1559" y="2493"/>
                </a:lnTo>
                <a:lnTo>
                  <a:pt x="1559" y="2493"/>
                </a:lnTo>
                <a:lnTo>
                  <a:pt x="1559" y="2491"/>
                </a:lnTo>
                <a:lnTo>
                  <a:pt x="1561" y="2489"/>
                </a:lnTo>
                <a:lnTo>
                  <a:pt x="1561" y="2489"/>
                </a:lnTo>
                <a:lnTo>
                  <a:pt x="1561" y="2487"/>
                </a:lnTo>
                <a:close/>
                <a:moveTo>
                  <a:pt x="1622" y="2522"/>
                </a:moveTo>
                <a:lnTo>
                  <a:pt x="1620" y="2520"/>
                </a:lnTo>
                <a:lnTo>
                  <a:pt x="1618" y="2520"/>
                </a:lnTo>
                <a:lnTo>
                  <a:pt x="1618" y="2518"/>
                </a:lnTo>
                <a:lnTo>
                  <a:pt x="1618" y="2518"/>
                </a:lnTo>
                <a:lnTo>
                  <a:pt x="1618" y="2518"/>
                </a:lnTo>
                <a:lnTo>
                  <a:pt x="1618" y="2516"/>
                </a:lnTo>
                <a:lnTo>
                  <a:pt x="1618" y="2516"/>
                </a:lnTo>
                <a:lnTo>
                  <a:pt x="1613" y="2516"/>
                </a:lnTo>
                <a:lnTo>
                  <a:pt x="1613" y="2516"/>
                </a:lnTo>
                <a:lnTo>
                  <a:pt x="1613" y="2514"/>
                </a:lnTo>
                <a:lnTo>
                  <a:pt x="1618" y="2514"/>
                </a:lnTo>
                <a:lnTo>
                  <a:pt x="1615" y="2512"/>
                </a:lnTo>
                <a:lnTo>
                  <a:pt x="1613" y="2512"/>
                </a:lnTo>
                <a:lnTo>
                  <a:pt x="1609" y="2512"/>
                </a:lnTo>
                <a:lnTo>
                  <a:pt x="1599" y="2510"/>
                </a:lnTo>
                <a:lnTo>
                  <a:pt x="1595" y="2510"/>
                </a:lnTo>
                <a:lnTo>
                  <a:pt x="1595" y="2514"/>
                </a:lnTo>
                <a:lnTo>
                  <a:pt x="1595" y="2514"/>
                </a:lnTo>
                <a:lnTo>
                  <a:pt x="1595" y="2514"/>
                </a:lnTo>
                <a:lnTo>
                  <a:pt x="1595" y="2516"/>
                </a:lnTo>
                <a:lnTo>
                  <a:pt x="1595" y="2516"/>
                </a:lnTo>
                <a:lnTo>
                  <a:pt x="1595" y="2516"/>
                </a:lnTo>
                <a:lnTo>
                  <a:pt x="1597" y="2516"/>
                </a:lnTo>
                <a:lnTo>
                  <a:pt x="1597" y="2516"/>
                </a:lnTo>
                <a:lnTo>
                  <a:pt x="1599" y="2516"/>
                </a:lnTo>
                <a:lnTo>
                  <a:pt x="1599" y="2516"/>
                </a:lnTo>
                <a:lnTo>
                  <a:pt x="1599" y="2518"/>
                </a:lnTo>
                <a:lnTo>
                  <a:pt x="1599" y="2518"/>
                </a:lnTo>
                <a:lnTo>
                  <a:pt x="1599" y="2518"/>
                </a:lnTo>
                <a:lnTo>
                  <a:pt x="1601" y="2520"/>
                </a:lnTo>
                <a:lnTo>
                  <a:pt x="1601" y="2520"/>
                </a:lnTo>
                <a:lnTo>
                  <a:pt x="1603" y="2520"/>
                </a:lnTo>
                <a:lnTo>
                  <a:pt x="1605" y="2522"/>
                </a:lnTo>
                <a:lnTo>
                  <a:pt x="1605" y="2522"/>
                </a:lnTo>
                <a:lnTo>
                  <a:pt x="1603" y="2520"/>
                </a:lnTo>
                <a:lnTo>
                  <a:pt x="1603" y="2518"/>
                </a:lnTo>
                <a:lnTo>
                  <a:pt x="1603" y="2518"/>
                </a:lnTo>
                <a:lnTo>
                  <a:pt x="1603" y="2516"/>
                </a:lnTo>
                <a:lnTo>
                  <a:pt x="1605" y="2516"/>
                </a:lnTo>
                <a:lnTo>
                  <a:pt x="1605" y="2516"/>
                </a:lnTo>
                <a:lnTo>
                  <a:pt x="1607" y="2516"/>
                </a:lnTo>
                <a:lnTo>
                  <a:pt x="1607" y="2518"/>
                </a:lnTo>
                <a:lnTo>
                  <a:pt x="1609" y="2516"/>
                </a:lnTo>
                <a:lnTo>
                  <a:pt x="1609" y="2516"/>
                </a:lnTo>
                <a:lnTo>
                  <a:pt x="1609" y="2518"/>
                </a:lnTo>
                <a:lnTo>
                  <a:pt x="1609" y="2518"/>
                </a:lnTo>
                <a:lnTo>
                  <a:pt x="1609" y="2520"/>
                </a:lnTo>
                <a:lnTo>
                  <a:pt x="1609" y="2520"/>
                </a:lnTo>
                <a:lnTo>
                  <a:pt x="1609" y="2520"/>
                </a:lnTo>
                <a:lnTo>
                  <a:pt x="1611" y="2520"/>
                </a:lnTo>
                <a:lnTo>
                  <a:pt x="1613" y="2520"/>
                </a:lnTo>
                <a:lnTo>
                  <a:pt x="1613" y="2520"/>
                </a:lnTo>
                <a:lnTo>
                  <a:pt x="1615" y="2522"/>
                </a:lnTo>
                <a:lnTo>
                  <a:pt x="1618" y="2522"/>
                </a:lnTo>
                <a:lnTo>
                  <a:pt x="1618" y="2522"/>
                </a:lnTo>
                <a:lnTo>
                  <a:pt x="1620" y="2524"/>
                </a:lnTo>
                <a:lnTo>
                  <a:pt x="1620" y="2524"/>
                </a:lnTo>
                <a:lnTo>
                  <a:pt x="1622" y="2524"/>
                </a:lnTo>
                <a:lnTo>
                  <a:pt x="1622" y="2524"/>
                </a:lnTo>
                <a:lnTo>
                  <a:pt x="1622" y="2524"/>
                </a:lnTo>
                <a:lnTo>
                  <a:pt x="1622" y="2522"/>
                </a:lnTo>
                <a:lnTo>
                  <a:pt x="1622" y="2522"/>
                </a:lnTo>
                <a:close/>
                <a:moveTo>
                  <a:pt x="1542" y="2478"/>
                </a:moveTo>
                <a:lnTo>
                  <a:pt x="1542" y="2478"/>
                </a:lnTo>
                <a:lnTo>
                  <a:pt x="1542" y="2478"/>
                </a:lnTo>
                <a:lnTo>
                  <a:pt x="1542" y="2478"/>
                </a:lnTo>
                <a:lnTo>
                  <a:pt x="1542" y="2478"/>
                </a:lnTo>
                <a:lnTo>
                  <a:pt x="1544" y="2478"/>
                </a:lnTo>
                <a:lnTo>
                  <a:pt x="1546" y="2480"/>
                </a:lnTo>
                <a:lnTo>
                  <a:pt x="1548" y="2480"/>
                </a:lnTo>
                <a:lnTo>
                  <a:pt x="1548" y="2480"/>
                </a:lnTo>
                <a:lnTo>
                  <a:pt x="1546" y="2478"/>
                </a:lnTo>
                <a:lnTo>
                  <a:pt x="1546" y="2478"/>
                </a:lnTo>
                <a:lnTo>
                  <a:pt x="1544" y="2476"/>
                </a:lnTo>
                <a:lnTo>
                  <a:pt x="1542" y="2476"/>
                </a:lnTo>
                <a:lnTo>
                  <a:pt x="1542" y="2476"/>
                </a:lnTo>
                <a:lnTo>
                  <a:pt x="1540" y="2474"/>
                </a:lnTo>
                <a:lnTo>
                  <a:pt x="1538" y="2474"/>
                </a:lnTo>
                <a:lnTo>
                  <a:pt x="1538" y="2472"/>
                </a:lnTo>
                <a:lnTo>
                  <a:pt x="1534" y="2472"/>
                </a:lnTo>
                <a:lnTo>
                  <a:pt x="1532" y="2472"/>
                </a:lnTo>
                <a:lnTo>
                  <a:pt x="1532" y="2472"/>
                </a:lnTo>
                <a:lnTo>
                  <a:pt x="1530" y="2472"/>
                </a:lnTo>
                <a:lnTo>
                  <a:pt x="1530" y="2472"/>
                </a:lnTo>
                <a:lnTo>
                  <a:pt x="1530" y="2470"/>
                </a:lnTo>
                <a:lnTo>
                  <a:pt x="1530" y="2470"/>
                </a:lnTo>
                <a:lnTo>
                  <a:pt x="1527" y="2468"/>
                </a:lnTo>
                <a:lnTo>
                  <a:pt x="1525" y="2468"/>
                </a:lnTo>
                <a:lnTo>
                  <a:pt x="1525" y="2468"/>
                </a:lnTo>
                <a:lnTo>
                  <a:pt x="1525" y="2468"/>
                </a:lnTo>
                <a:lnTo>
                  <a:pt x="1527" y="2470"/>
                </a:lnTo>
                <a:lnTo>
                  <a:pt x="1527" y="2472"/>
                </a:lnTo>
                <a:lnTo>
                  <a:pt x="1530" y="2472"/>
                </a:lnTo>
                <a:lnTo>
                  <a:pt x="1532" y="2474"/>
                </a:lnTo>
                <a:lnTo>
                  <a:pt x="1532" y="2474"/>
                </a:lnTo>
                <a:lnTo>
                  <a:pt x="1534" y="2474"/>
                </a:lnTo>
                <a:lnTo>
                  <a:pt x="1536" y="2474"/>
                </a:lnTo>
                <a:lnTo>
                  <a:pt x="1538" y="2474"/>
                </a:lnTo>
                <a:lnTo>
                  <a:pt x="1538" y="2474"/>
                </a:lnTo>
                <a:lnTo>
                  <a:pt x="1542" y="2478"/>
                </a:lnTo>
                <a:close/>
                <a:moveTo>
                  <a:pt x="1517" y="2413"/>
                </a:moveTo>
                <a:lnTo>
                  <a:pt x="1519" y="2413"/>
                </a:lnTo>
                <a:lnTo>
                  <a:pt x="1521" y="2413"/>
                </a:lnTo>
                <a:lnTo>
                  <a:pt x="1521" y="2413"/>
                </a:lnTo>
                <a:lnTo>
                  <a:pt x="1521" y="2411"/>
                </a:lnTo>
                <a:lnTo>
                  <a:pt x="1521" y="2409"/>
                </a:lnTo>
                <a:lnTo>
                  <a:pt x="1521" y="2407"/>
                </a:lnTo>
                <a:lnTo>
                  <a:pt x="1521" y="2407"/>
                </a:lnTo>
                <a:lnTo>
                  <a:pt x="1525" y="2405"/>
                </a:lnTo>
                <a:lnTo>
                  <a:pt x="1525" y="2405"/>
                </a:lnTo>
                <a:lnTo>
                  <a:pt x="1525" y="2405"/>
                </a:lnTo>
                <a:lnTo>
                  <a:pt x="1525" y="2405"/>
                </a:lnTo>
                <a:lnTo>
                  <a:pt x="1523" y="2407"/>
                </a:lnTo>
                <a:lnTo>
                  <a:pt x="1523" y="2407"/>
                </a:lnTo>
                <a:lnTo>
                  <a:pt x="1523" y="2409"/>
                </a:lnTo>
                <a:lnTo>
                  <a:pt x="1523" y="2409"/>
                </a:lnTo>
                <a:lnTo>
                  <a:pt x="1523" y="2409"/>
                </a:lnTo>
                <a:lnTo>
                  <a:pt x="1523" y="2411"/>
                </a:lnTo>
                <a:lnTo>
                  <a:pt x="1523" y="2411"/>
                </a:lnTo>
                <a:lnTo>
                  <a:pt x="1523" y="2413"/>
                </a:lnTo>
                <a:lnTo>
                  <a:pt x="1523" y="2413"/>
                </a:lnTo>
                <a:lnTo>
                  <a:pt x="1525" y="2415"/>
                </a:lnTo>
                <a:lnTo>
                  <a:pt x="1525" y="2415"/>
                </a:lnTo>
                <a:lnTo>
                  <a:pt x="1527" y="2415"/>
                </a:lnTo>
                <a:lnTo>
                  <a:pt x="1527" y="2415"/>
                </a:lnTo>
                <a:lnTo>
                  <a:pt x="1527" y="2413"/>
                </a:lnTo>
                <a:lnTo>
                  <a:pt x="1527" y="2413"/>
                </a:lnTo>
                <a:lnTo>
                  <a:pt x="1530" y="2411"/>
                </a:lnTo>
                <a:lnTo>
                  <a:pt x="1530" y="2409"/>
                </a:lnTo>
                <a:lnTo>
                  <a:pt x="1530" y="2409"/>
                </a:lnTo>
                <a:lnTo>
                  <a:pt x="1527" y="2409"/>
                </a:lnTo>
                <a:lnTo>
                  <a:pt x="1527" y="2409"/>
                </a:lnTo>
                <a:lnTo>
                  <a:pt x="1530" y="2405"/>
                </a:lnTo>
                <a:lnTo>
                  <a:pt x="1530" y="2403"/>
                </a:lnTo>
                <a:lnTo>
                  <a:pt x="1530" y="2399"/>
                </a:lnTo>
                <a:lnTo>
                  <a:pt x="1527" y="2394"/>
                </a:lnTo>
                <a:lnTo>
                  <a:pt x="1527" y="2392"/>
                </a:lnTo>
                <a:lnTo>
                  <a:pt x="1527" y="2392"/>
                </a:lnTo>
                <a:lnTo>
                  <a:pt x="1525" y="2392"/>
                </a:lnTo>
                <a:lnTo>
                  <a:pt x="1525" y="2392"/>
                </a:lnTo>
                <a:lnTo>
                  <a:pt x="1523" y="2392"/>
                </a:lnTo>
                <a:lnTo>
                  <a:pt x="1523" y="2392"/>
                </a:lnTo>
                <a:lnTo>
                  <a:pt x="1521" y="2392"/>
                </a:lnTo>
                <a:lnTo>
                  <a:pt x="1521" y="2394"/>
                </a:lnTo>
                <a:lnTo>
                  <a:pt x="1521" y="2394"/>
                </a:lnTo>
                <a:lnTo>
                  <a:pt x="1521" y="2396"/>
                </a:lnTo>
                <a:lnTo>
                  <a:pt x="1521" y="2396"/>
                </a:lnTo>
                <a:lnTo>
                  <a:pt x="1519" y="2399"/>
                </a:lnTo>
                <a:lnTo>
                  <a:pt x="1519" y="2399"/>
                </a:lnTo>
                <a:lnTo>
                  <a:pt x="1519" y="2401"/>
                </a:lnTo>
                <a:lnTo>
                  <a:pt x="1519" y="2403"/>
                </a:lnTo>
                <a:lnTo>
                  <a:pt x="1517" y="2403"/>
                </a:lnTo>
                <a:lnTo>
                  <a:pt x="1517" y="2403"/>
                </a:lnTo>
                <a:lnTo>
                  <a:pt x="1517" y="2403"/>
                </a:lnTo>
                <a:lnTo>
                  <a:pt x="1515" y="2403"/>
                </a:lnTo>
                <a:lnTo>
                  <a:pt x="1515" y="2403"/>
                </a:lnTo>
                <a:lnTo>
                  <a:pt x="1515" y="2405"/>
                </a:lnTo>
                <a:lnTo>
                  <a:pt x="1515" y="2405"/>
                </a:lnTo>
                <a:lnTo>
                  <a:pt x="1517" y="2407"/>
                </a:lnTo>
                <a:lnTo>
                  <a:pt x="1517" y="2409"/>
                </a:lnTo>
                <a:lnTo>
                  <a:pt x="1513" y="2409"/>
                </a:lnTo>
                <a:lnTo>
                  <a:pt x="1513" y="2409"/>
                </a:lnTo>
                <a:lnTo>
                  <a:pt x="1513" y="2411"/>
                </a:lnTo>
                <a:lnTo>
                  <a:pt x="1515" y="2411"/>
                </a:lnTo>
                <a:lnTo>
                  <a:pt x="1517" y="2413"/>
                </a:lnTo>
                <a:close/>
                <a:moveTo>
                  <a:pt x="1586" y="2510"/>
                </a:moveTo>
                <a:lnTo>
                  <a:pt x="1584" y="2512"/>
                </a:lnTo>
                <a:lnTo>
                  <a:pt x="1582" y="2512"/>
                </a:lnTo>
                <a:lnTo>
                  <a:pt x="1582" y="2512"/>
                </a:lnTo>
                <a:lnTo>
                  <a:pt x="1580" y="2512"/>
                </a:lnTo>
                <a:lnTo>
                  <a:pt x="1580" y="2512"/>
                </a:lnTo>
                <a:lnTo>
                  <a:pt x="1580" y="2510"/>
                </a:lnTo>
                <a:lnTo>
                  <a:pt x="1578" y="2510"/>
                </a:lnTo>
                <a:lnTo>
                  <a:pt x="1576" y="2510"/>
                </a:lnTo>
                <a:lnTo>
                  <a:pt x="1574" y="2510"/>
                </a:lnTo>
                <a:lnTo>
                  <a:pt x="1574" y="2510"/>
                </a:lnTo>
                <a:lnTo>
                  <a:pt x="1574" y="2510"/>
                </a:lnTo>
                <a:lnTo>
                  <a:pt x="1574" y="2510"/>
                </a:lnTo>
                <a:lnTo>
                  <a:pt x="1574" y="2510"/>
                </a:lnTo>
                <a:lnTo>
                  <a:pt x="1574" y="2512"/>
                </a:lnTo>
                <a:lnTo>
                  <a:pt x="1574" y="2510"/>
                </a:lnTo>
                <a:lnTo>
                  <a:pt x="1576" y="2510"/>
                </a:lnTo>
                <a:lnTo>
                  <a:pt x="1576" y="2510"/>
                </a:lnTo>
                <a:lnTo>
                  <a:pt x="1576" y="2510"/>
                </a:lnTo>
                <a:lnTo>
                  <a:pt x="1578" y="2512"/>
                </a:lnTo>
                <a:lnTo>
                  <a:pt x="1580" y="2512"/>
                </a:lnTo>
                <a:lnTo>
                  <a:pt x="1580" y="2512"/>
                </a:lnTo>
                <a:lnTo>
                  <a:pt x="1580" y="2514"/>
                </a:lnTo>
                <a:lnTo>
                  <a:pt x="1580" y="2514"/>
                </a:lnTo>
                <a:lnTo>
                  <a:pt x="1582" y="2514"/>
                </a:lnTo>
                <a:lnTo>
                  <a:pt x="1582" y="2514"/>
                </a:lnTo>
                <a:lnTo>
                  <a:pt x="1584" y="2514"/>
                </a:lnTo>
                <a:lnTo>
                  <a:pt x="1584" y="2514"/>
                </a:lnTo>
                <a:lnTo>
                  <a:pt x="1584" y="2514"/>
                </a:lnTo>
                <a:lnTo>
                  <a:pt x="1586" y="2514"/>
                </a:lnTo>
                <a:lnTo>
                  <a:pt x="1586" y="2514"/>
                </a:lnTo>
                <a:lnTo>
                  <a:pt x="1586" y="2516"/>
                </a:lnTo>
                <a:lnTo>
                  <a:pt x="1586" y="2516"/>
                </a:lnTo>
                <a:lnTo>
                  <a:pt x="1588" y="2516"/>
                </a:lnTo>
                <a:lnTo>
                  <a:pt x="1588" y="2514"/>
                </a:lnTo>
                <a:lnTo>
                  <a:pt x="1590" y="2514"/>
                </a:lnTo>
                <a:lnTo>
                  <a:pt x="1588" y="2510"/>
                </a:lnTo>
                <a:lnTo>
                  <a:pt x="1586" y="2510"/>
                </a:lnTo>
                <a:close/>
                <a:moveTo>
                  <a:pt x="1519" y="2417"/>
                </a:moveTo>
                <a:lnTo>
                  <a:pt x="1519" y="2415"/>
                </a:lnTo>
                <a:lnTo>
                  <a:pt x="1517" y="2415"/>
                </a:lnTo>
                <a:lnTo>
                  <a:pt x="1515" y="2417"/>
                </a:lnTo>
                <a:lnTo>
                  <a:pt x="1515" y="2419"/>
                </a:lnTo>
                <a:lnTo>
                  <a:pt x="1515" y="2419"/>
                </a:lnTo>
                <a:lnTo>
                  <a:pt x="1515" y="2419"/>
                </a:lnTo>
                <a:lnTo>
                  <a:pt x="1515" y="2422"/>
                </a:lnTo>
                <a:lnTo>
                  <a:pt x="1517" y="2422"/>
                </a:lnTo>
                <a:lnTo>
                  <a:pt x="1517" y="2422"/>
                </a:lnTo>
                <a:lnTo>
                  <a:pt x="1521" y="2422"/>
                </a:lnTo>
                <a:lnTo>
                  <a:pt x="1521" y="2419"/>
                </a:lnTo>
                <a:lnTo>
                  <a:pt x="1523" y="2419"/>
                </a:lnTo>
                <a:lnTo>
                  <a:pt x="1523" y="2417"/>
                </a:lnTo>
                <a:lnTo>
                  <a:pt x="1521" y="2417"/>
                </a:lnTo>
                <a:lnTo>
                  <a:pt x="1519" y="2417"/>
                </a:lnTo>
                <a:close/>
                <a:moveTo>
                  <a:pt x="1519" y="2426"/>
                </a:moveTo>
                <a:lnTo>
                  <a:pt x="1519" y="2426"/>
                </a:lnTo>
                <a:lnTo>
                  <a:pt x="1519" y="2426"/>
                </a:lnTo>
                <a:lnTo>
                  <a:pt x="1519" y="2426"/>
                </a:lnTo>
                <a:lnTo>
                  <a:pt x="1517" y="2424"/>
                </a:lnTo>
                <a:lnTo>
                  <a:pt x="1515" y="2424"/>
                </a:lnTo>
                <a:lnTo>
                  <a:pt x="1515" y="2426"/>
                </a:lnTo>
                <a:lnTo>
                  <a:pt x="1515" y="2426"/>
                </a:lnTo>
                <a:lnTo>
                  <a:pt x="1515" y="2428"/>
                </a:lnTo>
                <a:lnTo>
                  <a:pt x="1515" y="2428"/>
                </a:lnTo>
                <a:lnTo>
                  <a:pt x="1515" y="2430"/>
                </a:lnTo>
                <a:lnTo>
                  <a:pt x="1515" y="2430"/>
                </a:lnTo>
                <a:lnTo>
                  <a:pt x="1517" y="2430"/>
                </a:lnTo>
                <a:lnTo>
                  <a:pt x="1517" y="2428"/>
                </a:lnTo>
                <a:lnTo>
                  <a:pt x="1517" y="2426"/>
                </a:lnTo>
                <a:lnTo>
                  <a:pt x="1519" y="2426"/>
                </a:lnTo>
                <a:close/>
                <a:moveTo>
                  <a:pt x="1521" y="2443"/>
                </a:moveTo>
                <a:lnTo>
                  <a:pt x="1523" y="2443"/>
                </a:lnTo>
                <a:lnTo>
                  <a:pt x="1523" y="2443"/>
                </a:lnTo>
                <a:lnTo>
                  <a:pt x="1525" y="2440"/>
                </a:lnTo>
                <a:lnTo>
                  <a:pt x="1525" y="2440"/>
                </a:lnTo>
                <a:lnTo>
                  <a:pt x="1527" y="2443"/>
                </a:lnTo>
                <a:lnTo>
                  <a:pt x="1527" y="2443"/>
                </a:lnTo>
                <a:lnTo>
                  <a:pt x="1527" y="2440"/>
                </a:lnTo>
                <a:lnTo>
                  <a:pt x="1527" y="2440"/>
                </a:lnTo>
                <a:lnTo>
                  <a:pt x="1527" y="2438"/>
                </a:lnTo>
                <a:lnTo>
                  <a:pt x="1527" y="2438"/>
                </a:lnTo>
                <a:lnTo>
                  <a:pt x="1525" y="2438"/>
                </a:lnTo>
                <a:lnTo>
                  <a:pt x="1523" y="2440"/>
                </a:lnTo>
                <a:lnTo>
                  <a:pt x="1521" y="2440"/>
                </a:lnTo>
                <a:lnTo>
                  <a:pt x="1519" y="2440"/>
                </a:lnTo>
                <a:lnTo>
                  <a:pt x="1519" y="2443"/>
                </a:lnTo>
                <a:lnTo>
                  <a:pt x="1517" y="2443"/>
                </a:lnTo>
                <a:lnTo>
                  <a:pt x="1517" y="2445"/>
                </a:lnTo>
                <a:lnTo>
                  <a:pt x="1517" y="2447"/>
                </a:lnTo>
                <a:lnTo>
                  <a:pt x="1519" y="2445"/>
                </a:lnTo>
                <a:lnTo>
                  <a:pt x="1519" y="2445"/>
                </a:lnTo>
                <a:lnTo>
                  <a:pt x="1521" y="2443"/>
                </a:lnTo>
                <a:lnTo>
                  <a:pt x="1521" y="2443"/>
                </a:lnTo>
                <a:close/>
                <a:moveTo>
                  <a:pt x="1525" y="2457"/>
                </a:moveTo>
                <a:lnTo>
                  <a:pt x="1527" y="2453"/>
                </a:lnTo>
                <a:lnTo>
                  <a:pt x="1527" y="2453"/>
                </a:lnTo>
                <a:lnTo>
                  <a:pt x="1525" y="2451"/>
                </a:lnTo>
                <a:lnTo>
                  <a:pt x="1525" y="2451"/>
                </a:lnTo>
                <a:lnTo>
                  <a:pt x="1525" y="2451"/>
                </a:lnTo>
                <a:lnTo>
                  <a:pt x="1523" y="2447"/>
                </a:lnTo>
                <a:lnTo>
                  <a:pt x="1523" y="2447"/>
                </a:lnTo>
                <a:lnTo>
                  <a:pt x="1523" y="2449"/>
                </a:lnTo>
                <a:lnTo>
                  <a:pt x="1521" y="2449"/>
                </a:lnTo>
                <a:lnTo>
                  <a:pt x="1519" y="2449"/>
                </a:lnTo>
                <a:lnTo>
                  <a:pt x="1521" y="2451"/>
                </a:lnTo>
                <a:lnTo>
                  <a:pt x="1521" y="2455"/>
                </a:lnTo>
                <a:lnTo>
                  <a:pt x="1523" y="2457"/>
                </a:lnTo>
                <a:lnTo>
                  <a:pt x="1523" y="2459"/>
                </a:lnTo>
                <a:lnTo>
                  <a:pt x="1525" y="2459"/>
                </a:lnTo>
                <a:lnTo>
                  <a:pt x="1525" y="2457"/>
                </a:lnTo>
                <a:close/>
                <a:moveTo>
                  <a:pt x="1567" y="2497"/>
                </a:moveTo>
                <a:lnTo>
                  <a:pt x="1569" y="2497"/>
                </a:lnTo>
                <a:lnTo>
                  <a:pt x="1571" y="2497"/>
                </a:lnTo>
                <a:lnTo>
                  <a:pt x="1571" y="2497"/>
                </a:lnTo>
                <a:lnTo>
                  <a:pt x="1576" y="2499"/>
                </a:lnTo>
                <a:lnTo>
                  <a:pt x="1578" y="2499"/>
                </a:lnTo>
                <a:lnTo>
                  <a:pt x="1578" y="2499"/>
                </a:lnTo>
                <a:lnTo>
                  <a:pt x="1578" y="2499"/>
                </a:lnTo>
                <a:lnTo>
                  <a:pt x="1578" y="2497"/>
                </a:lnTo>
                <a:lnTo>
                  <a:pt x="1580" y="2497"/>
                </a:lnTo>
                <a:lnTo>
                  <a:pt x="1578" y="2495"/>
                </a:lnTo>
                <a:lnTo>
                  <a:pt x="1578" y="2495"/>
                </a:lnTo>
                <a:lnTo>
                  <a:pt x="1576" y="2495"/>
                </a:lnTo>
                <a:lnTo>
                  <a:pt x="1574" y="2493"/>
                </a:lnTo>
                <a:lnTo>
                  <a:pt x="1571" y="2491"/>
                </a:lnTo>
                <a:lnTo>
                  <a:pt x="1569" y="2491"/>
                </a:lnTo>
                <a:lnTo>
                  <a:pt x="1565" y="2491"/>
                </a:lnTo>
                <a:lnTo>
                  <a:pt x="1563" y="2491"/>
                </a:lnTo>
                <a:lnTo>
                  <a:pt x="1563" y="2491"/>
                </a:lnTo>
                <a:lnTo>
                  <a:pt x="1561" y="2493"/>
                </a:lnTo>
                <a:lnTo>
                  <a:pt x="1563" y="2495"/>
                </a:lnTo>
                <a:lnTo>
                  <a:pt x="1565" y="2497"/>
                </a:lnTo>
                <a:lnTo>
                  <a:pt x="1565" y="2499"/>
                </a:lnTo>
                <a:lnTo>
                  <a:pt x="1567" y="2497"/>
                </a:lnTo>
                <a:lnTo>
                  <a:pt x="1567" y="2497"/>
                </a:lnTo>
                <a:close/>
                <a:moveTo>
                  <a:pt x="1712" y="2222"/>
                </a:moveTo>
                <a:lnTo>
                  <a:pt x="1710" y="2222"/>
                </a:lnTo>
                <a:lnTo>
                  <a:pt x="1708" y="2222"/>
                </a:lnTo>
                <a:lnTo>
                  <a:pt x="1708" y="2222"/>
                </a:lnTo>
                <a:lnTo>
                  <a:pt x="1710" y="2225"/>
                </a:lnTo>
                <a:lnTo>
                  <a:pt x="1710" y="2225"/>
                </a:lnTo>
                <a:lnTo>
                  <a:pt x="1712" y="2225"/>
                </a:lnTo>
                <a:lnTo>
                  <a:pt x="1712" y="2225"/>
                </a:lnTo>
                <a:lnTo>
                  <a:pt x="1712" y="2222"/>
                </a:lnTo>
                <a:close/>
                <a:moveTo>
                  <a:pt x="1680" y="2508"/>
                </a:moveTo>
                <a:lnTo>
                  <a:pt x="1680" y="2508"/>
                </a:lnTo>
                <a:lnTo>
                  <a:pt x="1678" y="2508"/>
                </a:lnTo>
                <a:lnTo>
                  <a:pt x="1678" y="2508"/>
                </a:lnTo>
                <a:lnTo>
                  <a:pt x="1674" y="2508"/>
                </a:lnTo>
                <a:lnTo>
                  <a:pt x="1672" y="2505"/>
                </a:lnTo>
                <a:lnTo>
                  <a:pt x="1672" y="2508"/>
                </a:lnTo>
                <a:lnTo>
                  <a:pt x="1672" y="2508"/>
                </a:lnTo>
                <a:lnTo>
                  <a:pt x="1670" y="2508"/>
                </a:lnTo>
                <a:lnTo>
                  <a:pt x="1670" y="2510"/>
                </a:lnTo>
                <a:lnTo>
                  <a:pt x="1670" y="2510"/>
                </a:lnTo>
                <a:lnTo>
                  <a:pt x="1672" y="2510"/>
                </a:lnTo>
                <a:lnTo>
                  <a:pt x="1674" y="2510"/>
                </a:lnTo>
                <a:lnTo>
                  <a:pt x="1674" y="2510"/>
                </a:lnTo>
                <a:lnTo>
                  <a:pt x="1676" y="2508"/>
                </a:lnTo>
                <a:lnTo>
                  <a:pt x="1680" y="2508"/>
                </a:lnTo>
                <a:lnTo>
                  <a:pt x="1680" y="2508"/>
                </a:lnTo>
                <a:lnTo>
                  <a:pt x="1683" y="2508"/>
                </a:lnTo>
                <a:lnTo>
                  <a:pt x="1683" y="2508"/>
                </a:lnTo>
                <a:lnTo>
                  <a:pt x="1683" y="2508"/>
                </a:lnTo>
                <a:lnTo>
                  <a:pt x="1680" y="2508"/>
                </a:lnTo>
                <a:close/>
                <a:moveTo>
                  <a:pt x="1724" y="2451"/>
                </a:moveTo>
                <a:lnTo>
                  <a:pt x="1727" y="2449"/>
                </a:lnTo>
                <a:lnTo>
                  <a:pt x="1724" y="2449"/>
                </a:lnTo>
                <a:lnTo>
                  <a:pt x="1724" y="2449"/>
                </a:lnTo>
                <a:lnTo>
                  <a:pt x="1722" y="2449"/>
                </a:lnTo>
                <a:lnTo>
                  <a:pt x="1722" y="2451"/>
                </a:lnTo>
                <a:lnTo>
                  <a:pt x="1722" y="2451"/>
                </a:lnTo>
                <a:lnTo>
                  <a:pt x="1724" y="2453"/>
                </a:lnTo>
                <a:lnTo>
                  <a:pt x="1724" y="2453"/>
                </a:lnTo>
                <a:lnTo>
                  <a:pt x="1724" y="2451"/>
                </a:lnTo>
                <a:close/>
                <a:moveTo>
                  <a:pt x="1745" y="2447"/>
                </a:moveTo>
                <a:lnTo>
                  <a:pt x="1745" y="2447"/>
                </a:lnTo>
                <a:lnTo>
                  <a:pt x="1747" y="2445"/>
                </a:lnTo>
                <a:lnTo>
                  <a:pt x="1747" y="2445"/>
                </a:lnTo>
                <a:lnTo>
                  <a:pt x="1747" y="2445"/>
                </a:lnTo>
                <a:lnTo>
                  <a:pt x="1750" y="2443"/>
                </a:lnTo>
                <a:lnTo>
                  <a:pt x="1750" y="2443"/>
                </a:lnTo>
                <a:lnTo>
                  <a:pt x="1747" y="2443"/>
                </a:lnTo>
                <a:lnTo>
                  <a:pt x="1747" y="2440"/>
                </a:lnTo>
                <a:lnTo>
                  <a:pt x="1745" y="2443"/>
                </a:lnTo>
                <a:lnTo>
                  <a:pt x="1745" y="2443"/>
                </a:lnTo>
                <a:lnTo>
                  <a:pt x="1743" y="2443"/>
                </a:lnTo>
                <a:lnTo>
                  <a:pt x="1741" y="2443"/>
                </a:lnTo>
                <a:lnTo>
                  <a:pt x="1741" y="2443"/>
                </a:lnTo>
                <a:lnTo>
                  <a:pt x="1739" y="2443"/>
                </a:lnTo>
                <a:lnTo>
                  <a:pt x="1739" y="2443"/>
                </a:lnTo>
                <a:lnTo>
                  <a:pt x="1737" y="2443"/>
                </a:lnTo>
                <a:lnTo>
                  <a:pt x="1735" y="2443"/>
                </a:lnTo>
                <a:lnTo>
                  <a:pt x="1733" y="2443"/>
                </a:lnTo>
                <a:lnTo>
                  <a:pt x="1731" y="2440"/>
                </a:lnTo>
                <a:lnTo>
                  <a:pt x="1731" y="2440"/>
                </a:lnTo>
                <a:lnTo>
                  <a:pt x="1731" y="2443"/>
                </a:lnTo>
                <a:lnTo>
                  <a:pt x="1731" y="2443"/>
                </a:lnTo>
                <a:lnTo>
                  <a:pt x="1731" y="2443"/>
                </a:lnTo>
                <a:lnTo>
                  <a:pt x="1733" y="2445"/>
                </a:lnTo>
                <a:lnTo>
                  <a:pt x="1735" y="2445"/>
                </a:lnTo>
                <a:lnTo>
                  <a:pt x="1735" y="2447"/>
                </a:lnTo>
                <a:lnTo>
                  <a:pt x="1735" y="2447"/>
                </a:lnTo>
                <a:lnTo>
                  <a:pt x="1731" y="2447"/>
                </a:lnTo>
                <a:lnTo>
                  <a:pt x="1731" y="2447"/>
                </a:lnTo>
                <a:lnTo>
                  <a:pt x="1731" y="2449"/>
                </a:lnTo>
                <a:lnTo>
                  <a:pt x="1731" y="2449"/>
                </a:lnTo>
                <a:lnTo>
                  <a:pt x="1733" y="2449"/>
                </a:lnTo>
                <a:lnTo>
                  <a:pt x="1733" y="2449"/>
                </a:lnTo>
                <a:lnTo>
                  <a:pt x="1735" y="2449"/>
                </a:lnTo>
                <a:lnTo>
                  <a:pt x="1735" y="2449"/>
                </a:lnTo>
                <a:lnTo>
                  <a:pt x="1735" y="2449"/>
                </a:lnTo>
                <a:lnTo>
                  <a:pt x="1735" y="2449"/>
                </a:lnTo>
                <a:lnTo>
                  <a:pt x="1733" y="2451"/>
                </a:lnTo>
                <a:lnTo>
                  <a:pt x="1733" y="2451"/>
                </a:lnTo>
                <a:lnTo>
                  <a:pt x="1731" y="2453"/>
                </a:lnTo>
                <a:lnTo>
                  <a:pt x="1727" y="2453"/>
                </a:lnTo>
                <a:lnTo>
                  <a:pt x="1724" y="2455"/>
                </a:lnTo>
                <a:lnTo>
                  <a:pt x="1727" y="2457"/>
                </a:lnTo>
                <a:lnTo>
                  <a:pt x="1729" y="2457"/>
                </a:lnTo>
                <a:lnTo>
                  <a:pt x="1731" y="2457"/>
                </a:lnTo>
                <a:lnTo>
                  <a:pt x="1731" y="2457"/>
                </a:lnTo>
                <a:lnTo>
                  <a:pt x="1733" y="2457"/>
                </a:lnTo>
                <a:lnTo>
                  <a:pt x="1733" y="2457"/>
                </a:lnTo>
                <a:lnTo>
                  <a:pt x="1733" y="2455"/>
                </a:lnTo>
                <a:lnTo>
                  <a:pt x="1735" y="2455"/>
                </a:lnTo>
                <a:lnTo>
                  <a:pt x="1735" y="2453"/>
                </a:lnTo>
                <a:lnTo>
                  <a:pt x="1735" y="2453"/>
                </a:lnTo>
                <a:lnTo>
                  <a:pt x="1737" y="2453"/>
                </a:lnTo>
                <a:lnTo>
                  <a:pt x="1739" y="2453"/>
                </a:lnTo>
                <a:lnTo>
                  <a:pt x="1739" y="2453"/>
                </a:lnTo>
                <a:lnTo>
                  <a:pt x="1743" y="2449"/>
                </a:lnTo>
                <a:lnTo>
                  <a:pt x="1745" y="2447"/>
                </a:lnTo>
                <a:close/>
                <a:moveTo>
                  <a:pt x="1630" y="2529"/>
                </a:moveTo>
                <a:lnTo>
                  <a:pt x="1626" y="2529"/>
                </a:lnTo>
                <a:lnTo>
                  <a:pt x="1626" y="2529"/>
                </a:lnTo>
                <a:lnTo>
                  <a:pt x="1624" y="2529"/>
                </a:lnTo>
                <a:lnTo>
                  <a:pt x="1624" y="2529"/>
                </a:lnTo>
                <a:lnTo>
                  <a:pt x="1626" y="2529"/>
                </a:lnTo>
                <a:lnTo>
                  <a:pt x="1626" y="2531"/>
                </a:lnTo>
                <a:lnTo>
                  <a:pt x="1628" y="2531"/>
                </a:lnTo>
                <a:lnTo>
                  <a:pt x="1628" y="2531"/>
                </a:lnTo>
                <a:lnTo>
                  <a:pt x="1630" y="2531"/>
                </a:lnTo>
                <a:lnTo>
                  <a:pt x="1630" y="2529"/>
                </a:lnTo>
                <a:lnTo>
                  <a:pt x="1630" y="2529"/>
                </a:lnTo>
                <a:lnTo>
                  <a:pt x="1630" y="2529"/>
                </a:lnTo>
                <a:close/>
                <a:moveTo>
                  <a:pt x="1636" y="2514"/>
                </a:moveTo>
                <a:lnTo>
                  <a:pt x="1634" y="2512"/>
                </a:lnTo>
                <a:lnTo>
                  <a:pt x="1630" y="2512"/>
                </a:lnTo>
                <a:lnTo>
                  <a:pt x="1624" y="2510"/>
                </a:lnTo>
                <a:lnTo>
                  <a:pt x="1622" y="2510"/>
                </a:lnTo>
                <a:lnTo>
                  <a:pt x="1618" y="2512"/>
                </a:lnTo>
                <a:lnTo>
                  <a:pt x="1620" y="2514"/>
                </a:lnTo>
                <a:lnTo>
                  <a:pt x="1620" y="2516"/>
                </a:lnTo>
                <a:lnTo>
                  <a:pt x="1622" y="2516"/>
                </a:lnTo>
                <a:lnTo>
                  <a:pt x="1622" y="2516"/>
                </a:lnTo>
                <a:lnTo>
                  <a:pt x="1626" y="2518"/>
                </a:lnTo>
                <a:lnTo>
                  <a:pt x="1626" y="2518"/>
                </a:lnTo>
                <a:lnTo>
                  <a:pt x="1628" y="2516"/>
                </a:lnTo>
                <a:lnTo>
                  <a:pt x="1628" y="2516"/>
                </a:lnTo>
                <a:lnTo>
                  <a:pt x="1630" y="2516"/>
                </a:lnTo>
                <a:lnTo>
                  <a:pt x="1630" y="2516"/>
                </a:lnTo>
                <a:lnTo>
                  <a:pt x="1630" y="2516"/>
                </a:lnTo>
                <a:lnTo>
                  <a:pt x="1630" y="2516"/>
                </a:lnTo>
                <a:lnTo>
                  <a:pt x="1630" y="2516"/>
                </a:lnTo>
                <a:lnTo>
                  <a:pt x="1632" y="2518"/>
                </a:lnTo>
                <a:lnTo>
                  <a:pt x="1632" y="2518"/>
                </a:lnTo>
                <a:lnTo>
                  <a:pt x="1634" y="2518"/>
                </a:lnTo>
                <a:lnTo>
                  <a:pt x="1634" y="2516"/>
                </a:lnTo>
                <a:lnTo>
                  <a:pt x="1636" y="2516"/>
                </a:lnTo>
                <a:lnTo>
                  <a:pt x="1636" y="2516"/>
                </a:lnTo>
                <a:lnTo>
                  <a:pt x="1636" y="2514"/>
                </a:lnTo>
                <a:lnTo>
                  <a:pt x="1636" y="2514"/>
                </a:lnTo>
                <a:close/>
                <a:moveTo>
                  <a:pt x="1632" y="2524"/>
                </a:moveTo>
                <a:lnTo>
                  <a:pt x="1632" y="2524"/>
                </a:lnTo>
                <a:lnTo>
                  <a:pt x="1632" y="2524"/>
                </a:lnTo>
                <a:lnTo>
                  <a:pt x="1630" y="2524"/>
                </a:lnTo>
                <a:lnTo>
                  <a:pt x="1630" y="2524"/>
                </a:lnTo>
                <a:lnTo>
                  <a:pt x="1630" y="2526"/>
                </a:lnTo>
                <a:lnTo>
                  <a:pt x="1628" y="2526"/>
                </a:lnTo>
                <a:lnTo>
                  <a:pt x="1628" y="2526"/>
                </a:lnTo>
                <a:lnTo>
                  <a:pt x="1632" y="2526"/>
                </a:lnTo>
                <a:lnTo>
                  <a:pt x="1632" y="2526"/>
                </a:lnTo>
                <a:lnTo>
                  <a:pt x="1632" y="2529"/>
                </a:lnTo>
                <a:lnTo>
                  <a:pt x="1632" y="2529"/>
                </a:lnTo>
                <a:lnTo>
                  <a:pt x="1632" y="2526"/>
                </a:lnTo>
                <a:lnTo>
                  <a:pt x="1632" y="2526"/>
                </a:lnTo>
                <a:lnTo>
                  <a:pt x="1632" y="2526"/>
                </a:lnTo>
                <a:lnTo>
                  <a:pt x="1632" y="2524"/>
                </a:lnTo>
                <a:close/>
                <a:moveTo>
                  <a:pt x="1643" y="2516"/>
                </a:moveTo>
                <a:lnTo>
                  <a:pt x="1643" y="2516"/>
                </a:lnTo>
                <a:lnTo>
                  <a:pt x="1643" y="2516"/>
                </a:lnTo>
                <a:lnTo>
                  <a:pt x="1643" y="2516"/>
                </a:lnTo>
                <a:lnTo>
                  <a:pt x="1643" y="2518"/>
                </a:lnTo>
                <a:lnTo>
                  <a:pt x="1643" y="2518"/>
                </a:lnTo>
                <a:lnTo>
                  <a:pt x="1643" y="2518"/>
                </a:lnTo>
                <a:lnTo>
                  <a:pt x="1645" y="2516"/>
                </a:lnTo>
                <a:lnTo>
                  <a:pt x="1645" y="2516"/>
                </a:lnTo>
                <a:lnTo>
                  <a:pt x="1645" y="2516"/>
                </a:lnTo>
                <a:lnTo>
                  <a:pt x="1643" y="2516"/>
                </a:lnTo>
                <a:close/>
                <a:moveTo>
                  <a:pt x="1737" y="2440"/>
                </a:moveTo>
                <a:lnTo>
                  <a:pt x="1737" y="2440"/>
                </a:lnTo>
                <a:lnTo>
                  <a:pt x="1737" y="2440"/>
                </a:lnTo>
                <a:lnTo>
                  <a:pt x="1735" y="2440"/>
                </a:lnTo>
                <a:lnTo>
                  <a:pt x="1735" y="2440"/>
                </a:lnTo>
                <a:lnTo>
                  <a:pt x="1735" y="2443"/>
                </a:lnTo>
                <a:lnTo>
                  <a:pt x="1737" y="2443"/>
                </a:lnTo>
                <a:lnTo>
                  <a:pt x="1737" y="2440"/>
                </a:lnTo>
                <a:close/>
                <a:moveTo>
                  <a:pt x="1297" y="1640"/>
                </a:moveTo>
                <a:lnTo>
                  <a:pt x="1297" y="1640"/>
                </a:lnTo>
                <a:lnTo>
                  <a:pt x="1297" y="1642"/>
                </a:lnTo>
                <a:lnTo>
                  <a:pt x="1299" y="1642"/>
                </a:lnTo>
                <a:lnTo>
                  <a:pt x="1299" y="1642"/>
                </a:lnTo>
                <a:lnTo>
                  <a:pt x="1299" y="1642"/>
                </a:lnTo>
                <a:lnTo>
                  <a:pt x="1299" y="1642"/>
                </a:lnTo>
                <a:lnTo>
                  <a:pt x="1301" y="1640"/>
                </a:lnTo>
                <a:lnTo>
                  <a:pt x="1301" y="1640"/>
                </a:lnTo>
                <a:lnTo>
                  <a:pt x="1299" y="1638"/>
                </a:lnTo>
                <a:lnTo>
                  <a:pt x="1297" y="1640"/>
                </a:lnTo>
                <a:close/>
                <a:moveTo>
                  <a:pt x="1291" y="1640"/>
                </a:moveTo>
                <a:lnTo>
                  <a:pt x="1291" y="1640"/>
                </a:lnTo>
                <a:lnTo>
                  <a:pt x="1291" y="1640"/>
                </a:lnTo>
                <a:lnTo>
                  <a:pt x="1291" y="1638"/>
                </a:lnTo>
                <a:lnTo>
                  <a:pt x="1287" y="1633"/>
                </a:lnTo>
                <a:lnTo>
                  <a:pt x="1287" y="1631"/>
                </a:lnTo>
                <a:lnTo>
                  <a:pt x="1284" y="1631"/>
                </a:lnTo>
                <a:lnTo>
                  <a:pt x="1284" y="1629"/>
                </a:lnTo>
                <a:lnTo>
                  <a:pt x="1284" y="1629"/>
                </a:lnTo>
                <a:lnTo>
                  <a:pt x="1282" y="1629"/>
                </a:lnTo>
                <a:lnTo>
                  <a:pt x="1282" y="1631"/>
                </a:lnTo>
                <a:lnTo>
                  <a:pt x="1280" y="1631"/>
                </a:lnTo>
                <a:lnTo>
                  <a:pt x="1280" y="1631"/>
                </a:lnTo>
                <a:lnTo>
                  <a:pt x="1282" y="1631"/>
                </a:lnTo>
                <a:lnTo>
                  <a:pt x="1282" y="1631"/>
                </a:lnTo>
                <a:lnTo>
                  <a:pt x="1282" y="1631"/>
                </a:lnTo>
                <a:lnTo>
                  <a:pt x="1284" y="1635"/>
                </a:lnTo>
                <a:lnTo>
                  <a:pt x="1287" y="1638"/>
                </a:lnTo>
                <a:lnTo>
                  <a:pt x="1287" y="1638"/>
                </a:lnTo>
                <a:lnTo>
                  <a:pt x="1289" y="1640"/>
                </a:lnTo>
                <a:lnTo>
                  <a:pt x="1287" y="1640"/>
                </a:lnTo>
                <a:lnTo>
                  <a:pt x="1284" y="1642"/>
                </a:lnTo>
                <a:lnTo>
                  <a:pt x="1282" y="1642"/>
                </a:lnTo>
                <a:lnTo>
                  <a:pt x="1282" y="1644"/>
                </a:lnTo>
                <a:lnTo>
                  <a:pt x="1282" y="1644"/>
                </a:lnTo>
                <a:lnTo>
                  <a:pt x="1282" y="1646"/>
                </a:lnTo>
                <a:lnTo>
                  <a:pt x="1284" y="1646"/>
                </a:lnTo>
                <a:lnTo>
                  <a:pt x="1287" y="1646"/>
                </a:lnTo>
                <a:lnTo>
                  <a:pt x="1291" y="1644"/>
                </a:lnTo>
                <a:lnTo>
                  <a:pt x="1293" y="1642"/>
                </a:lnTo>
                <a:lnTo>
                  <a:pt x="1291" y="1642"/>
                </a:lnTo>
                <a:lnTo>
                  <a:pt x="1291" y="1640"/>
                </a:lnTo>
                <a:close/>
                <a:moveTo>
                  <a:pt x="1023" y="2030"/>
                </a:moveTo>
                <a:lnTo>
                  <a:pt x="1023" y="2030"/>
                </a:lnTo>
                <a:lnTo>
                  <a:pt x="1023" y="2032"/>
                </a:lnTo>
                <a:lnTo>
                  <a:pt x="1025" y="2030"/>
                </a:lnTo>
                <a:lnTo>
                  <a:pt x="1025" y="2030"/>
                </a:lnTo>
                <a:lnTo>
                  <a:pt x="1025" y="2030"/>
                </a:lnTo>
                <a:lnTo>
                  <a:pt x="1023" y="2030"/>
                </a:lnTo>
                <a:close/>
                <a:moveTo>
                  <a:pt x="1284" y="1638"/>
                </a:moveTo>
                <a:lnTo>
                  <a:pt x="1284" y="1635"/>
                </a:lnTo>
                <a:lnTo>
                  <a:pt x="1282" y="1635"/>
                </a:lnTo>
                <a:lnTo>
                  <a:pt x="1280" y="1635"/>
                </a:lnTo>
                <a:lnTo>
                  <a:pt x="1280" y="1635"/>
                </a:lnTo>
                <a:lnTo>
                  <a:pt x="1280" y="1638"/>
                </a:lnTo>
                <a:lnTo>
                  <a:pt x="1280" y="1638"/>
                </a:lnTo>
                <a:lnTo>
                  <a:pt x="1282" y="1638"/>
                </a:lnTo>
                <a:lnTo>
                  <a:pt x="1282" y="1638"/>
                </a:lnTo>
                <a:lnTo>
                  <a:pt x="1284" y="1638"/>
                </a:lnTo>
                <a:close/>
                <a:moveTo>
                  <a:pt x="987" y="1271"/>
                </a:moveTo>
                <a:lnTo>
                  <a:pt x="985" y="1273"/>
                </a:lnTo>
                <a:lnTo>
                  <a:pt x="989" y="1275"/>
                </a:lnTo>
                <a:lnTo>
                  <a:pt x="989" y="1275"/>
                </a:lnTo>
                <a:lnTo>
                  <a:pt x="987" y="1273"/>
                </a:lnTo>
                <a:lnTo>
                  <a:pt x="987" y="1271"/>
                </a:lnTo>
                <a:close/>
                <a:moveTo>
                  <a:pt x="1064" y="1315"/>
                </a:moveTo>
                <a:lnTo>
                  <a:pt x="1062" y="1315"/>
                </a:lnTo>
                <a:lnTo>
                  <a:pt x="1062" y="1317"/>
                </a:lnTo>
                <a:lnTo>
                  <a:pt x="1062" y="1317"/>
                </a:lnTo>
                <a:lnTo>
                  <a:pt x="1064" y="1317"/>
                </a:lnTo>
                <a:lnTo>
                  <a:pt x="1064" y="1317"/>
                </a:lnTo>
                <a:lnTo>
                  <a:pt x="1064" y="1315"/>
                </a:lnTo>
                <a:lnTo>
                  <a:pt x="1064" y="1315"/>
                </a:lnTo>
                <a:close/>
                <a:moveTo>
                  <a:pt x="999" y="1357"/>
                </a:moveTo>
                <a:lnTo>
                  <a:pt x="999" y="1359"/>
                </a:lnTo>
                <a:lnTo>
                  <a:pt x="999" y="1359"/>
                </a:lnTo>
                <a:lnTo>
                  <a:pt x="999" y="1359"/>
                </a:lnTo>
                <a:lnTo>
                  <a:pt x="1002" y="1359"/>
                </a:lnTo>
                <a:lnTo>
                  <a:pt x="999" y="1359"/>
                </a:lnTo>
                <a:lnTo>
                  <a:pt x="999" y="1357"/>
                </a:lnTo>
                <a:close/>
                <a:moveTo>
                  <a:pt x="891" y="1132"/>
                </a:moveTo>
                <a:lnTo>
                  <a:pt x="891" y="1132"/>
                </a:lnTo>
                <a:lnTo>
                  <a:pt x="891" y="1134"/>
                </a:lnTo>
                <a:lnTo>
                  <a:pt x="893" y="1134"/>
                </a:lnTo>
                <a:lnTo>
                  <a:pt x="893" y="1134"/>
                </a:lnTo>
                <a:lnTo>
                  <a:pt x="895" y="1134"/>
                </a:lnTo>
                <a:lnTo>
                  <a:pt x="893" y="1134"/>
                </a:lnTo>
                <a:lnTo>
                  <a:pt x="893" y="1132"/>
                </a:lnTo>
                <a:lnTo>
                  <a:pt x="891" y="1132"/>
                </a:lnTo>
                <a:lnTo>
                  <a:pt x="891" y="1132"/>
                </a:lnTo>
                <a:lnTo>
                  <a:pt x="891" y="1132"/>
                </a:lnTo>
                <a:lnTo>
                  <a:pt x="891" y="1132"/>
                </a:lnTo>
                <a:lnTo>
                  <a:pt x="891" y="1132"/>
                </a:lnTo>
                <a:close/>
                <a:moveTo>
                  <a:pt x="1515" y="2401"/>
                </a:moveTo>
                <a:lnTo>
                  <a:pt x="1517" y="2399"/>
                </a:lnTo>
                <a:lnTo>
                  <a:pt x="1519" y="2394"/>
                </a:lnTo>
                <a:lnTo>
                  <a:pt x="1519" y="2394"/>
                </a:lnTo>
                <a:lnTo>
                  <a:pt x="1519" y="2392"/>
                </a:lnTo>
                <a:lnTo>
                  <a:pt x="1517" y="2392"/>
                </a:lnTo>
                <a:lnTo>
                  <a:pt x="1517" y="2394"/>
                </a:lnTo>
                <a:lnTo>
                  <a:pt x="1515" y="2394"/>
                </a:lnTo>
                <a:lnTo>
                  <a:pt x="1513" y="2394"/>
                </a:lnTo>
                <a:lnTo>
                  <a:pt x="1513" y="2394"/>
                </a:lnTo>
                <a:lnTo>
                  <a:pt x="1513" y="2394"/>
                </a:lnTo>
                <a:lnTo>
                  <a:pt x="1513" y="2396"/>
                </a:lnTo>
                <a:lnTo>
                  <a:pt x="1513" y="2396"/>
                </a:lnTo>
                <a:lnTo>
                  <a:pt x="1513" y="2396"/>
                </a:lnTo>
                <a:lnTo>
                  <a:pt x="1513" y="2396"/>
                </a:lnTo>
                <a:lnTo>
                  <a:pt x="1515" y="2399"/>
                </a:lnTo>
                <a:lnTo>
                  <a:pt x="1513" y="2399"/>
                </a:lnTo>
                <a:lnTo>
                  <a:pt x="1513" y="2401"/>
                </a:lnTo>
                <a:lnTo>
                  <a:pt x="1513" y="2401"/>
                </a:lnTo>
                <a:lnTo>
                  <a:pt x="1513" y="2401"/>
                </a:lnTo>
                <a:lnTo>
                  <a:pt x="1515" y="2401"/>
                </a:lnTo>
                <a:close/>
                <a:moveTo>
                  <a:pt x="939" y="1212"/>
                </a:moveTo>
                <a:lnTo>
                  <a:pt x="939" y="1214"/>
                </a:lnTo>
                <a:lnTo>
                  <a:pt x="939" y="1216"/>
                </a:lnTo>
                <a:lnTo>
                  <a:pt x="937" y="1216"/>
                </a:lnTo>
                <a:lnTo>
                  <a:pt x="939" y="1218"/>
                </a:lnTo>
                <a:lnTo>
                  <a:pt x="939" y="1218"/>
                </a:lnTo>
                <a:lnTo>
                  <a:pt x="939" y="1216"/>
                </a:lnTo>
                <a:lnTo>
                  <a:pt x="939" y="1214"/>
                </a:lnTo>
                <a:lnTo>
                  <a:pt x="939" y="1212"/>
                </a:lnTo>
                <a:close/>
                <a:moveTo>
                  <a:pt x="983" y="1271"/>
                </a:moveTo>
                <a:lnTo>
                  <a:pt x="983" y="1269"/>
                </a:lnTo>
                <a:lnTo>
                  <a:pt x="983" y="1269"/>
                </a:lnTo>
                <a:lnTo>
                  <a:pt x="983" y="1266"/>
                </a:lnTo>
                <a:lnTo>
                  <a:pt x="983" y="1266"/>
                </a:lnTo>
                <a:lnTo>
                  <a:pt x="983" y="1262"/>
                </a:lnTo>
                <a:lnTo>
                  <a:pt x="983" y="1260"/>
                </a:lnTo>
                <a:lnTo>
                  <a:pt x="983" y="1266"/>
                </a:lnTo>
                <a:lnTo>
                  <a:pt x="981" y="1269"/>
                </a:lnTo>
                <a:lnTo>
                  <a:pt x="983" y="1269"/>
                </a:lnTo>
                <a:lnTo>
                  <a:pt x="983" y="1269"/>
                </a:lnTo>
                <a:lnTo>
                  <a:pt x="983" y="1271"/>
                </a:lnTo>
                <a:lnTo>
                  <a:pt x="985" y="1273"/>
                </a:lnTo>
                <a:lnTo>
                  <a:pt x="985" y="1273"/>
                </a:lnTo>
                <a:lnTo>
                  <a:pt x="985" y="1271"/>
                </a:lnTo>
                <a:lnTo>
                  <a:pt x="983" y="1271"/>
                </a:lnTo>
                <a:close/>
                <a:moveTo>
                  <a:pt x="895" y="1201"/>
                </a:moveTo>
                <a:lnTo>
                  <a:pt x="895" y="1201"/>
                </a:lnTo>
                <a:lnTo>
                  <a:pt x="895" y="1199"/>
                </a:lnTo>
                <a:lnTo>
                  <a:pt x="893" y="1199"/>
                </a:lnTo>
                <a:lnTo>
                  <a:pt x="893" y="1201"/>
                </a:lnTo>
                <a:lnTo>
                  <a:pt x="893" y="1201"/>
                </a:lnTo>
                <a:lnTo>
                  <a:pt x="895" y="1204"/>
                </a:lnTo>
                <a:lnTo>
                  <a:pt x="895" y="1204"/>
                </a:lnTo>
                <a:lnTo>
                  <a:pt x="895" y="1201"/>
                </a:lnTo>
                <a:lnTo>
                  <a:pt x="895" y="1201"/>
                </a:lnTo>
                <a:close/>
                <a:moveTo>
                  <a:pt x="1523" y="2375"/>
                </a:moveTo>
                <a:lnTo>
                  <a:pt x="1521" y="2378"/>
                </a:lnTo>
                <a:lnTo>
                  <a:pt x="1519" y="2378"/>
                </a:lnTo>
                <a:lnTo>
                  <a:pt x="1517" y="2380"/>
                </a:lnTo>
                <a:lnTo>
                  <a:pt x="1517" y="2380"/>
                </a:lnTo>
                <a:lnTo>
                  <a:pt x="1519" y="2382"/>
                </a:lnTo>
                <a:lnTo>
                  <a:pt x="1519" y="2382"/>
                </a:lnTo>
                <a:lnTo>
                  <a:pt x="1519" y="2384"/>
                </a:lnTo>
                <a:lnTo>
                  <a:pt x="1519" y="2386"/>
                </a:lnTo>
                <a:lnTo>
                  <a:pt x="1521" y="2386"/>
                </a:lnTo>
                <a:lnTo>
                  <a:pt x="1521" y="2388"/>
                </a:lnTo>
                <a:lnTo>
                  <a:pt x="1523" y="2390"/>
                </a:lnTo>
                <a:lnTo>
                  <a:pt x="1525" y="2390"/>
                </a:lnTo>
                <a:lnTo>
                  <a:pt x="1527" y="2390"/>
                </a:lnTo>
                <a:lnTo>
                  <a:pt x="1527" y="2390"/>
                </a:lnTo>
                <a:lnTo>
                  <a:pt x="1527" y="2386"/>
                </a:lnTo>
                <a:lnTo>
                  <a:pt x="1527" y="2386"/>
                </a:lnTo>
                <a:lnTo>
                  <a:pt x="1527" y="2386"/>
                </a:lnTo>
                <a:lnTo>
                  <a:pt x="1527" y="2384"/>
                </a:lnTo>
                <a:lnTo>
                  <a:pt x="1525" y="2384"/>
                </a:lnTo>
                <a:lnTo>
                  <a:pt x="1525" y="2382"/>
                </a:lnTo>
                <a:lnTo>
                  <a:pt x="1525" y="2382"/>
                </a:lnTo>
                <a:lnTo>
                  <a:pt x="1525" y="2380"/>
                </a:lnTo>
                <a:lnTo>
                  <a:pt x="1523" y="2380"/>
                </a:lnTo>
                <a:lnTo>
                  <a:pt x="1523" y="2380"/>
                </a:lnTo>
                <a:lnTo>
                  <a:pt x="1523" y="2375"/>
                </a:lnTo>
                <a:lnTo>
                  <a:pt x="1523" y="2375"/>
                </a:lnTo>
                <a:close/>
                <a:moveTo>
                  <a:pt x="1511" y="2390"/>
                </a:moveTo>
                <a:lnTo>
                  <a:pt x="1513" y="2392"/>
                </a:lnTo>
                <a:lnTo>
                  <a:pt x="1513" y="2392"/>
                </a:lnTo>
                <a:lnTo>
                  <a:pt x="1515" y="2392"/>
                </a:lnTo>
                <a:lnTo>
                  <a:pt x="1517" y="2390"/>
                </a:lnTo>
                <a:lnTo>
                  <a:pt x="1519" y="2390"/>
                </a:lnTo>
                <a:lnTo>
                  <a:pt x="1519" y="2386"/>
                </a:lnTo>
                <a:lnTo>
                  <a:pt x="1517" y="2382"/>
                </a:lnTo>
                <a:lnTo>
                  <a:pt x="1517" y="2380"/>
                </a:lnTo>
                <a:lnTo>
                  <a:pt x="1515" y="2380"/>
                </a:lnTo>
                <a:lnTo>
                  <a:pt x="1513" y="2380"/>
                </a:lnTo>
                <a:lnTo>
                  <a:pt x="1513" y="2380"/>
                </a:lnTo>
                <a:lnTo>
                  <a:pt x="1513" y="2382"/>
                </a:lnTo>
                <a:lnTo>
                  <a:pt x="1513" y="2382"/>
                </a:lnTo>
                <a:lnTo>
                  <a:pt x="1513" y="2384"/>
                </a:lnTo>
                <a:lnTo>
                  <a:pt x="1511" y="2390"/>
                </a:lnTo>
                <a:close/>
                <a:moveTo>
                  <a:pt x="1465" y="2132"/>
                </a:moveTo>
                <a:lnTo>
                  <a:pt x="1465" y="2132"/>
                </a:lnTo>
                <a:lnTo>
                  <a:pt x="1465" y="2132"/>
                </a:lnTo>
                <a:lnTo>
                  <a:pt x="1465" y="2132"/>
                </a:lnTo>
                <a:lnTo>
                  <a:pt x="1465" y="2132"/>
                </a:lnTo>
                <a:lnTo>
                  <a:pt x="1463" y="2132"/>
                </a:lnTo>
                <a:lnTo>
                  <a:pt x="1463" y="2132"/>
                </a:lnTo>
                <a:lnTo>
                  <a:pt x="1463" y="2132"/>
                </a:lnTo>
                <a:lnTo>
                  <a:pt x="1467" y="2132"/>
                </a:lnTo>
                <a:lnTo>
                  <a:pt x="1467" y="2132"/>
                </a:lnTo>
                <a:lnTo>
                  <a:pt x="1467" y="2132"/>
                </a:lnTo>
                <a:lnTo>
                  <a:pt x="1467" y="2132"/>
                </a:lnTo>
                <a:lnTo>
                  <a:pt x="1465" y="2132"/>
                </a:lnTo>
                <a:close/>
                <a:moveTo>
                  <a:pt x="1521" y="2373"/>
                </a:moveTo>
                <a:lnTo>
                  <a:pt x="1519" y="2373"/>
                </a:lnTo>
                <a:lnTo>
                  <a:pt x="1519" y="2373"/>
                </a:lnTo>
                <a:lnTo>
                  <a:pt x="1517" y="2373"/>
                </a:lnTo>
                <a:lnTo>
                  <a:pt x="1519" y="2375"/>
                </a:lnTo>
                <a:lnTo>
                  <a:pt x="1519" y="2375"/>
                </a:lnTo>
                <a:lnTo>
                  <a:pt x="1519" y="2375"/>
                </a:lnTo>
                <a:lnTo>
                  <a:pt x="1519" y="2375"/>
                </a:lnTo>
                <a:lnTo>
                  <a:pt x="1521" y="2375"/>
                </a:lnTo>
                <a:lnTo>
                  <a:pt x="1523" y="2373"/>
                </a:lnTo>
                <a:lnTo>
                  <a:pt x="1521" y="2373"/>
                </a:lnTo>
                <a:lnTo>
                  <a:pt x="1521" y="2373"/>
                </a:lnTo>
                <a:close/>
                <a:moveTo>
                  <a:pt x="1314" y="1642"/>
                </a:moveTo>
                <a:lnTo>
                  <a:pt x="1314" y="1642"/>
                </a:lnTo>
                <a:lnTo>
                  <a:pt x="1312" y="1642"/>
                </a:lnTo>
                <a:lnTo>
                  <a:pt x="1312" y="1642"/>
                </a:lnTo>
                <a:lnTo>
                  <a:pt x="1310" y="1644"/>
                </a:lnTo>
                <a:lnTo>
                  <a:pt x="1310" y="1644"/>
                </a:lnTo>
                <a:lnTo>
                  <a:pt x="1310" y="1644"/>
                </a:lnTo>
                <a:lnTo>
                  <a:pt x="1310" y="1644"/>
                </a:lnTo>
                <a:lnTo>
                  <a:pt x="1310" y="1644"/>
                </a:lnTo>
                <a:lnTo>
                  <a:pt x="1312" y="1644"/>
                </a:lnTo>
                <a:lnTo>
                  <a:pt x="1314" y="1644"/>
                </a:lnTo>
                <a:lnTo>
                  <a:pt x="1314" y="1642"/>
                </a:lnTo>
                <a:lnTo>
                  <a:pt x="1314" y="1642"/>
                </a:lnTo>
                <a:lnTo>
                  <a:pt x="1314" y="1642"/>
                </a:lnTo>
                <a:lnTo>
                  <a:pt x="1314" y="1642"/>
                </a:lnTo>
                <a:close/>
                <a:moveTo>
                  <a:pt x="1297" y="1648"/>
                </a:moveTo>
                <a:lnTo>
                  <a:pt x="1297" y="1648"/>
                </a:lnTo>
                <a:lnTo>
                  <a:pt x="1297" y="1650"/>
                </a:lnTo>
                <a:lnTo>
                  <a:pt x="1297" y="1650"/>
                </a:lnTo>
                <a:lnTo>
                  <a:pt x="1297" y="1650"/>
                </a:lnTo>
                <a:lnTo>
                  <a:pt x="1299" y="1650"/>
                </a:lnTo>
                <a:lnTo>
                  <a:pt x="1299" y="1650"/>
                </a:lnTo>
                <a:lnTo>
                  <a:pt x="1297" y="1648"/>
                </a:lnTo>
                <a:close/>
                <a:moveTo>
                  <a:pt x="893" y="1143"/>
                </a:moveTo>
                <a:lnTo>
                  <a:pt x="891" y="1141"/>
                </a:lnTo>
                <a:lnTo>
                  <a:pt x="891" y="1139"/>
                </a:lnTo>
                <a:lnTo>
                  <a:pt x="891" y="1139"/>
                </a:lnTo>
                <a:lnTo>
                  <a:pt x="891" y="1141"/>
                </a:lnTo>
                <a:lnTo>
                  <a:pt x="891" y="1143"/>
                </a:lnTo>
                <a:lnTo>
                  <a:pt x="893" y="1143"/>
                </a:lnTo>
                <a:lnTo>
                  <a:pt x="893" y="1143"/>
                </a:lnTo>
                <a:lnTo>
                  <a:pt x="893" y="1143"/>
                </a:lnTo>
                <a:close/>
                <a:moveTo>
                  <a:pt x="1293" y="1633"/>
                </a:moveTo>
                <a:lnTo>
                  <a:pt x="1293" y="1633"/>
                </a:lnTo>
                <a:lnTo>
                  <a:pt x="1291" y="1635"/>
                </a:lnTo>
                <a:lnTo>
                  <a:pt x="1293" y="1635"/>
                </a:lnTo>
                <a:lnTo>
                  <a:pt x="1295" y="1635"/>
                </a:lnTo>
                <a:lnTo>
                  <a:pt x="1295" y="1635"/>
                </a:lnTo>
                <a:lnTo>
                  <a:pt x="1295" y="1635"/>
                </a:lnTo>
                <a:lnTo>
                  <a:pt x="1295" y="1633"/>
                </a:lnTo>
                <a:lnTo>
                  <a:pt x="1293" y="1633"/>
                </a:lnTo>
                <a:close/>
                <a:moveTo>
                  <a:pt x="1425" y="1524"/>
                </a:moveTo>
                <a:lnTo>
                  <a:pt x="1425" y="1524"/>
                </a:lnTo>
                <a:lnTo>
                  <a:pt x="1425" y="1522"/>
                </a:lnTo>
                <a:lnTo>
                  <a:pt x="1423" y="1522"/>
                </a:lnTo>
                <a:lnTo>
                  <a:pt x="1423" y="1522"/>
                </a:lnTo>
                <a:lnTo>
                  <a:pt x="1423" y="1522"/>
                </a:lnTo>
                <a:lnTo>
                  <a:pt x="1423" y="1522"/>
                </a:lnTo>
                <a:lnTo>
                  <a:pt x="1423" y="1524"/>
                </a:lnTo>
                <a:lnTo>
                  <a:pt x="1423" y="1524"/>
                </a:lnTo>
                <a:lnTo>
                  <a:pt x="1423" y="1524"/>
                </a:lnTo>
                <a:lnTo>
                  <a:pt x="1425" y="1526"/>
                </a:lnTo>
                <a:lnTo>
                  <a:pt x="1425" y="1526"/>
                </a:lnTo>
                <a:lnTo>
                  <a:pt x="1425" y="1524"/>
                </a:lnTo>
                <a:lnTo>
                  <a:pt x="1425" y="1524"/>
                </a:lnTo>
                <a:close/>
                <a:moveTo>
                  <a:pt x="1465" y="1612"/>
                </a:moveTo>
                <a:lnTo>
                  <a:pt x="1465" y="1612"/>
                </a:lnTo>
                <a:lnTo>
                  <a:pt x="1463" y="1612"/>
                </a:lnTo>
                <a:lnTo>
                  <a:pt x="1465" y="1612"/>
                </a:lnTo>
                <a:lnTo>
                  <a:pt x="1465" y="1612"/>
                </a:lnTo>
                <a:lnTo>
                  <a:pt x="1465" y="1612"/>
                </a:lnTo>
                <a:close/>
                <a:moveTo>
                  <a:pt x="1320" y="1191"/>
                </a:moveTo>
                <a:lnTo>
                  <a:pt x="1320" y="1189"/>
                </a:lnTo>
                <a:lnTo>
                  <a:pt x="1320" y="1187"/>
                </a:lnTo>
                <a:lnTo>
                  <a:pt x="1320" y="1187"/>
                </a:lnTo>
                <a:lnTo>
                  <a:pt x="1320" y="1189"/>
                </a:lnTo>
                <a:lnTo>
                  <a:pt x="1320" y="1191"/>
                </a:lnTo>
                <a:lnTo>
                  <a:pt x="1320" y="1191"/>
                </a:lnTo>
                <a:close/>
                <a:moveTo>
                  <a:pt x="1905" y="1642"/>
                </a:moveTo>
                <a:lnTo>
                  <a:pt x="1905" y="1640"/>
                </a:lnTo>
                <a:lnTo>
                  <a:pt x="1907" y="1638"/>
                </a:lnTo>
                <a:lnTo>
                  <a:pt x="1907" y="1635"/>
                </a:lnTo>
                <a:lnTo>
                  <a:pt x="1907" y="1635"/>
                </a:lnTo>
                <a:lnTo>
                  <a:pt x="1907" y="1635"/>
                </a:lnTo>
                <a:lnTo>
                  <a:pt x="1905" y="1635"/>
                </a:lnTo>
                <a:lnTo>
                  <a:pt x="1905" y="1635"/>
                </a:lnTo>
                <a:lnTo>
                  <a:pt x="1900" y="1633"/>
                </a:lnTo>
                <a:lnTo>
                  <a:pt x="1896" y="1633"/>
                </a:lnTo>
                <a:lnTo>
                  <a:pt x="1894" y="1633"/>
                </a:lnTo>
                <a:lnTo>
                  <a:pt x="1894" y="1633"/>
                </a:lnTo>
                <a:lnTo>
                  <a:pt x="1892" y="1633"/>
                </a:lnTo>
                <a:lnTo>
                  <a:pt x="1890" y="1635"/>
                </a:lnTo>
                <a:lnTo>
                  <a:pt x="1888" y="1635"/>
                </a:lnTo>
                <a:lnTo>
                  <a:pt x="1879" y="1633"/>
                </a:lnTo>
                <a:lnTo>
                  <a:pt x="1877" y="1633"/>
                </a:lnTo>
                <a:lnTo>
                  <a:pt x="1873" y="1635"/>
                </a:lnTo>
                <a:lnTo>
                  <a:pt x="1873" y="1635"/>
                </a:lnTo>
                <a:lnTo>
                  <a:pt x="1873" y="1638"/>
                </a:lnTo>
                <a:lnTo>
                  <a:pt x="1873" y="1640"/>
                </a:lnTo>
                <a:lnTo>
                  <a:pt x="1873" y="1640"/>
                </a:lnTo>
                <a:lnTo>
                  <a:pt x="1873" y="1640"/>
                </a:lnTo>
                <a:lnTo>
                  <a:pt x="1871" y="1642"/>
                </a:lnTo>
                <a:lnTo>
                  <a:pt x="1871" y="1644"/>
                </a:lnTo>
                <a:lnTo>
                  <a:pt x="1871" y="1646"/>
                </a:lnTo>
                <a:lnTo>
                  <a:pt x="1873" y="1646"/>
                </a:lnTo>
                <a:lnTo>
                  <a:pt x="1875" y="1646"/>
                </a:lnTo>
                <a:lnTo>
                  <a:pt x="1875" y="1648"/>
                </a:lnTo>
                <a:lnTo>
                  <a:pt x="1875" y="1648"/>
                </a:lnTo>
                <a:lnTo>
                  <a:pt x="1875" y="1648"/>
                </a:lnTo>
                <a:lnTo>
                  <a:pt x="1873" y="1648"/>
                </a:lnTo>
                <a:lnTo>
                  <a:pt x="1873" y="1648"/>
                </a:lnTo>
                <a:lnTo>
                  <a:pt x="1873" y="1648"/>
                </a:lnTo>
                <a:lnTo>
                  <a:pt x="1873" y="1650"/>
                </a:lnTo>
                <a:lnTo>
                  <a:pt x="1873" y="1652"/>
                </a:lnTo>
                <a:lnTo>
                  <a:pt x="1875" y="1654"/>
                </a:lnTo>
                <a:lnTo>
                  <a:pt x="1875" y="1656"/>
                </a:lnTo>
                <a:lnTo>
                  <a:pt x="1875" y="1656"/>
                </a:lnTo>
                <a:lnTo>
                  <a:pt x="1877" y="1656"/>
                </a:lnTo>
                <a:lnTo>
                  <a:pt x="1877" y="1656"/>
                </a:lnTo>
                <a:lnTo>
                  <a:pt x="1882" y="1656"/>
                </a:lnTo>
                <a:lnTo>
                  <a:pt x="1882" y="1656"/>
                </a:lnTo>
                <a:lnTo>
                  <a:pt x="1884" y="1656"/>
                </a:lnTo>
                <a:lnTo>
                  <a:pt x="1884" y="1656"/>
                </a:lnTo>
                <a:lnTo>
                  <a:pt x="1886" y="1656"/>
                </a:lnTo>
                <a:lnTo>
                  <a:pt x="1888" y="1656"/>
                </a:lnTo>
                <a:lnTo>
                  <a:pt x="1888" y="1656"/>
                </a:lnTo>
                <a:lnTo>
                  <a:pt x="1890" y="1656"/>
                </a:lnTo>
                <a:lnTo>
                  <a:pt x="1890" y="1654"/>
                </a:lnTo>
                <a:lnTo>
                  <a:pt x="1890" y="1652"/>
                </a:lnTo>
                <a:lnTo>
                  <a:pt x="1892" y="1654"/>
                </a:lnTo>
                <a:lnTo>
                  <a:pt x="1892" y="1654"/>
                </a:lnTo>
                <a:lnTo>
                  <a:pt x="1894" y="1654"/>
                </a:lnTo>
                <a:lnTo>
                  <a:pt x="1894" y="1654"/>
                </a:lnTo>
                <a:lnTo>
                  <a:pt x="1894" y="1652"/>
                </a:lnTo>
                <a:lnTo>
                  <a:pt x="1896" y="1652"/>
                </a:lnTo>
                <a:lnTo>
                  <a:pt x="1896" y="1652"/>
                </a:lnTo>
                <a:lnTo>
                  <a:pt x="1896" y="1652"/>
                </a:lnTo>
                <a:lnTo>
                  <a:pt x="1898" y="1652"/>
                </a:lnTo>
                <a:lnTo>
                  <a:pt x="1898" y="1652"/>
                </a:lnTo>
                <a:lnTo>
                  <a:pt x="1900" y="1650"/>
                </a:lnTo>
                <a:lnTo>
                  <a:pt x="1900" y="1650"/>
                </a:lnTo>
                <a:lnTo>
                  <a:pt x="1900" y="1650"/>
                </a:lnTo>
                <a:lnTo>
                  <a:pt x="1900" y="1648"/>
                </a:lnTo>
                <a:lnTo>
                  <a:pt x="1900" y="1648"/>
                </a:lnTo>
                <a:lnTo>
                  <a:pt x="1903" y="1648"/>
                </a:lnTo>
                <a:lnTo>
                  <a:pt x="1903" y="1648"/>
                </a:lnTo>
                <a:lnTo>
                  <a:pt x="1903" y="1646"/>
                </a:lnTo>
                <a:lnTo>
                  <a:pt x="1905" y="1644"/>
                </a:lnTo>
                <a:lnTo>
                  <a:pt x="1905" y="1644"/>
                </a:lnTo>
                <a:lnTo>
                  <a:pt x="1905" y="1642"/>
                </a:lnTo>
                <a:lnTo>
                  <a:pt x="1905" y="1642"/>
                </a:lnTo>
                <a:lnTo>
                  <a:pt x="1905" y="1642"/>
                </a:lnTo>
                <a:lnTo>
                  <a:pt x="1905" y="1642"/>
                </a:lnTo>
                <a:close/>
                <a:moveTo>
                  <a:pt x="1322" y="1183"/>
                </a:moveTo>
                <a:lnTo>
                  <a:pt x="1324" y="1185"/>
                </a:lnTo>
                <a:lnTo>
                  <a:pt x="1324" y="1185"/>
                </a:lnTo>
                <a:lnTo>
                  <a:pt x="1324" y="1185"/>
                </a:lnTo>
                <a:lnTo>
                  <a:pt x="1324" y="1185"/>
                </a:lnTo>
                <a:lnTo>
                  <a:pt x="1322" y="1183"/>
                </a:lnTo>
                <a:lnTo>
                  <a:pt x="1322" y="1183"/>
                </a:lnTo>
                <a:close/>
                <a:moveTo>
                  <a:pt x="1320" y="1193"/>
                </a:moveTo>
                <a:lnTo>
                  <a:pt x="1320" y="1191"/>
                </a:lnTo>
                <a:lnTo>
                  <a:pt x="1320" y="1191"/>
                </a:lnTo>
                <a:lnTo>
                  <a:pt x="1320" y="1191"/>
                </a:lnTo>
                <a:lnTo>
                  <a:pt x="1320" y="1193"/>
                </a:lnTo>
                <a:lnTo>
                  <a:pt x="1320" y="1193"/>
                </a:lnTo>
                <a:close/>
                <a:moveTo>
                  <a:pt x="1316" y="1185"/>
                </a:moveTo>
                <a:lnTo>
                  <a:pt x="1314" y="1185"/>
                </a:lnTo>
                <a:lnTo>
                  <a:pt x="1314" y="1187"/>
                </a:lnTo>
                <a:lnTo>
                  <a:pt x="1314" y="1187"/>
                </a:lnTo>
                <a:lnTo>
                  <a:pt x="1314" y="1187"/>
                </a:lnTo>
                <a:lnTo>
                  <a:pt x="1314" y="1187"/>
                </a:lnTo>
                <a:lnTo>
                  <a:pt x="1316" y="1187"/>
                </a:lnTo>
                <a:lnTo>
                  <a:pt x="1316" y="1187"/>
                </a:lnTo>
                <a:lnTo>
                  <a:pt x="1316" y="1185"/>
                </a:lnTo>
                <a:lnTo>
                  <a:pt x="1316" y="1185"/>
                </a:lnTo>
                <a:close/>
                <a:moveTo>
                  <a:pt x="1349" y="1331"/>
                </a:moveTo>
                <a:lnTo>
                  <a:pt x="1347" y="1334"/>
                </a:lnTo>
                <a:lnTo>
                  <a:pt x="1347" y="1334"/>
                </a:lnTo>
                <a:lnTo>
                  <a:pt x="1347" y="1336"/>
                </a:lnTo>
                <a:lnTo>
                  <a:pt x="1347" y="1336"/>
                </a:lnTo>
                <a:lnTo>
                  <a:pt x="1349" y="1334"/>
                </a:lnTo>
                <a:lnTo>
                  <a:pt x="1351" y="1331"/>
                </a:lnTo>
                <a:lnTo>
                  <a:pt x="1351" y="1331"/>
                </a:lnTo>
                <a:lnTo>
                  <a:pt x="1349" y="1331"/>
                </a:lnTo>
                <a:lnTo>
                  <a:pt x="1349" y="1331"/>
                </a:lnTo>
                <a:close/>
                <a:moveTo>
                  <a:pt x="1362" y="1392"/>
                </a:moveTo>
                <a:lnTo>
                  <a:pt x="1362" y="1392"/>
                </a:lnTo>
                <a:lnTo>
                  <a:pt x="1362" y="1394"/>
                </a:lnTo>
                <a:lnTo>
                  <a:pt x="1364" y="1392"/>
                </a:lnTo>
                <a:lnTo>
                  <a:pt x="1364" y="1392"/>
                </a:lnTo>
                <a:lnTo>
                  <a:pt x="1364" y="1392"/>
                </a:lnTo>
                <a:lnTo>
                  <a:pt x="1364" y="1392"/>
                </a:lnTo>
                <a:lnTo>
                  <a:pt x="1362" y="1392"/>
                </a:lnTo>
                <a:close/>
                <a:moveTo>
                  <a:pt x="1280" y="1361"/>
                </a:moveTo>
                <a:lnTo>
                  <a:pt x="1280" y="1359"/>
                </a:lnTo>
                <a:lnTo>
                  <a:pt x="1282" y="1359"/>
                </a:lnTo>
                <a:lnTo>
                  <a:pt x="1282" y="1359"/>
                </a:lnTo>
                <a:lnTo>
                  <a:pt x="1280" y="1359"/>
                </a:lnTo>
                <a:lnTo>
                  <a:pt x="1278" y="1361"/>
                </a:lnTo>
                <a:lnTo>
                  <a:pt x="1278" y="1361"/>
                </a:lnTo>
                <a:lnTo>
                  <a:pt x="1280" y="1361"/>
                </a:lnTo>
                <a:close/>
                <a:moveTo>
                  <a:pt x="1354" y="1394"/>
                </a:moveTo>
                <a:lnTo>
                  <a:pt x="1354" y="1394"/>
                </a:lnTo>
                <a:lnTo>
                  <a:pt x="1354" y="1394"/>
                </a:lnTo>
                <a:lnTo>
                  <a:pt x="1356" y="1394"/>
                </a:lnTo>
                <a:lnTo>
                  <a:pt x="1358" y="1392"/>
                </a:lnTo>
                <a:lnTo>
                  <a:pt x="1358" y="1392"/>
                </a:lnTo>
                <a:lnTo>
                  <a:pt x="1356" y="1394"/>
                </a:lnTo>
                <a:lnTo>
                  <a:pt x="1354" y="1394"/>
                </a:lnTo>
                <a:close/>
                <a:moveTo>
                  <a:pt x="1351" y="1321"/>
                </a:moveTo>
                <a:lnTo>
                  <a:pt x="1351" y="1321"/>
                </a:lnTo>
                <a:lnTo>
                  <a:pt x="1351" y="1321"/>
                </a:lnTo>
                <a:lnTo>
                  <a:pt x="1351" y="1323"/>
                </a:lnTo>
                <a:lnTo>
                  <a:pt x="1351" y="1323"/>
                </a:lnTo>
                <a:lnTo>
                  <a:pt x="1351" y="1321"/>
                </a:lnTo>
                <a:lnTo>
                  <a:pt x="1351" y="1321"/>
                </a:lnTo>
                <a:lnTo>
                  <a:pt x="1351" y="1321"/>
                </a:lnTo>
                <a:close/>
                <a:moveTo>
                  <a:pt x="1427" y="1174"/>
                </a:moveTo>
                <a:lnTo>
                  <a:pt x="1427" y="1174"/>
                </a:lnTo>
                <a:lnTo>
                  <a:pt x="1427" y="1176"/>
                </a:lnTo>
                <a:lnTo>
                  <a:pt x="1429" y="1172"/>
                </a:lnTo>
                <a:lnTo>
                  <a:pt x="1427" y="1172"/>
                </a:lnTo>
                <a:lnTo>
                  <a:pt x="1427" y="1174"/>
                </a:lnTo>
                <a:close/>
                <a:moveTo>
                  <a:pt x="1335" y="1378"/>
                </a:moveTo>
                <a:lnTo>
                  <a:pt x="1335" y="1378"/>
                </a:lnTo>
                <a:lnTo>
                  <a:pt x="1337" y="1378"/>
                </a:lnTo>
                <a:lnTo>
                  <a:pt x="1335" y="1378"/>
                </a:lnTo>
                <a:lnTo>
                  <a:pt x="1335" y="1378"/>
                </a:lnTo>
                <a:lnTo>
                  <a:pt x="1335" y="1378"/>
                </a:lnTo>
                <a:lnTo>
                  <a:pt x="1335" y="1378"/>
                </a:lnTo>
                <a:lnTo>
                  <a:pt x="1335" y="1380"/>
                </a:lnTo>
                <a:lnTo>
                  <a:pt x="1335" y="1380"/>
                </a:lnTo>
                <a:lnTo>
                  <a:pt x="1335" y="1378"/>
                </a:lnTo>
                <a:close/>
                <a:moveTo>
                  <a:pt x="1335" y="1367"/>
                </a:moveTo>
                <a:lnTo>
                  <a:pt x="1335" y="1367"/>
                </a:lnTo>
                <a:lnTo>
                  <a:pt x="1333" y="1369"/>
                </a:lnTo>
                <a:lnTo>
                  <a:pt x="1333" y="1371"/>
                </a:lnTo>
                <a:lnTo>
                  <a:pt x="1333" y="1371"/>
                </a:lnTo>
                <a:lnTo>
                  <a:pt x="1333" y="1371"/>
                </a:lnTo>
                <a:lnTo>
                  <a:pt x="1335" y="1367"/>
                </a:lnTo>
                <a:lnTo>
                  <a:pt x="1335" y="1367"/>
                </a:lnTo>
                <a:close/>
                <a:moveTo>
                  <a:pt x="1196" y="1231"/>
                </a:moveTo>
                <a:lnTo>
                  <a:pt x="1196" y="1233"/>
                </a:lnTo>
                <a:lnTo>
                  <a:pt x="1196" y="1237"/>
                </a:lnTo>
                <a:lnTo>
                  <a:pt x="1199" y="1243"/>
                </a:lnTo>
                <a:lnTo>
                  <a:pt x="1201" y="1248"/>
                </a:lnTo>
                <a:lnTo>
                  <a:pt x="1201" y="1248"/>
                </a:lnTo>
                <a:lnTo>
                  <a:pt x="1199" y="1245"/>
                </a:lnTo>
                <a:lnTo>
                  <a:pt x="1196" y="1237"/>
                </a:lnTo>
                <a:lnTo>
                  <a:pt x="1196" y="1231"/>
                </a:lnTo>
                <a:close/>
                <a:moveTo>
                  <a:pt x="1877" y="1604"/>
                </a:moveTo>
                <a:lnTo>
                  <a:pt x="1879" y="1604"/>
                </a:lnTo>
                <a:lnTo>
                  <a:pt x="1879" y="1602"/>
                </a:lnTo>
                <a:lnTo>
                  <a:pt x="1877" y="1600"/>
                </a:lnTo>
                <a:lnTo>
                  <a:pt x="1877" y="1600"/>
                </a:lnTo>
                <a:lnTo>
                  <a:pt x="1877" y="1600"/>
                </a:lnTo>
                <a:lnTo>
                  <a:pt x="1875" y="1600"/>
                </a:lnTo>
                <a:lnTo>
                  <a:pt x="1875" y="1602"/>
                </a:lnTo>
                <a:lnTo>
                  <a:pt x="1877" y="1604"/>
                </a:lnTo>
                <a:lnTo>
                  <a:pt x="1877" y="1604"/>
                </a:lnTo>
                <a:close/>
                <a:moveTo>
                  <a:pt x="1209" y="1214"/>
                </a:moveTo>
                <a:lnTo>
                  <a:pt x="1207" y="1214"/>
                </a:lnTo>
                <a:lnTo>
                  <a:pt x="1207" y="1216"/>
                </a:lnTo>
                <a:lnTo>
                  <a:pt x="1205" y="1216"/>
                </a:lnTo>
                <a:lnTo>
                  <a:pt x="1207" y="1216"/>
                </a:lnTo>
                <a:lnTo>
                  <a:pt x="1209" y="1214"/>
                </a:lnTo>
                <a:lnTo>
                  <a:pt x="1211" y="1214"/>
                </a:lnTo>
                <a:lnTo>
                  <a:pt x="1211" y="1212"/>
                </a:lnTo>
                <a:lnTo>
                  <a:pt x="1211" y="1212"/>
                </a:lnTo>
                <a:lnTo>
                  <a:pt x="1211" y="1214"/>
                </a:lnTo>
                <a:lnTo>
                  <a:pt x="1209" y="1214"/>
                </a:lnTo>
                <a:close/>
                <a:moveTo>
                  <a:pt x="1201" y="1222"/>
                </a:moveTo>
                <a:lnTo>
                  <a:pt x="1199" y="1227"/>
                </a:lnTo>
                <a:lnTo>
                  <a:pt x="1196" y="1229"/>
                </a:lnTo>
                <a:lnTo>
                  <a:pt x="1196" y="1231"/>
                </a:lnTo>
                <a:lnTo>
                  <a:pt x="1196" y="1229"/>
                </a:lnTo>
                <a:lnTo>
                  <a:pt x="1199" y="1227"/>
                </a:lnTo>
                <a:lnTo>
                  <a:pt x="1201" y="1220"/>
                </a:lnTo>
                <a:lnTo>
                  <a:pt x="1201" y="1222"/>
                </a:lnTo>
                <a:close/>
                <a:moveTo>
                  <a:pt x="1278" y="1195"/>
                </a:moveTo>
                <a:lnTo>
                  <a:pt x="1278" y="1193"/>
                </a:lnTo>
                <a:lnTo>
                  <a:pt x="1278" y="1193"/>
                </a:lnTo>
                <a:lnTo>
                  <a:pt x="1276" y="1193"/>
                </a:lnTo>
                <a:lnTo>
                  <a:pt x="1276" y="1193"/>
                </a:lnTo>
                <a:lnTo>
                  <a:pt x="1274" y="1193"/>
                </a:lnTo>
                <a:lnTo>
                  <a:pt x="1274" y="1193"/>
                </a:lnTo>
                <a:lnTo>
                  <a:pt x="1278" y="1195"/>
                </a:lnTo>
                <a:lnTo>
                  <a:pt x="1278" y="1195"/>
                </a:lnTo>
                <a:lnTo>
                  <a:pt x="1278" y="1195"/>
                </a:lnTo>
                <a:lnTo>
                  <a:pt x="1278" y="1195"/>
                </a:lnTo>
                <a:close/>
                <a:moveTo>
                  <a:pt x="1234" y="1199"/>
                </a:moveTo>
                <a:lnTo>
                  <a:pt x="1230" y="1201"/>
                </a:lnTo>
                <a:lnTo>
                  <a:pt x="1230" y="1201"/>
                </a:lnTo>
                <a:lnTo>
                  <a:pt x="1234" y="1199"/>
                </a:lnTo>
                <a:lnTo>
                  <a:pt x="1234" y="1197"/>
                </a:lnTo>
                <a:lnTo>
                  <a:pt x="1234" y="1197"/>
                </a:lnTo>
                <a:lnTo>
                  <a:pt x="1234" y="1199"/>
                </a:lnTo>
                <a:close/>
                <a:moveTo>
                  <a:pt x="1203" y="1218"/>
                </a:moveTo>
                <a:lnTo>
                  <a:pt x="1203" y="1218"/>
                </a:lnTo>
                <a:lnTo>
                  <a:pt x="1203" y="1220"/>
                </a:lnTo>
                <a:lnTo>
                  <a:pt x="1203" y="1220"/>
                </a:lnTo>
                <a:lnTo>
                  <a:pt x="1203" y="1218"/>
                </a:lnTo>
                <a:lnTo>
                  <a:pt x="1205" y="1218"/>
                </a:lnTo>
                <a:lnTo>
                  <a:pt x="1205" y="1216"/>
                </a:lnTo>
                <a:lnTo>
                  <a:pt x="1205" y="1216"/>
                </a:lnTo>
                <a:lnTo>
                  <a:pt x="1203" y="1218"/>
                </a:lnTo>
                <a:close/>
                <a:moveTo>
                  <a:pt x="1328" y="1183"/>
                </a:moveTo>
                <a:lnTo>
                  <a:pt x="1328" y="1183"/>
                </a:lnTo>
                <a:lnTo>
                  <a:pt x="1328" y="1185"/>
                </a:lnTo>
                <a:lnTo>
                  <a:pt x="1331" y="1185"/>
                </a:lnTo>
                <a:lnTo>
                  <a:pt x="1333" y="1183"/>
                </a:lnTo>
                <a:lnTo>
                  <a:pt x="1331" y="1183"/>
                </a:lnTo>
                <a:lnTo>
                  <a:pt x="1328" y="1183"/>
                </a:lnTo>
                <a:close/>
                <a:moveTo>
                  <a:pt x="1444" y="1224"/>
                </a:moveTo>
                <a:lnTo>
                  <a:pt x="1444" y="1222"/>
                </a:lnTo>
                <a:lnTo>
                  <a:pt x="1442" y="1220"/>
                </a:lnTo>
                <a:lnTo>
                  <a:pt x="1444" y="1224"/>
                </a:lnTo>
                <a:lnTo>
                  <a:pt x="1446" y="1229"/>
                </a:lnTo>
                <a:lnTo>
                  <a:pt x="1446" y="1231"/>
                </a:lnTo>
                <a:lnTo>
                  <a:pt x="1446" y="1231"/>
                </a:lnTo>
                <a:lnTo>
                  <a:pt x="1444" y="1224"/>
                </a:lnTo>
                <a:close/>
                <a:moveTo>
                  <a:pt x="1540" y="1325"/>
                </a:moveTo>
                <a:lnTo>
                  <a:pt x="1540" y="1327"/>
                </a:lnTo>
                <a:lnTo>
                  <a:pt x="1544" y="1325"/>
                </a:lnTo>
                <a:lnTo>
                  <a:pt x="1548" y="1325"/>
                </a:lnTo>
                <a:lnTo>
                  <a:pt x="1548" y="1323"/>
                </a:lnTo>
                <a:lnTo>
                  <a:pt x="1551" y="1323"/>
                </a:lnTo>
                <a:lnTo>
                  <a:pt x="1551" y="1321"/>
                </a:lnTo>
                <a:lnTo>
                  <a:pt x="1548" y="1321"/>
                </a:lnTo>
                <a:lnTo>
                  <a:pt x="1548" y="1323"/>
                </a:lnTo>
                <a:lnTo>
                  <a:pt x="1546" y="1323"/>
                </a:lnTo>
                <a:lnTo>
                  <a:pt x="1546" y="1323"/>
                </a:lnTo>
                <a:lnTo>
                  <a:pt x="1544" y="1323"/>
                </a:lnTo>
                <a:lnTo>
                  <a:pt x="1542" y="1323"/>
                </a:lnTo>
                <a:lnTo>
                  <a:pt x="1542" y="1323"/>
                </a:lnTo>
                <a:lnTo>
                  <a:pt x="1540" y="1323"/>
                </a:lnTo>
                <a:lnTo>
                  <a:pt x="1540" y="1323"/>
                </a:lnTo>
                <a:lnTo>
                  <a:pt x="1540" y="1325"/>
                </a:lnTo>
                <a:lnTo>
                  <a:pt x="1540" y="1325"/>
                </a:lnTo>
                <a:lnTo>
                  <a:pt x="1540" y="1325"/>
                </a:lnTo>
                <a:close/>
                <a:moveTo>
                  <a:pt x="1553" y="1359"/>
                </a:moveTo>
                <a:lnTo>
                  <a:pt x="1551" y="1357"/>
                </a:lnTo>
                <a:lnTo>
                  <a:pt x="1548" y="1357"/>
                </a:lnTo>
                <a:lnTo>
                  <a:pt x="1548" y="1357"/>
                </a:lnTo>
                <a:lnTo>
                  <a:pt x="1546" y="1357"/>
                </a:lnTo>
                <a:lnTo>
                  <a:pt x="1546" y="1357"/>
                </a:lnTo>
                <a:lnTo>
                  <a:pt x="1548" y="1359"/>
                </a:lnTo>
                <a:lnTo>
                  <a:pt x="1553" y="1359"/>
                </a:lnTo>
                <a:lnTo>
                  <a:pt x="1553" y="1359"/>
                </a:lnTo>
                <a:close/>
                <a:moveTo>
                  <a:pt x="1551" y="1317"/>
                </a:moveTo>
                <a:lnTo>
                  <a:pt x="1548" y="1317"/>
                </a:lnTo>
                <a:lnTo>
                  <a:pt x="1548" y="1319"/>
                </a:lnTo>
                <a:lnTo>
                  <a:pt x="1551" y="1317"/>
                </a:lnTo>
                <a:lnTo>
                  <a:pt x="1551" y="1317"/>
                </a:lnTo>
                <a:close/>
                <a:moveTo>
                  <a:pt x="1559" y="1313"/>
                </a:moveTo>
                <a:lnTo>
                  <a:pt x="1559" y="1313"/>
                </a:lnTo>
                <a:lnTo>
                  <a:pt x="1559" y="1315"/>
                </a:lnTo>
                <a:lnTo>
                  <a:pt x="1561" y="1315"/>
                </a:lnTo>
                <a:lnTo>
                  <a:pt x="1561" y="1315"/>
                </a:lnTo>
                <a:lnTo>
                  <a:pt x="1561" y="1313"/>
                </a:lnTo>
                <a:lnTo>
                  <a:pt x="1563" y="1313"/>
                </a:lnTo>
                <a:lnTo>
                  <a:pt x="1563" y="1313"/>
                </a:lnTo>
                <a:lnTo>
                  <a:pt x="1561" y="1313"/>
                </a:lnTo>
                <a:lnTo>
                  <a:pt x="1559" y="1313"/>
                </a:lnTo>
                <a:close/>
                <a:moveTo>
                  <a:pt x="1553" y="1340"/>
                </a:moveTo>
                <a:lnTo>
                  <a:pt x="1553" y="1340"/>
                </a:lnTo>
                <a:lnTo>
                  <a:pt x="1555" y="1340"/>
                </a:lnTo>
                <a:lnTo>
                  <a:pt x="1555" y="1340"/>
                </a:lnTo>
                <a:lnTo>
                  <a:pt x="1555" y="1340"/>
                </a:lnTo>
                <a:lnTo>
                  <a:pt x="1555" y="1340"/>
                </a:lnTo>
                <a:lnTo>
                  <a:pt x="1553" y="1340"/>
                </a:lnTo>
                <a:lnTo>
                  <a:pt x="1553" y="1340"/>
                </a:lnTo>
                <a:lnTo>
                  <a:pt x="1551" y="1340"/>
                </a:lnTo>
                <a:lnTo>
                  <a:pt x="1551" y="1340"/>
                </a:lnTo>
                <a:lnTo>
                  <a:pt x="1553" y="1340"/>
                </a:lnTo>
                <a:lnTo>
                  <a:pt x="1553" y="1340"/>
                </a:lnTo>
                <a:close/>
                <a:moveTo>
                  <a:pt x="1534" y="1030"/>
                </a:moveTo>
                <a:lnTo>
                  <a:pt x="1532" y="1032"/>
                </a:lnTo>
                <a:lnTo>
                  <a:pt x="1532" y="1032"/>
                </a:lnTo>
                <a:lnTo>
                  <a:pt x="1534" y="1030"/>
                </a:lnTo>
                <a:lnTo>
                  <a:pt x="1534" y="1030"/>
                </a:lnTo>
                <a:close/>
                <a:moveTo>
                  <a:pt x="1536" y="1304"/>
                </a:moveTo>
                <a:lnTo>
                  <a:pt x="1536" y="1304"/>
                </a:lnTo>
                <a:lnTo>
                  <a:pt x="1536" y="1304"/>
                </a:lnTo>
                <a:lnTo>
                  <a:pt x="1534" y="1306"/>
                </a:lnTo>
                <a:lnTo>
                  <a:pt x="1532" y="1306"/>
                </a:lnTo>
                <a:lnTo>
                  <a:pt x="1532" y="1308"/>
                </a:lnTo>
                <a:lnTo>
                  <a:pt x="1532" y="1306"/>
                </a:lnTo>
                <a:lnTo>
                  <a:pt x="1534" y="1306"/>
                </a:lnTo>
                <a:lnTo>
                  <a:pt x="1536" y="1304"/>
                </a:lnTo>
                <a:lnTo>
                  <a:pt x="1538" y="1302"/>
                </a:lnTo>
                <a:lnTo>
                  <a:pt x="1538" y="1300"/>
                </a:lnTo>
                <a:lnTo>
                  <a:pt x="1538" y="1300"/>
                </a:lnTo>
                <a:lnTo>
                  <a:pt x="1536" y="1300"/>
                </a:lnTo>
                <a:lnTo>
                  <a:pt x="1536" y="1300"/>
                </a:lnTo>
                <a:lnTo>
                  <a:pt x="1536" y="1300"/>
                </a:lnTo>
                <a:lnTo>
                  <a:pt x="1536" y="1302"/>
                </a:lnTo>
                <a:lnTo>
                  <a:pt x="1538" y="1302"/>
                </a:lnTo>
                <a:lnTo>
                  <a:pt x="1536" y="1302"/>
                </a:lnTo>
                <a:lnTo>
                  <a:pt x="1536" y="1304"/>
                </a:lnTo>
                <a:close/>
                <a:moveTo>
                  <a:pt x="1559" y="1006"/>
                </a:moveTo>
                <a:lnTo>
                  <a:pt x="1561" y="1004"/>
                </a:lnTo>
                <a:lnTo>
                  <a:pt x="1559" y="1004"/>
                </a:lnTo>
                <a:lnTo>
                  <a:pt x="1557" y="1006"/>
                </a:lnTo>
                <a:lnTo>
                  <a:pt x="1555" y="1009"/>
                </a:lnTo>
                <a:lnTo>
                  <a:pt x="1553" y="1009"/>
                </a:lnTo>
                <a:lnTo>
                  <a:pt x="1551" y="1009"/>
                </a:lnTo>
                <a:lnTo>
                  <a:pt x="1548" y="1009"/>
                </a:lnTo>
                <a:lnTo>
                  <a:pt x="1548" y="1009"/>
                </a:lnTo>
                <a:lnTo>
                  <a:pt x="1546" y="1009"/>
                </a:lnTo>
                <a:lnTo>
                  <a:pt x="1544" y="1009"/>
                </a:lnTo>
                <a:lnTo>
                  <a:pt x="1544" y="1009"/>
                </a:lnTo>
                <a:lnTo>
                  <a:pt x="1544" y="1009"/>
                </a:lnTo>
                <a:lnTo>
                  <a:pt x="1542" y="1009"/>
                </a:lnTo>
                <a:lnTo>
                  <a:pt x="1542" y="1009"/>
                </a:lnTo>
                <a:lnTo>
                  <a:pt x="1542" y="1009"/>
                </a:lnTo>
                <a:lnTo>
                  <a:pt x="1540" y="1009"/>
                </a:lnTo>
                <a:lnTo>
                  <a:pt x="1540" y="1011"/>
                </a:lnTo>
                <a:lnTo>
                  <a:pt x="1540" y="1011"/>
                </a:lnTo>
                <a:lnTo>
                  <a:pt x="1540" y="1011"/>
                </a:lnTo>
                <a:lnTo>
                  <a:pt x="1538" y="1011"/>
                </a:lnTo>
                <a:lnTo>
                  <a:pt x="1536" y="1013"/>
                </a:lnTo>
                <a:lnTo>
                  <a:pt x="1536" y="1013"/>
                </a:lnTo>
                <a:lnTo>
                  <a:pt x="1536" y="1013"/>
                </a:lnTo>
                <a:lnTo>
                  <a:pt x="1536" y="1015"/>
                </a:lnTo>
                <a:lnTo>
                  <a:pt x="1536" y="1015"/>
                </a:lnTo>
                <a:lnTo>
                  <a:pt x="1538" y="1013"/>
                </a:lnTo>
                <a:lnTo>
                  <a:pt x="1538" y="1013"/>
                </a:lnTo>
                <a:lnTo>
                  <a:pt x="1538" y="1013"/>
                </a:lnTo>
                <a:lnTo>
                  <a:pt x="1538" y="1015"/>
                </a:lnTo>
                <a:lnTo>
                  <a:pt x="1538" y="1015"/>
                </a:lnTo>
                <a:lnTo>
                  <a:pt x="1540" y="1015"/>
                </a:lnTo>
                <a:lnTo>
                  <a:pt x="1542" y="1015"/>
                </a:lnTo>
                <a:lnTo>
                  <a:pt x="1546" y="1013"/>
                </a:lnTo>
                <a:lnTo>
                  <a:pt x="1546" y="1013"/>
                </a:lnTo>
                <a:lnTo>
                  <a:pt x="1546" y="1013"/>
                </a:lnTo>
                <a:lnTo>
                  <a:pt x="1553" y="1011"/>
                </a:lnTo>
                <a:lnTo>
                  <a:pt x="1555" y="1011"/>
                </a:lnTo>
                <a:lnTo>
                  <a:pt x="1557" y="1011"/>
                </a:lnTo>
                <a:lnTo>
                  <a:pt x="1559" y="1011"/>
                </a:lnTo>
                <a:lnTo>
                  <a:pt x="1559" y="1009"/>
                </a:lnTo>
                <a:lnTo>
                  <a:pt x="1565" y="1006"/>
                </a:lnTo>
                <a:lnTo>
                  <a:pt x="1565" y="1006"/>
                </a:lnTo>
                <a:lnTo>
                  <a:pt x="1563" y="1006"/>
                </a:lnTo>
                <a:lnTo>
                  <a:pt x="1563" y="1006"/>
                </a:lnTo>
                <a:lnTo>
                  <a:pt x="1561" y="1006"/>
                </a:lnTo>
                <a:lnTo>
                  <a:pt x="1561" y="1006"/>
                </a:lnTo>
                <a:lnTo>
                  <a:pt x="1559" y="1009"/>
                </a:lnTo>
                <a:lnTo>
                  <a:pt x="1559" y="1009"/>
                </a:lnTo>
                <a:lnTo>
                  <a:pt x="1557" y="1009"/>
                </a:lnTo>
                <a:lnTo>
                  <a:pt x="1557" y="1009"/>
                </a:lnTo>
                <a:lnTo>
                  <a:pt x="1557" y="1009"/>
                </a:lnTo>
                <a:lnTo>
                  <a:pt x="1559" y="1006"/>
                </a:lnTo>
                <a:close/>
                <a:moveTo>
                  <a:pt x="1565" y="1310"/>
                </a:moveTo>
                <a:lnTo>
                  <a:pt x="1565" y="1313"/>
                </a:lnTo>
                <a:lnTo>
                  <a:pt x="1565" y="1313"/>
                </a:lnTo>
                <a:lnTo>
                  <a:pt x="1565" y="1313"/>
                </a:lnTo>
                <a:lnTo>
                  <a:pt x="1565" y="1313"/>
                </a:lnTo>
                <a:lnTo>
                  <a:pt x="1567" y="1313"/>
                </a:lnTo>
                <a:lnTo>
                  <a:pt x="1565" y="1313"/>
                </a:lnTo>
                <a:lnTo>
                  <a:pt x="1565" y="1310"/>
                </a:lnTo>
                <a:lnTo>
                  <a:pt x="1565" y="1310"/>
                </a:lnTo>
                <a:lnTo>
                  <a:pt x="1565" y="1310"/>
                </a:lnTo>
                <a:close/>
                <a:moveTo>
                  <a:pt x="1551" y="1304"/>
                </a:moveTo>
                <a:lnTo>
                  <a:pt x="1553" y="1304"/>
                </a:lnTo>
                <a:lnTo>
                  <a:pt x="1553" y="1306"/>
                </a:lnTo>
                <a:lnTo>
                  <a:pt x="1555" y="1306"/>
                </a:lnTo>
                <a:lnTo>
                  <a:pt x="1553" y="1304"/>
                </a:lnTo>
                <a:lnTo>
                  <a:pt x="1553" y="1304"/>
                </a:lnTo>
                <a:lnTo>
                  <a:pt x="1551" y="1304"/>
                </a:lnTo>
                <a:lnTo>
                  <a:pt x="1551" y="1304"/>
                </a:lnTo>
                <a:lnTo>
                  <a:pt x="1551" y="1304"/>
                </a:lnTo>
                <a:lnTo>
                  <a:pt x="1548" y="1304"/>
                </a:lnTo>
                <a:lnTo>
                  <a:pt x="1548" y="1304"/>
                </a:lnTo>
                <a:lnTo>
                  <a:pt x="1548" y="1304"/>
                </a:lnTo>
                <a:lnTo>
                  <a:pt x="1551" y="1304"/>
                </a:lnTo>
                <a:close/>
                <a:moveTo>
                  <a:pt x="1618" y="1455"/>
                </a:moveTo>
                <a:lnTo>
                  <a:pt x="1618" y="1455"/>
                </a:lnTo>
                <a:lnTo>
                  <a:pt x="1618" y="1457"/>
                </a:lnTo>
                <a:lnTo>
                  <a:pt x="1620" y="1457"/>
                </a:lnTo>
                <a:lnTo>
                  <a:pt x="1620" y="1455"/>
                </a:lnTo>
                <a:lnTo>
                  <a:pt x="1620" y="1455"/>
                </a:lnTo>
                <a:lnTo>
                  <a:pt x="1618" y="1453"/>
                </a:lnTo>
                <a:lnTo>
                  <a:pt x="1618" y="1455"/>
                </a:lnTo>
                <a:lnTo>
                  <a:pt x="1618" y="1455"/>
                </a:lnTo>
                <a:lnTo>
                  <a:pt x="1618" y="1455"/>
                </a:lnTo>
                <a:close/>
                <a:moveTo>
                  <a:pt x="1620" y="950"/>
                </a:moveTo>
                <a:lnTo>
                  <a:pt x="1620" y="948"/>
                </a:lnTo>
                <a:lnTo>
                  <a:pt x="1618" y="948"/>
                </a:lnTo>
                <a:lnTo>
                  <a:pt x="1618" y="948"/>
                </a:lnTo>
                <a:lnTo>
                  <a:pt x="1618" y="950"/>
                </a:lnTo>
                <a:lnTo>
                  <a:pt x="1618" y="950"/>
                </a:lnTo>
                <a:lnTo>
                  <a:pt x="1618" y="950"/>
                </a:lnTo>
                <a:lnTo>
                  <a:pt x="1618" y="952"/>
                </a:lnTo>
                <a:lnTo>
                  <a:pt x="1618" y="950"/>
                </a:lnTo>
                <a:lnTo>
                  <a:pt x="1618" y="950"/>
                </a:lnTo>
                <a:lnTo>
                  <a:pt x="1620" y="950"/>
                </a:lnTo>
                <a:lnTo>
                  <a:pt x="1620" y="950"/>
                </a:lnTo>
                <a:lnTo>
                  <a:pt x="1620" y="950"/>
                </a:lnTo>
                <a:close/>
                <a:moveTo>
                  <a:pt x="1613" y="952"/>
                </a:moveTo>
                <a:lnTo>
                  <a:pt x="1613" y="952"/>
                </a:lnTo>
                <a:lnTo>
                  <a:pt x="1613" y="952"/>
                </a:lnTo>
                <a:lnTo>
                  <a:pt x="1613" y="952"/>
                </a:lnTo>
                <a:lnTo>
                  <a:pt x="1613" y="952"/>
                </a:lnTo>
                <a:lnTo>
                  <a:pt x="1613" y="952"/>
                </a:lnTo>
                <a:lnTo>
                  <a:pt x="1613" y="952"/>
                </a:lnTo>
                <a:lnTo>
                  <a:pt x="1613" y="952"/>
                </a:lnTo>
                <a:close/>
                <a:moveTo>
                  <a:pt x="1532" y="1298"/>
                </a:moveTo>
                <a:lnTo>
                  <a:pt x="1532" y="1298"/>
                </a:lnTo>
                <a:lnTo>
                  <a:pt x="1532" y="1300"/>
                </a:lnTo>
                <a:lnTo>
                  <a:pt x="1532" y="1300"/>
                </a:lnTo>
                <a:lnTo>
                  <a:pt x="1534" y="1300"/>
                </a:lnTo>
                <a:lnTo>
                  <a:pt x="1536" y="1300"/>
                </a:lnTo>
                <a:lnTo>
                  <a:pt x="1534" y="1300"/>
                </a:lnTo>
                <a:lnTo>
                  <a:pt x="1534" y="1298"/>
                </a:lnTo>
                <a:lnTo>
                  <a:pt x="1532" y="1298"/>
                </a:lnTo>
                <a:lnTo>
                  <a:pt x="1532" y="1298"/>
                </a:lnTo>
                <a:lnTo>
                  <a:pt x="1532" y="1298"/>
                </a:lnTo>
                <a:close/>
                <a:moveTo>
                  <a:pt x="1586" y="1000"/>
                </a:moveTo>
                <a:lnTo>
                  <a:pt x="1586" y="1000"/>
                </a:lnTo>
                <a:lnTo>
                  <a:pt x="1584" y="1000"/>
                </a:lnTo>
                <a:lnTo>
                  <a:pt x="1584" y="1000"/>
                </a:lnTo>
                <a:lnTo>
                  <a:pt x="1582" y="1000"/>
                </a:lnTo>
                <a:lnTo>
                  <a:pt x="1582" y="1002"/>
                </a:lnTo>
                <a:lnTo>
                  <a:pt x="1582" y="1002"/>
                </a:lnTo>
                <a:lnTo>
                  <a:pt x="1586" y="1000"/>
                </a:lnTo>
                <a:close/>
                <a:moveTo>
                  <a:pt x="1574" y="998"/>
                </a:moveTo>
                <a:lnTo>
                  <a:pt x="1574" y="998"/>
                </a:lnTo>
                <a:lnTo>
                  <a:pt x="1574" y="998"/>
                </a:lnTo>
                <a:lnTo>
                  <a:pt x="1574" y="998"/>
                </a:lnTo>
                <a:lnTo>
                  <a:pt x="1574" y="1000"/>
                </a:lnTo>
                <a:lnTo>
                  <a:pt x="1574" y="1000"/>
                </a:lnTo>
                <a:lnTo>
                  <a:pt x="1574" y="998"/>
                </a:lnTo>
                <a:close/>
                <a:moveTo>
                  <a:pt x="1576" y="996"/>
                </a:moveTo>
                <a:lnTo>
                  <a:pt x="1576" y="996"/>
                </a:lnTo>
                <a:lnTo>
                  <a:pt x="1576" y="996"/>
                </a:lnTo>
                <a:lnTo>
                  <a:pt x="1576" y="998"/>
                </a:lnTo>
                <a:lnTo>
                  <a:pt x="1574" y="998"/>
                </a:lnTo>
                <a:lnTo>
                  <a:pt x="1574" y="1000"/>
                </a:lnTo>
                <a:lnTo>
                  <a:pt x="1576" y="1000"/>
                </a:lnTo>
                <a:lnTo>
                  <a:pt x="1576" y="1000"/>
                </a:lnTo>
                <a:lnTo>
                  <a:pt x="1576" y="996"/>
                </a:lnTo>
                <a:close/>
                <a:moveTo>
                  <a:pt x="1569" y="1313"/>
                </a:moveTo>
                <a:lnTo>
                  <a:pt x="1569" y="1315"/>
                </a:lnTo>
                <a:lnTo>
                  <a:pt x="1569" y="1315"/>
                </a:lnTo>
                <a:lnTo>
                  <a:pt x="1569" y="1313"/>
                </a:lnTo>
                <a:lnTo>
                  <a:pt x="1569" y="1313"/>
                </a:lnTo>
                <a:lnTo>
                  <a:pt x="1567" y="1313"/>
                </a:lnTo>
                <a:lnTo>
                  <a:pt x="1567" y="1313"/>
                </a:lnTo>
                <a:lnTo>
                  <a:pt x="1567" y="1313"/>
                </a:lnTo>
                <a:lnTo>
                  <a:pt x="1569" y="1313"/>
                </a:lnTo>
                <a:close/>
                <a:moveTo>
                  <a:pt x="1595" y="1002"/>
                </a:moveTo>
                <a:lnTo>
                  <a:pt x="1595" y="1002"/>
                </a:lnTo>
                <a:lnTo>
                  <a:pt x="1592" y="1000"/>
                </a:lnTo>
                <a:lnTo>
                  <a:pt x="1592" y="1000"/>
                </a:lnTo>
                <a:lnTo>
                  <a:pt x="1592" y="1002"/>
                </a:lnTo>
                <a:lnTo>
                  <a:pt x="1592" y="1002"/>
                </a:lnTo>
                <a:lnTo>
                  <a:pt x="1590" y="1002"/>
                </a:lnTo>
                <a:lnTo>
                  <a:pt x="1592" y="1002"/>
                </a:lnTo>
                <a:lnTo>
                  <a:pt x="1595" y="1002"/>
                </a:lnTo>
                <a:close/>
                <a:moveTo>
                  <a:pt x="1534" y="1015"/>
                </a:moveTo>
                <a:lnTo>
                  <a:pt x="1532" y="1015"/>
                </a:lnTo>
                <a:lnTo>
                  <a:pt x="1534" y="1015"/>
                </a:lnTo>
                <a:lnTo>
                  <a:pt x="1534" y="1015"/>
                </a:lnTo>
                <a:lnTo>
                  <a:pt x="1534" y="1015"/>
                </a:lnTo>
                <a:lnTo>
                  <a:pt x="1534" y="1015"/>
                </a:lnTo>
                <a:lnTo>
                  <a:pt x="1534" y="1013"/>
                </a:lnTo>
                <a:lnTo>
                  <a:pt x="1534" y="1013"/>
                </a:lnTo>
                <a:lnTo>
                  <a:pt x="1534" y="1015"/>
                </a:lnTo>
                <a:close/>
                <a:moveTo>
                  <a:pt x="2334" y="174"/>
                </a:moveTo>
                <a:lnTo>
                  <a:pt x="2332" y="174"/>
                </a:lnTo>
                <a:lnTo>
                  <a:pt x="2330" y="174"/>
                </a:lnTo>
                <a:lnTo>
                  <a:pt x="2328" y="176"/>
                </a:lnTo>
                <a:lnTo>
                  <a:pt x="2328" y="183"/>
                </a:lnTo>
                <a:lnTo>
                  <a:pt x="2330" y="187"/>
                </a:lnTo>
                <a:lnTo>
                  <a:pt x="2330" y="189"/>
                </a:lnTo>
                <a:lnTo>
                  <a:pt x="2332" y="189"/>
                </a:lnTo>
                <a:lnTo>
                  <a:pt x="2334" y="185"/>
                </a:lnTo>
                <a:lnTo>
                  <a:pt x="2334" y="180"/>
                </a:lnTo>
                <a:lnTo>
                  <a:pt x="2334" y="176"/>
                </a:lnTo>
                <a:lnTo>
                  <a:pt x="2334" y="174"/>
                </a:lnTo>
                <a:close/>
                <a:moveTo>
                  <a:pt x="2343" y="277"/>
                </a:moveTo>
                <a:lnTo>
                  <a:pt x="2353" y="277"/>
                </a:lnTo>
                <a:lnTo>
                  <a:pt x="2355" y="277"/>
                </a:lnTo>
                <a:lnTo>
                  <a:pt x="2355" y="273"/>
                </a:lnTo>
                <a:lnTo>
                  <a:pt x="2351" y="273"/>
                </a:lnTo>
                <a:lnTo>
                  <a:pt x="2349" y="271"/>
                </a:lnTo>
                <a:lnTo>
                  <a:pt x="2349" y="269"/>
                </a:lnTo>
                <a:lnTo>
                  <a:pt x="2347" y="266"/>
                </a:lnTo>
                <a:lnTo>
                  <a:pt x="2345" y="266"/>
                </a:lnTo>
                <a:lnTo>
                  <a:pt x="2340" y="269"/>
                </a:lnTo>
                <a:lnTo>
                  <a:pt x="2338" y="266"/>
                </a:lnTo>
                <a:lnTo>
                  <a:pt x="2334" y="269"/>
                </a:lnTo>
                <a:lnTo>
                  <a:pt x="2334" y="271"/>
                </a:lnTo>
                <a:lnTo>
                  <a:pt x="2334" y="275"/>
                </a:lnTo>
                <a:lnTo>
                  <a:pt x="2336" y="277"/>
                </a:lnTo>
                <a:lnTo>
                  <a:pt x="2343" y="277"/>
                </a:lnTo>
                <a:close/>
                <a:moveTo>
                  <a:pt x="2338" y="248"/>
                </a:moveTo>
                <a:lnTo>
                  <a:pt x="2338" y="237"/>
                </a:lnTo>
                <a:lnTo>
                  <a:pt x="2336" y="229"/>
                </a:lnTo>
                <a:lnTo>
                  <a:pt x="2334" y="227"/>
                </a:lnTo>
                <a:lnTo>
                  <a:pt x="2332" y="227"/>
                </a:lnTo>
                <a:lnTo>
                  <a:pt x="2332" y="231"/>
                </a:lnTo>
                <a:lnTo>
                  <a:pt x="2332" y="235"/>
                </a:lnTo>
                <a:lnTo>
                  <a:pt x="2336" y="248"/>
                </a:lnTo>
                <a:lnTo>
                  <a:pt x="2338" y="248"/>
                </a:lnTo>
                <a:close/>
                <a:moveTo>
                  <a:pt x="2347" y="134"/>
                </a:moveTo>
                <a:lnTo>
                  <a:pt x="2353" y="130"/>
                </a:lnTo>
                <a:lnTo>
                  <a:pt x="2355" y="126"/>
                </a:lnTo>
                <a:lnTo>
                  <a:pt x="2355" y="124"/>
                </a:lnTo>
                <a:lnTo>
                  <a:pt x="2347" y="122"/>
                </a:lnTo>
                <a:lnTo>
                  <a:pt x="2338" y="124"/>
                </a:lnTo>
                <a:lnTo>
                  <a:pt x="2332" y="126"/>
                </a:lnTo>
                <a:lnTo>
                  <a:pt x="2330" y="128"/>
                </a:lnTo>
                <a:lnTo>
                  <a:pt x="2332" y="132"/>
                </a:lnTo>
                <a:lnTo>
                  <a:pt x="2338" y="132"/>
                </a:lnTo>
                <a:lnTo>
                  <a:pt x="2347" y="134"/>
                </a:lnTo>
                <a:close/>
                <a:moveTo>
                  <a:pt x="2349" y="193"/>
                </a:moveTo>
                <a:lnTo>
                  <a:pt x="2345" y="197"/>
                </a:lnTo>
                <a:lnTo>
                  <a:pt x="2345" y="197"/>
                </a:lnTo>
                <a:lnTo>
                  <a:pt x="2345" y="199"/>
                </a:lnTo>
                <a:lnTo>
                  <a:pt x="2347" y="199"/>
                </a:lnTo>
                <a:lnTo>
                  <a:pt x="2351" y="197"/>
                </a:lnTo>
                <a:lnTo>
                  <a:pt x="2353" y="195"/>
                </a:lnTo>
                <a:lnTo>
                  <a:pt x="2351" y="193"/>
                </a:lnTo>
                <a:lnTo>
                  <a:pt x="2349" y="191"/>
                </a:lnTo>
                <a:lnTo>
                  <a:pt x="2349" y="193"/>
                </a:lnTo>
                <a:close/>
                <a:moveTo>
                  <a:pt x="2202" y="396"/>
                </a:moveTo>
                <a:lnTo>
                  <a:pt x="2202" y="398"/>
                </a:lnTo>
                <a:lnTo>
                  <a:pt x="2202" y="401"/>
                </a:lnTo>
                <a:lnTo>
                  <a:pt x="2202" y="401"/>
                </a:lnTo>
                <a:lnTo>
                  <a:pt x="2202" y="401"/>
                </a:lnTo>
                <a:lnTo>
                  <a:pt x="2204" y="401"/>
                </a:lnTo>
                <a:lnTo>
                  <a:pt x="2206" y="401"/>
                </a:lnTo>
                <a:lnTo>
                  <a:pt x="2215" y="398"/>
                </a:lnTo>
                <a:lnTo>
                  <a:pt x="2223" y="398"/>
                </a:lnTo>
                <a:lnTo>
                  <a:pt x="2225" y="401"/>
                </a:lnTo>
                <a:lnTo>
                  <a:pt x="2227" y="401"/>
                </a:lnTo>
                <a:lnTo>
                  <a:pt x="2227" y="401"/>
                </a:lnTo>
                <a:lnTo>
                  <a:pt x="2229" y="401"/>
                </a:lnTo>
                <a:lnTo>
                  <a:pt x="2231" y="398"/>
                </a:lnTo>
                <a:lnTo>
                  <a:pt x="2234" y="396"/>
                </a:lnTo>
                <a:lnTo>
                  <a:pt x="2240" y="396"/>
                </a:lnTo>
                <a:lnTo>
                  <a:pt x="2240" y="394"/>
                </a:lnTo>
                <a:lnTo>
                  <a:pt x="2240" y="394"/>
                </a:lnTo>
                <a:lnTo>
                  <a:pt x="2240" y="394"/>
                </a:lnTo>
                <a:lnTo>
                  <a:pt x="2238" y="392"/>
                </a:lnTo>
                <a:lnTo>
                  <a:pt x="2240" y="392"/>
                </a:lnTo>
                <a:lnTo>
                  <a:pt x="2240" y="392"/>
                </a:lnTo>
                <a:lnTo>
                  <a:pt x="2240" y="392"/>
                </a:lnTo>
                <a:lnTo>
                  <a:pt x="2240" y="390"/>
                </a:lnTo>
                <a:lnTo>
                  <a:pt x="2240" y="388"/>
                </a:lnTo>
                <a:lnTo>
                  <a:pt x="2240" y="388"/>
                </a:lnTo>
                <a:lnTo>
                  <a:pt x="2236" y="388"/>
                </a:lnTo>
                <a:lnTo>
                  <a:pt x="2236" y="388"/>
                </a:lnTo>
                <a:lnTo>
                  <a:pt x="2236" y="386"/>
                </a:lnTo>
                <a:lnTo>
                  <a:pt x="2234" y="386"/>
                </a:lnTo>
                <a:lnTo>
                  <a:pt x="2225" y="388"/>
                </a:lnTo>
                <a:lnTo>
                  <a:pt x="2221" y="390"/>
                </a:lnTo>
                <a:lnTo>
                  <a:pt x="2217" y="390"/>
                </a:lnTo>
                <a:lnTo>
                  <a:pt x="2213" y="390"/>
                </a:lnTo>
                <a:lnTo>
                  <a:pt x="2211" y="390"/>
                </a:lnTo>
                <a:lnTo>
                  <a:pt x="2208" y="390"/>
                </a:lnTo>
                <a:lnTo>
                  <a:pt x="2206" y="390"/>
                </a:lnTo>
                <a:lnTo>
                  <a:pt x="2206" y="392"/>
                </a:lnTo>
                <a:lnTo>
                  <a:pt x="2206" y="394"/>
                </a:lnTo>
                <a:lnTo>
                  <a:pt x="2204" y="396"/>
                </a:lnTo>
                <a:lnTo>
                  <a:pt x="2202" y="396"/>
                </a:lnTo>
                <a:close/>
                <a:moveTo>
                  <a:pt x="2405" y="1208"/>
                </a:moveTo>
                <a:lnTo>
                  <a:pt x="2405" y="1208"/>
                </a:lnTo>
                <a:lnTo>
                  <a:pt x="2405" y="1210"/>
                </a:lnTo>
                <a:lnTo>
                  <a:pt x="2403" y="1212"/>
                </a:lnTo>
                <a:lnTo>
                  <a:pt x="2401" y="1216"/>
                </a:lnTo>
                <a:lnTo>
                  <a:pt x="2399" y="1216"/>
                </a:lnTo>
                <a:lnTo>
                  <a:pt x="2397" y="1216"/>
                </a:lnTo>
                <a:lnTo>
                  <a:pt x="2399" y="1218"/>
                </a:lnTo>
                <a:lnTo>
                  <a:pt x="2399" y="1218"/>
                </a:lnTo>
                <a:lnTo>
                  <a:pt x="2401" y="1216"/>
                </a:lnTo>
                <a:lnTo>
                  <a:pt x="2405" y="1214"/>
                </a:lnTo>
                <a:lnTo>
                  <a:pt x="2408" y="1212"/>
                </a:lnTo>
                <a:lnTo>
                  <a:pt x="2408" y="1210"/>
                </a:lnTo>
                <a:lnTo>
                  <a:pt x="2408" y="1208"/>
                </a:lnTo>
                <a:lnTo>
                  <a:pt x="2408" y="1208"/>
                </a:lnTo>
                <a:lnTo>
                  <a:pt x="2408" y="1208"/>
                </a:lnTo>
                <a:lnTo>
                  <a:pt x="2405" y="1208"/>
                </a:lnTo>
                <a:close/>
                <a:moveTo>
                  <a:pt x="1856" y="390"/>
                </a:moveTo>
                <a:lnTo>
                  <a:pt x="1859" y="390"/>
                </a:lnTo>
                <a:lnTo>
                  <a:pt x="1861" y="390"/>
                </a:lnTo>
                <a:lnTo>
                  <a:pt x="1861" y="390"/>
                </a:lnTo>
                <a:lnTo>
                  <a:pt x="1856" y="388"/>
                </a:lnTo>
                <a:lnTo>
                  <a:pt x="1854" y="388"/>
                </a:lnTo>
                <a:lnTo>
                  <a:pt x="1852" y="388"/>
                </a:lnTo>
                <a:lnTo>
                  <a:pt x="1852" y="390"/>
                </a:lnTo>
                <a:lnTo>
                  <a:pt x="1852" y="390"/>
                </a:lnTo>
                <a:lnTo>
                  <a:pt x="1852" y="390"/>
                </a:lnTo>
                <a:lnTo>
                  <a:pt x="1856" y="390"/>
                </a:lnTo>
                <a:close/>
                <a:moveTo>
                  <a:pt x="1831" y="386"/>
                </a:moveTo>
                <a:lnTo>
                  <a:pt x="1831" y="386"/>
                </a:lnTo>
                <a:lnTo>
                  <a:pt x="1833" y="386"/>
                </a:lnTo>
                <a:lnTo>
                  <a:pt x="1833" y="384"/>
                </a:lnTo>
                <a:lnTo>
                  <a:pt x="1833" y="384"/>
                </a:lnTo>
                <a:lnTo>
                  <a:pt x="1833" y="384"/>
                </a:lnTo>
                <a:lnTo>
                  <a:pt x="1833" y="382"/>
                </a:lnTo>
                <a:lnTo>
                  <a:pt x="1833" y="380"/>
                </a:lnTo>
                <a:lnTo>
                  <a:pt x="1831" y="380"/>
                </a:lnTo>
                <a:lnTo>
                  <a:pt x="1829" y="380"/>
                </a:lnTo>
                <a:lnTo>
                  <a:pt x="1827" y="382"/>
                </a:lnTo>
                <a:lnTo>
                  <a:pt x="1827" y="384"/>
                </a:lnTo>
                <a:lnTo>
                  <a:pt x="1825" y="384"/>
                </a:lnTo>
                <a:lnTo>
                  <a:pt x="1827" y="384"/>
                </a:lnTo>
                <a:lnTo>
                  <a:pt x="1827" y="384"/>
                </a:lnTo>
                <a:lnTo>
                  <a:pt x="1831" y="386"/>
                </a:lnTo>
                <a:close/>
                <a:moveTo>
                  <a:pt x="2410" y="1204"/>
                </a:moveTo>
                <a:lnTo>
                  <a:pt x="2412" y="1204"/>
                </a:lnTo>
                <a:lnTo>
                  <a:pt x="2412" y="1204"/>
                </a:lnTo>
                <a:lnTo>
                  <a:pt x="2414" y="1201"/>
                </a:lnTo>
                <a:lnTo>
                  <a:pt x="2414" y="1199"/>
                </a:lnTo>
                <a:lnTo>
                  <a:pt x="2412" y="1199"/>
                </a:lnTo>
                <a:lnTo>
                  <a:pt x="2412" y="1199"/>
                </a:lnTo>
                <a:lnTo>
                  <a:pt x="2412" y="1201"/>
                </a:lnTo>
                <a:lnTo>
                  <a:pt x="2410" y="1201"/>
                </a:lnTo>
                <a:lnTo>
                  <a:pt x="2408" y="1201"/>
                </a:lnTo>
                <a:lnTo>
                  <a:pt x="2408" y="1204"/>
                </a:lnTo>
                <a:lnTo>
                  <a:pt x="2408" y="1206"/>
                </a:lnTo>
                <a:lnTo>
                  <a:pt x="2408" y="1206"/>
                </a:lnTo>
                <a:lnTo>
                  <a:pt x="2410" y="1204"/>
                </a:lnTo>
                <a:close/>
                <a:moveTo>
                  <a:pt x="2259" y="1390"/>
                </a:moveTo>
                <a:lnTo>
                  <a:pt x="2257" y="1390"/>
                </a:lnTo>
                <a:lnTo>
                  <a:pt x="2255" y="1390"/>
                </a:lnTo>
                <a:lnTo>
                  <a:pt x="2255" y="1390"/>
                </a:lnTo>
                <a:lnTo>
                  <a:pt x="2255" y="1390"/>
                </a:lnTo>
                <a:lnTo>
                  <a:pt x="2255" y="1392"/>
                </a:lnTo>
                <a:lnTo>
                  <a:pt x="2257" y="1390"/>
                </a:lnTo>
                <a:lnTo>
                  <a:pt x="2257" y="1390"/>
                </a:lnTo>
                <a:lnTo>
                  <a:pt x="2259" y="1392"/>
                </a:lnTo>
                <a:lnTo>
                  <a:pt x="2259" y="1390"/>
                </a:lnTo>
                <a:lnTo>
                  <a:pt x="2259" y="1390"/>
                </a:lnTo>
                <a:lnTo>
                  <a:pt x="2259" y="1390"/>
                </a:lnTo>
                <a:close/>
                <a:moveTo>
                  <a:pt x="2351" y="1206"/>
                </a:moveTo>
                <a:lnTo>
                  <a:pt x="2349" y="1206"/>
                </a:lnTo>
                <a:lnTo>
                  <a:pt x="2349" y="1206"/>
                </a:lnTo>
                <a:lnTo>
                  <a:pt x="2347" y="1208"/>
                </a:lnTo>
                <a:lnTo>
                  <a:pt x="2349" y="1210"/>
                </a:lnTo>
                <a:lnTo>
                  <a:pt x="2349" y="1212"/>
                </a:lnTo>
                <a:lnTo>
                  <a:pt x="2349" y="1212"/>
                </a:lnTo>
                <a:lnTo>
                  <a:pt x="2351" y="1210"/>
                </a:lnTo>
                <a:lnTo>
                  <a:pt x="2351" y="1210"/>
                </a:lnTo>
                <a:lnTo>
                  <a:pt x="2351" y="1208"/>
                </a:lnTo>
                <a:lnTo>
                  <a:pt x="2351" y="1208"/>
                </a:lnTo>
                <a:lnTo>
                  <a:pt x="2351" y="1206"/>
                </a:lnTo>
                <a:close/>
                <a:moveTo>
                  <a:pt x="2347" y="1222"/>
                </a:moveTo>
                <a:lnTo>
                  <a:pt x="2345" y="1222"/>
                </a:lnTo>
                <a:lnTo>
                  <a:pt x="2345" y="1222"/>
                </a:lnTo>
                <a:lnTo>
                  <a:pt x="2345" y="1222"/>
                </a:lnTo>
                <a:lnTo>
                  <a:pt x="2347" y="1224"/>
                </a:lnTo>
                <a:lnTo>
                  <a:pt x="2349" y="1222"/>
                </a:lnTo>
                <a:lnTo>
                  <a:pt x="2349" y="1220"/>
                </a:lnTo>
                <a:lnTo>
                  <a:pt x="2347" y="1222"/>
                </a:lnTo>
                <a:close/>
                <a:moveTo>
                  <a:pt x="2361" y="562"/>
                </a:moveTo>
                <a:lnTo>
                  <a:pt x="2366" y="562"/>
                </a:lnTo>
                <a:lnTo>
                  <a:pt x="2366" y="562"/>
                </a:lnTo>
                <a:lnTo>
                  <a:pt x="2370" y="560"/>
                </a:lnTo>
                <a:lnTo>
                  <a:pt x="2372" y="558"/>
                </a:lnTo>
                <a:lnTo>
                  <a:pt x="2376" y="556"/>
                </a:lnTo>
                <a:lnTo>
                  <a:pt x="2378" y="554"/>
                </a:lnTo>
                <a:lnTo>
                  <a:pt x="2382" y="552"/>
                </a:lnTo>
                <a:lnTo>
                  <a:pt x="2387" y="552"/>
                </a:lnTo>
                <a:lnTo>
                  <a:pt x="2391" y="552"/>
                </a:lnTo>
                <a:lnTo>
                  <a:pt x="2391" y="552"/>
                </a:lnTo>
                <a:lnTo>
                  <a:pt x="2393" y="549"/>
                </a:lnTo>
                <a:lnTo>
                  <a:pt x="2395" y="549"/>
                </a:lnTo>
                <a:lnTo>
                  <a:pt x="2397" y="547"/>
                </a:lnTo>
                <a:lnTo>
                  <a:pt x="2397" y="547"/>
                </a:lnTo>
                <a:lnTo>
                  <a:pt x="2399" y="545"/>
                </a:lnTo>
                <a:lnTo>
                  <a:pt x="2399" y="545"/>
                </a:lnTo>
                <a:lnTo>
                  <a:pt x="2399" y="545"/>
                </a:lnTo>
                <a:lnTo>
                  <a:pt x="2399" y="543"/>
                </a:lnTo>
                <a:lnTo>
                  <a:pt x="2399" y="543"/>
                </a:lnTo>
                <a:lnTo>
                  <a:pt x="2399" y="541"/>
                </a:lnTo>
                <a:lnTo>
                  <a:pt x="2401" y="541"/>
                </a:lnTo>
                <a:lnTo>
                  <a:pt x="2403" y="541"/>
                </a:lnTo>
                <a:lnTo>
                  <a:pt x="2403" y="541"/>
                </a:lnTo>
                <a:lnTo>
                  <a:pt x="2405" y="541"/>
                </a:lnTo>
                <a:lnTo>
                  <a:pt x="2408" y="539"/>
                </a:lnTo>
                <a:lnTo>
                  <a:pt x="2408" y="537"/>
                </a:lnTo>
                <a:lnTo>
                  <a:pt x="2408" y="537"/>
                </a:lnTo>
                <a:lnTo>
                  <a:pt x="2408" y="535"/>
                </a:lnTo>
                <a:lnTo>
                  <a:pt x="2408" y="535"/>
                </a:lnTo>
                <a:lnTo>
                  <a:pt x="2410" y="535"/>
                </a:lnTo>
                <a:lnTo>
                  <a:pt x="2412" y="535"/>
                </a:lnTo>
                <a:lnTo>
                  <a:pt x="2412" y="533"/>
                </a:lnTo>
                <a:lnTo>
                  <a:pt x="2412" y="533"/>
                </a:lnTo>
                <a:lnTo>
                  <a:pt x="2412" y="533"/>
                </a:lnTo>
                <a:lnTo>
                  <a:pt x="2412" y="533"/>
                </a:lnTo>
                <a:lnTo>
                  <a:pt x="2408" y="531"/>
                </a:lnTo>
                <a:lnTo>
                  <a:pt x="2410" y="531"/>
                </a:lnTo>
                <a:lnTo>
                  <a:pt x="2410" y="531"/>
                </a:lnTo>
                <a:lnTo>
                  <a:pt x="2410" y="531"/>
                </a:lnTo>
                <a:lnTo>
                  <a:pt x="2410" y="528"/>
                </a:lnTo>
                <a:lnTo>
                  <a:pt x="2410" y="528"/>
                </a:lnTo>
                <a:lnTo>
                  <a:pt x="2410" y="528"/>
                </a:lnTo>
                <a:lnTo>
                  <a:pt x="2410" y="528"/>
                </a:lnTo>
                <a:lnTo>
                  <a:pt x="2408" y="528"/>
                </a:lnTo>
                <a:lnTo>
                  <a:pt x="2408" y="526"/>
                </a:lnTo>
                <a:lnTo>
                  <a:pt x="2408" y="526"/>
                </a:lnTo>
                <a:lnTo>
                  <a:pt x="2410" y="526"/>
                </a:lnTo>
                <a:lnTo>
                  <a:pt x="2410" y="526"/>
                </a:lnTo>
                <a:lnTo>
                  <a:pt x="2410" y="524"/>
                </a:lnTo>
                <a:lnTo>
                  <a:pt x="2410" y="524"/>
                </a:lnTo>
                <a:lnTo>
                  <a:pt x="2410" y="522"/>
                </a:lnTo>
                <a:lnTo>
                  <a:pt x="2410" y="522"/>
                </a:lnTo>
                <a:lnTo>
                  <a:pt x="2410" y="522"/>
                </a:lnTo>
                <a:lnTo>
                  <a:pt x="2408" y="522"/>
                </a:lnTo>
                <a:lnTo>
                  <a:pt x="2408" y="522"/>
                </a:lnTo>
                <a:lnTo>
                  <a:pt x="2405" y="520"/>
                </a:lnTo>
                <a:lnTo>
                  <a:pt x="2403" y="520"/>
                </a:lnTo>
                <a:lnTo>
                  <a:pt x="2401" y="520"/>
                </a:lnTo>
                <a:lnTo>
                  <a:pt x="2397" y="522"/>
                </a:lnTo>
                <a:lnTo>
                  <a:pt x="2399" y="520"/>
                </a:lnTo>
                <a:lnTo>
                  <a:pt x="2401" y="518"/>
                </a:lnTo>
                <a:lnTo>
                  <a:pt x="2399" y="518"/>
                </a:lnTo>
                <a:lnTo>
                  <a:pt x="2399" y="518"/>
                </a:lnTo>
                <a:lnTo>
                  <a:pt x="2399" y="518"/>
                </a:lnTo>
                <a:lnTo>
                  <a:pt x="2399" y="516"/>
                </a:lnTo>
                <a:lnTo>
                  <a:pt x="2399" y="516"/>
                </a:lnTo>
                <a:lnTo>
                  <a:pt x="2395" y="518"/>
                </a:lnTo>
                <a:lnTo>
                  <a:pt x="2393" y="518"/>
                </a:lnTo>
                <a:lnTo>
                  <a:pt x="2393" y="516"/>
                </a:lnTo>
                <a:lnTo>
                  <a:pt x="2395" y="516"/>
                </a:lnTo>
                <a:lnTo>
                  <a:pt x="2395" y="514"/>
                </a:lnTo>
                <a:lnTo>
                  <a:pt x="2395" y="512"/>
                </a:lnTo>
                <a:lnTo>
                  <a:pt x="2395" y="512"/>
                </a:lnTo>
                <a:lnTo>
                  <a:pt x="2395" y="512"/>
                </a:lnTo>
                <a:lnTo>
                  <a:pt x="2395" y="510"/>
                </a:lnTo>
                <a:lnTo>
                  <a:pt x="2393" y="510"/>
                </a:lnTo>
                <a:lnTo>
                  <a:pt x="2393" y="512"/>
                </a:lnTo>
                <a:lnTo>
                  <a:pt x="2391" y="510"/>
                </a:lnTo>
                <a:lnTo>
                  <a:pt x="2389" y="510"/>
                </a:lnTo>
                <a:lnTo>
                  <a:pt x="2389" y="510"/>
                </a:lnTo>
                <a:lnTo>
                  <a:pt x="2391" y="508"/>
                </a:lnTo>
                <a:lnTo>
                  <a:pt x="2391" y="505"/>
                </a:lnTo>
                <a:lnTo>
                  <a:pt x="2393" y="503"/>
                </a:lnTo>
                <a:lnTo>
                  <a:pt x="2395" y="503"/>
                </a:lnTo>
                <a:lnTo>
                  <a:pt x="2397" y="503"/>
                </a:lnTo>
                <a:lnTo>
                  <a:pt x="2397" y="503"/>
                </a:lnTo>
                <a:lnTo>
                  <a:pt x="2395" y="503"/>
                </a:lnTo>
                <a:lnTo>
                  <a:pt x="2393" y="503"/>
                </a:lnTo>
                <a:lnTo>
                  <a:pt x="2391" y="503"/>
                </a:lnTo>
                <a:lnTo>
                  <a:pt x="2389" y="505"/>
                </a:lnTo>
                <a:lnTo>
                  <a:pt x="2387" y="505"/>
                </a:lnTo>
                <a:lnTo>
                  <a:pt x="2384" y="505"/>
                </a:lnTo>
                <a:lnTo>
                  <a:pt x="2382" y="505"/>
                </a:lnTo>
                <a:lnTo>
                  <a:pt x="2380" y="505"/>
                </a:lnTo>
                <a:lnTo>
                  <a:pt x="2380" y="505"/>
                </a:lnTo>
                <a:lnTo>
                  <a:pt x="2380" y="503"/>
                </a:lnTo>
                <a:lnTo>
                  <a:pt x="2380" y="501"/>
                </a:lnTo>
                <a:lnTo>
                  <a:pt x="2378" y="501"/>
                </a:lnTo>
                <a:lnTo>
                  <a:pt x="2376" y="499"/>
                </a:lnTo>
                <a:lnTo>
                  <a:pt x="2376" y="499"/>
                </a:lnTo>
                <a:lnTo>
                  <a:pt x="2372" y="499"/>
                </a:lnTo>
                <a:lnTo>
                  <a:pt x="2370" y="499"/>
                </a:lnTo>
                <a:lnTo>
                  <a:pt x="2368" y="501"/>
                </a:lnTo>
                <a:lnTo>
                  <a:pt x="2370" y="505"/>
                </a:lnTo>
                <a:lnTo>
                  <a:pt x="2370" y="505"/>
                </a:lnTo>
                <a:lnTo>
                  <a:pt x="2370" y="508"/>
                </a:lnTo>
                <a:lnTo>
                  <a:pt x="2368" y="508"/>
                </a:lnTo>
                <a:lnTo>
                  <a:pt x="2366" y="508"/>
                </a:lnTo>
                <a:lnTo>
                  <a:pt x="2364" y="510"/>
                </a:lnTo>
                <a:lnTo>
                  <a:pt x="2364" y="508"/>
                </a:lnTo>
                <a:lnTo>
                  <a:pt x="2361" y="508"/>
                </a:lnTo>
                <a:lnTo>
                  <a:pt x="2361" y="508"/>
                </a:lnTo>
                <a:lnTo>
                  <a:pt x="2359" y="508"/>
                </a:lnTo>
                <a:lnTo>
                  <a:pt x="2359" y="508"/>
                </a:lnTo>
                <a:lnTo>
                  <a:pt x="2357" y="510"/>
                </a:lnTo>
                <a:lnTo>
                  <a:pt x="2355" y="512"/>
                </a:lnTo>
                <a:lnTo>
                  <a:pt x="2355" y="512"/>
                </a:lnTo>
                <a:lnTo>
                  <a:pt x="2353" y="512"/>
                </a:lnTo>
                <a:lnTo>
                  <a:pt x="2353" y="512"/>
                </a:lnTo>
                <a:lnTo>
                  <a:pt x="2353" y="512"/>
                </a:lnTo>
                <a:lnTo>
                  <a:pt x="2353" y="512"/>
                </a:lnTo>
                <a:lnTo>
                  <a:pt x="2349" y="510"/>
                </a:lnTo>
                <a:lnTo>
                  <a:pt x="2349" y="508"/>
                </a:lnTo>
                <a:lnTo>
                  <a:pt x="2345" y="508"/>
                </a:lnTo>
                <a:lnTo>
                  <a:pt x="2343" y="508"/>
                </a:lnTo>
                <a:lnTo>
                  <a:pt x="2343" y="508"/>
                </a:lnTo>
                <a:lnTo>
                  <a:pt x="2343" y="510"/>
                </a:lnTo>
                <a:lnTo>
                  <a:pt x="2345" y="514"/>
                </a:lnTo>
                <a:lnTo>
                  <a:pt x="2345" y="516"/>
                </a:lnTo>
                <a:lnTo>
                  <a:pt x="2345" y="516"/>
                </a:lnTo>
                <a:lnTo>
                  <a:pt x="2345" y="518"/>
                </a:lnTo>
                <a:lnTo>
                  <a:pt x="2345" y="518"/>
                </a:lnTo>
                <a:lnTo>
                  <a:pt x="2345" y="518"/>
                </a:lnTo>
                <a:lnTo>
                  <a:pt x="2345" y="518"/>
                </a:lnTo>
                <a:lnTo>
                  <a:pt x="2343" y="514"/>
                </a:lnTo>
                <a:lnTo>
                  <a:pt x="2340" y="512"/>
                </a:lnTo>
                <a:lnTo>
                  <a:pt x="2338" y="510"/>
                </a:lnTo>
                <a:lnTo>
                  <a:pt x="2336" y="508"/>
                </a:lnTo>
                <a:lnTo>
                  <a:pt x="2336" y="508"/>
                </a:lnTo>
                <a:lnTo>
                  <a:pt x="2334" y="508"/>
                </a:lnTo>
                <a:lnTo>
                  <a:pt x="2334" y="508"/>
                </a:lnTo>
                <a:lnTo>
                  <a:pt x="2332" y="508"/>
                </a:lnTo>
                <a:lnTo>
                  <a:pt x="2332" y="510"/>
                </a:lnTo>
                <a:lnTo>
                  <a:pt x="2330" y="510"/>
                </a:lnTo>
                <a:lnTo>
                  <a:pt x="2328" y="510"/>
                </a:lnTo>
                <a:lnTo>
                  <a:pt x="2326" y="512"/>
                </a:lnTo>
                <a:lnTo>
                  <a:pt x="2326" y="512"/>
                </a:lnTo>
                <a:lnTo>
                  <a:pt x="2326" y="516"/>
                </a:lnTo>
                <a:lnTo>
                  <a:pt x="2326" y="516"/>
                </a:lnTo>
                <a:lnTo>
                  <a:pt x="2326" y="518"/>
                </a:lnTo>
                <a:lnTo>
                  <a:pt x="2326" y="518"/>
                </a:lnTo>
                <a:lnTo>
                  <a:pt x="2324" y="516"/>
                </a:lnTo>
                <a:lnTo>
                  <a:pt x="2324" y="516"/>
                </a:lnTo>
                <a:lnTo>
                  <a:pt x="2322" y="514"/>
                </a:lnTo>
                <a:lnTo>
                  <a:pt x="2320" y="514"/>
                </a:lnTo>
                <a:lnTo>
                  <a:pt x="2317" y="510"/>
                </a:lnTo>
                <a:lnTo>
                  <a:pt x="2317" y="510"/>
                </a:lnTo>
                <a:lnTo>
                  <a:pt x="2315" y="510"/>
                </a:lnTo>
                <a:lnTo>
                  <a:pt x="2313" y="510"/>
                </a:lnTo>
                <a:lnTo>
                  <a:pt x="2313" y="512"/>
                </a:lnTo>
                <a:lnTo>
                  <a:pt x="2313" y="514"/>
                </a:lnTo>
                <a:lnTo>
                  <a:pt x="2313" y="516"/>
                </a:lnTo>
                <a:lnTo>
                  <a:pt x="2313" y="518"/>
                </a:lnTo>
                <a:lnTo>
                  <a:pt x="2311" y="520"/>
                </a:lnTo>
                <a:lnTo>
                  <a:pt x="2311" y="522"/>
                </a:lnTo>
                <a:lnTo>
                  <a:pt x="2311" y="522"/>
                </a:lnTo>
                <a:lnTo>
                  <a:pt x="2309" y="522"/>
                </a:lnTo>
                <a:lnTo>
                  <a:pt x="2309" y="520"/>
                </a:lnTo>
                <a:lnTo>
                  <a:pt x="2309" y="520"/>
                </a:lnTo>
                <a:lnTo>
                  <a:pt x="2307" y="520"/>
                </a:lnTo>
                <a:lnTo>
                  <a:pt x="2307" y="520"/>
                </a:lnTo>
                <a:lnTo>
                  <a:pt x="2305" y="522"/>
                </a:lnTo>
                <a:lnTo>
                  <a:pt x="2303" y="524"/>
                </a:lnTo>
                <a:lnTo>
                  <a:pt x="2303" y="524"/>
                </a:lnTo>
                <a:lnTo>
                  <a:pt x="2303" y="524"/>
                </a:lnTo>
                <a:lnTo>
                  <a:pt x="2303" y="524"/>
                </a:lnTo>
                <a:lnTo>
                  <a:pt x="2303" y="526"/>
                </a:lnTo>
                <a:lnTo>
                  <a:pt x="2303" y="528"/>
                </a:lnTo>
                <a:lnTo>
                  <a:pt x="2301" y="528"/>
                </a:lnTo>
                <a:lnTo>
                  <a:pt x="2301" y="528"/>
                </a:lnTo>
                <a:lnTo>
                  <a:pt x="2301" y="524"/>
                </a:lnTo>
                <a:lnTo>
                  <a:pt x="2299" y="524"/>
                </a:lnTo>
                <a:lnTo>
                  <a:pt x="2299" y="524"/>
                </a:lnTo>
                <a:lnTo>
                  <a:pt x="2296" y="524"/>
                </a:lnTo>
                <a:lnTo>
                  <a:pt x="2296" y="524"/>
                </a:lnTo>
                <a:lnTo>
                  <a:pt x="2299" y="524"/>
                </a:lnTo>
                <a:lnTo>
                  <a:pt x="2299" y="522"/>
                </a:lnTo>
                <a:lnTo>
                  <a:pt x="2299" y="522"/>
                </a:lnTo>
                <a:lnTo>
                  <a:pt x="2299" y="522"/>
                </a:lnTo>
                <a:lnTo>
                  <a:pt x="2296" y="522"/>
                </a:lnTo>
                <a:lnTo>
                  <a:pt x="2296" y="522"/>
                </a:lnTo>
                <a:lnTo>
                  <a:pt x="2296" y="520"/>
                </a:lnTo>
                <a:lnTo>
                  <a:pt x="2296" y="520"/>
                </a:lnTo>
                <a:lnTo>
                  <a:pt x="2294" y="520"/>
                </a:lnTo>
                <a:lnTo>
                  <a:pt x="2294" y="518"/>
                </a:lnTo>
                <a:lnTo>
                  <a:pt x="2296" y="518"/>
                </a:lnTo>
                <a:lnTo>
                  <a:pt x="2296" y="518"/>
                </a:lnTo>
                <a:lnTo>
                  <a:pt x="2299" y="518"/>
                </a:lnTo>
                <a:lnTo>
                  <a:pt x="2299" y="514"/>
                </a:lnTo>
                <a:lnTo>
                  <a:pt x="2299" y="514"/>
                </a:lnTo>
                <a:lnTo>
                  <a:pt x="2299" y="514"/>
                </a:lnTo>
                <a:lnTo>
                  <a:pt x="2296" y="512"/>
                </a:lnTo>
                <a:lnTo>
                  <a:pt x="2296" y="512"/>
                </a:lnTo>
                <a:lnTo>
                  <a:pt x="2296" y="512"/>
                </a:lnTo>
                <a:lnTo>
                  <a:pt x="2299" y="512"/>
                </a:lnTo>
                <a:lnTo>
                  <a:pt x="2299" y="512"/>
                </a:lnTo>
                <a:lnTo>
                  <a:pt x="2294" y="510"/>
                </a:lnTo>
                <a:lnTo>
                  <a:pt x="2292" y="508"/>
                </a:lnTo>
                <a:lnTo>
                  <a:pt x="2290" y="505"/>
                </a:lnTo>
                <a:lnTo>
                  <a:pt x="2290" y="505"/>
                </a:lnTo>
                <a:lnTo>
                  <a:pt x="2286" y="503"/>
                </a:lnTo>
                <a:lnTo>
                  <a:pt x="2284" y="503"/>
                </a:lnTo>
                <a:lnTo>
                  <a:pt x="2282" y="501"/>
                </a:lnTo>
                <a:lnTo>
                  <a:pt x="2282" y="501"/>
                </a:lnTo>
                <a:lnTo>
                  <a:pt x="2278" y="501"/>
                </a:lnTo>
                <a:lnTo>
                  <a:pt x="2276" y="501"/>
                </a:lnTo>
                <a:lnTo>
                  <a:pt x="2276" y="501"/>
                </a:lnTo>
                <a:lnTo>
                  <a:pt x="2273" y="503"/>
                </a:lnTo>
                <a:lnTo>
                  <a:pt x="2273" y="503"/>
                </a:lnTo>
                <a:lnTo>
                  <a:pt x="2273" y="503"/>
                </a:lnTo>
                <a:lnTo>
                  <a:pt x="2276" y="503"/>
                </a:lnTo>
                <a:lnTo>
                  <a:pt x="2278" y="503"/>
                </a:lnTo>
                <a:lnTo>
                  <a:pt x="2280" y="503"/>
                </a:lnTo>
                <a:lnTo>
                  <a:pt x="2280" y="503"/>
                </a:lnTo>
                <a:lnTo>
                  <a:pt x="2280" y="505"/>
                </a:lnTo>
                <a:lnTo>
                  <a:pt x="2282" y="505"/>
                </a:lnTo>
                <a:lnTo>
                  <a:pt x="2282" y="505"/>
                </a:lnTo>
                <a:lnTo>
                  <a:pt x="2282" y="505"/>
                </a:lnTo>
                <a:lnTo>
                  <a:pt x="2278" y="505"/>
                </a:lnTo>
                <a:lnTo>
                  <a:pt x="2276" y="505"/>
                </a:lnTo>
                <a:lnTo>
                  <a:pt x="2276" y="505"/>
                </a:lnTo>
                <a:lnTo>
                  <a:pt x="2276" y="508"/>
                </a:lnTo>
                <a:lnTo>
                  <a:pt x="2276" y="508"/>
                </a:lnTo>
                <a:lnTo>
                  <a:pt x="2278" y="508"/>
                </a:lnTo>
                <a:lnTo>
                  <a:pt x="2282" y="510"/>
                </a:lnTo>
                <a:lnTo>
                  <a:pt x="2282" y="510"/>
                </a:lnTo>
                <a:lnTo>
                  <a:pt x="2284" y="512"/>
                </a:lnTo>
                <a:lnTo>
                  <a:pt x="2282" y="514"/>
                </a:lnTo>
                <a:lnTo>
                  <a:pt x="2282" y="514"/>
                </a:lnTo>
                <a:lnTo>
                  <a:pt x="2282" y="514"/>
                </a:lnTo>
                <a:lnTo>
                  <a:pt x="2280" y="514"/>
                </a:lnTo>
                <a:lnTo>
                  <a:pt x="2280" y="514"/>
                </a:lnTo>
                <a:lnTo>
                  <a:pt x="2280" y="514"/>
                </a:lnTo>
                <a:lnTo>
                  <a:pt x="2280" y="512"/>
                </a:lnTo>
                <a:lnTo>
                  <a:pt x="2280" y="512"/>
                </a:lnTo>
                <a:lnTo>
                  <a:pt x="2280" y="512"/>
                </a:lnTo>
                <a:lnTo>
                  <a:pt x="2278" y="510"/>
                </a:lnTo>
                <a:lnTo>
                  <a:pt x="2278" y="512"/>
                </a:lnTo>
                <a:lnTo>
                  <a:pt x="2278" y="512"/>
                </a:lnTo>
                <a:lnTo>
                  <a:pt x="2276" y="512"/>
                </a:lnTo>
                <a:lnTo>
                  <a:pt x="2273" y="512"/>
                </a:lnTo>
                <a:lnTo>
                  <a:pt x="2273" y="512"/>
                </a:lnTo>
                <a:lnTo>
                  <a:pt x="2273" y="512"/>
                </a:lnTo>
                <a:lnTo>
                  <a:pt x="2273" y="510"/>
                </a:lnTo>
                <a:lnTo>
                  <a:pt x="2273" y="510"/>
                </a:lnTo>
                <a:lnTo>
                  <a:pt x="2269" y="508"/>
                </a:lnTo>
                <a:lnTo>
                  <a:pt x="2269" y="508"/>
                </a:lnTo>
                <a:lnTo>
                  <a:pt x="2267" y="508"/>
                </a:lnTo>
                <a:lnTo>
                  <a:pt x="2267" y="508"/>
                </a:lnTo>
                <a:lnTo>
                  <a:pt x="2267" y="508"/>
                </a:lnTo>
                <a:lnTo>
                  <a:pt x="2267" y="510"/>
                </a:lnTo>
                <a:lnTo>
                  <a:pt x="2265" y="510"/>
                </a:lnTo>
                <a:lnTo>
                  <a:pt x="2265" y="510"/>
                </a:lnTo>
                <a:lnTo>
                  <a:pt x="2267" y="510"/>
                </a:lnTo>
                <a:lnTo>
                  <a:pt x="2269" y="512"/>
                </a:lnTo>
                <a:lnTo>
                  <a:pt x="2267" y="512"/>
                </a:lnTo>
                <a:lnTo>
                  <a:pt x="2263" y="510"/>
                </a:lnTo>
                <a:lnTo>
                  <a:pt x="2263" y="510"/>
                </a:lnTo>
                <a:lnTo>
                  <a:pt x="2263" y="510"/>
                </a:lnTo>
                <a:lnTo>
                  <a:pt x="2263" y="512"/>
                </a:lnTo>
                <a:lnTo>
                  <a:pt x="2263" y="512"/>
                </a:lnTo>
                <a:lnTo>
                  <a:pt x="2265" y="512"/>
                </a:lnTo>
                <a:lnTo>
                  <a:pt x="2267" y="514"/>
                </a:lnTo>
                <a:lnTo>
                  <a:pt x="2263" y="514"/>
                </a:lnTo>
                <a:lnTo>
                  <a:pt x="2263" y="514"/>
                </a:lnTo>
                <a:lnTo>
                  <a:pt x="2263" y="516"/>
                </a:lnTo>
                <a:lnTo>
                  <a:pt x="2263" y="516"/>
                </a:lnTo>
                <a:lnTo>
                  <a:pt x="2265" y="516"/>
                </a:lnTo>
                <a:lnTo>
                  <a:pt x="2267" y="518"/>
                </a:lnTo>
                <a:lnTo>
                  <a:pt x="2269" y="518"/>
                </a:lnTo>
                <a:lnTo>
                  <a:pt x="2271" y="518"/>
                </a:lnTo>
                <a:lnTo>
                  <a:pt x="2269" y="518"/>
                </a:lnTo>
                <a:lnTo>
                  <a:pt x="2267" y="518"/>
                </a:lnTo>
                <a:lnTo>
                  <a:pt x="2265" y="520"/>
                </a:lnTo>
                <a:lnTo>
                  <a:pt x="2261" y="518"/>
                </a:lnTo>
                <a:lnTo>
                  <a:pt x="2259" y="516"/>
                </a:lnTo>
                <a:lnTo>
                  <a:pt x="2259" y="516"/>
                </a:lnTo>
                <a:lnTo>
                  <a:pt x="2259" y="518"/>
                </a:lnTo>
                <a:lnTo>
                  <a:pt x="2259" y="518"/>
                </a:lnTo>
                <a:lnTo>
                  <a:pt x="2259" y="518"/>
                </a:lnTo>
                <a:lnTo>
                  <a:pt x="2261" y="520"/>
                </a:lnTo>
                <a:lnTo>
                  <a:pt x="2261" y="520"/>
                </a:lnTo>
                <a:lnTo>
                  <a:pt x="2263" y="522"/>
                </a:lnTo>
                <a:lnTo>
                  <a:pt x="2261" y="522"/>
                </a:lnTo>
                <a:lnTo>
                  <a:pt x="2259" y="520"/>
                </a:lnTo>
                <a:lnTo>
                  <a:pt x="2257" y="520"/>
                </a:lnTo>
                <a:lnTo>
                  <a:pt x="2255" y="520"/>
                </a:lnTo>
                <a:lnTo>
                  <a:pt x="2252" y="522"/>
                </a:lnTo>
                <a:lnTo>
                  <a:pt x="2252" y="524"/>
                </a:lnTo>
                <a:lnTo>
                  <a:pt x="2257" y="524"/>
                </a:lnTo>
                <a:lnTo>
                  <a:pt x="2259" y="524"/>
                </a:lnTo>
                <a:lnTo>
                  <a:pt x="2261" y="526"/>
                </a:lnTo>
                <a:lnTo>
                  <a:pt x="2263" y="524"/>
                </a:lnTo>
                <a:lnTo>
                  <a:pt x="2265" y="524"/>
                </a:lnTo>
                <a:lnTo>
                  <a:pt x="2273" y="522"/>
                </a:lnTo>
                <a:lnTo>
                  <a:pt x="2276" y="522"/>
                </a:lnTo>
                <a:lnTo>
                  <a:pt x="2278" y="522"/>
                </a:lnTo>
                <a:lnTo>
                  <a:pt x="2280" y="522"/>
                </a:lnTo>
                <a:lnTo>
                  <a:pt x="2284" y="522"/>
                </a:lnTo>
                <a:lnTo>
                  <a:pt x="2284" y="524"/>
                </a:lnTo>
                <a:lnTo>
                  <a:pt x="2288" y="524"/>
                </a:lnTo>
                <a:lnTo>
                  <a:pt x="2292" y="524"/>
                </a:lnTo>
                <a:lnTo>
                  <a:pt x="2290" y="524"/>
                </a:lnTo>
                <a:lnTo>
                  <a:pt x="2290" y="526"/>
                </a:lnTo>
                <a:lnTo>
                  <a:pt x="2286" y="526"/>
                </a:lnTo>
                <a:lnTo>
                  <a:pt x="2284" y="528"/>
                </a:lnTo>
                <a:lnTo>
                  <a:pt x="2282" y="531"/>
                </a:lnTo>
                <a:lnTo>
                  <a:pt x="2282" y="531"/>
                </a:lnTo>
                <a:lnTo>
                  <a:pt x="2284" y="531"/>
                </a:lnTo>
                <a:lnTo>
                  <a:pt x="2288" y="533"/>
                </a:lnTo>
                <a:lnTo>
                  <a:pt x="2288" y="533"/>
                </a:lnTo>
                <a:lnTo>
                  <a:pt x="2292" y="531"/>
                </a:lnTo>
                <a:lnTo>
                  <a:pt x="2292" y="531"/>
                </a:lnTo>
                <a:lnTo>
                  <a:pt x="2292" y="533"/>
                </a:lnTo>
                <a:lnTo>
                  <a:pt x="2292" y="533"/>
                </a:lnTo>
                <a:lnTo>
                  <a:pt x="2290" y="535"/>
                </a:lnTo>
                <a:lnTo>
                  <a:pt x="2284" y="535"/>
                </a:lnTo>
                <a:lnTo>
                  <a:pt x="2282" y="535"/>
                </a:lnTo>
                <a:lnTo>
                  <a:pt x="2280" y="535"/>
                </a:lnTo>
                <a:lnTo>
                  <a:pt x="2280" y="535"/>
                </a:lnTo>
                <a:lnTo>
                  <a:pt x="2278" y="535"/>
                </a:lnTo>
                <a:lnTo>
                  <a:pt x="2278" y="535"/>
                </a:lnTo>
                <a:lnTo>
                  <a:pt x="2278" y="535"/>
                </a:lnTo>
                <a:lnTo>
                  <a:pt x="2276" y="535"/>
                </a:lnTo>
                <a:lnTo>
                  <a:pt x="2273" y="537"/>
                </a:lnTo>
                <a:lnTo>
                  <a:pt x="2273" y="535"/>
                </a:lnTo>
                <a:lnTo>
                  <a:pt x="2271" y="535"/>
                </a:lnTo>
                <a:lnTo>
                  <a:pt x="2271" y="535"/>
                </a:lnTo>
                <a:lnTo>
                  <a:pt x="2269" y="537"/>
                </a:lnTo>
                <a:lnTo>
                  <a:pt x="2269" y="537"/>
                </a:lnTo>
                <a:lnTo>
                  <a:pt x="2267" y="537"/>
                </a:lnTo>
                <a:lnTo>
                  <a:pt x="2265" y="537"/>
                </a:lnTo>
                <a:lnTo>
                  <a:pt x="2263" y="537"/>
                </a:lnTo>
                <a:lnTo>
                  <a:pt x="2261" y="537"/>
                </a:lnTo>
                <a:lnTo>
                  <a:pt x="2261" y="537"/>
                </a:lnTo>
                <a:lnTo>
                  <a:pt x="2259" y="539"/>
                </a:lnTo>
                <a:lnTo>
                  <a:pt x="2261" y="539"/>
                </a:lnTo>
                <a:lnTo>
                  <a:pt x="2261" y="541"/>
                </a:lnTo>
                <a:lnTo>
                  <a:pt x="2261" y="541"/>
                </a:lnTo>
                <a:lnTo>
                  <a:pt x="2263" y="541"/>
                </a:lnTo>
                <a:lnTo>
                  <a:pt x="2265" y="541"/>
                </a:lnTo>
                <a:lnTo>
                  <a:pt x="2267" y="539"/>
                </a:lnTo>
                <a:lnTo>
                  <a:pt x="2269" y="539"/>
                </a:lnTo>
                <a:lnTo>
                  <a:pt x="2278" y="541"/>
                </a:lnTo>
                <a:lnTo>
                  <a:pt x="2282" y="539"/>
                </a:lnTo>
                <a:lnTo>
                  <a:pt x="2284" y="541"/>
                </a:lnTo>
                <a:lnTo>
                  <a:pt x="2286" y="541"/>
                </a:lnTo>
                <a:lnTo>
                  <a:pt x="2286" y="541"/>
                </a:lnTo>
                <a:lnTo>
                  <a:pt x="2284" y="543"/>
                </a:lnTo>
                <a:lnTo>
                  <a:pt x="2284" y="543"/>
                </a:lnTo>
                <a:lnTo>
                  <a:pt x="2284" y="545"/>
                </a:lnTo>
                <a:lnTo>
                  <a:pt x="2286" y="545"/>
                </a:lnTo>
                <a:lnTo>
                  <a:pt x="2286" y="545"/>
                </a:lnTo>
                <a:lnTo>
                  <a:pt x="2288" y="545"/>
                </a:lnTo>
                <a:lnTo>
                  <a:pt x="2290" y="545"/>
                </a:lnTo>
                <a:lnTo>
                  <a:pt x="2294" y="543"/>
                </a:lnTo>
                <a:lnTo>
                  <a:pt x="2294" y="543"/>
                </a:lnTo>
                <a:lnTo>
                  <a:pt x="2294" y="543"/>
                </a:lnTo>
                <a:lnTo>
                  <a:pt x="2294" y="543"/>
                </a:lnTo>
                <a:lnTo>
                  <a:pt x="2292" y="545"/>
                </a:lnTo>
                <a:lnTo>
                  <a:pt x="2290" y="547"/>
                </a:lnTo>
                <a:lnTo>
                  <a:pt x="2288" y="547"/>
                </a:lnTo>
                <a:lnTo>
                  <a:pt x="2288" y="549"/>
                </a:lnTo>
                <a:lnTo>
                  <a:pt x="2290" y="549"/>
                </a:lnTo>
                <a:lnTo>
                  <a:pt x="2290" y="549"/>
                </a:lnTo>
                <a:lnTo>
                  <a:pt x="2288" y="549"/>
                </a:lnTo>
                <a:lnTo>
                  <a:pt x="2288" y="552"/>
                </a:lnTo>
                <a:lnTo>
                  <a:pt x="2288" y="552"/>
                </a:lnTo>
                <a:lnTo>
                  <a:pt x="2290" y="552"/>
                </a:lnTo>
                <a:lnTo>
                  <a:pt x="2294" y="549"/>
                </a:lnTo>
                <a:lnTo>
                  <a:pt x="2294" y="549"/>
                </a:lnTo>
                <a:lnTo>
                  <a:pt x="2296" y="549"/>
                </a:lnTo>
                <a:lnTo>
                  <a:pt x="2294" y="549"/>
                </a:lnTo>
                <a:lnTo>
                  <a:pt x="2294" y="549"/>
                </a:lnTo>
                <a:lnTo>
                  <a:pt x="2292" y="552"/>
                </a:lnTo>
                <a:lnTo>
                  <a:pt x="2292" y="552"/>
                </a:lnTo>
                <a:lnTo>
                  <a:pt x="2292" y="554"/>
                </a:lnTo>
                <a:lnTo>
                  <a:pt x="2290" y="554"/>
                </a:lnTo>
                <a:lnTo>
                  <a:pt x="2290" y="554"/>
                </a:lnTo>
                <a:lnTo>
                  <a:pt x="2288" y="556"/>
                </a:lnTo>
                <a:lnTo>
                  <a:pt x="2288" y="556"/>
                </a:lnTo>
                <a:lnTo>
                  <a:pt x="2286" y="558"/>
                </a:lnTo>
                <a:lnTo>
                  <a:pt x="2282" y="558"/>
                </a:lnTo>
                <a:lnTo>
                  <a:pt x="2282" y="558"/>
                </a:lnTo>
                <a:lnTo>
                  <a:pt x="2280" y="558"/>
                </a:lnTo>
                <a:lnTo>
                  <a:pt x="2280" y="556"/>
                </a:lnTo>
                <a:lnTo>
                  <a:pt x="2280" y="556"/>
                </a:lnTo>
                <a:lnTo>
                  <a:pt x="2278" y="558"/>
                </a:lnTo>
                <a:lnTo>
                  <a:pt x="2278" y="558"/>
                </a:lnTo>
                <a:lnTo>
                  <a:pt x="2278" y="560"/>
                </a:lnTo>
                <a:lnTo>
                  <a:pt x="2280" y="562"/>
                </a:lnTo>
                <a:lnTo>
                  <a:pt x="2280" y="562"/>
                </a:lnTo>
                <a:lnTo>
                  <a:pt x="2280" y="562"/>
                </a:lnTo>
                <a:lnTo>
                  <a:pt x="2284" y="562"/>
                </a:lnTo>
                <a:lnTo>
                  <a:pt x="2296" y="562"/>
                </a:lnTo>
                <a:lnTo>
                  <a:pt x="2299" y="562"/>
                </a:lnTo>
                <a:lnTo>
                  <a:pt x="2301" y="560"/>
                </a:lnTo>
                <a:lnTo>
                  <a:pt x="2301" y="560"/>
                </a:lnTo>
                <a:lnTo>
                  <a:pt x="2303" y="560"/>
                </a:lnTo>
                <a:lnTo>
                  <a:pt x="2303" y="560"/>
                </a:lnTo>
                <a:lnTo>
                  <a:pt x="2301" y="560"/>
                </a:lnTo>
                <a:lnTo>
                  <a:pt x="2301" y="560"/>
                </a:lnTo>
                <a:lnTo>
                  <a:pt x="2303" y="562"/>
                </a:lnTo>
                <a:lnTo>
                  <a:pt x="2305" y="562"/>
                </a:lnTo>
                <a:lnTo>
                  <a:pt x="2307" y="562"/>
                </a:lnTo>
                <a:lnTo>
                  <a:pt x="2307" y="564"/>
                </a:lnTo>
                <a:lnTo>
                  <a:pt x="2309" y="564"/>
                </a:lnTo>
                <a:lnTo>
                  <a:pt x="2309" y="564"/>
                </a:lnTo>
                <a:lnTo>
                  <a:pt x="2311" y="562"/>
                </a:lnTo>
                <a:lnTo>
                  <a:pt x="2311" y="562"/>
                </a:lnTo>
                <a:lnTo>
                  <a:pt x="2313" y="564"/>
                </a:lnTo>
                <a:lnTo>
                  <a:pt x="2313" y="564"/>
                </a:lnTo>
                <a:lnTo>
                  <a:pt x="2311" y="564"/>
                </a:lnTo>
                <a:lnTo>
                  <a:pt x="2311" y="564"/>
                </a:lnTo>
                <a:lnTo>
                  <a:pt x="2311" y="564"/>
                </a:lnTo>
                <a:lnTo>
                  <a:pt x="2311" y="564"/>
                </a:lnTo>
                <a:lnTo>
                  <a:pt x="2311" y="566"/>
                </a:lnTo>
                <a:lnTo>
                  <a:pt x="2311" y="566"/>
                </a:lnTo>
                <a:lnTo>
                  <a:pt x="2315" y="568"/>
                </a:lnTo>
                <a:lnTo>
                  <a:pt x="2320" y="568"/>
                </a:lnTo>
                <a:lnTo>
                  <a:pt x="2322" y="568"/>
                </a:lnTo>
                <a:lnTo>
                  <a:pt x="2326" y="570"/>
                </a:lnTo>
                <a:lnTo>
                  <a:pt x="2328" y="570"/>
                </a:lnTo>
                <a:lnTo>
                  <a:pt x="2338" y="572"/>
                </a:lnTo>
                <a:lnTo>
                  <a:pt x="2343" y="570"/>
                </a:lnTo>
                <a:lnTo>
                  <a:pt x="2345" y="570"/>
                </a:lnTo>
                <a:lnTo>
                  <a:pt x="2343" y="568"/>
                </a:lnTo>
                <a:lnTo>
                  <a:pt x="2343" y="568"/>
                </a:lnTo>
                <a:lnTo>
                  <a:pt x="2343" y="568"/>
                </a:lnTo>
                <a:lnTo>
                  <a:pt x="2345" y="568"/>
                </a:lnTo>
                <a:lnTo>
                  <a:pt x="2345" y="570"/>
                </a:lnTo>
                <a:lnTo>
                  <a:pt x="2347" y="570"/>
                </a:lnTo>
                <a:lnTo>
                  <a:pt x="2347" y="568"/>
                </a:lnTo>
                <a:lnTo>
                  <a:pt x="2349" y="568"/>
                </a:lnTo>
                <a:lnTo>
                  <a:pt x="2349" y="566"/>
                </a:lnTo>
                <a:lnTo>
                  <a:pt x="2349" y="566"/>
                </a:lnTo>
                <a:lnTo>
                  <a:pt x="2349" y="566"/>
                </a:lnTo>
                <a:lnTo>
                  <a:pt x="2349" y="566"/>
                </a:lnTo>
                <a:lnTo>
                  <a:pt x="2349" y="564"/>
                </a:lnTo>
                <a:lnTo>
                  <a:pt x="2353" y="564"/>
                </a:lnTo>
                <a:lnTo>
                  <a:pt x="2359" y="562"/>
                </a:lnTo>
                <a:lnTo>
                  <a:pt x="2361" y="562"/>
                </a:lnTo>
                <a:close/>
                <a:moveTo>
                  <a:pt x="1869" y="1635"/>
                </a:moveTo>
                <a:lnTo>
                  <a:pt x="1869" y="1635"/>
                </a:lnTo>
                <a:lnTo>
                  <a:pt x="1873" y="1633"/>
                </a:lnTo>
                <a:lnTo>
                  <a:pt x="1873" y="1633"/>
                </a:lnTo>
                <a:lnTo>
                  <a:pt x="1873" y="1631"/>
                </a:lnTo>
                <a:lnTo>
                  <a:pt x="1873" y="1631"/>
                </a:lnTo>
                <a:lnTo>
                  <a:pt x="1871" y="1631"/>
                </a:lnTo>
                <a:lnTo>
                  <a:pt x="1869" y="1633"/>
                </a:lnTo>
                <a:lnTo>
                  <a:pt x="1869" y="1633"/>
                </a:lnTo>
                <a:lnTo>
                  <a:pt x="1869" y="1633"/>
                </a:lnTo>
                <a:lnTo>
                  <a:pt x="1869" y="1635"/>
                </a:lnTo>
                <a:lnTo>
                  <a:pt x="1869" y="1635"/>
                </a:lnTo>
                <a:close/>
                <a:moveTo>
                  <a:pt x="1871" y="419"/>
                </a:moveTo>
                <a:lnTo>
                  <a:pt x="1873" y="417"/>
                </a:lnTo>
                <a:lnTo>
                  <a:pt x="1873" y="417"/>
                </a:lnTo>
                <a:lnTo>
                  <a:pt x="1873" y="417"/>
                </a:lnTo>
                <a:lnTo>
                  <a:pt x="1869" y="415"/>
                </a:lnTo>
                <a:lnTo>
                  <a:pt x="1867" y="415"/>
                </a:lnTo>
                <a:lnTo>
                  <a:pt x="1865" y="415"/>
                </a:lnTo>
                <a:lnTo>
                  <a:pt x="1865" y="417"/>
                </a:lnTo>
                <a:lnTo>
                  <a:pt x="1865" y="417"/>
                </a:lnTo>
                <a:lnTo>
                  <a:pt x="1865" y="419"/>
                </a:lnTo>
                <a:lnTo>
                  <a:pt x="1865" y="422"/>
                </a:lnTo>
                <a:lnTo>
                  <a:pt x="1865" y="424"/>
                </a:lnTo>
                <a:lnTo>
                  <a:pt x="1867" y="426"/>
                </a:lnTo>
                <a:lnTo>
                  <a:pt x="1867" y="426"/>
                </a:lnTo>
                <a:lnTo>
                  <a:pt x="1869" y="424"/>
                </a:lnTo>
                <a:lnTo>
                  <a:pt x="1869" y="424"/>
                </a:lnTo>
                <a:lnTo>
                  <a:pt x="1869" y="424"/>
                </a:lnTo>
                <a:lnTo>
                  <a:pt x="1869" y="422"/>
                </a:lnTo>
                <a:lnTo>
                  <a:pt x="1871" y="419"/>
                </a:lnTo>
                <a:close/>
                <a:moveTo>
                  <a:pt x="2255" y="1413"/>
                </a:moveTo>
                <a:lnTo>
                  <a:pt x="2252" y="1415"/>
                </a:lnTo>
                <a:lnTo>
                  <a:pt x="2252" y="1415"/>
                </a:lnTo>
                <a:lnTo>
                  <a:pt x="2252" y="1415"/>
                </a:lnTo>
                <a:lnTo>
                  <a:pt x="2255" y="1417"/>
                </a:lnTo>
                <a:lnTo>
                  <a:pt x="2255" y="1417"/>
                </a:lnTo>
                <a:lnTo>
                  <a:pt x="2255" y="1417"/>
                </a:lnTo>
                <a:lnTo>
                  <a:pt x="2257" y="1415"/>
                </a:lnTo>
                <a:lnTo>
                  <a:pt x="2255" y="1413"/>
                </a:lnTo>
                <a:lnTo>
                  <a:pt x="2255" y="1413"/>
                </a:lnTo>
                <a:close/>
                <a:moveTo>
                  <a:pt x="2267" y="1411"/>
                </a:moveTo>
                <a:lnTo>
                  <a:pt x="2265" y="1411"/>
                </a:lnTo>
                <a:lnTo>
                  <a:pt x="2265" y="1409"/>
                </a:lnTo>
                <a:lnTo>
                  <a:pt x="2263" y="1409"/>
                </a:lnTo>
                <a:lnTo>
                  <a:pt x="2263" y="1409"/>
                </a:lnTo>
                <a:lnTo>
                  <a:pt x="2263" y="1411"/>
                </a:lnTo>
                <a:lnTo>
                  <a:pt x="2263" y="1411"/>
                </a:lnTo>
                <a:lnTo>
                  <a:pt x="2263" y="1413"/>
                </a:lnTo>
                <a:lnTo>
                  <a:pt x="2265" y="1415"/>
                </a:lnTo>
                <a:lnTo>
                  <a:pt x="2265" y="1415"/>
                </a:lnTo>
                <a:lnTo>
                  <a:pt x="2267" y="1415"/>
                </a:lnTo>
                <a:lnTo>
                  <a:pt x="2267" y="1413"/>
                </a:lnTo>
                <a:lnTo>
                  <a:pt x="2267" y="1413"/>
                </a:lnTo>
                <a:lnTo>
                  <a:pt x="2267" y="1411"/>
                </a:lnTo>
                <a:close/>
                <a:moveTo>
                  <a:pt x="2276" y="1390"/>
                </a:moveTo>
                <a:lnTo>
                  <a:pt x="2276" y="1390"/>
                </a:lnTo>
                <a:lnTo>
                  <a:pt x="2276" y="1388"/>
                </a:lnTo>
                <a:lnTo>
                  <a:pt x="2276" y="1388"/>
                </a:lnTo>
                <a:lnTo>
                  <a:pt x="2276" y="1388"/>
                </a:lnTo>
                <a:lnTo>
                  <a:pt x="2276" y="1388"/>
                </a:lnTo>
                <a:lnTo>
                  <a:pt x="2276" y="1390"/>
                </a:lnTo>
                <a:lnTo>
                  <a:pt x="2276" y="1390"/>
                </a:lnTo>
                <a:lnTo>
                  <a:pt x="2276" y="1390"/>
                </a:lnTo>
                <a:close/>
                <a:moveTo>
                  <a:pt x="2273" y="1409"/>
                </a:moveTo>
                <a:lnTo>
                  <a:pt x="2271" y="1409"/>
                </a:lnTo>
                <a:lnTo>
                  <a:pt x="2271" y="1411"/>
                </a:lnTo>
                <a:lnTo>
                  <a:pt x="2271" y="1411"/>
                </a:lnTo>
                <a:lnTo>
                  <a:pt x="2271" y="1411"/>
                </a:lnTo>
                <a:lnTo>
                  <a:pt x="2271" y="1413"/>
                </a:lnTo>
                <a:lnTo>
                  <a:pt x="2271" y="1413"/>
                </a:lnTo>
                <a:lnTo>
                  <a:pt x="2273" y="1411"/>
                </a:lnTo>
                <a:lnTo>
                  <a:pt x="2273" y="1411"/>
                </a:lnTo>
                <a:lnTo>
                  <a:pt x="2273" y="1409"/>
                </a:lnTo>
                <a:close/>
                <a:moveTo>
                  <a:pt x="2278" y="1396"/>
                </a:moveTo>
                <a:lnTo>
                  <a:pt x="2278" y="1396"/>
                </a:lnTo>
                <a:lnTo>
                  <a:pt x="2278" y="1396"/>
                </a:lnTo>
                <a:lnTo>
                  <a:pt x="2276" y="1396"/>
                </a:lnTo>
                <a:lnTo>
                  <a:pt x="2276" y="1396"/>
                </a:lnTo>
                <a:lnTo>
                  <a:pt x="2276" y="1399"/>
                </a:lnTo>
                <a:lnTo>
                  <a:pt x="2276" y="1401"/>
                </a:lnTo>
                <a:lnTo>
                  <a:pt x="2278" y="1401"/>
                </a:lnTo>
                <a:lnTo>
                  <a:pt x="2280" y="1399"/>
                </a:lnTo>
                <a:lnTo>
                  <a:pt x="2280" y="1399"/>
                </a:lnTo>
                <a:lnTo>
                  <a:pt x="2280" y="1396"/>
                </a:lnTo>
                <a:lnTo>
                  <a:pt x="2278" y="1396"/>
                </a:lnTo>
                <a:close/>
                <a:moveTo>
                  <a:pt x="1934" y="631"/>
                </a:moveTo>
                <a:lnTo>
                  <a:pt x="1934" y="631"/>
                </a:lnTo>
                <a:lnTo>
                  <a:pt x="1936" y="633"/>
                </a:lnTo>
                <a:lnTo>
                  <a:pt x="1938" y="629"/>
                </a:lnTo>
                <a:lnTo>
                  <a:pt x="1938" y="629"/>
                </a:lnTo>
                <a:lnTo>
                  <a:pt x="1938" y="627"/>
                </a:lnTo>
                <a:lnTo>
                  <a:pt x="1938" y="627"/>
                </a:lnTo>
                <a:lnTo>
                  <a:pt x="1936" y="627"/>
                </a:lnTo>
                <a:lnTo>
                  <a:pt x="1930" y="629"/>
                </a:lnTo>
                <a:lnTo>
                  <a:pt x="1930" y="631"/>
                </a:lnTo>
                <a:lnTo>
                  <a:pt x="1932" y="631"/>
                </a:lnTo>
                <a:lnTo>
                  <a:pt x="1934" y="631"/>
                </a:lnTo>
                <a:close/>
                <a:moveTo>
                  <a:pt x="1957" y="1650"/>
                </a:moveTo>
                <a:lnTo>
                  <a:pt x="1957" y="1650"/>
                </a:lnTo>
                <a:lnTo>
                  <a:pt x="1957" y="1650"/>
                </a:lnTo>
                <a:lnTo>
                  <a:pt x="1955" y="1650"/>
                </a:lnTo>
                <a:lnTo>
                  <a:pt x="1955" y="1650"/>
                </a:lnTo>
                <a:lnTo>
                  <a:pt x="1955" y="1650"/>
                </a:lnTo>
                <a:lnTo>
                  <a:pt x="1957" y="1650"/>
                </a:lnTo>
                <a:lnTo>
                  <a:pt x="1957" y="1650"/>
                </a:lnTo>
                <a:lnTo>
                  <a:pt x="1957" y="1650"/>
                </a:lnTo>
                <a:close/>
                <a:moveTo>
                  <a:pt x="2072" y="522"/>
                </a:moveTo>
                <a:lnTo>
                  <a:pt x="2072" y="520"/>
                </a:lnTo>
                <a:lnTo>
                  <a:pt x="2070" y="518"/>
                </a:lnTo>
                <a:lnTo>
                  <a:pt x="2068" y="518"/>
                </a:lnTo>
                <a:lnTo>
                  <a:pt x="2068" y="520"/>
                </a:lnTo>
                <a:lnTo>
                  <a:pt x="2068" y="522"/>
                </a:lnTo>
                <a:lnTo>
                  <a:pt x="2072" y="522"/>
                </a:lnTo>
                <a:lnTo>
                  <a:pt x="2072" y="522"/>
                </a:lnTo>
                <a:close/>
                <a:moveTo>
                  <a:pt x="1861" y="1640"/>
                </a:moveTo>
                <a:lnTo>
                  <a:pt x="1859" y="1644"/>
                </a:lnTo>
                <a:lnTo>
                  <a:pt x="1859" y="1646"/>
                </a:lnTo>
                <a:lnTo>
                  <a:pt x="1856" y="1648"/>
                </a:lnTo>
                <a:lnTo>
                  <a:pt x="1854" y="1652"/>
                </a:lnTo>
                <a:lnTo>
                  <a:pt x="1856" y="1652"/>
                </a:lnTo>
                <a:lnTo>
                  <a:pt x="1861" y="1650"/>
                </a:lnTo>
                <a:lnTo>
                  <a:pt x="1863" y="1648"/>
                </a:lnTo>
                <a:lnTo>
                  <a:pt x="1865" y="1646"/>
                </a:lnTo>
                <a:lnTo>
                  <a:pt x="1865" y="1646"/>
                </a:lnTo>
                <a:lnTo>
                  <a:pt x="1867" y="1642"/>
                </a:lnTo>
                <a:lnTo>
                  <a:pt x="1865" y="1640"/>
                </a:lnTo>
                <a:lnTo>
                  <a:pt x="1863" y="1640"/>
                </a:lnTo>
                <a:lnTo>
                  <a:pt x="1861" y="1640"/>
                </a:lnTo>
                <a:close/>
                <a:moveTo>
                  <a:pt x="2257" y="428"/>
                </a:moveTo>
                <a:lnTo>
                  <a:pt x="2257" y="426"/>
                </a:lnTo>
                <a:lnTo>
                  <a:pt x="2257" y="426"/>
                </a:lnTo>
                <a:lnTo>
                  <a:pt x="2257" y="424"/>
                </a:lnTo>
                <a:lnTo>
                  <a:pt x="2257" y="424"/>
                </a:lnTo>
                <a:lnTo>
                  <a:pt x="2257" y="424"/>
                </a:lnTo>
                <a:lnTo>
                  <a:pt x="2261" y="424"/>
                </a:lnTo>
                <a:lnTo>
                  <a:pt x="2263" y="424"/>
                </a:lnTo>
                <a:lnTo>
                  <a:pt x="2263" y="424"/>
                </a:lnTo>
                <a:lnTo>
                  <a:pt x="2265" y="422"/>
                </a:lnTo>
                <a:lnTo>
                  <a:pt x="2263" y="422"/>
                </a:lnTo>
                <a:lnTo>
                  <a:pt x="2263" y="419"/>
                </a:lnTo>
                <a:lnTo>
                  <a:pt x="2263" y="419"/>
                </a:lnTo>
                <a:lnTo>
                  <a:pt x="2263" y="419"/>
                </a:lnTo>
                <a:lnTo>
                  <a:pt x="2267" y="419"/>
                </a:lnTo>
                <a:lnTo>
                  <a:pt x="2271" y="417"/>
                </a:lnTo>
                <a:lnTo>
                  <a:pt x="2273" y="417"/>
                </a:lnTo>
                <a:lnTo>
                  <a:pt x="2273" y="417"/>
                </a:lnTo>
                <a:lnTo>
                  <a:pt x="2273" y="415"/>
                </a:lnTo>
                <a:lnTo>
                  <a:pt x="2273" y="415"/>
                </a:lnTo>
                <a:lnTo>
                  <a:pt x="2278" y="415"/>
                </a:lnTo>
                <a:lnTo>
                  <a:pt x="2278" y="415"/>
                </a:lnTo>
                <a:lnTo>
                  <a:pt x="2280" y="413"/>
                </a:lnTo>
                <a:lnTo>
                  <a:pt x="2282" y="413"/>
                </a:lnTo>
                <a:lnTo>
                  <a:pt x="2284" y="411"/>
                </a:lnTo>
                <a:lnTo>
                  <a:pt x="2286" y="411"/>
                </a:lnTo>
                <a:lnTo>
                  <a:pt x="2286" y="411"/>
                </a:lnTo>
                <a:lnTo>
                  <a:pt x="2284" y="409"/>
                </a:lnTo>
                <a:lnTo>
                  <a:pt x="2271" y="409"/>
                </a:lnTo>
                <a:lnTo>
                  <a:pt x="2265" y="409"/>
                </a:lnTo>
                <a:lnTo>
                  <a:pt x="2259" y="409"/>
                </a:lnTo>
                <a:lnTo>
                  <a:pt x="2248" y="405"/>
                </a:lnTo>
                <a:lnTo>
                  <a:pt x="2238" y="405"/>
                </a:lnTo>
                <a:lnTo>
                  <a:pt x="2236" y="405"/>
                </a:lnTo>
                <a:lnTo>
                  <a:pt x="2229" y="407"/>
                </a:lnTo>
                <a:lnTo>
                  <a:pt x="2225" y="407"/>
                </a:lnTo>
                <a:lnTo>
                  <a:pt x="2221" y="407"/>
                </a:lnTo>
                <a:lnTo>
                  <a:pt x="2217" y="407"/>
                </a:lnTo>
                <a:lnTo>
                  <a:pt x="2215" y="409"/>
                </a:lnTo>
                <a:lnTo>
                  <a:pt x="2213" y="411"/>
                </a:lnTo>
                <a:lnTo>
                  <a:pt x="2211" y="413"/>
                </a:lnTo>
                <a:lnTo>
                  <a:pt x="2208" y="413"/>
                </a:lnTo>
                <a:lnTo>
                  <a:pt x="2208" y="409"/>
                </a:lnTo>
                <a:lnTo>
                  <a:pt x="2213" y="407"/>
                </a:lnTo>
                <a:lnTo>
                  <a:pt x="2213" y="407"/>
                </a:lnTo>
                <a:lnTo>
                  <a:pt x="2215" y="405"/>
                </a:lnTo>
                <a:lnTo>
                  <a:pt x="2219" y="405"/>
                </a:lnTo>
                <a:lnTo>
                  <a:pt x="2223" y="403"/>
                </a:lnTo>
                <a:lnTo>
                  <a:pt x="2223" y="403"/>
                </a:lnTo>
                <a:lnTo>
                  <a:pt x="2223" y="401"/>
                </a:lnTo>
                <a:lnTo>
                  <a:pt x="2221" y="401"/>
                </a:lnTo>
                <a:lnTo>
                  <a:pt x="2221" y="401"/>
                </a:lnTo>
                <a:lnTo>
                  <a:pt x="2221" y="401"/>
                </a:lnTo>
                <a:lnTo>
                  <a:pt x="2208" y="403"/>
                </a:lnTo>
                <a:lnTo>
                  <a:pt x="2202" y="403"/>
                </a:lnTo>
                <a:lnTo>
                  <a:pt x="2194" y="401"/>
                </a:lnTo>
                <a:lnTo>
                  <a:pt x="2194" y="401"/>
                </a:lnTo>
                <a:lnTo>
                  <a:pt x="2187" y="401"/>
                </a:lnTo>
                <a:lnTo>
                  <a:pt x="2187" y="401"/>
                </a:lnTo>
                <a:lnTo>
                  <a:pt x="2187" y="401"/>
                </a:lnTo>
                <a:lnTo>
                  <a:pt x="2194" y="398"/>
                </a:lnTo>
                <a:lnTo>
                  <a:pt x="2196" y="398"/>
                </a:lnTo>
                <a:lnTo>
                  <a:pt x="2200" y="396"/>
                </a:lnTo>
                <a:lnTo>
                  <a:pt x="2200" y="394"/>
                </a:lnTo>
                <a:lnTo>
                  <a:pt x="2202" y="394"/>
                </a:lnTo>
                <a:lnTo>
                  <a:pt x="2202" y="390"/>
                </a:lnTo>
                <a:lnTo>
                  <a:pt x="2202" y="390"/>
                </a:lnTo>
                <a:lnTo>
                  <a:pt x="2200" y="388"/>
                </a:lnTo>
                <a:lnTo>
                  <a:pt x="2198" y="388"/>
                </a:lnTo>
                <a:lnTo>
                  <a:pt x="2196" y="388"/>
                </a:lnTo>
                <a:lnTo>
                  <a:pt x="2198" y="386"/>
                </a:lnTo>
                <a:lnTo>
                  <a:pt x="2204" y="386"/>
                </a:lnTo>
                <a:lnTo>
                  <a:pt x="2206" y="388"/>
                </a:lnTo>
                <a:lnTo>
                  <a:pt x="2213" y="388"/>
                </a:lnTo>
                <a:lnTo>
                  <a:pt x="2215" y="388"/>
                </a:lnTo>
                <a:lnTo>
                  <a:pt x="2221" y="388"/>
                </a:lnTo>
                <a:lnTo>
                  <a:pt x="2223" y="388"/>
                </a:lnTo>
                <a:lnTo>
                  <a:pt x="2229" y="386"/>
                </a:lnTo>
                <a:lnTo>
                  <a:pt x="2231" y="384"/>
                </a:lnTo>
                <a:lnTo>
                  <a:pt x="2236" y="382"/>
                </a:lnTo>
                <a:lnTo>
                  <a:pt x="2236" y="380"/>
                </a:lnTo>
                <a:lnTo>
                  <a:pt x="2236" y="378"/>
                </a:lnTo>
                <a:lnTo>
                  <a:pt x="2234" y="375"/>
                </a:lnTo>
                <a:lnTo>
                  <a:pt x="2234" y="373"/>
                </a:lnTo>
                <a:lnTo>
                  <a:pt x="2229" y="373"/>
                </a:lnTo>
                <a:lnTo>
                  <a:pt x="2225" y="373"/>
                </a:lnTo>
                <a:lnTo>
                  <a:pt x="2221" y="373"/>
                </a:lnTo>
                <a:lnTo>
                  <a:pt x="2215" y="373"/>
                </a:lnTo>
                <a:lnTo>
                  <a:pt x="2215" y="371"/>
                </a:lnTo>
                <a:lnTo>
                  <a:pt x="2215" y="371"/>
                </a:lnTo>
                <a:lnTo>
                  <a:pt x="2217" y="371"/>
                </a:lnTo>
                <a:lnTo>
                  <a:pt x="2221" y="371"/>
                </a:lnTo>
                <a:lnTo>
                  <a:pt x="2227" y="371"/>
                </a:lnTo>
                <a:lnTo>
                  <a:pt x="2234" y="371"/>
                </a:lnTo>
                <a:lnTo>
                  <a:pt x="2236" y="373"/>
                </a:lnTo>
                <a:lnTo>
                  <a:pt x="2240" y="375"/>
                </a:lnTo>
                <a:lnTo>
                  <a:pt x="2242" y="378"/>
                </a:lnTo>
                <a:lnTo>
                  <a:pt x="2244" y="378"/>
                </a:lnTo>
                <a:lnTo>
                  <a:pt x="2248" y="380"/>
                </a:lnTo>
                <a:lnTo>
                  <a:pt x="2252" y="382"/>
                </a:lnTo>
                <a:lnTo>
                  <a:pt x="2255" y="384"/>
                </a:lnTo>
                <a:lnTo>
                  <a:pt x="2257" y="386"/>
                </a:lnTo>
                <a:lnTo>
                  <a:pt x="2257" y="388"/>
                </a:lnTo>
                <a:lnTo>
                  <a:pt x="2259" y="392"/>
                </a:lnTo>
                <a:lnTo>
                  <a:pt x="2261" y="396"/>
                </a:lnTo>
                <a:lnTo>
                  <a:pt x="2263" y="398"/>
                </a:lnTo>
                <a:lnTo>
                  <a:pt x="2269" y="401"/>
                </a:lnTo>
                <a:lnTo>
                  <a:pt x="2271" y="401"/>
                </a:lnTo>
                <a:lnTo>
                  <a:pt x="2276" y="401"/>
                </a:lnTo>
                <a:lnTo>
                  <a:pt x="2280" y="401"/>
                </a:lnTo>
                <a:lnTo>
                  <a:pt x="2280" y="401"/>
                </a:lnTo>
                <a:lnTo>
                  <a:pt x="2282" y="394"/>
                </a:lnTo>
                <a:lnTo>
                  <a:pt x="2282" y="392"/>
                </a:lnTo>
                <a:lnTo>
                  <a:pt x="2282" y="392"/>
                </a:lnTo>
                <a:lnTo>
                  <a:pt x="2282" y="390"/>
                </a:lnTo>
                <a:lnTo>
                  <a:pt x="2284" y="396"/>
                </a:lnTo>
                <a:lnTo>
                  <a:pt x="2284" y="396"/>
                </a:lnTo>
                <a:lnTo>
                  <a:pt x="2284" y="398"/>
                </a:lnTo>
                <a:lnTo>
                  <a:pt x="2284" y="401"/>
                </a:lnTo>
                <a:lnTo>
                  <a:pt x="2284" y="401"/>
                </a:lnTo>
                <a:lnTo>
                  <a:pt x="2288" y="401"/>
                </a:lnTo>
                <a:lnTo>
                  <a:pt x="2290" y="401"/>
                </a:lnTo>
                <a:lnTo>
                  <a:pt x="2294" y="401"/>
                </a:lnTo>
                <a:lnTo>
                  <a:pt x="2296" y="398"/>
                </a:lnTo>
                <a:lnTo>
                  <a:pt x="2294" y="398"/>
                </a:lnTo>
                <a:lnTo>
                  <a:pt x="2294" y="392"/>
                </a:lnTo>
                <a:lnTo>
                  <a:pt x="2294" y="390"/>
                </a:lnTo>
                <a:lnTo>
                  <a:pt x="2294" y="390"/>
                </a:lnTo>
                <a:lnTo>
                  <a:pt x="2294" y="384"/>
                </a:lnTo>
                <a:lnTo>
                  <a:pt x="2294" y="382"/>
                </a:lnTo>
                <a:lnTo>
                  <a:pt x="2294" y="378"/>
                </a:lnTo>
                <a:lnTo>
                  <a:pt x="2292" y="373"/>
                </a:lnTo>
                <a:lnTo>
                  <a:pt x="2290" y="373"/>
                </a:lnTo>
                <a:lnTo>
                  <a:pt x="2286" y="375"/>
                </a:lnTo>
                <a:lnTo>
                  <a:pt x="2286" y="375"/>
                </a:lnTo>
                <a:lnTo>
                  <a:pt x="2284" y="375"/>
                </a:lnTo>
                <a:lnTo>
                  <a:pt x="2284" y="378"/>
                </a:lnTo>
                <a:lnTo>
                  <a:pt x="2284" y="380"/>
                </a:lnTo>
                <a:lnTo>
                  <a:pt x="2282" y="378"/>
                </a:lnTo>
                <a:lnTo>
                  <a:pt x="2282" y="375"/>
                </a:lnTo>
                <a:lnTo>
                  <a:pt x="2282" y="373"/>
                </a:lnTo>
                <a:lnTo>
                  <a:pt x="2282" y="373"/>
                </a:lnTo>
                <a:lnTo>
                  <a:pt x="2284" y="371"/>
                </a:lnTo>
                <a:lnTo>
                  <a:pt x="2288" y="369"/>
                </a:lnTo>
                <a:lnTo>
                  <a:pt x="2290" y="367"/>
                </a:lnTo>
                <a:lnTo>
                  <a:pt x="2286" y="367"/>
                </a:lnTo>
                <a:lnTo>
                  <a:pt x="2284" y="367"/>
                </a:lnTo>
                <a:lnTo>
                  <a:pt x="2282" y="363"/>
                </a:lnTo>
                <a:lnTo>
                  <a:pt x="2282" y="363"/>
                </a:lnTo>
                <a:lnTo>
                  <a:pt x="2276" y="361"/>
                </a:lnTo>
                <a:lnTo>
                  <a:pt x="2276" y="361"/>
                </a:lnTo>
                <a:lnTo>
                  <a:pt x="2271" y="359"/>
                </a:lnTo>
                <a:lnTo>
                  <a:pt x="2265" y="357"/>
                </a:lnTo>
                <a:lnTo>
                  <a:pt x="2263" y="354"/>
                </a:lnTo>
                <a:lnTo>
                  <a:pt x="2257" y="352"/>
                </a:lnTo>
                <a:lnTo>
                  <a:pt x="2255" y="350"/>
                </a:lnTo>
                <a:lnTo>
                  <a:pt x="2252" y="348"/>
                </a:lnTo>
                <a:lnTo>
                  <a:pt x="2250" y="348"/>
                </a:lnTo>
                <a:lnTo>
                  <a:pt x="2248" y="350"/>
                </a:lnTo>
                <a:lnTo>
                  <a:pt x="2244" y="350"/>
                </a:lnTo>
                <a:lnTo>
                  <a:pt x="2242" y="350"/>
                </a:lnTo>
                <a:lnTo>
                  <a:pt x="2244" y="348"/>
                </a:lnTo>
                <a:lnTo>
                  <a:pt x="2248" y="348"/>
                </a:lnTo>
                <a:lnTo>
                  <a:pt x="2250" y="346"/>
                </a:lnTo>
                <a:lnTo>
                  <a:pt x="2250" y="344"/>
                </a:lnTo>
                <a:lnTo>
                  <a:pt x="2248" y="338"/>
                </a:lnTo>
                <a:lnTo>
                  <a:pt x="2248" y="336"/>
                </a:lnTo>
                <a:lnTo>
                  <a:pt x="2248" y="336"/>
                </a:lnTo>
                <a:lnTo>
                  <a:pt x="2246" y="336"/>
                </a:lnTo>
                <a:lnTo>
                  <a:pt x="2242" y="338"/>
                </a:lnTo>
                <a:lnTo>
                  <a:pt x="2240" y="338"/>
                </a:lnTo>
                <a:lnTo>
                  <a:pt x="2236" y="340"/>
                </a:lnTo>
                <a:lnTo>
                  <a:pt x="2229" y="342"/>
                </a:lnTo>
                <a:lnTo>
                  <a:pt x="2227" y="342"/>
                </a:lnTo>
                <a:lnTo>
                  <a:pt x="2225" y="342"/>
                </a:lnTo>
                <a:lnTo>
                  <a:pt x="2223" y="342"/>
                </a:lnTo>
                <a:lnTo>
                  <a:pt x="2221" y="342"/>
                </a:lnTo>
                <a:lnTo>
                  <a:pt x="2227" y="340"/>
                </a:lnTo>
                <a:lnTo>
                  <a:pt x="2229" y="340"/>
                </a:lnTo>
                <a:lnTo>
                  <a:pt x="2234" y="338"/>
                </a:lnTo>
                <a:lnTo>
                  <a:pt x="2242" y="336"/>
                </a:lnTo>
                <a:lnTo>
                  <a:pt x="2244" y="333"/>
                </a:lnTo>
                <a:lnTo>
                  <a:pt x="2246" y="333"/>
                </a:lnTo>
                <a:lnTo>
                  <a:pt x="2248" y="331"/>
                </a:lnTo>
                <a:lnTo>
                  <a:pt x="2250" y="331"/>
                </a:lnTo>
                <a:lnTo>
                  <a:pt x="2252" y="336"/>
                </a:lnTo>
                <a:lnTo>
                  <a:pt x="2255" y="342"/>
                </a:lnTo>
                <a:lnTo>
                  <a:pt x="2259" y="346"/>
                </a:lnTo>
                <a:lnTo>
                  <a:pt x="2263" y="348"/>
                </a:lnTo>
                <a:lnTo>
                  <a:pt x="2265" y="350"/>
                </a:lnTo>
                <a:lnTo>
                  <a:pt x="2271" y="352"/>
                </a:lnTo>
                <a:lnTo>
                  <a:pt x="2280" y="354"/>
                </a:lnTo>
                <a:lnTo>
                  <a:pt x="2282" y="357"/>
                </a:lnTo>
                <a:lnTo>
                  <a:pt x="2284" y="357"/>
                </a:lnTo>
                <a:lnTo>
                  <a:pt x="2286" y="354"/>
                </a:lnTo>
                <a:lnTo>
                  <a:pt x="2284" y="350"/>
                </a:lnTo>
                <a:lnTo>
                  <a:pt x="2288" y="350"/>
                </a:lnTo>
                <a:lnTo>
                  <a:pt x="2288" y="344"/>
                </a:lnTo>
                <a:lnTo>
                  <a:pt x="2288" y="342"/>
                </a:lnTo>
                <a:lnTo>
                  <a:pt x="2288" y="336"/>
                </a:lnTo>
                <a:lnTo>
                  <a:pt x="2286" y="333"/>
                </a:lnTo>
                <a:lnTo>
                  <a:pt x="2282" y="333"/>
                </a:lnTo>
                <a:lnTo>
                  <a:pt x="2278" y="331"/>
                </a:lnTo>
                <a:lnTo>
                  <a:pt x="2276" y="329"/>
                </a:lnTo>
                <a:lnTo>
                  <a:pt x="2271" y="327"/>
                </a:lnTo>
                <a:lnTo>
                  <a:pt x="2267" y="327"/>
                </a:lnTo>
                <a:lnTo>
                  <a:pt x="2265" y="325"/>
                </a:lnTo>
                <a:lnTo>
                  <a:pt x="2261" y="323"/>
                </a:lnTo>
                <a:lnTo>
                  <a:pt x="2259" y="323"/>
                </a:lnTo>
                <a:lnTo>
                  <a:pt x="2252" y="321"/>
                </a:lnTo>
                <a:lnTo>
                  <a:pt x="2244" y="323"/>
                </a:lnTo>
                <a:lnTo>
                  <a:pt x="2242" y="323"/>
                </a:lnTo>
                <a:lnTo>
                  <a:pt x="2240" y="325"/>
                </a:lnTo>
                <a:lnTo>
                  <a:pt x="2231" y="327"/>
                </a:lnTo>
                <a:lnTo>
                  <a:pt x="2227" y="327"/>
                </a:lnTo>
                <a:lnTo>
                  <a:pt x="2225" y="329"/>
                </a:lnTo>
                <a:lnTo>
                  <a:pt x="2221" y="329"/>
                </a:lnTo>
                <a:lnTo>
                  <a:pt x="2215" y="329"/>
                </a:lnTo>
                <a:lnTo>
                  <a:pt x="2215" y="329"/>
                </a:lnTo>
                <a:lnTo>
                  <a:pt x="2211" y="331"/>
                </a:lnTo>
                <a:lnTo>
                  <a:pt x="2211" y="331"/>
                </a:lnTo>
                <a:lnTo>
                  <a:pt x="2211" y="331"/>
                </a:lnTo>
                <a:lnTo>
                  <a:pt x="2208" y="329"/>
                </a:lnTo>
                <a:lnTo>
                  <a:pt x="2208" y="329"/>
                </a:lnTo>
                <a:lnTo>
                  <a:pt x="2211" y="329"/>
                </a:lnTo>
                <a:lnTo>
                  <a:pt x="2213" y="329"/>
                </a:lnTo>
                <a:lnTo>
                  <a:pt x="2215" y="329"/>
                </a:lnTo>
                <a:lnTo>
                  <a:pt x="2219" y="329"/>
                </a:lnTo>
                <a:lnTo>
                  <a:pt x="2221" y="329"/>
                </a:lnTo>
                <a:lnTo>
                  <a:pt x="2221" y="327"/>
                </a:lnTo>
                <a:lnTo>
                  <a:pt x="2223" y="327"/>
                </a:lnTo>
                <a:lnTo>
                  <a:pt x="2223" y="325"/>
                </a:lnTo>
                <a:lnTo>
                  <a:pt x="2215" y="323"/>
                </a:lnTo>
                <a:lnTo>
                  <a:pt x="2213" y="321"/>
                </a:lnTo>
                <a:lnTo>
                  <a:pt x="2217" y="323"/>
                </a:lnTo>
                <a:lnTo>
                  <a:pt x="2219" y="323"/>
                </a:lnTo>
                <a:lnTo>
                  <a:pt x="2225" y="325"/>
                </a:lnTo>
                <a:lnTo>
                  <a:pt x="2229" y="327"/>
                </a:lnTo>
                <a:lnTo>
                  <a:pt x="2229" y="327"/>
                </a:lnTo>
                <a:lnTo>
                  <a:pt x="2236" y="325"/>
                </a:lnTo>
                <a:lnTo>
                  <a:pt x="2236" y="325"/>
                </a:lnTo>
                <a:lnTo>
                  <a:pt x="2240" y="323"/>
                </a:lnTo>
                <a:lnTo>
                  <a:pt x="2242" y="321"/>
                </a:lnTo>
                <a:lnTo>
                  <a:pt x="2246" y="321"/>
                </a:lnTo>
                <a:lnTo>
                  <a:pt x="2248" y="319"/>
                </a:lnTo>
                <a:lnTo>
                  <a:pt x="2248" y="319"/>
                </a:lnTo>
                <a:lnTo>
                  <a:pt x="2246" y="317"/>
                </a:lnTo>
                <a:lnTo>
                  <a:pt x="2242" y="313"/>
                </a:lnTo>
                <a:lnTo>
                  <a:pt x="2240" y="310"/>
                </a:lnTo>
                <a:lnTo>
                  <a:pt x="2238" y="310"/>
                </a:lnTo>
                <a:lnTo>
                  <a:pt x="2238" y="310"/>
                </a:lnTo>
                <a:lnTo>
                  <a:pt x="2240" y="310"/>
                </a:lnTo>
                <a:lnTo>
                  <a:pt x="2244" y="313"/>
                </a:lnTo>
                <a:lnTo>
                  <a:pt x="2246" y="315"/>
                </a:lnTo>
                <a:lnTo>
                  <a:pt x="2248" y="317"/>
                </a:lnTo>
                <a:lnTo>
                  <a:pt x="2250" y="317"/>
                </a:lnTo>
                <a:lnTo>
                  <a:pt x="2252" y="317"/>
                </a:lnTo>
                <a:lnTo>
                  <a:pt x="2252" y="317"/>
                </a:lnTo>
                <a:lnTo>
                  <a:pt x="2255" y="315"/>
                </a:lnTo>
                <a:lnTo>
                  <a:pt x="2259" y="313"/>
                </a:lnTo>
                <a:lnTo>
                  <a:pt x="2263" y="319"/>
                </a:lnTo>
                <a:lnTo>
                  <a:pt x="2271" y="323"/>
                </a:lnTo>
                <a:lnTo>
                  <a:pt x="2276" y="323"/>
                </a:lnTo>
                <a:lnTo>
                  <a:pt x="2284" y="325"/>
                </a:lnTo>
                <a:lnTo>
                  <a:pt x="2286" y="325"/>
                </a:lnTo>
                <a:lnTo>
                  <a:pt x="2290" y="323"/>
                </a:lnTo>
                <a:lnTo>
                  <a:pt x="2296" y="321"/>
                </a:lnTo>
                <a:lnTo>
                  <a:pt x="2299" y="321"/>
                </a:lnTo>
                <a:lnTo>
                  <a:pt x="2309" y="321"/>
                </a:lnTo>
                <a:lnTo>
                  <a:pt x="2311" y="319"/>
                </a:lnTo>
                <a:lnTo>
                  <a:pt x="2311" y="315"/>
                </a:lnTo>
                <a:lnTo>
                  <a:pt x="2313" y="310"/>
                </a:lnTo>
                <a:lnTo>
                  <a:pt x="2313" y="310"/>
                </a:lnTo>
                <a:lnTo>
                  <a:pt x="2303" y="306"/>
                </a:lnTo>
                <a:lnTo>
                  <a:pt x="2299" y="306"/>
                </a:lnTo>
                <a:lnTo>
                  <a:pt x="2290" y="306"/>
                </a:lnTo>
                <a:lnTo>
                  <a:pt x="2288" y="306"/>
                </a:lnTo>
                <a:lnTo>
                  <a:pt x="2286" y="304"/>
                </a:lnTo>
                <a:lnTo>
                  <a:pt x="2284" y="304"/>
                </a:lnTo>
                <a:lnTo>
                  <a:pt x="2284" y="302"/>
                </a:lnTo>
                <a:lnTo>
                  <a:pt x="2284" y="302"/>
                </a:lnTo>
                <a:lnTo>
                  <a:pt x="2286" y="300"/>
                </a:lnTo>
                <a:lnTo>
                  <a:pt x="2286" y="300"/>
                </a:lnTo>
                <a:lnTo>
                  <a:pt x="2286" y="298"/>
                </a:lnTo>
                <a:lnTo>
                  <a:pt x="2286" y="298"/>
                </a:lnTo>
                <a:lnTo>
                  <a:pt x="2284" y="298"/>
                </a:lnTo>
                <a:lnTo>
                  <a:pt x="2284" y="298"/>
                </a:lnTo>
                <a:lnTo>
                  <a:pt x="2286" y="296"/>
                </a:lnTo>
                <a:lnTo>
                  <a:pt x="2290" y="294"/>
                </a:lnTo>
                <a:lnTo>
                  <a:pt x="2290" y="294"/>
                </a:lnTo>
                <a:lnTo>
                  <a:pt x="2290" y="289"/>
                </a:lnTo>
                <a:lnTo>
                  <a:pt x="2290" y="289"/>
                </a:lnTo>
                <a:lnTo>
                  <a:pt x="2292" y="292"/>
                </a:lnTo>
                <a:lnTo>
                  <a:pt x="2292" y="296"/>
                </a:lnTo>
                <a:lnTo>
                  <a:pt x="2290" y="298"/>
                </a:lnTo>
                <a:lnTo>
                  <a:pt x="2294" y="302"/>
                </a:lnTo>
                <a:lnTo>
                  <a:pt x="2301" y="302"/>
                </a:lnTo>
                <a:lnTo>
                  <a:pt x="2309" y="302"/>
                </a:lnTo>
                <a:lnTo>
                  <a:pt x="2315" y="300"/>
                </a:lnTo>
                <a:lnTo>
                  <a:pt x="2313" y="298"/>
                </a:lnTo>
                <a:lnTo>
                  <a:pt x="2317" y="298"/>
                </a:lnTo>
                <a:lnTo>
                  <a:pt x="2324" y="298"/>
                </a:lnTo>
                <a:lnTo>
                  <a:pt x="2326" y="298"/>
                </a:lnTo>
                <a:lnTo>
                  <a:pt x="2328" y="298"/>
                </a:lnTo>
                <a:lnTo>
                  <a:pt x="2328" y="298"/>
                </a:lnTo>
                <a:lnTo>
                  <a:pt x="2328" y="296"/>
                </a:lnTo>
                <a:lnTo>
                  <a:pt x="2330" y="294"/>
                </a:lnTo>
                <a:lnTo>
                  <a:pt x="2330" y="292"/>
                </a:lnTo>
                <a:lnTo>
                  <a:pt x="2328" y="289"/>
                </a:lnTo>
                <a:lnTo>
                  <a:pt x="2326" y="289"/>
                </a:lnTo>
                <a:lnTo>
                  <a:pt x="2324" y="287"/>
                </a:lnTo>
                <a:lnTo>
                  <a:pt x="2322" y="281"/>
                </a:lnTo>
                <a:lnTo>
                  <a:pt x="2317" y="279"/>
                </a:lnTo>
                <a:lnTo>
                  <a:pt x="2315" y="277"/>
                </a:lnTo>
                <a:lnTo>
                  <a:pt x="2311" y="279"/>
                </a:lnTo>
                <a:lnTo>
                  <a:pt x="2311" y="281"/>
                </a:lnTo>
                <a:lnTo>
                  <a:pt x="2309" y="285"/>
                </a:lnTo>
                <a:lnTo>
                  <a:pt x="2305" y="287"/>
                </a:lnTo>
                <a:lnTo>
                  <a:pt x="2303" y="287"/>
                </a:lnTo>
                <a:lnTo>
                  <a:pt x="2303" y="287"/>
                </a:lnTo>
                <a:lnTo>
                  <a:pt x="2305" y="285"/>
                </a:lnTo>
                <a:lnTo>
                  <a:pt x="2305" y="285"/>
                </a:lnTo>
                <a:lnTo>
                  <a:pt x="2307" y="283"/>
                </a:lnTo>
                <a:lnTo>
                  <a:pt x="2307" y="281"/>
                </a:lnTo>
                <a:lnTo>
                  <a:pt x="2305" y="277"/>
                </a:lnTo>
                <a:lnTo>
                  <a:pt x="2305" y="275"/>
                </a:lnTo>
                <a:lnTo>
                  <a:pt x="2303" y="275"/>
                </a:lnTo>
                <a:lnTo>
                  <a:pt x="2303" y="275"/>
                </a:lnTo>
                <a:lnTo>
                  <a:pt x="2301" y="275"/>
                </a:lnTo>
                <a:lnTo>
                  <a:pt x="2296" y="277"/>
                </a:lnTo>
                <a:lnTo>
                  <a:pt x="2294" y="279"/>
                </a:lnTo>
                <a:lnTo>
                  <a:pt x="2294" y="279"/>
                </a:lnTo>
                <a:lnTo>
                  <a:pt x="2292" y="279"/>
                </a:lnTo>
                <a:lnTo>
                  <a:pt x="2290" y="277"/>
                </a:lnTo>
                <a:lnTo>
                  <a:pt x="2288" y="275"/>
                </a:lnTo>
                <a:lnTo>
                  <a:pt x="2286" y="275"/>
                </a:lnTo>
                <a:lnTo>
                  <a:pt x="2290" y="277"/>
                </a:lnTo>
                <a:lnTo>
                  <a:pt x="2294" y="277"/>
                </a:lnTo>
                <a:lnTo>
                  <a:pt x="2299" y="275"/>
                </a:lnTo>
                <a:lnTo>
                  <a:pt x="2301" y="273"/>
                </a:lnTo>
                <a:lnTo>
                  <a:pt x="2303" y="273"/>
                </a:lnTo>
                <a:lnTo>
                  <a:pt x="2305" y="273"/>
                </a:lnTo>
                <a:lnTo>
                  <a:pt x="2311" y="269"/>
                </a:lnTo>
                <a:lnTo>
                  <a:pt x="2315" y="269"/>
                </a:lnTo>
                <a:lnTo>
                  <a:pt x="2317" y="271"/>
                </a:lnTo>
                <a:lnTo>
                  <a:pt x="2320" y="271"/>
                </a:lnTo>
                <a:lnTo>
                  <a:pt x="2322" y="273"/>
                </a:lnTo>
                <a:lnTo>
                  <a:pt x="2324" y="273"/>
                </a:lnTo>
                <a:lnTo>
                  <a:pt x="2326" y="273"/>
                </a:lnTo>
                <a:lnTo>
                  <a:pt x="2326" y="271"/>
                </a:lnTo>
                <a:lnTo>
                  <a:pt x="2328" y="269"/>
                </a:lnTo>
                <a:lnTo>
                  <a:pt x="2328" y="266"/>
                </a:lnTo>
                <a:lnTo>
                  <a:pt x="2326" y="262"/>
                </a:lnTo>
                <a:lnTo>
                  <a:pt x="2326" y="260"/>
                </a:lnTo>
                <a:lnTo>
                  <a:pt x="2326" y="260"/>
                </a:lnTo>
                <a:lnTo>
                  <a:pt x="2326" y="258"/>
                </a:lnTo>
                <a:lnTo>
                  <a:pt x="2326" y="258"/>
                </a:lnTo>
                <a:lnTo>
                  <a:pt x="2326" y="256"/>
                </a:lnTo>
                <a:lnTo>
                  <a:pt x="2324" y="254"/>
                </a:lnTo>
                <a:lnTo>
                  <a:pt x="2322" y="252"/>
                </a:lnTo>
                <a:lnTo>
                  <a:pt x="2320" y="248"/>
                </a:lnTo>
                <a:lnTo>
                  <a:pt x="2320" y="245"/>
                </a:lnTo>
                <a:lnTo>
                  <a:pt x="2317" y="241"/>
                </a:lnTo>
                <a:lnTo>
                  <a:pt x="2313" y="241"/>
                </a:lnTo>
                <a:lnTo>
                  <a:pt x="2311" y="241"/>
                </a:lnTo>
                <a:lnTo>
                  <a:pt x="2309" y="241"/>
                </a:lnTo>
                <a:lnTo>
                  <a:pt x="2307" y="239"/>
                </a:lnTo>
                <a:lnTo>
                  <a:pt x="2305" y="239"/>
                </a:lnTo>
                <a:lnTo>
                  <a:pt x="2301" y="241"/>
                </a:lnTo>
                <a:lnTo>
                  <a:pt x="2296" y="241"/>
                </a:lnTo>
                <a:lnTo>
                  <a:pt x="2296" y="239"/>
                </a:lnTo>
                <a:lnTo>
                  <a:pt x="2294" y="239"/>
                </a:lnTo>
                <a:lnTo>
                  <a:pt x="2292" y="237"/>
                </a:lnTo>
                <a:lnTo>
                  <a:pt x="2290" y="231"/>
                </a:lnTo>
                <a:lnTo>
                  <a:pt x="2288" y="231"/>
                </a:lnTo>
                <a:lnTo>
                  <a:pt x="2284" y="231"/>
                </a:lnTo>
                <a:lnTo>
                  <a:pt x="2284" y="231"/>
                </a:lnTo>
                <a:lnTo>
                  <a:pt x="2282" y="229"/>
                </a:lnTo>
                <a:lnTo>
                  <a:pt x="2280" y="229"/>
                </a:lnTo>
                <a:lnTo>
                  <a:pt x="2280" y="227"/>
                </a:lnTo>
                <a:lnTo>
                  <a:pt x="2282" y="227"/>
                </a:lnTo>
                <a:lnTo>
                  <a:pt x="2284" y="224"/>
                </a:lnTo>
                <a:lnTo>
                  <a:pt x="2286" y="224"/>
                </a:lnTo>
                <a:lnTo>
                  <a:pt x="2290" y="227"/>
                </a:lnTo>
                <a:lnTo>
                  <a:pt x="2292" y="229"/>
                </a:lnTo>
                <a:lnTo>
                  <a:pt x="2294" y="229"/>
                </a:lnTo>
                <a:lnTo>
                  <a:pt x="2305" y="222"/>
                </a:lnTo>
                <a:lnTo>
                  <a:pt x="2305" y="222"/>
                </a:lnTo>
                <a:lnTo>
                  <a:pt x="2311" y="220"/>
                </a:lnTo>
                <a:lnTo>
                  <a:pt x="2317" y="220"/>
                </a:lnTo>
                <a:lnTo>
                  <a:pt x="2320" y="220"/>
                </a:lnTo>
                <a:lnTo>
                  <a:pt x="2326" y="222"/>
                </a:lnTo>
                <a:lnTo>
                  <a:pt x="2330" y="222"/>
                </a:lnTo>
                <a:lnTo>
                  <a:pt x="2332" y="224"/>
                </a:lnTo>
                <a:lnTo>
                  <a:pt x="2334" y="224"/>
                </a:lnTo>
                <a:lnTo>
                  <a:pt x="2336" y="224"/>
                </a:lnTo>
                <a:lnTo>
                  <a:pt x="2338" y="224"/>
                </a:lnTo>
                <a:lnTo>
                  <a:pt x="2340" y="224"/>
                </a:lnTo>
                <a:lnTo>
                  <a:pt x="2340" y="222"/>
                </a:lnTo>
                <a:lnTo>
                  <a:pt x="2343" y="220"/>
                </a:lnTo>
                <a:lnTo>
                  <a:pt x="2343" y="218"/>
                </a:lnTo>
                <a:lnTo>
                  <a:pt x="2343" y="214"/>
                </a:lnTo>
                <a:lnTo>
                  <a:pt x="2343" y="212"/>
                </a:lnTo>
                <a:lnTo>
                  <a:pt x="2340" y="210"/>
                </a:lnTo>
                <a:lnTo>
                  <a:pt x="2338" y="210"/>
                </a:lnTo>
                <a:lnTo>
                  <a:pt x="2334" y="210"/>
                </a:lnTo>
                <a:lnTo>
                  <a:pt x="2330" y="212"/>
                </a:lnTo>
                <a:lnTo>
                  <a:pt x="2328" y="212"/>
                </a:lnTo>
                <a:lnTo>
                  <a:pt x="2326" y="212"/>
                </a:lnTo>
                <a:lnTo>
                  <a:pt x="2324" y="210"/>
                </a:lnTo>
                <a:lnTo>
                  <a:pt x="2322" y="208"/>
                </a:lnTo>
                <a:lnTo>
                  <a:pt x="2315" y="208"/>
                </a:lnTo>
                <a:lnTo>
                  <a:pt x="2311" y="206"/>
                </a:lnTo>
                <a:lnTo>
                  <a:pt x="2309" y="199"/>
                </a:lnTo>
                <a:lnTo>
                  <a:pt x="2311" y="197"/>
                </a:lnTo>
                <a:lnTo>
                  <a:pt x="2315" y="197"/>
                </a:lnTo>
                <a:lnTo>
                  <a:pt x="2320" y="197"/>
                </a:lnTo>
                <a:lnTo>
                  <a:pt x="2326" y="201"/>
                </a:lnTo>
                <a:lnTo>
                  <a:pt x="2326" y="201"/>
                </a:lnTo>
                <a:lnTo>
                  <a:pt x="2328" y="201"/>
                </a:lnTo>
                <a:lnTo>
                  <a:pt x="2328" y="199"/>
                </a:lnTo>
                <a:lnTo>
                  <a:pt x="2326" y="197"/>
                </a:lnTo>
                <a:lnTo>
                  <a:pt x="2326" y="197"/>
                </a:lnTo>
                <a:lnTo>
                  <a:pt x="2322" y="195"/>
                </a:lnTo>
                <a:lnTo>
                  <a:pt x="2317" y="193"/>
                </a:lnTo>
                <a:lnTo>
                  <a:pt x="2313" y="193"/>
                </a:lnTo>
                <a:lnTo>
                  <a:pt x="2309" y="191"/>
                </a:lnTo>
                <a:lnTo>
                  <a:pt x="2305" y="191"/>
                </a:lnTo>
                <a:lnTo>
                  <a:pt x="2301" y="193"/>
                </a:lnTo>
                <a:lnTo>
                  <a:pt x="2299" y="197"/>
                </a:lnTo>
                <a:lnTo>
                  <a:pt x="2294" y="199"/>
                </a:lnTo>
                <a:lnTo>
                  <a:pt x="2292" y="197"/>
                </a:lnTo>
                <a:lnTo>
                  <a:pt x="2292" y="195"/>
                </a:lnTo>
                <a:lnTo>
                  <a:pt x="2294" y="191"/>
                </a:lnTo>
                <a:lnTo>
                  <a:pt x="2296" y="189"/>
                </a:lnTo>
                <a:lnTo>
                  <a:pt x="2299" y="185"/>
                </a:lnTo>
                <a:lnTo>
                  <a:pt x="2299" y="183"/>
                </a:lnTo>
                <a:lnTo>
                  <a:pt x="2301" y="178"/>
                </a:lnTo>
                <a:lnTo>
                  <a:pt x="2301" y="176"/>
                </a:lnTo>
                <a:lnTo>
                  <a:pt x="2305" y="170"/>
                </a:lnTo>
                <a:lnTo>
                  <a:pt x="2305" y="170"/>
                </a:lnTo>
                <a:lnTo>
                  <a:pt x="2301" y="168"/>
                </a:lnTo>
                <a:lnTo>
                  <a:pt x="2301" y="168"/>
                </a:lnTo>
                <a:lnTo>
                  <a:pt x="2309" y="164"/>
                </a:lnTo>
                <a:lnTo>
                  <a:pt x="2313" y="162"/>
                </a:lnTo>
                <a:lnTo>
                  <a:pt x="2315" y="162"/>
                </a:lnTo>
                <a:lnTo>
                  <a:pt x="2317" y="162"/>
                </a:lnTo>
                <a:lnTo>
                  <a:pt x="2317" y="162"/>
                </a:lnTo>
                <a:lnTo>
                  <a:pt x="2320" y="159"/>
                </a:lnTo>
                <a:lnTo>
                  <a:pt x="2320" y="157"/>
                </a:lnTo>
                <a:lnTo>
                  <a:pt x="2322" y="155"/>
                </a:lnTo>
                <a:lnTo>
                  <a:pt x="2322" y="155"/>
                </a:lnTo>
                <a:lnTo>
                  <a:pt x="2322" y="155"/>
                </a:lnTo>
                <a:lnTo>
                  <a:pt x="2328" y="153"/>
                </a:lnTo>
                <a:lnTo>
                  <a:pt x="2332" y="151"/>
                </a:lnTo>
                <a:lnTo>
                  <a:pt x="2332" y="151"/>
                </a:lnTo>
                <a:lnTo>
                  <a:pt x="2332" y="149"/>
                </a:lnTo>
                <a:lnTo>
                  <a:pt x="2332" y="149"/>
                </a:lnTo>
                <a:lnTo>
                  <a:pt x="2332" y="147"/>
                </a:lnTo>
                <a:lnTo>
                  <a:pt x="2330" y="147"/>
                </a:lnTo>
                <a:lnTo>
                  <a:pt x="2330" y="145"/>
                </a:lnTo>
                <a:lnTo>
                  <a:pt x="2328" y="145"/>
                </a:lnTo>
                <a:lnTo>
                  <a:pt x="2326" y="145"/>
                </a:lnTo>
                <a:lnTo>
                  <a:pt x="2326" y="143"/>
                </a:lnTo>
                <a:lnTo>
                  <a:pt x="2326" y="141"/>
                </a:lnTo>
                <a:lnTo>
                  <a:pt x="2328" y="139"/>
                </a:lnTo>
                <a:lnTo>
                  <a:pt x="2328" y="136"/>
                </a:lnTo>
                <a:lnTo>
                  <a:pt x="2328" y="134"/>
                </a:lnTo>
                <a:lnTo>
                  <a:pt x="2328" y="132"/>
                </a:lnTo>
                <a:lnTo>
                  <a:pt x="2326" y="132"/>
                </a:lnTo>
                <a:lnTo>
                  <a:pt x="2326" y="132"/>
                </a:lnTo>
                <a:lnTo>
                  <a:pt x="2320" y="132"/>
                </a:lnTo>
                <a:lnTo>
                  <a:pt x="2317" y="132"/>
                </a:lnTo>
                <a:lnTo>
                  <a:pt x="2317" y="132"/>
                </a:lnTo>
                <a:lnTo>
                  <a:pt x="2315" y="130"/>
                </a:lnTo>
                <a:lnTo>
                  <a:pt x="2315" y="128"/>
                </a:lnTo>
                <a:lnTo>
                  <a:pt x="2315" y="126"/>
                </a:lnTo>
                <a:lnTo>
                  <a:pt x="2315" y="124"/>
                </a:lnTo>
                <a:lnTo>
                  <a:pt x="2317" y="122"/>
                </a:lnTo>
                <a:lnTo>
                  <a:pt x="2320" y="120"/>
                </a:lnTo>
                <a:lnTo>
                  <a:pt x="2326" y="115"/>
                </a:lnTo>
                <a:lnTo>
                  <a:pt x="2326" y="115"/>
                </a:lnTo>
                <a:lnTo>
                  <a:pt x="2330" y="115"/>
                </a:lnTo>
                <a:lnTo>
                  <a:pt x="2332" y="115"/>
                </a:lnTo>
                <a:lnTo>
                  <a:pt x="2336" y="118"/>
                </a:lnTo>
                <a:lnTo>
                  <a:pt x="2347" y="118"/>
                </a:lnTo>
                <a:lnTo>
                  <a:pt x="2351" y="118"/>
                </a:lnTo>
                <a:lnTo>
                  <a:pt x="2357" y="118"/>
                </a:lnTo>
                <a:lnTo>
                  <a:pt x="2359" y="118"/>
                </a:lnTo>
                <a:lnTo>
                  <a:pt x="2361" y="118"/>
                </a:lnTo>
                <a:lnTo>
                  <a:pt x="2364" y="118"/>
                </a:lnTo>
                <a:lnTo>
                  <a:pt x="2370" y="115"/>
                </a:lnTo>
                <a:lnTo>
                  <a:pt x="2374" y="113"/>
                </a:lnTo>
                <a:lnTo>
                  <a:pt x="2376" y="111"/>
                </a:lnTo>
                <a:lnTo>
                  <a:pt x="2376" y="109"/>
                </a:lnTo>
                <a:lnTo>
                  <a:pt x="2370" y="109"/>
                </a:lnTo>
                <a:lnTo>
                  <a:pt x="2368" y="107"/>
                </a:lnTo>
                <a:lnTo>
                  <a:pt x="2366" y="105"/>
                </a:lnTo>
                <a:lnTo>
                  <a:pt x="2372" y="103"/>
                </a:lnTo>
                <a:lnTo>
                  <a:pt x="2376" y="103"/>
                </a:lnTo>
                <a:lnTo>
                  <a:pt x="2382" y="103"/>
                </a:lnTo>
                <a:lnTo>
                  <a:pt x="2387" y="101"/>
                </a:lnTo>
                <a:lnTo>
                  <a:pt x="2397" y="99"/>
                </a:lnTo>
                <a:lnTo>
                  <a:pt x="2399" y="99"/>
                </a:lnTo>
                <a:lnTo>
                  <a:pt x="2401" y="97"/>
                </a:lnTo>
                <a:lnTo>
                  <a:pt x="2401" y="95"/>
                </a:lnTo>
                <a:lnTo>
                  <a:pt x="2401" y="95"/>
                </a:lnTo>
                <a:lnTo>
                  <a:pt x="2397" y="92"/>
                </a:lnTo>
                <a:lnTo>
                  <a:pt x="2399" y="90"/>
                </a:lnTo>
                <a:lnTo>
                  <a:pt x="2401" y="90"/>
                </a:lnTo>
                <a:lnTo>
                  <a:pt x="2408" y="90"/>
                </a:lnTo>
                <a:lnTo>
                  <a:pt x="2414" y="90"/>
                </a:lnTo>
                <a:lnTo>
                  <a:pt x="2418" y="88"/>
                </a:lnTo>
                <a:lnTo>
                  <a:pt x="2426" y="84"/>
                </a:lnTo>
                <a:lnTo>
                  <a:pt x="2431" y="80"/>
                </a:lnTo>
                <a:lnTo>
                  <a:pt x="2441" y="76"/>
                </a:lnTo>
                <a:lnTo>
                  <a:pt x="2443" y="76"/>
                </a:lnTo>
                <a:lnTo>
                  <a:pt x="2443" y="76"/>
                </a:lnTo>
                <a:lnTo>
                  <a:pt x="2441" y="74"/>
                </a:lnTo>
                <a:lnTo>
                  <a:pt x="2437" y="71"/>
                </a:lnTo>
                <a:lnTo>
                  <a:pt x="2431" y="69"/>
                </a:lnTo>
                <a:lnTo>
                  <a:pt x="2428" y="67"/>
                </a:lnTo>
                <a:lnTo>
                  <a:pt x="2420" y="67"/>
                </a:lnTo>
                <a:lnTo>
                  <a:pt x="2410" y="63"/>
                </a:lnTo>
                <a:lnTo>
                  <a:pt x="2401" y="63"/>
                </a:lnTo>
                <a:lnTo>
                  <a:pt x="2387" y="63"/>
                </a:lnTo>
                <a:lnTo>
                  <a:pt x="2384" y="63"/>
                </a:lnTo>
                <a:lnTo>
                  <a:pt x="2382" y="63"/>
                </a:lnTo>
                <a:lnTo>
                  <a:pt x="2376" y="65"/>
                </a:lnTo>
                <a:lnTo>
                  <a:pt x="2374" y="65"/>
                </a:lnTo>
                <a:lnTo>
                  <a:pt x="2372" y="65"/>
                </a:lnTo>
                <a:lnTo>
                  <a:pt x="2370" y="65"/>
                </a:lnTo>
                <a:lnTo>
                  <a:pt x="2368" y="69"/>
                </a:lnTo>
                <a:lnTo>
                  <a:pt x="2361" y="71"/>
                </a:lnTo>
                <a:lnTo>
                  <a:pt x="2359" y="76"/>
                </a:lnTo>
                <a:lnTo>
                  <a:pt x="2357" y="76"/>
                </a:lnTo>
                <a:lnTo>
                  <a:pt x="2355" y="78"/>
                </a:lnTo>
                <a:lnTo>
                  <a:pt x="2351" y="76"/>
                </a:lnTo>
                <a:lnTo>
                  <a:pt x="2347" y="76"/>
                </a:lnTo>
                <a:lnTo>
                  <a:pt x="2345" y="76"/>
                </a:lnTo>
                <a:lnTo>
                  <a:pt x="2340" y="74"/>
                </a:lnTo>
                <a:lnTo>
                  <a:pt x="2336" y="74"/>
                </a:lnTo>
                <a:lnTo>
                  <a:pt x="2330" y="74"/>
                </a:lnTo>
                <a:lnTo>
                  <a:pt x="2330" y="69"/>
                </a:lnTo>
                <a:lnTo>
                  <a:pt x="2324" y="69"/>
                </a:lnTo>
                <a:lnTo>
                  <a:pt x="2317" y="71"/>
                </a:lnTo>
                <a:lnTo>
                  <a:pt x="2307" y="80"/>
                </a:lnTo>
                <a:lnTo>
                  <a:pt x="2305" y="82"/>
                </a:lnTo>
                <a:lnTo>
                  <a:pt x="2301" y="84"/>
                </a:lnTo>
                <a:lnTo>
                  <a:pt x="2296" y="84"/>
                </a:lnTo>
                <a:lnTo>
                  <a:pt x="2290" y="88"/>
                </a:lnTo>
                <a:lnTo>
                  <a:pt x="2288" y="90"/>
                </a:lnTo>
                <a:lnTo>
                  <a:pt x="2278" y="95"/>
                </a:lnTo>
                <a:lnTo>
                  <a:pt x="2276" y="95"/>
                </a:lnTo>
                <a:lnTo>
                  <a:pt x="2276" y="97"/>
                </a:lnTo>
                <a:lnTo>
                  <a:pt x="2273" y="99"/>
                </a:lnTo>
                <a:lnTo>
                  <a:pt x="2271" y="99"/>
                </a:lnTo>
                <a:lnTo>
                  <a:pt x="2271" y="97"/>
                </a:lnTo>
                <a:lnTo>
                  <a:pt x="2273" y="92"/>
                </a:lnTo>
                <a:lnTo>
                  <a:pt x="2280" y="88"/>
                </a:lnTo>
                <a:lnTo>
                  <a:pt x="2284" y="86"/>
                </a:lnTo>
                <a:lnTo>
                  <a:pt x="2290" y="82"/>
                </a:lnTo>
                <a:lnTo>
                  <a:pt x="2292" y="80"/>
                </a:lnTo>
                <a:lnTo>
                  <a:pt x="2296" y="76"/>
                </a:lnTo>
                <a:lnTo>
                  <a:pt x="2301" y="71"/>
                </a:lnTo>
                <a:lnTo>
                  <a:pt x="2301" y="67"/>
                </a:lnTo>
                <a:lnTo>
                  <a:pt x="2301" y="63"/>
                </a:lnTo>
                <a:lnTo>
                  <a:pt x="2303" y="61"/>
                </a:lnTo>
                <a:lnTo>
                  <a:pt x="2301" y="59"/>
                </a:lnTo>
                <a:lnTo>
                  <a:pt x="2301" y="57"/>
                </a:lnTo>
                <a:lnTo>
                  <a:pt x="2299" y="55"/>
                </a:lnTo>
                <a:lnTo>
                  <a:pt x="2294" y="55"/>
                </a:lnTo>
                <a:lnTo>
                  <a:pt x="2282" y="55"/>
                </a:lnTo>
                <a:lnTo>
                  <a:pt x="2276" y="55"/>
                </a:lnTo>
                <a:lnTo>
                  <a:pt x="2273" y="57"/>
                </a:lnTo>
                <a:lnTo>
                  <a:pt x="2271" y="57"/>
                </a:lnTo>
                <a:lnTo>
                  <a:pt x="2271" y="59"/>
                </a:lnTo>
                <a:lnTo>
                  <a:pt x="2269" y="61"/>
                </a:lnTo>
                <a:lnTo>
                  <a:pt x="2269" y="63"/>
                </a:lnTo>
                <a:lnTo>
                  <a:pt x="2267" y="65"/>
                </a:lnTo>
                <a:lnTo>
                  <a:pt x="2265" y="65"/>
                </a:lnTo>
                <a:lnTo>
                  <a:pt x="2257" y="67"/>
                </a:lnTo>
                <a:lnTo>
                  <a:pt x="2252" y="61"/>
                </a:lnTo>
                <a:lnTo>
                  <a:pt x="2244" y="57"/>
                </a:lnTo>
                <a:lnTo>
                  <a:pt x="2217" y="55"/>
                </a:lnTo>
                <a:lnTo>
                  <a:pt x="2204" y="55"/>
                </a:lnTo>
                <a:lnTo>
                  <a:pt x="2190" y="57"/>
                </a:lnTo>
                <a:lnTo>
                  <a:pt x="2179" y="59"/>
                </a:lnTo>
                <a:lnTo>
                  <a:pt x="2175" y="59"/>
                </a:lnTo>
                <a:lnTo>
                  <a:pt x="2175" y="55"/>
                </a:lnTo>
                <a:lnTo>
                  <a:pt x="2177" y="53"/>
                </a:lnTo>
                <a:lnTo>
                  <a:pt x="2179" y="50"/>
                </a:lnTo>
                <a:lnTo>
                  <a:pt x="2263" y="46"/>
                </a:lnTo>
                <a:lnTo>
                  <a:pt x="2273" y="46"/>
                </a:lnTo>
                <a:lnTo>
                  <a:pt x="2282" y="44"/>
                </a:lnTo>
                <a:lnTo>
                  <a:pt x="2288" y="40"/>
                </a:lnTo>
                <a:lnTo>
                  <a:pt x="2294" y="38"/>
                </a:lnTo>
                <a:lnTo>
                  <a:pt x="2296" y="36"/>
                </a:lnTo>
                <a:lnTo>
                  <a:pt x="2294" y="34"/>
                </a:lnTo>
                <a:lnTo>
                  <a:pt x="2294" y="34"/>
                </a:lnTo>
                <a:lnTo>
                  <a:pt x="2290" y="32"/>
                </a:lnTo>
                <a:lnTo>
                  <a:pt x="2282" y="30"/>
                </a:lnTo>
                <a:lnTo>
                  <a:pt x="2269" y="27"/>
                </a:lnTo>
                <a:lnTo>
                  <a:pt x="2265" y="27"/>
                </a:lnTo>
                <a:lnTo>
                  <a:pt x="2263" y="27"/>
                </a:lnTo>
                <a:lnTo>
                  <a:pt x="2261" y="25"/>
                </a:lnTo>
                <a:lnTo>
                  <a:pt x="2257" y="25"/>
                </a:lnTo>
                <a:lnTo>
                  <a:pt x="2252" y="25"/>
                </a:lnTo>
                <a:lnTo>
                  <a:pt x="2248" y="21"/>
                </a:lnTo>
                <a:lnTo>
                  <a:pt x="2244" y="15"/>
                </a:lnTo>
                <a:lnTo>
                  <a:pt x="2229" y="17"/>
                </a:lnTo>
                <a:lnTo>
                  <a:pt x="2217" y="19"/>
                </a:lnTo>
                <a:lnTo>
                  <a:pt x="2206" y="19"/>
                </a:lnTo>
                <a:lnTo>
                  <a:pt x="2200" y="19"/>
                </a:lnTo>
                <a:lnTo>
                  <a:pt x="2185" y="17"/>
                </a:lnTo>
                <a:lnTo>
                  <a:pt x="2173" y="17"/>
                </a:lnTo>
                <a:lnTo>
                  <a:pt x="2167" y="19"/>
                </a:lnTo>
                <a:lnTo>
                  <a:pt x="2152" y="21"/>
                </a:lnTo>
                <a:lnTo>
                  <a:pt x="2146" y="23"/>
                </a:lnTo>
                <a:lnTo>
                  <a:pt x="2143" y="21"/>
                </a:lnTo>
                <a:lnTo>
                  <a:pt x="2143" y="19"/>
                </a:lnTo>
                <a:lnTo>
                  <a:pt x="2152" y="19"/>
                </a:lnTo>
                <a:lnTo>
                  <a:pt x="2171" y="15"/>
                </a:lnTo>
                <a:lnTo>
                  <a:pt x="2208" y="15"/>
                </a:lnTo>
                <a:lnTo>
                  <a:pt x="2229" y="13"/>
                </a:lnTo>
                <a:lnTo>
                  <a:pt x="2231" y="13"/>
                </a:lnTo>
                <a:lnTo>
                  <a:pt x="2234" y="13"/>
                </a:lnTo>
                <a:lnTo>
                  <a:pt x="2231" y="11"/>
                </a:lnTo>
                <a:lnTo>
                  <a:pt x="2217" y="9"/>
                </a:lnTo>
                <a:lnTo>
                  <a:pt x="2206" y="6"/>
                </a:lnTo>
                <a:lnTo>
                  <a:pt x="2196" y="6"/>
                </a:lnTo>
                <a:lnTo>
                  <a:pt x="2196" y="6"/>
                </a:lnTo>
                <a:lnTo>
                  <a:pt x="2187" y="2"/>
                </a:lnTo>
                <a:lnTo>
                  <a:pt x="2173" y="0"/>
                </a:lnTo>
                <a:lnTo>
                  <a:pt x="2162" y="0"/>
                </a:lnTo>
                <a:lnTo>
                  <a:pt x="2129" y="0"/>
                </a:lnTo>
                <a:lnTo>
                  <a:pt x="2125" y="0"/>
                </a:lnTo>
                <a:lnTo>
                  <a:pt x="2118" y="2"/>
                </a:lnTo>
                <a:lnTo>
                  <a:pt x="2114" y="2"/>
                </a:lnTo>
                <a:lnTo>
                  <a:pt x="2110" y="2"/>
                </a:lnTo>
                <a:lnTo>
                  <a:pt x="2106" y="0"/>
                </a:lnTo>
                <a:lnTo>
                  <a:pt x="2102" y="0"/>
                </a:lnTo>
                <a:lnTo>
                  <a:pt x="2097" y="2"/>
                </a:lnTo>
                <a:lnTo>
                  <a:pt x="2093" y="2"/>
                </a:lnTo>
                <a:lnTo>
                  <a:pt x="2076" y="2"/>
                </a:lnTo>
                <a:lnTo>
                  <a:pt x="2076" y="2"/>
                </a:lnTo>
                <a:lnTo>
                  <a:pt x="2076" y="2"/>
                </a:lnTo>
                <a:lnTo>
                  <a:pt x="2076" y="4"/>
                </a:lnTo>
                <a:lnTo>
                  <a:pt x="2074" y="4"/>
                </a:lnTo>
                <a:lnTo>
                  <a:pt x="2070" y="4"/>
                </a:lnTo>
                <a:lnTo>
                  <a:pt x="2064" y="4"/>
                </a:lnTo>
                <a:lnTo>
                  <a:pt x="2062" y="4"/>
                </a:lnTo>
                <a:lnTo>
                  <a:pt x="2060" y="4"/>
                </a:lnTo>
                <a:lnTo>
                  <a:pt x="2058" y="6"/>
                </a:lnTo>
                <a:lnTo>
                  <a:pt x="2055" y="6"/>
                </a:lnTo>
                <a:lnTo>
                  <a:pt x="2055" y="6"/>
                </a:lnTo>
                <a:lnTo>
                  <a:pt x="2049" y="6"/>
                </a:lnTo>
                <a:lnTo>
                  <a:pt x="2047" y="6"/>
                </a:lnTo>
                <a:lnTo>
                  <a:pt x="2047" y="9"/>
                </a:lnTo>
                <a:lnTo>
                  <a:pt x="2047" y="9"/>
                </a:lnTo>
                <a:lnTo>
                  <a:pt x="2047" y="11"/>
                </a:lnTo>
                <a:lnTo>
                  <a:pt x="2049" y="13"/>
                </a:lnTo>
                <a:lnTo>
                  <a:pt x="2058" y="15"/>
                </a:lnTo>
                <a:lnTo>
                  <a:pt x="2058" y="15"/>
                </a:lnTo>
                <a:lnTo>
                  <a:pt x="2058" y="19"/>
                </a:lnTo>
                <a:lnTo>
                  <a:pt x="2058" y="19"/>
                </a:lnTo>
                <a:lnTo>
                  <a:pt x="2055" y="21"/>
                </a:lnTo>
                <a:lnTo>
                  <a:pt x="2055" y="21"/>
                </a:lnTo>
                <a:lnTo>
                  <a:pt x="2053" y="21"/>
                </a:lnTo>
                <a:lnTo>
                  <a:pt x="2043" y="15"/>
                </a:lnTo>
                <a:lnTo>
                  <a:pt x="2039" y="15"/>
                </a:lnTo>
                <a:lnTo>
                  <a:pt x="2035" y="13"/>
                </a:lnTo>
                <a:lnTo>
                  <a:pt x="2030" y="11"/>
                </a:lnTo>
                <a:lnTo>
                  <a:pt x="2024" y="9"/>
                </a:lnTo>
                <a:lnTo>
                  <a:pt x="2018" y="11"/>
                </a:lnTo>
                <a:lnTo>
                  <a:pt x="2014" y="15"/>
                </a:lnTo>
                <a:lnTo>
                  <a:pt x="2009" y="17"/>
                </a:lnTo>
                <a:lnTo>
                  <a:pt x="2005" y="17"/>
                </a:lnTo>
                <a:lnTo>
                  <a:pt x="2003" y="17"/>
                </a:lnTo>
                <a:lnTo>
                  <a:pt x="2001" y="17"/>
                </a:lnTo>
                <a:lnTo>
                  <a:pt x="1999" y="15"/>
                </a:lnTo>
                <a:lnTo>
                  <a:pt x="1995" y="13"/>
                </a:lnTo>
                <a:lnTo>
                  <a:pt x="1988" y="13"/>
                </a:lnTo>
                <a:lnTo>
                  <a:pt x="1984" y="13"/>
                </a:lnTo>
                <a:lnTo>
                  <a:pt x="1982" y="13"/>
                </a:lnTo>
                <a:lnTo>
                  <a:pt x="1967" y="17"/>
                </a:lnTo>
                <a:lnTo>
                  <a:pt x="1961" y="17"/>
                </a:lnTo>
                <a:lnTo>
                  <a:pt x="1955" y="19"/>
                </a:lnTo>
                <a:lnTo>
                  <a:pt x="1951" y="21"/>
                </a:lnTo>
                <a:lnTo>
                  <a:pt x="1942" y="19"/>
                </a:lnTo>
                <a:lnTo>
                  <a:pt x="1938" y="19"/>
                </a:lnTo>
                <a:lnTo>
                  <a:pt x="1934" y="23"/>
                </a:lnTo>
                <a:lnTo>
                  <a:pt x="1940" y="27"/>
                </a:lnTo>
                <a:lnTo>
                  <a:pt x="1942" y="27"/>
                </a:lnTo>
                <a:lnTo>
                  <a:pt x="1951" y="25"/>
                </a:lnTo>
                <a:lnTo>
                  <a:pt x="1955" y="25"/>
                </a:lnTo>
                <a:lnTo>
                  <a:pt x="1959" y="25"/>
                </a:lnTo>
                <a:lnTo>
                  <a:pt x="1967" y="27"/>
                </a:lnTo>
                <a:lnTo>
                  <a:pt x="2007" y="30"/>
                </a:lnTo>
                <a:lnTo>
                  <a:pt x="2009" y="30"/>
                </a:lnTo>
                <a:lnTo>
                  <a:pt x="2009" y="32"/>
                </a:lnTo>
                <a:lnTo>
                  <a:pt x="2001" y="34"/>
                </a:lnTo>
                <a:lnTo>
                  <a:pt x="1999" y="32"/>
                </a:lnTo>
                <a:lnTo>
                  <a:pt x="1999" y="32"/>
                </a:lnTo>
                <a:lnTo>
                  <a:pt x="1997" y="32"/>
                </a:lnTo>
                <a:lnTo>
                  <a:pt x="1991" y="32"/>
                </a:lnTo>
                <a:lnTo>
                  <a:pt x="1955" y="30"/>
                </a:lnTo>
                <a:lnTo>
                  <a:pt x="1951" y="30"/>
                </a:lnTo>
                <a:lnTo>
                  <a:pt x="1949" y="30"/>
                </a:lnTo>
                <a:lnTo>
                  <a:pt x="1949" y="32"/>
                </a:lnTo>
                <a:lnTo>
                  <a:pt x="1961" y="38"/>
                </a:lnTo>
                <a:lnTo>
                  <a:pt x="1965" y="40"/>
                </a:lnTo>
                <a:lnTo>
                  <a:pt x="1967" y="44"/>
                </a:lnTo>
                <a:lnTo>
                  <a:pt x="1965" y="46"/>
                </a:lnTo>
                <a:lnTo>
                  <a:pt x="1963" y="48"/>
                </a:lnTo>
                <a:lnTo>
                  <a:pt x="1961" y="53"/>
                </a:lnTo>
                <a:lnTo>
                  <a:pt x="1961" y="57"/>
                </a:lnTo>
                <a:lnTo>
                  <a:pt x="1961" y="59"/>
                </a:lnTo>
                <a:lnTo>
                  <a:pt x="1963" y="61"/>
                </a:lnTo>
                <a:lnTo>
                  <a:pt x="1963" y="61"/>
                </a:lnTo>
                <a:lnTo>
                  <a:pt x="1961" y="63"/>
                </a:lnTo>
                <a:lnTo>
                  <a:pt x="1959" y="65"/>
                </a:lnTo>
                <a:lnTo>
                  <a:pt x="1957" y="63"/>
                </a:lnTo>
                <a:lnTo>
                  <a:pt x="1951" y="63"/>
                </a:lnTo>
                <a:lnTo>
                  <a:pt x="1932" y="53"/>
                </a:lnTo>
                <a:lnTo>
                  <a:pt x="1921" y="50"/>
                </a:lnTo>
                <a:lnTo>
                  <a:pt x="1900" y="42"/>
                </a:lnTo>
                <a:lnTo>
                  <a:pt x="1884" y="40"/>
                </a:lnTo>
                <a:lnTo>
                  <a:pt x="1871" y="40"/>
                </a:lnTo>
                <a:lnTo>
                  <a:pt x="1869" y="40"/>
                </a:lnTo>
                <a:lnTo>
                  <a:pt x="1869" y="44"/>
                </a:lnTo>
                <a:lnTo>
                  <a:pt x="1873" y="48"/>
                </a:lnTo>
                <a:lnTo>
                  <a:pt x="1877" y="53"/>
                </a:lnTo>
                <a:lnTo>
                  <a:pt x="1888" y="57"/>
                </a:lnTo>
                <a:lnTo>
                  <a:pt x="1890" y="59"/>
                </a:lnTo>
                <a:lnTo>
                  <a:pt x="1888" y="61"/>
                </a:lnTo>
                <a:lnTo>
                  <a:pt x="1886" y="61"/>
                </a:lnTo>
                <a:lnTo>
                  <a:pt x="1877" y="59"/>
                </a:lnTo>
                <a:lnTo>
                  <a:pt x="1871" y="61"/>
                </a:lnTo>
                <a:lnTo>
                  <a:pt x="1863" y="57"/>
                </a:lnTo>
                <a:lnTo>
                  <a:pt x="1859" y="55"/>
                </a:lnTo>
                <a:lnTo>
                  <a:pt x="1844" y="46"/>
                </a:lnTo>
                <a:lnTo>
                  <a:pt x="1840" y="46"/>
                </a:lnTo>
                <a:lnTo>
                  <a:pt x="1838" y="48"/>
                </a:lnTo>
                <a:lnTo>
                  <a:pt x="1838" y="53"/>
                </a:lnTo>
                <a:lnTo>
                  <a:pt x="1842" y="55"/>
                </a:lnTo>
                <a:lnTo>
                  <a:pt x="1840" y="59"/>
                </a:lnTo>
                <a:lnTo>
                  <a:pt x="1840" y="61"/>
                </a:lnTo>
                <a:lnTo>
                  <a:pt x="1838" y="63"/>
                </a:lnTo>
                <a:lnTo>
                  <a:pt x="1835" y="65"/>
                </a:lnTo>
                <a:lnTo>
                  <a:pt x="1833" y="67"/>
                </a:lnTo>
                <a:lnTo>
                  <a:pt x="1831" y="69"/>
                </a:lnTo>
                <a:lnTo>
                  <a:pt x="1831" y="67"/>
                </a:lnTo>
                <a:lnTo>
                  <a:pt x="1831" y="65"/>
                </a:lnTo>
                <a:lnTo>
                  <a:pt x="1831" y="55"/>
                </a:lnTo>
                <a:lnTo>
                  <a:pt x="1829" y="50"/>
                </a:lnTo>
                <a:lnTo>
                  <a:pt x="1827" y="48"/>
                </a:lnTo>
                <a:lnTo>
                  <a:pt x="1825" y="46"/>
                </a:lnTo>
                <a:lnTo>
                  <a:pt x="1821" y="46"/>
                </a:lnTo>
                <a:lnTo>
                  <a:pt x="1817" y="44"/>
                </a:lnTo>
                <a:lnTo>
                  <a:pt x="1815" y="44"/>
                </a:lnTo>
                <a:lnTo>
                  <a:pt x="1806" y="46"/>
                </a:lnTo>
                <a:lnTo>
                  <a:pt x="1804" y="46"/>
                </a:lnTo>
                <a:lnTo>
                  <a:pt x="1802" y="48"/>
                </a:lnTo>
                <a:lnTo>
                  <a:pt x="1794" y="48"/>
                </a:lnTo>
                <a:lnTo>
                  <a:pt x="1787" y="48"/>
                </a:lnTo>
                <a:lnTo>
                  <a:pt x="1771" y="50"/>
                </a:lnTo>
                <a:lnTo>
                  <a:pt x="1758" y="53"/>
                </a:lnTo>
                <a:lnTo>
                  <a:pt x="1750" y="57"/>
                </a:lnTo>
                <a:lnTo>
                  <a:pt x="1750" y="57"/>
                </a:lnTo>
                <a:lnTo>
                  <a:pt x="1756" y="59"/>
                </a:lnTo>
                <a:lnTo>
                  <a:pt x="1760" y="61"/>
                </a:lnTo>
                <a:lnTo>
                  <a:pt x="1764" y="65"/>
                </a:lnTo>
                <a:lnTo>
                  <a:pt x="1771" y="69"/>
                </a:lnTo>
                <a:lnTo>
                  <a:pt x="1779" y="74"/>
                </a:lnTo>
                <a:lnTo>
                  <a:pt x="1783" y="76"/>
                </a:lnTo>
                <a:lnTo>
                  <a:pt x="1787" y="78"/>
                </a:lnTo>
                <a:lnTo>
                  <a:pt x="1787" y="78"/>
                </a:lnTo>
                <a:lnTo>
                  <a:pt x="1785" y="78"/>
                </a:lnTo>
                <a:lnTo>
                  <a:pt x="1783" y="78"/>
                </a:lnTo>
                <a:lnTo>
                  <a:pt x="1781" y="76"/>
                </a:lnTo>
                <a:lnTo>
                  <a:pt x="1775" y="74"/>
                </a:lnTo>
                <a:lnTo>
                  <a:pt x="1771" y="71"/>
                </a:lnTo>
                <a:lnTo>
                  <a:pt x="1766" y="69"/>
                </a:lnTo>
                <a:lnTo>
                  <a:pt x="1762" y="67"/>
                </a:lnTo>
                <a:lnTo>
                  <a:pt x="1754" y="63"/>
                </a:lnTo>
                <a:lnTo>
                  <a:pt x="1750" y="61"/>
                </a:lnTo>
                <a:lnTo>
                  <a:pt x="1743" y="61"/>
                </a:lnTo>
                <a:lnTo>
                  <a:pt x="1739" y="59"/>
                </a:lnTo>
                <a:lnTo>
                  <a:pt x="1737" y="59"/>
                </a:lnTo>
                <a:lnTo>
                  <a:pt x="1733" y="59"/>
                </a:lnTo>
                <a:lnTo>
                  <a:pt x="1727" y="61"/>
                </a:lnTo>
                <a:lnTo>
                  <a:pt x="1724" y="63"/>
                </a:lnTo>
                <a:lnTo>
                  <a:pt x="1720" y="65"/>
                </a:lnTo>
                <a:lnTo>
                  <a:pt x="1720" y="67"/>
                </a:lnTo>
                <a:lnTo>
                  <a:pt x="1722" y="69"/>
                </a:lnTo>
                <a:lnTo>
                  <a:pt x="1722" y="74"/>
                </a:lnTo>
                <a:lnTo>
                  <a:pt x="1722" y="78"/>
                </a:lnTo>
                <a:lnTo>
                  <a:pt x="1722" y="82"/>
                </a:lnTo>
                <a:lnTo>
                  <a:pt x="1720" y="84"/>
                </a:lnTo>
                <a:lnTo>
                  <a:pt x="1718" y="86"/>
                </a:lnTo>
                <a:lnTo>
                  <a:pt x="1716" y="86"/>
                </a:lnTo>
                <a:lnTo>
                  <a:pt x="1714" y="86"/>
                </a:lnTo>
                <a:lnTo>
                  <a:pt x="1712" y="86"/>
                </a:lnTo>
                <a:lnTo>
                  <a:pt x="1710" y="86"/>
                </a:lnTo>
                <a:lnTo>
                  <a:pt x="1706" y="84"/>
                </a:lnTo>
                <a:lnTo>
                  <a:pt x="1699" y="84"/>
                </a:lnTo>
                <a:lnTo>
                  <a:pt x="1697" y="84"/>
                </a:lnTo>
                <a:lnTo>
                  <a:pt x="1695" y="84"/>
                </a:lnTo>
                <a:lnTo>
                  <a:pt x="1691" y="86"/>
                </a:lnTo>
                <a:lnTo>
                  <a:pt x="1691" y="88"/>
                </a:lnTo>
                <a:lnTo>
                  <a:pt x="1693" y="92"/>
                </a:lnTo>
                <a:lnTo>
                  <a:pt x="1695" y="95"/>
                </a:lnTo>
                <a:lnTo>
                  <a:pt x="1695" y="95"/>
                </a:lnTo>
                <a:lnTo>
                  <a:pt x="1689" y="90"/>
                </a:lnTo>
                <a:lnTo>
                  <a:pt x="1687" y="90"/>
                </a:lnTo>
                <a:lnTo>
                  <a:pt x="1685" y="88"/>
                </a:lnTo>
                <a:lnTo>
                  <a:pt x="1683" y="88"/>
                </a:lnTo>
                <a:lnTo>
                  <a:pt x="1672" y="90"/>
                </a:lnTo>
                <a:lnTo>
                  <a:pt x="1670" y="92"/>
                </a:lnTo>
                <a:lnTo>
                  <a:pt x="1666" y="97"/>
                </a:lnTo>
                <a:lnTo>
                  <a:pt x="1662" y="99"/>
                </a:lnTo>
                <a:lnTo>
                  <a:pt x="1657" y="101"/>
                </a:lnTo>
                <a:lnTo>
                  <a:pt x="1655" y="103"/>
                </a:lnTo>
                <a:lnTo>
                  <a:pt x="1651" y="103"/>
                </a:lnTo>
                <a:lnTo>
                  <a:pt x="1649" y="103"/>
                </a:lnTo>
                <a:lnTo>
                  <a:pt x="1647" y="105"/>
                </a:lnTo>
                <a:lnTo>
                  <a:pt x="1643" y="107"/>
                </a:lnTo>
                <a:lnTo>
                  <a:pt x="1636" y="111"/>
                </a:lnTo>
                <a:lnTo>
                  <a:pt x="1636" y="111"/>
                </a:lnTo>
                <a:lnTo>
                  <a:pt x="1634" y="115"/>
                </a:lnTo>
                <a:lnTo>
                  <a:pt x="1634" y="118"/>
                </a:lnTo>
                <a:lnTo>
                  <a:pt x="1634" y="120"/>
                </a:lnTo>
                <a:lnTo>
                  <a:pt x="1636" y="120"/>
                </a:lnTo>
                <a:lnTo>
                  <a:pt x="1639" y="122"/>
                </a:lnTo>
                <a:lnTo>
                  <a:pt x="1639" y="122"/>
                </a:lnTo>
                <a:lnTo>
                  <a:pt x="1645" y="122"/>
                </a:lnTo>
                <a:lnTo>
                  <a:pt x="1647" y="122"/>
                </a:lnTo>
                <a:lnTo>
                  <a:pt x="1651" y="124"/>
                </a:lnTo>
                <a:lnTo>
                  <a:pt x="1655" y="124"/>
                </a:lnTo>
                <a:lnTo>
                  <a:pt x="1657" y="122"/>
                </a:lnTo>
                <a:lnTo>
                  <a:pt x="1659" y="122"/>
                </a:lnTo>
                <a:lnTo>
                  <a:pt x="1664" y="122"/>
                </a:lnTo>
                <a:lnTo>
                  <a:pt x="1666" y="122"/>
                </a:lnTo>
                <a:lnTo>
                  <a:pt x="1670" y="122"/>
                </a:lnTo>
                <a:lnTo>
                  <a:pt x="1672" y="120"/>
                </a:lnTo>
                <a:lnTo>
                  <a:pt x="1674" y="120"/>
                </a:lnTo>
                <a:lnTo>
                  <a:pt x="1676" y="120"/>
                </a:lnTo>
                <a:lnTo>
                  <a:pt x="1678" y="120"/>
                </a:lnTo>
                <a:lnTo>
                  <a:pt x="1678" y="122"/>
                </a:lnTo>
                <a:lnTo>
                  <a:pt x="1674" y="122"/>
                </a:lnTo>
                <a:lnTo>
                  <a:pt x="1672" y="122"/>
                </a:lnTo>
                <a:lnTo>
                  <a:pt x="1670" y="124"/>
                </a:lnTo>
                <a:lnTo>
                  <a:pt x="1668" y="126"/>
                </a:lnTo>
                <a:lnTo>
                  <a:pt x="1668" y="128"/>
                </a:lnTo>
                <a:lnTo>
                  <a:pt x="1666" y="132"/>
                </a:lnTo>
                <a:lnTo>
                  <a:pt x="1664" y="139"/>
                </a:lnTo>
                <a:lnTo>
                  <a:pt x="1662" y="143"/>
                </a:lnTo>
                <a:lnTo>
                  <a:pt x="1659" y="145"/>
                </a:lnTo>
                <a:lnTo>
                  <a:pt x="1657" y="147"/>
                </a:lnTo>
                <a:lnTo>
                  <a:pt x="1653" y="151"/>
                </a:lnTo>
                <a:lnTo>
                  <a:pt x="1651" y="153"/>
                </a:lnTo>
                <a:lnTo>
                  <a:pt x="1651" y="153"/>
                </a:lnTo>
                <a:lnTo>
                  <a:pt x="1649" y="153"/>
                </a:lnTo>
                <a:lnTo>
                  <a:pt x="1643" y="151"/>
                </a:lnTo>
                <a:lnTo>
                  <a:pt x="1632" y="153"/>
                </a:lnTo>
                <a:lnTo>
                  <a:pt x="1630" y="153"/>
                </a:lnTo>
                <a:lnTo>
                  <a:pt x="1626" y="153"/>
                </a:lnTo>
                <a:lnTo>
                  <a:pt x="1624" y="155"/>
                </a:lnTo>
                <a:lnTo>
                  <a:pt x="1622" y="155"/>
                </a:lnTo>
                <a:lnTo>
                  <a:pt x="1618" y="155"/>
                </a:lnTo>
                <a:lnTo>
                  <a:pt x="1611" y="157"/>
                </a:lnTo>
                <a:lnTo>
                  <a:pt x="1607" y="157"/>
                </a:lnTo>
                <a:lnTo>
                  <a:pt x="1607" y="159"/>
                </a:lnTo>
                <a:lnTo>
                  <a:pt x="1609" y="159"/>
                </a:lnTo>
                <a:lnTo>
                  <a:pt x="1609" y="162"/>
                </a:lnTo>
                <a:lnTo>
                  <a:pt x="1609" y="162"/>
                </a:lnTo>
                <a:lnTo>
                  <a:pt x="1595" y="164"/>
                </a:lnTo>
                <a:lnTo>
                  <a:pt x="1588" y="166"/>
                </a:lnTo>
                <a:lnTo>
                  <a:pt x="1584" y="166"/>
                </a:lnTo>
                <a:lnTo>
                  <a:pt x="1582" y="168"/>
                </a:lnTo>
                <a:lnTo>
                  <a:pt x="1580" y="168"/>
                </a:lnTo>
                <a:lnTo>
                  <a:pt x="1574" y="168"/>
                </a:lnTo>
                <a:lnTo>
                  <a:pt x="1571" y="168"/>
                </a:lnTo>
                <a:lnTo>
                  <a:pt x="1569" y="168"/>
                </a:lnTo>
                <a:lnTo>
                  <a:pt x="1565" y="170"/>
                </a:lnTo>
                <a:lnTo>
                  <a:pt x="1559" y="172"/>
                </a:lnTo>
                <a:lnTo>
                  <a:pt x="1557" y="172"/>
                </a:lnTo>
                <a:lnTo>
                  <a:pt x="1555" y="176"/>
                </a:lnTo>
                <a:lnTo>
                  <a:pt x="1555" y="176"/>
                </a:lnTo>
                <a:lnTo>
                  <a:pt x="1555" y="178"/>
                </a:lnTo>
                <a:lnTo>
                  <a:pt x="1557" y="178"/>
                </a:lnTo>
                <a:lnTo>
                  <a:pt x="1557" y="178"/>
                </a:lnTo>
                <a:lnTo>
                  <a:pt x="1553" y="183"/>
                </a:lnTo>
                <a:lnTo>
                  <a:pt x="1553" y="183"/>
                </a:lnTo>
                <a:lnTo>
                  <a:pt x="1557" y="185"/>
                </a:lnTo>
                <a:lnTo>
                  <a:pt x="1561" y="189"/>
                </a:lnTo>
                <a:lnTo>
                  <a:pt x="1563" y="189"/>
                </a:lnTo>
                <a:lnTo>
                  <a:pt x="1563" y="189"/>
                </a:lnTo>
                <a:lnTo>
                  <a:pt x="1569" y="191"/>
                </a:lnTo>
                <a:lnTo>
                  <a:pt x="1571" y="191"/>
                </a:lnTo>
                <a:lnTo>
                  <a:pt x="1574" y="193"/>
                </a:lnTo>
                <a:lnTo>
                  <a:pt x="1576" y="193"/>
                </a:lnTo>
                <a:lnTo>
                  <a:pt x="1580" y="195"/>
                </a:lnTo>
                <a:lnTo>
                  <a:pt x="1584" y="195"/>
                </a:lnTo>
                <a:lnTo>
                  <a:pt x="1584" y="193"/>
                </a:lnTo>
                <a:lnTo>
                  <a:pt x="1588" y="193"/>
                </a:lnTo>
                <a:lnTo>
                  <a:pt x="1592" y="193"/>
                </a:lnTo>
                <a:lnTo>
                  <a:pt x="1592" y="193"/>
                </a:lnTo>
                <a:lnTo>
                  <a:pt x="1590" y="193"/>
                </a:lnTo>
                <a:lnTo>
                  <a:pt x="1586" y="197"/>
                </a:lnTo>
                <a:lnTo>
                  <a:pt x="1586" y="197"/>
                </a:lnTo>
                <a:lnTo>
                  <a:pt x="1588" y="197"/>
                </a:lnTo>
                <a:lnTo>
                  <a:pt x="1592" y="199"/>
                </a:lnTo>
                <a:lnTo>
                  <a:pt x="1592" y="201"/>
                </a:lnTo>
                <a:lnTo>
                  <a:pt x="1595" y="201"/>
                </a:lnTo>
                <a:lnTo>
                  <a:pt x="1603" y="204"/>
                </a:lnTo>
                <a:lnTo>
                  <a:pt x="1605" y="204"/>
                </a:lnTo>
                <a:lnTo>
                  <a:pt x="1607" y="204"/>
                </a:lnTo>
                <a:lnTo>
                  <a:pt x="1609" y="204"/>
                </a:lnTo>
                <a:lnTo>
                  <a:pt x="1609" y="201"/>
                </a:lnTo>
                <a:lnTo>
                  <a:pt x="1611" y="201"/>
                </a:lnTo>
                <a:lnTo>
                  <a:pt x="1613" y="199"/>
                </a:lnTo>
                <a:lnTo>
                  <a:pt x="1615" y="199"/>
                </a:lnTo>
                <a:lnTo>
                  <a:pt x="1618" y="201"/>
                </a:lnTo>
                <a:lnTo>
                  <a:pt x="1620" y="201"/>
                </a:lnTo>
                <a:lnTo>
                  <a:pt x="1624" y="204"/>
                </a:lnTo>
                <a:lnTo>
                  <a:pt x="1628" y="204"/>
                </a:lnTo>
                <a:lnTo>
                  <a:pt x="1630" y="201"/>
                </a:lnTo>
                <a:lnTo>
                  <a:pt x="1634" y="199"/>
                </a:lnTo>
                <a:lnTo>
                  <a:pt x="1639" y="197"/>
                </a:lnTo>
                <a:lnTo>
                  <a:pt x="1641" y="197"/>
                </a:lnTo>
                <a:lnTo>
                  <a:pt x="1641" y="197"/>
                </a:lnTo>
                <a:lnTo>
                  <a:pt x="1645" y="199"/>
                </a:lnTo>
                <a:lnTo>
                  <a:pt x="1647" y="201"/>
                </a:lnTo>
                <a:lnTo>
                  <a:pt x="1647" y="204"/>
                </a:lnTo>
                <a:lnTo>
                  <a:pt x="1647" y="204"/>
                </a:lnTo>
                <a:lnTo>
                  <a:pt x="1645" y="206"/>
                </a:lnTo>
                <a:lnTo>
                  <a:pt x="1645" y="208"/>
                </a:lnTo>
                <a:lnTo>
                  <a:pt x="1647" y="210"/>
                </a:lnTo>
                <a:lnTo>
                  <a:pt x="1647" y="210"/>
                </a:lnTo>
                <a:lnTo>
                  <a:pt x="1641" y="208"/>
                </a:lnTo>
                <a:lnTo>
                  <a:pt x="1639" y="208"/>
                </a:lnTo>
                <a:lnTo>
                  <a:pt x="1630" y="208"/>
                </a:lnTo>
                <a:lnTo>
                  <a:pt x="1620" y="208"/>
                </a:lnTo>
                <a:lnTo>
                  <a:pt x="1613" y="208"/>
                </a:lnTo>
                <a:lnTo>
                  <a:pt x="1611" y="210"/>
                </a:lnTo>
                <a:lnTo>
                  <a:pt x="1609" y="212"/>
                </a:lnTo>
                <a:lnTo>
                  <a:pt x="1599" y="212"/>
                </a:lnTo>
                <a:lnTo>
                  <a:pt x="1584" y="212"/>
                </a:lnTo>
                <a:lnTo>
                  <a:pt x="1582" y="214"/>
                </a:lnTo>
                <a:lnTo>
                  <a:pt x="1580" y="214"/>
                </a:lnTo>
                <a:lnTo>
                  <a:pt x="1578" y="214"/>
                </a:lnTo>
                <a:lnTo>
                  <a:pt x="1578" y="216"/>
                </a:lnTo>
                <a:lnTo>
                  <a:pt x="1578" y="218"/>
                </a:lnTo>
                <a:lnTo>
                  <a:pt x="1580" y="218"/>
                </a:lnTo>
                <a:lnTo>
                  <a:pt x="1582" y="220"/>
                </a:lnTo>
                <a:lnTo>
                  <a:pt x="1582" y="220"/>
                </a:lnTo>
                <a:lnTo>
                  <a:pt x="1582" y="222"/>
                </a:lnTo>
                <a:lnTo>
                  <a:pt x="1582" y="222"/>
                </a:lnTo>
                <a:lnTo>
                  <a:pt x="1582" y="222"/>
                </a:lnTo>
                <a:lnTo>
                  <a:pt x="1584" y="224"/>
                </a:lnTo>
                <a:lnTo>
                  <a:pt x="1588" y="224"/>
                </a:lnTo>
                <a:lnTo>
                  <a:pt x="1590" y="222"/>
                </a:lnTo>
                <a:lnTo>
                  <a:pt x="1599" y="218"/>
                </a:lnTo>
                <a:lnTo>
                  <a:pt x="1599" y="220"/>
                </a:lnTo>
                <a:lnTo>
                  <a:pt x="1597" y="220"/>
                </a:lnTo>
                <a:lnTo>
                  <a:pt x="1595" y="222"/>
                </a:lnTo>
                <a:lnTo>
                  <a:pt x="1595" y="224"/>
                </a:lnTo>
                <a:lnTo>
                  <a:pt x="1597" y="224"/>
                </a:lnTo>
                <a:lnTo>
                  <a:pt x="1597" y="227"/>
                </a:lnTo>
                <a:lnTo>
                  <a:pt x="1599" y="227"/>
                </a:lnTo>
                <a:lnTo>
                  <a:pt x="1605" y="229"/>
                </a:lnTo>
                <a:lnTo>
                  <a:pt x="1611" y="229"/>
                </a:lnTo>
                <a:lnTo>
                  <a:pt x="1620" y="229"/>
                </a:lnTo>
                <a:lnTo>
                  <a:pt x="1622" y="229"/>
                </a:lnTo>
                <a:lnTo>
                  <a:pt x="1620" y="229"/>
                </a:lnTo>
                <a:lnTo>
                  <a:pt x="1620" y="231"/>
                </a:lnTo>
                <a:lnTo>
                  <a:pt x="1613" y="231"/>
                </a:lnTo>
                <a:lnTo>
                  <a:pt x="1609" y="231"/>
                </a:lnTo>
                <a:lnTo>
                  <a:pt x="1603" y="235"/>
                </a:lnTo>
                <a:lnTo>
                  <a:pt x="1601" y="237"/>
                </a:lnTo>
                <a:lnTo>
                  <a:pt x="1601" y="237"/>
                </a:lnTo>
                <a:lnTo>
                  <a:pt x="1603" y="239"/>
                </a:lnTo>
                <a:lnTo>
                  <a:pt x="1607" y="239"/>
                </a:lnTo>
                <a:lnTo>
                  <a:pt x="1611" y="243"/>
                </a:lnTo>
                <a:lnTo>
                  <a:pt x="1615" y="243"/>
                </a:lnTo>
                <a:lnTo>
                  <a:pt x="1618" y="245"/>
                </a:lnTo>
                <a:lnTo>
                  <a:pt x="1620" y="245"/>
                </a:lnTo>
                <a:lnTo>
                  <a:pt x="1641" y="250"/>
                </a:lnTo>
                <a:lnTo>
                  <a:pt x="1643" y="250"/>
                </a:lnTo>
                <a:lnTo>
                  <a:pt x="1639" y="248"/>
                </a:lnTo>
                <a:lnTo>
                  <a:pt x="1636" y="243"/>
                </a:lnTo>
                <a:lnTo>
                  <a:pt x="1636" y="243"/>
                </a:lnTo>
                <a:lnTo>
                  <a:pt x="1636" y="241"/>
                </a:lnTo>
                <a:lnTo>
                  <a:pt x="1639" y="241"/>
                </a:lnTo>
                <a:lnTo>
                  <a:pt x="1643" y="243"/>
                </a:lnTo>
                <a:lnTo>
                  <a:pt x="1643" y="243"/>
                </a:lnTo>
                <a:lnTo>
                  <a:pt x="1645" y="243"/>
                </a:lnTo>
                <a:lnTo>
                  <a:pt x="1647" y="243"/>
                </a:lnTo>
                <a:lnTo>
                  <a:pt x="1649" y="241"/>
                </a:lnTo>
                <a:lnTo>
                  <a:pt x="1653" y="241"/>
                </a:lnTo>
                <a:lnTo>
                  <a:pt x="1653" y="241"/>
                </a:lnTo>
                <a:lnTo>
                  <a:pt x="1655" y="241"/>
                </a:lnTo>
                <a:lnTo>
                  <a:pt x="1655" y="243"/>
                </a:lnTo>
                <a:lnTo>
                  <a:pt x="1657" y="243"/>
                </a:lnTo>
                <a:lnTo>
                  <a:pt x="1659" y="243"/>
                </a:lnTo>
                <a:lnTo>
                  <a:pt x="1662" y="243"/>
                </a:lnTo>
                <a:lnTo>
                  <a:pt x="1662" y="243"/>
                </a:lnTo>
                <a:lnTo>
                  <a:pt x="1666" y="243"/>
                </a:lnTo>
                <a:lnTo>
                  <a:pt x="1668" y="243"/>
                </a:lnTo>
                <a:lnTo>
                  <a:pt x="1670" y="241"/>
                </a:lnTo>
                <a:lnTo>
                  <a:pt x="1672" y="241"/>
                </a:lnTo>
                <a:lnTo>
                  <a:pt x="1674" y="239"/>
                </a:lnTo>
                <a:lnTo>
                  <a:pt x="1676" y="239"/>
                </a:lnTo>
                <a:lnTo>
                  <a:pt x="1676" y="239"/>
                </a:lnTo>
                <a:lnTo>
                  <a:pt x="1678" y="241"/>
                </a:lnTo>
                <a:lnTo>
                  <a:pt x="1680" y="241"/>
                </a:lnTo>
                <a:lnTo>
                  <a:pt x="1683" y="241"/>
                </a:lnTo>
                <a:lnTo>
                  <a:pt x="1687" y="239"/>
                </a:lnTo>
                <a:lnTo>
                  <a:pt x="1689" y="239"/>
                </a:lnTo>
                <a:lnTo>
                  <a:pt x="1691" y="237"/>
                </a:lnTo>
                <a:lnTo>
                  <a:pt x="1695" y="239"/>
                </a:lnTo>
                <a:lnTo>
                  <a:pt x="1697" y="241"/>
                </a:lnTo>
                <a:lnTo>
                  <a:pt x="1699" y="241"/>
                </a:lnTo>
                <a:lnTo>
                  <a:pt x="1701" y="241"/>
                </a:lnTo>
                <a:lnTo>
                  <a:pt x="1708" y="241"/>
                </a:lnTo>
                <a:lnTo>
                  <a:pt x="1714" y="243"/>
                </a:lnTo>
                <a:lnTo>
                  <a:pt x="1718" y="243"/>
                </a:lnTo>
                <a:lnTo>
                  <a:pt x="1720" y="243"/>
                </a:lnTo>
                <a:lnTo>
                  <a:pt x="1727" y="245"/>
                </a:lnTo>
                <a:lnTo>
                  <a:pt x="1737" y="248"/>
                </a:lnTo>
                <a:lnTo>
                  <a:pt x="1743" y="252"/>
                </a:lnTo>
                <a:lnTo>
                  <a:pt x="1747" y="252"/>
                </a:lnTo>
                <a:lnTo>
                  <a:pt x="1750" y="254"/>
                </a:lnTo>
                <a:lnTo>
                  <a:pt x="1752" y="256"/>
                </a:lnTo>
                <a:lnTo>
                  <a:pt x="1754" y="256"/>
                </a:lnTo>
                <a:lnTo>
                  <a:pt x="1758" y="256"/>
                </a:lnTo>
                <a:lnTo>
                  <a:pt x="1760" y="258"/>
                </a:lnTo>
                <a:lnTo>
                  <a:pt x="1762" y="260"/>
                </a:lnTo>
                <a:lnTo>
                  <a:pt x="1764" y="262"/>
                </a:lnTo>
                <a:lnTo>
                  <a:pt x="1764" y="264"/>
                </a:lnTo>
                <a:lnTo>
                  <a:pt x="1758" y="266"/>
                </a:lnTo>
                <a:lnTo>
                  <a:pt x="1760" y="266"/>
                </a:lnTo>
                <a:lnTo>
                  <a:pt x="1764" y="269"/>
                </a:lnTo>
                <a:lnTo>
                  <a:pt x="1764" y="271"/>
                </a:lnTo>
                <a:lnTo>
                  <a:pt x="1766" y="271"/>
                </a:lnTo>
                <a:lnTo>
                  <a:pt x="1768" y="275"/>
                </a:lnTo>
                <a:lnTo>
                  <a:pt x="1771" y="277"/>
                </a:lnTo>
                <a:lnTo>
                  <a:pt x="1777" y="279"/>
                </a:lnTo>
                <a:lnTo>
                  <a:pt x="1779" y="281"/>
                </a:lnTo>
                <a:lnTo>
                  <a:pt x="1781" y="281"/>
                </a:lnTo>
                <a:lnTo>
                  <a:pt x="1783" y="283"/>
                </a:lnTo>
                <a:lnTo>
                  <a:pt x="1783" y="285"/>
                </a:lnTo>
                <a:lnTo>
                  <a:pt x="1783" y="285"/>
                </a:lnTo>
                <a:lnTo>
                  <a:pt x="1785" y="287"/>
                </a:lnTo>
                <a:lnTo>
                  <a:pt x="1789" y="287"/>
                </a:lnTo>
                <a:lnTo>
                  <a:pt x="1794" y="292"/>
                </a:lnTo>
                <a:lnTo>
                  <a:pt x="1791" y="292"/>
                </a:lnTo>
                <a:lnTo>
                  <a:pt x="1789" y="292"/>
                </a:lnTo>
                <a:lnTo>
                  <a:pt x="1787" y="294"/>
                </a:lnTo>
                <a:lnTo>
                  <a:pt x="1785" y="294"/>
                </a:lnTo>
                <a:lnTo>
                  <a:pt x="1787" y="296"/>
                </a:lnTo>
                <a:lnTo>
                  <a:pt x="1787" y="296"/>
                </a:lnTo>
                <a:lnTo>
                  <a:pt x="1787" y="298"/>
                </a:lnTo>
                <a:lnTo>
                  <a:pt x="1785" y="300"/>
                </a:lnTo>
                <a:lnTo>
                  <a:pt x="1783" y="300"/>
                </a:lnTo>
                <a:lnTo>
                  <a:pt x="1781" y="302"/>
                </a:lnTo>
                <a:lnTo>
                  <a:pt x="1779" y="302"/>
                </a:lnTo>
                <a:lnTo>
                  <a:pt x="1779" y="302"/>
                </a:lnTo>
                <a:lnTo>
                  <a:pt x="1783" y="302"/>
                </a:lnTo>
                <a:lnTo>
                  <a:pt x="1787" y="302"/>
                </a:lnTo>
                <a:lnTo>
                  <a:pt x="1789" y="300"/>
                </a:lnTo>
                <a:lnTo>
                  <a:pt x="1791" y="300"/>
                </a:lnTo>
                <a:lnTo>
                  <a:pt x="1791" y="302"/>
                </a:lnTo>
                <a:lnTo>
                  <a:pt x="1794" y="302"/>
                </a:lnTo>
                <a:lnTo>
                  <a:pt x="1794" y="304"/>
                </a:lnTo>
                <a:lnTo>
                  <a:pt x="1796" y="306"/>
                </a:lnTo>
                <a:lnTo>
                  <a:pt x="1796" y="306"/>
                </a:lnTo>
                <a:lnTo>
                  <a:pt x="1796" y="306"/>
                </a:lnTo>
                <a:lnTo>
                  <a:pt x="1796" y="308"/>
                </a:lnTo>
                <a:lnTo>
                  <a:pt x="1798" y="308"/>
                </a:lnTo>
                <a:lnTo>
                  <a:pt x="1798" y="310"/>
                </a:lnTo>
                <a:lnTo>
                  <a:pt x="1798" y="313"/>
                </a:lnTo>
                <a:lnTo>
                  <a:pt x="1798" y="313"/>
                </a:lnTo>
                <a:lnTo>
                  <a:pt x="1798" y="313"/>
                </a:lnTo>
                <a:lnTo>
                  <a:pt x="1796" y="315"/>
                </a:lnTo>
                <a:lnTo>
                  <a:pt x="1796" y="317"/>
                </a:lnTo>
                <a:lnTo>
                  <a:pt x="1796" y="317"/>
                </a:lnTo>
                <a:lnTo>
                  <a:pt x="1796" y="319"/>
                </a:lnTo>
                <a:lnTo>
                  <a:pt x="1796" y="319"/>
                </a:lnTo>
                <a:lnTo>
                  <a:pt x="1798" y="319"/>
                </a:lnTo>
                <a:lnTo>
                  <a:pt x="1800" y="321"/>
                </a:lnTo>
                <a:lnTo>
                  <a:pt x="1800" y="321"/>
                </a:lnTo>
                <a:lnTo>
                  <a:pt x="1800" y="323"/>
                </a:lnTo>
                <a:lnTo>
                  <a:pt x="1802" y="323"/>
                </a:lnTo>
                <a:lnTo>
                  <a:pt x="1804" y="321"/>
                </a:lnTo>
                <a:lnTo>
                  <a:pt x="1806" y="323"/>
                </a:lnTo>
                <a:lnTo>
                  <a:pt x="1806" y="325"/>
                </a:lnTo>
                <a:lnTo>
                  <a:pt x="1806" y="325"/>
                </a:lnTo>
                <a:lnTo>
                  <a:pt x="1806" y="327"/>
                </a:lnTo>
                <a:lnTo>
                  <a:pt x="1804" y="329"/>
                </a:lnTo>
                <a:lnTo>
                  <a:pt x="1802" y="329"/>
                </a:lnTo>
                <a:lnTo>
                  <a:pt x="1800" y="329"/>
                </a:lnTo>
                <a:lnTo>
                  <a:pt x="1800" y="331"/>
                </a:lnTo>
                <a:lnTo>
                  <a:pt x="1802" y="333"/>
                </a:lnTo>
                <a:lnTo>
                  <a:pt x="1802" y="333"/>
                </a:lnTo>
                <a:lnTo>
                  <a:pt x="1802" y="333"/>
                </a:lnTo>
                <a:lnTo>
                  <a:pt x="1804" y="333"/>
                </a:lnTo>
                <a:lnTo>
                  <a:pt x="1806" y="333"/>
                </a:lnTo>
                <a:lnTo>
                  <a:pt x="1806" y="336"/>
                </a:lnTo>
                <a:lnTo>
                  <a:pt x="1808" y="336"/>
                </a:lnTo>
                <a:lnTo>
                  <a:pt x="1808" y="333"/>
                </a:lnTo>
                <a:lnTo>
                  <a:pt x="1810" y="333"/>
                </a:lnTo>
                <a:lnTo>
                  <a:pt x="1812" y="333"/>
                </a:lnTo>
                <a:lnTo>
                  <a:pt x="1815" y="336"/>
                </a:lnTo>
                <a:lnTo>
                  <a:pt x="1815" y="338"/>
                </a:lnTo>
                <a:lnTo>
                  <a:pt x="1815" y="338"/>
                </a:lnTo>
                <a:lnTo>
                  <a:pt x="1815" y="340"/>
                </a:lnTo>
                <a:lnTo>
                  <a:pt x="1815" y="340"/>
                </a:lnTo>
                <a:lnTo>
                  <a:pt x="1815" y="342"/>
                </a:lnTo>
                <a:lnTo>
                  <a:pt x="1815" y="344"/>
                </a:lnTo>
                <a:lnTo>
                  <a:pt x="1812" y="344"/>
                </a:lnTo>
                <a:lnTo>
                  <a:pt x="1810" y="346"/>
                </a:lnTo>
                <a:lnTo>
                  <a:pt x="1808" y="346"/>
                </a:lnTo>
                <a:lnTo>
                  <a:pt x="1804" y="346"/>
                </a:lnTo>
                <a:lnTo>
                  <a:pt x="1802" y="348"/>
                </a:lnTo>
                <a:lnTo>
                  <a:pt x="1802" y="348"/>
                </a:lnTo>
                <a:lnTo>
                  <a:pt x="1804" y="348"/>
                </a:lnTo>
                <a:lnTo>
                  <a:pt x="1806" y="350"/>
                </a:lnTo>
                <a:lnTo>
                  <a:pt x="1806" y="352"/>
                </a:lnTo>
                <a:lnTo>
                  <a:pt x="1802" y="352"/>
                </a:lnTo>
                <a:lnTo>
                  <a:pt x="1802" y="352"/>
                </a:lnTo>
                <a:lnTo>
                  <a:pt x="1802" y="354"/>
                </a:lnTo>
                <a:lnTo>
                  <a:pt x="1802" y="357"/>
                </a:lnTo>
                <a:lnTo>
                  <a:pt x="1806" y="354"/>
                </a:lnTo>
                <a:lnTo>
                  <a:pt x="1812" y="350"/>
                </a:lnTo>
                <a:lnTo>
                  <a:pt x="1812" y="350"/>
                </a:lnTo>
                <a:lnTo>
                  <a:pt x="1812" y="350"/>
                </a:lnTo>
                <a:lnTo>
                  <a:pt x="1812" y="352"/>
                </a:lnTo>
                <a:lnTo>
                  <a:pt x="1810" y="352"/>
                </a:lnTo>
                <a:lnTo>
                  <a:pt x="1806" y="357"/>
                </a:lnTo>
                <a:lnTo>
                  <a:pt x="1804" y="361"/>
                </a:lnTo>
                <a:lnTo>
                  <a:pt x="1802" y="367"/>
                </a:lnTo>
                <a:lnTo>
                  <a:pt x="1802" y="367"/>
                </a:lnTo>
                <a:lnTo>
                  <a:pt x="1802" y="369"/>
                </a:lnTo>
                <a:lnTo>
                  <a:pt x="1802" y="371"/>
                </a:lnTo>
                <a:lnTo>
                  <a:pt x="1802" y="373"/>
                </a:lnTo>
                <a:lnTo>
                  <a:pt x="1804" y="375"/>
                </a:lnTo>
                <a:lnTo>
                  <a:pt x="1806" y="375"/>
                </a:lnTo>
                <a:lnTo>
                  <a:pt x="1810" y="375"/>
                </a:lnTo>
                <a:lnTo>
                  <a:pt x="1815" y="378"/>
                </a:lnTo>
                <a:lnTo>
                  <a:pt x="1815" y="378"/>
                </a:lnTo>
                <a:lnTo>
                  <a:pt x="1821" y="378"/>
                </a:lnTo>
                <a:lnTo>
                  <a:pt x="1823" y="375"/>
                </a:lnTo>
                <a:lnTo>
                  <a:pt x="1823" y="375"/>
                </a:lnTo>
                <a:lnTo>
                  <a:pt x="1825" y="375"/>
                </a:lnTo>
                <a:lnTo>
                  <a:pt x="1827" y="373"/>
                </a:lnTo>
                <a:lnTo>
                  <a:pt x="1825" y="371"/>
                </a:lnTo>
                <a:lnTo>
                  <a:pt x="1825" y="369"/>
                </a:lnTo>
                <a:lnTo>
                  <a:pt x="1825" y="369"/>
                </a:lnTo>
                <a:lnTo>
                  <a:pt x="1827" y="369"/>
                </a:lnTo>
                <a:lnTo>
                  <a:pt x="1829" y="369"/>
                </a:lnTo>
                <a:lnTo>
                  <a:pt x="1829" y="367"/>
                </a:lnTo>
                <a:lnTo>
                  <a:pt x="1829" y="367"/>
                </a:lnTo>
                <a:lnTo>
                  <a:pt x="1831" y="365"/>
                </a:lnTo>
                <a:lnTo>
                  <a:pt x="1833" y="365"/>
                </a:lnTo>
                <a:lnTo>
                  <a:pt x="1833" y="363"/>
                </a:lnTo>
                <a:lnTo>
                  <a:pt x="1833" y="361"/>
                </a:lnTo>
                <a:lnTo>
                  <a:pt x="1831" y="359"/>
                </a:lnTo>
                <a:lnTo>
                  <a:pt x="1829" y="359"/>
                </a:lnTo>
                <a:lnTo>
                  <a:pt x="1829" y="357"/>
                </a:lnTo>
                <a:lnTo>
                  <a:pt x="1827" y="354"/>
                </a:lnTo>
                <a:lnTo>
                  <a:pt x="1827" y="354"/>
                </a:lnTo>
                <a:lnTo>
                  <a:pt x="1827" y="352"/>
                </a:lnTo>
                <a:lnTo>
                  <a:pt x="1827" y="352"/>
                </a:lnTo>
                <a:lnTo>
                  <a:pt x="1827" y="350"/>
                </a:lnTo>
                <a:lnTo>
                  <a:pt x="1831" y="350"/>
                </a:lnTo>
                <a:lnTo>
                  <a:pt x="1829" y="350"/>
                </a:lnTo>
                <a:lnTo>
                  <a:pt x="1829" y="352"/>
                </a:lnTo>
                <a:lnTo>
                  <a:pt x="1827" y="352"/>
                </a:lnTo>
                <a:lnTo>
                  <a:pt x="1829" y="357"/>
                </a:lnTo>
                <a:lnTo>
                  <a:pt x="1831" y="357"/>
                </a:lnTo>
                <a:lnTo>
                  <a:pt x="1831" y="359"/>
                </a:lnTo>
                <a:lnTo>
                  <a:pt x="1833" y="361"/>
                </a:lnTo>
                <a:lnTo>
                  <a:pt x="1835" y="363"/>
                </a:lnTo>
                <a:lnTo>
                  <a:pt x="1835" y="363"/>
                </a:lnTo>
                <a:lnTo>
                  <a:pt x="1835" y="365"/>
                </a:lnTo>
                <a:lnTo>
                  <a:pt x="1835" y="367"/>
                </a:lnTo>
                <a:lnTo>
                  <a:pt x="1838" y="365"/>
                </a:lnTo>
                <a:lnTo>
                  <a:pt x="1838" y="367"/>
                </a:lnTo>
                <a:lnTo>
                  <a:pt x="1835" y="369"/>
                </a:lnTo>
                <a:lnTo>
                  <a:pt x="1835" y="369"/>
                </a:lnTo>
                <a:lnTo>
                  <a:pt x="1833" y="369"/>
                </a:lnTo>
                <a:lnTo>
                  <a:pt x="1833" y="371"/>
                </a:lnTo>
                <a:lnTo>
                  <a:pt x="1833" y="371"/>
                </a:lnTo>
                <a:lnTo>
                  <a:pt x="1835" y="373"/>
                </a:lnTo>
                <a:lnTo>
                  <a:pt x="1838" y="373"/>
                </a:lnTo>
                <a:lnTo>
                  <a:pt x="1842" y="371"/>
                </a:lnTo>
                <a:lnTo>
                  <a:pt x="1844" y="369"/>
                </a:lnTo>
                <a:lnTo>
                  <a:pt x="1844" y="369"/>
                </a:lnTo>
                <a:lnTo>
                  <a:pt x="1852" y="371"/>
                </a:lnTo>
                <a:lnTo>
                  <a:pt x="1852" y="369"/>
                </a:lnTo>
                <a:lnTo>
                  <a:pt x="1856" y="369"/>
                </a:lnTo>
                <a:lnTo>
                  <a:pt x="1859" y="369"/>
                </a:lnTo>
                <a:lnTo>
                  <a:pt x="1859" y="369"/>
                </a:lnTo>
                <a:lnTo>
                  <a:pt x="1854" y="371"/>
                </a:lnTo>
                <a:lnTo>
                  <a:pt x="1844" y="373"/>
                </a:lnTo>
                <a:lnTo>
                  <a:pt x="1842" y="375"/>
                </a:lnTo>
                <a:lnTo>
                  <a:pt x="1842" y="375"/>
                </a:lnTo>
                <a:lnTo>
                  <a:pt x="1840" y="378"/>
                </a:lnTo>
                <a:lnTo>
                  <a:pt x="1838" y="378"/>
                </a:lnTo>
                <a:lnTo>
                  <a:pt x="1838" y="380"/>
                </a:lnTo>
                <a:lnTo>
                  <a:pt x="1840" y="382"/>
                </a:lnTo>
                <a:lnTo>
                  <a:pt x="1842" y="382"/>
                </a:lnTo>
                <a:lnTo>
                  <a:pt x="1844" y="382"/>
                </a:lnTo>
                <a:lnTo>
                  <a:pt x="1846" y="382"/>
                </a:lnTo>
                <a:lnTo>
                  <a:pt x="1848" y="382"/>
                </a:lnTo>
                <a:lnTo>
                  <a:pt x="1850" y="384"/>
                </a:lnTo>
                <a:lnTo>
                  <a:pt x="1854" y="384"/>
                </a:lnTo>
                <a:lnTo>
                  <a:pt x="1856" y="384"/>
                </a:lnTo>
                <a:lnTo>
                  <a:pt x="1863" y="384"/>
                </a:lnTo>
                <a:lnTo>
                  <a:pt x="1867" y="386"/>
                </a:lnTo>
                <a:lnTo>
                  <a:pt x="1869" y="386"/>
                </a:lnTo>
                <a:lnTo>
                  <a:pt x="1869" y="388"/>
                </a:lnTo>
                <a:lnTo>
                  <a:pt x="1867" y="388"/>
                </a:lnTo>
                <a:lnTo>
                  <a:pt x="1865" y="388"/>
                </a:lnTo>
                <a:lnTo>
                  <a:pt x="1861" y="386"/>
                </a:lnTo>
                <a:lnTo>
                  <a:pt x="1859" y="386"/>
                </a:lnTo>
                <a:lnTo>
                  <a:pt x="1859" y="386"/>
                </a:lnTo>
                <a:lnTo>
                  <a:pt x="1859" y="388"/>
                </a:lnTo>
                <a:lnTo>
                  <a:pt x="1863" y="388"/>
                </a:lnTo>
                <a:lnTo>
                  <a:pt x="1863" y="390"/>
                </a:lnTo>
                <a:lnTo>
                  <a:pt x="1865" y="390"/>
                </a:lnTo>
                <a:lnTo>
                  <a:pt x="1865" y="392"/>
                </a:lnTo>
                <a:lnTo>
                  <a:pt x="1865" y="394"/>
                </a:lnTo>
                <a:lnTo>
                  <a:pt x="1865" y="394"/>
                </a:lnTo>
                <a:lnTo>
                  <a:pt x="1865" y="398"/>
                </a:lnTo>
                <a:lnTo>
                  <a:pt x="1867" y="398"/>
                </a:lnTo>
                <a:lnTo>
                  <a:pt x="1869" y="401"/>
                </a:lnTo>
                <a:lnTo>
                  <a:pt x="1873" y="401"/>
                </a:lnTo>
                <a:lnTo>
                  <a:pt x="1873" y="403"/>
                </a:lnTo>
                <a:lnTo>
                  <a:pt x="1873" y="403"/>
                </a:lnTo>
                <a:lnTo>
                  <a:pt x="1871" y="403"/>
                </a:lnTo>
                <a:lnTo>
                  <a:pt x="1869" y="403"/>
                </a:lnTo>
                <a:lnTo>
                  <a:pt x="1863" y="403"/>
                </a:lnTo>
                <a:lnTo>
                  <a:pt x="1861" y="401"/>
                </a:lnTo>
                <a:lnTo>
                  <a:pt x="1859" y="401"/>
                </a:lnTo>
                <a:lnTo>
                  <a:pt x="1848" y="394"/>
                </a:lnTo>
                <a:lnTo>
                  <a:pt x="1846" y="394"/>
                </a:lnTo>
                <a:lnTo>
                  <a:pt x="1842" y="394"/>
                </a:lnTo>
                <a:lnTo>
                  <a:pt x="1838" y="392"/>
                </a:lnTo>
                <a:lnTo>
                  <a:pt x="1833" y="392"/>
                </a:lnTo>
                <a:lnTo>
                  <a:pt x="1833" y="392"/>
                </a:lnTo>
                <a:lnTo>
                  <a:pt x="1829" y="392"/>
                </a:lnTo>
                <a:lnTo>
                  <a:pt x="1827" y="392"/>
                </a:lnTo>
                <a:lnTo>
                  <a:pt x="1823" y="392"/>
                </a:lnTo>
                <a:lnTo>
                  <a:pt x="1821" y="392"/>
                </a:lnTo>
                <a:lnTo>
                  <a:pt x="1819" y="394"/>
                </a:lnTo>
                <a:lnTo>
                  <a:pt x="1819" y="394"/>
                </a:lnTo>
                <a:lnTo>
                  <a:pt x="1819" y="396"/>
                </a:lnTo>
                <a:lnTo>
                  <a:pt x="1821" y="398"/>
                </a:lnTo>
                <a:lnTo>
                  <a:pt x="1823" y="401"/>
                </a:lnTo>
                <a:lnTo>
                  <a:pt x="1825" y="403"/>
                </a:lnTo>
                <a:lnTo>
                  <a:pt x="1829" y="403"/>
                </a:lnTo>
                <a:lnTo>
                  <a:pt x="1835" y="405"/>
                </a:lnTo>
                <a:lnTo>
                  <a:pt x="1840" y="405"/>
                </a:lnTo>
                <a:lnTo>
                  <a:pt x="1844" y="407"/>
                </a:lnTo>
                <a:lnTo>
                  <a:pt x="1846" y="409"/>
                </a:lnTo>
                <a:lnTo>
                  <a:pt x="1850" y="411"/>
                </a:lnTo>
                <a:lnTo>
                  <a:pt x="1850" y="411"/>
                </a:lnTo>
                <a:lnTo>
                  <a:pt x="1861" y="413"/>
                </a:lnTo>
                <a:lnTo>
                  <a:pt x="1861" y="413"/>
                </a:lnTo>
                <a:lnTo>
                  <a:pt x="1863" y="413"/>
                </a:lnTo>
                <a:lnTo>
                  <a:pt x="1867" y="411"/>
                </a:lnTo>
                <a:lnTo>
                  <a:pt x="1867" y="411"/>
                </a:lnTo>
                <a:lnTo>
                  <a:pt x="1869" y="411"/>
                </a:lnTo>
                <a:lnTo>
                  <a:pt x="1871" y="413"/>
                </a:lnTo>
                <a:lnTo>
                  <a:pt x="1875" y="413"/>
                </a:lnTo>
                <a:lnTo>
                  <a:pt x="1877" y="411"/>
                </a:lnTo>
                <a:lnTo>
                  <a:pt x="1879" y="413"/>
                </a:lnTo>
                <a:lnTo>
                  <a:pt x="1879" y="413"/>
                </a:lnTo>
                <a:lnTo>
                  <a:pt x="1879" y="413"/>
                </a:lnTo>
                <a:lnTo>
                  <a:pt x="1877" y="413"/>
                </a:lnTo>
                <a:lnTo>
                  <a:pt x="1875" y="415"/>
                </a:lnTo>
                <a:lnTo>
                  <a:pt x="1877" y="417"/>
                </a:lnTo>
                <a:lnTo>
                  <a:pt x="1877" y="417"/>
                </a:lnTo>
                <a:lnTo>
                  <a:pt x="1877" y="419"/>
                </a:lnTo>
                <a:lnTo>
                  <a:pt x="1873" y="419"/>
                </a:lnTo>
                <a:lnTo>
                  <a:pt x="1871" y="422"/>
                </a:lnTo>
                <a:lnTo>
                  <a:pt x="1871" y="424"/>
                </a:lnTo>
                <a:lnTo>
                  <a:pt x="1871" y="426"/>
                </a:lnTo>
                <a:lnTo>
                  <a:pt x="1871" y="428"/>
                </a:lnTo>
                <a:lnTo>
                  <a:pt x="1869" y="432"/>
                </a:lnTo>
                <a:lnTo>
                  <a:pt x="1867" y="432"/>
                </a:lnTo>
                <a:lnTo>
                  <a:pt x="1871" y="432"/>
                </a:lnTo>
                <a:lnTo>
                  <a:pt x="1873" y="432"/>
                </a:lnTo>
                <a:lnTo>
                  <a:pt x="1875" y="432"/>
                </a:lnTo>
                <a:lnTo>
                  <a:pt x="1877" y="434"/>
                </a:lnTo>
                <a:lnTo>
                  <a:pt x="1879" y="434"/>
                </a:lnTo>
                <a:lnTo>
                  <a:pt x="1879" y="434"/>
                </a:lnTo>
                <a:lnTo>
                  <a:pt x="1877" y="434"/>
                </a:lnTo>
                <a:lnTo>
                  <a:pt x="1871" y="436"/>
                </a:lnTo>
                <a:lnTo>
                  <a:pt x="1867" y="434"/>
                </a:lnTo>
                <a:lnTo>
                  <a:pt x="1867" y="436"/>
                </a:lnTo>
                <a:lnTo>
                  <a:pt x="1867" y="440"/>
                </a:lnTo>
                <a:lnTo>
                  <a:pt x="1865" y="445"/>
                </a:lnTo>
                <a:lnTo>
                  <a:pt x="1867" y="445"/>
                </a:lnTo>
                <a:lnTo>
                  <a:pt x="1869" y="445"/>
                </a:lnTo>
                <a:lnTo>
                  <a:pt x="1871" y="443"/>
                </a:lnTo>
                <a:lnTo>
                  <a:pt x="1871" y="443"/>
                </a:lnTo>
                <a:lnTo>
                  <a:pt x="1869" y="447"/>
                </a:lnTo>
                <a:lnTo>
                  <a:pt x="1867" y="449"/>
                </a:lnTo>
                <a:lnTo>
                  <a:pt x="1867" y="449"/>
                </a:lnTo>
                <a:lnTo>
                  <a:pt x="1863" y="449"/>
                </a:lnTo>
                <a:lnTo>
                  <a:pt x="1861" y="451"/>
                </a:lnTo>
                <a:lnTo>
                  <a:pt x="1859" y="449"/>
                </a:lnTo>
                <a:lnTo>
                  <a:pt x="1850" y="447"/>
                </a:lnTo>
                <a:lnTo>
                  <a:pt x="1846" y="445"/>
                </a:lnTo>
                <a:lnTo>
                  <a:pt x="1842" y="447"/>
                </a:lnTo>
                <a:lnTo>
                  <a:pt x="1840" y="449"/>
                </a:lnTo>
                <a:lnTo>
                  <a:pt x="1838" y="453"/>
                </a:lnTo>
                <a:lnTo>
                  <a:pt x="1835" y="455"/>
                </a:lnTo>
                <a:lnTo>
                  <a:pt x="1833" y="455"/>
                </a:lnTo>
                <a:lnTo>
                  <a:pt x="1835" y="455"/>
                </a:lnTo>
                <a:lnTo>
                  <a:pt x="1838" y="455"/>
                </a:lnTo>
                <a:lnTo>
                  <a:pt x="1844" y="455"/>
                </a:lnTo>
                <a:lnTo>
                  <a:pt x="1844" y="457"/>
                </a:lnTo>
                <a:lnTo>
                  <a:pt x="1844" y="457"/>
                </a:lnTo>
                <a:lnTo>
                  <a:pt x="1848" y="457"/>
                </a:lnTo>
                <a:lnTo>
                  <a:pt x="1852" y="457"/>
                </a:lnTo>
                <a:lnTo>
                  <a:pt x="1856" y="457"/>
                </a:lnTo>
                <a:lnTo>
                  <a:pt x="1861" y="457"/>
                </a:lnTo>
                <a:lnTo>
                  <a:pt x="1863" y="455"/>
                </a:lnTo>
                <a:lnTo>
                  <a:pt x="1863" y="453"/>
                </a:lnTo>
                <a:lnTo>
                  <a:pt x="1863" y="453"/>
                </a:lnTo>
                <a:lnTo>
                  <a:pt x="1865" y="453"/>
                </a:lnTo>
                <a:lnTo>
                  <a:pt x="1865" y="453"/>
                </a:lnTo>
                <a:lnTo>
                  <a:pt x="1867" y="453"/>
                </a:lnTo>
                <a:lnTo>
                  <a:pt x="1865" y="455"/>
                </a:lnTo>
                <a:lnTo>
                  <a:pt x="1865" y="457"/>
                </a:lnTo>
                <a:lnTo>
                  <a:pt x="1863" y="457"/>
                </a:lnTo>
                <a:lnTo>
                  <a:pt x="1863" y="459"/>
                </a:lnTo>
                <a:lnTo>
                  <a:pt x="1863" y="459"/>
                </a:lnTo>
                <a:lnTo>
                  <a:pt x="1863" y="459"/>
                </a:lnTo>
                <a:lnTo>
                  <a:pt x="1861" y="461"/>
                </a:lnTo>
                <a:lnTo>
                  <a:pt x="1861" y="461"/>
                </a:lnTo>
                <a:lnTo>
                  <a:pt x="1859" y="461"/>
                </a:lnTo>
                <a:lnTo>
                  <a:pt x="1854" y="461"/>
                </a:lnTo>
                <a:lnTo>
                  <a:pt x="1848" y="459"/>
                </a:lnTo>
                <a:lnTo>
                  <a:pt x="1842" y="457"/>
                </a:lnTo>
                <a:lnTo>
                  <a:pt x="1840" y="457"/>
                </a:lnTo>
                <a:lnTo>
                  <a:pt x="1838" y="457"/>
                </a:lnTo>
                <a:lnTo>
                  <a:pt x="1838" y="459"/>
                </a:lnTo>
                <a:lnTo>
                  <a:pt x="1835" y="463"/>
                </a:lnTo>
                <a:lnTo>
                  <a:pt x="1831" y="468"/>
                </a:lnTo>
                <a:lnTo>
                  <a:pt x="1831" y="470"/>
                </a:lnTo>
                <a:lnTo>
                  <a:pt x="1831" y="470"/>
                </a:lnTo>
                <a:lnTo>
                  <a:pt x="1831" y="472"/>
                </a:lnTo>
                <a:lnTo>
                  <a:pt x="1829" y="474"/>
                </a:lnTo>
                <a:lnTo>
                  <a:pt x="1831" y="474"/>
                </a:lnTo>
                <a:lnTo>
                  <a:pt x="1833" y="474"/>
                </a:lnTo>
                <a:lnTo>
                  <a:pt x="1840" y="470"/>
                </a:lnTo>
                <a:lnTo>
                  <a:pt x="1842" y="470"/>
                </a:lnTo>
                <a:lnTo>
                  <a:pt x="1844" y="468"/>
                </a:lnTo>
                <a:lnTo>
                  <a:pt x="1846" y="468"/>
                </a:lnTo>
                <a:lnTo>
                  <a:pt x="1850" y="468"/>
                </a:lnTo>
                <a:lnTo>
                  <a:pt x="1852" y="468"/>
                </a:lnTo>
                <a:lnTo>
                  <a:pt x="1854" y="470"/>
                </a:lnTo>
                <a:lnTo>
                  <a:pt x="1859" y="470"/>
                </a:lnTo>
                <a:lnTo>
                  <a:pt x="1863" y="470"/>
                </a:lnTo>
                <a:lnTo>
                  <a:pt x="1865" y="468"/>
                </a:lnTo>
                <a:lnTo>
                  <a:pt x="1869" y="468"/>
                </a:lnTo>
                <a:lnTo>
                  <a:pt x="1871" y="468"/>
                </a:lnTo>
                <a:lnTo>
                  <a:pt x="1869" y="470"/>
                </a:lnTo>
                <a:lnTo>
                  <a:pt x="1867" y="470"/>
                </a:lnTo>
                <a:lnTo>
                  <a:pt x="1867" y="470"/>
                </a:lnTo>
                <a:lnTo>
                  <a:pt x="1873" y="474"/>
                </a:lnTo>
                <a:lnTo>
                  <a:pt x="1875" y="474"/>
                </a:lnTo>
                <a:lnTo>
                  <a:pt x="1873" y="476"/>
                </a:lnTo>
                <a:lnTo>
                  <a:pt x="1867" y="472"/>
                </a:lnTo>
                <a:lnTo>
                  <a:pt x="1863" y="472"/>
                </a:lnTo>
                <a:lnTo>
                  <a:pt x="1859" y="472"/>
                </a:lnTo>
                <a:lnTo>
                  <a:pt x="1856" y="472"/>
                </a:lnTo>
                <a:lnTo>
                  <a:pt x="1848" y="470"/>
                </a:lnTo>
                <a:lnTo>
                  <a:pt x="1846" y="470"/>
                </a:lnTo>
                <a:lnTo>
                  <a:pt x="1844" y="470"/>
                </a:lnTo>
                <a:lnTo>
                  <a:pt x="1840" y="472"/>
                </a:lnTo>
                <a:lnTo>
                  <a:pt x="1838" y="474"/>
                </a:lnTo>
                <a:lnTo>
                  <a:pt x="1833" y="474"/>
                </a:lnTo>
                <a:lnTo>
                  <a:pt x="1831" y="476"/>
                </a:lnTo>
                <a:lnTo>
                  <a:pt x="1829" y="478"/>
                </a:lnTo>
                <a:lnTo>
                  <a:pt x="1829" y="480"/>
                </a:lnTo>
                <a:lnTo>
                  <a:pt x="1827" y="484"/>
                </a:lnTo>
                <a:lnTo>
                  <a:pt x="1829" y="489"/>
                </a:lnTo>
                <a:lnTo>
                  <a:pt x="1831" y="489"/>
                </a:lnTo>
                <a:lnTo>
                  <a:pt x="1833" y="489"/>
                </a:lnTo>
                <a:lnTo>
                  <a:pt x="1835" y="489"/>
                </a:lnTo>
                <a:lnTo>
                  <a:pt x="1838" y="489"/>
                </a:lnTo>
                <a:lnTo>
                  <a:pt x="1842" y="491"/>
                </a:lnTo>
                <a:lnTo>
                  <a:pt x="1846" y="491"/>
                </a:lnTo>
                <a:lnTo>
                  <a:pt x="1848" y="491"/>
                </a:lnTo>
                <a:lnTo>
                  <a:pt x="1848" y="491"/>
                </a:lnTo>
                <a:lnTo>
                  <a:pt x="1848" y="491"/>
                </a:lnTo>
                <a:lnTo>
                  <a:pt x="1848" y="491"/>
                </a:lnTo>
                <a:lnTo>
                  <a:pt x="1846" y="491"/>
                </a:lnTo>
                <a:lnTo>
                  <a:pt x="1840" y="491"/>
                </a:lnTo>
                <a:lnTo>
                  <a:pt x="1838" y="493"/>
                </a:lnTo>
                <a:lnTo>
                  <a:pt x="1838" y="495"/>
                </a:lnTo>
                <a:lnTo>
                  <a:pt x="1833" y="497"/>
                </a:lnTo>
                <a:lnTo>
                  <a:pt x="1833" y="497"/>
                </a:lnTo>
                <a:lnTo>
                  <a:pt x="1833" y="497"/>
                </a:lnTo>
                <a:lnTo>
                  <a:pt x="1831" y="499"/>
                </a:lnTo>
                <a:lnTo>
                  <a:pt x="1831" y="501"/>
                </a:lnTo>
                <a:lnTo>
                  <a:pt x="1831" y="503"/>
                </a:lnTo>
                <a:lnTo>
                  <a:pt x="1831" y="505"/>
                </a:lnTo>
                <a:lnTo>
                  <a:pt x="1831" y="508"/>
                </a:lnTo>
                <a:lnTo>
                  <a:pt x="1831" y="508"/>
                </a:lnTo>
                <a:lnTo>
                  <a:pt x="1833" y="508"/>
                </a:lnTo>
                <a:lnTo>
                  <a:pt x="1838" y="508"/>
                </a:lnTo>
                <a:lnTo>
                  <a:pt x="1840" y="508"/>
                </a:lnTo>
                <a:lnTo>
                  <a:pt x="1842" y="505"/>
                </a:lnTo>
                <a:lnTo>
                  <a:pt x="1842" y="505"/>
                </a:lnTo>
                <a:lnTo>
                  <a:pt x="1844" y="503"/>
                </a:lnTo>
                <a:lnTo>
                  <a:pt x="1848" y="501"/>
                </a:lnTo>
                <a:lnTo>
                  <a:pt x="1856" y="495"/>
                </a:lnTo>
                <a:lnTo>
                  <a:pt x="1859" y="493"/>
                </a:lnTo>
                <a:lnTo>
                  <a:pt x="1863" y="491"/>
                </a:lnTo>
                <a:lnTo>
                  <a:pt x="1865" y="491"/>
                </a:lnTo>
                <a:lnTo>
                  <a:pt x="1865" y="491"/>
                </a:lnTo>
                <a:lnTo>
                  <a:pt x="1865" y="491"/>
                </a:lnTo>
                <a:lnTo>
                  <a:pt x="1861" y="495"/>
                </a:lnTo>
                <a:lnTo>
                  <a:pt x="1859" y="495"/>
                </a:lnTo>
                <a:lnTo>
                  <a:pt x="1856" y="497"/>
                </a:lnTo>
                <a:lnTo>
                  <a:pt x="1856" y="497"/>
                </a:lnTo>
                <a:lnTo>
                  <a:pt x="1854" y="497"/>
                </a:lnTo>
                <a:lnTo>
                  <a:pt x="1854" y="499"/>
                </a:lnTo>
                <a:lnTo>
                  <a:pt x="1852" y="501"/>
                </a:lnTo>
                <a:lnTo>
                  <a:pt x="1850" y="501"/>
                </a:lnTo>
                <a:lnTo>
                  <a:pt x="1846" y="503"/>
                </a:lnTo>
                <a:lnTo>
                  <a:pt x="1840" y="508"/>
                </a:lnTo>
                <a:lnTo>
                  <a:pt x="1835" y="510"/>
                </a:lnTo>
                <a:lnTo>
                  <a:pt x="1833" y="510"/>
                </a:lnTo>
                <a:lnTo>
                  <a:pt x="1835" y="512"/>
                </a:lnTo>
                <a:lnTo>
                  <a:pt x="1835" y="512"/>
                </a:lnTo>
                <a:lnTo>
                  <a:pt x="1835" y="512"/>
                </a:lnTo>
                <a:lnTo>
                  <a:pt x="1838" y="512"/>
                </a:lnTo>
                <a:lnTo>
                  <a:pt x="1835" y="518"/>
                </a:lnTo>
                <a:lnTo>
                  <a:pt x="1838" y="522"/>
                </a:lnTo>
                <a:lnTo>
                  <a:pt x="1838" y="522"/>
                </a:lnTo>
                <a:lnTo>
                  <a:pt x="1840" y="522"/>
                </a:lnTo>
                <a:lnTo>
                  <a:pt x="1844" y="522"/>
                </a:lnTo>
                <a:lnTo>
                  <a:pt x="1846" y="524"/>
                </a:lnTo>
                <a:lnTo>
                  <a:pt x="1850" y="524"/>
                </a:lnTo>
                <a:lnTo>
                  <a:pt x="1854" y="522"/>
                </a:lnTo>
                <a:lnTo>
                  <a:pt x="1856" y="520"/>
                </a:lnTo>
                <a:lnTo>
                  <a:pt x="1859" y="518"/>
                </a:lnTo>
                <a:lnTo>
                  <a:pt x="1859" y="518"/>
                </a:lnTo>
                <a:lnTo>
                  <a:pt x="1863" y="516"/>
                </a:lnTo>
                <a:lnTo>
                  <a:pt x="1867" y="516"/>
                </a:lnTo>
                <a:lnTo>
                  <a:pt x="1867" y="516"/>
                </a:lnTo>
                <a:lnTo>
                  <a:pt x="1867" y="518"/>
                </a:lnTo>
                <a:lnTo>
                  <a:pt x="1865" y="518"/>
                </a:lnTo>
                <a:lnTo>
                  <a:pt x="1861" y="518"/>
                </a:lnTo>
                <a:lnTo>
                  <a:pt x="1859" y="520"/>
                </a:lnTo>
                <a:lnTo>
                  <a:pt x="1854" y="522"/>
                </a:lnTo>
                <a:lnTo>
                  <a:pt x="1852" y="524"/>
                </a:lnTo>
                <a:lnTo>
                  <a:pt x="1848" y="526"/>
                </a:lnTo>
                <a:lnTo>
                  <a:pt x="1848" y="526"/>
                </a:lnTo>
                <a:lnTo>
                  <a:pt x="1846" y="526"/>
                </a:lnTo>
                <a:lnTo>
                  <a:pt x="1848" y="528"/>
                </a:lnTo>
                <a:lnTo>
                  <a:pt x="1848" y="531"/>
                </a:lnTo>
                <a:lnTo>
                  <a:pt x="1848" y="531"/>
                </a:lnTo>
                <a:lnTo>
                  <a:pt x="1850" y="531"/>
                </a:lnTo>
                <a:lnTo>
                  <a:pt x="1850" y="533"/>
                </a:lnTo>
                <a:lnTo>
                  <a:pt x="1852" y="539"/>
                </a:lnTo>
                <a:lnTo>
                  <a:pt x="1852" y="543"/>
                </a:lnTo>
                <a:lnTo>
                  <a:pt x="1852" y="545"/>
                </a:lnTo>
                <a:lnTo>
                  <a:pt x="1852" y="549"/>
                </a:lnTo>
                <a:lnTo>
                  <a:pt x="1854" y="549"/>
                </a:lnTo>
                <a:lnTo>
                  <a:pt x="1854" y="552"/>
                </a:lnTo>
                <a:lnTo>
                  <a:pt x="1856" y="554"/>
                </a:lnTo>
                <a:lnTo>
                  <a:pt x="1856" y="554"/>
                </a:lnTo>
                <a:lnTo>
                  <a:pt x="1859" y="552"/>
                </a:lnTo>
                <a:lnTo>
                  <a:pt x="1859" y="549"/>
                </a:lnTo>
                <a:lnTo>
                  <a:pt x="1863" y="545"/>
                </a:lnTo>
                <a:lnTo>
                  <a:pt x="1863" y="543"/>
                </a:lnTo>
                <a:lnTo>
                  <a:pt x="1863" y="541"/>
                </a:lnTo>
                <a:lnTo>
                  <a:pt x="1865" y="541"/>
                </a:lnTo>
                <a:lnTo>
                  <a:pt x="1867" y="541"/>
                </a:lnTo>
                <a:lnTo>
                  <a:pt x="1867" y="541"/>
                </a:lnTo>
                <a:lnTo>
                  <a:pt x="1865" y="543"/>
                </a:lnTo>
                <a:lnTo>
                  <a:pt x="1869" y="543"/>
                </a:lnTo>
                <a:lnTo>
                  <a:pt x="1871" y="543"/>
                </a:lnTo>
                <a:lnTo>
                  <a:pt x="1871" y="541"/>
                </a:lnTo>
                <a:lnTo>
                  <a:pt x="1873" y="539"/>
                </a:lnTo>
                <a:lnTo>
                  <a:pt x="1873" y="539"/>
                </a:lnTo>
                <a:lnTo>
                  <a:pt x="1871" y="535"/>
                </a:lnTo>
                <a:lnTo>
                  <a:pt x="1871" y="533"/>
                </a:lnTo>
                <a:lnTo>
                  <a:pt x="1869" y="531"/>
                </a:lnTo>
                <a:lnTo>
                  <a:pt x="1869" y="531"/>
                </a:lnTo>
                <a:lnTo>
                  <a:pt x="1871" y="533"/>
                </a:lnTo>
                <a:lnTo>
                  <a:pt x="1871" y="535"/>
                </a:lnTo>
                <a:lnTo>
                  <a:pt x="1873" y="537"/>
                </a:lnTo>
                <a:lnTo>
                  <a:pt x="1873" y="537"/>
                </a:lnTo>
                <a:lnTo>
                  <a:pt x="1873" y="539"/>
                </a:lnTo>
                <a:lnTo>
                  <a:pt x="1875" y="541"/>
                </a:lnTo>
                <a:lnTo>
                  <a:pt x="1879" y="541"/>
                </a:lnTo>
                <a:lnTo>
                  <a:pt x="1879" y="541"/>
                </a:lnTo>
                <a:lnTo>
                  <a:pt x="1882" y="541"/>
                </a:lnTo>
                <a:lnTo>
                  <a:pt x="1882" y="545"/>
                </a:lnTo>
                <a:lnTo>
                  <a:pt x="1884" y="547"/>
                </a:lnTo>
                <a:lnTo>
                  <a:pt x="1884" y="547"/>
                </a:lnTo>
                <a:lnTo>
                  <a:pt x="1882" y="547"/>
                </a:lnTo>
                <a:lnTo>
                  <a:pt x="1879" y="543"/>
                </a:lnTo>
                <a:lnTo>
                  <a:pt x="1877" y="543"/>
                </a:lnTo>
                <a:lnTo>
                  <a:pt x="1875" y="543"/>
                </a:lnTo>
                <a:lnTo>
                  <a:pt x="1873" y="543"/>
                </a:lnTo>
                <a:lnTo>
                  <a:pt x="1871" y="543"/>
                </a:lnTo>
                <a:lnTo>
                  <a:pt x="1871" y="543"/>
                </a:lnTo>
                <a:lnTo>
                  <a:pt x="1871" y="545"/>
                </a:lnTo>
                <a:lnTo>
                  <a:pt x="1871" y="545"/>
                </a:lnTo>
                <a:lnTo>
                  <a:pt x="1867" y="545"/>
                </a:lnTo>
                <a:lnTo>
                  <a:pt x="1865" y="545"/>
                </a:lnTo>
                <a:lnTo>
                  <a:pt x="1863" y="547"/>
                </a:lnTo>
                <a:lnTo>
                  <a:pt x="1861" y="552"/>
                </a:lnTo>
                <a:lnTo>
                  <a:pt x="1859" y="554"/>
                </a:lnTo>
                <a:lnTo>
                  <a:pt x="1859" y="554"/>
                </a:lnTo>
                <a:lnTo>
                  <a:pt x="1861" y="556"/>
                </a:lnTo>
                <a:lnTo>
                  <a:pt x="1861" y="556"/>
                </a:lnTo>
                <a:lnTo>
                  <a:pt x="1863" y="556"/>
                </a:lnTo>
                <a:lnTo>
                  <a:pt x="1863" y="556"/>
                </a:lnTo>
                <a:lnTo>
                  <a:pt x="1865" y="556"/>
                </a:lnTo>
                <a:lnTo>
                  <a:pt x="1867" y="554"/>
                </a:lnTo>
                <a:lnTo>
                  <a:pt x="1873" y="554"/>
                </a:lnTo>
                <a:lnTo>
                  <a:pt x="1875" y="552"/>
                </a:lnTo>
                <a:lnTo>
                  <a:pt x="1877" y="552"/>
                </a:lnTo>
                <a:lnTo>
                  <a:pt x="1877" y="552"/>
                </a:lnTo>
                <a:lnTo>
                  <a:pt x="1875" y="554"/>
                </a:lnTo>
                <a:lnTo>
                  <a:pt x="1875" y="554"/>
                </a:lnTo>
                <a:lnTo>
                  <a:pt x="1877" y="554"/>
                </a:lnTo>
                <a:lnTo>
                  <a:pt x="1879" y="554"/>
                </a:lnTo>
                <a:lnTo>
                  <a:pt x="1877" y="554"/>
                </a:lnTo>
                <a:lnTo>
                  <a:pt x="1875" y="554"/>
                </a:lnTo>
                <a:lnTo>
                  <a:pt x="1873" y="556"/>
                </a:lnTo>
                <a:lnTo>
                  <a:pt x="1871" y="556"/>
                </a:lnTo>
                <a:lnTo>
                  <a:pt x="1865" y="558"/>
                </a:lnTo>
                <a:lnTo>
                  <a:pt x="1861" y="558"/>
                </a:lnTo>
                <a:lnTo>
                  <a:pt x="1863" y="560"/>
                </a:lnTo>
                <a:lnTo>
                  <a:pt x="1861" y="564"/>
                </a:lnTo>
                <a:lnTo>
                  <a:pt x="1863" y="566"/>
                </a:lnTo>
                <a:lnTo>
                  <a:pt x="1867" y="570"/>
                </a:lnTo>
                <a:lnTo>
                  <a:pt x="1869" y="575"/>
                </a:lnTo>
                <a:lnTo>
                  <a:pt x="1871" y="577"/>
                </a:lnTo>
                <a:lnTo>
                  <a:pt x="1871" y="579"/>
                </a:lnTo>
                <a:lnTo>
                  <a:pt x="1873" y="579"/>
                </a:lnTo>
                <a:lnTo>
                  <a:pt x="1875" y="581"/>
                </a:lnTo>
                <a:lnTo>
                  <a:pt x="1875" y="581"/>
                </a:lnTo>
                <a:lnTo>
                  <a:pt x="1875" y="583"/>
                </a:lnTo>
                <a:lnTo>
                  <a:pt x="1877" y="585"/>
                </a:lnTo>
                <a:lnTo>
                  <a:pt x="1877" y="585"/>
                </a:lnTo>
                <a:lnTo>
                  <a:pt x="1877" y="585"/>
                </a:lnTo>
                <a:lnTo>
                  <a:pt x="1882" y="581"/>
                </a:lnTo>
                <a:lnTo>
                  <a:pt x="1886" y="581"/>
                </a:lnTo>
                <a:lnTo>
                  <a:pt x="1882" y="583"/>
                </a:lnTo>
                <a:lnTo>
                  <a:pt x="1879" y="585"/>
                </a:lnTo>
                <a:lnTo>
                  <a:pt x="1879" y="587"/>
                </a:lnTo>
                <a:lnTo>
                  <a:pt x="1879" y="587"/>
                </a:lnTo>
                <a:lnTo>
                  <a:pt x="1879" y="591"/>
                </a:lnTo>
                <a:lnTo>
                  <a:pt x="1879" y="591"/>
                </a:lnTo>
                <a:lnTo>
                  <a:pt x="1879" y="593"/>
                </a:lnTo>
                <a:lnTo>
                  <a:pt x="1879" y="593"/>
                </a:lnTo>
                <a:lnTo>
                  <a:pt x="1882" y="593"/>
                </a:lnTo>
                <a:lnTo>
                  <a:pt x="1882" y="596"/>
                </a:lnTo>
                <a:lnTo>
                  <a:pt x="1884" y="596"/>
                </a:lnTo>
                <a:lnTo>
                  <a:pt x="1886" y="598"/>
                </a:lnTo>
                <a:lnTo>
                  <a:pt x="1888" y="598"/>
                </a:lnTo>
                <a:lnTo>
                  <a:pt x="1890" y="598"/>
                </a:lnTo>
                <a:lnTo>
                  <a:pt x="1888" y="600"/>
                </a:lnTo>
                <a:lnTo>
                  <a:pt x="1888" y="602"/>
                </a:lnTo>
                <a:lnTo>
                  <a:pt x="1888" y="602"/>
                </a:lnTo>
                <a:lnTo>
                  <a:pt x="1888" y="604"/>
                </a:lnTo>
                <a:lnTo>
                  <a:pt x="1892" y="604"/>
                </a:lnTo>
                <a:lnTo>
                  <a:pt x="1894" y="602"/>
                </a:lnTo>
                <a:lnTo>
                  <a:pt x="1894" y="602"/>
                </a:lnTo>
                <a:lnTo>
                  <a:pt x="1896" y="600"/>
                </a:lnTo>
                <a:lnTo>
                  <a:pt x="1898" y="602"/>
                </a:lnTo>
                <a:lnTo>
                  <a:pt x="1900" y="602"/>
                </a:lnTo>
                <a:lnTo>
                  <a:pt x="1896" y="602"/>
                </a:lnTo>
                <a:lnTo>
                  <a:pt x="1896" y="604"/>
                </a:lnTo>
                <a:lnTo>
                  <a:pt x="1896" y="604"/>
                </a:lnTo>
                <a:lnTo>
                  <a:pt x="1894" y="604"/>
                </a:lnTo>
                <a:lnTo>
                  <a:pt x="1892" y="606"/>
                </a:lnTo>
                <a:lnTo>
                  <a:pt x="1892" y="606"/>
                </a:lnTo>
                <a:lnTo>
                  <a:pt x="1894" y="608"/>
                </a:lnTo>
                <a:lnTo>
                  <a:pt x="1894" y="608"/>
                </a:lnTo>
                <a:lnTo>
                  <a:pt x="1894" y="610"/>
                </a:lnTo>
                <a:lnTo>
                  <a:pt x="1894" y="610"/>
                </a:lnTo>
                <a:lnTo>
                  <a:pt x="1894" y="612"/>
                </a:lnTo>
                <a:lnTo>
                  <a:pt x="1894" y="612"/>
                </a:lnTo>
                <a:lnTo>
                  <a:pt x="1894" y="612"/>
                </a:lnTo>
                <a:lnTo>
                  <a:pt x="1896" y="614"/>
                </a:lnTo>
                <a:lnTo>
                  <a:pt x="1898" y="617"/>
                </a:lnTo>
                <a:lnTo>
                  <a:pt x="1898" y="617"/>
                </a:lnTo>
                <a:lnTo>
                  <a:pt x="1898" y="619"/>
                </a:lnTo>
                <a:lnTo>
                  <a:pt x="1905" y="621"/>
                </a:lnTo>
                <a:lnTo>
                  <a:pt x="1905" y="621"/>
                </a:lnTo>
                <a:lnTo>
                  <a:pt x="1905" y="621"/>
                </a:lnTo>
                <a:lnTo>
                  <a:pt x="1907" y="621"/>
                </a:lnTo>
                <a:lnTo>
                  <a:pt x="1907" y="621"/>
                </a:lnTo>
                <a:lnTo>
                  <a:pt x="1907" y="623"/>
                </a:lnTo>
                <a:lnTo>
                  <a:pt x="1907" y="625"/>
                </a:lnTo>
                <a:lnTo>
                  <a:pt x="1909" y="625"/>
                </a:lnTo>
                <a:lnTo>
                  <a:pt x="1911" y="625"/>
                </a:lnTo>
                <a:lnTo>
                  <a:pt x="1915" y="625"/>
                </a:lnTo>
                <a:lnTo>
                  <a:pt x="1915" y="625"/>
                </a:lnTo>
                <a:lnTo>
                  <a:pt x="1913" y="627"/>
                </a:lnTo>
                <a:lnTo>
                  <a:pt x="1909" y="629"/>
                </a:lnTo>
                <a:lnTo>
                  <a:pt x="1909" y="629"/>
                </a:lnTo>
                <a:lnTo>
                  <a:pt x="1909" y="631"/>
                </a:lnTo>
                <a:lnTo>
                  <a:pt x="1911" y="631"/>
                </a:lnTo>
                <a:lnTo>
                  <a:pt x="1913" y="631"/>
                </a:lnTo>
                <a:lnTo>
                  <a:pt x="1915" y="631"/>
                </a:lnTo>
                <a:lnTo>
                  <a:pt x="1917" y="631"/>
                </a:lnTo>
                <a:lnTo>
                  <a:pt x="1915" y="629"/>
                </a:lnTo>
                <a:lnTo>
                  <a:pt x="1915" y="629"/>
                </a:lnTo>
                <a:lnTo>
                  <a:pt x="1917" y="629"/>
                </a:lnTo>
                <a:lnTo>
                  <a:pt x="1919" y="629"/>
                </a:lnTo>
                <a:lnTo>
                  <a:pt x="1919" y="629"/>
                </a:lnTo>
                <a:lnTo>
                  <a:pt x="1921" y="629"/>
                </a:lnTo>
                <a:lnTo>
                  <a:pt x="1923" y="629"/>
                </a:lnTo>
                <a:lnTo>
                  <a:pt x="1926" y="629"/>
                </a:lnTo>
                <a:lnTo>
                  <a:pt x="1928" y="629"/>
                </a:lnTo>
                <a:lnTo>
                  <a:pt x="1928" y="629"/>
                </a:lnTo>
                <a:lnTo>
                  <a:pt x="1930" y="629"/>
                </a:lnTo>
                <a:lnTo>
                  <a:pt x="1932" y="627"/>
                </a:lnTo>
                <a:lnTo>
                  <a:pt x="1932" y="627"/>
                </a:lnTo>
                <a:lnTo>
                  <a:pt x="1936" y="625"/>
                </a:lnTo>
                <a:lnTo>
                  <a:pt x="1940" y="623"/>
                </a:lnTo>
                <a:lnTo>
                  <a:pt x="1942" y="623"/>
                </a:lnTo>
                <a:lnTo>
                  <a:pt x="1942" y="621"/>
                </a:lnTo>
                <a:lnTo>
                  <a:pt x="1942" y="621"/>
                </a:lnTo>
                <a:lnTo>
                  <a:pt x="1942" y="621"/>
                </a:lnTo>
                <a:lnTo>
                  <a:pt x="1944" y="621"/>
                </a:lnTo>
                <a:lnTo>
                  <a:pt x="1942" y="623"/>
                </a:lnTo>
                <a:lnTo>
                  <a:pt x="1942" y="625"/>
                </a:lnTo>
                <a:lnTo>
                  <a:pt x="1940" y="625"/>
                </a:lnTo>
                <a:lnTo>
                  <a:pt x="1940" y="629"/>
                </a:lnTo>
                <a:lnTo>
                  <a:pt x="1940" y="633"/>
                </a:lnTo>
                <a:lnTo>
                  <a:pt x="1942" y="633"/>
                </a:lnTo>
                <a:lnTo>
                  <a:pt x="1942" y="633"/>
                </a:lnTo>
                <a:lnTo>
                  <a:pt x="1947" y="635"/>
                </a:lnTo>
                <a:lnTo>
                  <a:pt x="1947" y="635"/>
                </a:lnTo>
                <a:lnTo>
                  <a:pt x="1949" y="637"/>
                </a:lnTo>
                <a:lnTo>
                  <a:pt x="1951" y="637"/>
                </a:lnTo>
                <a:lnTo>
                  <a:pt x="1951" y="637"/>
                </a:lnTo>
                <a:lnTo>
                  <a:pt x="1955" y="635"/>
                </a:lnTo>
                <a:lnTo>
                  <a:pt x="1959" y="633"/>
                </a:lnTo>
                <a:lnTo>
                  <a:pt x="1959" y="633"/>
                </a:lnTo>
                <a:lnTo>
                  <a:pt x="1957" y="635"/>
                </a:lnTo>
                <a:lnTo>
                  <a:pt x="1957" y="637"/>
                </a:lnTo>
                <a:lnTo>
                  <a:pt x="1955" y="637"/>
                </a:lnTo>
                <a:lnTo>
                  <a:pt x="1953" y="640"/>
                </a:lnTo>
                <a:lnTo>
                  <a:pt x="1951" y="640"/>
                </a:lnTo>
                <a:lnTo>
                  <a:pt x="1951" y="640"/>
                </a:lnTo>
                <a:lnTo>
                  <a:pt x="1951" y="642"/>
                </a:lnTo>
                <a:lnTo>
                  <a:pt x="1959" y="646"/>
                </a:lnTo>
                <a:lnTo>
                  <a:pt x="1961" y="646"/>
                </a:lnTo>
                <a:lnTo>
                  <a:pt x="1963" y="646"/>
                </a:lnTo>
                <a:lnTo>
                  <a:pt x="1963" y="644"/>
                </a:lnTo>
                <a:lnTo>
                  <a:pt x="1965" y="642"/>
                </a:lnTo>
                <a:lnTo>
                  <a:pt x="1967" y="642"/>
                </a:lnTo>
                <a:lnTo>
                  <a:pt x="1967" y="642"/>
                </a:lnTo>
                <a:lnTo>
                  <a:pt x="1967" y="644"/>
                </a:lnTo>
                <a:lnTo>
                  <a:pt x="1965" y="646"/>
                </a:lnTo>
                <a:lnTo>
                  <a:pt x="1963" y="646"/>
                </a:lnTo>
                <a:lnTo>
                  <a:pt x="1963" y="648"/>
                </a:lnTo>
                <a:lnTo>
                  <a:pt x="1965" y="648"/>
                </a:lnTo>
                <a:lnTo>
                  <a:pt x="1965" y="648"/>
                </a:lnTo>
                <a:lnTo>
                  <a:pt x="1965" y="650"/>
                </a:lnTo>
                <a:lnTo>
                  <a:pt x="1967" y="648"/>
                </a:lnTo>
                <a:lnTo>
                  <a:pt x="1970" y="648"/>
                </a:lnTo>
                <a:lnTo>
                  <a:pt x="1970" y="650"/>
                </a:lnTo>
                <a:lnTo>
                  <a:pt x="1970" y="650"/>
                </a:lnTo>
                <a:lnTo>
                  <a:pt x="1972" y="650"/>
                </a:lnTo>
                <a:lnTo>
                  <a:pt x="1974" y="650"/>
                </a:lnTo>
                <a:lnTo>
                  <a:pt x="1974" y="650"/>
                </a:lnTo>
                <a:lnTo>
                  <a:pt x="1976" y="650"/>
                </a:lnTo>
                <a:lnTo>
                  <a:pt x="1974" y="648"/>
                </a:lnTo>
                <a:lnTo>
                  <a:pt x="1972" y="648"/>
                </a:lnTo>
                <a:lnTo>
                  <a:pt x="1972" y="646"/>
                </a:lnTo>
                <a:lnTo>
                  <a:pt x="1976" y="648"/>
                </a:lnTo>
                <a:lnTo>
                  <a:pt x="1976" y="648"/>
                </a:lnTo>
                <a:lnTo>
                  <a:pt x="1980" y="648"/>
                </a:lnTo>
                <a:lnTo>
                  <a:pt x="1982" y="648"/>
                </a:lnTo>
                <a:lnTo>
                  <a:pt x="1982" y="646"/>
                </a:lnTo>
                <a:lnTo>
                  <a:pt x="1982" y="642"/>
                </a:lnTo>
                <a:lnTo>
                  <a:pt x="1982" y="640"/>
                </a:lnTo>
                <a:lnTo>
                  <a:pt x="1982" y="640"/>
                </a:lnTo>
                <a:lnTo>
                  <a:pt x="1982" y="637"/>
                </a:lnTo>
                <a:lnTo>
                  <a:pt x="1980" y="637"/>
                </a:lnTo>
                <a:lnTo>
                  <a:pt x="1978" y="637"/>
                </a:lnTo>
                <a:lnTo>
                  <a:pt x="1976" y="635"/>
                </a:lnTo>
                <a:lnTo>
                  <a:pt x="1972" y="635"/>
                </a:lnTo>
                <a:lnTo>
                  <a:pt x="1972" y="635"/>
                </a:lnTo>
                <a:lnTo>
                  <a:pt x="1972" y="633"/>
                </a:lnTo>
                <a:lnTo>
                  <a:pt x="1974" y="633"/>
                </a:lnTo>
                <a:lnTo>
                  <a:pt x="1976" y="635"/>
                </a:lnTo>
                <a:lnTo>
                  <a:pt x="1980" y="635"/>
                </a:lnTo>
                <a:lnTo>
                  <a:pt x="1982" y="635"/>
                </a:lnTo>
                <a:lnTo>
                  <a:pt x="1982" y="635"/>
                </a:lnTo>
                <a:lnTo>
                  <a:pt x="1984" y="635"/>
                </a:lnTo>
                <a:lnTo>
                  <a:pt x="1988" y="631"/>
                </a:lnTo>
                <a:lnTo>
                  <a:pt x="1991" y="623"/>
                </a:lnTo>
                <a:lnTo>
                  <a:pt x="1993" y="617"/>
                </a:lnTo>
                <a:lnTo>
                  <a:pt x="1993" y="614"/>
                </a:lnTo>
                <a:lnTo>
                  <a:pt x="1995" y="612"/>
                </a:lnTo>
                <a:lnTo>
                  <a:pt x="1995" y="610"/>
                </a:lnTo>
                <a:lnTo>
                  <a:pt x="1991" y="610"/>
                </a:lnTo>
                <a:lnTo>
                  <a:pt x="1991" y="608"/>
                </a:lnTo>
                <a:lnTo>
                  <a:pt x="1995" y="608"/>
                </a:lnTo>
                <a:lnTo>
                  <a:pt x="1995" y="608"/>
                </a:lnTo>
                <a:lnTo>
                  <a:pt x="1997" y="606"/>
                </a:lnTo>
                <a:lnTo>
                  <a:pt x="1997" y="604"/>
                </a:lnTo>
                <a:lnTo>
                  <a:pt x="1997" y="604"/>
                </a:lnTo>
                <a:lnTo>
                  <a:pt x="1997" y="602"/>
                </a:lnTo>
                <a:lnTo>
                  <a:pt x="1995" y="600"/>
                </a:lnTo>
                <a:lnTo>
                  <a:pt x="1995" y="598"/>
                </a:lnTo>
                <a:lnTo>
                  <a:pt x="1997" y="596"/>
                </a:lnTo>
                <a:lnTo>
                  <a:pt x="1997" y="593"/>
                </a:lnTo>
                <a:lnTo>
                  <a:pt x="1995" y="593"/>
                </a:lnTo>
                <a:lnTo>
                  <a:pt x="1997" y="591"/>
                </a:lnTo>
                <a:lnTo>
                  <a:pt x="1997" y="591"/>
                </a:lnTo>
                <a:lnTo>
                  <a:pt x="1993" y="589"/>
                </a:lnTo>
                <a:lnTo>
                  <a:pt x="1988" y="589"/>
                </a:lnTo>
                <a:lnTo>
                  <a:pt x="1986" y="587"/>
                </a:lnTo>
                <a:lnTo>
                  <a:pt x="1986" y="587"/>
                </a:lnTo>
                <a:lnTo>
                  <a:pt x="1986" y="587"/>
                </a:lnTo>
                <a:lnTo>
                  <a:pt x="1988" y="587"/>
                </a:lnTo>
                <a:lnTo>
                  <a:pt x="1993" y="587"/>
                </a:lnTo>
                <a:lnTo>
                  <a:pt x="1995" y="587"/>
                </a:lnTo>
                <a:lnTo>
                  <a:pt x="1999" y="587"/>
                </a:lnTo>
                <a:lnTo>
                  <a:pt x="1999" y="587"/>
                </a:lnTo>
                <a:lnTo>
                  <a:pt x="2001" y="587"/>
                </a:lnTo>
                <a:lnTo>
                  <a:pt x="2003" y="583"/>
                </a:lnTo>
                <a:lnTo>
                  <a:pt x="2005" y="583"/>
                </a:lnTo>
                <a:lnTo>
                  <a:pt x="2005" y="581"/>
                </a:lnTo>
                <a:lnTo>
                  <a:pt x="2001" y="579"/>
                </a:lnTo>
                <a:lnTo>
                  <a:pt x="1999" y="579"/>
                </a:lnTo>
                <a:lnTo>
                  <a:pt x="1997" y="577"/>
                </a:lnTo>
                <a:lnTo>
                  <a:pt x="1997" y="577"/>
                </a:lnTo>
                <a:lnTo>
                  <a:pt x="1999" y="577"/>
                </a:lnTo>
                <a:lnTo>
                  <a:pt x="1999" y="577"/>
                </a:lnTo>
                <a:lnTo>
                  <a:pt x="2001" y="579"/>
                </a:lnTo>
                <a:lnTo>
                  <a:pt x="2005" y="579"/>
                </a:lnTo>
                <a:lnTo>
                  <a:pt x="2007" y="579"/>
                </a:lnTo>
                <a:lnTo>
                  <a:pt x="2007" y="579"/>
                </a:lnTo>
                <a:lnTo>
                  <a:pt x="2009" y="579"/>
                </a:lnTo>
                <a:lnTo>
                  <a:pt x="2011" y="577"/>
                </a:lnTo>
                <a:lnTo>
                  <a:pt x="2011" y="575"/>
                </a:lnTo>
                <a:lnTo>
                  <a:pt x="2011" y="575"/>
                </a:lnTo>
                <a:lnTo>
                  <a:pt x="2011" y="572"/>
                </a:lnTo>
                <a:lnTo>
                  <a:pt x="2014" y="572"/>
                </a:lnTo>
                <a:lnTo>
                  <a:pt x="2014" y="568"/>
                </a:lnTo>
                <a:lnTo>
                  <a:pt x="2016" y="570"/>
                </a:lnTo>
                <a:lnTo>
                  <a:pt x="2018" y="568"/>
                </a:lnTo>
                <a:lnTo>
                  <a:pt x="2018" y="566"/>
                </a:lnTo>
                <a:lnTo>
                  <a:pt x="2020" y="564"/>
                </a:lnTo>
                <a:lnTo>
                  <a:pt x="2020" y="564"/>
                </a:lnTo>
                <a:lnTo>
                  <a:pt x="2018" y="560"/>
                </a:lnTo>
                <a:lnTo>
                  <a:pt x="2020" y="556"/>
                </a:lnTo>
                <a:lnTo>
                  <a:pt x="2016" y="554"/>
                </a:lnTo>
                <a:lnTo>
                  <a:pt x="2014" y="554"/>
                </a:lnTo>
                <a:lnTo>
                  <a:pt x="2014" y="556"/>
                </a:lnTo>
                <a:lnTo>
                  <a:pt x="2011" y="554"/>
                </a:lnTo>
                <a:lnTo>
                  <a:pt x="2005" y="552"/>
                </a:lnTo>
                <a:lnTo>
                  <a:pt x="2011" y="552"/>
                </a:lnTo>
                <a:lnTo>
                  <a:pt x="2014" y="552"/>
                </a:lnTo>
                <a:lnTo>
                  <a:pt x="2014" y="554"/>
                </a:lnTo>
                <a:lnTo>
                  <a:pt x="2018" y="554"/>
                </a:lnTo>
                <a:lnTo>
                  <a:pt x="2018" y="552"/>
                </a:lnTo>
                <a:lnTo>
                  <a:pt x="2018" y="552"/>
                </a:lnTo>
                <a:lnTo>
                  <a:pt x="2022" y="549"/>
                </a:lnTo>
                <a:lnTo>
                  <a:pt x="2024" y="549"/>
                </a:lnTo>
                <a:lnTo>
                  <a:pt x="2026" y="547"/>
                </a:lnTo>
                <a:lnTo>
                  <a:pt x="2026" y="545"/>
                </a:lnTo>
                <a:lnTo>
                  <a:pt x="2024" y="545"/>
                </a:lnTo>
                <a:lnTo>
                  <a:pt x="2022" y="543"/>
                </a:lnTo>
                <a:lnTo>
                  <a:pt x="2020" y="539"/>
                </a:lnTo>
                <a:lnTo>
                  <a:pt x="2018" y="537"/>
                </a:lnTo>
                <a:lnTo>
                  <a:pt x="2016" y="539"/>
                </a:lnTo>
                <a:lnTo>
                  <a:pt x="2014" y="539"/>
                </a:lnTo>
                <a:lnTo>
                  <a:pt x="2014" y="535"/>
                </a:lnTo>
                <a:lnTo>
                  <a:pt x="2011" y="535"/>
                </a:lnTo>
                <a:lnTo>
                  <a:pt x="2011" y="533"/>
                </a:lnTo>
                <a:lnTo>
                  <a:pt x="2016" y="533"/>
                </a:lnTo>
                <a:lnTo>
                  <a:pt x="2018" y="533"/>
                </a:lnTo>
                <a:lnTo>
                  <a:pt x="2024" y="535"/>
                </a:lnTo>
                <a:lnTo>
                  <a:pt x="2028" y="533"/>
                </a:lnTo>
                <a:lnTo>
                  <a:pt x="2028" y="533"/>
                </a:lnTo>
                <a:lnTo>
                  <a:pt x="2032" y="528"/>
                </a:lnTo>
                <a:lnTo>
                  <a:pt x="2032" y="528"/>
                </a:lnTo>
                <a:lnTo>
                  <a:pt x="2035" y="526"/>
                </a:lnTo>
                <a:lnTo>
                  <a:pt x="2032" y="526"/>
                </a:lnTo>
                <a:lnTo>
                  <a:pt x="2026" y="522"/>
                </a:lnTo>
                <a:lnTo>
                  <a:pt x="2026" y="522"/>
                </a:lnTo>
                <a:lnTo>
                  <a:pt x="2028" y="522"/>
                </a:lnTo>
                <a:lnTo>
                  <a:pt x="2037" y="522"/>
                </a:lnTo>
                <a:lnTo>
                  <a:pt x="2041" y="520"/>
                </a:lnTo>
                <a:lnTo>
                  <a:pt x="2047" y="520"/>
                </a:lnTo>
                <a:lnTo>
                  <a:pt x="2053" y="518"/>
                </a:lnTo>
                <a:lnTo>
                  <a:pt x="2053" y="516"/>
                </a:lnTo>
                <a:lnTo>
                  <a:pt x="2053" y="516"/>
                </a:lnTo>
                <a:lnTo>
                  <a:pt x="2051" y="514"/>
                </a:lnTo>
                <a:lnTo>
                  <a:pt x="2049" y="512"/>
                </a:lnTo>
                <a:lnTo>
                  <a:pt x="2051" y="512"/>
                </a:lnTo>
                <a:lnTo>
                  <a:pt x="2055" y="514"/>
                </a:lnTo>
                <a:lnTo>
                  <a:pt x="2055" y="512"/>
                </a:lnTo>
                <a:lnTo>
                  <a:pt x="2058" y="508"/>
                </a:lnTo>
                <a:lnTo>
                  <a:pt x="2060" y="508"/>
                </a:lnTo>
                <a:lnTo>
                  <a:pt x="2062" y="505"/>
                </a:lnTo>
                <a:lnTo>
                  <a:pt x="2058" y="503"/>
                </a:lnTo>
                <a:lnTo>
                  <a:pt x="2055" y="503"/>
                </a:lnTo>
                <a:lnTo>
                  <a:pt x="2055" y="501"/>
                </a:lnTo>
                <a:lnTo>
                  <a:pt x="2060" y="503"/>
                </a:lnTo>
                <a:lnTo>
                  <a:pt x="2064" y="503"/>
                </a:lnTo>
                <a:lnTo>
                  <a:pt x="2068" y="503"/>
                </a:lnTo>
                <a:lnTo>
                  <a:pt x="2068" y="503"/>
                </a:lnTo>
                <a:lnTo>
                  <a:pt x="2064" y="508"/>
                </a:lnTo>
                <a:lnTo>
                  <a:pt x="2060" y="512"/>
                </a:lnTo>
                <a:lnTo>
                  <a:pt x="2060" y="514"/>
                </a:lnTo>
                <a:lnTo>
                  <a:pt x="2060" y="516"/>
                </a:lnTo>
                <a:lnTo>
                  <a:pt x="2060" y="516"/>
                </a:lnTo>
                <a:lnTo>
                  <a:pt x="2058" y="518"/>
                </a:lnTo>
                <a:lnTo>
                  <a:pt x="2058" y="520"/>
                </a:lnTo>
                <a:lnTo>
                  <a:pt x="2062" y="522"/>
                </a:lnTo>
                <a:lnTo>
                  <a:pt x="2062" y="520"/>
                </a:lnTo>
                <a:lnTo>
                  <a:pt x="2064" y="520"/>
                </a:lnTo>
                <a:lnTo>
                  <a:pt x="2066" y="520"/>
                </a:lnTo>
                <a:lnTo>
                  <a:pt x="2066" y="518"/>
                </a:lnTo>
                <a:lnTo>
                  <a:pt x="2068" y="516"/>
                </a:lnTo>
                <a:lnTo>
                  <a:pt x="2068" y="516"/>
                </a:lnTo>
                <a:lnTo>
                  <a:pt x="2070" y="514"/>
                </a:lnTo>
                <a:lnTo>
                  <a:pt x="2072" y="516"/>
                </a:lnTo>
                <a:lnTo>
                  <a:pt x="2072" y="516"/>
                </a:lnTo>
                <a:lnTo>
                  <a:pt x="2074" y="518"/>
                </a:lnTo>
                <a:lnTo>
                  <a:pt x="2076" y="516"/>
                </a:lnTo>
                <a:lnTo>
                  <a:pt x="2076" y="516"/>
                </a:lnTo>
                <a:lnTo>
                  <a:pt x="2076" y="516"/>
                </a:lnTo>
                <a:lnTo>
                  <a:pt x="2079" y="514"/>
                </a:lnTo>
                <a:lnTo>
                  <a:pt x="2079" y="512"/>
                </a:lnTo>
                <a:lnTo>
                  <a:pt x="2079" y="512"/>
                </a:lnTo>
                <a:lnTo>
                  <a:pt x="2081" y="512"/>
                </a:lnTo>
                <a:lnTo>
                  <a:pt x="2081" y="514"/>
                </a:lnTo>
                <a:lnTo>
                  <a:pt x="2081" y="516"/>
                </a:lnTo>
                <a:lnTo>
                  <a:pt x="2083" y="514"/>
                </a:lnTo>
                <a:lnTo>
                  <a:pt x="2085" y="512"/>
                </a:lnTo>
                <a:lnTo>
                  <a:pt x="2089" y="510"/>
                </a:lnTo>
                <a:lnTo>
                  <a:pt x="2091" y="510"/>
                </a:lnTo>
                <a:lnTo>
                  <a:pt x="2091" y="508"/>
                </a:lnTo>
                <a:lnTo>
                  <a:pt x="2089" y="503"/>
                </a:lnTo>
                <a:lnTo>
                  <a:pt x="2089" y="503"/>
                </a:lnTo>
                <a:lnTo>
                  <a:pt x="2089" y="503"/>
                </a:lnTo>
                <a:lnTo>
                  <a:pt x="2089" y="501"/>
                </a:lnTo>
                <a:lnTo>
                  <a:pt x="2089" y="501"/>
                </a:lnTo>
                <a:lnTo>
                  <a:pt x="2091" y="503"/>
                </a:lnTo>
                <a:lnTo>
                  <a:pt x="2091" y="503"/>
                </a:lnTo>
                <a:lnTo>
                  <a:pt x="2095" y="505"/>
                </a:lnTo>
                <a:lnTo>
                  <a:pt x="2097" y="505"/>
                </a:lnTo>
                <a:lnTo>
                  <a:pt x="2097" y="505"/>
                </a:lnTo>
                <a:lnTo>
                  <a:pt x="2099" y="505"/>
                </a:lnTo>
                <a:lnTo>
                  <a:pt x="2106" y="501"/>
                </a:lnTo>
                <a:lnTo>
                  <a:pt x="2106" y="501"/>
                </a:lnTo>
                <a:lnTo>
                  <a:pt x="2108" y="499"/>
                </a:lnTo>
                <a:lnTo>
                  <a:pt x="2108" y="497"/>
                </a:lnTo>
                <a:lnTo>
                  <a:pt x="2110" y="497"/>
                </a:lnTo>
                <a:lnTo>
                  <a:pt x="2110" y="497"/>
                </a:lnTo>
                <a:lnTo>
                  <a:pt x="2112" y="497"/>
                </a:lnTo>
                <a:lnTo>
                  <a:pt x="2112" y="495"/>
                </a:lnTo>
                <a:lnTo>
                  <a:pt x="2114" y="495"/>
                </a:lnTo>
                <a:lnTo>
                  <a:pt x="2116" y="489"/>
                </a:lnTo>
                <a:lnTo>
                  <a:pt x="2120" y="482"/>
                </a:lnTo>
                <a:lnTo>
                  <a:pt x="2123" y="482"/>
                </a:lnTo>
                <a:lnTo>
                  <a:pt x="2123" y="480"/>
                </a:lnTo>
                <a:lnTo>
                  <a:pt x="2123" y="478"/>
                </a:lnTo>
                <a:lnTo>
                  <a:pt x="2123" y="478"/>
                </a:lnTo>
                <a:lnTo>
                  <a:pt x="2123" y="478"/>
                </a:lnTo>
                <a:lnTo>
                  <a:pt x="2125" y="476"/>
                </a:lnTo>
                <a:lnTo>
                  <a:pt x="2125" y="476"/>
                </a:lnTo>
                <a:lnTo>
                  <a:pt x="2127" y="472"/>
                </a:lnTo>
                <a:lnTo>
                  <a:pt x="2129" y="472"/>
                </a:lnTo>
                <a:lnTo>
                  <a:pt x="2129" y="472"/>
                </a:lnTo>
                <a:lnTo>
                  <a:pt x="2131" y="470"/>
                </a:lnTo>
                <a:lnTo>
                  <a:pt x="2137" y="466"/>
                </a:lnTo>
                <a:lnTo>
                  <a:pt x="2139" y="466"/>
                </a:lnTo>
                <a:lnTo>
                  <a:pt x="2139" y="466"/>
                </a:lnTo>
                <a:lnTo>
                  <a:pt x="2141" y="463"/>
                </a:lnTo>
                <a:lnTo>
                  <a:pt x="2141" y="461"/>
                </a:lnTo>
                <a:lnTo>
                  <a:pt x="2141" y="459"/>
                </a:lnTo>
                <a:lnTo>
                  <a:pt x="2139" y="457"/>
                </a:lnTo>
                <a:lnTo>
                  <a:pt x="2139" y="457"/>
                </a:lnTo>
                <a:lnTo>
                  <a:pt x="2139" y="457"/>
                </a:lnTo>
                <a:lnTo>
                  <a:pt x="2141" y="457"/>
                </a:lnTo>
                <a:lnTo>
                  <a:pt x="2141" y="457"/>
                </a:lnTo>
                <a:lnTo>
                  <a:pt x="2141" y="455"/>
                </a:lnTo>
                <a:lnTo>
                  <a:pt x="2139" y="455"/>
                </a:lnTo>
                <a:lnTo>
                  <a:pt x="2139" y="453"/>
                </a:lnTo>
                <a:lnTo>
                  <a:pt x="2139" y="453"/>
                </a:lnTo>
                <a:lnTo>
                  <a:pt x="2141" y="453"/>
                </a:lnTo>
                <a:lnTo>
                  <a:pt x="2148" y="457"/>
                </a:lnTo>
                <a:lnTo>
                  <a:pt x="2152" y="459"/>
                </a:lnTo>
                <a:lnTo>
                  <a:pt x="2156" y="461"/>
                </a:lnTo>
                <a:lnTo>
                  <a:pt x="2158" y="461"/>
                </a:lnTo>
                <a:lnTo>
                  <a:pt x="2160" y="461"/>
                </a:lnTo>
                <a:lnTo>
                  <a:pt x="2164" y="459"/>
                </a:lnTo>
                <a:lnTo>
                  <a:pt x="2164" y="459"/>
                </a:lnTo>
                <a:lnTo>
                  <a:pt x="2162" y="457"/>
                </a:lnTo>
                <a:lnTo>
                  <a:pt x="2162" y="457"/>
                </a:lnTo>
                <a:lnTo>
                  <a:pt x="2169" y="459"/>
                </a:lnTo>
                <a:lnTo>
                  <a:pt x="2171" y="459"/>
                </a:lnTo>
                <a:lnTo>
                  <a:pt x="2173" y="457"/>
                </a:lnTo>
                <a:lnTo>
                  <a:pt x="2173" y="455"/>
                </a:lnTo>
                <a:lnTo>
                  <a:pt x="2175" y="455"/>
                </a:lnTo>
                <a:lnTo>
                  <a:pt x="2177" y="455"/>
                </a:lnTo>
                <a:lnTo>
                  <a:pt x="2181" y="455"/>
                </a:lnTo>
                <a:lnTo>
                  <a:pt x="2183" y="455"/>
                </a:lnTo>
                <a:lnTo>
                  <a:pt x="2185" y="455"/>
                </a:lnTo>
                <a:lnTo>
                  <a:pt x="2190" y="455"/>
                </a:lnTo>
                <a:lnTo>
                  <a:pt x="2196" y="453"/>
                </a:lnTo>
                <a:lnTo>
                  <a:pt x="2200" y="451"/>
                </a:lnTo>
                <a:lnTo>
                  <a:pt x="2204" y="451"/>
                </a:lnTo>
                <a:lnTo>
                  <a:pt x="2213" y="449"/>
                </a:lnTo>
                <a:lnTo>
                  <a:pt x="2215" y="449"/>
                </a:lnTo>
                <a:lnTo>
                  <a:pt x="2219" y="447"/>
                </a:lnTo>
                <a:lnTo>
                  <a:pt x="2221" y="447"/>
                </a:lnTo>
                <a:lnTo>
                  <a:pt x="2223" y="447"/>
                </a:lnTo>
                <a:lnTo>
                  <a:pt x="2225" y="447"/>
                </a:lnTo>
                <a:lnTo>
                  <a:pt x="2227" y="445"/>
                </a:lnTo>
                <a:lnTo>
                  <a:pt x="2229" y="445"/>
                </a:lnTo>
                <a:lnTo>
                  <a:pt x="2231" y="443"/>
                </a:lnTo>
                <a:lnTo>
                  <a:pt x="2236" y="440"/>
                </a:lnTo>
                <a:lnTo>
                  <a:pt x="2236" y="440"/>
                </a:lnTo>
                <a:lnTo>
                  <a:pt x="2236" y="440"/>
                </a:lnTo>
                <a:lnTo>
                  <a:pt x="2238" y="438"/>
                </a:lnTo>
                <a:lnTo>
                  <a:pt x="2238" y="436"/>
                </a:lnTo>
                <a:lnTo>
                  <a:pt x="2242" y="436"/>
                </a:lnTo>
                <a:lnTo>
                  <a:pt x="2244" y="434"/>
                </a:lnTo>
                <a:lnTo>
                  <a:pt x="2244" y="434"/>
                </a:lnTo>
                <a:lnTo>
                  <a:pt x="2242" y="432"/>
                </a:lnTo>
                <a:lnTo>
                  <a:pt x="2244" y="432"/>
                </a:lnTo>
                <a:lnTo>
                  <a:pt x="2248" y="430"/>
                </a:lnTo>
                <a:lnTo>
                  <a:pt x="2248" y="430"/>
                </a:lnTo>
                <a:lnTo>
                  <a:pt x="2252" y="428"/>
                </a:lnTo>
                <a:lnTo>
                  <a:pt x="2257" y="428"/>
                </a:lnTo>
                <a:close/>
                <a:moveTo>
                  <a:pt x="1886" y="1627"/>
                </a:moveTo>
                <a:lnTo>
                  <a:pt x="1882" y="1627"/>
                </a:lnTo>
                <a:lnTo>
                  <a:pt x="1879" y="1627"/>
                </a:lnTo>
                <a:lnTo>
                  <a:pt x="1877" y="1629"/>
                </a:lnTo>
                <a:lnTo>
                  <a:pt x="1877" y="1631"/>
                </a:lnTo>
                <a:lnTo>
                  <a:pt x="1879" y="1631"/>
                </a:lnTo>
                <a:lnTo>
                  <a:pt x="1882" y="1631"/>
                </a:lnTo>
                <a:lnTo>
                  <a:pt x="1884" y="1631"/>
                </a:lnTo>
                <a:lnTo>
                  <a:pt x="1884" y="1631"/>
                </a:lnTo>
                <a:lnTo>
                  <a:pt x="1886" y="1631"/>
                </a:lnTo>
                <a:lnTo>
                  <a:pt x="1888" y="1627"/>
                </a:lnTo>
                <a:lnTo>
                  <a:pt x="1888" y="1627"/>
                </a:lnTo>
                <a:lnTo>
                  <a:pt x="1886" y="1627"/>
                </a:lnTo>
                <a:close/>
                <a:moveTo>
                  <a:pt x="1882" y="1625"/>
                </a:moveTo>
                <a:lnTo>
                  <a:pt x="1884" y="1623"/>
                </a:lnTo>
                <a:lnTo>
                  <a:pt x="1884" y="1623"/>
                </a:lnTo>
                <a:lnTo>
                  <a:pt x="1882" y="1623"/>
                </a:lnTo>
                <a:lnTo>
                  <a:pt x="1882" y="1623"/>
                </a:lnTo>
                <a:lnTo>
                  <a:pt x="1882" y="1623"/>
                </a:lnTo>
                <a:lnTo>
                  <a:pt x="1879" y="1623"/>
                </a:lnTo>
                <a:lnTo>
                  <a:pt x="1879" y="1623"/>
                </a:lnTo>
                <a:lnTo>
                  <a:pt x="1879" y="1625"/>
                </a:lnTo>
                <a:lnTo>
                  <a:pt x="1879" y="1627"/>
                </a:lnTo>
                <a:lnTo>
                  <a:pt x="1882" y="1625"/>
                </a:lnTo>
                <a:close/>
                <a:moveTo>
                  <a:pt x="1877" y="1629"/>
                </a:moveTo>
                <a:lnTo>
                  <a:pt x="1879" y="1627"/>
                </a:lnTo>
                <a:lnTo>
                  <a:pt x="1877" y="1625"/>
                </a:lnTo>
                <a:lnTo>
                  <a:pt x="1877" y="1623"/>
                </a:lnTo>
                <a:lnTo>
                  <a:pt x="1877" y="1623"/>
                </a:lnTo>
                <a:lnTo>
                  <a:pt x="1877" y="1623"/>
                </a:lnTo>
                <a:lnTo>
                  <a:pt x="1877" y="1623"/>
                </a:lnTo>
                <a:lnTo>
                  <a:pt x="1877" y="1625"/>
                </a:lnTo>
                <a:lnTo>
                  <a:pt x="1877" y="1627"/>
                </a:lnTo>
                <a:lnTo>
                  <a:pt x="1875" y="1627"/>
                </a:lnTo>
                <a:lnTo>
                  <a:pt x="1875" y="1629"/>
                </a:lnTo>
                <a:lnTo>
                  <a:pt x="1875" y="1631"/>
                </a:lnTo>
                <a:lnTo>
                  <a:pt x="1877" y="1631"/>
                </a:lnTo>
                <a:lnTo>
                  <a:pt x="1877" y="1629"/>
                </a:lnTo>
                <a:close/>
                <a:moveTo>
                  <a:pt x="1890" y="1629"/>
                </a:moveTo>
                <a:lnTo>
                  <a:pt x="1890" y="1631"/>
                </a:lnTo>
                <a:lnTo>
                  <a:pt x="1888" y="1631"/>
                </a:lnTo>
                <a:lnTo>
                  <a:pt x="1886" y="1631"/>
                </a:lnTo>
                <a:lnTo>
                  <a:pt x="1886" y="1633"/>
                </a:lnTo>
                <a:lnTo>
                  <a:pt x="1888" y="1633"/>
                </a:lnTo>
                <a:lnTo>
                  <a:pt x="1892" y="1633"/>
                </a:lnTo>
                <a:lnTo>
                  <a:pt x="1892" y="1631"/>
                </a:lnTo>
                <a:lnTo>
                  <a:pt x="1892" y="1631"/>
                </a:lnTo>
                <a:lnTo>
                  <a:pt x="1892" y="1631"/>
                </a:lnTo>
                <a:lnTo>
                  <a:pt x="1890" y="1629"/>
                </a:lnTo>
                <a:close/>
                <a:moveTo>
                  <a:pt x="2156" y="1032"/>
                </a:moveTo>
                <a:lnTo>
                  <a:pt x="2154" y="1034"/>
                </a:lnTo>
                <a:lnTo>
                  <a:pt x="2154" y="1036"/>
                </a:lnTo>
                <a:lnTo>
                  <a:pt x="2154" y="1036"/>
                </a:lnTo>
                <a:lnTo>
                  <a:pt x="2156" y="1036"/>
                </a:lnTo>
                <a:lnTo>
                  <a:pt x="2156" y="1034"/>
                </a:lnTo>
                <a:lnTo>
                  <a:pt x="2156" y="1034"/>
                </a:lnTo>
                <a:lnTo>
                  <a:pt x="2156" y="1032"/>
                </a:lnTo>
                <a:close/>
                <a:moveTo>
                  <a:pt x="1963" y="1671"/>
                </a:moveTo>
                <a:lnTo>
                  <a:pt x="1961" y="1671"/>
                </a:lnTo>
                <a:lnTo>
                  <a:pt x="1961" y="1671"/>
                </a:lnTo>
                <a:lnTo>
                  <a:pt x="1961" y="1673"/>
                </a:lnTo>
                <a:lnTo>
                  <a:pt x="1961" y="1675"/>
                </a:lnTo>
                <a:lnTo>
                  <a:pt x="1963" y="1673"/>
                </a:lnTo>
                <a:lnTo>
                  <a:pt x="1963" y="1671"/>
                </a:lnTo>
                <a:lnTo>
                  <a:pt x="1963" y="1671"/>
                </a:lnTo>
                <a:lnTo>
                  <a:pt x="1963" y="1671"/>
                </a:lnTo>
                <a:lnTo>
                  <a:pt x="1963" y="1671"/>
                </a:lnTo>
                <a:close/>
                <a:moveTo>
                  <a:pt x="2242" y="1063"/>
                </a:moveTo>
                <a:lnTo>
                  <a:pt x="2242" y="1061"/>
                </a:lnTo>
                <a:lnTo>
                  <a:pt x="2242" y="1061"/>
                </a:lnTo>
                <a:lnTo>
                  <a:pt x="2238" y="1061"/>
                </a:lnTo>
                <a:lnTo>
                  <a:pt x="2236" y="1061"/>
                </a:lnTo>
                <a:lnTo>
                  <a:pt x="2234" y="1059"/>
                </a:lnTo>
                <a:lnTo>
                  <a:pt x="2234" y="1059"/>
                </a:lnTo>
                <a:lnTo>
                  <a:pt x="2234" y="1061"/>
                </a:lnTo>
                <a:lnTo>
                  <a:pt x="2234" y="1061"/>
                </a:lnTo>
                <a:lnTo>
                  <a:pt x="2236" y="1063"/>
                </a:lnTo>
                <a:lnTo>
                  <a:pt x="2240" y="1063"/>
                </a:lnTo>
                <a:lnTo>
                  <a:pt x="2242" y="1063"/>
                </a:lnTo>
                <a:lnTo>
                  <a:pt x="2242" y="1063"/>
                </a:lnTo>
                <a:close/>
                <a:moveTo>
                  <a:pt x="2246" y="1384"/>
                </a:moveTo>
                <a:lnTo>
                  <a:pt x="2244" y="1382"/>
                </a:lnTo>
                <a:lnTo>
                  <a:pt x="2244" y="1382"/>
                </a:lnTo>
                <a:lnTo>
                  <a:pt x="2240" y="1384"/>
                </a:lnTo>
                <a:lnTo>
                  <a:pt x="2240" y="1384"/>
                </a:lnTo>
                <a:lnTo>
                  <a:pt x="2240" y="1384"/>
                </a:lnTo>
                <a:lnTo>
                  <a:pt x="2242" y="1386"/>
                </a:lnTo>
                <a:lnTo>
                  <a:pt x="2242" y="1386"/>
                </a:lnTo>
                <a:lnTo>
                  <a:pt x="2244" y="1386"/>
                </a:lnTo>
                <a:lnTo>
                  <a:pt x="2246" y="1384"/>
                </a:lnTo>
                <a:lnTo>
                  <a:pt x="2246" y="1384"/>
                </a:lnTo>
                <a:close/>
                <a:moveTo>
                  <a:pt x="2244" y="1076"/>
                </a:moveTo>
                <a:lnTo>
                  <a:pt x="2244" y="1076"/>
                </a:lnTo>
                <a:lnTo>
                  <a:pt x="2244" y="1076"/>
                </a:lnTo>
                <a:lnTo>
                  <a:pt x="2246" y="1076"/>
                </a:lnTo>
                <a:lnTo>
                  <a:pt x="2244" y="1076"/>
                </a:lnTo>
                <a:lnTo>
                  <a:pt x="2244" y="1074"/>
                </a:lnTo>
                <a:lnTo>
                  <a:pt x="2244" y="1074"/>
                </a:lnTo>
                <a:lnTo>
                  <a:pt x="2242" y="1076"/>
                </a:lnTo>
                <a:lnTo>
                  <a:pt x="2244" y="1076"/>
                </a:lnTo>
                <a:close/>
                <a:moveTo>
                  <a:pt x="2246" y="1386"/>
                </a:moveTo>
                <a:lnTo>
                  <a:pt x="2246" y="1386"/>
                </a:lnTo>
                <a:lnTo>
                  <a:pt x="2244" y="1386"/>
                </a:lnTo>
                <a:lnTo>
                  <a:pt x="2244" y="1388"/>
                </a:lnTo>
                <a:lnTo>
                  <a:pt x="2246" y="1388"/>
                </a:lnTo>
                <a:lnTo>
                  <a:pt x="2246" y="1388"/>
                </a:lnTo>
                <a:lnTo>
                  <a:pt x="2246" y="1388"/>
                </a:lnTo>
                <a:lnTo>
                  <a:pt x="2246" y="1388"/>
                </a:lnTo>
                <a:lnTo>
                  <a:pt x="2246" y="1386"/>
                </a:lnTo>
                <a:close/>
                <a:moveTo>
                  <a:pt x="2213" y="1044"/>
                </a:moveTo>
                <a:lnTo>
                  <a:pt x="2211" y="1044"/>
                </a:lnTo>
                <a:lnTo>
                  <a:pt x="2211" y="1046"/>
                </a:lnTo>
                <a:lnTo>
                  <a:pt x="2211" y="1046"/>
                </a:lnTo>
                <a:lnTo>
                  <a:pt x="2213" y="1046"/>
                </a:lnTo>
                <a:lnTo>
                  <a:pt x="2215" y="1048"/>
                </a:lnTo>
                <a:lnTo>
                  <a:pt x="2215" y="1048"/>
                </a:lnTo>
                <a:lnTo>
                  <a:pt x="2217" y="1046"/>
                </a:lnTo>
                <a:lnTo>
                  <a:pt x="2217" y="1046"/>
                </a:lnTo>
                <a:lnTo>
                  <a:pt x="2215" y="1044"/>
                </a:lnTo>
                <a:lnTo>
                  <a:pt x="2213" y="1044"/>
                </a:lnTo>
                <a:close/>
                <a:moveTo>
                  <a:pt x="2227" y="2581"/>
                </a:moveTo>
                <a:lnTo>
                  <a:pt x="2227" y="2581"/>
                </a:lnTo>
                <a:lnTo>
                  <a:pt x="2225" y="2581"/>
                </a:lnTo>
                <a:lnTo>
                  <a:pt x="2225" y="2581"/>
                </a:lnTo>
                <a:lnTo>
                  <a:pt x="2225" y="2583"/>
                </a:lnTo>
                <a:lnTo>
                  <a:pt x="2227" y="2583"/>
                </a:lnTo>
                <a:lnTo>
                  <a:pt x="2227" y="2583"/>
                </a:lnTo>
                <a:lnTo>
                  <a:pt x="2227" y="2581"/>
                </a:lnTo>
                <a:close/>
                <a:moveTo>
                  <a:pt x="2196" y="1048"/>
                </a:moveTo>
                <a:lnTo>
                  <a:pt x="2194" y="1048"/>
                </a:lnTo>
                <a:lnTo>
                  <a:pt x="2194" y="1050"/>
                </a:lnTo>
                <a:lnTo>
                  <a:pt x="2194" y="1050"/>
                </a:lnTo>
                <a:lnTo>
                  <a:pt x="2196" y="1050"/>
                </a:lnTo>
                <a:lnTo>
                  <a:pt x="2198" y="1050"/>
                </a:lnTo>
                <a:lnTo>
                  <a:pt x="2198" y="1053"/>
                </a:lnTo>
                <a:lnTo>
                  <a:pt x="2200" y="1050"/>
                </a:lnTo>
                <a:lnTo>
                  <a:pt x="2202" y="1050"/>
                </a:lnTo>
                <a:lnTo>
                  <a:pt x="2200" y="1050"/>
                </a:lnTo>
                <a:lnTo>
                  <a:pt x="2196" y="1048"/>
                </a:lnTo>
                <a:close/>
                <a:moveTo>
                  <a:pt x="2198" y="1046"/>
                </a:moveTo>
                <a:lnTo>
                  <a:pt x="2200" y="1046"/>
                </a:lnTo>
                <a:lnTo>
                  <a:pt x="2200" y="1048"/>
                </a:lnTo>
                <a:lnTo>
                  <a:pt x="2204" y="1048"/>
                </a:lnTo>
                <a:lnTo>
                  <a:pt x="2204" y="1048"/>
                </a:lnTo>
                <a:lnTo>
                  <a:pt x="2202" y="1048"/>
                </a:lnTo>
                <a:lnTo>
                  <a:pt x="2198" y="1046"/>
                </a:lnTo>
                <a:close/>
                <a:moveTo>
                  <a:pt x="2192" y="1048"/>
                </a:moveTo>
                <a:lnTo>
                  <a:pt x="2192" y="1048"/>
                </a:lnTo>
                <a:lnTo>
                  <a:pt x="2190" y="1048"/>
                </a:lnTo>
                <a:lnTo>
                  <a:pt x="2192" y="1048"/>
                </a:lnTo>
                <a:lnTo>
                  <a:pt x="2194" y="1048"/>
                </a:lnTo>
                <a:lnTo>
                  <a:pt x="2194" y="1048"/>
                </a:lnTo>
                <a:lnTo>
                  <a:pt x="2194" y="1048"/>
                </a:lnTo>
                <a:lnTo>
                  <a:pt x="2192" y="1048"/>
                </a:lnTo>
                <a:close/>
                <a:moveTo>
                  <a:pt x="1720" y="1401"/>
                </a:moveTo>
                <a:lnTo>
                  <a:pt x="1720" y="1399"/>
                </a:lnTo>
                <a:lnTo>
                  <a:pt x="1720" y="1401"/>
                </a:lnTo>
                <a:lnTo>
                  <a:pt x="1720" y="1401"/>
                </a:lnTo>
                <a:lnTo>
                  <a:pt x="1720" y="1401"/>
                </a:lnTo>
                <a:lnTo>
                  <a:pt x="1720" y="1401"/>
                </a:lnTo>
                <a:lnTo>
                  <a:pt x="1720" y="1401"/>
                </a:lnTo>
                <a:lnTo>
                  <a:pt x="1720" y="1401"/>
                </a:lnTo>
                <a:lnTo>
                  <a:pt x="1720" y="1401"/>
                </a:lnTo>
                <a:close/>
                <a:moveTo>
                  <a:pt x="1695" y="1367"/>
                </a:moveTo>
                <a:lnTo>
                  <a:pt x="1695" y="1365"/>
                </a:lnTo>
                <a:lnTo>
                  <a:pt x="1693" y="1367"/>
                </a:lnTo>
                <a:lnTo>
                  <a:pt x="1693" y="1367"/>
                </a:lnTo>
                <a:lnTo>
                  <a:pt x="1695" y="1367"/>
                </a:lnTo>
                <a:lnTo>
                  <a:pt x="1695" y="1367"/>
                </a:lnTo>
                <a:close/>
                <a:moveTo>
                  <a:pt x="1674" y="883"/>
                </a:moveTo>
                <a:lnTo>
                  <a:pt x="1674" y="883"/>
                </a:lnTo>
                <a:lnTo>
                  <a:pt x="1672" y="883"/>
                </a:lnTo>
                <a:lnTo>
                  <a:pt x="1672" y="885"/>
                </a:lnTo>
                <a:lnTo>
                  <a:pt x="1672" y="885"/>
                </a:lnTo>
                <a:lnTo>
                  <a:pt x="1674" y="885"/>
                </a:lnTo>
                <a:lnTo>
                  <a:pt x="1674" y="883"/>
                </a:lnTo>
                <a:close/>
                <a:moveTo>
                  <a:pt x="1670" y="889"/>
                </a:moveTo>
                <a:lnTo>
                  <a:pt x="1672" y="889"/>
                </a:lnTo>
                <a:lnTo>
                  <a:pt x="1672" y="887"/>
                </a:lnTo>
                <a:lnTo>
                  <a:pt x="1674" y="887"/>
                </a:lnTo>
                <a:lnTo>
                  <a:pt x="1672" y="887"/>
                </a:lnTo>
                <a:lnTo>
                  <a:pt x="1672" y="887"/>
                </a:lnTo>
                <a:lnTo>
                  <a:pt x="1670" y="887"/>
                </a:lnTo>
                <a:lnTo>
                  <a:pt x="1670" y="887"/>
                </a:lnTo>
                <a:lnTo>
                  <a:pt x="1670" y="889"/>
                </a:lnTo>
                <a:lnTo>
                  <a:pt x="1670" y="889"/>
                </a:lnTo>
                <a:close/>
                <a:moveTo>
                  <a:pt x="1701" y="1382"/>
                </a:moveTo>
                <a:lnTo>
                  <a:pt x="1701" y="1384"/>
                </a:lnTo>
                <a:lnTo>
                  <a:pt x="1701" y="1384"/>
                </a:lnTo>
                <a:lnTo>
                  <a:pt x="1701" y="1384"/>
                </a:lnTo>
                <a:lnTo>
                  <a:pt x="1701" y="1382"/>
                </a:lnTo>
                <a:lnTo>
                  <a:pt x="1701" y="1382"/>
                </a:lnTo>
                <a:lnTo>
                  <a:pt x="1701" y="1382"/>
                </a:lnTo>
                <a:close/>
                <a:moveTo>
                  <a:pt x="1714" y="864"/>
                </a:moveTo>
                <a:lnTo>
                  <a:pt x="1714" y="864"/>
                </a:lnTo>
                <a:lnTo>
                  <a:pt x="1714" y="862"/>
                </a:lnTo>
                <a:lnTo>
                  <a:pt x="1712" y="860"/>
                </a:lnTo>
                <a:lnTo>
                  <a:pt x="1710" y="858"/>
                </a:lnTo>
                <a:lnTo>
                  <a:pt x="1708" y="858"/>
                </a:lnTo>
                <a:lnTo>
                  <a:pt x="1699" y="853"/>
                </a:lnTo>
                <a:lnTo>
                  <a:pt x="1697" y="851"/>
                </a:lnTo>
                <a:lnTo>
                  <a:pt x="1693" y="851"/>
                </a:lnTo>
                <a:lnTo>
                  <a:pt x="1691" y="849"/>
                </a:lnTo>
                <a:lnTo>
                  <a:pt x="1685" y="849"/>
                </a:lnTo>
                <a:lnTo>
                  <a:pt x="1678" y="847"/>
                </a:lnTo>
                <a:lnTo>
                  <a:pt x="1676" y="847"/>
                </a:lnTo>
                <a:lnTo>
                  <a:pt x="1674" y="849"/>
                </a:lnTo>
                <a:lnTo>
                  <a:pt x="1674" y="849"/>
                </a:lnTo>
                <a:lnTo>
                  <a:pt x="1674" y="849"/>
                </a:lnTo>
                <a:lnTo>
                  <a:pt x="1683" y="853"/>
                </a:lnTo>
                <a:lnTo>
                  <a:pt x="1685" y="853"/>
                </a:lnTo>
                <a:lnTo>
                  <a:pt x="1685" y="856"/>
                </a:lnTo>
                <a:lnTo>
                  <a:pt x="1687" y="858"/>
                </a:lnTo>
                <a:lnTo>
                  <a:pt x="1687" y="858"/>
                </a:lnTo>
                <a:lnTo>
                  <a:pt x="1695" y="862"/>
                </a:lnTo>
                <a:lnTo>
                  <a:pt x="1697" y="862"/>
                </a:lnTo>
                <a:lnTo>
                  <a:pt x="1701" y="862"/>
                </a:lnTo>
                <a:lnTo>
                  <a:pt x="1706" y="864"/>
                </a:lnTo>
                <a:lnTo>
                  <a:pt x="1712" y="864"/>
                </a:lnTo>
                <a:lnTo>
                  <a:pt x="1714" y="864"/>
                </a:lnTo>
                <a:close/>
                <a:moveTo>
                  <a:pt x="1706" y="1388"/>
                </a:moveTo>
                <a:lnTo>
                  <a:pt x="1706" y="1390"/>
                </a:lnTo>
                <a:lnTo>
                  <a:pt x="1708" y="1390"/>
                </a:lnTo>
                <a:lnTo>
                  <a:pt x="1708" y="1388"/>
                </a:lnTo>
                <a:lnTo>
                  <a:pt x="1708" y="1388"/>
                </a:lnTo>
                <a:lnTo>
                  <a:pt x="1708" y="1388"/>
                </a:lnTo>
                <a:lnTo>
                  <a:pt x="1706" y="1388"/>
                </a:lnTo>
                <a:close/>
                <a:moveTo>
                  <a:pt x="1540" y="927"/>
                </a:moveTo>
                <a:lnTo>
                  <a:pt x="1542" y="925"/>
                </a:lnTo>
                <a:lnTo>
                  <a:pt x="1540" y="927"/>
                </a:lnTo>
                <a:lnTo>
                  <a:pt x="1538" y="927"/>
                </a:lnTo>
                <a:lnTo>
                  <a:pt x="1538" y="929"/>
                </a:lnTo>
                <a:lnTo>
                  <a:pt x="1540" y="927"/>
                </a:lnTo>
                <a:close/>
                <a:moveTo>
                  <a:pt x="1578" y="904"/>
                </a:moveTo>
                <a:lnTo>
                  <a:pt x="1578" y="904"/>
                </a:lnTo>
                <a:lnTo>
                  <a:pt x="1578" y="904"/>
                </a:lnTo>
                <a:lnTo>
                  <a:pt x="1580" y="904"/>
                </a:lnTo>
                <a:lnTo>
                  <a:pt x="1582" y="902"/>
                </a:lnTo>
                <a:lnTo>
                  <a:pt x="1580" y="902"/>
                </a:lnTo>
                <a:lnTo>
                  <a:pt x="1580" y="904"/>
                </a:lnTo>
                <a:lnTo>
                  <a:pt x="1578" y="904"/>
                </a:lnTo>
                <a:close/>
                <a:moveTo>
                  <a:pt x="1737" y="958"/>
                </a:moveTo>
                <a:lnTo>
                  <a:pt x="1739" y="958"/>
                </a:lnTo>
                <a:lnTo>
                  <a:pt x="1741" y="956"/>
                </a:lnTo>
                <a:lnTo>
                  <a:pt x="1743" y="956"/>
                </a:lnTo>
                <a:lnTo>
                  <a:pt x="1741" y="956"/>
                </a:lnTo>
                <a:lnTo>
                  <a:pt x="1739" y="956"/>
                </a:lnTo>
                <a:lnTo>
                  <a:pt x="1737" y="956"/>
                </a:lnTo>
                <a:lnTo>
                  <a:pt x="1737" y="956"/>
                </a:lnTo>
                <a:lnTo>
                  <a:pt x="1737" y="958"/>
                </a:lnTo>
                <a:close/>
                <a:moveTo>
                  <a:pt x="1536" y="931"/>
                </a:moveTo>
                <a:lnTo>
                  <a:pt x="1538" y="929"/>
                </a:lnTo>
                <a:lnTo>
                  <a:pt x="1540" y="931"/>
                </a:lnTo>
                <a:lnTo>
                  <a:pt x="1542" y="929"/>
                </a:lnTo>
                <a:lnTo>
                  <a:pt x="1542" y="929"/>
                </a:lnTo>
                <a:lnTo>
                  <a:pt x="1542" y="929"/>
                </a:lnTo>
                <a:lnTo>
                  <a:pt x="1544" y="925"/>
                </a:lnTo>
                <a:lnTo>
                  <a:pt x="1542" y="925"/>
                </a:lnTo>
                <a:lnTo>
                  <a:pt x="1540" y="929"/>
                </a:lnTo>
                <a:lnTo>
                  <a:pt x="1538" y="929"/>
                </a:lnTo>
                <a:lnTo>
                  <a:pt x="1536" y="931"/>
                </a:lnTo>
                <a:lnTo>
                  <a:pt x="1536" y="931"/>
                </a:lnTo>
                <a:close/>
                <a:moveTo>
                  <a:pt x="1699" y="1380"/>
                </a:moveTo>
                <a:lnTo>
                  <a:pt x="1697" y="1380"/>
                </a:lnTo>
                <a:lnTo>
                  <a:pt x="1697" y="1380"/>
                </a:lnTo>
                <a:lnTo>
                  <a:pt x="1697" y="1380"/>
                </a:lnTo>
                <a:lnTo>
                  <a:pt x="1697" y="1380"/>
                </a:lnTo>
                <a:lnTo>
                  <a:pt x="1697" y="1380"/>
                </a:lnTo>
                <a:lnTo>
                  <a:pt x="1699" y="1380"/>
                </a:lnTo>
                <a:lnTo>
                  <a:pt x="1699" y="1380"/>
                </a:lnTo>
                <a:lnTo>
                  <a:pt x="1699" y="1382"/>
                </a:lnTo>
                <a:lnTo>
                  <a:pt x="1701" y="1382"/>
                </a:lnTo>
                <a:lnTo>
                  <a:pt x="1699" y="1382"/>
                </a:lnTo>
                <a:lnTo>
                  <a:pt x="1699" y="1380"/>
                </a:lnTo>
                <a:lnTo>
                  <a:pt x="1699" y="1380"/>
                </a:lnTo>
                <a:close/>
                <a:moveTo>
                  <a:pt x="1672" y="1373"/>
                </a:moveTo>
                <a:lnTo>
                  <a:pt x="1670" y="1373"/>
                </a:lnTo>
                <a:lnTo>
                  <a:pt x="1670" y="1373"/>
                </a:lnTo>
                <a:lnTo>
                  <a:pt x="1668" y="1373"/>
                </a:lnTo>
                <a:lnTo>
                  <a:pt x="1668" y="1375"/>
                </a:lnTo>
                <a:lnTo>
                  <a:pt x="1670" y="1373"/>
                </a:lnTo>
                <a:lnTo>
                  <a:pt x="1672" y="1373"/>
                </a:lnTo>
                <a:close/>
                <a:moveTo>
                  <a:pt x="1672" y="1363"/>
                </a:moveTo>
                <a:lnTo>
                  <a:pt x="1672" y="1363"/>
                </a:lnTo>
                <a:lnTo>
                  <a:pt x="1670" y="1363"/>
                </a:lnTo>
                <a:lnTo>
                  <a:pt x="1670" y="1365"/>
                </a:lnTo>
                <a:lnTo>
                  <a:pt x="1672" y="1365"/>
                </a:lnTo>
                <a:lnTo>
                  <a:pt x="1672" y="1363"/>
                </a:lnTo>
                <a:lnTo>
                  <a:pt x="1672" y="1363"/>
                </a:lnTo>
                <a:close/>
                <a:moveTo>
                  <a:pt x="1668" y="1365"/>
                </a:moveTo>
                <a:lnTo>
                  <a:pt x="1666" y="1365"/>
                </a:lnTo>
                <a:lnTo>
                  <a:pt x="1668" y="1365"/>
                </a:lnTo>
                <a:lnTo>
                  <a:pt x="1668" y="1365"/>
                </a:lnTo>
                <a:lnTo>
                  <a:pt x="1668" y="1365"/>
                </a:lnTo>
                <a:lnTo>
                  <a:pt x="1668" y="1365"/>
                </a:lnTo>
                <a:close/>
                <a:moveTo>
                  <a:pt x="1662" y="1474"/>
                </a:moveTo>
                <a:lnTo>
                  <a:pt x="1664" y="1474"/>
                </a:lnTo>
                <a:lnTo>
                  <a:pt x="1664" y="1474"/>
                </a:lnTo>
                <a:lnTo>
                  <a:pt x="1662" y="1474"/>
                </a:lnTo>
                <a:lnTo>
                  <a:pt x="1659" y="1474"/>
                </a:lnTo>
                <a:lnTo>
                  <a:pt x="1659" y="1474"/>
                </a:lnTo>
                <a:lnTo>
                  <a:pt x="1662" y="1474"/>
                </a:lnTo>
                <a:lnTo>
                  <a:pt x="1662" y="1474"/>
                </a:lnTo>
                <a:close/>
                <a:moveTo>
                  <a:pt x="1693" y="1369"/>
                </a:moveTo>
                <a:lnTo>
                  <a:pt x="1693" y="1369"/>
                </a:lnTo>
                <a:lnTo>
                  <a:pt x="1693" y="1369"/>
                </a:lnTo>
                <a:lnTo>
                  <a:pt x="1695" y="1369"/>
                </a:lnTo>
                <a:lnTo>
                  <a:pt x="1695" y="1369"/>
                </a:lnTo>
                <a:lnTo>
                  <a:pt x="1695" y="1369"/>
                </a:lnTo>
                <a:lnTo>
                  <a:pt x="1695" y="1369"/>
                </a:lnTo>
                <a:lnTo>
                  <a:pt x="1695" y="1369"/>
                </a:lnTo>
                <a:lnTo>
                  <a:pt x="1693" y="1369"/>
                </a:lnTo>
                <a:close/>
                <a:moveTo>
                  <a:pt x="1678" y="1474"/>
                </a:moveTo>
                <a:lnTo>
                  <a:pt x="1678" y="1474"/>
                </a:lnTo>
                <a:lnTo>
                  <a:pt x="1678" y="1474"/>
                </a:lnTo>
                <a:lnTo>
                  <a:pt x="1680" y="1474"/>
                </a:lnTo>
                <a:lnTo>
                  <a:pt x="1680" y="1474"/>
                </a:lnTo>
                <a:lnTo>
                  <a:pt x="1683" y="1474"/>
                </a:lnTo>
                <a:lnTo>
                  <a:pt x="1683" y="1474"/>
                </a:lnTo>
                <a:lnTo>
                  <a:pt x="1683" y="1472"/>
                </a:lnTo>
                <a:lnTo>
                  <a:pt x="1683" y="1470"/>
                </a:lnTo>
                <a:lnTo>
                  <a:pt x="1683" y="1470"/>
                </a:lnTo>
                <a:lnTo>
                  <a:pt x="1680" y="1472"/>
                </a:lnTo>
                <a:lnTo>
                  <a:pt x="1680" y="1472"/>
                </a:lnTo>
                <a:lnTo>
                  <a:pt x="1678" y="1472"/>
                </a:lnTo>
                <a:lnTo>
                  <a:pt x="1678" y="1472"/>
                </a:lnTo>
                <a:lnTo>
                  <a:pt x="1678" y="1472"/>
                </a:lnTo>
                <a:lnTo>
                  <a:pt x="1676" y="1472"/>
                </a:lnTo>
                <a:lnTo>
                  <a:pt x="1676" y="1472"/>
                </a:lnTo>
                <a:lnTo>
                  <a:pt x="1674" y="1472"/>
                </a:lnTo>
                <a:lnTo>
                  <a:pt x="1676" y="1474"/>
                </a:lnTo>
                <a:lnTo>
                  <a:pt x="1678" y="1474"/>
                </a:lnTo>
                <a:close/>
                <a:moveTo>
                  <a:pt x="1674" y="1363"/>
                </a:moveTo>
                <a:lnTo>
                  <a:pt x="1674" y="1363"/>
                </a:lnTo>
                <a:lnTo>
                  <a:pt x="1674" y="1363"/>
                </a:lnTo>
                <a:lnTo>
                  <a:pt x="1674" y="1363"/>
                </a:lnTo>
                <a:lnTo>
                  <a:pt x="1674" y="1363"/>
                </a:lnTo>
                <a:lnTo>
                  <a:pt x="1676" y="1363"/>
                </a:lnTo>
                <a:lnTo>
                  <a:pt x="1674" y="1363"/>
                </a:lnTo>
                <a:close/>
                <a:moveTo>
                  <a:pt x="1670" y="1365"/>
                </a:moveTo>
                <a:lnTo>
                  <a:pt x="1670" y="1365"/>
                </a:lnTo>
                <a:lnTo>
                  <a:pt x="1670" y="1365"/>
                </a:lnTo>
                <a:lnTo>
                  <a:pt x="1670" y="1365"/>
                </a:lnTo>
                <a:lnTo>
                  <a:pt x="1670" y="1365"/>
                </a:lnTo>
                <a:lnTo>
                  <a:pt x="1670" y="1365"/>
                </a:lnTo>
                <a:close/>
                <a:moveTo>
                  <a:pt x="1662" y="1367"/>
                </a:moveTo>
                <a:lnTo>
                  <a:pt x="1662" y="1367"/>
                </a:lnTo>
                <a:lnTo>
                  <a:pt x="1659" y="1367"/>
                </a:lnTo>
                <a:lnTo>
                  <a:pt x="1657" y="1367"/>
                </a:lnTo>
                <a:lnTo>
                  <a:pt x="1657" y="1369"/>
                </a:lnTo>
                <a:lnTo>
                  <a:pt x="1659" y="1369"/>
                </a:lnTo>
                <a:lnTo>
                  <a:pt x="1659" y="1369"/>
                </a:lnTo>
                <a:lnTo>
                  <a:pt x="1662" y="1367"/>
                </a:lnTo>
                <a:lnTo>
                  <a:pt x="1662" y="1367"/>
                </a:lnTo>
                <a:close/>
                <a:moveTo>
                  <a:pt x="1670" y="1149"/>
                </a:moveTo>
                <a:lnTo>
                  <a:pt x="1670" y="1151"/>
                </a:lnTo>
                <a:lnTo>
                  <a:pt x="1668" y="1151"/>
                </a:lnTo>
                <a:lnTo>
                  <a:pt x="1668" y="1151"/>
                </a:lnTo>
                <a:lnTo>
                  <a:pt x="1668" y="1151"/>
                </a:lnTo>
                <a:lnTo>
                  <a:pt x="1670" y="1151"/>
                </a:lnTo>
                <a:lnTo>
                  <a:pt x="1670" y="1149"/>
                </a:lnTo>
                <a:lnTo>
                  <a:pt x="1670" y="1149"/>
                </a:lnTo>
                <a:close/>
                <a:moveTo>
                  <a:pt x="1735" y="925"/>
                </a:moveTo>
                <a:lnTo>
                  <a:pt x="1737" y="923"/>
                </a:lnTo>
                <a:lnTo>
                  <a:pt x="1739" y="923"/>
                </a:lnTo>
                <a:lnTo>
                  <a:pt x="1741" y="921"/>
                </a:lnTo>
                <a:lnTo>
                  <a:pt x="1741" y="921"/>
                </a:lnTo>
                <a:lnTo>
                  <a:pt x="1739" y="921"/>
                </a:lnTo>
                <a:lnTo>
                  <a:pt x="1741" y="918"/>
                </a:lnTo>
                <a:lnTo>
                  <a:pt x="1741" y="918"/>
                </a:lnTo>
                <a:lnTo>
                  <a:pt x="1741" y="918"/>
                </a:lnTo>
                <a:lnTo>
                  <a:pt x="1741" y="916"/>
                </a:lnTo>
                <a:lnTo>
                  <a:pt x="1739" y="916"/>
                </a:lnTo>
                <a:lnTo>
                  <a:pt x="1737" y="916"/>
                </a:lnTo>
                <a:lnTo>
                  <a:pt x="1735" y="916"/>
                </a:lnTo>
                <a:lnTo>
                  <a:pt x="1735" y="916"/>
                </a:lnTo>
                <a:lnTo>
                  <a:pt x="1735" y="914"/>
                </a:lnTo>
                <a:lnTo>
                  <a:pt x="1733" y="914"/>
                </a:lnTo>
                <a:lnTo>
                  <a:pt x="1733" y="916"/>
                </a:lnTo>
                <a:lnTo>
                  <a:pt x="1731" y="916"/>
                </a:lnTo>
                <a:lnTo>
                  <a:pt x="1731" y="918"/>
                </a:lnTo>
                <a:lnTo>
                  <a:pt x="1731" y="918"/>
                </a:lnTo>
                <a:lnTo>
                  <a:pt x="1729" y="921"/>
                </a:lnTo>
                <a:lnTo>
                  <a:pt x="1729" y="921"/>
                </a:lnTo>
                <a:lnTo>
                  <a:pt x="1733" y="921"/>
                </a:lnTo>
                <a:lnTo>
                  <a:pt x="1731" y="921"/>
                </a:lnTo>
                <a:lnTo>
                  <a:pt x="1729" y="925"/>
                </a:lnTo>
                <a:lnTo>
                  <a:pt x="1729" y="925"/>
                </a:lnTo>
                <a:lnTo>
                  <a:pt x="1727" y="925"/>
                </a:lnTo>
                <a:lnTo>
                  <a:pt x="1727" y="925"/>
                </a:lnTo>
                <a:lnTo>
                  <a:pt x="1724" y="925"/>
                </a:lnTo>
                <a:lnTo>
                  <a:pt x="1722" y="925"/>
                </a:lnTo>
                <a:lnTo>
                  <a:pt x="1722" y="925"/>
                </a:lnTo>
                <a:lnTo>
                  <a:pt x="1722" y="925"/>
                </a:lnTo>
                <a:lnTo>
                  <a:pt x="1724" y="923"/>
                </a:lnTo>
                <a:lnTo>
                  <a:pt x="1724" y="923"/>
                </a:lnTo>
                <a:lnTo>
                  <a:pt x="1724" y="923"/>
                </a:lnTo>
                <a:lnTo>
                  <a:pt x="1724" y="923"/>
                </a:lnTo>
                <a:lnTo>
                  <a:pt x="1727" y="921"/>
                </a:lnTo>
                <a:lnTo>
                  <a:pt x="1727" y="921"/>
                </a:lnTo>
                <a:lnTo>
                  <a:pt x="1724" y="921"/>
                </a:lnTo>
                <a:lnTo>
                  <a:pt x="1722" y="921"/>
                </a:lnTo>
                <a:lnTo>
                  <a:pt x="1722" y="921"/>
                </a:lnTo>
                <a:lnTo>
                  <a:pt x="1724" y="918"/>
                </a:lnTo>
                <a:lnTo>
                  <a:pt x="1727" y="918"/>
                </a:lnTo>
                <a:lnTo>
                  <a:pt x="1729" y="918"/>
                </a:lnTo>
                <a:lnTo>
                  <a:pt x="1731" y="916"/>
                </a:lnTo>
                <a:lnTo>
                  <a:pt x="1731" y="916"/>
                </a:lnTo>
                <a:lnTo>
                  <a:pt x="1731" y="916"/>
                </a:lnTo>
                <a:lnTo>
                  <a:pt x="1731" y="914"/>
                </a:lnTo>
                <a:lnTo>
                  <a:pt x="1731" y="912"/>
                </a:lnTo>
                <a:lnTo>
                  <a:pt x="1733" y="910"/>
                </a:lnTo>
                <a:lnTo>
                  <a:pt x="1733" y="906"/>
                </a:lnTo>
                <a:lnTo>
                  <a:pt x="1733" y="906"/>
                </a:lnTo>
                <a:lnTo>
                  <a:pt x="1733" y="904"/>
                </a:lnTo>
                <a:lnTo>
                  <a:pt x="1733" y="904"/>
                </a:lnTo>
                <a:lnTo>
                  <a:pt x="1733" y="902"/>
                </a:lnTo>
                <a:lnTo>
                  <a:pt x="1731" y="902"/>
                </a:lnTo>
                <a:lnTo>
                  <a:pt x="1731" y="902"/>
                </a:lnTo>
                <a:lnTo>
                  <a:pt x="1729" y="902"/>
                </a:lnTo>
                <a:lnTo>
                  <a:pt x="1727" y="904"/>
                </a:lnTo>
                <a:lnTo>
                  <a:pt x="1727" y="906"/>
                </a:lnTo>
                <a:lnTo>
                  <a:pt x="1724" y="908"/>
                </a:lnTo>
                <a:lnTo>
                  <a:pt x="1724" y="908"/>
                </a:lnTo>
                <a:lnTo>
                  <a:pt x="1720" y="914"/>
                </a:lnTo>
                <a:lnTo>
                  <a:pt x="1720" y="916"/>
                </a:lnTo>
                <a:lnTo>
                  <a:pt x="1718" y="916"/>
                </a:lnTo>
                <a:lnTo>
                  <a:pt x="1716" y="918"/>
                </a:lnTo>
                <a:lnTo>
                  <a:pt x="1716" y="921"/>
                </a:lnTo>
                <a:lnTo>
                  <a:pt x="1718" y="925"/>
                </a:lnTo>
                <a:lnTo>
                  <a:pt x="1718" y="927"/>
                </a:lnTo>
                <a:lnTo>
                  <a:pt x="1720" y="927"/>
                </a:lnTo>
                <a:lnTo>
                  <a:pt x="1720" y="927"/>
                </a:lnTo>
                <a:lnTo>
                  <a:pt x="1720" y="927"/>
                </a:lnTo>
                <a:lnTo>
                  <a:pt x="1720" y="927"/>
                </a:lnTo>
                <a:lnTo>
                  <a:pt x="1722" y="927"/>
                </a:lnTo>
                <a:lnTo>
                  <a:pt x="1724" y="927"/>
                </a:lnTo>
                <a:lnTo>
                  <a:pt x="1727" y="927"/>
                </a:lnTo>
                <a:lnTo>
                  <a:pt x="1727" y="927"/>
                </a:lnTo>
                <a:lnTo>
                  <a:pt x="1729" y="927"/>
                </a:lnTo>
                <a:lnTo>
                  <a:pt x="1733" y="927"/>
                </a:lnTo>
                <a:lnTo>
                  <a:pt x="1735" y="925"/>
                </a:lnTo>
                <a:close/>
                <a:moveTo>
                  <a:pt x="1724" y="1474"/>
                </a:moveTo>
                <a:lnTo>
                  <a:pt x="1722" y="1476"/>
                </a:lnTo>
                <a:lnTo>
                  <a:pt x="1722" y="1476"/>
                </a:lnTo>
                <a:lnTo>
                  <a:pt x="1718" y="1476"/>
                </a:lnTo>
                <a:lnTo>
                  <a:pt x="1718" y="1476"/>
                </a:lnTo>
                <a:lnTo>
                  <a:pt x="1716" y="1476"/>
                </a:lnTo>
                <a:lnTo>
                  <a:pt x="1714" y="1476"/>
                </a:lnTo>
                <a:lnTo>
                  <a:pt x="1714" y="1476"/>
                </a:lnTo>
                <a:lnTo>
                  <a:pt x="1716" y="1478"/>
                </a:lnTo>
                <a:lnTo>
                  <a:pt x="1716" y="1478"/>
                </a:lnTo>
                <a:lnTo>
                  <a:pt x="1716" y="1478"/>
                </a:lnTo>
                <a:lnTo>
                  <a:pt x="1718" y="1480"/>
                </a:lnTo>
                <a:lnTo>
                  <a:pt x="1716" y="1482"/>
                </a:lnTo>
                <a:lnTo>
                  <a:pt x="1716" y="1484"/>
                </a:lnTo>
                <a:lnTo>
                  <a:pt x="1714" y="1484"/>
                </a:lnTo>
                <a:lnTo>
                  <a:pt x="1714" y="1484"/>
                </a:lnTo>
                <a:lnTo>
                  <a:pt x="1712" y="1487"/>
                </a:lnTo>
                <a:lnTo>
                  <a:pt x="1712" y="1487"/>
                </a:lnTo>
                <a:lnTo>
                  <a:pt x="1716" y="1487"/>
                </a:lnTo>
                <a:lnTo>
                  <a:pt x="1722" y="1487"/>
                </a:lnTo>
                <a:lnTo>
                  <a:pt x="1724" y="1484"/>
                </a:lnTo>
                <a:lnTo>
                  <a:pt x="1724" y="1484"/>
                </a:lnTo>
                <a:lnTo>
                  <a:pt x="1724" y="1482"/>
                </a:lnTo>
                <a:lnTo>
                  <a:pt x="1724" y="1482"/>
                </a:lnTo>
                <a:lnTo>
                  <a:pt x="1724" y="1482"/>
                </a:lnTo>
                <a:lnTo>
                  <a:pt x="1724" y="1480"/>
                </a:lnTo>
                <a:lnTo>
                  <a:pt x="1724" y="1478"/>
                </a:lnTo>
                <a:lnTo>
                  <a:pt x="1724" y="1478"/>
                </a:lnTo>
                <a:lnTo>
                  <a:pt x="1724" y="1476"/>
                </a:lnTo>
                <a:lnTo>
                  <a:pt x="1724" y="1474"/>
                </a:lnTo>
                <a:close/>
                <a:moveTo>
                  <a:pt x="1712" y="1384"/>
                </a:moveTo>
                <a:lnTo>
                  <a:pt x="1712" y="1384"/>
                </a:lnTo>
                <a:lnTo>
                  <a:pt x="1714" y="1384"/>
                </a:lnTo>
                <a:lnTo>
                  <a:pt x="1714" y="1384"/>
                </a:lnTo>
                <a:lnTo>
                  <a:pt x="1714" y="1384"/>
                </a:lnTo>
                <a:lnTo>
                  <a:pt x="1714" y="1384"/>
                </a:lnTo>
                <a:lnTo>
                  <a:pt x="1714" y="1384"/>
                </a:lnTo>
                <a:lnTo>
                  <a:pt x="1714" y="1384"/>
                </a:lnTo>
                <a:lnTo>
                  <a:pt x="1714" y="1382"/>
                </a:lnTo>
                <a:lnTo>
                  <a:pt x="1712" y="1382"/>
                </a:lnTo>
                <a:lnTo>
                  <a:pt x="1712" y="1384"/>
                </a:lnTo>
                <a:lnTo>
                  <a:pt x="1712" y="1384"/>
                </a:lnTo>
                <a:close/>
                <a:moveTo>
                  <a:pt x="1714" y="1375"/>
                </a:moveTo>
                <a:lnTo>
                  <a:pt x="1714" y="1375"/>
                </a:lnTo>
                <a:lnTo>
                  <a:pt x="1712" y="1375"/>
                </a:lnTo>
                <a:lnTo>
                  <a:pt x="1712" y="1375"/>
                </a:lnTo>
                <a:lnTo>
                  <a:pt x="1712" y="1373"/>
                </a:lnTo>
                <a:lnTo>
                  <a:pt x="1712" y="1373"/>
                </a:lnTo>
                <a:lnTo>
                  <a:pt x="1712" y="1375"/>
                </a:lnTo>
                <a:lnTo>
                  <a:pt x="1712" y="1375"/>
                </a:lnTo>
                <a:lnTo>
                  <a:pt x="1714" y="1378"/>
                </a:lnTo>
                <a:lnTo>
                  <a:pt x="1714" y="1375"/>
                </a:lnTo>
                <a:close/>
                <a:moveTo>
                  <a:pt x="1731" y="1468"/>
                </a:moveTo>
                <a:lnTo>
                  <a:pt x="1731" y="1468"/>
                </a:lnTo>
                <a:lnTo>
                  <a:pt x="1729" y="1468"/>
                </a:lnTo>
                <a:lnTo>
                  <a:pt x="1727" y="1470"/>
                </a:lnTo>
                <a:lnTo>
                  <a:pt x="1727" y="1470"/>
                </a:lnTo>
                <a:lnTo>
                  <a:pt x="1727" y="1470"/>
                </a:lnTo>
                <a:lnTo>
                  <a:pt x="1731" y="1470"/>
                </a:lnTo>
                <a:lnTo>
                  <a:pt x="1731" y="1468"/>
                </a:lnTo>
                <a:close/>
                <a:moveTo>
                  <a:pt x="1791" y="906"/>
                </a:moveTo>
                <a:lnTo>
                  <a:pt x="1791" y="906"/>
                </a:lnTo>
                <a:lnTo>
                  <a:pt x="1794" y="906"/>
                </a:lnTo>
                <a:lnTo>
                  <a:pt x="1794" y="904"/>
                </a:lnTo>
                <a:lnTo>
                  <a:pt x="1791" y="904"/>
                </a:lnTo>
                <a:lnTo>
                  <a:pt x="1791" y="904"/>
                </a:lnTo>
                <a:lnTo>
                  <a:pt x="1791" y="902"/>
                </a:lnTo>
                <a:lnTo>
                  <a:pt x="1791" y="902"/>
                </a:lnTo>
                <a:lnTo>
                  <a:pt x="1791" y="900"/>
                </a:lnTo>
                <a:lnTo>
                  <a:pt x="1791" y="900"/>
                </a:lnTo>
                <a:lnTo>
                  <a:pt x="1791" y="902"/>
                </a:lnTo>
                <a:lnTo>
                  <a:pt x="1791" y="904"/>
                </a:lnTo>
                <a:lnTo>
                  <a:pt x="1791" y="904"/>
                </a:lnTo>
                <a:lnTo>
                  <a:pt x="1791" y="906"/>
                </a:lnTo>
                <a:lnTo>
                  <a:pt x="1791" y="906"/>
                </a:lnTo>
                <a:close/>
                <a:moveTo>
                  <a:pt x="1716" y="1394"/>
                </a:moveTo>
                <a:lnTo>
                  <a:pt x="1714" y="1394"/>
                </a:lnTo>
                <a:lnTo>
                  <a:pt x="1714" y="1394"/>
                </a:lnTo>
                <a:lnTo>
                  <a:pt x="1712" y="1394"/>
                </a:lnTo>
                <a:lnTo>
                  <a:pt x="1712" y="1394"/>
                </a:lnTo>
                <a:lnTo>
                  <a:pt x="1714" y="1399"/>
                </a:lnTo>
                <a:lnTo>
                  <a:pt x="1714" y="1401"/>
                </a:lnTo>
                <a:lnTo>
                  <a:pt x="1714" y="1401"/>
                </a:lnTo>
                <a:lnTo>
                  <a:pt x="1716" y="1399"/>
                </a:lnTo>
                <a:lnTo>
                  <a:pt x="1716" y="1399"/>
                </a:lnTo>
                <a:lnTo>
                  <a:pt x="1716" y="1396"/>
                </a:lnTo>
                <a:lnTo>
                  <a:pt x="1716" y="1396"/>
                </a:lnTo>
                <a:lnTo>
                  <a:pt x="1716" y="1394"/>
                </a:lnTo>
                <a:close/>
                <a:moveTo>
                  <a:pt x="1743" y="1438"/>
                </a:moveTo>
                <a:lnTo>
                  <a:pt x="1743" y="1440"/>
                </a:lnTo>
                <a:lnTo>
                  <a:pt x="1743" y="1443"/>
                </a:lnTo>
                <a:lnTo>
                  <a:pt x="1745" y="1443"/>
                </a:lnTo>
                <a:lnTo>
                  <a:pt x="1745" y="1443"/>
                </a:lnTo>
                <a:lnTo>
                  <a:pt x="1747" y="1440"/>
                </a:lnTo>
                <a:lnTo>
                  <a:pt x="1745" y="1440"/>
                </a:lnTo>
                <a:lnTo>
                  <a:pt x="1745" y="1438"/>
                </a:lnTo>
                <a:lnTo>
                  <a:pt x="1743" y="1438"/>
                </a:lnTo>
                <a:close/>
                <a:moveTo>
                  <a:pt x="1724" y="1501"/>
                </a:moveTo>
                <a:lnTo>
                  <a:pt x="1724" y="1501"/>
                </a:lnTo>
                <a:lnTo>
                  <a:pt x="1722" y="1501"/>
                </a:lnTo>
                <a:lnTo>
                  <a:pt x="1722" y="1503"/>
                </a:lnTo>
                <a:lnTo>
                  <a:pt x="1722" y="1503"/>
                </a:lnTo>
                <a:lnTo>
                  <a:pt x="1724" y="1503"/>
                </a:lnTo>
                <a:lnTo>
                  <a:pt x="1724" y="1503"/>
                </a:lnTo>
                <a:lnTo>
                  <a:pt x="1727" y="1503"/>
                </a:lnTo>
                <a:lnTo>
                  <a:pt x="1727" y="1501"/>
                </a:lnTo>
                <a:lnTo>
                  <a:pt x="1724" y="1501"/>
                </a:lnTo>
                <a:lnTo>
                  <a:pt x="1727" y="1501"/>
                </a:lnTo>
                <a:lnTo>
                  <a:pt x="1724" y="1501"/>
                </a:lnTo>
                <a:close/>
                <a:moveTo>
                  <a:pt x="1727" y="1499"/>
                </a:moveTo>
                <a:lnTo>
                  <a:pt x="1729" y="1499"/>
                </a:lnTo>
                <a:lnTo>
                  <a:pt x="1727" y="1499"/>
                </a:lnTo>
                <a:lnTo>
                  <a:pt x="1727" y="1499"/>
                </a:lnTo>
                <a:lnTo>
                  <a:pt x="1727" y="1499"/>
                </a:lnTo>
                <a:lnTo>
                  <a:pt x="1727" y="1499"/>
                </a:lnTo>
                <a:lnTo>
                  <a:pt x="1724" y="1499"/>
                </a:lnTo>
                <a:lnTo>
                  <a:pt x="1724" y="1499"/>
                </a:lnTo>
                <a:lnTo>
                  <a:pt x="1724" y="1499"/>
                </a:lnTo>
                <a:lnTo>
                  <a:pt x="1727" y="1499"/>
                </a:lnTo>
                <a:lnTo>
                  <a:pt x="1727" y="1499"/>
                </a:lnTo>
                <a:close/>
                <a:moveTo>
                  <a:pt x="1714" y="1457"/>
                </a:moveTo>
                <a:lnTo>
                  <a:pt x="1714" y="1457"/>
                </a:lnTo>
                <a:lnTo>
                  <a:pt x="1712" y="1457"/>
                </a:lnTo>
                <a:lnTo>
                  <a:pt x="1714" y="1457"/>
                </a:lnTo>
                <a:lnTo>
                  <a:pt x="1714" y="1457"/>
                </a:lnTo>
                <a:lnTo>
                  <a:pt x="1716" y="1455"/>
                </a:lnTo>
                <a:lnTo>
                  <a:pt x="1714" y="1455"/>
                </a:lnTo>
                <a:lnTo>
                  <a:pt x="1714" y="1455"/>
                </a:lnTo>
                <a:lnTo>
                  <a:pt x="1714" y="1457"/>
                </a:lnTo>
                <a:close/>
                <a:moveTo>
                  <a:pt x="1724" y="929"/>
                </a:moveTo>
                <a:lnTo>
                  <a:pt x="1724" y="929"/>
                </a:lnTo>
                <a:lnTo>
                  <a:pt x="1724" y="929"/>
                </a:lnTo>
                <a:lnTo>
                  <a:pt x="1724" y="927"/>
                </a:lnTo>
                <a:lnTo>
                  <a:pt x="1722" y="929"/>
                </a:lnTo>
                <a:lnTo>
                  <a:pt x="1722" y="929"/>
                </a:lnTo>
                <a:lnTo>
                  <a:pt x="1724" y="929"/>
                </a:lnTo>
                <a:lnTo>
                  <a:pt x="1724" y="929"/>
                </a:lnTo>
                <a:lnTo>
                  <a:pt x="1724" y="929"/>
                </a:lnTo>
                <a:close/>
                <a:moveTo>
                  <a:pt x="1727" y="1422"/>
                </a:moveTo>
                <a:lnTo>
                  <a:pt x="1727" y="1422"/>
                </a:lnTo>
                <a:lnTo>
                  <a:pt x="1727" y="1419"/>
                </a:lnTo>
                <a:lnTo>
                  <a:pt x="1727" y="1419"/>
                </a:lnTo>
                <a:lnTo>
                  <a:pt x="1724" y="1419"/>
                </a:lnTo>
                <a:lnTo>
                  <a:pt x="1724" y="1417"/>
                </a:lnTo>
                <a:lnTo>
                  <a:pt x="1724" y="1417"/>
                </a:lnTo>
                <a:lnTo>
                  <a:pt x="1724" y="1417"/>
                </a:lnTo>
                <a:lnTo>
                  <a:pt x="1724" y="1417"/>
                </a:lnTo>
                <a:lnTo>
                  <a:pt x="1722" y="1415"/>
                </a:lnTo>
                <a:lnTo>
                  <a:pt x="1722" y="1415"/>
                </a:lnTo>
                <a:lnTo>
                  <a:pt x="1720" y="1417"/>
                </a:lnTo>
                <a:lnTo>
                  <a:pt x="1720" y="1417"/>
                </a:lnTo>
                <a:lnTo>
                  <a:pt x="1722" y="1419"/>
                </a:lnTo>
                <a:lnTo>
                  <a:pt x="1722" y="1419"/>
                </a:lnTo>
                <a:lnTo>
                  <a:pt x="1724" y="1419"/>
                </a:lnTo>
                <a:lnTo>
                  <a:pt x="1722" y="1422"/>
                </a:lnTo>
                <a:lnTo>
                  <a:pt x="1722" y="1422"/>
                </a:lnTo>
                <a:lnTo>
                  <a:pt x="1722" y="1422"/>
                </a:lnTo>
                <a:lnTo>
                  <a:pt x="1724" y="1422"/>
                </a:lnTo>
                <a:lnTo>
                  <a:pt x="1727" y="1424"/>
                </a:lnTo>
                <a:lnTo>
                  <a:pt x="1727" y="1422"/>
                </a:lnTo>
                <a:close/>
                <a:moveTo>
                  <a:pt x="1706" y="914"/>
                </a:moveTo>
                <a:lnTo>
                  <a:pt x="1708" y="914"/>
                </a:lnTo>
                <a:lnTo>
                  <a:pt x="1710" y="912"/>
                </a:lnTo>
                <a:lnTo>
                  <a:pt x="1710" y="912"/>
                </a:lnTo>
                <a:lnTo>
                  <a:pt x="1708" y="912"/>
                </a:lnTo>
                <a:lnTo>
                  <a:pt x="1708" y="912"/>
                </a:lnTo>
                <a:lnTo>
                  <a:pt x="1703" y="912"/>
                </a:lnTo>
                <a:lnTo>
                  <a:pt x="1699" y="912"/>
                </a:lnTo>
                <a:lnTo>
                  <a:pt x="1699" y="912"/>
                </a:lnTo>
                <a:lnTo>
                  <a:pt x="1695" y="912"/>
                </a:lnTo>
                <a:lnTo>
                  <a:pt x="1693" y="912"/>
                </a:lnTo>
                <a:lnTo>
                  <a:pt x="1691" y="912"/>
                </a:lnTo>
                <a:lnTo>
                  <a:pt x="1689" y="910"/>
                </a:lnTo>
                <a:lnTo>
                  <a:pt x="1689" y="910"/>
                </a:lnTo>
                <a:lnTo>
                  <a:pt x="1689" y="910"/>
                </a:lnTo>
                <a:lnTo>
                  <a:pt x="1687" y="910"/>
                </a:lnTo>
                <a:lnTo>
                  <a:pt x="1685" y="910"/>
                </a:lnTo>
                <a:lnTo>
                  <a:pt x="1685" y="912"/>
                </a:lnTo>
                <a:lnTo>
                  <a:pt x="1685" y="912"/>
                </a:lnTo>
                <a:lnTo>
                  <a:pt x="1683" y="912"/>
                </a:lnTo>
                <a:lnTo>
                  <a:pt x="1683" y="912"/>
                </a:lnTo>
                <a:lnTo>
                  <a:pt x="1683" y="910"/>
                </a:lnTo>
                <a:lnTo>
                  <a:pt x="1683" y="910"/>
                </a:lnTo>
                <a:lnTo>
                  <a:pt x="1683" y="910"/>
                </a:lnTo>
                <a:lnTo>
                  <a:pt x="1683" y="910"/>
                </a:lnTo>
                <a:lnTo>
                  <a:pt x="1683" y="908"/>
                </a:lnTo>
                <a:lnTo>
                  <a:pt x="1678" y="906"/>
                </a:lnTo>
                <a:lnTo>
                  <a:pt x="1680" y="904"/>
                </a:lnTo>
                <a:lnTo>
                  <a:pt x="1680" y="902"/>
                </a:lnTo>
                <a:lnTo>
                  <a:pt x="1680" y="902"/>
                </a:lnTo>
                <a:lnTo>
                  <a:pt x="1678" y="904"/>
                </a:lnTo>
                <a:lnTo>
                  <a:pt x="1676" y="904"/>
                </a:lnTo>
                <a:lnTo>
                  <a:pt x="1676" y="906"/>
                </a:lnTo>
                <a:lnTo>
                  <a:pt x="1676" y="906"/>
                </a:lnTo>
                <a:lnTo>
                  <a:pt x="1674" y="908"/>
                </a:lnTo>
                <a:lnTo>
                  <a:pt x="1674" y="908"/>
                </a:lnTo>
                <a:lnTo>
                  <a:pt x="1676" y="908"/>
                </a:lnTo>
                <a:lnTo>
                  <a:pt x="1678" y="910"/>
                </a:lnTo>
                <a:lnTo>
                  <a:pt x="1678" y="910"/>
                </a:lnTo>
                <a:lnTo>
                  <a:pt x="1678" y="912"/>
                </a:lnTo>
                <a:lnTo>
                  <a:pt x="1680" y="912"/>
                </a:lnTo>
                <a:lnTo>
                  <a:pt x="1683" y="912"/>
                </a:lnTo>
                <a:lnTo>
                  <a:pt x="1685" y="912"/>
                </a:lnTo>
                <a:lnTo>
                  <a:pt x="1685" y="914"/>
                </a:lnTo>
                <a:lnTo>
                  <a:pt x="1685" y="914"/>
                </a:lnTo>
                <a:lnTo>
                  <a:pt x="1683" y="914"/>
                </a:lnTo>
                <a:lnTo>
                  <a:pt x="1685" y="914"/>
                </a:lnTo>
                <a:lnTo>
                  <a:pt x="1687" y="916"/>
                </a:lnTo>
                <a:lnTo>
                  <a:pt x="1687" y="916"/>
                </a:lnTo>
                <a:lnTo>
                  <a:pt x="1691" y="918"/>
                </a:lnTo>
                <a:lnTo>
                  <a:pt x="1691" y="916"/>
                </a:lnTo>
                <a:lnTo>
                  <a:pt x="1693" y="916"/>
                </a:lnTo>
                <a:lnTo>
                  <a:pt x="1691" y="916"/>
                </a:lnTo>
                <a:lnTo>
                  <a:pt x="1693" y="916"/>
                </a:lnTo>
                <a:lnTo>
                  <a:pt x="1693" y="916"/>
                </a:lnTo>
                <a:lnTo>
                  <a:pt x="1695" y="914"/>
                </a:lnTo>
                <a:lnTo>
                  <a:pt x="1695" y="914"/>
                </a:lnTo>
                <a:lnTo>
                  <a:pt x="1695" y="914"/>
                </a:lnTo>
                <a:lnTo>
                  <a:pt x="1695" y="916"/>
                </a:lnTo>
                <a:lnTo>
                  <a:pt x="1695" y="916"/>
                </a:lnTo>
                <a:lnTo>
                  <a:pt x="1695" y="916"/>
                </a:lnTo>
                <a:lnTo>
                  <a:pt x="1695" y="916"/>
                </a:lnTo>
                <a:lnTo>
                  <a:pt x="1697" y="918"/>
                </a:lnTo>
                <a:lnTo>
                  <a:pt x="1695" y="918"/>
                </a:lnTo>
                <a:lnTo>
                  <a:pt x="1695" y="918"/>
                </a:lnTo>
                <a:lnTo>
                  <a:pt x="1697" y="918"/>
                </a:lnTo>
                <a:lnTo>
                  <a:pt x="1697" y="921"/>
                </a:lnTo>
                <a:lnTo>
                  <a:pt x="1697" y="921"/>
                </a:lnTo>
                <a:lnTo>
                  <a:pt x="1699" y="921"/>
                </a:lnTo>
                <a:lnTo>
                  <a:pt x="1701" y="921"/>
                </a:lnTo>
                <a:lnTo>
                  <a:pt x="1703" y="921"/>
                </a:lnTo>
                <a:lnTo>
                  <a:pt x="1701" y="921"/>
                </a:lnTo>
                <a:lnTo>
                  <a:pt x="1701" y="921"/>
                </a:lnTo>
                <a:lnTo>
                  <a:pt x="1701" y="918"/>
                </a:lnTo>
                <a:lnTo>
                  <a:pt x="1701" y="916"/>
                </a:lnTo>
                <a:lnTo>
                  <a:pt x="1701" y="916"/>
                </a:lnTo>
                <a:lnTo>
                  <a:pt x="1706" y="914"/>
                </a:lnTo>
                <a:close/>
                <a:moveTo>
                  <a:pt x="1712" y="895"/>
                </a:moveTo>
                <a:lnTo>
                  <a:pt x="1714" y="893"/>
                </a:lnTo>
                <a:lnTo>
                  <a:pt x="1714" y="893"/>
                </a:lnTo>
                <a:lnTo>
                  <a:pt x="1716" y="891"/>
                </a:lnTo>
                <a:lnTo>
                  <a:pt x="1716" y="891"/>
                </a:lnTo>
                <a:lnTo>
                  <a:pt x="1718" y="891"/>
                </a:lnTo>
                <a:lnTo>
                  <a:pt x="1718" y="891"/>
                </a:lnTo>
                <a:lnTo>
                  <a:pt x="1716" y="891"/>
                </a:lnTo>
                <a:lnTo>
                  <a:pt x="1714" y="891"/>
                </a:lnTo>
                <a:lnTo>
                  <a:pt x="1712" y="893"/>
                </a:lnTo>
                <a:lnTo>
                  <a:pt x="1710" y="895"/>
                </a:lnTo>
                <a:lnTo>
                  <a:pt x="1710" y="897"/>
                </a:lnTo>
                <a:lnTo>
                  <a:pt x="1710" y="897"/>
                </a:lnTo>
                <a:lnTo>
                  <a:pt x="1712" y="897"/>
                </a:lnTo>
                <a:lnTo>
                  <a:pt x="1712" y="897"/>
                </a:lnTo>
                <a:lnTo>
                  <a:pt x="1712" y="897"/>
                </a:lnTo>
                <a:lnTo>
                  <a:pt x="1712" y="897"/>
                </a:lnTo>
                <a:lnTo>
                  <a:pt x="1710" y="897"/>
                </a:lnTo>
                <a:lnTo>
                  <a:pt x="1712" y="895"/>
                </a:lnTo>
                <a:lnTo>
                  <a:pt x="1712" y="895"/>
                </a:lnTo>
                <a:close/>
                <a:moveTo>
                  <a:pt x="1727" y="1428"/>
                </a:moveTo>
                <a:lnTo>
                  <a:pt x="1724" y="1428"/>
                </a:lnTo>
                <a:lnTo>
                  <a:pt x="1724" y="1428"/>
                </a:lnTo>
                <a:lnTo>
                  <a:pt x="1724" y="1428"/>
                </a:lnTo>
                <a:lnTo>
                  <a:pt x="1722" y="1430"/>
                </a:lnTo>
                <a:lnTo>
                  <a:pt x="1722" y="1430"/>
                </a:lnTo>
                <a:lnTo>
                  <a:pt x="1722" y="1432"/>
                </a:lnTo>
                <a:lnTo>
                  <a:pt x="1724" y="1432"/>
                </a:lnTo>
                <a:lnTo>
                  <a:pt x="1727" y="1432"/>
                </a:lnTo>
                <a:lnTo>
                  <a:pt x="1727" y="1428"/>
                </a:lnTo>
                <a:close/>
                <a:moveTo>
                  <a:pt x="1716" y="1396"/>
                </a:moveTo>
                <a:lnTo>
                  <a:pt x="1718" y="1396"/>
                </a:lnTo>
                <a:lnTo>
                  <a:pt x="1720" y="1396"/>
                </a:lnTo>
                <a:lnTo>
                  <a:pt x="1722" y="1396"/>
                </a:lnTo>
                <a:lnTo>
                  <a:pt x="1718" y="1394"/>
                </a:lnTo>
                <a:lnTo>
                  <a:pt x="1718" y="1394"/>
                </a:lnTo>
                <a:lnTo>
                  <a:pt x="1718" y="1392"/>
                </a:lnTo>
                <a:lnTo>
                  <a:pt x="1718" y="1392"/>
                </a:lnTo>
                <a:lnTo>
                  <a:pt x="1716" y="1392"/>
                </a:lnTo>
                <a:lnTo>
                  <a:pt x="1716" y="1392"/>
                </a:lnTo>
                <a:lnTo>
                  <a:pt x="1716" y="1394"/>
                </a:lnTo>
                <a:lnTo>
                  <a:pt x="1716" y="1394"/>
                </a:lnTo>
                <a:lnTo>
                  <a:pt x="1716" y="1396"/>
                </a:lnTo>
                <a:close/>
                <a:moveTo>
                  <a:pt x="1722" y="1440"/>
                </a:moveTo>
                <a:lnTo>
                  <a:pt x="1722" y="1440"/>
                </a:lnTo>
                <a:lnTo>
                  <a:pt x="1722" y="1438"/>
                </a:lnTo>
                <a:lnTo>
                  <a:pt x="1722" y="1438"/>
                </a:lnTo>
                <a:lnTo>
                  <a:pt x="1722" y="1438"/>
                </a:lnTo>
                <a:lnTo>
                  <a:pt x="1720" y="1438"/>
                </a:lnTo>
                <a:lnTo>
                  <a:pt x="1720" y="1438"/>
                </a:lnTo>
                <a:lnTo>
                  <a:pt x="1720" y="1440"/>
                </a:lnTo>
                <a:lnTo>
                  <a:pt x="1720" y="1440"/>
                </a:lnTo>
                <a:lnTo>
                  <a:pt x="1722" y="1440"/>
                </a:lnTo>
                <a:close/>
                <a:moveTo>
                  <a:pt x="1794" y="906"/>
                </a:moveTo>
                <a:lnTo>
                  <a:pt x="1794" y="906"/>
                </a:lnTo>
                <a:lnTo>
                  <a:pt x="1794" y="906"/>
                </a:lnTo>
                <a:lnTo>
                  <a:pt x="1794" y="906"/>
                </a:lnTo>
                <a:lnTo>
                  <a:pt x="1794" y="906"/>
                </a:lnTo>
                <a:lnTo>
                  <a:pt x="1794" y="906"/>
                </a:lnTo>
                <a:lnTo>
                  <a:pt x="1794" y="906"/>
                </a:lnTo>
                <a:lnTo>
                  <a:pt x="1794" y="906"/>
                </a:lnTo>
                <a:lnTo>
                  <a:pt x="1794" y="906"/>
                </a:lnTo>
                <a:close/>
                <a:moveTo>
                  <a:pt x="1720" y="1407"/>
                </a:moveTo>
                <a:lnTo>
                  <a:pt x="1720" y="1405"/>
                </a:lnTo>
                <a:lnTo>
                  <a:pt x="1718" y="1405"/>
                </a:lnTo>
                <a:lnTo>
                  <a:pt x="1718" y="1405"/>
                </a:lnTo>
                <a:lnTo>
                  <a:pt x="1716" y="1407"/>
                </a:lnTo>
                <a:lnTo>
                  <a:pt x="1718" y="1409"/>
                </a:lnTo>
                <a:lnTo>
                  <a:pt x="1718" y="1411"/>
                </a:lnTo>
                <a:lnTo>
                  <a:pt x="1720" y="1411"/>
                </a:lnTo>
                <a:lnTo>
                  <a:pt x="1720" y="1409"/>
                </a:lnTo>
                <a:lnTo>
                  <a:pt x="1720" y="1407"/>
                </a:lnTo>
                <a:close/>
                <a:moveTo>
                  <a:pt x="1507" y="1285"/>
                </a:moveTo>
                <a:lnTo>
                  <a:pt x="1507" y="1285"/>
                </a:lnTo>
                <a:lnTo>
                  <a:pt x="1511" y="1287"/>
                </a:lnTo>
                <a:lnTo>
                  <a:pt x="1511" y="1287"/>
                </a:lnTo>
                <a:lnTo>
                  <a:pt x="1511" y="1287"/>
                </a:lnTo>
                <a:lnTo>
                  <a:pt x="1511" y="1287"/>
                </a:lnTo>
                <a:lnTo>
                  <a:pt x="1509" y="1287"/>
                </a:lnTo>
                <a:lnTo>
                  <a:pt x="1507" y="1285"/>
                </a:lnTo>
                <a:lnTo>
                  <a:pt x="1507" y="1285"/>
                </a:lnTo>
                <a:lnTo>
                  <a:pt x="1507" y="1285"/>
                </a:lnTo>
                <a:close/>
                <a:moveTo>
                  <a:pt x="1634" y="1369"/>
                </a:moveTo>
                <a:lnTo>
                  <a:pt x="1634" y="1371"/>
                </a:lnTo>
                <a:lnTo>
                  <a:pt x="1636" y="1371"/>
                </a:lnTo>
                <a:lnTo>
                  <a:pt x="1639" y="1371"/>
                </a:lnTo>
                <a:lnTo>
                  <a:pt x="1639" y="1371"/>
                </a:lnTo>
                <a:lnTo>
                  <a:pt x="1639" y="1371"/>
                </a:lnTo>
                <a:lnTo>
                  <a:pt x="1641" y="1369"/>
                </a:lnTo>
                <a:lnTo>
                  <a:pt x="1643" y="1371"/>
                </a:lnTo>
                <a:lnTo>
                  <a:pt x="1645" y="1369"/>
                </a:lnTo>
                <a:lnTo>
                  <a:pt x="1645" y="1371"/>
                </a:lnTo>
                <a:lnTo>
                  <a:pt x="1647" y="1371"/>
                </a:lnTo>
                <a:lnTo>
                  <a:pt x="1647" y="1371"/>
                </a:lnTo>
                <a:lnTo>
                  <a:pt x="1649" y="1371"/>
                </a:lnTo>
                <a:lnTo>
                  <a:pt x="1649" y="1371"/>
                </a:lnTo>
                <a:lnTo>
                  <a:pt x="1651" y="1371"/>
                </a:lnTo>
                <a:lnTo>
                  <a:pt x="1653" y="1369"/>
                </a:lnTo>
                <a:lnTo>
                  <a:pt x="1655" y="1367"/>
                </a:lnTo>
                <a:lnTo>
                  <a:pt x="1655" y="1367"/>
                </a:lnTo>
                <a:lnTo>
                  <a:pt x="1657" y="1367"/>
                </a:lnTo>
                <a:lnTo>
                  <a:pt x="1657" y="1365"/>
                </a:lnTo>
                <a:lnTo>
                  <a:pt x="1655" y="1365"/>
                </a:lnTo>
                <a:lnTo>
                  <a:pt x="1653" y="1363"/>
                </a:lnTo>
                <a:lnTo>
                  <a:pt x="1651" y="1363"/>
                </a:lnTo>
                <a:lnTo>
                  <a:pt x="1651" y="1363"/>
                </a:lnTo>
                <a:lnTo>
                  <a:pt x="1651" y="1363"/>
                </a:lnTo>
                <a:lnTo>
                  <a:pt x="1651" y="1363"/>
                </a:lnTo>
                <a:lnTo>
                  <a:pt x="1649" y="1363"/>
                </a:lnTo>
                <a:lnTo>
                  <a:pt x="1649" y="1363"/>
                </a:lnTo>
                <a:lnTo>
                  <a:pt x="1649" y="1363"/>
                </a:lnTo>
                <a:lnTo>
                  <a:pt x="1641" y="1363"/>
                </a:lnTo>
                <a:lnTo>
                  <a:pt x="1636" y="1363"/>
                </a:lnTo>
                <a:lnTo>
                  <a:pt x="1636" y="1363"/>
                </a:lnTo>
                <a:lnTo>
                  <a:pt x="1634" y="1363"/>
                </a:lnTo>
                <a:lnTo>
                  <a:pt x="1634" y="1363"/>
                </a:lnTo>
                <a:lnTo>
                  <a:pt x="1634" y="1365"/>
                </a:lnTo>
                <a:lnTo>
                  <a:pt x="1632" y="1365"/>
                </a:lnTo>
                <a:lnTo>
                  <a:pt x="1634" y="1365"/>
                </a:lnTo>
                <a:lnTo>
                  <a:pt x="1634" y="1365"/>
                </a:lnTo>
                <a:lnTo>
                  <a:pt x="1634" y="1367"/>
                </a:lnTo>
                <a:lnTo>
                  <a:pt x="1634" y="1367"/>
                </a:lnTo>
                <a:lnTo>
                  <a:pt x="1634" y="1369"/>
                </a:lnTo>
                <a:close/>
                <a:moveTo>
                  <a:pt x="1479" y="1308"/>
                </a:moveTo>
                <a:lnTo>
                  <a:pt x="1479" y="1308"/>
                </a:lnTo>
                <a:lnTo>
                  <a:pt x="1479" y="1308"/>
                </a:lnTo>
                <a:lnTo>
                  <a:pt x="1479" y="1306"/>
                </a:lnTo>
                <a:lnTo>
                  <a:pt x="1479" y="1306"/>
                </a:lnTo>
                <a:lnTo>
                  <a:pt x="1477" y="1306"/>
                </a:lnTo>
                <a:lnTo>
                  <a:pt x="1477" y="1306"/>
                </a:lnTo>
                <a:lnTo>
                  <a:pt x="1477" y="1306"/>
                </a:lnTo>
                <a:lnTo>
                  <a:pt x="1477" y="1306"/>
                </a:lnTo>
                <a:lnTo>
                  <a:pt x="1477" y="1306"/>
                </a:lnTo>
                <a:lnTo>
                  <a:pt x="1477" y="1308"/>
                </a:lnTo>
                <a:lnTo>
                  <a:pt x="1479" y="1308"/>
                </a:lnTo>
                <a:close/>
                <a:moveTo>
                  <a:pt x="1486" y="1281"/>
                </a:moveTo>
                <a:lnTo>
                  <a:pt x="1486" y="1281"/>
                </a:lnTo>
                <a:lnTo>
                  <a:pt x="1483" y="1281"/>
                </a:lnTo>
                <a:lnTo>
                  <a:pt x="1483" y="1281"/>
                </a:lnTo>
                <a:lnTo>
                  <a:pt x="1483" y="1281"/>
                </a:lnTo>
                <a:lnTo>
                  <a:pt x="1483" y="1277"/>
                </a:lnTo>
                <a:lnTo>
                  <a:pt x="1483" y="1277"/>
                </a:lnTo>
                <a:lnTo>
                  <a:pt x="1481" y="1279"/>
                </a:lnTo>
                <a:lnTo>
                  <a:pt x="1481" y="1277"/>
                </a:lnTo>
                <a:lnTo>
                  <a:pt x="1483" y="1277"/>
                </a:lnTo>
                <a:lnTo>
                  <a:pt x="1483" y="1277"/>
                </a:lnTo>
                <a:lnTo>
                  <a:pt x="1481" y="1275"/>
                </a:lnTo>
                <a:lnTo>
                  <a:pt x="1481" y="1277"/>
                </a:lnTo>
                <a:lnTo>
                  <a:pt x="1479" y="1277"/>
                </a:lnTo>
                <a:lnTo>
                  <a:pt x="1479" y="1277"/>
                </a:lnTo>
                <a:lnTo>
                  <a:pt x="1479" y="1277"/>
                </a:lnTo>
                <a:lnTo>
                  <a:pt x="1477" y="1277"/>
                </a:lnTo>
                <a:lnTo>
                  <a:pt x="1479" y="1279"/>
                </a:lnTo>
                <a:lnTo>
                  <a:pt x="1479" y="1279"/>
                </a:lnTo>
                <a:lnTo>
                  <a:pt x="1481" y="1281"/>
                </a:lnTo>
                <a:lnTo>
                  <a:pt x="1481" y="1281"/>
                </a:lnTo>
                <a:lnTo>
                  <a:pt x="1481" y="1283"/>
                </a:lnTo>
                <a:lnTo>
                  <a:pt x="1483" y="1283"/>
                </a:lnTo>
                <a:lnTo>
                  <a:pt x="1486" y="1281"/>
                </a:lnTo>
                <a:close/>
                <a:moveTo>
                  <a:pt x="1488" y="1264"/>
                </a:moveTo>
                <a:lnTo>
                  <a:pt x="1488" y="1264"/>
                </a:lnTo>
                <a:lnTo>
                  <a:pt x="1488" y="1264"/>
                </a:lnTo>
                <a:lnTo>
                  <a:pt x="1488" y="1264"/>
                </a:lnTo>
                <a:lnTo>
                  <a:pt x="1486" y="1264"/>
                </a:lnTo>
                <a:lnTo>
                  <a:pt x="1486" y="1264"/>
                </a:lnTo>
                <a:lnTo>
                  <a:pt x="1483" y="1264"/>
                </a:lnTo>
                <a:lnTo>
                  <a:pt x="1483" y="1264"/>
                </a:lnTo>
                <a:lnTo>
                  <a:pt x="1486" y="1264"/>
                </a:lnTo>
                <a:lnTo>
                  <a:pt x="1488" y="1264"/>
                </a:lnTo>
                <a:close/>
                <a:moveTo>
                  <a:pt x="1475" y="1304"/>
                </a:moveTo>
                <a:lnTo>
                  <a:pt x="1475" y="1306"/>
                </a:lnTo>
                <a:lnTo>
                  <a:pt x="1477" y="1306"/>
                </a:lnTo>
                <a:lnTo>
                  <a:pt x="1477" y="1306"/>
                </a:lnTo>
                <a:lnTo>
                  <a:pt x="1477" y="1306"/>
                </a:lnTo>
                <a:lnTo>
                  <a:pt x="1477" y="1306"/>
                </a:lnTo>
                <a:lnTo>
                  <a:pt x="1477" y="1304"/>
                </a:lnTo>
                <a:lnTo>
                  <a:pt x="1475" y="1304"/>
                </a:lnTo>
                <a:lnTo>
                  <a:pt x="1475" y="1304"/>
                </a:lnTo>
                <a:lnTo>
                  <a:pt x="1473" y="1304"/>
                </a:lnTo>
                <a:lnTo>
                  <a:pt x="1473" y="1304"/>
                </a:lnTo>
                <a:lnTo>
                  <a:pt x="1475" y="1304"/>
                </a:lnTo>
                <a:close/>
                <a:moveTo>
                  <a:pt x="1496" y="1256"/>
                </a:moveTo>
                <a:lnTo>
                  <a:pt x="1496" y="1258"/>
                </a:lnTo>
                <a:lnTo>
                  <a:pt x="1496" y="1258"/>
                </a:lnTo>
                <a:lnTo>
                  <a:pt x="1496" y="1258"/>
                </a:lnTo>
                <a:lnTo>
                  <a:pt x="1498" y="1258"/>
                </a:lnTo>
                <a:lnTo>
                  <a:pt x="1500" y="1260"/>
                </a:lnTo>
                <a:lnTo>
                  <a:pt x="1502" y="1260"/>
                </a:lnTo>
                <a:lnTo>
                  <a:pt x="1502" y="1262"/>
                </a:lnTo>
                <a:lnTo>
                  <a:pt x="1504" y="1262"/>
                </a:lnTo>
                <a:lnTo>
                  <a:pt x="1504" y="1264"/>
                </a:lnTo>
                <a:lnTo>
                  <a:pt x="1504" y="1266"/>
                </a:lnTo>
                <a:lnTo>
                  <a:pt x="1504" y="1266"/>
                </a:lnTo>
                <a:lnTo>
                  <a:pt x="1502" y="1269"/>
                </a:lnTo>
                <a:lnTo>
                  <a:pt x="1502" y="1269"/>
                </a:lnTo>
                <a:lnTo>
                  <a:pt x="1502" y="1269"/>
                </a:lnTo>
                <a:lnTo>
                  <a:pt x="1504" y="1271"/>
                </a:lnTo>
                <a:lnTo>
                  <a:pt x="1504" y="1271"/>
                </a:lnTo>
                <a:lnTo>
                  <a:pt x="1504" y="1269"/>
                </a:lnTo>
                <a:lnTo>
                  <a:pt x="1504" y="1266"/>
                </a:lnTo>
                <a:lnTo>
                  <a:pt x="1504" y="1264"/>
                </a:lnTo>
                <a:lnTo>
                  <a:pt x="1504" y="1262"/>
                </a:lnTo>
                <a:lnTo>
                  <a:pt x="1504" y="1262"/>
                </a:lnTo>
                <a:lnTo>
                  <a:pt x="1502" y="1260"/>
                </a:lnTo>
                <a:lnTo>
                  <a:pt x="1500" y="1258"/>
                </a:lnTo>
                <a:lnTo>
                  <a:pt x="1498" y="1258"/>
                </a:lnTo>
                <a:lnTo>
                  <a:pt x="1496" y="1256"/>
                </a:lnTo>
                <a:lnTo>
                  <a:pt x="1496" y="1256"/>
                </a:lnTo>
                <a:close/>
                <a:moveTo>
                  <a:pt x="1467" y="1241"/>
                </a:moveTo>
                <a:lnTo>
                  <a:pt x="1467" y="1241"/>
                </a:lnTo>
                <a:lnTo>
                  <a:pt x="1465" y="1239"/>
                </a:lnTo>
                <a:lnTo>
                  <a:pt x="1463" y="1239"/>
                </a:lnTo>
                <a:lnTo>
                  <a:pt x="1467" y="1241"/>
                </a:lnTo>
                <a:lnTo>
                  <a:pt x="1467" y="1241"/>
                </a:lnTo>
                <a:lnTo>
                  <a:pt x="1469" y="1241"/>
                </a:lnTo>
                <a:lnTo>
                  <a:pt x="1471" y="1241"/>
                </a:lnTo>
                <a:lnTo>
                  <a:pt x="1475" y="1239"/>
                </a:lnTo>
                <a:lnTo>
                  <a:pt x="1479" y="1239"/>
                </a:lnTo>
                <a:lnTo>
                  <a:pt x="1479" y="1239"/>
                </a:lnTo>
                <a:lnTo>
                  <a:pt x="1479" y="1237"/>
                </a:lnTo>
                <a:lnTo>
                  <a:pt x="1477" y="1239"/>
                </a:lnTo>
                <a:lnTo>
                  <a:pt x="1473" y="1239"/>
                </a:lnTo>
                <a:lnTo>
                  <a:pt x="1473" y="1239"/>
                </a:lnTo>
                <a:lnTo>
                  <a:pt x="1473" y="1239"/>
                </a:lnTo>
                <a:lnTo>
                  <a:pt x="1471" y="1239"/>
                </a:lnTo>
                <a:lnTo>
                  <a:pt x="1469" y="1237"/>
                </a:lnTo>
                <a:lnTo>
                  <a:pt x="1469" y="1239"/>
                </a:lnTo>
                <a:lnTo>
                  <a:pt x="1469" y="1239"/>
                </a:lnTo>
                <a:lnTo>
                  <a:pt x="1469" y="1239"/>
                </a:lnTo>
                <a:lnTo>
                  <a:pt x="1467" y="1241"/>
                </a:lnTo>
                <a:close/>
                <a:moveTo>
                  <a:pt x="1488" y="1239"/>
                </a:moveTo>
                <a:lnTo>
                  <a:pt x="1488" y="1237"/>
                </a:lnTo>
                <a:lnTo>
                  <a:pt x="1486" y="1237"/>
                </a:lnTo>
                <a:lnTo>
                  <a:pt x="1483" y="1235"/>
                </a:lnTo>
                <a:lnTo>
                  <a:pt x="1483" y="1235"/>
                </a:lnTo>
                <a:lnTo>
                  <a:pt x="1481" y="1235"/>
                </a:lnTo>
                <a:lnTo>
                  <a:pt x="1479" y="1235"/>
                </a:lnTo>
                <a:lnTo>
                  <a:pt x="1479" y="1235"/>
                </a:lnTo>
                <a:lnTo>
                  <a:pt x="1481" y="1235"/>
                </a:lnTo>
                <a:lnTo>
                  <a:pt x="1486" y="1237"/>
                </a:lnTo>
                <a:lnTo>
                  <a:pt x="1488" y="1239"/>
                </a:lnTo>
                <a:lnTo>
                  <a:pt x="1490" y="1241"/>
                </a:lnTo>
                <a:lnTo>
                  <a:pt x="1490" y="1241"/>
                </a:lnTo>
                <a:lnTo>
                  <a:pt x="1490" y="1243"/>
                </a:lnTo>
                <a:lnTo>
                  <a:pt x="1490" y="1243"/>
                </a:lnTo>
                <a:lnTo>
                  <a:pt x="1488" y="1245"/>
                </a:lnTo>
                <a:lnTo>
                  <a:pt x="1488" y="1248"/>
                </a:lnTo>
                <a:lnTo>
                  <a:pt x="1488" y="1248"/>
                </a:lnTo>
                <a:lnTo>
                  <a:pt x="1486" y="1250"/>
                </a:lnTo>
                <a:lnTo>
                  <a:pt x="1488" y="1250"/>
                </a:lnTo>
                <a:lnTo>
                  <a:pt x="1488" y="1252"/>
                </a:lnTo>
                <a:lnTo>
                  <a:pt x="1490" y="1252"/>
                </a:lnTo>
                <a:lnTo>
                  <a:pt x="1490" y="1250"/>
                </a:lnTo>
                <a:lnTo>
                  <a:pt x="1490" y="1245"/>
                </a:lnTo>
                <a:lnTo>
                  <a:pt x="1492" y="1243"/>
                </a:lnTo>
                <a:lnTo>
                  <a:pt x="1492" y="1241"/>
                </a:lnTo>
                <a:lnTo>
                  <a:pt x="1490" y="1241"/>
                </a:lnTo>
                <a:lnTo>
                  <a:pt x="1488" y="1239"/>
                </a:lnTo>
                <a:lnTo>
                  <a:pt x="1488" y="1239"/>
                </a:lnTo>
                <a:lnTo>
                  <a:pt x="1488" y="1239"/>
                </a:lnTo>
                <a:lnTo>
                  <a:pt x="1488" y="1239"/>
                </a:lnTo>
                <a:close/>
                <a:moveTo>
                  <a:pt x="1475" y="1273"/>
                </a:moveTo>
                <a:lnTo>
                  <a:pt x="1475" y="1273"/>
                </a:lnTo>
                <a:lnTo>
                  <a:pt x="1475" y="1273"/>
                </a:lnTo>
                <a:lnTo>
                  <a:pt x="1477" y="1275"/>
                </a:lnTo>
                <a:lnTo>
                  <a:pt x="1477" y="1275"/>
                </a:lnTo>
                <a:lnTo>
                  <a:pt x="1477" y="1275"/>
                </a:lnTo>
                <a:lnTo>
                  <a:pt x="1479" y="1275"/>
                </a:lnTo>
                <a:lnTo>
                  <a:pt x="1479" y="1275"/>
                </a:lnTo>
                <a:lnTo>
                  <a:pt x="1481" y="1273"/>
                </a:lnTo>
                <a:lnTo>
                  <a:pt x="1481" y="1273"/>
                </a:lnTo>
                <a:lnTo>
                  <a:pt x="1481" y="1271"/>
                </a:lnTo>
                <a:lnTo>
                  <a:pt x="1481" y="1269"/>
                </a:lnTo>
                <a:lnTo>
                  <a:pt x="1479" y="1269"/>
                </a:lnTo>
                <a:lnTo>
                  <a:pt x="1479" y="1266"/>
                </a:lnTo>
                <a:lnTo>
                  <a:pt x="1477" y="1264"/>
                </a:lnTo>
                <a:lnTo>
                  <a:pt x="1477" y="1264"/>
                </a:lnTo>
                <a:lnTo>
                  <a:pt x="1477" y="1262"/>
                </a:lnTo>
                <a:lnTo>
                  <a:pt x="1475" y="1262"/>
                </a:lnTo>
                <a:lnTo>
                  <a:pt x="1475" y="1262"/>
                </a:lnTo>
                <a:lnTo>
                  <a:pt x="1475" y="1264"/>
                </a:lnTo>
                <a:lnTo>
                  <a:pt x="1475" y="1266"/>
                </a:lnTo>
                <a:lnTo>
                  <a:pt x="1473" y="1269"/>
                </a:lnTo>
                <a:lnTo>
                  <a:pt x="1473" y="1269"/>
                </a:lnTo>
                <a:lnTo>
                  <a:pt x="1473" y="1269"/>
                </a:lnTo>
                <a:lnTo>
                  <a:pt x="1475" y="1271"/>
                </a:lnTo>
                <a:lnTo>
                  <a:pt x="1473" y="1271"/>
                </a:lnTo>
                <a:lnTo>
                  <a:pt x="1473" y="1271"/>
                </a:lnTo>
                <a:lnTo>
                  <a:pt x="1471" y="1271"/>
                </a:lnTo>
                <a:lnTo>
                  <a:pt x="1473" y="1273"/>
                </a:lnTo>
                <a:lnTo>
                  <a:pt x="1473" y="1273"/>
                </a:lnTo>
                <a:lnTo>
                  <a:pt x="1475" y="1273"/>
                </a:lnTo>
                <a:close/>
                <a:moveTo>
                  <a:pt x="1471" y="1302"/>
                </a:moveTo>
                <a:lnTo>
                  <a:pt x="1471" y="1302"/>
                </a:lnTo>
                <a:lnTo>
                  <a:pt x="1469" y="1302"/>
                </a:lnTo>
                <a:lnTo>
                  <a:pt x="1467" y="1302"/>
                </a:lnTo>
                <a:lnTo>
                  <a:pt x="1469" y="1302"/>
                </a:lnTo>
                <a:lnTo>
                  <a:pt x="1469" y="1302"/>
                </a:lnTo>
                <a:lnTo>
                  <a:pt x="1469" y="1304"/>
                </a:lnTo>
                <a:lnTo>
                  <a:pt x="1471" y="1304"/>
                </a:lnTo>
                <a:lnTo>
                  <a:pt x="1473" y="1304"/>
                </a:lnTo>
                <a:lnTo>
                  <a:pt x="1473" y="1304"/>
                </a:lnTo>
                <a:lnTo>
                  <a:pt x="1473" y="1304"/>
                </a:lnTo>
                <a:lnTo>
                  <a:pt x="1473" y="1302"/>
                </a:lnTo>
                <a:lnTo>
                  <a:pt x="1471" y="1302"/>
                </a:lnTo>
                <a:lnTo>
                  <a:pt x="1471" y="1302"/>
                </a:lnTo>
                <a:close/>
                <a:moveTo>
                  <a:pt x="1509" y="1105"/>
                </a:moveTo>
                <a:lnTo>
                  <a:pt x="1507" y="1105"/>
                </a:lnTo>
                <a:lnTo>
                  <a:pt x="1507" y="1105"/>
                </a:lnTo>
                <a:lnTo>
                  <a:pt x="1511" y="1105"/>
                </a:lnTo>
                <a:lnTo>
                  <a:pt x="1509" y="1105"/>
                </a:lnTo>
                <a:close/>
                <a:moveTo>
                  <a:pt x="1511" y="1271"/>
                </a:moveTo>
                <a:lnTo>
                  <a:pt x="1511" y="1271"/>
                </a:lnTo>
                <a:lnTo>
                  <a:pt x="1513" y="1273"/>
                </a:lnTo>
                <a:lnTo>
                  <a:pt x="1513" y="1273"/>
                </a:lnTo>
                <a:lnTo>
                  <a:pt x="1515" y="1275"/>
                </a:lnTo>
                <a:lnTo>
                  <a:pt x="1515" y="1277"/>
                </a:lnTo>
                <a:lnTo>
                  <a:pt x="1515" y="1277"/>
                </a:lnTo>
                <a:lnTo>
                  <a:pt x="1515" y="1277"/>
                </a:lnTo>
                <a:lnTo>
                  <a:pt x="1515" y="1277"/>
                </a:lnTo>
                <a:lnTo>
                  <a:pt x="1515" y="1277"/>
                </a:lnTo>
                <a:lnTo>
                  <a:pt x="1515" y="1277"/>
                </a:lnTo>
                <a:lnTo>
                  <a:pt x="1517" y="1277"/>
                </a:lnTo>
                <a:lnTo>
                  <a:pt x="1517" y="1277"/>
                </a:lnTo>
                <a:lnTo>
                  <a:pt x="1513" y="1273"/>
                </a:lnTo>
                <a:lnTo>
                  <a:pt x="1513" y="1273"/>
                </a:lnTo>
                <a:lnTo>
                  <a:pt x="1511" y="1271"/>
                </a:lnTo>
                <a:lnTo>
                  <a:pt x="1511" y="1269"/>
                </a:lnTo>
                <a:lnTo>
                  <a:pt x="1511" y="1269"/>
                </a:lnTo>
                <a:lnTo>
                  <a:pt x="1511" y="1271"/>
                </a:lnTo>
                <a:close/>
                <a:moveTo>
                  <a:pt x="1519" y="1292"/>
                </a:moveTo>
                <a:lnTo>
                  <a:pt x="1517" y="1294"/>
                </a:lnTo>
                <a:lnTo>
                  <a:pt x="1519" y="1294"/>
                </a:lnTo>
                <a:lnTo>
                  <a:pt x="1521" y="1294"/>
                </a:lnTo>
                <a:lnTo>
                  <a:pt x="1523" y="1298"/>
                </a:lnTo>
                <a:lnTo>
                  <a:pt x="1523" y="1296"/>
                </a:lnTo>
                <a:lnTo>
                  <a:pt x="1523" y="1296"/>
                </a:lnTo>
                <a:lnTo>
                  <a:pt x="1521" y="1294"/>
                </a:lnTo>
                <a:lnTo>
                  <a:pt x="1521" y="1294"/>
                </a:lnTo>
                <a:lnTo>
                  <a:pt x="1519" y="1289"/>
                </a:lnTo>
                <a:lnTo>
                  <a:pt x="1519" y="1289"/>
                </a:lnTo>
                <a:lnTo>
                  <a:pt x="1517" y="1287"/>
                </a:lnTo>
                <a:lnTo>
                  <a:pt x="1517" y="1285"/>
                </a:lnTo>
                <a:lnTo>
                  <a:pt x="1517" y="1285"/>
                </a:lnTo>
                <a:lnTo>
                  <a:pt x="1517" y="1287"/>
                </a:lnTo>
                <a:lnTo>
                  <a:pt x="1517" y="1287"/>
                </a:lnTo>
                <a:lnTo>
                  <a:pt x="1519" y="1289"/>
                </a:lnTo>
                <a:lnTo>
                  <a:pt x="1519" y="1292"/>
                </a:lnTo>
                <a:lnTo>
                  <a:pt x="1519" y="1292"/>
                </a:lnTo>
                <a:lnTo>
                  <a:pt x="1519" y="1292"/>
                </a:lnTo>
                <a:close/>
                <a:moveTo>
                  <a:pt x="1511" y="1092"/>
                </a:moveTo>
                <a:lnTo>
                  <a:pt x="1511" y="1092"/>
                </a:lnTo>
                <a:lnTo>
                  <a:pt x="1511" y="1095"/>
                </a:lnTo>
                <a:lnTo>
                  <a:pt x="1513" y="1095"/>
                </a:lnTo>
                <a:lnTo>
                  <a:pt x="1513" y="1092"/>
                </a:lnTo>
                <a:lnTo>
                  <a:pt x="1511" y="1092"/>
                </a:lnTo>
                <a:close/>
                <a:moveTo>
                  <a:pt x="1517" y="1057"/>
                </a:moveTo>
                <a:lnTo>
                  <a:pt x="1515" y="1061"/>
                </a:lnTo>
                <a:lnTo>
                  <a:pt x="1517" y="1061"/>
                </a:lnTo>
                <a:lnTo>
                  <a:pt x="1519" y="1057"/>
                </a:lnTo>
                <a:lnTo>
                  <a:pt x="1519" y="1055"/>
                </a:lnTo>
                <a:lnTo>
                  <a:pt x="1519" y="1053"/>
                </a:lnTo>
                <a:lnTo>
                  <a:pt x="1519" y="1055"/>
                </a:lnTo>
                <a:lnTo>
                  <a:pt x="1517" y="1057"/>
                </a:lnTo>
                <a:close/>
                <a:moveTo>
                  <a:pt x="1504" y="1109"/>
                </a:moveTo>
                <a:lnTo>
                  <a:pt x="1502" y="1109"/>
                </a:lnTo>
                <a:lnTo>
                  <a:pt x="1500" y="1111"/>
                </a:lnTo>
                <a:lnTo>
                  <a:pt x="1498" y="1113"/>
                </a:lnTo>
                <a:lnTo>
                  <a:pt x="1500" y="1113"/>
                </a:lnTo>
                <a:lnTo>
                  <a:pt x="1502" y="1111"/>
                </a:lnTo>
                <a:lnTo>
                  <a:pt x="1504" y="1109"/>
                </a:lnTo>
                <a:close/>
                <a:moveTo>
                  <a:pt x="1513" y="1103"/>
                </a:moveTo>
                <a:lnTo>
                  <a:pt x="1511" y="1103"/>
                </a:lnTo>
                <a:lnTo>
                  <a:pt x="1511" y="1105"/>
                </a:lnTo>
                <a:lnTo>
                  <a:pt x="1513" y="1103"/>
                </a:lnTo>
                <a:lnTo>
                  <a:pt x="1513" y="1103"/>
                </a:lnTo>
                <a:lnTo>
                  <a:pt x="1515" y="1101"/>
                </a:lnTo>
                <a:lnTo>
                  <a:pt x="1515" y="1099"/>
                </a:lnTo>
                <a:lnTo>
                  <a:pt x="1515" y="1097"/>
                </a:lnTo>
                <a:lnTo>
                  <a:pt x="1515" y="1095"/>
                </a:lnTo>
                <a:lnTo>
                  <a:pt x="1513" y="1095"/>
                </a:lnTo>
                <a:lnTo>
                  <a:pt x="1515" y="1099"/>
                </a:lnTo>
                <a:lnTo>
                  <a:pt x="1515" y="1099"/>
                </a:lnTo>
                <a:lnTo>
                  <a:pt x="1513" y="1103"/>
                </a:lnTo>
                <a:close/>
                <a:moveTo>
                  <a:pt x="1498" y="1113"/>
                </a:moveTo>
                <a:lnTo>
                  <a:pt x="1498" y="1113"/>
                </a:lnTo>
                <a:lnTo>
                  <a:pt x="1498" y="1113"/>
                </a:lnTo>
                <a:lnTo>
                  <a:pt x="1496" y="1111"/>
                </a:lnTo>
                <a:lnTo>
                  <a:pt x="1496" y="1113"/>
                </a:lnTo>
                <a:lnTo>
                  <a:pt x="1498" y="1113"/>
                </a:lnTo>
                <a:lnTo>
                  <a:pt x="1498" y="1113"/>
                </a:lnTo>
                <a:close/>
                <a:moveTo>
                  <a:pt x="1530" y="1279"/>
                </a:moveTo>
                <a:lnTo>
                  <a:pt x="1530" y="1279"/>
                </a:lnTo>
                <a:lnTo>
                  <a:pt x="1530" y="1279"/>
                </a:lnTo>
                <a:lnTo>
                  <a:pt x="1527" y="1279"/>
                </a:lnTo>
                <a:lnTo>
                  <a:pt x="1527" y="1281"/>
                </a:lnTo>
                <a:lnTo>
                  <a:pt x="1527" y="1281"/>
                </a:lnTo>
                <a:lnTo>
                  <a:pt x="1530" y="1279"/>
                </a:lnTo>
                <a:close/>
                <a:moveTo>
                  <a:pt x="1458" y="1300"/>
                </a:moveTo>
                <a:lnTo>
                  <a:pt x="1458" y="1300"/>
                </a:lnTo>
                <a:lnTo>
                  <a:pt x="1458" y="1300"/>
                </a:lnTo>
                <a:lnTo>
                  <a:pt x="1454" y="1298"/>
                </a:lnTo>
                <a:lnTo>
                  <a:pt x="1454" y="1298"/>
                </a:lnTo>
                <a:lnTo>
                  <a:pt x="1454" y="1298"/>
                </a:lnTo>
                <a:lnTo>
                  <a:pt x="1456" y="1300"/>
                </a:lnTo>
                <a:lnTo>
                  <a:pt x="1458" y="1300"/>
                </a:lnTo>
                <a:close/>
                <a:moveTo>
                  <a:pt x="1479" y="1310"/>
                </a:moveTo>
                <a:lnTo>
                  <a:pt x="1481" y="1310"/>
                </a:lnTo>
                <a:lnTo>
                  <a:pt x="1481" y="1310"/>
                </a:lnTo>
                <a:lnTo>
                  <a:pt x="1481" y="1310"/>
                </a:lnTo>
                <a:lnTo>
                  <a:pt x="1483" y="1310"/>
                </a:lnTo>
                <a:lnTo>
                  <a:pt x="1483" y="1310"/>
                </a:lnTo>
                <a:lnTo>
                  <a:pt x="1483" y="1310"/>
                </a:lnTo>
                <a:lnTo>
                  <a:pt x="1481" y="1308"/>
                </a:lnTo>
                <a:lnTo>
                  <a:pt x="1479" y="1308"/>
                </a:lnTo>
                <a:lnTo>
                  <a:pt x="1479" y="1308"/>
                </a:lnTo>
                <a:lnTo>
                  <a:pt x="1479" y="1310"/>
                </a:lnTo>
                <a:lnTo>
                  <a:pt x="1479" y="1310"/>
                </a:lnTo>
                <a:close/>
                <a:moveTo>
                  <a:pt x="1595" y="1451"/>
                </a:moveTo>
                <a:lnTo>
                  <a:pt x="1595" y="1449"/>
                </a:lnTo>
                <a:lnTo>
                  <a:pt x="1592" y="1449"/>
                </a:lnTo>
                <a:lnTo>
                  <a:pt x="1592" y="1449"/>
                </a:lnTo>
                <a:lnTo>
                  <a:pt x="1592" y="1451"/>
                </a:lnTo>
                <a:lnTo>
                  <a:pt x="1595" y="1451"/>
                </a:lnTo>
                <a:lnTo>
                  <a:pt x="1595" y="1451"/>
                </a:lnTo>
                <a:lnTo>
                  <a:pt x="1595" y="1451"/>
                </a:lnTo>
                <a:lnTo>
                  <a:pt x="1595" y="1451"/>
                </a:lnTo>
                <a:lnTo>
                  <a:pt x="1595" y="1451"/>
                </a:lnTo>
                <a:close/>
                <a:moveTo>
                  <a:pt x="1496" y="1371"/>
                </a:moveTo>
                <a:lnTo>
                  <a:pt x="1498" y="1371"/>
                </a:lnTo>
                <a:lnTo>
                  <a:pt x="1498" y="1371"/>
                </a:lnTo>
                <a:lnTo>
                  <a:pt x="1500" y="1371"/>
                </a:lnTo>
                <a:lnTo>
                  <a:pt x="1502" y="1371"/>
                </a:lnTo>
                <a:lnTo>
                  <a:pt x="1504" y="1371"/>
                </a:lnTo>
                <a:lnTo>
                  <a:pt x="1502" y="1371"/>
                </a:lnTo>
                <a:lnTo>
                  <a:pt x="1502" y="1367"/>
                </a:lnTo>
                <a:lnTo>
                  <a:pt x="1496" y="1367"/>
                </a:lnTo>
                <a:lnTo>
                  <a:pt x="1496" y="1365"/>
                </a:lnTo>
                <a:lnTo>
                  <a:pt x="1494" y="1365"/>
                </a:lnTo>
                <a:lnTo>
                  <a:pt x="1492" y="1365"/>
                </a:lnTo>
                <a:lnTo>
                  <a:pt x="1492" y="1365"/>
                </a:lnTo>
                <a:lnTo>
                  <a:pt x="1490" y="1363"/>
                </a:lnTo>
                <a:lnTo>
                  <a:pt x="1488" y="1363"/>
                </a:lnTo>
                <a:lnTo>
                  <a:pt x="1488" y="1363"/>
                </a:lnTo>
                <a:lnTo>
                  <a:pt x="1486" y="1363"/>
                </a:lnTo>
                <a:lnTo>
                  <a:pt x="1479" y="1363"/>
                </a:lnTo>
                <a:lnTo>
                  <a:pt x="1479" y="1363"/>
                </a:lnTo>
                <a:lnTo>
                  <a:pt x="1477" y="1363"/>
                </a:lnTo>
                <a:lnTo>
                  <a:pt x="1477" y="1363"/>
                </a:lnTo>
                <a:lnTo>
                  <a:pt x="1475" y="1363"/>
                </a:lnTo>
                <a:lnTo>
                  <a:pt x="1473" y="1363"/>
                </a:lnTo>
                <a:lnTo>
                  <a:pt x="1473" y="1365"/>
                </a:lnTo>
                <a:lnTo>
                  <a:pt x="1473" y="1365"/>
                </a:lnTo>
                <a:lnTo>
                  <a:pt x="1473" y="1367"/>
                </a:lnTo>
                <a:lnTo>
                  <a:pt x="1477" y="1367"/>
                </a:lnTo>
                <a:lnTo>
                  <a:pt x="1477" y="1367"/>
                </a:lnTo>
                <a:lnTo>
                  <a:pt x="1477" y="1369"/>
                </a:lnTo>
                <a:lnTo>
                  <a:pt x="1479" y="1369"/>
                </a:lnTo>
                <a:lnTo>
                  <a:pt x="1479" y="1369"/>
                </a:lnTo>
                <a:lnTo>
                  <a:pt x="1481" y="1371"/>
                </a:lnTo>
                <a:lnTo>
                  <a:pt x="1483" y="1371"/>
                </a:lnTo>
                <a:lnTo>
                  <a:pt x="1486" y="1371"/>
                </a:lnTo>
                <a:lnTo>
                  <a:pt x="1488" y="1373"/>
                </a:lnTo>
                <a:lnTo>
                  <a:pt x="1488" y="1373"/>
                </a:lnTo>
                <a:lnTo>
                  <a:pt x="1490" y="1373"/>
                </a:lnTo>
                <a:lnTo>
                  <a:pt x="1490" y="1371"/>
                </a:lnTo>
                <a:lnTo>
                  <a:pt x="1490" y="1371"/>
                </a:lnTo>
                <a:lnTo>
                  <a:pt x="1492" y="1371"/>
                </a:lnTo>
                <a:lnTo>
                  <a:pt x="1492" y="1371"/>
                </a:lnTo>
                <a:lnTo>
                  <a:pt x="1494" y="1371"/>
                </a:lnTo>
                <a:lnTo>
                  <a:pt x="1494" y="1371"/>
                </a:lnTo>
                <a:lnTo>
                  <a:pt x="1494" y="1371"/>
                </a:lnTo>
                <a:lnTo>
                  <a:pt x="1496" y="1371"/>
                </a:lnTo>
                <a:lnTo>
                  <a:pt x="1496" y="1371"/>
                </a:lnTo>
                <a:lnTo>
                  <a:pt x="1496" y="1371"/>
                </a:lnTo>
                <a:lnTo>
                  <a:pt x="1496" y="1371"/>
                </a:lnTo>
                <a:close/>
                <a:moveTo>
                  <a:pt x="1404" y="1317"/>
                </a:moveTo>
                <a:lnTo>
                  <a:pt x="1404" y="1317"/>
                </a:lnTo>
                <a:lnTo>
                  <a:pt x="1402" y="1317"/>
                </a:lnTo>
                <a:lnTo>
                  <a:pt x="1402" y="1317"/>
                </a:lnTo>
                <a:lnTo>
                  <a:pt x="1404" y="1317"/>
                </a:lnTo>
                <a:lnTo>
                  <a:pt x="1404" y="1319"/>
                </a:lnTo>
                <a:lnTo>
                  <a:pt x="1406" y="1319"/>
                </a:lnTo>
                <a:lnTo>
                  <a:pt x="1408" y="1319"/>
                </a:lnTo>
                <a:lnTo>
                  <a:pt x="1410" y="1317"/>
                </a:lnTo>
                <a:lnTo>
                  <a:pt x="1412" y="1317"/>
                </a:lnTo>
                <a:lnTo>
                  <a:pt x="1412" y="1317"/>
                </a:lnTo>
                <a:lnTo>
                  <a:pt x="1410" y="1315"/>
                </a:lnTo>
                <a:lnTo>
                  <a:pt x="1410" y="1313"/>
                </a:lnTo>
                <a:lnTo>
                  <a:pt x="1410" y="1313"/>
                </a:lnTo>
                <a:lnTo>
                  <a:pt x="1408" y="1313"/>
                </a:lnTo>
                <a:lnTo>
                  <a:pt x="1406" y="1310"/>
                </a:lnTo>
                <a:lnTo>
                  <a:pt x="1404" y="1313"/>
                </a:lnTo>
                <a:lnTo>
                  <a:pt x="1404" y="1313"/>
                </a:lnTo>
                <a:lnTo>
                  <a:pt x="1406" y="1317"/>
                </a:lnTo>
                <a:lnTo>
                  <a:pt x="1406" y="1317"/>
                </a:lnTo>
                <a:lnTo>
                  <a:pt x="1404" y="1317"/>
                </a:lnTo>
                <a:close/>
                <a:moveTo>
                  <a:pt x="1414" y="1495"/>
                </a:moveTo>
                <a:lnTo>
                  <a:pt x="1416" y="1497"/>
                </a:lnTo>
                <a:lnTo>
                  <a:pt x="1416" y="1497"/>
                </a:lnTo>
                <a:lnTo>
                  <a:pt x="1416" y="1495"/>
                </a:lnTo>
                <a:lnTo>
                  <a:pt x="1416" y="1495"/>
                </a:lnTo>
                <a:lnTo>
                  <a:pt x="1414" y="1495"/>
                </a:lnTo>
                <a:close/>
                <a:moveTo>
                  <a:pt x="1431" y="1350"/>
                </a:moveTo>
                <a:lnTo>
                  <a:pt x="1429" y="1350"/>
                </a:lnTo>
                <a:lnTo>
                  <a:pt x="1429" y="1350"/>
                </a:lnTo>
                <a:lnTo>
                  <a:pt x="1429" y="1350"/>
                </a:lnTo>
                <a:lnTo>
                  <a:pt x="1429" y="1350"/>
                </a:lnTo>
                <a:lnTo>
                  <a:pt x="1429" y="1350"/>
                </a:lnTo>
                <a:lnTo>
                  <a:pt x="1429" y="1350"/>
                </a:lnTo>
                <a:lnTo>
                  <a:pt x="1429" y="1350"/>
                </a:lnTo>
                <a:lnTo>
                  <a:pt x="1431" y="1350"/>
                </a:lnTo>
                <a:lnTo>
                  <a:pt x="1431" y="1350"/>
                </a:lnTo>
                <a:lnTo>
                  <a:pt x="1433" y="1350"/>
                </a:lnTo>
                <a:lnTo>
                  <a:pt x="1433" y="1350"/>
                </a:lnTo>
                <a:lnTo>
                  <a:pt x="1431" y="1350"/>
                </a:lnTo>
                <a:close/>
                <a:moveTo>
                  <a:pt x="1519" y="1342"/>
                </a:moveTo>
                <a:lnTo>
                  <a:pt x="1521" y="1342"/>
                </a:lnTo>
                <a:lnTo>
                  <a:pt x="1521" y="1342"/>
                </a:lnTo>
                <a:lnTo>
                  <a:pt x="1523" y="1340"/>
                </a:lnTo>
                <a:lnTo>
                  <a:pt x="1527" y="1340"/>
                </a:lnTo>
                <a:lnTo>
                  <a:pt x="1530" y="1340"/>
                </a:lnTo>
                <a:lnTo>
                  <a:pt x="1532" y="1340"/>
                </a:lnTo>
                <a:lnTo>
                  <a:pt x="1532" y="1338"/>
                </a:lnTo>
                <a:lnTo>
                  <a:pt x="1534" y="1338"/>
                </a:lnTo>
                <a:lnTo>
                  <a:pt x="1534" y="1338"/>
                </a:lnTo>
                <a:lnTo>
                  <a:pt x="1534" y="1336"/>
                </a:lnTo>
                <a:lnTo>
                  <a:pt x="1534" y="1336"/>
                </a:lnTo>
                <a:lnTo>
                  <a:pt x="1532" y="1336"/>
                </a:lnTo>
                <a:lnTo>
                  <a:pt x="1532" y="1336"/>
                </a:lnTo>
                <a:lnTo>
                  <a:pt x="1530" y="1336"/>
                </a:lnTo>
                <a:lnTo>
                  <a:pt x="1527" y="1334"/>
                </a:lnTo>
                <a:lnTo>
                  <a:pt x="1525" y="1331"/>
                </a:lnTo>
                <a:lnTo>
                  <a:pt x="1525" y="1331"/>
                </a:lnTo>
                <a:lnTo>
                  <a:pt x="1523" y="1331"/>
                </a:lnTo>
                <a:lnTo>
                  <a:pt x="1521" y="1329"/>
                </a:lnTo>
                <a:lnTo>
                  <a:pt x="1519" y="1329"/>
                </a:lnTo>
                <a:lnTo>
                  <a:pt x="1517" y="1329"/>
                </a:lnTo>
                <a:lnTo>
                  <a:pt x="1513" y="1329"/>
                </a:lnTo>
                <a:lnTo>
                  <a:pt x="1513" y="1329"/>
                </a:lnTo>
                <a:lnTo>
                  <a:pt x="1511" y="1329"/>
                </a:lnTo>
                <a:lnTo>
                  <a:pt x="1511" y="1329"/>
                </a:lnTo>
                <a:lnTo>
                  <a:pt x="1511" y="1329"/>
                </a:lnTo>
                <a:lnTo>
                  <a:pt x="1511" y="1327"/>
                </a:lnTo>
                <a:lnTo>
                  <a:pt x="1513" y="1327"/>
                </a:lnTo>
                <a:lnTo>
                  <a:pt x="1511" y="1327"/>
                </a:lnTo>
                <a:lnTo>
                  <a:pt x="1513" y="1325"/>
                </a:lnTo>
                <a:lnTo>
                  <a:pt x="1513" y="1325"/>
                </a:lnTo>
                <a:lnTo>
                  <a:pt x="1513" y="1325"/>
                </a:lnTo>
                <a:lnTo>
                  <a:pt x="1511" y="1323"/>
                </a:lnTo>
                <a:lnTo>
                  <a:pt x="1509" y="1323"/>
                </a:lnTo>
                <a:lnTo>
                  <a:pt x="1507" y="1323"/>
                </a:lnTo>
                <a:lnTo>
                  <a:pt x="1502" y="1321"/>
                </a:lnTo>
                <a:lnTo>
                  <a:pt x="1500" y="1321"/>
                </a:lnTo>
                <a:lnTo>
                  <a:pt x="1498" y="1321"/>
                </a:lnTo>
                <a:lnTo>
                  <a:pt x="1498" y="1321"/>
                </a:lnTo>
                <a:lnTo>
                  <a:pt x="1496" y="1321"/>
                </a:lnTo>
                <a:lnTo>
                  <a:pt x="1496" y="1321"/>
                </a:lnTo>
                <a:lnTo>
                  <a:pt x="1496" y="1319"/>
                </a:lnTo>
                <a:lnTo>
                  <a:pt x="1494" y="1321"/>
                </a:lnTo>
                <a:lnTo>
                  <a:pt x="1494" y="1319"/>
                </a:lnTo>
                <a:lnTo>
                  <a:pt x="1494" y="1319"/>
                </a:lnTo>
                <a:lnTo>
                  <a:pt x="1494" y="1319"/>
                </a:lnTo>
                <a:lnTo>
                  <a:pt x="1490" y="1317"/>
                </a:lnTo>
                <a:lnTo>
                  <a:pt x="1490" y="1317"/>
                </a:lnTo>
                <a:lnTo>
                  <a:pt x="1490" y="1319"/>
                </a:lnTo>
                <a:lnTo>
                  <a:pt x="1488" y="1319"/>
                </a:lnTo>
                <a:lnTo>
                  <a:pt x="1488" y="1317"/>
                </a:lnTo>
                <a:lnTo>
                  <a:pt x="1488" y="1317"/>
                </a:lnTo>
                <a:lnTo>
                  <a:pt x="1488" y="1317"/>
                </a:lnTo>
                <a:lnTo>
                  <a:pt x="1490" y="1317"/>
                </a:lnTo>
                <a:lnTo>
                  <a:pt x="1490" y="1315"/>
                </a:lnTo>
                <a:lnTo>
                  <a:pt x="1490" y="1315"/>
                </a:lnTo>
                <a:lnTo>
                  <a:pt x="1488" y="1315"/>
                </a:lnTo>
                <a:lnTo>
                  <a:pt x="1488" y="1315"/>
                </a:lnTo>
                <a:lnTo>
                  <a:pt x="1486" y="1313"/>
                </a:lnTo>
                <a:lnTo>
                  <a:pt x="1483" y="1313"/>
                </a:lnTo>
                <a:lnTo>
                  <a:pt x="1483" y="1313"/>
                </a:lnTo>
                <a:lnTo>
                  <a:pt x="1486" y="1313"/>
                </a:lnTo>
                <a:lnTo>
                  <a:pt x="1486" y="1313"/>
                </a:lnTo>
                <a:lnTo>
                  <a:pt x="1483" y="1315"/>
                </a:lnTo>
                <a:lnTo>
                  <a:pt x="1483" y="1313"/>
                </a:lnTo>
                <a:lnTo>
                  <a:pt x="1479" y="1313"/>
                </a:lnTo>
                <a:lnTo>
                  <a:pt x="1477" y="1310"/>
                </a:lnTo>
                <a:lnTo>
                  <a:pt x="1475" y="1308"/>
                </a:lnTo>
                <a:lnTo>
                  <a:pt x="1467" y="1304"/>
                </a:lnTo>
                <a:lnTo>
                  <a:pt x="1467" y="1304"/>
                </a:lnTo>
                <a:lnTo>
                  <a:pt x="1467" y="1304"/>
                </a:lnTo>
                <a:lnTo>
                  <a:pt x="1465" y="1304"/>
                </a:lnTo>
                <a:lnTo>
                  <a:pt x="1465" y="1304"/>
                </a:lnTo>
                <a:lnTo>
                  <a:pt x="1460" y="1304"/>
                </a:lnTo>
                <a:lnTo>
                  <a:pt x="1458" y="1304"/>
                </a:lnTo>
                <a:lnTo>
                  <a:pt x="1458" y="1304"/>
                </a:lnTo>
                <a:lnTo>
                  <a:pt x="1456" y="1302"/>
                </a:lnTo>
                <a:lnTo>
                  <a:pt x="1456" y="1302"/>
                </a:lnTo>
                <a:lnTo>
                  <a:pt x="1454" y="1300"/>
                </a:lnTo>
                <a:lnTo>
                  <a:pt x="1450" y="1298"/>
                </a:lnTo>
                <a:lnTo>
                  <a:pt x="1452" y="1298"/>
                </a:lnTo>
                <a:lnTo>
                  <a:pt x="1450" y="1298"/>
                </a:lnTo>
                <a:lnTo>
                  <a:pt x="1450" y="1298"/>
                </a:lnTo>
                <a:lnTo>
                  <a:pt x="1448" y="1296"/>
                </a:lnTo>
                <a:lnTo>
                  <a:pt x="1446" y="1296"/>
                </a:lnTo>
                <a:lnTo>
                  <a:pt x="1446" y="1296"/>
                </a:lnTo>
                <a:lnTo>
                  <a:pt x="1444" y="1296"/>
                </a:lnTo>
                <a:lnTo>
                  <a:pt x="1442" y="1296"/>
                </a:lnTo>
                <a:lnTo>
                  <a:pt x="1442" y="1296"/>
                </a:lnTo>
                <a:lnTo>
                  <a:pt x="1439" y="1294"/>
                </a:lnTo>
                <a:lnTo>
                  <a:pt x="1439" y="1294"/>
                </a:lnTo>
                <a:lnTo>
                  <a:pt x="1433" y="1294"/>
                </a:lnTo>
                <a:lnTo>
                  <a:pt x="1433" y="1294"/>
                </a:lnTo>
                <a:lnTo>
                  <a:pt x="1431" y="1294"/>
                </a:lnTo>
                <a:lnTo>
                  <a:pt x="1431" y="1294"/>
                </a:lnTo>
                <a:lnTo>
                  <a:pt x="1431" y="1294"/>
                </a:lnTo>
                <a:lnTo>
                  <a:pt x="1429" y="1294"/>
                </a:lnTo>
                <a:lnTo>
                  <a:pt x="1427" y="1294"/>
                </a:lnTo>
                <a:lnTo>
                  <a:pt x="1423" y="1294"/>
                </a:lnTo>
                <a:lnTo>
                  <a:pt x="1419" y="1292"/>
                </a:lnTo>
                <a:lnTo>
                  <a:pt x="1414" y="1294"/>
                </a:lnTo>
                <a:lnTo>
                  <a:pt x="1412" y="1294"/>
                </a:lnTo>
                <a:lnTo>
                  <a:pt x="1410" y="1294"/>
                </a:lnTo>
                <a:lnTo>
                  <a:pt x="1402" y="1296"/>
                </a:lnTo>
                <a:lnTo>
                  <a:pt x="1402" y="1296"/>
                </a:lnTo>
                <a:lnTo>
                  <a:pt x="1389" y="1300"/>
                </a:lnTo>
                <a:lnTo>
                  <a:pt x="1389" y="1300"/>
                </a:lnTo>
                <a:lnTo>
                  <a:pt x="1387" y="1302"/>
                </a:lnTo>
                <a:lnTo>
                  <a:pt x="1385" y="1304"/>
                </a:lnTo>
                <a:lnTo>
                  <a:pt x="1385" y="1306"/>
                </a:lnTo>
                <a:lnTo>
                  <a:pt x="1387" y="1308"/>
                </a:lnTo>
                <a:lnTo>
                  <a:pt x="1385" y="1310"/>
                </a:lnTo>
                <a:lnTo>
                  <a:pt x="1385" y="1310"/>
                </a:lnTo>
                <a:lnTo>
                  <a:pt x="1383" y="1310"/>
                </a:lnTo>
                <a:lnTo>
                  <a:pt x="1383" y="1310"/>
                </a:lnTo>
                <a:lnTo>
                  <a:pt x="1379" y="1313"/>
                </a:lnTo>
                <a:lnTo>
                  <a:pt x="1379" y="1313"/>
                </a:lnTo>
                <a:lnTo>
                  <a:pt x="1379" y="1313"/>
                </a:lnTo>
                <a:lnTo>
                  <a:pt x="1379" y="1313"/>
                </a:lnTo>
                <a:lnTo>
                  <a:pt x="1381" y="1313"/>
                </a:lnTo>
                <a:lnTo>
                  <a:pt x="1381" y="1310"/>
                </a:lnTo>
                <a:lnTo>
                  <a:pt x="1383" y="1310"/>
                </a:lnTo>
                <a:lnTo>
                  <a:pt x="1383" y="1310"/>
                </a:lnTo>
                <a:lnTo>
                  <a:pt x="1383" y="1313"/>
                </a:lnTo>
                <a:lnTo>
                  <a:pt x="1383" y="1315"/>
                </a:lnTo>
                <a:lnTo>
                  <a:pt x="1385" y="1313"/>
                </a:lnTo>
                <a:lnTo>
                  <a:pt x="1387" y="1313"/>
                </a:lnTo>
                <a:lnTo>
                  <a:pt x="1389" y="1310"/>
                </a:lnTo>
                <a:lnTo>
                  <a:pt x="1391" y="1310"/>
                </a:lnTo>
                <a:lnTo>
                  <a:pt x="1391" y="1310"/>
                </a:lnTo>
                <a:lnTo>
                  <a:pt x="1391" y="1308"/>
                </a:lnTo>
                <a:lnTo>
                  <a:pt x="1391" y="1308"/>
                </a:lnTo>
                <a:lnTo>
                  <a:pt x="1391" y="1308"/>
                </a:lnTo>
                <a:lnTo>
                  <a:pt x="1395" y="1308"/>
                </a:lnTo>
                <a:lnTo>
                  <a:pt x="1395" y="1308"/>
                </a:lnTo>
                <a:lnTo>
                  <a:pt x="1398" y="1306"/>
                </a:lnTo>
                <a:lnTo>
                  <a:pt x="1398" y="1306"/>
                </a:lnTo>
                <a:lnTo>
                  <a:pt x="1398" y="1308"/>
                </a:lnTo>
                <a:lnTo>
                  <a:pt x="1400" y="1306"/>
                </a:lnTo>
                <a:lnTo>
                  <a:pt x="1402" y="1306"/>
                </a:lnTo>
                <a:lnTo>
                  <a:pt x="1402" y="1304"/>
                </a:lnTo>
                <a:lnTo>
                  <a:pt x="1404" y="1304"/>
                </a:lnTo>
                <a:lnTo>
                  <a:pt x="1404" y="1304"/>
                </a:lnTo>
                <a:lnTo>
                  <a:pt x="1406" y="1302"/>
                </a:lnTo>
                <a:lnTo>
                  <a:pt x="1408" y="1302"/>
                </a:lnTo>
                <a:lnTo>
                  <a:pt x="1408" y="1300"/>
                </a:lnTo>
                <a:lnTo>
                  <a:pt x="1408" y="1300"/>
                </a:lnTo>
                <a:lnTo>
                  <a:pt x="1421" y="1300"/>
                </a:lnTo>
                <a:lnTo>
                  <a:pt x="1423" y="1300"/>
                </a:lnTo>
                <a:lnTo>
                  <a:pt x="1423" y="1300"/>
                </a:lnTo>
                <a:lnTo>
                  <a:pt x="1423" y="1300"/>
                </a:lnTo>
                <a:lnTo>
                  <a:pt x="1425" y="1302"/>
                </a:lnTo>
                <a:lnTo>
                  <a:pt x="1425" y="1302"/>
                </a:lnTo>
                <a:lnTo>
                  <a:pt x="1425" y="1302"/>
                </a:lnTo>
                <a:lnTo>
                  <a:pt x="1423" y="1304"/>
                </a:lnTo>
                <a:lnTo>
                  <a:pt x="1421" y="1304"/>
                </a:lnTo>
                <a:lnTo>
                  <a:pt x="1419" y="1304"/>
                </a:lnTo>
                <a:lnTo>
                  <a:pt x="1421" y="1306"/>
                </a:lnTo>
                <a:lnTo>
                  <a:pt x="1423" y="1306"/>
                </a:lnTo>
                <a:lnTo>
                  <a:pt x="1423" y="1306"/>
                </a:lnTo>
                <a:lnTo>
                  <a:pt x="1427" y="1308"/>
                </a:lnTo>
                <a:lnTo>
                  <a:pt x="1429" y="1308"/>
                </a:lnTo>
                <a:lnTo>
                  <a:pt x="1431" y="1308"/>
                </a:lnTo>
                <a:lnTo>
                  <a:pt x="1431" y="1308"/>
                </a:lnTo>
                <a:lnTo>
                  <a:pt x="1431" y="1306"/>
                </a:lnTo>
                <a:lnTo>
                  <a:pt x="1431" y="1306"/>
                </a:lnTo>
                <a:lnTo>
                  <a:pt x="1433" y="1306"/>
                </a:lnTo>
                <a:lnTo>
                  <a:pt x="1433" y="1308"/>
                </a:lnTo>
                <a:lnTo>
                  <a:pt x="1433" y="1308"/>
                </a:lnTo>
                <a:lnTo>
                  <a:pt x="1433" y="1308"/>
                </a:lnTo>
                <a:lnTo>
                  <a:pt x="1435" y="1310"/>
                </a:lnTo>
                <a:lnTo>
                  <a:pt x="1442" y="1308"/>
                </a:lnTo>
                <a:lnTo>
                  <a:pt x="1442" y="1308"/>
                </a:lnTo>
                <a:lnTo>
                  <a:pt x="1442" y="1308"/>
                </a:lnTo>
                <a:lnTo>
                  <a:pt x="1444" y="1310"/>
                </a:lnTo>
                <a:lnTo>
                  <a:pt x="1444" y="1310"/>
                </a:lnTo>
                <a:lnTo>
                  <a:pt x="1446" y="1313"/>
                </a:lnTo>
                <a:lnTo>
                  <a:pt x="1446" y="1313"/>
                </a:lnTo>
                <a:lnTo>
                  <a:pt x="1450" y="1315"/>
                </a:lnTo>
                <a:lnTo>
                  <a:pt x="1458" y="1317"/>
                </a:lnTo>
                <a:lnTo>
                  <a:pt x="1458" y="1317"/>
                </a:lnTo>
                <a:lnTo>
                  <a:pt x="1460" y="1317"/>
                </a:lnTo>
                <a:lnTo>
                  <a:pt x="1467" y="1317"/>
                </a:lnTo>
                <a:lnTo>
                  <a:pt x="1467" y="1317"/>
                </a:lnTo>
                <a:lnTo>
                  <a:pt x="1469" y="1317"/>
                </a:lnTo>
                <a:lnTo>
                  <a:pt x="1469" y="1319"/>
                </a:lnTo>
                <a:lnTo>
                  <a:pt x="1471" y="1321"/>
                </a:lnTo>
                <a:lnTo>
                  <a:pt x="1471" y="1325"/>
                </a:lnTo>
                <a:lnTo>
                  <a:pt x="1471" y="1325"/>
                </a:lnTo>
                <a:lnTo>
                  <a:pt x="1471" y="1325"/>
                </a:lnTo>
                <a:lnTo>
                  <a:pt x="1473" y="1327"/>
                </a:lnTo>
                <a:lnTo>
                  <a:pt x="1475" y="1329"/>
                </a:lnTo>
                <a:lnTo>
                  <a:pt x="1477" y="1329"/>
                </a:lnTo>
                <a:lnTo>
                  <a:pt x="1479" y="1329"/>
                </a:lnTo>
                <a:lnTo>
                  <a:pt x="1483" y="1329"/>
                </a:lnTo>
                <a:lnTo>
                  <a:pt x="1486" y="1329"/>
                </a:lnTo>
                <a:lnTo>
                  <a:pt x="1488" y="1329"/>
                </a:lnTo>
                <a:lnTo>
                  <a:pt x="1490" y="1331"/>
                </a:lnTo>
                <a:lnTo>
                  <a:pt x="1490" y="1331"/>
                </a:lnTo>
                <a:lnTo>
                  <a:pt x="1490" y="1331"/>
                </a:lnTo>
                <a:lnTo>
                  <a:pt x="1490" y="1334"/>
                </a:lnTo>
                <a:lnTo>
                  <a:pt x="1492" y="1334"/>
                </a:lnTo>
                <a:lnTo>
                  <a:pt x="1490" y="1334"/>
                </a:lnTo>
                <a:lnTo>
                  <a:pt x="1490" y="1336"/>
                </a:lnTo>
                <a:lnTo>
                  <a:pt x="1490" y="1336"/>
                </a:lnTo>
                <a:lnTo>
                  <a:pt x="1483" y="1340"/>
                </a:lnTo>
                <a:lnTo>
                  <a:pt x="1481" y="1342"/>
                </a:lnTo>
                <a:lnTo>
                  <a:pt x="1486" y="1342"/>
                </a:lnTo>
                <a:lnTo>
                  <a:pt x="1490" y="1342"/>
                </a:lnTo>
                <a:lnTo>
                  <a:pt x="1492" y="1342"/>
                </a:lnTo>
                <a:lnTo>
                  <a:pt x="1494" y="1342"/>
                </a:lnTo>
                <a:lnTo>
                  <a:pt x="1496" y="1342"/>
                </a:lnTo>
                <a:lnTo>
                  <a:pt x="1500" y="1342"/>
                </a:lnTo>
                <a:lnTo>
                  <a:pt x="1502" y="1340"/>
                </a:lnTo>
                <a:lnTo>
                  <a:pt x="1504" y="1340"/>
                </a:lnTo>
                <a:lnTo>
                  <a:pt x="1511" y="1340"/>
                </a:lnTo>
                <a:lnTo>
                  <a:pt x="1511" y="1342"/>
                </a:lnTo>
                <a:lnTo>
                  <a:pt x="1513" y="1342"/>
                </a:lnTo>
                <a:lnTo>
                  <a:pt x="1517" y="1342"/>
                </a:lnTo>
                <a:lnTo>
                  <a:pt x="1517" y="1342"/>
                </a:lnTo>
                <a:lnTo>
                  <a:pt x="1519" y="1342"/>
                </a:lnTo>
                <a:lnTo>
                  <a:pt x="1519" y="1340"/>
                </a:lnTo>
                <a:lnTo>
                  <a:pt x="1519" y="1342"/>
                </a:lnTo>
                <a:lnTo>
                  <a:pt x="1519" y="1342"/>
                </a:lnTo>
                <a:lnTo>
                  <a:pt x="1519" y="1342"/>
                </a:lnTo>
                <a:close/>
                <a:moveTo>
                  <a:pt x="1641" y="944"/>
                </a:moveTo>
                <a:lnTo>
                  <a:pt x="1641" y="941"/>
                </a:lnTo>
                <a:lnTo>
                  <a:pt x="1641" y="941"/>
                </a:lnTo>
                <a:lnTo>
                  <a:pt x="1639" y="941"/>
                </a:lnTo>
                <a:lnTo>
                  <a:pt x="1639" y="944"/>
                </a:lnTo>
                <a:lnTo>
                  <a:pt x="1641" y="944"/>
                </a:lnTo>
                <a:lnTo>
                  <a:pt x="1641" y="944"/>
                </a:lnTo>
                <a:close/>
                <a:moveTo>
                  <a:pt x="1607" y="1455"/>
                </a:moveTo>
                <a:lnTo>
                  <a:pt x="1607" y="1453"/>
                </a:lnTo>
                <a:lnTo>
                  <a:pt x="1607" y="1453"/>
                </a:lnTo>
                <a:lnTo>
                  <a:pt x="1605" y="1453"/>
                </a:lnTo>
                <a:lnTo>
                  <a:pt x="1605" y="1453"/>
                </a:lnTo>
                <a:lnTo>
                  <a:pt x="1609" y="1455"/>
                </a:lnTo>
                <a:lnTo>
                  <a:pt x="1611" y="1457"/>
                </a:lnTo>
                <a:lnTo>
                  <a:pt x="1611" y="1457"/>
                </a:lnTo>
                <a:lnTo>
                  <a:pt x="1611" y="1455"/>
                </a:lnTo>
                <a:lnTo>
                  <a:pt x="1607" y="1455"/>
                </a:lnTo>
                <a:close/>
                <a:moveTo>
                  <a:pt x="1647" y="950"/>
                </a:moveTo>
                <a:lnTo>
                  <a:pt x="1647" y="950"/>
                </a:lnTo>
                <a:lnTo>
                  <a:pt x="1647" y="952"/>
                </a:lnTo>
                <a:lnTo>
                  <a:pt x="1647" y="950"/>
                </a:lnTo>
                <a:lnTo>
                  <a:pt x="1649" y="948"/>
                </a:lnTo>
                <a:lnTo>
                  <a:pt x="1647" y="950"/>
                </a:lnTo>
                <a:close/>
                <a:moveTo>
                  <a:pt x="1613" y="1367"/>
                </a:moveTo>
                <a:lnTo>
                  <a:pt x="1613" y="1367"/>
                </a:lnTo>
                <a:lnTo>
                  <a:pt x="1613" y="1365"/>
                </a:lnTo>
                <a:lnTo>
                  <a:pt x="1613" y="1365"/>
                </a:lnTo>
                <a:lnTo>
                  <a:pt x="1615" y="1365"/>
                </a:lnTo>
                <a:lnTo>
                  <a:pt x="1615" y="1363"/>
                </a:lnTo>
                <a:lnTo>
                  <a:pt x="1618" y="1363"/>
                </a:lnTo>
                <a:lnTo>
                  <a:pt x="1618" y="1361"/>
                </a:lnTo>
                <a:lnTo>
                  <a:pt x="1618" y="1361"/>
                </a:lnTo>
                <a:lnTo>
                  <a:pt x="1615" y="1359"/>
                </a:lnTo>
                <a:lnTo>
                  <a:pt x="1613" y="1357"/>
                </a:lnTo>
                <a:lnTo>
                  <a:pt x="1609" y="1354"/>
                </a:lnTo>
                <a:lnTo>
                  <a:pt x="1607" y="1354"/>
                </a:lnTo>
                <a:lnTo>
                  <a:pt x="1605" y="1354"/>
                </a:lnTo>
                <a:lnTo>
                  <a:pt x="1605" y="1354"/>
                </a:lnTo>
                <a:lnTo>
                  <a:pt x="1603" y="1354"/>
                </a:lnTo>
                <a:lnTo>
                  <a:pt x="1601" y="1354"/>
                </a:lnTo>
                <a:lnTo>
                  <a:pt x="1599" y="1352"/>
                </a:lnTo>
                <a:lnTo>
                  <a:pt x="1599" y="1352"/>
                </a:lnTo>
                <a:lnTo>
                  <a:pt x="1599" y="1352"/>
                </a:lnTo>
                <a:lnTo>
                  <a:pt x="1601" y="1352"/>
                </a:lnTo>
                <a:lnTo>
                  <a:pt x="1603" y="1352"/>
                </a:lnTo>
                <a:lnTo>
                  <a:pt x="1605" y="1352"/>
                </a:lnTo>
                <a:lnTo>
                  <a:pt x="1605" y="1350"/>
                </a:lnTo>
                <a:lnTo>
                  <a:pt x="1603" y="1350"/>
                </a:lnTo>
                <a:lnTo>
                  <a:pt x="1597" y="1350"/>
                </a:lnTo>
                <a:lnTo>
                  <a:pt x="1597" y="1350"/>
                </a:lnTo>
                <a:lnTo>
                  <a:pt x="1595" y="1348"/>
                </a:lnTo>
                <a:lnTo>
                  <a:pt x="1595" y="1346"/>
                </a:lnTo>
                <a:lnTo>
                  <a:pt x="1595" y="1346"/>
                </a:lnTo>
                <a:lnTo>
                  <a:pt x="1592" y="1346"/>
                </a:lnTo>
                <a:lnTo>
                  <a:pt x="1592" y="1346"/>
                </a:lnTo>
                <a:lnTo>
                  <a:pt x="1590" y="1346"/>
                </a:lnTo>
                <a:lnTo>
                  <a:pt x="1588" y="1346"/>
                </a:lnTo>
                <a:lnTo>
                  <a:pt x="1588" y="1344"/>
                </a:lnTo>
                <a:lnTo>
                  <a:pt x="1586" y="1344"/>
                </a:lnTo>
                <a:lnTo>
                  <a:pt x="1584" y="1344"/>
                </a:lnTo>
                <a:lnTo>
                  <a:pt x="1584" y="1344"/>
                </a:lnTo>
                <a:lnTo>
                  <a:pt x="1582" y="1342"/>
                </a:lnTo>
                <a:lnTo>
                  <a:pt x="1582" y="1342"/>
                </a:lnTo>
                <a:lnTo>
                  <a:pt x="1580" y="1342"/>
                </a:lnTo>
                <a:lnTo>
                  <a:pt x="1578" y="1342"/>
                </a:lnTo>
                <a:lnTo>
                  <a:pt x="1576" y="1342"/>
                </a:lnTo>
                <a:lnTo>
                  <a:pt x="1576" y="1342"/>
                </a:lnTo>
                <a:lnTo>
                  <a:pt x="1574" y="1342"/>
                </a:lnTo>
                <a:lnTo>
                  <a:pt x="1571" y="1342"/>
                </a:lnTo>
                <a:lnTo>
                  <a:pt x="1569" y="1342"/>
                </a:lnTo>
                <a:lnTo>
                  <a:pt x="1569" y="1342"/>
                </a:lnTo>
                <a:lnTo>
                  <a:pt x="1569" y="1344"/>
                </a:lnTo>
                <a:lnTo>
                  <a:pt x="1569" y="1344"/>
                </a:lnTo>
                <a:lnTo>
                  <a:pt x="1567" y="1344"/>
                </a:lnTo>
                <a:lnTo>
                  <a:pt x="1567" y="1344"/>
                </a:lnTo>
                <a:lnTo>
                  <a:pt x="1565" y="1344"/>
                </a:lnTo>
                <a:lnTo>
                  <a:pt x="1561" y="1344"/>
                </a:lnTo>
                <a:lnTo>
                  <a:pt x="1559" y="1344"/>
                </a:lnTo>
                <a:lnTo>
                  <a:pt x="1555" y="1342"/>
                </a:lnTo>
                <a:lnTo>
                  <a:pt x="1553" y="1342"/>
                </a:lnTo>
                <a:lnTo>
                  <a:pt x="1548" y="1342"/>
                </a:lnTo>
                <a:lnTo>
                  <a:pt x="1546" y="1342"/>
                </a:lnTo>
                <a:lnTo>
                  <a:pt x="1546" y="1342"/>
                </a:lnTo>
                <a:lnTo>
                  <a:pt x="1544" y="1344"/>
                </a:lnTo>
                <a:lnTo>
                  <a:pt x="1544" y="1344"/>
                </a:lnTo>
                <a:lnTo>
                  <a:pt x="1544" y="1346"/>
                </a:lnTo>
                <a:lnTo>
                  <a:pt x="1546" y="1346"/>
                </a:lnTo>
                <a:lnTo>
                  <a:pt x="1548" y="1346"/>
                </a:lnTo>
                <a:lnTo>
                  <a:pt x="1553" y="1348"/>
                </a:lnTo>
                <a:lnTo>
                  <a:pt x="1555" y="1348"/>
                </a:lnTo>
                <a:lnTo>
                  <a:pt x="1555" y="1350"/>
                </a:lnTo>
                <a:lnTo>
                  <a:pt x="1553" y="1352"/>
                </a:lnTo>
                <a:lnTo>
                  <a:pt x="1555" y="1352"/>
                </a:lnTo>
                <a:lnTo>
                  <a:pt x="1553" y="1354"/>
                </a:lnTo>
                <a:lnTo>
                  <a:pt x="1555" y="1357"/>
                </a:lnTo>
                <a:lnTo>
                  <a:pt x="1559" y="1359"/>
                </a:lnTo>
                <a:lnTo>
                  <a:pt x="1559" y="1361"/>
                </a:lnTo>
                <a:lnTo>
                  <a:pt x="1559" y="1361"/>
                </a:lnTo>
                <a:lnTo>
                  <a:pt x="1559" y="1361"/>
                </a:lnTo>
                <a:lnTo>
                  <a:pt x="1559" y="1361"/>
                </a:lnTo>
                <a:lnTo>
                  <a:pt x="1555" y="1363"/>
                </a:lnTo>
                <a:lnTo>
                  <a:pt x="1555" y="1363"/>
                </a:lnTo>
                <a:lnTo>
                  <a:pt x="1555" y="1363"/>
                </a:lnTo>
                <a:lnTo>
                  <a:pt x="1555" y="1363"/>
                </a:lnTo>
                <a:lnTo>
                  <a:pt x="1553" y="1363"/>
                </a:lnTo>
                <a:lnTo>
                  <a:pt x="1551" y="1363"/>
                </a:lnTo>
                <a:lnTo>
                  <a:pt x="1542" y="1363"/>
                </a:lnTo>
                <a:lnTo>
                  <a:pt x="1540" y="1361"/>
                </a:lnTo>
                <a:lnTo>
                  <a:pt x="1538" y="1361"/>
                </a:lnTo>
                <a:lnTo>
                  <a:pt x="1536" y="1361"/>
                </a:lnTo>
                <a:lnTo>
                  <a:pt x="1534" y="1361"/>
                </a:lnTo>
                <a:lnTo>
                  <a:pt x="1532" y="1361"/>
                </a:lnTo>
                <a:lnTo>
                  <a:pt x="1532" y="1361"/>
                </a:lnTo>
                <a:lnTo>
                  <a:pt x="1530" y="1361"/>
                </a:lnTo>
                <a:lnTo>
                  <a:pt x="1530" y="1363"/>
                </a:lnTo>
                <a:lnTo>
                  <a:pt x="1530" y="1365"/>
                </a:lnTo>
                <a:lnTo>
                  <a:pt x="1530" y="1365"/>
                </a:lnTo>
                <a:lnTo>
                  <a:pt x="1534" y="1365"/>
                </a:lnTo>
                <a:lnTo>
                  <a:pt x="1534" y="1367"/>
                </a:lnTo>
                <a:lnTo>
                  <a:pt x="1536" y="1367"/>
                </a:lnTo>
                <a:lnTo>
                  <a:pt x="1538" y="1369"/>
                </a:lnTo>
                <a:lnTo>
                  <a:pt x="1538" y="1369"/>
                </a:lnTo>
                <a:lnTo>
                  <a:pt x="1538" y="1369"/>
                </a:lnTo>
                <a:lnTo>
                  <a:pt x="1540" y="1367"/>
                </a:lnTo>
                <a:lnTo>
                  <a:pt x="1540" y="1367"/>
                </a:lnTo>
                <a:lnTo>
                  <a:pt x="1542" y="1367"/>
                </a:lnTo>
                <a:lnTo>
                  <a:pt x="1544" y="1367"/>
                </a:lnTo>
                <a:lnTo>
                  <a:pt x="1546" y="1367"/>
                </a:lnTo>
                <a:lnTo>
                  <a:pt x="1548" y="1367"/>
                </a:lnTo>
                <a:lnTo>
                  <a:pt x="1553" y="1367"/>
                </a:lnTo>
                <a:lnTo>
                  <a:pt x="1555" y="1367"/>
                </a:lnTo>
                <a:lnTo>
                  <a:pt x="1555" y="1367"/>
                </a:lnTo>
                <a:lnTo>
                  <a:pt x="1557" y="1367"/>
                </a:lnTo>
                <a:lnTo>
                  <a:pt x="1557" y="1367"/>
                </a:lnTo>
                <a:lnTo>
                  <a:pt x="1557" y="1367"/>
                </a:lnTo>
                <a:lnTo>
                  <a:pt x="1563" y="1367"/>
                </a:lnTo>
                <a:lnTo>
                  <a:pt x="1565" y="1367"/>
                </a:lnTo>
                <a:lnTo>
                  <a:pt x="1565" y="1367"/>
                </a:lnTo>
                <a:lnTo>
                  <a:pt x="1567" y="1369"/>
                </a:lnTo>
                <a:lnTo>
                  <a:pt x="1567" y="1369"/>
                </a:lnTo>
                <a:lnTo>
                  <a:pt x="1569" y="1369"/>
                </a:lnTo>
                <a:lnTo>
                  <a:pt x="1569" y="1371"/>
                </a:lnTo>
                <a:lnTo>
                  <a:pt x="1569" y="1371"/>
                </a:lnTo>
                <a:lnTo>
                  <a:pt x="1569" y="1373"/>
                </a:lnTo>
                <a:lnTo>
                  <a:pt x="1569" y="1373"/>
                </a:lnTo>
                <a:lnTo>
                  <a:pt x="1571" y="1373"/>
                </a:lnTo>
                <a:lnTo>
                  <a:pt x="1571" y="1373"/>
                </a:lnTo>
                <a:lnTo>
                  <a:pt x="1574" y="1375"/>
                </a:lnTo>
                <a:lnTo>
                  <a:pt x="1574" y="1375"/>
                </a:lnTo>
                <a:lnTo>
                  <a:pt x="1574" y="1375"/>
                </a:lnTo>
                <a:lnTo>
                  <a:pt x="1576" y="1371"/>
                </a:lnTo>
                <a:lnTo>
                  <a:pt x="1578" y="1369"/>
                </a:lnTo>
                <a:lnTo>
                  <a:pt x="1578" y="1367"/>
                </a:lnTo>
                <a:lnTo>
                  <a:pt x="1578" y="1367"/>
                </a:lnTo>
                <a:lnTo>
                  <a:pt x="1578" y="1367"/>
                </a:lnTo>
                <a:lnTo>
                  <a:pt x="1578" y="1365"/>
                </a:lnTo>
                <a:lnTo>
                  <a:pt x="1580" y="1365"/>
                </a:lnTo>
                <a:lnTo>
                  <a:pt x="1582" y="1365"/>
                </a:lnTo>
                <a:lnTo>
                  <a:pt x="1584" y="1365"/>
                </a:lnTo>
                <a:lnTo>
                  <a:pt x="1586" y="1367"/>
                </a:lnTo>
                <a:lnTo>
                  <a:pt x="1586" y="1367"/>
                </a:lnTo>
                <a:lnTo>
                  <a:pt x="1590" y="1367"/>
                </a:lnTo>
                <a:lnTo>
                  <a:pt x="1592" y="1365"/>
                </a:lnTo>
                <a:lnTo>
                  <a:pt x="1592" y="1365"/>
                </a:lnTo>
                <a:lnTo>
                  <a:pt x="1592" y="1365"/>
                </a:lnTo>
                <a:lnTo>
                  <a:pt x="1595" y="1363"/>
                </a:lnTo>
                <a:lnTo>
                  <a:pt x="1597" y="1363"/>
                </a:lnTo>
                <a:lnTo>
                  <a:pt x="1599" y="1363"/>
                </a:lnTo>
                <a:lnTo>
                  <a:pt x="1601" y="1363"/>
                </a:lnTo>
                <a:lnTo>
                  <a:pt x="1603" y="1363"/>
                </a:lnTo>
                <a:lnTo>
                  <a:pt x="1605" y="1363"/>
                </a:lnTo>
                <a:lnTo>
                  <a:pt x="1607" y="1365"/>
                </a:lnTo>
                <a:lnTo>
                  <a:pt x="1609" y="1365"/>
                </a:lnTo>
                <a:lnTo>
                  <a:pt x="1611" y="1365"/>
                </a:lnTo>
                <a:lnTo>
                  <a:pt x="1611" y="1367"/>
                </a:lnTo>
                <a:lnTo>
                  <a:pt x="1611" y="1367"/>
                </a:lnTo>
                <a:lnTo>
                  <a:pt x="1613" y="1367"/>
                </a:lnTo>
                <a:close/>
                <a:moveTo>
                  <a:pt x="1435" y="1269"/>
                </a:moveTo>
                <a:lnTo>
                  <a:pt x="1435" y="1269"/>
                </a:lnTo>
                <a:lnTo>
                  <a:pt x="1433" y="1269"/>
                </a:lnTo>
                <a:lnTo>
                  <a:pt x="1433" y="1269"/>
                </a:lnTo>
                <a:lnTo>
                  <a:pt x="1433" y="1269"/>
                </a:lnTo>
                <a:lnTo>
                  <a:pt x="1433" y="1269"/>
                </a:lnTo>
                <a:lnTo>
                  <a:pt x="1435" y="1269"/>
                </a:lnTo>
                <a:close/>
                <a:moveTo>
                  <a:pt x="1437" y="1266"/>
                </a:moveTo>
                <a:lnTo>
                  <a:pt x="1437" y="1266"/>
                </a:lnTo>
                <a:lnTo>
                  <a:pt x="1437" y="1269"/>
                </a:lnTo>
                <a:lnTo>
                  <a:pt x="1437" y="1269"/>
                </a:lnTo>
                <a:lnTo>
                  <a:pt x="1437" y="1269"/>
                </a:lnTo>
                <a:lnTo>
                  <a:pt x="1437" y="1269"/>
                </a:lnTo>
                <a:lnTo>
                  <a:pt x="1437" y="1266"/>
                </a:lnTo>
                <a:close/>
                <a:moveTo>
                  <a:pt x="1446" y="1260"/>
                </a:moveTo>
                <a:lnTo>
                  <a:pt x="1444" y="1260"/>
                </a:lnTo>
                <a:lnTo>
                  <a:pt x="1444" y="1260"/>
                </a:lnTo>
                <a:lnTo>
                  <a:pt x="1444" y="1262"/>
                </a:lnTo>
                <a:lnTo>
                  <a:pt x="1444" y="1262"/>
                </a:lnTo>
                <a:lnTo>
                  <a:pt x="1442" y="1262"/>
                </a:lnTo>
                <a:lnTo>
                  <a:pt x="1442" y="1262"/>
                </a:lnTo>
                <a:lnTo>
                  <a:pt x="1442" y="1264"/>
                </a:lnTo>
                <a:lnTo>
                  <a:pt x="1439" y="1266"/>
                </a:lnTo>
                <a:lnTo>
                  <a:pt x="1444" y="1262"/>
                </a:lnTo>
                <a:lnTo>
                  <a:pt x="1446" y="1260"/>
                </a:lnTo>
                <a:close/>
                <a:moveTo>
                  <a:pt x="1429" y="1271"/>
                </a:moveTo>
                <a:lnTo>
                  <a:pt x="1429" y="1271"/>
                </a:lnTo>
                <a:lnTo>
                  <a:pt x="1429" y="1271"/>
                </a:lnTo>
                <a:lnTo>
                  <a:pt x="1429" y="1271"/>
                </a:lnTo>
                <a:lnTo>
                  <a:pt x="1429" y="1269"/>
                </a:lnTo>
                <a:lnTo>
                  <a:pt x="1429" y="1269"/>
                </a:lnTo>
                <a:lnTo>
                  <a:pt x="1429" y="1271"/>
                </a:lnTo>
                <a:lnTo>
                  <a:pt x="1429" y="1271"/>
                </a:lnTo>
                <a:lnTo>
                  <a:pt x="1429" y="1271"/>
                </a:lnTo>
                <a:close/>
                <a:moveTo>
                  <a:pt x="1439" y="1266"/>
                </a:moveTo>
                <a:lnTo>
                  <a:pt x="1439" y="1266"/>
                </a:lnTo>
                <a:lnTo>
                  <a:pt x="1439" y="1266"/>
                </a:lnTo>
                <a:lnTo>
                  <a:pt x="1439" y="1266"/>
                </a:lnTo>
                <a:lnTo>
                  <a:pt x="1439" y="1266"/>
                </a:lnTo>
                <a:close/>
                <a:moveTo>
                  <a:pt x="1379" y="1191"/>
                </a:moveTo>
                <a:lnTo>
                  <a:pt x="1379" y="1193"/>
                </a:lnTo>
                <a:lnTo>
                  <a:pt x="1377" y="1193"/>
                </a:lnTo>
                <a:lnTo>
                  <a:pt x="1377" y="1193"/>
                </a:lnTo>
                <a:lnTo>
                  <a:pt x="1375" y="1193"/>
                </a:lnTo>
                <a:lnTo>
                  <a:pt x="1377" y="1193"/>
                </a:lnTo>
                <a:lnTo>
                  <a:pt x="1377" y="1193"/>
                </a:lnTo>
                <a:lnTo>
                  <a:pt x="1381" y="1191"/>
                </a:lnTo>
                <a:lnTo>
                  <a:pt x="1379" y="1191"/>
                </a:lnTo>
                <a:close/>
                <a:moveTo>
                  <a:pt x="1416" y="1241"/>
                </a:moveTo>
                <a:lnTo>
                  <a:pt x="1419" y="1243"/>
                </a:lnTo>
                <a:lnTo>
                  <a:pt x="1419" y="1243"/>
                </a:lnTo>
                <a:lnTo>
                  <a:pt x="1419" y="1243"/>
                </a:lnTo>
                <a:lnTo>
                  <a:pt x="1419" y="1243"/>
                </a:lnTo>
                <a:lnTo>
                  <a:pt x="1419" y="1241"/>
                </a:lnTo>
                <a:lnTo>
                  <a:pt x="1416" y="1241"/>
                </a:lnTo>
                <a:lnTo>
                  <a:pt x="1416" y="1241"/>
                </a:lnTo>
                <a:close/>
                <a:moveTo>
                  <a:pt x="1419" y="1241"/>
                </a:moveTo>
                <a:lnTo>
                  <a:pt x="1419" y="1241"/>
                </a:lnTo>
                <a:lnTo>
                  <a:pt x="1419" y="1239"/>
                </a:lnTo>
                <a:lnTo>
                  <a:pt x="1416" y="1239"/>
                </a:lnTo>
                <a:lnTo>
                  <a:pt x="1419" y="1241"/>
                </a:lnTo>
                <a:lnTo>
                  <a:pt x="1419" y="1241"/>
                </a:lnTo>
                <a:close/>
                <a:moveTo>
                  <a:pt x="1427" y="1271"/>
                </a:moveTo>
                <a:lnTo>
                  <a:pt x="1427" y="1271"/>
                </a:lnTo>
                <a:lnTo>
                  <a:pt x="1427" y="1269"/>
                </a:lnTo>
                <a:lnTo>
                  <a:pt x="1425" y="1271"/>
                </a:lnTo>
                <a:lnTo>
                  <a:pt x="1425" y="1271"/>
                </a:lnTo>
                <a:lnTo>
                  <a:pt x="1427" y="1271"/>
                </a:lnTo>
                <a:lnTo>
                  <a:pt x="1427" y="1271"/>
                </a:lnTo>
                <a:close/>
                <a:moveTo>
                  <a:pt x="1423" y="1271"/>
                </a:moveTo>
                <a:lnTo>
                  <a:pt x="1423" y="1271"/>
                </a:lnTo>
                <a:lnTo>
                  <a:pt x="1423" y="1271"/>
                </a:lnTo>
                <a:lnTo>
                  <a:pt x="1423" y="1271"/>
                </a:lnTo>
                <a:lnTo>
                  <a:pt x="1423" y="1273"/>
                </a:lnTo>
                <a:lnTo>
                  <a:pt x="1423" y="1273"/>
                </a:lnTo>
                <a:lnTo>
                  <a:pt x="1423" y="1271"/>
                </a:lnTo>
                <a:close/>
                <a:moveTo>
                  <a:pt x="1159" y="440"/>
                </a:moveTo>
                <a:lnTo>
                  <a:pt x="1159" y="438"/>
                </a:lnTo>
                <a:lnTo>
                  <a:pt x="1159" y="436"/>
                </a:lnTo>
                <a:lnTo>
                  <a:pt x="1159" y="436"/>
                </a:lnTo>
                <a:lnTo>
                  <a:pt x="1159" y="436"/>
                </a:lnTo>
                <a:lnTo>
                  <a:pt x="1157" y="434"/>
                </a:lnTo>
                <a:lnTo>
                  <a:pt x="1157" y="436"/>
                </a:lnTo>
                <a:lnTo>
                  <a:pt x="1155" y="436"/>
                </a:lnTo>
                <a:lnTo>
                  <a:pt x="1155" y="436"/>
                </a:lnTo>
                <a:lnTo>
                  <a:pt x="1155" y="436"/>
                </a:lnTo>
                <a:lnTo>
                  <a:pt x="1157" y="438"/>
                </a:lnTo>
                <a:lnTo>
                  <a:pt x="1157" y="438"/>
                </a:lnTo>
                <a:lnTo>
                  <a:pt x="1159" y="440"/>
                </a:lnTo>
                <a:close/>
                <a:moveTo>
                  <a:pt x="2565" y="673"/>
                </a:moveTo>
                <a:lnTo>
                  <a:pt x="2565" y="673"/>
                </a:lnTo>
                <a:lnTo>
                  <a:pt x="2565" y="673"/>
                </a:lnTo>
                <a:lnTo>
                  <a:pt x="2565" y="673"/>
                </a:lnTo>
                <a:lnTo>
                  <a:pt x="2567" y="671"/>
                </a:lnTo>
                <a:lnTo>
                  <a:pt x="2565" y="671"/>
                </a:lnTo>
                <a:lnTo>
                  <a:pt x="2565" y="671"/>
                </a:lnTo>
                <a:lnTo>
                  <a:pt x="2565" y="673"/>
                </a:lnTo>
                <a:close/>
                <a:moveTo>
                  <a:pt x="2525" y="702"/>
                </a:moveTo>
                <a:lnTo>
                  <a:pt x="2527" y="705"/>
                </a:lnTo>
                <a:lnTo>
                  <a:pt x="2527" y="705"/>
                </a:lnTo>
                <a:lnTo>
                  <a:pt x="2527" y="707"/>
                </a:lnTo>
                <a:lnTo>
                  <a:pt x="2525" y="711"/>
                </a:lnTo>
                <a:lnTo>
                  <a:pt x="2523" y="711"/>
                </a:lnTo>
                <a:lnTo>
                  <a:pt x="2523" y="711"/>
                </a:lnTo>
                <a:lnTo>
                  <a:pt x="2525" y="713"/>
                </a:lnTo>
                <a:lnTo>
                  <a:pt x="2523" y="715"/>
                </a:lnTo>
                <a:lnTo>
                  <a:pt x="2521" y="715"/>
                </a:lnTo>
                <a:lnTo>
                  <a:pt x="2519" y="715"/>
                </a:lnTo>
                <a:lnTo>
                  <a:pt x="2519" y="715"/>
                </a:lnTo>
                <a:lnTo>
                  <a:pt x="2521" y="715"/>
                </a:lnTo>
                <a:lnTo>
                  <a:pt x="2521" y="715"/>
                </a:lnTo>
                <a:lnTo>
                  <a:pt x="2521" y="717"/>
                </a:lnTo>
                <a:lnTo>
                  <a:pt x="2523" y="719"/>
                </a:lnTo>
                <a:lnTo>
                  <a:pt x="2525" y="719"/>
                </a:lnTo>
                <a:lnTo>
                  <a:pt x="2525" y="719"/>
                </a:lnTo>
                <a:lnTo>
                  <a:pt x="2527" y="719"/>
                </a:lnTo>
                <a:lnTo>
                  <a:pt x="2531" y="715"/>
                </a:lnTo>
                <a:lnTo>
                  <a:pt x="2533" y="715"/>
                </a:lnTo>
                <a:lnTo>
                  <a:pt x="2531" y="717"/>
                </a:lnTo>
                <a:lnTo>
                  <a:pt x="2531" y="717"/>
                </a:lnTo>
                <a:lnTo>
                  <a:pt x="2531" y="719"/>
                </a:lnTo>
                <a:lnTo>
                  <a:pt x="2529" y="719"/>
                </a:lnTo>
                <a:lnTo>
                  <a:pt x="2529" y="721"/>
                </a:lnTo>
                <a:lnTo>
                  <a:pt x="2529" y="723"/>
                </a:lnTo>
                <a:lnTo>
                  <a:pt x="2527" y="726"/>
                </a:lnTo>
                <a:lnTo>
                  <a:pt x="2527" y="728"/>
                </a:lnTo>
                <a:lnTo>
                  <a:pt x="2527" y="730"/>
                </a:lnTo>
                <a:lnTo>
                  <a:pt x="2527" y="734"/>
                </a:lnTo>
                <a:lnTo>
                  <a:pt x="2527" y="734"/>
                </a:lnTo>
                <a:lnTo>
                  <a:pt x="2527" y="734"/>
                </a:lnTo>
                <a:lnTo>
                  <a:pt x="2527" y="734"/>
                </a:lnTo>
                <a:lnTo>
                  <a:pt x="2527" y="734"/>
                </a:lnTo>
                <a:lnTo>
                  <a:pt x="2527" y="736"/>
                </a:lnTo>
                <a:lnTo>
                  <a:pt x="2525" y="736"/>
                </a:lnTo>
                <a:lnTo>
                  <a:pt x="2525" y="738"/>
                </a:lnTo>
                <a:lnTo>
                  <a:pt x="2525" y="742"/>
                </a:lnTo>
                <a:lnTo>
                  <a:pt x="2525" y="742"/>
                </a:lnTo>
                <a:lnTo>
                  <a:pt x="2525" y="742"/>
                </a:lnTo>
                <a:lnTo>
                  <a:pt x="2525" y="744"/>
                </a:lnTo>
                <a:lnTo>
                  <a:pt x="2527" y="744"/>
                </a:lnTo>
                <a:lnTo>
                  <a:pt x="2527" y="744"/>
                </a:lnTo>
                <a:lnTo>
                  <a:pt x="2527" y="742"/>
                </a:lnTo>
                <a:lnTo>
                  <a:pt x="2527" y="742"/>
                </a:lnTo>
                <a:lnTo>
                  <a:pt x="2529" y="734"/>
                </a:lnTo>
                <a:lnTo>
                  <a:pt x="2529" y="734"/>
                </a:lnTo>
                <a:lnTo>
                  <a:pt x="2529" y="732"/>
                </a:lnTo>
                <a:lnTo>
                  <a:pt x="2529" y="730"/>
                </a:lnTo>
                <a:lnTo>
                  <a:pt x="2529" y="730"/>
                </a:lnTo>
                <a:lnTo>
                  <a:pt x="2529" y="730"/>
                </a:lnTo>
                <a:lnTo>
                  <a:pt x="2531" y="728"/>
                </a:lnTo>
                <a:lnTo>
                  <a:pt x="2533" y="726"/>
                </a:lnTo>
                <a:lnTo>
                  <a:pt x="2535" y="726"/>
                </a:lnTo>
                <a:lnTo>
                  <a:pt x="2533" y="728"/>
                </a:lnTo>
                <a:lnTo>
                  <a:pt x="2531" y="730"/>
                </a:lnTo>
                <a:lnTo>
                  <a:pt x="2531" y="730"/>
                </a:lnTo>
                <a:lnTo>
                  <a:pt x="2531" y="732"/>
                </a:lnTo>
                <a:lnTo>
                  <a:pt x="2531" y="732"/>
                </a:lnTo>
                <a:lnTo>
                  <a:pt x="2531" y="732"/>
                </a:lnTo>
                <a:lnTo>
                  <a:pt x="2533" y="732"/>
                </a:lnTo>
                <a:lnTo>
                  <a:pt x="2533" y="732"/>
                </a:lnTo>
                <a:lnTo>
                  <a:pt x="2533" y="732"/>
                </a:lnTo>
                <a:lnTo>
                  <a:pt x="2533" y="730"/>
                </a:lnTo>
                <a:lnTo>
                  <a:pt x="2535" y="730"/>
                </a:lnTo>
                <a:lnTo>
                  <a:pt x="2535" y="730"/>
                </a:lnTo>
                <a:lnTo>
                  <a:pt x="2537" y="728"/>
                </a:lnTo>
                <a:lnTo>
                  <a:pt x="2537" y="728"/>
                </a:lnTo>
                <a:lnTo>
                  <a:pt x="2537" y="728"/>
                </a:lnTo>
                <a:lnTo>
                  <a:pt x="2537" y="728"/>
                </a:lnTo>
                <a:lnTo>
                  <a:pt x="2537" y="730"/>
                </a:lnTo>
                <a:lnTo>
                  <a:pt x="2540" y="730"/>
                </a:lnTo>
                <a:lnTo>
                  <a:pt x="2542" y="732"/>
                </a:lnTo>
                <a:lnTo>
                  <a:pt x="2537" y="732"/>
                </a:lnTo>
                <a:lnTo>
                  <a:pt x="2537" y="732"/>
                </a:lnTo>
                <a:lnTo>
                  <a:pt x="2537" y="732"/>
                </a:lnTo>
                <a:lnTo>
                  <a:pt x="2537" y="734"/>
                </a:lnTo>
                <a:lnTo>
                  <a:pt x="2537" y="736"/>
                </a:lnTo>
                <a:lnTo>
                  <a:pt x="2540" y="738"/>
                </a:lnTo>
                <a:lnTo>
                  <a:pt x="2540" y="738"/>
                </a:lnTo>
                <a:lnTo>
                  <a:pt x="2540" y="740"/>
                </a:lnTo>
                <a:lnTo>
                  <a:pt x="2540" y="742"/>
                </a:lnTo>
                <a:lnTo>
                  <a:pt x="2537" y="742"/>
                </a:lnTo>
                <a:lnTo>
                  <a:pt x="2535" y="747"/>
                </a:lnTo>
                <a:lnTo>
                  <a:pt x="2535" y="751"/>
                </a:lnTo>
                <a:lnTo>
                  <a:pt x="2533" y="751"/>
                </a:lnTo>
                <a:lnTo>
                  <a:pt x="2533" y="751"/>
                </a:lnTo>
                <a:lnTo>
                  <a:pt x="2533" y="753"/>
                </a:lnTo>
                <a:lnTo>
                  <a:pt x="2533" y="753"/>
                </a:lnTo>
                <a:lnTo>
                  <a:pt x="2535" y="755"/>
                </a:lnTo>
                <a:lnTo>
                  <a:pt x="2537" y="757"/>
                </a:lnTo>
                <a:lnTo>
                  <a:pt x="2537" y="755"/>
                </a:lnTo>
                <a:lnTo>
                  <a:pt x="2537" y="753"/>
                </a:lnTo>
                <a:lnTo>
                  <a:pt x="2537" y="753"/>
                </a:lnTo>
                <a:lnTo>
                  <a:pt x="2540" y="755"/>
                </a:lnTo>
                <a:lnTo>
                  <a:pt x="2542" y="755"/>
                </a:lnTo>
                <a:lnTo>
                  <a:pt x="2544" y="755"/>
                </a:lnTo>
                <a:lnTo>
                  <a:pt x="2546" y="753"/>
                </a:lnTo>
                <a:lnTo>
                  <a:pt x="2546" y="753"/>
                </a:lnTo>
                <a:lnTo>
                  <a:pt x="2546" y="753"/>
                </a:lnTo>
                <a:lnTo>
                  <a:pt x="2548" y="755"/>
                </a:lnTo>
                <a:lnTo>
                  <a:pt x="2548" y="755"/>
                </a:lnTo>
                <a:lnTo>
                  <a:pt x="2548" y="755"/>
                </a:lnTo>
                <a:lnTo>
                  <a:pt x="2550" y="755"/>
                </a:lnTo>
                <a:lnTo>
                  <a:pt x="2552" y="755"/>
                </a:lnTo>
                <a:lnTo>
                  <a:pt x="2552" y="753"/>
                </a:lnTo>
                <a:lnTo>
                  <a:pt x="2552" y="753"/>
                </a:lnTo>
                <a:lnTo>
                  <a:pt x="2554" y="753"/>
                </a:lnTo>
                <a:lnTo>
                  <a:pt x="2554" y="753"/>
                </a:lnTo>
                <a:lnTo>
                  <a:pt x="2556" y="751"/>
                </a:lnTo>
                <a:lnTo>
                  <a:pt x="2558" y="751"/>
                </a:lnTo>
                <a:lnTo>
                  <a:pt x="2563" y="751"/>
                </a:lnTo>
                <a:lnTo>
                  <a:pt x="2565" y="751"/>
                </a:lnTo>
                <a:lnTo>
                  <a:pt x="2560" y="753"/>
                </a:lnTo>
                <a:lnTo>
                  <a:pt x="2558" y="755"/>
                </a:lnTo>
                <a:lnTo>
                  <a:pt x="2556" y="759"/>
                </a:lnTo>
                <a:lnTo>
                  <a:pt x="2556" y="761"/>
                </a:lnTo>
                <a:lnTo>
                  <a:pt x="2558" y="763"/>
                </a:lnTo>
                <a:lnTo>
                  <a:pt x="2560" y="765"/>
                </a:lnTo>
                <a:lnTo>
                  <a:pt x="2563" y="767"/>
                </a:lnTo>
                <a:lnTo>
                  <a:pt x="2563" y="767"/>
                </a:lnTo>
                <a:lnTo>
                  <a:pt x="2563" y="767"/>
                </a:lnTo>
                <a:lnTo>
                  <a:pt x="2565" y="767"/>
                </a:lnTo>
                <a:lnTo>
                  <a:pt x="2567" y="767"/>
                </a:lnTo>
                <a:lnTo>
                  <a:pt x="2567" y="767"/>
                </a:lnTo>
                <a:lnTo>
                  <a:pt x="2567" y="770"/>
                </a:lnTo>
                <a:lnTo>
                  <a:pt x="2565" y="772"/>
                </a:lnTo>
                <a:lnTo>
                  <a:pt x="2565" y="772"/>
                </a:lnTo>
                <a:lnTo>
                  <a:pt x="2563" y="774"/>
                </a:lnTo>
                <a:lnTo>
                  <a:pt x="2565" y="774"/>
                </a:lnTo>
                <a:lnTo>
                  <a:pt x="2565" y="776"/>
                </a:lnTo>
                <a:lnTo>
                  <a:pt x="2565" y="776"/>
                </a:lnTo>
                <a:lnTo>
                  <a:pt x="2565" y="776"/>
                </a:lnTo>
                <a:lnTo>
                  <a:pt x="2563" y="778"/>
                </a:lnTo>
                <a:lnTo>
                  <a:pt x="2563" y="780"/>
                </a:lnTo>
                <a:lnTo>
                  <a:pt x="2565" y="782"/>
                </a:lnTo>
                <a:lnTo>
                  <a:pt x="2565" y="782"/>
                </a:lnTo>
                <a:lnTo>
                  <a:pt x="2567" y="782"/>
                </a:lnTo>
                <a:lnTo>
                  <a:pt x="2567" y="782"/>
                </a:lnTo>
                <a:lnTo>
                  <a:pt x="2569" y="784"/>
                </a:lnTo>
                <a:lnTo>
                  <a:pt x="2567" y="784"/>
                </a:lnTo>
                <a:lnTo>
                  <a:pt x="2565" y="784"/>
                </a:lnTo>
                <a:lnTo>
                  <a:pt x="2563" y="782"/>
                </a:lnTo>
                <a:lnTo>
                  <a:pt x="2563" y="782"/>
                </a:lnTo>
                <a:lnTo>
                  <a:pt x="2563" y="784"/>
                </a:lnTo>
                <a:lnTo>
                  <a:pt x="2560" y="782"/>
                </a:lnTo>
                <a:lnTo>
                  <a:pt x="2558" y="782"/>
                </a:lnTo>
                <a:lnTo>
                  <a:pt x="2556" y="784"/>
                </a:lnTo>
                <a:lnTo>
                  <a:pt x="2554" y="784"/>
                </a:lnTo>
                <a:lnTo>
                  <a:pt x="2554" y="784"/>
                </a:lnTo>
                <a:lnTo>
                  <a:pt x="2552" y="784"/>
                </a:lnTo>
                <a:lnTo>
                  <a:pt x="2548" y="786"/>
                </a:lnTo>
                <a:lnTo>
                  <a:pt x="2546" y="786"/>
                </a:lnTo>
                <a:lnTo>
                  <a:pt x="2546" y="788"/>
                </a:lnTo>
                <a:lnTo>
                  <a:pt x="2544" y="788"/>
                </a:lnTo>
                <a:lnTo>
                  <a:pt x="2544" y="788"/>
                </a:lnTo>
                <a:lnTo>
                  <a:pt x="2542" y="791"/>
                </a:lnTo>
                <a:lnTo>
                  <a:pt x="2540" y="793"/>
                </a:lnTo>
                <a:lnTo>
                  <a:pt x="2540" y="793"/>
                </a:lnTo>
                <a:lnTo>
                  <a:pt x="2540" y="793"/>
                </a:lnTo>
                <a:lnTo>
                  <a:pt x="2542" y="793"/>
                </a:lnTo>
                <a:lnTo>
                  <a:pt x="2544" y="793"/>
                </a:lnTo>
                <a:lnTo>
                  <a:pt x="2544" y="793"/>
                </a:lnTo>
                <a:lnTo>
                  <a:pt x="2546" y="791"/>
                </a:lnTo>
                <a:lnTo>
                  <a:pt x="2548" y="791"/>
                </a:lnTo>
                <a:lnTo>
                  <a:pt x="2548" y="793"/>
                </a:lnTo>
                <a:lnTo>
                  <a:pt x="2548" y="793"/>
                </a:lnTo>
                <a:lnTo>
                  <a:pt x="2548" y="795"/>
                </a:lnTo>
                <a:lnTo>
                  <a:pt x="2550" y="795"/>
                </a:lnTo>
                <a:lnTo>
                  <a:pt x="2548" y="797"/>
                </a:lnTo>
                <a:lnTo>
                  <a:pt x="2548" y="797"/>
                </a:lnTo>
                <a:lnTo>
                  <a:pt x="2550" y="799"/>
                </a:lnTo>
                <a:lnTo>
                  <a:pt x="2550" y="799"/>
                </a:lnTo>
                <a:lnTo>
                  <a:pt x="2550" y="799"/>
                </a:lnTo>
                <a:lnTo>
                  <a:pt x="2548" y="801"/>
                </a:lnTo>
                <a:lnTo>
                  <a:pt x="2548" y="803"/>
                </a:lnTo>
                <a:lnTo>
                  <a:pt x="2546" y="803"/>
                </a:lnTo>
                <a:lnTo>
                  <a:pt x="2544" y="805"/>
                </a:lnTo>
                <a:lnTo>
                  <a:pt x="2542" y="805"/>
                </a:lnTo>
                <a:lnTo>
                  <a:pt x="2537" y="807"/>
                </a:lnTo>
                <a:lnTo>
                  <a:pt x="2533" y="809"/>
                </a:lnTo>
                <a:lnTo>
                  <a:pt x="2533" y="809"/>
                </a:lnTo>
                <a:lnTo>
                  <a:pt x="2531" y="811"/>
                </a:lnTo>
                <a:lnTo>
                  <a:pt x="2533" y="811"/>
                </a:lnTo>
                <a:lnTo>
                  <a:pt x="2533" y="814"/>
                </a:lnTo>
                <a:lnTo>
                  <a:pt x="2533" y="814"/>
                </a:lnTo>
                <a:lnTo>
                  <a:pt x="2533" y="814"/>
                </a:lnTo>
                <a:lnTo>
                  <a:pt x="2537" y="816"/>
                </a:lnTo>
                <a:lnTo>
                  <a:pt x="2540" y="816"/>
                </a:lnTo>
                <a:lnTo>
                  <a:pt x="2542" y="814"/>
                </a:lnTo>
                <a:lnTo>
                  <a:pt x="2542" y="814"/>
                </a:lnTo>
                <a:lnTo>
                  <a:pt x="2544" y="814"/>
                </a:lnTo>
                <a:lnTo>
                  <a:pt x="2546" y="816"/>
                </a:lnTo>
                <a:lnTo>
                  <a:pt x="2546" y="816"/>
                </a:lnTo>
                <a:lnTo>
                  <a:pt x="2548" y="816"/>
                </a:lnTo>
                <a:lnTo>
                  <a:pt x="2548" y="816"/>
                </a:lnTo>
                <a:lnTo>
                  <a:pt x="2546" y="818"/>
                </a:lnTo>
                <a:lnTo>
                  <a:pt x="2548" y="818"/>
                </a:lnTo>
                <a:lnTo>
                  <a:pt x="2550" y="818"/>
                </a:lnTo>
                <a:lnTo>
                  <a:pt x="2550" y="816"/>
                </a:lnTo>
                <a:lnTo>
                  <a:pt x="2552" y="816"/>
                </a:lnTo>
                <a:lnTo>
                  <a:pt x="2554" y="818"/>
                </a:lnTo>
                <a:lnTo>
                  <a:pt x="2556" y="820"/>
                </a:lnTo>
                <a:lnTo>
                  <a:pt x="2560" y="820"/>
                </a:lnTo>
                <a:lnTo>
                  <a:pt x="2560" y="820"/>
                </a:lnTo>
                <a:lnTo>
                  <a:pt x="2563" y="818"/>
                </a:lnTo>
                <a:lnTo>
                  <a:pt x="2565" y="818"/>
                </a:lnTo>
                <a:lnTo>
                  <a:pt x="2569" y="818"/>
                </a:lnTo>
                <a:lnTo>
                  <a:pt x="2569" y="816"/>
                </a:lnTo>
                <a:lnTo>
                  <a:pt x="2571" y="816"/>
                </a:lnTo>
                <a:lnTo>
                  <a:pt x="2573" y="814"/>
                </a:lnTo>
                <a:lnTo>
                  <a:pt x="2571" y="816"/>
                </a:lnTo>
                <a:lnTo>
                  <a:pt x="2569" y="818"/>
                </a:lnTo>
                <a:lnTo>
                  <a:pt x="2567" y="820"/>
                </a:lnTo>
                <a:lnTo>
                  <a:pt x="2567" y="820"/>
                </a:lnTo>
                <a:lnTo>
                  <a:pt x="2565" y="824"/>
                </a:lnTo>
                <a:lnTo>
                  <a:pt x="2563" y="824"/>
                </a:lnTo>
                <a:lnTo>
                  <a:pt x="2560" y="824"/>
                </a:lnTo>
                <a:lnTo>
                  <a:pt x="2558" y="824"/>
                </a:lnTo>
                <a:lnTo>
                  <a:pt x="2556" y="824"/>
                </a:lnTo>
                <a:lnTo>
                  <a:pt x="2552" y="824"/>
                </a:lnTo>
                <a:lnTo>
                  <a:pt x="2548" y="824"/>
                </a:lnTo>
                <a:lnTo>
                  <a:pt x="2548" y="824"/>
                </a:lnTo>
                <a:lnTo>
                  <a:pt x="2546" y="828"/>
                </a:lnTo>
                <a:lnTo>
                  <a:pt x="2542" y="828"/>
                </a:lnTo>
                <a:lnTo>
                  <a:pt x="2542" y="830"/>
                </a:lnTo>
                <a:lnTo>
                  <a:pt x="2542" y="830"/>
                </a:lnTo>
                <a:lnTo>
                  <a:pt x="2542" y="832"/>
                </a:lnTo>
                <a:lnTo>
                  <a:pt x="2537" y="837"/>
                </a:lnTo>
                <a:lnTo>
                  <a:pt x="2537" y="837"/>
                </a:lnTo>
                <a:lnTo>
                  <a:pt x="2535" y="837"/>
                </a:lnTo>
                <a:lnTo>
                  <a:pt x="2535" y="837"/>
                </a:lnTo>
                <a:lnTo>
                  <a:pt x="2535" y="839"/>
                </a:lnTo>
                <a:lnTo>
                  <a:pt x="2533" y="841"/>
                </a:lnTo>
                <a:lnTo>
                  <a:pt x="2531" y="843"/>
                </a:lnTo>
                <a:lnTo>
                  <a:pt x="2527" y="843"/>
                </a:lnTo>
                <a:lnTo>
                  <a:pt x="2525" y="845"/>
                </a:lnTo>
                <a:lnTo>
                  <a:pt x="2525" y="845"/>
                </a:lnTo>
                <a:lnTo>
                  <a:pt x="2527" y="845"/>
                </a:lnTo>
                <a:lnTo>
                  <a:pt x="2527" y="845"/>
                </a:lnTo>
                <a:lnTo>
                  <a:pt x="2529" y="845"/>
                </a:lnTo>
                <a:lnTo>
                  <a:pt x="2531" y="845"/>
                </a:lnTo>
                <a:lnTo>
                  <a:pt x="2531" y="847"/>
                </a:lnTo>
                <a:lnTo>
                  <a:pt x="2533" y="847"/>
                </a:lnTo>
                <a:lnTo>
                  <a:pt x="2535" y="845"/>
                </a:lnTo>
                <a:lnTo>
                  <a:pt x="2535" y="843"/>
                </a:lnTo>
                <a:lnTo>
                  <a:pt x="2537" y="843"/>
                </a:lnTo>
                <a:lnTo>
                  <a:pt x="2540" y="841"/>
                </a:lnTo>
                <a:lnTo>
                  <a:pt x="2542" y="841"/>
                </a:lnTo>
                <a:lnTo>
                  <a:pt x="2544" y="841"/>
                </a:lnTo>
                <a:lnTo>
                  <a:pt x="2546" y="841"/>
                </a:lnTo>
                <a:lnTo>
                  <a:pt x="2546" y="839"/>
                </a:lnTo>
                <a:lnTo>
                  <a:pt x="2548" y="839"/>
                </a:lnTo>
                <a:lnTo>
                  <a:pt x="2548" y="839"/>
                </a:lnTo>
                <a:lnTo>
                  <a:pt x="2548" y="841"/>
                </a:lnTo>
                <a:lnTo>
                  <a:pt x="2552" y="841"/>
                </a:lnTo>
                <a:lnTo>
                  <a:pt x="2552" y="843"/>
                </a:lnTo>
                <a:lnTo>
                  <a:pt x="2554" y="843"/>
                </a:lnTo>
                <a:lnTo>
                  <a:pt x="2556" y="841"/>
                </a:lnTo>
                <a:lnTo>
                  <a:pt x="2556" y="839"/>
                </a:lnTo>
                <a:lnTo>
                  <a:pt x="2556" y="837"/>
                </a:lnTo>
                <a:lnTo>
                  <a:pt x="2558" y="835"/>
                </a:lnTo>
                <a:lnTo>
                  <a:pt x="2565" y="832"/>
                </a:lnTo>
                <a:lnTo>
                  <a:pt x="2565" y="832"/>
                </a:lnTo>
                <a:lnTo>
                  <a:pt x="2567" y="835"/>
                </a:lnTo>
                <a:lnTo>
                  <a:pt x="2569" y="835"/>
                </a:lnTo>
                <a:lnTo>
                  <a:pt x="2571" y="835"/>
                </a:lnTo>
                <a:lnTo>
                  <a:pt x="2573" y="835"/>
                </a:lnTo>
                <a:lnTo>
                  <a:pt x="2573" y="835"/>
                </a:lnTo>
                <a:lnTo>
                  <a:pt x="2573" y="835"/>
                </a:lnTo>
                <a:lnTo>
                  <a:pt x="2577" y="835"/>
                </a:lnTo>
                <a:lnTo>
                  <a:pt x="2579" y="835"/>
                </a:lnTo>
                <a:lnTo>
                  <a:pt x="2579" y="835"/>
                </a:lnTo>
                <a:lnTo>
                  <a:pt x="2579" y="835"/>
                </a:lnTo>
                <a:lnTo>
                  <a:pt x="2577" y="832"/>
                </a:lnTo>
                <a:lnTo>
                  <a:pt x="2581" y="832"/>
                </a:lnTo>
                <a:lnTo>
                  <a:pt x="2584" y="832"/>
                </a:lnTo>
                <a:lnTo>
                  <a:pt x="2584" y="832"/>
                </a:lnTo>
                <a:lnTo>
                  <a:pt x="2586" y="832"/>
                </a:lnTo>
                <a:lnTo>
                  <a:pt x="2588" y="830"/>
                </a:lnTo>
                <a:lnTo>
                  <a:pt x="2588" y="830"/>
                </a:lnTo>
                <a:lnTo>
                  <a:pt x="2590" y="830"/>
                </a:lnTo>
                <a:lnTo>
                  <a:pt x="2592" y="830"/>
                </a:lnTo>
                <a:lnTo>
                  <a:pt x="2594" y="832"/>
                </a:lnTo>
                <a:lnTo>
                  <a:pt x="2596" y="832"/>
                </a:lnTo>
                <a:lnTo>
                  <a:pt x="2596" y="832"/>
                </a:lnTo>
                <a:lnTo>
                  <a:pt x="2600" y="832"/>
                </a:lnTo>
                <a:lnTo>
                  <a:pt x="2604" y="832"/>
                </a:lnTo>
                <a:lnTo>
                  <a:pt x="2611" y="832"/>
                </a:lnTo>
                <a:lnTo>
                  <a:pt x="2613" y="832"/>
                </a:lnTo>
                <a:lnTo>
                  <a:pt x="2613" y="832"/>
                </a:lnTo>
                <a:lnTo>
                  <a:pt x="2615" y="830"/>
                </a:lnTo>
                <a:lnTo>
                  <a:pt x="2617" y="830"/>
                </a:lnTo>
                <a:lnTo>
                  <a:pt x="2619" y="828"/>
                </a:lnTo>
                <a:lnTo>
                  <a:pt x="2621" y="830"/>
                </a:lnTo>
                <a:lnTo>
                  <a:pt x="2621" y="828"/>
                </a:lnTo>
                <a:lnTo>
                  <a:pt x="2623" y="826"/>
                </a:lnTo>
                <a:lnTo>
                  <a:pt x="2628" y="824"/>
                </a:lnTo>
                <a:lnTo>
                  <a:pt x="2628" y="824"/>
                </a:lnTo>
                <a:lnTo>
                  <a:pt x="2628" y="822"/>
                </a:lnTo>
                <a:lnTo>
                  <a:pt x="2628" y="822"/>
                </a:lnTo>
                <a:lnTo>
                  <a:pt x="2628" y="820"/>
                </a:lnTo>
                <a:lnTo>
                  <a:pt x="2625" y="820"/>
                </a:lnTo>
                <a:lnTo>
                  <a:pt x="2623" y="822"/>
                </a:lnTo>
                <a:lnTo>
                  <a:pt x="2621" y="822"/>
                </a:lnTo>
                <a:lnTo>
                  <a:pt x="2617" y="820"/>
                </a:lnTo>
                <a:lnTo>
                  <a:pt x="2617" y="820"/>
                </a:lnTo>
                <a:lnTo>
                  <a:pt x="2617" y="820"/>
                </a:lnTo>
                <a:lnTo>
                  <a:pt x="2615" y="818"/>
                </a:lnTo>
                <a:lnTo>
                  <a:pt x="2613" y="820"/>
                </a:lnTo>
                <a:lnTo>
                  <a:pt x="2615" y="818"/>
                </a:lnTo>
                <a:lnTo>
                  <a:pt x="2617" y="818"/>
                </a:lnTo>
                <a:lnTo>
                  <a:pt x="2617" y="818"/>
                </a:lnTo>
                <a:lnTo>
                  <a:pt x="2619" y="818"/>
                </a:lnTo>
                <a:lnTo>
                  <a:pt x="2621" y="818"/>
                </a:lnTo>
                <a:lnTo>
                  <a:pt x="2621" y="816"/>
                </a:lnTo>
                <a:lnTo>
                  <a:pt x="2621" y="816"/>
                </a:lnTo>
                <a:lnTo>
                  <a:pt x="2619" y="814"/>
                </a:lnTo>
                <a:lnTo>
                  <a:pt x="2621" y="814"/>
                </a:lnTo>
                <a:lnTo>
                  <a:pt x="2623" y="814"/>
                </a:lnTo>
                <a:lnTo>
                  <a:pt x="2625" y="814"/>
                </a:lnTo>
                <a:lnTo>
                  <a:pt x="2625" y="811"/>
                </a:lnTo>
                <a:lnTo>
                  <a:pt x="2625" y="811"/>
                </a:lnTo>
                <a:lnTo>
                  <a:pt x="2625" y="809"/>
                </a:lnTo>
                <a:lnTo>
                  <a:pt x="2625" y="809"/>
                </a:lnTo>
                <a:lnTo>
                  <a:pt x="2625" y="809"/>
                </a:lnTo>
                <a:lnTo>
                  <a:pt x="2628" y="809"/>
                </a:lnTo>
                <a:lnTo>
                  <a:pt x="2628" y="809"/>
                </a:lnTo>
                <a:lnTo>
                  <a:pt x="2630" y="807"/>
                </a:lnTo>
                <a:lnTo>
                  <a:pt x="2632" y="807"/>
                </a:lnTo>
                <a:lnTo>
                  <a:pt x="2632" y="805"/>
                </a:lnTo>
                <a:lnTo>
                  <a:pt x="2632" y="803"/>
                </a:lnTo>
                <a:lnTo>
                  <a:pt x="2632" y="801"/>
                </a:lnTo>
                <a:lnTo>
                  <a:pt x="2634" y="799"/>
                </a:lnTo>
                <a:lnTo>
                  <a:pt x="2634" y="797"/>
                </a:lnTo>
                <a:lnTo>
                  <a:pt x="2632" y="797"/>
                </a:lnTo>
                <a:lnTo>
                  <a:pt x="2632" y="795"/>
                </a:lnTo>
                <a:lnTo>
                  <a:pt x="2628" y="793"/>
                </a:lnTo>
                <a:lnTo>
                  <a:pt x="2625" y="791"/>
                </a:lnTo>
                <a:lnTo>
                  <a:pt x="2623" y="791"/>
                </a:lnTo>
                <a:lnTo>
                  <a:pt x="2621" y="791"/>
                </a:lnTo>
                <a:lnTo>
                  <a:pt x="2619" y="791"/>
                </a:lnTo>
                <a:lnTo>
                  <a:pt x="2617" y="791"/>
                </a:lnTo>
                <a:lnTo>
                  <a:pt x="2615" y="791"/>
                </a:lnTo>
                <a:lnTo>
                  <a:pt x="2615" y="791"/>
                </a:lnTo>
                <a:lnTo>
                  <a:pt x="2615" y="793"/>
                </a:lnTo>
                <a:lnTo>
                  <a:pt x="2613" y="793"/>
                </a:lnTo>
                <a:lnTo>
                  <a:pt x="2613" y="793"/>
                </a:lnTo>
                <a:lnTo>
                  <a:pt x="2611" y="793"/>
                </a:lnTo>
                <a:lnTo>
                  <a:pt x="2609" y="791"/>
                </a:lnTo>
                <a:lnTo>
                  <a:pt x="2609" y="791"/>
                </a:lnTo>
                <a:lnTo>
                  <a:pt x="2611" y="788"/>
                </a:lnTo>
                <a:lnTo>
                  <a:pt x="2613" y="788"/>
                </a:lnTo>
                <a:lnTo>
                  <a:pt x="2613" y="786"/>
                </a:lnTo>
                <a:lnTo>
                  <a:pt x="2611" y="782"/>
                </a:lnTo>
                <a:lnTo>
                  <a:pt x="2609" y="780"/>
                </a:lnTo>
                <a:lnTo>
                  <a:pt x="2604" y="776"/>
                </a:lnTo>
                <a:lnTo>
                  <a:pt x="2600" y="776"/>
                </a:lnTo>
                <a:lnTo>
                  <a:pt x="2598" y="776"/>
                </a:lnTo>
                <a:lnTo>
                  <a:pt x="2600" y="776"/>
                </a:lnTo>
                <a:lnTo>
                  <a:pt x="2600" y="776"/>
                </a:lnTo>
                <a:lnTo>
                  <a:pt x="2604" y="776"/>
                </a:lnTo>
                <a:lnTo>
                  <a:pt x="2604" y="776"/>
                </a:lnTo>
                <a:lnTo>
                  <a:pt x="2607" y="778"/>
                </a:lnTo>
                <a:lnTo>
                  <a:pt x="2607" y="778"/>
                </a:lnTo>
                <a:lnTo>
                  <a:pt x="2609" y="778"/>
                </a:lnTo>
                <a:lnTo>
                  <a:pt x="2609" y="778"/>
                </a:lnTo>
                <a:lnTo>
                  <a:pt x="2609" y="778"/>
                </a:lnTo>
                <a:lnTo>
                  <a:pt x="2609" y="776"/>
                </a:lnTo>
                <a:lnTo>
                  <a:pt x="2607" y="772"/>
                </a:lnTo>
                <a:lnTo>
                  <a:pt x="2604" y="772"/>
                </a:lnTo>
                <a:lnTo>
                  <a:pt x="2604" y="770"/>
                </a:lnTo>
                <a:lnTo>
                  <a:pt x="2604" y="767"/>
                </a:lnTo>
                <a:lnTo>
                  <a:pt x="2607" y="767"/>
                </a:lnTo>
                <a:lnTo>
                  <a:pt x="2604" y="765"/>
                </a:lnTo>
                <a:lnTo>
                  <a:pt x="2602" y="765"/>
                </a:lnTo>
                <a:lnTo>
                  <a:pt x="2600" y="763"/>
                </a:lnTo>
                <a:lnTo>
                  <a:pt x="2598" y="759"/>
                </a:lnTo>
                <a:lnTo>
                  <a:pt x="2596" y="759"/>
                </a:lnTo>
                <a:lnTo>
                  <a:pt x="2592" y="757"/>
                </a:lnTo>
                <a:lnTo>
                  <a:pt x="2590" y="757"/>
                </a:lnTo>
                <a:lnTo>
                  <a:pt x="2590" y="755"/>
                </a:lnTo>
                <a:lnTo>
                  <a:pt x="2588" y="751"/>
                </a:lnTo>
                <a:lnTo>
                  <a:pt x="2586" y="744"/>
                </a:lnTo>
                <a:lnTo>
                  <a:pt x="2584" y="740"/>
                </a:lnTo>
                <a:lnTo>
                  <a:pt x="2584" y="738"/>
                </a:lnTo>
                <a:lnTo>
                  <a:pt x="2584" y="738"/>
                </a:lnTo>
                <a:lnTo>
                  <a:pt x="2581" y="736"/>
                </a:lnTo>
                <a:lnTo>
                  <a:pt x="2579" y="734"/>
                </a:lnTo>
                <a:lnTo>
                  <a:pt x="2577" y="732"/>
                </a:lnTo>
                <a:lnTo>
                  <a:pt x="2571" y="730"/>
                </a:lnTo>
                <a:lnTo>
                  <a:pt x="2567" y="730"/>
                </a:lnTo>
                <a:lnTo>
                  <a:pt x="2565" y="732"/>
                </a:lnTo>
                <a:lnTo>
                  <a:pt x="2563" y="732"/>
                </a:lnTo>
                <a:lnTo>
                  <a:pt x="2556" y="730"/>
                </a:lnTo>
                <a:lnTo>
                  <a:pt x="2554" y="730"/>
                </a:lnTo>
                <a:lnTo>
                  <a:pt x="2552" y="728"/>
                </a:lnTo>
                <a:lnTo>
                  <a:pt x="2554" y="730"/>
                </a:lnTo>
                <a:lnTo>
                  <a:pt x="2556" y="730"/>
                </a:lnTo>
                <a:lnTo>
                  <a:pt x="2558" y="730"/>
                </a:lnTo>
                <a:lnTo>
                  <a:pt x="2560" y="730"/>
                </a:lnTo>
                <a:lnTo>
                  <a:pt x="2563" y="728"/>
                </a:lnTo>
                <a:lnTo>
                  <a:pt x="2565" y="726"/>
                </a:lnTo>
                <a:lnTo>
                  <a:pt x="2567" y="726"/>
                </a:lnTo>
                <a:lnTo>
                  <a:pt x="2569" y="726"/>
                </a:lnTo>
                <a:lnTo>
                  <a:pt x="2569" y="723"/>
                </a:lnTo>
                <a:lnTo>
                  <a:pt x="2567" y="721"/>
                </a:lnTo>
                <a:lnTo>
                  <a:pt x="2563" y="721"/>
                </a:lnTo>
                <a:lnTo>
                  <a:pt x="2560" y="723"/>
                </a:lnTo>
                <a:lnTo>
                  <a:pt x="2560" y="723"/>
                </a:lnTo>
                <a:lnTo>
                  <a:pt x="2560" y="721"/>
                </a:lnTo>
                <a:lnTo>
                  <a:pt x="2563" y="721"/>
                </a:lnTo>
                <a:lnTo>
                  <a:pt x="2563" y="721"/>
                </a:lnTo>
                <a:lnTo>
                  <a:pt x="2567" y="721"/>
                </a:lnTo>
                <a:lnTo>
                  <a:pt x="2569" y="719"/>
                </a:lnTo>
                <a:lnTo>
                  <a:pt x="2571" y="719"/>
                </a:lnTo>
                <a:lnTo>
                  <a:pt x="2571" y="717"/>
                </a:lnTo>
                <a:lnTo>
                  <a:pt x="2573" y="715"/>
                </a:lnTo>
                <a:lnTo>
                  <a:pt x="2575" y="713"/>
                </a:lnTo>
                <a:lnTo>
                  <a:pt x="2577" y="707"/>
                </a:lnTo>
                <a:lnTo>
                  <a:pt x="2577" y="707"/>
                </a:lnTo>
                <a:lnTo>
                  <a:pt x="2577" y="705"/>
                </a:lnTo>
                <a:lnTo>
                  <a:pt x="2579" y="705"/>
                </a:lnTo>
                <a:lnTo>
                  <a:pt x="2579" y="702"/>
                </a:lnTo>
                <a:lnTo>
                  <a:pt x="2581" y="700"/>
                </a:lnTo>
                <a:lnTo>
                  <a:pt x="2581" y="700"/>
                </a:lnTo>
                <a:lnTo>
                  <a:pt x="2581" y="700"/>
                </a:lnTo>
                <a:lnTo>
                  <a:pt x="2581" y="696"/>
                </a:lnTo>
                <a:lnTo>
                  <a:pt x="2579" y="696"/>
                </a:lnTo>
                <a:lnTo>
                  <a:pt x="2577" y="696"/>
                </a:lnTo>
                <a:lnTo>
                  <a:pt x="2575" y="696"/>
                </a:lnTo>
                <a:lnTo>
                  <a:pt x="2567" y="696"/>
                </a:lnTo>
                <a:lnTo>
                  <a:pt x="2565" y="696"/>
                </a:lnTo>
                <a:lnTo>
                  <a:pt x="2565" y="696"/>
                </a:lnTo>
                <a:lnTo>
                  <a:pt x="2563" y="696"/>
                </a:lnTo>
                <a:lnTo>
                  <a:pt x="2560" y="694"/>
                </a:lnTo>
                <a:lnTo>
                  <a:pt x="2558" y="696"/>
                </a:lnTo>
                <a:lnTo>
                  <a:pt x="2554" y="696"/>
                </a:lnTo>
                <a:lnTo>
                  <a:pt x="2552" y="698"/>
                </a:lnTo>
                <a:lnTo>
                  <a:pt x="2550" y="698"/>
                </a:lnTo>
                <a:lnTo>
                  <a:pt x="2548" y="698"/>
                </a:lnTo>
                <a:lnTo>
                  <a:pt x="2548" y="696"/>
                </a:lnTo>
                <a:lnTo>
                  <a:pt x="2552" y="694"/>
                </a:lnTo>
                <a:lnTo>
                  <a:pt x="2552" y="692"/>
                </a:lnTo>
                <a:lnTo>
                  <a:pt x="2552" y="692"/>
                </a:lnTo>
                <a:lnTo>
                  <a:pt x="2550" y="692"/>
                </a:lnTo>
                <a:lnTo>
                  <a:pt x="2550" y="690"/>
                </a:lnTo>
                <a:lnTo>
                  <a:pt x="2550" y="690"/>
                </a:lnTo>
                <a:lnTo>
                  <a:pt x="2552" y="688"/>
                </a:lnTo>
                <a:lnTo>
                  <a:pt x="2558" y="684"/>
                </a:lnTo>
                <a:lnTo>
                  <a:pt x="2560" y="682"/>
                </a:lnTo>
                <a:lnTo>
                  <a:pt x="2563" y="682"/>
                </a:lnTo>
                <a:lnTo>
                  <a:pt x="2563" y="682"/>
                </a:lnTo>
                <a:lnTo>
                  <a:pt x="2563" y="679"/>
                </a:lnTo>
                <a:lnTo>
                  <a:pt x="2563" y="677"/>
                </a:lnTo>
                <a:lnTo>
                  <a:pt x="2563" y="677"/>
                </a:lnTo>
                <a:lnTo>
                  <a:pt x="2563" y="675"/>
                </a:lnTo>
                <a:lnTo>
                  <a:pt x="2563" y="675"/>
                </a:lnTo>
                <a:lnTo>
                  <a:pt x="2560" y="675"/>
                </a:lnTo>
                <a:lnTo>
                  <a:pt x="2558" y="675"/>
                </a:lnTo>
                <a:lnTo>
                  <a:pt x="2554" y="677"/>
                </a:lnTo>
                <a:lnTo>
                  <a:pt x="2552" y="677"/>
                </a:lnTo>
                <a:lnTo>
                  <a:pt x="2548" y="677"/>
                </a:lnTo>
                <a:lnTo>
                  <a:pt x="2544" y="677"/>
                </a:lnTo>
                <a:lnTo>
                  <a:pt x="2542" y="677"/>
                </a:lnTo>
                <a:lnTo>
                  <a:pt x="2542" y="677"/>
                </a:lnTo>
                <a:lnTo>
                  <a:pt x="2540" y="677"/>
                </a:lnTo>
                <a:lnTo>
                  <a:pt x="2540" y="679"/>
                </a:lnTo>
                <a:lnTo>
                  <a:pt x="2540" y="677"/>
                </a:lnTo>
                <a:lnTo>
                  <a:pt x="2537" y="677"/>
                </a:lnTo>
                <a:lnTo>
                  <a:pt x="2535" y="677"/>
                </a:lnTo>
                <a:lnTo>
                  <a:pt x="2535" y="677"/>
                </a:lnTo>
                <a:lnTo>
                  <a:pt x="2535" y="677"/>
                </a:lnTo>
                <a:lnTo>
                  <a:pt x="2535" y="677"/>
                </a:lnTo>
                <a:lnTo>
                  <a:pt x="2533" y="679"/>
                </a:lnTo>
                <a:lnTo>
                  <a:pt x="2533" y="679"/>
                </a:lnTo>
                <a:lnTo>
                  <a:pt x="2533" y="682"/>
                </a:lnTo>
                <a:lnTo>
                  <a:pt x="2533" y="682"/>
                </a:lnTo>
                <a:lnTo>
                  <a:pt x="2535" y="684"/>
                </a:lnTo>
                <a:lnTo>
                  <a:pt x="2535" y="684"/>
                </a:lnTo>
                <a:lnTo>
                  <a:pt x="2535" y="684"/>
                </a:lnTo>
                <a:lnTo>
                  <a:pt x="2531" y="684"/>
                </a:lnTo>
                <a:lnTo>
                  <a:pt x="2531" y="684"/>
                </a:lnTo>
                <a:lnTo>
                  <a:pt x="2531" y="686"/>
                </a:lnTo>
                <a:lnTo>
                  <a:pt x="2531" y="686"/>
                </a:lnTo>
                <a:lnTo>
                  <a:pt x="2531" y="686"/>
                </a:lnTo>
                <a:lnTo>
                  <a:pt x="2529" y="688"/>
                </a:lnTo>
                <a:lnTo>
                  <a:pt x="2529" y="688"/>
                </a:lnTo>
                <a:lnTo>
                  <a:pt x="2533" y="692"/>
                </a:lnTo>
                <a:lnTo>
                  <a:pt x="2533" y="692"/>
                </a:lnTo>
                <a:lnTo>
                  <a:pt x="2531" y="692"/>
                </a:lnTo>
                <a:lnTo>
                  <a:pt x="2531" y="692"/>
                </a:lnTo>
                <a:lnTo>
                  <a:pt x="2531" y="692"/>
                </a:lnTo>
                <a:lnTo>
                  <a:pt x="2527" y="692"/>
                </a:lnTo>
                <a:lnTo>
                  <a:pt x="2525" y="692"/>
                </a:lnTo>
                <a:lnTo>
                  <a:pt x="2525" y="694"/>
                </a:lnTo>
                <a:lnTo>
                  <a:pt x="2525" y="696"/>
                </a:lnTo>
                <a:lnTo>
                  <a:pt x="2525" y="696"/>
                </a:lnTo>
                <a:lnTo>
                  <a:pt x="2525" y="698"/>
                </a:lnTo>
                <a:lnTo>
                  <a:pt x="2525" y="698"/>
                </a:lnTo>
                <a:lnTo>
                  <a:pt x="2527" y="698"/>
                </a:lnTo>
                <a:lnTo>
                  <a:pt x="2525" y="698"/>
                </a:lnTo>
                <a:lnTo>
                  <a:pt x="2525" y="700"/>
                </a:lnTo>
                <a:lnTo>
                  <a:pt x="2523" y="700"/>
                </a:lnTo>
                <a:lnTo>
                  <a:pt x="2523" y="700"/>
                </a:lnTo>
                <a:lnTo>
                  <a:pt x="2523" y="702"/>
                </a:lnTo>
                <a:lnTo>
                  <a:pt x="2525" y="702"/>
                </a:lnTo>
                <a:close/>
                <a:moveTo>
                  <a:pt x="2560" y="673"/>
                </a:moveTo>
                <a:lnTo>
                  <a:pt x="2560" y="673"/>
                </a:lnTo>
                <a:lnTo>
                  <a:pt x="2563" y="673"/>
                </a:lnTo>
                <a:lnTo>
                  <a:pt x="2563" y="673"/>
                </a:lnTo>
                <a:lnTo>
                  <a:pt x="2560" y="671"/>
                </a:lnTo>
                <a:lnTo>
                  <a:pt x="2560" y="671"/>
                </a:lnTo>
                <a:lnTo>
                  <a:pt x="2560" y="671"/>
                </a:lnTo>
                <a:lnTo>
                  <a:pt x="2560" y="671"/>
                </a:lnTo>
                <a:lnTo>
                  <a:pt x="2558" y="669"/>
                </a:lnTo>
                <a:lnTo>
                  <a:pt x="2558" y="671"/>
                </a:lnTo>
                <a:lnTo>
                  <a:pt x="2558" y="671"/>
                </a:lnTo>
                <a:lnTo>
                  <a:pt x="2558" y="671"/>
                </a:lnTo>
                <a:lnTo>
                  <a:pt x="2560" y="673"/>
                </a:lnTo>
                <a:close/>
                <a:moveTo>
                  <a:pt x="2592" y="635"/>
                </a:moveTo>
                <a:lnTo>
                  <a:pt x="2592" y="635"/>
                </a:lnTo>
                <a:lnTo>
                  <a:pt x="2592" y="633"/>
                </a:lnTo>
                <a:lnTo>
                  <a:pt x="2592" y="633"/>
                </a:lnTo>
                <a:lnTo>
                  <a:pt x="2592" y="633"/>
                </a:lnTo>
                <a:lnTo>
                  <a:pt x="2594" y="633"/>
                </a:lnTo>
                <a:lnTo>
                  <a:pt x="2594" y="631"/>
                </a:lnTo>
                <a:lnTo>
                  <a:pt x="2594" y="631"/>
                </a:lnTo>
                <a:lnTo>
                  <a:pt x="2592" y="631"/>
                </a:lnTo>
                <a:lnTo>
                  <a:pt x="2590" y="633"/>
                </a:lnTo>
                <a:lnTo>
                  <a:pt x="2592" y="635"/>
                </a:lnTo>
                <a:lnTo>
                  <a:pt x="2592" y="635"/>
                </a:lnTo>
                <a:close/>
                <a:moveTo>
                  <a:pt x="2588" y="832"/>
                </a:moveTo>
                <a:lnTo>
                  <a:pt x="2588" y="832"/>
                </a:lnTo>
                <a:lnTo>
                  <a:pt x="2586" y="835"/>
                </a:lnTo>
                <a:lnTo>
                  <a:pt x="2586" y="835"/>
                </a:lnTo>
                <a:lnTo>
                  <a:pt x="2586" y="835"/>
                </a:lnTo>
                <a:lnTo>
                  <a:pt x="2590" y="837"/>
                </a:lnTo>
                <a:lnTo>
                  <a:pt x="2590" y="837"/>
                </a:lnTo>
                <a:lnTo>
                  <a:pt x="2590" y="835"/>
                </a:lnTo>
                <a:lnTo>
                  <a:pt x="2590" y="835"/>
                </a:lnTo>
                <a:lnTo>
                  <a:pt x="2592" y="835"/>
                </a:lnTo>
                <a:lnTo>
                  <a:pt x="2592" y="835"/>
                </a:lnTo>
                <a:lnTo>
                  <a:pt x="2592" y="832"/>
                </a:lnTo>
                <a:lnTo>
                  <a:pt x="2588" y="832"/>
                </a:lnTo>
                <a:close/>
                <a:moveTo>
                  <a:pt x="2565" y="663"/>
                </a:moveTo>
                <a:lnTo>
                  <a:pt x="2567" y="663"/>
                </a:lnTo>
                <a:lnTo>
                  <a:pt x="2567" y="665"/>
                </a:lnTo>
                <a:lnTo>
                  <a:pt x="2567" y="665"/>
                </a:lnTo>
                <a:lnTo>
                  <a:pt x="2569" y="665"/>
                </a:lnTo>
                <a:lnTo>
                  <a:pt x="2569" y="663"/>
                </a:lnTo>
                <a:lnTo>
                  <a:pt x="2569" y="663"/>
                </a:lnTo>
                <a:lnTo>
                  <a:pt x="2567" y="663"/>
                </a:lnTo>
                <a:lnTo>
                  <a:pt x="2567" y="663"/>
                </a:lnTo>
                <a:lnTo>
                  <a:pt x="2565" y="661"/>
                </a:lnTo>
                <a:lnTo>
                  <a:pt x="2565" y="661"/>
                </a:lnTo>
                <a:lnTo>
                  <a:pt x="2563" y="661"/>
                </a:lnTo>
                <a:lnTo>
                  <a:pt x="2565" y="663"/>
                </a:lnTo>
                <a:lnTo>
                  <a:pt x="2565" y="663"/>
                </a:lnTo>
                <a:close/>
                <a:moveTo>
                  <a:pt x="2573" y="663"/>
                </a:moveTo>
                <a:lnTo>
                  <a:pt x="2573" y="663"/>
                </a:lnTo>
                <a:lnTo>
                  <a:pt x="2571" y="663"/>
                </a:lnTo>
                <a:lnTo>
                  <a:pt x="2571" y="663"/>
                </a:lnTo>
                <a:lnTo>
                  <a:pt x="2569" y="663"/>
                </a:lnTo>
                <a:lnTo>
                  <a:pt x="2571" y="663"/>
                </a:lnTo>
                <a:lnTo>
                  <a:pt x="2573" y="663"/>
                </a:lnTo>
                <a:close/>
                <a:moveTo>
                  <a:pt x="2584" y="642"/>
                </a:moveTo>
                <a:lnTo>
                  <a:pt x="2584" y="642"/>
                </a:lnTo>
                <a:lnTo>
                  <a:pt x="2586" y="642"/>
                </a:lnTo>
                <a:lnTo>
                  <a:pt x="2586" y="642"/>
                </a:lnTo>
                <a:lnTo>
                  <a:pt x="2586" y="642"/>
                </a:lnTo>
                <a:lnTo>
                  <a:pt x="2586" y="644"/>
                </a:lnTo>
                <a:lnTo>
                  <a:pt x="2588" y="644"/>
                </a:lnTo>
                <a:lnTo>
                  <a:pt x="2588" y="644"/>
                </a:lnTo>
                <a:lnTo>
                  <a:pt x="2590" y="644"/>
                </a:lnTo>
                <a:lnTo>
                  <a:pt x="2590" y="644"/>
                </a:lnTo>
                <a:lnTo>
                  <a:pt x="2590" y="646"/>
                </a:lnTo>
                <a:lnTo>
                  <a:pt x="2588" y="648"/>
                </a:lnTo>
                <a:lnTo>
                  <a:pt x="2590" y="650"/>
                </a:lnTo>
                <a:lnTo>
                  <a:pt x="2590" y="650"/>
                </a:lnTo>
                <a:lnTo>
                  <a:pt x="2590" y="648"/>
                </a:lnTo>
                <a:lnTo>
                  <a:pt x="2590" y="646"/>
                </a:lnTo>
                <a:lnTo>
                  <a:pt x="2590" y="644"/>
                </a:lnTo>
                <a:lnTo>
                  <a:pt x="2590" y="644"/>
                </a:lnTo>
                <a:lnTo>
                  <a:pt x="2592" y="644"/>
                </a:lnTo>
                <a:lnTo>
                  <a:pt x="2592" y="642"/>
                </a:lnTo>
                <a:lnTo>
                  <a:pt x="2592" y="640"/>
                </a:lnTo>
                <a:lnTo>
                  <a:pt x="2592" y="637"/>
                </a:lnTo>
                <a:lnTo>
                  <a:pt x="2592" y="637"/>
                </a:lnTo>
                <a:lnTo>
                  <a:pt x="2592" y="637"/>
                </a:lnTo>
                <a:lnTo>
                  <a:pt x="2590" y="635"/>
                </a:lnTo>
                <a:lnTo>
                  <a:pt x="2590" y="637"/>
                </a:lnTo>
                <a:lnTo>
                  <a:pt x="2588" y="635"/>
                </a:lnTo>
                <a:lnTo>
                  <a:pt x="2590" y="633"/>
                </a:lnTo>
                <a:lnTo>
                  <a:pt x="2588" y="633"/>
                </a:lnTo>
                <a:lnTo>
                  <a:pt x="2588" y="633"/>
                </a:lnTo>
                <a:lnTo>
                  <a:pt x="2586" y="635"/>
                </a:lnTo>
                <a:lnTo>
                  <a:pt x="2586" y="635"/>
                </a:lnTo>
                <a:lnTo>
                  <a:pt x="2586" y="635"/>
                </a:lnTo>
                <a:lnTo>
                  <a:pt x="2586" y="637"/>
                </a:lnTo>
                <a:lnTo>
                  <a:pt x="2588" y="637"/>
                </a:lnTo>
                <a:lnTo>
                  <a:pt x="2588" y="640"/>
                </a:lnTo>
                <a:lnTo>
                  <a:pt x="2586" y="640"/>
                </a:lnTo>
                <a:lnTo>
                  <a:pt x="2586" y="640"/>
                </a:lnTo>
                <a:lnTo>
                  <a:pt x="2584" y="642"/>
                </a:lnTo>
                <a:lnTo>
                  <a:pt x="2584" y="642"/>
                </a:lnTo>
                <a:lnTo>
                  <a:pt x="2584" y="642"/>
                </a:lnTo>
                <a:close/>
                <a:moveTo>
                  <a:pt x="2560" y="669"/>
                </a:moveTo>
                <a:lnTo>
                  <a:pt x="2560" y="669"/>
                </a:lnTo>
                <a:lnTo>
                  <a:pt x="2560" y="669"/>
                </a:lnTo>
                <a:lnTo>
                  <a:pt x="2560" y="669"/>
                </a:lnTo>
                <a:lnTo>
                  <a:pt x="2560" y="669"/>
                </a:lnTo>
                <a:lnTo>
                  <a:pt x="2560" y="669"/>
                </a:lnTo>
                <a:lnTo>
                  <a:pt x="2560" y="669"/>
                </a:lnTo>
                <a:lnTo>
                  <a:pt x="2563" y="669"/>
                </a:lnTo>
                <a:lnTo>
                  <a:pt x="2565" y="669"/>
                </a:lnTo>
                <a:lnTo>
                  <a:pt x="2567" y="671"/>
                </a:lnTo>
                <a:lnTo>
                  <a:pt x="2567" y="671"/>
                </a:lnTo>
                <a:lnTo>
                  <a:pt x="2567" y="671"/>
                </a:lnTo>
                <a:lnTo>
                  <a:pt x="2567" y="669"/>
                </a:lnTo>
                <a:lnTo>
                  <a:pt x="2567" y="669"/>
                </a:lnTo>
                <a:lnTo>
                  <a:pt x="2567" y="669"/>
                </a:lnTo>
                <a:lnTo>
                  <a:pt x="2565" y="669"/>
                </a:lnTo>
                <a:lnTo>
                  <a:pt x="2563" y="669"/>
                </a:lnTo>
                <a:lnTo>
                  <a:pt x="2563" y="667"/>
                </a:lnTo>
                <a:lnTo>
                  <a:pt x="2565" y="667"/>
                </a:lnTo>
                <a:lnTo>
                  <a:pt x="2565" y="667"/>
                </a:lnTo>
                <a:lnTo>
                  <a:pt x="2563" y="667"/>
                </a:lnTo>
                <a:lnTo>
                  <a:pt x="2563" y="665"/>
                </a:lnTo>
                <a:lnTo>
                  <a:pt x="2560" y="665"/>
                </a:lnTo>
                <a:lnTo>
                  <a:pt x="2560" y="665"/>
                </a:lnTo>
                <a:lnTo>
                  <a:pt x="2558" y="667"/>
                </a:lnTo>
                <a:lnTo>
                  <a:pt x="2558" y="667"/>
                </a:lnTo>
                <a:lnTo>
                  <a:pt x="2558" y="669"/>
                </a:lnTo>
                <a:lnTo>
                  <a:pt x="2560" y="669"/>
                </a:lnTo>
                <a:close/>
                <a:moveTo>
                  <a:pt x="2569" y="858"/>
                </a:moveTo>
                <a:lnTo>
                  <a:pt x="2569" y="858"/>
                </a:lnTo>
                <a:lnTo>
                  <a:pt x="2571" y="858"/>
                </a:lnTo>
                <a:lnTo>
                  <a:pt x="2571" y="856"/>
                </a:lnTo>
                <a:lnTo>
                  <a:pt x="2571" y="856"/>
                </a:lnTo>
                <a:lnTo>
                  <a:pt x="2571" y="856"/>
                </a:lnTo>
                <a:lnTo>
                  <a:pt x="2569" y="858"/>
                </a:lnTo>
                <a:close/>
                <a:moveTo>
                  <a:pt x="2575" y="860"/>
                </a:moveTo>
                <a:lnTo>
                  <a:pt x="2575" y="862"/>
                </a:lnTo>
                <a:lnTo>
                  <a:pt x="2577" y="862"/>
                </a:lnTo>
                <a:lnTo>
                  <a:pt x="2577" y="862"/>
                </a:lnTo>
                <a:lnTo>
                  <a:pt x="2577" y="862"/>
                </a:lnTo>
                <a:lnTo>
                  <a:pt x="2579" y="862"/>
                </a:lnTo>
                <a:lnTo>
                  <a:pt x="2579" y="862"/>
                </a:lnTo>
                <a:lnTo>
                  <a:pt x="2577" y="860"/>
                </a:lnTo>
                <a:lnTo>
                  <a:pt x="2575" y="860"/>
                </a:lnTo>
                <a:close/>
                <a:moveTo>
                  <a:pt x="2516" y="709"/>
                </a:moveTo>
                <a:lnTo>
                  <a:pt x="2516" y="709"/>
                </a:lnTo>
                <a:lnTo>
                  <a:pt x="2514" y="709"/>
                </a:lnTo>
                <a:lnTo>
                  <a:pt x="2514" y="711"/>
                </a:lnTo>
                <a:lnTo>
                  <a:pt x="2516" y="711"/>
                </a:lnTo>
                <a:lnTo>
                  <a:pt x="2516" y="711"/>
                </a:lnTo>
                <a:lnTo>
                  <a:pt x="2516" y="711"/>
                </a:lnTo>
                <a:lnTo>
                  <a:pt x="2516" y="711"/>
                </a:lnTo>
                <a:lnTo>
                  <a:pt x="2516" y="709"/>
                </a:lnTo>
                <a:lnTo>
                  <a:pt x="2516" y="709"/>
                </a:lnTo>
                <a:close/>
                <a:moveTo>
                  <a:pt x="2521" y="734"/>
                </a:moveTo>
                <a:lnTo>
                  <a:pt x="2521" y="734"/>
                </a:lnTo>
                <a:lnTo>
                  <a:pt x="2523" y="730"/>
                </a:lnTo>
                <a:lnTo>
                  <a:pt x="2525" y="728"/>
                </a:lnTo>
                <a:lnTo>
                  <a:pt x="2525" y="728"/>
                </a:lnTo>
                <a:lnTo>
                  <a:pt x="2523" y="728"/>
                </a:lnTo>
                <a:lnTo>
                  <a:pt x="2521" y="730"/>
                </a:lnTo>
                <a:lnTo>
                  <a:pt x="2521" y="730"/>
                </a:lnTo>
                <a:lnTo>
                  <a:pt x="2521" y="730"/>
                </a:lnTo>
                <a:lnTo>
                  <a:pt x="2523" y="730"/>
                </a:lnTo>
                <a:lnTo>
                  <a:pt x="2521" y="732"/>
                </a:lnTo>
                <a:lnTo>
                  <a:pt x="2521" y="732"/>
                </a:lnTo>
                <a:lnTo>
                  <a:pt x="2521" y="734"/>
                </a:lnTo>
                <a:lnTo>
                  <a:pt x="2521" y="734"/>
                </a:lnTo>
                <a:lnTo>
                  <a:pt x="2521" y="734"/>
                </a:lnTo>
                <a:lnTo>
                  <a:pt x="2521" y="734"/>
                </a:lnTo>
                <a:close/>
                <a:moveTo>
                  <a:pt x="2516" y="696"/>
                </a:moveTo>
                <a:lnTo>
                  <a:pt x="2516" y="696"/>
                </a:lnTo>
                <a:lnTo>
                  <a:pt x="2514" y="698"/>
                </a:lnTo>
                <a:lnTo>
                  <a:pt x="2512" y="698"/>
                </a:lnTo>
                <a:lnTo>
                  <a:pt x="2512" y="698"/>
                </a:lnTo>
                <a:lnTo>
                  <a:pt x="2512" y="698"/>
                </a:lnTo>
                <a:lnTo>
                  <a:pt x="2512" y="698"/>
                </a:lnTo>
                <a:lnTo>
                  <a:pt x="2512" y="700"/>
                </a:lnTo>
                <a:lnTo>
                  <a:pt x="2512" y="700"/>
                </a:lnTo>
                <a:lnTo>
                  <a:pt x="2510" y="700"/>
                </a:lnTo>
                <a:lnTo>
                  <a:pt x="2510" y="700"/>
                </a:lnTo>
                <a:lnTo>
                  <a:pt x="2510" y="700"/>
                </a:lnTo>
                <a:lnTo>
                  <a:pt x="2510" y="700"/>
                </a:lnTo>
                <a:lnTo>
                  <a:pt x="2510" y="702"/>
                </a:lnTo>
                <a:lnTo>
                  <a:pt x="2514" y="702"/>
                </a:lnTo>
                <a:lnTo>
                  <a:pt x="2516" y="705"/>
                </a:lnTo>
                <a:lnTo>
                  <a:pt x="2516" y="705"/>
                </a:lnTo>
                <a:lnTo>
                  <a:pt x="2516" y="707"/>
                </a:lnTo>
                <a:lnTo>
                  <a:pt x="2519" y="707"/>
                </a:lnTo>
                <a:lnTo>
                  <a:pt x="2521" y="705"/>
                </a:lnTo>
                <a:lnTo>
                  <a:pt x="2521" y="709"/>
                </a:lnTo>
                <a:lnTo>
                  <a:pt x="2521" y="709"/>
                </a:lnTo>
                <a:lnTo>
                  <a:pt x="2521" y="709"/>
                </a:lnTo>
                <a:lnTo>
                  <a:pt x="2523" y="709"/>
                </a:lnTo>
                <a:lnTo>
                  <a:pt x="2523" y="707"/>
                </a:lnTo>
                <a:lnTo>
                  <a:pt x="2525" y="707"/>
                </a:lnTo>
                <a:lnTo>
                  <a:pt x="2525" y="705"/>
                </a:lnTo>
                <a:lnTo>
                  <a:pt x="2525" y="705"/>
                </a:lnTo>
                <a:lnTo>
                  <a:pt x="2525" y="705"/>
                </a:lnTo>
                <a:lnTo>
                  <a:pt x="2523" y="705"/>
                </a:lnTo>
                <a:lnTo>
                  <a:pt x="2521" y="705"/>
                </a:lnTo>
                <a:lnTo>
                  <a:pt x="2519" y="705"/>
                </a:lnTo>
                <a:lnTo>
                  <a:pt x="2519" y="702"/>
                </a:lnTo>
                <a:lnTo>
                  <a:pt x="2519" y="702"/>
                </a:lnTo>
                <a:lnTo>
                  <a:pt x="2519" y="700"/>
                </a:lnTo>
                <a:lnTo>
                  <a:pt x="2519" y="700"/>
                </a:lnTo>
                <a:lnTo>
                  <a:pt x="2519" y="700"/>
                </a:lnTo>
                <a:lnTo>
                  <a:pt x="2519" y="698"/>
                </a:lnTo>
                <a:lnTo>
                  <a:pt x="2516" y="696"/>
                </a:lnTo>
                <a:lnTo>
                  <a:pt x="2516" y="696"/>
                </a:lnTo>
                <a:close/>
                <a:moveTo>
                  <a:pt x="2531" y="740"/>
                </a:moveTo>
                <a:lnTo>
                  <a:pt x="2531" y="740"/>
                </a:lnTo>
                <a:lnTo>
                  <a:pt x="2533" y="740"/>
                </a:lnTo>
                <a:lnTo>
                  <a:pt x="2533" y="740"/>
                </a:lnTo>
                <a:lnTo>
                  <a:pt x="2533" y="738"/>
                </a:lnTo>
                <a:lnTo>
                  <a:pt x="2533" y="736"/>
                </a:lnTo>
                <a:lnTo>
                  <a:pt x="2533" y="736"/>
                </a:lnTo>
                <a:lnTo>
                  <a:pt x="2531" y="736"/>
                </a:lnTo>
                <a:lnTo>
                  <a:pt x="2531" y="736"/>
                </a:lnTo>
                <a:lnTo>
                  <a:pt x="2531" y="736"/>
                </a:lnTo>
                <a:lnTo>
                  <a:pt x="2529" y="736"/>
                </a:lnTo>
                <a:lnTo>
                  <a:pt x="2529" y="738"/>
                </a:lnTo>
                <a:lnTo>
                  <a:pt x="2531" y="740"/>
                </a:lnTo>
                <a:lnTo>
                  <a:pt x="2531" y="740"/>
                </a:lnTo>
                <a:close/>
                <a:moveTo>
                  <a:pt x="2516" y="723"/>
                </a:moveTo>
                <a:lnTo>
                  <a:pt x="2516" y="723"/>
                </a:lnTo>
                <a:lnTo>
                  <a:pt x="2516" y="723"/>
                </a:lnTo>
                <a:lnTo>
                  <a:pt x="2519" y="723"/>
                </a:lnTo>
                <a:lnTo>
                  <a:pt x="2525" y="723"/>
                </a:lnTo>
                <a:lnTo>
                  <a:pt x="2525" y="719"/>
                </a:lnTo>
                <a:lnTo>
                  <a:pt x="2523" y="719"/>
                </a:lnTo>
                <a:lnTo>
                  <a:pt x="2521" y="719"/>
                </a:lnTo>
                <a:lnTo>
                  <a:pt x="2521" y="717"/>
                </a:lnTo>
                <a:lnTo>
                  <a:pt x="2519" y="717"/>
                </a:lnTo>
                <a:lnTo>
                  <a:pt x="2519" y="717"/>
                </a:lnTo>
                <a:lnTo>
                  <a:pt x="2519" y="717"/>
                </a:lnTo>
                <a:lnTo>
                  <a:pt x="2516" y="717"/>
                </a:lnTo>
                <a:lnTo>
                  <a:pt x="2516" y="717"/>
                </a:lnTo>
                <a:lnTo>
                  <a:pt x="2516" y="719"/>
                </a:lnTo>
                <a:lnTo>
                  <a:pt x="2516" y="719"/>
                </a:lnTo>
                <a:lnTo>
                  <a:pt x="2519" y="719"/>
                </a:lnTo>
                <a:lnTo>
                  <a:pt x="2519" y="723"/>
                </a:lnTo>
                <a:lnTo>
                  <a:pt x="2516" y="723"/>
                </a:lnTo>
                <a:close/>
                <a:moveTo>
                  <a:pt x="2542" y="782"/>
                </a:moveTo>
                <a:lnTo>
                  <a:pt x="2542" y="784"/>
                </a:lnTo>
                <a:lnTo>
                  <a:pt x="2544" y="786"/>
                </a:lnTo>
                <a:lnTo>
                  <a:pt x="2544" y="786"/>
                </a:lnTo>
                <a:lnTo>
                  <a:pt x="2544" y="786"/>
                </a:lnTo>
                <a:lnTo>
                  <a:pt x="2546" y="786"/>
                </a:lnTo>
                <a:lnTo>
                  <a:pt x="2548" y="786"/>
                </a:lnTo>
                <a:lnTo>
                  <a:pt x="2548" y="784"/>
                </a:lnTo>
                <a:lnTo>
                  <a:pt x="2550" y="784"/>
                </a:lnTo>
                <a:lnTo>
                  <a:pt x="2548" y="784"/>
                </a:lnTo>
                <a:lnTo>
                  <a:pt x="2548" y="784"/>
                </a:lnTo>
                <a:lnTo>
                  <a:pt x="2546" y="782"/>
                </a:lnTo>
                <a:lnTo>
                  <a:pt x="2544" y="782"/>
                </a:lnTo>
                <a:lnTo>
                  <a:pt x="2542" y="782"/>
                </a:lnTo>
                <a:close/>
                <a:moveTo>
                  <a:pt x="2544" y="761"/>
                </a:moveTo>
                <a:lnTo>
                  <a:pt x="2544" y="761"/>
                </a:lnTo>
                <a:lnTo>
                  <a:pt x="2542" y="763"/>
                </a:lnTo>
                <a:lnTo>
                  <a:pt x="2542" y="765"/>
                </a:lnTo>
                <a:lnTo>
                  <a:pt x="2540" y="765"/>
                </a:lnTo>
                <a:lnTo>
                  <a:pt x="2540" y="767"/>
                </a:lnTo>
                <a:lnTo>
                  <a:pt x="2537" y="770"/>
                </a:lnTo>
                <a:lnTo>
                  <a:pt x="2540" y="770"/>
                </a:lnTo>
                <a:lnTo>
                  <a:pt x="2540" y="767"/>
                </a:lnTo>
                <a:lnTo>
                  <a:pt x="2542" y="770"/>
                </a:lnTo>
                <a:lnTo>
                  <a:pt x="2544" y="765"/>
                </a:lnTo>
                <a:lnTo>
                  <a:pt x="2544" y="765"/>
                </a:lnTo>
                <a:lnTo>
                  <a:pt x="2546" y="765"/>
                </a:lnTo>
                <a:lnTo>
                  <a:pt x="2544" y="763"/>
                </a:lnTo>
                <a:lnTo>
                  <a:pt x="2544" y="761"/>
                </a:lnTo>
                <a:close/>
                <a:moveTo>
                  <a:pt x="2516" y="738"/>
                </a:moveTo>
                <a:lnTo>
                  <a:pt x="2516" y="738"/>
                </a:lnTo>
                <a:lnTo>
                  <a:pt x="2519" y="736"/>
                </a:lnTo>
                <a:lnTo>
                  <a:pt x="2521" y="736"/>
                </a:lnTo>
                <a:lnTo>
                  <a:pt x="2521" y="736"/>
                </a:lnTo>
                <a:lnTo>
                  <a:pt x="2519" y="734"/>
                </a:lnTo>
                <a:lnTo>
                  <a:pt x="2519" y="732"/>
                </a:lnTo>
                <a:lnTo>
                  <a:pt x="2519" y="732"/>
                </a:lnTo>
                <a:lnTo>
                  <a:pt x="2516" y="734"/>
                </a:lnTo>
                <a:lnTo>
                  <a:pt x="2516" y="732"/>
                </a:lnTo>
                <a:lnTo>
                  <a:pt x="2514" y="732"/>
                </a:lnTo>
                <a:lnTo>
                  <a:pt x="2514" y="734"/>
                </a:lnTo>
                <a:lnTo>
                  <a:pt x="2514" y="734"/>
                </a:lnTo>
                <a:lnTo>
                  <a:pt x="2514" y="734"/>
                </a:lnTo>
                <a:lnTo>
                  <a:pt x="2514" y="734"/>
                </a:lnTo>
                <a:lnTo>
                  <a:pt x="2514" y="736"/>
                </a:lnTo>
                <a:lnTo>
                  <a:pt x="2514" y="736"/>
                </a:lnTo>
                <a:lnTo>
                  <a:pt x="2514" y="736"/>
                </a:lnTo>
                <a:lnTo>
                  <a:pt x="2516" y="734"/>
                </a:lnTo>
                <a:lnTo>
                  <a:pt x="2516" y="734"/>
                </a:lnTo>
                <a:lnTo>
                  <a:pt x="2516" y="734"/>
                </a:lnTo>
                <a:lnTo>
                  <a:pt x="2516" y="736"/>
                </a:lnTo>
                <a:lnTo>
                  <a:pt x="2516" y="736"/>
                </a:lnTo>
                <a:lnTo>
                  <a:pt x="2516" y="738"/>
                </a:lnTo>
                <a:lnTo>
                  <a:pt x="2516" y="738"/>
                </a:lnTo>
                <a:close/>
                <a:moveTo>
                  <a:pt x="2512" y="717"/>
                </a:moveTo>
                <a:lnTo>
                  <a:pt x="2510" y="717"/>
                </a:lnTo>
                <a:lnTo>
                  <a:pt x="2510" y="719"/>
                </a:lnTo>
                <a:lnTo>
                  <a:pt x="2512" y="719"/>
                </a:lnTo>
                <a:lnTo>
                  <a:pt x="2512" y="717"/>
                </a:lnTo>
                <a:lnTo>
                  <a:pt x="2514" y="717"/>
                </a:lnTo>
                <a:lnTo>
                  <a:pt x="2514" y="717"/>
                </a:lnTo>
                <a:lnTo>
                  <a:pt x="2512" y="717"/>
                </a:lnTo>
                <a:close/>
                <a:moveTo>
                  <a:pt x="2661" y="816"/>
                </a:moveTo>
                <a:lnTo>
                  <a:pt x="2663" y="816"/>
                </a:lnTo>
                <a:lnTo>
                  <a:pt x="2665" y="816"/>
                </a:lnTo>
                <a:lnTo>
                  <a:pt x="2667" y="816"/>
                </a:lnTo>
                <a:lnTo>
                  <a:pt x="2667" y="816"/>
                </a:lnTo>
                <a:lnTo>
                  <a:pt x="2667" y="816"/>
                </a:lnTo>
                <a:lnTo>
                  <a:pt x="2665" y="814"/>
                </a:lnTo>
                <a:lnTo>
                  <a:pt x="2663" y="814"/>
                </a:lnTo>
                <a:lnTo>
                  <a:pt x="2661" y="814"/>
                </a:lnTo>
                <a:lnTo>
                  <a:pt x="2661" y="814"/>
                </a:lnTo>
                <a:lnTo>
                  <a:pt x="2661" y="816"/>
                </a:lnTo>
                <a:close/>
                <a:moveTo>
                  <a:pt x="2764" y="166"/>
                </a:moveTo>
                <a:lnTo>
                  <a:pt x="2764" y="168"/>
                </a:lnTo>
                <a:lnTo>
                  <a:pt x="2768" y="174"/>
                </a:lnTo>
                <a:lnTo>
                  <a:pt x="2770" y="174"/>
                </a:lnTo>
                <a:lnTo>
                  <a:pt x="2772" y="174"/>
                </a:lnTo>
                <a:lnTo>
                  <a:pt x="2776" y="176"/>
                </a:lnTo>
                <a:lnTo>
                  <a:pt x="2778" y="178"/>
                </a:lnTo>
                <a:lnTo>
                  <a:pt x="2780" y="180"/>
                </a:lnTo>
                <a:lnTo>
                  <a:pt x="2783" y="180"/>
                </a:lnTo>
                <a:lnTo>
                  <a:pt x="2783" y="178"/>
                </a:lnTo>
                <a:lnTo>
                  <a:pt x="2780" y="176"/>
                </a:lnTo>
                <a:lnTo>
                  <a:pt x="2780" y="174"/>
                </a:lnTo>
                <a:lnTo>
                  <a:pt x="2778" y="174"/>
                </a:lnTo>
                <a:lnTo>
                  <a:pt x="2776" y="172"/>
                </a:lnTo>
                <a:lnTo>
                  <a:pt x="2774" y="170"/>
                </a:lnTo>
                <a:lnTo>
                  <a:pt x="2770" y="170"/>
                </a:lnTo>
                <a:lnTo>
                  <a:pt x="2770" y="168"/>
                </a:lnTo>
                <a:lnTo>
                  <a:pt x="2770" y="168"/>
                </a:lnTo>
                <a:lnTo>
                  <a:pt x="2768" y="166"/>
                </a:lnTo>
                <a:lnTo>
                  <a:pt x="2770" y="166"/>
                </a:lnTo>
                <a:lnTo>
                  <a:pt x="2768" y="164"/>
                </a:lnTo>
                <a:lnTo>
                  <a:pt x="2766" y="162"/>
                </a:lnTo>
                <a:lnTo>
                  <a:pt x="2764" y="159"/>
                </a:lnTo>
                <a:lnTo>
                  <a:pt x="2762" y="159"/>
                </a:lnTo>
                <a:lnTo>
                  <a:pt x="2762" y="162"/>
                </a:lnTo>
                <a:lnTo>
                  <a:pt x="2762" y="164"/>
                </a:lnTo>
                <a:lnTo>
                  <a:pt x="2764" y="166"/>
                </a:lnTo>
                <a:close/>
                <a:moveTo>
                  <a:pt x="2808" y="457"/>
                </a:moveTo>
                <a:lnTo>
                  <a:pt x="2808" y="457"/>
                </a:lnTo>
                <a:lnTo>
                  <a:pt x="2806" y="457"/>
                </a:lnTo>
                <a:lnTo>
                  <a:pt x="2804" y="457"/>
                </a:lnTo>
                <a:lnTo>
                  <a:pt x="2801" y="459"/>
                </a:lnTo>
                <a:lnTo>
                  <a:pt x="2801" y="459"/>
                </a:lnTo>
                <a:lnTo>
                  <a:pt x="2801" y="459"/>
                </a:lnTo>
                <a:lnTo>
                  <a:pt x="2799" y="459"/>
                </a:lnTo>
                <a:lnTo>
                  <a:pt x="2799" y="461"/>
                </a:lnTo>
                <a:lnTo>
                  <a:pt x="2799" y="463"/>
                </a:lnTo>
                <a:lnTo>
                  <a:pt x="2801" y="463"/>
                </a:lnTo>
                <a:lnTo>
                  <a:pt x="2801" y="463"/>
                </a:lnTo>
                <a:lnTo>
                  <a:pt x="2801" y="461"/>
                </a:lnTo>
                <a:lnTo>
                  <a:pt x="2801" y="461"/>
                </a:lnTo>
                <a:lnTo>
                  <a:pt x="2804" y="461"/>
                </a:lnTo>
                <a:lnTo>
                  <a:pt x="2804" y="461"/>
                </a:lnTo>
                <a:lnTo>
                  <a:pt x="2806" y="461"/>
                </a:lnTo>
                <a:lnTo>
                  <a:pt x="2808" y="461"/>
                </a:lnTo>
                <a:lnTo>
                  <a:pt x="2808" y="459"/>
                </a:lnTo>
                <a:lnTo>
                  <a:pt x="2810" y="459"/>
                </a:lnTo>
                <a:lnTo>
                  <a:pt x="2812" y="459"/>
                </a:lnTo>
                <a:lnTo>
                  <a:pt x="2812" y="457"/>
                </a:lnTo>
                <a:lnTo>
                  <a:pt x="2812" y="457"/>
                </a:lnTo>
                <a:lnTo>
                  <a:pt x="2812" y="457"/>
                </a:lnTo>
                <a:lnTo>
                  <a:pt x="2810" y="457"/>
                </a:lnTo>
                <a:lnTo>
                  <a:pt x="2808" y="457"/>
                </a:lnTo>
                <a:close/>
                <a:moveTo>
                  <a:pt x="2594" y="631"/>
                </a:moveTo>
                <a:lnTo>
                  <a:pt x="2596" y="631"/>
                </a:lnTo>
                <a:lnTo>
                  <a:pt x="2596" y="631"/>
                </a:lnTo>
                <a:lnTo>
                  <a:pt x="2596" y="629"/>
                </a:lnTo>
                <a:lnTo>
                  <a:pt x="2596" y="629"/>
                </a:lnTo>
                <a:lnTo>
                  <a:pt x="2596" y="629"/>
                </a:lnTo>
                <a:lnTo>
                  <a:pt x="2596" y="629"/>
                </a:lnTo>
                <a:lnTo>
                  <a:pt x="2596" y="629"/>
                </a:lnTo>
                <a:lnTo>
                  <a:pt x="2594" y="629"/>
                </a:lnTo>
                <a:lnTo>
                  <a:pt x="2594" y="629"/>
                </a:lnTo>
                <a:lnTo>
                  <a:pt x="2594" y="629"/>
                </a:lnTo>
                <a:lnTo>
                  <a:pt x="2594" y="631"/>
                </a:lnTo>
                <a:lnTo>
                  <a:pt x="2594" y="631"/>
                </a:lnTo>
                <a:lnTo>
                  <a:pt x="2594" y="631"/>
                </a:lnTo>
                <a:close/>
                <a:moveTo>
                  <a:pt x="2791" y="512"/>
                </a:moveTo>
                <a:lnTo>
                  <a:pt x="2793" y="512"/>
                </a:lnTo>
                <a:lnTo>
                  <a:pt x="2793" y="512"/>
                </a:lnTo>
                <a:lnTo>
                  <a:pt x="2791" y="512"/>
                </a:lnTo>
                <a:lnTo>
                  <a:pt x="2789" y="512"/>
                </a:lnTo>
                <a:lnTo>
                  <a:pt x="2789" y="512"/>
                </a:lnTo>
                <a:lnTo>
                  <a:pt x="2787" y="514"/>
                </a:lnTo>
                <a:lnTo>
                  <a:pt x="2787" y="514"/>
                </a:lnTo>
                <a:lnTo>
                  <a:pt x="2789" y="514"/>
                </a:lnTo>
                <a:lnTo>
                  <a:pt x="2791" y="512"/>
                </a:lnTo>
                <a:close/>
                <a:moveTo>
                  <a:pt x="2791" y="510"/>
                </a:moveTo>
                <a:lnTo>
                  <a:pt x="2791" y="508"/>
                </a:lnTo>
                <a:lnTo>
                  <a:pt x="2789" y="508"/>
                </a:lnTo>
                <a:lnTo>
                  <a:pt x="2789" y="508"/>
                </a:lnTo>
                <a:lnTo>
                  <a:pt x="2789" y="508"/>
                </a:lnTo>
                <a:lnTo>
                  <a:pt x="2787" y="510"/>
                </a:lnTo>
                <a:lnTo>
                  <a:pt x="2787" y="510"/>
                </a:lnTo>
                <a:lnTo>
                  <a:pt x="2787" y="512"/>
                </a:lnTo>
                <a:lnTo>
                  <a:pt x="2787" y="510"/>
                </a:lnTo>
                <a:lnTo>
                  <a:pt x="2791" y="510"/>
                </a:lnTo>
                <a:lnTo>
                  <a:pt x="2791" y="510"/>
                </a:lnTo>
                <a:close/>
                <a:moveTo>
                  <a:pt x="2797" y="461"/>
                </a:moveTo>
                <a:lnTo>
                  <a:pt x="2795" y="463"/>
                </a:lnTo>
                <a:lnTo>
                  <a:pt x="2795" y="466"/>
                </a:lnTo>
                <a:lnTo>
                  <a:pt x="2793" y="468"/>
                </a:lnTo>
                <a:lnTo>
                  <a:pt x="2795" y="466"/>
                </a:lnTo>
                <a:lnTo>
                  <a:pt x="2797" y="466"/>
                </a:lnTo>
                <a:lnTo>
                  <a:pt x="2797" y="463"/>
                </a:lnTo>
                <a:lnTo>
                  <a:pt x="2797" y="463"/>
                </a:lnTo>
                <a:lnTo>
                  <a:pt x="2797" y="461"/>
                </a:lnTo>
                <a:lnTo>
                  <a:pt x="2797" y="461"/>
                </a:lnTo>
                <a:close/>
                <a:moveTo>
                  <a:pt x="2820" y="443"/>
                </a:moveTo>
                <a:lnTo>
                  <a:pt x="2820" y="443"/>
                </a:lnTo>
                <a:lnTo>
                  <a:pt x="2818" y="443"/>
                </a:lnTo>
                <a:lnTo>
                  <a:pt x="2818" y="445"/>
                </a:lnTo>
                <a:lnTo>
                  <a:pt x="2816" y="445"/>
                </a:lnTo>
                <a:lnTo>
                  <a:pt x="2816" y="447"/>
                </a:lnTo>
                <a:lnTo>
                  <a:pt x="2818" y="447"/>
                </a:lnTo>
                <a:lnTo>
                  <a:pt x="2820" y="447"/>
                </a:lnTo>
                <a:lnTo>
                  <a:pt x="2820" y="447"/>
                </a:lnTo>
                <a:lnTo>
                  <a:pt x="2822" y="447"/>
                </a:lnTo>
                <a:lnTo>
                  <a:pt x="2822" y="447"/>
                </a:lnTo>
                <a:lnTo>
                  <a:pt x="2822" y="449"/>
                </a:lnTo>
                <a:lnTo>
                  <a:pt x="2824" y="449"/>
                </a:lnTo>
                <a:lnTo>
                  <a:pt x="2829" y="449"/>
                </a:lnTo>
                <a:lnTo>
                  <a:pt x="2831" y="447"/>
                </a:lnTo>
                <a:lnTo>
                  <a:pt x="2831" y="445"/>
                </a:lnTo>
                <a:lnTo>
                  <a:pt x="2831" y="443"/>
                </a:lnTo>
                <a:lnTo>
                  <a:pt x="2829" y="440"/>
                </a:lnTo>
                <a:lnTo>
                  <a:pt x="2827" y="438"/>
                </a:lnTo>
                <a:lnTo>
                  <a:pt x="2827" y="438"/>
                </a:lnTo>
                <a:lnTo>
                  <a:pt x="2827" y="438"/>
                </a:lnTo>
                <a:lnTo>
                  <a:pt x="2827" y="438"/>
                </a:lnTo>
                <a:lnTo>
                  <a:pt x="2827" y="440"/>
                </a:lnTo>
                <a:lnTo>
                  <a:pt x="2822" y="440"/>
                </a:lnTo>
                <a:lnTo>
                  <a:pt x="2822" y="440"/>
                </a:lnTo>
                <a:lnTo>
                  <a:pt x="2822" y="443"/>
                </a:lnTo>
                <a:lnTo>
                  <a:pt x="2822" y="443"/>
                </a:lnTo>
                <a:lnTo>
                  <a:pt x="2820" y="443"/>
                </a:lnTo>
                <a:close/>
                <a:moveTo>
                  <a:pt x="2873" y="426"/>
                </a:moveTo>
                <a:lnTo>
                  <a:pt x="2875" y="424"/>
                </a:lnTo>
                <a:lnTo>
                  <a:pt x="2879" y="424"/>
                </a:lnTo>
                <a:lnTo>
                  <a:pt x="2881" y="424"/>
                </a:lnTo>
                <a:lnTo>
                  <a:pt x="2881" y="422"/>
                </a:lnTo>
                <a:lnTo>
                  <a:pt x="2881" y="419"/>
                </a:lnTo>
                <a:lnTo>
                  <a:pt x="2883" y="419"/>
                </a:lnTo>
                <a:lnTo>
                  <a:pt x="2885" y="417"/>
                </a:lnTo>
                <a:lnTo>
                  <a:pt x="2885" y="417"/>
                </a:lnTo>
                <a:lnTo>
                  <a:pt x="2887" y="417"/>
                </a:lnTo>
                <a:lnTo>
                  <a:pt x="2889" y="415"/>
                </a:lnTo>
                <a:lnTo>
                  <a:pt x="2892" y="413"/>
                </a:lnTo>
                <a:lnTo>
                  <a:pt x="2892" y="413"/>
                </a:lnTo>
                <a:lnTo>
                  <a:pt x="2889" y="411"/>
                </a:lnTo>
                <a:lnTo>
                  <a:pt x="2889" y="411"/>
                </a:lnTo>
                <a:lnTo>
                  <a:pt x="2889" y="413"/>
                </a:lnTo>
                <a:lnTo>
                  <a:pt x="2887" y="413"/>
                </a:lnTo>
                <a:lnTo>
                  <a:pt x="2887" y="411"/>
                </a:lnTo>
                <a:lnTo>
                  <a:pt x="2887" y="409"/>
                </a:lnTo>
                <a:lnTo>
                  <a:pt x="2885" y="407"/>
                </a:lnTo>
                <a:lnTo>
                  <a:pt x="2885" y="407"/>
                </a:lnTo>
                <a:lnTo>
                  <a:pt x="2883" y="409"/>
                </a:lnTo>
                <a:lnTo>
                  <a:pt x="2883" y="409"/>
                </a:lnTo>
                <a:lnTo>
                  <a:pt x="2883" y="411"/>
                </a:lnTo>
                <a:lnTo>
                  <a:pt x="2883" y="411"/>
                </a:lnTo>
                <a:lnTo>
                  <a:pt x="2883" y="411"/>
                </a:lnTo>
                <a:lnTo>
                  <a:pt x="2881" y="413"/>
                </a:lnTo>
                <a:lnTo>
                  <a:pt x="2881" y="413"/>
                </a:lnTo>
                <a:lnTo>
                  <a:pt x="2879" y="415"/>
                </a:lnTo>
                <a:lnTo>
                  <a:pt x="2879" y="417"/>
                </a:lnTo>
                <a:lnTo>
                  <a:pt x="2879" y="417"/>
                </a:lnTo>
                <a:lnTo>
                  <a:pt x="2879" y="419"/>
                </a:lnTo>
                <a:lnTo>
                  <a:pt x="2877" y="417"/>
                </a:lnTo>
                <a:lnTo>
                  <a:pt x="2877" y="417"/>
                </a:lnTo>
                <a:lnTo>
                  <a:pt x="2877" y="419"/>
                </a:lnTo>
                <a:lnTo>
                  <a:pt x="2875" y="419"/>
                </a:lnTo>
                <a:lnTo>
                  <a:pt x="2873" y="419"/>
                </a:lnTo>
                <a:lnTo>
                  <a:pt x="2873" y="419"/>
                </a:lnTo>
                <a:lnTo>
                  <a:pt x="2873" y="419"/>
                </a:lnTo>
                <a:lnTo>
                  <a:pt x="2873" y="422"/>
                </a:lnTo>
                <a:lnTo>
                  <a:pt x="2873" y="422"/>
                </a:lnTo>
                <a:lnTo>
                  <a:pt x="2871" y="422"/>
                </a:lnTo>
                <a:lnTo>
                  <a:pt x="2868" y="424"/>
                </a:lnTo>
                <a:lnTo>
                  <a:pt x="2871" y="424"/>
                </a:lnTo>
                <a:lnTo>
                  <a:pt x="2873" y="426"/>
                </a:lnTo>
                <a:close/>
                <a:moveTo>
                  <a:pt x="2885" y="296"/>
                </a:moveTo>
                <a:lnTo>
                  <a:pt x="2885" y="294"/>
                </a:lnTo>
                <a:lnTo>
                  <a:pt x="2887" y="294"/>
                </a:lnTo>
                <a:lnTo>
                  <a:pt x="2887" y="292"/>
                </a:lnTo>
                <a:lnTo>
                  <a:pt x="2885" y="292"/>
                </a:lnTo>
                <a:lnTo>
                  <a:pt x="2881" y="292"/>
                </a:lnTo>
                <a:lnTo>
                  <a:pt x="2881" y="292"/>
                </a:lnTo>
                <a:lnTo>
                  <a:pt x="2881" y="294"/>
                </a:lnTo>
                <a:lnTo>
                  <a:pt x="2885" y="296"/>
                </a:lnTo>
                <a:close/>
                <a:moveTo>
                  <a:pt x="2894" y="409"/>
                </a:moveTo>
                <a:lnTo>
                  <a:pt x="2894" y="411"/>
                </a:lnTo>
                <a:lnTo>
                  <a:pt x="2894" y="411"/>
                </a:lnTo>
                <a:lnTo>
                  <a:pt x="2896" y="411"/>
                </a:lnTo>
                <a:lnTo>
                  <a:pt x="2898" y="411"/>
                </a:lnTo>
                <a:lnTo>
                  <a:pt x="2898" y="411"/>
                </a:lnTo>
                <a:lnTo>
                  <a:pt x="2898" y="409"/>
                </a:lnTo>
                <a:lnTo>
                  <a:pt x="2898" y="409"/>
                </a:lnTo>
                <a:lnTo>
                  <a:pt x="2896" y="407"/>
                </a:lnTo>
                <a:lnTo>
                  <a:pt x="2896" y="407"/>
                </a:lnTo>
                <a:lnTo>
                  <a:pt x="2896" y="407"/>
                </a:lnTo>
                <a:lnTo>
                  <a:pt x="2894" y="407"/>
                </a:lnTo>
                <a:lnTo>
                  <a:pt x="2894" y="405"/>
                </a:lnTo>
                <a:lnTo>
                  <a:pt x="2892" y="407"/>
                </a:lnTo>
                <a:lnTo>
                  <a:pt x="2892" y="407"/>
                </a:lnTo>
                <a:lnTo>
                  <a:pt x="2894" y="409"/>
                </a:lnTo>
                <a:close/>
                <a:moveTo>
                  <a:pt x="2814" y="459"/>
                </a:moveTo>
                <a:lnTo>
                  <a:pt x="2816" y="459"/>
                </a:lnTo>
                <a:lnTo>
                  <a:pt x="2820" y="459"/>
                </a:lnTo>
                <a:lnTo>
                  <a:pt x="2824" y="455"/>
                </a:lnTo>
                <a:lnTo>
                  <a:pt x="2827" y="457"/>
                </a:lnTo>
                <a:lnTo>
                  <a:pt x="2827" y="455"/>
                </a:lnTo>
                <a:lnTo>
                  <a:pt x="2829" y="455"/>
                </a:lnTo>
                <a:lnTo>
                  <a:pt x="2829" y="453"/>
                </a:lnTo>
                <a:lnTo>
                  <a:pt x="2831" y="453"/>
                </a:lnTo>
                <a:lnTo>
                  <a:pt x="2831" y="455"/>
                </a:lnTo>
                <a:lnTo>
                  <a:pt x="2831" y="455"/>
                </a:lnTo>
                <a:lnTo>
                  <a:pt x="2835" y="455"/>
                </a:lnTo>
                <a:lnTo>
                  <a:pt x="2837" y="453"/>
                </a:lnTo>
                <a:lnTo>
                  <a:pt x="2837" y="453"/>
                </a:lnTo>
                <a:lnTo>
                  <a:pt x="2837" y="453"/>
                </a:lnTo>
                <a:lnTo>
                  <a:pt x="2839" y="453"/>
                </a:lnTo>
                <a:lnTo>
                  <a:pt x="2839" y="453"/>
                </a:lnTo>
                <a:lnTo>
                  <a:pt x="2841" y="451"/>
                </a:lnTo>
                <a:lnTo>
                  <a:pt x="2843" y="449"/>
                </a:lnTo>
                <a:lnTo>
                  <a:pt x="2845" y="449"/>
                </a:lnTo>
                <a:lnTo>
                  <a:pt x="2848" y="447"/>
                </a:lnTo>
                <a:lnTo>
                  <a:pt x="2848" y="445"/>
                </a:lnTo>
                <a:lnTo>
                  <a:pt x="2845" y="443"/>
                </a:lnTo>
                <a:lnTo>
                  <a:pt x="2845" y="443"/>
                </a:lnTo>
                <a:lnTo>
                  <a:pt x="2843" y="440"/>
                </a:lnTo>
                <a:lnTo>
                  <a:pt x="2843" y="443"/>
                </a:lnTo>
                <a:lnTo>
                  <a:pt x="2843" y="443"/>
                </a:lnTo>
                <a:lnTo>
                  <a:pt x="2841" y="443"/>
                </a:lnTo>
                <a:lnTo>
                  <a:pt x="2841" y="443"/>
                </a:lnTo>
                <a:lnTo>
                  <a:pt x="2841" y="445"/>
                </a:lnTo>
                <a:lnTo>
                  <a:pt x="2841" y="445"/>
                </a:lnTo>
                <a:lnTo>
                  <a:pt x="2841" y="447"/>
                </a:lnTo>
                <a:lnTo>
                  <a:pt x="2839" y="447"/>
                </a:lnTo>
                <a:lnTo>
                  <a:pt x="2837" y="449"/>
                </a:lnTo>
                <a:lnTo>
                  <a:pt x="2837" y="449"/>
                </a:lnTo>
                <a:lnTo>
                  <a:pt x="2837" y="449"/>
                </a:lnTo>
                <a:lnTo>
                  <a:pt x="2839" y="445"/>
                </a:lnTo>
                <a:lnTo>
                  <a:pt x="2839" y="443"/>
                </a:lnTo>
                <a:lnTo>
                  <a:pt x="2839" y="440"/>
                </a:lnTo>
                <a:lnTo>
                  <a:pt x="2837" y="438"/>
                </a:lnTo>
                <a:lnTo>
                  <a:pt x="2837" y="438"/>
                </a:lnTo>
                <a:lnTo>
                  <a:pt x="2839" y="436"/>
                </a:lnTo>
                <a:lnTo>
                  <a:pt x="2841" y="432"/>
                </a:lnTo>
                <a:lnTo>
                  <a:pt x="2841" y="432"/>
                </a:lnTo>
                <a:lnTo>
                  <a:pt x="2841" y="430"/>
                </a:lnTo>
                <a:lnTo>
                  <a:pt x="2839" y="430"/>
                </a:lnTo>
                <a:lnTo>
                  <a:pt x="2837" y="432"/>
                </a:lnTo>
                <a:lnTo>
                  <a:pt x="2835" y="434"/>
                </a:lnTo>
                <a:lnTo>
                  <a:pt x="2835" y="434"/>
                </a:lnTo>
                <a:lnTo>
                  <a:pt x="2833" y="436"/>
                </a:lnTo>
                <a:lnTo>
                  <a:pt x="2831" y="438"/>
                </a:lnTo>
                <a:lnTo>
                  <a:pt x="2831" y="440"/>
                </a:lnTo>
                <a:lnTo>
                  <a:pt x="2833" y="440"/>
                </a:lnTo>
                <a:lnTo>
                  <a:pt x="2833" y="440"/>
                </a:lnTo>
                <a:lnTo>
                  <a:pt x="2833" y="443"/>
                </a:lnTo>
                <a:lnTo>
                  <a:pt x="2831" y="449"/>
                </a:lnTo>
                <a:lnTo>
                  <a:pt x="2827" y="453"/>
                </a:lnTo>
                <a:lnTo>
                  <a:pt x="2818" y="453"/>
                </a:lnTo>
                <a:lnTo>
                  <a:pt x="2816" y="455"/>
                </a:lnTo>
                <a:lnTo>
                  <a:pt x="2814" y="457"/>
                </a:lnTo>
                <a:lnTo>
                  <a:pt x="2814" y="459"/>
                </a:lnTo>
                <a:close/>
                <a:moveTo>
                  <a:pt x="2680" y="784"/>
                </a:moveTo>
                <a:lnTo>
                  <a:pt x="2682" y="784"/>
                </a:lnTo>
                <a:lnTo>
                  <a:pt x="2680" y="784"/>
                </a:lnTo>
                <a:lnTo>
                  <a:pt x="2678" y="784"/>
                </a:lnTo>
                <a:lnTo>
                  <a:pt x="2680" y="784"/>
                </a:lnTo>
                <a:close/>
                <a:moveTo>
                  <a:pt x="2680" y="637"/>
                </a:moveTo>
                <a:lnTo>
                  <a:pt x="2680" y="637"/>
                </a:lnTo>
                <a:lnTo>
                  <a:pt x="2680" y="637"/>
                </a:lnTo>
                <a:lnTo>
                  <a:pt x="2680" y="637"/>
                </a:lnTo>
                <a:lnTo>
                  <a:pt x="2680" y="640"/>
                </a:lnTo>
                <a:lnTo>
                  <a:pt x="2680" y="642"/>
                </a:lnTo>
                <a:lnTo>
                  <a:pt x="2680" y="642"/>
                </a:lnTo>
                <a:lnTo>
                  <a:pt x="2680" y="642"/>
                </a:lnTo>
                <a:lnTo>
                  <a:pt x="2682" y="644"/>
                </a:lnTo>
                <a:lnTo>
                  <a:pt x="2682" y="640"/>
                </a:lnTo>
                <a:lnTo>
                  <a:pt x="2680" y="637"/>
                </a:lnTo>
                <a:close/>
                <a:moveTo>
                  <a:pt x="2678" y="791"/>
                </a:moveTo>
                <a:lnTo>
                  <a:pt x="2678" y="788"/>
                </a:lnTo>
                <a:lnTo>
                  <a:pt x="2678" y="786"/>
                </a:lnTo>
                <a:lnTo>
                  <a:pt x="2676" y="788"/>
                </a:lnTo>
                <a:lnTo>
                  <a:pt x="2676" y="788"/>
                </a:lnTo>
                <a:lnTo>
                  <a:pt x="2676" y="788"/>
                </a:lnTo>
                <a:lnTo>
                  <a:pt x="2678" y="791"/>
                </a:lnTo>
                <a:close/>
                <a:moveTo>
                  <a:pt x="2510" y="682"/>
                </a:moveTo>
                <a:lnTo>
                  <a:pt x="2510" y="684"/>
                </a:lnTo>
                <a:lnTo>
                  <a:pt x="2510" y="684"/>
                </a:lnTo>
                <a:lnTo>
                  <a:pt x="2510" y="686"/>
                </a:lnTo>
                <a:lnTo>
                  <a:pt x="2510" y="686"/>
                </a:lnTo>
                <a:lnTo>
                  <a:pt x="2508" y="686"/>
                </a:lnTo>
                <a:lnTo>
                  <a:pt x="2508" y="686"/>
                </a:lnTo>
                <a:lnTo>
                  <a:pt x="2506" y="684"/>
                </a:lnTo>
                <a:lnTo>
                  <a:pt x="2506" y="684"/>
                </a:lnTo>
                <a:lnTo>
                  <a:pt x="2506" y="684"/>
                </a:lnTo>
                <a:lnTo>
                  <a:pt x="2506" y="686"/>
                </a:lnTo>
                <a:lnTo>
                  <a:pt x="2506" y="686"/>
                </a:lnTo>
                <a:lnTo>
                  <a:pt x="2504" y="686"/>
                </a:lnTo>
                <a:lnTo>
                  <a:pt x="2506" y="688"/>
                </a:lnTo>
                <a:lnTo>
                  <a:pt x="2506" y="688"/>
                </a:lnTo>
                <a:lnTo>
                  <a:pt x="2506" y="688"/>
                </a:lnTo>
                <a:lnTo>
                  <a:pt x="2506" y="688"/>
                </a:lnTo>
                <a:lnTo>
                  <a:pt x="2506" y="688"/>
                </a:lnTo>
                <a:lnTo>
                  <a:pt x="2506" y="688"/>
                </a:lnTo>
                <a:lnTo>
                  <a:pt x="2506" y="690"/>
                </a:lnTo>
                <a:lnTo>
                  <a:pt x="2506" y="690"/>
                </a:lnTo>
                <a:lnTo>
                  <a:pt x="2508" y="690"/>
                </a:lnTo>
                <a:lnTo>
                  <a:pt x="2508" y="690"/>
                </a:lnTo>
                <a:lnTo>
                  <a:pt x="2508" y="692"/>
                </a:lnTo>
                <a:lnTo>
                  <a:pt x="2506" y="692"/>
                </a:lnTo>
                <a:lnTo>
                  <a:pt x="2506" y="692"/>
                </a:lnTo>
                <a:lnTo>
                  <a:pt x="2506" y="694"/>
                </a:lnTo>
                <a:lnTo>
                  <a:pt x="2506" y="694"/>
                </a:lnTo>
                <a:lnTo>
                  <a:pt x="2506" y="694"/>
                </a:lnTo>
                <a:lnTo>
                  <a:pt x="2508" y="694"/>
                </a:lnTo>
                <a:lnTo>
                  <a:pt x="2508" y="692"/>
                </a:lnTo>
                <a:lnTo>
                  <a:pt x="2510" y="692"/>
                </a:lnTo>
                <a:lnTo>
                  <a:pt x="2510" y="690"/>
                </a:lnTo>
                <a:lnTo>
                  <a:pt x="2512" y="690"/>
                </a:lnTo>
                <a:lnTo>
                  <a:pt x="2514" y="688"/>
                </a:lnTo>
                <a:lnTo>
                  <a:pt x="2514" y="688"/>
                </a:lnTo>
                <a:lnTo>
                  <a:pt x="2514" y="688"/>
                </a:lnTo>
                <a:lnTo>
                  <a:pt x="2514" y="688"/>
                </a:lnTo>
                <a:lnTo>
                  <a:pt x="2512" y="688"/>
                </a:lnTo>
                <a:lnTo>
                  <a:pt x="2514" y="686"/>
                </a:lnTo>
                <a:lnTo>
                  <a:pt x="2514" y="686"/>
                </a:lnTo>
                <a:lnTo>
                  <a:pt x="2516" y="686"/>
                </a:lnTo>
                <a:lnTo>
                  <a:pt x="2519" y="682"/>
                </a:lnTo>
                <a:lnTo>
                  <a:pt x="2519" y="679"/>
                </a:lnTo>
                <a:lnTo>
                  <a:pt x="2519" y="679"/>
                </a:lnTo>
                <a:lnTo>
                  <a:pt x="2516" y="679"/>
                </a:lnTo>
                <a:lnTo>
                  <a:pt x="2516" y="679"/>
                </a:lnTo>
                <a:lnTo>
                  <a:pt x="2512" y="682"/>
                </a:lnTo>
                <a:lnTo>
                  <a:pt x="2510" y="682"/>
                </a:lnTo>
                <a:close/>
                <a:moveTo>
                  <a:pt x="2722" y="572"/>
                </a:moveTo>
                <a:lnTo>
                  <a:pt x="2724" y="572"/>
                </a:lnTo>
                <a:lnTo>
                  <a:pt x="2726" y="572"/>
                </a:lnTo>
                <a:lnTo>
                  <a:pt x="2726" y="572"/>
                </a:lnTo>
                <a:lnTo>
                  <a:pt x="2726" y="570"/>
                </a:lnTo>
                <a:lnTo>
                  <a:pt x="2724" y="570"/>
                </a:lnTo>
                <a:lnTo>
                  <a:pt x="2722" y="570"/>
                </a:lnTo>
                <a:lnTo>
                  <a:pt x="2722" y="572"/>
                </a:lnTo>
                <a:lnTo>
                  <a:pt x="2722" y="572"/>
                </a:lnTo>
                <a:lnTo>
                  <a:pt x="2722" y="572"/>
                </a:lnTo>
                <a:close/>
                <a:moveTo>
                  <a:pt x="2768" y="535"/>
                </a:moveTo>
                <a:lnTo>
                  <a:pt x="2764" y="537"/>
                </a:lnTo>
                <a:lnTo>
                  <a:pt x="2764" y="539"/>
                </a:lnTo>
                <a:lnTo>
                  <a:pt x="2764" y="539"/>
                </a:lnTo>
                <a:lnTo>
                  <a:pt x="2768" y="539"/>
                </a:lnTo>
                <a:lnTo>
                  <a:pt x="2770" y="539"/>
                </a:lnTo>
                <a:lnTo>
                  <a:pt x="2770" y="539"/>
                </a:lnTo>
                <a:lnTo>
                  <a:pt x="2770" y="537"/>
                </a:lnTo>
                <a:lnTo>
                  <a:pt x="2770" y="535"/>
                </a:lnTo>
                <a:lnTo>
                  <a:pt x="2768" y="535"/>
                </a:lnTo>
                <a:close/>
                <a:moveTo>
                  <a:pt x="2680" y="623"/>
                </a:moveTo>
                <a:lnTo>
                  <a:pt x="2680" y="623"/>
                </a:lnTo>
                <a:lnTo>
                  <a:pt x="2680" y="621"/>
                </a:lnTo>
                <a:lnTo>
                  <a:pt x="2678" y="621"/>
                </a:lnTo>
                <a:lnTo>
                  <a:pt x="2678" y="621"/>
                </a:lnTo>
                <a:lnTo>
                  <a:pt x="2678" y="623"/>
                </a:lnTo>
                <a:lnTo>
                  <a:pt x="2678" y="623"/>
                </a:lnTo>
                <a:lnTo>
                  <a:pt x="2680" y="623"/>
                </a:lnTo>
                <a:close/>
                <a:moveTo>
                  <a:pt x="2730" y="566"/>
                </a:moveTo>
                <a:lnTo>
                  <a:pt x="2734" y="564"/>
                </a:lnTo>
                <a:lnTo>
                  <a:pt x="2734" y="564"/>
                </a:lnTo>
                <a:lnTo>
                  <a:pt x="2734" y="564"/>
                </a:lnTo>
                <a:lnTo>
                  <a:pt x="2734" y="562"/>
                </a:lnTo>
                <a:lnTo>
                  <a:pt x="2734" y="562"/>
                </a:lnTo>
                <a:lnTo>
                  <a:pt x="2734" y="564"/>
                </a:lnTo>
                <a:lnTo>
                  <a:pt x="2730" y="564"/>
                </a:lnTo>
                <a:lnTo>
                  <a:pt x="2728" y="566"/>
                </a:lnTo>
                <a:lnTo>
                  <a:pt x="2728" y="566"/>
                </a:lnTo>
                <a:lnTo>
                  <a:pt x="2730" y="566"/>
                </a:lnTo>
                <a:close/>
                <a:moveTo>
                  <a:pt x="2778" y="520"/>
                </a:moveTo>
                <a:lnTo>
                  <a:pt x="2778" y="520"/>
                </a:lnTo>
                <a:lnTo>
                  <a:pt x="2778" y="520"/>
                </a:lnTo>
                <a:lnTo>
                  <a:pt x="2780" y="520"/>
                </a:lnTo>
                <a:lnTo>
                  <a:pt x="2780" y="520"/>
                </a:lnTo>
                <a:lnTo>
                  <a:pt x="2783" y="520"/>
                </a:lnTo>
                <a:lnTo>
                  <a:pt x="2780" y="518"/>
                </a:lnTo>
                <a:lnTo>
                  <a:pt x="2780" y="518"/>
                </a:lnTo>
                <a:lnTo>
                  <a:pt x="2778" y="520"/>
                </a:lnTo>
                <a:close/>
                <a:moveTo>
                  <a:pt x="1444" y="654"/>
                </a:moveTo>
                <a:lnTo>
                  <a:pt x="1446" y="654"/>
                </a:lnTo>
                <a:lnTo>
                  <a:pt x="1446" y="654"/>
                </a:lnTo>
                <a:lnTo>
                  <a:pt x="1446" y="652"/>
                </a:lnTo>
                <a:lnTo>
                  <a:pt x="1446" y="652"/>
                </a:lnTo>
                <a:lnTo>
                  <a:pt x="1446" y="654"/>
                </a:lnTo>
                <a:lnTo>
                  <a:pt x="1444" y="654"/>
                </a:lnTo>
                <a:lnTo>
                  <a:pt x="1444" y="654"/>
                </a:lnTo>
                <a:lnTo>
                  <a:pt x="1444" y="654"/>
                </a:lnTo>
                <a:lnTo>
                  <a:pt x="1444" y="654"/>
                </a:lnTo>
                <a:close/>
                <a:moveTo>
                  <a:pt x="1490" y="566"/>
                </a:moveTo>
                <a:lnTo>
                  <a:pt x="1488" y="568"/>
                </a:lnTo>
                <a:lnTo>
                  <a:pt x="1492" y="570"/>
                </a:lnTo>
                <a:lnTo>
                  <a:pt x="1494" y="572"/>
                </a:lnTo>
                <a:lnTo>
                  <a:pt x="1496" y="572"/>
                </a:lnTo>
                <a:lnTo>
                  <a:pt x="1496" y="572"/>
                </a:lnTo>
                <a:lnTo>
                  <a:pt x="1498" y="570"/>
                </a:lnTo>
                <a:lnTo>
                  <a:pt x="1496" y="568"/>
                </a:lnTo>
                <a:lnTo>
                  <a:pt x="1490" y="566"/>
                </a:lnTo>
                <a:close/>
                <a:moveTo>
                  <a:pt x="1530" y="587"/>
                </a:moveTo>
                <a:lnTo>
                  <a:pt x="1527" y="587"/>
                </a:lnTo>
                <a:lnTo>
                  <a:pt x="1527" y="587"/>
                </a:lnTo>
                <a:lnTo>
                  <a:pt x="1527" y="587"/>
                </a:lnTo>
                <a:lnTo>
                  <a:pt x="1527" y="587"/>
                </a:lnTo>
                <a:lnTo>
                  <a:pt x="1527" y="589"/>
                </a:lnTo>
                <a:lnTo>
                  <a:pt x="1532" y="589"/>
                </a:lnTo>
                <a:lnTo>
                  <a:pt x="1536" y="589"/>
                </a:lnTo>
                <a:lnTo>
                  <a:pt x="1536" y="589"/>
                </a:lnTo>
                <a:lnTo>
                  <a:pt x="1536" y="589"/>
                </a:lnTo>
                <a:lnTo>
                  <a:pt x="1536" y="589"/>
                </a:lnTo>
                <a:lnTo>
                  <a:pt x="1534" y="587"/>
                </a:lnTo>
                <a:lnTo>
                  <a:pt x="1530" y="587"/>
                </a:lnTo>
                <a:close/>
                <a:moveTo>
                  <a:pt x="1458" y="732"/>
                </a:moveTo>
                <a:lnTo>
                  <a:pt x="1460" y="732"/>
                </a:lnTo>
                <a:lnTo>
                  <a:pt x="1460" y="732"/>
                </a:lnTo>
                <a:lnTo>
                  <a:pt x="1463" y="730"/>
                </a:lnTo>
                <a:lnTo>
                  <a:pt x="1463" y="728"/>
                </a:lnTo>
                <a:lnTo>
                  <a:pt x="1465" y="726"/>
                </a:lnTo>
                <a:lnTo>
                  <a:pt x="1465" y="723"/>
                </a:lnTo>
                <a:lnTo>
                  <a:pt x="1465" y="723"/>
                </a:lnTo>
                <a:lnTo>
                  <a:pt x="1465" y="723"/>
                </a:lnTo>
                <a:lnTo>
                  <a:pt x="1465" y="723"/>
                </a:lnTo>
                <a:lnTo>
                  <a:pt x="1465" y="721"/>
                </a:lnTo>
                <a:lnTo>
                  <a:pt x="1463" y="721"/>
                </a:lnTo>
                <a:lnTo>
                  <a:pt x="1463" y="721"/>
                </a:lnTo>
                <a:lnTo>
                  <a:pt x="1463" y="721"/>
                </a:lnTo>
                <a:lnTo>
                  <a:pt x="1460" y="719"/>
                </a:lnTo>
                <a:lnTo>
                  <a:pt x="1460" y="719"/>
                </a:lnTo>
                <a:lnTo>
                  <a:pt x="1460" y="719"/>
                </a:lnTo>
                <a:lnTo>
                  <a:pt x="1460" y="719"/>
                </a:lnTo>
                <a:lnTo>
                  <a:pt x="1460" y="717"/>
                </a:lnTo>
                <a:lnTo>
                  <a:pt x="1458" y="717"/>
                </a:lnTo>
                <a:lnTo>
                  <a:pt x="1458" y="721"/>
                </a:lnTo>
                <a:lnTo>
                  <a:pt x="1458" y="723"/>
                </a:lnTo>
                <a:lnTo>
                  <a:pt x="1458" y="726"/>
                </a:lnTo>
                <a:lnTo>
                  <a:pt x="1456" y="726"/>
                </a:lnTo>
                <a:lnTo>
                  <a:pt x="1456" y="726"/>
                </a:lnTo>
                <a:lnTo>
                  <a:pt x="1454" y="726"/>
                </a:lnTo>
                <a:lnTo>
                  <a:pt x="1456" y="726"/>
                </a:lnTo>
                <a:lnTo>
                  <a:pt x="1456" y="723"/>
                </a:lnTo>
                <a:lnTo>
                  <a:pt x="1456" y="721"/>
                </a:lnTo>
                <a:lnTo>
                  <a:pt x="1456" y="719"/>
                </a:lnTo>
                <a:lnTo>
                  <a:pt x="1456" y="719"/>
                </a:lnTo>
                <a:lnTo>
                  <a:pt x="1456" y="719"/>
                </a:lnTo>
                <a:lnTo>
                  <a:pt x="1456" y="719"/>
                </a:lnTo>
                <a:lnTo>
                  <a:pt x="1456" y="721"/>
                </a:lnTo>
                <a:lnTo>
                  <a:pt x="1456" y="721"/>
                </a:lnTo>
                <a:lnTo>
                  <a:pt x="1456" y="723"/>
                </a:lnTo>
                <a:lnTo>
                  <a:pt x="1454" y="726"/>
                </a:lnTo>
                <a:lnTo>
                  <a:pt x="1452" y="728"/>
                </a:lnTo>
                <a:lnTo>
                  <a:pt x="1448" y="732"/>
                </a:lnTo>
                <a:lnTo>
                  <a:pt x="1448" y="732"/>
                </a:lnTo>
                <a:lnTo>
                  <a:pt x="1450" y="732"/>
                </a:lnTo>
                <a:lnTo>
                  <a:pt x="1450" y="732"/>
                </a:lnTo>
                <a:lnTo>
                  <a:pt x="1452" y="732"/>
                </a:lnTo>
                <a:lnTo>
                  <a:pt x="1454" y="728"/>
                </a:lnTo>
                <a:lnTo>
                  <a:pt x="1456" y="728"/>
                </a:lnTo>
                <a:lnTo>
                  <a:pt x="1456" y="728"/>
                </a:lnTo>
                <a:lnTo>
                  <a:pt x="1456" y="728"/>
                </a:lnTo>
                <a:lnTo>
                  <a:pt x="1452" y="734"/>
                </a:lnTo>
                <a:lnTo>
                  <a:pt x="1454" y="732"/>
                </a:lnTo>
                <a:lnTo>
                  <a:pt x="1456" y="732"/>
                </a:lnTo>
                <a:lnTo>
                  <a:pt x="1456" y="732"/>
                </a:lnTo>
                <a:lnTo>
                  <a:pt x="1456" y="732"/>
                </a:lnTo>
                <a:lnTo>
                  <a:pt x="1458" y="732"/>
                </a:lnTo>
                <a:lnTo>
                  <a:pt x="1460" y="726"/>
                </a:lnTo>
                <a:lnTo>
                  <a:pt x="1460" y="726"/>
                </a:lnTo>
                <a:lnTo>
                  <a:pt x="1460" y="726"/>
                </a:lnTo>
                <a:lnTo>
                  <a:pt x="1460" y="728"/>
                </a:lnTo>
                <a:lnTo>
                  <a:pt x="1460" y="728"/>
                </a:lnTo>
                <a:lnTo>
                  <a:pt x="1458" y="732"/>
                </a:lnTo>
                <a:close/>
                <a:moveTo>
                  <a:pt x="1423" y="791"/>
                </a:moveTo>
                <a:lnTo>
                  <a:pt x="1429" y="793"/>
                </a:lnTo>
                <a:lnTo>
                  <a:pt x="1433" y="795"/>
                </a:lnTo>
                <a:lnTo>
                  <a:pt x="1433" y="795"/>
                </a:lnTo>
                <a:lnTo>
                  <a:pt x="1437" y="795"/>
                </a:lnTo>
                <a:lnTo>
                  <a:pt x="1437" y="795"/>
                </a:lnTo>
                <a:lnTo>
                  <a:pt x="1439" y="795"/>
                </a:lnTo>
                <a:lnTo>
                  <a:pt x="1439" y="793"/>
                </a:lnTo>
                <a:lnTo>
                  <a:pt x="1437" y="791"/>
                </a:lnTo>
                <a:lnTo>
                  <a:pt x="1435" y="788"/>
                </a:lnTo>
                <a:lnTo>
                  <a:pt x="1433" y="786"/>
                </a:lnTo>
                <a:lnTo>
                  <a:pt x="1429" y="784"/>
                </a:lnTo>
                <a:lnTo>
                  <a:pt x="1423" y="786"/>
                </a:lnTo>
                <a:lnTo>
                  <a:pt x="1421" y="786"/>
                </a:lnTo>
                <a:lnTo>
                  <a:pt x="1421" y="786"/>
                </a:lnTo>
                <a:lnTo>
                  <a:pt x="1419" y="788"/>
                </a:lnTo>
                <a:lnTo>
                  <a:pt x="1421" y="788"/>
                </a:lnTo>
                <a:lnTo>
                  <a:pt x="1423" y="791"/>
                </a:lnTo>
                <a:close/>
                <a:moveTo>
                  <a:pt x="1421" y="585"/>
                </a:moveTo>
                <a:lnTo>
                  <a:pt x="1421" y="583"/>
                </a:lnTo>
                <a:lnTo>
                  <a:pt x="1421" y="583"/>
                </a:lnTo>
                <a:lnTo>
                  <a:pt x="1421" y="583"/>
                </a:lnTo>
                <a:lnTo>
                  <a:pt x="1419" y="581"/>
                </a:lnTo>
                <a:lnTo>
                  <a:pt x="1419" y="581"/>
                </a:lnTo>
                <a:lnTo>
                  <a:pt x="1416" y="581"/>
                </a:lnTo>
                <a:lnTo>
                  <a:pt x="1412" y="583"/>
                </a:lnTo>
                <a:lnTo>
                  <a:pt x="1410" y="583"/>
                </a:lnTo>
                <a:lnTo>
                  <a:pt x="1406" y="583"/>
                </a:lnTo>
                <a:lnTo>
                  <a:pt x="1404" y="583"/>
                </a:lnTo>
                <a:lnTo>
                  <a:pt x="1404" y="583"/>
                </a:lnTo>
                <a:lnTo>
                  <a:pt x="1402" y="583"/>
                </a:lnTo>
                <a:lnTo>
                  <a:pt x="1400" y="583"/>
                </a:lnTo>
                <a:lnTo>
                  <a:pt x="1395" y="591"/>
                </a:lnTo>
                <a:lnTo>
                  <a:pt x="1391" y="593"/>
                </a:lnTo>
                <a:lnTo>
                  <a:pt x="1391" y="593"/>
                </a:lnTo>
                <a:lnTo>
                  <a:pt x="1391" y="593"/>
                </a:lnTo>
                <a:lnTo>
                  <a:pt x="1391" y="593"/>
                </a:lnTo>
                <a:lnTo>
                  <a:pt x="1393" y="596"/>
                </a:lnTo>
                <a:lnTo>
                  <a:pt x="1395" y="598"/>
                </a:lnTo>
                <a:lnTo>
                  <a:pt x="1395" y="600"/>
                </a:lnTo>
                <a:lnTo>
                  <a:pt x="1395" y="600"/>
                </a:lnTo>
                <a:lnTo>
                  <a:pt x="1400" y="598"/>
                </a:lnTo>
                <a:lnTo>
                  <a:pt x="1402" y="598"/>
                </a:lnTo>
                <a:lnTo>
                  <a:pt x="1404" y="600"/>
                </a:lnTo>
                <a:lnTo>
                  <a:pt x="1404" y="600"/>
                </a:lnTo>
                <a:lnTo>
                  <a:pt x="1406" y="598"/>
                </a:lnTo>
                <a:lnTo>
                  <a:pt x="1412" y="593"/>
                </a:lnTo>
                <a:lnTo>
                  <a:pt x="1412" y="593"/>
                </a:lnTo>
                <a:lnTo>
                  <a:pt x="1414" y="591"/>
                </a:lnTo>
                <a:lnTo>
                  <a:pt x="1419" y="589"/>
                </a:lnTo>
                <a:lnTo>
                  <a:pt x="1419" y="587"/>
                </a:lnTo>
                <a:lnTo>
                  <a:pt x="1421" y="585"/>
                </a:lnTo>
                <a:lnTo>
                  <a:pt x="1421" y="585"/>
                </a:lnTo>
                <a:close/>
                <a:moveTo>
                  <a:pt x="1444" y="564"/>
                </a:moveTo>
                <a:lnTo>
                  <a:pt x="1446" y="562"/>
                </a:lnTo>
                <a:lnTo>
                  <a:pt x="1442" y="562"/>
                </a:lnTo>
                <a:lnTo>
                  <a:pt x="1439" y="560"/>
                </a:lnTo>
                <a:lnTo>
                  <a:pt x="1439" y="560"/>
                </a:lnTo>
                <a:lnTo>
                  <a:pt x="1439" y="560"/>
                </a:lnTo>
                <a:lnTo>
                  <a:pt x="1439" y="558"/>
                </a:lnTo>
                <a:lnTo>
                  <a:pt x="1439" y="558"/>
                </a:lnTo>
                <a:lnTo>
                  <a:pt x="1437" y="556"/>
                </a:lnTo>
                <a:lnTo>
                  <a:pt x="1435" y="556"/>
                </a:lnTo>
                <a:lnTo>
                  <a:pt x="1433" y="558"/>
                </a:lnTo>
                <a:lnTo>
                  <a:pt x="1433" y="558"/>
                </a:lnTo>
                <a:lnTo>
                  <a:pt x="1433" y="558"/>
                </a:lnTo>
                <a:lnTo>
                  <a:pt x="1429" y="556"/>
                </a:lnTo>
                <a:lnTo>
                  <a:pt x="1425" y="558"/>
                </a:lnTo>
                <a:lnTo>
                  <a:pt x="1421" y="558"/>
                </a:lnTo>
                <a:lnTo>
                  <a:pt x="1421" y="558"/>
                </a:lnTo>
                <a:lnTo>
                  <a:pt x="1425" y="556"/>
                </a:lnTo>
                <a:lnTo>
                  <a:pt x="1425" y="556"/>
                </a:lnTo>
                <a:lnTo>
                  <a:pt x="1425" y="554"/>
                </a:lnTo>
                <a:lnTo>
                  <a:pt x="1425" y="554"/>
                </a:lnTo>
                <a:lnTo>
                  <a:pt x="1423" y="549"/>
                </a:lnTo>
                <a:lnTo>
                  <a:pt x="1421" y="545"/>
                </a:lnTo>
                <a:lnTo>
                  <a:pt x="1419" y="543"/>
                </a:lnTo>
                <a:lnTo>
                  <a:pt x="1416" y="543"/>
                </a:lnTo>
                <a:lnTo>
                  <a:pt x="1416" y="541"/>
                </a:lnTo>
                <a:lnTo>
                  <a:pt x="1412" y="541"/>
                </a:lnTo>
                <a:lnTo>
                  <a:pt x="1410" y="541"/>
                </a:lnTo>
                <a:lnTo>
                  <a:pt x="1406" y="537"/>
                </a:lnTo>
                <a:lnTo>
                  <a:pt x="1402" y="537"/>
                </a:lnTo>
                <a:lnTo>
                  <a:pt x="1402" y="537"/>
                </a:lnTo>
                <a:lnTo>
                  <a:pt x="1400" y="533"/>
                </a:lnTo>
                <a:lnTo>
                  <a:pt x="1398" y="533"/>
                </a:lnTo>
                <a:lnTo>
                  <a:pt x="1395" y="531"/>
                </a:lnTo>
                <a:lnTo>
                  <a:pt x="1391" y="531"/>
                </a:lnTo>
                <a:lnTo>
                  <a:pt x="1389" y="531"/>
                </a:lnTo>
                <a:lnTo>
                  <a:pt x="1389" y="528"/>
                </a:lnTo>
                <a:lnTo>
                  <a:pt x="1389" y="528"/>
                </a:lnTo>
                <a:lnTo>
                  <a:pt x="1387" y="526"/>
                </a:lnTo>
                <a:lnTo>
                  <a:pt x="1383" y="524"/>
                </a:lnTo>
                <a:lnTo>
                  <a:pt x="1383" y="524"/>
                </a:lnTo>
                <a:lnTo>
                  <a:pt x="1383" y="524"/>
                </a:lnTo>
                <a:lnTo>
                  <a:pt x="1379" y="528"/>
                </a:lnTo>
                <a:lnTo>
                  <a:pt x="1379" y="528"/>
                </a:lnTo>
                <a:lnTo>
                  <a:pt x="1379" y="528"/>
                </a:lnTo>
                <a:lnTo>
                  <a:pt x="1377" y="528"/>
                </a:lnTo>
                <a:lnTo>
                  <a:pt x="1375" y="524"/>
                </a:lnTo>
                <a:lnTo>
                  <a:pt x="1372" y="522"/>
                </a:lnTo>
                <a:lnTo>
                  <a:pt x="1372" y="522"/>
                </a:lnTo>
                <a:lnTo>
                  <a:pt x="1372" y="522"/>
                </a:lnTo>
                <a:lnTo>
                  <a:pt x="1375" y="522"/>
                </a:lnTo>
                <a:lnTo>
                  <a:pt x="1375" y="520"/>
                </a:lnTo>
                <a:lnTo>
                  <a:pt x="1375" y="518"/>
                </a:lnTo>
                <a:lnTo>
                  <a:pt x="1375" y="518"/>
                </a:lnTo>
                <a:lnTo>
                  <a:pt x="1372" y="516"/>
                </a:lnTo>
                <a:lnTo>
                  <a:pt x="1370" y="516"/>
                </a:lnTo>
                <a:lnTo>
                  <a:pt x="1368" y="514"/>
                </a:lnTo>
                <a:lnTo>
                  <a:pt x="1368" y="514"/>
                </a:lnTo>
                <a:lnTo>
                  <a:pt x="1368" y="514"/>
                </a:lnTo>
                <a:lnTo>
                  <a:pt x="1366" y="514"/>
                </a:lnTo>
                <a:lnTo>
                  <a:pt x="1364" y="516"/>
                </a:lnTo>
                <a:lnTo>
                  <a:pt x="1362" y="518"/>
                </a:lnTo>
                <a:lnTo>
                  <a:pt x="1362" y="520"/>
                </a:lnTo>
                <a:lnTo>
                  <a:pt x="1360" y="522"/>
                </a:lnTo>
                <a:lnTo>
                  <a:pt x="1360" y="524"/>
                </a:lnTo>
                <a:lnTo>
                  <a:pt x="1360" y="535"/>
                </a:lnTo>
                <a:lnTo>
                  <a:pt x="1358" y="537"/>
                </a:lnTo>
                <a:lnTo>
                  <a:pt x="1358" y="543"/>
                </a:lnTo>
                <a:lnTo>
                  <a:pt x="1356" y="545"/>
                </a:lnTo>
                <a:lnTo>
                  <a:pt x="1356" y="547"/>
                </a:lnTo>
                <a:lnTo>
                  <a:pt x="1356" y="549"/>
                </a:lnTo>
                <a:lnTo>
                  <a:pt x="1358" y="554"/>
                </a:lnTo>
                <a:lnTo>
                  <a:pt x="1358" y="554"/>
                </a:lnTo>
                <a:lnTo>
                  <a:pt x="1358" y="556"/>
                </a:lnTo>
                <a:lnTo>
                  <a:pt x="1358" y="556"/>
                </a:lnTo>
                <a:lnTo>
                  <a:pt x="1356" y="558"/>
                </a:lnTo>
                <a:lnTo>
                  <a:pt x="1349" y="560"/>
                </a:lnTo>
                <a:lnTo>
                  <a:pt x="1347" y="560"/>
                </a:lnTo>
                <a:lnTo>
                  <a:pt x="1347" y="562"/>
                </a:lnTo>
                <a:lnTo>
                  <a:pt x="1345" y="564"/>
                </a:lnTo>
                <a:lnTo>
                  <a:pt x="1345" y="566"/>
                </a:lnTo>
                <a:lnTo>
                  <a:pt x="1345" y="566"/>
                </a:lnTo>
                <a:lnTo>
                  <a:pt x="1345" y="568"/>
                </a:lnTo>
                <a:lnTo>
                  <a:pt x="1345" y="568"/>
                </a:lnTo>
                <a:lnTo>
                  <a:pt x="1347" y="568"/>
                </a:lnTo>
                <a:lnTo>
                  <a:pt x="1349" y="568"/>
                </a:lnTo>
                <a:lnTo>
                  <a:pt x="1349" y="568"/>
                </a:lnTo>
                <a:lnTo>
                  <a:pt x="1354" y="566"/>
                </a:lnTo>
                <a:lnTo>
                  <a:pt x="1358" y="566"/>
                </a:lnTo>
                <a:lnTo>
                  <a:pt x="1364" y="564"/>
                </a:lnTo>
                <a:lnTo>
                  <a:pt x="1366" y="564"/>
                </a:lnTo>
                <a:lnTo>
                  <a:pt x="1366" y="566"/>
                </a:lnTo>
                <a:lnTo>
                  <a:pt x="1366" y="566"/>
                </a:lnTo>
                <a:lnTo>
                  <a:pt x="1368" y="575"/>
                </a:lnTo>
                <a:lnTo>
                  <a:pt x="1368" y="579"/>
                </a:lnTo>
                <a:lnTo>
                  <a:pt x="1370" y="579"/>
                </a:lnTo>
                <a:lnTo>
                  <a:pt x="1372" y="579"/>
                </a:lnTo>
                <a:lnTo>
                  <a:pt x="1377" y="577"/>
                </a:lnTo>
                <a:lnTo>
                  <a:pt x="1379" y="575"/>
                </a:lnTo>
                <a:lnTo>
                  <a:pt x="1381" y="575"/>
                </a:lnTo>
                <a:lnTo>
                  <a:pt x="1383" y="572"/>
                </a:lnTo>
                <a:lnTo>
                  <a:pt x="1383" y="572"/>
                </a:lnTo>
                <a:lnTo>
                  <a:pt x="1385" y="568"/>
                </a:lnTo>
                <a:lnTo>
                  <a:pt x="1387" y="568"/>
                </a:lnTo>
                <a:lnTo>
                  <a:pt x="1387" y="568"/>
                </a:lnTo>
                <a:lnTo>
                  <a:pt x="1389" y="566"/>
                </a:lnTo>
                <a:lnTo>
                  <a:pt x="1391" y="566"/>
                </a:lnTo>
                <a:lnTo>
                  <a:pt x="1395" y="562"/>
                </a:lnTo>
                <a:lnTo>
                  <a:pt x="1395" y="562"/>
                </a:lnTo>
                <a:lnTo>
                  <a:pt x="1395" y="560"/>
                </a:lnTo>
                <a:lnTo>
                  <a:pt x="1395" y="558"/>
                </a:lnTo>
                <a:lnTo>
                  <a:pt x="1398" y="558"/>
                </a:lnTo>
                <a:lnTo>
                  <a:pt x="1398" y="556"/>
                </a:lnTo>
                <a:lnTo>
                  <a:pt x="1402" y="556"/>
                </a:lnTo>
                <a:lnTo>
                  <a:pt x="1402" y="554"/>
                </a:lnTo>
                <a:lnTo>
                  <a:pt x="1404" y="554"/>
                </a:lnTo>
                <a:lnTo>
                  <a:pt x="1406" y="556"/>
                </a:lnTo>
                <a:lnTo>
                  <a:pt x="1404" y="558"/>
                </a:lnTo>
                <a:lnTo>
                  <a:pt x="1404" y="558"/>
                </a:lnTo>
                <a:lnTo>
                  <a:pt x="1406" y="558"/>
                </a:lnTo>
                <a:lnTo>
                  <a:pt x="1412" y="560"/>
                </a:lnTo>
                <a:lnTo>
                  <a:pt x="1412" y="560"/>
                </a:lnTo>
                <a:lnTo>
                  <a:pt x="1414" y="564"/>
                </a:lnTo>
                <a:lnTo>
                  <a:pt x="1414" y="564"/>
                </a:lnTo>
                <a:lnTo>
                  <a:pt x="1419" y="566"/>
                </a:lnTo>
                <a:lnTo>
                  <a:pt x="1421" y="566"/>
                </a:lnTo>
                <a:lnTo>
                  <a:pt x="1429" y="568"/>
                </a:lnTo>
                <a:lnTo>
                  <a:pt x="1431" y="570"/>
                </a:lnTo>
                <a:lnTo>
                  <a:pt x="1433" y="570"/>
                </a:lnTo>
                <a:lnTo>
                  <a:pt x="1433" y="570"/>
                </a:lnTo>
                <a:lnTo>
                  <a:pt x="1435" y="570"/>
                </a:lnTo>
                <a:lnTo>
                  <a:pt x="1437" y="568"/>
                </a:lnTo>
                <a:lnTo>
                  <a:pt x="1442" y="566"/>
                </a:lnTo>
                <a:lnTo>
                  <a:pt x="1444" y="564"/>
                </a:lnTo>
                <a:close/>
                <a:moveTo>
                  <a:pt x="1586" y="587"/>
                </a:moveTo>
                <a:lnTo>
                  <a:pt x="1584" y="585"/>
                </a:lnTo>
                <a:lnTo>
                  <a:pt x="1582" y="585"/>
                </a:lnTo>
                <a:lnTo>
                  <a:pt x="1580" y="583"/>
                </a:lnTo>
                <a:lnTo>
                  <a:pt x="1578" y="583"/>
                </a:lnTo>
                <a:lnTo>
                  <a:pt x="1576" y="583"/>
                </a:lnTo>
                <a:lnTo>
                  <a:pt x="1578" y="585"/>
                </a:lnTo>
                <a:lnTo>
                  <a:pt x="1580" y="585"/>
                </a:lnTo>
                <a:lnTo>
                  <a:pt x="1582" y="587"/>
                </a:lnTo>
                <a:lnTo>
                  <a:pt x="1582" y="589"/>
                </a:lnTo>
                <a:lnTo>
                  <a:pt x="1582" y="589"/>
                </a:lnTo>
                <a:lnTo>
                  <a:pt x="1584" y="591"/>
                </a:lnTo>
                <a:lnTo>
                  <a:pt x="1586" y="591"/>
                </a:lnTo>
                <a:lnTo>
                  <a:pt x="1588" y="591"/>
                </a:lnTo>
                <a:lnTo>
                  <a:pt x="1588" y="591"/>
                </a:lnTo>
                <a:lnTo>
                  <a:pt x="1590" y="591"/>
                </a:lnTo>
                <a:lnTo>
                  <a:pt x="1590" y="591"/>
                </a:lnTo>
                <a:lnTo>
                  <a:pt x="1590" y="589"/>
                </a:lnTo>
                <a:lnTo>
                  <a:pt x="1588" y="589"/>
                </a:lnTo>
                <a:lnTo>
                  <a:pt x="1586" y="587"/>
                </a:lnTo>
                <a:close/>
                <a:moveTo>
                  <a:pt x="1624" y="635"/>
                </a:moveTo>
                <a:lnTo>
                  <a:pt x="1622" y="633"/>
                </a:lnTo>
                <a:lnTo>
                  <a:pt x="1620" y="635"/>
                </a:lnTo>
                <a:lnTo>
                  <a:pt x="1620" y="637"/>
                </a:lnTo>
                <a:lnTo>
                  <a:pt x="1618" y="640"/>
                </a:lnTo>
                <a:lnTo>
                  <a:pt x="1618" y="640"/>
                </a:lnTo>
                <a:lnTo>
                  <a:pt x="1618" y="642"/>
                </a:lnTo>
                <a:lnTo>
                  <a:pt x="1618" y="642"/>
                </a:lnTo>
                <a:lnTo>
                  <a:pt x="1620" y="642"/>
                </a:lnTo>
                <a:lnTo>
                  <a:pt x="1622" y="640"/>
                </a:lnTo>
                <a:lnTo>
                  <a:pt x="1624" y="640"/>
                </a:lnTo>
                <a:lnTo>
                  <a:pt x="1624" y="637"/>
                </a:lnTo>
                <a:lnTo>
                  <a:pt x="1626" y="637"/>
                </a:lnTo>
                <a:lnTo>
                  <a:pt x="1624" y="635"/>
                </a:lnTo>
                <a:lnTo>
                  <a:pt x="1624" y="635"/>
                </a:lnTo>
                <a:lnTo>
                  <a:pt x="1624" y="635"/>
                </a:lnTo>
                <a:close/>
                <a:moveTo>
                  <a:pt x="1668" y="637"/>
                </a:moveTo>
                <a:lnTo>
                  <a:pt x="1670" y="640"/>
                </a:lnTo>
                <a:lnTo>
                  <a:pt x="1672" y="640"/>
                </a:lnTo>
                <a:lnTo>
                  <a:pt x="1674" y="640"/>
                </a:lnTo>
                <a:lnTo>
                  <a:pt x="1674" y="640"/>
                </a:lnTo>
                <a:lnTo>
                  <a:pt x="1674" y="637"/>
                </a:lnTo>
                <a:lnTo>
                  <a:pt x="1672" y="637"/>
                </a:lnTo>
                <a:lnTo>
                  <a:pt x="1672" y="635"/>
                </a:lnTo>
                <a:lnTo>
                  <a:pt x="1670" y="635"/>
                </a:lnTo>
                <a:lnTo>
                  <a:pt x="1668" y="635"/>
                </a:lnTo>
                <a:lnTo>
                  <a:pt x="1668" y="637"/>
                </a:lnTo>
                <a:lnTo>
                  <a:pt x="1668" y="637"/>
                </a:lnTo>
                <a:close/>
                <a:moveTo>
                  <a:pt x="1603" y="669"/>
                </a:moveTo>
                <a:lnTo>
                  <a:pt x="1603" y="669"/>
                </a:lnTo>
                <a:lnTo>
                  <a:pt x="1603" y="669"/>
                </a:lnTo>
                <a:lnTo>
                  <a:pt x="1605" y="669"/>
                </a:lnTo>
                <a:lnTo>
                  <a:pt x="1605" y="667"/>
                </a:lnTo>
                <a:lnTo>
                  <a:pt x="1605" y="667"/>
                </a:lnTo>
                <a:lnTo>
                  <a:pt x="1605" y="667"/>
                </a:lnTo>
                <a:lnTo>
                  <a:pt x="1605" y="667"/>
                </a:lnTo>
                <a:lnTo>
                  <a:pt x="1605" y="665"/>
                </a:lnTo>
                <a:lnTo>
                  <a:pt x="1603" y="665"/>
                </a:lnTo>
                <a:lnTo>
                  <a:pt x="1603" y="665"/>
                </a:lnTo>
                <a:lnTo>
                  <a:pt x="1603" y="667"/>
                </a:lnTo>
                <a:lnTo>
                  <a:pt x="1603" y="667"/>
                </a:lnTo>
                <a:lnTo>
                  <a:pt x="1603" y="669"/>
                </a:lnTo>
                <a:close/>
                <a:moveTo>
                  <a:pt x="1659" y="610"/>
                </a:moveTo>
                <a:lnTo>
                  <a:pt x="1659" y="612"/>
                </a:lnTo>
                <a:lnTo>
                  <a:pt x="1659" y="612"/>
                </a:lnTo>
                <a:lnTo>
                  <a:pt x="1664" y="614"/>
                </a:lnTo>
                <a:lnTo>
                  <a:pt x="1666" y="617"/>
                </a:lnTo>
                <a:lnTo>
                  <a:pt x="1666" y="617"/>
                </a:lnTo>
                <a:lnTo>
                  <a:pt x="1668" y="617"/>
                </a:lnTo>
                <a:lnTo>
                  <a:pt x="1668" y="617"/>
                </a:lnTo>
                <a:lnTo>
                  <a:pt x="1668" y="617"/>
                </a:lnTo>
                <a:lnTo>
                  <a:pt x="1670" y="617"/>
                </a:lnTo>
                <a:lnTo>
                  <a:pt x="1670" y="617"/>
                </a:lnTo>
                <a:lnTo>
                  <a:pt x="1670" y="614"/>
                </a:lnTo>
                <a:lnTo>
                  <a:pt x="1670" y="614"/>
                </a:lnTo>
                <a:lnTo>
                  <a:pt x="1670" y="612"/>
                </a:lnTo>
                <a:lnTo>
                  <a:pt x="1670" y="610"/>
                </a:lnTo>
                <a:lnTo>
                  <a:pt x="1670" y="610"/>
                </a:lnTo>
                <a:lnTo>
                  <a:pt x="1666" y="610"/>
                </a:lnTo>
                <a:lnTo>
                  <a:pt x="1664" y="610"/>
                </a:lnTo>
                <a:lnTo>
                  <a:pt x="1662" y="610"/>
                </a:lnTo>
                <a:lnTo>
                  <a:pt x="1659" y="610"/>
                </a:lnTo>
                <a:close/>
                <a:moveTo>
                  <a:pt x="1456" y="417"/>
                </a:moveTo>
                <a:lnTo>
                  <a:pt x="1454" y="417"/>
                </a:lnTo>
                <a:lnTo>
                  <a:pt x="1452" y="417"/>
                </a:lnTo>
                <a:lnTo>
                  <a:pt x="1450" y="419"/>
                </a:lnTo>
                <a:lnTo>
                  <a:pt x="1450" y="419"/>
                </a:lnTo>
                <a:lnTo>
                  <a:pt x="1448" y="419"/>
                </a:lnTo>
                <a:lnTo>
                  <a:pt x="1448" y="419"/>
                </a:lnTo>
                <a:lnTo>
                  <a:pt x="1446" y="419"/>
                </a:lnTo>
                <a:lnTo>
                  <a:pt x="1446" y="417"/>
                </a:lnTo>
                <a:lnTo>
                  <a:pt x="1444" y="417"/>
                </a:lnTo>
                <a:lnTo>
                  <a:pt x="1442" y="417"/>
                </a:lnTo>
                <a:lnTo>
                  <a:pt x="1442" y="419"/>
                </a:lnTo>
                <a:lnTo>
                  <a:pt x="1442" y="419"/>
                </a:lnTo>
                <a:lnTo>
                  <a:pt x="1442" y="419"/>
                </a:lnTo>
                <a:lnTo>
                  <a:pt x="1439" y="419"/>
                </a:lnTo>
                <a:lnTo>
                  <a:pt x="1437" y="419"/>
                </a:lnTo>
                <a:lnTo>
                  <a:pt x="1437" y="419"/>
                </a:lnTo>
                <a:lnTo>
                  <a:pt x="1437" y="422"/>
                </a:lnTo>
                <a:lnTo>
                  <a:pt x="1437" y="422"/>
                </a:lnTo>
                <a:lnTo>
                  <a:pt x="1442" y="422"/>
                </a:lnTo>
                <a:lnTo>
                  <a:pt x="1444" y="422"/>
                </a:lnTo>
                <a:lnTo>
                  <a:pt x="1444" y="424"/>
                </a:lnTo>
                <a:lnTo>
                  <a:pt x="1444" y="424"/>
                </a:lnTo>
                <a:lnTo>
                  <a:pt x="1446" y="424"/>
                </a:lnTo>
                <a:lnTo>
                  <a:pt x="1446" y="424"/>
                </a:lnTo>
                <a:lnTo>
                  <a:pt x="1446" y="424"/>
                </a:lnTo>
                <a:lnTo>
                  <a:pt x="1446" y="426"/>
                </a:lnTo>
                <a:lnTo>
                  <a:pt x="1448" y="426"/>
                </a:lnTo>
                <a:lnTo>
                  <a:pt x="1450" y="426"/>
                </a:lnTo>
                <a:lnTo>
                  <a:pt x="1450" y="426"/>
                </a:lnTo>
                <a:lnTo>
                  <a:pt x="1450" y="424"/>
                </a:lnTo>
                <a:lnTo>
                  <a:pt x="1448" y="422"/>
                </a:lnTo>
                <a:lnTo>
                  <a:pt x="1450" y="424"/>
                </a:lnTo>
                <a:lnTo>
                  <a:pt x="1456" y="422"/>
                </a:lnTo>
                <a:lnTo>
                  <a:pt x="1458" y="422"/>
                </a:lnTo>
                <a:lnTo>
                  <a:pt x="1458" y="419"/>
                </a:lnTo>
                <a:lnTo>
                  <a:pt x="1458" y="419"/>
                </a:lnTo>
                <a:lnTo>
                  <a:pt x="1456" y="417"/>
                </a:lnTo>
                <a:close/>
                <a:moveTo>
                  <a:pt x="1465" y="455"/>
                </a:moveTo>
                <a:lnTo>
                  <a:pt x="1460" y="455"/>
                </a:lnTo>
                <a:lnTo>
                  <a:pt x="1460" y="457"/>
                </a:lnTo>
                <a:lnTo>
                  <a:pt x="1460" y="457"/>
                </a:lnTo>
                <a:lnTo>
                  <a:pt x="1463" y="459"/>
                </a:lnTo>
                <a:lnTo>
                  <a:pt x="1463" y="459"/>
                </a:lnTo>
                <a:lnTo>
                  <a:pt x="1467" y="457"/>
                </a:lnTo>
                <a:lnTo>
                  <a:pt x="1465" y="455"/>
                </a:lnTo>
                <a:lnTo>
                  <a:pt x="1465" y="455"/>
                </a:lnTo>
                <a:close/>
                <a:moveTo>
                  <a:pt x="2868" y="430"/>
                </a:moveTo>
                <a:lnTo>
                  <a:pt x="2871" y="428"/>
                </a:lnTo>
                <a:lnTo>
                  <a:pt x="2868" y="426"/>
                </a:lnTo>
                <a:lnTo>
                  <a:pt x="2868" y="426"/>
                </a:lnTo>
                <a:lnTo>
                  <a:pt x="2868" y="426"/>
                </a:lnTo>
                <a:lnTo>
                  <a:pt x="2866" y="424"/>
                </a:lnTo>
                <a:lnTo>
                  <a:pt x="2866" y="424"/>
                </a:lnTo>
                <a:lnTo>
                  <a:pt x="2864" y="424"/>
                </a:lnTo>
                <a:lnTo>
                  <a:pt x="2862" y="424"/>
                </a:lnTo>
                <a:lnTo>
                  <a:pt x="2862" y="424"/>
                </a:lnTo>
                <a:lnTo>
                  <a:pt x="2860" y="424"/>
                </a:lnTo>
                <a:lnTo>
                  <a:pt x="2860" y="424"/>
                </a:lnTo>
                <a:lnTo>
                  <a:pt x="2860" y="426"/>
                </a:lnTo>
                <a:lnTo>
                  <a:pt x="2860" y="426"/>
                </a:lnTo>
                <a:lnTo>
                  <a:pt x="2858" y="426"/>
                </a:lnTo>
                <a:lnTo>
                  <a:pt x="2858" y="426"/>
                </a:lnTo>
                <a:lnTo>
                  <a:pt x="2860" y="428"/>
                </a:lnTo>
                <a:lnTo>
                  <a:pt x="2860" y="428"/>
                </a:lnTo>
                <a:lnTo>
                  <a:pt x="2860" y="428"/>
                </a:lnTo>
                <a:lnTo>
                  <a:pt x="2856" y="428"/>
                </a:lnTo>
                <a:lnTo>
                  <a:pt x="2854" y="430"/>
                </a:lnTo>
                <a:lnTo>
                  <a:pt x="2854" y="430"/>
                </a:lnTo>
                <a:lnTo>
                  <a:pt x="2854" y="432"/>
                </a:lnTo>
                <a:lnTo>
                  <a:pt x="2854" y="434"/>
                </a:lnTo>
                <a:lnTo>
                  <a:pt x="2854" y="434"/>
                </a:lnTo>
                <a:lnTo>
                  <a:pt x="2852" y="436"/>
                </a:lnTo>
                <a:lnTo>
                  <a:pt x="2852" y="436"/>
                </a:lnTo>
                <a:lnTo>
                  <a:pt x="2852" y="436"/>
                </a:lnTo>
                <a:lnTo>
                  <a:pt x="2854" y="436"/>
                </a:lnTo>
                <a:lnTo>
                  <a:pt x="2856" y="436"/>
                </a:lnTo>
                <a:lnTo>
                  <a:pt x="2856" y="438"/>
                </a:lnTo>
                <a:lnTo>
                  <a:pt x="2856" y="438"/>
                </a:lnTo>
                <a:lnTo>
                  <a:pt x="2858" y="434"/>
                </a:lnTo>
                <a:lnTo>
                  <a:pt x="2860" y="434"/>
                </a:lnTo>
                <a:lnTo>
                  <a:pt x="2862" y="434"/>
                </a:lnTo>
                <a:lnTo>
                  <a:pt x="2864" y="434"/>
                </a:lnTo>
                <a:lnTo>
                  <a:pt x="2868" y="434"/>
                </a:lnTo>
                <a:lnTo>
                  <a:pt x="2866" y="432"/>
                </a:lnTo>
                <a:lnTo>
                  <a:pt x="2868" y="430"/>
                </a:lnTo>
                <a:lnTo>
                  <a:pt x="2868" y="430"/>
                </a:lnTo>
                <a:close/>
                <a:moveTo>
                  <a:pt x="1448" y="610"/>
                </a:moveTo>
                <a:lnTo>
                  <a:pt x="1450" y="612"/>
                </a:lnTo>
                <a:lnTo>
                  <a:pt x="1452" y="612"/>
                </a:lnTo>
                <a:lnTo>
                  <a:pt x="1452" y="612"/>
                </a:lnTo>
                <a:lnTo>
                  <a:pt x="1452" y="612"/>
                </a:lnTo>
                <a:lnTo>
                  <a:pt x="1454" y="610"/>
                </a:lnTo>
                <a:lnTo>
                  <a:pt x="1454" y="610"/>
                </a:lnTo>
                <a:lnTo>
                  <a:pt x="1456" y="608"/>
                </a:lnTo>
                <a:lnTo>
                  <a:pt x="1456" y="606"/>
                </a:lnTo>
                <a:lnTo>
                  <a:pt x="1458" y="604"/>
                </a:lnTo>
                <a:lnTo>
                  <a:pt x="1458" y="602"/>
                </a:lnTo>
                <a:lnTo>
                  <a:pt x="1458" y="602"/>
                </a:lnTo>
                <a:lnTo>
                  <a:pt x="1458" y="600"/>
                </a:lnTo>
                <a:lnTo>
                  <a:pt x="1458" y="598"/>
                </a:lnTo>
                <a:lnTo>
                  <a:pt x="1458" y="598"/>
                </a:lnTo>
                <a:lnTo>
                  <a:pt x="1456" y="596"/>
                </a:lnTo>
                <a:lnTo>
                  <a:pt x="1456" y="593"/>
                </a:lnTo>
                <a:lnTo>
                  <a:pt x="1454" y="593"/>
                </a:lnTo>
                <a:lnTo>
                  <a:pt x="1454" y="593"/>
                </a:lnTo>
                <a:lnTo>
                  <a:pt x="1452" y="593"/>
                </a:lnTo>
                <a:lnTo>
                  <a:pt x="1450" y="593"/>
                </a:lnTo>
                <a:lnTo>
                  <a:pt x="1450" y="596"/>
                </a:lnTo>
                <a:lnTo>
                  <a:pt x="1448" y="596"/>
                </a:lnTo>
                <a:lnTo>
                  <a:pt x="1446" y="598"/>
                </a:lnTo>
                <a:lnTo>
                  <a:pt x="1446" y="600"/>
                </a:lnTo>
                <a:lnTo>
                  <a:pt x="1446" y="602"/>
                </a:lnTo>
                <a:lnTo>
                  <a:pt x="1446" y="602"/>
                </a:lnTo>
                <a:lnTo>
                  <a:pt x="1444" y="604"/>
                </a:lnTo>
                <a:lnTo>
                  <a:pt x="1446" y="606"/>
                </a:lnTo>
                <a:lnTo>
                  <a:pt x="1446" y="608"/>
                </a:lnTo>
                <a:lnTo>
                  <a:pt x="1446" y="608"/>
                </a:lnTo>
                <a:lnTo>
                  <a:pt x="1448" y="608"/>
                </a:lnTo>
                <a:lnTo>
                  <a:pt x="1448" y="610"/>
                </a:lnTo>
                <a:close/>
                <a:moveTo>
                  <a:pt x="1395" y="514"/>
                </a:moveTo>
                <a:lnTo>
                  <a:pt x="1395" y="514"/>
                </a:lnTo>
                <a:lnTo>
                  <a:pt x="1393" y="512"/>
                </a:lnTo>
                <a:lnTo>
                  <a:pt x="1391" y="512"/>
                </a:lnTo>
                <a:lnTo>
                  <a:pt x="1389" y="510"/>
                </a:lnTo>
                <a:lnTo>
                  <a:pt x="1385" y="508"/>
                </a:lnTo>
                <a:lnTo>
                  <a:pt x="1385" y="510"/>
                </a:lnTo>
                <a:lnTo>
                  <a:pt x="1385" y="510"/>
                </a:lnTo>
                <a:lnTo>
                  <a:pt x="1385" y="510"/>
                </a:lnTo>
                <a:lnTo>
                  <a:pt x="1385" y="512"/>
                </a:lnTo>
                <a:lnTo>
                  <a:pt x="1387" y="512"/>
                </a:lnTo>
                <a:lnTo>
                  <a:pt x="1387" y="512"/>
                </a:lnTo>
                <a:lnTo>
                  <a:pt x="1387" y="514"/>
                </a:lnTo>
                <a:lnTo>
                  <a:pt x="1389" y="514"/>
                </a:lnTo>
                <a:lnTo>
                  <a:pt x="1389" y="514"/>
                </a:lnTo>
                <a:lnTo>
                  <a:pt x="1389" y="518"/>
                </a:lnTo>
                <a:lnTo>
                  <a:pt x="1391" y="518"/>
                </a:lnTo>
                <a:lnTo>
                  <a:pt x="1391" y="518"/>
                </a:lnTo>
                <a:lnTo>
                  <a:pt x="1393" y="516"/>
                </a:lnTo>
                <a:lnTo>
                  <a:pt x="1393" y="518"/>
                </a:lnTo>
                <a:lnTo>
                  <a:pt x="1395" y="518"/>
                </a:lnTo>
                <a:lnTo>
                  <a:pt x="1393" y="518"/>
                </a:lnTo>
                <a:lnTo>
                  <a:pt x="1393" y="520"/>
                </a:lnTo>
                <a:lnTo>
                  <a:pt x="1393" y="520"/>
                </a:lnTo>
                <a:lnTo>
                  <a:pt x="1395" y="520"/>
                </a:lnTo>
                <a:lnTo>
                  <a:pt x="1395" y="520"/>
                </a:lnTo>
                <a:lnTo>
                  <a:pt x="1395" y="520"/>
                </a:lnTo>
                <a:lnTo>
                  <a:pt x="1395" y="518"/>
                </a:lnTo>
                <a:lnTo>
                  <a:pt x="1395" y="518"/>
                </a:lnTo>
                <a:lnTo>
                  <a:pt x="1398" y="518"/>
                </a:lnTo>
                <a:lnTo>
                  <a:pt x="1398" y="520"/>
                </a:lnTo>
                <a:lnTo>
                  <a:pt x="1398" y="520"/>
                </a:lnTo>
                <a:lnTo>
                  <a:pt x="1400" y="520"/>
                </a:lnTo>
                <a:lnTo>
                  <a:pt x="1400" y="520"/>
                </a:lnTo>
                <a:lnTo>
                  <a:pt x="1402" y="520"/>
                </a:lnTo>
                <a:lnTo>
                  <a:pt x="1402" y="518"/>
                </a:lnTo>
                <a:lnTo>
                  <a:pt x="1402" y="518"/>
                </a:lnTo>
                <a:lnTo>
                  <a:pt x="1402" y="518"/>
                </a:lnTo>
                <a:lnTo>
                  <a:pt x="1398" y="518"/>
                </a:lnTo>
                <a:lnTo>
                  <a:pt x="1398" y="518"/>
                </a:lnTo>
                <a:lnTo>
                  <a:pt x="1395" y="516"/>
                </a:lnTo>
                <a:lnTo>
                  <a:pt x="1393" y="516"/>
                </a:lnTo>
                <a:lnTo>
                  <a:pt x="1395" y="516"/>
                </a:lnTo>
                <a:lnTo>
                  <a:pt x="1395" y="514"/>
                </a:lnTo>
                <a:close/>
                <a:moveTo>
                  <a:pt x="1469" y="426"/>
                </a:moveTo>
                <a:lnTo>
                  <a:pt x="1469" y="426"/>
                </a:lnTo>
                <a:lnTo>
                  <a:pt x="1471" y="426"/>
                </a:lnTo>
                <a:lnTo>
                  <a:pt x="1473" y="424"/>
                </a:lnTo>
                <a:lnTo>
                  <a:pt x="1477" y="424"/>
                </a:lnTo>
                <a:lnTo>
                  <a:pt x="1477" y="422"/>
                </a:lnTo>
                <a:lnTo>
                  <a:pt x="1477" y="422"/>
                </a:lnTo>
                <a:lnTo>
                  <a:pt x="1477" y="419"/>
                </a:lnTo>
                <a:lnTo>
                  <a:pt x="1475" y="419"/>
                </a:lnTo>
                <a:lnTo>
                  <a:pt x="1475" y="419"/>
                </a:lnTo>
                <a:lnTo>
                  <a:pt x="1473" y="419"/>
                </a:lnTo>
                <a:lnTo>
                  <a:pt x="1473" y="422"/>
                </a:lnTo>
                <a:lnTo>
                  <a:pt x="1473" y="422"/>
                </a:lnTo>
                <a:lnTo>
                  <a:pt x="1473" y="422"/>
                </a:lnTo>
                <a:lnTo>
                  <a:pt x="1471" y="422"/>
                </a:lnTo>
                <a:lnTo>
                  <a:pt x="1469" y="422"/>
                </a:lnTo>
                <a:lnTo>
                  <a:pt x="1467" y="426"/>
                </a:lnTo>
                <a:lnTo>
                  <a:pt x="1465" y="426"/>
                </a:lnTo>
                <a:lnTo>
                  <a:pt x="1467" y="426"/>
                </a:lnTo>
                <a:lnTo>
                  <a:pt x="1469" y="426"/>
                </a:lnTo>
                <a:close/>
                <a:moveTo>
                  <a:pt x="1402" y="505"/>
                </a:moveTo>
                <a:lnTo>
                  <a:pt x="1404" y="505"/>
                </a:lnTo>
                <a:lnTo>
                  <a:pt x="1404" y="508"/>
                </a:lnTo>
                <a:lnTo>
                  <a:pt x="1406" y="508"/>
                </a:lnTo>
                <a:lnTo>
                  <a:pt x="1406" y="505"/>
                </a:lnTo>
                <a:lnTo>
                  <a:pt x="1406" y="505"/>
                </a:lnTo>
                <a:lnTo>
                  <a:pt x="1406" y="505"/>
                </a:lnTo>
                <a:lnTo>
                  <a:pt x="1404" y="505"/>
                </a:lnTo>
                <a:lnTo>
                  <a:pt x="1402" y="503"/>
                </a:lnTo>
                <a:lnTo>
                  <a:pt x="1402" y="503"/>
                </a:lnTo>
                <a:lnTo>
                  <a:pt x="1402" y="503"/>
                </a:lnTo>
                <a:lnTo>
                  <a:pt x="1402" y="505"/>
                </a:lnTo>
                <a:close/>
                <a:moveTo>
                  <a:pt x="1375" y="516"/>
                </a:moveTo>
                <a:lnTo>
                  <a:pt x="1375" y="518"/>
                </a:lnTo>
                <a:lnTo>
                  <a:pt x="1375" y="518"/>
                </a:lnTo>
                <a:lnTo>
                  <a:pt x="1377" y="518"/>
                </a:lnTo>
                <a:lnTo>
                  <a:pt x="1379" y="520"/>
                </a:lnTo>
                <a:lnTo>
                  <a:pt x="1379" y="520"/>
                </a:lnTo>
                <a:lnTo>
                  <a:pt x="1379" y="522"/>
                </a:lnTo>
                <a:lnTo>
                  <a:pt x="1381" y="522"/>
                </a:lnTo>
                <a:lnTo>
                  <a:pt x="1381" y="522"/>
                </a:lnTo>
                <a:lnTo>
                  <a:pt x="1381" y="520"/>
                </a:lnTo>
                <a:lnTo>
                  <a:pt x="1383" y="520"/>
                </a:lnTo>
                <a:lnTo>
                  <a:pt x="1383" y="520"/>
                </a:lnTo>
                <a:lnTo>
                  <a:pt x="1381" y="516"/>
                </a:lnTo>
                <a:lnTo>
                  <a:pt x="1381" y="516"/>
                </a:lnTo>
                <a:lnTo>
                  <a:pt x="1379" y="514"/>
                </a:lnTo>
                <a:lnTo>
                  <a:pt x="1379" y="512"/>
                </a:lnTo>
                <a:lnTo>
                  <a:pt x="1377" y="512"/>
                </a:lnTo>
                <a:lnTo>
                  <a:pt x="1377" y="512"/>
                </a:lnTo>
                <a:lnTo>
                  <a:pt x="1377" y="512"/>
                </a:lnTo>
                <a:lnTo>
                  <a:pt x="1375" y="512"/>
                </a:lnTo>
                <a:lnTo>
                  <a:pt x="1375" y="512"/>
                </a:lnTo>
                <a:lnTo>
                  <a:pt x="1375" y="514"/>
                </a:lnTo>
                <a:lnTo>
                  <a:pt x="1375" y="514"/>
                </a:lnTo>
                <a:lnTo>
                  <a:pt x="1375" y="516"/>
                </a:lnTo>
                <a:close/>
                <a:moveTo>
                  <a:pt x="1465" y="434"/>
                </a:moveTo>
                <a:lnTo>
                  <a:pt x="1460" y="436"/>
                </a:lnTo>
                <a:lnTo>
                  <a:pt x="1460" y="436"/>
                </a:lnTo>
                <a:lnTo>
                  <a:pt x="1458" y="438"/>
                </a:lnTo>
                <a:lnTo>
                  <a:pt x="1458" y="440"/>
                </a:lnTo>
                <a:lnTo>
                  <a:pt x="1458" y="440"/>
                </a:lnTo>
                <a:lnTo>
                  <a:pt x="1458" y="440"/>
                </a:lnTo>
                <a:lnTo>
                  <a:pt x="1458" y="440"/>
                </a:lnTo>
                <a:lnTo>
                  <a:pt x="1458" y="443"/>
                </a:lnTo>
                <a:lnTo>
                  <a:pt x="1458" y="443"/>
                </a:lnTo>
                <a:lnTo>
                  <a:pt x="1460" y="443"/>
                </a:lnTo>
                <a:lnTo>
                  <a:pt x="1463" y="440"/>
                </a:lnTo>
                <a:lnTo>
                  <a:pt x="1465" y="440"/>
                </a:lnTo>
                <a:lnTo>
                  <a:pt x="1467" y="440"/>
                </a:lnTo>
                <a:lnTo>
                  <a:pt x="1467" y="438"/>
                </a:lnTo>
                <a:lnTo>
                  <a:pt x="1469" y="436"/>
                </a:lnTo>
                <a:lnTo>
                  <a:pt x="1469" y="436"/>
                </a:lnTo>
                <a:lnTo>
                  <a:pt x="1469" y="434"/>
                </a:lnTo>
                <a:lnTo>
                  <a:pt x="1471" y="434"/>
                </a:lnTo>
                <a:lnTo>
                  <a:pt x="1471" y="434"/>
                </a:lnTo>
                <a:lnTo>
                  <a:pt x="1473" y="432"/>
                </a:lnTo>
                <a:lnTo>
                  <a:pt x="1475" y="430"/>
                </a:lnTo>
                <a:lnTo>
                  <a:pt x="1475" y="430"/>
                </a:lnTo>
                <a:lnTo>
                  <a:pt x="1473" y="430"/>
                </a:lnTo>
                <a:lnTo>
                  <a:pt x="1473" y="428"/>
                </a:lnTo>
                <a:lnTo>
                  <a:pt x="1473" y="428"/>
                </a:lnTo>
                <a:lnTo>
                  <a:pt x="1471" y="428"/>
                </a:lnTo>
                <a:lnTo>
                  <a:pt x="1469" y="430"/>
                </a:lnTo>
                <a:lnTo>
                  <a:pt x="1469" y="430"/>
                </a:lnTo>
                <a:lnTo>
                  <a:pt x="1467" y="430"/>
                </a:lnTo>
                <a:lnTo>
                  <a:pt x="1467" y="430"/>
                </a:lnTo>
                <a:lnTo>
                  <a:pt x="1469" y="432"/>
                </a:lnTo>
                <a:lnTo>
                  <a:pt x="1469" y="432"/>
                </a:lnTo>
                <a:lnTo>
                  <a:pt x="1467" y="432"/>
                </a:lnTo>
                <a:lnTo>
                  <a:pt x="1467" y="432"/>
                </a:lnTo>
                <a:lnTo>
                  <a:pt x="1465" y="434"/>
                </a:lnTo>
                <a:lnTo>
                  <a:pt x="1465" y="434"/>
                </a:lnTo>
                <a:close/>
                <a:moveTo>
                  <a:pt x="1569" y="208"/>
                </a:moveTo>
                <a:lnTo>
                  <a:pt x="1571" y="208"/>
                </a:lnTo>
                <a:lnTo>
                  <a:pt x="1574" y="206"/>
                </a:lnTo>
                <a:lnTo>
                  <a:pt x="1571" y="206"/>
                </a:lnTo>
                <a:lnTo>
                  <a:pt x="1569" y="206"/>
                </a:lnTo>
                <a:lnTo>
                  <a:pt x="1565" y="204"/>
                </a:lnTo>
                <a:lnTo>
                  <a:pt x="1563" y="204"/>
                </a:lnTo>
                <a:lnTo>
                  <a:pt x="1561" y="204"/>
                </a:lnTo>
                <a:lnTo>
                  <a:pt x="1559" y="206"/>
                </a:lnTo>
                <a:lnTo>
                  <a:pt x="1557" y="206"/>
                </a:lnTo>
                <a:lnTo>
                  <a:pt x="1557" y="208"/>
                </a:lnTo>
                <a:lnTo>
                  <a:pt x="1559" y="208"/>
                </a:lnTo>
                <a:lnTo>
                  <a:pt x="1565" y="210"/>
                </a:lnTo>
                <a:lnTo>
                  <a:pt x="1569" y="208"/>
                </a:lnTo>
                <a:close/>
                <a:moveTo>
                  <a:pt x="2502" y="698"/>
                </a:moveTo>
                <a:lnTo>
                  <a:pt x="2504" y="698"/>
                </a:lnTo>
                <a:lnTo>
                  <a:pt x="2506" y="696"/>
                </a:lnTo>
                <a:lnTo>
                  <a:pt x="2504" y="696"/>
                </a:lnTo>
                <a:lnTo>
                  <a:pt x="2502" y="696"/>
                </a:lnTo>
                <a:lnTo>
                  <a:pt x="2502" y="696"/>
                </a:lnTo>
                <a:lnTo>
                  <a:pt x="2500" y="696"/>
                </a:lnTo>
                <a:lnTo>
                  <a:pt x="2500" y="696"/>
                </a:lnTo>
                <a:lnTo>
                  <a:pt x="2500" y="696"/>
                </a:lnTo>
                <a:lnTo>
                  <a:pt x="2500" y="696"/>
                </a:lnTo>
                <a:lnTo>
                  <a:pt x="2500" y="696"/>
                </a:lnTo>
                <a:lnTo>
                  <a:pt x="2500" y="698"/>
                </a:lnTo>
                <a:lnTo>
                  <a:pt x="2502" y="698"/>
                </a:lnTo>
                <a:close/>
                <a:moveTo>
                  <a:pt x="2500" y="711"/>
                </a:moveTo>
                <a:lnTo>
                  <a:pt x="2500" y="711"/>
                </a:lnTo>
                <a:lnTo>
                  <a:pt x="2500" y="711"/>
                </a:lnTo>
                <a:lnTo>
                  <a:pt x="2500" y="709"/>
                </a:lnTo>
                <a:lnTo>
                  <a:pt x="2500" y="709"/>
                </a:lnTo>
                <a:lnTo>
                  <a:pt x="2500" y="709"/>
                </a:lnTo>
                <a:lnTo>
                  <a:pt x="2498" y="711"/>
                </a:lnTo>
                <a:lnTo>
                  <a:pt x="2498" y="711"/>
                </a:lnTo>
                <a:lnTo>
                  <a:pt x="2500" y="711"/>
                </a:lnTo>
                <a:close/>
                <a:moveTo>
                  <a:pt x="2500" y="707"/>
                </a:moveTo>
                <a:lnTo>
                  <a:pt x="2502" y="707"/>
                </a:lnTo>
                <a:lnTo>
                  <a:pt x="2502" y="707"/>
                </a:lnTo>
                <a:lnTo>
                  <a:pt x="2502" y="707"/>
                </a:lnTo>
                <a:lnTo>
                  <a:pt x="2502" y="707"/>
                </a:lnTo>
                <a:lnTo>
                  <a:pt x="2502" y="707"/>
                </a:lnTo>
                <a:lnTo>
                  <a:pt x="2502" y="702"/>
                </a:lnTo>
                <a:lnTo>
                  <a:pt x="2502" y="702"/>
                </a:lnTo>
                <a:lnTo>
                  <a:pt x="2500" y="702"/>
                </a:lnTo>
                <a:lnTo>
                  <a:pt x="2500" y="705"/>
                </a:lnTo>
                <a:lnTo>
                  <a:pt x="2500" y="705"/>
                </a:lnTo>
                <a:lnTo>
                  <a:pt x="2500" y="707"/>
                </a:lnTo>
                <a:close/>
                <a:moveTo>
                  <a:pt x="2479" y="390"/>
                </a:moveTo>
                <a:lnTo>
                  <a:pt x="2483" y="388"/>
                </a:lnTo>
                <a:lnTo>
                  <a:pt x="2487" y="388"/>
                </a:lnTo>
                <a:lnTo>
                  <a:pt x="2491" y="386"/>
                </a:lnTo>
                <a:lnTo>
                  <a:pt x="2491" y="384"/>
                </a:lnTo>
                <a:lnTo>
                  <a:pt x="2491" y="382"/>
                </a:lnTo>
                <a:lnTo>
                  <a:pt x="2487" y="384"/>
                </a:lnTo>
                <a:lnTo>
                  <a:pt x="2485" y="386"/>
                </a:lnTo>
                <a:lnTo>
                  <a:pt x="2479" y="390"/>
                </a:lnTo>
                <a:lnTo>
                  <a:pt x="2477" y="390"/>
                </a:lnTo>
                <a:lnTo>
                  <a:pt x="2477" y="392"/>
                </a:lnTo>
                <a:lnTo>
                  <a:pt x="2479" y="390"/>
                </a:lnTo>
                <a:close/>
                <a:moveTo>
                  <a:pt x="2462" y="772"/>
                </a:moveTo>
                <a:lnTo>
                  <a:pt x="2464" y="772"/>
                </a:lnTo>
                <a:lnTo>
                  <a:pt x="2464" y="772"/>
                </a:lnTo>
                <a:lnTo>
                  <a:pt x="2464" y="770"/>
                </a:lnTo>
                <a:lnTo>
                  <a:pt x="2462" y="770"/>
                </a:lnTo>
                <a:lnTo>
                  <a:pt x="2460" y="770"/>
                </a:lnTo>
                <a:lnTo>
                  <a:pt x="2460" y="770"/>
                </a:lnTo>
                <a:lnTo>
                  <a:pt x="2460" y="770"/>
                </a:lnTo>
                <a:lnTo>
                  <a:pt x="2462" y="772"/>
                </a:lnTo>
                <a:lnTo>
                  <a:pt x="2462" y="772"/>
                </a:lnTo>
                <a:close/>
                <a:moveTo>
                  <a:pt x="2510" y="606"/>
                </a:moveTo>
                <a:lnTo>
                  <a:pt x="2508" y="606"/>
                </a:lnTo>
                <a:lnTo>
                  <a:pt x="2508" y="606"/>
                </a:lnTo>
                <a:lnTo>
                  <a:pt x="2508" y="606"/>
                </a:lnTo>
                <a:lnTo>
                  <a:pt x="2508" y="606"/>
                </a:lnTo>
                <a:lnTo>
                  <a:pt x="2510" y="608"/>
                </a:lnTo>
                <a:lnTo>
                  <a:pt x="2510" y="608"/>
                </a:lnTo>
                <a:lnTo>
                  <a:pt x="2512" y="608"/>
                </a:lnTo>
                <a:lnTo>
                  <a:pt x="2512" y="608"/>
                </a:lnTo>
                <a:lnTo>
                  <a:pt x="2512" y="606"/>
                </a:lnTo>
                <a:lnTo>
                  <a:pt x="2510" y="606"/>
                </a:lnTo>
                <a:lnTo>
                  <a:pt x="2510" y="606"/>
                </a:lnTo>
                <a:close/>
                <a:moveTo>
                  <a:pt x="2502" y="602"/>
                </a:moveTo>
                <a:lnTo>
                  <a:pt x="2504" y="602"/>
                </a:lnTo>
                <a:lnTo>
                  <a:pt x="2504" y="602"/>
                </a:lnTo>
                <a:lnTo>
                  <a:pt x="2506" y="602"/>
                </a:lnTo>
                <a:lnTo>
                  <a:pt x="2504" y="602"/>
                </a:lnTo>
                <a:lnTo>
                  <a:pt x="2504" y="600"/>
                </a:lnTo>
                <a:lnTo>
                  <a:pt x="2504" y="600"/>
                </a:lnTo>
                <a:lnTo>
                  <a:pt x="2502" y="600"/>
                </a:lnTo>
                <a:lnTo>
                  <a:pt x="2500" y="600"/>
                </a:lnTo>
                <a:lnTo>
                  <a:pt x="2502" y="602"/>
                </a:lnTo>
                <a:lnTo>
                  <a:pt x="2502" y="602"/>
                </a:lnTo>
                <a:close/>
                <a:moveTo>
                  <a:pt x="2464" y="807"/>
                </a:moveTo>
                <a:lnTo>
                  <a:pt x="2464" y="807"/>
                </a:lnTo>
                <a:lnTo>
                  <a:pt x="2464" y="807"/>
                </a:lnTo>
                <a:lnTo>
                  <a:pt x="2462" y="807"/>
                </a:lnTo>
                <a:lnTo>
                  <a:pt x="2460" y="809"/>
                </a:lnTo>
                <a:lnTo>
                  <a:pt x="2460" y="809"/>
                </a:lnTo>
                <a:lnTo>
                  <a:pt x="2458" y="811"/>
                </a:lnTo>
                <a:lnTo>
                  <a:pt x="2458" y="814"/>
                </a:lnTo>
                <a:lnTo>
                  <a:pt x="2460" y="811"/>
                </a:lnTo>
                <a:lnTo>
                  <a:pt x="2460" y="814"/>
                </a:lnTo>
                <a:lnTo>
                  <a:pt x="2462" y="814"/>
                </a:lnTo>
                <a:lnTo>
                  <a:pt x="2468" y="811"/>
                </a:lnTo>
                <a:lnTo>
                  <a:pt x="2466" y="811"/>
                </a:lnTo>
                <a:lnTo>
                  <a:pt x="2466" y="814"/>
                </a:lnTo>
                <a:lnTo>
                  <a:pt x="2464" y="814"/>
                </a:lnTo>
                <a:lnTo>
                  <a:pt x="2464" y="814"/>
                </a:lnTo>
                <a:lnTo>
                  <a:pt x="2462" y="816"/>
                </a:lnTo>
                <a:lnTo>
                  <a:pt x="2462" y="816"/>
                </a:lnTo>
                <a:lnTo>
                  <a:pt x="2462" y="816"/>
                </a:lnTo>
                <a:lnTo>
                  <a:pt x="2464" y="816"/>
                </a:lnTo>
                <a:lnTo>
                  <a:pt x="2468" y="816"/>
                </a:lnTo>
                <a:lnTo>
                  <a:pt x="2470" y="816"/>
                </a:lnTo>
                <a:lnTo>
                  <a:pt x="2470" y="816"/>
                </a:lnTo>
                <a:lnTo>
                  <a:pt x="2466" y="816"/>
                </a:lnTo>
                <a:lnTo>
                  <a:pt x="2466" y="818"/>
                </a:lnTo>
                <a:lnTo>
                  <a:pt x="2466" y="820"/>
                </a:lnTo>
                <a:lnTo>
                  <a:pt x="2470" y="818"/>
                </a:lnTo>
                <a:lnTo>
                  <a:pt x="2470" y="818"/>
                </a:lnTo>
                <a:lnTo>
                  <a:pt x="2472" y="818"/>
                </a:lnTo>
                <a:lnTo>
                  <a:pt x="2472" y="818"/>
                </a:lnTo>
                <a:lnTo>
                  <a:pt x="2472" y="818"/>
                </a:lnTo>
                <a:lnTo>
                  <a:pt x="2481" y="818"/>
                </a:lnTo>
                <a:lnTo>
                  <a:pt x="2481" y="816"/>
                </a:lnTo>
                <a:lnTo>
                  <a:pt x="2483" y="816"/>
                </a:lnTo>
                <a:lnTo>
                  <a:pt x="2485" y="814"/>
                </a:lnTo>
                <a:lnTo>
                  <a:pt x="2485" y="814"/>
                </a:lnTo>
                <a:lnTo>
                  <a:pt x="2487" y="814"/>
                </a:lnTo>
                <a:lnTo>
                  <a:pt x="2487" y="814"/>
                </a:lnTo>
                <a:lnTo>
                  <a:pt x="2487" y="811"/>
                </a:lnTo>
                <a:lnTo>
                  <a:pt x="2487" y="811"/>
                </a:lnTo>
                <a:lnTo>
                  <a:pt x="2485" y="811"/>
                </a:lnTo>
                <a:lnTo>
                  <a:pt x="2487" y="811"/>
                </a:lnTo>
                <a:lnTo>
                  <a:pt x="2487" y="811"/>
                </a:lnTo>
                <a:lnTo>
                  <a:pt x="2489" y="811"/>
                </a:lnTo>
                <a:lnTo>
                  <a:pt x="2489" y="811"/>
                </a:lnTo>
                <a:lnTo>
                  <a:pt x="2491" y="811"/>
                </a:lnTo>
                <a:lnTo>
                  <a:pt x="2493" y="811"/>
                </a:lnTo>
                <a:lnTo>
                  <a:pt x="2493" y="809"/>
                </a:lnTo>
                <a:lnTo>
                  <a:pt x="2493" y="809"/>
                </a:lnTo>
                <a:lnTo>
                  <a:pt x="2498" y="809"/>
                </a:lnTo>
                <a:lnTo>
                  <a:pt x="2498" y="809"/>
                </a:lnTo>
                <a:lnTo>
                  <a:pt x="2498" y="809"/>
                </a:lnTo>
                <a:lnTo>
                  <a:pt x="2498" y="807"/>
                </a:lnTo>
                <a:lnTo>
                  <a:pt x="2500" y="807"/>
                </a:lnTo>
                <a:lnTo>
                  <a:pt x="2500" y="807"/>
                </a:lnTo>
                <a:lnTo>
                  <a:pt x="2504" y="805"/>
                </a:lnTo>
                <a:lnTo>
                  <a:pt x="2506" y="805"/>
                </a:lnTo>
                <a:lnTo>
                  <a:pt x="2506" y="805"/>
                </a:lnTo>
                <a:lnTo>
                  <a:pt x="2506" y="803"/>
                </a:lnTo>
                <a:lnTo>
                  <a:pt x="2508" y="805"/>
                </a:lnTo>
                <a:lnTo>
                  <a:pt x="2508" y="805"/>
                </a:lnTo>
                <a:lnTo>
                  <a:pt x="2508" y="805"/>
                </a:lnTo>
                <a:lnTo>
                  <a:pt x="2510" y="805"/>
                </a:lnTo>
                <a:lnTo>
                  <a:pt x="2510" y="805"/>
                </a:lnTo>
                <a:lnTo>
                  <a:pt x="2512" y="805"/>
                </a:lnTo>
                <a:lnTo>
                  <a:pt x="2514" y="805"/>
                </a:lnTo>
                <a:lnTo>
                  <a:pt x="2516" y="805"/>
                </a:lnTo>
                <a:lnTo>
                  <a:pt x="2514" y="803"/>
                </a:lnTo>
                <a:lnTo>
                  <a:pt x="2514" y="801"/>
                </a:lnTo>
                <a:lnTo>
                  <a:pt x="2516" y="801"/>
                </a:lnTo>
                <a:lnTo>
                  <a:pt x="2519" y="799"/>
                </a:lnTo>
                <a:lnTo>
                  <a:pt x="2519" y="797"/>
                </a:lnTo>
                <a:lnTo>
                  <a:pt x="2519" y="795"/>
                </a:lnTo>
                <a:lnTo>
                  <a:pt x="2519" y="793"/>
                </a:lnTo>
                <a:lnTo>
                  <a:pt x="2521" y="793"/>
                </a:lnTo>
                <a:lnTo>
                  <a:pt x="2521" y="791"/>
                </a:lnTo>
                <a:lnTo>
                  <a:pt x="2521" y="788"/>
                </a:lnTo>
                <a:lnTo>
                  <a:pt x="2521" y="786"/>
                </a:lnTo>
                <a:lnTo>
                  <a:pt x="2519" y="784"/>
                </a:lnTo>
                <a:lnTo>
                  <a:pt x="2519" y="782"/>
                </a:lnTo>
                <a:lnTo>
                  <a:pt x="2519" y="782"/>
                </a:lnTo>
                <a:lnTo>
                  <a:pt x="2519" y="780"/>
                </a:lnTo>
                <a:lnTo>
                  <a:pt x="2519" y="780"/>
                </a:lnTo>
                <a:lnTo>
                  <a:pt x="2519" y="778"/>
                </a:lnTo>
                <a:lnTo>
                  <a:pt x="2519" y="778"/>
                </a:lnTo>
                <a:lnTo>
                  <a:pt x="2516" y="776"/>
                </a:lnTo>
                <a:lnTo>
                  <a:pt x="2516" y="774"/>
                </a:lnTo>
                <a:lnTo>
                  <a:pt x="2516" y="772"/>
                </a:lnTo>
                <a:lnTo>
                  <a:pt x="2516" y="772"/>
                </a:lnTo>
                <a:lnTo>
                  <a:pt x="2516" y="770"/>
                </a:lnTo>
                <a:lnTo>
                  <a:pt x="2516" y="770"/>
                </a:lnTo>
                <a:lnTo>
                  <a:pt x="2516" y="770"/>
                </a:lnTo>
                <a:lnTo>
                  <a:pt x="2519" y="770"/>
                </a:lnTo>
                <a:lnTo>
                  <a:pt x="2519" y="770"/>
                </a:lnTo>
                <a:lnTo>
                  <a:pt x="2519" y="767"/>
                </a:lnTo>
                <a:lnTo>
                  <a:pt x="2519" y="770"/>
                </a:lnTo>
                <a:lnTo>
                  <a:pt x="2521" y="770"/>
                </a:lnTo>
                <a:lnTo>
                  <a:pt x="2521" y="767"/>
                </a:lnTo>
                <a:lnTo>
                  <a:pt x="2523" y="767"/>
                </a:lnTo>
                <a:lnTo>
                  <a:pt x="2523" y="765"/>
                </a:lnTo>
                <a:lnTo>
                  <a:pt x="2523" y="765"/>
                </a:lnTo>
                <a:lnTo>
                  <a:pt x="2525" y="765"/>
                </a:lnTo>
                <a:lnTo>
                  <a:pt x="2527" y="765"/>
                </a:lnTo>
                <a:lnTo>
                  <a:pt x="2527" y="763"/>
                </a:lnTo>
                <a:lnTo>
                  <a:pt x="2527" y="763"/>
                </a:lnTo>
                <a:lnTo>
                  <a:pt x="2525" y="763"/>
                </a:lnTo>
                <a:lnTo>
                  <a:pt x="2527" y="761"/>
                </a:lnTo>
                <a:lnTo>
                  <a:pt x="2525" y="759"/>
                </a:lnTo>
                <a:lnTo>
                  <a:pt x="2527" y="759"/>
                </a:lnTo>
                <a:lnTo>
                  <a:pt x="2527" y="759"/>
                </a:lnTo>
                <a:lnTo>
                  <a:pt x="2527" y="761"/>
                </a:lnTo>
                <a:lnTo>
                  <a:pt x="2529" y="761"/>
                </a:lnTo>
                <a:lnTo>
                  <a:pt x="2529" y="761"/>
                </a:lnTo>
                <a:lnTo>
                  <a:pt x="2529" y="759"/>
                </a:lnTo>
                <a:lnTo>
                  <a:pt x="2527" y="757"/>
                </a:lnTo>
                <a:lnTo>
                  <a:pt x="2527" y="757"/>
                </a:lnTo>
                <a:lnTo>
                  <a:pt x="2525" y="757"/>
                </a:lnTo>
                <a:lnTo>
                  <a:pt x="2523" y="757"/>
                </a:lnTo>
                <a:lnTo>
                  <a:pt x="2523" y="757"/>
                </a:lnTo>
                <a:lnTo>
                  <a:pt x="2523" y="757"/>
                </a:lnTo>
                <a:lnTo>
                  <a:pt x="2525" y="755"/>
                </a:lnTo>
                <a:lnTo>
                  <a:pt x="2525" y="755"/>
                </a:lnTo>
                <a:lnTo>
                  <a:pt x="2525" y="755"/>
                </a:lnTo>
                <a:lnTo>
                  <a:pt x="2523" y="753"/>
                </a:lnTo>
                <a:lnTo>
                  <a:pt x="2521" y="749"/>
                </a:lnTo>
                <a:lnTo>
                  <a:pt x="2521" y="747"/>
                </a:lnTo>
                <a:lnTo>
                  <a:pt x="2519" y="747"/>
                </a:lnTo>
                <a:lnTo>
                  <a:pt x="2516" y="747"/>
                </a:lnTo>
                <a:lnTo>
                  <a:pt x="2514" y="744"/>
                </a:lnTo>
                <a:lnTo>
                  <a:pt x="2514" y="744"/>
                </a:lnTo>
                <a:lnTo>
                  <a:pt x="2510" y="747"/>
                </a:lnTo>
                <a:lnTo>
                  <a:pt x="2508" y="747"/>
                </a:lnTo>
                <a:lnTo>
                  <a:pt x="2508" y="747"/>
                </a:lnTo>
                <a:lnTo>
                  <a:pt x="2508" y="747"/>
                </a:lnTo>
                <a:lnTo>
                  <a:pt x="2506" y="749"/>
                </a:lnTo>
                <a:lnTo>
                  <a:pt x="2504" y="749"/>
                </a:lnTo>
                <a:lnTo>
                  <a:pt x="2504" y="749"/>
                </a:lnTo>
                <a:lnTo>
                  <a:pt x="2504" y="749"/>
                </a:lnTo>
                <a:lnTo>
                  <a:pt x="2504" y="747"/>
                </a:lnTo>
                <a:lnTo>
                  <a:pt x="2506" y="747"/>
                </a:lnTo>
                <a:lnTo>
                  <a:pt x="2506" y="747"/>
                </a:lnTo>
                <a:lnTo>
                  <a:pt x="2506" y="744"/>
                </a:lnTo>
                <a:lnTo>
                  <a:pt x="2504" y="744"/>
                </a:lnTo>
                <a:lnTo>
                  <a:pt x="2502" y="742"/>
                </a:lnTo>
                <a:lnTo>
                  <a:pt x="2502" y="742"/>
                </a:lnTo>
                <a:lnTo>
                  <a:pt x="2502" y="742"/>
                </a:lnTo>
                <a:lnTo>
                  <a:pt x="2502" y="744"/>
                </a:lnTo>
                <a:lnTo>
                  <a:pt x="2500" y="744"/>
                </a:lnTo>
                <a:lnTo>
                  <a:pt x="2500" y="744"/>
                </a:lnTo>
                <a:lnTo>
                  <a:pt x="2498" y="747"/>
                </a:lnTo>
                <a:lnTo>
                  <a:pt x="2500" y="747"/>
                </a:lnTo>
                <a:lnTo>
                  <a:pt x="2500" y="749"/>
                </a:lnTo>
                <a:lnTo>
                  <a:pt x="2500" y="749"/>
                </a:lnTo>
                <a:lnTo>
                  <a:pt x="2498" y="751"/>
                </a:lnTo>
                <a:lnTo>
                  <a:pt x="2498" y="751"/>
                </a:lnTo>
                <a:lnTo>
                  <a:pt x="2498" y="751"/>
                </a:lnTo>
                <a:lnTo>
                  <a:pt x="2498" y="749"/>
                </a:lnTo>
                <a:lnTo>
                  <a:pt x="2498" y="749"/>
                </a:lnTo>
                <a:lnTo>
                  <a:pt x="2498" y="749"/>
                </a:lnTo>
                <a:lnTo>
                  <a:pt x="2498" y="747"/>
                </a:lnTo>
                <a:lnTo>
                  <a:pt x="2498" y="747"/>
                </a:lnTo>
                <a:lnTo>
                  <a:pt x="2498" y="744"/>
                </a:lnTo>
                <a:lnTo>
                  <a:pt x="2498" y="744"/>
                </a:lnTo>
                <a:lnTo>
                  <a:pt x="2496" y="744"/>
                </a:lnTo>
                <a:lnTo>
                  <a:pt x="2496" y="747"/>
                </a:lnTo>
                <a:lnTo>
                  <a:pt x="2496" y="747"/>
                </a:lnTo>
                <a:lnTo>
                  <a:pt x="2493" y="747"/>
                </a:lnTo>
                <a:lnTo>
                  <a:pt x="2491" y="747"/>
                </a:lnTo>
                <a:lnTo>
                  <a:pt x="2489" y="747"/>
                </a:lnTo>
                <a:lnTo>
                  <a:pt x="2487" y="747"/>
                </a:lnTo>
                <a:lnTo>
                  <a:pt x="2487" y="749"/>
                </a:lnTo>
                <a:lnTo>
                  <a:pt x="2487" y="749"/>
                </a:lnTo>
                <a:lnTo>
                  <a:pt x="2487" y="751"/>
                </a:lnTo>
                <a:lnTo>
                  <a:pt x="2485" y="751"/>
                </a:lnTo>
                <a:lnTo>
                  <a:pt x="2487" y="753"/>
                </a:lnTo>
                <a:lnTo>
                  <a:pt x="2485" y="753"/>
                </a:lnTo>
                <a:lnTo>
                  <a:pt x="2485" y="755"/>
                </a:lnTo>
                <a:lnTo>
                  <a:pt x="2485" y="755"/>
                </a:lnTo>
                <a:lnTo>
                  <a:pt x="2483" y="755"/>
                </a:lnTo>
                <a:lnTo>
                  <a:pt x="2481" y="755"/>
                </a:lnTo>
                <a:lnTo>
                  <a:pt x="2481" y="757"/>
                </a:lnTo>
                <a:lnTo>
                  <a:pt x="2485" y="757"/>
                </a:lnTo>
                <a:lnTo>
                  <a:pt x="2489" y="757"/>
                </a:lnTo>
                <a:lnTo>
                  <a:pt x="2489" y="759"/>
                </a:lnTo>
                <a:lnTo>
                  <a:pt x="2489" y="759"/>
                </a:lnTo>
                <a:lnTo>
                  <a:pt x="2487" y="761"/>
                </a:lnTo>
                <a:lnTo>
                  <a:pt x="2485" y="761"/>
                </a:lnTo>
                <a:lnTo>
                  <a:pt x="2485" y="761"/>
                </a:lnTo>
                <a:lnTo>
                  <a:pt x="2483" y="761"/>
                </a:lnTo>
                <a:lnTo>
                  <a:pt x="2483" y="763"/>
                </a:lnTo>
                <a:lnTo>
                  <a:pt x="2483" y="763"/>
                </a:lnTo>
                <a:lnTo>
                  <a:pt x="2483" y="765"/>
                </a:lnTo>
                <a:lnTo>
                  <a:pt x="2483" y="765"/>
                </a:lnTo>
                <a:lnTo>
                  <a:pt x="2481" y="765"/>
                </a:lnTo>
                <a:lnTo>
                  <a:pt x="2477" y="765"/>
                </a:lnTo>
                <a:lnTo>
                  <a:pt x="2477" y="765"/>
                </a:lnTo>
                <a:lnTo>
                  <a:pt x="2477" y="765"/>
                </a:lnTo>
                <a:lnTo>
                  <a:pt x="2475" y="765"/>
                </a:lnTo>
                <a:lnTo>
                  <a:pt x="2472" y="763"/>
                </a:lnTo>
                <a:lnTo>
                  <a:pt x="2468" y="763"/>
                </a:lnTo>
                <a:lnTo>
                  <a:pt x="2466" y="763"/>
                </a:lnTo>
                <a:lnTo>
                  <a:pt x="2466" y="765"/>
                </a:lnTo>
                <a:lnTo>
                  <a:pt x="2464" y="765"/>
                </a:lnTo>
                <a:lnTo>
                  <a:pt x="2462" y="765"/>
                </a:lnTo>
                <a:lnTo>
                  <a:pt x="2462" y="765"/>
                </a:lnTo>
                <a:lnTo>
                  <a:pt x="2462" y="765"/>
                </a:lnTo>
                <a:lnTo>
                  <a:pt x="2462" y="767"/>
                </a:lnTo>
                <a:lnTo>
                  <a:pt x="2464" y="765"/>
                </a:lnTo>
                <a:lnTo>
                  <a:pt x="2464" y="767"/>
                </a:lnTo>
                <a:lnTo>
                  <a:pt x="2464" y="770"/>
                </a:lnTo>
                <a:lnTo>
                  <a:pt x="2464" y="767"/>
                </a:lnTo>
                <a:lnTo>
                  <a:pt x="2464" y="770"/>
                </a:lnTo>
                <a:lnTo>
                  <a:pt x="2464" y="770"/>
                </a:lnTo>
                <a:lnTo>
                  <a:pt x="2464" y="772"/>
                </a:lnTo>
                <a:lnTo>
                  <a:pt x="2464" y="774"/>
                </a:lnTo>
                <a:lnTo>
                  <a:pt x="2466" y="772"/>
                </a:lnTo>
                <a:lnTo>
                  <a:pt x="2468" y="772"/>
                </a:lnTo>
                <a:lnTo>
                  <a:pt x="2468" y="774"/>
                </a:lnTo>
                <a:lnTo>
                  <a:pt x="2468" y="774"/>
                </a:lnTo>
                <a:lnTo>
                  <a:pt x="2466" y="774"/>
                </a:lnTo>
                <a:lnTo>
                  <a:pt x="2464" y="776"/>
                </a:lnTo>
                <a:lnTo>
                  <a:pt x="2464" y="776"/>
                </a:lnTo>
                <a:lnTo>
                  <a:pt x="2464" y="776"/>
                </a:lnTo>
                <a:lnTo>
                  <a:pt x="2464" y="778"/>
                </a:lnTo>
                <a:lnTo>
                  <a:pt x="2466" y="778"/>
                </a:lnTo>
                <a:lnTo>
                  <a:pt x="2464" y="778"/>
                </a:lnTo>
                <a:lnTo>
                  <a:pt x="2462" y="778"/>
                </a:lnTo>
                <a:lnTo>
                  <a:pt x="2462" y="778"/>
                </a:lnTo>
                <a:lnTo>
                  <a:pt x="2462" y="778"/>
                </a:lnTo>
                <a:lnTo>
                  <a:pt x="2462" y="780"/>
                </a:lnTo>
                <a:lnTo>
                  <a:pt x="2462" y="780"/>
                </a:lnTo>
                <a:lnTo>
                  <a:pt x="2462" y="780"/>
                </a:lnTo>
                <a:lnTo>
                  <a:pt x="2462" y="782"/>
                </a:lnTo>
                <a:lnTo>
                  <a:pt x="2462" y="782"/>
                </a:lnTo>
                <a:lnTo>
                  <a:pt x="2464" y="782"/>
                </a:lnTo>
                <a:lnTo>
                  <a:pt x="2466" y="782"/>
                </a:lnTo>
                <a:lnTo>
                  <a:pt x="2464" y="782"/>
                </a:lnTo>
                <a:lnTo>
                  <a:pt x="2466" y="784"/>
                </a:lnTo>
                <a:lnTo>
                  <a:pt x="2466" y="784"/>
                </a:lnTo>
                <a:lnTo>
                  <a:pt x="2466" y="782"/>
                </a:lnTo>
                <a:lnTo>
                  <a:pt x="2468" y="782"/>
                </a:lnTo>
                <a:lnTo>
                  <a:pt x="2468" y="784"/>
                </a:lnTo>
                <a:lnTo>
                  <a:pt x="2468" y="784"/>
                </a:lnTo>
                <a:lnTo>
                  <a:pt x="2468" y="784"/>
                </a:lnTo>
                <a:lnTo>
                  <a:pt x="2470" y="784"/>
                </a:lnTo>
                <a:lnTo>
                  <a:pt x="2470" y="784"/>
                </a:lnTo>
                <a:lnTo>
                  <a:pt x="2475" y="784"/>
                </a:lnTo>
                <a:lnTo>
                  <a:pt x="2477" y="784"/>
                </a:lnTo>
                <a:lnTo>
                  <a:pt x="2479" y="786"/>
                </a:lnTo>
                <a:lnTo>
                  <a:pt x="2477" y="786"/>
                </a:lnTo>
                <a:lnTo>
                  <a:pt x="2477" y="786"/>
                </a:lnTo>
                <a:lnTo>
                  <a:pt x="2477" y="786"/>
                </a:lnTo>
                <a:lnTo>
                  <a:pt x="2475" y="786"/>
                </a:lnTo>
                <a:lnTo>
                  <a:pt x="2475" y="786"/>
                </a:lnTo>
                <a:lnTo>
                  <a:pt x="2472" y="788"/>
                </a:lnTo>
                <a:lnTo>
                  <a:pt x="2470" y="791"/>
                </a:lnTo>
                <a:lnTo>
                  <a:pt x="2470" y="791"/>
                </a:lnTo>
                <a:lnTo>
                  <a:pt x="2472" y="793"/>
                </a:lnTo>
                <a:lnTo>
                  <a:pt x="2470" y="793"/>
                </a:lnTo>
                <a:lnTo>
                  <a:pt x="2470" y="795"/>
                </a:lnTo>
                <a:lnTo>
                  <a:pt x="2466" y="797"/>
                </a:lnTo>
                <a:lnTo>
                  <a:pt x="2464" y="799"/>
                </a:lnTo>
                <a:lnTo>
                  <a:pt x="2466" y="797"/>
                </a:lnTo>
                <a:lnTo>
                  <a:pt x="2468" y="797"/>
                </a:lnTo>
                <a:lnTo>
                  <a:pt x="2468" y="797"/>
                </a:lnTo>
                <a:lnTo>
                  <a:pt x="2468" y="797"/>
                </a:lnTo>
                <a:lnTo>
                  <a:pt x="2470" y="797"/>
                </a:lnTo>
                <a:lnTo>
                  <a:pt x="2472" y="797"/>
                </a:lnTo>
                <a:lnTo>
                  <a:pt x="2475" y="797"/>
                </a:lnTo>
                <a:lnTo>
                  <a:pt x="2477" y="797"/>
                </a:lnTo>
                <a:lnTo>
                  <a:pt x="2477" y="795"/>
                </a:lnTo>
                <a:lnTo>
                  <a:pt x="2479" y="795"/>
                </a:lnTo>
                <a:lnTo>
                  <a:pt x="2481" y="797"/>
                </a:lnTo>
                <a:lnTo>
                  <a:pt x="2477" y="797"/>
                </a:lnTo>
                <a:lnTo>
                  <a:pt x="2472" y="797"/>
                </a:lnTo>
                <a:lnTo>
                  <a:pt x="2468" y="799"/>
                </a:lnTo>
                <a:lnTo>
                  <a:pt x="2468" y="799"/>
                </a:lnTo>
                <a:lnTo>
                  <a:pt x="2466" y="799"/>
                </a:lnTo>
                <a:lnTo>
                  <a:pt x="2466" y="801"/>
                </a:lnTo>
                <a:lnTo>
                  <a:pt x="2464" y="801"/>
                </a:lnTo>
                <a:lnTo>
                  <a:pt x="2464" y="801"/>
                </a:lnTo>
                <a:lnTo>
                  <a:pt x="2466" y="803"/>
                </a:lnTo>
                <a:lnTo>
                  <a:pt x="2466" y="803"/>
                </a:lnTo>
                <a:lnTo>
                  <a:pt x="2464" y="805"/>
                </a:lnTo>
                <a:lnTo>
                  <a:pt x="2462" y="803"/>
                </a:lnTo>
                <a:lnTo>
                  <a:pt x="2462" y="803"/>
                </a:lnTo>
                <a:lnTo>
                  <a:pt x="2460" y="803"/>
                </a:lnTo>
                <a:lnTo>
                  <a:pt x="2460" y="803"/>
                </a:lnTo>
                <a:lnTo>
                  <a:pt x="2458" y="805"/>
                </a:lnTo>
                <a:lnTo>
                  <a:pt x="2458" y="805"/>
                </a:lnTo>
                <a:lnTo>
                  <a:pt x="2458" y="807"/>
                </a:lnTo>
                <a:lnTo>
                  <a:pt x="2460" y="807"/>
                </a:lnTo>
                <a:lnTo>
                  <a:pt x="2464" y="807"/>
                </a:lnTo>
                <a:close/>
                <a:moveTo>
                  <a:pt x="2512" y="598"/>
                </a:moveTo>
                <a:lnTo>
                  <a:pt x="2512" y="600"/>
                </a:lnTo>
                <a:lnTo>
                  <a:pt x="2514" y="600"/>
                </a:lnTo>
                <a:lnTo>
                  <a:pt x="2514" y="598"/>
                </a:lnTo>
                <a:lnTo>
                  <a:pt x="2514" y="598"/>
                </a:lnTo>
                <a:lnTo>
                  <a:pt x="2512" y="596"/>
                </a:lnTo>
                <a:lnTo>
                  <a:pt x="2512" y="598"/>
                </a:lnTo>
                <a:lnTo>
                  <a:pt x="2512" y="598"/>
                </a:lnTo>
                <a:lnTo>
                  <a:pt x="2512" y="598"/>
                </a:lnTo>
                <a:close/>
                <a:moveTo>
                  <a:pt x="2508" y="604"/>
                </a:moveTo>
                <a:lnTo>
                  <a:pt x="2510" y="604"/>
                </a:lnTo>
                <a:lnTo>
                  <a:pt x="2510" y="604"/>
                </a:lnTo>
                <a:lnTo>
                  <a:pt x="2510" y="604"/>
                </a:lnTo>
                <a:lnTo>
                  <a:pt x="2508" y="602"/>
                </a:lnTo>
                <a:lnTo>
                  <a:pt x="2508" y="602"/>
                </a:lnTo>
                <a:lnTo>
                  <a:pt x="2508" y="600"/>
                </a:lnTo>
                <a:lnTo>
                  <a:pt x="2508" y="600"/>
                </a:lnTo>
                <a:lnTo>
                  <a:pt x="2510" y="600"/>
                </a:lnTo>
                <a:lnTo>
                  <a:pt x="2510" y="602"/>
                </a:lnTo>
                <a:lnTo>
                  <a:pt x="2512" y="602"/>
                </a:lnTo>
                <a:lnTo>
                  <a:pt x="2512" y="598"/>
                </a:lnTo>
                <a:lnTo>
                  <a:pt x="2510" y="598"/>
                </a:lnTo>
                <a:lnTo>
                  <a:pt x="2506" y="596"/>
                </a:lnTo>
                <a:lnTo>
                  <a:pt x="2504" y="598"/>
                </a:lnTo>
                <a:lnTo>
                  <a:pt x="2506" y="602"/>
                </a:lnTo>
                <a:lnTo>
                  <a:pt x="2508" y="604"/>
                </a:lnTo>
                <a:close/>
                <a:moveTo>
                  <a:pt x="1624" y="422"/>
                </a:moveTo>
                <a:lnTo>
                  <a:pt x="1622" y="422"/>
                </a:lnTo>
                <a:lnTo>
                  <a:pt x="1622" y="422"/>
                </a:lnTo>
                <a:lnTo>
                  <a:pt x="1620" y="424"/>
                </a:lnTo>
                <a:lnTo>
                  <a:pt x="1620" y="424"/>
                </a:lnTo>
                <a:lnTo>
                  <a:pt x="1624" y="426"/>
                </a:lnTo>
                <a:lnTo>
                  <a:pt x="1624" y="424"/>
                </a:lnTo>
                <a:lnTo>
                  <a:pt x="1624" y="424"/>
                </a:lnTo>
                <a:lnTo>
                  <a:pt x="1626" y="422"/>
                </a:lnTo>
                <a:lnTo>
                  <a:pt x="1626" y="422"/>
                </a:lnTo>
                <a:lnTo>
                  <a:pt x="1624" y="422"/>
                </a:lnTo>
                <a:close/>
                <a:moveTo>
                  <a:pt x="1712" y="698"/>
                </a:moveTo>
                <a:lnTo>
                  <a:pt x="1712" y="698"/>
                </a:lnTo>
                <a:lnTo>
                  <a:pt x="1710" y="698"/>
                </a:lnTo>
                <a:lnTo>
                  <a:pt x="1710" y="698"/>
                </a:lnTo>
                <a:lnTo>
                  <a:pt x="1710" y="698"/>
                </a:lnTo>
                <a:lnTo>
                  <a:pt x="1710" y="698"/>
                </a:lnTo>
                <a:lnTo>
                  <a:pt x="1710" y="700"/>
                </a:lnTo>
                <a:lnTo>
                  <a:pt x="1712" y="700"/>
                </a:lnTo>
                <a:lnTo>
                  <a:pt x="1714" y="700"/>
                </a:lnTo>
                <a:lnTo>
                  <a:pt x="1714" y="698"/>
                </a:lnTo>
                <a:lnTo>
                  <a:pt x="1714" y="698"/>
                </a:lnTo>
                <a:lnTo>
                  <a:pt x="1712" y="698"/>
                </a:lnTo>
                <a:close/>
                <a:moveTo>
                  <a:pt x="1666" y="606"/>
                </a:moveTo>
                <a:lnTo>
                  <a:pt x="1666" y="606"/>
                </a:lnTo>
                <a:lnTo>
                  <a:pt x="1666" y="606"/>
                </a:lnTo>
                <a:lnTo>
                  <a:pt x="1666" y="604"/>
                </a:lnTo>
                <a:lnTo>
                  <a:pt x="1664" y="604"/>
                </a:lnTo>
                <a:lnTo>
                  <a:pt x="1664" y="604"/>
                </a:lnTo>
                <a:lnTo>
                  <a:pt x="1664" y="604"/>
                </a:lnTo>
                <a:lnTo>
                  <a:pt x="1664" y="606"/>
                </a:lnTo>
                <a:lnTo>
                  <a:pt x="1664" y="606"/>
                </a:lnTo>
                <a:lnTo>
                  <a:pt x="1664" y="608"/>
                </a:lnTo>
                <a:lnTo>
                  <a:pt x="1668" y="608"/>
                </a:lnTo>
                <a:lnTo>
                  <a:pt x="1668" y="608"/>
                </a:lnTo>
                <a:lnTo>
                  <a:pt x="1668" y="608"/>
                </a:lnTo>
                <a:lnTo>
                  <a:pt x="1668" y="608"/>
                </a:lnTo>
                <a:lnTo>
                  <a:pt x="1668" y="608"/>
                </a:lnTo>
                <a:lnTo>
                  <a:pt x="1668" y="608"/>
                </a:lnTo>
                <a:lnTo>
                  <a:pt x="1666" y="606"/>
                </a:lnTo>
                <a:lnTo>
                  <a:pt x="1666" y="606"/>
                </a:lnTo>
                <a:lnTo>
                  <a:pt x="1666" y="606"/>
                </a:lnTo>
                <a:close/>
                <a:moveTo>
                  <a:pt x="1699" y="487"/>
                </a:moveTo>
                <a:lnTo>
                  <a:pt x="1703" y="484"/>
                </a:lnTo>
                <a:lnTo>
                  <a:pt x="1703" y="482"/>
                </a:lnTo>
                <a:lnTo>
                  <a:pt x="1703" y="482"/>
                </a:lnTo>
                <a:lnTo>
                  <a:pt x="1703" y="482"/>
                </a:lnTo>
                <a:lnTo>
                  <a:pt x="1701" y="482"/>
                </a:lnTo>
                <a:lnTo>
                  <a:pt x="1699" y="484"/>
                </a:lnTo>
                <a:lnTo>
                  <a:pt x="1699" y="484"/>
                </a:lnTo>
                <a:lnTo>
                  <a:pt x="1697" y="487"/>
                </a:lnTo>
                <a:lnTo>
                  <a:pt x="1697" y="487"/>
                </a:lnTo>
                <a:lnTo>
                  <a:pt x="1697" y="487"/>
                </a:lnTo>
                <a:lnTo>
                  <a:pt x="1699" y="487"/>
                </a:lnTo>
                <a:close/>
                <a:moveTo>
                  <a:pt x="1668" y="593"/>
                </a:moveTo>
                <a:lnTo>
                  <a:pt x="1666" y="593"/>
                </a:lnTo>
                <a:lnTo>
                  <a:pt x="1668" y="593"/>
                </a:lnTo>
                <a:lnTo>
                  <a:pt x="1668" y="593"/>
                </a:lnTo>
                <a:lnTo>
                  <a:pt x="1670" y="596"/>
                </a:lnTo>
                <a:lnTo>
                  <a:pt x="1672" y="596"/>
                </a:lnTo>
                <a:lnTo>
                  <a:pt x="1674" y="593"/>
                </a:lnTo>
                <a:lnTo>
                  <a:pt x="1674" y="591"/>
                </a:lnTo>
                <a:lnTo>
                  <a:pt x="1674" y="591"/>
                </a:lnTo>
                <a:lnTo>
                  <a:pt x="1672" y="591"/>
                </a:lnTo>
                <a:lnTo>
                  <a:pt x="1672" y="591"/>
                </a:lnTo>
                <a:lnTo>
                  <a:pt x="1668" y="591"/>
                </a:lnTo>
                <a:lnTo>
                  <a:pt x="1668" y="591"/>
                </a:lnTo>
                <a:lnTo>
                  <a:pt x="1668" y="591"/>
                </a:lnTo>
                <a:lnTo>
                  <a:pt x="1668" y="591"/>
                </a:lnTo>
                <a:lnTo>
                  <a:pt x="1668" y="591"/>
                </a:lnTo>
                <a:lnTo>
                  <a:pt x="1668" y="593"/>
                </a:lnTo>
                <a:close/>
                <a:moveTo>
                  <a:pt x="2510" y="612"/>
                </a:moveTo>
                <a:lnTo>
                  <a:pt x="2508" y="612"/>
                </a:lnTo>
                <a:lnTo>
                  <a:pt x="2508" y="612"/>
                </a:lnTo>
                <a:lnTo>
                  <a:pt x="2508" y="612"/>
                </a:lnTo>
                <a:lnTo>
                  <a:pt x="2508" y="612"/>
                </a:lnTo>
                <a:lnTo>
                  <a:pt x="2508" y="614"/>
                </a:lnTo>
                <a:lnTo>
                  <a:pt x="2510" y="614"/>
                </a:lnTo>
                <a:lnTo>
                  <a:pt x="2510" y="617"/>
                </a:lnTo>
                <a:lnTo>
                  <a:pt x="2510" y="617"/>
                </a:lnTo>
                <a:lnTo>
                  <a:pt x="2510" y="617"/>
                </a:lnTo>
                <a:lnTo>
                  <a:pt x="2510" y="614"/>
                </a:lnTo>
                <a:lnTo>
                  <a:pt x="2510" y="614"/>
                </a:lnTo>
                <a:lnTo>
                  <a:pt x="2510" y="612"/>
                </a:lnTo>
                <a:lnTo>
                  <a:pt x="2510" y="612"/>
                </a:lnTo>
                <a:close/>
                <a:moveTo>
                  <a:pt x="1284" y="71"/>
                </a:moveTo>
                <a:lnTo>
                  <a:pt x="1289" y="71"/>
                </a:lnTo>
                <a:lnTo>
                  <a:pt x="1293" y="69"/>
                </a:lnTo>
                <a:lnTo>
                  <a:pt x="1295" y="69"/>
                </a:lnTo>
                <a:lnTo>
                  <a:pt x="1297" y="69"/>
                </a:lnTo>
                <a:lnTo>
                  <a:pt x="1299" y="69"/>
                </a:lnTo>
                <a:lnTo>
                  <a:pt x="1307" y="69"/>
                </a:lnTo>
                <a:lnTo>
                  <a:pt x="1305" y="69"/>
                </a:lnTo>
                <a:lnTo>
                  <a:pt x="1295" y="76"/>
                </a:lnTo>
                <a:lnTo>
                  <a:pt x="1295" y="76"/>
                </a:lnTo>
                <a:lnTo>
                  <a:pt x="1297" y="78"/>
                </a:lnTo>
                <a:lnTo>
                  <a:pt x="1299" y="78"/>
                </a:lnTo>
                <a:lnTo>
                  <a:pt x="1318" y="74"/>
                </a:lnTo>
                <a:lnTo>
                  <a:pt x="1326" y="71"/>
                </a:lnTo>
                <a:lnTo>
                  <a:pt x="1331" y="71"/>
                </a:lnTo>
                <a:lnTo>
                  <a:pt x="1339" y="74"/>
                </a:lnTo>
                <a:lnTo>
                  <a:pt x="1339" y="74"/>
                </a:lnTo>
                <a:lnTo>
                  <a:pt x="1331" y="74"/>
                </a:lnTo>
                <a:lnTo>
                  <a:pt x="1324" y="74"/>
                </a:lnTo>
                <a:lnTo>
                  <a:pt x="1320" y="76"/>
                </a:lnTo>
                <a:lnTo>
                  <a:pt x="1312" y="78"/>
                </a:lnTo>
                <a:lnTo>
                  <a:pt x="1310" y="80"/>
                </a:lnTo>
                <a:lnTo>
                  <a:pt x="1310" y="80"/>
                </a:lnTo>
                <a:lnTo>
                  <a:pt x="1316" y="82"/>
                </a:lnTo>
                <a:lnTo>
                  <a:pt x="1314" y="82"/>
                </a:lnTo>
                <a:lnTo>
                  <a:pt x="1310" y="84"/>
                </a:lnTo>
                <a:lnTo>
                  <a:pt x="1305" y="86"/>
                </a:lnTo>
                <a:lnTo>
                  <a:pt x="1303" y="86"/>
                </a:lnTo>
                <a:lnTo>
                  <a:pt x="1307" y="88"/>
                </a:lnTo>
                <a:lnTo>
                  <a:pt x="1310" y="90"/>
                </a:lnTo>
                <a:lnTo>
                  <a:pt x="1312" y="90"/>
                </a:lnTo>
                <a:lnTo>
                  <a:pt x="1320" y="88"/>
                </a:lnTo>
                <a:lnTo>
                  <a:pt x="1343" y="88"/>
                </a:lnTo>
                <a:lnTo>
                  <a:pt x="1354" y="86"/>
                </a:lnTo>
                <a:lnTo>
                  <a:pt x="1364" y="82"/>
                </a:lnTo>
                <a:lnTo>
                  <a:pt x="1370" y="82"/>
                </a:lnTo>
                <a:lnTo>
                  <a:pt x="1372" y="82"/>
                </a:lnTo>
                <a:lnTo>
                  <a:pt x="1377" y="82"/>
                </a:lnTo>
                <a:lnTo>
                  <a:pt x="1375" y="82"/>
                </a:lnTo>
                <a:lnTo>
                  <a:pt x="1364" y="86"/>
                </a:lnTo>
                <a:lnTo>
                  <a:pt x="1356" y="90"/>
                </a:lnTo>
                <a:lnTo>
                  <a:pt x="1349" y="90"/>
                </a:lnTo>
                <a:lnTo>
                  <a:pt x="1341" y="90"/>
                </a:lnTo>
                <a:lnTo>
                  <a:pt x="1326" y="90"/>
                </a:lnTo>
                <a:lnTo>
                  <a:pt x="1316" y="92"/>
                </a:lnTo>
                <a:lnTo>
                  <a:pt x="1314" y="95"/>
                </a:lnTo>
                <a:lnTo>
                  <a:pt x="1316" y="95"/>
                </a:lnTo>
                <a:lnTo>
                  <a:pt x="1316" y="97"/>
                </a:lnTo>
                <a:lnTo>
                  <a:pt x="1318" y="97"/>
                </a:lnTo>
                <a:lnTo>
                  <a:pt x="1320" y="97"/>
                </a:lnTo>
                <a:lnTo>
                  <a:pt x="1324" y="99"/>
                </a:lnTo>
                <a:lnTo>
                  <a:pt x="1328" y="101"/>
                </a:lnTo>
                <a:lnTo>
                  <a:pt x="1333" y="101"/>
                </a:lnTo>
                <a:lnTo>
                  <a:pt x="1337" y="103"/>
                </a:lnTo>
                <a:lnTo>
                  <a:pt x="1343" y="103"/>
                </a:lnTo>
                <a:lnTo>
                  <a:pt x="1345" y="101"/>
                </a:lnTo>
                <a:lnTo>
                  <a:pt x="1358" y="92"/>
                </a:lnTo>
                <a:lnTo>
                  <a:pt x="1362" y="90"/>
                </a:lnTo>
                <a:lnTo>
                  <a:pt x="1364" y="90"/>
                </a:lnTo>
                <a:lnTo>
                  <a:pt x="1381" y="88"/>
                </a:lnTo>
                <a:lnTo>
                  <a:pt x="1402" y="86"/>
                </a:lnTo>
                <a:lnTo>
                  <a:pt x="1400" y="88"/>
                </a:lnTo>
                <a:lnTo>
                  <a:pt x="1381" y="90"/>
                </a:lnTo>
                <a:lnTo>
                  <a:pt x="1372" y="90"/>
                </a:lnTo>
                <a:lnTo>
                  <a:pt x="1366" y="92"/>
                </a:lnTo>
                <a:lnTo>
                  <a:pt x="1358" y="99"/>
                </a:lnTo>
                <a:lnTo>
                  <a:pt x="1356" y="101"/>
                </a:lnTo>
                <a:lnTo>
                  <a:pt x="1354" y="103"/>
                </a:lnTo>
                <a:lnTo>
                  <a:pt x="1354" y="103"/>
                </a:lnTo>
                <a:lnTo>
                  <a:pt x="1354" y="105"/>
                </a:lnTo>
                <a:lnTo>
                  <a:pt x="1358" y="105"/>
                </a:lnTo>
                <a:lnTo>
                  <a:pt x="1360" y="105"/>
                </a:lnTo>
                <a:lnTo>
                  <a:pt x="1366" y="105"/>
                </a:lnTo>
                <a:lnTo>
                  <a:pt x="1372" y="107"/>
                </a:lnTo>
                <a:lnTo>
                  <a:pt x="1375" y="107"/>
                </a:lnTo>
                <a:lnTo>
                  <a:pt x="1385" y="107"/>
                </a:lnTo>
                <a:lnTo>
                  <a:pt x="1387" y="107"/>
                </a:lnTo>
                <a:lnTo>
                  <a:pt x="1389" y="105"/>
                </a:lnTo>
                <a:lnTo>
                  <a:pt x="1393" y="105"/>
                </a:lnTo>
                <a:lnTo>
                  <a:pt x="1395" y="103"/>
                </a:lnTo>
                <a:lnTo>
                  <a:pt x="1400" y="101"/>
                </a:lnTo>
                <a:lnTo>
                  <a:pt x="1408" y="101"/>
                </a:lnTo>
                <a:lnTo>
                  <a:pt x="1412" y="99"/>
                </a:lnTo>
                <a:lnTo>
                  <a:pt x="1416" y="99"/>
                </a:lnTo>
                <a:lnTo>
                  <a:pt x="1414" y="101"/>
                </a:lnTo>
                <a:lnTo>
                  <a:pt x="1408" y="103"/>
                </a:lnTo>
                <a:lnTo>
                  <a:pt x="1406" y="105"/>
                </a:lnTo>
                <a:lnTo>
                  <a:pt x="1410" y="105"/>
                </a:lnTo>
                <a:lnTo>
                  <a:pt x="1414" y="105"/>
                </a:lnTo>
                <a:lnTo>
                  <a:pt x="1427" y="103"/>
                </a:lnTo>
                <a:lnTo>
                  <a:pt x="1429" y="103"/>
                </a:lnTo>
                <a:lnTo>
                  <a:pt x="1433" y="103"/>
                </a:lnTo>
                <a:lnTo>
                  <a:pt x="1446" y="99"/>
                </a:lnTo>
                <a:lnTo>
                  <a:pt x="1452" y="97"/>
                </a:lnTo>
                <a:lnTo>
                  <a:pt x="1454" y="95"/>
                </a:lnTo>
                <a:lnTo>
                  <a:pt x="1456" y="95"/>
                </a:lnTo>
                <a:lnTo>
                  <a:pt x="1456" y="92"/>
                </a:lnTo>
                <a:lnTo>
                  <a:pt x="1458" y="90"/>
                </a:lnTo>
                <a:lnTo>
                  <a:pt x="1458" y="88"/>
                </a:lnTo>
                <a:lnTo>
                  <a:pt x="1460" y="86"/>
                </a:lnTo>
                <a:lnTo>
                  <a:pt x="1463" y="86"/>
                </a:lnTo>
                <a:lnTo>
                  <a:pt x="1465" y="86"/>
                </a:lnTo>
                <a:lnTo>
                  <a:pt x="1467" y="86"/>
                </a:lnTo>
                <a:lnTo>
                  <a:pt x="1473" y="82"/>
                </a:lnTo>
                <a:lnTo>
                  <a:pt x="1477" y="80"/>
                </a:lnTo>
                <a:lnTo>
                  <a:pt x="1494" y="76"/>
                </a:lnTo>
                <a:lnTo>
                  <a:pt x="1492" y="78"/>
                </a:lnTo>
                <a:lnTo>
                  <a:pt x="1483" y="80"/>
                </a:lnTo>
                <a:lnTo>
                  <a:pt x="1473" y="86"/>
                </a:lnTo>
                <a:lnTo>
                  <a:pt x="1471" y="86"/>
                </a:lnTo>
                <a:lnTo>
                  <a:pt x="1469" y="90"/>
                </a:lnTo>
                <a:lnTo>
                  <a:pt x="1469" y="90"/>
                </a:lnTo>
                <a:lnTo>
                  <a:pt x="1467" y="92"/>
                </a:lnTo>
                <a:lnTo>
                  <a:pt x="1469" y="95"/>
                </a:lnTo>
                <a:lnTo>
                  <a:pt x="1477" y="95"/>
                </a:lnTo>
                <a:lnTo>
                  <a:pt x="1486" y="95"/>
                </a:lnTo>
                <a:lnTo>
                  <a:pt x="1490" y="95"/>
                </a:lnTo>
                <a:lnTo>
                  <a:pt x="1494" y="95"/>
                </a:lnTo>
                <a:lnTo>
                  <a:pt x="1494" y="95"/>
                </a:lnTo>
                <a:lnTo>
                  <a:pt x="1490" y="97"/>
                </a:lnTo>
                <a:lnTo>
                  <a:pt x="1486" y="97"/>
                </a:lnTo>
                <a:lnTo>
                  <a:pt x="1473" y="99"/>
                </a:lnTo>
                <a:lnTo>
                  <a:pt x="1454" y="103"/>
                </a:lnTo>
                <a:lnTo>
                  <a:pt x="1454" y="103"/>
                </a:lnTo>
                <a:lnTo>
                  <a:pt x="1448" y="107"/>
                </a:lnTo>
                <a:lnTo>
                  <a:pt x="1435" y="109"/>
                </a:lnTo>
                <a:lnTo>
                  <a:pt x="1412" y="111"/>
                </a:lnTo>
                <a:lnTo>
                  <a:pt x="1408" y="113"/>
                </a:lnTo>
                <a:lnTo>
                  <a:pt x="1406" y="113"/>
                </a:lnTo>
                <a:lnTo>
                  <a:pt x="1406" y="115"/>
                </a:lnTo>
                <a:lnTo>
                  <a:pt x="1410" y="118"/>
                </a:lnTo>
                <a:lnTo>
                  <a:pt x="1414" y="122"/>
                </a:lnTo>
                <a:lnTo>
                  <a:pt x="1423" y="126"/>
                </a:lnTo>
                <a:lnTo>
                  <a:pt x="1425" y="128"/>
                </a:lnTo>
                <a:lnTo>
                  <a:pt x="1429" y="130"/>
                </a:lnTo>
                <a:lnTo>
                  <a:pt x="1431" y="132"/>
                </a:lnTo>
                <a:lnTo>
                  <a:pt x="1433" y="134"/>
                </a:lnTo>
                <a:lnTo>
                  <a:pt x="1437" y="134"/>
                </a:lnTo>
                <a:lnTo>
                  <a:pt x="1444" y="134"/>
                </a:lnTo>
                <a:lnTo>
                  <a:pt x="1448" y="134"/>
                </a:lnTo>
                <a:lnTo>
                  <a:pt x="1446" y="136"/>
                </a:lnTo>
                <a:lnTo>
                  <a:pt x="1442" y="136"/>
                </a:lnTo>
                <a:lnTo>
                  <a:pt x="1439" y="136"/>
                </a:lnTo>
                <a:lnTo>
                  <a:pt x="1433" y="136"/>
                </a:lnTo>
                <a:lnTo>
                  <a:pt x="1427" y="136"/>
                </a:lnTo>
                <a:lnTo>
                  <a:pt x="1425" y="134"/>
                </a:lnTo>
                <a:lnTo>
                  <a:pt x="1423" y="132"/>
                </a:lnTo>
                <a:lnTo>
                  <a:pt x="1419" y="132"/>
                </a:lnTo>
                <a:lnTo>
                  <a:pt x="1414" y="128"/>
                </a:lnTo>
                <a:lnTo>
                  <a:pt x="1410" y="124"/>
                </a:lnTo>
                <a:lnTo>
                  <a:pt x="1406" y="122"/>
                </a:lnTo>
                <a:lnTo>
                  <a:pt x="1400" y="120"/>
                </a:lnTo>
                <a:lnTo>
                  <a:pt x="1395" y="118"/>
                </a:lnTo>
                <a:lnTo>
                  <a:pt x="1389" y="115"/>
                </a:lnTo>
                <a:lnTo>
                  <a:pt x="1381" y="115"/>
                </a:lnTo>
                <a:lnTo>
                  <a:pt x="1375" y="115"/>
                </a:lnTo>
                <a:lnTo>
                  <a:pt x="1358" y="113"/>
                </a:lnTo>
                <a:lnTo>
                  <a:pt x="1354" y="115"/>
                </a:lnTo>
                <a:lnTo>
                  <a:pt x="1354" y="120"/>
                </a:lnTo>
                <a:lnTo>
                  <a:pt x="1356" y="124"/>
                </a:lnTo>
                <a:lnTo>
                  <a:pt x="1356" y="130"/>
                </a:lnTo>
                <a:lnTo>
                  <a:pt x="1360" y="132"/>
                </a:lnTo>
                <a:lnTo>
                  <a:pt x="1362" y="132"/>
                </a:lnTo>
                <a:lnTo>
                  <a:pt x="1370" y="134"/>
                </a:lnTo>
                <a:lnTo>
                  <a:pt x="1372" y="134"/>
                </a:lnTo>
                <a:lnTo>
                  <a:pt x="1375" y="136"/>
                </a:lnTo>
                <a:lnTo>
                  <a:pt x="1379" y="141"/>
                </a:lnTo>
                <a:lnTo>
                  <a:pt x="1383" y="145"/>
                </a:lnTo>
                <a:lnTo>
                  <a:pt x="1385" y="147"/>
                </a:lnTo>
                <a:lnTo>
                  <a:pt x="1387" y="149"/>
                </a:lnTo>
                <a:lnTo>
                  <a:pt x="1391" y="151"/>
                </a:lnTo>
                <a:lnTo>
                  <a:pt x="1395" y="153"/>
                </a:lnTo>
                <a:lnTo>
                  <a:pt x="1398" y="155"/>
                </a:lnTo>
                <a:lnTo>
                  <a:pt x="1393" y="155"/>
                </a:lnTo>
                <a:lnTo>
                  <a:pt x="1389" y="153"/>
                </a:lnTo>
                <a:lnTo>
                  <a:pt x="1387" y="153"/>
                </a:lnTo>
                <a:lnTo>
                  <a:pt x="1385" y="153"/>
                </a:lnTo>
                <a:lnTo>
                  <a:pt x="1383" y="153"/>
                </a:lnTo>
                <a:lnTo>
                  <a:pt x="1383" y="153"/>
                </a:lnTo>
                <a:lnTo>
                  <a:pt x="1383" y="155"/>
                </a:lnTo>
                <a:lnTo>
                  <a:pt x="1385" y="157"/>
                </a:lnTo>
                <a:lnTo>
                  <a:pt x="1387" y="157"/>
                </a:lnTo>
                <a:lnTo>
                  <a:pt x="1389" y="157"/>
                </a:lnTo>
                <a:lnTo>
                  <a:pt x="1393" y="157"/>
                </a:lnTo>
                <a:lnTo>
                  <a:pt x="1404" y="157"/>
                </a:lnTo>
                <a:lnTo>
                  <a:pt x="1410" y="159"/>
                </a:lnTo>
                <a:lnTo>
                  <a:pt x="1414" y="159"/>
                </a:lnTo>
                <a:lnTo>
                  <a:pt x="1416" y="159"/>
                </a:lnTo>
                <a:lnTo>
                  <a:pt x="1419" y="157"/>
                </a:lnTo>
                <a:lnTo>
                  <a:pt x="1421" y="157"/>
                </a:lnTo>
                <a:lnTo>
                  <a:pt x="1423" y="157"/>
                </a:lnTo>
                <a:lnTo>
                  <a:pt x="1423" y="157"/>
                </a:lnTo>
                <a:lnTo>
                  <a:pt x="1421" y="159"/>
                </a:lnTo>
                <a:lnTo>
                  <a:pt x="1419" y="162"/>
                </a:lnTo>
                <a:lnTo>
                  <a:pt x="1416" y="162"/>
                </a:lnTo>
                <a:lnTo>
                  <a:pt x="1414" y="162"/>
                </a:lnTo>
                <a:lnTo>
                  <a:pt x="1406" y="162"/>
                </a:lnTo>
                <a:lnTo>
                  <a:pt x="1404" y="162"/>
                </a:lnTo>
                <a:lnTo>
                  <a:pt x="1402" y="164"/>
                </a:lnTo>
                <a:lnTo>
                  <a:pt x="1400" y="164"/>
                </a:lnTo>
                <a:lnTo>
                  <a:pt x="1398" y="162"/>
                </a:lnTo>
                <a:lnTo>
                  <a:pt x="1391" y="162"/>
                </a:lnTo>
                <a:lnTo>
                  <a:pt x="1379" y="159"/>
                </a:lnTo>
                <a:lnTo>
                  <a:pt x="1377" y="159"/>
                </a:lnTo>
                <a:lnTo>
                  <a:pt x="1372" y="159"/>
                </a:lnTo>
                <a:lnTo>
                  <a:pt x="1366" y="162"/>
                </a:lnTo>
                <a:lnTo>
                  <a:pt x="1358" y="162"/>
                </a:lnTo>
                <a:lnTo>
                  <a:pt x="1349" y="164"/>
                </a:lnTo>
                <a:lnTo>
                  <a:pt x="1347" y="168"/>
                </a:lnTo>
                <a:lnTo>
                  <a:pt x="1345" y="170"/>
                </a:lnTo>
                <a:lnTo>
                  <a:pt x="1343" y="172"/>
                </a:lnTo>
                <a:lnTo>
                  <a:pt x="1341" y="174"/>
                </a:lnTo>
                <a:lnTo>
                  <a:pt x="1341" y="178"/>
                </a:lnTo>
                <a:lnTo>
                  <a:pt x="1339" y="183"/>
                </a:lnTo>
                <a:lnTo>
                  <a:pt x="1343" y="185"/>
                </a:lnTo>
                <a:lnTo>
                  <a:pt x="1349" y="185"/>
                </a:lnTo>
                <a:lnTo>
                  <a:pt x="1351" y="183"/>
                </a:lnTo>
                <a:lnTo>
                  <a:pt x="1356" y="183"/>
                </a:lnTo>
                <a:lnTo>
                  <a:pt x="1360" y="178"/>
                </a:lnTo>
                <a:lnTo>
                  <a:pt x="1362" y="176"/>
                </a:lnTo>
                <a:lnTo>
                  <a:pt x="1360" y="183"/>
                </a:lnTo>
                <a:lnTo>
                  <a:pt x="1358" y="185"/>
                </a:lnTo>
                <a:lnTo>
                  <a:pt x="1368" y="185"/>
                </a:lnTo>
                <a:lnTo>
                  <a:pt x="1370" y="183"/>
                </a:lnTo>
                <a:lnTo>
                  <a:pt x="1372" y="183"/>
                </a:lnTo>
                <a:lnTo>
                  <a:pt x="1377" y="178"/>
                </a:lnTo>
                <a:lnTo>
                  <a:pt x="1379" y="172"/>
                </a:lnTo>
                <a:lnTo>
                  <a:pt x="1377" y="180"/>
                </a:lnTo>
                <a:lnTo>
                  <a:pt x="1383" y="180"/>
                </a:lnTo>
                <a:lnTo>
                  <a:pt x="1385" y="180"/>
                </a:lnTo>
                <a:lnTo>
                  <a:pt x="1387" y="183"/>
                </a:lnTo>
                <a:lnTo>
                  <a:pt x="1383" y="183"/>
                </a:lnTo>
                <a:lnTo>
                  <a:pt x="1383" y="183"/>
                </a:lnTo>
                <a:lnTo>
                  <a:pt x="1377" y="187"/>
                </a:lnTo>
                <a:lnTo>
                  <a:pt x="1372" y="187"/>
                </a:lnTo>
                <a:lnTo>
                  <a:pt x="1368" y="191"/>
                </a:lnTo>
                <a:lnTo>
                  <a:pt x="1372" y="195"/>
                </a:lnTo>
                <a:lnTo>
                  <a:pt x="1372" y="201"/>
                </a:lnTo>
                <a:lnTo>
                  <a:pt x="1375" y="204"/>
                </a:lnTo>
                <a:lnTo>
                  <a:pt x="1379" y="204"/>
                </a:lnTo>
                <a:lnTo>
                  <a:pt x="1383" y="201"/>
                </a:lnTo>
                <a:lnTo>
                  <a:pt x="1389" y="204"/>
                </a:lnTo>
                <a:lnTo>
                  <a:pt x="1391" y="204"/>
                </a:lnTo>
                <a:lnTo>
                  <a:pt x="1393" y="201"/>
                </a:lnTo>
                <a:lnTo>
                  <a:pt x="1400" y="199"/>
                </a:lnTo>
                <a:lnTo>
                  <a:pt x="1402" y="197"/>
                </a:lnTo>
                <a:lnTo>
                  <a:pt x="1410" y="189"/>
                </a:lnTo>
                <a:lnTo>
                  <a:pt x="1410" y="189"/>
                </a:lnTo>
                <a:lnTo>
                  <a:pt x="1410" y="189"/>
                </a:lnTo>
                <a:lnTo>
                  <a:pt x="1410" y="191"/>
                </a:lnTo>
                <a:lnTo>
                  <a:pt x="1410" y="193"/>
                </a:lnTo>
                <a:lnTo>
                  <a:pt x="1406" y="195"/>
                </a:lnTo>
                <a:lnTo>
                  <a:pt x="1402" y="201"/>
                </a:lnTo>
                <a:lnTo>
                  <a:pt x="1398" y="204"/>
                </a:lnTo>
                <a:lnTo>
                  <a:pt x="1398" y="204"/>
                </a:lnTo>
                <a:lnTo>
                  <a:pt x="1395" y="206"/>
                </a:lnTo>
                <a:lnTo>
                  <a:pt x="1395" y="206"/>
                </a:lnTo>
                <a:lnTo>
                  <a:pt x="1391" y="206"/>
                </a:lnTo>
                <a:lnTo>
                  <a:pt x="1383" y="208"/>
                </a:lnTo>
                <a:lnTo>
                  <a:pt x="1381" y="208"/>
                </a:lnTo>
                <a:lnTo>
                  <a:pt x="1377" y="208"/>
                </a:lnTo>
                <a:lnTo>
                  <a:pt x="1368" y="204"/>
                </a:lnTo>
                <a:lnTo>
                  <a:pt x="1366" y="204"/>
                </a:lnTo>
                <a:lnTo>
                  <a:pt x="1364" y="199"/>
                </a:lnTo>
                <a:lnTo>
                  <a:pt x="1360" y="195"/>
                </a:lnTo>
                <a:lnTo>
                  <a:pt x="1356" y="193"/>
                </a:lnTo>
                <a:lnTo>
                  <a:pt x="1351" y="193"/>
                </a:lnTo>
                <a:lnTo>
                  <a:pt x="1347" y="191"/>
                </a:lnTo>
                <a:lnTo>
                  <a:pt x="1343" y="191"/>
                </a:lnTo>
                <a:lnTo>
                  <a:pt x="1341" y="191"/>
                </a:lnTo>
                <a:lnTo>
                  <a:pt x="1337" y="193"/>
                </a:lnTo>
                <a:lnTo>
                  <a:pt x="1333" y="195"/>
                </a:lnTo>
                <a:lnTo>
                  <a:pt x="1331" y="197"/>
                </a:lnTo>
                <a:lnTo>
                  <a:pt x="1335" y="199"/>
                </a:lnTo>
                <a:lnTo>
                  <a:pt x="1337" y="204"/>
                </a:lnTo>
                <a:lnTo>
                  <a:pt x="1337" y="206"/>
                </a:lnTo>
                <a:lnTo>
                  <a:pt x="1339" y="206"/>
                </a:lnTo>
                <a:lnTo>
                  <a:pt x="1341" y="208"/>
                </a:lnTo>
                <a:lnTo>
                  <a:pt x="1343" y="208"/>
                </a:lnTo>
                <a:lnTo>
                  <a:pt x="1345" y="208"/>
                </a:lnTo>
                <a:lnTo>
                  <a:pt x="1345" y="210"/>
                </a:lnTo>
                <a:lnTo>
                  <a:pt x="1349" y="212"/>
                </a:lnTo>
                <a:lnTo>
                  <a:pt x="1349" y="212"/>
                </a:lnTo>
                <a:lnTo>
                  <a:pt x="1349" y="214"/>
                </a:lnTo>
                <a:lnTo>
                  <a:pt x="1347" y="214"/>
                </a:lnTo>
                <a:lnTo>
                  <a:pt x="1343" y="214"/>
                </a:lnTo>
                <a:lnTo>
                  <a:pt x="1339" y="214"/>
                </a:lnTo>
                <a:lnTo>
                  <a:pt x="1335" y="214"/>
                </a:lnTo>
                <a:lnTo>
                  <a:pt x="1331" y="214"/>
                </a:lnTo>
                <a:lnTo>
                  <a:pt x="1326" y="216"/>
                </a:lnTo>
                <a:lnTo>
                  <a:pt x="1324" y="216"/>
                </a:lnTo>
                <a:lnTo>
                  <a:pt x="1322" y="218"/>
                </a:lnTo>
                <a:lnTo>
                  <a:pt x="1312" y="224"/>
                </a:lnTo>
                <a:lnTo>
                  <a:pt x="1310" y="229"/>
                </a:lnTo>
                <a:lnTo>
                  <a:pt x="1310" y="233"/>
                </a:lnTo>
                <a:lnTo>
                  <a:pt x="1314" y="235"/>
                </a:lnTo>
                <a:lnTo>
                  <a:pt x="1322" y="235"/>
                </a:lnTo>
                <a:lnTo>
                  <a:pt x="1324" y="235"/>
                </a:lnTo>
                <a:lnTo>
                  <a:pt x="1324" y="233"/>
                </a:lnTo>
                <a:lnTo>
                  <a:pt x="1324" y="229"/>
                </a:lnTo>
                <a:lnTo>
                  <a:pt x="1326" y="224"/>
                </a:lnTo>
                <a:lnTo>
                  <a:pt x="1326" y="231"/>
                </a:lnTo>
                <a:lnTo>
                  <a:pt x="1326" y="237"/>
                </a:lnTo>
                <a:lnTo>
                  <a:pt x="1331" y="235"/>
                </a:lnTo>
                <a:lnTo>
                  <a:pt x="1341" y="237"/>
                </a:lnTo>
                <a:lnTo>
                  <a:pt x="1341" y="231"/>
                </a:lnTo>
                <a:lnTo>
                  <a:pt x="1343" y="235"/>
                </a:lnTo>
                <a:lnTo>
                  <a:pt x="1347" y="235"/>
                </a:lnTo>
                <a:lnTo>
                  <a:pt x="1351" y="237"/>
                </a:lnTo>
                <a:lnTo>
                  <a:pt x="1354" y="233"/>
                </a:lnTo>
                <a:lnTo>
                  <a:pt x="1356" y="231"/>
                </a:lnTo>
                <a:lnTo>
                  <a:pt x="1356" y="231"/>
                </a:lnTo>
                <a:lnTo>
                  <a:pt x="1356" y="233"/>
                </a:lnTo>
                <a:lnTo>
                  <a:pt x="1358" y="233"/>
                </a:lnTo>
                <a:lnTo>
                  <a:pt x="1360" y="235"/>
                </a:lnTo>
                <a:lnTo>
                  <a:pt x="1366" y="237"/>
                </a:lnTo>
                <a:lnTo>
                  <a:pt x="1370" y="239"/>
                </a:lnTo>
                <a:lnTo>
                  <a:pt x="1375" y="239"/>
                </a:lnTo>
                <a:lnTo>
                  <a:pt x="1387" y="237"/>
                </a:lnTo>
                <a:lnTo>
                  <a:pt x="1387" y="229"/>
                </a:lnTo>
                <a:lnTo>
                  <a:pt x="1391" y="233"/>
                </a:lnTo>
                <a:lnTo>
                  <a:pt x="1393" y="235"/>
                </a:lnTo>
                <a:lnTo>
                  <a:pt x="1400" y="235"/>
                </a:lnTo>
                <a:lnTo>
                  <a:pt x="1416" y="235"/>
                </a:lnTo>
                <a:lnTo>
                  <a:pt x="1416" y="233"/>
                </a:lnTo>
                <a:lnTo>
                  <a:pt x="1416" y="231"/>
                </a:lnTo>
                <a:lnTo>
                  <a:pt x="1414" y="229"/>
                </a:lnTo>
                <a:lnTo>
                  <a:pt x="1412" y="227"/>
                </a:lnTo>
                <a:lnTo>
                  <a:pt x="1412" y="227"/>
                </a:lnTo>
                <a:lnTo>
                  <a:pt x="1414" y="229"/>
                </a:lnTo>
                <a:lnTo>
                  <a:pt x="1414" y="229"/>
                </a:lnTo>
                <a:lnTo>
                  <a:pt x="1416" y="229"/>
                </a:lnTo>
                <a:lnTo>
                  <a:pt x="1419" y="229"/>
                </a:lnTo>
                <a:lnTo>
                  <a:pt x="1419" y="229"/>
                </a:lnTo>
                <a:lnTo>
                  <a:pt x="1423" y="233"/>
                </a:lnTo>
                <a:lnTo>
                  <a:pt x="1425" y="233"/>
                </a:lnTo>
                <a:lnTo>
                  <a:pt x="1425" y="233"/>
                </a:lnTo>
                <a:lnTo>
                  <a:pt x="1427" y="233"/>
                </a:lnTo>
                <a:lnTo>
                  <a:pt x="1429" y="233"/>
                </a:lnTo>
                <a:lnTo>
                  <a:pt x="1431" y="233"/>
                </a:lnTo>
                <a:lnTo>
                  <a:pt x="1433" y="233"/>
                </a:lnTo>
                <a:lnTo>
                  <a:pt x="1435" y="235"/>
                </a:lnTo>
                <a:lnTo>
                  <a:pt x="1437" y="237"/>
                </a:lnTo>
                <a:lnTo>
                  <a:pt x="1437" y="237"/>
                </a:lnTo>
                <a:lnTo>
                  <a:pt x="1435" y="239"/>
                </a:lnTo>
                <a:lnTo>
                  <a:pt x="1435" y="241"/>
                </a:lnTo>
                <a:lnTo>
                  <a:pt x="1435" y="241"/>
                </a:lnTo>
                <a:lnTo>
                  <a:pt x="1435" y="243"/>
                </a:lnTo>
                <a:lnTo>
                  <a:pt x="1437" y="243"/>
                </a:lnTo>
                <a:lnTo>
                  <a:pt x="1439" y="243"/>
                </a:lnTo>
                <a:lnTo>
                  <a:pt x="1446" y="241"/>
                </a:lnTo>
                <a:lnTo>
                  <a:pt x="1450" y="241"/>
                </a:lnTo>
                <a:lnTo>
                  <a:pt x="1456" y="239"/>
                </a:lnTo>
                <a:lnTo>
                  <a:pt x="1458" y="237"/>
                </a:lnTo>
                <a:lnTo>
                  <a:pt x="1460" y="237"/>
                </a:lnTo>
                <a:lnTo>
                  <a:pt x="1465" y="235"/>
                </a:lnTo>
                <a:lnTo>
                  <a:pt x="1473" y="231"/>
                </a:lnTo>
                <a:lnTo>
                  <a:pt x="1475" y="229"/>
                </a:lnTo>
                <a:lnTo>
                  <a:pt x="1477" y="227"/>
                </a:lnTo>
                <a:lnTo>
                  <a:pt x="1477" y="222"/>
                </a:lnTo>
                <a:lnTo>
                  <a:pt x="1475" y="220"/>
                </a:lnTo>
                <a:lnTo>
                  <a:pt x="1473" y="218"/>
                </a:lnTo>
                <a:lnTo>
                  <a:pt x="1473" y="218"/>
                </a:lnTo>
                <a:lnTo>
                  <a:pt x="1471" y="220"/>
                </a:lnTo>
                <a:lnTo>
                  <a:pt x="1469" y="220"/>
                </a:lnTo>
                <a:lnTo>
                  <a:pt x="1467" y="222"/>
                </a:lnTo>
                <a:lnTo>
                  <a:pt x="1463" y="222"/>
                </a:lnTo>
                <a:lnTo>
                  <a:pt x="1460" y="220"/>
                </a:lnTo>
                <a:lnTo>
                  <a:pt x="1458" y="218"/>
                </a:lnTo>
                <a:lnTo>
                  <a:pt x="1458" y="218"/>
                </a:lnTo>
                <a:lnTo>
                  <a:pt x="1458" y="216"/>
                </a:lnTo>
                <a:lnTo>
                  <a:pt x="1458" y="214"/>
                </a:lnTo>
                <a:lnTo>
                  <a:pt x="1456" y="212"/>
                </a:lnTo>
                <a:lnTo>
                  <a:pt x="1450" y="212"/>
                </a:lnTo>
                <a:lnTo>
                  <a:pt x="1446" y="214"/>
                </a:lnTo>
                <a:lnTo>
                  <a:pt x="1446" y="214"/>
                </a:lnTo>
                <a:lnTo>
                  <a:pt x="1439" y="212"/>
                </a:lnTo>
                <a:lnTo>
                  <a:pt x="1437" y="210"/>
                </a:lnTo>
                <a:lnTo>
                  <a:pt x="1433" y="210"/>
                </a:lnTo>
                <a:lnTo>
                  <a:pt x="1431" y="210"/>
                </a:lnTo>
                <a:lnTo>
                  <a:pt x="1427" y="212"/>
                </a:lnTo>
                <a:lnTo>
                  <a:pt x="1423" y="212"/>
                </a:lnTo>
                <a:lnTo>
                  <a:pt x="1423" y="212"/>
                </a:lnTo>
                <a:lnTo>
                  <a:pt x="1421" y="212"/>
                </a:lnTo>
                <a:lnTo>
                  <a:pt x="1419" y="210"/>
                </a:lnTo>
                <a:lnTo>
                  <a:pt x="1419" y="210"/>
                </a:lnTo>
                <a:lnTo>
                  <a:pt x="1423" y="210"/>
                </a:lnTo>
                <a:lnTo>
                  <a:pt x="1427" y="210"/>
                </a:lnTo>
                <a:lnTo>
                  <a:pt x="1429" y="208"/>
                </a:lnTo>
                <a:lnTo>
                  <a:pt x="1431" y="208"/>
                </a:lnTo>
                <a:lnTo>
                  <a:pt x="1429" y="208"/>
                </a:lnTo>
                <a:lnTo>
                  <a:pt x="1427" y="206"/>
                </a:lnTo>
                <a:lnTo>
                  <a:pt x="1425" y="204"/>
                </a:lnTo>
                <a:lnTo>
                  <a:pt x="1425" y="201"/>
                </a:lnTo>
                <a:lnTo>
                  <a:pt x="1427" y="204"/>
                </a:lnTo>
                <a:lnTo>
                  <a:pt x="1429" y="204"/>
                </a:lnTo>
                <a:lnTo>
                  <a:pt x="1435" y="208"/>
                </a:lnTo>
                <a:lnTo>
                  <a:pt x="1439" y="210"/>
                </a:lnTo>
                <a:lnTo>
                  <a:pt x="1444" y="210"/>
                </a:lnTo>
                <a:lnTo>
                  <a:pt x="1450" y="210"/>
                </a:lnTo>
                <a:lnTo>
                  <a:pt x="1460" y="208"/>
                </a:lnTo>
                <a:lnTo>
                  <a:pt x="1465" y="208"/>
                </a:lnTo>
                <a:lnTo>
                  <a:pt x="1467" y="208"/>
                </a:lnTo>
                <a:lnTo>
                  <a:pt x="1471" y="208"/>
                </a:lnTo>
                <a:lnTo>
                  <a:pt x="1473" y="206"/>
                </a:lnTo>
                <a:lnTo>
                  <a:pt x="1475" y="204"/>
                </a:lnTo>
                <a:lnTo>
                  <a:pt x="1477" y="204"/>
                </a:lnTo>
                <a:lnTo>
                  <a:pt x="1477" y="199"/>
                </a:lnTo>
                <a:lnTo>
                  <a:pt x="1477" y="195"/>
                </a:lnTo>
                <a:lnTo>
                  <a:pt x="1477" y="193"/>
                </a:lnTo>
                <a:lnTo>
                  <a:pt x="1477" y="191"/>
                </a:lnTo>
                <a:lnTo>
                  <a:pt x="1477" y="189"/>
                </a:lnTo>
                <a:lnTo>
                  <a:pt x="1486" y="189"/>
                </a:lnTo>
                <a:lnTo>
                  <a:pt x="1492" y="191"/>
                </a:lnTo>
                <a:lnTo>
                  <a:pt x="1496" y="189"/>
                </a:lnTo>
                <a:lnTo>
                  <a:pt x="1502" y="189"/>
                </a:lnTo>
                <a:lnTo>
                  <a:pt x="1507" y="189"/>
                </a:lnTo>
                <a:lnTo>
                  <a:pt x="1507" y="189"/>
                </a:lnTo>
                <a:lnTo>
                  <a:pt x="1509" y="187"/>
                </a:lnTo>
                <a:lnTo>
                  <a:pt x="1513" y="180"/>
                </a:lnTo>
                <a:lnTo>
                  <a:pt x="1519" y="178"/>
                </a:lnTo>
                <a:lnTo>
                  <a:pt x="1517" y="176"/>
                </a:lnTo>
                <a:lnTo>
                  <a:pt x="1515" y="176"/>
                </a:lnTo>
                <a:lnTo>
                  <a:pt x="1504" y="172"/>
                </a:lnTo>
                <a:lnTo>
                  <a:pt x="1500" y="172"/>
                </a:lnTo>
                <a:lnTo>
                  <a:pt x="1500" y="172"/>
                </a:lnTo>
                <a:lnTo>
                  <a:pt x="1507" y="172"/>
                </a:lnTo>
                <a:lnTo>
                  <a:pt x="1515" y="172"/>
                </a:lnTo>
                <a:lnTo>
                  <a:pt x="1523" y="170"/>
                </a:lnTo>
                <a:lnTo>
                  <a:pt x="1527" y="168"/>
                </a:lnTo>
                <a:lnTo>
                  <a:pt x="1527" y="168"/>
                </a:lnTo>
                <a:lnTo>
                  <a:pt x="1530" y="166"/>
                </a:lnTo>
                <a:lnTo>
                  <a:pt x="1530" y="164"/>
                </a:lnTo>
                <a:lnTo>
                  <a:pt x="1527" y="164"/>
                </a:lnTo>
                <a:lnTo>
                  <a:pt x="1519" y="162"/>
                </a:lnTo>
                <a:lnTo>
                  <a:pt x="1515" y="159"/>
                </a:lnTo>
                <a:lnTo>
                  <a:pt x="1509" y="159"/>
                </a:lnTo>
                <a:lnTo>
                  <a:pt x="1507" y="157"/>
                </a:lnTo>
                <a:lnTo>
                  <a:pt x="1507" y="157"/>
                </a:lnTo>
                <a:lnTo>
                  <a:pt x="1502" y="155"/>
                </a:lnTo>
                <a:lnTo>
                  <a:pt x="1498" y="155"/>
                </a:lnTo>
                <a:lnTo>
                  <a:pt x="1494" y="155"/>
                </a:lnTo>
                <a:lnTo>
                  <a:pt x="1486" y="157"/>
                </a:lnTo>
                <a:lnTo>
                  <a:pt x="1481" y="157"/>
                </a:lnTo>
                <a:lnTo>
                  <a:pt x="1479" y="157"/>
                </a:lnTo>
                <a:lnTo>
                  <a:pt x="1477" y="157"/>
                </a:lnTo>
                <a:lnTo>
                  <a:pt x="1475" y="155"/>
                </a:lnTo>
                <a:lnTo>
                  <a:pt x="1471" y="155"/>
                </a:lnTo>
                <a:lnTo>
                  <a:pt x="1469" y="155"/>
                </a:lnTo>
                <a:lnTo>
                  <a:pt x="1469" y="153"/>
                </a:lnTo>
                <a:lnTo>
                  <a:pt x="1473" y="153"/>
                </a:lnTo>
                <a:lnTo>
                  <a:pt x="1477" y="153"/>
                </a:lnTo>
                <a:lnTo>
                  <a:pt x="1481" y="155"/>
                </a:lnTo>
                <a:lnTo>
                  <a:pt x="1486" y="155"/>
                </a:lnTo>
                <a:lnTo>
                  <a:pt x="1496" y="153"/>
                </a:lnTo>
                <a:lnTo>
                  <a:pt x="1498" y="153"/>
                </a:lnTo>
                <a:lnTo>
                  <a:pt x="1500" y="153"/>
                </a:lnTo>
                <a:lnTo>
                  <a:pt x="1504" y="153"/>
                </a:lnTo>
                <a:lnTo>
                  <a:pt x="1509" y="153"/>
                </a:lnTo>
                <a:lnTo>
                  <a:pt x="1513" y="153"/>
                </a:lnTo>
                <a:lnTo>
                  <a:pt x="1513" y="155"/>
                </a:lnTo>
                <a:lnTo>
                  <a:pt x="1517" y="155"/>
                </a:lnTo>
                <a:lnTo>
                  <a:pt x="1525" y="155"/>
                </a:lnTo>
                <a:lnTo>
                  <a:pt x="1527" y="155"/>
                </a:lnTo>
                <a:lnTo>
                  <a:pt x="1530" y="149"/>
                </a:lnTo>
                <a:lnTo>
                  <a:pt x="1525" y="149"/>
                </a:lnTo>
                <a:lnTo>
                  <a:pt x="1519" y="149"/>
                </a:lnTo>
                <a:lnTo>
                  <a:pt x="1517" y="149"/>
                </a:lnTo>
                <a:lnTo>
                  <a:pt x="1513" y="149"/>
                </a:lnTo>
                <a:lnTo>
                  <a:pt x="1507" y="147"/>
                </a:lnTo>
                <a:lnTo>
                  <a:pt x="1504" y="147"/>
                </a:lnTo>
                <a:lnTo>
                  <a:pt x="1502" y="143"/>
                </a:lnTo>
                <a:lnTo>
                  <a:pt x="1496" y="141"/>
                </a:lnTo>
                <a:lnTo>
                  <a:pt x="1494" y="141"/>
                </a:lnTo>
                <a:lnTo>
                  <a:pt x="1494" y="141"/>
                </a:lnTo>
                <a:lnTo>
                  <a:pt x="1500" y="141"/>
                </a:lnTo>
                <a:lnTo>
                  <a:pt x="1507" y="141"/>
                </a:lnTo>
                <a:lnTo>
                  <a:pt x="1511" y="143"/>
                </a:lnTo>
                <a:lnTo>
                  <a:pt x="1515" y="143"/>
                </a:lnTo>
                <a:lnTo>
                  <a:pt x="1517" y="143"/>
                </a:lnTo>
                <a:lnTo>
                  <a:pt x="1523" y="143"/>
                </a:lnTo>
                <a:lnTo>
                  <a:pt x="1530" y="143"/>
                </a:lnTo>
                <a:lnTo>
                  <a:pt x="1534" y="141"/>
                </a:lnTo>
                <a:lnTo>
                  <a:pt x="1536" y="141"/>
                </a:lnTo>
                <a:lnTo>
                  <a:pt x="1538" y="141"/>
                </a:lnTo>
                <a:lnTo>
                  <a:pt x="1544" y="141"/>
                </a:lnTo>
                <a:lnTo>
                  <a:pt x="1544" y="141"/>
                </a:lnTo>
                <a:lnTo>
                  <a:pt x="1546" y="141"/>
                </a:lnTo>
                <a:lnTo>
                  <a:pt x="1546" y="139"/>
                </a:lnTo>
                <a:lnTo>
                  <a:pt x="1546" y="136"/>
                </a:lnTo>
                <a:lnTo>
                  <a:pt x="1546" y="136"/>
                </a:lnTo>
                <a:lnTo>
                  <a:pt x="1544" y="132"/>
                </a:lnTo>
                <a:lnTo>
                  <a:pt x="1544" y="132"/>
                </a:lnTo>
                <a:lnTo>
                  <a:pt x="1540" y="132"/>
                </a:lnTo>
                <a:lnTo>
                  <a:pt x="1536" y="132"/>
                </a:lnTo>
                <a:lnTo>
                  <a:pt x="1527" y="130"/>
                </a:lnTo>
                <a:lnTo>
                  <a:pt x="1525" y="130"/>
                </a:lnTo>
                <a:lnTo>
                  <a:pt x="1530" y="128"/>
                </a:lnTo>
                <a:lnTo>
                  <a:pt x="1534" y="128"/>
                </a:lnTo>
                <a:lnTo>
                  <a:pt x="1538" y="130"/>
                </a:lnTo>
                <a:lnTo>
                  <a:pt x="1544" y="130"/>
                </a:lnTo>
                <a:lnTo>
                  <a:pt x="1559" y="134"/>
                </a:lnTo>
                <a:lnTo>
                  <a:pt x="1561" y="134"/>
                </a:lnTo>
                <a:lnTo>
                  <a:pt x="1565" y="134"/>
                </a:lnTo>
                <a:lnTo>
                  <a:pt x="1574" y="132"/>
                </a:lnTo>
                <a:lnTo>
                  <a:pt x="1576" y="132"/>
                </a:lnTo>
                <a:lnTo>
                  <a:pt x="1578" y="130"/>
                </a:lnTo>
                <a:lnTo>
                  <a:pt x="1578" y="128"/>
                </a:lnTo>
                <a:lnTo>
                  <a:pt x="1576" y="128"/>
                </a:lnTo>
                <a:lnTo>
                  <a:pt x="1574" y="128"/>
                </a:lnTo>
                <a:lnTo>
                  <a:pt x="1582" y="124"/>
                </a:lnTo>
                <a:lnTo>
                  <a:pt x="1586" y="122"/>
                </a:lnTo>
                <a:lnTo>
                  <a:pt x="1586" y="122"/>
                </a:lnTo>
                <a:lnTo>
                  <a:pt x="1582" y="120"/>
                </a:lnTo>
                <a:lnTo>
                  <a:pt x="1580" y="120"/>
                </a:lnTo>
                <a:lnTo>
                  <a:pt x="1569" y="122"/>
                </a:lnTo>
                <a:lnTo>
                  <a:pt x="1565" y="122"/>
                </a:lnTo>
                <a:lnTo>
                  <a:pt x="1563" y="120"/>
                </a:lnTo>
                <a:lnTo>
                  <a:pt x="1563" y="120"/>
                </a:lnTo>
                <a:lnTo>
                  <a:pt x="1565" y="120"/>
                </a:lnTo>
                <a:lnTo>
                  <a:pt x="1567" y="120"/>
                </a:lnTo>
                <a:lnTo>
                  <a:pt x="1569" y="120"/>
                </a:lnTo>
                <a:lnTo>
                  <a:pt x="1571" y="120"/>
                </a:lnTo>
                <a:lnTo>
                  <a:pt x="1578" y="118"/>
                </a:lnTo>
                <a:lnTo>
                  <a:pt x="1590" y="115"/>
                </a:lnTo>
                <a:lnTo>
                  <a:pt x="1590" y="115"/>
                </a:lnTo>
                <a:lnTo>
                  <a:pt x="1584" y="107"/>
                </a:lnTo>
                <a:lnTo>
                  <a:pt x="1584" y="107"/>
                </a:lnTo>
                <a:lnTo>
                  <a:pt x="1584" y="107"/>
                </a:lnTo>
                <a:lnTo>
                  <a:pt x="1588" y="109"/>
                </a:lnTo>
                <a:lnTo>
                  <a:pt x="1592" y="111"/>
                </a:lnTo>
                <a:lnTo>
                  <a:pt x="1595" y="111"/>
                </a:lnTo>
                <a:lnTo>
                  <a:pt x="1597" y="111"/>
                </a:lnTo>
                <a:lnTo>
                  <a:pt x="1601" y="111"/>
                </a:lnTo>
                <a:lnTo>
                  <a:pt x="1603" y="109"/>
                </a:lnTo>
                <a:lnTo>
                  <a:pt x="1609" y="105"/>
                </a:lnTo>
                <a:lnTo>
                  <a:pt x="1613" y="101"/>
                </a:lnTo>
                <a:lnTo>
                  <a:pt x="1626" y="97"/>
                </a:lnTo>
                <a:lnTo>
                  <a:pt x="1641" y="90"/>
                </a:lnTo>
                <a:lnTo>
                  <a:pt x="1647" y="86"/>
                </a:lnTo>
                <a:lnTo>
                  <a:pt x="1659" y="82"/>
                </a:lnTo>
                <a:lnTo>
                  <a:pt x="1668" y="76"/>
                </a:lnTo>
                <a:lnTo>
                  <a:pt x="1670" y="74"/>
                </a:lnTo>
                <a:lnTo>
                  <a:pt x="1662" y="74"/>
                </a:lnTo>
                <a:lnTo>
                  <a:pt x="1655" y="74"/>
                </a:lnTo>
                <a:lnTo>
                  <a:pt x="1618" y="82"/>
                </a:lnTo>
                <a:lnTo>
                  <a:pt x="1615" y="82"/>
                </a:lnTo>
                <a:lnTo>
                  <a:pt x="1611" y="82"/>
                </a:lnTo>
                <a:lnTo>
                  <a:pt x="1613" y="82"/>
                </a:lnTo>
                <a:lnTo>
                  <a:pt x="1639" y="74"/>
                </a:lnTo>
                <a:lnTo>
                  <a:pt x="1639" y="74"/>
                </a:lnTo>
                <a:lnTo>
                  <a:pt x="1641" y="74"/>
                </a:lnTo>
                <a:lnTo>
                  <a:pt x="1641" y="71"/>
                </a:lnTo>
                <a:lnTo>
                  <a:pt x="1643" y="69"/>
                </a:lnTo>
                <a:lnTo>
                  <a:pt x="1651" y="69"/>
                </a:lnTo>
                <a:lnTo>
                  <a:pt x="1655" y="69"/>
                </a:lnTo>
                <a:lnTo>
                  <a:pt x="1659" y="67"/>
                </a:lnTo>
                <a:lnTo>
                  <a:pt x="1659" y="67"/>
                </a:lnTo>
                <a:lnTo>
                  <a:pt x="1664" y="65"/>
                </a:lnTo>
                <a:lnTo>
                  <a:pt x="1672" y="65"/>
                </a:lnTo>
                <a:lnTo>
                  <a:pt x="1674" y="65"/>
                </a:lnTo>
                <a:lnTo>
                  <a:pt x="1678" y="63"/>
                </a:lnTo>
                <a:lnTo>
                  <a:pt x="1687" y="63"/>
                </a:lnTo>
                <a:lnTo>
                  <a:pt x="1701" y="57"/>
                </a:lnTo>
                <a:lnTo>
                  <a:pt x="1708" y="55"/>
                </a:lnTo>
                <a:lnTo>
                  <a:pt x="1710" y="53"/>
                </a:lnTo>
                <a:lnTo>
                  <a:pt x="1716" y="50"/>
                </a:lnTo>
                <a:lnTo>
                  <a:pt x="1720" y="46"/>
                </a:lnTo>
                <a:lnTo>
                  <a:pt x="1720" y="44"/>
                </a:lnTo>
                <a:lnTo>
                  <a:pt x="1720" y="42"/>
                </a:lnTo>
                <a:lnTo>
                  <a:pt x="1718" y="42"/>
                </a:lnTo>
                <a:lnTo>
                  <a:pt x="1716" y="40"/>
                </a:lnTo>
                <a:lnTo>
                  <a:pt x="1714" y="40"/>
                </a:lnTo>
                <a:lnTo>
                  <a:pt x="1703" y="38"/>
                </a:lnTo>
                <a:lnTo>
                  <a:pt x="1691" y="40"/>
                </a:lnTo>
                <a:lnTo>
                  <a:pt x="1691" y="40"/>
                </a:lnTo>
                <a:lnTo>
                  <a:pt x="1693" y="38"/>
                </a:lnTo>
                <a:lnTo>
                  <a:pt x="1693" y="38"/>
                </a:lnTo>
                <a:lnTo>
                  <a:pt x="1689" y="34"/>
                </a:lnTo>
                <a:lnTo>
                  <a:pt x="1687" y="32"/>
                </a:lnTo>
                <a:lnTo>
                  <a:pt x="1687" y="32"/>
                </a:lnTo>
                <a:lnTo>
                  <a:pt x="1687" y="32"/>
                </a:lnTo>
                <a:lnTo>
                  <a:pt x="1687" y="30"/>
                </a:lnTo>
                <a:lnTo>
                  <a:pt x="1689" y="30"/>
                </a:lnTo>
                <a:lnTo>
                  <a:pt x="1689" y="30"/>
                </a:lnTo>
                <a:lnTo>
                  <a:pt x="1687" y="27"/>
                </a:lnTo>
                <a:lnTo>
                  <a:pt x="1680" y="27"/>
                </a:lnTo>
                <a:lnTo>
                  <a:pt x="1678" y="27"/>
                </a:lnTo>
                <a:lnTo>
                  <a:pt x="1674" y="30"/>
                </a:lnTo>
                <a:lnTo>
                  <a:pt x="1674" y="30"/>
                </a:lnTo>
                <a:lnTo>
                  <a:pt x="1672" y="27"/>
                </a:lnTo>
                <a:lnTo>
                  <a:pt x="1670" y="25"/>
                </a:lnTo>
                <a:lnTo>
                  <a:pt x="1668" y="25"/>
                </a:lnTo>
                <a:lnTo>
                  <a:pt x="1666" y="25"/>
                </a:lnTo>
                <a:lnTo>
                  <a:pt x="1664" y="25"/>
                </a:lnTo>
                <a:lnTo>
                  <a:pt x="1664" y="25"/>
                </a:lnTo>
                <a:lnTo>
                  <a:pt x="1662" y="27"/>
                </a:lnTo>
                <a:lnTo>
                  <a:pt x="1662" y="30"/>
                </a:lnTo>
                <a:lnTo>
                  <a:pt x="1659" y="27"/>
                </a:lnTo>
                <a:lnTo>
                  <a:pt x="1657" y="27"/>
                </a:lnTo>
                <a:lnTo>
                  <a:pt x="1655" y="27"/>
                </a:lnTo>
                <a:lnTo>
                  <a:pt x="1649" y="27"/>
                </a:lnTo>
                <a:lnTo>
                  <a:pt x="1643" y="32"/>
                </a:lnTo>
                <a:lnTo>
                  <a:pt x="1639" y="32"/>
                </a:lnTo>
                <a:lnTo>
                  <a:pt x="1636" y="32"/>
                </a:lnTo>
                <a:lnTo>
                  <a:pt x="1632" y="34"/>
                </a:lnTo>
                <a:lnTo>
                  <a:pt x="1626" y="34"/>
                </a:lnTo>
                <a:lnTo>
                  <a:pt x="1620" y="34"/>
                </a:lnTo>
                <a:lnTo>
                  <a:pt x="1615" y="34"/>
                </a:lnTo>
                <a:lnTo>
                  <a:pt x="1618" y="34"/>
                </a:lnTo>
                <a:lnTo>
                  <a:pt x="1639" y="27"/>
                </a:lnTo>
                <a:lnTo>
                  <a:pt x="1643" y="25"/>
                </a:lnTo>
                <a:lnTo>
                  <a:pt x="1645" y="25"/>
                </a:lnTo>
                <a:lnTo>
                  <a:pt x="1645" y="23"/>
                </a:lnTo>
                <a:lnTo>
                  <a:pt x="1643" y="23"/>
                </a:lnTo>
                <a:lnTo>
                  <a:pt x="1630" y="23"/>
                </a:lnTo>
                <a:lnTo>
                  <a:pt x="1628" y="23"/>
                </a:lnTo>
                <a:lnTo>
                  <a:pt x="1624" y="23"/>
                </a:lnTo>
                <a:lnTo>
                  <a:pt x="1622" y="23"/>
                </a:lnTo>
                <a:lnTo>
                  <a:pt x="1618" y="21"/>
                </a:lnTo>
                <a:lnTo>
                  <a:pt x="1613" y="21"/>
                </a:lnTo>
                <a:lnTo>
                  <a:pt x="1601" y="21"/>
                </a:lnTo>
                <a:lnTo>
                  <a:pt x="1601" y="21"/>
                </a:lnTo>
                <a:lnTo>
                  <a:pt x="1597" y="19"/>
                </a:lnTo>
                <a:lnTo>
                  <a:pt x="1595" y="17"/>
                </a:lnTo>
                <a:lnTo>
                  <a:pt x="1595" y="17"/>
                </a:lnTo>
                <a:lnTo>
                  <a:pt x="1582" y="17"/>
                </a:lnTo>
                <a:lnTo>
                  <a:pt x="1578" y="19"/>
                </a:lnTo>
                <a:lnTo>
                  <a:pt x="1574" y="21"/>
                </a:lnTo>
                <a:lnTo>
                  <a:pt x="1574" y="21"/>
                </a:lnTo>
                <a:lnTo>
                  <a:pt x="1576" y="23"/>
                </a:lnTo>
                <a:lnTo>
                  <a:pt x="1580" y="25"/>
                </a:lnTo>
                <a:lnTo>
                  <a:pt x="1580" y="25"/>
                </a:lnTo>
                <a:lnTo>
                  <a:pt x="1578" y="23"/>
                </a:lnTo>
                <a:lnTo>
                  <a:pt x="1574" y="23"/>
                </a:lnTo>
                <a:lnTo>
                  <a:pt x="1565" y="17"/>
                </a:lnTo>
                <a:lnTo>
                  <a:pt x="1563" y="17"/>
                </a:lnTo>
                <a:lnTo>
                  <a:pt x="1553" y="19"/>
                </a:lnTo>
                <a:lnTo>
                  <a:pt x="1546" y="21"/>
                </a:lnTo>
                <a:lnTo>
                  <a:pt x="1544" y="23"/>
                </a:lnTo>
                <a:lnTo>
                  <a:pt x="1544" y="23"/>
                </a:lnTo>
                <a:lnTo>
                  <a:pt x="1544" y="25"/>
                </a:lnTo>
                <a:lnTo>
                  <a:pt x="1546" y="27"/>
                </a:lnTo>
                <a:lnTo>
                  <a:pt x="1553" y="30"/>
                </a:lnTo>
                <a:lnTo>
                  <a:pt x="1555" y="32"/>
                </a:lnTo>
                <a:lnTo>
                  <a:pt x="1546" y="30"/>
                </a:lnTo>
                <a:lnTo>
                  <a:pt x="1540" y="27"/>
                </a:lnTo>
                <a:lnTo>
                  <a:pt x="1536" y="25"/>
                </a:lnTo>
                <a:lnTo>
                  <a:pt x="1536" y="23"/>
                </a:lnTo>
                <a:lnTo>
                  <a:pt x="1534" y="21"/>
                </a:lnTo>
                <a:lnTo>
                  <a:pt x="1530" y="21"/>
                </a:lnTo>
                <a:lnTo>
                  <a:pt x="1511" y="19"/>
                </a:lnTo>
                <a:lnTo>
                  <a:pt x="1490" y="21"/>
                </a:lnTo>
                <a:lnTo>
                  <a:pt x="1492" y="23"/>
                </a:lnTo>
                <a:lnTo>
                  <a:pt x="1494" y="25"/>
                </a:lnTo>
                <a:lnTo>
                  <a:pt x="1500" y="27"/>
                </a:lnTo>
                <a:lnTo>
                  <a:pt x="1504" y="30"/>
                </a:lnTo>
                <a:lnTo>
                  <a:pt x="1504" y="32"/>
                </a:lnTo>
                <a:lnTo>
                  <a:pt x="1513" y="34"/>
                </a:lnTo>
                <a:lnTo>
                  <a:pt x="1513" y="36"/>
                </a:lnTo>
                <a:lnTo>
                  <a:pt x="1511" y="36"/>
                </a:lnTo>
                <a:lnTo>
                  <a:pt x="1507" y="38"/>
                </a:lnTo>
                <a:lnTo>
                  <a:pt x="1504" y="38"/>
                </a:lnTo>
                <a:lnTo>
                  <a:pt x="1502" y="36"/>
                </a:lnTo>
                <a:lnTo>
                  <a:pt x="1502" y="34"/>
                </a:lnTo>
                <a:lnTo>
                  <a:pt x="1500" y="34"/>
                </a:lnTo>
                <a:lnTo>
                  <a:pt x="1490" y="27"/>
                </a:lnTo>
                <a:lnTo>
                  <a:pt x="1486" y="25"/>
                </a:lnTo>
                <a:lnTo>
                  <a:pt x="1483" y="25"/>
                </a:lnTo>
                <a:lnTo>
                  <a:pt x="1477" y="25"/>
                </a:lnTo>
                <a:lnTo>
                  <a:pt x="1471" y="25"/>
                </a:lnTo>
                <a:lnTo>
                  <a:pt x="1460" y="23"/>
                </a:lnTo>
                <a:lnTo>
                  <a:pt x="1450" y="23"/>
                </a:lnTo>
                <a:lnTo>
                  <a:pt x="1446" y="25"/>
                </a:lnTo>
                <a:lnTo>
                  <a:pt x="1446" y="25"/>
                </a:lnTo>
                <a:lnTo>
                  <a:pt x="1450" y="27"/>
                </a:lnTo>
                <a:lnTo>
                  <a:pt x="1452" y="27"/>
                </a:lnTo>
                <a:lnTo>
                  <a:pt x="1454" y="30"/>
                </a:lnTo>
                <a:lnTo>
                  <a:pt x="1460" y="32"/>
                </a:lnTo>
                <a:lnTo>
                  <a:pt x="1467" y="32"/>
                </a:lnTo>
                <a:lnTo>
                  <a:pt x="1467" y="34"/>
                </a:lnTo>
                <a:lnTo>
                  <a:pt x="1463" y="34"/>
                </a:lnTo>
                <a:lnTo>
                  <a:pt x="1448" y="32"/>
                </a:lnTo>
                <a:lnTo>
                  <a:pt x="1439" y="30"/>
                </a:lnTo>
                <a:lnTo>
                  <a:pt x="1433" y="30"/>
                </a:lnTo>
                <a:lnTo>
                  <a:pt x="1433" y="30"/>
                </a:lnTo>
                <a:lnTo>
                  <a:pt x="1431" y="30"/>
                </a:lnTo>
                <a:lnTo>
                  <a:pt x="1431" y="32"/>
                </a:lnTo>
                <a:lnTo>
                  <a:pt x="1437" y="36"/>
                </a:lnTo>
                <a:lnTo>
                  <a:pt x="1435" y="36"/>
                </a:lnTo>
                <a:lnTo>
                  <a:pt x="1431" y="36"/>
                </a:lnTo>
                <a:lnTo>
                  <a:pt x="1425" y="34"/>
                </a:lnTo>
                <a:lnTo>
                  <a:pt x="1423" y="34"/>
                </a:lnTo>
                <a:lnTo>
                  <a:pt x="1419" y="34"/>
                </a:lnTo>
                <a:lnTo>
                  <a:pt x="1419" y="36"/>
                </a:lnTo>
                <a:lnTo>
                  <a:pt x="1421" y="38"/>
                </a:lnTo>
                <a:lnTo>
                  <a:pt x="1425" y="38"/>
                </a:lnTo>
                <a:lnTo>
                  <a:pt x="1425" y="40"/>
                </a:lnTo>
                <a:lnTo>
                  <a:pt x="1419" y="40"/>
                </a:lnTo>
                <a:lnTo>
                  <a:pt x="1416" y="40"/>
                </a:lnTo>
                <a:lnTo>
                  <a:pt x="1412" y="42"/>
                </a:lnTo>
                <a:lnTo>
                  <a:pt x="1412" y="42"/>
                </a:lnTo>
                <a:lnTo>
                  <a:pt x="1416" y="44"/>
                </a:lnTo>
                <a:lnTo>
                  <a:pt x="1421" y="46"/>
                </a:lnTo>
                <a:lnTo>
                  <a:pt x="1427" y="50"/>
                </a:lnTo>
                <a:lnTo>
                  <a:pt x="1448" y="55"/>
                </a:lnTo>
                <a:lnTo>
                  <a:pt x="1454" y="59"/>
                </a:lnTo>
                <a:lnTo>
                  <a:pt x="1456" y="61"/>
                </a:lnTo>
                <a:lnTo>
                  <a:pt x="1456" y="61"/>
                </a:lnTo>
                <a:lnTo>
                  <a:pt x="1454" y="61"/>
                </a:lnTo>
                <a:lnTo>
                  <a:pt x="1450" y="59"/>
                </a:lnTo>
                <a:lnTo>
                  <a:pt x="1446" y="57"/>
                </a:lnTo>
                <a:lnTo>
                  <a:pt x="1442" y="57"/>
                </a:lnTo>
                <a:lnTo>
                  <a:pt x="1425" y="53"/>
                </a:lnTo>
                <a:lnTo>
                  <a:pt x="1416" y="48"/>
                </a:lnTo>
                <a:lnTo>
                  <a:pt x="1412" y="48"/>
                </a:lnTo>
                <a:lnTo>
                  <a:pt x="1410" y="48"/>
                </a:lnTo>
                <a:lnTo>
                  <a:pt x="1410" y="48"/>
                </a:lnTo>
                <a:lnTo>
                  <a:pt x="1408" y="50"/>
                </a:lnTo>
                <a:lnTo>
                  <a:pt x="1410" y="50"/>
                </a:lnTo>
                <a:lnTo>
                  <a:pt x="1414" y="53"/>
                </a:lnTo>
                <a:lnTo>
                  <a:pt x="1414" y="55"/>
                </a:lnTo>
                <a:lnTo>
                  <a:pt x="1410" y="55"/>
                </a:lnTo>
                <a:lnTo>
                  <a:pt x="1408" y="53"/>
                </a:lnTo>
                <a:lnTo>
                  <a:pt x="1406" y="53"/>
                </a:lnTo>
                <a:lnTo>
                  <a:pt x="1402" y="50"/>
                </a:lnTo>
                <a:lnTo>
                  <a:pt x="1398" y="46"/>
                </a:lnTo>
                <a:lnTo>
                  <a:pt x="1393" y="44"/>
                </a:lnTo>
                <a:lnTo>
                  <a:pt x="1385" y="44"/>
                </a:lnTo>
                <a:lnTo>
                  <a:pt x="1383" y="42"/>
                </a:lnTo>
                <a:lnTo>
                  <a:pt x="1381" y="42"/>
                </a:lnTo>
                <a:lnTo>
                  <a:pt x="1379" y="40"/>
                </a:lnTo>
                <a:lnTo>
                  <a:pt x="1372" y="42"/>
                </a:lnTo>
                <a:lnTo>
                  <a:pt x="1370" y="44"/>
                </a:lnTo>
                <a:lnTo>
                  <a:pt x="1364" y="46"/>
                </a:lnTo>
                <a:lnTo>
                  <a:pt x="1362" y="46"/>
                </a:lnTo>
                <a:lnTo>
                  <a:pt x="1360" y="48"/>
                </a:lnTo>
                <a:lnTo>
                  <a:pt x="1354" y="48"/>
                </a:lnTo>
                <a:lnTo>
                  <a:pt x="1354" y="50"/>
                </a:lnTo>
                <a:lnTo>
                  <a:pt x="1372" y="55"/>
                </a:lnTo>
                <a:lnTo>
                  <a:pt x="1375" y="57"/>
                </a:lnTo>
                <a:lnTo>
                  <a:pt x="1375" y="57"/>
                </a:lnTo>
                <a:lnTo>
                  <a:pt x="1377" y="57"/>
                </a:lnTo>
                <a:lnTo>
                  <a:pt x="1370" y="57"/>
                </a:lnTo>
                <a:lnTo>
                  <a:pt x="1368" y="59"/>
                </a:lnTo>
                <a:lnTo>
                  <a:pt x="1366" y="59"/>
                </a:lnTo>
                <a:lnTo>
                  <a:pt x="1364" y="57"/>
                </a:lnTo>
                <a:lnTo>
                  <a:pt x="1360" y="57"/>
                </a:lnTo>
                <a:lnTo>
                  <a:pt x="1356" y="55"/>
                </a:lnTo>
                <a:lnTo>
                  <a:pt x="1354" y="55"/>
                </a:lnTo>
                <a:lnTo>
                  <a:pt x="1349" y="55"/>
                </a:lnTo>
                <a:lnTo>
                  <a:pt x="1347" y="57"/>
                </a:lnTo>
                <a:lnTo>
                  <a:pt x="1347" y="59"/>
                </a:lnTo>
                <a:lnTo>
                  <a:pt x="1345" y="57"/>
                </a:lnTo>
                <a:lnTo>
                  <a:pt x="1341" y="55"/>
                </a:lnTo>
                <a:lnTo>
                  <a:pt x="1339" y="55"/>
                </a:lnTo>
                <a:lnTo>
                  <a:pt x="1333" y="53"/>
                </a:lnTo>
                <a:lnTo>
                  <a:pt x="1324" y="55"/>
                </a:lnTo>
                <a:lnTo>
                  <a:pt x="1320" y="57"/>
                </a:lnTo>
                <a:lnTo>
                  <a:pt x="1316" y="59"/>
                </a:lnTo>
                <a:lnTo>
                  <a:pt x="1314" y="59"/>
                </a:lnTo>
                <a:lnTo>
                  <a:pt x="1310" y="61"/>
                </a:lnTo>
                <a:lnTo>
                  <a:pt x="1301" y="61"/>
                </a:lnTo>
                <a:lnTo>
                  <a:pt x="1297" y="61"/>
                </a:lnTo>
                <a:lnTo>
                  <a:pt x="1291" y="63"/>
                </a:lnTo>
                <a:lnTo>
                  <a:pt x="1287" y="63"/>
                </a:lnTo>
                <a:lnTo>
                  <a:pt x="1282" y="65"/>
                </a:lnTo>
                <a:lnTo>
                  <a:pt x="1280" y="67"/>
                </a:lnTo>
                <a:lnTo>
                  <a:pt x="1280" y="69"/>
                </a:lnTo>
                <a:lnTo>
                  <a:pt x="1284" y="71"/>
                </a:lnTo>
                <a:lnTo>
                  <a:pt x="1284" y="71"/>
                </a:lnTo>
                <a:close/>
                <a:moveTo>
                  <a:pt x="2328" y="59"/>
                </a:moveTo>
                <a:lnTo>
                  <a:pt x="2332" y="63"/>
                </a:lnTo>
                <a:lnTo>
                  <a:pt x="2336" y="63"/>
                </a:lnTo>
                <a:lnTo>
                  <a:pt x="2336" y="61"/>
                </a:lnTo>
                <a:lnTo>
                  <a:pt x="2334" y="59"/>
                </a:lnTo>
                <a:lnTo>
                  <a:pt x="2332" y="55"/>
                </a:lnTo>
                <a:lnTo>
                  <a:pt x="2328" y="53"/>
                </a:lnTo>
                <a:lnTo>
                  <a:pt x="2326" y="53"/>
                </a:lnTo>
                <a:lnTo>
                  <a:pt x="2324" y="55"/>
                </a:lnTo>
                <a:lnTo>
                  <a:pt x="2324" y="57"/>
                </a:lnTo>
                <a:lnTo>
                  <a:pt x="2328" y="59"/>
                </a:lnTo>
                <a:close/>
                <a:moveTo>
                  <a:pt x="1930" y="44"/>
                </a:moveTo>
                <a:lnTo>
                  <a:pt x="1938" y="46"/>
                </a:lnTo>
                <a:lnTo>
                  <a:pt x="1949" y="50"/>
                </a:lnTo>
                <a:lnTo>
                  <a:pt x="1955" y="55"/>
                </a:lnTo>
                <a:lnTo>
                  <a:pt x="1957" y="55"/>
                </a:lnTo>
                <a:lnTo>
                  <a:pt x="1959" y="48"/>
                </a:lnTo>
                <a:lnTo>
                  <a:pt x="1959" y="42"/>
                </a:lnTo>
                <a:lnTo>
                  <a:pt x="1957" y="40"/>
                </a:lnTo>
                <a:lnTo>
                  <a:pt x="1951" y="36"/>
                </a:lnTo>
                <a:lnTo>
                  <a:pt x="1936" y="32"/>
                </a:lnTo>
                <a:lnTo>
                  <a:pt x="1930" y="34"/>
                </a:lnTo>
                <a:lnTo>
                  <a:pt x="1923" y="34"/>
                </a:lnTo>
                <a:lnTo>
                  <a:pt x="1921" y="36"/>
                </a:lnTo>
                <a:lnTo>
                  <a:pt x="1921" y="38"/>
                </a:lnTo>
                <a:lnTo>
                  <a:pt x="1930" y="44"/>
                </a:lnTo>
                <a:close/>
                <a:moveTo>
                  <a:pt x="1557" y="371"/>
                </a:moveTo>
                <a:lnTo>
                  <a:pt x="1555" y="369"/>
                </a:lnTo>
                <a:lnTo>
                  <a:pt x="1551" y="369"/>
                </a:lnTo>
                <a:lnTo>
                  <a:pt x="1548" y="371"/>
                </a:lnTo>
                <a:lnTo>
                  <a:pt x="1546" y="373"/>
                </a:lnTo>
                <a:lnTo>
                  <a:pt x="1546" y="373"/>
                </a:lnTo>
                <a:lnTo>
                  <a:pt x="1546" y="378"/>
                </a:lnTo>
                <a:lnTo>
                  <a:pt x="1548" y="380"/>
                </a:lnTo>
                <a:lnTo>
                  <a:pt x="1546" y="378"/>
                </a:lnTo>
                <a:lnTo>
                  <a:pt x="1544" y="378"/>
                </a:lnTo>
                <a:lnTo>
                  <a:pt x="1542" y="373"/>
                </a:lnTo>
                <a:lnTo>
                  <a:pt x="1542" y="373"/>
                </a:lnTo>
                <a:lnTo>
                  <a:pt x="1540" y="371"/>
                </a:lnTo>
                <a:lnTo>
                  <a:pt x="1538" y="373"/>
                </a:lnTo>
                <a:lnTo>
                  <a:pt x="1536" y="375"/>
                </a:lnTo>
                <a:lnTo>
                  <a:pt x="1534" y="375"/>
                </a:lnTo>
                <a:lnTo>
                  <a:pt x="1534" y="375"/>
                </a:lnTo>
                <a:lnTo>
                  <a:pt x="1538" y="371"/>
                </a:lnTo>
                <a:lnTo>
                  <a:pt x="1540" y="367"/>
                </a:lnTo>
                <a:lnTo>
                  <a:pt x="1540" y="367"/>
                </a:lnTo>
                <a:lnTo>
                  <a:pt x="1538" y="367"/>
                </a:lnTo>
                <a:lnTo>
                  <a:pt x="1538" y="367"/>
                </a:lnTo>
                <a:lnTo>
                  <a:pt x="1536" y="367"/>
                </a:lnTo>
                <a:lnTo>
                  <a:pt x="1534" y="369"/>
                </a:lnTo>
                <a:lnTo>
                  <a:pt x="1530" y="369"/>
                </a:lnTo>
                <a:lnTo>
                  <a:pt x="1530" y="369"/>
                </a:lnTo>
                <a:lnTo>
                  <a:pt x="1527" y="371"/>
                </a:lnTo>
                <a:lnTo>
                  <a:pt x="1525" y="375"/>
                </a:lnTo>
                <a:lnTo>
                  <a:pt x="1525" y="378"/>
                </a:lnTo>
                <a:lnTo>
                  <a:pt x="1521" y="382"/>
                </a:lnTo>
                <a:lnTo>
                  <a:pt x="1521" y="382"/>
                </a:lnTo>
                <a:lnTo>
                  <a:pt x="1521" y="380"/>
                </a:lnTo>
                <a:lnTo>
                  <a:pt x="1523" y="375"/>
                </a:lnTo>
                <a:lnTo>
                  <a:pt x="1523" y="375"/>
                </a:lnTo>
                <a:lnTo>
                  <a:pt x="1523" y="373"/>
                </a:lnTo>
                <a:lnTo>
                  <a:pt x="1523" y="371"/>
                </a:lnTo>
                <a:lnTo>
                  <a:pt x="1525" y="369"/>
                </a:lnTo>
                <a:lnTo>
                  <a:pt x="1525" y="369"/>
                </a:lnTo>
                <a:lnTo>
                  <a:pt x="1521" y="369"/>
                </a:lnTo>
                <a:lnTo>
                  <a:pt x="1519" y="369"/>
                </a:lnTo>
                <a:lnTo>
                  <a:pt x="1519" y="369"/>
                </a:lnTo>
                <a:lnTo>
                  <a:pt x="1523" y="367"/>
                </a:lnTo>
                <a:lnTo>
                  <a:pt x="1523" y="367"/>
                </a:lnTo>
                <a:lnTo>
                  <a:pt x="1527" y="367"/>
                </a:lnTo>
                <a:lnTo>
                  <a:pt x="1532" y="365"/>
                </a:lnTo>
                <a:lnTo>
                  <a:pt x="1532" y="363"/>
                </a:lnTo>
                <a:lnTo>
                  <a:pt x="1532" y="363"/>
                </a:lnTo>
                <a:lnTo>
                  <a:pt x="1532" y="361"/>
                </a:lnTo>
                <a:lnTo>
                  <a:pt x="1532" y="359"/>
                </a:lnTo>
                <a:lnTo>
                  <a:pt x="1532" y="359"/>
                </a:lnTo>
                <a:lnTo>
                  <a:pt x="1530" y="359"/>
                </a:lnTo>
                <a:lnTo>
                  <a:pt x="1527" y="359"/>
                </a:lnTo>
                <a:lnTo>
                  <a:pt x="1525" y="359"/>
                </a:lnTo>
                <a:lnTo>
                  <a:pt x="1523" y="359"/>
                </a:lnTo>
                <a:lnTo>
                  <a:pt x="1519" y="359"/>
                </a:lnTo>
                <a:lnTo>
                  <a:pt x="1515" y="361"/>
                </a:lnTo>
                <a:lnTo>
                  <a:pt x="1513" y="363"/>
                </a:lnTo>
                <a:lnTo>
                  <a:pt x="1511" y="365"/>
                </a:lnTo>
                <a:lnTo>
                  <a:pt x="1509" y="367"/>
                </a:lnTo>
                <a:lnTo>
                  <a:pt x="1509" y="367"/>
                </a:lnTo>
                <a:lnTo>
                  <a:pt x="1509" y="367"/>
                </a:lnTo>
                <a:lnTo>
                  <a:pt x="1509" y="367"/>
                </a:lnTo>
                <a:lnTo>
                  <a:pt x="1511" y="365"/>
                </a:lnTo>
                <a:lnTo>
                  <a:pt x="1513" y="363"/>
                </a:lnTo>
                <a:lnTo>
                  <a:pt x="1513" y="361"/>
                </a:lnTo>
                <a:lnTo>
                  <a:pt x="1515" y="359"/>
                </a:lnTo>
                <a:lnTo>
                  <a:pt x="1521" y="354"/>
                </a:lnTo>
                <a:lnTo>
                  <a:pt x="1521" y="352"/>
                </a:lnTo>
                <a:lnTo>
                  <a:pt x="1519" y="352"/>
                </a:lnTo>
                <a:lnTo>
                  <a:pt x="1519" y="350"/>
                </a:lnTo>
                <a:lnTo>
                  <a:pt x="1519" y="348"/>
                </a:lnTo>
                <a:lnTo>
                  <a:pt x="1517" y="348"/>
                </a:lnTo>
                <a:lnTo>
                  <a:pt x="1511" y="344"/>
                </a:lnTo>
                <a:lnTo>
                  <a:pt x="1509" y="344"/>
                </a:lnTo>
                <a:lnTo>
                  <a:pt x="1507" y="346"/>
                </a:lnTo>
                <a:lnTo>
                  <a:pt x="1504" y="346"/>
                </a:lnTo>
                <a:lnTo>
                  <a:pt x="1504" y="344"/>
                </a:lnTo>
                <a:lnTo>
                  <a:pt x="1500" y="344"/>
                </a:lnTo>
                <a:lnTo>
                  <a:pt x="1496" y="342"/>
                </a:lnTo>
                <a:lnTo>
                  <a:pt x="1494" y="342"/>
                </a:lnTo>
                <a:lnTo>
                  <a:pt x="1488" y="340"/>
                </a:lnTo>
                <a:lnTo>
                  <a:pt x="1483" y="340"/>
                </a:lnTo>
                <a:lnTo>
                  <a:pt x="1481" y="342"/>
                </a:lnTo>
                <a:lnTo>
                  <a:pt x="1477" y="342"/>
                </a:lnTo>
                <a:lnTo>
                  <a:pt x="1473" y="344"/>
                </a:lnTo>
                <a:lnTo>
                  <a:pt x="1471" y="344"/>
                </a:lnTo>
                <a:lnTo>
                  <a:pt x="1471" y="346"/>
                </a:lnTo>
                <a:lnTo>
                  <a:pt x="1471" y="346"/>
                </a:lnTo>
                <a:lnTo>
                  <a:pt x="1471" y="348"/>
                </a:lnTo>
                <a:lnTo>
                  <a:pt x="1471" y="348"/>
                </a:lnTo>
                <a:lnTo>
                  <a:pt x="1473" y="350"/>
                </a:lnTo>
                <a:lnTo>
                  <a:pt x="1479" y="352"/>
                </a:lnTo>
                <a:lnTo>
                  <a:pt x="1481" y="354"/>
                </a:lnTo>
                <a:lnTo>
                  <a:pt x="1483" y="354"/>
                </a:lnTo>
                <a:lnTo>
                  <a:pt x="1486" y="357"/>
                </a:lnTo>
                <a:lnTo>
                  <a:pt x="1481" y="357"/>
                </a:lnTo>
                <a:lnTo>
                  <a:pt x="1475" y="352"/>
                </a:lnTo>
                <a:lnTo>
                  <a:pt x="1473" y="352"/>
                </a:lnTo>
                <a:lnTo>
                  <a:pt x="1471" y="352"/>
                </a:lnTo>
                <a:lnTo>
                  <a:pt x="1469" y="352"/>
                </a:lnTo>
                <a:lnTo>
                  <a:pt x="1467" y="350"/>
                </a:lnTo>
                <a:lnTo>
                  <a:pt x="1467" y="352"/>
                </a:lnTo>
                <a:lnTo>
                  <a:pt x="1465" y="359"/>
                </a:lnTo>
                <a:lnTo>
                  <a:pt x="1467" y="359"/>
                </a:lnTo>
                <a:lnTo>
                  <a:pt x="1467" y="361"/>
                </a:lnTo>
                <a:lnTo>
                  <a:pt x="1469" y="363"/>
                </a:lnTo>
                <a:lnTo>
                  <a:pt x="1469" y="363"/>
                </a:lnTo>
                <a:lnTo>
                  <a:pt x="1469" y="363"/>
                </a:lnTo>
                <a:lnTo>
                  <a:pt x="1469" y="363"/>
                </a:lnTo>
                <a:lnTo>
                  <a:pt x="1467" y="363"/>
                </a:lnTo>
                <a:lnTo>
                  <a:pt x="1463" y="359"/>
                </a:lnTo>
                <a:lnTo>
                  <a:pt x="1463" y="359"/>
                </a:lnTo>
                <a:lnTo>
                  <a:pt x="1463" y="354"/>
                </a:lnTo>
                <a:lnTo>
                  <a:pt x="1463" y="352"/>
                </a:lnTo>
                <a:lnTo>
                  <a:pt x="1460" y="350"/>
                </a:lnTo>
                <a:lnTo>
                  <a:pt x="1458" y="350"/>
                </a:lnTo>
                <a:lnTo>
                  <a:pt x="1456" y="352"/>
                </a:lnTo>
                <a:lnTo>
                  <a:pt x="1454" y="352"/>
                </a:lnTo>
                <a:lnTo>
                  <a:pt x="1454" y="352"/>
                </a:lnTo>
                <a:lnTo>
                  <a:pt x="1454" y="350"/>
                </a:lnTo>
                <a:lnTo>
                  <a:pt x="1452" y="348"/>
                </a:lnTo>
                <a:lnTo>
                  <a:pt x="1452" y="348"/>
                </a:lnTo>
                <a:lnTo>
                  <a:pt x="1450" y="348"/>
                </a:lnTo>
                <a:lnTo>
                  <a:pt x="1448" y="350"/>
                </a:lnTo>
                <a:lnTo>
                  <a:pt x="1448" y="350"/>
                </a:lnTo>
                <a:lnTo>
                  <a:pt x="1448" y="352"/>
                </a:lnTo>
                <a:lnTo>
                  <a:pt x="1448" y="352"/>
                </a:lnTo>
                <a:lnTo>
                  <a:pt x="1450" y="357"/>
                </a:lnTo>
                <a:lnTo>
                  <a:pt x="1450" y="357"/>
                </a:lnTo>
                <a:lnTo>
                  <a:pt x="1448" y="354"/>
                </a:lnTo>
                <a:lnTo>
                  <a:pt x="1446" y="354"/>
                </a:lnTo>
                <a:lnTo>
                  <a:pt x="1444" y="357"/>
                </a:lnTo>
                <a:lnTo>
                  <a:pt x="1439" y="361"/>
                </a:lnTo>
                <a:lnTo>
                  <a:pt x="1437" y="363"/>
                </a:lnTo>
                <a:lnTo>
                  <a:pt x="1435" y="363"/>
                </a:lnTo>
                <a:lnTo>
                  <a:pt x="1435" y="363"/>
                </a:lnTo>
                <a:lnTo>
                  <a:pt x="1435" y="363"/>
                </a:lnTo>
                <a:lnTo>
                  <a:pt x="1435" y="363"/>
                </a:lnTo>
                <a:lnTo>
                  <a:pt x="1435" y="361"/>
                </a:lnTo>
                <a:lnTo>
                  <a:pt x="1435" y="361"/>
                </a:lnTo>
                <a:lnTo>
                  <a:pt x="1435" y="359"/>
                </a:lnTo>
                <a:lnTo>
                  <a:pt x="1435" y="359"/>
                </a:lnTo>
                <a:lnTo>
                  <a:pt x="1435" y="359"/>
                </a:lnTo>
                <a:lnTo>
                  <a:pt x="1437" y="359"/>
                </a:lnTo>
                <a:lnTo>
                  <a:pt x="1437" y="359"/>
                </a:lnTo>
                <a:lnTo>
                  <a:pt x="1439" y="359"/>
                </a:lnTo>
                <a:lnTo>
                  <a:pt x="1435" y="354"/>
                </a:lnTo>
                <a:lnTo>
                  <a:pt x="1435" y="354"/>
                </a:lnTo>
                <a:lnTo>
                  <a:pt x="1437" y="354"/>
                </a:lnTo>
                <a:lnTo>
                  <a:pt x="1439" y="352"/>
                </a:lnTo>
                <a:lnTo>
                  <a:pt x="1439" y="348"/>
                </a:lnTo>
                <a:lnTo>
                  <a:pt x="1439" y="348"/>
                </a:lnTo>
                <a:lnTo>
                  <a:pt x="1437" y="348"/>
                </a:lnTo>
                <a:lnTo>
                  <a:pt x="1431" y="352"/>
                </a:lnTo>
                <a:lnTo>
                  <a:pt x="1431" y="352"/>
                </a:lnTo>
                <a:lnTo>
                  <a:pt x="1435" y="348"/>
                </a:lnTo>
                <a:lnTo>
                  <a:pt x="1439" y="346"/>
                </a:lnTo>
                <a:lnTo>
                  <a:pt x="1442" y="342"/>
                </a:lnTo>
                <a:lnTo>
                  <a:pt x="1444" y="342"/>
                </a:lnTo>
                <a:lnTo>
                  <a:pt x="1446" y="340"/>
                </a:lnTo>
                <a:lnTo>
                  <a:pt x="1444" y="340"/>
                </a:lnTo>
                <a:lnTo>
                  <a:pt x="1442" y="338"/>
                </a:lnTo>
                <a:lnTo>
                  <a:pt x="1442" y="338"/>
                </a:lnTo>
                <a:lnTo>
                  <a:pt x="1439" y="336"/>
                </a:lnTo>
                <a:lnTo>
                  <a:pt x="1439" y="333"/>
                </a:lnTo>
                <a:lnTo>
                  <a:pt x="1439" y="331"/>
                </a:lnTo>
                <a:lnTo>
                  <a:pt x="1439" y="329"/>
                </a:lnTo>
                <a:lnTo>
                  <a:pt x="1439" y="329"/>
                </a:lnTo>
                <a:lnTo>
                  <a:pt x="1437" y="327"/>
                </a:lnTo>
                <a:lnTo>
                  <a:pt x="1433" y="327"/>
                </a:lnTo>
                <a:lnTo>
                  <a:pt x="1431" y="325"/>
                </a:lnTo>
                <a:lnTo>
                  <a:pt x="1431" y="321"/>
                </a:lnTo>
                <a:lnTo>
                  <a:pt x="1429" y="317"/>
                </a:lnTo>
                <a:lnTo>
                  <a:pt x="1429" y="317"/>
                </a:lnTo>
                <a:lnTo>
                  <a:pt x="1425" y="315"/>
                </a:lnTo>
                <a:lnTo>
                  <a:pt x="1421" y="313"/>
                </a:lnTo>
                <a:lnTo>
                  <a:pt x="1416" y="313"/>
                </a:lnTo>
                <a:lnTo>
                  <a:pt x="1410" y="313"/>
                </a:lnTo>
                <a:lnTo>
                  <a:pt x="1408" y="313"/>
                </a:lnTo>
                <a:lnTo>
                  <a:pt x="1406" y="315"/>
                </a:lnTo>
                <a:lnTo>
                  <a:pt x="1406" y="315"/>
                </a:lnTo>
                <a:lnTo>
                  <a:pt x="1400" y="317"/>
                </a:lnTo>
                <a:lnTo>
                  <a:pt x="1395" y="317"/>
                </a:lnTo>
                <a:lnTo>
                  <a:pt x="1391" y="319"/>
                </a:lnTo>
                <a:lnTo>
                  <a:pt x="1391" y="319"/>
                </a:lnTo>
                <a:lnTo>
                  <a:pt x="1393" y="321"/>
                </a:lnTo>
                <a:lnTo>
                  <a:pt x="1393" y="321"/>
                </a:lnTo>
                <a:lnTo>
                  <a:pt x="1389" y="321"/>
                </a:lnTo>
                <a:lnTo>
                  <a:pt x="1385" y="321"/>
                </a:lnTo>
                <a:lnTo>
                  <a:pt x="1383" y="323"/>
                </a:lnTo>
                <a:lnTo>
                  <a:pt x="1377" y="325"/>
                </a:lnTo>
                <a:lnTo>
                  <a:pt x="1370" y="331"/>
                </a:lnTo>
                <a:lnTo>
                  <a:pt x="1370" y="331"/>
                </a:lnTo>
                <a:lnTo>
                  <a:pt x="1375" y="333"/>
                </a:lnTo>
                <a:lnTo>
                  <a:pt x="1387" y="338"/>
                </a:lnTo>
                <a:lnTo>
                  <a:pt x="1387" y="340"/>
                </a:lnTo>
                <a:lnTo>
                  <a:pt x="1377" y="336"/>
                </a:lnTo>
                <a:lnTo>
                  <a:pt x="1372" y="336"/>
                </a:lnTo>
                <a:lnTo>
                  <a:pt x="1370" y="336"/>
                </a:lnTo>
                <a:lnTo>
                  <a:pt x="1370" y="336"/>
                </a:lnTo>
                <a:lnTo>
                  <a:pt x="1368" y="338"/>
                </a:lnTo>
                <a:lnTo>
                  <a:pt x="1368" y="338"/>
                </a:lnTo>
                <a:lnTo>
                  <a:pt x="1366" y="340"/>
                </a:lnTo>
                <a:lnTo>
                  <a:pt x="1366" y="342"/>
                </a:lnTo>
                <a:lnTo>
                  <a:pt x="1366" y="344"/>
                </a:lnTo>
                <a:lnTo>
                  <a:pt x="1368" y="344"/>
                </a:lnTo>
                <a:lnTo>
                  <a:pt x="1368" y="346"/>
                </a:lnTo>
                <a:lnTo>
                  <a:pt x="1368" y="346"/>
                </a:lnTo>
                <a:lnTo>
                  <a:pt x="1370" y="348"/>
                </a:lnTo>
                <a:lnTo>
                  <a:pt x="1370" y="348"/>
                </a:lnTo>
                <a:lnTo>
                  <a:pt x="1375" y="350"/>
                </a:lnTo>
                <a:lnTo>
                  <a:pt x="1375" y="350"/>
                </a:lnTo>
                <a:lnTo>
                  <a:pt x="1377" y="350"/>
                </a:lnTo>
                <a:lnTo>
                  <a:pt x="1379" y="350"/>
                </a:lnTo>
                <a:lnTo>
                  <a:pt x="1381" y="350"/>
                </a:lnTo>
                <a:lnTo>
                  <a:pt x="1381" y="350"/>
                </a:lnTo>
                <a:lnTo>
                  <a:pt x="1379" y="352"/>
                </a:lnTo>
                <a:lnTo>
                  <a:pt x="1379" y="352"/>
                </a:lnTo>
                <a:lnTo>
                  <a:pt x="1379" y="354"/>
                </a:lnTo>
                <a:lnTo>
                  <a:pt x="1381" y="354"/>
                </a:lnTo>
                <a:lnTo>
                  <a:pt x="1385" y="359"/>
                </a:lnTo>
                <a:lnTo>
                  <a:pt x="1387" y="359"/>
                </a:lnTo>
                <a:lnTo>
                  <a:pt x="1387" y="359"/>
                </a:lnTo>
                <a:lnTo>
                  <a:pt x="1385" y="359"/>
                </a:lnTo>
                <a:lnTo>
                  <a:pt x="1383" y="357"/>
                </a:lnTo>
                <a:lnTo>
                  <a:pt x="1377" y="354"/>
                </a:lnTo>
                <a:lnTo>
                  <a:pt x="1372" y="354"/>
                </a:lnTo>
                <a:lnTo>
                  <a:pt x="1370" y="354"/>
                </a:lnTo>
                <a:lnTo>
                  <a:pt x="1368" y="359"/>
                </a:lnTo>
                <a:lnTo>
                  <a:pt x="1366" y="359"/>
                </a:lnTo>
                <a:lnTo>
                  <a:pt x="1364" y="361"/>
                </a:lnTo>
                <a:lnTo>
                  <a:pt x="1364" y="361"/>
                </a:lnTo>
                <a:lnTo>
                  <a:pt x="1364" y="361"/>
                </a:lnTo>
                <a:lnTo>
                  <a:pt x="1368" y="365"/>
                </a:lnTo>
                <a:lnTo>
                  <a:pt x="1368" y="365"/>
                </a:lnTo>
                <a:lnTo>
                  <a:pt x="1370" y="367"/>
                </a:lnTo>
                <a:lnTo>
                  <a:pt x="1370" y="369"/>
                </a:lnTo>
                <a:lnTo>
                  <a:pt x="1372" y="369"/>
                </a:lnTo>
                <a:lnTo>
                  <a:pt x="1375" y="369"/>
                </a:lnTo>
                <a:lnTo>
                  <a:pt x="1377" y="369"/>
                </a:lnTo>
                <a:lnTo>
                  <a:pt x="1379" y="369"/>
                </a:lnTo>
                <a:lnTo>
                  <a:pt x="1381" y="371"/>
                </a:lnTo>
                <a:lnTo>
                  <a:pt x="1381" y="371"/>
                </a:lnTo>
                <a:lnTo>
                  <a:pt x="1381" y="373"/>
                </a:lnTo>
                <a:lnTo>
                  <a:pt x="1381" y="375"/>
                </a:lnTo>
                <a:lnTo>
                  <a:pt x="1381" y="378"/>
                </a:lnTo>
                <a:lnTo>
                  <a:pt x="1379" y="384"/>
                </a:lnTo>
                <a:lnTo>
                  <a:pt x="1379" y="386"/>
                </a:lnTo>
                <a:lnTo>
                  <a:pt x="1379" y="386"/>
                </a:lnTo>
                <a:lnTo>
                  <a:pt x="1377" y="386"/>
                </a:lnTo>
                <a:lnTo>
                  <a:pt x="1377" y="386"/>
                </a:lnTo>
                <a:lnTo>
                  <a:pt x="1375" y="384"/>
                </a:lnTo>
                <a:lnTo>
                  <a:pt x="1377" y="384"/>
                </a:lnTo>
                <a:lnTo>
                  <a:pt x="1377" y="384"/>
                </a:lnTo>
                <a:lnTo>
                  <a:pt x="1375" y="384"/>
                </a:lnTo>
                <a:lnTo>
                  <a:pt x="1366" y="384"/>
                </a:lnTo>
                <a:lnTo>
                  <a:pt x="1364" y="384"/>
                </a:lnTo>
                <a:lnTo>
                  <a:pt x="1360" y="386"/>
                </a:lnTo>
                <a:lnTo>
                  <a:pt x="1358" y="386"/>
                </a:lnTo>
                <a:lnTo>
                  <a:pt x="1354" y="388"/>
                </a:lnTo>
                <a:lnTo>
                  <a:pt x="1354" y="386"/>
                </a:lnTo>
                <a:lnTo>
                  <a:pt x="1356" y="386"/>
                </a:lnTo>
                <a:lnTo>
                  <a:pt x="1360" y="384"/>
                </a:lnTo>
                <a:lnTo>
                  <a:pt x="1362" y="382"/>
                </a:lnTo>
                <a:lnTo>
                  <a:pt x="1366" y="382"/>
                </a:lnTo>
                <a:lnTo>
                  <a:pt x="1370" y="382"/>
                </a:lnTo>
                <a:lnTo>
                  <a:pt x="1375" y="380"/>
                </a:lnTo>
                <a:lnTo>
                  <a:pt x="1377" y="378"/>
                </a:lnTo>
                <a:lnTo>
                  <a:pt x="1375" y="375"/>
                </a:lnTo>
                <a:lnTo>
                  <a:pt x="1372" y="373"/>
                </a:lnTo>
                <a:lnTo>
                  <a:pt x="1368" y="371"/>
                </a:lnTo>
                <a:lnTo>
                  <a:pt x="1366" y="369"/>
                </a:lnTo>
                <a:lnTo>
                  <a:pt x="1362" y="367"/>
                </a:lnTo>
                <a:lnTo>
                  <a:pt x="1358" y="363"/>
                </a:lnTo>
                <a:lnTo>
                  <a:pt x="1358" y="361"/>
                </a:lnTo>
                <a:lnTo>
                  <a:pt x="1358" y="357"/>
                </a:lnTo>
                <a:lnTo>
                  <a:pt x="1358" y="354"/>
                </a:lnTo>
                <a:lnTo>
                  <a:pt x="1358" y="352"/>
                </a:lnTo>
                <a:lnTo>
                  <a:pt x="1358" y="350"/>
                </a:lnTo>
                <a:lnTo>
                  <a:pt x="1358" y="348"/>
                </a:lnTo>
                <a:lnTo>
                  <a:pt x="1356" y="346"/>
                </a:lnTo>
                <a:lnTo>
                  <a:pt x="1354" y="342"/>
                </a:lnTo>
                <a:lnTo>
                  <a:pt x="1351" y="342"/>
                </a:lnTo>
                <a:lnTo>
                  <a:pt x="1351" y="340"/>
                </a:lnTo>
                <a:lnTo>
                  <a:pt x="1354" y="338"/>
                </a:lnTo>
                <a:lnTo>
                  <a:pt x="1354" y="336"/>
                </a:lnTo>
                <a:lnTo>
                  <a:pt x="1356" y="333"/>
                </a:lnTo>
                <a:lnTo>
                  <a:pt x="1360" y="327"/>
                </a:lnTo>
                <a:lnTo>
                  <a:pt x="1362" y="325"/>
                </a:lnTo>
                <a:lnTo>
                  <a:pt x="1366" y="321"/>
                </a:lnTo>
                <a:lnTo>
                  <a:pt x="1368" y="319"/>
                </a:lnTo>
                <a:lnTo>
                  <a:pt x="1372" y="317"/>
                </a:lnTo>
                <a:lnTo>
                  <a:pt x="1377" y="315"/>
                </a:lnTo>
                <a:lnTo>
                  <a:pt x="1377" y="313"/>
                </a:lnTo>
                <a:lnTo>
                  <a:pt x="1377" y="313"/>
                </a:lnTo>
                <a:lnTo>
                  <a:pt x="1377" y="313"/>
                </a:lnTo>
                <a:lnTo>
                  <a:pt x="1375" y="310"/>
                </a:lnTo>
                <a:lnTo>
                  <a:pt x="1362" y="310"/>
                </a:lnTo>
                <a:lnTo>
                  <a:pt x="1356" y="310"/>
                </a:lnTo>
                <a:lnTo>
                  <a:pt x="1351" y="310"/>
                </a:lnTo>
                <a:lnTo>
                  <a:pt x="1341" y="313"/>
                </a:lnTo>
                <a:lnTo>
                  <a:pt x="1337" y="313"/>
                </a:lnTo>
                <a:lnTo>
                  <a:pt x="1335" y="315"/>
                </a:lnTo>
                <a:lnTo>
                  <a:pt x="1331" y="317"/>
                </a:lnTo>
                <a:lnTo>
                  <a:pt x="1322" y="323"/>
                </a:lnTo>
                <a:lnTo>
                  <a:pt x="1322" y="323"/>
                </a:lnTo>
                <a:lnTo>
                  <a:pt x="1322" y="323"/>
                </a:lnTo>
                <a:lnTo>
                  <a:pt x="1322" y="325"/>
                </a:lnTo>
                <a:lnTo>
                  <a:pt x="1322" y="325"/>
                </a:lnTo>
                <a:lnTo>
                  <a:pt x="1318" y="327"/>
                </a:lnTo>
                <a:lnTo>
                  <a:pt x="1316" y="329"/>
                </a:lnTo>
                <a:lnTo>
                  <a:pt x="1316" y="331"/>
                </a:lnTo>
                <a:lnTo>
                  <a:pt x="1314" y="331"/>
                </a:lnTo>
                <a:lnTo>
                  <a:pt x="1314" y="333"/>
                </a:lnTo>
                <a:lnTo>
                  <a:pt x="1314" y="336"/>
                </a:lnTo>
                <a:lnTo>
                  <a:pt x="1314" y="338"/>
                </a:lnTo>
                <a:lnTo>
                  <a:pt x="1314" y="338"/>
                </a:lnTo>
                <a:lnTo>
                  <a:pt x="1310" y="342"/>
                </a:lnTo>
                <a:lnTo>
                  <a:pt x="1307" y="346"/>
                </a:lnTo>
                <a:lnTo>
                  <a:pt x="1307" y="348"/>
                </a:lnTo>
                <a:lnTo>
                  <a:pt x="1305" y="350"/>
                </a:lnTo>
                <a:lnTo>
                  <a:pt x="1305" y="350"/>
                </a:lnTo>
                <a:lnTo>
                  <a:pt x="1305" y="352"/>
                </a:lnTo>
                <a:lnTo>
                  <a:pt x="1305" y="354"/>
                </a:lnTo>
                <a:lnTo>
                  <a:pt x="1305" y="354"/>
                </a:lnTo>
                <a:lnTo>
                  <a:pt x="1307" y="357"/>
                </a:lnTo>
                <a:lnTo>
                  <a:pt x="1310" y="357"/>
                </a:lnTo>
                <a:lnTo>
                  <a:pt x="1310" y="357"/>
                </a:lnTo>
                <a:lnTo>
                  <a:pt x="1305" y="359"/>
                </a:lnTo>
                <a:lnTo>
                  <a:pt x="1303" y="361"/>
                </a:lnTo>
                <a:lnTo>
                  <a:pt x="1303" y="363"/>
                </a:lnTo>
                <a:lnTo>
                  <a:pt x="1303" y="365"/>
                </a:lnTo>
                <a:lnTo>
                  <a:pt x="1305" y="367"/>
                </a:lnTo>
                <a:lnTo>
                  <a:pt x="1305" y="371"/>
                </a:lnTo>
                <a:lnTo>
                  <a:pt x="1305" y="373"/>
                </a:lnTo>
                <a:lnTo>
                  <a:pt x="1307" y="375"/>
                </a:lnTo>
                <a:lnTo>
                  <a:pt x="1307" y="375"/>
                </a:lnTo>
                <a:lnTo>
                  <a:pt x="1312" y="378"/>
                </a:lnTo>
                <a:lnTo>
                  <a:pt x="1318" y="380"/>
                </a:lnTo>
                <a:lnTo>
                  <a:pt x="1324" y="380"/>
                </a:lnTo>
                <a:lnTo>
                  <a:pt x="1333" y="382"/>
                </a:lnTo>
                <a:lnTo>
                  <a:pt x="1335" y="382"/>
                </a:lnTo>
                <a:lnTo>
                  <a:pt x="1337" y="382"/>
                </a:lnTo>
                <a:lnTo>
                  <a:pt x="1339" y="384"/>
                </a:lnTo>
                <a:lnTo>
                  <a:pt x="1341" y="386"/>
                </a:lnTo>
                <a:lnTo>
                  <a:pt x="1345" y="386"/>
                </a:lnTo>
                <a:lnTo>
                  <a:pt x="1345" y="388"/>
                </a:lnTo>
                <a:lnTo>
                  <a:pt x="1339" y="388"/>
                </a:lnTo>
                <a:lnTo>
                  <a:pt x="1335" y="388"/>
                </a:lnTo>
                <a:lnTo>
                  <a:pt x="1333" y="388"/>
                </a:lnTo>
                <a:lnTo>
                  <a:pt x="1328" y="388"/>
                </a:lnTo>
                <a:lnTo>
                  <a:pt x="1326" y="386"/>
                </a:lnTo>
                <a:lnTo>
                  <a:pt x="1322" y="386"/>
                </a:lnTo>
                <a:lnTo>
                  <a:pt x="1318" y="386"/>
                </a:lnTo>
                <a:lnTo>
                  <a:pt x="1314" y="386"/>
                </a:lnTo>
                <a:lnTo>
                  <a:pt x="1312" y="386"/>
                </a:lnTo>
                <a:lnTo>
                  <a:pt x="1312" y="386"/>
                </a:lnTo>
                <a:lnTo>
                  <a:pt x="1314" y="388"/>
                </a:lnTo>
                <a:lnTo>
                  <a:pt x="1314" y="392"/>
                </a:lnTo>
                <a:lnTo>
                  <a:pt x="1316" y="392"/>
                </a:lnTo>
                <a:lnTo>
                  <a:pt x="1320" y="398"/>
                </a:lnTo>
                <a:lnTo>
                  <a:pt x="1322" y="401"/>
                </a:lnTo>
                <a:lnTo>
                  <a:pt x="1324" y="401"/>
                </a:lnTo>
                <a:lnTo>
                  <a:pt x="1326" y="401"/>
                </a:lnTo>
                <a:lnTo>
                  <a:pt x="1331" y="403"/>
                </a:lnTo>
                <a:lnTo>
                  <a:pt x="1335" y="407"/>
                </a:lnTo>
                <a:lnTo>
                  <a:pt x="1335" y="407"/>
                </a:lnTo>
                <a:lnTo>
                  <a:pt x="1337" y="407"/>
                </a:lnTo>
                <a:lnTo>
                  <a:pt x="1337" y="405"/>
                </a:lnTo>
                <a:lnTo>
                  <a:pt x="1339" y="405"/>
                </a:lnTo>
                <a:lnTo>
                  <a:pt x="1341" y="405"/>
                </a:lnTo>
                <a:lnTo>
                  <a:pt x="1343" y="405"/>
                </a:lnTo>
                <a:lnTo>
                  <a:pt x="1347" y="405"/>
                </a:lnTo>
                <a:lnTo>
                  <a:pt x="1347" y="405"/>
                </a:lnTo>
                <a:lnTo>
                  <a:pt x="1345" y="403"/>
                </a:lnTo>
                <a:lnTo>
                  <a:pt x="1345" y="403"/>
                </a:lnTo>
                <a:lnTo>
                  <a:pt x="1345" y="403"/>
                </a:lnTo>
                <a:lnTo>
                  <a:pt x="1349" y="403"/>
                </a:lnTo>
                <a:lnTo>
                  <a:pt x="1351" y="403"/>
                </a:lnTo>
                <a:lnTo>
                  <a:pt x="1354" y="403"/>
                </a:lnTo>
                <a:lnTo>
                  <a:pt x="1356" y="401"/>
                </a:lnTo>
                <a:lnTo>
                  <a:pt x="1356" y="401"/>
                </a:lnTo>
                <a:lnTo>
                  <a:pt x="1356" y="403"/>
                </a:lnTo>
                <a:lnTo>
                  <a:pt x="1354" y="405"/>
                </a:lnTo>
                <a:lnTo>
                  <a:pt x="1356" y="405"/>
                </a:lnTo>
                <a:lnTo>
                  <a:pt x="1356" y="409"/>
                </a:lnTo>
                <a:lnTo>
                  <a:pt x="1358" y="409"/>
                </a:lnTo>
                <a:lnTo>
                  <a:pt x="1360" y="411"/>
                </a:lnTo>
                <a:lnTo>
                  <a:pt x="1364" y="411"/>
                </a:lnTo>
                <a:lnTo>
                  <a:pt x="1370" y="409"/>
                </a:lnTo>
                <a:lnTo>
                  <a:pt x="1375" y="411"/>
                </a:lnTo>
                <a:lnTo>
                  <a:pt x="1377" y="411"/>
                </a:lnTo>
                <a:lnTo>
                  <a:pt x="1379" y="411"/>
                </a:lnTo>
                <a:lnTo>
                  <a:pt x="1379" y="411"/>
                </a:lnTo>
                <a:lnTo>
                  <a:pt x="1383" y="413"/>
                </a:lnTo>
                <a:lnTo>
                  <a:pt x="1393" y="413"/>
                </a:lnTo>
                <a:lnTo>
                  <a:pt x="1398" y="413"/>
                </a:lnTo>
                <a:lnTo>
                  <a:pt x="1404" y="413"/>
                </a:lnTo>
                <a:lnTo>
                  <a:pt x="1404" y="413"/>
                </a:lnTo>
                <a:lnTo>
                  <a:pt x="1406" y="413"/>
                </a:lnTo>
                <a:lnTo>
                  <a:pt x="1412" y="415"/>
                </a:lnTo>
                <a:lnTo>
                  <a:pt x="1416" y="417"/>
                </a:lnTo>
                <a:lnTo>
                  <a:pt x="1419" y="417"/>
                </a:lnTo>
                <a:lnTo>
                  <a:pt x="1421" y="415"/>
                </a:lnTo>
                <a:lnTo>
                  <a:pt x="1427" y="415"/>
                </a:lnTo>
                <a:lnTo>
                  <a:pt x="1435" y="419"/>
                </a:lnTo>
                <a:lnTo>
                  <a:pt x="1437" y="419"/>
                </a:lnTo>
                <a:lnTo>
                  <a:pt x="1437" y="417"/>
                </a:lnTo>
                <a:lnTo>
                  <a:pt x="1435" y="417"/>
                </a:lnTo>
                <a:lnTo>
                  <a:pt x="1433" y="415"/>
                </a:lnTo>
                <a:lnTo>
                  <a:pt x="1431" y="413"/>
                </a:lnTo>
                <a:lnTo>
                  <a:pt x="1429" y="413"/>
                </a:lnTo>
                <a:lnTo>
                  <a:pt x="1429" y="413"/>
                </a:lnTo>
                <a:lnTo>
                  <a:pt x="1427" y="411"/>
                </a:lnTo>
                <a:lnTo>
                  <a:pt x="1425" y="411"/>
                </a:lnTo>
                <a:lnTo>
                  <a:pt x="1427" y="409"/>
                </a:lnTo>
                <a:lnTo>
                  <a:pt x="1433" y="411"/>
                </a:lnTo>
                <a:lnTo>
                  <a:pt x="1437" y="411"/>
                </a:lnTo>
                <a:lnTo>
                  <a:pt x="1439" y="411"/>
                </a:lnTo>
                <a:lnTo>
                  <a:pt x="1444" y="413"/>
                </a:lnTo>
                <a:lnTo>
                  <a:pt x="1446" y="413"/>
                </a:lnTo>
                <a:lnTo>
                  <a:pt x="1446" y="413"/>
                </a:lnTo>
                <a:lnTo>
                  <a:pt x="1454" y="415"/>
                </a:lnTo>
                <a:lnTo>
                  <a:pt x="1456" y="415"/>
                </a:lnTo>
                <a:lnTo>
                  <a:pt x="1458" y="415"/>
                </a:lnTo>
                <a:lnTo>
                  <a:pt x="1463" y="415"/>
                </a:lnTo>
                <a:lnTo>
                  <a:pt x="1465" y="413"/>
                </a:lnTo>
                <a:lnTo>
                  <a:pt x="1467" y="413"/>
                </a:lnTo>
                <a:lnTo>
                  <a:pt x="1467" y="411"/>
                </a:lnTo>
                <a:lnTo>
                  <a:pt x="1467" y="411"/>
                </a:lnTo>
                <a:lnTo>
                  <a:pt x="1467" y="409"/>
                </a:lnTo>
                <a:lnTo>
                  <a:pt x="1465" y="407"/>
                </a:lnTo>
                <a:lnTo>
                  <a:pt x="1465" y="405"/>
                </a:lnTo>
                <a:lnTo>
                  <a:pt x="1463" y="405"/>
                </a:lnTo>
                <a:lnTo>
                  <a:pt x="1458" y="403"/>
                </a:lnTo>
                <a:lnTo>
                  <a:pt x="1458" y="403"/>
                </a:lnTo>
                <a:lnTo>
                  <a:pt x="1458" y="401"/>
                </a:lnTo>
                <a:lnTo>
                  <a:pt x="1458" y="401"/>
                </a:lnTo>
                <a:lnTo>
                  <a:pt x="1460" y="398"/>
                </a:lnTo>
                <a:lnTo>
                  <a:pt x="1460" y="398"/>
                </a:lnTo>
                <a:lnTo>
                  <a:pt x="1463" y="396"/>
                </a:lnTo>
                <a:lnTo>
                  <a:pt x="1463" y="398"/>
                </a:lnTo>
                <a:lnTo>
                  <a:pt x="1465" y="401"/>
                </a:lnTo>
                <a:lnTo>
                  <a:pt x="1465" y="401"/>
                </a:lnTo>
                <a:lnTo>
                  <a:pt x="1467" y="401"/>
                </a:lnTo>
                <a:lnTo>
                  <a:pt x="1469" y="405"/>
                </a:lnTo>
                <a:lnTo>
                  <a:pt x="1469" y="405"/>
                </a:lnTo>
                <a:lnTo>
                  <a:pt x="1471" y="405"/>
                </a:lnTo>
                <a:lnTo>
                  <a:pt x="1473" y="407"/>
                </a:lnTo>
                <a:lnTo>
                  <a:pt x="1475" y="407"/>
                </a:lnTo>
                <a:lnTo>
                  <a:pt x="1475" y="407"/>
                </a:lnTo>
                <a:lnTo>
                  <a:pt x="1479" y="407"/>
                </a:lnTo>
                <a:lnTo>
                  <a:pt x="1481" y="407"/>
                </a:lnTo>
                <a:lnTo>
                  <a:pt x="1481" y="409"/>
                </a:lnTo>
                <a:lnTo>
                  <a:pt x="1481" y="411"/>
                </a:lnTo>
                <a:lnTo>
                  <a:pt x="1483" y="413"/>
                </a:lnTo>
                <a:lnTo>
                  <a:pt x="1483" y="415"/>
                </a:lnTo>
                <a:lnTo>
                  <a:pt x="1483" y="417"/>
                </a:lnTo>
                <a:lnTo>
                  <a:pt x="1486" y="417"/>
                </a:lnTo>
                <a:lnTo>
                  <a:pt x="1490" y="417"/>
                </a:lnTo>
                <a:lnTo>
                  <a:pt x="1492" y="417"/>
                </a:lnTo>
                <a:lnTo>
                  <a:pt x="1492" y="417"/>
                </a:lnTo>
                <a:lnTo>
                  <a:pt x="1494" y="419"/>
                </a:lnTo>
                <a:lnTo>
                  <a:pt x="1494" y="419"/>
                </a:lnTo>
                <a:lnTo>
                  <a:pt x="1492" y="422"/>
                </a:lnTo>
                <a:lnTo>
                  <a:pt x="1490" y="422"/>
                </a:lnTo>
                <a:lnTo>
                  <a:pt x="1490" y="422"/>
                </a:lnTo>
                <a:lnTo>
                  <a:pt x="1492" y="422"/>
                </a:lnTo>
                <a:lnTo>
                  <a:pt x="1492" y="424"/>
                </a:lnTo>
                <a:lnTo>
                  <a:pt x="1494" y="424"/>
                </a:lnTo>
                <a:lnTo>
                  <a:pt x="1496" y="424"/>
                </a:lnTo>
                <a:lnTo>
                  <a:pt x="1496" y="424"/>
                </a:lnTo>
                <a:lnTo>
                  <a:pt x="1498" y="422"/>
                </a:lnTo>
                <a:lnTo>
                  <a:pt x="1500" y="422"/>
                </a:lnTo>
                <a:lnTo>
                  <a:pt x="1500" y="422"/>
                </a:lnTo>
                <a:lnTo>
                  <a:pt x="1502" y="422"/>
                </a:lnTo>
                <a:lnTo>
                  <a:pt x="1502" y="422"/>
                </a:lnTo>
                <a:lnTo>
                  <a:pt x="1500" y="422"/>
                </a:lnTo>
                <a:lnTo>
                  <a:pt x="1500" y="424"/>
                </a:lnTo>
                <a:lnTo>
                  <a:pt x="1498" y="424"/>
                </a:lnTo>
                <a:lnTo>
                  <a:pt x="1498" y="426"/>
                </a:lnTo>
                <a:lnTo>
                  <a:pt x="1500" y="426"/>
                </a:lnTo>
                <a:lnTo>
                  <a:pt x="1500" y="428"/>
                </a:lnTo>
                <a:lnTo>
                  <a:pt x="1502" y="428"/>
                </a:lnTo>
                <a:lnTo>
                  <a:pt x="1504" y="428"/>
                </a:lnTo>
                <a:lnTo>
                  <a:pt x="1507" y="428"/>
                </a:lnTo>
                <a:lnTo>
                  <a:pt x="1511" y="430"/>
                </a:lnTo>
                <a:lnTo>
                  <a:pt x="1511" y="430"/>
                </a:lnTo>
                <a:lnTo>
                  <a:pt x="1513" y="432"/>
                </a:lnTo>
                <a:lnTo>
                  <a:pt x="1511" y="434"/>
                </a:lnTo>
                <a:lnTo>
                  <a:pt x="1511" y="436"/>
                </a:lnTo>
                <a:lnTo>
                  <a:pt x="1509" y="436"/>
                </a:lnTo>
                <a:lnTo>
                  <a:pt x="1507" y="438"/>
                </a:lnTo>
                <a:lnTo>
                  <a:pt x="1504" y="438"/>
                </a:lnTo>
                <a:lnTo>
                  <a:pt x="1500" y="436"/>
                </a:lnTo>
                <a:lnTo>
                  <a:pt x="1500" y="438"/>
                </a:lnTo>
                <a:lnTo>
                  <a:pt x="1498" y="438"/>
                </a:lnTo>
                <a:lnTo>
                  <a:pt x="1498" y="438"/>
                </a:lnTo>
                <a:lnTo>
                  <a:pt x="1498" y="443"/>
                </a:lnTo>
                <a:lnTo>
                  <a:pt x="1498" y="443"/>
                </a:lnTo>
                <a:lnTo>
                  <a:pt x="1498" y="443"/>
                </a:lnTo>
                <a:lnTo>
                  <a:pt x="1498" y="445"/>
                </a:lnTo>
                <a:lnTo>
                  <a:pt x="1498" y="445"/>
                </a:lnTo>
                <a:lnTo>
                  <a:pt x="1498" y="447"/>
                </a:lnTo>
                <a:lnTo>
                  <a:pt x="1500" y="447"/>
                </a:lnTo>
                <a:lnTo>
                  <a:pt x="1502" y="445"/>
                </a:lnTo>
                <a:lnTo>
                  <a:pt x="1509" y="443"/>
                </a:lnTo>
                <a:lnTo>
                  <a:pt x="1513" y="440"/>
                </a:lnTo>
                <a:lnTo>
                  <a:pt x="1513" y="440"/>
                </a:lnTo>
                <a:lnTo>
                  <a:pt x="1515" y="438"/>
                </a:lnTo>
                <a:lnTo>
                  <a:pt x="1515" y="440"/>
                </a:lnTo>
                <a:lnTo>
                  <a:pt x="1519" y="440"/>
                </a:lnTo>
                <a:lnTo>
                  <a:pt x="1519" y="440"/>
                </a:lnTo>
                <a:lnTo>
                  <a:pt x="1521" y="438"/>
                </a:lnTo>
                <a:lnTo>
                  <a:pt x="1523" y="436"/>
                </a:lnTo>
                <a:lnTo>
                  <a:pt x="1523" y="436"/>
                </a:lnTo>
                <a:lnTo>
                  <a:pt x="1525" y="436"/>
                </a:lnTo>
                <a:lnTo>
                  <a:pt x="1525" y="438"/>
                </a:lnTo>
                <a:lnTo>
                  <a:pt x="1523" y="438"/>
                </a:lnTo>
                <a:lnTo>
                  <a:pt x="1521" y="438"/>
                </a:lnTo>
                <a:lnTo>
                  <a:pt x="1523" y="440"/>
                </a:lnTo>
                <a:lnTo>
                  <a:pt x="1523" y="440"/>
                </a:lnTo>
                <a:lnTo>
                  <a:pt x="1525" y="440"/>
                </a:lnTo>
                <a:lnTo>
                  <a:pt x="1525" y="440"/>
                </a:lnTo>
                <a:lnTo>
                  <a:pt x="1523" y="443"/>
                </a:lnTo>
                <a:lnTo>
                  <a:pt x="1523" y="443"/>
                </a:lnTo>
                <a:lnTo>
                  <a:pt x="1523" y="443"/>
                </a:lnTo>
                <a:lnTo>
                  <a:pt x="1525" y="443"/>
                </a:lnTo>
                <a:lnTo>
                  <a:pt x="1525" y="443"/>
                </a:lnTo>
                <a:lnTo>
                  <a:pt x="1525" y="443"/>
                </a:lnTo>
                <a:lnTo>
                  <a:pt x="1525" y="445"/>
                </a:lnTo>
                <a:lnTo>
                  <a:pt x="1525" y="445"/>
                </a:lnTo>
                <a:lnTo>
                  <a:pt x="1530" y="449"/>
                </a:lnTo>
                <a:lnTo>
                  <a:pt x="1530" y="449"/>
                </a:lnTo>
                <a:lnTo>
                  <a:pt x="1532" y="449"/>
                </a:lnTo>
                <a:lnTo>
                  <a:pt x="1534" y="451"/>
                </a:lnTo>
                <a:lnTo>
                  <a:pt x="1536" y="449"/>
                </a:lnTo>
                <a:lnTo>
                  <a:pt x="1536" y="449"/>
                </a:lnTo>
                <a:lnTo>
                  <a:pt x="1534" y="447"/>
                </a:lnTo>
                <a:lnTo>
                  <a:pt x="1534" y="445"/>
                </a:lnTo>
                <a:lnTo>
                  <a:pt x="1536" y="445"/>
                </a:lnTo>
                <a:lnTo>
                  <a:pt x="1538" y="447"/>
                </a:lnTo>
                <a:lnTo>
                  <a:pt x="1538" y="447"/>
                </a:lnTo>
                <a:lnTo>
                  <a:pt x="1538" y="447"/>
                </a:lnTo>
                <a:lnTo>
                  <a:pt x="1538" y="449"/>
                </a:lnTo>
                <a:lnTo>
                  <a:pt x="1538" y="449"/>
                </a:lnTo>
                <a:lnTo>
                  <a:pt x="1538" y="451"/>
                </a:lnTo>
                <a:lnTo>
                  <a:pt x="1538" y="451"/>
                </a:lnTo>
                <a:lnTo>
                  <a:pt x="1538" y="453"/>
                </a:lnTo>
                <a:lnTo>
                  <a:pt x="1538" y="455"/>
                </a:lnTo>
                <a:lnTo>
                  <a:pt x="1540" y="455"/>
                </a:lnTo>
                <a:lnTo>
                  <a:pt x="1540" y="455"/>
                </a:lnTo>
                <a:lnTo>
                  <a:pt x="1542" y="455"/>
                </a:lnTo>
                <a:lnTo>
                  <a:pt x="1546" y="455"/>
                </a:lnTo>
                <a:lnTo>
                  <a:pt x="1546" y="455"/>
                </a:lnTo>
                <a:lnTo>
                  <a:pt x="1546" y="455"/>
                </a:lnTo>
                <a:lnTo>
                  <a:pt x="1546" y="457"/>
                </a:lnTo>
                <a:lnTo>
                  <a:pt x="1548" y="461"/>
                </a:lnTo>
                <a:lnTo>
                  <a:pt x="1551" y="466"/>
                </a:lnTo>
                <a:lnTo>
                  <a:pt x="1555" y="468"/>
                </a:lnTo>
                <a:lnTo>
                  <a:pt x="1557" y="472"/>
                </a:lnTo>
                <a:lnTo>
                  <a:pt x="1559" y="480"/>
                </a:lnTo>
                <a:lnTo>
                  <a:pt x="1561" y="480"/>
                </a:lnTo>
                <a:lnTo>
                  <a:pt x="1561" y="480"/>
                </a:lnTo>
                <a:lnTo>
                  <a:pt x="1561" y="482"/>
                </a:lnTo>
                <a:lnTo>
                  <a:pt x="1559" y="484"/>
                </a:lnTo>
                <a:lnTo>
                  <a:pt x="1557" y="484"/>
                </a:lnTo>
                <a:lnTo>
                  <a:pt x="1555" y="487"/>
                </a:lnTo>
                <a:lnTo>
                  <a:pt x="1553" y="487"/>
                </a:lnTo>
                <a:lnTo>
                  <a:pt x="1551" y="491"/>
                </a:lnTo>
                <a:lnTo>
                  <a:pt x="1551" y="491"/>
                </a:lnTo>
                <a:lnTo>
                  <a:pt x="1551" y="493"/>
                </a:lnTo>
                <a:lnTo>
                  <a:pt x="1551" y="495"/>
                </a:lnTo>
                <a:lnTo>
                  <a:pt x="1546" y="495"/>
                </a:lnTo>
                <a:lnTo>
                  <a:pt x="1546" y="495"/>
                </a:lnTo>
                <a:lnTo>
                  <a:pt x="1544" y="497"/>
                </a:lnTo>
                <a:lnTo>
                  <a:pt x="1544" y="497"/>
                </a:lnTo>
                <a:lnTo>
                  <a:pt x="1542" y="499"/>
                </a:lnTo>
                <a:lnTo>
                  <a:pt x="1536" y="503"/>
                </a:lnTo>
                <a:lnTo>
                  <a:pt x="1530" y="508"/>
                </a:lnTo>
                <a:lnTo>
                  <a:pt x="1530" y="508"/>
                </a:lnTo>
                <a:lnTo>
                  <a:pt x="1530" y="508"/>
                </a:lnTo>
                <a:lnTo>
                  <a:pt x="1530" y="510"/>
                </a:lnTo>
                <a:lnTo>
                  <a:pt x="1532" y="512"/>
                </a:lnTo>
                <a:lnTo>
                  <a:pt x="1536" y="514"/>
                </a:lnTo>
                <a:lnTo>
                  <a:pt x="1538" y="516"/>
                </a:lnTo>
                <a:lnTo>
                  <a:pt x="1540" y="518"/>
                </a:lnTo>
                <a:lnTo>
                  <a:pt x="1540" y="520"/>
                </a:lnTo>
                <a:lnTo>
                  <a:pt x="1542" y="522"/>
                </a:lnTo>
                <a:lnTo>
                  <a:pt x="1542" y="524"/>
                </a:lnTo>
                <a:lnTo>
                  <a:pt x="1540" y="524"/>
                </a:lnTo>
                <a:lnTo>
                  <a:pt x="1538" y="522"/>
                </a:lnTo>
                <a:lnTo>
                  <a:pt x="1536" y="522"/>
                </a:lnTo>
                <a:lnTo>
                  <a:pt x="1534" y="524"/>
                </a:lnTo>
                <a:lnTo>
                  <a:pt x="1532" y="524"/>
                </a:lnTo>
                <a:lnTo>
                  <a:pt x="1530" y="526"/>
                </a:lnTo>
                <a:lnTo>
                  <a:pt x="1527" y="526"/>
                </a:lnTo>
                <a:lnTo>
                  <a:pt x="1527" y="526"/>
                </a:lnTo>
                <a:lnTo>
                  <a:pt x="1525" y="526"/>
                </a:lnTo>
                <a:lnTo>
                  <a:pt x="1523" y="526"/>
                </a:lnTo>
                <a:lnTo>
                  <a:pt x="1521" y="526"/>
                </a:lnTo>
                <a:lnTo>
                  <a:pt x="1521" y="526"/>
                </a:lnTo>
                <a:lnTo>
                  <a:pt x="1519" y="526"/>
                </a:lnTo>
                <a:lnTo>
                  <a:pt x="1519" y="528"/>
                </a:lnTo>
                <a:lnTo>
                  <a:pt x="1517" y="528"/>
                </a:lnTo>
                <a:lnTo>
                  <a:pt x="1511" y="528"/>
                </a:lnTo>
                <a:lnTo>
                  <a:pt x="1509" y="528"/>
                </a:lnTo>
                <a:lnTo>
                  <a:pt x="1511" y="528"/>
                </a:lnTo>
                <a:lnTo>
                  <a:pt x="1513" y="533"/>
                </a:lnTo>
                <a:lnTo>
                  <a:pt x="1515" y="533"/>
                </a:lnTo>
                <a:lnTo>
                  <a:pt x="1515" y="535"/>
                </a:lnTo>
                <a:lnTo>
                  <a:pt x="1517" y="535"/>
                </a:lnTo>
                <a:lnTo>
                  <a:pt x="1515" y="535"/>
                </a:lnTo>
                <a:lnTo>
                  <a:pt x="1515" y="537"/>
                </a:lnTo>
                <a:lnTo>
                  <a:pt x="1515" y="537"/>
                </a:lnTo>
                <a:lnTo>
                  <a:pt x="1515" y="539"/>
                </a:lnTo>
                <a:lnTo>
                  <a:pt x="1515" y="539"/>
                </a:lnTo>
                <a:lnTo>
                  <a:pt x="1513" y="537"/>
                </a:lnTo>
                <a:lnTo>
                  <a:pt x="1513" y="537"/>
                </a:lnTo>
                <a:lnTo>
                  <a:pt x="1513" y="537"/>
                </a:lnTo>
                <a:lnTo>
                  <a:pt x="1513" y="537"/>
                </a:lnTo>
                <a:lnTo>
                  <a:pt x="1515" y="535"/>
                </a:lnTo>
                <a:lnTo>
                  <a:pt x="1513" y="535"/>
                </a:lnTo>
                <a:lnTo>
                  <a:pt x="1513" y="533"/>
                </a:lnTo>
                <a:lnTo>
                  <a:pt x="1509" y="531"/>
                </a:lnTo>
                <a:lnTo>
                  <a:pt x="1507" y="528"/>
                </a:lnTo>
                <a:lnTo>
                  <a:pt x="1500" y="526"/>
                </a:lnTo>
                <a:lnTo>
                  <a:pt x="1496" y="526"/>
                </a:lnTo>
                <a:lnTo>
                  <a:pt x="1492" y="524"/>
                </a:lnTo>
                <a:lnTo>
                  <a:pt x="1492" y="524"/>
                </a:lnTo>
                <a:lnTo>
                  <a:pt x="1488" y="524"/>
                </a:lnTo>
                <a:lnTo>
                  <a:pt x="1488" y="524"/>
                </a:lnTo>
                <a:lnTo>
                  <a:pt x="1488" y="524"/>
                </a:lnTo>
                <a:lnTo>
                  <a:pt x="1486" y="526"/>
                </a:lnTo>
                <a:lnTo>
                  <a:pt x="1486" y="526"/>
                </a:lnTo>
                <a:lnTo>
                  <a:pt x="1486" y="526"/>
                </a:lnTo>
                <a:lnTo>
                  <a:pt x="1488" y="531"/>
                </a:lnTo>
                <a:lnTo>
                  <a:pt x="1488" y="531"/>
                </a:lnTo>
                <a:lnTo>
                  <a:pt x="1486" y="531"/>
                </a:lnTo>
                <a:lnTo>
                  <a:pt x="1479" y="533"/>
                </a:lnTo>
                <a:lnTo>
                  <a:pt x="1477" y="535"/>
                </a:lnTo>
                <a:lnTo>
                  <a:pt x="1477" y="535"/>
                </a:lnTo>
                <a:lnTo>
                  <a:pt x="1477" y="537"/>
                </a:lnTo>
                <a:lnTo>
                  <a:pt x="1475" y="539"/>
                </a:lnTo>
                <a:lnTo>
                  <a:pt x="1475" y="541"/>
                </a:lnTo>
                <a:lnTo>
                  <a:pt x="1475" y="541"/>
                </a:lnTo>
                <a:lnTo>
                  <a:pt x="1475" y="543"/>
                </a:lnTo>
                <a:lnTo>
                  <a:pt x="1475" y="543"/>
                </a:lnTo>
                <a:lnTo>
                  <a:pt x="1477" y="547"/>
                </a:lnTo>
                <a:lnTo>
                  <a:pt x="1477" y="547"/>
                </a:lnTo>
                <a:lnTo>
                  <a:pt x="1481" y="549"/>
                </a:lnTo>
                <a:lnTo>
                  <a:pt x="1481" y="549"/>
                </a:lnTo>
                <a:lnTo>
                  <a:pt x="1483" y="549"/>
                </a:lnTo>
                <a:lnTo>
                  <a:pt x="1486" y="549"/>
                </a:lnTo>
                <a:lnTo>
                  <a:pt x="1486" y="552"/>
                </a:lnTo>
                <a:lnTo>
                  <a:pt x="1488" y="552"/>
                </a:lnTo>
                <a:lnTo>
                  <a:pt x="1490" y="552"/>
                </a:lnTo>
                <a:lnTo>
                  <a:pt x="1492" y="552"/>
                </a:lnTo>
                <a:lnTo>
                  <a:pt x="1494" y="554"/>
                </a:lnTo>
                <a:lnTo>
                  <a:pt x="1496" y="554"/>
                </a:lnTo>
                <a:lnTo>
                  <a:pt x="1498" y="552"/>
                </a:lnTo>
                <a:lnTo>
                  <a:pt x="1498" y="552"/>
                </a:lnTo>
                <a:lnTo>
                  <a:pt x="1500" y="552"/>
                </a:lnTo>
                <a:lnTo>
                  <a:pt x="1500" y="552"/>
                </a:lnTo>
                <a:lnTo>
                  <a:pt x="1504" y="549"/>
                </a:lnTo>
                <a:lnTo>
                  <a:pt x="1507" y="549"/>
                </a:lnTo>
                <a:lnTo>
                  <a:pt x="1509" y="549"/>
                </a:lnTo>
                <a:lnTo>
                  <a:pt x="1511" y="549"/>
                </a:lnTo>
                <a:lnTo>
                  <a:pt x="1511" y="545"/>
                </a:lnTo>
                <a:lnTo>
                  <a:pt x="1515" y="545"/>
                </a:lnTo>
                <a:lnTo>
                  <a:pt x="1517" y="547"/>
                </a:lnTo>
                <a:lnTo>
                  <a:pt x="1517" y="547"/>
                </a:lnTo>
                <a:lnTo>
                  <a:pt x="1521" y="547"/>
                </a:lnTo>
                <a:lnTo>
                  <a:pt x="1523" y="547"/>
                </a:lnTo>
                <a:lnTo>
                  <a:pt x="1525" y="547"/>
                </a:lnTo>
                <a:lnTo>
                  <a:pt x="1525" y="545"/>
                </a:lnTo>
                <a:lnTo>
                  <a:pt x="1525" y="543"/>
                </a:lnTo>
                <a:lnTo>
                  <a:pt x="1523" y="541"/>
                </a:lnTo>
                <a:lnTo>
                  <a:pt x="1523" y="541"/>
                </a:lnTo>
                <a:lnTo>
                  <a:pt x="1523" y="539"/>
                </a:lnTo>
                <a:lnTo>
                  <a:pt x="1523" y="539"/>
                </a:lnTo>
                <a:lnTo>
                  <a:pt x="1525" y="539"/>
                </a:lnTo>
                <a:lnTo>
                  <a:pt x="1525" y="539"/>
                </a:lnTo>
                <a:lnTo>
                  <a:pt x="1525" y="539"/>
                </a:lnTo>
                <a:lnTo>
                  <a:pt x="1527" y="539"/>
                </a:lnTo>
                <a:lnTo>
                  <a:pt x="1527" y="541"/>
                </a:lnTo>
                <a:lnTo>
                  <a:pt x="1527" y="541"/>
                </a:lnTo>
                <a:lnTo>
                  <a:pt x="1527" y="543"/>
                </a:lnTo>
                <a:lnTo>
                  <a:pt x="1530" y="543"/>
                </a:lnTo>
                <a:lnTo>
                  <a:pt x="1530" y="543"/>
                </a:lnTo>
                <a:lnTo>
                  <a:pt x="1532" y="543"/>
                </a:lnTo>
                <a:lnTo>
                  <a:pt x="1534" y="543"/>
                </a:lnTo>
                <a:lnTo>
                  <a:pt x="1534" y="547"/>
                </a:lnTo>
                <a:lnTo>
                  <a:pt x="1534" y="547"/>
                </a:lnTo>
                <a:lnTo>
                  <a:pt x="1534" y="549"/>
                </a:lnTo>
                <a:lnTo>
                  <a:pt x="1536" y="549"/>
                </a:lnTo>
                <a:lnTo>
                  <a:pt x="1536" y="547"/>
                </a:lnTo>
                <a:lnTo>
                  <a:pt x="1536" y="547"/>
                </a:lnTo>
                <a:lnTo>
                  <a:pt x="1538" y="545"/>
                </a:lnTo>
                <a:lnTo>
                  <a:pt x="1538" y="545"/>
                </a:lnTo>
                <a:lnTo>
                  <a:pt x="1538" y="545"/>
                </a:lnTo>
                <a:lnTo>
                  <a:pt x="1540" y="545"/>
                </a:lnTo>
                <a:lnTo>
                  <a:pt x="1540" y="545"/>
                </a:lnTo>
                <a:lnTo>
                  <a:pt x="1544" y="545"/>
                </a:lnTo>
                <a:lnTo>
                  <a:pt x="1546" y="545"/>
                </a:lnTo>
                <a:lnTo>
                  <a:pt x="1546" y="545"/>
                </a:lnTo>
                <a:lnTo>
                  <a:pt x="1544" y="549"/>
                </a:lnTo>
                <a:lnTo>
                  <a:pt x="1544" y="549"/>
                </a:lnTo>
                <a:lnTo>
                  <a:pt x="1544" y="549"/>
                </a:lnTo>
                <a:lnTo>
                  <a:pt x="1546" y="552"/>
                </a:lnTo>
                <a:lnTo>
                  <a:pt x="1548" y="552"/>
                </a:lnTo>
                <a:lnTo>
                  <a:pt x="1551" y="556"/>
                </a:lnTo>
                <a:lnTo>
                  <a:pt x="1555" y="558"/>
                </a:lnTo>
                <a:lnTo>
                  <a:pt x="1555" y="558"/>
                </a:lnTo>
                <a:lnTo>
                  <a:pt x="1555" y="558"/>
                </a:lnTo>
                <a:lnTo>
                  <a:pt x="1557" y="560"/>
                </a:lnTo>
                <a:lnTo>
                  <a:pt x="1557" y="562"/>
                </a:lnTo>
                <a:lnTo>
                  <a:pt x="1559" y="562"/>
                </a:lnTo>
                <a:lnTo>
                  <a:pt x="1561" y="560"/>
                </a:lnTo>
                <a:lnTo>
                  <a:pt x="1563" y="560"/>
                </a:lnTo>
                <a:lnTo>
                  <a:pt x="1563" y="560"/>
                </a:lnTo>
                <a:lnTo>
                  <a:pt x="1563" y="562"/>
                </a:lnTo>
                <a:lnTo>
                  <a:pt x="1561" y="562"/>
                </a:lnTo>
                <a:lnTo>
                  <a:pt x="1561" y="564"/>
                </a:lnTo>
                <a:lnTo>
                  <a:pt x="1561" y="564"/>
                </a:lnTo>
                <a:lnTo>
                  <a:pt x="1561" y="564"/>
                </a:lnTo>
                <a:lnTo>
                  <a:pt x="1567" y="564"/>
                </a:lnTo>
                <a:lnTo>
                  <a:pt x="1569" y="564"/>
                </a:lnTo>
                <a:lnTo>
                  <a:pt x="1569" y="566"/>
                </a:lnTo>
                <a:lnTo>
                  <a:pt x="1571" y="566"/>
                </a:lnTo>
                <a:lnTo>
                  <a:pt x="1571" y="568"/>
                </a:lnTo>
                <a:lnTo>
                  <a:pt x="1571" y="568"/>
                </a:lnTo>
                <a:lnTo>
                  <a:pt x="1574" y="568"/>
                </a:lnTo>
                <a:lnTo>
                  <a:pt x="1574" y="568"/>
                </a:lnTo>
                <a:lnTo>
                  <a:pt x="1571" y="568"/>
                </a:lnTo>
                <a:lnTo>
                  <a:pt x="1569" y="570"/>
                </a:lnTo>
                <a:lnTo>
                  <a:pt x="1569" y="570"/>
                </a:lnTo>
                <a:lnTo>
                  <a:pt x="1567" y="570"/>
                </a:lnTo>
                <a:lnTo>
                  <a:pt x="1565" y="570"/>
                </a:lnTo>
                <a:lnTo>
                  <a:pt x="1565" y="572"/>
                </a:lnTo>
                <a:lnTo>
                  <a:pt x="1567" y="572"/>
                </a:lnTo>
                <a:lnTo>
                  <a:pt x="1569" y="577"/>
                </a:lnTo>
                <a:lnTo>
                  <a:pt x="1571" y="579"/>
                </a:lnTo>
                <a:lnTo>
                  <a:pt x="1574" y="579"/>
                </a:lnTo>
                <a:lnTo>
                  <a:pt x="1576" y="581"/>
                </a:lnTo>
                <a:lnTo>
                  <a:pt x="1580" y="579"/>
                </a:lnTo>
                <a:lnTo>
                  <a:pt x="1580" y="579"/>
                </a:lnTo>
                <a:lnTo>
                  <a:pt x="1578" y="581"/>
                </a:lnTo>
                <a:lnTo>
                  <a:pt x="1578" y="581"/>
                </a:lnTo>
                <a:lnTo>
                  <a:pt x="1580" y="581"/>
                </a:lnTo>
                <a:lnTo>
                  <a:pt x="1582" y="583"/>
                </a:lnTo>
                <a:lnTo>
                  <a:pt x="1586" y="583"/>
                </a:lnTo>
                <a:lnTo>
                  <a:pt x="1588" y="585"/>
                </a:lnTo>
                <a:lnTo>
                  <a:pt x="1590" y="587"/>
                </a:lnTo>
                <a:lnTo>
                  <a:pt x="1592" y="587"/>
                </a:lnTo>
                <a:lnTo>
                  <a:pt x="1595" y="585"/>
                </a:lnTo>
                <a:lnTo>
                  <a:pt x="1597" y="585"/>
                </a:lnTo>
                <a:lnTo>
                  <a:pt x="1599" y="587"/>
                </a:lnTo>
                <a:lnTo>
                  <a:pt x="1601" y="587"/>
                </a:lnTo>
                <a:lnTo>
                  <a:pt x="1603" y="591"/>
                </a:lnTo>
                <a:lnTo>
                  <a:pt x="1607" y="593"/>
                </a:lnTo>
                <a:lnTo>
                  <a:pt x="1607" y="593"/>
                </a:lnTo>
                <a:lnTo>
                  <a:pt x="1611" y="596"/>
                </a:lnTo>
                <a:lnTo>
                  <a:pt x="1613" y="598"/>
                </a:lnTo>
                <a:lnTo>
                  <a:pt x="1615" y="598"/>
                </a:lnTo>
                <a:lnTo>
                  <a:pt x="1618" y="598"/>
                </a:lnTo>
                <a:lnTo>
                  <a:pt x="1630" y="600"/>
                </a:lnTo>
                <a:lnTo>
                  <a:pt x="1632" y="600"/>
                </a:lnTo>
                <a:lnTo>
                  <a:pt x="1632" y="602"/>
                </a:lnTo>
                <a:lnTo>
                  <a:pt x="1634" y="602"/>
                </a:lnTo>
                <a:lnTo>
                  <a:pt x="1641" y="604"/>
                </a:lnTo>
                <a:lnTo>
                  <a:pt x="1643" y="604"/>
                </a:lnTo>
                <a:lnTo>
                  <a:pt x="1645" y="606"/>
                </a:lnTo>
                <a:lnTo>
                  <a:pt x="1647" y="606"/>
                </a:lnTo>
                <a:lnTo>
                  <a:pt x="1647" y="606"/>
                </a:lnTo>
                <a:lnTo>
                  <a:pt x="1649" y="606"/>
                </a:lnTo>
                <a:lnTo>
                  <a:pt x="1651" y="606"/>
                </a:lnTo>
                <a:lnTo>
                  <a:pt x="1651" y="604"/>
                </a:lnTo>
                <a:lnTo>
                  <a:pt x="1649" y="602"/>
                </a:lnTo>
                <a:lnTo>
                  <a:pt x="1649" y="602"/>
                </a:lnTo>
                <a:lnTo>
                  <a:pt x="1651" y="600"/>
                </a:lnTo>
                <a:lnTo>
                  <a:pt x="1651" y="600"/>
                </a:lnTo>
                <a:lnTo>
                  <a:pt x="1651" y="598"/>
                </a:lnTo>
                <a:lnTo>
                  <a:pt x="1651" y="598"/>
                </a:lnTo>
                <a:lnTo>
                  <a:pt x="1651" y="598"/>
                </a:lnTo>
                <a:lnTo>
                  <a:pt x="1647" y="596"/>
                </a:lnTo>
                <a:lnTo>
                  <a:pt x="1647" y="596"/>
                </a:lnTo>
                <a:lnTo>
                  <a:pt x="1645" y="593"/>
                </a:lnTo>
                <a:lnTo>
                  <a:pt x="1645" y="591"/>
                </a:lnTo>
                <a:lnTo>
                  <a:pt x="1643" y="589"/>
                </a:lnTo>
                <a:lnTo>
                  <a:pt x="1641" y="589"/>
                </a:lnTo>
                <a:lnTo>
                  <a:pt x="1639" y="587"/>
                </a:lnTo>
                <a:lnTo>
                  <a:pt x="1636" y="587"/>
                </a:lnTo>
                <a:lnTo>
                  <a:pt x="1634" y="585"/>
                </a:lnTo>
                <a:lnTo>
                  <a:pt x="1632" y="585"/>
                </a:lnTo>
                <a:lnTo>
                  <a:pt x="1632" y="583"/>
                </a:lnTo>
                <a:lnTo>
                  <a:pt x="1630" y="583"/>
                </a:lnTo>
                <a:lnTo>
                  <a:pt x="1626" y="581"/>
                </a:lnTo>
                <a:lnTo>
                  <a:pt x="1626" y="581"/>
                </a:lnTo>
                <a:lnTo>
                  <a:pt x="1628" y="579"/>
                </a:lnTo>
                <a:lnTo>
                  <a:pt x="1628" y="579"/>
                </a:lnTo>
                <a:lnTo>
                  <a:pt x="1626" y="579"/>
                </a:lnTo>
                <a:lnTo>
                  <a:pt x="1624" y="579"/>
                </a:lnTo>
                <a:lnTo>
                  <a:pt x="1620" y="577"/>
                </a:lnTo>
                <a:lnTo>
                  <a:pt x="1620" y="577"/>
                </a:lnTo>
                <a:lnTo>
                  <a:pt x="1618" y="572"/>
                </a:lnTo>
                <a:lnTo>
                  <a:pt x="1615" y="570"/>
                </a:lnTo>
                <a:lnTo>
                  <a:pt x="1613" y="568"/>
                </a:lnTo>
                <a:lnTo>
                  <a:pt x="1611" y="568"/>
                </a:lnTo>
                <a:lnTo>
                  <a:pt x="1609" y="564"/>
                </a:lnTo>
                <a:lnTo>
                  <a:pt x="1609" y="564"/>
                </a:lnTo>
                <a:lnTo>
                  <a:pt x="1613" y="564"/>
                </a:lnTo>
                <a:lnTo>
                  <a:pt x="1615" y="564"/>
                </a:lnTo>
                <a:lnTo>
                  <a:pt x="1620" y="566"/>
                </a:lnTo>
                <a:lnTo>
                  <a:pt x="1626" y="570"/>
                </a:lnTo>
                <a:lnTo>
                  <a:pt x="1626" y="570"/>
                </a:lnTo>
                <a:lnTo>
                  <a:pt x="1626" y="570"/>
                </a:lnTo>
                <a:lnTo>
                  <a:pt x="1626" y="570"/>
                </a:lnTo>
                <a:lnTo>
                  <a:pt x="1626" y="566"/>
                </a:lnTo>
                <a:lnTo>
                  <a:pt x="1624" y="564"/>
                </a:lnTo>
                <a:lnTo>
                  <a:pt x="1624" y="564"/>
                </a:lnTo>
                <a:lnTo>
                  <a:pt x="1626" y="566"/>
                </a:lnTo>
                <a:lnTo>
                  <a:pt x="1630" y="570"/>
                </a:lnTo>
                <a:lnTo>
                  <a:pt x="1632" y="572"/>
                </a:lnTo>
                <a:lnTo>
                  <a:pt x="1634" y="575"/>
                </a:lnTo>
                <a:lnTo>
                  <a:pt x="1636" y="575"/>
                </a:lnTo>
                <a:lnTo>
                  <a:pt x="1636" y="575"/>
                </a:lnTo>
                <a:lnTo>
                  <a:pt x="1636" y="575"/>
                </a:lnTo>
                <a:lnTo>
                  <a:pt x="1639" y="577"/>
                </a:lnTo>
                <a:lnTo>
                  <a:pt x="1639" y="577"/>
                </a:lnTo>
                <a:lnTo>
                  <a:pt x="1641" y="577"/>
                </a:lnTo>
                <a:lnTo>
                  <a:pt x="1641" y="579"/>
                </a:lnTo>
                <a:lnTo>
                  <a:pt x="1641" y="579"/>
                </a:lnTo>
                <a:lnTo>
                  <a:pt x="1641" y="579"/>
                </a:lnTo>
                <a:lnTo>
                  <a:pt x="1643" y="579"/>
                </a:lnTo>
                <a:lnTo>
                  <a:pt x="1643" y="579"/>
                </a:lnTo>
                <a:lnTo>
                  <a:pt x="1643" y="575"/>
                </a:lnTo>
                <a:lnTo>
                  <a:pt x="1643" y="575"/>
                </a:lnTo>
                <a:lnTo>
                  <a:pt x="1643" y="577"/>
                </a:lnTo>
                <a:lnTo>
                  <a:pt x="1645" y="579"/>
                </a:lnTo>
                <a:lnTo>
                  <a:pt x="1645" y="581"/>
                </a:lnTo>
                <a:lnTo>
                  <a:pt x="1647" y="581"/>
                </a:lnTo>
                <a:lnTo>
                  <a:pt x="1649" y="581"/>
                </a:lnTo>
                <a:lnTo>
                  <a:pt x="1649" y="581"/>
                </a:lnTo>
                <a:lnTo>
                  <a:pt x="1649" y="579"/>
                </a:lnTo>
                <a:lnTo>
                  <a:pt x="1647" y="579"/>
                </a:lnTo>
                <a:lnTo>
                  <a:pt x="1649" y="579"/>
                </a:lnTo>
                <a:lnTo>
                  <a:pt x="1651" y="581"/>
                </a:lnTo>
                <a:lnTo>
                  <a:pt x="1653" y="581"/>
                </a:lnTo>
                <a:lnTo>
                  <a:pt x="1653" y="583"/>
                </a:lnTo>
                <a:lnTo>
                  <a:pt x="1653" y="583"/>
                </a:lnTo>
                <a:lnTo>
                  <a:pt x="1655" y="583"/>
                </a:lnTo>
                <a:lnTo>
                  <a:pt x="1655" y="583"/>
                </a:lnTo>
                <a:lnTo>
                  <a:pt x="1655" y="583"/>
                </a:lnTo>
                <a:lnTo>
                  <a:pt x="1657" y="583"/>
                </a:lnTo>
                <a:lnTo>
                  <a:pt x="1659" y="585"/>
                </a:lnTo>
                <a:lnTo>
                  <a:pt x="1662" y="587"/>
                </a:lnTo>
                <a:lnTo>
                  <a:pt x="1664" y="589"/>
                </a:lnTo>
                <a:lnTo>
                  <a:pt x="1664" y="589"/>
                </a:lnTo>
                <a:lnTo>
                  <a:pt x="1666" y="589"/>
                </a:lnTo>
                <a:lnTo>
                  <a:pt x="1666" y="587"/>
                </a:lnTo>
                <a:lnTo>
                  <a:pt x="1664" y="583"/>
                </a:lnTo>
                <a:lnTo>
                  <a:pt x="1664" y="583"/>
                </a:lnTo>
                <a:lnTo>
                  <a:pt x="1668" y="583"/>
                </a:lnTo>
                <a:lnTo>
                  <a:pt x="1668" y="583"/>
                </a:lnTo>
                <a:lnTo>
                  <a:pt x="1670" y="583"/>
                </a:lnTo>
                <a:lnTo>
                  <a:pt x="1670" y="583"/>
                </a:lnTo>
                <a:lnTo>
                  <a:pt x="1670" y="583"/>
                </a:lnTo>
                <a:lnTo>
                  <a:pt x="1670" y="583"/>
                </a:lnTo>
                <a:lnTo>
                  <a:pt x="1670" y="581"/>
                </a:lnTo>
                <a:lnTo>
                  <a:pt x="1668" y="579"/>
                </a:lnTo>
                <a:lnTo>
                  <a:pt x="1668" y="579"/>
                </a:lnTo>
                <a:lnTo>
                  <a:pt x="1666" y="575"/>
                </a:lnTo>
                <a:lnTo>
                  <a:pt x="1666" y="575"/>
                </a:lnTo>
                <a:lnTo>
                  <a:pt x="1666" y="575"/>
                </a:lnTo>
                <a:lnTo>
                  <a:pt x="1666" y="575"/>
                </a:lnTo>
                <a:lnTo>
                  <a:pt x="1666" y="572"/>
                </a:lnTo>
                <a:lnTo>
                  <a:pt x="1666" y="570"/>
                </a:lnTo>
                <a:lnTo>
                  <a:pt x="1666" y="566"/>
                </a:lnTo>
                <a:lnTo>
                  <a:pt x="1664" y="566"/>
                </a:lnTo>
                <a:lnTo>
                  <a:pt x="1664" y="564"/>
                </a:lnTo>
                <a:lnTo>
                  <a:pt x="1664" y="564"/>
                </a:lnTo>
                <a:lnTo>
                  <a:pt x="1666" y="566"/>
                </a:lnTo>
                <a:lnTo>
                  <a:pt x="1668" y="568"/>
                </a:lnTo>
                <a:lnTo>
                  <a:pt x="1668" y="568"/>
                </a:lnTo>
                <a:lnTo>
                  <a:pt x="1670" y="575"/>
                </a:lnTo>
                <a:lnTo>
                  <a:pt x="1670" y="575"/>
                </a:lnTo>
                <a:lnTo>
                  <a:pt x="1672" y="575"/>
                </a:lnTo>
                <a:lnTo>
                  <a:pt x="1672" y="575"/>
                </a:lnTo>
                <a:lnTo>
                  <a:pt x="1674" y="572"/>
                </a:lnTo>
                <a:lnTo>
                  <a:pt x="1674" y="570"/>
                </a:lnTo>
                <a:lnTo>
                  <a:pt x="1672" y="568"/>
                </a:lnTo>
                <a:lnTo>
                  <a:pt x="1672" y="566"/>
                </a:lnTo>
                <a:lnTo>
                  <a:pt x="1674" y="566"/>
                </a:lnTo>
                <a:lnTo>
                  <a:pt x="1674" y="564"/>
                </a:lnTo>
                <a:lnTo>
                  <a:pt x="1674" y="562"/>
                </a:lnTo>
                <a:lnTo>
                  <a:pt x="1672" y="560"/>
                </a:lnTo>
                <a:lnTo>
                  <a:pt x="1672" y="560"/>
                </a:lnTo>
                <a:lnTo>
                  <a:pt x="1670" y="560"/>
                </a:lnTo>
                <a:lnTo>
                  <a:pt x="1670" y="560"/>
                </a:lnTo>
                <a:lnTo>
                  <a:pt x="1670" y="560"/>
                </a:lnTo>
                <a:lnTo>
                  <a:pt x="1670" y="558"/>
                </a:lnTo>
                <a:lnTo>
                  <a:pt x="1670" y="558"/>
                </a:lnTo>
                <a:lnTo>
                  <a:pt x="1670" y="558"/>
                </a:lnTo>
                <a:lnTo>
                  <a:pt x="1668" y="558"/>
                </a:lnTo>
                <a:lnTo>
                  <a:pt x="1666" y="558"/>
                </a:lnTo>
                <a:lnTo>
                  <a:pt x="1664" y="558"/>
                </a:lnTo>
                <a:lnTo>
                  <a:pt x="1664" y="558"/>
                </a:lnTo>
                <a:lnTo>
                  <a:pt x="1664" y="556"/>
                </a:lnTo>
                <a:lnTo>
                  <a:pt x="1664" y="556"/>
                </a:lnTo>
                <a:lnTo>
                  <a:pt x="1664" y="556"/>
                </a:lnTo>
                <a:lnTo>
                  <a:pt x="1662" y="554"/>
                </a:lnTo>
                <a:lnTo>
                  <a:pt x="1662" y="554"/>
                </a:lnTo>
                <a:lnTo>
                  <a:pt x="1657" y="552"/>
                </a:lnTo>
                <a:lnTo>
                  <a:pt x="1657" y="552"/>
                </a:lnTo>
                <a:lnTo>
                  <a:pt x="1659" y="552"/>
                </a:lnTo>
                <a:lnTo>
                  <a:pt x="1662" y="552"/>
                </a:lnTo>
                <a:lnTo>
                  <a:pt x="1664" y="552"/>
                </a:lnTo>
                <a:lnTo>
                  <a:pt x="1666" y="547"/>
                </a:lnTo>
                <a:lnTo>
                  <a:pt x="1664" y="547"/>
                </a:lnTo>
                <a:lnTo>
                  <a:pt x="1664" y="547"/>
                </a:lnTo>
                <a:lnTo>
                  <a:pt x="1659" y="547"/>
                </a:lnTo>
                <a:lnTo>
                  <a:pt x="1657" y="547"/>
                </a:lnTo>
                <a:lnTo>
                  <a:pt x="1659" y="545"/>
                </a:lnTo>
                <a:lnTo>
                  <a:pt x="1662" y="545"/>
                </a:lnTo>
                <a:lnTo>
                  <a:pt x="1662" y="543"/>
                </a:lnTo>
                <a:lnTo>
                  <a:pt x="1659" y="541"/>
                </a:lnTo>
                <a:lnTo>
                  <a:pt x="1659" y="541"/>
                </a:lnTo>
                <a:lnTo>
                  <a:pt x="1657" y="541"/>
                </a:lnTo>
                <a:lnTo>
                  <a:pt x="1657" y="541"/>
                </a:lnTo>
                <a:lnTo>
                  <a:pt x="1655" y="539"/>
                </a:lnTo>
                <a:lnTo>
                  <a:pt x="1653" y="537"/>
                </a:lnTo>
                <a:lnTo>
                  <a:pt x="1651" y="539"/>
                </a:lnTo>
                <a:lnTo>
                  <a:pt x="1649" y="539"/>
                </a:lnTo>
                <a:lnTo>
                  <a:pt x="1649" y="541"/>
                </a:lnTo>
                <a:lnTo>
                  <a:pt x="1649" y="541"/>
                </a:lnTo>
                <a:lnTo>
                  <a:pt x="1647" y="541"/>
                </a:lnTo>
                <a:lnTo>
                  <a:pt x="1647" y="541"/>
                </a:lnTo>
                <a:lnTo>
                  <a:pt x="1649" y="539"/>
                </a:lnTo>
                <a:lnTo>
                  <a:pt x="1649" y="539"/>
                </a:lnTo>
                <a:lnTo>
                  <a:pt x="1647" y="537"/>
                </a:lnTo>
                <a:lnTo>
                  <a:pt x="1645" y="535"/>
                </a:lnTo>
                <a:lnTo>
                  <a:pt x="1643" y="535"/>
                </a:lnTo>
                <a:lnTo>
                  <a:pt x="1643" y="535"/>
                </a:lnTo>
                <a:lnTo>
                  <a:pt x="1643" y="539"/>
                </a:lnTo>
                <a:lnTo>
                  <a:pt x="1641" y="539"/>
                </a:lnTo>
                <a:lnTo>
                  <a:pt x="1641" y="539"/>
                </a:lnTo>
                <a:lnTo>
                  <a:pt x="1641" y="535"/>
                </a:lnTo>
                <a:lnTo>
                  <a:pt x="1639" y="533"/>
                </a:lnTo>
                <a:lnTo>
                  <a:pt x="1639" y="533"/>
                </a:lnTo>
                <a:lnTo>
                  <a:pt x="1639" y="533"/>
                </a:lnTo>
                <a:lnTo>
                  <a:pt x="1639" y="533"/>
                </a:lnTo>
                <a:lnTo>
                  <a:pt x="1639" y="533"/>
                </a:lnTo>
                <a:lnTo>
                  <a:pt x="1636" y="533"/>
                </a:lnTo>
                <a:lnTo>
                  <a:pt x="1636" y="533"/>
                </a:lnTo>
                <a:lnTo>
                  <a:pt x="1636" y="531"/>
                </a:lnTo>
                <a:lnTo>
                  <a:pt x="1636" y="528"/>
                </a:lnTo>
                <a:lnTo>
                  <a:pt x="1634" y="528"/>
                </a:lnTo>
                <a:lnTo>
                  <a:pt x="1632" y="526"/>
                </a:lnTo>
                <a:lnTo>
                  <a:pt x="1632" y="526"/>
                </a:lnTo>
                <a:lnTo>
                  <a:pt x="1632" y="526"/>
                </a:lnTo>
                <a:lnTo>
                  <a:pt x="1634" y="524"/>
                </a:lnTo>
                <a:lnTo>
                  <a:pt x="1634" y="524"/>
                </a:lnTo>
                <a:lnTo>
                  <a:pt x="1632" y="524"/>
                </a:lnTo>
                <a:lnTo>
                  <a:pt x="1632" y="522"/>
                </a:lnTo>
                <a:lnTo>
                  <a:pt x="1632" y="522"/>
                </a:lnTo>
                <a:lnTo>
                  <a:pt x="1632" y="522"/>
                </a:lnTo>
                <a:lnTo>
                  <a:pt x="1630" y="520"/>
                </a:lnTo>
                <a:lnTo>
                  <a:pt x="1628" y="520"/>
                </a:lnTo>
                <a:lnTo>
                  <a:pt x="1628" y="520"/>
                </a:lnTo>
                <a:lnTo>
                  <a:pt x="1626" y="520"/>
                </a:lnTo>
                <a:lnTo>
                  <a:pt x="1624" y="522"/>
                </a:lnTo>
                <a:lnTo>
                  <a:pt x="1624" y="522"/>
                </a:lnTo>
                <a:lnTo>
                  <a:pt x="1624" y="522"/>
                </a:lnTo>
                <a:lnTo>
                  <a:pt x="1624" y="520"/>
                </a:lnTo>
                <a:lnTo>
                  <a:pt x="1624" y="516"/>
                </a:lnTo>
                <a:lnTo>
                  <a:pt x="1624" y="516"/>
                </a:lnTo>
                <a:lnTo>
                  <a:pt x="1624" y="516"/>
                </a:lnTo>
                <a:lnTo>
                  <a:pt x="1622" y="516"/>
                </a:lnTo>
                <a:lnTo>
                  <a:pt x="1620" y="514"/>
                </a:lnTo>
                <a:lnTo>
                  <a:pt x="1620" y="514"/>
                </a:lnTo>
                <a:lnTo>
                  <a:pt x="1620" y="512"/>
                </a:lnTo>
                <a:lnTo>
                  <a:pt x="1620" y="510"/>
                </a:lnTo>
                <a:lnTo>
                  <a:pt x="1620" y="510"/>
                </a:lnTo>
                <a:lnTo>
                  <a:pt x="1615" y="508"/>
                </a:lnTo>
                <a:lnTo>
                  <a:pt x="1613" y="508"/>
                </a:lnTo>
                <a:lnTo>
                  <a:pt x="1611" y="508"/>
                </a:lnTo>
                <a:lnTo>
                  <a:pt x="1611" y="508"/>
                </a:lnTo>
                <a:lnTo>
                  <a:pt x="1615" y="505"/>
                </a:lnTo>
                <a:lnTo>
                  <a:pt x="1615" y="505"/>
                </a:lnTo>
                <a:lnTo>
                  <a:pt x="1620" y="508"/>
                </a:lnTo>
                <a:lnTo>
                  <a:pt x="1624" y="512"/>
                </a:lnTo>
                <a:lnTo>
                  <a:pt x="1626" y="512"/>
                </a:lnTo>
                <a:lnTo>
                  <a:pt x="1628" y="514"/>
                </a:lnTo>
                <a:lnTo>
                  <a:pt x="1632" y="514"/>
                </a:lnTo>
                <a:lnTo>
                  <a:pt x="1632" y="514"/>
                </a:lnTo>
                <a:lnTo>
                  <a:pt x="1632" y="512"/>
                </a:lnTo>
                <a:lnTo>
                  <a:pt x="1634" y="512"/>
                </a:lnTo>
                <a:lnTo>
                  <a:pt x="1632" y="510"/>
                </a:lnTo>
                <a:lnTo>
                  <a:pt x="1630" y="508"/>
                </a:lnTo>
                <a:lnTo>
                  <a:pt x="1626" y="505"/>
                </a:lnTo>
                <a:lnTo>
                  <a:pt x="1626" y="503"/>
                </a:lnTo>
                <a:lnTo>
                  <a:pt x="1624" y="501"/>
                </a:lnTo>
                <a:lnTo>
                  <a:pt x="1624" y="499"/>
                </a:lnTo>
                <a:lnTo>
                  <a:pt x="1626" y="501"/>
                </a:lnTo>
                <a:lnTo>
                  <a:pt x="1628" y="501"/>
                </a:lnTo>
                <a:lnTo>
                  <a:pt x="1632" y="503"/>
                </a:lnTo>
                <a:lnTo>
                  <a:pt x="1632" y="503"/>
                </a:lnTo>
                <a:lnTo>
                  <a:pt x="1634" y="503"/>
                </a:lnTo>
                <a:lnTo>
                  <a:pt x="1634" y="503"/>
                </a:lnTo>
                <a:lnTo>
                  <a:pt x="1634" y="501"/>
                </a:lnTo>
                <a:lnTo>
                  <a:pt x="1632" y="499"/>
                </a:lnTo>
                <a:lnTo>
                  <a:pt x="1632" y="497"/>
                </a:lnTo>
                <a:lnTo>
                  <a:pt x="1634" y="499"/>
                </a:lnTo>
                <a:lnTo>
                  <a:pt x="1636" y="499"/>
                </a:lnTo>
                <a:lnTo>
                  <a:pt x="1639" y="499"/>
                </a:lnTo>
                <a:lnTo>
                  <a:pt x="1639" y="497"/>
                </a:lnTo>
                <a:lnTo>
                  <a:pt x="1636" y="497"/>
                </a:lnTo>
                <a:lnTo>
                  <a:pt x="1636" y="497"/>
                </a:lnTo>
                <a:lnTo>
                  <a:pt x="1639" y="497"/>
                </a:lnTo>
                <a:lnTo>
                  <a:pt x="1641" y="499"/>
                </a:lnTo>
                <a:lnTo>
                  <a:pt x="1641" y="499"/>
                </a:lnTo>
                <a:lnTo>
                  <a:pt x="1641" y="501"/>
                </a:lnTo>
                <a:lnTo>
                  <a:pt x="1645" y="505"/>
                </a:lnTo>
                <a:lnTo>
                  <a:pt x="1645" y="505"/>
                </a:lnTo>
                <a:lnTo>
                  <a:pt x="1647" y="505"/>
                </a:lnTo>
                <a:lnTo>
                  <a:pt x="1649" y="508"/>
                </a:lnTo>
                <a:lnTo>
                  <a:pt x="1651" y="508"/>
                </a:lnTo>
                <a:lnTo>
                  <a:pt x="1653" y="508"/>
                </a:lnTo>
                <a:lnTo>
                  <a:pt x="1653" y="508"/>
                </a:lnTo>
                <a:lnTo>
                  <a:pt x="1655" y="508"/>
                </a:lnTo>
                <a:lnTo>
                  <a:pt x="1655" y="508"/>
                </a:lnTo>
                <a:lnTo>
                  <a:pt x="1657" y="508"/>
                </a:lnTo>
                <a:lnTo>
                  <a:pt x="1653" y="510"/>
                </a:lnTo>
                <a:lnTo>
                  <a:pt x="1653" y="512"/>
                </a:lnTo>
                <a:lnTo>
                  <a:pt x="1653" y="512"/>
                </a:lnTo>
                <a:lnTo>
                  <a:pt x="1657" y="512"/>
                </a:lnTo>
                <a:lnTo>
                  <a:pt x="1659" y="512"/>
                </a:lnTo>
                <a:lnTo>
                  <a:pt x="1662" y="512"/>
                </a:lnTo>
                <a:lnTo>
                  <a:pt x="1666" y="510"/>
                </a:lnTo>
                <a:lnTo>
                  <a:pt x="1668" y="508"/>
                </a:lnTo>
                <a:lnTo>
                  <a:pt x="1670" y="505"/>
                </a:lnTo>
                <a:lnTo>
                  <a:pt x="1672" y="505"/>
                </a:lnTo>
                <a:lnTo>
                  <a:pt x="1674" y="503"/>
                </a:lnTo>
                <a:lnTo>
                  <a:pt x="1674" y="503"/>
                </a:lnTo>
                <a:lnTo>
                  <a:pt x="1672" y="505"/>
                </a:lnTo>
                <a:lnTo>
                  <a:pt x="1670" y="508"/>
                </a:lnTo>
                <a:lnTo>
                  <a:pt x="1670" y="510"/>
                </a:lnTo>
                <a:lnTo>
                  <a:pt x="1668" y="512"/>
                </a:lnTo>
                <a:lnTo>
                  <a:pt x="1666" y="512"/>
                </a:lnTo>
                <a:lnTo>
                  <a:pt x="1664" y="514"/>
                </a:lnTo>
                <a:lnTo>
                  <a:pt x="1662" y="514"/>
                </a:lnTo>
                <a:lnTo>
                  <a:pt x="1662" y="516"/>
                </a:lnTo>
                <a:lnTo>
                  <a:pt x="1659" y="518"/>
                </a:lnTo>
                <a:lnTo>
                  <a:pt x="1662" y="518"/>
                </a:lnTo>
                <a:lnTo>
                  <a:pt x="1662" y="518"/>
                </a:lnTo>
                <a:lnTo>
                  <a:pt x="1662" y="520"/>
                </a:lnTo>
                <a:lnTo>
                  <a:pt x="1664" y="522"/>
                </a:lnTo>
                <a:lnTo>
                  <a:pt x="1664" y="522"/>
                </a:lnTo>
                <a:lnTo>
                  <a:pt x="1664" y="524"/>
                </a:lnTo>
                <a:lnTo>
                  <a:pt x="1666" y="526"/>
                </a:lnTo>
                <a:lnTo>
                  <a:pt x="1668" y="528"/>
                </a:lnTo>
                <a:lnTo>
                  <a:pt x="1670" y="531"/>
                </a:lnTo>
                <a:lnTo>
                  <a:pt x="1670" y="531"/>
                </a:lnTo>
                <a:lnTo>
                  <a:pt x="1672" y="533"/>
                </a:lnTo>
                <a:lnTo>
                  <a:pt x="1674" y="528"/>
                </a:lnTo>
                <a:lnTo>
                  <a:pt x="1676" y="526"/>
                </a:lnTo>
                <a:lnTo>
                  <a:pt x="1676" y="526"/>
                </a:lnTo>
                <a:lnTo>
                  <a:pt x="1676" y="526"/>
                </a:lnTo>
                <a:lnTo>
                  <a:pt x="1676" y="528"/>
                </a:lnTo>
                <a:lnTo>
                  <a:pt x="1676" y="531"/>
                </a:lnTo>
                <a:lnTo>
                  <a:pt x="1676" y="533"/>
                </a:lnTo>
                <a:lnTo>
                  <a:pt x="1678" y="533"/>
                </a:lnTo>
                <a:lnTo>
                  <a:pt x="1680" y="533"/>
                </a:lnTo>
                <a:lnTo>
                  <a:pt x="1680" y="533"/>
                </a:lnTo>
                <a:lnTo>
                  <a:pt x="1683" y="533"/>
                </a:lnTo>
                <a:lnTo>
                  <a:pt x="1683" y="533"/>
                </a:lnTo>
                <a:lnTo>
                  <a:pt x="1683" y="535"/>
                </a:lnTo>
                <a:lnTo>
                  <a:pt x="1685" y="535"/>
                </a:lnTo>
                <a:lnTo>
                  <a:pt x="1687" y="537"/>
                </a:lnTo>
                <a:lnTo>
                  <a:pt x="1689" y="535"/>
                </a:lnTo>
                <a:lnTo>
                  <a:pt x="1689" y="533"/>
                </a:lnTo>
                <a:lnTo>
                  <a:pt x="1689" y="531"/>
                </a:lnTo>
                <a:lnTo>
                  <a:pt x="1689" y="522"/>
                </a:lnTo>
                <a:lnTo>
                  <a:pt x="1691" y="520"/>
                </a:lnTo>
                <a:lnTo>
                  <a:pt x="1687" y="520"/>
                </a:lnTo>
                <a:lnTo>
                  <a:pt x="1685" y="520"/>
                </a:lnTo>
                <a:lnTo>
                  <a:pt x="1685" y="520"/>
                </a:lnTo>
                <a:lnTo>
                  <a:pt x="1689" y="518"/>
                </a:lnTo>
                <a:lnTo>
                  <a:pt x="1689" y="518"/>
                </a:lnTo>
                <a:lnTo>
                  <a:pt x="1689" y="516"/>
                </a:lnTo>
                <a:lnTo>
                  <a:pt x="1689" y="516"/>
                </a:lnTo>
                <a:lnTo>
                  <a:pt x="1691" y="518"/>
                </a:lnTo>
                <a:lnTo>
                  <a:pt x="1693" y="520"/>
                </a:lnTo>
                <a:lnTo>
                  <a:pt x="1695" y="520"/>
                </a:lnTo>
                <a:lnTo>
                  <a:pt x="1697" y="520"/>
                </a:lnTo>
                <a:lnTo>
                  <a:pt x="1699" y="520"/>
                </a:lnTo>
                <a:lnTo>
                  <a:pt x="1699" y="520"/>
                </a:lnTo>
                <a:lnTo>
                  <a:pt x="1701" y="518"/>
                </a:lnTo>
                <a:lnTo>
                  <a:pt x="1703" y="516"/>
                </a:lnTo>
                <a:lnTo>
                  <a:pt x="1703" y="516"/>
                </a:lnTo>
                <a:lnTo>
                  <a:pt x="1703" y="514"/>
                </a:lnTo>
                <a:lnTo>
                  <a:pt x="1703" y="514"/>
                </a:lnTo>
                <a:lnTo>
                  <a:pt x="1703" y="514"/>
                </a:lnTo>
                <a:lnTo>
                  <a:pt x="1701" y="512"/>
                </a:lnTo>
                <a:lnTo>
                  <a:pt x="1701" y="512"/>
                </a:lnTo>
                <a:lnTo>
                  <a:pt x="1701" y="512"/>
                </a:lnTo>
                <a:lnTo>
                  <a:pt x="1703" y="512"/>
                </a:lnTo>
                <a:lnTo>
                  <a:pt x="1706" y="512"/>
                </a:lnTo>
                <a:lnTo>
                  <a:pt x="1708" y="512"/>
                </a:lnTo>
                <a:lnTo>
                  <a:pt x="1710" y="512"/>
                </a:lnTo>
                <a:lnTo>
                  <a:pt x="1710" y="510"/>
                </a:lnTo>
                <a:lnTo>
                  <a:pt x="1706" y="508"/>
                </a:lnTo>
                <a:lnTo>
                  <a:pt x="1701" y="505"/>
                </a:lnTo>
                <a:lnTo>
                  <a:pt x="1701" y="505"/>
                </a:lnTo>
                <a:lnTo>
                  <a:pt x="1703" y="505"/>
                </a:lnTo>
                <a:lnTo>
                  <a:pt x="1703" y="503"/>
                </a:lnTo>
                <a:lnTo>
                  <a:pt x="1701" y="501"/>
                </a:lnTo>
                <a:lnTo>
                  <a:pt x="1701" y="501"/>
                </a:lnTo>
                <a:lnTo>
                  <a:pt x="1703" y="501"/>
                </a:lnTo>
                <a:lnTo>
                  <a:pt x="1706" y="501"/>
                </a:lnTo>
                <a:lnTo>
                  <a:pt x="1708" y="503"/>
                </a:lnTo>
                <a:lnTo>
                  <a:pt x="1710" y="503"/>
                </a:lnTo>
                <a:lnTo>
                  <a:pt x="1712" y="503"/>
                </a:lnTo>
                <a:lnTo>
                  <a:pt x="1716" y="503"/>
                </a:lnTo>
                <a:lnTo>
                  <a:pt x="1716" y="501"/>
                </a:lnTo>
                <a:lnTo>
                  <a:pt x="1714" y="499"/>
                </a:lnTo>
                <a:lnTo>
                  <a:pt x="1708" y="497"/>
                </a:lnTo>
                <a:lnTo>
                  <a:pt x="1708" y="497"/>
                </a:lnTo>
                <a:lnTo>
                  <a:pt x="1710" y="495"/>
                </a:lnTo>
                <a:lnTo>
                  <a:pt x="1712" y="495"/>
                </a:lnTo>
                <a:lnTo>
                  <a:pt x="1714" y="497"/>
                </a:lnTo>
                <a:lnTo>
                  <a:pt x="1716" y="499"/>
                </a:lnTo>
                <a:lnTo>
                  <a:pt x="1718" y="497"/>
                </a:lnTo>
                <a:lnTo>
                  <a:pt x="1720" y="497"/>
                </a:lnTo>
                <a:lnTo>
                  <a:pt x="1720" y="497"/>
                </a:lnTo>
                <a:lnTo>
                  <a:pt x="1718" y="495"/>
                </a:lnTo>
                <a:lnTo>
                  <a:pt x="1716" y="493"/>
                </a:lnTo>
                <a:lnTo>
                  <a:pt x="1712" y="489"/>
                </a:lnTo>
                <a:lnTo>
                  <a:pt x="1710" y="487"/>
                </a:lnTo>
                <a:lnTo>
                  <a:pt x="1708" y="487"/>
                </a:lnTo>
                <a:lnTo>
                  <a:pt x="1703" y="491"/>
                </a:lnTo>
                <a:lnTo>
                  <a:pt x="1701" y="489"/>
                </a:lnTo>
                <a:lnTo>
                  <a:pt x="1699" y="489"/>
                </a:lnTo>
                <a:lnTo>
                  <a:pt x="1699" y="489"/>
                </a:lnTo>
                <a:lnTo>
                  <a:pt x="1697" y="489"/>
                </a:lnTo>
                <a:lnTo>
                  <a:pt x="1695" y="489"/>
                </a:lnTo>
                <a:lnTo>
                  <a:pt x="1693" y="489"/>
                </a:lnTo>
                <a:lnTo>
                  <a:pt x="1689" y="491"/>
                </a:lnTo>
                <a:lnTo>
                  <a:pt x="1687" y="493"/>
                </a:lnTo>
                <a:lnTo>
                  <a:pt x="1685" y="493"/>
                </a:lnTo>
                <a:lnTo>
                  <a:pt x="1691" y="489"/>
                </a:lnTo>
                <a:lnTo>
                  <a:pt x="1691" y="487"/>
                </a:lnTo>
                <a:lnTo>
                  <a:pt x="1691" y="487"/>
                </a:lnTo>
                <a:lnTo>
                  <a:pt x="1693" y="484"/>
                </a:lnTo>
                <a:lnTo>
                  <a:pt x="1693" y="482"/>
                </a:lnTo>
                <a:lnTo>
                  <a:pt x="1695" y="482"/>
                </a:lnTo>
                <a:lnTo>
                  <a:pt x="1691" y="480"/>
                </a:lnTo>
                <a:lnTo>
                  <a:pt x="1687" y="478"/>
                </a:lnTo>
                <a:lnTo>
                  <a:pt x="1687" y="478"/>
                </a:lnTo>
                <a:lnTo>
                  <a:pt x="1685" y="480"/>
                </a:lnTo>
                <a:lnTo>
                  <a:pt x="1683" y="480"/>
                </a:lnTo>
                <a:lnTo>
                  <a:pt x="1683" y="480"/>
                </a:lnTo>
                <a:lnTo>
                  <a:pt x="1680" y="480"/>
                </a:lnTo>
                <a:lnTo>
                  <a:pt x="1678" y="482"/>
                </a:lnTo>
                <a:lnTo>
                  <a:pt x="1676" y="482"/>
                </a:lnTo>
                <a:lnTo>
                  <a:pt x="1674" y="480"/>
                </a:lnTo>
                <a:lnTo>
                  <a:pt x="1672" y="480"/>
                </a:lnTo>
                <a:lnTo>
                  <a:pt x="1670" y="478"/>
                </a:lnTo>
                <a:lnTo>
                  <a:pt x="1672" y="478"/>
                </a:lnTo>
                <a:lnTo>
                  <a:pt x="1674" y="480"/>
                </a:lnTo>
                <a:lnTo>
                  <a:pt x="1676" y="478"/>
                </a:lnTo>
                <a:lnTo>
                  <a:pt x="1680" y="478"/>
                </a:lnTo>
                <a:lnTo>
                  <a:pt x="1680" y="476"/>
                </a:lnTo>
                <a:lnTo>
                  <a:pt x="1683" y="474"/>
                </a:lnTo>
                <a:lnTo>
                  <a:pt x="1680" y="472"/>
                </a:lnTo>
                <a:lnTo>
                  <a:pt x="1678" y="472"/>
                </a:lnTo>
                <a:lnTo>
                  <a:pt x="1674" y="470"/>
                </a:lnTo>
                <a:lnTo>
                  <a:pt x="1672" y="468"/>
                </a:lnTo>
                <a:lnTo>
                  <a:pt x="1672" y="468"/>
                </a:lnTo>
                <a:lnTo>
                  <a:pt x="1668" y="468"/>
                </a:lnTo>
                <a:lnTo>
                  <a:pt x="1666" y="468"/>
                </a:lnTo>
                <a:lnTo>
                  <a:pt x="1666" y="468"/>
                </a:lnTo>
                <a:lnTo>
                  <a:pt x="1666" y="466"/>
                </a:lnTo>
                <a:lnTo>
                  <a:pt x="1666" y="466"/>
                </a:lnTo>
                <a:lnTo>
                  <a:pt x="1668" y="463"/>
                </a:lnTo>
                <a:lnTo>
                  <a:pt x="1668" y="463"/>
                </a:lnTo>
                <a:lnTo>
                  <a:pt x="1668" y="461"/>
                </a:lnTo>
                <a:lnTo>
                  <a:pt x="1666" y="461"/>
                </a:lnTo>
                <a:lnTo>
                  <a:pt x="1666" y="463"/>
                </a:lnTo>
                <a:lnTo>
                  <a:pt x="1662" y="466"/>
                </a:lnTo>
                <a:lnTo>
                  <a:pt x="1659" y="466"/>
                </a:lnTo>
                <a:lnTo>
                  <a:pt x="1659" y="468"/>
                </a:lnTo>
                <a:lnTo>
                  <a:pt x="1659" y="470"/>
                </a:lnTo>
                <a:lnTo>
                  <a:pt x="1659" y="472"/>
                </a:lnTo>
                <a:lnTo>
                  <a:pt x="1659" y="472"/>
                </a:lnTo>
                <a:lnTo>
                  <a:pt x="1657" y="470"/>
                </a:lnTo>
                <a:lnTo>
                  <a:pt x="1657" y="468"/>
                </a:lnTo>
                <a:lnTo>
                  <a:pt x="1659" y="466"/>
                </a:lnTo>
                <a:lnTo>
                  <a:pt x="1659" y="463"/>
                </a:lnTo>
                <a:lnTo>
                  <a:pt x="1657" y="463"/>
                </a:lnTo>
                <a:lnTo>
                  <a:pt x="1655" y="463"/>
                </a:lnTo>
                <a:lnTo>
                  <a:pt x="1655" y="463"/>
                </a:lnTo>
                <a:lnTo>
                  <a:pt x="1653" y="466"/>
                </a:lnTo>
                <a:lnTo>
                  <a:pt x="1651" y="463"/>
                </a:lnTo>
                <a:lnTo>
                  <a:pt x="1653" y="461"/>
                </a:lnTo>
                <a:lnTo>
                  <a:pt x="1653" y="461"/>
                </a:lnTo>
                <a:lnTo>
                  <a:pt x="1651" y="461"/>
                </a:lnTo>
                <a:lnTo>
                  <a:pt x="1649" y="463"/>
                </a:lnTo>
                <a:lnTo>
                  <a:pt x="1647" y="468"/>
                </a:lnTo>
                <a:lnTo>
                  <a:pt x="1647" y="468"/>
                </a:lnTo>
                <a:lnTo>
                  <a:pt x="1645" y="468"/>
                </a:lnTo>
                <a:lnTo>
                  <a:pt x="1645" y="468"/>
                </a:lnTo>
                <a:lnTo>
                  <a:pt x="1645" y="466"/>
                </a:lnTo>
                <a:lnTo>
                  <a:pt x="1645" y="466"/>
                </a:lnTo>
                <a:lnTo>
                  <a:pt x="1647" y="461"/>
                </a:lnTo>
                <a:lnTo>
                  <a:pt x="1647" y="459"/>
                </a:lnTo>
                <a:lnTo>
                  <a:pt x="1649" y="457"/>
                </a:lnTo>
                <a:lnTo>
                  <a:pt x="1645" y="457"/>
                </a:lnTo>
                <a:lnTo>
                  <a:pt x="1643" y="457"/>
                </a:lnTo>
                <a:lnTo>
                  <a:pt x="1643" y="461"/>
                </a:lnTo>
                <a:lnTo>
                  <a:pt x="1643" y="461"/>
                </a:lnTo>
                <a:lnTo>
                  <a:pt x="1641" y="463"/>
                </a:lnTo>
                <a:lnTo>
                  <a:pt x="1641" y="459"/>
                </a:lnTo>
                <a:lnTo>
                  <a:pt x="1641" y="459"/>
                </a:lnTo>
                <a:lnTo>
                  <a:pt x="1639" y="461"/>
                </a:lnTo>
                <a:lnTo>
                  <a:pt x="1639" y="461"/>
                </a:lnTo>
                <a:lnTo>
                  <a:pt x="1639" y="461"/>
                </a:lnTo>
                <a:lnTo>
                  <a:pt x="1639" y="459"/>
                </a:lnTo>
                <a:lnTo>
                  <a:pt x="1639" y="457"/>
                </a:lnTo>
                <a:lnTo>
                  <a:pt x="1639" y="457"/>
                </a:lnTo>
                <a:lnTo>
                  <a:pt x="1636" y="455"/>
                </a:lnTo>
                <a:lnTo>
                  <a:pt x="1636" y="453"/>
                </a:lnTo>
                <a:lnTo>
                  <a:pt x="1641" y="453"/>
                </a:lnTo>
                <a:lnTo>
                  <a:pt x="1641" y="453"/>
                </a:lnTo>
                <a:lnTo>
                  <a:pt x="1641" y="451"/>
                </a:lnTo>
                <a:lnTo>
                  <a:pt x="1639" y="451"/>
                </a:lnTo>
                <a:lnTo>
                  <a:pt x="1636" y="451"/>
                </a:lnTo>
                <a:lnTo>
                  <a:pt x="1634" y="451"/>
                </a:lnTo>
                <a:lnTo>
                  <a:pt x="1632" y="451"/>
                </a:lnTo>
                <a:lnTo>
                  <a:pt x="1630" y="451"/>
                </a:lnTo>
                <a:lnTo>
                  <a:pt x="1628" y="451"/>
                </a:lnTo>
                <a:lnTo>
                  <a:pt x="1628" y="449"/>
                </a:lnTo>
                <a:lnTo>
                  <a:pt x="1626" y="449"/>
                </a:lnTo>
                <a:lnTo>
                  <a:pt x="1624" y="451"/>
                </a:lnTo>
                <a:lnTo>
                  <a:pt x="1624" y="451"/>
                </a:lnTo>
                <a:lnTo>
                  <a:pt x="1622" y="449"/>
                </a:lnTo>
                <a:lnTo>
                  <a:pt x="1620" y="449"/>
                </a:lnTo>
                <a:lnTo>
                  <a:pt x="1620" y="447"/>
                </a:lnTo>
                <a:lnTo>
                  <a:pt x="1620" y="447"/>
                </a:lnTo>
                <a:lnTo>
                  <a:pt x="1618" y="445"/>
                </a:lnTo>
                <a:lnTo>
                  <a:pt x="1615" y="445"/>
                </a:lnTo>
                <a:lnTo>
                  <a:pt x="1609" y="445"/>
                </a:lnTo>
                <a:lnTo>
                  <a:pt x="1603" y="443"/>
                </a:lnTo>
                <a:lnTo>
                  <a:pt x="1603" y="443"/>
                </a:lnTo>
                <a:lnTo>
                  <a:pt x="1603" y="440"/>
                </a:lnTo>
                <a:lnTo>
                  <a:pt x="1605" y="443"/>
                </a:lnTo>
                <a:lnTo>
                  <a:pt x="1611" y="443"/>
                </a:lnTo>
                <a:lnTo>
                  <a:pt x="1613" y="443"/>
                </a:lnTo>
                <a:lnTo>
                  <a:pt x="1615" y="443"/>
                </a:lnTo>
                <a:lnTo>
                  <a:pt x="1615" y="443"/>
                </a:lnTo>
                <a:lnTo>
                  <a:pt x="1618" y="443"/>
                </a:lnTo>
                <a:lnTo>
                  <a:pt x="1622" y="443"/>
                </a:lnTo>
                <a:lnTo>
                  <a:pt x="1624" y="445"/>
                </a:lnTo>
                <a:lnTo>
                  <a:pt x="1626" y="443"/>
                </a:lnTo>
                <a:lnTo>
                  <a:pt x="1626" y="440"/>
                </a:lnTo>
                <a:lnTo>
                  <a:pt x="1626" y="438"/>
                </a:lnTo>
                <a:lnTo>
                  <a:pt x="1626" y="436"/>
                </a:lnTo>
                <a:lnTo>
                  <a:pt x="1622" y="434"/>
                </a:lnTo>
                <a:lnTo>
                  <a:pt x="1618" y="434"/>
                </a:lnTo>
                <a:lnTo>
                  <a:pt x="1618" y="434"/>
                </a:lnTo>
                <a:lnTo>
                  <a:pt x="1609" y="436"/>
                </a:lnTo>
                <a:lnTo>
                  <a:pt x="1607" y="436"/>
                </a:lnTo>
                <a:lnTo>
                  <a:pt x="1613" y="432"/>
                </a:lnTo>
                <a:lnTo>
                  <a:pt x="1618" y="432"/>
                </a:lnTo>
                <a:lnTo>
                  <a:pt x="1620" y="434"/>
                </a:lnTo>
                <a:lnTo>
                  <a:pt x="1624" y="432"/>
                </a:lnTo>
                <a:lnTo>
                  <a:pt x="1626" y="434"/>
                </a:lnTo>
                <a:lnTo>
                  <a:pt x="1628" y="434"/>
                </a:lnTo>
                <a:lnTo>
                  <a:pt x="1630" y="434"/>
                </a:lnTo>
                <a:lnTo>
                  <a:pt x="1632" y="434"/>
                </a:lnTo>
                <a:lnTo>
                  <a:pt x="1634" y="434"/>
                </a:lnTo>
                <a:lnTo>
                  <a:pt x="1641" y="434"/>
                </a:lnTo>
                <a:lnTo>
                  <a:pt x="1641" y="434"/>
                </a:lnTo>
                <a:lnTo>
                  <a:pt x="1643" y="434"/>
                </a:lnTo>
                <a:lnTo>
                  <a:pt x="1643" y="432"/>
                </a:lnTo>
                <a:lnTo>
                  <a:pt x="1641" y="432"/>
                </a:lnTo>
                <a:lnTo>
                  <a:pt x="1641" y="430"/>
                </a:lnTo>
                <a:lnTo>
                  <a:pt x="1641" y="430"/>
                </a:lnTo>
                <a:lnTo>
                  <a:pt x="1636" y="428"/>
                </a:lnTo>
                <a:lnTo>
                  <a:pt x="1634" y="426"/>
                </a:lnTo>
                <a:lnTo>
                  <a:pt x="1632" y="426"/>
                </a:lnTo>
                <a:lnTo>
                  <a:pt x="1626" y="426"/>
                </a:lnTo>
                <a:lnTo>
                  <a:pt x="1626" y="426"/>
                </a:lnTo>
                <a:lnTo>
                  <a:pt x="1624" y="426"/>
                </a:lnTo>
                <a:lnTo>
                  <a:pt x="1622" y="426"/>
                </a:lnTo>
                <a:lnTo>
                  <a:pt x="1615" y="424"/>
                </a:lnTo>
                <a:lnTo>
                  <a:pt x="1611" y="424"/>
                </a:lnTo>
                <a:lnTo>
                  <a:pt x="1607" y="426"/>
                </a:lnTo>
                <a:lnTo>
                  <a:pt x="1605" y="426"/>
                </a:lnTo>
                <a:lnTo>
                  <a:pt x="1605" y="424"/>
                </a:lnTo>
                <a:lnTo>
                  <a:pt x="1607" y="424"/>
                </a:lnTo>
                <a:lnTo>
                  <a:pt x="1611" y="422"/>
                </a:lnTo>
                <a:lnTo>
                  <a:pt x="1613" y="422"/>
                </a:lnTo>
                <a:lnTo>
                  <a:pt x="1618" y="422"/>
                </a:lnTo>
                <a:lnTo>
                  <a:pt x="1618" y="422"/>
                </a:lnTo>
                <a:lnTo>
                  <a:pt x="1620" y="422"/>
                </a:lnTo>
                <a:lnTo>
                  <a:pt x="1620" y="419"/>
                </a:lnTo>
                <a:lnTo>
                  <a:pt x="1622" y="419"/>
                </a:lnTo>
                <a:lnTo>
                  <a:pt x="1622" y="419"/>
                </a:lnTo>
                <a:lnTo>
                  <a:pt x="1626" y="419"/>
                </a:lnTo>
                <a:lnTo>
                  <a:pt x="1632" y="419"/>
                </a:lnTo>
                <a:lnTo>
                  <a:pt x="1634" y="419"/>
                </a:lnTo>
                <a:lnTo>
                  <a:pt x="1634" y="419"/>
                </a:lnTo>
                <a:lnTo>
                  <a:pt x="1634" y="419"/>
                </a:lnTo>
                <a:lnTo>
                  <a:pt x="1634" y="417"/>
                </a:lnTo>
                <a:lnTo>
                  <a:pt x="1634" y="417"/>
                </a:lnTo>
                <a:lnTo>
                  <a:pt x="1632" y="413"/>
                </a:lnTo>
                <a:lnTo>
                  <a:pt x="1632" y="411"/>
                </a:lnTo>
                <a:lnTo>
                  <a:pt x="1626" y="407"/>
                </a:lnTo>
                <a:lnTo>
                  <a:pt x="1624" y="405"/>
                </a:lnTo>
                <a:lnTo>
                  <a:pt x="1622" y="405"/>
                </a:lnTo>
                <a:lnTo>
                  <a:pt x="1622" y="405"/>
                </a:lnTo>
                <a:lnTo>
                  <a:pt x="1620" y="405"/>
                </a:lnTo>
                <a:lnTo>
                  <a:pt x="1618" y="407"/>
                </a:lnTo>
                <a:lnTo>
                  <a:pt x="1618" y="409"/>
                </a:lnTo>
                <a:lnTo>
                  <a:pt x="1618" y="409"/>
                </a:lnTo>
                <a:lnTo>
                  <a:pt x="1620" y="409"/>
                </a:lnTo>
                <a:lnTo>
                  <a:pt x="1620" y="409"/>
                </a:lnTo>
                <a:lnTo>
                  <a:pt x="1618" y="411"/>
                </a:lnTo>
                <a:lnTo>
                  <a:pt x="1618" y="411"/>
                </a:lnTo>
                <a:lnTo>
                  <a:pt x="1615" y="411"/>
                </a:lnTo>
                <a:lnTo>
                  <a:pt x="1613" y="411"/>
                </a:lnTo>
                <a:lnTo>
                  <a:pt x="1613" y="413"/>
                </a:lnTo>
                <a:lnTo>
                  <a:pt x="1611" y="415"/>
                </a:lnTo>
                <a:lnTo>
                  <a:pt x="1609" y="413"/>
                </a:lnTo>
                <a:lnTo>
                  <a:pt x="1607" y="413"/>
                </a:lnTo>
                <a:lnTo>
                  <a:pt x="1611" y="411"/>
                </a:lnTo>
                <a:lnTo>
                  <a:pt x="1611" y="411"/>
                </a:lnTo>
                <a:lnTo>
                  <a:pt x="1611" y="409"/>
                </a:lnTo>
                <a:lnTo>
                  <a:pt x="1611" y="409"/>
                </a:lnTo>
                <a:lnTo>
                  <a:pt x="1611" y="407"/>
                </a:lnTo>
                <a:lnTo>
                  <a:pt x="1611" y="407"/>
                </a:lnTo>
                <a:lnTo>
                  <a:pt x="1609" y="407"/>
                </a:lnTo>
                <a:lnTo>
                  <a:pt x="1605" y="409"/>
                </a:lnTo>
                <a:lnTo>
                  <a:pt x="1601" y="409"/>
                </a:lnTo>
                <a:lnTo>
                  <a:pt x="1599" y="409"/>
                </a:lnTo>
                <a:lnTo>
                  <a:pt x="1597" y="411"/>
                </a:lnTo>
                <a:lnTo>
                  <a:pt x="1595" y="411"/>
                </a:lnTo>
                <a:lnTo>
                  <a:pt x="1592" y="411"/>
                </a:lnTo>
                <a:lnTo>
                  <a:pt x="1592" y="411"/>
                </a:lnTo>
                <a:lnTo>
                  <a:pt x="1599" y="409"/>
                </a:lnTo>
                <a:lnTo>
                  <a:pt x="1601" y="407"/>
                </a:lnTo>
                <a:lnTo>
                  <a:pt x="1603" y="405"/>
                </a:lnTo>
                <a:lnTo>
                  <a:pt x="1607" y="405"/>
                </a:lnTo>
                <a:lnTo>
                  <a:pt x="1611" y="405"/>
                </a:lnTo>
                <a:lnTo>
                  <a:pt x="1611" y="405"/>
                </a:lnTo>
                <a:lnTo>
                  <a:pt x="1613" y="403"/>
                </a:lnTo>
                <a:lnTo>
                  <a:pt x="1615" y="403"/>
                </a:lnTo>
                <a:lnTo>
                  <a:pt x="1615" y="403"/>
                </a:lnTo>
                <a:lnTo>
                  <a:pt x="1618" y="401"/>
                </a:lnTo>
                <a:lnTo>
                  <a:pt x="1618" y="401"/>
                </a:lnTo>
                <a:lnTo>
                  <a:pt x="1618" y="398"/>
                </a:lnTo>
                <a:lnTo>
                  <a:pt x="1618" y="398"/>
                </a:lnTo>
                <a:lnTo>
                  <a:pt x="1615" y="398"/>
                </a:lnTo>
                <a:lnTo>
                  <a:pt x="1615" y="396"/>
                </a:lnTo>
                <a:lnTo>
                  <a:pt x="1609" y="394"/>
                </a:lnTo>
                <a:lnTo>
                  <a:pt x="1607" y="394"/>
                </a:lnTo>
                <a:lnTo>
                  <a:pt x="1605" y="392"/>
                </a:lnTo>
                <a:lnTo>
                  <a:pt x="1603" y="392"/>
                </a:lnTo>
                <a:lnTo>
                  <a:pt x="1603" y="392"/>
                </a:lnTo>
                <a:lnTo>
                  <a:pt x="1601" y="392"/>
                </a:lnTo>
                <a:lnTo>
                  <a:pt x="1599" y="392"/>
                </a:lnTo>
                <a:lnTo>
                  <a:pt x="1597" y="392"/>
                </a:lnTo>
                <a:lnTo>
                  <a:pt x="1595" y="390"/>
                </a:lnTo>
                <a:lnTo>
                  <a:pt x="1592" y="392"/>
                </a:lnTo>
                <a:lnTo>
                  <a:pt x="1588" y="392"/>
                </a:lnTo>
                <a:lnTo>
                  <a:pt x="1586" y="394"/>
                </a:lnTo>
                <a:lnTo>
                  <a:pt x="1582" y="396"/>
                </a:lnTo>
                <a:lnTo>
                  <a:pt x="1580" y="398"/>
                </a:lnTo>
                <a:lnTo>
                  <a:pt x="1578" y="398"/>
                </a:lnTo>
                <a:lnTo>
                  <a:pt x="1574" y="407"/>
                </a:lnTo>
                <a:lnTo>
                  <a:pt x="1574" y="409"/>
                </a:lnTo>
                <a:lnTo>
                  <a:pt x="1574" y="409"/>
                </a:lnTo>
                <a:lnTo>
                  <a:pt x="1576" y="403"/>
                </a:lnTo>
                <a:lnTo>
                  <a:pt x="1576" y="401"/>
                </a:lnTo>
                <a:lnTo>
                  <a:pt x="1574" y="398"/>
                </a:lnTo>
                <a:lnTo>
                  <a:pt x="1574" y="398"/>
                </a:lnTo>
                <a:lnTo>
                  <a:pt x="1574" y="398"/>
                </a:lnTo>
                <a:lnTo>
                  <a:pt x="1571" y="398"/>
                </a:lnTo>
                <a:lnTo>
                  <a:pt x="1571" y="401"/>
                </a:lnTo>
                <a:lnTo>
                  <a:pt x="1569" y="403"/>
                </a:lnTo>
                <a:lnTo>
                  <a:pt x="1569" y="403"/>
                </a:lnTo>
                <a:lnTo>
                  <a:pt x="1567" y="403"/>
                </a:lnTo>
                <a:lnTo>
                  <a:pt x="1565" y="403"/>
                </a:lnTo>
                <a:lnTo>
                  <a:pt x="1567" y="401"/>
                </a:lnTo>
                <a:lnTo>
                  <a:pt x="1569" y="401"/>
                </a:lnTo>
                <a:lnTo>
                  <a:pt x="1569" y="398"/>
                </a:lnTo>
                <a:lnTo>
                  <a:pt x="1571" y="398"/>
                </a:lnTo>
                <a:lnTo>
                  <a:pt x="1574" y="396"/>
                </a:lnTo>
                <a:lnTo>
                  <a:pt x="1576" y="396"/>
                </a:lnTo>
                <a:lnTo>
                  <a:pt x="1578" y="396"/>
                </a:lnTo>
                <a:lnTo>
                  <a:pt x="1582" y="392"/>
                </a:lnTo>
                <a:lnTo>
                  <a:pt x="1584" y="390"/>
                </a:lnTo>
                <a:lnTo>
                  <a:pt x="1584" y="390"/>
                </a:lnTo>
                <a:lnTo>
                  <a:pt x="1584" y="386"/>
                </a:lnTo>
                <a:lnTo>
                  <a:pt x="1584" y="386"/>
                </a:lnTo>
                <a:lnTo>
                  <a:pt x="1582" y="384"/>
                </a:lnTo>
                <a:lnTo>
                  <a:pt x="1582" y="384"/>
                </a:lnTo>
                <a:lnTo>
                  <a:pt x="1580" y="384"/>
                </a:lnTo>
                <a:lnTo>
                  <a:pt x="1578" y="386"/>
                </a:lnTo>
                <a:lnTo>
                  <a:pt x="1576" y="388"/>
                </a:lnTo>
                <a:lnTo>
                  <a:pt x="1574" y="388"/>
                </a:lnTo>
                <a:lnTo>
                  <a:pt x="1569" y="386"/>
                </a:lnTo>
                <a:lnTo>
                  <a:pt x="1565" y="386"/>
                </a:lnTo>
                <a:lnTo>
                  <a:pt x="1563" y="388"/>
                </a:lnTo>
                <a:lnTo>
                  <a:pt x="1561" y="390"/>
                </a:lnTo>
                <a:lnTo>
                  <a:pt x="1561" y="392"/>
                </a:lnTo>
                <a:lnTo>
                  <a:pt x="1555" y="392"/>
                </a:lnTo>
                <a:lnTo>
                  <a:pt x="1557" y="390"/>
                </a:lnTo>
                <a:lnTo>
                  <a:pt x="1559" y="390"/>
                </a:lnTo>
                <a:lnTo>
                  <a:pt x="1561" y="388"/>
                </a:lnTo>
                <a:lnTo>
                  <a:pt x="1565" y="386"/>
                </a:lnTo>
                <a:lnTo>
                  <a:pt x="1565" y="384"/>
                </a:lnTo>
                <a:lnTo>
                  <a:pt x="1567" y="384"/>
                </a:lnTo>
                <a:lnTo>
                  <a:pt x="1571" y="384"/>
                </a:lnTo>
                <a:lnTo>
                  <a:pt x="1571" y="384"/>
                </a:lnTo>
                <a:lnTo>
                  <a:pt x="1574" y="384"/>
                </a:lnTo>
                <a:lnTo>
                  <a:pt x="1576" y="380"/>
                </a:lnTo>
                <a:lnTo>
                  <a:pt x="1576" y="380"/>
                </a:lnTo>
                <a:lnTo>
                  <a:pt x="1576" y="378"/>
                </a:lnTo>
                <a:lnTo>
                  <a:pt x="1576" y="378"/>
                </a:lnTo>
                <a:lnTo>
                  <a:pt x="1574" y="375"/>
                </a:lnTo>
                <a:lnTo>
                  <a:pt x="1571" y="375"/>
                </a:lnTo>
                <a:lnTo>
                  <a:pt x="1569" y="373"/>
                </a:lnTo>
                <a:lnTo>
                  <a:pt x="1567" y="371"/>
                </a:lnTo>
                <a:lnTo>
                  <a:pt x="1563" y="371"/>
                </a:lnTo>
                <a:lnTo>
                  <a:pt x="1559" y="371"/>
                </a:lnTo>
                <a:lnTo>
                  <a:pt x="1557" y="371"/>
                </a:lnTo>
                <a:lnTo>
                  <a:pt x="1557" y="371"/>
                </a:lnTo>
                <a:close/>
                <a:moveTo>
                  <a:pt x="3994" y="218"/>
                </a:moveTo>
                <a:lnTo>
                  <a:pt x="3996" y="218"/>
                </a:lnTo>
                <a:lnTo>
                  <a:pt x="3996" y="218"/>
                </a:lnTo>
                <a:lnTo>
                  <a:pt x="4000" y="218"/>
                </a:lnTo>
                <a:lnTo>
                  <a:pt x="4002" y="218"/>
                </a:lnTo>
                <a:lnTo>
                  <a:pt x="4002" y="218"/>
                </a:lnTo>
                <a:lnTo>
                  <a:pt x="4002" y="218"/>
                </a:lnTo>
                <a:lnTo>
                  <a:pt x="4004" y="216"/>
                </a:lnTo>
                <a:lnTo>
                  <a:pt x="4006" y="214"/>
                </a:lnTo>
                <a:lnTo>
                  <a:pt x="4006" y="214"/>
                </a:lnTo>
                <a:lnTo>
                  <a:pt x="4006" y="212"/>
                </a:lnTo>
                <a:lnTo>
                  <a:pt x="3996" y="216"/>
                </a:lnTo>
                <a:lnTo>
                  <a:pt x="3989" y="216"/>
                </a:lnTo>
                <a:lnTo>
                  <a:pt x="3987" y="218"/>
                </a:lnTo>
                <a:lnTo>
                  <a:pt x="3989" y="218"/>
                </a:lnTo>
                <a:lnTo>
                  <a:pt x="3994" y="218"/>
                </a:lnTo>
                <a:close/>
                <a:moveTo>
                  <a:pt x="3964" y="130"/>
                </a:moveTo>
                <a:lnTo>
                  <a:pt x="3966" y="128"/>
                </a:lnTo>
                <a:lnTo>
                  <a:pt x="3962" y="126"/>
                </a:lnTo>
                <a:lnTo>
                  <a:pt x="3950" y="124"/>
                </a:lnTo>
                <a:lnTo>
                  <a:pt x="3943" y="122"/>
                </a:lnTo>
                <a:lnTo>
                  <a:pt x="3937" y="122"/>
                </a:lnTo>
                <a:lnTo>
                  <a:pt x="3933" y="122"/>
                </a:lnTo>
                <a:lnTo>
                  <a:pt x="3929" y="124"/>
                </a:lnTo>
                <a:lnTo>
                  <a:pt x="3927" y="124"/>
                </a:lnTo>
                <a:lnTo>
                  <a:pt x="3929" y="128"/>
                </a:lnTo>
                <a:lnTo>
                  <a:pt x="3931" y="130"/>
                </a:lnTo>
                <a:lnTo>
                  <a:pt x="3935" y="130"/>
                </a:lnTo>
                <a:lnTo>
                  <a:pt x="3943" y="134"/>
                </a:lnTo>
                <a:lnTo>
                  <a:pt x="3948" y="134"/>
                </a:lnTo>
                <a:lnTo>
                  <a:pt x="3950" y="134"/>
                </a:lnTo>
                <a:lnTo>
                  <a:pt x="3954" y="134"/>
                </a:lnTo>
                <a:lnTo>
                  <a:pt x="3958" y="132"/>
                </a:lnTo>
                <a:lnTo>
                  <a:pt x="3960" y="130"/>
                </a:lnTo>
                <a:lnTo>
                  <a:pt x="3964" y="130"/>
                </a:lnTo>
                <a:close/>
                <a:moveTo>
                  <a:pt x="2764" y="134"/>
                </a:moveTo>
                <a:lnTo>
                  <a:pt x="2764" y="136"/>
                </a:lnTo>
                <a:lnTo>
                  <a:pt x="2764" y="139"/>
                </a:lnTo>
                <a:lnTo>
                  <a:pt x="2764" y="139"/>
                </a:lnTo>
                <a:lnTo>
                  <a:pt x="2764" y="141"/>
                </a:lnTo>
                <a:lnTo>
                  <a:pt x="2764" y="141"/>
                </a:lnTo>
                <a:lnTo>
                  <a:pt x="2766" y="143"/>
                </a:lnTo>
                <a:lnTo>
                  <a:pt x="2766" y="145"/>
                </a:lnTo>
                <a:lnTo>
                  <a:pt x="2766" y="147"/>
                </a:lnTo>
                <a:lnTo>
                  <a:pt x="2768" y="149"/>
                </a:lnTo>
                <a:lnTo>
                  <a:pt x="2770" y="153"/>
                </a:lnTo>
                <a:lnTo>
                  <a:pt x="2772" y="153"/>
                </a:lnTo>
                <a:lnTo>
                  <a:pt x="2774" y="151"/>
                </a:lnTo>
                <a:lnTo>
                  <a:pt x="2776" y="149"/>
                </a:lnTo>
                <a:lnTo>
                  <a:pt x="2776" y="147"/>
                </a:lnTo>
                <a:lnTo>
                  <a:pt x="2776" y="147"/>
                </a:lnTo>
                <a:lnTo>
                  <a:pt x="2780" y="147"/>
                </a:lnTo>
                <a:lnTo>
                  <a:pt x="2783" y="147"/>
                </a:lnTo>
                <a:lnTo>
                  <a:pt x="2783" y="149"/>
                </a:lnTo>
                <a:lnTo>
                  <a:pt x="2780" y="151"/>
                </a:lnTo>
                <a:lnTo>
                  <a:pt x="2780" y="153"/>
                </a:lnTo>
                <a:lnTo>
                  <a:pt x="2780" y="153"/>
                </a:lnTo>
                <a:lnTo>
                  <a:pt x="2780" y="155"/>
                </a:lnTo>
                <a:lnTo>
                  <a:pt x="2783" y="157"/>
                </a:lnTo>
                <a:lnTo>
                  <a:pt x="2783" y="157"/>
                </a:lnTo>
                <a:lnTo>
                  <a:pt x="2785" y="157"/>
                </a:lnTo>
                <a:lnTo>
                  <a:pt x="2787" y="157"/>
                </a:lnTo>
                <a:lnTo>
                  <a:pt x="2787" y="157"/>
                </a:lnTo>
                <a:lnTo>
                  <a:pt x="2787" y="159"/>
                </a:lnTo>
                <a:lnTo>
                  <a:pt x="2785" y="159"/>
                </a:lnTo>
                <a:lnTo>
                  <a:pt x="2774" y="157"/>
                </a:lnTo>
                <a:lnTo>
                  <a:pt x="2774" y="157"/>
                </a:lnTo>
                <a:lnTo>
                  <a:pt x="2772" y="157"/>
                </a:lnTo>
                <a:lnTo>
                  <a:pt x="2776" y="159"/>
                </a:lnTo>
                <a:lnTo>
                  <a:pt x="2780" y="162"/>
                </a:lnTo>
                <a:lnTo>
                  <a:pt x="2778" y="162"/>
                </a:lnTo>
                <a:lnTo>
                  <a:pt x="2778" y="164"/>
                </a:lnTo>
                <a:lnTo>
                  <a:pt x="2778" y="166"/>
                </a:lnTo>
                <a:lnTo>
                  <a:pt x="2780" y="166"/>
                </a:lnTo>
                <a:lnTo>
                  <a:pt x="2780" y="168"/>
                </a:lnTo>
                <a:lnTo>
                  <a:pt x="2783" y="168"/>
                </a:lnTo>
                <a:lnTo>
                  <a:pt x="2785" y="170"/>
                </a:lnTo>
                <a:lnTo>
                  <a:pt x="2789" y="172"/>
                </a:lnTo>
                <a:lnTo>
                  <a:pt x="2791" y="176"/>
                </a:lnTo>
                <a:lnTo>
                  <a:pt x="2793" y="176"/>
                </a:lnTo>
                <a:lnTo>
                  <a:pt x="2795" y="178"/>
                </a:lnTo>
                <a:lnTo>
                  <a:pt x="2795" y="178"/>
                </a:lnTo>
                <a:lnTo>
                  <a:pt x="2797" y="180"/>
                </a:lnTo>
                <a:lnTo>
                  <a:pt x="2806" y="180"/>
                </a:lnTo>
                <a:lnTo>
                  <a:pt x="2810" y="180"/>
                </a:lnTo>
                <a:lnTo>
                  <a:pt x="2812" y="178"/>
                </a:lnTo>
                <a:lnTo>
                  <a:pt x="2814" y="178"/>
                </a:lnTo>
                <a:lnTo>
                  <a:pt x="2816" y="176"/>
                </a:lnTo>
                <a:lnTo>
                  <a:pt x="2818" y="176"/>
                </a:lnTo>
                <a:lnTo>
                  <a:pt x="2820" y="174"/>
                </a:lnTo>
                <a:lnTo>
                  <a:pt x="2818" y="174"/>
                </a:lnTo>
                <a:lnTo>
                  <a:pt x="2816" y="172"/>
                </a:lnTo>
                <a:lnTo>
                  <a:pt x="2818" y="170"/>
                </a:lnTo>
                <a:lnTo>
                  <a:pt x="2818" y="170"/>
                </a:lnTo>
                <a:lnTo>
                  <a:pt x="2818" y="168"/>
                </a:lnTo>
                <a:lnTo>
                  <a:pt x="2818" y="166"/>
                </a:lnTo>
                <a:lnTo>
                  <a:pt x="2818" y="166"/>
                </a:lnTo>
                <a:lnTo>
                  <a:pt x="2820" y="166"/>
                </a:lnTo>
                <a:lnTo>
                  <a:pt x="2820" y="166"/>
                </a:lnTo>
                <a:lnTo>
                  <a:pt x="2822" y="166"/>
                </a:lnTo>
                <a:lnTo>
                  <a:pt x="2822" y="168"/>
                </a:lnTo>
                <a:lnTo>
                  <a:pt x="2824" y="168"/>
                </a:lnTo>
                <a:lnTo>
                  <a:pt x="2824" y="168"/>
                </a:lnTo>
                <a:lnTo>
                  <a:pt x="2827" y="168"/>
                </a:lnTo>
                <a:lnTo>
                  <a:pt x="2829" y="166"/>
                </a:lnTo>
                <a:lnTo>
                  <a:pt x="2829" y="164"/>
                </a:lnTo>
                <a:lnTo>
                  <a:pt x="2831" y="164"/>
                </a:lnTo>
                <a:lnTo>
                  <a:pt x="2831" y="166"/>
                </a:lnTo>
                <a:lnTo>
                  <a:pt x="2831" y="168"/>
                </a:lnTo>
                <a:lnTo>
                  <a:pt x="2829" y="168"/>
                </a:lnTo>
                <a:lnTo>
                  <a:pt x="2829" y="170"/>
                </a:lnTo>
                <a:lnTo>
                  <a:pt x="2829" y="170"/>
                </a:lnTo>
                <a:lnTo>
                  <a:pt x="2831" y="172"/>
                </a:lnTo>
                <a:lnTo>
                  <a:pt x="2831" y="172"/>
                </a:lnTo>
                <a:lnTo>
                  <a:pt x="2835" y="174"/>
                </a:lnTo>
                <a:lnTo>
                  <a:pt x="2839" y="172"/>
                </a:lnTo>
                <a:lnTo>
                  <a:pt x="2841" y="172"/>
                </a:lnTo>
                <a:lnTo>
                  <a:pt x="2845" y="168"/>
                </a:lnTo>
                <a:lnTo>
                  <a:pt x="2848" y="168"/>
                </a:lnTo>
                <a:lnTo>
                  <a:pt x="2852" y="168"/>
                </a:lnTo>
                <a:lnTo>
                  <a:pt x="2850" y="168"/>
                </a:lnTo>
                <a:lnTo>
                  <a:pt x="2845" y="172"/>
                </a:lnTo>
                <a:lnTo>
                  <a:pt x="2848" y="174"/>
                </a:lnTo>
                <a:lnTo>
                  <a:pt x="2850" y="174"/>
                </a:lnTo>
                <a:lnTo>
                  <a:pt x="2852" y="176"/>
                </a:lnTo>
                <a:lnTo>
                  <a:pt x="2854" y="176"/>
                </a:lnTo>
                <a:lnTo>
                  <a:pt x="2856" y="174"/>
                </a:lnTo>
                <a:lnTo>
                  <a:pt x="2854" y="176"/>
                </a:lnTo>
                <a:lnTo>
                  <a:pt x="2852" y="176"/>
                </a:lnTo>
                <a:lnTo>
                  <a:pt x="2841" y="176"/>
                </a:lnTo>
                <a:lnTo>
                  <a:pt x="2837" y="176"/>
                </a:lnTo>
                <a:lnTo>
                  <a:pt x="2837" y="178"/>
                </a:lnTo>
                <a:lnTo>
                  <a:pt x="2835" y="178"/>
                </a:lnTo>
                <a:lnTo>
                  <a:pt x="2835" y="180"/>
                </a:lnTo>
                <a:lnTo>
                  <a:pt x="2835" y="180"/>
                </a:lnTo>
                <a:lnTo>
                  <a:pt x="2833" y="180"/>
                </a:lnTo>
                <a:lnTo>
                  <a:pt x="2831" y="180"/>
                </a:lnTo>
                <a:lnTo>
                  <a:pt x="2824" y="183"/>
                </a:lnTo>
                <a:lnTo>
                  <a:pt x="2814" y="185"/>
                </a:lnTo>
                <a:lnTo>
                  <a:pt x="2814" y="187"/>
                </a:lnTo>
                <a:lnTo>
                  <a:pt x="2812" y="187"/>
                </a:lnTo>
                <a:lnTo>
                  <a:pt x="2810" y="185"/>
                </a:lnTo>
                <a:lnTo>
                  <a:pt x="2808" y="185"/>
                </a:lnTo>
                <a:lnTo>
                  <a:pt x="2808" y="185"/>
                </a:lnTo>
                <a:lnTo>
                  <a:pt x="2806" y="187"/>
                </a:lnTo>
                <a:lnTo>
                  <a:pt x="2806" y="187"/>
                </a:lnTo>
                <a:lnTo>
                  <a:pt x="2806" y="191"/>
                </a:lnTo>
                <a:lnTo>
                  <a:pt x="2808" y="191"/>
                </a:lnTo>
                <a:lnTo>
                  <a:pt x="2808" y="193"/>
                </a:lnTo>
                <a:lnTo>
                  <a:pt x="2810" y="195"/>
                </a:lnTo>
                <a:lnTo>
                  <a:pt x="2812" y="195"/>
                </a:lnTo>
                <a:lnTo>
                  <a:pt x="2820" y="195"/>
                </a:lnTo>
                <a:lnTo>
                  <a:pt x="2822" y="195"/>
                </a:lnTo>
                <a:lnTo>
                  <a:pt x="2827" y="193"/>
                </a:lnTo>
                <a:lnTo>
                  <a:pt x="2831" y="193"/>
                </a:lnTo>
                <a:lnTo>
                  <a:pt x="2833" y="191"/>
                </a:lnTo>
                <a:lnTo>
                  <a:pt x="2837" y="193"/>
                </a:lnTo>
                <a:lnTo>
                  <a:pt x="2841" y="193"/>
                </a:lnTo>
                <a:lnTo>
                  <a:pt x="2848" y="191"/>
                </a:lnTo>
                <a:lnTo>
                  <a:pt x="2852" y="191"/>
                </a:lnTo>
                <a:lnTo>
                  <a:pt x="2852" y="191"/>
                </a:lnTo>
                <a:lnTo>
                  <a:pt x="2854" y="193"/>
                </a:lnTo>
                <a:lnTo>
                  <a:pt x="2854" y="193"/>
                </a:lnTo>
                <a:lnTo>
                  <a:pt x="2848" y="193"/>
                </a:lnTo>
                <a:lnTo>
                  <a:pt x="2843" y="195"/>
                </a:lnTo>
                <a:lnTo>
                  <a:pt x="2824" y="197"/>
                </a:lnTo>
                <a:lnTo>
                  <a:pt x="2820" y="201"/>
                </a:lnTo>
                <a:lnTo>
                  <a:pt x="2818" y="201"/>
                </a:lnTo>
                <a:lnTo>
                  <a:pt x="2818" y="201"/>
                </a:lnTo>
                <a:lnTo>
                  <a:pt x="2816" y="201"/>
                </a:lnTo>
                <a:lnTo>
                  <a:pt x="2812" y="201"/>
                </a:lnTo>
                <a:lnTo>
                  <a:pt x="2812" y="201"/>
                </a:lnTo>
                <a:lnTo>
                  <a:pt x="2810" y="204"/>
                </a:lnTo>
                <a:lnTo>
                  <a:pt x="2810" y="206"/>
                </a:lnTo>
                <a:lnTo>
                  <a:pt x="2812" y="206"/>
                </a:lnTo>
                <a:lnTo>
                  <a:pt x="2812" y="208"/>
                </a:lnTo>
                <a:lnTo>
                  <a:pt x="2814" y="210"/>
                </a:lnTo>
                <a:lnTo>
                  <a:pt x="2816" y="212"/>
                </a:lnTo>
                <a:lnTo>
                  <a:pt x="2818" y="212"/>
                </a:lnTo>
                <a:lnTo>
                  <a:pt x="2820" y="214"/>
                </a:lnTo>
                <a:lnTo>
                  <a:pt x="2827" y="216"/>
                </a:lnTo>
                <a:lnTo>
                  <a:pt x="2833" y="222"/>
                </a:lnTo>
                <a:lnTo>
                  <a:pt x="2839" y="227"/>
                </a:lnTo>
                <a:lnTo>
                  <a:pt x="2841" y="227"/>
                </a:lnTo>
                <a:lnTo>
                  <a:pt x="2843" y="227"/>
                </a:lnTo>
                <a:lnTo>
                  <a:pt x="2845" y="229"/>
                </a:lnTo>
                <a:lnTo>
                  <a:pt x="2845" y="231"/>
                </a:lnTo>
                <a:lnTo>
                  <a:pt x="2850" y="231"/>
                </a:lnTo>
                <a:lnTo>
                  <a:pt x="2854" y="231"/>
                </a:lnTo>
                <a:lnTo>
                  <a:pt x="2856" y="229"/>
                </a:lnTo>
                <a:lnTo>
                  <a:pt x="2854" y="227"/>
                </a:lnTo>
                <a:lnTo>
                  <a:pt x="2854" y="224"/>
                </a:lnTo>
                <a:lnTo>
                  <a:pt x="2854" y="224"/>
                </a:lnTo>
                <a:lnTo>
                  <a:pt x="2856" y="222"/>
                </a:lnTo>
                <a:lnTo>
                  <a:pt x="2858" y="220"/>
                </a:lnTo>
                <a:lnTo>
                  <a:pt x="2856" y="218"/>
                </a:lnTo>
                <a:lnTo>
                  <a:pt x="2856" y="216"/>
                </a:lnTo>
                <a:lnTo>
                  <a:pt x="2858" y="214"/>
                </a:lnTo>
                <a:lnTo>
                  <a:pt x="2860" y="212"/>
                </a:lnTo>
                <a:lnTo>
                  <a:pt x="2862" y="206"/>
                </a:lnTo>
                <a:lnTo>
                  <a:pt x="2866" y="204"/>
                </a:lnTo>
                <a:lnTo>
                  <a:pt x="2871" y="204"/>
                </a:lnTo>
                <a:lnTo>
                  <a:pt x="2873" y="204"/>
                </a:lnTo>
                <a:lnTo>
                  <a:pt x="2873" y="201"/>
                </a:lnTo>
                <a:lnTo>
                  <a:pt x="2875" y="197"/>
                </a:lnTo>
                <a:lnTo>
                  <a:pt x="2875" y="195"/>
                </a:lnTo>
                <a:lnTo>
                  <a:pt x="2875" y="189"/>
                </a:lnTo>
                <a:lnTo>
                  <a:pt x="2875" y="189"/>
                </a:lnTo>
                <a:lnTo>
                  <a:pt x="2875" y="187"/>
                </a:lnTo>
                <a:lnTo>
                  <a:pt x="2877" y="187"/>
                </a:lnTo>
                <a:lnTo>
                  <a:pt x="2879" y="187"/>
                </a:lnTo>
                <a:lnTo>
                  <a:pt x="2881" y="187"/>
                </a:lnTo>
                <a:lnTo>
                  <a:pt x="2883" y="185"/>
                </a:lnTo>
                <a:lnTo>
                  <a:pt x="2883" y="185"/>
                </a:lnTo>
                <a:lnTo>
                  <a:pt x="2883" y="183"/>
                </a:lnTo>
                <a:lnTo>
                  <a:pt x="2883" y="180"/>
                </a:lnTo>
                <a:lnTo>
                  <a:pt x="2883" y="178"/>
                </a:lnTo>
                <a:lnTo>
                  <a:pt x="2885" y="176"/>
                </a:lnTo>
                <a:lnTo>
                  <a:pt x="2889" y="172"/>
                </a:lnTo>
                <a:lnTo>
                  <a:pt x="2892" y="170"/>
                </a:lnTo>
                <a:lnTo>
                  <a:pt x="2892" y="170"/>
                </a:lnTo>
                <a:lnTo>
                  <a:pt x="2894" y="168"/>
                </a:lnTo>
                <a:lnTo>
                  <a:pt x="2894" y="168"/>
                </a:lnTo>
                <a:lnTo>
                  <a:pt x="2904" y="168"/>
                </a:lnTo>
                <a:lnTo>
                  <a:pt x="2908" y="166"/>
                </a:lnTo>
                <a:lnTo>
                  <a:pt x="2912" y="166"/>
                </a:lnTo>
                <a:lnTo>
                  <a:pt x="2915" y="166"/>
                </a:lnTo>
                <a:lnTo>
                  <a:pt x="2917" y="164"/>
                </a:lnTo>
                <a:lnTo>
                  <a:pt x="2917" y="164"/>
                </a:lnTo>
                <a:lnTo>
                  <a:pt x="2917" y="164"/>
                </a:lnTo>
                <a:lnTo>
                  <a:pt x="2912" y="162"/>
                </a:lnTo>
                <a:lnTo>
                  <a:pt x="2908" y="159"/>
                </a:lnTo>
                <a:lnTo>
                  <a:pt x="2904" y="157"/>
                </a:lnTo>
                <a:lnTo>
                  <a:pt x="2908" y="155"/>
                </a:lnTo>
                <a:lnTo>
                  <a:pt x="2906" y="153"/>
                </a:lnTo>
                <a:lnTo>
                  <a:pt x="2904" y="153"/>
                </a:lnTo>
                <a:lnTo>
                  <a:pt x="2900" y="151"/>
                </a:lnTo>
                <a:lnTo>
                  <a:pt x="2900" y="153"/>
                </a:lnTo>
                <a:lnTo>
                  <a:pt x="2900" y="153"/>
                </a:lnTo>
                <a:lnTo>
                  <a:pt x="2896" y="155"/>
                </a:lnTo>
                <a:lnTo>
                  <a:pt x="2894" y="151"/>
                </a:lnTo>
                <a:lnTo>
                  <a:pt x="2889" y="151"/>
                </a:lnTo>
                <a:lnTo>
                  <a:pt x="2885" y="151"/>
                </a:lnTo>
                <a:lnTo>
                  <a:pt x="2883" y="151"/>
                </a:lnTo>
                <a:lnTo>
                  <a:pt x="2881" y="149"/>
                </a:lnTo>
                <a:lnTo>
                  <a:pt x="2879" y="149"/>
                </a:lnTo>
                <a:lnTo>
                  <a:pt x="2879" y="149"/>
                </a:lnTo>
                <a:lnTo>
                  <a:pt x="2879" y="147"/>
                </a:lnTo>
                <a:lnTo>
                  <a:pt x="2881" y="147"/>
                </a:lnTo>
                <a:lnTo>
                  <a:pt x="2881" y="145"/>
                </a:lnTo>
                <a:lnTo>
                  <a:pt x="2881" y="145"/>
                </a:lnTo>
                <a:lnTo>
                  <a:pt x="2881" y="143"/>
                </a:lnTo>
                <a:lnTo>
                  <a:pt x="2879" y="141"/>
                </a:lnTo>
                <a:lnTo>
                  <a:pt x="2879" y="141"/>
                </a:lnTo>
                <a:lnTo>
                  <a:pt x="2877" y="139"/>
                </a:lnTo>
                <a:lnTo>
                  <a:pt x="2875" y="136"/>
                </a:lnTo>
                <a:lnTo>
                  <a:pt x="2873" y="136"/>
                </a:lnTo>
                <a:lnTo>
                  <a:pt x="2873" y="136"/>
                </a:lnTo>
                <a:lnTo>
                  <a:pt x="2866" y="143"/>
                </a:lnTo>
                <a:lnTo>
                  <a:pt x="2864" y="145"/>
                </a:lnTo>
                <a:lnTo>
                  <a:pt x="2864" y="143"/>
                </a:lnTo>
                <a:lnTo>
                  <a:pt x="2864" y="141"/>
                </a:lnTo>
                <a:lnTo>
                  <a:pt x="2864" y="139"/>
                </a:lnTo>
                <a:lnTo>
                  <a:pt x="2864" y="139"/>
                </a:lnTo>
                <a:lnTo>
                  <a:pt x="2866" y="136"/>
                </a:lnTo>
                <a:lnTo>
                  <a:pt x="2868" y="134"/>
                </a:lnTo>
                <a:lnTo>
                  <a:pt x="2866" y="130"/>
                </a:lnTo>
                <a:lnTo>
                  <a:pt x="2864" y="128"/>
                </a:lnTo>
                <a:lnTo>
                  <a:pt x="2862" y="128"/>
                </a:lnTo>
                <a:lnTo>
                  <a:pt x="2858" y="126"/>
                </a:lnTo>
                <a:lnTo>
                  <a:pt x="2854" y="126"/>
                </a:lnTo>
                <a:lnTo>
                  <a:pt x="2854" y="126"/>
                </a:lnTo>
                <a:lnTo>
                  <a:pt x="2852" y="126"/>
                </a:lnTo>
                <a:lnTo>
                  <a:pt x="2852" y="128"/>
                </a:lnTo>
                <a:lnTo>
                  <a:pt x="2852" y="128"/>
                </a:lnTo>
                <a:lnTo>
                  <a:pt x="2848" y="124"/>
                </a:lnTo>
                <a:lnTo>
                  <a:pt x="2845" y="122"/>
                </a:lnTo>
                <a:lnTo>
                  <a:pt x="2843" y="122"/>
                </a:lnTo>
                <a:lnTo>
                  <a:pt x="2841" y="124"/>
                </a:lnTo>
                <a:lnTo>
                  <a:pt x="2841" y="126"/>
                </a:lnTo>
                <a:lnTo>
                  <a:pt x="2841" y="128"/>
                </a:lnTo>
                <a:lnTo>
                  <a:pt x="2839" y="130"/>
                </a:lnTo>
                <a:lnTo>
                  <a:pt x="2837" y="132"/>
                </a:lnTo>
                <a:lnTo>
                  <a:pt x="2837" y="134"/>
                </a:lnTo>
                <a:lnTo>
                  <a:pt x="2837" y="134"/>
                </a:lnTo>
                <a:lnTo>
                  <a:pt x="2837" y="139"/>
                </a:lnTo>
                <a:lnTo>
                  <a:pt x="2837" y="141"/>
                </a:lnTo>
                <a:lnTo>
                  <a:pt x="2839" y="145"/>
                </a:lnTo>
                <a:lnTo>
                  <a:pt x="2843" y="153"/>
                </a:lnTo>
                <a:lnTo>
                  <a:pt x="2845" y="157"/>
                </a:lnTo>
                <a:lnTo>
                  <a:pt x="2843" y="157"/>
                </a:lnTo>
                <a:lnTo>
                  <a:pt x="2837" y="151"/>
                </a:lnTo>
                <a:lnTo>
                  <a:pt x="2837" y="151"/>
                </a:lnTo>
                <a:lnTo>
                  <a:pt x="2835" y="149"/>
                </a:lnTo>
                <a:lnTo>
                  <a:pt x="2831" y="143"/>
                </a:lnTo>
                <a:lnTo>
                  <a:pt x="2829" y="139"/>
                </a:lnTo>
                <a:lnTo>
                  <a:pt x="2827" y="134"/>
                </a:lnTo>
                <a:lnTo>
                  <a:pt x="2822" y="132"/>
                </a:lnTo>
                <a:lnTo>
                  <a:pt x="2818" y="130"/>
                </a:lnTo>
                <a:lnTo>
                  <a:pt x="2816" y="132"/>
                </a:lnTo>
                <a:lnTo>
                  <a:pt x="2814" y="136"/>
                </a:lnTo>
                <a:lnTo>
                  <a:pt x="2812" y="139"/>
                </a:lnTo>
                <a:lnTo>
                  <a:pt x="2810" y="139"/>
                </a:lnTo>
                <a:lnTo>
                  <a:pt x="2810" y="141"/>
                </a:lnTo>
                <a:lnTo>
                  <a:pt x="2812" y="143"/>
                </a:lnTo>
                <a:lnTo>
                  <a:pt x="2812" y="145"/>
                </a:lnTo>
                <a:lnTo>
                  <a:pt x="2812" y="145"/>
                </a:lnTo>
                <a:lnTo>
                  <a:pt x="2810" y="145"/>
                </a:lnTo>
                <a:lnTo>
                  <a:pt x="2808" y="145"/>
                </a:lnTo>
                <a:lnTo>
                  <a:pt x="2806" y="143"/>
                </a:lnTo>
                <a:lnTo>
                  <a:pt x="2806" y="143"/>
                </a:lnTo>
                <a:lnTo>
                  <a:pt x="2801" y="141"/>
                </a:lnTo>
                <a:lnTo>
                  <a:pt x="2801" y="141"/>
                </a:lnTo>
                <a:lnTo>
                  <a:pt x="2801" y="139"/>
                </a:lnTo>
                <a:lnTo>
                  <a:pt x="2799" y="139"/>
                </a:lnTo>
                <a:lnTo>
                  <a:pt x="2789" y="139"/>
                </a:lnTo>
                <a:lnTo>
                  <a:pt x="2797" y="134"/>
                </a:lnTo>
                <a:lnTo>
                  <a:pt x="2808" y="134"/>
                </a:lnTo>
                <a:lnTo>
                  <a:pt x="2810" y="132"/>
                </a:lnTo>
                <a:lnTo>
                  <a:pt x="2810" y="132"/>
                </a:lnTo>
                <a:lnTo>
                  <a:pt x="2810" y="130"/>
                </a:lnTo>
                <a:lnTo>
                  <a:pt x="2810" y="130"/>
                </a:lnTo>
                <a:lnTo>
                  <a:pt x="2806" y="128"/>
                </a:lnTo>
                <a:lnTo>
                  <a:pt x="2797" y="130"/>
                </a:lnTo>
                <a:lnTo>
                  <a:pt x="2793" y="132"/>
                </a:lnTo>
                <a:lnTo>
                  <a:pt x="2791" y="132"/>
                </a:lnTo>
                <a:lnTo>
                  <a:pt x="2785" y="130"/>
                </a:lnTo>
                <a:lnTo>
                  <a:pt x="2785" y="130"/>
                </a:lnTo>
                <a:lnTo>
                  <a:pt x="2785" y="132"/>
                </a:lnTo>
                <a:lnTo>
                  <a:pt x="2787" y="134"/>
                </a:lnTo>
                <a:lnTo>
                  <a:pt x="2785" y="134"/>
                </a:lnTo>
                <a:lnTo>
                  <a:pt x="2783" y="132"/>
                </a:lnTo>
                <a:lnTo>
                  <a:pt x="2776" y="130"/>
                </a:lnTo>
                <a:lnTo>
                  <a:pt x="2772" y="130"/>
                </a:lnTo>
                <a:lnTo>
                  <a:pt x="2770" y="130"/>
                </a:lnTo>
                <a:lnTo>
                  <a:pt x="2770" y="132"/>
                </a:lnTo>
                <a:lnTo>
                  <a:pt x="2770" y="134"/>
                </a:lnTo>
                <a:lnTo>
                  <a:pt x="2768" y="132"/>
                </a:lnTo>
                <a:lnTo>
                  <a:pt x="2766" y="130"/>
                </a:lnTo>
                <a:lnTo>
                  <a:pt x="2764" y="130"/>
                </a:lnTo>
                <a:lnTo>
                  <a:pt x="2764" y="130"/>
                </a:lnTo>
                <a:lnTo>
                  <a:pt x="2762" y="132"/>
                </a:lnTo>
                <a:lnTo>
                  <a:pt x="2762" y="132"/>
                </a:lnTo>
                <a:lnTo>
                  <a:pt x="2764" y="134"/>
                </a:lnTo>
                <a:close/>
                <a:moveTo>
                  <a:pt x="3935" y="115"/>
                </a:moveTo>
                <a:lnTo>
                  <a:pt x="3939" y="115"/>
                </a:lnTo>
                <a:lnTo>
                  <a:pt x="3941" y="118"/>
                </a:lnTo>
                <a:lnTo>
                  <a:pt x="3943" y="118"/>
                </a:lnTo>
                <a:lnTo>
                  <a:pt x="3956" y="122"/>
                </a:lnTo>
                <a:lnTo>
                  <a:pt x="3964" y="124"/>
                </a:lnTo>
                <a:lnTo>
                  <a:pt x="3968" y="124"/>
                </a:lnTo>
                <a:lnTo>
                  <a:pt x="3975" y="122"/>
                </a:lnTo>
                <a:lnTo>
                  <a:pt x="3977" y="120"/>
                </a:lnTo>
                <a:lnTo>
                  <a:pt x="3979" y="120"/>
                </a:lnTo>
                <a:lnTo>
                  <a:pt x="3983" y="120"/>
                </a:lnTo>
                <a:lnTo>
                  <a:pt x="3996" y="118"/>
                </a:lnTo>
                <a:lnTo>
                  <a:pt x="4015" y="115"/>
                </a:lnTo>
                <a:lnTo>
                  <a:pt x="4017" y="115"/>
                </a:lnTo>
                <a:lnTo>
                  <a:pt x="4019" y="113"/>
                </a:lnTo>
                <a:lnTo>
                  <a:pt x="4017" y="113"/>
                </a:lnTo>
                <a:lnTo>
                  <a:pt x="4017" y="111"/>
                </a:lnTo>
                <a:lnTo>
                  <a:pt x="4015" y="107"/>
                </a:lnTo>
                <a:lnTo>
                  <a:pt x="4015" y="107"/>
                </a:lnTo>
                <a:lnTo>
                  <a:pt x="4012" y="107"/>
                </a:lnTo>
                <a:lnTo>
                  <a:pt x="4015" y="103"/>
                </a:lnTo>
                <a:lnTo>
                  <a:pt x="4017" y="103"/>
                </a:lnTo>
                <a:lnTo>
                  <a:pt x="4023" y="101"/>
                </a:lnTo>
                <a:lnTo>
                  <a:pt x="4023" y="101"/>
                </a:lnTo>
                <a:lnTo>
                  <a:pt x="4025" y="101"/>
                </a:lnTo>
                <a:lnTo>
                  <a:pt x="4025" y="99"/>
                </a:lnTo>
                <a:lnTo>
                  <a:pt x="4025" y="99"/>
                </a:lnTo>
                <a:lnTo>
                  <a:pt x="4023" y="97"/>
                </a:lnTo>
                <a:lnTo>
                  <a:pt x="4019" y="97"/>
                </a:lnTo>
                <a:lnTo>
                  <a:pt x="4010" y="92"/>
                </a:lnTo>
                <a:lnTo>
                  <a:pt x="4008" y="90"/>
                </a:lnTo>
                <a:lnTo>
                  <a:pt x="4006" y="90"/>
                </a:lnTo>
                <a:lnTo>
                  <a:pt x="4006" y="88"/>
                </a:lnTo>
                <a:lnTo>
                  <a:pt x="4006" y="88"/>
                </a:lnTo>
                <a:lnTo>
                  <a:pt x="4002" y="84"/>
                </a:lnTo>
                <a:lnTo>
                  <a:pt x="4000" y="84"/>
                </a:lnTo>
                <a:lnTo>
                  <a:pt x="3998" y="84"/>
                </a:lnTo>
                <a:lnTo>
                  <a:pt x="3998" y="82"/>
                </a:lnTo>
                <a:lnTo>
                  <a:pt x="3996" y="82"/>
                </a:lnTo>
                <a:lnTo>
                  <a:pt x="3985" y="82"/>
                </a:lnTo>
                <a:lnTo>
                  <a:pt x="3985" y="84"/>
                </a:lnTo>
                <a:lnTo>
                  <a:pt x="3981" y="86"/>
                </a:lnTo>
                <a:lnTo>
                  <a:pt x="3979" y="86"/>
                </a:lnTo>
                <a:lnTo>
                  <a:pt x="3975" y="88"/>
                </a:lnTo>
                <a:lnTo>
                  <a:pt x="3971" y="88"/>
                </a:lnTo>
                <a:lnTo>
                  <a:pt x="3968" y="88"/>
                </a:lnTo>
                <a:lnTo>
                  <a:pt x="3964" y="90"/>
                </a:lnTo>
                <a:lnTo>
                  <a:pt x="3962" y="90"/>
                </a:lnTo>
                <a:lnTo>
                  <a:pt x="3960" y="90"/>
                </a:lnTo>
                <a:lnTo>
                  <a:pt x="3956" y="90"/>
                </a:lnTo>
                <a:lnTo>
                  <a:pt x="3954" y="92"/>
                </a:lnTo>
                <a:lnTo>
                  <a:pt x="3952" y="95"/>
                </a:lnTo>
                <a:lnTo>
                  <a:pt x="3952" y="95"/>
                </a:lnTo>
                <a:lnTo>
                  <a:pt x="3950" y="97"/>
                </a:lnTo>
                <a:lnTo>
                  <a:pt x="3950" y="99"/>
                </a:lnTo>
                <a:lnTo>
                  <a:pt x="3952" y="99"/>
                </a:lnTo>
                <a:lnTo>
                  <a:pt x="3958" y="99"/>
                </a:lnTo>
                <a:lnTo>
                  <a:pt x="3954" y="101"/>
                </a:lnTo>
                <a:lnTo>
                  <a:pt x="3952" y="103"/>
                </a:lnTo>
                <a:lnTo>
                  <a:pt x="3950" y="107"/>
                </a:lnTo>
                <a:lnTo>
                  <a:pt x="3943" y="107"/>
                </a:lnTo>
                <a:lnTo>
                  <a:pt x="3939" y="109"/>
                </a:lnTo>
                <a:lnTo>
                  <a:pt x="3935" y="111"/>
                </a:lnTo>
                <a:lnTo>
                  <a:pt x="3933" y="113"/>
                </a:lnTo>
                <a:lnTo>
                  <a:pt x="3935" y="115"/>
                </a:lnTo>
                <a:close/>
                <a:moveTo>
                  <a:pt x="3901" y="212"/>
                </a:moveTo>
                <a:lnTo>
                  <a:pt x="3904" y="212"/>
                </a:lnTo>
                <a:lnTo>
                  <a:pt x="3908" y="210"/>
                </a:lnTo>
                <a:lnTo>
                  <a:pt x="3908" y="210"/>
                </a:lnTo>
                <a:lnTo>
                  <a:pt x="3906" y="210"/>
                </a:lnTo>
                <a:lnTo>
                  <a:pt x="3901" y="210"/>
                </a:lnTo>
                <a:lnTo>
                  <a:pt x="3899" y="210"/>
                </a:lnTo>
                <a:lnTo>
                  <a:pt x="3899" y="212"/>
                </a:lnTo>
                <a:lnTo>
                  <a:pt x="3899" y="212"/>
                </a:lnTo>
                <a:lnTo>
                  <a:pt x="3901" y="212"/>
                </a:lnTo>
                <a:close/>
                <a:moveTo>
                  <a:pt x="3912" y="86"/>
                </a:moveTo>
                <a:lnTo>
                  <a:pt x="3929" y="88"/>
                </a:lnTo>
                <a:lnTo>
                  <a:pt x="3935" y="86"/>
                </a:lnTo>
                <a:lnTo>
                  <a:pt x="3933" y="84"/>
                </a:lnTo>
                <a:lnTo>
                  <a:pt x="3927" y="84"/>
                </a:lnTo>
                <a:lnTo>
                  <a:pt x="3912" y="84"/>
                </a:lnTo>
                <a:lnTo>
                  <a:pt x="3910" y="86"/>
                </a:lnTo>
                <a:lnTo>
                  <a:pt x="3910" y="86"/>
                </a:lnTo>
                <a:lnTo>
                  <a:pt x="3912" y="86"/>
                </a:lnTo>
                <a:close/>
                <a:moveTo>
                  <a:pt x="4017" y="229"/>
                </a:moveTo>
                <a:lnTo>
                  <a:pt x="4019" y="229"/>
                </a:lnTo>
                <a:lnTo>
                  <a:pt x="4019" y="231"/>
                </a:lnTo>
                <a:lnTo>
                  <a:pt x="4021" y="231"/>
                </a:lnTo>
                <a:lnTo>
                  <a:pt x="4021" y="231"/>
                </a:lnTo>
                <a:lnTo>
                  <a:pt x="4019" y="227"/>
                </a:lnTo>
                <a:lnTo>
                  <a:pt x="4017" y="229"/>
                </a:lnTo>
                <a:close/>
                <a:moveTo>
                  <a:pt x="3864" y="281"/>
                </a:moveTo>
                <a:lnTo>
                  <a:pt x="3868" y="281"/>
                </a:lnTo>
                <a:lnTo>
                  <a:pt x="3868" y="281"/>
                </a:lnTo>
                <a:lnTo>
                  <a:pt x="3870" y="279"/>
                </a:lnTo>
                <a:lnTo>
                  <a:pt x="3868" y="277"/>
                </a:lnTo>
                <a:lnTo>
                  <a:pt x="3868" y="277"/>
                </a:lnTo>
                <a:lnTo>
                  <a:pt x="3864" y="279"/>
                </a:lnTo>
                <a:lnTo>
                  <a:pt x="3864" y="277"/>
                </a:lnTo>
                <a:lnTo>
                  <a:pt x="3862" y="277"/>
                </a:lnTo>
                <a:lnTo>
                  <a:pt x="3862" y="279"/>
                </a:lnTo>
                <a:lnTo>
                  <a:pt x="3857" y="279"/>
                </a:lnTo>
                <a:lnTo>
                  <a:pt x="3857" y="281"/>
                </a:lnTo>
                <a:lnTo>
                  <a:pt x="3860" y="281"/>
                </a:lnTo>
                <a:lnTo>
                  <a:pt x="3864" y="281"/>
                </a:lnTo>
                <a:close/>
                <a:moveTo>
                  <a:pt x="4006" y="241"/>
                </a:moveTo>
                <a:lnTo>
                  <a:pt x="4008" y="241"/>
                </a:lnTo>
                <a:lnTo>
                  <a:pt x="4006" y="239"/>
                </a:lnTo>
                <a:lnTo>
                  <a:pt x="4002" y="239"/>
                </a:lnTo>
                <a:lnTo>
                  <a:pt x="4000" y="239"/>
                </a:lnTo>
                <a:lnTo>
                  <a:pt x="3996" y="239"/>
                </a:lnTo>
                <a:lnTo>
                  <a:pt x="3992" y="241"/>
                </a:lnTo>
                <a:lnTo>
                  <a:pt x="3989" y="239"/>
                </a:lnTo>
                <a:lnTo>
                  <a:pt x="3989" y="241"/>
                </a:lnTo>
                <a:lnTo>
                  <a:pt x="3989" y="241"/>
                </a:lnTo>
                <a:lnTo>
                  <a:pt x="3994" y="243"/>
                </a:lnTo>
                <a:lnTo>
                  <a:pt x="3996" y="243"/>
                </a:lnTo>
                <a:lnTo>
                  <a:pt x="4000" y="243"/>
                </a:lnTo>
                <a:lnTo>
                  <a:pt x="4002" y="245"/>
                </a:lnTo>
                <a:lnTo>
                  <a:pt x="4004" y="243"/>
                </a:lnTo>
                <a:lnTo>
                  <a:pt x="4004" y="241"/>
                </a:lnTo>
                <a:lnTo>
                  <a:pt x="4006" y="241"/>
                </a:lnTo>
                <a:lnTo>
                  <a:pt x="4006" y="241"/>
                </a:lnTo>
                <a:close/>
                <a:moveTo>
                  <a:pt x="4021" y="118"/>
                </a:moveTo>
                <a:lnTo>
                  <a:pt x="4015" y="120"/>
                </a:lnTo>
                <a:lnTo>
                  <a:pt x="4004" y="122"/>
                </a:lnTo>
                <a:lnTo>
                  <a:pt x="4002" y="120"/>
                </a:lnTo>
                <a:lnTo>
                  <a:pt x="4000" y="122"/>
                </a:lnTo>
                <a:lnTo>
                  <a:pt x="3996" y="120"/>
                </a:lnTo>
                <a:lnTo>
                  <a:pt x="3992" y="120"/>
                </a:lnTo>
                <a:lnTo>
                  <a:pt x="3989" y="122"/>
                </a:lnTo>
                <a:lnTo>
                  <a:pt x="3989" y="122"/>
                </a:lnTo>
                <a:lnTo>
                  <a:pt x="3987" y="124"/>
                </a:lnTo>
                <a:lnTo>
                  <a:pt x="3983" y="122"/>
                </a:lnTo>
                <a:lnTo>
                  <a:pt x="3983" y="122"/>
                </a:lnTo>
                <a:lnTo>
                  <a:pt x="3981" y="124"/>
                </a:lnTo>
                <a:lnTo>
                  <a:pt x="3979" y="124"/>
                </a:lnTo>
                <a:lnTo>
                  <a:pt x="3975" y="126"/>
                </a:lnTo>
                <a:lnTo>
                  <a:pt x="3973" y="130"/>
                </a:lnTo>
                <a:lnTo>
                  <a:pt x="3971" y="132"/>
                </a:lnTo>
                <a:lnTo>
                  <a:pt x="3966" y="134"/>
                </a:lnTo>
                <a:lnTo>
                  <a:pt x="3960" y="136"/>
                </a:lnTo>
                <a:lnTo>
                  <a:pt x="3956" y="141"/>
                </a:lnTo>
                <a:lnTo>
                  <a:pt x="3958" y="143"/>
                </a:lnTo>
                <a:lnTo>
                  <a:pt x="3962" y="141"/>
                </a:lnTo>
                <a:lnTo>
                  <a:pt x="3966" y="143"/>
                </a:lnTo>
                <a:lnTo>
                  <a:pt x="3973" y="143"/>
                </a:lnTo>
                <a:lnTo>
                  <a:pt x="3975" y="147"/>
                </a:lnTo>
                <a:lnTo>
                  <a:pt x="3977" y="149"/>
                </a:lnTo>
                <a:lnTo>
                  <a:pt x="3979" y="151"/>
                </a:lnTo>
                <a:lnTo>
                  <a:pt x="3979" y="151"/>
                </a:lnTo>
                <a:lnTo>
                  <a:pt x="3979" y="153"/>
                </a:lnTo>
                <a:lnTo>
                  <a:pt x="3981" y="153"/>
                </a:lnTo>
                <a:lnTo>
                  <a:pt x="3985" y="155"/>
                </a:lnTo>
                <a:lnTo>
                  <a:pt x="3985" y="155"/>
                </a:lnTo>
                <a:lnTo>
                  <a:pt x="3989" y="153"/>
                </a:lnTo>
                <a:lnTo>
                  <a:pt x="3992" y="153"/>
                </a:lnTo>
                <a:lnTo>
                  <a:pt x="3994" y="155"/>
                </a:lnTo>
                <a:lnTo>
                  <a:pt x="3996" y="157"/>
                </a:lnTo>
                <a:lnTo>
                  <a:pt x="4004" y="155"/>
                </a:lnTo>
                <a:lnTo>
                  <a:pt x="4004" y="155"/>
                </a:lnTo>
                <a:lnTo>
                  <a:pt x="4010" y="157"/>
                </a:lnTo>
                <a:lnTo>
                  <a:pt x="4010" y="157"/>
                </a:lnTo>
                <a:lnTo>
                  <a:pt x="4012" y="159"/>
                </a:lnTo>
                <a:lnTo>
                  <a:pt x="4017" y="162"/>
                </a:lnTo>
                <a:lnTo>
                  <a:pt x="4021" y="162"/>
                </a:lnTo>
                <a:lnTo>
                  <a:pt x="4023" y="162"/>
                </a:lnTo>
                <a:lnTo>
                  <a:pt x="4025" y="162"/>
                </a:lnTo>
                <a:lnTo>
                  <a:pt x="4029" y="162"/>
                </a:lnTo>
                <a:lnTo>
                  <a:pt x="4031" y="164"/>
                </a:lnTo>
                <a:lnTo>
                  <a:pt x="4033" y="164"/>
                </a:lnTo>
                <a:lnTo>
                  <a:pt x="4040" y="162"/>
                </a:lnTo>
                <a:lnTo>
                  <a:pt x="4048" y="162"/>
                </a:lnTo>
                <a:lnTo>
                  <a:pt x="4050" y="162"/>
                </a:lnTo>
                <a:lnTo>
                  <a:pt x="4054" y="157"/>
                </a:lnTo>
                <a:lnTo>
                  <a:pt x="4054" y="155"/>
                </a:lnTo>
                <a:lnTo>
                  <a:pt x="4054" y="153"/>
                </a:lnTo>
                <a:lnTo>
                  <a:pt x="4052" y="153"/>
                </a:lnTo>
                <a:lnTo>
                  <a:pt x="4050" y="153"/>
                </a:lnTo>
                <a:lnTo>
                  <a:pt x="4046" y="149"/>
                </a:lnTo>
                <a:lnTo>
                  <a:pt x="4042" y="147"/>
                </a:lnTo>
                <a:lnTo>
                  <a:pt x="4044" y="147"/>
                </a:lnTo>
                <a:lnTo>
                  <a:pt x="4044" y="147"/>
                </a:lnTo>
                <a:lnTo>
                  <a:pt x="4048" y="147"/>
                </a:lnTo>
                <a:lnTo>
                  <a:pt x="4050" y="147"/>
                </a:lnTo>
                <a:lnTo>
                  <a:pt x="4052" y="147"/>
                </a:lnTo>
                <a:lnTo>
                  <a:pt x="4052" y="145"/>
                </a:lnTo>
                <a:lnTo>
                  <a:pt x="4052" y="141"/>
                </a:lnTo>
                <a:lnTo>
                  <a:pt x="4052" y="141"/>
                </a:lnTo>
                <a:lnTo>
                  <a:pt x="4052" y="141"/>
                </a:lnTo>
                <a:lnTo>
                  <a:pt x="4052" y="139"/>
                </a:lnTo>
                <a:lnTo>
                  <a:pt x="4052" y="136"/>
                </a:lnTo>
                <a:lnTo>
                  <a:pt x="4054" y="136"/>
                </a:lnTo>
                <a:lnTo>
                  <a:pt x="4054" y="134"/>
                </a:lnTo>
                <a:lnTo>
                  <a:pt x="4054" y="132"/>
                </a:lnTo>
                <a:lnTo>
                  <a:pt x="4056" y="132"/>
                </a:lnTo>
                <a:lnTo>
                  <a:pt x="4056" y="128"/>
                </a:lnTo>
                <a:lnTo>
                  <a:pt x="4054" y="128"/>
                </a:lnTo>
                <a:lnTo>
                  <a:pt x="4052" y="126"/>
                </a:lnTo>
                <a:lnTo>
                  <a:pt x="4050" y="126"/>
                </a:lnTo>
                <a:lnTo>
                  <a:pt x="4048" y="126"/>
                </a:lnTo>
                <a:lnTo>
                  <a:pt x="4048" y="124"/>
                </a:lnTo>
                <a:lnTo>
                  <a:pt x="4046" y="124"/>
                </a:lnTo>
                <a:lnTo>
                  <a:pt x="4040" y="122"/>
                </a:lnTo>
                <a:lnTo>
                  <a:pt x="4036" y="122"/>
                </a:lnTo>
                <a:lnTo>
                  <a:pt x="4036" y="122"/>
                </a:lnTo>
                <a:lnTo>
                  <a:pt x="4033" y="124"/>
                </a:lnTo>
                <a:lnTo>
                  <a:pt x="4036" y="126"/>
                </a:lnTo>
                <a:lnTo>
                  <a:pt x="4033" y="128"/>
                </a:lnTo>
                <a:lnTo>
                  <a:pt x="4031" y="128"/>
                </a:lnTo>
                <a:lnTo>
                  <a:pt x="4029" y="128"/>
                </a:lnTo>
                <a:lnTo>
                  <a:pt x="4025" y="128"/>
                </a:lnTo>
                <a:lnTo>
                  <a:pt x="4023" y="132"/>
                </a:lnTo>
                <a:lnTo>
                  <a:pt x="4023" y="132"/>
                </a:lnTo>
                <a:lnTo>
                  <a:pt x="4021" y="132"/>
                </a:lnTo>
                <a:lnTo>
                  <a:pt x="4023" y="128"/>
                </a:lnTo>
                <a:lnTo>
                  <a:pt x="4023" y="128"/>
                </a:lnTo>
                <a:lnTo>
                  <a:pt x="4025" y="126"/>
                </a:lnTo>
                <a:lnTo>
                  <a:pt x="4025" y="124"/>
                </a:lnTo>
                <a:lnTo>
                  <a:pt x="4027" y="124"/>
                </a:lnTo>
                <a:lnTo>
                  <a:pt x="4025" y="122"/>
                </a:lnTo>
                <a:lnTo>
                  <a:pt x="4023" y="120"/>
                </a:lnTo>
                <a:lnTo>
                  <a:pt x="4021" y="118"/>
                </a:lnTo>
                <a:close/>
                <a:moveTo>
                  <a:pt x="4010" y="237"/>
                </a:moveTo>
                <a:lnTo>
                  <a:pt x="4010" y="237"/>
                </a:lnTo>
                <a:lnTo>
                  <a:pt x="4010" y="239"/>
                </a:lnTo>
                <a:lnTo>
                  <a:pt x="4008" y="241"/>
                </a:lnTo>
                <a:lnTo>
                  <a:pt x="4008" y="241"/>
                </a:lnTo>
                <a:lnTo>
                  <a:pt x="4010" y="243"/>
                </a:lnTo>
                <a:lnTo>
                  <a:pt x="4010" y="243"/>
                </a:lnTo>
                <a:lnTo>
                  <a:pt x="4010" y="243"/>
                </a:lnTo>
                <a:lnTo>
                  <a:pt x="4012" y="241"/>
                </a:lnTo>
                <a:lnTo>
                  <a:pt x="4015" y="239"/>
                </a:lnTo>
                <a:lnTo>
                  <a:pt x="4015" y="239"/>
                </a:lnTo>
                <a:lnTo>
                  <a:pt x="4012" y="237"/>
                </a:lnTo>
                <a:lnTo>
                  <a:pt x="4010" y="237"/>
                </a:lnTo>
                <a:close/>
                <a:moveTo>
                  <a:pt x="3790" y="269"/>
                </a:moveTo>
                <a:lnTo>
                  <a:pt x="3790" y="269"/>
                </a:lnTo>
                <a:lnTo>
                  <a:pt x="3790" y="269"/>
                </a:lnTo>
                <a:lnTo>
                  <a:pt x="3795" y="269"/>
                </a:lnTo>
                <a:lnTo>
                  <a:pt x="3795" y="271"/>
                </a:lnTo>
                <a:lnTo>
                  <a:pt x="3795" y="271"/>
                </a:lnTo>
                <a:lnTo>
                  <a:pt x="3797" y="266"/>
                </a:lnTo>
                <a:lnTo>
                  <a:pt x="3799" y="269"/>
                </a:lnTo>
                <a:lnTo>
                  <a:pt x="3799" y="266"/>
                </a:lnTo>
                <a:lnTo>
                  <a:pt x="3799" y="266"/>
                </a:lnTo>
                <a:lnTo>
                  <a:pt x="3799" y="264"/>
                </a:lnTo>
                <a:lnTo>
                  <a:pt x="3799" y="262"/>
                </a:lnTo>
                <a:lnTo>
                  <a:pt x="3797" y="262"/>
                </a:lnTo>
                <a:lnTo>
                  <a:pt x="3795" y="262"/>
                </a:lnTo>
                <a:lnTo>
                  <a:pt x="3795" y="264"/>
                </a:lnTo>
                <a:lnTo>
                  <a:pt x="3795" y="266"/>
                </a:lnTo>
                <a:lnTo>
                  <a:pt x="3792" y="266"/>
                </a:lnTo>
                <a:lnTo>
                  <a:pt x="3792" y="264"/>
                </a:lnTo>
                <a:lnTo>
                  <a:pt x="3788" y="266"/>
                </a:lnTo>
                <a:lnTo>
                  <a:pt x="3788" y="269"/>
                </a:lnTo>
                <a:lnTo>
                  <a:pt x="3790" y="269"/>
                </a:lnTo>
                <a:close/>
                <a:moveTo>
                  <a:pt x="3751" y="340"/>
                </a:moveTo>
                <a:lnTo>
                  <a:pt x="3759" y="342"/>
                </a:lnTo>
                <a:lnTo>
                  <a:pt x="3759" y="342"/>
                </a:lnTo>
                <a:lnTo>
                  <a:pt x="3759" y="340"/>
                </a:lnTo>
                <a:lnTo>
                  <a:pt x="3761" y="336"/>
                </a:lnTo>
                <a:lnTo>
                  <a:pt x="3759" y="333"/>
                </a:lnTo>
                <a:lnTo>
                  <a:pt x="3757" y="331"/>
                </a:lnTo>
                <a:lnTo>
                  <a:pt x="3755" y="331"/>
                </a:lnTo>
                <a:lnTo>
                  <a:pt x="3746" y="336"/>
                </a:lnTo>
                <a:lnTo>
                  <a:pt x="3746" y="338"/>
                </a:lnTo>
                <a:lnTo>
                  <a:pt x="3748" y="338"/>
                </a:lnTo>
                <a:lnTo>
                  <a:pt x="3751" y="340"/>
                </a:lnTo>
                <a:close/>
                <a:moveTo>
                  <a:pt x="3730" y="346"/>
                </a:moveTo>
                <a:lnTo>
                  <a:pt x="3728" y="348"/>
                </a:lnTo>
                <a:lnTo>
                  <a:pt x="3725" y="348"/>
                </a:lnTo>
                <a:lnTo>
                  <a:pt x="3721" y="350"/>
                </a:lnTo>
                <a:lnTo>
                  <a:pt x="3721" y="352"/>
                </a:lnTo>
                <a:lnTo>
                  <a:pt x="3721" y="352"/>
                </a:lnTo>
                <a:lnTo>
                  <a:pt x="3725" y="352"/>
                </a:lnTo>
                <a:lnTo>
                  <a:pt x="3732" y="352"/>
                </a:lnTo>
                <a:lnTo>
                  <a:pt x="3734" y="352"/>
                </a:lnTo>
                <a:lnTo>
                  <a:pt x="3738" y="350"/>
                </a:lnTo>
                <a:lnTo>
                  <a:pt x="3740" y="348"/>
                </a:lnTo>
                <a:lnTo>
                  <a:pt x="3742" y="348"/>
                </a:lnTo>
                <a:lnTo>
                  <a:pt x="3742" y="346"/>
                </a:lnTo>
                <a:lnTo>
                  <a:pt x="3742" y="346"/>
                </a:lnTo>
                <a:lnTo>
                  <a:pt x="3734" y="344"/>
                </a:lnTo>
                <a:lnTo>
                  <a:pt x="3732" y="344"/>
                </a:lnTo>
                <a:lnTo>
                  <a:pt x="3730" y="346"/>
                </a:lnTo>
                <a:close/>
                <a:moveTo>
                  <a:pt x="593" y="1772"/>
                </a:moveTo>
                <a:lnTo>
                  <a:pt x="591" y="1772"/>
                </a:lnTo>
                <a:lnTo>
                  <a:pt x="593" y="1772"/>
                </a:lnTo>
                <a:lnTo>
                  <a:pt x="593" y="1774"/>
                </a:lnTo>
                <a:lnTo>
                  <a:pt x="593" y="1772"/>
                </a:lnTo>
                <a:lnTo>
                  <a:pt x="595" y="1772"/>
                </a:lnTo>
                <a:lnTo>
                  <a:pt x="597" y="1772"/>
                </a:lnTo>
                <a:lnTo>
                  <a:pt x="595" y="1772"/>
                </a:lnTo>
                <a:lnTo>
                  <a:pt x="593" y="1772"/>
                </a:lnTo>
                <a:close/>
                <a:moveTo>
                  <a:pt x="3711" y="319"/>
                </a:moveTo>
                <a:lnTo>
                  <a:pt x="3711" y="319"/>
                </a:lnTo>
                <a:lnTo>
                  <a:pt x="3713" y="321"/>
                </a:lnTo>
                <a:lnTo>
                  <a:pt x="3719" y="321"/>
                </a:lnTo>
                <a:lnTo>
                  <a:pt x="3719" y="321"/>
                </a:lnTo>
                <a:lnTo>
                  <a:pt x="3713" y="319"/>
                </a:lnTo>
                <a:lnTo>
                  <a:pt x="3711" y="319"/>
                </a:lnTo>
                <a:close/>
                <a:moveTo>
                  <a:pt x="3711" y="139"/>
                </a:moveTo>
                <a:lnTo>
                  <a:pt x="3715" y="139"/>
                </a:lnTo>
                <a:lnTo>
                  <a:pt x="3717" y="139"/>
                </a:lnTo>
                <a:lnTo>
                  <a:pt x="3719" y="141"/>
                </a:lnTo>
                <a:lnTo>
                  <a:pt x="3721" y="141"/>
                </a:lnTo>
                <a:lnTo>
                  <a:pt x="3732" y="141"/>
                </a:lnTo>
                <a:lnTo>
                  <a:pt x="3732" y="141"/>
                </a:lnTo>
                <a:lnTo>
                  <a:pt x="3728" y="139"/>
                </a:lnTo>
                <a:lnTo>
                  <a:pt x="3715" y="136"/>
                </a:lnTo>
                <a:lnTo>
                  <a:pt x="3715" y="136"/>
                </a:lnTo>
                <a:lnTo>
                  <a:pt x="3713" y="136"/>
                </a:lnTo>
                <a:lnTo>
                  <a:pt x="3711" y="134"/>
                </a:lnTo>
                <a:lnTo>
                  <a:pt x="3709" y="136"/>
                </a:lnTo>
                <a:lnTo>
                  <a:pt x="3711" y="136"/>
                </a:lnTo>
                <a:lnTo>
                  <a:pt x="3711" y="139"/>
                </a:lnTo>
                <a:close/>
                <a:moveTo>
                  <a:pt x="3753" y="97"/>
                </a:moveTo>
                <a:lnTo>
                  <a:pt x="3767" y="97"/>
                </a:lnTo>
                <a:lnTo>
                  <a:pt x="3772" y="95"/>
                </a:lnTo>
                <a:lnTo>
                  <a:pt x="3772" y="95"/>
                </a:lnTo>
                <a:lnTo>
                  <a:pt x="3774" y="92"/>
                </a:lnTo>
                <a:lnTo>
                  <a:pt x="3772" y="92"/>
                </a:lnTo>
                <a:lnTo>
                  <a:pt x="3763" y="92"/>
                </a:lnTo>
                <a:lnTo>
                  <a:pt x="3755" y="92"/>
                </a:lnTo>
                <a:lnTo>
                  <a:pt x="3755" y="95"/>
                </a:lnTo>
                <a:lnTo>
                  <a:pt x="3753" y="97"/>
                </a:lnTo>
                <a:lnTo>
                  <a:pt x="3753" y="97"/>
                </a:lnTo>
                <a:lnTo>
                  <a:pt x="3753" y="97"/>
                </a:lnTo>
                <a:close/>
                <a:moveTo>
                  <a:pt x="3816" y="304"/>
                </a:moveTo>
                <a:lnTo>
                  <a:pt x="3818" y="304"/>
                </a:lnTo>
                <a:lnTo>
                  <a:pt x="3818" y="304"/>
                </a:lnTo>
                <a:lnTo>
                  <a:pt x="3818" y="304"/>
                </a:lnTo>
                <a:lnTo>
                  <a:pt x="3820" y="304"/>
                </a:lnTo>
                <a:lnTo>
                  <a:pt x="3818" y="302"/>
                </a:lnTo>
                <a:lnTo>
                  <a:pt x="3811" y="302"/>
                </a:lnTo>
                <a:lnTo>
                  <a:pt x="3809" y="302"/>
                </a:lnTo>
                <a:lnTo>
                  <a:pt x="3807" y="302"/>
                </a:lnTo>
                <a:lnTo>
                  <a:pt x="3813" y="304"/>
                </a:lnTo>
                <a:lnTo>
                  <a:pt x="3816" y="304"/>
                </a:lnTo>
                <a:close/>
                <a:moveTo>
                  <a:pt x="3803" y="304"/>
                </a:moveTo>
                <a:lnTo>
                  <a:pt x="3805" y="304"/>
                </a:lnTo>
                <a:lnTo>
                  <a:pt x="3805" y="302"/>
                </a:lnTo>
                <a:lnTo>
                  <a:pt x="3805" y="302"/>
                </a:lnTo>
                <a:lnTo>
                  <a:pt x="3805" y="302"/>
                </a:lnTo>
                <a:lnTo>
                  <a:pt x="3803" y="302"/>
                </a:lnTo>
                <a:lnTo>
                  <a:pt x="3801" y="302"/>
                </a:lnTo>
                <a:lnTo>
                  <a:pt x="3801" y="302"/>
                </a:lnTo>
                <a:lnTo>
                  <a:pt x="3801" y="302"/>
                </a:lnTo>
                <a:lnTo>
                  <a:pt x="3803" y="304"/>
                </a:lnTo>
                <a:close/>
                <a:moveTo>
                  <a:pt x="4056" y="134"/>
                </a:moveTo>
                <a:lnTo>
                  <a:pt x="4054" y="136"/>
                </a:lnTo>
                <a:lnTo>
                  <a:pt x="4059" y="136"/>
                </a:lnTo>
                <a:lnTo>
                  <a:pt x="4061" y="134"/>
                </a:lnTo>
                <a:lnTo>
                  <a:pt x="4059" y="134"/>
                </a:lnTo>
                <a:lnTo>
                  <a:pt x="4056" y="134"/>
                </a:lnTo>
                <a:lnTo>
                  <a:pt x="4056" y="134"/>
                </a:lnTo>
                <a:lnTo>
                  <a:pt x="4056" y="134"/>
                </a:lnTo>
                <a:close/>
                <a:moveTo>
                  <a:pt x="4570" y="300"/>
                </a:moveTo>
                <a:lnTo>
                  <a:pt x="4572" y="302"/>
                </a:lnTo>
                <a:lnTo>
                  <a:pt x="4574" y="304"/>
                </a:lnTo>
                <a:lnTo>
                  <a:pt x="4578" y="308"/>
                </a:lnTo>
                <a:lnTo>
                  <a:pt x="4580" y="308"/>
                </a:lnTo>
                <a:lnTo>
                  <a:pt x="4580" y="308"/>
                </a:lnTo>
                <a:lnTo>
                  <a:pt x="4582" y="306"/>
                </a:lnTo>
                <a:lnTo>
                  <a:pt x="4578" y="302"/>
                </a:lnTo>
                <a:lnTo>
                  <a:pt x="4572" y="300"/>
                </a:lnTo>
                <a:lnTo>
                  <a:pt x="4570" y="298"/>
                </a:lnTo>
                <a:lnTo>
                  <a:pt x="4570" y="300"/>
                </a:lnTo>
                <a:lnTo>
                  <a:pt x="4570" y="300"/>
                </a:lnTo>
                <a:close/>
                <a:moveTo>
                  <a:pt x="4735" y="275"/>
                </a:moveTo>
                <a:lnTo>
                  <a:pt x="4740" y="277"/>
                </a:lnTo>
                <a:lnTo>
                  <a:pt x="4742" y="277"/>
                </a:lnTo>
                <a:lnTo>
                  <a:pt x="4746" y="279"/>
                </a:lnTo>
                <a:lnTo>
                  <a:pt x="4748" y="279"/>
                </a:lnTo>
                <a:lnTo>
                  <a:pt x="4752" y="281"/>
                </a:lnTo>
                <a:lnTo>
                  <a:pt x="4752" y="283"/>
                </a:lnTo>
                <a:lnTo>
                  <a:pt x="4756" y="283"/>
                </a:lnTo>
                <a:lnTo>
                  <a:pt x="4767" y="283"/>
                </a:lnTo>
                <a:lnTo>
                  <a:pt x="4775" y="283"/>
                </a:lnTo>
                <a:lnTo>
                  <a:pt x="4779" y="283"/>
                </a:lnTo>
                <a:lnTo>
                  <a:pt x="4786" y="281"/>
                </a:lnTo>
                <a:lnTo>
                  <a:pt x="4790" y="279"/>
                </a:lnTo>
                <a:lnTo>
                  <a:pt x="4790" y="279"/>
                </a:lnTo>
                <a:lnTo>
                  <a:pt x="4792" y="273"/>
                </a:lnTo>
                <a:lnTo>
                  <a:pt x="4792" y="273"/>
                </a:lnTo>
                <a:lnTo>
                  <a:pt x="4790" y="273"/>
                </a:lnTo>
                <a:lnTo>
                  <a:pt x="4790" y="275"/>
                </a:lnTo>
                <a:lnTo>
                  <a:pt x="4788" y="275"/>
                </a:lnTo>
                <a:lnTo>
                  <a:pt x="4788" y="273"/>
                </a:lnTo>
                <a:lnTo>
                  <a:pt x="4786" y="273"/>
                </a:lnTo>
                <a:lnTo>
                  <a:pt x="4781" y="271"/>
                </a:lnTo>
                <a:lnTo>
                  <a:pt x="4775" y="271"/>
                </a:lnTo>
                <a:lnTo>
                  <a:pt x="4767" y="271"/>
                </a:lnTo>
                <a:lnTo>
                  <a:pt x="4765" y="271"/>
                </a:lnTo>
                <a:lnTo>
                  <a:pt x="4761" y="271"/>
                </a:lnTo>
                <a:lnTo>
                  <a:pt x="4758" y="269"/>
                </a:lnTo>
                <a:lnTo>
                  <a:pt x="4758" y="269"/>
                </a:lnTo>
                <a:lnTo>
                  <a:pt x="4758" y="269"/>
                </a:lnTo>
                <a:lnTo>
                  <a:pt x="4758" y="266"/>
                </a:lnTo>
                <a:lnTo>
                  <a:pt x="4758" y="264"/>
                </a:lnTo>
                <a:lnTo>
                  <a:pt x="4744" y="264"/>
                </a:lnTo>
                <a:lnTo>
                  <a:pt x="4744" y="264"/>
                </a:lnTo>
                <a:lnTo>
                  <a:pt x="4737" y="266"/>
                </a:lnTo>
                <a:lnTo>
                  <a:pt x="4735" y="266"/>
                </a:lnTo>
                <a:lnTo>
                  <a:pt x="4733" y="264"/>
                </a:lnTo>
                <a:lnTo>
                  <a:pt x="4733" y="262"/>
                </a:lnTo>
                <a:lnTo>
                  <a:pt x="4731" y="260"/>
                </a:lnTo>
                <a:lnTo>
                  <a:pt x="4729" y="260"/>
                </a:lnTo>
                <a:lnTo>
                  <a:pt x="4727" y="264"/>
                </a:lnTo>
                <a:lnTo>
                  <a:pt x="4727" y="266"/>
                </a:lnTo>
                <a:lnTo>
                  <a:pt x="4725" y="269"/>
                </a:lnTo>
                <a:lnTo>
                  <a:pt x="4725" y="271"/>
                </a:lnTo>
                <a:lnTo>
                  <a:pt x="4733" y="275"/>
                </a:lnTo>
                <a:lnTo>
                  <a:pt x="4735" y="275"/>
                </a:lnTo>
                <a:close/>
                <a:moveTo>
                  <a:pt x="4641" y="308"/>
                </a:moveTo>
                <a:lnTo>
                  <a:pt x="4643" y="308"/>
                </a:lnTo>
                <a:lnTo>
                  <a:pt x="4652" y="306"/>
                </a:lnTo>
                <a:lnTo>
                  <a:pt x="4652" y="304"/>
                </a:lnTo>
                <a:lnTo>
                  <a:pt x="4652" y="300"/>
                </a:lnTo>
                <a:lnTo>
                  <a:pt x="4652" y="300"/>
                </a:lnTo>
                <a:lnTo>
                  <a:pt x="4652" y="298"/>
                </a:lnTo>
                <a:lnTo>
                  <a:pt x="4649" y="298"/>
                </a:lnTo>
                <a:lnTo>
                  <a:pt x="4647" y="298"/>
                </a:lnTo>
                <a:lnTo>
                  <a:pt x="4641" y="298"/>
                </a:lnTo>
                <a:lnTo>
                  <a:pt x="4641" y="298"/>
                </a:lnTo>
                <a:lnTo>
                  <a:pt x="4639" y="300"/>
                </a:lnTo>
                <a:lnTo>
                  <a:pt x="4637" y="300"/>
                </a:lnTo>
                <a:lnTo>
                  <a:pt x="4639" y="306"/>
                </a:lnTo>
                <a:lnTo>
                  <a:pt x="4641" y="308"/>
                </a:lnTo>
                <a:close/>
                <a:moveTo>
                  <a:pt x="4631" y="321"/>
                </a:moveTo>
                <a:lnTo>
                  <a:pt x="4633" y="323"/>
                </a:lnTo>
                <a:lnTo>
                  <a:pt x="4635" y="323"/>
                </a:lnTo>
                <a:lnTo>
                  <a:pt x="4637" y="323"/>
                </a:lnTo>
                <a:lnTo>
                  <a:pt x="4641" y="321"/>
                </a:lnTo>
                <a:lnTo>
                  <a:pt x="4645" y="321"/>
                </a:lnTo>
                <a:lnTo>
                  <a:pt x="4647" y="321"/>
                </a:lnTo>
                <a:lnTo>
                  <a:pt x="4654" y="323"/>
                </a:lnTo>
                <a:lnTo>
                  <a:pt x="4660" y="325"/>
                </a:lnTo>
                <a:lnTo>
                  <a:pt x="4666" y="325"/>
                </a:lnTo>
                <a:lnTo>
                  <a:pt x="4670" y="327"/>
                </a:lnTo>
                <a:lnTo>
                  <a:pt x="4673" y="327"/>
                </a:lnTo>
                <a:lnTo>
                  <a:pt x="4677" y="327"/>
                </a:lnTo>
                <a:lnTo>
                  <a:pt x="4683" y="327"/>
                </a:lnTo>
                <a:lnTo>
                  <a:pt x="4685" y="327"/>
                </a:lnTo>
                <a:lnTo>
                  <a:pt x="4687" y="327"/>
                </a:lnTo>
                <a:lnTo>
                  <a:pt x="4685" y="321"/>
                </a:lnTo>
                <a:lnTo>
                  <a:pt x="4685" y="319"/>
                </a:lnTo>
                <a:lnTo>
                  <a:pt x="4685" y="317"/>
                </a:lnTo>
                <a:lnTo>
                  <a:pt x="4675" y="310"/>
                </a:lnTo>
                <a:lnTo>
                  <a:pt x="4670" y="310"/>
                </a:lnTo>
                <a:lnTo>
                  <a:pt x="4668" y="308"/>
                </a:lnTo>
                <a:lnTo>
                  <a:pt x="4664" y="308"/>
                </a:lnTo>
                <a:lnTo>
                  <a:pt x="4660" y="308"/>
                </a:lnTo>
                <a:lnTo>
                  <a:pt x="4656" y="308"/>
                </a:lnTo>
                <a:lnTo>
                  <a:pt x="4654" y="308"/>
                </a:lnTo>
                <a:lnTo>
                  <a:pt x="4652" y="308"/>
                </a:lnTo>
                <a:lnTo>
                  <a:pt x="4649" y="310"/>
                </a:lnTo>
                <a:lnTo>
                  <a:pt x="4649" y="313"/>
                </a:lnTo>
                <a:lnTo>
                  <a:pt x="4645" y="317"/>
                </a:lnTo>
                <a:lnTo>
                  <a:pt x="4645" y="317"/>
                </a:lnTo>
                <a:lnTo>
                  <a:pt x="4641" y="321"/>
                </a:lnTo>
                <a:lnTo>
                  <a:pt x="4639" y="321"/>
                </a:lnTo>
                <a:lnTo>
                  <a:pt x="4635" y="321"/>
                </a:lnTo>
                <a:lnTo>
                  <a:pt x="4631" y="321"/>
                </a:lnTo>
                <a:close/>
                <a:moveTo>
                  <a:pt x="4593" y="271"/>
                </a:moveTo>
                <a:lnTo>
                  <a:pt x="4595" y="273"/>
                </a:lnTo>
                <a:lnTo>
                  <a:pt x="4599" y="275"/>
                </a:lnTo>
                <a:lnTo>
                  <a:pt x="4601" y="277"/>
                </a:lnTo>
                <a:lnTo>
                  <a:pt x="4603" y="277"/>
                </a:lnTo>
                <a:lnTo>
                  <a:pt x="4605" y="281"/>
                </a:lnTo>
                <a:lnTo>
                  <a:pt x="4608" y="283"/>
                </a:lnTo>
                <a:lnTo>
                  <a:pt x="4608" y="283"/>
                </a:lnTo>
                <a:lnTo>
                  <a:pt x="4620" y="285"/>
                </a:lnTo>
                <a:lnTo>
                  <a:pt x="4620" y="287"/>
                </a:lnTo>
                <a:lnTo>
                  <a:pt x="4622" y="287"/>
                </a:lnTo>
                <a:lnTo>
                  <a:pt x="4624" y="287"/>
                </a:lnTo>
                <a:lnTo>
                  <a:pt x="4626" y="285"/>
                </a:lnTo>
                <a:lnTo>
                  <a:pt x="4629" y="285"/>
                </a:lnTo>
                <a:lnTo>
                  <a:pt x="4629" y="281"/>
                </a:lnTo>
                <a:lnTo>
                  <a:pt x="4629" y="279"/>
                </a:lnTo>
                <a:lnTo>
                  <a:pt x="4631" y="279"/>
                </a:lnTo>
                <a:lnTo>
                  <a:pt x="4631" y="279"/>
                </a:lnTo>
                <a:lnTo>
                  <a:pt x="4633" y="279"/>
                </a:lnTo>
                <a:lnTo>
                  <a:pt x="4637" y="281"/>
                </a:lnTo>
                <a:lnTo>
                  <a:pt x="4639" y="281"/>
                </a:lnTo>
                <a:lnTo>
                  <a:pt x="4643" y="281"/>
                </a:lnTo>
                <a:lnTo>
                  <a:pt x="4645" y="281"/>
                </a:lnTo>
                <a:lnTo>
                  <a:pt x="4656" y="279"/>
                </a:lnTo>
                <a:lnTo>
                  <a:pt x="4658" y="279"/>
                </a:lnTo>
                <a:lnTo>
                  <a:pt x="4662" y="277"/>
                </a:lnTo>
                <a:lnTo>
                  <a:pt x="4664" y="277"/>
                </a:lnTo>
                <a:lnTo>
                  <a:pt x="4666" y="279"/>
                </a:lnTo>
                <a:lnTo>
                  <a:pt x="4668" y="281"/>
                </a:lnTo>
                <a:lnTo>
                  <a:pt x="4668" y="281"/>
                </a:lnTo>
                <a:lnTo>
                  <a:pt x="4670" y="283"/>
                </a:lnTo>
                <a:lnTo>
                  <a:pt x="4673" y="283"/>
                </a:lnTo>
                <a:lnTo>
                  <a:pt x="4675" y="281"/>
                </a:lnTo>
                <a:lnTo>
                  <a:pt x="4677" y="281"/>
                </a:lnTo>
                <a:lnTo>
                  <a:pt x="4681" y="279"/>
                </a:lnTo>
                <a:lnTo>
                  <a:pt x="4679" y="275"/>
                </a:lnTo>
                <a:lnTo>
                  <a:pt x="4675" y="275"/>
                </a:lnTo>
                <a:lnTo>
                  <a:pt x="4675" y="273"/>
                </a:lnTo>
                <a:lnTo>
                  <a:pt x="4668" y="266"/>
                </a:lnTo>
                <a:lnTo>
                  <a:pt x="4668" y="266"/>
                </a:lnTo>
                <a:lnTo>
                  <a:pt x="4666" y="264"/>
                </a:lnTo>
                <a:lnTo>
                  <a:pt x="4666" y="258"/>
                </a:lnTo>
                <a:lnTo>
                  <a:pt x="4668" y="258"/>
                </a:lnTo>
                <a:lnTo>
                  <a:pt x="4673" y="256"/>
                </a:lnTo>
                <a:lnTo>
                  <a:pt x="4679" y="256"/>
                </a:lnTo>
                <a:lnTo>
                  <a:pt x="4679" y="258"/>
                </a:lnTo>
                <a:lnTo>
                  <a:pt x="4679" y="258"/>
                </a:lnTo>
                <a:lnTo>
                  <a:pt x="4677" y="260"/>
                </a:lnTo>
                <a:lnTo>
                  <a:pt x="4675" y="262"/>
                </a:lnTo>
                <a:lnTo>
                  <a:pt x="4675" y="264"/>
                </a:lnTo>
                <a:lnTo>
                  <a:pt x="4675" y="269"/>
                </a:lnTo>
                <a:lnTo>
                  <a:pt x="4677" y="269"/>
                </a:lnTo>
                <a:lnTo>
                  <a:pt x="4679" y="271"/>
                </a:lnTo>
                <a:lnTo>
                  <a:pt x="4681" y="275"/>
                </a:lnTo>
                <a:lnTo>
                  <a:pt x="4685" y="275"/>
                </a:lnTo>
                <a:lnTo>
                  <a:pt x="4689" y="275"/>
                </a:lnTo>
                <a:lnTo>
                  <a:pt x="4693" y="277"/>
                </a:lnTo>
                <a:lnTo>
                  <a:pt x="4698" y="275"/>
                </a:lnTo>
                <a:lnTo>
                  <a:pt x="4700" y="275"/>
                </a:lnTo>
                <a:lnTo>
                  <a:pt x="4706" y="269"/>
                </a:lnTo>
                <a:lnTo>
                  <a:pt x="4706" y="269"/>
                </a:lnTo>
                <a:lnTo>
                  <a:pt x="4704" y="266"/>
                </a:lnTo>
                <a:lnTo>
                  <a:pt x="4706" y="264"/>
                </a:lnTo>
                <a:lnTo>
                  <a:pt x="4708" y="262"/>
                </a:lnTo>
                <a:lnTo>
                  <a:pt x="4714" y="262"/>
                </a:lnTo>
                <a:lnTo>
                  <a:pt x="4712" y="260"/>
                </a:lnTo>
                <a:lnTo>
                  <a:pt x="4712" y="260"/>
                </a:lnTo>
                <a:lnTo>
                  <a:pt x="4689" y="252"/>
                </a:lnTo>
                <a:lnTo>
                  <a:pt x="4687" y="252"/>
                </a:lnTo>
                <a:lnTo>
                  <a:pt x="4683" y="254"/>
                </a:lnTo>
                <a:lnTo>
                  <a:pt x="4683" y="254"/>
                </a:lnTo>
                <a:lnTo>
                  <a:pt x="4679" y="254"/>
                </a:lnTo>
                <a:lnTo>
                  <a:pt x="4675" y="252"/>
                </a:lnTo>
                <a:lnTo>
                  <a:pt x="4673" y="252"/>
                </a:lnTo>
                <a:lnTo>
                  <a:pt x="4664" y="248"/>
                </a:lnTo>
                <a:lnTo>
                  <a:pt x="4662" y="245"/>
                </a:lnTo>
                <a:lnTo>
                  <a:pt x="4658" y="243"/>
                </a:lnTo>
                <a:lnTo>
                  <a:pt x="4656" y="245"/>
                </a:lnTo>
                <a:lnTo>
                  <a:pt x="4652" y="248"/>
                </a:lnTo>
                <a:lnTo>
                  <a:pt x="4649" y="250"/>
                </a:lnTo>
                <a:lnTo>
                  <a:pt x="4649" y="250"/>
                </a:lnTo>
                <a:lnTo>
                  <a:pt x="4649" y="252"/>
                </a:lnTo>
                <a:lnTo>
                  <a:pt x="4649" y="254"/>
                </a:lnTo>
                <a:lnTo>
                  <a:pt x="4649" y="256"/>
                </a:lnTo>
                <a:lnTo>
                  <a:pt x="4649" y="256"/>
                </a:lnTo>
                <a:lnTo>
                  <a:pt x="4649" y="258"/>
                </a:lnTo>
                <a:lnTo>
                  <a:pt x="4647" y="258"/>
                </a:lnTo>
                <a:lnTo>
                  <a:pt x="4645" y="258"/>
                </a:lnTo>
                <a:lnTo>
                  <a:pt x="4645" y="258"/>
                </a:lnTo>
                <a:lnTo>
                  <a:pt x="4643" y="258"/>
                </a:lnTo>
                <a:lnTo>
                  <a:pt x="4643" y="258"/>
                </a:lnTo>
                <a:lnTo>
                  <a:pt x="4641" y="254"/>
                </a:lnTo>
                <a:lnTo>
                  <a:pt x="4639" y="254"/>
                </a:lnTo>
                <a:lnTo>
                  <a:pt x="4639" y="254"/>
                </a:lnTo>
                <a:lnTo>
                  <a:pt x="4637" y="254"/>
                </a:lnTo>
                <a:lnTo>
                  <a:pt x="4633" y="250"/>
                </a:lnTo>
                <a:lnTo>
                  <a:pt x="4629" y="248"/>
                </a:lnTo>
                <a:lnTo>
                  <a:pt x="4624" y="245"/>
                </a:lnTo>
                <a:lnTo>
                  <a:pt x="4622" y="245"/>
                </a:lnTo>
                <a:lnTo>
                  <a:pt x="4622" y="243"/>
                </a:lnTo>
                <a:lnTo>
                  <a:pt x="4620" y="243"/>
                </a:lnTo>
                <a:lnTo>
                  <a:pt x="4618" y="243"/>
                </a:lnTo>
                <a:lnTo>
                  <a:pt x="4614" y="243"/>
                </a:lnTo>
                <a:lnTo>
                  <a:pt x="4610" y="245"/>
                </a:lnTo>
                <a:lnTo>
                  <a:pt x="4608" y="245"/>
                </a:lnTo>
                <a:lnTo>
                  <a:pt x="4608" y="248"/>
                </a:lnTo>
                <a:lnTo>
                  <a:pt x="4608" y="248"/>
                </a:lnTo>
                <a:lnTo>
                  <a:pt x="4603" y="248"/>
                </a:lnTo>
                <a:lnTo>
                  <a:pt x="4601" y="248"/>
                </a:lnTo>
                <a:lnTo>
                  <a:pt x="4601" y="250"/>
                </a:lnTo>
                <a:lnTo>
                  <a:pt x="4599" y="252"/>
                </a:lnTo>
                <a:lnTo>
                  <a:pt x="4601" y="254"/>
                </a:lnTo>
                <a:lnTo>
                  <a:pt x="4603" y="256"/>
                </a:lnTo>
                <a:lnTo>
                  <a:pt x="4597" y="254"/>
                </a:lnTo>
                <a:lnTo>
                  <a:pt x="4597" y="256"/>
                </a:lnTo>
                <a:lnTo>
                  <a:pt x="4595" y="262"/>
                </a:lnTo>
                <a:lnTo>
                  <a:pt x="4597" y="266"/>
                </a:lnTo>
                <a:lnTo>
                  <a:pt x="4595" y="266"/>
                </a:lnTo>
                <a:lnTo>
                  <a:pt x="4593" y="266"/>
                </a:lnTo>
                <a:lnTo>
                  <a:pt x="4591" y="269"/>
                </a:lnTo>
                <a:lnTo>
                  <a:pt x="4593" y="269"/>
                </a:lnTo>
                <a:lnTo>
                  <a:pt x="4593" y="271"/>
                </a:lnTo>
                <a:close/>
                <a:moveTo>
                  <a:pt x="4823" y="245"/>
                </a:moveTo>
                <a:lnTo>
                  <a:pt x="4821" y="243"/>
                </a:lnTo>
                <a:lnTo>
                  <a:pt x="4821" y="243"/>
                </a:lnTo>
                <a:lnTo>
                  <a:pt x="4821" y="243"/>
                </a:lnTo>
                <a:lnTo>
                  <a:pt x="4819" y="243"/>
                </a:lnTo>
                <a:lnTo>
                  <a:pt x="4817" y="243"/>
                </a:lnTo>
                <a:lnTo>
                  <a:pt x="4821" y="245"/>
                </a:lnTo>
                <a:lnTo>
                  <a:pt x="4823" y="245"/>
                </a:lnTo>
                <a:close/>
                <a:moveTo>
                  <a:pt x="4769" y="229"/>
                </a:moveTo>
                <a:lnTo>
                  <a:pt x="4771" y="227"/>
                </a:lnTo>
                <a:lnTo>
                  <a:pt x="4773" y="224"/>
                </a:lnTo>
                <a:lnTo>
                  <a:pt x="4763" y="227"/>
                </a:lnTo>
                <a:lnTo>
                  <a:pt x="4758" y="229"/>
                </a:lnTo>
                <a:lnTo>
                  <a:pt x="4758" y="229"/>
                </a:lnTo>
                <a:lnTo>
                  <a:pt x="4769" y="229"/>
                </a:lnTo>
                <a:lnTo>
                  <a:pt x="4769" y="229"/>
                </a:lnTo>
                <a:close/>
                <a:moveTo>
                  <a:pt x="4934" y="392"/>
                </a:moveTo>
                <a:lnTo>
                  <a:pt x="4937" y="392"/>
                </a:lnTo>
                <a:lnTo>
                  <a:pt x="4934" y="390"/>
                </a:lnTo>
                <a:lnTo>
                  <a:pt x="4934" y="388"/>
                </a:lnTo>
                <a:lnTo>
                  <a:pt x="4932" y="388"/>
                </a:lnTo>
                <a:lnTo>
                  <a:pt x="4932" y="388"/>
                </a:lnTo>
                <a:lnTo>
                  <a:pt x="4932" y="390"/>
                </a:lnTo>
                <a:lnTo>
                  <a:pt x="4932" y="392"/>
                </a:lnTo>
                <a:lnTo>
                  <a:pt x="4934" y="392"/>
                </a:lnTo>
                <a:close/>
                <a:moveTo>
                  <a:pt x="5041" y="419"/>
                </a:moveTo>
                <a:lnTo>
                  <a:pt x="5043" y="419"/>
                </a:lnTo>
                <a:lnTo>
                  <a:pt x="5048" y="422"/>
                </a:lnTo>
                <a:lnTo>
                  <a:pt x="5054" y="424"/>
                </a:lnTo>
                <a:lnTo>
                  <a:pt x="5058" y="424"/>
                </a:lnTo>
                <a:lnTo>
                  <a:pt x="5060" y="424"/>
                </a:lnTo>
                <a:lnTo>
                  <a:pt x="5060" y="422"/>
                </a:lnTo>
                <a:lnTo>
                  <a:pt x="5060" y="419"/>
                </a:lnTo>
                <a:lnTo>
                  <a:pt x="5060" y="419"/>
                </a:lnTo>
                <a:lnTo>
                  <a:pt x="5062" y="419"/>
                </a:lnTo>
                <a:lnTo>
                  <a:pt x="5062" y="417"/>
                </a:lnTo>
                <a:lnTo>
                  <a:pt x="5062" y="417"/>
                </a:lnTo>
                <a:lnTo>
                  <a:pt x="5062" y="415"/>
                </a:lnTo>
                <a:lnTo>
                  <a:pt x="5048" y="413"/>
                </a:lnTo>
                <a:lnTo>
                  <a:pt x="5043" y="413"/>
                </a:lnTo>
                <a:lnTo>
                  <a:pt x="5043" y="413"/>
                </a:lnTo>
                <a:lnTo>
                  <a:pt x="5039" y="415"/>
                </a:lnTo>
                <a:lnTo>
                  <a:pt x="5039" y="415"/>
                </a:lnTo>
                <a:lnTo>
                  <a:pt x="5039" y="417"/>
                </a:lnTo>
                <a:lnTo>
                  <a:pt x="5039" y="417"/>
                </a:lnTo>
                <a:lnTo>
                  <a:pt x="5041" y="419"/>
                </a:lnTo>
                <a:close/>
                <a:moveTo>
                  <a:pt x="5198" y="392"/>
                </a:moveTo>
                <a:lnTo>
                  <a:pt x="5198" y="392"/>
                </a:lnTo>
                <a:lnTo>
                  <a:pt x="5203" y="390"/>
                </a:lnTo>
                <a:lnTo>
                  <a:pt x="5211" y="390"/>
                </a:lnTo>
                <a:lnTo>
                  <a:pt x="5213" y="388"/>
                </a:lnTo>
                <a:lnTo>
                  <a:pt x="5215" y="388"/>
                </a:lnTo>
                <a:lnTo>
                  <a:pt x="5215" y="388"/>
                </a:lnTo>
                <a:lnTo>
                  <a:pt x="5219" y="388"/>
                </a:lnTo>
                <a:lnTo>
                  <a:pt x="5221" y="390"/>
                </a:lnTo>
                <a:lnTo>
                  <a:pt x="5224" y="390"/>
                </a:lnTo>
                <a:lnTo>
                  <a:pt x="5228" y="388"/>
                </a:lnTo>
                <a:lnTo>
                  <a:pt x="5236" y="386"/>
                </a:lnTo>
                <a:lnTo>
                  <a:pt x="5242" y="386"/>
                </a:lnTo>
                <a:lnTo>
                  <a:pt x="5247" y="386"/>
                </a:lnTo>
                <a:lnTo>
                  <a:pt x="5251" y="384"/>
                </a:lnTo>
                <a:lnTo>
                  <a:pt x="5251" y="382"/>
                </a:lnTo>
                <a:lnTo>
                  <a:pt x="5251" y="380"/>
                </a:lnTo>
                <a:lnTo>
                  <a:pt x="5251" y="380"/>
                </a:lnTo>
                <a:lnTo>
                  <a:pt x="5247" y="378"/>
                </a:lnTo>
                <a:lnTo>
                  <a:pt x="5245" y="378"/>
                </a:lnTo>
                <a:lnTo>
                  <a:pt x="5242" y="375"/>
                </a:lnTo>
                <a:lnTo>
                  <a:pt x="5242" y="375"/>
                </a:lnTo>
                <a:lnTo>
                  <a:pt x="5240" y="375"/>
                </a:lnTo>
                <a:lnTo>
                  <a:pt x="5238" y="373"/>
                </a:lnTo>
                <a:lnTo>
                  <a:pt x="5238" y="373"/>
                </a:lnTo>
                <a:lnTo>
                  <a:pt x="5232" y="371"/>
                </a:lnTo>
                <a:lnTo>
                  <a:pt x="5230" y="371"/>
                </a:lnTo>
                <a:lnTo>
                  <a:pt x="5228" y="371"/>
                </a:lnTo>
                <a:lnTo>
                  <a:pt x="5226" y="371"/>
                </a:lnTo>
                <a:lnTo>
                  <a:pt x="5224" y="371"/>
                </a:lnTo>
                <a:lnTo>
                  <a:pt x="5221" y="371"/>
                </a:lnTo>
                <a:lnTo>
                  <a:pt x="5219" y="371"/>
                </a:lnTo>
                <a:lnTo>
                  <a:pt x="5217" y="373"/>
                </a:lnTo>
                <a:lnTo>
                  <a:pt x="5215" y="373"/>
                </a:lnTo>
                <a:lnTo>
                  <a:pt x="5215" y="373"/>
                </a:lnTo>
                <a:lnTo>
                  <a:pt x="5213" y="373"/>
                </a:lnTo>
                <a:lnTo>
                  <a:pt x="5211" y="375"/>
                </a:lnTo>
                <a:lnTo>
                  <a:pt x="5209" y="375"/>
                </a:lnTo>
                <a:lnTo>
                  <a:pt x="5205" y="378"/>
                </a:lnTo>
                <a:lnTo>
                  <a:pt x="5198" y="382"/>
                </a:lnTo>
                <a:lnTo>
                  <a:pt x="5198" y="382"/>
                </a:lnTo>
                <a:lnTo>
                  <a:pt x="5196" y="384"/>
                </a:lnTo>
                <a:lnTo>
                  <a:pt x="5196" y="386"/>
                </a:lnTo>
                <a:lnTo>
                  <a:pt x="5196" y="386"/>
                </a:lnTo>
                <a:lnTo>
                  <a:pt x="5198" y="392"/>
                </a:lnTo>
                <a:close/>
                <a:moveTo>
                  <a:pt x="4061" y="168"/>
                </a:moveTo>
                <a:lnTo>
                  <a:pt x="4061" y="170"/>
                </a:lnTo>
                <a:lnTo>
                  <a:pt x="4059" y="172"/>
                </a:lnTo>
                <a:lnTo>
                  <a:pt x="4059" y="172"/>
                </a:lnTo>
                <a:lnTo>
                  <a:pt x="4059" y="174"/>
                </a:lnTo>
                <a:lnTo>
                  <a:pt x="4056" y="176"/>
                </a:lnTo>
                <a:lnTo>
                  <a:pt x="4056" y="176"/>
                </a:lnTo>
                <a:lnTo>
                  <a:pt x="4052" y="180"/>
                </a:lnTo>
                <a:lnTo>
                  <a:pt x="4050" y="183"/>
                </a:lnTo>
                <a:lnTo>
                  <a:pt x="4048" y="185"/>
                </a:lnTo>
                <a:lnTo>
                  <a:pt x="4046" y="187"/>
                </a:lnTo>
                <a:lnTo>
                  <a:pt x="4048" y="189"/>
                </a:lnTo>
                <a:lnTo>
                  <a:pt x="4050" y="189"/>
                </a:lnTo>
                <a:lnTo>
                  <a:pt x="4054" y="189"/>
                </a:lnTo>
                <a:lnTo>
                  <a:pt x="4059" y="189"/>
                </a:lnTo>
                <a:lnTo>
                  <a:pt x="4065" y="187"/>
                </a:lnTo>
                <a:lnTo>
                  <a:pt x="4071" y="183"/>
                </a:lnTo>
                <a:lnTo>
                  <a:pt x="4073" y="183"/>
                </a:lnTo>
                <a:lnTo>
                  <a:pt x="4082" y="183"/>
                </a:lnTo>
                <a:lnTo>
                  <a:pt x="4088" y="180"/>
                </a:lnTo>
                <a:lnTo>
                  <a:pt x="4094" y="180"/>
                </a:lnTo>
                <a:lnTo>
                  <a:pt x="4094" y="183"/>
                </a:lnTo>
                <a:lnTo>
                  <a:pt x="4096" y="183"/>
                </a:lnTo>
                <a:lnTo>
                  <a:pt x="4096" y="183"/>
                </a:lnTo>
                <a:lnTo>
                  <a:pt x="4100" y="180"/>
                </a:lnTo>
                <a:lnTo>
                  <a:pt x="4111" y="180"/>
                </a:lnTo>
                <a:lnTo>
                  <a:pt x="4119" y="178"/>
                </a:lnTo>
                <a:lnTo>
                  <a:pt x="4121" y="176"/>
                </a:lnTo>
                <a:lnTo>
                  <a:pt x="4126" y="176"/>
                </a:lnTo>
                <a:lnTo>
                  <a:pt x="4126" y="176"/>
                </a:lnTo>
                <a:lnTo>
                  <a:pt x="4134" y="172"/>
                </a:lnTo>
                <a:lnTo>
                  <a:pt x="4134" y="170"/>
                </a:lnTo>
                <a:lnTo>
                  <a:pt x="4134" y="168"/>
                </a:lnTo>
                <a:lnTo>
                  <a:pt x="4132" y="166"/>
                </a:lnTo>
                <a:lnTo>
                  <a:pt x="4132" y="164"/>
                </a:lnTo>
                <a:lnTo>
                  <a:pt x="4132" y="162"/>
                </a:lnTo>
                <a:lnTo>
                  <a:pt x="4130" y="162"/>
                </a:lnTo>
                <a:lnTo>
                  <a:pt x="4128" y="162"/>
                </a:lnTo>
                <a:lnTo>
                  <a:pt x="4124" y="162"/>
                </a:lnTo>
                <a:lnTo>
                  <a:pt x="4121" y="159"/>
                </a:lnTo>
                <a:lnTo>
                  <a:pt x="4121" y="159"/>
                </a:lnTo>
                <a:lnTo>
                  <a:pt x="4121" y="157"/>
                </a:lnTo>
                <a:lnTo>
                  <a:pt x="4119" y="157"/>
                </a:lnTo>
                <a:lnTo>
                  <a:pt x="4115" y="155"/>
                </a:lnTo>
                <a:lnTo>
                  <a:pt x="4115" y="155"/>
                </a:lnTo>
                <a:lnTo>
                  <a:pt x="4113" y="153"/>
                </a:lnTo>
                <a:lnTo>
                  <a:pt x="4111" y="151"/>
                </a:lnTo>
                <a:lnTo>
                  <a:pt x="4109" y="151"/>
                </a:lnTo>
                <a:lnTo>
                  <a:pt x="4107" y="153"/>
                </a:lnTo>
                <a:lnTo>
                  <a:pt x="4103" y="153"/>
                </a:lnTo>
                <a:lnTo>
                  <a:pt x="4100" y="155"/>
                </a:lnTo>
                <a:lnTo>
                  <a:pt x="4098" y="155"/>
                </a:lnTo>
                <a:lnTo>
                  <a:pt x="4098" y="155"/>
                </a:lnTo>
                <a:lnTo>
                  <a:pt x="4096" y="157"/>
                </a:lnTo>
                <a:lnTo>
                  <a:pt x="4094" y="159"/>
                </a:lnTo>
                <a:lnTo>
                  <a:pt x="4092" y="162"/>
                </a:lnTo>
                <a:lnTo>
                  <a:pt x="4092" y="159"/>
                </a:lnTo>
                <a:lnTo>
                  <a:pt x="4096" y="153"/>
                </a:lnTo>
                <a:lnTo>
                  <a:pt x="4096" y="151"/>
                </a:lnTo>
                <a:lnTo>
                  <a:pt x="4098" y="149"/>
                </a:lnTo>
                <a:lnTo>
                  <a:pt x="4098" y="147"/>
                </a:lnTo>
                <a:lnTo>
                  <a:pt x="4100" y="147"/>
                </a:lnTo>
                <a:lnTo>
                  <a:pt x="4100" y="147"/>
                </a:lnTo>
                <a:lnTo>
                  <a:pt x="4100" y="145"/>
                </a:lnTo>
                <a:lnTo>
                  <a:pt x="4096" y="145"/>
                </a:lnTo>
                <a:lnTo>
                  <a:pt x="4092" y="143"/>
                </a:lnTo>
                <a:lnTo>
                  <a:pt x="4090" y="143"/>
                </a:lnTo>
                <a:lnTo>
                  <a:pt x="4088" y="143"/>
                </a:lnTo>
                <a:lnTo>
                  <a:pt x="4088" y="145"/>
                </a:lnTo>
                <a:lnTo>
                  <a:pt x="4088" y="147"/>
                </a:lnTo>
                <a:lnTo>
                  <a:pt x="4090" y="149"/>
                </a:lnTo>
                <a:lnTo>
                  <a:pt x="4088" y="149"/>
                </a:lnTo>
                <a:lnTo>
                  <a:pt x="4086" y="149"/>
                </a:lnTo>
                <a:lnTo>
                  <a:pt x="4084" y="147"/>
                </a:lnTo>
                <a:lnTo>
                  <a:pt x="4084" y="145"/>
                </a:lnTo>
                <a:lnTo>
                  <a:pt x="4082" y="145"/>
                </a:lnTo>
                <a:lnTo>
                  <a:pt x="4080" y="145"/>
                </a:lnTo>
                <a:lnTo>
                  <a:pt x="4080" y="145"/>
                </a:lnTo>
                <a:lnTo>
                  <a:pt x="4080" y="147"/>
                </a:lnTo>
                <a:lnTo>
                  <a:pt x="4080" y="149"/>
                </a:lnTo>
                <a:lnTo>
                  <a:pt x="4075" y="149"/>
                </a:lnTo>
                <a:lnTo>
                  <a:pt x="4073" y="149"/>
                </a:lnTo>
                <a:lnTo>
                  <a:pt x="4073" y="151"/>
                </a:lnTo>
                <a:lnTo>
                  <a:pt x="4071" y="153"/>
                </a:lnTo>
                <a:lnTo>
                  <a:pt x="4071" y="153"/>
                </a:lnTo>
                <a:lnTo>
                  <a:pt x="4071" y="155"/>
                </a:lnTo>
                <a:lnTo>
                  <a:pt x="4071" y="155"/>
                </a:lnTo>
                <a:lnTo>
                  <a:pt x="4069" y="157"/>
                </a:lnTo>
                <a:lnTo>
                  <a:pt x="4069" y="159"/>
                </a:lnTo>
                <a:lnTo>
                  <a:pt x="4069" y="159"/>
                </a:lnTo>
                <a:lnTo>
                  <a:pt x="4069" y="162"/>
                </a:lnTo>
                <a:lnTo>
                  <a:pt x="4071" y="164"/>
                </a:lnTo>
                <a:lnTo>
                  <a:pt x="4069" y="164"/>
                </a:lnTo>
                <a:lnTo>
                  <a:pt x="4065" y="164"/>
                </a:lnTo>
                <a:lnTo>
                  <a:pt x="4065" y="164"/>
                </a:lnTo>
                <a:lnTo>
                  <a:pt x="4063" y="164"/>
                </a:lnTo>
                <a:lnTo>
                  <a:pt x="4061" y="166"/>
                </a:lnTo>
                <a:lnTo>
                  <a:pt x="4061" y="168"/>
                </a:lnTo>
                <a:close/>
                <a:moveTo>
                  <a:pt x="4943" y="434"/>
                </a:moveTo>
                <a:lnTo>
                  <a:pt x="4943" y="436"/>
                </a:lnTo>
                <a:lnTo>
                  <a:pt x="4943" y="436"/>
                </a:lnTo>
                <a:lnTo>
                  <a:pt x="4945" y="436"/>
                </a:lnTo>
                <a:lnTo>
                  <a:pt x="4947" y="438"/>
                </a:lnTo>
                <a:lnTo>
                  <a:pt x="4947" y="438"/>
                </a:lnTo>
                <a:lnTo>
                  <a:pt x="4947" y="440"/>
                </a:lnTo>
                <a:lnTo>
                  <a:pt x="4947" y="440"/>
                </a:lnTo>
                <a:lnTo>
                  <a:pt x="4947" y="440"/>
                </a:lnTo>
                <a:lnTo>
                  <a:pt x="4947" y="438"/>
                </a:lnTo>
                <a:lnTo>
                  <a:pt x="4947" y="438"/>
                </a:lnTo>
                <a:lnTo>
                  <a:pt x="4945" y="436"/>
                </a:lnTo>
                <a:lnTo>
                  <a:pt x="4945" y="434"/>
                </a:lnTo>
                <a:lnTo>
                  <a:pt x="4945" y="430"/>
                </a:lnTo>
                <a:lnTo>
                  <a:pt x="4945" y="430"/>
                </a:lnTo>
                <a:lnTo>
                  <a:pt x="4945" y="428"/>
                </a:lnTo>
                <a:lnTo>
                  <a:pt x="4947" y="428"/>
                </a:lnTo>
                <a:lnTo>
                  <a:pt x="4949" y="426"/>
                </a:lnTo>
                <a:lnTo>
                  <a:pt x="4949" y="424"/>
                </a:lnTo>
                <a:lnTo>
                  <a:pt x="4947" y="422"/>
                </a:lnTo>
                <a:lnTo>
                  <a:pt x="4947" y="422"/>
                </a:lnTo>
                <a:lnTo>
                  <a:pt x="4947" y="424"/>
                </a:lnTo>
                <a:lnTo>
                  <a:pt x="4945" y="424"/>
                </a:lnTo>
                <a:lnTo>
                  <a:pt x="4941" y="426"/>
                </a:lnTo>
                <a:lnTo>
                  <a:pt x="4941" y="428"/>
                </a:lnTo>
                <a:lnTo>
                  <a:pt x="4943" y="430"/>
                </a:lnTo>
                <a:lnTo>
                  <a:pt x="4943" y="434"/>
                </a:lnTo>
                <a:close/>
                <a:moveTo>
                  <a:pt x="4603" y="371"/>
                </a:moveTo>
                <a:lnTo>
                  <a:pt x="4597" y="371"/>
                </a:lnTo>
                <a:lnTo>
                  <a:pt x="4595" y="371"/>
                </a:lnTo>
                <a:lnTo>
                  <a:pt x="4595" y="371"/>
                </a:lnTo>
                <a:lnTo>
                  <a:pt x="4593" y="373"/>
                </a:lnTo>
                <a:lnTo>
                  <a:pt x="4593" y="373"/>
                </a:lnTo>
                <a:lnTo>
                  <a:pt x="4593" y="373"/>
                </a:lnTo>
                <a:lnTo>
                  <a:pt x="4597" y="375"/>
                </a:lnTo>
                <a:lnTo>
                  <a:pt x="4597" y="375"/>
                </a:lnTo>
                <a:lnTo>
                  <a:pt x="4599" y="373"/>
                </a:lnTo>
                <a:lnTo>
                  <a:pt x="4599" y="373"/>
                </a:lnTo>
                <a:lnTo>
                  <a:pt x="4599" y="375"/>
                </a:lnTo>
                <a:lnTo>
                  <a:pt x="4601" y="375"/>
                </a:lnTo>
                <a:lnTo>
                  <a:pt x="4603" y="375"/>
                </a:lnTo>
                <a:lnTo>
                  <a:pt x="4605" y="373"/>
                </a:lnTo>
                <a:lnTo>
                  <a:pt x="4605" y="373"/>
                </a:lnTo>
                <a:lnTo>
                  <a:pt x="4605" y="371"/>
                </a:lnTo>
                <a:lnTo>
                  <a:pt x="4603" y="371"/>
                </a:lnTo>
                <a:close/>
                <a:moveTo>
                  <a:pt x="4165" y="208"/>
                </a:moveTo>
                <a:lnTo>
                  <a:pt x="4165" y="208"/>
                </a:lnTo>
                <a:lnTo>
                  <a:pt x="4163" y="208"/>
                </a:lnTo>
                <a:lnTo>
                  <a:pt x="4161" y="210"/>
                </a:lnTo>
                <a:lnTo>
                  <a:pt x="4161" y="212"/>
                </a:lnTo>
                <a:lnTo>
                  <a:pt x="4163" y="212"/>
                </a:lnTo>
                <a:lnTo>
                  <a:pt x="4168" y="210"/>
                </a:lnTo>
                <a:lnTo>
                  <a:pt x="4168" y="210"/>
                </a:lnTo>
                <a:lnTo>
                  <a:pt x="4168" y="208"/>
                </a:lnTo>
                <a:lnTo>
                  <a:pt x="4165" y="208"/>
                </a:lnTo>
                <a:close/>
                <a:moveTo>
                  <a:pt x="4233" y="233"/>
                </a:moveTo>
                <a:lnTo>
                  <a:pt x="4235" y="233"/>
                </a:lnTo>
                <a:lnTo>
                  <a:pt x="4237" y="233"/>
                </a:lnTo>
                <a:lnTo>
                  <a:pt x="4239" y="235"/>
                </a:lnTo>
                <a:lnTo>
                  <a:pt x="4239" y="235"/>
                </a:lnTo>
                <a:lnTo>
                  <a:pt x="4239" y="233"/>
                </a:lnTo>
                <a:lnTo>
                  <a:pt x="4239" y="233"/>
                </a:lnTo>
                <a:lnTo>
                  <a:pt x="4239" y="233"/>
                </a:lnTo>
                <a:lnTo>
                  <a:pt x="4239" y="231"/>
                </a:lnTo>
                <a:lnTo>
                  <a:pt x="4237" y="231"/>
                </a:lnTo>
                <a:lnTo>
                  <a:pt x="4237" y="229"/>
                </a:lnTo>
                <a:lnTo>
                  <a:pt x="4235" y="231"/>
                </a:lnTo>
                <a:lnTo>
                  <a:pt x="4230" y="229"/>
                </a:lnTo>
                <a:lnTo>
                  <a:pt x="4230" y="229"/>
                </a:lnTo>
                <a:lnTo>
                  <a:pt x="4230" y="231"/>
                </a:lnTo>
                <a:lnTo>
                  <a:pt x="4233" y="233"/>
                </a:lnTo>
                <a:close/>
                <a:moveTo>
                  <a:pt x="4147" y="180"/>
                </a:moveTo>
                <a:lnTo>
                  <a:pt x="4151" y="180"/>
                </a:lnTo>
                <a:lnTo>
                  <a:pt x="4151" y="180"/>
                </a:lnTo>
                <a:lnTo>
                  <a:pt x="4153" y="180"/>
                </a:lnTo>
                <a:lnTo>
                  <a:pt x="4153" y="180"/>
                </a:lnTo>
                <a:lnTo>
                  <a:pt x="4153" y="178"/>
                </a:lnTo>
                <a:lnTo>
                  <a:pt x="4153" y="178"/>
                </a:lnTo>
                <a:lnTo>
                  <a:pt x="4153" y="178"/>
                </a:lnTo>
                <a:lnTo>
                  <a:pt x="4151" y="176"/>
                </a:lnTo>
                <a:lnTo>
                  <a:pt x="4149" y="178"/>
                </a:lnTo>
                <a:lnTo>
                  <a:pt x="4144" y="180"/>
                </a:lnTo>
                <a:lnTo>
                  <a:pt x="4144" y="180"/>
                </a:lnTo>
                <a:lnTo>
                  <a:pt x="4144" y="183"/>
                </a:lnTo>
                <a:lnTo>
                  <a:pt x="4147" y="180"/>
                </a:lnTo>
                <a:close/>
                <a:moveTo>
                  <a:pt x="4149" y="183"/>
                </a:moveTo>
                <a:lnTo>
                  <a:pt x="4157" y="185"/>
                </a:lnTo>
                <a:lnTo>
                  <a:pt x="4163" y="185"/>
                </a:lnTo>
                <a:lnTo>
                  <a:pt x="4165" y="187"/>
                </a:lnTo>
                <a:lnTo>
                  <a:pt x="4168" y="185"/>
                </a:lnTo>
                <a:lnTo>
                  <a:pt x="4168" y="185"/>
                </a:lnTo>
                <a:lnTo>
                  <a:pt x="4165" y="183"/>
                </a:lnTo>
                <a:lnTo>
                  <a:pt x="4165" y="183"/>
                </a:lnTo>
                <a:lnTo>
                  <a:pt x="4151" y="183"/>
                </a:lnTo>
                <a:lnTo>
                  <a:pt x="4149" y="183"/>
                </a:lnTo>
                <a:close/>
                <a:moveTo>
                  <a:pt x="3707" y="321"/>
                </a:moveTo>
                <a:lnTo>
                  <a:pt x="3707" y="321"/>
                </a:lnTo>
                <a:lnTo>
                  <a:pt x="3709" y="319"/>
                </a:lnTo>
                <a:lnTo>
                  <a:pt x="3709" y="319"/>
                </a:lnTo>
                <a:lnTo>
                  <a:pt x="3709" y="317"/>
                </a:lnTo>
                <a:lnTo>
                  <a:pt x="3702" y="319"/>
                </a:lnTo>
                <a:lnTo>
                  <a:pt x="3700" y="321"/>
                </a:lnTo>
                <a:lnTo>
                  <a:pt x="3698" y="321"/>
                </a:lnTo>
                <a:lnTo>
                  <a:pt x="3702" y="321"/>
                </a:lnTo>
                <a:lnTo>
                  <a:pt x="3707" y="321"/>
                </a:lnTo>
                <a:close/>
                <a:moveTo>
                  <a:pt x="4578" y="266"/>
                </a:moveTo>
                <a:lnTo>
                  <a:pt x="4578" y="264"/>
                </a:lnTo>
                <a:lnTo>
                  <a:pt x="4578" y="262"/>
                </a:lnTo>
                <a:lnTo>
                  <a:pt x="4578" y="262"/>
                </a:lnTo>
                <a:lnTo>
                  <a:pt x="4580" y="260"/>
                </a:lnTo>
                <a:lnTo>
                  <a:pt x="4580" y="260"/>
                </a:lnTo>
                <a:lnTo>
                  <a:pt x="4576" y="258"/>
                </a:lnTo>
                <a:lnTo>
                  <a:pt x="4576" y="256"/>
                </a:lnTo>
                <a:lnTo>
                  <a:pt x="4574" y="254"/>
                </a:lnTo>
                <a:lnTo>
                  <a:pt x="4574" y="252"/>
                </a:lnTo>
                <a:lnTo>
                  <a:pt x="4572" y="256"/>
                </a:lnTo>
                <a:lnTo>
                  <a:pt x="4572" y="256"/>
                </a:lnTo>
                <a:lnTo>
                  <a:pt x="4572" y="258"/>
                </a:lnTo>
                <a:lnTo>
                  <a:pt x="4572" y="260"/>
                </a:lnTo>
                <a:lnTo>
                  <a:pt x="4572" y="262"/>
                </a:lnTo>
                <a:lnTo>
                  <a:pt x="4570" y="264"/>
                </a:lnTo>
                <a:lnTo>
                  <a:pt x="4570" y="266"/>
                </a:lnTo>
                <a:lnTo>
                  <a:pt x="4574" y="266"/>
                </a:lnTo>
                <a:lnTo>
                  <a:pt x="4578" y="266"/>
                </a:lnTo>
                <a:close/>
                <a:moveTo>
                  <a:pt x="4411" y="310"/>
                </a:moveTo>
                <a:lnTo>
                  <a:pt x="4413" y="310"/>
                </a:lnTo>
                <a:lnTo>
                  <a:pt x="4413" y="308"/>
                </a:lnTo>
                <a:lnTo>
                  <a:pt x="4413" y="308"/>
                </a:lnTo>
                <a:lnTo>
                  <a:pt x="4413" y="308"/>
                </a:lnTo>
                <a:lnTo>
                  <a:pt x="4411" y="306"/>
                </a:lnTo>
                <a:lnTo>
                  <a:pt x="4409" y="308"/>
                </a:lnTo>
                <a:lnTo>
                  <a:pt x="4409" y="308"/>
                </a:lnTo>
                <a:lnTo>
                  <a:pt x="4409" y="308"/>
                </a:lnTo>
                <a:lnTo>
                  <a:pt x="4411" y="310"/>
                </a:lnTo>
                <a:close/>
                <a:moveTo>
                  <a:pt x="4346" y="331"/>
                </a:moveTo>
                <a:lnTo>
                  <a:pt x="4350" y="331"/>
                </a:lnTo>
                <a:lnTo>
                  <a:pt x="4350" y="331"/>
                </a:lnTo>
                <a:lnTo>
                  <a:pt x="4348" y="329"/>
                </a:lnTo>
                <a:lnTo>
                  <a:pt x="4346" y="329"/>
                </a:lnTo>
                <a:lnTo>
                  <a:pt x="4344" y="329"/>
                </a:lnTo>
                <a:lnTo>
                  <a:pt x="4341" y="329"/>
                </a:lnTo>
                <a:lnTo>
                  <a:pt x="4344" y="331"/>
                </a:lnTo>
                <a:lnTo>
                  <a:pt x="4346" y="331"/>
                </a:lnTo>
                <a:close/>
                <a:moveTo>
                  <a:pt x="1456" y="717"/>
                </a:moveTo>
                <a:lnTo>
                  <a:pt x="1456" y="717"/>
                </a:lnTo>
                <a:lnTo>
                  <a:pt x="1456" y="717"/>
                </a:lnTo>
                <a:lnTo>
                  <a:pt x="1456" y="717"/>
                </a:lnTo>
                <a:lnTo>
                  <a:pt x="1456" y="715"/>
                </a:lnTo>
                <a:lnTo>
                  <a:pt x="1456" y="715"/>
                </a:lnTo>
                <a:lnTo>
                  <a:pt x="1456" y="715"/>
                </a:lnTo>
                <a:lnTo>
                  <a:pt x="1456" y="713"/>
                </a:lnTo>
                <a:lnTo>
                  <a:pt x="1454" y="713"/>
                </a:lnTo>
                <a:lnTo>
                  <a:pt x="1454" y="715"/>
                </a:lnTo>
                <a:lnTo>
                  <a:pt x="1454" y="715"/>
                </a:lnTo>
                <a:lnTo>
                  <a:pt x="1456" y="715"/>
                </a:lnTo>
                <a:lnTo>
                  <a:pt x="1454" y="717"/>
                </a:lnTo>
                <a:lnTo>
                  <a:pt x="1456" y="717"/>
                </a:lnTo>
                <a:close/>
                <a:moveTo>
                  <a:pt x="3264" y="105"/>
                </a:moveTo>
                <a:lnTo>
                  <a:pt x="3269" y="107"/>
                </a:lnTo>
                <a:lnTo>
                  <a:pt x="3273" y="105"/>
                </a:lnTo>
                <a:lnTo>
                  <a:pt x="3275" y="107"/>
                </a:lnTo>
                <a:lnTo>
                  <a:pt x="3275" y="109"/>
                </a:lnTo>
                <a:lnTo>
                  <a:pt x="3277" y="109"/>
                </a:lnTo>
                <a:lnTo>
                  <a:pt x="3279" y="109"/>
                </a:lnTo>
                <a:lnTo>
                  <a:pt x="3281" y="109"/>
                </a:lnTo>
                <a:lnTo>
                  <a:pt x="3283" y="107"/>
                </a:lnTo>
                <a:lnTo>
                  <a:pt x="3283" y="105"/>
                </a:lnTo>
                <a:lnTo>
                  <a:pt x="3290" y="105"/>
                </a:lnTo>
                <a:lnTo>
                  <a:pt x="3292" y="105"/>
                </a:lnTo>
                <a:lnTo>
                  <a:pt x="3292" y="103"/>
                </a:lnTo>
                <a:lnTo>
                  <a:pt x="3294" y="105"/>
                </a:lnTo>
                <a:lnTo>
                  <a:pt x="3294" y="101"/>
                </a:lnTo>
                <a:lnTo>
                  <a:pt x="3296" y="101"/>
                </a:lnTo>
                <a:lnTo>
                  <a:pt x="3298" y="99"/>
                </a:lnTo>
                <a:lnTo>
                  <a:pt x="3298" y="99"/>
                </a:lnTo>
                <a:lnTo>
                  <a:pt x="3300" y="99"/>
                </a:lnTo>
                <a:lnTo>
                  <a:pt x="3304" y="103"/>
                </a:lnTo>
                <a:lnTo>
                  <a:pt x="3313" y="103"/>
                </a:lnTo>
                <a:lnTo>
                  <a:pt x="3313" y="103"/>
                </a:lnTo>
                <a:lnTo>
                  <a:pt x="3313" y="101"/>
                </a:lnTo>
                <a:lnTo>
                  <a:pt x="3311" y="99"/>
                </a:lnTo>
                <a:lnTo>
                  <a:pt x="3311" y="97"/>
                </a:lnTo>
                <a:lnTo>
                  <a:pt x="3308" y="97"/>
                </a:lnTo>
                <a:lnTo>
                  <a:pt x="3306" y="97"/>
                </a:lnTo>
                <a:lnTo>
                  <a:pt x="3302" y="97"/>
                </a:lnTo>
                <a:lnTo>
                  <a:pt x="3296" y="97"/>
                </a:lnTo>
                <a:lnTo>
                  <a:pt x="3294" y="97"/>
                </a:lnTo>
                <a:lnTo>
                  <a:pt x="3290" y="97"/>
                </a:lnTo>
                <a:lnTo>
                  <a:pt x="3285" y="99"/>
                </a:lnTo>
                <a:lnTo>
                  <a:pt x="3279" y="101"/>
                </a:lnTo>
                <a:lnTo>
                  <a:pt x="3262" y="103"/>
                </a:lnTo>
                <a:lnTo>
                  <a:pt x="3258" y="105"/>
                </a:lnTo>
                <a:lnTo>
                  <a:pt x="3262" y="105"/>
                </a:lnTo>
                <a:lnTo>
                  <a:pt x="3264" y="105"/>
                </a:lnTo>
                <a:close/>
                <a:moveTo>
                  <a:pt x="3319" y="107"/>
                </a:moveTo>
                <a:lnTo>
                  <a:pt x="3313" y="107"/>
                </a:lnTo>
                <a:lnTo>
                  <a:pt x="3311" y="105"/>
                </a:lnTo>
                <a:lnTo>
                  <a:pt x="3308" y="105"/>
                </a:lnTo>
                <a:lnTo>
                  <a:pt x="3308" y="105"/>
                </a:lnTo>
                <a:lnTo>
                  <a:pt x="3306" y="107"/>
                </a:lnTo>
                <a:lnTo>
                  <a:pt x="3302" y="107"/>
                </a:lnTo>
                <a:lnTo>
                  <a:pt x="3298" y="107"/>
                </a:lnTo>
                <a:lnTo>
                  <a:pt x="3294" y="109"/>
                </a:lnTo>
                <a:lnTo>
                  <a:pt x="3283" y="113"/>
                </a:lnTo>
                <a:lnTo>
                  <a:pt x="3285" y="115"/>
                </a:lnTo>
                <a:lnTo>
                  <a:pt x="3285" y="115"/>
                </a:lnTo>
                <a:lnTo>
                  <a:pt x="3288" y="118"/>
                </a:lnTo>
                <a:lnTo>
                  <a:pt x="3292" y="118"/>
                </a:lnTo>
                <a:lnTo>
                  <a:pt x="3294" y="118"/>
                </a:lnTo>
                <a:lnTo>
                  <a:pt x="3296" y="118"/>
                </a:lnTo>
                <a:lnTo>
                  <a:pt x="3298" y="115"/>
                </a:lnTo>
                <a:lnTo>
                  <a:pt x="3302" y="115"/>
                </a:lnTo>
                <a:lnTo>
                  <a:pt x="3302" y="118"/>
                </a:lnTo>
                <a:lnTo>
                  <a:pt x="3300" y="120"/>
                </a:lnTo>
                <a:lnTo>
                  <a:pt x="3298" y="120"/>
                </a:lnTo>
                <a:lnTo>
                  <a:pt x="3300" y="122"/>
                </a:lnTo>
                <a:lnTo>
                  <a:pt x="3302" y="122"/>
                </a:lnTo>
                <a:lnTo>
                  <a:pt x="3304" y="122"/>
                </a:lnTo>
                <a:lnTo>
                  <a:pt x="3304" y="120"/>
                </a:lnTo>
                <a:lnTo>
                  <a:pt x="3306" y="120"/>
                </a:lnTo>
                <a:lnTo>
                  <a:pt x="3308" y="122"/>
                </a:lnTo>
                <a:lnTo>
                  <a:pt x="3311" y="120"/>
                </a:lnTo>
                <a:lnTo>
                  <a:pt x="3311" y="120"/>
                </a:lnTo>
                <a:lnTo>
                  <a:pt x="3311" y="118"/>
                </a:lnTo>
                <a:lnTo>
                  <a:pt x="3311" y="118"/>
                </a:lnTo>
                <a:lnTo>
                  <a:pt x="3315" y="120"/>
                </a:lnTo>
                <a:lnTo>
                  <a:pt x="3317" y="120"/>
                </a:lnTo>
                <a:lnTo>
                  <a:pt x="3317" y="120"/>
                </a:lnTo>
                <a:lnTo>
                  <a:pt x="3317" y="118"/>
                </a:lnTo>
                <a:lnTo>
                  <a:pt x="3317" y="115"/>
                </a:lnTo>
                <a:lnTo>
                  <a:pt x="3317" y="115"/>
                </a:lnTo>
                <a:lnTo>
                  <a:pt x="3317" y="115"/>
                </a:lnTo>
                <a:lnTo>
                  <a:pt x="3313" y="115"/>
                </a:lnTo>
                <a:lnTo>
                  <a:pt x="3313" y="113"/>
                </a:lnTo>
                <a:lnTo>
                  <a:pt x="3315" y="113"/>
                </a:lnTo>
                <a:lnTo>
                  <a:pt x="3317" y="111"/>
                </a:lnTo>
                <a:lnTo>
                  <a:pt x="3325" y="111"/>
                </a:lnTo>
                <a:lnTo>
                  <a:pt x="3329" y="109"/>
                </a:lnTo>
                <a:lnTo>
                  <a:pt x="3329" y="109"/>
                </a:lnTo>
                <a:lnTo>
                  <a:pt x="3329" y="107"/>
                </a:lnTo>
                <a:lnTo>
                  <a:pt x="3336" y="107"/>
                </a:lnTo>
                <a:lnTo>
                  <a:pt x="3346" y="107"/>
                </a:lnTo>
                <a:lnTo>
                  <a:pt x="3348" y="105"/>
                </a:lnTo>
                <a:lnTo>
                  <a:pt x="3357" y="101"/>
                </a:lnTo>
                <a:lnTo>
                  <a:pt x="3355" y="99"/>
                </a:lnTo>
                <a:lnTo>
                  <a:pt x="3352" y="99"/>
                </a:lnTo>
                <a:lnTo>
                  <a:pt x="3346" y="95"/>
                </a:lnTo>
                <a:lnTo>
                  <a:pt x="3344" y="95"/>
                </a:lnTo>
                <a:lnTo>
                  <a:pt x="3338" y="95"/>
                </a:lnTo>
                <a:lnTo>
                  <a:pt x="3336" y="92"/>
                </a:lnTo>
                <a:lnTo>
                  <a:pt x="3334" y="95"/>
                </a:lnTo>
                <a:lnTo>
                  <a:pt x="3325" y="95"/>
                </a:lnTo>
                <a:lnTo>
                  <a:pt x="3321" y="97"/>
                </a:lnTo>
                <a:lnTo>
                  <a:pt x="3319" y="101"/>
                </a:lnTo>
                <a:lnTo>
                  <a:pt x="3321" y="103"/>
                </a:lnTo>
                <a:lnTo>
                  <a:pt x="3321" y="105"/>
                </a:lnTo>
                <a:lnTo>
                  <a:pt x="3319" y="107"/>
                </a:lnTo>
                <a:close/>
                <a:moveTo>
                  <a:pt x="3227" y="495"/>
                </a:moveTo>
                <a:lnTo>
                  <a:pt x="3227" y="495"/>
                </a:lnTo>
                <a:lnTo>
                  <a:pt x="3227" y="495"/>
                </a:lnTo>
                <a:lnTo>
                  <a:pt x="3225" y="493"/>
                </a:lnTo>
                <a:lnTo>
                  <a:pt x="3225" y="493"/>
                </a:lnTo>
                <a:lnTo>
                  <a:pt x="3223" y="493"/>
                </a:lnTo>
                <a:lnTo>
                  <a:pt x="3223" y="493"/>
                </a:lnTo>
                <a:lnTo>
                  <a:pt x="3223" y="495"/>
                </a:lnTo>
                <a:lnTo>
                  <a:pt x="3227" y="495"/>
                </a:lnTo>
                <a:close/>
                <a:moveTo>
                  <a:pt x="3078" y="120"/>
                </a:moveTo>
                <a:lnTo>
                  <a:pt x="3095" y="118"/>
                </a:lnTo>
                <a:lnTo>
                  <a:pt x="3095" y="118"/>
                </a:lnTo>
                <a:lnTo>
                  <a:pt x="3091" y="115"/>
                </a:lnTo>
                <a:lnTo>
                  <a:pt x="3086" y="118"/>
                </a:lnTo>
                <a:lnTo>
                  <a:pt x="3086" y="118"/>
                </a:lnTo>
                <a:lnTo>
                  <a:pt x="3063" y="120"/>
                </a:lnTo>
                <a:lnTo>
                  <a:pt x="3065" y="122"/>
                </a:lnTo>
                <a:lnTo>
                  <a:pt x="3078" y="120"/>
                </a:lnTo>
                <a:close/>
                <a:moveTo>
                  <a:pt x="3378" y="380"/>
                </a:moveTo>
                <a:lnTo>
                  <a:pt x="3378" y="380"/>
                </a:lnTo>
                <a:lnTo>
                  <a:pt x="3378" y="380"/>
                </a:lnTo>
                <a:lnTo>
                  <a:pt x="3378" y="380"/>
                </a:lnTo>
                <a:close/>
                <a:moveTo>
                  <a:pt x="3317" y="426"/>
                </a:moveTo>
                <a:lnTo>
                  <a:pt x="3315" y="426"/>
                </a:lnTo>
                <a:lnTo>
                  <a:pt x="3313" y="428"/>
                </a:lnTo>
                <a:lnTo>
                  <a:pt x="3308" y="430"/>
                </a:lnTo>
                <a:lnTo>
                  <a:pt x="3308" y="432"/>
                </a:lnTo>
                <a:lnTo>
                  <a:pt x="3306" y="434"/>
                </a:lnTo>
                <a:lnTo>
                  <a:pt x="3306" y="436"/>
                </a:lnTo>
                <a:lnTo>
                  <a:pt x="3306" y="436"/>
                </a:lnTo>
                <a:lnTo>
                  <a:pt x="3306" y="438"/>
                </a:lnTo>
                <a:lnTo>
                  <a:pt x="3308" y="440"/>
                </a:lnTo>
                <a:lnTo>
                  <a:pt x="3308" y="443"/>
                </a:lnTo>
                <a:lnTo>
                  <a:pt x="3313" y="445"/>
                </a:lnTo>
                <a:lnTo>
                  <a:pt x="3317" y="445"/>
                </a:lnTo>
                <a:lnTo>
                  <a:pt x="3321" y="445"/>
                </a:lnTo>
                <a:lnTo>
                  <a:pt x="3327" y="443"/>
                </a:lnTo>
                <a:lnTo>
                  <a:pt x="3329" y="438"/>
                </a:lnTo>
                <a:lnTo>
                  <a:pt x="3332" y="436"/>
                </a:lnTo>
                <a:lnTo>
                  <a:pt x="3334" y="434"/>
                </a:lnTo>
                <a:lnTo>
                  <a:pt x="3334" y="436"/>
                </a:lnTo>
                <a:lnTo>
                  <a:pt x="3334" y="438"/>
                </a:lnTo>
                <a:lnTo>
                  <a:pt x="3336" y="436"/>
                </a:lnTo>
                <a:lnTo>
                  <a:pt x="3336" y="436"/>
                </a:lnTo>
                <a:lnTo>
                  <a:pt x="3336" y="434"/>
                </a:lnTo>
                <a:lnTo>
                  <a:pt x="3334" y="432"/>
                </a:lnTo>
                <a:lnTo>
                  <a:pt x="3332" y="430"/>
                </a:lnTo>
                <a:lnTo>
                  <a:pt x="3321" y="426"/>
                </a:lnTo>
                <a:lnTo>
                  <a:pt x="3317" y="426"/>
                </a:lnTo>
                <a:close/>
                <a:moveTo>
                  <a:pt x="3021" y="159"/>
                </a:moveTo>
                <a:lnTo>
                  <a:pt x="3026" y="159"/>
                </a:lnTo>
                <a:lnTo>
                  <a:pt x="3032" y="162"/>
                </a:lnTo>
                <a:lnTo>
                  <a:pt x="3038" y="159"/>
                </a:lnTo>
                <a:lnTo>
                  <a:pt x="3038" y="159"/>
                </a:lnTo>
                <a:lnTo>
                  <a:pt x="3032" y="159"/>
                </a:lnTo>
                <a:lnTo>
                  <a:pt x="3028" y="159"/>
                </a:lnTo>
                <a:lnTo>
                  <a:pt x="3026" y="157"/>
                </a:lnTo>
                <a:lnTo>
                  <a:pt x="3021" y="157"/>
                </a:lnTo>
                <a:lnTo>
                  <a:pt x="3019" y="157"/>
                </a:lnTo>
                <a:lnTo>
                  <a:pt x="3019" y="159"/>
                </a:lnTo>
                <a:lnTo>
                  <a:pt x="3015" y="159"/>
                </a:lnTo>
                <a:lnTo>
                  <a:pt x="3011" y="162"/>
                </a:lnTo>
                <a:lnTo>
                  <a:pt x="3013" y="162"/>
                </a:lnTo>
                <a:lnTo>
                  <a:pt x="3021" y="159"/>
                </a:lnTo>
                <a:close/>
                <a:moveTo>
                  <a:pt x="3378" y="382"/>
                </a:moveTo>
                <a:lnTo>
                  <a:pt x="3378" y="382"/>
                </a:lnTo>
                <a:lnTo>
                  <a:pt x="3378" y="380"/>
                </a:lnTo>
                <a:lnTo>
                  <a:pt x="3378" y="380"/>
                </a:lnTo>
                <a:lnTo>
                  <a:pt x="3376" y="380"/>
                </a:lnTo>
                <a:lnTo>
                  <a:pt x="3373" y="378"/>
                </a:lnTo>
                <a:lnTo>
                  <a:pt x="3371" y="375"/>
                </a:lnTo>
                <a:lnTo>
                  <a:pt x="3371" y="375"/>
                </a:lnTo>
                <a:lnTo>
                  <a:pt x="3371" y="378"/>
                </a:lnTo>
                <a:lnTo>
                  <a:pt x="3371" y="378"/>
                </a:lnTo>
                <a:lnTo>
                  <a:pt x="3369" y="378"/>
                </a:lnTo>
                <a:lnTo>
                  <a:pt x="3369" y="378"/>
                </a:lnTo>
                <a:lnTo>
                  <a:pt x="3365" y="378"/>
                </a:lnTo>
                <a:lnTo>
                  <a:pt x="3365" y="378"/>
                </a:lnTo>
                <a:lnTo>
                  <a:pt x="3365" y="380"/>
                </a:lnTo>
                <a:lnTo>
                  <a:pt x="3365" y="380"/>
                </a:lnTo>
                <a:lnTo>
                  <a:pt x="3367" y="380"/>
                </a:lnTo>
                <a:lnTo>
                  <a:pt x="3369" y="380"/>
                </a:lnTo>
                <a:lnTo>
                  <a:pt x="3371" y="382"/>
                </a:lnTo>
                <a:lnTo>
                  <a:pt x="3373" y="384"/>
                </a:lnTo>
                <a:lnTo>
                  <a:pt x="3373" y="384"/>
                </a:lnTo>
                <a:lnTo>
                  <a:pt x="3376" y="386"/>
                </a:lnTo>
                <a:lnTo>
                  <a:pt x="3376" y="386"/>
                </a:lnTo>
                <a:lnTo>
                  <a:pt x="3376" y="388"/>
                </a:lnTo>
                <a:lnTo>
                  <a:pt x="3378" y="388"/>
                </a:lnTo>
                <a:lnTo>
                  <a:pt x="3378" y="386"/>
                </a:lnTo>
                <a:lnTo>
                  <a:pt x="3376" y="386"/>
                </a:lnTo>
                <a:lnTo>
                  <a:pt x="3376" y="386"/>
                </a:lnTo>
                <a:lnTo>
                  <a:pt x="3378" y="382"/>
                </a:lnTo>
                <a:close/>
                <a:moveTo>
                  <a:pt x="3334" y="122"/>
                </a:moveTo>
                <a:lnTo>
                  <a:pt x="3334" y="120"/>
                </a:lnTo>
                <a:lnTo>
                  <a:pt x="3336" y="118"/>
                </a:lnTo>
                <a:lnTo>
                  <a:pt x="3336" y="118"/>
                </a:lnTo>
                <a:lnTo>
                  <a:pt x="3336" y="118"/>
                </a:lnTo>
                <a:lnTo>
                  <a:pt x="3329" y="118"/>
                </a:lnTo>
                <a:lnTo>
                  <a:pt x="3325" y="120"/>
                </a:lnTo>
                <a:lnTo>
                  <a:pt x="3325" y="120"/>
                </a:lnTo>
                <a:lnTo>
                  <a:pt x="3332" y="122"/>
                </a:lnTo>
                <a:lnTo>
                  <a:pt x="3334" y="122"/>
                </a:lnTo>
                <a:close/>
                <a:moveTo>
                  <a:pt x="3348" y="126"/>
                </a:moveTo>
                <a:lnTo>
                  <a:pt x="3352" y="126"/>
                </a:lnTo>
                <a:lnTo>
                  <a:pt x="3352" y="126"/>
                </a:lnTo>
                <a:lnTo>
                  <a:pt x="3352" y="126"/>
                </a:lnTo>
                <a:lnTo>
                  <a:pt x="3350" y="126"/>
                </a:lnTo>
                <a:lnTo>
                  <a:pt x="3350" y="124"/>
                </a:lnTo>
                <a:lnTo>
                  <a:pt x="3350" y="124"/>
                </a:lnTo>
                <a:lnTo>
                  <a:pt x="3350" y="122"/>
                </a:lnTo>
                <a:lnTo>
                  <a:pt x="3346" y="122"/>
                </a:lnTo>
                <a:lnTo>
                  <a:pt x="3342" y="122"/>
                </a:lnTo>
                <a:lnTo>
                  <a:pt x="3340" y="124"/>
                </a:lnTo>
                <a:lnTo>
                  <a:pt x="3334" y="124"/>
                </a:lnTo>
                <a:lnTo>
                  <a:pt x="3338" y="126"/>
                </a:lnTo>
                <a:lnTo>
                  <a:pt x="3348" y="126"/>
                </a:lnTo>
                <a:close/>
                <a:moveTo>
                  <a:pt x="3338" y="88"/>
                </a:moveTo>
                <a:lnTo>
                  <a:pt x="3340" y="90"/>
                </a:lnTo>
                <a:lnTo>
                  <a:pt x="3342" y="90"/>
                </a:lnTo>
                <a:lnTo>
                  <a:pt x="3342" y="90"/>
                </a:lnTo>
                <a:lnTo>
                  <a:pt x="3344" y="88"/>
                </a:lnTo>
                <a:lnTo>
                  <a:pt x="3346" y="88"/>
                </a:lnTo>
                <a:lnTo>
                  <a:pt x="3344" y="86"/>
                </a:lnTo>
                <a:lnTo>
                  <a:pt x="3342" y="86"/>
                </a:lnTo>
                <a:lnTo>
                  <a:pt x="3340" y="86"/>
                </a:lnTo>
                <a:lnTo>
                  <a:pt x="3340" y="86"/>
                </a:lnTo>
                <a:lnTo>
                  <a:pt x="3340" y="86"/>
                </a:lnTo>
                <a:lnTo>
                  <a:pt x="3338" y="86"/>
                </a:lnTo>
                <a:lnTo>
                  <a:pt x="3338" y="86"/>
                </a:lnTo>
                <a:lnTo>
                  <a:pt x="3338" y="88"/>
                </a:lnTo>
                <a:lnTo>
                  <a:pt x="3338" y="88"/>
                </a:lnTo>
                <a:close/>
                <a:moveTo>
                  <a:pt x="2879" y="113"/>
                </a:moveTo>
                <a:lnTo>
                  <a:pt x="2877" y="113"/>
                </a:lnTo>
                <a:lnTo>
                  <a:pt x="2873" y="113"/>
                </a:lnTo>
                <a:lnTo>
                  <a:pt x="2871" y="113"/>
                </a:lnTo>
                <a:lnTo>
                  <a:pt x="2871" y="115"/>
                </a:lnTo>
                <a:lnTo>
                  <a:pt x="2877" y="115"/>
                </a:lnTo>
                <a:lnTo>
                  <a:pt x="2879" y="113"/>
                </a:lnTo>
                <a:close/>
                <a:moveTo>
                  <a:pt x="2942" y="398"/>
                </a:moveTo>
                <a:lnTo>
                  <a:pt x="2946" y="394"/>
                </a:lnTo>
                <a:lnTo>
                  <a:pt x="2946" y="394"/>
                </a:lnTo>
                <a:lnTo>
                  <a:pt x="2946" y="392"/>
                </a:lnTo>
                <a:lnTo>
                  <a:pt x="2948" y="392"/>
                </a:lnTo>
                <a:lnTo>
                  <a:pt x="2946" y="390"/>
                </a:lnTo>
                <a:lnTo>
                  <a:pt x="2946" y="392"/>
                </a:lnTo>
                <a:lnTo>
                  <a:pt x="2944" y="392"/>
                </a:lnTo>
                <a:lnTo>
                  <a:pt x="2940" y="394"/>
                </a:lnTo>
                <a:lnTo>
                  <a:pt x="2940" y="394"/>
                </a:lnTo>
                <a:lnTo>
                  <a:pt x="2936" y="394"/>
                </a:lnTo>
                <a:lnTo>
                  <a:pt x="2933" y="394"/>
                </a:lnTo>
                <a:lnTo>
                  <a:pt x="2931" y="396"/>
                </a:lnTo>
                <a:lnTo>
                  <a:pt x="2929" y="396"/>
                </a:lnTo>
                <a:lnTo>
                  <a:pt x="2929" y="396"/>
                </a:lnTo>
                <a:lnTo>
                  <a:pt x="2927" y="396"/>
                </a:lnTo>
                <a:lnTo>
                  <a:pt x="2927" y="396"/>
                </a:lnTo>
                <a:lnTo>
                  <a:pt x="2929" y="398"/>
                </a:lnTo>
                <a:lnTo>
                  <a:pt x="2931" y="401"/>
                </a:lnTo>
                <a:lnTo>
                  <a:pt x="2933" y="401"/>
                </a:lnTo>
                <a:lnTo>
                  <a:pt x="2936" y="401"/>
                </a:lnTo>
                <a:lnTo>
                  <a:pt x="2936" y="398"/>
                </a:lnTo>
                <a:lnTo>
                  <a:pt x="2936" y="398"/>
                </a:lnTo>
                <a:lnTo>
                  <a:pt x="2938" y="398"/>
                </a:lnTo>
                <a:lnTo>
                  <a:pt x="2940" y="398"/>
                </a:lnTo>
                <a:lnTo>
                  <a:pt x="2940" y="398"/>
                </a:lnTo>
                <a:lnTo>
                  <a:pt x="2942" y="398"/>
                </a:lnTo>
                <a:close/>
                <a:moveTo>
                  <a:pt x="2950" y="401"/>
                </a:moveTo>
                <a:lnTo>
                  <a:pt x="2950" y="401"/>
                </a:lnTo>
                <a:lnTo>
                  <a:pt x="2950" y="398"/>
                </a:lnTo>
                <a:lnTo>
                  <a:pt x="2950" y="398"/>
                </a:lnTo>
                <a:lnTo>
                  <a:pt x="2948" y="396"/>
                </a:lnTo>
                <a:lnTo>
                  <a:pt x="2944" y="401"/>
                </a:lnTo>
                <a:lnTo>
                  <a:pt x="2944" y="401"/>
                </a:lnTo>
                <a:lnTo>
                  <a:pt x="2942" y="401"/>
                </a:lnTo>
                <a:lnTo>
                  <a:pt x="2940" y="401"/>
                </a:lnTo>
                <a:lnTo>
                  <a:pt x="2940" y="403"/>
                </a:lnTo>
                <a:lnTo>
                  <a:pt x="2940" y="403"/>
                </a:lnTo>
                <a:lnTo>
                  <a:pt x="2942" y="405"/>
                </a:lnTo>
                <a:lnTo>
                  <a:pt x="2942" y="403"/>
                </a:lnTo>
                <a:lnTo>
                  <a:pt x="2942" y="403"/>
                </a:lnTo>
                <a:lnTo>
                  <a:pt x="2942" y="405"/>
                </a:lnTo>
                <a:lnTo>
                  <a:pt x="2944" y="405"/>
                </a:lnTo>
                <a:lnTo>
                  <a:pt x="2944" y="405"/>
                </a:lnTo>
                <a:lnTo>
                  <a:pt x="2946" y="405"/>
                </a:lnTo>
                <a:lnTo>
                  <a:pt x="2946" y="405"/>
                </a:lnTo>
                <a:lnTo>
                  <a:pt x="2948" y="403"/>
                </a:lnTo>
                <a:lnTo>
                  <a:pt x="2950" y="401"/>
                </a:lnTo>
                <a:close/>
                <a:moveTo>
                  <a:pt x="2906" y="407"/>
                </a:moveTo>
                <a:lnTo>
                  <a:pt x="2904" y="407"/>
                </a:lnTo>
                <a:lnTo>
                  <a:pt x="2904" y="409"/>
                </a:lnTo>
                <a:lnTo>
                  <a:pt x="2904" y="409"/>
                </a:lnTo>
                <a:lnTo>
                  <a:pt x="2904" y="411"/>
                </a:lnTo>
                <a:lnTo>
                  <a:pt x="2906" y="411"/>
                </a:lnTo>
                <a:lnTo>
                  <a:pt x="2906" y="411"/>
                </a:lnTo>
                <a:lnTo>
                  <a:pt x="2906" y="411"/>
                </a:lnTo>
                <a:lnTo>
                  <a:pt x="2908" y="411"/>
                </a:lnTo>
                <a:lnTo>
                  <a:pt x="2908" y="411"/>
                </a:lnTo>
                <a:lnTo>
                  <a:pt x="2908" y="407"/>
                </a:lnTo>
                <a:lnTo>
                  <a:pt x="2908" y="407"/>
                </a:lnTo>
                <a:lnTo>
                  <a:pt x="2906" y="407"/>
                </a:lnTo>
                <a:close/>
                <a:moveTo>
                  <a:pt x="2952" y="394"/>
                </a:moveTo>
                <a:lnTo>
                  <a:pt x="2952" y="394"/>
                </a:lnTo>
                <a:lnTo>
                  <a:pt x="2952" y="394"/>
                </a:lnTo>
                <a:lnTo>
                  <a:pt x="2950" y="394"/>
                </a:lnTo>
                <a:lnTo>
                  <a:pt x="2950" y="396"/>
                </a:lnTo>
                <a:lnTo>
                  <a:pt x="2950" y="396"/>
                </a:lnTo>
                <a:lnTo>
                  <a:pt x="2952" y="398"/>
                </a:lnTo>
                <a:lnTo>
                  <a:pt x="2952" y="398"/>
                </a:lnTo>
                <a:lnTo>
                  <a:pt x="2956" y="398"/>
                </a:lnTo>
                <a:lnTo>
                  <a:pt x="2956" y="396"/>
                </a:lnTo>
                <a:lnTo>
                  <a:pt x="2954" y="394"/>
                </a:lnTo>
                <a:lnTo>
                  <a:pt x="2952" y="394"/>
                </a:lnTo>
                <a:close/>
                <a:moveTo>
                  <a:pt x="2990" y="162"/>
                </a:moveTo>
                <a:lnTo>
                  <a:pt x="2990" y="164"/>
                </a:lnTo>
                <a:lnTo>
                  <a:pt x="2990" y="166"/>
                </a:lnTo>
                <a:lnTo>
                  <a:pt x="2994" y="168"/>
                </a:lnTo>
                <a:lnTo>
                  <a:pt x="2996" y="168"/>
                </a:lnTo>
                <a:lnTo>
                  <a:pt x="2998" y="166"/>
                </a:lnTo>
                <a:lnTo>
                  <a:pt x="2996" y="166"/>
                </a:lnTo>
                <a:lnTo>
                  <a:pt x="2992" y="162"/>
                </a:lnTo>
                <a:lnTo>
                  <a:pt x="2990" y="162"/>
                </a:lnTo>
                <a:close/>
                <a:moveTo>
                  <a:pt x="2873" y="122"/>
                </a:moveTo>
                <a:lnTo>
                  <a:pt x="2881" y="124"/>
                </a:lnTo>
                <a:lnTo>
                  <a:pt x="2879" y="124"/>
                </a:lnTo>
                <a:lnTo>
                  <a:pt x="2877" y="126"/>
                </a:lnTo>
                <a:lnTo>
                  <a:pt x="2873" y="126"/>
                </a:lnTo>
                <a:lnTo>
                  <a:pt x="2873" y="128"/>
                </a:lnTo>
                <a:lnTo>
                  <a:pt x="2873" y="128"/>
                </a:lnTo>
                <a:lnTo>
                  <a:pt x="2875" y="130"/>
                </a:lnTo>
                <a:lnTo>
                  <a:pt x="2879" y="132"/>
                </a:lnTo>
                <a:lnTo>
                  <a:pt x="2883" y="132"/>
                </a:lnTo>
                <a:lnTo>
                  <a:pt x="2889" y="132"/>
                </a:lnTo>
                <a:lnTo>
                  <a:pt x="2892" y="132"/>
                </a:lnTo>
                <a:lnTo>
                  <a:pt x="2896" y="132"/>
                </a:lnTo>
                <a:lnTo>
                  <a:pt x="2900" y="132"/>
                </a:lnTo>
                <a:lnTo>
                  <a:pt x="2904" y="132"/>
                </a:lnTo>
                <a:lnTo>
                  <a:pt x="2908" y="132"/>
                </a:lnTo>
                <a:lnTo>
                  <a:pt x="2908" y="134"/>
                </a:lnTo>
                <a:lnTo>
                  <a:pt x="2906" y="134"/>
                </a:lnTo>
                <a:lnTo>
                  <a:pt x="2904" y="136"/>
                </a:lnTo>
                <a:lnTo>
                  <a:pt x="2900" y="136"/>
                </a:lnTo>
                <a:lnTo>
                  <a:pt x="2898" y="136"/>
                </a:lnTo>
                <a:lnTo>
                  <a:pt x="2896" y="136"/>
                </a:lnTo>
                <a:lnTo>
                  <a:pt x="2894" y="136"/>
                </a:lnTo>
                <a:lnTo>
                  <a:pt x="2894" y="136"/>
                </a:lnTo>
                <a:lnTo>
                  <a:pt x="2896" y="139"/>
                </a:lnTo>
                <a:lnTo>
                  <a:pt x="2900" y="141"/>
                </a:lnTo>
                <a:lnTo>
                  <a:pt x="2904" y="141"/>
                </a:lnTo>
                <a:lnTo>
                  <a:pt x="2908" y="143"/>
                </a:lnTo>
                <a:lnTo>
                  <a:pt x="2908" y="143"/>
                </a:lnTo>
                <a:lnTo>
                  <a:pt x="2910" y="143"/>
                </a:lnTo>
                <a:lnTo>
                  <a:pt x="2925" y="145"/>
                </a:lnTo>
                <a:lnTo>
                  <a:pt x="2940" y="143"/>
                </a:lnTo>
                <a:lnTo>
                  <a:pt x="2936" y="147"/>
                </a:lnTo>
                <a:lnTo>
                  <a:pt x="2938" y="149"/>
                </a:lnTo>
                <a:lnTo>
                  <a:pt x="2940" y="149"/>
                </a:lnTo>
                <a:lnTo>
                  <a:pt x="2952" y="149"/>
                </a:lnTo>
                <a:lnTo>
                  <a:pt x="2954" y="151"/>
                </a:lnTo>
                <a:lnTo>
                  <a:pt x="2956" y="149"/>
                </a:lnTo>
                <a:lnTo>
                  <a:pt x="2959" y="149"/>
                </a:lnTo>
                <a:lnTo>
                  <a:pt x="2961" y="147"/>
                </a:lnTo>
                <a:lnTo>
                  <a:pt x="2967" y="145"/>
                </a:lnTo>
                <a:lnTo>
                  <a:pt x="2967" y="145"/>
                </a:lnTo>
                <a:lnTo>
                  <a:pt x="2971" y="145"/>
                </a:lnTo>
                <a:lnTo>
                  <a:pt x="2973" y="145"/>
                </a:lnTo>
                <a:lnTo>
                  <a:pt x="2980" y="143"/>
                </a:lnTo>
                <a:lnTo>
                  <a:pt x="2980" y="143"/>
                </a:lnTo>
                <a:lnTo>
                  <a:pt x="2984" y="139"/>
                </a:lnTo>
                <a:lnTo>
                  <a:pt x="2984" y="136"/>
                </a:lnTo>
                <a:lnTo>
                  <a:pt x="2988" y="134"/>
                </a:lnTo>
                <a:lnTo>
                  <a:pt x="3000" y="128"/>
                </a:lnTo>
                <a:lnTo>
                  <a:pt x="3003" y="128"/>
                </a:lnTo>
                <a:lnTo>
                  <a:pt x="3000" y="122"/>
                </a:lnTo>
                <a:lnTo>
                  <a:pt x="2998" y="120"/>
                </a:lnTo>
                <a:lnTo>
                  <a:pt x="2996" y="120"/>
                </a:lnTo>
                <a:lnTo>
                  <a:pt x="2990" y="118"/>
                </a:lnTo>
                <a:lnTo>
                  <a:pt x="2982" y="118"/>
                </a:lnTo>
                <a:lnTo>
                  <a:pt x="2982" y="118"/>
                </a:lnTo>
                <a:lnTo>
                  <a:pt x="2980" y="118"/>
                </a:lnTo>
                <a:lnTo>
                  <a:pt x="2977" y="115"/>
                </a:lnTo>
                <a:lnTo>
                  <a:pt x="2969" y="115"/>
                </a:lnTo>
                <a:lnTo>
                  <a:pt x="2967" y="113"/>
                </a:lnTo>
                <a:lnTo>
                  <a:pt x="2967" y="113"/>
                </a:lnTo>
                <a:lnTo>
                  <a:pt x="2965" y="115"/>
                </a:lnTo>
                <a:lnTo>
                  <a:pt x="2963" y="115"/>
                </a:lnTo>
                <a:lnTo>
                  <a:pt x="2961" y="113"/>
                </a:lnTo>
                <a:lnTo>
                  <a:pt x="2961" y="111"/>
                </a:lnTo>
                <a:lnTo>
                  <a:pt x="2959" y="113"/>
                </a:lnTo>
                <a:lnTo>
                  <a:pt x="2959" y="113"/>
                </a:lnTo>
                <a:lnTo>
                  <a:pt x="2956" y="115"/>
                </a:lnTo>
                <a:lnTo>
                  <a:pt x="2954" y="113"/>
                </a:lnTo>
                <a:lnTo>
                  <a:pt x="2952" y="115"/>
                </a:lnTo>
                <a:lnTo>
                  <a:pt x="2950" y="118"/>
                </a:lnTo>
                <a:lnTo>
                  <a:pt x="2946" y="118"/>
                </a:lnTo>
                <a:lnTo>
                  <a:pt x="2942" y="118"/>
                </a:lnTo>
                <a:lnTo>
                  <a:pt x="2944" y="113"/>
                </a:lnTo>
                <a:lnTo>
                  <a:pt x="2944" y="111"/>
                </a:lnTo>
                <a:lnTo>
                  <a:pt x="2946" y="109"/>
                </a:lnTo>
                <a:lnTo>
                  <a:pt x="2944" y="109"/>
                </a:lnTo>
                <a:lnTo>
                  <a:pt x="2942" y="109"/>
                </a:lnTo>
                <a:lnTo>
                  <a:pt x="2940" y="109"/>
                </a:lnTo>
                <a:lnTo>
                  <a:pt x="2938" y="109"/>
                </a:lnTo>
                <a:lnTo>
                  <a:pt x="2936" y="111"/>
                </a:lnTo>
                <a:lnTo>
                  <a:pt x="2933" y="111"/>
                </a:lnTo>
                <a:lnTo>
                  <a:pt x="2933" y="111"/>
                </a:lnTo>
                <a:lnTo>
                  <a:pt x="2933" y="111"/>
                </a:lnTo>
                <a:lnTo>
                  <a:pt x="2933" y="113"/>
                </a:lnTo>
                <a:lnTo>
                  <a:pt x="2933" y="118"/>
                </a:lnTo>
                <a:lnTo>
                  <a:pt x="2931" y="122"/>
                </a:lnTo>
                <a:lnTo>
                  <a:pt x="2931" y="122"/>
                </a:lnTo>
                <a:lnTo>
                  <a:pt x="2929" y="122"/>
                </a:lnTo>
                <a:lnTo>
                  <a:pt x="2925" y="120"/>
                </a:lnTo>
                <a:lnTo>
                  <a:pt x="2923" y="120"/>
                </a:lnTo>
                <a:lnTo>
                  <a:pt x="2923" y="120"/>
                </a:lnTo>
                <a:lnTo>
                  <a:pt x="2921" y="118"/>
                </a:lnTo>
                <a:lnTo>
                  <a:pt x="2921" y="115"/>
                </a:lnTo>
                <a:lnTo>
                  <a:pt x="2912" y="115"/>
                </a:lnTo>
                <a:lnTo>
                  <a:pt x="2910" y="115"/>
                </a:lnTo>
                <a:lnTo>
                  <a:pt x="2908" y="113"/>
                </a:lnTo>
                <a:lnTo>
                  <a:pt x="2904" y="111"/>
                </a:lnTo>
                <a:lnTo>
                  <a:pt x="2902" y="111"/>
                </a:lnTo>
                <a:lnTo>
                  <a:pt x="2900" y="109"/>
                </a:lnTo>
                <a:lnTo>
                  <a:pt x="2896" y="109"/>
                </a:lnTo>
                <a:lnTo>
                  <a:pt x="2894" y="109"/>
                </a:lnTo>
                <a:lnTo>
                  <a:pt x="2892" y="109"/>
                </a:lnTo>
                <a:lnTo>
                  <a:pt x="2894" y="111"/>
                </a:lnTo>
                <a:lnTo>
                  <a:pt x="2894" y="113"/>
                </a:lnTo>
                <a:lnTo>
                  <a:pt x="2896" y="113"/>
                </a:lnTo>
                <a:lnTo>
                  <a:pt x="2894" y="115"/>
                </a:lnTo>
                <a:lnTo>
                  <a:pt x="2894" y="118"/>
                </a:lnTo>
                <a:lnTo>
                  <a:pt x="2892" y="115"/>
                </a:lnTo>
                <a:lnTo>
                  <a:pt x="2887" y="113"/>
                </a:lnTo>
                <a:lnTo>
                  <a:pt x="2887" y="113"/>
                </a:lnTo>
                <a:lnTo>
                  <a:pt x="2885" y="113"/>
                </a:lnTo>
                <a:lnTo>
                  <a:pt x="2885" y="113"/>
                </a:lnTo>
                <a:lnTo>
                  <a:pt x="2885" y="115"/>
                </a:lnTo>
                <a:lnTo>
                  <a:pt x="2887" y="118"/>
                </a:lnTo>
                <a:lnTo>
                  <a:pt x="2892" y="120"/>
                </a:lnTo>
                <a:lnTo>
                  <a:pt x="2887" y="120"/>
                </a:lnTo>
                <a:lnTo>
                  <a:pt x="2885" y="120"/>
                </a:lnTo>
                <a:lnTo>
                  <a:pt x="2883" y="118"/>
                </a:lnTo>
                <a:lnTo>
                  <a:pt x="2879" y="118"/>
                </a:lnTo>
                <a:lnTo>
                  <a:pt x="2871" y="118"/>
                </a:lnTo>
                <a:lnTo>
                  <a:pt x="2866" y="120"/>
                </a:lnTo>
                <a:lnTo>
                  <a:pt x="2871" y="122"/>
                </a:lnTo>
                <a:lnTo>
                  <a:pt x="2873" y="122"/>
                </a:lnTo>
                <a:close/>
                <a:moveTo>
                  <a:pt x="2969" y="195"/>
                </a:moveTo>
                <a:lnTo>
                  <a:pt x="2963" y="193"/>
                </a:lnTo>
                <a:lnTo>
                  <a:pt x="2959" y="191"/>
                </a:lnTo>
                <a:lnTo>
                  <a:pt x="2954" y="193"/>
                </a:lnTo>
                <a:lnTo>
                  <a:pt x="2950" y="191"/>
                </a:lnTo>
                <a:lnTo>
                  <a:pt x="2946" y="189"/>
                </a:lnTo>
                <a:lnTo>
                  <a:pt x="2942" y="189"/>
                </a:lnTo>
                <a:lnTo>
                  <a:pt x="2944" y="185"/>
                </a:lnTo>
                <a:lnTo>
                  <a:pt x="2946" y="185"/>
                </a:lnTo>
                <a:lnTo>
                  <a:pt x="2948" y="183"/>
                </a:lnTo>
                <a:lnTo>
                  <a:pt x="2946" y="183"/>
                </a:lnTo>
                <a:lnTo>
                  <a:pt x="2942" y="180"/>
                </a:lnTo>
                <a:lnTo>
                  <a:pt x="2940" y="180"/>
                </a:lnTo>
                <a:lnTo>
                  <a:pt x="2938" y="180"/>
                </a:lnTo>
                <a:lnTo>
                  <a:pt x="2933" y="180"/>
                </a:lnTo>
                <a:lnTo>
                  <a:pt x="2931" y="180"/>
                </a:lnTo>
                <a:lnTo>
                  <a:pt x="2929" y="174"/>
                </a:lnTo>
                <a:lnTo>
                  <a:pt x="2927" y="170"/>
                </a:lnTo>
                <a:lnTo>
                  <a:pt x="2923" y="170"/>
                </a:lnTo>
                <a:lnTo>
                  <a:pt x="2921" y="170"/>
                </a:lnTo>
                <a:lnTo>
                  <a:pt x="2919" y="170"/>
                </a:lnTo>
                <a:lnTo>
                  <a:pt x="2912" y="170"/>
                </a:lnTo>
                <a:lnTo>
                  <a:pt x="2902" y="172"/>
                </a:lnTo>
                <a:lnTo>
                  <a:pt x="2900" y="172"/>
                </a:lnTo>
                <a:lnTo>
                  <a:pt x="2902" y="174"/>
                </a:lnTo>
                <a:lnTo>
                  <a:pt x="2906" y="174"/>
                </a:lnTo>
                <a:lnTo>
                  <a:pt x="2904" y="178"/>
                </a:lnTo>
                <a:lnTo>
                  <a:pt x="2908" y="180"/>
                </a:lnTo>
                <a:lnTo>
                  <a:pt x="2910" y="183"/>
                </a:lnTo>
                <a:lnTo>
                  <a:pt x="2912" y="187"/>
                </a:lnTo>
                <a:lnTo>
                  <a:pt x="2915" y="187"/>
                </a:lnTo>
                <a:lnTo>
                  <a:pt x="2921" y="191"/>
                </a:lnTo>
                <a:lnTo>
                  <a:pt x="2921" y="191"/>
                </a:lnTo>
                <a:lnTo>
                  <a:pt x="2919" y="193"/>
                </a:lnTo>
                <a:lnTo>
                  <a:pt x="2917" y="195"/>
                </a:lnTo>
                <a:lnTo>
                  <a:pt x="2915" y="197"/>
                </a:lnTo>
                <a:lnTo>
                  <a:pt x="2915" y="199"/>
                </a:lnTo>
                <a:lnTo>
                  <a:pt x="2910" y="201"/>
                </a:lnTo>
                <a:lnTo>
                  <a:pt x="2910" y="204"/>
                </a:lnTo>
                <a:lnTo>
                  <a:pt x="2912" y="206"/>
                </a:lnTo>
                <a:lnTo>
                  <a:pt x="2925" y="204"/>
                </a:lnTo>
                <a:lnTo>
                  <a:pt x="2927" y="204"/>
                </a:lnTo>
                <a:lnTo>
                  <a:pt x="2929" y="201"/>
                </a:lnTo>
                <a:lnTo>
                  <a:pt x="2931" y="201"/>
                </a:lnTo>
                <a:lnTo>
                  <a:pt x="2933" y="201"/>
                </a:lnTo>
                <a:lnTo>
                  <a:pt x="2936" y="201"/>
                </a:lnTo>
                <a:lnTo>
                  <a:pt x="2936" y="201"/>
                </a:lnTo>
                <a:lnTo>
                  <a:pt x="2938" y="201"/>
                </a:lnTo>
                <a:lnTo>
                  <a:pt x="2936" y="204"/>
                </a:lnTo>
                <a:lnTo>
                  <a:pt x="2933" y="206"/>
                </a:lnTo>
                <a:lnTo>
                  <a:pt x="2933" y="208"/>
                </a:lnTo>
                <a:lnTo>
                  <a:pt x="2933" y="208"/>
                </a:lnTo>
                <a:lnTo>
                  <a:pt x="2933" y="210"/>
                </a:lnTo>
                <a:lnTo>
                  <a:pt x="2933" y="210"/>
                </a:lnTo>
                <a:lnTo>
                  <a:pt x="2938" y="210"/>
                </a:lnTo>
                <a:lnTo>
                  <a:pt x="2940" y="210"/>
                </a:lnTo>
                <a:lnTo>
                  <a:pt x="2942" y="208"/>
                </a:lnTo>
                <a:lnTo>
                  <a:pt x="2942" y="208"/>
                </a:lnTo>
                <a:lnTo>
                  <a:pt x="2946" y="208"/>
                </a:lnTo>
                <a:lnTo>
                  <a:pt x="2948" y="206"/>
                </a:lnTo>
                <a:lnTo>
                  <a:pt x="2952" y="204"/>
                </a:lnTo>
                <a:lnTo>
                  <a:pt x="2952" y="204"/>
                </a:lnTo>
                <a:lnTo>
                  <a:pt x="2954" y="201"/>
                </a:lnTo>
                <a:lnTo>
                  <a:pt x="2956" y="199"/>
                </a:lnTo>
                <a:lnTo>
                  <a:pt x="2956" y="199"/>
                </a:lnTo>
                <a:lnTo>
                  <a:pt x="2969" y="195"/>
                </a:lnTo>
                <a:close/>
                <a:moveTo>
                  <a:pt x="2982" y="384"/>
                </a:moveTo>
                <a:lnTo>
                  <a:pt x="2977" y="384"/>
                </a:lnTo>
                <a:lnTo>
                  <a:pt x="2975" y="384"/>
                </a:lnTo>
                <a:lnTo>
                  <a:pt x="2975" y="386"/>
                </a:lnTo>
                <a:lnTo>
                  <a:pt x="2975" y="386"/>
                </a:lnTo>
                <a:lnTo>
                  <a:pt x="2977" y="386"/>
                </a:lnTo>
                <a:lnTo>
                  <a:pt x="2977" y="388"/>
                </a:lnTo>
                <a:lnTo>
                  <a:pt x="2982" y="388"/>
                </a:lnTo>
                <a:lnTo>
                  <a:pt x="2982" y="388"/>
                </a:lnTo>
                <a:lnTo>
                  <a:pt x="2984" y="388"/>
                </a:lnTo>
                <a:lnTo>
                  <a:pt x="2986" y="388"/>
                </a:lnTo>
                <a:lnTo>
                  <a:pt x="2986" y="386"/>
                </a:lnTo>
                <a:lnTo>
                  <a:pt x="2986" y="386"/>
                </a:lnTo>
                <a:lnTo>
                  <a:pt x="2984" y="384"/>
                </a:lnTo>
                <a:lnTo>
                  <a:pt x="2982" y="384"/>
                </a:lnTo>
                <a:close/>
                <a:moveTo>
                  <a:pt x="3396" y="109"/>
                </a:moveTo>
                <a:lnTo>
                  <a:pt x="3396" y="107"/>
                </a:lnTo>
                <a:lnTo>
                  <a:pt x="3396" y="107"/>
                </a:lnTo>
                <a:lnTo>
                  <a:pt x="3392" y="105"/>
                </a:lnTo>
                <a:lnTo>
                  <a:pt x="3392" y="105"/>
                </a:lnTo>
                <a:lnTo>
                  <a:pt x="3388" y="105"/>
                </a:lnTo>
                <a:lnTo>
                  <a:pt x="3388" y="105"/>
                </a:lnTo>
                <a:lnTo>
                  <a:pt x="3388" y="107"/>
                </a:lnTo>
                <a:lnTo>
                  <a:pt x="3388" y="107"/>
                </a:lnTo>
                <a:lnTo>
                  <a:pt x="3388" y="107"/>
                </a:lnTo>
                <a:lnTo>
                  <a:pt x="3388" y="109"/>
                </a:lnTo>
                <a:lnTo>
                  <a:pt x="3394" y="111"/>
                </a:lnTo>
                <a:lnTo>
                  <a:pt x="3396" y="109"/>
                </a:lnTo>
                <a:close/>
                <a:moveTo>
                  <a:pt x="3415" y="120"/>
                </a:moveTo>
                <a:lnTo>
                  <a:pt x="3415" y="122"/>
                </a:lnTo>
                <a:lnTo>
                  <a:pt x="3422" y="122"/>
                </a:lnTo>
                <a:lnTo>
                  <a:pt x="3434" y="122"/>
                </a:lnTo>
                <a:lnTo>
                  <a:pt x="3434" y="122"/>
                </a:lnTo>
                <a:lnTo>
                  <a:pt x="3434" y="120"/>
                </a:lnTo>
                <a:lnTo>
                  <a:pt x="3434" y="118"/>
                </a:lnTo>
                <a:lnTo>
                  <a:pt x="3434" y="113"/>
                </a:lnTo>
                <a:lnTo>
                  <a:pt x="3434" y="113"/>
                </a:lnTo>
                <a:lnTo>
                  <a:pt x="3432" y="111"/>
                </a:lnTo>
                <a:lnTo>
                  <a:pt x="3430" y="111"/>
                </a:lnTo>
                <a:lnTo>
                  <a:pt x="3428" y="113"/>
                </a:lnTo>
                <a:lnTo>
                  <a:pt x="3420" y="113"/>
                </a:lnTo>
                <a:lnTo>
                  <a:pt x="3420" y="113"/>
                </a:lnTo>
                <a:lnTo>
                  <a:pt x="3420" y="118"/>
                </a:lnTo>
                <a:lnTo>
                  <a:pt x="3417" y="120"/>
                </a:lnTo>
                <a:lnTo>
                  <a:pt x="3415" y="120"/>
                </a:lnTo>
                <a:close/>
                <a:moveTo>
                  <a:pt x="3451" y="88"/>
                </a:moveTo>
                <a:lnTo>
                  <a:pt x="3449" y="86"/>
                </a:lnTo>
                <a:lnTo>
                  <a:pt x="3449" y="86"/>
                </a:lnTo>
                <a:lnTo>
                  <a:pt x="3443" y="90"/>
                </a:lnTo>
                <a:lnTo>
                  <a:pt x="3438" y="90"/>
                </a:lnTo>
                <a:lnTo>
                  <a:pt x="3436" y="90"/>
                </a:lnTo>
                <a:lnTo>
                  <a:pt x="3438" y="95"/>
                </a:lnTo>
                <a:lnTo>
                  <a:pt x="3445" y="95"/>
                </a:lnTo>
                <a:lnTo>
                  <a:pt x="3447" y="99"/>
                </a:lnTo>
                <a:lnTo>
                  <a:pt x="3453" y="99"/>
                </a:lnTo>
                <a:lnTo>
                  <a:pt x="3457" y="99"/>
                </a:lnTo>
                <a:lnTo>
                  <a:pt x="3461" y="99"/>
                </a:lnTo>
                <a:lnTo>
                  <a:pt x="3461" y="97"/>
                </a:lnTo>
                <a:lnTo>
                  <a:pt x="3461" y="95"/>
                </a:lnTo>
                <a:lnTo>
                  <a:pt x="3459" y="92"/>
                </a:lnTo>
                <a:lnTo>
                  <a:pt x="3459" y="90"/>
                </a:lnTo>
                <a:lnTo>
                  <a:pt x="3457" y="90"/>
                </a:lnTo>
                <a:lnTo>
                  <a:pt x="3455" y="88"/>
                </a:lnTo>
                <a:lnTo>
                  <a:pt x="3451" y="88"/>
                </a:lnTo>
                <a:close/>
                <a:moveTo>
                  <a:pt x="3464" y="82"/>
                </a:moveTo>
                <a:lnTo>
                  <a:pt x="3468" y="80"/>
                </a:lnTo>
                <a:lnTo>
                  <a:pt x="3468" y="80"/>
                </a:lnTo>
                <a:lnTo>
                  <a:pt x="3466" y="78"/>
                </a:lnTo>
                <a:lnTo>
                  <a:pt x="3464" y="78"/>
                </a:lnTo>
                <a:lnTo>
                  <a:pt x="3461" y="78"/>
                </a:lnTo>
                <a:lnTo>
                  <a:pt x="3457" y="78"/>
                </a:lnTo>
                <a:lnTo>
                  <a:pt x="3457" y="80"/>
                </a:lnTo>
                <a:lnTo>
                  <a:pt x="3459" y="80"/>
                </a:lnTo>
                <a:lnTo>
                  <a:pt x="3464" y="82"/>
                </a:lnTo>
                <a:close/>
                <a:moveTo>
                  <a:pt x="3407" y="118"/>
                </a:moveTo>
                <a:lnTo>
                  <a:pt x="3411" y="115"/>
                </a:lnTo>
                <a:lnTo>
                  <a:pt x="3411" y="113"/>
                </a:lnTo>
                <a:lnTo>
                  <a:pt x="3409" y="113"/>
                </a:lnTo>
                <a:lnTo>
                  <a:pt x="3407" y="113"/>
                </a:lnTo>
                <a:lnTo>
                  <a:pt x="3405" y="113"/>
                </a:lnTo>
                <a:lnTo>
                  <a:pt x="3405" y="115"/>
                </a:lnTo>
                <a:lnTo>
                  <a:pt x="3405" y="118"/>
                </a:lnTo>
                <a:lnTo>
                  <a:pt x="3407" y="118"/>
                </a:lnTo>
                <a:close/>
                <a:moveTo>
                  <a:pt x="3434" y="107"/>
                </a:moveTo>
                <a:lnTo>
                  <a:pt x="3434" y="109"/>
                </a:lnTo>
                <a:lnTo>
                  <a:pt x="3434" y="109"/>
                </a:lnTo>
                <a:lnTo>
                  <a:pt x="3436" y="111"/>
                </a:lnTo>
                <a:lnTo>
                  <a:pt x="3436" y="111"/>
                </a:lnTo>
                <a:lnTo>
                  <a:pt x="3436" y="113"/>
                </a:lnTo>
                <a:lnTo>
                  <a:pt x="3438" y="118"/>
                </a:lnTo>
                <a:lnTo>
                  <a:pt x="3438" y="120"/>
                </a:lnTo>
                <a:lnTo>
                  <a:pt x="3438" y="120"/>
                </a:lnTo>
                <a:lnTo>
                  <a:pt x="3445" y="122"/>
                </a:lnTo>
                <a:lnTo>
                  <a:pt x="3447" y="120"/>
                </a:lnTo>
                <a:lnTo>
                  <a:pt x="3451" y="118"/>
                </a:lnTo>
                <a:lnTo>
                  <a:pt x="3451" y="118"/>
                </a:lnTo>
                <a:lnTo>
                  <a:pt x="3453" y="115"/>
                </a:lnTo>
                <a:lnTo>
                  <a:pt x="3453" y="113"/>
                </a:lnTo>
                <a:lnTo>
                  <a:pt x="3453" y="113"/>
                </a:lnTo>
                <a:lnTo>
                  <a:pt x="3466" y="113"/>
                </a:lnTo>
                <a:lnTo>
                  <a:pt x="3464" y="111"/>
                </a:lnTo>
                <a:lnTo>
                  <a:pt x="3461" y="111"/>
                </a:lnTo>
                <a:lnTo>
                  <a:pt x="3455" y="109"/>
                </a:lnTo>
                <a:lnTo>
                  <a:pt x="3440" y="109"/>
                </a:lnTo>
                <a:lnTo>
                  <a:pt x="3434" y="107"/>
                </a:lnTo>
                <a:close/>
                <a:moveTo>
                  <a:pt x="3472" y="419"/>
                </a:moveTo>
                <a:lnTo>
                  <a:pt x="3472" y="419"/>
                </a:lnTo>
                <a:lnTo>
                  <a:pt x="3474" y="422"/>
                </a:lnTo>
                <a:lnTo>
                  <a:pt x="3476" y="422"/>
                </a:lnTo>
                <a:lnTo>
                  <a:pt x="3478" y="419"/>
                </a:lnTo>
                <a:lnTo>
                  <a:pt x="3480" y="422"/>
                </a:lnTo>
                <a:lnTo>
                  <a:pt x="3482" y="419"/>
                </a:lnTo>
                <a:lnTo>
                  <a:pt x="3482" y="419"/>
                </a:lnTo>
                <a:lnTo>
                  <a:pt x="3484" y="417"/>
                </a:lnTo>
                <a:lnTo>
                  <a:pt x="3484" y="415"/>
                </a:lnTo>
                <a:lnTo>
                  <a:pt x="3484" y="415"/>
                </a:lnTo>
                <a:lnTo>
                  <a:pt x="3482" y="413"/>
                </a:lnTo>
                <a:lnTo>
                  <a:pt x="3480" y="413"/>
                </a:lnTo>
                <a:lnTo>
                  <a:pt x="3476" y="411"/>
                </a:lnTo>
                <a:lnTo>
                  <a:pt x="3472" y="407"/>
                </a:lnTo>
                <a:lnTo>
                  <a:pt x="3470" y="407"/>
                </a:lnTo>
                <a:lnTo>
                  <a:pt x="3468" y="405"/>
                </a:lnTo>
                <a:lnTo>
                  <a:pt x="3468" y="403"/>
                </a:lnTo>
                <a:lnTo>
                  <a:pt x="3464" y="401"/>
                </a:lnTo>
                <a:lnTo>
                  <a:pt x="3464" y="401"/>
                </a:lnTo>
                <a:lnTo>
                  <a:pt x="3464" y="401"/>
                </a:lnTo>
                <a:lnTo>
                  <a:pt x="3459" y="403"/>
                </a:lnTo>
                <a:lnTo>
                  <a:pt x="3457" y="403"/>
                </a:lnTo>
                <a:lnTo>
                  <a:pt x="3457" y="405"/>
                </a:lnTo>
                <a:lnTo>
                  <a:pt x="3455" y="405"/>
                </a:lnTo>
                <a:lnTo>
                  <a:pt x="3455" y="407"/>
                </a:lnTo>
                <a:lnTo>
                  <a:pt x="3455" y="409"/>
                </a:lnTo>
                <a:lnTo>
                  <a:pt x="3457" y="409"/>
                </a:lnTo>
                <a:lnTo>
                  <a:pt x="3457" y="411"/>
                </a:lnTo>
                <a:lnTo>
                  <a:pt x="3457" y="411"/>
                </a:lnTo>
                <a:lnTo>
                  <a:pt x="3461" y="415"/>
                </a:lnTo>
                <a:lnTo>
                  <a:pt x="3464" y="415"/>
                </a:lnTo>
                <a:lnTo>
                  <a:pt x="3464" y="415"/>
                </a:lnTo>
                <a:lnTo>
                  <a:pt x="3464" y="415"/>
                </a:lnTo>
                <a:lnTo>
                  <a:pt x="3466" y="415"/>
                </a:lnTo>
                <a:lnTo>
                  <a:pt x="3468" y="415"/>
                </a:lnTo>
                <a:lnTo>
                  <a:pt x="3470" y="415"/>
                </a:lnTo>
                <a:lnTo>
                  <a:pt x="3470" y="417"/>
                </a:lnTo>
                <a:lnTo>
                  <a:pt x="3470" y="419"/>
                </a:lnTo>
                <a:lnTo>
                  <a:pt x="3472" y="419"/>
                </a:lnTo>
                <a:close/>
                <a:moveTo>
                  <a:pt x="3623" y="331"/>
                </a:moveTo>
                <a:lnTo>
                  <a:pt x="3627" y="331"/>
                </a:lnTo>
                <a:lnTo>
                  <a:pt x="3627" y="331"/>
                </a:lnTo>
                <a:lnTo>
                  <a:pt x="3631" y="331"/>
                </a:lnTo>
                <a:lnTo>
                  <a:pt x="3635" y="329"/>
                </a:lnTo>
                <a:lnTo>
                  <a:pt x="3642" y="329"/>
                </a:lnTo>
                <a:lnTo>
                  <a:pt x="3646" y="329"/>
                </a:lnTo>
                <a:lnTo>
                  <a:pt x="3646" y="327"/>
                </a:lnTo>
                <a:lnTo>
                  <a:pt x="3646" y="325"/>
                </a:lnTo>
                <a:lnTo>
                  <a:pt x="3644" y="323"/>
                </a:lnTo>
                <a:lnTo>
                  <a:pt x="3642" y="323"/>
                </a:lnTo>
                <a:lnTo>
                  <a:pt x="3640" y="321"/>
                </a:lnTo>
                <a:lnTo>
                  <a:pt x="3637" y="321"/>
                </a:lnTo>
                <a:lnTo>
                  <a:pt x="3637" y="319"/>
                </a:lnTo>
                <a:lnTo>
                  <a:pt x="3635" y="319"/>
                </a:lnTo>
                <a:lnTo>
                  <a:pt x="3627" y="321"/>
                </a:lnTo>
                <a:lnTo>
                  <a:pt x="3625" y="321"/>
                </a:lnTo>
                <a:lnTo>
                  <a:pt x="3623" y="323"/>
                </a:lnTo>
                <a:lnTo>
                  <a:pt x="3623" y="327"/>
                </a:lnTo>
                <a:lnTo>
                  <a:pt x="3621" y="329"/>
                </a:lnTo>
                <a:lnTo>
                  <a:pt x="3621" y="329"/>
                </a:lnTo>
                <a:lnTo>
                  <a:pt x="3621" y="331"/>
                </a:lnTo>
                <a:lnTo>
                  <a:pt x="3623" y="331"/>
                </a:lnTo>
                <a:lnTo>
                  <a:pt x="3623" y="331"/>
                </a:lnTo>
                <a:close/>
                <a:moveTo>
                  <a:pt x="3552" y="233"/>
                </a:moveTo>
                <a:lnTo>
                  <a:pt x="3549" y="233"/>
                </a:lnTo>
                <a:lnTo>
                  <a:pt x="3549" y="233"/>
                </a:lnTo>
                <a:lnTo>
                  <a:pt x="3545" y="235"/>
                </a:lnTo>
                <a:lnTo>
                  <a:pt x="3541" y="237"/>
                </a:lnTo>
                <a:lnTo>
                  <a:pt x="3528" y="239"/>
                </a:lnTo>
                <a:lnTo>
                  <a:pt x="3520" y="241"/>
                </a:lnTo>
                <a:lnTo>
                  <a:pt x="3518" y="241"/>
                </a:lnTo>
                <a:lnTo>
                  <a:pt x="3512" y="241"/>
                </a:lnTo>
                <a:lnTo>
                  <a:pt x="3510" y="241"/>
                </a:lnTo>
                <a:lnTo>
                  <a:pt x="3503" y="239"/>
                </a:lnTo>
                <a:lnTo>
                  <a:pt x="3499" y="239"/>
                </a:lnTo>
                <a:lnTo>
                  <a:pt x="3495" y="239"/>
                </a:lnTo>
                <a:lnTo>
                  <a:pt x="3493" y="239"/>
                </a:lnTo>
                <a:lnTo>
                  <a:pt x="3493" y="241"/>
                </a:lnTo>
                <a:lnTo>
                  <a:pt x="3493" y="243"/>
                </a:lnTo>
                <a:lnTo>
                  <a:pt x="3493" y="245"/>
                </a:lnTo>
                <a:lnTo>
                  <a:pt x="3491" y="245"/>
                </a:lnTo>
                <a:lnTo>
                  <a:pt x="3491" y="245"/>
                </a:lnTo>
                <a:lnTo>
                  <a:pt x="3489" y="245"/>
                </a:lnTo>
                <a:lnTo>
                  <a:pt x="3487" y="245"/>
                </a:lnTo>
                <a:lnTo>
                  <a:pt x="3487" y="245"/>
                </a:lnTo>
                <a:lnTo>
                  <a:pt x="3480" y="245"/>
                </a:lnTo>
                <a:lnTo>
                  <a:pt x="3478" y="245"/>
                </a:lnTo>
                <a:lnTo>
                  <a:pt x="3478" y="250"/>
                </a:lnTo>
                <a:lnTo>
                  <a:pt x="3474" y="250"/>
                </a:lnTo>
                <a:lnTo>
                  <a:pt x="3468" y="252"/>
                </a:lnTo>
                <a:lnTo>
                  <a:pt x="3464" y="252"/>
                </a:lnTo>
                <a:lnTo>
                  <a:pt x="3461" y="252"/>
                </a:lnTo>
                <a:lnTo>
                  <a:pt x="3461" y="252"/>
                </a:lnTo>
                <a:lnTo>
                  <a:pt x="3457" y="254"/>
                </a:lnTo>
                <a:lnTo>
                  <a:pt x="3453" y="256"/>
                </a:lnTo>
                <a:lnTo>
                  <a:pt x="3449" y="258"/>
                </a:lnTo>
                <a:lnTo>
                  <a:pt x="3449" y="260"/>
                </a:lnTo>
                <a:lnTo>
                  <a:pt x="3449" y="260"/>
                </a:lnTo>
                <a:lnTo>
                  <a:pt x="3445" y="262"/>
                </a:lnTo>
                <a:lnTo>
                  <a:pt x="3445" y="264"/>
                </a:lnTo>
                <a:lnTo>
                  <a:pt x="3443" y="266"/>
                </a:lnTo>
                <a:lnTo>
                  <a:pt x="3443" y="266"/>
                </a:lnTo>
                <a:lnTo>
                  <a:pt x="3438" y="266"/>
                </a:lnTo>
                <a:lnTo>
                  <a:pt x="3434" y="266"/>
                </a:lnTo>
                <a:lnTo>
                  <a:pt x="3434" y="266"/>
                </a:lnTo>
                <a:lnTo>
                  <a:pt x="3432" y="266"/>
                </a:lnTo>
                <a:lnTo>
                  <a:pt x="3430" y="269"/>
                </a:lnTo>
                <a:lnTo>
                  <a:pt x="3430" y="269"/>
                </a:lnTo>
                <a:lnTo>
                  <a:pt x="3432" y="271"/>
                </a:lnTo>
                <a:lnTo>
                  <a:pt x="3428" y="275"/>
                </a:lnTo>
                <a:lnTo>
                  <a:pt x="3426" y="275"/>
                </a:lnTo>
                <a:lnTo>
                  <a:pt x="3424" y="273"/>
                </a:lnTo>
                <a:lnTo>
                  <a:pt x="3424" y="273"/>
                </a:lnTo>
                <a:lnTo>
                  <a:pt x="3422" y="273"/>
                </a:lnTo>
                <a:lnTo>
                  <a:pt x="3420" y="273"/>
                </a:lnTo>
                <a:lnTo>
                  <a:pt x="3417" y="273"/>
                </a:lnTo>
                <a:lnTo>
                  <a:pt x="3415" y="273"/>
                </a:lnTo>
                <a:lnTo>
                  <a:pt x="3417" y="275"/>
                </a:lnTo>
                <a:lnTo>
                  <a:pt x="3417" y="275"/>
                </a:lnTo>
                <a:lnTo>
                  <a:pt x="3420" y="277"/>
                </a:lnTo>
                <a:lnTo>
                  <a:pt x="3424" y="277"/>
                </a:lnTo>
                <a:lnTo>
                  <a:pt x="3426" y="279"/>
                </a:lnTo>
                <a:lnTo>
                  <a:pt x="3426" y="279"/>
                </a:lnTo>
                <a:lnTo>
                  <a:pt x="3422" y="281"/>
                </a:lnTo>
                <a:lnTo>
                  <a:pt x="3417" y="283"/>
                </a:lnTo>
                <a:lnTo>
                  <a:pt x="3413" y="287"/>
                </a:lnTo>
                <a:lnTo>
                  <a:pt x="3413" y="287"/>
                </a:lnTo>
                <a:lnTo>
                  <a:pt x="3413" y="289"/>
                </a:lnTo>
                <a:lnTo>
                  <a:pt x="3413" y="289"/>
                </a:lnTo>
                <a:lnTo>
                  <a:pt x="3415" y="289"/>
                </a:lnTo>
                <a:lnTo>
                  <a:pt x="3417" y="289"/>
                </a:lnTo>
                <a:lnTo>
                  <a:pt x="3422" y="292"/>
                </a:lnTo>
                <a:lnTo>
                  <a:pt x="3420" y="292"/>
                </a:lnTo>
                <a:lnTo>
                  <a:pt x="3411" y="294"/>
                </a:lnTo>
                <a:lnTo>
                  <a:pt x="3409" y="294"/>
                </a:lnTo>
                <a:lnTo>
                  <a:pt x="3405" y="300"/>
                </a:lnTo>
                <a:lnTo>
                  <a:pt x="3403" y="302"/>
                </a:lnTo>
                <a:lnTo>
                  <a:pt x="3403" y="302"/>
                </a:lnTo>
                <a:lnTo>
                  <a:pt x="3401" y="304"/>
                </a:lnTo>
                <a:lnTo>
                  <a:pt x="3399" y="306"/>
                </a:lnTo>
                <a:lnTo>
                  <a:pt x="3399" y="306"/>
                </a:lnTo>
                <a:lnTo>
                  <a:pt x="3396" y="308"/>
                </a:lnTo>
                <a:lnTo>
                  <a:pt x="3392" y="308"/>
                </a:lnTo>
                <a:lnTo>
                  <a:pt x="3390" y="310"/>
                </a:lnTo>
                <a:lnTo>
                  <a:pt x="3388" y="310"/>
                </a:lnTo>
                <a:lnTo>
                  <a:pt x="3386" y="313"/>
                </a:lnTo>
                <a:lnTo>
                  <a:pt x="3388" y="315"/>
                </a:lnTo>
                <a:lnTo>
                  <a:pt x="3392" y="319"/>
                </a:lnTo>
                <a:lnTo>
                  <a:pt x="3392" y="321"/>
                </a:lnTo>
                <a:lnTo>
                  <a:pt x="3394" y="323"/>
                </a:lnTo>
                <a:lnTo>
                  <a:pt x="3399" y="321"/>
                </a:lnTo>
                <a:lnTo>
                  <a:pt x="3401" y="321"/>
                </a:lnTo>
                <a:lnTo>
                  <a:pt x="3405" y="321"/>
                </a:lnTo>
                <a:lnTo>
                  <a:pt x="3409" y="323"/>
                </a:lnTo>
                <a:lnTo>
                  <a:pt x="3413" y="323"/>
                </a:lnTo>
                <a:lnTo>
                  <a:pt x="3420" y="323"/>
                </a:lnTo>
                <a:lnTo>
                  <a:pt x="3422" y="325"/>
                </a:lnTo>
                <a:lnTo>
                  <a:pt x="3426" y="325"/>
                </a:lnTo>
                <a:lnTo>
                  <a:pt x="3428" y="325"/>
                </a:lnTo>
                <a:lnTo>
                  <a:pt x="3432" y="323"/>
                </a:lnTo>
                <a:lnTo>
                  <a:pt x="3436" y="319"/>
                </a:lnTo>
                <a:lnTo>
                  <a:pt x="3440" y="317"/>
                </a:lnTo>
                <a:lnTo>
                  <a:pt x="3440" y="315"/>
                </a:lnTo>
                <a:lnTo>
                  <a:pt x="3440" y="313"/>
                </a:lnTo>
                <a:lnTo>
                  <a:pt x="3438" y="310"/>
                </a:lnTo>
                <a:lnTo>
                  <a:pt x="3438" y="310"/>
                </a:lnTo>
                <a:lnTo>
                  <a:pt x="3440" y="310"/>
                </a:lnTo>
                <a:lnTo>
                  <a:pt x="3443" y="313"/>
                </a:lnTo>
                <a:lnTo>
                  <a:pt x="3443" y="313"/>
                </a:lnTo>
                <a:lnTo>
                  <a:pt x="3445" y="313"/>
                </a:lnTo>
                <a:lnTo>
                  <a:pt x="3445" y="310"/>
                </a:lnTo>
                <a:lnTo>
                  <a:pt x="3447" y="310"/>
                </a:lnTo>
                <a:lnTo>
                  <a:pt x="3447" y="308"/>
                </a:lnTo>
                <a:lnTo>
                  <a:pt x="3445" y="306"/>
                </a:lnTo>
                <a:lnTo>
                  <a:pt x="3445" y="306"/>
                </a:lnTo>
                <a:lnTo>
                  <a:pt x="3455" y="302"/>
                </a:lnTo>
                <a:lnTo>
                  <a:pt x="3457" y="300"/>
                </a:lnTo>
                <a:lnTo>
                  <a:pt x="3457" y="298"/>
                </a:lnTo>
                <a:lnTo>
                  <a:pt x="3457" y="296"/>
                </a:lnTo>
                <a:lnTo>
                  <a:pt x="3455" y="294"/>
                </a:lnTo>
                <a:lnTo>
                  <a:pt x="3455" y="292"/>
                </a:lnTo>
                <a:lnTo>
                  <a:pt x="3455" y="292"/>
                </a:lnTo>
                <a:lnTo>
                  <a:pt x="3461" y="292"/>
                </a:lnTo>
                <a:lnTo>
                  <a:pt x="3464" y="292"/>
                </a:lnTo>
                <a:lnTo>
                  <a:pt x="3464" y="292"/>
                </a:lnTo>
                <a:lnTo>
                  <a:pt x="3464" y="289"/>
                </a:lnTo>
                <a:lnTo>
                  <a:pt x="3466" y="287"/>
                </a:lnTo>
                <a:lnTo>
                  <a:pt x="3466" y="287"/>
                </a:lnTo>
                <a:lnTo>
                  <a:pt x="3466" y="285"/>
                </a:lnTo>
                <a:lnTo>
                  <a:pt x="3472" y="287"/>
                </a:lnTo>
                <a:lnTo>
                  <a:pt x="3472" y="287"/>
                </a:lnTo>
                <a:lnTo>
                  <a:pt x="3474" y="287"/>
                </a:lnTo>
                <a:lnTo>
                  <a:pt x="3474" y="287"/>
                </a:lnTo>
                <a:lnTo>
                  <a:pt x="3474" y="285"/>
                </a:lnTo>
                <a:lnTo>
                  <a:pt x="3474" y="285"/>
                </a:lnTo>
                <a:lnTo>
                  <a:pt x="3476" y="285"/>
                </a:lnTo>
                <a:lnTo>
                  <a:pt x="3478" y="285"/>
                </a:lnTo>
                <a:lnTo>
                  <a:pt x="3480" y="283"/>
                </a:lnTo>
                <a:lnTo>
                  <a:pt x="3480" y="281"/>
                </a:lnTo>
                <a:lnTo>
                  <a:pt x="3482" y="281"/>
                </a:lnTo>
                <a:lnTo>
                  <a:pt x="3484" y="279"/>
                </a:lnTo>
                <a:lnTo>
                  <a:pt x="3484" y="279"/>
                </a:lnTo>
                <a:lnTo>
                  <a:pt x="3480" y="279"/>
                </a:lnTo>
                <a:lnTo>
                  <a:pt x="3480" y="277"/>
                </a:lnTo>
                <a:lnTo>
                  <a:pt x="3484" y="275"/>
                </a:lnTo>
                <a:lnTo>
                  <a:pt x="3484" y="275"/>
                </a:lnTo>
                <a:lnTo>
                  <a:pt x="3487" y="275"/>
                </a:lnTo>
                <a:lnTo>
                  <a:pt x="3487" y="275"/>
                </a:lnTo>
                <a:lnTo>
                  <a:pt x="3489" y="275"/>
                </a:lnTo>
                <a:lnTo>
                  <a:pt x="3491" y="273"/>
                </a:lnTo>
                <a:lnTo>
                  <a:pt x="3493" y="271"/>
                </a:lnTo>
                <a:lnTo>
                  <a:pt x="3495" y="269"/>
                </a:lnTo>
                <a:lnTo>
                  <a:pt x="3497" y="269"/>
                </a:lnTo>
                <a:lnTo>
                  <a:pt x="3499" y="269"/>
                </a:lnTo>
                <a:lnTo>
                  <a:pt x="3501" y="269"/>
                </a:lnTo>
                <a:lnTo>
                  <a:pt x="3508" y="264"/>
                </a:lnTo>
                <a:lnTo>
                  <a:pt x="3520" y="260"/>
                </a:lnTo>
                <a:lnTo>
                  <a:pt x="3524" y="260"/>
                </a:lnTo>
                <a:lnTo>
                  <a:pt x="3531" y="258"/>
                </a:lnTo>
                <a:lnTo>
                  <a:pt x="3533" y="258"/>
                </a:lnTo>
                <a:lnTo>
                  <a:pt x="3539" y="256"/>
                </a:lnTo>
                <a:lnTo>
                  <a:pt x="3545" y="254"/>
                </a:lnTo>
                <a:lnTo>
                  <a:pt x="3552" y="254"/>
                </a:lnTo>
                <a:lnTo>
                  <a:pt x="3558" y="252"/>
                </a:lnTo>
                <a:lnTo>
                  <a:pt x="3568" y="250"/>
                </a:lnTo>
                <a:lnTo>
                  <a:pt x="3572" y="248"/>
                </a:lnTo>
                <a:lnTo>
                  <a:pt x="3577" y="245"/>
                </a:lnTo>
                <a:lnTo>
                  <a:pt x="3581" y="245"/>
                </a:lnTo>
                <a:lnTo>
                  <a:pt x="3583" y="243"/>
                </a:lnTo>
                <a:lnTo>
                  <a:pt x="3589" y="241"/>
                </a:lnTo>
                <a:lnTo>
                  <a:pt x="3596" y="239"/>
                </a:lnTo>
                <a:lnTo>
                  <a:pt x="3596" y="239"/>
                </a:lnTo>
                <a:lnTo>
                  <a:pt x="3602" y="235"/>
                </a:lnTo>
                <a:lnTo>
                  <a:pt x="3606" y="231"/>
                </a:lnTo>
                <a:lnTo>
                  <a:pt x="3606" y="231"/>
                </a:lnTo>
                <a:lnTo>
                  <a:pt x="3606" y="229"/>
                </a:lnTo>
                <a:lnTo>
                  <a:pt x="3606" y="227"/>
                </a:lnTo>
                <a:lnTo>
                  <a:pt x="3606" y="227"/>
                </a:lnTo>
                <a:lnTo>
                  <a:pt x="3606" y="224"/>
                </a:lnTo>
                <a:lnTo>
                  <a:pt x="3604" y="222"/>
                </a:lnTo>
                <a:lnTo>
                  <a:pt x="3600" y="220"/>
                </a:lnTo>
                <a:lnTo>
                  <a:pt x="3593" y="218"/>
                </a:lnTo>
                <a:lnTo>
                  <a:pt x="3587" y="218"/>
                </a:lnTo>
                <a:lnTo>
                  <a:pt x="3585" y="218"/>
                </a:lnTo>
                <a:lnTo>
                  <a:pt x="3583" y="220"/>
                </a:lnTo>
                <a:lnTo>
                  <a:pt x="3577" y="220"/>
                </a:lnTo>
                <a:lnTo>
                  <a:pt x="3568" y="224"/>
                </a:lnTo>
                <a:lnTo>
                  <a:pt x="3564" y="227"/>
                </a:lnTo>
                <a:lnTo>
                  <a:pt x="3564" y="229"/>
                </a:lnTo>
                <a:lnTo>
                  <a:pt x="3562" y="231"/>
                </a:lnTo>
                <a:lnTo>
                  <a:pt x="3560" y="231"/>
                </a:lnTo>
                <a:lnTo>
                  <a:pt x="3558" y="231"/>
                </a:lnTo>
                <a:lnTo>
                  <a:pt x="3558" y="231"/>
                </a:lnTo>
                <a:lnTo>
                  <a:pt x="3554" y="233"/>
                </a:lnTo>
                <a:lnTo>
                  <a:pt x="3552" y="233"/>
                </a:lnTo>
                <a:close/>
                <a:moveTo>
                  <a:pt x="3355" y="359"/>
                </a:moveTo>
                <a:lnTo>
                  <a:pt x="3355" y="361"/>
                </a:lnTo>
                <a:lnTo>
                  <a:pt x="3352" y="363"/>
                </a:lnTo>
                <a:lnTo>
                  <a:pt x="3352" y="365"/>
                </a:lnTo>
                <a:lnTo>
                  <a:pt x="3352" y="367"/>
                </a:lnTo>
                <a:lnTo>
                  <a:pt x="3355" y="369"/>
                </a:lnTo>
                <a:lnTo>
                  <a:pt x="3355" y="371"/>
                </a:lnTo>
                <a:lnTo>
                  <a:pt x="3357" y="373"/>
                </a:lnTo>
                <a:lnTo>
                  <a:pt x="3359" y="373"/>
                </a:lnTo>
                <a:lnTo>
                  <a:pt x="3361" y="375"/>
                </a:lnTo>
                <a:lnTo>
                  <a:pt x="3363" y="373"/>
                </a:lnTo>
                <a:lnTo>
                  <a:pt x="3367" y="373"/>
                </a:lnTo>
                <a:lnTo>
                  <a:pt x="3371" y="373"/>
                </a:lnTo>
                <a:lnTo>
                  <a:pt x="3373" y="373"/>
                </a:lnTo>
                <a:lnTo>
                  <a:pt x="3382" y="373"/>
                </a:lnTo>
                <a:lnTo>
                  <a:pt x="3382" y="373"/>
                </a:lnTo>
                <a:lnTo>
                  <a:pt x="3380" y="373"/>
                </a:lnTo>
                <a:lnTo>
                  <a:pt x="3380" y="375"/>
                </a:lnTo>
                <a:lnTo>
                  <a:pt x="3382" y="378"/>
                </a:lnTo>
                <a:lnTo>
                  <a:pt x="3384" y="378"/>
                </a:lnTo>
                <a:lnTo>
                  <a:pt x="3384" y="378"/>
                </a:lnTo>
                <a:lnTo>
                  <a:pt x="3384" y="380"/>
                </a:lnTo>
                <a:lnTo>
                  <a:pt x="3388" y="382"/>
                </a:lnTo>
                <a:lnTo>
                  <a:pt x="3392" y="384"/>
                </a:lnTo>
                <a:lnTo>
                  <a:pt x="3392" y="384"/>
                </a:lnTo>
                <a:lnTo>
                  <a:pt x="3388" y="384"/>
                </a:lnTo>
                <a:lnTo>
                  <a:pt x="3388" y="384"/>
                </a:lnTo>
                <a:lnTo>
                  <a:pt x="3388" y="386"/>
                </a:lnTo>
                <a:lnTo>
                  <a:pt x="3386" y="384"/>
                </a:lnTo>
                <a:lnTo>
                  <a:pt x="3384" y="386"/>
                </a:lnTo>
                <a:lnTo>
                  <a:pt x="3384" y="386"/>
                </a:lnTo>
                <a:lnTo>
                  <a:pt x="3384" y="388"/>
                </a:lnTo>
                <a:lnTo>
                  <a:pt x="3384" y="390"/>
                </a:lnTo>
                <a:lnTo>
                  <a:pt x="3382" y="390"/>
                </a:lnTo>
                <a:lnTo>
                  <a:pt x="3382" y="390"/>
                </a:lnTo>
                <a:lnTo>
                  <a:pt x="3386" y="392"/>
                </a:lnTo>
                <a:lnTo>
                  <a:pt x="3392" y="392"/>
                </a:lnTo>
                <a:lnTo>
                  <a:pt x="3394" y="394"/>
                </a:lnTo>
                <a:lnTo>
                  <a:pt x="3396" y="394"/>
                </a:lnTo>
                <a:lnTo>
                  <a:pt x="3399" y="394"/>
                </a:lnTo>
                <a:lnTo>
                  <a:pt x="3399" y="394"/>
                </a:lnTo>
                <a:lnTo>
                  <a:pt x="3399" y="394"/>
                </a:lnTo>
                <a:lnTo>
                  <a:pt x="3403" y="394"/>
                </a:lnTo>
                <a:lnTo>
                  <a:pt x="3405" y="396"/>
                </a:lnTo>
                <a:lnTo>
                  <a:pt x="3407" y="396"/>
                </a:lnTo>
                <a:lnTo>
                  <a:pt x="3415" y="394"/>
                </a:lnTo>
                <a:lnTo>
                  <a:pt x="3415" y="396"/>
                </a:lnTo>
                <a:lnTo>
                  <a:pt x="3415" y="396"/>
                </a:lnTo>
                <a:lnTo>
                  <a:pt x="3415" y="396"/>
                </a:lnTo>
                <a:lnTo>
                  <a:pt x="3417" y="396"/>
                </a:lnTo>
                <a:lnTo>
                  <a:pt x="3417" y="396"/>
                </a:lnTo>
                <a:lnTo>
                  <a:pt x="3420" y="396"/>
                </a:lnTo>
                <a:lnTo>
                  <a:pt x="3422" y="396"/>
                </a:lnTo>
                <a:lnTo>
                  <a:pt x="3422" y="396"/>
                </a:lnTo>
                <a:lnTo>
                  <a:pt x="3426" y="398"/>
                </a:lnTo>
                <a:lnTo>
                  <a:pt x="3426" y="398"/>
                </a:lnTo>
                <a:lnTo>
                  <a:pt x="3428" y="398"/>
                </a:lnTo>
                <a:lnTo>
                  <a:pt x="3426" y="396"/>
                </a:lnTo>
                <a:lnTo>
                  <a:pt x="3424" y="396"/>
                </a:lnTo>
                <a:lnTo>
                  <a:pt x="3424" y="394"/>
                </a:lnTo>
                <a:lnTo>
                  <a:pt x="3424" y="394"/>
                </a:lnTo>
                <a:lnTo>
                  <a:pt x="3426" y="394"/>
                </a:lnTo>
                <a:lnTo>
                  <a:pt x="3428" y="394"/>
                </a:lnTo>
                <a:lnTo>
                  <a:pt x="3428" y="396"/>
                </a:lnTo>
                <a:lnTo>
                  <a:pt x="3428" y="396"/>
                </a:lnTo>
                <a:lnTo>
                  <a:pt x="3436" y="398"/>
                </a:lnTo>
                <a:lnTo>
                  <a:pt x="3436" y="396"/>
                </a:lnTo>
                <a:lnTo>
                  <a:pt x="3436" y="396"/>
                </a:lnTo>
                <a:lnTo>
                  <a:pt x="3440" y="396"/>
                </a:lnTo>
                <a:lnTo>
                  <a:pt x="3443" y="394"/>
                </a:lnTo>
                <a:lnTo>
                  <a:pt x="3440" y="392"/>
                </a:lnTo>
                <a:lnTo>
                  <a:pt x="3440" y="392"/>
                </a:lnTo>
                <a:lnTo>
                  <a:pt x="3434" y="390"/>
                </a:lnTo>
                <a:lnTo>
                  <a:pt x="3432" y="388"/>
                </a:lnTo>
                <a:lnTo>
                  <a:pt x="3426" y="384"/>
                </a:lnTo>
                <a:lnTo>
                  <a:pt x="3420" y="378"/>
                </a:lnTo>
                <a:lnTo>
                  <a:pt x="3415" y="373"/>
                </a:lnTo>
                <a:lnTo>
                  <a:pt x="3413" y="369"/>
                </a:lnTo>
                <a:lnTo>
                  <a:pt x="3413" y="367"/>
                </a:lnTo>
                <a:lnTo>
                  <a:pt x="3411" y="365"/>
                </a:lnTo>
                <a:lnTo>
                  <a:pt x="3409" y="363"/>
                </a:lnTo>
                <a:lnTo>
                  <a:pt x="3409" y="361"/>
                </a:lnTo>
                <a:lnTo>
                  <a:pt x="3411" y="357"/>
                </a:lnTo>
                <a:lnTo>
                  <a:pt x="3411" y="357"/>
                </a:lnTo>
                <a:lnTo>
                  <a:pt x="3411" y="354"/>
                </a:lnTo>
                <a:lnTo>
                  <a:pt x="3411" y="352"/>
                </a:lnTo>
                <a:lnTo>
                  <a:pt x="3411" y="350"/>
                </a:lnTo>
                <a:lnTo>
                  <a:pt x="3409" y="350"/>
                </a:lnTo>
                <a:lnTo>
                  <a:pt x="3409" y="348"/>
                </a:lnTo>
                <a:lnTo>
                  <a:pt x="3411" y="346"/>
                </a:lnTo>
                <a:lnTo>
                  <a:pt x="3411" y="346"/>
                </a:lnTo>
                <a:lnTo>
                  <a:pt x="3411" y="344"/>
                </a:lnTo>
                <a:lnTo>
                  <a:pt x="3413" y="344"/>
                </a:lnTo>
                <a:lnTo>
                  <a:pt x="3415" y="342"/>
                </a:lnTo>
                <a:lnTo>
                  <a:pt x="3415" y="342"/>
                </a:lnTo>
                <a:lnTo>
                  <a:pt x="3415" y="340"/>
                </a:lnTo>
                <a:lnTo>
                  <a:pt x="3415" y="340"/>
                </a:lnTo>
                <a:lnTo>
                  <a:pt x="3420" y="340"/>
                </a:lnTo>
                <a:lnTo>
                  <a:pt x="3422" y="338"/>
                </a:lnTo>
                <a:lnTo>
                  <a:pt x="3422" y="338"/>
                </a:lnTo>
                <a:lnTo>
                  <a:pt x="3422" y="336"/>
                </a:lnTo>
                <a:lnTo>
                  <a:pt x="3422" y="333"/>
                </a:lnTo>
                <a:lnTo>
                  <a:pt x="3422" y="331"/>
                </a:lnTo>
                <a:lnTo>
                  <a:pt x="3424" y="329"/>
                </a:lnTo>
                <a:lnTo>
                  <a:pt x="3424" y="329"/>
                </a:lnTo>
                <a:lnTo>
                  <a:pt x="3426" y="327"/>
                </a:lnTo>
                <a:lnTo>
                  <a:pt x="3424" y="327"/>
                </a:lnTo>
                <a:lnTo>
                  <a:pt x="3422" y="327"/>
                </a:lnTo>
                <a:lnTo>
                  <a:pt x="3415" y="325"/>
                </a:lnTo>
                <a:lnTo>
                  <a:pt x="3409" y="325"/>
                </a:lnTo>
                <a:lnTo>
                  <a:pt x="3407" y="323"/>
                </a:lnTo>
                <a:lnTo>
                  <a:pt x="3403" y="323"/>
                </a:lnTo>
                <a:lnTo>
                  <a:pt x="3401" y="323"/>
                </a:lnTo>
                <a:lnTo>
                  <a:pt x="3401" y="323"/>
                </a:lnTo>
                <a:lnTo>
                  <a:pt x="3394" y="325"/>
                </a:lnTo>
                <a:lnTo>
                  <a:pt x="3392" y="325"/>
                </a:lnTo>
                <a:lnTo>
                  <a:pt x="3392" y="325"/>
                </a:lnTo>
                <a:lnTo>
                  <a:pt x="3388" y="325"/>
                </a:lnTo>
                <a:lnTo>
                  <a:pt x="3386" y="325"/>
                </a:lnTo>
                <a:lnTo>
                  <a:pt x="3384" y="327"/>
                </a:lnTo>
                <a:lnTo>
                  <a:pt x="3384" y="327"/>
                </a:lnTo>
                <a:lnTo>
                  <a:pt x="3380" y="327"/>
                </a:lnTo>
                <a:lnTo>
                  <a:pt x="3380" y="329"/>
                </a:lnTo>
                <a:lnTo>
                  <a:pt x="3378" y="329"/>
                </a:lnTo>
                <a:lnTo>
                  <a:pt x="3378" y="331"/>
                </a:lnTo>
                <a:lnTo>
                  <a:pt x="3380" y="333"/>
                </a:lnTo>
                <a:lnTo>
                  <a:pt x="3380" y="333"/>
                </a:lnTo>
                <a:lnTo>
                  <a:pt x="3382" y="336"/>
                </a:lnTo>
                <a:lnTo>
                  <a:pt x="3380" y="336"/>
                </a:lnTo>
                <a:lnTo>
                  <a:pt x="3378" y="336"/>
                </a:lnTo>
                <a:lnTo>
                  <a:pt x="3376" y="336"/>
                </a:lnTo>
                <a:lnTo>
                  <a:pt x="3373" y="336"/>
                </a:lnTo>
                <a:lnTo>
                  <a:pt x="3373" y="338"/>
                </a:lnTo>
                <a:lnTo>
                  <a:pt x="3369" y="340"/>
                </a:lnTo>
                <a:lnTo>
                  <a:pt x="3369" y="340"/>
                </a:lnTo>
                <a:lnTo>
                  <a:pt x="3369" y="340"/>
                </a:lnTo>
                <a:lnTo>
                  <a:pt x="3369" y="342"/>
                </a:lnTo>
                <a:lnTo>
                  <a:pt x="3371" y="342"/>
                </a:lnTo>
                <a:lnTo>
                  <a:pt x="3373" y="342"/>
                </a:lnTo>
                <a:lnTo>
                  <a:pt x="3373" y="344"/>
                </a:lnTo>
                <a:lnTo>
                  <a:pt x="3373" y="344"/>
                </a:lnTo>
                <a:lnTo>
                  <a:pt x="3373" y="346"/>
                </a:lnTo>
                <a:lnTo>
                  <a:pt x="3371" y="348"/>
                </a:lnTo>
                <a:lnTo>
                  <a:pt x="3371" y="348"/>
                </a:lnTo>
                <a:lnTo>
                  <a:pt x="3371" y="350"/>
                </a:lnTo>
                <a:lnTo>
                  <a:pt x="3371" y="352"/>
                </a:lnTo>
                <a:lnTo>
                  <a:pt x="3369" y="352"/>
                </a:lnTo>
                <a:lnTo>
                  <a:pt x="3369" y="352"/>
                </a:lnTo>
                <a:lnTo>
                  <a:pt x="3367" y="354"/>
                </a:lnTo>
                <a:lnTo>
                  <a:pt x="3367" y="354"/>
                </a:lnTo>
                <a:lnTo>
                  <a:pt x="3365" y="357"/>
                </a:lnTo>
                <a:lnTo>
                  <a:pt x="3365" y="357"/>
                </a:lnTo>
                <a:lnTo>
                  <a:pt x="3363" y="357"/>
                </a:lnTo>
                <a:lnTo>
                  <a:pt x="3359" y="357"/>
                </a:lnTo>
                <a:lnTo>
                  <a:pt x="3359" y="357"/>
                </a:lnTo>
                <a:lnTo>
                  <a:pt x="3357" y="359"/>
                </a:lnTo>
                <a:lnTo>
                  <a:pt x="3355" y="359"/>
                </a:lnTo>
                <a:close/>
                <a:moveTo>
                  <a:pt x="3461" y="124"/>
                </a:moveTo>
                <a:lnTo>
                  <a:pt x="3464" y="126"/>
                </a:lnTo>
                <a:lnTo>
                  <a:pt x="3466" y="126"/>
                </a:lnTo>
                <a:lnTo>
                  <a:pt x="3466" y="126"/>
                </a:lnTo>
                <a:lnTo>
                  <a:pt x="3468" y="126"/>
                </a:lnTo>
                <a:lnTo>
                  <a:pt x="3472" y="126"/>
                </a:lnTo>
                <a:lnTo>
                  <a:pt x="3476" y="124"/>
                </a:lnTo>
                <a:lnTo>
                  <a:pt x="3474" y="122"/>
                </a:lnTo>
                <a:lnTo>
                  <a:pt x="3470" y="120"/>
                </a:lnTo>
                <a:lnTo>
                  <a:pt x="3461" y="122"/>
                </a:lnTo>
                <a:lnTo>
                  <a:pt x="3461" y="122"/>
                </a:lnTo>
                <a:lnTo>
                  <a:pt x="3461" y="124"/>
                </a:lnTo>
                <a:close/>
                <a:moveTo>
                  <a:pt x="3570" y="392"/>
                </a:moveTo>
                <a:lnTo>
                  <a:pt x="3570" y="394"/>
                </a:lnTo>
                <a:lnTo>
                  <a:pt x="3570" y="394"/>
                </a:lnTo>
                <a:lnTo>
                  <a:pt x="3570" y="396"/>
                </a:lnTo>
                <a:lnTo>
                  <a:pt x="3570" y="398"/>
                </a:lnTo>
                <a:lnTo>
                  <a:pt x="3570" y="401"/>
                </a:lnTo>
                <a:lnTo>
                  <a:pt x="3572" y="401"/>
                </a:lnTo>
                <a:lnTo>
                  <a:pt x="3572" y="398"/>
                </a:lnTo>
                <a:lnTo>
                  <a:pt x="3570" y="394"/>
                </a:lnTo>
                <a:lnTo>
                  <a:pt x="3570" y="392"/>
                </a:lnTo>
                <a:lnTo>
                  <a:pt x="3570" y="392"/>
                </a:lnTo>
                <a:close/>
                <a:moveTo>
                  <a:pt x="3396" y="99"/>
                </a:moveTo>
                <a:lnTo>
                  <a:pt x="3399" y="99"/>
                </a:lnTo>
                <a:lnTo>
                  <a:pt x="3399" y="99"/>
                </a:lnTo>
                <a:lnTo>
                  <a:pt x="3401" y="99"/>
                </a:lnTo>
                <a:lnTo>
                  <a:pt x="3407" y="99"/>
                </a:lnTo>
                <a:lnTo>
                  <a:pt x="3413" y="101"/>
                </a:lnTo>
                <a:lnTo>
                  <a:pt x="3415" y="103"/>
                </a:lnTo>
                <a:lnTo>
                  <a:pt x="3417" y="103"/>
                </a:lnTo>
                <a:lnTo>
                  <a:pt x="3424" y="103"/>
                </a:lnTo>
                <a:lnTo>
                  <a:pt x="3430" y="103"/>
                </a:lnTo>
                <a:lnTo>
                  <a:pt x="3443" y="99"/>
                </a:lnTo>
                <a:lnTo>
                  <a:pt x="3443" y="99"/>
                </a:lnTo>
                <a:lnTo>
                  <a:pt x="3443" y="97"/>
                </a:lnTo>
                <a:lnTo>
                  <a:pt x="3432" y="95"/>
                </a:lnTo>
                <a:lnTo>
                  <a:pt x="3426" y="90"/>
                </a:lnTo>
                <a:lnTo>
                  <a:pt x="3422" y="90"/>
                </a:lnTo>
                <a:lnTo>
                  <a:pt x="3411" y="90"/>
                </a:lnTo>
                <a:lnTo>
                  <a:pt x="3401" y="86"/>
                </a:lnTo>
                <a:lnTo>
                  <a:pt x="3399" y="86"/>
                </a:lnTo>
                <a:lnTo>
                  <a:pt x="3396" y="92"/>
                </a:lnTo>
                <a:lnTo>
                  <a:pt x="3394" y="95"/>
                </a:lnTo>
                <a:lnTo>
                  <a:pt x="3394" y="95"/>
                </a:lnTo>
                <a:lnTo>
                  <a:pt x="3390" y="95"/>
                </a:lnTo>
                <a:lnTo>
                  <a:pt x="3390" y="97"/>
                </a:lnTo>
                <a:lnTo>
                  <a:pt x="3396" y="99"/>
                </a:lnTo>
                <a:close/>
                <a:moveTo>
                  <a:pt x="3686" y="336"/>
                </a:moveTo>
                <a:lnTo>
                  <a:pt x="3688" y="336"/>
                </a:lnTo>
                <a:lnTo>
                  <a:pt x="3690" y="338"/>
                </a:lnTo>
                <a:lnTo>
                  <a:pt x="3690" y="338"/>
                </a:lnTo>
                <a:lnTo>
                  <a:pt x="3690" y="336"/>
                </a:lnTo>
                <a:lnTo>
                  <a:pt x="3690" y="336"/>
                </a:lnTo>
                <a:lnTo>
                  <a:pt x="3690" y="333"/>
                </a:lnTo>
                <a:lnTo>
                  <a:pt x="3690" y="331"/>
                </a:lnTo>
                <a:lnTo>
                  <a:pt x="3694" y="331"/>
                </a:lnTo>
                <a:lnTo>
                  <a:pt x="3690" y="331"/>
                </a:lnTo>
                <a:lnTo>
                  <a:pt x="3688" y="329"/>
                </a:lnTo>
                <a:lnTo>
                  <a:pt x="3686" y="329"/>
                </a:lnTo>
                <a:lnTo>
                  <a:pt x="3684" y="329"/>
                </a:lnTo>
                <a:lnTo>
                  <a:pt x="3681" y="331"/>
                </a:lnTo>
                <a:lnTo>
                  <a:pt x="3681" y="333"/>
                </a:lnTo>
                <a:lnTo>
                  <a:pt x="3681" y="333"/>
                </a:lnTo>
                <a:lnTo>
                  <a:pt x="3686" y="336"/>
                </a:lnTo>
                <a:close/>
                <a:moveTo>
                  <a:pt x="3522" y="92"/>
                </a:moveTo>
                <a:lnTo>
                  <a:pt x="3518" y="95"/>
                </a:lnTo>
                <a:lnTo>
                  <a:pt x="3514" y="97"/>
                </a:lnTo>
                <a:lnTo>
                  <a:pt x="3514" y="97"/>
                </a:lnTo>
                <a:lnTo>
                  <a:pt x="3516" y="99"/>
                </a:lnTo>
                <a:lnTo>
                  <a:pt x="3520" y="101"/>
                </a:lnTo>
                <a:lnTo>
                  <a:pt x="3522" y="101"/>
                </a:lnTo>
                <a:lnTo>
                  <a:pt x="3526" y="101"/>
                </a:lnTo>
                <a:lnTo>
                  <a:pt x="3543" y="99"/>
                </a:lnTo>
                <a:lnTo>
                  <a:pt x="3549" y="97"/>
                </a:lnTo>
                <a:lnTo>
                  <a:pt x="3556" y="92"/>
                </a:lnTo>
                <a:lnTo>
                  <a:pt x="3556" y="92"/>
                </a:lnTo>
                <a:lnTo>
                  <a:pt x="3554" y="90"/>
                </a:lnTo>
                <a:lnTo>
                  <a:pt x="3556" y="88"/>
                </a:lnTo>
                <a:lnTo>
                  <a:pt x="3554" y="88"/>
                </a:lnTo>
                <a:lnTo>
                  <a:pt x="3552" y="86"/>
                </a:lnTo>
                <a:lnTo>
                  <a:pt x="3549" y="86"/>
                </a:lnTo>
                <a:lnTo>
                  <a:pt x="3547" y="84"/>
                </a:lnTo>
                <a:lnTo>
                  <a:pt x="3543" y="84"/>
                </a:lnTo>
                <a:lnTo>
                  <a:pt x="3539" y="84"/>
                </a:lnTo>
                <a:lnTo>
                  <a:pt x="3539" y="86"/>
                </a:lnTo>
                <a:lnTo>
                  <a:pt x="3539" y="88"/>
                </a:lnTo>
                <a:lnTo>
                  <a:pt x="3537" y="90"/>
                </a:lnTo>
                <a:lnTo>
                  <a:pt x="3537" y="90"/>
                </a:lnTo>
                <a:lnTo>
                  <a:pt x="3533" y="92"/>
                </a:lnTo>
                <a:lnTo>
                  <a:pt x="3528" y="92"/>
                </a:lnTo>
                <a:lnTo>
                  <a:pt x="3522" y="92"/>
                </a:lnTo>
                <a:close/>
                <a:moveTo>
                  <a:pt x="3415" y="84"/>
                </a:moveTo>
                <a:lnTo>
                  <a:pt x="3422" y="84"/>
                </a:lnTo>
                <a:lnTo>
                  <a:pt x="3424" y="84"/>
                </a:lnTo>
                <a:lnTo>
                  <a:pt x="3426" y="84"/>
                </a:lnTo>
                <a:lnTo>
                  <a:pt x="3428" y="84"/>
                </a:lnTo>
                <a:lnTo>
                  <a:pt x="3430" y="82"/>
                </a:lnTo>
                <a:lnTo>
                  <a:pt x="3436" y="84"/>
                </a:lnTo>
                <a:lnTo>
                  <a:pt x="3440" y="86"/>
                </a:lnTo>
                <a:lnTo>
                  <a:pt x="3445" y="86"/>
                </a:lnTo>
                <a:lnTo>
                  <a:pt x="3447" y="84"/>
                </a:lnTo>
                <a:lnTo>
                  <a:pt x="3449" y="82"/>
                </a:lnTo>
                <a:lnTo>
                  <a:pt x="3447" y="80"/>
                </a:lnTo>
                <a:lnTo>
                  <a:pt x="3447" y="78"/>
                </a:lnTo>
                <a:lnTo>
                  <a:pt x="3453" y="78"/>
                </a:lnTo>
                <a:lnTo>
                  <a:pt x="3455" y="78"/>
                </a:lnTo>
                <a:lnTo>
                  <a:pt x="3455" y="76"/>
                </a:lnTo>
                <a:lnTo>
                  <a:pt x="3449" y="74"/>
                </a:lnTo>
                <a:lnTo>
                  <a:pt x="3447" y="74"/>
                </a:lnTo>
                <a:lnTo>
                  <a:pt x="3445" y="71"/>
                </a:lnTo>
                <a:lnTo>
                  <a:pt x="3445" y="71"/>
                </a:lnTo>
                <a:lnTo>
                  <a:pt x="3440" y="71"/>
                </a:lnTo>
                <a:lnTo>
                  <a:pt x="3438" y="74"/>
                </a:lnTo>
                <a:lnTo>
                  <a:pt x="3434" y="74"/>
                </a:lnTo>
                <a:lnTo>
                  <a:pt x="3432" y="74"/>
                </a:lnTo>
                <a:lnTo>
                  <a:pt x="3430" y="76"/>
                </a:lnTo>
                <a:lnTo>
                  <a:pt x="3426" y="78"/>
                </a:lnTo>
                <a:lnTo>
                  <a:pt x="3422" y="80"/>
                </a:lnTo>
                <a:lnTo>
                  <a:pt x="3415" y="80"/>
                </a:lnTo>
                <a:lnTo>
                  <a:pt x="3411" y="80"/>
                </a:lnTo>
                <a:lnTo>
                  <a:pt x="3413" y="84"/>
                </a:lnTo>
                <a:lnTo>
                  <a:pt x="3415" y="84"/>
                </a:lnTo>
                <a:close/>
                <a:moveTo>
                  <a:pt x="3369" y="118"/>
                </a:moveTo>
                <a:lnTo>
                  <a:pt x="3369" y="118"/>
                </a:lnTo>
                <a:lnTo>
                  <a:pt x="3369" y="118"/>
                </a:lnTo>
                <a:lnTo>
                  <a:pt x="3373" y="118"/>
                </a:lnTo>
                <a:lnTo>
                  <a:pt x="3384" y="118"/>
                </a:lnTo>
                <a:lnTo>
                  <a:pt x="3386" y="118"/>
                </a:lnTo>
                <a:lnTo>
                  <a:pt x="3386" y="118"/>
                </a:lnTo>
                <a:lnTo>
                  <a:pt x="3388" y="115"/>
                </a:lnTo>
                <a:lnTo>
                  <a:pt x="3382" y="113"/>
                </a:lnTo>
                <a:lnTo>
                  <a:pt x="3380" y="111"/>
                </a:lnTo>
                <a:lnTo>
                  <a:pt x="3380" y="111"/>
                </a:lnTo>
                <a:lnTo>
                  <a:pt x="3378" y="111"/>
                </a:lnTo>
                <a:lnTo>
                  <a:pt x="3373" y="111"/>
                </a:lnTo>
                <a:lnTo>
                  <a:pt x="3371" y="113"/>
                </a:lnTo>
                <a:lnTo>
                  <a:pt x="3371" y="113"/>
                </a:lnTo>
                <a:lnTo>
                  <a:pt x="3369" y="113"/>
                </a:lnTo>
                <a:lnTo>
                  <a:pt x="3365" y="115"/>
                </a:lnTo>
                <a:lnTo>
                  <a:pt x="3365" y="115"/>
                </a:lnTo>
                <a:lnTo>
                  <a:pt x="3365" y="118"/>
                </a:lnTo>
                <a:lnTo>
                  <a:pt x="3369" y="118"/>
                </a:lnTo>
                <a:close/>
                <a:moveTo>
                  <a:pt x="3447" y="67"/>
                </a:moveTo>
                <a:lnTo>
                  <a:pt x="3453" y="67"/>
                </a:lnTo>
                <a:lnTo>
                  <a:pt x="3468" y="65"/>
                </a:lnTo>
                <a:lnTo>
                  <a:pt x="3468" y="65"/>
                </a:lnTo>
                <a:lnTo>
                  <a:pt x="3468" y="63"/>
                </a:lnTo>
                <a:lnTo>
                  <a:pt x="3466" y="61"/>
                </a:lnTo>
                <a:lnTo>
                  <a:pt x="3449" y="63"/>
                </a:lnTo>
                <a:lnTo>
                  <a:pt x="3447" y="63"/>
                </a:lnTo>
                <a:lnTo>
                  <a:pt x="3447" y="65"/>
                </a:lnTo>
                <a:lnTo>
                  <a:pt x="3447" y="67"/>
                </a:lnTo>
                <a:lnTo>
                  <a:pt x="3447" y="67"/>
                </a:lnTo>
                <a:lnTo>
                  <a:pt x="3447" y="67"/>
                </a:lnTo>
                <a:close/>
                <a:moveTo>
                  <a:pt x="3514" y="69"/>
                </a:moveTo>
                <a:lnTo>
                  <a:pt x="3514" y="69"/>
                </a:lnTo>
                <a:lnTo>
                  <a:pt x="3518" y="69"/>
                </a:lnTo>
                <a:lnTo>
                  <a:pt x="3528" y="71"/>
                </a:lnTo>
                <a:lnTo>
                  <a:pt x="3531" y="69"/>
                </a:lnTo>
                <a:lnTo>
                  <a:pt x="3533" y="69"/>
                </a:lnTo>
                <a:lnTo>
                  <a:pt x="3531" y="67"/>
                </a:lnTo>
                <a:lnTo>
                  <a:pt x="3531" y="67"/>
                </a:lnTo>
                <a:lnTo>
                  <a:pt x="3518" y="67"/>
                </a:lnTo>
                <a:lnTo>
                  <a:pt x="3510" y="67"/>
                </a:lnTo>
                <a:lnTo>
                  <a:pt x="3508" y="67"/>
                </a:lnTo>
                <a:lnTo>
                  <a:pt x="3514" y="69"/>
                </a:lnTo>
                <a:lnTo>
                  <a:pt x="3514" y="69"/>
                </a:lnTo>
                <a:close/>
                <a:moveTo>
                  <a:pt x="3489" y="92"/>
                </a:moveTo>
                <a:lnTo>
                  <a:pt x="3493" y="92"/>
                </a:lnTo>
                <a:lnTo>
                  <a:pt x="3499" y="90"/>
                </a:lnTo>
                <a:lnTo>
                  <a:pt x="3499" y="88"/>
                </a:lnTo>
                <a:lnTo>
                  <a:pt x="3497" y="88"/>
                </a:lnTo>
                <a:lnTo>
                  <a:pt x="3484" y="88"/>
                </a:lnTo>
                <a:lnTo>
                  <a:pt x="3478" y="90"/>
                </a:lnTo>
                <a:lnTo>
                  <a:pt x="3478" y="90"/>
                </a:lnTo>
                <a:lnTo>
                  <a:pt x="3478" y="92"/>
                </a:lnTo>
                <a:lnTo>
                  <a:pt x="3482" y="92"/>
                </a:lnTo>
                <a:lnTo>
                  <a:pt x="3489" y="92"/>
                </a:lnTo>
                <a:close/>
                <a:moveTo>
                  <a:pt x="3468" y="103"/>
                </a:moveTo>
                <a:lnTo>
                  <a:pt x="3466" y="105"/>
                </a:lnTo>
                <a:lnTo>
                  <a:pt x="3468" y="107"/>
                </a:lnTo>
                <a:lnTo>
                  <a:pt x="3468" y="107"/>
                </a:lnTo>
                <a:lnTo>
                  <a:pt x="3472" y="109"/>
                </a:lnTo>
                <a:lnTo>
                  <a:pt x="3476" y="109"/>
                </a:lnTo>
                <a:lnTo>
                  <a:pt x="3480" y="107"/>
                </a:lnTo>
                <a:lnTo>
                  <a:pt x="3487" y="109"/>
                </a:lnTo>
                <a:lnTo>
                  <a:pt x="3493" y="111"/>
                </a:lnTo>
                <a:lnTo>
                  <a:pt x="3495" y="107"/>
                </a:lnTo>
                <a:lnTo>
                  <a:pt x="3499" y="107"/>
                </a:lnTo>
                <a:lnTo>
                  <a:pt x="3501" y="105"/>
                </a:lnTo>
                <a:lnTo>
                  <a:pt x="3503" y="105"/>
                </a:lnTo>
                <a:lnTo>
                  <a:pt x="3508" y="103"/>
                </a:lnTo>
                <a:lnTo>
                  <a:pt x="3508" y="101"/>
                </a:lnTo>
                <a:lnTo>
                  <a:pt x="3510" y="101"/>
                </a:lnTo>
                <a:lnTo>
                  <a:pt x="3510" y="99"/>
                </a:lnTo>
                <a:lnTo>
                  <a:pt x="3508" y="97"/>
                </a:lnTo>
                <a:lnTo>
                  <a:pt x="3508" y="95"/>
                </a:lnTo>
                <a:lnTo>
                  <a:pt x="3503" y="95"/>
                </a:lnTo>
                <a:lnTo>
                  <a:pt x="3499" y="95"/>
                </a:lnTo>
                <a:lnTo>
                  <a:pt x="3495" y="95"/>
                </a:lnTo>
                <a:lnTo>
                  <a:pt x="3489" y="97"/>
                </a:lnTo>
                <a:lnTo>
                  <a:pt x="3484" y="97"/>
                </a:lnTo>
                <a:lnTo>
                  <a:pt x="3480" y="97"/>
                </a:lnTo>
                <a:lnTo>
                  <a:pt x="3480" y="97"/>
                </a:lnTo>
                <a:lnTo>
                  <a:pt x="3478" y="97"/>
                </a:lnTo>
                <a:lnTo>
                  <a:pt x="3472" y="97"/>
                </a:lnTo>
                <a:lnTo>
                  <a:pt x="3472" y="97"/>
                </a:lnTo>
                <a:lnTo>
                  <a:pt x="3470" y="99"/>
                </a:lnTo>
                <a:lnTo>
                  <a:pt x="3470" y="99"/>
                </a:lnTo>
                <a:lnTo>
                  <a:pt x="3468" y="101"/>
                </a:lnTo>
                <a:lnTo>
                  <a:pt x="3468" y="103"/>
                </a:lnTo>
                <a:close/>
                <a:moveTo>
                  <a:pt x="3834" y="294"/>
                </a:moveTo>
                <a:lnTo>
                  <a:pt x="3836" y="294"/>
                </a:lnTo>
                <a:lnTo>
                  <a:pt x="3836" y="292"/>
                </a:lnTo>
                <a:lnTo>
                  <a:pt x="3834" y="292"/>
                </a:lnTo>
                <a:lnTo>
                  <a:pt x="3832" y="292"/>
                </a:lnTo>
                <a:lnTo>
                  <a:pt x="3830" y="294"/>
                </a:lnTo>
                <a:lnTo>
                  <a:pt x="3830" y="294"/>
                </a:lnTo>
                <a:lnTo>
                  <a:pt x="3834" y="294"/>
                </a:lnTo>
                <a:close/>
                <a:moveTo>
                  <a:pt x="201" y="774"/>
                </a:moveTo>
                <a:lnTo>
                  <a:pt x="199" y="774"/>
                </a:lnTo>
                <a:lnTo>
                  <a:pt x="199" y="774"/>
                </a:lnTo>
                <a:lnTo>
                  <a:pt x="199" y="774"/>
                </a:lnTo>
                <a:lnTo>
                  <a:pt x="199" y="776"/>
                </a:lnTo>
                <a:lnTo>
                  <a:pt x="199" y="776"/>
                </a:lnTo>
                <a:lnTo>
                  <a:pt x="199" y="776"/>
                </a:lnTo>
                <a:lnTo>
                  <a:pt x="201" y="776"/>
                </a:lnTo>
                <a:lnTo>
                  <a:pt x="201" y="774"/>
                </a:lnTo>
                <a:lnTo>
                  <a:pt x="201" y="774"/>
                </a:lnTo>
                <a:lnTo>
                  <a:pt x="201" y="774"/>
                </a:lnTo>
                <a:lnTo>
                  <a:pt x="201" y="774"/>
                </a:lnTo>
                <a:close/>
                <a:moveTo>
                  <a:pt x="300" y="1575"/>
                </a:moveTo>
                <a:lnTo>
                  <a:pt x="298" y="1575"/>
                </a:lnTo>
                <a:lnTo>
                  <a:pt x="298" y="1575"/>
                </a:lnTo>
                <a:lnTo>
                  <a:pt x="300" y="1577"/>
                </a:lnTo>
                <a:lnTo>
                  <a:pt x="300" y="1575"/>
                </a:lnTo>
                <a:lnTo>
                  <a:pt x="300" y="1575"/>
                </a:lnTo>
                <a:lnTo>
                  <a:pt x="300" y="1575"/>
                </a:lnTo>
                <a:lnTo>
                  <a:pt x="300" y="1577"/>
                </a:lnTo>
                <a:lnTo>
                  <a:pt x="300" y="1577"/>
                </a:lnTo>
                <a:lnTo>
                  <a:pt x="300" y="1577"/>
                </a:lnTo>
                <a:lnTo>
                  <a:pt x="300" y="1577"/>
                </a:lnTo>
                <a:lnTo>
                  <a:pt x="300" y="1577"/>
                </a:lnTo>
                <a:lnTo>
                  <a:pt x="300" y="1577"/>
                </a:lnTo>
                <a:lnTo>
                  <a:pt x="300" y="1575"/>
                </a:lnTo>
                <a:lnTo>
                  <a:pt x="300" y="1575"/>
                </a:lnTo>
                <a:close/>
                <a:moveTo>
                  <a:pt x="245" y="755"/>
                </a:moveTo>
                <a:lnTo>
                  <a:pt x="243" y="755"/>
                </a:lnTo>
                <a:lnTo>
                  <a:pt x="243" y="755"/>
                </a:lnTo>
                <a:lnTo>
                  <a:pt x="241" y="755"/>
                </a:lnTo>
                <a:lnTo>
                  <a:pt x="241" y="755"/>
                </a:lnTo>
                <a:lnTo>
                  <a:pt x="239" y="751"/>
                </a:lnTo>
                <a:lnTo>
                  <a:pt x="239" y="751"/>
                </a:lnTo>
                <a:lnTo>
                  <a:pt x="239" y="749"/>
                </a:lnTo>
                <a:lnTo>
                  <a:pt x="237" y="749"/>
                </a:lnTo>
                <a:lnTo>
                  <a:pt x="235" y="749"/>
                </a:lnTo>
                <a:lnTo>
                  <a:pt x="235" y="749"/>
                </a:lnTo>
                <a:lnTo>
                  <a:pt x="230" y="751"/>
                </a:lnTo>
                <a:lnTo>
                  <a:pt x="228" y="753"/>
                </a:lnTo>
                <a:lnTo>
                  <a:pt x="226" y="753"/>
                </a:lnTo>
                <a:lnTo>
                  <a:pt x="224" y="753"/>
                </a:lnTo>
                <a:lnTo>
                  <a:pt x="224" y="753"/>
                </a:lnTo>
                <a:lnTo>
                  <a:pt x="222" y="757"/>
                </a:lnTo>
                <a:lnTo>
                  <a:pt x="220" y="757"/>
                </a:lnTo>
                <a:lnTo>
                  <a:pt x="218" y="757"/>
                </a:lnTo>
                <a:lnTo>
                  <a:pt x="218" y="759"/>
                </a:lnTo>
                <a:lnTo>
                  <a:pt x="218" y="759"/>
                </a:lnTo>
                <a:lnTo>
                  <a:pt x="220" y="761"/>
                </a:lnTo>
                <a:lnTo>
                  <a:pt x="220" y="761"/>
                </a:lnTo>
                <a:lnTo>
                  <a:pt x="220" y="761"/>
                </a:lnTo>
                <a:lnTo>
                  <a:pt x="224" y="761"/>
                </a:lnTo>
                <a:lnTo>
                  <a:pt x="224" y="761"/>
                </a:lnTo>
                <a:lnTo>
                  <a:pt x="226" y="761"/>
                </a:lnTo>
                <a:lnTo>
                  <a:pt x="226" y="761"/>
                </a:lnTo>
                <a:lnTo>
                  <a:pt x="228" y="759"/>
                </a:lnTo>
                <a:lnTo>
                  <a:pt x="228" y="759"/>
                </a:lnTo>
                <a:lnTo>
                  <a:pt x="230" y="757"/>
                </a:lnTo>
                <a:lnTo>
                  <a:pt x="239" y="757"/>
                </a:lnTo>
                <a:lnTo>
                  <a:pt x="239" y="757"/>
                </a:lnTo>
                <a:lnTo>
                  <a:pt x="241" y="755"/>
                </a:lnTo>
                <a:lnTo>
                  <a:pt x="245" y="757"/>
                </a:lnTo>
                <a:lnTo>
                  <a:pt x="245" y="757"/>
                </a:lnTo>
                <a:lnTo>
                  <a:pt x="245" y="755"/>
                </a:lnTo>
                <a:close/>
                <a:moveTo>
                  <a:pt x="210" y="765"/>
                </a:moveTo>
                <a:lnTo>
                  <a:pt x="210" y="765"/>
                </a:lnTo>
                <a:lnTo>
                  <a:pt x="210" y="765"/>
                </a:lnTo>
                <a:lnTo>
                  <a:pt x="210" y="765"/>
                </a:lnTo>
                <a:lnTo>
                  <a:pt x="207" y="765"/>
                </a:lnTo>
                <a:lnTo>
                  <a:pt x="207" y="765"/>
                </a:lnTo>
                <a:lnTo>
                  <a:pt x="207" y="767"/>
                </a:lnTo>
                <a:lnTo>
                  <a:pt x="210" y="767"/>
                </a:lnTo>
                <a:lnTo>
                  <a:pt x="210" y="767"/>
                </a:lnTo>
                <a:lnTo>
                  <a:pt x="210" y="767"/>
                </a:lnTo>
                <a:lnTo>
                  <a:pt x="212" y="765"/>
                </a:lnTo>
                <a:lnTo>
                  <a:pt x="212" y="765"/>
                </a:lnTo>
                <a:lnTo>
                  <a:pt x="210" y="765"/>
                </a:lnTo>
                <a:close/>
                <a:moveTo>
                  <a:pt x="207" y="642"/>
                </a:moveTo>
                <a:lnTo>
                  <a:pt x="207" y="640"/>
                </a:lnTo>
                <a:lnTo>
                  <a:pt x="205" y="640"/>
                </a:lnTo>
                <a:lnTo>
                  <a:pt x="205" y="640"/>
                </a:lnTo>
                <a:lnTo>
                  <a:pt x="203" y="640"/>
                </a:lnTo>
                <a:lnTo>
                  <a:pt x="201" y="640"/>
                </a:lnTo>
                <a:lnTo>
                  <a:pt x="201" y="640"/>
                </a:lnTo>
                <a:lnTo>
                  <a:pt x="201" y="637"/>
                </a:lnTo>
                <a:lnTo>
                  <a:pt x="199" y="637"/>
                </a:lnTo>
                <a:lnTo>
                  <a:pt x="197" y="640"/>
                </a:lnTo>
                <a:lnTo>
                  <a:pt x="197" y="640"/>
                </a:lnTo>
                <a:lnTo>
                  <a:pt x="197" y="640"/>
                </a:lnTo>
                <a:lnTo>
                  <a:pt x="195" y="640"/>
                </a:lnTo>
                <a:lnTo>
                  <a:pt x="193" y="640"/>
                </a:lnTo>
                <a:lnTo>
                  <a:pt x="191" y="640"/>
                </a:lnTo>
                <a:lnTo>
                  <a:pt x="191" y="642"/>
                </a:lnTo>
                <a:lnTo>
                  <a:pt x="184" y="642"/>
                </a:lnTo>
                <a:lnTo>
                  <a:pt x="184" y="642"/>
                </a:lnTo>
                <a:lnTo>
                  <a:pt x="182" y="642"/>
                </a:lnTo>
                <a:lnTo>
                  <a:pt x="184" y="644"/>
                </a:lnTo>
                <a:lnTo>
                  <a:pt x="186" y="646"/>
                </a:lnTo>
                <a:lnTo>
                  <a:pt x="189" y="648"/>
                </a:lnTo>
                <a:lnTo>
                  <a:pt x="193" y="650"/>
                </a:lnTo>
                <a:lnTo>
                  <a:pt x="197" y="650"/>
                </a:lnTo>
                <a:lnTo>
                  <a:pt x="199" y="650"/>
                </a:lnTo>
                <a:lnTo>
                  <a:pt x="201" y="652"/>
                </a:lnTo>
                <a:lnTo>
                  <a:pt x="201" y="652"/>
                </a:lnTo>
                <a:lnTo>
                  <a:pt x="201" y="652"/>
                </a:lnTo>
                <a:lnTo>
                  <a:pt x="201" y="650"/>
                </a:lnTo>
                <a:lnTo>
                  <a:pt x="201" y="650"/>
                </a:lnTo>
                <a:lnTo>
                  <a:pt x="203" y="650"/>
                </a:lnTo>
                <a:lnTo>
                  <a:pt x="205" y="650"/>
                </a:lnTo>
                <a:lnTo>
                  <a:pt x="210" y="648"/>
                </a:lnTo>
                <a:lnTo>
                  <a:pt x="210" y="648"/>
                </a:lnTo>
                <a:lnTo>
                  <a:pt x="207" y="646"/>
                </a:lnTo>
                <a:lnTo>
                  <a:pt x="207" y="646"/>
                </a:lnTo>
                <a:lnTo>
                  <a:pt x="207" y="644"/>
                </a:lnTo>
                <a:lnTo>
                  <a:pt x="207" y="644"/>
                </a:lnTo>
                <a:lnTo>
                  <a:pt x="207" y="642"/>
                </a:lnTo>
                <a:lnTo>
                  <a:pt x="207" y="642"/>
                </a:lnTo>
                <a:close/>
                <a:moveTo>
                  <a:pt x="54" y="811"/>
                </a:moveTo>
                <a:lnTo>
                  <a:pt x="54" y="811"/>
                </a:lnTo>
                <a:lnTo>
                  <a:pt x="57" y="814"/>
                </a:lnTo>
                <a:lnTo>
                  <a:pt x="59" y="811"/>
                </a:lnTo>
                <a:lnTo>
                  <a:pt x="57" y="811"/>
                </a:lnTo>
                <a:lnTo>
                  <a:pt x="54" y="811"/>
                </a:lnTo>
                <a:close/>
                <a:moveTo>
                  <a:pt x="151" y="717"/>
                </a:moveTo>
                <a:lnTo>
                  <a:pt x="151" y="717"/>
                </a:lnTo>
                <a:lnTo>
                  <a:pt x="149" y="717"/>
                </a:lnTo>
                <a:lnTo>
                  <a:pt x="149" y="717"/>
                </a:lnTo>
                <a:lnTo>
                  <a:pt x="151" y="719"/>
                </a:lnTo>
                <a:lnTo>
                  <a:pt x="151" y="719"/>
                </a:lnTo>
                <a:lnTo>
                  <a:pt x="153" y="717"/>
                </a:lnTo>
                <a:lnTo>
                  <a:pt x="153" y="717"/>
                </a:lnTo>
                <a:lnTo>
                  <a:pt x="151" y="717"/>
                </a:lnTo>
                <a:close/>
                <a:moveTo>
                  <a:pt x="163" y="577"/>
                </a:moveTo>
                <a:lnTo>
                  <a:pt x="163" y="575"/>
                </a:lnTo>
                <a:lnTo>
                  <a:pt x="159" y="572"/>
                </a:lnTo>
                <a:lnTo>
                  <a:pt x="157" y="572"/>
                </a:lnTo>
                <a:lnTo>
                  <a:pt x="155" y="572"/>
                </a:lnTo>
                <a:lnTo>
                  <a:pt x="153" y="572"/>
                </a:lnTo>
                <a:lnTo>
                  <a:pt x="151" y="572"/>
                </a:lnTo>
                <a:lnTo>
                  <a:pt x="151" y="572"/>
                </a:lnTo>
                <a:lnTo>
                  <a:pt x="151" y="570"/>
                </a:lnTo>
                <a:lnTo>
                  <a:pt x="149" y="570"/>
                </a:lnTo>
                <a:lnTo>
                  <a:pt x="145" y="570"/>
                </a:lnTo>
                <a:lnTo>
                  <a:pt x="145" y="568"/>
                </a:lnTo>
                <a:lnTo>
                  <a:pt x="145" y="568"/>
                </a:lnTo>
                <a:lnTo>
                  <a:pt x="142" y="566"/>
                </a:lnTo>
                <a:lnTo>
                  <a:pt x="142" y="566"/>
                </a:lnTo>
                <a:lnTo>
                  <a:pt x="140" y="566"/>
                </a:lnTo>
                <a:lnTo>
                  <a:pt x="138" y="564"/>
                </a:lnTo>
                <a:lnTo>
                  <a:pt x="136" y="566"/>
                </a:lnTo>
                <a:lnTo>
                  <a:pt x="134" y="566"/>
                </a:lnTo>
                <a:lnTo>
                  <a:pt x="132" y="568"/>
                </a:lnTo>
                <a:lnTo>
                  <a:pt x="130" y="568"/>
                </a:lnTo>
                <a:lnTo>
                  <a:pt x="128" y="566"/>
                </a:lnTo>
                <a:lnTo>
                  <a:pt x="126" y="566"/>
                </a:lnTo>
                <a:lnTo>
                  <a:pt x="124" y="566"/>
                </a:lnTo>
                <a:lnTo>
                  <a:pt x="124" y="566"/>
                </a:lnTo>
                <a:lnTo>
                  <a:pt x="122" y="564"/>
                </a:lnTo>
                <a:lnTo>
                  <a:pt x="119" y="564"/>
                </a:lnTo>
                <a:lnTo>
                  <a:pt x="119" y="568"/>
                </a:lnTo>
                <a:lnTo>
                  <a:pt x="119" y="568"/>
                </a:lnTo>
                <a:lnTo>
                  <a:pt x="119" y="570"/>
                </a:lnTo>
                <a:lnTo>
                  <a:pt x="119" y="570"/>
                </a:lnTo>
                <a:lnTo>
                  <a:pt x="119" y="572"/>
                </a:lnTo>
                <a:lnTo>
                  <a:pt x="122" y="572"/>
                </a:lnTo>
                <a:lnTo>
                  <a:pt x="124" y="572"/>
                </a:lnTo>
                <a:lnTo>
                  <a:pt x="124" y="572"/>
                </a:lnTo>
                <a:lnTo>
                  <a:pt x="126" y="572"/>
                </a:lnTo>
                <a:lnTo>
                  <a:pt x="128" y="572"/>
                </a:lnTo>
                <a:lnTo>
                  <a:pt x="130" y="570"/>
                </a:lnTo>
                <a:lnTo>
                  <a:pt x="132" y="570"/>
                </a:lnTo>
                <a:lnTo>
                  <a:pt x="132" y="570"/>
                </a:lnTo>
                <a:lnTo>
                  <a:pt x="136" y="572"/>
                </a:lnTo>
                <a:lnTo>
                  <a:pt x="138" y="572"/>
                </a:lnTo>
                <a:lnTo>
                  <a:pt x="140" y="575"/>
                </a:lnTo>
                <a:lnTo>
                  <a:pt x="140" y="575"/>
                </a:lnTo>
                <a:lnTo>
                  <a:pt x="140" y="577"/>
                </a:lnTo>
                <a:lnTo>
                  <a:pt x="142" y="577"/>
                </a:lnTo>
                <a:lnTo>
                  <a:pt x="142" y="577"/>
                </a:lnTo>
                <a:lnTo>
                  <a:pt x="145" y="577"/>
                </a:lnTo>
                <a:lnTo>
                  <a:pt x="147" y="579"/>
                </a:lnTo>
                <a:lnTo>
                  <a:pt x="147" y="579"/>
                </a:lnTo>
                <a:lnTo>
                  <a:pt x="149" y="579"/>
                </a:lnTo>
                <a:lnTo>
                  <a:pt x="149" y="581"/>
                </a:lnTo>
                <a:lnTo>
                  <a:pt x="149" y="581"/>
                </a:lnTo>
                <a:lnTo>
                  <a:pt x="151" y="581"/>
                </a:lnTo>
                <a:lnTo>
                  <a:pt x="151" y="581"/>
                </a:lnTo>
                <a:lnTo>
                  <a:pt x="151" y="579"/>
                </a:lnTo>
                <a:lnTo>
                  <a:pt x="153" y="579"/>
                </a:lnTo>
                <a:lnTo>
                  <a:pt x="155" y="577"/>
                </a:lnTo>
                <a:lnTo>
                  <a:pt x="157" y="577"/>
                </a:lnTo>
                <a:lnTo>
                  <a:pt x="161" y="577"/>
                </a:lnTo>
                <a:lnTo>
                  <a:pt x="163" y="577"/>
                </a:lnTo>
                <a:close/>
                <a:moveTo>
                  <a:pt x="176" y="780"/>
                </a:moveTo>
                <a:lnTo>
                  <a:pt x="174" y="778"/>
                </a:lnTo>
                <a:lnTo>
                  <a:pt x="172" y="778"/>
                </a:lnTo>
                <a:lnTo>
                  <a:pt x="172" y="780"/>
                </a:lnTo>
                <a:lnTo>
                  <a:pt x="170" y="780"/>
                </a:lnTo>
                <a:lnTo>
                  <a:pt x="170" y="780"/>
                </a:lnTo>
                <a:lnTo>
                  <a:pt x="168" y="782"/>
                </a:lnTo>
                <a:lnTo>
                  <a:pt x="168" y="782"/>
                </a:lnTo>
                <a:lnTo>
                  <a:pt x="168" y="784"/>
                </a:lnTo>
                <a:lnTo>
                  <a:pt x="168" y="784"/>
                </a:lnTo>
                <a:lnTo>
                  <a:pt x="168" y="784"/>
                </a:lnTo>
                <a:lnTo>
                  <a:pt x="168" y="784"/>
                </a:lnTo>
                <a:lnTo>
                  <a:pt x="166" y="784"/>
                </a:lnTo>
                <a:lnTo>
                  <a:pt x="166" y="784"/>
                </a:lnTo>
                <a:lnTo>
                  <a:pt x="163" y="784"/>
                </a:lnTo>
                <a:lnTo>
                  <a:pt x="163" y="786"/>
                </a:lnTo>
                <a:lnTo>
                  <a:pt x="163" y="786"/>
                </a:lnTo>
                <a:lnTo>
                  <a:pt x="163" y="788"/>
                </a:lnTo>
                <a:lnTo>
                  <a:pt x="161" y="788"/>
                </a:lnTo>
                <a:lnTo>
                  <a:pt x="161" y="788"/>
                </a:lnTo>
                <a:lnTo>
                  <a:pt x="161" y="791"/>
                </a:lnTo>
                <a:lnTo>
                  <a:pt x="159" y="791"/>
                </a:lnTo>
                <a:lnTo>
                  <a:pt x="159" y="793"/>
                </a:lnTo>
                <a:lnTo>
                  <a:pt x="157" y="793"/>
                </a:lnTo>
                <a:lnTo>
                  <a:pt x="159" y="793"/>
                </a:lnTo>
                <a:lnTo>
                  <a:pt x="163" y="791"/>
                </a:lnTo>
                <a:lnTo>
                  <a:pt x="163" y="791"/>
                </a:lnTo>
                <a:lnTo>
                  <a:pt x="166" y="788"/>
                </a:lnTo>
                <a:lnTo>
                  <a:pt x="166" y="788"/>
                </a:lnTo>
                <a:lnTo>
                  <a:pt x="166" y="788"/>
                </a:lnTo>
                <a:lnTo>
                  <a:pt x="168" y="788"/>
                </a:lnTo>
                <a:lnTo>
                  <a:pt x="168" y="786"/>
                </a:lnTo>
                <a:lnTo>
                  <a:pt x="170" y="784"/>
                </a:lnTo>
                <a:lnTo>
                  <a:pt x="174" y="782"/>
                </a:lnTo>
                <a:lnTo>
                  <a:pt x="176" y="782"/>
                </a:lnTo>
                <a:lnTo>
                  <a:pt x="176" y="782"/>
                </a:lnTo>
                <a:lnTo>
                  <a:pt x="176" y="780"/>
                </a:lnTo>
                <a:lnTo>
                  <a:pt x="176" y="780"/>
                </a:lnTo>
                <a:close/>
                <a:moveTo>
                  <a:pt x="197" y="776"/>
                </a:moveTo>
                <a:lnTo>
                  <a:pt x="195" y="776"/>
                </a:lnTo>
                <a:lnTo>
                  <a:pt x="195" y="776"/>
                </a:lnTo>
                <a:lnTo>
                  <a:pt x="195" y="774"/>
                </a:lnTo>
                <a:lnTo>
                  <a:pt x="199" y="772"/>
                </a:lnTo>
                <a:lnTo>
                  <a:pt x="199" y="772"/>
                </a:lnTo>
                <a:lnTo>
                  <a:pt x="197" y="770"/>
                </a:lnTo>
                <a:lnTo>
                  <a:pt x="197" y="770"/>
                </a:lnTo>
                <a:lnTo>
                  <a:pt x="197" y="770"/>
                </a:lnTo>
                <a:lnTo>
                  <a:pt x="197" y="772"/>
                </a:lnTo>
                <a:lnTo>
                  <a:pt x="195" y="772"/>
                </a:lnTo>
                <a:lnTo>
                  <a:pt x="195" y="774"/>
                </a:lnTo>
                <a:lnTo>
                  <a:pt x="195" y="772"/>
                </a:lnTo>
                <a:lnTo>
                  <a:pt x="193" y="770"/>
                </a:lnTo>
                <a:lnTo>
                  <a:pt x="193" y="770"/>
                </a:lnTo>
                <a:lnTo>
                  <a:pt x="193" y="770"/>
                </a:lnTo>
                <a:lnTo>
                  <a:pt x="191" y="770"/>
                </a:lnTo>
                <a:lnTo>
                  <a:pt x="189" y="772"/>
                </a:lnTo>
                <a:lnTo>
                  <a:pt x="189" y="772"/>
                </a:lnTo>
                <a:lnTo>
                  <a:pt x="186" y="772"/>
                </a:lnTo>
                <a:lnTo>
                  <a:pt x="186" y="772"/>
                </a:lnTo>
                <a:lnTo>
                  <a:pt x="186" y="774"/>
                </a:lnTo>
                <a:lnTo>
                  <a:pt x="186" y="774"/>
                </a:lnTo>
                <a:lnTo>
                  <a:pt x="186" y="774"/>
                </a:lnTo>
                <a:lnTo>
                  <a:pt x="189" y="774"/>
                </a:lnTo>
                <a:lnTo>
                  <a:pt x="189" y="774"/>
                </a:lnTo>
                <a:lnTo>
                  <a:pt x="191" y="774"/>
                </a:lnTo>
                <a:lnTo>
                  <a:pt x="191" y="776"/>
                </a:lnTo>
                <a:lnTo>
                  <a:pt x="193" y="776"/>
                </a:lnTo>
                <a:lnTo>
                  <a:pt x="191" y="776"/>
                </a:lnTo>
                <a:lnTo>
                  <a:pt x="191" y="778"/>
                </a:lnTo>
                <a:lnTo>
                  <a:pt x="191" y="778"/>
                </a:lnTo>
                <a:lnTo>
                  <a:pt x="191" y="778"/>
                </a:lnTo>
                <a:lnTo>
                  <a:pt x="191" y="776"/>
                </a:lnTo>
                <a:lnTo>
                  <a:pt x="189" y="776"/>
                </a:lnTo>
                <a:lnTo>
                  <a:pt x="189" y="776"/>
                </a:lnTo>
                <a:lnTo>
                  <a:pt x="186" y="778"/>
                </a:lnTo>
                <a:lnTo>
                  <a:pt x="186" y="780"/>
                </a:lnTo>
                <a:lnTo>
                  <a:pt x="184" y="780"/>
                </a:lnTo>
                <a:lnTo>
                  <a:pt x="182" y="780"/>
                </a:lnTo>
                <a:lnTo>
                  <a:pt x="180" y="782"/>
                </a:lnTo>
                <a:lnTo>
                  <a:pt x="178" y="782"/>
                </a:lnTo>
                <a:lnTo>
                  <a:pt x="178" y="782"/>
                </a:lnTo>
                <a:lnTo>
                  <a:pt x="176" y="784"/>
                </a:lnTo>
                <a:lnTo>
                  <a:pt x="176" y="784"/>
                </a:lnTo>
                <a:lnTo>
                  <a:pt x="178" y="784"/>
                </a:lnTo>
                <a:lnTo>
                  <a:pt x="180" y="784"/>
                </a:lnTo>
                <a:lnTo>
                  <a:pt x="180" y="784"/>
                </a:lnTo>
                <a:lnTo>
                  <a:pt x="180" y="784"/>
                </a:lnTo>
                <a:lnTo>
                  <a:pt x="182" y="784"/>
                </a:lnTo>
                <a:lnTo>
                  <a:pt x="182" y="784"/>
                </a:lnTo>
                <a:lnTo>
                  <a:pt x="182" y="782"/>
                </a:lnTo>
                <a:lnTo>
                  <a:pt x="184" y="782"/>
                </a:lnTo>
                <a:lnTo>
                  <a:pt x="184" y="782"/>
                </a:lnTo>
                <a:lnTo>
                  <a:pt x="184" y="782"/>
                </a:lnTo>
                <a:lnTo>
                  <a:pt x="186" y="782"/>
                </a:lnTo>
                <a:lnTo>
                  <a:pt x="189" y="780"/>
                </a:lnTo>
                <a:lnTo>
                  <a:pt x="191" y="780"/>
                </a:lnTo>
                <a:lnTo>
                  <a:pt x="191" y="780"/>
                </a:lnTo>
                <a:lnTo>
                  <a:pt x="193" y="780"/>
                </a:lnTo>
                <a:lnTo>
                  <a:pt x="195" y="778"/>
                </a:lnTo>
                <a:lnTo>
                  <a:pt x="197" y="776"/>
                </a:lnTo>
                <a:lnTo>
                  <a:pt x="197" y="776"/>
                </a:lnTo>
                <a:lnTo>
                  <a:pt x="199" y="776"/>
                </a:lnTo>
                <a:lnTo>
                  <a:pt x="197" y="776"/>
                </a:lnTo>
                <a:lnTo>
                  <a:pt x="197" y="776"/>
                </a:lnTo>
                <a:close/>
                <a:moveTo>
                  <a:pt x="149" y="793"/>
                </a:moveTo>
                <a:lnTo>
                  <a:pt x="147" y="793"/>
                </a:lnTo>
                <a:lnTo>
                  <a:pt x="145" y="793"/>
                </a:lnTo>
                <a:lnTo>
                  <a:pt x="145" y="793"/>
                </a:lnTo>
                <a:lnTo>
                  <a:pt x="145" y="793"/>
                </a:lnTo>
                <a:lnTo>
                  <a:pt x="147" y="793"/>
                </a:lnTo>
                <a:lnTo>
                  <a:pt x="149" y="793"/>
                </a:lnTo>
                <a:lnTo>
                  <a:pt x="149" y="793"/>
                </a:lnTo>
                <a:lnTo>
                  <a:pt x="149" y="793"/>
                </a:lnTo>
                <a:lnTo>
                  <a:pt x="149" y="793"/>
                </a:lnTo>
                <a:lnTo>
                  <a:pt x="149" y="793"/>
                </a:lnTo>
                <a:close/>
                <a:moveTo>
                  <a:pt x="300" y="1310"/>
                </a:moveTo>
                <a:lnTo>
                  <a:pt x="300" y="1310"/>
                </a:lnTo>
                <a:lnTo>
                  <a:pt x="300" y="1308"/>
                </a:lnTo>
                <a:lnTo>
                  <a:pt x="300" y="1308"/>
                </a:lnTo>
                <a:lnTo>
                  <a:pt x="300" y="1306"/>
                </a:lnTo>
                <a:lnTo>
                  <a:pt x="295" y="1306"/>
                </a:lnTo>
                <a:lnTo>
                  <a:pt x="293" y="1308"/>
                </a:lnTo>
                <a:lnTo>
                  <a:pt x="293" y="1310"/>
                </a:lnTo>
                <a:lnTo>
                  <a:pt x="293" y="1310"/>
                </a:lnTo>
                <a:lnTo>
                  <a:pt x="295" y="1310"/>
                </a:lnTo>
                <a:lnTo>
                  <a:pt x="295" y="1313"/>
                </a:lnTo>
                <a:lnTo>
                  <a:pt x="298" y="1313"/>
                </a:lnTo>
                <a:lnTo>
                  <a:pt x="298" y="1313"/>
                </a:lnTo>
                <a:lnTo>
                  <a:pt x="300" y="1310"/>
                </a:lnTo>
                <a:lnTo>
                  <a:pt x="300" y="1310"/>
                </a:lnTo>
                <a:close/>
                <a:moveTo>
                  <a:pt x="295" y="749"/>
                </a:moveTo>
                <a:lnTo>
                  <a:pt x="295" y="749"/>
                </a:lnTo>
                <a:lnTo>
                  <a:pt x="295" y="749"/>
                </a:lnTo>
                <a:lnTo>
                  <a:pt x="298" y="749"/>
                </a:lnTo>
                <a:lnTo>
                  <a:pt x="298" y="747"/>
                </a:lnTo>
                <a:lnTo>
                  <a:pt x="295" y="747"/>
                </a:lnTo>
                <a:lnTo>
                  <a:pt x="295" y="747"/>
                </a:lnTo>
                <a:lnTo>
                  <a:pt x="295" y="747"/>
                </a:lnTo>
                <a:lnTo>
                  <a:pt x="295" y="747"/>
                </a:lnTo>
                <a:lnTo>
                  <a:pt x="295" y="749"/>
                </a:lnTo>
                <a:lnTo>
                  <a:pt x="295" y="749"/>
                </a:lnTo>
                <a:lnTo>
                  <a:pt x="295" y="749"/>
                </a:lnTo>
                <a:lnTo>
                  <a:pt x="295" y="749"/>
                </a:lnTo>
                <a:lnTo>
                  <a:pt x="295" y="749"/>
                </a:lnTo>
                <a:close/>
                <a:moveTo>
                  <a:pt x="258" y="751"/>
                </a:moveTo>
                <a:lnTo>
                  <a:pt x="256" y="751"/>
                </a:lnTo>
                <a:lnTo>
                  <a:pt x="254" y="751"/>
                </a:lnTo>
                <a:lnTo>
                  <a:pt x="256" y="753"/>
                </a:lnTo>
                <a:lnTo>
                  <a:pt x="256" y="753"/>
                </a:lnTo>
                <a:lnTo>
                  <a:pt x="256" y="753"/>
                </a:lnTo>
                <a:lnTo>
                  <a:pt x="256" y="753"/>
                </a:lnTo>
                <a:lnTo>
                  <a:pt x="258" y="753"/>
                </a:lnTo>
                <a:lnTo>
                  <a:pt x="258" y="751"/>
                </a:lnTo>
                <a:lnTo>
                  <a:pt x="258" y="751"/>
                </a:lnTo>
                <a:lnTo>
                  <a:pt x="258" y="751"/>
                </a:lnTo>
                <a:close/>
                <a:moveTo>
                  <a:pt x="293" y="1939"/>
                </a:moveTo>
                <a:lnTo>
                  <a:pt x="293" y="1939"/>
                </a:lnTo>
                <a:lnTo>
                  <a:pt x="291" y="1939"/>
                </a:lnTo>
                <a:lnTo>
                  <a:pt x="291" y="1939"/>
                </a:lnTo>
                <a:lnTo>
                  <a:pt x="291" y="1941"/>
                </a:lnTo>
                <a:lnTo>
                  <a:pt x="293" y="1941"/>
                </a:lnTo>
                <a:lnTo>
                  <a:pt x="293" y="1941"/>
                </a:lnTo>
                <a:lnTo>
                  <a:pt x="293" y="1941"/>
                </a:lnTo>
                <a:lnTo>
                  <a:pt x="293" y="1941"/>
                </a:lnTo>
                <a:lnTo>
                  <a:pt x="293" y="1939"/>
                </a:lnTo>
                <a:lnTo>
                  <a:pt x="293" y="1939"/>
                </a:lnTo>
                <a:close/>
                <a:moveTo>
                  <a:pt x="298" y="751"/>
                </a:moveTo>
                <a:lnTo>
                  <a:pt x="300" y="751"/>
                </a:lnTo>
                <a:lnTo>
                  <a:pt x="300" y="751"/>
                </a:lnTo>
                <a:lnTo>
                  <a:pt x="300" y="749"/>
                </a:lnTo>
                <a:lnTo>
                  <a:pt x="298" y="749"/>
                </a:lnTo>
                <a:lnTo>
                  <a:pt x="298" y="749"/>
                </a:lnTo>
                <a:lnTo>
                  <a:pt x="298" y="751"/>
                </a:lnTo>
                <a:lnTo>
                  <a:pt x="298" y="751"/>
                </a:lnTo>
                <a:close/>
                <a:moveTo>
                  <a:pt x="281" y="744"/>
                </a:moveTo>
                <a:lnTo>
                  <a:pt x="281" y="742"/>
                </a:lnTo>
                <a:lnTo>
                  <a:pt x="281" y="742"/>
                </a:lnTo>
                <a:lnTo>
                  <a:pt x="281" y="742"/>
                </a:lnTo>
                <a:lnTo>
                  <a:pt x="281" y="744"/>
                </a:lnTo>
                <a:lnTo>
                  <a:pt x="281" y="744"/>
                </a:lnTo>
                <a:lnTo>
                  <a:pt x="281" y="744"/>
                </a:lnTo>
                <a:lnTo>
                  <a:pt x="281" y="742"/>
                </a:lnTo>
                <a:lnTo>
                  <a:pt x="281" y="742"/>
                </a:lnTo>
                <a:lnTo>
                  <a:pt x="279" y="742"/>
                </a:lnTo>
                <a:lnTo>
                  <a:pt x="279" y="742"/>
                </a:lnTo>
                <a:lnTo>
                  <a:pt x="279" y="742"/>
                </a:lnTo>
                <a:lnTo>
                  <a:pt x="277" y="744"/>
                </a:lnTo>
                <a:lnTo>
                  <a:pt x="277" y="744"/>
                </a:lnTo>
                <a:lnTo>
                  <a:pt x="279" y="747"/>
                </a:lnTo>
                <a:lnTo>
                  <a:pt x="279" y="747"/>
                </a:lnTo>
                <a:lnTo>
                  <a:pt x="279" y="747"/>
                </a:lnTo>
                <a:lnTo>
                  <a:pt x="279" y="747"/>
                </a:lnTo>
                <a:lnTo>
                  <a:pt x="281" y="747"/>
                </a:lnTo>
                <a:lnTo>
                  <a:pt x="283" y="747"/>
                </a:lnTo>
                <a:lnTo>
                  <a:pt x="283" y="747"/>
                </a:lnTo>
                <a:lnTo>
                  <a:pt x="283" y="747"/>
                </a:lnTo>
                <a:lnTo>
                  <a:pt x="281" y="744"/>
                </a:lnTo>
                <a:close/>
                <a:moveTo>
                  <a:pt x="283" y="742"/>
                </a:moveTo>
                <a:lnTo>
                  <a:pt x="283" y="744"/>
                </a:lnTo>
                <a:lnTo>
                  <a:pt x="283" y="744"/>
                </a:lnTo>
                <a:lnTo>
                  <a:pt x="285" y="744"/>
                </a:lnTo>
                <a:lnTo>
                  <a:pt x="285" y="744"/>
                </a:lnTo>
                <a:lnTo>
                  <a:pt x="285" y="742"/>
                </a:lnTo>
                <a:lnTo>
                  <a:pt x="283" y="742"/>
                </a:lnTo>
                <a:close/>
                <a:moveTo>
                  <a:pt x="291" y="747"/>
                </a:moveTo>
                <a:lnTo>
                  <a:pt x="291" y="744"/>
                </a:lnTo>
                <a:lnTo>
                  <a:pt x="291" y="744"/>
                </a:lnTo>
                <a:lnTo>
                  <a:pt x="291" y="744"/>
                </a:lnTo>
                <a:lnTo>
                  <a:pt x="289" y="747"/>
                </a:lnTo>
                <a:lnTo>
                  <a:pt x="289" y="747"/>
                </a:lnTo>
                <a:lnTo>
                  <a:pt x="289" y="747"/>
                </a:lnTo>
                <a:lnTo>
                  <a:pt x="287" y="749"/>
                </a:lnTo>
                <a:lnTo>
                  <a:pt x="287" y="749"/>
                </a:lnTo>
                <a:lnTo>
                  <a:pt x="287" y="749"/>
                </a:lnTo>
                <a:lnTo>
                  <a:pt x="287" y="749"/>
                </a:lnTo>
                <a:lnTo>
                  <a:pt x="287" y="751"/>
                </a:lnTo>
                <a:lnTo>
                  <a:pt x="287" y="753"/>
                </a:lnTo>
                <a:lnTo>
                  <a:pt x="287" y="751"/>
                </a:lnTo>
                <a:lnTo>
                  <a:pt x="289" y="749"/>
                </a:lnTo>
                <a:lnTo>
                  <a:pt x="289" y="749"/>
                </a:lnTo>
                <a:lnTo>
                  <a:pt x="291" y="749"/>
                </a:lnTo>
                <a:lnTo>
                  <a:pt x="291" y="749"/>
                </a:lnTo>
                <a:lnTo>
                  <a:pt x="291" y="749"/>
                </a:lnTo>
                <a:lnTo>
                  <a:pt x="291" y="747"/>
                </a:lnTo>
                <a:lnTo>
                  <a:pt x="291" y="747"/>
                </a:lnTo>
                <a:lnTo>
                  <a:pt x="291" y="747"/>
                </a:lnTo>
                <a:close/>
                <a:moveTo>
                  <a:pt x="287" y="1310"/>
                </a:moveTo>
                <a:lnTo>
                  <a:pt x="287" y="1313"/>
                </a:lnTo>
                <a:lnTo>
                  <a:pt x="287" y="1313"/>
                </a:lnTo>
                <a:lnTo>
                  <a:pt x="287" y="1313"/>
                </a:lnTo>
                <a:lnTo>
                  <a:pt x="287" y="1313"/>
                </a:lnTo>
                <a:lnTo>
                  <a:pt x="287" y="1313"/>
                </a:lnTo>
                <a:lnTo>
                  <a:pt x="287" y="1313"/>
                </a:lnTo>
                <a:lnTo>
                  <a:pt x="289" y="1313"/>
                </a:lnTo>
                <a:lnTo>
                  <a:pt x="289" y="1310"/>
                </a:lnTo>
                <a:lnTo>
                  <a:pt x="289" y="1310"/>
                </a:lnTo>
                <a:lnTo>
                  <a:pt x="289" y="1310"/>
                </a:lnTo>
                <a:lnTo>
                  <a:pt x="287" y="1310"/>
                </a:lnTo>
                <a:close/>
                <a:moveTo>
                  <a:pt x="205" y="767"/>
                </a:moveTo>
                <a:lnTo>
                  <a:pt x="205" y="765"/>
                </a:lnTo>
                <a:lnTo>
                  <a:pt x="203" y="765"/>
                </a:lnTo>
                <a:lnTo>
                  <a:pt x="203" y="765"/>
                </a:lnTo>
                <a:lnTo>
                  <a:pt x="201" y="767"/>
                </a:lnTo>
                <a:lnTo>
                  <a:pt x="201" y="767"/>
                </a:lnTo>
                <a:lnTo>
                  <a:pt x="201" y="767"/>
                </a:lnTo>
                <a:lnTo>
                  <a:pt x="201" y="770"/>
                </a:lnTo>
                <a:lnTo>
                  <a:pt x="203" y="770"/>
                </a:lnTo>
                <a:lnTo>
                  <a:pt x="203" y="770"/>
                </a:lnTo>
                <a:lnTo>
                  <a:pt x="203" y="770"/>
                </a:lnTo>
                <a:lnTo>
                  <a:pt x="205" y="770"/>
                </a:lnTo>
                <a:lnTo>
                  <a:pt x="205" y="770"/>
                </a:lnTo>
                <a:lnTo>
                  <a:pt x="207" y="767"/>
                </a:lnTo>
                <a:lnTo>
                  <a:pt x="207" y="767"/>
                </a:lnTo>
                <a:lnTo>
                  <a:pt x="207" y="767"/>
                </a:lnTo>
                <a:lnTo>
                  <a:pt x="205" y="767"/>
                </a:lnTo>
                <a:close/>
                <a:moveTo>
                  <a:pt x="84" y="805"/>
                </a:moveTo>
                <a:lnTo>
                  <a:pt x="86" y="805"/>
                </a:lnTo>
                <a:lnTo>
                  <a:pt x="86" y="803"/>
                </a:lnTo>
                <a:lnTo>
                  <a:pt x="86" y="803"/>
                </a:lnTo>
                <a:lnTo>
                  <a:pt x="86" y="801"/>
                </a:lnTo>
                <a:lnTo>
                  <a:pt x="84" y="801"/>
                </a:lnTo>
                <a:lnTo>
                  <a:pt x="82" y="801"/>
                </a:lnTo>
                <a:lnTo>
                  <a:pt x="82" y="803"/>
                </a:lnTo>
                <a:lnTo>
                  <a:pt x="80" y="803"/>
                </a:lnTo>
                <a:lnTo>
                  <a:pt x="82" y="803"/>
                </a:lnTo>
                <a:lnTo>
                  <a:pt x="84" y="803"/>
                </a:lnTo>
                <a:lnTo>
                  <a:pt x="82" y="805"/>
                </a:lnTo>
                <a:lnTo>
                  <a:pt x="80" y="805"/>
                </a:lnTo>
                <a:lnTo>
                  <a:pt x="78" y="807"/>
                </a:lnTo>
                <a:lnTo>
                  <a:pt x="73" y="807"/>
                </a:lnTo>
                <a:lnTo>
                  <a:pt x="71" y="807"/>
                </a:lnTo>
                <a:lnTo>
                  <a:pt x="69" y="807"/>
                </a:lnTo>
                <a:lnTo>
                  <a:pt x="69" y="809"/>
                </a:lnTo>
                <a:lnTo>
                  <a:pt x="69" y="809"/>
                </a:lnTo>
                <a:lnTo>
                  <a:pt x="78" y="807"/>
                </a:lnTo>
                <a:lnTo>
                  <a:pt x="82" y="807"/>
                </a:lnTo>
                <a:lnTo>
                  <a:pt x="86" y="807"/>
                </a:lnTo>
                <a:lnTo>
                  <a:pt x="84" y="805"/>
                </a:lnTo>
                <a:lnTo>
                  <a:pt x="84" y="805"/>
                </a:lnTo>
                <a:close/>
                <a:moveTo>
                  <a:pt x="101" y="807"/>
                </a:moveTo>
                <a:lnTo>
                  <a:pt x="96" y="807"/>
                </a:lnTo>
                <a:lnTo>
                  <a:pt x="94" y="807"/>
                </a:lnTo>
                <a:lnTo>
                  <a:pt x="92" y="805"/>
                </a:lnTo>
                <a:lnTo>
                  <a:pt x="90" y="807"/>
                </a:lnTo>
                <a:lnTo>
                  <a:pt x="90" y="807"/>
                </a:lnTo>
                <a:lnTo>
                  <a:pt x="88" y="807"/>
                </a:lnTo>
                <a:lnTo>
                  <a:pt x="88" y="807"/>
                </a:lnTo>
                <a:lnTo>
                  <a:pt x="88" y="807"/>
                </a:lnTo>
                <a:lnTo>
                  <a:pt x="88" y="807"/>
                </a:lnTo>
                <a:lnTo>
                  <a:pt x="88" y="807"/>
                </a:lnTo>
                <a:lnTo>
                  <a:pt x="90" y="807"/>
                </a:lnTo>
                <a:lnTo>
                  <a:pt x="92" y="807"/>
                </a:lnTo>
                <a:lnTo>
                  <a:pt x="94" y="807"/>
                </a:lnTo>
                <a:lnTo>
                  <a:pt x="96" y="807"/>
                </a:lnTo>
                <a:lnTo>
                  <a:pt x="98" y="807"/>
                </a:lnTo>
                <a:lnTo>
                  <a:pt x="98" y="807"/>
                </a:lnTo>
                <a:lnTo>
                  <a:pt x="101" y="807"/>
                </a:lnTo>
                <a:lnTo>
                  <a:pt x="101" y="807"/>
                </a:lnTo>
                <a:lnTo>
                  <a:pt x="101" y="807"/>
                </a:lnTo>
                <a:close/>
                <a:moveTo>
                  <a:pt x="86" y="1902"/>
                </a:moveTo>
                <a:lnTo>
                  <a:pt x="86" y="1902"/>
                </a:lnTo>
                <a:lnTo>
                  <a:pt x="86" y="1902"/>
                </a:lnTo>
                <a:lnTo>
                  <a:pt x="86" y="1902"/>
                </a:lnTo>
                <a:lnTo>
                  <a:pt x="88" y="1902"/>
                </a:lnTo>
                <a:lnTo>
                  <a:pt x="88" y="1902"/>
                </a:lnTo>
                <a:lnTo>
                  <a:pt x="88" y="1902"/>
                </a:lnTo>
                <a:lnTo>
                  <a:pt x="88" y="1902"/>
                </a:lnTo>
                <a:lnTo>
                  <a:pt x="88" y="1902"/>
                </a:lnTo>
                <a:lnTo>
                  <a:pt x="86" y="1902"/>
                </a:lnTo>
                <a:close/>
                <a:moveTo>
                  <a:pt x="111" y="803"/>
                </a:moveTo>
                <a:lnTo>
                  <a:pt x="111" y="801"/>
                </a:lnTo>
                <a:lnTo>
                  <a:pt x="109" y="801"/>
                </a:lnTo>
                <a:lnTo>
                  <a:pt x="109" y="803"/>
                </a:lnTo>
                <a:lnTo>
                  <a:pt x="107" y="803"/>
                </a:lnTo>
                <a:lnTo>
                  <a:pt x="107" y="803"/>
                </a:lnTo>
                <a:lnTo>
                  <a:pt x="109" y="803"/>
                </a:lnTo>
                <a:lnTo>
                  <a:pt x="109" y="803"/>
                </a:lnTo>
                <a:lnTo>
                  <a:pt x="111" y="803"/>
                </a:lnTo>
                <a:close/>
                <a:moveTo>
                  <a:pt x="111" y="640"/>
                </a:moveTo>
                <a:lnTo>
                  <a:pt x="113" y="640"/>
                </a:lnTo>
                <a:lnTo>
                  <a:pt x="111" y="640"/>
                </a:lnTo>
                <a:lnTo>
                  <a:pt x="111" y="637"/>
                </a:lnTo>
                <a:lnTo>
                  <a:pt x="109" y="637"/>
                </a:lnTo>
                <a:lnTo>
                  <a:pt x="105" y="637"/>
                </a:lnTo>
                <a:lnTo>
                  <a:pt x="103" y="635"/>
                </a:lnTo>
                <a:lnTo>
                  <a:pt x="103" y="633"/>
                </a:lnTo>
                <a:lnTo>
                  <a:pt x="101" y="635"/>
                </a:lnTo>
                <a:lnTo>
                  <a:pt x="101" y="635"/>
                </a:lnTo>
                <a:lnTo>
                  <a:pt x="103" y="637"/>
                </a:lnTo>
                <a:lnTo>
                  <a:pt x="107" y="640"/>
                </a:lnTo>
                <a:lnTo>
                  <a:pt x="111" y="640"/>
                </a:lnTo>
                <a:close/>
                <a:moveTo>
                  <a:pt x="80" y="1698"/>
                </a:moveTo>
                <a:lnTo>
                  <a:pt x="80" y="1698"/>
                </a:lnTo>
                <a:lnTo>
                  <a:pt x="80" y="1698"/>
                </a:lnTo>
                <a:lnTo>
                  <a:pt x="80" y="1698"/>
                </a:lnTo>
                <a:lnTo>
                  <a:pt x="80" y="1698"/>
                </a:lnTo>
                <a:lnTo>
                  <a:pt x="80" y="1698"/>
                </a:lnTo>
                <a:lnTo>
                  <a:pt x="80" y="1698"/>
                </a:lnTo>
                <a:lnTo>
                  <a:pt x="80" y="1698"/>
                </a:lnTo>
                <a:lnTo>
                  <a:pt x="80" y="1698"/>
                </a:lnTo>
                <a:lnTo>
                  <a:pt x="80" y="1698"/>
                </a:lnTo>
                <a:lnTo>
                  <a:pt x="80" y="1698"/>
                </a:lnTo>
                <a:lnTo>
                  <a:pt x="80" y="1698"/>
                </a:lnTo>
                <a:lnTo>
                  <a:pt x="80" y="1698"/>
                </a:lnTo>
                <a:lnTo>
                  <a:pt x="80" y="1698"/>
                </a:lnTo>
                <a:close/>
                <a:moveTo>
                  <a:pt x="71" y="1939"/>
                </a:moveTo>
                <a:lnTo>
                  <a:pt x="69" y="1939"/>
                </a:lnTo>
                <a:lnTo>
                  <a:pt x="69" y="1939"/>
                </a:lnTo>
                <a:lnTo>
                  <a:pt x="69" y="1939"/>
                </a:lnTo>
                <a:lnTo>
                  <a:pt x="69" y="1939"/>
                </a:lnTo>
                <a:lnTo>
                  <a:pt x="67" y="1939"/>
                </a:lnTo>
                <a:lnTo>
                  <a:pt x="67" y="1939"/>
                </a:lnTo>
                <a:lnTo>
                  <a:pt x="67" y="1937"/>
                </a:lnTo>
                <a:lnTo>
                  <a:pt x="67" y="1939"/>
                </a:lnTo>
                <a:lnTo>
                  <a:pt x="67" y="1939"/>
                </a:lnTo>
                <a:lnTo>
                  <a:pt x="69" y="1939"/>
                </a:lnTo>
                <a:lnTo>
                  <a:pt x="69" y="1941"/>
                </a:lnTo>
                <a:lnTo>
                  <a:pt x="71" y="1939"/>
                </a:lnTo>
                <a:lnTo>
                  <a:pt x="71" y="1939"/>
                </a:lnTo>
                <a:lnTo>
                  <a:pt x="71" y="1939"/>
                </a:lnTo>
                <a:lnTo>
                  <a:pt x="71" y="1939"/>
                </a:lnTo>
                <a:close/>
                <a:moveTo>
                  <a:pt x="57" y="807"/>
                </a:moveTo>
                <a:lnTo>
                  <a:pt x="57" y="807"/>
                </a:lnTo>
                <a:lnTo>
                  <a:pt x="57" y="807"/>
                </a:lnTo>
                <a:lnTo>
                  <a:pt x="54" y="807"/>
                </a:lnTo>
                <a:lnTo>
                  <a:pt x="54" y="807"/>
                </a:lnTo>
                <a:lnTo>
                  <a:pt x="57" y="809"/>
                </a:lnTo>
                <a:lnTo>
                  <a:pt x="57" y="809"/>
                </a:lnTo>
                <a:lnTo>
                  <a:pt x="59" y="809"/>
                </a:lnTo>
                <a:lnTo>
                  <a:pt x="59" y="809"/>
                </a:lnTo>
                <a:lnTo>
                  <a:pt x="59" y="807"/>
                </a:lnTo>
                <a:lnTo>
                  <a:pt x="57" y="807"/>
                </a:lnTo>
                <a:close/>
                <a:moveTo>
                  <a:pt x="1452" y="700"/>
                </a:moveTo>
                <a:lnTo>
                  <a:pt x="1452" y="698"/>
                </a:lnTo>
                <a:lnTo>
                  <a:pt x="1452" y="698"/>
                </a:lnTo>
                <a:lnTo>
                  <a:pt x="1452" y="698"/>
                </a:lnTo>
                <a:lnTo>
                  <a:pt x="1452" y="698"/>
                </a:lnTo>
                <a:lnTo>
                  <a:pt x="1452" y="698"/>
                </a:lnTo>
                <a:lnTo>
                  <a:pt x="1452" y="696"/>
                </a:lnTo>
                <a:lnTo>
                  <a:pt x="1452" y="698"/>
                </a:lnTo>
                <a:lnTo>
                  <a:pt x="1452" y="698"/>
                </a:lnTo>
                <a:lnTo>
                  <a:pt x="1452" y="698"/>
                </a:lnTo>
                <a:lnTo>
                  <a:pt x="1452" y="698"/>
                </a:lnTo>
                <a:lnTo>
                  <a:pt x="1452" y="700"/>
                </a:lnTo>
                <a:lnTo>
                  <a:pt x="1452" y="700"/>
                </a:lnTo>
                <a:lnTo>
                  <a:pt x="1452" y="700"/>
                </a:lnTo>
                <a:close/>
                <a:moveTo>
                  <a:pt x="147" y="1906"/>
                </a:moveTo>
                <a:lnTo>
                  <a:pt x="147" y="1908"/>
                </a:lnTo>
                <a:lnTo>
                  <a:pt x="147" y="1908"/>
                </a:lnTo>
                <a:lnTo>
                  <a:pt x="147" y="1910"/>
                </a:lnTo>
                <a:lnTo>
                  <a:pt x="149" y="1908"/>
                </a:lnTo>
                <a:lnTo>
                  <a:pt x="149" y="1908"/>
                </a:lnTo>
                <a:lnTo>
                  <a:pt x="147" y="1906"/>
                </a:lnTo>
                <a:lnTo>
                  <a:pt x="147" y="1906"/>
                </a:lnTo>
                <a:close/>
                <a:moveTo>
                  <a:pt x="73" y="1941"/>
                </a:moveTo>
                <a:lnTo>
                  <a:pt x="73" y="1944"/>
                </a:lnTo>
                <a:lnTo>
                  <a:pt x="73" y="1944"/>
                </a:lnTo>
                <a:lnTo>
                  <a:pt x="73" y="1941"/>
                </a:lnTo>
                <a:lnTo>
                  <a:pt x="73" y="1941"/>
                </a:lnTo>
                <a:lnTo>
                  <a:pt x="73" y="1941"/>
                </a:lnTo>
                <a:close/>
                <a:moveTo>
                  <a:pt x="134" y="1837"/>
                </a:moveTo>
                <a:lnTo>
                  <a:pt x="132" y="1839"/>
                </a:lnTo>
                <a:lnTo>
                  <a:pt x="134" y="1839"/>
                </a:lnTo>
                <a:lnTo>
                  <a:pt x="134" y="1839"/>
                </a:lnTo>
                <a:lnTo>
                  <a:pt x="136" y="1837"/>
                </a:lnTo>
                <a:lnTo>
                  <a:pt x="136" y="1837"/>
                </a:lnTo>
                <a:lnTo>
                  <a:pt x="134" y="1837"/>
                </a:lnTo>
                <a:lnTo>
                  <a:pt x="134" y="1837"/>
                </a:lnTo>
                <a:close/>
                <a:moveTo>
                  <a:pt x="130" y="1675"/>
                </a:moveTo>
                <a:lnTo>
                  <a:pt x="130" y="1675"/>
                </a:lnTo>
                <a:lnTo>
                  <a:pt x="130" y="1675"/>
                </a:lnTo>
                <a:lnTo>
                  <a:pt x="130" y="1675"/>
                </a:lnTo>
                <a:lnTo>
                  <a:pt x="130" y="1675"/>
                </a:lnTo>
                <a:lnTo>
                  <a:pt x="130" y="1675"/>
                </a:lnTo>
                <a:lnTo>
                  <a:pt x="130" y="1675"/>
                </a:lnTo>
                <a:close/>
                <a:moveTo>
                  <a:pt x="134" y="799"/>
                </a:moveTo>
                <a:lnTo>
                  <a:pt x="134" y="797"/>
                </a:lnTo>
                <a:lnTo>
                  <a:pt x="134" y="797"/>
                </a:lnTo>
                <a:lnTo>
                  <a:pt x="136" y="797"/>
                </a:lnTo>
                <a:lnTo>
                  <a:pt x="136" y="797"/>
                </a:lnTo>
                <a:lnTo>
                  <a:pt x="136" y="797"/>
                </a:lnTo>
                <a:lnTo>
                  <a:pt x="136" y="797"/>
                </a:lnTo>
                <a:lnTo>
                  <a:pt x="136" y="795"/>
                </a:lnTo>
                <a:lnTo>
                  <a:pt x="134" y="795"/>
                </a:lnTo>
                <a:lnTo>
                  <a:pt x="134" y="797"/>
                </a:lnTo>
                <a:lnTo>
                  <a:pt x="132" y="797"/>
                </a:lnTo>
                <a:lnTo>
                  <a:pt x="134" y="799"/>
                </a:lnTo>
                <a:lnTo>
                  <a:pt x="134" y="799"/>
                </a:lnTo>
                <a:close/>
                <a:moveTo>
                  <a:pt x="138" y="707"/>
                </a:moveTo>
                <a:lnTo>
                  <a:pt x="140" y="707"/>
                </a:lnTo>
                <a:lnTo>
                  <a:pt x="140" y="707"/>
                </a:lnTo>
                <a:lnTo>
                  <a:pt x="142" y="707"/>
                </a:lnTo>
                <a:lnTo>
                  <a:pt x="142" y="705"/>
                </a:lnTo>
                <a:lnTo>
                  <a:pt x="138" y="705"/>
                </a:lnTo>
                <a:lnTo>
                  <a:pt x="138" y="707"/>
                </a:lnTo>
                <a:close/>
                <a:moveTo>
                  <a:pt x="128" y="1765"/>
                </a:moveTo>
                <a:lnTo>
                  <a:pt x="128" y="1765"/>
                </a:lnTo>
                <a:lnTo>
                  <a:pt x="128" y="1765"/>
                </a:lnTo>
                <a:lnTo>
                  <a:pt x="128" y="1765"/>
                </a:lnTo>
                <a:lnTo>
                  <a:pt x="128" y="1765"/>
                </a:lnTo>
                <a:lnTo>
                  <a:pt x="128" y="1765"/>
                </a:lnTo>
                <a:lnTo>
                  <a:pt x="128" y="1765"/>
                </a:lnTo>
                <a:lnTo>
                  <a:pt x="128" y="1765"/>
                </a:lnTo>
                <a:lnTo>
                  <a:pt x="128" y="1765"/>
                </a:lnTo>
                <a:close/>
                <a:moveTo>
                  <a:pt x="122" y="1671"/>
                </a:moveTo>
                <a:lnTo>
                  <a:pt x="119" y="1671"/>
                </a:lnTo>
                <a:lnTo>
                  <a:pt x="119" y="1671"/>
                </a:lnTo>
                <a:lnTo>
                  <a:pt x="119" y="1671"/>
                </a:lnTo>
                <a:lnTo>
                  <a:pt x="122" y="1671"/>
                </a:lnTo>
                <a:lnTo>
                  <a:pt x="122" y="1673"/>
                </a:lnTo>
                <a:lnTo>
                  <a:pt x="122" y="1673"/>
                </a:lnTo>
                <a:lnTo>
                  <a:pt x="122" y="1671"/>
                </a:lnTo>
                <a:lnTo>
                  <a:pt x="122" y="1671"/>
                </a:lnTo>
                <a:lnTo>
                  <a:pt x="122" y="1671"/>
                </a:lnTo>
                <a:lnTo>
                  <a:pt x="119" y="1671"/>
                </a:lnTo>
                <a:lnTo>
                  <a:pt x="119" y="1671"/>
                </a:lnTo>
                <a:lnTo>
                  <a:pt x="119" y="1671"/>
                </a:lnTo>
                <a:lnTo>
                  <a:pt x="119" y="1671"/>
                </a:lnTo>
                <a:lnTo>
                  <a:pt x="119" y="1671"/>
                </a:lnTo>
                <a:lnTo>
                  <a:pt x="119" y="1671"/>
                </a:lnTo>
                <a:lnTo>
                  <a:pt x="119" y="1671"/>
                </a:lnTo>
                <a:lnTo>
                  <a:pt x="119" y="1671"/>
                </a:lnTo>
                <a:lnTo>
                  <a:pt x="122" y="1671"/>
                </a:lnTo>
                <a:lnTo>
                  <a:pt x="122" y="1671"/>
                </a:lnTo>
                <a:lnTo>
                  <a:pt x="122" y="1671"/>
                </a:lnTo>
                <a:lnTo>
                  <a:pt x="122" y="1671"/>
                </a:lnTo>
                <a:lnTo>
                  <a:pt x="122" y="1671"/>
                </a:lnTo>
                <a:lnTo>
                  <a:pt x="122" y="1671"/>
                </a:lnTo>
                <a:close/>
                <a:moveTo>
                  <a:pt x="111" y="1826"/>
                </a:moveTo>
                <a:lnTo>
                  <a:pt x="109" y="1826"/>
                </a:lnTo>
                <a:lnTo>
                  <a:pt x="107" y="1826"/>
                </a:lnTo>
                <a:lnTo>
                  <a:pt x="105" y="1826"/>
                </a:lnTo>
                <a:lnTo>
                  <a:pt x="105" y="1826"/>
                </a:lnTo>
                <a:lnTo>
                  <a:pt x="107" y="1828"/>
                </a:lnTo>
                <a:lnTo>
                  <a:pt x="109" y="1830"/>
                </a:lnTo>
                <a:lnTo>
                  <a:pt x="109" y="1830"/>
                </a:lnTo>
                <a:lnTo>
                  <a:pt x="111" y="1830"/>
                </a:lnTo>
                <a:lnTo>
                  <a:pt x="113" y="1830"/>
                </a:lnTo>
                <a:lnTo>
                  <a:pt x="113" y="1828"/>
                </a:lnTo>
                <a:lnTo>
                  <a:pt x="113" y="1826"/>
                </a:lnTo>
                <a:lnTo>
                  <a:pt x="111" y="1826"/>
                </a:lnTo>
                <a:close/>
                <a:moveTo>
                  <a:pt x="124" y="1832"/>
                </a:moveTo>
                <a:lnTo>
                  <a:pt x="122" y="1832"/>
                </a:lnTo>
                <a:lnTo>
                  <a:pt x="122" y="1832"/>
                </a:lnTo>
                <a:lnTo>
                  <a:pt x="117" y="1830"/>
                </a:lnTo>
                <a:lnTo>
                  <a:pt x="115" y="1830"/>
                </a:lnTo>
                <a:lnTo>
                  <a:pt x="115" y="1830"/>
                </a:lnTo>
                <a:lnTo>
                  <a:pt x="115" y="1832"/>
                </a:lnTo>
                <a:lnTo>
                  <a:pt x="117" y="1832"/>
                </a:lnTo>
                <a:lnTo>
                  <a:pt x="117" y="1832"/>
                </a:lnTo>
                <a:lnTo>
                  <a:pt x="119" y="1835"/>
                </a:lnTo>
                <a:lnTo>
                  <a:pt x="124" y="1835"/>
                </a:lnTo>
                <a:lnTo>
                  <a:pt x="124" y="1835"/>
                </a:lnTo>
                <a:lnTo>
                  <a:pt x="124" y="1832"/>
                </a:lnTo>
                <a:lnTo>
                  <a:pt x="124" y="1832"/>
                </a:lnTo>
                <a:close/>
                <a:moveTo>
                  <a:pt x="126" y="1694"/>
                </a:moveTo>
                <a:lnTo>
                  <a:pt x="126" y="1694"/>
                </a:lnTo>
                <a:lnTo>
                  <a:pt x="126" y="1696"/>
                </a:lnTo>
                <a:lnTo>
                  <a:pt x="126" y="1696"/>
                </a:lnTo>
                <a:lnTo>
                  <a:pt x="128" y="1696"/>
                </a:lnTo>
                <a:lnTo>
                  <a:pt x="128" y="1696"/>
                </a:lnTo>
                <a:lnTo>
                  <a:pt x="128" y="1694"/>
                </a:lnTo>
                <a:lnTo>
                  <a:pt x="128" y="1694"/>
                </a:lnTo>
                <a:lnTo>
                  <a:pt x="126" y="1694"/>
                </a:lnTo>
                <a:close/>
                <a:moveTo>
                  <a:pt x="251" y="761"/>
                </a:moveTo>
                <a:lnTo>
                  <a:pt x="249" y="761"/>
                </a:lnTo>
                <a:lnTo>
                  <a:pt x="249" y="761"/>
                </a:lnTo>
                <a:lnTo>
                  <a:pt x="249" y="761"/>
                </a:lnTo>
                <a:lnTo>
                  <a:pt x="251" y="763"/>
                </a:lnTo>
                <a:lnTo>
                  <a:pt x="254" y="761"/>
                </a:lnTo>
                <a:lnTo>
                  <a:pt x="251" y="761"/>
                </a:lnTo>
                <a:lnTo>
                  <a:pt x="251" y="761"/>
                </a:lnTo>
                <a:close/>
                <a:moveTo>
                  <a:pt x="499" y="1866"/>
                </a:moveTo>
                <a:lnTo>
                  <a:pt x="499" y="1866"/>
                </a:lnTo>
                <a:lnTo>
                  <a:pt x="499" y="1866"/>
                </a:lnTo>
                <a:lnTo>
                  <a:pt x="499" y="1864"/>
                </a:lnTo>
                <a:lnTo>
                  <a:pt x="499" y="1864"/>
                </a:lnTo>
                <a:lnTo>
                  <a:pt x="499" y="1866"/>
                </a:lnTo>
                <a:lnTo>
                  <a:pt x="499" y="1866"/>
                </a:lnTo>
                <a:lnTo>
                  <a:pt x="499" y="1866"/>
                </a:lnTo>
                <a:lnTo>
                  <a:pt x="499" y="1868"/>
                </a:lnTo>
                <a:lnTo>
                  <a:pt x="501" y="1868"/>
                </a:lnTo>
                <a:lnTo>
                  <a:pt x="501" y="1868"/>
                </a:lnTo>
                <a:lnTo>
                  <a:pt x="501" y="1868"/>
                </a:lnTo>
                <a:lnTo>
                  <a:pt x="499" y="1866"/>
                </a:lnTo>
                <a:close/>
                <a:moveTo>
                  <a:pt x="505" y="640"/>
                </a:moveTo>
                <a:lnTo>
                  <a:pt x="505" y="637"/>
                </a:lnTo>
                <a:lnTo>
                  <a:pt x="505" y="637"/>
                </a:lnTo>
                <a:lnTo>
                  <a:pt x="503" y="640"/>
                </a:lnTo>
                <a:lnTo>
                  <a:pt x="503" y="640"/>
                </a:lnTo>
                <a:lnTo>
                  <a:pt x="505" y="640"/>
                </a:lnTo>
                <a:lnTo>
                  <a:pt x="505" y="640"/>
                </a:lnTo>
                <a:close/>
                <a:moveTo>
                  <a:pt x="490" y="637"/>
                </a:moveTo>
                <a:lnTo>
                  <a:pt x="488" y="637"/>
                </a:lnTo>
                <a:lnTo>
                  <a:pt x="486" y="637"/>
                </a:lnTo>
                <a:lnTo>
                  <a:pt x="484" y="637"/>
                </a:lnTo>
                <a:lnTo>
                  <a:pt x="484" y="637"/>
                </a:lnTo>
                <a:lnTo>
                  <a:pt x="482" y="637"/>
                </a:lnTo>
                <a:lnTo>
                  <a:pt x="482" y="637"/>
                </a:lnTo>
                <a:lnTo>
                  <a:pt x="482" y="637"/>
                </a:lnTo>
                <a:lnTo>
                  <a:pt x="482" y="640"/>
                </a:lnTo>
                <a:lnTo>
                  <a:pt x="484" y="640"/>
                </a:lnTo>
                <a:lnTo>
                  <a:pt x="484" y="642"/>
                </a:lnTo>
                <a:lnTo>
                  <a:pt x="484" y="642"/>
                </a:lnTo>
                <a:lnTo>
                  <a:pt x="486" y="640"/>
                </a:lnTo>
                <a:lnTo>
                  <a:pt x="490" y="640"/>
                </a:lnTo>
                <a:lnTo>
                  <a:pt x="490" y="637"/>
                </a:lnTo>
                <a:lnTo>
                  <a:pt x="490" y="637"/>
                </a:lnTo>
                <a:lnTo>
                  <a:pt x="490" y="637"/>
                </a:lnTo>
                <a:lnTo>
                  <a:pt x="490" y="637"/>
                </a:lnTo>
                <a:close/>
                <a:moveTo>
                  <a:pt x="515" y="648"/>
                </a:moveTo>
                <a:lnTo>
                  <a:pt x="513" y="650"/>
                </a:lnTo>
                <a:lnTo>
                  <a:pt x="513" y="650"/>
                </a:lnTo>
                <a:lnTo>
                  <a:pt x="513" y="650"/>
                </a:lnTo>
                <a:lnTo>
                  <a:pt x="515" y="648"/>
                </a:lnTo>
                <a:lnTo>
                  <a:pt x="518" y="648"/>
                </a:lnTo>
                <a:lnTo>
                  <a:pt x="518" y="646"/>
                </a:lnTo>
                <a:lnTo>
                  <a:pt x="515" y="646"/>
                </a:lnTo>
                <a:lnTo>
                  <a:pt x="515" y="648"/>
                </a:lnTo>
                <a:close/>
                <a:moveTo>
                  <a:pt x="505" y="1860"/>
                </a:moveTo>
                <a:lnTo>
                  <a:pt x="505" y="1860"/>
                </a:lnTo>
                <a:lnTo>
                  <a:pt x="505" y="1860"/>
                </a:lnTo>
                <a:lnTo>
                  <a:pt x="507" y="1862"/>
                </a:lnTo>
                <a:lnTo>
                  <a:pt x="507" y="1860"/>
                </a:lnTo>
                <a:lnTo>
                  <a:pt x="505" y="1860"/>
                </a:lnTo>
                <a:lnTo>
                  <a:pt x="505" y="1860"/>
                </a:lnTo>
                <a:close/>
                <a:moveTo>
                  <a:pt x="526" y="1872"/>
                </a:moveTo>
                <a:lnTo>
                  <a:pt x="526" y="1872"/>
                </a:lnTo>
                <a:lnTo>
                  <a:pt x="528" y="1872"/>
                </a:lnTo>
                <a:lnTo>
                  <a:pt x="528" y="1872"/>
                </a:lnTo>
                <a:lnTo>
                  <a:pt x="528" y="1872"/>
                </a:lnTo>
                <a:lnTo>
                  <a:pt x="526" y="1872"/>
                </a:lnTo>
                <a:close/>
                <a:moveTo>
                  <a:pt x="461" y="644"/>
                </a:moveTo>
                <a:lnTo>
                  <a:pt x="459" y="646"/>
                </a:lnTo>
                <a:lnTo>
                  <a:pt x="463" y="646"/>
                </a:lnTo>
                <a:lnTo>
                  <a:pt x="463" y="646"/>
                </a:lnTo>
                <a:lnTo>
                  <a:pt x="465" y="646"/>
                </a:lnTo>
                <a:lnTo>
                  <a:pt x="463" y="644"/>
                </a:lnTo>
                <a:lnTo>
                  <a:pt x="461" y="644"/>
                </a:lnTo>
                <a:close/>
                <a:moveTo>
                  <a:pt x="461" y="629"/>
                </a:moveTo>
                <a:lnTo>
                  <a:pt x="463" y="629"/>
                </a:lnTo>
                <a:lnTo>
                  <a:pt x="465" y="629"/>
                </a:lnTo>
                <a:lnTo>
                  <a:pt x="465" y="627"/>
                </a:lnTo>
                <a:lnTo>
                  <a:pt x="465" y="627"/>
                </a:lnTo>
                <a:lnTo>
                  <a:pt x="463" y="627"/>
                </a:lnTo>
                <a:lnTo>
                  <a:pt x="463" y="627"/>
                </a:lnTo>
                <a:lnTo>
                  <a:pt x="463" y="627"/>
                </a:lnTo>
                <a:lnTo>
                  <a:pt x="461" y="629"/>
                </a:lnTo>
                <a:lnTo>
                  <a:pt x="461" y="629"/>
                </a:lnTo>
                <a:close/>
                <a:moveTo>
                  <a:pt x="444" y="1887"/>
                </a:moveTo>
                <a:lnTo>
                  <a:pt x="444" y="1887"/>
                </a:lnTo>
                <a:lnTo>
                  <a:pt x="444" y="1885"/>
                </a:lnTo>
                <a:lnTo>
                  <a:pt x="442" y="1885"/>
                </a:lnTo>
                <a:lnTo>
                  <a:pt x="440" y="1885"/>
                </a:lnTo>
                <a:lnTo>
                  <a:pt x="440" y="1885"/>
                </a:lnTo>
                <a:lnTo>
                  <a:pt x="440" y="1887"/>
                </a:lnTo>
                <a:lnTo>
                  <a:pt x="440" y="1889"/>
                </a:lnTo>
                <a:lnTo>
                  <a:pt x="442" y="1889"/>
                </a:lnTo>
                <a:lnTo>
                  <a:pt x="444" y="1889"/>
                </a:lnTo>
                <a:lnTo>
                  <a:pt x="444" y="1889"/>
                </a:lnTo>
                <a:lnTo>
                  <a:pt x="446" y="1889"/>
                </a:lnTo>
                <a:lnTo>
                  <a:pt x="446" y="1891"/>
                </a:lnTo>
                <a:lnTo>
                  <a:pt x="446" y="1889"/>
                </a:lnTo>
                <a:lnTo>
                  <a:pt x="446" y="1889"/>
                </a:lnTo>
                <a:lnTo>
                  <a:pt x="444" y="1887"/>
                </a:lnTo>
                <a:close/>
                <a:moveTo>
                  <a:pt x="469" y="637"/>
                </a:moveTo>
                <a:lnTo>
                  <a:pt x="467" y="635"/>
                </a:lnTo>
                <a:lnTo>
                  <a:pt x="467" y="635"/>
                </a:lnTo>
                <a:lnTo>
                  <a:pt x="467" y="637"/>
                </a:lnTo>
                <a:lnTo>
                  <a:pt x="467" y="637"/>
                </a:lnTo>
                <a:lnTo>
                  <a:pt x="467" y="637"/>
                </a:lnTo>
                <a:lnTo>
                  <a:pt x="467" y="637"/>
                </a:lnTo>
                <a:lnTo>
                  <a:pt x="467" y="637"/>
                </a:lnTo>
                <a:lnTo>
                  <a:pt x="465" y="640"/>
                </a:lnTo>
                <a:lnTo>
                  <a:pt x="465" y="640"/>
                </a:lnTo>
                <a:lnTo>
                  <a:pt x="465" y="640"/>
                </a:lnTo>
                <a:lnTo>
                  <a:pt x="465" y="640"/>
                </a:lnTo>
                <a:lnTo>
                  <a:pt x="465" y="642"/>
                </a:lnTo>
                <a:lnTo>
                  <a:pt x="467" y="642"/>
                </a:lnTo>
                <a:lnTo>
                  <a:pt x="465" y="642"/>
                </a:lnTo>
                <a:lnTo>
                  <a:pt x="467" y="644"/>
                </a:lnTo>
                <a:lnTo>
                  <a:pt x="467" y="644"/>
                </a:lnTo>
                <a:lnTo>
                  <a:pt x="467" y="644"/>
                </a:lnTo>
                <a:lnTo>
                  <a:pt x="467" y="642"/>
                </a:lnTo>
                <a:lnTo>
                  <a:pt x="467" y="642"/>
                </a:lnTo>
                <a:lnTo>
                  <a:pt x="469" y="640"/>
                </a:lnTo>
                <a:lnTo>
                  <a:pt x="467" y="637"/>
                </a:lnTo>
                <a:lnTo>
                  <a:pt x="469" y="637"/>
                </a:lnTo>
                <a:lnTo>
                  <a:pt x="469" y="637"/>
                </a:lnTo>
                <a:close/>
                <a:moveTo>
                  <a:pt x="476" y="640"/>
                </a:moveTo>
                <a:lnTo>
                  <a:pt x="476" y="640"/>
                </a:lnTo>
                <a:lnTo>
                  <a:pt x="476" y="640"/>
                </a:lnTo>
                <a:lnTo>
                  <a:pt x="474" y="644"/>
                </a:lnTo>
                <a:lnTo>
                  <a:pt x="471" y="644"/>
                </a:lnTo>
                <a:lnTo>
                  <a:pt x="469" y="646"/>
                </a:lnTo>
                <a:lnTo>
                  <a:pt x="467" y="648"/>
                </a:lnTo>
                <a:lnTo>
                  <a:pt x="467" y="648"/>
                </a:lnTo>
                <a:lnTo>
                  <a:pt x="467" y="648"/>
                </a:lnTo>
                <a:lnTo>
                  <a:pt x="465" y="650"/>
                </a:lnTo>
                <a:lnTo>
                  <a:pt x="465" y="652"/>
                </a:lnTo>
                <a:lnTo>
                  <a:pt x="467" y="650"/>
                </a:lnTo>
                <a:lnTo>
                  <a:pt x="469" y="650"/>
                </a:lnTo>
                <a:lnTo>
                  <a:pt x="469" y="650"/>
                </a:lnTo>
                <a:lnTo>
                  <a:pt x="469" y="650"/>
                </a:lnTo>
                <a:lnTo>
                  <a:pt x="469" y="650"/>
                </a:lnTo>
                <a:lnTo>
                  <a:pt x="471" y="650"/>
                </a:lnTo>
                <a:lnTo>
                  <a:pt x="471" y="648"/>
                </a:lnTo>
                <a:lnTo>
                  <a:pt x="471" y="648"/>
                </a:lnTo>
                <a:lnTo>
                  <a:pt x="471" y="648"/>
                </a:lnTo>
                <a:lnTo>
                  <a:pt x="474" y="648"/>
                </a:lnTo>
                <a:lnTo>
                  <a:pt x="474" y="646"/>
                </a:lnTo>
                <a:lnTo>
                  <a:pt x="474" y="646"/>
                </a:lnTo>
                <a:lnTo>
                  <a:pt x="478" y="642"/>
                </a:lnTo>
                <a:lnTo>
                  <a:pt x="478" y="640"/>
                </a:lnTo>
                <a:lnTo>
                  <a:pt x="478" y="640"/>
                </a:lnTo>
                <a:lnTo>
                  <a:pt x="476" y="640"/>
                </a:lnTo>
                <a:close/>
                <a:moveTo>
                  <a:pt x="585" y="1759"/>
                </a:moveTo>
                <a:lnTo>
                  <a:pt x="585" y="1759"/>
                </a:lnTo>
                <a:lnTo>
                  <a:pt x="585" y="1759"/>
                </a:lnTo>
                <a:lnTo>
                  <a:pt x="585" y="1759"/>
                </a:lnTo>
                <a:lnTo>
                  <a:pt x="587" y="1759"/>
                </a:lnTo>
                <a:lnTo>
                  <a:pt x="587" y="1759"/>
                </a:lnTo>
                <a:lnTo>
                  <a:pt x="587" y="1759"/>
                </a:lnTo>
                <a:lnTo>
                  <a:pt x="587" y="1759"/>
                </a:lnTo>
                <a:lnTo>
                  <a:pt x="585" y="1759"/>
                </a:lnTo>
                <a:close/>
                <a:moveTo>
                  <a:pt x="578" y="1759"/>
                </a:moveTo>
                <a:lnTo>
                  <a:pt x="578" y="1759"/>
                </a:lnTo>
                <a:lnTo>
                  <a:pt x="578" y="1757"/>
                </a:lnTo>
                <a:lnTo>
                  <a:pt x="576" y="1757"/>
                </a:lnTo>
                <a:lnTo>
                  <a:pt x="576" y="1757"/>
                </a:lnTo>
                <a:lnTo>
                  <a:pt x="576" y="1759"/>
                </a:lnTo>
                <a:lnTo>
                  <a:pt x="576" y="1759"/>
                </a:lnTo>
                <a:lnTo>
                  <a:pt x="576" y="1759"/>
                </a:lnTo>
                <a:lnTo>
                  <a:pt x="578" y="1759"/>
                </a:lnTo>
                <a:lnTo>
                  <a:pt x="578" y="1759"/>
                </a:lnTo>
                <a:close/>
                <a:moveTo>
                  <a:pt x="578" y="1765"/>
                </a:moveTo>
                <a:lnTo>
                  <a:pt x="578" y="1765"/>
                </a:lnTo>
                <a:lnTo>
                  <a:pt x="578" y="1767"/>
                </a:lnTo>
                <a:lnTo>
                  <a:pt x="578" y="1767"/>
                </a:lnTo>
                <a:lnTo>
                  <a:pt x="578" y="1765"/>
                </a:lnTo>
                <a:lnTo>
                  <a:pt x="578" y="1765"/>
                </a:lnTo>
                <a:lnTo>
                  <a:pt x="578" y="1765"/>
                </a:lnTo>
                <a:close/>
                <a:moveTo>
                  <a:pt x="593" y="1774"/>
                </a:moveTo>
                <a:lnTo>
                  <a:pt x="593" y="1774"/>
                </a:lnTo>
                <a:lnTo>
                  <a:pt x="593" y="1776"/>
                </a:lnTo>
                <a:lnTo>
                  <a:pt x="593" y="1774"/>
                </a:lnTo>
                <a:lnTo>
                  <a:pt x="593" y="1774"/>
                </a:lnTo>
                <a:lnTo>
                  <a:pt x="593" y="1774"/>
                </a:lnTo>
                <a:close/>
                <a:moveTo>
                  <a:pt x="530" y="1872"/>
                </a:moveTo>
                <a:lnTo>
                  <a:pt x="528" y="1872"/>
                </a:lnTo>
                <a:lnTo>
                  <a:pt x="528" y="1872"/>
                </a:lnTo>
                <a:lnTo>
                  <a:pt x="530" y="1872"/>
                </a:lnTo>
                <a:lnTo>
                  <a:pt x="530" y="1872"/>
                </a:lnTo>
                <a:lnTo>
                  <a:pt x="530" y="1872"/>
                </a:lnTo>
                <a:lnTo>
                  <a:pt x="530" y="1872"/>
                </a:lnTo>
                <a:close/>
                <a:moveTo>
                  <a:pt x="570" y="1887"/>
                </a:moveTo>
                <a:lnTo>
                  <a:pt x="568" y="1889"/>
                </a:lnTo>
                <a:lnTo>
                  <a:pt x="568" y="1889"/>
                </a:lnTo>
                <a:lnTo>
                  <a:pt x="568" y="1889"/>
                </a:lnTo>
                <a:lnTo>
                  <a:pt x="568" y="1889"/>
                </a:lnTo>
                <a:lnTo>
                  <a:pt x="568" y="1891"/>
                </a:lnTo>
                <a:lnTo>
                  <a:pt x="568" y="1891"/>
                </a:lnTo>
                <a:lnTo>
                  <a:pt x="568" y="1891"/>
                </a:lnTo>
                <a:lnTo>
                  <a:pt x="568" y="1891"/>
                </a:lnTo>
                <a:lnTo>
                  <a:pt x="568" y="1889"/>
                </a:lnTo>
                <a:lnTo>
                  <a:pt x="568" y="1889"/>
                </a:lnTo>
                <a:lnTo>
                  <a:pt x="568" y="1889"/>
                </a:lnTo>
                <a:lnTo>
                  <a:pt x="568" y="1889"/>
                </a:lnTo>
                <a:lnTo>
                  <a:pt x="570" y="1887"/>
                </a:lnTo>
                <a:lnTo>
                  <a:pt x="570" y="1887"/>
                </a:lnTo>
                <a:lnTo>
                  <a:pt x="570" y="1887"/>
                </a:lnTo>
                <a:lnTo>
                  <a:pt x="570" y="1887"/>
                </a:lnTo>
                <a:close/>
                <a:moveTo>
                  <a:pt x="323" y="1319"/>
                </a:moveTo>
                <a:lnTo>
                  <a:pt x="323" y="1319"/>
                </a:lnTo>
                <a:lnTo>
                  <a:pt x="323" y="1319"/>
                </a:lnTo>
                <a:lnTo>
                  <a:pt x="321" y="1319"/>
                </a:lnTo>
                <a:lnTo>
                  <a:pt x="321" y="1319"/>
                </a:lnTo>
                <a:lnTo>
                  <a:pt x="321" y="1317"/>
                </a:lnTo>
                <a:lnTo>
                  <a:pt x="321" y="1317"/>
                </a:lnTo>
                <a:lnTo>
                  <a:pt x="318" y="1315"/>
                </a:lnTo>
                <a:lnTo>
                  <a:pt x="318" y="1315"/>
                </a:lnTo>
                <a:lnTo>
                  <a:pt x="316" y="1317"/>
                </a:lnTo>
                <a:lnTo>
                  <a:pt x="314" y="1317"/>
                </a:lnTo>
                <a:lnTo>
                  <a:pt x="314" y="1317"/>
                </a:lnTo>
                <a:lnTo>
                  <a:pt x="314" y="1319"/>
                </a:lnTo>
                <a:lnTo>
                  <a:pt x="316" y="1319"/>
                </a:lnTo>
                <a:lnTo>
                  <a:pt x="316" y="1321"/>
                </a:lnTo>
                <a:lnTo>
                  <a:pt x="318" y="1321"/>
                </a:lnTo>
                <a:lnTo>
                  <a:pt x="318" y="1321"/>
                </a:lnTo>
                <a:lnTo>
                  <a:pt x="318" y="1319"/>
                </a:lnTo>
                <a:lnTo>
                  <a:pt x="318" y="1319"/>
                </a:lnTo>
                <a:lnTo>
                  <a:pt x="318" y="1319"/>
                </a:lnTo>
                <a:lnTo>
                  <a:pt x="318" y="1321"/>
                </a:lnTo>
                <a:lnTo>
                  <a:pt x="321" y="1321"/>
                </a:lnTo>
                <a:lnTo>
                  <a:pt x="321" y="1321"/>
                </a:lnTo>
                <a:lnTo>
                  <a:pt x="323" y="1321"/>
                </a:lnTo>
                <a:lnTo>
                  <a:pt x="323" y="1321"/>
                </a:lnTo>
                <a:lnTo>
                  <a:pt x="325" y="1321"/>
                </a:lnTo>
                <a:lnTo>
                  <a:pt x="325" y="1321"/>
                </a:lnTo>
                <a:lnTo>
                  <a:pt x="323" y="1319"/>
                </a:lnTo>
                <a:close/>
                <a:moveTo>
                  <a:pt x="566" y="1893"/>
                </a:moveTo>
                <a:lnTo>
                  <a:pt x="566" y="1893"/>
                </a:lnTo>
                <a:lnTo>
                  <a:pt x="566" y="1893"/>
                </a:lnTo>
                <a:lnTo>
                  <a:pt x="566" y="1893"/>
                </a:lnTo>
                <a:lnTo>
                  <a:pt x="566" y="1895"/>
                </a:lnTo>
                <a:lnTo>
                  <a:pt x="568" y="1895"/>
                </a:lnTo>
                <a:lnTo>
                  <a:pt x="568" y="1895"/>
                </a:lnTo>
                <a:lnTo>
                  <a:pt x="568" y="1895"/>
                </a:lnTo>
                <a:lnTo>
                  <a:pt x="566" y="1893"/>
                </a:lnTo>
                <a:close/>
                <a:moveTo>
                  <a:pt x="568" y="1897"/>
                </a:moveTo>
                <a:lnTo>
                  <a:pt x="568" y="1897"/>
                </a:lnTo>
                <a:lnTo>
                  <a:pt x="570" y="1897"/>
                </a:lnTo>
                <a:lnTo>
                  <a:pt x="570" y="1897"/>
                </a:lnTo>
                <a:lnTo>
                  <a:pt x="570" y="1897"/>
                </a:lnTo>
                <a:lnTo>
                  <a:pt x="568" y="1897"/>
                </a:lnTo>
                <a:close/>
                <a:moveTo>
                  <a:pt x="543" y="1864"/>
                </a:moveTo>
                <a:lnTo>
                  <a:pt x="543" y="1864"/>
                </a:lnTo>
                <a:lnTo>
                  <a:pt x="543" y="1864"/>
                </a:lnTo>
                <a:lnTo>
                  <a:pt x="543" y="1864"/>
                </a:lnTo>
                <a:lnTo>
                  <a:pt x="543" y="1864"/>
                </a:lnTo>
                <a:close/>
                <a:moveTo>
                  <a:pt x="362" y="1346"/>
                </a:moveTo>
                <a:lnTo>
                  <a:pt x="362" y="1344"/>
                </a:lnTo>
                <a:lnTo>
                  <a:pt x="360" y="1344"/>
                </a:lnTo>
                <a:lnTo>
                  <a:pt x="360" y="1342"/>
                </a:lnTo>
                <a:lnTo>
                  <a:pt x="358" y="1340"/>
                </a:lnTo>
                <a:lnTo>
                  <a:pt x="354" y="1338"/>
                </a:lnTo>
                <a:lnTo>
                  <a:pt x="350" y="1336"/>
                </a:lnTo>
                <a:lnTo>
                  <a:pt x="350" y="1336"/>
                </a:lnTo>
                <a:lnTo>
                  <a:pt x="350" y="1338"/>
                </a:lnTo>
                <a:lnTo>
                  <a:pt x="350" y="1340"/>
                </a:lnTo>
                <a:lnTo>
                  <a:pt x="350" y="1342"/>
                </a:lnTo>
                <a:lnTo>
                  <a:pt x="348" y="1342"/>
                </a:lnTo>
                <a:lnTo>
                  <a:pt x="348" y="1344"/>
                </a:lnTo>
                <a:lnTo>
                  <a:pt x="348" y="1346"/>
                </a:lnTo>
                <a:lnTo>
                  <a:pt x="350" y="1350"/>
                </a:lnTo>
                <a:lnTo>
                  <a:pt x="350" y="1352"/>
                </a:lnTo>
                <a:lnTo>
                  <a:pt x="350" y="1354"/>
                </a:lnTo>
                <a:lnTo>
                  <a:pt x="352" y="1357"/>
                </a:lnTo>
                <a:lnTo>
                  <a:pt x="354" y="1357"/>
                </a:lnTo>
                <a:lnTo>
                  <a:pt x="354" y="1354"/>
                </a:lnTo>
                <a:lnTo>
                  <a:pt x="354" y="1354"/>
                </a:lnTo>
                <a:lnTo>
                  <a:pt x="358" y="1350"/>
                </a:lnTo>
                <a:lnTo>
                  <a:pt x="360" y="1350"/>
                </a:lnTo>
                <a:lnTo>
                  <a:pt x="365" y="1348"/>
                </a:lnTo>
                <a:lnTo>
                  <a:pt x="365" y="1348"/>
                </a:lnTo>
                <a:lnTo>
                  <a:pt x="365" y="1346"/>
                </a:lnTo>
                <a:lnTo>
                  <a:pt x="362" y="1346"/>
                </a:lnTo>
                <a:close/>
                <a:moveTo>
                  <a:pt x="362" y="1690"/>
                </a:moveTo>
                <a:lnTo>
                  <a:pt x="362" y="1690"/>
                </a:lnTo>
                <a:lnTo>
                  <a:pt x="362" y="1690"/>
                </a:lnTo>
                <a:lnTo>
                  <a:pt x="362" y="1690"/>
                </a:lnTo>
                <a:lnTo>
                  <a:pt x="362" y="1690"/>
                </a:lnTo>
                <a:lnTo>
                  <a:pt x="362" y="1690"/>
                </a:lnTo>
                <a:lnTo>
                  <a:pt x="362" y="1690"/>
                </a:lnTo>
                <a:lnTo>
                  <a:pt x="362" y="1690"/>
                </a:lnTo>
                <a:lnTo>
                  <a:pt x="362" y="1690"/>
                </a:lnTo>
                <a:lnTo>
                  <a:pt x="362" y="1690"/>
                </a:lnTo>
                <a:lnTo>
                  <a:pt x="362" y="1690"/>
                </a:lnTo>
                <a:close/>
                <a:moveTo>
                  <a:pt x="354" y="734"/>
                </a:moveTo>
                <a:lnTo>
                  <a:pt x="354" y="734"/>
                </a:lnTo>
                <a:lnTo>
                  <a:pt x="354" y="732"/>
                </a:lnTo>
                <a:lnTo>
                  <a:pt x="354" y="732"/>
                </a:lnTo>
                <a:lnTo>
                  <a:pt x="354" y="732"/>
                </a:lnTo>
                <a:lnTo>
                  <a:pt x="354" y="732"/>
                </a:lnTo>
                <a:lnTo>
                  <a:pt x="352" y="734"/>
                </a:lnTo>
                <a:lnTo>
                  <a:pt x="352" y="734"/>
                </a:lnTo>
                <a:lnTo>
                  <a:pt x="352" y="734"/>
                </a:lnTo>
                <a:lnTo>
                  <a:pt x="354" y="734"/>
                </a:lnTo>
                <a:close/>
                <a:moveTo>
                  <a:pt x="369" y="717"/>
                </a:moveTo>
                <a:lnTo>
                  <a:pt x="367" y="719"/>
                </a:lnTo>
                <a:lnTo>
                  <a:pt x="367" y="719"/>
                </a:lnTo>
                <a:lnTo>
                  <a:pt x="367" y="721"/>
                </a:lnTo>
                <a:lnTo>
                  <a:pt x="365" y="721"/>
                </a:lnTo>
                <a:lnTo>
                  <a:pt x="365" y="721"/>
                </a:lnTo>
                <a:lnTo>
                  <a:pt x="367" y="721"/>
                </a:lnTo>
                <a:lnTo>
                  <a:pt x="367" y="721"/>
                </a:lnTo>
                <a:lnTo>
                  <a:pt x="369" y="719"/>
                </a:lnTo>
                <a:lnTo>
                  <a:pt x="371" y="719"/>
                </a:lnTo>
                <a:lnTo>
                  <a:pt x="371" y="717"/>
                </a:lnTo>
                <a:lnTo>
                  <a:pt x="369" y="717"/>
                </a:lnTo>
                <a:close/>
                <a:moveTo>
                  <a:pt x="436" y="1885"/>
                </a:moveTo>
                <a:lnTo>
                  <a:pt x="436" y="1885"/>
                </a:lnTo>
                <a:lnTo>
                  <a:pt x="436" y="1885"/>
                </a:lnTo>
                <a:lnTo>
                  <a:pt x="436" y="1885"/>
                </a:lnTo>
                <a:lnTo>
                  <a:pt x="436" y="1885"/>
                </a:lnTo>
                <a:lnTo>
                  <a:pt x="438" y="1885"/>
                </a:lnTo>
                <a:lnTo>
                  <a:pt x="438" y="1885"/>
                </a:lnTo>
                <a:lnTo>
                  <a:pt x="438" y="1885"/>
                </a:lnTo>
                <a:lnTo>
                  <a:pt x="436" y="1885"/>
                </a:lnTo>
                <a:close/>
                <a:moveTo>
                  <a:pt x="348" y="1329"/>
                </a:moveTo>
                <a:lnTo>
                  <a:pt x="348" y="1329"/>
                </a:lnTo>
                <a:lnTo>
                  <a:pt x="346" y="1327"/>
                </a:lnTo>
                <a:lnTo>
                  <a:pt x="346" y="1327"/>
                </a:lnTo>
                <a:lnTo>
                  <a:pt x="344" y="1325"/>
                </a:lnTo>
                <a:lnTo>
                  <a:pt x="342" y="1325"/>
                </a:lnTo>
                <a:lnTo>
                  <a:pt x="342" y="1327"/>
                </a:lnTo>
                <a:lnTo>
                  <a:pt x="342" y="1327"/>
                </a:lnTo>
                <a:lnTo>
                  <a:pt x="339" y="1325"/>
                </a:lnTo>
                <a:lnTo>
                  <a:pt x="339" y="1325"/>
                </a:lnTo>
                <a:lnTo>
                  <a:pt x="337" y="1325"/>
                </a:lnTo>
                <a:lnTo>
                  <a:pt x="337" y="1325"/>
                </a:lnTo>
                <a:lnTo>
                  <a:pt x="337" y="1327"/>
                </a:lnTo>
                <a:lnTo>
                  <a:pt x="339" y="1327"/>
                </a:lnTo>
                <a:lnTo>
                  <a:pt x="339" y="1329"/>
                </a:lnTo>
                <a:lnTo>
                  <a:pt x="342" y="1327"/>
                </a:lnTo>
                <a:lnTo>
                  <a:pt x="342" y="1329"/>
                </a:lnTo>
                <a:lnTo>
                  <a:pt x="342" y="1331"/>
                </a:lnTo>
                <a:lnTo>
                  <a:pt x="342" y="1331"/>
                </a:lnTo>
                <a:lnTo>
                  <a:pt x="344" y="1331"/>
                </a:lnTo>
                <a:lnTo>
                  <a:pt x="344" y="1331"/>
                </a:lnTo>
                <a:lnTo>
                  <a:pt x="346" y="1331"/>
                </a:lnTo>
                <a:lnTo>
                  <a:pt x="348" y="1329"/>
                </a:lnTo>
                <a:lnTo>
                  <a:pt x="348" y="1329"/>
                </a:lnTo>
                <a:close/>
                <a:moveTo>
                  <a:pt x="335" y="1327"/>
                </a:moveTo>
                <a:lnTo>
                  <a:pt x="333" y="1327"/>
                </a:lnTo>
                <a:lnTo>
                  <a:pt x="333" y="1327"/>
                </a:lnTo>
                <a:lnTo>
                  <a:pt x="333" y="1327"/>
                </a:lnTo>
                <a:lnTo>
                  <a:pt x="333" y="1329"/>
                </a:lnTo>
                <a:lnTo>
                  <a:pt x="335" y="1329"/>
                </a:lnTo>
                <a:lnTo>
                  <a:pt x="335" y="1329"/>
                </a:lnTo>
                <a:lnTo>
                  <a:pt x="335" y="1327"/>
                </a:lnTo>
                <a:lnTo>
                  <a:pt x="335" y="1327"/>
                </a:lnTo>
                <a:lnTo>
                  <a:pt x="335" y="1327"/>
                </a:lnTo>
                <a:close/>
                <a:moveTo>
                  <a:pt x="329" y="1602"/>
                </a:moveTo>
                <a:lnTo>
                  <a:pt x="327" y="1602"/>
                </a:lnTo>
                <a:lnTo>
                  <a:pt x="327" y="1602"/>
                </a:lnTo>
                <a:lnTo>
                  <a:pt x="329" y="1604"/>
                </a:lnTo>
                <a:lnTo>
                  <a:pt x="327" y="1604"/>
                </a:lnTo>
                <a:lnTo>
                  <a:pt x="327" y="1604"/>
                </a:lnTo>
                <a:lnTo>
                  <a:pt x="327" y="1604"/>
                </a:lnTo>
                <a:lnTo>
                  <a:pt x="325" y="1604"/>
                </a:lnTo>
                <a:lnTo>
                  <a:pt x="325" y="1604"/>
                </a:lnTo>
                <a:lnTo>
                  <a:pt x="327" y="1606"/>
                </a:lnTo>
                <a:lnTo>
                  <a:pt x="329" y="1606"/>
                </a:lnTo>
                <a:lnTo>
                  <a:pt x="331" y="1606"/>
                </a:lnTo>
                <a:lnTo>
                  <a:pt x="329" y="1604"/>
                </a:lnTo>
                <a:lnTo>
                  <a:pt x="329" y="1602"/>
                </a:lnTo>
                <a:close/>
                <a:moveTo>
                  <a:pt x="373" y="717"/>
                </a:moveTo>
                <a:lnTo>
                  <a:pt x="373" y="719"/>
                </a:lnTo>
                <a:lnTo>
                  <a:pt x="371" y="719"/>
                </a:lnTo>
                <a:lnTo>
                  <a:pt x="373" y="719"/>
                </a:lnTo>
                <a:lnTo>
                  <a:pt x="373" y="719"/>
                </a:lnTo>
                <a:lnTo>
                  <a:pt x="375" y="719"/>
                </a:lnTo>
                <a:lnTo>
                  <a:pt x="375" y="719"/>
                </a:lnTo>
                <a:lnTo>
                  <a:pt x="375" y="719"/>
                </a:lnTo>
                <a:lnTo>
                  <a:pt x="375" y="719"/>
                </a:lnTo>
                <a:lnTo>
                  <a:pt x="375" y="717"/>
                </a:lnTo>
                <a:lnTo>
                  <a:pt x="373" y="717"/>
                </a:lnTo>
                <a:close/>
                <a:moveTo>
                  <a:pt x="335" y="1323"/>
                </a:moveTo>
                <a:lnTo>
                  <a:pt x="333" y="1323"/>
                </a:lnTo>
                <a:lnTo>
                  <a:pt x="333" y="1323"/>
                </a:lnTo>
                <a:lnTo>
                  <a:pt x="331" y="1323"/>
                </a:lnTo>
                <a:lnTo>
                  <a:pt x="329" y="1321"/>
                </a:lnTo>
                <a:lnTo>
                  <a:pt x="329" y="1323"/>
                </a:lnTo>
                <a:lnTo>
                  <a:pt x="329" y="1323"/>
                </a:lnTo>
                <a:lnTo>
                  <a:pt x="329" y="1323"/>
                </a:lnTo>
                <a:lnTo>
                  <a:pt x="333" y="1323"/>
                </a:lnTo>
                <a:lnTo>
                  <a:pt x="335" y="1325"/>
                </a:lnTo>
                <a:lnTo>
                  <a:pt x="337" y="1323"/>
                </a:lnTo>
                <a:lnTo>
                  <a:pt x="337" y="1323"/>
                </a:lnTo>
                <a:lnTo>
                  <a:pt x="337" y="1323"/>
                </a:lnTo>
                <a:lnTo>
                  <a:pt x="335" y="1323"/>
                </a:lnTo>
                <a:close/>
                <a:moveTo>
                  <a:pt x="350" y="1711"/>
                </a:moveTo>
                <a:lnTo>
                  <a:pt x="348" y="1711"/>
                </a:lnTo>
                <a:lnTo>
                  <a:pt x="348" y="1711"/>
                </a:lnTo>
                <a:lnTo>
                  <a:pt x="348" y="1711"/>
                </a:lnTo>
                <a:lnTo>
                  <a:pt x="350" y="1713"/>
                </a:lnTo>
                <a:lnTo>
                  <a:pt x="350" y="1713"/>
                </a:lnTo>
                <a:lnTo>
                  <a:pt x="350" y="1713"/>
                </a:lnTo>
                <a:lnTo>
                  <a:pt x="350" y="1711"/>
                </a:lnTo>
                <a:lnTo>
                  <a:pt x="350" y="1711"/>
                </a:lnTo>
                <a:lnTo>
                  <a:pt x="350" y="1711"/>
                </a:lnTo>
                <a:close/>
                <a:moveTo>
                  <a:pt x="407" y="640"/>
                </a:moveTo>
                <a:lnTo>
                  <a:pt x="407" y="637"/>
                </a:lnTo>
                <a:lnTo>
                  <a:pt x="407" y="635"/>
                </a:lnTo>
                <a:lnTo>
                  <a:pt x="407" y="635"/>
                </a:lnTo>
                <a:lnTo>
                  <a:pt x="407" y="637"/>
                </a:lnTo>
                <a:lnTo>
                  <a:pt x="404" y="640"/>
                </a:lnTo>
                <a:lnTo>
                  <a:pt x="404" y="640"/>
                </a:lnTo>
                <a:lnTo>
                  <a:pt x="407" y="640"/>
                </a:lnTo>
                <a:close/>
                <a:moveTo>
                  <a:pt x="409" y="1795"/>
                </a:moveTo>
                <a:lnTo>
                  <a:pt x="409" y="1795"/>
                </a:lnTo>
                <a:lnTo>
                  <a:pt x="409" y="1795"/>
                </a:lnTo>
                <a:lnTo>
                  <a:pt x="409" y="1797"/>
                </a:lnTo>
                <a:lnTo>
                  <a:pt x="409" y="1797"/>
                </a:lnTo>
                <a:lnTo>
                  <a:pt x="409" y="1797"/>
                </a:lnTo>
                <a:lnTo>
                  <a:pt x="409" y="1797"/>
                </a:lnTo>
                <a:lnTo>
                  <a:pt x="409" y="1795"/>
                </a:lnTo>
                <a:lnTo>
                  <a:pt x="409" y="1795"/>
                </a:lnTo>
                <a:close/>
                <a:moveTo>
                  <a:pt x="413" y="1872"/>
                </a:moveTo>
                <a:lnTo>
                  <a:pt x="413" y="1872"/>
                </a:lnTo>
                <a:lnTo>
                  <a:pt x="413" y="1872"/>
                </a:lnTo>
                <a:lnTo>
                  <a:pt x="413" y="1870"/>
                </a:lnTo>
                <a:lnTo>
                  <a:pt x="413" y="1872"/>
                </a:lnTo>
                <a:lnTo>
                  <a:pt x="413" y="1872"/>
                </a:lnTo>
                <a:lnTo>
                  <a:pt x="413" y="1872"/>
                </a:lnTo>
                <a:lnTo>
                  <a:pt x="413" y="1872"/>
                </a:lnTo>
                <a:close/>
                <a:moveTo>
                  <a:pt x="413" y="1874"/>
                </a:moveTo>
                <a:lnTo>
                  <a:pt x="413" y="1874"/>
                </a:lnTo>
                <a:lnTo>
                  <a:pt x="413" y="1877"/>
                </a:lnTo>
                <a:lnTo>
                  <a:pt x="413" y="1877"/>
                </a:lnTo>
                <a:lnTo>
                  <a:pt x="415" y="1877"/>
                </a:lnTo>
                <a:lnTo>
                  <a:pt x="415" y="1877"/>
                </a:lnTo>
                <a:lnTo>
                  <a:pt x="415" y="1874"/>
                </a:lnTo>
                <a:lnTo>
                  <a:pt x="413" y="1874"/>
                </a:lnTo>
                <a:close/>
                <a:moveTo>
                  <a:pt x="386" y="692"/>
                </a:moveTo>
                <a:lnTo>
                  <a:pt x="388" y="692"/>
                </a:lnTo>
                <a:lnTo>
                  <a:pt x="388" y="692"/>
                </a:lnTo>
                <a:lnTo>
                  <a:pt x="388" y="692"/>
                </a:lnTo>
                <a:lnTo>
                  <a:pt x="388" y="692"/>
                </a:lnTo>
                <a:lnTo>
                  <a:pt x="386" y="690"/>
                </a:lnTo>
                <a:lnTo>
                  <a:pt x="383" y="690"/>
                </a:lnTo>
                <a:lnTo>
                  <a:pt x="383" y="690"/>
                </a:lnTo>
                <a:lnTo>
                  <a:pt x="383" y="690"/>
                </a:lnTo>
                <a:lnTo>
                  <a:pt x="383" y="692"/>
                </a:lnTo>
                <a:lnTo>
                  <a:pt x="386" y="692"/>
                </a:lnTo>
                <a:close/>
                <a:moveTo>
                  <a:pt x="392" y="707"/>
                </a:moveTo>
                <a:lnTo>
                  <a:pt x="388" y="707"/>
                </a:lnTo>
                <a:lnTo>
                  <a:pt x="386" y="707"/>
                </a:lnTo>
                <a:lnTo>
                  <a:pt x="386" y="709"/>
                </a:lnTo>
                <a:lnTo>
                  <a:pt x="388" y="709"/>
                </a:lnTo>
                <a:lnTo>
                  <a:pt x="388" y="709"/>
                </a:lnTo>
                <a:lnTo>
                  <a:pt x="390" y="709"/>
                </a:lnTo>
                <a:lnTo>
                  <a:pt x="390" y="709"/>
                </a:lnTo>
                <a:lnTo>
                  <a:pt x="392" y="707"/>
                </a:lnTo>
                <a:lnTo>
                  <a:pt x="392" y="707"/>
                </a:lnTo>
                <a:lnTo>
                  <a:pt x="392" y="707"/>
                </a:lnTo>
                <a:lnTo>
                  <a:pt x="392" y="707"/>
                </a:lnTo>
                <a:lnTo>
                  <a:pt x="392" y="707"/>
                </a:lnTo>
                <a:close/>
                <a:moveTo>
                  <a:pt x="400" y="696"/>
                </a:moveTo>
                <a:lnTo>
                  <a:pt x="398" y="696"/>
                </a:lnTo>
                <a:lnTo>
                  <a:pt x="398" y="694"/>
                </a:lnTo>
                <a:lnTo>
                  <a:pt x="400" y="694"/>
                </a:lnTo>
                <a:lnTo>
                  <a:pt x="400" y="694"/>
                </a:lnTo>
                <a:lnTo>
                  <a:pt x="400" y="692"/>
                </a:lnTo>
                <a:lnTo>
                  <a:pt x="398" y="692"/>
                </a:lnTo>
                <a:lnTo>
                  <a:pt x="396" y="692"/>
                </a:lnTo>
                <a:lnTo>
                  <a:pt x="396" y="692"/>
                </a:lnTo>
                <a:lnTo>
                  <a:pt x="394" y="694"/>
                </a:lnTo>
                <a:lnTo>
                  <a:pt x="392" y="694"/>
                </a:lnTo>
                <a:lnTo>
                  <a:pt x="392" y="692"/>
                </a:lnTo>
                <a:lnTo>
                  <a:pt x="394" y="692"/>
                </a:lnTo>
                <a:lnTo>
                  <a:pt x="392" y="690"/>
                </a:lnTo>
                <a:lnTo>
                  <a:pt x="390" y="690"/>
                </a:lnTo>
                <a:lnTo>
                  <a:pt x="388" y="690"/>
                </a:lnTo>
                <a:lnTo>
                  <a:pt x="390" y="690"/>
                </a:lnTo>
                <a:lnTo>
                  <a:pt x="388" y="692"/>
                </a:lnTo>
                <a:lnTo>
                  <a:pt x="388" y="692"/>
                </a:lnTo>
                <a:lnTo>
                  <a:pt x="388" y="692"/>
                </a:lnTo>
                <a:lnTo>
                  <a:pt x="388" y="694"/>
                </a:lnTo>
                <a:lnTo>
                  <a:pt x="388" y="694"/>
                </a:lnTo>
                <a:lnTo>
                  <a:pt x="386" y="694"/>
                </a:lnTo>
                <a:lnTo>
                  <a:pt x="386" y="694"/>
                </a:lnTo>
                <a:lnTo>
                  <a:pt x="386" y="694"/>
                </a:lnTo>
                <a:lnTo>
                  <a:pt x="386" y="694"/>
                </a:lnTo>
                <a:lnTo>
                  <a:pt x="383" y="694"/>
                </a:lnTo>
                <a:lnTo>
                  <a:pt x="383" y="694"/>
                </a:lnTo>
                <a:lnTo>
                  <a:pt x="383" y="694"/>
                </a:lnTo>
                <a:lnTo>
                  <a:pt x="381" y="692"/>
                </a:lnTo>
                <a:lnTo>
                  <a:pt x="381" y="692"/>
                </a:lnTo>
                <a:lnTo>
                  <a:pt x="379" y="692"/>
                </a:lnTo>
                <a:lnTo>
                  <a:pt x="379" y="692"/>
                </a:lnTo>
                <a:lnTo>
                  <a:pt x="379" y="692"/>
                </a:lnTo>
                <a:lnTo>
                  <a:pt x="377" y="692"/>
                </a:lnTo>
                <a:lnTo>
                  <a:pt x="377" y="694"/>
                </a:lnTo>
                <a:lnTo>
                  <a:pt x="379" y="694"/>
                </a:lnTo>
                <a:lnTo>
                  <a:pt x="379" y="694"/>
                </a:lnTo>
                <a:lnTo>
                  <a:pt x="381" y="696"/>
                </a:lnTo>
                <a:lnTo>
                  <a:pt x="381" y="696"/>
                </a:lnTo>
                <a:lnTo>
                  <a:pt x="379" y="696"/>
                </a:lnTo>
                <a:lnTo>
                  <a:pt x="379" y="696"/>
                </a:lnTo>
                <a:lnTo>
                  <a:pt x="379" y="698"/>
                </a:lnTo>
                <a:lnTo>
                  <a:pt x="379" y="700"/>
                </a:lnTo>
                <a:lnTo>
                  <a:pt x="379" y="702"/>
                </a:lnTo>
                <a:lnTo>
                  <a:pt x="381" y="702"/>
                </a:lnTo>
                <a:lnTo>
                  <a:pt x="379" y="702"/>
                </a:lnTo>
                <a:lnTo>
                  <a:pt x="379" y="702"/>
                </a:lnTo>
                <a:lnTo>
                  <a:pt x="379" y="700"/>
                </a:lnTo>
                <a:lnTo>
                  <a:pt x="377" y="698"/>
                </a:lnTo>
                <a:lnTo>
                  <a:pt x="377" y="698"/>
                </a:lnTo>
                <a:lnTo>
                  <a:pt x="377" y="698"/>
                </a:lnTo>
                <a:lnTo>
                  <a:pt x="377" y="698"/>
                </a:lnTo>
                <a:lnTo>
                  <a:pt x="377" y="696"/>
                </a:lnTo>
                <a:lnTo>
                  <a:pt x="375" y="696"/>
                </a:lnTo>
                <a:lnTo>
                  <a:pt x="375" y="696"/>
                </a:lnTo>
                <a:lnTo>
                  <a:pt x="373" y="696"/>
                </a:lnTo>
                <a:lnTo>
                  <a:pt x="371" y="698"/>
                </a:lnTo>
                <a:lnTo>
                  <a:pt x="369" y="698"/>
                </a:lnTo>
                <a:lnTo>
                  <a:pt x="367" y="700"/>
                </a:lnTo>
                <a:lnTo>
                  <a:pt x="367" y="702"/>
                </a:lnTo>
                <a:lnTo>
                  <a:pt x="367" y="702"/>
                </a:lnTo>
                <a:lnTo>
                  <a:pt x="369" y="705"/>
                </a:lnTo>
                <a:lnTo>
                  <a:pt x="369" y="709"/>
                </a:lnTo>
                <a:lnTo>
                  <a:pt x="371" y="711"/>
                </a:lnTo>
                <a:lnTo>
                  <a:pt x="373" y="711"/>
                </a:lnTo>
                <a:lnTo>
                  <a:pt x="373" y="711"/>
                </a:lnTo>
                <a:lnTo>
                  <a:pt x="373" y="709"/>
                </a:lnTo>
                <a:lnTo>
                  <a:pt x="373" y="709"/>
                </a:lnTo>
                <a:lnTo>
                  <a:pt x="373" y="709"/>
                </a:lnTo>
                <a:lnTo>
                  <a:pt x="373" y="709"/>
                </a:lnTo>
                <a:lnTo>
                  <a:pt x="373" y="707"/>
                </a:lnTo>
                <a:lnTo>
                  <a:pt x="371" y="709"/>
                </a:lnTo>
                <a:lnTo>
                  <a:pt x="371" y="707"/>
                </a:lnTo>
                <a:lnTo>
                  <a:pt x="373" y="707"/>
                </a:lnTo>
                <a:lnTo>
                  <a:pt x="373" y="707"/>
                </a:lnTo>
                <a:lnTo>
                  <a:pt x="375" y="707"/>
                </a:lnTo>
                <a:lnTo>
                  <a:pt x="375" y="707"/>
                </a:lnTo>
                <a:lnTo>
                  <a:pt x="377" y="707"/>
                </a:lnTo>
                <a:lnTo>
                  <a:pt x="377" y="707"/>
                </a:lnTo>
                <a:lnTo>
                  <a:pt x="375" y="709"/>
                </a:lnTo>
                <a:lnTo>
                  <a:pt x="375" y="709"/>
                </a:lnTo>
                <a:lnTo>
                  <a:pt x="375" y="709"/>
                </a:lnTo>
                <a:lnTo>
                  <a:pt x="377" y="709"/>
                </a:lnTo>
                <a:lnTo>
                  <a:pt x="379" y="709"/>
                </a:lnTo>
                <a:lnTo>
                  <a:pt x="379" y="709"/>
                </a:lnTo>
                <a:lnTo>
                  <a:pt x="379" y="711"/>
                </a:lnTo>
                <a:lnTo>
                  <a:pt x="375" y="713"/>
                </a:lnTo>
                <a:lnTo>
                  <a:pt x="375" y="713"/>
                </a:lnTo>
                <a:lnTo>
                  <a:pt x="375" y="715"/>
                </a:lnTo>
                <a:lnTo>
                  <a:pt x="377" y="715"/>
                </a:lnTo>
                <a:lnTo>
                  <a:pt x="377" y="715"/>
                </a:lnTo>
                <a:lnTo>
                  <a:pt x="379" y="713"/>
                </a:lnTo>
                <a:lnTo>
                  <a:pt x="381" y="711"/>
                </a:lnTo>
                <a:lnTo>
                  <a:pt x="381" y="711"/>
                </a:lnTo>
                <a:lnTo>
                  <a:pt x="381" y="709"/>
                </a:lnTo>
                <a:lnTo>
                  <a:pt x="381" y="709"/>
                </a:lnTo>
                <a:lnTo>
                  <a:pt x="381" y="709"/>
                </a:lnTo>
                <a:lnTo>
                  <a:pt x="383" y="709"/>
                </a:lnTo>
                <a:lnTo>
                  <a:pt x="383" y="707"/>
                </a:lnTo>
                <a:lnTo>
                  <a:pt x="383" y="707"/>
                </a:lnTo>
                <a:lnTo>
                  <a:pt x="386" y="707"/>
                </a:lnTo>
                <a:lnTo>
                  <a:pt x="388" y="705"/>
                </a:lnTo>
                <a:lnTo>
                  <a:pt x="390" y="705"/>
                </a:lnTo>
                <a:lnTo>
                  <a:pt x="392" y="705"/>
                </a:lnTo>
                <a:lnTo>
                  <a:pt x="394" y="702"/>
                </a:lnTo>
                <a:lnTo>
                  <a:pt x="394" y="702"/>
                </a:lnTo>
                <a:lnTo>
                  <a:pt x="396" y="702"/>
                </a:lnTo>
                <a:lnTo>
                  <a:pt x="396" y="702"/>
                </a:lnTo>
                <a:lnTo>
                  <a:pt x="396" y="702"/>
                </a:lnTo>
                <a:lnTo>
                  <a:pt x="396" y="700"/>
                </a:lnTo>
                <a:lnTo>
                  <a:pt x="394" y="700"/>
                </a:lnTo>
                <a:lnTo>
                  <a:pt x="392" y="700"/>
                </a:lnTo>
                <a:lnTo>
                  <a:pt x="392" y="700"/>
                </a:lnTo>
                <a:lnTo>
                  <a:pt x="392" y="700"/>
                </a:lnTo>
                <a:lnTo>
                  <a:pt x="392" y="698"/>
                </a:lnTo>
                <a:lnTo>
                  <a:pt x="394" y="700"/>
                </a:lnTo>
                <a:lnTo>
                  <a:pt x="396" y="700"/>
                </a:lnTo>
                <a:lnTo>
                  <a:pt x="400" y="700"/>
                </a:lnTo>
                <a:lnTo>
                  <a:pt x="400" y="700"/>
                </a:lnTo>
                <a:lnTo>
                  <a:pt x="400" y="700"/>
                </a:lnTo>
                <a:lnTo>
                  <a:pt x="402" y="698"/>
                </a:lnTo>
                <a:lnTo>
                  <a:pt x="402" y="698"/>
                </a:lnTo>
                <a:lnTo>
                  <a:pt x="402" y="696"/>
                </a:lnTo>
                <a:lnTo>
                  <a:pt x="400" y="696"/>
                </a:lnTo>
                <a:close/>
                <a:moveTo>
                  <a:pt x="404" y="684"/>
                </a:moveTo>
                <a:lnTo>
                  <a:pt x="404" y="684"/>
                </a:lnTo>
                <a:lnTo>
                  <a:pt x="404" y="682"/>
                </a:lnTo>
                <a:lnTo>
                  <a:pt x="402" y="682"/>
                </a:lnTo>
                <a:lnTo>
                  <a:pt x="400" y="679"/>
                </a:lnTo>
                <a:lnTo>
                  <a:pt x="400" y="682"/>
                </a:lnTo>
                <a:lnTo>
                  <a:pt x="400" y="682"/>
                </a:lnTo>
                <a:lnTo>
                  <a:pt x="400" y="682"/>
                </a:lnTo>
                <a:lnTo>
                  <a:pt x="398" y="682"/>
                </a:lnTo>
                <a:lnTo>
                  <a:pt x="398" y="679"/>
                </a:lnTo>
                <a:lnTo>
                  <a:pt x="396" y="679"/>
                </a:lnTo>
                <a:lnTo>
                  <a:pt x="396" y="679"/>
                </a:lnTo>
                <a:lnTo>
                  <a:pt x="394" y="679"/>
                </a:lnTo>
                <a:lnTo>
                  <a:pt x="394" y="682"/>
                </a:lnTo>
                <a:lnTo>
                  <a:pt x="394" y="682"/>
                </a:lnTo>
                <a:lnTo>
                  <a:pt x="394" y="684"/>
                </a:lnTo>
                <a:lnTo>
                  <a:pt x="394" y="684"/>
                </a:lnTo>
                <a:lnTo>
                  <a:pt x="392" y="684"/>
                </a:lnTo>
                <a:lnTo>
                  <a:pt x="392" y="684"/>
                </a:lnTo>
                <a:lnTo>
                  <a:pt x="390" y="684"/>
                </a:lnTo>
                <a:lnTo>
                  <a:pt x="386" y="688"/>
                </a:lnTo>
                <a:lnTo>
                  <a:pt x="388" y="688"/>
                </a:lnTo>
                <a:lnTo>
                  <a:pt x="392" y="690"/>
                </a:lnTo>
                <a:lnTo>
                  <a:pt x="392" y="690"/>
                </a:lnTo>
                <a:lnTo>
                  <a:pt x="394" y="688"/>
                </a:lnTo>
                <a:lnTo>
                  <a:pt x="394" y="688"/>
                </a:lnTo>
                <a:lnTo>
                  <a:pt x="394" y="688"/>
                </a:lnTo>
                <a:lnTo>
                  <a:pt x="396" y="688"/>
                </a:lnTo>
                <a:lnTo>
                  <a:pt x="396" y="688"/>
                </a:lnTo>
                <a:lnTo>
                  <a:pt x="396" y="686"/>
                </a:lnTo>
                <a:lnTo>
                  <a:pt x="398" y="686"/>
                </a:lnTo>
                <a:lnTo>
                  <a:pt x="398" y="686"/>
                </a:lnTo>
                <a:lnTo>
                  <a:pt x="398" y="688"/>
                </a:lnTo>
                <a:lnTo>
                  <a:pt x="398" y="686"/>
                </a:lnTo>
                <a:lnTo>
                  <a:pt x="400" y="686"/>
                </a:lnTo>
                <a:lnTo>
                  <a:pt x="400" y="686"/>
                </a:lnTo>
                <a:lnTo>
                  <a:pt x="400" y="686"/>
                </a:lnTo>
                <a:lnTo>
                  <a:pt x="400" y="686"/>
                </a:lnTo>
                <a:lnTo>
                  <a:pt x="400" y="686"/>
                </a:lnTo>
                <a:lnTo>
                  <a:pt x="402" y="684"/>
                </a:lnTo>
                <a:lnTo>
                  <a:pt x="402" y="684"/>
                </a:lnTo>
                <a:lnTo>
                  <a:pt x="402" y="684"/>
                </a:lnTo>
                <a:lnTo>
                  <a:pt x="402" y="686"/>
                </a:lnTo>
                <a:lnTo>
                  <a:pt x="402" y="686"/>
                </a:lnTo>
                <a:lnTo>
                  <a:pt x="404" y="686"/>
                </a:lnTo>
                <a:lnTo>
                  <a:pt x="404" y="686"/>
                </a:lnTo>
                <a:lnTo>
                  <a:pt x="407" y="684"/>
                </a:lnTo>
                <a:lnTo>
                  <a:pt x="407" y="684"/>
                </a:lnTo>
                <a:lnTo>
                  <a:pt x="407" y="682"/>
                </a:lnTo>
                <a:lnTo>
                  <a:pt x="404" y="684"/>
                </a:lnTo>
                <a:close/>
                <a:moveTo>
                  <a:pt x="398" y="679"/>
                </a:moveTo>
                <a:lnTo>
                  <a:pt x="398" y="679"/>
                </a:lnTo>
                <a:lnTo>
                  <a:pt x="400" y="677"/>
                </a:lnTo>
                <a:lnTo>
                  <a:pt x="400" y="677"/>
                </a:lnTo>
                <a:lnTo>
                  <a:pt x="400" y="677"/>
                </a:lnTo>
                <a:lnTo>
                  <a:pt x="400" y="677"/>
                </a:lnTo>
                <a:lnTo>
                  <a:pt x="400" y="675"/>
                </a:lnTo>
                <a:lnTo>
                  <a:pt x="398" y="675"/>
                </a:lnTo>
                <a:lnTo>
                  <a:pt x="396" y="677"/>
                </a:lnTo>
                <a:lnTo>
                  <a:pt x="396" y="677"/>
                </a:lnTo>
                <a:lnTo>
                  <a:pt x="398" y="679"/>
                </a:lnTo>
                <a:lnTo>
                  <a:pt x="398" y="679"/>
                </a:lnTo>
                <a:close/>
                <a:moveTo>
                  <a:pt x="109" y="1755"/>
                </a:moveTo>
                <a:lnTo>
                  <a:pt x="109" y="1755"/>
                </a:lnTo>
                <a:lnTo>
                  <a:pt x="109" y="1755"/>
                </a:lnTo>
                <a:lnTo>
                  <a:pt x="109" y="1755"/>
                </a:lnTo>
                <a:lnTo>
                  <a:pt x="109" y="1755"/>
                </a:lnTo>
                <a:lnTo>
                  <a:pt x="109" y="1755"/>
                </a:lnTo>
                <a:lnTo>
                  <a:pt x="109" y="1755"/>
                </a:lnTo>
                <a:lnTo>
                  <a:pt x="109" y="1755"/>
                </a:lnTo>
                <a:lnTo>
                  <a:pt x="109" y="1755"/>
                </a:lnTo>
                <a:close/>
                <a:moveTo>
                  <a:pt x="1144" y="195"/>
                </a:moveTo>
                <a:lnTo>
                  <a:pt x="1142" y="193"/>
                </a:lnTo>
                <a:lnTo>
                  <a:pt x="1142" y="193"/>
                </a:lnTo>
                <a:lnTo>
                  <a:pt x="1140" y="193"/>
                </a:lnTo>
                <a:lnTo>
                  <a:pt x="1136" y="191"/>
                </a:lnTo>
                <a:lnTo>
                  <a:pt x="1131" y="191"/>
                </a:lnTo>
                <a:lnTo>
                  <a:pt x="1125" y="191"/>
                </a:lnTo>
                <a:lnTo>
                  <a:pt x="1123" y="191"/>
                </a:lnTo>
                <a:lnTo>
                  <a:pt x="1123" y="191"/>
                </a:lnTo>
                <a:lnTo>
                  <a:pt x="1123" y="193"/>
                </a:lnTo>
                <a:lnTo>
                  <a:pt x="1123" y="195"/>
                </a:lnTo>
                <a:lnTo>
                  <a:pt x="1125" y="197"/>
                </a:lnTo>
                <a:lnTo>
                  <a:pt x="1129" y="197"/>
                </a:lnTo>
                <a:lnTo>
                  <a:pt x="1131" y="197"/>
                </a:lnTo>
                <a:lnTo>
                  <a:pt x="1134" y="197"/>
                </a:lnTo>
                <a:lnTo>
                  <a:pt x="1136" y="197"/>
                </a:lnTo>
                <a:lnTo>
                  <a:pt x="1138" y="197"/>
                </a:lnTo>
                <a:lnTo>
                  <a:pt x="1144" y="195"/>
                </a:lnTo>
                <a:lnTo>
                  <a:pt x="1144" y="195"/>
                </a:lnTo>
                <a:lnTo>
                  <a:pt x="1144" y="195"/>
                </a:lnTo>
                <a:close/>
                <a:moveTo>
                  <a:pt x="1092" y="449"/>
                </a:moveTo>
                <a:lnTo>
                  <a:pt x="1092" y="449"/>
                </a:lnTo>
                <a:lnTo>
                  <a:pt x="1087" y="449"/>
                </a:lnTo>
                <a:lnTo>
                  <a:pt x="1087" y="449"/>
                </a:lnTo>
                <a:lnTo>
                  <a:pt x="1085" y="449"/>
                </a:lnTo>
                <a:lnTo>
                  <a:pt x="1085" y="451"/>
                </a:lnTo>
                <a:lnTo>
                  <a:pt x="1087" y="451"/>
                </a:lnTo>
                <a:lnTo>
                  <a:pt x="1090" y="451"/>
                </a:lnTo>
                <a:lnTo>
                  <a:pt x="1092" y="453"/>
                </a:lnTo>
                <a:lnTo>
                  <a:pt x="1092" y="453"/>
                </a:lnTo>
                <a:lnTo>
                  <a:pt x="1094" y="453"/>
                </a:lnTo>
                <a:lnTo>
                  <a:pt x="1094" y="453"/>
                </a:lnTo>
                <a:lnTo>
                  <a:pt x="1094" y="453"/>
                </a:lnTo>
                <a:lnTo>
                  <a:pt x="1094" y="451"/>
                </a:lnTo>
                <a:lnTo>
                  <a:pt x="1094" y="451"/>
                </a:lnTo>
                <a:lnTo>
                  <a:pt x="1092" y="449"/>
                </a:lnTo>
                <a:close/>
                <a:moveTo>
                  <a:pt x="1029" y="463"/>
                </a:moveTo>
                <a:lnTo>
                  <a:pt x="1027" y="463"/>
                </a:lnTo>
                <a:lnTo>
                  <a:pt x="1027" y="463"/>
                </a:lnTo>
                <a:lnTo>
                  <a:pt x="1027" y="463"/>
                </a:lnTo>
                <a:lnTo>
                  <a:pt x="1027" y="466"/>
                </a:lnTo>
                <a:lnTo>
                  <a:pt x="1029" y="466"/>
                </a:lnTo>
                <a:lnTo>
                  <a:pt x="1031" y="466"/>
                </a:lnTo>
                <a:lnTo>
                  <a:pt x="1031" y="466"/>
                </a:lnTo>
                <a:lnTo>
                  <a:pt x="1031" y="466"/>
                </a:lnTo>
                <a:lnTo>
                  <a:pt x="1029" y="463"/>
                </a:lnTo>
                <a:lnTo>
                  <a:pt x="1029" y="463"/>
                </a:lnTo>
                <a:close/>
                <a:moveTo>
                  <a:pt x="1023" y="461"/>
                </a:moveTo>
                <a:lnTo>
                  <a:pt x="1020" y="461"/>
                </a:lnTo>
                <a:lnTo>
                  <a:pt x="1023" y="463"/>
                </a:lnTo>
                <a:lnTo>
                  <a:pt x="1025" y="463"/>
                </a:lnTo>
                <a:lnTo>
                  <a:pt x="1025" y="463"/>
                </a:lnTo>
                <a:lnTo>
                  <a:pt x="1025" y="461"/>
                </a:lnTo>
                <a:lnTo>
                  <a:pt x="1023" y="461"/>
                </a:lnTo>
                <a:close/>
                <a:moveTo>
                  <a:pt x="1102" y="229"/>
                </a:moveTo>
                <a:lnTo>
                  <a:pt x="1102" y="229"/>
                </a:lnTo>
                <a:lnTo>
                  <a:pt x="1100" y="229"/>
                </a:lnTo>
                <a:lnTo>
                  <a:pt x="1098" y="229"/>
                </a:lnTo>
                <a:lnTo>
                  <a:pt x="1094" y="229"/>
                </a:lnTo>
                <a:lnTo>
                  <a:pt x="1092" y="231"/>
                </a:lnTo>
                <a:lnTo>
                  <a:pt x="1092" y="231"/>
                </a:lnTo>
                <a:lnTo>
                  <a:pt x="1092" y="233"/>
                </a:lnTo>
                <a:lnTo>
                  <a:pt x="1094" y="235"/>
                </a:lnTo>
                <a:lnTo>
                  <a:pt x="1096" y="237"/>
                </a:lnTo>
                <a:lnTo>
                  <a:pt x="1096" y="239"/>
                </a:lnTo>
                <a:lnTo>
                  <a:pt x="1098" y="239"/>
                </a:lnTo>
                <a:lnTo>
                  <a:pt x="1108" y="239"/>
                </a:lnTo>
                <a:lnTo>
                  <a:pt x="1111" y="237"/>
                </a:lnTo>
                <a:lnTo>
                  <a:pt x="1113" y="237"/>
                </a:lnTo>
                <a:lnTo>
                  <a:pt x="1115" y="237"/>
                </a:lnTo>
                <a:lnTo>
                  <a:pt x="1115" y="235"/>
                </a:lnTo>
                <a:lnTo>
                  <a:pt x="1115" y="235"/>
                </a:lnTo>
                <a:lnTo>
                  <a:pt x="1113" y="235"/>
                </a:lnTo>
                <a:lnTo>
                  <a:pt x="1106" y="233"/>
                </a:lnTo>
                <a:lnTo>
                  <a:pt x="1106" y="231"/>
                </a:lnTo>
                <a:lnTo>
                  <a:pt x="1104" y="231"/>
                </a:lnTo>
                <a:lnTo>
                  <a:pt x="1104" y="231"/>
                </a:lnTo>
                <a:lnTo>
                  <a:pt x="1102" y="231"/>
                </a:lnTo>
                <a:lnTo>
                  <a:pt x="1100" y="231"/>
                </a:lnTo>
                <a:lnTo>
                  <a:pt x="1102" y="231"/>
                </a:lnTo>
                <a:lnTo>
                  <a:pt x="1102" y="229"/>
                </a:lnTo>
                <a:close/>
                <a:moveTo>
                  <a:pt x="1131" y="443"/>
                </a:moveTo>
                <a:lnTo>
                  <a:pt x="1129" y="443"/>
                </a:lnTo>
                <a:lnTo>
                  <a:pt x="1129" y="445"/>
                </a:lnTo>
                <a:lnTo>
                  <a:pt x="1127" y="445"/>
                </a:lnTo>
                <a:lnTo>
                  <a:pt x="1125" y="445"/>
                </a:lnTo>
                <a:lnTo>
                  <a:pt x="1125" y="447"/>
                </a:lnTo>
                <a:lnTo>
                  <a:pt x="1125" y="447"/>
                </a:lnTo>
                <a:lnTo>
                  <a:pt x="1131" y="449"/>
                </a:lnTo>
                <a:lnTo>
                  <a:pt x="1131" y="449"/>
                </a:lnTo>
                <a:lnTo>
                  <a:pt x="1131" y="449"/>
                </a:lnTo>
                <a:lnTo>
                  <a:pt x="1134" y="447"/>
                </a:lnTo>
                <a:lnTo>
                  <a:pt x="1134" y="447"/>
                </a:lnTo>
                <a:lnTo>
                  <a:pt x="1134" y="445"/>
                </a:lnTo>
                <a:lnTo>
                  <a:pt x="1134" y="445"/>
                </a:lnTo>
                <a:lnTo>
                  <a:pt x="1134" y="445"/>
                </a:lnTo>
                <a:lnTo>
                  <a:pt x="1131" y="443"/>
                </a:lnTo>
                <a:close/>
                <a:moveTo>
                  <a:pt x="2384" y="1216"/>
                </a:moveTo>
                <a:lnTo>
                  <a:pt x="2384" y="1216"/>
                </a:lnTo>
                <a:lnTo>
                  <a:pt x="2384" y="1216"/>
                </a:lnTo>
                <a:lnTo>
                  <a:pt x="2380" y="1216"/>
                </a:lnTo>
                <a:lnTo>
                  <a:pt x="2380" y="1218"/>
                </a:lnTo>
                <a:lnTo>
                  <a:pt x="2378" y="1218"/>
                </a:lnTo>
                <a:lnTo>
                  <a:pt x="2378" y="1220"/>
                </a:lnTo>
                <a:lnTo>
                  <a:pt x="2380" y="1222"/>
                </a:lnTo>
                <a:lnTo>
                  <a:pt x="2380" y="1222"/>
                </a:lnTo>
                <a:lnTo>
                  <a:pt x="2382" y="1222"/>
                </a:lnTo>
                <a:lnTo>
                  <a:pt x="2384" y="1222"/>
                </a:lnTo>
                <a:lnTo>
                  <a:pt x="2384" y="1220"/>
                </a:lnTo>
                <a:lnTo>
                  <a:pt x="2384" y="1218"/>
                </a:lnTo>
                <a:lnTo>
                  <a:pt x="2384" y="1218"/>
                </a:lnTo>
                <a:lnTo>
                  <a:pt x="2384" y="1216"/>
                </a:lnTo>
                <a:lnTo>
                  <a:pt x="2384" y="1216"/>
                </a:lnTo>
                <a:close/>
                <a:moveTo>
                  <a:pt x="1155" y="398"/>
                </a:moveTo>
                <a:lnTo>
                  <a:pt x="1152" y="396"/>
                </a:lnTo>
                <a:lnTo>
                  <a:pt x="1150" y="396"/>
                </a:lnTo>
                <a:lnTo>
                  <a:pt x="1150" y="396"/>
                </a:lnTo>
                <a:lnTo>
                  <a:pt x="1148" y="396"/>
                </a:lnTo>
                <a:lnTo>
                  <a:pt x="1150" y="398"/>
                </a:lnTo>
                <a:lnTo>
                  <a:pt x="1150" y="398"/>
                </a:lnTo>
                <a:lnTo>
                  <a:pt x="1150" y="398"/>
                </a:lnTo>
                <a:lnTo>
                  <a:pt x="1150" y="398"/>
                </a:lnTo>
                <a:lnTo>
                  <a:pt x="1155" y="401"/>
                </a:lnTo>
                <a:lnTo>
                  <a:pt x="1155" y="401"/>
                </a:lnTo>
                <a:lnTo>
                  <a:pt x="1155" y="401"/>
                </a:lnTo>
                <a:lnTo>
                  <a:pt x="1155" y="398"/>
                </a:lnTo>
                <a:lnTo>
                  <a:pt x="1155" y="398"/>
                </a:lnTo>
                <a:lnTo>
                  <a:pt x="1155" y="398"/>
                </a:lnTo>
                <a:close/>
                <a:moveTo>
                  <a:pt x="1146" y="419"/>
                </a:moveTo>
                <a:lnTo>
                  <a:pt x="1146" y="417"/>
                </a:lnTo>
                <a:lnTo>
                  <a:pt x="1146" y="415"/>
                </a:lnTo>
                <a:lnTo>
                  <a:pt x="1144" y="411"/>
                </a:lnTo>
                <a:lnTo>
                  <a:pt x="1144" y="409"/>
                </a:lnTo>
                <a:lnTo>
                  <a:pt x="1144" y="409"/>
                </a:lnTo>
                <a:lnTo>
                  <a:pt x="1142" y="409"/>
                </a:lnTo>
                <a:lnTo>
                  <a:pt x="1142" y="409"/>
                </a:lnTo>
                <a:lnTo>
                  <a:pt x="1136" y="409"/>
                </a:lnTo>
                <a:lnTo>
                  <a:pt x="1136" y="409"/>
                </a:lnTo>
                <a:lnTo>
                  <a:pt x="1136" y="407"/>
                </a:lnTo>
                <a:lnTo>
                  <a:pt x="1136" y="407"/>
                </a:lnTo>
                <a:lnTo>
                  <a:pt x="1136" y="405"/>
                </a:lnTo>
                <a:lnTo>
                  <a:pt x="1134" y="405"/>
                </a:lnTo>
                <a:lnTo>
                  <a:pt x="1131" y="405"/>
                </a:lnTo>
                <a:lnTo>
                  <a:pt x="1129" y="405"/>
                </a:lnTo>
                <a:lnTo>
                  <a:pt x="1125" y="403"/>
                </a:lnTo>
                <a:lnTo>
                  <a:pt x="1121" y="401"/>
                </a:lnTo>
                <a:lnTo>
                  <a:pt x="1119" y="398"/>
                </a:lnTo>
                <a:lnTo>
                  <a:pt x="1115" y="396"/>
                </a:lnTo>
                <a:lnTo>
                  <a:pt x="1115" y="396"/>
                </a:lnTo>
                <a:lnTo>
                  <a:pt x="1115" y="396"/>
                </a:lnTo>
                <a:lnTo>
                  <a:pt x="1115" y="398"/>
                </a:lnTo>
                <a:lnTo>
                  <a:pt x="1115" y="398"/>
                </a:lnTo>
                <a:lnTo>
                  <a:pt x="1115" y="401"/>
                </a:lnTo>
                <a:lnTo>
                  <a:pt x="1115" y="401"/>
                </a:lnTo>
                <a:lnTo>
                  <a:pt x="1115" y="401"/>
                </a:lnTo>
                <a:lnTo>
                  <a:pt x="1113" y="398"/>
                </a:lnTo>
                <a:lnTo>
                  <a:pt x="1111" y="398"/>
                </a:lnTo>
                <a:lnTo>
                  <a:pt x="1106" y="396"/>
                </a:lnTo>
                <a:lnTo>
                  <a:pt x="1102" y="394"/>
                </a:lnTo>
                <a:lnTo>
                  <a:pt x="1102" y="392"/>
                </a:lnTo>
                <a:lnTo>
                  <a:pt x="1098" y="388"/>
                </a:lnTo>
                <a:lnTo>
                  <a:pt x="1094" y="386"/>
                </a:lnTo>
                <a:lnTo>
                  <a:pt x="1094" y="384"/>
                </a:lnTo>
                <a:lnTo>
                  <a:pt x="1094" y="384"/>
                </a:lnTo>
                <a:lnTo>
                  <a:pt x="1094" y="380"/>
                </a:lnTo>
                <a:lnTo>
                  <a:pt x="1094" y="380"/>
                </a:lnTo>
                <a:lnTo>
                  <a:pt x="1096" y="378"/>
                </a:lnTo>
                <a:lnTo>
                  <a:pt x="1096" y="378"/>
                </a:lnTo>
                <a:lnTo>
                  <a:pt x="1096" y="375"/>
                </a:lnTo>
                <a:lnTo>
                  <a:pt x="1096" y="375"/>
                </a:lnTo>
                <a:lnTo>
                  <a:pt x="1096" y="373"/>
                </a:lnTo>
                <a:lnTo>
                  <a:pt x="1096" y="371"/>
                </a:lnTo>
                <a:lnTo>
                  <a:pt x="1094" y="369"/>
                </a:lnTo>
                <a:lnTo>
                  <a:pt x="1090" y="365"/>
                </a:lnTo>
                <a:lnTo>
                  <a:pt x="1090" y="363"/>
                </a:lnTo>
                <a:lnTo>
                  <a:pt x="1087" y="361"/>
                </a:lnTo>
                <a:lnTo>
                  <a:pt x="1083" y="350"/>
                </a:lnTo>
                <a:lnTo>
                  <a:pt x="1083" y="348"/>
                </a:lnTo>
                <a:lnTo>
                  <a:pt x="1083" y="346"/>
                </a:lnTo>
                <a:lnTo>
                  <a:pt x="1081" y="344"/>
                </a:lnTo>
                <a:lnTo>
                  <a:pt x="1081" y="342"/>
                </a:lnTo>
                <a:lnTo>
                  <a:pt x="1081" y="342"/>
                </a:lnTo>
                <a:lnTo>
                  <a:pt x="1081" y="340"/>
                </a:lnTo>
                <a:lnTo>
                  <a:pt x="1081" y="340"/>
                </a:lnTo>
                <a:lnTo>
                  <a:pt x="1081" y="340"/>
                </a:lnTo>
                <a:lnTo>
                  <a:pt x="1079" y="338"/>
                </a:lnTo>
                <a:lnTo>
                  <a:pt x="1077" y="336"/>
                </a:lnTo>
                <a:lnTo>
                  <a:pt x="1075" y="333"/>
                </a:lnTo>
                <a:lnTo>
                  <a:pt x="1071" y="331"/>
                </a:lnTo>
                <a:lnTo>
                  <a:pt x="1064" y="327"/>
                </a:lnTo>
                <a:lnTo>
                  <a:pt x="1060" y="325"/>
                </a:lnTo>
                <a:lnTo>
                  <a:pt x="1058" y="325"/>
                </a:lnTo>
                <a:lnTo>
                  <a:pt x="1058" y="327"/>
                </a:lnTo>
                <a:lnTo>
                  <a:pt x="1056" y="327"/>
                </a:lnTo>
                <a:lnTo>
                  <a:pt x="1056" y="327"/>
                </a:lnTo>
                <a:lnTo>
                  <a:pt x="1050" y="325"/>
                </a:lnTo>
                <a:lnTo>
                  <a:pt x="1048" y="325"/>
                </a:lnTo>
                <a:lnTo>
                  <a:pt x="1043" y="323"/>
                </a:lnTo>
                <a:lnTo>
                  <a:pt x="1041" y="325"/>
                </a:lnTo>
                <a:lnTo>
                  <a:pt x="1041" y="325"/>
                </a:lnTo>
                <a:lnTo>
                  <a:pt x="1043" y="327"/>
                </a:lnTo>
                <a:lnTo>
                  <a:pt x="1043" y="327"/>
                </a:lnTo>
                <a:lnTo>
                  <a:pt x="1043" y="327"/>
                </a:lnTo>
                <a:lnTo>
                  <a:pt x="1041" y="327"/>
                </a:lnTo>
                <a:lnTo>
                  <a:pt x="1039" y="329"/>
                </a:lnTo>
                <a:lnTo>
                  <a:pt x="1039" y="329"/>
                </a:lnTo>
                <a:lnTo>
                  <a:pt x="1039" y="331"/>
                </a:lnTo>
                <a:lnTo>
                  <a:pt x="1043" y="342"/>
                </a:lnTo>
                <a:lnTo>
                  <a:pt x="1043" y="344"/>
                </a:lnTo>
                <a:lnTo>
                  <a:pt x="1043" y="346"/>
                </a:lnTo>
                <a:lnTo>
                  <a:pt x="1043" y="346"/>
                </a:lnTo>
                <a:lnTo>
                  <a:pt x="1043" y="348"/>
                </a:lnTo>
                <a:lnTo>
                  <a:pt x="1046" y="348"/>
                </a:lnTo>
                <a:lnTo>
                  <a:pt x="1046" y="348"/>
                </a:lnTo>
                <a:lnTo>
                  <a:pt x="1046" y="350"/>
                </a:lnTo>
                <a:lnTo>
                  <a:pt x="1046" y="352"/>
                </a:lnTo>
                <a:lnTo>
                  <a:pt x="1048" y="357"/>
                </a:lnTo>
                <a:lnTo>
                  <a:pt x="1050" y="361"/>
                </a:lnTo>
                <a:lnTo>
                  <a:pt x="1054" y="363"/>
                </a:lnTo>
                <a:lnTo>
                  <a:pt x="1052" y="363"/>
                </a:lnTo>
                <a:lnTo>
                  <a:pt x="1052" y="363"/>
                </a:lnTo>
                <a:lnTo>
                  <a:pt x="1052" y="365"/>
                </a:lnTo>
                <a:lnTo>
                  <a:pt x="1052" y="365"/>
                </a:lnTo>
                <a:lnTo>
                  <a:pt x="1052" y="365"/>
                </a:lnTo>
                <a:lnTo>
                  <a:pt x="1048" y="367"/>
                </a:lnTo>
                <a:lnTo>
                  <a:pt x="1046" y="369"/>
                </a:lnTo>
                <a:lnTo>
                  <a:pt x="1046" y="371"/>
                </a:lnTo>
                <a:lnTo>
                  <a:pt x="1046" y="371"/>
                </a:lnTo>
                <a:lnTo>
                  <a:pt x="1043" y="369"/>
                </a:lnTo>
                <a:lnTo>
                  <a:pt x="1043" y="369"/>
                </a:lnTo>
                <a:lnTo>
                  <a:pt x="1041" y="369"/>
                </a:lnTo>
                <a:lnTo>
                  <a:pt x="1041" y="367"/>
                </a:lnTo>
                <a:lnTo>
                  <a:pt x="1039" y="367"/>
                </a:lnTo>
                <a:lnTo>
                  <a:pt x="1039" y="363"/>
                </a:lnTo>
                <a:lnTo>
                  <a:pt x="1037" y="357"/>
                </a:lnTo>
                <a:lnTo>
                  <a:pt x="1035" y="352"/>
                </a:lnTo>
                <a:lnTo>
                  <a:pt x="1033" y="350"/>
                </a:lnTo>
                <a:lnTo>
                  <a:pt x="1033" y="346"/>
                </a:lnTo>
                <a:lnTo>
                  <a:pt x="1033" y="346"/>
                </a:lnTo>
                <a:lnTo>
                  <a:pt x="1031" y="346"/>
                </a:lnTo>
                <a:lnTo>
                  <a:pt x="1029" y="344"/>
                </a:lnTo>
                <a:lnTo>
                  <a:pt x="1029" y="344"/>
                </a:lnTo>
                <a:lnTo>
                  <a:pt x="1029" y="344"/>
                </a:lnTo>
                <a:lnTo>
                  <a:pt x="1029" y="342"/>
                </a:lnTo>
                <a:lnTo>
                  <a:pt x="1029" y="342"/>
                </a:lnTo>
                <a:lnTo>
                  <a:pt x="1029" y="342"/>
                </a:lnTo>
                <a:lnTo>
                  <a:pt x="1027" y="340"/>
                </a:lnTo>
                <a:lnTo>
                  <a:pt x="1023" y="340"/>
                </a:lnTo>
                <a:lnTo>
                  <a:pt x="1023" y="338"/>
                </a:lnTo>
                <a:lnTo>
                  <a:pt x="1020" y="338"/>
                </a:lnTo>
                <a:lnTo>
                  <a:pt x="1014" y="333"/>
                </a:lnTo>
                <a:lnTo>
                  <a:pt x="1012" y="333"/>
                </a:lnTo>
                <a:lnTo>
                  <a:pt x="1006" y="333"/>
                </a:lnTo>
                <a:lnTo>
                  <a:pt x="1004" y="333"/>
                </a:lnTo>
                <a:lnTo>
                  <a:pt x="1004" y="336"/>
                </a:lnTo>
                <a:lnTo>
                  <a:pt x="1006" y="338"/>
                </a:lnTo>
                <a:lnTo>
                  <a:pt x="1010" y="340"/>
                </a:lnTo>
                <a:lnTo>
                  <a:pt x="1012" y="340"/>
                </a:lnTo>
                <a:lnTo>
                  <a:pt x="1012" y="342"/>
                </a:lnTo>
                <a:lnTo>
                  <a:pt x="1012" y="342"/>
                </a:lnTo>
                <a:lnTo>
                  <a:pt x="1008" y="344"/>
                </a:lnTo>
                <a:lnTo>
                  <a:pt x="1006" y="344"/>
                </a:lnTo>
                <a:lnTo>
                  <a:pt x="1004" y="346"/>
                </a:lnTo>
                <a:lnTo>
                  <a:pt x="999" y="348"/>
                </a:lnTo>
                <a:lnTo>
                  <a:pt x="997" y="350"/>
                </a:lnTo>
                <a:lnTo>
                  <a:pt x="997" y="350"/>
                </a:lnTo>
                <a:lnTo>
                  <a:pt x="995" y="350"/>
                </a:lnTo>
                <a:lnTo>
                  <a:pt x="995" y="350"/>
                </a:lnTo>
                <a:lnTo>
                  <a:pt x="995" y="350"/>
                </a:lnTo>
                <a:lnTo>
                  <a:pt x="995" y="348"/>
                </a:lnTo>
                <a:lnTo>
                  <a:pt x="995" y="348"/>
                </a:lnTo>
                <a:lnTo>
                  <a:pt x="995" y="348"/>
                </a:lnTo>
                <a:lnTo>
                  <a:pt x="995" y="348"/>
                </a:lnTo>
                <a:lnTo>
                  <a:pt x="993" y="350"/>
                </a:lnTo>
                <a:lnTo>
                  <a:pt x="991" y="350"/>
                </a:lnTo>
                <a:lnTo>
                  <a:pt x="989" y="352"/>
                </a:lnTo>
                <a:lnTo>
                  <a:pt x="989" y="352"/>
                </a:lnTo>
                <a:lnTo>
                  <a:pt x="987" y="350"/>
                </a:lnTo>
                <a:lnTo>
                  <a:pt x="987" y="350"/>
                </a:lnTo>
                <a:lnTo>
                  <a:pt x="991" y="348"/>
                </a:lnTo>
                <a:lnTo>
                  <a:pt x="995" y="344"/>
                </a:lnTo>
                <a:lnTo>
                  <a:pt x="995" y="342"/>
                </a:lnTo>
                <a:lnTo>
                  <a:pt x="995" y="342"/>
                </a:lnTo>
                <a:lnTo>
                  <a:pt x="993" y="340"/>
                </a:lnTo>
                <a:lnTo>
                  <a:pt x="985" y="336"/>
                </a:lnTo>
                <a:lnTo>
                  <a:pt x="979" y="336"/>
                </a:lnTo>
                <a:lnTo>
                  <a:pt x="974" y="333"/>
                </a:lnTo>
                <a:lnTo>
                  <a:pt x="970" y="333"/>
                </a:lnTo>
                <a:lnTo>
                  <a:pt x="968" y="333"/>
                </a:lnTo>
                <a:lnTo>
                  <a:pt x="966" y="336"/>
                </a:lnTo>
                <a:lnTo>
                  <a:pt x="964" y="338"/>
                </a:lnTo>
                <a:lnTo>
                  <a:pt x="964" y="338"/>
                </a:lnTo>
                <a:lnTo>
                  <a:pt x="964" y="340"/>
                </a:lnTo>
                <a:lnTo>
                  <a:pt x="964" y="342"/>
                </a:lnTo>
                <a:lnTo>
                  <a:pt x="964" y="342"/>
                </a:lnTo>
                <a:lnTo>
                  <a:pt x="962" y="342"/>
                </a:lnTo>
                <a:lnTo>
                  <a:pt x="962" y="344"/>
                </a:lnTo>
                <a:lnTo>
                  <a:pt x="960" y="342"/>
                </a:lnTo>
                <a:lnTo>
                  <a:pt x="958" y="342"/>
                </a:lnTo>
                <a:lnTo>
                  <a:pt x="953" y="344"/>
                </a:lnTo>
                <a:lnTo>
                  <a:pt x="951" y="344"/>
                </a:lnTo>
                <a:lnTo>
                  <a:pt x="949" y="344"/>
                </a:lnTo>
                <a:lnTo>
                  <a:pt x="949" y="344"/>
                </a:lnTo>
                <a:lnTo>
                  <a:pt x="949" y="344"/>
                </a:lnTo>
                <a:lnTo>
                  <a:pt x="951" y="340"/>
                </a:lnTo>
                <a:lnTo>
                  <a:pt x="953" y="338"/>
                </a:lnTo>
                <a:lnTo>
                  <a:pt x="955" y="338"/>
                </a:lnTo>
                <a:lnTo>
                  <a:pt x="955" y="336"/>
                </a:lnTo>
                <a:lnTo>
                  <a:pt x="955" y="333"/>
                </a:lnTo>
                <a:lnTo>
                  <a:pt x="955" y="333"/>
                </a:lnTo>
                <a:lnTo>
                  <a:pt x="955" y="331"/>
                </a:lnTo>
                <a:lnTo>
                  <a:pt x="955" y="329"/>
                </a:lnTo>
                <a:lnTo>
                  <a:pt x="953" y="327"/>
                </a:lnTo>
                <a:lnTo>
                  <a:pt x="953" y="325"/>
                </a:lnTo>
                <a:lnTo>
                  <a:pt x="953" y="325"/>
                </a:lnTo>
                <a:lnTo>
                  <a:pt x="951" y="325"/>
                </a:lnTo>
                <a:lnTo>
                  <a:pt x="947" y="323"/>
                </a:lnTo>
                <a:lnTo>
                  <a:pt x="935" y="327"/>
                </a:lnTo>
                <a:lnTo>
                  <a:pt x="920" y="331"/>
                </a:lnTo>
                <a:lnTo>
                  <a:pt x="914" y="333"/>
                </a:lnTo>
                <a:lnTo>
                  <a:pt x="909" y="336"/>
                </a:lnTo>
                <a:lnTo>
                  <a:pt x="905" y="338"/>
                </a:lnTo>
                <a:lnTo>
                  <a:pt x="897" y="344"/>
                </a:lnTo>
                <a:lnTo>
                  <a:pt x="893" y="346"/>
                </a:lnTo>
                <a:lnTo>
                  <a:pt x="893" y="348"/>
                </a:lnTo>
                <a:lnTo>
                  <a:pt x="891" y="348"/>
                </a:lnTo>
                <a:lnTo>
                  <a:pt x="893" y="350"/>
                </a:lnTo>
                <a:lnTo>
                  <a:pt x="893" y="350"/>
                </a:lnTo>
                <a:lnTo>
                  <a:pt x="895" y="352"/>
                </a:lnTo>
                <a:lnTo>
                  <a:pt x="895" y="352"/>
                </a:lnTo>
                <a:lnTo>
                  <a:pt x="895" y="352"/>
                </a:lnTo>
                <a:lnTo>
                  <a:pt x="893" y="354"/>
                </a:lnTo>
                <a:lnTo>
                  <a:pt x="891" y="357"/>
                </a:lnTo>
                <a:lnTo>
                  <a:pt x="884" y="361"/>
                </a:lnTo>
                <a:lnTo>
                  <a:pt x="884" y="361"/>
                </a:lnTo>
                <a:lnTo>
                  <a:pt x="884" y="363"/>
                </a:lnTo>
                <a:lnTo>
                  <a:pt x="884" y="365"/>
                </a:lnTo>
                <a:lnTo>
                  <a:pt x="884" y="367"/>
                </a:lnTo>
                <a:lnTo>
                  <a:pt x="884" y="367"/>
                </a:lnTo>
                <a:lnTo>
                  <a:pt x="886" y="369"/>
                </a:lnTo>
                <a:lnTo>
                  <a:pt x="891" y="369"/>
                </a:lnTo>
                <a:lnTo>
                  <a:pt x="893" y="369"/>
                </a:lnTo>
                <a:lnTo>
                  <a:pt x="899" y="369"/>
                </a:lnTo>
                <a:lnTo>
                  <a:pt x="901" y="369"/>
                </a:lnTo>
                <a:lnTo>
                  <a:pt x="901" y="371"/>
                </a:lnTo>
                <a:lnTo>
                  <a:pt x="897" y="373"/>
                </a:lnTo>
                <a:lnTo>
                  <a:pt x="895" y="375"/>
                </a:lnTo>
                <a:lnTo>
                  <a:pt x="895" y="375"/>
                </a:lnTo>
                <a:lnTo>
                  <a:pt x="895" y="375"/>
                </a:lnTo>
                <a:lnTo>
                  <a:pt x="899" y="378"/>
                </a:lnTo>
                <a:lnTo>
                  <a:pt x="903" y="378"/>
                </a:lnTo>
                <a:lnTo>
                  <a:pt x="907" y="375"/>
                </a:lnTo>
                <a:lnTo>
                  <a:pt x="916" y="375"/>
                </a:lnTo>
                <a:lnTo>
                  <a:pt x="932" y="373"/>
                </a:lnTo>
                <a:lnTo>
                  <a:pt x="937" y="373"/>
                </a:lnTo>
                <a:lnTo>
                  <a:pt x="937" y="373"/>
                </a:lnTo>
                <a:lnTo>
                  <a:pt x="937" y="375"/>
                </a:lnTo>
                <a:lnTo>
                  <a:pt x="935" y="375"/>
                </a:lnTo>
                <a:lnTo>
                  <a:pt x="930" y="373"/>
                </a:lnTo>
                <a:lnTo>
                  <a:pt x="928" y="375"/>
                </a:lnTo>
                <a:lnTo>
                  <a:pt x="926" y="375"/>
                </a:lnTo>
                <a:lnTo>
                  <a:pt x="926" y="375"/>
                </a:lnTo>
                <a:lnTo>
                  <a:pt x="928" y="375"/>
                </a:lnTo>
                <a:lnTo>
                  <a:pt x="928" y="378"/>
                </a:lnTo>
                <a:lnTo>
                  <a:pt x="926" y="378"/>
                </a:lnTo>
                <a:lnTo>
                  <a:pt x="924" y="378"/>
                </a:lnTo>
                <a:lnTo>
                  <a:pt x="922" y="378"/>
                </a:lnTo>
                <a:lnTo>
                  <a:pt x="916" y="380"/>
                </a:lnTo>
                <a:lnTo>
                  <a:pt x="907" y="382"/>
                </a:lnTo>
                <a:lnTo>
                  <a:pt x="901" y="382"/>
                </a:lnTo>
                <a:lnTo>
                  <a:pt x="899" y="384"/>
                </a:lnTo>
                <a:lnTo>
                  <a:pt x="895" y="386"/>
                </a:lnTo>
                <a:lnTo>
                  <a:pt x="893" y="386"/>
                </a:lnTo>
                <a:lnTo>
                  <a:pt x="893" y="388"/>
                </a:lnTo>
                <a:lnTo>
                  <a:pt x="895" y="390"/>
                </a:lnTo>
                <a:lnTo>
                  <a:pt x="905" y="396"/>
                </a:lnTo>
                <a:lnTo>
                  <a:pt x="914" y="396"/>
                </a:lnTo>
                <a:lnTo>
                  <a:pt x="922" y="396"/>
                </a:lnTo>
                <a:lnTo>
                  <a:pt x="924" y="396"/>
                </a:lnTo>
                <a:lnTo>
                  <a:pt x="926" y="398"/>
                </a:lnTo>
                <a:lnTo>
                  <a:pt x="928" y="398"/>
                </a:lnTo>
                <a:lnTo>
                  <a:pt x="937" y="396"/>
                </a:lnTo>
                <a:lnTo>
                  <a:pt x="945" y="396"/>
                </a:lnTo>
                <a:lnTo>
                  <a:pt x="947" y="396"/>
                </a:lnTo>
                <a:lnTo>
                  <a:pt x="951" y="396"/>
                </a:lnTo>
                <a:lnTo>
                  <a:pt x="953" y="396"/>
                </a:lnTo>
                <a:lnTo>
                  <a:pt x="958" y="394"/>
                </a:lnTo>
                <a:lnTo>
                  <a:pt x="960" y="394"/>
                </a:lnTo>
                <a:lnTo>
                  <a:pt x="966" y="396"/>
                </a:lnTo>
                <a:lnTo>
                  <a:pt x="968" y="396"/>
                </a:lnTo>
                <a:lnTo>
                  <a:pt x="983" y="401"/>
                </a:lnTo>
                <a:lnTo>
                  <a:pt x="989" y="405"/>
                </a:lnTo>
                <a:lnTo>
                  <a:pt x="991" y="405"/>
                </a:lnTo>
                <a:lnTo>
                  <a:pt x="989" y="405"/>
                </a:lnTo>
                <a:lnTo>
                  <a:pt x="989" y="407"/>
                </a:lnTo>
                <a:lnTo>
                  <a:pt x="983" y="405"/>
                </a:lnTo>
                <a:lnTo>
                  <a:pt x="981" y="407"/>
                </a:lnTo>
                <a:lnTo>
                  <a:pt x="979" y="407"/>
                </a:lnTo>
                <a:lnTo>
                  <a:pt x="976" y="407"/>
                </a:lnTo>
                <a:lnTo>
                  <a:pt x="968" y="407"/>
                </a:lnTo>
                <a:lnTo>
                  <a:pt x="962" y="407"/>
                </a:lnTo>
                <a:lnTo>
                  <a:pt x="958" y="405"/>
                </a:lnTo>
                <a:lnTo>
                  <a:pt x="953" y="405"/>
                </a:lnTo>
                <a:lnTo>
                  <a:pt x="947" y="405"/>
                </a:lnTo>
                <a:lnTo>
                  <a:pt x="935" y="407"/>
                </a:lnTo>
                <a:lnTo>
                  <a:pt x="920" y="409"/>
                </a:lnTo>
                <a:lnTo>
                  <a:pt x="911" y="411"/>
                </a:lnTo>
                <a:lnTo>
                  <a:pt x="909" y="411"/>
                </a:lnTo>
                <a:lnTo>
                  <a:pt x="909" y="411"/>
                </a:lnTo>
                <a:lnTo>
                  <a:pt x="909" y="413"/>
                </a:lnTo>
                <a:lnTo>
                  <a:pt x="911" y="415"/>
                </a:lnTo>
                <a:lnTo>
                  <a:pt x="911" y="417"/>
                </a:lnTo>
                <a:lnTo>
                  <a:pt x="911" y="417"/>
                </a:lnTo>
                <a:lnTo>
                  <a:pt x="914" y="419"/>
                </a:lnTo>
                <a:lnTo>
                  <a:pt x="918" y="424"/>
                </a:lnTo>
                <a:lnTo>
                  <a:pt x="918" y="426"/>
                </a:lnTo>
                <a:lnTo>
                  <a:pt x="920" y="426"/>
                </a:lnTo>
                <a:lnTo>
                  <a:pt x="920" y="428"/>
                </a:lnTo>
                <a:lnTo>
                  <a:pt x="920" y="428"/>
                </a:lnTo>
                <a:lnTo>
                  <a:pt x="926" y="430"/>
                </a:lnTo>
                <a:lnTo>
                  <a:pt x="928" y="430"/>
                </a:lnTo>
                <a:lnTo>
                  <a:pt x="932" y="432"/>
                </a:lnTo>
                <a:lnTo>
                  <a:pt x="939" y="432"/>
                </a:lnTo>
                <a:lnTo>
                  <a:pt x="947" y="432"/>
                </a:lnTo>
                <a:lnTo>
                  <a:pt x="951" y="432"/>
                </a:lnTo>
                <a:lnTo>
                  <a:pt x="955" y="432"/>
                </a:lnTo>
                <a:lnTo>
                  <a:pt x="960" y="434"/>
                </a:lnTo>
                <a:lnTo>
                  <a:pt x="962" y="434"/>
                </a:lnTo>
                <a:lnTo>
                  <a:pt x="962" y="438"/>
                </a:lnTo>
                <a:lnTo>
                  <a:pt x="962" y="438"/>
                </a:lnTo>
                <a:lnTo>
                  <a:pt x="962" y="443"/>
                </a:lnTo>
                <a:lnTo>
                  <a:pt x="962" y="445"/>
                </a:lnTo>
                <a:lnTo>
                  <a:pt x="966" y="449"/>
                </a:lnTo>
                <a:lnTo>
                  <a:pt x="968" y="451"/>
                </a:lnTo>
                <a:lnTo>
                  <a:pt x="968" y="451"/>
                </a:lnTo>
                <a:lnTo>
                  <a:pt x="970" y="451"/>
                </a:lnTo>
                <a:lnTo>
                  <a:pt x="972" y="451"/>
                </a:lnTo>
                <a:lnTo>
                  <a:pt x="976" y="451"/>
                </a:lnTo>
                <a:lnTo>
                  <a:pt x="981" y="451"/>
                </a:lnTo>
                <a:lnTo>
                  <a:pt x="991" y="451"/>
                </a:lnTo>
                <a:lnTo>
                  <a:pt x="995" y="449"/>
                </a:lnTo>
                <a:lnTo>
                  <a:pt x="997" y="449"/>
                </a:lnTo>
                <a:lnTo>
                  <a:pt x="999" y="449"/>
                </a:lnTo>
                <a:lnTo>
                  <a:pt x="1002" y="449"/>
                </a:lnTo>
                <a:lnTo>
                  <a:pt x="1008" y="449"/>
                </a:lnTo>
                <a:lnTo>
                  <a:pt x="1014" y="447"/>
                </a:lnTo>
                <a:lnTo>
                  <a:pt x="1023" y="447"/>
                </a:lnTo>
                <a:lnTo>
                  <a:pt x="1029" y="445"/>
                </a:lnTo>
                <a:lnTo>
                  <a:pt x="1033" y="443"/>
                </a:lnTo>
                <a:lnTo>
                  <a:pt x="1035" y="440"/>
                </a:lnTo>
                <a:lnTo>
                  <a:pt x="1037" y="440"/>
                </a:lnTo>
                <a:lnTo>
                  <a:pt x="1046" y="440"/>
                </a:lnTo>
                <a:lnTo>
                  <a:pt x="1052" y="438"/>
                </a:lnTo>
                <a:lnTo>
                  <a:pt x="1052" y="438"/>
                </a:lnTo>
                <a:lnTo>
                  <a:pt x="1056" y="434"/>
                </a:lnTo>
                <a:lnTo>
                  <a:pt x="1056" y="434"/>
                </a:lnTo>
                <a:lnTo>
                  <a:pt x="1060" y="430"/>
                </a:lnTo>
                <a:lnTo>
                  <a:pt x="1060" y="428"/>
                </a:lnTo>
                <a:lnTo>
                  <a:pt x="1062" y="428"/>
                </a:lnTo>
                <a:lnTo>
                  <a:pt x="1064" y="428"/>
                </a:lnTo>
                <a:lnTo>
                  <a:pt x="1067" y="428"/>
                </a:lnTo>
                <a:lnTo>
                  <a:pt x="1067" y="428"/>
                </a:lnTo>
                <a:lnTo>
                  <a:pt x="1067" y="430"/>
                </a:lnTo>
                <a:lnTo>
                  <a:pt x="1067" y="432"/>
                </a:lnTo>
                <a:lnTo>
                  <a:pt x="1067" y="432"/>
                </a:lnTo>
                <a:lnTo>
                  <a:pt x="1067" y="432"/>
                </a:lnTo>
                <a:lnTo>
                  <a:pt x="1069" y="434"/>
                </a:lnTo>
                <a:lnTo>
                  <a:pt x="1071" y="434"/>
                </a:lnTo>
                <a:lnTo>
                  <a:pt x="1073" y="434"/>
                </a:lnTo>
                <a:lnTo>
                  <a:pt x="1075" y="434"/>
                </a:lnTo>
                <a:lnTo>
                  <a:pt x="1079" y="434"/>
                </a:lnTo>
                <a:lnTo>
                  <a:pt x="1083" y="436"/>
                </a:lnTo>
                <a:lnTo>
                  <a:pt x="1085" y="436"/>
                </a:lnTo>
                <a:lnTo>
                  <a:pt x="1085" y="436"/>
                </a:lnTo>
                <a:lnTo>
                  <a:pt x="1085" y="436"/>
                </a:lnTo>
                <a:lnTo>
                  <a:pt x="1085" y="438"/>
                </a:lnTo>
                <a:lnTo>
                  <a:pt x="1083" y="440"/>
                </a:lnTo>
                <a:lnTo>
                  <a:pt x="1085" y="440"/>
                </a:lnTo>
                <a:lnTo>
                  <a:pt x="1094" y="443"/>
                </a:lnTo>
                <a:lnTo>
                  <a:pt x="1094" y="440"/>
                </a:lnTo>
                <a:lnTo>
                  <a:pt x="1096" y="440"/>
                </a:lnTo>
                <a:lnTo>
                  <a:pt x="1100" y="443"/>
                </a:lnTo>
                <a:lnTo>
                  <a:pt x="1104" y="443"/>
                </a:lnTo>
                <a:lnTo>
                  <a:pt x="1108" y="443"/>
                </a:lnTo>
                <a:lnTo>
                  <a:pt x="1113" y="443"/>
                </a:lnTo>
                <a:lnTo>
                  <a:pt x="1117" y="443"/>
                </a:lnTo>
                <a:lnTo>
                  <a:pt x="1119" y="443"/>
                </a:lnTo>
                <a:lnTo>
                  <a:pt x="1119" y="443"/>
                </a:lnTo>
                <a:lnTo>
                  <a:pt x="1123" y="440"/>
                </a:lnTo>
                <a:lnTo>
                  <a:pt x="1125" y="440"/>
                </a:lnTo>
                <a:lnTo>
                  <a:pt x="1129" y="438"/>
                </a:lnTo>
                <a:lnTo>
                  <a:pt x="1131" y="438"/>
                </a:lnTo>
                <a:lnTo>
                  <a:pt x="1134" y="434"/>
                </a:lnTo>
                <a:lnTo>
                  <a:pt x="1134" y="434"/>
                </a:lnTo>
                <a:lnTo>
                  <a:pt x="1134" y="432"/>
                </a:lnTo>
                <a:lnTo>
                  <a:pt x="1131" y="432"/>
                </a:lnTo>
                <a:lnTo>
                  <a:pt x="1131" y="432"/>
                </a:lnTo>
                <a:lnTo>
                  <a:pt x="1129" y="432"/>
                </a:lnTo>
                <a:lnTo>
                  <a:pt x="1129" y="432"/>
                </a:lnTo>
                <a:lnTo>
                  <a:pt x="1129" y="432"/>
                </a:lnTo>
                <a:lnTo>
                  <a:pt x="1129" y="430"/>
                </a:lnTo>
                <a:lnTo>
                  <a:pt x="1129" y="430"/>
                </a:lnTo>
                <a:lnTo>
                  <a:pt x="1129" y="430"/>
                </a:lnTo>
                <a:lnTo>
                  <a:pt x="1129" y="428"/>
                </a:lnTo>
                <a:lnTo>
                  <a:pt x="1129" y="428"/>
                </a:lnTo>
                <a:lnTo>
                  <a:pt x="1129" y="426"/>
                </a:lnTo>
                <a:lnTo>
                  <a:pt x="1127" y="426"/>
                </a:lnTo>
                <a:lnTo>
                  <a:pt x="1123" y="426"/>
                </a:lnTo>
                <a:lnTo>
                  <a:pt x="1123" y="428"/>
                </a:lnTo>
                <a:lnTo>
                  <a:pt x="1119" y="428"/>
                </a:lnTo>
                <a:lnTo>
                  <a:pt x="1117" y="430"/>
                </a:lnTo>
                <a:lnTo>
                  <a:pt x="1115" y="432"/>
                </a:lnTo>
                <a:lnTo>
                  <a:pt x="1115" y="434"/>
                </a:lnTo>
                <a:lnTo>
                  <a:pt x="1115" y="432"/>
                </a:lnTo>
                <a:lnTo>
                  <a:pt x="1115" y="430"/>
                </a:lnTo>
                <a:lnTo>
                  <a:pt x="1115" y="428"/>
                </a:lnTo>
                <a:lnTo>
                  <a:pt x="1115" y="426"/>
                </a:lnTo>
                <a:lnTo>
                  <a:pt x="1115" y="426"/>
                </a:lnTo>
                <a:lnTo>
                  <a:pt x="1115" y="426"/>
                </a:lnTo>
                <a:lnTo>
                  <a:pt x="1113" y="426"/>
                </a:lnTo>
                <a:lnTo>
                  <a:pt x="1111" y="424"/>
                </a:lnTo>
                <a:lnTo>
                  <a:pt x="1111" y="424"/>
                </a:lnTo>
                <a:lnTo>
                  <a:pt x="1108" y="422"/>
                </a:lnTo>
                <a:lnTo>
                  <a:pt x="1108" y="422"/>
                </a:lnTo>
                <a:lnTo>
                  <a:pt x="1111" y="422"/>
                </a:lnTo>
                <a:lnTo>
                  <a:pt x="1111" y="422"/>
                </a:lnTo>
                <a:lnTo>
                  <a:pt x="1115" y="424"/>
                </a:lnTo>
                <a:lnTo>
                  <a:pt x="1117" y="424"/>
                </a:lnTo>
                <a:lnTo>
                  <a:pt x="1119" y="424"/>
                </a:lnTo>
                <a:lnTo>
                  <a:pt x="1121" y="424"/>
                </a:lnTo>
                <a:lnTo>
                  <a:pt x="1121" y="424"/>
                </a:lnTo>
                <a:lnTo>
                  <a:pt x="1123" y="424"/>
                </a:lnTo>
                <a:lnTo>
                  <a:pt x="1123" y="422"/>
                </a:lnTo>
                <a:lnTo>
                  <a:pt x="1123" y="422"/>
                </a:lnTo>
                <a:lnTo>
                  <a:pt x="1121" y="422"/>
                </a:lnTo>
                <a:lnTo>
                  <a:pt x="1121" y="419"/>
                </a:lnTo>
                <a:lnTo>
                  <a:pt x="1123" y="419"/>
                </a:lnTo>
                <a:lnTo>
                  <a:pt x="1125" y="417"/>
                </a:lnTo>
                <a:lnTo>
                  <a:pt x="1127" y="417"/>
                </a:lnTo>
                <a:lnTo>
                  <a:pt x="1127" y="417"/>
                </a:lnTo>
                <a:lnTo>
                  <a:pt x="1129" y="417"/>
                </a:lnTo>
                <a:lnTo>
                  <a:pt x="1131" y="419"/>
                </a:lnTo>
                <a:lnTo>
                  <a:pt x="1134" y="419"/>
                </a:lnTo>
                <a:lnTo>
                  <a:pt x="1136" y="422"/>
                </a:lnTo>
                <a:lnTo>
                  <a:pt x="1136" y="419"/>
                </a:lnTo>
                <a:lnTo>
                  <a:pt x="1136" y="419"/>
                </a:lnTo>
                <a:lnTo>
                  <a:pt x="1138" y="417"/>
                </a:lnTo>
                <a:lnTo>
                  <a:pt x="1138" y="417"/>
                </a:lnTo>
                <a:lnTo>
                  <a:pt x="1138" y="417"/>
                </a:lnTo>
                <a:lnTo>
                  <a:pt x="1138" y="419"/>
                </a:lnTo>
                <a:lnTo>
                  <a:pt x="1140" y="419"/>
                </a:lnTo>
                <a:lnTo>
                  <a:pt x="1142" y="422"/>
                </a:lnTo>
                <a:lnTo>
                  <a:pt x="1144" y="422"/>
                </a:lnTo>
                <a:lnTo>
                  <a:pt x="1144" y="422"/>
                </a:lnTo>
                <a:lnTo>
                  <a:pt x="1146" y="419"/>
                </a:lnTo>
                <a:close/>
                <a:moveTo>
                  <a:pt x="1140" y="428"/>
                </a:moveTo>
                <a:lnTo>
                  <a:pt x="1142" y="428"/>
                </a:lnTo>
                <a:lnTo>
                  <a:pt x="1142" y="428"/>
                </a:lnTo>
                <a:lnTo>
                  <a:pt x="1144" y="428"/>
                </a:lnTo>
                <a:lnTo>
                  <a:pt x="1144" y="426"/>
                </a:lnTo>
                <a:lnTo>
                  <a:pt x="1144" y="426"/>
                </a:lnTo>
                <a:lnTo>
                  <a:pt x="1144" y="426"/>
                </a:lnTo>
                <a:lnTo>
                  <a:pt x="1144" y="424"/>
                </a:lnTo>
                <a:lnTo>
                  <a:pt x="1142" y="424"/>
                </a:lnTo>
                <a:lnTo>
                  <a:pt x="1140" y="424"/>
                </a:lnTo>
                <a:lnTo>
                  <a:pt x="1140" y="424"/>
                </a:lnTo>
                <a:lnTo>
                  <a:pt x="1140" y="424"/>
                </a:lnTo>
                <a:lnTo>
                  <a:pt x="1140" y="426"/>
                </a:lnTo>
                <a:lnTo>
                  <a:pt x="1142" y="426"/>
                </a:lnTo>
                <a:lnTo>
                  <a:pt x="1142" y="426"/>
                </a:lnTo>
                <a:lnTo>
                  <a:pt x="1142" y="426"/>
                </a:lnTo>
                <a:lnTo>
                  <a:pt x="1140" y="428"/>
                </a:lnTo>
                <a:lnTo>
                  <a:pt x="1140" y="428"/>
                </a:lnTo>
                <a:lnTo>
                  <a:pt x="1140" y="428"/>
                </a:lnTo>
                <a:lnTo>
                  <a:pt x="1140" y="428"/>
                </a:lnTo>
                <a:lnTo>
                  <a:pt x="1140" y="428"/>
                </a:lnTo>
                <a:close/>
                <a:moveTo>
                  <a:pt x="1150" y="445"/>
                </a:moveTo>
                <a:lnTo>
                  <a:pt x="1150" y="445"/>
                </a:lnTo>
                <a:lnTo>
                  <a:pt x="1152" y="443"/>
                </a:lnTo>
                <a:lnTo>
                  <a:pt x="1152" y="443"/>
                </a:lnTo>
                <a:lnTo>
                  <a:pt x="1152" y="445"/>
                </a:lnTo>
                <a:lnTo>
                  <a:pt x="1152" y="445"/>
                </a:lnTo>
                <a:lnTo>
                  <a:pt x="1152" y="445"/>
                </a:lnTo>
                <a:lnTo>
                  <a:pt x="1155" y="445"/>
                </a:lnTo>
                <a:lnTo>
                  <a:pt x="1155" y="445"/>
                </a:lnTo>
                <a:lnTo>
                  <a:pt x="1155" y="445"/>
                </a:lnTo>
                <a:lnTo>
                  <a:pt x="1157" y="443"/>
                </a:lnTo>
                <a:lnTo>
                  <a:pt x="1157" y="440"/>
                </a:lnTo>
                <a:lnTo>
                  <a:pt x="1157" y="440"/>
                </a:lnTo>
                <a:lnTo>
                  <a:pt x="1155" y="438"/>
                </a:lnTo>
                <a:lnTo>
                  <a:pt x="1155" y="438"/>
                </a:lnTo>
                <a:lnTo>
                  <a:pt x="1152" y="438"/>
                </a:lnTo>
                <a:lnTo>
                  <a:pt x="1152" y="438"/>
                </a:lnTo>
                <a:lnTo>
                  <a:pt x="1150" y="438"/>
                </a:lnTo>
                <a:lnTo>
                  <a:pt x="1150" y="438"/>
                </a:lnTo>
                <a:lnTo>
                  <a:pt x="1150" y="438"/>
                </a:lnTo>
                <a:lnTo>
                  <a:pt x="1150" y="438"/>
                </a:lnTo>
                <a:lnTo>
                  <a:pt x="1150" y="440"/>
                </a:lnTo>
                <a:lnTo>
                  <a:pt x="1150" y="443"/>
                </a:lnTo>
                <a:lnTo>
                  <a:pt x="1150" y="443"/>
                </a:lnTo>
                <a:lnTo>
                  <a:pt x="1150" y="445"/>
                </a:lnTo>
                <a:lnTo>
                  <a:pt x="1150" y="445"/>
                </a:lnTo>
                <a:close/>
                <a:moveTo>
                  <a:pt x="1211" y="262"/>
                </a:moveTo>
                <a:lnTo>
                  <a:pt x="1213" y="264"/>
                </a:lnTo>
                <a:lnTo>
                  <a:pt x="1215" y="264"/>
                </a:lnTo>
                <a:lnTo>
                  <a:pt x="1215" y="262"/>
                </a:lnTo>
                <a:lnTo>
                  <a:pt x="1217" y="262"/>
                </a:lnTo>
                <a:lnTo>
                  <a:pt x="1217" y="262"/>
                </a:lnTo>
                <a:lnTo>
                  <a:pt x="1217" y="260"/>
                </a:lnTo>
                <a:lnTo>
                  <a:pt x="1215" y="260"/>
                </a:lnTo>
                <a:lnTo>
                  <a:pt x="1211" y="258"/>
                </a:lnTo>
                <a:lnTo>
                  <a:pt x="1211" y="258"/>
                </a:lnTo>
                <a:lnTo>
                  <a:pt x="1211" y="258"/>
                </a:lnTo>
                <a:lnTo>
                  <a:pt x="1211" y="260"/>
                </a:lnTo>
                <a:lnTo>
                  <a:pt x="1209" y="260"/>
                </a:lnTo>
                <a:lnTo>
                  <a:pt x="1205" y="262"/>
                </a:lnTo>
                <a:lnTo>
                  <a:pt x="1203" y="262"/>
                </a:lnTo>
                <a:lnTo>
                  <a:pt x="1203" y="264"/>
                </a:lnTo>
                <a:lnTo>
                  <a:pt x="1203" y="264"/>
                </a:lnTo>
                <a:lnTo>
                  <a:pt x="1203" y="266"/>
                </a:lnTo>
                <a:lnTo>
                  <a:pt x="1205" y="266"/>
                </a:lnTo>
                <a:lnTo>
                  <a:pt x="1207" y="266"/>
                </a:lnTo>
                <a:lnTo>
                  <a:pt x="1207" y="266"/>
                </a:lnTo>
                <a:lnTo>
                  <a:pt x="1207" y="264"/>
                </a:lnTo>
                <a:lnTo>
                  <a:pt x="1211" y="262"/>
                </a:lnTo>
                <a:lnTo>
                  <a:pt x="1211" y="262"/>
                </a:lnTo>
                <a:close/>
                <a:moveTo>
                  <a:pt x="1205" y="329"/>
                </a:moveTo>
                <a:lnTo>
                  <a:pt x="1205" y="329"/>
                </a:lnTo>
                <a:lnTo>
                  <a:pt x="1205" y="327"/>
                </a:lnTo>
                <a:lnTo>
                  <a:pt x="1203" y="329"/>
                </a:lnTo>
                <a:lnTo>
                  <a:pt x="1201" y="329"/>
                </a:lnTo>
                <a:lnTo>
                  <a:pt x="1201" y="331"/>
                </a:lnTo>
                <a:lnTo>
                  <a:pt x="1201" y="331"/>
                </a:lnTo>
                <a:lnTo>
                  <a:pt x="1201" y="333"/>
                </a:lnTo>
                <a:lnTo>
                  <a:pt x="1203" y="336"/>
                </a:lnTo>
                <a:lnTo>
                  <a:pt x="1205" y="336"/>
                </a:lnTo>
                <a:lnTo>
                  <a:pt x="1207" y="336"/>
                </a:lnTo>
                <a:lnTo>
                  <a:pt x="1207" y="333"/>
                </a:lnTo>
                <a:lnTo>
                  <a:pt x="1207" y="333"/>
                </a:lnTo>
                <a:lnTo>
                  <a:pt x="1209" y="331"/>
                </a:lnTo>
                <a:lnTo>
                  <a:pt x="1209" y="331"/>
                </a:lnTo>
                <a:lnTo>
                  <a:pt x="1207" y="331"/>
                </a:lnTo>
                <a:lnTo>
                  <a:pt x="1207" y="329"/>
                </a:lnTo>
                <a:lnTo>
                  <a:pt x="1205" y="329"/>
                </a:lnTo>
                <a:close/>
                <a:moveTo>
                  <a:pt x="1234" y="252"/>
                </a:moveTo>
                <a:lnTo>
                  <a:pt x="1234" y="254"/>
                </a:lnTo>
                <a:lnTo>
                  <a:pt x="1234" y="254"/>
                </a:lnTo>
                <a:lnTo>
                  <a:pt x="1234" y="256"/>
                </a:lnTo>
                <a:lnTo>
                  <a:pt x="1236" y="256"/>
                </a:lnTo>
                <a:lnTo>
                  <a:pt x="1238" y="256"/>
                </a:lnTo>
                <a:lnTo>
                  <a:pt x="1240" y="256"/>
                </a:lnTo>
                <a:lnTo>
                  <a:pt x="1243" y="254"/>
                </a:lnTo>
                <a:lnTo>
                  <a:pt x="1243" y="254"/>
                </a:lnTo>
                <a:lnTo>
                  <a:pt x="1240" y="254"/>
                </a:lnTo>
                <a:lnTo>
                  <a:pt x="1240" y="252"/>
                </a:lnTo>
                <a:lnTo>
                  <a:pt x="1240" y="250"/>
                </a:lnTo>
                <a:lnTo>
                  <a:pt x="1238" y="250"/>
                </a:lnTo>
                <a:lnTo>
                  <a:pt x="1238" y="248"/>
                </a:lnTo>
                <a:lnTo>
                  <a:pt x="1238" y="248"/>
                </a:lnTo>
                <a:lnTo>
                  <a:pt x="1234" y="250"/>
                </a:lnTo>
                <a:lnTo>
                  <a:pt x="1234" y="250"/>
                </a:lnTo>
                <a:lnTo>
                  <a:pt x="1234" y="250"/>
                </a:lnTo>
                <a:lnTo>
                  <a:pt x="1232" y="250"/>
                </a:lnTo>
                <a:lnTo>
                  <a:pt x="1232" y="252"/>
                </a:lnTo>
                <a:lnTo>
                  <a:pt x="1234" y="252"/>
                </a:lnTo>
                <a:lnTo>
                  <a:pt x="1234" y="252"/>
                </a:lnTo>
                <a:close/>
                <a:moveTo>
                  <a:pt x="1136" y="231"/>
                </a:moveTo>
                <a:lnTo>
                  <a:pt x="1136" y="231"/>
                </a:lnTo>
                <a:lnTo>
                  <a:pt x="1138" y="231"/>
                </a:lnTo>
                <a:lnTo>
                  <a:pt x="1142" y="231"/>
                </a:lnTo>
                <a:lnTo>
                  <a:pt x="1148" y="229"/>
                </a:lnTo>
                <a:lnTo>
                  <a:pt x="1155" y="227"/>
                </a:lnTo>
                <a:lnTo>
                  <a:pt x="1152" y="227"/>
                </a:lnTo>
                <a:lnTo>
                  <a:pt x="1150" y="227"/>
                </a:lnTo>
                <a:lnTo>
                  <a:pt x="1146" y="227"/>
                </a:lnTo>
                <a:lnTo>
                  <a:pt x="1144" y="227"/>
                </a:lnTo>
                <a:lnTo>
                  <a:pt x="1142" y="229"/>
                </a:lnTo>
                <a:lnTo>
                  <a:pt x="1138" y="229"/>
                </a:lnTo>
                <a:lnTo>
                  <a:pt x="1136" y="231"/>
                </a:lnTo>
                <a:close/>
                <a:moveTo>
                  <a:pt x="1188" y="302"/>
                </a:moveTo>
                <a:lnTo>
                  <a:pt x="1180" y="304"/>
                </a:lnTo>
                <a:lnTo>
                  <a:pt x="1175" y="304"/>
                </a:lnTo>
                <a:lnTo>
                  <a:pt x="1175" y="306"/>
                </a:lnTo>
                <a:lnTo>
                  <a:pt x="1173" y="306"/>
                </a:lnTo>
                <a:lnTo>
                  <a:pt x="1173" y="306"/>
                </a:lnTo>
                <a:lnTo>
                  <a:pt x="1171" y="306"/>
                </a:lnTo>
                <a:lnTo>
                  <a:pt x="1169" y="308"/>
                </a:lnTo>
                <a:lnTo>
                  <a:pt x="1167" y="308"/>
                </a:lnTo>
                <a:lnTo>
                  <a:pt x="1167" y="308"/>
                </a:lnTo>
                <a:lnTo>
                  <a:pt x="1167" y="308"/>
                </a:lnTo>
                <a:lnTo>
                  <a:pt x="1169" y="310"/>
                </a:lnTo>
                <a:lnTo>
                  <a:pt x="1173" y="310"/>
                </a:lnTo>
                <a:lnTo>
                  <a:pt x="1175" y="310"/>
                </a:lnTo>
                <a:lnTo>
                  <a:pt x="1178" y="310"/>
                </a:lnTo>
                <a:lnTo>
                  <a:pt x="1178" y="310"/>
                </a:lnTo>
                <a:lnTo>
                  <a:pt x="1180" y="310"/>
                </a:lnTo>
                <a:lnTo>
                  <a:pt x="1184" y="308"/>
                </a:lnTo>
                <a:lnTo>
                  <a:pt x="1186" y="308"/>
                </a:lnTo>
                <a:lnTo>
                  <a:pt x="1190" y="306"/>
                </a:lnTo>
                <a:lnTo>
                  <a:pt x="1192" y="306"/>
                </a:lnTo>
                <a:lnTo>
                  <a:pt x="1192" y="304"/>
                </a:lnTo>
                <a:lnTo>
                  <a:pt x="1192" y="304"/>
                </a:lnTo>
                <a:lnTo>
                  <a:pt x="1192" y="302"/>
                </a:lnTo>
                <a:lnTo>
                  <a:pt x="1192" y="302"/>
                </a:lnTo>
                <a:lnTo>
                  <a:pt x="1190" y="302"/>
                </a:lnTo>
                <a:lnTo>
                  <a:pt x="1188" y="302"/>
                </a:lnTo>
                <a:close/>
                <a:moveTo>
                  <a:pt x="1117" y="178"/>
                </a:moveTo>
                <a:lnTo>
                  <a:pt x="1117" y="180"/>
                </a:lnTo>
                <a:lnTo>
                  <a:pt x="1115" y="180"/>
                </a:lnTo>
                <a:lnTo>
                  <a:pt x="1113" y="183"/>
                </a:lnTo>
                <a:lnTo>
                  <a:pt x="1113" y="183"/>
                </a:lnTo>
                <a:lnTo>
                  <a:pt x="1113" y="183"/>
                </a:lnTo>
                <a:lnTo>
                  <a:pt x="1113" y="183"/>
                </a:lnTo>
                <a:lnTo>
                  <a:pt x="1115" y="185"/>
                </a:lnTo>
                <a:lnTo>
                  <a:pt x="1115" y="183"/>
                </a:lnTo>
                <a:lnTo>
                  <a:pt x="1119" y="180"/>
                </a:lnTo>
                <a:lnTo>
                  <a:pt x="1119" y="180"/>
                </a:lnTo>
                <a:lnTo>
                  <a:pt x="1117" y="178"/>
                </a:lnTo>
                <a:close/>
                <a:moveTo>
                  <a:pt x="1123" y="243"/>
                </a:moveTo>
                <a:lnTo>
                  <a:pt x="1121" y="239"/>
                </a:lnTo>
                <a:lnTo>
                  <a:pt x="1119" y="239"/>
                </a:lnTo>
                <a:lnTo>
                  <a:pt x="1115" y="239"/>
                </a:lnTo>
                <a:lnTo>
                  <a:pt x="1106" y="241"/>
                </a:lnTo>
                <a:lnTo>
                  <a:pt x="1100" y="241"/>
                </a:lnTo>
                <a:lnTo>
                  <a:pt x="1096" y="243"/>
                </a:lnTo>
                <a:lnTo>
                  <a:pt x="1096" y="245"/>
                </a:lnTo>
                <a:lnTo>
                  <a:pt x="1098" y="248"/>
                </a:lnTo>
                <a:lnTo>
                  <a:pt x="1102" y="248"/>
                </a:lnTo>
                <a:lnTo>
                  <a:pt x="1104" y="248"/>
                </a:lnTo>
                <a:lnTo>
                  <a:pt x="1102" y="250"/>
                </a:lnTo>
                <a:lnTo>
                  <a:pt x="1104" y="252"/>
                </a:lnTo>
                <a:lnTo>
                  <a:pt x="1113" y="250"/>
                </a:lnTo>
                <a:lnTo>
                  <a:pt x="1115" y="250"/>
                </a:lnTo>
                <a:lnTo>
                  <a:pt x="1113" y="254"/>
                </a:lnTo>
                <a:lnTo>
                  <a:pt x="1111" y="256"/>
                </a:lnTo>
                <a:lnTo>
                  <a:pt x="1117" y="256"/>
                </a:lnTo>
                <a:lnTo>
                  <a:pt x="1121" y="254"/>
                </a:lnTo>
                <a:lnTo>
                  <a:pt x="1123" y="254"/>
                </a:lnTo>
                <a:lnTo>
                  <a:pt x="1123" y="252"/>
                </a:lnTo>
                <a:lnTo>
                  <a:pt x="1125" y="252"/>
                </a:lnTo>
                <a:lnTo>
                  <a:pt x="1129" y="250"/>
                </a:lnTo>
                <a:lnTo>
                  <a:pt x="1129" y="250"/>
                </a:lnTo>
                <a:lnTo>
                  <a:pt x="1129" y="250"/>
                </a:lnTo>
                <a:lnTo>
                  <a:pt x="1127" y="248"/>
                </a:lnTo>
                <a:lnTo>
                  <a:pt x="1123" y="245"/>
                </a:lnTo>
                <a:lnTo>
                  <a:pt x="1123" y="245"/>
                </a:lnTo>
                <a:lnTo>
                  <a:pt x="1123" y="243"/>
                </a:lnTo>
                <a:close/>
                <a:moveTo>
                  <a:pt x="1081" y="313"/>
                </a:moveTo>
                <a:lnTo>
                  <a:pt x="1079" y="313"/>
                </a:lnTo>
                <a:lnTo>
                  <a:pt x="1067" y="313"/>
                </a:lnTo>
                <a:lnTo>
                  <a:pt x="1062" y="315"/>
                </a:lnTo>
                <a:lnTo>
                  <a:pt x="1062" y="315"/>
                </a:lnTo>
                <a:lnTo>
                  <a:pt x="1060" y="317"/>
                </a:lnTo>
                <a:lnTo>
                  <a:pt x="1058" y="319"/>
                </a:lnTo>
                <a:lnTo>
                  <a:pt x="1058" y="321"/>
                </a:lnTo>
                <a:lnTo>
                  <a:pt x="1060" y="321"/>
                </a:lnTo>
                <a:lnTo>
                  <a:pt x="1064" y="321"/>
                </a:lnTo>
                <a:lnTo>
                  <a:pt x="1069" y="325"/>
                </a:lnTo>
                <a:lnTo>
                  <a:pt x="1071" y="327"/>
                </a:lnTo>
                <a:lnTo>
                  <a:pt x="1071" y="327"/>
                </a:lnTo>
                <a:lnTo>
                  <a:pt x="1075" y="331"/>
                </a:lnTo>
                <a:lnTo>
                  <a:pt x="1079" y="333"/>
                </a:lnTo>
                <a:lnTo>
                  <a:pt x="1081" y="336"/>
                </a:lnTo>
                <a:lnTo>
                  <a:pt x="1081" y="336"/>
                </a:lnTo>
                <a:lnTo>
                  <a:pt x="1083" y="336"/>
                </a:lnTo>
                <a:lnTo>
                  <a:pt x="1083" y="336"/>
                </a:lnTo>
                <a:lnTo>
                  <a:pt x="1085" y="333"/>
                </a:lnTo>
                <a:lnTo>
                  <a:pt x="1087" y="331"/>
                </a:lnTo>
                <a:lnTo>
                  <a:pt x="1087" y="331"/>
                </a:lnTo>
                <a:lnTo>
                  <a:pt x="1090" y="329"/>
                </a:lnTo>
                <a:lnTo>
                  <a:pt x="1092" y="325"/>
                </a:lnTo>
                <a:lnTo>
                  <a:pt x="1092" y="323"/>
                </a:lnTo>
                <a:lnTo>
                  <a:pt x="1094" y="321"/>
                </a:lnTo>
                <a:lnTo>
                  <a:pt x="1094" y="319"/>
                </a:lnTo>
                <a:lnTo>
                  <a:pt x="1092" y="317"/>
                </a:lnTo>
                <a:lnTo>
                  <a:pt x="1092" y="317"/>
                </a:lnTo>
                <a:lnTo>
                  <a:pt x="1092" y="317"/>
                </a:lnTo>
                <a:lnTo>
                  <a:pt x="1090" y="315"/>
                </a:lnTo>
                <a:lnTo>
                  <a:pt x="1085" y="313"/>
                </a:lnTo>
                <a:lnTo>
                  <a:pt x="1081" y="313"/>
                </a:lnTo>
                <a:close/>
                <a:moveTo>
                  <a:pt x="1092" y="269"/>
                </a:moveTo>
                <a:lnTo>
                  <a:pt x="1090" y="271"/>
                </a:lnTo>
                <a:lnTo>
                  <a:pt x="1090" y="273"/>
                </a:lnTo>
                <a:lnTo>
                  <a:pt x="1087" y="273"/>
                </a:lnTo>
                <a:lnTo>
                  <a:pt x="1087" y="273"/>
                </a:lnTo>
                <a:lnTo>
                  <a:pt x="1090" y="275"/>
                </a:lnTo>
                <a:lnTo>
                  <a:pt x="1092" y="275"/>
                </a:lnTo>
                <a:lnTo>
                  <a:pt x="1096" y="277"/>
                </a:lnTo>
                <a:lnTo>
                  <a:pt x="1100" y="277"/>
                </a:lnTo>
                <a:lnTo>
                  <a:pt x="1104" y="275"/>
                </a:lnTo>
                <a:lnTo>
                  <a:pt x="1104" y="275"/>
                </a:lnTo>
                <a:lnTo>
                  <a:pt x="1106" y="273"/>
                </a:lnTo>
                <a:lnTo>
                  <a:pt x="1106" y="273"/>
                </a:lnTo>
                <a:lnTo>
                  <a:pt x="1106" y="273"/>
                </a:lnTo>
                <a:lnTo>
                  <a:pt x="1106" y="271"/>
                </a:lnTo>
                <a:lnTo>
                  <a:pt x="1104" y="271"/>
                </a:lnTo>
                <a:lnTo>
                  <a:pt x="1104" y="269"/>
                </a:lnTo>
                <a:lnTo>
                  <a:pt x="1104" y="266"/>
                </a:lnTo>
                <a:lnTo>
                  <a:pt x="1104" y="266"/>
                </a:lnTo>
                <a:lnTo>
                  <a:pt x="1102" y="266"/>
                </a:lnTo>
                <a:lnTo>
                  <a:pt x="1100" y="264"/>
                </a:lnTo>
                <a:lnTo>
                  <a:pt x="1096" y="264"/>
                </a:lnTo>
                <a:lnTo>
                  <a:pt x="1094" y="264"/>
                </a:lnTo>
                <a:lnTo>
                  <a:pt x="1092" y="266"/>
                </a:lnTo>
                <a:lnTo>
                  <a:pt x="1092" y="269"/>
                </a:lnTo>
                <a:close/>
                <a:moveTo>
                  <a:pt x="1211" y="277"/>
                </a:moveTo>
                <a:lnTo>
                  <a:pt x="1213" y="279"/>
                </a:lnTo>
                <a:lnTo>
                  <a:pt x="1213" y="279"/>
                </a:lnTo>
                <a:lnTo>
                  <a:pt x="1213" y="279"/>
                </a:lnTo>
                <a:lnTo>
                  <a:pt x="1215" y="279"/>
                </a:lnTo>
                <a:lnTo>
                  <a:pt x="1215" y="279"/>
                </a:lnTo>
                <a:lnTo>
                  <a:pt x="1219" y="281"/>
                </a:lnTo>
                <a:lnTo>
                  <a:pt x="1226" y="283"/>
                </a:lnTo>
                <a:lnTo>
                  <a:pt x="1228" y="283"/>
                </a:lnTo>
                <a:lnTo>
                  <a:pt x="1232" y="285"/>
                </a:lnTo>
                <a:lnTo>
                  <a:pt x="1234" y="287"/>
                </a:lnTo>
                <a:lnTo>
                  <a:pt x="1236" y="287"/>
                </a:lnTo>
                <a:lnTo>
                  <a:pt x="1238" y="287"/>
                </a:lnTo>
                <a:lnTo>
                  <a:pt x="1243" y="287"/>
                </a:lnTo>
                <a:lnTo>
                  <a:pt x="1247" y="287"/>
                </a:lnTo>
                <a:lnTo>
                  <a:pt x="1251" y="287"/>
                </a:lnTo>
                <a:lnTo>
                  <a:pt x="1253" y="287"/>
                </a:lnTo>
                <a:lnTo>
                  <a:pt x="1253" y="285"/>
                </a:lnTo>
                <a:lnTo>
                  <a:pt x="1253" y="285"/>
                </a:lnTo>
                <a:lnTo>
                  <a:pt x="1253" y="285"/>
                </a:lnTo>
                <a:lnTo>
                  <a:pt x="1253" y="283"/>
                </a:lnTo>
                <a:lnTo>
                  <a:pt x="1253" y="283"/>
                </a:lnTo>
                <a:lnTo>
                  <a:pt x="1253" y="281"/>
                </a:lnTo>
                <a:lnTo>
                  <a:pt x="1253" y="279"/>
                </a:lnTo>
                <a:lnTo>
                  <a:pt x="1253" y="279"/>
                </a:lnTo>
                <a:lnTo>
                  <a:pt x="1253" y="277"/>
                </a:lnTo>
                <a:lnTo>
                  <a:pt x="1253" y="275"/>
                </a:lnTo>
                <a:lnTo>
                  <a:pt x="1253" y="275"/>
                </a:lnTo>
                <a:lnTo>
                  <a:pt x="1253" y="273"/>
                </a:lnTo>
                <a:lnTo>
                  <a:pt x="1251" y="271"/>
                </a:lnTo>
                <a:lnTo>
                  <a:pt x="1251" y="269"/>
                </a:lnTo>
                <a:lnTo>
                  <a:pt x="1249" y="266"/>
                </a:lnTo>
                <a:lnTo>
                  <a:pt x="1247" y="264"/>
                </a:lnTo>
                <a:lnTo>
                  <a:pt x="1243" y="262"/>
                </a:lnTo>
                <a:lnTo>
                  <a:pt x="1240" y="260"/>
                </a:lnTo>
                <a:lnTo>
                  <a:pt x="1236" y="260"/>
                </a:lnTo>
                <a:lnTo>
                  <a:pt x="1234" y="258"/>
                </a:lnTo>
                <a:lnTo>
                  <a:pt x="1230" y="260"/>
                </a:lnTo>
                <a:lnTo>
                  <a:pt x="1222" y="262"/>
                </a:lnTo>
                <a:lnTo>
                  <a:pt x="1219" y="264"/>
                </a:lnTo>
                <a:lnTo>
                  <a:pt x="1217" y="264"/>
                </a:lnTo>
                <a:lnTo>
                  <a:pt x="1215" y="266"/>
                </a:lnTo>
                <a:lnTo>
                  <a:pt x="1215" y="269"/>
                </a:lnTo>
                <a:lnTo>
                  <a:pt x="1215" y="271"/>
                </a:lnTo>
                <a:lnTo>
                  <a:pt x="1213" y="271"/>
                </a:lnTo>
                <a:lnTo>
                  <a:pt x="1211" y="271"/>
                </a:lnTo>
                <a:lnTo>
                  <a:pt x="1209" y="275"/>
                </a:lnTo>
                <a:lnTo>
                  <a:pt x="1209" y="275"/>
                </a:lnTo>
                <a:lnTo>
                  <a:pt x="1209" y="277"/>
                </a:lnTo>
                <a:lnTo>
                  <a:pt x="1209" y="277"/>
                </a:lnTo>
                <a:lnTo>
                  <a:pt x="1209" y="277"/>
                </a:lnTo>
                <a:lnTo>
                  <a:pt x="1211" y="277"/>
                </a:lnTo>
                <a:lnTo>
                  <a:pt x="1211" y="277"/>
                </a:lnTo>
                <a:close/>
                <a:moveTo>
                  <a:pt x="1473" y="631"/>
                </a:moveTo>
                <a:lnTo>
                  <a:pt x="1473" y="629"/>
                </a:lnTo>
                <a:lnTo>
                  <a:pt x="1475" y="629"/>
                </a:lnTo>
                <a:lnTo>
                  <a:pt x="1471" y="629"/>
                </a:lnTo>
                <a:lnTo>
                  <a:pt x="1469" y="631"/>
                </a:lnTo>
                <a:lnTo>
                  <a:pt x="1469" y="631"/>
                </a:lnTo>
                <a:lnTo>
                  <a:pt x="1469" y="631"/>
                </a:lnTo>
                <a:lnTo>
                  <a:pt x="1471" y="631"/>
                </a:lnTo>
                <a:lnTo>
                  <a:pt x="1473" y="631"/>
                </a:lnTo>
                <a:close/>
                <a:moveTo>
                  <a:pt x="1479" y="579"/>
                </a:moveTo>
                <a:lnTo>
                  <a:pt x="1481" y="579"/>
                </a:lnTo>
                <a:lnTo>
                  <a:pt x="1483" y="577"/>
                </a:lnTo>
                <a:lnTo>
                  <a:pt x="1483" y="577"/>
                </a:lnTo>
                <a:lnTo>
                  <a:pt x="1483" y="575"/>
                </a:lnTo>
                <a:lnTo>
                  <a:pt x="1486" y="575"/>
                </a:lnTo>
                <a:lnTo>
                  <a:pt x="1483" y="575"/>
                </a:lnTo>
                <a:lnTo>
                  <a:pt x="1483" y="572"/>
                </a:lnTo>
                <a:lnTo>
                  <a:pt x="1481" y="570"/>
                </a:lnTo>
                <a:lnTo>
                  <a:pt x="1481" y="570"/>
                </a:lnTo>
                <a:lnTo>
                  <a:pt x="1479" y="570"/>
                </a:lnTo>
                <a:lnTo>
                  <a:pt x="1479" y="570"/>
                </a:lnTo>
                <a:lnTo>
                  <a:pt x="1475" y="570"/>
                </a:lnTo>
                <a:lnTo>
                  <a:pt x="1471" y="570"/>
                </a:lnTo>
                <a:lnTo>
                  <a:pt x="1471" y="570"/>
                </a:lnTo>
                <a:lnTo>
                  <a:pt x="1471" y="570"/>
                </a:lnTo>
                <a:lnTo>
                  <a:pt x="1471" y="572"/>
                </a:lnTo>
                <a:lnTo>
                  <a:pt x="1473" y="575"/>
                </a:lnTo>
                <a:lnTo>
                  <a:pt x="1477" y="579"/>
                </a:lnTo>
                <a:lnTo>
                  <a:pt x="1479" y="579"/>
                </a:lnTo>
                <a:close/>
                <a:moveTo>
                  <a:pt x="1523" y="451"/>
                </a:moveTo>
                <a:lnTo>
                  <a:pt x="1523" y="449"/>
                </a:lnTo>
                <a:lnTo>
                  <a:pt x="1521" y="447"/>
                </a:lnTo>
                <a:lnTo>
                  <a:pt x="1519" y="447"/>
                </a:lnTo>
                <a:lnTo>
                  <a:pt x="1519" y="447"/>
                </a:lnTo>
                <a:lnTo>
                  <a:pt x="1517" y="447"/>
                </a:lnTo>
                <a:lnTo>
                  <a:pt x="1515" y="447"/>
                </a:lnTo>
                <a:lnTo>
                  <a:pt x="1515" y="449"/>
                </a:lnTo>
                <a:lnTo>
                  <a:pt x="1515" y="449"/>
                </a:lnTo>
                <a:lnTo>
                  <a:pt x="1515" y="451"/>
                </a:lnTo>
                <a:lnTo>
                  <a:pt x="1517" y="451"/>
                </a:lnTo>
                <a:lnTo>
                  <a:pt x="1519" y="453"/>
                </a:lnTo>
                <a:lnTo>
                  <a:pt x="1521" y="455"/>
                </a:lnTo>
                <a:lnTo>
                  <a:pt x="1523" y="455"/>
                </a:lnTo>
                <a:lnTo>
                  <a:pt x="1523" y="455"/>
                </a:lnTo>
                <a:lnTo>
                  <a:pt x="1523" y="453"/>
                </a:lnTo>
                <a:lnTo>
                  <a:pt x="1523" y="453"/>
                </a:lnTo>
                <a:lnTo>
                  <a:pt x="1523" y="453"/>
                </a:lnTo>
                <a:lnTo>
                  <a:pt x="1523" y="453"/>
                </a:lnTo>
                <a:lnTo>
                  <a:pt x="1523" y="451"/>
                </a:lnTo>
                <a:lnTo>
                  <a:pt x="1523" y="451"/>
                </a:lnTo>
                <a:close/>
                <a:moveTo>
                  <a:pt x="1467" y="728"/>
                </a:moveTo>
                <a:lnTo>
                  <a:pt x="1467" y="728"/>
                </a:lnTo>
                <a:lnTo>
                  <a:pt x="1467" y="726"/>
                </a:lnTo>
                <a:lnTo>
                  <a:pt x="1469" y="726"/>
                </a:lnTo>
                <a:lnTo>
                  <a:pt x="1469" y="723"/>
                </a:lnTo>
                <a:lnTo>
                  <a:pt x="1469" y="721"/>
                </a:lnTo>
                <a:lnTo>
                  <a:pt x="1467" y="721"/>
                </a:lnTo>
                <a:lnTo>
                  <a:pt x="1467" y="721"/>
                </a:lnTo>
                <a:lnTo>
                  <a:pt x="1467" y="721"/>
                </a:lnTo>
                <a:lnTo>
                  <a:pt x="1467" y="723"/>
                </a:lnTo>
                <a:lnTo>
                  <a:pt x="1467" y="723"/>
                </a:lnTo>
                <a:lnTo>
                  <a:pt x="1465" y="726"/>
                </a:lnTo>
                <a:lnTo>
                  <a:pt x="1465" y="728"/>
                </a:lnTo>
                <a:lnTo>
                  <a:pt x="1465" y="728"/>
                </a:lnTo>
                <a:lnTo>
                  <a:pt x="1465" y="728"/>
                </a:lnTo>
                <a:lnTo>
                  <a:pt x="1467" y="728"/>
                </a:lnTo>
                <a:close/>
                <a:moveTo>
                  <a:pt x="1481" y="560"/>
                </a:moveTo>
                <a:lnTo>
                  <a:pt x="1483" y="558"/>
                </a:lnTo>
                <a:lnTo>
                  <a:pt x="1483" y="558"/>
                </a:lnTo>
                <a:lnTo>
                  <a:pt x="1483" y="558"/>
                </a:lnTo>
                <a:lnTo>
                  <a:pt x="1483" y="558"/>
                </a:lnTo>
                <a:lnTo>
                  <a:pt x="1481" y="558"/>
                </a:lnTo>
                <a:lnTo>
                  <a:pt x="1479" y="558"/>
                </a:lnTo>
                <a:lnTo>
                  <a:pt x="1477" y="558"/>
                </a:lnTo>
                <a:lnTo>
                  <a:pt x="1479" y="558"/>
                </a:lnTo>
                <a:lnTo>
                  <a:pt x="1479" y="560"/>
                </a:lnTo>
                <a:lnTo>
                  <a:pt x="1481" y="560"/>
                </a:lnTo>
                <a:close/>
                <a:moveTo>
                  <a:pt x="1509" y="455"/>
                </a:moveTo>
                <a:lnTo>
                  <a:pt x="1507" y="455"/>
                </a:lnTo>
                <a:lnTo>
                  <a:pt x="1504" y="455"/>
                </a:lnTo>
                <a:lnTo>
                  <a:pt x="1504" y="455"/>
                </a:lnTo>
                <a:lnTo>
                  <a:pt x="1502" y="455"/>
                </a:lnTo>
                <a:lnTo>
                  <a:pt x="1498" y="457"/>
                </a:lnTo>
                <a:lnTo>
                  <a:pt x="1496" y="457"/>
                </a:lnTo>
                <a:lnTo>
                  <a:pt x="1496" y="457"/>
                </a:lnTo>
                <a:lnTo>
                  <a:pt x="1494" y="461"/>
                </a:lnTo>
                <a:lnTo>
                  <a:pt x="1490" y="463"/>
                </a:lnTo>
                <a:lnTo>
                  <a:pt x="1490" y="468"/>
                </a:lnTo>
                <a:lnTo>
                  <a:pt x="1488" y="470"/>
                </a:lnTo>
                <a:lnTo>
                  <a:pt x="1488" y="472"/>
                </a:lnTo>
                <a:lnTo>
                  <a:pt x="1490" y="476"/>
                </a:lnTo>
                <a:lnTo>
                  <a:pt x="1490" y="478"/>
                </a:lnTo>
                <a:lnTo>
                  <a:pt x="1492" y="480"/>
                </a:lnTo>
                <a:lnTo>
                  <a:pt x="1492" y="480"/>
                </a:lnTo>
                <a:lnTo>
                  <a:pt x="1494" y="482"/>
                </a:lnTo>
                <a:lnTo>
                  <a:pt x="1494" y="482"/>
                </a:lnTo>
                <a:lnTo>
                  <a:pt x="1496" y="482"/>
                </a:lnTo>
                <a:lnTo>
                  <a:pt x="1502" y="482"/>
                </a:lnTo>
                <a:lnTo>
                  <a:pt x="1507" y="480"/>
                </a:lnTo>
                <a:lnTo>
                  <a:pt x="1511" y="480"/>
                </a:lnTo>
                <a:lnTo>
                  <a:pt x="1515" y="478"/>
                </a:lnTo>
                <a:lnTo>
                  <a:pt x="1517" y="478"/>
                </a:lnTo>
                <a:lnTo>
                  <a:pt x="1519" y="476"/>
                </a:lnTo>
                <a:lnTo>
                  <a:pt x="1519" y="474"/>
                </a:lnTo>
                <a:lnTo>
                  <a:pt x="1519" y="472"/>
                </a:lnTo>
                <a:lnTo>
                  <a:pt x="1519" y="470"/>
                </a:lnTo>
                <a:lnTo>
                  <a:pt x="1519" y="463"/>
                </a:lnTo>
                <a:lnTo>
                  <a:pt x="1519" y="463"/>
                </a:lnTo>
                <a:lnTo>
                  <a:pt x="1519" y="461"/>
                </a:lnTo>
                <a:lnTo>
                  <a:pt x="1521" y="461"/>
                </a:lnTo>
                <a:lnTo>
                  <a:pt x="1521" y="459"/>
                </a:lnTo>
                <a:lnTo>
                  <a:pt x="1519" y="459"/>
                </a:lnTo>
                <a:lnTo>
                  <a:pt x="1519" y="457"/>
                </a:lnTo>
                <a:lnTo>
                  <a:pt x="1519" y="457"/>
                </a:lnTo>
                <a:lnTo>
                  <a:pt x="1511" y="455"/>
                </a:lnTo>
                <a:lnTo>
                  <a:pt x="1509" y="455"/>
                </a:lnTo>
                <a:close/>
                <a:moveTo>
                  <a:pt x="1450" y="650"/>
                </a:moveTo>
                <a:lnTo>
                  <a:pt x="1450" y="650"/>
                </a:lnTo>
                <a:lnTo>
                  <a:pt x="1450" y="650"/>
                </a:lnTo>
                <a:lnTo>
                  <a:pt x="1448" y="650"/>
                </a:lnTo>
                <a:lnTo>
                  <a:pt x="1448" y="650"/>
                </a:lnTo>
                <a:lnTo>
                  <a:pt x="1448" y="650"/>
                </a:lnTo>
                <a:lnTo>
                  <a:pt x="1446" y="652"/>
                </a:lnTo>
                <a:lnTo>
                  <a:pt x="1448" y="652"/>
                </a:lnTo>
                <a:lnTo>
                  <a:pt x="1450" y="650"/>
                </a:lnTo>
                <a:close/>
                <a:moveTo>
                  <a:pt x="1448" y="784"/>
                </a:moveTo>
                <a:lnTo>
                  <a:pt x="1448" y="784"/>
                </a:lnTo>
                <a:lnTo>
                  <a:pt x="1450" y="784"/>
                </a:lnTo>
                <a:lnTo>
                  <a:pt x="1450" y="784"/>
                </a:lnTo>
                <a:lnTo>
                  <a:pt x="1450" y="782"/>
                </a:lnTo>
                <a:lnTo>
                  <a:pt x="1448" y="782"/>
                </a:lnTo>
                <a:lnTo>
                  <a:pt x="1448" y="782"/>
                </a:lnTo>
                <a:lnTo>
                  <a:pt x="1448" y="784"/>
                </a:lnTo>
                <a:lnTo>
                  <a:pt x="1448" y="784"/>
                </a:lnTo>
                <a:close/>
                <a:moveTo>
                  <a:pt x="1450" y="713"/>
                </a:moveTo>
                <a:lnTo>
                  <a:pt x="1450" y="713"/>
                </a:lnTo>
                <a:lnTo>
                  <a:pt x="1450" y="715"/>
                </a:lnTo>
                <a:lnTo>
                  <a:pt x="1450" y="715"/>
                </a:lnTo>
                <a:lnTo>
                  <a:pt x="1450" y="715"/>
                </a:lnTo>
                <a:lnTo>
                  <a:pt x="1452" y="713"/>
                </a:lnTo>
                <a:lnTo>
                  <a:pt x="1452" y="713"/>
                </a:lnTo>
                <a:lnTo>
                  <a:pt x="1450" y="713"/>
                </a:lnTo>
                <a:lnTo>
                  <a:pt x="1450" y="713"/>
                </a:lnTo>
                <a:close/>
                <a:moveTo>
                  <a:pt x="1450" y="726"/>
                </a:moveTo>
                <a:lnTo>
                  <a:pt x="1454" y="723"/>
                </a:lnTo>
                <a:lnTo>
                  <a:pt x="1454" y="721"/>
                </a:lnTo>
                <a:lnTo>
                  <a:pt x="1454" y="721"/>
                </a:lnTo>
                <a:lnTo>
                  <a:pt x="1454" y="721"/>
                </a:lnTo>
                <a:lnTo>
                  <a:pt x="1454" y="721"/>
                </a:lnTo>
                <a:lnTo>
                  <a:pt x="1452" y="723"/>
                </a:lnTo>
                <a:lnTo>
                  <a:pt x="1452" y="723"/>
                </a:lnTo>
                <a:lnTo>
                  <a:pt x="1450" y="723"/>
                </a:lnTo>
                <a:lnTo>
                  <a:pt x="1450" y="723"/>
                </a:lnTo>
                <a:lnTo>
                  <a:pt x="1448" y="723"/>
                </a:lnTo>
                <a:lnTo>
                  <a:pt x="1448" y="723"/>
                </a:lnTo>
                <a:lnTo>
                  <a:pt x="1448" y="726"/>
                </a:lnTo>
                <a:lnTo>
                  <a:pt x="1448" y="726"/>
                </a:lnTo>
                <a:lnTo>
                  <a:pt x="1450" y="726"/>
                </a:lnTo>
                <a:close/>
                <a:moveTo>
                  <a:pt x="1222" y="428"/>
                </a:moveTo>
                <a:lnTo>
                  <a:pt x="1222" y="430"/>
                </a:lnTo>
                <a:lnTo>
                  <a:pt x="1222" y="430"/>
                </a:lnTo>
                <a:lnTo>
                  <a:pt x="1224" y="430"/>
                </a:lnTo>
                <a:lnTo>
                  <a:pt x="1224" y="430"/>
                </a:lnTo>
                <a:lnTo>
                  <a:pt x="1226" y="428"/>
                </a:lnTo>
                <a:lnTo>
                  <a:pt x="1226" y="428"/>
                </a:lnTo>
                <a:lnTo>
                  <a:pt x="1226" y="426"/>
                </a:lnTo>
                <a:lnTo>
                  <a:pt x="1226" y="426"/>
                </a:lnTo>
                <a:lnTo>
                  <a:pt x="1224" y="424"/>
                </a:lnTo>
                <a:lnTo>
                  <a:pt x="1224" y="424"/>
                </a:lnTo>
                <a:lnTo>
                  <a:pt x="1222" y="422"/>
                </a:lnTo>
                <a:lnTo>
                  <a:pt x="1219" y="422"/>
                </a:lnTo>
                <a:lnTo>
                  <a:pt x="1219" y="424"/>
                </a:lnTo>
                <a:lnTo>
                  <a:pt x="1217" y="424"/>
                </a:lnTo>
                <a:lnTo>
                  <a:pt x="1217" y="426"/>
                </a:lnTo>
                <a:lnTo>
                  <a:pt x="1217" y="426"/>
                </a:lnTo>
                <a:lnTo>
                  <a:pt x="1217" y="428"/>
                </a:lnTo>
                <a:lnTo>
                  <a:pt x="1217" y="428"/>
                </a:lnTo>
                <a:lnTo>
                  <a:pt x="1217" y="430"/>
                </a:lnTo>
                <a:lnTo>
                  <a:pt x="1219" y="430"/>
                </a:lnTo>
                <a:lnTo>
                  <a:pt x="1219" y="428"/>
                </a:lnTo>
                <a:lnTo>
                  <a:pt x="1219" y="428"/>
                </a:lnTo>
                <a:lnTo>
                  <a:pt x="1219" y="426"/>
                </a:lnTo>
                <a:lnTo>
                  <a:pt x="1219" y="424"/>
                </a:lnTo>
                <a:lnTo>
                  <a:pt x="1219" y="424"/>
                </a:lnTo>
                <a:lnTo>
                  <a:pt x="1219" y="424"/>
                </a:lnTo>
                <a:lnTo>
                  <a:pt x="1222" y="424"/>
                </a:lnTo>
                <a:lnTo>
                  <a:pt x="1222" y="426"/>
                </a:lnTo>
                <a:lnTo>
                  <a:pt x="1222" y="428"/>
                </a:lnTo>
                <a:lnTo>
                  <a:pt x="1222" y="428"/>
                </a:lnTo>
                <a:lnTo>
                  <a:pt x="1222" y="428"/>
                </a:lnTo>
                <a:close/>
                <a:moveTo>
                  <a:pt x="1207" y="350"/>
                </a:moveTo>
                <a:lnTo>
                  <a:pt x="1209" y="350"/>
                </a:lnTo>
                <a:lnTo>
                  <a:pt x="1211" y="348"/>
                </a:lnTo>
                <a:lnTo>
                  <a:pt x="1211" y="348"/>
                </a:lnTo>
                <a:lnTo>
                  <a:pt x="1211" y="346"/>
                </a:lnTo>
                <a:lnTo>
                  <a:pt x="1209" y="344"/>
                </a:lnTo>
                <a:lnTo>
                  <a:pt x="1209" y="342"/>
                </a:lnTo>
                <a:lnTo>
                  <a:pt x="1209" y="342"/>
                </a:lnTo>
                <a:lnTo>
                  <a:pt x="1207" y="342"/>
                </a:lnTo>
                <a:lnTo>
                  <a:pt x="1205" y="342"/>
                </a:lnTo>
                <a:lnTo>
                  <a:pt x="1203" y="344"/>
                </a:lnTo>
                <a:lnTo>
                  <a:pt x="1201" y="344"/>
                </a:lnTo>
                <a:lnTo>
                  <a:pt x="1201" y="344"/>
                </a:lnTo>
                <a:lnTo>
                  <a:pt x="1201" y="342"/>
                </a:lnTo>
                <a:lnTo>
                  <a:pt x="1201" y="342"/>
                </a:lnTo>
                <a:lnTo>
                  <a:pt x="1201" y="340"/>
                </a:lnTo>
                <a:lnTo>
                  <a:pt x="1199" y="338"/>
                </a:lnTo>
                <a:lnTo>
                  <a:pt x="1196" y="338"/>
                </a:lnTo>
                <a:lnTo>
                  <a:pt x="1196" y="338"/>
                </a:lnTo>
                <a:lnTo>
                  <a:pt x="1199" y="336"/>
                </a:lnTo>
                <a:lnTo>
                  <a:pt x="1199" y="336"/>
                </a:lnTo>
                <a:lnTo>
                  <a:pt x="1199" y="336"/>
                </a:lnTo>
                <a:lnTo>
                  <a:pt x="1196" y="333"/>
                </a:lnTo>
                <a:lnTo>
                  <a:pt x="1192" y="333"/>
                </a:lnTo>
                <a:lnTo>
                  <a:pt x="1192" y="331"/>
                </a:lnTo>
                <a:lnTo>
                  <a:pt x="1188" y="331"/>
                </a:lnTo>
                <a:lnTo>
                  <a:pt x="1188" y="333"/>
                </a:lnTo>
                <a:lnTo>
                  <a:pt x="1186" y="333"/>
                </a:lnTo>
                <a:lnTo>
                  <a:pt x="1182" y="336"/>
                </a:lnTo>
                <a:lnTo>
                  <a:pt x="1182" y="336"/>
                </a:lnTo>
                <a:lnTo>
                  <a:pt x="1182" y="333"/>
                </a:lnTo>
                <a:lnTo>
                  <a:pt x="1182" y="333"/>
                </a:lnTo>
                <a:lnTo>
                  <a:pt x="1182" y="333"/>
                </a:lnTo>
                <a:lnTo>
                  <a:pt x="1182" y="331"/>
                </a:lnTo>
                <a:lnTo>
                  <a:pt x="1186" y="329"/>
                </a:lnTo>
                <a:lnTo>
                  <a:pt x="1190" y="325"/>
                </a:lnTo>
                <a:lnTo>
                  <a:pt x="1196" y="323"/>
                </a:lnTo>
                <a:lnTo>
                  <a:pt x="1199" y="323"/>
                </a:lnTo>
                <a:lnTo>
                  <a:pt x="1199" y="321"/>
                </a:lnTo>
                <a:lnTo>
                  <a:pt x="1199" y="321"/>
                </a:lnTo>
                <a:lnTo>
                  <a:pt x="1196" y="321"/>
                </a:lnTo>
                <a:lnTo>
                  <a:pt x="1196" y="321"/>
                </a:lnTo>
                <a:lnTo>
                  <a:pt x="1194" y="321"/>
                </a:lnTo>
                <a:lnTo>
                  <a:pt x="1194" y="321"/>
                </a:lnTo>
                <a:lnTo>
                  <a:pt x="1194" y="321"/>
                </a:lnTo>
                <a:lnTo>
                  <a:pt x="1194" y="319"/>
                </a:lnTo>
                <a:lnTo>
                  <a:pt x="1194" y="319"/>
                </a:lnTo>
                <a:lnTo>
                  <a:pt x="1194" y="319"/>
                </a:lnTo>
                <a:lnTo>
                  <a:pt x="1196" y="319"/>
                </a:lnTo>
                <a:lnTo>
                  <a:pt x="1199" y="317"/>
                </a:lnTo>
                <a:lnTo>
                  <a:pt x="1201" y="317"/>
                </a:lnTo>
                <a:lnTo>
                  <a:pt x="1201" y="317"/>
                </a:lnTo>
                <a:lnTo>
                  <a:pt x="1203" y="315"/>
                </a:lnTo>
                <a:lnTo>
                  <a:pt x="1203" y="315"/>
                </a:lnTo>
                <a:lnTo>
                  <a:pt x="1203" y="315"/>
                </a:lnTo>
                <a:lnTo>
                  <a:pt x="1201" y="310"/>
                </a:lnTo>
                <a:lnTo>
                  <a:pt x="1201" y="310"/>
                </a:lnTo>
                <a:lnTo>
                  <a:pt x="1199" y="310"/>
                </a:lnTo>
                <a:lnTo>
                  <a:pt x="1199" y="310"/>
                </a:lnTo>
                <a:lnTo>
                  <a:pt x="1194" y="308"/>
                </a:lnTo>
                <a:lnTo>
                  <a:pt x="1192" y="308"/>
                </a:lnTo>
                <a:lnTo>
                  <a:pt x="1190" y="308"/>
                </a:lnTo>
                <a:lnTo>
                  <a:pt x="1188" y="308"/>
                </a:lnTo>
                <a:lnTo>
                  <a:pt x="1186" y="310"/>
                </a:lnTo>
                <a:lnTo>
                  <a:pt x="1180" y="310"/>
                </a:lnTo>
                <a:lnTo>
                  <a:pt x="1178" y="313"/>
                </a:lnTo>
                <a:lnTo>
                  <a:pt x="1173" y="313"/>
                </a:lnTo>
                <a:lnTo>
                  <a:pt x="1171" y="313"/>
                </a:lnTo>
                <a:lnTo>
                  <a:pt x="1159" y="306"/>
                </a:lnTo>
                <a:lnTo>
                  <a:pt x="1157" y="308"/>
                </a:lnTo>
                <a:lnTo>
                  <a:pt x="1157" y="308"/>
                </a:lnTo>
                <a:lnTo>
                  <a:pt x="1157" y="308"/>
                </a:lnTo>
                <a:lnTo>
                  <a:pt x="1157" y="310"/>
                </a:lnTo>
                <a:lnTo>
                  <a:pt x="1159" y="310"/>
                </a:lnTo>
                <a:lnTo>
                  <a:pt x="1161" y="310"/>
                </a:lnTo>
                <a:lnTo>
                  <a:pt x="1161" y="310"/>
                </a:lnTo>
                <a:lnTo>
                  <a:pt x="1159" y="310"/>
                </a:lnTo>
                <a:lnTo>
                  <a:pt x="1157" y="310"/>
                </a:lnTo>
                <a:lnTo>
                  <a:pt x="1152" y="310"/>
                </a:lnTo>
                <a:lnTo>
                  <a:pt x="1146" y="310"/>
                </a:lnTo>
                <a:lnTo>
                  <a:pt x="1144" y="310"/>
                </a:lnTo>
                <a:lnTo>
                  <a:pt x="1144" y="313"/>
                </a:lnTo>
                <a:lnTo>
                  <a:pt x="1144" y="313"/>
                </a:lnTo>
                <a:lnTo>
                  <a:pt x="1146" y="315"/>
                </a:lnTo>
                <a:lnTo>
                  <a:pt x="1146" y="315"/>
                </a:lnTo>
                <a:lnTo>
                  <a:pt x="1148" y="317"/>
                </a:lnTo>
                <a:lnTo>
                  <a:pt x="1150" y="317"/>
                </a:lnTo>
                <a:lnTo>
                  <a:pt x="1150" y="317"/>
                </a:lnTo>
                <a:lnTo>
                  <a:pt x="1150" y="319"/>
                </a:lnTo>
                <a:lnTo>
                  <a:pt x="1152" y="321"/>
                </a:lnTo>
                <a:lnTo>
                  <a:pt x="1152" y="321"/>
                </a:lnTo>
                <a:lnTo>
                  <a:pt x="1148" y="319"/>
                </a:lnTo>
                <a:lnTo>
                  <a:pt x="1146" y="317"/>
                </a:lnTo>
                <a:lnTo>
                  <a:pt x="1144" y="317"/>
                </a:lnTo>
                <a:lnTo>
                  <a:pt x="1142" y="317"/>
                </a:lnTo>
                <a:lnTo>
                  <a:pt x="1140" y="317"/>
                </a:lnTo>
                <a:lnTo>
                  <a:pt x="1138" y="319"/>
                </a:lnTo>
                <a:lnTo>
                  <a:pt x="1138" y="319"/>
                </a:lnTo>
                <a:lnTo>
                  <a:pt x="1138" y="321"/>
                </a:lnTo>
                <a:lnTo>
                  <a:pt x="1138" y="321"/>
                </a:lnTo>
                <a:lnTo>
                  <a:pt x="1138" y="321"/>
                </a:lnTo>
                <a:lnTo>
                  <a:pt x="1146" y="325"/>
                </a:lnTo>
                <a:lnTo>
                  <a:pt x="1148" y="325"/>
                </a:lnTo>
                <a:lnTo>
                  <a:pt x="1150" y="325"/>
                </a:lnTo>
                <a:lnTo>
                  <a:pt x="1152" y="325"/>
                </a:lnTo>
                <a:lnTo>
                  <a:pt x="1155" y="323"/>
                </a:lnTo>
                <a:lnTo>
                  <a:pt x="1155" y="323"/>
                </a:lnTo>
                <a:lnTo>
                  <a:pt x="1159" y="327"/>
                </a:lnTo>
                <a:lnTo>
                  <a:pt x="1161" y="327"/>
                </a:lnTo>
                <a:lnTo>
                  <a:pt x="1159" y="327"/>
                </a:lnTo>
                <a:lnTo>
                  <a:pt x="1159" y="327"/>
                </a:lnTo>
                <a:lnTo>
                  <a:pt x="1157" y="327"/>
                </a:lnTo>
                <a:lnTo>
                  <a:pt x="1155" y="325"/>
                </a:lnTo>
                <a:lnTo>
                  <a:pt x="1152" y="327"/>
                </a:lnTo>
                <a:lnTo>
                  <a:pt x="1152" y="327"/>
                </a:lnTo>
                <a:lnTo>
                  <a:pt x="1150" y="327"/>
                </a:lnTo>
                <a:lnTo>
                  <a:pt x="1150" y="329"/>
                </a:lnTo>
                <a:lnTo>
                  <a:pt x="1150" y="329"/>
                </a:lnTo>
                <a:lnTo>
                  <a:pt x="1152" y="329"/>
                </a:lnTo>
                <a:lnTo>
                  <a:pt x="1155" y="329"/>
                </a:lnTo>
                <a:lnTo>
                  <a:pt x="1155" y="329"/>
                </a:lnTo>
                <a:lnTo>
                  <a:pt x="1157" y="331"/>
                </a:lnTo>
                <a:lnTo>
                  <a:pt x="1157" y="331"/>
                </a:lnTo>
                <a:lnTo>
                  <a:pt x="1157" y="333"/>
                </a:lnTo>
                <a:lnTo>
                  <a:pt x="1157" y="336"/>
                </a:lnTo>
                <a:lnTo>
                  <a:pt x="1157" y="336"/>
                </a:lnTo>
                <a:lnTo>
                  <a:pt x="1157" y="336"/>
                </a:lnTo>
                <a:lnTo>
                  <a:pt x="1157" y="336"/>
                </a:lnTo>
                <a:lnTo>
                  <a:pt x="1155" y="333"/>
                </a:lnTo>
                <a:lnTo>
                  <a:pt x="1152" y="333"/>
                </a:lnTo>
                <a:lnTo>
                  <a:pt x="1152" y="338"/>
                </a:lnTo>
                <a:lnTo>
                  <a:pt x="1152" y="340"/>
                </a:lnTo>
                <a:lnTo>
                  <a:pt x="1152" y="340"/>
                </a:lnTo>
                <a:lnTo>
                  <a:pt x="1146" y="340"/>
                </a:lnTo>
                <a:lnTo>
                  <a:pt x="1144" y="342"/>
                </a:lnTo>
                <a:lnTo>
                  <a:pt x="1140" y="342"/>
                </a:lnTo>
                <a:lnTo>
                  <a:pt x="1140" y="340"/>
                </a:lnTo>
                <a:lnTo>
                  <a:pt x="1138" y="338"/>
                </a:lnTo>
                <a:lnTo>
                  <a:pt x="1136" y="336"/>
                </a:lnTo>
                <a:lnTo>
                  <a:pt x="1136" y="336"/>
                </a:lnTo>
                <a:lnTo>
                  <a:pt x="1134" y="336"/>
                </a:lnTo>
                <a:lnTo>
                  <a:pt x="1134" y="333"/>
                </a:lnTo>
                <a:lnTo>
                  <a:pt x="1131" y="333"/>
                </a:lnTo>
                <a:lnTo>
                  <a:pt x="1131" y="331"/>
                </a:lnTo>
                <a:lnTo>
                  <a:pt x="1129" y="331"/>
                </a:lnTo>
                <a:lnTo>
                  <a:pt x="1127" y="331"/>
                </a:lnTo>
                <a:lnTo>
                  <a:pt x="1125" y="331"/>
                </a:lnTo>
                <a:lnTo>
                  <a:pt x="1123" y="333"/>
                </a:lnTo>
                <a:lnTo>
                  <a:pt x="1121" y="333"/>
                </a:lnTo>
                <a:lnTo>
                  <a:pt x="1121" y="336"/>
                </a:lnTo>
                <a:lnTo>
                  <a:pt x="1121" y="338"/>
                </a:lnTo>
                <a:lnTo>
                  <a:pt x="1119" y="340"/>
                </a:lnTo>
                <a:lnTo>
                  <a:pt x="1119" y="340"/>
                </a:lnTo>
                <a:lnTo>
                  <a:pt x="1121" y="342"/>
                </a:lnTo>
                <a:lnTo>
                  <a:pt x="1125" y="344"/>
                </a:lnTo>
                <a:lnTo>
                  <a:pt x="1129" y="348"/>
                </a:lnTo>
                <a:lnTo>
                  <a:pt x="1131" y="348"/>
                </a:lnTo>
                <a:lnTo>
                  <a:pt x="1131" y="350"/>
                </a:lnTo>
                <a:lnTo>
                  <a:pt x="1134" y="350"/>
                </a:lnTo>
                <a:lnTo>
                  <a:pt x="1134" y="350"/>
                </a:lnTo>
                <a:lnTo>
                  <a:pt x="1134" y="352"/>
                </a:lnTo>
                <a:lnTo>
                  <a:pt x="1138" y="352"/>
                </a:lnTo>
                <a:lnTo>
                  <a:pt x="1140" y="352"/>
                </a:lnTo>
                <a:lnTo>
                  <a:pt x="1140" y="352"/>
                </a:lnTo>
                <a:lnTo>
                  <a:pt x="1142" y="352"/>
                </a:lnTo>
                <a:lnTo>
                  <a:pt x="1144" y="352"/>
                </a:lnTo>
                <a:lnTo>
                  <a:pt x="1144" y="354"/>
                </a:lnTo>
                <a:lnTo>
                  <a:pt x="1144" y="354"/>
                </a:lnTo>
                <a:lnTo>
                  <a:pt x="1148" y="354"/>
                </a:lnTo>
                <a:lnTo>
                  <a:pt x="1148" y="354"/>
                </a:lnTo>
                <a:lnTo>
                  <a:pt x="1150" y="357"/>
                </a:lnTo>
                <a:lnTo>
                  <a:pt x="1155" y="361"/>
                </a:lnTo>
                <a:lnTo>
                  <a:pt x="1157" y="363"/>
                </a:lnTo>
                <a:lnTo>
                  <a:pt x="1163" y="367"/>
                </a:lnTo>
                <a:lnTo>
                  <a:pt x="1165" y="369"/>
                </a:lnTo>
                <a:lnTo>
                  <a:pt x="1167" y="371"/>
                </a:lnTo>
                <a:lnTo>
                  <a:pt x="1169" y="375"/>
                </a:lnTo>
                <a:lnTo>
                  <a:pt x="1169" y="378"/>
                </a:lnTo>
                <a:lnTo>
                  <a:pt x="1171" y="378"/>
                </a:lnTo>
                <a:lnTo>
                  <a:pt x="1173" y="378"/>
                </a:lnTo>
                <a:lnTo>
                  <a:pt x="1175" y="378"/>
                </a:lnTo>
                <a:lnTo>
                  <a:pt x="1178" y="380"/>
                </a:lnTo>
                <a:lnTo>
                  <a:pt x="1178" y="380"/>
                </a:lnTo>
                <a:lnTo>
                  <a:pt x="1180" y="378"/>
                </a:lnTo>
                <a:lnTo>
                  <a:pt x="1182" y="378"/>
                </a:lnTo>
                <a:lnTo>
                  <a:pt x="1186" y="375"/>
                </a:lnTo>
                <a:lnTo>
                  <a:pt x="1186" y="375"/>
                </a:lnTo>
                <a:lnTo>
                  <a:pt x="1186" y="373"/>
                </a:lnTo>
                <a:lnTo>
                  <a:pt x="1184" y="371"/>
                </a:lnTo>
                <a:lnTo>
                  <a:pt x="1182" y="367"/>
                </a:lnTo>
                <a:lnTo>
                  <a:pt x="1182" y="367"/>
                </a:lnTo>
                <a:lnTo>
                  <a:pt x="1182" y="365"/>
                </a:lnTo>
                <a:lnTo>
                  <a:pt x="1184" y="365"/>
                </a:lnTo>
                <a:lnTo>
                  <a:pt x="1184" y="365"/>
                </a:lnTo>
                <a:lnTo>
                  <a:pt x="1184" y="365"/>
                </a:lnTo>
                <a:lnTo>
                  <a:pt x="1184" y="365"/>
                </a:lnTo>
                <a:lnTo>
                  <a:pt x="1184" y="367"/>
                </a:lnTo>
                <a:lnTo>
                  <a:pt x="1184" y="367"/>
                </a:lnTo>
                <a:lnTo>
                  <a:pt x="1184" y="369"/>
                </a:lnTo>
                <a:lnTo>
                  <a:pt x="1186" y="369"/>
                </a:lnTo>
                <a:lnTo>
                  <a:pt x="1194" y="371"/>
                </a:lnTo>
                <a:lnTo>
                  <a:pt x="1196" y="369"/>
                </a:lnTo>
                <a:lnTo>
                  <a:pt x="1199" y="369"/>
                </a:lnTo>
                <a:lnTo>
                  <a:pt x="1201" y="369"/>
                </a:lnTo>
                <a:lnTo>
                  <a:pt x="1203" y="367"/>
                </a:lnTo>
                <a:lnTo>
                  <a:pt x="1203" y="365"/>
                </a:lnTo>
                <a:lnTo>
                  <a:pt x="1209" y="365"/>
                </a:lnTo>
                <a:lnTo>
                  <a:pt x="1207" y="361"/>
                </a:lnTo>
                <a:lnTo>
                  <a:pt x="1207" y="361"/>
                </a:lnTo>
                <a:lnTo>
                  <a:pt x="1207" y="359"/>
                </a:lnTo>
                <a:lnTo>
                  <a:pt x="1205" y="359"/>
                </a:lnTo>
                <a:lnTo>
                  <a:pt x="1209" y="357"/>
                </a:lnTo>
                <a:lnTo>
                  <a:pt x="1209" y="357"/>
                </a:lnTo>
                <a:lnTo>
                  <a:pt x="1209" y="354"/>
                </a:lnTo>
                <a:lnTo>
                  <a:pt x="1209" y="354"/>
                </a:lnTo>
                <a:lnTo>
                  <a:pt x="1207" y="352"/>
                </a:lnTo>
                <a:lnTo>
                  <a:pt x="1205" y="352"/>
                </a:lnTo>
                <a:lnTo>
                  <a:pt x="1205" y="352"/>
                </a:lnTo>
                <a:lnTo>
                  <a:pt x="1207" y="352"/>
                </a:lnTo>
                <a:lnTo>
                  <a:pt x="1207" y="350"/>
                </a:lnTo>
                <a:close/>
                <a:moveTo>
                  <a:pt x="54" y="2310"/>
                </a:moveTo>
                <a:lnTo>
                  <a:pt x="54" y="2310"/>
                </a:lnTo>
                <a:lnTo>
                  <a:pt x="54" y="2313"/>
                </a:lnTo>
                <a:lnTo>
                  <a:pt x="54" y="2313"/>
                </a:lnTo>
                <a:lnTo>
                  <a:pt x="57" y="2310"/>
                </a:lnTo>
                <a:lnTo>
                  <a:pt x="57" y="2310"/>
                </a:lnTo>
                <a:lnTo>
                  <a:pt x="54" y="2310"/>
                </a:lnTo>
                <a:close/>
                <a:moveTo>
                  <a:pt x="1297" y="430"/>
                </a:moveTo>
                <a:lnTo>
                  <a:pt x="1295" y="430"/>
                </a:lnTo>
                <a:lnTo>
                  <a:pt x="1295" y="428"/>
                </a:lnTo>
                <a:lnTo>
                  <a:pt x="1293" y="430"/>
                </a:lnTo>
                <a:lnTo>
                  <a:pt x="1293" y="430"/>
                </a:lnTo>
                <a:lnTo>
                  <a:pt x="1293" y="430"/>
                </a:lnTo>
                <a:lnTo>
                  <a:pt x="1295" y="432"/>
                </a:lnTo>
                <a:lnTo>
                  <a:pt x="1295" y="432"/>
                </a:lnTo>
                <a:lnTo>
                  <a:pt x="1295" y="432"/>
                </a:lnTo>
                <a:lnTo>
                  <a:pt x="1295" y="432"/>
                </a:lnTo>
                <a:lnTo>
                  <a:pt x="1297" y="432"/>
                </a:lnTo>
                <a:lnTo>
                  <a:pt x="1297" y="432"/>
                </a:lnTo>
                <a:lnTo>
                  <a:pt x="1297" y="430"/>
                </a:lnTo>
                <a:lnTo>
                  <a:pt x="1297" y="430"/>
                </a:lnTo>
                <a:close/>
                <a:moveTo>
                  <a:pt x="1215" y="432"/>
                </a:moveTo>
                <a:lnTo>
                  <a:pt x="1213" y="430"/>
                </a:lnTo>
                <a:lnTo>
                  <a:pt x="1207" y="426"/>
                </a:lnTo>
                <a:lnTo>
                  <a:pt x="1205" y="426"/>
                </a:lnTo>
                <a:lnTo>
                  <a:pt x="1203" y="424"/>
                </a:lnTo>
                <a:lnTo>
                  <a:pt x="1201" y="424"/>
                </a:lnTo>
                <a:lnTo>
                  <a:pt x="1199" y="422"/>
                </a:lnTo>
                <a:lnTo>
                  <a:pt x="1199" y="422"/>
                </a:lnTo>
                <a:lnTo>
                  <a:pt x="1199" y="422"/>
                </a:lnTo>
                <a:lnTo>
                  <a:pt x="1196" y="422"/>
                </a:lnTo>
                <a:lnTo>
                  <a:pt x="1196" y="422"/>
                </a:lnTo>
                <a:lnTo>
                  <a:pt x="1196" y="422"/>
                </a:lnTo>
                <a:lnTo>
                  <a:pt x="1196" y="422"/>
                </a:lnTo>
                <a:lnTo>
                  <a:pt x="1196" y="422"/>
                </a:lnTo>
                <a:lnTo>
                  <a:pt x="1196" y="422"/>
                </a:lnTo>
                <a:lnTo>
                  <a:pt x="1196" y="419"/>
                </a:lnTo>
                <a:lnTo>
                  <a:pt x="1196" y="419"/>
                </a:lnTo>
                <a:lnTo>
                  <a:pt x="1194" y="417"/>
                </a:lnTo>
                <a:lnTo>
                  <a:pt x="1192" y="417"/>
                </a:lnTo>
                <a:lnTo>
                  <a:pt x="1190" y="417"/>
                </a:lnTo>
                <a:lnTo>
                  <a:pt x="1190" y="417"/>
                </a:lnTo>
                <a:lnTo>
                  <a:pt x="1186" y="417"/>
                </a:lnTo>
                <a:lnTo>
                  <a:pt x="1186" y="417"/>
                </a:lnTo>
                <a:lnTo>
                  <a:pt x="1184" y="419"/>
                </a:lnTo>
                <a:lnTo>
                  <a:pt x="1184" y="419"/>
                </a:lnTo>
                <a:lnTo>
                  <a:pt x="1184" y="422"/>
                </a:lnTo>
                <a:lnTo>
                  <a:pt x="1184" y="422"/>
                </a:lnTo>
                <a:lnTo>
                  <a:pt x="1184" y="422"/>
                </a:lnTo>
                <a:lnTo>
                  <a:pt x="1186" y="426"/>
                </a:lnTo>
                <a:lnTo>
                  <a:pt x="1188" y="426"/>
                </a:lnTo>
                <a:lnTo>
                  <a:pt x="1186" y="426"/>
                </a:lnTo>
                <a:lnTo>
                  <a:pt x="1184" y="426"/>
                </a:lnTo>
                <a:lnTo>
                  <a:pt x="1182" y="424"/>
                </a:lnTo>
                <a:lnTo>
                  <a:pt x="1182" y="424"/>
                </a:lnTo>
                <a:lnTo>
                  <a:pt x="1180" y="424"/>
                </a:lnTo>
                <a:lnTo>
                  <a:pt x="1180" y="424"/>
                </a:lnTo>
                <a:lnTo>
                  <a:pt x="1180" y="426"/>
                </a:lnTo>
                <a:lnTo>
                  <a:pt x="1182" y="426"/>
                </a:lnTo>
                <a:lnTo>
                  <a:pt x="1182" y="426"/>
                </a:lnTo>
                <a:lnTo>
                  <a:pt x="1180" y="426"/>
                </a:lnTo>
                <a:lnTo>
                  <a:pt x="1180" y="426"/>
                </a:lnTo>
                <a:lnTo>
                  <a:pt x="1180" y="428"/>
                </a:lnTo>
                <a:lnTo>
                  <a:pt x="1182" y="428"/>
                </a:lnTo>
                <a:lnTo>
                  <a:pt x="1182" y="430"/>
                </a:lnTo>
                <a:lnTo>
                  <a:pt x="1182" y="430"/>
                </a:lnTo>
                <a:lnTo>
                  <a:pt x="1180" y="430"/>
                </a:lnTo>
                <a:lnTo>
                  <a:pt x="1178" y="432"/>
                </a:lnTo>
                <a:lnTo>
                  <a:pt x="1175" y="434"/>
                </a:lnTo>
                <a:lnTo>
                  <a:pt x="1171" y="434"/>
                </a:lnTo>
                <a:lnTo>
                  <a:pt x="1167" y="434"/>
                </a:lnTo>
                <a:lnTo>
                  <a:pt x="1165" y="436"/>
                </a:lnTo>
                <a:lnTo>
                  <a:pt x="1165" y="436"/>
                </a:lnTo>
                <a:lnTo>
                  <a:pt x="1165" y="438"/>
                </a:lnTo>
                <a:lnTo>
                  <a:pt x="1167" y="438"/>
                </a:lnTo>
                <a:lnTo>
                  <a:pt x="1167" y="440"/>
                </a:lnTo>
                <a:lnTo>
                  <a:pt x="1169" y="440"/>
                </a:lnTo>
                <a:lnTo>
                  <a:pt x="1169" y="443"/>
                </a:lnTo>
                <a:lnTo>
                  <a:pt x="1171" y="443"/>
                </a:lnTo>
                <a:lnTo>
                  <a:pt x="1173" y="440"/>
                </a:lnTo>
                <a:lnTo>
                  <a:pt x="1171" y="440"/>
                </a:lnTo>
                <a:lnTo>
                  <a:pt x="1173" y="440"/>
                </a:lnTo>
                <a:lnTo>
                  <a:pt x="1173" y="440"/>
                </a:lnTo>
                <a:lnTo>
                  <a:pt x="1175" y="440"/>
                </a:lnTo>
                <a:lnTo>
                  <a:pt x="1175" y="440"/>
                </a:lnTo>
                <a:lnTo>
                  <a:pt x="1175" y="440"/>
                </a:lnTo>
                <a:lnTo>
                  <a:pt x="1175" y="443"/>
                </a:lnTo>
                <a:lnTo>
                  <a:pt x="1175" y="443"/>
                </a:lnTo>
                <a:lnTo>
                  <a:pt x="1178" y="443"/>
                </a:lnTo>
                <a:lnTo>
                  <a:pt x="1178" y="443"/>
                </a:lnTo>
                <a:lnTo>
                  <a:pt x="1180" y="443"/>
                </a:lnTo>
                <a:lnTo>
                  <a:pt x="1182" y="443"/>
                </a:lnTo>
                <a:lnTo>
                  <a:pt x="1182" y="443"/>
                </a:lnTo>
                <a:lnTo>
                  <a:pt x="1184" y="443"/>
                </a:lnTo>
                <a:lnTo>
                  <a:pt x="1184" y="443"/>
                </a:lnTo>
                <a:lnTo>
                  <a:pt x="1184" y="443"/>
                </a:lnTo>
                <a:lnTo>
                  <a:pt x="1184" y="445"/>
                </a:lnTo>
                <a:lnTo>
                  <a:pt x="1184" y="445"/>
                </a:lnTo>
                <a:lnTo>
                  <a:pt x="1184" y="445"/>
                </a:lnTo>
                <a:lnTo>
                  <a:pt x="1190" y="447"/>
                </a:lnTo>
                <a:lnTo>
                  <a:pt x="1192" y="447"/>
                </a:lnTo>
                <a:lnTo>
                  <a:pt x="1196" y="449"/>
                </a:lnTo>
                <a:lnTo>
                  <a:pt x="1199" y="451"/>
                </a:lnTo>
                <a:lnTo>
                  <a:pt x="1203" y="449"/>
                </a:lnTo>
                <a:lnTo>
                  <a:pt x="1209" y="451"/>
                </a:lnTo>
                <a:lnTo>
                  <a:pt x="1211" y="451"/>
                </a:lnTo>
                <a:lnTo>
                  <a:pt x="1213" y="451"/>
                </a:lnTo>
                <a:lnTo>
                  <a:pt x="1217" y="449"/>
                </a:lnTo>
                <a:lnTo>
                  <a:pt x="1219" y="447"/>
                </a:lnTo>
                <a:lnTo>
                  <a:pt x="1219" y="447"/>
                </a:lnTo>
                <a:lnTo>
                  <a:pt x="1222" y="445"/>
                </a:lnTo>
                <a:lnTo>
                  <a:pt x="1222" y="445"/>
                </a:lnTo>
                <a:lnTo>
                  <a:pt x="1224" y="445"/>
                </a:lnTo>
                <a:lnTo>
                  <a:pt x="1226" y="445"/>
                </a:lnTo>
                <a:lnTo>
                  <a:pt x="1228" y="443"/>
                </a:lnTo>
                <a:lnTo>
                  <a:pt x="1228" y="443"/>
                </a:lnTo>
                <a:lnTo>
                  <a:pt x="1226" y="440"/>
                </a:lnTo>
                <a:lnTo>
                  <a:pt x="1226" y="440"/>
                </a:lnTo>
                <a:lnTo>
                  <a:pt x="1226" y="440"/>
                </a:lnTo>
                <a:lnTo>
                  <a:pt x="1224" y="443"/>
                </a:lnTo>
                <a:lnTo>
                  <a:pt x="1222" y="440"/>
                </a:lnTo>
                <a:lnTo>
                  <a:pt x="1219" y="440"/>
                </a:lnTo>
                <a:lnTo>
                  <a:pt x="1217" y="438"/>
                </a:lnTo>
                <a:lnTo>
                  <a:pt x="1215" y="434"/>
                </a:lnTo>
                <a:lnTo>
                  <a:pt x="1215" y="432"/>
                </a:lnTo>
                <a:close/>
                <a:moveTo>
                  <a:pt x="1299" y="432"/>
                </a:moveTo>
                <a:lnTo>
                  <a:pt x="1299" y="432"/>
                </a:lnTo>
                <a:lnTo>
                  <a:pt x="1299" y="432"/>
                </a:lnTo>
                <a:lnTo>
                  <a:pt x="1299" y="432"/>
                </a:lnTo>
                <a:lnTo>
                  <a:pt x="1301" y="430"/>
                </a:lnTo>
                <a:lnTo>
                  <a:pt x="1301" y="428"/>
                </a:lnTo>
                <a:lnTo>
                  <a:pt x="1301" y="428"/>
                </a:lnTo>
                <a:lnTo>
                  <a:pt x="1301" y="428"/>
                </a:lnTo>
                <a:lnTo>
                  <a:pt x="1299" y="428"/>
                </a:lnTo>
                <a:lnTo>
                  <a:pt x="1299" y="428"/>
                </a:lnTo>
                <a:lnTo>
                  <a:pt x="1297" y="428"/>
                </a:lnTo>
                <a:lnTo>
                  <a:pt x="1297" y="430"/>
                </a:lnTo>
                <a:lnTo>
                  <a:pt x="1297" y="430"/>
                </a:lnTo>
                <a:lnTo>
                  <a:pt x="1299" y="432"/>
                </a:lnTo>
                <a:close/>
                <a:moveTo>
                  <a:pt x="1527" y="468"/>
                </a:moveTo>
                <a:lnTo>
                  <a:pt x="1530" y="468"/>
                </a:lnTo>
                <a:lnTo>
                  <a:pt x="1530" y="468"/>
                </a:lnTo>
                <a:lnTo>
                  <a:pt x="1534" y="468"/>
                </a:lnTo>
                <a:lnTo>
                  <a:pt x="1542" y="468"/>
                </a:lnTo>
                <a:lnTo>
                  <a:pt x="1544" y="468"/>
                </a:lnTo>
                <a:lnTo>
                  <a:pt x="1544" y="468"/>
                </a:lnTo>
                <a:lnTo>
                  <a:pt x="1544" y="466"/>
                </a:lnTo>
                <a:lnTo>
                  <a:pt x="1544" y="463"/>
                </a:lnTo>
                <a:lnTo>
                  <a:pt x="1544" y="463"/>
                </a:lnTo>
                <a:lnTo>
                  <a:pt x="1542" y="463"/>
                </a:lnTo>
                <a:lnTo>
                  <a:pt x="1542" y="463"/>
                </a:lnTo>
                <a:lnTo>
                  <a:pt x="1538" y="463"/>
                </a:lnTo>
                <a:lnTo>
                  <a:pt x="1534" y="461"/>
                </a:lnTo>
                <a:lnTo>
                  <a:pt x="1530" y="461"/>
                </a:lnTo>
                <a:lnTo>
                  <a:pt x="1525" y="461"/>
                </a:lnTo>
                <a:lnTo>
                  <a:pt x="1525" y="461"/>
                </a:lnTo>
                <a:lnTo>
                  <a:pt x="1525" y="463"/>
                </a:lnTo>
                <a:lnTo>
                  <a:pt x="1525" y="463"/>
                </a:lnTo>
                <a:lnTo>
                  <a:pt x="1525" y="466"/>
                </a:lnTo>
                <a:lnTo>
                  <a:pt x="1527" y="468"/>
                </a:lnTo>
                <a:close/>
                <a:moveTo>
                  <a:pt x="1349" y="466"/>
                </a:moveTo>
                <a:lnTo>
                  <a:pt x="1349" y="466"/>
                </a:lnTo>
                <a:lnTo>
                  <a:pt x="1349" y="468"/>
                </a:lnTo>
                <a:lnTo>
                  <a:pt x="1349" y="468"/>
                </a:lnTo>
                <a:lnTo>
                  <a:pt x="1351" y="470"/>
                </a:lnTo>
                <a:lnTo>
                  <a:pt x="1354" y="470"/>
                </a:lnTo>
                <a:lnTo>
                  <a:pt x="1354" y="470"/>
                </a:lnTo>
                <a:lnTo>
                  <a:pt x="1354" y="470"/>
                </a:lnTo>
                <a:lnTo>
                  <a:pt x="1356" y="468"/>
                </a:lnTo>
                <a:lnTo>
                  <a:pt x="1356" y="468"/>
                </a:lnTo>
                <a:lnTo>
                  <a:pt x="1356" y="466"/>
                </a:lnTo>
                <a:lnTo>
                  <a:pt x="1356" y="466"/>
                </a:lnTo>
                <a:lnTo>
                  <a:pt x="1356" y="463"/>
                </a:lnTo>
                <a:lnTo>
                  <a:pt x="1356" y="461"/>
                </a:lnTo>
                <a:lnTo>
                  <a:pt x="1356" y="459"/>
                </a:lnTo>
                <a:lnTo>
                  <a:pt x="1356" y="459"/>
                </a:lnTo>
                <a:lnTo>
                  <a:pt x="1356" y="457"/>
                </a:lnTo>
                <a:lnTo>
                  <a:pt x="1354" y="455"/>
                </a:lnTo>
                <a:lnTo>
                  <a:pt x="1351" y="455"/>
                </a:lnTo>
                <a:lnTo>
                  <a:pt x="1349" y="457"/>
                </a:lnTo>
                <a:lnTo>
                  <a:pt x="1349" y="459"/>
                </a:lnTo>
                <a:lnTo>
                  <a:pt x="1349" y="459"/>
                </a:lnTo>
                <a:lnTo>
                  <a:pt x="1347" y="459"/>
                </a:lnTo>
                <a:lnTo>
                  <a:pt x="1347" y="461"/>
                </a:lnTo>
                <a:lnTo>
                  <a:pt x="1347" y="461"/>
                </a:lnTo>
                <a:lnTo>
                  <a:pt x="1349" y="463"/>
                </a:lnTo>
                <a:lnTo>
                  <a:pt x="1349" y="466"/>
                </a:lnTo>
                <a:lnTo>
                  <a:pt x="1349" y="466"/>
                </a:lnTo>
                <a:close/>
                <a:moveTo>
                  <a:pt x="1496" y="428"/>
                </a:moveTo>
                <a:lnTo>
                  <a:pt x="1492" y="428"/>
                </a:lnTo>
                <a:lnTo>
                  <a:pt x="1490" y="428"/>
                </a:lnTo>
                <a:lnTo>
                  <a:pt x="1490" y="428"/>
                </a:lnTo>
                <a:lnTo>
                  <a:pt x="1488" y="428"/>
                </a:lnTo>
                <a:lnTo>
                  <a:pt x="1488" y="428"/>
                </a:lnTo>
                <a:lnTo>
                  <a:pt x="1488" y="428"/>
                </a:lnTo>
                <a:lnTo>
                  <a:pt x="1488" y="430"/>
                </a:lnTo>
                <a:lnTo>
                  <a:pt x="1488" y="432"/>
                </a:lnTo>
                <a:lnTo>
                  <a:pt x="1488" y="434"/>
                </a:lnTo>
                <a:lnTo>
                  <a:pt x="1488" y="434"/>
                </a:lnTo>
                <a:lnTo>
                  <a:pt x="1490" y="434"/>
                </a:lnTo>
                <a:lnTo>
                  <a:pt x="1490" y="434"/>
                </a:lnTo>
                <a:lnTo>
                  <a:pt x="1492" y="434"/>
                </a:lnTo>
                <a:lnTo>
                  <a:pt x="1494" y="434"/>
                </a:lnTo>
                <a:lnTo>
                  <a:pt x="1494" y="432"/>
                </a:lnTo>
                <a:lnTo>
                  <a:pt x="1494" y="432"/>
                </a:lnTo>
                <a:lnTo>
                  <a:pt x="1496" y="430"/>
                </a:lnTo>
                <a:lnTo>
                  <a:pt x="1496" y="430"/>
                </a:lnTo>
                <a:lnTo>
                  <a:pt x="1496" y="430"/>
                </a:lnTo>
                <a:lnTo>
                  <a:pt x="1496" y="428"/>
                </a:lnTo>
                <a:lnTo>
                  <a:pt x="1496" y="428"/>
                </a:lnTo>
                <a:close/>
                <a:moveTo>
                  <a:pt x="1351" y="413"/>
                </a:moveTo>
                <a:lnTo>
                  <a:pt x="1354" y="413"/>
                </a:lnTo>
                <a:lnTo>
                  <a:pt x="1354" y="413"/>
                </a:lnTo>
                <a:lnTo>
                  <a:pt x="1354" y="411"/>
                </a:lnTo>
                <a:lnTo>
                  <a:pt x="1354" y="411"/>
                </a:lnTo>
                <a:lnTo>
                  <a:pt x="1354" y="411"/>
                </a:lnTo>
                <a:lnTo>
                  <a:pt x="1351" y="409"/>
                </a:lnTo>
                <a:lnTo>
                  <a:pt x="1349" y="411"/>
                </a:lnTo>
                <a:lnTo>
                  <a:pt x="1349" y="409"/>
                </a:lnTo>
                <a:lnTo>
                  <a:pt x="1345" y="409"/>
                </a:lnTo>
                <a:lnTo>
                  <a:pt x="1345" y="409"/>
                </a:lnTo>
                <a:lnTo>
                  <a:pt x="1343" y="411"/>
                </a:lnTo>
                <a:lnTo>
                  <a:pt x="1343" y="411"/>
                </a:lnTo>
                <a:lnTo>
                  <a:pt x="1343" y="411"/>
                </a:lnTo>
                <a:lnTo>
                  <a:pt x="1345" y="413"/>
                </a:lnTo>
                <a:lnTo>
                  <a:pt x="1347" y="413"/>
                </a:lnTo>
                <a:lnTo>
                  <a:pt x="1347" y="413"/>
                </a:lnTo>
                <a:lnTo>
                  <a:pt x="1349" y="413"/>
                </a:lnTo>
                <a:lnTo>
                  <a:pt x="1351" y="413"/>
                </a:lnTo>
                <a:close/>
                <a:moveTo>
                  <a:pt x="1287" y="325"/>
                </a:moveTo>
                <a:lnTo>
                  <a:pt x="1289" y="321"/>
                </a:lnTo>
                <a:lnTo>
                  <a:pt x="1289" y="321"/>
                </a:lnTo>
                <a:lnTo>
                  <a:pt x="1291" y="319"/>
                </a:lnTo>
                <a:lnTo>
                  <a:pt x="1291" y="319"/>
                </a:lnTo>
                <a:lnTo>
                  <a:pt x="1293" y="317"/>
                </a:lnTo>
                <a:lnTo>
                  <a:pt x="1295" y="315"/>
                </a:lnTo>
                <a:lnTo>
                  <a:pt x="1297" y="313"/>
                </a:lnTo>
                <a:lnTo>
                  <a:pt x="1299" y="310"/>
                </a:lnTo>
                <a:lnTo>
                  <a:pt x="1299" y="308"/>
                </a:lnTo>
                <a:lnTo>
                  <a:pt x="1297" y="308"/>
                </a:lnTo>
                <a:lnTo>
                  <a:pt x="1295" y="306"/>
                </a:lnTo>
                <a:lnTo>
                  <a:pt x="1289" y="306"/>
                </a:lnTo>
                <a:lnTo>
                  <a:pt x="1280" y="304"/>
                </a:lnTo>
                <a:lnTo>
                  <a:pt x="1276" y="306"/>
                </a:lnTo>
                <a:lnTo>
                  <a:pt x="1272" y="306"/>
                </a:lnTo>
                <a:lnTo>
                  <a:pt x="1270" y="306"/>
                </a:lnTo>
                <a:lnTo>
                  <a:pt x="1268" y="304"/>
                </a:lnTo>
                <a:lnTo>
                  <a:pt x="1266" y="304"/>
                </a:lnTo>
                <a:lnTo>
                  <a:pt x="1263" y="302"/>
                </a:lnTo>
                <a:lnTo>
                  <a:pt x="1257" y="302"/>
                </a:lnTo>
                <a:lnTo>
                  <a:pt x="1255" y="300"/>
                </a:lnTo>
                <a:lnTo>
                  <a:pt x="1253" y="300"/>
                </a:lnTo>
                <a:lnTo>
                  <a:pt x="1249" y="302"/>
                </a:lnTo>
                <a:lnTo>
                  <a:pt x="1247" y="302"/>
                </a:lnTo>
                <a:lnTo>
                  <a:pt x="1238" y="302"/>
                </a:lnTo>
                <a:lnTo>
                  <a:pt x="1236" y="304"/>
                </a:lnTo>
                <a:lnTo>
                  <a:pt x="1232" y="304"/>
                </a:lnTo>
                <a:lnTo>
                  <a:pt x="1230" y="304"/>
                </a:lnTo>
                <a:lnTo>
                  <a:pt x="1230" y="306"/>
                </a:lnTo>
                <a:lnTo>
                  <a:pt x="1230" y="306"/>
                </a:lnTo>
                <a:lnTo>
                  <a:pt x="1230" y="308"/>
                </a:lnTo>
                <a:lnTo>
                  <a:pt x="1230" y="308"/>
                </a:lnTo>
                <a:lnTo>
                  <a:pt x="1230" y="308"/>
                </a:lnTo>
                <a:lnTo>
                  <a:pt x="1230" y="310"/>
                </a:lnTo>
                <a:lnTo>
                  <a:pt x="1232" y="313"/>
                </a:lnTo>
                <a:lnTo>
                  <a:pt x="1234" y="315"/>
                </a:lnTo>
                <a:lnTo>
                  <a:pt x="1236" y="315"/>
                </a:lnTo>
                <a:lnTo>
                  <a:pt x="1236" y="315"/>
                </a:lnTo>
                <a:lnTo>
                  <a:pt x="1234" y="315"/>
                </a:lnTo>
                <a:lnTo>
                  <a:pt x="1232" y="315"/>
                </a:lnTo>
                <a:lnTo>
                  <a:pt x="1226" y="313"/>
                </a:lnTo>
                <a:lnTo>
                  <a:pt x="1226" y="313"/>
                </a:lnTo>
                <a:lnTo>
                  <a:pt x="1224" y="313"/>
                </a:lnTo>
                <a:lnTo>
                  <a:pt x="1222" y="315"/>
                </a:lnTo>
                <a:lnTo>
                  <a:pt x="1222" y="315"/>
                </a:lnTo>
                <a:lnTo>
                  <a:pt x="1222" y="317"/>
                </a:lnTo>
                <a:lnTo>
                  <a:pt x="1222" y="319"/>
                </a:lnTo>
                <a:lnTo>
                  <a:pt x="1224" y="325"/>
                </a:lnTo>
                <a:lnTo>
                  <a:pt x="1224" y="329"/>
                </a:lnTo>
                <a:lnTo>
                  <a:pt x="1224" y="329"/>
                </a:lnTo>
                <a:lnTo>
                  <a:pt x="1222" y="333"/>
                </a:lnTo>
                <a:lnTo>
                  <a:pt x="1222" y="336"/>
                </a:lnTo>
                <a:lnTo>
                  <a:pt x="1224" y="336"/>
                </a:lnTo>
                <a:lnTo>
                  <a:pt x="1224" y="338"/>
                </a:lnTo>
                <a:lnTo>
                  <a:pt x="1224" y="340"/>
                </a:lnTo>
                <a:lnTo>
                  <a:pt x="1228" y="346"/>
                </a:lnTo>
                <a:lnTo>
                  <a:pt x="1228" y="350"/>
                </a:lnTo>
                <a:lnTo>
                  <a:pt x="1230" y="357"/>
                </a:lnTo>
                <a:lnTo>
                  <a:pt x="1228" y="359"/>
                </a:lnTo>
                <a:lnTo>
                  <a:pt x="1232" y="361"/>
                </a:lnTo>
                <a:lnTo>
                  <a:pt x="1236" y="359"/>
                </a:lnTo>
                <a:lnTo>
                  <a:pt x="1238" y="359"/>
                </a:lnTo>
                <a:lnTo>
                  <a:pt x="1245" y="361"/>
                </a:lnTo>
                <a:lnTo>
                  <a:pt x="1245" y="359"/>
                </a:lnTo>
                <a:lnTo>
                  <a:pt x="1247" y="357"/>
                </a:lnTo>
                <a:lnTo>
                  <a:pt x="1249" y="354"/>
                </a:lnTo>
                <a:lnTo>
                  <a:pt x="1253" y="348"/>
                </a:lnTo>
                <a:lnTo>
                  <a:pt x="1253" y="348"/>
                </a:lnTo>
                <a:lnTo>
                  <a:pt x="1253" y="346"/>
                </a:lnTo>
                <a:lnTo>
                  <a:pt x="1253" y="346"/>
                </a:lnTo>
                <a:lnTo>
                  <a:pt x="1253" y="346"/>
                </a:lnTo>
                <a:lnTo>
                  <a:pt x="1249" y="342"/>
                </a:lnTo>
                <a:lnTo>
                  <a:pt x="1247" y="342"/>
                </a:lnTo>
                <a:lnTo>
                  <a:pt x="1245" y="340"/>
                </a:lnTo>
                <a:lnTo>
                  <a:pt x="1243" y="340"/>
                </a:lnTo>
                <a:lnTo>
                  <a:pt x="1253" y="340"/>
                </a:lnTo>
                <a:lnTo>
                  <a:pt x="1255" y="340"/>
                </a:lnTo>
                <a:lnTo>
                  <a:pt x="1270" y="342"/>
                </a:lnTo>
                <a:lnTo>
                  <a:pt x="1272" y="340"/>
                </a:lnTo>
                <a:lnTo>
                  <a:pt x="1274" y="340"/>
                </a:lnTo>
                <a:lnTo>
                  <a:pt x="1276" y="338"/>
                </a:lnTo>
                <a:lnTo>
                  <a:pt x="1278" y="336"/>
                </a:lnTo>
                <a:lnTo>
                  <a:pt x="1280" y="333"/>
                </a:lnTo>
                <a:lnTo>
                  <a:pt x="1282" y="329"/>
                </a:lnTo>
                <a:lnTo>
                  <a:pt x="1282" y="327"/>
                </a:lnTo>
                <a:lnTo>
                  <a:pt x="1282" y="327"/>
                </a:lnTo>
                <a:lnTo>
                  <a:pt x="1282" y="327"/>
                </a:lnTo>
                <a:lnTo>
                  <a:pt x="1284" y="325"/>
                </a:lnTo>
                <a:lnTo>
                  <a:pt x="1287" y="325"/>
                </a:lnTo>
                <a:close/>
                <a:moveTo>
                  <a:pt x="17" y="1895"/>
                </a:moveTo>
                <a:lnTo>
                  <a:pt x="17" y="1895"/>
                </a:lnTo>
                <a:lnTo>
                  <a:pt x="17" y="1895"/>
                </a:lnTo>
                <a:lnTo>
                  <a:pt x="17" y="1895"/>
                </a:lnTo>
                <a:lnTo>
                  <a:pt x="19" y="1895"/>
                </a:lnTo>
                <a:lnTo>
                  <a:pt x="19" y="1895"/>
                </a:lnTo>
                <a:lnTo>
                  <a:pt x="17" y="1895"/>
                </a:lnTo>
                <a:close/>
                <a:moveTo>
                  <a:pt x="2" y="1870"/>
                </a:moveTo>
                <a:lnTo>
                  <a:pt x="2" y="1868"/>
                </a:lnTo>
                <a:lnTo>
                  <a:pt x="0" y="1870"/>
                </a:lnTo>
                <a:lnTo>
                  <a:pt x="0" y="1870"/>
                </a:lnTo>
                <a:lnTo>
                  <a:pt x="0" y="1870"/>
                </a:lnTo>
                <a:lnTo>
                  <a:pt x="0" y="1870"/>
                </a:lnTo>
                <a:lnTo>
                  <a:pt x="2" y="1870"/>
                </a:lnTo>
                <a:close/>
                <a:moveTo>
                  <a:pt x="2" y="1906"/>
                </a:moveTo>
                <a:lnTo>
                  <a:pt x="2" y="1906"/>
                </a:lnTo>
                <a:lnTo>
                  <a:pt x="2" y="1906"/>
                </a:lnTo>
                <a:lnTo>
                  <a:pt x="2" y="1906"/>
                </a:lnTo>
                <a:lnTo>
                  <a:pt x="2" y="1908"/>
                </a:lnTo>
                <a:lnTo>
                  <a:pt x="2" y="1908"/>
                </a:lnTo>
                <a:lnTo>
                  <a:pt x="2" y="1908"/>
                </a:lnTo>
                <a:lnTo>
                  <a:pt x="2" y="1906"/>
                </a:lnTo>
                <a:lnTo>
                  <a:pt x="2" y="1906"/>
                </a:lnTo>
                <a:lnTo>
                  <a:pt x="2" y="1906"/>
                </a:lnTo>
                <a:lnTo>
                  <a:pt x="2" y="1906"/>
                </a:lnTo>
                <a:lnTo>
                  <a:pt x="2" y="1906"/>
                </a:lnTo>
                <a:lnTo>
                  <a:pt x="2" y="1906"/>
                </a:lnTo>
                <a:lnTo>
                  <a:pt x="2" y="1906"/>
                </a:lnTo>
                <a:close/>
                <a:moveTo>
                  <a:pt x="15" y="1881"/>
                </a:moveTo>
                <a:lnTo>
                  <a:pt x="15" y="1881"/>
                </a:lnTo>
                <a:lnTo>
                  <a:pt x="15" y="1881"/>
                </a:lnTo>
                <a:lnTo>
                  <a:pt x="15" y="1881"/>
                </a:lnTo>
                <a:lnTo>
                  <a:pt x="15" y="1881"/>
                </a:lnTo>
                <a:lnTo>
                  <a:pt x="15" y="1881"/>
                </a:lnTo>
                <a:lnTo>
                  <a:pt x="15" y="1883"/>
                </a:lnTo>
                <a:lnTo>
                  <a:pt x="15" y="1883"/>
                </a:lnTo>
                <a:lnTo>
                  <a:pt x="15" y="1881"/>
                </a:lnTo>
                <a:lnTo>
                  <a:pt x="15" y="1881"/>
                </a:lnTo>
                <a:lnTo>
                  <a:pt x="17" y="1881"/>
                </a:lnTo>
                <a:lnTo>
                  <a:pt x="15" y="1881"/>
                </a:lnTo>
                <a:lnTo>
                  <a:pt x="15" y="1881"/>
                </a:lnTo>
                <a:close/>
                <a:moveTo>
                  <a:pt x="15" y="1891"/>
                </a:moveTo>
                <a:lnTo>
                  <a:pt x="13" y="1891"/>
                </a:lnTo>
                <a:lnTo>
                  <a:pt x="13" y="1891"/>
                </a:lnTo>
                <a:lnTo>
                  <a:pt x="15" y="1891"/>
                </a:lnTo>
                <a:lnTo>
                  <a:pt x="15" y="1891"/>
                </a:lnTo>
                <a:lnTo>
                  <a:pt x="15" y="1891"/>
                </a:lnTo>
                <a:lnTo>
                  <a:pt x="15" y="1891"/>
                </a:lnTo>
                <a:lnTo>
                  <a:pt x="15" y="1891"/>
                </a:lnTo>
                <a:close/>
                <a:moveTo>
                  <a:pt x="2" y="1872"/>
                </a:moveTo>
                <a:lnTo>
                  <a:pt x="2" y="1872"/>
                </a:lnTo>
                <a:lnTo>
                  <a:pt x="0" y="1874"/>
                </a:lnTo>
                <a:lnTo>
                  <a:pt x="0" y="1877"/>
                </a:lnTo>
                <a:lnTo>
                  <a:pt x="0" y="1877"/>
                </a:lnTo>
                <a:lnTo>
                  <a:pt x="2" y="1874"/>
                </a:lnTo>
                <a:lnTo>
                  <a:pt x="2" y="1874"/>
                </a:lnTo>
                <a:lnTo>
                  <a:pt x="2" y="1872"/>
                </a:lnTo>
                <a:close/>
                <a:moveTo>
                  <a:pt x="593" y="424"/>
                </a:moveTo>
                <a:lnTo>
                  <a:pt x="593" y="424"/>
                </a:lnTo>
                <a:lnTo>
                  <a:pt x="595" y="424"/>
                </a:lnTo>
                <a:lnTo>
                  <a:pt x="595" y="424"/>
                </a:lnTo>
                <a:lnTo>
                  <a:pt x="593" y="422"/>
                </a:lnTo>
                <a:lnTo>
                  <a:pt x="593" y="422"/>
                </a:lnTo>
                <a:lnTo>
                  <a:pt x="589" y="424"/>
                </a:lnTo>
                <a:lnTo>
                  <a:pt x="591" y="424"/>
                </a:lnTo>
                <a:lnTo>
                  <a:pt x="593" y="424"/>
                </a:lnTo>
                <a:close/>
                <a:moveTo>
                  <a:pt x="113" y="1696"/>
                </a:moveTo>
                <a:lnTo>
                  <a:pt x="113" y="1696"/>
                </a:lnTo>
                <a:lnTo>
                  <a:pt x="113" y="1696"/>
                </a:lnTo>
                <a:lnTo>
                  <a:pt x="113" y="1696"/>
                </a:lnTo>
                <a:lnTo>
                  <a:pt x="113" y="1696"/>
                </a:lnTo>
                <a:lnTo>
                  <a:pt x="113" y="1696"/>
                </a:lnTo>
                <a:lnTo>
                  <a:pt x="113" y="1696"/>
                </a:lnTo>
                <a:lnTo>
                  <a:pt x="113" y="1696"/>
                </a:lnTo>
                <a:lnTo>
                  <a:pt x="113" y="1696"/>
                </a:lnTo>
                <a:lnTo>
                  <a:pt x="113" y="1696"/>
                </a:lnTo>
                <a:lnTo>
                  <a:pt x="113" y="1696"/>
                </a:lnTo>
                <a:lnTo>
                  <a:pt x="113" y="1696"/>
                </a:lnTo>
                <a:lnTo>
                  <a:pt x="113" y="1696"/>
                </a:lnTo>
                <a:lnTo>
                  <a:pt x="113" y="1696"/>
                </a:lnTo>
                <a:close/>
                <a:moveTo>
                  <a:pt x="0" y="1864"/>
                </a:moveTo>
                <a:lnTo>
                  <a:pt x="0" y="1864"/>
                </a:lnTo>
                <a:lnTo>
                  <a:pt x="0" y="1866"/>
                </a:lnTo>
                <a:lnTo>
                  <a:pt x="0" y="1866"/>
                </a:lnTo>
                <a:lnTo>
                  <a:pt x="0" y="1864"/>
                </a:lnTo>
                <a:lnTo>
                  <a:pt x="0" y="1864"/>
                </a:lnTo>
                <a:close/>
                <a:moveTo>
                  <a:pt x="52" y="814"/>
                </a:moveTo>
                <a:lnTo>
                  <a:pt x="54" y="814"/>
                </a:lnTo>
                <a:lnTo>
                  <a:pt x="54" y="814"/>
                </a:lnTo>
                <a:lnTo>
                  <a:pt x="52" y="811"/>
                </a:lnTo>
                <a:lnTo>
                  <a:pt x="52" y="811"/>
                </a:lnTo>
                <a:lnTo>
                  <a:pt x="52" y="814"/>
                </a:lnTo>
                <a:lnTo>
                  <a:pt x="52" y="814"/>
                </a:lnTo>
                <a:close/>
                <a:moveTo>
                  <a:pt x="19" y="1931"/>
                </a:moveTo>
                <a:lnTo>
                  <a:pt x="19" y="1931"/>
                </a:lnTo>
                <a:lnTo>
                  <a:pt x="19" y="1931"/>
                </a:lnTo>
                <a:lnTo>
                  <a:pt x="19" y="1931"/>
                </a:lnTo>
                <a:lnTo>
                  <a:pt x="19" y="1931"/>
                </a:lnTo>
                <a:lnTo>
                  <a:pt x="19" y="1931"/>
                </a:lnTo>
                <a:lnTo>
                  <a:pt x="19" y="1931"/>
                </a:lnTo>
                <a:lnTo>
                  <a:pt x="19" y="1931"/>
                </a:lnTo>
                <a:lnTo>
                  <a:pt x="19" y="1931"/>
                </a:lnTo>
                <a:lnTo>
                  <a:pt x="19" y="1931"/>
                </a:lnTo>
                <a:lnTo>
                  <a:pt x="19" y="1931"/>
                </a:lnTo>
                <a:close/>
                <a:moveTo>
                  <a:pt x="46" y="816"/>
                </a:moveTo>
                <a:lnTo>
                  <a:pt x="50" y="814"/>
                </a:lnTo>
                <a:lnTo>
                  <a:pt x="50" y="814"/>
                </a:lnTo>
                <a:lnTo>
                  <a:pt x="50" y="814"/>
                </a:lnTo>
                <a:lnTo>
                  <a:pt x="52" y="814"/>
                </a:lnTo>
                <a:lnTo>
                  <a:pt x="52" y="814"/>
                </a:lnTo>
                <a:lnTo>
                  <a:pt x="52" y="811"/>
                </a:lnTo>
                <a:lnTo>
                  <a:pt x="50" y="811"/>
                </a:lnTo>
                <a:lnTo>
                  <a:pt x="50" y="811"/>
                </a:lnTo>
                <a:lnTo>
                  <a:pt x="50" y="811"/>
                </a:lnTo>
                <a:lnTo>
                  <a:pt x="50" y="811"/>
                </a:lnTo>
                <a:lnTo>
                  <a:pt x="50" y="809"/>
                </a:lnTo>
                <a:lnTo>
                  <a:pt x="50" y="809"/>
                </a:lnTo>
                <a:lnTo>
                  <a:pt x="48" y="809"/>
                </a:lnTo>
                <a:lnTo>
                  <a:pt x="48" y="811"/>
                </a:lnTo>
                <a:lnTo>
                  <a:pt x="48" y="811"/>
                </a:lnTo>
                <a:lnTo>
                  <a:pt x="46" y="811"/>
                </a:lnTo>
                <a:lnTo>
                  <a:pt x="46" y="814"/>
                </a:lnTo>
                <a:lnTo>
                  <a:pt x="44" y="816"/>
                </a:lnTo>
                <a:lnTo>
                  <a:pt x="46" y="816"/>
                </a:lnTo>
                <a:lnTo>
                  <a:pt x="46" y="816"/>
                </a:lnTo>
                <a:close/>
                <a:moveTo>
                  <a:pt x="54" y="2302"/>
                </a:moveTo>
                <a:lnTo>
                  <a:pt x="54" y="2302"/>
                </a:lnTo>
                <a:lnTo>
                  <a:pt x="54" y="2302"/>
                </a:lnTo>
                <a:lnTo>
                  <a:pt x="50" y="2302"/>
                </a:lnTo>
                <a:lnTo>
                  <a:pt x="48" y="2302"/>
                </a:lnTo>
                <a:lnTo>
                  <a:pt x="46" y="2302"/>
                </a:lnTo>
                <a:lnTo>
                  <a:pt x="46" y="2304"/>
                </a:lnTo>
                <a:lnTo>
                  <a:pt x="46" y="2304"/>
                </a:lnTo>
                <a:lnTo>
                  <a:pt x="48" y="2304"/>
                </a:lnTo>
                <a:lnTo>
                  <a:pt x="50" y="2304"/>
                </a:lnTo>
                <a:lnTo>
                  <a:pt x="50" y="2304"/>
                </a:lnTo>
                <a:lnTo>
                  <a:pt x="50" y="2306"/>
                </a:lnTo>
                <a:lnTo>
                  <a:pt x="48" y="2306"/>
                </a:lnTo>
                <a:lnTo>
                  <a:pt x="48" y="2306"/>
                </a:lnTo>
                <a:lnTo>
                  <a:pt x="50" y="2308"/>
                </a:lnTo>
                <a:lnTo>
                  <a:pt x="50" y="2308"/>
                </a:lnTo>
                <a:lnTo>
                  <a:pt x="50" y="2308"/>
                </a:lnTo>
                <a:lnTo>
                  <a:pt x="52" y="2308"/>
                </a:lnTo>
                <a:lnTo>
                  <a:pt x="52" y="2308"/>
                </a:lnTo>
                <a:lnTo>
                  <a:pt x="52" y="2306"/>
                </a:lnTo>
                <a:lnTo>
                  <a:pt x="52" y="2306"/>
                </a:lnTo>
                <a:lnTo>
                  <a:pt x="52" y="2306"/>
                </a:lnTo>
                <a:lnTo>
                  <a:pt x="50" y="2304"/>
                </a:lnTo>
                <a:lnTo>
                  <a:pt x="52" y="2304"/>
                </a:lnTo>
                <a:lnTo>
                  <a:pt x="52" y="2304"/>
                </a:lnTo>
                <a:lnTo>
                  <a:pt x="50" y="2302"/>
                </a:lnTo>
                <a:lnTo>
                  <a:pt x="50" y="2302"/>
                </a:lnTo>
                <a:lnTo>
                  <a:pt x="52" y="2302"/>
                </a:lnTo>
                <a:lnTo>
                  <a:pt x="52" y="2302"/>
                </a:lnTo>
                <a:lnTo>
                  <a:pt x="52" y="2304"/>
                </a:lnTo>
                <a:lnTo>
                  <a:pt x="54" y="2302"/>
                </a:lnTo>
                <a:close/>
                <a:moveTo>
                  <a:pt x="42" y="809"/>
                </a:moveTo>
                <a:lnTo>
                  <a:pt x="42" y="811"/>
                </a:lnTo>
                <a:lnTo>
                  <a:pt x="40" y="811"/>
                </a:lnTo>
                <a:lnTo>
                  <a:pt x="40" y="814"/>
                </a:lnTo>
                <a:lnTo>
                  <a:pt x="38" y="814"/>
                </a:lnTo>
                <a:lnTo>
                  <a:pt x="34" y="814"/>
                </a:lnTo>
                <a:lnTo>
                  <a:pt x="34" y="814"/>
                </a:lnTo>
                <a:lnTo>
                  <a:pt x="34" y="816"/>
                </a:lnTo>
                <a:lnTo>
                  <a:pt x="36" y="816"/>
                </a:lnTo>
                <a:lnTo>
                  <a:pt x="36" y="814"/>
                </a:lnTo>
                <a:lnTo>
                  <a:pt x="38" y="814"/>
                </a:lnTo>
                <a:lnTo>
                  <a:pt x="40" y="816"/>
                </a:lnTo>
                <a:lnTo>
                  <a:pt x="42" y="814"/>
                </a:lnTo>
                <a:lnTo>
                  <a:pt x="42" y="814"/>
                </a:lnTo>
                <a:lnTo>
                  <a:pt x="42" y="814"/>
                </a:lnTo>
                <a:lnTo>
                  <a:pt x="42" y="811"/>
                </a:lnTo>
                <a:lnTo>
                  <a:pt x="42" y="811"/>
                </a:lnTo>
                <a:lnTo>
                  <a:pt x="42" y="811"/>
                </a:lnTo>
                <a:lnTo>
                  <a:pt x="42" y="809"/>
                </a:lnTo>
                <a:lnTo>
                  <a:pt x="42" y="809"/>
                </a:lnTo>
                <a:close/>
                <a:moveTo>
                  <a:pt x="57" y="1824"/>
                </a:moveTo>
                <a:lnTo>
                  <a:pt x="57" y="1822"/>
                </a:lnTo>
                <a:lnTo>
                  <a:pt x="57" y="1822"/>
                </a:lnTo>
                <a:lnTo>
                  <a:pt x="54" y="1822"/>
                </a:lnTo>
                <a:lnTo>
                  <a:pt x="54" y="1824"/>
                </a:lnTo>
                <a:lnTo>
                  <a:pt x="54" y="1824"/>
                </a:lnTo>
                <a:lnTo>
                  <a:pt x="57" y="1824"/>
                </a:lnTo>
                <a:close/>
                <a:moveTo>
                  <a:pt x="25" y="1891"/>
                </a:moveTo>
                <a:lnTo>
                  <a:pt x="25" y="1891"/>
                </a:lnTo>
                <a:lnTo>
                  <a:pt x="23" y="1891"/>
                </a:lnTo>
                <a:lnTo>
                  <a:pt x="25" y="1891"/>
                </a:lnTo>
                <a:lnTo>
                  <a:pt x="25" y="1891"/>
                </a:lnTo>
                <a:lnTo>
                  <a:pt x="25" y="1891"/>
                </a:lnTo>
                <a:lnTo>
                  <a:pt x="25" y="1891"/>
                </a:lnTo>
                <a:close/>
                <a:moveTo>
                  <a:pt x="31" y="811"/>
                </a:moveTo>
                <a:lnTo>
                  <a:pt x="31" y="811"/>
                </a:lnTo>
                <a:lnTo>
                  <a:pt x="29" y="811"/>
                </a:lnTo>
                <a:lnTo>
                  <a:pt x="27" y="811"/>
                </a:lnTo>
                <a:lnTo>
                  <a:pt x="27" y="811"/>
                </a:lnTo>
                <a:lnTo>
                  <a:pt x="25" y="811"/>
                </a:lnTo>
                <a:lnTo>
                  <a:pt x="27" y="811"/>
                </a:lnTo>
                <a:lnTo>
                  <a:pt x="29" y="814"/>
                </a:lnTo>
                <a:lnTo>
                  <a:pt x="29" y="814"/>
                </a:lnTo>
                <a:lnTo>
                  <a:pt x="29" y="814"/>
                </a:lnTo>
                <a:lnTo>
                  <a:pt x="29" y="814"/>
                </a:lnTo>
                <a:lnTo>
                  <a:pt x="27" y="816"/>
                </a:lnTo>
                <a:lnTo>
                  <a:pt x="27" y="816"/>
                </a:lnTo>
                <a:lnTo>
                  <a:pt x="29" y="816"/>
                </a:lnTo>
                <a:lnTo>
                  <a:pt x="31" y="816"/>
                </a:lnTo>
                <a:lnTo>
                  <a:pt x="31" y="816"/>
                </a:lnTo>
                <a:lnTo>
                  <a:pt x="31" y="816"/>
                </a:lnTo>
                <a:lnTo>
                  <a:pt x="31" y="814"/>
                </a:lnTo>
                <a:lnTo>
                  <a:pt x="34" y="814"/>
                </a:lnTo>
                <a:lnTo>
                  <a:pt x="34" y="811"/>
                </a:lnTo>
                <a:lnTo>
                  <a:pt x="31" y="811"/>
                </a:lnTo>
                <a:close/>
                <a:moveTo>
                  <a:pt x="786" y="361"/>
                </a:moveTo>
                <a:lnTo>
                  <a:pt x="792" y="361"/>
                </a:lnTo>
                <a:lnTo>
                  <a:pt x="794" y="361"/>
                </a:lnTo>
                <a:lnTo>
                  <a:pt x="794" y="363"/>
                </a:lnTo>
                <a:lnTo>
                  <a:pt x="800" y="365"/>
                </a:lnTo>
                <a:lnTo>
                  <a:pt x="811" y="369"/>
                </a:lnTo>
                <a:lnTo>
                  <a:pt x="813" y="369"/>
                </a:lnTo>
                <a:lnTo>
                  <a:pt x="815" y="373"/>
                </a:lnTo>
                <a:lnTo>
                  <a:pt x="815" y="373"/>
                </a:lnTo>
                <a:lnTo>
                  <a:pt x="817" y="375"/>
                </a:lnTo>
                <a:lnTo>
                  <a:pt x="819" y="382"/>
                </a:lnTo>
                <a:lnTo>
                  <a:pt x="821" y="382"/>
                </a:lnTo>
                <a:lnTo>
                  <a:pt x="823" y="384"/>
                </a:lnTo>
                <a:lnTo>
                  <a:pt x="823" y="384"/>
                </a:lnTo>
                <a:lnTo>
                  <a:pt x="828" y="384"/>
                </a:lnTo>
                <a:lnTo>
                  <a:pt x="828" y="384"/>
                </a:lnTo>
                <a:lnTo>
                  <a:pt x="830" y="384"/>
                </a:lnTo>
                <a:lnTo>
                  <a:pt x="832" y="382"/>
                </a:lnTo>
                <a:lnTo>
                  <a:pt x="838" y="380"/>
                </a:lnTo>
                <a:lnTo>
                  <a:pt x="844" y="375"/>
                </a:lnTo>
                <a:lnTo>
                  <a:pt x="844" y="375"/>
                </a:lnTo>
                <a:lnTo>
                  <a:pt x="847" y="375"/>
                </a:lnTo>
                <a:lnTo>
                  <a:pt x="847" y="375"/>
                </a:lnTo>
                <a:lnTo>
                  <a:pt x="849" y="378"/>
                </a:lnTo>
                <a:lnTo>
                  <a:pt x="853" y="375"/>
                </a:lnTo>
                <a:lnTo>
                  <a:pt x="855" y="375"/>
                </a:lnTo>
                <a:lnTo>
                  <a:pt x="861" y="373"/>
                </a:lnTo>
                <a:lnTo>
                  <a:pt x="861" y="371"/>
                </a:lnTo>
                <a:lnTo>
                  <a:pt x="863" y="371"/>
                </a:lnTo>
                <a:lnTo>
                  <a:pt x="863" y="371"/>
                </a:lnTo>
                <a:lnTo>
                  <a:pt x="863" y="363"/>
                </a:lnTo>
                <a:lnTo>
                  <a:pt x="865" y="361"/>
                </a:lnTo>
                <a:lnTo>
                  <a:pt x="867" y="357"/>
                </a:lnTo>
                <a:lnTo>
                  <a:pt x="867" y="354"/>
                </a:lnTo>
                <a:lnTo>
                  <a:pt x="867" y="354"/>
                </a:lnTo>
                <a:lnTo>
                  <a:pt x="872" y="354"/>
                </a:lnTo>
                <a:lnTo>
                  <a:pt x="876" y="352"/>
                </a:lnTo>
                <a:lnTo>
                  <a:pt x="878" y="350"/>
                </a:lnTo>
                <a:lnTo>
                  <a:pt x="882" y="344"/>
                </a:lnTo>
                <a:lnTo>
                  <a:pt x="882" y="344"/>
                </a:lnTo>
                <a:lnTo>
                  <a:pt x="884" y="342"/>
                </a:lnTo>
                <a:lnTo>
                  <a:pt x="899" y="336"/>
                </a:lnTo>
                <a:lnTo>
                  <a:pt x="905" y="331"/>
                </a:lnTo>
                <a:lnTo>
                  <a:pt x="911" y="331"/>
                </a:lnTo>
                <a:lnTo>
                  <a:pt x="920" y="327"/>
                </a:lnTo>
                <a:lnTo>
                  <a:pt x="924" y="325"/>
                </a:lnTo>
                <a:lnTo>
                  <a:pt x="928" y="325"/>
                </a:lnTo>
                <a:lnTo>
                  <a:pt x="935" y="321"/>
                </a:lnTo>
                <a:lnTo>
                  <a:pt x="935" y="321"/>
                </a:lnTo>
                <a:lnTo>
                  <a:pt x="937" y="321"/>
                </a:lnTo>
                <a:lnTo>
                  <a:pt x="937" y="319"/>
                </a:lnTo>
                <a:lnTo>
                  <a:pt x="937" y="319"/>
                </a:lnTo>
                <a:lnTo>
                  <a:pt x="935" y="317"/>
                </a:lnTo>
                <a:lnTo>
                  <a:pt x="935" y="317"/>
                </a:lnTo>
                <a:lnTo>
                  <a:pt x="932" y="315"/>
                </a:lnTo>
                <a:lnTo>
                  <a:pt x="928" y="313"/>
                </a:lnTo>
                <a:lnTo>
                  <a:pt x="918" y="304"/>
                </a:lnTo>
                <a:lnTo>
                  <a:pt x="914" y="302"/>
                </a:lnTo>
                <a:lnTo>
                  <a:pt x="909" y="300"/>
                </a:lnTo>
                <a:lnTo>
                  <a:pt x="905" y="300"/>
                </a:lnTo>
                <a:lnTo>
                  <a:pt x="903" y="298"/>
                </a:lnTo>
                <a:lnTo>
                  <a:pt x="899" y="298"/>
                </a:lnTo>
                <a:lnTo>
                  <a:pt x="895" y="298"/>
                </a:lnTo>
                <a:lnTo>
                  <a:pt x="891" y="298"/>
                </a:lnTo>
                <a:lnTo>
                  <a:pt x="888" y="300"/>
                </a:lnTo>
                <a:lnTo>
                  <a:pt x="888" y="300"/>
                </a:lnTo>
                <a:lnTo>
                  <a:pt x="884" y="304"/>
                </a:lnTo>
                <a:lnTo>
                  <a:pt x="882" y="304"/>
                </a:lnTo>
                <a:lnTo>
                  <a:pt x="882" y="304"/>
                </a:lnTo>
                <a:lnTo>
                  <a:pt x="882" y="304"/>
                </a:lnTo>
                <a:lnTo>
                  <a:pt x="882" y="302"/>
                </a:lnTo>
                <a:lnTo>
                  <a:pt x="882" y="300"/>
                </a:lnTo>
                <a:lnTo>
                  <a:pt x="882" y="300"/>
                </a:lnTo>
                <a:lnTo>
                  <a:pt x="880" y="300"/>
                </a:lnTo>
                <a:lnTo>
                  <a:pt x="880" y="300"/>
                </a:lnTo>
                <a:lnTo>
                  <a:pt x="878" y="300"/>
                </a:lnTo>
                <a:lnTo>
                  <a:pt x="874" y="302"/>
                </a:lnTo>
                <a:lnTo>
                  <a:pt x="874" y="302"/>
                </a:lnTo>
                <a:lnTo>
                  <a:pt x="874" y="302"/>
                </a:lnTo>
                <a:lnTo>
                  <a:pt x="874" y="302"/>
                </a:lnTo>
                <a:lnTo>
                  <a:pt x="876" y="300"/>
                </a:lnTo>
                <a:lnTo>
                  <a:pt x="870" y="298"/>
                </a:lnTo>
                <a:lnTo>
                  <a:pt x="861" y="296"/>
                </a:lnTo>
                <a:lnTo>
                  <a:pt x="857" y="294"/>
                </a:lnTo>
                <a:lnTo>
                  <a:pt x="853" y="292"/>
                </a:lnTo>
                <a:lnTo>
                  <a:pt x="851" y="292"/>
                </a:lnTo>
                <a:lnTo>
                  <a:pt x="847" y="289"/>
                </a:lnTo>
                <a:lnTo>
                  <a:pt x="844" y="289"/>
                </a:lnTo>
                <a:lnTo>
                  <a:pt x="832" y="292"/>
                </a:lnTo>
                <a:lnTo>
                  <a:pt x="819" y="294"/>
                </a:lnTo>
                <a:lnTo>
                  <a:pt x="800" y="296"/>
                </a:lnTo>
                <a:lnTo>
                  <a:pt x="800" y="296"/>
                </a:lnTo>
                <a:lnTo>
                  <a:pt x="803" y="298"/>
                </a:lnTo>
                <a:lnTo>
                  <a:pt x="803" y="298"/>
                </a:lnTo>
                <a:lnTo>
                  <a:pt x="803" y="298"/>
                </a:lnTo>
                <a:lnTo>
                  <a:pt x="807" y="306"/>
                </a:lnTo>
                <a:lnTo>
                  <a:pt x="809" y="308"/>
                </a:lnTo>
                <a:lnTo>
                  <a:pt x="811" y="310"/>
                </a:lnTo>
                <a:lnTo>
                  <a:pt x="813" y="310"/>
                </a:lnTo>
                <a:lnTo>
                  <a:pt x="815" y="313"/>
                </a:lnTo>
                <a:lnTo>
                  <a:pt x="815" y="313"/>
                </a:lnTo>
                <a:lnTo>
                  <a:pt x="811" y="315"/>
                </a:lnTo>
                <a:lnTo>
                  <a:pt x="809" y="319"/>
                </a:lnTo>
                <a:lnTo>
                  <a:pt x="805" y="321"/>
                </a:lnTo>
                <a:lnTo>
                  <a:pt x="803" y="327"/>
                </a:lnTo>
                <a:lnTo>
                  <a:pt x="803" y="327"/>
                </a:lnTo>
                <a:lnTo>
                  <a:pt x="800" y="329"/>
                </a:lnTo>
                <a:lnTo>
                  <a:pt x="798" y="331"/>
                </a:lnTo>
                <a:lnTo>
                  <a:pt x="800" y="331"/>
                </a:lnTo>
                <a:lnTo>
                  <a:pt x="800" y="333"/>
                </a:lnTo>
                <a:lnTo>
                  <a:pt x="803" y="333"/>
                </a:lnTo>
                <a:lnTo>
                  <a:pt x="803" y="333"/>
                </a:lnTo>
                <a:lnTo>
                  <a:pt x="803" y="333"/>
                </a:lnTo>
                <a:lnTo>
                  <a:pt x="803" y="333"/>
                </a:lnTo>
                <a:lnTo>
                  <a:pt x="803" y="336"/>
                </a:lnTo>
                <a:lnTo>
                  <a:pt x="803" y="336"/>
                </a:lnTo>
                <a:lnTo>
                  <a:pt x="798" y="338"/>
                </a:lnTo>
                <a:lnTo>
                  <a:pt x="796" y="338"/>
                </a:lnTo>
                <a:lnTo>
                  <a:pt x="796" y="338"/>
                </a:lnTo>
                <a:lnTo>
                  <a:pt x="796" y="340"/>
                </a:lnTo>
                <a:lnTo>
                  <a:pt x="796" y="340"/>
                </a:lnTo>
                <a:lnTo>
                  <a:pt x="796" y="344"/>
                </a:lnTo>
                <a:lnTo>
                  <a:pt x="796" y="344"/>
                </a:lnTo>
                <a:lnTo>
                  <a:pt x="796" y="344"/>
                </a:lnTo>
                <a:lnTo>
                  <a:pt x="796" y="344"/>
                </a:lnTo>
                <a:lnTo>
                  <a:pt x="796" y="346"/>
                </a:lnTo>
                <a:lnTo>
                  <a:pt x="794" y="346"/>
                </a:lnTo>
                <a:lnTo>
                  <a:pt x="792" y="348"/>
                </a:lnTo>
                <a:lnTo>
                  <a:pt x="792" y="348"/>
                </a:lnTo>
                <a:lnTo>
                  <a:pt x="790" y="350"/>
                </a:lnTo>
                <a:lnTo>
                  <a:pt x="790" y="352"/>
                </a:lnTo>
                <a:lnTo>
                  <a:pt x="788" y="352"/>
                </a:lnTo>
                <a:lnTo>
                  <a:pt x="788" y="354"/>
                </a:lnTo>
                <a:lnTo>
                  <a:pt x="788" y="354"/>
                </a:lnTo>
                <a:lnTo>
                  <a:pt x="788" y="354"/>
                </a:lnTo>
                <a:lnTo>
                  <a:pt x="788" y="354"/>
                </a:lnTo>
                <a:lnTo>
                  <a:pt x="788" y="354"/>
                </a:lnTo>
                <a:lnTo>
                  <a:pt x="786" y="357"/>
                </a:lnTo>
                <a:lnTo>
                  <a:pt x="786" y="357"/>
                </a:lnTo>
                <a:lnTo>
                  <a:pt x="786" y="359"/>
                </a:lnTo>
                <a:lnTo>
                  <a:pt x="786" y="359"/>
                </a:lnTo>
                <a:lnTo>
                  <a:pt x="786" y="361"/>
                </a:lnTo>
                <a:lnTo>
                  <a:pt x="784" y="361"/>
                </a:lnTo>
                <a:lnTo>
                  <a:pt x="786" y="361"/>
                </a:lnTo>
                <a:lnTo>
                  <a:pt x="786" y="361"/>
                </a:lnTo>
                <a:close/>
                <a:moveTo>
                  <a:pt x="21" y="1910"/>
                </a:moveTo>
                <a:lnTo>
                  <a:pt x="21" y="1910"/>
                </a:lnTo>
                <a:lnTo>
                  <a:pt x="21" y="1908"/>
                </a:lnTo>
                <a:lnTo>
                  <a:pt x="21" y="1908"/>
                </a:lnTo>
                <a:lnTo>
                  <a:pt x="21" y="1908"/>
                </a:lnTo>
                <a:lnTo>
                  <a:pt x="21" y="1908"/>
                </a:lnTo>
                <a:lnTo>
                  <a:pt x="21" y="1908"/>
                </a:lnTo>
                <a:lnTo>
                  <a:pt x="21" y="1910"/>
                </a:lnTo>
                <a:lnTo>
                  <a:pt x="21" y="1910"/>
                </a:lnTo>
                <a:lnTo>
                  <a:pt x="21" y="1910"/>
                </a:lnTo>
                <a:lnTo>
                  <a:pt x="21" y="1910"/>
                </a:lnTo>
                <a:lnTo>
                  <a:pt x="21" y="1910"/>
                </a:lnTo>
                <a:lnTo>
                  <a:pt x="21" y="1910"/>
                </a:lnTo>
                <a:lnTo>
                  <a:pt x="21" y="1910"/>
                </a:lnTo>
                <a:close/>
                <a:moveTo>
                  <a:pt x="27" y="1837"/>
                </a:moveTo>
                <a:lnTo>
                  <a:pt x="27" y="1837"/>
                </a:lnTo>
                <a:lnTo>
                  <a:pt x="25" y="1837"/>
                </a:lnTo>
                <a:lnTo>
                  <a:pt x="27" y="1839"/>
                </a:lnTo>
                <a:lnTo>
                  <a:pt x="27" y="1839"/>
                </a:lnTo>
                <a:lnTo>
                  <a:pt x="29" y="1839"/>
                </a:lnTo>
                <a:lnTo>
                  <a:pt x="29" y="1839"/>
                </a:lnTo>
                <a:lnTo>
                  <a:pt x="27" y="1837"/>
                </a:lnTo>
                <a:lnTo>
                  <a:pt x="27" y="1837"/>
                </a:lnTo>
                <a:close/>
                <a:moveTo>
                  <a:pt x="1012" y="191"/>
                </a:moveTo>
                <a:lnTo>
                  <a:pt x="1018" y="189"/>
                </a:lnTo>
                <a:lnTo>
                  <a:pt x="1018" y="189"/>
                </a:lnTo>
                <a:lnTo>
                  <a:pt x="1020" y="187"/>
                </a:lnTo>
                <a:lnTo>
                  <a:pt x="1020" y="185"/>
                </a:lnTo>
                <a:lnTo>
                  <a:pt x="1018" y="185"/>
                </a:lnTo>
                <a:lnTo>
                  <a:pt x="1008" y="185"/>
                </a:lnTo>
                <a:lnTo>
                  <a:pt x="1004" y="185"/>
                </a:lnTo>
                <a:lnTo>
                  <a:pt x="1002" y="185"/>
                </a:lnTo>
                <a:lnTo>
                  <a:pt x="997" y="185"/>
                </a:lnTo>
                <a:lnTo>
                  <a:pt x="981" y="187"/>
                </a:lnTo>
                <a:lnTo>
                  <a:pt x="974" y="189"/>
                </a:lnTo>
                <a:lnTo>
                  <a:pt x="970" y="191"/>
                </a:lnTo>
                <a:lnTo>
                  <a:pt x="968" y="191"/>
                </a:lnTo>
                <a:lnTo>
                  <a:pt x="968" y="191"/>
                </a:lnTo>
                <a:lnTo>
                  <a:pt x="966" y="193"/>
                </a:lnTo>
                <a:lnTo>
                  <a:pt x="966" y="193"/>
                </a:lnTo>
                <a:lnTo>
                  <a:pt x="966" y="193"/>
                </a:lnTo>
                <a:lnTo>
                  <a:pt x="966" y="195"/>
                </a:lnTo>
                <a:lnTo>
                  <a:pt x="968" y="197"/>
                </a:lnTo>
                <a:lnTo>
                  <a:pt x="968" y="197"/>
                </a:lnTo>
                <a:lnTo>
                  <a:pt x="968" y="199"/>
                </a:lnTo>
                <a:lnTo>
                  <a:pt x="968" y="199"/>
                </a:lnTo>
                <a:lnTo>
                  <a:pt x="968" y="199"/>
                </a:lnTo>
                <a:lnTo>
                  <a:pt x="968" y="201"/>
                </a:lnTo>
                <a:lnTo>
                  <a:pt x="968" y="201"/>
                </a:lnTo>
                <a:lnTo>
                  <a:pt x="968" y="201"/>
                </a:lnTo>
                <a:lnTo>
                  <a:pt x="970" y="204"/>
                </a:lnTo>
                <a:lnTo>
                  <a:pt x="972" y="204"/>
                </a:lnTo>
                <a:lnTo>
                  <a:pt x="976" y="206"/>
                </a:lnTo>
                <a:lnTo>
                  <a:pt x="981" y="208"/>
                </a:lnTo>
                <a:lnTo>
                  <a:pt x="983" y="208"/>
                </a:lnTo>
                <a:lnTo>
                  <a:pt x="985" y="208"/>
                </a:lnTo>
                <a:lnTo>
                  <a:pt x="997" y="206"/>
                </a:lnTo>
                <a:lnTo>
                  <a:pt x="999" y="206"/>
                </a:lnTo>
                <a:lnTo>
                  <a:pt x="1002" y="206"/>
                </a:lnTo>
                <a:lnTo>
                  <a:pt x="1004" y="206"/>
                </a:lnTo>
                <a:lnTo>
                  <a:pt x="1008" y="204"/>
                </a:lnTo>
                <a:lnTo>
                  <a:pt x="1012" y="201"/>
                </a:lnTo>
                <a:lnTo>
                  <a:pt x="1012" y="201"/>
                </a:lnTo>
                <a:lnTo>
                  <a:pt x="1012" y="199"/>
                </a:lnTo>
                <a:lnTo>
                  <a:pt x="1012" y="197"/>
                </a:lnTo>
                <a:lnTo>
                  <a:pt x="1012" y="195"/>
                </a:lnTo>
                <a:lnTo>
                  <a:pt x="1012" y="195"/>
                </a:lnTo>
                <a:lnTo>
                  <a:pt x="1012" y="195"/>
                </a:lnTo>
                <a:lnTo>
                  <a:pt x="1010" y="195"/>
                </a:lnTo>
                <a:lnTo>
                  <a:pt x="1004" y="195"/>
                </a:lnTo>
                <a:lnTo>
                  <a:pt x="1002" y="193"/>
                </a:lnTo>
                <a:lnTo>
                  <a:pt x="1002" y="193"/>
                </a:lnTo>
                <a:lnTo>
                  <a:pt x="1002" y="193"/>
                </a:lnTo>
                <a:lnTo>
                  <a:pt x="1004" y="193"/>
                </a:lnTo>
                <a:lnTo>
                  <a:pt x="1012" y="191"/>
                </a:lnTo>
                <a:close/>
                <a:moveTo>
                  <a:pt x="1463" y="243"/>
                </a:moveTo>
                <a:lnTo>
                  <a:pt x="1460" y="245"/>
                </a:lnTo>
                <a:lnTo>
                  <a:pt x="1458" y="248"/>
                </a:lnTo>
                <a:lnTo>
                  <a:pt x="1456" y="250"/>
                </a:lnTo>
                <a:lnTo>
                  <a:pt x="1452" y="252"/>
                </a:lnTo>
                <a:lnTo>
                  <a:pt x="1454" y="254"/>
                </a:lnTo>
                <a:lnTo>
                  <a:pt x="1456" y="254"/>
                </a:lnTo>
                <a:lnTo>
                  <a:pt x="1458" y="254"/>
                </a:lnTo>
                <a:lnTo>
                  <a:pt x="1460" y="252"/>
                </a:lnTo>
                <a:lnTo>
                  <a:pt x="1463" y="252"/>
                </a:lnTo>
                <a:lnTo>
                  <a:pt x="1463" y="250"/>
                </a:lnTo>
                <a:lnTo>
                  <a:pt x="1463" y="250"/>
                </a:lnTo>
                <a:lnTo>
                  <a:pt x="1465" y="248"/>
                </a:lnTo>
                <a:lnTo>
                  <a:pt x="1465" y="245"/>
                </a:lnTo>
                <a:lnTo>
                  <a:pt x="1465" y="243"/>
                </a:lnTo>
                <a:lnTo>
                  <a:pt x="1463" y="243"/>
                </a:lnTo>
                <a:close/>
                <a:moveTo>
                  <a:pt x="1236" y="122"/>
                </a:moveTo>
                <a:lnTo>
                  <a:pt x="1226" y="122"/>
                </a:lnTo>
                <a:lnTo>
                  <a:pt x="1219" y="122"/>
                </a:lnTo>
                <a:lnTo>
                  <a:pt x="1205" y="120"/>
                </a:lnTo>
                <a:lnTo>
                  <a:pt x="1207" y="124"/>
                </a:lnTo>
                <a:lnTo>
                  <a:pt x="1209" y="124"/>
                </a:lnTo>
                <a:lnTo>
                  <a:pt x="1209" y="126"/>
                </a:lnTo>
                <a:lnTo>
                  <a:pt x="1211" y="130"/>
                </a:lnTo>
                <a:lnTo>
                  <a:pt x="1217" y="134"/>
                </a:lnTo>
                <a:lnTo>
                  <a:pt x="1219" y="134"/>
                </a:lnTo>
                <a:lnTo>
                  <a:pt x="1222" y="134"/>
                </a:lnTo>
                <a:lnTo>
                  <a:pt x="1224" y="136"/>
                </a:lnTo>
                <a:lnTo>
                  <a:pt x="1228" y="136"/>
                </a:lnTo>
                <a:lnTo>
                  <a:pt x="1232" y="134"/>
                </a:lnTo>
                <a:lnTo>
                  <a:pt x="1238" y="132"/>
                </a:lnTo>
                <a:lnTo>
                  <a:pt x="1240" y="132"/>
                </a:lnTo>
                <a:lnTo>
                  <a:pt x="1238" y="134"/>
                </a:lnTo>
                <a:lnTo>
                  <a:pt x="1238" y="134"/>
                </a:lnTo>
                <a:lnTo>
                  <a:pt x="1228" y="139"/>
                </a:lnTo>
                <a:lnTo>
                  <a:pt x="1224" y="139"/>
                </a:lnTo>
                <a:lnTo>
                  <a:pt x="1222" y="139"/>
                </a:lnTo>
                <a:lnTo>
                  <a:pt x="1222" y="143"/>
                </a:lnTo>
                <a:lnTo>
                  <a:pt x="1222" y="145"/>
                </a:lnTo>
                <a:lnTo>
                  <a:pt x="1228" y="145"/>
                </a:lnTo>
                <a:lnTo>
                  <a:pt x="1230" y="147"/>
                </a:lnTo>
                <a:lnTo>
                  <a:pt x="1230" y="147"/>
                </a:lnTo>
                <a:lnTo>
                  <a:pt x="1234" y="145"/>
                </a:lnTo>
                <a:lnTo>
                  <a:pt x="1240" y="145"/>
                </a:lnTo>
                <a:lnTo>
                  <a:pt x="1243" y="143"/>
                </a:lnTo>
                <a:lnTo>
                  <a:pt x="1245" y="143"/>
                </a:lnTo>
                <a:lnTo>
                  <a:pt x="1247" y="143"/>
                </a:lnTo>
                <a:lnTo>
                  <a:pt x="1247" y="145"/>
                </a:lnTo>
                <a:lnTo>
                  <a:pt x="1245" y="145"/>
                </a:lnTo>
                <a:lnTo>
                  <a:pt x="1245" y="147"/>
                </a:lnTo>
                <a:lnTo>
                  <a:pt x="1245" y="147"/>
                </a:lnTo>
                <a:lnTo>
                  <a:pt x="1245" y="147"/>
                </a:lnTo>
                <a:lnTo>
                  <a:pt x="1247" y="147"/>
                </a:lnTo>
                <a:lnTo>
                  <a:pt x="1253" y="145"/>
                </a:lnTo>
                <a:lnTo>
                  <a:pt x="1255" y="145"/>
                </a:lnTo>
                <a:lnTo>
                  <a:pt x="1259" y="143"/>
                </a:lnTo>
                <a:lnTo>
                  <a:pt x="1263" y="143"/>
                </a:lnTo>
                <a:lnTo>
                  <a:pt x="1266" y="143"/>
                </a:lnTo>
                <a:lnTo>
                  <a:pt x="1268" y="143"/>
                </a:lnTo>
                <a:lnTo>
                  <a:pt x="1272" y="145"/>
                </a:lnTo>
                <a:lnTo>
                  <a:pt x="1280" y="145"/>
                </a:lnTo>
                <a:lnTo>
                  <a:pt x="1284" y="145"/>
                </a:lnTo>
                <a:lnTo>
                  <a:pt x="1284" y="145"/>
                </a:lnTo>
                <a:lnTo>
                  <a:pt x="1276" y="147"/>
                </a:lnTo>
                <a:lnTo>
                  <a:pt x="1268" y="147"/>
                </a:lnTo>
                <a:lnTo>
                  <a:pt x="1266" y="151"/>
                </a:lnTo>
                <a:lnTo>
                  <a:pt x="1263" y="151"/>
                </a:lnTo>
                <a:lnTo>
                  <a:pt x="1259" y="151"/>
                </a:lnTo>
                <a:lnTo>
                  <a:pt x="1257" y="151"/>
                </a:lnTo>
                <a:lnTo>
                  <a:pt x="1247" y="155"/>
                </a:lnTo>
                <a:lnTo>
                  <a:pt x="1243" y="157"/>
                </a:lnTo>
                <a:lnTo>
                  <a:pt x="1243" y="157"/>
                </a:lnTo>
                <a:lnTo>
                  <a:pt x="1245" y="157"/>
                </a:lnTo>
                <a:lnTo>
                  <a:pt x="1245" y="159"/>
                </a:lnTo>
                <a:lnTo>
                  <a:pt x="1247" y="159"/>
                </a:lnTo>
                <a:lnTo>
                  <a:pt x="1255" y="162"/>
                </a:lnTo>
                <a:lnTo>
                  <a:pt x="1257" y="164"/>
                </a:lnTo>
                <a:lnTo>
                  <a:pt x="1257" y="164"/>
                </a:lnTo>
                <a:lnTo>
                  <a:pt x="1253" y="164"/>
                </a:lnTo>
                <a:lnTo>
                  <a:pt x="1251" y="164"/>
                </a:lnTo>
                <a:lnTo>
                  <a:pt x="1251" y="164"/>
                </a:lnTo>
                <a:lnTo>
                  <a:pt x="1253" y="166"/>
                </a:lnTo>
                <a:lnTo>
                  <a:pt x="1255" y="168"/>
                </a:lnTo>
                <a:lnTo>
                  <a:pt x="1257" y="168"/>
                </a:lnTo>
                <a:lnTo>
                  <a:pt x="1259" y="170"/>
                </a:lnTo>
                <a:lnTo>
                  <a:pt x="1261" y="168"/>
                </a:lnTo>
                <a:lnTo>
                  <a:pt x="1263" y="168"/>
                </a:lnTo>
                <a:lnTo>
                  <a:pt x="1276" y="170"/>
                </a:lnTo>
                <a:lnTo>
                  <a:pt x="1276" y="170"/>
                </a:lnTo>
                <a:lnTo>
                  <a:pt x="1270" y="172"/>
                </a:lnTo>
                <a:lnTo>
                  <a:pt x="1263" y="172"/>
                </a:lnTo>
                <a:lnTo>
                  <a:pt x="1263" y="174"/>
                </a:lnTo>
                <a:lnTo>
                  <a:pt x="1263" y="174"/>
                </a:lnTo>
                <a:lnTo>
                  <a:pt x="1266" y="176"/>
                </a:lnTo>
                <a:lnTo>
                  <a:pt x="1270" y="178"/>
                </a:lnTo>
                <a:lnTo>
                  <a:pt x="1276" y="180"/>
                </a:lnTo>
                <a:lnTo>
                  <a:pt x="1284" y="183"/>
                </a:lnTo>
                <a:lnTo>
                  <a:pt x="1291" y="183"/>
                </a:lnTo>
                <a:lnTo>
                  <a:pt x="1295" y="183"/>
                </a:lnTo>
                <a:lnTo>
                  <a:pt x="1299" y="183"/>
                </a:lnTo>
                <a:lnTo>
                  <a:pt x="1299" y="183"/>
                </a:lnTo>
                <a:lnTo>
                  <a:pt x="1299" y="180"/>
                </a:lnTo>
                <a:lnTo>
                  <a:pt x="1297" y="180"/>
                </a:lnTo>
                <a:lnTo>
                  <a:pt x="1297" y="180"/>
                </a:lnTo>
                <a:lnTo>
                  <a:pt x="1295" y="178"/>
                </a:lnTo>
                <a:lnTo>
                  <a:pt x="1295" y="178"/>
                </a:lnTo>
                <a:lnTo>
                  <a:pt x="1297" y="178"/>
                </a:lnTo>
                <a:lnTo>
                  <a:pt x="1299" y="178"/>
                </a:lnTo>
                <a:lnTo>
                  <a:pt x="1301" y="178"/>
                </a:lnTo>
                <a:lnTo>
                  <a:pt x="1303" y="178"/>
                </a:lnTo>
                <a:lnTo>
                  <a:pt x="1305" y="180"/>
                </a:lnTo>
                <a:lnTo>
                  <a:pt x="1305" y="180"/>
                </a:lnTo>
                <a:lnTo>
                  <a:pt x="1310" y="183"/>
                </a:lnTo>
                <a:lnTo>
                  <a:pt x="1310" y="183"/>
                </a:lnTo>
                <a:lnTo>
                  <a:pt x="1312" y="183"/>
                </a:lnTo>
                <a:lnTo>
                  <a:pt x="1312" y="183"/>
                </a:lnTo>
                <a:lnTo>
                  <a:pt x="1312" y="180"/>
                </a:lnTo>
                <a:lnTo>
                  <a:pt x="1310" y="178"/>
                </a:lnTo>
                <a:lnTo>
                  <a:pt x="1307" y="176"/>
                </a:lnTo>
                <a:lnTo>
                  <a:pt x="1303" y="172"/>
                </a:lnTo>
                <a:lnTo>
                  <a:pt x="1303" y="170"/>
                </a:lnTo>
                <a:lnTo>
                  <a:pt x="1303" y="168"/>
                </a:lnTo>
                <a:lnTo>
                  <a:pt x="1303" y="170"/>
                </a:lnTo>
                <a:lnTo>
                  <a:pt x="1305" y="170"/>
                </a:lnTo>
                <a:lnTo>
                  <a:pt x="1310" y="174"/>
                </a:lnTo>
                <a:lnTo>
                  <a:pt x="1312" y="176"/>
                </a:lnTo>
                <a:lnTo>
                  <a:pt x="1318" y="180"/>
                </a:lnTo>
                <a:lnTo>
                  <a:pt x="1318" y="183"/>
                </a:lnTo>
                <a:lnTo>
                  <a:pt x="1320" y="183"/>
                </a:lnTo>
                <a:lnTo>
                  <a:pt x="1322" y="183"/>
                </a:lnTo>
                <a:lnTo>
                  <a:pt x="1322" y="180"/>
                </a:lnTo>
                <a:lnTo>
                  <a:pt x="1324" y="178"/>
                </a:lnTo>
                <a:lnTo>
                  <a:pt x="1324" y="176"/>
                </a:lnTo>
                <a:lnTo>
                  <a:pt x="1324" y="174"/>
                </a:lnTo>
                <a:lnTo>
                  <a:pt x="1322" y="170"/>
                </a:lnTo>
                <a:lnTo>
                  <a:pt x="1322" y="170"/>
                </a:lnTo>
                <a:lnTo>
                  <a:pt x="1322" y="170"/>
                </a:lnTo>
                <a:lnTo>
                  <a:pt x="1324" y="170"/>
                </a:lnTo>
                <a:lnTo>
                  <a:pt x="1328" y="172"/>
                </a:lnTo>
                <a:lnTo>
                  <a:pt x="1331" y="172"/>
                </a:lnTo>
                <a:lnTo>
                  <a:pt x="1333" y="172"/>
                </a:lnTo>
                <a:lnTo>
                  <a:pt x="1333" y="172"/>
                </a:lnTo>
                <a:lnTo>
                  <a:pt x="1333" y="170"/>
                </a:lnTo>
                <a:lnTo>
                  <a:pt x="1333" y="170"/>
                </a:lnTo>
                <a:lnTo>
                  <a:pt x="1333" y="168"/>
                </a:lnTo>
                <a:lnTo>
                  <a:pt x="1333" y="168"/>
                </a:lnTo>
                <a:lnTo>
                  <a:pt x="1331" y="168"/>
                </a:lnTo>
                <a:lnTo>
                  <a:pt x="1328" y="166"/>
                </a:lnTo>
                <a:lnTo>
                  <a:pt x="1331" y="166"/>
                </a:lnTo>
                <a:lnTo>
                  <a:pt x="1331" y="164"/>
                </a:lnTo>
                <a:lnTo>
                  <a:pt x="1331" y="162"/>
                </a:lnTo>
                <a:lnTo>
                  <a:pt x="1331" y="159"/>
                </a:lnTo>
                <a:lnTo>
                  <a:pt x="1331" y="157"/>
                </a:lnTo>
                <a:lnTo>
                  <a:pt x="1333" y="157"/>
                </a:lnTo>
                <a:lnTo>
                  <a:pt x="1335" y="155"/>
                </a:lnTo>
                <a:lnTo>
                  <a:pt x="1335" y="155"/>
                </a:lnTo>
                <a:lnTo>
                  <a:pt x="1335" y="155"/>
                </a:lnTo>
                <a:lnTo>
                  <a:pt x="1335" y="157"/>
                </a:lnTo>
                <a:lnTo>
                  <a:pt x="1333" y="159"/>
                </a:lnTo>
                <a:lnTo>
                  <a:pt x="1333" y="159"/>
                </a:lnTo>
                <a:lnTo>
                  <a:pt x="1333" y="162"/>
                </a:lnTo>
                <a:lnTo>
                  <a:pt x="1335" y="164"/>
                </a:lnTo>
                <a:lnTo>
                  <a:pt x="1335" y="166"/>
                </a:lnTo>
                <a:lnTo>
                  <a:pt x="1339" y="166"/>
                </a:lnTo>
                <a:lnTo>
                  <a:pt x="1341" y="166"/>
                </a:lnTo>
                <a:lnTo>
                  <a:pt x="1343" y="162"/>
                </a:lnTo>
                <a:lnTo>
                  <a:pt x="1345" y="162"/>
                </a:lnTo>
                <a:lnTo>
                  <a:pt x="1347" y="159"/>
                </a:lnTo>
                <a:lnTo>
                  <a:pt x="1347" y="157"/>
                </a:lnTo>
                <a:lnTo>
                  <a:pt x="1349" y="157"/>
                </a:lnTo>
                <a:lnTo>
                  <a:pt x="1351" y="157"/>
                </a:lnTo>
                <a:lnTo>
                  <a:pt x="1354" y="157"/>
                </a:lnTo>
                <a:lnTo>
                  <a:pt x="1356" y="155"/>
                </a:lnTo>
                <a:lnTo>
                  <a:pt x="1360" y="153"/>
                </a:lnTo>
                <a:lnTo>
                  <a:pt x="1372" y="149"/>
                </a:lnTo>
                <a:lnTo>
                  <a:pt x="1375" y="149"/>
                </a:lnTo>
                <a:lnTo>
                  <a:pt x="1377" y="147"/>
                </a:lnTo>
                <a:lnTo>
                  <a:pt x="1375" y="147"/>
                </a:lnTo>
                <a:lnTo>
                  <a:pt x="1375" y="145"/>
                </a:lnTo>
                <a:lnTo>
                  <a:pt x="1368" y="139"/>
                </a:lnTo>
                <a:lnTo>
                  <a:pt x="1366" y="136"/>
                </a:lnTo>
                <a:lnTo>
                  <a:pt x="1366" y="136"/>
                </a:lnTo>
                <a:lnTo>
                  <a:pt x="1366" y="136"/>
                </a:lnTo>
                <a:lnTo>
                  <a:pt x="1364" y="139"/>
                </a:lnTo>
                <a:lnTo>
                  <a:pt x="1362" y="141"/>
                </a:lnTo>
                <a:lnTo>
                  <a:pt x="1362" y="141"/>
                </a:lnTo>
                <a:lnTo>
                  <a:pt x="1360" y="139"/>
                </a:lnTo>
                <a:lnTo>
                  <a:pt x="1360" y="136"/>
                </a:lnTo>
                <a:lnTo>
                  <a:pt x="1358" y="136"/>
                </a:lnTo>
                <a:lnTo>
                  <a:pt x="1358" y="136"/>
                </a:lnTo>
                <a:lnTo>
                  <a:pt x="1351" y="136"/>
                </a:lnTo>
                <a:lnTo>
                  <a:pt x="1349" y="136"/>
                </a:lnTo>
                <a:lnTo>
                  <a:pt x="1349" y="136"/>
                </a:lnTo>
                <a:lnTo>
                  <a:pt x="1343" y="139"/>
                </a:lnTo>
                <a:lnTo>
                  <a:pt x="1343" y="139"/>
                </a:lnTo>
                <a:lnTo>
                  <a:pt x="1343" y="136"/>
                </a:lnTo>
                <a:lnTo>
                  <a:pt x="1345" y="134"/>
                </a:lnTo>
                <a:lnTo>
                  <a:pt x="1347" y="130"/>
                </a:lnTo>
                <a:lnTo>
                  <a:pt x="1347" y="128"/>
                </a:lnTo>
                <a:lnTo>
                  <a:pt x="1345" y="126"/>
                </a:lnTo>
                <a:lnTo>
                  <a:pt x="1345" y="122"/>
                </a:lnTo>
                <a:lnTo>
                  <a:pt x="1343" y="122"/>
                </a:lnTo>
                <a:lnTo>
                  <a:pt x="1339" y="122"/>
                </a:lnTo>
                <a:lnTo>
                  <a:pt x="1335" y="122"/>
                </a:lnTo>
                <a:lnTo>
                  <a:pt x="1335" y="122"/>
                </a:lnTo>
                <a:lnTo>
                  <a:pt x="1335" y="120"/>
                </a:lnTo>
                <a:lnTo>
                  <a:pt x="1339" y="118"/>
                </a:lnTo>
                <a:lnTo>
                  <a:pt x="1339" y="118"/>
                </a:lnTo>
                <a:lnTo>
                  <a:pt x="1339" y="113"/>
                </a:lnTo>
                <a:lnTo>
                  <a:pt x="1339" y="113"/>
                </a:lnTo>
                <a:lnTo>
                  <a:pt x="1337" y="111"/>
                </a:lnTo>
                <a:lnTo>
                  <a:pt x="1333" y="111"/>
                </a:lnTo>
                <a:lnTo>
                  <a:pt x="1331" y="109"/>
                </a:lnTo>
                <a:lnTo>
                  <a:pt x="1326" y="109"/>
                </a:lnTo>
                <a:lnTo>
                  <a:pt x="1324" y="111"/>
                </a:lnTo>
                <a:lnTo>
                  <a:pt x="1324" y="111"/>
                </a:lnTo>
                <a:lnTo>
                  <a:pt x="1324" y="113"/>
                </a:lnTo>
                <a:lnTo>
                  <a:pt x="1324" y="115"/>
                </a:lnTo>
                <a:lnTo>
                  <a:pt x="1324" y="115"/>
                </a:lnTo>
                <a:lnTo>
                  <a:pt x="1326" y="118"/>
                </a:lnTo>
                <a:lnTo>
                  <a:pt x="1328" y="120"/>
                </a:lnTo>
                <a:lnTo>
                  <a:pt x="1331" y="120"/>
                </a:lnTo>
                <a:lnTo>
                  <a:pt x="1331" y="120"/>
                </a:lnTo>
                <a:lnTo>
                  <a:pt x="1328" y="120"/>
                </a:lnTo>
                <a:lnTo>
                  <a:pt x="1324" y="120"/>
                </a:lnTo>
                <a:lnTo>
                  <a:pt x="1320" y="120"/>
                </a:lnTo>
                <a:lnTo>
                  <a:pt x="1318" y="118"/>
                </a:lnTo>
                <a:lnTo>
                  <a:pt x="1316" y="115"/>
                </a:lnTo>
                <a:lnTo>
                  <a:pt x="1316" y="115"/>
                </a:lnTo>
                <a:lnTo>
                  <a:pt x="1316" y="111"/>
                </a:lnTo>
                <a:lnTo>
                  <a:pt x="1316" y="111"/>
                </a:lnTo>
                <a:lnTo>
                  <a:pt x="1316" y="111"/>
                </a:lnTo>
                <a:lnTo>
                  <a:pt x="1316" y="111"/>
                </a:lnTo>
                <a:lnTo>
                  <a:pt x="1316" y="109"/>
                </a:lnTo>
                <a:lnTo>
                  <a:pt x="1316" y="109"/>
                </a:lnTo>
                <a:lnTo>
                  <a:pt x="1316" y="109"/>
                </a:lnTo>
                <a:lnTo>
                  <a:pt x="1316" y="107"/>
                </a:lnTo>
                <a:lnTo>
                  <a:pt x="1314" y="107"/>
                </a:lnTo>
                <a:lnTo>
                  <a:pt x="1312" y="107"/>
                </a:lnTo>
                <a:lnTo>
                  <a:pt x="1310" y="107"/>
                </a:lnTo>
                <a:lnTo>
                  <a:pt x="1307" y="107"/>
                </a:lnTo>
                <a:lnTo>
                  <a:pt x="1305" y="107"/>
                </a:lnTo>
                <a:lnTo>
                  <a:pt x="1301" y="107"/>
                </a:lnTo>
                <a:lnTo>
                  <a:pt x="1297" y="105"/>
                </a:lnTo>
                <a:lnTo>
                  <a:pt x="1295" y="105"/>
                </a:lnTo>
                <a:lnTo>
                  <a:pt x="1295" y="103"/>
                </a:lnTo>
                <a:lnTo>
                  <a:pt x="1295" y="103"/>
                </a:lnTo>
                <a:lnTo>
                  <a:pt x="1295" y="101"/>
                </a:lnTo>
                <a:lnTo>
                  <a:pt x="1289" y="99"/>
                </a:lnTo>
                <a:lnTo>
                  <a:pt x="1284" y="97"/>
                </a:lnTo>
                <a:lnTo>
                  <a:pt x="1278" y="88"/>
                </a:lnTo>
                <a:lnTo>
                  <a:pt x="1276" y="86"/>
                </a:lnTo>
                <a:lnTo>
                  <a:pt x="1274" y="84"/>
                </a:lnTo>
                <a:lnTo>
                  <a:pt x="1272" y="82"/>
                </a:lnTo>
                <a:lnTo>
                  <a:pt x="1270" y="82"/>
                </a:lnTo>
                <a:lnTo>
                  <a:pt x="1259" y="80"/>
                </a:lnTo>
                <a:lnTo>
                  <a:pt x="1255" y="78"/>
                </a:lnTo>
                <a:lnTo>
                  <a:pt x="1251" y="80"/>
                </a:lnTo>
                <a:lnTo>
                  <a:pt x="1245" y="80"/>
                </a:lnTo>
                <a:lnTo>
                  <a:pt x="1243" y="80"/>
                </a:lnTo>
                <a:lnTo>
                  <a:pt x="1243" y="80"/>
                </a:lnTo>
                <a:lnTo>
                  <a:pt x="1243" y="80"/>
                </a:lnTo>
                <a:lnTo>
                  <a:pt x="1243" y="82"/>
                </a:lnTo>
                <a:lnTo>
                  <a:pt x="1243" y="82"/>
                </a:lnTo>
                <a:lnTo>
                  <a:pt x="1243" y="82"/>
                </a:lnTo>
                <a:lnTo>
                  <a:pt x="1245" y="84"/>
                </a:lnTo>
                <a:lnTo>
                  <a:pt x="1247" y="84"/>
                </a:lnTo>
                <a:lnTo>
                  <a:pt x="1255" y="84"/>
                </a:lnTo>
                <a:lnTo>
                  <a:pt x="1257" y="84"/>
                </a:lnTo>
                <a:lnTo>
                  <a:pt x="1257" y="86"/>
                </a:lnTo>
                <a:lnTo>
                  <a:pt x="1257" y="86"/>
                </a:lnTo>
                <a:lnTo>
                  <a:pt x="1257" y="88"/>
                </a:lnTo>
                <a:lnTo>
                  <a:pt x="1255" y="88"/>
                </a:lnTo>
                <a:lnTo>
                  <a:pt x="1253" y="88"/>
                </a:lnTo>
                <a:lnTo>
                  <a:pt x="1249" y="88"/>
                </a:lnTo>
                <a:lnTo>
                  <a:pt x="1243" y="88"/>
                </a:lnTo>
                <a:lnTo>
                  <a:pt x="1238" y="90"/>
                </a:lnTo>
                <a:lnTo>
                  <a:pt x="1232" y="88"/>
                </a:lnTo>
                <a:lnTo>
                  <a:pt x="1228" y="90"/>
                </a:lnTo>
                <a:lnTo>
                  <a:pt x="1224" y="95"/>
                </a:lnTo>
                <a:lnTo>
                  <a:pt x="1224" y="97"/>
                </a:lnTo>
                <a:lnTo>
                  <a:pt x="1228" y="97"/>
                </a:lnTo>
                <a:lnTo>
                  <a:pt x="1234" y="99"/>
                </a:lnTo>
                <a:lnTo>
                  <a:pt x="1236" y="103"/>
                </a:lnTo>
                <a:lnTo>
                  <a:pt x="1243" y="105"/>
                </a:lnTo>
                <a:lnTo>
                  <a:pt x="1245" y="105"/>
                </a:lnTo>
                <a:lnTo>
                  <a:pt x="1247" y="105"/>
                </a:lnTo>
                <a:lnTo>
                  <a:pt x="1238" y="105"/>
                </a:lnTo>
                <a:lnTo>
                  <a:pt x="1236" y="105"/>
                </a:lnTo>
                <a:lnTo>
                  <a:pt x="1232" y="105"/>
                </a:lnTo>
                <a:lnTo>
                  <a:pt x="1232" y="103"/>
                </a:lnTo>
                <a:lnTo>
                  <a:pt x="1228" y="101"/>
                </a:lnTo>
                <a:lnTo>
                  <a:pt x="1224" y="101"/>
                </a:lnTo>
                <a:lnTo>
                  <a:pt x="1222" y="101"/>
                </a:lnTo>
                <a:lnTo>
                  <a:pt x="1217" y="101"/>
                </a:lnTo>
                <a:lnTo>
                  <a:pt x="1215" y="101"/>
                </a:lnTo>
                <a:lnTo>
                  <a:pt x="1215" y="105"/>
                </a:lnTo>
                <a:lnTo>
                  <a:pt x="1217" y="109"/>
                </a:lnTo>
                <a:lnTo>
                  <a:pt x="1222" y="111"/>
                </a:lnTo>
                <a:lnTo>
                  <a:pt x="1224" y="111"/>
                </a:lnTo>
                <a:lnTo>
                  <a:pt x="1222" y="111"/>
                </a:lnTo>
                <a:lnTo>
                  <a:pt x="1217" y="111"/>
                </a:lnTo>
                <a:lnTo>
                  <a:pt x="1215" y="111"/>
                </a:lnTo>
                <a:lnTo>
                  <a:pt x="1211" y="113"/>
                </a:lnTo>
                <a:lnTo>
                  <a:pt x="1211" y="113"/>
                </a:lnTo>
                <a:lnTo>
                  <a:pt x="1211" y="113"/>
                </a:lnTo>
                <a:lnTo>
                  <a:pt x="1211" y="115"/>
                </a:lnTo>
                <a:lnTo>
                  <a:pt x="1213" y="115"/>
                </a:lnTo>
                <a:lnTo>
                  <a:pt x="1213" y="115"/>
                </a:lnTo>
                <a:lnTo>
                  <a:pt x="1217" y="118"/>
                </a:lnTo>
                <a:lnTo>
                  <a:pt x="1217" y="118"/>
                </a:lnTo>
                <a:lnTo>
                  <a:pt x="1222" y="118"/>
                </a:lnTo>
                <a:lnTo>
                  <a:pt x="1226" y="120"/>
                </a:lnTo>
                <a:lnTo>
                  <a:pt x="1228" y="120"/>
                </a:lnTo>
                <a:lnTo>
                  <a:pt x="1238" y="118"/>
                </a:lnTo>
                <a:lnTo>
                  <a:pt x="1243" y="118"/>
                </a:lnTo>
                <a:lnTo>
                  <a:pt x="1243" y="118"/>
                </a:lnTo>
                <a:lnTo>
                  <a:pt x="1238" y="120"/>
                </a:lnTo>
                <a:lnTo>
                  <a:pt x="1236" y="120"/>
                </a:lnTo>
                <a:lnTo>
                  <a:pt x="1236" y="122"/>
                </a:lnTo>
                <a:lnTo>
                  <a:pt x="1236" y="122"/>
                </a:lnTo>
                <a:lnTo>
                  <a:pt x="1236" y="122"/>
                </a:lnTo>
                <a:lnTo>
                  <a:pt x="1236" y="122"/>
                </a:lnTo>
                <a:close/>
                <a:moveTo>
                  <a:pt x="1159" y="128"/>
                </a:moveTo>
                <a:lnTo>
                  <a:pt x="1159" y="128"/>
                </a:lnTo>
                <a:lnTo>
                  <a:pt x="1161" y="128"/>
                </a:lnTo>
                <a:lnTo>
                  <a:pt x="1165" y="128"/>
                </a:lnTo>
                <a:lnTo>
                  <a:pt x="1169" y="130"/>
                </a:lnTo>
                <a:lnTo>
                  <a:pt x="1169" y="130"/>
                </a:lnTo>
                <a:lnTo>
                  <a:pt x="1169" y="130"/>
                </a:lnTo>
                <a:lnTo>
                  <a:pt x="1171" y="132"/>
                </a:lnTo>
                <a:lnTo>
                  <a:pt x="1173" y="132"/>
                </a:lnTo>
                <a:lnTo>
                  <a:pt x="1175" y="132"/>
                </a:lnTo>
                <a:lnTo>
                  <a:pt x="1175" y="132"/>
                </a:lnTo>
                <a:lnTo>
                  <a:pt x="1178" y="130"/>
                </a:lnTo>
                <a:lnTo>
                  <a:pt x="1178" y="128"/>
                </a:lnTo>
                <a:lnTo>
                  <a:pt x="1175" y="124"/>
                </a:lnTo>
                <a:lnTo>
                  <a:pt x="1175" y="124"/>
                </a:lnTo>
                <a:lnTo>
                  <a:pt x="1175" y="122"/>
                </a:lnTo>
                <a:lnTo>
                  <a:pt x="1173" y="120"/>
                </a:lnTo>
                <a:lnTo>
                  <a:pt x="1171" y="120"/>
                </a:lnTo>
                <a:lnTo>
                  <a:pt x="1167" y="120"/>
                </a:lnTo>
                <a:lnTo>
                  <a:pt x="1163" y="120"/>
                </a:lnTo>
                <a:lnTo>
                  <a:pt x="1161" y="120"/>
                </a:lnTo>
                <a:lnTo>
                  <a:pt x="1159" y="122"/>
                </a:lnTo>
                <a:lnTo>
                  <a:pt x="1159" y="122"/>
                </a:lnTo>
                <a:lnTo>
                  <a:pt x="1157" y="124"/>
                </a:lnTo>
                <a:lnTo>
                  <a:pt x="1157" y="124"/>
                </a:lnTo>
                <a:lnTo>
                  <a:pt x="1157" y="126"/>
                </a:lnTo>
                <a:lnTo>
                  <a:pt x="1159" y="128"/>
                </a:lnTo>
                <a:close/>
                <a:moveTo>
                  <a:pt x="1186" y="170"/>
                </a:moveTo>
                <a:lnTo>
                  <a:pt x="1188" y="170"/>
                </a:lnTo>
                <a:lnTo>
                  <a:pt x="1184" y="172"/>
                </a:lnTo>
                <a:lnTo>
                  <a:pt x="1184" y="172"/>
                </a:lnTo>
                <a:lnTo>
                  <a:pt x="1184" y="172"/>
                </a:lnTo>
                <a:lnTo>
                  <a:pt x="1184" y="174"/>
                </a:lnTo>
                <a:lnTo>
                  <a:pt x="1184" y="174"/>
                </a:lnTo>
                <a:lnTo>
                  <a:pt x="1186" y="176"/>
                </a:lnTo>
                <a:lnTo>
                  <a:pt x="1186" y="176"/>
                </a:lnTo>
                <a:lnTo>
                  <a:pt x="1188" y="178"/>
                </a:lnTo>
                <a:lnTo>
                  <a:pt x="1190" y="180"/>
                </a:lnTo>
                <a:lnTo>
                  <a:pt x="1190" y="180"/>
                </a:lnTo>
                <a:lnTo>
                  <a:pt x="1199" y="180"/>
                </a:lnTo>
                <a:lnTo>
                  <a:pt x="1203" y="183"/>
                </a:lnTo>
                <a:lnTo>
                  <a:pt x="1203" y="183"/>
                </a:lnTo>
                <a:lnTo>
                  <a:pt x="1203" y="183"/>
                </a:lnTo>
                <a:lnTo>
                  <a:pt x="1203" y="185"/>
                </a:lnTo>
                <a:lnTo>
                  <a:pt x="1199" y="185"/>
                </a:lnTo>
                <a:lnTo>
                  <a:pt x="1192" y="185"/>
                </a:lnTo>
                <a:lnTo>
                  <a:pt x="1192" y="185"/>
                </a:lnTo>
                <a:lnTo>
                  <a:pt x="1194" y="187"/>
                </a:lnTo>
                <a:lnTo>
                  <a:pt x="1196" y="189"/>
                </a:lnTo>
                <a:lnTo>
                  <a:pt x="1201" y="189"/>
                </a:lnTo>
                <a:lnTo>
                  <a:pt x="1203" y="191"/>
                </a:lnTo>
                <a:lnTo>
                  <a:pt x="1203" y="191"/>
                </a:lnTo>
                <a:lnTo>
                  <a:pt x="1201" y="193"/>
                </a:lnTo>
                <a:lnTo>
                  <a:pt x="1203" y="193"/>
                </a:lnTo>
                <a:lnTo>
                  <a:pt x="1203" y="193"/>
                </a:lnTo>
                <a:lnTo>
                  <a:pt x="1205" y="193"/>
                </a:lnTo>
                <a:lnTo>
                  <a:pt x="1209" y="193"/>
                </a:lnTo>
                <a:lnTo>
                  <a:pt x="1209" y="191"/>
                </a:lnTo>
                <a:lnTo>
                  <a:pt x="1217" y="191"/>
                </a:lnTo>
                <a:lnTo>
                  <a:pt x="1222" y="191"/>
                </a:lnTo>
                <a:lnTo>
                  <a:pt x="1226" y="189"/>
                </a:lnTo>
                <a:lnTo>
                  <a:pt x="1226" y="189"/>
                </a:lnTo>
                <a:lnTo>
                  <a:pt x="1228" y="189"/>
                </a:lnTo>
                <a:lnTo>
                  <a:pt x="1230" y="189"/>
                </a:lnTo>
                <a:lnTo>
                  <a:pt x="1232" y="185"/>
                </a:lnTo>
                <a:lnTo>
                  <a:pt x="1232" y="185"/>
                </a:lnTo>
                <a:lnTo>
                  <a:pt x="1232" y="183"/>
                </a:lnTo>
                <a:lnTo>
                  <a:pt x="1230" y="183"/>
                </a:lnTo>
                <a:lnTo>
                  <a:pt x="1226" y="180"/>
                </a:lnTo>
                <a:lnTo>
                  <a:pt x="1228" y="180"/>
                </a:lnTo>
                <a:lnTo>
                  <a:pt x="1232" y="178"/>
                </a:lnTo>
                <a:lnTo>
                  <a:pt x="1232" y="176"/>
                </a:lnTo>
                <a:lnTo>
                  <a:pt x="1232" y="176"/>
                </a:lnTo>
                <a:lnTo>
                  <a:pt x="1232" y="176"/>
                </a:lnTo>
                <a:lnTo>
                  <a:pt x="1230" y="174"/>
                </a:lnTo>
                <a:lnTo>
                  <a:pt x="1226" y="172"/>
                </a:lnTo>
                <a:lnTo>
                  <a:pt x="1224" y="172"/>
                </a:lnTo>
                <a:lnTo>
                  <a:pt x="1217" y="172"/>
                </a:lnTo>
                <a:lnTo>
                  <a:pt x="1213" y="172"/>
                </a:lnTo>
                <a:lnTo>
                  <a:pt x="1213" y="170"/>
                </a:lnTo>
                <a:lnTo>
                  <a:pt x="1213" y="170"/>
                </a:lnTo>
                <a:lnTo>
                  <a:pt x="1213" y="170"/>
                </a:lnTo>
                <a:lnTo>
                  <a:pt x="1211" y="168"/>
                </a:lnTo>
                <a:lnTo>
                  <a:pt x="1209" y="166"/>
                </a:lnTo>
                <a:lnTo>
                  <a:pt x="1203" y="166"/>
                </a:lnTo>
                <a:lnTo>
                  <a:pt x="1201" y="164"/>
                </a:lnTo>
                <a:lnTo>
                  <a:pt x="1196" y="164"/>
                </a:lnTo>
                <a:lnTo>
                  <a:pt x="1194" y="164"/>
                </a:lnTo>
                <a:lnTo>
                  <a:pt x="1188" y="162"/>
                </a:lnTo>
                <a:lnTo>
                  <a:pt x="1184" y="162"/>
                </a:lnTo>
                <a:lnTo>
                  <a:pt x="1184" y="164"/>
                </a:lnTo>
                <a:lnTo>
                  <a:pt x="1184" y="164"/>
                </a:lnTo>
                <a:lnTo>
                  <a:pt x="1184" y="166"/>
                </a:lnTo>
                <a:lnTo>
                  <a:pt x="1186" y="170"/>
                </a:lnTo>
                <a:close/>
                <a:moveTo>
                  <a:pt x="1173" y="231"/>
                </a:moveTo>
                <a:lnTo>
                  <a:pt x="1173" y="233"/>
                </a:lnTo>
                <a:lnTo>
                  <a:pt x="1175" y="235"/>
                </a:lnTo>
                <a:lnTo>
                  <a:pt x="1171" y="235"/>
                </a:lnTo>
                <a:lnTo>
                  <a:pt x="1169" y="233"/>
                </a:lnTo>
                <a:lnTo>
                  <a:pt x="1163" y="229"/>
                </a:lnTo>
                <a:lnTo>
                  <a:pt x="1161" y="229"/>
                </a:lnTo>
                <a:lnTo>
                  <a:pt x="1159" y="229"/>
                </a:lnTo>
                <a:lnTo>
                  <a:pt x="1152" y="231"/>
                </a:lnTo>
                <a:lnTo>
                  <a:pt x="1150" y="231"/>
                </a:lnTo>
                <a:lnTo>
                  <a:pt x="1146" y="233"/>
                </a:lnTo>
                <a:lnTo>
                  <a:pt x="1146" y="235"/>
                </a:lnTo>
                <a:lnTo>
                  <a:pt x="1146" y="235"/>
                </a:lnTo>
                <a:lnTo>
                  <a:pt x="1146" y="235"/>
                </a:lnTo>
                <a:lnTo>
                  <a:pt x="1150" y="237"/>
                </a:lnTo>
                <a:lnTo>
                  <a:pt x="1157" y="237"/>
                </a:lnTo>
                <a:lnTo>
                  <a:pt x="1159" y="237"/>
                </a:lnTo>
                <a:lnTo>
                  <a:pt x="1159" y="239"/>
                </a:lnTo>
                <a:lnTo>
                  <a:pt x="1159" y="239"/>
                </a:lnTo>
                <a:lnTo>
                  <a:pt x="1159" y="239"/>
                </a:lnTo>
                <a:lnTo>
                  <a:pt x="1155" y="239"/>
                </a:lnTo>
                <a:lnTo>
                  <a:pt x="1152" y="241"/>
                </a:lnTo>
                <a:lnTo>
                  <a:pt x="1152" y="241"/>
                </a:lnTo>
                <a:lnTo>
                  <a:pt x="1157" y="243"/>
                </a:lnTo>
                <a:lnTo>
                  <a:pt x="1159" y="243"/>
                </a:lnTo>
                <a:lnTo>
                  <a:pt x="1161" y="243"/>
                </a:lnTo>
                <a:lnTo>
                  <a:pt x="1165" y="243"/>
                </a:lnTo>
                <a:lnTo>
                  <a:pt x="1163" y="243"/>
                </a:lnTo>
                <a:lnTo>
                  <a:pt x="1159" y="243"/>
                </a:lnTo>
                <a:lnTo>
                  <a:pt x="1159" y="243"/>
                </a:lnTo>
                <a:lnTo>
                  <a:pt x="1157" y="245"/>
                </a:lnTo>
                <a:lnTo>
                  <a:pt x="1159" y="245"/>
                </a:lnTo>
                <a:lnTo>
                  <a:pt x="1159" y="248"/>
                </a:lnTo>
                <a:lnTo>
                  <a:pt x="1163" y="250"/>
                </a:lnTo>
                <a:lnTo>
                  <a:pt x="1163" y="250"/>
                </a:lnTo>
                <a:lnTo>
                  <a:pt x="1163" y="250"/>
                </a:lnTo>
                <a:lnTo>
                  <a:pt x="1161" y="250"/>
                </a:lnTo>
                <a:lnTo>
                  <a:pt x="1159" y="250"/>
                </a:lnTo>
                <a:lnTo>
                  <a:pt x="1157" y="250"/>
                </a:lnTo>
                <a:lnTo>
                  <a:pt x="1157" y="248"/>
                </a:lnTo>
                <a:lnTo>
                  <a:pt x="1146" y="241"/>
                </a:lnTo>
                <a:lnTo>
                  <a:pt x="1144" y="241"/>
                </a:lnTo>
                <a:lnTo>
                  <a:pt x="1144" y="239"/>
                </a:lnTo>
                <a:lnTo>
                  <a:pt x="1144" y="239"/>
                </a:lnTo>
                <a:lnTo>
                  <a:pt x="1142" y="237"/>
                </a:lnTo>
                <a:lnTo>
                  <a:pt x="1140" y="237"/>
                </a:lnTo>
                <a:lnTo>
                  <a:pt x="1138" y="235"/>
                </a:lnTo>
                <a:lnTo>
                  <a:pt x="1136" y="235"/>
                </a:lnTo>
                <a:lnTo>
                  <a:pt x="1134" y="235"/>
                </a:lnTo>
                <a:lnTo>
                  <a:pt x="1131" y="235"/>
                </a:lnTo>
                <a:lnTo>
                  <a:pt x="1131" y="237"/>
                </a:lnTo>
                <a:lnTo>
                  <a:pt x="1129" y="239"/>
                </a:lnTo>
                <a:lnTo>
                  <a:pt x="1127" y="239"/>
                </a:lnTo>
                <a:lnTo>
                  <a:pt x="1129" y="241"/>
                </a:lnTo>
                <a:lnTo>
                  <a:pt x="1131" y="241"/>
                </a:lnTo>
                <a:lnTo>
                  <a:pt x="1136" y="241"/>
                </a:lnTo>
                <a:lnTo>
                  <a:pt x="1138" y="241"/>
                </a:lnTo>
                <a:lnTo>
                  <a:pt x="1134" y="243"/>
                </a:lnTo>
                <a:lnTo>
                  <a:pt x="1131" y="245"/>
                </a:lnTo>
                <a:lnTo>
                  <a:pt x="1131" y="245"/>
                </a:lnTo>
                <a:lnTo>
                  <a:pt x="1134" y="248"/>
                </a:lnTo>
                <a:lnTo>
                  <a:pt x="1134" y="248"/>
                </a:lnTo>
                <a:lnTo>
                  <a:pt x="1138" y="248"/>
                </a:lnTo>
                <a:lnTo>
                  <a:pt x="1138" y="250"/>
                </a:lnTo>
                <a:lnTo>
                  <a:pt x="1138" y="250"/>
                </a:lnTo>
                <a:lnTo>
                  <a:pt x="1138" y="252"/>
                </a:lnTo>
                <a:lnTo>
                  <a:pt x="1138" y="252"/>
                </a:lnTo>
                <a:lnTo>
                  <a:pt x="1140" y="254"/>
                </a:lnTo>
                <a:lnTo>
                  <a:pt x="1140" y="254"/>
                </a:lnTo>
                <a:lnTo>
                  <a:pt x="1144" y="254"/>
                </a:lnTo>
                <a:lnTo>
                  <a:pt x="1144" y="254"/>
                </a:lnTo>
                <a:lnTo>
                  <a:pt x="1142" y="256"/>
                </a:lnTo>
                <a:lnTo>
                  <a:pt x="1140" y="256"/>
                </a:lnTo>
                <a:lnTo>
                  <a:pt x="1138" y="254"/>
                </a:lnTo>
                <a:lnTo>
                  <a:pt x="1136" y="254"/>
                </a:lnTo>
                <a:lnTo>
                  <a:pt x="1131" y="252"/>
                </a:lnTo>
                <a:lnTo>
                  <a:pt x="1127" y="252"/>
                </a:lnTo>
                <a:lnTo>
                  <a:pt x="1125" y="254"/>
                </a:lnTo>
                <a:lnTo>
                  <a:pt x="1127" y="254"/>
                </a:lnTo>
                <a:lnTo>
                  <a:pt x="1123" y="256"/>
                </a:lnTo>
                <a:lnTo>
                  <a:pt x="1119" y="258"/>
                </a:lnTo>
                <a:lnTo>
                  <a:pt x="1119" y="260"/>
                </a:lnTo>
                <a:lnTo>
                  <a:pt x="1119" y="262"/>
                </a:lnTo>
                <a:lnTo>
                  <a:pt x="1121" y="262"/>
                </a:lnTo>
                <a:lnTo>
                  <a:pt x="1123" y="262"/>
                </a:lnTo>
                <a:lnTo>
                  <a:pt x="1138" y="260"/>
                </a:lnTo>
                <a:lnTo>
                  <a:pt x="1142" y="260"/>
                </a:lnTo>
                <a:lnTo>
                  <a:pt x="1146" y="260"/>
                </a:lnTo>
                <a:lnTo>
                  <a:pt x="1161" y="258"/>
                </a:lnTo>
                <a:lnTo>
                  <a:pt x="1171" y="258"/>
                </a:lnTo>
                <a:lnTo>
                  <a:pt x="1171" y="258"/>
                </a:lnTo>
                <a:lnTo>
                  <a:pt x="1165" y="258"/>
                </a:lnTo>
                <a:lnTo>
                  <a:pt x="1163" y="258"/>
                </a:lnTo>
                <a:lnTo>
                  <a:pt x="1163" y="260"/>
                </a:lnTo>
                <a:lnTo>
                  <a:pt x="1159" y="260"/>
                </a:lnTo>
                <a:lnTo>
                  <a:pt x="1155" y="264"/>
                </a:lnTo>
                <a:lnTo>
                  <a:pt x="1148" y="266"/>
                </a:lnTo>
                <a:lnTo>
                  <a:pt x="1148" y="266"/>
                </a:lnTo>
                <a:lnTo>
                  <a:pt x="1148" y="266"/>
                </a:lnTo>
                <a:lnTo>
                  <a:pt x="1150" y="269"/>
                </a:lnTo>
                <a:lnTo>
                  <a:pt x="1155" y="269"/>
                </a:lnTo>
                <a:lnTo>
                  <a:pt x="1157" y="271"/>
                </a:lnTo>
                <a:lnTo>
                  <a:pt x="1157" y="271"/>
                </a:lnTo>
                <a:lnTo>
                  <a:pt x="1152" y="271"/>
                </a:lnTo>
                <a:lnTo>
                  <a:pt x="1152" y="273"/>
                </a:lnTo>
                <a:lnTo>
                  <a:pt x="1155" y="275"/>
                </a:lnTo>
                <a:lnTo>
                  <a:pt x="1155" y="277"/>
                </a:lnTo>
                <a:lnTo>
                  <a:pt x="1157" y="277"/>
                </a:lnTo>
                <a:lnTo>
                  <a:pt x="1161" y="277"/>
                </a:lnTo>
                <a:lnTo>
                  <a:pt x="1165" y="277"/>
                </a:lnTo>
                <a:lnTo>
                  <a:pt x="1167" y="277"/>
                </a:lnTo>
                <a:lnTo>
                  <a:pt x="1169" y="275"/>
                </a:lnTo>
                <a:lnTo>
                  <a:pt x="1169" y="277"/>
                </a:lnTo>
                <a:lnTo>
                  <a:pt x="1171" y="277"/>
                </a:lnTo>
                <a:lnTo>
                  <a:pt x="1173" y="277"/>
                </a:lnTo>
                <a:lnTo>
                  <a:pt x="1175" y="277"/>
                </a:lnTo>
                <a:lnTo>
                  <a:pt x="1178" y="277"/>
                </a:lnTo>
                <a:lnTo>
                  <a:pt x="1180" y="277"/>
                </a:lnTo>
                <a:lnTo>
                  <a:pt x="1184" y="277"/>
                </a:lnTo>
                <a:lnTo>
                  <a:pt x="1186" y="277"/>
                </a:lnTo>
                <a:lnTo>
                  <a:pt x="1188" y="277"/>
                </a:lnTo>
                <a:lnTo>
                  <a:pt x="1188" y="275"/>
                </a:lnTo>
                <a:lnTo>
                  <a:pt x="1188" y="275"/>
                </a:lnTo>
                <a:lnTo>
                  <a:pt x="1186" y="273"/>
                </a:lnTo>
                <a:lnTo>
                  <a:pt x="1186" y="273"/>
                </a:lnTo>
                <a:lnTo>
                  <a:pt x="1186" y="271"/>
                </a:lnTo>
                <a:lnTo>
                  <a:pt x="1188" y="271"/>
                </a:lnTo>
                <a:lnTo>
                  <a:pt x="1188" y="273"/>
                </a:lnTo>
                <a:lnTo>
                  <a:pt x="1190" y="275"/>
                </a:lnTo>
                <a:lnTo>
                  <a:pt x="1190" y="275"/>
                </a:lnTo>
                <a:lnTo>
                  <a:pt x="1192" y="273"/>
                </a:lnTo>
                <a:lnTo>
                  <a:pt x="1192" y="273"/>
                </a:lnTo>
                <a:lnTo>
                  <a:pt x="1192" y="273"/>
                </a:lnTo>
                <a:lnTo>
                  <a:pt x="1190" y="271"/>
                </a:lnTo>
                <a:lnTo>
                  <a:pt x="1190" y="264"/>
                </a:lnTo>
                <a:lnTo>
                  <a:pt x="1192" y="262"/>
                </a:lnTo>
                <a:lnTo>
                  <a:pt x="1196" y="264"/>
                </a:lnTo>
                <a:lnTo>
                  <a:pt x="1196" y="264"/>
                </a:lnTo>
                <a:lnTo>
                  <a:pt x="1199" y="264"/>
                </a:lnTo>
                <a:lnTo>
                  <a:pt x="1196" y="262"/>
                </a:lnTo>
                <a:lnTo>
                  <a:pt x="1196" y="258"/>
                </a:lnTo>
                <a:lnTo>
                  <a:pt x="1196" y="258"/>
                </a:lnTo>
                <a:lnTo>
                  <a:pt x="1190" y="256"/>
                </a:lnTo>
                <a:lnTo>
                  <a:pt x="1190" y="256"/>
                </a:lnTo>
                <a:lnTo>
                  <a:pt x="1192" y="254"/>
                </a:lnTo>
                <a:lnTo>
                  <a:pt x="1194" y="252"/>
                </a:lnTo>
                <a:lnTo>
                  <a:pt x="1194" y="252"/>
                </a:lnTo>
                <a:lnTo>
                  <a:pt x="1192" y="250"/>
                </a:lnTo>
                <a:lnTo>
                  <a:pt x="1192" y="250"/>
                </a:lnTo>
                <a:lnTo>
                  <a:pt x="1194" y="248"/>
                </a:lnTo>
                <a:lnTo>
                  <a:pt x="1194" y="245"/>
                </a:lnTo>
                <a:lnTo>
                  <a:pt x="1194" y="243"/>
                </a:lnTo>
                <a:lnTo>
                  <a:pt x="1194" y="243"/>
                </a:lnTo>
                <a:lnTo>
                  <a:pt x="1194" y="241"/>
                </a:lnTo>
                <a:lnTo>
                  <a:pt x="1192" y="239"/>
                </a:lnTo>
                <a:lnTo>
                  <a:pt x="1192" y="239"/>
                </a:lnTo>
                <a:lnTo>
                  <a:pt x="1192" y="237"/>
                </a:lnTo>
                <a:lnTo>
                  <a:pt x="1192" y="237"/>
                </a:lnTo>
                <a:lnTo>
                  <a:pt x="1192" y="235"/>
                </a:lnTo>
                <a:lnTo>
                  <a:pt x="1192" y="235"/>
                </a:lnTo>
                <a:lnTo>
                  <a:pt x="1192" y="233"/>
                </a:lnTo>
                <a:lnTo>
                  <a:pt x="1190" y="233"/>
                </a:lnTo>
                <a:lnTo>
                  <a:pt x="1188" y="233"/>
                </a:lnTo>
                <a:lnTo>
                  <a:pt x="1184" y="231"/>
                </a:lnTo>
                <a:lnTo>
                  <a:pt x="1184" y="231"/>
                </a:lnTo>
                <a:lnTo>
                  <a:pt x="1180" y="229"/>
                </a:lnTo>
                <a:lnTo>
                  <a:pt x="1178" y="227"/>
                </a:lnTo>
                <a:lnTo>
                  <a:pt x="1173" y="229"/>
                </a:lnTo>
                <a:lnTo>
                  <a:pt x="1173" y="231"/>
                </a:lnTo>
                <a:close/>
                <a:moveTo>
                  <a:pt x="1502" y="331"/>
                </a:moveTo>
                <a:lnTo>
                  <a:pt x="1500" y="329"/>
                </a:lnTo>
                <a:lnTo>
                  <a:pt x="1498" y="329"/>
                </a:lnTo>
                <a:lnTo>
                  <a:pt x="1498" y="327"/>
                </a:lnTo>
                <a:lnTo>
                  <a:pt x="1498" y="327"/>
                </a:lnTo>
                <a:lnTo>
                  <a:pt x="1496" y="325"/>
                </a:lnTo>
                <a:lnTo>
                  <a:pt x="1492" y="323"/>
                </a:lnTo>
                <a:lnTo>
                  <a:pt x="1492" y="323"/>
                </a:lnTo>
                <a:lnTo>
                  <a:pt x="1490" y="321"/>
                </a:lnTo>
                <a:lnTo>
                  <a:pt x="1490" y="319"/>
                </a:lnTo>
                <a:lnTo>
                  <a:pt x="1488" y="319"/>
                </a:lnTo>
                <a:lnTo>
                  <a:pt x="1477" y="315"/>
                </a:lnTo>
                <a:lnTo>
                  <a:pt x="1473" y="315"/>
                </a:lnTo>
                <a:lnTo>
                  <a:pt x="1458" y="315"/>
                </a:lnTo>
                <a:lnTo>
                  <a:pt x="1456" y="315"/>
                </a:lnTo>
                <a:lnTo>
                  <a:pt x="1450" y="315"/>
                </a:lnTo>
                <a:lnTo>
                  <a:pt x="1448" y="315"/>
                </a:lnTo>
                <a:lnTo>
                  <a:pt x="1444" y="313"/>
                </a:lnTo>
                <a:lnTo>
                  <a:pt x="1439" y="313"/>
                </a:lnTo>
                <a:lnTo>
                  <a:pt x="1437" y="313"/>
                </a:lnTo>
                <a:lnTo>
                  <a:pt x="1437" y="313"/>
                </a:lnTo>
                <a:lnTo>
                  <a:pt x="1437" y="313"/>
                </a:lnTo>
                <a:lnTo>
                  <a:pt x="1435" y="315"/>
                </a:lnTo>
                <a:lnTo>
                  <a:pt x="1435" y="317"/>
                </a:lnTo>
                <a:lnTo>
                  <a:pt x="1437" y="319"/>
                </a:lnTo>
                <a:lnTo>
                  <a:pt x="1437" y="321"/>
                </a:lnTo>
                <a:lnTo>
                  <a:pt x="1437" y="321"/>
                </a:lnTo>
                <a:lnTo>
                  <a:pt x="1437" y="321"/>
                </a:lnTo>
                <a:lnTo>
                  <a:pt x="1437" y="321"/>
                </a:lnTo>
                <a:lnTo>
                  <a:pt x="1437" y="323"/>
                </a:lnTo>
                <a:lnTo>
                  <a:pt x="1437" y="325"/>
                </a:lnTo>
                <a:lnTo>
                  <a:pt x="1437" y="325"/>
                </a:lnTo>
                <a:lnTo>
                  <a:pt x="1439" y="325"/>
                </a:lnTo>
                <a:lnTo>
                  <a:pt x="1444" y="327"/>
                </a:lnTo>
                <a:lnTo>
                  <a:pt x="1446" y="327"/>
                </a:lnTo>
                <a:lnTo>
                  <a:pt x="1446" y="329"/>
                </a:lnTo>
                <a:lnTo>
                  <a:pt x="1448" y="331"/>
                </a:lnTo>
                <a:lnTo>
                  <a:pt x="1448" y="333"/>
                </a:lnTo>
                <a:lnTo>
                  <a:pt x="1450" y="336"/>
                </a:lnTo>
                <a:lnTo>
                  <a:pt x="1450" y="338"/>
                </a:lnTo>
                <a:lnTo>
                  <a:pt x="1452" y="338"/>
                </a:lnTo>
                <a:lnTo>
                  <a:pt x="1456" y="340"/>
                </a:lnTo>
                <a:lnTo>
                  <a:pt x="1458" y="340"/>
                </a:lnTo>
                <a:lnTo>
                  <a:pt x="1460" y="340"/>
                </a:lnTo>
                <a:lnTo>
                  <a:pt x="1469" y="338"/>
                </a:lnTo>
                <a:lnTo>
                  <a:pt x="1473" y="336"/>
                </a:lnTo>
                <a:lnTo>
                  <a:pt x="1479" y="336"/>
                </a:lnTo>
                <a:lnTo>
                  <a:pt x="1492" y="338"/>
                </a:lnTo>
                <a:lnTo>
                  <a:pt x="1500" y="338"/>
                </a:lnTo>
                <a:lnTo>
                  <a:pt x="1504" y="338"/>
                </a:lnTo>
                <a:lnTo>
                  <a:pt x="1504" y="336"/>
                </a:lnTo>
                <a:lnTo>
                  <a:pt x="1504" y="336"/>
                </a:lnTo>
                <a:lnTo>
                  <a:pt x="1502" y="333"/>
                </a:lnTo>
                <a:lnTo>
                  <a:pt x="1502" y="333"/>
                </a:lnTo>
                <a:lnTo>
                  <a:pt x="1502" y="331"/>
                </a:lnTo>
                <a:lnTo>
                  <a:pt x="1502" y="331"/>
                </a:lnTo>
                <a:close/>
                <a:moveTo>
                  <a:pt x="1217" y="204"/>
                </a:moveTo>
                <a:lnTo>
                  <a:pt x="1240" y="204"/>
                </a:lnTo>
                <a:lnTo>
                  <a:pt x="1249" y="206"/>
                </a:lnTo>
                <a:lnTo>
                  <a:pt x="1249" y="204"/>
                </a:lnTo>
                <a:lnTo>
                  <a:pt x="1253" y="204"/>
                </a:lnTo>
                <a:lnTo>
                  <a:pt x="1253" y="204"/>
                </a:lnTo>
                <a:lnTo>
                  <a:pt x="1255" y="199"/>
                </a:lnTo>
                <a:lnTo>
                  <a:pt x="1259" y="199"/>
                </a:lnTo>
                <a:lnTo>
                  <a:pt x="1257" y="197"/>
                </a:lnTo>
                <a:lnTo>
                  <a:pt x="1255" y="195"/>
                </a:lnTo>
                <a:lnTo>
                  <a:pt x="1253" y="195"/>
                </a:lnTo>
                <a:lnTo>
                  <a:pt x="1253" y="195"/>
                </a:lnTo>
                <a:lnTo>
                  <a:pt x="1247" y="195"/>
                </a:lnTo>
                <a:lnTo>
                  <a:pt x="1236" y="195"/>
                </a:lnTo>
                <a:lnTo>
                  <a:pt x="1232" y="195"/>
                </a:lnTo>
                <a:lnTo>
                  <a:pt x="1228" y="195"/>
                </a:lnTo>
                <a:lnTo>
                  <a:pt x="1224" y="195"/>
                </a:lnTo>
                <a:lnTo>
                  <a:pt x="1222" y="195"/>
                </a:lnTo>
                <a:lnTo>
                  <a:pt x="1215" y="197"/>
                </a:lnTo>
                <a:lnTo>
                  <a:pt x="1213" y="197"/>
                </a:lnTo>
                <a:lnTo>
                  <a:pt x="1213" y="197"/>
                </a:lnTo>
                <a:lnTo>
                  <a:pt x="1213" y="199"/>
                </a:lnTo>
                <a:lnTo>
                  <a:pt x="1213" y="199"/>
                </a:lnTo>
                <a:lnTo>
                  <a:pt x="1215" y="204"/>
                </a:lnTo>
                <a:lnTo>
                  <a:pt x="1217" y="204"/>
                </a:lnTo>
                <a:close/>
                <a:moveTo>
                  <a:pt x="1305" y="289"/>
                </a:moveTo>
                <a:lnTo>
                  <a:pt x="1310" y="289"/>
                </a:lnTo>
                <a:lnTo>
                  <a:pt x="1312" y="289"/>
                </a:lnTo>
                <a:lnTo>
                  <a:pt x="1314" y="287"/>
                </a:lnTo>
                <a:lnTo>
                  <a:pt x="1316" y="287"/>
                </a:lnTo>
                <a:lnTo>
                  <a:pt x="1316" y="287"/>
                </a:lnTo>
                <a:lnTo>
                  <a:pt x="1316" y="285"/>
                </a:lnTo>
                <a:lnTo>
                  <a:pt x="1316" y="285"/>
                </a:lnTo>
                <a:lnTo>
                  <a:pt x="1316" y="285"/>
                </a:lnTo>
                <a:lnTo>
                  <a:pt x="1316" y="285"/>
                </a:lnTo>
                <a:lnTo>
                  <a:pt x="1318" y="285"/>
                </a:lnTo>
                <a:lnTo>
                  <a:pt x="1318" y="283"/>
                </a:lnTo>
                <a:lnTo>
                  <a:pt x="1318" y="283"/>
                </a:lnTo>
                <a:lnTo>
                  <a:pt x="1320" y="283"/>
                </a:lnTo>
                <a:lnTo>
                  <a:pt x="1320" y="283"/>
                </a:lnTo>
                <a:lnTo>
                  <a:pt x="1320" y="285"/>
                </a:lnTo>
                <a:lnTo>
                  <a:pt x="1320" y="285"/>
                </a:lnTo>
                <a:lnTo>
                  <a:pt x="1322" y="285"/>
                </a:lnTo>
                <a:lnTo>
                  <a:pt x="1322" y="283"/>
                </a:lnTo>
                <a:lnTo>
                  <a:pt x="1324" y="281"/>
                </a:lnTo>
                <a:lnTo>
                  <a:pt x="1326" y="283"/>
                </a:lnTo>
                <a:lnTo>
                  <a:pt x="1326" y="283"/>
                </a:lnTo>
                <a:lnTo>
                  <a:pt x="1328" y="283"/>
                </a:lnTo>
                <a:lnTo>
                  <a:pt x="1328" y="285"/>
                </a:lnTo>
                <a:lnTo>
                  <a:pt x="1326" y="287"/>
                </a:lnTo>
                <a:lnTo>
                  <a:pt x="1324" y="289"/>
                </a:lnTo>
                <a:lnTo>
                  <a:pt x="1324" y="289"/>
                </a:lnTo>
                <a:lnTo>
                  <a:pt x="1324" y="289"/>
                </a:lnTo>
                <a:lnTo>
                  <a:pt x="1326" y="292"/>
                </a:lnTo>
                <a:lnTo>
                  <a:pt x="1326" y="292"/>
                </a:lnTo>
                <a:lnTo>
                  <a:pt x="1333" y="292"/>
                </a:lnTo>
                <a:lnTo>
                  <a:pt x="1339" y="292"/>
                </a:lnTo>
                <a:lnTo>
                  <a:pt x="1343" y="292"/>
                </a:lnTo>
                <a:lnTo>
                  <a:pt x="1347" y="292"/>
                </a:lnTo>
                <a:lnTo>
                  <a:pt x="1351" y="292"/>
                </a:lnTo>
                <a:lnTo>
                  <a:pt x="1351" y="292"/>
                </a:lnTo>
                <a:lnTo>
                  <a:pt x="1351" y="289"/>
                </a:lnTo>
                <a:lnTo>
                  <a:pt x="1351" y="289"/>
                </a:lnTo>
                <a:lnTo>
                  <a:pt x="1358" y="292"/>
                </a:lnTo>
                <a:lnTo>
                  <a:pt x="1358" y="289"/>
                </a:lnTo>
                <a:lnTo>
                  <a:pt x="1360" y="289"/>
                </a:lnTo>
                <a:lnTo>
                  <a:pt x="1362" y="292"/>
                </a:lnTo>
                <a:lnTo>
                  <a:pt x="1364" y="292"/>
                </a:lnTo>
                <a:lnTo>
                  <a:pt x="1368" y="292"/>
                </a:lnTo>
                <a:lnTo>
                  <a:pt x="1368" y="289"/>
                </a:lnTo>
                <a:lnTo>
                  <a:pt x="1368" y="289"/>
                </a:lnTo>
                <a:lnTo>
                  <a:pt x="1370" y="289"/>
                </a:lnTo>
                <a:lnTo>
                  <a:pt x="1370" y="289"/>
                </a:lnTo>
                <a:lnTo>
                  <a:pt x="1370" y="289"/>
                </a:lnTo>
                <a:lnTo>
                  <a:pt x="1372" y="292"/>
                </a:lnTo>
                <a:lnTo>
                  <a:pt x="1375" y="292"/>
                </a:lnTo>
                <a:lnTo>
                  <a:pt x="1375" y="292"/>
                </a:lnTo>
                <a:lnTo>
                  <a:pt x="1375" y="289"/>
                </a:lnTo>
                <a:lnTo>
                  <a:pt x="1377" y="289"/>
                </a:lnTo>
                <a:lnTo>
                  <a:pt x="1377" y="289"/>
                </a:lnTo>
                <a:lnTo>
                  <a:pt x="1379" y="289"/>
                </a:lnTo>
                <a:lnTo>
                  <a:pt x="1381" y="292"/>
                </a:lnTo>
                <a:lnTo>
                  <a:pt x="1385" y="292"/>
                </a:lnTo>
                <a:lnTo>
                  <a:pt x="1387" y="292"/>
                </a:lnTo>
                <a:lnTo>
                  <a:pt x="1393" y="289"/>
                </a:lnTo>
                <a:lnTo>
                  <a:pt x="1395" y="289"/>
                </a:lnTo>
                <a:lnTo>
                  <a:pt x="1398" y="289"/>
                </a:lnTo>
                <a:lnTo>
                  <a:pt x="1400" y="287"/>
                </a:lnTo>
                <a:lnTo>
                  <a:pt x="1400" y="287"/>
                </a:lnTo>
                <a:lnTo>
                  <a:pt x="1400" y="283"/>
                </a:lnTo>
                <a:lnTo>
                  <a:pt x="1400" y="283"/>
                </a:lnTo>
                <a:lnTo>
                  <a:pt x="1398" y="281"/>
                </a:lnTo>
                <a:lnTo>
                  <a:pt x="1398" y="281"/>
                </a:lnTo>
                <a:lnTo>
                  <a:pt x="1398" y="281"/>
                </a:lnTo>
                <a:lnTo>
                  <a:pt x="1398" y="281"/>
                </a:lnTo>
                <a:lnTo>
                  <a:pt x="1400" y="281"/>
                </a:lnTo>
                <a:lnTo>
                  <a:pt x="1402" y="283"/>
                </a:lnTo>
                <a:lnTo>
                  <a:pt x="1404" y="283"/>
                </a:lnTo>
                <a:lnTo>
                  <a:pt x="1404" y="283"/>
                </a:lnTo>
                <a:lnTo>
                  <a:pt x="1404" y="283"/>
                </a:lnTo>
                <a:lnTo>
                  <a:pt x="1404" y="285"/>
                </a:lnTo>
                <a:lnTo>
                  <a:pt x="1404" y="285"/>
                </a:lnTo>
                <a:lnTo>
                  <a:pt x="1404" y="287"/>
                </a:lnTo>
                <a:lnTo>
                  <a:pt x="1406" y="289"/>
                </a:lnTo>
                <a:lnTo>
                  <a:pt x="1406" y="289"/>
                </a:lnTo>
                <a:lnTo>
                  <a:pt x="1410" y="292"/>
                </a:lnTo>
                <a:lnTo>
                  <a:pt x="1410" y="292"/>
                </a:lnTo>
                <a:lnTo>
                  <a:pt x="1414" y="292"/>
                </a:lnTo>
                <a:lnTo>
                  <a:pt x="1419" y="292"/>
                </a:lnTo>
                <a:lnTo>
                  <a:pt x="1421" y="292"/>
                </a:lnTo>
                <a:lnTo>
                  <a:pt x="1423" y="292"/>
                </a:lnTo>
                <a:lnTo>
                  <a:pt x="1425" y="292"/>
                </a:lnTo>
                <a:lnTo>
                  <a:pt x="1429" y="289"/>
                </a:lnTo>
                <a:lnTo>
                  <a:pt x="1431" y="289"/>
                </a:lnTo>
                <a:lnTo>
                  <a:pt x="1444" y="289"/>
                </a:lnTo>
                <a:lnTo>
                  <a:pt x="1446" y="289"/>
                </a:lnTo>
                <a:lnTo>
                  <a:pt x="1446" y="287"/>
                </a:lnTo>
                <a:lnTo>
                  <a:pt x="1446" y="285"/>
                </a:lnTo>
                <a:lnTo>
                  <a:pt x="1446" y="285"/>
                </a:lnTo>
                <a:lnTo>
                  <a:pt x="1446" y="283"/>
                </a:lnTo>
                <a:lnTo>
                  <a:pt x="1446" y="283"/>
                </a:lnTo>
                <a:lnTo>
                  <a:pt x="1446" y="283"/>
                </a:lnTo>
                <a:lnTo>
                  <a:pt x="1444" y="281"/>
                </a:lnTo>
                <a:lnTo>
                  <a:pt x="1444" y="279"/>
                </a:lnTo>
                <a:lnTo>
                  <a:pt x="1444" y="279"/>
                </a:lnTo>
                <a:lnTo>
                  <a:pt x="1446" y="281"/>
                </a:lnTo>
                <a:lnTo>
                  <a:pt x="1450" y="281"/>
                </a:lnTo>
                <a:lnTo>
                  <a:pt x="1456" y="281"/>
                </a:lnTo>
                <a:lnTo>
                  <a:pt x="1458" y="279"/>
                </a:lnTo>
                <a:lnTo>
                  <a:pt x="1456" y="279"/>
                </a:lnTo>
                <a:lnTo>
                  <a:pt x="1456" y="277"/>
                </a:lnTo>
                <a:lnTo>
                  <a:pt x="1454" y="277"/>
                </a:lnTo>
                <a:lnTo>
                  <a:pt x="1452" y="277"/>
                </a:lnTo>
                <a:lnTo>
                  <a:pt x="1448" y="277"/>
                </a:lnTo>
                <a:lnTo>
                  <a:pt x="1446" y="277"/>
                </a:lnTo>
                <a:lnTo>
                  <a:pt x="1446" y="277"/>
                </a:lnTo>
                <a:lnTo>
                  <a:pt x="1444" y="277"/>
                </a:lnTo>
                <a:lnTo>
                  <a:pt x="1444" y="275"/>
                </a:lnTo>
                <a:lnTo>
                  <a:pt x="1450" y="275"/>
                </a:lnTo>
                <a:lnTo>
                  <a:pt x="1454" y="271"/>
                </a:lnTo>
                <a:lnTo>
                  <a:pt x="1456" y="271"/>
                </a:lnTo>
                <a:lnTo>
                  <a:pt x="1456" y="269"/>
                </a:lnTo>
                <a:lnTo>
                  <a:pt x="1454" y="266"/>
                </a:lnTo>
                <a:lnTo>
                  <a:pt x="1454" y="264"/>
                </a:lnTo>
                <a:lnTo>
                  <a:pt x="1452" y="264"/>
                </a:lnTo>
                <a:lnTo>
                  <a:pt x="1448" y="264"/>
                </a:lnTo>
                <a:lnTo>
                  <a:pt x="1446" y="264"/>
                </a:lnTo>
                <a:lnTo>
                  <a:pt x="1444" y="262"/>
                </a:lnTo>
                <a:lnTo>
                  <a:pt x="1448" y="262"/>
                </a:lnTo>
                <a:lnTo>
                  <a:pt x="1448" y="260"/>
                </a:lnTo>
                <a:lnTo>
                  <a:pt x="1446" y="260"/>
                </a:lnTo>
                <a:lnTo>
                  <a:pt x="1444" y="258"/>
                </a:lnTo>
                <a:lnTo>
                  <a:pt x="1442" y="258"/>
                </a:lnTo>
                <a:lnTo>
                  <a:pt x="1433" y="258"/>
                </a:lnTo>
                <a:lnTo>
                  <a:pt x="1433" y="258"/>
                </a:lnTo>
                <a:lnTo>
                  <a:pt x="1431" y="258"/>
                </a:lnTo>
                <a:lnTo>
                  <a:pt x="1431" y="258"/>
                </a:lnTo>
                <a:lnTo>
                  <a:pt x="1431" y="256"/>
                </a:lnTo>
                <a:lnTo>
                  <a:pt x="1431" y="256"/>
                </a:lnTo>
                <a:lnTo>
                  <a:pt x="1425" y="254"/>
                </a:lnTo>
                <a:lnTo>
                  <a:pt x="1419" y="254"/>
                </a:lnTo>
                <a:lnTo>
                  <a:pt x="1414" y="254"/>
                </a:lnTo>
                <a:lnTo>
                  <a:pt x="1412" y="254"/>
                </a:lnTo>
                <a:lnTo>
                  <a:pt x="1404" y="256"/>
                </a:lnTo>
                <a:lnTo>
                  <a:pt x="1402" y="256"/>
                </a:lnTo>
                <a:lnTo>
                  <a:pt x="1395" y="254"/>
                </a:lnTo>
                <a:lnTo>
                  <a:pt x="1391" y="254"/>
                </a:lnTo>
                <a:lnTo>
                  <a:pt x="1391" y="254"/>
                </a:lnTo>
                <a:lnTo>
                  <a:pt x="1389" y="256"/>
                </a:lnTo>
                <a:lnTo>
                  <a:pt x="1383" y="258"/>
                </a:lnTo>
                <a:lnTo>
                  <a:pt x="1381" y="258"/>
                </a:lnTo>
                <a:lnTo>
                  <a:pt x="1377" y="258"/>
                </a:lnTo>
                <a:lnTo>
                  <a:pt x="1370" y="260"/>
                </a:lnTo>
                <a:lnTo>
                  <a:pt x="1368" y="260"/>
                </a:lnTo>
                <a:lnTo>
                  <a:pt x="1362" y="262"/>
                </a:lnTo>
                <a:lnTo>
                  <a:pt x="1360" y="262"/>
                </a:lnTo>
                <a:lnTo>
                  <a:pt x="1364" y="264"/>
                </a:lnTo>
                <a:lnTo>
                  <a:pt x="1362" y="266"/>
                </a:lnTo>
                <a:lnTo>
                  <a:pt x="1358" y="266"/>
                </a:lnTo>
                <a:lnTo>
                  <a:pt x="1356" y="264"/>
                </a:lnTo>
                <a:lnTo>
                  <a:pt x="1354" y="264"/>
                </a:lnTo>
                <a:lnTo>
                  <a:pt x="1349" y="262"/>
                </a:lnTo>
                <a:lnTo>
                  <a:pt x="1343" y="260"/>
                </a:lnTo>
                <a:lnTo>
                  <a:pt x="1341" y="260"/>
                </a:lnTo>
                <a:lnTo>
                  <a:pt x="1339" y="262"/>
                </a:lnTo>
                <a:lnTo>
                  <a:pt x="1339" y="262"/>
                </a:lnTo>
                <a:lnTo>
                  <a:pt x="1339" y="262"/>
                </a:lnTo>
                <a:lnTo>
                  <a:pt x="1337" y="260"/>
                </a:lnTo>
                <a:lnTo>
                  <a:pt x="1331" y="262"/>
                </a:lnTo>
                <a:lnTo>
                  <a:pt x="1324" y="258"/>
                </a:lnTo>
                <a:lnTo>
                  <a:pt x="1324" y="258"/>
                </a:lnTo>
                <a:lnTo>
                  <a:pt x="1322" y="258"/>
                </a:lnTo>
                <a:lnTo>
                  <a:pt x="1322" y="258"/>
                </a:lnTo>
                <a:lnTo>
                  <a:pt x="1320" y="260"/>
                </a:lnTo>
                <a:lnTo>
                  <a:pt x="1320" y="260"/>
                </a:lnTo>
                <a:lnTo>
                  <a:pt x="1320" y="262"/>
                </a:lnTo>
                <a:lnTo>
                  <a:pt x="1322" y="262"/>
                </a:lnTo>
                <a:lnTo>
                  <a:pt x="1320" y="264"/>
                </a:lnTo>
                <a:lnTo>
                  <a:pt x="1320" y="264"/>
                </a:lnTo>
                <a:lnTo>
                  <a:pt x="1320" y="264"/>
                </a:lnTo>
                <a:lnTo>
                  <a:pt x="1314" y="260"/>
                </a:lnTo>
                <a:lnTo>
                  <a:pt x="1314" y="260"/>
                </a:lnTo>
                <a:lnTo>
                  <a:pt x="1310" y="260"/>
                </a:lnTo>
                <a:lnTo>
                  <a:pt x="1310" y="260"/>
                </a:lnTo>
                <a:lnTo>
                  <a:pt x="1314" y="258"/>
                </a:lnTo>
                <a:lnTo>
                  <a:pt x="1314" y="258"/>
                </a:lnTo>
                <a:lnTo>
                  <a:pt x="1316" y="256"/>
                </a:lnTo>
                <a:lnTo>
                  <a:pt x="1316" y="256"/>
                </a:lnTo>
                <a:lnTo>
                  <a:pt x="1314" y="254"/>
                </a:lnTo>
                <a:lnTo>
                  <a:pt x="1312" y="252"/>
                </a:lnTo>
                <a:lnTo>
                  <a:pt x="1310" y="252"/>
                </a:lnTo>
                <a:lnTo>
                  <a:pt x="1307" y="252"/>
                </a:lnTo>
                <a:lnTo>
                  <a:pt x="1307" y="250"/>
                </a:lnTo>
                <a:lnTo>
                  <a:pt x="1305" y="250"/>
                </a:lnTo>
                <a:lnTo>
                  <a:pt x="1303" y="250"/>
                </a:lnTo>
                <a:lnTo>
                  <a:pt x="1301" y="248"/>
                </a:lnTo>
                <a:lnTo>
                  <a:pt x="1301" y="248"/>
                </a:lnTo>
                <a:lnTo>
                  <a:pt x="1293" y="245"/>
                </a:lnTo>
                <a:lnTo>
                  <a:pt x="1293" y="245"/>
                </a:lnTo>
                <a:lnTo>
                  <a:pt x="1289" y="243"/>
                </a:lnTo>
                <a:lnTo>
                  <a:pt x="1284" y="243"/>
                </a:lnTo>
                <a:lnTo>
                  <a:pt x="1284" y="241"/>
                </a:lnTo>
                <a:lnTo>
                  <a:pt x="1287" y="241"/>
                </a:lnTo>
                <a:lnTo>
                  <a:pt x="1293" y="243"/>
                </a:lnTo>
                <a:lnTo>
                  <a:pt x="1299" y="243"/>
                </a:lnTo>
                <a:lnTo>
                  <a:pt x="1312" y="243"/>
                </a:lnTo>
                <a:lnTo>
                  <a:pt x="1314" y="241"/>
                </a:lnTo>
                <a:lnTo>
                  <a:pt x="1316" y="241"/>
                </a:lnTo>
                <a:lnTo>
                  <a:pt x="1316" y="241"/>
                </a:lnTo>
                <a:lnTo>
                  <a:pt x="1314" y="239"/>
                </a:lnTo>
                <a:lnTo>
                  <a:pt x="1291" y="235"/>
                </a:lnTo>
                <a:lnTo>
                  <a:pt x="1284" y="235"/>
                </a:lnTo>
                <a:lnTo>
                  <a:pt x="1282" y="235"/>
                </a:lnTo>
                <a:lnTo>
                  <a:pt x="1282" y="233"/>
                </a:lnTo>
                <a:lnTo>
                  <a:pt x="1284" y="233"/>
                </a:lnTo>
                <a:lnTo>
                  <a:pt x="1284" y="233"/>
                </a:lnTo>
                <a:lnTo>
                  <a:pt x="1287" y="233"/>
                </a:lnTo>
                <a:lnTo>
                  <a:pt x="1291" y="233"/>
                </a:lnTo>
                <a:lnTo>
                  <a:pt x="1295" y="235"/>
                </a:lnTo>
                <a:lnTo>
                  <a:pt x="1297" y="233"/>
                </a:lnTo>
                <a:lnTo>
                  <a:pt x="1295" y="233"/>
                </a:lnTo>
                <a:lnTo>
                  <a:pt x="1295" y="233"/>
                </a:lnTo>
                <a:lnTo>
                  <a:pt x="1293" y="231"/>
                </a:lnTo>
                <a:lnTo>
                  <a:pt x="1289" y="229"/>
                </a:lnTo>
                <a:lnTo>
                  <a:pt x="1284" y="229"/>
                </a:lnTo>
                <a:lnTo>
                  <a:pt x="1282" y="229"/>
                </a:lnTo>
                <a:lnTo>
                  <a:pt x="1278" y="229"/>
                </a:lnTo>
                <a:lnTo>
                  <a:pt x="1270" y="231"/>
                </a:lnTo>
                <a:lnTo>
                  <a:pt x="1263" y="231"/>
                </a:lnTo>
                <a:lnTo>
                  <a:pt x="1261" y="231"/>
                </a:lnTo>
                <a:lnTo>
                  <a:pt x="1255" y="235"/>
                </a:lnTo>
                <a:lnTo>
                  <a:pt x="1253" y="235"/>
                </a:lnTo>
                <a:lnTo>
                  <a:pt x="1253" y="233"/>
                </a:lnTo>
                <a:lnTo>
                  <a:pt x="1255" y="233"/>
                </a:lnTo>
                <a:lnTo>
                  <a:pt x="1255" y="231"/>
                </a:lnTo>
                <a:lnTo>
                  <a:pt x="1257" y="229"/>
                </a:lnTo>
                <a:lnTo>
                  <a:pt x="1257" y="229"/>
                </a:lnTo>
                <a:lnTo>
                  <a:pt x="1257" y="229"/>
                </a:lnTo>
                <a:lnTo>
                  <a:pt x="1257" y="227"/>
                </a:lnTo>
                <a:lnTo>
                  <a:pt x="1257" y="227"/>
                </a:lnTo>
                <a:lnTo>
                  <a:pt x="1257" y="224"/>
                </a:lnTo>
                <a:lnTo>
                  <a:pt x="1257" y="224"/>
                </a:lnTo>
                <a:lnTo>
                  <a:pt x="1255" y="224"/>
                </a:lnTo>
                <a:lnTo>
                  <a:pt x="1251" y="222"/>
                </a:lnTo>
                <a:lnTo>
                  <a:pt x="1249" y="220"/>
                </a:lnTo>
                <a:lnTo>
                  <a:pt x="1247" y="220"/>
                </a:lnTo>
                <a:lnTo>
                  <a:pt x="1245" y="220"/>
                </a:lnTo>
                <a:lnTo>
                  <a:pt x="1243" y="220"/>
                </a:lnTo>
                <a:lnTo>
                  <a:pt x="1236" y="220"/>
                </a:lnTo>
                <a:lnTo>
                  <a:pt x="1230" y="218"/>
                </a:lnTo>
                <a:lnTo>
                  <a:pt x="1222" y="216"/>
                </a:lnTo>
                <a:lnTo>
                  <a:pt x="1219" y="216"/>
                </a:lnTo>
                <a:lnTo>
                  <a:pt x="1215" y="216"/>
                </a:lnTo>
                <a:lnTo>
                  <a:pt x="1211" y="218"/>
                </a:lnTo>
                <a:lnTo>
                  <a:pt x="1209" y="218"/>
                </a:lnTo>
                <a:lnTo>
                  <a:pt x="1207" y="218"/>
                </a:lnTo>
                <a:lnTo>
                  <a:pt x="1207" y="220"/>
                </a:lnTo>
                <a:lnTo>
                  <a:pt x="1205" y="220"/>
                </a:lnTo>
                <a:lnTo>
                  <a:pt x="1205" y="220"/>
                </a:lnTo>
                <a:lnTo>
                  <a:pt x="1205" y="222"/>
                </a:lnTo>
                <a:lnTo>
                  <a:pt x="1207" y="222"/>
                </a:lnTo>
                <a:lnTo>
                  <a:pt x="1211" y="224"/>
                </a:lnTo>
                <a:lnTo>
                  <a:pt x="1211" y="224"/>
                </a:lnTo>
                <a:lnTo>
                  <a:pt x="1211" y="224"/>
                </a:lnTo>
                <a:lnTo>
                  <a:pt x="1209" y="227"/>
                </a:lnTo>
                <a:lnTo>
                  <a:pt x="1207" y="224"/>
                </a:lnTo>
                <a:lnTo>
                  <a:pt x="1205" y="224"/>
                </a:lnTo>
                <a:lnTo>
                  <a:pt x="1205" y="224"/>
                </a:lnTo>
                <a:lnTo>
                  <a:pt x="1205" y="227"/>
                </a:lnTo>
                <a:lnTo>
                  <a:pt x="1205" y="227"/>
                </a:lnTo>
                <a:lnTo>
                  <a:pt x="1205" y="227"/>
                </a:lnTo>
                <a:lnTo>
                  <a:pt x="1207" y="227"/>
                </a:lnTo>
                <a:lnTo>
                  <a:pt x="1217" y="231"/>
                </a:lnTo>
                <a:lnTo>
                  <a:pt x="1219" y="231"/>
                </a:lnTo>
                <a:lnTo>
                  <a:pt x="1222" y="231"/>
                </a:lnTo>
                <a:lnTo>
                  <a:pt x="1222" y="231"/>
                </a:lnTo>
                <a:lnTo>
                  <a:pt x="1219" y="233"/>
                </a:lnTo>
                <a:lnTo>
                  <a:pt x="1217" y="233"/>
                </a:lnTo>
                <a:lnTo>
                  <a:pt x="1217" y="233"/>
                </a:lnTo>
                <a:lnTo>
                  <a:pt x="1217" y="235"/>
                </a:lnTo>
                <a:lnTo>
                  <a:pt x="1219" y="235"/>
                </a:lnTo>
                <a:lnTo>
                  <a:pt x="1226" y="237"/>
                </a:lnTo>
                <a:lnTo>
                  <a:pt x="1228" y="241"/>
                </a:lnTo>
                <a:lnTo>
                  <a:pt x="1232" y="241"/>
                </a:lnTo>
                <a:lnTo>
                  <a:pt x="1236" y="239"/>
                </a:lnTo>
                <a:lnTo>
                  <a:pt x="1238" y="239"/>
                </a:lnTo>
                <a:lnTo>
                  <a:pt x="1240" y="239"/>
                </a:lnTo>
                <a:lnTo>
                  <a:pt x="1249" y="241"/>
                </a:lnTo>
                <a:lnTo>
                  <a:pt x="1251" y="239"/>
                </a:lnTo>
                <a:lnTo>
                  <a:pt x="1251" y="239"/>
                </a:lnTo>
                <a:lnTo>
                  <a:pt x="1253" y="239"/>
                </a:lnTo>
                <a:lnTo>
                  <a:pt x="1255" y="237"/>
                </a:lnTo>
                <a:lnTo>
                  <a:pt x="1257" y="237"/>
                </a:lnTo>
                <a:lnTo>
                  <a:pt x="1259" y="237"/>
                </a:lnTo>
                <a:lnTo>
                  <a:pt x="1261" y="241"/>
                </a:lnTo>
                <a:lnTo>
                  <a:pt x="1266" y="245"/>
                </a:lnTo>
                <a:lnTo>
                  <a:pt x="1268" y="250"/>
                </a:lnTo>
                <a:lnTo>
                  <a:pt x="1270" y="252"/>
                </a:lnTo>
                <a:lnTo>
                  <a:pt x="1272" y="252"/>
                </a:lnTo>
                <a:lnTo>
                  <a:pt x="1272" y="254"/>
                </a:lnTo>
                <a:lnTo>
                  <a:pt x="1274" y="256"/>
                </a:lnTo>
                <a:lnTo>
                  <a:pt x="1274" y="258"/>
                </a:lnTo>
                <a:lnTo>
                  <a:pt x="1274" y="258"/>
                </a:lnTo>
                <a:lnTo>
                  <a:pt x="1274" y="260"/>
                </a:lnTo>
                <a:lnTo>
                  <a:pt x="1270" y="264"/>
                </a:lnTo>
                <a:lnTo>
                  <a:pt x="1270" y="266"/>
                </a:lnTo>
                <a:lnTo>
                  <a:pt x="1268" y="266"/>
                </a:lnTo>
                <a:lnTo>
                  <a:pt x="1268" y="266"/>
                </a:lnTo>
                <a:lnTo>
                  <a:pt x="1270" y="269"/>
                </a:lnTo>
                <a:lnTo>
                  <a:pt x="1270" y="271"/>
                </a:lnTo>
                <a:lnTo>
                  <a:pt x="1270" y="271"/>
                </a:lnTo>
                <a:lnTo>
                  <a:pt x="1272" y="273"/>
                </a:lnTo>
                <a:lnTo>
                  <a:pt x="1274" y="273"/>
                </a:lnTo>
                <a:lnTo>
                  <a:pt x="1274" y="275"/>
                </a:lnTo>
                <a:lnTo>
                  <a:pt x="1272" y="275"/>
                </a:lnTo>
                <a:lnTo>
                  <a:pt x="1272" y="275"/>
                </a:lnTo>
                <a:lnTo>
                  <a:pt x="1274" y="279"/>
                </a:lnTo>
                <a:lnTo>
                  <a:pt x="1276" y="283"/>
                </a:lnTo>
                <a:lnTo>
                  <a:pt x="1276" y="285"/>
                </a:lnTo>
                <a:lnTo>
                  <a:pt x="1280" y="285"/>
                </a:lnTo>
                <a:lnTo>
                  <a:pt x="1282" y="287"/>
                </a:lnTo>
                <a:lnTo>
                  <a:pt x="1282" y="287"/>
                </a:lnTo>
                <a:lnTo>
                  <a:pt x="1284" y="287"/>
                </a:lnTo>
                <a:lnTo>
                  <a:pt x="1287" y="287"/>
                </a:lnTo>
                <a:lnTo>
                  <a:pt x="1287" y="287"/>
                </a:lnTo>
                <a:lnTo>
                  <a:pt x="1287" y="285"/>
                </a:lnTo>
                <a:lnTo>
                  <a:pt x="1287" y="285"/>
                </a:lnTo>
                <a:lnTo>
                  <a:pt x="1291" y="283"/>
                </a:lnTo>
                <a:lnTo>
                  <a:pt x="1291" y="283"/>
                </a:lnTo>
                <a:lnTo>
                  <a:pt x="1291" y="285"/>
                </a:lnTo>
                <a:lnTo>
                  <a:pt x="1291" y="285"/>
                </a:lnTo>
                <a:lnTo>
                  <a:pt x="1293" y="285"/>
                </a:lnTo>
                <a:lnTo>
                  <a:pt x="1295" y="287"/>
                </a:lnTo>
                <a:lnTo>
                  <a:pt x="1299" y="287"/>
                </a:lnTo>
                <a:lnTo>
                  <a:pt x="1303" y="289"/>
                </a:lnTo>
                <a:lnTo>
                  <a:pt x="1305" y="289"/>
                </a:lnTo>
                <a:close/>
                <a:moveTo>
                  <a:pt x="1307" y="208"/>
                </a:moveTo>
                <a:lnTo>
                  <a:pt x="1307" y="206"/>
                </a:lnTo>
                <a:lnTo>
                  <a:pt x="1305" y="204"/>
                </a:lnTo>
                <a:lnTo>
                  <a:pt x="1301" y="199"/>
                </a:lnTo>
                <a:lnTo>
                  <a:pt x="1297" y="199"/>
                </a:lnTo>
                <a:lnTo>
                  <a:pt x="1295" y="199"/>
                </a:lnTo>
                <a:lnTo>
                  <a:pt x="1291" y="199"/>
                </a:lnTo>
                <a:lnTo>
                  <a:pt x="1289" y="199"/>
                </a:lnTo>
                <a:lnTo>
                  <a:pt x="1289" y="199"/>
                </a:lnTo>
                <a:lnTo>
                  <a:pt x="1287" y="199"/>
                </a:lnTo>
                <a:lnTo>
                  <a:pt x="1287" y="201"/>
                </a:lnTo>
                <a:lnTo>
                  <a:pt x="1287" y="204"/>
                </a:lnTo>
                <a:lnTo>
                  <a:pt x="1287" y="206"/>
                </a:lnTo>
                <a:lnTo>
                  <a:pt x="1287" y="206"/>
                </a:lnTo>
                <a:lnTo>
                  <a:pt x="1289" y="208"/>
                </a:lnTo>
                <a:lnTo>
                  <a:pt x="1301" y="212"/>
                </a:lnTo>
                <a:lnTo>
                  <a:pt x="1303" y="212"/>
                </a:lnTo>
                <a:lnTo>
                  <a:pt x="1305" y="210"/>
                </a:lnTo>
                <a:lnTo>
                  <a:pt x="1307" y="210"/>
                </a:lnTo>
                <a:lnTo>
                  <a:pt x="1307" y="210"/>
                </a:lnTo>
                <a:lnTo>
                  <a:pt x="1307" y="208"/>
                </a:lnTo>
                <a:lnTo>
                  <a:pt x="1307" y="208"/>
                </a:lnTo>
                <a:close/>
                <a:moveTo>
                  <a:pt x="1307" y="227"/>
                </a:moveTo>
                <a:lnTo>
                  <a:pt x="1307" y="227"/>
                </a:lnTo>
                <a:lnTo>
                  <a:pt x="1307" y="227"/>
                </a:lnTo>
                <a:lnTo>
                  <a:pt x="1307" y="224"/>
                </a:lnTo>
                <a:lnTo>
                  <a:pt x="1307" y="224"/>
                </a:lnTo>
                <a:lnTo>
                  <a:pt x="1305" y="222"/>
                </a:lnTo>
                <a:lnTo>
                  <a:pt x="1301" y="222"/>
                </a:lnTo>
                <a:lnTo>
                  <a:pt x="1297" y="224"/>
                </a:lnTo>
                <a:lnTo>
                  <a:pt x="1297" y="224"/>
                </a:lnTo>
                <a:lnTo>
                  <a:pt x="1295" y="227"/>
                </a:lnTo>
                <a:lnTo>
                  <a:pt x="1295" y="227"/>
                </a:lnTo>
                <a:lnTo>
                  <a:pt x="1297" y="229"/>
                </a:lnTo>
                <a:lnTo>
                  <a:pt x="1299" y="231"/>
                </a:lnTo>
                <a:lnTo>
                  <a:pt x="1301" y="233"/>
                </a:lnTo>
                <a:lnTo>
                  <a:pt x="1303" y="233"/>
                </a:lnTo>
                <a:lnTo>
                  <a:pt x="1303" y="233"/>
                </a:lnTo>
                <a:lnTo>
                  <a:pt x="1305" y="233"/>
                </a:lnTo>
                <a:lnTo>
                  <a:pt x="1307" y="233"/>
                </a:lnTo>
                <a:lnTo>
                  <a:pt x="1307" y="233"/>
                </a:lnTo>
                <a:lnTo>
                  <a:pt x="1307" y="233"/>
                </a:lnTo>
                <a:lnTo>
                  <a:pt x="1307" y="233"/>
                </a:lnTo>
                <a:lnTo>
                  <a:pt x="1307" y="231"/>
                </a:lnTo>
                <a:lnTo>
                  <a:pt x="1307" y="231"/>
                </a:lnTo>
                <a:lnTo>
                  <a:pt x="1307" y="229"/>
                </a:lnTo>
                <a:lnTo>
                  <a:pt x="1307" y="229"/>
                </a:lnTo>
                <a:lnTo>
                  <a:pt x="1307" y="227"/>
                </a:lnTo>
                <a:close/>
                <a:moveTo>
                  <a:pt x="832" y="243"/>
                </a:moveTo>
                <a:lnTo>
                  <a:pt x="832" y="243"/>
                </a:lnTo>
                <a:lnTo>
                  <a:pt x="832" y="243"/>
                </a:lnTo>
                <a:lnTo>
                  <a:pt x="832" y="243"/>
                </a:lnTo>
                <a:lnTo>
                  <a:pt x="832" y="245"/>
                </a:lnTo>
                <a:lnTo>
                  <a:pt x="832" y="245"/>
                </a:lnTo>
                <a:lnTo>
                  <a:pt x="832" y="245"/>
                </a:lnTo>
                <a:lnTo>
                  <a:pt x="832" y="248"/>
                </a:lnTo>
                <a:lnTo>
                  <a:pt x="832" y="248"/>
                </a:lnTo>
                <a:lnTo>
                  <a:pt x="832" y="248"/>
                </a:lnTo>
                <a:lnTo>
                  <a:pt x="832" y="250"/>
                </a:lnTo>
                <a:lnTo>
                  <a:pt x="832" y="250"/>
                </a:lnTo>
                <a:lnTo>
                  <a:pt x="834" y="250"/>
                </a:lnTo>
                <a:lnTo>
                  <a:pt x="836" y="250"/>
                </a:lnTo>
                <a:lnTo>
                  <a:pt x="840" y="248"/>
                </a:lnTo>
                <a:lnTo>
                  <a:pt x="842" y="248"/>
                </a:lnTo>
                <a:lnTo>
                  <a:pt x="844" y="248"/>
                </a:lnTo>
                <a:lnTo>
                  <a:pt x="849" y="250"/>
                </a:lnTo>
                <a:lnTo>
                  <a:pt x="851" y="250"/>
                </a:lnTo>
                <a:lnTo>
                  <a:pt x="851" y="250"/>
                </a:lnTo>
                <a:lnTo>
                  <a:pt x="855" y="248"/>
                </a:lnTo>
                <a:lnTo>
                  <a:pt x="857" y="243"/>
                </a:lnTo>
                <a:lnTo>
                  <a:pt x="857" y="243"/>
                </a:lnTo>
                <a:lnTo>
                  <a:pt x="857" y="243"/>
                </a:lnTo>
                <a:lnTo>
                  <a:pt x="859" y="243"/>
                </a:lnTo>
                <a:lnTo>
                  <a:pt x="859" y="243"/>
                </a:lnTo>
                <a:lnTo>
                  <a:pt x="859" y="248"/>
                </a:lnTo>
                <a:lnTo>
                  <a:pt x="861" y="248"/>
                </a:lnTo>
                <a:lnTo>
                  <a:pt x="861" y="250"/>
                </a:lnTo>
                <a:lnTo>
                  <a:pt x="863" y="252"/>
                </a:lnTo>
                <a:lnTo>
                  <a:pt x="863" y="254"/>
                </a:lnTo>
                <a:lnTo>
                  <a:pt x="863" y="254"/>
                </a:lnTo>
                <a:lnTo>
                  <a:pt x="867" y="252"/>
                </a:lnTo>
                <a:lnTo>
                  <a:pt x="870" y="252"/>
                </a:lnTo>
                <a:lnTo>
                  <a:pt x="874" y="250"/>
                </a:lnTo>
                <a:lnTo>
                  <a:pt x="874" y="250"/>
                </a:lnTo>
                <a:lnTo>
                  <a:pt x="876" y="250"/>
                </a:lnTo>
                <a:lnTo>
                  <a:pt x="876" y="250"/>
                </a:lnTo>
                <a:lnTo>
                  <a:pt x="876" y="248"/>
                </a:lnTo>
                <a:lnTo>
                  <a:pt x="876" y="248"/>
                </a:lnTo>
                <a:lnTo>
                  <a:pt x="876" y="248"/>
                </a:lnTo>
                <a:lnTo>
                  <a:pt x="874" y="245"/>
                </a:lnTo>
                <a:lnTo>
                  <a:pt x="874" y="245"/>
                </a:lnTo>
                <a:lnTo>
                  <a:pt x="874" y="243"/>
                </a:lnTo>
                <a:lnTo>
                  <a:pt x="874" y="243"/>
                </a:lnTo>
                <a:lnTo>
                  <a:pt x="874" y="241"/>
                </a:lnTo>
                <a:lnTo>
                  <a:pt x="874" y="239"/>
                </a:lnTo>
                <a:lnTo>
                  <a:pt x="876" y="239"/>
                </a:lnTo>
                <a:lnTo>
                  <a:pt x="876" y="239"/>
                </a:lnTo>
                <a:lnTo>
                  <a:pt x="876" y="239"/>
                </a:lnTo>
                <a:lnTo>
                  <a:pt x="878" y="239"/>
                </a:lnTo>
                <a:lnTo>
                  <a:pt x="878" y="241"/>
                </a:lnTo>
                <a:lnTo>
                  <a:pt x="880" y="243"/>
                </a:lnTo>
                <a:lnTo>
                  <a:pt x="882" y="245"/>
                </a:lnTo>
                <a:lnTo>
                  <a:pt x="882" y="245"/>
                </a:lnTo>
                <a:lnTo>
                  <a:pt x="884" y="243"/>
                </a:lnTo>
                <a:lnTo>
                  <a:pt x="884" y="243"/>
                </a:lnTo>
                <a:lnTo>
                  <a:pt x="886" y="241"/>
                </a:lnTo>
                <a:lnTo>
                  <a:pt x="886" y="239"/>
                </a:lnTo>
                <a:lnTo>
                  <a:pt x="888" y="239"/>
                </a:lnTo>
                <a:lnTo>
                  <a:pt x="888" y="237"/>
                </a:lnTo>
                <a:lnTo>
                  <a:pt x="888" y="235"/>
                </a:lnTo>
                <a:lnTo>
                  <a:pt x="886" y="235"/>
                </a:lnTo>
                <a:lnTo>
                  <a:pt x="886" y="233"/>
                </a:lnTo>
                <a:lnTo>
                  <a:pt x="886" y="233"/>
                </a:lnTo>
                <a:lnTo>
                  <a:pt x="888" y="233"/>
                </a:lnTo>
                <a:lnTo>
                  <a:pt x="891" y="233"/>
                </a:lnTo>
                <a:lnTo>
                  <a:pt x="891" y="233"/>
                </a:lnTo>
                <a:lnTo>
                  <a:pt x="893" y="231"/>
                </a:lnTo>
                <a:lnTo>
                  <a:pt x="893" y="229"/>
                </a:lnTo>
                <a:lnTo>
                  <a:pt x="893" y="227"/>
                </a:lnTo>
                <a:lnTo>
                  <a:pt x="895" y="227"/>
                </a:lnTo>
                <a:lnTo>
                  <a:pt x="895" y="227"/>
                </a:lnTo>
                <a:lnTo>
                  <a:pt x="897" y="224"/>
                </a:lnTo>
                <a:lnTo>
                  <a:pt x="901" y="224"/>
                </a:lnTo>
                <a:lnTo>
                  <a:pt x="901" y="224"/>
                </a:lnTo>
                <a:lnTo>
                  <a:pt x="901" y="224"/>
                </a:lnTo>
                <a:lnTo>
                  <a:pt x="901" y="227"/>
                </a:lnTo>
                <a:lnTo>
                  <a:pt x="899" y="229"/>
                </a:lnTo>
                <a:lnTo>
                  <a:pt x="899" y="231"/>
                </a:lnTo>
                <a:lnTo>
                  <a:pt x="899" y="233"/>
                </a:lnTo>
                <a:lnTo>
                  <a:pt x="899" y="235"/>
                </a:lnTo>
                <a:lnTo>
                  <a:pt x="899" y="237"/>
                </a:lnTo>
                <a:lnTo>
                  <a:pt x="901" y="237"/>
                </a:lnTo>
                <a:lnTo>
                  <a:pt x="903" y="239"/>
                </a:lnTo>
                <a:lnTo>
                  <a:pt x="905" y="239"/>
                </a:lnTo>
                <a:lnTo>
                  <a:pt x="907" y="239"/>
                </a:lnTo>
                <a:lnTo>
                  <a:pt x="909" y="239"/>
                </a:lnTo>
                <a:lnTo>
                  <a:pt x="911" y="239"/>
                </a:lnTo>
                <a:lnTo>
                  <a:pt x="911" y="239"/>
                </a:lnTo>
                <a:lnTo>
                  <a:pt x="911" y="237"/>
                </a:lnTo>
                <a:lnTo>
                  <a:pt x="911" y="237"/>
                </a:lnTo>
                <a:lnTo>
                  <a:pt x="914" y="235"/>
                </a:lnTo>
                <a:lnTo>
                  <a:pt x="911" y="233"/>
                </a:lnTo>
                <a:lnTo>
                  <a:pt x="914" y="233"/>
                </a:lnTo>
                <a:lnTo>
                  <a:pt x="920" y="231"/>
                </a:lnTo>
                <a:lnTo>
                  <a:pt x="924" y="231"/>
                </a:lnTo>
                <a:lnTo>
                  <a:pt x="926" y="229"/>
                </a:lnTo>
                <a:lnTo>
                  <a:pt x="928" y="229"/>
                </a:lnTo>
                <a:lnTo>
                  <a:pt x="928" y="227"/>
                </a:lnTo>
                <a:lnTo>
                  <a:pt x="928" y="227"/>
                </a:lnTo>
                <a:lnTo>
                  <a:pt x="926" y="224"/>
                </a:lnTo>
                <a:lnTo>
                  <a:pt x="924" y="222"/>
                </a:lnTo>
                <a:lnTo>
                  <a:pt x="924" y="222"/>
                </a:lnTo>
                <a:lnTo>
                  <a:pt x="924" y="220"/>
                </a:lnTo>
                <a:lnTo>
                  <a:pt x="926" y="220"/>
                </a:lnTo>
                <a:lnTo>
                  <a:pt x="928" y="220"/>
                </a:lnTo>
                <a:lnTo>
                  <a:pt x="930" y="220"/>
                </a:lnTo>
                <a:lnTo>
                  <a:pt x="928" y="220"/>
                </a:lnTo>
                <a:lnTo>
                  <a:pt x="926" y="218"/>
                </a:lnTo>
                <a:lnTo>
                  <a:pt x="924" y="216"/>
                </a:lnTo>
                <a:lnTo>
                  <a:pt x="922" y="214"/>
                </a:lnTo>
                <a:lnTo>
                  <a:pt x="924" y="214"/>
                </a:lnTo>
                <a:lnTo>
                  <a:pt x="932" y="210"/>
                </a:lnTo>
                <a:lnTo>
                  <a:pt x="935" y="210"/>
                </a:lnTo>
                <a:lnTo>
                  <a:pt x="935" y="210"/>
                </a:lnTo>
                <a:lnTo>
                  <a:pt x="935" y="208"/>
                </a:lnTo>
                <a:lnTo>
                  <a:pt x="935" y="208"/>
                </a:lnTo>
                <a:lnTo>
                  <a:pt x="926" y="204"/>
                </a:lnTo>
                <a:lnTo>
                  <a:pt x="924" y="204"/>
                </a:lnTo>
                <a:lnTo>
                  <a:pt x="922" y="201"/>
                </a:lnTo>
                <a:lnTo>
                  <a:pt x="920" y="201"/>
                </a:lnTo>
                <a:lnTo>
                  <a:pt x="916" y="201"/>
                </a:lnTo>
                <a:lnTo>
                  <a:pt x="914" y="204"/>
                </a:lnTo>
                <a:lnTo>
                  <a:pt x="911" y="204"/>
                </a:lnTo>
                <a:lnTo>
                  <a:pt x="911" y="206"/>
                </a:lnTo>
                <a:lnTo>
                  <a:pt x="911" y="206"/>
                </a:lnTo>
                <a:lnTo>
                  <a:pt x="916" y="206"/>
                </a:lnTo>
                <a:lnTo>
                  <a:pt x="918" y="208"/>
                </a:lnTo>
                <a:lnTo>
                  <a:pt x="916" y="208"/>
                </a:lnTo>
                <a:lnTo>
                  <a:pt x="916" y="208"/>
                </a:lnTo>
                <a:lnTo>
                  <a:pt x="911" y="208"/>
                </a:lnTo>
                <a:lnTo>
                  <a:pt x="911" y="208"/>
                </a:lnTo>
                <a:lnTo>
                  <a:pt x="909" y="208"/>
                </a:lnTo>
                <a:lnTo>
                  <a:pt x="909" y="210"/>
                </a:lnTo>
                <a:lnTo>
                  <a:pt x="907" y="210"/>
                </a:lnTo>
                <a:lnTo>
                  <a:pt x="899" y="208"/>
                </a:lnTo>
                <a:lnTo>
                  <a:pt x="886" y="208"/>
                </a:lnTo>
                <a:lnTo>
                  <a:pt x="882" y="210"/>
                </a:lnTo>
                <a:lnTo>
                  <a:pt x="880" y="212"/>
                </a:lnTo>
                <a:lnTo>
                  <a:pt x="876" y="214"/>
                </a:lnTo>
                <a:lnTo>
                  <a:pt x="872" y="216"/>
                </a:lnTo>
                <a:lnTo>
                  <a:pt x="865" y="220"/>
                </a:lnTo>
                <a:lnTo>
                  <a:pt x="865" y="220"/>
                </a:lnTo>
                <a:lnTo>
                  <a:pt x="863" y="222"/>
                </a:lnTo>
                <a:lnTo>
                  <a:pt x="863" y="224"/>
                </a:lnTo>
                <a:lnTo>
                  <a:pt x="861" y="224"/>
                </a:lnTo>
                <a:lnTo>
                  <a:pt x="855" y="229"/>
                </a:lnTo>
                <a:lnTo>
                  <a:pt x="853" y="229"/>
                </a:lnTo>
                <a:lnTo>
                  <a:pt x="853" y="231"/>
                </a:lnTo>
                <a:lnTo>
                  <a:pt x="847" y="235"/>
                </a:lnTo>
                <a:lnTo>
                  <a:pt x="847" y="235"/>
                </a:lnTo>
                <a:lnTo>
                  <a:pt x="834" y="237"/>
                </a:lnTo>
                <a:lnTo>
                  <a:pt x="834" y="237"/>
                </a:lnTo>
                <a:lnTo>
                  <a:pt x="832" y="237"/>
                </a:lnTo>
                <a:lnTo>
                  <a:pt x="830" y="241"/>
                </a:lnTo>
                <a:lnTo>
                  <a:pt x="828" y="243"/>
                </a:lnTo>
                <a:lnTo>
                  <a:pt x="828" y="243"/>
                </a:lnTo>
                <a:lnTo>
                  <a:pt x="830" y="243"/>
                </a:lnTo>
                <a:lnTo>
                  <a:pt x="832" y="243"/>
                </a:lnTo>
                <a:close/>
                <a:moveTo>
                  <a:pt x="947" y="195"/>
                </a:moveTo>
                <a:lnTo>
                  <a:pt x="951" y="197"/>
                </a:lnTo>
                <a:lnTo>
                  <a:pt x="955" y="197"/>
                </a:lnTo>
                <a:lnTo>
                  <a:pt x="958" y="195"/>
                </a:lnTo>
                <a:lnTo>
                  <a:pt x="960" y="195"/>
                </a:lnTo>
                <a:lnTo>
                  <a:pt x="962" y="193"/>
                </a:lnTo>
                <a:lnTo>
                  <a:pt x="962" y="193"/>
                </a:lnTo>
                <a:lnTo>
                  <a:pt x="960" y="191"/>
                </a:lnTo>
                <a:lnTo>
                  <a:pt x="960" y="191"/>
                </a:lnTo>
                <a:lnTo>
                  <a:pt x="960" y="191"/>
                </a:lnTo>
                <a:lnTo>
                  <a:pt x="958" y="191"/>
                </a:lnTo>
                <a:lnTo>
                  <a:pt x="955" y="189"/>
                </a:lnTo>
                <a:lnTo>
                  <a:pt x="953" y="189"/>
                </a:lnTo>
                <a:lnTo>
                  <a:pt x="951" y="187"/>
                </a:lnTo>
                <a:lnTo>
                  <a:pt x="951" y="187"/>
                </a:lnTo>
                <a:lnTo>
                  <a:pt x="951" y="187"/>
                </a:lnTo>
                <a:lnTo>
                  <a:pt x="951" y="185"/>
                </a:lnTo>
                <a:lnTo>
                  <a:pt x="947" y="187"/>
                </a:lnTo>
                <a:lnTo>
                  <a:pt x="945" y="187"/>
                </a:lnTo>
                <a:lnTo>
                  <a:pt x="945" y="189"/>
                </a:lnTo>
                <a:lnTo>
                  <a:pt x="943" y="189"/>
                </a:lnTo>
                <a:lnTo>
                  <a:pt x="941" y="189"/>
                </a:lnTo>
                <a:lnTo>
                  <a:pt x="943" y="191"/>
                </a:lnTo>
                <a:lnTo>
                  <a:pt x="947" y="195"/>
                </a:lnTo>
                <a:close/>
                <a:moveTo>
                  <a:pt x="958" y="222"/>
                </a:moveTo>
                <a:lnTo>
                  <a:pt x="949" y="222"/>
                </a:lnTo>
                <a:lnTo>
                  <a:pt x="947" y="222"/>
                </a:lnTo>
                <a:lnTo>
                  <a:pt x="945" y="224"/>
                </a:lnTo>
                <a:lnTo>
                  <a:pt x="945" y="224"/>
                </a:lnTo>
                <a:lnTo>
                  <a:pt x="945" y="227"/>
                </a:lnTo>
                <a:lnTo>
                  <a:pt x="960" y="227"/>
                </a:lnTo>
                <a:lnTo>
                  <a:pt x="962" y="227"/>
                </a:lnTo>
                <a:lnTo>
                  <a:pt x="964" y="224"/>
                </a:lnTo>
                <a:lnTo>
                  <a:pt x="964" y="224"/>
                </a:lnTo>
                <a:lnTo>
                  <a:pt x="962" y="222"/>
                </a:lnTo>
                <a:lnTo>
                  <a:pt x="960" y="222"/>
                </a:lnTo>
                <a:lnTo>
                  <a:pt x="958" y="222"/>
                </a:lnTo>
                <a:close/>
                <a:moveTo>
                  <a:pt x="851" y="254"/>
                </a:moveTo>
                <a:lnTo>
                  <a:pt x="851" y="256"/>
                </a:lnTo>
                <a:lnTo>
                  <a:pt x="853" y="256"/>
                </a:lnTo>
                <a:lnTo>
                  <a:pt x="853" y="256"/>
                </a:lnTo>
                <a:lnTo>
                  <a:pt x="855" y="256"/>
                </a:lnTo>
                <a:lnTo>
                  <a:pt x="855" y="254"/>
                </a:lnTo>
                <a:lnTo>
                  <a:pt x="855" y="254"/>
                </a:lnTo>
                <a:lnTo>
                  <a:pt x="857" y="252"/>
                </a:lnTo>
                <a:lnTo>
                  <a:pt x="857" y="252"/>
                </a:lnTo>
                <a:lnTo>
                  <a:pt x="857" y="250"/>
                </a:lnTo>
                <a:lnTo>
                  <a:pt x="857" y="250"/>
                </a:lnTo>
                <a:lnTo>
                  <a:pt x="855" y="250"/>
                </a:lnTo>
                <a:lnTo>
                  <a:pt x="855" y="252"/>
                </a:lnTo>
                <a:lnTo>
                  <a:pt x="855" y="252"/>
                </a:lnTo>
                <a:lnTo>
                  <a:pt x="855" y="252"/>
                </a:lnTo>
                <a:lnTo>
                  <a:pt x="855" y="252"/>
                </a:lnTo>
                <a:lnTo>
                  <a:pt x="851" y="254"/>
                </a:lnTo>
                <a:close/>
                <a:moveTo>
                  <a:pt x="905" y="245"/>
                </a:moveTo>
                <a:lnTo>
                  <a:pt x="903" y="245"/>
                </a:lnTo>
                <a:lnTo>
                  <a:pt x="901" y="245"/>
                </a:lnTo>
                <a:lnTo>
                  <a:pt x="899" y="245"/>
                </a:lnTo>
                <a:lnTo>
                  <a:pt x="897" y="248"/>
                </a:lnTo>
                <a:lnTo>
                  <a:pt x="893" y="250"/>
                </a:lnTo>
                <a:lnTo>
                  <a:pt x="888" y="252"/>
                </a:lnTo>
                <a:lnTo>
                  <a:pt x="884" y="256"/>
                </a:lnTo>
                <a:lnTo>
                  <a:pt x="880" y="258"/>
                </a:lnTo>
                <a:lnTo>
                  <a:pt x="880" y="258"/>
                </a:lnTo>
                <a:lnTo>
                  <a:pt x="878" y="260"/>
                </a:lnTo>
                <a:lnTo>
                  <a:pt x="878" y="260"/>
                </a:lnTo>
                <a:lnTo>
                  <a:pt x="880" y="260"/>
                </a:lnTo>
                <a:lnTo>
                  <a:pt x="882" y="260"/>
                </a:lnTo>
                <a:lnTo>
                  <a:pt x="886" y="262"/>
                </a:lnTo>
                <a:lnTo>
                  <a:pt x="888" y="262"/>
                </a:lnTo>
                <a:lnTo>
                  <a:pt x="893" y="260"/>
                </a:lnTo>
                <a:lnTo>
                  <a:pt x="895" y="260"/>
                </a:lnTo>
                <a:lnTo>
                  <a:pt x="899" y="254"/>
                </a:lnTo>
                <a:lnTo>
                  <a:pt x="903" y="250"/>
                </a:lnTo>
                <a:lnTo>
                  <a:pt x="903" y="250"/>
                </a:lnTo>
                <a:lnTo>
                  <a:pt x="905" y="245"/>
                </a:lnTo>
                <a:lnTo>
                  <a:pt x="905" y="245"/>
                </a:lnTo>
                <a:close/>
                <a:moveTo>
                  <a:pt x="1219" y="289"/>
                </a:moveTo>
                <a:lnTo>
                  <a:pt x="1226" y="292"/>
                </a:lnTo>
                <a:lnTo>
                  <a:pt x="1226" y="292"/>
                </a:lnTo>
                <a:lnTo>
                  <a:pt x="1228" y="292"/>
                </a:lnTo>
                <a:lnTo>
                  <a:pt x="1228" y="292"/>
                </a:lnTo>
                <a:lnTo>
                  <a:pt x="1228" y="289"/>
                </a:lnTo>
                <a:lnTo>
                  <a:pt x="1226" y="289"/>
                </a:lnTo>
                <a:lnTo>
                  <a:pt x="1224" y="287"/>
                </a:lnTo>
                <a:lnTo>
                  <a:pt x="1222" y="287"/>
                </a:lnTo>
                <a:lnTo>
                  <a:pt x="1222" y="287"/>
                </a:lnTo>
                <a:lnTo>
                  <a:pt x="1219" y="289"/>
                </a:lnTo>
                <a:lnTo>
                  <a:pt x="1219" y="289"/>
                </a:lnTo>
                <a:lnTo>
                  <a:pt x="1219" y="289"/>
                </a:lnTo>
                <a:lnTo>
                  <a:pt x="1219" y="289"/>
                </a:lnTo>
                <a:close/>
                <a:moveTo>
                  <a:pt x="958" y="241"/>
                </a:moveTo>
                <a:lnTo>
                  <a:pt x="955" y="239"/>
                </a:lnTo>
                <a:lnTo>
                  <a:pt x="955" y="239"/>
                </a:lnTo>
                <a:lnTo>
                  <a:pt x="955" y="237"/>
                </a:lnTo>
                <a:lnTo>
                  <a:pt x="955" y="237"/>
                </a:lnTo>
                <a:lnTo>
                  <a:pt x="953" y="235"/>
                </a:lnTo>
                <a:lnTo>
                  <a:pt x="953" y="235"/>
                </a:lnTo>
                <a:lnTo>
                  <a:pt x="951" y="235"/>
                </a:lnTo>
                <a:lnTo>
                  <a:pt x="949" y="233"/>
                </a:lnTo>
                <a:lnTo>
                  <a:pt x="945" y="233"/>
                </a:lnTo>
                <a:lnTo>
                  <a:pt x="941" y="233"/>
                </a:lnTo>
                <a:lnTo>
                  <a:pt x="932" y="235"/>
                </a:lnTo>
                <a:lnTo>
                  <a:pt x="930" y="237"/>
                </a:lnTo>
                <a:lnTo>
                  <a:pt x="930" y="239"/>
                </a:lnTo>
                <a:lnTo>
                  <a:pt x="930" y="239"/>
                </a:lnTo>
                <a:lnTo>
                  <a:pt x="930" y="241"/>
                </a:lnTo>
                <a:lnTo>
                  <a:pt x="930" y="241"/>
                </a:lnTo>
                <a:lnTo>
                  <a:pt x="932" y="241"/>
                </a:lnTo>
                <a:lnTo>
                  <a:pt x="941" y="241"/>
                </a:lnTo>
                <a:lnTo>
                  <a:pt x="943" y="243"/>
                </a:lnTo>
                <a:lnTo>
                  <a:pt x="945" y="243"/>
                </a:lnTo>
                <a:lnTo>
                  <a:pt x="943" y="243"/>
                </a:lnTo>
                <a:lnTo>
                  <a:pt x="930" y="243"/>
                </a:lnTo>
                <a:lnTo>
                  <a:pt x="926" y="241"/>
                </a:lnTo>
                <a:lnTo>
                  <a:pt x="924" y="243"/>
                </a:lnTo>
                <a:lnTo>
                  <a:pt x="920" y="243"/>
                </a:lnTo>
                <a:lnTo>
                  <a:pt x="918" y="245"/>
                </a:lnTo>
                <a:lnTo>
                  <a:pt x="918" y="245"/>
                </a:lnTo>
                <a:lnTo>
                  <a:pt x="920" y="248"/>
                </a:lnTo>
                <a:lnTo>
                  <a:pt x="918" y="248"/>
                </a:lnTo>
                <a:lnTo>
                  <a:pt x="918" y="250"/>
                </a:lnTo>
                <a:lnTo>
                  <a:pt x="918" y="250"/>
                </a:lnTo>
                <a:lnTo>
                  <a:pt x="920" y="252"/>
                </a:lnTo>
                <a:lnTo>
                  <a:pt x="922" y="252"/>
                </a:lnTo>
                <a:lnTo>
                  <a:pt x="932" y="252"/>
                </a:lnTo>
                <a:lnTo>
                  <a:pt x="941" y="252"/>
                </a:lnTo>
                <a:lnTo>
                  <a:pt x="939" y="252"/>
                </a:lnTo>
                <a:lnTo>
                  <a:pt x="935" y="254"/>
                </a:lnTo>
                <a:lnTo>
                  <a:pt x="930" y="254"/>
                </a:lnTo>
                <a:lnTo>
                  <a:pt x="922" y="254"/>
                </a:lnTo>
                <a:lnTo>
                  <a:pt x="916" y="256"/>
                </a:lnTo>
                <a:lnTo>
                  <a:pt x="914" y="256"/>
                </a:lnTo>
                <a:lnTo>
                  <a:pt x="911" y="256"/>
                </a:lnTo>
                <a:lnTo>
                  <a:pt x="909" y="258"/>
                </a:lnTo>
                <a:lnTo>
                  <a:pt x="911" y="260"/>
                </a:lnTo>
                <a:lnTo>
                  <a:pt x="911" y="260"/>
                </a:lnTo>
                <a:lnTo>
                  <a:pt x="922" y="260"/>
                </a:lnTo>
                <a:lnTo>
                  <a:pt x="926" y="260"/>
                </a:lnTo>
                <a:lnTo>
                  <a:pt x="941" y="256"/>
                </a:lnTo>
                <a:lnTo>
                  <a:pt x="941" y="258"/>
                </a:lnTo>
                <a:lnTo>
                  <a:pt x="939" y="258"/>
                </a:lnTo>
                <a:lnTo>
                  <a:pt x="939" y="258"/>
                </a:lnTo>
                <a:lnTo>
                  <a:pt x="937" y="260"/>
                </a:lnTo>
                <a:lnTo>
                  <a:pt x="926" y="262"/>
                </a:lnTo>
                <a:lnTo>
                  <a:pt x="924" y="264"/>
                </a:lnTo>
                <a:lnTo>
                  <a:pt x="914" y="264"/>
                </a:lnTo>
                <a:lnTo>
                  <a:pt x="911" y="264"/>
                </a:lnTo>
                <a:lnTo>
                  <a:pt x="909" y="264"/>
                </a:lnTo>
                <a:lnTo>
                  <a:pt x="907" y="264"/>
                </a:lnTo>
                <a:lnTo>
                  <a:pt x="907" y="264"/>
                </a:lnTo>
                <a:lnTo>
                  <a:pt x="905" y="266"/>
                </a:lnTo>
                <a:lnTo>
                  <a:pt x="905" y="269"/>
                </a:lnTo>
                <a:lnTo>
                  <a:pt x="903" y="269"/>
                </a:lnTo>
                <a:lnTo>
                  <a:pt x="903" y="269"/>
                </a:lnTo>
                <a:lnTo>
                  <a:pt x="905" y="271"/>
                </a:lnTo>
                <a:lnTo>
                  <a:pt x="905" y="271"/>
                </a:lnTo>
                <a:lnTo>
                  <a:pt x="914" y="273"/>
                </a:lnTo>
                <a:lnTo>
                  <a:pt x="916" y="273"/>
                </a:lnTo>
                <a:lnTo>
                  <a:pt x="920" y="273"/>
                </a:lnTo>
                <a:lnTo>
                  <a:pt x="926" y="277"/>
                </a:lnTo>
                <a:lnTo>
                  <a:pt x="930" y="279"/>
                </a:lnTo>
                <a:lnTo>
                  <a:pt x="932" y="279"/>
                </a:lnTo>
                <a:lnTo>
                  <a:pt x="932" y="277"/>
                </a:lnTo>
                <a:lnTo>
                  <a:pt x="932" y="275"/>
                </a:lnTo>
                <a:lnTo>
                  <a:pt x="935" y="275"/>
                </a:lnTo>
                <a:lnTo>
                  <a:pt x="935" y="275"/>
                </a:lnTo>
                <a:lnTo>
                  <a:pt x="937" y="275"/>
                </a:lnTo>
                <a:lnTo>
                  <a:pt x="937" y="275"/>
                </a:lnTo>
                <a:lnTo>
                  <a:pt x="937" y="275"/>
                </a:lnTo>
                <a:lnTo>
                  <a:pt x="939" y="277"/>
                </a:lnTo>
                <a:lnTo>
                  <a:pt x="941" y="277"/>
                </a:lnTo>
                <a:lnTo>
                  <a:pt x="941" y="277"/>
                </a:lnTo>
                <a:lnTo>
                  <a:pt x="941" y="277"/>
                </a:lnTo>
                <a:lnTo>
                  <a:pt x="943" y="277"/>
                </a:lnTo>
                <a:lnTo>
                  <a:pt x="949" y="275"/>
                </a:lnTo>
                <a:lnTo>
                  <a:pt x="951" y="273"/>
                </a:lnTo>
                <a:lnTo>
                  <a:pt x="951" y="273"/>
                </a:lnTo>
                <a:lnTo>
                  <a:pt x="949" y="271"/>
                </a:lnTo>
                <a:lnTo>
                  <a:pt x="949" y="269"/>
                </a:lnTo>
                <a:lnTo>
                  <a:pt x="949" y="269"/>
                </a:lnTo>
                <a:lnTo>
                  <a:pt x="949" y="269"/>
                </a:lnTo>
                <a:lnTo>
                  <a:pt x="951" y="271"/>
                </a:lnTo>
                <a:lnTo>
                  <a:pt x="953" y="271"/>
                </a:lnTo>
                <a:lnTo>
                  <a:pt x="953" y="269"/>
                </a:lnTo>
                <a:lnTo>
                  <a:pt x="955" y="266"/>
                </a:lnTo>
                <a:lnTo>
                  <a:pt x="955" y="264"/>
                </a:lnTo>
                <a:lnTo>
                  <a:pt x="955" y="264"/>
                </a:lnTo>
                <a:lnTo>
                  <a:pt x="955" y="264"/>
                </a:lnTo>
                <a:lnTo>
                  <a:pt x="958" y="266"/>
                </a:lnTo>
                <a:lnTo>
                  <a:pt x="958" y="266"/>
                </a:lnTo>
                <a:lnTo>
                  <a:pt x="962" y="266"/>
                </a:lnTo>
                <a:lnTo>
                  <a:pt x="964" y="264"/>
                </a:lnTo>
                <a:lnTo>
                  <a:pt x="964" y="266"/>
                </a:lnTo>
                <a:lnTo>
                  <a:pt x="960" y="269"/>
                </a:lnTo>
                <a:lnTo>
                  <a:pt x="960" y="269"/>
                </a:lnTo>
                <a:lnTo>
                  <a:pt x="958" y="271"/>
                </a:lnTo>
                <a:lnTo>
                  <a:pt x="958" y="271"/>
                </a:lnTo>
                <a:lnTo>
                  <a:pt x="958" y="273"/>
                </a:lnTo>
                <a:lnTo>
                  <a:pt x="958" y="273"/>
                </a:lnTo>
                <a:lnTo>
                  <a:pt x="958" y="275"/>
                </a:lnTo>
                <a:lnTo>
                  <a:pt x="960" y="275"/>
                </a:lnTo>
                <a:lnTo>
                  <a:pt x="960" y="275"/>
                </a:lnTo>
                <a:lnTo>
                  <a:pt x="966" y="275"/>
                </a:lnTo>
                <a:lnTo>
                  <a:pt x="972" y="275"/>
                </a:lnTo>
                <a:lnTo>
                  <a:pt x="972" y="275"/>
                </a:lnTo>
                <a:lnTo>
                  <a:pt x="974" y="273"/>
                </a:lnTo>
                <a:lnTo>
                  <a:pt x="974" y="273"/>
                </a:lnTo>
                <a:lnTo>
                  <a:pt x="976" y="271"/>
                </a:lnTo>
                <a:lnTo>
                  <a:pt x="976" y="271"/>
                </a:lnTo>
                <a:lnTo>
                  <a:pt x="979" y="271"/>
                </a:lnTo>
                <a:lnTo>
                  <a:pt x="981" y="273"/>
                </a:lnTo>
                <a:lnTo>
                  <a:pt x="983" y="273"/>
                </a:lnTo>
                <a:lnTo>
                  <a:pt x="985" y="273"/>
                </a:lnTo>
                <a:lnTo>
                  <a:pt x="989" y="273"/>
                </a:lnTo>
                <a:lnTo>
                  <a:pt x="991" y="273"/>
                </a:lnTo>
                <a:lnTo>
                  <a:pt x="993" y="273"/>
                </a:lnTo>
                <a:lnTo>
                  <a:pt x="997" y="271"/>
                </a:lnTo>
                <a:lnTo>
                  <a:pt x="997" y="271"/>
                </a:lnTo>
                <a:lnTo>
                  <a:pt x="999" y="271"/>
                </a:lnTo>
                <a:lnTo>
                  <a:pt x="999" y="271"/>
                </a:lnTo>
                <a:lnTo>
                  <a:pt x="995" y="273"/>
                </a:lnTo>
                <a:lnTo>
                  <a:pt x="993" y="275"/>
                </a:lnTo>
                <a:lnTo>
                  <a:pt x="989" y="277"/>
                </a:lnTo>
                <a:lnTo>
                  <a:pt x="989" y="277"/>
                </a:lnTo>
                <a:lnTo>
                  <a:pt x="985" y="277"/>
                </a:lnTo>
                <a:lnTo>
                  <a:pt x="983" y="277"/>
                </a:lnTo>
                <a:lnTo>
                  <a:pt x="976" y="277"/>
                </a:lnTo>
                <a:lnTo>
                  <a:pt x="972" y="279"/>
                </a:lnTo>
                <a:lnTo>
                  <a:pt x="966" y="281"/>
                </a:lnTo>
                <a:lnTo>
                  <a:pt x="958" y="283"/>
                </a:lnTo>
                <a:lnTo>
                  <a:pt x="953" y="283"/>
                </a:lnTo>
                <a:lnTo>
                  <a:pt x="951" y="285"/>
                </a:lnTo>
                <a:lnTo>
                  <a:pt x="951" y="287"/>
                </a:lnTo>
                <a:lnTo>
                  <a:pt x="951" y="289"/>
                </a:lnTo>
                <a:lnTo>
                  <a:pt x="953" y="289"/>
                </a:lnTo>
                <a:lnTo>
                  <a:pt x="958" y="292"/>
                </a:lnTo>
                <a:lnTo>
                  <a:pt x="962" y="294"/>
                </a:lnTo>
                <a:lnTo>
                  <a:pt x="964" y="294"/>
                </a:lnTo>
                <a:lnTo>
                  <a:pt x="970" y="294"/>
                </a:lnTo>
                <a:lnTo>
                  <a:pt x="979" y="294"/>
                </a:lnTo>
                <a:lnTo>
                  <a:pt x="989" y="292"/>
                </a:lnTo>
                <a:lnTo>
                  <a:pt x="995" y="289"/>
                </a:lnTo>
                <a:lnTo>
                  <a:pt x="999" y="287"/>
                </a:lnTo>
                <a:lnTo>
                  <a:pt x="1004" y="285"/>
                </a:lnTo>
                <a:lnTo>
                  <a:pt x="1006" y="285"/>
                </a:lnTo>
                <a:lnTo>
                  <a:pt x="1006" y="283"/>
                </a:lnTo>
                <a:lnTo>
                  <a:pt x="1008" y="283"/>
                </a:lnTo>
                <a:lnTo>
                  <a:pt x="1012" y="281"/>
                </a:lnTo>
                <a:lnTo>
                  <a:pt x="1020" y="281"/>
                </a:lnTo>
                <a:lnTo>
                  <a:pt x="1029" y="277"/>
                </a:lnTo>
                <a:lnTo>
                  <a:pt x="1031" y="275"/>
                </a:lnTo>
                <a:lnTo>
                  <a:pt x="1033" y="277"/>
                </a:lnTo>
                <a:lnTo>
                  <a:pt x="1033" y="277"/>
                </a:lnTo>
                <a:lnTo>
                  <a:pt x="1033" y="277"/>
                </a:lnTo>
                <a:lnTo>
                  <a:pt x="1033" y="277"/>
                </a:lnTo>
                <a:lnTo>
                  <a:pt x="1035" y="279"/>
                </a:lnTo>
                <a:lnTo>
                  <a:pt x="1037" y="279"/>
                </a:lnTo>
                <a:lnTo>
                  <a:pt x="1037" y="279"/>
                </a:lnTo>
                <a:lnTo>
                  <a:pt x="1039" y="279"/>
                </a:lnTo>
                <a:lnTo>
                  <a:pt x="1043" y="277"/>
                </a:lnTo>
                <a:lnTo>
                  <a:pt x="1046" y="277"/>
                </a:lnTo>
                <a:lnTo>
                  <a:pt x="1052" y="279"/>
                </a:lnTo>
                <a:lnTo>
                  <a:pt x="1056" y="279"/>
                </a:lnTo>
                <a:lnTo>
                  <a:pt x="1056" y="279"/>
                </a:lnTo>
                <a:lnTo>
                  <a:pt x="1058" y="279"/>
                </a:lnTo>
                <a:lnTo>
                  <a:pt x="1064" y="277"/>
                </a:lnTo>
                <a:lnTo>
                  <a:pt x="1071" y="275"/>
                </a:lnTo>
                <a:lnTo>
                  <a:pt x="1073" y="273"/>
                </a:lnTo>
                <a:lnTo>
                  <a:pt x="1075" y="273"/>
                </a:lnTo>
                <a:lnTo>
                  <a:pt x="1077" y="264"/>
                </a:lnTo>
                <a:lnTo>
                  <a:pt x="1077" y="262"/>
                </a:lnTo>
                <a:lnTo>
                  <a:pt x="1079" y="258"/>
                </a:lnTo>
                <a:lnTo>
                  <a:pt x="1079" y="256"/>
                </a:lnTo>
                <a:lnTo>
                  <a:pt x="1079" y="256"/>
                </a:lnTo>
                <a:lnTo>
                  <a:pt x="1079" y="252"/>
                </a:lnTo>
                <a:lnTo>
                  <a:pt x="1077" y="250"/>
                </a:lnTo>
                <a:lnTo>
                  <a:pt x="1077" y="250"/>
                </a:lnTo>
                <a:lnTo>
                  <a:pt x="1077" y="250"/>
                </a:lnTo>
                <a:lnTo>
                  <a:pt x="1073" y="248"/>
                </a:lnTo>
                <a:lnTo>
                  <a:pt x="1067" y="245"/>
                </a:lnTo>
                <a:lnTo>
                  <a:pt x="1064" y="248"/>
                </a:lnTo>
                <a:lnTo>
                  <a:pt x="1062" y="248"/>
                </a:lnTo>
                <a:lnTo>
                  <a:pt x="1060" y="250"/>
                </a:lnTo>
                <a:lnTo>
                  <a:pt x="1060" y="250"/>
                </a:lnTo>
                <a:lnTo>
                  <a:pt x="1060" y="250"/>
                </a:lnTo>
                <a:lnTo>
                  <a:pt x="1060" y="252"/>
                </a:lnTo>
                <a:lnTo>
                  <a:pt x="1060" y="254"/>
                </a:lnTo>
                <a:lnTo>
                  <a:pt x="1062" y="254"/>
                </a:lnTo>
                <a:lnTo>
                  <a:pt x="1062" y="254"/>
                </a:lnTo>
                <a:lnTo>
                  <a:pt x="1058" y="254"/>
                </a:lnTo>
                <a:lnTo>
                  <a:pt x="1058" y="256"/>
                </a:lnTo>
                <a:lnTo>
                  <a:pt x="1058" y="258"/>
                </a:lnTo>
                <a:lnTo>
                  <a:pt x="1058" y="258"/>
                </a:lnTo>
                <a:lnTo>
                  <a:pt x="1058" y="254"/>
                </a:lnTo>
                <a:lnTo>
                  <a:pt x="1056" y="252"/>
                </a:lnTo>
                <a:lnTo>
                  <a:pt x="1056" y="252"/>
                </a:lnTo>
                <a:lnTo>
                  <a:pt x="1056" y="252"/>
                </a:lnTo>
                <a:lnTo>
                  <a:pt x="1054" y="252"/>
                </a:lnTo>
                <a:lnTo>
                  <a:pt x="1052" y="252"/>
                </a:lnTo>
                <a:lnTo>
                  <a:pt x="1050" y="252"/>
                </a:lnTo>
                <a:lnTo>
                  <a:pt x="1048" y="252"/>
                </a:lnTo>
                <a:lnTo>
                  <a:pt x="1043" y="254"/>
                </a:lnTo>
                <a:lnTo>
                  <a:pt x="1043" y="254"/>
                </a:lnTo>
                <a:lnTo>
                  <a:pt x="1043" y="254"/>
                </a:lnTo>
                <a:lnTo>
                  <a:pt x="1043" y="254"/>
                </a:lnTo>
                <a:lnTo>
                  <a:pt x="1048" y="250"/>
                </a:lnTo>
                <a:lnTo>
                  <a:pt x="1048" y="250"/>
                </a:lnTo>
                <a:lnTo>
                  <a:pt x="1048" y="250"/>
                </a:lnTo>
                <a:lnTo>
                  <a:pt x="1048" y="248"/>
                </a:lnTo>
                <a:lnTo>
                  <a:pt x="1046" y="248"/>
                </a:lnTo>
                <a:lnTo>
                  <a:pt x="1046" y="248"/>
                </a:lnTo>
                <a:lnTo>
                  <a:pt x="1043" y="245"/>
                </a:lnTo>
                <a:lnTo>
                  <a:pt x="1041" y="248"/>
                </a:lnTo>
                <a:lnTo>
                  <a:pt x="1039" y="248"/>
                </a:lnTo>
                <a:lnTo>
                  <a:pt x="1037" y="245"/>
                </a:lnTo>
                <a:lnTo>
                  <a:pt x="1037" y="245"/>
                </a:lnTo>
                <a:lnTo>
                  <a:pt x="1037" y="245"/>
                </a:lnTo>
                <a:lnTo>
                  <a:pt x="1039" y="243"/>
                </a:lnTo>
                <a:lnTo>
                  <a:pt x="1041" y="241"/>
                </a:lnTo>
                <a:lnTo>
                  <a:pt x="1041" y="241"/>
                </a:lnTo>
                <a:lnTo>
                  <a:pt x="1039" y="239"/>
                </a:lnTo>
                <a:lnTo>
                  <a:pt x="1037" y="237"/>
                </a:lnTo>
                <a:lnTo>
                  <a:pt x="1035" y="235"/>
                </a:lnTo>
                <a:lnTo>
                  <a:pt x="1035" y="235"/>
                </a:lnTo>
                <a:lnTo>
                  <a:pt x="1035" y="233"/>
                </a:lnTo>
                <a:lnTo>
                  <a:pt x="1035" y="233"/>
                </a:lnTo>
                <a:lnTo>
                  <a:pt x="1033" y="231"/>
                </a:lnTo>
                <a:lnTo>
                  <a:pt x="1033" y="231"/>
                </a:lnTo>
                <a:lnTo>
                  <a:pt x="1035" y="229"/>
                </a:lnTo>
                <a:lnTo>
                  <a:pt x="1035" y="229"/>
                </a:lnTo>
                <a:lnTo>
                  <a:pt x="1037" y="227"/>
                </a:lnTo>
                <a:lnTo>
                  <a:pt x="1037" y="227"/>
                </a:lnTo>
                <a:lnTo>
                  <a:pt x="1035" y="227"/>
                </a:lnTo>
                <a:lnTo>
                  <a:pt x="1035" y="227"/>
                </a:lnTo>
                <a:lnTo>
                  <a:pt x="1031" y="224"/>
                </a:lnTo>
                <a:lnTo>
                  <a:pt x="1027" y="224"/>
                </a:lnTo>
                <a:lnTo>
                  <a:pt x="1025" y="224"/>
                </a:lnTo>
                <a:lnTo>
                  <a:pt x="1025" y="227"/>
                </a:lnTo>
                <a:lnTo>
                  <a:pt x="1020" y="229"/>
                </a:lnTo>
                <a:lnTo>
                  <a:pt x="1016" y="233"/>
                </a:lnTo>
                <a:lnTo>
                  <a:pt x="1014" y="233"/>
                </a:lnTo>
                <a:lnTo>
                  <a:pt x="1010" y="235"/>
                </a:lnTo>
                <a:lnTo>
                  <a:pt x="1010" y="237"/>
                </a:lnTo>
                <a:lnTo>
                  <a:pt x="1010" y="237"/>
                </a:lnTo>
                <a:lnTo>
                  <a:pt x="1010" y="239"/>
                </a:lnTo>
                <a:lnTo>
                  <a:pt x="1010" y="239"/>
                </a:lnTo>
                <a:lnTo>
                  <a:pt x="1012" y="239"/>
                </a:lnTo>
                <a:lnTo>
                  <a:pt x="1016" y="241"/>
                </a:lnTo>
                <a:lnTo>
                  <a:pt x="1018" y="241"/>
                </a:lnTo>
                <a:lnTo>
                  <a:pt x="1023" y="243"/>
                </a:lnTo>
                <a:lnTo>
                  <a:pt x="1023" y="245"/>
                </a:lnTo>
                <a:lnTo>
                  <a:pt x="1023" y="245"/>
                </a:lnTo>
                <a:lnTo>
                  <a:pt x="1023" y="248"/>
                </a:lnTo>
                <a:lnTo>
                  <a:pt x="1023" y="248"/>
                </a:lnTo>
                <a:lnTo>
                  <a:pt x="1016" y="250"/>
                </a:lnTo>
                <a:lnTo>
                  <a:pt x="1016" y="252"/>
                </a:lnTo>
                <a:lnTo>
                  <a:pt x="1029" y="258"/>
                </a:lnTo>
                <a:lnTo>
                  <a:pt x="1029" y="258"/>
                </a:lnTo>
                <a:lnTo>
                  <a:pt x="1031" y="260"/>
                </a:lnTo>
                <a:lnTo>
                  <a:pt x="1031" y="260"/>
                </a:lnTo>
                <a:lnTo>
                  <a:pt x="1029" y="262"/>
                </a:lnTo>
                <a:lnTo>
                  <a:pt x="1029" y="262"/>
                </a:lnTo>
                <a:lnTo>
                  <a:pt x="1027" y="262"/>
                </a:lnTo>
                <a:lnTo>
                  <a:pt x="1008" y="262"/>
                </a:lnTo>
                <a:lnTo>
                  <a:pt x="1004" y="260"/>
                </a:lnTo>
                <a:lnTo>
                  <a:pt x="1002" y="262"/>
                </a:lnTo>
                <a:lnTo>
                  <a:pt x="999" y="262"/>
                </a:lnTo>
                <a:lnTo>
                  <a:pt x="997" y="260"/>
                </a:lnTo>
                <a:lnTo>
                  <a:pt x="995" y="260"/>
                </a:lnTo>
                <a:lnTo>
                  <a:pt x="993" y="258"/>
                </a:lnTo>
                <a:lnTo>
                  <a:pt x="993" y="256"/>
                </a:lnTo>
                <a:lnTo>
                  <a:pt x="993" y="254"/>
                </a:lnTo>
                <a:lnTo>
                  <a:pt x="991" y="254"/>
                </a:lnTo>
                <a:lnTo>
                  <a:pt x="989" y="254"/>
                </a:lnTo>
                <a:lnTo>
                  <a:pt x="987" y="254"/>
                </a:lnTo>
                <a:lnTo>
                  <a:pt x="985" y="254"/>
                </a:lnTo>
                <a:lnTo>
                  <a:pt x="985" y="252"/>
                </a:lnTo>
                <a:lnTo>
                  <a:pt x="985" y="252"/>
                </a:lnTo>
                <a:lnTo>
                  <a:pt x="987" y="252"/>
                </a:lnTo>
                <a:lnTo>
                  <a:pt x="987" y="250"/>
                </a:lnTo>
                <a:lnTo>
                  <a:pt x="981" y="245"/>
                </a:lnTo>
                <a:lnTo>
                  <a:pt x="974" y="241"/>
                </a:lnTo>
                <a:lnTo>
                  <a:pt x="970" y="241"/>
                </a:lnTo>
                <a:lnTo>
                  <a:pt x="968" y="241"/>
                </a:lnTo>
                <a:lnTo>
                  <a:pt x="966" y="241"/>
                </a:lnTo>
                <a:lnTo>
                  <a:pt x="960" y="241"/>
                </a:lnTo>
                <a:lnTo>
                  <a:pt x="958" y="241"/>
                </a:lnTo>
                <a:close/>
                <a:moveTo>
                  <a:pt x="1075" y="201"/>
                </a:moveTo>
                <a:lnTo>
                  <a:pt x="1075" y="201"/>
                </a:lnTo>
                <a:lnTo>
                  <a:pt x="1077" y="204"/>
                </a:lnTo>
                <a:lnTo>
                  <a:pt x="1079" y="208"/>
                </a:lnTo>
                <a:lnTo>
                  <a:pt x="1081" y="210"/>
                </a:lnTo>
                <a:lnTo>
                  <a:pt x="1083" y="212"/>
                </a:lnTo>
                <a:lnTo>
                  <a:pt x="1085" y="214"/>
                </a:lnTo>
                <a:lnTo>
                  <a:pt x="1092" y="214"/>
                </a:lnTo>
                <a:lnTo>
                  <a:pt x="1094" y="214"/>
                </a:lnTo>
                <a:lnTo>
                  <a:pt x="1094" y="214"/>
                </a:lnTo>
                <a:lnTo>
                  <a:pt x="1094" y="212"/>
                </a:lnTo>
                <a:lnTo>
                  <a:pt x="1094" y="210"/>
                </a:lnTo>
                <a:lnTo>
                  <a:pt x="1094" y="210"/>
                </a:lnTo>
                <a:lnTo>
                  <a:pt x="1094" y="208"/>
                </a:lnTo>
                <a:lnTo>
                  <a:pt x="1090" y="206"/>
                </a:lnTo>
                <a:lnTo>
                  <a:pt x="1087" y="206"/>
                </a:lnTo>
                <a:lnTo>
                  <a:pt x="1087" y="206"/>
                </a:lnTo>
                <a:lnTo>
                  <a:pt x="1087" y="204"/>
                </a:lnTo>
                <a:lnTo>
                  <a:pt x="1085" y="201"/>
                </a:lnTo>
                <a:lnTo>
                  <a:pt x="1083" y="199"/>
                </a:lnTo>
                <a:lnTo>
                  <a:pt x="1079" y="197"/>
                </a:lnTo>
                <a:lnTo>
                  <a:pt x="1077" y="195"/>
                </a:lnTo>
                <a:lnTo>
                  <a:pt x="1075" y="195"/>
                </a:lnTo>
                <a:lnTo>
                  <a:pt x="1071" y="195"/>
                </a:lnTo>
                <a:lnTo>
                  <a:pt x="1071" y="197"/>
                </a:lnTo>
                <a:lnTo>
                  <a:pt x="1073" y="199"/>
                </a:lnTo>
                <a:lnTo>
                  <a:pt x="1075" y="201"/>
                </a:lnTo>
                <a:close/>
                <a:moveTo>
                  <a:pt x="968" y="178"/>
                </a:moveTo>
                <a:lnTo>
                  <a:pt x="970" y="178"/>
                </a:lnTo>
                <a:lnTo>
                  <a:pt x="976" y="176"/>
                </a:lnTo>
                <a:lnTo>
                  <a:pt x="983" y="176"/>
                </a:lnTo>
                <a:lnTo>
                  <a:pt x="989" y="178"/>
                </a:lnTo>
                <a:lnTo>
                  <a:pt x="991" y="178"/>
                </a:lnTo>
                <a:lnTo>
                  <a:pt x="993" y="178"/>
                </a:lnTo>
                <a:lnTo>
                  <a:pt x="995" y="178"/>
                </a:lnTo>
                <a:lnTo>
                  <a:pt x="995" y="176"/>
                </a:lnTo>
                <a:lnTo>
                  <a:pt x="997" y="176"/>
                </a:lnTo>
                <a:lnTo>
                  <a:pt x="999" y="176"/>
                </a:lnTo>
                <a:lnTo>
                  <a:pt x="1002" y="178"/>
                </a:lnTo>
                <a:lnTo>
                  <a:pt x="1004" y="178"/>
                </a:lnTo>
                <a:lnTo>
                  <a:pt x="1008" y="178"/>
                </a:lnTo>
                <a:lnTo>
                  <a:pt x="1010" y="178"/>
                </a:lnTo>
                <a:lnTo>
                  <a:pt x="1014" y="178"/>
                </a:lnTo>
                <a:lnTo>
                  <a:pt x="1018" y="178"/>
                </a:lnTo>
                <a:lnTo>
                  <a:pt x="1023" y="178"/>
                </a:lnTo>
                <a:lnTo>
                  <a:pt x="1023" y="178"/>
                </a:lnTo>
                <a:lnTo>
                  <a:pt x="1023" y="176"/>
                </a:lnTo>
                <a:lnTo>
                  <a:pt x="1025" y="174"/>
                </a:lnTo>
                <a:lnTo>
                  <a:pt x="1025" y="174"/>
                </a:lnTo>
                <a:lnTo>
                  <a:pt x="1023" y="172"/>
                </a:lnTo>
                <a:lnTo>
                  <a:pt x="1023" y="170"/>
                </a:lnTo>
                <a:lnTo>
                  <a:pt x="1020" y="170"/>
                </a:lnTo>
                <a:lnTo>
                  <a:pt x="1020" y="170"/>
                </a:lnTo>
                <a:lnTo>
                  <a:pt x="1018" y="170"/>
                </a:lnTo>
                <a:lnTo>
                  <a:pt x="1016" y="168"/>
                </a:lnTo>
                <a:lnTo>
                  <a:pt x="1014" y="166"/>
                </a:lnTo>
                <a:lnTo>
                  <a:pt x="1012" y="166"/>
                </a:lnTo>
                <a:lnTo>
                  <a:pt x="1008" y="164"/>
                </a:lnTo>
                <a:lnTo>
                  <a:pt x="1006" y="164"/>
                </a:lnTo>
                <a:lnTo>
                  <a:pt x="1002" y="166"/>
                </a:lnTo>
                <a:lnTo>
                  <a:pt x="999" y="166"/>
                </a:lnTo>
                <a:lnTo>
                  <a:pt x="993" y="168"/>
                </a:lnTo>
                <a:lnTo>
                  <a:pt x="991" y="170"/>
                </a:lnTo>
                <a:lnTo>
                  <a:pt x="989" y="170"/>
                </a:lnTo>
                <a:lnTo>
                  <a:pt x="983" y="170"/>
                </a:lnTo>
                <a:lnTo>
                  <a:pt x="976" y="172"/>
                </a:lnTo>
                <a:lnTo>
                  <a:pt x="972" y="174"/>
                </a:lnTo>
                <a:lnTo>
                  <a:pt x="968" y="174"/>
                </a:lnTo>
                <a:lnTo>
                  <a:pt x="966" y="176"/>
                </a:lnTo>
                <a:lnTo>
                  <a:pt x="966" y="178"/>
                </a:lnTo>
                <a:lnTo>
                  <a:pt x="968" y="178"/>
                </a:lnTo>
                <a:lnTo>
                  <a:pt x="968" y="178"/>
                </a:lnTo>
                <a:close/>
                <a:moveTo>
                  <a:pt x="1079" y="155"/>
                </a:moveTo>
                <a:lnTo>
                  <a:pt x="1081" y="155"/>
                </a:lnTo>
                <a:lnTo>
                  <a:pt x="1087" y="155"/>
                </a:lnTo>
                <a:lnTo>
                  <a:pt x="1090" y="155"/>
                </a:lnTo>
                <a:lnTo>
                  <a:pt x="1090" y="157"/>
                </a:lnTo>
                <a:lnTo>
                  <a:pt x="1087" y="159"/>
                </a:lnTo>
                <a:lnTo>
                  <a:pt x="1087" y="162"/>
                </a:lnTo>
                <a:lnTo>
                  <a:pt x="1087" y="162"/>
                </a:lnTo>
                <a:lnTo>
                  <a:pt x="1087" y="162"/>
                </a:lnTo>
                <a:lnTo>
                  <a:pt x="1090" y="162"/>
                </a:lnTo>
                <a:lnTo>
                  <a:pt x="1090" y="162"/>
                </a:lnTo>
                <a:lnTo>
                  <a:pt x="1096" y="157"/>
                </a:lnTo>
                <a:lnTo>
                  <a:pt x="1098" y="157"/>
                </a:lnTo>
                <a:lnTo>
                  <a:pt x="1100" y="157"/>
                </a:lnTo>
                <a:lnTo>
                  <a:pt x="1100" y="157"/>
                </a:lnTo>
                <a:lnTo>
                  <a:pt x="1102" y="159"/>
                </a:lnTo>
                <a:lnTo>
                  <a:pt x="1102" y="159"/>
                </a:lnTo>
                <a:lnTo>
                  <a:pt x="1098" y="162"/>
                </a:lnTo>
                <a:lnTo>
                  <a:pt x="1098" y="164"/>
                </a:lnTo>
                <a:lnTo>
                  <a:pt x="1098" y="164"/>
                </a:lnTo>
                <a:lnTo>
                  <a:pt x="1100" y="164"/>
                </a:lnTo>
                <a:lnTo>
                  <a:pt x="1108" y="164"/>
                </a:lnTo>
                <a:lnTo>
                  <a:pt x="1111" y="164"/>
                </a:lnTo>
                <a:lnTo>
                  <a:pt x="1111" y="166"/>
                </a:lnTo>
                <a:lnTo>
                  <a:pt x="1106" y="166"/>
                </a:lnTo>
                <a:lnTo>
                  <a:pt x="1102" y="168"/>
                </a:lnTo>
                <a:lnTo>
                  <a:pt x="1100" y="168"/>
                </a:lnTo>
                <a:lnTo>
                  <a:pt x="1106" y="168"/>
                </a:lnTo>
                <a:lnTo>
                  <a:pt x="1108" y="170"/>
                </a:lnTo>
                <a:lnTo>
                  <a:pt x="1106" y="170"/>
                </a:lnTo>
                <a:lnTo>
                  <a:pt x="1104" y="172"/>
                </a:lnTo>
                <a:lnTo>
                  <a:pt x="1098" y="170"/>
                </a:lnTo>
                <a:lnTo>
                  <a:pt x="1090" y="170"/>
                </a:lnTo>
                <a:lnTo>
                  <a:pt x="1090" y="170"/>
                </a:lnTo>
                <a:lnTo>
                  <a:pt x="1087" y="170"/>
                </a:lnTo>
                <a:lnTo>
                  <a:pt x="1087" y="172"/>
                </a:lnTo>
                <a:lnTo>
                  <a:pt x="1087" y="174"/>
                </a:lnTo>
                <a:lnTo>
                  <a:pt x="1087" y="176"/>
                </a:lnTo>
                <a:lnTo>
                  <a:pt x="1090" y="176"/>
                </a:lnTo>
                <a:lnTo>
                  <a:pt x="1094" y="178"/>
                </a:lnTo>
                <a:lnTo>
                  <a:pt x="1096" y="180"/>
                </a:lnTo>
                <a:lnTo>
                  <a:pt x="1102" y="180"/>
                </a:lnTo>
                <a:lnTo>
                  <a:pt x="1106" y="178"/>
                </a:lnTo>
                <a:lnTo>
                  <a:pt x="1119" y="176"/>
                </a:lnTo>
                <a:lnTo>
                  <a:pt x="1119" y="178"/>
                </a:lnTo>
                <a:lnTo>
                  <a:pt x="1119" y="178"/>
                </a:lnTo>
                <a:lnTo>
                  <a:pt x="1119" y="178"/>
                </a:lnTo>
                <a:lnTo>
                  <a:pt x="1121" y="180"/>
                </a:lnTo>
                <a:lnTo>
                  <a:pt x="1121" y="180"/>
                </a:lnTo>
                <a:lnTo>
                  <a:pt x="1125" y="178"/>
                </a:lnTo>
                <a:lnTo>
                  <a:pt x="1129" y="178"/>
                </a:lnTo>
                <a:lnTo>
                  <a:pt x="1131" y="180"/>
                </a:lnTo>
                <a:lnTo>
                  <a:pt x="1140" y="183"/>
                </a:lnTo>
                <a:lnTo>
                  <a:pt x="1144" y="183"/>
                </a:lnTo>
                <a:lnTo>
                  <a:pt x="1146" y="185"/>
                </a:lnTo>
                <a:lnTo>
                  <a:pt x="1146" y="185"/>
                </a:lnTo>
                <a:lnTo>
                  <a:pt x="1148" y="185"/>
                </a:lnTo>
                <a:lnTo>
                  <a:pt x="1148" y="189"/>
                </a:lnTo>
                <a:lnTo>
                  <a:pt x="1148" y="189"/>
                </a:lnTo>
                <a:lnTo>
                  <a:pt x="1148" y="191"/>
                </a:lnTo>
                <a:lnTo>
                  <a:pt x="1150" y="191"/>
                </a:lnTo>
                <a:lnTo>
                  <a:pt x="1155" y="193"/>
                </a:lnTo>
                <a:lnTo>
                  <a:pt x="1159" y="195"/>
                </a:lnTo>
                <a:lnTo>
                  <a:pt x="1163" y="193"/>
                </a:lnTo>
                <a:lnTo>
                  <a:pt x="1169" y="193"/>
                </a:lnTo>
                <a:lnTo>
                  <a:pt x="1171" y="193"/>
                </a:lnTo>
                <a:lnTo>
                  <a:pt x="1171" y="191"/>
                </a:lnTo>
                <a:lnTo>
                  <a:pt x="1173" y="189"/>
                </a:lnTo>
                <a:lnTo>
                  <a:pt x="1173" y="189"/>
                </a:lnTo>
                <a:lnTo>
                  <a:pt x="1173" y="187"/>
                </a:lnTo>
                <a:lnTo>
                  <a:pt x="1173" y="185"/>
                </a:lnTo>
                <a:lnTo>
                  <a:pt x="1171" y="185"/>
                </a:lnTo>
                <a:lnTo>
                  <a:pt x="1165" y="178"/>
                </a:lnTo>
                <a:lnTo>
                  <a:pt x="1163" y="178"/>
                </a:lnTo>
                <a:lnTo>
                  <a:pt x="1163" y="178"/>
                </a:lnTo>
                <a:lnTo>
                  <a:pt x="1163" y="176"/>
                </a:lnTo>
                <a:lnTo>
                  <a:pt x="1163" y="176"/>
                </a:lnTo>
                <a:lnTo>
                  <a:pt x="1161" y="174"/>
                </a:lnTo>
                <a:lnTo>
                  <a:pt x="1161" y="174"/>
                </a:lnTo>
                <a:lnTo>
                  <a:pt x="1163" y="172"/>
                </a:lnTo>
                <a:lnTo>
                  <a:pt x="1165" y="170"/>
                </a:lnTo>
                <a:lnTo>
                  <a:pt x="1165" y="170"/>
                </a:lnTo>
                <a:lnTo>
                  <a:pt x="1165" y="170"/>
                </a:lnTo>
                <a:lnTo>
                  <a:pt x="1163" y="168"/>
                </a:lnTo>
                <a:lnTo>
                  <a:pt x="1159" y="166"/>
                </a:lnTo>
                <a:lnTo>
                  <a:pt x="1152" y="162"/>
                </a:lnTo>
                <a:lnTo>
                  <a:pt x="1146" y="164"/>
                </a:lnTo>
                <a:lnTo>
                  <a:pt x="1142" y="164"/>
                </a:lnTo>
                <a:lnTo>
                  <a:pt x="1142" y="162"/>
                </a:lnTo>
                <a:lnTo>
                  <a:pt x="1142" y="162"/>
                </a:lnTo>
                <a:lnTo>
                  <a:pt x="1144" y="159"/>
                </a:lnTo>
                <a:lnTo>
                  <a:pt x="1144" y="157"/>
                </a:lnTo>
                <a:lnTo>
                  <a:pt x="1144" y="157"/>
                </a:lnTo>
                <a:lnTo>
                  <a:pt x="1142" y="157"/>
                </a:lnTo>
                <a:lnTo>
                  <a:pt x="1140" y="157"/>
                </a:lnTo>
                <a:lnTo>
                  <a:pt x="1134" y="153"/>
                </a:lnTo>
                <a:lnTo>
                  <a:pt x="1131" y="153"/>
                </a:lnTo>
                <a:lnTo>
                  <a:pt x="1129" y="153"/>
                </a:lnTo>
                <a:lnTo>
                  <a:pt x="1127" y="155"/>
                </a:lnTo>
                <a:lnTo>
                  <a:pt x="1125" y="155"/>
                </a:lnTo>
                <a:lnTo>
                  <a:pt x="1123" y="157"/>
                </a:lnTo>
                <a:lnTo>
                  <a:pt x="1123" y="159"/>
                </a:lnTo>
                <a:lnTo>
                  <a:pt x="1123" y="159"/>
                </a:lnTo>
                <a:lnTo>
                  <a:pt x="1121" y="159"/>
                </a:lnTo>
                <a:lnTo>
                  <a:pt x="1121" y="159"/>
                </a:lnTo>
                <a:lnTo>
                  <a:pt x="1121" y="159"/>
                </a:lnTo>
                <a:lnTo>
                  <a:pt x="1121" y="157"/>
                </a:lnTo>
                <a:lnTo>
                  <a:pt x="1119" y="157"/>
                </a:lnTo>
                <a:lnTo>
                  <a:pt x="1121" y="157"/>
                </a:lnTo>
                <a:lnTo>
                  <a:pt x="1121" y="155"/>
                </a:lnTo>
                <a:lnTo>
                  <a:pt x="1121" y="155"/>
                </a:lnTo>
                <a:lnTo>
                  <a:pt x="1121" y="153"/>
                </a:lnTo>
                <a:lnTo>
                  <a:pt x="1121" y="153"/>
                </a:lnTo>
                <a:lnTo>
                  <a:pt x="1117" y="149"/>
                </a:lnTo>
                <a:lnTo>
                  <a:pt x="1113" y="147"/>
                </a:lnTo>
                <a:lnTo>
                  <a:pt x="1108" y="147"/>
                </a:lnTo>
                <a:lnTo>
                  <a:pt x="1106" y="145"/>
                </a:lnTo>
                <a:lnTo>
                  <a:pt x="1102" y="145"/>
                </a:lnTo>
                <a:lnTo>
                  <a:pt x="1090" y="147"/>
                </a:lnTo>
                <a:lnTo>
                  <a:pt x="1081" y="147"/>
                </a:lnTo>
                <a:lnTo>
                  <a:pt x="1081" y="147"/>
                </a:lnTo>
                <a:lnTo>
                  <a:pt x="1079" y="149"/>
                </a:lnTo>
                <a:lnTo>
                  <a:pt x="1079" y="151"/>
                </a:lnTo>
                <a:lnTo>
                  <a:pt x="1079" y="153"/>
                </a:lnTo>
                <a:lnTo>
                  <a:pt x="1079" y="155"/>
                </a:lnTo>
                <a:lnTo>
                  <a:pt x="1079" y="155"/>
                </a:lnTo>
                <a:close/>
                <a:moveTo>
                  <a:pt x="1196" y="292"/>
                </a:moveTo>
                <a:lnTo>
                  <a:pt x="1199" y="289"/>
                </a:lnTo>
                <a:lnTo>
                  <a:pt x="1199" y="289"/>
                </a:lnTo>
                <a:lnTo>
                  <a:pt x="1199" y="289"/>
                </a:lnTo>
                <a:lnTo>
                  <a:pt x="1196" y="287"/>
                </a:lnTo>
                <a:lnTo>
                  <a:pt x="1194" y="289"/>
                </a:lnTo>
                <a:lnTo>
                  <a:pt x="1192" y="292"/>
                </a:lnTo>
                <a:lnTo>
                  <a:pt x="1192" y="292"/>
                </a:lnTo>
                <a:lnTo>
                  <a:pt x="1192" y="292"/>
                </a:lnTo>
                <a:lnTo>
                  <a:pt x="1196" y="292"/>
                </a:lnTo>
                <a:close/>
                <a:moveTo>
                  <a:pt x="5016" y="2426"/>
                </a:moveTo>
                <a:lnTo>
                  <a:pt x="5014" y="2426"/>
                </a:lnTo>
                <a:lnTo>
                  <a:pt x="5014" y="2426"/>
                </a:lnTo>
                <a:lnTo>
                  <a:pt x="5014" y="2428"/>
                </a:lnTo>
                <a:lnTo>
                  <a:pt x="5012" y="2430"/>
                </a:lnTo>
                <a:lnTo>
                  <a:pt x="5012" y="2430"/>
                </a:lnTo>
                <a:lnTo>
                  <a:pt x="5012" y="2430"/>
                </a:lnTo>
                <a:lnTo>
                  <a:pt x="5012" y="2430"/>
                </a:lnTo>
                <a:lnTo>
                  <a:pt x="5012" y="2430"/>
                </a:lnTo>
                <a:lnTo>
                  <a:pt x="5014" y="2430"/>
                </a:lnTo>
                <a:lnTo>
                  <a:pt x="5014" y="2430"/>
                </a:lnTo>
                <a:lnTo>
                  <a:pt x="5016" y="2432"/>
                </a:lnTo>
                <a:lnTo>
                  <a:pt x="5016" y="2432"/>
                </a:lnTo>
                <a:lnTo>
                  <a:pt x="5016" y="2430"/>
                </a:lnTo>
                <a:lnTo>
                  <a:pt x="5016" y="2430"/>
                </a:lnTo>
                <a:lnTo>
                  <a:pt x="5016" y="2428"/>
                </a:lnTo>
                <a:lnTo>
                  <a:pt x="5016" y="2428"/>
                </a:lnTo>
                <a:lnTo>
                  <a:pt x="5016" y="2428"/>
                </a:lnTo>
                <a:lnTo>
                  <a:pt x="5016" y="2428"/>
                </a:lnTo>
                <a:lnTo>
                  <a:pt x="5016" y="2426"/>
                </a:lnTo>
                <a:lnTo>
                  <a:pt x="5016" y="2426"/>
                </a:lnTo>
                <a:lnTo>
                  <a:pt x="5016" y="2426"/>
                </a:lnTo>
                <a:lnTo>
                  <a:pt x="5016" y="2426"/>
                </a:lnTo>
                <a:close/>
                <a:moveTo>
                  <a:pt x="4993" y="671"/>
                </a:moveTo>
                <a:lnTo>
                  <a:pt x="4993" y="669"/>
                </a:lnTo>
                <a:lnTo>
                  <a:pt x="4993" y="665"/>
                </a:lnTo>
                <a:lnTo>
                  <a:pt x="4991" y="663"/>
                </a:lnTo>
                <a:lnTo>
                  <a:pt x="4991" y="663"/>
                </a:lnTo>
                <a:lnTo>
                  <a:pt x="4987" y="667"/>
                </a:lnTo>
                <a:lnTo>
                  <a:pt x="4981" y="667"/>
                </a:lnTo>
                <a:lnTo>
                  <a:pt x="4981" y="669"/>
                </a:lnTo>
                <a:lnTo>
                  <a:pt x="4981" y="669"/>
                </a:lnTo>
                <a:lnTo>
                  <a:pt x="4981" y="673"/>
                </a:lnTo>
                <a:lnTo>
                  <a:pt x="4978" y="675"/>
                </a:lnTo>
                <a:lnTo>
                  <a:pt x="4974" y="677"/>
                </a:lnTo>
                <a:lnTo>
                  <a:pt x="4976" y="677"/>
                </a:lnTo>
                <a:lnTo>
                  <a:pt x="4976" y="677"/>
                </a:lnTo>
                <a:lnTo>
                  <a:pt x="4976" y="679"/>
                </a:lnTo>
                <a:lnTo>
                  <a:pt x="4978" y="677"/>
                </a:lnTo>
                <a:lnTo>
                  <a:pt x="4983" y="673"/>
                </a:lnTo>
                <a:lnTo>
                  <a:pt x="4987" y="671"/>
                </a:lnTo>
                <a:lnTo>
                  <a:pt x="4993" y="671"/>
                </a:lnTo>
                <a:close/>
                <a:moveTo>
                  <a:pt x="5022" y="1799"/>
                </a:moveTo>
                <a:lnTo>
                  <a:pt x="5025" y="1799"/>
                </a:lnTo>
                <a:lnTo>
                  <a:pt x="5025" y="1799"/>
                </a:lnTo>
                <a:lnTo>
                  <a:pt x="5027" y="1799"/>
                </a:lnTo>
                <a:lnTo>
                  <a:pt x="5025" y="1799"/>
                </a:lnTo>
                <a:lnTo>
                  <a:pt x="5025" y="1799"/>
                </a:lnTo>
                <a:lnTo>
                  <a:pt x="5025" y="1799"/>
                </a:lnTo>
                <a:lnTo>
                  <a:pt x="5022" y="1799"/>
                </a:lnTo>
                <a:close/>
                <a:moveTo>
                  <a:pt x="5016" y="744"/>
                </a:moveTo>
                <a:lnTo>
                  <a:pt x="5012" y="742"/>
                </a:lnTo>
                <a:lnTo>
                  <a:pt x="5010" y="744"/>
                </a:lnTo>
                <a:lnTo>
                  <a:pt x="5010" y="744"/>
                </a:lnTo>
                <a:lnTo>
                  <a:pt x="5012" y="747"/>
                </a:lnTo>
                <a:lnTo>
                  <a:pt x="5014" y="747"/>
                </a:lnTo>
                <a:lnTo>
                  <a:pt x="5014" y="749"/>
                </a:lnTo>
                <a:lnTo>
                  <a:pt x="5014" y="749"/>
                </a:lnTo>
                <a:lnTo>
                  <a:pt x="5016" y="751"/>
                </a:lnTo>
                <a:lnTo>
                  <a:pt x="5018" y="753"/>
                </a:lnTo>
                <a:lnTo>
                  <a:pt x="5018" y="753"/>
                </a:lnTo>
                <a:lnTo>
                  <a:pt x="5018" y="753"/>
                </a:lnTo>
                <a:lnTo>
                  <a:pt x="5020" y="755"/>
                </a:lnTo>
                <a:lnTo>
                  <a:pt x="5022" y="757"/>
                </a:lnTo>
                <a:lnTo>
                  <a:pt x="5022" y="753"/>
                </a:lnTo>
                <a:lnTo>
                  <a:pt x="5020" y="753"/>
                </a:lnTo>
                <a:lnTo>
                  <a:pt x="5020" y="751"/>
                </a:lnTo>
                <a:lnTo>
                  <a:pt x="5018" y="751"/>
                </a:lnTo>
                <a:lnTo>
                  <a:pt x="5016" y="747"/>
                </a:lnTo>
                <a:lnTo>
                  <a:pt x="5016" y="744"/>
                </a:lnTo>
                <a:lnTo>
                  <a:pt x="5016" y="744"/>
                </a:lnTo>
                <a:lnTo>
                  <a:pt x="5016" y="744"/>
                </a:lnTo>
                <a:close/>
                <a:moveTo>
                  <a:pt x="5020" y="1956"/>
                </a:moveTo>
                <a:lnTo>
                  <a:pt x="5025" y="1958"/>
                </a:lnTo>
                <a:lnTo>
                  <a:pt x="5025" y="1958"/>
                </a:lnTo>
                <a:lnTo>
                  <a:pt x="5027" y="1958"/>
                </a:lnTo>
                <a:lnTo>
                  <a:pt x="5027" y="1956"/>
                </a:lnTo>
                <a:lnTo>
                  <a:pt x="5027" y="1956"/>
                </a:lnTo>
                <a:lnTo>
                  <a:pt x="5027" y="1954"/>
                </a:lnTo>
                <a:lnTo>
                  <a:pt x="5025" y="1952"/>
                </a:lnTo>
                <a:lnTo>
                  <a:pt x="5022" y="1952"/>
                </a:lnTo>
                <a:lnTo>
                  <a:pt x="5020" y="1950"/>
                </a:lnTo>
                <a:lnTo>
                  <a:pt x="5020" y="1948"/>
                </a:lnTo>
                <a:lnTo>
                  <a:pt x="5016" y="1946"/>
                </a:lnTo>
                <a:lnTo>
                  <a:pt x="5014" y="1944"/>
                </a:lnTo>
                <a:lnTo>
                  <a:pt x="5012" y="1944"/>
                </a:lnTo>
                <a:lnTo>
                  <a:pt x="5010" y="1944"/>
                </a:lnTo>
                <a:lnTo>
                  <a:pt x="5010" y="1941"/>
                </a:lnTo>
                <a:lnTo>
                  <a:pt x="5010" y="1941"/>
                </a:lnTo>
                <a:lnTo>
                  <a:pt x="5008" y="1941"/>
                </a:lnTo>
                <a:lnTo>
                  <a:pt x="5006" y="1939"/>
                </a:lnTo>
                <a:lnTo>
                  <a:pt x="5004" y="1937"/>
                </a:lnTo>
                <a:lnTo>
                  <a:pt x="5004" y="1937"/>
                </a:lnTo>
                <a:lnTo>
                  <a:pt x="5004" y="1937"/>
                </a:lnTo>
                <a:lnTo>
                  <a:pt x="5004" y="1935"/>
                </a:lnTo>
                <a:lnTo>
                  <a:pt x="5004" y="1935"/>
                </a:lnTo>
                <a:lnTo>
                  <a:pt x="5001" y="1935"/>
                </a:lnTo>
                <a:lnTo>
                  <a:pt x="5001" y="1933"/>
                </a:lnTo>
                <a:lnTo>
                  <a:pt x="4999" y="1933"/>
                </a:lnTo>
                <a:lnTo>
                  <a:pt x="4997" y="1933"/>
                </a:lnTo>
                <a:lnTo>
                  <a:pt x="4993" y="1927"/>
                </a:lnTo>
                <a:lnTo>
                  <a:pt x="4989" y="1927"/>
                </a:lnTo>
                <a:lnTo>
                  <a:pt x="4989" y="1927"/>
                </a:lnTo>
                <a:lnTo>
                  <a:pt x="4987" y="1925"/>
                </a:lnTo>
                <a:lnTo>
                  <a:pt x="4985" y="1925"/>
                </a:lnTo>
                <a:lnTo>
                  <a:pt x="4985" y="1925"/>
                </a:lnTo>
                <a:lnTo>
                  <a:pt x="4985" y="1925"/>
                </a:lnTo>
                <a:lnTo>
                  <a:pt x="4985" y="1927"/>
                </a:lnTo>
                <a:lnTo>
                  <a:pt x="4985" y="1927"/>
                </a:lnTo>
                <a:lnTo>
                  <a:pt x="4987" y="1927"/>
                </a:lnTo>
                <a:lnTo>
                  <a:pt x="4987" y="1929"/>
                </a:lnTo>
                <a:lnTo>
                  <a:pt x="4987" y="1929"/>
                </a:lnTo>
                <a:lnTo>
                  <a:pt x="4989" y="1931"/>
                </a:lnTo>
                <a:lnTo>
                  <a:pt x="4989" y="1933"/>
                </a:lnTo>
                <a:lnTo>
                  <a:pt x="4991" y="1935"/>
                </a:lnTo>
                <a:lnTo>
                  <a:pt x="4991" y="1935"/>
                </a:lnTo>
                <a:lnTo>
                  <a:pt x="4993" y="1937"/>
                </a:lnTo>
                <a:lnTo>
                  <a:pt x="4995" y="1939"/>
                </a:lnTo>
                <a:lnTo>
                  <a:pt x="4997" y="1941"/>
                </a:lnTo>
                <a:lnTo>
                  <a:pt x="4997" y="1941"/>
                </a:lnTo>
                <a:lnTo>
                  <a:pt x="5001" y="1946"/>
                </a:lnTo>
                <a:lnTo>
                  <a:pt x="5004" y="1946"/>
                </a:lnTo>
                <a:lnTo>
                  <a:pt x="5004" y="1946"/>
                </a:lnTo>
                <a:lnTo>
                  <a:pt x="5008" y="1948"/>
                </a:lnTo>
                <a:lnTo>
                  <a:pt x="5010" y="1948"/>
                </a:lnTo>
                <a:lnTo>
                  <a:pt x="5010" y="1950"/>
                </a:lnTo>
                <a:lnTo>
                  <a:pt x="5012" y="1950"/>
                </a:lnTo>
                <a:lnTo>
                  <a:pt x="5014" y="1952"/>
                </a:lnTo>
                <a:lnTo>
                  <a:pt x="5014" y="1952"/>
                </a:lnTo>
                <a:lnTo>
                  <a:pt x="5014" y="1952"/>
                </a:lnTo>
                <a:lnTo>
                  <a:pt x="5016" y="1954"/>
                </a:lnTo>
                <a:lnTo>
                  <a:pt x="5016" y="1954"/>
                </a:lnTo>
                <a:lnTo>
                  <a:pt x="5018" y="1954"/>
                </a:lnTo>
                <a:lnTo>
                  <a:pt x="5018" y="1956"/>
                </a:lnTo>
                <a:lnTo>
                  <a:pt x="5020" y="1956"/>
                </a:lnTo>
                <a:lnTo>
                  <a:pt x="5020" y="1956"/>
                </a:lnTo>
                <a:lnTo>
                  <a:pt x="5020" y="1956"/>
                </a:lnTo>
                <a:close/>
                <a:moveTo>
                  <a:pt x="4968" y="1554"/>
                </a:moveTo>
                <a:lnTo>
                  <a:pt x="4968" y="1556"/>
                </a:lnTo>
                <a:lnTo>
                  <a:pt x="4968" y="1556"/>
                </a:lnTo>
                <a:lnTo>
                  <a:pt x="4970" y="1556"/>
                </a:lnTo>
                <a:lnTo>
                  <a:pt x="4968" y="1554"/>
                </a:lnTo>
                <a:lnTo>
                  <a:pt x="4968" y="1554"/>
                </a:lnTo>
                <a:close/>
                <a:moveTo>
                  <a:pt x="4945" y="1770"/>
                </a:moveTo>
                <a:lnTo>
                  <a:pt x="4945" y="1770"/>
                </a:lnTo>
                <a:lnTo>
                  <a:pt x="4945" y="1767"/>
                </a:lnTo>
                <a:lnTo>
                  <a:pt x="4945" y="1765"/>
                </a:lnTo>
                <a:lnTo>
                  <a:pt x="4943" y="1763"/>
                </a:lnTo>
                <a:lnTo>
                  <a:pt x="4943" y="1763"/>
                </a:lnTo>
                <a:lnTo>
                  <a:pt x="4943" y="1761"/>
                </a:lnTo>
                <a:lnTo>
                  <a:pt x="4943" y="1759"/>
                </a:lnTo>
                <a:lnTo>
                  <a:pt x="4941" y="1759"/>
                </a:lnTo>
                <a:lnTo>
                  <a:pt x="4941" y="1759"/>
                </a:lnTo>
                <a:lnTo>
                  <a:pt x="4939" y="1757"/>
                </a:lnTo>
                <a:lnTo>
                  <a:pt x="4939" y="1757"/>
                </a:lnTo>
                <a:lnTo>
                  <a:pt x="4941" y="1755"/>
                </a:lnTo>
                <a:lnTo>
                  <a:pt x="4941" y="1755"/>
                </a:lnTo>
                <a:lnTo>
                  <a:pt x="4937" y="1751"/>
                </a:lnTo>
                <a:lnTo>
                  <a:pt x="4937" y="1751"/>
                </a:lnTo>
                <a:lnTo>
                  <a:pt x="4937" y="1751"/>
                </a:lnTo>
                <a:lnTo>
                  <a:pt x="4934" y="1751"/>
                </a:lnTo>
                <a:lnTo>
                  <a:pt x="4934" y="1751"/>
                </a:lnTo>
                <a:lnTo>
                  <a:pt x="4934" y="1751"/>
                </a:lnTo>
                <a:lnTo>
                  <a:pt x="4937" y="1755"/>
                </a:lnTo>
                <a:lnTo>
                  <a:pt x="4934" y="1755"/>
                </a:lnTo>
                <a:lnTo>
                  <a:pt x="4937" y="1759"/>
                </a:lnTo>
                <a:lnTo>
                  <a:pt x="4939" y="1763"/>
                </a:lnTo>
                <a:lnTo>
                  <a:pt x="4941" y="1765"/>
                </a:lnTo>
                <a:lnTo>
                  <a:pt x="4941" y="1765"/>
                </a:lnTo>
                <a:lnTo>
                  <a:pt x="4943" y="1765"/>
                </a:lnTo>
                <a:lnTo>
                  <a:pt x="4945" y="1770"/>
                </a:lnTo>
                <a:lnTo>
                  <a:pt x="4945" y="1770"/>
                </a:lnTo>
                <a:close/>
                <a:moveTo>
                  <a:pt x="4960" y="1786"/>
                </a:moveTo>
                <a:lnTo>
                  <a:pt x="4957" y="1782"/>
                </a:lnTo>
                <a:lnTo>
                  <a:pt x="4955" y="1782"/>
                </a:lnTo>
                <a:lnTo>
                  <a:pt x="4955" y="1782"/>
                </a:lnTo>
                <a:lnTo>
                  <a:pt x="4953" y="1782"/>
                </a:lnTo>
                <a:lnTo>
                  <a:pt x="4953" y="1782"/>
                </a:lnTo>
                <a:lnTo>
                  <a:pt x="4951" y="1780"/>
                </a:lnTo>
                <a:lnTo>
                  <a:pt x="4951" y="1780"/>
                </a:lnTo>
                <a:lnTo>
                  <a:pt x="4949" y="1780"/>
                </a:lnTo>
                <a:lnTo>
                  <a:pt x="4947" y="1778"/>
                </a:lnTo>
                <a:lnTo>
                  <a:pt x="4945" y="1778"/>
                </a:lnTo>
                <a:lnTo>
                  <a:pt x="4945" y="1778"/>
                </a:lnTo>
                <a:lnTo>
                  <a:pt x="4945" y="1780"/>
                </a:lnTo>
                <a:lnTo>
                  <a:pt x="4945" y="1780"/>
                </a:lnTo>
                <a:lnTo>
                  <a:pt x="4945" y="1780"/>
                </a:lnTo>
                <a:lnTo>
                  <a:pt x="4947" y="1780"/>
                </a:lnTo>
                <a:lnTo>
                  <a:pt x="4947" y="1782"/>
                </a:lnTo>
                <a:lnTo>
                  <a:pt x="4947" y="1782"/>
                </a:lnTo>
                <a:lnTo>
                  <a:pt x="4947" y="1784"/>
                </a:lnTo>
                <a:lnTo>
                  <a:pt x="4951" y="1786"/>
                </a:lnTo>
                <a:lnTo>
                  <a:pt x="4953" y="1786"/>
                </a:lnTo>
                <a:lnTo>
                  <a:pt x="4955" y="1786"/>
                </a:lnTo>
                <a:lnTo>
                  <a:pt x="4955" y="1786"/>
                </a:lnTo>
                <a:lnTo>
                  <a:pt x="4957" y="1786"/>
                </a:lnTo>
                <a:lnTo>
                  <a:pt x="4960" y="1786"/>
                </a:lnTo>
                <a:lnTo>
                  <a:pt x="4960" y="1786"/>
                </a:lnTo>
                <a:lnTo>
                  <a:pt x="4960" y="1786"/>
                </a:lnTo>
                <a:lnTo>
                  <a:pt x="4960" y="1786"/>
                </a:lnTo>
                <a:close/>
                <a:moveTo>
                  <a:pt x="4930" y="1763"/>
                </a:moveTo>
                <a:lnTo>
                  <a:pt x="4930" y="1763"/>
                </a:lnTo>
                <a:lnTo>
                  <a:pt x="4930" y="1763"/>
                </a:lnTo>
                <a:lnTo>
                  <a:pt x="4930" y="1763"/>
                </a:lnTo>
                <a:lnTo>
                  <a:pt x="4930" y="1763"/>
                </a:lnTo>
                <a:lnTo>
                  <a:pt x="4932" y="1763"/>
                </a:lnTo>
                <a:lnTo>
                  <a:pt x="4930" y="1761"/>
                </a:lnTo>
                <a:lnTo>
                  <a:pt x="4930" y="1761"/>
                </a:lnTo>
                <a:lnTo>
                  <a:pt x="4928" y="1761"/>
                </a:lnTo>
                <a:lnTo>
                  <a:pt x="4928" y="1761"/>
                </a:lnTo>
                <a:lnTo>
                  <a:pt x="4926" y="1761"/>
                </a:lnTo>
                <a:lnTo>
                  <a:pt x="4928" y="1761"/>
                </a:lnTo>
                <a:lnTo>
                  <a:pt x="4928" y="1761"/>
                </a:lnTo>
                <a:lnTo>
                  <a:pt x="4930" y="1763"/>
                </a:lnTo>
                <a:close/>
                <a:moveTo>
                  <a:pt x="4947" y="1770"/>
                </a:moveTo>
                <a:lnTo>
                  <a:pt x="4947" y="1772"/>
                </a:lnTo>
                <a:lnTo>
                  <a:pt x="4947" y="1772"/>
                </a:lnTo>
                <a:lnTo>
                  <a:pt x="4949" y="1772"/>
                </a:lnTo>
                <a:lnTo>
                  <a:pt x="4949" y="1772"/>
                </a:lnTo>
                <a:lnTo>
                  <a:pt x="4949" y="1770"/>
                </a:lnTo>
                <a:lnTo>
                  <a:pt x="4947" y="1765"/>
                </a:lnTo>
                <a:lnTo>
                  <a:pt x="4945" y="1765"/>
                </a:lnTo>
                <a:lnTo>
                  <a:pt x="4947" y="1767"/>
                </a:lnTo>
                <a:lnTo>
                  <a:pt x="4947" y="1767"/>
                </a:lnTo>
                <a:lnTo>
                  <a:pt x="4947" y="1770"/>
                </a:lnTo>
                <a:lnTo>
                  <a:pt x="4947" y="1770"/>
                </a:lnTo>
                <a:close/>
                <a:moveTo>
                  <a:pt x="5043" y="1847"/>
                </a:moveTo>
                <a:lnTo>
                  <a:pt x="5043" y="1847"/>
                </a:lnTo>
                <a:lnTo>
                  <a:pt x="5043" y="1849"/>
                </a:lnTo>
                <a:lnTo>
                  <a:pt x="5043" y="1853"/>
                </a:lnTo>
                <a:lnTo>
                  <a:pt x="5043" y="1853"/>
                </a:lnTo>
                <a:lnTo>
                  <a:pt x="5043" y="1853"/>
                </a:lnTo>
                <a:lnTo>
                  <a:pt x="5043" y="1851"/>
                </a:lnTo>
                <a:lnTo>
                  <a:pt x="5043" y="1847"/>
                </a:lnTo>
                <a:close/>
                <a:moveTo>
                  <a:pt x="5048" y="1889"/>
                </a:moveTo>
                <a:lnTo>
                  <a:pt x="5050" y="1889"/>
                </a:lnTo>
                <a:lnTo>
                  <a:pt x="5050" y="1887"/>
                </a:lnTo>
                <a:lnTo>
                  <a:pt x="5050" y="1887"/>
                </a:lnTo>
                <a:lnTo>
                  <a:pt x="5048" y="1885"/>
                </a:lnTo>
                <a:lnTo>
                  <a:pt x="5045" y="1885"/>
                </a:lnTo>
                <a:lnTo>
                  <a:pt x="5045" y="1885"/>
                </a:lnTo>
                <a:lnTo>
                  <a:pt x="5045" y="1885"/>
                </a:lnTo>
                <a:lnTo>
                  <a:pt x="5045" y="1885"/>
                </a:lnTo>
                <a:lnTo>
                  <a:pt x="5043" y="1887"/>
                </a:lnTo>
                <a:lnTo>
                  <a:pt x="5043" y="1887"/>
                </a:lnTo>
                <a:lnTo>
                  <a:pt x="5043" y="1889"/>
                </a:lnTo>
                <a:lnTo>
                  <a:pt x="5045" y="1887"/>
                </a:lnTo>
                <a:lnTo>
                  <a:pt x="5045" y="1887"/>
                </a:lnTo>
                <a:lnTo>
                  <a:pt x="5045" y="1889"/>
                </a:lnTo>
                <a:lnTo>
                  <a:pt x="5045" y="1889"/>
                </a:lnTo>
                <a:lnTo>
                  <a:pt x="5048" y="1889"/>
                </a:lnTo>
                <a:close/>
                <a:moveTo>
                  <a:pt x="5048" y="1874"/>
                </a:moveTo>
                <a:lnTo>
                  <a:pt x="5045" y="1872"/>
                </a:lnTo>
                <a:lnTo>
                  <a:pt x="5045" y="1872"/>
                </a:lnTo>
                <a:lnTo>
                  <a:pt x="5045" y="1872"/>
                </a:lnTo>
                <a:lnTo>
                  <a:pt x="5043" y="1872"/>
                </a:lnTo>
                <a:lnTo>
                  <a:pt x="5043" y="1872"/>
                </a:lnTo>
                <a:lnTo>
                  <a:pt x="5043" y="1872"/>
                </a:lnTo>
                <a:lnTo>
                  <a:pt x="5043" y="1872"/>
                </a:lnTo>
                <a:lnTo>
                  <a:pt x="5043" y="1874"/>
                </a:lnTo>
                <a:lnTo>
                  <a:pt x="5043" y="1874"/>
                </a:lnTo>
                <a:lnTo>
                  <a:pt x="5045" y="1874"/>
                </a:lnTo>
                <a:lnTo>
                  <a:pt x="5045" y="1874"/>
                </a:lnTo>
                <a:lnTo>
                  <a:pt x="5048" y="1874"/>
                </a:lnTo>
                <a:lnTo>
                  <a:pt x="5048" y="1874"/>
                </a:lnTo>
                <a:lnTo>
                  <a:pt x="5048" y="1874"/>
                </a:lnTo>
                <a:lnTo>
                  <a:pt x="5048" y="1874"/>
                </a:lnTo>
                <a:close/>
                <a:moveTo>
                  <a:pt x="5041" y="1866"/>
                </a:moveTo>
                <a:lnTo>
                  <a:pt x="5041" y="1866"/>
                </a:lnTo>
                <a:lnTo>
                  <a:pt x="5041" y="1866"/>
                </a:lnTo>
                <a:lnTo>
                  <a:pt x="5041" y="1868"/>
                </a:lnTo>
                <a:lnTo>
                  <a:pt x="5043" y="1868"/>
                </a:lnTo>
                <a:lnTo>
                  <a:pt x="5045" y="1868"/>
                </a:lnTo>
                <a:lnTo>
                  <a:pt x="5045" y="1868"/>
                </a:lnTo>
                <a:lnTo>
                  <a:pt x="5045" y="1866"/>
                </a:lnTo>
                <a:lnTo>
                  <a:pt x="5045" y="1866"/>
                </a:lnTo>
                <a:lnTo>
                  <a:pt x="5043" y="1864"/>
                </a:lnTo>
                <a:lnTo>
                  <a:pt x="5043" y="1864"/>
                </a:lnTo>
                <a:lnTo>
                  <a:pt x="5043" y="1866"/>
                </a:lnTo>
                <a:lnTo>
                  <a:pt x="5041" y="1866"/>
                </a:lnTo>
                <a:close/>
                <a:moveTo>
                  <a:pt x="5041" y="1946"/>
                </a:moveTo>
                <a:lnTo>
                  <a:pt x="5041" y="1946"/>
                </a:lnTo>
                <a:lnTo>
                  <a:pt x="5041" y="1946"/>
                </a:lnTo>
                <a:lnTo>
                  <a:pt x="5043" y="1946"/>
                </a:lnTo>
                <a:lnTo>
                  <a:pt x="5043" y="1944"/>
                </a:lnTo>
                <a:lnTo>
                  <a:pt x="5043" y="1944"/>
                </a:lnTo>
                <a:lnTo>
                  <a:pt x="5041" y="1944"/>
                </a:lnTo>
                <a:lnTo>
                  <a:pt x="5041" y="1944"/>
                </a:lnTo>
                <a:lnTo>
                  <a:pt x="5041" y="1941"/>
                </a:lnTo>
                <a:lnTo>
                  <a:pt x="5041" y="1941"/>
                </a:lnTo>
                <a:lnTo>
                  <a:pt x="5041" y="1944"/>
                </a:lnTo>
                <a:lnTo>
                  <a:pt x="5039" y="1944"/>
                </a:lnTo>
                <a:lnTo>
                  <a:pt x="5039" y="1946"/>
                </a:lnTo>
                <a:lnTo>
                  <a:pt x="5039" y="1946"/>
                </a:lnTo>
                <a:lnTo>
                  <a:pt x="5041" y="1946"/>
                </a:lnTo>
                <a:close/>
                <a:moveTo>
                  <a:pt x="4937" y="1772"/>
                </a:moveTo>
                <a:lnTo>
                  <a:pt x="4937" y="1772"/>
                </a:lnTo>
                <a:lnTo>
                  <a:pt x="4934" y="1770"/>
                </a:lnTo>
                <a:lnTo>
                  <a:pt x="4932" y="1767"/>
                </a:lnTo>
                <a:lnTo>
                  <a:pt x="4930" y="1767"/>
                </a:lnTo>
                <a:lnTo>
                  <a:pt x="4926" y="1767"/>
                </a:lnTo>
                <a:lnTo>
                  <a:pt x="4926" y="1767"/>
                </a:lnTo>
                <a:lnTo>
                  <a:pt x="4922" y="1765"/>
                </a:lnTo>
                <a:lnTo>
                  <a:pt x="4922" y="1765"/>
                </a:lnTo>
                <a:lnTo>
                  <a:pt x="4920" y="1765"/>
                </a:lnTo>
                <a:lnTo>
                  <a:pt x="4920" y="1765"/>
                </a:lnTo>
                <a:lnTo>
                  <a:pt x="4920" y="1767"/>
                </a:lnTo>
                <a:lnTo>
                  <a:pt x="4920" y="1767"/>
                </a:lnTo>
                <a:lnTo>
                  <a:pt x="4922" y="1770"/>
                </a:lnTo>
                <a:lnTo>
                  <a:pt x="4922" y="1772"/>
                </a:lnTo>
                <a:lnTo>
                  <a:pt x="4922" y="1772"/>
                </a:lnTo>
                <a:lnTo>
                  <a:pt x="4924" y="1772"/>
                </a:lnTo>
                <a:lnTo>
                  <a:pt x="4926" y="1772"/>
                </a:lnTo>
                <a:lnTo>
                  <a:pt x="4930" y="1772"/>
                </a:lnTo>
                <a:lnTo>
                  <a:pt x="4932" y="1774"/>
                </a:lnTo>
                <a:lnTo>
                  <a:pt x="4934" y="1774"/>
                </a:lnTo>
                <a:lnTo>
                  <a:pt x="4937" y="1774"/>
                </a:lnTo>
                <a:lnTo>
                  <a:pt x="4937" y="1774"/>
                </a:lnTo>
                <a:lnTo>
                  <a:pt x="4937" y="1774"/>
                </a:lnTo>
                <a:lnTo>
                  <a:pt x="4937" y="1772"/>
                </a:lnTo>
                <a:lnTo>
                  <a:pt x="4937" y="1772"/>
                </a:lnTo>
                <a:close/>
                <a:moveTo>
                  <a:pt x="5027" y="1638"/>
                </a:moveTo>
                <a:lnTo>
                  <a:pt x="5027" y="1638"/>
                </a:lnTo>
                <a:lnTo>
                  <a:pt x="5027" y="1638"/>
                </a:lnTo>
                <a:lnTo>
                  <a:pt x="5027" y="1638"/>
                </a:lnTo>
                <a:lnTo>
                  <a:pt x="5027" y="1640"/>
                </a:lnTo>
                <a:lnTo>
                  <a:pt x="5027" y="1640"/>
                </a:lnTo>
                <a:lnTo>
                  <a:pt x="5027" y="1640"/>
                </a:lnTo>
                <a:lnTo>
                  <a:pt x="5027" y="1638"/>
                </a:lnTo>
                <a:close/>
                <a:moveTo>
                  <a:pt x="5022" y="1845"/>
                </a:moveTo>
                <a:lnTo>
                  <a:pt x="5020" y="1843"/>
                </a:lnTo>
                <a:lnTo>
                  <a:pt x="5020" y="1843"/>
                </a:lnTo>
                <a:lnTo>
                  <a:pt x="5020" y="1845"/>
                </a:lnTo>
                <a:lnTo>
                  <a:pt x="5020" y="1845"/>
                </a:lnTo>
                <a:lnTo>
                  <a:pt x="5022" y="1851"/>
                </a:lnTo>
                <a:lnTo>
                  <a:pt x="5022" y="1853"/>
                </a:lnTo>
                <a:lnTo>
                  <a:pt x="5022" y="1856"/>
                </a:lnTo>
                <a:lnTo>
                  <a:pt x="5025" y="1856"/>
                </a:lnTo>
                <a:lnTo>
                  <a:pt x="5025" y="1858"/>
                </a:lnTo>
                <a:lnTo>
                  <a:pt x="5025" y="1858"/>
                </a:lnTo>
                <a:lnTo>
                  <a:pt x="5027" y="1856"/>
                </a:lnTo>
                <a:lnTo>
                  <a:pt x="5029" y="1856"/>
                </a:lnTo>
                <a:lnTo>
                  <a:pt x="5031" y="1856"/>
                </a:lnTo>
                <a:lnTo>
                  <a:pt x="5031" y="1856"/>
                </a:lnTo>
                <a:lnTo>
                  <a:pt x="5029" y="1853"/>
                </a:lnTo>
                <a:lnTo>
                  <a:pt x="5029" y="1849"/>
                </a:lnTo>
                <a:lnTo>
                  <a:pt x="5029" y="1849"/>
                </a:lnTo>
                <a:lnTo>
                  <a:pt x="5029" y="1849"/>
                </a:lnTo>
                <a:lnTo>
                  <a:pt x="5029" y="1847"/>
                </a:lnTo>
                <a:lnTo>
                  <a:pt x="5029" y="1847"/>
                </a:lnTo>
                <a:lnTo>
                  <a:pt x="5027" y="1847"/>
                </a:lnTo>
                <a:lnTo>
                  <a:pt x="5027" y="1847"/>
                </a:lnTo>
                <a:lnTo>
                  <a:pt x="5027" y="1849"/>
                </a:lnTo>
                <a:lnTo>
                  <a:pt x="5027" y="1849"/>
                </a:lnTo>
                <a:lnTo>
                  <a:pt x="5025" y="1851"/>
                </a:lnTo>
                <a:lnTo>
                  <a:pt x="5025" y="1851"/>
                </a:lnTo>
                <a:lnTo>
                  <a:pt x="5022" y="1845"/>
                </a:lnTo>
                <a:lnTo>
                  <a:pt x="5022" y="1845"/>
                </a:lnTo>
                <a:close/>
                <a:moveTo>
                  <a:pt x="5025" y="1470"/>
                </a:moveTo>
                <a:lnTo>
                  <a:pt x="5027" y="1470"/>
                </a:lnTo>
                <a:lnTo>
                  <a:pt x="5025" y="1470"/>
                </a:lnTo>
                <a:lnTo>
                  <a:pt x="5025" y="1470"/>
                </a:lnTo>
                <a:lnTo>
                  <a:pt x="5025" y="1470"/>
                </a:lnTo>
                <a:lnTo>
                  <a:pt x="5025" y="1470"/>
                </a:lnTo>
                <a:lnTo>
                  <a:pt x="5025" y="1470"/>
                </a:lnTo>
                <a:close/>
                <a:moveTo>
                  <a:pt x="5043" y="1858"/>
                </a:moveTo>
                <a:lnTo>
                  <a:pt x="5043" y="1862"/>
                </a:lnTo>
                <a:lnTo>
                  <a:pt x="5043" y="1862"/>
                </a:lnTo>
                <a:lnTo>
                  <a:pt x="5045" y="1862"/>
                </a:lnTo>
                <a:lnTo>
                  <a:pt x="5045" y="1862"/>
                </a:lnTo>
                <a:lnTo>
                  <a:pt x="5045" y="1862"/>
                </a:lnTo>
                <a:lnTo>
                  <a:pt x="5043" y="1856"/>
                </a:lnTo>
                <a:lnTo>
                  <a:pt x="5043" y="1856"/>
                </a:lnTo>
                <a:lnTo>
                  <a:pt x="5043" y="1858"/>
                </a:lnTo>
                <a:close/>
                <a:moveTo>
                  <a:pt x="4895" y="1753"/>
                </a:moveTo>
                <a:lnTo>
                  <a:pt x="4895" y="1751"/>
                </a:lnTo>
                <a:lnTo>
                  <a:pt x="4893" y="1751"/>
                </a:lnTo>
                <a:lnTo>
                  <a:pt x="4893" y="1749"/>
                </a:lnTo>
                <a:lnTo>
                  <a:pt x="4890" y="1749"/>
                </a:lnTo>
                <a:lnTo>
                  <a:pt x="4890" y="1747"/>
                </a:lnTo>
                <a:lnTo>
                  <a:pt x="4888" y="1747"/>
                </a:lnTo>
                <a:lnTo>
                  <a:pt x="4888" y="1747"/>
                </a:lnTo>
                <a:lnTo>
                  <a:pt x="4886" y="1749"/>
                </a:lnTo>
                <a:lnTo>
                  <a:pt x="4886" y="1749"/>
                </a:lnTo>
                <a:lnTo>
                  <a:pt x="4886" y="1749"/>
                </a:lnTo>
                <a:lnTo>
                  <a:pt x="4886" y="1751"/>
                </a:lnTo>
                <a:lnTo>
                  <a:pt x="4886" y="1751"/>
                </a:lnTo>
                <a:lnTo>
                  <a:pt x="4886" y="1751"/>
                </a:lnTo>
                <a:lnTo>
                  <a:pt x="4886" y="1751"/>
                </a:lnTo>
                <a:lnTo>
                  <a:pt x="4890" y="1751"/>
                </a:lnTo>
                <a:lnTo>
                  <a:pt x="4890" y="1751"/>
                </a:lnTo>
                <a:lnTo>
                  <a:pt x="4890" y="1751"/>
                </a:lnTo>
                <a:lnTo>
                  <a:pt x="4890" y="1753"/>
                </a:lnTo>
                <a:lnTo>
                  <a:pt x="4893" y="1753"/>
                </a:lnTo>
                <a:lnTo>
                  <a:pt x="4893" y="1753"/>
                </a:lnTo>
                <a:lnTo>
                  <a:pt x="4895" y="1755"/>
                </a:lnTo>
                <a:lnTo>
                  <a:pt x="4895" y="1755"/>
                </a:lnTo>
                <a:lnTo>
                  <a:pt x="4895" y="1755"/>
                </a:lnTo>
                <a:lnTo>
                  <a:pt x="4895" y="1753"/>
                </a:lnTo>
                <a:close/>
                <a:moveTo>
                  <a:pt x="4886" y="1736"/>
                </a:moveTo>
                <a:lnTo>
                  <a:pt x="4886" y="1736"/>
                </a:lnTo>
                <a:lnTo>
                  <a:pt x="4886" y="1736"/>
                </a:lnTo>
                <a:lnTo>
                  <a:pt x="4886" y="1738"/>
                </a:lnTo>
                <a:lnTo>
                  <a:pt x="4888" y="1738"/>
                </a:lnTo>
                <a:lnTo>
                  <a:pt x="4890" y="1736"/>
                </a:lnTo>
                <a:lnTo>
                  <a:pt x="4888" y="1736"/>
                </a:lnTo>
                <a:lnTo>
                  <a:pt x="4888" y="1736"/>
                </a:lnTo>
                <a:lnTo>
                  <a:pt x="4888" y="1736"/>
                </a:lnTo>
                <a:lnTo>
                  <a:pt x="4886" y="1736"/>
                </a:lnTo>
                <a:lnTo>
                  <a:pt x="4884" y="1734"/>
                </a:lnTo>
                <a:lnTo>
                  <a:pt x="4884" y="1734"/>
                </a:lnTo>
                <a:lnTo>
                  <a:pt x="4884" y="1732"/>
                </a:lnTo>
                <a:lnTo>
                  <a:pt x="4882" y="1730"/>
                </a:lnTo>
                <a:lnTo>
                  <a:pt x="4878" y="1728"/>
                </a:lnTo>
                <a:lnTo>
                  <a:pt x="4876" y="1728"/>
                </a:lnTo>
                <a:lnTo>
                  <a:pt x="4874" y="1726"/>
                </a:lnTo>
                <a:lnTo>
                  <a:pt x="4874" y="1726"/>
                </a:lnTo>
                <a:lnTo>
                  <a:pt x="4874" y="1728"/>
                </a:lnTo>
                <a:lnTo>
                  <a:pt x="4876" y="1728"/>
                </a:lnTo>
                <a:lnTo>
                  <a:pt x="4878" y="1730"/>
                </a:lnTo>
                <a:lnTo>
                  <a:pt x="4880" y="1734"/>
                </a:lnTo>
                <a:lnTo>
                  <a:pt x="4884" y="1736"/>
                </a:lnTo>
                <a:lnTo>
                  <a:pt x="4886" y="1736"/>
                </a:lnTo>
                <a:close/>
                <a:moveTo>
                  <a:pt x="4890" y="1757"/>
                </a:moveTo>
                <a:lnTo>
                  <a:pt x="4890" y="1757"/>
                </a:lnTo>
                <a:lnTo>
                  <a:pt x="4888" y="1757"/>
                </a:lnTo>
                <a:lnTo>
                  <a:pt x="4888" y="1757"/>
                </a:lnTo>
                <a:lnTo>
                  <a:pt x="4890" y="1757"/>
                </a:lnTo>
                <a:lnTo>
                  <a:pt x="4893" y="1757"/>
                </a:lnTo>
                <a:lnTo>
                  <a:pt x="4893" y="1757"/>
                </a:lnTo>
                <a:lnTo>
                  <a:pt x="4890" y="1757"/>
                </a:lnTo>
                <a:lnTo>
                  <a:pt x="4890" y="1757"/>
                </a:lnTo>
                <a:close/>
                <a:moveTo>
                  <a:pt x="4888" y="1755"/>
                </a:moveTo>
                <a:lnTo>
                  <a:pt x="4888" y="1753"/>
                </a:lnTo>
                <a:lnTo>
                  <a:pt x="4888" y="1753"/>
                </a:lnTo>
                <a:lnTo>
                  <a:pt x="4886" y="1753"/>
                </a:lnTo>
                <a:lnTo>
                  <a:pt x="4886" y="1753"/>
                </a:lnTo>
                <a:lnTo>
                  <a:pt x="4886" y="1755"/>
                </a:lnTo>
                <a:lnTo>
                  <a:pt x="4886" y="1757"/>
                </a:lnTo>
                <a:lnTo>
                  <a:pt x="4888" y="1757"/>
                </a:lnTo>
                <a:lnTo>
                  <a:pt x="4888" y="1757"/>
                </a:lnTo>
                <a:lnTo>
                  <a:pt x="4886" y="1755"/>
                </a:lnTo>
                <a:lnTo>
                  <a:pt x="4886" y="1755"/>
                </a:lnTo>
                <a:lnTo>
                  <a:pt x="4888" y="1755"/>
                </a:lnTo>
                <a:close/>
                <a:moveTo>
                  <a:pt x="4876" y="1747"/>
                </a:moveTo>
                <a:lnTo>
                  <a:pt x="4876" y="1747"/>
                </a:lnTo>
                <a:lnTo>
                  <a:pt x="4876" y="1747"/>
                </a:lnTo>
                <a:lnTo>
                  <a:pt x="4876" y="1749"/>
                </a:lnTo>
                <a:lnTo>
                  <a:pt x="4876" y="1749"/>
                </a:lnTo>
                <a:lnTo>
                  <a:pt x="4876" y="1749"/>
                </a:lnTo>
                <a:lnTo>
                  <a:pt x="4876" y="1747"/>
                </a:lnTo>
                <a:lnTo>
                  <a:pt x="4876" y="1747"/>
                </a:lnTo>
                <a:close/>
                <a:moveTo>
                  <a:pt x="4884" y="1744"/>
                </a:moveTo>
                <a:lnTo>
                  <a:pt x="4884" y="1744"/>
                </a:lnTo>
                <a:lnTo>
                  <a:pt x="4882" y="1744"/>
                </a:lnTo>
                <a:lnTo>
                  <a:pt x="4882" y="1744"/>
                </a:lnTo>
                <a:lnTo>
                  <a:pt x="4882" y="1747"/>
                </a:lnTo>
                <a:lnTo>
                  <a:pt x="4882" y="1749"/>
                </a:lnTo>
                <a:lnTo>
                  <a:pt x="4884" y="1749"/>
                </a:lnTo>
                <a:lnTo>
                  <a:pt x="4884" y="1749"/>
                </a:lnTo>
                <a:lnTo>
                  <a:pt x="4884" y="1747"/>
                </a:lnTo>
                <a:lnTo>
                  <a:pt x="4884" y="1747"/>
                </a:lnTo>
                <a:lnTo>
                  <a:pt x="4884" y="1744"/>
                </a:lnTo>
                <a:lnTo>
                  <a:pt x="4884" y="1744"/>
                </a:lnTo>
                <a:close/>
                <a:moveTo>
                  <a:pt x="4878" y="1740"/>
                </a:moveTo>
                <a:lnTo>
                  <a:pt x="4876" y="1740"/>
                </a:lnTo>
                <a:lnTo>
                  <a:pt x="4876" y="1740"/>
                </a:lnTo>
                <a:lnTo>
                  <a:pt x="4876" y="1742"/>
                </a:lnTo>
                <a:lnTo>
                  <a:pt x="4876" y="1744"/>
                </a:lnTo>
                <a:lnTo>
                  <a:pt x="4876" y="1744"/>
                </a:lnTo>
                <a:lnTo>
                  <a:pt x="4878" y="1744"/>
                </a:lnTo>
                <a:lnTo>
                  <a:pt x="4878" y="1744"/>
                </a:lnTo>
                <a:lnTo>
                  <a:pt x="4878" y="1744"/>
                </a:lnTo>
                <a:lnTo>
                  <a:pt x="4878" y="1744"/>
                </a:lnTo>
                <a:lnTo>
                  <a:pt x="4880" y="1742"/>
                </a:lnTo>
                <a:lnTo>
                  <a:pt x="4880" y="1742"/>
                </a:lnTo>
                <a:lnTo>
                  <a:pt x="4878" y="1742"/>
                </a:lnTo>
                <a:lnTo>
                  <a:pt x="4878" y="1740"/>
                </a:lnTo>
                <a:close/>
                <a:moveTo>
                  <a:pt x="4865" y="1723"/>
                </a:moveTo>
                <a:lnTo>
                  <a:pt x="4865" y="1723"/>
                </a:lnTo>
                <a:lnTo>
                  <a:pt x="4863" y="1721"/>
                </a:lnTo>
                <a:lnTo>
                  <a:pt x="4863" y="1721"/>
                </a:lnTo>
                <a:lnTo>
                  <a:pt x="4861" y="1719"/>
                </a:lnTo>
                <a:lnTo>
                  <a:pt x="4861" y="1719"/>
                </a:lnTo>
                <a:lnTo>
                  <a:pt x="4859" y="1719"/>
                </a:lnTo>
                <a:lnTo>
                  <a:pt x="4859" y="1717"/>
                </a:lnTo>
                <a:lnTo>
                  <a:pt x="4857" y="1717"/>
                </a:lnTo>
                <a:lnTo>
                  <a:pt x="4857" y="1715"/>
                </a:lnTo>
                <a:lnTo>
                  <a:pt x="4857" y="1715"/>
                </a:lnTo>
                <a:lnTo>
                  <a:pt x="4857" y="1715"/>
                </a:lnTo>
                <a:lnTo>
                  <a:pt x="4855" y="1711"/>
                </a:lnTo>
                <a:lnTo>
                  <a:pt x="4853" y="1711"/>
                </a:lnTo>
                <a:lnTo>
                  <a:pt x="4851" y="1711"/>
                </a:lnTo>
                <a:lnTo>
                  <a:pt x="4851" y="1711"/>
                </a:lnTo>
                <a:lnTo>
                  <a:pt x="4851" y="1709"/>
                </a:lnTo>
                <a:lnTo>
                  <a:pt x="4849" y="1709"/>
                </a:lnTo>
                <a:lnTo>
                  <a:pt x="4849" y="1711"/>
                </a:lnTo>
                <a:lnTo>
                  <a:pt x="4849" y="1713"/>
                </a:lnTo>
                <a:lnTo>
                  <a:pt x="4849" y="1715"/>
                </a:lnTo>
                <a:lnTo>
                  <a:pt x="4851" y="1717"/>
                </a:lnTo>
                <a:lnTo>
                  <a:pt x="4851" y="1717"/>
                </a:lnTo>
                <a:lnTo>
                  <a:pt x="4851" y="1719"/>
                </a:lnTo>
                <a:lnTo>
                  <a:pt x="4853" y="1719"/>
                </a:lnTo>
                <a:lnTo>
                  <a:pt x="4853" y="1721"/>
                </a:lnTo>
                <a:lnTo>
                  <a:pt x="4855" y="1721"/>
                </a:lnTo>
                <a:lnTo>
                  <a:pt x="4857" y="1721"/>
                </a:lnTo>
                <a:lnTo>
                  <a:pt x="4857" y="1723"/>
                </a:lnTo>
                <a:lnTo>
                  <a:pt x="4857" y="1726"/>
                </a:lnTo>
                <a:lnTo>
                  <a:pt x="4857" y="1726"/>
                </a:lnTo>
                <a:lnTo>
                  <a:pt x="4859" y="1728"/>
                </a:lnTo>
                <a:lnTo>
                  <a:pt x="4859" y="1728"/>
                </a:lnTo>
                <a:lnTo>
                  <a:pt x="4861" y="1730"/>
                </a:lnTo>
                <a:lnTo>
                  <a:pt x="4863" y="1730"/>
                </a:lnTo>
                <a:lnTo>
                  <a:pt x="4863" y="1730"/>
                </a:lnTo>
                <a:lnTo>
                  <a:pt x="4865" y="1730"/>
                </a:lnTo>
                <a:lnTo>
                  <a:pt x="4865" y="1730"/>
                </a:lnTo>
                <a:lnTo>
                  <a:pt x="4865" y="1728"/>
                </a:lnTo>
                <a:lnTo>
                  <a:pt x="4867" y="1730"/>
                </a:lnTo>
                <a:lnTo>
                  <a:pt x="4867" y="1728"/>
                </a:lnTo>
                <a:lnTo>
                  <a:pt x="4867" y="1728"/>
                </a:lnTo>
                <a:lnTo>
                  <a:pt x="4867" y="1726"/>
                </a:lnTo>
                <a:lnTo>
                  <a:pt x="4865" y="1723"/>
                </a:lnTo>
                <a:close/>
                <a:moveTo>
                  <a:pt x="4876" y="830"/>
                </a:moveTo>
                <a:lnTo>
                  <a:pt x="4874" y="830"/>
                </a:lnTo>
                <a:lnTo>
                  <a:pt x="4874" y="830"/>
                </a:lnTo>
                <a:lnTo>
                  <a:pt x="4872" y="832"/>
                </a:lnTo>
                <a:lnTo>
                  <a:pt x="4869" y="832"/>
                </a:lnTo>
                <a:lnTo>
                  <a:pt x="4872" y="835"/>
                </a:lnTo>
                <a:lnTo>
                  <a:pt x="4872" y="835"/>
                </a:lnTo>
                <a:lnTo>
                  <a:pt x="4874" y="835"/>
                </a:lnTo>
                <a:lnTo>
                  <a:pt x="4874" y="835"/>
                </a:lnTo>
                <a:lnTo>
                  <a:pt x="4874" y="832"/>
                </a:lnTo>
                <a:lnTo>
                  <a:pt x="4876" y="830"/>
                </a:lnTo>
                <a:close/>
                <a:moveTo>
                  <a:pt x="4932" y="1799"/>
                </a:moveTo>
                <a:lnTo>
                  <a:pt x="4926" y="1797"/>
                </a:lnTo>
                <a:lnTo>
                  <a:pt x="4926" y="1797"/>
                </a:lnTo>
                <a:lnTo>
                  <a:pt x="4926" y="1797"/>
                </a:lnTo>
                <a:lnTo>
                  <a:pt x="4926" y="1797"/>
                </a:lnTo>
                <a:lnTo>
                  <a:pt x="4926" y="1799"/>
                </a:lnTo>
                <a:lnTo>
                  <a:pt x="4926" y="1799"/>
                </a:lnTo>
                <a:lnTo>
                  <a:pt x="4928" y="1799"/>
                </a:lnTo>
                <a:lnTo>
                  <a:pt x="4928" y="1799"/>
                </a:lnTo>
                <a:lnTo>
                  <a:pt x="4930" y="1799"/>
                </a:lnTo>
                <a:lnTo>
                  <a:pt x="4930" y="1801"/>
                </a:lnTo>
                <a:lnTo>
                  <a:pt x="4932" y="1801"/>
                </a:lnTo>
                <a:lnTo>
                  <a:pt x="4932" y="1801"/>
                </a:lnTo>
                <a:lnTo>
                  <a:pt x="4932" y="1801"/>
                </a:lnTo>
                <a:lnTo>
                  <a:pt x="4934" y="1801"/>
                </a:lnTo>
                <a:lnTo>
                  <a:pt x="4934" y="1801"/>
                </a:lnTo>
                <a:lnTo>
                  <a:pt x="4932" y="1799"/>
                </a:lnTo>
                <a:close/>
                <a:moveTo>
                  <a:pt x="4861" y="832"/>
                </a:moveTo>
                <a:lnTo>
                  <a:pt x="4863" y="830"/>
                </a:lnTo>
                <a:lnTo>
                  <a:pt x="4863" y="830"/>
                </a:lnTo>
                <a:lnTo>
                  <a:pt x="4863" y="830"/>
                </a:lnTo>
                <a:lnTo>
                  <a:pt x="4861" y="828"/>
                </a:lnTo>
                <a:lnTo>
                  <a:pt x="4859" y="830"/>
                </a:lnTo>
                <a:lnTo>
                  <a:pt x="4861" y="830"/>
                </a:lnTo>
                <a:lnTo>
                  <a:pt x="4861" y="830"/>
                </a:lnTo>
                <a:lnTo>
                  <a:pt x="4861" y="832"/>
                </a:lnTo>
                <a:close/>
                <a:moveTo>
                  <a:pt x="4867" y="832"/>
                </a:moveTo>
                <a:lnTo>
                  <a:pt x="4865" y="835"/>
                </a:lnTo>
                <a:lnTo>
                  <a:pt x="4865" y="839"/>
                </a:lnTo>
                <a:lnTo>
                  <a:pt x="4863" y="839"/>
                </a:lnTo>
                <a:lnTo>
                  <a:pt x="4859" y="841"/>
                </a:lnTo>
                <a:lnTo>
                  <a:pt x="4857" y="841"/>
                </a:lnTo>
                <a:lnTo>
                  <a:pt x="4857" y="841"/>
                </a:lnTo>
                <a:lnTo>
                  <a:pt x="4857" y="841"/>
                </a:lnTo>
                <a:lnTo>
                  <a:pt x="4857" y="843"/>
                </a:lnTo>
                <a:lnTo>
                  <a:pt x="4857" y="845"/>
                </a:lnTo>
                <a:lnTo>
                  <a:pt x="4857" y="845"/>
                </a:lnTo>
                <a:lnTo>
                  <a:pt x="4859" y="845"/>
                </a:lnTo>
                <a:lnTo>
                  <a:pt x="4859" y="845"/>
                </a:lnTo>
                <a:lnTo>
                  <a:pt x="4861" y="845"/>
                </a:lnTo>
                <a:lnTo>
                  <a:pt x="4861" y="843"/>
                </a:lnTo>
                <a:lnTo>
                  <a:pt x="4865" y="843"/>
                </a:lnTo>
                <a:lnTo>
                  <a:pt x="4867" y="841"/>
                </a:lnTo>
                <a:lnTo>
                  <a:pt x="4867" y="839"/>
                </a:lnTo>
                <a:lnTo>
                  <a:pt x="4869" y="837"/>
                </a:lnTo>
                <a:lnTo>
                  <a:pt x="4869" y="835"/>
                </a:lnTo>
                <a:lnTo>
                  <a:pt x="4869" y="832"/>
                </a:lnTo>
                <a:lnTo>
                  <a:pt x="4867" y="832"/>
                </a:lnTo>
                <a:close/>
                <a:moveTo>
                  <a:pt x="4922" y="1753"/>
                </a:moveTo>
                <a:lnTo>
                  <a:pt x="4924" y="1755"/>
                </a:lnTo>
                <a:lnTo>
                  <a:pt x="4924" y="1755"/>
                </a:lnTo>
                <a:lnTo>
                  <a:pt x="4924" y="1753"/>
                </a:lnTo>
                <a:lnTo>
                  <a:pt x="4922" y="1753"/>
                </a:lnTo>
                <a:lnTo>
                  <a:pt x="4924" y="1751"/>
                </a:lnTo>
                <a:lnTo>
                  <a:pt x="4918" y="1747"/>
                </a:lnTo>
                <a:lnTo>
                  <a:pt x="4916" y="1747"/>
                </a:lnTo>
                <a:lnTo>
                  <a:pt x="4916" y="1747"/>
                </a:lnTo>
                <a:lnTo>
                  <a:pt x="4913" y="1744"/>
                </a:lnTo>
                <a:lnTo>
                  <a:pt x="4913" y="1744"/>
                </a:lnTo>
                <a:lnTo>
                  <a:pt x="4911" y="1744"/>
                </a:lnTo>
                <a:lnTo>
                  <a:pt x="4911" y="1742"/>
                </a:lnTo>
                <a:lnTo>
                  <a:pt x="4909" y="1742"/>
                </a:lnTo>
                <a:lnTo>
                  <a:pt x="4907" y="1740"/>
                </a:lnTo>
                <a:lnTo>
                  <a:pt x="4903" y="1740"/>
                </a:lnTo>
                <a:lnTo>
                  <a:pt x="4903" y="1740"/>
                </a:lnTo>
                <a:lnTo>
                  <a:pt x="4905" y="1740"/>
                </a:lnTo>
                <a:lnTo>
                  <a:pt x="4905" y="1742"/>
                </a:lnTo>
                <a:lnTo>
                  <a:pt x="4907" y="1744"/>
                </a:lnTo>
                <a:lnTo>
                  <a:pt x="4907" y="1744"/>
                </a:lnTo>
                <a:lnTo>
                  <a:pt x="4909" y="1744"/>
                </a:lnTo>
                <a:lnTo>
                  <a:pt x="4909" y="1747"/>
                </a:lnTo>
                <a:lnTo>
                  <a:pt x="4911" y="1747"/>
                </a:lnTo>
                <a:lnTo>
                  <a:pt x="4913" y="1749"/>
                </a:lnTo>
                <a:lnTo>
                  <a:pt x="4916" y="1749"/>
                </a:lnTo>
                <a:lnTo>
                  <a:pt x="4916" y="1749"/>
                </a:lnTo>
                <a:lnTo>
                  <a:pt x="4916" y="1751"/>
                </a:lnTo>
                <a:lnTo>
                  <a:pt x="4920" y="1751"/>
                </a:lnTo>
                <a:lnTo>
                  <a:pt x="4922" y="1753"/>
                </a:lnTo>
                <a:close/>
                <a:moveTo>
                  <a:pt x="4863" y="1732"/>
                </a:moveTo>
                <a:lnTo>
                  <a:pt x="4863" y="1734"/>
                </a:lnTo>
                <a:lnTo>
                  <a:pt x="4863" y="1734"/>
                </a:lnTo>
                <a:lnTo>
                  <a:pt x="4865" y="1734"/>
                </a:lnTo>
                <a:lnTo>
                  <a:pt x="4865" y="1732"/>
                </a:lnTo>
                <a:lnTo>
                  <a:pt x="4863" y="1732"/>
                </a:lnTo>
                <a:lnTo>
                  <a:pt x="4863" y="1732"/>
                </a:lnTo>
                <a:close/>
                <a:moveTo>
                  <a:pt x="4922" y="1753"/>
                </a:moveTo>
                <a:lnTo>
                  <a:pt x="4920" y="1753"/>
                </a:lnTo>
                <a:lnTo>
                  <a:pt x="4920" y="1753"/>
                </a:lnTo>
                <a:lnTo>
                  <a:pt x="4920" y="1751"/>
                </a:lnTo>
                <a:lnTo>
                  <a:pt x="4920" y="1753"/>
                </a:lnTo>
                <a:lnTo>
                  <a:pt x="4920" y="1753"/>
                </a:lnTo>
                <a:lnTo>
                  <a:pt x="4920" y="1753"/>
                </a:lnTo>
                <a:lnTo>
                  <a:pt x="4920" y="1753"/>
                </a:lnTo>
                <a:lnTo>
                  <a:pt x="4922" y="1753"/>
                </a:lnTo>
                <a:close/>
                <a:moveTo>
                  <a:pt x="4924" y="1910"/>
                </a:moveTo>
                <a:lnTo>
                  <a:pt x="4924" y="1912"/>
                </a:lnTo>
                <a:lnTo>
                  <a:pt x="4924" y="1912"/>
                </a:lnTo>
                <a:lnTo>
                  <a:pt x="4926" y="1910"/>
                </a:lnTo>
                <a:lnTo>
                  <a:pt x="4926" y="1908"/>
                </a:lnTo>
                <a:lnTo>
                  <a:pt x="4924" y="1910"/>
                </a:lnTo>
                <a:close/>
                <a:moveTo>
                  <a:pt x="4899" y="1755"/>
                </a:moveTo>
                <a:lnTo>
                  <a:pt x="4897" y="1753"/>
                </a:lnTo>
                <a:lnTo>
                  <a:pt x="4897" y="1755"/>
                </a:lnTo>
                <a:lnTo>
                  <a:pt x="4897" y="1755"/>
                </a:lnTo>
                <a:lnTo>
                  <a:pt x="4895" y="1755"/>
                </a:lnTo>
                <a:lnTo>
                  <a:pt x="4895" y="1755"/>
                </a:lnTo>
                <a:lnTo>
                  <a:pt x="4895" y="1755"/>
                </a:lnTo>
                <a:lnTo>
                  <a:pt x="4897" y="1757"/>
                </a:lnTo>
                <a:lnTo>
                  <a:pt x="4897" y="1757"/>
                </a:lnTo>
                <a:lnTo>
                  <a:pt x="4899" y="1757"/>
                </a:lnTo>
                <a:lnTo>
                  <a:pt x="4899" y="1755"/>
                </a:lnTo>
                <a:lnTo>
                  <a:pt x="4899" y="1755"/>
                </a:lnTo>
                <a:lnTo>
                  <a:pt x="4897" y="1755"/>
                </a:lnTo>
                <a:lnTo>
                  <a:pt x="4899" y="1755"/>
                </a:lnTo>
                <a:lnTo>
                  <a:pt x="4899" y="1755"/>
                </a:lnTo>
                <a:close/>
                <a:moveTo>
                  <a:pt x="5039" y="1853"/>
                </a:moveTo>
                <a:lnTo>
                  <a:pt x="5037" y="1856"/>
                </a:lnTo>
                <a:lnTo>
                  <a:pt x="5037" y="1856"/>
                </a:lnTo>
                <a:lnTo>
                  <a:pt x="5039" y="1856"/>
                </a:lnTo>
                <a:lnTo>
                  <a:pt x="5041" y="1853"/>
                </a:lnTo>
                <a:lnTo>
                  <a:pt x="5041" y="1851"/>
                </a:lnTo>
                <a:lnTo>
                  <a:pt x="5039" y="1853"/>
                </a:lnTo>
                <a:close/>
                <a:moveTo>
                  <a:pt x="4899" y="1757"/>
                </a:moveTo>
                <a:lnTo>
                  <a:pt x="4899" y="1757"/>
                </a:lnTo>
                <a:lnTo>
                  <a:pt x="4899" y="1759"/>
                </a:lnTo>
                <a:lnTo>
                  <a:pt x="4899" y="1759"/>
                </a:lnTo>
                <a:lnTo>
                  <a:pt x="4901" y="1757"/>
                </a:lnTo>
                <a:lnTo>
                  <a:pt x="4901" y="1757"/>
                </a:lnTo>
                <a:lnTo>
                  <a:pt x="4899" y="1757"/>
                </a:lnTo>
                <a:close/>
                <a:moveTo>
                  <a:pt x="4909" y="2505"/>
                </a:moveTo>
                <a:lnTo>
                  <a:pt x="4909" y="2508"/>
                </a:lnTo>
                <a:lnTo>
                  <a:pt x="4909" y="2505"/>
                </a:lnTo>
                <a:lnTo>
                  <a:pt x="4911" y="2503"/>
                </a:lnTo>
                <a:lnTo>
                  <a:pt x="4911" y="2501"/>
                </a:lnTo>
                <a:lnTo>
                  <a:pt x="4909" y="2501"/>
                </a:lnTo>
                <a:lnTo>
                  <a:pt x="4909" y="2505"/>
                </a:lnTo>
                <a:close/>
                <a:moveTo>
                  <a:pt x="4901" y="1531"/>
                </a:moveTo>
                <a:lnTo>
                  <a:pt x="4899" y="1531"/>
                </a:lnTo>
                <a:lnTo>
                  <a:pt x="4899" y="1531"/>
                </a:lnTo>
                <a:lnTo>
                  <a:pt x="4899" y="1533"/>
                </a:lnTo>
                <a:lnTo>
                  <a:pt x="4899" y="1533"/>
                </a:lnTo>
                <a:lnTo>
                  <a:pt x="4899" y="1533"/>
                </a:lnTo>
                <a:lnTo>
                  <a:pt x="4901" y="1533"/>
                </a:lnTo>
                <a:lnTo>
                  <a:pt x="4901" y="1533"/>
                </a:lnTo>
                <a:lnTo>
                  <a:pt x="4901" y="1533"/>
                </a:lnTo>
                <a:lnTo>
                  <a:pt x="4901" y="1533"/>
                </a:lnTo>
                <a:lnTo>
                  <a:pt x="4901" y="1531"/>
                </a:lnTo>
                <a:close/>
                <a:moveTo>
                  <a:pt x="4913" y="1761"/>
                </a:moveTo>
                <a:lnTo>
                  <a:pt x="4913" y="1761"/>
                </a:lnTo>
                <a:lnTo>
                  <a:pt x="4913" y="1761"/>
                </a:lnTo>
                <a:lnTo>
                  <a:pt x="4911" y="1761"/>
                </a:lnTo>
                <a:lnTo>
                  <a:pt x="4911" y="1761"/>
                </a:lnTo>
                <a:lnTo>
                  <a:pt x="4911" y="1763"/>
                </a:lnTo>
                <a:lnTo>
                  <a:pt x="4913" y="1763"/>
                </a:lnTo>
                <a:lnTo>
                  <a:pt x="4913" y="1763"/>
                </a:lnTo>
                <a:lnTo>
                  <a:pt x="4913" y="1763"/>
                </a:lnTo>
                <a:lnTo>
                  <a:pt x="4916" y="1761"/>
                </a:lnTo>
                <a:lnTo>
                  <a:pt x="4913" y="1761"/>
                </a:lnTo>
                <a:lnTo>
                  <a:pt x="4913" y="1761"/>
                </a:lnTo>
                <a:close/>
                <a:moveTo>
                  <a:pt x="5117" y="1612"/>
                </a:moveTo>
                <a:lnTo>
                  <a:pt x="5117" y="1612"/>
                </a:lnTo>
                <a:lnTo>
                  <a:pt x="5117" y="1612"/>
                </a:lnTo>
                <a:lnTo>
                  <a:pt x="5117" y="1610"/>
                </a:lnTo>
                <a:lnTo>
                  <a:pt x="5117" y="1612"/>
                </a:lnTo>
                <a:lnTo>
                  <a:pt x="5115" y="1612"/>
                </a:lnTo>
                <a:lnTo>
                  <a:pt x="5115" y="1612"/>
                </a:lnTo>
                <a:lnTo>
                  <a:pt x="5115" y="1612"/>
                </a:lnTo>
                <a:lnTo>
                  <a:pt x="5115" y="1612"/>
                </a:lnTo>
                <a:lnTo>
                  <a:pt x="5115" y="1612"/>
                </a:lnTo>
                <a:lnTo>
                  <a:pt x="5117" y="1612"/>
                </a:lnTo>
                <a:close/>
                <a:moveTo>
                  <a:pt x="5113" y="1619"/>
                </a:moveTo>
                <a:lnTo>
                  <a:pt x="5115" y="1619"/>
                </a:lnTo>
                <a:lnTo>
                  <a:pt x="5115" y="1619"/>
                </a:lnTo>
                <a:lnTo>
                  <a:pt x="5115" y="1617"/>
                </a:lnTo>
                <a:lnTo>
                  <a:pt x="5115" y="1617"/>
                </a:lnTo>
                <a:lnTo>
                  <a:pt x="5115" y="1617"/>
                </a:lnTo>
                <a:lnTo>
                  <a:pt x="5115" y="1617"/>
                </a:lnTo>
                <a:lnTo>
                  <a:pt x="5115" y="1617"/>
                </a:lnTo>
                <a:lnTo>
                  <a:pt x="5115" y="1617"/>
                </a:lnTo>
                <a:lnTo>
                  <a:pt x="5115" y="1617"/>
                </a:lnTo>
                <a:lnTo>
                  <a:pt x="5115" y="1617"/>
                </a:lnTo>
                <a:lnTo>
                  <a:pt x="5115" y="1617"/>
                </a:lnTo>
                <a:lnTo>
                  <a:pt x="5115" y="1619"/>
                </a:lnTo>
                <a:lnTo>
                  <a:pt x="5113" y="1619"/>
                </a:lnTo>
                <a:close/>
                <a:moveTo>
                  <a:pt x="5110" y="1587"/>
                </a:moveTo>
                <a:lnTo>
                  <a:pt x="5110" y="1587"/>
                </a:lnTo>
                <a:lnTo>
                  <a:pt x="5113" y="1587"/>
                </a:lnTo>
                <a:lnTo>
                  <a:pt x="5113" y="1587"/>
                </a:lnTo>
                <a:lnTo>
                  <a:pt x="5113" y="1587"/>
                </a:lnTo>
                <a:lnTo>
                  <a:pt x="5110" y="1587"/>
                </a:lnTo>
                <a:lnTo>
                  <a:pt x="5110" y="1587"/>
                </a:lnTo>
                <a:lnTo>
                  <a:pt x="5110" y="1587"/>
                </a:lnTo>
                <a:close/>
                <a:moveTo>
                  <a:pt x="5127" y="2252"/>
                </a:moveTo>
                <a:lnTo>
                  <a:pt x="5127" y="2250"/>
                </a:lnTo>
                <a:lnTo>
                  <a:pt x="5127" y="2250"/>
                </a:lnTo>
                <a:lnTo>
                  <a:pt x="5127" y="2250"/>
                </a:lnTo>
                <a:lnTo>
                  <a:pt x="5125" y="2252"/>
                </a:lnTo>
                <a:lnTo>
                  <a:pt x="5125" y="2252"/>
                </a:lnTo>
                <a:lnTo>
                  <a:pt x="5125" y="2254"/>
                </a:lnTo>
                <a:lnTo>
                  <a:pt x="5127" y="2252"/>
                </a:lnTo>
                <a:lnTo>
                  <a:pt x="5127" y="2252"/>
                </a:lnTo>
                <a:close/>
                <a:moveTo>
                  <a:pt x="5115" y="1606"/>
                </a:moveTo>
                <a:lnTo>
                  <a:pt x="5115" y="1606"/>
                </a:lnTo>
                <a:lnTo>
                  <a:pt x="5115" y="1606"/>
                </a:lnTo>
                <a:lnTo>
                  <a:pt x="5115" y="1606"/>
                </a:lnTo>
                <a:lnTo>
                  <a:pt x="5115" y="1606"/>
                </a:lnTo>
                <a:lnTo>
                  <a:pt x="5115" y="1606"/>
                </a:lnTo>
                <a:lnTo>
                  <a:pt x="5115" y="1606"/>
                </a:lnTo>
                <a:lnTo>
                  <a:pt x="5115" y="1606"/>
                </a:lnTo>
                <a:lnTo>
                  <a:pt x="5115" y="1606"/>
                </a:lnTo>
                <a:close/>
                <a:moveTo>
                  <a:pt x="5123" y="801"/>
                </a:moveTo>
                <a:lnTo>
                  <a:pt x="5123" y="801"/>
                </a:lnTo>
                <a:lnTo>
                  <a:pt x="5125" y="801"/>
                </a:lnTo>
                <a:lnTo>
                  <a:pt x="5125" y="801"/>
                </a:lnTo>
                <a:lnTo>
                  <a:pt x="5125" y="799"/>
                </a:lnTo>
                <a:lnTo>
                  <a:pt x="5123" y="799"/>
                </a:lnTo>
                <a:lnTo>
                  <a:pt x="5121" y="801"/>
                </a:lnTo>
                <a:lnTo>
                  <a:pt x="5121" y="801"/>
                </a:lnTo>
                <a:lnTo>
                  <a:pt x="5119" y="801"/>
                </a:lnTo>
                <a:lnTo>
                  <a:pt x="5123" y="801"/>
                </a:lnTo>
                <a:close/>
                <a:moveTo>
                  <a:pt x="5039" y="757"/>
                </a:moveTo>
                <a:lnTo>
                  <a:pt x="5037" y="755"/>
                </a:lnTo>
                <a:lnTo>
                  <a:pt x="5035" y="755"/>
                </a:lnTo>
                <a:lnTo>
                  <a:pt x="5035" y="753"/>
                </a:lnTo>
                <a:lnTo>
                  <a:pt x="5033" y="753"/>
                </a:lnTo>
                <a:lnTo>
                  <a:pt x="5035" y="755"/>
                </a:lnTo>
                <a:lnTo>
                  <a:pt x="5037" y="757"/>
                </a:lnTo>
                <a:lnTo>
                  <a:pt x="5043" y="759"/>
                </a:lnTo>
                <a:lnTo>
                  <a:pt x="5041" y="759"/>
                </a:lnTo>
                <a:lnTo>
                  <a:pt x="5039" y="757"/>
                </a:lnTo>
                <a:close/>
                <a:moveTo>
                  <a:pt x="5115" y="1604"/>
                </a:moveTo>
                <a:lnTo>
                  <a:pt x="5115" y="1604"/>
                </a:lnTo>
                <a:lnTo>
                  <a:pt x="5115" y="1604"/>
                </a:lnTo>
                <a:lnTo>
                  <a:pt x="5113" y="1604"/>
                </a:lnTo>
                <a:lnTo>
                  <a:pt x="5113" y="1604"/>
                </a:lnTo>
                <a:lnTo>
                  <a:pt x="5113" y="1604"/>
                </a:lnTo>
                <a:lnTo>
                  <a:pt x="5113" y="1604"/>
                </a:lnTo>
                <a:lnTo>
                  <a:pt x="5113" y="1604"/>
                </a:lnTo>
                <a:lnTo>
                  <a:pt x="5115" y="1604"/>
                </a:lnTo>
                <a:close/>
                <a:moveTo>
                  <a:pt x="5192" y="2197"/>
                </a:moveTo>
                <a:lnTo>
                  <a:pt x="5190" y="2197"/>
                </a:lnTo>
                <a:lnTo>
                  <a:pt x="5186" y="2197"/>
                </a:lnTo>
                <a:lnTo>
                  <a:pt x="5186" y="2197"/>
                </a:lnTo>
                <a:lnTo>
                  <a:pt x="5186" y="2197"/>
                </a:lnTo>
                <a:lnTo>
                  <a:pt x="5184" y="2199"/>
                </a:lnTo>
                <a:lnTo>
                  <a:pt x="5182" y="2199"/>
                </a:lnTo>
                <a:lnTo>
                  <a:pt x="5182" y="2201"/>
                </a:lnTo>
                <a:lnTo>
                  <a:pt x="5180" y="2201"/>
                </a:lnTo>
                <a:lnTo>
                  <a:pt x="5177" y="2204"/>
                </a:lnTo>
                <a:lnTo>
                  <a:pt x="5177" y="2204"/>
                </a:lnTo>
                <a:lnTo>
                  <a:pt x="5175" y="2204"/>
                </a:lnTo>
                <a:lnTo>
                  <a:pt x="5173" y="2204"/>
                </a:lnTo>
                <a:lnTo>
                  <a:pt x="5169" y="2201"/>
                </a:lnTo>
                <a:lnTo>
                  <a:pt x="5167" y="2201"/>
                </a:lnTo>
                <a:lnTo>
                  <a:pt x="5161" y="2199"/>
                </a:lnTo>
                <a:lnTo>
                  <a:pt x="5161" y="2199"/>
                </a:lnTo>
                <a:lnTo>
                  <a:pt x="5161" y="2199"/>
                </a:lnTo>
                <a:lnTo>
                  <a:pt x="5159" y="2197"/>
                </a:lnTo>
                <a:lnTo>
                  <a:pt x="5159" y="2197"/>
                </a:lnTo>
                <a:lnTo>
                  <a:pt x="5159" y="2197"/>
                </a:lnTo>
                <a:lnTo>
                  <a:pt x="5159" y="2197"/>
                </a:lnTo>
                <a:lnTo>
                  <a:pt x="5159" y="2197"/>
                </a:lnTo>
                <a:lnTo>
                  <a:pt x="5159" y="2197"/>
                </a:lnTo>
                <a:lnTo>
                  <a:pt x="5157" y="2195"/>
                </a:lnTo>
                <a:lnTo>
                  <a:pt x="5157" y="2191"/>
                </a:lnTo>
                <a:lnTo>
                  <a:pt x="5157" y="2187"/>
                </a:lnTo>
                <a:lnTo>
                  <a:pt x="5154" y="2185"/>
                </a:lnTo>
                <a:lnTo>
                  <a:pt x="5154" y="2185"/>
                </a:lnTo>
                <a:lnTo>
                  <a:pt x="5154" y="2183"/>
                </a:lnTo>
                <a:lnTo>
                  <a:pt x="5152" y="2183"/>
                </a:lnTo>
                <a:lnTo>
                  <a:pt x="5150" y="2180"/>
                </a:lnTo>
                <a:lnTo>
                  <a:pt x="5150" y="2180"/>
                </a:lnTo>
                <a:lnTo>
                  <a:pt x="5150" y="2178"/>
                </a:lnTo>
                <a:lnTo>
                  <a:pt x="5148" y="2178"/>
                </a:lnTo>
                <a:lnTo>
                  <a:pt x="5148" y="2180"/>
                </a:lnTo>
                <a:lnTo>
                  <a:pt x="5148" y="2180"/>
                </a:lnTo>
                <a:lnTo>
                  <a:pt x="5150" y="2183"/>
                </a:lnTo>
                <a:lnTo>
                  <a:pt x="5150" y="2183"/>
                </a:lnTo>
                <a:lnTo>
                  <a:pt x="5150" y="2183"/>
                </a:lnTo>
                <a:lnTo>
                  <a:pt x="5150" y="2185"/>
                </a:lnTo>
                <a:lnTo>
                  <a:pt x="5150" y="2185"/>
                </a:lnTo>
                <a:lnTo>
                  <a:pt x="5150" y="2189"/>
                </a:lnTo>
                <a:lnTo>
                  <a:pt x="5150" y="2191"/>
                </a:lnTo>
                <a:lnTo>
                  <a:pt x="5150" y="2191"/>
                </a:lnTo>
                <a:lnTo>
                  <a:pt x="5150" y="2191"/>
                </a:lnTo>
                <a:lnTo>
                  <a:pt x="5148" y="2191"/>
                </a:lnTo>
                <a:lnTo>
                  <a:pt x="5148" y="2191"/>
                </a:lnTo>
                <a:lnTo>
                  <a:pt x="5148" y="2189"/>
                </a:lnTo>
                <a:lnTo>
                  <a:pt x="5148" y="2187"/>
                </a:lnTo>
                <a:lnTo>
                  <a:pt x="5146" y="2187"/>
                </a:lnTo>
                <a:lnTo>
                  <a:pt x="5144" y="2187"/>
                </a:lnTo>
                <a:lnTo>
                  <a:pt x="5142" y="2185"/>
                </a:lnTo>
                <a:lnTo>
                  <a:pt x="5142" y="2185"/>
                </a:lnTo>
                <a:lnTo>
                  <a:pt x="5142" y="2187"/>
                </a:lnTo>
                <a:lnTo>
                  <a:pt x="5140" y="2185"/>
                </a:lnTo>
                <a:lnTo>
                  <a:pt x="5140" y="2185"/>
                </a:lnTo>
                <a:lnTo>
                  <a:pt x="5140" y="2185"/>
                </a:lnTo>
                <a:lnTo>
                  <a:pt x="5140" y="2185"/>
                </a:lnTo>
                <a:lnTo>
                  <a:pt x="5140" y="2185"/>
                </a:lnTo>
                <a:lnTo>
                  <a:pt x="5140" y="2183"/>
                </a:lnTo>
                <a:lnTo>
                  <a:pt x="5140" y="2180"/>
                </a:lnTo>
                <a:lnTo>
                  <a:pt x="5140" y="2178"/>
                </a:lnTo>
                <a:lnTo>
                  <a:pt x="5140" y="2178"/>
                </a:lnTo>
                <a:lnTo>
                  <a:pt x="5140" y="2178"/>
                </a:lnTo>
                <a:lnTo>
                  <a:pt x="5140" y="2176"/>
                </a:lnTo>
                <a:lnTo>
                  <a:pt x="5138" y="2172"/>
                </a:lnTo>
                <a:lnTo>
                  <a:pt x="5136" y="2172"/>
                </a:lnTo>
                <a:lnTo>
                  <a:pt x="5136" y="2170"/>
                </a:lnTo>
                <a:lnTo>
                  <a:pt x="5133" y="2168"/>
                </a:lnTo>
                <a:lnTo>
                  <a:pt x="5133" y="2168"/>
                </a:lnTo>
                <a:lnTo>
                  <a:pt x="5136" y="2168"/>
                </a:lnTo>
                <a:lnTo>
                  <a:pt x="5138" y="2168"/>
                </a:lnTo>
                <a:lnTo>
                  <a:pt x="5136" y="2166"/>
                </a:lnTo>
                <a:lnTo>
                  <a:pt x="5136" y="2166"/>
                </a:lnTo>
                <a:lnTo>
                  <a:pt x="5136" y="2164"/>
                </a:lnTo>
                <a:lnTo>
                  <a:pt x="5136" y="2162"/>
                </a:lnTo>
                <a:lnTo>
                  <a:pt x="5136" y="2162"/>
                </a:lnTo>
                <a:lnTo>
                  <a:pt x="5133" y="2162"/>
                </a:lnTo>
                <a:lnTo>
                  <a:pt x="5133" y="2162"/>
                </a:lnTo>
                <a:lnTo>
                  <a:pt x="5133" y="2160"/>
                </a:lnTo>
                <a:lnTo>
                  <a:pt x="5133" y="2160"/>
                </a:lnTo>
                <a:lnTo>
                  <a:pt x="5133" y="2160"/>
                </a:lnTo>
                <a:lnTo>
                  <a:pt x="5131" y="2160"/>
                </a:lnTo>
                <a:lnTo>
                  <a:pt x="5131" y="2160"/>
                </a:lnTo>
                <a:lnTo>
                  <a:pt x="5129" y="2160"/>
                </a:lnTo>
                <a:lnTo>
                  <a:pt x="5129" y="2157"/>
                </a:lnTo>
                <a:lnTo>
                  <a:pt x="5129" y="2157"/>
                </a:lnTo>
                <a:lnTo>
                  <a:pt x="5129" y="2157"/>
                </a:lnTo>
                <a:lnTo>
                  <a:pt x="5127" y="2155"/>
                </a:lnTo>
                <a:lnTo>
                  <a:pt x="5127" y="2155"/>
                </a:lnTo>
                <a:lnTo>
                  <a:pt x="5125" y="2155"/>
                </a:lnTo>
                <a:lnTo>
                  <a:pt x="5125" y="2155"/>
                </a:lnTo>
                <a:lnTo>
                  <a:pt x="5125" y="2155"/>
                </a:lnTo>
                <a:lnTo>
                  <a:pt x="5123" y="2155"/>
                </a:lnTo>
                <a:lnTo>
                  <a:pt x="5121" y="2153"/>
                </a:lnTo>
                <a:lnTo>
                  <a:pt x="5121" y="2153"/>
                </a:lnTo>
                <a:lnTo>
                  <a:pt x="5121" y="2153"/>
                </a:lnTo>
                <a:lnTo>
                  <a:pt x="5119" y="2153"/>
                </a:lnTo>
                <a:lnTo>
                  <a:pt x="5119" y="2153"/>
                </a:lnTo>
                <a:lnTo>
                  <a:pt x="5119" y="2155"/>
                </a:lnTo>
                <a:lnTo>
                  <a:pt x="5119" y="2153"/>
                </a:lnTo>
                <a:lnTo>
                  <a:pt x="5117" y="2153"/>
                </a:lnTo>
                <a:lnTo>
                  <a:pt x="5117" y="2153"/>
                </a:lnTo>
                <a:lnTo>
                  <a:pt x="5117" y="2151"/>
                </a:lnTo>
                <a:lnTo>
                  <a:pt x="5115" y="2149"/>
                </a:lnTo>
                <a:lnTo>
                  <a:pt x="5115" y="2149"/>
                </a:lnTo>
                <a:lnTo>
                  <a:pt x="5113" y="2147"/>
                </a:lnTo>
                <a:lnTo>
                  <a:pt x="5115" y="2145"/>
                </a:lnTo>
                <a:lnTo>
                  <a:pt x="5113" y="2145"/>
                </a:lnTo>
                <a:lnTo>
                  <a:pt x="5110" y="2147"/>
                </a:lnTo>
                <a:lnTo>
                  <a:pt x="5113" y="2149"/>
                </a:lnTo>
                <a:lnTo>
                  <a:pt x="5115" y="2151"/>
                </a:lnTo>
                <a:lnTo>
                  <a:pt x="5117" y="2153"/>
                </a:lnTo>
                <a:lnTo>
                  <a:pt x="5117" y="2155"/>
                </a:lnTo>
                <a:lnTo>
                  <a:pt x="5117" y="2157"/>
                </a:lnTo>
                <a:lnTo>
                  <a:pt x="5115" y="2157"/>
                </a:lnTo>
                <a:lnTo>
                  <a:pt x="5117" y="2160"/>
                </a:lnTo>
                <a:lnTo>
                  <a:pt x="5117" y="2160"/>
                </a:lnTo>
                <a:lnTo>
                  <a:pt x="5119" y="2160"/>
                </a:lnTo>
                <a:lnTo>
                  <a:pt x="5119" y="2162"/>
                </a:lnTo>
                <a:lnTo>
                  <a:pt x="5119" y="2162"/>
                </a:lnTo>
                <a:lnTo>
                  <a:pt x="5119" y="2162"/>
                </a:lnTo>
                <a:lnTo>
                  <a:pt x="5119" y="2164"/>
                </a:lnTo>
                <a:lnTo>
                  <a:pt x="5119" y="2162"/>
                </a:lnTo>
                <a:lnTo>
                  <a:pt x="5121" y="2162"/>
                </a:lnTo>
                <a:lnTo>
                  <a:pt x="5121" y="2162"/>
                </a:lnTo>
                <a:lnTo>
                  <a:pt x="5121" y="2160"/>
                </a:lnTo>
                <a:lnTo>
                  <a:pt x="5123" y="2160"/>
                </a:lnTo>
                <a:lnTo>
                  <a:pt x="5123" y="2160"/>
                </a:lnTo>
                <a:lnTo>
                  <a:pt x="5123" y="2162"/>
                </a:lnTo>
                <a:lnTo>
                  <a:pt x="5123" y="2162"/>
                </a:lnTo>
                <a:lnTo>
                  <a:pt x="5121" y="2162"/>
                </a:lnTo>
                <a:lnTo>
                  <a:pt x="5121" y="2164"/>
                </a:lnTo>
                <a:lnTo>
                  <a:pt x="5127" y="2174"/>
                </a:lnTo>
                <a:lnTo>
                  <a:pt x="5129" y="2174"/>
                </a:lnTo>
                <a:lnTo>
                  <a:pt x="5129" y="2176"/>
                </a:lnTo>
                <a:lnTo>
                  <a:pt x="5129" y="2178"/>
                </a:lnTo>
                <a:lnTo>
                  <a:pt x="5131" y="2176"/>
                </a:lnTo>
                <a:lnTo>
                  <a:pt x="5131" y="2176"/>
                </a:lnTo>
                <a:lnTo>
                  <a:pt x="5131" y="2176"/>
                </a:lnTo>
                <a:lnTo>
                  <a:pt x="5129" y="2174"/>
                </a:lnTo>
                <a:lnTo>
                  <a:pt x="5127" y="2172"/>
                </a:lnTo>
                <a:lnTo>
                  <a:pt x="5127" y="2170"/>
                </a:lnTo>
                <a:lnTo>
                  <a:pt x="5127" y="2170"/>
                </a:lnTo>
                <a:lnTo>
                  <a:pt x="5127" y="2172"/>
                </a:lnTo>
                <a:lnTo>
                  <a:pt x="5129" y="2172"/>
                </a:lnTo>
                <a:lnTo>
                  <a:pt x="5131" y="2174"/>
                </a:lnTo>
                <a:lnTo>
                  <a:pt x="5133" y="2174"/>
                </a:lnTo>
                <a:lnTo>
                  <a:pt x="5131" y="2174"/>
                </a:lnTo>
                <a:lnTo>
                  <a:pt x="5131" y="2174"/>
                </a:lnTo>
                <a:lnTo>
                  <a:pt x="5133" y="2174"/>
                </a:lnTo>
                <a:lnTo>
                  <a:pt x="5133" y="2174"/>
                </a:lnTo>
                <a:lnTo>
                  <a:pt x="5133" y="2176"/>
                </a:lnTo>
                <a:lnTo>
                  <a:pt x="5133" y="2176"/>
                </a:lnTo>
                <a:lnTo>
                  <a:pt x="5133" y="2176"/>
                </a:lnTo>
                <a:lnTo>
                  <a:pt x="5133" y="2178"/>
                </a:lnTo>
                <a:lnTo>
                  <a:pt x="5136" y="2178"/>
                </a:lnTo>
                <a:lnTo>
                  <a:pt x="5136" y="2180"/>
                </a:lnTo>
                <a:lnTo>
                  <a:pt x="5136" y="2180"/>
                </a:lnTo>
                <a:lnTo>
                  <a:pt x="5133" y="2180"/>
                </a:lnTo>
                <a:lnTo>
                  <a:pt x="5131" y="2178"/>
                </a:lnTo>
                <a:lnTo>
                  <a:pt x="5131" y="2178"/>
                </a:lnTo>
                <a:lnTo>
                  <a:pt x="5133" y="2183"/>
                </a:lnTo>
                <a:lnTo>
                  <a:pt x="5133" y="2185"/>
                </a:lnTo>
                <a:lnTo>
                  <a:pt x="5136" y="2185"/>
                </a:lnTo>
                <a:lnTo>
                  <a:pt x="5136" y="2187"/>
                </a:lnTo>
                <a:lnTo>
                  <a:pt x="5136" y="2187"/>
                </a:lnTo>
                <a:lnTo>
                  <a:pt x="5138" y="2187"/>
                </a:lnTo>
                <a:lnTo>
                  <a:pt x="5138" y="2187"/>
                </a:lnTo>
                <a:lnTo>
                  <a:pt x="5140" y="2187"/>
                </a:lnTo>
                <a:lnTo>
                  <a:pt x="5140" y="2187"/>
                </a:lnTo>
                <a:lnTo>
                  <a:pt x="5142" y="2189"/>
                </a:lnTo>
                <a:lnTo>
                  <a:pt x="5142" y="2189"/>
                </a:lnTo>
                <a:lnTo>
                  <a:pt x="5140" y="2189"/>
                </a:lnTo>
                <a:lnTo>
                  <a:pt x="5140" y="2191"/>
                </a:lnTo>
                <a:lnTo>
                  <a:pt x="5140" y="2191"/>
                </a:lnTo>
                <a:lnTo>
                  <a:pt x="5138" y="2189"/>
                </a:lnTo>
                <a:lnTo>
                  <a:pt x="5138" y="2189"/>
                </a:lnTo>
                <a:lnTo>
                  <a:pt x="5138" y="2189"/>
                </a:lnTo>
                <a:lnTo>
                  <a:pt x="5138" y="2193"/>
                </a:lnTo>
                <a:lnTo>
                  <a:pt x="5138" y="2193"/>
                </a:lnTo>
                <a:lnTo>
                  <a:pt x="5140" y="2193"/>
                </a:lnTo>
                <a:lnTo>
                  <a:pt x="5140" y="2193"/>
                </a:lnTo>
                <a:lnTo>
                  <a:pt x="5140" y="2195"/>
                </a:lnTo>
                <a:lnTo>
                  <a:pt x="5140" y="2195"/>
                </a:lnTo>
                <a:lnTo>
                  <a:pt x="5140" y="2199"/>
                </a:lnTo>
                <a:lnTo>
                  <a:pt x="5142" y="2201"/>
                </a:lnTo>
                <a:lnTo>
                  <a:pt x="5142" y="2201"/>
                </a:lnTo>
                <a:lnTo>
                  <a:pt x="5140" y="2201"/>
                </a:lnTo>
                <a:lnTo>
                  <a:pt x="5140" y="2201"/>
                </a:lnTo>
                <a:lnTo>
                  <a:pt x="5140" y="2204"/>
                </a:lnTo>
                <a:lnTo>
                  <a:pt x="5140" y="2206"/>
                </a:lnTo>
                <a:lnTo>
                  <a:pt x="5140" y="2208"/>
                </a:lnTo>
                <a:lnTo>
                  <a:pt x="5138" y="2212"/>
                </a:lnTo>
                <a:lnTo>
                  <a:pt x="5138" y="2214"/>
                </a:lnTo>
                <a:lnTo>
                  <a:pt x="5138" y="2218"/>
                </a:lnTo>
                <a:lnTo>
                  <a:pt x="5138" y="2218"/>
                </a:lnTo>
                <a:lnTo>
                  <a:pt x="5136" y="2220"/>
                </a:lnTo>
                <a:lnTo>
                  <a:pt x="5133" y="2220"/>
                </a:lnTo>
                <a:lnTo>
                  <a:pt x="5133" y="2220"/>
                </a:lnTo>
                <a:lnTo>
                  <a:pt x="5133" y="2220"/>
                </a:lnTo>
                <a:lnTo>
                  <a:pt x="5129" y="2222"/>
                </a:lnTo>
                <a:lnTo>
                  <a:pt x="5127" y="2222"/>
                </a:lnTo>
                <a:lnTo>
                  <a:pt x="5125" y="2225"/>
                </a:lnTo>
                <a:lnTo>
                  <a:pt x="5125" y="2225"/>
                </a:lnTo>
                <a:lnTo>
                  <a:pt x="5125" y="2225"/>
                </a:lnTo>
                <a:lnTo>
                  <a:pt x="5125" y="2227"/>
                </a:lnTo>
                <a:lnTo>
                  <a:pt x="5125" y="2227"/>
                </a:lnTo>
                <a:lnTo>
                  <a:pt x="5125" y="2229"/>
                </a:lnTo>
                <a:lnTo>
                  <a:pt x="5127" y="2229"/>
                </a:lnTo>
                <a:lnTo>
                  <a:pt x="5131" y="2231"/>
                </a:lnTo>
                <a:lnTo>
                  <a:pt x="5133" y="2231"/>
                </a:lnTo>
                <a:lnTo>
                  <a:pt x="5136" y="2233"/>
                </a:lnTo>
                <a:lnTo>
                  <a:pt x="5138" y="2235"/>
                </a:lnTo>
                <a:lnTo>
                  <a:pt x="5138" y="2235"/>
                </a:lnTo>
                <a:lnTo>
                  <a:pt x="5140" y="2235"/>
                </a:lnTo>
                <a:lnTo>
                  <a:pt x="5144" y="2237"/>
                </a:lnTo>
                <a:lnTo>
                  <a:pt x="5146" y="2239"/>
                </a:lnTo>
                <a:lnTo>
                  <a:pt x="5146" y="2241"/>
                </a:lnTo>
                <a:lnTo>
                  <a:pt x="5146" y="2243"/>
                </a:lnTo>
                <a:lnTo>
                  <a:pt x="5146" y="2245"/>
                </a:lnTo>
                <a:lnTo>
                  <a:pt x="5146" y="2248"/>
                </a:lnTo>
                <a:lnTo>
                  <a:pt x="5144" y="2252"/>
                </a:lnTo>
                <a:lnTo>
                  <a:pt x="5140" y="2256"/>
                </a:lnTo>
                <a:lnTo>
                  <a:pt x="5138" y="2258"/>
                </a:lnTo>
                <a:lnTo>
                  <a:pt x="5138" y="2258"/>
                </a:lnTo>
                <a:lnTo>
                  <a:pt x="5138" y="2260"/>
                </a:lnTo>
                <a:lnTo>
                  <a:pt x="5138" y="2260"/>
                </a:lnTo>
                <a:lnTo>
                  <a:pt x="5138" y="2260"/>
                </a:lnTo>
                <a:lnTo>
                  <a:pt x="5140" y="2260"/>
                </a:lnTo>
                <a:lnTo>
                  <a:pt x="5140" y="2260"/>
                </a:lnTo>
                <a:lnTo>
                  <a:pt x="5140" y="2260"/>
                </a:lnTo>
                <a:lnTo>
                  <a:pt x="5140" y="2258"/>
                </a:lnTo>
                <a:lnTo>
                  <a:pt x="5142" y="2258"/>
                </a:lnTo>
                <a:lnTo>
                  <a:pt x="5142" y="2258"/>
                </a:lnTo>
                <a:lnTo>
                  <a:pt x="5142" y="2260"/>
                </a:lnTo>
                <a:lnTo>
                  <a:pt x="5142" y="2262"/>
                </a:lnTo>
                <a:lnTo>
                  <a:pt x="5142" y="2262"/>
                </a:lnTo>
                <a:lnTo>
                  <a:pt x="5142" y="2262"/>
                </a:lnTo>
                <a:lnTo>
                  <a:pt x="5144" y="2262"/>
                </a:lnTo>
                <a:lnTo>
                  <a:pt x="5146" y="2262"/>
                </a:lnTo>
                <a:lnTo>
                  <a:pt x="5146" y="2262"/>
                </a:lnTo>
                <a:lnTo>
                  <a:pt x="5146" y="2264"/>
                </a:lnTo>
                <a:lnTo>
                  <a:pt x="5146" y="2264"/>
                </a:lnTo>
                <a:lnTo>
                  <a:pt x="5148" y="2264"/>
                </a:lnTo>
                <a:lnTo>
                  <a:pt x="5148" y="2264"/>
                </a:lnTo>
                <a:lnTo>
                  <a:pt x="5150" y="2264"/>
                </a:lnTo>
                <a:lnTo>
                  <a:pt x="5152" y="2262"/>
                </a:lnTo>
                <a:lnTo>
                  <a:pt x="5154" y="2260"/>
                </a:lnTo>
                <a:lnTo>
                  <a:pt x="5157" y="2258"/>
                </a:lnTo>
                <a:lnTo>
                  <a:pt x="5159" y="2256"/>
                </a:lnTo>
                <a:lnTo>
                  <a:pt x="5159" y="2256"/>
                </a:lnTo>
                <a:lnTo>
                  <a:pt x="5161" y="2252"/>
                </a:lnTo>
                <a:lnTo>
                  <a:pt x="5163" y="2252"/>
                </a:lnTo>
                <a:lnTo>
                  <a:pt x="5163" y="2250"/>
                </a:lnTo>
                <a:lnTo>
                  <a:pt x="5165" y="2248"/>
                </a:lnTo>
                <a:lnTo>
                  <a:pt x="5167" y="2245"/>
                </a:lnTo>
                <a:lnTo>
                  <a:pt x="5167" y="2243"/>
                </a:lnTo>
                <a:lnTo>
                  <a:pt x="5169" y="2241"/>
                </a:lnTo>
                <a:lnTo>
                  <a:pt x="5169" y="2241"/>
                </a:lnTo>
                <a:lnTo>
                  <a:pt x="5171" y="2237"/>
                </a:lnTo>
                <a:lnTo>
                  <a:pt x="5173" y="2233"/>
                </a:lnTo>
                <a:lnTo>
                  <a:pt x="5171" y="2231"/>
                </a:lnTo>
                <a:lnTo>
                  <a:pt x="5171" y="2231"/>
                </a:lnTo>
                <a:lnTo>
                  <a:pt x="5171" y="2229"/>
                </a:lnTo>
                <a:lnTo>
                  <a:pt x="5171" y="2227"/>
                </a:lnTo>
                <a:lnTo>
                  <a:pt x="5173" y="2225"/>
                </a:lnTo>
                <a:lnTo>
                  <a:pt x="5173" y="2225"/>
                </a:lnTo>
                <a:lnTo>
                  <a:pt x="5173" y="2225"/>
                </a:lnTo>
                <a:lnTo>
                  <a:pt x="5175" y="2222"/>
                </a:lnTo>
                <a:lnTo>
                  <a:pt x="5177" y="2222"/>
                </a:lnTo>
                <a:lnTo>
                  <a:pt x="5180" y="2222"/>
                </a:lnTo>
                <a:lnTo>
                  <a:pt x="5182" y="2222"/>
                </a:lnTo>
                <a:lnTo>
                  <a:pt x="5184" y="2222"/>
                </a:lnTo>
                <a:lnTo>
                  <a:pt x="5184" y="2222"/>
                </a:lnTo>
                <a:lnTo>
                  <a:pt x="5184" y="2225"/>
                </a:lnTo>
                <a:lnTo>
                  <a:pt x="5186" y="2225"/>
                </a:lnTo>
                <a:lnTo>
                  <a:pt x="5186" y="2222"/>
                </a:lnTo>
                <a:lnTo>
                  <a:pt x="5186" y="2222"/>
                </a:lnTo>
                <a:lnTo>
                  <a:pt x="5186" y="2222"/>
                </a:lnTo>
                <a:lnTo>
                  <a:pt x="5186" y="2220"/>
                </a:lnTo>
                <a:lnTo>
                  <a:pt x="5186" y="2218"/>
                </a:lnTo>
                <a:lnTo>
                  <a:pt x="5186" y="2216"/>
                </a:lnTo>
                <a:lnTo>
                  <a:pt x="5188" y="2216"/>
                </a:lnTo>
                <a:lnTo>
                  <a:pt x="5190" y="2214"/>
                </a:lnTo>
                <a:lnTo>
                  <a:pt x="5190" y="2214"/>
                </a:lnTo>
                <a:lnTo>
                  <a:pt x="5190" y="2212"/>
                </a:lnTo>
                <a:lnTo>
                  <a:pt x="5192" y="2208"/>
                </a:lnTo>
                <a:lnTo>
                  <a:pt x="5192" y="2204"/>
                </a:lnTo>
                <a:lnTo>
                  <a:pt x="5192" y="2201"/>
                </a:lnTo>
                <a:lnTo>
                  <a:pt x="5194" y="2199"/>
                </a:lnTo>
                <a:lnTo>
                  <a:pt x="5194" y="2199"/>
                </a:lnTo>
                <a:lnTo>
                  <a:pt x="5194" y="2199"/>
                </a:lnTo>
                <a:lnTo>
                  <a:pt x="5192" y="2197"/>
                </a:lnTo>
                <a:close/>
                <a:moveTo>
                  <a:pt x="5113" y="1587"/>
                </a:moveTo>
                <a:lnTo>
                  <a:pt x="5113" y="1587"/>
                </a:lnTo>
                <a:lnTo>
                  <a:pt x="5113" y="1587"/>
                </a:lnTo>
                <a:lnTo>
                  <a:pt x="5113" y="1585"/>
                </a:lnTo>
                <a:lnTo>
                  <a:pt x="5113" y="1585"/>
                </a:lnTo>
                <a:lnTo>
                  <a:pt x="5113" y="1587"/>
                </a:lnTo>
                <a:close/>
                <a:moveTo>
                  <a:pt x="5138" y="1948"/>
                </a:moveTo>
                <a:lnTo>
                  <a:pt x="5138" y="1948"/>
                </a:lnTo>
                <a:lnTo>
                  <a:pt x="5138" y="1948"/>
                </a:lnTo>
                <a:lnTo>
                  <a:pt x="5138" y="1948"/>
                </a:lnTo>
                <a:lnTo>
                  <a:pt x="5138" y="1948"/>
                </a:lnTo>
                <a:lnTo>
                  <a:pt x="5138" y="1948"/>
                </a:lnTo>
                <a:lnTo>
                  <a:pt x="5138" y="1948"/>
                </a:lnTo>
                <a:close/>
                <a:moveTo>
                  <a:pt x="5175" y="1879"/>
                </a:moveTo>
                <a:lnTo>
                  <a:pt x="5175" y="1881"/>
                </a:lnTo>
                <a:lnTo>
                  <a:pt x="5175" y="1881"/>
                </a:lnTo>
                <a:lnTo>
                  <a:pt x="5175" y="1879"/>
                </a:lnTo>
                <a:lnTo>
                  <a:pt x="5175" y="1879"/>
                </a:lnTo>
                <a:lnTo>
                  <a:pt x="5175" y="1879"/>
                </a:lnTo>
                <a:lnTo>
                  <a:pt x="5175" y="1879"/>
                </a:lnTo>
                <a:lnTo>
                  <a:pt x="5175" y="1879"/>
                </a:lnTo>
                <a:close/>
                <a:moveTo>
                  <a:pt x="5177" y="811"/>
                </a:moveTo>
                <a:lnTo>
                  <a:pt x="5177" y="811"/>
                </a:lnTo>
                <a:lnTo>
                  <a:pt x="5180" y="809"/>
                </a:lnTo>
                <a:lnTo>
                  <a:pt x="5180" y="809"/>
                </a:lnTo>
                <a:lnTo>
                  <a:pt x="5182" y="807"/>
                </a:lnTo>
                <a:lnTo>
                  <a:pt x="5182" y="807"/>
                </a:lnTo>
                <a:lnTo>
                  <a:pt x="5182" y="807"/>
                </a:lnTo>
                <a:lnTo>
                  <a:pt x="5180" y="807"/>
                </a:lnTo>
                <a:lnTo>
                  <a:pt x="5180" y="809"/>
                </a:lnTo>
                <a:lnTo>
                  <a:pt x="5180" y="809"/>
                </a:lnTo>
                <a:lnTo>
                  <a:pt x="5177" y="809"/>
                </a:lnTo>
                <a:lnTo>
                  <a:pt x="5175" y="811"/>
                </a:lnTo>
                <a:lnTo>
                  <a:pt x="5175" y="811"/>
                </a:lnTo>
                <a:lnTo>
                  <a:pt x="5177" y="811"/>
                </a:lnTo>
                <a:close/>
                <a:moveTo>
                  <a:pt x="5188" y="1908"/>
                </a:moveTo>
                <a:lnTo>
                  <a:pt x="5190" y="1908"/>
                </a:lnTo>
                <a:lnTo>
                  <a:pt x="5190" y="1908"/>
                </a:lnTo>
                <a:lnTo>
                  <a:pt x="5190" y="1908"/>
                </a:lnTo>
                <a:lnTo>
                  <a:pt x="5190" y="1908"/>
                </a:lnTo>
                <a:lnTo>
                  <a:pt x="5190" y="1908"/>
                </a:lnTo>
                <a:lnTo>
                  <a:pt x="5192" y="1908"/>
                </a:lnTo>
                <a:lnTo>
                  <a:pt x="5194" y="1908"/>
                </a:lnTo>
                <a:lnTo>
                  <a:pt x="5194" y="1906"/>
                </a:lnTo>
                <a:lnTo>
                  <a:pt x="5192" y="1906"/>
                </a:lnTo>
                <a:lnTo>
                  <a:pt x="5192" y="1906"/>
                </a:lnTo>
                <a:lnTo>
                  <a:pt x="5190" y="1906"/>
                </a:lnTo>
                <a:lnTo>
                  <a:pt x="5190" y="1906"/>
                </a:lnTo>
                <a:lnTo>
                  <a:pt x="5188" y="1908"/>
                </a:lnTo>
                <a:lnTo>
                  <a:pt x="5188" y="1908"/>
                </a:lnTo>
                <a:lnTo>
                  <a:pt x="5188" y="1908"/>
                </a:lnTo>
                <a:lnTo>
                  <a:pt x="5186" y="1908"/>
                </a:lnTo>
                <a:lnTo>
                  <a:pt x="5186" y="1908"/>
                </a:lnTo>
                <a:lnTo>
                  <a:pt x="5186" y="1910"/>
                </a:lnTo>
                <a:lnTo>
                  <a:pt x="5188" y="1908"/>
                </a:lnTo>
                <a:close/>
                <a:moveTo>
                  <a:pt x="5194" y="1889"/>
                </a:moveTo>
                <a:lnTo>
                  <a:pt x="5194" y="1889"/>
                </a:lnTo>
                <a:lnTo>
                  <a:pt x="5194" y="1887"/>
                </a:lnTo>
                <a:lnTo>
                  <a:pt x="5194" y="1887"/>
                </a:lnTo>
                <a:lnTo>
                  <a:pt x="5194" y="1887"/>
                </a:lnTo>
                <a:lnTo>
                  <a:pt x="5192" y="1885"/>
                </a:lnTo>
                <a:lnTo>
                  <a:pt x="5192" y="1885"/>
                </a:lnTo>
                <a:lnTo>
                  <a:pt x="5190" y="1885"/>
                </a:lnTo>
                <a:lnTo>
                  <a:pt x="5190" y="1883"/>
                </a:lnTo>
                <a:lnTo>
                  <a:pt x="5190" y="1883"/>
                </a:lnTo>
                <a:lnTo>
                  <a:pt x="5190" y="1883"/>
                </a:lnTo>
                <a:lnTo>
                  <a:pt x="5190" y="1883"/>
                </a:lnTo>
                <a:lnTo>
                  <a:pt x="5188" y="1883"/>
                </a:lnTo>
                <a:lnTo>
                  <a:pt x="5186" y="1883"/>
                </a:lnTo>
                <a:lnTo>
                  <a:pt x="5184" y="1883"/>
                </a:lnTo>
                <a:lnTo>
                  <a:pt x="5182" y="1885"/>
                </a:lnTo>
                <a:lnTo>
                  <a:pt x="5180" y="1885"/>
                </a:lnTo>
                <a:lnTo>
                  <a:pt x="5177" y="1887"/>
                </a:lnTo>
                <a:lnTo>
                  <a:pt x="5177" y="1887"/>
                </a:lnTo>
                <a:lnTo>
                  <a:pt x="5177" y="1889"/>
                </a:lnTo>
                <a:lnTo>
                  <a:pt x="5177" y="1889"/>
                </a:lnTo>
                <a:lnTo>
                  <a:pt x="5177" y="1889"/>
                </a:lnTo>
                <a:lnTo>
                  <a:pt x="5177" y="1889"/>
                </a:lnTo>
                <a:lnTo>
                  <a:pt x="5177" y="1889"/>
                </a:lnTo>
                <a:lnTo>
                  <a:pt x="5177" y="1889"/>
                </a:lnTo>
                <a:lnTo>
                  <a:pt x="5175" y="1891"/>
                </a:lnTo>
                <a:lnTo>
                  <a:pt x="5175" y="1891"/>
                </a:lnTo>
                <a:lnTo>
                  <a:pt x="5175" y="1891"/>
                </a:lnTo>
                <a:lnTo>
                  <a:pt x="5177" y="1893"/>
                </a:lnTo>
                <a:lnTo>
                  <a:pt x="5177" y="1893"/>
                </a:lnTo>
                <a:lnTo>
                  <a:pt x="5180" y="1895"/>
                </a:lnTo>
                <a:lnTo>
                  <a:pt x="5182" y="1895"/>
                </a:lnTo>
                <a:lnTo>
                  <a:pt x="5184" y="1895"/>
                </a:lnTo>
                <a:lnTo>
                  <a:pt x="5184" y="1895"/>
                </a:lnTo>
                <a:lnTo>
                  <a:pt x="5186" y="1895"/>
                </a:lnTo>
                <a:lnTo>
                  <a:pt x="5188" y="1895"/>
                </a:lnTo>
                <a:lnTo>
                  <a:pt x="5188" y="1895"/>
                </a:lnTo>
                <a:lnTo>
                  <a:pt x="5190" y="1895"/>
                </a:lnTo>
                <a:lnTo>
                  <a:pt x="5192" y="1893"/>
                </a:lnTo>
                <a:lnTo>
                  <a:pt x="5192" y="1893"/>
                </a:lnTo>
                <a:lnTo>
                  <a:pt x="5192" y="1895"/>
                </a:lnTo>
                <a:lnTo>
                  <a:pt x="5194" y="1893"/>
                </a:lnTo>
                <a:lnTo>
                  <a:pt x="5194" y="1893"/>
                </a:lnTo>
                <a:lnTo>
                  <a:pt x="5196" y="1893"/>
                </a:lnTo>
                <a:lnTo>
                  <a:pt x="5196" y="1891"/>
                </a:lnTo>
                <a:lnTo>
                  <a:pt x="5194" y="1889"/>
                </a:lnTo>
                <a:close/>
                <a:moveTo>
                  <a:pt x="5173" y="1812"/>
                </a:moveTo>
                <a:lnTo>
                  <a:pt x="5173" y="1812"/>
                </a:lnTo>
                <a:lnTo>
                  <a:pt x="5173" y="1812"/>
                </a:lnTo>
                <a:lnTo>
                  <a:pt x="5173" y="1812"/>
                </a:lnTo>
                <a:lnTo>
                  <a:pt x="5173" y="1812"/>
                </a:lnTo>
                <a:lnTo>
                  <a:pt x="5171" y="1812"/>
                </a:lnTo>
                <a:lnTo>
                  <a:pt x="5171" y="1812"/>
                </a:lnTo>
                <a:lnTo>
                  <a:pt x="5173" y="1812"/>
                </a:lnTo>
                <a:lnTo>
                  <a:pt x="5173" y="1812"/>
                </a:lnTo>
                <a:close/>
                <a:moveTo>
                  <a:pt x="5140" y="1650"/>
                </a:moveTo>
                <a:lnTo>
                  <a:pt x="5140" y="1650"/>
                </a:lnTo>
                <a:lnTo>
                  <a:pt x="5140" y="1648"/>
                </a:lnTo>
                <a:lnTo>
                  <a:pt x="5140" y="1648"/>
                </a:lnTo>
                <a:lnTo>
                  <a:pt x="5140" y="1648"/>
                </a:lnTo>
                <a:lnTo>
                  <a:pt x="5140" y="1648"/>
                </a:lnTo>
                <a:lnTo>
                  <a:pt x="5140" y="1648"/>
                </a:lnTo>
                <a:lnTo>
                  <a:pt x="5140" y="1648"/>
                </a:lnTo>
                <a:lnTo>
                  <a:pt x="5140" y="1650"/>
                </a:lnTo>
                <a:close/>
                <a:moveTo>
                  <a:pt x="5094" y="1531"/>
                </a:moveTo>
                <a:lnTo>
                  <a:pt x="5096" y="1531"/>
                </a:lnTo>
                <a:lnTo>
                  <a:pt x="5096" y="1531"/>
                </a:lnTo>
                <a:lnTo>
                  <a:pt x="5096" y="1531"/>
                </a:lnTo>
                <a:lnTo>
                  <a:pt x="5096" y="1531"/>
                </a:lnTo>
                <a:lnTo>
                  <a:pt x="5094" y="1531"/>
                </a:lnTo>
                <a:lnTo>
                  <a:pt x="5094" y="1531"/>
                </a:lnTo>
                <a:lnTo>
                  <a:pt x="5094" y="1531"/>
                </a:lnTo>
                <a:lnTo>
                  <a:pt x="5094" y="1531"/>
                </a:lnTo>
                <a:lnTo>
                  <a:pt x="5094" y="1531"/>
                </a:lnTo>
                <a:close/>
                <a:moveTo>
                  <a:pt x="5150" y="2176"/>
                </a:moveTo>
                <a:lnTo>
                  <a:pt x="5150" y="2176"/>
                </a:lnTo>
                <a:lnTo>
                  <a:pt x="5150" y="2176"/>
                </a:lnTo>
                <a:lnTo>
                  <a:pt x="5150" y="2176"/>
                </a:lnTo>
                <a:lnTo>
                  <a:pt x="5150" y="2174"/>
                </a:lnTo>
                <a:lnTo>
                  <a:pt x="5150" y="2172"/>
                </a:lnTo>
                <a:lnTo>
                  <a:pt x="5148" y="2172"/>
                </a:lnTo>
                <a:lnTo>
                  <a:pt x="5148" y="2172"/>
                </a:lnTo>
                <a:lnTo>
                  <a:pt x="5148" y="2172"/>
                </a:lnTo>
                <a:lnTo>
                  <a:pt x="5148" y="2174"/>
                </a:lnTo>
                <a:lnTo>
                  <a:pt x="5148" y="2174"/>
                </a:lnTo>
                <a:lnTo>
                  <a:pt x="5148" y="2174"/>
                </a:lnTo>
                <a:lnTo>
                  <a:pt x="5150" y="2176"/>
                </a:lnTo>
                <a:close/>
                <a:moveTo>
                  <a:pt x="5136" y="1644"/>
                </a:moveTo>
                <a:lnTo>
                  <a:pt x="5136" y="1642"/>
                </a:lnTo>
                <a:lnTo>
                  <a:pt x="5136" y="1642"/>
                </a:lnTo>
                <a:lnTo>
                  <a:pt x="5136" y="1640"/>
                </a:lnTo>
                <a:lnTo>
                  <a:pt x="5136" y="1640"/>
                </a:lnTo>
                <a:lnTo>
                  <a:pt x="5133" y="1640"/>
                </a:lnTo>
                <a:lnTo>
                  <a:pt x="5133" y="1640"/>
                </a:lnTo>
                <a:lnTo>
                  <a:pt x="5133" y="1640"/>
                </a:lnTo>
                <a:lnTo>
                  <a:pt x="5136" y="1640"/>
                </a:lnTo>
                <a:lnTo>
                  <a:pt x="5136" y="1642"/>
                </a:lnTo>
                <a:lnTo>
                  <a:pt x="5136" y="1642"/>
                </a:lnTo>
                <a:lnTo>
                  <a:pt x="5136" y="1644"/>
                </a:lnTo>
                <a:close/>
                <a:moveTo>
                  <a:pt x="5115" y="791"/>
                </a:moveTo>
                <a:lnTo>
                  <a:pt x="5115" y="791"/>
                </a:lnTo>
                <a:lnTo>
                  <a:pt x="5110" y="788"/>
                </a:lnTo>
                <a:lnTo>
                  <a:pt x="5108" y="788"/>
                </a:lnTo>
                <a:lnTo>
                  <a:pt x="5106" y="791"/>
                </a:lnTo>
                <a:lnTo>
                  <a:pt x="5108" y="791"/>
                </a:lnTo>
                <a:lnTo>
                  <a:pt x="5110" y="793"/>
                </a:lnTo>
                <a:lnTo>
                  <a:pt x="5110" y="793"/>
                </a:lnTo>
                <a:lnTo>
                  <a:pt x="5113" y="795"/>
                </a:lnTo>
                <a:lnTo>
                  <a:pt x="5115" y="793"/>
                </a:lnTo>
                <a:lnTo>
                  <a:pt x="5117" y="793"/>
                </a:lnTo>
                <a:lnTo>
                  <a:pt x="5119" y="793"/>
                </a:lnTo>
                <a:lnTo>
                  <a:pt x="5119" y="793"/>
                </a:lnTo>
                <a:lnTo>
                  <a:pt x="5119" y="793"/>
                </a:lnTo>
                <a:lnTo>
                  <a:pt x="5121" y="793"/>
                </a:lnTo>
                <a:lnTo>
                  <a:pt x="5117" y="791"/>
                </a:lnTo>
                <a:lnTo>
                  <a:pt x="5115" y="791"/>
                </a:lnTo>
                <a:close/>
                <a:moveTo>
                  <a:pt x="5022" y="1929"/>
                </a:moveTo>
                <a:lnTo>
                  <a:pt x="5022" y="1929"/>
                </a:lnTo>
                <a:lnTo>
                  <a:pt x="5020" y="1929"/>
                </a:lnTo>
                <a:lnTo>
                  <a:pt x="5020" y="1929"/>
                </a:lnTo>
                <a:lnTo>
                  <a:pt x="5020" y="1931"/>
                </a:lnTo>
                <a:lnTo>
                  <a:pt x="5020" y="1931"/>
                </a:lnTo>
                <a:lnTo>
                  <a:pt x="5020" y="1933"/>
                </a:lnTo>
                <a:lnTo>
                  <a:pt x="5020" y="1933"/>
                </a:lnTo>
                <a:lnTo>
                  <a:pt x="5020" y="1931"/>
                </a:lnTo>
                <a:lnTo>
                  <a:pt x="5022" y="1931"/>
                </a:lnTo>
                <a:lnTo>
                  <a:pt x="5020" y="1931"/>
                </a:lnTo>
                <a:lnTo>
                  <a:pt x="5020" y="1929"/>
                </a:lnTo>
                <a:lnTo>
                  <a:pt x="5022" y="1929"/>
                </a:lnTo>
                <a:lnTo>
                  <a:pt x="5022" y="1929"/>
                </a:lnTo>
                <a:close/>
                <a:moveTo>
                  <a:pt x="5029" y="1858"/>
                </a:moveTo>
                <a:lnTo>
                  <a:pt x="5031" y="1860"/>
                </a:lnTo>
                <a:lnTo>
                  <a:pt x="5031" y="1858"/>
                </a:lnTo>
                <a:lnTo>
                  <a:pt x="5031" y="1858"/>
                </a:lnTo>
                <a:lnTo>
                  <a:pt x="5029" y="1858"/>
                </a:lnTo>
                <a:lnTo>
                  <a:pt x="5029" y="1858"/>
                </a:lnTo>
                <a:close/>
                <a:moveTo>
                  <a:pt x="5027" y="2327"/>
                </a:moveTo>
                <a:lnTo>
                  <a:pt x="5025" y="2329"/>
                </a:lnTo>
                <a:lnTo>
                  <a:pt x="5027" y="2329"/>
                </a:lnTo>
                <a:lnTo>
                  <a:pt x="5027" y="2329"/>
                </a:lnTo>
                <a:lnTo>
                  <a:pt x="5027" y="2327"/>
                </a:lnTo>
                <a:lnTo>
                  <a:pt x="5027" y="2327"/>
                </a:lnTo>
                <a:close/>
                <a:moveTo>
                  <a:pt x="5033" y="1962"/>
                </a:moveTo>
                <a:lnTo>
                  <a:pt x="5035" y="1962"/>
                </a:lnTo>
                <a:lnTo>
                  <a:pt x="5035" y="1962"/>
                </a:lnTo>
                <a:lnTo>
                  <a:pt x="5035" y="1960"/>
                </a:lnTo>
                <a:lnTo>
                  <a:pt x="5033" y="1960"/>
                </a:lnTo>
                <a:lnTo>
                  <a:pt x="5033" y="1960"/>
                </a:lnTo>
                <a:lnTo>
                  <a:pt x="5033" y="1962"/>
                </a:lnTo>
                <a:lnTo>
                  <a:pt x="5033" y="1962"/>
                </a:lnTo>
                <a:close/>
                <a:moveTo>
                  <a:pt x="5014" y="1784"/>
                </a:moveTo>
                <a:lnTo>
                  <a:pt x="5012" y="1784"/>
                </a:lnTo>
                <a:lnTo>
                  <a:pt x="5012" y="1784"/>
                </a:lnTo>
                <a:lnTo>
                  <a:pt x="5010" y="1786"/>
                </a:lnTo>
                <a:lnTo>
                  <a:pt x="5010" y="1786"/>
                </a:lnTo>
                <a:lnTo>
                  <a:pt x="5010" y="1786"/>
                </a:lnTo>
                <a:lnTo>
                  <a:pt x="5010" y="1786"/>
                </a:lnTo>
                <a:lnTo>
                  <a:pt x="5010" y="1786"/>
                </a:lnTo>
                <a:lnTo>
                  <a:pt x="5010" y="1786"/>
                </a:lnTo>
                <a:lnTo>
                  <a:pt x="5012" y="1788"/>
                </a:lnTo>
                <a:lnTo>
                  <a:pt x="5012" y="1786"/>
                </a:lnTo>
                <a:lnTo>
                  <a:pt x="5012" y="1786"/>
                </a:lnTo>
                <a:lnTo>
                  <a:pt x="5014" y="1786"/>
                </a:lnTo>
                <a:lnTo>
                  <a:pt x="5014" y="1786"/>
                </a:lnTo>
                <a:lnTo>
                  <a:pt x="5014" y="1786"/>
                </a:lnTo>
                <a:lnTo>
                  <a:pt x="5014" y="1784"/>
                </a:lnTo>
                <a:lnTo>
                  <a:pt x="5014" y="1784"/>
                </a:lnTo>
                <a:close/>
                <a:moveTo>
                  <a:pt x="5031" y="1862"/>
                </a:moveTo>
                <a:lnTo>
                  <a:pt x="5031" y="1862"/>
                </a:lnTo>
                <a:lnTo>
                  <a:pt x="5029" y="1862"/>
                </a:lnTo>
                <a:lnTo>
                  <a:pt x="5029" y="1864"/>
                </a:lnTo>
                <a:lnTo>
                  <a:pt x="5031" y="1866"/>
                </a:lnTo>
                <a:lnTo>
                  <a:pt x="5031" y="1864"/>
                </a:lnTo>
                <a:lnTo>
                  <a:pt x="5031" y="1864"/>
                </a:lnTo>
                <a:lnTo>
                  <a:pt x="5033" y="1866"/>
                </a:lnTo>
                <a:lnTo>
                  <a:pt x="5033" y="1866"/>
                </a:lnTo>
                <a:lnTo>
                  <a:pt x="5033" y="1868"/>
                </a:lnTo>
                <a:lnTo>
                  <a:pt x="5033" y="1870"/>
                </a:lnTo>
                <a:lnTo>
                  <a:pt x="5033" y="1870"/>
                </a:lnTo>
                <a:lnTo>
                  <a:pt x="5033" y="1870"/>
                </a:lnTo>
                <a:lnTo>
                  <a:pt x="5035" y="1870"/>
                </a:lnTo>
                <a:lnTo>
                  <a:pt x="5035" y="1870"/>
                </a:lnTo>
                <a:lnTo>
                  <a:pt x="5037" y="1870"/>
                </a:lnTo>
                <a:lnTo>
                  <a:pt x="5039" y="1870"/>
                </a:lnTo>
                <a:lnTo>
                  <a:pt x="5039" y="1868"/>
                </a:lnTo>
                <a:lnTo>
                  <a:pt x="5039" y="1868"/>
                </a:lnTo>
                <a:lnTo>
                  <a:pt x="5037" y="1868"/>
                </a:lnTo>
                <a:lnTo>
                  <a:pt x="5037" y="1866"/>
                </a:lnTo>
                <a:lnTo>
                  <a:pt x="5037" y="1866"/>
                </a:lnTo>
                <a:lnTo>
                  <a:pt x="5035" y="1866"/>
                </a:lnTo>
                <a:lnTo>
                  <a:pt x="5035" y="1864"/>
                </a:lnTo>
                <a:lnTo>
                  <a:pt x="5033" y="1864"/>
                </a:lnTo>
                <a:lnTo>
                  <a:pt x="5033" y="1864"/>
                </a:lnTo>
                <a:lnTo>
                  <a:pt x="5033" y="1862"/>
                </a:lnTo>
                <a:lnTo>
                  <a:pt x="5031" y="1862"/>
                </a:lnTo>
                <a:close/>
                <a:moveTo>
                  <a:pt x="5033" y="1830"/>
                </a:moveTo>
                <a:lnTo>
                  <a:pt x="5033" y="1832"/>
                </a:lnTo>
                <a:lnTo>
                  <a:pt x="5033" y="1832"/>
                </a:lnTo>
                <a:lnTo>
                  <a:pt x="5035" y="1832"/>
                </a:lnTo>
                <a:lnTo>
                  <a:pt x="5035" y="1832"/>
                </a:lnTo>
                <a:lnTo>
                  <a:pt x="5035" y="1832"/>
                </a:lnTo>
                <a:lnTo>
                  <a:pt x="5035" y="1830"/>
                </a:lnTo>
                <a:lnTo>
                  <a:pt x="5035" y="1830"/>
                </a:lnTo>
                <a:lnTo>
                  <a:pt x="5035" y="1830"/>
                </a:lnTo>
                <a:lnTo>
                  <a:pt x="5035" y="1828"/>
                </a:lnTo>
                <a:lnTo>
                  <a:pt x="5033" y="1830"/>
                </a:lnTo>
                <a:lnTo>
                  <a:pt x="5033" y="1830"/>
                </a:lnTo>
                <a:close/>
                <a:moveTo>
                  <a:pt x="5033" y="1837"/>
                </a:moveTo>
                <a:lnTo>
                  <a:pt x="5033" y="1837"/>
                </a:lnTo>
                <a:lnTo>
                  <a:pt x="5033" y="1837"/>
                </a:lnTo>
                <a:lnTo>
                  <a:pt x="5033" y="1837"/>
                </a:lnTo>
                <a:lnTo>
                  <a:pt x="5035" y="1839"/>
                </a:lnTo>
                <a:lnTo>
                  <a:pt x="5035" y="1837"/>
                </a:lnTo>
                <a:lnTo>
                  <a:pt x="5035" y="1837"/>
                </a:lnTo>
                <a:lnTo>
                  <a:pt x="5035" y="1835"/>
                </a:lnTo>
                <a:lnTo>
                  <a:pt x="5033" y="1837"/>
                </a:lnTo>
                <a:close/>
                <a:moveTo>
                  <a:pt x="5027" y="1935"/>
                </a:moveTo>
                <a:lnTo>
                  <a:pt x="5029" y="1937"/>
                </a:lnTo>
                <a:lnTo>
                  <a:pt x="5029" y="1937"/>
                </a:lnTo>
                <a:lnTo>
                  <a:pt x="5031" y="1939"/>
                </a:lnTo>
                <a:lnTo>
                  <a:pt x="5033" y="1939"/>
                </a:lnTo>
                <a:lnTo>
                  <a:pt x="5033" y="1939"/>
                </a:lnTo>
                <a:lnTo>
                  <a:pt x="5033" y="1937"/>
                </a:lnTo>
                <a:lnTo>
                  <a:pt x="5033" y="1937"/>
                </a:lnTo>
                <a:lnTo>
                  <a:pt x="5033" y="1935"/>
                </a:lnTo>
                <a:lnTo>
                  <a:pt x="5031" y="1935"/>
                </a:lnTo>
                <a:lnTo>
                  <a:pt x="5031" y="1933"/>
                </a:lnTo>
                <a:lnTo>
                  <a:pt x="5031" y="1933"/>
                </a:lnTo>
                <a:lnTo>
                  <a:pt x="5031" y="1933"/>
                </a:lnTo>
                <a:lnTo>
                  <a:pt x="5029" y="1933"/>
                </a:lnTo>
                <a:lnTo>
                  <a:pt x="5029" y="1933"/>
                </a:lnTo>
                <a:lnTo>
                  <a:pt x="5029" y="1933"/>
                </a:lnTo>
                <a:lnTo>
                  <a:pt x="5031" y="1933"/>
                </a:lnTo>
                <a:lnTo>
                  <a:pt x="5029" y="1935"/>
                </a:lnTo>
                <a:lnTo>
                  <a:pt x="5027" y="1935"/>
                </a:lnTo>
                <a:close/>
                <a:moveTo>
                  <a:pt x="5087" y="1528"/>
                </a:moveTo>
                <a:lnTo>
                  <a:pt x="5089" y="1528"/>
                </a:lnTo>
                <a:lnTo>
                  <a:pt x="5089" y="1528"/>
                </a:lnTo>
                <a:lnTo>
                  <a:pt x="5089" y="1528"/>
                </a:lnTo>
                <a:lnTo>
                  <a:pt x="5092" y="1528"/>
                </a:lnTo>
                <a:lnTo>
                  <a:pt x="5087" y="1528"/>
                </a:lnTo>
                <a:lnTo>
                  <a:pt x="5087" y="1528"/>
                </a:lnTo>
                <a:lnTo>
                  <a:pt x="5085" y="1528"/>
                </a:lnTo>
                <a:lnTo>
                  <a:pt x="5085" y="1528"/>
                </a:lnTo>
                <a:lnTo>
                  <a:pt x="5087" y="1528"/>
                </a:lnTo>
                <a:lnTo>
                  <a:pt x="5087" y="1528"/>
                </a:lnTo>
                <a:lnTo>
                  <a:pt x="5087" y="1528"/>
                </a:lnTo>
                <a:close/>
                <a:moveTo>
                  <a:pt x="5020" y="2338"/>
                </a:moveTo>
                <a:lnTo>
                  <a:pt x="5020" y="2338"/>
                </a:lnTo>
                <a:lnTo>
                  <a:pt x="5020" y="2338"/>
                </a:lnTo>
                <a:lnTo>
                  <a:pt x="5022" y="2338"/>
                </a:lnTo>
                <a:lnTo>
                  <a:pt x="5022" y="2338"/>
                </a:lnTo>
                <a:lnTo>
                  <a:pt x="5022" y="2338"/>
                </a:lnTo>
                <a:lnTo>
                  <a:pt x="5022" y="2338"/>
                </a:lnTo>
                <a:lnTo>
                  <a:pt x="5022" y="2336"/>
                </a:lnTo>
                <a:lnTo>
                  <a:pt x="5022" y="2336"/>
                </a:lnTo>
                <a:lnTo>
                  <a:pt x="5022" y="2336"/>
                </a:lnTo>
                <a:lnTo>
                  <a:pt x="5020" y="2336"/>
                </a:lnTo>
                <a:lnTo>
                  <a:pt x="5020" y="2338"/>
                </a:lnTo>
                <a:close/>
                <a:moveTo>
                  <a:pt x="5066" y="1545"/>
                </a:moveTo>
                <a:lnTo>
                  <a:pt x="5066" y="1545"/>
                </a:lnTo>
                <a:lnTo>
                  <a:pt x="5066" y="1545"/>
                </a:lnTo>
                <a:lnTo>
                  <a:pt x="5066" y="1545"/>
                </a:lnTo>
                <a:lnTo>
                  <a:pt x="5066" y="1545"/>
                </a:lnTo>
                <a:lnTo>
                  <a:pt x="5064" y="1547"/>
                </a:lnTo>
                <a:lnTo>
                  <a:pt x="5064" y="1547"/>
                </a:lnTo>
                <a:lnTo>
                  <a:pt x="5064" y="1547"/>
                </a:lnTo>
                <a:lnTo>
                  <a:pt x="5064" y="1547"/>
                </a:lnTo>
                <a:lnTo>
                  <a:pt x="5064" y="1547"/>
                </a:lnTo>
                <a:lnTo>
                  <a:pt x="5066" y="1545"/>
                </a:lnTo>
                <a:close/>
                <a:moveTo>
                  <a:pt x="5060" y="1914"/>
                </a:moveTo>
                <a:lnTo>
                  <a:pt x="5060" y="1914"/>
                </a:lnTo>
                <a:lnTo>
                  <a:pt x="5060" y="1916"/>
                </a:lnTo>
                <a:lnTo>
                  <a:pt x="5062" y="1916"/>
                </a:lnTo>
                <a:lnTo>
                  <a:pt x="5062" y="1914"/>
                </a:lnTo>
                <a:lnTo>
                  <a:pt x="5062" y="1914"/>
                </a:lnTo>
                <a:lnTo>
                  <a:pt x="5060" y="1912"/>
                </a:lnTo>
                <a:lnTo>
                  <a:pt x="5060" y="1912"/>
                </a:lnTo>
                <a:lnTo>
                  <a:pt x="5060" y="1912"/>
                </a:lnTo>
                <a:lnTo>
                  <a:pt x="5060" y="1914"/>
                </a:lnTo>
                <a:close/>
                <a:moveTo>
                  <a:pt x="5064" y="1644"/>
                </a:moveTo>
                <a:lnTo>
                  <a:pt x="5064" y="1644"/>
                </a:lnTo>
                <a:lnTo>
                  <a:pt x="5064" y="1644"/>
                </a:lnTo>
                <a:lnTo>
                  <a:pt x="5064" y="1644"/>
                </a:lnTo>
                <a:lnTo>
                  <a:pt x="5064" y="1644"/>
                </a:lnTo>
                <a:lnTo>
                  <a:pt x="5064" y="1644"/>
                </a:lnTo>
                <a:lnTo>
                  <a:pt x="5064" y="1644"/>
                </a:lnTo>
                <a:close/>
                <a:moveTo>
                  <a:pt x="5069" y="1925"/>
                </a:moveTo>
                <a:lnTo>
                  <a:pt x="5069" y="1925"/>
                </a:lnTo>
                <a:lnTo>
                  <a:pt x="5069" y="1925"/>
                </a:lnTo>
                <a:lnTo>
                  <a:pt x="5069" y="1925"/>
                </a:lnTo>
                <a:lnTo>
                  <a:pt x="5066" y="1925"/>
                </a:lnTo>
                <a:lnTo>
                  <a:pt x="5066" y="1925"/>
                </a:lnTo>
                <a:lnTo>
                  <a:pt x="5069" y="1925"/>
                </a:lnTo>
                <a:lnTo>
                  <a:pt x="5069" y="1925"/>
                </a:lnTo>
                <a:close/>
                <a:moveTo>
                  <a:pt x="5131" y="2258"/>
                </a:moveTo>
                <a:lnTo>
                  <a:pt x="5129" y="2258"/>
                </a:lnTo>
                <a:lnTo>
                  <a:pt x="5129" y="2258"/>
                </a:lnTo>
                <a:lnTo>
                  <a:pt x="5131" y="2258"/>
                </a:lnTo>
                <a:lnTo>
                  <a:pt x="5131" y="2256"/>
                </a:lnTo>
                <a:lnTo>
                  <a:pt x="5131" y="2256"/>
                </a:lnTo>
                <a:lnTo>
                  <a:pt x="5133" y="2256"/>
                </a:lnTo>
                <a:lnTo>
                  <a:pt x="5131" y="2256"/>
                </a:lnTo>
                <a:lnTo>
                  <a:pt x="5131" y="2254"/>
                </a:lnTo>
                <a:lnTo>
                  <a:pt x="5131" y="2254"/>
                </a:lnTo>
                <a:lnTo>
                  <a:pt x="5129" y="2254"/>
                </a:lnTo>
                <a:lnTo>
                  <a:pt x="5129" y="2254"/>
                </a:lnTo>
                <a:lnTo>
                  <a:pt x="5129" y="2254"/>
                </a:lnTo>
                <a:lnTo>
                  <a:pt x="5129" y="2256"/>
                </a:lnTo>
                <a:lnTo>
                  <a:pt x="5129" y="2256"/>
                </a:lnTo>
                <a:lnTo>
                  <a:pt x="5127" y="2256"/>
                </a:lnTo>
                <a:lnTo>
                  <a:pt x="5127" y="2258"/>
                </a:lnTo>
                <a:lnTo>
                  <a:pt x="5127" y="2258"/>
                </a:lnTo>
                <a:lnTo>
                  <a:pt x="5127" y="2258"/>
                </a:lnTo>
                <a:lnTo>
                  <a:pt x="5125" y="2260"/>
                </a:lnTo>
                <a:lnTo>
                  <a:pt x="5127" y="2258"/>
                </a:lnTo>
                <a:lnTo>
                  <a:pt x="5127" y="2256"/>
                </a:lnTo>
                <a:lnTo>
                  <a:pt x="5127" y="2256"/>
                </a:lnTo>
                <a:lnTo>
                  <a:pt x="5127" y="2256"/>
                </a:lnTo>
                <a:lnTo>
                  <a:pt x="5127" y="2254"/>
                </a:lnTo>
                <a:lnTo>
                  <a:pt x="5127" y="2254"/>
                </a:lnTo>
                <a:lnTo>
                  <a:pt x="5129" y="2254"/>
                </a:lnTo>
                <a:lnTo>
                  <a:pt x="5127" y="2254"/>
                </a:lnTo>
                <a:lnTo>
                  <a:pt x="5127" y="2254"/>
                </a:lnTo>
                <a:lnTo>
                  <a:pt x="5125" y="2254"/>
                </a:lnTo>
                <a:lnTo>
                  <a:pt x="5125" y="2254"/>
                </a:lnTo>
                <a:lnTo>
                  <a:pt x="5123" y="2256"/>
                </a:lnTo>
                <a:lnTo>
                  <a:pt x="5121" y="2258"/>
                </a:lnTo>
                <a:lnTo>
                  <a:pt x="5119" y="2258"/>
                </a:lnTo>
                <a:lnTo>
                  <a:pt x="5117" y="2260"/>
                </a:lnTo>
                <a:lnTo>
                  <a:pt x="5115" y="2260"/>
                </a:lnTo>
                <a:lnTo>
                  <a:pt x="5115" y="2258"/>
                </a:lnTo>
                <a:lnTo>
                  <a:pt x="5115" y="2256"/>
                </a:lnTo>
                <a:lnTo>
                  <a:pt x="5115" y="2254"/>
                </a:lnTo>
                <a:lnTo>
                  <a:pt x="5115" y="2252"/>
                </a:lnTo>
                <a:lnTo>
                  <a:pt x="5113" y="2252"/>
                </a:lnTo>
                <a:lnTo>
                  <a:pt x="5110" y="2252"/>
                </a:lnTo>
                <a:lnTo>
                  <a:pt x="5110" y="2250"/>
                </a:lnTo>
                <a:lnTo>
                  <a:pt x="5110" y="2250"/>
                </a:lnTo>
                <a:lnTo>
                  <a:pt x="5110" y="2248"/>
                </a:lnTo>
                <a:lnTo>
                  <a:pt x="5110" y="2248"/>
                </a:lnTo>
                <a:lnTo>
                  <a:pt x="5113" y="2245"/>
                </a:lnTo>
                <a:lnTo>
                  <a:pt x="5113" y="2245"/>
                </a:lnTo>
                <a:lnTo>
                  <a:pt x="5110" y="2245"/>
                </a:lnTo>
                <a:lnTo>
                  <a:pt x="5108" y="2245"/>
                </a:lnTo>
                <a:lnTo>
                  <a:pt x="5106" y="2248"/>
                </a:lnTo>
                <a:lnTo>
                  <a:pt x="5104" y="2250"/>
                </a:lnTo>
                <a:lnTo>
                  <a:pt x="5102" y="2254"/>
                </a:lnTo>
                <a:lnTo>
                  <a:pt x="5100" y="2258"/>
                </a:lnTo>
                <a:lnTo>
                  <a:pt x="5100" y="2262"/>
                </a:lnTo>
                <a:lnTo>
                  <a:pt x="5098" y="2264"/>
                </a:lnTo>
                <a:lnTo>
                  <a:pt x="5098" y="2266"/>
                </a:lnTo>
                <a:lnTo>
                  <a:pt x="5096" y="2266"/>
                </a:lnTo>
                <a:lnTo>
                  <a:pt x="5096" y="2266"/>
                </a:lnTo>
                <a:lnTo>
                  <a:pt x="5094" y="2269"/>
                </a:lnTo>
                <a:lnTo>
                  <a:pt x="5092" y="2269"/>
                </a:lnTo>
                <a:lnTo>
                  <a:pt x="5092" y="2271"/>
                </a:lnTo>
                <a:lnTo>
                  <a:pt x="5089" y="2273"/>
                </a:lnTo>
                <a:lnTo>
                  <a:pt x="5089" y="2275"/>
                </a:lnTo>
                <a:lnTo>
                  <a:pt x="5089" y="2277"/>
                </a:lnTo>
                <a:lnTo>
                  <a:pt x="5089" y="2279"/>
                </a:lnTo>
                <a:lnTo>
                  <a:pt x="5089" y="2279"/>
                </a:lnTo>
                <a:lnTo>
                  <a:pt x="5089" y="2279"/>
                </a:lnTo>
                <a:lnTo>
                  <a:pt x="5089" y="2279"/>
                </a:lnTo>
                <a:lnTo>
                  <a:pt x="5087" y="2281"/>
                </a:lnTo>
                <a:lnTo>
                  <a:pt x="5087" y="2281"/>
                </a:lnTo>
                <a:lnTo>
                  <a:pt x="5085" y="2283"/>
                </a:lnTo>
                <a:lnTo>
                  <a:pt x="5085" y="2285"/>
                </a:lnTo>
                <a:lnTo>
                  <a:pt x="5085" y="2287"/>
                </a:lnTo>
                <a:lnTo>
                  <a:pt x="5085" y="2287"/>
                </a:lnTo>
                <a:lnTo>
                  <a:pt x="5085" y="2285"/>
                </a:lnTo>
                <a:lnTo>
                  <a:pt x="5085" y="2285"/>
                </a:lnTo>
                <a:lnTo>
                  <a:pt x="5085" y="2285"/>
                </a:lnTo>
                <a:lnTo>
                  <a:pt x="5083" y="2287"/>
                </a:lnTo>
                <a:lnTo>
                  <a:pt x="5081" y="2287"/>
                </a:lnTo>
                <a:lnTo>
                  <a:pt x="5081" y="2290"/>
                </a:lnTo>
                <a:lnTo>
                  <a:pt x="5081" y="2290"/>
                </a:lnTo>
                <a:lnTo>
                  <a:pt x="5081" y="2290"/>
                </a:lnTo>
                <a:lnTo>
                  <a:pt x="5079" y="2290"/>
                </a:lnTo>
                <a:lnTo>
                  <a:pt x="5079" y="2290"/>
                </a:lnTo>
                <a:lnTo>
                  <a:pt x="5079" y="2290"/>
                </a:lnTo>
                <a:lnTo>
                  <a:pt x="5079" y="2292"/>
                </a:lnTo>
                <a:lnTo>
                  <a:pt x="5079" y="2290"/>
                </a:lnTo>
                <a:lnTo>
                  <a:pt x="5077" y="2290"/>
                </a:lnTo>
                <a:lnTo>
                  <a:pt x="5077" y="2290"/>
                </a:lnTo>
                <a:lnTo>
                  <a:pt x="5075" y="2292"/>
                </a:lnTo>
                <a:lnTo>
                  <a:pt x="5077" y="2292"/>
                </a:lnTo>
                <a:lnTo>
                  <a:pt x="5077" y="2292"/>
                </a:lnTo>
                <a:lnTo>
                  <a:pt x="5075" y="2292"/>
                </a:lnTo>
                <a:lnTo>
                  <a:pt x="5075" y="2292"/>
                </a:lnTo>
                <a:lnTo>
                  <a:pt x="5075" y="2292"/>
                </a:lnTo>
                <a:lnTo>
                  <a:pt x="5073" y="2294"/>
                </a:lnTo>
                <a:lnTo>
                  <a:pt x="5073" y="2294"/>
                </a:lnTo>
                <a:lnTo>
                  <a:pt x="5073" y="2294"/>
                </a:lnTo>
                <a:lnTo>
                  <a:pt x="5071" y="2296"/>
                </a:lnTo>
                <a:lnTo>
                  <a:pt x="5069" y="2296"/>
                </a:lnTo>
                <a:lnTo>
                  <a:pt x="5069" y="2298"/>
                </a:lnTo>
                <a:lnTo>
                  <a:pt x="5069" y="2298"/>
                </a:lnTo>
                <a:lnTo>
                  <a:pt x="5069" y="2298"/>
                </a:lnTo>
                <a:lnTo>
                  <a:pt x="5069" y="2298"/>
                </a:lnTo>
                <a:lnTo>
                  <a:pt x="5069" y="2298"/>
                </a:lnTo>
                <a:lnTo>
                  <a:pt x="5066" y="2298"/>
                </a:lnTo>
                <a:lnTo>
                  <a:pt x="5066" y="2300"/>
                </a:lnTo>
                <a:lnTo>
                  <a:pt x="5064" y="2300"/>
                </a:lnTo>
                <a:lnTo>
                  <a:pt x="5060" y="2302"/>
                </a:lnTo>
                <a:lnTo>
                  <a:pt x="5058" y="2302"/>
                </a:lnTo>
                <a:lnTo>
                  <a:pt x="5058" y="2304"/>
                </a:lnTo>
                <a:lnTo>
                  <a:pt x="5058" y="2304"/>
                </a:lnTo>
                <a:lnTo>
                  <a:pt x="5058" y="2304"/>
                </a:lnTo>
                <a:lnTo>
                  <a:pt x="5056" y="2304"/>
                </a:lnTo>
                <a:lnTo>
                  <a:pt x="5056" y="2304"/>
                </a:lnTo>
                <a:lnTo>
                  <a:pt x="5054" y="2306"/>
                </a:lnTo>
                <a:lnTo>
                  <a:pt x="5052" y="2306"/>
                </a:lnTo>
                <a:lnTo>
                  <a:pt x="5052" y="2306"/>
                </a:lnTo>
                <a:lnTo>
                  <a:pt x="5048" y="2306"/>
                </a:lnTo>
                <a:lnTo>
                  <a:pt x="5048" y="2308"/>
                </a:lnTo>
                <a:lnTo>
                  <a:pt x="5043" y="2310"/>
                </a:lnTo>
                <a:lnTo>
                  <a:pt x="5041" y="2313"/>
                </a:lnTo>
                <a:lnTo>
                  <a:pt x="5039" y="2315"/>
                </a:lnTo>
                <a:lnTo>
                  <a:pt x="5039" y="2317"/>
                </a:lnTo>
                <a:lnTo>
                  <a:pt x="5039" y="2317"/>
                </a:lnTo>
                <a:lnTo>
                  <a:pt x="5039" y="2319"/>
                </a:lnTo>
                <a:lnTo>
                  <a:pt x="5039" y="2317"/>
                </a:lnTo>
                <a:lnTo>
                  <a:pt x="5039" y="2317"/>
                </a:lnTo>
                <a:lnTo>
                  <a:pt x="5037" y="2319"/>
                </a:lnTo>
                <a:lnTo>
                  <a:pt x="5035" y="2319"/>
                </a:lnTo>
                <a:lnTo>
                  <a:pt x="5035" y="2321"/>
                </a:lnTo>
                <a:lnTo>
                  <a:pt x="5033" y="2321"/>
                </a:lnTo>
                <a:lnTo>
                  <a:pt x="5033" y="2321"/>
                </a:lnTo>
                <a:lnTo>
                  <a:pt x="5035" y="2323"/>
                </a:lnTo>
                <a:lnTo>
                  <a:pt x="5035" y="2323"/>
                </a:lnTo>
                <a:lnTo>
                  <a:pt x="5033" y="2323"/>
                </a:lnTo>
                <a:lnTo>
                  <a:pt x="5033" y="2321"/>
                </a:lnTo>
                <a:lnTo>
                  <a:pt x="5031" y="2323"/>
                </a:lnTo>
                <a:lnTo>
                  <a:pt x="5029" y="2325"/>
                </a:lnTo>
                <a:lnTo>
                  <a:pt x="5031" y="2325"/>
                </a:lnTo>
                <a:lnTo>
                  <a:pt x="5031" y="2325"/>
                </a:lnTo>
                <a:lnTo>
                  <a:pt x="5031" y="2325"/>
                </a:lnTo>
                <a:lnTo>
                  <a:pt x="5029" y="2325"/>
                </a:lnTo>
                <a:lnTo>
                  <a:pt x="5027" y="2327"/>
                </a:lnTo>
                <a:lnTo>
                  <a:pt x="5027" y="2327"/>
                </a:lnTo>
                <a:lnTo>
                  <a:pt x="5027" y="2327"/>
                </a:lnTo>
                <a:lnTo>
                  <a:pt x="5029" y="2329"/>
                </a:lnTo>
                <a:lnTo>
                  <a:pt x="5031" y="2329"/>
                </a:lnTo>
                <a:lnTo>
                  <a:pt x="5031" y="2329"/>
                </a:lnTo>
                <a:lnTo>
                  <a:pt x="5029" y="2329"/>
                </a:lnTo>
                <a:lnTo>
                  <a:pt x="5029" y="2329"/>
                </a:lnTo>
                <a:lnTo>
                  <a:pt x="5029" y="2331"/>
                </a:lnTo>
                <a:lnTo>
                  <a:pt x="5029" y="2331"/>
                </a:lnTo>
                <a:lnTo>
                  <a:pt x="5029" y="2331"/>
                </a:lnTo>
                <a:lnTo>
                  <a:pt x="5027" y="2329"/>
                </a:lnTo>
                <a:lnTo>
                  <a:pt x="5025" y="2329"/>
                </a:lnTo>
                <a:lnTo>
                  <a:pt x="5025" y="2331"/>
                </a:lnTo>
                <a:lnTo>
                  <a:pt x="5027" y="2331"/>
                </a:lnTo>
                <a:lnTo>
                  <a:pt x="5025" y="2331"/>
                </a:lnTo>
                <a:lnTo>
                  <a:pt x="5022" y="2334"/>
                </a:lnTo>
                <a:lnTo>
                  <a:pt x="5022" y="2334"/>
                </a:lnTo>
                <a:lnTo>
                  <a:pt x="5025" y="2334"/>
                </a:lnTo>
                <a:lnTo>
                  <a:pt x="5027" y="2334"/>
                </a:lnTo>
                <a:lnTo>
                  <a:pt x="5025" y="2336"/>
                </a:lnTo>
                <a:lnTo>
                  <a:pt x="5025" y="2336"/>
                </a:lnTo>
                <a:lnTo>
                  <a:pt x="5025" y="2338"/>
                </a:lnTo>
                <a:lnTo>
                  <a:pt x="5027" y="2338"/>
                </a:lnTo>
                <a:lnTo>
                  <a:pt x="5027" y="2338"/>
                </a:lnTo>
                <a:lnTo>
                  <a:pt x="5025" y="2338"/>
                </a:lnTo>
                <a:lnTo>
                  <a:pt x="5020" y="2340"/>
                </a:lnTo>
                <a:lnTo>
                  <a:pt x="5020" y="2340"/>
                </a:lnTo>
                <a:lnTo>
                  <a:pt x="5020" y="2340"/>
                </a:lnTo>
                <a:lnTo>
                  <a:pt x="5020" y="2342"/>
                </a:lnTo>
                <a:lnTo>
                  <a:pt x="5022" y="2342"/>
                </a:lnTo>
                <a:lnTo>
                  <a:pt x="5022" y="2340"/>
                </a:lnTo>
                <a:lnTo>
                  <a:pt x="5022" y="2340"/>
                </a:lnTo>
                <a:lnTo>
                  <a:pt x="5022" y="2342"/>
                </a:lnTo>
                <a:lnTo>
                  <a:pt x="5022" y="2342"/>
                </a:lnTo>
                <a:lnTo>
                  <a:pt x="5022" y="2344"/>
                </a:lnTo>
                <a:lnTo>
                  <a:pt x="5025" y="2342"/>
                </a:lnTo>
                <a:lnTo>
                  <a:pt x="5027" y="2342"/>
                </a:lnTo>
                <a:lnTo>
                  <a:pt x="5022" y="2344"/>
                </a:lnTo>
                <a:lnTo>
                  <a:pt x="5022" y="2346"/>
                </a:lnTo>
                <a:lnTo>
                  <a:pt x="5025" y="2346"/>
                </a:lnTo>
                <a:lnTo>
                  <a:pt x="5029" y="2346"/>
                </a:lnTo>
                <a:lnTo>
                  <a:pt x="5033" y="2346"/>
                </a:lnTo>
                <a:lnTo>
                  <a:pt x="5033" y="2346"/>
                </a:lnTo>
                <a:lnTo>
                  <a:pt x="5035" y="2344"/>
                </a:lnTo>
                <a:lnTo>
                  <a:pt x="5035" y="2344"/>
                </a:lnTo>
                <a:lnTo>
                  <a:pt x="5037" y="2346"/>
                </a:lnTo>
                <a:lnTo>
                  <a:pt x="5037" y="2346"/>
                </a:lnTo>
                <a:lnTo>
                  <a:pt x="5039" y="2348"/>
                </a:lnTo>
                <a:lnTo>
                  <a:pt x="5039" y="2348"/>
                </a:lnTo>
                <a:lnTo>
                  <a:pt x="5043" y="2348"/>
                </a:lnTo>
                <a:lnTo>
                  <a:pt x="5043" y="2348"/>
                </a:lnTo>
                <a:lnTo>
                  <a:pt x="5045" y="2348"/>
                </a:lnTo>
                <a:lnTo>
                  <a:pt x="5045" y="2350"/>
                </a:lnTo>
                <a:lnTo>
                  <a:pt x="5045" y="2350"/>
                </a:lnTo>
                <a:lnTo>
                  <a:pt x="5045" y="2350"/>
                </a:lnTo>
                <a:lnTo>
                  <a:pt x="5045" y="2352"/>
                </a:lnTo>
                <a:lnTo>
                  <a:pt x="5048" y="2352"/>
                </a:lnTo>
                <a:lnTo>
                  <a:pt x="5048" y="2352"/>
                </a:lnTo>
                <a:lnTo>
                  <a:pt x="5048" y="2352"/>
                </a:lnTo>
                <a:lnTo>
                  <a:pt x="5050" y="2352"/>
                </a:lnTo>
                <a:lnTo>
                  <a:pt x="5050" y="2352"/>
                </a:lnTo>
                <a:lnTo>
                  <a:pt x="5052" y="2352"/>
                </a:lnTo>
                <a:lnTo>
                  <a:pt x="5054" y="2352"/>
                </a:lnTo>
                <a:lnTo>
                  <a:pt x="5056" y="2352"/>
                </a:lnTo>
                <a:lnTo>
                  <a:pt x="5058" y="2354"/>
                </a:lnTo>
                <a:lnTo>
                  <a:pt x="5060" y="2352"/>
                </a:lnTo>
                <a:lnTo>
                  <a:pt x="5066" y="2352"/>
                </a:lnTo>
                <a:lnTo>
                  <a:pt x="5066" y="2352"/>
                </a:lnTo>
                <a:lnTo>
                  <a:pt x="5066" y="2350"/>
                </a:lnTo>
                <a:lnTo>
                  <a:pt x="5069" y="2348"/>
                </a:lnTo>
                <a:lnTo>
                  <a:pt x="5073" y="2344"/>
                </a:lnTo>
                <a:lnTo>
                  <a:pt x="5075" y="2344"/>
                </a:lnTo>
                <a:lnTo>
                  <a:pt x="5075" y="2342"/>
                </a:lnTo>
                <a:lnTo>
                  <a:pt x="5077" y="2342"/>
                </a:lnTo>
                <a:lnTo>
                  <a:pt x="5081" y="2340"/>
                </a:lnTo>
                <a:lnTo>
                  <a:pt x="5081" y="2340"/>
                </a:lnTo>
                <a:lnTo>
                  <a:pt x="5081" y="2340"/>
                </a:lnTo>
                <a:lnTo>
                  <a:pt x="5081" y="2340"/>
                </a:lnTo>
                <a:lnTo>
                  <a:pt x="5081" y="2338"/>
                </a:lnTo>
                <a:lnTo>
                  <a:pt x="5081" y="2338"/>
                </a:lnTo>
                <a:lnTo>
                  <a:pt x="5081" y="2338"/>
                </a:lnTo>
                <a:lnTo>
                  <a:pt x="5081" y="2336"/>
                </a:lnTo>
                <a:lnTo>
                  <a:pt x="5083" y="2334"/>
                </a:lnTo>
                <a:lnTo>
                  <a:pt x="5083" y="2331"/>
                </a:lnTo>
                <a:lnTo>
                  <a:pt x="5083" y="2327"/>
                </a:lnTo>
                <a:lnTo>
                  <a:pt x="5085" y="2327"/>
                </a:lnTo>
                <a:lnTo>
                  <a:pt x="5087" y="2325"/>
                </a:lnTo>
                <a:lnTo>
                  <a:pt x="5087" y="2323"/>
                </a:lnTo>
                <a:lnTo>
                  <a:pt x="5085" y="2323"/>
                </a:lnTo>
                <a:lnTo>
                  <a:pt x="5085" y="2323"/>
                </a:lnTo>
                <a:lnTo>
                  <a:pt x="5087" y="2323"/>
                </a:lnTo>
                <a:lnTo>
                  <a:pt x="5087" y="2321"/>
                </a:lnTo>
                <a:lnTo>
                  <a:pt x="5087" y="2317"/>
                </a:lnTo>
                <a:lnTo>
                  <a:pt x="5087" y="2317"/>
                </a:lnTo>
                <a:lnTo>
                  <a:pt x="5089" y="2313"/>
                </a:lnTo>
                <a:lnTo>
                  <a:pt x="5089" y="2313"/>
                </a:lnTo>
                <a:lnTo>
                  <a:pt x="5089" y="2310"/>
                </a:lnTo>
                <a:lnTo>
                  <a:pt x="5089" y="2310"/>
                </a:lnTo>
                <a:lnTo>
                  <a:pt x="5092" y="2310"/>
                </a:lnTo>
                <a:lnTo>
                  <a:pt x="5092" y="2308"/>
                </a:lnTo>
                <a:lnTo>
                  <a:pt x="5092" y="2308"/>
                </a:lnTo>
                <a:lnTo>
                  <a:pt x="5094" y="2308"/>
                </a:lnTo>
                <a:lnTo>
                  <a:pt x="5096" y="2308"/>
                </a:lnTo>
                <a:lnTo>
                  <a:pt x="5096" y="2308"/>
                </a:lnTo>
                <a:lnTo>
                  <a:pt x="5098" y="2306"/>
                </a:lnTo>
                <a:lnTo>
                  <a:pt x="5100" y="2306"/>
                </a:lnTo>
                <a:lnTo>
                  <a:pt x="5100" y="2306"/>
                </a:lnTo>
                <a:lnTo>
                  <a:pt x="5102" y="2304"/>
                </a:lnTo>
                <a:lnTo>
                  <a:pt x="5102" y="2304"/>
                </a:lnTo>
                <a:lnTo>
                  <a:pt x="5100" y="2302"/>
                </a:lnTo>
                <a:lnTo>
                  <a:pt x="5100" y="2302"/>
                </a:lnTo>
                <a:lnTo>
                  <a:pt x="5102" y="2302"/>
                </a:lnTo>
                <a:lnTo>
                  <a:pt x="5102" y="2304"/>
                </a:lnTo>
                <a:lnTo>
                  <a:pt x="5104" y="2304"/>
                </a:lnTo>
                <a:lnTo>
                  <a:pt x="5104" y="2304"/>
                </a:lnTo>
                <a:lnTo>
                  <a:pt x="5104" y="2304"/>
                </a:lnTo>
                <a:lnTo>
                  <a:pt x="5106" y="2302"/>
                </a:lnTo>
                <a:lnTo>
                  <a:pt x="5106" y="2302"/>
                </a:lnTo>
                <a:lnTo>
                  <a:pt x="5106" y="2302"/>
                </a:lnTo>
                <a:lnTo>
                  <a:pt x="5106" y="2302"/>
                </a:lnTo>
                <a:lnTo>
                  <a:pt x="5108" y="2302"/>
                </a:lnTo>
                <a:lnTo>
                  <a:pt x="5106" y="2304"/>
                </a:lnTo>
                <a:lnTo>
                  <a:pt x="5106" y="2304"/>
                </a:lnTo>
                <a:lnTo>
                  <a:pt x="5108" y="2304"/>
                </a:lnTo>
                <a:lnTo>
                  <a:pt x="5110" y="2304"/>
                </a:lnTo>
                <a:lnTo>
                  <a:pt x="5110" y="2304"/>
                </a:lnTo>
                <a:lnTo>
                  <a:pt x="5113" y="2304"/>
                </a:lnTo>
                <a:lnTo>
                  <a:pt x="5115" y="2304"/>
                </a:lnTo>
                <a:lnTo>
                  <a:pt x="5115" y="2304"/>
                </a:lnTo>
                <a:lnTo>
                  <a:pt x="5115" y="2304"/>
                </a:lnTo>
                <a:lnTo>
                  <a:pt x="5115" y="2302"/>
                </a:lnTo>
                <a:lnTo>
                  <a:pt x="5115" y="2302"/>
                </a:lnTo>
                <a:lnTo>
                  <a:pt x="5115" y="2300"/>
                </a:lnTo>
                <a:lnTo>
                  <a:pt x="5113" y="2300"/>
                </a:lnTo>
                <a:lnTo>
                  <a:pt x="5110" y="2300"/>
                </a:lnTo>
                <a:lnTo>
                  <a:pt x="5110" y="2300"/>
                </a:lnTo>
                <a:lnTo>
                  <a:pt x="5110" y="2298"/>
                </a:lnTo>
                <a:lnTo>
                  <a:pt x="5110" y="2298"/>
                </a:lnTo>
                <a:lnTo>
                  <a:pt x="5110" y="2298"/>
                </a:lnTo>
                <a:lnTo>
                  <a:pt x="5106" y="2298"/>
                </a:lnTo>
                <a:lnTo>
                  <a:pt x="5108" y="2296"/>
                </a:lnTo>
                <a:lnTo>
                  <a:pt x="5108" y="2296"/>
                </a:lnTo>
                <a:lnTo>
                  <a:pt x="5110" y="2296"/>
                </a:lnTo>
                <a:lnTo>
                  <a:pt x="5110" y="2296"/>
                </a:lnTo>
                <a:lnTo>
                  <a:pt x="5110" y="2294"/>
                </a:lnTo>
                <a:lnTo>
                  <a:pt x="5108" y="2294"/>
                </a:lnTo>
                <a:lnTo>
                  <a:pt x="5108" y="2294"/>
                </a:lnTo>
                <a:lnTo>
                  <a:pt x="5110" y="2294"/>
                </a:lnTo>
                <a:lnTo>
                  <a:pt x="5110" y="2292"/>
                </a:lnTo>
                <a:lnTo>
                  <a:pt x="5113" y="2292"/>
                </a:lnTo>
                <a:lnTo>
                  <a:pt x="5115" y="2290"/>
                </a:lnTo>
                <a:lnTo>
                  <a:pt x="5117" y="2290"/>
                </a:lnTo>
                <a:lnTo>
                  <a:pt x="5117" y="2290"/>
                </a:lnTo>
                <a:lnTo>
                  <a:pt x="5119" y="2287"/>
                </a:lnTo>
                <a:lnTo>
                  <a:pt x="5121" y="2281"/>
                </a:lnTo>
                <a:lnTo>
                  <a:pt x="5123" y="2279"/>
                </a:lnTo>
                <a:lnTo>
                  <a:pt x="5125" y="2277"/>
                </a:lnTo>
                <a:lnTo>
                  <a:pt x="5127" y="2275"/>
                </a:lnTo>
                <a:lnTo>
                  <a:pt x="5127" y="2275"/>
                </a:lnTo>
                <a:lnTo>
                  <a:pt x="5127" y="2273"/>
                </a:lnTo>
                <a:lnTo>
                  <a:pt x="5129" y="2273"/>
                </a:lnTo>
                <a:lnTo>
                  <a:pt x="5131" y="2269"/>
                </a:lnTo>
                <a:lnTo>
                  <a:pt x="5131" y="2269"/>
                </a:lnTo>
                <a:lnTo>
                  <a:pt x="5133" y="2266"/>
                </a:lnTo>
                <a:lnTo>
                  <a:pt x="5131" y="2266"/>
                </a:lnTo>
                <a:lnTo>
                  <a:pt x="5131" y="2266"/>
                </a:lnTo>
                <a:lnTo>
                  <a:pt x="5129" y="2266"/>
                </a:lnTo>
                <a:lnTo>
                  <a:pt x="5131" y="2264"/>
                </a:lnTo>
                <a:lnTo>
                  <a:pt x="5129" y="2264"/>
                </a:lnTo>
                <a:lnTo>
                  <a:pt x="5129" y="2262"/>
                </a:lnTo>
                <a:lnTo>
                  <a:pt x="5129" y="2262"/>
                </a:lnTo>
                <a:lnTo>
                  <a:pt x="5129" y="2260"/>
                </a:lnTo>
                <a:lnTo>
                  <a:pt x="5131" y="2260"/>
                </a:lnTo>
                <a:lnTo>
                  <a:pt x="5131" y="2260"/>
                </a:lnTo>
                <a:lnTo>
                  <a:pt x="5133" y="2260"/>
                </a:lnTo>
                <a:lnTo>
                  <a:pt x="5133" y="2258"/>
                </a:lnTo>
                <a:lnTo>
                  <a:pt x="5133" y="2256"/>
                </a:lnTo>
                <a:lnTo>
                  <a:pt x="5133" y="2258"/>
                </a:lnTo>
                <a:lnTo>
                  <a:pt x="5131" y="2258"/>
                </a:lnTo>
                <a:close/>
                <a:moveTo>
                  <a:pt x="5060" y="1906"/>
                </a:moveTo>
                <a:lnTo>
                  <a:pt x="5060" y="1908"/>
                </a:lnTo>
                <a:lnTo>
                  <a:pt x="5060" y="1906"/>
                </a:lnTo>
                <a:lnTo>
                  <a:pt x="5060" y="1906"/>
                </a:lnTo>
                <a:lnTo>
                  <a:pt x="5058" y="1904"/>
                </a:lnTo>
                <a:lnTo>
                  <a:pt x="5060" y="1904"/>
                </a:lnTo>
                <a:lnTo>
                  <a:pt x="5058" y="1904"/>
                </a:lnTo>
                <a:lnTo>
                  <a:pt x="5058" y="1902"/>
                </a:lnTo>
                <a:lnTo>
                  <a:pt x="5058" y="1902"/>
                </a:lnTo>
                <a:lnTo>
                  <a:pt x="5056" y="1902"/>
                </a:lnTo>
                <a:lnTo>
                  <a:pt x="5056" y="1904"/>
                </a:lnTo>
                <a:lnTo>
                  <a:pt x="5056" y="1904"/>
                </a:lnTo>
                <a:lnTo>
                  <a:pt x="5056" y="1906"/>
                </a:lnTo>
                <a:lnTo>
                  <a:pt x="5060" y="1906"/>
                </a:lnTo>
                <a:close/>
                <a:moveTo>
                  <a:pt x="5058" y="2464"/>
                </a:moveTo>
                <a:lnTo>
                  <a:pt x="5058" y="2464"/>
                </a:lnTo>
                <a:lnTo>
                  <a:pt x="5056" y="2464"/>
                </a:lnTo>
                <a:lnTo>
                  <a:pt x="5056" y="2464"/>
                </a:lnTo>
                <a:lnTo>
                  <a:pt x="5058" y="2464"/>
                </a:lnTo>
                <a:lnTo>
                  <a:pt x="5058" y="2464"/>
                </a:lnTo>
                <a:lnTo>
                  <a:pt x="5060" y="2464"/>
                </a:lnTo>
                <a:lnTo>
                  <a:pt x="5058" y="2464"/>
                </a:lnTo>
                <a:lnTo>
                  <a:pt x="5058" y="2464"/>
                </a:lnTo>
                <a:close/>
                <a:moveTo>
                  <a:pt x="5043" y="2361"/>
                </a:moveTo>
                <a:lnTo>
                  <a:pt x="5043" y="2359"/>
                </a:lnTo>
                <a:lnTo>
                  <a:pt x="5041" y="2359"/>
                </a:lnTo>
                <a:lnTo>
                  <a:pt x="5041" y="2359"/>
                </a:lnTo>
                <a:lnTo>
                  <a:pt x="5043" y="2359"/>
                </a:lnTo>
                <a:lnTo>
                  <a:pt x="5043" y="2359"/>
                </a:lnTo>
                <a:lnTo>
                  <a:pt x="5041" y="2354"/>
                </a:lnTo>
                <a:lnTo>
                  <a:pt x="5039" y="2354"/>
                </a:lnTo>
                <a:lnTo>
                  <a:pt x="5037" y="2357"/>
                </a:lnTo>
                <a:lnTo>
                  <a:pt x="5039" y="2359"/>
                </a:lnTo>
                <a:lnTo>
                  <a:pt x="5037" y="2359"/>
                </a:lnTo>
                <a:lnTo>
                  <a:pt x="5037" y="2361"/>
                </a:lnTo>
                <a:lnTo>
                  <a:pt x="5037" y="2361"/>
                </a:lnTo>
                <a:lnTo>
                  <a:pt x="5037" y="2361"/>
                </a:lnTo>
                <a:lnTo>
                  <a:pt x="5037" y="2363"/>
                </a:lnTo>
                <a:lnTo>
                  <a:pt x="5035" y="2363"/>
                </a:lnTo>
                <a:lnTo>
                  <a:pt x="5035" y="2365"/>
                </a:lnTo>
                <a:lnTo>
                  <a:pt x="5035" y="2365"/>
                </a:lnTo>
                <a:lnTo>
                  <a:pt x="5037" y="2365"/>
                </a:lnTo>
                <a:lnTo>
                  <a:pt x="5039" y="2363"/>
                </a:lnTo>
                <a:lnTo>
                  <a:pt x="5039" y="2363"/>
                </a:lnTo>
                <a:lnTo>
                  <a:pt x="5039" y="2363"/>
                </a:lnTo>
                <a:lnTo>
                  <a:pt x="5041" y="2363"/>
                </a:lnTo>
                <a:lnTo>
                  <a:pt x="5043" y="2363"/>
                </a:lnTo>
                <a:lnTo>
                  <a:pt x="5045" y="2361"/>
                </a:lnTo>
                <a:lnTo>
                  <a:pt x="5045" y="2361"/>
                </a:lnTo>
                <a:lnTo>
                  <a:pt x="5045" y="2361"/>
                </a:lnTo>
                <a:lnTo>
                  <a:pt x="5043" y="2361"/>
                </a:lnTo>
                <a:close/>
                <a:moveTo>
                  <a:pt x="5054" y="1526"/>
                </a:moveTo>
                <a:lnTo>
                  <a:pt x="5052" y="1526"/>
                </a:lnTo>
                <a:lnTo>
                  <a:pt x="5052" y="1526"/>
                </a:lnTo>
                <a:lnTo>
                  <a:pt x="5052" y="1526"/>
                </a:lnTo>
                <a:lnTo>
                  <a:pt x="5052" y="1526"/>
                </a:lnTo>
                <a:lnTo>
                  <a:pt x="5054" y="1526"/>
                </a:lnTo>
                <a:lnTo>
                  <a:pt x="5054" y="1526"/>
                </a:lnTo>
                <a:close/>
                <a:moveTo>
                  <a:pt x="4849" y="1705"/>
                </a:moveTo>
                <a:lnTo>
                  <a:pt x="4849" y="1705"/>
                </a:lnTo>
                <a:lnTo>
                  <a:pt x="4849" y="1702"/>
                </a:lnTo>
                <a:lnTo>
                  <a:pt x="4849" y="1702"/>
                </a:lnTo>
                <a:lnTo>
                  <a:pt x="4846" y="1705"/>
                </a:lnTo>
                <a:lnTo>
                  <a:pt x="4846" y="1705"/>
                </a:lnTo>
                <a:lnTo>
                  <a:pt x="4846" y="1707"/>
                </a:lnTo>
                <a:lnTo>
                  <a:pt x="4846" y="1707"/>
                </a:lnTo>
                <a:lnTo>
                  <a:pt x="4849" y="1709"/>
                </a:lnTo>
                <a:lnTo>
                  <a:pt x="4849" y="1709"/>
                </a:lnTo>
                <a:lnTo>
                  <a:pt x="4849" y="1709"/>
                </a:lnTo>
                <a:lnTo>
                  <a:pt x="4849" y="1707"/>
                </a:lnTo>
                <a:lnTo>
                  <a:pt x="4849" y="1705"/>
                </a:lnTo>
                <a:close/>
                <a:moveTo>
                  <a:pt x="4427" y="1480"/>
                </a:moveTo>
                <a:lnTo>
                  <a:pt x="4427" y="1480"/>
                </a:lnTo>
                <a:lnTo>
                  <a:pt x="4427" y="1482"/>
                </a:lnTo>
                <a:lnTo>
                  <a:pt x="4427" y="1482"/>
                </a:lnTo>
                <a:lnTo>
                  <a:pt x="4425" y="1482"/>
                </a:lnTo>
                <a:lnTo>
                  <a:pt x="4425" y="1484"/>
                </a:lnTo>
                <a:lnTo>
                  <a:pt x="4425" y="1484"/>
                </a:lnTo>
                <a:lnTo>
                  <a:pt x="4427" y="1487"/>
                </a:lnTo>
                <a:lnTo>
                  <a:pt x="4427" y="1487"/>
                </a:lnTo>
                <a:lnTo>
                  <a:pt x="4427" y="1489"/>
                </a:lnTo>
                <a:lnTo>
                  <a:pt x="4427" y="1489"/>
                </a:lnTo>
                <a:lnTo>
                  <a:pt x="4429" y="1489"/>
                </a:lnTo>
                <a:lnTo>
                  <a:pt x="4429" y="1489"/>
                </a:lnTo>
                <a:lnTo>
                  <a:pt x="4429" y="1489"/>
                </a:lnTo>
                <a:lnTo>
                  <a:pt x="4429" y="1487"/>
                </a:lnTo>
                <a:lnTo>
                  <a:pt x="4427" y="1484"/>
                </a:lnTo>
                <a:lnTo>
                  <a:pt x="4429" y="1482"/>
                </a:lnTo>
                <a:lnTo>
                  <a:pt x="4427" y="1480"/>
                </a:lnTo>
                <a:close/>
                <a:moveTo>
                  <a:pt x="4392" y="1445"/>
                </a:moveTo>
                <a:lnTo>
                  <a:pt x="4390" y="1443"/>
                </a:lnTo>
                <a:lnTo>
                  <a:pt x="4390" y="1443"/>
                </a:lnTo>
                <a:lnTo>
                  <a:pt x="4390" y="1443"/>
                </a:lnTo>
                <a:lnTo>
                  <a:pt x="4390" y="1443"/>
                </a:lnTo>
                <a:lnTo>
                  <a:pt x="4390" y="1443"/>
                </a:lnTo>
                <a:lnTo>
                  <a:pt x="4390" y="1445"/>
                </a:lnTo>
                <a:lnTo>
                  <a:pt x="4392" y="1445"/>
                </a:lnTo>
                <a:lnTo>
                  <a:pt x="4394" y="1447"/>
                </a:lnTo>
                <a:lnTo>
                  <a:pt x="4396" y="1449"/>
                </a:lnTo>
                <a:lnTo>
                  <a:pt x="4394" y="1445"/>
                </a:lnTo>
                <a:lnTo>
                  <a:pt x="4392" y="1445"/>
                </a:lnTo>
                <a:close/>
                <a:moveTo>
                  <a:pt x="4409" y="1478"/>
                </a:moveTo>
                <a:lnTo>
                  <a:pt x="4411" y="1478"/>
                </a:lnTo>
                <a:lnTo>
                  <a:pt x="4411" y="1478"/>
                </a:lnTo>
                <a:lnTo>
                  <a:pt x="4409" y="1476"/>
                </a:lnTo>
                <a:lnTo>
                  <a:pt x="4409" y="1476"/>
                </a:lnTo>
                <a:lnTo>
                  <a:pt x="4409" y="1478"/>
                </a:lnTo>
                <a:lnTo>
                  <a:pt x="4409" y="1478"/>
                </a:lnTo>
                <a:close/>
                <a:moveTo>
                  <a:pt x="4383" y="1480"/>
                </a:moveTo>
                <a:lnTo>
                  <a:pt x="4383" y="1480"/>
                </a:lnTo>
                <a:lnTo>
                  <a:pt x="4385" y="1480"/>
                </a:lnTo>
                <a:lnTo>
                  <a:pt x="4385" y="1480"/>
                </a:lnTo>
                <a:lnTo>
                  <a:pt x="4385" y="1478"/>
                </a:lnTo>
                <a:lnTo>
                  <a:pt x="4385" y="1476"/>
                </a:lnTo>
                <a:lnTo>
                  <a:pt x="4385" y="1476"/>
                </a:lnTo>
                <a:lnTo>
                  <a:pt x="4385" y="1476"/>
                </a:lnTo>
                <a:lnTo>
                  <a:pt x="4385" y="1476"/>
                </a:lnTo>
                <a:lnTo>
                  <a:pt x="4383" y="1476"/>
                </a:lnTo>
                <a:lnTo>
                  <a:pt x="4383" y="1478"/>
                </a:lnTo>
                <a:lnTo>
                  <a:pt x="4383" y="1480"/>
                </a:lnTo>
                <a:lnTo>
                  <a:pt x="4383" y="1480"/>
                </a:lnTo>
                <a:lnTo>
                  <a:pt x="4383" y="1480"/>
                </a:lnTo>
                <a:close/>
                <a:moveTo>
                  <a:pt x="4377" y="1449"/>
                </a:moveTo>
                <a:lnTo>
                  <a:pt x="4375" y="1449"/>
                </a:lnTo>
                <a:lnTo>
                  <a:pt x="4375" y="1451"/>
                </a:lnTo>
                <a:lnTo>
                  <a:pt x="4375" y="1453"/>
                </a:lnTo>
                <a:lnTo>
                  <a:pt x="4375" y="1453"/>
                </a:lnTo>
                <a:lnTo>
                  <a:pt x="4375" y="1453"/>
                </a:lnTo>
                <a:lnTo>
                  <a:pt x="4375" y="1455"/>
                </a:lnTo>
                <a:lnTo>
                  <a:pt x="4375" y="1455"/>
                </a:lnTo>
                <a:lnTo>
                  <a:pt x="4375" y="1457"/>
                </a:lnTo>
                <a:lnTo>
                  <a:pt x="4377" y="1453"/>
                </a:lnTo>
                <a:lnTo>
                  <a:pt x="4377" y="1451"/>
                </a:lnTo>
                <a:lnTo>
                  <a:pt x="4377" y="1449"/>
                </a:lnTo>
                <a:lnTo>
                  <a:pt x="4377" y="1449"/>
                </a:lnTo>
                <a:lnTo>
                  <a:pt x="4377" y="1449"/>
                </a:lnTo>
                <a:close/>
                <a:moveTo>
                  <a:pt x="4402" y="1470"/>
                </a:moveTo>
                <a:lnTo>
                  <a:pt x="4400" y="1468"/>
                </a:lnTo>
                <a:lnTo>
                  <a:pt x="4400" y="1468"/>
                </a:lnTo>
                <a:lnTo>
                  <a:pt x="4400" y="1470"/>
                </a:lnTo>
                <a:lnTo>
                  <a:pt x="4400" y="1470"/>
                </a:lnTo>
                <a:lnTo>
                  <a:pt x="4402" y="1470"/>
                </a:lnTo>
                <a:close/>
                <a:moveTo>
                  <a:pt x="4406" y="1487"/>
                </a:moveTo>
                <a:lnTo>
                  <a:pt x="4404" y="1487"/>
                </a:lnTo>
                <a:lnTo>
                  <a:pt x="4402" y="1489"/>
                </a:lnTo>
                <a:lnTo>
                  <a:pt x="4402" y="1489"/>
                </a:lnTo>
                <a:lnTo>
                  <a:pt x="4402" y="1491"/>
                </a:lnTo>
                <a:lnTo>
                  <a:pt x="4402" y="1491"/>
                </a:lnTo>
                <a:lnTo>
                  <a:pt x="4402" y="1493"/>
                </a:lnTo>
                <a:lnTo>
                  <a:pt x="4402" y="1493"/>
                </a:lnTo>
                <a:lnTo>
                  <a:pt x="4406" y="1493"/>
                </a:lnTo>
                <a:lnTo>
                  <a:pt x="4409" y="1493"/>
                </a:lnTo>
                <a:lnTo>
                  <a:pt x="4411" y="1493"/>
                </a:lnTo>
                <a:lnTo>
                  <a:pt x="4411" y="1491"/>
                </a:lnTo>
                <a:lnTo>
                  <a:pt x="4411" y="1491"/>
                </a:lnTo>
                <a:lnTo>
                  <a:pt x="4413" y="1491"/>
                </a:lnTo>
                <a:lnTo>
                  <a:pt x="4413" y="1491"/>
                </a:lnTo>
                <a:lnTo>
                  <a:pt x="4413" y="1489"/>
                </a:lnTo>
                <a:lnTo>
                  <a:pt x="4413" y="1489"/>
                </a:lnTo>
                <a:lnTo>
                  <a:pt x="4413" y="1487"/>
                </a:lnTo>
                <a:lnTo>
                  <a:pt x="4411" y="1487"/>
                </a:lnTo>
                <a:lnTo>
                  <a:pt x="4411" y="1484"/>
                </a:lnTo>
                <a:lnTo>
                  <a:pt x="4409" y="1484"/>
                </a:lnTo>
                <a:lnTo>
                  <a:pt x="4409" y="1484"/>
                </a:lnTo>
                <a:lnTo>
                  <a:pt x="4409" y="1484"/>
                </a:lnTo>
                <a:lnTo>
                  <a:pt x="4406" y="1484"/>
                </a:lnTo>
                <a:lnTo>
                  <a:pt x="4406" y="1487"/>
                </a:lnTo>
                <a:close/>
                <a:moveTo>
                  <a:pt x="4404" y="1468"/>
                </a:moveTo>
                <a:lnTo>
                  <a:pt x="4404" y="1470"/>
                </a:lnTo>
                <a:lnTo>
                  <a:pt x="4404" y="1470"/>
                </a:lnTo>
                <a:lnTo>
                  <a:pt x="4404" y="1472"/>
                </a:lnTo>
                <a:lnTo>
                  <a:pt x="4402" y="1472"/>
                </a:lnTo>
                <a:lnTo>
                  <a:pt x="4402" y="1474"/>
                </a:lnTo>
                <a:lnTo>
                  <a:pt x="4402" y="1476"/>
                </a:lnTo>
                <a:lnTo>
                  <a:pt x="4400" y="1478"/>
                </a:lnTo>
                <a:lnTo>
                  <a:pt x="4400" y="1480"/>
                </a:lnTo>
                <a:lnTo>
                  <a:pt x="4398" y="1482"/>
                </a:lnTo>
                <a:lnTo>
                  <a:pt x="4398" y="1484"/>
                </a:lnTo>
                <a:lnTo>
                  <a:pt x="4396" y="1489"/>
                </a:lnTo>
                <a:lnTo>
                  <a:pt x="4396" y="1489"/>
                </a:lnTo>
                <a:lnTo>
                  <a:pt x="4394" y="1493"/>
                </a:lnTo>
                <a:lnTo>
                  <a:pt x="4394" y="1495"/>
                </a:lnTo>
                <a:lnTo>
                  <a:pt x="4394" y="1495"/>
                </a:lnTo>
                <a:lnTo>
                  <a:pt x="4396" y="1495"/>
                </a:lnTo>
                <a:lnTo>
                  <a:pt x="4396" y="1493"/>
                </a:lnTo>
                <a:lnTo>
                  <a:pt x="4398" y="1489"/>
                </a:lnTo>
                <a:lnTo>
                  <a:pt x="4398" y="1487"/>
                </a:lnTo>
                <a:lnTo>
                  <a:pt x="4400" y="1484"/>
                </a:lnTo>
                <a:lnTo>
                  <a:pt x="4400" y="1484"/>
                </a:lnTo>
                <a:lnTo>
                  <a:pt x="4402" y="1482"/>
                </a:lnTo>
                <a:lnTo>
                  <a:pt x="4404" y="1482"/>
                </a:lnTo>
                <a:lnTo>
                  <a:pt x="4404" y="1482"/>
                </a:lnTo>
                <a:lnTo>
                  <a:pt x="4404" y="1478"/>
                </a:lnTo>
                <a:lnTo>
                  <a:pt x="4404" y="1476"/>
                </a:lnTo>
                <a:lnTo>
                  <a:pt x="4404" y="1474"/>
                </a:lnTo>
                <a:lnTo>
                  <a:pt x="4404" y="1472"/>
                </a:lnTo>
                <a:lnTo>
                  <a:pt x="4404" y="1472"/>
                </a:lnTo>
                <a:lnTo>
                  <a:pt x="4404" y="1472"/>
                </a:lnTo>
                <a:lnTo>
                  <a:pt x="4404" y="1470"/>
                </a:lnTo>
                <a:lnTo>
                  <a:pt x="4404" y="1468"/>
                </a:lnTo>
                <a:close/>
                <a:moveTo>
                  <a:pt x="4381" y="1489"/>
                </a:moveTo>
                <a:lnTo>
                  <a:pt x="4381" y="1489"/>
                </a:lnTo>
                <a:lnTo>
                  <a:pt x="4381" y="1491"/>
                </a:lnTo>
                <a:lnTo>
                  <a:pt x="4383" y="1495"/>
                </a:lnTo>
                <a:lnTo>
                  <a:pt x="4383" y="1495"/>
                </a:lnTo>
                <a:lnTo>
                  <a:pt x="4385" y="1495"/>
                </a:lnTo>
                <a:lnTo>
                  <a:pt x="4385" y="1497"/>
                </a:lnTo>
                <a:lnTo>
                  <a:pt x="4388" y="1497"/>
                </a:lnTo>
                <a:lnTo>
                  <a:pt x="4390" y="1499"/>
                </a:lnTo>
                <a:lnTo>
                  <a:pt x="4390" y="1501"/>
                </a:lnTo>
                <a:lnTo>
                  <a:pt x="4390" y="1501"/>
                </a:lnTo>
                <a:lnTo>
                  <a:pt x="4392" y="1501"/>
                </a:lnTo>
                <a:lnTo>
                  <a:pt x="4392" y="1501"/>
                </a:lnTo>
                <a:lnTo>
                  <a:pt x="4394" y="1499"/>
                </a:lnTo>
                <a:lnTo>
                  <a:pt x="4394" y="1499"/>
                </a:lnTo>
                <a:lnTo>
                  <a:pt x="4394" y="1497"/>
                </a:lnTo>
                <a:lnTo>
                  <a:pt x="4394" y="1497"/>
                </a:lnTo>
                <a:lnTo>
                  <a:pt x="4394" y="1497"/>
                </a:lnTo>
                <a:lnTo>
                  <a:pt x="4392" y="1493"/>
                </a:lnTo>
                <a:lnTo>
                  <a:pt x="4392" y="1493"/>
                </a:lnTo>
                <a:lnTo>
                  <a:pt x="4392" y="1491"/>
                </a:lnTo>
                <a:lnTo>
                  <a:pt x="4392" y="1489"/>
                </a:lnTo>
                <a:lnTo>
                  <a:pt x="4392" y="1489"/>
                </a:lnTo>
                <a:lnTo>
                  <a:pt x="4394" y="1487"/>
                </a:lnTo>
                <a:lnTo>
                  <a:pt x="4394" y="1484"/>
                </a:lnTo>
                <a:lnTo>
                  <a:pt x="4394" y="1482"/>
                </a:lnTo>
                <a:lnTo>
                  <a:pt x="4396" y="1480"/>
                </a:lnTo>
                <a:lnTo>
                  <a:pt x="4396" y="1478"/>
                </a:lnTo>
                <a:lnTo>
                  <a:pt x="4398" y="1478"/>
                </a:lnTo>
                <a:lnTo>
                  <a:pt x="4398" y="1476"/>
                </a:lnTo>
                <a:lnTo>
                  <a:pt x="4398" y="1476"/>
                </a:lnTo>
                <a:lnTo>
                  <a:pt x="4398" y="1474"/>
                </a:lnTo>
                <a:lnTo>
                  <a:pt x="4394" y="1472"/>
                </a:lnTo>
                <a:lnTo>
                  <a:pt x="4394" y="1472"/>
                </a:lnTo>
                <a:lnTo>
                  <a:pt x="4390" y="1474"/>
                </a:lnTo>
                <a:lnTo>
                  <a:pt x="4390" y="1474"/>
                </a:lnTo>
                <a:lnTo>
                  <a:pt x="4390" y="1474"/>
                </a:lnTo>
                <a:lnTo>
                  <a:pt x="4390" y="1476"/>
                </a:lnTo>
                <a:lnTo>
                  <a:pt x="4390" y="1476"/>
                </a:lnTo>
                <a:lnTo>
                  <a:pt x="4388" y="1478"/>
                </a:lnTo>
                <a:lnTo>
                  <a:pt x="4388" y="1478"/>
                </a:lnTo>
                <a:lnTo>
                  <a:pt x="4388" y="1480"/>
                </a:lnTo>
                <a:lnTo>
                  <a:pt x="4388" y="1482"/>
                </a:lnTo>
                <a:lnTo>
                  <a:pt x="4388" y="1482"/>
                </a:lnTo>
                <a:lnTo>
                  <a:pt x="4388" y="1484"/>
                </a:lnTo>
                <a:lnTo>
                  <a:pt x="4388" y="1487"/>
                </a:lnTo>
                <a:lnTo>
                  <a:pt x="4385" y="1487"/>
                </a:lnTo>
                <a:lnTo>
                  <a:pt x="4385" y="1487"/>
                </a:lnTo>
                <a:lnTo>
                  <a:pt x="4383" y="1487"/>
                </a:lnTo>
                <a:lnTo>
                  <a:pt x="4381" y="1489"/>
                </a:lnTo>
                <a:lnTo>
                  <a:pt x="4381" y="1489"/>
                </a:lnTo>
                <a:close/>
                <a:moveTo>
                  <a:pt x="4400" y="1497"/>
                </a:moveTo>
                <a:lnTo>
                  <a:pt x="4398" y="1497"/>
                </a:lnTo>
                <a:lnTo>
                  <a:pt x="4398" y="1499"/>
                </a:lnTo>
                <a:lnTo>
                  <a:pt x="4396" y="1499"/>
                </a:lnTo>
                <a:lnTo>
                  <a:pt x="4396" y="1499"/>
                </a:lnTo>
                <a:lnTo>
                  <a:pt x="4398" y="1499"/>
                </a:lnTo>
                <a:lnTo>
                  <a:pt x="4398" y="1499"/>
                </a:lnTo>
                <a:lnTo>
                  <a:pt x="4400" y="1499"/>
                </a:lnTo>
                <a:lnTo>
                  <a:pt x="4400" y="1499"/>
                </a:lnTo>
                <a:lnTo>
                  <a:pt x="4400" y="1497"/>
                </a:lnTo>
                <a:close/>
                <a:moveTo>
                  <a:pt x="4373" y="1537"/>
                </a:moveTo>
                <a:lnTo>
                  <a:pt x="4373" y="1537"/>
                </a:lnTo>
                <a:lnTo>
                  <a:pt x="4375" y="1539"/>
                </a:lnTo>
                <a:lnTo>
                  <a:pt x="4375" y="1539"/>
                </a:lnTo>
                <a:lnTo>
                  <a:pt x="4377" y="1539"/>
                </a:lnTo>
                <a:lnTo>
                  <a:pt x="4377" y="1539"/>
                </a:lnTo>
                <a:lnTo>
                  <a:pt x="4379" y="1537"/>
                </a:lnTo>
                <a:lnTo>
                  <a:pt x="4379" y="1537"/>
                </a:lnTo>
                <a:lnTo>
                  <a:pt x="4379" y="1535"/>
                </a:lnTo>
                <a:lnTo>
                  <a:pt x="4375" y="1535"/>
                </a:lnTo>
                <a:lnTo>
                  <a:pt x="4373" y="1535"/>
                </a:lnTo>
                <a:lnTo>
                  <a:pt x="4373" y="1535"/>
                </a:lnTo>
                <a:lnTo>
                  <a:pt x="4373" y="1537"/>
                </a:lnTo>
                <a:lnTo>
                  <a:pt x="4373" y="1537"/>
                </a:lnTo>
                <a:close/>
                <a:moveTo>
                  <a:pt x="4346" y="1558"/>
                </a:moveTo>
                <a:lnTo>
                  <a:pt x="4346" y="1558"/>
                </a:lnTo>
                <a:lnTo>
                  <a:pt x="4348" y="1558"/>
                </a:lnTo>
                <a:lnTo>
                  <a:pt x="4348" y="1556"/>
                </a:lnTo>
                <a:lnTo>
                  <a:pt x="4348" y="1556"/>
                </a:lnTo>
                <a:lnTo>
                  <a:pt x="4350" y="1558"/>
                </a:lnTo>
                <a:lnTo>
                  <a:pt x="4350" y="1556"/>
                </a:lnTo>
                <a:lnTo>
                  <a:pt x="4350" y="1556"/>
                </a:lnTo>
                <a:lnTo>
                  <a:pt x="4350" y="1556"/>
                </a:lnTo>
                <a:lnTo>
                  <a:pt x="4350" y="1554"/>
                </a:lnTo>
                <a:lnTo>
                  <a:pt x="4348" y="1554"/>
                </a:lnTo>
                <a:lnTo>
                  <a:pt x="4348" y="1556"/>
                </a:lnTo>
                <a:lnTo>
                  <a:pt x="4346" y="1556"/>
                </a:lnTo>
                <a:lnTo>
                  <a:pt x="4344" y="1558"/>
                </a:lnTo>
                <a:lnTo>
                  <a:pt x="4344" y="1558"/>
                </a:lnTo>
                <a:lnTo>
                  <a:pt x="4344" y="1558"/>
                </a:lnTo>
                <a:lnTo>
                  <a:pt x="4346" y="1558"/>
                </a:lnTo>
                <a:close/>
                <a:moveTo>
                  <a:pt x="4350" y="1434"/>
                </a:moveTo>
                <a:lnTo>
                  <a:pt x="4350" y="1432"/>
                </a:lnTo>
                <a:lnTo>
                  <a:pt x="4350" y="1432"/>
                </a:lnTo>
                <a:lnTo>
                  <a:pt x="4348" y="1430"/>
                </a:lnTo>
                <a:lnTo>
                  <a:pt x="4348" y="1432"/>
                </a:lnTo>
                <a:lnTo>
                  <a:pt x="4348" y="1432"/>
                </a:lnTo>
                <a:lnTo>
                  <a:pt x="4348" y="1432"/>
                </a:lnTo>
                <a:lnTo>
                  <a:pt x="4350" y="1434"/>
                </a:lnTo>
                <a:close/>
                <a:moveTo>
                  <a:pt x="4369" y="1449"/>
                </a:moveTo>
                <a:lnTo>
                  <a:pt x="4369" y="1449"/>
                </a:lnTo>
                <a:lnTo>
                  <a:pt x="4367" y="1447"/>
                </a:lnTo>
                <a:lnTo>
                  <a:pt x="4367" y="1445"/>
                </a:lnTo>
                <a:lnTo>
                  <a:pt x="4369" y="1443"/>
                </a:lnTo>
                <a:lnTo>
                  <a:pt x="4369" y="1443"/>
                </a:lnTo>
                <a:lnTo>
                  <a:pt x="4369" y="1443"/>
                </a:lnTo>
                <a:lnTo>
                  <a:pt x="4367" y="1440"/>
                </a:lnTo>
                <a:lnTo>
                  <a:pt x="4367" y="1440"/>
                </a:lnTo>
                <a:lnTo>
                  <a:pt x="4365" y="1438"/>
                </a:lnTo>
                <a:lnTo>
                  <a:pt x="4365" y="1436"/>
                </a:lnTo>
                <a:lnTo>
                  <a:pt x="4362" y="1438"/>
                </a:lnTo>
                <a:lnTo>
                  <a:pt x="4362" y="1438"/>
                </a:lnTo>
                <a:lnTo>
                  <a:pt x="4360" y="1436"/>
                </a:lnTo>
                <a:lnTo>
                  <a:pt x="4360" y="1436"/>
                </a:lnTo>
                <a:lnTo>
                  <a:pt x="4360" y="1436"/>
                </a:lnTo>
                <a:lnTo>
                  <a:pt x="4356" y="1436"/>
                </a:lnTo>
                <a:lnTo>
                  <a:pt x="4356" y="1436"/>
                </a:lnTo>
                <a:lnTo>
                  <a:pt x="4356" y="1436"/>
                </a:lnTo>
                <a:lnTo>
                  <a:pt x="4352" y="1436"/>
                </a:lnTo>
                <a:lnTo>
                  <a:pt x="4352" y="1436"/>
                </a:lnTo>
                <a:lnTo>
                  <a:pt x="4352" y="1436"/>
                </a:lnTo>
                <a:lnTo>
                  <a:pt x="4352" y="1438"/>
                </a:lnTo>
                <a:lnTo>
                  <a:pt x="4352" y="1438"/>
                </a:lnTo>
                <a:lnTo>
                  <a:pt x="4352" y="1438"/>
                </a:lnTo>
                <a:lnTo>
                  <a:pt x="4352" y="1438"/>
                </a:lnTo>
                <a:lnTo>
                  <a:pt x="4354" y="1438"/>
                </a:lnTo>
                <a:lnTo>
                  <a:pt x="4354" y="1440"/>
                </a:lnTo>
                <a:lnTo>
                  <a:pt x="4354" y="1440"/>
                </a:lnTo>
                <a:lnTo>
                  <a:pt x="4356" y="1440"/>
                </a:lnTo>
                <a:lnTo>
                  <a:pt x="4356" y="1443"/>
                </a:lnTo>
                <a:lnTo>
                  <a:pt x="4358" y="1445"/>
                </a:lnTo>
                <a:lnTo>
                  <a:pt x="4358" y="1447"/>
                </a:lnTo>
                <a:lnTo>
                  <a:pt x="4358" y="1447"/>
                </a:lnTo>
                <a:lnTo>
                  <a:pt x="4358" y="1447"/>
                </a:lnTo>
                <a:lnTo>
                  <a:pt x="4358" y="1449"/>
                </a:lnTo>
                <a:lnTo>
                  <a:pt x="4358" y="1449"/>
                </a:lnTo>
                <a:lnTo>
                  <a:pt x="4360" y="1449"/>
                </a:lnTo>
                <a:lnTo>
                  <a:pt x="4360" y="1451"/>
                </a:lnTo>
                <a:lnTo>
                  <a:pt x="4360" y="1451"/>
                </a:lnTo>
                <a:lnTo>
                  <a:pt x="4360" y="1453"/>
                </a:lnTo>
                <a:lnTo>
                  <a:pt x="4362" y="1453"/>
                </a:lnTo>
                <a:lnTo>
                  <a:pt x="4362" y="1453"/>
                </a:lnTo>
                <a:lnTo>
                  <a:pt x="4362" y="1455"/>
                </a:lnTo>
                <a:lnTo>
                  <a:pt x="4362" y="1455"/>
                </a:lnTo>
                <a:lnTo>
                  <a:pt x="4365" y="1455"/>
                </a:lnTo>
                <a:lnTo>
                  <a:pt x="4365" y="1453"/>
                </a:lnTo>
                <a:lnTo>
                  <a:pt x="4365" y="1453"/>
                </a:lnTo>
                <a:lnTo>
                  <a:pt x="4367" y="1453"/>
                </a:lnTo>
                <a:lnTo>
                  <a:pt x="4367" y="1453"/>
                </a:lnTo>
                <a:lnTo>
                  <a:pt x="4367" y="1453"/>
                </a:lnTo>
                <a:lnTo>
                  <a:pt x="4367" y="1453"/>
                </a:lnTo>
                <a:lnTo>
                  <a:pt x="4367" y="1451"/>
                </a:lnTo>
                <a:lnTo>
                  <a:pt x="4367" y="1451"/>
                </a:lnTo>
                <a:lnTo>
                  <a:pt x="4369" y="1449"/>
                </a:lnTo>
                <a:close/>
                <a:moveTo>
                  <a:pt x="4344" y="1256"/>
                </a:moveTo>
                <a:lnTo>
                  <a:pt x="4344" y="1254"/>
                </a:lnTo>
                <a:lnTo>
                  <a:pt x="4341" y="1256"/>
                </a:lnTo>
                <a:lnTo>
                  <a:pt x="4341" y="1256"/>
                </a:lnTo>
                <a:lnTo>
                  <a:pt x="4341" y="1256"/>
                </a:lnTo>
                <a:lnTo>
                  <a:pt x="4341" y="1258"/>
                </a:lnTo>
                <a:lnTo>
                  <a:pt x="4341" y="1258"/>
                </a:lnTo>
                <a:lnTo>
                  <a:pt x="4341" y="1258"/>
                </a:lnTo>
                <a:lnTo>
                  <a:pt x="4344" y="1258"/>
                </a:lnTo>
                <a:lnTo>
                  <a:pt x="4344" y="1258"/>
                </a:lnTo>
                <a:lnTo>
                  <a:pt x="4344" y="1258"/>
                </a:lnTo>
                <a:lnTo>
                  <a:pt x="4344" y="1256"/>
                </a:lnTo>
                <a:lnTo>
                  <a:pt x="4344" y="1256"/>
                </a:lnTo>
                <a:lnTo>
                  <a:pt x="4344" y="1256"/>
                </a:lnTo>
                <a:lnTo>
                  <a:pt x="4344" y="1256"/>
                </a:lnTo>
                <a:close/>
                <a:moveTo>
                  <a:pt x="4352" y="1457"/>
                </a:moveTo>
                <a:lnTo>
                  <a:pt x="4350" y="1455"/>
                </a:lnTo>
                <a:lnTo>
                  <a:pt x="4350" y="1455"/>
                </a:lnTo>
                <a:lnTo>
                  <a:pt x="4350" y="1455"/>
                </a:lnTo>
                <a:lnTo>
                  <a:pt x="4348" y="1455"/>
                </a:lnTo>
                <a:lnTo>
                  <a:pt x="4348" y="1455"/>
                </a:lnTo>
                <a:lnTo>
                  <a:pt x="4348" y="1455"/>
                </a:lnTo>
                <a:lnTo>
                  <a:pt x="4346" y="1455"/>
                </a:lnTo>
                <a:lnTo>
                  <a:pt x="4346" y="1453"/>
                </a:lnTo>
                <a:lnTo>
                  <a:pt x="4346" y="1453"/>
                </a:lnTo>
                <a:lnTo>
                  <a:pt x="4344" y="1453"/>
                </a:lnTo>
                <a:lnTo>
                  <a:pt x="4344" y="1453"/>
                </a:lnTo>
                <a:lnTo>
                  <a:pt x="4344" y="1455"/>
                </a:lnTo>
                <a:lnTo>
                  <a:pt x="4344" y="1455"/>
                </a:lnTo>
                <a:lnTo>
                  <a:pt x="4344" y="1455"/>
                </a:lnTo>
                <a:lnTo>
                  <a:pt x="4346" y="1455"/>
                </a:lnTo>
                <a:lnTo>
                  <a:pt x="4346" y="1457"/>
                </a:lnTo>
                <a:lnTo>
                  <a:pt x="4346" y="1457"/>
                </a:lnTo>
                <a:lnTo>
                  <a:pt x="4348" y="1457"/>
                </a:lnTo>
                <a:lnTo>
                  <a:pt x="4348" y="1457"/>
                </a:lnTo>
                <a:lnTo>
                  <a:pt x="4350" y="1457"/>
                </a:lnTo>
                <a:lnTo>
                  <a:pt x="4350" y="1457"/>
                </a:lnTo>
                <a:lnTo>
                  <a:pt x="4352" y="1457"/>
                </a:lnTo>
                <a:close/>
                <a:moveTo>
                  <a:pt x="4346" y="1459"/>
                </a:moveTo>
                <a:lnTo>
                  <a:pt x="4346" y="1459"/>
                </a:lnTo>
                <a:lnTo>
                  <a:pt x="4346" y="1459"/>
                </a:lnTo>
                <a:lnTo>
                  <a:pt x="4346" y="1459"/>
                </a:lnTo>
                <a:lnTo>
                  <a:pt x="4344" y="1459"/>
                </a:lnTo>
                <a:lnTo>
                  <a:pt x="4346" y="1461"/>
                </a:lnTo>
                <a:lnTo>
                  <a:pt x="4346" y="1461"/>
                </a:lnTo>
                <a:lnTo>
                  <a:pt x="4346" y="1463"/>
                </a:lnTo>
                <a:lnTo>
                  <a:pt x="4346" y="1463"/>
                </a:lnTo>
                <a:lnTo>
                  <a:pt x="4348" y="1461"/>
                </a:lnTo>
                <a:lnTo>
                  <a:pt x="4348" y="1461"/>
                </a:lnTo>
                <a:lnTo>
                  <a:pt x="4348" y="1461"/>
                </a:lnTo>
                <a:lnTo>
                  <a:pt x="4348" y="1459"/>
                </a:lnTo>
                <a:lnTo>
                  <a:pt x="4346" y="1459"/>
                </a:lnTo>
                <a:close/>
                <a:moveTo>
                  <a:pt x="4346" y="1480"/>
                </a:moveTo>
                <a:lnTo>
                  <a:pt x="4346" y="1480"/>
                </a:lnTo>
                <a:lnTo>
                  <a:pt x="4346" y="1478"/>
                </a:lnTo>
                <a:lnTo>
                  <a:pt x="4346" y="1478"/>
                </a:lnTo>
                <a:lnTo>
                  <a:pt x="4344" y="1478"/>
                </a:lnTo>
                <a:lnTo>
                  <a:pt x="4344" y="1478"/>
                </a:lnTo>
                <a:lnTo>
                  <a:pt x="4344" y="1480"/>
                </a:lnTo>
                <a:lnTo>
                  <a:pt x="4346" y="1480"/>
                </a:lnTo>
                <a:close/>
                <a:moveTo>
                  <a:pt x="4365" y="1545"/>
                </a:moveTo>
                <a:lnTo>
                  <a:pt x="4365" y="1545"/>
                </a:lnTo>
                <a:lnTo>
                  <a:pt x="4362" y="1543"/>
                </a:lnTo>
                <a:lnTo>
                  <a:pt x="4360" y="1543"/>
                </a:lnTo>
                <a:lnTo>
                  <a:pt x="4358" y="1545"/>
                </a:lnTo>
                <a:lnTo>
                  <a:pt x="4358" y="1545"/>
                </a:lnTo>
                <a:lnTo>
                  <a:pt x="4360" y="1547"/>
                </a:lnTo>
                <a:lnTo>
                  <a:pt x="4360" y="1545"/>
                </a:lnTo>
                <a:lnTo>
                  <a:pt x="4362" y="1547"/>
                </a:lnTo>
                <a:lnTo>
                  <a:pt x="4365" y="1545"/>
                </a:lnTo>
                <a:lnTo>
                  <a:pt x="4365" y="1547"/>
                </a:lnTo>
                <a:lnTo>
                  <a:pt x="4367" y="1545"/>
                </a:lnTo>
                <a:lnTo>
                  <a:pt x="4367" y="1545"/>
                </a:lnTo>
                <a:lnTo>
                  <a:pt x="4367" y="1545"/>
                </a:lnTo>
                <a:lnTo>
                  <a:pt x="4365" y="1545"/>
                </a:lnTo>
                <a:close/>
                <a:moveTo>
                  <a:pt x="4344" y="1466"/>
                </a:moveTo>
                <a:lnTo>
                  <a:pt x="4344" y="1466"/>
                </a:lnTo>
                <a:lnTo>
                  <a:pt x="4341" y="1466"/>
                </a:lnTo>
                <a:lnTo>
                  <a:pt x="4341" y="1466"/>
                </a:lnTo>
                <a:lnTo>
                  <a:pt x="4344" y="1468"/>
                </a:lnTo>
                <a:lnTo>
                  <a:pt x="4344" y="1468"/>
                </a:lnTo>
                <a:lnTo>
                  <a:pt x="4344" y="1468"/>
                </a:lnTo>
                <a:lnTo>
                  <a:pt x="4344" y="1466"/>
                </a:lnTo>
                <a:lnTo>
                  <a:pt x="4344" y="1466"/>
                </a:lnTo>
                <a:lnTo>
                  <a:pt x="4344" y="1466"/>
                </a:lnTo>
                <a:close/>
                <a:moveTo>
                  <a:pt x="4436" y="1115"/>
                </a:moveTo>
                <a:lnTo>
                  <a:pt x="4436" y="1115"/>
                </a:lnTo>
                <a:lnTo>
                  <a:pt x="4436" y="1115"/>
                </a:lnTo>
                <a:lnTo>
                  <a:pt x="4434" y="1118"/>
                </a:lnTo>
                <a:lnTo>
                  <a:pt x="4436" y="1118"/>
                </a:lnTo>
                <a:lnTo>
                  <a:pt x="4436" y="1118"/>
                </a:lnTo>
                <a:lnTo>
                  <a:pt x="4436" y="1118"/>
                </a:lnTo>
                <a:lnTo>
                  <a:pt x="4438" y="1118"/>
                </a:lnTo>
                <a:lnTo>
                  <a:pt x="4438" y="1115"/>
                </a:lnTo>
                <a:lnTo>
                  <a:pt x="4438" y="1115"/>
                </a:lnTo>
                <a:lnTo>
                  <a:pt x="4436" y="1115"/>
                </a:lnTo>
                <a:close/>
                <a:moveTo>
                  <a:pt x="4432" y="1491"/>
                </a:moveTo>
                <a:lnTo>
                  <a:pt x="4432" y="1493"/>
                </a:lnTo>
                <a:lnTo>
                  <a:pt x="4432" y="1493"/>
                </a:lnTo>
                <a:lnTo>
                  <a:pt x="4434" y="1493"/>
                </a:lnTo>
                <a:lnTo>
                  <a:pt x="4434" y="1491"/>
                </a:lnTo>
                <a:lnTo>
                  <a:pt x="4434" y="1491"/>
                </a:lnTo>
                <a:lnTo>
                  <a:pt x="4432" y="1491"/>
                </a:lnTo>
                <a:close/>
                <a:moveTo>
                  <a:pt x="4434" y="1489"/>
                </a:moveTo>
                <a:lnTo>
                  <a:pt x="4434" y="1491"/>
                </a:lnTo>
                <a:lnTo>
                  <a:pt x="4434" y="1491"/>
                </a:lnTo>
                <a:lnTo>
                  <a:pt x="4436" y="1491"/>
                </a:lnTo>
                <a:lnTo>
                  <a:pt x="4436" y="1491"/>
                </a:lnTo>
                <a:lnTo>
                  <a:pt x="4436" y="1489"/>
                </a:lnTo>
                <a:lnTo>
                  <a:pt x="4436" y="1489"/>
                </a:lnTo>
                <a:lnTo>
                  <a:pt x="4436" y="1489"/>
                </a:lnTo>
                <a:lnTo>
                  <a:pt x="4434" y="1487"/>
                </a:lnTo>
                <a:lnTo>
                  <a:pt x="4434" y="1489"/>
                </a:lnTo>
                <a:lnTo>
                  <a:pt x="4434" y="1489"/>
                </a:lnTo>
                <a:close/>
                <a:moveTo>
                  <a:pt x="4388" y="1524"/>
                </a:moveTo>
                <a:lnTo>
                  <a:pt x="4388" y="1524"/>
                </a:lnTo>
                <a:lnTo>
                  <a:pt x="4388" y="1524"/>
                </a:lnTo>
                <a:lnTo>
                  <a:pt x="4388" y="1526"/>
                </a:lnTo>
                <a:lnTo>
                  <a:pt x="4388" y="1526"/>
                </a:lnTo>
                <a:lnTo>
                  <a:pt x="4390" y="1524"/>
                </a:lnTo>
                <a:lnTo>
                  <a:pt x="4390" y="1524"/>
                </a:lnTo>
                <a:lnTo>
                  <a:pt x="4390" y="1524"/>
                </a:lnTo>
                <a:lnTo>
                  <a:pt x="4388" y="1524"/>
                </a:lnTo>
                <a:lnTo>
                  <a:pt x="4388" y="1524"/>
                </a:lnTo>
                <a:close/>
                <a:moveTo>
                  <a:pt x="4427" y="1493"/>
                </a:moveTo>
                <a:lnTo>
                  <a:pt x="4425" y="1491"/>
                </a:lnTo>
                <a:lnTo>
                  <a:pt x="4425" y="1491"/>
                </a:lnTo>
                <a:lnTo>
                  <a:pt x="4425" y="1493"/>
                </a:lnTo>
                <a:lnTo>
                  <a:pt x="4425" y="1497"/>
                </a:lnTo>
                <a:lnTo>
                  <a:pt x="4427" y="1499"/>
                </a:lnTo>
                <a:lnTo>
                  <a:pt x="4425" y="1501"/>
                </a:lnTo>
                <a:lnTo>
                  <a:pt x="4423" y="1501"/>
                </a:lnTo>
                <a:lnTo>
                  <a:pt x="4423" y="1501"/>
                </a:lnTo>
                <a:lnTo>
                  <a:pt x="4421" y="1501"/>
                </a:lnTo>
                <a:lnTo>
                  <a:pt x="4421" y="1503"/>
                </a:lnTo>
                <a:lnTo>
                  <a:pt x="4421" y="1503"/>
                </a:lnTo>
                <a:lnTo>
                  <a:pt x="4419" y="1503"/>
                </a:lnTo>
                <a:lnTo>
                  <a:pt x="4417" y="1501"/>
                </a:lnTo>
                <a:lnTo>
                  <a:pt x="4417" y="1501"/>
                </a:lnTo>
                <a:lnTo>
                  <a:pt x="4415" y="1503"/>
                </a:lnTo>
                <a:lnTo>
                  <a:pt x="4415" y="1503"/>
                </a:lnTo>
                <a:lnTo>
                  <a:pt x="4415" y="1505"/>
                </a:lnTo>
                <a:lnTo>
                  <a:pt x="4415" y="1508"/>
                </a:lnTo>
                <a:lnTo>
                  <a:pt x="4413" y="1508"/>
                </a:lnTo>
                <a:lnTo>
                  <a:pt x="4411" y="1508"/>
                </a:lnTo>
                <a:lnTo>
                  <a:pt x="4411" y="1508"/>
                </a:lnTo>
                <a:lnTo>
                  <a:pt x="4409" y="1508"/>
                </a:lnTo>
                <a:lnTo>
                  <a:pt x="4409" y="1510"/>
                </a:lnTo>
                <a:lnTo>
                  <a:pt x="4409" y="1510"/>
                </a:lnTo>
                <a:lnTo>
                  <a:pt x="4406" y="1512"/>
                </a:lnTo>
                <a:lnTo>
                  <a:pt x="4406" y="1512"/>
                </a:lnTo>
                <a:lnTo>
                  <a:pt x="4406" y="1514"/>
                </a:lnTo>
                <a:lnTo>
                  <a:pt x="4404" y="1514"/>
                </a:lnTo>
                <a:lnTo>
                  <a:pt x="4402" y="1514"/>
                </a:lnTo>
                <a:lnTo>
                  <a:pt x="4402" y="1516"/>
                </a:lnTo>
                <a:lnTo>
                  <a:pt x="4400" y="1516"/>
                </a:lnTo>
                <a:lnTo>
                  <a:pt x="4402" y="1514"/>
                </a:lnTo>
                <a:lnTo>
                  <a:pt x="4402" y="1514"/>
                </a:lnTo>
                <a:lnTo>
                  <a:pt x="4402" y="1510"/>
                </a:lnTo>
                <a:lnTo>
                  <a:pt x="4402" y="1510"/>
                </a:lnTo>
                <a:lnTo>
                  <a:pt x="4400" y="1508"/>
                </a:lnTo>
                <a:lnTo>
                  <a:pt x="4400" y="1508"/>
                </a:lnTo>
                <a:lnTo>
                  <a:pt x="4398" y="1508"/>
                </a:lnTo>
                <a:lnTo>
                  <a:pt x="4396" y="1505"/>
                </a:lnTo>
                <a:lnTo>
                  <a:pt x="4396" y="1505"/>
                </a:lnTo>
                <a:lnTo>
                  <a:pt x="4396" y="1508"/>
                </a:lnTo>
                <a:lnTo>
                  <a:pt x="4394" y="1508"/>
                </a:lnTo>
                <a:lnTo>
                  <a:pt x="4394" y="1508"/>
                </a:lnTo>
                <a:lnTo>
                  <a:pt x="4392" y="1510"/>
                </a:lnTo>
                <a:lnTo>
                  <a:pt x="4392" y="1510"/>
                </a:lnTo>
                <a:lnTo>
                  <a:pt x="4390" y="1510"/>
                </a:lnTo>
                <a:lnTo>
                  <a:pt x="4390" y="1510"/>
                </a:lnTo>
                <a:lnTo>
                  <a:pt x="4390" y="1512"/>
                </a:lnTo>
                <a:lnTo>
                  <a:pt x="4390" y="1512"/>
                </a:lnTo>
                <a:lnTo>
                  <a:pt x="4390" y="1514"/>
                </a:lnTo>
                <a:lnTo>
                  <a:pt x="4388" y="1514"/>
                </a:lnTo>
                <a:lnTo>
                  <a:pt x="4388" y="1514"/>
                </a:lnTo>
                <a:lnTo>
                  <a:pt x="4385" y="1514"/>
                </a:lnTo>
                <a:lnTo>
                  <a:pt x="4383" y="1514"/>
                </a:lnTo>
                <a:lnTo>
                  <a:pt x="4381" y="1516"/>
                </a:lnTo>
                <a:lnTo>
                  <a:pt x="4379" y="1516"/>
                </a:lnTo>
                <a:lnTo>
                  <a:pt x="4379" y="1516"/>
                </a:lnTo>
                <a:lnTo>
                  <a:pt x="4377" y="1518"/>
                </a:lnTo>
                <a:lnTo>
                  <a:pt x="4377" y="1520"/>
                </a:lnTo>
                <a:lnTo>
                  <a:pt x="4377" y="1520"/>
                </a:lnTo>
                <a:lnTo>
                  <a:pt x="4375" y="1524"/>
                </a:lnTo>
                <a:lnTo>
                  <a:pt x="4375" y="1526"/>
                </a:lnTo>
                <a:lnTo>
                  <a:pt x="4375" y="1528"/>
                </a:lnTo>
                <a:lnTo>
                  <a:pt x="4373" y="1528"/>
                </a:lnTo>
                <a:lnTo>
                  <a:pt x="4375" y="1531"/>
                </a:lnTo>
                <a:lnTo>
                  <a:pt x="4375" y="1531"/>
                </a:lnTo>
                <a:lnTo>
                  <a:pt x="4377" y="1533"/>
                </a:lnTo>
                <a:lnTo>
                  <a:pt x="4377" y="1531"/>
                </a:lnTo>
                <a:lnTo>
                  <a:pt x="4377" y="1531"/>
                </a:lnTo>
                <a:lnTo>
                  <a:pt x="4379" y="1528"/>
                </a:lnTo>
                <a:lnTo>
                  <a:pt x="4379" y="1526"/>
                </a:lnTo>
                <a:lnTo>
                  <a:pt x="4381" y="1522"/>
                </a:lnTo>
                <a:lnTo>
                  <a:pt x="4381" y="1522"/>
                </a:lnTo>
                <a:lnTo>
                  <a:pt x="4383" y="1520"/>
                </a:lnTo>
                <a:lnTo>
                  <a:pt x="4383" y="1520"/>
                </a:lnTo>
                <a:lnTo>
                  <a:pt x="4385" y="1520"/>
                </a:lnTo>
                <a:lnTo>
                  <a:pt x="4388" y="1520"/>
                </a:lnTo>
                <a:lnTo>
                  <a:pt x="4388" y="1522"/>
                </a:lnTo>
                <a:lnTo>
                  <a:pt x="4388" y="1522"/>
                </a:lnTo>
                <a:lnTo>
                  <a:pt x="4388" y="1522"/>
                </a:lnTo>
                <a:lnTo>
                  <a:pt x="4390" y="1522"/>
                </a:lnTo>
                <a:lnTo>
                  <a:pt x="4390" y="1522"/>
                </a:lnTo>
                <a:lnTo>
                  <a:pt x="4392" y="1520"/>
                </a:lnTo>
                <a:lnTo>
                  <a:pt x="4392" y="1520"/>
                </a:lnTo>
                <a:lnTo>
                  <a:pt x="4392" y="1522"/>
                </a:lnTo>
                <a:lnTo>
                  <a:pt x="4392" y="1522"/>
                </a:lnTo>
                <a:lnTo>
                  <a:pt x="4392" y="1522"/>
                </a:lnTo>
                <a:lnTo>
                  <a:pt x="4394" y="1524"/>
                </a:lnTo>
                <a:lnTo>
                  <a:pt x="4396" y="1524"/>
                </a:lnTo>
                <a:lnTo>
                  <a:pt x="4396" y="1520"/>
                </a:lnTo>
                <a:lnTo>
                  <a:pt x="4396" y="1520"/>
                </a:lnTo>
                <a:lnTo>
                  <a:pt x="4396" y="1520"/>
                </a:lnTo>
                <a:lnTo>
                  <a:pt x="4396" y="1518"/>
                </a:lnTo>
                <a:lnTo>
                  <a:pt x="4398" y="1518"/>
                </a:lnTo>
                <a:lnTo>
                  <a:pt x="4398" y="1518"/>
                </a:lnTo>
                <a:lnTo>
                  <a:pt x="4400" y="1518"/>
                </a:lnTo>
                <a:lnTo>
                  <a:pt x="4400" y="1520"/>
                </a:lnTo>
                <a:lnTo>
                  <a:pt x="4400" y="1520"/>
                </a:lnTo>
                <a:lnTo>
                  <a:pt x="4404" y="1520"/>
                </a:lnTo>
                <a:lnTo>
                  <a:pt x="4404" y="1522"/>
                </a:lnTo>
                <a:lnTo>
                  <a:pt x="4406" y="1524"/>
                </a:lnTo>
                <a:lnTo>
                  <a:pt x="4406" y="1524"/>
                </a:lnTo>
                <a:lnTo>
                  <a:pt x="4406" y="1526"/>
                </a:lnTo>
                <a:lnTo>
                  <a:pt x="4406" y="1526"/>
                </a:lnTo>
                <a:lnTo>
                  <a:pt x="4406" y="1526"/>
                </a:lnTo>
                <a:lnTo>
                  <a:pt x="4406" y="1528"/>
                </a:lnTo>
                <a:lnTo>
                  <a:pt x="4404" y="1528"/>
                </a:lnTo>
                <a:lnTo>
                  <a:pt x="4404" y="1531"/>
                </a:lnTo>
                <a:lnTo>
                  <a:pt x="4404" y="1531"/>
                </a:lnTo>
                <a:lnTo>
                  <a:pt x="4404" y="1533"/>
                </a:lnTo>
                <a:lnTo>
                  <a:pt x="4404" y="1535"/>
                </a:lnTo>
                <a:lnTo>
                  <a:pt x="4404" y="1537"/>
                </a:lnTo>
                <a:lnTo>
                  <a:pt x="4404" y="1539"/>
                </a:lnTo>
                <a:lnTo>
                  <a:pt x="4406" y="1541"/>
                </a:lnTo>
                <a:lnTo>
                  <a:pt x="4411" y="1543"/>
                </a:lnTo>
                <a:lnTo>
                  <a:pt x="4413" y="1545"/>
                </a:lnTo>
                <a:lnTo>
                  <a:pt x="4417" y="1547"/>
                </a:lnTo>
                <a:lnTo>
                  <a:pt x="4419" y="1547"/>
                </a:lnTo>
                <a:lnTo>
                  <a:pt x="4419" y="1547"/>
                </a:lnTo>
                <a:lnTo>
                  <a:pt x="4419" y="1545"/>
                </a:lnTo>
                <a:lnTo>
                  <a:pt x="4421" y="1545"/>
                </a:lnTo>
                <a:lnTo>
                  <a:pt x="4421" y="1543"/>
                </a:lnTo>
                <a:lnTo>
                  <a:pt x="4421" y="1543"/>
                </a:lnTo>
                <a:lnTo>
                  <a:pt x="4423" y="1545"/>
                </a:lnTo>
                <a:lnTo>
                  <a:pt x="4423" y="1545"/>
                </a:lnTo>
                <a:lnTo>
                  <a:pt x="4421" y="1547"/>
                </a:lnTo>
                <a:lnTo>
                  <a:pt x="4421" y="1549"/>
                </a:lnTo>
                <a:lnTo>
                  <a:pt x="4423" y="1549"/>
                </a:lnTo>
                <a:lnTo>
                  <a:pt x="4423" y="1552"/>
                </a:lnTo>
                <a:lnTo>
                  <a:pt x="4425" y="1549"/>
                </a:lnTo>
                <a:lnTo>
                  <a:pt x="4427" y="1547"/>
                </a:lnTo>
                <a:lnTo>
                  <a:pt x="4427" y="1545"/>
                </a:lnTo>
                <a:lnTo>
                  <a:pt x="4427" y="1541"/>
                </a:lnTo>
                <a:lnTo>
                  <a:pt x="4427" y="1539"/>
                </a:lnTo>
                <a:lnTo>
                  <a:pt x="4427" y="1537"/>
                </a:lnTo>
                <a:lnTo>
                  <a:pt x="4425" y="1537"/>
                </a:lnTo>
                <a:lnTo>
                  <a:pt x="4425" y="1537"/>
                </a:lnTo>
                <a:lnTo>
                  <a:pt x="4423" y="1535"/>
                </a:lnTo>
                <a:lnTo>
                  <a:pt x="4425" y="1533"/>
                </a:lnTo>
                <a:lnTo>
                  <a:pt x="4425" y="1533"/>
                </a:lnTo>
                <a:lnTo>
                  <a:pt x="4427" y="1531"/>
                </a:lnTo>
                <a:lnTo>
                  <a:pt x="4427" y="1528"/>
                </a:lnTo>
                <a:lnTo>
                  <a:pt x="4427" y="1528"/>
                </a:lnTo>
                <a:lnTo>
                  <a:pt x="4427" y="1526"/>
                </a:lnTo>
                <a:lnTo>
                  <a:pt x="4429" y="1526"/>
                </a:lnTo>
                <a:lnTo>
                  <a:pt x="4429" y="1526"/>
                </a:lnTo>
                <a:lnTo>
                  <a:pt x="4432" y="1526"/>
                </a:lnTo>
                <a:lnTo>
                  <a:pt x="4432" y="1528"/>
                </a:lnTo>
                <a:lnTo>
                  <a:pt x="4432" y="1531"/>
                </a:lnTo>
                <a:lnTo>
                  <a:pt x="4434" y="1531"/>
                </a:lnTo>
                <a:lnTo>
                  <a:pt x="4434" y="1533"/>
                </a:lnTo>
                <a:lnTo>
                  <a:pt x="4434" y="1535"/>
                </a:lnTo>
                <a:lnTo>
                  <a:pt x="4434" y="1537"/>
                </a:lnTo>
                <a:lnTo>
                  <a:pt x="4436" y="1539"/>
                </a:lnTo>
                <a:lnTo>
                  <a:pt x="4436" y="1541"/>
                </a:lnTo>
                <a:lnTo>
                  <a:pt x="4436" y="1539"/>
                </a:lnTo>
                <a:lnTo>
                  <a:pt x="4436" y="1535"/>
                </a:lnTo>
                <a:lnTo>
                  <a:pt x="4436" y="1533"/>
                </a:lnTo>
                <a:lnTo>
                  <a:pt x="4436" y="1533"/>
                </a:lnTo>
                <a:lnTo>
                  <a:pt x="4438" y="1533"/>
                </a:lnTo>
                <a:lnTo>
                  <a:pt x="4440" y="1531"/>
                </a:lnTo>
                <a:lnTo>
                  <a:pt x="4442" y="1528"/>
                </a:lnTo>
                <a:lnTo>
                  <a:pt x="4442" y="1526"/>
                </a:lnTo>
                <a:lnTo>
                  <a:pt x="4442" y="1526"/>
                </a:lnTo>
                <a:lnTo>
                  <a:pt x="4442" y="1522"/>
                </a:lnTo>
                <a:lnTo>
                  <a:pt x="4442" y="1520"/>
                </a:lnTo>
                <a:lnTo>
                  <a:pt x="4440" y="1520"/>
                </a:lnTo>
                <a:lnTo>
                  <a:pt x="4440" y="1520"/>
                </a:lnTo>
                <a:lnTo>
                  <a:pt x="4440" y="1518"/>
                </a:lnTo>
                <a:lnTo>
                  <a:pt x="4440" y="1518"/>
                </a:lnTo>
                <a:lnTo>
                  <a:pt x="4440" y="1514"/>
                </a:lnTo>
                <a:lnTo>
                  <a:pt x="4440" y="1514"/>
                </a:lnTo>
                <a:lnTo>
                  <a:pt x="4438" y="1512"/>
                </a:lnTo>
                <a:lnTo>
                  <a:pt x="4438" y="1510"/>
                </a:lnTo>
                <a:lnTo>
                  <a:pt x="4438" y="1508"/>
                </a:lnTo>
                <a:lnTo>
                  <a:pt x="4436" y="1508"/>
                </a:lnTo>
                <a:lnTo>
                  <a:pt x="4436" y="1508"/>
                </a:lnTo>
                <a:lnTo>
                  <a:pt x="4436" y="1508"/>
                </a:lnTo>
                <a:lnTo>
                  <a:pt x="4436" y="1505"/>
                </a:lnTo>
                <a:lnTo>
                  <a:pt x="4438" y="1505"/>
                </a:lnTo>
                <a:lnTo>
                  <a:pt x="4438" y="1503"/>
                </a:lnTo>
                <a:lnTo>
                  <a:pt x="4438" y="1503"/>
                </a:lnTo>
                <a:lnTo>
                  <a:pt x="4436" y="1501"/>
                </a:lnTo>
                <a:lnTo>
                  <a:pt x="4436" y="1499"/>
                </a:lnTo>
                <a:lnTo>
                  <a:pt x="4436" y="1497"/>
                </a:lnTo>
                <a:lnTo>
                  <a:pt x="4434" y="1497"/>
                </a:lnTo>
                <a:lnTo>
                  <a:pt x="4434" y="1497"/>
                </a:lnTo>
                <a:lnTo>
                  <a:pt x="4432" y="1495"/>
                </a:lnTo>
                <a:lnTo>
                  <a:pt x="4432" y="1495"/>
                </a:lnTo>
                <a:lnTo>
                  <a:pt x="4427" y="1493"/>
                </a:lnTo>
                <a:close/>
                <a:moveTo>
                  <a:pt x="4434" y="1109"/>
                </a:moveTo>
                <a:lnTo>
                  <a:pt x="4434" y="1109"/>
                </a:lnTo>
                <a:lnTo>
                  <a:pt x="4434" y="1109"/>
                </a:lnTo>
                <a:lnTo>
                  <a:pt x="4434" y="1111"/>
                </a:lnTo>
                <a:lnTo>
                  <a:pt x="4436" y="1111"/>
                </a:lnTo>
                <a:lnTo>
                  <a:pt x="4436" y="1111"/>
                </a:lnTo>
                <a:lnTo>
                  <a:pt x="4436" y="1111"/>
                </a:lnTo>
                <a:lnTo>
                  <a:pt x="4436" y="1109"/>
                </a:lnTo>
                <a:lnTo>
                  <a:pt x="4434" y="1109"/>
                </a:lnTo>
                <a:close/>
                <a:moveTo>
                  <a:pt x="4853" y="853"/>
                </a:moveTo>
                <a:lnTo>
                  <a:pt x="4851" y="853"/>
                </a:lnTo>
                <a:lnTo>
                  <a:pt x="4849" y="858"/>
                </a:lnTo>
                <a:lnTo>
                  <a:pt x="4849" y="860"/>
                </a:lnTo>
                <a:lnTo>
                  <a:pt x="4849" y="860"/>
                </a:lnTo>
                <a:lnTo>
                  <a:pt x="4851" y="860"/>
                </a:lnTo>
                <a:lnTo>
                  <a:pt x="4851" y="860"/>
                </a:lnTo>
                <a:lnTo>
                  <a:pt x="4851" y="858"/>
                </a:lnTo>
                <a:lnTo>
                  <a:pt x="4851" y="856"/>
                </a:lnTo>
                <a:lnTo>
                  <a:pt x="4853" y="853"/>
                </a:lnTo>
                <a:close/>
                <a:moveTo>
                  <a:pt x="4339" y="1644"/>
                </a:moveTo>
                <a:lnTo>
                  <a:pt x="4337" y="1648"/>
                </a:lnTo>
                <a:lnTo>
                  <a:pt x="4335" y="1652"/>
                </a:lnTo>
                <a:lnTo>
                  <a:pt x="4335" y="1652"/>
                </a:lnTo>
                <a:lnTo>
                  <a:pt x="4337" y="1654"/>
                </a:lnTo>
                <a:lnTo>
                  <a:pt x="4335" y="1654"/>
                </a:lnTo>
                <a:lnTo>
                  <a:pt x="4337" y="1656"/>
                </a:lnTo>
                <a:lnTo>
                  <a:pt x="4337" y="1658"/>
                </a:lnTo>
                <a:lnTo>
                  <a:pt x="4335" y="1661"/>
                </a:lnTo>
                <a:lnTo>
                  <a:pt x="4335" y="1663"/>
                </a:lnTo>
                <a:lnTo>
                  <a:pt x="4333" y="1663"/>
                </a:lnTo>
                <a:lnTo>
                  <a:pt x="4333" y="1665"/>
                </a:lnTo>
                <a:lnTo>
                  <a:pt x="4333" y="1667"/>
                </a:lnTo>
                <a:lnTo>
                  <a:pt x="4331" y="1669"/>
                </a:lnTo>
                <a:lnTo>
                  <a:pt x="4331" y="1669"/>
                </a:lnTo>
                <a:lnTo>
                  <a:pt x="4329" y="1669"/>
                </a:lnTo>
                <a:lnTo>
                  <a:pt x="4329" y="1669"/>
                </a:lnTo>
                <a:lnTo>
                  <a:pt x="4329" y="1671"/>
                </a:lnTo>
                <a:lnTo>
                  <a:pt x="4329" y="1671"/>
                </a:lnTo>
                <a:lnTo>
                  <a:pt x="4329" y="1671"/>
                </a:lnTo>
                <a:lnTo>
                  <a:pt x="4329" y="1673"/>
                </a:lnTo>
                <a:lnTo>
                  <a:pt x="4329" y="1675"/>
                </a:lnTo>
                <a:lnTo>
                  <a:pt x="4329" y="1677"/>
                </a:lnTo>
                <a:lnTo>
                  <a:pt x="4329" y="1677"/>
                </a:lnTo>
                <a:lnTo>
                  <a:pt x="4329" y="1679"/>
                </a:lnTo>
                <a:lnTo>
                  <a:pt x="4331" y="1682"/>
                </a:lnTo>
                <a:lnTo>
                  <a:pt x="4331" y="1682"/>
                </a:lnTo>
                <a:lnTo>
                  <a:pt x="4335" y="1682"/>
                </a:lnTo>
                <a:lnTo>
                  <a:pt x="4337" y="1682"/>
                </a:lnTo>
                <a:lnTo>
                  <a:pt x="4337" y="1682"/>
                </a:lnTo>
                <a:lnTo>
                  <a:pt x="4339" y="1682"/>
                </a:lnTo>
                <a:lnTo>
                  <a:pt x="4339" y="1682"/>
                </a:lnTo>
                <a:lnTo>
                  <a:pt x="4339" y="1684"/>
                </a:lnTo>
                <a:lnTo>
                  <a:pt x="4339" y="1684"/>
                </a:lnTo>
                <a:lnTo>
                  <a:pt x="4339" y="1686"/>
                </a:lnTo>
                <a:lnTo>
                  <a:pt x="4339" y="1686"/>
                </a:lnTo>
                <a:lnTo>
                  <a:pt x="4341" y="1688"/>
                </a:lnTo>
                <a:lnTo>
                  <a:pt x="4341" y="1690"/>
                </a:lnTo>
                <a:lnTo>
                  <a:pt x="4341" y="1694"/>
                </a:lnTo>
                <a:lnTo>
                  <a:pt x="4339" y="1696"/>
                </a:lnTo>
                <a:lnTo>
                  <a:pt x="4339" y="1698"/>
                </a:lnTo>
                <a:lnTo>
                  <a:pt x="4339" y="1698"/>
                </a:lnTo>
                <a:lnTo>
                  <a:pt x="4339" y="1700"/>
                </a:lnTo>
                <a:lnTo>
                  <a:pt x="4337" y="1705"/>
                </a:lnTo>
                <a:lnTo>
                  <a:pt x="4337" y="1707"/>
                </a:lnTo>
                <a:lnTo>
                  <a:pt x="4337" y="1707"/>
                </a:lnTo>
                <a:lnTo>
                  <a:pt x="4337" y="1709"/>
                </a:lnTo>
                <a:lnTo>
                  <a:pt x="4339" y="1711"/>
                </a:lnTo>
                <a:lnTo>
                  <a:pt x="4339" y="1711"/>
                </a:lnTo>
                <a:lnTo>
                  <a:pt x="4341" y="1713"/>
                </a:lnTo>
                <a:lnTo>
                  <a:pt x="4344" y="1713"/>
                </a:lnTo>
                <a:lnTo>
                  <a:pt x="4344" y="1713"/>
                </a:lnTo>
                <a:lnTo>
                  <a:pt x="4346" y="1711"/>
                </a:lnTo>
                <a:lnTo>
                  <a:pt x="4346" y="1711"/>
                </a:lnTo>
                <a:lnTo>
                  <a:pt x="4348" y="1711"/>
                </a:lnTo>
                <a:lnTo>
                  <a:pt x="4350" y="1711"/>
                </a:lnTo>
                <a:lnTo>
                  <a:pt x="4350" y="1711"/>
                </a:lnTo>
                <a:lnTo>
                  <a:pt x="4350" y="1711"/>
                </a:lnTo>
                <a:lnTo>
                  <a:pt x="4352" y="1711"/>
                </a:lnTo>
                <a:lnTo>
                  <a:pt x="4352" y="1711"/>
                </a:lnTo>
                <a:lnTo>
                  <a:pt x="4352" y="1709"/>
                </a:lnTo>
                <a:lnTo>
                  <a:pt x="4350" y="1705"/>
                </a:lnTo>
                <a:lnTo>
                  <a:pt x="4350" y="1705"/>
                </a:lnTo>
                <a:lnTo>
                  <a:pt x="4350" y="1702"/>
                </a:lnTo>
                <a:lnTo>
                  <a:pt x="4352" y="1698"/>
                </a:lnTo>
                <a:lnTo>
                  <a:pt x="4352" y="1698"/>
                </a:lnTo>
                <a:lnTo>
                  <a:pt x="4352" y="1694"/>
                </a:lnTo>
                <a:lnTo>
                  <a:pt x="4352" y="1690"/>
                </a:lnTo>
                <a:lnTo>
                  <a:pt x="4352" y="1686"/>
                </a:lnTo>
                <a:lnTo>
                  <a:pt x="4352" y="1686"/>
                </a:lnTo>
                <a:lnTo>
                  <a:pt x="4352" y="1684"/>
                </a:lnTo>
                <a:lnTo>
                  <a:pt x="4352" y="1679"/>
                </a:lnTo>
                <a:lnTo>
                  <a:pt x="4352" y="1677"/>
                </a:lnTo>
                <a:lnTo>
                  <a:pt x="4350" y="1677"/>
                </a:lnTo>
                <a:lnTo>
                  <a:pt x="4350" y="1675"/>
                </a:lnTo>
                <a:lnTo>
                  <a:pt x="4350" y="1673"/>
                </a:lnTo>
                <a:lnTo>
                  <a:pt x="4352" y="1673"/>
                </a:lnTo>
                <a:lnTo>
                  <a:pt x="4354" y="1671"/>
                </a:lnTo>
                <a:lnTo>
                  <a:pt x="4356" y="1669"/>
                </a:lnTo>
                <a:lnTo>
                  <a:pt x="4358" y="1669"/>
                </a:lnTo>
                <a:lnTo>
                  <a:pt x="4358" y="1669"/>
                </a:lnTo>
                <a:lnTo>
                  <a:pt x="4360" y="1669"/>
                </a:lnTo>
                <a:lnTo>
                  <a:pt x="4362" y="1671"/>
                </a:lnTo>
                <a:lnTo>
                  <a:pt x="4362" y="1673"/>
                </a:lnTo>
                <a:lnTo>
                  <a:pt x="4362" y="1675"/>
                </a:lnTo>
                <a:lnTo>
                  <a:pt x="4362" y="1677"/>
                </a:lnTo>
                <a:lnTo>
                  <a:pt x="4360" y="1677"/>
                </a:lnTo>
                <a:lnTo>
                  <a:pt x="4360" y="1679"/>
                </a:lnTo>
                <a:lnTo>
                  <a:pt x="4358" y="1682"/>
                </a:lnTo>
                <a:lnTo>
                  <a:pt x="4358" y="1682"/>
                </a:lnTo>
                <a:lnTo>
                  <a:pt x="4360" y="1682"/>
                </a:lnTo>
                <a:lnTo>
                  <a:pt x="4365" y="1688"/>
                </a:lnTo>
                <a:lnTo>
                  <a:pt x="4367" y="1688"/>
                </a:lnTo>
                <a:lnTo>
                  <a:pt x="4369" y="1688"/>
                </a:lnTo>
                <a:lnTo>
                  <a:pt x="4369" y="1690"/>
                </a:lnTo>
                <a:lnTo>
                  <a:pt x="4369" y="1690"/>
                </a:lnTo>
                <a:lnTo>
                  <a:pt x="4369" y="1692"/>
                </a:lnTo>
                <a:lnTo>
                  <a:pt x="4369" y="1692"/>
                </a:lnTo>
                <a:lnTo>
                  <a:pt x="4369" y="1692"/>
                </a:lnTo>
                <a:lnTo>
                  <a:pt x="4369" y="1696"/>
                </a:lnTo>
                <a:lnTo>
                  <a:pt x="4369" y="1698"/>
                </a:lnTo>
                <a:lnTo>
                  <a:pt x="4369" y="1700"/>
                </a:lnTo>
                <a:lnTo>
                  <a:pt x="4371" y="1700"/>
                </a:lnTo>
                <a:lnTo>
                  <a:pt x="4371" y="1700"/>
                </a:lnTo>
                <a:lnTo>
                  <a:pt x="4373" y="1700"/>
                </a:lnTo>
                <a:lnTo>
                  <a:pt x="4375" y="1700"/>
                </a:lnTo>
                <a:lnTo>
                  <a:pt x="4377" y="1700"/>
                </a:lnTo>
                <a:lnTo>
                  <a:pt x="4375" y="1698"/>
                </a:lnTo>
                <a:lnTo>
                  <a:pt x="4375" y="1698"/>
                </a:lnTo>
                <a:lnTo>
                  <a:pt x="4377" y="1696"/>
                </a:lnTo>
                <a:lnTo>
                  <a:pt x="4379" y="1696"/>
                </a:lnTo>
                <a:lnTo>
                  <a:pt x="4381" y="1694"/>
                </a:lnTo>
                <a:lnTo>
                  <a:pt x="4383" y="1694"/>
                </a:lnTo>
                <a:lnTo>
                  <a:pt x="4385" y="1694"/>
                </a:lnTo>
                <a:lnTo>
                  <a:pt x="4385" y="1694"/>
                </a:lnTo>
                <a:lnTo>
                  <a:pt x="4385" y="1694"/>
                </a:lnTo>
                <a:lnTo>
                  <a:pt x="4385" y="1694"/>
                </a:lnTo>
                <a:lnTo>
                  <a:pt x="4388" y="1694"/>
                </a:lnTo>
                <a:lnTo>
                  <a:pt x="4388" y="1694"/>
                </a:lnTo>
                <a:lnTo>
                  <a:pt x="4388" y="1694"/>
                </a:lnTo>
                <a:lnTo>
                  <a:pt x="4388" y="1692"/>
                </a:lnTo>
                <a:lnTo>
                  <a:pt x="4388" y="1692"/>
                </a:lnTo>
                <a:lnTo>
                  <a:pt x="4388" y="1690"/>
                </a:lnTo>
                <a:lnTo>
                  <a:pt x="4388" y="1690"/>
                </a:lnTo>
                <a:lnTo>
                  <a:pt x="4388" y="1690"/>
                </a:lnTo>
                <a:lnTo>
                  <a:pt x="4385" y="1690"/>
                </a:lnTo>
                <a:lnTo>
                  <a:pt x="4385" y="1690"/>
                </a:lnTo>
                <a:lnTo>
                  <a:pt x="4385" y="1690"/>
                </a:lnTo>
                <a:lnTo>
                  <a:pt x="4385" y="1690"/>
                </a:lnTo>
                <a:lnTo>
                  <a:pt x="4383" y="1688"/>
                </a:lnTo>
                <a:lnTo>
                  <a:pt x="4383" y="1688"/>
                </a:lnTo>
                <a:lnTo>
                  <a:pt x="4383" y="1688"/>
                </a:lnTo>
                <a:lnTo>
                  <a:pt x="4383" y="1686"/>
                </a:lnTo>
                <a:lnTo>
                  <a:pt x="4381" y="1686"/>
                </a:lnTo>
                <a:lnTo>
                  <a:pt x="4381" y="1684"/>
                </a:lnTo>
                <a:lnTo>
                  <a:pt x="4379" y="1684"/>
                </a:lnTo>
                <a:lnTo>
                  <a:pt x="4379" y="1684"/>
                </a:lnTo>
                <a:lnTo>
                  <a:pt x="4379" y="1684"/>
                </a:lnTo>
                <a:lnTo>
                  <a:pt x="4379" y="1682"/>
                </a:lnTo>
                <a:lnTo>
                  <a:pt x="4379" y="1682"/>
                </a:lnTo>
                <a:lnTo>
                  <a:pt x="4379" y="1679"/>
                </a:lnTo>
                <a:lnTo>
                  <a:pt x="4379" y="1677"/>
                </a:lnTo>
                <a:lnTo>
                  <a:pt x="4381" y="1677"/>
                </a:lnTo>
                <a:lnTo>
                  <a:pt x="4381" y="1675"/>
                </a:lnTo>
                <a:lnTo>
                  <a:pt x="4379" y="1675"/>
                </a:lnTo>
                <a:lnTo>
                  <a:pt x="4379" y="1675"/>
                </a:lnTo>
                <a:lnTo>
                  <a:pt x="4379" y="1673"/>
                </a:lnTo>
                <a:lnTo>
                  <a:pt x="4379" y="1673"/>
                </a:lnTo>
                <a:lnTo>
                  <a:pt x="4377" y="1671"/>
                </a:lnTo>
                <a:lnTo>
                  <a:pt x="4375" y="1669"/>
                </a:lnTo>
                <a:lnTo>
                  <a:pt x="4375" y="1667"/>
                </a:lnTo>
                <a:lnTo>
                  <a:pt x="4373" y="1665"/>
                </a:lnTo>
                <a:lnTo>
                  <a:pt x="4371" y="1663"/>
                </a:lnTo>
                <a:lnTo>
                  <a:pt x="4371" y="1663"/>
                </a:lnTo>
                <a:lnTo>
                  <a:pt x="4369" y="1663"/>
                </a:lnTo>
                <a:lnTo>
                  <a:pt x="4369" y="1663"/>
                </a:lnTo>
                <a:lnTo>
                  <a:pt x="4369" y="1661"/>
                </a:lnTo>
                <a:lnTo>
                  <a:pt x="4367" y="1658"/>
                </a:lnTo>
                <a:lnTo>
                  <a:pt x="4367" y="1658"/>
                </a:lnTo>
                <a:lnTo>
                  <a:pt x="4367" y="1658"/>
                </a:lnTo>
                <a:lnTo>
                  <a:pt x="4367" y="1658"/>
                </a:lnTo>
                <a:lnTo>
                  <a:pt x="4369" y="1658"/>
                </a:lnTo>
                <a:lnTo>
                  <a:pt x="4369" y="1658"/>
                </a:lnTo>
                <a:lnTo>
                  <a:pt x="4371" y="1658"/>
                </a:lnTo>
                <a:lnTo>
                  <a:pt x="4371" y="1658"/>
                </a:lnTo>
                <a:lnTo>
                  <a:pt x="4373" y="1656"/>
                </a:lnTo>
                <a:lnTo>
                  <a:pt x="4373" y="1656"/>
                </a:lnTo>
                <a:lnTo>
                  <a:pt x="4377" y="1654"/>
                </a:lnTo>
                <a:lnTo>
                  <a:pt x="4379" y="1654"/>
                </a:lnTo>
                <a:lnTo>
                  <a:pt x="4379" y="1652"/>
                </a:lnTo>
                <a:lnTo>
                  <a:pt x="4383" y="1650"/>
                </a:lnTo>
                <a:lnTo>
                  <a:pt x="4385" y="1648"/>
                </a:lnTo>
                <a:lnTo>
                  <a:pt x="4385" y="1646"/>
                </a:lnTo>
                <a:lnTo>
                  <a:pt x="4388" y="1646"/>
                </a:lnTo>
                <a:lnTo>
                  <a:pt x="4388" y="1644"/>
                </a:lnTo>
                <a:lnTo>
                  <a:pt x="4388" y="1644"/>
                </a:lnTo>
                <a:lnTo>
                  <a:pt x="4390" y="1644"/>
                </a:lnTo>
                <a:lnTo>
                  <a:pt x="4392" y="1644"/>
                </a:lnTo>
                <a:lnTo>
                  <a:pt x="4394" y="1646"/>
                </a:lnTo>
                <a:lnTo>
                  <a:pt x="4394" y="1646"/>
                </a:lnTo>
                <a:lnTo>
                  <a:pt x="4396" y="1646"/>
                </a:lnTo>
                <a:lnTo>
                  <a:pt x="4396" y="1646"/>
                </a:lnTo>
                <a:lnTo>
                  <a:pt x="4396" y="1642"/>
                </a:lnTo>
                <a:lnTo>
                  <a:pt x="4396" y="1642"/>
                </a:lnTo>
                <a:lnTo>
                  <a:pt x="4396" y="1640"/>
                </a:lnTo>
                <a:lnTo>
                  <a:pt x="4394" y="1640"/>
                </a:lnTo>
                <a:lnTo>
                  <a:pt x="4392" y="1640"/>
                </a:lnTo>
                <a:lnTo>
                  <a:pt x="4390" y="1640"/>
                </a:lnTo>
                <a:lnTo>
                  <a:pt x="4388" y="1640"/>
                </a:lnTo>
                <a:lnTo>
                  <a:pt x="4388" y="1640"/>
                </a:lnTo>
                <a:lnTo>
                  <a:pt x="4388" y="1642"/>
                </a:lnTo>
                <a:lnTo>
                  <a:pt x="4388" y="1642"/>
                </a:lnTo>
                <a:lnTo>
                  <a:pt x="4388" y="1642"/>
                </a:lnTo>
                <a:lnTo>
                  <a:pt x="4385" y="1642"/>
                </a:lnTo>
                <a:lnTo>
                  <a:pt x="4383" y="1642"/>
                </a:lnTo>
                <a:lnTo>
                  <a:pt x="4379" y="1642"/>
                </a:lnTo>
                <a:lnTo>
                  <a:pt x="4377" y="1642"/>
                </a:lnTo>
                <a:lnTo>
                  <a:pt x="4377" y="1644"/>
                </a:lnTo>
                <a:lnTo>
                  <a:pt x="4377" y="1644"/>
                </a:lnTo>
                <a:lnTo>
                  <a:pt x="4375" y="1644"/>
                </a:lnTo>
                <a:lnTo>
                  <a:pt x="4373" y="1644"/>
                </a:lnTo>
                <a:lnTo>
                  <a:pt x="4371" y="1644"/>
                </a:lnTo>
                <a:lnTo>
                  <a:pt x="4371" y="1644"/>
                </a:lnTo>
                <a:lnTo>
                  <a:pt x="4371" y="1644"/>
                </a:lnTo>
                <a:lnTo>
                  <a:pt x="4369" y="1644"/>
                </a:lnTo>
                <a:lnTo>
                  <a:pt x="4369" y="1644"/>
                </a:lnTo>
                <a:lnTo>
                  <a:pt x="4367" y="1644"/>
                </a:lnTo>
                <a:lnTo>
                  <a:pt x="4365" y="1648"/>
                </a:lnTo>
                <a:lnTo>
                  <a:pt x="4365" y="1648"/>
                </a:lnTo>
                <a:lnTo>
                  <a:pt x="4362" y="1650"/>
                </a:lnTo>
                <a:lnTo>
                  <a:pt x="4360" y="1652"/>
                </a:lnTo>
                <a:lnTo>
                  <a:pt x="4360" y="1650"/>
                </a:lnTo>
                <a:lnTo>
                  <a:pt x="4358" y="1650"/>
                </a:lnTo>
                <a:lnTo>
                  <a:pt x="4356" y="1650"/>
                </a:lnTo>
                <a:lnTo>
                  <a:pt x="4356" y="1650"/>
                </a:lnTo>
                <a:lnTo>
                  <a:pt x="4354" y="1650"/>
                </a:lnTo>
                <a:lnTo>
                  <a:pt x="4354" y="1646"/>
                </a:lnTo>
                <a:lnTo>
                  <a:pt x="4352" y="1646"/>
                </a:lnTo>
                <a:lnTo>
                  <a:pt x="4350" y="1644"/>
                </a:lnTo>
                <a:lnTo>
                  <a:pt x="4350" y="1644"/>
                </a:lnTo>
                <a:lnTo>
                  <a:pt x="4348" y="1640"/>
                </a:lnTo>
                <a:lnTo>
                  <a:pt x="4348" y="1640"/>
                </a:lnTo>
                <a:lnTo>
                  <a:pt x="4346" y="1638"/>
                </a:lnTo>
                <a:lnTo>
                  <a:pt x="4346" y="1635"/>
                </a:lnTo>
                <a:lnTo>
                  <a:pt x="4346" y="1633"/>
                </a:lnTo>
                <a:lnTo>
                  <a:pt x="4346" y="1633"/>
                </a:lnTo>
                <a:lnTo>
                  <a:pt x="4348" y="1631"/>
                </a:lnTo>
                <a:lnTo>
                  <a:pt x="4348" y="1629"/>
                </a:lnTo>
                <a:lnTo>
                  <a:pt x="4350" y="1627"/>
                </a:lnTo>
                <a:lnTo>
                  <a:pt x="4350" y="1625"/>
                </a:lnTo>
                <a:lnTo>
                  <a:pt x="4352" y="1625"/>
                </a:lnTo>
                <a:lnTo>
                  <a:pt x="4352" y="1623"/>
                </a:lnTo>
                <a:lnTo>
                  <a:pt x="4354" y="1623"/>
                </a:lnTo>
                <a:lnTo>
                  <a:pt x="4356" y="1623"/>
                </a:lnTo>
                <a:lnTo>
                  <a:pt x="4360" y="1625"/>
                </a:lnTo>
                <a:lnTo>
                  <a:pt x="4360" y="1625"/>
                </a:lnTo>
                <a:lnTo>
                  <a:pt x="4367" y="1625"/>
                </a:lnTo>
                <a:lnTo>
                  <a:pt x="4369" y="1625"/>
                </a:lnTo>
                <a:lnTo>
                  <a:pt x="4369" y="1625"/>
                </a:lnTo>
                <a:lnTo>
                  <a:pt x="4371" y="1625"/>
                </a:lnTo>
                <a:lnTo>
                  <a:pt x="4373" y="1625"/>
                </a:lnTo>
                <a:lnTo>
                  <a:pt x="4375" y="1625"/>
                </a:lnTo>
                <a:lnTo>
                  <a:pt x="4379" y="1625"/>
                </a:lnTo>
                <a:lnTo>
                  <a:pt x="4388" y="1625"/>
                </a:lnTo>
                <a:lnTo>
                  <a:pt x="4390" y="1625"/>
                </a:lnTo>
                <a:lnTo>
                  <a:pt x="4392" y="1625"/>
                </a:lnTo>
                <a:lnTo>
                  <a:pt x="4392" y="1625"/>
                </a:lnTo>
                <a:lnTo>
                  <a:pt x="4394" y="1627"/>
                </a:lnTo>
                <a:lnTo>
                  <a:pt x="4394" y="1627"/>
                </a:lnTo>
                <a:lnTo>
                  <a:pt x="4398" y="1627"/>
                </a:lnTo>
                <a:lnTo>
                  <a:pt x="4398" y="1627"/>
                </a:lnTo>
                <a:lnTo>
                  <a:pt x="4400" y="1627"/>
                </a:lnTo>
                <a:lnTo>
                  <a:pt x="4406" y="1625"/>
                </a:lnTo>
                <a:lnTo>
                  <a:pt x="4406" y="1625"/>
                </a:lnTo>
                <a:lnTo>
                  <a:pt x="4409" y="1625"/>
                </a:lnTo>
                <a:lnTo>
                  <a:pt x="4411" y="1625"/>
                </a:lnTo>
                <a:lnTo>
                  <a:pt x="4411" y="1625"/>
                </a:lnTo>
                <a:lnTo>
                  <a:pt x="4411" y="1623"/>
                </a:lnTo>
                <a:lnTo>
                  <a:pt x="4413" y="1621"/>
                </a:lnTo>
                <a:lnTo>
                  <a:pt x="4413" y="1621"/>
                </a:lnTo>
                <a:lnTo>
                  <a:pt x="4415" y="1619"/>
                </a:lnTo>
                <a:lnTo>
                  <a:pt x="4417" y="1617"/>
                </a:lnTo>
                <a:lnTo>
                  <a:pt x="4419" y="1617"/>
                </a:lnTo>
                <a:lnTo>
                  <a:pt x="4419" y="1614"/>
                </a:lnTo>
                <a:lnTo>
                  <a:pt x="4421" y="1612"/>
                </a:lnTo>
                <a:lnTo>
                  <a:pt x="4421" y="1610"/>
                </a:lnTo>
                <a:lnTo>
                  <a:pt x="4421" y="1610"/>
                </a:lnTo>
                <a:lnTo>
                  <a:pt x="4421" y="1610"/>
                </a:lnTo>
                <a:lnTo>
                  <a:pt x="4421" y="1608"/>
                </a:lnTo>
                <a:lnTo>
                  <a:pt x="4421" y="1606"/>
                </a:lnTo>
                <a:lnTo>
                  <a:pt x="4419" y="1606"/>
                </a:lnTo>
                <a:lnTo>
                  <a:pt x="4417" y="1608"/>
                </a:lnTo>
                <a:lnTo>
                  <a:pt x="4417" y="1608"/>
                </a:lnTo>
                <a:lnTo>
                  <a:pt x="4415" y="1610"/>
                </a:lnTo>
                <a:lnTo>
                  <a:pt x="4415" y="1610"/>
                </a:lnTo>
                <a:lnTo>
                  <a:pt x="4413" y="1610"/>
                </a:lnTo>
                <a:lnTo>
                  <a:pt x="4413" y="1610"/>
                </a:lnTo>
                <a:lnTo>
                  <a:pt x="4413" y="1612"/>
                </a:lnTo>
                <a:lnTo>
                  <a:pt x="4413" y="1614"/>
                </a:lnTo>
                <a:lnTo>
                  <a:pt x="4411" y="1614"/>
                </a:lnTo>
                <a:lnTo>
                  <a:pt x="4409" y="1617"/>
                </a:lnTo>
                <a:lnTo>
                  <a:pt x="4402" y="1619"/>
                </a:lnTo>
                <a:lnTo>
                  <a:pt x="4402" y="1619"/>
                </a:lnTo>
                <a:lnTo>
                  <a:pt x="4394" y="1619"/>
                </a:lnTo>
                <a:lnTo>
                  <a:pt x="4390" y="1619"/>
                </a:lnTo>
                <a:lnTo>
                  <a:pt x="4390" y="1619"/>
                </a:lnTo>
                <a:lnTo>
                  <a:pt x="4390" y="1619"/>
                </a:lnTo>
                <a:lnTo>
                  <a:pt x="4388" y="1619"/>
                </a:lnTo>
                <a:lnTo>
                  <a:pt x="4388" y="1619"/>
                </a:lnTo>
                <a:lnTo>
                  <a:pt x="4388" y="1619"/>
                </a:lnTo>
                <a:lnTo>
                  <a:pt x="4385" y="1619"/>
                </a:lnTo>
                <a:lnTo>
                  <a:pt x="4383" y="1617"/>
                </a:lnTo>
                <a:lnTo>
                  <a:pt x="4381" y="1617"/>
                </a:lnTo>
                <a:lnTo>
                  <a:pt x="4377" y="1617"/>
                </a:lnTo>
                <a:lnTo>
                  <a:pt x="4373" y="1617"/>
                </a:lnTo>
                <a:lnTo>
                  <a:pt x="4369" y="1617"/>
                </a:lnTo>
                <a:lnTo>
                  <a:pt x="4369" y="1617"/>
                </a:lnTo>
                <a:lnTo>
                  <a:pt x="4369" y="1614"/>
                </a:lnTo>
                <a:lnTo>
                  <a:pt x="4367" y="1614"/>
                </a:lnTo>
                <a:lnTo>
                  <a:pt x="4367" y="1614"/>
                </a:lnTo>
                <a:lnTo>
                  <a:pt x="4367" y="1612"/>
                </a:lnTo>
                <a:lnTo>
                  <a:pt x="4367" y="1612"/>
                </a:lnTo>
                <a:lnTo>
                  <a:pt x="4365" y="1612"/>
                </a:lnTo>
                <a:lnTo>
                  <a:pt x="4365" y="1612"/>
                </a:lnTo>
                <a:lnTo>
                  <a:pt x="4362" y="1612"/>
                </a:lnTo>
                <a:lnTo>
                  <a:pt x="4360" y="1612"/>
                </a:lnTo>
                <a:lnTo>
                  <a:pt x="4360" y="1612"/>
                </a:lnTo>
                <a:lnTo>
                  <a:pt x="4360" y="1612"/>
                </a:lnTo>
                <a:lnTo>
                  <a:pt x="4358" y="1612"/>
                </a:lnTo>
                <a:lnTo>
                  <a:pt x="4358" y="1614"/>
                </a:lnTo>
                <a:lnTo>
                  <a:pt x="4356" y="1617"/>
                </a:lnTo>
                <a:lnTo>
                  <a:pt x="4356" y="1617"/>
                </a:lnTo>
                <a:lnTo>
                  <a:pt x="4356" y="1619"/>
                </a:lnTo>
                <a:lnTo>
                  <a:pt x="4356" y="1619"/>
                </a:lnTo>
                <a:lnTo>
                  <a:pt x="4354" y="1619"/>
                </a:lnTo>
                <a:lnTo>
                  <a:pt x="4354" y="1619"/>
                </a:lnTo>
                <a:lnTo>
                  <a:pt x="4352" y="1619"/>
                </a:lnTo>
                <a:lnTo>
                  <a:pt x="4352" y="1619"/>
                </a:lnTo>
                <a:lnTo>
                  <a:pt x="4350" y="1617"/>
                </a:lnTo>
                <a:lnTo>
                  <a:pt x="4350" y="1617"/>
                </a:lnTo>
                <a:lnTo>
                  <a:pt x="4350" y="1617"/>
                </a:lnTo>
                <a:lnTo>
                  <a:pt x="4350" y="1619"/>
                </a:lnTo>
                <a:lnTo>
                  <a:pt x="4348" y="1621"/>
                </a:lnTo>
                <a:lnTo>
                  <a:pt x="4348" y="1621"/>
                </a:lnTo>
                <a:lnTo>
                  <a:pt x="4348" y="1621"/>
                </a:lnTo>
                <a:lnTo>
                  <a:pt x="4346" y="1623"/>
                </a:lnTo>
                <a:lnTo>
                  <a:pt x="4346" y="1623"/>
                </a:lnTo>
                <a:lnTo>
                  <a:pt x="4346" y="1625"/>
                </a:lnTo>
                <a:lnTo>
                  <a:pt x="4344" y="1627"/>
                </a:lnTo>
                <a:lnTo>
                  <a:pt x="4344" y="1629"/>
                </a:lnTo>
                <a:lnTo>
                  <a:pt x="4344" y="1631"/>
                </a:lnTo>
                <a:lnTo>
                  <a:pt x="4344" y="1631"/>
                </a:lnTo>
                <a:lnTo>
                  <a:pt x="4344" y="1631"/>
                </a:lnTo>
                <a:lnTo>
                  <a:pt x="4341" y="1631"/>
                </a:lnTo>
                <a:lnTo>
                  <a:pt x="4341" y="1633"/>
                </a:lnTo>
                <a:lnTo>
                  <a:pt x="4344" y="1638"/>
                </a:lnTo>
                <a:lnTo>
                  <a:pt x="4344" y="1642"/>
                </a:lnTo>
                <a:lnTo>
                  <a:pt x="4344" y="1642"/>
                </a:lnTo>
                <a:lnTo>
                  <a:pt x="4344" y="1644"/>
                </a:lnTo>
                <a:lnTo>
                  <a:pt x="4344" y="1642"/>
                </a:lnTo>
                <a:lnTo>
                  <a:pt x="4341" y="1642"/>
                </a:lnTo>
                <a:lnTo>
                  <a:pt x="4341" y="1642"/>
                </a:lnTo>
                <a:lnTo>
                  <a:pt x="4339" y="1644"/>
                </a:lnTo>
                <a:close/>
                <a:moveTo>
                  <a:pt x="4444" y="1577"/>
                </a:moveTo>
                <a:lnTo>
                  <a:pt x="4444" y="1577"/>
                </a:lnTo>
                <a:lnTo>
                  <a:pt x="4444" y="1577"/>
                </a:lnTo>
                <a:lnTo>
                  <a:pt x="4446" y="1577"/>
                </a:lnTo>
                <a:lnTo>
                  <a:pt x="4446" y="1577"/>
                </a:lnTo>
                <a:lnTo>
                  <a:pt x="4446" y="1577"/>
                </a:lnTo>
                <a:lnTo>
                  <a:pt x="4446" y="1577"/>
                </a:lnTo>
                <a:lnTo>
                  <a:pt x="4444" y="1577"/>
                </a:lnTo>
                <a:lnTo>
                  <a:pt x="4444" y="1577"/>
                </a:lnTo>
                <a:close/>
                <a:moveTo>
                  <a:pt x="4415" y="1499"/>
                </a:moveTo>
                <a:lnTo>
                  <a:pt x="4413" y="1499"/>
                </a:lnTo>
                <a:lnTo>
                  <a:pt x="4413" y="1499"/>
                </a:lnTo>
                <a:lnTo>
                  <a:pt x="4415" y="1499"/>
                </a:lnTo>
                <a:lnTo>
                  <a:pt x="4415" y="1501"/>
                </a:lnTo>
                <a:lnTo>
                  <a:pt x="4415" y="1499"/>
                </a:lnTo>
                <a:lnTo>
                  <a:pt x="4415" y="1499"/>
                </a:lnTo>
                <a:lnTo>
                  <a:pt x="4415" y="1499"/>
                </a:lnTo>
                <a:lnTo>
                  <a:pt x="4415" y="1499"/>
                </a:lnTo>
                <a:close/>
                <a:moveTo>
                  <a:pt x="4442" y="1573"/>
                </a:moveTo>
                <a:lnTo>
                  <a:pt x="4442" y="1575"/>
                </a:lnTo>
                <a:lnTo>
                  <a:pt x="4444" y="1577"/>
                </a:lnTo>
                <a:lnTo>
                  <a:pt x="4444" y="1575"/>
                </a:lnTo>
                <a:lnTo>
                  <a:pt x="4444" y="1575"/>
                </a:lnTo>
                <a:lnTo>
                  <a:pt x="4442" y="1575"/>
                </a:lnTo>
                <a:lnTo>
                  <a:pt x="4442" y="1573"/>
                </a:lnTo>
                <a:close/>
                <a:moveTo>
                  <a:pt x="4375" y="1436"/>
                </a:moveTo>
                <a:lnTo>
                  <a:pt x="4375" y="1436"/>
                </a:lnTo>
                <a:lnTo>
                  <a:pt x="4373" y="1436"/>
                </a:lnTo>
                <a:lnTo>
                  <a:pt x="4373" y="1436"/>
                </a:lnTo>
                <a:lnTo>
                  <a:pt x="4373" y="1438"/>
                </a:lnTo>
                <a:lnTo>
                  <a:pt x="4373" y="1438"/>
                </a:lnTo>
                <a:lnTo>
                  <a:pt x="4373" y="1440"/>
                </a:lnTo>
                <a:lnTo>
                  <a:pt x="4375" y="1440"/>
                </a:lnTo>
                <a:lnTo>
                  <a:pt x="4375" y="1440"/>
                </a:lnTo>
                <a:lnTo>
                  <a:pt x="4375" y="1440"/>
                </a:lnTo>
                <a:lnTo>
                  <a:pt x="4377" y="1438"/>
                </a:lnTo>
                <a:lnTo>
                  <a:pt x="4377" y="1438"/>
                </a:lnTo>
                <a:lnTo>
                  <a:pt x="4377" y="1436"/>
                </a:lnTo>
                <a:lnTo>
                  <a:pt x="4375" y="1436"/>
                </a:lnTo>
                <a:close/>
                <a:moveTo>
                  <a:pt x="4415" y="1463"/>
                </a:moveTo>
                <a:lnTo>
                  <a:pt x="4417" y="1466"/>
                </a:lnTo>
                <a:lnTo>
                  <a:pt x="4417" y="1463"/>
                </a:lnTo>
                <a:lnTo>
                  <a:pt x="4417" y="1463"/>
                </a:lnTo>
                <a:lnTo>
                  <a:pt x="4415" y="1463"/>
                </a:lnTo>
                <a:lnTo>
                  <a:pt x="4415" y="1461"/>
                </a:lnTo>
                <a:lnTo>
                  <a:pt x="4415" y="1463"/>
                </a:lnTo>
                <a:lnTo>
                  <a:pt x="4415" y="1463"/>
                </a:lnTo>
                <a:lnTo>
                  <a:pt x="4415" y="1463"/>
                </a:lnTo>
                <a:close/>
                <a:moveTo>
                  <a:pt x="4411" y="1466"/>
                </a:moveTo>
                <a:lnTo>
                  <a:pt x="4413" y="1466"/>
                </a:lnTo>
                <a:lnTo>
                  <a:pt x="4413" y="1466"/>
                </a:lnTo>
                <a:lnTo>
                  <a:pt x="4413" y="1463"/>
                </a:lnTo>
                <a:lnTo>
                  <a:pt x="4411" y="1463"/>
                </a:lnTo>
                <a:lnTo>
                  <a:pt x="4411" y="1463"/>
                </a:lnTo>
                <a:lnTo>
                  <a:pt x="4409" y="1463"/>
                </a:lnTo>
                <a:lnTo>
                  <a:pt x="4411" y="1466"/>
                </a:lnTo>
                <a:lnTo>
                  <a:pt x="4411" y="1466"/>
                </a:lnTo>
                <a:close/>
                <a:moveTo>
                  <a:pt x="4375" y="1459"/>
                </a:moveTo>
                <a:lnTo>
                  <a:pt x="4375" y="1459"/>
                </a:lnTo>
                <a:lnTo>
                  <a:pt x="4373" y="1459"/>
                </a:lnTo>
                <a:lnTo>
                  <a:pt x="4373" y="1461"/>
                </a:lnTo>
                <a:lnTo>
                  <a:pt x="4375" y="1461"/>
                </a:lnTo>
                <a:lnTo>
                  <a:pt x="4377" y="1461"/>
                </a:lnTo>
                <a:lnTo>
                  <a:pt x="4377" y="1463"/>
                </a:lnTo>
                <a:lnTo>
                  <a:pt x="4377" y="1463"/>
                </a:lnTo>
                <a:lnTo>
                  <a:pt x="4375" y="1468"/>
                </a:lnTo>
                <a:lnTo>
                  <a:pt x="4375" y="1472"/>
                </a:lnTo>
                <a:lnTo>
                  <a:pt x="4375" y="1472"/>
                </a:lnTo>
                <a:lnTo>
                  <a:pt x="4375" y="1474"/>
                </a:lnTo>
                <a:lnTo>
                  <a:pt x="4375" y="1476"/>
                </a:lnTo>
                <a:lnTo>
                  <a:pt x="4375" y="1476"/>
                </a:lnTo>
                <a:lnTo>
                  <a:pt x="4375" y="1478"/>
                </a:lnTo>
                <a:lnTo>
                  <a:pt x="4375" y="1480"/>
                </a:lnTo>
                <a:lnTo>
                  <a:pt x="4375" y="1480"/>
                </a:lnTo>
                <a:lnTo>
                  <a:pt x="4375" y="1480"/>
                </a:lnTo>
                <a:lnTo>
                  <a:pt x="4375" y="1480"/>
                </a:lnTo>
                <a:lnTo>
                  <a:pt x="4375" y="1480"/>
                </a:lnTo>
                <a:lnTo>
                  <a:pt x="4377" y="1478"/>
                </a:lnTo>
                <a:lnTo>
                  <a:pt x="4377" y="1478"/>
                </a:lnTo>
                <a:lnTo>
                  <a:pt x="4383" y="1476"/>
                </a:lnTo>
                <a:lnTo>
                  <a:pt x="4385" y="1476"/>
                </a:lnTo>
                <a:lnTo>
                  <a:pt x="4385" y="1476"/>
                </a:lnTo>
                <a:lnTo>
                  <a:pt x="4388" y="1474"/>
                </a:lnTo>
                <a:lnTo>
                  <a:pt x="4388" y="1474"/>
                </a:lnTo>
                <a:lnTo>
                  <a:pt x="4388" y="1472"/>
                </a:lnTo>
                <a:lnTo>
                  <a:pt x="4388" y="1472"/>
                </a:lnTo>
                <a:lnTo>
                  <a:pt x="4390" y="1472"/>
                </a:lnTo>
                <a:lnTo>
                  <a:pt x="4390" y="1472"/>
                </a:lnTo>
                <a:lnTo>
                  <a:pt x="4392" y="1470"/>
                </a:lnTo>
                <a:lnTo>
                  <a:pt x="4392" y="1468"/>
                </a:lnTo>
                <a:lnTo>
                  <a:pt x="4392" y="1468"/>
                </a:lnTo>
                <a:lnTo>
                  <a:pt x="4392" y="1466"/>
                </a:lnTo>
                <a:lnTo>
                  <a:pt x="4392" y="1466"/>
                </a:lnTo>
                <a:lnTo>
                  <a:pt x="4392" y="1466"/>
                </a:lnTo>
                <a:lnTo>
                  <a:pt x="4388" y="1466"/>
                </a:lnTo>
                <a:lnTo>
                  <a:pt x="4388" y="1466"/>
                </a:lnTo>
                <a:lnTo>
                  <a:pt x="4390" y="1466"/>
                </a:lnTo>
                <a:lnTo>
                  <a:pt x="4388" y="1463"/>
                </a:lnTo>
                <a:lnTo>
                  <a:pt x="4385" y="1463"/>
                </a:lnTo>
                <a:lnTo>
                  <a:pt x="4383" y="1463"/>
                </a:lnTo>
                <a:lnTo>
                  <a:pt x="4383" y="1463"/>
                </a:lnTo>
                <a:lnTo>
                  <a:pt x="4381" y="1461"/>
                </a:lnTo>
                <a:lnTo>
                  <a:pt x="4379" y="1461"/>
                </a:lnTo>
                <a:lnTo>
                  <a:pt x="4377" y="1459"/>
                </a:lnTo>
                <a:lnTo>
                  <a:pt x="4375" y="1459"/>
                </a:lnTo>
                <a:close/>
                <a:moveTo>
                  <a:pt x="4421" y="1484"/>
                </a:moveTo>
                <a:lnTo>
                  <a:pt x="4421" y="1484"/>
                </a:lnTo>
                <a:lnTo>
                  <a:pt x="4421" y="1487"/>
                </a:lnTo>
                <a:lnTo>
                  <a:pt x="4423" y="1489"/>
                </a:lnTo>
                <a:lnTo>
                  <a:pt x="4423" y="1487"/>
                </a:lnTo>
                <a:lnTo>
                  <a:pt x="4421" y="1484"/>
                </a:lnTo>
                <a:lnTo>
                  <a:pt x="4421" y="1484"/>
                </a:lnTo>
                <a:close/>
                <a:moveTo>
                  <a:pt x="4409" y="1466"/>
                </a:moveTo>
                <a:lnTo>
                  <a:pt x="4409" y="1466"/>
                </a:lnTo>
                <a:lnTo>
                  <a:pt x="4409" y="1468"/>
                </a:lnTo>
                <a:lnTo>
                  <a:pt x="4411" y="1470"/>
                </a:lnTo>
                <a:lnTo>
                  <a:pt x="4411" y="1474"/>
                </a:lnTo>
                <a:lnTo>
                  <a:pt x="4411" y="1474"/>
                </a:lnTo>
                <a:lnTo>
                  <a:pt x="4413" y="1474"/>
                </a:lnTo>
                <a:lnTo>
                  <a:pt x="4413" y="1474"/>
                </a:lnTo>
                <a:lnTo>
                  <a:pt x="4415" y="1474"/>
                </a:lnTo>
                <a:lnTo>
                  <a:pt x="4415" y="1476"/>
                </a:lnTo>
                <a:lnTo>
                  <a:pt x="4415" y="1476"/>
                </a:lnTo>
                <a:lnTo>
                  <a:pt x="4415" y="1478"/>
                </a:lnTo>
                <a:lnTo>
                  <a:pt x="4415" y="1480"/>
                </a:lnTo>
                <a:lnTo>
                  <a:pt x="4415" y="1482"/>
                </a:lnTo>
                <a:lnTo>
                  <a:pt x="4415" y="1482"/>
                </a:lnTo>
                <a:lnTo>
                  <a:pt x="4415" y="1484"/>
                </a:lnTo>
                <a:lnTo>
                  <a:pt x="4417" y="1484"/>
                </a:lnTo>
                <a:lnTo>
                  <a:pt x="4417" y="1487"/>
                </a:lnTo>
                <a:lnTo>
                  <a:pt x="4419" y="1487"/>
                </a:lnTo>
                <a:lnTo>
                  <a:pt x="4419" y="1484"/>
                </a:lnTo>
                <a:lnTo>
                  <a:pt x="4419" y="1484"/>
                </a:lnTo>
                <a:lnTo>
                  <a:pt x="4419" y="1482"/>
                </a:lnTo>
                <a:lnTo>
                  <a:pt x="4419" y="1482"/>
                </a:lnTo>
                <a:lnTo>
                  <a:pt x="4421" y="1484"/>
                </a:lnTo>
                <a:lnTo>
                  <a:pt x="4421" y="1484"/>
                </a:lnTo>
                <a:lnTo>
                  <a:pt x="4421" y="1484"/>
                </a:lnTo>
                <a:lnTo>
                  <a:pt x="4421" y="1482"/>
                </a:lnTo>
                <a:lnTo>
                  <a:pt x="4423" y="1482"/>
                </a:lnTo>
                <a:lnTo>
                  <a:pt x="4423" y="1482"/>
                </a:lnTo>
                <a:lnTo>
                  <a:pt x="4423" y="1482"/>
                </a:lnTo>
                <a:lnTo>
                  <a:pt x="4421" y="1480"/>
                </a:lnTo>
                <a:lnTo>
                  <a:pt x="4421" y="1478"/>
                </a:lnTo>
                <a:lnTo>
                  <a:pt x="4421" y="1478"/>
                </a:lnTo>
                <a:lnTo>
                  <a:pt x="4421" y="1478"/>
                </a:lnTo>
                <a:lnTo>
                  <a:pt x="4419" y="1476"/>
                </a:lnTo>
                <a:lnTo>
                  <a:pt x="4419" y="1476"/>
                </a:lnTo>
                <a:lnTo>
                  <a:pt x="4419" y="1476"/>
                </a:lnTo>
                <a:lnTo>
                  <a:pt x="4419" y="1474"/>
                </a:lnTo>
                <a:lnTo>
                  <a:pt x="4419" y="1470"/>
                </a:lnTo>
                <a:lnTo>
                  <a:pt x="4419" y="1470"/>
                </a:lnTo>
                <a:lnTo>
                  <a:pt x="4419" y="1470"/>
                </a:lnTo>
                <a:lnTo>
                  <a:pt x="4417" y="1468"/>
                </a:lnTo>
                <a:lnTo>
                  <a:pt x="4417" y="1468"/>
                </a:lnTo>
                <a:lnTo>
                  <a:pt x="4415" y="1468"/>
                </a:lnTo>
                <a:lnTo>
                  <a:pt x="4413" y="1468"/>
                </a:lnTo>
                <a:lnTo>
                  <a:pt x="4413" y="1468"/>
                </a:lnTo>
                <a:lnTo>
                  <a:pt x="4413" y="1468"/>
                </a:lnTo>
                <a:lnTo>
                  <a:pt x="4411" y="1466"/>
                </a:lnTo>
                <a:lnTo>
                  <a:pt x="4411" y="1466"/>
                </a:lnTo>
                <a:lnTo>
                  <a:pt x="4409" y="1466"/>
                </a:lnTo>
                <a:lnTo>
                  <a:pt x="4409" y="1466"/>
                </a:lnTo>
                <a:lnTo>
                  <a:pt x="4409" y="1466"/>
                </a:lnTo>
                <a:close/>
                <a:moveTo>
                  <a:pt x="4383" y="1453"/>
                </a:moveTo>
                <a:lnTo>
                  <a:pt x="4385" y="1453"/>
                </a:lnTo>
                <a:lnTo>
                  <a:pt x="4385" y="1453"/>
                </a:lnTo>
                <a:lnTo>
                  <a:pt x="4385" y="1451"/>
                </a:lnTo>
                <a:lnTo>
                  <a:pt x="4383" y="1451"/>
                </a:lnTo>
                <a:lnTo>
                  <a:pt x="4381" y="1451"/>
                </a:lnTo>
                <a:lnTo>
                  <a:pt x="4381" y="1451"/>
                </a:lnTo>
                <a:lnTo>
                  <a:pt x="4381" y="1451"/>
                </a:lnTo>
                <a:lnTo>
                  <a:pt x="4383" y="1453"/>
                </a:lnTo>
                <a:lnTo>
                  <a:pt x="4383" y="1453"/>
                </a:lnTo>
                <a:close/>
                <a:moveTo>
                  <a:pt x="4379" y="1451"/>
                </a:moveTo>
                <a:lnTo>
                  <a:pt x="4379" y="1449"/>
                </a:lnTo>
                <a:lnTo>
                  <a:pt x="4379" y="1449"/>
                </a:lnTo>
                <a:lnTo>
                  <a:pt x="4379" y="1451"/>
                </a:lnTo>
                <a:lnTo>
                  <a:pt x="4379" y="1451"/>
                </a:lnTo>
                <a:lnTo>
                  <a:pt x="4379" y="1451"/>
                </a:lnTo>
                <a:lnTo>
                  <a:pt x="4379" y="1451"/>
                </a:lnTo>
                <a:close/>
                <a:moveTo>
                  <a:pt x="4400" y="1453"/>
                </a:moveTo>
                <a:lnTo>
                  <a:pt x="4400" y="1451"/>
                </a:lnTo>
                <a:lnTo>
                  <a:pt x="4400" y="1449"/>
                </a:lnTo>
                <a:lnTo>
                  <a:pt x="4398" y="1449"/>
                </a:lnTo>
                <a:lnTo>
                  <a:pt x="4398" y="1449"/>
                </a:lnTo>
                <a:lnTo>
                  <a:pt x="4398" y="1449"/>
                </a:lnTo>
                <a:lnTo>
                  <a:pt x="4400" y="1453"/>
                </a:lnTo>
                <a:lnTo>
                  <a:pt x="4400" y="1453"/>
                </a:lnTo>
                <a:close/>
                <a:moveTo>
                  <a:pt x="4398" y="1451"/>
                </a:moveTo>
                <a:lnTo>
                  <a:pt x="4396" y="1451"/>
                </a:lnTo>
                <a:lnTo>
                  <a:pt x="4394" y="1451"/>
                </a:lnTo>
                <a:lnTo>
                  <a:pt x="4394" y="1449"/>
                </a:lnTo>
                <a:lnTo>
                  <a:pt x="4394" y="1451"/>
                </a:lnTo>
                <a:lnTo>
                  <a:pt x="4394" y="1453"/>
                </a:lnTo>
                <a:lnTo>
                  <a:pt x="4394" y="1453"/>
                </a:lnTo>
                <a:lnTo>
                  <a:pt x="4392" y="1457"/>
                </a:lnTo>
                <a:lnTo>
                  <a:pt x="4392" y="1459"/>
                </a:lnTo>
                <a:lnTo>
                  <a:pt x="4392" y="1459"/>
                </a:lnTo>
                <a:lnTo>
                  <a:pt x="4394" y="1457"/>
                </a:lnTo>
                <a:lnTo>
                  <a:pt x="4396" y="1455"/>
                </a:lnTo>
                <a:lnTo>
                  <a:pt x="4396" y="1455"/>
                </a:lnTo>
                <a:lnTo>
                  <a:pt x="4398" y="1455"/>
                </a:lnTo>
                <a:lnTo>
                  <a:pt x="4398" y="1457"/>
                </a:lnTo>
                <a:lnTo>
                  <a:pt x="4400" y="1457"/>
                </a:lnTo>
                <a:lnTo>
                  <a:pt x="4400" y="1457"/>
                </a:lnTo>
                <a:lnTo>
                  <a:pt x="4400" y="1457"/>
                </a:lnTo>
                <a:lnTo>
                  <a:pt x="4400" y="1459"/>
                </a:lnTo>
                <a:lnTo>
                  <a:pt x="4400" y="1459"/>
                </a:lnTo>
                <a:lnTo>
                  <a:pt x="4402" y="1459"/>
                </a:lnTo>
                <a:lnTo>
                  <a:pt x="4404" y="1461"/>
                </a:lnTo>
                <a:lnTo>
                  <a:pt x="4404" y="1461"/>
                </a:lnTo>
                <a:lnTo>
                  <a:pt x="4404" y="1461"/>
                </a:lnTo>
                <a:lnTo>
                  <a:pt x="4404" y="1459"/>
                </a:lnTo>
                <a:lnTo>
                  <a:pt x="4402" y="1455"/>
                </a:lnTo>
                <a:lnTo>
                  <a:pt x="4400" y="1453"/>
                </a:lnTo>
                <a:lnTo>
                  <a:pt x="4398" y="1453"/>
                </a:lnTo>
                <a:lnTo>
                  <a:pt x="4398" y="1451"/>
                </a:lnTo>
                <a:close/>
                <a:moveTo>
                  <a:pt x="4444" y="1573"/>
                </a:moveTo>
                <a:lnTo>
                  <a:pt x="4444" y="1573"/>
                </a:lnTo>
                <a:lnTo>
                  <a:pt x="4444" y="1573"/>
                </a:lnTo>
                <a:lnTo>
                  <a:pt x="4444" y="1573"/>
                </a:lnTo>
                <a:lnTo>
                  <a:pt x="4446" y="1570"/>
                </a:lnTo>
                <a:lnTo>
                  <a:pt x="4446" y="1570"/>
                </a:lnTo>
                <a:lnTo>
                  <a:pt x="4446" y="1568"/>
                </a:lnTo>
                <a:lnTo>
                  <a:pt x="4446" y="1566"/>
                </a:lnTo>
                <a:lnTo>
                  <a:pt x="4444" y="1566"/>
                </a:lnTo>
                <a:lnTo>
                  <a:pt x="4444" y="1566"/>
                </a:lnTo>
                <a:lnTo>
                  <a:pt x="4444" y="1568"/>
                </a:lnTo>
                <a:lnTo>
                  <a:pt x="4444" y="1568"/>
                </a:lnTo>
                <a:lnTo>
                  <a:pt x="4444" y="1570"/>
                </a:lnTo>
                <a:lnTo>
                  <a:pt x="4444" y="1570"/>
                </a:lnTo>
                <a:lnTo>
                  <a:pt x="4444" y="1570"/>
                </a:lnTo>
                <a:lnTo>
                  <a:pt x="4444" y="1573"/>
                </a:lnTo>
                <a:close/>
                <a:moveTo>
                  <a:pt x="4714" y="2210"/>
                </a:moveTo>
                <a:lnTo>
                  <a:pt x="4714" y="2210"/>
                </a:lnTo>
                <a:lnTo>
                  <a:pt x="4712" y="2210"/>
                </a:lnTo>
                <a:lnTo>
                  <a:pt x="4712" y="2210"/>
                </a:lnTo>
                <a:lnTo>
                  <a:pt x="4712" y="2210"/>
                </a:lnTo>
                <a:lnTo>
                  <a:pt x="4712" y="2212"/>
                </a:lnTo>
                <a:lnTo>
                  <a:pt x="4714" y="2210"/>
                </a:lnTo>
                <a:close/>
                <a:moveTo>
                  <a:pt x="4710" y="2212"/>
                </a:moveTo>
                <a:lnTo>
                  <a:pt x="4712" y="2212"/>
                </a:lnTo>
                <a:lnTo>
                  <a:pt x="4714" y="2214"/>
                </a:lnTo>
                <a:lnTo>
                  <a:pt x="4714" y="2214"/>
                </a:lnTo>
                <a:lnTo>
                  <a:pt x="4712" y="2212"/>
                </a:lnTo>
                <a:lnTo>
                  <a:pt x="4712" y="2212"/>
                </a:lnTo>
                <a:lnTo>
                  <a:pt x="4712" y="2212"/>
                </a:lnTo>
                <a:lnTo>
                  <a:pt x="4710" y="2212"/>
                </a:lnTo>
                <a:close/>
                <a:moveTo>
                  <a:pt x="4756" y="2237"/>
                </a:moveTo>
                <a:lnTo>
                  <a:pt x="4756" y="2237"/>
                </a:lnTo>
                <a:lnTo>
                  <a:pt x="4754" y="2237"/>
                </a:lnTo>
                <a:lnTo>
                  <a:pt x="4752" y="2233"/>
                </a:lnTo>
                <a:lnTo>
                  <a:pt x="4750" y="2233"/>
                </a:lnTo>
                <a:lnTo>
                  <a:pt x="4750" y="2235"/>
                </a:lnTo>
                <a:lnTo>
                  <a:pt x="4748" y="2235"/>
                </a:lnTo>
                <a:lnTo>
                  <a:pt x="4750" y="2237"/>
                </a:lnTo>
                <a:lnTo>
                  <a:pt x="4750" y="2237"/>
                </a:lnTo>
                <a:lnTo>
                  <a:pt x="4750" y="2237"/>
                </a:lnTo>
                <a:lnTo>
                  <a:pt x="4750" y="2237"/>
                </a:lnTo>
                <a:lnTo>
                  <a:pt x="4752" y="2241"/>
                </a:lnTo>
                <a:lnTo>
                  <a:pt x="4752" y="2241"/>
                </a:lnTo>
                <a:lnTo>
                  <a:pt x="4752" y="2241"/>
                </a:lnTo>
                <a:lnTo>
                  <a:pt x="4754" y="2241"/>
                </a:lnTo>
                <a:lnTo>
                  <a:pt x="4754" y="2241"/>
                </a:lnTo>
                <a:lnTo>
                  <a:pt x="4756" y="2241"/>
                </a:lnTo>
                <a:lnTo>
                  <a:pt x="4756" y="2241"/>
                </a:lnTo>
                <a:lnTo>
                  <a:pt x="4756" y="2239"/>
                </a:lnTo>
                <a:lnTo>
                  <a:pt x="4756" y="2239"/>
                </a:lnTo>
                <a:lnTo>
                  <a:pt x="4756" y="2239"/>
                </a:lnTo>
                <a:lnTo>
                  <a:pt x="4756" y="2237"/>
                </a:lnTo>
                <a:close/>
                <a:moveTo>
                  <a:pt x="4756" y="2243"/>
                </a:moveTo>
                <a:lnTo>
                  <a:pt x="4754" y="2243"/>
                </a:lnTo>
                <a:lnTo>
                  <a:pt x="4752" y="2243"/>
                </a:lnTo>
                <a:lnTo>
                  <a:pt x="4752" y="2243"/>
                </a:lnTo>
                <a:lnTo>
                  <a:pt x="4752" y="2245"/>
                </a:lnTo>
                <a:lnTo>
                  <a:pt x="4754" y="2245"/>
                </a:lnTo>
                <a:lnTo>
                  <a:pt x="4754" y="2245"/>
                </a:lnTo>
                <a:lnTo>
                  <a:pt x="4756" y="2245"/>
                </a:lnTo>
                <a:lnTo>
                  <a:pt x="4756" y="2245"/>
                </a:lnTo>
                <a:lnTo>
                  <a:pt x="4758" y="2245"/>
                </a:lnTo>
                <a:lnTo>
                  <a:pt x="4758" y="2245"/>
                </a:lnTo>
                <a:lnTo>
                  <a:pt x="4758" y="2243"/>
                </a:lnTo>
                <a:lnTo>
                  <a:pt x="4756" y="2243"/>
                </a:lnTo>
                <a:close/>
                <a:moveTo>
                  <a:pt x="4754" y="2245"/>
                </a:moveTo>
                <a:lnTo>
                  <a:pt x="4754" y="2245"/>
                </a:lnTo>
                <a:lnTo>
                  <a:pt x="4754" y="2245"/>
                </a:lnTo>
                <a:lnTo>
                  <a:pt x="4754" y="2248"/>
                </a:lnTo>
                <a:lnTo>
                  <a:pt x="4754" y="2248"/>
                </a:lnTo>
                <a:lnTo>
                  <a:pt x="4754" y="2248"/>
                </a:lnTo>
                <a:lnTo>
                  <a:pt x="4754" y="2245"/>
                </a:lnTo>
                <a:close/>
                <a:moveTo>
                  <a:pt x="4706" y="2245"/>
                </a:moveTo>
                <a:lnTo>
                  <a:pt x="4706" y="2245"/>
                </a:lnTo>
                <a:lnTo>
                  <a:pt x="4706" y="2245"/>
                </a:lnTo>
                <a:lnTo>
                  <a:pt x="4704" y="2245"/>
                </a:lnTo>
                <a:lnTo>
                  <a:pt x="4704" y="2245"/>
                </a:lnTo>
                <a:lnTo>
                  <a:pt x="4704" y="2248"/>
                </a:lnTo>
                <a:lnTo>
                  <a:pt x="4706" y="2245"/>
                </a:lnTo>
                <a:close/>
                <a:moveTo>
                  <a:pt x="4696" y="2235"/>
                </a:moveTo>
                <a:lnTo>
                  <a:pt x="4696" y="2231"/>
                </a:lnTo>
                <a:lnTo>
                  <a:pt x="4693" y="2231"/>
                </a:lnTo>
                <a:lnTo>
                  <a:pt x="4693" y="2231"/>
                </a:lnTo>
                <a:lnTo>
                  <a:pt x="4693" y="2233"/>
                </a:lnTo>
                <a:lnTo>
                  <a:pt x="4691" y="2233"/>
                </a:lnTo>
                <a:lnTo>
                  <a:pt x="4691" y="2233"/>
                </a:lnTo>
                <a:lnTo>
                  <a:pt x="4691" y="2235"/>
                </a:lnTo>
                <a:lnTo>
                  <a:pt x="4691" y="2237"/>
                </a:lnTo>
                <a:lnTo>
                  <a:pt x="4691" y="2237"/>
                </a:lnTo>
                <a:lnTo>
                  <a:pt x="4691" y="2239"/>
                </a:lnTo>
                <a:lnTo>
                  <a:pt x="4691" y="2239"/>
                </a:lnTo>
                <a:lnTo>
                  <a:pt x="4693" y="2239"/>
                </a:lnTo>
                <a:lnTo>
                  <a:pt x="4693" y="2239"/>
                </a:lnTo>
                <a:lnTo>
                  <a:pt x="4696" y="2237"/>
                </a:lnTo>
                <a:lnTo>
                  <a:pt x="4696" y="2237"/>
                </a:lnTo>
                <a:lnTo>
                  <a:pt x="4696" y="2235"/>
                </a:lnTo>
                <a:lnTo>
                  <a:pt x="4696" y="2235"/>
                </a:lnTo>
                <a:close/>
                <a:moveTo>
                  <a:pt x="4756" y="2275"/>
                </a:moveTo>
                <a:lnTo>
                  <a:pt x="4756" y="2273"/>
                </a:lnTo>
                <a:lnTo>
                  <a:pt x="4756" y="2273"/>
                </a:lnTo>
                <a:lnTo>
                  <a:pt x="4756" y="2273"/>
                </a:lnTo>
                <a:lnTo>
                  <a:pt x="4756" y="2271"/>
                </a:lnTo>
                <a:lnTo>
                  <a:pt x="4756" y="2269"/>
                </a:lnTo>
                <a:lnTo>
                  <a:pt x="4756" y="2266"/>
                </a:lnTo>
                <a:lnTo>
                  <a:pt x="4756" y="2264"/>
                </a:lnTo>
                <a:lnTo>
                  <a:pt x="4756" y="2262"/>
                </a:lnTo>
                <a:lnTo>
                  <a:pt x="4756" y="2260"/>
                </a:lnTo>
                <a:lnTo>
                  <a:pt x="4756" y="2258"/>
                </a:lnTo>
                <a:lnTo>
                  <a:pt x="4756" y="2258"/>
                </a:lnTo>
                <a:lnTo>
                  <a:pt x="4756" y="2256"/>
                </a:lnTo>
                <a:lnTo>
                  <a:pt x="4756" y="2254"/>
                </a:lnTo>
                <a:lnTo>
                  <a:pt x="4754" y="2252"/>
                </a:lnTo>
                <a:lnTo>
                  <a:pt x="4752" y="2252"/>
                </a:lnTo>
                <a:lnTo>
                  <a:pt x="4752" y="2252"/>
                </a:lnTo>
                <a:lnTo>
                  <a:pt x="4750" y="2252"/>
                </a:lnTo>
                <a:lnTo>
                  <a:pt x="4750" y="2252"/>
                </a:lnTo>
                <a:lnTo>
                  <a:pt x="4746" y="2252"/>
                </a:lnTo>
                <a:lnTo>
                  <a:pt x="4746" y="2252"/>
                </a:lnTo>
                <a:lnTo>
                  <a:pt x="4744" y="2254"/>
                </a:lnTo>
                <a:lnTo>
                  <a:pt x="4744" y="2254"/>
                </a:lnTo>
                <a:lnTo>
                  <a:pt x="4744" y="2254"/>
                </a:lnTo>
                <a:lnTo>
                  <a:pt x="4742" y="2254"/>
                </a:lnTo>
                <a:lnTo>
                  <a:pt x="4742" y="2254"/>
                </a:lnTo>
                <a:lnTo>
                  <a:pt x="4740" y="2254"/>
                </a:lnTo>
                <a:lnTo>
                  <a:pt x="4740" y="2254"/>
                </a:lnTo>
                <a:lnTo>
                  <a:pt x="4737" y="2254"/>
                </a:lnTo>
                <a:lnTo>
                  <a:pt x="4735" y="2256"/>
                </a:lnTo>
                <a:lnTo>
                  <a:pt x="4735" y="2256"/>
                </a:lnTo>
                <a:lnTo>
                  <a:pt x="4735" y="2256"/>
                </a:lnTo>
                <a:lnTo>
                  <a:pt x="4735" y="2258"/>
                </a:lnTo>
                <a:lnTo>
                  <a:pt x="4733" y="2256"/>
                </a:lnTo>
                <a:lnTo>
                  <a:pt x="4733" y="2256"/>
                </a:lnTo>
                <a:lnTo>
                  <a:pt x="4733" y="2256"/>
                </a:lnTo>
                <a:lnTo>
                  <a:pt x="4731" y="2258"/>
                </a:lnTo>
                <a:lnTo>
                  <a:pt x="4727" y="2258"/>
                </a:lnTo>
                <a:lnTo>
                  <a:pt x="4725" y="2256"/>
                </a:lnTo>
                <a:lnTo>
                  <a:pt x="4721" y="2256"/>
                </a:lnTo>
                <a:lnTo>
                  <a:pt x="4719" y="2254"/>
                </a:lnTo>
                <a:lnTo>
                  <a:pt x="4719" y="2254"/>
                </a:lnTo>
                <a:lnTo>
                  <a:pt x="4719" y="2254"/>
                </a:lnTo>
                <a:lnTo>
                  <a:pt x="4717" y="2254"/>
                </a:lnTo>
                <a:lnTo>
                  <a:pt x="4717" y="2252"/>
                </a:lnTo>
                <a:lnTo>
                  <a:pt x="4714" y="2252"/>
                </a:lnTo>
                <a:lnTo>
                  <a:pt x="4714" y="2252"/>
                </a:lnTo>
                <a:lnTo>
                  <a:pt x="4714" y="2252"/>
                </a:lnTo>
                <a:lnTo>
                  <a:pt x="4712" y="2252"/>
                </a:lnTo>
                <a:lnTo>
                  <a:pt x="4712" y="2250"/>
                </a:lnTo>
                <a:lnTo>
                  <a:pt x="4710" y="2252"/>
                </a:lnTo>
                <a:lnTo>
                  <a:pt x="4708" y="2252"/>
                </a:lnTo>
                <a:lnTo>
                  <a:pt x="4706" y="2250"/>
                </a:lnTo>
                <a:lnTo>
                  <a:pt x="4704" y="2250"/>
                </a:lnTo>
                <a:lnTo>
                  <a:pt x="4704" y="2252"/>
                </a:lnTo>
                <a:lnTo>
                  <a:pt x="4704" y="2254"/>
                </a:lnTo>
                <a:lnTo>
                  <a:pt x="4704" y="2256"/>
                </a:lnTo>
                <a:lnTo>
                  <a:pt x="4704" y="2258"/>
                </a:lnTo>
                <a:lnTo>
                  <a:pt x="4704" y="2260"/>
                </a:lnTo>
                <a:lnTo>
                  <a:pt x="4704" y="2262"/>
                </a:lnTo>
                <a:lnTo>
                  <a:pt x="4706" y="2262"/>
                </a:lnTo>
                <a:lnTo>
                  <a:pt x="4708" y="2266"/>
                </a:lnTo>
                <a:lnTo>
                  <a:pt x="4708" y="2269"/>
                </a:lnTo>
                <a:lnTo>
                  <a:pt x="4712" y="2273"/>
                </a:lnTo>
                <a:lnTo>
                  <a:pt x="4712" y="2273"/>
                </a:lnTo>
                <a:lnTo>
                  <a:pt x="4712" y="2275"/>
                </a:lnTo>
                <a:lnTo>
                  <a:pt x="4712" y="2275"/>
                </a:lnTo>
                <a:lnTo>
                  <a:pt x="4712" y="2275"/>
                </a:lnTo>
                <a:lnTo>
                  <a:pt x="4712" y="2275"/>
                </a:lnTo>
                <a:lnTo>
                  <a:pt x="4714" y="2275"/>
                </a:lnTo>
                <a:lnTo>
                  <a:pt x="4717" y="2279"/>
                </a:lnTo>
                <a:lnTo>
                  <a:pt x="4717" y="2279"/>
                </a:lnTo>
                <a:lnTo>
                  <a:pt x="4714" y="2281"/>
                </a:lnTo>
                <a:lnTo>
                  <a:pt x="4714" y="2279"/>
                </a:lnTo>
                <a:lnTo>
                  <a:pt x="4714" y="2277"/>
                </a:lnTo>
                <a:lnTo>
                  <a:pt x="4710" y="2275"/>
                </a:lnTo>
                <a:lnTo>
                  <a:pt x="4712" y="2279"/>
                </a:lnTo>
                <a:lnTo>
                  <a:pt x="4712" y="2281"/>
                </a:lnTo>
                <a:lnTo>
                  <a:pt x="4714" y="2287"/>
                </a:lnTo>
                <a:lnTo>
                  <a:pt x="4717" y="2287"/>
                </a:lnTo>
                <a:lnTo>
                  <a:pt x="4717" y="2290"/>
                </a:lnTo>
                <a:lnTo>
                  <a:pt x="4717" y="2290"/>
                </a:lnTo>
                <a:lnTo>
                  <a:pt x="4719" y="2290"/>
                </a:lnTo>
                <a:lnTo>
                  <a:pt x="4721" y="2294"/>
                </a:lnTo>
                <a:lnTo>
                  <a:pt x="4721" y="2294"/>
                </a:lnTo>
                <a:lnTo>
                  <a:pt x="4723" y="2294"/>
                </a:lnTo>
                <a:lnTo>
                  <a:pt x="4725" y="2294"/>
                </a:lnTo>
                <a:lnTo>
                  <a:pt x="4725" y="2294"/>
                </a:lnTo>
                <a:lnTo>
                  <a:pt x="4725" y="2294"/>
                </a:lnTo>
                <a:lnTo>
                  <a:pt x="4727" y="2296"/>
                </a:lnTo>
                <a:lnTo>
                  <a:pt x="4725" y="2296"/>
                </a:lnTo>
                <a:lnTo>
                  <a:pt x="4723" y="2296"/>
                </a:lnTo>
                <a:lnTo>
                  <a:pt x="4723" y="2296"/>
                </a:lnTo>
                <a:lnTo>
                  <a:pt x="4723" y="2298"/>
                </a:lnTo>
                <a:lnTo>
                  <a:pt x="4723" y="2298"/>
                </a:lnTo>
                <a:lnTo>
                  <a:pt x="4725" y="2298"/>
                </a:lnTo>
                <a:lnTo>
                  <a:pt x="4729" y="2298"/>
                </a:lnTo>
                <a:lnTo>
                  <a:pt x="4731" y="2298"/>
                </a:lnTo>
                <a:lnTo>
                  <a:pt x="4733" y="2300"/>
                </a:lnTo>
                <a:lnTo>
                  <a:pt x="4735" y="2300"/>
                </a:lnTo>
                <a:lnTo>
                  <a:pt x="4735" y="2300"/>
                </a:lnTo>
                <a:lnTo>
                  <a:pt x="4737" y="2298"/>
                </a:lnTo>
                <a:lnTo>
                  <a:pt x="4737" y="2296"/>
                </a:lnTo>
                <a:lnTo>
                  <a:pt x="4737" y="2294"/>
                </a:lnTo>
                <a:lnTo>
                  <a:pt x="4737" y="2294"/>
                </a:lnTo>
                <a:lnTo>
                  <a:pt x="4737" y="2294"/>
                </a:lnTo>
                <a:lnTo>
                  <a:pt x="4737" y="2292"/>
                </a:lnTo>
                <a:lnTo>
                  <a:pt x="4737" y="2292"/>
                </a:lnTo>
                <a:lnTo>
                  <a:pt x="4740" y="2294"/>
                </a:lnTo>
                <a:lnTo>
                  <a:pt x="4742" y="2294"/>
                </a:lnTo>
                <a:lnTo>
                  <a:pt x="4742" y="2292"/>
                </a:lnTo>
                <a:lnTo>
                  <a:pt x="4742" y="2290"/>
                </a:lnTo>
                <a:lnTo>
                  <a:pt x="4742" y="2290"/>
                </a:lnTo>
                <a:lnTo>
                  <a:pt x="4742" y="2290"/>
                </a:lnTo>
                <a:lnTo>
                  <a:pt x="4742" y="2290"/>
                </a:lnTo>
                <a:lnTo>
                  <a:pt x="4742" y="2287"/>
                </a:lnTo>
                <a:lnTo>
                  <a:pt x="4742" y="2287"/>
                </a:lnTo>
                <a:lnTo>
                  <a:pt x="4742" y="2285"/>
                </a:lnTo>
                <a:lnTo>
                  <a:pt x="4744" y="2287"/>
                </a:lnTo>
                <a:lnTo>
                  <a:pt x="4744" y="2290"/>
                </a:lnTo>
                <a:lnTo>
                  <a:pt x="4746" y="2290"/>
                </a:lnTo>
                <a:lnTo>
                  <a:pt x="4746" y="2290"/>
                </a:lnTo>
                <a:lnTo>
                  <a:pt x="4746" y="2287"/>
                </a:lnTo>
                <a:lnTo>
                  <a:pt x="4746" y="2287"/>
                </a:lnTo>
                <a:lnTo>
                  <a:pt x="4748" y="2287"/>
                </a:lnTo>
                <a:lnTo>
                  <a:pt x="4748" y="2287"/>
                </a:lnTo>
                <a:lnTo>
                  <a:pt x="4750" y="2287"/>
                </a:lnTo>
                <a:lnTo>
                  <a:pt x="4748" y="2290"/>
                </a:lnTo>
                <a:lnTo>
                  <a:pt x="4748" y="2290"/>
                </a:lnTo>
                <a:lnTo>
                  <a:pt x="4748" y="2290"/>
                </a:lnTo>
                <a:lnTo>
                  <a:pt x="4746" y="2290"/>
                </a:lnTo>
                <a:lnTo>
                  <a:pt x="4748" y="2292"/>
                </a:lnTo>
                <a:lnTo>
                  <a:pt x="4748" y="2294"/>
                </a:lnTo>
                <a:lnTo>
                  <a:pt x="4750" y="2292"/>
                </a:lnTo>
                <a:lnTo>
                  <a:pt x="4750" y="2292"/>
                </a:lnTo>
                <a:lnTo>
                  <a:pt x="4752" y="2292"/>
                </a:lnTo>
                <a:lnTo>
                  <a:pt x="4752" y="2290"/>
                </a:lnTo>
                <a:lnTo>
                  <a:pt x="4750" y="2285"/>
                </a:lnTo>
                <a:lnTo>
                  <a:pt x="4750" y="2283"/>
                </a:lnTo>
                <a:lnTo>
                  <a:pt x="4750" y="2281"/>
                </a:lnTo>
                <a:lnTo>
                  <a:pt x="4752" y="2281"/>
                </a:lnTo>
                <a:lnTo>
                  <a:pt x="4752" y="2279"/>
                </a:lnTo>
                <a:lnTo>
                  <a:pt x="4752" y="2277"/>
                </a:lnTo>
                <a:lnTo>
                  <a:pt x="4752" y="2277"/>
                </a:lnTo>
                <a:lnTo>
                  <a:pt x="4752" y="2275"/>
                </a:lnTo>
                <a:lnTo>
                  <a:pt x="4754" y="2273"/>
                </a:lnTo>
                <a:lnTo>
                  <a:pt x="4754" y="2273"/>
                </a:lnTo>
                <a:lnTo>
                  <a:pt x="4754" y="2273"/>
                </a:lnTo>
                <a:lnTo>
                  <a:pt x="4754" y="2273"/>
                </a:lnTo>
                <a:lnTo>
                  <a:pt x="4754" y="2271"/>
                </a:lnTo>
                <a:lnTo>
                  <a:pt x="4756" y="2273"/>
                </a:lnTo>
                <a:lnTo>
                  <a:pt x="4754" y="2273"/>
                </a:lnTo>
                <a:lnTo>
                  <a:pt x="4754" y="2273"/>
                </a:lnTo>
                <a:lnTo>
                  <a:pt x="4756" y="2273"/>
                </a:lnTo>
                <a:lnTo>
                  <a:pt x="4756" y="2275"/>
                </a:lnTo>
                <a:lnTo>
                  <a:pt x="4756" y="2275"/>
                </a:lnTo>
                <a:lnTo>
                  <a:pt x="4756" y="2275"/>
                </a:lnTo>
                <a:lnTo>
                  <a:pt x="4756" y="2277"/>
                </a:lnTo>
                <a:lnTo>
                  <a:pt x="4756" y="2277"/>
                </a:lnTo>
                <a:lnTo>
                  <a:pt x="4756" y="2275"/>
                </a:lnTo>
                <a:lnTo>
                  <a:pt x="4756" y="2275"/>
                </a:lnTo>
                <a:lnTo>
                  <a:pt x="4756" y="2275"/>
                </a:lnTo>
                <a:close/>
                <a:moveTo>
                  <a:pt x="4742" y="2292"/>
                </a:moveTo>
                <a:lnTo>
                  <a:pt x="4742" y="2292"/>
                </a:lnTo>
                <a:lnTo>
                  <a:pt x="4742" y="2292"/>
                </a:lnTo>
                <a:lnTo>
                  <a:pt x="4742" y="2292"/>
                </a:lnTo>
                <a:lnTo>
                  <a:pt x="4742" y="2292"/>
                </a:lnTo>
                <a:lnTo>
                  <a:pt x="4742" y="2294"/>
                </a:lnTo>
                <a:lnTo>
                  <a:pt x="4742" y="2294"/>
                </a:lnTo>
                <a:lnTo>
                  <a:pt x="4744" y="2294"/>
                </a:lnTo>
                <a:lnTo>
                  <a:pt x="4744" y="2292"/>
                </a:lnTo>
                <a:lnTo>
                  <a:pt x="4742" y="2292"/>
                </a:lnTo>
                <a:close/>
                <a:moveTo>
                  <a:pt x="4754" y="2283"/>
                </a:moveTo>
                <a:lnTo>
                  <a:pt x="4752" y="2281"/>
                </a:lnTo>
                <a:lnTo>
                  <a:pt x="4752" y="2283"/>
                </a:lnTo>
                <a:lnTo>
                  <a:pt x="4752" y="2283"/>
                </a:lnTo>
                <a:lnTo>
                  <a:pt x="4752" y="2283"/>
                </a:lnTo>
                <a:lnTo>
                  <a:pt x="4752" y="2285"/>
                </a:lnTo>
                <a:lnTo>
                  <a:pt x="4754" y="2283"/>
                </a:lnTo>
                <a:lnTo>
                  <a:pt x="4754" y="2283"/>
                </a:lnTo>
                <a:lnTo>
                  <a:pt x="4754" y="2283"/>
                </a:lnTo>
                <a:lnTo>
                  <a:pt x="4754" y="2283"/>
                </a:lnTo>
                <a:close/>
                <a:moveTo>
                  <a:pt x="4742" y="2294"/>
                </a:moveTo>
                <a:lnTo>
                  <a:pt x="4742" y="2294"/>
                </a:lnTo>
                <a:lnTo>
                  <a:pt x="4742" y="2296"/>
                </a:lnTo>
                <a:lnTo>
                  <a:pt x="4740" y="2296"/>
                </a:lnTo>
                <a:lnTo>
                  <a:pt x="4740" y="2296"/>
                </a:lnTo>
                <a:lnTo>
                  <a:pt x="4740" y="2296"/>
                </a:lnTo>
                <a:lnTo>
                  <a:pt x="4740" y="2296"/>
                </a:lnTo>
                <a:lnTo>
                  <a:pt x="4740" y="2296"/>
                </a:lnTo>
                <a:lnTo>
                  <a:pt x="4740" y="2296"/>
                </a:lnTo>
                <a:lnTo>
                  <a:pt x="4740" y="2298"/>
                </a:lnTo>
                <a:lnTo>
                  <a:pt x="4742" y="2298"/>
                </a:lnTo>
                <a:lnTo>
                  <a:pt x="4742" y="2298"/>
                </a:lnTo>
                <a:lnTo>
                  <a:pt x="4742" y="2296"/>
                </a:lnTo>
                <a:lnTo>
                  <a:pt x="4742" y="2296"/>
                </a:lnTo>
                <a:lnTo>
                  <a:pt x="4742" y="2294"/>
                </a:lnTo>
                <a:close/>
                <a:moveTo>
                  <a:pt x="4832" y="2048"/>
                </a:moveTo>
                <a:lnTo>
                  <a:pt x="4832" y="2044"/>
                </a:lnTo>
                <a:lnTo>
                  <a:pt x="4830" y="2042"/>
                </a:lnTo>
                <a:lnTo>
                  <a:pt x="4830" y="2040"/>
                </a:lnTo>
                <a:lnTo>
                  <a:pt x="4828" y="2034"/>
                </a:lnTo>
                <a:lnTo>
                  <a:pt x="4825" y="2032"/>
                </a:lnTo>
                <a:lnTo>
                  <a:pt x="4828" y="2027"/>
                </a:lnTo>
                <a:lnTo>
                  <a:pt x="4825" y="2017"/>
                </a:lnTo>
                <a:lnTo>
                  <a:pt x="4828" y="2013"/>
                </a:lnTo>
                <a:lnTo>
                  <a:pt x="4825" y="2011"/>
                </a:lnTo>
                <a:lnTo>
                  <a:pt x="4825" y="2011"/>
                </a:lnTo>
                <a:lnTo>
                  <a:pt x="4823" y="2011"/>
                </a:lnTo>
                <a:lnTo>
                  <a:pt x="4823" y="2009"/>
                </a:lnTo>
                <a:lnTo>
                  <a:pt x="4823" y="2004"/>
                </a:lnTo>
                <a:lnTo>
                  <a:pt x="4821" y="2002"/>
                </a:lnTo>
                <a:lnTo>
                  <a:pt x="4819" y="2000"/>
                </a:lnTo>
                <a:lnTo>
                  <a:pt x="4817" y="1998"/>
                </a:lnTo>
                <a:lnTo>
                  <a:pt x="4817" y="1996"/>
                </a:lnTo>
                <a:lnTo>
                  <a:pt x="4817" y="1996"/>
                </a:lnTo>
                <a:lnTo>
                  <a:pt x="4817" y="1994"/>
                </a:lnTo>
                <a:lnTo>
                  <a:pt x="4815" y="1994"/>
                </a:lnTo>
                <a:lnTo>
                  <a:pt x="4813" y="1994"/>
                </a:lnTo>
                <a:lnTo>
                  <a:pt x="4811" y="1992"/>
                </a:lnTo>
                <a:lnTo>
                  <a:pt x="4811" y="1990"/>
                </a:lnTo>
                <a:lnTo>
                  <a:pt x="4809" y="1986"/>
                </a:lnTo>
                <a:lnTo>
                  <a:pt x="4807" y="1983"/>
                </a:lnTo>
                <a:lnTo>
                  <a:pt x="4805" y="1983"/>
                </a:lnTo>
                <a:lnTo>
                  <a:pt x="4805" y="1983"/>
                </a:lnTo>
                <a:lnTo>
                  <a:pt x="4802" y="1983"/>
                </a:lnTo>
                <a:lnTo>
                  <a:pt x="4798" y="1979"/>
                </a:lnTo>
                <a:lnTo>
                  <a:pt x="4798" y="1979"/>
                </a:lnTo>
                <a:lnTo>
                  <a:pt x="4796" y="1977"/>
                </a:lnTo>
                <a:lnTo>
                  <a:pt x="4796" y="1977"/>
                </a:lnTo>
                <a:lnTo>
                  <a:pt x="4794" y="1975"/>
                </a:lnTo>
                <a:lnTo>
                  <a:pt x="4792" y="1975"/>
                </a:lnTo>
                <a:lnTo>
                  <a:pt x="4792" y="1969"/>
                </a:lnTo>
                <a:lnTo>
                  <a:pt x="4792" y="1967"/>
                </a:lnTo>
                <a:lnTo>
                  <a:pt x="4792" y="1960"/>
                </a:lnTo>
                <a:lnTo>
                  <a:pt x="4790" y="1958"/>
                </a:lnTo>
                <a:lnTo>
                  <a:pt x="4790" y="1958"/>
                </a:lnTo>
                <a:lnTo>
                  <a:pt x="4790" y="1958"/>
                </a:lnTo>
                <a:lnTo>
                  <a:pt x="4790" y="1960"/>
                </a:lnTo>
                <a:lnTo>
                  <a:pt x="4790" y="1960"/>
                </a:lnTo>
                <a:lnTo>
                  <a:pt x="4788" y="1960"/>
                </a:lnTo>
                <a:lnTo>
                  <a:pt x="4786" y="1958"/>
                </a:lnTo>
                <a:lnTo>
                  <a:pt x="4784" y="1958"/>
                </a:lnTo>
                <a:lnTo>
                  <a:pt x="4784" y="1956"/>
                </a:lnTo>
                <a:lnTo>
                  <a:pt x="4781" y="1954"/>
                </a:lnTo>
                <a:lnTo>
                  <a:pt x="4781" y="1954"/>
                </a:lnTo>
                <a:lnTo>
                  <a:pt x="4781" y="1954"/>
                </a:lnTo>
                <a:lnTo>
                  <a:pt x="4779" y="1956"/>
                </a:lnTo>
                <a:lnTo>
                  <a:pt x="4781" y="1960"/>
                </a:lnTo>
                <a:lnTo>
                  <a:pt x="4779" y="1960"/>
                </a:lnTo>
                <a:lnTo>
                  <a:pt x="4779" y="1960"/>
                </a:lnTo>
                <a:lnTo>
                  <a:pt x="4777" y="1958"/>
                </a:lnTo>
                <a:lnTo>
                  <a:pt x="4777" y="1958"/>
                </a:lnTo>
                <a:lnTo>
                  <a:pt x="4777" y="1958"/>
                </a:lnTo>
                <a:lnTo>
                  <a:pt x="4775" y="1956"/>
                </a:lnTo>
                <a:lnTo>
                  <a:pt x="4775" y="1956"/>
                </a:lnTo>
                <a:lnTo>
                  <a:pt x="4773" y="1952"/>
                </a:lnTo>
                <a:lnTo>
                  <a:pt x="4773" y="1948"/>
                </a:lnTo>
                <a:lnTo>
                  <a:pt x="4773" y="1946"/>
                </a:lnTo>
                <a:lnTo>
                  <a:pt x="4771" y="1944"/>
                </a:lnTo>
                <a:lnTo>
                  <a:pt x="4771" y="1941"/>
                </a:lnTo>
                <a:lnTo>
                  <a:pt x="4769" y="1941"/>
                </a:lnTo>
                <a:lnTo>
                  <a:pt x="4769" y="1939"/>
                </a:lnTo>
                <a:lnTo>
                  <a:pt x="4767" y="1937"/>
                </a:lnTo>
                <a:lnTo>
                  <a:pt x="4765" y="1935"/>
                </a:lnTo>
                <a:lnTo>
                  <a:pt x="4763" y="1933"/>
                </a:lnTo>
                <a:lnTo>
                  <a:pt x="4763" y="1931"/>
                </a:lnTo>
                <a:lnTo>
                  <a:pt x="4763" y="1929"/>
                </a:lnTo>
                <a:lnTo>
                  <a:pt x="4763" y="1929"/>
                </a:lnTo>
                <a:lnTo>
                  <a:pt x="4765" y="1929"/>
                </a:lnTo>
                <a:lnTo>
                  <a:pt x="4765" y="1927"/>
                </a:lnTo>
                <a:lnTo>
                  <a:pt x="4763" y="1927"/>
                </a:lnTo>
                <a:lnTo>
                  <a:pt x="4761" y="1925"/>
                </a:lnTo>
                <a:lnTo>
                  <a:pt x="4758" y="1923"/>
                </a:lnTo>
                <a:lnTo>
                  <a:pt x="4756" y="1923"/>
                </a:lnTo>
                <a:lnTo>
                  <a:pt x="4754" y="1921"/>
                </a:lnTo>
                <a:lnTo>
                  <a:pt x="4752" y="1921"/>
                </a:lnTo>
                <a:lnTo>
                  <a:pt x="4752" y="1921"/>
                </a:lnTo>
                <a:lnTo>
                  <a:pt x="4750" y="1921"/>
                </a:lnTo>
                <a:lnTo>
                  <a:pt x="4750" y="1918"/>
                </a:lnTo>
                <a:lnTo>
                  <a:pt x="4748" y="1918"/>
                </a:lnTo>
                <a:lnTo>
                  <a:pt x="4746" y="1916"/>
                </a:lnTo>
                <a:lnTo>
                  <a:pt x="4744" y="1914"/>
                </a:lnTo>
                <a:lnTo>
                  <a:pt x="4744" y="1914"/>
                </a:lnTo>
                <a:lnTo>
                  <a:pt x="4744" y="1912"/>
                </a:lnTo>
                <a:lnTo>
                  <a:pt x="4742" y="1912"/>
                </a:lnTo>
                <a:lnTo>
                  <a:pt x="4742" y="1914"/>
                </a:lnTo>
                <a:lnTo>
                  <a:pt x="4740" y="1912"/>
                </a:lnTo>
                <a:lnTo>
                  <a:pt x="4740" y="1912"/>
                </a:lnTo>
                <a:lnTo>
                  <a:pt x="4737" y="1910"/>
                </a:lnTo>
                <a:lnTo>
                  <a:pt x="4735" y="1910"/>
                </a:lnTo>
                <a:lnTo>
                  <a:pt x="4733" y="1910"/>
                </a:lnTo>
                <a:lnTo>
                  <a:pt x="4731" y="1910"/>
                </a:lnTo>
                <a:lnTo>
                  <a:pt x="4729" y="1908"/>
                </a:lnTo>
                <a:lnTo>
                  <a:pt x="4729" y="1906"/>
                </a:lnTo>
                <a:lnTo>
                  <a:pt x="4727" y="1904"/>
                </a:lnTo>
                <a:lnTo>
                  <a:pt x="4727" y="1902"/>
                </a:lnTo>
                <a:lnTo>
                  <a:pt x="4727" y="1900"/>
                </a:lnTo>
                <a:lnTo>
                  <a:pt x="4727" y="1900"/>
                </a:lnTo>
                <a:lnTo>
                  <a:pt x="4723" y="1895"/>
                </a:lnTo>
                <a:lnTo>
                  <a:pt x="4723" y="1895"/>
                </a:lnTo>
                <a:lnTo>
                  <a:pt x="4725" y="1891"/>
                </a:lnTo>
                <a:lnTo>
                  <a:pt x="4725" y="1887"/>
                </a:lnTo>
                <a:lnTo>
                  <a:pt x="4723" y="1883"/>
                </a:lnTo>
                <a:lnTo>
                  <a:pt x="4721" y="1879"/>
                </a:lnTo>
                <a:lnTo>
                  <a:pt x="4721" y="1877"/>
                </a:lnTo>
                <a:lnTo>
                  <a:pt x="4721" y="1877"/>
                </a:lnTo>
                <a:lnTo>
                  <a:pt x="4719" y="1877"/>
                </a:lnTo>
                <a:lnTo>
                  <a:pt x="4719" y="1874"/>
                </a:lnTo>
                <a:lnTo>
                  <a:pt x="4717" y="1872"/>
                </a:lnTo>
                <a:lnTo>
                  <a:pt x="4714" y="1870"/>
                </a:lnTo>
                <a:lnTo>
                  <a:pt x="4714" y="1868"/>
                </a:lnTo>
                <a:lnTo>
                  <a:pt x="4714" y="1868"/>
                </a:lnTo>
                <a:lnTo>
                  <a:pt x="4714" y="1866"/>
                </a:lnTo>
                <a:lnTo>
                  <a:pt x="4714" y="1864"/>
                </a:lnTo>
                <a:lnTo>
                  <a:pt x="4714" y="1862"/>
                </a:lnTo>
                <a:lnTo>
                  <a:pt x="4714" y="1858"/>
                </a:lnTo>
                <a:lnTo>
                  <a:pt x="4712" y="1856"/>
                </a:lnTo>
                <a:lnTo>
                  <a:pt x="4712" y="1853"/>
                </a:lnTo>
                <a:lnTo>
                  <a:pt x="4712" y="1851"/>
                </a:lnTo>
                <a:lnTo>
                  <a:pt x="4712" y="1849"/>
                </a:lnTo>
                <a:lnTo>
                  <a:pt x="4712" y="1849"/>
                </a:lnTo>
                <a:lnTo>
                  <a:pt x="4712" y="1847"/>
                </a:lnTo>
                <a:lnTo>
                  <a:pt x="4710" y="1845"/>
                </a:lnTo>
                <a:lnTo>
                  <a:pt x="4710" y="1845"/>
                </a:lnTo>
                <a:lnTo>
                  <a:pt x="4708" y="1843"/>
                </a:lnTo>
                <a:lnTo>
                  <a:pt x="4704" y="1841"/>
                </a:lnTo>
                <a:lnTo>
                  <a:pt x="4702" y="1839"/>
                </a:lnTo>
                <a:lnTo>
                  <a:pt x="4700" y="1837"/>
                </a:lnTo>
                <a:lnTo>
                  <a:pt x="4698" y="1837"/>
                </a:lnTo>
                <a:lnTo>
                  <a:pt x="4698" y="1839"/>
                </a:lnTo>
                <a:lnTo>
                  <a:pt x="4696" y="1839"/>
                </a:lnTo>
                <a:lnTo>
                  <a:pt x="4693" y="1841"/>
                </a:lnTo>
                <a:lnTo>
                  <a:pt x="4691" y="1839"/>
                </a:lnTo>
                <a:lnTo>
                  <a:pt x="4689" y="1839"/>
                </a:lnTo>
                <a:lnTo>
                  <a:pt x="4689" y="1837"/>
                </a:lnTo>
                <a:lnTo>
                  <a:pt x="4689" y="1832"/>
                </a:lnTo>
                <a:lnTo>
                  <a:pt x="4687" y="1830"/>
                </a:lnTo>
                <a:lnTo>
                  <a:pt x="4687" y="1830"/>
                </a:lnTo>
                <a:lnTo>
                  <a:pt x="4687" y="1826"/>
                </a:lnTo>
                <a:lnTo>
                  <a:pt x="4687" y="1824"/>
                </a:lnTo>
                <a:lnTo>
                  <a:pt x="4687" y="1820"/>
                </a:lnTo>
                <a:lnTo>
                  <a:pt x="4685" y="1816"/>
                </a:lnTo>
                <a:lnTo>
                  <a:pt x="4685" y="1816"/>
                </a:lnTo>
                <a:lnTo>
                  <a:pt x="4685" y="1814"/>
                </a:lnTo>
                <a:lnTo>
                  <a:pt x="4683" y="1812"/>
                </a:lnTo>
                <a:lnTo>
                  <a:pt x="4683" y="1809"/>
                </a:lnTo>
                <a:lnTo>
                  <a:pt x="4683" y="1809"/>
                </a:lnTo>
                <a:lnTo>
                  <a:pt x="4681" y="1809"/>
                </a:lnTo>
                <a:lnTo>
                  <a:pt x="4681" y="1807"/>
                </a:lnTo>
                <a:lnTo>
                  <a:pt x="4681" y="1807"/>
                </a:lnTo>
                <a:lnTo>
                  <a:pt x="4681" y="1805"/>
                </a:lnTo>
                <a:lnTo>
                  <a:pt x="4683" y="1803"/>
                </a:lnTo>
                <a:lnTo>
                  <a:pt x="4681" y="1803"/>
                </a:lnTo>
                <a:lnTo>
                  <a:pt x="4679" y="1803"/>
                </a:lnTo>
                <a:lnTo>
                  <a:pt x="4679" y="1803"/>
                </a:lnTo>
                <a:lnTo>
                  <a:pt x="4677" y="1801"/>
                </a:lnTo>
                <a:lnTo>
                  <a:pt x="4677" y="1799"/>
                </a:lnTo>
                <a:lnTo>
                  <a:pt x="4677" y="1797"/>
                </a:lnTo>
                <a:lnTo>
                  <a:pt x="4677" y="1795"/>
                </a:lnTo>
                <a:lnTo>
                  <a:pt x="4677" y="1793"/>
                </a:lnTo>
                <a:lnTo>
                  <a:pt x="4677" y="1791"/>
                </a:lnTo>
                <a:lnTo>
                  <a:pt x="4675" y="1791"/>
                </a:lnTo>
                <a:lnTo>
                  <a:pt x="4673" y="1788"/>
                </a:lnTo>
                <a:lnTo>
                  <a:pt x="4673" y="1786"/>
                </a:lnTo>
                <a:lnTo>
                  <a:pt x="4675" y="1786"/>
                </a:lnTo>
                <a:lnTo>
                  <a:pt x="4673" y="1786"/>
                </a:lnTo>
                <a:lnTo>
                  <a:pt x="4673" y="1786"/>
                </a:lnTo>
                <a:lnTo>
                  <a:pt x="4670" y="1786"/>
                </a:lnTo>
                <a:lnTo>
                  <a:pt x="4670" y="1788"/>
                </a:lnTo>
                <a:lnTo>
                  <a:pt x="4668" y="1788"/>
                </a:lnTo>
                <a:lnTo>
                  <a:pt x="4666" y="1793"/>
                </a:lnTo>
                <a:lnTo>
                  <a:pt x="4666" y="1799"/>
                </a:lnTo>
                <a:lnTo>
                  <a:pt x="4664" y="1803"/>
                </a:lnTo>
                <a:lnTo>
                  <a:pt x="4664" y="1803"/>
                </a:lnTo>
                <a:lnTo>
                  <a:pt x="4664" y="1805"/>
                </a:lnTo>
                <a:lnTo>
                  <a:pt x="4664" y="1805"/>
                </a:lnTo>
                <a:lnTo>
                  <a:pt x="4662" y="1803"/>
                </a:lnTo>
                <a:lnTo>
                  <a:pt x="4662" y="1805"/>
                </a:lnTo>
                <a:lnTo>
                  <a:pt x="4660" y="1809"/>
                </a:lnTo>
                <a:lnTo>
                  <a:pt x="4660" y="1812"/>
                </a:lnTo>
                <a:lnTo>
                  <a:pt x="4662" y="1812"/>
                </a:lnTo>
                <a:lnTo>
                  <a:pt x="4662" y="1812"/>
                </a:lnTo>
                <a:lnTo>
                  <a:pt x="4662" y="1814"/>
                </a:lnTo>
                <a:lnTo>
                  <a:pt x="4664" y="1814"/>
                </a:lnTo>
                <a:lnTo>
                  <a:pt x="4664" y="1814"/>
                </a:lnTo>
                <a:lnTo>
                  <a:pt x="4664" y="1816"/>
                </a:lnTo>
                <a:lnTo>
                  <a:pt x="4664" y="1816"/>
                </a:lnTo>
                <a:lnTo>
                  <a:pt x="4662" y="1816"/>
                </a:lnTo>
                <a:lnTo>
                  <a:pt x="4662" y="1816"/>
                </a:lnTo>
                <a:lnTo>
                  <a:pt x="4662" y="1816"/>
                </a:lnTo>
                <a:lnTo>
                  <a:pt x="4660" y="1818"/>
                </a:lnTo>
                <a:lnTo>
                  <a:pt x="4660" y="1822"/>
                </a:lnTo>
                <a:lnTo>
                  <a:pt x="4660" y="1824"/>
                </a:lnTo>
                <a:lnTo>
                  <a:pt x="4658" y="1826"/>
                </a:lnTo>
                <a:lnTo>
                  <a:pt x="4658" y="1830"/>
                </a:lnTo>
                <a:lnTo>
                  <a:pt x="4658" y="1832"/>
                </a:lnTo>
                <a:lnTo>
                  <a:pt x="4658" y="1835"/>
                </a:lnTo>
                <a:lnTo>
                  <a:pt x="4660" y="1835"/>
                </a:lnTo>
                <a:lnTo>
                  <a:pt x="4658" y="1839"/>
                </a:lnTo>
                <a:lnTo>
                  <a:pt x="4658" y="1841"/>
                </a:lnTo>
                <a:lnTo>
                  <a:pt x="4660" y="1845"/>
                </a:lnTo>
                <a:lnTo>
                  <a:pt x="4660" y="1849"/>
                </a:lnTo>
                <a:lnTo>
                  <a:pt x="4658" y="1851"/>
                </a:lnTo>
                <a:lnTo>
                  <a:pt x="4658" y="1858"/>
                </a:lnTo>
                <a:lnTo>
                  <a:pt x="4656" y="1862"/>
                </a:lnTo>
                <a:lnTo>
                  <a:pt x="4656" y="1864"/>
                </a:lnTo>
                <a:lnTo>
                  <a:pt x="4656" y="1866"/>
                </a:lnTo>
                <a:lnTo>
                  <a:pt x="4654" y="1870"/>
                </a:lnTo>
                <a:lnTo>
                  <a:pt x="4654" y="1872"/>
                </a:lnTo>
                <a:lnTo>
                  <a:pt x="4649" y="1879"/>
                </a:lnTo>
                <a:lnTo>
                  <a:pt x="4649" y="1881"/>
                </a:lnTo>
                <a:lnTo>
                  <a:pt x="4647" y="1883"/>
                </a:lnTo>
                <a:lnTo>
                  <a:pt x="4645" y="1885"/>
                </a:lnTo>
                <a:lnTo>
                  <a:pt x="4643" y="1887"/>
                </a:lnTo>
                <a:lnTo>
                  <a:pt x="4639" y="1887"/>
                </a:lnTo>
                <a:lnTo>
                  <a:pt x="4637" y="1887"/>
                </a:lnTo>
                <a:lnTo>
                  <a:pt x="4635" y="1887"/>
                </a:lnTo>
                <a:lnTo>
                  <a:pt x="4635" y="1887"/>
                </a:lnTo>
                <a:lnTo>
                  <a:pt x="4631" y="1885"/>
                </a:lnTo>
                <a:lnTo>
                  <a:pt x="4629" y="1883"/>
                </a:lnTo>
                <a:lnTo>
                  <a:pt x="4624" y="1883"/>
                </a:lnTo>
                <a:lnTo>
                  <a:pt x="4624" y="1881"/>
                </a:lnTo>
                <a:lnTo>
                  <a:pt x="4624" y="1879"/>
                </a:lnTo>
                <a:lnTo>
                  <a:pt x="4622" y="1879"/>
                </a:lnTo>
                <a:lnTo>
                  <a:pt x="4622" y="1877"/>
                </a:lnTo>
                <a:lnTo>
                  <a:pt x="4618" y="1874"/>
                </a:lnTo>
                <a:lnTo>
                  <a:pt x="4616" y="1874"/>
                </a:lnTo>
                <a:lnTo>
                  <a:pt x="4614" y="1874"/>
                </a:lnTo>
                <a:lnTo>
                  <a:pt x="4610" y="1872"/>
                </a:lnTo>
                <a:lnTo>
                  <a:pt x="4608" y="1872"/>
                </a:lnTo>
                <a:lnTo>
                  <a:pt x="4605" y="1870"/>
                </a:lnTo>
                <a:lnTo>
                  <a:pt x="4603" y="1866"/>
                </a:lnTo>
                <a:lnTo>
                  <a:pt x="4599" y="1866"/>
                </a:lnTo>
                <a:lnTo>
                  <a:pt x="4597" y="1864"/>
                </a:lnTo>
                <a:lnTo>
                  <a:pt x="4595" y="1862"/>
                </a:lnTo>
                <a:lnTo>
                  <a:pt x="4593" y="1862"/>
                </a:lnTo>
                <a:lnTo>
                  <a:pt x="4593" y="1862"/>
                </a:lnTo>
                <a:lnTo>
                  <a:pt x="4591" y="1862"/>
                </a:lnTo>
                <a:lnTo>
                  <a:pt x="4589" y="1862"/>
                </a:lnTo>
                <a:lnTo>
                  <a:pt x="4589" y="1860"/>
                </a:lnTo>
                <a:lnTo>
                  <a:pt x="4589" y="1860"/>
                </a:lnTo>
                <a:lnTo>
                  <a:pt x="4589" y="1860"/>
                </a:lnTo>
                <a:lnTo>
                  <a:pt x="4589" y="1858"/>
                </a:lnTo>
                <a:lnTo>
                  <a:pt x="4589" y="1858"/>
                </a:lnTo>
                <a:lnTo>
                  <a:pt x="4587" y="1858"/>
                </a:lnTo>
                <a:lnTo>
                  <a:pt x="4587" y="1858"/>
                </a:lnTo>
                <a:lnTo>
                  <a:pt x="4587" y="1858"/>
                </a:lnTo>
                <a:lnTo>
                  <a:pt x="4585" y="1858"/>
                </a:lnTo>
                <a:lnTo>
                  <a:pt x="4582" y="1856"/>
                </a:lnTo>
                <a:lnTo>
                  <a:pt x="4582" y="1856"/>
                </a:lnTo>
                <a:lnTo>
                  <a:pt x="4580" y="1853"/>
                </a:lnTo>
                <a:lnTo>
                  <a:pt x="4578" y="1851"/>
                </a:lnTo>
                <a:lnTo>
                  <a:pt x="4576" y="1851"/>
                </a:lnTo>
                <a:lnTo>
                  <a:pt x="4572" y="1847"/>
                </a:lnTo>
                <a:lnTo>
                  <a:pt x="4570" y="1847"/>
                </a:lnTo>
                <a:lnTo>
                  <a:pt x="4570" y="1845"/>
                </a:lnTo>
                <a:lnTo>
                  <a:pt x="4570" y="1845"/>
                </a:lnTo>
                <a:lnTo>
                  <a:pt x="4570" y="1843"/>
                </a:lnTo>
                <a:lnTo>
                  <a:pt x="4572" y="1843"/>
                </a:lnTo>
                <a:lnTo>
                  <a:pt x="4574" y="1837"/>
                </a:lnTo>
                <a:lnTo>
                  <a:pt x="4576" y="1837"/>
                </a:lnTo>
                <a:lnTo>
                  <a:pt x="4576" y="1837"/>
                </a:lnTo>
                <a:lnTo>
                  <a:pt x="4578" y="1832"/>
                </a:lnTo>
                <a:lnTo>
                  <a:pt x="4578" y="1830"/>
                </a:lnTo>
                <a:lnTo>
                  <a:pt x="4576" y="1828"/>
                </a:lnTo>
                <a:lnTo>
                  <a:pt x="4576" y="1824"/>
                </a:lnTo>
                <a:lnTo>
                  <a:pt x="4580" y="1822"/>
                </a:lnTo>
                <a:lnTo>
                  <a:pt x="4580" y="1822"/>
                </a:lnTo>
                <a:lnTo>
                  <a:pt x="4582" y="1820"/>
                </a:lnTo>
                <a:lnTo>
                  <a:pt x="4582" y="1822"/>
                </a:lnTo>
                <a:lnTo>
                  <a:pt x="4585" y="1822"/>
                </a:lnTo>
                <a:lnTo>
                  <a:pt x="4585" y="1822"/>
                </a:lnTo>
                <a:lnTo>
                  <a:pt x="4587" y="1818"/>
                </a:lnTo>
                <a:lnTo>
                  <a:pt x="4587" y="1818"/>
                </a:lnTo>
                <a:lnTo>
                  <a:pt x="4585" y="1816"/>
                </a:lnTo>
                <a:lnTo>
                  <a:pt x="4587" y="1816"/>
                </a:lnTo>
                <a:lnTo>
                  <a:pt x="4591" y="1809"/>
                </a:lnTo>
                <a:lnTo>
                  <a:pt x="4591" y="1807"/>
                </a:lnTo>
                <a:lnTo>
                  <a:pt x="4591" y="1807"/>
                </a:lnTo>
                <a:lnTo>
                  <a:pt x="4589" y="1807"/>
                </a:lnTo>
                <a:lnTo>
                  <a:pt x="4587" y="1805"/>
                </a:lnTo>
                <a:lnTo>
                  <a:pt x="4587" y="1803"/>
                </a:lnTo>
                <a:lnTo>
                  <a:pt x="4585" y="1803"/>
                </a:lnTo>
                <a:lnTo>
                  <a:pt x="4582" y="1805"/>
                </a:lnTo>
                <a:lnTo>
                  <a:pt x="4582" y="1807"/>
                </a:lnTo>
                <a:lnTo>
                  <a:pt x="4582" y="1807"/>
                </a:lnTo>
                <a:lnTo>
                  <a:pt x="4582" y="1809"/>
                </a:lnTo>
                <a:lnTo>
                  <a:pt x="4582" y="1812"/>
                </a:lnTo>
                <a:lnTo>
                  <a:pt x="4580" y="1812"/>
                </a:lnTo>
                <a:lnTo>
                  <a:pt x="4578" y="1809"/>
                </a:lnTo>
                <a:lnTo>
                  <a:pt x="4578" y="1809"/>
                </a:lnTo>
                <a:lnTo>
                  <a:pt x="4578" y="1807"/>
                </a:lnTo>
                <a:lnTo>
                  <a:pt x="4576" y="1807"/>
                </a:lnTo>
                <a:lnTo>
                  <a:pt x="4576" y="1807"/>
                </a:lnTo>
                <a:lnTo>
                  <a:pt x="4574" y="1807"/>
                </a:lnTo>
                <a:lnTo>
                  <a:pt x="4574" y="1807"/>
                </a:lnTo>
                <a:lnTo>
                  <a:pt x="4574" y="1807"/>
                </a:lnTo>
                <a:lnTo>
                  <a:pt x="4574" y="1807"/>
                </a:lnTo>
                <a:lnTo>
                  <a:pt x="4576" y="1805"/>
                </a:lnTo>
                <a:lnTo>
                  <a:pt x="4576" y="1803"/>
                </a:lnTo>
                <a:lnTo>
                  <a:pt x="4576" y="1803"/>
                </a:lnTo>
                <a:lnTo>
                  <a:pt x="4576" y="1803"/>
                </a:lnTo>
                <a:lnTo>
                  <a:pt x="4576" y="1803"/>
                </a:lnTo>
                <a:lnTo>
                  <a:pt x="4576" y="1801"/>
                </a:lnTo>
                <a:lnTo>
                  <a:pt x="4576" y="1801"/>
                </a:lnTo>
                <a:lnTo>
                  <a:pt x="4574" y="1803"/>
                </a:lnTo>
                <a:lnTo>
                  <a:pt x="4574" y="1803"/>
                </a:lnTo>
                <a:lnTo>
                  <a:pt x="4572" y="1805"/>
                </a:lnTo>
                <a:lnTo>
                  <a:pt x="4568" y="1805"/>
                </a:lnTo>
                <a:lnTo>
                  <a:pt x="4566" y="1807"/>
                </a:lnTo>
                <a:lnTo>
                  <a:pt x="4564" y="1807"/>
                </a:lnTo>
                <a:lnTo>
                  <a:pt x="4561" y="1805"/>
                </a:lnTo>
                <a:lnTo>
                  <a:pt x="4561" y="1805"/>
                </a:lnTo>
                <a:lnTo>
                  <a:pt x="4559" y="1803"/>
                </a:lnTo>
                <a:lnTo>
                  <a:pt x="4557" y="1805"/>
                </a:lnTo>
                <a:lnTo>
                  <a:pt x="4555" y="1805"/>
                </a:lnTo>
                <a:lnTo>
                  <a:pt x="4553" y="1805"/>
                </a:lnTo>
                <a:lnTo>
                  <a:pt x="4553" y="1805"/>
                </a:lnTo>
                <a:lnTo>
                  <a:pt x="4551" y="1803"/>
                </a:lnTo>
                <a:lnTo>
                  <a:pt x="4547" y="1801"/>
                </a:lnTo>
                <a:lnTo>
                  <a:pt x="4545" y="1801"/>
                </a:lnTo>
                <a:lnTo>
                  <a:pt x="4543" y="1801"/>
                </a:lnTo>
                <a:lnTo>
                  <a:pt x="4541" y="1801"/>
                </a:lnTo>
                <a:lnTo>
                  <a:pt x="4541" y="1801"/>
                </a:lnTo>
                <a:lnTo>
                  <a:pt x="4536" y="1799"/>
                </a:lnTo>
                <a:lnTo>
                  <a:pt x="4536" y="1799"/>
                </a:lnTo>
                <a:lnTo>
                  <a:pt x="4534" y="1797"/>
                </a:lnTo>
                <a:lnTo>
                  <a:pt x="4534" y="1795"/>
                </a:lnTo>
                <a:lnTo>
                  <a:pt x="4532" y="1795"/>
                </a:lnTo>
                <a:lnTo>
                  <a:pt x="4530" y="1797"/>
                </a:lnTo>
                <a:lnTo>
                  <a:pt x="4530" y="1797"/>
                </a:lnTo>
                <a:lnTo>
                  <a:pt x="4528" y="1795"/>
                </a:lnTo>
                <a:lnTo>
                  <a:pt x="4526" y="1793"/>
                </a:lnTo>
                <a:lnTo>
                  <a:pt x="4524" y="1793"/>
                </a:lnTo>
                <a:lnTo>
                  <a:pt x="4524" y="1793"/>
                </a:lnTo>
                <a:lnTo>
                  <a:pt x="4524" y="1795"/>
                </a:lnTo>
                <a:lnTo>
                  <a:pt x="4522" y="1795"/>
                </a:lnTo>
                <a:lnTo>
                  <a:pt x="4522" y="1795"/>
                </a:lnTo>
                <a:lnTo>
                  <a:pt x="4520" y="1793"/>
                </a:lnTo>
                <a:lnTo>
                  <a:pt x="4520" y="1793"/>
                </a:lnTo>
                <a:lnTo>
                  <a:pt x="4517" y="1793"/>
                </a:lnTo>
                <a:lnTo>
                  <a:pt x="4517" y="1795"/>
                </a:lnTo>
                <a:lnTo>
                  <a:pt x="4520" y="1795"/>
                </a:lnTo>
                <a:lnTo>
                  <a:pt x="4522" y="1797"/>
                </a:lnTo>
                <a:lnTo>
                  <a:pt x="4522" y="1797"/>
                </a:lnTo>
                <a:lnTo>
                  <a:pt x="4524" y="1797"/>
                </a:lnTo>
                <a:lnTo>
                  <a:pt x="4528" y="1797"/>
                </a:lnTo>
                <a:lnTo>
                  <a:pt x="4530" y="1799"/>
                </a:lnTo>
                <a:lnTo>
                  <a:pt x="4530" y="1801"/>
                </a:lnTo>
                <a:lnTo>
                  <a:pt x="4530" y="1801"/>
                </a:lnTo>
                <a:lnTo>
                  <a:pt x="4530" y="1803"/>
                </a:lnTo>
                <a:lnTo>
                  <a:pt x="4530" y="1805"/>
                </a:lnTo>
                <a:lnTo>
                  <a:pt x="4530" y="1805"/>
                </a:lnTo>
                <a:lnTo>
                  <a:pt x="4530" y="1805"/>
                </a:lnTo>
                <a:lnTo>
                  <a:pt x="4528" y="1805"/>
                </a:lnTo>
                <a:lnTo>
                  <a:pt x="4528" y="1805"/>
                </a:lnTo>
                <a:lnTo>
                  <a:pt x="4526" y="1807"/>
                </a:lnTo>
                <a:lnTo>
                  <a:pt x="4526" y="1809"/>
                </a:lnTo>
                <a:lnTo>
                  <a:pt x="4526" y="1807"/>
                </a:lnTo>
                <a:lnTo>
                  <a:pt x="4524" y="1807"/>
                </a:lnTo>
                <a:lnTo>
                  <a:pt x="4522" y="1807"/>
                </a:lnTo>
                <a:lnTo>
                  <a:pt x="4522" y="1807"/>
                </a:lnTo>
                <a:lnTo>
                  <a:pt x="4520" y="1807"/>
                </a:lnTo>
                <a:lnTo>
                  <a:pt x="4517" y="1807"/>
                </a:lnTo>
                <a:lnTo>
                  <a:pt x="4515" y="1807"/>
                </a:lnTo>
                <a:lnTo>
                  <a:pt x="4511" y="1807"/>
                </a:lnTo>
                <a:lnTo>
                  <a:pt x="4511" y="1807"/>
                </a:lnTo>
                <a:lnTo>
                  <a:pt x="4509" y="1805"/>
                </a:lnTo>
                <a:lnTo>
                  <a:pt x="4509" y="1805"/>
                </a:lnTo>
                <a:lnTo>
                  <a:pt x="4509" y="1805"/>
                </a:lnTo>
                <a:lnTo>
                  <a:pt x="4509" y="1807"/>
                </a:lnTo>
                <a:lnTo>
                  <a:pt x="4507" y="1807"/>
                </a:lnTo>
                <a:lnTo>
                  <a:pt x="4505" y="1807"/>
                </a:lnTo>
                <a:lnTo>
                  <a:pt x="4507" y="1807"/>
                </a:lnTo>
                <a:lnTo>
                  <a:pt x="4505" y="1809"/>
                </a:lnTo>
                <a:lnTo>
                  <a:pt x="4505" y="1809"/>
                </a:lnTo>
                <a:lnTo>
                  <a:pt x="4503" y="1809"/>
                </a:lnTo>
                <a:lnTo>
                  <a:pt x="4503" y="1812"/>
                </a:lnTo>
                <a:lnTo>
                  <a:pt x="4505" y="1812"/>
                </a:lnTo>
                <a:lnTo>
                  <a:pt x="4503" y="1812"/>
                </a:lnTo>
                <a:lnTo>
                  <a:pt x="4503" y="1812"/>
                </a:lnTo>
                <a:lnTo>
                  <a:pt x="4501" y="1809"/>
                </a:lnTo>
                <a:lnTo>
                  <a:pt x="4501" y="1809"/>
                </a:lnTo>
                <a:lnTo>
                  <a:pt x="4501" y="1812"/>
                </a:lnTo>
                <a:lnTo>
                  <a:pt x="4501" y="1812"/>
                </a:lnTo>
                <a:lnTo>
                  <a:pt x="4501" y="1814"/>
                </a:lnTo>
                <a:lnTo>
                  <a:pt x="4499" y="1814"/>
                </a:lnTo>
                <a:lnTo>
                  <a:pt x="4499" y="1814"/>
                </a:lnTo>
                <a:lnTo>
                  <a:pt x="4497" y="1814"/>
                </a:lnTo>
                <a:lnTo>
                  <a:pt x="4497" y="1818"/>
                </a:lnTo>
                <a:lnTo>
                  <a:pt x="4494" y="1818"/>
                </a:lnTo>
                <a:lnTo>
                  <a:pt x="4492" y="1820"/>
                </a:lnTo>
                <a:lnTo>
                  <a:pt x="4492" y="1820"/>
                </a:lnTo>
                <a:lnTo>
                  <a:pt x="4494" y="1824"/>
                </a:lnTo>
                <a:lnTo>
                  <a:pt x="4494" y="1824"/>
                </a:lnTo>
                <a:lnTo>
                  <a:pt x="4492" y="1826"/>
                </a:lnTo>
                <a:lnTo>
                  <a:pt x="4492" y="1826"/>
                </a:lnTo>
                <a:lnTo>
                  <a:pt x="4490" y="1826"/>
                </a:lnTo>
                <a:lnTo>
                  <a:pt x="4488" y="1826"/>
                </a:lnTo>
                <a:lnTo>
                  <a:pt x="4488" y="1828"/>
                </a:lnTo>
                <a:lnTo>
                  <a:pt x="4488" y="1828"/>
                </a:lnTo>
                <a:lnTo>
                  <a:pt x="4488" y="1830"/>
                </a:lnTo>
                <a:lnTo>
                  <a:pt x="4486" y="1832"/>
                </a:lnTo>
                <a:lnTo>
                  <a:pt x="4486" y="1832"/>
                </a:lnTo>
                <a:lnTo>
                  <a:pt x="4486" y="1835"/>
                </a:lnTo>
                <a:lnTo>
                  <a:pt x="4484" y="1837"/>
                </a:lnTo>
                <a:lnTo>
                  <a:pt x="4482" y="1839"/>
                </a:lnTo>
                <a:lnTo>
                  <a:pt x="4484" y="1841"/>
                </a:lnTo>
                <a:lnTo>
                  <a:pt x="4486" y="1841"/>
                </a:lnTo>
                <a:lnTo>
                  <a:pt x="4486" y="1841"/>
                </a:lnTo>
                <a:lnTo>
                  <a:pt x="4486" y="1841"/>
                </a:lnTo>
                <a:lnTo>
                  <a:pt x="4486" y="1843"/>
                </a:lnTo>
                <a:lnTo>
                  <a:pt x="4486" y="1843"/>
                </a:lnTo>
                <a:lnTo>
                  <a:pt x="4488" y="1845"/>
                </a:lnTo>
                <a:lnTo>
                  <a:pt x="4488" y="1845"/>
                </a:lnTo>
                <a:lnTo>
                  <a:pt x="4488" y="1845"/>
                </a:lnTo>
                <a:lnTo>
                  <a:pt x="4488" y="1845"/>
                </a:lnTo>
                <a:lnTo>
                  <a:pt x="4486" y="1845"/>
                </a:lnTo>
                <a:lnTo>
                  <a:pt x="4486" y="1847"/>
                </a:lnTo>
                <a:lnTo>
                  <a:pt x="4486" y="1849"/>
                </a:lnTo>
                <a:lnTo>
                  <a:pt x="4486" y="1849"/>
                </a:lnTo>
                <a:lnTo>
                  <a:pt x="4486" y="1849"/>
                </a:lnTo>
                <a:lnTo>
                  <a:pt x="4486" y="1849"/>
                </a:lnTo>
                <a:lnTo>
                  <a:pt x="4484" y="1849"/>
                </a:lnTo>
                <a:lnTo>
                  <a:pt x="4484" y="1847"/>
                </a:lnTo>
                <a:lnTo>
                  <a:pt x="4482" y="1847"/>
                </a:lnTo>
                <a:lnTo>
                  <a:pt x="4480" y="1847"/>
                </a:lnTo>
                <a:lnTo>
                  <a:pt x="4480" y="1847"/>
                </a:lnTo>
                <a:lnTo>
                  <a:pt x="4480" y="1849"/>
                </a:lnTo>
                <a:lnTo>
                  <a:pt x="4480" y="1851"/>
                </a:lnTo>
                <a:lnTo>
                  <a:pt x="4480" y="1849"/>
                </a:lnTo>
                <a:lnTo>
                  <a:pt x="4480" y="1847"/>
                </a:lnTo>
                <a:lnTo>
                  <a:pt x="4478" y="1847"/>
                </a:lnTo>
                <a:lnTo>
                  <a:pt x="4471" y="1845"/>
                </a:lnTo>
                <a:lnTo>
                  <a:pt x="4471" y="1845"/>
                </a:lnTo>
                <a:lnTo>
                  <a:pt x="4469" y="1845"/>
                </a:lnTo>
                <a:lnTo>
                  <a:pt x="4467" y="1845"/>
                </a:lnTo>
                <a:lnTo>
                  <a:pt x="4467" y="1847"/>
                </a:lnTo>
                <a:lnTo>
                  <a:pt x="4467" y="1847"/>
                </a:lnTo>
                <a:lnTo>
                  <a:pt x="4467" y="1847"/>
                </a:lnTo>
                <a:lnTo>
                  <a:pt x="4465" y="1847"/>
                </a:lnTo>
                <a:lnTo>
                  <a:pt x="4465" y="1849"/>
                </a:lnTo>
                <a:lnTo>
                  <a:pt x="4465" y="1849"/>
                </a:lnTo>
                <a:lnTo>
                  <a:pt x="4465" y="1851"/>
                </a:lnTo>
                <a:lnTo>
                  <a:pt x="4465" y="1851"/>
                </a:lnTo>
                <a:lnTo>
                  <a:pt x="4465" y="1853"/>
                </a:lnTo>
                <a:lnTo>
                  <a:pt x="4465" y="1851"/>
                </a:lnTo>
                <a:lnTo>
                  <a:pt x="4465" y="1851"/>
                </a:lnTo>
                <a:lnTo>
                  <a:pt x="4463" y="1853"/>
                </a:lnTo>
                <a:lnTo>
                  <a:pt x="4463" y="1853"/>
                </a:lnTo>
                <a:lnTo>
                  <a:pt x="4463" y="1849"/>
                </a:lnTo>
                <a:lnTo>
                  <a:pt x="4463" y="1847"/>
                </a:lnTo>
                <a:lnTo>
                  <a:pt x="4465" y="1845"/>
                </a:lnTo>
                <a:lnTo>
                  <a:pt x="4465" y="1845"/>
                </a:lnTo>
                <a:lnTo>
                  <a:pt x="4465" y="1843"/>
                </a:lnTo>
                <a:lnTo>
                  <a:pt x="4461" y="1841"/>
                </a:lnTo>
                <a:lnTo>
                  <a:pt x="4459" y="1839"/>
                </a:lnTo>
                <a:lnTo>
                  <a:pt x="4457" y="1837"/>
                </a:lnTo>
                <a:lnTo>
                  <a:pt x="4455" y="1835"/>
                </a:lnTo>
                <a:lnTo>
                  <a:pt x="4455" y="1835"/>
                </a:lnTo>
                <a:lnTo>
                  <a:pt x="4453" y="1832"/>
                </a:lnTo>
                <a:lnTo>
                  <a:pt x="4448" y="1832"/>
                </a:lnTo>
                <a:lnTo>
                  <a:pt x="4448" y="1830"/>
                </a:lnTo>
                <a:lnTo>
                  <a:pt x="4446" y="1830"/>
                </a:lnTo>
                <a:lnTo>
                  <a:pt x="4444" y="1830"/>
                </a:lnTo>
                <a:lnTo>
                  <a:pt x="4444" y="1832"/>
                </a:lnTo>
                <a:lnTo>
                  <a:pt x="4444" y="1832"/>
                </a:lnTo>
                <a:lnTo>
                  <a:pt x="4442" y="1835"/>
                </a:lnTo>
                <a:lnTo>
                  <a:pt x="4442" y="1837"/>
                </a:lnTo>
                <a:lnTo>
                  <a:pt x="4440" y="1835"/>
                </a:lnTo>
                <a:lnTo>
                  <a:pt x="4440" y="1835"/>
                </a:lnTo>
                <a:lnTo>
                  <a:pt x="4438" y="1835"/>
                </a:lnTo>
                <a:lnTo>
                  <a:pt x="4438" y="1835"/>
                </a:lnTo>
                <a:lnTo>
                  <a:pt x="4438" y="1837"/>
                </a:lnTo>
                <a:lnTo>
                  <a:pt x="4436" y="1835"/>
                </a:lnTo>
                <a:lnTo>
                  <a:pt x="4436" y="1832"/>
                </a:lnTo>
                <a:lnTo>
                  <a:pt x="4436" y="1832"/>
                </a:lnTo>
                <a:lnTo>
                  <a:pt x="4434" y="1832"/>
                </a:lnTo>
                <a:lnTo>
                  <a:pt x="4434" y="1835"/>
                </a:lnTo>
                <a:lnTo>
                  <a:pt x="4434" y="1835"/>
                </a:lnTo>
                <a:lnTo>
                  <a:pt x="4434" y="1837"/>
                </a:lnTo>
                <a:lnTo>
                  <a:pt x="4434" y="1837"/>
                </a:lnTo>
                <a:lnTo>
                  <a:pt x="4434" y="1837"/>
                </a:lnTo>
                <a:lnTo>
                  <a:pt x="4434" y="1839"/>
                </a:lnTo>
                <a:lnTo>
                  <a:pt x="4434" y="1841"/>
                </a:lnTo>
                <a:lnTo>
                  <a:pt x="4432" y="1841"/>
                </a:lnTo>
                <a:lnTo>
                  <a:pt x="4432" y="1843"/>
                </a:lnTo>
                <a:lnTo>
                  <a:pt x="4432" y="1843"/>
                </a:lnTo>
                <a:lnTo>
                  <a:pt x="4432" y="1841"/>
                </a:lnTo>
                <a:lnTo>
                  <a:pt x="4429" y="1841"/>
                </a:lnTo>
                <a:lnTo>
                  <a:pt x="4429" y="1841"/>
                </a:lnTo>
                <a:lnTo>
                  <a:pt x="4429" y="1841"/>
                </a:lnTo>
                <a:lnTo>
                  <a:pt x="4429" y="1841"/>
                </a:lnTo>
                <a:lnTo>
                  <a:pt x="4427" y="1841"/>
                </a:lnTo>
                <a:lnTo>
                  <a:pt x="4429" y="1841"/>
                </a:lnTo>
                <a:lnTo>
                  <a:pt x="4429" y="1839"/>
                </a:lnTo>
                <a:lnTo>
                  <a:pt x="4429" y="1837"/>
                </a:lnTo>
                <a:lnTo>
                  <a:pt x="4427" y="1837"/>
                </a:lnTo>
                <a:lnTo>
                  <a:pt x="4427" y="1837"/>
                </a:lnTo>
                <a:lnTo>
                  <a:pt x="4427" y="1839"/>
                </a:lnTo>
                <a:lnTo>
                  <a:pt x="4427" y="1841"/>
                </a:lnTo>
                <a:lnTo>
                  <a:pt x="4425" y="1841"/>
                </a:lnTo>
                <a:lnTo>
                  <a:pt x="4425" y="1841"/>
                </a:lnTo>
                <a:lnTo>
                  <a:pt x="4423" y="1841"/>
                </a:lnTo>
                <a:lnTo>
                  <a:pt x="4423" y="1843"/>
                </a:lnTo>
                <a:lnTo>
                  <a:pt x="4423" y="1843"/>
                </a:lnTo>
                <a:lnTo>
                  <a:pt x="4421" y="1843"/>
                </a:lnTo>
                <a:lnTo>
                  <a:pt x="4421" y="1845"/>
                </a:lnTo>
                <a:lnTo>
                  <a:pt x="4421" y="1847"/>
                </a:lnTo>
                <a:lnTo>
                  <a:pt x="4421" y="1847"/>
                </a:lnTo>
                <a:lnTo>
                  <a:pt x="4423" y="1849"/>
                </a:lnTo>
                <a:lnTo>
                  <a:pt x="4423" y="1849"/>
                </a:lnTo>
                <a:lnTo>
                  <a:pt x="4423" y="1849"/>
                </a:lnTo>
                <a:lnTo>
                  <a:pt x="4423" y="1849"/>
                </a:lnTo>
                <a:lnTo>
                  <a:pt x="4421" y="1849"/>
                </a:lnTo>
                <a:lnTo>
                  <a:pt x="4419" y="1849"/>
                </a:lnTo>
                <a:lnTo>
                  <a:pt x="4419" y="1847"/>
                </a:lnTo>
                <a:lnTo>
                  <a:pt x="4419" y="1849"/>
                </a:lnTo>
                <a:lnTo>
                  <a:pt x="4419" y="1849"/>
                </a:lnTo>
                <a:lnTo>
                  <a:pt x="4419" y="1849"/>
                </a:lnTo>
                <a:lnTo>
                  <a:pt x="4417" y="1849"/>
                </a:lnTo>
                <a:lnTo>
                  <a:pt x="4417" y="1851"/>
                </a:lnTo>
                <a:lnTo>
                  <a:pt x="4417" y="1851"/>
                </a:lnTo>
                <a:lnTo>
                  <a:pt x="4417" y="1851"/>
                </a:lnTo>
                <a:lnTo>
                  <a:pt x="4417" y="1853"/>
                </a:lnTo>
                <a:lnTo>
                  <a:pt x="4419" y="1853"/>
                </a:lnTo>
                <a:lnTo>
                  <a:pt x="4419" y="1853"/>
                </a:lnTo>
                <a:lnTo>
                  <a:pt x="4419" y="1853"/>
                </a:lnTo>
                <a:lnTo>
                  <a:pt x="4419" y="1856"/>
                </a:lnTo>
                <a:lnTo>
                  <a:pt x="4419" y="1856"/>
                </a:lnTo>
                <a:lnTo>
                  <a:pt x="4419" y="1853"/>
                </a:lnTo>
                <a:lnTo>
                  <a:pt x="4415" y="1851"/>
                </a:lnTo>
                <a:lnTo>
                  <a:pt x="4415" y="1851"/>
                </a:lnTo>
                <a:lnTo>
                  <a:pt x="4415" y="1853"/>
                </a:lnTo>
                <a:lnTo>
                  <a:pt x="4415" y="1853"/>
                </a:lnTo>
                <a:lnTo>
                  <a:pt x="4413" y="1853"/>
                </a:lnTo>
                <a:lnTo>
                  <a:pt x="4413" y="1856"/>
                </a:lnTo>
                <a:lnTo>
                  <a:pt x="4411" y="1856"/>
                </a:lnTo>
                <a:lnTo>
                  <a:pt x="4411" y="1856"/>
                </a:lnTo>
                <a:lnTo>
                  <a:pt x="4411" y="1858"/>
                </a:lnTo>
                <a:lnTo>
                  <a:pt x="4411" y="1860"/>
                </a:lnTo>
                <a:lnTo>
                  <a:pt x="4411" y="1860"/>
                </a:lnTo>
                <a:lnTo>
                  <a:pt x="4411" y="1862"/>
                </a:lnTo>
                <a:lnTo>
                  <a:pt x="4413" y="1860"/>
                </a:lnTo>
                <a:lnTo>
                  <a:pt x="4413" y="1860"/>
                </a:lnTo>
                <a:lnTo>
                  <a:pt x="4413" y="1862"/>
                </a:lnTo>
                <a:lnTo>
                  <a:pt x="4413" y="1862"/>
                </a:lnTo>
                <a:lnTo>
                  <a:pt x="4413" y="1864"/>
                </a:lnTo>
                <a:lnTo>
                  <a:pt x="4413" y="1864"/>
                </a:lnTo>
                <a:lnTo>
                  <a:pt x="4411" y="1864"/>
                </a:lnTo>
                <a:lnTo>
                  <a:pt x="4411" y="1864"/>
                </a:lnTo>
                <a:lnTo>
                  <a:pt x="4411" y="1864"/>
                </a:lnTo>
                <a:lnTo>
                  <a:pt x="4411" y="1866"/>
                </a:lnTo>
                <a:lnTo>
                  <a:pt x="4411" y="1868"/>
                </a:lnTo>
                <a:lnTo>
                  <a:pt x="4411" y="1868"/>
                </a:lnTo>
                <a:lnTo>
                  <a:pt x="4413" y="1868"/>
                </a:lnTo>
                <a:lnTo>
                  <a:pt x="4415" y="1868"/>
                </a:lnTo>
                <a:lnTo>
                  <a:pt x="4415" y="1868"/>
                </a:lnTo>
                <a:lnTo>
                  <a:pt x="4415" y="1868"/>
                </a:lnTo>
                <a:lnTo>
                  <a:pt x="4415" y="1868"/>
                </a:lnTo>
                <a:lnTo>
                  <a:pt x="4413" y="1868"/>
                </a:lnTo>
                <a:lnTo>
                  <a:pt x="4411" y="1868"/>
                </a:lnTo>
                <a:lnTo>
                  <a:pt x="4409" y="1868"/>
                </a:lnTo>
                <a:lnTo>
                  <a:pt x="4406" y="1868"/>
                </a:lnTo>
                <a:lnTo>
                  <a:pt x="4406" y="1866"/>
                </a:lnTo>
                <a:lnTo>
                  <a:pt x="4404" y="1866"/>
                </a:lnTo>
                <a:lnTo>
                  <a:pt x="4404" y="1866"/>
                </a:lnTo>
                <a:lnTo>
                  <a:pt x="4402" y="1868"/>
                </a:lnTo>
                <a:lnTo>
                  <a:pt x="4402" y="1868"/>
                </a:lnTo>
                <a:lnTo>
                  <a:pt x="4400" y="1866"/>
                </a:lnTo>
                <a:lnTo>
                  <a:pt x="4398" y="1866"/>
                </a:lnTo>
                <a:lnTo>
                  <a:pt x="4398" y="1866"/>
                </a:lnTo>
                <a:lnTo>
                  <a:pt x="4398" y="1868"/>
                </a:lnTo>
                <a:lnTo>
                  <a:pt x="4398" y="1868"/>
                </a:lnTo>
                <a:lnTo>
                  <a:pt x="4398" y="1870"/>
                </a:lnTo>
                <a:lnTo>
                  <a:pt x="4398" y="1870"/>
                </a:lnTo>
                <a:lnTo>
                  <a:pt x="4396" y="1870"/>
                </a:lnTo>
                <a:lnTo>
                  <a:pt x="4398" y="1870"/>
                </a:lnTo>
                <a:lnTo>
                  <a:pt x="4398" y="1872"/>
                </a:lnTo>
                <a:lnTo>
                  <a:pt x="4400" y="1874"/>
                </a:lnTo>
                <a:lnTo>
                  <a:pt x="4400" y="1874"/>
                </a:lnTo>
                <a:lnTo>
                  <a:pt x="4400" y="1877"/>
                </a:lnTo>
                <a:lnTo>
                  <a:pt x="4402" y="1877"/>
                </a:lnTo>
                <a:lnTo>
                  <a:pt x="4402" y="1877"/>
                </a:lnTo>
                <a:lnTo>
                  <a:pt x="4402" y="1877"/>
                </a:lnTo>
                <a:lnTo>
                  <a:pt x="4402" y="1879"/>
                </a:lnTo>
                <a:lnTo>
                  <a:pt x="4402" y="1879"/>
                </a:lnTo>
                <a:lnTo>
                  <a:pt x="4400" y="1879"/>
                </a:lnTo>
                <a:lnTo>
                  <a:pt x="4400" y="1879"/>
                </a:lnTo>
                <a:lnTo>
                  <a:pt x="4398" y="1879"/>
                </a:lnTo>
                <a:lnTo>
                  <a:pt x="4398" y="1879"/>
                </a:lnTo>
                <a:lnTo>
                  <a:pt x="4398" y="1879"/>
                </a:lnTo>
                <a:lnTo>
                  <a:pt x="4398" y="1881"/>
                </a:lnTo>
                <a:lnTo>
                  <a:pt x="4398" y="1883"/>
                </a:lnTo>
                <a:lnTo>
                  <a:pt x="4398" y="1885"/>
                </a:lnTo>
                <a:lnTo>
                  <a:pt x="4398" y="1885"/>
                </a:lnTo>
                <a:lnTo>
                  <a:pt x="4398" y="1885"/>
                </a:lnTo>
                <a:lnTo>
                  <a:pt x="4396" y="1883"/>
                </a:lnTo>
                <a:lnTo>
                  <a:pt x="4396" y="1883"/>
                </a:lnTo>
                <a:lnTo>
                  <a:pt x="4394" y="1879"/>
                </a:lnTo>
                <a:lnTo>
                  <a:pt x="4392" y="1877"/>
                </a:lnTo>
                <a:lnTo>
                  <a:pt x="4390" y="1872"/>
                </a:lnTo>
                <a:lnTo>
                  <a:pt x="4390" y="1870"/>
                </a:lnTo>
                <a:lnTo>
                  <a:pt x="4388" y="1868"/>
                </a:lnTo>
                <a:lnTo>
                  <a:pt x="4388" y="1870"/>
                </a:lnTo>
                <a:lnTo>
                  <a:pt x="4385" y="1872"/>
                </a:lnTo>
                <a:lnTo>
                  <a:pt x="4385" y="1874"/>
                </a:lnTo>
                <a:lnTo>
                  <a:pt x="4383" y="1877"/>
                </a:lnTo>
                <a:lnTo>
                  <a:pt x="4383" y="1877"/>
                </a:lnTo>
                <a:lnTo>
                  <a:pt x="4381" y="1877"/>
                </a:lnTo>
                <a:lnTo>
                  <a:pt x="4379" y="1879"/>
                </a:lnTo>
                <a:lnTo>
                  <a:pt x="4379" y="1879"/>
                </a:lnTo>
                <a:lnTo>
                  <a:pt x="4377" y="1883"/>
                </a:lnTo>
                <a:lnTo>
                  <a:pt x="4377" y="1883"/>
                </a:lnTo>
                <a:lnTo>
                  <a:pt x="4377" y="1885"/>
                </a:lnTo>
                <a:lnTo>
                  <a:pt x="4377" y="1889"/>
                </a:lnTo>
                <a:lnTo>
                  <a:pt x="4379" y="1891"/>
                </a:lnTo>
                <a:lnTo>
                  <a:pt x="4379" y="1891"/>
                </a:lnTo>
                <a:lnTo>
                  <a:pt x="4381" y="1893"/>
                </a:lnTo>
                <a:lnTo>
                  <a:pt x="4379" y="1893"/>
                </a:lnTo>
                <a:lnTo>
                  <a:pt x="4379" y="1895"/>
                </a:lnTo>
                <a:lnTo>
                  <a:pt x="4375" y="1897"/>
                </a:lnTo>
                <a:lnTo>
                  <a:pt x="4373" y="1900"/>
                </a:lnTo>
                <a:lnTo>
                  <a:pt x="4373" y="1900"/>
                </a:lnTo>
                <a:lnTo>
                  <a:pt x="4371" y="1902"/>
                </a:lnTo>
                <a:lnTo>
                  <a:pt x="4371" y="1904"/>
                </a:lnTo>
                <a:lnTo>
                  <a:pt x="4369" y="1906"/>
                </a:lnTo>
                <a:lnTo>
                  <a:pt x="4369" y="1908"/>
                </a:lnTo>
                <a:lnTo>
                  <a:pt x="4365" y="1912"/>
                </a:lnTo>
                <a:lnTo>
                  <a:pt x="4362" y="1914"/>
                </a:lnTo>
                <a:lnTo>
                  <a:pt x="4360" y="1916"/>
                </a:lnTo>
                <a:lnTo>
                  <a:pt x="4358" y="1916"/>
                </a:lnTo>
                <a:lnTo>
                  <a:pt x="4352" y="1921"/>
                </a:lnTo>
                <a:lnTo>
                  <a:pt x="4350" y="1921"/>
                </a:lnTo>
                <a:lnTo>
                  <a:pt x="4344" y="1921"/>
                </a:lnTo>
                <a:lnTo>
                  <a:pt x="4339" y="1923"/>
                </a:lnTo>
                <a:lnTo>
                  <a:pt x="4337" y="1923"/>
                </a:lnTo>
                <a:lnTo>
                  <a:pt x="4333" y="1923"/>
                </a:lnTo>
                <a:lnTo>
                  <a:pt x="4329" y="1927"/>
                </a:lnTo>
                <a:lnTo>
                  <a:pt x="4325" y="1927"/>
                </a:lnTo>
                <a:lnTo>
                  <a:pt x="4321" y="1927"/>
                </a:lnTo>
                <a:lnTo>
                  <a:pt x="4318" y="1929"/>
                </a:lnTo>
                <a:lnTo>
                  <a:pt x="4314" y="1931"/>
                </a:lnTo>
                <a:lnTo>
                  <a:pt x="4312" y="1931"/>
                </a:lnTo>
                <a:lnTo>
                  <a:pt x="4308" y="1933"/>
                </a:lnTo>
                <a:lnTo>
                  <a:pt x="4308" y="1933"/>
                </a:lnTo>
                <a:lnTo>
                  <a:pt x="4304" y="1931"/>
                </a:lnTo>
                <a:lnTo>
                  <a:pt x="4302" y="1931"/>
                </a:lnTo>
                <a:lnTo>
                  <a:pt x="4300" y="1931"/>
                </a:lnTo>
                <a:lnTo>
                  <a:pt x="4297" y="1931"/>
                </a:lnTo>
                <a:lnTo>
                  <a:pt x="4297" y="1933"/>
                </a:lnTo>
                <a:lnTo>
                  <a:pt x="4289" y="1937"/>
                </a:lnTo>
                <a:lnTo>
                  <a:pt x="4287" y="1939"/>
                </a:lnTo>
                <a:lnTo>
                  <a:pt x="4285" y="1941"/>
                </a:lnTo>
                <a:lnTo>
                  <a:pt x="4283" y="1941"/>
                </a:lnTo>
                <a:lnTo>
                  <a:pt x="4281" y="1944"/>
                </a:lnTo>
                <a:lnTo>
                  <a:pt x="4277" y="1946"/>
                </a:lnTo>
                <a:lnTo>
                  <a:pt x="4272" y="1948"/>
                </a:lnTo>
                <a:lnTo>
                  <a:pt x="4270" y="1950"/>
                </a:lnTo>
                <a:lnTo>
                  <a:pt x="4268" y="1952"/>
                </a:lnTo>
                <a:lnTo>
                  <a:pt x="4266" y="1956"/>
                </a:lnTo>
                <a:lnTo>
                  <a:pt x="4264" y="1956"/>
                </a:lnTo>
                <a:lnTo>
                  <a:pt x="4264" y="1958"/>
                </a:lnTo>
                <a:lnTo>
                  <a:pt x="4262" y="1958"/>
                </a:lnTo>
                <a:lnTo>
                  <a:pt x="4262" y="1958"/>
                </a:lnTo>
                <a:lnTo>
                  <a:pt x="4262" y="1956"/>
                </a:lnTo>
                <a:lnTo>
                  <a:pt x="4260" y="1954"/>
                </a:lnTo>
                <a:lnTo>
                  <a:pt x="4262" y="1950"/>
                </a:lnTo>
                <a:lnTo>
                  <a:pt x="4262" y="1950"/>
                </a:lnTo>
                <a:lnTo>
                  <a:pt x="4260" y="1950"/>
                </a:lnTo>
                <a:lnTo>
                  <a:pt x="4258" y="1952"/>
                </a:lnTo>
                <a:lnTo>
                  <a:pt x="4256" y="1956"/>
                </a:lnTo>
                <a:lnTo>
                  <a:pt x="4256" y="1962"/>
                </a:lnTo>
                <a:lnTo>
                  <a:pt x="4256" y="1965"/>
                </a:lnTo>
                <a:lnTo>
                  <a:pt x="4256" y="1967"/>
                </a:lnTo>
                <a:lnTo>
                  <a:pt x="4256" y="1967"/>
                </a:lnTo>
                <a:lnTo>
                  <a:pt x="4256" y="1971"/>
                </a:lnTo>
                <a:lnTo>
                  <a:pt x="4256" y="1971"/>
                </a:lnTo>
                <a:lnTo>
                  <a:pt x="4256" y="1973"/>
                </a:lnTo>
                <a:lnTo>
                  <a:pt x="4253" y="1979"/>
                </a:lnTo>
                <a:lnTo>
                  <a:pt x="4251" y="1981"/>
                </a:lnTo>
                <a:lnTo>
                  <a:pt x="4251" y="1983"/>
                </a:lnTo>
                <a:lnTo>
                  <a:pt x="4251" y="1986"/>
                </a:lnTo>
                <a:lnTo>
                  <a:pt x="4251" y="1990"/>
                </a:lnTo>
                <a:lnTo>
                  <a:pt x="4251" y="1992"/>
                </a:lnTo>
                <a:lnTo>
                  <a:pt x="4253" y="1992"/>
                </a:lnTo>
                <a:lnTo>
                  <a:pt x="4253" y="1998"/>
                </a:lnTo>
                <a:lnTo>
                  <a:pt x="4256" y="2000"/>
                </a:lnTo>
                <a:lnTo>
                  <a:pt x="4260" y="2006"/>
                </a:lnTo>
                <a:lnTo>
                  <a:pt x="4262" y="2011"/>
                </a:lnTo>
                <a:lnTo>
                  <a:pt x="4262" y="2013"/>
                </a:lnTo>
                <a:lnTo>
                  <a:pt x="4262" y="2015"/>
                </a:lnTo>
                <a:lnTo>
                  <a:pt x="4262" y="2017"/>
                </a:lnTo>
                <a:lnTo>
                  <a:pt x="4262" y="2017"/>
                </a:lnTo>
                <a:lnTo>
                  <a:pt x="4260" y="2019"/>
                </a:lnTo>
                <a:lnTo>
                  <a:pt x="4260" y="2017"/>
                </a:lnTo>
                <a:lnTo>
                  <a:pt x="4258" y="2017"/>
                </a:lnTo>
                <a:lnTo>
                  <a:pt x="4258" y="2013"/>
                </a:lnTo>
                <a:lnTo>
                  <a:pt x="4258" y="2013"/>
                </a:lnTo>
                <a:lnTo>
                  <a:pt x="4256" y="2015"/>
                </a:lnTo>
                <a:lnTo>
                  <a:pt x="4256" y="2015"/>
                </a:lnTo>
                <a:lnTo>
                  <a:pt x="4256" y="2015"/>
                </a:lnTo>
                <a:lnTo>
                  <a:pt x="4256" y="2015"/>
                </a:lnTo>
                <a:lnTo>
                  <a:pt x="4256" y="2013"/>
                </a:lnTo>
                <a:lnTo>
                  <a:pt x="4256" y="2013"/>
                </a:lnTo>
                <a:lnTo>
                  <a:pt x="4256" y="2011"/>
                </a:lnTo>
                <a:lnTo>
                  <a:pt x="4253" y="2009"/>
                </a:lnTo>
                <a:lnTo>
                  <a:pt x="4253" y="2006"/>
                </a:lnTo>
                <a:lnTo>
                  <a:pt x="4251" y="2006"/>
                </a:lnTo>
                <a:lnTo>
                  <a:pt x="4251" y="2006"/>
                </a:lnTo>
                <a:lnTo>
                  <a:pt x="4251" y="2009"/>
                </a:lnTo>
                <a:lnTo>
                  <a:pt x="4251" y="2011"/>
                </a:lnTo>
                <a:lnTo>
                  <a:pt x="4253" y="2015"/>
                </a:lnTo>
                <a:lnTo>
                  <a:pt x="4256" y="2017"/>
                </a:lnTo>
                <a:lnTo>
                  <a:pt x="4256" y="2017"/>
                </a:lnTo>
                <a:lnTo>
                  <a:pt x="4258" y="2017"/>
                </a:lnTo>
                <a:lnTo>
                  <a:pt x="4258" y="2021"/>
                </a:lnTo>
                <a:lnTo>
                  <a:pt x="4256" y="2021"/>
                </a:lnTo>
                <a:lnTo>
                  <a:pt x="4256" y="2021"/>
                </a:lnTo>
                <a:lnTo>
                  <a:pt x="4253" y="2021"/>
                </a:lnTo>
                <a:lnTo>
                  <a:pt x="4253" y="2019"/>
                </a:lnTo>
                <a:lnTo>
                  <a:pt x="4251" y="2015"/>
                </a:lnTo>
                <a:lnTo>
                  <a:pt x="4251" y="2015"/>
                </a:lnTo>
                <a:lnTo>
                  <a:pt x="4249" y="2015"/>
                </a:lnTo>
                <a:lnTo>
                  <a:pt x="4249" y="2015"/>
                </a:lnTo>
                <a:lnTo>
                  <a:pt x="4249" y="2017"/>
                </a:lnTo>
                <a:lnTo>
                  <a:pt x="4249" y="2017"/>
                </a:lnTo>
                <a:lnTo>
                  <a:pt x="4249" y="2017"/>
                </a:lnTo>
                <a:lnTo>
                  <a:pt x="4249" y="2015"/>
                </a:lnTo>
                <a:lnTo>
                  <a:pt x="4247" y="2015"/>
                </a:lnTo>
                <a:lnTo>
                  <a:pt x="4247" y="2015"/>
                </a:lnTo>
                <a:lnTo>
                  <a:pt x="4247" y="2017"/>
                </a:lnTo>
                <a:lnTo>
                  <a:pt x="4249" y="2019"/>
                </a:lnTo>
                <a:lnTo>
                  <a:pt x="4256" y="2025"/>
                </a:lnTo>
                <a:lnTo>
                  <a:pt x="4260" y="2034"/>
                </a:lnTo>
                <a:lnTo>
                  <a:pt x="4260" y="2036"/>
                </a:lnTo>
                <a:lnTo>
                  <a:pt x="4262" y="2044"/>
                </a:lnTo>
                <a:lnTo>
                  <a:pt x="4262" y="2044"/>
                </a:lnTo>
                <a:lnTo>
                  <a:pt x="4264" y="2048"/>
                </a:lnTo>
                <a:lnTo>
                  <a:pt x="4266" y="2053"/>
                </a:lnTo>
                <a:lnTo>
                  <a:pt x="4268" y="2055"/>
                </a:lnTo>
                <a:lnTo>
                  <a:pt x="4268" y="2055"/>
                </a:lnTo>
                <a:lnTo>
                  <a:pt x="4268" y="2057"/>
                </a:lnTo>
                <a:lnTo>
                  <a:pt x="4272" y="2061"/>
                </a:lnTo>
                <a:lnTo>
                  <a:pt x="4272" y="2065"/>
                </a:lnTo>
                <a:lnTo>
                  <a:pt x="4272" y="2067"/>
                </a:lnTo>
                <a:lnTo>
                  <a:pt x="4272" y="2071"/>
                </a:lnTo>
                <a:lnTo>
                  <a:pt x="4272" y="2076"/>
                </a:lnTo>
                <a:lnTo>
                  <a:pt x="4274" y="2078"/>
                </a:lnTo>
                <a:lnTo>
                  <a:pt x="4274" y="2084"/>
                </a:lnTo>
                <a:lnTo>
                  <a:pt x="4277" y="2088"/>
                </a:lnTo>
                <a:lnTo>
                  <a:pt x="4279" y="2090"/>
                </a:lnTo>
                <a:lnTo>
                  <a:pt x="4281" y="2095"/>
                </a:lnTo>
                <a:lnTo>
                  <a:pt x="4283" y="2101"/>
                </a:lnTo>
                <a:lnTo>
                  <a:pt x="4285" y="2105"/>
                </a:lnTo>
                <a:lnTo>
                  <a:pt x="4285" y="2113"/>
                </a:lnTo>
                <a:lnTo>
                  <a:pt x="4285" y="2115"/>
                </a:lnTo>
                <a:lnTo>
                  <a:pt x="4283" y="2115"/>
                </a:lnTo>
                <a:lnTo>
                  <a:pt x="4283" y="2118"/>
                </a:lnTo>
                <a:lnTo>
                  <a:pt x="4283" y="2122"/>
                </a:lnTo>
                <a:lnTo>
                  <a:pt x="4283" y="2126"/>
                </a:lnTo>
                <a:lnTo>
                  <a:pt x="4283" y="2128"/>
                </a:lnTo>
                <a:lnTo>
                  <a:pt x="4281" y="2130"/>
                </a:lnTo>
                <a:lnTo>
                  <a:pt x="4279" y="2132"/>
                </a:lnTo>
                <a:lnTo>
                  <a:pt x="4277" y="2132"/>
                </a:lnTo>
                <a:lnTo>
                  <a:pt x="4274" y="2132"/>
                </a:lnTo>
                <a:lnTo>
                  <a:pt x="4274" y="2130"/>
                </a:lnTo>
                <a:lnTo>
                  <a:pt x="4274" y="2136"/>
                </a:lnTo>
                <a:lnTo>
                  <a:pt x="4272" y="2139"/>
                </a:lnTo>
                <a:lnTo>
                  <a:pt x="4274" y="2141"/>
                </a:lnTo>
                <a:lnTo>
                  <a:pt x="4274" y="2143"/>
                </a:lnTo>
                <a:lnTo>
                  <a:pt x="4277" y="2145"/>
                </a:lnTo>
                <a:lnTo>
                  <a:pt x="4277" y="2143"/>
                </a:lnTo>
                <a:lnTo>
                  <a:pt x="4279" y="2143"/>
                </a:lnTo>
                <a:lnTo>
                  <a:pt x="4283" y="2145"/>
                </a:lnTo>
                <a:lnTo>
                  <a:pt x="4285" y="2147"/>
                </a:lnTo>
                <a:lnTo>
                  <a:pt x="4287" y="2151"/>
                </a:lnTo>
                <a:lnTo>
                  <a:pt x="4291" y="2153"/>
                </a:lnTo>
                <a:lnTo>
                  <a:pt x="4295" y="2155"/>
                </a:lnTo>
                <a:lnTo>
                  <a:pt x="4302" y="2155"/>
                </a:lnTo>
                <a:lnTo>
                  <a:pt x="4304" y="2155"/>
                </a:lnTo>
                <a:lnTo>
                  <a:pt x="4312" y="2157"/>
                </a:lnTo>
                <a:lnTo>
                  <a:pt x="4312" y="2155"/>
                </a:lnTo>
                <a:lnTo>
                  <a:pt x="4314" y="2155"/>
                </a:lnTo>
                <a:lnTo>
                  <a:pt x="4316" y="2155"/>
                </a:lnTo>
                <a:lnTo>
                  <a:pt x="4318" y="2155"/>
                </a:lnTo>
                <a:lnTo>
                  <a:pt x="4325" y="2151"/>
                </a:lnTo>
                <a:lnTo>
                  <a:pt x="4331" y="2147"/>
                </a:lnTo>
                <a:lnTo>
                  <a:pt x="4333" y="2147"/>
                </a:lnTo>
                <a:lnTo>
                  <a:pt x="4335" y="2147"/>
                </a:lnTo>
                <a:lnTo>
                  <a:pt x="4337" y="2145"/>
                </a:lnTo>
                <a:lnTo>
                  <a:pt x="4341" y="2141"/>
                </a:lnTo>
                <a:lnTo>
                  <a:pt x="4341" y="2139"/>
                </a:lnTo>
                <a:lnTo>
                  <a:pt x="4344" y="2139"/>
                </a:lnTo>
                <a:lnTo>
                  <a:pt x="4350" y="2139"/>
                </a:lnTo>
                <a:lnTo>
                  <a:pt x="4352" y="2139"/>
                </a:lnTo>
                <a:lnTo>
                  <a:pt x="4354" y="2136"/>
                </a:lnTo>
                <a:lnTo>
                  <a:pt x="4358" y="2136"/>
                </a:lnTo>
                <a:lnTo>
                  <a:pt x="4367" y="2136"/>
                </a:lnTo>
                <a:lnTo>
                  <a:pt x="4371" y="2136"/>
                </a:lnTo>
                <a:lnTo>
                  <a:pt x="4375" y="2136"/>
                </a:lnTo>
                <a:lnTo>
                  <a:pt x="4375" y="2136"/>
                </a:lnTo>
                <a:lnTo>
                  <a:pt x="4377" y="2139"/>
                </a:lnTo>
                <a:lnTo>
                  <a:pt x="4385" y="2136"/>
                </a:lnTo>
                <a:lnTo>
                  <a:pt x="4390" y="2136"/>
                </a:lnTo>
                <a:lnTo>
                  <a:pt x="4390" y="2136"/>
                </a:lnTo>
                <a:lnTo>
                  <a:pt x="4392" y="2139"/>
                </a:lnTo>
                <a:lnTo>
                  <a:pt x="4396" y="2136"/>
                </a:lnTo>
                <a:lnTo>
                  <a:pt x="4396" y="2136"/>
                </a:lnTo>
                <a:lnTo>
                  <a:pt x="4398" y="2136"/>
                </a:lnTo>
                <a:lnTo>
                  <a:pt x="4402" y="2132"/>
                </a:lnTo>
                <a:lnTo>
                  <a:pt x="4404" y="2130"/>
                </a:lnTo>
                <a:lnTo>
                  <a:pt x="4406" y="2124"/>
                </a:lnTo>
                <a:lnTo>
                  <a:pt x="4409" y="2122"/>
                </a:lnTo>
                <a:lnTo>
                  <a:pt x="4409" y="2122"/>
                </a:lnTo>
                <a:lnTo>
                  <a:pt x="4413" y="2122"/>
                </a:lnTo>
                <a:lnTo>
                  <a:pt x="4415" y="2120"/>
                </a:lnTo>
                <a:lnTo>
                  <a:pt x="4423" y="2115"/>
                </a:lnTo>
                <a:lnTo>
                  <a:pt x="4425" y="2115"/>
                </a:lnTo>
                <a:lnTo>
                  <a:pt x="4427" y="2115"/>
                </a:lnTo>
                <a:lnTo>
                  <a:pt x="4432" y="2111"/>
                </a:lnTo>
                <a:lnTo>
                  <a:pt x="4436" y="2111"/>
                </a:lnTo>
                <a:lnTo>
                  <a:pt x="4444" y="2111"/>
                </a:lnTo>
                <a:lnTo>
                  <a:pt x="4448" y="2111"/>
                </a:lnTo>
                <a:lnTo>
                  <a:pt x="4453" y="2111"/>
                </a:lnTo>
                <a:lnTo>
                  <a:pt x="4457" y="2109"/>
                </a:lnTo>
                <a:lnTo>
                  <a:pt x="4463" y="2107"/>
                </a:lnTo>
                <a:lnTo>
                  <a:pt x="4469" y="2105"/>
                </a:lnTo>
                <a:lnTo>
                  <a:pt x="4476" y="2101"/>
                </a:lnTo>
                <a:lnTo>
                  <a:pt x="4480" y="2101"/>
                </a:lnTo>
                <a:lnTo>
                  <a:pt x="4484" y="2101"/>
                </a:lnTo>
                <a:lnTo>
                  <a:pt x="4492" y="2101"/>
                </a:lnTo>
                <a:lnTo>
                  <a:pt x="4503" y="2101"/>
                </a:lnTo>
                <a:lnTo>
                  <a:pt x="4505" y="2099"/>
                </a:lnTo>
                <a:lnTo>
                  <a:pt x="4507" y="2099"/>
                </a:lnTo>
                <a:lnTo>
                  <a:pt x="4507" y="2099"/>
                </a:lnTo>
                <a:lnTo>
                  <a:pt x="4509" y="2099"/>
                </a:lnTo>
                <a:lnTo>
                  <a:pt x="4511" y="2099"/>
                </a:lnTo>
                <a:lnTo>
                  <a:pt x="4515" y="2101"/>
                </a:lnTo>
                <a:lnTo>
                  <a:pt x="4524" y="2107"/>
                </a:lnTo>
                <a:lnTo>
                  <a:pt x="4524" y="2107"/>
                </a:lnTo>
                <a:lnTo>
                  <a:pt x="4530" y="2105"/>
                </a:lnTo>
                <a:lnTo>
                  <a:pt x="4530" y="2105"/>
                </a:lnTo>
                <a:lnTo>
                  <a:pt x="4538" y="2109"/>
                </a:lnTo>
                <a:lnTo>
                  <a:pt x="4541" y="2109"/>
                </a:lnTo>
                <a:lnTo>
                  <a:pt x="4543" y="2109"/>
                </a:lnTo>
                <a:lnTo>
                  <a:pt x="4545" y="2109"/>
                </a:lnTo>
                <a:lnTo>
                  <a:pt x="4547" y="2111"/>
                </a:lnTo>
                <a:lnTo>
                  <a:pt x="4549" y="2113"/>
                </a:lnTo>
                <a:lnTo>
                  <a:pt x="4553" y="2115"/>
                </a:lnTo>
                <a:lnTo>
                  <a:pt x="4553" y="2118"/>
                </a:lnTo>
                <a:lnTo>
                  <a:pt x="4553" y="2118"/>
                </a:lnTo>
                <a:lnTo>
                  <a:pt x="4551" y="2118"/>
                </a:lnTo>
                <a:lnTo>
                  <a:pt x="4551" y="2118"/>
                </a:lnTo>
                <a:lnTo>
                  <a:pt x="4551" y="2122"/>
                </a:lnTo>
                <a:lnTo>
                  <a:pt x="4553" y="2126"/>
                </a:lnTo>
                <a:lnTo>
                  <a:pt x="4557" y="2126"/>
                </a:lnTo>
                <a:lnTo>
                  <a:pt x="4559" y="2126"/>
                </a:lnTo>
                <a:lnTo>
                  <a:pt x="4561" y="2128"/>
                </a:lnTo>
                <a:lnTo>
                  <a:pt x="4561" y="2130"/>
                </a:lnTo>
                <a:lnTo>
                  <a:pt x="4561" y="2132"/>
                </a:lnTo>
                <a:lnTo>
                  <a:pt x="4564" y="2134"/>
                </a:lnTo>
                <a:lnTo>
                  <a:pt x="4566" y="2136"/>
                </a:lnTo>
                <a:lnTo>
                  <a:pt x="4566" y="2139"/>
                </a:lnTo>
                <a:lnTo>
                  <a:pt x="4568" y="2141"/>
                </a:lnTo>
                <a:lnTo>
                  <a:pt x="4568" y="2143"/>
                </a:lnTo>
                <a:lnTo>
                  <a:pt x="4570" y="2145"/>
                </a:lnTo>
                <a:lnTo>
                  <a:pt x="4570" y="2149"/>
                </a:lnTo>
                <a:lnTo>
                  <a:pt x="4570" y="2149"/>
                </a:lnTo>
                <a:lnTo>
                  <a:pt x="4570" y="2149"/>
                </a:lnTo>
                <a:lnTo>
                  <a:pt x="4568" y="2147"/>
                </a:lnTo>
                <a:lnTo>
                  <a:pt x="4566" y="2147"/>
                </a:lnTo>
                <a:lnTo>
                  <a:pt x="4566" y="2147"/>
                </a:lnTo>
                <a:lnTo>
                  <a:pt x="4566" y="2147"/>
                </a:lnTo>
                <a:lnTo>
                  <a:pt x="4566" y="2149"/>
                </a:lnTo>
                <a:lnTo>
                  <a:pt x="4566" y="2147"/>
                </a:lnTo>
                <a:lnTo>
                  <a:pt x="4568" y="2147"/>
                </a:lnTo>
                <a:lnTo>
                  <a:pt x="4568" y="2149"/>
                </a:lnTo>
                <a:lnTo>
                  <a:pt x="4570" y="2151"/>
                </a:lnTo>
                <a:lnTo>
                  <a:pt x="4570" y="2151"/>
                </a:lnTo>
                <a:lnTo>
                  <a:pt x="4572" y="2153"/>
                </a:lnTo>
                <a:lnTo>
                  <a:pt x="4574" y="2153"/>
                </a:lnTo>
                <a:lnTo>
                  <a:pt x="4574" y="2153"/>
                </a:lnTo>
                <a:lnTo>
                  <a:pt x="4576" y="2153"/>
                </a:lnTo>
                <a:lnTo>
                  <a:pt x="4578" y="2155"/>
                </a:lnTo>
                <a:lnTo>
                  <a:pt x="4578" y="2153"/>
                </a:lnTo>
                <a:lnTo>
                  <a:pt x="4578" y="2151"/>
                </a:lnTo>
                <a:lnTo>
                  <a:pt x="4576" y="2151"/>
                </a:lnTo>
                <a:lnTo>
                  <a:pt x="4576" y="2149"/>
                </a:lnTo>
                <a:lnTo>
                  <a:pt x="4578" y="2149"/>
                </a:lnTo>
                <a:lnTo>
                  <a:pt x="4578" y="2147"/>
                </a:lnTo>
                <a:lnTo>
                  <a:pt x="4580" y="2145"/>
                </a:lnTo>
                <a:lnTo>
                  <a:pt x="4585" y="2139"/>
                </a:lnTo>
                <a:lnTo>
                  <a:pt x="4587" y="2139"/>
                </a:lnTo>
                <a:lnTo>
                  <a:pt x="4587" y="2136"/>
                </a:lnTo>
                <a:lnTo>
                  <a:pt x="4589" y="2136"/>
                </a:lnTo>
                <a:lnTo>
                  <a:pt x="4591" y="2134"/>
                </a:lnTo>
                <a:lnTo>
                  <a:pt x="4593" y="2134"/>
                </a:lnTo>
                <a:lnTo>
                  <a:pt x="4595" y="2134"/>
                </a:lnTo>
                <a:lnTo>
                  <a:pt x="4595" y="2132"/>
                </a:lnTo>
                <a:lnTo>
                  <a:pt x="4597" y="2130"/>
                </a:lnTo>
                <a:lnTo>
                  <a:pt x="4599" y="2126"/>
                </a:lnTo>
                <a:lnTo>
                  <a:pt x="4599" y="2124"/>
                </a:lnTo>
                <a:lnTo>
                  <a:pt x="4601" y="2122"/>
                </a:lnTo>
                <a:lnTo>
                  <a:pt x="4603" y="2120"/>
                </a:lnTo>
                <a:lnTo>
                  <a:pt x="4603" y="2118"/>
                </a:lnTo>
                <a:lnTo>
                  <a:pt x="4603" y="2115"/>
                </a:lnTo>
                <a:lnTo>
                  <a:pt x="4605" y="2118"/>
                </a:lnTo>
                <a:lnTo>
                  <a:pt x="4605" y="2120"/>
                </a:lnTo>
                <a:lnTo>
                  <a:pt x="4608" y="2124"/>
                </a:lnTo>
                <a:lnTo>
                  <a:pt x="4605" y="2126"/>
                </a:lnTo>
                <a:lnTo>
                  <a:pt x="4605" y="2126"/>
                </a:lnTo>
                <a:lnTo>
                  <a:pt x="4605" y="2128"/>
                </a:lnTo>
                <a:lnTo>
                  <a:pt x="4605" y="2130"/>
                </a:lnTo>
                <a:lnTo>
                  <a:pt x="4605" y="2132"/>
                </a:lnTo>
                <a:lnTo>
                  <a:pt x="4603" y="2134"/>
                </a:lnTo>
                <a:lnTo>
                  <a:pt x="4601" y="2136"/>
                </a:lnTo>
                <a:lnTo>
                  <a:pt x="4599" y="2141"/>
                </a:lnTo>
                <a:lnTo>
                  <a:pt x="4599" y="2143"/>
                </a:lnTo>
                <a:lnTo>
                  <a:pt x="4599" y="2145"/>
                </a:lnTo>
                <a:lnTo>
                  <a:pt x="4599" y="2147"/>
                </a:lnTo>
                <a:lnTo>
                  <a:pt x="4599" y="2149"/>
                </a:lnTo>
                <a:lnTo>
                  <a:pt x="4599" y="2151"/>
                </a:lnTo>
                <a:lnTo>
                  <a:pt x="4597" y="2153"/>
                </a:lnTo>
                <a:lnTo>
                  <a:pt x="4597" y="2153"/>
                </a:lnTo>
                <a:lnTo>
                  <a:pt x="4597" y="2153"/>
                </a:lnTo>
                <a:lnTo>
                  <a:pt x="4595" y="2153"/>
                </a:lnTo>
                <a:lnTo>
                  <a:pt x="4593" y="2153"/>
                </a:lnTo>
                <a:lnTo>
                  <a:pt x="4591" y="2160"/>
                </a:lnTo>
                <a:lnTo>
                  <a:pt x="4593" y="2160"/>
                </a:lnTo>
                <a:lnTo>
                  <a:pt x="4593" y="2160"/>
                </a:lnTo>
                <a:lnTo>
                  <a:pt x="4595" y="2160"/>
                </a:lnTo>
                <a:lnTo>
                  <a:pt x="4597" y="2157"/>
                </a:lnTo>
                <a:lnTo>
                  <a:pt x="4599" y="2157"/>
                </a:lnTo>
                <a:lnTo>
                  <a:pt x="4601" y="2157"/>
                </a:lnTo>
                <a:lnTo>
                  <a:pt x="4603" y="2157"/>
                </a:lnTo>
                <a:lnTo>
                  <a:pt x="4605" y="2151"/>
                </a:lnTo>
                <a:lnTo>
                  <a:pt x="4605" y="2147"/>
                </a:lnTo>
                <a:lnTo>
                  <a:pt x="4608" y="2145"/>
                </a:lnTo>
                <a:lnTo>
                  <a:pt x="4608" y="2143"/>
                </a:lnTo>
                <a:lnTo>
                  <a:pt x="4608" y="2141"/>
                </a:lnTo>
                <a:lnTo>
                  <a:pt x="4610" y="2143"/>
                </a:lnTo>
                <a:lnTo>
                  <a:pt x="4612" y="2145"/>
                </a:lnTo>
                <a:lnTo>
                  <a:pt x="4614" y="2149"/>
                </a:lnTo>
                <a:lnTo>
                  <a:pt x="4614" y="2151"/>
                </a:lnTo>
                <a:lnTo>
                  <a:pt x="4614" y="2155"/>
                </a:lnTo>
                <a:lnTo>
                  <a:pt x="4612" y="2160"/>
                </a:lnTo>
                <a:lnTo>
                  <a:pt x="4612" y="2162"/>
                </a:lnTo>
                <a:lnTo>
                  <a:pt x="4610" y="2164"/>
                </a:lnTo>
                <a:lnTo>
                  <a:pt x="4610" y="2166"/>
                </a:lnTo>
                <a:lnTo>
                  <a:pt x="4612" y="2166"/>
                </a:lnTo>
                <a:lnTo>
                  <a:pt x="4614" y="2166"/>
                </a:lnTo>
                <a:lnTo>
                  <a:pt x="4618" y="2164"/>
                </a:lnTo>
                <a:lnTo>
                  <a:pt x="4618" y="2164"/>
                </a:lnTo>
                <a:lnTo>
                  <a:pt x="4620" y="2164"/>
                </a:lnTo>
                <a:lnTo>
                  <a:pt x="4620" y="2164"/>
                </a:lnTo>
                <a:lnTo>
                  <a:pt x="4622" y="2162"/>
                </a:lnTo>
                <a:lnTo>
                  <a:pt x="4622" y="2162"/>
                </a:lnTo>
                <a:lnTo>
                  <a:pt x="4624" y="2160"/>
                </a:lnTo>
                <a:lnTo>
                  <a:pt x="4626" y="2162"/>
                </a:lnTo>
                <a:lnTo>
                  <a:pt x="4626" y="2162"/>
                </a:lnTo>
                <a:lnTo>
                  <a:pt x="4626" y="2162"/>
                </a:lnTo>
                <a:lnTo>
                  <a:pt x="4626" y="2164"/>
                </a:lnTo>
                <a:lnTo>
                  <a:pt x="4626" y="2166"/>
                </a:lnTo>
                <a:lnTo>
                  <a:pt x="4624" y="2164"/>
                </a:lnTo>
                <a:lnTo>
                  <a:pt x="4624" y="2164"/>
                </a:lnTo>
                <a:lnTo>
                  <a:pt x="4622" y="2164"/>
                </a:lnTo>
                <a:lnTo>
                  <a:pt x="4622" y="2164"/>
                </a:lnTo>
                <a:lnTo>
                  <a:pt x="4620" y="2164"/>
                </a:lnTo>
                <a:lnTo>
                  <a:pt x="4622" y="2166"/>
                </a:lnTo>
                <a:lnTo>
                  <a:pt x="4622" y="2166"/>
                </a:lnTo>
                <a:lnTo>
                  <a:pt x="4624" y="2168"/>
                </a:lnTo>
                <a:lnTo>
                  <a:pt x="4629" y="2172"/>
                </a:lnTo>
                <a:lnTo>
                  <a:pt x="4629" y="2172"/>
                </a:lnTo>
                <a:lnTo>
                  <a:pt x="4633" y="2176"/>
                </a:lnTo>
                <a:lnTo>
                  <a:pt x="4635" y="2183"/>
                </a:lnTo>
                <a:lnTo>
                  <a:pt x="4633" y="2183"/>
                </a:lnTo>
                <a:lnTo>
                  <a:pt x="4633" y="2187"/>
                </a:lnTo>
                <a:lnTo>
                  <a:pt x="4633" y="2189"/>
                </a:lnTo>
                <a:lnTo>
                  <a:pt x="4633" y="2189"/>
                </a:lnTo>
                <a:lnTo>
                  <a:pt x="4633" y="2191"/>
                </a:lnTo>
                <a:lnTo>
                  <a:pt x="4635" y="2193"/>
                </a:lnTo>
                <a:lnTo>
                  <a:pt x="4639" y="2197"/>
                </a:lnTo>
                <a:lnTo>
                  <a:pt x="4641" y="2201"/>
                </a:lnTo>
                <a:lnTo>
                  <a:pt x="4645" y="2206"/>
                </a:lnTo>
                <a:lnTo>
                  <a:pt x="4652" y="2206"/>
                </a:lnTo>
                <a:lnTo>
                  <a:pt x="4654" y="2208"/>
                </a:lnTo>
                <a:lnTo>
                  <a:pt x="4656" y="2210"/>
                </a:lnTo>
                <a:lnTo>
                  <a:pt x="4658" y="2210"/>
                </a:lnTo>
                <a:lnTo>
                  <a:pt x="4660" y="2210"/>
                </a:lnTo>
                <a:lnTo>
                  <a:pt x="4660" y="2208"/>
                </a:lnTo>
                <a:lnTo>
                  <a:pt x="4664" y="2210"/>
                </a:lnTo>
                <a:lnTo>
                  <a:pt x="4668" y="2210"/>
                </a:lnTo>
                <a:lnTo>
                  <a:pt x="4670" y="2210"/>
                </a:lnTo>
                <a:lnTo>
                  <a:pt x="4673" y="2210"/>
                </a:lnTo>
                <a:lnTo>
                  <a:pt x="4675" y="2212"/>
                </a:lnTo>
                <a:lnTo>
                  <a:pt x="4677" y="2214"/>
                </a:lnTo>
                <a:lnTo>
                  <a:pt x="4681" y="2214"/>
                </a:lnTo>
                <a:lnTo>
                  <a:pt x="4683" y="2216"/>
                </a:lnTo>
                <a:lnTo>
                  <a:pt x="4685" y="2216"/>
                </a:lnTo>
                <a:lnTo>
                  <a:pt x="4687" y="2218"/>
                </a:lnTo>
                <a:lnTo>
                  <a:pt x="4689" y="2216"/>
                </a:lnTo>
                <a:lnTo>
                  <a:pt x="4691" y="2216"/>
                </a:lnTo>
                <a:lnTo>
                  <a:pt x="4696" y="2212"/>
                </a:lnTo>
                <a:lnTo>
                  <a:pt x="4698" y="2210"/>
                </a:lnTo>
                <a:lnTo>
                  <a:pt x="4700" y="2210"/>
                </a:lnTo>
                <a:lnTo>
                  <a:pt x="4702" y="2210"/>
                </a:lnTo>
                <a:lnTo>
                  <a:pt x="4704" y="2208"/>
                </a:lnTo>
                <a:lnTo>
                  <a:pt x="4702" y="2208"/>
                </a:lnTo>
                <a:lnTo>
                  <a:pt x="4702" y="2208"/>
                </a:lnTo>
                <a:lnTo>
                  <a:pt x="4700" y="2206"/>
                </a:lnTo>
                <a:lnTo>
                  <a:pt x="4700" y="2206"/>
                </a:lnTo>
                <a:lnTo>
                  <a:pt x="4702" y="2206"/>
                </a:lnTo>
                <a:lnTo>
                  <a:pt x="4706" y="2201"/>
                </a:lnTo>
                <a:lnTo>
                  <a:pt x="4708" y="2204"/>
                </a:lnTo>
                <a:lnTo>
                  <a:pt x="4708" y="2204"/>
                </a:lnTo>
                <a:lnTo>
                  <a:pt x="4710" y="2206"/>
                </a:lnTo>
                <a:lnTo>
                  <a:pt x="4710" y="2208"/>
                </a:lnTo>
                <a:lnTo>
                  <a:pt x="4708" y="2208"/>
                </a:lnTo>
                <a:lnTo>
                  <a:pt x="4706" y="2210"/>
                </a:lnTo>
                <a:lnTo>
                  <a:pt x="4706" y="2210"/>
                </a:lnTo>
                <a:lnTo>
                  <a:pt x="4704" y="2210"/>
                </a:lnTo>
                <a:lnTo>
                  <a:pt x="4706" y="2212"/>
                </a:lnTo>
                <a:lnTo>
                  <a:pt x="4708" y="2212"/>
                </a:lnTo>
                <a:lnTo>
                  <a:pt x="4710" y="2210"/>
                </a:lnTo>
                <a:lnTo>
                  <a:pt x="4712" y="2210"/>
                </a:lnTo>
                <a:lnTo>
                  <a:pt x="4712" y="2208"/>
                </a:lnTo>
                <a:lnTo>
                  <a:pt x="4714" y="2208"/>
                </a:lnTo>
                <a:lnTo>
                  <a:pt x="4714" y="2208"/>
                </a:lnTo>
                <a:lnTo>
                  <a:pt x="4717" y="2210"/>
                </a:lnTo>
                <a:lnTo>
                  <a:pt x="4717" y="2210"/>
                </a:lnTo>
                <a:lnTo>
                  <a:pt x="4714" y="2212"/>
                </a:lnTo>
                <a:lnTo>
                  <a:pt x="4714" y="2212"/>
                </a:lnTo>
                <a:lnTo>
                  <a:pt x="4714" y="2214"/>
                </a:lnTo>
                <a:lnTo>
                  <a:pt x="4717" y="2214"/>
                </a:lnTo>
                <a:lnTo>
                  <a:pt x="4717" y="2216"/>
                </a:lnTo>
                <a:lnTo>
                  <a:pt x="4719" y="2216"/>
                </a:lnTo>
                <a:lnTo>
                  <a:pt x="4721" y="2216"/>
                </a:lnTo>
                <a:lnTo>
                  <a:pt x="4721" y="2216"/>
                </a:lnTo>
                <a:lnTo>
                  <a:pt x="4723" y="2218"/>
                </a:lnTo>
                <a:lnTo>
                  <a:pt x="4723" y="2218"/>
                </a:lnTo>
                <a:lnTo>
                  <a:pt x="4723" y="2218"/>
                </a:lnTo>
                <a:lnTo>
                  <a:pt x="4725" y="2218"/>
                </a:lnTo>
                <a:lnTo>
                  <a:pt x="4727" y="2220"/>
                </a:lnTo>
                <a:lnTo>
                  <a:pt x="4727" y="2222"/>
                </a:lnTo>
                <a:lnTo>
                  <a:pt x="4727" y="2222"/>
                </a:lnTo>
                <a:lnTo>
                  <a:pt x="4729" y="2222"/>
                </a:lnTo>
                <a:lnTo>
                  <a:pt x="4729" y="2222"/>
                </a:lnTo>
                <a:lnTo>
                  <a:pt x="4729" y="2222"/>
                </a:lnTo>
                <a:lnTo>
                  <a:pt x="4729" y="2220"/>
                </a:lnTo>
                <a:lnTo>
                  <a:pt x="4729" y="2218"/>
                </a:lnTo>
                <a:lnTo>
                  <a:pt x="4729" y="2218"/>
                </a:lnTo>
                <a:lnTo>
                  <a:pt x="4727" y="2218"/>
                </a:lnTo>
                <a:lnTo>
                  <a:pt x="4727" y="2218"/>
                </a:lnTo>
                <a:lnTo>
                  <a:pt x="4727" y="2218"/>
                </a:lnTo>
                <a:lnTo>
                  <a:pt x="4727" y="2216"/>
                </a:lnTo>
                <a:lnTo>
                  <a:pt x="4727" y="2216"/>
                </a:lnTo>
                <a:lnTo>
                  <a:pt x="4727" y="2216"/>
                </a:lnTo>
                <a:lnTo>
                  <a:pt x="4729" y="2216"/>
                </a:lnTo>
                <a:lnTo>
                  <a:pt x="4735" y="2216"/>
                </a:lnTo>
                <a:lnTo>
                  <a:pt x="4744" y="2208"/>
                </a:lnTo>
                <a:lnTo>
                  <a:pt x="4746" y="2206"/>
                </a:lnTo>
                <a:lnTo>
                  <a:pt x="4750" y="2204"/>
                </a:lnTo>
                <a:lnTo>
                  <a:pt x="4754" y="2201"/>
                </a:lnTo>
                <a:lnTo>
                  <a:pt x="4756" y="2201"/>
                </a:lnTo>
                <a:lnTo>
                  <a:pt x="4765" y="2201"/>
                </a:lnTo>
                <a:lnTo>
                  <a:pt x="4771" y="2201"/>
                </a:lnTo>
                <a:lnTo>
                  <a:pt x="4773" y="2199"/>
                </a:lnTo>
                <a:lnTo>
                  <a:pt x="4775" y="2199"/>
                </a:lnTo>
                <a:lnTo>
                  <a:pt x="4777" y="2197"/>
                </a:lnTo>
                <a:lnTo>
                  <a:pt x="4777" y="2197"/>
                </a:lnTo>
                <a:lnTo>
                  <a:pt x="4779" y="2197"/>
                </a:lnTo>
                <a:lnTo>
                  <a:pt x="4779" y="2195"/>
                </a:lnTo>
                <a:lnTo>
                  <a:pt x="4779" y="2193"/>
                </a:lnTo>
                <a:lnTo>
                  <a:pt x="4781" y="2191"/>
                </a:lnTo>
                <a:lnTo>
                  <a:pt x="4779" y="2189"/>
                </a:lnTo>
                <a:lnTo>
                  <a:pt x="4779" y="2185"/>
                </a:lnTo>
                <a:lnTo>
                  <a:pt x="4781" y="2183"/>
                </a:lnTo>
                <a:lnTo>
                  <a:pt x="4781" y="2180"/>
                </a:lnTo>
                <a:lnTo>
                  <a:pt x="4781" y="2176"/>
                </a:lnTo>
                <a:lnTo>
                  <a:pt x="4784" y="2172"/>
                </a:lnTo>
                <a:lnTo>
                  <a:pt x="4784" y="2170"/>
                </a:lnTo>
                <a:lnTo>
                  <a:pt x="4784" y="2168"/>
                </a:lnTo>
                <a:lnTo>
                  <a:pt x="4786" y="2166"/>
                </a:lnTo>
                <a:lnTo>
                  <a:pt x="4786" y="2164"/>
                </a:lnTo>
                <a:lnTo>
                  <a:pt x="4790" y="2157"/>
                </a:lnTo>
                <a:lnTo>
                  <a:pt x="4790" y="2157"/>
                </a:lnTo>
                <a:lnTo>
                  <a:pt x="4790" y="2157"/>
                </a:lnTo>
                <a:lnTo>
                  <a:pt x="4792" y="2157"/>
                </a:lnTo>
                <a:lnTo>
                  <a:pt x="4792" y="2157"/>
                </a:lnTo>
                <a:lnTo>
                  <a:pt x="4792" y="2157"/>
                </a:lnTo>
                <a:lnTo>
                  <a:pt x="4790" y="2155"/>
                </a:lnTo>
                <a:lnTo>
                  <a:pt x="4790" y="2155"/>
                </a:lnTo>
                <a:lnTo>
                  <a:pt x="4792" y="2155"/>
                </a:lnTo>
                <a:lnTo>
                  <a:pt x="4792" y="2155"/>
                </a:lnTo>
                <a:lnTo>
                  <a:pt x="4792" y="2155"/>
                </a:lnTo>
                <a:lnTo>
                  <a:pt x="4792" y="2155"/>
                </a:lnTo>
                <a:lnTo>
                  <a:pt x="4792" y="2153"/>
                </a:lnTo>
                <a:lnTo>
                  <a:pt x="4792" y="2151"/>
                </a:lnTo>
                <a:lnTo>
                  <a:pt x="4794" y="2147"/>
                </a:lnTo>
                <a:lnTo>
                  <a:pt x="4794" y="2145"/>
                </a:lnTo>
                <a:lnTo>
                  <a:pt x="4794" y="2143"/>
                </a:lnTo>
                <a:lnTo>
                  <a:pt x="4796" y="2141"/>
                </a:lnTo>
                <a:lnTo>
                  <a:pt x="4798" y="2139"/>
                </a:lnTo>
                <a:lnTo>
                  <a:pt x="4798" y="2139"/>
                </a:lnTo>
                <a:lnTo>
                  <a:pt x="4796" y="2139"/>
                </a:lnTo>
                <a:lnTo>
                  <a:pt x="4798" y="2139"/>
                </a:lnTo>
                <a:lnTo>
                  <a:pt x="4798" y="2139"/>
                </a:lnTo>
                <a:lnTo>
                  <a:pt x="4798" y="2139"/>
                </a:lnTo>
                <a:lnTo>
                  <a:pt x="4800" y="2136"/>
                </a:lnTo>
                <a:lnTo>
                  <a:pt x="4800" y="2136"/>
                </a:lnTo>
                <a:lnTo>
                  <a:pt x="4800" y="2134"/>
                </a:lnTo>
                <a:lnTo>
                  <a:pt x="4800" y="2132"/>
                </a:lnTo>
                <a:lnTo>
                  <a:pt x="4800" y="2132"/>
                </a:lnTo>
                <a:lnTo>
                  <a:pt x="4802" y="2130"/>
                </a:lnTo>
                <a:lnTo>
                  <a:pt x="4802" y="2128"/>
                </a:lnTo>
                <a:lnTo>
                  <a:pt x="4802" y="2128"/>
                </a:lnTo>
                <a:lnTo>
                  <a:pt x="4802" y="2128"/>
                </a:lnTo>
                <a:lnTo>
                  <a:pt x="4805" y="2126"/>
                </a:lnTo>
                <a:lnTo>
                  <a:pt x="4805" y="2124"/>
                </a:lnTo>
                <a:lnTo>
                  <a:pt x="4807" y="2122"/>
                </a:lnTo>
                <a:lnTo>
                  <a:pt x="4809" y="2120"/>
                </a:lnTo>
                <a:lnTo>
                  <a:pt x="4813" y="2120"/>
                </a:lnTo>
                <a:lnTo>
                  <a:pt x="4813" y="2118"/>
                </a:lnTo>
                <a:lnTo>
                  <a:pt x="4811" y="2118"/>
                </a:lnTo>
                <a:lnTo>
                  <a:pt x="4811" y="2118"/>
                </a:lnTo>
                <a:lnTo>
                  <a:pt x="4813" y="2118"/>
                </a:lnTo>
                <a:lnTo>
                  <a:pt x="4813" y="2115"/>
                </a:lnTo>
                <a:lnTo>
                  <a:pt x="4815" y="2115"/>
                </a:lnTo>
                <a:lnTo>
                  <a:pt x="4817" y="2113"/>
                </a:lnTo>
                <a:lnTo>
                  <a:pt x="4817" y="2111"/>
                </a:lnTo>
                <a:lnTo>
                  <a:pt x="4817" y="2111"/>
                </a:lnTo>
                <a:lnTo>
                  <a:pt x="4817" y="2107"/>
                </a:lnTo>
                <a:lnTo>
                  <a:pt x="4821" y="2103"/>
                </a:lnTo>
                <a:lnTo>
                  <a:pt x="4823" y="2097"/>
                </a:lnTo>
                <a:lnTo>
                  <a:pt x="4823" y="2095"/>
                </a:lnTo>
                <a:lnTo>
                  <a:pt x="4825" y="2092"/>
                </a:lnTo>
                <a:lnTo>
                  <a:pt x="4825" y="2088"/>
                </a:lnTo>
                <a:lnTo>
                  <a:pt x="4825" y="2086"/>
                </a:lnTo>
                <a:lnTo>
                  <a:pt x="4825" y="2084"/>
                </a:lnTo>
                <a:lnTo>
                  <a:pt x="4828" y="2078"/>
                </a:lnTo>
                <a:lnTo>
                  <a:pt x="4828" y="2076"/>
                </a:lnTo>
                <a:lnTo>
                  <a:pt x="4828" y="2074"/>
                </a:lnTo>
                <a:lnTo>
                  <a:pt x="4830" y="2067"/>
                </a:lnTo>
                <a:lnTo>
                  <a:pt x="4830" y="2063"/>
                </a:lnTo>
                <a:lnTo>
                  <a:pt x="4832" y="2061"/>
                </a:lnTo>
                <a:lnTo>
                  <a:pt x="4834" y="2057"/>
                </a:lnTo>
                <a:lnTo>
                  <a:pt x="4834" y="2055"/>
                </a:lnTo>
                <a:lnTo>
                  <a:pt x="4832" y="2053"/>
                </a:lnTo>
                <a:lnTo>
                  <a:pt x="4832" y="2048"/>
                </a:lnTo>
                <a:close/>
                <a:moveTo>
                  <a:pt x="4840" y="1795"/>
                </a:moveTo>
                <a:lnTo>
                  <a:pt x="4840" y="1795"/>
                </a:lnTo>
                <a:lnTo>
                  <a:pt x="4838" y="1795"/>
                </a:lnTo>
                <a:lnTo>
                  <a:pt x="4840" y="1795"/>
                </a:lnTo>
                <a:lnTo>
                  <a:pt x="4840" y="1795"/>
                </a:lnTo>
                <a:lnTo>
                  <a:pt x="4840" y="1797"/>
                </a:lnTo>
                <a:lnTo>
                  <a:pt x="4842" y="1795"/>
                </a:lnTo>
                <a:lnTo>
                  <a:pt x="4842" y="1795"/>
                </a:lnTo>
                <a:lnTo>
                  <a:pt x="4842" y="1795"/>
                </a:lnTo>
                <a:lnTo>
                  <a:pt x="4842" y="1795"/>
                </a:lnTo>
                <a:lnTo>
                  <a:pt x="4840" y="1795"/>
                </a:lnTo>
                <a:close/>
                <a:moveTo>
                  <a:pt x="4834" y="1690"/>
                </a:moveTo>
                <a:lnTo>
                  <a:pt x="4834" y="1690"/>
                </a:lnTo>
                <a:lnTo>
                  <a:pt x="4832" y="1690"/>
                </a:lnTo>
                <a:lnTo>
                  <a:pt x="4834" y="1690"/>
                </a:lnTo>
                <a:lnTo>
                  <a:pt x="4834" y="1690"/>
                </a:lnTo>
                <a:lnTo>
                  <a:pt x="4834" y="1690"/>
                </a:lnTo>
                <a:close/>
                <a:moveTo>
                  <a:pt x="5192" y="1747"/>
                </a:moveTo>
                <a:lnTo>
                  <a:pt x="5192" y="1747"/>
                </a:lnTo>
                <a:lnTo>
                  <a:pt x="5192" y="1747"/>
                </a:lnTo>
                <a:lnTo>
                  <a:pt x="5192" y="1747"/>
                </a:lnTo>
                <a:lnTo>
                  <a:pt x="5192" y="1747"/>
                </a:lnTo>
                <a:lnTo>
                  <a:pt x="5192" y="1747"/>
                </a:lnTo>
                <a:close/>
                <a:moveTo>
                  <a:pt x="4840" y="870"/>
                </a:moveTo>
                <a:lnTo>
                  <a:pt x="4842" y="868"/>
                </a:lnTo>
                <a:lnTo>
                  <a:pt x="4842" y="868"/>
                </a:lnTo>
                <a:lnTo>
                  <a:pt x="4842" y="868"/>
                </a:lnTo>
                <a:lnTo>
                  <a:pt x="4840" y="868"/>
                </a:lnTo>
                <a:lnTo>
                  <a:pt x="4840" y="868"/>
                </a:lnTo>
                <a:lnTo>
                  <a:pt x="4838" y="870"/>
                </a:lnTo>
                <a:lnTo>
                  <a:pt x="4838" y="870"/>
                </a:lnTo>
                <a:lnTo>
                  <a:pt x="4840" y="870"/>
                </a:lnTo>
                <a:lnTo>
                  <a:pt x="4840" y="870"/>
                </a:lnTo>
                <a:close/>
                <a:moveTo>
                  <a:pt x="4832" y="1797"/>
                </a:moveTo>
                <a:lnTo>
                  <a:pt x="4830" y="1795"/>
                </a:lnTo>
                <a:lnTo>
                  <a:pt x="4828" y="1795"/>
                </a:lnTo>
                <a:lnTo>
                  <a:pt x="4828" y="1795"/>
                </a:lnTo>
                <a:lnTo>
                  <a:pt x="4828" y="1795"/>
                </a:lnTo>
                <a:lnTo>
                  <a:pt x="4830" y="1797"/>
                </a:lnTo>
                <a:lnTo>
                  <a:pt x="4828" y="1797"/>
                </a:lnTo>
                <a:lnTo>
                  <a:pt x="4830" y="1797"/>
                </a:lnTo>
                <a:lnTo>
                  <a:pt x="4830" y="1797"/>
                </a:lnTo>
                <a:lnTo>
                  <a:pt x="4832" y="1799"/>
                </a:lnTo>
                <a:lnTo>
                  <a:pt x="4832" y="1799"/>
                </a:lnTo>
                <a:lnTo>
                  <a:pt x="4834" y="1799"/>
                </a:lnTo>
                <a:lnTo>
                  <a:pt x="4836" y="1799"/>
                </a:lnTo>
                <a:lnTo>
                  <a:pt x="4834" y="1797"/>
                </a:lnTo>
                <a:lnTo>
                  <a:pt x="4832" y="1797"/>
                </a:lnTo>
                <a:close/>
                <a:moveTo>
                  <a:pt x="4371" y="1638"/>
                </a:moveTo>
                <a:lnTo>
                  <a:pt x="4371" y="1638"/>
                </a:lnTo>
                <a:lnTo>
                  <a:pt x="4371" y="1640"/>
                </a:lnTo>
                <a:lnTo>
                  <a:pt x="4371" y="1640"/>
                </a:lnTo>
                <a:lnTo>
                  <a:pt x="4371" y="1638"/>
                </a:lnTo>
                <a:lnTo>
                  <a:pt x="4371" y="1638"/>
                </a:lnTo>
                <a:lnTo>
                  <a:pt x="4373" y="1638"/>
                </a:lnTo>
                <a:lnTo>
                  <a:pt x="4373" y="1638"/>
                </a:lnTo>
                <a:lnTo>
                  <a:pt x="4373" y="1638"/>
                </a:lnTo>
                <a:lnTo>
                  <a:pt x="4373" y="1638"/>
                </a:lnTo>
                <a:lnTo>
                  <a:pt x="4373" y="1638"/>
                </a:lnTo>
                <a:lnTo>
                  <a:pt x="4371" y="1638"/>
                </a:lnTo>
                <a:close/>
                <a:moveTo>
                  <a:pt x="4580" y="1830"/>
                </a:moveTo>
                <a:lnTo>
                  <a:pt x="4580" y="1830"/>
                </a:lnTo>
                <a:lnTo>
                  <a:pt x="4580" y="1830"/>
                </a:lnTo>
                <a:lnTo>
                  <a:pt x="4580" y="1830"/>
                </a:lnTo>
                <a:lnTo>
                  <a:pt x="4580" y="1830"/>
                </a:lnTo>
                <a:lnTo>
                  <a:pt x="4582" y="1830"/>
                </a:lnTo>
                <a:lnTo>
                  <a:pt x="4582" y="1830"/>
                </a:lnTo>
                <a:lnTo>
                  <a:pt x="4582" y="1828"/>
                </a:lnTo>
                <a:lnTo>
                  <a:pt x="4580" y="1828"/>
                </a:lnTo>
                <a:lnTo>
                  <a:pt x="4580" y="1830"/>
                </a:lnTo>
                <a:close/>
                <a:moveTo>
                  <a:pt x="4830" y="2036"/>
                </a:moveTo>
                <a:lnTo>
                  <a:pt x="4830" y="2038"/>
                </a:lnTo>
                <a:lnTo>
                  <a:pt x="4830" y="2040"/>
                </a:lnTo>
                <a:lnTo>
                  <a:pt x="4832" y="2040"/>
                </a:lnTo>
                <a:lnTo>
                  <a:pt x="4832" y="2036"/>
                </a:lnTo>
                <a:lnTo>
                  <a:pt x="4832" y="2034"/>
                </a:lnTo>
                <a:lnTo>
                  <a:pt x="4830" y="2034"/>
                </a:lnTo>
                <a:lnTo>
                  <a:pt x="4830" y="2036"/>
                </a:lnTo>
                <a:close/>
                <a:moveTo>
                  <a:pt x="4830" y="2030"/>
                </a:moveTo>
                <a:lnTo>
                  <a:pt x="4830" y="2030"/>
                </a:lnTo>
                <a:lnTo>
                  <a:pt x="4830" y="2030"/>
                </a:lnTo>
                <a:lnTo>
                  <a:pt x="4830" y="2032"/>
                </a:lnTo>
                <a:lnTo>
                  <a:pt x="4830" y="2034"/>
                </a:lnTo>
                <a:lnTo>
                  <a:pt x="4830" y="2034"/>
                </a:lnTo>
                <a:lnTo>
                  <a:pt x="4830" y="2032"/>
                </a:lnTo>
                <a:lnTo>
                  <a:pt x="4832" y="2030"/>
                </a:lnTo>
                <a:lnTo>
                  <a:pt x="4830" y="2030"/>
                </a:lnTo>
                <a:close/>
                <a:moveTo>
                  <a:pt x="4310" y="1583"/>
                </a:moveTo>
                <a:lnTo>
                  <a:pt x="4310" y="1583"/>
                </a:lnTo>
                <a:lnTo>
                  <a:pt x="4312" y="1585"/>
                </a:lnTo>
                <a:lnTo>
                  <a:pt x="4312" y="1583"/>
                </a:lnTo>
                <a:lnTo>
                  <a:pt x="4312" y="1583"/>
                </a:lnTo>
                <a:lnTo>
                  <a:pt x="4312" y="1581"/>
                </a:lnTo>
                <a:lnTo>
                  <a:pt x="4310" y="1581"/>
                </a:lnTo>
                <a:lnTo>
                  <a:pt x="4310" y="1583"/>
                </a:lnTo>
                <a:close/>
                <a:moveTo>
                  <a:pt x="4300" y="1753"/>
                </a:moveTo>
                <a:lnTo>
                  <a:pt x="4300" y="1751"/>
                </a:lnTo>
                <a:lnTo>
                  <a:pt x="4297" y="1751"/>
                </a:lnTo>
                <a:lnTo>
                  <a:pt x="4297" y="1751"/>
                </a:lnTo>
                <a:lnTo>
                  <a:pt x="4293" y="1749"/>
                </a:lnTo>
                <a:lnTo>
                  <a:pt x="4293" y="1749"/>
                </a:lnTo>
                <a:lnTo>
                  <a:pt x="4291" y="1751"/>
                </a:lnTo>
                <a:lnTo>
                  <a:pt x="4289" y="1753"/>
                </a:lnTo>
                <a:lnTo>
                  <a:pt x="4289" y="1755"/>
                </a:lnTo>
                <a:lnTo>
                  <a:pt x="4289" y="1757"/>
                </a:lnTo>
                <a:lnTo>
                  <a:pt x="4289" y="1757"/>
                </a:lnTo>
                <a:lnTo>
                  <a:pt x="4287" y="1757"/>
                </a:lnTo>
                <a:lnTo>
                  <a:pt x="4287" y="1757"/>
                </a:lnTo>
                <a:lnTo>
                  <a:pt x="4287" y="1757"/>
                </a:lnTo>
                <a:lnTo>
                  <a:pt x="4287" y="1759"/>
                </a:lnTo>
                <a:lnTo>
                  <a:pt x="4289" y="1759"/>
                </a:lnTo>
                <a:lnTo>
                  <a:pt x="4291" y="1759"/>
                </a:lnTo>
                <a:lnTo>
                  <a:pt x="4293" y="1759"/>
                </a:lnTo>
                <a:lnTo>
                  <a:pt x="4293" y="1759"/>
                </a:lnTo>
                <a:lnTo>
                  <a:pt x="4297" y="1759"/>
                </a:lnTo>
                <a:lnTo>
                  <a:pt x="4295" y="1759"/>
                </a:lnTo>
                <a:lnTo>
                  <a:pt x="4295" y="1759"/>
                </a:lnTo>
                <a:lnTo>
                  <a:pt x="4297" y="1755"/>
                </a:lnTo>
                <a:lnTo>
                  <a:pt x="4300" y="1753"/>
                </a:lnTo>
                <a:close/>
                <a:moveTo>
                  <a:pt x="4281" y="1757"/>
                </a:moveTo>
                <a:lnTo>
                  <a:pt x="4281" y="1757"/>
                </a:lnTo>
                <a:lnTo>
                  <a:pt x="4283" y="1757"/>
                </a:lnTo>
                <a:lnTo>
                  <a:pt x="4283" y="1757"/>
                </a:lnTo>
                <a:lnTo>
                  <a:pt x="4283" y="1757"/>
                </a:lnTo>
                <a:lnTo>
                  <a:pt x="4283" y="1755"/>
                </a:lnTo>
                <a:lnTo>
                  <a:pt x="4281" y="1757"/>
                </a:lnTo>
                <a:lnTo>
                  <a:pt x="4281" y="1757"/>
                </a:lnTo>
                <a:close/>
                <a:moveTo>
                  <a:pt x="4295" y="1679"/>
                </a:moveTo>
                <a:lnTo>
                  <a:pt x="4293" y="1679"/>
                </a:lnTo>
                <a:lnTo>
                  <a:pt x="4293" y="1682"/>
                </a:lnTo>
                <a:lnTo>
                  <a:pt x="4293" y="1684"/>
                </a:lnTo>
                <a:lnTo>
                  <a:pt x="4295" y="1682"/>
                </a:lnTo>
                <a:lnTo>
                  <a:pt x="4295" y="1679"/>
                </a:lnTo>
                <a:close/>
                <a:moveTo>
                  <a:pt x="4285" y="1753"/>
                </a:moveTo>
                <a:lnTo>
                  <a:pt x="4283" y="1751"/>
                </a:lnTo>
                <a:lnTo>
                  <a:pt x="4281" y="1749"/>
                </a:lnTo>
                <a:lnTo>
                  <a:pt x="4281" y="1749"/>
                </a:lnTo>
                <a:lnTo>
                  <a:pt x="4279" y="1749"/>
                </a:lnTo>
                <a:lnTo>
                  <a:pt x="4277" y="1747"/>
                </a:lnTo>
                <a:lnTo>
                  <a:pt x="4277" y="1747"/>
                </a:lnTo>
                <a:lnTo>
                  <a:pt x="4274" y="1749"/>
                </a:lnTo>
                <a:lnTo>
                  <a:pt x="4272" y="1749"/>
                </a:lnTo>
                <a:lnTo>
                  <a:pt x="4272" y="1749"/>
                </a:lnTo>
                <a:lnTo>
                  <a:pt x="4268" y="1749"/>
                </a:lnTo>
                <a:lnTo>
                  <a:pt x="4266" y="1749"/>
                </a:lnTo>
                <a:lnTo>
                  <a:pt x="4266" y="1749"/>
                </a:lnTo>
                <a:lnTo>
                  <a:pt x="4266" y="1749"/>
                </a:lnTo>
                <a:lnTo>
                  <a:pt x="4266" y="1749"/>
                </a:lnTo>
                <a:lnTo>
                  <a:pt x="4266" y="1751"/>
                </a:lnTo>
                <a:lnTo>
                  <a:pt x="4268" y="1751"/>
                </a:lnTo>
                <a:lnTo>
                  <a:pt x="4268" y="1751"/>
                </a:lnTo>
                <a:lnTo>
                  <a:pt x="4270" y="1753"/>
                </a:lnTo>
                <a:lnTo>
                  <a:pt x="4272" y="1753"/>
                </a:lnTo>
                <a:lnTo>
                  <a:pt x="4272" y="1753"/>
                </a:lnTo>
                <a:lnTo>
                  <a:pt x="4274" y="1755"/>
                </a:lnTo>
                <a:lnTo>
                  <a:pt x="4274" y="1755"/>
                </a:lnTo>
                <a:lnTo>
                  <a:pt x="4277" y="1757"/>
                </a:lnTo>
                <a:lnTo>
                  <a:pt x="4277" y="1757"/>
                </a:lnTo>
                <a:lnTo>
                  <a:pt x="4274" y="1759"/>
                </a:lnTo>
                <a:lnTo>
                  <a:pt x="4277" y="1759"/>
                </a:lnTo>
                <a:lnTo>
                  <a:pt x="4277" y="1759"/>
                </a:lnTo>
                <a:lnTo>
                  <a:pt x="4277" y="1759"/>
                </a:lnTo>
                <a:lnTo>
                  <a:pt x="4277" y="1757"/>
                </a:lnTo>
                <a:lnTo>
                  <a:pt x="4277" y="1757"/>
                </a:lnTo>
                <a:lnTo>
                  <a:pt x="4279" y="1755"/>
                </a:lnTo>
                <a:lnTo>
                  <a:pt x="4279" y="1755"/>
                </a:lnTo>
                <a:lnTo>
                  <a:pt x="4283" y="1753"/>
                </a:lnTo>
                <a:lnTo>
                  <a:pt x="4283" y="1753"/>
                </a:lnTo>
                <a:lnTo>
                  <a:pt x="4285" y="1753"/>
                </a:lnTo>
                <a:close/>
                <a:moveTo>
                  <a:pt x="4291" y="1677"/>
                </a:moveTo>
                <a:lnTo>
                  <a:pt x="4289" y="1679"/>
                </a:lnTo>
                <a:lnTo>
                  <a:pt x="4289" y="1682"/>
                </a:lnTo>
                <a:lnTo>
                  <a:pt x="4289" y="1684"/>
                </a:lnTo>
                <a:lnTo>
                  <a:pt x="4289" y="1684"/>
                </a:lnTo>
                <a:lnTo>
                  <a:pt x="4289" y="1686"/>
                </a:lnTo>
                <a:lnTo>
                  <a:pt x="4289" y="1688"/>
                </a:lnTo>
                <a:lnTo>
                  <a:pt x="4289" y="1690"/>
                </a:lnTo>
                <a:lnTo>
                  <a:pt x="4293" y="1686"/>
                </a:lnTo>
                <a:lnTo>
                  <a:pt x="4293" y="1686"/>
                </a:lnTo>
                <a:lnTo>
                  <a:pt x="4293" y="1686"/>
                </a:lnTo>
                <a:lnTo>
                  <a:pt x="4293" y="1684"/>
                </a:lnTo>
                <a:lnTo>
                  <a:pt x="4293" y="1682"/>
                </a:lnTo>
                <a:lnTo>
                  <a:pt x="4293" y="1682"/>
                </a:lnTo>
                <a:lnTo>
                  <a:pt x="4293" y="1682"/>
                </a:lnTo>
                <a:lnTo>
                  <a:pt x="4291" y="1679"/>
                </a:lnTo>
                <a:lnTo>
                  <a:pt x="4291" y="1677"/>
                </a:lnTo>
                <a:lnTo>
                  <a:pt x="4291" y="1677"/>
                </a:lnTo>
                <a:close/>
                <a:moveTo>
                  <a:pt x="4304" y="1526"/>
                </a:moveTo>
                <a:lnTo>
                  <a:pt x="4304" y="1528"/>
                </a:lnTo>
                <a:lnTo>
                  <a:pt x="4304" y="1528"/>
                </a:lnTo>
                <a:lnTo>
                  <a:pt x="4304" y="1528"/>
                </a:lnTo>
                <a:lnTo>
                  <a:pt x="4306" y="1528"/>
                </a:lnTo>
                <a:lnTo>
                  <a:pt x="4306" y="1526"/>
                </a:lnTo>
                <a:lnTo>
                  <a:pt x="4306" y="1526"/>
                </a:lnTo>
                <a:lnTo>
                  <a:pt x="4306" y="1526"/>
                </a:lnTo>
                <a:lnTo>
                  <a:pt x="4306" y="1526"/>
                </a:lnTo>
                <a:lnTo>
                  <a:pt x="4304" y="1526"/>
                </a:lnTo>
                <a:close/>
                <a:moveTo>
                  <a:pt x="4314" y="1575"/>
                </a:moveTo>
                <a:lnTo>
                  <a:pt x="4316" y="1573"/>
                </a:lnTo>
                <a:lnTo>
                  <a:pt x="4316" y="1573"/>
                </a:lnTo>
                <a:lnTo>
                  <a:pt x="4316" y="1570"/>
                </a:lnTo>
                <a:lnTo>
                  <a:pt x="4314" y="1570"/>
                </a:lnTo>
                <a:lnTo>
                  <a:pt x="4312" y="1570"/>
                </a:lnTo>
                <a:lnTo>
                  <a:pt x="4312" y="1570"/>
                </a:lnTo>
                <a:lnTo>
                  <a:pt x="4312" y="1570"/>
                </a:lnTo>
                <a:lnTo>
                  <a:pt x="4312" y="1573"/>
                </a:lnTo>
                <a:lnTo>
                  <a:pt x="4314" y="1575"/>
                </a:lnTo>
                <a:close/>
                <a:moveTo>
                  <a:pt x="4306" y="1512"/>
                </a:moveTo>
                <a:lnTo>
                  <a:pt x="4306" y="1512"/>
                </a:lnTo>
                <a:lnTo>
                  <a:pt x="4306" y="1514"/>
                </a:lnTo>
                <a:lnTo>
                  <a:pt x="4308" y="1514"/>
                </a:lnTo>
                <a:lnTo>
                  <a:pt x="4308" y="1512"/>
                </a:lnTo>
                <a:lnTo>
                  <a:pt x="4308" y="1512"/>
                </a:lnTo>
                <a:lnTo>
                  <a:pt x="4306" y="1512"/>
                </a:lnTo>
                <a:close/>
                <a:moveTo>
                  <a:pt x="4302" y="1516"/>
                </a:moveTo>
                <a:lnTo>
                  <a:pt x="4302" y="1516"/>
                </a:lnTo>
                <a:lnTo>
                  <a:pt x="4302" y="1518"/>
                </a:lnTo>
                <a:lnTo>
                  <a:pt x="4304" y="1518"/>
                </a:lnTo>
                <a:lnTo>
                  <a:pt x="4304" y="1518"/>
                </a:lnTo>
                <a:lnTo>
                  <a:pt x="4304" y="1516"/>
                </a:lnTo>
                <a:lnTo>
                  <a:pt x="4302" y="1516"/>
                </a:lnTo>
                <a:close/>
                <a:moveTo>
                  <a:pt x="4184" y="1587"/>
                </a:moveTo>
                <a:lnTo>
                  <a:pt x="4184" y="1589"/>
                </a:lnTo>
                <a:lnTo>
                  <a:pt x="4184" y="1589"/>
                </a:lnTo>
                <a:lnTo>
                  <a:pt x="4184" y="1589"/>
                </a:lnTo>
                <a:lnTo>
                  <a:pt x="4184" y="1587"/>
                </a:lnTo>
                <a:lnTo>
                  <a:pt x="4184" y="1587"/>
                </a:lnTo>
                <a:close/>
                <a:moveTo>
                  <a:pt x="4605" y="2166"/>
                </a:moveTo>
                <a:lnTo>
                  <a:pt x="4605" y="2168"/>
                </a:lnTo>
                <a:lnTo>
                  <a:pt x="4601" y="2166"/>
                </a:lnTo>
                <a:lnTo>
                  <a:pt x="4601" y="2166"/>
                </a:lnTo>
                <a:lnTo>
                  <a:pt x="4601" y="2166"/>
                </a:lnTo>
                <a:lnTo>
                  <a:pt x="4601" y="2166"/>
                </a:lnTo>
                <a:lnTo>
                  <a:pt x="4599" y="2164"/>
                </a:lnTo>
                <a:lnTo>
                  <a:pt x="4597" y="2164"/>
                </a:lnTo>
                <a:lnTo>
                  <a:pt x="4593" y="2166"/>
                </a:lnTo>
                <a:lnTo>
                  <a:pt x="4587" y="2168"/>
                </a:lnTo>
                <a:lnTo>
                  <a:pt x="4587" y="2168"/>
                </a:lnTo>
                <a:lnTo>
                  <a:pt x="4587" y="2170"/>
                </a:lnTo>
                <a:lnTo>
                  <a:pt x="4587" y="2170"/>
                </a:lnTo>
                <a:lnTo>
                  <a:pt x="4589" y="2172"/>
                </a:lnTo>
                <a:lnTo>
                  <a:pt x="4591" y="2172"/>
                </a:lnTo>
                <a:lnTo>
                  <a:pt x="4593" y="2172"/>
                </a:lnTo>
                <a:lnTo>
                  <a:pt x="4595" y="2172"/>
                </a:lnTo>
                <a:lnTo>
                  <a:pt x="4595" y="2170"/>
                </a:lnTo>
                <a:lnTo>
                  <a:pt x="4597" y="2172"/>
                </a:lnTo>
                <a:lnTo>
                  <a:pt x="4599" y="2172"/>
                </a:lnTo>
                <a:lnTo>
                  <a:pt x="4601" y="2172"/>
                </a:lnTo>
                <a:lnTo>
                  <a:pt x="4601" y="2170"/>
                </a:lnTo>
                <a:lnTo>
                  <a:pt x="4601" y="2170"/>
                </a:lnTo>
                <a:lnTo>
                  <a:pt x="4605" y="2170"/>
                </a:lnTo>
                <a:lnTo>
                  <a:pt x="4608" y="2170"/>
                </a:lnTo>
                <a:lnTo>
                  <a:pt x="4608" y="2170"/>
                </a:lnTo>
                <a:lnTo>
                  <a:pt x="4610" y="2168"/>
                </a:lnTo>
                <a:lnTo>
                  <a:pt x="4608" y="2168"/>
                </a:lnTo>
                <a:lnTo>
                  <a:pt x="4605" y="2166"/>
                </a:lnTo>
                <a:close/>
                <a:moveTo>
                  <a:pt x="4184" y="1654"/>
                </a:moveTo>
                <a:lnTo>
                  <a:pt x="4184" y="1654"/>
                </a:lnTo>
                <a:lnTo>
                  <a:pt x="4186" y="1654"/>
                </a:lnTo>
                <a:lnTo>
                  <a:pt x="4186" y="1654"/>
                </a:lnTo>
                <a:lnTo>
                  <a:pt x="4184" y="1654"/>
                </a:lnTo>
                <a:lnTo>
                  <a:pt x="4184" y="1654"/>
                </a:lnTo>
                <a:close/>
                <a:moveTo>
                  <a:pt x="4279" y="1935"/>
                </a:moveTo>
                <a:lnTo>
                  <a:pt x="4279" y="1935"/>
                </a:lnTo>
                <a:lnTo>
                  <a:pt x="4279" y="1935"/>
                </a:lnTo>
                <a:lnTo>
                  <a:pt x="4281" y="1933"/>
                </a:lnTo>
                <a:lnTo>
                  <a:pt x="4281" y="1933"/>
                </a:lnTo>
                <a:lnTo>
                  <a:pt x="4281" y="1931"/>
                </a:lnTo>
                <a:lnTo>
                  <a:pt x="4279" y="1933"/>
                </a:lnTo>
                <a:lnTo>
                  <a:pt x="4279" y="1935"/>
                </a:lnTo>
                <a:close/>
                <a:moveTo>
                  <a:pt x="4195" y="1646"/>
                </a:moveTo>
                <a:lnTo>
                  <a:pt x="4193" y="1646"/>
                </a:lnTo>
                <a:lnTo>
                  <a:pt x="4193" y="1646"/>
                </a:lnTo>
                <a:lnTo>
                  <a:pt x="4193" y="1648"/>
                </a:lnTo>
                <a:lnTo>
                  <a:pt x="4193" y="1650"/>
                </a:lnTo>
                <a:lnTo>
                  <a:pt x="4195" y="1650"/>
                </a:lnTo>
                <a:lnTo>
                  <a:pt x="4197" y="1648"/>
                </a:lnTo>
                <a:lnTo>
                  <a:pt x="4197" y="1648"/>
                </a:lnTo>
                <a:lnTo>
                  <a:pt x="4197" y="1648"/>
                </a:lnTo>
                <a:lnTo>
                  <a:pt x="4197" y="1646"/>
                </a:lnTo>
                <a:lnTo>
                  <a:pt x="4197" y="1646"/>
                </a:lnTo>
                <a:lnTo>
                  <a:pt x="4195" y="1646"/>
                </a:lnTo>
                <a:close/>
                <a:moveTo>
                  <a:pt x="4247" y="2013"/>
                </a:moveTo>
                <a:lnTo>
                  <a:pt x="4247" y="2011"/>
                </a:lnTo>
                <a:lnTo>
                  <a:pt x="4247" y="2011"/>
                </a:lnTo>
                <a:lnTo>
                  <a:pt x="4245" y="2006"/>
                </a:lnTo>
                <a:lnTo>
                  <a:pt x="4243" y="2006"/>
                </a:lnTo>
                <a:lnTo>
                  <a:pt x="4243" y="2006"/>
                </a:lnTo>
                <a:lnTo>
                  <a:pt x="4245" y="2009"/>
                </a:lnTo>
                <a:lnTo>
                  <a:pt x="4247" y="2015"/>
                </a:lnTo>
                <a:lnTo>
                  <a:pt x="4247" y="2013"/>
                </a:lnTo>
                <a:lnTo>
                  <a:pt x="4247" y="2013"/>
                </a:lnTo>
                <a:lnTo>
                  <a:pt x="4247" y="2013"/>
                </a:lnTo>
                <a:close/>
                <a:moveTo>
                  <a:pt x="4239" y="1713"/>
                </a:moveTo>
                <a:lnTo>
                  <a:pt x="4239" y="1715"/>
                </a:lnTo>
                <a:lnTo>
                  <a:pt x="4239" y="1715"/>
                </a:lnTo>
                <a:lnTo>
                  <a:pt x="4241" y="1715"/>
                </a:lnTo>
                <a:lnTo>
                  <a:pt x="4241" y="1715"/>
                </a:lnTo>
                <a:lnTo>
                  <a:pt x="4241" y="1713"/>
                </a:lnTo>
                <a:lnTo>
                  <a:pt x="4241" y="1713"/>
                </a:lnTo>
                <a:lnTo>
                  <a:pt x="4239" y="1713"/>
                </a:lnTo>
                <a:close/>
                <a:moveTo>
                  <a:pt x="4264" y="1732"/>
                </a:moveTo>
                <a:lnTo>
                  <a:pt x="4264" y="1734"/>
                </a:lnTo>
                <a:lnTo>
                  <a:pt x="4264" y="1734"/>
                </a:lnTo>
                <a:lnTo>
                  <a:pt x="4264" y="1734"/>
                </a:lnTo>
                <a:lnTo>
                  <a:pt x="4266" y="1734"/>
                </a:lnTo>
                <a:lnTo>
                  <a:pt x="4266" y="1734"/>
                </a:lnTo>
                <a:lnTo>
                  <a:pt x="4264" y="1734"/>
                </a:lnTo>
                <a:lnTo>
                  <a:pt x="4264" y="1732"/>
                </a:lnTo>
                <a:close/>
                <a:moveTo>
                  <a:pt x="4281" y="1732"/>
                </a:moveTo>
                <a:lnTo>
                  <a:pt x="4281" y="1732"/>
                </a:lnTo>
                <a:lnTo>
                  <a:pt x="4281" y="1730"/>
                </a:lnTo>
                <a:lnTo>
                  <a:pt x="4281" y="1730"/>
                </a:lnTo>
                <a:lnTo>
                  <a:pt x="4281" y="1730"/>
                </a:lnTo>
                <a:lnTo>
                  <a:pt x="4279" y="1730"/>
                </a:lnTo>
                <a:lnTo>
                  <a:pt x="4277" y="1730"/>
                </a:lnTo>
                <a:lnTo>
                  <a:pt x="4277" y="1730"/>
                </a:lnTo>
                <a:lnTo>
                  <a:pt x="4277" y="1732"/>
                </a:lnTo>
                <a:lnTo>
                  <a:pt x="4279" y="1732"/>
                </a:lnTo>
                <a:lnTo>
                  <a:pt x="4279" y="1732"/>
                </a:lnTo>
                <a:lnTo>
                  <a:pt x="4281" y="1732"/>
                </a:lnTo>
                <a:close/>
                <a:moveTo>
                  <a:pt x="4245" y="1734"/>
                </a:moveTo>
                <a:lnTo>
                  <a:pt x="4247" y="1736"/>
                </a:lnTo>
                <a:lnTo>
                  <a:pt x="4247" y="1734"/>
                </a:lnTo>
                <a:lnTo>
                  <a:pt x="4247" y="1734"/>
                </a:lnTo>
                <a:lnTo>
                  <a:pt x="4247" y="1734"/>
                </a:lnTo>
                <a:lnTo>
                  <a:pt x="4251" y="1734"/>
                </a:lnTo>
                <a:lnTo>
                  <a:pt x="4253" y="1734"/>
                </a:lnTo>
                <a:lnTo>
                  <a:pt x="4253" y="1734"/>
                </a:lnTo>
                <a:lnTo>
                  <a:pt x="4258" y="1734"/>
                </a:lnTo>
                <a:lnTo>
                  <a:pt x="4258" y="1734"/>
                </a:lnTo>
                <a:lnTo>
                  <a:pt x="4258" y="1732"/>
                </a:lnTo>
                <a:lnTo>
                  <a:pt x="4260" y="1732"/>
                </a:lnTo>
                <a:lnTo>
                  <a:pt x="4260" y="1732"/>
                </a:lnTo>
                <a:lnTo>
                  <a:pt x="4260" y="1730"/>
                </a:lnTo>
                <a:lnTo>
                  <a:pt x="4245" y="1730"/>
                </a:lnTo>
                <a:lnTo>
                  <a:pt x="4243" y="1730"/>
                </a:lnTo>
                <a:lnTo>
                  <a:pt x="4241" y="1732"/>
                </a:lnTo>
                <a:lnTo>
                  <a:pt x="4241" y="1732"/>
                </a:lnTo>
                <a:lnTo>
                  <a:pt x="4241" y="1734"/>
                </a:lnTo>
                <a:lnTo>
                  <a:pt x="4245" y="1734"/>
                </a:lnTo>
                <a:close/>
                <a:moveTo>
                  <a:pt x="2766" y="702"/>
                </a:moveTo>
                <a:lnTo>
                  <a:pt x="2766" y="705"/>
                </a:lnTo>
                <a:lnTo>
                  <a:pt x="2768" y="705"/>
                </a:lnTo>
                <a:lnTo>
                  <a:pt x="2768" y="705"/>
                </a:lnTo>
                <a:lnTo>
                  <a:pt x="2768" y="705"/>
                </a:lnTo>
                <a:lnTo>
                  <a:pt x="2770" y="702"/>
                </a:lnTo>
                <a:lnTo>
                  <a:pt x="2768" y="702"/>
                </a:lnTo>
                <a:lnTo>
                  <a:pt x="2766" y="702"/>
                </a:lnTo>
                <a:close/>
                <a:moveTo>
                  <a:pt x="3107" y="1099"/>
                </a:moveTo>
                <a:lnTo>
                  <a:pt x="3107" y="1097"/>
                </a:lnTo>
                <a:lnTo>
                  <a:pt x="3105" y="1097"/>
                </a:lnTo>
                <a:lnTo>
                  <a:pt x="3105" y="1099"/>
                </a:lnTo>
                <a:lnTo>
                  <a:pt x="3103" y="1099"/>
                </a:lnTo>
                <a:lnTo>
                  <a:pt x="3101" y="1099"/>
                </a:lnTo>
                <a:lnTo>
                  <a:pt x="3095" y="1101"/>
                </a:lnTo>
                <a:lnTo>
                  <a:pt x="3093" y="1103"/>
                </a:lnTo>
                <a:lnTo>
                  <a:pt x="3091" y="1103"/>
                </a:lnTo>
                <a:lnTo>
                  <a:pt x="3088" y="1101"/>
                </a:lnTo>
                <a:lnTo>
                  <a:pt x="3084" y="1101"/>
                </a:lnTo>
                <a:lnTo>
                  <a:pt x="3084" y="1103"/>
                </a:lnTo>
                <a:lnTo>
                  <a:pt x="3084" y="1105"/>
                </a:lnTo>
                <a:lnTo>
                  <a:pt x="3082" y="1105"/>
                </a:lnTo>
                <a:lnTo>
                  <a:pt x="3082" y="1105"/>
                </a:lnTo>
                <a:lnTo>
                  <a:pt x="3080" y="1105"/>
                </a:lnTo>
                <a:lnTo>
                  <a:pt x="3080" y="1105"/>
                </a:lnTo>
                <a:lnTo>
                  <a:pt x="3078" y="1105"/>
                </a:lnTo>
                <a:lnTo>
                  <a:pt x="3078" y="1107"/>
                </a:lnTo>
                <a:lnTo>
                  <a:pt x="3076" y="1107"/>
                </a:lnTo>
                <a:lnTo>
                  <a:pt x="3076" y="1109"/>
                </a:lnTo>
                <a:lnTo>
                  <a:pt x="3078" y="1111"/>
                </a:lnTo>
                <a:lnTo>
                  <a:pt x="3078" y="1111"/>
                </a:lnTo>
                <a:lnTo>
                  <a:pt x="3078" y="1111"/>
                </a:lnTo>
                <a:lnTo>
                  <a:pt x="3082" y="1113"/>
                </a:lnTo>
                <a:lnTo>
                  <a:pt x="3082" y="1113"/>
                </a:lnTo>
                <a:lnTo>
                  <a:pt x="3084" y="1113"/>
                </a:lnTo>
                <a:lnTo>
                  <a:pt x="3084" y="1113"/>
                </a:lnTo>
                <a:lnTo>
                  <a:pt x="3084" y="1113"/>
                </a:lnTo>
                <a:lnTo>
                  <a:pt x="3086" y="1115"/>
                </a:lnTo>
                <a:lnTo>
                  <a:pt x="3086" y="1113"/>
                </a:lnTo>
                <a:lnTo>
                  <a:pt x="3086" y="1113"/>
                </a:lnTo>
                <a:lnTo>
                  <a:pt x="3086" y="1113"/>
                </a:lnTo>
                <a:lnTo>
                  <a:pt x="3088" y="1113"/>
                </a:lnTo>
                <a:lnTo>
                  <a:pt x="3088" y="1113"/>
                </a:lnTo>
                <a:lnTo>
                  <a:pt x="3091" y="1111"/>
                </a:lnTo>
                <a:lnTo>
                  <a:pt x="3093" y="1111"/>
                </a:lnTo>
                <a:lnTo>
                  <a:pt x="3093" y="1111"/>
                </a:lnTo>
                <a:lnTo>
                  <a:pt x="3097" y="1107"/>
                </a:lnTo>
                <a:lnTo>
                  <a:pt x="3097" y="1107"/>
                </a:lnTo>
                <a:lnTo>
                  <a:pt x="3097" y="1107"/>
                </a:lnTo>
                <a:lnTo>
                  <a:pt x="3099" y="1107"/>
                </a:lnTo>
                <a:lnTo>
                  <a:pt x="3101" y="1107"/>
                </a:lnTo>
                <a:lnTo>
                  <a:pt x="3101" y="1107"/>
                </a:lnTo>
                <a:lnTo>
                  <a:pt x="3101" y="1107"/>
                </a:lnTo>
                <a:lnTo>
                  <a:pt x="3099" y="1105"/>
                </a:lnTo>
                <a:lnTo>
                  <a:pt x="3099" y="1105"/>
                </a:lnTo>
                <a:lnTo>
                  <a:pt x="3099" y="1103"/>
                </a:lnTo>
                <a:lnTo>
                  <a:pt x="3107" y="1099"/>
                </a:lnTo>
                <a:close/>
                <a:moveTo>
                  <a:pt x="3068" y="916"/>
                </a:moveTo>
                <a:lnTo>
                  <a:pt x="3072" y="916"/>
                </a:lnTo>
                <a:lnTo>
                  <a:pt x="3074" y="916"/>
                </a:lnTo>
                <a:lnTo>
                  <a:pt x="3072" y="916"/>
                </a:lnTo>
                <a:lnTo>
                  <a:pt x="3065" y="914"/>
                </a:lnTo>
                <a:lnTo>
                  <a:pt x="3065" y="914"/>
                </a:lnTo>
                <a:lnTo>
                  <a:pt x="3063" y="914"/>
                </a:lnTo>
                <a:lnTo>
                  <a:pt x="3065" y="914"/>
                </a:lnTo>
                <a:lnTo>
                  <a:pt x="3065" y="916"/>
                </a:lnTo>
                <a:lnTo>
                  <a:pt x="3068" y="916"/>
                </a:lnTo>
                <a:close/>
                <a:moveTo>
                  <a:pt x="3000" y="1101"/>
                </a:moveTo>
                <a:lnTo>
                  <a:pt x="3000" y="1101"/>
                </a:lnTo>
                <a:lnTo>
                  <a:pt x="3003" y="1099"/>
                </a:lnTo>
                <a:lnTo>
                  <a:pt x="3003" y="1099"/>
                </a:lnTo>
                <a:lnTo>
                  <a:pt x="3000" y="1097"/>
                </a:lnTo>
                <a:lnTo>
                  <a:pt x="3003" y="1097"/>
                </a:lnTo>
                <a:lnTo>
                  <a:pt x="3003" y="1095"/>
                </a:lnTo>
                <a:lnTo>
                  <a:pt x="3000" y="1095"/>
                </a:lnTo>
                <a:lnTo>
                  <a:pt x="3000" y="1097"/>
                </a:lnTo>
                <a:lnTo>
                  <a:pt x="3000" y="1099"/>
                </a:lnTo>
                <a:lnTo>
                  <a:pt x="3000" y="1099"/>
                </a:lnTo>
                <a:lnTo>
                  <a:pt x="3000" y="1101"/>
                </a:lnTo>
                <a:lnTo>
                  <a:pt x="3000" y="1101"/>
                </a:lnTo>
                <a:close/>
                <a:moveTo>
                  <a:pt x="3011" y="1082"/>
                </a:moveTo>
                <a:lnTo>
                  <a:pt x="3011" y="1082"/>
                </a:lnTo>
                <a:lnTo>
                  <a:pt x="3011" y="1082"/>
                </a:lnTo>
                <a:lnTo>
                  <a:pt x="3011" y="1080"/>
                </a:lnTo>
                <a:lnTo>
                  <a:pt x="3011" y="1080"/>
                </a:lnTo>
                <a:lnTo>
                  <a:pt x="3011" y="1082"/>
                </a:lnTo>
                <a:lnTo>
                  <a:pt x="3011" y="1082"/>
                </a:lnTo>
                <a:lnTo>
                  <a:pt x="3011" y="1082"/>
                </a:lnTo>
                <a:lnTo>
                  <a:pt x="3011" y="1082"/>
                </a:lnTo>
                <a:close/>
                <a:moveTo>
                  <a:pt x="2860" y="977"/>
                </a:moveTo>
                <a:lnTo>
                  <a:pt x="2858" y="977"/>
                </a:lnTo>
                <a:lnTo>
                  <a:pt x="2864" y="979"/>
                </a:lnTo>
                <a:lnTo>
                  <a:pt x="2862" y="977"/>
                </a:lnTo>
                <a:lnTo>
                  <a:pt x="2860" y="977"/>
                </a:lnTo>
                <a:lnTo>
                  <a:pt x="2860" y="977"/>
                </a:lnTo>
                <a:close/>
                <a:moveTo>
                  <a:pt x="2998" y="1061"/>
                </a:moveTo>
                <a:lnTo>
                  <a:pt x="2998" y="1061"/>
                </a:lnTo>
                <a:lnTo>
                  <a:pt x="2996" y="1061"/>
                </a:lnTo>
                <a:lnTo>
                  <a:pt x="2994" y="1061"/>
                </a:lnTo>
                <a:lnTo>
                  <a:pt x="2994" y="1061"/>
                </a:lnTo>
                <a:lnTo>
                  <a:pt x="2992" y="1063"/>
                </a:lnTo>
                <a:lnTo>
                  <a:pt x="2994" y="1063"/>
                </a:lnTo>
                <a:lnTo>
                  <a:pt x="2994" y="1063"/>
                </a:lnTo>
                <a:lnTo>
                  <a:pt x="2996" y="1063"/>
                </a:lnTo>
                <a:lnTo>
                  <a:pt x="2996" y="1063"/>
                </a:lnTo>
                <a:lnTo>
                  <a:pt x="2998" y="1063"/>
                </a:lnTo>
                <a:lnTo>
                  <a:pt x="3000" y="1063"/>
                </a:lnTo>
                <a:lnTo>
                  <a:pt x="3000" y="1061"/>
                </a:lnTo>
                <a:lnTo>
                  <a:pt x="2998" y="1061"/>
                </a:lnTo>
                <a:close/>
                <a:moveTo>
                  <a:pt x="2998" y="1076"/>
                </a:moveTo>
                <a:lnTo>
                  <a:pt x="2998" y="1076"/>
                </a:lnTo>
                <a:lnTo>
                  <a:pt x="3000" y="1076"/>
                </a:lnTo>
                <a:lnTo>
                  <a:pt x="2998" y="1074"/>
                </a:lnTo>
                <a:lnTo>
                  <a:pt x="2998" y="1074"/>
                </a:lnTo>
                <a:lnTo>
                  <a:pt x="2996" y="1074"/>
                </a:lnTo>
                <a:lnTo>
                  <a:pt x="2998" y="1074"/>
                </a:lnTo>
                <a:lnTo>
                  <a:pt x="2998" y="1076"/>
                </a:lnTo>
                <a:lnTo>
                  <a:pt x="2998" y="1076"/>
                </a:lnTo>
                <a:close/>
                <a:moveTo>
                  <a:pt x="3003" y="1076"/>
                </a:moveTo>
                <a:lnTo>
                  <a:pt x="3003" y="1076"/>
                </a:lnTo>
                <a:lnTo>
                  <a:pt x="3000" y="1078"/>
                </a:lnTo>
                <a:lnTo>
                  <a:pt x="2998" y="1078"/>
                </a:lnTo>
                <a:lnTo>
                  <a:pt x="2998" y="1080"/>
                </a:lnTo>
                <a:lnTo>
                  <a:pt x="2998" y="1080"/>
                </a:lnTo>
                <a:lnTo>
                  <a:pt x="2998" y="1078"/>
                </a:lnTo>
                <a:lnTo>
                  <a:pt x="3000" y="1078"/>
                </a:lnTo>
                <a:lnTo>
                  <a:pt x="3003" y="1078"/>
                </a:lnTo>
                <a:lnTo>
                  <a:pt x="3005" y="1078"/>
                </a:lnTo>
                <a:lnTo>
                  <a:pt x="3003" y="1076"/>
                </a:lnTo>
                <a:close/>
                <a:moveTo>
                  <a:pt x="2852" y="969"/>
                </a:moveTo>
                <a:lnTo>
                  <a:pt x="2852" y="969"/>
                </a:lnTo>
                <a:lnTo>
                  <a:pt x="2852" y="967"/>
                </a:lnTo>
                <a:lnTo>
                  <a:pt x="2852" y="967"/>
                </a:lnTo>
                <a:lnTo>
                  <a:pt x="2848" y="967"/>
                </a:lnTo>
                <a:lnTo>
                  <a:pt x="2845" y="967"/>
                </a:lnTo>
                <a:lnTo>
                  <a:pt x="2845" y="967"/>
                </a:lnTo>
                <a:lnTo>
                  <a:pt x="2845" y="967"/>
                </a:lnTo>
                <a:lnTo>
                  <a:pt x="2848" y="969"/>
                </a:lnTo>
                <a:lnTo>
                  <a:pt x="2850" y="969"/>
                </a:lnTo>
                <a:lnTo>
                  <a:pt x="2852" y="969"/>
                </a:lnTo>
                <a:close/>
                <a:moveTo>
                  <a:pt x="3009" y="1092"/>
                </a:moveTo>
                <a:lnTo>
                  <a:pt x="3011" y="1092"/>
                </a:lnTo>
                <a:lnTo>
                  <a:pt x="3011" y="1092"/>
                </a:lnTo>
                <a:lnTo>
                  <a:pt x="3013" y="1090"/>
                </a:lnTo>
                <a:lnTo>
                  <a:pt x="3015" y="1090"/>
                </a:lnTo>
                <a:lnTo>
                  <a:pt x="3015" y="1088"/>
                </a:lnTo>
                <a:lnTo>
                  <a:pt x="3015" y="1088"/>
                </a:lnTo>
                <a:lnTo>
                  <a:pt x="3017" y="1084"/>
                </a:lnTo>
                <a:lnTo>
                  <a:pt x="3017" y="1084"/>
                </a:lnTo>
                <a:lnTo>
                  <a:pt x="3015" y="1084"/>
                </a:lnTo>
                <a:lnTo>
                  <a:pt x="3013" y="1086"/>
                </a:lnTo>
                <a:lnTo>
                  <a:pt x="3011" y="1086"/>
                </a:lnTo>
                <a:lnTo>
                  <a:pt x="3011" y="1088"/>
                </a:lnTo>
                <a:lnTo>
                  <a:pt x="3009" y="1088"/>
                </a:lnTo>
                <a:lnTo>
                  <a:pt x="3009" y="1088"/>
                </a:lnTo>
                <a:lnTo>
                  <a:pt x="3009" y="1090"/>
                </a:lnTo>
                <a:lnTo>
                  <a:pt x="3009" y="1092"/>
                </a:lnTo>
                <a:lnTo>
                  <a:pt x="3009" y="1092"/>
                </a:lnTo>
                <a:close/>
                <a:moveTo>
                  <a:pt x="2845" y="969"/>
                </a:moveTo>
                <a:lnTo>
                  <a:pt x="2848" y="971"/>
                </a:lnTo>
                <a:lnTo>
                  <a:pt x="2850" y="971"/>
                </a:lnTo>
                <a:lnTo>
                  <a:pt x="2856" y="971"/>
                </a:lnTo>
                <a:lnTo>
                  <a:pt x="2856" y="971"/>
                </a:lnTo>
                <a:lnTo>
                  <a:pt x="2856" y="971"/>
                </a:lnTo>
                <a:lnTo>
                  <a:pt x="2850" y="971"/>
                </a:lnTo>
                <a:lnTo>
                  <a:pt x="2850" y="969"/>
                </a:lnTo>
                <a:lnTo>
                  <a:pt x="2848" y="969"/>
                </a:lnTo>
                <a:lnTo>
                  <a:pt x="2845" y="969"/>
                </a:lnTo>
                <a:lnTo>
                  <a:pt x="2845" y="969"/>
                </a:lnTo>
                <a:close/>
                <a:moveTo>
                  <a:pt x="2850" y="975"/>
                </a:moveTo>
                <a:lnTo>
                  <a:pt x="2850" y="975"/>
                </a:lnTo>
                <a:lnTo>
                  <a:pt x="2852" y="975"/>
                </a:lnTo>
                <a:lnTo>
                  <a:pt x="2854" y="975"/>
                </a:lnTo>
                <a:lnTo>
                  <a:pt x="2856" y="975"/>
                </a:lnTo>
                <a:lnTo>
                  <a:pt x="2856" y="975"/>
                </a:lnTo>
                <a:lnTo>
                  <a:pt x="2856" y="975"/>
                </a:lnTo>
                <a:lnTo>
                  <a:pt x="2856" y="973"/>
                </a:lnTo>
                <a:lnTo>
                  <a:pt x="2854" y="973"/>
                </a:lnTo>
                <a:lnTo>
                  <a:pt x="2852" y="973"/>
                </a:lnTo>
                <a:lnTo>
                  <a:pt x="2850" y="973"/>
                </a:lnTo>
                <a:lnTo>
                  <a:pt x="2850" y="973"/>
                </a:lnTo>
                <a:lnTo>
                  <a:pt x="2850" y="975"/>
                </a:lnTo>
                <a:close/>
                <a:moveTo>
                  <a:pt x="2829" y="954"/>
                </a:moveTo>
                <a:lnTo>
                  <a:pt x="2827" y="952"/>
                </a:lnTo>
                <a:lnTo>
                  <a:pt x="2827" y="954"/>
                </a:lnTo>
                <a:lnTo>
                  <a:pt x="2827" y="954"/>
                </a:lnTo>
                <a:lnTo>
                  <a:pt x="2829" y="956"/>
                </a:lnTo>
                <a:lnTo>
                  <a:pt x="2829" y="954"/>
                </a:lnTo>
                <a:close/>
                <a:moveTo>
                  <a:pt x="2827" y="958"/>
                </a:moveTo>
                <a:lnTo>
                  <a:pt x="2827" y="956"/>
                </a:lnTo>
                <a:lnTo>
                  <a:pt x="2829" y="958"/>
                </a:lnTo>
                <a:lnTo>
                  <a:pt x="2829" y="958"/>
                </a:lnTo>
                <a:lnTo>
                  <a:pt x="2829" y="956"/>
                </a:lnTo>
                <a:lnTo>
                  <a:pt x="2824" y="954"/>
                </a:lnTo>
                <a:lnTo>
                  <a:pt x="2822" y="952"/>
                </a:lnTo>
                <a:lnTo>
                  <a:pt x="2824" y="954"/>
                </a:lnTo>
                <a:lnTo>
                  <a:pt x="2827" y="958"/>
                </a:lnTo>
                <a:close/>
                <a:moveTo>
                  <a:pt x="2590" y="923"/>
                </a:moveTo>
                <a:lnTo>
                  <a:pt x="2590" y="923"/>
                </a:lnTo>
                <a:lnTo>
                  <a:pt x="2590" y="921"/>
                </a:lnTo>
                <a:lnTo>
                  <a:pt x="2588" y="918"/>
                </a:lnTo>
                <a:lnTo>
                  <a:pt x="2588" y="921"/>
                </a:lnTo>
                <a:lnTo>
                  <a:pt x="2588" y="921"/>
                </a:lnTo>
                <a:lnTo>
                  <a:pt x="2590" y="923"/>
                </a:lnTo>
                <a:lnTo>
                  <a:pt x="2590" y="923"/>
                </a:lnTo>
                <a:close/>
                <a:moveTo>
                  <a:pt x="2822" y="946"/>
                </a:moveTo>
                <a:lnTo>
                  <a:pt x="2824" y="948"/>
                </a:lnTo>
                <a:lnTo>
                  <a:pt x="2824" y="948"/>
                </a:lnTo>
                <a:lnTo>
                  <a:pt x="2827" y="948"/>
                </a:lnTo>
                <a:lnTo>
                  <a:pt x="2827" y="950"/>
                </a:lnTo>
                <a:lnTo>
                  <a:pt x="2827" y="950"/>
                </a:lnTo>
                <a:lnTo>
                  <a:pt x="2829" y="950"/>
                </a:lnTo>
                <a:lnTo>
                  <a:pt x="2829" y="950"/>
                </a:lnTo>
                <a:lnTo>
                  <a:pt x="2829" y="950"/>
                </a:lnTo>
                <a:lnTo>
                  <a:pt x="2827" y="948"/>
                </a:lnTo>
                <a:lnTo>
                  <a:pt x="2824" y="946"/>
                </a:lnTo>
                <a:lnTo>
                  <a:pt x="2824" y="946"/>
                </a:lnTo>
                <a:lnTo>
                  <a:pt x="2822" y="946"/>
                </a:lnTo>
                <a:lnTo>
                  <a:pt x="2822" y="944"/>
                </a:lnTo>
                <a:lnTo>
                  <a:pt x="2820" y="944"/>
                </a:lnTo>
                <a:lnTo>
                  <a:pt x="2822" y="944"/>
                </a:lnTo>
                <a:lnTo>
                  <a:pt x="2822" y="946"/>
                </a:lnTo>
                <a:close/>
                <a:moveTo>
                  <a:pt x="2822" y="941"/>
                </a:moveTo>
                <a:lnTo>
                  <a:pt x="2822" y="944"/>
                </a:lnTo>
                <a:lnTo>
                  <a:pt x="2822" y="941"/>
                </a:lnTo>
                <a:lnTo>
                  <a:pt x="2822" y="941"/>
                </a:lnTo>
                <a:lnTo>
                  <a:pt x="2822" y="941"/>
                </a:lnTo>
                <a:lnTo>
                  <a:pt x="2820" y="941"/>
                </a:lnTo>
                <a:lnTo>
                  <a:pt x="2820" y="941"/>
                </a:lnTo>
                <a:lnTo>
                  <a:pt x="2820" y="941"/>
                </a:lnTo>
                <a:lnTo>
                  <a:pt x="2820" y="941"/>
                </a:lnTo>
                <a:lnTo>
                  <a:pt x="2822" y="941"/>
                </a:lnTo>
                <a:close/>
                <a:moveTo>
                  <a:pt x="2816" y="939"/>
                </a:moveTo>
                <a:lnTo>
                  <a:pt x="2816" y="941"/>
                </a:lnTo>
                <a:lnTo>
                  <a:pt x="2816" y="944"/>
                </a:lnTo>
                <a:lnTo>
                  <a:pt x="2818" y="946"/>
                </a:lnTo>
                <a:lnTo>
                  <a:pt x="2818" y="944"/>
                </a:lnTo>
                <a:lnTo>
                  <a:pt x="2818" y="944"/>
                </a:lnTo>
                <a:lnTo>
                  <a:pt x="2818" y="944"/>
                </a:lnTo>
                <a:lnTo>
                  <a:pt x="2816" y="939"/>
                </a:lnTo>
                <a:lnTo>
                  <a:pt x="2818" y="939"/>
                </a:lnTo>
                <a:lnTo>
                  <a:pt x="2816" y="937"/>
                </a:lnTo>
                <a:lnTo>
                  <a:pt x="2816" y="937"/>
                </a:lnTo>
                <a:lnTo>
                  <a:pt x="2816" y="935"/>
                </a:lnTo>
                <a:lnTo>
                  <a:pt x="2816" y="935"/>
                </a:lnTo>
                <a:lnTo>
                  <a:pt x="2814" y="935"/>
                </a:lnTo>
                <a:lnTo>
                  <a:pt x="2816" y="937"/>
                </a:lnTo>
                <a:lnTo>
                  <a:pt x="2816" y="937"/>
                </a:lnTo>
                <a:lnTo>
                  <a:pt x="2814" y="939"/>
                </a:lnTo>
                <a:lnTo>
                  <a:pt x="2816" y="939"/>
                </a:lnTo>
                <a:close/>
                <a:moveTo>
                  <a:pt x="2829" y="956"/>
                </a:moveTo>
                <a:lnTo>
                  <a:pt x="2831" y="956"/>
                </a:lnTo>
                <a:lnTo>
                  <a:pt x="2831" y="958"/>
                </a:lnTo>
                <a:lnTo>
                  <a:pt x="2831" y="956"/>
                </a:lnTo>
                <a:lnTo>
                  <a:pt x="2829" y="956"/>
                </a:lnTo>
                <a:lnTo>
                  <a:pt x="2829" y="956"/>
                </a:lnTo>
                <a:close/>
                <a:moveTo>
                  <a:pt x="2688" y="780"/>
                </a:moveTo>
                <a:lnTo>
                  <a:pt x="2688" y="780"/>
                </a:lnTo>
                <a:lnTo>
                  <a:pt x="2686" y="782"/>
                </a:lnTo>
                <a:lnTo>
                  <a:pt x="2682" y="782"/>
                </a:lnTo>
                <a:lnTo>
                  <a:pt x="2684" y="782"/>
                </a:lnTo>
                <a:lnTo>
                  <a:pt x="2684" y="782"/>
                </a:lnTo>
                <a:lnTo>
                  <a:pt x="2688" y="780"/>
                </a:lnTo>
                <a:close/>
                <a:moveTo>
                  <a:pt x="2820" y="937"/>
                </a:moveTo>
                <a:lnTo>
                  <a:pt x="2820" y="937"/>
                </a:lnTo>
                <a:lnTo>
                  <a:pt x="2820" y="939"/>
                </a:lnTo>
                <a:lnTo>
                  <a:pt x="2822" y="939"/>
                </a:lnTo>
                <a:lnTo>
                  <a:pt x="2820" y="937"/>
                </a:lnTo>
                <a:lnTo>
                  <a:pt x="2820" y="937"/>
                </a:lnTo>
                <a:lnTo>
                  <a:pt x="2820" y="935"/>
                </a:lnTo>
                <a:lnTo>
                  <a:pt x="2818" y="933"/>
                </a:lnTo>
                <a:lnTo>
                  <a:pt x="2818" y="935"/>
                </a:lnTo>
                <a:lnTo>
                  <a:pt x="2816" y="935"/>
                </a:lnTo>
                <a:lnTo>
                  <a:pt x="2816" y="937"/>
                </a:lnTo>
                <a:lnTo>
                  <a:pt x="2818" y="937"/>
                </a:lnTo>
                <a:lnTo>
                  <a:pt x="2820" y="937"/>
                </a:lnTo>
                <a:close/>
                <a:moveTo>
                  <a:pt x="2963" y="1080"/>
                </a:moveTo>
                <a:lnTo>
                  <a:pt x="2963" y="1078"/>
                </a:lnTo>
                <a:lnTo>
                  <a:pt x="2963" y="1080"/>
                </a:lnTo>
                <a:lnTo>
                  <a:pt x="2963" y="1080"/>
                </a:lnTo>
                <a:lnTo>
                  <a:pt x="2961" y="1080"/>
                </a:lnTo>
                <a:lnTo>
                  <a:pt x="2961" y="1080"/>
                </a:lnTo>
                <a:lnTo>
                  <a:pt x="2961" y="1080"/>
                </a:lnTo>
                <a:lnTo>
                  <a:pt x="2961" y="1080"/>
                </a:lnTo>
                <a:lnTo>
                  <a:pt x="2963" y="1080"/>
                </a:lnTo>
                <a:lnTo>
                  <a:pt x="2963" y="1080"/>
                </a:lnTo>
                <a:close/>
                <a:moveTo>
                  <a:pt x="2982" y="1078"/>
                </a:moveTo>
                <a:lnTo>
                  <a:pt x="2982" y="1078"/>
                </a:lnTo>
                <a:lnTo>
                  <a:pt x="2982" y="1078"/>
                </a:lnTo>
                <a:lnTo>
                  <a:pt x="2982" y="1078"/>
                </a:lnTo>
                <a:lnTo>
                  <a:pt x="2984" y="1076"/>
                </a:lnTo>
                <a:lnTo>
                  <a:pt x="2986" y="1076"/>
                </a:lnTo>
                <a:lnTo>
                  <a:pt x="2984" y="1076"/>
                </a:lnTo>
                <a:lnTo>
                  <a:pt x="2984" y="1076"/>
                </a:lnTo>
                <a:lnTo>
                  <a:pt x="2982" y="1078"/>
                </a:lnTo>
                <a:lnTo>
                  <a:pt x="2982" y="1078"/>
                </a:lnTo>
                <a:lnTo>
                  <a:pt x="2982" y="1078"/>
                </a:lnTo>
                <a:close/>
                <a:moveTo>
                  <a:pt x="2990" y="1036"/>
                </a:moveTo>
                <a:lnTo>
                  <a:pt x="2986" y="1036"/>
                </a:lnTo>
                <a:lnTo>
                  <a:pt x="2986" y="1036"/>
                </a:lnTo>
                <a:lnTo>
                  <a:pt x="2986" y="1036"/>
                </a:lnTo>
                <a:lnTo>
                  <a:pt x="2984" y="1036"/>
                </a:lnTo>
                <a:lnTo>
                  <a:pt x="2984" y="1036"/>
                </a:lnTo>
                <a:lnTo>
                  <a:pt x="2982" y="1038"/>
                </a:lnTo>
                <a:lnTo>
                  <a:pt x="2982" y="1038"/>
                </a:lnTo>
                <a:lnTo>
                  <a:pt x="2984" y="1040"/>
                </a:lnTo>
                <a:lnTo>
                  <a:pt x="2986" y="1040"/>
                </a:lnTo>
                <a:lnTo>
                  <a:pt x="2988" y="1038"/>
                </a:lnTo>
                <a:lnTo>
                  <a:pt x="2988" y="1038"/>
                </a:lnTo>
                <a:lnTo>
                  <a:pt x="2988" y="1038"/>
                </a:lnTo>
                <a:lnTo>
                  <a:pt x="2986" y="1040"/>
                </a:lnTo>
                <a:lnTo>
                  <a:pt x="2986" y="1040"/>
                </a:lnTo>
                <a:lnTo>
                  <a:pt x="2990" y="1042"/>
                </a:lnTo>
                <a:lnTo>
                  <a:pt x="2992" y="1042"/>
                </a:lnTo>
                <a:lnTo>
                  <a:pt x="2992" y="1042"/>
                </a:lnTo>
                <a:lnTo>
                  <a:pt x="2992" y="1040"/>
                </a:lnTo>
                <a:lnTo>
                  <a:pt x="2992" y="1040"/>
                </a:lnTo>
                <a:lnTo>
                  <a:pt x="2992" y="1040"/>
                </a:lnTo>
                <a:lnTo>
                  <a:pt x="2992" y="1040"/>
                </a:lnTo>
                <a:lnTo>
                  <a:pt x="2992" y="1040"/>
                </a:lnTo>
                <a:lnTo>
                  <a:pt x="2992" y="1040"/>
                </a:lnTo>
                <a:lnTo>
                  <a:pt x="2992" y="1038"/>
                </a:lnTo>
                <a:lnTo>
                  <a:pt x="2990" y="1038"/>
                </a:lnTo>
                <a:lnTo>
                  <a:pt x="2990" y="1036"/>
                </a:lnTo>
                <a:lnTo>
                  <a:pt x="2990" y="1036"/>
                </a:lnTo>
                <a:close/>
                <a:moveTo>
                  <a:pt x="2988" y="1065"/>
                </a:moveTo>
                <a:lnTo>
                  <a:pt x="2986" y="1065"/>
                </a:lnTo>
                <a:lnTo>
                  <a:pt x="2984" y="1065"/>
                </a:lnTo>
                <a:lnTo>
                  <a:pt x="2984" y="1065"/>
                </a:lnTo>
                <a:lnTo>
                  <a:pt x="2986" y="1065"/>
                </a:lnTo>
                <a:lnTo>
                  <a:pt x="2988" y="1065"/>
                </a:lnTo>
                <a:lnTo>
                  <a:pt x="2988" y="1065"/>
                </a:lnTo>
                <a:lnTo>
                  <a:pt x="2990" y="1063"/>
                </a:lnTo>
                <a:lnTo>
                  <a:pt x="2990" y="1063"/>
                </a:lnTo>
                <a:lnTo>
                  <a:pt x="2988" y="1065"/>
                </a:lnTo>
                <a:close/>
                <a:moveTo>
                  <a:pt x="2986" y="1048"/>
                </a:moveTo>
                <a:lnTo>
                  <a:pt x="2984" y="1048"/>
                </a:lnTo>
                <a:lnTo>
                  <a:pt x="2982" y="1048"/>
                </a:lnTo>
                <a:lnTo>
                  <a:pt x="2982" y="1050"/>
                </a:lnTo>
                <a:lnTo>
                  <a:pt x="2984" y="1050"/>
                </a:lnTo>
                <a:lnTo>
                  <a:pt x="2984" y="1053"/>
                </a:lnTo>
                <a:lnTo>
                  <a:pt x="2984" y="1053"/>
                </a:lnTo>
                <a:lnTo>
                  <a:pt x="2982" y="1055"/>
                </a:lnTo>
                <a:lnTo>
                  <a:pt x="2984" y="1055"/>
                </a:lnTo>
                <a:lnTo>
                  <a:pt x="2984" y="1055"/>
                </a:lnTo>
                <a:lnTo>
                  <a:pt x="2986" y="1055"/>
                </a:lnTo>
                <a:lnTo>
                  <a:pt x="2986" y="1055"/>
                </a:lnTo>
                <a:lnTo>
                  <a:pt x="2986" y="1053"/>
                </a:lnTo>
                <a:lnTo>
                  <a:pt x="2986" y="1053"/>
                </a:lnTo>
                <a:lnTo>
                  <a:pt x="2986" y="1050"/>
                </a:lnTo>
                <a:lnTo>
                  <a:pt x="2986" y="1050"/>
                </a:lnTo>
                <a:lnTo>
                  <a:pt x="2986" y="1048"/>
                </a:lnTo>
                <a:lnTo>
                  <a:pt x="2986" y="1048"/>
                </a:lnTo>
                <a:close/>
                <a:moveTo>
                  <a:pt x="2988" y="1082"/>
                </a:moveTo>
                <a:lnTo>
                  <a:pt x="2988" y="1082"/>
                </a:lnTo>
                <a:lnTo>
                  <a:pt x="2990" y="1082"/>
                </a:lnTo>
                <a:lnTo>
                  <a:pt x="2990" y="1082"/>
                </a:lnTo>
                <a:lnTo>
                  <a:pt x="2990" y="1082"/>
                </a:lnTo>
                <a:lnTo>
                  <a:pt x="2990" y="1082"/>
                </a:lnTo>
                <a:lnTo>
                  <a:pt x="2990" y="1080"/>
                </a:lnTo>
                <a:lnTo>
                  <a:pt x="2990" y="1082"/>
                </a:lnTo>
                <a:lnTo>
                  <a:pt x="2990" y="1082"/>
                </a:lnTo>
                <a:lnTo>
                  <a:pt x="2988" y="1082"/>
                </a:lnTo>
                <a:close/>
                <a:moveTo>
                  <a:pt x="2961" y="1067"/>
                </a:moveTo>
                <a:lnTo>
                  <a:pt x="2961" y="1067"/>
                </a:lnTo>
                <a:lnTo>
                  <a:pt x="2961" y="1067"/>
                </a:lnTo>
                <a:lnTo>
                  <a:pt x="2961" y="1069"/>
                </a:lnTo>
                <a:lnTo>
                  <a:pt x="2961" y="1069"/>
                </a:lnTo>
                <a:lnTo>
                  <a:pt x="2961" y="1069"/>
                </a:lnTo>
                <a:lnTo>
                  <a:pt x="2963" y="1067"/>
                </a:lnTo>
                <a:lnTo>
                  <a:pt x="2963" y="1067"/>
                </a:lnTo>
                <a:lnTo>
                  <a:pt x="2961" y="1067"/>
                </a:lnTo>
                <a:close/>
                <a:moveTo>
                  <a:pt x="2963" y="1042"/>
                </a:moveTo>
                <a:lnTo>
                  <a:pt x="2963" y="1044"/>
                </a:lnTo>
                <a:lnTo>
                  <a:pt x="2963" y="1044"/>
                </a:lnTo>
                <a:lnTo>
                  <a:pt x="2963" y="1044"/>
                </a:lnTo>
                <a:lnTo>
                  <a:pt x="2963" y="1044"/>
                </a:lnTo>
                <a:lnTo>
                  <a:pt x="2963" y="1044"/>
                </a:lnTo>
                <a:lnTo>
                  <a:pt x="2965" y="1044"/>
                </a:lnTo>
                <a:lnTo>
                  <a:pt x="2965" y="1044"/>
                </a:lnTo>
                <a:lnTo>
                  <a:pt x="2963" y="1042"/>
                </a:lnTo>
                <a:lnTo>
                  <a:pt x="2963" y="1042"/>
                </a:lnTo>
                <a:lnTo>
                  <a:pt x="2963" y="1042"/>
                </a:lnTo>
                <a:close/>
                <a:moveTo>
                  <a:pt x="2963" y="1074"/>
                </a:moveTo>
                <a:lnTo>
                  <a:pt x="2963" y="1074"/>
                </a:lnTo>
                <a:lnTo>
                  <a:pt x="2963" y="1071"/>
                </a:lnTo>
                <a:lnTo>
                  <a:pt x="2963" y="1071"/>
                </a:lnTo>
                <a:lnTo>
                  <a:pt x="2963" y="1071"/>
                </a:lnTo>
                <a:lnTo>
                  <a:pt x="2963" y="1071"/>
                </a:lnTo>
                <a:lnTo>
                  <a:pt x="2961" y="1074"/>
                </a:lnTo>
                <a:lnTo>
                  <a:pt x="2963" y="1074"/>
                </a:lnTo>
                <a:close/>
                <a:moveTo>
                  <a:pt x="2961" y="1063"/>
                </a:moveTo>
                <a:lnTo>
                  <a:pt x="2959" y="1065"/>
                </a:lnTo>
                <a:lnTo>
                  <a:pt x="2959" y="1065"/>
                </a:lnTo>
                <a:lnTo>
                  <a:pt x="2961" y="1065"/>
                </a:lnTo>
                <a:lnTo>
                  <a:pt x="2961" y="1063"/>
                </a:lnTo>
                <a:lnTo>
                  <a:pt x="2961" y="1063"/>
                </a:lnTo>
                <a:lnTo>
                  <a:pt x="2961" y="1063"/>
                </a:lnTo>
                <a:close/>
                <a:moveTo>
                  <a:pt x="2948" y="1059"/>
                </a:moveTo>
                <a:lnTo>
                  <a:pt x="2948" y="1059"/>
                </a:lnTo>
                <a:lnTo>
                  <a:pt x="2948" y="1059"/>
                </a:lnTo>
                <a:lnTo>
                  <a:pt x="2948" y="1059"/>
                </a:lnTo>
                <a:lnTo>
                  <a:pt x="2946" y="1059"/>
                </a:lnTo>
                <a:lnTo>
                  <a:pt x="2948" y="1059"/>
                </a:lnTo>
                <a:lnTo>
                  <a:pt x="2948" y="1059"/>
                </a:lnTo>
                <a:lnTo>
                  <a:pt x="2948" y="1059"/>
                </a:lnTo>
                <a:lnTo>
                  <a:pt x="2948" y="1059"/>
                </a:lnTo>
                <a:lnTo>
                  <a:pt x="2948" y="1059"/>
                </a:lnTo>
                <a:lnTo>
                  <a:pt x="2948" y="1059"/>
                </a:lnTo>
                <a:close/>
                <a:moveTo>
                  <a:pt x="2975" y="1025"/>
                </a:moveTo>
                <a:lnTo>
                  <a:pt x="2973" y="1025"/>
                </a:lnTo>
                <a:lnTo>
                  <a:pt x="2973" y="1025"/>
                </a:lnTo>
                <a:lnTo>
                  <a:pt x="2971" y="1025"/>
                </a:lnTo>
                <a:lnTo>
                  <a:pt x="2971" y="1025"/>
                </a:lnTo>
                <a:lnTo>
                  <a:pt x="2971" y="1025"/>
                </a:lnTo>
                <a:lnTo>
                  <a:pt x="2971" y="1027"/>
                </a:lnTo>
                <a:lnTo>
                  <a:pt x="2971" y="1027"/>
                </a:lnTo>
                <a:lnTo>
                  <a:pt x="2973" y="1027"/>
                </a:lnTo>
                <a:lnTo>
                  <a:pt x="2973" y="1027"/>
                </a:lnTo>
                <a:lnTo>
                  <a:pt x="2973" y="1025"/>
                </a:lnTo>
                <a:lnTo>
                  <a:pt x="2973" y="1025"/>
                </a:lnTo>
                <a:lnTo>
                  <a:pt x="2973" y="1027"/>
                </a:lnTo>
                <a:lnTo>
                  <a:pt x="2973" y="1027"/>
                </a:lnTo>
                <a:lnTo>
                  <a:pt x="2973" y="1027"/>
                </a:lnTo>
                <a:lnTo>
                  <a:pt x="2975" y="1027"/>
                </a:lnTo>
                <a:lnTo>
                  <a:pt x="2975" y="1027"/>
                </a:lnTo>
                <a:lnTo>
                  <a:pt x="2975" y="1025"/>
                </a:lnTo>
                <a:lnTo>
                  <a:pt x="2975" y="1025"/>
                </a:lnTo>
                <a:lnTo>
                  <a:pt x="2977" y="1023"/>
                </a:lnTo>
                <a:lnTo>
                  <a:pt x="2975" y="1025"/>
                </a:lnTo>
                <a:lnTo>
                  <a:pt x="2975" y="1025"/>
                </a:lnTo>
                <a:close/>
                <a:moveTo>
                  <a:pt x="2982" y="1021"/>
                </a:moveTo>
                <a:lnTo>
                  <a:pt x="2982" y="1021"/>
                </a:lnTo>
                <a:lnTo>
                  <a:pt x="2980" y="1023"/>
                </a:lnTo>
                <a:lnTo>
                  <a:pt x="2982" y="1023"/>
                </a:lnTo>
                <a:lnTo>
                  <a:pt x="2984" y="1023"/>
                </a:lnTo>
                <a:lnTo>
                  <a:pt x="2984" y="1021"/>
                </a:lnTo>
                <a:lnTo>
                  <a:pt x="2984" y="1021"/>
                </a:lnTo>
                <a:lnTo>
                  <a:pt x="2982" y="1021"/>
                </a:lnTo>
                <a:close/>
                <a:moveTo>
                  <a:pt x="2969" y="1063"/>
                </a:moveTo>
                <a:lnTo>
                  <a:pt x="2971" y="1063"/>
                </a:lnTo>
                <a:lnTo>
                  <a:pt x="2971" y="1065"/>
                </a:lnTo>
                <a:lnTo>
                  <a:pt x="2971" y="1065"/>
                </a:lnTo>
                <a:lnTo>
                  <a:pt x="2973" y="1065"/>
                </a:lnTo>
                <a:lnTo>
                  <a:pt x="2973" y="1065"/>
                </a:lnTo>
                <a:lnTo>
                  <a:pt x="2973" y="1065"/>
                </a:lnTo>
                <a:lnTo>
                  <a:pt x="2971" y="1063"/>
                </a:lnTo>
                <a:lnTo>
                  <a:pt x="2971" y="1063"/>
                </a:lnTo>
                <a:lnTo>
                  <a:pt x="2969" y="1063"/>
                </a:lnTo>
                <a:close/>
                <a:moveTo>
                  <a:pt x="2977" y="1074"/>
                </a:moveTo>
                <a:lnTo>
                  <a:pt x="2977" y="1071"/>
                </a:lnTo>
                <a:lnTo>
                  <a:pt x="2977" y="1071"/>
                </a:lnTo>
                <a:lnTo>
                  <a:pt x="2977" y="1071"/>
                </a:lnTo>
                <a:lnTo>
                  <a:pt x="2975" y="1074"/>
                </a:lnTo>
                <a:lnTo>
                  <a:pt x="2975" y="1076"/>
                </a:lnTo>
                <a:lnTo>
                  <a:pt x="2977" y="1076"/>
                </a:lnTo>
                <a:lnTo>
                  <a:pt x="2977" y="1076"/>
                </a:lnTo>
                <a:lnTo>
                  <a:pt x="2977" y="1074"/>
                </a:lnTo>
                <a:close/>
                <a:moveTo>
                  <a:pt x="2977" y="1067"/>
                </a:moveTo>
                <a:lnTo>
                  <a:pt x="2977" y="1067"/>
                </a:lnTo>
                <a:lnTo>
                  <a:pt x="2975" y="1067"/>
                </a:lnTo>
                <a:lnTo>
                  <a:pt x="2975" y="1067"/>
                </a:lnTo>
                <a:lnTo>
                  <a:pt x="2975" y="1067"/>
                </a:lnTo>
                <a:lnTo>
                  <a:pt x="2975" y="1067"/>
                </a:lnTo>
                <a:lnTo>
                  <a:pt x="2977" y="1067"/>
                </a:lnTo>
                <a:close/>
                <a:moveTo>
                  <a:pt x="2973" y="1071"/>
                </a:moveTo>
                <a:lnTo>
                  <a:pt x="2971" y="1074"/>
                </a:lnTo>
                <a:lnTo>
                  <a:pt x="2971" y="1074"/>
                </a:lnTo>
                <a:lnTo>
                  <a:pt x="2971" y="1076"/>
                </a:lnTo>
                <a:lnTo>
                  <a:pt x="2973" y="1076"/>
                </a:lnTo>
                <a:lnTo>
                  <a:pt x="2973" y="1074"/>
                </a:lnTo>
                <a:lnTo>
                  <a:pt x="2973" y="1074"/>
                </a:lnTo>
                <a:lnTo>
                  <a:pt x="2973" y="1071"/>
                </a:lnTo>
                <a:lnTo>
                  <a:pt x="2973" y="1071"/>
                </a:lnTo>
                <a:close/>
                <a:moveTo>
                  <a:pt x="2977" y="1084"/>
                </a:moveTo>
                <a:lnTo>
                  <a:pt x="2977" y="1084"/>
                </a:lnTo>
                <a:lnTo>
                  <a:pt x="2975" y="1084"/>
                </a:lnTo>
                <a:lnTo>
                  <a:pt x="2975" y="1084"/>
                </a:lnTo>
                <a:lnTo>
                  <a:pt x="2975" y="1084"/>
                </a:lnTo>
                <a:lnTo>
                  <a:pt x="2975" y="1084"/>
                </a:lnTo>
                <a:lnTo>
                  <a:pt x="2975" y="1084"/>
                </a:lnTo>
                <a:lnTo>
                  <a:pt x="2975" y="1086"/>
                </a:lnTo>
                <a:lnTo>
                  <a:pt x="2975" y="1086"/>
                </a:lnTo>
                <a:lnTo>
                  <a:pt x="2977" y="1084"/>
                </a:lnTo>
                <a:close/>
                <a:moveTo>
                  <a:pt x="2980" y="1017"/>
                </a:moveTo>
                <a:lnTo>
                  <a:pt x="2977" y="1015"/>
                </a:lnTo>
                <a:lnTo>
                  <a:pt x="2977" y="1017"/>
                </a:lnTo>
                <a:lnTo>
                  <a:pt x="2977" y="1017"/>
                </a:lnTo>
                <a:lnTo>
                  <a:pt x="2980" y="1017"/>
                </a:lnTo>
                <a:lnTo>
                  <a:pt x="2980" y="1017"/>
                </a:lnTo>
                <a:lnTo>
                  <a:pt x="2980" y="1017"/>
                </a:lnTo>
                <a:close/>
                <a:moveTo>
                  <a:pt x="2975" y="1080"/>
                </a:moveTo>
                <a:lnTo>
                  <a:pt x="2975" y="1080"/>
                </a:lnTo>
                <a:lnTo>
                  <a:pt x="2975" y="1080"/>
                </a:lnTo>
                <a:lnTo>
                  <a:pt x="2973" y="1078"/>
                </a:lnTo>
                <a:lnTo>
                  <a:pt x="2973" y="1078"/>
                </a:lnTo>
                <a:lnTo>
                  <a:pt x="2973" y="1080"/>
                </a:lnTo>
                <a:lnTo>
                  <a:pt x="2975" y="1080"/>
                </a:lnTo>
                <a:close/>
                <a:moveTo>
                  <a:pt x="2695" y="780"/>
                </a:moveTo>
                <a:lnTo>
                  <a:pt x="2695" y="780"/>
                </a:lnTo>
                <a:lnTo>
                  <a:pt x="2692" y="780"/>
                </a:lnTo>
                <a:lnTo>
                  <a:pt x="2690" y="780"/>
                </a:lnTo>
                <a:lnTo>
                  <a:pt x="2690" y="780"/>
                </a:lnTo>
                <a:lnTo>
                  <a:pt x="2690" y="780"/>
                </a:lnTo>
                <a:lnTo>
                  <a:pt x="2690" y="780"/>
                </a:lnTo>
                <a:lnTo>
                  <a:pt x="2695" y="780"/>
                </a:lnTo>
                <a:close/>
                <a:moveTo>
                  <a:pt x="2967" y="1013"/>
                </a:moveTo>
                <a:lnTo>
                  <a:pt x="2965" y="1011"/>
                </a:lnTo>
                <a:lnTo>
                  <a:pt x="2965" y="1011"/>
                </a:lnTo>
                <a:lnTo>
                  <a:pt x="2965" y="1011"/>
                </a:lnTo>
                <a:lnTo>
                  <a:pt x="2963" y="1013"/>
                </a:lnTo>
                <a:lnTo>
                  <a:pt x="2963" y="1013"/>
                </a:lnTo>
                <a:lnTo>
                  <a:pt x="2965" y="1015"/>
                </a:lnTo>
                <a:lnTo>
                  <a:pt x="2967" y="1015"/>
                </a:lnTo>
                <a:lnTo>
                  <a:pt x="2967" y="1013"/>
                </a:lnTo>
                <a:lnTo>
                  <a:pt x="2967" y="1013"/>
                </a:lnTo>
                <a:lnTo>
                  <a:pt x="2967" y="1013"/>
                </a:lnTo>
                <a:close/>
                <a:moveTo>
                  <a:pt x="2921" y="644"/>
                </a:moveTo>
                <a:lnTo>
                  <a:pt x="2921" y="644"/>
                </a:lnTo>
                <a:lnTo>
                  <a:pt x="2921" y="644"/>
                </a:lnTo>
                <a:lnTo>
                  <a:pt x="2919" y="644"/>
                </a:lnTo>
                <a:lnTo>
                  <a:pt x="2919" y="644"/>
                </a:lnTo>
                <a:lnTo>
                  <a:pt x="2919" y="644"/>
                </a:lnTo>
                <a:lnTo>
                  <a:pt x="2921" y="644"/>
                </a:lnTo>
                <a:lnTo>
                  <a:pt x="2921" y="644"/>
                </a:lnTo>
                <a:close/>
                <a:moveTo>
                  <a:pt x="2915" y="575"/>
                </a:moveTo>
                <a:lnTo>
                  <a:pt x="2912" y="575"/>
                </a:lnTo>
                <a:lnTo>
                  <a:pt x="2915" y="577"/>
                </a:lnTo>
                <a:lnTo>
                  <a:pt x="2915" y="577"/>
                </a:lnTo>
                <a:lnTo>
                  <a:pt x="2917" y="577"/>
                </a:lnTo>
                <a:lnTo>
                  <a:pt x="2917" y="577"/>
                </a:lnTo>
                <a:lnTo>
                  <a:pt x="2917" y="577"/>
                </a:lnTo>
                <a:lnTo>
                  <a:pt x="2917" y="577"/>
                </a:lnTo>
                <a:lnTo>
                  <a:pt x="2919" y="577"/>
                </a:lnTo>
                <a:lnTo>
                  <a:pt x="2919" y="575"/>
                </a:lnTo>
                <a:lnTo>
                  <a:pt x="2917" y="575"/>
                </a:lnTo>
                <a:lnTo>
                  <a:pt x="2917" y="577"/>
                </a:lnTo>
                <a:lnTo>
                  <a:pt x="2915" y="577"/>
                </a:lnTo>
                <a:lnTo>
                  <a:pt x="2915" y="575"/>
                </a:lnTo>
                <a:lnTo>
                  <a:pt x="2915" y="575"/>
                </a:lnTo>
                <a:lnTo>
                  <a:pt x="2915" y="575"/>
                </a:lnTo>
                <a:close/>
                <a:moveTo>
                  <a:pt x="2933" y="640"/>
                </a:moveTo>
                <a:lnTo>
                  <a:pt x="2931" y="640"/>
                </a:lnTo>
                <a:lnTo>
                  <a:pt x="2931" y="640"/>
                </a:lnTo>
                <a:lnTo>
                  <a:pt x="2929" y="640"/>
                </a:lnTo>
                <a:lnTo>
                  <a:pt x="2929" y="640"/>
                </a:lnTo>
                <a:lnTo>
                  <a:pt x="2927" y="640"/>
                </a:lnTo>
                <a:lnTo>
                  <a:pt x="2927" y="642"/>
                </a:lnTo>
                <a:lnTo>
                  <a:pt x="2929" y="642"/>
                </a:lnTo>
                <a:lnTo>
                  <a:pt x="2929" y="642"/>
                </a:lnTo>
                <a:lnTo>
                  <a:pt x="2929" y="642"/>
                </a:lnTo>
                <a:lnTo>
                  <a:pt x="2929" y="644"/>
                </a:lnTo>
                <a:lnTo>
                  <a:pt x="2931" y="644"/>
                </a:lnTo>
                <a:lnTo>
                  <a:pt x="2931" y="642"/>
                </a:lnTo>
                <a:lnTo>
                  <a:pt x="2931" y="642"/>
                </a:lnTo>
                <a:lnTo>
                  <a:pt x="2931" y="642"/>
                </a:lnTo>
                <a:lnTo>
                  <a:pt x="2933" y="640"/>
                </a:lnTo>
                <a:close/>
                <a:moveTo>
                  <a:pt x="2929" y="671"/>
                </a:moveTo>
                <a:lnTo>
                  <a:pt x="2931" y="671"/>
                </a:lnTo>
                <a:lnTo>
                  <a:pt x="2933" y="671"/>
                </a:lnTo>
                <a:lnTo>
                  <a:pt x="2933" y="673"/>
                </a:lnTo>
                <a:lnTo>
                  <a:pt x="2933" y="675"/>
                </a:lnTo>
                <a:lnTo>
                  <a:pt x="2933" y="675"/>
                </a:lnTo>
                <a:lnTo>
                  <a:pt x="2936" y="675"/>
                </a:lnTo>
                <a:lnTo>
                  <a:pt x="2938" y="671"/>
                </a:lnTo>
                <a:lnTo>
                  <a:pt x="2938" y="673"/>
                </a:lnTo>
                <a:lnTo>
                  <a:pt x="2938" y="673"/>
                </a:lnTo>
                <a:lnTo>
                  <a:pt x="2940" y="671"/>
                </a:lnTo>
                <a:lnTo>
                  <a:pt x="2942" y="671"/>
                </a:lnTo>
                <a:lnTo>
                  <a:pt x="2940" y="669"/>
                </a:lnTo>
                <a:lnTo>
                  <a:pt x="2940" y="669"/>
                </a:lnTo>
                <a:lnTo>
                  <a:pt x="2938" y="667"/>
                </a:lnTo>
                <a:lnTo>
                  <a:pt x="2938" y="667"/>
                </a:lnTo>
                <a:lnTo>
                  <a:pt x="2938" y="667"/>
                </a:lnTo>
                <a:lnTo>
                  <a:pt x="2936" y="667"/>
                </a:lnTo>
                <a:lnTo>
                  <a:pt x="2936" y="667"/>
                </a:lnTo>
                <a:lnTo>
                  <a:pt x="2933" y="667"/>
                </a:lnTo>
                <a:lnTo>
                  <a:pt x="2933" y="669"/>
                </a:lnTo>
                <a:lnTo>
                  <a:pt x="2927" y="669"/>
                </a:lnTo>
                <a:lnTo>
                  <a:pt x="2929" y="671"/>
                </a:lnTo>
                <a:close/>
                <a:moveTo>
                  <a:pt x="2923" y="640"/>
                </a:moveTo>
                <a:lnTo>
                  <a:pt x="2925" y="640"/>
                </a:lnTo>
                <a:lnTo>
                  <a:pt x="2927" y="640"/>
                </a:lnTo>
                <a:lnTo>
                  <a:pt x="2927" y="640"/>
                </a:lnTo>
                <a:lnTo>
                  <a:pt x="2925" y="637"/>
                </a:lnTo>
                <a:lnTo>
                  <a:pt x="2925" y="637"/>
                </a:lnTo>
                <a:lnTo>
                  <a:pt x="2925" y="637"/>
                </a:lnTo>
                <a:lnTo>
                  <a:pt x="2923" y="637"/>
                </a:lnTo>
                <a:lnTo>
                  <a:pt x="2923" y="637"/>
                </a:lnTo>
                <a:lnTo>
                  <a:pt x="2925" y="637"/>
                </a:lnTo>
                <a:lnTo>
                  <a:pt x="2923" y="637"/>
                </a:lnTo>
                <a:lnTo>
                  <a:pt x="2923" y="640"/>
                </a:lnTo>
                <a:close/>
                <a:moveTo>
                  <a:pt x="2904" y="646"/>
                </a:moveTo>
                <a:lnTo>
                  <a:pt x="2906" y="646"/>
                </a:lnTo>
                <a:lnTo>
                  <a:pt x="2906" y="646"/>
                </a:lnTo>
                <a:lnTo>
                  <a:pt x="2906" y="646"/>
                </a:lnTo>
                <a:lnTo>
                  <a:pt x="2904" y="646"/>
                </a:lnTo>
                <a:lnTo>
                  <a:pt x="2904" y="646"/>
                </a:lnTo>
                <a:lnTo>
                  <a:pt x="2904" y="646"/>
                </a:lnTo>
                <a:lnTo>
                  <a:pt x="2904" y="646"/>
                </a:lnTo>
                <a:lnTo>
                  <a:pt x="2904" y="646"/>
                </a:lnTo>
                <a:lnTo>
                  <a:pt x="2904" y="646"/>
                </a:lnTo>
                <a:close/>
                <a:moveTo>
                  <a:pt x="2892" y="644"/>
                </a:moveTo>
                <a:lnTo>
                  <a:pt x="2892" y="644"/>
                </a:lnTo>
                <a:lnTo>
                  <a:pt x="2894" y="644"/>
                </a:lnTo>
                <a:lnTo>
                  <a:pt x="2892" y="644"/>
                </a:lnTo>
                <a:lnTo>
                  <a:pt x="2892" y="642"/>
                </a:lnTo>
                <a:lnTo>
                  <a:pt x="2892" y="642"/>
                </a:lnTo>
                <a:lnTo>
                  <a:pt x="2892" y="644"/>
                </a:lnTo>
                <a:lnTo>
                  <a:pt x="2892" y="644"/>
                </a:lnTo>
                <a:lnTo>
                  <a:pt x="2892" y="644"/>
                </a:lnTo>
                <a:lnTo>
                  <a:pt x="2892" y="644"/>
                </a:lnTo>
                <a:close/>
                <a:moveTo>
                  <a:pt x="2885" y="692"/>
                </a:moveTo>
                <a:lnTo>
                  <a:pt x="2885" y="690"/>
                </a:lnTo>
                <a:lnTo>
                  <a:pt x="2887" y="690"/>
                </a:lnTo>
                <a:lnTo>
                  <a:pt x="2887" y="690"/>
                </a:lnTo>
                <a:lnTo>
                  <a:pt x="2885" y="690"/>
                </a:lnTo>
                <a:lnTo>
                  <a:pt x="2883" y="690"/>
                </a:lnTo>
                <a:lnTo>
                  <a:pt x="2885" y="692"/>
                </a:lnTo>
                <a:lnTo>
                  <a:pt x="2885" y="692"/>
                </a:lnTo>
                <a:close/>
                <a:moveTo>
                  <a:pt x="2877" y="656"/>
                </a:moveTo>
                <a:lnTo>
                  <a:pt x="2877" y="656"/>
                </a:lnTo>
                <a:lnTo>
                  <a:pt x="2877" y="658"/>
                </a:lnTo>
                <a:lnTo>
                  <a:pt x="2877" y="658"/>
                </a:lnTo>
                <a:lnTo>
                  <a:pt x="2877" y="658"/>
                </a:lnTo>
                <a:lnTo>
                  <a:pt x="2877" y="658"/>
                </a:lnTo>
                <a:lnTo>
                  <a:pt x="2877" y="658"/>
                </a:lnTo>
                <a:lnTo>
                  <a:pt x="2879" y="656"/>
                </a:lnTo>
                <a:lnTo>
                  <a:pt x="2879" y="656"/>
                </a:lnTo>
                <a:lnTo>
                  <a:pt x="2877" y="656"/>
                </a:lnTo>
                <a:close/>
                <a:moveTo>
                  <a:pt x="2896" y="642"/>
                </a:moveTo>
                <a:lnTo>
                  <a:pt x="2894" y="642"/>
                </a:lnTo>
                <a:lnTo>
                  <a:pt x="2894" y="642"/>
                </a:lnTo>
                <a:lnTo>
                  <a:pt x="2894" y="642"/>
                </a:lnTo>
                <a:lnTo>
                  <a:pt x="2894" y="642"/>
                </a:lnTo>
                <a:lnTo>
                  <a:pt x="2894" y="642"/>
                </a:lnTo>
                <a:lnTo>
                  <a:pt x="2894" y="644"/>
                </a:lnTo>
                <a:lnTo>
                  <a:pt x="2894" y="646"/>
                </a:lnTo>
                <a:lnTo>
                  <a:pt x="2898" y="644"/>
                </a:lnTo>
                <a:lnTo>
                  <a:pt x="2898" y="644"/>
                </a:lnTo>
                <a:lnTo>
                  <a:pt x="2898" y="644"/>
                </a:lnTo>
                <a:lnTo>
                  <a:pt x="2898" y="642"/>
                </a:lnTo>
                <a:lnTo>
                  <a:pt x="2900" y="642"/>
                </a:lnTo>
                <a:lnTo>
                  <a:pt x="2900" y="642"/>
                </a:lnTo>
                <a:lnTo>
                  <a:pt x="2900" y="642"/>
                </a:lnTo>
                <a:lnTo>
                  <a:pt x="2902" y="642"/>
                </a:lnTo>
                <a:lnTo>
                  <a:pt x="2900" y="642"/>
                </a:lnTo>
                <a:lnTo>
                  <a:pt x="2900" y="640"/>
                </a:lnTo>
                <a:lnTo>
                  <a:pt x="2900" y="640"/>
                </a:lnTo>
                <a:lnTo>
                  <a:pt x="2898" y="640"/>
                </a:lnTo>
                <a:lnTo>
                  <a:pt x="2898" y="640"/>
                </a:lnTo>
                <a:lnTo>
                  <a:pt x="2898" y="640"/>
                </a:lnTo>
                <a:lnTo>
                  <a:pt x="2898" y="640"/>
                </a:lnTo>
                <a:lnTo>
                  <a:pt x="2896" y="640"/>
                </a:lnTo>
                <a:lnTo>
                  <a:pt x="2896" y="637"/>
                </a:lnTo>
                <a:lnTo>
                  <a:pt x="2896" y="637"/>
                </a:lnTo>
                <a:lnTo>
                  <a:pt x="2894" y="640"/>
                </a:lnTo>
                <a:lnTo>
                  <a:pt x="2896" y="640"/>
                </a:lnTo>
                <a:lnTo>
                  <a:pt x="2896" y="640"/>
                </a:lnTo>
                <a:lnTo>
                  <a:pt x="2896" y="640"/>
                </a:lnTo>
                <a:lnTo>
                  <a:pt x="2896" y="642"/>
                </a:lnTo>
                <a:lnTo>
                  <a:pt x="2896" y="642"/>
                </a:lnTo>
                <a:close/>
                <a:moveTo>
                  <a:pt x="3623" y="495"/>
                </a:moveTo>
                <a:lnTo>
                  <a:pt x="3621" y="495"/>
                </a:lnTo>
                <a:lnTo>
                  <a:pt x="3619" y="495"/>
                </a:lnTo>
                <a:lnTo>
                  <a:pt x="3616" y="495"/>
                </a:lnTo>
                <a:lnTo>
                  <a:pt x="3614" y="493"/>
                </a:lnTo>
                <a:lnTo>
                  <a:pt x="3614" y="495"/>
                </a:lnTo>
                <a:lnTo>
                  <a:pt x="3616" y="497"/>
                </a:lnTo>
                <a:lnTo>
                  <a:pt x="3619" y="499"/>
                </a:lnTo>
                <a:lnTo>
                  <a:pt x="3623" y="499"/>
                </a:lnTo>
                <a:lnTo>
                  <a:pt x="3623" y="499"/>
                </a:lnTo>
                <a:lnTo>
                  <a:pt x="3623" y="497"/>
                </a:lnTo>
                <a:lnTo>
                  <a:pt x="3623" y="497"/>
                </a:lnTo>
                <a:lnTo>
                  <a:pt x="3623" y="497"/>
                </a:lnTo>
                <a:lnTo>
                  <a:pt x="3623" y="495"/>
                </a:lnTo>
                <a:close/>
                <a:moveTo>
                  <a:pt x="3583" y="428"/>
                </a:moveTo>
                <a:lnTo>
                  <a:pt x="3583" y="426"/>
                </a:lnTo>
                <a:lnTo>
                  <a:pt x="3583" y="424"/>
                </a:lnTo>
                <a:lnTo>
                  <a:pt x="3581" y="424"/>
                </a:lnTo>
                <a:lnTo>
                  <a:pt x="3579" y="426"/>
                </a:lnTo>
                <a:lnTo>
                  <a:pt x="3579" y="426"/>
                </a:lnTo>
                <a:lnTo>
                  <a:pt x="3579" y="428"/>
                </a:lnTo>
                <a:lnTo>
                  <a:pt x="3583" y="428"/>
                </a:lnTo>
                <a:close/>
                <a:moveTo>
                  <a:pt x="3126" y="533"/>
                </a:moveTo>
                <a:lnTo>
                  <a:pt x="3126" y="531"/>
                </a:lnTo>
                <a:lnTo>
                  <a:pt x="3126" y="531"/>
                </a:lnTo>
                <a:lnTo>
                  <a:pt x="3124" y="531"/>
                </a:lnTo>
                <a:lnTo>
                  <a:pt x="3124" y="531"/>
                </a:lnTo>
                <a:lnTo>
                  <a:pt x="3122" y="531"/>
                </a:lnTo>
                <a:lnTo>
                  <a:pt x="3122" y="533"/>
                </a:lnTo>
                <a:lnTo>
                  <a:pt x="3124" y="535"/>
                </a:lnTo>
                <a:lnTo>
                  <a:pt x="3124" y="535"/>
                </a:lnTo>
                <a:lnTo>
                  <a:pt x="3126" y="535"/>
                </a:lnTo>
                <a:lnTo>
                  <a:pt x="3126" y="535"/>
                </a:lnTo>
                <a:lnTo>
                  <a:pt x="3126" y="535"/>
                </a:lnTo>
                <a:lnTo>
                  <a:pt x="3126" y="533"/>
                </a:lnTo>
                <a:lnTo>
                  <a:pt x="3126" y="533"/>
                </a:lnTo>
                <a:close/>
                <a:moveTo>
                  <a:pt x="4233" y="289"/>
                </a:moveTo>
                <a:lnTo>
                  <a:pt x="4230" y="292"/>
                </a:lnTo>
                <a:lnTo>
                  <a:pt x="4230" y="292"/>
                </a:lnTo>
                <a:lnTo>
                  <a:pt x="4230" y="294"/>
                </a:lnTo>
                <a:lnTo>
                  <a:pt x="4230" y="294"/>
                </a:lnTo>
                <a:lnTo>
                  <a:pt x="4228" y="296"/>
                </a:lnTo>
                <a:lnTo>
                  <a:pt x="4224" y="296"/>
                </a:lnTo>
                <a:lnTo>
                  <a:pt x="4224" y="296"/>
                </a:lnTo>
                <a:lnTo>
                  <a:pt x="4222" y="296"/>
                </a:lnTo>
                <a:lnTo>
                  <a:pt x="4224" y="298"/>
                </a:lnTo>
                <a:lnTo>
                  <a:pt x="4228" y="300"/>
                </a:lnTo>
                <a:lnTo>
                  <a:pt x="4233" y="302"/>
                </a:lnTo>
                <a:lnTo>
                  <a:pt x="4233" y="302"/>
                </a:lnTo>
                <a:lnTo>
                  <a:pt x="4241" y="302"/>
                </a:lnTo>
                <a:lnTo>
                  <a:pt x="4243" y="302"/>
                </a:lnTo>
                <a:lnTo>
                  <a:pt x="4245" y="300"/>
                </a:lnTo>
                <a:lnTo>
                  <a:pt x="4247" y="298"/>
                </a:lnTo>
                <a:lnTo>
                  <a:pt x="4249" y="298"/>
                </a:lnTo>
                <a:lnTo>
                  <a:pt x="4249" y="296"/>
                </a:lnTo>
                <a:lnTo>
                  <a:pt x="4249" y="296"/>
                </a:lnTo>
                <a:lnTo>
                  <a:pt x="4251" y="294"/>
                </a:lnTo>
                <a:lnTo>
                  <a:pt x="4249" y="294"/>
                </a:lnTo>
                <a:lnTo>
                  <a:pt x="4245" y="292"/>
                </a:lnTo>
                <a:lnTo>
                  <a:pt x="4233" y="289"/>
                </a:lnTo>
                <a:close/>
                <a:moveTo>
                  <a:pt x="2925" y="677"/>
                </a:moveTo>
                <a:lnTo>
                  <a:pt x="2925" y="679"/>
                </a:lnTo>
                <a:lnTo>
                  <a:pt x="2927" y="682"/>
                </a:lnTo>
                <a:lnTo>
                  <a:pt x="2925" y="682"/>
                </a:lnTo>
                <a:lnTo>
                  <a:pt x="2925" y="682"/>
                </a:lnTo>
                <a:lnTo>
                  <a:pt x="2925" y="684"/>
                </a:lnTo>
                <a:lnTo>
                  <a:pt x="2925" y="684"/>
                </a:lnTo>
                <a:lnTo>
                  <a:pt x="2925" y="684"/>
                </a:lnTo>
                <a:lnTo>
                  <a:pt x="2927" y="684"/>
                </a:lnTo>
                <a:lnTo>
                  <a:pt x="2927" y="686"/>
                </a:lnTo>
                <a:lnTo>
                  <a:pt x="2929" y="686"/>
                </a:lnTo>
                <a:lnTo>
                  <a:pt x="2929" y="686"/>
                </a:lnTo>
                <a:lnTo>
                  <a:pt x="2927" y="690"/>
                </a:lnTo>
                <a:lnTo>
                  <a:pt x="2927" y="690"/>
                </a:lnTo>
                <a:lnTo>
                  <a:pt x="2927" y="690"/>
                </a:lnTo>
                <a:lnTo>
                  <a:pt x="2927" y="690"/>
                </a:lnTo>
                <a:lnTo>
                  <a:pt x="2929" y="690"/>
                </a:lnTo>
                <a:lnTo>
                  <a:pt x="2929" y="688"/>
                </a:lnTo>
                <a:lnTo>
                  <a:pt x="2931" y="686"/>
                </a:lnTo>
                <a:lnTo>
                  <a:pt x="2931" y="684"/>
                </a:lnTo>
                <a:lnTo>
                  <a:pt x="2933" y="684"/>
                </a:lnTo>
                <a:lnTo>
                  <a:pt x="2938" y="684"/>
                </a:lnTo>
                <a:lnTo>
                  <a:pt x="2938" y="684"/>
                </a:lnTo>
                <a:lnTo>
                  <a:pt x="2940" y="684"/>
                </a:lnTo>
                <a:lnTo>
                  <a:pt x="2940" y="682"/>
                </a:lnTo>
                <a:lnTo>
                  <a:pt x="2942" y="682"/>
                </a:lnTo>
                <a:lnTo>
                  <a:pt x="2942" y="682"/>
                </a:lnTo>
                <a:lnTo>
                  <a:pt x="2942" y="679"/>
                </a:lnTo>
                <a:lnTo>
                  <a:pt x="2946" y="679"/>
                </a:lnTo>
                <a:lnTo>
                  <a:pt x="2946" y="679"/>
                </a:lnTo>
                <a:lnTo>
                  <a:pt x="2940" y="677"/>
                </a:lnTo>
                <a:lnTo>
                  <a:pt x="2938" y="675"/>
                </a:lnTo>
                <a:lnTo>
                  <a:pt x="2938" y="677"/>
                </a:lnTo>
                <a:lnTo>
                  <a:pt x="2936" y="677"/>
                </a:lnTo>
                <a:lnTo>
                  <a:pt x="2936" y="675"/>
                </a:lnTo>
                <a:lnTo>
                  <a:pt x="2933" y="675"/>
                </a:lnTo>
                <a:lnTo>
                  <a:pt x="2933" y="677"/>
                </a:lnTo>
                <a:lnTo>
                  <a:pt x="2931" y="677"/>
                </a:lnTo>
                <a:lnTo>
                  <a:pt x="2931" y="679"/>
                </a:lnTo>
                <a:lnTo>
                  <a:pt x="2929" y="677"/>
                </a:lnTo>
                <a:lnTo>
                  <a:pt x="2929" y="677"/>
                </a:lnTo>
                <a:lnTo>
                  <a:pt x="2927" y="679"/>
                </a:lnTo>
                <a:lnTo>
                  <a:pt x="2927" y="679"/>
                </a:lnTo>
                <a:lnTo>
                  <a:pt x="2925" y="677"/>
                </a:lnTo>
                <a:close/>
                <a:moveTo>
                  <a:pt x="2946" y="677"/>
                </a:moveTo>
                <a:lnTo>
                  <a:pt x="2946" y="675"/>
                </a:lnTo>
                <a:lnTo>
                  <a:pt x="2944" y="675"/>
                </a:lnTo>
                <a:lnTo>
                  <a:pt x="2942" y="675"/>
                </a:lnTo>
                <a:lnTo>
                  <a:pt x="2942" y="677"/>
                </a:lnTo>
                <a:lnTo>
                  <a:pt x="2944" y="677"/>
                </a:lnTo>
                <a:lnTo>
                  <a:pt x="2946" y="677"/>
                </a:lnTo>
                <a:lnTo>
                  <a:pt x="2946" y="677"/>
                </a:lnTo>
                <a:close/>
                <a:moveTo>
                  <a:pt x="3040" y="415"/>
                </a:moveTo>
                <a:lnTo>
                  <a:pt x="3038" y="417"/>
                </a:lnTo>
                <a:lnTo>
                  <a:pt x="3038" y="417"/>
                </a:lnTo>
                <a:lnTo>
                  <a:pt x="3038" y="419"/>
                </a:lnTo>
                <a:lnTo>
                  <a:pt x="3042" y="417"/>
                </a:lnTo>
                <a:lnTo>
                  <a:pt x="3042" y="417"/>
                </a:lnTo>
                <a:lnTo>
                  <a:pt x="3042" y="415"/>
                </a:lnTo>
                <a:lnTo>
                  <a:pt x="3040" y="415"/>
                </a:lnTo>
                <a:lnTo>
                  <a:pt x="3040" y="415"/>
                </a:lnTo>
                <a:close/>
                <a:moveTo>
                  <a:pt x="2923" y="644"/>
                </a:moveTo>
                <a:lnTo>
                  <a:pt x="2923" y="644"/>
                </a:lnTo>
                <a:lnTo>
                  <a:pt x="2923" y="644"/>
                </a:lnTo>
                <a:lnTo>
                  <a:pt x="2925" y="644"/>
                </a:lnTo>
                <a:lnTo>
                  <a:pt x="2925" y="642"/>
                </a:lnTo>
                <a:lnTo>
                  <a:pt x="2923" y="642"/>
                </a:lnTo>
                <a:lnTo>
                  <a:pt x="2923" y="644"/>
                </a:lnTo>
                <a:close/>
                <a:moveTo>
                  <a:pt x="2967" y="535"/>
                </a:moveTo>
                <a:lnTo>
                  <a:pt x="2969" y="535"/>
                </a:lnTo>
                <a:lnTo>
                  <a:pt x="2969" y="535"/>
                </a:lnTo>
                <a:lnTo>
                  <a:pt x="2969" y="535"/>
                </a:lnTo>
                <a:lnTo>
                  <a:pt x="2967" y="533"/>
                </a:lnTo>
                <a:lnTo>
                  <a:pt x="2965" y="533"/>
                </a:lnTo>
                <a:lnTo>
                  <a:pt x="2963" y="535"/>
                </a:lnTo>
                <a:lnTo>
                  <a:pt x="2963" y="535"/>
                </a:lnTo>
                <a:lnTo>
                  <a:pt x="2965" y="537"/>
                </a:lnTo>
                <a:lnTo>
                  <a:pt x="2967" y="535"/>
                </a:lnTo>
                <a:close/>
                <a:moveTo>
                  <a:pt x="2917" y="635"/>
                </a:moveTo>
                <a:lnTo>
                  <a:pt x="2919" y="635"/>
                </a:lnTo>
                <a:lnTo>
                  <a:pt x="2919" y="635"/>
                </a:lnTo>
                <a:lnTo>
                  <a:pt x="2917" y="633"/>
                </a:lnTo>
                <a:lnTo>
                  <a:pt x="2917" y="633"/>
                </a:lnTo>
                <a:lnTo>
                  <a:pt x="2915" y="633"/>
                </a:lnTo>
                <a:lnTo>
                  <a:pt x="2915" y="633"/>
                </a:lnTo>
                <a:lnTo>
                  <a:pt x="2915" y="635"/>
                </a:lnTo>
                <a:lnTo>
                  <a:pt x="2917" y="637"/>
                </a:lnTo>
                <a:lnTo>
                  <a:pt x="2917" y="635"/>
                </a:lnTo>
                <a:close/>
                <a:moveTo>
                  <a:pt x="4448" y="1677"/>
                </a:moveTo>
                <a:lnTo>
                  <a:pt x="4448" y="1677"/>
                </a:lnTo>
                <a:lnTo>
                  <a:pt x="4446" y="1675"/>
                </a:lnTo>
                <a:lnTo>
                  <a:pt x="4444" y="1675"/>
                </a:lnTo>
                <a:lnTo>
                  <a:pt x="4442" y="1675"/>
                </a:lnTo>
                <a:lnTo>
                  <a:pt x="4438" y="1675"/>
                </a:lnTo>
                <a:lnTo>
                  <a:pt x="4436" y="1677"/>
                </a:lnTo>
                <a:lnTo>
                  <a:pt x="4434" y="1675"/>
                </a:lnTo>
                <a:lnTo>
                  <a:pt x="4434" y="1675"/>
                </a:lnTo>
                <a:lnTo>
                  <a:pt x="4434" y="1677"/>
                </a:lnTo>
                <a:lnTo>
                  <a:pt x="4434" y="1679"/>
                </a:lnTo>
                <a:lnTo>
                  <a:pt x="4434" y="1679"/>
                </a:lnTo>
                <a:lnTo>
                  <a:pt x="4436" y="1682"/>
                </a:lnTo>
                <a:lnTo>
                  <a:pt x="4436" y="1682"/>
                </a:lnTo>
                <a:lnTo>
                  <a:pt x="4436" y="1684"/>
                </a:lnTo>
                <a:lnTo>
                  <a:pt x="4440" y="1684"/>
                </a:lnTo>
                <a:lnTo>
                  <a:pt x="4442" y="1686"/>
                </a:lnTo>
                <a:lnTo>
                  <a:pt x="4442" y="1686"/>
                </a:lnTo>
                <a:lnTo>
                  <a:pt x="4444" y="1686"/>
                </a:lnTo>
                <a:lnTo>
                  <a:pt x="4444" y="1686"/>
                </a:lnTo>
                <a:lnTo>
                  <a:pt x="4446" y="1686"/>
                </a:lnTo>
                <a:lnTo>
                  <a:pt x="4446" y="1686"/>
                </a:lnTo>
                <a:lnTo>
                  <a:pt x="4448" y="1684"/>
                </a:lnTo>
                <a:lnTo>
                  <a:pt x="4450" y="1684"/>
                </a:lnTo>
                <a:lnTo>
                  <a:pt x="4450" y="1684"/>
                </a:lnTo>
                <a:lnTo>
                  <a:pt x="4450" y="1682"/>
                </a:lnTo>
                <a:lnTo>
                  <a:pt x="4450" y="1679"/>
                </a:lnTo>
                <a:lnTo>
                  <a:pt x="4450" y="1679"/>
                </a:lnTo>
                <a:lnTo>
                  <a:pt x="4450" y="1679"/>
                </a:lnTo>
                <a:lnTo>
                  <a:pt x="4448" y="1677"/>
                </a:lnTo>
                <a:lnTo>
                  <a:pt x="4448" y="1677"/>
                </a:lnTo>
                <a:close/>
                <a:moveTo>
                  <a:pt x="2789" y="738"/>
                </a:moveTo>
                <a:lnTo>
                  <a:pt x="2791" y="738"/>
                </a:lnTo>
                <a:lnTo>
                  <a:pt x="2791" y="738"/>
                </a:lnTo>
                <a:lnTo>
                  <a:pt x="2791" y="736"/>
                </a:lnTo>
                <a:lnTo>
                  <a:pt x="2791" y="736"/>
                </a:lnTo>
                <a:lnTo>
                  <a:pt x="2789" y="738"/>
                </a:lnTo>
                <a:lnTo>
                  <a:pt x="2789" y="738"/>
                </a:lnTo>
                <a:lnTo>
                  <a:pt x="2789" y="738"/>
                </a:lnTo>
                <a:lnTo>
                  <a:pt x="2789" y="738"/>
                </a:lnTo>
                <a:close/>
                <a:moveTo>
                  <a:pt x="2772" y="736"/>
                </a:moveTo>
                <a:lnTo>
                  <a:pt x="2770" y="736"/>
                </a:lnTo>
                <a:lnTo>
                  <a:pt x="2768" y="736"/>
                </a:lnTo>
                <a:lnTo>
                  <a:pt x="2766" y="736"/>
                </a:lnTo>
                <a:lnTo>
                  <a:pt x="2768" y="738"/>
                </a:lnTo>
                <a:lnTo>
                  <a:pt x="2768" y="738"/>
                </a:lnTo>
                <a:lnTo>
                  <a:pt x="2768" y="738"/>
                </a:lnTo>
                <a:lnTo>
                  <a:pt x="2768" y="738"/>
                </a:lnTo>
                <a:lnTo>
                  <a:pt x="2768" y="740"/>
                </a:lnTo>
                <a:lnTo>
                  <a:pt x="2770" y="740"/>
                </a:lnTo>
                <a:lnTo>
                  <a:pt x="2770" y="744"/>
                </a:lnTo>
                <a:lnTo>
                  <a:pt x="2772" y="747"/>
                </a:lnTo>
                <a:lnTo>
                  <a:pt x="2772" y="747"/>
                </a:lnTo>
                <a:lnTo>
                  <a:pt x="2772" y="747"/>
                </a:lnTo>
                <a:lnTo>
                  <a:pt x="2774" y="747"/>
                </a:lnTo>
                <a:lnTo>
                  <a:pt x="2776" y="747"/>
                </a:lnTo>
                <a:lnTo>
                  <a:pt x="2776" y="749"/>
                </a:lnTo>
                <a:lnTo>
                  <a:pt x="2776" y="749"/>
                </a:lnTo>
                <a:lnTo>
                  <a:pt x="2778" y="751"/>
                </a:lnTo>
                <a:lnTo>
                  <a:pt x="2778" y="753"/>
                </a:lnTo>
                <a:lnTo>
                  <a:pt x="2780" y="755"/>
                </a:lnTo>
                <a:lnTo>
                  <a:pt x="2783" y="755"/>
                </a:lnTo>
                <a:lnTo>
                  <a:pt x="2783" y="753"/>
                </a:lnTo>
                <a:lnTo>
                  <a:pt x="2783" y="751"/>
                </a:lnTo>
                <a:lnTo>
                  <a:pt x="2783" y="749"/>
                </a:lnTo>
                <a:lnTo>
                  <a:pt x="2783" y="747"/>
                </a:lnTo>
                <a:lnTo>
                  <a:pt x="2787" y="747"/>
                </a:lnTo>
                <a:lnTo>
                  <a:pt x="2787" y="744"/>
                </a:lnTo>
                <a:lnTo>
                  <a:pt x="2787" y="742"/>
                </a:lnTo>
                <a:lnTo>
                  <a:pt x="2785" y="742"/>
                </a:lnTo>
                <a:lnTo>
                  <a:pt x="2785" y="740"/>
                </a:lnTo>
                <a:lnTo>
                  <a:pt x="2785" y="740"/>
                </a:lnTo>
                <a:lnTo>
                  <a:pt x="2787" y="738"/>
                </a:lnTo>
                <a:lnTo>
                  <a:pt x="2787" y="738"/>
                </a:lnTo>
                <a:lnTo>
                  <a:pt x="2789" y="738"/>
                </a:lnTo>
                <a:lnTo>
                  <a:pt x="2789" y="736"/>
                </a:lnTo>
                <a:lnTo>
                  <a:pt x="2789" y="736"/>
                </a:lnTo>
                <a:lnTo>
                  <a:pt x="2789" y="734"/>
                </a:lnTo>
                <a:lnTo>
                  <a:pt x="2789" y="732"/>
                </a:lnTo>
                <a:lnTo>
                  <a:pt x="2789" y="732"/>
                </a:lnTo>
                <a:lnTo>
                  <a:pt x="2791" y="730"/>
                </a:lnTo>
                <a:lnTo>
                  <a:pt x="2791" y="730"/>
                </a:lnTo>
                <a:lnTo>
                  <a:pt x="2789" y="728"/>
                </a:lnTo>
                <a:lnTo>
                  <a:pt x="2787" y="728"/>
                </a:lnTo>
                <a:lnTo>
                  <a:pt x="2787" y="728"/>
                </a:lnTo>
                <a:lnTo>
                  <a:pt x="2785" y="728"/>
                </a:lnTo>
                <a:lnTo>
                  <a:pt x="2783" y="730"/>
                </a:lnTo>
                <a:lnTo>
                  <a:pt x="2780" y="730"/>
                </a:lnTo>
                <a:lnTo>
                  <a:pt x="2780" y="732"/>
                </a:lnTo>
                <a:lnTo>
                  <a:pt x="2780" y="732"/>
                </a:lnTo>
                <a:lnTo>
                  <a:pt x="2780" y="734"/>
                </a:lnTo>
                <a:lnTo>
                  <a:pt x="2780" y="734"/>
                </a:lnTo>
                <a:lnTo>
                  <a:pt x="2780" y="734"/>
                </a:lnTo>
                <a:lnTo>
                  <a:pt x="2778" y="736"/>
                </a:lnTo>
                <a:lnTo>
                  <a:pt x="2778" y="736"/>
                </a:lnTo>
                <a:lnTo>
                  <a:pt x="2776" y="736"/>
                </a:lnTo>
                <a:lnTo>
                  <a:pt x="2776" y="734"/>
                </a:lnTo>
                <a:lnTo>
                  <a:pt x="2776" y="732"/>
                </a:lnTo>
                <a:lnTo>
                  <a:pt x="2776" y="732"/>
                </a:lnTo>
                <a:lnTo>
                  <a:pt x="2774" y="732"/>
                </a:lnTo>
                <a:lnTo>
                  <a:pt x="2774" y="732"/>
                </a:lnTo>
                <a:lnTo>
                  <a:pt x="2774" y="732"/>
                </a:lnTo>
                <a:lnTo>
                  <a:pt x="2772" y="736"/>
                </a:lnTo>
                <a:lnTo>
                  <a:pt x="2772" y="736"/>
                </a:lnTo>
                <a:close/>
                <a:moveTo>
                  <a:pt x="2776" y="757"/>
                </a:moveTo>
                <a:lnTo>
                  <a:pt x="2776" y="757"/>
                </a:lnTo>
                <a:lnTo>
                  <a:pt x="2778" y="757"/>
                </a:lnTo>
                <a:lnTo>
                  <a:pt x="2778" y="755"/>
                </a:lnTo>
                <a:lnTo>
                  <a:pt x="2778" y="755"/>
                </a:lnTo>
                <a:lnTo>
                  <a:pt x="2776" y="753"/>
                </a:lnTo>
                <a:lnTo>
                  <a:pt x="2774" y="753"/>
                </a:lnTo>
                <a:lnTo>
                  <a:pt x="2772" y="753"/>
                </a:lnTo>
                <a:lnTo>
                  <a:pt x="2770" y="751"/>
                </a:lnTo>
                <a:lnTo>
                  <a:pt x="2768" y="751"/>
                </a:lnTo>
                <a:lnTo>
                  <a:pt x="2768" y="753"/>
                </a:lnTo>
                <a:lnTo>
                  <a:pt x="2768" y="755"/>
                </a:lnTo>
                <a:lnTo>
                  <a:pt x="2774" y="757"/>
                </a:lnTo>
                <a:lnTo>
                  <a:pt x="2776" y="757"/>
                </a:lnTo>
                <a:close/>
                <a:moveTo>
                  <a:pt x="2875" y="667"/>
                </a:moveTo>
                <a:lnTo>
                  <a:pt x="2875" y="667"/>
                </a:lnTo>
                <a:lnTo>
                  <a:pt x="2875" y="667"/>
                </a:lnTo>
                <a:lnTo>
                  <a:pt x="2875" y="667"/>
                </a:lnTo>
                <a:lnTo>
                  <a:pt x="2873" y="667"/>
                </a:lnTo>
                <a:lnTo>
                  <a:pt x="2875" y="667"/>
                </a:lnTo>
                <a:lnTo>
                  <a:pt x="2875" y="667"/>
                </a:lnTo>
                <a:lnTo>
                  <a:pt x="2875" y="667"/>
                </a:lnTo>
                <a:close/>
                <a:moveTo>
                  <a:pt x="2789" y="751"/>
                </a:moveTo>
                <a:lnTo>
                  <a:pt x="2787" y="749"/>
                </a:lnTo>
                <a:lnTo>
                  <a:pt x="2787" y="749"/>
                </a:lnTo>
                <a:lnTo>
                  <a:pt x="2785" y="749"/>
                </a:lnTo>
                <a:lnTo>
                  <a:pt x="2785" y="751"/>
                </a:lnTo>
                <a:lnTo>
                  <a:pt x="2785" y="751"/>
                </a:lnTo>
                <a:lnTo>
                  <a:pt x="2785" y="751"/>
                </a:lnTo>
                <a:lnTo>
                  <a:pt x="2785" y="751"/>
                </a:lnTo>
                <a:lnTo>
                  <a:pt x="2783" y="753"/>
                </a:lnTo>
                <a:lnTo>
                  <a:pt x="2785" y="753"/>
                </a:lnTo>
                <a:lnTo>
                  <a:pt x="2787" y="751"/>
                </a:lnTo>
                <a:lnTo>
                  <a:pt x="2789" y="751"/>
                </a:lnTo>
                <a:lnTo>
                  <a:pt x="2789" y="751"/>
                </a:lnTo>
                <a:lnTo>
                  <a:pt x="2789" y="751"/>
                </a:lnTo>
                <a:lnTo>
                  <a:pt x="2789" y="751"/>
                </a:lnTo>
                <a:close/>
                <a:moveTo>
                  <a:pt x="2699" y="780"/>
                </a:moveTo>
                <a:lnTo>
                  <a:pt x="2697" y="780"/>
                </a:lnTo>
                <a:lnTo>
                  <a:pt x="2697" y="780"/>
                </a:lnTo>
                <a:lnTo>
                  <a:pt x="2697" y="780"/>
                </a:lnTo>
                <a:lnTo>
                  <a:pt x="2699" y="780"/>
                </a:lnTo>
                <a:lnTo>
                  <a:pt x="2699" y="780"/>
                </a:lnTo>
                <a:close/>
                <a:moveTo>
                  <a:pt x="2705" y="778"/>
                </a:moveTo>
                <a:lnTo>
                  <a:pt x="2705" y="778"/>
                </a:lnTo>
                <a:lnTo>
                  <a:pt x="2703" y="778"/>
                </a:lnTo>
                <a:lnTo>
                  <a:pt x="2705" y="778"/>
                </a:lnTo>
                <a:lnTo>
                  <a:pt x="2707" y="778"/>
                </a:lnTo>
                <a:lnTo>
                  <a:pt x="2705" y="778"/>
                </a:lnTo>
                <a:close/>
                <a:moveTo>
                  <a:pt x="2730" y="755"/>
                </a:moveTo>
                <a:lnTo>
                  <a:pt x="2730" y="755"/>
                </a:lnTo>
                <a:lnTo>
                  <a:pt x="2730" y="755"/>
                </a:lnTo>
                <a:lnTo>
                  <a:pt x="2730" y="757"/>
                </a:lnTo>
                <a:lnTo>
                  <a:pt x="2732" y="757"/>
                </a:lnTo>
                <a:lnTo>
                  <a:pt x="2732" y="755"/>
                </a:lnTo>
                <a:lnTo>
                  <a:pt x="2732" y="755"/>
                </a:lnTo>
                <a:lnTo>
                  <a:pt x="2730" y="755"/>
                </a:lnTo>
                <a:lnTo>
                  <a:pt x="2730" y="755"/>
                </a:lnTo>
                <a:close/>
                <a:moveTo>
                  <a:pt x="2730" y="751"/>
                </a:moveTo>
                <a:lnTo>
                  <a:pt x="2730" y="749"/>
                </a:lnTo>
                <a:lnTo>
                  <a:pt x="2730" y="749"/>
                </a:lnTo>
                <a:lnTo>
                  <a:pt x="2728" y="753"/>
                </a:lnTo>
                <a:lnTo>
                  <a:pt x="2728" y="755"/>
                </a:lnTo>
                <a:lnTo>
                  <a:pt x="2728" y="755"/>
                </a:lnTo>
                <a:lnTo>
                  <a:pt x="2728" y="753"/>
                </a:lnTo>
                <a:lnTo>
                  <a:pt x="2732" y="753"/>
                </a:lnTo>
                <a:lnTo>
                  <a:pt x="2732" y="753"/>
                </a:lnTo>
                <a:lnTo>
                  <a:pt x="2728" y="753"/>
                </a:lnTo>
                <a:lnTo>
                  <a:pt x="2728" y="751"/>
                </a:lnTo>
                <a:lnTo>
                  <a:pt x="2730" y="751"/>
                </a:lnTo>
                <a:lnTo>
                  <a:pt x="2730" y="751"/>
                </a:lnTo>
                <a:close/>
                <a:moveTo>
                  <a:pt x="2768" y="759"/>
                </a:moveTo>
                <a:lnTo>
                  <a:pt x="2768" y="759"/>
                </a:lnTo>
                <a:lnTo>
                  <a:pt x="2768" y="761"/>
                </a:lnTo>
                <a:lnTo>
                  <a:pt x="2768" y="761"/>
                </a:lnTo>
                <a:lnTo>
                  <a:pt x="2768" y="761"/>
                </a:lnTo>
                <a:lnTo>
                  <a:pt x="2772" y="761"/>
                </a:lnTo>
                <a:lnTo>
                  <a:pt x="2772" y="761"/>
                </a:lnTo>
                <a:lnTo>
                  <a:pt x="2770" y="761"/>
                </a:lnTo>
                <a:lnTo>
                  <a:pt x="2768" y="759"/>
                </a:lnTo>
                <a:close/>
                <a:moveTo>
                  <a:pt x="5194" y="811"/>
                </a:moveTo>
                <a:lnTo>
                  <a:pt x="5194" y="809"/>
                </a:lnTo>
                <a:lnTo>
                  <a:pt x="5194" y="809"/>
                </a:lnTo>
                <a:lnTo>
                  <a:pt x="5194" y="809"/>
                </a:lnTo>
                <a:lnTo>
                  <a:pt x="5194" y="809"/>
                </a:lnTo>
                <a:lnTo>
                  <a:pt x="5194" y="809"/>
                </a:lnTo>
                <a:lnTo>
                  <a:pt x="5194" y="811"/>
                </a:lnTo>
                <a:lnTo>
                  <a:pt x="5194" y="811"/>
                </a:lnTo>
                <a:close/>
                <a:moveTo>
                  <a:pt x="2856" y="702"/>
                </a:moveTo>
                <a:lnTo>
                  <a:pt x="2854" y="702"/>
                </a:lnTo>
                <a:lnTo>
                  <a:pt x="2854" y="702"/>
                </a:lnTo>
                <a:lnTo>
                  <a:pt x="2854" y="705"/>
                </a:lnTo>
                <a:lnTo>
                  <a:pt x="2852" y="707"/>
                </a:lnTo>
                <a:lnTo>
                  <a:pt x="2852" y="709"/>
                </a:lnTo>
                <a:lnTo>
                  <a:pt x="2850" y="711"/>
                </a:lnTo>
                <a:lnTo>
                  <a:pt x="2850" y="713"/>
                </a:lnTo>
                <a:lnTo>
                  <a:pt x="2845" y="719"/>
                </a:lnTo>
                <a:lnTo>
                  <a:pt x="2845" y="721"/>
                </a:lnTo>
                <a:lnTo>
                  <a:pt x="2845" y="723"/>
                </a:lnTo>
                <a:lnTo>
                  <a:pt x="2845" y="726"/>
                </a:lnTo>
                <a:lnTo>
                  <a:pt x="2845" y="726"/>
                </a:lnTo>
                <a:lnTo>
                  <a:pt x="2848" y="723"/>
                </a:lnTo>
                <a:lnTo>
                  <a:pt x="2852" y="713"/>
                </a:lnTo>
                <a:lnTo>
                  <a:pt x="2852" y="713"/>
                </a:lnTo>
                <a:lnTo>
                  <a:pt x="2852" y="711"/>
                </a:lnTo>
                <a:lnTo>
                  <a:pt x="2854" y="705"/>
                </a:lnTo>
                <a:lnTo>
                  <a:pt x="2854" y="705"/>
                </a:lnTo>
                <a:lnTo>
                  <a:pt x="2854" y="705"/>
                </a:lnTo>
                <a:lnTo>
                  <a:pt x="2856" y="702"/>
                </a:lnTo>
                <a:lnTo>
                  <a:pt x="2856" y="702"/>
                </a:lnTo>
                <a:close/>
                <a:moveTo>
                  <a:pt x="2764" y="747"/>
                </a:moveTo>
                <a:lnTo>
                  <a:pt x="2764" y="747"/>
                </a:lnTo>
                <a:lnTo>
                  <a:pt x="2764" y="744"/>
                </a:lnTo>
                <a:lnTo>
                  <a:pt x="2764" y="744"/>
                </a:lnTo>
                <a:lnTo>
                  <a:pt x="2764" y="742"/>
                </a:lnTo>
                <a:lnTo>
                  <a:pt x="2762" y="738"/>
                </a:lnTo>
                <a:lnTo>
                  <a:pt x="2762" y="738"/>
                </a:lnTo>
                <a:lnTo>
                  <a:pt x="2762" y="738"/>
                </a:lnTo>
                <a:lnTo>
                  <a:pt x="2760" y="738"/>
                </a:lnTo>
                <a:lnTo>
                  <a:pt x="2760" y="738"/>
                </a:lnTo>
                <a:lnTo>
                  <a:pt x="2757" y="738"/>
                </a:lnTo>
                <a:lnTo>
                  <a:pt x="2757" y="738"/>
                </a:lnTo>
                <a:lnTo>
                  <a:pt x="2753" y="740"/>
                </a:lnTo>
                <a:lnTo>
                  <a:pt x="2751" y="740"/>
                </a:lnTo>
                <a:lnTo>
                  <a:pt x="2751" y="742"/>
                </a:lnTo>
                <a:lnTo>
                  <a:pt x="2751" y="747"/>
                </a:lnTo>
                <a:lnTo>
                  <a:pt x="2751" y="747"/>
                </a:lnTo>
                <a:lnTo>
                  <a:pt x="2753" y="747"/>
                </a:lnTo>
                <a:lnTo>
                  <a:pt x="2755" y="749"/>
                </a:lnTo>
                <a:lnTo>
                  <a:pt x="2760" y="749"/>
                </a:lnTo>
                <a:lnTo>
                  <a:pt x="2762" y="749"/>
                </a:lnTo>
                <a:lnTo>
                  <a:pt x="2764" y="747"/>
                </a:lnTo>
                <a:close/>
                <a:moveTo>
                  <a:pt x="2799" y="763"/>
                </a:moveTo>
                <a:lnTo>
                  <a:pt x="2799" y="763"/>
                </a:lnTo>
                <a:lnTo>
                  <a:pt x="2801" y="765"/>
                </a:lnTo>
                <a:lnTo>
                  <a:pt x="2801" y="765"/>
                </a:lnTo>
                <a:lnTo>
                  <a:pt x="2804" y="763"/>
                </a:lnTo>
                <a:lnTo>
                  <a:pt x="2806" y="763"/>
                </a:lnTo>
                <a:lnTo>
                  <a:pt x="2806" y="765"/>
                </a:lnTo>
                <a:lnTo>
                  <a:pt x="2808" y="763"/>
                </a:lnTo>
                <a:lnTo>
                  <a:pt x="2806" y="763"/>
                </a:lnTo>
                <a:lnTo>
                  <a:pt x="2806" y="761"/>
                </a:lnTo>
                <a:lnTo>
                  <a:pt x="2804" y="761"/>
                </a:lnTo>
                <a:lnTo>
                  <a:pt x="2806" y="761"/>
                </a:lnTo>
                <a:lnTo>
                  <a:pt x="2806" y="759"/>
                </a:lnTo>
                <a:lnTo>
                  <a:pt x="2806" y="759"/>
                </a:lnTo>
                <a:lnTo>
                  <a:pt x="2806" y="759"/>
                </a:lnTo>
                <a:lnTo>
                  <a:pt x="2804" y="757"/>
                </a:lnTo>
                <a:lnTo>
                  <a:pt x="2804" y="757"/>
                </a:lnTo>
                <a:lnTo>
                  <a:pt x="2801" y="757"/>
                </a:lnTo>
                <a:lnTo>
                  <a:pt x="2801" y="757"/>
                </a:lnTo>
                <a:lnTo>
                  <a:pt x="2799" y="757"/>
                </a:lnTo>
                <a:lnTo>
                  <a:pt x="2799" y="759"/>
                </a:lnTo>
                <a:lnTo>
                  <a:pt x="2799" y="759"/>
                </a:lnTo>
                <a:lnTo>
                  <a:pt x="2799" y="759"/>
                </a:lnTo>
                <a:lnTo>
                  <a:pt x="2799" y="761"/>
                </a:lnTo>
                <a:lnTo>
                  <a:pt x="2799" y="763"/>
                </a:lnTo>
                <a:close/>
                <a:moveTo>
                  <a:pt x="2871" y="705"/>
                </a:moveTo>
                <a:lnTo>
                  <a:pt x="2871" y="707"/>
                </a:lnTo>
                <a:lnTo>
                  <a:pt x="2873" y="709"/>
                </a:lnTo>
                <a:lnTo>
                  <a:pt x="2871" y="709"/>
                </a:lnTo>
                <a:lnTo>
                  <a:pt x="2871" y="711"/>
                </a:lnTo>
                <a:lnTo>
                  <a:pt x="2873" y="711"/>
                </a:lnTo>
                <a:lnTo>
                  <a:pt x="2873" y="711"/>
                </a:lnTo>
                <a:lnTo>
                  <a:pt x="2875" y="709"/>
                </a:lnTo>
                <a:lnTo>
                  <a:pt x="2875" y="707"/>
                </a:lnTo>
                <a:lnTo>
                  <a:pt x="2877" y="707"/>
                </a:lnTo>
                <a:lnTo>
                  <a:pt x="2879" y="705"/>
                </a:lnTo>
                <a:lnTo>
                  <a:pt x="2879" y="702"/>
                </a:lnTo>
                <a:lnTo>
                  <a:pt x="2879" y="702"/>
                </a:lnTo>
                <a:lnTo>
                  <a:pt x="2881" y="702"/>
                </a:lnTo>
                <a:lnTo>
                  <a:pt x="2881" y="702"/>
                </a:lnTo>
                <a:lnTo>
                  <a:pt x="2879" y="700"/>
                </a:lnTo>
                <a:lnTo>
                  <a:pt x="2881" y="696"/>
                </a:lnTo>
                <a:lnTo>
                  <a:pt x="2881" y="694"/>
                </a:lnTo>
                <a:lnTo>
                  <a:pt x="2883" y="694"/>
                </a:lnTo>
                <a:lnTo>
                  <a:pt x="2883" y="692"/>
                </a:lnTo>
                <a:lnTo>
                  <a:pt x="2883" y="692"/>
                </a:lnTo>
                <a:lnTo>
                  <a:pt x="2883" y="692"/>
                </a:lnTo>
                <a:lnTo>
                  <a:pt x="2881" y="690"/>
                </a:lnTo>
                <a:lnTo>
                  <a:pt x="2881" y="692"/>
                </a:lnTo>
                <a:lnTo>
                  <a:pt x="2881" y="692"/>
                </a:lnTo>
                <a:lnTo>
                  <a:pt x="2879" y="692"/>
                </a:lnTo>
                <a:lnTo>
                  <a:pt x="2877" y="692"/>
                </a:lnTo>
                <a:lnTo>
                  <a:pt x="2875" y="694"/>
                </a:lnTo>
                <a:lnTo>
                  <a:pt x="2873" y="696"/>
                </a:lnTo>
                <a:lnTo>
                  <a:pt x="2871" y="696"/>
                </a:lnTo>
                <a:lnTo>
                  <a:pt x="2871" y="698"/>
                </a:lnTo>
                <a:lnTo>
                  <a:pt x="2871" y="700"/>
                </a:lnTo>
                <a:lnTo>
                  <a:pt x="2871" y="702"/>
                </a:lnTo>
                <a:lnTo>
                  <a:pt x="2871" y="705"/>
                </a:lnTo>
                <a:lnTo>
                  <a:pt x="2871" y="705"/>
                </a:lnTo>
                <a:close/>
                <a:moveTo>
                  <a:pt x="2757" y="753"/>
                </a:moveTo>
                <a:lnTo>
                  <a:pt x="2757" y="751"/>
                </a:lnTo>
                <a:lnTo>
                  <a:pt x="2755" y="751"/>
                </a:lnTo>
                <a:lnTo>
                  <a:pt x="2755" y="751"/>
                </a:lnTo>
                <a:lnTo>
                  <a:pt x="2757" y="753"/>
                </a:lnTo>
                <a:lnTo>
                  <a:pt x="2760" y="753"/>
                </a:lnTo>
                <a:lnTo>
                  <a:pt x="2760" y="753"/>
                </a:lnTo>
                <a:lnTo>
                  <a:pt x="2760" y="753"/>
                </a:lnTo>
                <a:lnTo>
                  <a:pt x="2760" y="753"/>
                </a:lnTo>
                <a:lnTo>
                  <a:pt x="2757" y="753"/>
                </a:lnTo>
                <a:close/>
                <a:moveTo>
                  <a:pt x="2751" y="749"/>
                </a:moveTo>
                <a:lnTo>
                  <a:pt x="2749" y="749"/>
                </a:lnTo>
                <a:lnTo>
                  <a:pt x="2749" y="749"/>
                </a:lnTo>
                <a:lnTo>
                  <a:pt x="2749" y="753"/>
                </a:lnTo>
                <a:lnTo>
                  <a:pt x="2751" y="753"/>
                </a:lnTo>
                <a:lnTo>
                  <a:pt x="2751" y="753"/>
                </a:lnTo>
                <a:lnTo>
                  <a:pt x="2753" y="753"/>
                </a:lnTo>
                <a:lnTo>
                  <a:pt x="2753" y="753"/>
                </a:lnTo>
                <a:lnTo>
                  <a:pt x="2753" y="751"/>
                </a:lnTo>
                <a:lnTo>
                  <a:pt x="2751" y="749"/>
                </a:lnTo>
                <a:close/>
                <a:moveTo>
                  <a:pt x="2760" y="734"/>
                </a:moveTo>
                <a:lnTo>
                  <a:pt x="2762" y="734"/>
                </a:lnTo>
                <a:lnTo>
                  <a:pt x="2762" y="734"/>
                </a:lnTo>
                <a:lnTo>
                  <a:pt x="2762" y="734"/>
                </a:lnTo>
                <a:lnTo>
                  <a:pt x="2762" y="732"/>
                </a:lnTo>
                <a:lnTo>
                  <a:pt x="2762" y="732"/>
                </a:lnTo>
                <a:lnTo>
                  <a:pt x="2760" y="730"/>
                </a:lnTo>
                <a:lnTo>
                  <a:pt x="2760" y="732"/>
                </a:lnTo>
                <a:lnTo>
                  <a:pt x="2760" y="732"/>
                </a:lnTo>
                <a:lnTo>
                  <a:pt x="2760" y="734"/>
                </a:lnTo>
                <a:lnTo>
                  <a:pt x="2760" y="734"/>
                </a:lnTo>
                <a:close/>
                <a:moveTo>
                  <a:pt x="2762" y="755"/>
                </a:moveTo>
                <a:lnTo>
                  <a:pt x="2764" y="755"/>
                </a:lnTo>
                <a:lnTo>
                  <a:pt x="2764" y="755"/>
                </a:lnTo>
                <a:lnTo>
                  <a:pt x="2766" y="749"/>
                </a:lnTo>
                <a:lnTo>
                  <a:pt x="2766" y="747"/>
                </a:lnTo>
                <a:lnTo>
                  <a:pt x="2766" y="747"/>
                </a:lnTo>
                <a:lnTo>
                  <a:pt x="2766" y="749"/>
                </a:lnTo>
                <a:lnTo>
                  <a:pt x="2764" y="751"/>
                </a:lnTo>
                <a:lnTo>
                  <a:pt x="2762" y="753"/>
                </a:lnTo>
                <a:lnTo>
                  <a:pt x="2762" y="753"/>
                </a:lnTo>
                <a:lnTo>
                  <a:pt x="2762" y="753"/>
                </a:lnTo>
                <a:lnTo>
                  <a:pt x="2762" y="755"/>
                </a:lnTo>
                <a:close/>
                <a:moveTo>
                  <a:pt x="2827" y="751"/>
                </a:moveTo>
                <a:lnTo>
                  <a:pt x="2827" y="751"/>
                </a:lnTo>
                <a:lnTo>
                  <a:pt x="2827" y="749"/>
                </a:lnTo>
                <a:lnTo>
                  <a:pt x="2827" y="747"/>
                </a:lnTo>
                <a:lnTo>
                  <a:pt x="2822" y="744"/>
                </a:lnTo>
                <a:lnTo>
                  <a:pt x="2820" y="744"/>
                </a:lnTo>
                <a:lnTo>
                  <a:pt x="2820" y="749"/>
                </a:lnTo>
                <a:lnTo>
                  <a:pt x="2822" y="749"/>
                </a:lnTo>
                <a:lnTo>
                  <a:pt x="2827" y="751"/>
                </a:lnTo>
                <a:close/>
                <a:moveTo>
                  <a:pt x="4115" y="1482"/>
                </a:moveTo>
                <a:lnTo>
                  <a:pt x="4115" y="1482"/>
                </a:lnTo>
                <a:lnTo>
                  <a:pt x="4115" y="1480"/>
                </a:lnTo>
                <a:lnTo>
                  <a:pt x="4115" y="1480"/>
                </a:lnTo>
                <a:lnTo>
                  <a:pt x="4113" y="1482"/>
                </a:lnTo>
                <a:lnTo>
                  <a:pt x="4113" y="1482"/>
                </a:lnTo>
                <a:lnTo>
                  <a:pt x="4113" y="1482"/>
                </a:lnTo>
                <a:lnTo>
                  <a:pt x="4113" y="1484"/>
                </a:lnTo>
                <a:lnTo>
                  <a:pt x="4115" y="1487"/>
                </a:lnTo>
                <a:lnTo>
                  <a:pt x="4115" y="1487"/>
                </a:lnTo>
                <a:lnTo>
                  <a:pt x="4115" y="1487"/>
                </a:lnTo>
                <a:lnTo>
                  <a:pt x="4115" y="1484"/>
                </a:lnTo>
                <a:lnTo>
                  <a:pt x="4115" y="1482"/>
                </a:lnTo>
                <a:close/>
                <a:moveTo>
                  <a:pt x="4094" y="1463"/>
                </a:moveTo>
                <a:lnTo>
                  <a:pt x="4092" y="1463"/>
                </a:lnTo>
                <a:lnTo>
                  <a:pt x="4094" y="1463"/>
                </a:lnTo>
                <a:lnTo>
                  <a:pt x="4094" y="1463"/>
                </a:lnTo>
                <a:lnTo>
                  <a:pt x="4094" y="1463"/>
                </a:lnTo>
                <a:lnTo>
                  <a:pt x="4094" y="1463"/>
                </a:lnTo>
                <a:close/>
                <a:moveTo>
                  <a:pt x="4117" y="1591"/>
                </a:moveTo>
                <a:lnTo>
                  <a:pt x="4117" y="1591"/>
                </a:lnTo>
                <a:lnTo>
                  <a:pt x="4117" y="1591"/>
                </a:lnTo>
                <a:lnTo>
                  <a:pt x="4117" y="1591"/>
                </a:lnTo>
                <a:lnTo>
                  <a:pt x="4117" y="1591"/>
                </a:lnTo>
                <a:lnTo>
                  <a:pt x="4117" y="1589"/>
                </a:lnTo>
                <a:lnTo>
                  <a:pt x="4117" y="1589"/>
                </a:lnTo>
                <a:lnTo>
                  <a:pt x="4117" y="1591"/>
                </a:lnTo>
                <a:close/>
                <a:moveTo>
                  <a:pt x="4100" y="1468"/>
                </a:moveTo>
                <a:lnTo>
                  <a:pt x="4100" y="1468"/>
                </a:lnTo>
                <a:lnTo>
                  <a:pt x="4100" y="1468"/>
                </a:lnTo>
                <a:lnTo>
                  <a:pt x="4100" y="1468"/>
                </a:lnTo>
                <a:lnTo>
                  <a:pt x="4100" y="1468"/>
                </a:lnTo>
                <a:lnTo>
                  <a:pt x="4100" y="1468"/>
                </a:lnTo>
                <a:lnTo>
                  <a:pt x="4100" y="1468"/>
                </a:lnTo>
                <a:lnTo>
                  <a:pt x="4100" y="1468"/>
                </a:lnTo>
                <a:close/>
                <a:moveTo>
                  <a:pt x="4103" y="1476"/>
                </a:moveTo>
                <a:lnTo>
                  <a:pt x="4105" y="1478"/>
                </a:lnTo>
                <a:lnTo>
                  <a:pt x="4105" y="1476"/>
                </a:lnTo>
                <a:lnTo>
                  <a:pt x="4103" y="1476"/>
                </a:lnTo>
                <a:lnTo>
                  <a:pt x="4103" y="1476"/>
                </a:lnTo>
                <a:close/>
                <a:moveTo>
                  <a:pt x="4155" y="1327"/>
                </a:moveTo>
                <a:lnTo>
                  <a:pt x="4155" y="1327"/>
                </a:lnTo>
                <a:lnTo>
                  <a:pt x="4155" y="1329"/>
                </a:lnTo>
                <a:lnTo>
                  <a:pt x="4155" y="1327"/>
                </a:lnTo>
                <a:lnTo>
                  <a:pt x="4155" y="1327"/>
                </a:lnTo>
                <a:lnTo>
                  <a:pt x="4155" y="1327"/>
                </a:lnTo>
                <a:lnTo>
                  <a:pt x="4155" y="1327"/>
                </a:lnTo>
                <a:close/>
                <a:moveTo>
                  <a:pt x="4157" y="1327"/>
                </a:moveTo>
                <a:lnTo>
                  <a:pt x="4157" y="1329"/>
                </a:lnTo>
                <a:lnTo>
                  <a:pt x="4159" y="1329"/>
                </a:lnTo>
                <a:lnTo>
                  <a:pt x="4159" y="1329"/>
                </a:lnTo>
                <a:lnTo>
                  <a:pt x="4159" y="1329"/>
                </a:lnTo>
                <a:lnTo>
                  <a:pt x="4159" y="1327"/>
                </a:lnTo>
                <a:lnTo>
                  <a:pt x="4159" y="1327"/>
                </a:lnTo>
                <a:lnTo>
                  <a:pt x="4157" y="1327"/>
                </a:lnTo>
                <a:lnTo>
                  <a:pt x="4157" y="1327"/>
                </a:lnTo>
                <a:close/>
                <a:moveTo>
                  <a:pt x="4165" y="1321"/>
                </a:moveTo>
                <a:lnTo>
                  <a:pt x="4165" y="1321"/>
                </a:lnTo>
                <a:lnTo>
                  <a:pt x="4163" y="1321"/>
                </a:lnTo>
                <a:lnTo>
                  <a:pt x="4163" y="1323"/>
                </a:lnTo>
                <a:lnTo>
                  <a:pt x="4165" y="1323"/>
                </a:lnTo>
                <a:lnTo>
                  <a:pt x="4168" y="1323"/>
                </a:lnTo>
                <a:lnTo>
                  <a:pt x="4165" y="1321"/>
                </a:lnTo>
                <a:close/>
                <a:moveTo>
                  <a:pt x="4251" y="1296"/>
                </a:moveTo>
                <a:lnTo>
                  <a:pt x="4251" y="1296"/>
                </a:lnTo>
                <a:lnTo>
                  <a:pt x="4251" y="1298"/>
                </a:lnTo>
                <a:lnTo>
                  <a:pt x="4251" y="1298"/>
                </a:lnTo>
                <a:lnTo>
                  <a:pt x="4251" y="1298"/>
                </a:lnTo>
                <a:lnTo>
                  <a:pt x="4253" y="1298"/>
                </a:lnTo>
                <a:lnTo>
                  <a:pt x="4253" y="1298"/>
                </a:lnTo>
                <a:lnTo>
                  <a:pt x="4251" y="1298"/>
                </a:lnTo>
                <a:lnTo>
                  <a:pt x="4251" y="1296"/>
                </a:lnTo>
                <a:close/>
                <a:moveTo>
                  <a:pt x="4163" y="1327"/>
                </a:moveTo>
                <a:lnTo>
                  <a:pt x="4165" y="1327"/>
                </a:lnTo>
                <a:lnTo>
                  <a:pt x="4165" y="1327"/>
                </a:lnTo>
                <a:lnTo>
                  <a:pt x="4165" y="1325"/>
                </a:lnTo>
                <a:lnTo>
                  <a:pt x="4165" y="1325"/>
                </a:lnTo>
                <a:lnTo>
                  <a:pt x="4165" y="1325"/>
                </a:lnTo>
                <a:lnTo>
                  <a:pt x="4165" y="1325"/>
                </a:lnTo>
                <a:lnTo>
                  <a:pt x="4163" y="1327"/>
                </a:lnTo>
                <a:close/>
                <a:moveTo>
                  <a:pt x="3388" y="1277"/>
                </a:moveTo>
                <a:lnTo>
                  <a:pt x="3386" y="1277"/>
                </a:lnTo>
                <a:lnTo>
                  <a:pt x="3384" y="1277"/>
                </a:lnTo>
                <a:lnTo>
                  <a:pt x="3386" y="1277"/>
                </a:lnTo>
                <a:lnTo>
                  <a:pt x="3388" y="1277"/>
                </a:lnTo>
                <a:lnTo>
                  <a:pt x="3388" y="1277"/>
                </a:lnTo>
                <a:lnTo>
                  <a:pt x="3388" y="1277"/>
                </a:lnTo>
                <a:lnTo>
                  <a:pt x="3388" y="1277"/>
                </a:lnTo>
                <a:lnTo>
                  <a:pt x="3388" y="1277"/>
                </a:lnTo>
                <a:lnTo>
                  <a:pt x="3388" y="1277"/>
                </a:lnTo>
                <a:close/>
                <a:moveTo>
                  <a:pt x="3380" y="1275"/>
                </a:moveTo>
                <a:lnTo>
                  <a:pt x="3378" y="1275"/>
                </a:lnTo>
                <a:lnTo>
                  <a:pt x="3380" y="1277"/>
                </a:lnTo>
                <a:lnTo>
                  <a:pt x="3380" y="1277"/>
                </a:lnTo>
                <a:lnTo>
                  <a:pt x="3382" y="1275"/>
                </a:lnTo>
                <a:lnTo>
                  <a:pt x="3382" y="1275"/>
                </a:lnTo>
                <a:lnTo>
                  <a:pt x="3382" y="1275"/>
                </a:lnTo>
                <a:lnTo>
                  <a:pt x="3382" y="1273"/>
                </a:lnTo>
                <a:lnTo>
                  <a:pt x="3382" y="1275"/>
                </a:lnTo>
                <a:lnTo>
                  <a:pt x="3380" y="1275"/>
                </a:lnTo>
                <a:close/>
                <a:moveTo>
                  <a:pt x="4369" y="1162"/>
                </a:moveTo>
                <a:lnTo>
                  <a:pt x="4369" y="1162"/>
                </a:lnTo>
                <a:lnTo>
                  <a:pt x="4369" y="1162"/>
                </a:lnTo>
                <a:lnTo>
                  <a:pt x="4367" y="1160"/>
                </a:lnTo>
                <a:lnTo>
                  <a:pt x="4367" y="1160"/>
                </a:lnTo>
                <a:lnTo>
                  <a:pt x="4365" y="1160"/>
                </a:lnTo>
                <a:lnTo>
                  <a:pt x="4365" y="1160"/>
                </a:lnTo>
                <a:lnTo>
                  <a:pt x="4365" y="1162"/>
                </a:lnTo>
                <a:lnTo>
                  <a:pt x="4369" y="1164"/>
                </a:lnTo>
                <a:lnTo>
                  <a:pt x="4373" y="1164"/>
                </a:lnTo>
                <a:lnTo>
                  <a:pt x="4373" y="1164"/>
                </a:lnTo>
                <a:lnTo>
                  <a:pt x="4373" y="1164"/>
                </a:lnTo>
                <a:lnTo>
                  <a:pt x="4373" y="1164"/>
                </a:lnTo>
                <a:lnTo>
                  <a:pt x="4369" y="1162"/>
                </a:lnTo>
                <a:close/>
                <a:moveTo>
                  <a:pt x="3369" y="1275"/>
                </a:moveTo>
                <a:lnTo>
                  <a:pt x="3369" y="1275"/>
                </a:lnTo>
                <a:lnTo>
                  <a:pt x="3369" y="1275"/>
                </a:lnTo>
                <a:lnTo>
                  <a:pt x="3369" y="1275"/>
                </a:lnTo>
                <a:lnTo>
                  <a:pt x="3371" y="1275"/>
                </a:lnTo>
                <a:lnTo>
                  <a:pt x="3369" y="1275"/>
                </a:lnTo>
                <a:lnTo>
                  <a:pt x="3369" y="1275"/>
                </a:lnTo>
                <a:close/>
                <a:moveTo>
                  <a:pt x="2965" y="1076"/>
                </a:moveTo>
                <a:lnTo>
                  <a:pt x="2965" y="1076"/>
                </a:lnTo>
                <a:lnTo>
                  <a:pt x="2965" y="1076"/>
                </a:lnTo>
                <a:lnTo>
                  <a:pt x="2965" y="1076"/>
                </a:lnTo>
                <a:lnTo>
                  <a:pt x="2967" y="1076"/>
                </a:lnTo>
                <a:lnTo>
                  <a:pt x="2965" y="1074"/>
                </a:lnTo>
                <a:lnTo>
                  <a:pt x="2965" y="1074"/>
                </a:lnTo>
                <a:lnTo>
                  <a:pt x="2965" y="1076"/>
                </a:lnTo>
                <a:close/>
                <a:moveTo>
                  <a:pt x="4090" y="1457"/>
                </a:moveTo>
                <a:lnTo>
                  <a:pt x="4090" y="1455"/>
                </a:lnTo>
                <a:lnTo>
                  <a:pt x="4090" y="1455"/>
                </a:lnTo>
                <a:lnTo>
                  <a:pt x="4090" y="1457"/>
                </a:lnTo>
                <a:lnTo>
                  <a:pt x="4090" y="1459"/>
                </a:lnTo>
                <a:lnTo>
                  <a:pt x="4090" y="1459"/>
                </a:lnTo>
                <a:lnTo>
                  <a:pt x="4090" y="1459"/>
                </a:lnTo>
                <a:lnTo>
                  <a:pt x="4092" y="1459"/>
                </a:lnTo>
                <a:lnTo>
                  <a:pt x="4092" y="1457"/>
                </a:lnTo>
                <a:lnTo>
                  <a:pt x="4092" y="1457"/>
                </a:lnTo>
                <a:lnTo>
                  <a:pt x="4090" y="1457"/>
                </a:lnTo>
                <a:close/>
                <a:moveTo>
                  <a:pt x="4056" y="1493"/>
                </a:moveTo>
                <a:lnTo>
                  <a:pt x="4054" y="1495"/>
                </a:lnTo>
                <a:lnTo>
                  <a:pt x="4056" y="1495"/>
                </a:lnTo>
                <a:lnTo>
                  <a:pt x="4056" y="1495"/>
                </a:lnTo>
                <a:lnTo>
                  <a:pt x="4056" y="1495"/>
                </a:lnTo>
                <a:lnTo>
                  <a:pt x="4056" y="1493"/>
                </a:lnTo>
                <a:lnTo>
                  <a:pt x="4056" y="1493"/>
                </a:lnTo>
                <a:lnTo>
                  <a:pt x="4056" y="1493"/>
                </a:lnTo>
                <a:lnTo>
                  <a:pt x="4056" y="1493"/>
                </a:lnTo>
                <a:close/>
                <a:moveTo>
                  <a:pt x="4056" y="1491"/>
                </a:moveTo>
                <a:lnTo>
                  <a:pt x="4056" y="1491"/>
                </a:lnTo>
                <a:lnTo>
                  <a:pt x="4056" y="1491"/>
                </a:lnTo>
                <a:lnTo>
                  <a:pt x="4056" y="1491"/>
                </a:lnTo>
                <a:lnTo>
                  <a:pt x="4056" y="1491"/>
                </a:lnTo>
                <a:lnTo>
                  <a:pt x="4056" y="1491"/>
                </a:lnTo>
                <a:lnTo>
                  <a:pt x="4056" y="1491"/>
                </a:lnTo>
                <a:lnTo>
                  <a:pt x="4056" y="1491"/>
                </a:lnTo>
                <a:close/>
                <a:moveTo>
                  <a:pt x="3966" y="1350"/>
                </a:moveTo>
                <a:lnTo>
                  <a:pt x="3966" y="1350"/>
                </a:lnTo>
                <a:lnTo>
                  <a:pt x="3968" y="1350"/>
                </a:lnTo>
                <a:lnTo>
                  <a:pt x="3968" y="1350"/>
                </a:lnTo>
                <a:lnTo>
                  <a:pt x="3968" y="1348"/>
                </a:lnTo>
                <a:lnTo>
                  <a:pt x="3968" y="1348"/>
                </a:lnTo>
                <a:lnTo>
                  <a:pt x="3968" y="1348"/>
                </a:lnTo>
                <a:lnTo>
                  <a:pt x="3966" y="1348"/>
                </a:lnTo>
                <a:lnTo>
                  <a:pt x="3966" y="1346"/>
                </a:lnTo>
                <a:lnTo>
                  <a:pt x="3964" y="1346"/>
                </a:lnTo>
                <a:lnTo>
                  <a:pt x="3964" y="1348"/>
                </a:lnTo>
                <a:lnTo>
                  <a:pt x="3964" y="1348"/>
                </a:lnTo>
                <a:lnTo>
                  <a:pt x="3966" y="1348"/>
                </a:lnTo>
                <a:lnTo>
                  <a:pt x="3966" y="1350"/>
                </a:lnTo>
                <a:close/>
                <a:moveTo>
                  <a:pt x="3411" y="1239"/>
                </a:moveTo>
                <a:lnTo>
                  <a:pt x="3409" y="1239"/>
                </a:lnTo>
                <a:lnTo>
                  <a:pt x="3409" y="1239"/>
                </a:lnTo>
                <a:lnTo>
                  <a:pt x="3409" y="1239"/>
                </a:lnTo>
                <a:lnTo>
                  <a:pt x="3409" y="1241"/>
                </a:lnTo>
                <a:lnTo>
                  <a:pt x="3409" y="1241"/>
                </a:lnTo>
                <a:lnTo>
                  <a:pt x="3411" y="1241"/>
                </a:lnTo>
                <a:lnTo>
                  <a:pt x="3413" y="1239"/>
                </a:lnTo>
                <a:lnTo>
                  <a:pt x="3413" y="1239"/>
                </a:lnTo>
                <a:lnTo>
                  <a:pt x="3415" y="1239"/>
                </a:lnTo>
                <a:lnTo>
                  <a:pt x="3417" y="1239"/>
                </a:lnTo>
                <a:lnTo>
                  <a:pt x="3417" y="1239"/>
                </a:lnTo>
                <a:lnTo>
                  <a:pt x="3417" y="1239"/>
                </a:lnTo>
                <a:lnTo>
                  <a:pt x="3420" y="1237"/>
                </a:lnTo>
                <a:lnTo>
                  <a:pt x="3422" y="1235"/>
                </a:lnTo>
                <a:lnTo>
                  <a:pt x="3424" y="1235"/>
                </a:lnTo>
                <a:lnTo>
                  <a:pt x="3422" y="1235"/>
                </a:lnTo>
                <a:lnTo>
                  <a:pt x="3420" y="1235"/>
                </a:lnTo>
                <a:lnTo>
                  <a:pt x="3417" y="1235"/>
                </a:lnTo>
                <a:lnTo>
                  <a:pt x="3415" y="1235"/>
                </a:lnTo>
                <a:lnTo>
                  <a:pt x="3415" y="1235"/>
                </a:lnTo>
                <a:lnTo>
                  <a:pt x="3415" y="1237"/>
                </a:lnTo>
                <a:lnTo>
                  <a:pt x="3415" y="1237"/>
                </a:lnTo>
                <a:lnTo>
                  <a:pt x="3411" y="1239"/>
                </a:lnTo>
                <a:close/>
                <a:moveTo>
                  <a:pt x="3396" y="1273"/>
                </a:moveTo>
                <a:lnTo>
                  <a:pt x="3394" y="1273"/>
                </a:lnTo>
                <a:lnTo>
                  <a:pt x="3394" y="1273"/>
                </a:lnTo>
                <a:lnTo>
                  <a:pt x="3396" y="1273"/>
                </a:lnTo>
                <a:lnTo>
                  <a:pt x="3396" y="1273"/>
                </a:lnTo>
                <a:lnTo>
                  <a:pt x="3396" y="1273"/>
                </a:lnTo>
                <a:lnTo>
                  <a:pt x="3396" y="1273"/>
                </a:lnTo>
                <a:lnTo>
                  <a:pt x="3396" y="1273"/>
                </a:lnTo>
                <a:lnTo>
                  <a:pt x="3396" y="1273"/>
                </a:lnTo>
                <a:close/>
                <a:moveTo>
                  <a:pt x="5211" y="811"/>
                </a:moveTo>
                <a:lnTo>
                  <a:pt x="5213" y="809"/>
                </a:lnTo>
                <a:lnTo>
                  <a:pt x="5211" y="807"/>
                </a:lnTo>
                <a:lnTo>
                  <a:pt x="5209" y="809"/>
                </a:lnTo>
                <a:lnTo>
                  <a:pt x="5209" y="809"/>
                </a:lnTo>
                <a:lnTo>
                  <a:pt x="5209" y="811"/>
                </a:lnTo>
                <a:lnTo>
                  <a:pt x="5211" y="811"/>
                </a:lnTo>
                <a:lnTo>
                  <a:pt x="5211" y="811"/>
                </a:lnTo>
                <a:close/>
                <a:moveTo>
                  <a:pt x="5213" y="1866"/>
                </a:moveTo>
                <a:lnTo>
                  <a:pt x="5211" y="1866"/>
                </a:lnTo>
                <a:lnTo>
                  <a:pt x="5211" y="1866"/>
                </a:lnTo>
                <a:lnTo>
                  <a:pt x="5209" y="1866"/>
                </a:lnTo>
                <a:lnTo>
                  <a:pt x="5207" y="1866"/>
                </a:lnTo>
                <a:lnTo>
                  <a:pt x="5207" y="1868"/>
                </a:lnTo>
                <a:lnTo>
                  <a:pt x="5205" y="1868"/>
                </a:lnTo>
                <a:lnTo>
                  <a:pt x="5205" y="1868"/>
                </a:lnTo>
                <a:lnTo>
                  <a:pt x="5203" y="1870"/>
                </a:lnTo>
                <a:lnTo>
                  <a:pt x="5201" y="1870"/>
                </a:lnTo>
                <a:lnTo>
                  <a:pt x="5198" y="1870"/>
                </a:lnTo>
                <a:lnTo>
                  <a:pt x="5198" y="1872"/>
                </a:lnTo>
                <a:lnTo>
                  <a:pt x="5196" y="1872"/>
                </a:lnTo>
                <a:lnTo>
                  <a:pt x="5196" y="1872"/>
                </a:lnTo>
                <a:lnTo>
                  <a:pt x="5196" y="1872"/>
                </a:lnTo>
                <a:lnTo>
                  <a:pt x="5194" y="1872"/>
                </a:lnTo>
                <a:lnTo>
                  <a:pt x="5194" y="1872"/>
                </a:lnTo>
                <a:lnTo>
                  <a:pt x="5194" y="1872"/>
                </a:lnTo>
                <a:lnTo>
                  <a:pt x="5194" y="1874"/>
                </a:lnTo>
                <a:lnTo>
                  <a:pt x="5194" y="1874"/>
                </a:lnTo>
                <a:lnTo>
                  <a:pt x="5194" y="1874"/>
                </a:lnTo>
                <a:lnTo>
                  <a:pt x="5196" y="1874"/>
                </a:lnTo>
                <a:lnTo>
                  <a:pt x="5196" y="1877"/>
                </a:lnTo>
                <a:lnTo>
                  <a:pt x="5196" y="1877"/>
                </a:lnTo>
                <a:lnTo>
                  <a:pt x="5198" y="1877"/>
                </a:lnTo>
                <a:lnTo>
                  <a:pt x="5198" y="1877"/>
                </a:lnTo>
                <a:lnTo>
                  <a:pt x="5201" y="1877"/>
                </a:lnTo>
                <a:lnTo>
                  <a:pt x="5201" y="1877"/>
                </a:lnTo>
                <a:lnTo>
                  <a:pt x="5203" y="1874"/>
                </a:lnTo>
                <a:lnTo>
                  <a:pt x="5205" y="1872"/>
                </a:lnTo>
                <a:lnTo>
                  <a:pt x="5205" y="1872"/>
                </a:lnTo>
                <a:lnTo>
                  <a:pt x="5205" y="1872"/>
                </a:lnTo>
                <a:lnTo>
                  <a:pt x="5207" y="1874"/>
                </a:lnTo>
                <a:lnTo>
                  <a:pt x="5207" y="1874"/>
                </a:lnTo>
                <a:lnTo>
                  <a:pt x="5207" y="1874"/>
                </a:lnTo>
                <a:lnTo>
                  <a:pt x="5207" y="1874"/>
                </a:lnTo>
                <a:lnTo>
                  <a:pt x="5209" y="1874"/>
                </a:lnTo>
                <a:lnTo>
                  <a:pt x="5211" y="1874"/>
                </a:lnTo>
                <a:lnTo>
                  <a:pt x="5213" y="1874"/>
                </a:lnTo>
                <a:lnTo>
                  <a:pt x="5215" y="1874"/>
                </a:lnTo>
                <a:lnTo>
                  <a:pt x="5213" y="1872"/>
                </a:lnTo>
                <a:lnTo>
                  <a:pt x="5213" y="1872"/>
                </a:lnTo>
                <a:lnTo>
                  <a:pt x="5215" y="1870"/>
                </a:lnTo>
                <a:lnTo>
                  <a:pt x="5215" y="1870"/>
                </a:lnTo>
                <a:lnTo>
                  <a:pt x="5213" y="1870"/>
                </a:lnTo>
                <a:lnTo>
                  <a:pt x="5213" y="1870"/>
                </a:lnTo>
                <a:lnTo>
                  <a:pt x="5211" y="1872"/>
                </a:lnTo>
                <a:lnTo>
                  <a:pt x="5209" y="1874"/>
                </a:lnTo>
                <a:lnTo>
                  <a:pt x="5209" y="1872"/>
                </a:lnTo>
                <a:lnTo>
                  <a:pt x="5209" y="1870"/>
                </a:lnTo>
                <a:lnTo>
                  <a:pt x="5211" y="1870"/>
                </a:lnTo>
                <a:lnTo>
                  <a:pt x="5213" y="1868"/>
                </a:lnTo>
                <a:lnTo>
                  <a:pt x="5213" y="1868"/>
                </a:lnTo>
                <a:lnTo>
                  <a:pt x="5215" y="1866"/>
                </a:lnTo>
                <a:lnTo>
                  <a:pt x="5215" y="1866"/>
                </a:lnTo>
                <a:lnTo>
                  <a:pt x="5213" y="1866"/>
                </a:lnTo>
                <a:lnTo>
                  <a:pt x="5213" y="1866"/>
                </a:lnTo>
                <a:close/>
                <a:moveTo>
                  <a:pt x="5196" y="1738"/>
                </a:moveTo>
                <a:lnTo>
                  <a:pt x="5196" y="1738"/>
                </a:lnTo>
                <a:lnTo>
                  <a:pt x="5196" y="1738"/>
                </a:lnTo>
                <a:lnTo>
                  <a:pt x="5196" y="1738"/>
                </a:lnTo>
                <a:lnTo>
                  <a:pt x="5196" y="1738"/>
                </a:lnTo>
                <a:lnTo>
                  <a:pt x="5196" y="1738"/>
                </a:lnTo>
                <a:lnTo>
                  <a:pt x="5196" y="1738"/>
                </a:lnTo>
                <a:lnTo>
                  <a:pt x="5196" y="1738"/>
                </a:lnTo>
                <a:close/>
                <a:moveTo>
                  <a:pt x="5207" y="820"/>
                </a:moveTo>
                <a:lnTo>
                  <a:pt x="5207" y="820"/>
                </a:lnTo>
                <a:lnTo>
                  <a:pt x="5205" y="820"/>
                </a:lnTo>
                <a:lnTo>
                  <a:pt x="5203" y="820"/>
                </a:lnTo>
                <a:lnTo>
                  <a:pt x="5203" y="818"/>
                </a:lnTo>
                <a:lnTo>
                  <a:pt x="5201" y="816"/>
                </a:lnTo>
                <a:lnTo>
                  <a:pt x="5196" y="816"/>
                </a:lnTo>
                <a:lnTo>
                  <a:pt x="5196" y="816"/>
                </a:lnTo>
                <a:lnTo>
                  <a:pt x="5196" y="818"/>
                </a:lnTo>
                <a:lnTo>
                  <a:pt x="5201" y="818"/>
                </a:lnTo>
                <a:lnTo>
                  <a:pt x="5205" y="820"/>
                </a:lnTo>
                <a:lnTo>
                  <a:pt x="5207" y="820"/>
                </a:lnTo>
                <a:close/>
                <a:moveTo>
                  <a:pt x="5215" y="1870"/>
                </a:moveTo>
                <a:lnTo>
                  <a:pt x="5215" y="1870"/>
                </a:lnTo>
                <a:lnTo>
                  <a:pt x="5215" y="1870"/>
                </a:lnTo>
                <a:lnTo>
                  <a:pt x="5215" y="1870"/>
                </a:lnTo>
                <a:lnTo>
                  <a:pt x="5215" y="1870"/>
                </a:lnTo>
                <a:close/>
                <a:moveTo>
                  <a:pt x="5205" y="1755"/>
                </a:moveTo>
                <a:lnTo>
                  <a:pt x="5205" y="1753"/>
                </a:lnTo>
                <a:lnTo>
                  <a:pt x="5205" y="1753"/>
                </a:lnTo>
                <a:lnTo>
                  <a:pt x="5205" y="1753"/>
                </a:lnTo>
                <a:lnTo>
                  <a:pt x="5205" y="1753"/>
                </a:lnTo>
                <a:lnTo>
                  <a:pt x="5205" y="1753"/>
                </a:lnTo>
                <a:lnTo>
                  <a:pt x="5205" y="1753"/>
                </a:lnTo>
                <a:lnTo>
                  <a:pt x="5205" y="1753"/>
                </a:lnTo>
                <a:lnTo>
                  <a:pt x="5205" y="1755"/>
                </a:lnTo>
                <a:lnTo>
                  <a:pt x="5205" y="1755"/>
                </a:lnTo>
                <a:close/>
                <a:moveTo>
                  <a:pt x="5215" y="1877"/>
                </a:moveTo>
                <a:lnTo>
                  <a:pt x="5213" y="1877"/>
                </a:lnTo>
                <a:lnTo>
                  <a:pt x="5215" y="1877"/>
                </a:lnTo>
                <a:lnTo>
                  <a:pt x="5215" y="1877"/>
                </a:lnTo>
                <a:lnTo>
                  <a:pt x="5215" y="1874"/>
                </a:lnTo>
                <a:lnTo>
                  <a:pt x="5215" y="1874"/>
                </a:lnTo>
                <a:lnTo>
                  <a:pt x="5215" y="1877"/>
                </a:lnTo>
                <a:close/>
                <a:moveTo>
                  <a:pt x="5205" y="1891"/>
                </a:moveTo>
                <a:lnTo>
                  <a:pt x="5205" y="1891"/>
                </a:lnTo>
                <a:lnTo>
                  <a:pt x="5205" y="1893"/>
                </a:lnTo>
                <a:lnTo>
                  <a:pt x="5205" y="1893"/>
                </a:lnTo>
                <a:lnTo>
                  <a:pt x="5207" y="1893"/>
                </a:lnTo>
                <a:lnTo>
                  <a:pt x="5207" y="1893"/>
                </a:lnTo>
                <a:lnTo>
                  <a:pt x="5207" y="1893"/>
                </a:lnTo>
                <a:lnTo>
                  <a:pt x="5207" y="1891"/>
                </a:lnTo>
                <a:lnTo>
                  <a:pt x="5205" y="1891"/>
                </a:lnTo>
                <a:close/>
                <a:moveTo>
                  <a:pt x="4417" y="1032"/>
                </a:moveTo>
                <a:lnTo>
                  <a:pt x="4417" y="1032"/>
                </a:lnTo>
                <a:lnTo>
                  <a:pt x="4417" y="1032"/>
                </a:lnTo>
                <a:lnTo>
                  <a:pt x="4417" y="1034"/>
                </a:lnTo>
                <a:lnTo>
                  <a:pt x="4417" y="1032"/>
                </a:lnTo>
                <a:lnTo>
                  <a:pt x="4417" y="1032"/>
                </a:lnTo>
                <a:close/>
                <a:moveTo>
                  <a:pt x="5207" y="1881"/>
                </a:moveTo>
                <a:lnTo>
                  <a:pt x="5207" y="1881"/>
                </a:lnTo>
                <a:lnTo>
                  <a:pt x="5207" y="1883"/>
                </a:lnTo>
                <a:lnTo>
                  <a:pt x="5207" y="1883"/>
                </a:lnTo>
                <a:lnTo>
                  <a:pt x="5207" y="1883"/>
                </a:lnTo>
                <a:lnTo>
                  <a:pt x="5207" y="1881"/>
                </a:lnTo>
                <a:lnTo>
                  <a:pt x="5207" y="1881"/>
                </a:lnTo>
                <a:close/>
                <a:moveTo>
                  <a:pt x="5198" y="1887"/>
                </a:moveTo>
                <a:lnTo>
                  <a:pt x="5196" y="1887"/>
                </a:lnTo>
                <a:lnTo>
                  <a:pt x="5198" y="1889"/>
                </a:lnTo>
                <a:lnTo>
                  <a:pt x="5198" y="1889"/>
                </a:lnTo>
                <a:lnTo>
                  <a:pt x="5198" y="1887"/>
                </a:lnTo>
                <a:lnTo>
                  <a:pt x="5198" y="1887"/>
                </a:lnTo>
                <a:lnTo>
                  <a:pt x="5198" y="1887"/>
                </a:lnTo>
                <a:close/>
                <a:moveTo>
                  <a:pt x="4608" y="749"/>
                </a:moveTo>
                <a:lnTo>
                  <a:pt x="4605" y="749"/>
                </a:lnTo>
                <a:lnTo>
                  <a:pt x="4605" y="749"/>
                </a:lnTo>
                <a:lnTo>
                  <a:pt x="4601" y="747"/>
                </a:lnTo>
                <a:lnTo>
                  <a:pt x="4601" y="747"/>
                </a:lnTo>
                <a:lnTo>
                  <a:pt x="4599" y="751"/>
                </a:lnTo>
                <a:lnTo>
                  <a:pt x="4597" y="751"/>
                </a:lnTo>
                <a:lnTo>
                  <a:pt x="4597" y="753"/>
                </a:lnTo>
                <a:lnTo>
                  <a:pt x="4595" y="755"/>
                </a:lnTo>
                <a:lnTo>
                  <a:pt x="4597" y="755"/>
                </a:lnTo>
                <a:lnTo>
                  <a:pt x="4599" y="753"/>
                </a:lnTo>
                <a:lnTo>
                  <a:pt x="4599" y="753"/>
                </a:lnTo>
                <a:lnTo>
                  <a:pt x="4601" y="757"/>
                </a:lnTo>
                <a:lnTo>
                  <a:pt x="4603" y="757"/>
                </a:lnTo>
                <a:lnTo>
                  <a:pt x="4603" y="757"/>
                </a:lnTo>
                <a:lnTo>
                  <a:pt x="4605" y="755"/>
                </a:lnTo>
                <a:lnTo>
                  <a:pt x="4605" y="755"/>
                </a:lnTo>
                <a:lnTo>
                  <a:pt x="4608" y="753"/>
                </a:lnTo>
                <a:lnTo>
                  <a:pt x="4608" y="753"/>
                </a:lnTo>
                <a:lnTo>
                  <a:pt x="4608" y="751"/>
                </a:lnTo>
                <a:lnTo>
                  <a:pt x="4610" y="749"/>
                </a:lnTo>
                <a:lnTo>
                  <a:pt x="4610" y="749"/>
                </a:lnTo>
                <a:lnTo>
                  <a:pt x="4608" y="749"/>
                </a:lnTo>
                <a:close/>
                <a:moveTo>
                  <a:pt x="4593" y="749"/>
                </a:moveTo>
                <a:lnTo>
                  <a:pt x="4589" y="751"/>
                </a:lnTo>
                <a:lnTo>
                  <a:pt x="4589" y="751"/>
                </a:lnTo>
                <a:lnTo>
                  <a:pt x="4589" y="751"/>
                </a:lnTo>
                <a:lnTo>
                  <a:pt x="4591" y="751"/>
                </a:lnTo>
                <a:lnTo>
                  <a:pt x="4593" y="751"/>
                </a:lnTo>
                <a:lnTo>
                  <a:pt x="4593" y="751"/>
                </a:lnTo>
                <a:lnTo>
                  <a:pt x="4595" y="749"/>
                </a:lnTo>
                <a:lnTo>
                  <a:pt x="4595" y="749"/>
                </a:lnTo>
                <a:lnTo>
                  <a:pt x="4593" y="749"/>
                </a:lnTo>
                <a:lnTo>
                  <a:pt x="4593" y="749"/>
                </a:lnTo>
                <a:close/>
                <a:moveTo>
                  <a:pt x="3371" y="931"/>
                </a:moveTo>
                <a:lnTo>
                  <a:pt x="3371" y="931"/>
                </a:lnTo>
                <a:lnTo>
                  <a:pt x="3371" y="929"/>
                </a:lnTo>
                <a:lnTo>
                  <a:pt x="3371" y="929"/>
                </a:lnTo>
                <a:lnTo>
                  <a:pt x="3369" y="929"/>
                </a:lnTo>
                <a:lnTo>
                  <a:pt x="3369" y="929"/>
                </a:lnTo>
                <a:lnTo>
                  <a:pt x="3369" y="931"/>
                </a:lnTo>
                <a:lnTo>
                  <a:pt x="3371" y="931"/>
                </a:lnTo>
                <a:close/>
                <a:moveTo>
                  <a:pt x="4440" y="1065"/>
                </a:moveTo>
                <a:lnTo>
                  <a:pt x="4440" y="1065"/>
                </a:lnTo>
                <a:lnTo>
                  <a:pt x="4440" y="1063"/>
                </a:lnTo>
                <a:lnTo>
                  <a:pt x="4440" y="1061"/>
                </a:lnTo>
                <a:lnTo>
                  <a:pt x="4440" y="1061"/>
                </a:lnTo>
                <a:lnTo>
                  <a:pt x="4438" y="1061"/>
                </a:lnTo>
                <a:lnTo>
                  <a:pt x="4440" y="1063"/>
                </a:lnTo>
                <a:lnTo>
                  <a:pt x="4440" y="1065"/>
                </a:lnTo>
                <a:lnTo>
                  <a:pt x="4440" y="1065"/>
                </a:lnTo>
                <a:close/>
                <a:moveTo>
                  <a:pt x="4440" y="1084"/>
                </a:moveTo>
                <a:lnTo>
                  <a:pt x="4438" y="1082"/>
                </a:lnTo>
                <a:lnTo>
                  <a:pt x="4438" y="1082"/>
                </a:lnTo>
                <a:lnTo>
                  <a:pt x="4438" y="1084"/>
                </a:lnTo>
                <a:lnTo>
                  <a:pt x="4440" y="1084"/>
                </a:lnTo>
                <a:lnTo>
                  <a:pt x="4440" y="1084"/>
                </a:lnTo>
                <a:close/>
                <a:moveTo>
                  <a:pt x="3302" y="927"/>
                </a:moveTo>
                <a:lnTo>
                  <a:pt x="3302" y="929"/>
                </a:lnTo>
                <a:lnTo>
                  <a:pt x="3302" y="929"/>
                </a:lnTo>
                <a:lnTo>
                  <a:pt x="3302" y="929"/>
                </a:lnTo>
                <a:lnTo>
                  <a:pt x="3302" y="929"/>
                </a:lnTo>
                <a:lnTo>
                  <a:pt x="3302" y="927"/>
                </a:lnTo>
                <a:lnTo>
                  <a:pt x="3302" y="927"/>
                </a:lnTo>
                <a:close/>
                <a:moveTo>
                  <a:pt x="3336" y="939"/>
                </a:moveTo>
                <a:lnTo>
                  <a:pt x="3338" y="937"/>
                </a:lnTo>
                <a:lnTo>
                  <a:pt x="3338" y="937"/>
                </a:lnTo>
                <a:lnTo>
                  <a:pt x="3336" y="937"/>
                </a:lnTo>
                <a:lnTo>
                  <a:pt x="3336" y="937"/>
                </a:lnTo>
                <a:lnTo>
                  <a:pt x="3336" y="939"/>
                </a:lnTo>
                <a:lnTo>
                  <a:pt x="3336" y="939"/>
                </a:lnTo>
                <a:close/>
                <a:moveTo>
                  <a:pt x="3334" y="939"/>
                </a:moveTo>
                <a:lnTo>
                  <a:pt x="3334" y="937"/>
                </a:lnTo>
                <a:lnTo>
                  <a:pt x="3334" y="937"/>
                </a:lnTo>
                <a:lnTo>
                  <a:pt x="3334" y="937"/>
                </a:lnTo>
                <a:lnTo>
                  <a:pt x="3334" y="937"/>
                </a:lnTo>
                <a:lnTo>
                  <a:pt x="3332" y="937"/>
                </a:lnTo>
                <a:lnTo>
                  <a:pt x="3332" y="939"/>
                </a:lnTo>
                <a:lnTo>
                  <a:pt x="3334" y="941"/>
                </a:lnTo>
                <a:lnTo>
                  <a:pt x="3334" y="941"/>
                </a:lnTo>
                <a:lnTo>
                  <a:pt x="3336" y="941"/>
                </a:lnTo>
                <a:lnTo>
                  <a:pt x="3334" y="939"/>
                </a:lnTo>
                <a:lnTo>
                  <a:pt x="3334" y="939"/>
                </a:lnTo>
                <a:close/>
                <a:moveTo>
                  <a:pt x="3378" y="1046"/>
                </a:moveTo>
                <a:lnTo>
                  <a:pt x="3378" y="1044"/>
                </a:lnTo>
                <a:lnTo>
                  <a:pt x="3376" y="1040"/>
                </a:lnTo>
                <a:lnTo>
                  <a:pt x="3378" y="1040"/>
                </a:lnTo>
                <a:lnTo>
                  <a:pt x="3376" y="1040"/>
                </a:lnTo>
                <a:lnTo>
                  <a:pt x="3376" y="1040"/>
                </a:lnTo>
                <a:lnTo>
                  <a:pt x="3376" y="1042"/>
                </a:lnTo>
                <a:lnTo>
                  <a:pt x="3378" y="1046"/>
                </a:lnTo>
                <a:close/>
                <a:moveTo>
                  <a:pt x="3340" y="1252"/>
                </a:moveTo>
                <a:lnTo>
                  <a:pt x="3340" y="1252"/>
                </a:lnTo>
                <a:lnTo>
                  <a:pt x="3340" y="1252"/>
                </a:lnTo>
                <a:lnTo>
                  <a:pt x="3342" y="1250"/>
                </a:lnTo>
                <a:lnTo>
                  <a:pt x="3340" y="1248"/>
                </a:lnTo>
                <a:lnTo>
                  <a:pt x="3340" y="1245"/>
                </a:lnTo>
                <a:lnTo>
                  <a:pt x="3340" y="1245"/>
                </a:lnTo>
                <a:lnTo>
                  <a:pt x="3340" y="1245"/>
                </a:lnTo>
                <a:lnTo>
                  <a:pt x="3338" y="1245"/>
                </a:lnTo>
                <a:lnTo>
                  <a:pt x="3338" y="1248"/>
                </a:lnTo>
                <a:lnTo>
                  <a:pt x="3340" y="1248"/>
                </a:lnTo>
                <a:lnTo>
                  <a:pt x="3338" y="1250"/>
                </a:lnTo>
                <a:lnTo>
                  <a:pt x="3340" y="1252"/>
                </a:lnTo>
                <a:close/>
                <a:moveTo>
                  <a:pt x="2810" y="1013"/>
                </a:moveTo>
                <a:lnTo>
                  <a:pt x="2810" y="1013"/>
                </a:lnTo>
                <a:lnTo>
                  <a:pt x="2810" y="1013"/>
                </a:lnTo>
                <a:lnTo>
                  <a:pt x="2808" y="1011"/>
                </a:lnTo>
                <a:lnTo>
                  <a:pt x="2808" y="1013"/>
                </a:lnTo>
                <a:lnTo>
                  <a:pt x="2808" y="1013"/>
                </a:lnTo>
                <a:lnTo>
                  <a:pt x="2810" y="1013"/>
                </a:lnTo>
                <a:lnTo>
                  <a:pt x="2810" y="1013"/>
                </a:lnTo>
                <a:close/>
                <a:moveTo>
                  <a:pt x="2814" y="1090"/>
                </a:moveTo>
                <a:lnTo>
                  <a:pt x="2814" y="1090"/>
                </a:lnTo>
                <a:lnTo>
                  <a:pt x="2814" y="1090"/>
                </a:lnTo>
                <a:lnTo>
                  <a:pt x="2816" y="1090"/>
                </a:lnTo>
                <a:lnTo>
                  <a:pt x="2816" y="1090"/>
                </a:lnTo>
                <a:lnTo>
                  <a:pt x="2814" y="1090"/>
                </a:lnTo>
                <a:lnTo>
                  <a:pt x="2814" y="1090"/>
                </a:lnTo>
                <a:lnTo>
                  <a:pt x="2814" y="1090"/>
                </a:lnTo>
                <a:close/>
                <a:moveTo>
                  <a:pt x="2760" y="977"/>
                </a:moveTo>
                <a:lnTo>
                  <a:pt x="2757" y="975"/>
                </a:lnTo>
                <a:lnTo>
                  <a:pt x="2757" y="977"/>
                </a:lnTo>
                <a:lnTo>
                  <a:pt x="2757" y="977"/>
                </a:lnTo>
                <a:lnTo>
                  <a:pt x="2755" y="977"/>
                </a:lnTo>
                <a:lnTo>
                  <a:pt x="2755" y="977"/>
                </a:lnTo>
                <a:lnTo>
                  <a:pt x="2753" y="977"/>
                </a:lnTo>
                <a:lnTo>
                  <a:pt x="2755" y="977"/>
                </a:lnTo>
                <a:lnTo>
                  <a:pt x="2755" y="977"/>
                </a:lnTo>
                <a:lnTo>
                  <a:pt x="2757" y="977"/>
                </a:lnTo>
                <a:lnTo>
                  <a:pt x="2760" y="977"/>
                </a:lnTo>
                <a:lnTo>
                  <a:pt x="2760" y="977"/>
                </a:lnTo>
                <a:lnTo>
                  <a:pt x="2760" y="977"/>
                </a:lnTo>
                <a:lnTo>
                  <a:pt x="2760" y="977"/>
                </a:lnTo>
                <a:close/>
                <a:moveTo>
                  <a:pt x="2906" y="1044"/>
                </a:moveTo>
                <a:lnTo>
                  <a:pt x="2906" y="1046"/>
                </a:lnTo>
                <a:lnTo>
                  <a:pt x="2906" y="1046"/>
                </a:lnTo>
                <a:lnTo>
                  <a:pt x="2906" y="1048"/>
                </a:lnTo>
                <a:lnTo>
                  <a:pt x="2906" y="1048"/>
                </a:lnTo>
                <a:lnTo>
                  <a:pt x="2906" y="1048"/>
                </a:lnTo>
                <a:lnTo>
                  <a:pt x="2906" y="1048"/>
                </a:lnTo>
                <a:lnTo>
                  <a:pt x="2908" y="1048"/>
                </a:lnTo>
                <a:lnTo>
                  <a:pt x="2908" y="1048"/>
                </a:lnTo>
                <a:lnTo>
                  <a:pt x="2908" y="1044"/>
                </a:lnTo>
                <a:lnTo>
                  <a:pt x="2908" y="1044"/>
                </a:lnTo>
                <a:lnTo>
                  <a:pt x="2906" y="1044"/>
                </a:lnTo>
                <a:close/>
                <a:moveTo>
                  <a:pt x="2896" y="1030"/>
                </a:moveTo>
                <a:lnTo>
                  <a:pt x="2896" y="1027"/>
                </a:lnTo>
                <a:lnTo>
                  <a:pt x="2896" y="1027"/>
                </a:lnTo>
                <a:lnTo>
                  <a:pt x="2896" y="1027"/>
                </a:lnTo>
                <a:lnTo>
                  <a:pt x="2894" y="1027"/>
                </a:lnTo>
                <a:lnTo>
                  <a:pt x="2892" y="1030"/>
                </a:lnTo>
                <a:lnTo>
                  <a:pt x="2892" y="1030"/>
                </a:lnTo>
                <a:lnTo>
                  <a:pt x="2896" y="1032"/>
                </a:lnTo>
                <a:lnTo>
                  <a:pt x="2896" y="1034"/>
                </a:lnTo>
                <a:lnTo>
                  <a:pt x="2898" y="1034"/>
                </a:lnTo>
                <a:lnTo>
                  <a:pt x="2900" y="1036"/>
                </a:lnTo>
                <a:lnTo>
                  <a:pt x="2898" y="1034"/>
                </a:lnTo>
                <a:lnTo>
                  <a:pt x="2898" y="1034"/>
                </a:lnTo>
                <a:lnTo>
                  <a:pt x="2898" y="1034"/>
                </a:lnTo>
                <a:lnTo>
                  <a:pt x="2896" y="1034"/>
                </a:lnTo>
                <a:lnTo>
                  <a:pt x="2896" y="1032"/>
                </a:lnTo>
                <a:lnTo>
                  <a:pt x="2896" y="1032"/>
                </a:lnTo>
                <a:lnTo>
                  <a:pt x="2896" y="1030"/>
                </a:lnTo>
                <a:lnTo>
                  <a:pt x="2896" y="1030"/>
                </a:lnTo>
                <a:lnTo>
                  <a:pt x="2896" y="1030"/>
                </a:lnTo>
                <a:close/>
                <a:moveTo>
                  <a:pt x="2906" y="1050"/>
                </a:moveTo>
                <a:lnTo>
                  <a:pt x="2906" y="1050"/>
                </a:lnTo>
                <a:lnTo>
                  <a:pt x="2906" y="1050"/>
                </a:lnTo>
                <a:lnTo>
                  <a:pt x="2906" y="1050"/>
                </a:lnTo>
                <a:lnTo>
                  <a:pt x="2908" y="1053"/>
                </a:lnTo>
                <a:lnTo>
                  <a:pt x="2908" y="1053"/>
                </a:lnTo>
                <a:lnTo>
                  <a:pt x="2908" y="1053"/>
                </a:lnTo>
                <a:lnTo>
                  <a:pt x="2908" y="1050"/>
                </a:lnTo>
                <a:lnTo>
                  <a:pt x="2908" y="1050"/>
                </a:lnTo>
                <a:lnTo>
                  <a:pt x="2908" y="1050"/>
                </a:lnTo>
                <a:lnTo>
                  <a:pt x="2906" y="1050"/>
                </a:lnTo>
                <a:close/>
                <a:moveTo>
                  <a:pt x="2766" y="1126"/>
                </a:moveTo>
                <a:lnTo>
                  <a:pt x="2764" y="1126"/>
                </a:lnTo>
                <a:lnTo>
                  <a:pt x="2764" y="1126"/>
                </a:lnTo>
                <a:lnTo>
                  <a:pt x="2764" y="1128"/>
                </a:lnTo>
                <a:lnTo>
                  <a:pt x="2764" y="1128"/>
                </a:lnTo>
                <a:lnTo>
                  <a:pt x="2764" y="1128"/>
                </a:lnTo>
                <a:lnTo>
                  <a:pt x="2766" y="1128"/>
                </a:lnTo>
                <a:lnTo>
                  <a:pt x="2766" y="1128"/>
                </a:lnTo>
                <a:lnTo>
                  <a:pt x="2766" y="1128"/>
                </a:lnTo>
                <a:lnTo>
                  <a:pt x="2766" y="1128"/>
                </a:lnTo>
                <a:lnTo>
                  <a:pt x="2768" y="1128"/>
                </a:lnTo>
                <a:lnTo>
                  <a:pt x="2768" y="1128"/>
                </a:lnTo>
                <a:lnTo>
                  <a:pt x="2768" y="1126"/>
                </a:lnTo>
                <a:lnTo>
                  <a:pt x="2768" y="1126"/>
                </a:lnTo>
                <a:lnTo>
                  <a:pt x="2766" y="1126"/>
                </a:lnTo>
                <a:close/>
                <a:moveTo>
                  <a:pt x="2808" y="1059"/>
                </a:moveTo>
                <a:lnTo>
                  <a:pt x="2806" y="1059"/>
                </a:lnTo>
                <a:lnTo>
                  <a:pt x="2804" y="1057"/>
                </a:lnTo>
                <a:lnTo>
                  <a:pt x="2801" y="1057"/>
                </a:lnTo>
                <a:lnTo>
                  <a:pt x="2801" y="1057"/>
                </a:lnTo>
                <a:lnTo>
                  <a:pt x="2801" y="1055"/>
                </a:lnTo>
                <a:lnTo>
                  <a:pt x="2799" y="1055"/>
                </a:lnTo>
                <a:lnTo>
                  <a:pt x="2799" y="1055"/>
                </a:lnTo>
                <a:lnTo>
                  <a:pt x="2797" y="1057"/>
                </a:lnTo>
                <a:lnTo>
                  <a:pt x="2797" y="1057"/>
                </a:lnTo>
                <a:lnTo>
                  <a:pt x="2795" y="1057"/>
                </a:lnTo>
                <a:lnTo>
                  <a:pt x="2795" y="1057"/>
                </a:lnTo>
                <a:lnTo>
                  <a:pt x="2793" y="1057"/>
                </a:lnTo>
                <a:lnTo>
                  <a:pt x="2793" y="1055"/>
                </a:lnTo>
                <a:lnTo>
                  <a:pt x="2791" y="1057"/>
                </a:lnTo>
                <a:lnTo>
                  <a:pt x="2791" y="1057"/>
                </a:lnTo>
                <a:lnTo>
                  <a:pt x="2791" y="1057"/>
                </a:lnTo>
                <a:lnTo>
                  <a:pt x="2789" y="1057"/>
                </a:lnTo>
                <a:lnTo>
                  <a:pt x="2789" y="1059"/>
                </a:lnTo>
                <a:lnTo>
                  <a:pt x="2789" y="1061"/>
                </a:lnTo>
                <a:lnTo>
                  <a:pt x="2789" y="1061"/>
                </a:lnTo>
                <a:lnTo>
                  <a:pt x="2789" y="1063"/>
                </a:lnTo>
                <a:lnTo>
                  <a:pt x="2791" y="1065"/>
                </a:lnTo>
                <a:lnTo>
                  <a:pt x="2791" y="1065"/>
                </a:lnTo>
                <a:lnTo>
                  <a:pt x="2793" y="1065"/>
                </a:lnTo>
                <a:lnTo>
                  <a:pt x="2795" y="1065"/>
                </a:lnTo>
                <a:lnTo>
                  <a:pt x="2795" y="1065"/>
                </a:lnTo>
                <a:lnTo>
                  <a:pt x="2797" y="1067"/>
                </a:lnTo>
                <a:lnTo>
                  <a:pt x="2799" y="1067"/>
                </a:lnTo>
                <a:lnTo>
                  <a:pt x="2799" y="1067"/>
                </a:lnTo>
                <a:lnTo>
                  <a:pt x="2799" y="1067"/>
                </a:lnTo>
                <a:lnTo>
                  <a:pt x="2801" y="1069"/>
                </a:lnTo>
                <a:lnTo>
                  <a:pt x="2804" y="1071"/>
                </a:lnTo>
                <a:lnTo>
                  <a:pt x="2808" y="1071"/>
                </a:lnTo>
                <a:lnTo>
                  <a:pt x="2810" y="1074"/>
                </a:lnTo>
                <a:lnTo>
                  <a:pt x="2812" y="1074"/>
                </a:lnTo>
                <a:lnTo>
                  <a:pt x="2812" y="1074"/>
                </a:lnTo>
                <a:lnTo>
                  <a:pt x="2814" y="1074"/>
                </a:lnTo>
                <a:lnTo>
                  <a:pt x="2816" y="1076"/>
                </a:lnTo>
                <a:lnTo>
                  <a:pt x="2818" y="1078"/>
                </a:lnTo>
                <a:lnTo>
                  <a:pt x="2818" y="1078"/>
                </a:lnTo>
                <a:lnTo>
                  <a:pt x="2820" y="1078"/>
                </a:lnTo>
                <a:lnTo>
                  <a:pt x="2822" y="1080"/>
                </a:lnTo>
                <a:lnTo>
                  <a:pt x="2822" y="1080"/>
                </a:lnTo>
                <a:lnTo>
                  <a:pt x="2824" y="1080"/>
                </a:lnTo>
                <a:lnTo>
                  <a:pt x="2827" y="1080"/>
                </a:lnTo>
                <a:lnTo>
                  <a:pt x="2827" y="1080"/>
                </a:lnTo>
                <a:lnTo>
                  <a:pt x="2827" y="1078"/>
                </a:lnTo>
                <a:lnTo>
                  <a:pt x="2827" y="1078"/>
                </a:lnTo>
                <a:lnTo>
                  <a:pt x="2827" y="1076"/>
                </a:lnTo>
                <a:lnTo>
                  <a:pt x="2829" y="1076"/>
                </a:lnTo>
                <a:lnTo>
                  <a:pt x="2829" y="1074"/>
                </a:lnTo>
                <a:lnTo>
                  <a:pt x="2829" y="1074"/>
                </a:lnTo>
                <a:lnTo>
                  <a:pt x="2829" y="1074"/>
                </a:lnTo>
                <a:lnTo>
                  <a:pt x="2829" y="1071"/>
                </a:lnTo>
                <a:lnTo>
                  <a:pt x="2827" y="1071"/>
                </a:lnTo>
                <a:lnTo>
                  <a:pt x="2829" y="1071"/>
                </a:lnTo>
                <a:lnTo>
                  <a:pt x="2829" y="1069"/>
                </a:lnTo>
                <a:lnTo>
                  <a:pt x="2827" y="1069"/>
                </a:lnTo>
                <a:lnTo>
                  <a:pt x="2827" y="1069"/>
                </a:lnTo>
                <a:lnTo>
                  <a:pt x="2827" y="1069"/>
                </a:lnTo>
                <a:lnTo>
                  <a:pt x="2827" y="1067"/>
                </a:lnTo>
                <a:lnTo>
                  <a:pt x="2827" y="1065"/>
                </a:lnTo>
                <a:lnTo>
                  <a:pt x="2827" y="1065"/>
                </a:lnTo>
                <a:lnTo>
                  <a:pt x="2829" y="1063"/>
                </a:lnTo>
                <a:lnTo>
                  <a:pt x="2829" y="1063"/>
                </a:lnTo>
                <a:lnTo>
                  <a:pt x="2829" y="1061"/>
                </a:lnTo>
                <a:lnTo>
                  <a:pt x="2833" y="1057"/>
                </a:lnTo>
                <a:lnTo>
                  <a:pt x="2833" y="1057"/>
                </a:lnTo>
                <a:lnTo>
                  <a:pt x="2833" y="1055"/>
                </a:lnTo>
                <a:lnTo>
                  <a:pt x="2835" y="1055"/>
                </a:lnTo>
                <a:lnTo>
                  <a:pt x="2833" y="1053"/>
                </a:lnTo>
                <a:lnTo>
                  <a:pt x="2833" y="1053"/>
                </a:lnTo>
                <a:lnTo>
                  <a:pt x="2831" y="1055"/>
                </a:lnTo>
                <a:lnTo>
                  <a:pt x="2829" y="1055"/>
                </a:lnTo>
                <a:lnTo>
                  <a:pt x="2829" y="1055"/>
                </a:lnTo>
                <a:lnTo>
                  <a:pt x="2827" y="1055"/>
                </a:lnTo>
                <a:lnTo>
                  <a:pt x="2827" y="1055"/>
                </a:lnTo>
                <a:lnTo>
                  <a:pt x="2824" y="1055"/>
                </a:lnTo>
                <a:lnTo>
                  <a:pt x="2822" y="1055"/>
                </a:lnTo>
                <a:lnTo>
                  <a:pt x="2822" y="1055"/>
                </a:lnTo>
                <a:lnTo>
                  <a:pt x="2820" y="1055"/>
                </a:lnTo>
                <a:lnTo>
                  <a:pt x="2820" y="1057"/>
                </a:lnTo>
                <a:lnTo>
                  <a:pt x="2818" y="1057"/>
                </a:lnTo>
                <a:lnTo>
                  <a:pt x="2816" y="1057"/>
                </a:lnTo>
                <a:lnTo>
                  <a:pt x="2814" y="1059"/>
                </a:lnTo>
                <a:lnTo>
                  <a:pt x="2812" y="1057"/>
                </a:lnTo>
                <a:lnTo>
                  <a:pt x="2810" y="1057"/>
                </a:lnTo>
                <a:lnTo>
                  <a:pt x="2808" y="1059"/>
                </a:lnTo>
                <a:lnTo>
                  <a:pt x="2808" y="1059"/>
                </a:lnTo>
                <a:close/>
                <a:moveTo>
                  <a:pt x="2772" y="1111"/>
                </a:moveTo>
                <a:lnTo>
                  <a:pt x="2770" y="1111"/>
                </a:lnTo>
                <a:lnTo>
                  <a:pt x="2770" y="1111"/>
                </a:lnTo>
                <a:lnTo>
                  <a:pt x="2768" y="1113"/>
                </a:lnTo>
                <a:lnTo>
                  <a:pt x="2772" y="1111"/>
                </a:lnTo>
                <a:lnTo>
                  <a:pt x="2772" y="1111"/>
                </a:lnTo>
                <a:close/>
                <a:moveTo>
                  <a:pt x="2783" y="1078"/>
                </a:moveTo>
                <a:lnTo>
                  <a:pt x="2783" y="1078"/>
                </a:lnTo>
                <a:lnTo>
                  <a:pt x="2783" y="1078"/>
                </a:lnTo>
                <a:lnTo>
                  <a:pt x="2780" y="1078"/>
                </a:lnTo>
                <a:lnTo>
                  <a:pt x="2780" y="1078"/>
                </a:lnTo>
                <a:lnTo>
                  <a:pt x="2780" y="1078"/>
                </a:lnTo>
                <a:lnTo>
                  <a:pt x="2783" y="1080"/>
                </a:lnTo>
                <a:lnTo>
                  <a:pt x="2783" y="1078"/>
                </a:lnTo>
                <a:close/>
                <a:moveTo>
                  <a:pt x="2816" y="1092"/>
                </a:moveTo>
                <a:lnTo>
                  <a:pt x="2816" y="1092"/>
                </a:lnTo>
                <a:lnTo>
                  <a:pt x="2816" y="1092"/>
                </a:lnTo>
                <a:lnTo>
                  <a:pt x="2816" y="1095"/>
                </a:lnTo>
                <a:lnTo>
                  <a:pt x="2818" y="1095"/>
                </a:lnTo>
                <a:lnTo>
                  <a:pt x="2818" y="1095"/>
                </a:lnTo>
                <a:lnTo>
                  <a:pt x="2818" y="1092"/>
                </a:lnTo>
                <a:lnTo>
                  <a:pt x="2816" y="1092"/>
                </a:lnTo>
                <a:close/>
                <a:moveTo>
                  <a:pt x="2954" y="1038"/>
                </a:moveTo>
                <a:lnTo>
                  <a:pt x="2954" y="1038"/>
                </a:lnTo>
                <a:lnTo>
                  <a:pt x="2954" y="1038"/>
                </a:lnTo>
                <a:lnTo>
                  <a:pt x="2952" y="1040"/>
                </a:lnTo>
                <a:lnTo>
                  <a:pt x="2954" y="1038"/>
                </a:lnTo>
                <a:lnTo>
                  <a:pt x="2954" y="1038"/>
                </a:lnTo>
                <a:close/>
                <a:moveTo>
                  <a:pt x="2967" y="1059"/>
                </a:moveTo>
                <a:lnTo>
                  <a:pt x="2967" y="1059"/>
                </a:lnTo>
                <a:lnTo>
                  <a:pt x="2967" y="1059"/>
                </a:lnTo>
                <a:lnTo>
                  <a:pt x="2965" y="1059"/>
                </a:lnTo>
                <a:lnTo>
                  <a:pt x="2965" y="1059"/>
                </a:lnTo>
                <a:lnTo>
                  <a:pt x="2967" y="1061"/>
                </a:lnTo>
                <a:lnTo>
                  <a:pt x="2967" y="1061"/>
                </a:lnTo>
                <a:lnTo>
                  <a:pt x="2969" y="1061"/>
                </a:lnTo>
                <a:lnTo>
                  <a:pt x="2969" y="1063"/>
                </a:lnTo>
                <a:lnTo>
                  <a:pt x="2969" y="1063"/>
                </a:lnTo>
                <a:lnTo>
                  <a:pt x="2969" y="1061"/>
                </a:lnTo>
                <a:lnTo>
                  <a:pt x="2969" y="1061"/>
                </a:lnTo>
                <a:lnTo>
                  <a:pt x="2969" y="1059"/>
                </a:lnTo>
                <a:lnTo>
                  <a:pt x="2967" y="1059"/>
                </a:lnTo>
                <a:close/>
                <a:moveTo>
                  <a:pt x="2969" y="1067"/>
                </a:moveTo>
                <a:lnTo>
                  <a:pt x="2969" y="1067"/>
                </a:lnTo>
                <a:lnTo>
                  <a:pt x="2969" y="1067"/>
                </a:lnTo>
                <a:lnTo>
                  <a:pt x="2969" y="1067"/>
                </a:lnTo>
                <a:lnTo>
                  <a:pt x="2969" y="1067"/>
                </a:lnTo>
                <a:lnTo>
                  <a:pt x="2969" y="1067"/>
                </a:lnTo>
                <a:lnTo>
                  <a:pt x="2969" y="1067"/>
                </a:lnTo>
                <a:close/>
                <a:moveTo>
                  <a:pt x="2952" y="1040"/>
                </a:moveTo>
                <a:lnTo>
                  <a:pt x="2952" y="1040"/>
                </a:lnTo>
                <a:lnTo>
                  <a:pt x="2950" y="1038"/>
                </a:lnTo>
                <a:lnTo>
                  <a:pt x="2950" y="1040"/>
                </a:lnTo>
                <a:lnTo>
                  <a:pt x="2952" y="1040"/>
                </a:lnTo>
                <a:close/>
                <a:moveTo>
                  <a:pt x="2908" y="1059"/>
                </a:moveTo>
                <a:lnTo>
                  <a:pt x="2906" y="1061"/>
                </a:lnTo>
                <a:lnTo>
                  <a:pt x="2906" y="1061"/>
                </a:lnTo>
                <a:lnTo>
                  <a:pt x="2908" y="1063"/>
                </a:lnTo>
                <a:lnTo>
                  <a:pt x="2908" y="1063"/>
                </a:lnTo>
                <a:lnTo>
                  <a:pt x="2910" y="1063"/>
                </a:lnTo>
                <a:lnTo>
                  <a:pt x="2912" y="1063"/>
                </a:lnTo>
                <a:lnTo>
                  <a:pt x="2910" y="1061"/>
                </a:lnTo>
                <a:lnTo>
                  <a:pt x="2910" y="1061"/>
                </a:lnTo>
                <a:lnTo>
                  <a:pt x="2908" y="1061"/>
                </a:lnTo>
                <a:lnTo>
                  <a:pt x="2908" y="1059"/>
                </a:lnTo>
                <a:close/>
                <a:moveTo>
                  <a:pt x="2906" y="1053"/>
                </a:moveTo>
                <a:lnTo>
                  <a:pt x="2904" y="1053"/>
                </a:lnTo>
                <a:lnTo>
                  <a:pt x="2904" y="1053"/>
                </a:lnTo>
                <a:lnTo>
                  <a:pt x="2904" y="1053"/>
                </a:lnTo>
                <a:lnTo>
                  <a:pt x="2904" y="1053"/>
                </a:lnTo>
                <a:lnTo>
                  <a:pt x="2902" y="1055"/>
                </a:lnTo>
                <a:lnTo>
                  <a:pt x="2902" y="1055"/>
                </a:lnTo>
                <a:lnTo>
                  <a:pt x="2904" y="1055"/>
                </a:lnTo>
                <a:lnTo>
                  <a:pt x="2904" y="1055"/>
                </a:lnTo>
                <a:lnTo>
                  <a:pt x="2904" y="1055"/>
                </a:lnTo>
                <a:lnTo>
                  <a:pt x="2904" y="1055"/>
                </a:lnTo>
                <a:lnTo>
                  <a:pt x="2904" y="1055"/>
                </a:lnTo>
                <a:lnTo>
                  <a:pt x="2904" y="1057"/>
                </a:lnTo>
                <a:lnTo>
                  <a:pt x="2906" y="1057"/>
                </a:lnTo>
                <a:lnTo>
                  <a:pt x="2906" y="1057"/>
                </a:lnTo>
                <a:lnTo>
                  <a:pt x="2908" y="1057"/>
                </a:lnTo>
                <a:lnTo>
                  <a:pt x="2908" y="1057"/>
                </a:lnTo>
                <a:lnTo>
                  <a:pt x="2908" y="1057"/>
                </a:lnTo>
                <a:lnTo>
                  <a:pt x="2908" y="1055"/>
                </a:lnTo>
                <a:lnTo>
                  <a:pt x="2906" y="1055"/>
                </a:lnTo>
                <a:lnTo>
                  <a:pt x="2906" y="1053"/>
                </a:lnTo>
                <a:lnTo>
                  <a:pt x="2906" y="1050"/>
                </a:lnTo>
                <a:lnTo>
                  <a:pt x="2906" y="1050"/>
                </a:lnTo>
                <a:lnTo>
                  <a:pt x="2906" y="1053"/>
                </a:lnTo>
                <a:close/>
                <a:moveTo>
                  <a:pt x="2942" y="1088"/>
                </a:moveTo>
                <a:lnTo>
                  <a:pt x="2942" y="1088"/>
                </a:lnTo>
                <a:lnTo>
                  <a:pt x="2942" y="1086"/>
                </a:lnTo>
                <a:lnTo>
                  <a:pt x="2942" y="1086"/>
                </a:lnTo>
                <a:lnTo>
                  <a:pt x="2940" y="1084"/>
                </a:lnTo>
                <a:lnTo>
                  <a:pt x="2940" y="1086"/>
                </a:lnTo>
                <a:lnTo>
                  <a:pt x="2940" y="1086"/>
                </a:lnTo>
                <a:lnTo>
                  <a:pt x="2940" y="1088"/>
                </a:lnTo>
                <a:lnTo>
                  <a:pt x="2940" y="1088"/>
                </a:lnTo>
                <a:lnTo>
                  <a:pt x="2942" y="1088"/>
                </a:lnTo>
                <a:close/>
                <a:moveTo>
                  <a:pt x="2948" y="1044"/>
                </a:moveTo>
                <a:lnTo>
                  <a:pt x="2946" y="1042"/>
                </a:lnTo>
                <a:lnTo>
                  <a:pt x="2946" y="1040"/>
                </a:lnTo>
                <a:lnTo>
                  <a:pt x="2944" y="1040"/>
                </a:lnTo>
                <a:lnTo>
                  <a:pt x="2944" y="1042"/>
                </a:lnTo>
                <a:lnTo>
                  <a:pt x="2940" y="1042"/>
                </a:lnTo>
                <a:lnTo>
                  <a:pt x="2940" y="1044"/>
                </a:lnTo>
                <a:lnTo>
                  <a:pt x="2940" y="1044"/>
                </a:lnTo>
                <a:lnTo>
                  <a:pt x="2940" y="1044"/>
                </a:lnTo>
                <a:lnTo>
                  <a:pt x="2942" y="1044"/>
                </a:lnTo>
                <a:lnTo>
                  <a:pt x="2944" y="1044"/>
                </a:lnTo>
                <a:lnTo>
                  <a:pt x="2944" y="1044"/>
                </a:lnTo>
                <a:lnTo>
                  <a:pt x="2946" y="1046"/>
                </a:lnTo>
                <a:lnTo>
                  <a:pt x="2948" y="1046"/>
                </a:lnTo>
                <a:lnTo>
                  <a:pt x="2948" y="1048"/>
                </a:lnTo>
                <a:lnTo>
                  <a:pt x="2948" y="1048"/>
                </a:lnTo>
                <a:lnTo>
                  <a:pt x="2950" y="1048"/>
                </a:lnTo>
                <a:lnTo>
                  <a:pt x="2950" y="1050"/>
                </a:lnTo>
                <a:lnTo>
                  <a:pt x="2952" y="1050"/>
                </a:lnTo>
                <a:lnTo>
                  <a:pt x="2954" y="1050"/>
                </a:lnTo>
                <a:lnTo>
                  <a:pt x="2956" y="1053"/>
                </a:lnTo>
                <a:lnTo>
                  <a:pt x="2956" y="1053"/>
                </a:lnTo>
                <a:lnTo>
                  <a:pt x="2956" y="1053"/>
                </a:lnTo>
                <a:lnTo>
                  <a:pt x="2956" y="1053"/>
                </a:lnTo>
                <a:lnTo>
                  <a:pt x="2956" y="1055"/>
                </a:lnTo>
                <a:lnTo>
                  <a:pt x="2959" y="1055"/>
                </a:lnTo>
                <a:lnTo>
                  <a:pt x="2959" y="1055"/>
                </a:lnTo>
                <a:lnTo>
                  <a:pt x="2959" y="1057"/>
                </a:lnTo>
                <a:lnTo>
                  <a:pt x="2961" y="1057"/>
                </a:lnTo>
                <a:lnTo>
                  <a:pt x="2961" y="1057"/>
                </a:lnTo>
                <a:lnTo>
                  <a:pt x="2961" y="1059"/>
                </a:lnTo>
                <a:lnTo>
                  <a:pt x="2963" y="1059"/>
                </a:lnTo>
                <a:lnTo>
                  <a:pt x="2963" y="1059"/>
                </a:lnTo>
                <a:lnTo>
                  <a:pt x="2963" y="1059"/>
                </a:lnTo>
                <a:lnTo>
                  <a:pt x="2963" y="1059"/>
                </a:lnTo>
                <a:lnTo>
                  <a:pt x="2963" y="1057"/>
                </a:lnTo>
                <a:lnTo>
                  <a:pt x="2965" y="1057"/>
                </a:lnTo>
                <a:lnTo>
                  <a:pt x="2963" y="1055"/>
                </a:lnTo>
                <a:lnTo>
                  <a:pt x="2963" y="1055"/>
                </a:lnTo>
                <a:lnTo>
                  <a:pt x="2961" y="1055"/>
                </a:lnTo>
                <a:lnTo>
                  <a:pt x="2959" y="1055"/>
                </a:lnTo>
                <a:lnTo>
                  <a:pt x="2959" y="1053"/>
                </a:lnTo>
                <a:lnTo>
                  <a:pt x="2959" y="1050"/>
                </a:lnTo>
                <a:lnTo>
                  <a:pt x="2959" y="1050"/>
                </a:lnTo>
                <a:lnTo>
                  <a:pt x="2959" y="1048"/>
                </a:lnTo>
                <a:lnTo>
                  <a:pt x="2959" y="1048"/>
                </a:lnTo>
                <a:lnTo>
                  <a:pt x="2956" y="1046"/>
                </a:lnTo>
                <a:lnTo>
                  <a:pt x="2956" y="1046"/>
                </a:lnTo>
                <a:lnTo>
                  <a:pt x="2954" y="1046"/>
                </a:lnTo>
                <a:lnTo>
                  <a:pt x="2950" y="1046"/>
                </a:lnTo>
                <a:lnTo>
                  <a:pt x="2950" y="1046"/>
                </a:lnTo>
                <a:lnTo>
                  <a:pt x="2948" y="1044"/>
                </a:lnTo>
                <a:lnTo>
                  <a:pt x="2948" y="1044"/>
                </a:lnTo>
                <a:close/>
                <a:moveTo>
                  <a:pt x="2950" y="1099"/>
                </a:moveTo>
                <a:lnTo>
                  <a:pt x="2950" y="1099"/>
                </a:lnTo>
                <a:lnTo>
                  <a:pt x="2950" y="1099"/>
                </a:lnTo>
                <a:lnTo>
                  <a:pt x="2948" y="1101"/>
                </a:lnTo>
                <a:lnTo>
                  <a:pt x="2948" y="1103"/>
                </a:lnTo>
                <a:lnTo>
                  <a:pt x="2950" y="1103"/>
                </a:lnTo>
                <a:lnTo>
                  <a:pt x="2950" y="1103"/>
                </a:lnTo>
                <a:lnTo>
                  <a:pt x="2950" y="1103"/>
                </a:lnTo>
                <a:lnTo>
                  <a:pt x="2954" y="1103"/>
                </a:lnTo>
                <a:lnTo>
                  <a:pt x="2954" y="1103"/>
                </a:lnTo>
                <a:lnTo>
                  <a:pt x="2963" y="1105"/>
                </a:lnTo>
                <a:lnTo>
                  <a:pt x="2965" y="1105"/>
                </a:lnTo>
                <a:lnTo>
                  <a:pt x="2965" y="1105"/>
                </a:lnTo>
                <a:lnTo>
                  <a:pt x="2967" y="1107"/>
                </a:lnTo>
                <a:lnTo>
                  <a:pt x="2967" y="1107"/>
                </a:lnTo>
                <a:lnTo>
                  <a:pt x="2967" y="1109"/>
                </a:lnTo>
                <a:lnTo>
                  <a:pt x="2967" y="1109"/>
                </a:lnTo>
                <a:lnTo>
                  <a:pt x="2973" y="1107"/>
                </a:lnTo>
                <a:lnTo>
                  <a:pt x="2980" y="1107"/>
                </a:lnTo>
                <a:lnTo>
                  <a:pt x="2982" y="1107"/>
                </a:lnTo>
                <a:lnTo>
                  <a:pt x="2986" y="1107"/>
                </a:lnTo>
                <a:lnTo>
                  <a:pt x="2986" y="1107"/>
                </a:lnTo>
                <a:lnTo>
                  <a:pt x="2988" y="1107"/>
                </a:lnTo>
                <a:lnTo>
                  <a:pt x="2988" y="1105"/>
                </a:lnTo>
                <a:lnTo>
                  <a:pt x="2988" y="1105"/>
                </a:lnTo>
                <a:lnTo>
                  <a:pt x="2988" y="1103"/>
                </a:lnTo>
                <a:lnTo>
                  <a:pt x="2990" y="1103"/>
                </a:lnTo>
                <a:lnTo>
                  <a:pt x="2988" y="1103"/>
                </a:lnTo>
                <a:lnTo>
                  <a:pt x="2986" y="1105"/>
                </a:lnTo>
                <a:lnTo>
                  <a:pt x="2986" y="1105"/>
                </a:lnTo>
                <a:lnTo>
                  <a:pt x="2984" y="1105"/>
                </a:lnTo>
                <a:lnTo>
                  <a:pt x="2982" y="1105"/>
                </a:lnTo>
                <a:lnTo>
                  <a:pt x="2982" y="1105"/>
                </a:lnTo>
                <a:lnTo>
                  <a:pt x="2982" y="1105"/>
                </a:lnTo>
                <a:lnTo>
                  <a:pt x="2980" y="1105"/>
                </a:lnTo>
                <a:lnTo>
                  <a:pt x="2982" y="1103"/>
                </a:lnTo>
                <a:lnTo>
                  <a:pt x="2980" y="1101"/>
                </a:lnTo>
                <a:lnTo>
                  <a:pt x="2977" y="1103"/>
                </a:lnTo>
                <a:lnTo>
                  <a:pt x="2977" y="1103"/>
                </a:lnTo>
                <a:lnTo>
                  <a:pt x="2973" y="1103"/>
                </a:lnTo>
                <a:lnTo>
                  <a:pt x="2971" y="1101"/>
                </a:lnTo>
                <a:lnTo>
                  <a:pt x="2969" y="1101"/>
                </a:lnTo>
                <a:lnTo>
                  <a:pt x="2965" y="1101"/>
                </a:lnTo>
                <a:lnTo>
                  <a:pt x="2965" y="1101"/>
                </a:lnTo>
                <a:lnTo>
                  <a:pt x="2963" y="1101"/>
                </a:lnTo>
                <a:lnTo>
                  <a:pt x="2963" y="1101"/>
                </a:lnTo>
                <a:lnTo>
                  <a:pt x="2961" y="1101"/>
                </a:lnTo>
                <a:lnTo>
                  <a:pt x="2961" y="1101"/>
                </a:lnTo>
                <a:lnTo>
                  <a:pt x="2959" y="1101"/>
                </a:lnTo>
                <a:lnTo>
                  <a:pt x="2959" y="1101"/>
                </a:lnTo>
                <a:lnTo>
                  <a:pt x="2959" y="1101"/>
                </a:lnTo>
                <a:lnTo>
                  <a:pt x="2959" y="1101"/>
                </a:lnTo>
                <a:lnTo>
                  <a:pt x="2956" y="1099"/>
                </a:lnTo>
                <a:lnTo>
                  <a:pt x="2956" y="1099"/>
                </a:lnTo>
                <a:lnTo>
                  <a:pt x="2956" y="1099"/>
                </a:lnTo>
                <a:lnTo>
                  <a:pt x="2959" y="1099"/>
                </a:lnTo>
                <a:lnTo>
                  <a:pt x="2959" y="1099"/>
                </a:lnTo>
                <a:lnTo>
                  <a:pt x="2956" y="1099"/>
                </a:lnTo>
                <a:lnTo>
                  <a:pt x="2956" y="1099"/>
                </a:lnTo>
                <a:lnTo>
                  <a:pt x="2956" y="1099"/>
                </a:lnTo>
                <a:lnTo>
                  <a:pt x="2954" y="1099"/>
                </a:lnTo>
                <a:lnTo>
                  <a:pt x="2952" y="1099"/>
                </a:lnTo>
                <a:lnTo>
                  <a:pt x="2952" y="1099"/>
                </a:lnTo>
                <a:lnTo>
                  <a:pt x="2952" y="1097"/>
                </a:lnTo>
                <a:lnTo>
                  <a:pt x="2952" y="1097"/>
                </a:lnTo>
                <a:lnTo>
                  <a:pt x="2952" y="1097"/>
                </a:lnTo>
                <a:lnTo>
                  <a:pt x="2952" y="1099"/>
                </a:lnTo>
                <a:lnTo>
                  <a:pt x="2950" y="1099"/>
                </a:lnTo>
                <a:lnTo>
                  <a:pt x="2950" y="1099"/>
                </a:lnTo>
                <a:close/>
                <a:moveTo>
                  <a:pt x="3137" y="1252"/>
                </a:moveTo>
                <a:lnTo>
                  <a:pt x="3137" y="1254"/>
                </a:lnTo>
                <a:lnTo>
                  <a:pt x="3139" y="1254"/>
                </a:lnTo>
                <a:lnTo>
                  <a:pt x="3139" y="1254"/>
                </a:lnTo>
                <a:lnTo>
                  <a:pt x="3139" y="1254"/>
                </a:lnTo>
                <a:lnTo>
                  <a:pt x="3137" y="1252"/>
                </a:lnTo>
                <a:lnTo>
                  <a:pt x="3137" y="1252"/>
                </a:lnTo>
                <a:lnTo>
                  <a:pt x="3137" y="1252"/>
                </a:lnTo>
                <a:close/>
                <a:moveTo>
                  <a:pt x="3189" y="1399"/>
                </a:moveTo>
                <a:lnTo>
                  <a:pt x="3187" y="1399"/>
                </a:lnTo>
                <a:lnTo>
                  <a:pt x="3187" y="1399"/>
                </a:lnTo>
                <a:lnTo>
                  <a:pt x="3187" y="1399"/>
                </a:lnTo>
                <a:lnTo>
                  <a:pt x="3187" y="1399"/>
                </a:lnTo>
                <a:lnTo>
                  <a:pt x="3189" y="1401"/>
                </a:lnTo>
                <a:lnTo>
                  <a:pt x="3189" y="1399"/>
                </a:lnTo>
                <a:close/>
                <a:moveTo>
                  <a:pt x="3183" y="1747"/>
                </a:moveTo>
                <a:lnTo>
                  <a:pt x="3183" y="1747"/>
                </a:lnTo>
                <a:lnTo>
                  <a:pt x="3183" y="1747"/>
                </a:lnTo>
                <a:lnTo>
                  <a:pt x="3183" y="1744"/>
                </a:lnTo>
                <a:lnTo>
                  <a:pt x="3185" y="1744"/>
                </a:lnTo>
                <a:lnTo>
                  <a:pt x="3185" y="1742"/>
                </a:lnTo>
                <a:lnTo>
                  <a:pt x="3185" y="1740"/>
                </a:lnTo>
                <a:lnTo>
                  <a:pt x="3185" y="1742"/>
                </a:lnTo>
                <a:lnTo>
                  <a:pt x="3185" y="1742"/>
                </a:lnTo>
                <a:lnTo>
                  <a:pt x="3183" y="1744"/>
                </a:lnTo>
                <a:lnTo>
                  <a:pt x="3183" y="1744"/>
                </a:lnTo>
                <a:lnTo>
                  <a:pt x="3181" y="1744"/>
                </a:lnTo>
                <a:lnTo>
                  <a:pt x="3183" y="1747"/>
                </a:lnTo>
                <a:close/>
                <a:moveTo>
                  <a:pt x="3187" y="1405"/>
                </a:moveTo>
                <a:lnTo>
                  <a:pt x="3187" y="1405"/>
                </a:lnTo>
                <a:lnTo>
                  <a:pt x="3187" y="1405"/>
                </a:lnTo>
                <a:lnTo>
                  <a:pt x="3189" y="1405"/>
                </a:lnTo>
                <a:lnTo>
                  <a:pt x="3189" y="1405"/>
                </a:lnTo>
                <a:lnTo>
                  <a:pt x="3191" y="1405"/>
                </a:lnTo>
                <a:lnTo>
                  <a:pt x="3193" y="1405"/>
                </a:lnTo>
                <a:lnTo>
                  <a:pt x="3193" y="1405"/>
                </a:lnTo>
                <a:lnTo>
                  <a:pt x="3191" y="1405"/>
                </a:lnTo>
                <a:lnTo>
                  <a:pt x="3191" y="1405"/>
                </a:lnTo>
                <a:lnTo>
                  <a:pt x="3191" y="1405"/>
                </a:lnTo>
                <a:lnTo>
                  <a:pt x="3189" y="1405"/>
                </a:lnTo>
                <a:lnTo>
                  <a:pt x="3189" y="1405"/>
                </a:lnTo>
                <a:lnTo>
                  <a:pt x="3189" y="1403"/>
                </a:lnTo>
                <a:lnTo>
                  <a:pt x="3189" y="1403"/>
                </a:lnTo>
                <a:lnTo>
                  <a:pt x="3187" y="1401"/>
                </a:lnTo>
                <a:lnTo>
                  <a:pt x="3187" y="1401"/>
                </a:lnTo>
                <a:lnTo>
                  <a:pt x="3187" y="1403"/>
                </a:lnTo>
                <a:lnTo>
                  <a:pt x="3187" y="1403"/>
                </a:lnTo>
                <a:lnTo>
                  <a:pt x="3187" y="1403"/>
                </a:lnTo>
                <a:lnTo>
                  <a:pt x="3187" y="1403"/>
                </a:lnTo>
                <a:lnTo>
                  <a:pt x="3187" y="1403"/>
                </a:lnTo>
                <a:lnTo>
                  <a:pt x="3189" y="1405"/>
                </a:lnTo>
                <a:lnTo>
                  <a:pt x="3189" y="1405"/>
                </a:lnTo>
                <a:lnTo>
                  <a:pt x="3187" y="1405"/>
                </a:lnTo>
                <a:close/>
                <a:moveTo>
                  <a:pt x="3137" y="1254"/>
                </a:moveTo>
                <a:lnTo>
                  <a:pt x="3137" y="1256"/>
                </a:lnTo>
                <a:lnTo>
                  <a:pt x="3139" y="1256"/>
                </a:lnTo>
                <a:lnTo>
                  <a:pt x="3141" y="1258"/>
                </a:lnTo>
                <a:lnTo>
                  <a:pt x="3141" y="1258"/>
                </a:lnTo>
                <a:lnTo>
                  <a:pt x="3143" y="1258"/>
                </a:lnTo>
                <a:lnTo>
                  <a:pt x="3143" y="1258"/>
                </a:lnTo>
                <a:lnTo>
                  <a:pt x="3143" y="1258"/>
                </a:lnTo>
                <a:lnTo>
                  <a:pt x="3143" y="1258"/>
                </a:lnTo>
                <a:lnTo>
                  <a:pt x="3141" y="1256"/>
                </a:lnTo>
                <a:lnTo>
                  <a:pt x="3139" y="1256"/>
                </a:lnTo>
                <a:lnTo>
                  <a:pt x="3137" y="1254"/>
                </a:lnTo>
                <a:lnTo>
                  <a:pt x="3137" y="1254"/>
                </a:lnTo>
                <a:lnTo>
                  <a:pt x="3137" y="1254"/>
                </a:lnTo>
                <a:close/>
                <a:moveTo>
                  <a:pt x="3183" y="1709"/>
                </a:moveTo>
                <a:lnTo>
                  <a:pt x="3183" y="1709"/>
                </a:lnTo>
                <a:lnTo>
                  <a:pt x="3183" y="1709"/>
                </a:lnTo>
                <a:lnTo>
                  <a:pt x="3185" y="1709"/>
                </a:lnTo>
                <a:lnTo>
                  <a:pt x="3185" y="1707"/>
                </a:lnTo>
                <a:lnTo>
                  <a:pt x="3185" y="1705"/>
                </a:lnTo>
                <a:lnTo>
                  <a:pt x="3185" y="1702"/>
                </a:lnTo>
                <a:lnTo>
                  <a:pt x="3185" y="1702"/>
                </a:lnTo>
                <a:lnTo>
                  <a:pt x="3185" y="1702"/>
                </a:lnTo>
                <a:lnTo>
                  <a:pt x="3185" y="1702"/>
                </a:lnTo>
                <a:lnTo>
                  <a:pt x="3183" y="1702"/>
                </a:lnTo>
                <a:lnTo>
                  <a:pt x="3183" y="1705"/>
                </a:lnTo>
                <a:lnTo>
                  <a:pt x="3183" y="1709"/>
                </a:lnTo>
                <a:lnTo>
                  <a:pt x="3183" y="1709"/>
                </a:lnTo>
                <a:close/>
                <a:moveTo>
                  <a:pt x="3304" y="1193"/>
                </a:moveTo>
                <a:lnTo>
                  <a:pt x="3306" y="1193"/>
                </a:lnTo>
                <a:lnTo>
                  <a:pt x="3306" y="1193"/>
                </a:lnTo>
                <a:lnTo>
                  <a:pt x="3306" y="1193"/>
                </a:lnTo>
                <a:lnTo>
                  <a:pt x="3308" y="1193"/>
                </a:lnTo>
                <a:lnTo>
                  <a:pt x="3308" y="1191"/>
                </a:lnTo>
                <a:lnTo>
                  <a:pt x="3308" y="1191"/>
                </a:lnTo>
                <a:lnTo>
                  <a:pt x="3306" y="1189"/>
                </a:lnTo>
                <a:lnTo>
                  <a:pt x="3306" y="1187"/>
                </a:lnTo>
                <a:lnTo>
                  <a:pt x="3306" y="1189"/>
                </a:lnTo>
                <a:lnTo>
                  <a:pt x="3304" y="1189"/>
                </a:lnTo>
                <a:lnTo>
                  <a:pt x="3304" y="1189"/>
                </a:lnTo>
                <a:lnTo>
                  <a:pt x="3304" y="1189"/>
                </a:lnTo>
                <a:lnTo>
                  <a:pt x="3304" y="1189"/>
                </a:lnTo>
                <a:lnTo>
                  <a:pt x="3304" y="1191"/>
                </a:lnTo>
                <a:lnTo>
                  <a:pt x="3304" y="1193"/>
                </a:lnTo>
                <a:close/>
                <a:moveTo>
                  <a:pt x="2728" y="1040"/>
                </a:moveTo>
                <a:lnTo>
                  <a:pt x="2728" y="1040"/>
                </a:lnTo>
                <a:lnTo>
                  <a:pt x="2730" y="1042"/>
                </a:lnTo>
                <a:lnTo>
                  <a:pt x="2730" y="1040"/>
                </a:lnTo>
                <a:lnTo>
                  <a:pt x="2730" y="1040"/>
                </a:lnTo>
                <a:lnTo>
                  <a:pt x="2728" y="1040"/>
                </a:lnTo>
                <a:lnTo>
                  <a:pt x="2728" y="1040"/>
                </a:lnTo>
                <a:close/>
                <a:moveTo>
                  <a:pt x="3227" y="1432"/>
                </a:moveTo>
                <a:lnTo>
                  <a:pt x="3227" y="1434"/>
                </a:lnTo>
                <a:lnTo>
                  <a:pt x="3227" y="1434"/>
                </a:lnTo>
                <a:lnTo>
                  <a:pt x="3227" y="1432"/>
                </a:lnTo>
                <a:lnTo>
                  <a:pt x="3227" y="1432"/>
                </a:lnTo>
                <a:lnTo>
                  <a:pt x="3227" y="1432"/>
                </a:lnTo>
                <a:close/>
                <a:moveTo>
                  <a:pt x="3227" y="1428"/>
                </a:moveTo>
                <a:lnTo>
                  <a:pt x="3227" y="1428"/>
                </a:lnTo>
                <a:lnTo>
                  <a:pt x="3227" y="1430"/>
                </a:lnTo>
                <a:lnTo>
                  <a:pt x="3227" y="1430"/>
                </a:lnTo>
                <a:lnTo>
                  <a:pt x="3227" y="1430"/>
                </a:lnTo>
                <a:lnTo>
                  <a:pt x="3227" y="1428"/>
                </a:lnTo>
                <a:lnTo>
                  <a:pt x="3227" y="1428"/>
                </a:lnTo>
                <a:close/>
                <a:moveTo>
                  <a:pt x="3225" y="1409"/>
                </a:moveTo>
                <a:lnTo>
                  <a:pt x="3225" y="1411"/>
                </a:lnTo>
                <a:lnTo>
                  <a:pt x="3225" y="1409"/>
                </a:lnTo>
                <a:lnTo>
                  <a:pt x="3225" y="1409"/>
                </a:lnTo>
                <a:lnTo>
                  <a:pt x="3225" y="1409"/>
                </a:lnTo>
                <a:lnTo>
                  <a:pt x="3225" y="1407"/>
                </a:lnTo>
                <a:lnTo>
                  <a:pt x="3225" y="1409"/>
                </a:lnTo>
                <a:lnTo>
                  <a:pt x="3225" y="1409"/>
                </a:lnTo>
                <a:close/>
                <a:moveTo>
                  <a:pt x="3214" y="1386"/>
                </a:moveTo>
                <a:lnTo>
                  <a:pt x="3212" y="1388"/>
                </a:lnTo>
                <a:lnTo>
                  <a:pt x="3214" y="1388"/>
                </a:lnTo>
                <a:lnTo>
                  <a:pt x="3214" y="1390"/>
                </a:lnTo>
                <a:lnTo>
                  <a:pt x="3216" y="1390"/>
                </a:lnTo>
                <a:lnTo>
                  <a:pt x="3216" y="1390"/>
                </a:lnTo>
                <a:lnTo>
                  <a:pt x="3218" y="1390"/>
                </a:lnTo>
                <a:lnTo>
                  <a:pt x="3218" y="1390"/>
                </a:lnTo>
                <a:lnTo>
                  <a:pt x="3218" y="1390"/>
                </a:lnTo>
                <a:lnTo>
                  <a:pt x="3218" y="1390"/>
                </a:lnTo>
                <a:lnTo>
                  <a:pt x="3218" y="1390"/>
                </a:lnTo>
                <a:lnTo>
                  <a:pt x="3218" y="1390"/>
                </a:lnTo>
                <a:lnTo>
                  <a:pt x="3216" y="1388"/>
                </a:lnTo>
                <a:lnTo>
                  <a:pt x="3216" y="1388"/>
                </a:lnTo>
                <a:lnTo>
                  <a:pt x="3216" y="1388"/>
                </a:lnTo>
                <a:lnTo>
                  <a:pt x="3216" y="1390"/>
                </a:lnTo>
                <a:lnTo>
                  <a:pt x="3216" y="1388"/>
                </a:lnTo>
                <a:lnTo>
                  <a:pt x="3216" y="1388"/>
                </a:lnTo>
                <a:lnTo>
                  <a:pt x="3216" y="1388"/>
                </a:lnTo>
                <a:lnTo>
                  <a:pt x="3216" y="1388"/>
                </a:lnTo>
                <a:lnTo>
                  <a:pt x="3216" y="1386"/>
                </a:lnTo>
                <a:lnTo>
                  <a:pt x="3214" y="1386"/>
                </a:lnTo>
                <a:lnTo>
                  <a:pt x="3214" y="1384"/>
                </a:lnTo>
                <a:lnTo>
                  <a:pt x="3214" y="1386"/>
                </a:lnTo>
                <a:lnTo>
                  <a:pt x="3214" y="1386"/>
                </a:lnTo>
                <a:lnTo>
                  <a:pt x="3214" y="1386"/>
                </a:lnTo>
                <a:close/>
                <a:moveTo>
                  <a:pt x="2669" y="1027"/>
                </a:moveTo>
                <a:lnTo>
                  <a:pt x="2669" y="1027"/>
                </a:lnTo>
                <a:lnTo>
                  <a:pt x="2669" y="1025"/>
                </a:lnTo>
                <a:lnTo>
                  <a:pt x="2669" y="1025"/>
                </a:lnTo>
                <a:lnTo>
                  <a:pt x="2669" y="1023"/>
                </a:lnTo>
                <a:lnTo>
                  <a:pt x="2667" y="1023"/>
                </a:lnTo>
                <a:lnTo>
                  <a:pt x="2663" y="1023"/>
                </a:lnTo>
                <a:lnTo>
                  <a:pt x="2663" y="1023"/>
                </a:lnTo>
                <a:lnTo>
                  <a:pt x="2663" y="1025"/>
                </a:lnTo>
                <a:lnTo>
                  <a:pt x="2663" y="1025"/>
                </a:lnTo>
                <a:lnTo>
                  <a:pt x="2665" y="1025"/>
                </a:lnTo>
                <a:lnTo>
                  <a:pt x="2669" y="1027"/>
                </a:lnTo>
                <a:close/>
                <a:moveTo>
                  <a:pt x="2726" y="1011"/>
                </a:moveTo>
                <a:lnTo>
                  <a:pt x="2726" y="1013"/>
                </a:lnTo>
                <a:lnTo>
                  <a:pt x="2726" y="1015"/>
                </a:lnTo>
                <a:lnTo>
                  <a:pt x="2728" y="1015"/>
                </a:lnTo>
                <a:lnTo>
                  <a:pt x="2728" y="1017"/>
                </a:lnTo>
                <a:lnTo>
                  <a:pt x="2730" y="1017"/>
                </a:lnTo>
                <a:lnTo>
                  <a:pt x="2730" y="1019"/>
                </a:lnTo>
                <a:lnTo>
                  <a:pt x="2730" y="1019"/>
                </a:lnTo>
                <a:lnTo>
                  <a:pt x="2730" y="1023"/>
                </a:lnTo>
                <a:lnTo>
                  <a:pt x="2730" y="1023"/>
                </a:lnTo>
                <a:lnTo>
                  <a:pt x="2730" y="1023"/>
                </a:lnTo>
                <a:lnTo>
                  <a:pt x="2730" y="1025"/>
                </a:lnTo>
                <a:lnTo>
                  <a:pt x="2730" y="1025"/>
                </a:lnTo>
                <a:lnTo>
                  <a:pt x="2730" y="1025"/>
                </a:lnTo>
                <a:lnTo>
                  <a:pt x="2732" y="1027"/>
                </a:lnTo>
                <a:lnTo>
                  <a:pt x="2732" y="1027"/>
                </a:lnTo>
                <a:lnTo>
                  <a:pt x="2732" y="1030"/>
                </a:lnTo>
                <a:lnTo>
                  <a:pt x="2730" y="1030"/>
                </a:lnTo>
                <a:lnTo>
                  <a:pt x="2730" y="1030"/>
                </a:lnTo>
                <a:lnTo>
                  <a:pt x="2730" y="1030"/>
                </a:lnTo>
                <a:lnTo>
                  <a:pt x="2730" y="1030"/>
                </a:lnTo>
                <a:lnTo>
                  <a:pt x="2730" y="1032"/>
                </a:lnTo>
                <a:lnTo>
                  <a:pt x="2730" y="1032"/>
                </a:lnTo>
                <a:lnTo>
                  <a:pt x="2730" y="1034"/>
                </a:lnTo>
                <a:lnTo>
                  <a:pt x="2730" y="1036"/>
                </a:lnTo>
                <a:lnTo>
                  <a:pt x="2730" y="1038"/>
                </a:lnTo>
                <a:lnTo>
                  <a:pt x="2730" y="1040"/>
                </a:lnTo>
                <a:lnTo>
                  <a:pt x="2732" y="1040"/>
                </a:lnTo>
                <a:lnTo>
                  <a:pt x="2732" y="1042"/>
                </a:lnTo>
                <a:lnTo>
                  <a:pt x="2732" y="1042"/>
                </a:lnTo>
                <a:lnTo>
                  <a:pt x="2734" y="1042"/>
                </a:lnTo>
                <a:lnTo>
                  <a:pt x="2734" y="1042"/>
                </a:lnTo>
                <a:lnTo>
                  <a:pt x="2736" y="1042"/>
                </a:lnTo>
                <a:lnTo>
                  <a:pt x="2739" y="1042"/>
                </a:lnTo>
                <a:lnTo>
                  <a:pt x="2739" y="1040"/>
                </a:lnTo>
                <a:lnTo>
                  <a:pt x="2739" y="1038"/>
                </a:lnTo>
                <a:lnTo>
                  <a:pt x="2739" y="1038"/>
                </a:lnTo>
                <a:lnTo>
                  <a:pt x="2741" y="1038"/>
                </a:lnTo>
                <a:lnTo>
                  <a:pt x="2741" y="1038"/>
                </a:lnTo>
                <a:lnTo>
                  <a:pt x="2743" y="1038"/>
                </a:lnTo>
                <a:lnTo>
                  <a:pt x="2743" y="1038"/>
                </a:lnTo>
                <a:lnTo>
                  <a:pt x="2745" y="1040"/>
                </a:lnTo>
                <a:lnTo>
                  <a:pt x="2747" y="1038"/>
                </a:lnTo>
                <a:lnTo>
                  <a:pt x="2747" y="1038"/>
                </a:lnTo>
                <a:lnTo>
                  <a:pt x="2747" y="1036"/>
                </a:lnTo>
                <a:lnTo>
                  <a:pt x="2749" y="1025"/>
                </a:lnTo>
                <a:lnTo>
                  <a:pt x="2749" y="1023"/>
                </a:lnTo>
                <a:lnTo>
                  <a:pt x="2749" y="1023"/>
                </a:lnTo>
                <a:lnTo>
                  <a:pt x="2747" y="1021"/>
                </a:lnTo>
                <a:lnTo>
                  <a:pt x="2747" y="1019"/>
                </a:lnTo>
                <a:lnTo>
                  <a:pt x="2749" y="1017"/>
                </a:lnTo>
                <a:lnTo>
                  <a:pt x="2749" y="1017"/>
                </a:lnTo>
                <a:lnTo>
                  <a:pt x="2749" y="1017"/>
                </a:lnTo>
                <a:lnTo>
                  <a:pt x="2749" y="1015"/>
                </a:lnTo>
                <a:lnTo>
                  <a:pt x="2747" y="1011"/>
                </a:lnTo>
                <a:lnTo>
                  <a:pt x="2747" y="1009"/>
                </a:lnTo>
                <a:lnTo>
                  <a:pt x="2747" y="1009"/>
                </a:lnTo>
                <a:lnTo>
                  <a:pt x="2747" y="1009"/>
                </a:lnTo>
                <a:lnTo>
                  <a:pt x="2747" y="1009"/>
                </a:lnTo>
                <a:lnTo>
                  <a:pt x="2747" y="1006"/>
                </a:lnTo>
                <a:lnTo>
                  <a:pt x="2747" y="1006"/>
                </a:lnTo>
                <a:lnTo>
                  <a:pt x="2747" y="1006"/>
                </a:lnTo>
                <a:lnTo>
                  <a:pt x="2745" y="1006"/>
                </a:lnTo>
                <a:lnTo>
                  <a:pt x="2745" y="1006"/>
                </a:lnTo>
                <a:lnTo>
                  <a:pt x="2745" y="1004"/>
                </a:lnTo>
                <a:lnTo>
                  <a:pt x="2743" y="1004"/>
                </a:lnTo>
                <a:lnTo>
                  <a:pt x="2743" y="1004"/>
                </a:lnTo>
                <a:lnTo>
                  <a:pt x="2741" y="1002"/>
                </a:lnTo>
                <a:lnTo>
                  <a:pt x="2741" y="1004"/>
                </a:lnTo>
                <a:lnTo>
                  <a:pt x="2741" y="1004"/>
                </a:lnTo>
                <a:lnTo>
                  <a:pt x="2741" y="1004"/>
                </a:lnTo>
                <a:lnTo>
                  <a:pt x="2739" y="1006"/>
                </a:lnTo>
                <a:lnTo>
                  <a:pt x="2736" y="1009"/>
                </a:lnTo>
                <a:lnTo>
                  <a:pt x="2734" y="1009"/>
                </a:lnTo>
                <a:lnTo>
                  <a:pt x="2732" y="1011"/>
                </a:lnTo>
                <a:lnTo>
                  <a:pt x="2730" y="1011"/>
                </a:lnTo>
                <a:lnTo>
                  <a:pt x="2728" y="1011"/>
                </a:lnTo>
                <a:lnTo>
                  <a:pt x="2728" y="1011"/>
                </a:lnTo>
                <a:lnTo>
                  <a:pt x="2728" y="1009"/>
                </a:lnTo>
                <a:lnTo>
                  <a:pt x="2726" y="1009"/>
                </a:lnTo>
                <a:lnTo>
                  <a:pt x="2726" y="1011"/>
                </a:lnTo>
                <a:lnTo>
                  <a:pt x="2726" y="1011"/>
                </a:lnTo>
                <a:close/>
                <a:moveTo>
                  <a:pt x="2728" y="1006"/>
                </a:moveTo>
                <a:lnTo>
                  <a:pt x="2728" y="1006"/>
                </a:lnTo>
                <a:lnTo>
                  <a:pt x="2728" y="1006"/>
                </a:lnTo>
                <a:lnTo>
                  <a:pt x="2728" y="1006"/>
                </a:lnTo>
                <a:lnTo>
                  <a:pt x="2728" y="1006"/>
                </a:lnTo>
                <a:lnTo>
                  <a:pt x="2726" y="1006"/>
                </a:lnTo>
                <a:lnTo>
                  <a:pt x="2726" y="1009"/>
                </a:lnTo>
                <a:lnTo>
                  <a:pt x="2728" y="1009"/>
                </a:lnTo>
                <a:lnTo>
                  <a:pt x="2728" y="1006"/>
                </a:lnTo>
                <a:close/>
                <a:moveTo>
                  <a:pt x="2743" y="979"/>
                </a:moveTo>
                <a:lnTo>
                  <a:pt x="2743" y="977"/>
                </a:lnTo>
                <a:lnTo>
                  <a:pt x="2741" y="977"/>
                </a:lnTo>
                <a:lnTo>
                  <a:pt x="2741" y="977"/>
                </a:lnTo>
                <a:lnTo>
                  <a:pt x="2739" y="979"/>
                </a:lnTo>
                <a:lnTo>
                  <a:pt x="2739" y="979"/>
                </a:lnTo>
                <a:lnTo>
                  <a:pt x="2739" y="979"/>
                </a:lnTo>
                <a:lnTo>
                  <a:pt x="2734" y="979"/>
                </a:lnTo>
                <a:lnTo>
                  <a:pt x="2734" y="981"/>
                </a:lnTo>
                <a:lnTo>
                  <a:pt x="2732" y="983"/>
                </a:lnTo>
                <a:lnTo>
                  <a:pt x="2732" y="983"/>
                </a:lnTo>
                <a:lnTo>
                  <a:pt x="2732" y="983"/>
                </a:lnTo>
                <a:lnTo>
                  <a:pt x="2732" y="986"/>
                </a:lnTo>
                <a:lnTo>
                  <a:pt x="2732" y="986"/>
                </a:lnTo>
                <a:lnTo>
                  <a:pt x="2734" y="986"/>
                </a:lnTo>
                <a:lnTo>
                  <a:pt x="2732" y="986"/>
                </a:lnTo>
                <a:lnTo>
                  <a:pt x="2732" y="988"/>
                </a:lnTo>
                <a:lnTo>
                  <a:pt x="2732" y="988"/>
                </a:lnTo>
                <a:lnTo>
                  <a:pt x="2732" y="988"/>
                </a:lnTo>
                <a:lnTo>
                  <a:pt x="2734" y="990"/>
                </a:lnTo>
                <a:lnTo>
                  <a:pt x="2734" y="990"/>
                </a:lnTo>
                <a:lnTo>
                  <a:pt x="2732" y="990"/>
                </a:lnTo>
                <a:lnTo>
                  <a:pt x="2732" y="992"/>
                </a:lnTo>
                <a:lnTo>
                  <a:pt x="2732" y="992"/>
                </a:lnTo>
                <a:lnTo>
                  <a:pt x="2734" y="992"/>
                </a:lnTo>
                <a:lnTo>
                  <a:pt x="2734" y="992"/>
                </a:lnTo>
                <a:lnTo>
                  <a:pt x="2734" y="992"/>
                </a:lnTo>
                <a:lnTo>
                  <a:pt x="2734" y="994"/>
                </a:lnTo>
                <a:lnTo>
                  <a:pt x="2734" y="994"/>
                </a:lnTo>
                <a:lnTo>
                  <a:pt x="2734" y="994"/>
                </a:lnTo>
                <a:lnTo>
                  <a:pt x="2736" y="996"/>
                </a:lnTo>
                <a:lnTo>
                  <a:pt x="2736" y="996"/>
                </a:lnTo>
                <a:lnTo>
                  <a:pt x="2736" y="996"/>
                </a:lnTo>
                <a:lnTo>
                  <a:pt x="2734" y="998"/>
                </a:lnTo>
                <a:lnTo>
                  <a:pt x="2736" y="998"/>
                </a:lnTo>
                <a:lnTo>
                  <a:pt x="2736" y="998"/>
                </a:lnTo>
                <a:lnTo>
                  <a:pt x="2739" y="1000"/>
                </a:lnTo>
                <a:lnTo>
                  <a:pt x="2741" y="1000"/>
                </a:lnTo>
                <a:lnTo>
                  <a:pt x="2743" y="1000"/>
                </a:lnTo>
                <a:lnTo>
                  <a:pt x="2743" y="996"/>
                </a:lnTo>
                <a:lnTo>
                  <a:pt x="2743" y="996"/>
                </a:lnTo>
                <a:lnTo>
                  <a:pt x="2745" y="996"/>
                </a:lnTo>
                <a:lnTo>
                  <a:pt x="2745" y="992"/>
                </a:lnTo>
                <a:lnTo>
                  <a:pt x="2745" y="992"/>
                </a:lnTo>
                <a:lnTo>
                  <a:pt x="2747" y="988"/>
                </a:lnTo>
                <a:lnTo>
                  <a:pt x="2747" y="988"/>
                </a:lnTo>
                <a:lnTo>
                  <a:pt x="2745" y="981"/>
                </a:lnTo>
                <a:lnTo>
                  <a:pt x="2745" y="981"/>
                </a:lnTo>
                <a:lnTo>
                  <a:pt x="2745" y="979"/>
                </a:lnTo>
                <a:lnTo>
                  <a:pt x="2745" y="979"/>
                </a:lnTo>
                <a:lnTo>
                  <a:pt x="2745" y="977"/>
                </a:lnTo>
                <a:lnTo>
                  <a:pt x="2745" y="975"/>
                </a:lnTo>
                <a:lnTo>
                  <a:pt x="2745" y="975"/>
                </a:lnTo>
                <a:lnTo>
                  <a:pt x="2745" y="973"/>
                </a:lnTo>
                <a:lnTo>
                  <a:pt x="2745" y="973"/>
                </a:lnTo>
                <a:lnTo>
                  <a:pt x="2743" y="973"/>
                </a:lnTo>
                <a:lnTo>
                  <a:pt x="2743" y="975"/>
                </a:lnTo>
                <a:lnTo>
                  <a:pt x="2743" y="977"/>
                </a:lnTo>
                <a:lnTo>
                  <a:pt x="2743" y="977"/>
                </a:lnTo>
                <a:lnTo>
                  <a:pt x="2743" y="977"/>
                </a:lnTo>
                <a:lnTo>
                  <a:pt x="2743" y="979"/>
                </a:lnTo>
                <a:close/>
                <a:moveTo>
                  <a:pt x="2370" y="1346"/>
                </a:moveTo>
                <a:lnTo>
                  <a:pt x="2370" y="1344"/>
                </a:lnTo>
                <a:lnTo>
                  <a:pt x="2372" y="1342"/>
                </a:lnTo>
                <a:lnTo>
                  <a:pt x="2370" y="1342"/>
                </a:lnTo>
                <a:lnTo>
                  <a:pt x="2370" y="1344"/>
                </a:lnTo>
                <a:lnTo>
                  <a:pt x="2370" y="1344"/>
                </a:lnTo>
                <a:lnTo>
                  <a:pt x="2370" y="1346"/>
                </a:lnTo>
                <a:lnTo>
                  <a:pt x="2370" y="1346"/>
                </a:lnTo>
                <a:close/>
                <a:moveTo>
                  <a:pt x="3176" y="1721"/>
                </a:moveTo>
                <a:lnTo>
                  <a:pt x="3176" y="1721"/>
                </a:lnTo>
                <a:lnTo>
                  <a:pt x="3179" y="1723"/>
                </a:lnTo>
                <a:lnTo>
                  <a:pt x="3179" y="1721"/>
                </a:lnTo>
                <a:lnTo>
                  <a:pt x="3179" y="1723"/>
                </a:lnTo>
                <a:lnTo>
                  <a:pt x="3181" y="1723"/>
                </a:lnTo>
                <a:lnTo>
                  <a:pt x="3181" y="1723"/>
                </a:lnTo>
                <a:lnTo>
                  <a:pt x="3181" y="1723"/>
                </a:lnTo>
                <a:lnTo>
                  <a:pt x="3181" y="1723"/>
                </a:lnTo>
                <a:lnTo>
                  <a:pt x="3181" y="1719"/>
                </a:lnTo>
                <a:lnTo>
                  <a:pt x="3181" y="1719"/>
                </a:lnTo>
                <a:lnTo>
                  <a:pt x="3179" y="1719"/>
                </a:lnTo>
                <a:lnTo>
                  <a:pt x="3179" y="1717"/>
                </a:lnTo>
                <a:lnTo>
                  <a:pt x="3179" y="1715"/>
                </a:lnTo>
                <a:lnTo>
                  <a:pt x="3176" y="1713"/>
                </a:lnTo>
                <a:lnTo>
                  <a:pt x="3176" y="1715"/>
                </a:lnTo>
                <a:lnTo>
                  <a:pt x="3176" y="1717"/>
                </a:lnTo>
                <a:lnTo>
                  <a:pt x="3176" y="1719"/>
                </a:lnTo>
                <a:lnTo>
                  <a:pt x="3174" y="1719"/>
                </a:lnTo>
                <a:lnTo>
                  <a:pt x="3176" y="1721"/>
                </a:lnTo>
                <a:close/>
                <a:moveTo>
                  <a:pt x="2632" y="1040"/>
                </a:moveTo>
                <a:lnTo>
                  <a:pt x="2630" y="1040"/>
                </a:lnTo>
                <a:lnTo>
                  <a:pt x="2628" y="1040"/>
                </a:lnTo>
                <a:lnTo>
                  <a:pt x="2628" y="1040"/>
                </a:lnTo>
                <a:lnTo>
                  <a:pt x="2628" y="1042"/>
                </a:lnTo>
                <a:lnTo>
                  <a:pt x="2625" y="1042"/>
                </a:lnTo>
                <a:lnTo>
                  <a:pt x="2625" y="1042"/>
                </a:lnTo>
                <a:lnTo>
                  <a:pt x="2625" y="1044"/>
                </a:lnTo>
                <a:lnTo>
                  <a:pt x="2628" y="1044"/>
                </a:lnTo>
                <a:lnTo>
                  <a:pt x="2630" y="1042"/>
                </a:lnTo>
                <a:lnTo>
                  <a:pt x="2630" y="1042"/>
                </a:lnTo>
                <a:lnTo>
                  <a:pt x="2632" y="1040"/>
                </a:lnTo>
                <a:lnTo>
                  <a:pt x="2632" y="1040"/>
                </a:lnTo>
                <a:close/>
                <a:moveTo>
                  <a:pt x="2653" y="1025"/>
                </a:moveTo>
                <a:lnTo>
                  <a:pt x="2651" y="1025"/>
                </a:lnTo>
                <a:lnTo>
                  <a:pt x="2648" y="1027"/>
                </a:lnTo>
                <a:lnTo>
                  <a:pt x="2642" y="1032"/>
                </a:lnTo>
                <a:lnTo>
                  <a:pt x="2642" y="1032"/>
                </a:lnTo>
                <a:lnTo>
                  <a:pt x="2642" y="1032"/>
                </a:lnTo>
                <a:lnTo>
                  <a:pt x="2644" y="1032"/>
                </a:lnTo>
                <a:lnTo>
                  <a:pt x="2644" y="1034"/>
                </a:lnTo>
                <a:lnTo>
                  <a:pt x="2644" y="1032"/>
                </a:lnTo>
                <a:lnTo>
                  <a:pt x="2646" y="1032"/>
                </a:lnTo>
                <a:lnTo>
                  <a:pt x="2646" y="1032"/>
                </a:lnTo>
                <a:lnTo>
                  <a:pt x="2648" y="1034"/>
                </a:lnTo>
                <a:lnTo>
                  <a:pt x="2648" y="1034"/>
                </a:lnTo>
                <a:lnTo>
                  <a:pt x="2648" y="1036"/>
                </a:lnTo>
                <a:lnTo>
                  <a:pt x="2651" y="1036"/>
                </a:lnTo>
                <a:lnTo>
                  <a:pt x="2653" y="1036"/>
                </a:lnTo>
                <a:lnTo>
                  <a:pt x="2653" y="1036"/>
                </a:lnTo>
                <a:lnTo>
                  <a:pt x="2655" y="1036"/>
                </a:lnTo>
                <a:lnTo>
                  <a:pt x="2655" y="1034"/>
                </a:lnTo>
                <a:lnTo>
                  <a:pt x="2657" y="1032"/>
                </a:lnTo>
                <a:lnTo>
                  <a:pt x="2657" y="1032"/>
                </a:lnTo>
                <a:lnTo>
                  <a:pt x="2657" y="1030"/>
                </a:lnTo>
                <a:lnTo>
                  <a:pt x="2657" y="1030"/>
                </a:lnTo>
                <a:lnTo>
                  <a:pt x="2657" y="1027"/>
                </a:lnTo>
                <a:lnTo>
                  <a:pt x="2657" y="1027"/>
                </a:lnTo>
                <a:lnTo>
                  <a:pt x="2655" y="1030"/>
                </a:lnTo>
                <a:lnTo>
                  <a:pt x="2653" y="1027"/>
                </a:lnTo>
                <a:lnTo>
                  <a:pt x="2653" y="1027"/>
                </a:lnTo>
                <a:lnTo>
                  <a:pt x="2655" y="1027"/>
                </a:lnTo>
                <a:lnTo>
                  <a:pt x="2655" y="1027"/>
                </a:lnTo>
                <a:lnTo>
                  <a:pt x="2653" y="1025"/>
                </a:lnTo>
                <a:lnTo>
                  <a:pt x="2653" y="1025"/>
                </a:lnTo>
                <a:lnTo>
                  <a:pt x="2655" y="1025"/>
                </a:lnTo>
                <a:lnTo>
                  <a:pt x="2653" y="1025"/>
                </a:lnTo>
                <a:close/>
                <a:moveTo>
                  <a:pt x="2628" y="1046"/>
                </a:moveTo>
                <a:lnTo>
                  <a:pt x="2628" y="1046"/>
                </a:lnTo>
                <a:lnTo>
                  <a:pt x="2628" y="1046"/>
                </a:lnTo>
                <a:lnTo>
                  <a:pt x="2628" y="1046"/>
                </a:lnTo>
                <a:lnTo>
                  <a:pt x="2630" y="1046"/>
                </a:lnTo>
                <a:lnTo>
                  <a:pt x="2630" y="1046"/>
                </a:lnTo>
                <a:lnTo>
                  <a:pt x="2632" y="1046"/>
                </a:lnTo>
                <a:lnTo>
                  <a:pt x="2632" y="1046"/>
                </a:lnTo>
                <a:lnTo>
                  <a:pt x="2630" y="1046"/>
                </a:lnTo>
                <a:lnTo>
                  <a:pt x="2628" y="1046"/>
                </a:lnTo>
                <a:close/>
                <a:moveTo>
                  <a:pt x="4727" y="1895"/>
                </a:moveTo>
                <a:lnTo>
                  <a:pt x="4727" y="1895"/>
                </a:lnTo>
                <a:lnTo>
                  <a:pt x="4725" y="1895"/>
                </a:lnTo>
                <a:lnTo>
                  <a:pt x="4725" y="1895"/>
                </a:lnTo>
                <a:lnTo>
                  <a:pt x="4725" y="1897"/>
                </a:lnTo>
                <a:lnTo>
                  <a:pt x="4725" y="1897"/>
                </a:lnTo>
                <a:lnTo>
                  <a:pt x="4727" y="1900"/>
                </a:lnTo>
                <a:lnTo>
                  <a:pt x="4727" y="1900"/>
                </a:lnTo>
                <a:lnTo>
                  <a:pt x="4727" y="1900"/>
                </a:lnTo>
                <a:lnTo>
                  <a:pt x="4727" y="1897"/>
                </a:lnTo>
                <a:lnTo>
                  <a:pt x="4727" y="1897"/>
                </a:lnTo>
                <a:lnTo>
                  <a:pt x="4727" y="1895"/>
                </a:lnTo>
                <a:lnTo>
                  <a:pt x="4727" y="1895"/>
                </a:lnTo>
                <a:close/>
                <a:moveTo>
                  <a:pt x="4124" y="1614"/>
                </a:moveTo>
                <a:lnTo>
                  <a:pt x="4124" y="1614"/>
                </a:lnTo>
                <a:lnTo>
                  <a:pt x="4121" y="1614"/>
                </a:lnTo>
                <a:lnTo>
                  <a:pt x="4121" y="1614"/>
                </a:lnTo>
                <a:lnTo>
                  <a:pt x="4119" y="1614"/>
                </a:lnTo>
                <a:lnTo>
                  <a:pt x="4117" y="1614"/>
                </a:lnTo>
                <a:lnTo>
                  <a:pt x="4117" y="1617"/>
                </a:lnTo>
                <a:lnTo>
                  <a:pt x="4117" y="1617"/>
                </a:lnTo>
                <a:lnTo>
                  <a:pt x="4119" y="1617"/>
                </a:lnTo>
                <a:lnTo>
                  <a:pt x="4121" y="1617"/>
                </a:lnTo>
                <a:lnTo>
                  <a:pt x="4121" y="1617"/>
                </a:lnTo>
                <a:lnTo>
                  <a:pt x="4121" y="1617"/>
                </a:lnTo>
                <a:lnTo>
                  <a:pt x="4121" y="1619"/>
                </a:lnTo>
                <a:lnTo>
                  <a:pt x="4121" y="1619"/>
                </a:lnTo>
                <a:lnTo>
                  <a:pt x="4121" y="1619"/>
                </a:lnTo>
                <a:lnTo>
                  <a:pt x="4121" y="1619"/>
                </a:lnTo>
                <a:lnTo>
                  <a:pt x="4124" y="1619"/>
                </a:lnTo>
                <a:lnTo>
                  <a:pt x="4124" y="1619"/>
                </a:lnTo>
                <a:lnTo>
                  <a:pt x="4124" y="1617"/>
                </a:lnTo>
                <a:lnTo>
                  <a:pt x="4124" y="1617"/>
                </a:lnTo>
                <a:lnTo>
                  <a:pt x="4124" y="1614"/>
                </a:lnTo>
                <a:lnTo>
                  <a:pt x="4124" y="1614"/>
                </a:lnTo>
                <a:close/>
                <a:moveTo>
                  <a:pt x="4134" y="1658"/>
                </a:moveTo>
                <a:lnTo>
                  <a:pt x="4132" y="1658"/>
                </a:lnTo>
                <a:lnTo>
                  <a:pt x="4130" y="1658"/>
                </a:lnTo>
                <a:lnTo>
                  <a:pt x="4130" y="1661"/>
                </a:lnTo>
                <a:lnTo>
                  <a:pt x="4132" y="1661"/>
                </a:lnTo>
                <a:lnTo>
                  <a:pt x="4134" y="1661"/>
                </a:lnTo>
                <a:lnTo>
                  <a:pt x="4134" y="1663"/>
                </a:lnTo>
                <a:lnTo>
                  <a:pt x="4136" y="1661"/>
                </a:lnTo>
                <a:lnTo>
                  <a:pt x="4138" y="1661"/>
                </a:lnTo>
                <a:lnTo>
                  <a:pt x="4138" y="1663"/>
                </a:lnTo>
                <a:lnTo>
                  <a:pt x="4140" y="1663"/>
                </a:lnTo>
                <a:lnTo>
                  <a:pt x="4140" y="1665"/>
                </a:lnTo>
                <a:lnTo>
                  <a:pt x="4140" y="1667"/>
                </a:lnTo>
                <a:lnTo>
                  <a:pt x="4142" y="1667"/>
                </a:lnTo>
                <a:lnTo>
                  <a:pt x="4142" y="1667"/>
                </a:lnTo>
                <a:lnTo>
                  <a:pt x="4142" y="1669"/>
                </a:lnTo>
                <a:lnTo>
                  <a:pt x="4142" y="1671"/>
                </a:lnTo>
                <a:lnTo>
                  <a:pt x="4142" y="1671"/>
                </a:lnTo>
                <a:lnTo>
                  <a:pt x="4144" y="1673"/>
                </a:lnTo>
                <a:lnTo>
                  <a:pt x="4147" y="1673"/>
                </a:lnTo>
                <a:lnTo>
                  <a:pt x="4149" y="1673"/>
                </a:lnTo>
                <a:lnTo>
                  <a:pt x="4149" y="1673"/>
                </a:lnTo>
                <a:lnTo>
                  <a:pt x="4151" y="1673"/>
                </a:lnTo>
                <a:lnTo>
                  <a:pt x="4151" y="1675"/>
                </a:lnTo>
                <a:lnTo>
                  <a:pt x="4151" y="1675"/>
                </a:lnTo>
                <a:lnTo>
                  <a:pt x="4153" y="1675"/>
                </a:lnTo>
                <a:lnTo>
                  <a:pt x="4153" y="1675"/>
                </a:lnTo>
                <a:lnTo>
                  <a:pt x="4153" y="1675"/>
                </a:lnTo>
                <a:lnTo>
                  <a:pt x="4153" y="1673"/>
                </a:lnTo>
                <a:lnTo>
                  <a:pt x="4153" y="1673"/>
                </a:lnTo>
                <a:lnTo>
                  <a:pt x="4153" y="1669"/>
                </a:lnTo>
                <a:lnTo>
                  <a:pt x="4153" y="1669"/>
                </a:lnTo>
                <a:lnTo>
                  <a:pt x="4155" y="1669"/>
                </a:lnTo>
                <a:lnTo>
                  <a:pt x="4155" y="1669"/>
                </a:lnTo>
                <a:lnTo>
                  <a:pt x="4149" y="1667"/>
                </a:lnTo>
                <a:lnTo>
                  <a:pt x="4147" y="1663"/>
                </a:lnTo>
                <a:lnTo>
                  <a:pt x="4147" y="1658"/>
                </a:lnTo>
                <a:lnTo>
                  <a:pt x="4144" y="1656"/>
                </a:lnTo>
                <a:lnTo>
                  <a:pt x="4144" y="1656"/>
                </a:lnTo>
                <a:lnTo>
                  <a:pt x="4144" y="1654"/>
                </a:lnTo>
                <a:lnTo>
                  <a:pt x="4144" y="1654"/>
                </a:lnTo>
                <a:lnTo>
                  <a:pt x="4142" y="1654"/>
                </a:lnTo>
                <a:lnTo>
                  <a:pt x="4142" y="1652"/>
                </a:lnTo>
                <a:lnTo>
                  <a:pt x="4140" y="1652"/>
                </a:lnTo>
                <a:lnTo>
                  <a:pt x="4140" y="1652"/>
                </a:lnTo>
                <a:lnTo>
                  <a:pt x="4140" y="1654"/>
                </a:lnTo>
                <a:lnTo>
                  <a:pt x="4138" y="1656"/>
                </a:lnTo>
                <a:lnTo>
                  <a:pt x="4138" y="1654"/>
                </a:lnTo>
                <a:lnTo>
                  <a:pt x="4138" y="1654"/>
                </a:lnTo>
                <a:lnTo>
                  <a:pt x="4138" y="1652"/>
                </a:lnTo>
                <a:lnTo>
                  <a:pt x="4136" y="1654"/>
                </a:lnTo>
                <a:lnTo>
                  <a:pt x="4134" y="1654"/>
                </a:lnTo>
                <a:lnTo>
                  <a:pt x="4134" y="1654"/>
                </a:lnTo>
                <a:lnTo>
                  <a:pt x="4134" y="1656"/>
                </a:lnTo>
                <a:lnTo>
                  <a:pt x="4134" y="1656"/>
                </a:lnTo>
                <a:lnTo>
                  <a:pt x="4134" y="1656"/>
                </a:lnTo>
                <a:lnTo>
                  <a:pt x="4134" y="1658"/>
                </a:lnTo>
                <a:close/>
                <a:moveTo>
                  <a:pt x="4140" y="1589"/>
                </a:moveTo>
                <a:lnTo>
                  <a:pt x="4140" y="1589"/>
                </a:lnTo>
                <a:lnTo>
                  <a:pt x="4140" y="1589"/>
                </a:lnTo>
                <a:lnTo>
                  <a:pt x="4140" y="1589"/>
                </a:lnTo>
                <a:lnTo>
                  <a:pt x="4140" y="1589"/>
                </a:lnTo>
                <a:lnTo>
                  <a:pt x="4140" y="1587"/>
                </a:lnTo>
                <a:lnTo>
                  <a:pt x="4140" y="1587"/>
                </a:lnTo>
                <a:lnTo>
                  <a:pt x="4140" y="1587"/>
                </a:lnTo>
                <a:lnTo>
                  <a:pt x="4138" y="1587"/>
                </a:lnTo>
                <a:lnTo>
                  <a:pt x="4138" y="1587"/>
                </a:lnTo>
                <a:lnTo>
                  <a:pt x="4138" y="1589"/>
                </a:lnTo>
                <a:lnTo>
                  <a:pt x="4138" y="1589"/>
                </a:lnTo>
                <a:lnTo>
                  <a:pt x="4138" y="1589"/>
                </a:lnTo>
                <a:lnTo>
                  <a:pt x="4140" y="1589"/>
                </a:lnTo>
                <a:close/>
                <a:moveTo>
                  <a:pt x="4151" y="1505"/>
                </a:moveTo>
                <a:lnTo>
                  <a:pt x="4153" y="1505"/>
                </a:lnTo>
                <a:lnTo>
                  <a:pt x="4153" y="1505"/>
                </a:lnTo>
                <a:lnTo>
                  <a:pt x="4153" y="1505"/>
                </a:lnTo>
                <a:lnTo>
                  <a:pt x="4153" y="1505"/>
                </a:lnTo>
                <a:lnTo>
                  <a:pt x="4153" y="1505"/>
                </a:lnTo>
                <a:lnTo>
                  <a:pt x="4151" y="1505"/>
                </a:lnTo>
                <a:close/>
                <a:moveTo>
                  <a:pt x="4124" y="1629"/>
                </a:moveTo>
                <a:lnTo>
                  <a:pt x="4121" y="1627"/>
                </a:lnTo>
                <a:lnTo>
                  <a:pt x="4121" y="1627"/>
                </a:lnTo>
                <a:lnTo>
                  <a:pt x="4124" y="1629"/>
                </a:lnTo>
                <a:lnTo>
                  <a:pt x="4124" y="1629"/>
                </a:lnTo>
                <a:lnTo>
                  <a:pt x="4124" y="1631"/>
                </a:lnTo>
                <a:lnTo>
                  <a:pt x="4124" y="1631"/>
                </a:lnTo>
                <a:lnTo>
                  <a:pt x="4124" y="1631"/>
                </a:lnTo>
                <a:lnTo>
                  <a:pt x="4124" y="1629"/>
                </a:lnTo>
                <a:close/>
                <a:moveTo>
                  <a:pt x="4147" y="1587"/>
                </a:moveTo>
                <a:lnTo>
                  <a:pt x="4147" y="1585"/>
                </a:lnTo>
                <a:lnTo>
                  <a:pt x="4147" y="1585"/>
                </a:lnTo>
                <a:lnTo>
                  <a:pt x="4147" y="1585"/>
                </a:lnTo>
                <a:lnTo>
                  <a:pt x="4147" y="1585"/>
                </a:lnTo>
                <a:lnTo>
                  <a:pt x="4147" y="1587"/>
                </a:lnTo>
                <a:lnTo>
                  <a:pt x="4147" y="1587"/>
                </a:lnTo>
                <a:close/>
                <a:moveTo>
                  <a:pt x="4119" y="1638"/>
                </a:moveTo>
                <a:lnTo>
                  <a:pt x="4119" y="1638"/>
                </a:lnTo>
                <a:lnTo>
                  <a:pt x="4119" y="1638"/>
                </a:lnTo>
                <a:lnTo>
                  <a:pt x="4119" y="1638"/>
                </a:lnTo>
                <a:lnTo>
                  <a:pt x="4117" y="1638"/>
                </a:lnTo>
                <a:lnTo>
                  <a:pt x="4119" y="1640"/>
                </a:lnTo>
                <a:lnTo>
                  <a:pt x="4119" y="1640"/>
                </a:lnTo>
                <a:lnTo>
                  <a:pt x="4119" y="1640"/>
                </a:lnTo>
                <a:lnTo>
                  <a:pt x="4121" y="1640"/>
                </a:lnTo>
                <a:lnTo>
                  <a:pt x="4121" y="1640"/>
                </a:lnTo>
                <a:lnTo>
                  <a:pt x="4121" y="1640"/>
                </a:lnTo>
                <a:lnTo>
                  <a:pt x="4124" y="1638"/>
                </a:lnTo>
                <a:lnTo>
                  <a:pt x="4124" y="1638"/>
                </a:lnTo>
                <a:lnTo>
                  <a:pt x="4121" y="1635"/>
                </a:lnTo>
                <a:lnTo>
                  <a:pt x="4119" y="1638"/>
                </a:lnTo>
                <a:close/>
                <a:moveTo>
                  <a:pt x="4541" y="1088"/>
                </a:moveTo>
                <a:lnTo>
                  <a:pt x="4541" y="1086"/>
                </a:lnTo>
                <a:lnTo>
                  <a:pt x="4538" y="1086"/>
                </a:lnTo>
                <a:lnTo>
                  <a:pt x="4538" y="1086"/>
                </a:lnTo>
                <a:lnTo>
                  <a:pt x="4536" y="1088"/>
                </a:lnTo>
                <a:lnTo>
                  <a:pt x="4538" y="1088"/>
                </a:lnTo>
                <a:lnTo>
                  <a:pt x="4538" y="1088"/>
                </a:lnTo>
                <a:lnTo>
                  <a:pt x="4541" y="1088"/>
                </a:lnTo>
                <a:close/>
                <a:moveTo>
                  <a:pt x="4107" y="1635"/>
                </a:moveTo>
                <a:lnTo>
                  <a:pt x="4107" y="1635"/>
                </a:lnTo>
                <a:lnTo>
                  <a:pt x="4107" y="1635"/>
                </a:lnTo>
                <a:lnTo>
                  <a:pt x="4109" y="1638"/>
                </a:lnTo>
                <a:lnTo>
                  <a:pt x="4111" y="1635"/>
                </a:lnTo>
                <a:lnTo>
                  <a:pt x="4111" y="1635"/>
                </a:lnTo>
                <a:lnTo>
                  <a:pt x="4111" y="1635"/>
                </a:lnTo>
                <a:lnTo>
                  <a:pt x="4109" y="1635"/>
                </a:lnTo>
                <a:lnTo>
                  <a:pt x="4107" y="1635"/>
                </a:lnTo>
                <a:close/>
                <a:moveTo>
                  <a:pt x="4128" y="1635"/>
                </a:moveTo>
                <a:lnTo>
                  <a:pt x="4128" y="1635"/>
                </a:lnTo>
                <a:lnTo>
                  <a:pt x="4128" y="1635"/>
                </a:lnTo>
                <a:lnTo>
                  <a:pt x="4130" y="1635"/>
                </a:lnTo>
                <a:lnTo>
                  <a:pt x="4128" y="1635"/>
                </a:lnTo>
                <a:lnTo>
                  <a:pt x="4128" y="1633"/>
                </a:lnTo>
                <a:lnTo>
                  <a:pt x="4126" y="1633"/>
                </a:lnTo>
                <a:lnTo>
                  <a:pt x="4126" y="1633"/>
                </a:lnTo>
                <a:lnTo>
                  <a:pt x="4126" y="1633"/>
                </a:lnTo>
                <a:lnTo>
                  <a:pt x="4126" y="1633"/>
                </a:lnTo>
                <a:lnTo>
                  <a:pt x="4124" y="1631"/>
                </a:lnTo>
                <a:lnTo>
                  <a:pt x="4124" y="1631"/>
                </a:lnTo>
                <a:lnTo>
                  <a:pt x="4124" y="1631"/>
                </a:lnTo>
                <a:lnTo>
                  <a:pt x="4121" y="1631"/>
                </a:lnTo>
                <a:lnTo>
                  <a:pt x="4121" y="1633"/>
                </a:lnTo>
                <a:lnTo>
                  <a:pt x="4121" y="1633"/>
                </a:lnTo>
                <a:lnTo>
                  <a:pt x="4121" y="1633"/>
                </a:lnTo>
                <a:lnTo>
                  <a:pt x="4124" y="1635"/>
                </a:lnTo>
                <a:lnTo>
                  <a:pt x="4124" y="1633"/>
                </a:lnTo>
                <a:lnTo>
                  <a:pt x="4128" y="1635"/>
                </a:lnTo>
                <a:close/>
                <a:moveTo>
                  <a:pt x="4132" y="1726"/>
                </a:moveTo>
                <a:lnTo>
                  <a:pt x="4132" y="1726"/>
                </a:lnTo>
                <a:lnTo>
                  <a:pt x="4132" y="1726"/>
                </a:lnTo>
                <a:lnTo>
                  <a:pt x="4132" y="1726"/>
                </a:lnTo>
                <a:lnTo>
                  <a:pt x="4130" y="1726"/>
                </a:lnTo>
                <a:lnTo>
                  <a:pt x="4132" y="1728"/>
                </a:lnTo>
                <a:lnTo>
                  <a:pt x="4132" y="1728"/>
                </a:lnTo>
                <a:lnTo>
                  <a:pt x="4132" y="1726"/>
                </a:lnTo>
                <a:lnTo>
                  <a:pt x="4132" y="1726"/>
                </a:lnTo>
                <a:close/>
                <a:moveTo>
                  <a:pt x="4165" y="1673"/>
                </a:moveTo>
                <a:lnTo>
                  <a:pt x="4165" y="1673"/>
                </a:lnTo>
                <a:lnTo>
                  <a:pt x="4165" y="1675"/>
                </a:lnTo>
                <a:lnTo>
                  <a:pt x="4168" y="1675"/>
                </a:lnTo>
                <a:lnTo>
                  <a:pt x="4168" y="1677"/>
                </a:lnTo>
                <a:lnTo>
                  <a:pt x="4168" y="1677"/>
                </a:lnTo>
                <a:lnTo>
                  <a:pt x="4170" y="1677"/>
                </a:lnTo>
                <a:lnTo>
                  <a:pt x="4170" y="1675"/>
                </a:lnTo>
                <a:lnTo>
                  <a:pt x="4170" y="1675"/>
                </a:lnTo>
                <a:lnTo>
                  <a:pt x="4172" y="1675"/>
                </a:lnTo>
                <a:lnTo>
                  <a:pt x="4172" y="1677"/>
                </a:lnTo>
                <a:lnTo>
                  <a:pt x="4172" y="1677"/>
                </a:lnTo>
                <a:lnTo>
                  <a:pt x="4174" y="1677"/>
                </a:lnTo>
                <a:lnTo>
                  <a:pt x="4174" y="1677"/>
                </a:lnTo>
                <a:lnTo>
                  <a:pt x="4174" y="1675"/>
                </a:lnTo>
                <a:lnTo>
                  <a:pt x="4176" y="1675"/>
                </a:lnTo>
                <a:lnTo>
                  <a:pt x="4176" y="1673"/>
                </a:lnTo>
                <a:lnTo>
                  <a:pt x="4176" y="1671"/>
                </a:lnTo>
                <a:lnTo>
                  <a:pt x="4176" y="1669"/>
                </a:lnTo>
                <a:lnTo>
                  <a:pt x="4174" y="1669"/>
                </a:lnTo>
                <a:lnTo>
                  <a:pt x="4170" y="1667"/>
                </a:lnTo>
                <a:lnTo>
                  <a:pt x="4170" y="1667"/>
                </a:lnTo>
                <a:lnTo>
                  <a:pt x="4168" y="1669"/>
                </a:lnTo>
                <a:lnTo>
                  <a:pt x="4168" y="1671"/>
                </a:lnTo>
                <a:lnTo>
                  <a:pt x="4165" y="1671"/>
                </a:lnTo>
                <a:lnTo>
                  <a:pt x="4168" y="1673"/>
                </a:lnTo>
                <a:lnTo>
                  <a:pt x="4165" y="1673"/>
                </a:lnTo>
                <a:lnTo>
                  <a:pt x="4165" y="1673"/>
                </a:lnTo>
                <a:close/>
                <a:moveTo>
                  <a:pt x="4165" y="1673"/>
                </a:moveTo>
                <a:lnTo>
                  <a:pt x="4165" y="1671"/>
                </a:lnTo>
                <a:lnTo>
                  <a:pt x="4165" y="1671"/>
                </a:lnTo>
                <a:lnTo>
                  <a:pt x="4163" y="1671"/>
                </a:lnTo>
                <a:lnTo>
                  <a:pt x="4163" y="1673"/>
                </a:lnTo>
                <a:lnTo>
                  <a:pt x="4163" y="1673"/>
                </a:lnTo>
                <a:lnTo>
                  <a:pt x="4163" y="1673"/>
                </a:lnTo>
                <a:lnTo>
                  <a:pt x="4165" y="1673"/>
                </a:lnTo>
                <a:close/>
                <a:moveTo>
                  <a:pt x="4176" y="1577"/>
                </a:moveTo>
                <a:lnTo>
                  <a:pt x="4176" y="1577"/>
                </a:lnTo>
                <a:lnTo>
                  <a:pt x="4174" y="1579"/>
                </a:lnTo>
                <a:lnTo>
                  <a:pt x="4176" y="1579"/>
                </a:lnTo>
                <a:lnTo>
                  <a:pt x="4176" y="1579"/>
                </a:lnTo>
                <a:lnTo>
                  <a:pt x="4178" y="1577"/>
                </a:lnTo>
                <a:lnTo>
                  <a:pt x="4178" y="1575"/>
                </a:lnTo>
                <a:lnTo>
                  <a:pt x="4178" y="1575"/>
                </a:lnTo>
                <a:lnTo>
                  <a:pt x="4176" y="1573"/>
                </a:lnTo>
                <a:lnTo>
                  <a:pt x="4176" y="1570"/>
                </a:lnTo>
                <a:lnTo>
                  <a:pt x="4176" y="1570"/>
                </a:lnTo>
                <a:lnTo>
                  <a:pt x="4172" y="1573"/>
                </a:lnTo>
                <a:lnTo>
                  <a:pt x="4172" y="1575"/>
                </a:lnTo>
                <a:lnTo>
                  <a:pt x="4174" y="1575"/>
                </a:lnTo>
                <a:lnTo>
                  <a:pt x="4174" y="1577"/>
                </a:lnTo>
                <a:lnTo>
                  <a:pt x="4176" y="1577"/>
                </a:lnTo>
                <a:lnTo>
                  <a:pt x="4176" y="1577"/>
                </a:lnTo>
                <a:lnTo>
                  <a:pt x="4176" y="1577"/>
                </a:lnTo>
                <a:close/>
                <a:moveTo>
                  <a:pt x="4186" y="1614"/>
                </a:moveTo>
                <a:lnTo>
                  <a:pt x="4186" y="1614"/>
                </a:lnTo>
                <a:lnTo>
                  <a:pt x="4186" y="1619"/>
                </a:lnTo>
                <a:lnTo>
                  <a:pt x="4186" y="1621"/>
                </a:lnTo>
                <a:lnTo>
                  <a:pt x="4186" y="1623"/>
                </a:lnTo>
                <a:lnTo>
                  <a:pt x="4186" y="1627"/>
                </a:lnTo>
                <a:lnTo>
                  <a:pt x="4189" y="1627"/>
                </a:lnTo>
                <a:lnTo>
                  <a:pt x="4189" y="1629"/>
                </a:lnTo>
                <a:lnTo>
                  <a:pt x="4189" y="1629"/>
                </a:lnTo>
                <a:lnTo>
                  <a:pt x="4191" y="1629"/>
                </a:lnTo>
                <a:lnTo>
                  <a:pt x="4191" y="1631"/>
                </a:lnTo>
                <a:lnTo>
                  <a:pt x="4191" y="1631"/>
                </a:lnTo>
                <a:lnTo>
                  <a:pt x="4191" y="1631"/>
                </a:lnTo>
                <a:lnTo>
                  <a:pt x="4189" y="1633"/>
                </a:lnTo>
                <a:lnTo>
                  <a:pt x="4189" y="1633"/>
                </a:lnTo>
                <a:lnTo>
                  <a:pt x="4189" y="1635"/>
                </a:lnTo>
                <a:lnTo>
                  <a:pt x="4189" y="1638"/>
                </a:lnTo>
                <a:lnTo>
                  <a:pt x="4189" y="1638"/>
                </a:lnTo>
                <a:lnTo>
                  <a:pt x="4189" y="1638"/>
                </a:lnTo>
                <a:lnTo>
                  <a:pt x="4191" y="1640"/>
                </a:lnTo>
                <a:lnTo>
                  <a:pt x="4193" y="1640"/>
                </a:lnTo>
                <a:lnTo>
                  <a:pt x="4193" y="1642"/>
                </a:lnTo>
                <a:lnTo>
                  <a:pt x="4191" y="1642"/>
                </a:lnTo>
                <a:lnTo>
                  <a:pt x="4191" y="1642"/>
                </a:lnTo>
                <a:lnTo>
                  <a:pt x="4191" y="1642"/>
                </a:lnTo>
                <a:lnTo>
                  <a:pt x="4191" y="1644"/>
                </a:lnTo>
                <a:lnTo>
                  <a:pt x="4191" y="1644"/>
                </a:lnTo>
                <a:lnTo>
                  <a:pt x="4193" y="1644"/>
                </a:lnTo>
                <a:lnTo>
                  <a:pt x="4197" y="1644"/>
                </a:lnTo>
                <a:lnTo>
                  <a:pt x="4199" y="1646"/>
                </a:lnTo>
                <a:lnTo>
                  <a:pt x="4199" y="1648"/>
                </a:lnTo>
                <a:lnTo>
                  <a:pt x="4201" y="1648"/>
                </a:lnTo>
                <a:lnTo>
                  <a:pt x="4201" y="1650"/>
                </a:lnTo>
                <a:lnTo>
                  <a:pt x="4201" y="1652"/>
                </a:lnTo>
                <a:lnTo>
                  <a:pt x="4201" y="1652"/>
                </a:lnTo>
                <a:lnTo>
                  <a:pt x="4201" y="1654"/>
                </a:lnTo>
                <a:lnTo>
                  <a:pt x="4201" y="1656"/>
                </a:lnTo>
                <a:lnTo>
                  <a:pt x="4201" y="1658"/>
                </a:lnTo>
                <a:lnTo>
                  <a:pt x="4203" y="1658"/>
                </a:lnTo>
                <a:lnTo>
                  <a:pt x="4203" y="1661"/>
                </a:lnTo>
                <a:lnTo>
                  <a:pt x="4203" y="1663"/>
                </a:lnTo>
                <a:lnTo>
                  <a:pt x="4205" y="1669"/>
                </a:lnTo>
                <a:lnTo>
                  <a:pt x="4205" y="1673"/>
                </a:lnTo>
                <a:lnTo>
                  <a:pt x="4205" y="1673"/>
                </a:lnTo>
                <a:lnTo>
                  <a:pt x="4205" y="1673"/>
                </a:lnTo>
                <a:lnTo>
                  <a:pt x="4207" y="1673"/>
                </a:lnTo>
                <a:lnTo>
                  <a:pt x="4207" y="1673"/>
                </a:lnTo>
                <a:lnTo>
                  <a:pt x="4209" y="1673"/>
                </a:lnTo>
                <a:lnTo>
                  <a:pt x="4212" y="1675"/>
                </a:lnTo>
                <a:lnTo>
                  <a:pt x="4212" y="1675"/>
                </a:lnTo>
                <a:lnTo>
                  <a:pt x="4212" y="1673"/>
                </a:lnTo>
                <a:lnTo>
                  <a:pt x="4214" y="1673"/>
                </a:lnTo>
                <a:lnTo>
                  <a:pt x="4214" y="1673"/>
                </a:lnTo>
                <a:lnTo>
                  <a:pt x="4214" y="1673"/>
                </a:lnTo>
                <a:lnTo>
                  <a:pt x="4214" y="1673"/>
                </a:lnTo>
                <a:lnTo>
                  <a:pt x="4214" y="1675"/>
                </a:lnTo>
                <a:lnTo>
                  <a:pt x="4216" y="1675"/>
                </a:lnTo>
                <a:lnTo>
                  <a:pt x="4216" y="1675"/>
                </a:lnTo>
                <a:lnTo>
                  <a:pt x="4220" y="1673"/>
                </a:lnTo>
                <a:lnTo>
                  <a:pt x="4222" y="1673"/>
                </a:lnTo>
                <a:lnTo>
                  <a:pt x="4222" y="1673"/>
                </a:lnTo>
                <a:lnTo>
                  <a:pt x="4224" y="1673"/>
                </a:lnTo>
                <a:lnTo>
                  <a:pt x="4226" y="1673"/>
                </a:lnTo>
                <a:lnTo>
                  <a:pt x="4226" y="1673"/>
                </a:lnTo>
                <a:lnTo>
                  <a:pt x="4226" y="1673"/>
                </a:lnTo>
                <a:lnTo>
                  <a:pt x="4228" y="1675"/>
                </a:lnTo>
                <a:lnTo>
                  <a:pt x="4228" y="1675"/>
                </a:lnTo>
                <a:lnTo>
                  <a:pt x="4228" y="1679"/>
                </a:lnTo>
                <a:lnTo>
                  <a:pt x="4228" y="1679"/>
                </a:lnTo>
                <a:lnTo>
                  <a:pt x="4228" y="1682"/>
                </a:lnTo>
                <a:lnTo>
                  <a:pt x="4228" y="1682"/>
                </a:lnTo>
                <a:lnTo>
                  <a:pt x="4228" y="1682"/>
                </a:lnTo>
                <a:lnTo>
                  <a:pt x="4230" y="1682"/>
                </a:lnTo>
                <a:lnTo>
                  <a:pt x="4233" y="1679"/>
                </a:lnTo>
                <a:lnTo>
                  <a:pt x="4235" y="1679"/>
                </a:lnTo>
                <a:lnTo>
                  <a:pt x="4237" y="1679"/>
                </a:lnTo>
                <a:lnTo>
                  <a:pt x="4239" y="1679"/>
                </a:lnTo>
                <a:lnTo>
                  <a:pt x="4241" y="1679"/>
                </a:lnTo>
                <a:lnTo>
                  <a:pt x="4245" y="1677"/>
                </a:lnTo>
                <a:lnTo>
                  <a:pt x="4245" y="1673"/>
                </a:lnTo>
                <a:lnTo>
                  <a:pt x="4249" y="1677"/>
                </a:lnTo>
                <a:lnTo>
                  <a:pt x="4249" y="1677"/>
                </a:lnTo>
                <a:lnTo>
                  <a:pt x="4251" y="1677"/>
                </a:lnTo>
                <a:lnTo>
                  <a:pt x="4251" y="1677"/>
                </a:lnTo>
                <a:lnTo>
                  <a:pt x="4253" y="1677"/>
                </a:lnTo>
                <a:lnTo>
                  <a:pt x="4253" y="1677"/>
                </a:lnTo>
                <a:lnTo>
                  <a:pt x="4253" y="1677"/>
                </a:lnTo>
                <a:lnTo>
                  <a:pt x="4253" y="1679"/>
                </a:lnTo>
                <a:lnTo>
                  <a:pt x="4253" y="1679"/>
                </a:lnTo>
                <a:lnTo>
                  <a:pt x="4256" y="1682"/>
                </a:lnTo>
                <a:lnTo>
                  <a:pt x="4256" y="1682"/>
                </a:lnTo>
                <a:lnTo>
                  <a:pt x="4258" y="1679"/>
                </a:lnTo>
                <a:lnTo>
                  <a:pt x="4260" y="1677"/>
                </a:lnTo>
                <a:lnTo>
                  <a:pt x="4262" y="1677"/>
                </a:lnTo>
                <a:lnTo>
                  <a:pt x="4262" y="1679"/>
                </a:lnTo>
                <a:lnTo>
                  <a:pt x="4262" y="1679"/>
                </a:lnTo>
                <a:lnTo>
                  <a:pt x="4262" y="1679"/>
                </a:lnTo>
                <a:lnTo>
                  <a:pt x="4264" y="1679"/>
                </a:lnTo>
                <a:lnTo>
                  <a:pt x="4264" y="1677"/>
                </a:lnTo>
                <a:lnTo>
                  <a:pt x="4264" y="1679"/>
                </a:lnTo>
                <a:lnTo>
                  <a:pt x="4264" y="1679"/>
                </a:lnTo>
                <a:lnTo>
                  <a:pt x="4264" y="1682"/>
                </a:lnTo>
                <a:lnTo>
                  <a:pt x="4266" y="1682"/>
                </a:lnTo>
                <a:lnTo>
                  <a:pt x="4266" y="1682"/>
                </a:lnTo>
                <a:lnTo>
                  <a:pt x="4266" y="1679"/>
                </a:lnTo>
                <a:lnTo>
                  <a:pt x="4266" y="1682"/>
                </a:lnTo>
                <a:lnTo>
                  <a:pt x="4268" y="1684"/>
                </a:lnTo>
                <a:lnTo>
                  <a:pt x="4268" y="1690"/>
                </a:lnTo>
                <a:lnTo>
                  <a:pt x="4268" y="1690"/>
                </a:lnTo>
                <a:lnTo>
                  <a:pt x="4270" y="1692"/>
                </a:lnTo>
                <a:lnTo>
                  <a:pt x="4277" y="1688"/>
                </a:lnTo>
                <a:lnTo>
                  <a:pt x="4287" y="1684"/>
                </a:lnTo>
                <a:lnTo>
                  <a:pt x="4289" y="1682"/>
                </a:lnTo>
                <a:lnTo>
                  <a:pt x="4289" y="1679"/>
                </a:lnTo>
                <a:lnTo>
                  <a:pt x="4289" y="1679"/>
                </a:lnTo>
                <a:lnTo>
                  <a:pt x="4291" y="1677"/>
                </a:lnTo>
                <a:lnTo>
                  <a:pt x="4291" y="1677"/>
                </a:lnTo>
                <a:lnTo>
                  <a:pt x="4291" y="1677"/>
                </a:lnTo>
                <a:lnTo>
                  <a:pt x="4291" y="1675"/>
                </a:lnTo>
                <a:lnTo>
                  <a:pt x="4291" y="1675"/>
                </a:lnTo>
                <a:lnTo>
                  <a:pt x="4291" y="1673"/>
                </a:lnTo>
                <a:lnTo>
                  <a:pt x="4291" y="1673"/>
                </a:lnTo>
                <a:lnTo>
                  <a:pt x="4291" y="1673"/>
                </a:lnTo>
                <a:lnTo>
                  <a:pt x="4293" y="1673"/>
                </a:lnTo>
                <a:lnTo>
                  <a:pt x="4293" y="1673"/>
                </a:lnTo>
                <a:lnTo>
                  <a:pt x="4293" y="1671"/>
                </a:lnTo>
                <a:lnTo>
                  <a:pt x="4293" y="1669"/>
                </a:lnTo>
                <a:lnTo>
                  <a:pt x="4293" y="1669"/>
                </a:lnTo>
                <a:lnTo>
                  <a:pt x="4293" y="1669"/>
                </a:lnTo>
                <a:lnTo>
                  <a:pt x="4293" y="1667"/>
                </a:lnTo>
                <a:lnTo>
                  <a:pt x="4293" y="1667"/>
                </a:lnTo>
                <a:lnTo>
                  <a:pt x="4293" y="1667"/>
                </a:lnTo>
                <a:lnTo>
                  <a:pt x="4295" y="1667"/>
                </a:lnTo>
                <a:lnTo>
                  <a:pt x="4295" y="1667"/>
                </a:lnTo>
                <a:lnTo>
                  <a:pt x="4295" y="1665"/>
                </a:lnTo>
                <a:lnTo>
                  <a:pt x="4295" y="1665"/>
                </a:lnTo>
                <a:lnTo>
                  <a:pt x="4295" y="1663"/>
                </a:lnTo>
                <a:lnTo>
                  <a:pt x="4293" y="1663"/>
                </a:lnTo>
                <a:lnTo>
                  <a:pt x="4293" y="1663"/>
                </a:lnTo>
                <a:lnTo>
                  <a:pt x="4293" y="1663"/>
                </a:lnTo>
                <a:lnTo>
                  <a:pt x="4295" y="1661"/>
                </a:lnTo>
                <a:lnTo>
                  <a:pt x="4295" y="1658"/>
                </a:lnTo>
                <a:lnTo>
                  <a:pt x="4295" y="1658"/>
                </a:lnTo>
                <a:lnTo>
                  <a:pt x="4295" y="1656"/>
                </a:lnTo>
                <a:lnTo>
                  <a:pt x="4293" y="1656"/>
                </a:lnTo>
                <a:lnTo>
                  <a:pt x="4291" y="1656"/>
                </a:lnTo>
                <a:lnTo>
                  <a:pt x="4293" y="1656"/>
                </a:lnTo>
                <a:lnTo>
                  <a:pt x="4293" y="1656"/>
                </a:lnTo>
                <a:lnTo>
                  <a:pt x="4295" y="1654"/>
                </a:lnTo>
                <a:lnTo>
                  <a:pt x="4295" y="1654"/>
                </a:lnTo>
                <a:lnTo>
                  <a:pt x="4295" y="1654"/>
                </a:lnTo>
                <a:lnTo>
                  <a:pt x="4295" y="1652"/>
                </a:lnTo>
                <a:lnTo>
                  <a:pt x="4297" y="1652"/>
                </a:lnTo>
                <a:lnTo>
                  <a:pt x="4300" y="1650"/>
                </a:lnTo>
                <a:lnTo>
                  <a:pt x="4300" y="1650"/>
                </a:lnTo>
                <a:lnTo>
                  <a:pt x="4300" y="1650"/>
                </a:lnTo>
                <a:lnTo>
                  <a:pt x="4300" y="1648"/>
                </a:lnTo>
                <a:lnTo>
                  <a:pt x="4300" y="1648"/>
                </a:lnTo>
                <a:lnTo>
                  <a:pt x="4300" y="1646"/>
                </a:lnTo>
                <a:lnTo>
                  <a:pt x="4300" y="1646"/>
                </a:lnTo>
                <a:lnTo>
                  <a:pt x="4300" y="1648"/>
                </a:lnTo>
                <a:lnTo>
                  <a:pt x="4300" y="1648"/>
                </a:lnTo>
                <a:lnTo>
                  <a:pt x="4300" y="1648"/>
                </a:lnTo>
                <a:lnTo>
                  <a:pt x="4302" y="1648"/>
                </a:lnTo>
                <a:lnTo>
                  <a:pt x="4304" y="1648"/>
                </a:lnTo>
                <a:lnTo>
                  <a:pt x="4304" y="1648"/>
                </a:lnTo>
                <a:lnTo>
                  <a:pt x="4306" y="1646"/>
                </a:lnTo>
                <a:lnTo>
                  <a:pt x="4306" y="1644"/>
                </a:lnTo>
                <a:lnTo>
                  <a:pt x="4308" y="1644"/>
                </a:lnTo>
                <a:lnTo>
                  <a:pt x="4310" y="1642"/>
                </a:lnTo>
                <a:lnTo>
                  <a:pt x="4310" y="1642"/>
                </a:lnTo>
                <a:lnTo>
                  <a:pt x="4310" y="1642"/>
                </a:lnTo>
                <a:lnTo>
                  <a:pt x="4310" y="1642"/>
                </a:lnTo>
                <a:lnTo>
                  <a:pt x="4310" y="1640"/>
                </a:lnTo>
                <a:lnTo>
                  <a:pt x="4310" y="1635"/>
                </a:lnTo>
                <a:lnTo>
                  <a:pt x="4310" y="1633"/>
                </a:lnTo>
                <a:lnTo>
                  <a:pt x="4310" y="1627"/>
                </a:lnTo>
                <a:lnTo>
                  <a:pt x="4310" y="1627"/>
                </a:lnTo>
                <a:lnTo>
                  <a:pt x="4314" y="1621"/>
                </a:lnTo>
                <a:lnTo>
                  <a:pt x="4314" y="1621"/>
                </a:lnTo>
                <a:lnTo>
                  <a:pt x="4314" y="1621"/>
                </a:lnTo>
                <a:lnTo>
                  <a:pt x="4316" y="1619"/>
                </a:lnTo>
                <a:lnTo>
                  <a:pt x="4316" y="1619"/>
                </a:lnTo>
                <a:lnTo>
                  <a:pt x="4316" y="1617"/>
                </a:lnTo>
                <a:lnTo>
                  <a:pt x="4316" y="1617"/>
                </a:lnTo>
                <a:lnTo>
                  <a:pt x="4316" y="1614"/>
                </a:lnTo>
                <a:lnTo>
                  <a:pt x="4318" y="1617"/>
                </a:lnTo>
                <a:lnTo>
                  <a:pt x="4318" y="1619"/>
                </a:lnTo>
                <a:lnTo>
                  <a:pt x="4321" y="1619"/>
                </a:lnTo>
                <a:lnTo>
                  <a:pt x="4323" y="1619"/>
                </a:lnTo>
                <a:lnTo>
                  <a:pt x="4325" y="1619"/>
                </a:lnTo>
                <a:lnTo>
                  <a:pt x="4329" y="1619"/>
                </a:lnTo>
                <a:lnTo>
                  <a:pt x="4331" y="1619"/>
                </a:lnTo>
                <a:lnTo>
                  <a:pt x="4331" y="1617"/>
                </a:lnTo>
                <a:lnTo>
                  <a:pt x="4331" y="1617"/>
                </a:lnTo>
                <a:lnTo>
                  <a:pt x="4329" y="1614"/>
                </a:lnTo>
                <a:lnTo>
                  <a:pt x="4327" y="1612"/>
                </a:lnTo>
                <a:lnTo>
                  <a:pt x="4325" y="1610"/>
                </a:lnTo>
                <a:lnTo>
                  <a:pt x="4318" y="1608"/>
                </a:lnTo>
                <a:lnTo>
                  <a:pt x="4318" y="1606"/>
                </a:lnTo>
                <a:lnTo>
                  <a:pt x="4316" y="1604"/>
                </a:lnTo>
                <a:lnTo>
                  <a:pt x="4314" y="1602"/>
                </a:lnTo>
                <a:lnTo>
                  <a:pt x="4314" y="1602"/>
                </a:lnTo>
                <a:lnTo>
                  <a:pt x="4314" y="1602"/>
                </a:lnTo>
                <a:lnTo>
                  <a:pt x="4316" y="1602"/>
                </a:lnTo>
                <a:lnTo>
                  <a:pt x="4316" y="1602"/>
                </a:lnTo>
                <a:lnTo>
                  <a:pt x="4316" y="1600"/>
                </a:lnTo>
                <a:lnTo>
                  <a:pt x="4318" y="1600"/>
                </a:lnTo>
                <a:lnTo>
                  <a:pt x="4318" y="1598"/>
                </a:lnTo>
                <a:lnTo>
                  <a:pt x="4318" y="1598"/>
                </a:lnTo>
                <a:lnTo>
                  <a:pt x="4318" y="1598"/>
                </a:lnTo>
                <a:lnTo>
                  <a:pt x="4316" y="1596"/>
                </a:lnTo>
                <a:lnTo>
                  <a:pt x="4314" y="1593"/>
                </a:lnTo>
                <a:lnTo>
                  <a:pt x="4314" y="1591"/>
                </a:lnTo>
                <a:lnTo>
                  <a:pt x="4314" y="1591"/>
                </a:lnTo>
                <a:lnTo>
                  <a:pt x="4312" y="1591"/>
                </a:lnTo>
                <a:lnTo>
                  <a:pt x="4312" y="1591"/>
                </a:lnTo>
                <a:lnTo>
                  <a:pt x="4312" y="1589"/>
                </a:lnTo>
                <a:lnTo>
                  <a:pt x="4312" y="1589"/>
                </a:lnTo>
                <a:lnTo>
                  <a:pt x="4312" y="1589"/>
                </a:lnTo>
                <a:lnTo>
                  <a:pt x="4310" y="1589"/>
                </a:lnTo>
                <a:lnTo>
                  <a:pt x="4312" y="1589"/>
                </a:lnTo>
                <a:lnTo>
                  <a:pt x="4312" y="1587"/>
                </a:lnTo>
                <a:lnTo>
                  <a:pt x="4312" y="1587"/>
                </a:lnTo>
                <a:lnTo>
                  <a:pt x="4310" y="1587"/>
                </a:lnTo>
                <a:lnTo>
                  <a:pt x="4310" y="1587"/>
                </a:lnTo>
                <a:lnTo>
                  <a:pt x="4308" y="1585"/>
                </a:lnTo>
                <a:lnTo>
                  <a:pt x="4308" y="1585"/>
                </a:lnTo>
                <a:lnTo>
                  <a:pt x="4308" y="1585"/>
                </a:lnTo>
                <a:lnTo>
                  <a:pt x="4308" y="1583"/>
                </a:lnTo>
                <a:lnTo>
                  <a:pt x="4308" y="1581"/>
                </a:lnTo>
                <a:lnTo>
                  <a:pt x="4306" y="1579"/>
                </a:lnTo>
                <a:lnTo>
                  <a:pt x="4304" y="1579"/>
                </a:lnTo>
                <a:lnTo>
                  <a:pt x="4304" y="1579"/>
                </a:lnTo>
                <a:lnTo>
                  <a:pt x="4306" y="1579"/>
                </a:lnTo>
                <a:lnTo>
                  <a:pt x="4306" y="1579"/>
                </a:lnTo>
                <a:lnTo>
                  <a:pt x="4310" y="1579"/>
                </a:lnTo>
                <a:lnTo>
                  <a:pt x="4310" y="1579"/>
                </a:lnTo>
                <a:lnTo>
                  <a:pt x="4310" y="1577"/>
                </a:lnTo>
                <a:lnTo>
                  <a:pt x="4310" y="1579"/>
                </a:lnTo>
                <a:lnTo>
                  <a:pt x="4312" y="1579"/>
                </a:lnTo>
                <a:lnTo>
                  <a:pt x="4312" y="1579"/>
                </a:lnTo>
                <a:lnTo>
                  <a:pt x="4314" y="1579"/>
                </a:lnTo>
                <a:lnTo>
                  <a:pt x="4314" y="1577"/>
                </a:lnTo>
                <a:lnTo>
                  <a:pt x="4314" y="1577"/>
                </a:lnTo>
                <a:lnTo>
                  <a:pt x="4314" y="1577"/>
                </a:lnTo>
                <a:lnTo>
                  <a:pt x="4312" y="1575"/>
                </a:lnTo>
                <a:lnTo>
                  <a:pt x="4310" y="1575"/>
                </a:lnTo>
                <a:lnTo>
                  <a:pt x="4310" y="1575"/>
                </a:lnTo>
                <a:lnTo>
                  <a:pt x="4310" y="1573"/>
                </a:lnTo>
                <a:lnTo>
                  <a:pt x="4310" y="1573"/>
                </a:lnTo>
                <a:lnTo>
                  <a:pt x="4310" y="1570"/>
                </a:lnTo>
                <a:lnTo>
                  <a:pt x="4312" y="1570"/>
                </a:lnTo>
                <a:lnTo>
                  <a:pt x="4312" y="1568"/>
                </a:lnTo>
                <a:lnTo>
                  <a:pt x="4312" y="1568"/>
                </a:lnTo>
                <a:lnTo>
                  <a:pt x="4314" y="1568"/>
                </a:lnTo>
                <a:lnTo>
                  <a:pt x="4316" y="1570"/>
                </a:lnTo>
                <a:lnTo>
                  <a:pt x="4316" y="1570"/>
                </a:lnTo>
                <a:lnTo>
                  <a:pt x="4318" y="1570"/>
                </a:lnTo>
                <a:lnTo>
                  <a:pt x="4321" y="1568"/>
                </a:lnTo>
                <a:lnTo>
                  <a:pt x="4323" y="1568"/>
                </a:lnTo>
                <a:lnTo>
                  <a:pt x="4325" y="1568"/>
                </a:lnTo>
                <a:lnTo>
                  <a:pt x="4325" y="1568"/>
                </a:lnTo>
                <a:lnTo>
                  <a:pt x="4325" y="1568"/>
                </a:lnTo>
                <a:lnTo>
                  <a:pt x="4327" y="1566"/>
                </a:lnTo>
                <a:lnTo>
                  <a:pt x="4325" y="1566"/>
                </a:lnTo>
                <a:lnTo>
                  <a:pt x="4323" y="1564"/>
                </a:lnTo>
                <a:lnTo>
                  <a:pt x="4321" y="1562"/>
                </a:lnTo>
                <a:lnTo>
                  <a:pt x="4321" y="1560"/>
                </a:lnTo>
                <a:lnTo>
                  <a:pt x="4323" y="1560"/>
                </a:lnTo>
                <a:lnTo>
                  <a:pt x="4323" y="1560"/>
                </a:lnTo>
                <a:lnTo>
                  <a:pt x="4325" y="1560"/>
                </a:lnTo>
                <a:lnTo>
                  <a:pt x="4327" y="1560"/>
                </a:lnTo>
                <a:lnTo>
                  <a:pt x="4331" y="1560"/>
                </a:lnTo>
                <a:lnTo>
                  <a:pt x="4333" y="1558"/>
                </a:lnTo>
                <a:lnTo>
                  <a:pt x="4335" y="1558"/>
                </a:lnTo>
                <a:lnTo>
                  <a:pt x="4335" y="1556"/>
                </a:lnTo>
                <a:lnTo>
                  <a:pt x="4335" y="1556"/>
                </a:lnTo>
                <a:lnTo>
                  <a:pt x="4335" y="1556"/>
                </a:lnTo>
                <a:lnTo>
                  <a:pt x="4335" y="1554"/>
                </a:lnTo>
                <a:lnTo>
                  <a:pt x="4335" y="1554"/>
                </a:lnTo>
                <a:lnTo>
                  <a:pt x="4335" y="1554"/>
                </a:lnTo>
                <a:lnTo>
                  <a:pt x="4333" y="1554"/>
                </a:lnTo>
                <a:lnTo>
                  <a:pt x="4331" y="1554"/>
                </a:lnTo>
                <a:lnTo>
                  <a:pt x="4331" y="1554"/>
                </a:lnTo>
                <a:lnTo>
                  <a:pt x="4327" y="1552"/>
                </a:lnTo>
                <a:lnTo>
                  <a:pt x="4327" y="1552"/>
                </a:lnTo>
                <a:lnTo>
                  <a:pt x="4325" y="1549"/>
                </a:lnTo>
                <a:lnTo>
                  <a:pt x="4325" y="1549"/>
                </a:lnTo>
                <a:lnTo>
                  <a:pt x="4325" y="1547"/>
                </a:lnTo>
                <a:lnTo>
                  <a:pt x="4323" y="1547"/>
                </a:lnTo>
                <a:lnTo>
                  <a:pt x="4321" y="1547"/>
                </a:lnTo>
                <a:lnTo>
                  <a:pt x="4321" y="1547"/>
                </a:lnTo>
                <a:lnTo>
                  <a:pt x="4318" y="1549"/>
                </a:lnTo>
                <a:lnTo>
                  <a:pt x="4318" y="1549"/>
                </a:lnTo>
                <a:lnTo>
                  <a:pt x="4316" y="1549"/>
                </a:lnTo>
                <a:lnTo>
                  <a:pt x="4316" y="1547"/>
                </a:lnTo>
                <a:lnTo>
                  <a:pt x="4316" y="1547"/>
                </a:lnTo>
                <a:lnTo>
                  <a:pt x="4318" y="1547"/>
                </a:lnTo>
                <a:lnTo>
                  <a:pt x="4318" y="1547"/>
                </a:lnTo>
                <a:lnTo>
                  <a:pt x="4318" y="1545"/>
                </a:lnTo>
                <a:lnTo>
                  <a:pt x="4316" y="1543"/>
                </a:lnTo>
                <a:lnTo>
                  <a:pt x="4316" y="1545"/>
                </a:lnTo>
                <a:lnTo>
                  <a:pt x="4314" y="1545"/>
                </a:lnTo>
                <a:lnTo>
                  <a:pt x="4310" y="1547"/>
                </a:lnTo>
                <a:lnTo>
                  <a:pt x="4312" y="1545"/>
                </a:lnTo>
                <a:lnTo>
                  <a:pt x="4312" y="1545"/>
                </a:lnTo>
                <a:lnTo>
                  <a:pt x="4312" y="1543"/>
                </a:lnTo>
                <a:lnTo>
                  <a:pt x="4312" y="1541"/>
                </a:lnTo>
                <a:lnTo>
                  <a:pt x="4312" y="1541"/>
                </a:lnTo>
                <a:lnTo>
                  <a:pt x="4312" y="1539"/>
                </a:lnTo>
                <a:lnTo>
                  <a:pt x="4312" y="1539"/>
                </a:lnTo>
                <a:lnTo>
                  <a:pt x="4312" y="1539"/>
                </a:lnTo>
                <a:lnTo>
                  <a:pt x="4312" y="1537"/>
                </a:lnTo>
                <a:lnTo>
                  <a:pt x="4310" y="1537"/>
                </a:lnTo>
                <a:lnTo>
                  <a:pt x="4308" y="1537"/>
                </a:lnTo>
                <a:lnTo>
                  <a:pt x="4308" y="1535"/>
                </a:lnTo>
                <a:lnTo>
                  <a:pt x="4306" y="1533"/>
                </a:lnTo>
                <a:lnTo>
                  <a:pt x="4306" y="1533"/>
                </a:lnTo>
                <a:lnTo>
                  <a:pt x="4306" y="1533"/>
                </a:lnTo>
                <a:lnTo>
                  <a:pt x="4306" y="1531"/>
                </a:lnTo>
                <a:lnTo>
                  <a:pt x="4304" y="1531"/>
                </a:lnTo>
                <a:lnTo>
                  <a:pt x="4304" y="1533"/>
                </a:lnTo>
                <a:lnTo>
                  <a:pt x="4304" y="1533"/>
                </a:lnTo>
                <a:lnTo>
                  <a:pt x="4302" y="1535"/>
                </a:lnTo>
                <a:lnTo>
                  <a:pt x="4300" y="1537"/>
                </a:lnTo>
                <a:lnTo>
                  <a:pt x="4300" y="1537"/>
                </a:lnTo>
                <a:lnTo>
                  <a:pt x="4300" y="1535"/>
                </a:lnTo>
                <a:lnTo>
                  <a:pt x="4300" y="1535"/>
                </a:lnTo>
                <a:lnTo>
                  <a:pt x="4300" y="1533"/>
                </a:lnTo>
                <a:lnTo>
                  <a:pt x="4300" y="1531"/>
                </a:lnTo>
                <a:lnTo>
                  <a:pt x="4300" y="1531"/>
                </a:lnTo>
                <a:lnTo>
                  <a:pt x="4300" y="1531"/>
                </a:lnTo>
                <a:lnTo>
                  <a:pt x="4295" y="1537"/>
                </a:lnTo>
                <a:lnTo>
                  <a:pt x="4295" y="1537"/>
                </a:lnTo>
                <a:lnTo>
                  <a:pt x="4291" y="1543"/>
                </a:lnTo>
                <a:lnTo>
                  <a:pt x="4289" y="1545"/>
                </a:lnTo>
                <a:lnTo>
                  <a:pt x="4289" y="1547"/>
                </a:lnTo>
                <a:lnTo>
                  <a:pt x="4287" y="1549"/>
                </a:lnTo>
                <a:lnTo>
                  <a:pt x="4287" y="1549"/>
                </a:lnTo>
                <a:lnTo>
                  <a:pt x="4285" y="1552"/>
                </a:lnTo>
                <a:lnTo>
                  <a:pt x="4285" y="1552"/>
                </a:lnTo>
                <a:lnTo>
                  <a:pt x="4283" y="1552"/>
                </a:lnTo>
                <a:lnTo>
                  <a:pt x="4283" y="1552"/>
                </a:lnTo>
                <a:lnTo>
                  <a:pt x="4283" y="1552"/>
                </a:lnTo>
                <a:lnTo>
                  <a:pt x="4283" y="1552"/>
                </a:lnTo>
                <a:lnTo>
                  <a:pt x="4281" y="1554"/>
                </a:lnTo>
                <a:lnTo>
                  <a:pt x="4281" y="1554"/>
                </a:lnTo>
                <a:lnTo>
                  <a:pt x="4281" y="1556"/>
                </a:lnTo>
                <a:lnTo>
                  <a:pt x="4283" y="1556"/>
                </a:lnTo>
                <a:lnTo>
                  <a:pt x="4283" y="1558"/>
                </a:lnTo>
                <a:lnTo>
                  <a:pt x="4281" y="1558"/>
                </a:lnTo>
                <a:lnTo>
                  <a:pt x="4281" y="1560"/>
                </a:lnTo>
                <a:lnTo>
                  <a:pt x="4279" y="1560"/>
                </a:lnTo>
                <a:lnTo>
                  <a:pt x="4277" y="1560"/>
                </a:lnTo>
                <a:lnTo>
                  <a:pt x="4274" y="1560"/>
                </a:lnTo>
                <a:lnTo>
                  <a:pt x="4274" y="1560"/>
                </a:lnTo>
                <a:lnTo>
                  <a:pt x="4274" y="1560"/>
                </a:lnTo>
                <a:lnTo>
                  <a:pt x="4274" y="1560"/>
                </a:lnTo>
                <a:lnTo>
                  <a:pt x="4272" y="1560"/>
                </a:lnTo>
                <a:lnTo>
                  <a:pt x="4270" y="1562"/>
                </a:lnTo>
                <a:lnTo>
                  <a:pt x="4268" y="1562"/>
                </a:lnTo>
                <a:lnTo>
                  <a:pt x="4268" y="1564"/>
                </a:lnTo>
                <a:lnTo>
                  <a:pt x="4266" y="1564"/>
                </a:lnTo>
                <a:lnTo>
                  <a:pt x="4264" y="1564"/>
                </a:lnTo>
                <a:lnTo>
                  <a:pt x="4262" y="1566"/>
                </a:lnTo>
                <a:lnTo>
                  <a:pt x="4260" y="1564"/>
                </a:lnTo>
                <a:lnTo>
                  <a:pt x="4260" y="1566"/>
                </a:lnTo>
                <a:lnTo>
                  <a:pt x="4260" y="1566"/>
                </a:lnTo>
                <a:lnTo>
                  <a:pt x="4260" y="1566"/>
                </a:lnTo>
                <a:lnTo>
                  <a:pt x="4260" y="1568"/>
                </a:lnTo>
                <a:lnTo>
                  <a:pt x="4258" y="1570"/>
                </a:lnTo>
                <a:lnTo>
                  <a:pt x="4258" y="1570"/>
                </a:lnTo>
                <a:lnTo>
                  <a:pt x="4256" y="1575"/>
                </a:lnTo>
                <a:lnTo>
                  <a:pt x="4251" y="1577"/>
                </a:lnTo>
                <a:lnTo>
                  <a:pt x="4249" y="1581"/>
                </a:lnTo>
                <a:lnTo>
                  <a:pt x="4247" y="1583"/>
                </a:lnTo>
                <a:lnTo>
                  <a:pt x="4245" y="1585"/>
                </a:lnTo>
                <a:lnTo>
                  <a:pt x="4245" y="1585"/>
                </a:lnTo>
                <a:lnTo>
                  <a:pt x="4243" y="1587"/>
                </a:lnTo>
                <a:lnTo>
                  <a:pt x="4241" y="1587"/>
                </a:lnTo>
                <a:lnTo>
                  <a:pt x="4233" y="1589"/>
                </a:lnTo>
                <a:lnTo>
                  <a:pt x="4226" y="1589"/>
                </a:lnTo>
                <a:lnTo>
                  <a:pt x="4224" y="1591"/>
                </a:lnTo>
                <a:lnTo>
                  <a:pt x="4224" y="1591"/>
                </a:lnTo>
                <a:lnTo>
                  <a:pt x="4222" y="1593"/>
                </a:lnTo>
                <a:lnTo>
                  <a:pt x="4222" y="1596"/>
                </a:lnTo>
                <a:lnTo>
                  <a:pt x="4222" y="1596"/>
                </a:lnTo>
                <a:lnTo>
                  <a:pt x="4222" y="1598"/>
                </a:lnTo>
                <a:lnTo>
                  <a:pt x="4222" y="1598"/>
                </a:lnTo>
                <a:lnTo>
                  <a:pt x="4220" y="1598"/>
                </a:lnTo>
                <a:lnTo>
                  <a:pt x="4220" y="1598"/>
                </a:lnTo>
                <a:lnTo>
                  <a:pt x="4220" y="1596"/>
                </a:lnTo>
                <a:lnTo>
                  <a:pt x="4218" y="1598"/>
                </a:lnTo>
                <a:lnTo>
                  <a:pt x="4218" y="1598"/>
                </a:lnTo>
                <a:lnTo>
                  <a:pt x="4218" y="1600"/>
                </a:lnTo>
                <a:lnTo>
                  <a:pt x="4220" y="1600"/>
                </a:lnTo>
                <a:lnTo>
                  <a:pt x="4220" y="1602"/>
                </a:lnTo>
                <a:lnTo>
                  <a:pt x="4218" y="1602"/>
                </a:lnTo>
                <a:lnTo>
                  <a:pt x="4218" y="1604"/>
                </a:lnTo>
                <a:lnTo>
                  <a:pt x="4218" y="1606"/>
                </a:lnTo>
                <a:lnTo>
                  <a:pt x="4218" y="1606"/>
                </a:lnTo>
                <a:lnTo>
                  <a:pt x="4216" y="1608"/>
                </a:lnTo>
                <a:lnTo>
                  <a:pt x="4216" y="1608"/>
                </a:lnTo>
                <a:lnTo>
                  <a:pt x="4216" y="1610"/>
                </a:lnTo>
                <a:lnTo>
                  <a:pt x="4218" y="1610"/>
                </a:lnTo>
                <a:lnTo>
                  <a:pt x="4220" y="1610"/>
                </a:lnTo>
                <a:lnTo>
                  <a:pt x="4218" y="1610"/>
                </a:lnTo>
                <a:lnTo>
                  <a:pt x="4218" y="1610"/>
                </a:lnTo>
                <a:lnTo>
                  <a:pt x="4216" y="1610"/>
                </a:lnTo>
                <a:lnTo>
                  <a:pt x="4214" y="1608"/>
                </a:lnTo>
                <a:lnTo>
                  <a:pt x="4214" y="1610"/>
                </a:lnTo>
                <a:lnTo>
                  <a:pt x="4212" y="1608"/>
                </a:lnTo>
                <a:lnTo>
                  <a:pt x="4207" y="1606"/>
                </a:lnTo>
                <a:lnTo>
                  <a:pt x="4207" y="1606"/>
                </a:lnTo>
                <a:lnTo>
                  <a:pt x="4205" y="1606"/>
                </a:lnTo>
                <a:lnTo>
                  <a:pt x="4205" y="1606"/>
                </a:lnTo>
                <a:lnTo>
                  <a:pt x="4203" y="1606"/>
                </a:lnTo>
                <a:lnTo>
                  <a:pt x="4201" y="1606"/>
                </a:lnTo>
                <a:lnTo>
                  <a:pt x="4199" y="1606"/>
                </a:lnTo>
                <a:lnTo>
                  <a:pt x="4197" y="1604"/>
                </a:lnTo>
                <a:lnTo>
                  <a:pt x="4197" y="1604"/>
                </a:lnTo>
                <a:lnTo>
                  <a:pt x="4197" y="1602"/>
                </a:lnTo>
                <a:lnTo>
                  <a:pt x="4193" y="1604"/>
                </a:lnTo>
                <a:lnTo>
                  <a:pt x="4191" y="1604"/>
                </a:lnTo>
                <a:lnTo>
                  <a:pt x="4191" y="1606"/>
                </a:lnTo>
                <a:lnTo>
                  <a:pt x="4189" y="1608"/>
                </a:lnTo>
                <a:lnTo>
                  <a:pt x="4189" y="1610"/>
                </a:lnTo>
                <a:lnTo>
                  <a:pt x="4189" y="1610"/>
                </a:lnTo>
                <a:lnTo>
                  <a:pt x="4186" y="1612"/>
                </a:lnTo>
                <a:lnTo>
                  <a:pt x="4189" y="1612"/>
                </a:lnTo>
                <a:lnTo>
                  <a:pt x="4189" y="1612"/>
                </a:lnTo>
                <a:lnTo>
                  <a:pt x="4189" y="1612"/>
                </a:lnTo>
                <a:lnTo>
                  <a:pt x="4189" y="1614"/>
                </a:lnTo>
                <a:lnTo>
                  <a:pt x="4186" y="1614"/>
                </a:lnTo>
                <a:close/>
                <a:moveTo>
                  <a:pt x="4113" y="1610"/>
                </a:moveTo>
                <a:lnTo>
                  <a:pt x="4111" y="1610"/>
                </a:lnTo>
                <a:lnTo>
                  <a:pt x="4111" y="1610"/>
                </a:lnTo>
                <a:lnTo>
                  <a:pt x="4109" y="1612"/>
                </a:lnTo>
                <a:lnTo>
                  <a:pt x="4111" y="1612"/>
                </a:lnTo>
                <a:lnTo>
                  <a:pt x="4113" y="1612"/>
                </a:lnTo>
                <a:lnTo>
                  <a:pt x="4115" y="1612"/>
                </a:lnTo>
                <a:lnTo>
                  <a:pt x="4113" y="1610"/>
                </a:lnTo>
                <a:lnTo>
                  <a:pt x="4113" y="1610"/>
                </a:lnTo>
                <a:close/>
                <a:moveTo>
                  <a:pt x="4161" y="1480"/>
                </a:moveTo>
                <a:lnTo>
                  <a:pt x="4161" y="1480"/>
                </a:lnTo>
                <a:lnTo>
                  <a:pt x="4159" y="1480"/>
                </a:lnTo>
                <a:lnTo>
                  <a:pt x="4159" y="1482"/>
                </a:lnTo>
                <a:lnTo>
                  <a:pt x="4159" y="1482"/>
                </a:lnTo>
                <a:lnTo>
                  <a:pt x="4161" y="1482"/>
                </a:lnTo>
                <a:lnTo>
                  <a:pt x="4161" y="1480"/>
                </a:lnTo>
                <a:close/>
                <a:moveTo>
                  <a:pt x="4138" y="1782"/>
                </a:moveTo>
                <a:lnTo>
                  <a:pt x="4138" y="1782"/>
                </a:lnTo>
                <a:lnTo>
                  <a:pt x="4138" y="1782"/>
                </a:lnTo>
                <a:lnTo>
                  <a:pt x="4138" y="1782"/>
                </a:lnTo>
                <a:lnTo>
                  <a:pt x="4138" y="1782"/>
                </a:lnTo>
                <a:lnTo>
                  <a:pt x="4138" y="1784"/>
                </a:lnTo>
                <a:lnTo>
                  <a:pt x="4140" y="1782"/>
                </a:lnTo>
                <a:lnTo>
                  <a:pt x="4138" y="1782"/>
                </a:lnTo>
                <a:lnTo>
                  <a:pt x="4138" y="1782"/>
                </a:lnTo>
                <a:close/>
                <a:moveTo>
                  <a:pt x="4155" y="1673"/>
                </a:moveTo>
                <a:lnTo>
                  <a:pt x="4155" y="1673"/>
                </a:lnTo>
                <a:lnTo>
                  <a:pt x="4155" y="1675"/>
                </a:lnTo>
                <a:lnTo>
                  <a:pt x="4155" y="1675"/>
                </a:lnTo>
                <a:lnTo>
                  <a:pt x="4157" y="1675"/>
                </a:lnTo>
                <a:lnTo>
                  <a:pt x="4157" y="1673"/>
                </a:lnTo>
                <a:lnTo>
                  <a:pt x="4155" y="1673"/>
                </a:lnTo>
                <a:lnTo>
                  <a:pt x="4155" y="1673"/>
                </a:lnTo>
                <a:lnTo>
                  <a:pt x="4155" y="1673"/>
                </a:lnTo>
                <a:close/>
                <a:moveTo>
                  <a:pt x="4247" y="1751"/>
                </a:moveTo>
                <a:lnTo>
                  <a:pt x="4249" y="1751"/>
                </a:lnTo>
                <a:lnTo>
                  <a:pt x="4256" y="1753"/>
                </a:lnTo>
                <a:lnTo>
                  <a:pt x="4258" y="1755"/>
                </a:lnTo>
                <a:lnTo>
                  <a:pt x="4262" y="1755"/>
                </a:lnTo>
                <a:lnTo>
                  <a:pt x="4264" y="1755"/>
                </a:lnTo>
                <a:lnTo>
                  <a:pt x="4264" y="1755"/>
                </a:lnTo>
                <a:lnTo>
                  <a:pt x="4264" y="1757"/>
                </a:lnTo>
                <a:lnTo>
                  <a:pt x="4266" y="1757"/>
                </a:lnTo>
                <a:lnTo>
                  <a:pt x="4268" y="1757"/>
                </a:lnTo>
                <a:lnTo>
                  <a:pt x="4268" y="1757"/>
                </a:lnTo>
                <a:lnTo>
                  <a:pt x="4268" y="1757"/>
                </a:lnTo>
                <a:lnTo>
                  <a:pt x="4266" y="1755"/>
                </a:lnTo>
                <a:lnTo>
                  <a:pt x="4266" y="1755"/>
                </a:lnTo>
                <a:lnTo>
                  <a:pt x="4264" y="1753"/>
                </a:lnTo>
                <a:lnTo>
                  <a:pt x="4264" y="1751"/>
                </a:lnTo>
                <a:lnTo>
                  <a:pt x="4264" y="1751"/>
                </a:lnTo>
                <a:lnTo>
                  <a:pt x="4266" y="1747"/>
                </a:lnTo>
                <a:lnTo>
                  <a:pt x="4266" y="1744"/>
                </a:lnTo>
                <a:lnTo>
                  <a:pt x="4266" y="1742"/>
                </a:lnTo>
                <a:lnTo>
                  <a:pt x="4264" y="1742"/>
                </a:lnTo>
                <a:lnTo>
                  <a:pt x="4260" y="1740"/>
                </a:lnTo>
                <a:lnTo>
                  <a:pt x="4260" y="1740"/>
                </a:lnTo>
                <a:lnTo>
                  <a:pt x="4258" y="1742"/>
                </a:lnTo>
                <a:lnTo>
                  <a:pt x="4256" y="1742"/>
                </a:lnTo>
                <a:lnTo>
                  <a:pt x="4251" y="1742"/>
                </a:lnTo>
                <a:lnTo>
                  <a:pt x="4249" y="1742"/>
                </a:lnTo>
                <a:lnTo>
                  <a:pt x="4245" y="1740"/>
                </a:lnTo>
                <a:lnTo>
                  <a:pt x="4241" y="1740"/>
                </a:lnTo>
                <a:lnTo>
                  <a:pt x="4241" y="1738"/>
                </a:lnTo>
                <a:lnTo>
                  <a:pt x="4241" y="1736"/>
                </a:lnTo>
                <a:lnTo>
                  <a:pt x="4241" y="1736"/>
                </a:lnTo>
                <a:lnTo>
                  <a:pt x="4239" y="1734"/>
                </a:lnTo>
                <a:lnTo>
                  <a:pt x="4239" y="1734"/>
                </a:lnTo>
                <a:lnTo>
                  <a:pt x="4239" y="1732"/>
                </a:lnTo>
                <a:lnTo>
                  <a:pt x="4239" y="1730"/>
                </a:lnTo>
                <a:lnTo>
                  <a:pt x="4237" y="1730"/>
                </a:lnTo>
                <a:lnTo>
                  <a:pt x="4235" y="1730"/>
                </a:lnTo>
                <a:lnTo>
                  <a:pt x="4233" y="1730"/>
                </a:lnTo>
                <a:lnTo>
                  <a:pt x="4233" y="1730"/>
                </a:lnTo>
                <a:lnTo>
                  <a:pt x="4230" y="1730"/>
                </a:lnTo>
                <a:lnTo>
                  <a:pt x="4226" y="1728"/>
                </a:lnTo>
                <a:lnTo>
                  <a:pt x="4226" y="1728"/>
                </a:lnTo>
                <a:lnTo>
                  <a:pt x="4224" y="1728"/>
                </a:lnTo>
                <a:lnTo>
                  <a:pt x="4224" y="1728"/>
                </a:lnTo>
                <a:lnTo>
                  <a:pt x="4222" y="1728"/>
                </a:lnTo>
                <a:lnTo>
                  <a:pt x="4222" y="1728"/>
                </a:lnTo>
                <a:lnTo>
                  <a:pt x="4220" y="1728"/>
                </a:lnTo>
                <a:lnTo>
                  <a:pt x="4218" y="1728"/>
                </a:lnTo>
                <a:lnTo>
                  <a:pt x="4218" y="1728"/>
                </a:lnTo>
                <a:lnTo>
                  <a:pt x="4216" y="1723"/>
                </a:lnTo>
                <a:lnTo>
                  <a:pt x="4216" y="1723"/>
                </a:lnTo>
                <a:lnTo>
                  <a:pt x="4214" y="1723"/>
                </a:lnTo>
                <a:lnTo>
                  <a:pt x="4214" y="1723"/>
                </a:lnTo>
                <a:lnTo>
                  <a:pt x="4212" y="1723"/>
                </a:lnTo>
                <a:lnTo>
                  <a:pt x="4212" y="1726"/>
                </a:lnTo>
                <a:lnTo>
                  <a:pt x="4212" y="1726"/>
                </a:lnTo>
                <a:lnTo>
                  <a:pt x="4209" y="1728"/>
                </a:lnTo>
                <a:lnTo>
                  <a:pt x="4209" y="1730"/>
                </a:lnTo>
                <a:lnTo>
                  <a:pt x="4209" y="1730"/>
                </a:lnTo>
                <a:lnTo>
                  <a:pt x="4207" y="1732"/>
                </a:lnTo>
                <a:lnTo>
                  <a:pt x="4207" y="1732"/>
                </a:lnTo>
                <a:lnTo>
                  <a:pt x="4205" y="1732"/>
                </a:lnTo>
                <a:lnTo>
                  <a:pt x="4205" y="1730"/>
                </a:lnTo>
                <a:lnTo>
                  <a:pt x="4203" y="1730"/>
                </a:lnTo>
                <a:lnTo>
                  <a:pt x="4203" y="1730"/>
                </a:lnTo>
                <a:lnTo>
                  <a:pt x="4201" y="1730"/>
                </a:lnTo>
                <a:lnTo>
                  <a:pt x="4199" y="1730"/>
                </a:lnTo>
                <a:lnTo>
                  <a:pt x="4195" y="1730"/>
                </a:lnTo>
                <a:lnTo>
                  <a:pt x="4195" y="1730"/>
                </a:lnTo>
                <a:lnTo>
                  <a:pt x="4193" y="1730"/>
                </a:lnTo>
                <a:lnTo>
                  <a:pt x="4191" y="1730"/>
                </a:lnTo>
                <a:lnTo>
                  <a:pt x="4186" y="1730"/>
                </a:lnTo>
                <a:lnTo>
                  <a:pt x="4184" y="1730"/>
                </a:lnTo>
                <a:lnTo>
                  <a:pt x="4184" y="1730"/>
                </a:lnTo>
                <a:lnTo>
                  <a:pt x="4182" y="1730"/>
                </a:lnTo>
                <a:lnTo>
                  <a:pt x="4180" y="1728"/>
                </a:lnTo>
                <a:lnTo>
                  <a:pt x="4180" y="1726"/>
                </a:lnTo>
                <a:lnTo>
                  <a:pt x="4180" y="1723"/>
                </a:lnTo>
                <a:lnTo>
                  <a:pt x="4178" y="1723"/>
                </a:lnTo>
                <a:lnTo>
                  <a:pt x="4178" y="1721"/>
                </a:lnTo>
                <a:lnTo>
                  <a:pt x="4176" y="1721"/>
                </a:lnTo>
                <a:lnTo>
                  <a:pt x="4176" y="1721"/>
                </a:lnTo>
                <a:lnTo>
                  <a:pt x="4176" y="1721"/>
                </a:lnTo>
                <a:lnTo>
                  <a:pt x="4174" y="1721"/>
                </a:lnTo>
                <a:lnTo>
                  <a:pt x="4172" y="1721"/>
                </a:lnTo>
                <a:lnTo>
                  <a:pt x="4170" y="1721"/>
                </a:lnTo>
                <a:lnTo>
                  <a:pt x="4170" y="1721"/>
                </a:lnTo>
                <a:lnTo>
                  <a:pt x="4168" y="1721"/>
                </a:lnTo>
                <a:lnTo>
                  <a:pt x="4165" y="1719"/>
                </a:lnTo>
                <a:lnTo>
                  <a:pt x="4165" y="1719"/>
                </a:lnTo>
                <a:lnTo>
                  <a:pt x="4163" y="1717"/>
                </a:lnTo>
                <a:lnTo>
                  <a:pt x="4163" y="1717"/>
                </a:lnTo>
                <a:lnTo>
                  <a:pt x="4159" y="1717"/>
                </a:lnTo>
                <a:lnTo>
                  <a:pt x="4159" y="1715"/>
                </a:lnTo>
                <a:lnTo>
                  <a:pt x="4157" y="1717"/>
                </a:lnTo>
                <a:lnTo>
                  <a:pt x="4157" y="1719"/>
                </a:lnTo>
                <a:lnTo>
                  <a:pt x="4157" y="1719"/>
                </a:lnTo>
                <a:lnTo>
                  <a:pt x="4155" y="1719"/>
                </a:lnTo>
                <a:lnTo>
                  <a:pt x="4153" y="1717"/>
                </a:lnTo>
                <a:lnTo>
                  <a:pt x="4151" y="1717"/>
                </a:lnTo>
                <a:lnTo>
                  <a:pt x="4151" y="1717"/>
                </a:lnTo>
                <a:lnTo>
                  <a:pt x="4149" y="1717"/>
                </a:lnTo>
                <a:lnTo>
                  <a:pt x="4147" y="1717"/>
                </a:lnTo>
                <a:lnTo>
                  <a:pt x="4144" y="1715"/>
                </a:lnTo>
                <a:lnTo>
                  <a:pt x="4144" y="1717"/>
                </a:lnTo>
                <a:lnTo>
                  <a:pt x="4142" y="1717"/>
                </a:lnTo>
                <a:lnTo>
                  <a:pt x="4142" y="1719"/>
                </a:lnTo>
                <a:lnTo>
                  <a:pt x="4140" y="1723"/>
                </a:lnTo>
                <a:lnTo>
                  <a:pt x="4140" y="1723"/>
                </a:lnTo>
                <a:lnTo>
                  <a:pt x="4138" y="1726"/>
                </a:lnTo>
                <a:lnTo>
                  <a:pt x="4138" y="1723"/>
                </a:lnTo>
                <a:lnTo>
                  <a:pt x="4138" y="1726"/>
                </a:lnTo>
                <a:lnTo>
                  <a:pt x="4138" y="1728"/>
                </a:lnTo>
                <a:lnTo>
                  <a:pt x="4136" y="1728"/>
                </a:lnTo>
                <a:lnTo>
                  <a:pt x="4136" y="1730"/>
                </a:lnTo>
                <a:lnTo>
                  <a:pt x="4134" y="1728"/>
                </a:lnTo>
                <a:lnTo>
                  <a:pt x="4134" y="1728"/>
                </a:lnTo>
                <a:lnTo>
                  <a:pt x="4134" y="1728"/>
                </a:lnTo>
                <a:lnTo>
                  <a:pt x="4134" y="1728"/>
                </a:lnTo>
                <a:lnTo>
                  <a:pt x="4132" y="1728"/>
                </a:lnTo>
                <a:lnTo>
                  <a:pt x="4132" y="1728"/>
                </a:lnTo>
                <a:lnTo>
                  <a:pt x="4132" y="1730"/>
                </a:lnTo>
                <a:lnTo>
                  <a:pt x="4134" y="1730"/>
                </a:lnTo>
                <a:lnTo>
                  <a:pt x="4134" y="1730"/>
                </a:lnTo>
                <a:lnTo>
                  <a:pt x="4134" y="1730"/>
                </a:lnTo>
                <a:lnTo>
                  <a:pt x="4136" y="1730"/>
                </a:lnTo>
                <a:lnTo>
                  <a:pt x="4138" y="1730"/>
                </a:lnTo>
                <a:lnTo>
                  <a:pt x="4140" y="1730"/>
                </a:lnTo>
                <a:lnTo>
                  <a:pt x="4140" y="1730"/>
                </a:lnTo>
                <a:lnTo>
                  <a:pt x="4142" y="1730"/>
                </a:lnTo>
                <a:lnTo>
                  <a:pt x="4147" y="1730"/>
                </a:lnTo>
                <a:lnTo>
                  <a:pt x="4151" y="1732"/>
                </a:lnTo>
                <a:lnTo>
                  <a:pt x="4151" y="1734"/>
                </a:lnTo>
                <a:lnTo>
                  <a:pt x="4151" y="1734"/>
                </a:lnTo>
                <a:lnTo>
                  <a:pt x="4149" y="1736"/>
                </a:lnTo>
                <a:lnTo>
                  <a:pt x="4149" y="1736"/>
                </a:lnTo>
                <a:lnTo>
                  <a:pt x="4151" y="1738"/>
                </a:lnTo>
                <a:lnTo>
                  <a:pt x="4151" y="1738"/>
                </a:lnTo>
                <a:lnTo>
                  <a:pt x="4153" y="1738"/>
                </a:lnTo>
                <a:lnTo>
                  <a:pt x="4159" y="1738"/>
                </a:lnTo>
                <a:lnTo>
                  <a:pt x="4161" y="1738"/>
                </a:lnTo>
                <a:lnTo>
                  <a:pt x="4165" y="1740"/>
                </a:lnTo>
                <a:lnTo>
                  <a:pt x="4165" y="1740"/>
                </a:lnTo>
                <a:lnTo>
                  <a:pt x="4168" y="1740"/>
                </a:lnTo>
                <a:lnTo>
                  <a:pt x="4170" y="1742"/>
                </a:lnTo>
                <a:lnTo>
                  <a:pt x="4172" y="1742"/>
                </a:lnTo>
                <a:lnTo>
                  <a:pt x="4176" y="1742"/>
                </a:lnTo>
                <a:lnTo>
                  <a:pt x="4178" y="1742"/>
                </a:lnTo>
                <a:lnTo>
                  <a:pt x="4178" y="1742"/>
                </a:lnTo>
                <a:lnTo>
                  <a:pt x="4180" y="1742"/>
                </a:lnTo>
                <a:lnTo>
                  <a:pt x="4180" y="1742"/>
                </a:lnTo>
                <a:lnTo>
                  <a:pt x="4182" y="1742"/>
                </a:lnTo>
                <a:lnTo>
                  <a:pt x="4184" y="1742"/>
                </a:lnTo>
                <a:lnTo>
                  <a:pt x="4186" y="1742"/>
                </a:lnTo>
                <a:lnTo>
                  <a:pt x="4191" y="1742"/>
                </a:lnTo>
                <a:lnTo>
                  <a:pt x="4191" y="1742"/>
                </a:lnTo>
                <a:lnTo>
                  <a:pt x="4199" y="1744"/>
                </a:lnTo>
                <a:lnTo>
                  <a:pt x="4201" y="1744"/>
                </a:lnTo>
                <a:lnTo>
                  <a:pt x="4209" y="1749"/>
                </a:lnTo>
                <a:lnTo>
                  <a:pt x="4214" y="1749"/>
                </a:lnTo>
                <a:lnTo>
                  <a:pt x="4216" y="1751"/>
                </a:lnTo>
                <a:lnTo>
                  <a:pt x="4220" y="1751"/>
                </a:lnTo>
                <a:lnTo>
                  <a:pt x="4224" y="1751"/>
                </a:lnTo>
                <a:lnTo>
                  <a:pt x="4233" y="1751"/>
                </a:lnTo>
                <a:lnTo>
                  <a:pt x="4235" y="1751"/>
                </a:lnTo>
                <a:lnTo>
                  <a:pt x="4239" y="1753"/>
                </a:lnTo>
                <a:lnTo>
                  <a:pt x="4241" y="1753"/>
                </a:lnTo>
                <a:lnTo>
                  <a:pt x="4241" y="1753"/>
                </a:lnTo>
                <a:lnTo>
                  <a:pt x="4243" y="1751"/>
                </a:lnTo>
                <a:lnTo>
                  <a:pt x="4245" y="1751"/>
                </a:lnTo>
                <a:lnTo>
                  <a:pt x="4247" y="1751"/>
                </a:lnTo>
                <a:close/>
                <a:moveTo>
                  <a:pt x="4029" y="1461"/>
                </a:moveTo>
                <a:lnTo>
                  <a:pt x="4027" y="1459"/>
                </a:lnTo>
                <a:lnTo>
                  <a:pt x="4027" y="1463"/>
                </a:lnTo>
                <a:lnTo>
                  <a:pt x="4029" y="1463"/>
                </a:lnTo>
                <a:lnTo>
                  <a:pt x="4029" y="1463"/>
                </a:lnTo>
                <a:lnTo>
                  <a:pt x="4029" y="1461"/>
                </a:lnTo>
                <a:lnTo>
                  <a:pt x="4029" y="1461"/>
                </a:lnTo>
                <a:close/>
                <a:moveTo>
                  <a:pt x="4044" y="1522"/>
                </a:moveTo>
                <a:lnTo>
                  <a:pt x="4042" y="1522"/>
                </a:lnTo>
                <a:lnTo>
                  <a:pt x="4042" y="1522"/>
                </a:lnTo>
                <a:lnTo>
                  <a:pt x="4042" y="1522"/>
                </a:lnTo>
                <a:lnTo>
                  <a:pt x="4044" y="1524"/>
                </a:lnTo>
                <a:lnTo>
                  <a:pt x="4044" y="1524"/>
                </a:lnTo>
                <a:lnTo>
                  <a:pt x="4044" y="1522"/>
                </a:lnTo>
                <a:close/>
                <a:moveTo>
                  <a:pt x="4050" y="1537"/>
                </a:moveTo>
                <a:lnTo>
                  <a:pt x="4052" y="1537"/>
                </a:lnTo>
                <a:lnTo>
                  <a:pt x="4052" y="1537"/>
                </a:lnTo>
                <a:lnTo>
                  <a:pt x="4052" y="1537"/>
                </a:lnTo>
                <a:lnTo>
                  <a:pt x="4052" y="1535"/>
                </a:lnTo>
                <a:lnTo>
                  <a:pt x="4050" y="1537"/>
                </a:lnTo>
                <a:close/>
                <a:moveTo>
                  <a:pt x="4036" y="1516"/>
                </a:moveTo>
                <a:lnTo>
                  <a:pt x="4036" y="1514"/>
                </a:lnTo>
                <a:lnTo>
                  <a:pt x="4036" y="1518"/>
                </a:lnTo>
                <a:lnTo>
                  <a:pt x="4036" y="1518"/>
                </a:lnTo>
                <a:lnTo>
                  <a:pt x="4036" y="1516"/>
                </a:lnTo>
                <a:close/>
                <a:moveTo>
                  <a:pt x="4075" y="1587"/>
                </a:moveTo>
                <a:lnTo>
                  <a:pt x="4075" y="1587"/>
                </a:lnTo>
                <a:lnTo>
                  <a:pt x="4075" y="1587"/>
                </a:lnTo>
                <a:lnTo>
                  <a:pt x="4075" y="1587"/>
                </a:lnTo>
                <a:lnTo>
                  <a:pt x="4075" y="1589"/>
                </a:lnTo>
                <a:lnTo>
                  <a:pt x="4075" y="1587"/>
                </a:lnTo>
                <a:lnTo>
                  <a:pt x="4075" y="1587"/>
                </a:lnTo>
                <a:close/>
                <a:moveTo>
                  <a:pt x="4052" y="1539"/>
                </a:moveTo>
                <a:lnTo>
                  <a:pt x="4052" y="1541"/>
                </a:lnTo>
                <a:lnTo>
                  <a:pt x="4052" y="1541"/>
                </a:lnTo>
                <a:lnTo>
                  <a:pt x="4052" y="1541"/>
                </a:lnTo>
                <a:lnTo>
                  <a:pt x="4054" y="1541"/>
                </a:lnTo>
                <a:lnTo>
                  <a:pt x="4054" y="1541"/>
                </a:lnTo>
                <a:lnTo>
                  <a:pt x="4054" y="1541"/>
                </a:lnTo>
                <a:lnTo>
                  <a:pt x="4054" y="1539"/>
                </a:lnTo>
                <a:lnTo>
                  <a:pt x="4054" y="1539"/>
                </a:lnTo>
                <a:lnTo>
                  <a:pt x="4054" y="1539"/>
                </a:lnTo>
                <a:lnTo>
                  <a:pt x="4052" y="1539"/>
                </a:lnTo>
                <a:lnTo>
                  <a:pt x="4052" y="1539"/>
                </a:lnTo>
                <a:lnTo>
                  <a:pt x="4052" y="1539"/>
                </a:lnTo>
                <a:lnTo>
                  <a:pt x="4052" y="1539"/>
                </a:lnTo>
                <a:close/>
                <a:moveTo>
                  <a:pt x="4061" y="1554"/>
                </a:moveTo>
                <a:lnTo>
                  <a:pt x="4061" y="1554"/>
                </a:lnTo>
                <a:lnTo>
                  <a:pt x="4061" y="1552"/>
                </a:lnTo>
                <a:lnTo>
                  <a:pt x="4059" y="1554"/>
                </a:lnTo>
                <a:lnTo>
                  <a:pt x="4059" y="1556"/>
                </a:lnTo>
                <a:lnTo>
                  <a:pt x="4061" y="1556"/>
                </a:lnTo>
                <a:lnTo>
                  <a:pt x="4061" y="1556"/>
                </a:lnTo>
                <a:lnTo>
                  <a:pt x="4061" y="1554"/>
                </a:lnTo>
                <a:close/>
                <a:moveTo>
                  <a:pt x="4029" y="1474"/>
                </a:moveTo>
                <a:lnTo>
                  <a:pt x="4029" y="1474"/>
                </a:lnTo>
                <a:lnTo>
                  <a:pt x="4029" y="1474"/>
                </a:lnTo>
                <a:lnTo>
                  <a:pt x="4031" y="1474"/>
                </a:lnTo>
                <a:lnTo>
                  <a:pt x="4031" y="1476"/>
                </a:lnTo>
                <a:lnTo>
                  <a:pt x="4031" y="1476"/>
                </a:lnTo>
                <a:lnTo>
                  <a:pt x="4031" y="1476"/>
                </a:lnTo>
                <a:lnTo>
                  <a:pt x="4031" y="1476"/>
                </a:lnTo>
                <a:lnTo>
                  <a:pt x="4031" y="1474"/>
                </a:lnTo>
                <a:lnTo>
                  <a:pt x="4029" y="1472"/>
                </a:lnTo>
                <a:lnTo>
                  <a:pt x="4029" y="1474"/>
                </a:lnTo>
                <a:close/>
                <a:moveTo>
                  <a:pt x="4189" y="1346"/>
                </a:moveTo>
                <a:lnTo>
                  <a:pt x="4186" y="1348"/>
                </a:lnTo>
                <a:lnTo>
                  <a:pt x="4184" y="1348"/>
                </a:lnTo>
                <a:lnTo>
                  <a:pt x="4182" y="1350"/>
                </a:lnTo>
                <a:lnTo>
                  <a:pt x="4182" y="1350"/>
                </a:lnTo>
                <a:lnTo>
                  <a:pt x="4182" y="1350"/>
                </a:lnTo>
                <a:lnTo>
                  <a:pt x="4182" y="1357"/>
                </a:lnTo>
                <a:lnTo>
                  <a:pt x="4182" y="1357"/>
                </a:lnTo>
                <a:lnTo>
                  <a:pt x="4182" y="1359"/>
                </a:lnTo>
                <a:lnTo>
                  <a:pt x="4182" y="1363"/>
                </a:lnTo>
                <a:lnTo>
                  <a:pt x="4186" y="1363"/>
                </a:lnTo>
                <a:lnTo>
                  <a:pt x="4186" y="1365"/>
                </a:lnTo>
                <a:lnTo>
                  <a:pt x="4189" y="1365"/>
                </a:lnTo>
                <a:lnTo>
                  <a:pt x="4193" y="1365"/>
                </a:lnTo>
                <a:lnTo>
                  <a:pt x="4193" y="1365"/>
                </a:lnTo>
                <a:lnTo>
                  <a:pt x="4195" y="1367"/>
                </a:lnTo>
                <a:lnTo>
                  <a:pt x="4195" y="1367"/>
                </a:lnTo>
                <a:lnTo>
                  <a:pt x="4197" y="1367"/>
                </a:lnTo>
                <a:lnTo>
                  <a:pt x="4197" y="1367"/>
                </a:lnTo>
                <a:lnTo>
                  <a:pt x="4197" y="1365"/>
                </a:lnTo>
                <a:lnTo>
                  <a:pt x="4199" y="1365"/>
                </a:lnTo>
                <a:lnTo>
                  <a:pt x="4201" y="1363"/>
                </a:lnTo>
                <a:lnTo>
                  <a:pt x="4201" y="1363"/>
                </a:lnTo>
                <a:lnTo>
                  <a:pt x="4203" y="1363"/>
                </a:lnTo>
                <a:lnTo>
                  <a:pt x="4203" y="1363"/>
                </a:lnTo>
                <a:lnTo>
                  <a:pt x="4201" y="1363"/>
                </a:lnTo>
                <a:lnTo>
                  <a:pt x="4203" y="1361"/>
                </a:lnTo>
                <a:lnTo>
                  <a:pt x="4205" y="1361"/>
                </a:lnTo>
                <a:lnTo>
                  <a:pt x="4205" y="1361"/>
                </a:lnTo>
                <a:lnTo>
                  <a:pt x="4205" y="1361"/>
                </a:lnTo>
                <a:lnTo>
                  <a:pt x="4207" y="1359"/>
                </a:lnTo>
                <a:lnTo>
                  <a:pt x="4207" y="1359"/>
                </a:lnTo>
                <a:lnTo>
                  <a:pt x="4207" y="1359"/>
                </a:lnTo>
                <a:lnTo>
                  <a:pt x="4209" y="1357"/>
                </a:lnTo>
                <a:lnTo>
                  <a:pt x="4209" y="1354"/>
                </a:lnTo>
                <a:lnTo>
                  <a:pt x="4209" y="1352"/>
                </a:lnTo>
                <a:lnTo>
                  <a:pt x="4209" y="1352"/>
                </a:lnTo>
                <a:lnTo>
                  <a:pt x="4209" y="1352"/>
                </a:lnTo>
                <a:lnTo>
                  <a:pt x="4212" y="1350"/>
                </a:lnTo>
                <a:lnTo>
                  <a:pt x="4214" y="1346"/>
                </a:lnTo>
                <a:lnTo>
                  <a:pt x="4214" y="1346"/>
                </a:lnTo>
                <a:lnTo>
                  <a:pt x="4216" y="1346"/>
                </a:lnTo>
                <a:lnTo>
                  <a:pt x="4216" y="1344"/>
                </a:lnTo>
                <a:lnTo>
                  <a:pt x="4216" y="1342"/>
                </a:lnTo>
                <a:lnTo>
                  <a:pt x="4216" y="1342"/>
                </a:lnTo>
                <a:lnTo>
                  <a:pt x="4214" y="1340"/>
                </a:lnTo>
                <a:lnTo>
                  <a:pt x="4214" y="1340"/>
                </a:lnTo>
                <a:lnTo>
                  <a:pt x="4212" y="1340"/>
                </a:lnTo>
                <a:lnTo>
                  <a:pt x="4212" y="1338"/>
                </a:lnTo>
                <a:lnTo>
                  <a:pt x="4212" y="1338"/>
                </a:lnTo>
                <a:lnTo>
                  <a:pt x="4209" y="1340"/>
                </a:lnTo>
                <a:lnTo>
                  <a:pt x="4209" y="1340"/>
                </a:lnTo>
                <a:lnTo>
                  <a:pt x="4209" y="1340"/>
                </a:lnTo>
                <a:lnTo>
                  <a:pt x="4207" y="1340"/>
                </a:lnTo>
                <a:lnTo>
                  <a:pt x="4207" y="1340"/>
                </a:lnTo>
                <a:lnTo>
                  <a:pt x="4207" y="1340"/>
                </a:lnTo>
                <a:lnTo>
                  <a:pt x="4207" y="1340"/>
                </a:lnTo>
                <a:lnTo>
                  <a:pt x="4205" y="1340"/>
                </a:lnTo>
                <a:lnTo>
                  <a:pt x="4205" y="1340"/>
                </a:lnTo>
                <a:lnTo>
                  <a:pt x="4203" y="1340"/>
                </a:lnTo>
                <a:lnTo>
                  <a:pt x="4203" y="1340"/>
                </a:lnTo>
                <a:lnTo>
                  <a:pt x="4199" y="1340"/>
                </a:lnTo>
                <a:lnTo>
                  <a:pt x="4197" y="1340"/>
                </a:lnTo>
                <a:lnTo>
                  <a:pt x="4195" y="1340"/>
                </a:lnTo>
                <a:lnTo>
                  <a:pt x="4195" y="1342"/>
                </a:lnTo>
                <a:lnTo>
                  <a:pt x="4193" y="1342"/>
                </a:lnTo>
                <a:lnTo>
                  <a:pt x="4191" y="1342"/>
                </a:lnTo>
                <a:lnTo>
                  <a:pt x="4191" y="1342"/>
                </a:lnTo>
                <a:lnTo>
                  <a:pt x="4191" y="1342"/>
                </a:lnTo>
                <a:lnTo>
                  <a:pt x="4189" y="1344"/>
                </a:lnTo>
                <a:lnTo>
                  <a:pt x="4191" y="1344"/>
                </a:lnTo>
                <a:lnTo>
                  <a:pt x="4191" y="1344"/>
                </a:lnTo>
                <a:lnTo>
                  <a:pt x="4189" y="1346"/>
                </a:lnTo>
                <a:lnTo>
                  <a:pt x="4189" y="1346"/>
                </a:lnTo>
                <a:close/>
                <a:moveTo>
                  <a:pt x="4027" y="1453"/>
                </a:moveTo>
                <a:lnTo>
                  <a:pt x="4027" y="1453"/>
                </a:lnTo>
                <a:lnTo>
                  <a:pt x="4027" y="1453"/>
                </a:lnTo>
                <a:lnTo>
                  <a:pt x="4027" y="1453"/>
                </a:lnTo>
                <a:lnTo>
                  <a:pt x="4027" y="1453"/>
                </a:lnTo>
                <a:lnTo>
                  <a:pt x="4029" y="1453"/>
                </a:lnTo>
                <a:lnTo>
                  <a:pt x="4029" y="1453"/>
                </a:lnTo>
                <a:lnTo>
                  <a:pt x="4029" y="1453"/>
                </a:lnTo>
                <a:lnTo>
                  <a:pt x="4027" y="1453"/>
                </a:lnTo>
                <a:close/>
                <a:moveTo>
                  <a:pt x="4033" y="1514"/>
                </a:moveTo>
                <a:lnTo>
                  <a:pt x="4031" y="1514"/>
                </a:lnTo>
                <a:lnTo>
                  <a:pt x="4031" y="1514"/>
                </a:lnTo>
                <a:lnTo>
                  <a:pt x="4031" y="1518"/>
                </a:lnTo>
                <a:lnTo>
                  <a:pt x="4031" y="1520"/>
                </a:lnTo>
                <a:lnTo>
                  <a:pt x="4031" y="1520"/>
                </a:lnTo>
                <a:lnTo>
                  <a:pt x="4033" y="1518"/>
                </a:lnTo>
                <a:lnTo>
                  <a:pt x="4033" y="1518"/>
                </a:lnTo>
                <a:lnTo>
                  <a:pt x="4033" y="1518"/>
                </a:lnTo>
                <a:lnTo>
                  <a:pt x="4033" y="1516"/>
                </a:lnTo>
                <a:lnTo>
                  <a:pt x="4033" y="1514"/>
                </a:lnTo>
                <a:lnTo>
                  <a:pt x="4033" y="1514"/>
                </a:lnTo>
                <a:close/>
                <a:moveTo>
                  <a:pt x="4090" y="1612"/>
                </a:moveTo>
                <a:lnTo>
                  <a:pt x="4090" y="1610"/>
                </a:lnTo>
                <a:lnTo>
                  <a:pt x="4090" y="1610"/>
                </a:lnTo>
                <a:lnTo>
                  <a:pt x="4088" y="1612"/>
                </a:lnTo>
                <a:lnTo>
                  <a:pt x="4088" y="1612"/>
                </a:lnTo>
                <a:lnTo>
                  <a:pt x="4090" y="1614"/>
                </a:lnTo>
                <a:lnTo>
                  <a:pt x="4090" y="1617"/>
                </a:lnTo>
                <a:lnTo>
                  <a:pt x="4090" y="1617"/>
                </a:lnTo>
                <a:lnTo>
                  <a:pt x="4090" y="1617"/>
                </a:lnTo>
                <a:lnTo>
                  <a:pt x="4092" y="1617"/>
                </a:lnTo>
                <a:lnTo>
                  <a:pt x="4092" y="1617"/>
                </a:lnTo>
                <a:lnTo>
                  <a:pt x="4092" y="1614"/>
                </a:lnTo>
                <a:lnTo>
                  <a:pt x="4092" y="1614"/>
                </a:lnTo>
                <a:lnTo>
                  <a:pt x="4092" y="1612"/>
                </a:lnTo>
                <a:lnTo>
                  <a:pt x="4090" y="1612"/>
                </a:lnTo>
                <a:close/>
                <a:moveTo>
                  <a:pt x="4031" y="1463"/>
                </a:moveTo>
                <a:lnTo>
                  <a:pt x="4029" y="1466"/>
                </a:lnTo>
                <a:lnTo>
                  <a:pt x="4031" y="1466"/>
                </a:lnTo>
                <a:lnTo>
                  <a:pt x="4031" y="1466"/>
                </a:lnTo>
                <a:lnTo>
                  <a:pt x="4031" y="1466"/>
                </a:lnTo>
                <a:lnTo>
                  <a:pt x="4031" y="1466"/>
                </a:lnTo>
                <a:lnTo>
                  <a:pt x="4031" y="1463"/>
                </a:lnTo>
                <a:lnTo>
                  <a:pt x="4031" y="1461"/>
                </a:lnTo>
                <a:lnTo>
                  <a:pt x="4031" y="1461"/>
                </a:lnTo>
                <a:lnTo>
                  <a:pt x="4031" y="1461"/>
                </a:lnTo>
                <a:lnTo>
                  <a:pt x="4031" y="1463"/>
                </a:lnTo>
                <a:lnTo>
                  <a:pt x="4031" y="1463"/>
                </a:lnTo>
                <a:close/>
                <a:moveTo>
                  <a:pt x="4105" y="1621"/>
                </a:moveTo>
                <a:lnTo>
                  <a:pt x="4107" y="1623"/>
                </a:lnTo>
                <a:lnTo>
                  <a:pt x="4107" y="1621"/>
                </a:lnTo>
                <a:lnTo>
                  <a:pt x="4107" y="1621"/>
                </a:lnTo>
                <a:lnTo>
                  <a:pt x="4107" y="1621"/>
                </a:lnTo>
                <a:lnTo>
                  <a:pt x="4107" y="1619"/>
                </a:lnTo>
                <a:lnTo>
                  <a:pt x="4105" y="1619"/>
                </a:lnTo>
                <a:lnTo>
                  <a:pt x="4105" y="1619"/>
                </a:lnTo>
                <a:lnTo>
                  <a:pt x="4105" y="1621"/>
                </a:lnTo>
                <a:close/>
                <a:moveTo>
                  <a:pt x="4107" y="1617"/>
                </a:moveTo>
                <a:lnTo>
                  <a:pt x="4105" y="1614"/>
                </a:lnTo>
                <a:lnTo>
                  <a:pt x="4105" y="1614"/>
                </a:lnTo>
                <a:lnTo>
                  <a:pt x="4105" y="1617"/>
                </a:lnTo>
                <a:lnTo>
                  <a:pt x="4105" y="1617"/>
                </a:lnTo>
                <a:lnTo>
                  <a:pt x="4107" y="1617"/>
                </a:lnTo>
                <a:lnTo>
                  <a:pt x="4107" y="1617"/>
                </a:lnTo>
                <a:lnTo>
                  <a:pt x="4107" y="1617"/>
                </a:lnTo>
                <a:close/>
                <a:moveTo>
                  <a:pt x="4115" y="1614"/>
                </a:moveTo>
                <a:lnTo>
                  <a:pt x="4115" y="1614"/>
                </a:lnTo>
                <a:lnTo>
                  <a:pt x="4113" y="1614"/>
                </a:lnTo>
                <a:lnTo>
                  <a:pt x="4113" y="1617"/>
                </a:lnTo>
                <a:lnTo>
                  <a:pt x="4113" y="1617"/>
                </a:lnTo>
                <a:lnTo>
                  <a:pt x="4113" y="1617"/>
                </a:lnTo>
                <a:lnTo>
                  <a:pt x="4113" y="1617"/>
                </a:lnTo>
                <a:lnTo>
                  <a:pt x="4115" y="1617"/>
                </a:lnTo>
                <a:lnTo>
                  <a:pt x="4115" y="1614"/>
                </a:lnTo>
                <a:lnTo>
                  <a:pt x="4117" y="1614"/>
                </a:lnTo>
                <a:lnTo>
                  <a:pt x="4117" y="1614"/>
                </a:lnTo>
                <a:lnTo>
                  <a:pt x="4115" y="1614"/>
                </a:lnTo>
                <a:lnTo>
                  <a:pt x="4115" y="1614"/>
                </a:lnTo>
                <a:close/>
                <a:moveTo>
                  <a:pt x="4077" y="1606"/>
                </a:moveTo>
                <a:lnTo>
                  <a:pt x="4080" y="1606"/>
                </a:lnTo>
                <a:lnTo>
                  <a:pt x="4082" y="1606"/>
                </a:lnTo>
                <a:lnTo>
                  <a:pt x="4082" y="1604"/>
                </a:lnTo>
                <a:lnTo>
                  <a:pt x="4082" y="1604"/>
                </a:lnTo>
                <a:lnTo>
                  <a:pt x="4082" y="1602"/>
                </a:lnTo>
                <a:lnTo>
                  <a:pt x="4082" y="1602"/>
                </a:lnTo>
                <a:lnTo>
                  <a:pt x="4080" y="1600"/>
                </a:lnTo>
                <a:lnTo>
                  <a:pt x="4080" y="1602"/>
                </a:lnTo>
                <a:lnTo>
                  <a:pt x="4077" y="1602"/>
                </a:lnTo>
                <a:lnTo>
                  <a:pt x="4077" y="1602"/>
                </a:lnTo>
                <a:lnTo>
                  <a:pt x="4077" y="1604"/>
                </a:lnTo>
                <a:lnTo>
                  <a:pt x="4077" y="1606"/>
                </a:lnTo>
                <a:lnTo>
                  <a:pt x="4077" y="1606"/>
                </a:lnTo>
                <a:close/>
                <a:moveTo>
                  <a:pt x="4103" y="1623"/>
                </a:moveTo>
                <a:lnTo>
                  <a:pt x="4105" y="1623"/>
                </a:lnTo>
                <a:lnTo>
                  <a:pt x="4105" y="1623"/>
                </a:lnTo>
                <a:lnTo>
                  <a:pt x="4103" y="1621"/>
                </a:lnTo>
                <a:lnTo>
                  <a:pt x="4103" y="1621"/>
                </a:lnTo>
                <a:lnTo>
                  <a:pt x="4103" y="1623"/>
                </a:lnTo>
                <a:lnTo>
                  <a:pt x="4103" y="1623"/>
                </a:lnTo>
                <a:lnTo>
                  <a:pt x="4103" y="1623"/>
                </a:lnTo>
                <a:close/>
                <a:moveTo>
                  <a:pt x="4100" y="1617"/>
                </a:moveTo>
                <a:lnTo>
                  <a:pt x="4096" y="1614"/>
                </a:lnTo>
                <a:lnTo>
                  <a:pt x="4096" y="1614"/>
                </a:lnTo>
                <a:lnTo>
                  <a:pt x="4096" y="1617"/>
                </a:lnTo>
                <a:lnTo>
                  <a:pt x="4096" y="1617"/>
                </a:lnTo>
                <a:lnTo>
                  <a:pt x="4096" y="1617"/>
                </a:lnTo>
                <a:lnTo>
                  <a:pt x="4098" y="1617"/>
                </a:lnTo>
                <a:lnTo>
                  <a:pt x="4098" y="1619"/>
                </a:lnTo>
                <a:lnTo>
                  <a:pt x="4100" y="1619"/>
                </a:lnTo>
                <a:lnTo>
                  <a:pt x="4100" y="1619"/>
                </a:lnTo>
                <a:lnTo>
                  <a:pt x="4103" y="1619"/>
                </a:lnTo>
                <a:lnTo>
                  <a:pt x="4103" y="1619"/>
                </a:lnTo>
                <a:lnTo>
                  <a:pt x="4100" y="1617"/>
                </a:lnTo>
                <a:lnTo>
                  <a:pt x="4100" y="1617"/>
                </a:lnTo>
                <a:close/>
                <a:moveTo>
                  <a:pt x="4092" y="1610"/>
                </a:moveTo>
                <a:lnTo>
                  <a:pt x="4086" y="1608"/>
                </a:lnTo>
                <a:lnTo>
                  <a:pt x="4086" y="1608"/>
                </a:lnTo>
                <a:lnTo>
                  <a:pt x="4086" y="1608"/>
                </a:lnTo>
                <a:lnTo>
                  <a:pt x="4086" y="1608"/>
                </a:lnTo>
                <a:lnTo>
                  <a:pt x="4086" y="1610"/>
                </a:lnTo>
                <a:lnTo>
                  <a:pt x="4088" y="1610"/>
                </a:lnTo>
                <a:lnTo>
                  <a:pt x="4090" y="1610"/>
                </a:lnTo>
                <a:lnTo>
                  <a:pt x="4090" y="1610"/>
                </a:lnTo>
                <a:lnTo>
                  <a:pt x="4092" y="1612"/>
                </a:lnTo>
                <a:lnTo>
                  <a:pt x="4092" y="1612"/>
                </a:lnTo>
                <a:lnTo>
                  <a:pt x="4092" y="1610"/>
                </a:lnTo>
                <a:lnTo>
                  <a:pt x="4092" y="1610"/>
                </a:lnTo>
                <a:close/>
                <a:moveTo>
                  <a:pt x="4094" y="1614"/>
                </a:moveTo>
                <a:lnTo>
                  <a:pt x="4092" y="1617"/>
                </a:lnTo>
                <a:lnTo>
                  <a:pt x="4092" y="1617"/>
                </a:lnTo>
                <a:lnTo>
                  <a:pt x="4092" y="1617"/>
                </a:lnTo>
                <a:lnTo>
                  <a:pt x="4092" y="1619"/>
                </a:lnTo>
                <a:lnTo>
                  <a:pt x="4092" y="1619"/>
                </a:lnTo>
                <a:lnTo>
                  <a:pt x="4094" y="1619"/>
                </a:lnTo>
                <a:lnTo>
                  <a:pt x="4096" y="1621"/>
                </a:lnTo>
                <a:lnTo>
                  <a:pt x="4096" y="1621"/>
                </a:lnTo>
                <a:lnTo>
                  <a:pt x="4098" y="1621"/>
                </a:lnTo>
                <a:lnTo>
                  <a:pt x="4100" y="1621"/>
                </a:lnTo>
                <a:lnTo>
                  <a:pt x="4100" y="1621"/>
                </a:lnTo>
                <a:lnTo>
                  <a:pt x="4100" y="1619"/>
                </a:lnTo>
                <a:lnTo>
                  <a:pt x="4098" y="1619"/>
                </a:lnTo>
                <a:lnTo>
                  <a:pt x="4096" y="1617"/>
                </a:lnTo>
                <a:lnTo>
                  <a:pt x="4096" y="1617"/>
                </a:lnTo>
                <a:lnTo>
                  <a:pt x="4094" y="1617"/>
                </a:lnTo>
                <a:lnTo>
                  <a:pt x="4094" y="1614"/>
                </a:lnTo>
                <a:close/>
                <a:moveTo>
                  <a:pt x="4115" y="1619"/>
                </a:moveTo>
                <a:lnTo>
                  <a:pt x="4115" y="1619"/>
                </a:lnTo>
                <a:lnTo>
                  <a:pt x="4115" y="1619"/>
                </a:lnTo>
                <a:lnTo>
                  <a:pt x="4117" y="1619"/>
                </a:lnTo>
                <a:lnTo>
                  <a:pt x="4117" y="1619"/>
                </a:lnTo>
                <a:lnTo>
                  <a:pt x="4117" y="1619"/>
                </a:lnTo>
                <a:lnTo>
                  <a:pt x="4117" y="1619"/>
                </a:lnTo>
                <a:lnTo>
                  <a:pt x="4115" y="1617"/>
                </a:lnTo>
                <a:lnTo>
                  <a:pt x="4115" y="1619"/>
                </a:lnTo>
                <a:close/>
                <a:moveTo>
                  <a:pt x="4375" y="1426"/>
                </a:moveTo>
                <a:lnTo>
                  <a:pt x="4377" y="1428"/>
                </a:lnTo>
                <a:lnTo>
                  <a:pt x="4377" y="1428"/>
                </a:lnTo>
                <a:lnTo>
                  <a:pt x="4375" y="1426"/>
                </a:lnTo>
                <a:lnTo>
                  <a:pt x="4375" y="1426"/>
                </a:lnTo>
                <a:lnTo>
                  <a:pt x="4375" y="1426"/>
                </a:lnTo>
                <a:lnTo>
                  <a:pt x="4375" y="1426"/>
                </a:lnTo>
                <a:close/>
                <a:moveTo>
                  <a:pt x="4436" y="1134"/>
                </a:moveTo>
                <a:lnTo>
                  <a:pt x="4436" y="1134"/>
                </a:lnTo>
                <a:lnTo>
                  <a:pt x="4436" y="1134"/>
                </a:lnTo>
                <a:lnTo>
                  <a:pt x="4436" y="1136"/>
                </a:lnTo>
                <a:lnTo>
                  <a:pt x="4436" y="1136"/>
                </a:lnTo>
                <a:lnTo>
                  <a:pt x="4438" y="1136"/>
                </a:lnTo>
                <a:lnTo>
                  <a:pt x="4438" y="1136"/>
                </a:lnTo>
                <a:lnTo>
                  <a:pt x="4442" y="1136"/>
                </a:lnTo>
                <a:lnTo>
                  <a:pt x="4444" y="1134"/>
                </a:lnTo>
                <a:lnTo>
                  <a:pt x="4446" y="1134"/>
                </a:lnTo>
                <a:lnTo>
                  <a:pt x="4446" y="1134"/>
                </a:lnTo>
                <a:lnTo>
                  <a:pt x="4446" y="1132"/>
                </a:lnTo>
                <a:lnTo>
                  <a:pt x="4446" y="1132"/>
                </a:lnTo>
                <a:lnTo>
                  <a:pt x="4444" y="1130"/>
                </a:lnTo>
                <a:lnTo>
                  <a:pt x="4444" y="1130"/>
                </a:lnTo>
                <a:lnTo>
                  <a:pt x="4438" y="1132"/>
                </a:lnTo>
                <a:lnTo>
                  <a:pt x="4436" y="1134"/>
                </a:lnTo>
                <a:close/>
                <a:moveTo>
                  <a:pt x="4455" y="1614"/>
                </a:moveTo>
                <a:lnTo>
                  <a:pt x="4455" y="1619"/>
                </a:lnTo>
                <a:lnTo>
                  <a:pt x="4457" y="1619"/>
                </a:lnTo>
                <a:lnTo>
                  <a:pt x="4457" y="1621"/>
                </a:lnTo>
                <a:lnTo>
                  <a:pt x="4457" y="1621"/>
                </a:lnTo>
                <a:lnTo>
                  <a:pt x="4455" y="1621"/>
                </a:lnTo>
                <a:lnTo>
                  <a:pt x="4455" y="1623"/>
                </a:lnTo>
                <a:lnTo>
                  <a:pt x="4455" y="1625"/>
                </a:lnTo>
                <a:lnTo>
                  <a:pt x="4457" y="1625"/>
                </a:lnTo>
                <a:lnTo>
                  <a:pt x="4457" y="1627"/>
                </a:lnTo>
                <a:lnTo>
                  <a:pt x="4459" y="1627"/>
                </a:lnTo>
                <a:lnTo>
                  <a:pt x="4457" y="1629"/>
                </a:lnTo>
                <a:lnTo>
                  <a:pt x="4457" y="1631"/>
                </a:lnTo>
                <a:lnTo>
                  <a:pt x="4457" y="1633"/>
                </a:lnTo>
                <a:lnTo>
                  <a:pt x="4457" y="1633"/>
                </a:lnTo>
                <a:lnTo>
                  <a:pt x="4457" y="1635"/>
                </a:lnTo>
                <a:lnTo>
                  <a:pt x="4459" y="1635"/>
                </a:lnTo>
                <a:lnTo>
                  <a:pt x="4461" y="1638"/>
                </a:lnTo>
                <a:lnTo>
                  <a:pt x="4461" y="1638"/>
                </a:lnTo>
                <a:lnTo>
                  <a:pt x="4463" y="1640"/>
                </a:lnTo>
                <a:lnTo>
                  <a:pt x="4463" y="1642"/>
                </a:lnTo>
                <a:lnTo>
                  <a:pt x="4465" y="1642"/>
                </a:lnTo>
                <a:lnTo>
                  <a:pt x="4465" y="1644"/>
                </a:lnTo>
                <a:lnTo>
                  <a:pt x="4467" y="1644"/>
                </a:lnTo>
                <a:lnTo>
                  <a:pt x="4467" y="1644"/>
                </a:lnTo>
                <a:lnTo>
                  <a:pt x="4465" y="1642"/>
                </a:lnTo>
                <a:lnTo>
                  <a:pt x="4463" y="1638"/>
                </a:lnTo>
                <a:lnTo>
                  <a:pt x="4461" y="1635"/>
                </a:lnTo>
                <a:lnTo>
                  <a:pt x="4461" y="1631"/>
                </a:lnTo>
                <a:lnTo>
                  <a:pt x="4461" y="1629"/>
                </a:lnTo>
                <a:lnTo>
                  <a:pt x="4461" y="1629"/>
                </a:lnTo>
                <a:lnTo>
                  <a:pt x="4461" y="1627"/>
                </a:lnTo>
                <a:lnTo>
                  <a:pt x="4461" y="1625"/>
                </a:lnTo>
                <a:lnTo>
                  <a:pt x="4461" y="1625"/>
                </a:lnTo>
                <a:lnTo>
                  <a:pt x="4461" y="1625"/>
                </a:lnTo>
                <a:lnTo>
                  <a:pt x="4463" y="1625"/>
                </a:lnTo>
                <a:lnTo>
                  <a:pt x="4465" y="1625"/>
                </a:lnTo>
                <a:lnTo>
                  <a:pt x="4467" y="1625"/>
                </a:lnTo>
                <a:lnTo>
                  <a:pt x="4469" y="1625"/>
                </a:lnTo>
                <a:lnTo>
                  <a:pt x="4469" y="1627"/>
                </a:lnTo>
                <a:lnTo>
                  <a:pt x="4476" y="1627"/>
                </a:lnTo>
                <a:lnTo>
                  <a:pt x="4476" y="1627"/>
                </a:lnTo>
                <a:lnTo>
                  <a:pt x="4473" y="1627"/>
                </a:lnTo>
                <a:lnTo>
                  <a:pt x="4473" y="1627"/>
                </a:lnTo>
                <a:lnTo>
                  <a:pt x="4471" y="1625"/>
                </a:lnTo>
                <a:lnTo>
                  <a:pt x="4471" y="1625"/>
                </a:lnTo>
                <a:lnTo>
                  <a:pt x="4471" y="1623"/>
                </a:lnTo>
                <a:lnTo>
                  <a:pt x="4471" y="1623"/>
                </a:lnTo>
                <a:lnTo>
                  <a:pt x="4467" y="1623"/>
                </a:lnTo>
                <a:lnTo>
                  <a:pt x="4465" y="1621"/>
                </a:lnTo>
                <a:lnTo>
                  <a:pt x="4465" y="1619"/>
                </a:lnTo>
                <a:lnTo>
                  <a:pt x="4467" y="1619"/>
                </a:lnTo>
                <a:lnTo>
                  <a:pt x="4467" y="1619"/>
                </a:lnTo>
                <a:lnTo>
                  <a:pt x="4469" y="1617"/>
                </a:lnTo>
                <a:lnTo>
                  <a:pt x="4471" y="1617"/>
                </a:lnTo>
                <a:lnTo>
                  <a:pt x="4471" y="1614"/>
                </a:lnTo>
                <a:lnTo>
                  <a:pt x="4473" y="1612"/>
                </a:lnTo>
                <a:lnTo>
                  <a:pt x="4471" y="1610"/>
                </a:lnTo>
                <a:lnTo>
                  <a:pt x="4471" y="1608"/>
                </a:lnTo>
                <a:lnTo>
                  <a:pt x="4471" y="1608"/>
                </a:lnTo>
                <a:lnTo>
                  <a:pt x="4469" y="1608"/>
                </a:lnTo>
                <a:lnTo>
                  <a:pt x="4467" y="1610"/>
                </a:lnTo>
                <a:lnTo>
                  <a:pt x="4465" y="1610"/>
                </a:lnTo>
                <a:lnTo>
                  <a:pt x="4465" y="1612"/>
                </a:lnTo>
                <a:lnTo>
                  <a:pt x="4465" y="1612"/>
                </a:lnTo>
                <a:lnTo>
                  <a:pt x="4465" y="1614"/>
                </a:lnTo>
                <a:lnTo>
                  <a:pt x="4463" y="1614"/>
                </a:lnTo>
                <a:lnTo>
                  <a:pt x="4463" y="1614"/>
                </a:lnTo>
                <a:lnTo>
                  <a:pt x="4461" y="1617"/>
                </a:lnTo>
                <a:lnTo>
                  <a:pt x="4461" y="1619"/>
                </a:lnTo>
                <a:lnTo>
                  <a:pt x="4461" y="1619"/>
                </a:lnTo>
                <a:lnTo>
                  <a:pt x="4461" y="1619"/>
                </a:lnTo>
                <a:lnTo>
                  <a:pt x="4459" y="1619"/>
                </a:lnTo>
                <a:lnTo>
                  <a:pt x="4459" y="1619"/>
                </a:lnTo>
                <a:lnTo>
                  <a:pt x="4457" y="1619"/>
                </a:lnTo>
                <a:lnTo>
                  <a:pt x="4457" y="1619"/>
                </a:lnTo>
                <a:lnTo>
                  <a:pt x="4457" y="1617"/>
                </a:lnTo>
                <a:lnTo>
                  <a:pt x="4457" y="1617"/>
                </a:lnTo>
                <a:lnTo>
                  <a:pt x="4461" y="1614"/>
                </a:lnTo>
                <a:lnTo>
                  <a:pt x="4461" y="1612"/>
                </a:lnTo>
                <a:lnTo>
                  <a:pt x="4463" y="1612"/>
                </a:lnTo>
                <a:lnTo>
                  <a:pt x="4463" y="1610"/>
                </a:lnTo>
                <a:lnTo>
                  <a:pt x="4463" y="1608"/>
                </a:lnTo>
                <a:lnTo>
                  <a:pt x="4463" y="1606"/>
                </a:lnTo>
                <a:lnTo>
                  <a:pt x="4461" y="1606"/>
                </a:lnTo>
                <a:lnTo>
                  <a:pt x="4461" y="1604"/>
                </a:lnTo>
                <a:lnTo>
                  <a:pt x="4461" y="1604"/>
                </a:lnTo>
                <a:lnTo>
                  <a:pt x="4461" y="1604"/>
                </a:lnTo>
                <a:lnTo>
                  <a:pt x="4463" y="1600"/>
                </a:lnTo>
                <a:lnTo>
                  <a:pt x="4463" y="1600"/>
                </a:lnTo>
                <a:lnTo>
                  <a:pt x="4463" y="1600"/>
                </a:lnTo>
                <a:lnTo>
                  <a:pt x="4461" y="1600"/>
                </a:lnTo>
                <a:lnTo>
                  <a:pt x="4461" y="1600"/>
                </a:lnTo>
                <a:lnTo>
                  <a:pt x="4459" y="1604"/>
                </a:lnTo>
                <a:lnTo>
                  <a:pt x="4457" y="1604"/>
                </a:lnTo>
                <a:lnTo>
                  <a:pt x="4457" y="1606"/>
                </a:lnTo>
                <a:lnTo>
                  <a:pt x="4457" y="1608"/>
                </a:lnTo>
                <a:lnTo>
                  <a:pt x="4455" y="1608"/>
                </a:lnTo>
                <a:lnTo>
                  <a:pt x="4455" y="1610"/>
                </a:lnTo>
                <a:lnTo>
                  <a:pt x="4455" y="1612"/>
                </a:lnTo>
                <a:lnTo>
                  <a:pt x="4455" y="1614"/>
                </a:lnTo>
                <a:close/>
                <a:moveTo>
                  <a:pt x="4415" y="1059"/>
                </a:moveTo>
                <a:lnTo>
                  <a:pt x="4415" y="1059"/>
                </a:lnTo>
                <a:lnTo>
                  <a:pt x="4415" y="1059"/>
                </a:lnTo>
                <a:lnTo>
                  <a:pt x="4415" y="1059"/>
                </a:lnTo>
                <a:lnTo>
                  <a:pt x="4415" y="1059"/>
                </a:lnTo>
                <a:lnTo>
                  <a:pt x="4415" y="1059"/>
                </a:lnTo>
                <a:lnTo>
                  <a:pt x="4413" y="1059"/>
                </a:lnTo>
                <a:lnTo>
                  <a:pt x="4413" y="1059"/>
                </a:lnTo>
                <a:lnTo>
                  <a:pt x="4413" y="1059"/>
                </a:lnTo>
                <a:lnTo>
                  <a:pt x="4413" y="1059"/>
                </a:lnTo>
                <a:lnTo>
                  <a:pt x="4415" y="1059"/>
                </a:lnTo>
                <a:lnTo>
                  <a:pt x="4415" y="1059"/>
                </a:lnTo>
                <a:close/>
                <a:moveTo>
                  <a:pt x="4444" y="1118"/>
                </a:moveTo>
                <a:lnTo>
                  <a:pt x="4444" y="1118"/>
                </a:lnTo>
                <a:lnTo>
                  <a:pt x="4442" y="1118"/>
                </a:lnTo>
                <a:lnTo>
                  <a:pt x="4442" y="1118"/>
                </a:lnTo>
                <a:lnTo>
                  <a:pt x="4442" y="1120"/>
                </a:lnTo>
                <a:lnTo>
                  <a:pt x="4444" y="1120"/>
                </a:lnTo>
                <a:lnTo>
                  <a:pt x="4444" y="1118"/>
                </a:lnTo>
                <a:close/>
                <a:moveTo>
                  <a:pt x="4402" y="1277"/>
                </a:moveTo>
                <a:lnTo>
                  <a:pt x="4402" y="1275"/>
                </a:lnTo>
                <a:lnTo>
                  <a:pt x="4402" y="1275"/>
                </a:lnTo>
                <a:lnTo>
                  <a:pt x="4402" y="1275"/>
                </a:lnTo>
                <a:lnTo>
                  <a:pt x="4400" y="1273"/>
                </a:lnTo>
                <a:lnTo>
                  <a:pt x="4400" y="1275"/>
                </a:lnTo>
                <a:lnTo>
                  <a:pt x="4400" y="1275"/>
                </a:lnTo>
                <a:lnTo>
                  <a:pt x="4400" y="1275"/>
                </a:lnTo>
                <a:lnTo>
                  <a:pt x="4400" y="1275"/>
                </a:lnTo>
                <a:lnTo>
                  <a:pt x="4400" y="1275"/>
                </a:lnTo>
                <a:lnTo>
                  <a:pt x="4402" y="1277"/>
                </a:lnTo>
                <a:close/>
                <a:moveTo>
                  <a:pt x="4404" y="1434"/>
                </a:moveTo>
                <a:lnTo>
                  <a:pt x="4406" y="1436"/>
                </a:lnTo>
                <a:lnTo>
                  <a:pt x="4409" y="1434"/>
                </a:lnTo>
                <a:lnTo>
                  <a:pt x="4409" y="1434"/>
                </a:lnTo>
                <a:lnTo>
                  <a:pt x="4409" y="1436"/>
                </a:lnTo>
                <a:lnTo>
                  <a:pt x="4409" y="1434"/>
                </a:lnTo>
                <a:lnTo>
                  <a:pt x="4411" y="1434"/>
                </a:lnTo>
                <a:lnTo>
                  <a:pt x="4411" y="1432"/>
                </a:lnTo>
                <a:lnTo>
                  <a:pt x="4411" y="1430"/>
                </a:lnTo>
                <a:lnTo>
                  <a:pt x="4409" y="1430"/>
                </a:lnTo>
                <a:lnTo>
                  <a:pt x="4409" y="1430"/>
                </a:lnTo>
                <a:lnTo>
                  <a:pt x="4406" y="1428"/>
                </a:lnTo>
                <a:lnTo>
                  <a:pt x="4406" y="1428"/>
                </a:lnTo>
                <a:lnTo>
                  <a:pt x="4406" y="1428"/>
                </a:lnTo>
                <a:lnTo>
                  <a:pt x="4406" y="1430"/>
                </a:lnTo>
                <a:lnTo>
                  <a:pt x="4406" y="1432"/>
                </a:lnTo>
                <a:lnTo>
                  <a:pt x="4404" y="1434"/>
                </a:lnTo>
                <a:lnTo>
                  <a:pt x="4404" y="1434"/>
                </a:lnTo>
                <a:close/>
                <a:moveTo>
                  <a:pt x="4459" y="1245"/>
                </a:moveTo>
                <a:lnTo>
                  <a:pt x="4457" y="1245"/>
                </a:lnTo>
                <a:lnTo>
                  <a:pt x="4457" y="1248"/>
                </a:lnTo>
                <a:lnTo>
                  <a:pt x="4457" y="1248"/>
                </a:lnTo>
                <a:lnTo>
                  <a:pt x="4459" y="1248"/>
                </a:lnTo>
                <a:lnTo>
                  <a:pt x="4459" y="1248"/>
                </a:lnTo>
                <a:lnTo>
                  <a:pt x="4459" y="1248"/>
                </a:lnTo>
                <a:lnTo>
                  <a:pt x="4459" y="1245"/>
                </a:lnTo>
                <a:lnTo>
                  <a:pt x="4459" y="1245"/>
                </a:lnTo>
                <a:lnTo>
                  <a:pt x="4461" y="1245"/>
                </a:lnTo>
                <a:lnTo>
                  <a:pt x="4461" y="1243"/>
                </a:lnTo>
                <a:lnTo>
                  <a:pt x="4461" y="1243"/>
                </a:lnTo>
                <a:lnTo>
                  <a:pt x="4461" y="1243"/>
                </a:lnTo>
                <a:lnTo>
                  <a:pt x="4461" y="1243"/>
                </a:lnTo>
                <a:lnTo>
                  <a:pt x="4463" y="1241"/>
                </a:lnTo>
                <a:lnTo>
                  <a:pt x="4463" y="1241"/>
                </a:lnTo>
                <a:lnTo>
                  <a:pt x="4465" y="1239"/>
                </a:lnTo>
                <a:lnTo>
                  <a:pt x="4465" y="1239"/>
                </a:lnTo>
                <a:lnTo>
                  <a:pt x="4467" y="1239"/>
                </a:lnTo>
                <a:lnTo>
                  <a:pt x="4467" y="1237"/>
                </a:lnTo>
                <a:lnTo>
                  <a:pt x="4465" y="1235"/>
                </a:lnTo>
                <a:lnTo>
                  <a:pt x="4465" y="1237"/>
                </a:lnTo>
                <a:lnTo>
                  <a:pt x="4463" y="1239"/>
                </a:lnTo>
                <a:lnTo>
                  <a:pt x="4463" y="1239"/>
                </a:lnTo>
                <a:lnTo>
                  <a:pt x="4463" y="1239"/>
                </a:lnTo>
                <a:lnTo>
                  <a:pt x="4463" y="1239"/>
                </a:lnTo>
                <a:lnTo>
                  <a:pt x="4463" y="1239"/>
                </a:lnTo>
                <a:lnTo>
                  <a:pt x="4461" y="1239"/>
                </a:lnTo>
                <a:lnTo>
                  <a:pt x="4461" y="1239"/>
                </a:lnTo>
                <a:lnTo>
                  <a:pt x="4461" y="1239"/>
                </a:lnTo>
                <a:lnTo>
                  <a:pt x="4461" y="1241"/>
                </a:lnTo>
                <a:lnTo>
                  <a:pt x="4461" y="1241"/>
                </a:lnTo>
                <a:lnTo>
                  <a:pt x="4459" y="1241"/>
                </a:lnTo>
                <a:lnTo>
                  <a:pt x="4459" y="1243"/>
                </a:lnTo>
                <a:lnTo>
                  <a:pt x="4459" y="1243"/>
                </a:lnTo>
                <a:lnTo>
                  <a:pt x="4459" y="1245"/>
                </a:lnTo>
                <a:close/>
                <a:moveTo>
                  <a:pt x="4409" y="1449"/>
                </a:moveTo>
                <a:lnTo>
                  <a:pt x="4409" y="1453"/>
                </a:lnTo>
                <a:lnTo>
                  <a:pt x="4411" y="1455"/>
                </a:lnTo>
                <a:lnTo>
                  <a:pt x="4411" y="1455"/>
                </a:lnTo>
                <a:lnTo>
                  <a:pt x="4413" y="1457"/>
                </a:lnTo>
                <a:lnTo>
                  <a:pt x="4413" y="1457"/>
                </a:lnTo>
                <a:lnTo>
                  <a:pt x="4415" y="1457"/>
                </a:lnTo>
                <a:lnTo>
                  <a:pt x="4415" y="1459"/>
                </a:lnTo>
                <a:lnTo>
                  <a:pt x="4415" y="1459"/>
                </a:lnTo>
                <a:lnTo>
                  <a:pt x="4417" y="1459"/>
                </a:lnTo>
                <a:lnTo>
                  <a:pt x="4417" y="1461"/>
                </a:lnTo>
                <a:lnTo>
                  <a:pt x="4417" y="1461"/>
                </a:lnTo>
                <a:lnTo>
                  <a:pt x="4419" y="1461"/>
                </a:lnTo>
                <a:lnTo>
                  <a:pt x="4419" y="1461"/>
                </a:lnTo>
                <a:lnTo>
                  <a:pt x="4419" y="1463"/>
                </a:lnTo>
                <a:lnTo>
                  <a:pt x="4417" y="1463"/>
                </a:lnTo>
                <a:lnTo>
                  <a:pt x="4417" y="1466"/>
                </a:lnTo>
                <a:lnTo>
                  <a:pt x="4419" y="1468"/>
                </a:lnTo>
                <a:lnTo>
                  <a:pt x="4419" y="1468"/>
                </a:lnTo>
                <a:lnTo>
                  <a:pt x="4421" y="1470"/>
                </a:lnTo>
                <a:lnTo>
                  <a:pt x="4421" y="1470"/>
                </a:lnTo>
                <a:lnTo>
                  <a:pt x="4423" y="1470"/>
                </a:lnTo>
                <a:lnTo>
                  <a:pt x="4425" y="1472"/>
                </a:lnTo>
                <a:lnTo>
                  <a:pt x="4427" y="1470"/>
                </a:lnTo>
                <a:lnTo>
                  <a:pt x="4427" y="1472"/>
                </a:lnTo>
                <a:lnTo>
                  <a:pt x="4429" y="1472"/>
                </a:lnTo>
                <a:lnTo>
                  <a:pt x="4429" y="1472"/>
                </a:lnTo>
                <a:lnTo>
                  <a:pt x="4429" y="1470"/>
                </a:lnTo>
                <a:lnTo>
                  <a:pt x="4427" y="1470"/>
                </a:lnTo>
                <a:lnTo>
                  <a:pt x="4427" y="1470"/>
                </a:lnTo>
                <a:lnTo>
                  <a:pt x="4427" y="1468"/>
                </a:lnTo>
                <a:lnTo>
                  <a:pt x="4427" y="1468"/>
                </a:lnTo>
                <a:lnTo>
                  <a:pt x="4427" y="1468"/>
                </a:lnTo>
                <a:lnTo>
                  <a:pt x="4425" y="1466"/>
                </a:lnTo>
                <a:lnTo>
                  <a:pt x="4425" y="1463"/>
                </a:lnTo>
                <a:lnTo>
                  <a:pt x="4425" y="1463"/>
                </a:lnTo>
                <a:lnTo>
                  <a:pt x="4425" y="1461"/>
                </a:lnTo>
                <a:lnTo>
                  <a:pt x="4425" y="1461"/>
                </a:lnTo>
                <a:lnTo>
                  <a:pt x="4425" y="1459"/>
                </a:lnTo>
                <a:lnTo>
                  <a:pt x="4425" y="1457"/>
                </a:lnTo>
                <a:lnTo>
                  <a:pt x="4425" y="1455"/>
                </a:lnTo>
                <a:lnTo>
                  <a:pt x="4427" y="1455"/>
                </a:lnTo>
                <a:lnTo>
                  <a:pt x="4425" y="1455"/>
                </a:lnTo>
                <a:lnTo>
                  <a:pt x="4425" y="1453"/>
                </a:lnTo>
                <a:lnTo>
                  <a:pt x="4423" y="1453"/>
                </a:lnTo>
                <a:lnTo>
                  <a:pt x="4423" y="1453"/>
                </a:lnTo>
                <a:lnTo>
                  <a:pt x="4423" y="1453"/>
                </a:lnTo>
                <a:lnTo>
                  <a:pt x="4423" y="1451"/>
                </a:lnTo>
                <a:lnTo>
                  <a:pt x="4421" y="1451"/>
                </a:lnTo>
                <a:lnTo>
                  <a:pt x="4421" y="1449"/>
                </a:lnTo>
                <a:lnTo>
                  <a:pt x="4417" y="1451"/>
                </a:lnTo>
                <a:lnTo>
                  <a:pt x="4413" y="1451"/>
                </a:lnTo>
                <a:lnTo>
                  <a:pt x="4409" y="1449"/>
                </a:lnTo>
                <a:close/>
                <a:moveTo>
                  <a:pt x="4406" y="1275"/>
                </a:moveTo>
                <a:lnTo>
                  <a:pt x="4409" y="1275"/>
                </a:lnTo>
                <a:lnTo>
                  <a:pt x="4409" y="1273"/>
                </a:lnTo>
                <a:lnTo>
                  <a:pt x="4409" y="1271"/>
                </a:lnTo>
                <a:lnTo>
                  <a:pt x="4409" y="1271"/>
                </a:lnTo>
                <a:lnTo>
                  <a:pt x="4406" y="1273"/>
                </a:lnTo>
                <a:lnTo>
                  <a:pt x="4406" y="1273"/>
                </a:lnTo>
                <a:lnTo>
                  <a:pt x="4406" y="1273"/>
                </a:lnTo>
                <a:lnTo>
                  <a:pt x="4404" y="1273"/>
                </a:lnTo>
                <a:lnTo>
                  <a:pt x="4406" y="1275"/>
                </a:lnTo>
                <a:lnTo>
                  <a:pt x="4406" y="1275"/>
                </a:lnTo>
                <a:close/>
                <a:moveTo>
                  <a:pt x="4425" y="1269"/>
                </a:moveTo>
                <a:lnTo>
                  <a:pt x="4425" y="1269"/>
                </a:lnTo>
                <a:lnTo>
                  <a:pt x="4423" y="1269"/>
                </a:lnTo>
                <a:lnTo>
                  <a:pt x="4423" y="1266"/>
                </a:lnTo>
                <a:lnTo>
                  <a:pt x="4423" y="1266"/>
                </a:lnTo>
                <a:lnTo>
                  <a:pt x="4423" y="1269"/>
                </a:lnTo>
                <a:lnTo>
                  <a:pt x="4423" y="1269"/>
                </a:lnTo>
                <a:lnTo>
                  <a:pt x="4425" y="1269"/>
                </a:lnTo>
                <a:close/>
                <a:moveTo>
                  <a:pt x="4486" y="1134"/>
                </a:moveTo>
                <a:lnTo>
                  <a:pt x="4484" y="1136"/>
                </a:lnTo>
                <a:lnTo>
                  <a:pt x="4486" y="1136"/>
                </a:lnTo>
                <a:lnTo>
                  <a:pt x="4488" y="1139"/>
                </a:lnTo>
                <a:lnTo>
                  <a:pt x="4490" y="1139"/>
                </a:lnTo>
                <a:lnTo>
                  <a:pt x="4490" y="1141"/>
                </a:lnTo>
                <a:lnTo>
                  <a:pt x="4490" y="1143"/>
                </a:lnTo>
                <a:lnTo>
                  <a:pt x="4490" y="1143"/>
                </a:lnTo>
                <a:lnTo>
                  <a:pt x="4488" y="1141"/>
                </a:lnTo>
                <a:lnTo>
                  <a:pt x="4488" y="1141"/>
                </a:lnTo>
                <a:lnTo>
                  <a:pt x="4486" y="1139"/>
                </a:lnTo>
                <a:lnTo>
                  <a:pt x="4486" y="1141"/>
                </a:lnTo>
                <a:lnTo>
                  <a:pt x="4486" y="1141"/>
                </a:lnTo>
                <a:lnTo>
                  <a:pt x="4486" y="1143"/>
                </a:lnTo>
                <a:lnTo>
                  <a:pt x="4488" y="1143"/>
                </a:lnTo>
                <a:lnTo>
                  <a:pt x="4488" y="1145"/>
                </a:lnTo>
                <a:lnTo>
                  <a:pt x="4488" y="1145"/>
                </a:lnTo>
                <a:lnTo>
                  <a:pt x="4488" y="1147"/>
                </a:lnTo>
                <a:lnTo>
                  <a:pt x="4488" y="1145"/>
                </a:lnTo>
                <a:lnTo>
                  <a:pt x="4490" y="1145"/>
                </a:lnTo>
                <a:lnTo>
                  <a:pt x="4492" y="1143"/>
                </a:lnTo>
                <a:lnTo>
                  <a:pt x="4492" y="1143"/>
                </a:lnTo>
                <a:lnTo>
                  <a:pt x="4494" y="1145"/>
                </a:lnTo>
                <a:lnTo>
                  <a:pt x="4494" y="1145"/>
                </a:lnTo>
                <a:lnTo>
                  <a:pt x="4494" y="1145"/>
                </a:lnTo>
                <a:lnTo>
                  <a:pt x="4497" y="1145"/>
                </a:lnTo>
                <a:lnTo>
                  <a:pt x="4497" y="1143"/>
                </a:lnTo>
                <a:lnTo>
                  <a:pt x="4497" y="1143"/>
                </a:lnTo>
                <a:lnTo>
                  <a:pt x="4497" y="1143"/>
                </a:lnTo>
                <a:lnTo>
                  <a:pt x="4494" y="1143"/>
                </a:lnTo>
                <a:lnTo>
                  <a:pt x="4494" y="1143"/>
                </a:lnTo>
                <a:lnTo>
                  <a:pt x="4494" y="1143"/>
                </a:lnTo>
                <a:lnTo>
                  <a:pt x="4494" y="1141"/>
                </a:lnTo>
                <a:lnTo>
                  <a:pt x="4494" y="1139"/>
                </a:lnTo>
                <a:lnTo>
                  <a:pt x="4492" y="1139"/>
                </a:lnTo>
                <a:lnTo>
                  <a:pt x="4494" y="1136"/>
                </a:lnTo>
                <a:lnTo>
                  <a:pt x="4494" y="1136"/>
                </a:lnTo>
                <a:lnTo>
                  <a:pt x="4494" y="1136"/>
                </a:lnTo>
                <a:lnTo>
                  <a:pt x="4497" y="1139"/>
                </a:lnTo>
                <a:lnTo>
                  <a:pt x="4497" y="1141"/>
                </a:lnTo>
                <a:lnTo>
                  <a:pt x="4499" y="1143"/>
                </a:lnTo>
                <a:lnTo>
                  <a:pt x="4499" y="1145"/>
                </a:lnTo>
                <a:lnTo>
                  <a:pt x="4499" y="1145"/>
                </a:lnTo>
                <a:lnTo>
                  <a:pt x="4499" y="1145"/>
                </a:lnTo>
                <a:lnTo>
                  <a:pt x="4501" y="1145"/>
                </a:lnTo>
                <a:lnTo>
                  <a:pt x="4499" y="1149"/>
                </a:lnTo>
                <a:lnTo>
                  <a:pt x="4499" y="1151"/>
                </a:lnTo>
                <a:lnTo>
                  <a:pt x="4497" y="1153"/>
                </a:lnTo>
                <a:lnTo>
                  <a:pt x="4497" y="1153"/>
                </a:lnTo>
                <a:lnTo>
                  <a:pt x="4494" y="1153"/>
                </a:lnTo>
                <a:lnTo>
                  <a:pt x="4494" y="1155"/>
                </a:lnTo>
                <a:lnTo>
                  <a:pt x="4494" y="1157"/>
                </a:lnTo>
                <a:lnTo>
                  <a:pt x="4494" y="1157"/>
                </a:lnTo>
                <a:lnTo>
                  <a:pt x="4494" y="1160"/>
                </a:lnTo>
                <a:lnTo>
                  <a:pt x="4494" y="1160"/>
                </a:lnTo>
                <a:lnTo>
                  <a:pt x="4494" y="1160"/>
                </a:lnTo>
                <a:lnTo>
                  <a:pt x="4497" y="1162"/>
                </a:lnTo>
                <a:lnTo>
                  <a:pt x="4497" y="1164"/>
                </a:lnTo>
                <a:lnTo>
                  <a:pt x="4494" y="1164"/>
                </a:lnTo>
                <a:lnTo>
                  <a:pt x="4494" y="1164"/>
                </a:lnTo>
                <a:lnTo>
                  <a:pt x="4492" y="1166"/>
                </a:lnTo>
                <a:lnTo>
                  <a:pt x="4494" y="1168"/>
                </a:lnTo>
                <a:lnTo>
                  <a:pt x="4494" y="1168"/>
                </a:lnTo>
                <a:lnTo>
                  <a:pt x="4497" y="1168"/>
                </a:lnTo>
                <a:lnTo>
                  <a:pt x="4499" y="1168"/>
                </a:lnTo>
                <a:lnTo>
                  <a:pt x="4501" y="1168"/>
                </a:lnTo>
                <a:lnTo>
                  <a:pt x="4501" y="1168"/>
                </a:lnTo>
                <a:lnTo>
                  <a:pt x="4499" y="1166"/>
                </a:lnTo>
                <a:lnTo>
                  <a:pt x="4499" y="1166"/>
                </a:lnTo>
                <a:lnTo>
                  <a:pt x="4499" y="1164"/>
                </a:lnTo>
                <a:lnTo>
                  <a:pt x="4499" y="1164"/>
                </a:lnTo>
                <a:lnTo>
                  <a:pt x="4501" y="1162"/>
                </a:lnTo>
                <a:lnTo>
                  <a:pt x="4501" y="1160"/>
                </a:lnTo>
                <a:lnTo>
                  <a:pt x="4501" y="1160"/>
                </a:lnTo>
                <a:lnTo>
                  <a:pt x="4503" y="1160"/>
                </a:lnTo>
                <a:lnTo>
                  <a:pt x="4503" y="1162"/>
                </a:lnTo>
                <a:lnTo>
                  <a:pt x="4503" y="1162"/>
                </a:lnTo>
                <a:lnTo>
                  <a:pt x="4503" y="1162"/>
                </a:lnTo>
                <a:lnTo>
                  <a:pt x="4503" y="1162"/>
                </a:lnTo>
                <a:lnTo>
                  <a:pt x="4501" y="1162"/>
                </a:lnTo>
                <a:lnTo>
                  <a:pt x="4501" y="1164"/>
                </a:lnTo>
                <a:lnTo>
                  <a:pt x="4503" y="1166"/>
                </a:lnTo>
                <a:lnTo>
                  <a:pt x="4503" y="1168"/>
                </a:lnTo>
                <a:lnTo>
                  <a:pt x="4503" y="1170"/>
                </a:lnTo>
                <a:lnTo>
                  <a:pt x="4501" y="1170"/>
                </a:lnTo>
                <a:lnTo>
                  <a:pt x="4501" y="1170"/>
                </a:lnTo>
                <a:lnTo>
                  <a:pt x="4501" y="1170"/>
                </a:lnTo>
                <a:lnTo>
                  <a:pt x="4501" y="1172"/>
                </a:lnTo>
                <a:lnTo>
                  <a:pt x="4505" y="1170"/>
                </a:lnTo>
                <a:lnTo>
                  <a:pt x="4507" y="1168"/>
                </a:lnTo>
                <a:lnTo>
                  <a:pt x="4507" y="1166"/>
                </a:lnTo>
                <a:lnTo>
                  <a:pt x="4507" y="1164"/>
                </a:lnTo>
                <a:lnTo>
                  <a:pt x="4507" y="1164"/>
                </a:lnTo>
                <a:lnTo>
                  <a:pt x="4509" y="1166"/>
                </a:lnTo>
                <a:lnTo>
                  <a:pt x="4511" y="1166"/>
                </a:lnTo>
                <a:lnTo>
                  <a:pt x="4511" y="1162"/>
                </a:lnTo>
                <a:lnTo>
                  <a:pt x="4513" y="1160"/>
                </a:lnTo>
                <a:lnTo>
                  <a:pt x="4511" y="1157"/>
                </a:lnTo>
                <a:lnTo>
                  <a:pt x="4513" y="1155"/>
                </a:lnTo>
                <a:lnTo>
                  <a:pt x="4513" y="1153"/>
                </a:lnTo>
                <a:lnTo>
                  <a:pt x="4513" y="1151"/>
                </a:lnTo>
                <a:lnTo>
                  <a:pt x="4515" y="1151"/>
                </a:lnTo>
                <a:lnTo>
                  <a:pt x="4515" y="1149"/>
                </a:lnTo>
                <a:lnTo>
                  <a:pt x="4515" y="1147"/>
                </a:lnTo>
                <a:lnTo>
                  <a:pt x="4520" y="1143"/>
                </a:lnTo>
                <a:lnTo>
                  <a:pt x="4520" y="1141"/>
                </a:lnTo>
                <a:lnTo>
                  <a:pt x="4520" y="1141"/>
                </a:lnTo>
                <a:lnTo>
                  <a:pt x="4520" y="1141"/>
                </a:lnTo>
                <a:lnTo>
                  <a:pt x="4520" y="1139"/>
                </a:lnTo>
                <a:lnTo>
                  <a:pt x="4520" y="1139"/>
                </a:lnTo>
                <a:lnTo>
                  <a:pt x="4520" y="1139"/>
                </a:lnTo>
                <a:lnTo>
                  <a:pt x="4517" y="1139"/>
                </a:lnTo>
                <a:lnTo>
                  <a:pt x="4517" y="1136"/>
                </a:lnTo>
                <a:lnTo>
                  <a:pt x="4520" y="1136"/>
                </a:lnTo>
                <a:lnTo>
                  <a:pt x="4515" y="1136"/>
                </a:lnTo>
                <a:lnTo>
                  <a:pt x="4513" y="1134"/>
                </a:lnTo>
                <a:lnTo>
                  <a:pt x="4515" y="1134"/>
                </a:lnTo>
                <a:lnTo>
                  <a:pt x="4515" y="1132"/>
                </a:lnTo>
                <a:lnTo>
                  <a:pt x="4515" y="1130"/>
                </a:lnTo>
                <a:lnTo>
                  <a:pt x="4515" y="1130"/>
                </a:lnTo>
                <a:lnTo>
                  <a:pt x="4515" y="1130"/>
                </a:lnTo>
                <a:lnTo>
                  <a:pt x="4513" y="1130"/>
                </a:lnTo>
                <a:lnTo>
                  <a:pt x="4513" y="1130"/>
                </a:lnTo>
                <a:lnTo>
                  <a:pt x="4511" y="1130"/>
                </a:lnTo>
                <a:lnTo>
                  <a:pt x="4511" y="1130"/>
                </a:lnTo>
                <a:lnTo>
                  <a:pt x="4509" y="1130"/>
                </a:lnTo>
                <a:lnTo>
                  <a:pt x="4509" y="1130"/>
                </a:lnTo>
                <a:lnTo>
                  <a:pt x="4507" y="1128"/>
                </a:lnTo>
                <a:lnTo>
                  <a:pt x="4505" y="1128"/>
                </a:lnTo>
                <a:lnTo>
                  <a:pt x="4505" y="1126"/>
                </a:lnTo>
                <a:lnTo>
                  <a:pt x="4503" y="1126"/>
                </a:lnTo>
                <a:lnTo>
                  <a:pt x="4501" y="1124"/>
                </a:lnTo>
                <a:lnTo>
                  <a:pt x="4501" y="1126"/>
                </a:lnTo>
                <a:lnTo>
                  <a:pt x="4499" y="1126"/>
                </a:lnTo>
                <a:lnTo>
                  <a:pt x="4499" y="1128"/>
                </a:lnTo>
                <a:lnTo>
                  <a:pt x="4497" y="1128"/>
                </a:lnTo>
                <a:lnTo>
                  <a:pt x="4497" y="1130"/>
                </a:lnTo>
                <a:lnTo>
                  <a:pt x="4494" y="1130"/>
                </a:lnTo>
                <a:lnTo>
                  <a:pt x="4494" y="1130"/>
                </a:lnTo>
                <a:lnTo>
                  <a:pt x="4492" y="1130"/>
                </a:lnTo>
                <a:lnTo>
                  <a:pt x="4492" y="1130"/>
                </a:lnTo>
                <a:lnTo>
                  <a:pt x="4492" y="1132"/>
                </a:lnTo>
                <a:lnTo>
                  <a:pt x="4490" y="1132"/>
                </a:lnTo>
                <a:lnTo>
                  <a:pt x="4488" y="1132"/>
                </a:lnTo>
                <a:lnTo>
                  <a:pt x="4488" y="1132"/>
                </a:lnTo>
                <a:lnTo>
                  <a:pt x="4488" y="1134"/>
                </a:lnTo>
                <a:lnTo>
                  <a:pt x="4488" y="1134"/>
                </a:lnTo>
                <a:lnTo>
                  <a:pt x="4486" y="1134"/>
                </a:lnTo>
                <a:lnTo>
                  <a:pt x="4486" y="1134"/>
                </a:lnTo>
                <a:lnTo>
                  <a:pt x="4486" y="1134"/>
                </a:lnTo>
                <a:close/>
                <a:moveTo>
                  <a:pt x="4459" y="1113"/>
                </a:moveTo>
                <a:lnTo>
                  <a:pt x="4459" y="1113"/>
                </a:lnTo>
                <a:lnTo>
                  <a:pt x="4459" y="1113"/>
                </a:lnTo>
                <a:lnTo>
                  <a:pt x="4459" y="1113"/>
                </a:lnTo>
                <a:lnTo>
                  <a:pt x="4459" y="1113"/>
                </a:lnTo>
                <a:close/>
                <a:moveTo>
                  <a:pt x="4488" y="1128"/>
                </a:moveTo>
                <a:lnTo>
                  <a:pt x="4488" y="1126"/>
                </a:lnTo>
                <a:lnTo>
                  <a:pt x="4486" y="1126"/>
                </a:lnTo>
                <a:lnTo>
                  <a:pt x="4486" y="1126"/>
                </a:lnTo>
                <a:lnTo>
                  <a:pt x="4486" y="1128"/>
                </a:lnTo>
                <a:lnTo>
                  <a:pt x="4486" y="1128"/>
                </a:lnTo>
                <a:lnTo>
                  <a:pt x="4488" y="1128"/>
                </a:lnTo>
                <a:close/>
                <a:moveTo>
                  <a:pt x="4534" y="1099"/>
                </a:moveTo>
                <a:lnTo>
                  <a:pt x="4530" y="1101"/>
                </a:lnTo>
                <a:lnTo>
                  <a:pt x="4530" y="1101"/>
                </a:lnTo>
                <a:lnTo>
                  <a:pt x="4528" y="1103"/>
                </a:lnTo>
                <a:lnTo>
                  <a:pt x="4526" y="1105"/>
                </a:lnTo>
                <a:lnTo>
                  <a:pt x="4524" y="1107"/>
                </a:lnTo>
                <a:lnTo>
                  <a:pt x="4522" y="1107"/>
                </a:lnTo>
                <a:lnTo>
                  <a:pt x="4522" y="1109"/>
                </a:lnTo>
                <a:lnTo>
                  <a:pt x="4520" y="1111"/>
                </a:lnTo>
                <a:lnTo>
                  <a:pt x="4517" y="1111"/>
                </a:lnTo>
                <a:lnTo>
                  <a:pt x="4515" y="1113"/>
                </a:lnTo>
                <a:lnTo>
                  <a:pt x="4515" y="1113"/>
                </a:lnTo>
                <a:lnTo>
                  <a:pt x="4513" y="1115"/>
                </a:lnTo>
                <a:lnTo>
                  <a:pt x="4511" y="1115"/>
                </a:lnTo>
                <a:lnTo>
                  <a:pt x="4511" y="1118"/>
                </a:lnTo>
                <a:lnTo>
                  <a:pt x="4509" y="1118"/>
                </a:lnTo>
                <a:lnTo>
                  <a:pt x="4507" y="1118"/>
                </a:lnTo>
                <a:lnTo>
                  <a:pt x="4505" y="1118"/>
                </a:lnTo>
                <a:lnTo>
                  <a:pt x="4505" y="1118"/>
                </a:lnTo>
                <a:lnTo>
                  <a:pt x="4505" y="1120"/>
                </a:lnTo>
                <a:lnTo>
                  <a:pt x="4505" y="1120"/>
                </a:lnTo>
                <a:lnTo>
                  <a:pt x="4505" y="1124"/>
                </a:lnTo>
                <a:lnTo>
                  <a:pt x="4505" y="1124"/>
                </a:lnTo>
                <a:lnTo>
                  <a:pt x="4507" y="1124"/>
                </a:lnTo>
                <a:lnTo>
                  <a:pt x="4507" y="1124"/>
                </a:lnTo>
                <a:lnTo>
                  <a:pt x="4509" y="1124"/>
                </a:lnTo>
                <a:lnTo>
                  <a:pt x="4511" y="1124"/>
                </a:lnTo>
                <a:lnTo>
                  <a:pt x="4511" y="1124"/>
                </a:lnTo>
                <a:lnTo>
                  <a:pt x="4513" y="1124"/>
                </a:lnTo>
                <a:lnTo>
                  <a:pt x="4515" y="1124"/>
                </a:lnTo>
                <a:lnTo>
                  <a:pt x="4517" y="1124"/>
                </a:lnTo>
                <a:lnTo>
                  <a:pt x="4522" y="1126"/>
                </a:lnTo>
                <a:lnTo>
                  <a:pt x="4522" y="1126"/>
                </a:lnTo>
                <a:lnTo>
                  <a:pt x="4522" y="1124"/>
                </a:lnTo>
                <a:lnTo>
                  <a:pt x="4524" y="1124"/>
                </a:lnTo>
                <a:lnTo>
                  <a:pt x="4524" y="1120"/>
                </a:lnTo>
                <a:lnTo>
                  <a:pt x="4524" y="1118"/>
                </a:lnTo>
                <a:lnTo>
                  <a:pt x="4526" y="1118"/>
                </a:lnTo>
                <a:lnTo>
                  <a:pt x="4528" y="1120"/>
                </a:lnTo>
                <a:lnTo>
                  <a:pt x="4530" y="1120"/>
                </a:lnTo>
                <a:lnTo>
                  <a:pt x="4532" y="1120"/>
                </a:lnTo>
                <a:lnTo>
                  <a:pt x="4534" y="1118"/>
                </a:lnTo>
                <a:lnTo>
                  <a:pt x="4536" y="1120"/>
                </a:lnTo>
                <a:lnTo>
                  <a:pt x="4538" y="1118"/>
                </a:lnTo>
                <a:lnTo>
                  <a:pt x="4538" y="1118"/>
                </a:lnTo>
                <a:lnTo>
                  <a:pt x="4541" y="1118"/>
                </a:lnTo>
                <a:lnTo>
                  <a:pt x="4541" y="1118"/>
                </a:lnTo>
                <a:lnTo>
                  <a:pt x="4543" y="1115"/>
                </a:lnTo>
                <a:lnTo>
                  <a:pt x="4545" y="1115"/>
                </a:lnTo>
                <a:lnTo>
                  <a:pt x="4547" y="1115"/>
                </a:lnTo>
                <a:lnTo>
                  <a:pt x="4549" y="1115"/>
                </a:lnTo>
                <a:lnTo>
                  <a:pt x="4551" y="1113"/>
                </a:lnTo>
                <a:lnTo>
                  <a:pt x="4551" y="1113"/>
                </a:lnTo>
                <a:lnTo>
                  <a:pt x="4553" y="1111"/>
                </a:lnTo>
                <a:lnTo>
                  <a:pt x="4555" y="1111"/>
                </a:lnTo>
                <a:lnTo>
                  <a:pt x="4555" y="1111"/>
                </a:lnTo>
                <a:lnTo>
                  <a:pt x="4557" y="1111"/>
                </a:lnTo>
                <a:lnTo>
                  <a:pt x="4559" y="1111"/>
                </a:lnTo>
                <a:lnTo>
                  <a:pt x="4559" y="1111"/>
                </a:lnTo>
                <a:lnTo>
                  <a:pt x="4561" y="1113"/>
                </a:lnTo>
                <a:lnTo>
                  <a:pt x="4564" y="1113"/>
                </a:lnTo>
                <a:lnTo>
                  <a:pt x="4566" y="1113"/>
                </a:lnTo>
                <a:lnTo>
                  <a:pt x="4568" y="1113"/>
                </a:lnTo>
                <a:lnTo>
                  <a:pt x="4570" y="1113"/>
                </a:lnTo>
                <a:lnTo>
                  <a:pt x="4570" y="1115"/>
                </a:lnTo>
                <a:lnTo>
                  <a:pt x="4570" y="1115"/>
                </a:lnTo>
                <a:lnTo>
                  <a:pt x="4568" y="1118"/>
                </a:lnTo>
                <a:lnTo>
                  <a:pt x="4568" y="1118"/>
                </a:lnTo>
                <a:lnTo>
                  <a:pt x="4566" y="1118"/>
                </a:lnTo>
                <a:lnTo>
                  <a:pt x="4566" y="1120"/>
                </a:lnTo>
                <a:lnTo>
                  <a:pt x="4566" y="1120"/>
                </a:lnTo>
                <a:lnTo>
                  <a:pt x="4566" y="1124"/>
                </a:lnTo>
                <a:lnTo>
                  <a:pt x="4566" y="1126"/>
                </a:lnTo>
                <a:lnTo>
                  <a:pt x="4568" y="1126"/>
                </a:lnTo>
                <a:lnTo>
                  <a:pt x="4568" y="1128"/>
                </a:lnTo>
                <a:lnTo>
                  <a:pt x="4570" y="1130"/>
                </a:lnTo>
                <a:lnTo>
                  <a:pt x="4570" y="1130"/>
                </a:lnTo>
                <a:lnTo>
                  <a:pt x="4574" y="1132"/>
                </a:lnTo>
                <a:lnTo>
                  <a:pt x="4576" y="1130"/>
                </a:lnTo>
                <a:lnTo>
                  <a:pt x="4578" y="1128"/>
                </a:lnTo>
                <a:lnTo>
                  <a:pt x="4582" y="1122"/>
                </a:lnTo>
                <a:lnTo>
                  <a:pt x="4582" y="1122"/>
                </a:lnTo>
                <a:lnTo>
                  <a:pt x="4587" y="1120"/>
                </a:lnTo>
                <a:lnTo>
                  <a:pt x="4589" y="1120"/>
                </a:lnTo>
                <a:lnTo>
                  <a:pt x="4591" y="1118"/>
                </a:lnTo>
                <a:lnTo>
                  <a:pt x="4591" y="1118"/>
                </a:lnTo>
                <a:lnTo>
                  <a:pt x="4591" y="1118"/>
                </a:lnTo>
                <a:lnTo>
                  <a:pt x="4591" y="1115"/>
                </a:lnTo>
                <a:lnTo>
                  <a:pt x="4587" y="1113"/>
                </a:lnTo>
                <a:lnTo>
                  <a:pt x="4587" y="1113"/>
                </a:lnTo>
                <a:lnTo>
                  <a:pt x="4587" y="1111"/>
                </a:lnTo>
                <a:lnTo>
                  <a:pt x="4589" y="1107"/>
                </a:lnTo>
                <a:lnTo>
                  <a:pt x="4589" y="1107"/>
                </a:lnTo>
                <a:lnTo>
                  <a:pt x="4589" y="1107"/>
                </a:lnTo>
                <a:lnTo>
                  <a:pt x="4591" y="1107"/>
                </a:lnTo>
                <a:lnTo>
                  <a:pt x="4591" y="1107"/>
                </a:lnTo>
                <a:lnTo>
                  <a:pt x="4591" y="1107"/>
                </a:lnTo>
                <a:lnTo>
                  <a:pt x="4591" y="1109"/>
                </a:lnTo>
                <a:lnTo>
                  <a:pt x="4591" y="1111"/>
                </a:lnTo>
                <a:lnTo>
                  <a:pt x="4591" y="1111"/>
                </a:lnTo>
                <a:lnTo>
                  <a:pt x="4591" y="1111"/>
                </a:lnTo>
                <a:lnTo>
                  <a:pt x="4591" y="1111"/>
                </a:lnTo>
                <a:lnTo>
                  <a:pt x="4591" y="1111"/>
                </a:lnTo>
                <a:lnTo>
                  <a:pt x="4593" y="1109"/>
                </a:lnTo>
                <a:lnTo>
                  <a:pt x="4593" y="1111"/>
                </a:lnTo>
                <a:lnTo>
                  <a:pt x="4593" y="1111"/>
                </a:lnTo>
                <a:lnTo>
                  <a:pt x="4593" y="1111"/>
                </a:lnTo>
                <a:lnTo>
                  <a:pt x="4595" y="1111"/>
                </a:lnTo>
                <a:lnTo>
                  <a:pt x="4597" y="1111"/>
                </a:lnTo>
                <a:lnTo>
                  <a:pt x="4597" y="1111"/>
                </a:lnTo>
                <a:lnTo>
                  <a:pt x="4597" y="1111"/>
                </a:lnTo>
                <a:lnTo>
                  <a:pt x="4593" y="1113"/>
                </a:lnTo>
                <a:lnTo>
                  <a:pt x="4593" y="1113"/>
                </a:lnTo>
                <a:lnTo>
                  <a:pt x="4597" y="1113"/>
                </a:lnTo>
                <a:lnTo>
                  <a:pt x="4601" y="1113"/>
                </a:lnTo>
                <a:lnTo>
                  <a:pt x="4603" y="1113"/>
                </a:lnTo>
                <a:lnTo>
                  <a:pt x="4605" y="1113"/>
                </a:lnTo>
                <a:lnTo>
                  <a:pt x="4608" y="1113"/>
                </a:lnTo>
                <a:lnTo>
                  <a:pt x="4610" y="1113"/>
                </a:lnTo>
                <a:lnTo>
                  <a:pt x="4610" y="1111"/>
                </a:lnTo>
                <a:lnTo>
                  <a:pt x="4612" y="1109"/>
                </a:lnTo>
                <a:lnTo>
                  <a:pt x="4614" y="1109"/>
                </a:lnTo>
                <a:lnTo>
                  <a:pt x="4614" y="1107"/>
                </a:lnTo>
                <a:lnTo>
                  <a:pt x="4614" y="1107"/>
                </a:lnTo>
                <a:lnTo>
                  <a:pt x="4616" y="1107"/>
                </a:lnTo>
                <a:lnTo>
                  <a:pt x="4618" y="1105"/>
                </a:lnTo>
                <a:lnTo>
                  <a:pt x="4618" y="1105"/>
                </a:lnTo>
                <a:lnTo>
                  <a:pt x="4620" y="1107"/>
                </a:lnTo>
                <a:lnTo>
                  <a:pt x="4618" y="1107"/>
                </a:lnTo>
                <a:lnTo>
                  <a:pt x="4618" y="1109"/>
                </a:lnTo>
                <a:lnTo>
                  <a:pt x="4618" y="1113"/>
                </a:lnTo>
                <a:lnTo>
                  <a:pt x="4618" y="1113"/>
                </a:lnTo>
                <a:lnTo>
                  <a:pt x="4618" y="1113"/>
                </a:lnTo>
                <a:lnTo>
                  <a:pt x="4620" y="1113"/>
                </a:lnTo>
                <a:lnTo>
                  <a:pt x="4620" y="1113"/>
                </a:lnTo>
                <a:lnTo>
                  <a:pt x="4622" y="1111"/>
                </a:lnTo>
                <a:lnTo>
                  <a:pt x="4622" y="1109"/>
                </a:lnTo>
                <a:lnTo>
                  <a:pt x="4622" y="1109"/>
                </a:lnTo>
                <a:lnTo>
                  <a:pt x="4622" y="1105"/>
                </a:lnTo>
                <a:lnTo>
                  <a:pt x="4624" y="1105"/>
                </a:lnTo>
                <a:lnTo>
                  <a:pt x="4624" y="1105"/>
                </a:lnTo>
                <a:lnTo>
                  <a:pt x="4624" y="1103"/>
                </a:lnTo>
                <a:lnTo>
                  <a:pt x="4626" y="1103"/>
                </a:lnTo>
                <a:lnTo>
                  <a:pt x="4629" y="1103"/>
                </a:lnTo>
                <a:lnTo>
                  <a:pt x="4631" y="1103"/>
                </a:lnTo>
                <a:lnTo>
                  <a:pt x="4631" y="1105"/>
                </a:lnTo>
                <a:lnTo>
                  <a:pt x="4631" y="1105"/>
                </a:lnTo>
                <a:lnTo>
                  <a:pt x="4633" y="1103"/>
                </a:lnTo>
                <a:lnTo>
                  <a:pt x="4633" y="1103"/>
                </a:lnTo>
                <a:lnTo>
                  <a:pt x="4631" y="1103"/>
                </a:lnTo>
                <a:lnTo>
                  <a:pt x="4631" y="1103"/>
                </a:lnTo>
                <a:lnTo>
                  <a:pt x="4631" y="1101"/>
                </a:lnTo>
                <a:lnTo>
                  <a:pt x="4633" y="1099"/>
                </a:lnTo>
                <a:lnTo>
                  <a:pt x="4633" y="1099"/>
                </a:lnTo>
                <a:lnTo>
                  <a:pt x="4633" y="1099"/>
                </a:lnTo>
                <a:lnTo>
                  <a:pt x="4633" y="1097"/>
                </a:lnTo>
                <a:lnTo>
                  <a:pt x="4633" y="1097"/>
                </a:lnTo>
                <a:lnTo>
                  <a:pt x="4635" y="1097"/>
                </a:lnTo>
                <a:lnTo>
                  <a:pt x="4635" y="1097"/>
                </a:lnTo>
                <a:lnTo>
                  <a:pt x="4637" y="1097"/>
                </a:lnTo>
                <a:lnTo>
                  <a:pt x="4637" y="1099"/>
                </a:lnTo>
                <a:lnTo>
                  <a:pt x="4637" y="1099"/>
                </a:lnTo>
                <a:lnTo>
                  <a:pt x="4637" y="1099"/>
                </a:lnTo>
                <a:lnTo>
                  <a:pt x="4635" y="1101"/>
                </a:lnTo>
                <a:lnTo>
                  <a:pt x="4635" y="1101"/>
                </a:lnTo>
                <a:lnTo>
                  <a:pt x="4633" y="1103"/>
                </a:lnTo>
                <a:lnTo>
                  <a:pt x="4633" y="1103"/>
                </a:lnTo>
                <a:lnTo>
                  <a:pt x="4633" y="1107"/>
                </a:lnTo>
                <a:lnTo>
                  <a:pt x="4633" y="1107"/>
                </a:lnTo>
                <a:lnTo>
                  <a:pt x="4633" y="1109"/>
                </a:lnTo>
                <a:lnTo>
                  <a:pt x="4633" y="1109"/>
                </a:lnTo>
                <a:lnTo>
                  <a:pt x="4635" y="1109"/>
                </a:lnTo>
                <a:lnTo>
                  <a:pt x="4635" y="1109"/>
                </a:lnTo>
                <a:lnTo>
                  <a:pt x="4637" y="1107"/>
                </a:lnTo>
                <a:lnTo>
                  <a:pt x="4639" y="1105"/>
                </a:lnTo>
                <a:lnTo>
                  <a:pt x="4641" y="1105"/>
                </a:lnTo>
                <a:lnTo>
                  <a:pt x="4641" y="1105"/>
                </a:lnTo>
                <a:lnTo>
                  <a:pt x="4641" y="1103"/>
                </a:lnTo>
                <a:lnTo>
                  <a:pt x="4641" y="1103"/>
                </a:lnTo>
                <a:lnTo>
                  <a:pt x="4641" y="1101"/>
                </a:lnTo>
                <a:lnTo>
                  <a:pt x="4643" y="1099"/>
                </a:lnTo>
                <a:lnTo>
                  <a:pt x="4645" y="1097"/>
                </a:lnTo>
                <a:lnTo>
                  <a:pt x="4645" y="1097"/>
                </a:lnTo>
                <a:lnTo>
                  <a:pt x="4649" y="1097"/>
                </a:lnTo>
                <a:lnTo>
                  <a:pt x="4647" y="1095"/>
                </a:lnTo>
                <a:lnTo>
                  <a:pt x="4647" y="1095"/>
                </a:lnTo>
                <a:lnTo>
                  <a:pt x="4645" y="1090"/>
                </a:lnTo>
                <a:lnTo>
                  <a:pt x="4645" y="1088"/>
                </a:lnTo>
                <a:lnTo>
                  <a:pt x="4643" y="1088"/>
                </a:lnTo>
                <a:lnTo>
                  <a:pt x="4645" y="1086"/>
                </a:lnTo>
                <a:lnTo>
                  <a:pt x="4645" y="1084"/>
                </a:lnTo>
                <a:lnTo>
                  <a:pt x="4645" y="1084"/>
                </a:lnTo>
                <a:lnTo>
                  <a:pt x="4645" y="1082"/>
                </a:lnTo>
                <a:lnTo>
                  <a:pt x="4647" y="1080"/>
                </a:lnTo>
                <a:lnTo>
                  <a:pt x="4647" y="1078"/>
                </a:lnTo>
                <a:lnTo>
                  <a:pt x="4647" y="1076"/>
                </a:lnTo>
                <a:lnTo>
                  <a:pt x="4649" y="1076"/>
                </a:lnTo>
                <a:lnTo>
                  <a:pt x="4649" y="1076"/>
                </a:lnTo>
                <a:lnTo>
                  <a:pt x="4649" y="1074"/>
                </a:lnTo>
                <a:lnTo>
                  <a:pt x="4652" y="1067"/>
                </a:lnTo>
                <a:lnTo>
                  <a:pt x="4649" y="1063"/>
                </a:lnTo>
                <a:lnTo>
                  <a:pt x="4649" y="1061"/>
                </a:lnTo>
                <a:lnTo>
                  <a:pt x="4649" y="1059"/>
                </a:lnTo>
                <a:lnTo>
                  <a:pt x="4649" y="1057"/>
                </a:lnTo>
                <a:lnTo>
                  <a:pt x="4649" y="1055"/>
                </a:lnTo>
                <a:lnTo>
                  <a:pt x="4652" y="1053"/>
                </a:lnTo>
                <a:lnTo>
                  <a:pt x="4652" y="1053"/>
                </a:lnTo>
                <a:lnTo>
                  <a:pt x="4654" y="1053"/>
                </a:lnTo>
                <a:lnTo>
                  <a:pt x="4656" y="1053"/>
                </a:lnTo>
                <a:lnTo>
                  <a:pt x="4658" y="1050"/>
                </a:lnTo>
                <a:lnTo>
                  <a:pt x="4658" y="1050"/>
                </a:lnTo>
                <a:lnTo>
                  <a:pt x="4658" y="1048"/>
                </a:lnTo>
                <a:lnTo>
                  <a:pt x="4658" y="1046"/>
                </a:lnTo>
                <a:lnTo>
                  <a:pt x="4658" y="1044"/>
                </a:lnTo>
                <a:lnTo>
                  <a:pt x="4660" y="1044"/>
                </a:lnTo>
                <a:lnTo>
                  <a:pt x="4660" y="1042"/>
                </a:lnTo>
                <a:lnTo>
                  <a:pt x="4660" y="1042"/>
                </a:lnTo>
                <a:lnTo>
                  <a:pt x="4660" y="1042"/>
                </a:lnTo>
                <a:lnTo>
                  <a:pt x="4662" y="1042"/>
                </a:lnTo>
                <a:lnTo>
                  <a:pt x="4662" y="1042"/>
                </a:lnTo>
                <a:lnTo>
                  <a:pt x="4662" y="1040"/>
                </a:lnTo>
                <a:lnTo>
                  <a:pt x="4662" y="1040"/>
                </a:lnTo>
                <a:lnTo>
                  <a:pt x="4664" y="1040"/>
                </a:lnTo>
                <a:lnTo>
                  <a:pt x="4664" y="1038"/>
                </a:lnTo>
                <a:lnTo>
                  <a:pt x="4664" y="1034"/>
                </a:lnTo>
                <a:lnTo>
                  <a:pt x="4664" y="1032"/>
                </a:lnTo>
                <a:lnTo>
                  <a:pt x="4664" y="1030"/>
                </a:lnTo>
                <a:lnTo>
                  <a:pt x="4664" y="1030"/>
                </a:lnTo>
                <a:lnTo>
                  <a:pt x="4664" y="1027"/>
                </a:lnTo>
                <a:lnTo>
                  <a:pt x="4664" y="1027"/>
                </a:lnTo>
                <a:lnTo>
                  <a:pt x="4664" y="1025"/>
                </a:lnTo>
                <a:lnTo>
                  <a:pt x="4664" y="1023"/>
                </a:lnTo>
                <a:lnTo>
                  <a:pt x="4662" y="1019"/>
                </a:lnTo>
                <a:lnTo>
                  <a:pt x="4660" y="1017"/>
                </a:lnTo>
                <a:lnTo>
                  <a:pt x="4658" y="1015"/>
                </a:lnTo>
                <a:lnTo>
                  <a:pt x="4658" y="1015"/>
                </a:lnTo>
                <a:lnTo>
                  <a:pt x="4656" y="1013"/>
                </a:lnTo>
                <a:lnTo>
                  <a:pt x="4656" y="1011"/>
                </a:lnTo>
                <a:lnTo>
                  <a:pt x="4656" y="1006"/>
                </a:lnTo>
                <a:lnTo>
                  <a:pt x="4656" y="1002"/>
                </a:lnTo>
                <a:lnTo>
                  <a:pt x="4658" y="1000"/>
                </a:lnTo>
                <a:lnTo>
                  <a:pt x="4654" y="1002"/>
                </a:lnTo>
                <a:lnTo>
                  <a:pt x="4654" y="1000"/>
                </a:lnTo>
                <a:lnTo>
                  <a:pt x="4652" y="1000"/>
                </a:lnTo>
                <a:lnTo>
                  <a:pt x="4652" y="1000"/>
                </a:lnTo>
                <a:lnTo>
                  <a:pt x="4649" y="998"/>
                </a:lnTo>
                <a:lnTo>
                  <a:pt x="4649" y="1000"/>
                </a:lnTo>
                <a:lnTo>
                  <a:pt x="4647" y="1000"/>
                </a:lnTo>
                <a:lnTo>
                  <a:pt x="4647" y="1002"/>
                </a:lnTo>
                <a:lnTo>
                  <a:pt x="4647" y="1004"/>
                </a:lnTo>
                <a:lnTo>
                  <a:pt x="4652" y="1004"/>
                </a:lnTo>
                <a:lnTo>
                  <a:pt x="4652" y="1004"/>
                </a:lnTo>
                <a:lnTo>
                  <a:pt x="4654" y="1004"/>
                </a:lnTo>
                <a:lnTo>
                  <a:pt x="4654" y="1004"/>
                </a:lnTo>
                <a:lnTo>
                  <a:pt x="4654" y="1004"/>
                </a:lnTo>
                <a:lnTo>
                  <a:pt x="4654" y="1006"/>
                </a:lnTo>
                <a:lnTo>
                  <a:pt x="4654" y="1009"/>
                </a:lnTo>
                <a:lnTo>
                  <a:pt x="4654" y="1009"/>
                </a:lnTo>
                <a:lnTo>
                  <a:pt x="4652" y="1009"/>
                </a:lnTo>
                <a:lnTo>
                  <a:pt x="4649" y="1009"/>
                </a:lnTo>
                <a:lnTo>
                  <a:pt x="4649" y="1009"/>
                </a:lnTo>
                <a:lnTo>
                  <a:pt x="4647" y="1011"/>
                </a:lnTo>
                <a:lnTo>
                  <a:pt x="4647" y="1011"/>
                </a:lnTo>
                <a:lnTo>
                  <a:pt x="4647" y="1011"/>
                </a:lnTo>
                <a:lnTo>
                  <a:pt x="4645" y="1011"/>
                </a:lnTo>
                <a:lnTo>
                  <a:pt x="4645" y="1009"/>
                </a:lnTo>
                <a:lnTo>
                  <a:pt x="4645" y="1004"/>
                </a:lnTo>
                <a:lnTo>
                  <a:pt x="4645" y="1004"/>
                </a:lnTo>
                <a:lnTo>
                  <a:pt x="4643" y="1004"/>
                </a:lnTo>
                <a:lnTo>
                  <a:pt x="4643" y="1004"/>
                </a:lnTo>
                <a:lnTo>
                  <a:pt x="4643" y="1004"/>
                </a:lnTo>
                <a:lnTo>
                  <a:pt x="4641" y="1004"/>
                </a:lnTo>
                <a:lnTo>
                  <a:pt x="4641" y="1004"/>
                </a:lnTo>
                <a:lnTo>
                  <a:pt x="4641" y="1004"/>
                </a:lnTo>
                <a:lnTo>
                  <a:pt x="4641" y="1006"/>
                </a:lnTo>
                <a:lnTo>
                  <a:pt x="4641" y="1009"/>
                </a:lnTo>
                <a:lnTo>
                  <a:pt x="4639" y="1011"/>
                </a:lnTo>
                <a:lnTo>
                  <a:pt x="4639" y="1011"/>
                </a:lnTo>
                <a:lnTo>
                  <a:pt x="4639" y="1011"/>
                </a:lnTo>
                <a:lnTo>
                  <a:pt x="4639" y="1013"/>
                </a:lnTo>
                <a:lnTo>
                  <a:pt x="4637" y="1013"/>
                </a:lnTo>
                <a:lnTo>
                  <a:pt x="4637" y="1013"/>
                </a:lnTo>
                <a:lnTo>
                  <a:pt x="4635" y="1013"/>
                </a:lnTo>
                <a:lnTo>
                  <a:pt x="4635" y="1015"/>
                </a:lnTo>
                <a:lnTo>
                  <a:pt x="4635" y="1015"/>
                </a:lnTo>
                <a:lnTo>
                  <a:pt x="4635" y="1017"/>
                </a:lnTo>
                <a:lnTo>
                  <a:pt x="4637" y="1019"/>
                </a:lnTo>
                <a:lnTo>
                  <a:pt x="4637" y="1021"/>
                </a:lnTo>
                <a:lnTo>
                  <a:pt x="4635" y="1023"/>
                </a:lnTo>
                <a:lnTo>
                  <a:pt x="4635" y="1023"/>
                </a:lnTo>
                <a:lnTo>
                  <a:pt x="4635" y="1025"/>
                </a:lnTo>
                <a:lnTo>
                  <a:pt x="4633" y="1025"/>
                </a:lnTo>
                <a:lnTo>
                  <a:pt x="4633" y="1025"/>
                </a:lnTo>
                <a:lnTo>
                  <a:pt x="4633" y="1025"/>
                </a:lnTo>
                <a:lnTo>
                  <a:pt x="4633" y="1027"/>
                </a:lnTo>
                <a:lnTo>
                  <a:pt x="4635" y="1027"/>
                </a:lnTo>
                <a:lnTo>
                  <a:pt x="4635" y="1027"/>
                </a:lnTo>
                <a:lnTo>
                  <a:pt x="4635" y="1027"/>
                </a:lnTo>
                <a:lnTo>
                  <a:pt x="4637" y="1030"/>
                </a:lnTo>
                <a:lnTo>
                  <a:pt x="4637" y="1032"/>
                </a:lnTo>
                <a:lnTo>
                  <a:pt x="4637" y="1034"/>
                </a:lnTo>
                <a:lnTo>
                  <a:pt x="4637" y="1034"/>
                </a:lnTo>
                <a:lnTo>
                  <a:pt x="4637" y="1036"/>
                </a:lnTo>
                <a:lnTo>
                  <a:pt x="4635" y="1036"/>
                </a:lnTo>
                <a:lnTo>
                  <a:pt x="4635" y="1036"/>
                </a:lnTo>
                <a:lnTo>
                  <a:pt x="4635" y="1038"/>
                </a:lnTo>
                <a:lnTo>
                  <a:pt x="4635" y="1040"/>
                </a:lnTo>
                <a:lnTo>
                  <a:pt x="4633" y="1044"/>
                </a:lnTo>
                <a:lnTo>
                  <a:pt x="4633" y="1044"/>
                </a:lnTo>
                <a:lnTo>
                  <a:pt x="4631" y="1046"/>
                </a:lnTo>
                <a:lnTo>
                  <a:pt x="4631" y="1048"/>
                </a:lnTo>
                <a:lnTo>
                  <a:pt x="4629" y="1050"/>
                </a:lnTo>
                <a:lnTo>
                  <a:pt x="4629" y="1050"/>
                </a:lnTo>
                <a:lnTo>
                  <a:pt x="4629" y="1055"/>
                </a:lnTo>
                <a:lnTo>
                  <a:pt x="4626" y="1057"/>
                </a:lnTo>
                <a:lnTo>
                  <a:pt x="4626" y="1057"/>
                </a:lnTo>
                <a:lnTo>
                  <a:pt x="4624" y="1059"/>
                </a:lnTo>
                <a:lnTo>
                  <a:pt x="4620" y="1061"/>
                </a:lnTo>
                <a:lnTo>
                  <a:pt x="4618" y="1061"/>
                </a:lnTo>
                <a:lnTo>
                  <a:pt x="4618" y="1063"/>
                </a:lnTo>
                <a:lnTo>
                  <a:pt x="4618" y="1065"/>
                </a:lnTo>
                <a:lnTo>
                  <a:pt x="4616" y="1067"/>
                </a:lnTo>
                <a:lnTo>
                  <a:pt x="4614" y="1067"/>
                </a:lnTo>
                <a:lnTo>
                  <a:pt x="4612" y="1071"/>
                </a:lnTo>
                <a:lnTo>
                  <a:pt x="4610" y="1071"/>
                </a:lnTo>
                <a:lnTo>
                  <a:pt x="4608" y="1071"/>
                </a:lnTo>
                <a:lnTo>
                  <a:pt x="4605" y="1074"/>
                </a:lnTo>
                <a:lnTo>
                  <a:pt x="4599" y="1076"/>
                </a:lnTo>
                <a:lnTo>
                  <a:pt x="4599" y="1076"/>
                </a:lnTo>
                <a:lnTo>
                  <a:pt x="4597" y="1078"/>
                </a:lnTo>
                <a:lnTo>
                  <a:pt x="4597" y="1078"/>
                </a:lnTo>
                <a:lnTo>
                  <a:pt x="4595" y="1078"/>
                </a:lnTo>
                <a:lnTo>
                  <a:pt x="4595" y="1078"/>
                </a:lnTo>
                <a:lnTo>
                  <a:pt x="4593" y="1078"/>
                </a:lnTo>
                <a:lnTo>
                  <a:pt x="4593" y="1076"/>
                </a:lnTo>
                <a:lnTo>
                  <a:pt x="4593" y="1076"/>
                </a:lnTo>
                <a:lnTo>
                  <a:pt x="4593" y="1074"/>
                </a:lnTo>
                <a:lnTo>
                  <a:pt x="4591" y="1074"/>
                </a:lnTo>
                <a:lnTo>
                  <a:pt x="4591" y="1071"/>
                </a:lnTo>
                <a:lnTo>
                  <a:pt x="4593" y="1071"/>
                </a:lnTo>
                <a:lnTo>
                  <a:pt x="4593" y="1071"/>
                </a:lnTo>
                <a:lnTo>
                  <a:pt x="4595" y="1069"/>
                </a:lnTo>
                <a:lnTo>
                  <a:pt x="4597" y="1067"/>
                </a:lnTo>
                <a:lnTo>
                  <a:pt x="4597" y="1067"/>
                </a:lnTo>
                <a:lnTo>
                  <a:pt x="4597" y="1065"/>
                </a:lnTo>
                <a:lnTo>
                  <a:pt x="4595" y="1067"/>
                </a:lnTo>
                <a:lnTo>
                  <a:pt x="4593" y="1067"/>
                </a:lnTo>
                <a:lnTo>
                  <a:pt x="4591" y="1069"/>
                </a:lnTo>
                <a:lnTo>
                  <a:pt x="4589" y="1071"/>
                </a:lnTo>
                <a:lnTo>
                  <a:pt x="4589" y="1076"/>
                </a:lnTo>
                <a:lnTo>
                  <a:pt x="4589" y="1080"/>
                </a:lnTo>
                <a:lnTo>
                  <a:pt x="4587" y="1082"/>
                </a:lnTo>
                <a:lnTo>
                  <a:pt x="4582" y="1086"/>
                </a:lnTo>
                <a:lnTo>
                  <a:pt x="4582" y="1086"/>
                </a:lnTo>
                <a:lnTo>
                  <a:pt x="4580" y="1088"/>
                </a:lnTo>
                <a:lnTo>
                  <a:pt x="4578" y="1088"/>
                </a:lnTo>
                <a:lnTo>
                  <a:pt x="4578" y="1090"/>
                </a:lnTo>
                <a:lnTo>
                  <a:pt x="4578" y="1092"/>
                </a:lnTo>
                <a:lnTo>
                  <a:pt x="4580" y="1095"/>
                </a:lnTo>
                <a:lnTo>
                  <a:pt x="4578" y="1097"/>
                </a:lnTo>
                <a:lnTo>
                  <a:pt x="4576" y="1097"/>
                </a:lnTo>
                <a:lnTo>
                  <a:pt x="4574" y="1099"/>
                </a:lnTo>
                <a:lnTo>
                  <a:pt x="4574" y="1099"/>
                </a:lnTo>
                <a:lnTo>
                  <a:pt x="4572" y="1099"/>
                </a:lnTo>
                <a:lnTo>
                  <a:pt x="4568" y="1099"/>
                </a:lnTo>
                <a:lnTo>
                  <a:pt x="4568" y="1099"/>
                </a:lnTo>
                <a:lnTo>
                  <a:pt x="4568" y="1099"/>
                </a:lnTo>
                <a:lnTo>
                  <a:pt x="4568" y="1097"/>
                </a:lnTo>
                <a:lnTo>
                  <a:pt x="4568" y="1097"/>
                </a:lnTo>
                <a:lnTo>
                  <a:pt x="4566" y="1095"/>
                </a:lnTo>
                <a:lnTo>
                  <a:pt x="4566" y="1095"/>
                </a:lnTo>
                <a:lnTo>
                  <a:pt x="4561" y="1097"/>
                </a:lnTo>
                <a:lnTo>
                  <a:pt x="4555" y="1097"/>
                </a:lnTo>
                <a:lnTo>
                  <a:pt x="4553" y="1099"/>
                </a:lnTo>
                <a:lnTo>
                  <a:pt x="4553" y="1099"/>
                </a:lnTo>
                <a:lnTo>
                  <a:pt x="4549" y="1099"/>
                </a:lnTo>
                <a:lnTo>
                  <a:pt x="4547" y="1099"/>
                </a:lnTo>
                <a:lnTo>
                  <a:pt x="4545" y="1099"/>
                </a:lnTo>
                <a:lnTo>
                  <a:pt x="4543" y="1099"/>
                </a:lnTo>
                <a:lnTo>
                  <a:pt x="4543" y="1099"/>
                </a:lnTo>
                <a:lnTo>
                  <a:pt x="4541" y="1101"/>
                </a:lnTo>
                <a:lnTo>
                  <a:pt x="4541" y="1101"/>
                </a:lnTo>
                <a:lnTo>
                  <a:pt x="4538" y="1099"/>
                </a:lnTo>
                <a:lnTo>
                  <a:pt x="4536" y="1099"/>
                </a:lnTo>
                <a:lnTo>
                  <a:pt x="4534" y="1099"/>
                </a:lnTo>
                <a:close/>
                <a:moveTo>
                  <a:pt x="4480" y="1216"/>
                </a:moveTo>
                <a:lnTo>
                  <a:pt x="4482" y="1216"/>
                </a:lnTo>
                <a:lnTo>
                  <a:pt x="4484" y="1216"/>
                </a:lnTo>
                <a:lnTo>
                  <a:pt x="4484" y="1214"/>
                </a:lnTo>
                <a:lnTo>
                  <a:pt x="4484" y="1214"/>
                </a:lnTo>
                <a:lnTo>
                  <a:pt x="4484" y="1214"/>
                </a:lnTo>
                <a:lnTo>
                  <a:pt x="4484" y="1212"/>
                </a:lnTo>
                <a:lnTo>
                  <a:pt x="4486" y="1212"/>
                </a:lnTo>
                <a:lnTo>
                  <a:pt x="4486" y="1212"/>
                </a:lnTo>
                <a:lnTo>
                  <a:pt x="4486" y="1212"/>
                </a:lnTo>
                <a:lnTo>
                  <a:pt x="4486" y="1210"/>
                </a:lnTo>
                <a:lnTo>
                  <a:pt x="4486" y="1212"/>
                </a:lnTo>
                <a:lnTo>
                  <a:pt x="4484" y="1212"/>
                </a:lnTo>
                <a:lnTo>
                  <a:pt x="4484" y="1212"/>
                </a:lnTo>
                <a:lnTo>
                  <a:pt x="4484" y="1212"/>
                </a:lnTo>
                <a:lnTo>
                  <a:pt x="4484" y="1212"/>
                </a:lnTo>
                <a:lnTo>
                  <a:pt x="4482" y="1214"/>
                </a:lnTo>
                <a:lnTo>
                  <a:pt x="4480" y="1214"/>
                </a:lnTo>
                <a:lnTo>
                  <a:pt x="4480" y="1214"/>
                </a:lnTo>
                <a:lnTo>
                  <a:pt x="4480" y="1214"/>
                </a:lnTo>
                <a:lnTo>
                  <a:pt x="4480" y="1214"/>
                </a:lnTo>
                <a:lnTo>
                  <a:pt x="4480" y="1216"/>
                </a:lnTo>
                <a:close/>
                <a:moveTo>
                  <a:pt x="4461" y="1111"/>
                </a:moveTo>
                <a:lnTo>
                  <a:pt x="4461" y="1111"/>
                </a:lnTo>
                <a:lnTo>
                  <a:pt x="4461" y="1111"/>
                </a:lnTo>
                <a:lnTo>
                  <a:pt x="4463" y="1111"/>
                </a:lnTo>
                <a:lnTo>
                  <a:pt x="4463" y="1111"/>
                </a:lnTo>
                <a:lnTo>
                  <a:pt x="4463" y="1109"/>
                </a:lnTo>
                <a:lnTo>
                  <a:pt x="4461" y="1109"/>
                </a:lnTo>
                <a:lnTo>
                  <a:pt x="4461" y="1109"/>
                </a:lnTo>
                <a:lnTo>
                  <a:pt x="4459" y="1109"/>
                </a:lnTo>
                <a:lnTo>
                  <a:pt x="4459" y="1111"/>
                </a:lnTo>
                <a:lnTo>
                  <a:pt x="4461" y="1111"/>
                </a:lnTo>
                <a:lnTo>
                  <a:pt x="4461" y="1111"/>
                </a:lnTo>
                <a:close/>
                <a:moveTo>
                  <a:pt x="4482" y="1118"/>
                </a:moveTo>
                <a:lnTo>
                  <a:pt x="4482" y="1120"/>
                </a:lnTo>
                <a:lnTo>
                  <a:pt x="4482" y="1118"/>
                </a:lnTo>
                <a:lnTo>
                  <a:pt x="4482" y="1118"/>
                </a:lnTo>
                <a:lnTo>
                  <a:pt x="4484" y="1115"/>
                </a:lnTo>
                <a:lnTo>
                  <a:pt x="4484" y="1113"/>
                </a:lnTo>
                <a:lnTo>
                  <a:pt x="4484" y="1113"/>
                </a:lnTo>
                <a:lnTo>
                  <a:pt x="4484" y="1113"/>
                </a:lnTo>
                <a:lnTo>
                  <a:pt x="4484" y="1113"/>
                </a:lnTo>
                <a:lnTo>
                  <a:pt x="4482" y="1113"/>
                </a:lnTo>
                <a:lnTo>
                  <a:pt x="4482" y="1113"/>
                </a:lnTo>
                <a:lnTo>
                  <a:pt x="4482" y="1115"/>
                </a:lnTo>
                <a:lnTo>
                  <a:pt x="4480" y="1118"/>
                </a:lnTo>
                <a:lnTo>
                  <a:pt x="4482" y="1118"/>
                </a:lnTo>
                <a:close/>
                <a:moveTo>
                  <a:pt x="4482" y="1136"/>
                </a:moveTo>
                <a:lnTo>
                  <a:pt x="4482" y="1136"/>
                </a:lnTo>
                <a:lnTo>
                  <a:pt x="4482" y="1136"/>
                </a:lnTo>
                <a:lnTo>
                  <a:pt x="4482" y="1136"/>
                </a:lnTo>
                <a:lnTo>
                  <a:pt x="4484" y="1136"/>
                </a:lnTo>
                <a:lnTo>
                  <a:pt x="4484" y="1134"/>
                </a:lnTo>
                <a:lnTo>
                  <a:pt x="4484" y="1134"/>
                </a:lnTo>
                <a:lnTo>
                  <a:pt x="4484" y="1134"/>
                </a:lnTo>
                <a:lnTo>
                  <a:pt x="4484" y="1134"/>
                </a:lnTo>
                <a:lnTo>
                  <a:pt x="4482" y="1136"/>
                </a:lnTo>
                <a:close/>
                <a:moveTo>
                  <a:pt x="4480" y="1122"/>
                </a:moveTo>
                <a:lnTo>
                  <a:pt x="4480" y="1122"/>
                </a:lnTo>
                <a:lnTo>
                  <a:pt x="4480" y="1122"/>
                </a:lnTo>
                <a:lnTo>
                  <a:pt x="4482" y="1120"/>
                </a:lnTo>
                <a:lnTo>
                  <a:pt x="4482" y="1120"/>
                </a:lnTo>
                <a:lnTo>
                  <a:pt x="4480" y="1118"/>
                </a:lnTo>
                <a:lnTo>
                  <a:pt x="4480" y="1122"/>
                </a:lnTo>
                <a:close/>
                <a:moveTo>
                  <a:pt x="4367" y="1348"/>
                </a:moveTo>
                <a:lnTo>
                  <a:pt x="4367" y="1350"/>
                </a:lnTo>
                <a:lnTo>
                  <a:pt x="4367" y="1350"/>
                </a:lnTo>
                <a:lnTo>
                  <a:pt x="4367" y="1350"/>
                </a:lnTo>
                <a:lnTo>
                  <a:pt x="4367" y="1350"/>
                </a:lnTo>
                <a:lnTo>
                  <a:pt x="4369" y="1350"/>
                </a:lnTo>
                <a:lnTo>
                  <a:pt x="4369" y="1350"/>
                </a:lnTo>
                <a:lnTo>
                  <a:pt x="4367" y="1348"/>
                </a:lnTo>
                <a:close/>
                <a:moveTo>
                  <a:pt x="4318" y="1273"/>
                </a:moveTo>
                <a:lnTo>
                  <a:pt x="4321" y="1273"/>
                </a:lnTo>
                <a:lnTo>
                  <a:pt x="4321" y="1273"/>
                </a:lnTo>
                <a:lnTo>
                  <a:pt x="4318" y="1271"/>
                </a:lnTo>
                <a:lnTo>
                  <a:pt x="4318" y="1273"/>
                </a:lnTo>
                <a:lnTo>
                  <a:pt x="4318" y="1273"/>
                </a:lnTo>
                <a:lnTo>
                  <a:pt x="4318" y="1273"/>
                </a:lnTo>
                <a:lnTo>
                  <a:pt x="4318" y="1273"/>
                </a:lnTo>
                <a:lnTo>
                  <a:pt x="4318" y="1273"/>
                </a:lnTo>
                <a:close/>
                <a:moveTo>
                  <a:pt x="4373" y="1419"/>
                </a:moveTo>
                <a:lnTo>
                  <a:pt x="4375" y="1419"/>
                </a:lnTo>
                <a:lnTo>
                  <a:pt x="4375" y="1419"/>
                </a:lnTo>
                <a:lnTo>
                  <a:pt x="4375" y="1417"/>
                </a:lnTo>
                <a:lnTo>
                  <a:pt x="4375" y="1415"/>
                </a:lnTo>
                <a:lnTo>
                  <a:pt x="4375" y="1415"/>
                </a:lnTo>
                <a:lnTo>
                  <a:pt x="4375" y="1415"/>
                </a:lnTo>
                <a:lnTo>
                  <a:pt x="4375" y="1415"/>
                </a:lnTo>
                <a:lnTo>
                  <a:pt x="4375" y="1413"/>
                </a:lnTo>
                <a:lnTo>
                  <a:pt x="4375" y="1413"/>
                </a:lnTo>
                <a:lnTo>
                  <a:pt x="4373" y="1413"/>
                </a:lnTo>
                <a:lnTo>
                  <a:pt x="4373" y="1415"/>
                </a:lnTo>
                <a:lnTo>
                  <a:pt x="4373" y="1415"/>
                </a:lnTo>
                <a:lnTo>
                  <a:pt x="4373" y="1417"/>
                </a:lnTo>
                <a:lnTo>
                  <a:pt x="4375" y="1417"/>
                </a:lnTo>
                <a:lnTo>
                  <a:pt x="4375" y="1417"/>
                </a:lnTo>
                <a:lnTo>
                  <a:pt x="4375" y="1417"/>
                </a:lnTo>
                <a:lnTo>
                  <a:pt x="4373" y="1419"/>
                </a:lnTo>
                <a:close/>
                <a:moveTo>
                  <a:pt x="4325" y="1273"/>
                </a:moveTo>
                <a:lnTo>
                  <a:pt x="4323" y="1273"/>
                </a:lnTo>
                <a:lnTo>
                  <a:pt x="4323" y="1273"/>
                </a:lnTo>
                <a:lnTo>
                  <a:pt x="4321" y="1273"/>
                </a:lnTo>
                <a:lnTo>
                  <a:pt x="4321" y="1273"/>
                </a:lnTo>
                <a:lnTo>
                  <a:pt x="4323" y="1273"/>
                </a:lnTo>
                <a:lnTo>
                  <a:pt x="4325" y="1273"/>
                </a:lnTo>
                <a:close/>
                <a:moveTo>
                  <a:pt x="4262" y="1306"/>
                </a:moveTo>
                <a:lnTo>
                  <a:pt x="4262" y="1306"/>
                </a:lnTo>
                <a:lnTo>
                  <a:pt x="4262" y="1306"/>
                </a:lnTo>
                <a:lnTo>
                  <a:pt x="4262" y="1306"/>
                </a:lnTo>
                <a:lnTo>
                  <a:pt x="4262" y="1306"/>
                </a:lnTo>
                <a:lnTo>
                  <a:pt x="4262" y="1306"/>
                </a:lnTo>
                <a:lnTo>
                  <a:pt x="4262" y="1308"/>
                </a:lnTo>
                <a:lnTo>
                  <a:pt x="4262" y="1306"/>
                </a:lnTo>
                <a:close/>
                <a:moveTo>
                  <a:pt x="4348" y="1292"/>
                </a:moveTo>
                <a:lnTo>
                  <a:pt x="4348" y="1294"/>
                </a:lnTo>
                <a:lnTo>
                  <a:pt x="4348" y="1294"/>
                </a:lnTo>
                <a:lnTo>
                  <a:pt x="4348" y="1294"/>
                </a:lnTo>
                <a:lnTo>
                  <a:pt x="4348" y="1296"/>
                </a:lnTo>
                <a:lnTo>
                  <a:pt x="4350" y="1300"/>
                </a:lnTo>
                <a:lnTo>
                  <a:pt x="4350" y="1300"/>
                </a:lnTo>
                <a:lnTo>
                  <a:pt x="4350" y="1302"/>
                </a:lnTo>
                <a:lnTo>
                  <a:pt x="4350" y="1302"/>
                </a:lnTo>
                <a:lnTo>
                  <a:pt x="4352" y="1302"/>
                </a:lnTo>
                <a:lnTo>
                  <a:pt x="4354" y="1304"/>
                </a:lnTo>
                <a:lnTo>
                  <a:pt x="4354" y="1304"/>
                </a:lnTo>
                <a:lnTo>
                  <a:pt x="4354" y="1306"/>
                </a:lnTo>
                <a:lnTo>
                  <a:pt x="4356" y="1308"/>
                </a:lnTo>
                <a:lnTo>
                  <a:pt x="4356" y="1310"/>
                </a:lnTo>
                <a:lnTo>
                  <a:pt x="4356" y="1310"/>
                </a:lnTo>
                <a:lnTo>
                  <a:pt x="4358" y="1310"/>
                </a:lnTo>
                <a:lnTo>
                  <a:pt x="4358" y="1310"/>
                </a:lnTo>
                <a:lnTo>
                  <a:pt x="4358" y="1308"/>
                </a:lnTo>
                <a:lnTo>
                  <a:pt x="4358" y="1306"/>
                </a:lnTo>
                <a:lnTo>
                  <a:pt x="4358" y="1304"/>
                </a:lnTo>
                <a:lnTo>
                  <a:pt x="4360" y="1302"/>
                </a:lnTo>
                <a:lnTo>
                  <a:pt x="4360" y="1300"/>
                </a:lnTo>
                <a:lnTo>
                  <a:pt x="4362" y="1298"/>
                </a:lnTo>
                <a:lnTo>
                  <a:pt x="4365" y="1296"/>
                </a:lnTo>
                <a:lnTo>
                  <a:pt x="4367" y="1294"/>
                </a:lnTo>
                <a:lnTo>
                  <a:pt x="4367" y="1292"/>
                </a:lnTo>
                <a:lnTo>
                  <a:pt x="4367" y="1289"/>
                </a:lnTo>
                <a:lnTo>
                  <a:pt x="4369" y="1285"/>
                </a:lnTo>
                <a:lnTo>
                  <a:pt x="4369" y="1281"/>
                </a:lnTo>
                <a:lnTo>
                  <a:pt x="4369" y="1279"/>
                </a:lnTo>
                <a:lnTo>
                  <a:pt x="4371" y="1279"/>
                </a:lnTo>
                <a:lnTo>
                  <a:pt x="4371" y="1275"/>
                </a:lnTo>
                <a:lnTo>
                  <a:pt x="4373" y="1273"/>
                </a:lnTo>
                <a:lnTo>
                  <a:pt x="4373" y="1271"/>
                </a:lnTo>
                <a:lnTo>
                  <a:pt x="4373" y="1269"/>
                </a:lnTo>
                <a:lnTo>
                  <a:pt x="4373" y="1266"/>
                </a:lnTo>
                <a:lnTo>
                  <a:pt x="4373" y="1266"/>
                </a:lnTo>
                <a:lnTo>
                  <a:pt x="4375" y="1264"/>
                </a:lnTo>
                <a:lnTo>
                  <a:pt x="4373" y="1264"/>
                </a:lnTo>
                <a:lnTo>
                  <a:pt x="4373" y="1262"/>
                </a:lnTo>
                <a:lnTo>
                  <a:pt x="4371" y="1262"/>
                </a:lnTo>
                <a:lnTo>
                  <a:pt x="4371" y="1262"/>
                </a:lnTo>
                <a:lnTo>
                  <a:pt x="4371" y="1262"/>
                </a:lnTo>
                <a:lnTo>
                  <a:pt x="4369" y="1260"/>
                </a:lnTo>
                <a:lnTo>
                  <a:pt x="4369" y="1260"/>
                </a:lnTo>
                <a:lnTo>
                  <a:pt x="4367" y="1260"/>
                </a:lnTo>
                <a:lnTo>
                  <a:pt x="4367" y="1262"/>
                </a:lnTo>
                <a:lnTo>
                  <a:pt x="4362" y="1264"/>
                </a:lnTo>
                <a:lnTo>
                  <a:pt x="4360" y="1264"/>
                </a:lnTo>
                <a:lnTo>
                  <a:pt x="4360" y="1266"/>
                </a:lnTo>
                <a:lnTo>
                  <a:pt x="4358" y="1269"/>
                </a:lnTo>
                <a:lnTo>
                  <a:pt x="4358" y="1269"/>
                </a:lnTo>
                <a:lnTo>
                  <a:pt x="4356" y="1271"/>
                </a:lnTo>
                <a:lnTo>
                  <a:pt x="4356" y="1273"/>
                </a:lnTo>
                <a:lnTo>
                  <a:pt x="4348" y="1285"/>
                </a:lnTo>
                <a:lnTo>
                  <a:pt x="4348" y="1285"/>
                </a:lnTo>
                <a:lnTo>
                  <a:pt x="4348" y="1287"/>
                </a:lnTo>
                <a:lnTo>
                  <a:pt x="4348" y="1289"/>
                </a:lnTo>
                <a:lnTo>
                  <a:pt x="4348" y="1292"/>
                </a:lnTo>
                <a:lnTo>
                  <a:pt x="4348" y="1292"/>
                </a:lnTo>
                <a:close/>
                <a:moveTo>
                  <a:pt x="4316" y="1497"/>
                </a:moveTo>
                <a:lnTo>
                  <a:pt x="4316" y="1497"/>
                </a:lnTo>
                <a:lnTo>
                  <a:pt x="4316" y="1499"/>
                </a:lnTo>
                <a:lnTo>
                  <a:pt x="4314" y="1499"/>
                </a:lnTo>
                <a:lnTo>
                  <a:pt x="4312" y="1501"/>
                </a:lnTo>
                <a:lnTo>
                  <a:pt x="4310" y="1503"/>
                </a:lnTo>
                <a:lnTo>
                  <a:pt x="4308" y="1505"/>
                </a:lnTo>
                <a:lnTo>
                  <a:pt x="4308" y="1505"/>
                </a:lnTo>
                <a:lnTo>
                  <a:pt x="4306" y="1508"/>
                </a:lnTo>
                <a:lnTo>
                  <a:pt x="4306" y="1510"/>
                </a:lnTo>
                <a:lnTo>
                  <a:pt x="4306" y="1512"/>
                </a:lnTo>
                <a:lnTo>
                  <a:pt x="4308" y="1510"/>
                </a:lnTo>
                <a:lnTo>
                  <a:pt x="4308" y="1510"/>
                </a:lnTo>
                <a:lnTo>
                  <a:pt x="4310" y="1510"/>
                </a:lnTo>
                <a:lnTo>
                  <a:pt x="4310" y="1508"/>
                </a:lnTo>
                <a:lnTo>
                  <a:pt x="4310" y="1508"/>
                </a:lnTo>
                <a:lnTo>
                  <a:pt x="4310" y="1508"/>
                </a:lnTo>
                <a:lnTo>
                  <a:pt x="4312" y="1505"/>
                </a:lnTo>
                <a:lnTo>
                  <a:pt x="4314" y="1505"/>
                </a:lnTo>
                <a:lnTo>
                  <a:pt x="4316" y="1505"/>
                </a:lnTo>
                <a:lnTo>
                  <a:pt x="4316" y="1503"/>
                </a:lnTo>
                <a:lnTo>
                  <a:pt x="4318" y="1501"/>
                </a:lnTo>
                <a:lnTo>
                  <a:pt x="4318" y="1499"/>
                </a:lnTo>
                <a:lnTo>
                  <a:pt x="4321" y="1499"/>
                </a:lnTo>
                <a:lnTo>
                  <a:pt x="4323" y="1499"/>
                </a:lnTo>
                <a:lnTo>
                  <a:pt x="4323" y="1497"/>
                </a:lnTo>
                <a:lnTo>
                  <a:pt x="4325" y="1497"/>
                </a:lnTo>
                <a:lnTo>
                  <a:pt x="4325" y="1495"/>
                </a:lnTo>
                <a:lnTo>
                  <a:pt x="4329" y="1491"/>
                </a:lnTo>
                <a:lnTo>
                  <a:pt x="4329" y="1489"/>
                </a:lnTo>
                <a:lnTo>
                  <a:pt x="4329" y="1489"/>
                </a:lnTo>
                <a:lnTo>
                  <a:pt x="4329" y="1489"/>
                </a:lnTo>
                <a:lnTo>
                  <a:pt x="4331" y="1487"/>
                </a:lnTo>
                <a:lnTo>
                  <a:pt x="4335" y="1487"/>
                </a:lnTo>
                <a:lnTo>
                  <a:pt x="4335" y="1487"/>
                </a:lnTo>
                <a:lnTo>
                  <a:pt x="4335" y="1484"/>
                </a:lnTo>
                <a:lnTo>
                  <a:pt x="4335" y="1484"/>
                </a:lnTo>
                <a:lnTo>
                  <a:pt x="4337" y="1482"/>
                </a:lnTo>
                <a:lnTo>
                  <a:pt x="4337" y="1482"/>
                </a:lnTo>
                <a:lnTo>
                  <a:pt x="4339" y="1482"/>
                </a:lnTo>
                <a:lnTo>
                  <a:pt x="4339" y="1480"/>
                </a:lnTo>
                <a:lnTo>
                  <a:pt x="4341" y="1480"/>
                </a:lnTo>
                <a:lnTo>
                  <a:pt x="4341" y="1478"/>
                </a:lnTo>
                <a:lnTo>
                  <a:pt x="4341" y="1476"/>
                </a:lnTo>
                <a:lnTo>
                  <a:pt x="4339" y="1474"/>
                </a:lnTo>
                <a:lnTo>
                  <a:pt x="4339" y="1472"/>
                </a:lnTo>
                <a:lnTo>
                  <a:pt x="4339" y="1472"/>
                </a:lnTo>
                <a:lnTo>
                  <a:pt x="4339" y="1470"/>
                </a:lnTo>
                <a:lnTo>
                  <a:pt x="4339" y="1470"/>
                </a:lnTo>
                <a:lnTo>
                  <a:pt x="4339" y="1468"/>
                </a:lnTo>
                <a:lnTo>
                  <a:pt x="4339" y="1468"/>
                </a:lnTo>
                <a:lnTo>
                  <a:pt x="4339" y="1468"/>
                </a:lnTo>
                <a:lnTo>
                  <a:pt x="4337" y="1472"/>
                </a:lnTo>
                <a:lnTo>
                  <a:pt x="4335" y="1474"/>
                </a:lnTo>
                <a:lnTo>
                  <a:pt x="4335" y="1474"/>
                </a:lnTo>
                <a:lnTo>
                  <a:pt x="4335" y="1476"/>
                </a:lnTo>
                <a:lnTo>
                  <a:pt x="4335" y="1478"/>
                </a:lnTo>
                <a:lnTo>
                  <a:pt x="4335" y="1478"/>
                </a:lnTo>
                <a:lnTo>
                  <a:pt x="4335" y="1480"/>
                </a:lnTo>
                <a:lnTo>
                  <a:pt x="4335" y="1480"/>
                </a:lnTo>
                <a:lnTo>
                  <a:pt x="4333" y="1480"/>
                </a:lnTo>
                <a:lnTo>
                  <a:pt x="4333" y="1482"/>
                </a:lnTo>
                <a:lnTo>
                  <a:pt x="4331" y="1482"/>
                </a:lnTo>
                <a:lnTo>
                  <a:pt x="4329" y="1484"/>
                </a:lnTo>
                <a:lnTo>
                  <a:pt x="4329" y="1487"/>
                </a:lnTo>
                <a:lnTo>
                  <a:pt x="4327" y="1487"/>
                </a:lnTo>
                <a:lnTo>
                  <a:pt x="4325" y="1491"/>
                </a:lnTo>
                <a:lnTo>
                  <a:pt x="4323" y="1493"/>
                </a:lnTo>
                <a:lnTo>
                  <a:pt x="4318" y="1497"/>
                </a:lnTo>
                <a:lnTo>
                  <a:pt x="4318" y="1497"/>
                </a:lnTo>
                <a:lnTo>
                  <a:pt x="4316" y="1497"/>
                </a:lnTo>
                <a:close/>
                <a:moveTo>
                  <a:pt x="4220" y="1591"/>
                </a:moveTo>
                <a:lnTo>
                  <a:pt x="4220" y="1591"/>
                </a:lnTo>
                <a:lnTo>
                  <a:pt x="4220" y="1591"/>
                </a:lnTo>
                <a:lnTo>
                  <a:pt x="4220" y="1596"/>
                </a:lnTo>
                <a:lnTo>
                  <a:pt x="4220" y="1598"/>
                </a:lnTo>
                <a:lnTo>
                  <a:pt x="4222" y="1596"/>
                </a:lnTo>
                <a:lnTo>
                  <a:pt x="4222" y="1596"/>
                </a:lnTo>
                <a:lnTo>
                  <a:pt x="4222" y="1593"/>
                </a:lnTo>
                <a:lnTo>
                  <a:pt x="4222" y="1591"/>
                </a:lnTo>
                <a:lnTo>
                  <a:pt x="4220" y="1591"/>
                </a:lnTo>
                <a:close/>
                <a:moveTo>
                  <a:pt x="4239" y="1315"/>
                </a:moveTo>
                <a:lnTo>
                  <a:pt x="4239" y="1315"/>
                </a:lnTo>
                <a:lnTo>
                  <a:pt x="4239" y="1317"/>
                </a:lnTo>
                <a:lnTo>
                  <a:pt x="4239" y="1317"/>
                </a:lnTo>
                <a:lnTo>
                  <a:pt x="4239" y="1315"/>
                </a:lnTo>
                <a:lnTo>
                  <a:pt x="4239" y="1315"/>
                </a:lnTo>
                <a:close/>
                <a:moveTo>
                  <a:pt x="4241" y="1317"/>
                </a:moveTo>
                <a:lnTo>
                  <a:pt x="4241" y="1317"/>
                </a:lnTo>
                <a:lnTo>
                  <a:pt x="4241" y="1315"/>
                </a:lnTo>
                <a:lnTo>
                  <a:pt x="4243" y="1315"/>
                </a:lnTo>
                <a:lnTo>
                  <a:pt x="4243" y="1315"/>
                </a:lnTo>
                <a:lnTo>
                  <a:pt x="4243" y="1315"/>
                </a:lnTo>
                <a:lnTo>
                  <a:pt x="4241" y="1315"/>
                </a:lnTo>
                <a:lnTo>
                  <a:pt x="4241" y="1315"/>
                </a:lnTo>
                <a:lnTo>
                  <a:pt x="4241" y="1315"/>
                </a:lnTo>
                <a:lnTo>
                  <a:pt x="4241" y="1315"/>
                </a:lnTo>
                <a:lnTo>
                  <a:pt x="4241" y="1317"/>
                </a:lnTo>
                <a:lnTo>
                  <a:pt x="4241" y="1317"/>
                </a:lnTo>
                <a:close/>
                <a:moveTo>
                  <a:pt x="4260" y="1306"/>
                </a:moveTo>
                <a:lnTo>
                  <a:pt x="4260" y="1306"/>
                </a:lnTo>
                <a:lnTo>
                  <a:pt x="4260" y="1306"/>
                </a:lnTo>
                <a:lnTo>
                  <a:pt x="4258" y="1306"/>
                </a:lnTo>
                <a:lnTo>
                  <a:pt x="4258" y="1306"/>
                </a:lnTo>
                <a:lnTo>
                  <a:pt x="4258" y="1306"/>
                </a:lnTo>
                <a:lnTo>
                  <a:pt x="4258" y="1306"/>
                </a:lnTo>
                <a:lnTo>
                  <a:pt x="4260" y="1306"/>
                </a:lnTo>
                <a:close/>
                <a:moveTo>
                  <a:pt x="4365" y="1216"/>
                </a:moveTo>
                <a:lnTo>
                  <a:pt x="4365" y="1216"/>
                </a:lnTo>
                <a:lnTo>
                  <a:pt x="4365" y="1216"/>
                </a:lnTo>
                <a:lnTo>
                  <a:pt x="4362" y="1216"/>
                </a:lnTo>
                <a:lnTo>
                  <a:pt x="4362" y="1218"/>
                </a:lnTo>
                <a:lnTo>
                  <a:pt x="4362" y="1218"/>
                </a:lnTo>
                <a:lnTo>
                  <a:pt x="4365" y="1218"/>
                </a:lnTo>
                <a:lnTo>
                  <a:pt x="4365" y="1216"/>
                </a:lnTo>
                <a:close/>
                <a:moveTo>
                  <a:pt x="4379" y="1189"/>
                </a:moveTo>
                <a:lnTo>
                  <a:pt x="4379" y="1187"/>
                </a:lnTo>
                <a:lnTo>
                  <a:pt x="4379" y="1187"/>
                </a:lnTo>
                <a:lnTo>
                  <a:pt x="4377" y="1185"/>
                </a:lnTo>
                <a:lnTo>
                  <a:pt x="4375" y="1185"/>
                </a:lnTo>
                <a:lnTo>
                  <a:pt x="4375" y="1187"/>
                </a:lnTo>
                <a:lnTo>
                  <a:pt x="4375" y="1187"/>
                </a:lnTo>
                <a:lnTo>
                  <a:pt x="4377" y="1187"/>
                </a:lnTo>
                <a:lnTo>
                  <a:pt x="4379" y="1189"/>
                </a:lnTo>
                <a:lnTo>
                  <a:pt x="4379" y="1189"/>
                </a:lnTo>
                <a:close/>
                <a:moveTo>
                  <a:pt x="4375" y="1191"/>
                </a:moveTo>
                <a:lnTo>
                  <a:pt x="4377" y="1191"/>
                </a:lnTo>
                <a:lnTo>
                  <a:pt x="4377" y="1193"/>
                </a:lnTo>
                <a:lnTo>
                  <a:pt x="4377" y="1193"/>
                </a:lnTo>
                <a:lnTo>
                  <a:pt x="4377" y="1193"/>
                </a:lnTo>
                <a:lnTo>
                  <a:pt x="4377" y="1191"/>
                </a:lnTo>
                <a:lnTo>
                  <a:pt x="4377" y="1191"/>
                </a:lnTo>
                <a:lnTo>
                  <a:pt x="4375" y="1191"/>
                </a:lnTo>
                <a:close/>
                <a:moveTo>
                  <a:pt x="4346" y="1396"/>
                </a:moveTo>
                <a:lnTo>
                  <a:pt x="4346" y="1396"/>
                </a:lnTo>
                <a:lnTo>
                  <a:pt x="4344" y="1394"/>
                </a:lnTo>
                <a:lnTo>
                  <a:pt x="4344" y="1394"/>
                </a:lnTo>
                <a:lnTo>
                  <a:pt x="4344" y="1394"/>
                </a:lnTo>
                <a:lnTo>
                  <a:pt x="4344" y="1396"/>
                </a:lnTo>
                <a:lnTo>
                  <a:pt x="4344" y="1399"/>
                </a:lnTo>
                <a:lnTo>
                  <a:pt x="4344" y="1399"/>
                </a:lnTo>
                <a:lnTo>
                  <a:pt x="4344" y="1401"/>
                </a:lnTo>
                <a:lnTo>
                  <a:pt x="4344" y="1401"/>
                </a:lnTo>
                <a:lnTo>
                  <a:pt x="4344" y="1401"/>
                </a:lnTo>
                <a:lnTo>
                  <a:pt x="4344" y="1403"/>
                </a:lnTo>
                <a:lnTo>
                  <a:pt x="4346" y="1407"/>
                </a:lnTo>
                <a:lnTo>
                  <a:pt x="4346" y="1409"/>
                </a:lnTo>
                <a:lnTo>
                  <a:pt x="4346" y="1411"/>
                </a:lnTo>
                <a:lnTo>
                  <a:pt x="4346" y="1413"/>
                </a:lnTo>
                <a:lnTo>
                  <a:pt x="4348" y="1415"/>
                </a:lnTo>
                <a:lnTo>
                  <a:pt x="4348" y="1417"/>
                </a:lnTo>
                <a:lnTo>
                  <a:pt x="4348" y="1417"/>
                </a:lnTo>
                <a:lnTo>
                  <a:pt x="4350" y="1417"/>
                </a:lnTo>
                <a:lnTo>
                  <a:pt x="4350" y="1417"/>
                </a:lnTo>
                <a:lnTo>
                  <a:pt x="4350" y="1419"/>
                </a:lnTo>
                <a:lnTo>
                  <a:pt x="4352" y="1419"/>
                </a:lnTo>
                <a:lnTo>
                  <a:pt x="4352" y="1422"/>
                </a:lnTo>
                <a:lnTo>
                  <a:pt x="4352" y="1422"/>
                </a:lnTo>
                <a:lnTo>
                  <a:pt x="4354" y="1422"/>
                </a:lnTo>
                <a:lnTo>
                  <a:pt x="4354" y="1422"/>
                </a:lnTo>
                <a:lnTo>
                  <a:pt x="4354" y="1422"/>
                </a:lnTo>
                <a:lnTo>
                  <a:pt x="4354" y="1419"/>
                </a:lnTo>
                <a:lnTo>
                  <a:pt x="4354" y="1417"/>
                </a:lnTo>
                <a:lnTo>
                  <a:pt x="4354" y="1415"/>
                </a:lnTo>
                <a:lnTo>
                  <a:pt x="4356" y="1417"/>
                </a:lnTo>
                <a:lnTo>
                  <a:pt x="4356" y="1417"/>
                </a:lnTo>
                <a:lnTo>
                  <a:pt x="4358" y="1417"/>
                </a:lnTo>
                <a:lnTo>
                  <a:pt x="4358" y="1417"/>
                </a:lnTo>
                <a:lnTo>
                  <a:pt x="4360" y="1419"/>
                </a:lnTo>
                <a:lnTo>
                  <a:pt x="4360" y="1422"/>
                </a:lnTo>
                <a:lnTo>
                  <a:pt x="4360" y="1422"/>
                </a:lnTo>
                <a:lnTo>
                  <a:pt x="4356" y="1424"/>
                </a:lnTo>
                <a:lnTo>
                  <a:pt x="4356" y="1426"/>
                </a:lnTo>
                <a:lnTo>
                  <a:pt x="4356" y="1426"/>
                </a:lnTo>
                <a:lnTo>
                  <a:pt x="4356" y="1430"/>
                </a:lnTo>
                <a:lnTo>
                  <a:pt x="4356" y="1432"/>
                </a:lnTo>
                <a:lnTo>
                  <a:pt x="4356" y="1430"/>
                </a:lnTo>
                <a:lnTo>
                  <a:pt x="4358" y="1430"/>
                </a:lnTo>
                <a:lnTo>
                  <a:pt x="4360" y="1432"/>
                </a:lnTo>
                <a:lnTo>
                  <a:pt x="4360" y="1432"/>
                </a:lnTo>
                <a:lnTo>
                  <a:pt x="4362" y="1434"/>
                </a:lnTo>
                <a:lnTo>
                  <a:pt x="4365" y="1434"/>
                </a:lnTo>
                <a:lnTo>
                  <a:pt x="4367" y="1434"/>
                </a:lnTo>
                <a:lnTo>
                  <a:pt x="4367" y="1434"/>
                </a:lnTo>
                <a:lnTo>
                  <a:pt x="4367" y="1432"/>
                </a:lnTo>
                <a:lnTo>
                  <a:pt x="4369" y="1432"/>
                </a:lnTo>
                <a:lnTo>
                  <a:pt x="4371" y="1430"/>
                </a:lnTo>
                <a:lnTo>
                  <a:pt x="4371" y="1430"/>
                </a:lnTo>
                <a:lnTo>
                  <a:pt x="4371" y="1430"/>
                </a:lnTo>
                <a:lnTo>
                  <a:pt x="4373" y="1430"/>
                </a:lnTo>
                <a:lnTo>
                  <a:pt x="4377" y="1432"/>
                </a:lnTo>
                <a:lnTo>
                  <a:pt x="4377" y="1434"/>
                </a:lnTo>
                <a:lnTo>
                  <a:pt x="4381" y="1436"/>
                </a:lnTo>
                <a:lnTo>
                  <a:pt x="4381" y="1436"/>
                </a:lnTo>
                <a:lnTo>
                  <a:pt x="4383" y="1438"/>
                </a:lnTo>
                <a:lnTo>
                  <a:pt x="4383" y="1438"/>
                </a:lnTo>
                <a:lnTo>
                  <a:pt x="4383" y="1440"/>
                </a:lnTo>
                <a:lnTo>
                  <a:pt x="4383" y="1440"/>
                </a:lnTo>
                <a:lnTo>
                  <a:pt x="4385" y="1440"/>
                </a:lnTo>
                <a:lnTo>
                  <a:pt x="4385" y="1438"/>
                </a:lnTo>
                <a:lnTo>
                  <a:pt x="4383" y="1436"/>
                </a:lnTo>
                <a:lnTo>
                  <a:pt x="4383" y="1436"/>
                </a:lnTo>
                <a:lnTo>
                  <a:pt x="4383" y="1434"/>
                </a:lnTo>
                <a:lnTo>
                  <a:pt x="4383" y="1434"/>
                </a:lnTo>
                <a:lnTo>
                  <a:pt x="4383" y="1432"/>
                </a:lnTo>
                <a:lnTo>
                  <a:pt x="4381" y="1432"/>
                </a:lnTo>
                <a:lnTo>
                  <a:pt x="4381" y="1430"/>
                </a:lnTo>
                <a:lnTo>
                  <a:pt x="4381" y="1430"/>
                </a:lnTo>
                <a:lnTo>
                  <a:pt x="4383" y="1430"/>
                </a:lnTo>
                <a:lnTo>
                  <a:pt x="4383" y="1430"/>
                </a:lnTo>
                <a:lnTo>
                  <a:pt x="4385" y="1432"/>
                </a:lnTo>
                <a:lnTo>
                  <a:pt x="4388" y="1434"/>
                </a:lnTo>
                <a:lnTo>
                  <a:pt x="4388" y="1434"/>
                </a:lnTo>
                <a:lnTo>
                  <a:pt x="4392" y="1436"/>
                </a:lnTo>
                <a:lnTo>
                  <a:pt x="4392" y="1438"/>
                </a:lnTo>
                <a:lnTo>
                  <a:pt x="4392" y="1438"/>
                </a:lnTo>
                <a:lnTo>
                  <a:pt x="4394" y="1440"/>
                </a:lnTo>
                <a:lnTo>
                  <a:pt x="4394" y="1443"/>
                </a:lnTo>
                <a:lnTo>
                  <a:pt x="4394" y="1443"/>
                </a:lnTo>
                <a:lnTo>
                  <a:pt x="4396" y="1443"/>
                </a:lnTo>
                <a:lnTo>
                  <a:pt x="4398" y="1445"/>
                </a:lnTo>
                <a:lnTo>
                  <a:pt x="4400" y="1445"/>
                </a:lnTo>
                <a:lnTo>
                  <a:pt x="4402" y="1445"/>
                </a:lnTo>
                <a:lnTo>
                  <a:pt x="4402" y="1445"/>
                </a:lnTo>
                <a:lnTo>
                  <a:pt x="4402" y="1445"/>
                </a:lnTo>
                <a:lnTo>
                  <a:pt x="4404" y="1445"/>
                </a:lnTo>
                <a:lnTo>
                  <a:pt x="4402" y="1447"/>
                </a:lnTo>
                <a:lnTo>
                  <a:pt x="4402" y="1449"/>
                </a:lnTo>
                <a:lnTo>
                  <a:pt x="4404" y="1449"/>
                </a:lnTo>
                <a:lnTo>
                  <a:pt x="4404" y="1449"/>
                </a:lnTo>
                <a:lnTo>
                  <a:pt x="4406" y="1447"/>
                </a:lnTo>
                <a:lnTo>
                  <a:pt x="4406" y="1443"/>
                </a:lnTo>
                <a:lnTo>
                  <a:pt x="4406" y="1443"/>
                </a:lnTo>
                <a:lnTo>
                  <a:pt x="4404" y="1443"/>
                </a:lnTo>
                <a:lnTo>
                  <a:pt x="4404" y="1443"/>
                </a:lnTo>
                <a:lnTo>
                  <a:pt x="4402" y="1443"/>
                </a:lnTo>
                <a:lnTo>
                  <a:pt x="4400" y="1443"/>
                </a:lnTo>
                <a:lnTo>
                  <a:pt x="4402" y="1440"/>
                </a:lnTo>
                <a:lnTo>
                  <a:pt x="4402" y="1440"/>
                </a:lnTo>
                <a:lnTo>
                  <a:pt x="4400" y="1438"/>
                </a:lnTo>
                <a:lnTo>
                  <a:pt x="4400" y="1436"/>
                </a:lnTo>
                <a:lnTo>
                  <a:pt x="4398" y="1436"/>
                </a:lnTo>
                <a:lnTo>
                  <a:pt x="4398" y="1434"/>
                </a:lnTo>
                <a:lnTo>
                  <a:pt x="4398" y="1434"/>
                </a:lnTo>
                <a:lnTo>
                  <a:pt x="4402" y="1432"/>
                </a:lnTo>
                <a:lnTo>
                  <a:pt x="4402" y="1432"/>
                </a:lnTo>
                <a:lnTo>
                  <a:pt x="4402" y="1432"/>
                </a:lnTo>
                <a:lnTo>
                  <a:pt x="4400" y="1430"/>
                </a:lnTo>
                <a:lnTo>
                  <a:pt x="4400" y="1430"/>
                </a:lnTo>
                <a:lnTo>
                  <a:pt x="4398" y="1430"/>
                </a:lnTo>
                <a:lnTo>
                  <a:pt x="4396" y="1430"/>
                </a:lnTo>
                <a:lnTo>
                  <a:pt x="4396" y="1428"/>
                </a:lnTo>
                <a:lnTo>
                  <a:pt x="4394" y="1428"/>
                </a:lnTo>
                <a:lnTo>
                  <a:pt x="4394" y="1428"/>
                </a:lnTo>
                <a:lnTo>
                  <a:pt x="4394" y="1430"/>
                </a:lnTo>
                <a:lnTo>
                  <a:pt x="4394" y="1430"/>
                </a:lnTo>
                <a:lnTo>
                  <a:pt x="4394" y="1432"/>
                </a:lnTo>
                <a:lnTo>
                  <a:pt x="4394" y="1432"/>
                </a:lnTo>
                <a:lnTo>
                  <a:pt x="4392" y="1432"/>
                </a:lnTo>
                <a:lnTo>
                  <a:pt x="4390" y="1432"/>
                </a:lnTo>
                <a:lnTo>
                  <a:pt x="4390" y="1432"/>
                </a:lnTo>
                <a:lnTo>
                  <a:pt x="4390" y="1430"/>
                </a:lnTo>
                <a:lnTo>
                  <a:pt x="4390" y="1430"/>
                </a:lnTo>
                <a:lnTo>
                  <a:pt x="4390" y="1428"/>
                </a:lnTo>
                <a:lnTo>
                  <a:pt x="4390" y="1426"/>
                </a:lnTo>
                <a:lnTo>
                  <a:pt x="4388" y="1426"/>
                </a:lnTo>
                <a:lnTo>
                  <a:pt x="4385" y="1426"/>
                </a:lnTo>
                <a:lnTo>
                  <a:pt x="4383" y="1424"/>
                </a:lnTo>
                <a:lnTo>
                  <a:pt x="4381" y="1424"/>
                </a:lnTo>
                <a:lnTo>
                  <a:pt x="4381" y="1426"/>
                </a:lnTo>
                <a:lnTo>
                  <a:pt x="4379" y="1426"/>
                </a:lnTo>
                <a:lnTo>
                  <a:pt x="4379" y="1426"/>
                </a:lnTo>
                <a:lnTo>
                  <a:pt x="4377" y="1426"/>
                </a:lnTo>
                <a:lnTo>
                  <a:pt x="4377" y="1428"/>
                </a:lnTo>
                <a:lnTo>
                  <a:pt x="4379" y="1428"/>
                </a:lnTo>
                <a:lnTo>
                  <a:pt x="4379" y="1430"/>
                </a:lnTo>
                <a:lnTo>
                  <a:pt x="4379" y="1430"/>
                </a:lnTo>
                <a:lnTo>
                  <a:pt x="4379" y="1430"/>
                </a:lnTo>
                <a:lnTo>
                  <a:pt x="4377" y="1430"/>
                </a:lnTo>
                <a:lnTo>
                  <a:pt x="4377" y="1430"/>
                </a:lnTo>
                <a:lnTo>
                  <a:pt x="4373" y="1428"/>
                </a:lnTo>
                <a:lnTo>
                  <a:pt x="4373" y="1428"/>
                </a:lnTo>
                <a:lnTo>
                  <a:pt x="4373" y="1428"/>
                </a:lnTo>
                <a:lnTo>
                  <a:pt x="4371" y="1426"/>
                </a:lnTo>
                <a:lnTo>
                  <a:pt x="4371" y="1426"/>
                </a:lnTo>
                <a:lnTo>
                  <a:pt x="4371" y="1422"/>
                </a:lnTo>
                <a:lnTo>
                  <a:pt x="4369" y="1419"/>
                </a:lnTo>
                <a:lnTo>
                  <a:pt x="4369" y="1419"/>
                </a:lnTo>
                <a:lnTo>
                  <a:pt x="4371" y="1417"/>
                </a:lnTo>
                <a:lnTo>
                  <a:pt x="4371" y="1417"/>
                </a:lnTo>
                <a:lnTo>
                  <a:pt x="4371" y="1417"/>
                </a:lnTo>
                <a:lnTo>
                  <a:pt x="4369" y="1415"/>
                </a:lnTo>
                <a:lnTo>
                  <a:pt x="4367" y="1411"/>
                </a:lnTo>
                <a:lnTo>
                  <a:pt x="4367" y="1411"/>
                </a:lnTo>
                <a:lnTo>
                  <a:pt x="4367" y="1409"/>
                </a:lnTo>
                <a:lnTo>
                  <a:pt x="4367" y="1409"/>
                </a:lnTo>
                <a:lnTo>
                  <a:pt x="4367" y="1409"/>
                </a:lnTo>
                <a:lnTo>
                  <a:pt x="4369" y="1407"/>
                </a:lnTo>
                <a:lnTo>
                  <a:pt x="4369" y="1405"/>
                </a:lnTo>
                <a:lnTo>
                  <a:pt x="4369" y="1405"/>
                </a:lnTo>
                <a:lnTo>
                  <a:pt x="4369" y="1403"/>
                </a:lnTo>
                <a:lnTo>
                  <a:pt x="4369" y="1403"/>
                </a:lnTo>
                <a:lnTo>
                  <a:pt x="4369" y="1403"/>
                </a:lnTo>
                <a:lnTo>
                  <a:pt x="4369" y="1401"/>
                </a:lnTo>
                <a:lnTo>
                  <a:pt x="4371" y="1399"/>
                </a:lnTo>
                <a:lnTo>
                  <a:pt x="4373" y="1399"/>
                </a:lnTo>
                <a:lnTo>
                  <a:pt x="4375" y="1396"/>
                </a:lnTo>
                <a:lnTo>
                  <a:pt x="4377" y="1396"/>
                </a:lnTo>
                <a:lnTo>
                  <a:pt x="4379" y="1394"/>
                </a:lnTo>
                <a:lnTo>
                  <a:pt x="4379" y="1392"/>
                </a:lnTo>
                <a:lnTo>
                  <a:pt x="4381" y="1388"/>
                </a:lnTo>
                <a:lnTo>
                  <a:pt x="4381" y="1386"/>
                </a:lnTo>
                <a:lnTo>
                  <a:pt x="4383" y="1384"/>
                </a:lnTo>
                <a:lnTo>
                  <a:pt x="4383" y="1384"/>
                </a:lnTo>
                <a:lnTo>
                  <a:pt x="4381" y="1382"/>
                </a:lnTo>
                <a:lnTo>
                  <a:pt x="4381" y="1382"/>
                </a:lnTo>
                <a:lnTo>
                  <a:pt x="4381" y="1382"/>
                </a:lnTo>
                <a:lnTo>
                  <a:pt x="4381" y="1380"/>
                </a:lnTo>
                <a:lnTo>
                  <a:pt x="4381" y="1380"/>
                </a:lnTo>
                <a:lnTo>
                  <a:pt x="4379" y="1380"/>
                </a:lnTo>
                <a:lnTo>
                  <a:pt x="4379" y="1378"/>
                </a:lnTo>
                <a:lnTo>
                  <a:pt x="4377" y="1375"/>
                </a:lnTo>
                <a:lnTo>
                  <a:pt x="4377" y="1375"/>
                </a:lnTo>
                <a:lnTo>
                  <a:pt x="4377" y="1373"/>
                </a:lnTo>
                <a:lnTo>
                  <a:pt x="4377" y="1369"/>
                </a:lnTo>
                <a:lnTo>
                  <a:pt x="4379" y="1367"/>
                </a:lnTo>
                <a:lnTo>
                  <a:pt x="4379" y="1367"/>
                </a:lnTo>
                <a:lnTo>
                  <a:pt x="4379" y="1365"/>
                </a:lnTo>
                <a:lnTo>
                  <a:pt x="4379" y="1365"/>
                </a:lnTo>
                <a:lnTo>
                  <a:pt x="4379" y="1363"/>
                </a:lnTo>
                <a:lnTo>
                  <a:pt x="4379" y="1363"/>
                </a:lnTo>
                <a:lnTo>
                  <a:pt x="4377" y="1363"/>
                </a:lnTo>
                <a:lnTo>
                  <a:pt x="4377" y="1365"/>
                </a:lnTo>
                <a:lnTo>
                  <a:pt x="4375" y="1365"/>
                </a:lnTo>
                <a:lnTo>
                  <a:pt x="4375" y="1365"/>
                </a:lnTo>
                <a:lnTo>
                  <a:pt x="4373" y="1365"/>
                </a:lnTo>
                <a:lnTo>
                  <a:pt x="4371" y="1365"/>
                </a:lnTo>
                <a:lnTo>
                  <a:pt x="4369" y="1365"/>
                </a:lnTo>
                <a:lnTo>
                  <a:pt x="4365" y="1361"/>
                </a:lnTo>
                <a:lnTo>
                  <a:pt x="4362" y="1361"/>
                </a:lnTo>
                <a:lnTo>
                  <a:pt x="4362" y="1361"/>
                </a:lnTo>
                <a:lnTo>
                  <a:pt x="4360" y="1361"/>
                </a:lnTo>
                <a:lnTo>
                  <a:pt x="4358" y="1361"/>
                </a:lnTo>
                <a:lnTo>
                  <a:pt x="4358" y="1361"/>
                </a:lnTo>
                <a:lnTo>
                  <a:pt x="4356" y="1363"/>
                </a:lnTo>
                <a:lnTo>
                  <a:pt x="4354" y="1363"/>
                </a:lnTo>
                <a:lnTo>
                  <a:pt x="4354" y="1365"/>
                </a:lnTo>
                <a:lnTo>
                  <a:pt x="4354" y="1367"/>
                </a:lnTo>
                <a:lnTo>
                  <a:pt x="4354" y="1367"/>
                </a:lnTo>
                <a:lnTo>
                  <a:pt x="4352" y="1375"/>
                </a:lnTo>
                <a:lnTo>
                  <a:pt x="4352" y="1378"/>
                </a:lnTo>
                <a:lnTo>
                  <a:pt x="4352" y="1378"/>
                </a:lnTo>
                <a:lnTo>
                  <a:pt x="4352" y="1380"/>
                </a:lnTo>
                <a:lnTo>
                  <a:pt x="4352" y="1382"/>
                </a:lnTo>
                <a:lnTo>
                  <a:pt x="4352" y="1384"/>
                </a:lnTo>
                <a:lnTo>
                  <a:pt x="4352" y="1386"/>
                </a:lnTo>
                <a:lnTo>
                  <a:pt x="4350" y="1388"/>
                </a:lnTo>
                <a:lnTo>
                  <a:pt x="4350" y="1390"/>
                </a:lnTo>
                <a:lnTo>
                  <a:pt x="4350" y="1392"/>
                </a:lnTo>
                <a:lnTo>
                  <a:pt x="4350" y="1394"/>
                </a:lnTo>
                <a:lnTo>
                  <a:pt x="4352" y="1396"/>
                </a:lnTo>
                <a:lnTo>
                  <a:pt x="4352" y="1396"/>
                </a:lnTo>
                <a:lnTo>
                  <a:pt x="4352" y="1399"/>
                </a:lnTo>
                <a:lnTo>
                  <a:pt x="4352" y="1399"/>
                </a:lnTo>
                <a:lnTo>
                  <a:pt x="4350" y="1399"/>
                </a:lnTo>
                <a:lnTo>
                  <a:pt x="4348" y="1399"/>
                </a:lnTo>
                <a:lnTo>
                  <a:pt x="4348" y="1399"/>
                </a:lnTo>
                <a:lnTo>
                  <a:pt x="4346" y="1396"/>
                </a:lnTo>
                <a:lnTo>
                  <a:pt x="4346" y="1396"/>
                </a:lnTo>
                <a:close/>
                <a:moveTo>
                  <a:pt x="4381" y="1189"/>
                </a:moveTo>
                <a:lnTo>
                  <a:pt x="4381" y="1189"/>
                </a:lnTo>
                <a:lnTo>
                  <a:pt x="4381" y="1189"/>
                </a:lnTo>
                <a:lnTo>
                  <a:pt x="4379" y="1189"/>
                </a:lnTo>
                <a:lnTo>
                  <a:pt x="4379" y="1189"/>
                </a:lnTo>
                <a:lnTo>
                  <a:pt x="4381" y="1189"/>
                </a:lnTo>
                <a:lnTo>
                  <a:pt x="4381" y="1189"/>
                </a:lnTo>
                <a:close/>
                <a:moveTo>
                  <a:pt x="4375" y="1357"/>
                </a:moveTo>
                <a:lnTo>
                  <a:pt x="4375" y="1357"/>
                </a:lnTo>
                <a:lnTo>
                  <a:pt x="4375" y="1354"/>
                </a:lnTo>
                <a:lnTo>
                  <a:pt x="4373" y="1354"/>
                </a:lnTo>
                <a:lnTo>
                  <a:pt x="4373" y="1357"/>
                </a:lnTo>
                <a:lnTo>
                  <a:pt x="4373" y="1357"/>
                </a:lnTo>
                <a:lnTo>
                  <a:pt x="4373" y="1357"/>
                </a:lnTo>
                <a:lnTo>
                  <a:pt x="4373" y="1359"/>
                </a:lnTo>
                <a:lnTo>
                  <a:pt x="4375" y="1357"/>
                </a:lnTo>
                <a:close/>
                <a:moveTo>
                  <a:pt x="4375" y="1334"/>
                </a:moveTo>
                <a:lnTo>
                  <a:pt x="4375" y="1334"/>
                </a:lnTo>
                <a:lnTo>
                  <a:pt x="4373" y="1336"/>
                </a:lnTo>
                <a:lnTo>
                  <a:pt x="4375" y="1336"/>
                </a:lnTo>
                <a:lnTo>
                  <a:pt x="4375" y="1336"/>
                </a:lnTo>
                <a:lnTo>
                  <a:pt x="4375" y="1334"/>
                </a:lnTo>
                <a:lnTo>
                  <a:pt x="4375" y="1334"/>
                </a:lnTo>
                <a:close/>
                <a:moveTo>
                  <a:pt x="4362" y="1352"/>
                </a:moveTo>
                <a:lnTo>
                  <a:pt x="4362" y="1354"/>
                </a:lnTo>
                <a:lnTo>
                  <a:pt x="4365" y="1354"/>
                </a:lnTo>
                <a:lnTo>
                  <a:pt x="4365" y="1354"/>
                </a:lnTo>
                <a:lnTo>
                  <a:pt x="4365" y="1354"/>
                </a:lnTo>
                <a:lnTo>
                  <a:pt x="4365" y="1352"/>
                </a:lnTo>
                <a:lnTo>
                  <a:pt x="4365" y="1352"/>
                </a:lnTo>
                <a:lnTo>
                  <a:pt x="4362" y="1352"/>
                </a:lnTo>
                <a:close/>
                <a:moveTo>
                  <a:pt x="4373" y="1327"/>
                </a:moveTo>
                <a:lnTo>
                  <a:pt x="4373" y="1327"/>
                </a:lnTo>
                <a:lnTo>
                  <a:pt x="4373" y="1329"/>
                </a:lnTo>
                <a:lnTo>
                  <a:pt x="4373" y="1329"/>
                </a:lnTo>
                <a:lnTo>
                  <a:pt x="4373" y="1329"/>
                </a:lnTo>
                <a:lnTo>
                  <a:pt x="4373" y="1329"/>
                </a:lnTo>
                <a:lnTo>
                  <a:pt x="4373" y="1327"/>
                </a:lnTo>
                <a:close/>
                <a:moveTo>
                  <a:pt x="4207" y="1325"/>
                </a:moveTo>
                <a:lnTo>
                  <a:pt x="4207" y="1323"/>
                </a:lnTo>
                <a:lnTo>
                  <a:pt x="4205" y="1325"/>
                </a:lnTo>
                <a:lnTo>
                  <a:pt x="4205" y="1325"/>
                </a:lnTo>
                <a:lnTo>
                  <a:pt x="4205" y="1325"/>
                </a:lnTo>
                <a:lnTo>
                  <a:pt x="4205" y="1325"/>
                </a:lnTo>
                <a:lnTo>
                  <a:pt x="4207" y="1325"/>
                </a:lnTo>
                <a:lnTo>
                  <a:pt x="4209" y="1325"/>
                </a:lnTo>
                <a:lnTo>
                  <a:pt x="4209" y="1325"/>
                </a:lnTo>
                <a:lnTo>
                  <a:pt x="4209" y="1325"/>
                </a:lnTo>
                <a:lnTo>
                  <a:pt x="4209" y="1323"/>
                </a:lnTo>
                <a:lnTo>
                  <a:pt x="4207" y="1325"/>
                </a:lnTo>
                <a:close/>
                <a:moveTo>
                  <a:pt x="4111" y="1619"/>
                </a:moveTo>
                <a:lnTo>
                  <a:pt x="4111" y="1619"/>
                </a:lnTo>
                <a:lnTo>
                  <a:pt x="4111" y="1619"/>
                </a:lnTo>
                <a:lnTo>
                  <a:pt x="4111" y="1621"/>
                </a:lnTo>
                <a:lnTo>
                  <a:pt x="4111" y="1619"/>
                </a:lnTo>
                <a:lnTo>
                  <a:pt x="4111" y="1619"/>
                </a:lnTo>
                <a:lnTo>
                  <a:pt x="4111" y="1619"/>
                </a:lnTo>
                <a:close/>
                <a:moveTo>
                  <a:pt x="3411" y="1700"/>
                </a:moveTo>
                <a:lnTo>
                  <a:pt x="3413" y="1700"/>
                </a:lnTo>
                <a:lnTo>
                  <a:pt x="3413" y="1698"/>
                </a:lnTo>
                <a:lnTo>
                  <a:pt x="3411" y="1696"/>
                </a:lnTo>
                <a:lnTo>
                  <a:pt x="3409" y="1698"/>
                </a:lnTo>
                <a:lnTo>
                  <a:pt x="3411" y="1698"/>
                </a:lnTo>
                <a:lnTo>
                  <a:pt x="3411" y="1698"/>
                </a:lnTo>
                <a:lnTo>
                  <a:pt x="3411" y="1700"/>
                </a:lnTo>
                <a:close/>
                <a:moveTo>
                  <a:pt x="3413" y="1935"/>
                </a:moveTo>
                <a:lnTo>
                  <a:pt x="3413" y="1935"/>
                </a:lnTo>
                <a:lnTo>
                  <a:pt x="3411" y="1935"/>
                </a:lnTo>
                <a:lnTo>
                  <a:pt x="3409" y="1935"/>
                </a:lnTo>
                <a:lnTo>
                  <a:pt x="3409" y="1937"/>
                </a:lnTo>
                <a:lnTo>
                  <a:pt x="3407" y="1937"/>
                </a:lnTo>
                <a:lnTo>
                  <a:pt x="3409" y="1939"/>
                </a:lnTo>
                <a:lnTo>
                  <a:pt x="3409" y="1941"/>
                </a:lnTo>
                <a:lnTo>
                  <a:pt x="3413" y="1941"/>
                </a:lnTo>
                <a:lnTo>
                  <a:pt x="3413" y="1941"/>
                </a:lnTo>
                <a:lnTo>
                  <a:pt x="3415" y="1941"/>
                </a:lnTo>
                <a:lnTo>
                  <a:pt x="3417" y="1941"/>
                </a:lnTo>
                <a:lnTo>
                  <a:pt x="3417" y="1939"/>
                </a:lnTo>
                <a:lnTo>
                  <a:pt x="3415" y="1937"/>
                </a:lnTo>
                <a:lnTo>
                  <a:pt x="3413" y="1935"/>
                </a:lnTo>
                <a:close/>
                <a:moveTo>
                  <a:pt x="3244" y="1809"/>
                </a:moveTo>
                <a:lnTo>
                  <a:pt x="3241" y="1809"/>
                </a:lnTo>
                <a:lnTo>
                  <a:pt x="3241" y="1807"/>
                </a:lnTo>
                <a:lnTo>
                  <a:pt x="3239" y="1807"/>
                </a:lnTo>
                <a:lnTo>
                  <a:pt x="3239" y="1809"/>
                </a:lnTo>
                <a:lnTo>
                  <a:pt x="3239" y="1809"/>
                </a:lnTo>
                <a:lnTo>
                  <a:pt x="3244" y="1809"/>
                </a:lnTo>
                <a:close/>
                <a:moveTo>
                  <a:pt x="3388" y="1449"/>
                </a:moveTo>
                <a:lnTo>
                  <a:pt x="3388" y="1449"/>
                </a:lnTo>
                <a:lnTo>
                  <a:pt x="3386" y="1449"/>
                </a:lnTo>
                <a:lnTo>
                  <a:pt x="3384" y="1449"/>
                </a:lnTo>
                <a:lnTo>
                  <a:pt x="3384" y="1447"/>
                </a:lnTo>
                <a:lnTo>
                  <a:pt x="3382" y="1449"/>
                </a:lnTo>
                <a:lnTo>
                  <a:pt x="3382" y="1449"/>
                </a:lnTo>
                <a:lnTo>
                  <a:pt x="3382" y="1449"/>
                </a:lnTo>
                <a:lnTo>
                  <a:pt x="3380" y="1451"/>
                </a:lnTo>
                <a:lnTo>
                  <a:pt x="3382" y="1451"/>
                </a:lnTo>
                <a:lnTo>
                  <a:pt x="3384" y="1453"/>
                </a:lnTo>
                <a:lnTo>
                  <a:pt x="3386" y="1453"/>
                </a:lnTo>
                <a:lnTo>
                  <a:pt x="3392" y="1453"/>
                </a:lnTo>
                <a:lnTo>
                  <a:pt x="3394" y="1451"/>
                </a:lnTo>
                <a:lnTo>
                  <a:pt x="3396" y="1451"/>
                </a:lnTo>
                <a:lnTo>
                  <a:pt x="3396" y="1451"/>
                </a:lnTo>
                <a:lnTo>
                  <a:pt x="3396" y="1451"/>
                </a:lnTo>
                <a:lnTo>
                  <a:pt x="3392" y="1449"/>
                </a:lnTo>
                <a:lnTo>
                  <a:pt x="3388" y="1449"/>
                </a:lnTo>
                <a:close/>
                <a:moveTo>
                  <a:pt x="3459" y="1334"/>
                </a:moveTo>
                <a:lnTo>
                  <a:pt x="3457" y="1336"/>
                </a:lnTo>
                <a:lnTo>
                  <a:pt x="3457" y="1338"/>
                </a:lnTo>
                <a:lnTo>
                  <a:pt x="3457" y="1338"/>
                </a:lnTo>
                <a:lnTo>
                  <a:pt x="3459" y="1338"/>
                </a:lnTo>
                <a:lnTo>
                  <a:pt x="3459" y="1336"/>
                </a:lnTo>
                <a:lnTo>
                  <a:pt x="3459" y="1334"/>
                </a:lnTo>
                <a:lnTo>
                  <a:pt x="3461" y="1334"/>
                </a:lnTo>
                <a:lnTo>
                  <a:pt x="3461" y="1329"/>
                </a:lnTo>
                <a:lnTo>
                  <a:pt x="3459" y="1334"/>
                </a:lnTo>
                <a:close/>
                <a:moveTo>
                  <a:pt x="3443" y="1923"/>
                </a:moveTo>
                <a:lnTo>
                  <a:pt x="3443" y="1923"/>
                </a:lnTo>
                <a:lnTo>
                  <a:pt x="3440" y="1923"/>
                </a:lnTo>
                <a:lnTo>
                  <a:pt x="3440" y="1925"/>
                </a:lnTo>
                <a:lnTo>
                  <a:pt x="3440" y="1925"/>
                </a:lnTo>
                <a:lnTo>
                  <a:pt x="3438" y="1925"/>
                </a:lnTo>
                <a:lnTo>
                  <a:pt x="3438" y="1927"/>
                </a:lnTo>
                <a:lnTo>
                  <a:pt x="3438" y="1929"/>
                </a:lnTo>
                <a:lnTo>
                  <a:pt x="3438" y="1929"/>
                </a:lnTo>
                <a:lnTo>
                  <a:pt x="3438" y="1929"/>
                </a:lnTo>
                <a:lnTo>
                  <a:pt x="3438" y="1929"/>
                </a:lnTo>
                <a:lnTo>
                  <a:pt x="3440" y="1929"/>
                </a:lnTo>
                <a:lnTo>
                  <a:pt x="3443" y="1929"/>
                </a:lnTo>
                <a:lnTo>
                  <a:pt x="3445" y="1929"/>
                </a:lnTo>
                <a:lnTo>
                  <a:pt x="3445" y="1927"/>
                </a:lnTo>
                <a:lnTo>
                  <a:pt x="3445" y="1927"/>
                </a:lnTo>
                <a:lnTo>
                  <a:pt x="3445" y="1925"/>
                </a:lnTo>
                <a:lnTo>
                  <a:pt x="3445" y="1923"/>
                </a:lnTo>
                <a:lnTo>
                  <a:pt x="3443" y="1923"/>
                </a:lnTo>
                <a:close/>
                <a:moveTo>
                  <a:pt x="3252" y="1809"/>
                </a:moveTo>
                <a:lnTo>
                  <a:pt x="3252" y="1809"/>
                </a:lnTo>
                <a:lnTo>
                  <a:pt x="3252" y="1807"/>
                </a:lnTo>
                <a:lnTo>
                  <a:pt x="3252" y="1805"/>
                </a:lnTo>
                <a:lnTo>
                  <a:pt x="3252" y="1805"/>
                </a:lnTo>
                <a:lnTo>
                  <a:pt x="3252" y="1805"/>
                </a:lnTo>
                <a:lnTo>
                  <a:pt x="3252" y="1805"/>
                </a:lnTo>
                <a:lnTo>
                  <a:pt x="3250" y="1807"/>
                </a:lnTo>
                <a:lnTo>
                  <a:pt x="3250" y="1807"/>
                </a:lnTo>
                <a:lnTo>
                  <a:pt x="3250" y="1807"/>
                </a:lnTo>
                <a:lnTo>
                  <a:pt x="3248" y="1807"/>
                </a:lnTo>
                <a:lnTo>
                  <a:pt x="3250" y="1807"/>
                </a:lnTo>
                <a:lnTo>
                  <a:pt x="3252" y="1809"/>
                </a:lnTo>
                <a:lnTo>
                  <a:pt x="3252" y="1809"/>
                </a:lnTo>
                <a:close/>
                <a:moveTo>
                  <a:pt x="3262" y="1814"/>
                </a:moveTo>
                <a:lnTo>
                  <a:pt x="3262" y="1814"/>
                </a:lnTo>
                <a:lnTo>
                  <a:pt x="3260" y="1814"/>
                </a:lnTo>
                <a:lnTo>
                  <a:pt x="3260" y="1814"/>
                </a:lnTo>
                <a:lnTo>
                  <a:pt x="3260" y="1816"/>
                </a:lnTo>
                <a:lnTo>
                  <a:pt x="3260" y="1816"/>
                </a:lnTo>
                <a:lnTo>
                  <a:pt x="3260" y="1818"/>
                </a:lnTo>
                <a:lnTo>
                  <a:pt x="3260" y="1818"/>
                </a:lnTo>
                <a:lnTo>
                  <a:pt x="3260" y="1818"/>
                </a:lnTo>
                <a:lnTo>
                  <a:pt x="3262" y="1818"/>
                </a:lnTo>
                <a:lnTo>
                  <a:pt x="3262" y="1818"/>
                </a:lnTo>
                <a:lnTo>
                  <a:pt x="3262" y="1816"/>
                </a:lnTo>
                <a:lnTo>
                  <a:pt x="3262" y="1816"/>
                </a:lnTo>
                <a:lnTo>
                  <a:pt x="3262" y="1816"/>
                </a:lnTo>
                <a:lnTo>
                  <a:pt x="3262" y="1814"/>
                </a:lnTo>
                <a:close/>
                <a:moveTo>
                  <a:pt x="3308" y="1822"/>
                </a:moveTo>
                <a:lnTo>
                  <a:pt x="3306" y="1822"/>
                </a:lnTo>
                <a:lnTo>
                  <a:pt x="3306" y="1822"/>
                </a:lnTo>
                <a:lnTo>
                  <a:pt x="3306" y="1822"/>
                </a:lnTo>
                <a:lnTo>
                  <a:pt x="3306" y="1824"/>
                </a:lnTo>
                <a:lnTo>
                  <a:pt x="3308" y="1824"/>
                </a:lnTo>
                <a:lnTo>
                  <a:pt x="3308" y="1824"/>
                </a:lnTo>
                <a:lnTo>
                  <a:pt x="3308" y="1824"/>
                </a:lnTo>
                <a:lnTo>
                  <a:pt x="3308" y="1822"/>
                </a:lnTo>
                <a:close/>
                <a:moveTo>
                  <a:pt x="3359" y="2348"/>
                </a:moveTo>
                <a:lnTo>
                  <a:pt x="3357" y="2348"/>
                </a:lnTo>
                <a:lnTo>
                  <a:pt x="3357" y="2348"/>
                </a:lnTo>
                <a:lnTo>
                  <a:pt x="3357" y="2350"/>
                </a:lnTo>
                <a:lnTo>
                  <a:pt x="3357" y="2350"/>
                </a:lnTo>
                <a:lnTo>
                  <a:pt x="3359" y="2350"/>
                </a:lnTo>
                <a:lnTo>
                  <a:pt x="3359" y="2348"/>
                </a:lnTo>
                <a:lnTo>
                  <a:pt x="3359" y="2348"/>
                </a:lnTo>
                <a:close/>
                <a:moveTo>
                  <a:pt x="3629" y="2399"/>
                </a:moveTo>
                <a:lnTo>
                  <a:pt x="3627" y="2399"/>
                </a:lnTo>
                <a:lnTo>
                  <a:pt x="3627" y="2399"/>
                </a:lnTo>
                <a:lnTo>
                  <a:pt x="3627" y="2399"/>
                </a:lnTo>
                <a:lnTo>
                  <a:pt x="3625" y="2399"/>
                </a:lnTo>
                <a:lnTo>
                  <a:pt x="3623" y="2399"/>
                </a:lnTo>
                <a:lnTo>
                  <a:pt x="3621" y="2401"/>
                </a:lnTo>
                <a:lnTo>
                  <a:pt x="3621" y="2401"/>
                </a:lnTo>
                <a:lnTo>
                  <a:pt x="3619" y="2401"/>
                </a:lnTo>
                <a:lnTo>
                  <a:pt x="3616" y="2403"/>
                </a:lnTo>
                <a:lnTo>
                  <a:pt x="3616" y="2403"/>
                </a:lnTo>
                <a:lnTo>
                  <a:pt x="3614" y="2401"/>
                </a:lnTo>
                <a:lnTo>
                  <a:pt x="3612" y="2401"/>
                </a:lnTo>
                <a:lnTo>
                  <a:pt x="3614" y="2399"/>
                </a:lnTo>
                <a:lnTo>
                  <a:pt x="3616" y="2399"/>
                </a:lnTo>
                <a:lnTo>
                  <a:pt x="3616" y="2399"/>
                </a:lnTo>
                <a:lnTo>
                  <a:pt x="3616" y="2399"/>
                </a:lnTo>
                <a:lnTo>
                  <a:pt x="3616" y="2396"/>
                </a:lnTo>
                <a:lnTo>
                  <a:pt x="3614" y="2396"/>
                </a:lnTo>
                <a:lnTo>
                  <a:pt x="3612" y="2399"/>
                </a:lnTo>
                <a:lnTo>
                  <a:pt x="3610" y="2399"/>
                </a:lnTo>
                <a:lnTo>
                  <a:pt x="3610" y="2399"/>
                </a:lnTo>
                <a:lnTo>
                  <a:pt x="3608" y="2399"/>
                </a:lnTo>
                <a:lnTo>
                  <a:pt x="3608" y="2396"/>
                </a:lnTo>
                <a:lnTo>
                  <a:pt x="3608" y="2396"/>
                </a:lnTo>
                <a:lnTo>
                  <a:pt x="3608" y="2394"/>
                </a:lnTo>
                <a:lnTo>
                  <a:pt x="3610" y="2394"/>
                </a:lnTo>
                <a:lnTo>
                  <a:pt x="3608" y="2392"/>
                </a:lnTo>
                <a:lnTo>
                  <a:pt x="3608" y="2392"/>
                </a:lnTo>
                <a:lnTo>
                  <a:pt x="3608" y="2392"/>
                </a:lnTo>
                <a:lnTo>
                  <a:pt x="3608" y="2390"/>
                </a:lnTo>
                <a:lnTo>
                  <a:pt x="3608" y="2390"/>
                </a:lnTo>
                <a:lnTo>
                  <a:pt x="3608" y="2390"/>
                </a:lnTo>
                <a:lnTo>
                  <a:pt x="3606" y="2390"/>
                </a:lnTo>
                <a:lnTo>
                  <a:pt x="3606" y="2392"/>
                </a:lnTo>
                <a:lnTo>
                  <a:pt x="3604" y="2394"/>
                </a:lnTo>
                <a:lnTo>
                  <a:pt x="3604" y="2396"/>
                </a:lnTo>
                <a:lnTo>
                  <a:pt x="3604" y="2396"/>
                </a:lnTo>
                <a:lnTo>
                  <a:pt x="3604" y="2399"/>
                </a:lnTo>
                <a:lnTo>
                  <a:pt x="3604" y="2399"/>
                </a:lnTo>
                <a:lnTo>
                  <a:pt x="3604" y="2399"/>
                </a:lnTo>
                <a:lnTo>
                  <a:pt x="3606" y="2399"/>
                </a:lnTo>
                <a:lnTo>
                  <a:pt x="3606" y="2401"/>
                </a:lnTo>
                <a:lnTo>
                  <a:pt x="3604" y="2401"/>
                </a:lnTo>
                <a:lnTo>
                  <a:pt x="3604" y="2401"/>
                </a:lnTo>
                <a:lnTo>
                  <a:pt x="3606" y="2403"/>
                </a:lnTo>
                <a:lnTo>
                  <a:pt x="3604" y="2403"/>
                </a:lnTo>
                <a:lnTo>
                  <a:pt x="3606" y="2405"/>
                </a:lnTo>
                <a:lnTo>
                  <a:pt x="3606" y="2405"/>
                </a:lnTo>
                <a:lnTo>
                  <a:pt x="3606" y="2407"/>
                </a:lnTo>
                <a:lnTo>
                  <a:pt x="3604" y="2407"/>
                </a:lnTo>
                <a:lnTo>
                  <a:pt x="3604" y="2407"/>
                </a:lnTo>
                <a:lnTo>
                  <a:pt x="3604" y="2409"/>
                </a:lnTo>
                <a:lnTo>
                  <a:pt x="3604" y="2409"/>
                </a:lnTo>
                <a:lnTo>
                  <a:pt x="3606" y="2409"/>
                </a:lnTo>
                <a:lnTo>
                  <a:pt x="3608" y="2409"/>
                </a:lnTo>
                <a:lnTo>
                  <a:pt x="3608" y="2409"/>
                </a:lnTo>
                <a:lnTo>
                  <a:pt x="3610" y="2407"/>
                </a:lnTo>
                <a:lnTo>
                  <a:pt x="3612" y="2407"/>
                </a:lnTo>
                <a:lnTo>
                  <a:pt x="3612" y="2407"/>
                </a:lnTo>
                <a:lnTo>
                  <a:pt x="3614" y="2409"/>
                </a:lnTo>
                <a:lnTo>
                  <a:pt x="3616" y="2409"/>
                </a:lnTo>
                <a:lnTo>
                  <a:pt x="3616" y="2409"/>
                </a:lnTo>
                <a:lnTo>
                  <a:pt x="3619" y="2409"/>
                </a:lnTo>
                <a:lnTo>
                  <a:pt x="3619" y="2409"/>
                </a:lnTo>
                <a:lnTo>
                  <a:pt x="3619" y="2409"/>
                </a:lnTo>
                <a:lnTo>
                  <a:pt x="3621" y="2409"/>
                </a:lnTo>
                <a:lnTo>
                  <a:pt x="3623" y="2409"/>
                </a:lnTo>
                <a:lnTo>
                  <a:pt x="3623" y="2409"/>
                </a:lnTo>
                <a:lnTo>
                  <a:pt x="3625" y="2409"/>
                </a:lnTo>
                <a:lnTo>
                  <a:pt x="3625" y="2409"/>
                </a:lnTo>
                <a:lnTo>
                  <a:pt x="3625" y="2409"/>
                </a:lnTo>
                <a:lnTo>
                  <a:pt x="3627" y="2407"/>
                </a:lnTo>
                <a:lnTo>
                  <a:pt x="3625" y="2407"/>
                </a:lnTo>
                <a:lnTo>
                  <a:pt x="3625" y="2407"/>
                </a:lnTo>
                <a:lnTo>
                  <a:pt x="3623" y="2407"/>
                </a:lnTo>
                <a:lnTo>
                  <a:pt x="3623" y="2407"/>
                </a:lnTo>
                <a:lnTo>
                  <a:pt x="3621" y="2407"/>
                </a:lnTo>
                <a:lnTo>
                  <a:pt x="3621" y="2407"/>
                </a:lnTo>
                <a:lnTo>
                  <a:pt x="3619" y="2407"/>
                </a:lnTo>
                <a:lnTo>
                  <a:pt x="3619" y="2405"/>
                </a:lnTo>
                <a:lnTo>
                  <a:pt x="3619" y="2405"/>
                </a:lnTo>
                <a:lnTo>
                  <a:pt x="3619" y="2405"/>
                </a:lnTo>
                <a:lnTo>
                  <a:pt x="3621" y="2405"/>
                </a:lnTo>
                <a:lnTo>
                  <a:pt x="3621" y="2405"/>
                </a:lnTo>
                <a:lnTo>
                  <a:pt x="3621" y="2403"/>
                </a:lnTo>
                <a:lnTo>
                  <a:pt x="3621" y="2403"/>
                </a:lnTo>
                <a:lnTo>
                  <a:pt x="3625" y="2403"/>
                </a:lnTo>
                <a:lnTo>
                  <a:pt x="3625" y="2403"/>
                </a:lnTo>
                <a:lnTo>
                  <a:pt x="3627" y="2405"/>
                </a:lnTo>
                <a:lnTo>
                  <a:pt x="3627" y="2405"/>
                </a:lnTo>
                <a:lnTo>
                  <a:pt x="3627" y="2405"/>
                </a:lnTo>
                <a:lnTo>
                  <a:pt x="3627" y="2405"/>
                </a:lnTo>
                <a:lnTo>
                  <a:pt x="3627" y="2403"/>
                </a:lnTo>
                <a:lnTo>
                  <a:pt x="3629" y="2403"/>
                </a:lnTo>
                <a:lnTo>
                  <a:pt x="3629" y="2403"/>
                </a:lnTo>
                <a:lnTo>
                  <a:pt x="3629" y="2401"/>
                </a:lnTo>
                <a:lnTo>
                  <a:pt x="3629" y="2399"/>
                </a:lnTo>
                <a:lnTo>
                  <a:pt x="3629" y="2399"/>
                </a:lnTo>
                <a:close/>
                <a:moveTo>
                  <a:pt x="3671" y="1585"/>
                </a:moveTo>
                <a:lnTo>
                  <a:pt x="3671" y="1585"/>
                </a:lnTo>
                <a:lnTo>
                  <a:pt x="3671" y="1585"/>
                </a:lnTo>
                <a:lnTo>
                  <a:pt x="3671" y="1583"/>
                </a:lnTo>
                <a:lnTo>
                  <a:pt x="3671" y="1583"/>
                </a:lnTo>
                <a:lnTo>
                  <a:pt x="3671" y="1585"/>
                </a:lnTo>
                <a:lnTo>
                  <a:pt x="3671" y="1585"/>
                </a:lnTo>
                <a:lnTo>
                  <a:pt x="3671" y="1585"/>
                </a:lnTo>
                <a:lnTo>
                  <a:pt x="3671" y="1585"/>
                </a:lnTo>
                <a:close/>
                <a:moveTo>
                  <a:pt x="3792" y="1524"/>
                </a:moveTo>
                <a:lnTo>
                  <a:pt x="3792" y="1524"/>
                </a:lnTo>
                <a:lnTo>
                  <a:pt x="3792" y="1522"/>
                </a:lnTo>
                <a:lnTo>
                  <a:pt x="3790" y="1520"/>
                </a:lnTo>
                <a:lnTo>
                  <a:pt x="3790" y="1520"/>
                </a:lnTo>
                <a:lnTo>
                  <a:pt x="3790" y="1520"/>
                </a:lnTo>
                <a:lnTo>
                  <a:pt x="3790" y="1520"/>
                </a:lnTo>
                <a:lnTo>
                  <a:pt x="3788" y="1514"/>
                </a:lnTo>
                <a:lnTo>
                  <a:pt x="3788" y="1514"/>
                </a:lnTo>
                <a:lnTo>
                  <a:pt x="3788" y="1514"/>
                </a:lnTo>
                <a:lnTo>
                  <a:pt x="3786" y="1510"/>
                </a:lnTo>
                <a:lnTo>
                  <a:pt x="3786" y="1510"/>
                </a:lnTo>
                <a:lnTo>
                  <a:pt x="3784" y="1510"/>
                </a:lnTo>
                <a:lnTo>
                  <a:pt x="3784" y="1510"/>
                </a:lnTo>
                <a:lnTo>
                  <a:pt x="3784" y="1508"/>
                </a:lnTo>
                <a:lnTo>
                  <a:pt x="3784" y="1508"/>
                </a:lnTo>
                <a:lnTo>
                  <a:pt x="3784" y="1508"/>
                </a:lnTo>
                <a:lnTo>
                  <a:pt x="3782" y="1503"/>
                </a:lnTo>
                <a:lnTo>
                  <a:pt x="3780" y="1501"/>
                </a:lnTo>
                <a:lnTo>
                  <a:pt x="3780" y="1501"/>
                </a:lnTo>
                <a:lnTo>
                  <a:pt x="3780" y="1501"/>
                </a:lnTo>
                <a:lnTo>
                  <a:pt x="3780" y="1501"/>
                </a:lnTo>
                <a:lnTo>
                  <a:pt x="3778" y="1497"/>
                </a:lnTo>
                <a:lnTo>
                  <a:pt x="3772" y="1493"/>
                </a:lnTo>
                <a:lnTo>
                  <a:pt x="3769" y="1491"/>
                </a:lnTo>
                <a:lnTo>
                  <a:pt x="3769" y="1491"/>
                </a:lnTo>
                <a:lnTo>
                  <a:pt x="3767" y="1491"/>
                </a:lnTo>
                <a:lnTo>
                  <a:pt x="3767" y="1491"/>
                </a:lnTo>
                <a:lnTo>
                  <a:pt x="3765" y="1491"/>
                </a:lnTo>
                <a:lnTo>
                  <a:pt x="3765" y="1491"/>
                </a:lnTo>
                <a:lnTo>
                  <a:pt x="3767" y="1491"/>
                </a:lnTo>
                <a:lnTo>
                  <a:pt x="3767" y="1493"/>
                </a:lnTo>
                <a:lnTo>
                  <a:pt x="3769" y="1493"/>
                </a:lnTo>
                <a:lnTo>
                  <a:pt x="3772" y="1493"/>
                </a:lnTo>
                <a:lnTo>
                  <a:pt x="3774" y="1495"/>
                </a:lnTo>
                <a:lnTo>
                  <a:pt x="3772" y="1495"/>
                </a:lnTo>
                <a:lnTo>
                  <a:pt x="3772" y="1495"/>
                </a:lnTo>
                <a:lnTo>
                  <a:pt x="3769" y="1495"/>
                </a:lnTo>
                <a:lnTo>
                  <a:pt x="3769" y="1493"/>
                </a:lnTo>
                <a:lnTo>
                  <a:pt x="3767" y="1493"/>
                </a:lnTo>
                <a:lnTo>
                  <a:pt x="3767" y="1495"/>
                </a:lnTo>
                <a:lnTo>
                  <a:pt x="3767" y="1497"/>
                </a:lnTo>
                <a:lnTo>
                  <a:pt x="3767" y="1499"/>
                </a:lnTo>
                <a:lnTo>
                  <a:pt x="3767" y="1501"/>
                </a:lnTo>
                <a:lnTo>
                  <a:pt x="3765" y="1503"/>
                </a:lnTo>
                <a:lnTo>
                  <a:pt x="3765" y="1503"/>
                </a:lnTo>
                <a:lnTo>
                  <a:pt x="3765" y="1505"/>
                </a:lnTo>
                <a:lnTo>
                  <a:pt x="3765" y="1505"/>
                </a:lnTo>
                <a:lnTo>
                  <a:pt x="3765" y="1510"/>
                </a:lnTo>
                <a:lnTo>
                  <a:pt x="3765" y="1512"/>
                </a:lnTo>
                <a:lnTo>
                  <a:pt x="3763" y="1516"/>
                </a:lnTo>
                <a:lnTo>
                  <a:pt x="3763" y="1516"/>
                </a:lnTo>
                <a:lnTo>
                  <a:pt x="3763" y="1516"/>
                </a:lnTo>
                <a:lnTo>
                  <a:pt x="3763" y="1512"/>
                </a:lnTo>
                <a:lnTo>
                  <a:pt x="3763" y="1514"/>
                </a:lnTo>
                <a:lnTo>
                  <a:pt x="3763" y="1516"/>
                </a:lnTo>
                <a:lnTo>
                  <a:pt x="3763" y="1518"/>
                </a:lnTo>
                <a:lnTo>
                  <a:pt x="3763" y="1522"/>
                </a:lnTo>
                <a:lnTo>
                  <a:pt x="3765" y="1533"/>
                </a:lnTo>
                <a:lnTo>
                  <a:pt x="3765" y="1537"/>
                </a:lnTo>
                <a:lnTo>
                  <a:pt x="3767" y="1539"/>
                </a:lnTo>
                <a:lnTo>
                  <a:pt x="3767" y="1543"/>
                </a:lnTo>
                <a:lnTo>
                  <a:pt x="3772" y="1545"/>
                </a:lnTo>
                <a:lnTo>
                  <a:pt x="3774" y="1545"/>
                </a:lnTo>
                <a:lnTo>
                  <a:pt x="3778" y="1545"/>
                </a:lnTo>
                <a:lnTo>
                  <a:pt x="3780" y="1543"/>
                </a:lnTo>
                <a:lnTo>
                  <a:pt x="3786" y="1541"/>
                </a:lnTo>
                <a:lnTo>
                  <a:pt x="3786" y="1541"/>
                </a:lnTo>
                <a:lnTo>
                  <a:pt x="3790" y="1539"/>
                </a:lnTo>
                <a:lnTo>
                  <a:pt x="3792" y="1537"/>
                </a:lnTo>
                <a:lnTo>
                  <a:pt x="3792" y="1537"/>
                </a:lnTo>
                <a:lnTo>
                  <a:pt x="3792" y="1535"/>
                </a:lnTo>
                <a:lnTo>
                  <a:pt x="3795" y="1533"/>
                </a:lnTo>
                <a:lnTo>
                  <a:pt x="3795" y="1531"/>
                </a:lnTo>
                <a:lnTo>
                  <a:pt x="3795" y="1526"/>
                </a:lnTo>
                <a:lnTo>
                  <a:pt x="3792" y="1524"/>
                </a:lnTo>
                <a:close/>
                <a:moveTo>
                  <a:pt x="3673" y="1570"/>
                </a:moveTo>
                <a:lnTo>
                  <a:pt x="3673" y="1570"/>
                </a:lnTo>
                <a:lnTo>
                  <a:pt x="3673" y="1570"/>
                </a:lnTo>
                <a:lnTo>
                  <a:pt x="3673" y="1570"/>
                </a:lnTo>
                <a:lnTo>
                  <a:pt x="3673" y="1570"/>
                </a:lnTo>
                <a:lnTo>
                  <a:pt x="3673" y="1570"/>
                </a:lnTo>
                <a:lnTo>
                  <a:pt x="3673" y="1570"/>
                </a:lnTo>
                <a:lnTo>
                  <a:pt x="3673" y="1570"/>
                </a:lnTo>
                <a:lnTo>
                  <a:pt x="3673" y="1570"/>
                </a:lnTo>
                <a:lnTo>
                  <a:pt x="3673" y="1570"/>
                </a:lnTo>
                <a:lnTo>
                  <a:pt x="3673" y="1570"/>
                </a:lnTo>
                <a:lnTo>
                  <a:pt x="3673" y="1570"/>
                </a:lnTo>
                <a:lnTo>
                  <a:pt x="3673" y="1570"/>
                </a:lnTo>
                <a:close/>
                <a:moveTo>
                  <a:pt x="3610" y="2399"/>
                </a:moveTo>
                <a:lnTo>
                  <a:pt x="3612" y="2399"/>
                </a:lnTo>
                <a:lnTo>
                  <a:pt x="3612" y="2396"/>
                </a:lnTo>
                <a:lnTo>
                  <a:pt x="3612" y="2396"/>
                </a:lnTo>
                <a:lnTo>
                  <a:pt x="3612" y="2394"/>
                </a:lnTo>
                <a:lnTo>
                  <a:pt x="3610" y="2394"/>
                </a:lnTo>
                <a:lnTo>
                  <a:pt x="3610" y="2394"/>
                </a:lnTo>
                <a:lnTo>
                  <a:pt x="3610" y="2394"/>
                </a:lnTo>
                <a:lnTo>
                  <a:pt x="3610" y="2396"/>
                </a:lnTo>
                <a:lnTo>
                  <a:pt x="3610" y="2396"/>
                </a:lnTo>
                <a:lnTo>
                  <a:pt x="3610" y="2396"/>
                </a:lnTo>
                <a:lnTo>
                  <a:pt x="3610" y="2399"/>
                </a:lnTo>
                <a:close/>
                <a:moveTo>
                  <a:pt x="3763" y="1501"/>
                </a:moveTo>
                <a:lnTo>
                  <a:pt x="3763" y="1501"/>
                </a:lnTo>
                <a:lnTo>
                  <a:pt x="3765" y="1501"/>
                </a:lnTo>
                <a:lnTo>
                  <a:pt x="3765" y="1501"/>
                </a:lnTo>
                <a:lnTo>
                  <a:pt x="3765" y="1501"/>
                </a:lnTo>
                <a:lnTo>
                  <a:pt x="3763" y="1499"/>
                </a:lnTo>
                <a:lnTo>
                  <a:pt x="3763" y="1501"/>
                </a:lnTo>
                <a:close/>
                <a:moveTo>
                  <a:pt x="3673" y="2474"/>
                </a:moveTo>
                <a:lnTo>
                  <a:pt x="3671" y="2472"/>
                </a:lnTo>
                <a:lnTo>
                  <a:pt x="3669" y="2472"/>
                </a:lnTo>
                <a:lnTo>
                  <a:pt x="3669" y="2472"/>
                </a:lnTo>
                <a:lnTo>
                  <a:pt x="3669" y="2472"/>
                </a:lnTo>
                <a:lnTo>
                  <a:pt x="3669" y="2474"/>
                </a:lnTo>
                <a:lnTo>
                  <a:pt x="3671" y="2474"/>
                </a:lnTo>
                <a:lnTo>
                  <a:pt x="3671" y="2476"/>
                </a:lnTo>
                <a:lnTo>
                  <a:pt x="3671" y="2476"/>
                </a:lnTo>
                <a:lnTo>
                  <a:pt x="3673" y="2476"/>
                </a:lnTo>
                <a:lnTo>
                  <a:pt x="3675" y="2476"/>
                </a:lnTo>
                <a:lnTo>
                  <a:pt x="3677" y="2476"/>
                </a:lnTo>
                <a:lnTo>
                  <a:pt x="3677" y="2474"/>
                </a:lnTo>
                <a:lnTo>
                  <a:pt x="3675" y="2474"/>
                </a:lnTo>
                <a:lnTo>
                  <a:pt x="3673" y="2474"/>
                </a:lnTo>
                <a:close/>
                <a:moveTo>
                  <a:pt x="3663" y="1470"/>
                </a:moveTo>
                <a:lnTo>
                  <a:pt x="3663" y="1470"/>
                </a:lnTo>
                <a:lnTo>
                  <a:pt x="3663" y="1470"/>
                </a:lnTo>
                <a:lnTo>
                  <a:pt x="3663" y="1470"/>
                </a:lnTo>
                <a:lnTo>
                  <a:pt x="3663" y="1470"/>
                </a:lnTo>
                <a:lnTo>
                  <a:pt x="3663" y="1470"/>
                </a:lnTo>
                <a:lnTo>
                  <a:pt x="3663" y="1470"/>
                </a:lnTo>
                <a:lnTo>
                  <a:pt x="3663" y="1470"/>
                </a:lnTo>
                <a:lnTo>
                  <a:pt x="3663" y="1470"/>
                </a:lnTo>
                <a:close/>
                <a:moveTo>
                  <a:pt x="3656" y="1734"/>
                </a:moveTo>
                <a:lnTo>
                  <a:pt x="3656" y="1736"/>
                </a:lnTo>
                <a:lnTo>
                  <a:pt x="3658" y="1736"/>
                </a:lnTo>
                <a:lnTo>
                  <a:pt x="3658" y="1736"/>
                </a:lnTo>
                <a:lnTo>
                  <a:pt x="3658" y="1736"/>
                </a:lnTo>
                <a:lnTo>
                  <a:pt x="3658" y="1736"/>
                </a:lnTo>
                <a:lnTo>
                  <a:pt x="3656" y="1738"/>
                </a:lnTo>
                <a:lnTo>
                  <a:pt x="3656" y="1736"/>
                </a:lnTo>
                <a:lnTo>
                  <a:pt x="3656" y="1736"/>
                </a:lnTo>
                <a:lnTo>
                  <a:pt x="3656" y="1736"/>
                </a:lnTo>
                <a:lnTo>
                  <a:pt x="3656" y="1736"/>
                </a:lnTo>
                <a:lnTo>
                  <a:pt x="3656" y="1738"/>
                </a:lnTo>
                <a:lnTo>
                  <a:pt x="3658" y="1738"/>
                </a:lnTo>
                <a:lnTo>
                  <a:pt x="3658" y="1738"/>
                </a:lnTo>
                <a:lnTo>
                  <a:pt x="3658" y="1736"/>
                </a:lnTo>
                <a:lnTo>
                  <a:pt x="3658" y="1736"/>
                </a:lnTo>
                <a:lnTo>
                  <a:pt x="3656" y="1734"/>
                </a:lnTo>
                <a:close/>
                <a:moveTo>
                  <a:pt x="3667" y="1512"/>
                </a:moveTo>
                <a:lnTo>
                  <a:pt x="3667" y="1512"/>
                </a:lnTo>
                <a:lnTo>
                  <a:pt x="3667" y="1512"/>
                </a:lnTo>
                <a:lnTo>
                  <a:pt x="3665" y="1512"/>
                </a:lnTo>
                <a:lnTo>
                  <a:pt x="3665" y="1512"/>
                </a:lnTo>
                <a:lnTo>
                  <a:pt x="3665" y="1512"/>
                </a:lnTo>
                <a:lnTo>
                  <a:pt x="3667" y="1512"/>
                </a:lnTo>
                <a:lnTo>
                  <a:pt x="3667" y="1512"/>
                </a:lnTo>
                <a:lnTo>
                  <a:pt x="3667" y="1512"/>
                </a:lnTo>
                <a:lnTo>
                  <a:pt x="3667" y="1512"/>
                </a:lnTo>
                <a:lnTo>
                  <a:pt x="3667" y="1512"/>
                </a:lnTo>
                <a:lnTo>
                  <a:pt x="3667" y="1512"/>
                </a:lnTo>
                <a:lnTo>
                  <a:pt x="3667" y="1512"/>
                </a:lnTo>
                <a:close/>
                <a:moveTo>
                  <a:pt x="2376" y="1459"/>
                </a:moveTo>
                <a:lnTo>
                  <a:pt x="2374" y="1459"/>
                </a:lnTo>
                <a:lnTo>
                  <a:pt x="2374" y="1459"/>
                </a:lnTo>
                <a:lnTo>
                  <a:pt x="2374" y="1461"/>
                </a:lnTo>
                <a:lnTo>
                  <a:pt x="2376" y="1461"/>
                </a:lnTo>
                <a:lnTo>
                  <a:pt x="2376" y="1459"/>
                </a:lnTo>
                <a:lnTo>
                  <a:pt x="2376" y="1459"/>
                </a:lnTo>
                <a:close/>
                <a:moveTo>
                  <a:pt x="2380" y="1468"/>
                </a:moveTo>
                <a:lnTo>
                  <a:pt x="2380" y="1468"/>
                </a:lnTo>
                <a:lnTo>
                  <a:pt x="2378" y="1470"/>
                </a:lnTo>
                <a:lnTo>
                  <a:pt x="2380" y="1470"/>
                </a:lnTo>
                <a:lnTo>
                  <a:pt x="2380" y="1470"/>
                </a:lnTo>
                <a:lnTo>
                  <a:pt x="2380" y="1470"/>
                </a:lnTo>
                <a:lnTo>
                  <a:pt x="2380" y="1470"/>
                </a:lnTo>
                <a:lnTo>
                  <a:pt x="2380" y="1470"/>
                </a:lnTo>
                <a:lnTo>
                  <a:pt x="2380" y="1468"/>
                </a:lnTo>
                <a:lnTo>
                  <a:pt x="2380" y="1468"/>
                </a:lnTo>
                <a:lnTo>
                  <a:pt x="2380" y="1468"/>
                </a:lnTo>
                <a:close/>
                <a:moveTo>
                  <a:pt x="2378" y="1466"/>
                </a:moveTo>
                <a:lnTo>
                  <a:pt x="2378" y="1463"/>
                </a:lnTo>
                <a:lnTo>
                  <a:pt x="2376" y="1463"/>
                </a:lnTo>
                <a:lnTo>
                  <a:pt x="2376" y="1466"/>
                </a:lnTo>
                <a:lnTo>
                  <a:pt x="2376" y="1466"/>
                </a:lnTo>
                <a:lnTo>
                  <a:pt x="2376" y="1466"/>
                </a:lnTo>
                <a:lnTo>
                  <a:pt x="2376" y="1466"/>
                </a:lnTo>
                <a:lnTo>
                  <a:pt x="2378" y="1466"/>
                </a:lnTo>
                <a:close/>
                <a:moveTo>
                  <a:pt x="2378" y="1470"/>
                </a:moveTo>
                <a:lnTo>
                  <a:pt x="2376" y="1470"/>
                </a:lnTo>
                <a:lnTo>
                  <a:pt x="2376" y="1470"/>
                </a:lnTo>
                <a:lnTo>
                  <a:pt x="2376" y="1472"/>
                </a:lnTo>
                <a:lnTo>
                  <a:pt x="2376" y="1472"/>
                </a:lnTo>
                <a:lnTo>
                  <a:pt x="2376" y="1472"/>
                </a:lnTo>
                <a:lnTo>
                  <a:pt x="2378" y="1472"/>
                </a:lnTo>
                <a:lnTo>
                  <a:pt x="2378" y="1472"/>
                </a:lnTo>
                <a:lnTo>
                  <a:pt x="2378" y="1470"/>
                </a:lnTo>
                <a:lnTo>
                  <a:pt x="2378" y="1470"/>
                </a:lnTo>
                <a:close/>
                <a:moveTo>
                  <a:pt x="2399" y="1744"/>
                </a:moveTo>
                <a:lnTo>
                  <a:pt x="2399" y="1744"/>
                </a:lnTo>
                <a:lnTo>
                  <a:pt x="2399" y="1744"/>
                </a:lnTo>
                <a:lnTo>
                  <a:pt x="2399" y="1744"/>
                </a:lnTo>
                <a:lnTo>
                  <a:pt x="2399" y="1747"/>
                </a:lnTo>
                <a:lnTo>
                  <a:pt x="2399" y="1747"/>
                </a:lnTo>
                <a:lnTo>
                  <a:pt x="2399" y="1747"/>
                </a:lnTo>
                <a:lnTo>
                  <a:pt x="2401" y="1747"/>
                </a:lnTo>
                <a:lnTo>
                  <a:pt x="2401" y="1744"/>
                </a:lnTo>
                <a:lnTo>
                  <a:pt x="2399" y="1744"/>
                </a:lnTo>
                <a:lnTo>
                  <a:pt x="2399" y="1744"/>
                </a:lnTo>
                <a:close/>
                <a:moveTo>
                  <a:pt x="2426" y="1522"/>
                </a:moveTo>
                <a:lnTo>
                  <a:pt x="2424" y="1522"/>
                </a:lnTo>
                <a:lnTo>
                  <a:pt x="2422" y="1522"/>
                </a:lnTo>
                <a:lnTo>
                  <a:pt x="2420" y="1522"/>
                </a:lnTo>
                <a:lnTo>
                  <a:pt x="2424" y="1524"/>
                </a:lnTo>
                <a:lnTo>
                  <a:pt x="2426" y="1524"/>
                </a:lnTo>
                <a:lnTo>
                  <a:pt x="2426" y="1524"/>
                </a:lnTo>
                <a:lnTo>
                  <a:pt x="2426" y="1522"/>
                </a:lnTo>
                <a:lnTo>
                  <a:pt x="2426" y="1522"/>
                </a:lnTo>
                <a:lnTo>
                  <a:pt x="2426" y="1522"/>
                </a:lnTo>
                <a:close/>
                <a:moveTo>
                  <a:pt x="2382" y="1466"/>
                </a:moveTo>
                <a:lnTo>
                  <a:pt x="2382" y="1466"/>
                </a:lnTo>
                <a:lnTo>
                  <a:pt x="2382" y="1466"/>
                </a:lnTo>
                <a:lnTo>
                  <a:pt x="2382" y="1466"/>
                </a:lnTo>
                <a:lnTo>
                  <a:pt x="2382" y="1463"/>
                </a:lnTo>
                <a:lnTo>
                  <a:pt x="2382" y="1463"/>
                </a:lnTo>
                <a:lnTo>
                  <a:pt x="2382" y="1463"/>
                </a:lnTo>
                <a:lnTo>
                  <a:pt x="2382" y="1466"/>
                </a:lnTo>
                <a:close/>
                <a:moveTo>
                  <a:pt x="2364" y="1216"/>
                </a:moveTo>
                <a:lnTo>
                  <a:pt x="2366" y="1218"/>
                </a:lnTo>
                <a:lnTo>
                  <a:pt x="2368" y="1218"/>
                </a:lnTo>
                <a:lnTo>
                  <a:pt x="2368" y="1218"/>
                </a:lnTo>
                <a:lnTo>
                  <a:pt x="2370" y="1216"/>
                </a:lnTo>
                <a:lnTo>
                  <a:pt x="2372" y="1212"/>
                </a:lnTo>
                <a:lnTo>
                  <a:pt x="2374" y="1210"/>
                </a:lnTo>
                <a:lnTo>
                  <a:pt x="2374" y="1210"/>
                </a:lnTo>
                <a:lnTo>
                  <a:pt x="2372" y="1210"/>
                </a:lnTo>
                <a:lnTo>
                  <a:pt x="2368" y="1212"/>
                </a:lnTo>
                <a:lnTo>
                  <a:pt x="2368" y="1212"/>
                </a:lnTo>
                <a:lnTo>
                  <a:pt x="2366" y="1212"/>
                </a:lnTo>
                <a:lnTo>
                  <a:pt x="2364" y="1212"/>
                </a:lnTo>
                <a:lnTo>
                  <a:pt x="2364" y="1214"/>
                </a:lnTo>
                <a:lnTo>
                  <a:pt x="2364" y="1214"/>
                </a:lnTo>
                <a:lnTo>
                  <a:pt x="2364" y="1216"/>
                </a:lnTo>
                <a:close/>
                <a:moveTo>
                  <a:pt x="2359" y="1216"/>
                </a:moveTo>
                <a:lnTo>
                  <a:pt x="2357" y="1216"/>
                </a:lnTo>
                <a:lnTo>
                  <a:pt x="2357" y="1216"/>
                </a:lnTo>
                <a:lnTo>
                  <a:pt x="2357" y="1216"/>
                </a:lnTo>
                <a:lnTo>
                  <a:pt x="2357" y="1218"/>
                </a:lnTo>
                <a:lnTo>
                  <a:pt x="2357" y="1218"/>
                </a:lnTo>
                <a:lnTo>
                  <a:pt x="2359" y="1218"/>
                </a:lnTo>
                <a:lnTo>
                  <a:pt x="2359" y="1218"/>
                </a:lnTo>
                <a:lnTo>
                  <a:pt x="2359" y="1216"/>
                </a:lnTo>
                <a:lnTo>
                  <a:pt x="2359" y="1216"/>
                </a:lnTo>
                <a:lnTo>
                  <a:pt x="2359" y="1216"/>
                </a:lnTo>
                <a:close/>
                <a:moveTo>
                  <a:pt x="4450" y="1635"/>
                </a:moveTo>
                <a:lnTo>
                  <a:pt x="4448" y="1638"/>
                </a:lnTo>
                <a:lnTo>
                  <a:pt x="4448" y="1640"/>
                </a:lnTo>
                <a:lnTo>
                  <a:pt x="4450" y="1640"/>
                </a:lnTo>
                <a:lnTo>
                  <a:pt x="4450" y="1638"/>
                </a:lnTo>
                <a:lnTo>
                  <a:pt x="4453" y="1638"/>
                </a:lnTo>
                <a:lnTo>
                  <a:pt x="4450" y="1635"/>
                </a:lnTo>
                <a:lnTo>
                  <a:pt x="4453" y="1635"/>
                </a:lnTo>
                <a:lnTo>
                  <a:pt x="4450" y="1635"/>
                </a:lnTo>
                <a:lnTo>
                  <a:pt x="4450" y="1635"/>
                </a:lnTo>
                <a:close/>
                <a:moveTo>
                  <a:pt x="2374" y="1470"/>
                </a:moveTo>
                <a:lnTo>
                  <a:pt x="2374" y="1470"/>
                </a:lnTo>
                <a:lnTo>
                  <a:pt x="2374" y="1470"/>
                </a:lnTo>
                <a:lnTo>
                  <a:pt x="2374" y="1470"/>
                </a:lnTo>
                <a:lnTo>
                  <a:pt x="2374" y="1470"/>
                </a:lnTo>
                <a:lnTo>
                  <a:pt x="2372" y="1472"/>
                </a:lnTo>
                <a:lnTo>
                  <a:pt x="2372" y="1472"/>
                </a:lnTo>
                <a:lnTo>
                  <a:pt x="2374" y="1472"/>
                </a:lnTo>
                <a:lnTo>
                  <a:pt x="2374" y="1472"/>
                </a:lnTo>
                <a:lnTo>
                  <a:pt x="2374" y="1472"/>
                </a:lnTo>
                <a:lnTo>
                  <a:pt x="2376" y="1472"/>
                </a:lnTo>
                <a:lnTo>
                  <a:pt x="2374" y="1470"/>
                </a:lnTo>
                <a:lnTo>
                  <a:pt x="2374" y="1470"/>
                </a:lnTo>
                <a:close/>
                <a:moveTo>
                  <a:pt x="3235" y="1795"/>
                </a:moveTo>
                <a:lnTo>
                  <a:pt x="3235" y="1795"/>
                </a:lnTo>
                <a:lnTo>
                  <a:pt x="3235" y="1795"/>
                </a:lnTo>
                <a:lnTo>
                  <a:pt x="3235" y="1797"/>
                </a:lnTo>
                <a:lnTo>
                  <a:pt x="3233" y="1801"/>
                </a:lnTo>
                <a:lnTo>
                  <a:pt x="3235" y="1801"/>
                </a:lnTo>
                <a:lnTo>
                  <a:pt x="3235" y="1803"/>
                </a:lnTo>
                <a:lnTo>
                  <a:pt x="3237" y="1803"/>
                </a:lnTo>
                <a:lnTo>
                  <a:pt x="3237" y="1803"/>
                </a:lnTo>
                <a:lnTo>
                  <a:pt x="3237" y="1803"/>
                </a:lnTo>
                <a:lnTo>
                  <a:pt x="3237" y="1801"/>
                </a:lnTo>
                <a:lnTo>
                  <a:pt x="3235" y="1799"/>
                </a:lnTo>
                <a:lnTo>
                  <a:pt x="3237" y="1795"/>
                </a:lnTo>
                <a:lnTo>
                  <a:pt x="3235" y="1795"/>
                </a:lnTo>
                <a:close/>
                <a:moveTo>
                  <a:pt x="3336" y="1847"/>
                </a:moveTo>
                <a:lnTo>
                  <a:pt x="3336" y="1845"/>
                </a:lnTo>
                <a:lnTo>
                  <a:pt x="3336" y="1841"/>
                </a:lnTo>
                <a:lnTo>
                  <a:pt x="3334" y="1835"/>
                </a:lnTo>
                <a:lnTo>
                  <a:pt x="3334" y="1826"/>
                </a:lnTo>
                <a:lnTo>
                  <a:pt x="3332" y="1822"/>
                </a:lnTo>
                <a:lnTo>
                  <a:pt x="3332" y="1820"/>
                </a:lnTo>
                <a:lnTo>
                  <a:pt x="3329" y="1818"/>
                </a:lnTo>
                <a:lnTo>
                  <a:pt x="3329" y="1818"/>
                </a:lnTo>
                <a:lnTo>
                  <a:pt x="3327" y="1814"/>
                </a:lnTo>
                <a:lnTo>
                  <a:pt x="3325" y="1812"/>
                </a:lnTo>
                <a:lnTo>
                  <a:pt x="3325" y="1812"/>
                </a:lnTo>
                <a:lnTo>
                  <a:pt x="3325" y="1809"/>
                </a:lnTo>
                <a:lnTo>
                  <a:pt x="3323" y="1807"/>
                </a:lnTo>
                <a:lnTo>
                  <a:pt x="3323" y="1807"/>
                </a:lnTo>
                <a:lnTo>
                  <a:pt x="3321" y="1805"/>
                </a:lnTo>
                <a:lnTo>
                  <a:pt x="3321" y="1805"/>
                </a:lnTo>
                <a:lnTo>
                  <a:pt x="3321" y="1805"/>
                </a:lnTo>
                <a:lnTo>
                  <a:pt x="3319" y="1809"/>
                </a:lnTo>
                <a:lnTo>
                  <a:pt x="3317" y="1812"/>
                </a:lnTo>
                <a:lnTo>
                  <a:pt x="3317" y="1812"/>
                </a:lnTo>
                <a:lnTo>
                  <a:pt x="3315" y="1812"/>
                </a:lnTo>
                <a:lnTo>
                  <a:pt x="3315" y="1812"/>
                </a:lnTo>
                <a:lnTo>
                  <a:pt x="3315" y="1814"/>
                </a:lnTo>
                <a:lnTo>
                  <a:pt x="3317" y="1816"/>
                </a:lnTo>
                <a:lnTo>
                  <a:pt x="3317" y="1816"/>
                </a:lnTo>
                <a:lnTo>
                  <a:pt x="3317" y="1818"/>
                </a:lnTo>
                <a:lnTo>
                  <a:pt x="3315" y="1822"/>
                </a:lnTo>
                <a:lnTo>
                  <a:pt x="3313" y="1824"/>
                </a:lnTo>
                <a:lnTo>
                  <a:pt x="3311" y="1826"/>
                </a:lnTo>
                <a:lnTo>
                  <a:pt x="3308" y="1826"/>
                </a:lnTo>
                <a:lnTo>
                  <a:pt x="3308" y="1828"/>
                </a:lnTo>
                <a:lnTo>
                  <a:pt x="3306" y="1828"/>
                </a:lnTo>
                <a:lnTo>
                  <a:pt x="3306" y="1828"/>
                </a:lnTo>
                <a:lnTo>
                  <a:pt x="3304" y="1828"/>
                </a:lnTo>
                <a:lnTo>
                  <a:pt x="3304" y="1828"/>
                </a:lnTo>
                <a:lnTo>
                  <a:pt x="3302" y="1828"/>
                </a:lnTo>
                <a:lnTo>
                  <a:pt x="3302" y="1828"/>
                </a:lnTo>
                <a:lnTo>
                  <a:pt x="3302" y="1830"/>
                </a:lnTo>
                <a:lnTo>
                  <a:pt x="3302" y="1830"/>
                </a:lnTo>
                <a:lnTo>
                  <a:pt x="3302" y="1830"/>
                </a:lnTo>
                <a:lnTo>
                  <a:pt x="3302" y="1832"/>
                </a:lnTo>
                <a:lnTo>
                  <a:pt x="3302" y="1832"/>
                </a:lnTo>
                <a:lnTo>
                  <a:pt x="3302" y="1832"/>
                </a:lnTo>
                <a:lnTo>
                  <a:pt x="3302" y="1835"/>
                </a:lnTo>
                <a:lnTo>
                  <a:pt x="3300" y="1839"/>
                </a:lnTo>
                <a:lnTo>
                  <a:pt x="3300" y="1841"/>
                </a:lnTo>
                <a:lnTo>
                  <a:pt x="3302" y="1843"/>
                </a:lnTo>
                <a:lnTo>
                  <a:pt x="3302" y="1843"/>
                </a:lnTo>
                <a:lnTo>
                  <a:pt x="3300" y="1843"/>
                </a:lnTo>
                <a:lnTo>
                  <a:pt x="3298" y="1843"/>
                </a:lnTo>
                <a:lnTo>
                  <a:pt x="3298" y="1845"/>
                </a:lnTo>
                <a:lnTo>
                  <a:pt x="3298" y="1845"/>
                </a:lnTo>
                <a:lnTo>
                  <a:pt x="3296" y="1847"/>
                </a:lnTo>
                <a:lnTo>
                  <a:pt x="3296" y="1847"/>
                </a:lnTo>
                <a:lnTo>
                  <a:pt x="3294" y="1847"/>
                </a:lnTo>
                <a:lnTo>
                  <a:pt x="3296" y="1847"/>
                </a:lnTo>
                <a:lnTo>
                  <a:pt x="3296" y="1847"/>
                </a:lnTo>
                <a:lnTo>
                  <a:pt x="3296" y="1845"/>
                </a:lnTo>
                <a:lnTo>
                  <a:pt x="3296" y="1845"/>
                </a:lnTo>
                <a:lnTo>
                  <a:pt x="3296" y="1843"/>
                </a:lnTo>
                <a:lnTo>
                  <a:pt x="3296" y="1843"/>
                </a:lnTo>
                <a:lnTo>
                  <a:pt x="3294" y="1845"/>
                </a:lnTo>
                <a:lnTo>
                  <a:pt x="3294" y="1845"/>
                </a:lnTo>
                <a:lnTo>
                  <a:pt x="3292" y="1847"/>
                </a:lnTo>
                <a:lnTo>
                  <a:pt x="3292" y="1849"/>
                </a:lnTo>
                <a:lnTo>
                  <a:pt x="3290" y="1849"/>
                </a:lnTo>
                <a:lnTo>
                  <a:pt x="3290" y="1851"/>
                </a:lnTo>
                <a:lnTo>
                  <a:pt x="3290" y="1851"/>
                </a:lnTo>
                <a:lnTo>
                  <a:pt x="3290" y="1853"/>
                </a:lnTo>
                <a:lnTo>
                  <a:pt x="3290" y="1853"/>
                </a:lnTo>
                <a:lnTo>
                  <a:pt x="3290" y="1853"/>
                </a:lnTo>
                <a:lnTo>
                  <a:pt x="3290" y="1856"/>
                </a:lnTo>
                <a:lnTo>
                  <a:pt x="3290" y="1856"/>
                </a:lnTo>
                <a:lnTo>
                  <a:pt x="3290" y="1853"/>
                </a:lnTo>
                <a:lnTo>
                  <a:pt x="3288" y="1851"/>
                </a:lnTo>
                <a:lnTo>
                  <a:pt x="3288" y="1851"/>
                </a:lnTo>
                <a:lnTo>
                  <a:pt x="3288" y="1851"/>
                </a:lnTo>
                <a:lnTo>
                  <a:pt x="3283" y="1853"/>
                </a:lnTo>
                <a:lnTo>
                  <a:pt x="3281" y="1856"/>
                </a:lnTo>
                <a:lnTo>
                  <a:pt x="3279" y="1858"/>
                </a:lnTo>
                <a:lnTo>
                  <a:pt x="3279" y="1858"/>
                </a:lnTo>
                <a:lnTo>
                  <a:pt x="3279" y="1860"/>
                </a:lnTo>
                <a:lnTo>
                  <a:pt x="3279" y="1860"/>
                </a:lnTo>
                <a:lnTo>
                  <a:pt x="3281" y="1862"/>
                </a:lnTo>
                <a:lnTo>
                  <a:pt x="3279" y="1862"/>
                </a:lnTo>
                <a:lnTo>
                  <a:pt x="3279" y="1862"/>
                </a:lnTo>
                <a:lnTo>
                  <a:pt x="3279" y="1862"/>
                </a:lnTo>
                <a:lnTo>
                  <a:pt x="3277" y="1860"/>
                </a:lnTo>
                <a:lnTo>
                  <a:pt x="3277" y="1860"/>
                </a:lnTo>
                <a:lnTo>
                  <a:pt x="3275" y="1860"/>
                </a:lnTo>
                <a:lnTo>
                  <a:pt x="3273" y="1860"/>
                </a:lnTo>
                <a:lnTo>
                  <a:pt x="3271" y="1860"/>
                </a:lnTo>
                <a:lnTo>
                  <a:pt x="3269" y="1860"/>
                </a:lnTo>
                <a:lnTo>
                  <a:pt x="3269" y="1862"/>
                </a:lnTo>
                <a:lnTo>
                  <a:pt x="3269" y="1862"/>
                </a:lnTo>
                <a:lnTo>
                  <a:pt x="3269" y="1862"/>
                </a:lnTo>
                <a:lnTo>
                  <a:pt x="3267" y="1862"/>
                </a:lnTo>
                <a:lnTo>
                  <a:pt x="3267" y="1862"/>
                </a:lnTo>
                <a:lnTo>
                  <a:pt x="3264" y="1864"/>
                </a:lnTo>
                <a:lnTo>
                  <a:pt x="3264" y="1864"/>
                </a:lnTo>
                <a:lnTo>
                  <a:pt x="3264" y="1862"/>
                </a:lnTo>
                <a:lnTo>
                  <a:pt x="3262" y="1862"/>
                </a:lnTo>
                <a:lnTo>
                  <a:pt x="3262" y="1862"/>
                </a:lnTo>
                <a:lnTo>
                  <a:pt x="3260" y="1864"/>
                </a:lnTo>
                <a:lnTo>
                  <a:pt x="3258" y="1866"/>
                </a:lnTo>
                <a:lnTo>
                  <a:pt x="3258" y="1866"/>
                </a:lnTo>
                <a:lnTo>
                  <a:pt x="3254" y="1866"/>
                </a:lnTo>
                <a:lnTo>
                  <a:pt x="3252" y="1866"/>
                </a:lnTo>
                <a:lnTo>
                  <a:pt x="3252" y="1866"/>
                </a:lnTo>
                <a:lnTo>
                  <a:pt x="3252" y="1866"/>
                </a:lnTo>
                <a:lnTo>
                  <a:pt x="3252" y="1868"/>
                </a:lnTo>
                <a:lnTo>
                  <a:pt x="3252" y="1872"/>
                </a:lnTo>
                <a:lnTo>
                  <a:pt x="3252" y="1872"/>
                </a:lnTo>
                <a:lnTo>
                  <a:pt x="3246" y="1883"/>
                </a:lnTo>
                <a:lnTo>
                  <a:pt x="3244" y="1887"/>
                </a:lnTo>
                <a:lnTo>
                  <a:pt x="3246" y="1887"/>
                </a:lnTo>
                <a:lnTo>
                  <a:pt x="3246" y="1889"/>
                </a:lnTo>
                <a:lnTo>
                  <a:pt x="3246" y="1891"/>
                </a:lnTo>
                <a:lnTo>
                  <a:pt x="3246" y="1897"/>
                </a:lnTo>
                <a:lnTo>
                  <a:pt x="3248" y="1900"/>
                </a:lnTo>
                <a:lnTo>
                  <a:pt x="3248" y="1902"/>
                </a:lnTo>
                <a:lnTo>
                  <a:pt x="3248" y="1904"/>
                </a:lnTo>
                <a:lnTo>
                  <a:pt x="3248" y="1906"/>
                </a:lnTo>
                <a:lnTo>
                  <a:pt x="3248" y="1908"/>
                </a:lnTo>
                <a:lnTo>
                  <a:pt x="3248" y="1908"/>
                </a:lnTo>
                <a:lnTo>
                  <a:pt x="3250" y="1912"/>
                </a:lnTo>
                <a:lnTo>
                  <a:pt x="3252" y="1914"/>
                </a:lnTo>
                <a:lnTo>
                  <a:pt x="3252" y="1916"/>
                </a:lnTo>
                <a:lnTo>
                  <a:pt x="3252" y="1916"/>
                </a:lnTo>
                <a:lnTo>
                  <a:pt x="3252" y="1921"/>
                </a:lnTo>
                <a:lnTo>
                  <a:pt x="3250" y="1923"/>
                </a:lnTo>
                <a:lnTo>
                  <a:pt x="3250" y="1925"/>
                </a:lnTo>
                <a:lnTo>
                  <a:pt x="3248" y="1927"/>
                </a:lnTo>
                <a:lnTo>
                  <a:pt x="3248" y="1931"/>
                </a:lnTo>
                <a:lnTo>
                  <a:pt x="3246" y="1931"/>
                </a:lnTo>
                <a:lnTo>
                  <a:pt x="3244" y="1935"/>
                </a:lnTo>
                <a:lnTo>
                  <a:pt x="3244" y="1937"/>
                </a:lnTo>
                <a:lnTo>
                  <a:pt x="3241" y="1939"/>
                </a:lnTo>
                <a:lnTo>
                  <a:pt x="3241" y="1941"/>
                </a:lnTo>
                <a:lnTo>
                  <a:pt x="3239" y="1941"/>
                </a:lnTo>
                <a:lnTo>
                  <a:pt x="3237" y="1941"/>
                </a:lnTo>
                <a:lnTo>
                  <a:pt x="3237" y="1946"/>
                </a:lnTo>
                <a:lnTo>
                  <a:pt x="3237" y="1948"/>
                </a:lnTo>
                <a:lnTo>
                  <a:pt x="3235" y="1948"/>
                </a:lnTo>
                <a:lnTo>
                  <a:pt x="3235" y="1950"/>
                </a:lnTo>
                <a:lnTo>
                  <a:pt x="3235" y="1950"/>
                </a:lnTo>
                <a:lnTo>
                  <a:pt x="3235" y="1952"/>
                </a:lnTo>
                <a:lnTo>
                  <a:pt x="3235" y="1952"/>
                </a:lnTo>
                <a:lnTo>
                  <a:pt x="3235" y="1956"/>
                </a:lnTo>
                <a:lnTo>
                  <a:pt x="3235" y="1958"/>
                </a:lnTo>
                <a:lnTo>
                  <a:pt x="3235" y="1962"/>
                </a:lnTo>
                <a:lnTo>
                  <a:pt x="3235" y="1965"/>
                </a:lnTo>
                <a:lnTo>
                  <a:pt x="3237" y="1965"/>
                </a:lnTo>
                <a:lnTo>
                  <a:pt x="3239" y="1969"/>
                </a:lnTo>
                <a:lnTo>
                  <a:pt x="3239" y="1971"/>
                </a:lnTo>
                <a:lnTo>
                  <a:pt x="3239" y="1971"/>
                </a:lnTo>
                <a:lnTo>
                  <a:pt x="3241" y="1973"/>
                </a:lnTo>
                <a:lnTo>
                  <a:pt x="3241" y="1975"/>
                </a:lnTo>
                <a:lnTo>
                  <a:pt x="3239" y="1977"/>
                </a:lnTo>
                <a:lnTo>
                  <a:pt x="3239" y="1979"/>
                </a:lnTo>
                <a:lnTo>
                  <a:pt x="3239" y="1981"/>
                </a:lnTo>
                <a:lnTo>
                  <a:pt x="3239" y="1983"/>
                </a:lnTo>
                <a:lnTo>
                  <a:pt x="3239" y="1988"/>
                </a:lnTo>
                <a:lnTo>
                  <a:pt x="3241" y="1988"/>
                </a:lnTo>
                <a:lnTo>
                  <a:pt x="3244" y="1990"/>
                </a:lnTo>
                <a:lnTo>
                  <a:pt x="3244" y="1992"/>
                </a:lnTo>
                <a:lnTo>
                  <a:pt x="3244" y="1994"/>
                </a:lnTo>
                <a:lnTo>
                  <a:pt x="3246" y="1996"/>
                </a:lnTo>
                <a:lnTo>
                  <a:pt x="3246" y="1996"/>
                </a:lnTo>
                <a:lnTo>
                  <a:pt x="3246" y="1998"/>
                </a:lnTo>
                <a:lnTo>
                  <a:pt x="3246" y="1998"/>
                </a:lnTo>
                <a:lnTo>
                  <a:pt x="3250" y="2000"/>
                </a:lnTo>
                <a:lnTo>
                  <a:pt x="3250" y="2000"/>
                </a:lnTo>
                <a:lnTo>
                  <a:pt x="3252" y="2002"/>
                </a:lnTo>
                <a:lnTo>
                  <a:pt x="3252" y="2002"/>
                </a:lnTo>
                <a:lnTo>
                  <a:pt x="3256" y="2002"/>
                </a:lnTo>
                <a:lnTo>
                  <a:pt x="3256" y="2002"/>
                </a:lnTo>
                <a:lnTo>
                  <a:pt x="3260" y="2006"/>
                </a:lnTo>
                <a:lnTo>
                  <a:pt x="3262" y="2006"/>
                </a:lnTo>
                <a:lnTo>
                  <a:pt x="3267" y="2006"/>
                </a:lnTo>
                <a:lnTo>
                  <a:pt x="3269" y="2006"/>
                </a:lnTo>
                <a:lnTo>
                  <a:pt x="3269" y="2004"/>
                </a:lnTo>
                <a:lnTo>
                  <a:pt x="3273" y="2002"/>
                </a:lnTo>
                <a:lnTo>
                  <a:pt x="3277" y="2000"/>
                </a:lnTo>
                <a:lnTo>
                  <a:pt x="3279" y="2000"/>
                </a:lnTo>
                <a:lnTo>
                  <a:pt x="3283" y="2000"/>
                </a:lnTo>
                <a:lnTo>
                  <a:pt x="3285" y="2000"/>
                </a:lnTo>
                <a:lnTo>
                  <a:pt x="3288" y="1998"/>
                </a:lnTo>
                <a:lnTo>
                  <a:pt x="3290" y="1998"/>
                </a:lnTo>
                <a:lnTo>
                  <a:pt x="3292" y="1994"/>
                </a:lnTo>
                <a:lnTo>
                  <a:pt x="3292" y="1992"/>
                </a:lnTo>
                <a:lnTo>
                  <a:pt x="3294" y="1990"/>
                </a:lnTo>
                <a:lnTo>
                  <a:pt x="3294" y="1988"/>
                </a:lnTo>
                <a:lnTo>
                  <a:pt x="3294" y="1986"/>
                </a:lnTo>
                <a:lnTo>
                  <a:pt x="3294" y="1983"/>
                </a:lnTo>
                <a:lnTo>
                  <a:pt x="3296" y="1981"/>
                </a:lnTo>
                <a:lnTo>
                  <a:pt x="3298" y="1979"/>
                </a:lnTo>
                <a:lnTo>
                  <a:pt x="3298" y="1977"/>
                </a:lnTo>
                <a:lnTo>
                  <a:pt x="3300" y="1971"/>
                </a:lnTo>
                <a:lnTo>
                  <a:pt x="3300" y="1967"/>
                </a:lnTo>
                <a:lnTo>
                  <a:pt x="3300" y="1962"/>
                </a:lnTo>
                <a:lnTo>
                  <a:pt x="3302" y="1958"/>
                </a:lnTo>
                <a:lnTo>
                  <a:pt x="3302" y="1958"/>
                </a:lnTo>
                <a:lnTo>
                  <a:pt x="3306" y="1950"/>
                </a:lnTo>
                <a:lnTo>
                  <a:pt x="3308" y="1941"/>
                </a:lnTo>
                <a:lnTo>
                  <a:pt x="3311" y="1935"/>
                </a:lnTo>
                <a:lnTo>
                  <a:pt x="3313" y="1929"/>
                </a:lnTo>
                <a:lnTo>
                  <a:pt x="3313" y="1925"/>
                </a:lnTo>
                <a:lnTo>
                  <a:pt x="3315" y="1921"/>
                </a:lnTo>
                <a:lnTo>
                  <a:pt x="3317" y="1914"/>
                </a:lnTo>
                <a:lnTo>
                  <a:pt x="3319" y="1908"/>
                </a:lnTo>
                <a:lnTo>
                  <a:pt x="3321" y="1904"/>
                </a:lnTo>
                <a:lnTo>
                  <a:pt x="3321" y="1900"/>
                </a:lnTo>
                <a:lnTo>
                  <a:pt x="3323" y="1897"/>
                </a:lnTo>
                <a:lnTo>
                  <a:pt x="3325" y="1891"/>
                </a:lnTo>
                <a:lnTo>
                  <a:pt x="3325" y="1887"/>
                </a:lnTo>
                <a:lnTo>
                  <a:pt x="3323" y="1883"/>
                </a:lnTo>
                <a:lnTo>
                  <a:pt x="3323" y="1881"/>
                </a:lnTo>
                <a:lnTo>
                  <a:pt x="3325" y="1879"/>
                </a:lnTo>
                <a:lnTo>
                  <a:pt x="3325" y="1877"/>
                </a:lnTo>
                <a:lnTo>
                  <a:pt x="3327" y="1877"/>
                </a:lnTo>
                <a:lnTo>
                  <a:pt x="3327" y="1874"/>
                </a:lnTo>
                <a:lnTo>
                  <a:pt x="3329" y="1874"/>
                </a:lnTo>
                <a:lnTo>
                  <a:pt x="3327" y="1874"/>
                </a:lnTo>
                <a:lnTo>
                  <a:pt x="3327" y="1872"/>
                </a:lnTo>
                <a:lnTo>
                  <a:pt x="3329" y="1872"/>
                </a:lnTo>
                <a:lnTo>
                  <a:pt x="3329" y="1870"/>
                </a:lnTo>
                <a:lnTo>
                  <a:pt x="3329" y="1866"/>
                </a:lnTo>
                <a:lnTo>
                  <a:pt x="3329" y="1866"/>
                </a:lnTo>
                <a:lnTo>
                  <a:pt x="3327" y="1864"/>
                </a:lnTo>
                <a:lnTo>
                  <a:pt x="3327" y="1864"/>
                </a:lnTo>
                <a:lnTo>
                  <a:pt x="3327" y="1862"/>
                </a:lnTo>
                <a:lnTo>
                  <a:pt x="3327" y="1860"/>
                </a:lnTo>
                <a:lnTo>
                  <a:pt x="3327" y="1858"/>
                </a:lnTo>
                <a:lnTo>
                  <a:pt x="3327" y="1856"/>
                </a:lnTo>
                <a:lnTo>
                  <a:pt x="3327" y="1856"/>
                </a:lnTo>
                <a:lnTo>
                  <a:pt x="3327" y="1856"/>
                </a:lnTo>
                <a:lnTo>
                  <a:pt x="3329" y="1856"/>
                </a:lnTo>
                <a:lnTo>
                  <a:pt x="3332" y="1856"/>
                </a:lnTo>
                <a:lnTo>
                  <a:pt x="3332" y="1856"/>
                </a:lnTo>
                <a:lnTo>
                  <a:pt x="3332" y="1860"/>
                </a:lnTo>
                <a:lnTo>
                  <a:pt x="3334" y="1862"/>
                </a:lnTo>
                <a:lnTo>
                  <a:pt x="3336" y="1862"/>
                </a:lnTo>
                <a:lnTo>
                  <a:pt x="3336" y="1862"/>
                </a:lnTo>
                <a:lnTo>
                  <a:pt x="3336" y="1862"/>
                </a:lnTo>
                <a:lnTo>
                  <a:pt x="3336" y="1860"/>
                </a:lnTo>
                <a:lnTo>
                  <a:pt x="3338" y="1858"/>
                </a:lnTo>
                <a:lnTo>
                  <a:pt x="3340" y="1853"/>
                </a:lnTo>
                <a:lnTo>
                  <a:pt x="3338" y="1849"/>
                </a:lnTo>
                <a:lnTo>
                  <a:pt x="3336" y="1847"/>
                </a:lnTo>
                <a:close/>
                <a:moveTo>
                  <a:pt x="3204" y="1661"/>
                </a:moveTo>
                <a:lnTo>
                  <a:pt x="3202" y="1661"/>
                </a:lnTo>
                <a:lnTo>
                  <a:pt x="3202" y="1663"/>
                </a:lnTo>
                <a:lnTo>
                  <a:pt x="3202" y="1663"/>
                </a:lnTo>
                <a:lnTo>
                  <a:pt x="3204" y="1661"/>
                </a:lnTo>
                <a:lnTo>
                  <a:pt x="3204" y="1661"/>
                </a:lnTo>
                <a:lnTo>
                  <a:pt x="3204" y="1661"/>
                </a:lnTo>
                <a:lnTo>
                  <a:pt x="3204" y="1661"/>
                </a:lnTo>
                <a:lnTo>
                  <a:pt x="3204" y="1661"/>
                </a:lnTo>
                <a:close/>
                <a:moveTo>
                  <a:pt x="3329" y="1877"/>
                </a:moveTo>
                <a:lnTo>
                  <a:pt x="3329" y="1879"/>
                </a:lnTo>
                <a:lnTo>
                  <a:pt x="3332" y="1877"/>
                </a:lnTo>
                <a:lnTo>
                  <a:pt x="3332" y="1872"/>
                </a:lnTo>
                <a:lnTo>
                  <a:pt x="3332" y="1872"/>
                </a:lnTo>
                <a:lnTo>
                  <a:pt x="3329" y="1877"/>
                </a:lnTo>
                <a:close/>
                <a:moveTo>
                  <a:pt x="3156" y="2357"/>
                </a:moveTo>
                <a:lnTo>
                  <a:pt x="3153" y="2357"/>
                </a:lnTo>
                <a:lnTo>
                  <a:pt x="3153" y="2357"/>
                </a:lnTo>
                <a:lnTo>
                  <a:pt x="3151" y="2359"/>
                </a:lnTo>
                <a:lnTo>
                  <a:pt x="3153" y="2359"/>
                </a:lnTo>
                <a:lnTo>
                  <a:pt x="3156" y="2359"/>
                </a:lnTo>
                <a:lnTo>
                  <a:pt x="3156" y="2359"/>
                </a:lnTo>
                <a:lnTo>
                  <a:pt x="3158" y="2359"/>
                </a:lnTo>
                <a:lnTo>
                  <a:pt x="3156" y="2359"/>
                </a:lnTo>
                <a:lnTo>
                  <a:pt x="3156" y="2357"/>
                </a:lnTo>
                <a:close/>
                <a:moveTo>
                  <a:pt x="2734" y="1583"/>
                </a:moveTo>
                <a:lnTo>
                  <a:pt x="2734" y="1583"/>
                </a:lnTo>
                <a:lnTo>
                  <a:pt x="2736" y="1579"/>
                </a:lnTo>
                <a:lnTo>
                  <a:pt x="2736" y="1579"/>
                </a:lnTo>
                <a:lnTo>
                  <a:pt x="2736" y="1577"/>
                </a:lnTo>
                <a:lnTo>
                  <a:pt x="2734" y="1577"/>
                </a:lnTo>
                <a:lnTo>
                  <a:pt x="2734" y="1577"/>
                </a:lnTo>
                <a:lnTo>
                  <a:pt x="2734" y="1577"/>
                </a:lnTo>
                <a:lnTo>
                  <a:pt x="2732" y="1579"/>
                </a:lnTo>
                <a:lnTo>
                  <a:pt x="2732" y="1579"/>
                </a:lnTo>
                <a:lnTo>
                  <a:pt x="2732" y="1581"/>
                </a:lnTo>
                <a:lnTo>
                  <a:pt x="2732" y="1581"/>
                </a:lnTo>
                <a:lnTo>
                  <a:pt x="2730" y="1581"/>
                </a:lnTo>
                <a:lnTo>
                  <a:pt x="2730" y="1583"/>
                </a:lnTo>
                <a:lnTo>
                  <a:pt x="2730" y="1583"/>
                </a:lnTo>
                <a:lnTo>
                  <a:pt x="2730" y="1583"/>
                </a:lnTo>
                <a:lnTo>
                  <a:pt x="2730" y="1585"/>
                </a:lnTo>
                <a:lnTo>
                  <a:pt x="2732" y="1585"/>
                </a:lnTo>
                <a:lnTo>
                  <a:pt x="2734" y="1585"/>
                </a:lnTo>
                <a:lnTo>
                  <a:pt x="2734" y="1583"/>
                </a:lnTo>
                <a:close/>
                <a:moveTo>
                  <a:pt x="4031" y="1440"/>
                </a:moveTo>
                <a:lnTo>
                  <a:pt x="4031" y="1440"/>
                </a:lnTo>
                <a:lnTo>
                  <a:pt x="4031" y="1440"/>
                </a:lnTo>
                <a:lnTo>
                  <a:pt x="4031" y="1443"/>
                </a:lnTo>
                <a:lnTo>
                  <a:pt x="4031" y="1443"/>
                </a:lnTo>
                <a:lnTo>
                  <a:pt x="4031" y="1445"/>
                </a:lnTo>
                <a:lnTo>
                  <a:pt x="4031" y="1443"/>
                </a:lnTo>
                <a:lnTo>
                  <a:pt x="4031" y="1440"/>
                </a:lnTo>
                <a:lnTo>
                  <a:pt x="4031" y="1440"/>
                </a:lnTo>
                <a:close/>
                <a:moveTo>
                  <a:pt x="2713" y="1566"/>
                </a:moveTo>
                <a:lnTo>
                  <a:pt x="2711" y="1568"/>
                </a:lnTo>
                <a:lnTo>
                  <a:pt x="2711" y="1568"/>
                </a:lnTo>
                <a:lnTo>
                  <a:pt x="2713" y="1568"/>
                </a:lnTo>
                <a:lnTo>
                  <a:pt x="2713" y="1566"/>
                </a:lnTo>
                <a:lnTo>
                  <a:pt x="2713" y="1566"/>
                </a:lnTo>
                <a:lnTo>
                  <a:pt x="2713" y="1566"/>
                </a:lnTo>
                <a:close/>
                <a:moveTo>
                  <a:pt x="2703" y="1625"/>
                </a:moveTo>
                <a:lnTo>
                  <a:pt x="2703" y="1627"/>
                </a:lnTo>
                <a:lnTo>
                  <a:pt x="2701" y="1627"/>
                </a:lnTo>
                <a:lnTo>
                  <a:pt x="2701" y="1627"/>
                </a:lnTo>
                <a:lnTo>
                  <a:pt x="2701" y="1629"/>
                </a:lnTo>
                <a:lnTo>
                  <a:pt x="2703" y="1631"/>
                </a:lnTo>
                <a:lnTo>
                  <a:pt x="2703" y="1631"/>
                </a:lnTo>
                <a:lnTo>
                  <a:pt x="2705" y="1629"/>
                </a:lnTo>
                <a:lnTo>
                  <a:pt x="2705" y="1627"/>
                </a:lnTo>
                <a:lnTo>
                  <a:pt x="2705" y="1627"/>
                </a:lnTo>
                <a:lnTo>
                  <a:pt x="2705" y="1625"/>
                </a:lnTo>
                <a:lnTo>
                  <a:pt x="2703" y="1625"/>
                </a:lnTo>
                <a:close/>
                <a:moveTo>
                  <a:pt x="2716" y="1606"/>
                </a:moveTo>
                <a:lnTo>
                  <a:pt x="2716" y="1606"/>
                </a:lnTo>
                <a:lnTo>
                  <a:pt x="2716" y="1606"/>
                </a:lnTo>
                <a:lnTo>
                  <a:pt x="2713" y="1608"/>
                </a:lnTo>
                <a:lnTo>
                  <a:pt x="2713" y="1608"/>
                </a:lnTo>
                <a:lnTo>
                  <a:pt x="2716" y="1608"/>
                </a:lnTo>
                <a:lnTo>
                  <a:pt x="2716" y="1608"/>
                </a:lnTo>
                <a:lnTo>
                  <a:pt x="2716" y="1608"/>
                </a:lnTo>
                <a:lnTo>
                  <a:pt x="2716" y="1608"/>
                </a:lnTo>
                <a:lnTo>
                  <a:pt x="2716" y="1606"/>
                </a:lnTo>
                <a:close/>
                <a:moveTo>
                  <a:pt x="2525" y="1862"/>
                </a:moveTo>
                <a:lnTo>
                  <a:pt x="2525" y="1862"/>
                </a:lnTo>
                <a:lnTo>
                  <a:pt x="2525" y="1862"/>
                </a:lnTo>
                <a:lnTo>
                  <a:pt x="2525" y="1862"/>
                </a:lnTo>
                <a:lnTo>
                  <a:pt x="2525" y="1862"/>
                </a:lnTo>
                <a:lnTo>
                  <a:pt x="2525" y="1862"/>
                </a:lnTo>
                <a:lnTo>
                  <a:pt x="2525" y="1862"/>
                </a:lnTo>
                <a:close/>
                <a:moveTo>
                  <a:pt x="4054" y="1665"/>
                </a:moveTo>
                <a:lnTo>
                  <a:pt x="4052" y="1663"/>
                </a:lnTo>
                <a:lnTo>
                  <a:pt x="4052" y="1661"/>
                </a:lnTo>
                <a:lnTo>
                  <a:pt x="4050" y="1661"/>
                </a:lnTo>
                <a:lnTo>
                  <a:pt x="4050" y="1661"/>
                </a:lnTo>
                <a:lnTo>
                  <a:pt x="4050" y="1661"/>
                </a:lnTo>
                <a:lnTo>
                  <a:pt x="4050" y="1661"/>
                </a:lnTo>
                <a:lnTo>
                  <a:pt x="4050" y="1663"/>
                </a:lnTo>
                <a:lnTo>
                  <a:pt x="4050" y="1663"/>
                </a:lnTo>
                <a:lnTo>
                  <a:pt x="4052" y="1665"/>
                </a:lnTo>
                <a:lnTo>
                  <a:pt x="4054" y="1665"/>
                </a:lnTo>
                <a:lnTo>
                  <a:pt x="4054" y="1665"/>
                </a:lnTo>
                <a:lnTo>
                  <a:pt x="4054" y="1665"/>
                </a:lnTo>
                <a:close/>
                <a:moveTo>
                  <a:pt x="4059" y="1669"/>
                </a:moveTo>
                <a:lnTo>
                  <a:pt x="4056" y="1667"/>
                </a:lnTo>
                <a:lnTo>
                  <a:pt x="4056" y="1667"/>
                </a:lnTo>
                <a:lnTo>
                  <a:pt x="4056" y="1669"/>
                </a:lnTo>
                <a:lnTo>
                  <a:pt x="4056" y="1669"/>
                </a:lnTo>
                <a:lnTo>
                  <a:pt x="4056" y="1669"/>
                </a:lnTo>
                <a:lnTo>
                  <a:pt x="4056" y="1671"/>
                </a:lnTo>
                <a:lnTo>
                  <a:pt x="4056" y="1671"/>
                </a:lnTo>
                <a:lnTo>
                  <a:pt x="4059" y="1671"/>
                </a:lnTo>
                <a:lnTo>
                  <a:pt x="4059" y="1671"/>
                </a:lnTo>
                <a:lnTo>
                  <a:pt x="4059" y="1669"/>
                </a:lnTo>
                <a:close/>
                <a:moveTo>
                  <a:pt x="4088" y="1707"/>
                </a:moveTo>
                <a:lnTo>
                  <a:pt x="4088" y="1707"/>
                </a:lnTo>
                <a:lnTo>
                  <a:pt x="4088" y="1707"/>
                </a:lnTo>
                <a:lnTo>
                  <a:pt x="4088" y="1709"/>
                </a:lnTo>
                <a:lnTo>
                  <a:pt x="4090" y="1711"/>
                </a:lnTo>
                <a:lnTo>
                  <a:pt x="4090" y="1711"/>
                </a:lnTo>
                <a:lnTo>
                  <a:pt x="4092" y="1709"/>
                </a:lnTo>
                <a:lnTo>
                  <a:pt x="4090" y="1709"/>
                </a:lnTo>
                <a:lnTo>
                  <a:pt x="4088" y="1707"/>
                </a:lnTo>
                <a:close/>
                <a:moveTo>
                  <a:pt x="4044" y="1654"/>
                </a:moveTo>
                <a:lnTo>
                  <a:pt x="4044" y="1652"/>
                </a:lnTo>
                <a:lnTo>
                  <a:pt x="4044" y="1652"/>
                </a:lnTo>
                <a:lnTo>
                  <a:pt x="4044" y="1650"/>
                </a:lnTo>
                <a:lnTo>
                  <a:pt x="4044" y="1650"/>
                </a:lnTo>
                <a:lnTo>
                  <a:pt x="4042" y="1648"/>
                </a:lnTo>
                <a:lnTo>
                  <a:pt x="4042" y="1646"/>
                </a:lnTo>
                <a:lnTo>
                  <a:pt x="4042" y="1644"/>
                </a:lnTo>
                <a:lnTo>
                  <a:pt x="4040" y="1644"/>
                </a:lnTo>
                <a:lnTo>
                  <a:pt x="4038" y="1646"/>
                </a:lnTo>
                <a:lnTo>
                  <a:pt x="4036" y="1648"/>
                </a:lnTo>
                <a:lnTo>
                  <a:pt x="4036" y="1650"/>
                </a:lnTo>
                <a:lnTo>
                  <a:pt x="4040" y="1652"/>
                </a:lnTo>
                <a:lnTo>
                  <a:pt x="4040" y="1654"/>
                </a:lnTo>
                <a:lnTo>
                  <a:pt x="4040" y="1654"/>
                </a:lnTo>
                <a:lnTo>
                  <a:pt x="4044" y="1656"/>
                </a:lnTo>
                <a:lnTo>
                  <a:pt x="4044" y="1656"/>
                </a:lnTo>
                <a:lnTo>
                  <a:pt x="4046" y="1656"/>
                </a:lnTo>
                <a:lnTo>
                  <a:pt x="4046" y="1654"/>
                </a:lnTo>
                <a:lnTo>
                  <a:pt x="4044" y="1654"/>
                </a:lnTo>
                <a:close/>
                <a:moveTo>
                  <a:pt x="3922" y="1300"/>
                </a:moveTo>
                <a:lnTo>
                  <a:pt x="3922" y="1298"/>
                </a:lnTo>
                <a:lnTo>
                  <a:pt x="3920" y="1298"/>
                </a:lnTo>
                <a:lnTo>
                  <a:pt x="3920" y="1298"/>
                </a:lnTo>
                <a:lnTo>
                  <a:pt x="3918" y="1298"/>
                </a:lnTo>
                <a:lnTo>
                  <a:pt x="3918" y="1300"/>
                </a:lnTo>
                <a:lnTo>
                  <a:pt x="3920" y="1300"/>
                </a:lnTo>
                <a:lnTo>
                  <a:pt x="3920" y="1300"/>
                </a:lnTo>
                <a:lnTo>
                  <a:pt x="3920" y="1302"/>
                </a:lnTo>
                <a:lnTo>
                  <a:pt x="3920" y="1304"/>
                </a:lnTo>
                <a:lnTo>
                  <a:pt x="3922" y="1306"/>
                </a:lnTo>
                <a:lnTo>
                  <a:pt x="3918" y="1308"/>
                </a:lnTo>
                <a:lnTo>
                  <a:pt x="3920" y="1310"/>
                </a:lnTo>
                <a:lnTo>
                  <a:pt x="3922" y="1308"/>
                </a:lnTo>
                <a:lnTo>
                  <a:pt x="3924" y="1308"/>
                </a:lnTo>
                <a:lnTo>
                  <a:pt x="3924" y="1304"/>
                </a:lnTo>
                <a:lnTo>
                  <a:pt x="3924" y="1302"/>
                </a:lnTo>
                <a:lnTo>
                  <a:pt x="3922" y="1300"/>
                </a:lnTo>
                <a:lnTo>
                  <a:pt x="3922" y="1300"/>
                </a:lnTo>
                <a:close/>
                <a:moveTo>
                  <a:pt x="4033" y="1631"/>
                </a:moveTo>
                <a:lnTo>
                  <a:pt x="4033" y="1631"/>
                </a:lnTo>
                <a:lnTo>
                  <a:pt x="4031" y="1631"/>
                </a:lnTo>
                <a:lnTo>
                  <a:pt x="4033" y="1635"/>
                </a:lnTo>
                <a:lnTo>
                  <a:pt x="4033" y="1635"/>
                </a:lnTo>
                <a:lnTo>
                  <a:pt x="4033" y="1638"/>
                </a:lnTo>
                <a:lnTo>
                  <a:pt x="4031" y="1638"/>
                </a:lnTo>
                <a:lnTo>
                  <a:pt x="4031" y="1640"/>
                </a:lnTo>
                <a:lnTo>
                  <a:pt x="4033" y="1640"/>
                </a:lnTo>
                <a:lnTo>
                  <a:pt x="4033" y="1640"/>
                </a:lnTo>
                <a:lnTo>
                  <a:pt x="4036" y="1638"/>
                </a:lnTo>
                <a:lnTo>
                  <a:pt x="4036" y="1635"/>
                </a:lnTo>
                <a:lnTo>
                  <a:pt x="4033" y="1633"/>
                </a:lnTo>
                <a:lnTo>
                  <a:pt x="4033" y="1631"/>
                </a:lnTo>
                <a:close/>
                <a:moveTo>
                  <a:pt x="4025" y="1614"/>
                </a:moveTo>
                <a:lnTo>
                  <a:pt x="4023" y="1614"/>
                </a:lnTo>
                <a:lnTo>
                  <a:pt x="4021" y="1610"/>
                </a:lnTo>
                <a:lnTo>
                  <a:pt x="4019" y="1608"/>
                </a:lnTo>
                <a:lnTo>
                  <a:pt x="4019" y="1608"/>
                </a:lnTo>
                <a:lnTo>
                  <a:pt x="4017" y="1610"/>
                </a:lnTo>
                <a:lnTo>
                  <a:pt x="4017" y="1610"/>
                </a:lnTo>
                <a:lnTo>
                  <a:pt x="4015" y="1610"/>
                </a:lnTo>
                <a:lnTo>
                  <a:pt x="4017" y="1614"/>
                </a:lnTo>
                <a:lnTo>
                  <a:pt x="4019" y="1617"/>
                </a:lnTo>
                <a:lnTo>
                  <a:pt x="4019" y="1617"/>
                </a:lnTo>
                <a:lnTo>
                  <a:pt x="4019" y="1619"/>
                </a:lnTo>
                <a:lnTo>
                  <a:pt x="4021" y="1619"/>
                </a:lnTo>
                <a:lnTo>
                  <a:pt x="4023" y="1623"/>
                </a:lnTo>
                <a:lnTo>
                  <a:pt x="4023" y="1623"/>
                </a:lnTo>
                <a:lnTo>
                  <a:pt x="4025" y="1623"/>
                </a:lnTo>
                <a:lnTo>
                  <a:pt x="4025" y="1623"/>
                </a:lnTo>
                <a:lnTo>
                  <a:pt x="4025" y="1619"/>
                </a:lnTo>
                <a:lnTo>
                  <a:pt x="4027" y="1617"/>
                </a:lnTo>
                <a:lnTo>
                  <a:pt x="4025" y="1617"/>
                </a:lnTo>
                <a:lnTo>
                  <a:pt x="4025" y="1614"/>
                </a:lnTo>
                <a:close/>
                <a:moveTo>
                  <a:pt x="4004" y="1596"/>
                </a:moveTo>
                <a:lnTo>
                  <a:pt x="4004" y="1596"/>
                </a:lnTo>
                <a:lnTo>
                  <a:pt x="4002" y="1593"/>
                </a:lnTo>
                <a:lnTo>
                  <a:pt x="4000" y="1591"/>
                </a:lnTo>
                <a:lnTo>
                  <a:pt x="4000" y="1591"/>
                </a:lnTo>
                <a:lnTo>
                  <a:pt x="3998" y="1591"/>
                </a:lnTo>
                <a:lnTo>
                  <a:pt x="3998" y="1589"/>
                </a:lnTo>
                <a:lnTo>
                  <a:pt x="3996" y="1589"/>
                </a:lnTo>
                <a:lnTo>
                  <a:pt x="3996" y="1589"/>
                </a:lnTo>
                <a:lnTo>
                  <a:pt x="3994" y="1591"/>
                </a:lnTo>
                <a:lnTo>
                  <a:pt x="3994" y="1591"/>
                </a:lnTo>
                <a:lnTo>
                  <a:pt x="3996" y="1593"/>
                </a:lnTo>
                <a:lnTo>
                  <a:pt x="3996" y="1593"/>
                </a:lnTo>
                <a:lnTo>
                  <a:pt x="3998" y="1593"/>
                </a:lnTo>
                <a:lnTo>
                  <a:pt x="3998" y="1593"/>
                </a:lnTo>
                <a:lnTo>
                  <a:pt x="4002" y="1596"/>
                </a:lnTo>
                <a:lnTo>
                  <a:pt x="4004" y="1598"/>
                </a:lnTo>
                <a:lnTo>
                  <a:pt x="4004" y="1598"/>
                </a:lnTo>
                <a:lnTo>
                  <a:pt x="4006" y="1598"/>
                </a:lnTo>
                <a:lnTo>
                  <a:pt x="4004" y="1596"/>
                </a:lnTo>
                <a:lnTo>
                  <a:pt x="4004" y="1596"/>
                </a:lnTo>
                <a:close/>
                <a:moveTo>
                  <a:pt x="4134" y="1711"/>
                </a:moveTo>
                <a:lnTo>
                  <a:pt x="4134" y="1711"/>
                </a:lnTo>
                <a:lnTo>
                  <a:pt x="4136" y="1713"/>
                </a:lnTo>
                <a:lnTo>
                  <a:pt x="4136" y="1713"/>
                </a:lnTo>
                <a:lnTo>
                  <a:pt x="4138" y="1713"/>
                </a:lnTo>
                <a:lnTo>
                  <a:pt x="4138" y="1715"/>
                </a:lnTo>
                <a:lnTo>
                  <a:pt x="4138" y="1715"/>
                </a:lnTo>
                <a:lnTo>
                  <a:pt x="4140" y="1715"/>
                </a:lnTo>
                <a:lnTo>
                  <a:pt x="4140" y="1713"/>
                </a:lnTo>
                <a:lnTo>
                  <a:pt x="4140" y="1713"/>
                </a:lnTo>
                <a:lnTo>
                  <a:pt x="4142" y="1702"/>
                </a:lnTo>
                <a:lnTo>
                  <a:pt x="4142" y="1700"/>
                </a:lnTo>
                <a:lnTo>
                  <a:pt x="4142" y="1698"/>
                </a:lnTo>
                <a:lnTo>
                  <a:pt x="4142" y="1696"/>
                </a:lnTo>
                <a:lnTo>
                  <a:pt x="4140" y="1690"/>
                </a:lnTo>
                <a:lnTo>
                  <a:pt x="4140" y="1690"/>
                </a:lnTo>
                <a:lnTo>
                  <a:pt x="4142" y="1688"/>
                </a:lnTo>
                <a:lnTo>
                  <a:pt x="4142" y="1686"/>
                </a:lnTo>
                <a:lnTo>
                  <a:pt x="4142" y="1686"/>
                </a:lnTo>
                <a:lnTo>
                  <a:pt x="4140" y="1686"/>
                </a:lnTo>
                <a:lnTo>
                  <a:pt x="4140" y="1684"/>
                </a:lnTo>
                <a:lnTo>
                  <a:pt x="4142" y="1682"/>
                </a:lnTo>
                <a:lnTo>
                  <a:pt x="4142" y="1679"/>
                </a:lnTo>
                <a:lnTo>
                  <a:pt x="4144" y="1677"/>
                </a:lnTo>
                <a:lnTo>
                  <a:pt x="4144" y="1677"/>
                </a:lnTo>
                <a:lnTo>
                  <a:pt x="4144" y="1677"/>
                </a:lnTo>
                <a:lnTo>
                  <a:pt x="4144" y="1675"/>
                </a:lnTo>
                <a:lnTo>
                  <a:pt x="4142" y="1673"/>
                </a:lnTo>
                <a:lnTo>
                  <a:pt x="4138" y="1667"/>
                </a:lnTo>
                <a:lnTo>
                  <a:pt x="4136" y="1667"/>
                </a:lnTo>
                <a:lnTo>
                  <a:pt x="4134" y="1665"/>
                </a:lnTo>
                <a:lnTo>
                  <a:pt x="4134" y="1665"/>
                </a:lnTo>
                <a:lnTo>
                  <a:pt x="4130" y="1665"/>
                </a:lnTo>
                <a:lnTo>
                  <a:pt x="4128" y="1665"/>
                </a:lnTo>
                <a:lnTo>
                  <a:pt x="4128" y="1665"/>
                </a:lnTo>
                <a:lnTo>
                  <a:pt x="4128" y="1667"/>
                </a:lnTo>
                <a:lnTo>
                  <a:pt x="4126" y="1669"/>
                </a:lnTo>
                <a:lnTo>
                  <a:pt x="4124" y="1669"/>
                </a:lnTo>
                <a:lnTo>
                  <a:pt x="4124" y="1669"/>
                </a:lnTo>
                <a:lnTo>
                  <a:pt x="4124" y="1667"/>
                </a:lnTo>
                <a:lnTo>
                  <a:pt x="4124" y="1667"/>
                </a:lnTo>
                <a:lnTo>
                  <a:pt x="4124" y="1665"/>
                </a:lnTo>
                <a:lnTo>
                  <a:pt x="4126" y="1665"/>
                </a:lnTo>
                <a:lnTo>
                  <a:pt x="4126" y="1663"/>
                </a:lnTo>
                <a:lnTo>
                  <a:pt x="4126" y="1663"/>
                </a:lnTo>
                <a:lnTo>
                  <a:pt x="4126" y="1661"/>
                </a:lnTo>
                <a:lnTo>
                  <a:pt x="4126" y="1661"/>
                </a:lnTo>
                <a:lnTo>
                  <a:pt x="4124" y="1661"/>
                </a:lnTo>
                <a:lnTo>
                  <a:pt x="4124" y="1658"/>
                </a:lnTo>
                <a:lnTo>
                  <a:pt x="4121" y="1656"/>
                </a:lnTo>
                <a:lnTo>
                  <a:pt x="4121" y="1656"/>
                </a:lnTo>
                <a:lnTo>
                  <a:pt x="4121" y="1654"/>
                </a:lnTo>
                <a:lnTo>
                  <a:pt x="4121" y="1650"/>
                </a:lnTo>
                <a:lnTo>
                  <a:pt x="4121" y="1650"/>
                </a:lnTo>
                <a:lnTo>
                  <a:pt x="4119" y="1646"/>
                </a:lnTo>
                <a:lnTo>
                  <a:pt x="4119" y="1646"/>
                </a:lnTo>
                <a:lnTo>
                  <a:pt x="4117" y="1646"/>
                </a:lnTo>
                <a:lnTo>
                  <a:pt x="4117" y="1646"/>
                </a:lnTo>
                <a:lnTo>
                  <a:pt x="4115" y="1646"/>
                </a:lnTo>
                <a:lnTo>
                  <a:pt x="4113" y="1646"/>
                </a:lnTo>
                <a:lnTo>
                  <a:pt x="4111" y="1644"/>
                </a:lnTo>
                <a:lnTo>
                  <a:pt x="4109" y="1642"/>
                </a:lnTo>
                <a:lnTo>
                  <a:pt x="4107" y="1642"/>
                </a:lnTo>
                <a:lnTo>
                  <a:pt x="4107" y="1640"/>
                </a:lnTo>
                <a:lnTo>
                  <a:pt x="4107" y="1640"/>
                </a:lnTo>
                <a:lnTo>
                  <a:pt x="4107" y="1638"/>
                </a:lnTo>
                <a:lnTo>
                  <a:pt x="4107" y="1638"/>
                </a:lnTo>
                <a:lnTo>
                  <a:pt x="4107" y="1635"/>
                </a:lnTo>
                <a:lnTo>
                  <a:pt x="4107" y="1635"/>
                </a:lnTo>
                <a:lnTo>
                  <a:pt x="4107" y="1635"/>
                </a:lnTo>
                <a:lnTo>
                  <a:pt x="4107" y="1633"/>
                </a:lnTo>
                <a:lnTo>
                  <a:pt x="4109" y="1631"/>
                </a:lnTo>
                <a:lnTo>
                  <a:pt x="4111" y="1631"/>
                </a:lnTo>
                <a:lnTo>
                  <a:pt x="4111" y="1631"/>
                </a:lnTo>
                <a:lnTo>
                  <a:pt x="4111" y="1629"/>
                </a:lnTo>
                <a:lnTo>
                  <a:pt x="4109" y="1627"/>
                </a:lnTo>
                <a:lnTo>
                  <a:pt x="4109" y="1625"/>
                </a:lnTo>
                <a:lnTo>
                  <a:pt x="4107" y="1625"/>
                </a:lnTo>
                <a:lnTo>
                  <a:pt x="4107" y="1623"/>
                </a:lnTo>
                <a:lnTo>
                  <a:pt x="4105" y="1623"/>
                </a:lnTo>
                <a:lnTo>
                  <a:pt x="4105" y="1625"/>
                </a:lnTo>
                <a:lnTo>
                  <a:pt x="4100" y="1625"/>
                </a:lnTo>
                <a:lnTo>
                  <a:pt x="4100" y="1627"/>
                </a:lnTo>
                <a:lnTo>
                  <a:pt x="4098" y="1627"/>
                </a:lnTo>
                <a:lnTo>
                  <a:pt x="4096" y="1627"/>
                </a:lnTo>
                <a:lnTo>
                  <a:pt x="4094" y="1627"/>
                </a:lnTo>
                <a:lnTo>
                  <a:pt x="4096" y="1627"/>
                </a:lnTo>
                <a:lnTo>
                  <a:pt x="4100" y="1625"/>
                </a:lnTo>
                <a:lnTo>
                  <a:pt x="4100" y="1625"/>
                </a:lnTo>
                <a:lnTo>
                  <a:pt x="4100" y="1623"/>
                </a:lnTo>
                <a:lnTo>
                  <a:pt x="4098" y="1621"/>
                </a:lnTo>
                <a:lnTo>
                  <a:pt x="4098" y="1621"/>
                </a:lnTo>
                <a:lnTo>
                  <a:pt x="4094" y="1621"/>
                </a:lnTo>
                <a:lnTo>
                  <a:pt x="4092" y="1621"/>
                </a:lnTo>
                <a:lnTo>
                  <a:pt x="4090" y="1619"/>
                </a:lnTo>
                <a:lnTo>
                  <a:pt x="4088" y="1617"/>
                </a:lnTo>
                <a:lnTo>
                  <a:pt x="4088" y="1617"/>
                </a:lnTo>
                <a:lnTo>
                  <a:pt x="4088" y="1614"/>
                </a:lnTo>
                <a:lnTo>
                  <a:pt x="4088" y="1612"/>
                </a:lnTo>
                <a:lnTo>
                  <a:pt x="4086" y="1612"/>
                </a:lnTo>
                <a:lnTo>
                  <a:pt x="4086" y="1610"/>
                </a:lnTo>
                <a:lnTo>
                  <a:pt x="4082" y="1608"/>
                </a:lnTo>
                <a:lnTo>
                  <a:pt x="4082" y="1608"/>
                </a:lnTo>
                <a:lnTo>
                  <a:pt x="4080" y="1608"/>
                </a:lnTo>
                <a:lnTo>
                  <a:pt x="4077" y="1606"/>
                </a:lnTo>
                <a:lnTo>
                  <a:pt x="4077" y="1606"/>
                </a:lnTo>
                <a:lnTo>
                  <a:pt x="4075" y="1604"/>
                </a:lnTo>
                <a:lnTo>
                  <a:pt x="4075" y="1602"/>
                </a:lnTo>
                <a:lnTo>
                  <a:pt x="4073" y="1602"/>
                </a:lnTo>
                <a:lnTo>
                  <a:pt x="4071" y="1600"/>
                </a:lnTo>
                <a:lnTo>
                  <a:pt x="4069" y="1598"/>
                </a:lnTo>
                <a:lnTo>
                  <a:pt x="4069" y="1598"/>
                </a:lnTo>
                <a:lnTo>
                  <a:pt x="4069" y="1600"/>
                </a:lnTo>
                <a:lnTo>
                  <a:pt x="4069" y="1600"/>
                </a:lnTo>
                <a:lnTo>
                  <a:pt x="4069" y="1600"/>
                </a:lnTo>
                <a:lnTo>
                  <a:pt x="4069" y="1602"/>
                </a:lnTo>
                <a:lnTo>
                  <a:pt x="4069" y="1604"/>
                </a:lnTo>
                <a:lnTo>
                  <a:pt x="4069" y="1602"/>
                </a:lnTo>
                <a:lnTo>
                  <a:pt x="4067" y="1600"/>
                </a:lnTo>
                <a:lnTo>
                  <a:pt x="4065" y="1600"/>
                </a:lnTo>
                <a:lnTo>
                  <a:pt x="4065" y="1600"/>
                </a:lnTo>
                <a:lnTo>
                  <a:pt x="4063" y="1600"/>
                </a:lnTo>
                <a:lnTo>
                  <a:pt x="4063" y="1598"/>
                </a:lnTo>
                <a:lnTo>
                  <a:pt x="4061" y="1596"/>
                </a:lnTo>
                <a:lnTo>
                  <a:pt x="4061" y="1596"/>
                </a:lnTo>
                <a:lnTo>
                  <a:pt x="4059" y="1593"/>
                </a:lnTo>
                <a:lnTo>
                  <a:pt x="4056" y="1591"/>
                </a:lnTo>
                <a:lnTo>
                  <a:pt x="4056" y="1589"/>
                </a:lnTo>
                <a:lnTo>
                  <a:pt x="4054" y="1587"/>
                </a:lnTo>
                <a:lnTo>
                  <a:pt x="4052" y="1585"/>
                </a:lnTo>
                <a:lnTo>
                  <a:pt x="4050" y="1583"/>
                </a:lnTo>
                <a:lnTo>
                  <a:pt x="4044" y="1579"/>
                </a:lnTo>
                <a:lnTo>
                  <a:pt x="4040" y="1579"/>
                </a:lnTo>
                <a:lnTo>
                  <a:pt x="4040" y="1577"/>
                </a:lnTo>
                <a:lnTo>
                  <a:pt x="4038" y="1577"/>
                </a:lnTo>
                <a:lnTo>
                  <a:pt x="4038" y="1575"/>
                </a:lnTo>
                <a:lnTo>
                  <a:pt x="4038" y="1575"/>
                </a:lnTo>
                <a:lnTo>
                  <a:pt x="4036" y="1575"/>
                </a:lnTo>
                <a:lnTo>
                  <a:pt x="4031" y="1573"/>
                </a:lnTo>
                <a:lnTo>
                  <a:pt x="4031" y="1570"/>
                </a:lnTo>
                <a:lnTo>
                  <a:pt x="4031" y="1568"/>
                </a:lnTo>
                <a:lnTo>
                  <a:pt x="4031" y="1568"/>
                </a:lnTo>
                <a:lnTo>
                  <a:pt x="4027" y="1564"/>
                </a:lnTo>
                <a:lnTo>
                  <a:pt x="4027" y="1564"/>
                </a:lnTo>
                <a:lnTo>
                  <a:pt x="4027" y="1562"/>
                </a:lnTo>
                <a:lnTo>
                  <a:pt x="4025" y="1562"/>
                </a:lnTo>
                <a:lnTo>
                  <a:pt x="4023" y="1558"/>
                </a:lnTo>
                <a:lnTo>
                  <a:pt x="4021" y="1558"/>
                </a:lnTo>
                <a:lnTo>
                  <a:pt x="4021" y="1556"/>
                </a:lnTo>
                <a:lnTo>
                  <a:pt x="4021" y="1556"/>
                </a:lnTo>
                <a:lnTo>
                  <a:pt x="4019" y="1556"/>
                </a:lnTo>
                <a:lnTo>
                  <a:pt x="4017" y="1556"/>
                </a:lnTo>
                <a:lnTo>
                  <a:pt x="4015" y="1556"/>
                </a:lnTo>
                <a:lnTo>
                  <a:pt x="4012" y="1556"/>
                </a:lnTo>
                <a:lnTo>
                  <a:pt x="4010" y="1556"/>
                </a:lnTo>
                <a:lnTo>
                  <a:pt x="4008" y="1556"/>
                </a:lnTo>
                <a:lnTo>
                  <a:pt x="4006" y="1556"/>
                </a:lnTo>
                <a:lnTo>
                  <a:pt x="4002" y="1556"/>
                </a:lnTo>
                <a:lnTo>
                  <a:pt x="4000" y="1556"/>
                </a:lnTo>
                <a:lnTo>
                  <a:pt x="3998" y="1554"/>
                </a:lnTo>
                <a:lnTo>
                  <a:pt x="3996" y="1552"/>
                </a:lnTo>
                <a:lnTo>
                  <a:pt x="3994" y="1552"/>
                </a:lnTo>
                <a:lnTo>
                  <a:pt x="3994" y="1552"/>
                </a:lnTo>
                <a:lnTo>
                  <a:pt x="3992" y="1549"/>
                </a:lnTo>
                <a:lnTo>
                  <a:pt x="3989" y="1549"/>
                </a:lnTo>
                <a:lnTo>
                  <a:pt x="3987" y="1552"/>
                </a:lnTo>
                <a:lnTo>
                  <a:pt x="3987" y="1552"/>
                </a:lnTo>
                <a:lnTo>
                  <a:pt x="3987" y="1552"/>
                </a:lnTo>
                <a:lnTo>
                  <a:pt x="3987" y="1554"/>
                </a:lnTo>
                <a:lnTo>
                  <a:pt x="3987" y="1554"/>
                </a:lnTo>
                <a:lnTo>
                  <a:pt x="3987" y="1554"/>
                </a:lnTo>
                <a:lnTo>
                  <a:pt x="3987" y="1556"/>
                </a:lnTo>
                <a:lnTo>
                  <a:pt x="3989" y="1560"/>
                </a:lnTo>
                <a:lnTo>
                  <a:pt x="3989" y="1562"/>
                </a:lnTo>
                <a:lnTo>
                  <a:pt x="3992" y="1562"/>
                </a:lnTo>
                <a:lnTo>
                  <a:pt x="3992" y="1564"/>
                </a:lnTo>
                <a:lnTo>
                  <a:pt x="3998" y="1570"/>
                </a:lnTo>
                <a:lnTo>
                  <a:pt x="4002" y="1573"/>
                </a:lnTo>
                <a:lnTo>
                  <a:pt x="4002" y="1575"/>
                </a:lnTo>
                <a:lnTo>
                  <a:pt x="4004" y="1577"/>
                </a:lnTo>
                <a:lnTo>
                  <a:pt x="4006" y="1577"/>
                </a:lnTo>
                <a:lnTo>
                  <a:pt x="4010" y="1579"/>
                </a:lnTo>
                <a:lnTo>
                  <a:pt x="4010" y="1579"/>
                </a:lnTo>
                <a:lnTo>
                  <a:pt x="4012" y="1579"/>
                </a:lnTo>
                <a:lnTo>
                  <a:pt x="4017" y="1585"/>
                </a:lnTo>
                <a:lnTo>
                  <a:pt x="4017" y="1585"/>
                </a:lnTo>
                <a:lnTo>
                  <a:pt x="4017" y="1587"/>
                </a:lnTo>
                <a:lnTo>
                  <a:pt x="4019" y="1589"/>
                </a:lnTo>
                <a:lnTo>
                  <a:pt x="4021" y="1589"/>
                </a:lnTo>
                <a:lnTo>
                  <a:pt x="4021" y="1591"/>
                </a:lnTo>
                <a:lnTo>
                  <a:pt x="4023" y="1593"/>
                </a:lnTo>
                <a:lnTo>
                  <a:pt x="4023" y="1596"/>
                </a:lnTo>
                <a:lnTo>
                  <a:pt x="4023" y="1598"/>
                </a:lnTo>
                <a:lnTo>
                  <a:pt x="4025" y="1598"/>
                </a:lnTo>
                <a:lnTo>
                  <a:pt x="4027" y="1598"/>
                </a:lnTo>
                <a:lnTo>
                  <a:pt x="4027" y="1600"/>
                </a:lnTo>
                <a:lnTo>
                  <a:pt x="4029" y="1600"/>
                </a:lnTo>
                <a:lnTo>
                  <a:pt x="4036" y="1604"/>
                </a:lnTo>
                <a:lnTo>
                  <a:pt x="4036" y="1604"/>
                </a:lnTo>
                <a:lnTo>
                  <a:pt x="4038" y="1606"/>
                </a:lnTo>
                <a:lnTo>
                  <a:pt x="4040" y="1610"/>
                </a:lnTo>
                <a:lnTo>
                  <a:pt x="4042" y="1617"/>
                </a:lnTo>
                <a:lnTo>
                  <a:pt x="4042" y="1621"/>
                </a:lnTo>
                <a:lnTo>
                  <a:pt x="4044" y="1625"/>
                </a:lnTo>
                <a:lnTo>
                  <a:pt x="4044" y="1627"/>
                </a:lnTo>
                <a:lnTo>
                  <a:pt x="4046" y="1627"/>
                </a:lnTo>
                <a:lnTo>
                  <a:pt x="4046" y="1629"/>
                </a:lnTo>
                <a:lnTo>
                  <a:pt x="4050" y="1629"/>
                </a:lnTo>
                <a:lnTo>
                  <a:pt x="4052" y="1631"/>
                </a:lnTo>
                <a:lnTo>
                  <a:pt x="4052" y="1631"/>
                </a:lnTo>
                <a:lnTo>
                  <a:pt x="4054" y="1635"/>
                </a:lnTo>
                <a:lnTo>
                  <a:pt x="4054" y="1638"/>
                </a:lnTo>
                <a:lnTo>
                  <a:pt x="4056" y="1638"/>
                </a:lnTo>
                <a:lnTo>
                  <a:pt x="4059" y="1640"/>
                </a:lnTo>
                <a:lnTo>
                  <a:pt x="4061" y="1642"/>
                </a:lnTo>
                <a:lnTo>
                  <a:pt x="4061" y="1644"/>
                </a:lnTo>
                <a:lnTo>
                  <a:pt x="4063" y="1648"/>
                </a:lnTo>
                <a:lnTo>
                  <a:pt x="4063" y="1650"/>
                </a:lnTo>
                <a:lnTo>
                  <a:pt x="4069" y="1658"/>
                </a:lnTo>
                <a:lnTo>
                  <a:pt x="4069" y="1663"/>
                </a:lnTo>
                <a:lnTo>
                  <a:pt x="4069" y="1663"/>
                </a:lnTo>
                <a:lnTo>
                  <a:pt x="4069" y="1665"/>
                </a:lnTo>
                <a:lnTo>
                  <a:pt x="4073" y="1669"/>
                </a:lnTo>
                <a:lnTo>
                  <a:pt x="4073" y="1669"/>
                </a:lnTo>
                <a:lnTo>
                  <a:pt x="4075" y="1671"/>
                </a:lnTo>
                <a:lnTo>
                  <a:pt x="4075" y="1671"/>
                </a:lnTo>
                <a:lnTo>
                  <a:pt x="4077" y="1673"/>
                </a:lnTo>
                <a:lnTo>
                  <a:pt x="4080" y="1677"/>
                </a:lnTo>
                <a:lnTo>
                  <a:pt x="4080" y="1677"/>
                </a:lnTo>
                <a:lnTo>
                  <a:pt x="4084" y="1679"/>
                </a:lnTo>
                <a:lnTo>
                  <a:pt x="4088" y="1684"/>
                </a:lnTo>
                <a:lnTo>
                  <a:pt x="4088" y="1684"/>
                </a:lnTo>
                <a:lnTo>
                  <a:pt x="4090" y="1688"/>
                </a:lnTo>
                <a:lnTo>
                  <a:pt x="4094" y="1690"/>
                </a:lnTo>
                <a:lnTo>
                  <a:pt x="4098" y="1696"/>
                </a:lnTo>
                <a:lnTo>
                  <a:pt x="4103" y="1696"/>
                </a:lnTo>
                <a:lnTo>
                  <a:pt x="4103" y="1698"/>
                </a:lnTo>
                <a:lnTo>
                  <a:pt x="4105" y="1700"/>
                </a:lnTo>
                <a:lnTo>
                  <a:pt x="4107" y="1700"/>
                </a:lnTo>
                <a:lnTo>
                  <a:pt x="4111" y="1702"/>
                </a:lnTo>
                <a:lnTo>
                  <a:pt x="4111" y="1705"/>
                </a:lnTo>
                <a:lnTo>
                  <a:pt x="4115" y="1709"/>
                </a:lnTo>
                <a:lnTo>
                  <a:pt x="4117" y="1709"/>
                </a:lnTo>
                <a:lnTo>
                  <a:pt x="4117" y="1711"/>
                </a:lnTo>
                <a:lnTo>
                  <a:pt x="4119" y="1713"/>
                </a:lnTo>
                <a:lnTo>
                  <a:pt x="4121" y="1715"/>
                </a:lnTo>
                <a:lnTo>
                  <a:pt x="4124" y="1715"/>
                </a:lnTo>
                <a:lnTo>
                  <a:pt x="4124" y="1715"/>
                </a:lnTo>
                <a:lnTo>
                  <a:pt x="4124" y="1715"/>
                </a:lnTo>
                <a:lnTo>
                  <a:pt x="4124" y="1715"/>
                </a:lnTo>
                <a:lnTo>
                  <a:pt x="4124" y="1713"/>
                </a:lnTo>
                <a:lnTo>
                  <a:pt x="4124" y="1711"/>
                </a:lnTo>
                <a:lnTo>
                  <a:pt x="4124" y="1711"/>
                </a:lnTo>
                <a:lnTo>
                  <a:pt x="4128" y="1713"/>
                </a:lnTo>
                <a:lnTo>
                  <a:pt x="4130" y="1713"/>
                </a:lnTo>
                <a:lnTo>
                  <a:pt x="4130" y="1713"/>
                </a:lnTo>
                <a:lnTo>
                  <a:pt x="4130" y="1713"/>
                </a:lnTo>
                <a:lnTo>
                  <a:pt x="4134" y="1711"/>
                </a:lnTo>
                <a:close/>
                <a:moveTo>
                  <a:pt x="4019" y="1602"/>
                </a:moveTo>
                <a:lnTo>
                  <a:pt x="4017" y="1600"/>
                </a:lnTo>
                <a:lnTo>
                  <a:pt x="4017" y="1600"/>
                </a:lnTo>
                <a:lnTo>
                  <a:pt x="4017" y="1600"/>
                </a:lnTo>
                <a:lnTo>
                  <a:pt x="4015" y="1600"/>
                </a:lnTo>
                <a:lnTo>
                  <a:pt x="4015" y="1600"/>
                </a:lnTo>
                <a:lnTo>
                  <a:pt x="4017" y="1600"/>
                </a:lnTo>
                <a:lnTo>
                  <a:pt x="4017" y="1602"/>
                </a:lnTo>
                <a:lnTo>
                  <a:pt x="4019" y="1602"/>
                </a:lnTo>
                <a:close/>
                <a:moveTo>
                  <a:pt x="4036" y="1461"/>
                </a:moveTo>
                <a:lnTo>
                  <a:pt x="4033" y="1461"/>
                </a:lnTo>
                <a:lnTo>
                  <a:pt x="4033" y="1461"/>
                </a:lnTo>
                <a:lnTo>
                  <a:pt x="4033" y="1463"/>
                </a:lnTo>
                <a:lnTo>
                  <a:pt x="4033" y="1463"/>
                </a:lnTo>
                <a:lnTo>
                  <a:pt x="4033" y="1463"/>
                </a:lnTo>
                <a:lnTo>
                  <a:pt x="4036" y="1466"/>
                </a:lnTo>
                <a:lnTo>
                  <a:pt x="4036" y="1461"/>
                </a:lnTo>
                <a:lnTo>
                  <a:pt x="4036" y="1461"/>
                </a:lnTo>
                <a:close/>
                <a:moveTo>
                  <a:pt x="4033" y="1449"/>
                </a:moveTo>
                <a:lnTo>
                  <a:pt x="4033" y="1449"/>
                </a:lnTo>
                <a:lnTo>
                  <a:pt x="4031" y="1449"/>
                </a:lnTo>
                <a:lnTo>
                  <a:pt x="4031" y="1449"/>
                </a:lnTo>
                <a:lnTo>
                  <a:pt x="4031" y="1451"/>
                </a:lnTo>
                <a:lnTo>
                  <a:pt x="4031" y="1453"/>
                </a:lnTo>
                <a:lnTo>
                  <a:pt x="4031" y="1453"/>
                </a:lnTo>
                <a:lnTo>
                  <a:pt x="4033" y="1453"/>
                </a:lnTo>
                <a:lnTo>
                  <a:pt x="4033" y="1451"/>
                </a:lnTo>
                <a:lnTo>
                  <a:pt x="4033" y="1449"/>
                </a:lnTo>
                <a:lnTo>
                  <a:pt x="4033" y="1449"/>
                </a:lnTo>
                <a:lnTo>
                  <a:pt x="4033" y="1449"/>
                </a:lnTo>
                <a:close/>
                <a:moveTo>
                  <a:pt x="4036" y="1459"/>
                </a:moveTo>
                <a:lnTo>
                  <a:pt x="4036" y="1457"/>
                </a:lnTo>
                <a:lnTo>
                  <a:pt x="4033" y="1457"/>
                </a:lnTo>
                <a:lnTo>
                  <a:pt x="4033" y="1457"/>
                </a:lnTo>
                <a:lnTo>
                  <a:pt x="4033" y="1459"/>
                </a:lnTo>
                <a:lnTo>
                  <a:pt x="4036" y="1459"/>
                </a:lnTo>
                <a:lnTo>
                  <a:pt x="4036" y="1459"/>
                </a:lnTo>
                <a:lnTo>
                  <a:pt x="4036" y="1459"/>
                </a:lnTo>
                <a:close/>
                <a:moveTo>
                  <a:pt x="4031" y="1501"/>
                </a:moveTo>
                <a:lnTo>
                  <a:pt x="4031" y="1499"/>
                </a:lnTo>
                <a:lnTo>
                  <a:pt x="4031" y="1499"/>
                </a:lnTo>
                <a:lnTo>
                  <a:pt x="4031" y="1501"/>
                </a:lnTo>
                <a:lnTo>
                  <a:pt x="4031" y="1501"/>
                </a:lnTo>
                <a:lnTo>
                  <a:pt x="4031" y="1501"/>
                </a:lnTo>
                <a:lnTo>
                  <a:pt x="4031" y="1501"/>
                </a:lnTo>
                <a:close/>
                <a:moveTo>
                  <a:pt x="4031" y="1487"/>
                </a:moveTo>
                <a:lnTo>
                  <a:pt x="4031" y="1487"/>
                </a:lnTo>
                <a:lnTo>
                  <a:pt x="4029" y="1487"/>
                </a:lnTo>
                <a:lnTo>
                  <a:pt x="4029" y="1489"/>
                </a:lnTo>
                <a:lnTo>
                  <a:pt x="4029" y="1489"/>
                </a:lnTo>
                <a:lnTo>
                  <a:pt x="4029" y="1489"/>
                </a:lnTo>
                <a:lnTo>
                  <a:pt x="4031" y="1489"/>
                </a:lnTo>
                <a:lnTo>
                  <a:pt x="4031" y="1487"/>
                </a:lnTo>
                <a:lnTo>
                  <a:pt x="4031" y="1487"/>
                </a:lnTo>
                <a:close/>
                <a:moveTo>
                  <a:pt x="4021" y="1396"/>
                </a:moveTo>
                <a:lnTo>
                  <a:pt x="4021" y="1394"/>
                </a:lnTo>
                <a:lnTo>
                  <a:pt x="4021" y="1392"/>
                </a:lnTo>
                <a:lnTo>
                  <a:pt x="4021" y="1392"/>
                </a:lnTo>
                <a:lnTo>
                  <a:pt x="4021" y="1392"/>
                </a:lnTo>
                <a:lnTo>
                  <a:pt x="4021" y="1392"/>
                </a:lnTo>
                <a:lnTo>
                  <a:pt x="4021" y="1392"/>
                </a:lnTo>
                <a:lnTo>
                  <a:pt x="4019" y="1392"/>
                </a:lnTo>
                <a:lnTo>
                  <a:pt x="4021" y="1394"/>
                </a:lnTo>
                <a:lnTo>
                  <a:pt x="4021" y="1396"/>
                </a:lnTo>
                <a:lnTo>
                  <a:pt x="4021" y="1396"/>
                </a:lnTo>
                <a:close/>
                <a:moveTo>
                  <a:pt x="4029" y="1453"/>
                </a:moveTo>
                <a:lnTo>
                  <a:pt x="4029" y="1453"/>
                </a:lnTo>
                <a:lnTo>
                  <a:pt x="4029" y="1453"/>
                </a:lnTo>
                <a:lnTo>
                  <a:pt x="4029" y="1453"/>
                </a:lnTo>
                <a:lnTo>
                  <a:pt x="4027" y="1455"/>
                </a:lnTo>
                <a:lnTo>
                  <a:pt x="4029" y="1455"/>
                </a:lnTo>
                <a:lnTo>
                  <a:pt x="4029" y="1455"/>
                </a:lnTo>
                <a:lnTo>
                  <a:pt x="4029" y="1455"/>
                </a:lnTo>
                <a:lnTo>
                  <a:pt x="4029" y="1455"/>
                </a:lnTo>
                <a:lnTo>
                  <a:pt x="4029" y="1455"/>
                </a:lnTo>
                <a:lnTo>
                  <a:pt x="4029" y="1455"/>
                </a:lnTo>
                <a:lnTo>
                  <a:pt x="4029" y="1455"/>
                </a:lnTo>
                <a:lnTo>
                  <a:pt x="4029" y="1453"/>
                </a:lnTo>
                <a:close/>
                <a:moveTo>
                  <a:pt x="3989" y="1547"/>
                </a:moveTo>
                <a:lnTo>
                  <a:pt x="3989" y="1547"/>
                </a:lnTo>
                <a:lnTo>
                  <a:pt x="3989" y="1547"/>
                </a:lnTo>
                <a:lnTo>
                  <a:pt x="3989" y="1547"/>
                </a:lnTo>
                <a:lnTo>
                  <a:pt x="3987" y="1547"/>
                </a:lnTo>
                <a:lnTo>
                  <a:pt x="3987" y="1545"/>
                </a:lnTo>
                <a:lnTo>
                  <a:pt x="3987" y="1547"/>
                </a:lnTo>
                <a:lnTo>
                  <a:pt x="3987" y="1547"/>
                </a:lnTo>
                <a:lnTo>
                  <a:pt x="3989" y="1547"/>
                </a:lnTo>
                <a:close/>
                <a:moveTo>
                  <a:pt x="3981" y="1403"/>
                </a:moveTo>
                <a:lnTo>
                  <a:pt x="3981" y="1403"/>
                </a:lnTo>
                <a:lnTo>
                  <a:pt x="3981" y="1403"/>
                </a:lnTo>
                <a:lnTo>
                  <a:pt x="3981" y="1403"/>
                </a:lnTo>
                <a:lnTo>
                  <a:pt x="3981" y="1401"/>
                </a:lnTo>
                <a:lnTo>
                  <a:pt x="3981" y="1401"/>
                </a:lnTo>
                <a:lnTo>
                  <a:pt x="3981" y="1403"/>
                </a:lnTo>
                <a:close/>
                <a:moveTo>
                  <a:pt x="4033" y="1472"/>
                </a:moveTo>
                <a:lnTo>
                  <a:pt x="4036" y="1474"/>
                </a:lnTo>
                <a:lnTo>
                  <a:pt x="4036" y="1474"/>
                </a:lnTo>
                <a:lnTo>
                  <a:pt x="4036" y="1474"/>
                </a:lnTo>
                <a:lnTo>
                  <a:pt x="4036" y="1472"/>
                </a:lnTo>
                <a:lnTo>
                  <a:pt x="4033" y="1472"/>
                </a:lnTo>
                <a:close/>
                <a:moveTo>
                  <a:pt x="4063" y="1675"/>
                </a:moveTo>
                <a:lnTo>
                  <a:pt x="4063" y="1675"/>
                </a:lnTo>
                <a:lnTo>
                  <a:pt x="4063" y="1675"/>
                </a:lnTo>
                <a:lnTo>
                  <a:pt x="4061" y="1671"/>
                </a:lnTo>
                <a:lnTo>
                  <a:pt x="4059" y="1671"/>
                </a:lnTo>
                <a:lnTo>
                  <a:pt x="4059" y="1671"/>
                </a:lnTo>
                <a:lnTo>
                  <a:pt x="4059" y="1673"/>
                </a:lnTo>
                <a:lnTo>
                  <a:pt x="4061" y="1675"/>
                </a:lnTo>
                <a:lnTo>
                  <a:pt x="4061" y="1675"/>
                </a:lnTo>
                <a:lnTo>
                  <a:pt x="4061" y="1677"/>
                </a:lnTo>
                <a:lnTo>
                  <a:pt x="4061" y="1677"/>
                </a:lnTo>
                <a:lnTo>
                  <a:pt x="4063" y="1679"/>
                </a:lnTo>
                <a:lnTo>
                  <a:pt x="4063" y="1677"/>
                </a:lnTo>
                <a:lnTo>
                  <a:pt x="4063" y="1675"/>
                </a:lnTo>
                <a:lnTo>
                  <a:pt x="4063" y="1675"/>
                </a:lnTo>
                <a:close/>
                <a:moveTo>
                  <a:pt x="3948" y="1474"/>
                </a:moveTo>
                <a:lnTo>
                  <a:pt x="3948" y="1474"/>
                </a:lnTo>
                <a:lnTo>
                  <a:pt x="3945" y="1476"/>
                </a:lnTo>
                <a:lnTo>
                  <a:pt x="3945" y="1476"/>
                </a:lnTo>
                <a:lnTo>
                  <a:pt x="3945" y="1478"/>
                </a:lnTo>
                <a:lnTo>
                  <a:pt x="3945" y="1478"/>
                </a:lnTo>
                <a:lnTo>
                  <a:pt x="3948" y="1480"/>
                </a:lnTo>
                <a:lnTo>
                  <a:pt x="3948" y="1478"/>
                </a:lnTo>
                <a:lnTo>
                  <a:pt x="3950" y="1476"/>
                </a:lnTo>
                <a:lnTo>
                  <a:pt x="3948" y="1476"/>
                </a:lnTo>
                <a:lnTo>
                  <a:pt x="3948" y="1474"/>
                </a:lnTo>
                <a:close/>
                <a:moveTo>
                  <a:pt x="3950" y="1466"/>
                </a:moveTo>
                <a:lnTo>
                  <a:pt x="3950" y="1466"/>
                </a:lnTo>
                <a:lnTo>
                  <a:pt x="3950" y="1466"/>
                </a:lnTo>
                <a:lnTo>
                  <a:pt x="3950" y="1468"/>
                </a:lnTo>
                <a:lnTo>
                  <a:pt x="3950" y="1468"/>
                </a:lnTo>
                <a:lnTo>
                  <a:pt x="3950" y="1468"/>
                </a:lnTo>
                <a:lnTo>
                  <a:pt x="3950" y="1466"/>
                </a:lnTo>
                <a:lnTo>
                  <a:pt x="3950" y="1466"/>
                </a:lnTo>
                <a:close/>
                <a:moveTo>
                  <a:pt x="3954" y="1451"/>
                </a:moveTo>
                <a:lnTo>
                  <a:pt x="3954" y="1447"/>
                </a:lnTo>
                <a:lnTo>
                  <a:pt x="3954" y="1445"/>
                </a:lnTo>
                <a:lnTo>
                  <a:pt x="3954" y="1445"/>
                </a:lnTo>
                <a:lnTo>
                  <a:pt x="3954" y="1443"/>
                </a:lnTo>
                <a:lnTo>
                  <a:pt x="3956" y="1443"/>
                </a:lnTo>
                <a:lnTo>
                  <a:pt x="3956" y="1440"/>
                </a:lnTo>
                <a:lnTo>
                  <a:pt x="3956" y="1440"/>
                </a:lnTo>
                <a:lnTo>
                  <a:pt x="3956" y="1440"/>
                </a:lnTo>
                <a:lnTo>
                  <a:pt x="3956" y="1438"/>
                </a:lnTo>
                <a:lnTo>
                  <a:pt x="3956" y="1438"/>
                </a:lnTo>
                <a:lnTo>
                  <a:pt x="3956" y="1436"/>
                </a:lnTo>
                <a:lnTo>
                  <a:pt x="3956" y="1436"/>
                </a:lnTo>
                <a:lnTo>
                  <a:pt x="3956" y="1436"/>
                </a:lnTo>
                <a:lnTo>
                  <a:pt x="3954" y="1436"/>
                </a:lnTo>
                <a:lnTo>
                  <a:pt x="3954" y="1438"/>
                </a:lnTo>
                <a:lnTo>
                  <a:pt x="3954" y="1440"/>
                </a:lnTo>
                <a:lnTo>
                  <a:pt x="3952" y="1443"/>
                </a:lnTo>
                <a:lnTo>
                  <a:pt x="3952" y="1443"/>
                </a:lnTo>
                <a:lnTo>
                  <a:pt x="3952" y="1445"/>
                </a:lnTo>
                <a:lnTo>
                  <a:pt x="3952" y="1447"/>
                </a:lnTo>
                <a:lnTo>
                  <a:pt x="3952" y="1447"/>
                </a:lnTo>
                <a:lnTo>
                  <a:pt x="3952" y="1449"/>
                </a:lnTo>
                <a:lnTo>
                  <a:pt x="3952" y="1449"/>
                </a:lnTo>
                <a:lnTo>
                  <a:pt x="3952" y="1451"/>
                </a:lnTo>
                <a:lnTo>
                  <a:pt x="3952" y="1453"/>
                </a:lnTo>
                <a:lnTo>
                  <a:pt x="3952" y="1453"/>
                </a:lnTo>
                <a:lnTo>
                  <a:pt x="3952" y="1453"/>
                </a:lnTo>
                <a:lnTo>
                  <a:pt x="3952" y="1455"/>
                </a:lnTo>
                <a:lnTo>
                  <a:pt x="3952" y="1455"/>
                </a:lnTo>
                <a:lnTo>
                  <a:pt x="3950" y="1455"/>
                </a:lnTo>
                <a:lnTo>
                  <a:pt x="3950" y="1455"/>
                </a:lnTo>
                <a:lnTo>
                  <a:pt x="3950" y="1457"/>
                </a:lnTo>
                <a:lnTo>
                  <a:pt x="3950" y="1457"/>
                </a:lnTo>
                <a:lnTo>
                  <a:pt x="3950" y="1459"/>
                </a:lnTo>
                <a:lnTo>
                  <a:pt x="3950" y="1459"/>
                </a:lnTo>
                <a:lnTo>
                  <a:pt x="3948" y="1459"/>
                </a:lnTo>
                <a:lnTo>
                  <a:pt x="3950" y="1461"/>
                </a:lnTo>
                <a:lnTo>
                  <a:pt x="3950" y="1461"/>
                </a:lnTo>
                <a:lnTo>
                  <a:pt x="3950" y="1466"/>
                </a:lnTo>
                <a:lnTo>
                  <a:pt x="3950" y="1466"/>
                </a:lnTo>
                <a:lnTo>
                  <a:pt x="3952" y="1466"/>
                </a:lnTo>
                <a:lnTo>
                  <a:pt x="3952" y="1463"/>
                </a:lnTo>
                <a:lnTo>
                  <a:pt x="3952" y="1461"/>
                </a:lnTo>
                <a:lnTo>
                  <a:pt x="3952" y="1459"/>
                </a:lnTo>
                <a:lnTo>
                  <a:pt x="3952" y="1459"/>
                </a:lnTo>
                <a:lnTo>
                  <a:pt x="3952" y="1459"/>
                </a:lnTo>
                <a:lnTo>
                  <a:pt x="3952" y="1457"/>
                </a:lnTo>
                <a:lnTo>
                  <a:pt x="3952" y="1457"/>
                </a:lnTo>
                <a:lnTo>
                  <a:pt x="3952" y="1457"/>
                </a:lnTo>
                <a:lnTo>
                  <a:pt x="3954" y="1455"/>
                </a:lnTo>
                <a:lnTo>
                  <a:pt x="3954" y="1455"/>
                </a:lnTo>
                <a:lnTo>
                  <a:pt x="3954" y="1451"/>
                </a:lnTo>
                <a:lnTo>
                  <a:pt x="3954" y="1451"/>
                </a:lnTo>
                <a:lnTo>
                  <a:pt x="3954" y="1451"/>
                </a:lnTo>
                <a:close/>
                <a:moveTo>
                  <a:pt x="3939" y="1315"/>
                </a:moveTo>
                <a:lnTo>
                  <a:pt x="3939" y="1315"/>
                </a:lnTo>
                <a:lnTo>
                  <a:pt x="3939" y="1315"/>
                </a:lnTo>
                <a:lnTo>
                  <a:pt x="3939" y="1317"/>
                </a:lnTo>
                <a:lnTo>
                  <a:pt x="3939" y="1317"/>
                </a:lnTo>
                <a:lnTo>
                  <a:pt x="3939" y="1317"/>
                </a:lnTo>
                <a:lnTo>
                  <a:pt x="3939" y="1317"/>
                </a:lnTo>
                <a:lnTo>
                  <a:pt x="3939" y="1317"/>
                </a:lnTo>
                <a:lnTo>
                  <a:pt x="3939" y="1315"/>
                </a:lnTo>
                <a:lnTo>
                  <a:pt x="3939" y="1315"/>
                </a:lnTo>
                <a:close/>
                <a:moveTo>
                  <a:pt x="3952" y="1497"/>
                </a:moveTo>
                <a:lnTo>
                  <a:pt x="3952" y="1499"/>
                </a:lnTo>
                <a:lnTo>
                  <a:pt x="3952" y="1499"/>
                </a:lnTo>
                <a:lnTo>
                  <a:pt x="3952" y="1499"/>
                </a:lnTo>
                <a:lnTo>
                  <a:pt x="3952" y="1499"/>
                </a:lnTo>
                <a:lnTo>
                  <a:pt x="3952" y="1499"/>
                </a:lnTo>
                <a:lnTo>
                  <a:pt x="3952" y="1499"/>
                </a:lnTo>
                <a:lnTo>
                  <a:pt x="3952" y="1499"/>
                </a:lnTo>
                <a:lnTo>
                  <a:pt x="3952" y="1497"/>
                </a:lnTo>
                <a:close/>
                <a:moveTo>
                  <a:pt x="3927" y="1302"/>
                </a:moveTo>
                <a:lnTo>
                  <a:pt x="3927" y="1308"/>
                </a:lnTo>
                <a:lnTo>
                  <a:pt x="3929" y="1308"/>
                </a:lnTo>
                <a:lnTo>
                  <a:pt x="3929" y="1306"/>
                </a:lnTo>
                <a:lnTo>
                  <a:pt x="3929" y="1304"/>
                </a:lnTo>
                <a:lnTo>
                  <a:pt x="3927" y="1302"/>
                </a:lnTo>
                <a:close/>
                <a:moveTo>
                  <a:pt x="3952" y="1445"/>
                </a:moveTo>
                <a:lnTo>
                  <a:pt x="3952" y="1445"/>
                </a:lnTo>
                <a:lnTo>
                  <a:pt x="3950" y="1445"/>
                </a:lnTo>
                <a:lnTo>
                  <a:pt x="3950" y="1445"/>
                </a:lnTo>
                <a:lnTo>
                  <a:pt x="3950" y="1447"/>
                </a:lnTo>
                <a:lnTo>
                  <a:pt x="3952" y="1445"/>
                </a:lnTo>
                <a:lnTo>
                  <a:pt x="3952" y="1445"/>
                </a:lnTo>
                <a:close/>
                <a:moveTo>
                  <a:pt x="3920" y="1296"/>
                </a:moveTo>
                <a:lnTo>
                  <a:pt x="3920" y="1296"/>
                </a:lnTo>
                <a:lnTo>
                  <a:pt x="3920" y="1294"/>
                </a:lnTo>
                <a:lnTo>
                  <a:pt x="3920" y="1296"/>
                </a:lnTo>
                <a:lnTo>
                  <a:pt x="3920" y="1296"/>
                </a:lnTo>
                <a:lnTo>
                  <a:pt x="3920" y="1296"/>
                </a:lnTo>
                <a:lnTo>
                  <a:pt x="3920" y="1296"/>
                </a:lnTo>
                <a:close/>
                <a:moveTo>
                  <a:pt x="3933" y="1302"/>
                </a:moveTo>
                <a:lnTo>
                  <a:pt x="3933" y="1302"/>
                </a:lnTo>
                <a:lnTo>
                  <a:pt x="3933" y="1300"/>
                </a:lnTo>
                <a:lnTo>
                  <a:pt x="3933" y="1302"/>
                </a:lnTo>
                <a:lnTo>
                  <a:pt x="3933" y="1302"/>
                </a:lnTo>
                <a:lnTo>
                  <a:pt x="3933" y="1304"/>
                </a:lnTo>
                <a:lnTo>
                  <a:pt x="3933" y="1304"/>
                </a:lnTo>
                <a:lnTo>
                  <a:pt x="3935" y="1304"/>
                </a:lnTo>
                <a:lnTo>
                  <a:pt x="3935" y="1304"/>
                </a:lnTo>
                <a:lnTo>
                  <a:pt x="3933" y="1302"/>
                </a:lnTo>
                <a:close/>
                <a:moveTo>
                  <a:pt x="3977" y="1396"/>
                </a:moveTo>
                <a:lnTo>
                  <a:pt x="3977" y="1399"/>
                </a:lnTo>
                <a:lnTo>
                  <a:pt x="3975" y="1401"/>
                </a:lnTo>
                <a:lnTo>
                  <a:pt x="3975" y="1403"/>
                </a:lnTo>
                <a:lnTo>
                  <a:pt x="3977" y="1401"/>
                </a:lnTo>
                <a:lnTo>
                  <a:pt x="3977" y="1399"/>
                </a:lnTo>
                <a:lnTo>
                  <a:pt x="3979" y="1396"/>
                </a:lnTo>
                <a:lnTo>
                  <a:pt x="3979" y="1396"/>
                </a:lnTo>
                <a:lnTo>
                  <a:pt x="3977" y="1396"/>
                </a:lnTo>
                <a:close/>
                <a:moveTo>
                  <a:pt x="3939" y="1313"/>
                </a:moveTo>
                <a:lnTo>
                  <a:pt x="3939" y="1310"/>
                </a:lnTo>
                <a:lnTo>
                  <a:pt x="3939" y="1310"/>
                </a:lnTo>
                <a:lnTo>
                  <a:pt x="3939" y="1313"/>
                </a:lnTo>
                <a:lnTo>
                  <a:pt x="3937" y="1313"/>
                </a:lnTo>
                <a:lnTo>
                  <a:pt x="3939" y="1315"/>
                </a:lnTo>
                <a:lnTo>
                  <a:pt x="3939" y="1313"/>
                </a:lnTo>
                <a:lnTo>
                  <a:pt x="3939" y="1313"/>
                </a:lnTo>
                <a:close/>
                <a:moveTo>
                  <a:pt x="3964" y="1361"/>
                </a:moveTo>
                <a:lnTo>
                  <a:pt x="3966" y="1359"/>
                </a:lnTo>
                <a:lnTo>
                  <a:pt x="3966" y="1359"/>
                </a:lnTo>
                <a:lnTo>
                  <a:pt x="3966" y="1357"/>
                </a:lnTo>
                <a:lnTo>
                  <a:pt x="3964" y="1357"/>
                </a:lnTo>
                <a:lnTo>
                  <a:pt x="3962" y="1357"/>
                </a:lnTo>
                <a:lnTo>
                  <a:pt x="3962" y="1359"/>
                </a:lnTo>
                <a:lnTo>
                  <a:pt x="3964" y="1361"/>
                </a:lnTo>
                <a:lnTo>
                  <a:pt x="3964" y="1361"/>
                </a:lnTo>
                <a:close/>
                <a:moveTo>
                  <a:pt x="3964" y="1524"/>
                </a:moveTo>
                <a:lnTo>
                  <a:pt x="3964" y="1524"/>
                </a:lnTo>
                <a:lnTo>
                  <a:pt x="3964" y="1524"/>
                </a:lnTo>
                <a:lnTo>
                  <a:pt x="3964" y="1526"/>
                </a:lnTo>
                <a:lnTo>
                  <a:pt x="3964" y="1526"/>
                </a:lnTo>
                <a:lnTo>
                  <a:pt x="3966" y="1526"/>
                </a:lnTo>
                <a:lnTo>
                  <a:pt x="3964" y="1524"/>
                </a:lnTo>
                <a:close/>
                <a:moveTo>
                  <a:pt x="3962" y="1514"/>
                </a:moveTo>
                <a:lnTo>
                  <a:pt x="3962" y="1514"/>
                </a:lnTo>
                <a:lnTo>
                  <a:pt x="3962" y="1514"/>
                </a:lnTo>
                <a:lnTo>
                  <a:pt x="3962" y="1514"/>
                </a:lnTo>
                <a:lnTo>
                  <a:pt x="3962" y="1516"/>
                </a:lnTo>
                <a:lnTo>
                  <a:pt x="3962" y="1516"/>
                </a:lnTo>
                <a:lnTo>
                  <a:pt x="3962" y="1516"/>
                </a:lnTo>
                <a:lnTo>
                  <a:pt x="3962" y="1516"/>
                </a:lnTo>
                <a:lnTo>
                  <a:pt x="3962" y="1516"/>
                </a:lnTo>
                <a:lnTo>
                  <a:pt x="3962" y="1514"/>
                </a:lnTo>
                <a:lnTo>
                  <a:pt x="3962" y="1514"/>
                </a:lnTo>
                <a:close/>
                <a:moveTo>
                  <a:pt x="3966" y="1526"/>
                </a:moveTo>
                <a:lnTo>
                  <a:pt x="3964" y="1528"/>
                </a:lnTo>
                <a:lnTo>
                  <a:pt x="3964" y="1528"/>
                </a:lnTo>
                <a:lnTo>
                  <a:pt x="3964" y="1531"/>
                </a:lnTo>
                <a:lnTo>
                  <a:pt x="3964" y="1531"/>
                </a:lnTo>
                <a:lnTo>
                  <a:pt x="3966" y="1535"/>
                </a:lnTo>
                <a:lnTo>
                  <a:pt x="3968" y="1533"/>
                </a:lnTo>
                <a:lnTo>
                  <a:pt x="3968" y="1531"/>
                </a:lnTo>
                <a:lnTo>
                  <a:pt x="3966" y="1528"/>
                </a:lnTo>
                <a:lnTo>
                  <a:pt x="3966" y="1526"/>
                </a:lnTo>
                <a:close/>
                <a:moveTo>
                  <a:pt x="3956" y="1512"/>
                </a:moveTo>
                <a:lnTo>
                  <a:pt x="3956" y="1512"/>
                </a:lnTo>
                <a:lnTo>
                  <a:pt x="3956" y="1512"/>
                </a:lnTo>
                <a:lnTo>
                  <a:pt x="3956" y="1514"/>
                </a:lnTo>
                <a:lnTo>
                  <a:pt x="3958" y="1514"/>
                </a:lnTo>
                <a:lnTo>
                  <a:pt x="3958" y="1512"/>
                </a:lnTo>
                <a:lnTo>
                  <a:pt x="3956" y="1512"/>
                </a:lnTo>
                <a:close/>
                <a:moveTo>
                  <a:pt x="3962" y="1344"/>
                </a:moveTo>
                <a:lnTo>
                  <a:pt x="3962" y="1342"/>
                </a:lnTo>
                <a:lnTo>
                  <a:pt x="3960" y="1342"/>
                </a:lnTo>
                <a:lnTo>
                  <a:pt x="3960" y="1342"/>
                </a:lnTo>
                <a:lnTo>
                  <a:pt x="3962" y="1344"/>
                </a:lnTo>
                <a:lnTo>
                  <a:pt x="3962" y="1344"/>
                </a:lnTo>
                <a:close/>
                <a:moveTo>
                  <a:pt x="3956" y="1457"/>
                </a:moveTo>
                <a:lnTo>
                  <a:pt x="3954" y="1457"/>
                </a:lnTo>
                <a:lnTo>
                  <a:pt x="3954" y="1459"/>
                </a:lnTo>
                <a:lnTo>
                  <a:pt x="3956" y="1459"/>
                </a:lnTo>
                <a:lnTo>
                  <a:pt x="3956" y="1457"/>
                </a:lnTo>
                <a:lnTo>
                  <a:pt x="3956" y="1457"/>
                </a:lnTo>
                <a:close/>
                <a:moveTo>
                  <a:pt x="3956" y="1342"/>
                </a:moveTo>
                <a:lnTo>
                  <a:pt x="3956" y="1342"/>
                </a:lnTo>
                <a:lnTo>
                  <a:pt x="3954" y="1340"/>
                </a:lnTo>
                <a:lnTo>
                  <a:pt x="3954" y="1340"/>
                </a:lnTo>
                <a:lnTo>
                  <a:pt x="3954" y="1340"/>
                </a:lnTo>
                <a:lnTo>
                  <a:pt x="3954" y="1342"/>
                </a:lnTo>
                <a:lnTo>
                  <a:pt x="3956" y="1342"/>
                </a:lnTo>
                <a:close/>
                <a:moveTo>
                  <a:pt x="3960" y="1516"/>
                </a:moveTo>
                <a:lnTo>
                  <a:pt x="3960" y="1516"/>
                </a:lnTo>
                <a:lnTo>
                  <a:pt x="3960" y="1516"/>
                </a:lnTo>
                <a:lnTo>
                  <a:pt x="3960" y="1518"/>
                </a:lnTo>
                <a:lnTo>
                  <a:pt x="3960" y="1518"/>
                </a:lnTo>
                <a:lnTo>
                  <a:pt x="3962" y="1518"/>
                </a:lnTo>
                <a:lnTo>
                  <a:pt x="3962" y="1518"/>
                </a:lnTo>
                <a:lnTo>
                  <a:pt x="3962" y="1516"/>
                </a:lnTo>
                <a:lnTo>
                  <a:pt x="3960" y="1516"/>
                </a:lnTo>
                <a:close/>
                <a:moveTo>
                  <a:pt x="3765" y="1493"/>
                </a:moveTo>
                <a:lnTo>
                  <a:pt x="3765" y="1491"/>
                </a:lnTo>
                <a:lnTo>
                  <a:pt x="3765" y="1491"/>
                </a:lnTo>
                <a:lnTo>
                  <a:pt x="3765" y="1491"/>
                </a:lnTo>
                <a:lnTo>
                  <a:pt x="3765" y="1491"/>
                </a:lnTo>
                <a:lnTo>
                  <a:pt x="3765" y="1491"/>
                </a:lnTo>
                <a:lnTo>
                  <a:pt x="3765" y="1491"/>
                </a:lnTo>
                <a:lnTo>
                  <a:pt x="3765" y="1493"/>
                </a:lnTo>
                <a:lnTo>
                  <a:pt x="3765" y="1493"/>
                </a:lnTo>
                <a:close/>
                <a:moveTo>
                  <a:pt x="4488" y="1658"/>
                </a:moveTo>
                <a:lnTo>
                  <a:pt x="4490" y="1661"/>
                </a:lnTo>
                <a:lnTo>
                  <a:pt x="4492" y="1661"/>
                </a:lnTo>
                <a:lnTo>
                  <a:pt x="4492" y="1661"/>
                </a:lnTo>
                <a:lnTo>
                  <a:pt x="4494" y="1661"/>
                </a:lnTo>
                <a:lnTo>
                  <a:pt x="4494" y="1661"/>
                </a:lnTo>
                <a:lnTo>
                  <a:pt x="4497" y="1661"/>
                </a:lnTo>
                <a:lnTo>
                  <a:pt x="4497" y="1661"/>
                </a:lnTo>
                <a:lnTo>
                  <a:pt x="4497" y="1658"/>
                </a:lnTo>
                <a:lnTo>
                  <a:pt x="4497" y="1658"/>
                </a:lnTo>
                <a:lnTo>
                  <a:pt x="4497" y="1658"/>
                </a:lnTo>
                <a:lnTo>
                  <a:pt x="4497" y="1658"/>
                </a:lnTo>
                <a:lnTo>
                  <a:pt x="4497" y="1656"/>
                </a:lnTo>
                <a:lnTo>
                  <a:pt x="4497" y="1656"/>
                </a:lnTo>
                <a:lnTo>
                  <a:pt x="4497" y="1656"/>
                </a:lnTo>
                <a:lnTo>
                  <a:pt x="4497" y="1656"/>
                </a:lnTo>
                <a:lnTo>
                  <a:pt x="4494" y="1656"/>
                </a:lnTo>
                <a:lnTo>
                  <a:pt x="4492" y="1656"/>
                </a:lnTo>
                <a:lnTo>
                  <a:pt x="4490" y="1656"/>
                </a:lnTo>
                <a:lnTo>
                  <a:pt x="4488" y="1658"/>
                </a:lnTo>
                <a:lnTo>
                  <a:pt x="4488" y="1658"/>
                </a:lnTo>
                <a:close/>
                <a:moveTo>
                  <a:pt x="4484" y="1633"/>
                </a:moveTo>
                <a:lnTo>
                  <a:pt x="4484" y="1633"/>
                </a:lnTo>
                <a:lnTo>
                  <a:pt x="4484" y="1633"/>
                </a:lnTo>
                <a:lnTo>
                  <a:pt x="4484" y="1633"/>
                </a:lnTo>
                <a:lnTo>
                  <a:pt x="4482" y="1631"/>
                </a:lnTo>
                <a:lnTo>
                  <a:pt x="4482" y="1631"/>
                </a:lnTo>
                <a:lnTo>
                  <a:pt x="4484" y="1633"/>
                </a:lnTo>
                <a:close/>
                <a:moveTo>
                  <a:pt x="4490" y="1151"/>
                </a:moveTo>
                <a:lnTo>
                  <a:pt x="4490" y="1153"/>
                </a:lnTo>
                <a:lnTo>
                  <a:pt x="4492" y="1151"/>
                </a:lnTo>
                <a:lnTo>
                  <a:pt x="4494" y="1151"/>
                </a:lnTo>
                <a:lnTo>
                  <a:pt x="4494" y="1147"/>
                </a:lnTo>
                <a:lnTo>
                  <a:pt x="4494" y="1147"/>
                </a:lnTo>
                <a:lnTo>
                  <a:pt x="4490" y="1147"/>
                </a:lnTo>
                <a:lnTo>
                  <a:pt x="4492" y="1149"/>
                </a:lnTo>
                <a:lnTo>
                  <a:pt x="4490" y="1151"/>
                </a:lnTo>
                <a:lnTo>
                  <a:pt x="4490" y="1151"/>
                </a:lnTo>
                <a:lnTo>
                  <a:pt x="4492" y="1151"/>
                </a:lnTo>
                <a:lnTo>
                  <a:pt x="4490" y="1151"/>
                </a:lnTo>
                <a:lnTo>
                  <a:pt x="4490" y="1151"/>
                </a:lnTo>
                <a:close/>
                <a:moveTo>
                  <a:pt x="4499" y="1183"/>
                </a:moveTo>
                <a:lnTo>
                  <a:pt x="4501" y="1183"/>
                </a:lnTo>
                <a:lnTo>
                  <a:pt x="4501" y="1183"/>
                </a:lnTo>
                <a:lnTo>
                  <a:pt x="4501" y="1180"/>
                </a:lnTo>
                <a:lnTo>
                  <a:pt x="4499" y="1180"/>
                </a:lnTo>
                <a:lnTo>
                  <a:pt x="4497" y="1180"/>
                </a:lnTo>
                <a:lnTo>
                  <a:pt x="4497" y="1183"/>
                </a:lnTo>
                <a:lnTo>
                  <a:pt x="4499" y="1183"/>
                </a:lnTo>
                <a:close/>
                <a:moveTo>
                  <a:pt x="4494" y="1633"/>
                </a:moveTo>
                <a:lnTo>
                  <a:pt x="4494" y="1633"/>
                </a:lnTo>
                <a:lnTo>
                  <a:pt x="4494" y="1633"/>
                </a:lnTo>
                <a:lnTo>
                  <a:pt x="4497" y="1635"/>
                </a:lnTo>
                <a:lnTo>
                  <a:pt x="4499" y="1635"/>
                </a:lnTo>
                <a:lnTo>
                  <a:pt x="4499" y="1635"/>
                </a:lnTo>
                <a:lnTo>
                  <a:pt x="4499" y="1635"/>
                </a:lnTo>
                <a:lnTo>
                  <a:pt x="4501" y="1635"/>
                </a:lnTo>
                <a:lnTo>
                  <a:pt x="4501" y="1635"/>
                </a:lnTo>
                <a:lnTo>
                  <a:pt x="4501" y="1638"/>
                </a:lnTo>
                <a:lnTo>
                  <a:pt x="4503" y="1638"/>
                </a:lnTo>
                <a:lnTo>
                  <a:pt x="4505" y="1638"/>
                </a:lnTo>
                <a:lnTo>
                  <a:pt x="4505" y="1635"/>
                </a:lnTo>
                <a:lnTo>
                  <a:pt x="4503" y="1635"/>
                </a:lnTo>
                <a:lnTo>
                  <a:pt x="4503" y="1635"/>
                </a:lnTo>
                <a:lnTo>
                  <a:pt x="4503" y="1635"/>
                </a:lnTo>
                <a:lnTo>
                  <a:pt x="4501" y="1633"/>
                </a:lnTo>
                <a:lnTo>
                  <a:pt x="4501" y="1633"/>
                </a:lnTo>
                <a:lnTo>
                  <a:pt x="4501" y="1633"/>
                </a:lnTo>
                <a:lnTo>
                  <a:pt x="4501" y="1633"/>
                </a:lnTo>
                <a:lnTo>
                  <a:pt x="4503" y="1635"/>
                </a:lnTo>
                <a:lnTo>
                  <a:pt x="4505" y="1635"/>
                </a:lnTo>
                <a:lnTo>
                  <a:pt x="4505" y="1635"/>
                </a:lnTo>
                <a:lnTo>
                  <a:pt x="4505" y="1635"/>
                </a:lnTo>
                <a:lnTo>
                  <a:pt x="4507" y="1635"/>
                </a:lnTo>
                <a:lnTo>
                  <a:pt x="4509" y="1635"/>
                </a:lnTo>
                <a:lnTo>
                  <a:pt x="4509" y="1638"/>
                </a:lnTo>
                <a:lnTo>
                  <a:pt x="4509" y="1635"/>
                </a:lnTo>
                <a:lnTo>
                  <a:pt x="4511" y="1635"/>
                </a:lnTo>
                <a:lnTo>
                  <a:pt x="4509" y="1635"/>
                </a:lnTo>
                <a:lnTo>
                  <a:pt x="4509" y="1633"/>
                </a:lnTo>
                <a:lnTo>
                  <a:pt x="4509" y="1633"/>
                </a:lnTo>
                <a:lnTo>
                  <a:pt x="4505" y="1631"/>
                </a:lnTo>
                <a:lnTo>
                  <a:pt x="4505" y="1631"/>
                </a:lnTo>
                <a:lnTo>
                  <a:pt x="4503" y="1631"/>
                </a:lnTo>
                <a:lnTo>
                  <a:pt x="4501" y="1631"/>
                </a:lnTo>
                <a:lnTo>
                  <a:pt x="4499" y="1631"/>
                </a:lnTo>
                <a:lnTo>
                  <a:pt x="4499" y="1631"/>
                </a:lnTo>
                <a:lnTo>
                  <a:pt x="4499" y="1631"/>
                </a:lnTo>
                <a:lnTo>
                  <a:pt x="4497" y="1633"/>
                </a:lnTo>
                <a:lnTo>
                  <a:pt x="4497" y="1631"/>
                </a:lnTo>
                <a:lnTo>
                  <a:pt x="4494" y="1633"/>
                </a:lnTo>
                <a:close/>
                <a:moveTo>
                  <a:pt x="4461" y="1675"/>
                </a:moveTo>
                <a:lnTo>
                  <a:pt x="4461" y="1675"/>
                </a:lnTo>
                <a:lnTo>
                  <a:pt x="4461" y="1673"/>
                </a:lnTo>
                <a:lnTo>
                  <a:pt x="4461" y="1673"/>
                </a:lnTo>
                <a:lnTo>
                  <a:pt x="4459" y="1675"/>
                </a:lnTo>
                <a:lnTo>
                  <a:pt x="4461" y="1675"/>
                </a:lnTo>
                <a:close/>
                <a:moveTo>
                  <a:pt x="4505" y="1178"/>
                </a:moveTo>
                <a:lnTo>
                  <a:pt x="4507" y="1176"/>
                </a:lnTo>
                <a:lnTo>
                  <a:pt x="4507" y="1174"/>
                </a:lnTo>
                <a:lnTo>
                  <a:pt x="4507" y="1174"/>
                </a:lnTo>
                <a:lnTo>
                  <a:pt x="4507" y="1174"/>
                </a:lnTo>
                <a:lnTo>
                  <a:pt x="4505" y="1174"/>
                </a:lnTo>
                <a:lnTo>
                  <a:pt x="4505" y="1176"/>
                </a:lnTo>
                <a:lnTo>
                  <a:pt x="4505" y="1178"/>
                </a:lnTo>
                <a:lnTo>
                  <a:pt x="4503" y="1180"/>
                </a:lnTo>
                <a:lnTo>
                  <a:pt x="4503" y="1180"/>
                </a:lnTo>
                <a:lnTo>
                  <a:pt x="4505" y="1180"/>
                </a:lnTo>
                <a:lnTo>
                  <a:pt x="4505" y="1178"/>
                </a:lnTo>
                <a:close/>
                <a:moveTo>
                  <a:pt x="4480" y="1216"/>
                </a:moveTo>
                <a:lnTo>
                  <a:pt x="4480" y="1216"/>
                </a:lnTo>
                <a:lnTo>
                  <a:pt x="4480" y="1216"/>
                </a:lnTo>
                <a:lnTo>
                  <a:pt x="4480" y="1216"/>
                </a:lnTo>
                <a:lnTo>
                  <a:pt x="4482" y="1218"/>
                </a:lnTo>
                <a:lnTo>
                  <a:pt x="4482" y="1216"/>
                </a:lnTo>
                <a:lnTo>
                  <a:pt x="4480" y="1216"/>
                </a:lnTo>
                <a:close/>
                <a:moveTo>
                  <a:pt x="4455" y="1740"/>
                </a:moveTo>
                <a:lnTo>
                  <a:pt x="4455" y="1740"/>
                </a:lnTo>
                <a:lnTo>
                  <a:pt x="4455" y="1740"/>
                </a:lnTo>
                <a:lnTo>
                  <a:pt x="4455" y="1740"/>
                </a:lnTo>
                <a:lnTo>
                  <a:pt x="4453" y="1738"/>
                </a:lnTo>
                <a:lnTo>
                  <a:pt x="4453" y="1740"/>
                </a:lnTo>
                <a:lnTo>
                  <a:pt x="4453" y="1740"/>
                </a:lnTo>
                <a:lnTo>
                  <a:pt x="4455" y="1740"/>
                </a:lnTo>
                <a:close/>
                <a:moveTo>
                  <a:pt x="4463" y="1751"/>
                </a:moveTo>
                <a:lnTo>
                  <a:pt x="4463" y="1749"/>
                </a:lnTo>
                <a:lnTo>
                  <a:pt x="4463" y="1749"/>
                </a:lnTo>
                <a:lnTo>
                  <a:pt x="4463" y="1749"/>
                </a:lnTo>
                <a:lnTo>
                  <a:pt x="4459" y="1749"/>
                </a:lnTo>
                <a:lnTo>
                  <a:pt x="4459" y="1749"/>
                </a:lnTo>
                <a:lnTo>
                  <a:pt x="4459" y="1749"/>
                </a:lnTo>
                <a:lnTo>
                  <a:pt x="4463" y="1751"/>
                </a:lnTo>
                <a:close/>
                <a:moveTo>
                  <a:pt x="4501" y="1640"/>
                </a:moveTo>
                <a:lnTo>
                  <a:pt x="4501" y="1638"/>
                </a:lnTo>
                <a:lnTo>
                  <a:pt x="4501" y="1638"/>
                </a:lnTo>
                <a:lnTo>
                  <a:pt x="4501" y="1638"/>
                </a:lnTo>
                <a:lnTo>
                  <a:pt x="4501" y="1638"/>
                </a:lnTo>
                <a:lnTo>
                  <a:pt x="4499" y="1638"/>
                </a:lnTo>
                <a:lnTo>
                  <a:pt x="4499" y="1638"/>
                </a:lnTo>
                <a:lnTo>
                  <a:pt x="4499" y="1638"/>
                </a:lnTo>
                <a:lnTo>
                  <a:pt x="4499" y="1640"/>
                </a:lnTo>
                <a:lnTo>
                  <a:pt x="4501" y="1640"/>
                </a:lnTo>
                <a:close/>
                <a:moveTo>
                  <a:pt x="4503" y="1751"/>
                </a:moveTo>
                <a:lnTo>
                  <a:pt x="4503" y="1751"/>
                </a:lnTo>
                <a:lnTo>
                  <a:pt x="4505" y="1751"/>
                </a:lnTo>
                <a:lnTo>
                  <a:pt x="4507" y="1749"/>
                </a:lnTo>
                <a:lnTo>
                  <a:pt x="4509" y="1749"/>
                </a:lnTo>
                <a:lnTo>
                  <a:pt x="4507" y="1749"/>
                </a:lnTo>
                <a:lnTo>
                  <a:pt x="4505" y="1747"/>
                </a:lnTo>
                <a:lnTo>
                  <a:pt x="4503" y="1751"/>
                </a:lnTo>
                <a:lnTo>
                  <a:pt x="4503" y="1751"/>
                </a:lnTo>
                <a:close/>
                <a:moveTo>
                  <a:pt x="4505" y="1803"/>
                </a:moveTo>
                <a:lnTo>
                  <a:pt x="4509" y="1801"/>
                </a:lnTo>
                <a:lnTo>
                  <a:pt x="4511" y="1799"/>
                </a:lnTo>
                <a:lnTo>
                  <a:pt x="4511" y="1799"/>
                </a:lnTo>
                <a:lnTo>
                  <a:pt x="4513" y="1797"/>
                </a:lnTo>
                <a:lnTo>
                  <a:pt x="4513" y="1797"/>
                </a:lnTo>
                <a:lnTo>
                  <a:pt x="4513" y="1795"/>
                </a:lnTo>
                <a:lnTo>
                  <a:pt x="4513" y="1795"/>
                </a:lnTo>
                <a:lnTo>
                  <a:pt x="4511" y="1795"/>
                </a:lnTo>
                <a:lnTo>
                  <a:pt x="4511" y="1793"/>
                </a:lnTo>
                <a:lnTo>
                  <a:pt x="4509" y="1793"/>
                </a:lnTo>
                <a:lnTo>
                  <a:pt x="4509" y="1793"/>
                </a:lnTo>
                <a:lnTo>
                  <a:pt x="4507" y="1793"/>
                </a:lnTo>
                <a:lnTo>
                  <a:pt x="4505" y="1795"/>
                </a:lnTo>
                <a:lnTo>
                  <a:pt x="4505" y="1795"/>
                </a:lnTo>
                <a:lnTo>
                  <a:pt x="4505" y="1795"/>
                </a:lnTo>
                <a:lnTo>
                  <a:pt x="4503" y="1795"/>
                </a:lnTo>
                <a:lnTo>
                  <a:pt x="4501" y="1795"/>
                </a:lnTo>
                <a:lnTo>
                  <a:pt x="4499" y="1795"/>
                </a:lnTo>
                <a:lnTo>
                  <a:pt x="4499" y="1795"/>
                </a:lnTo>
                <a:lnTo>
                  <a:pt x="4497" y="1793"/>
                </a:lnTo>
                <a:lnTo>
                  <a:pt x="4497" y="1793"/>
                </a:lnTo>
                <a:lnTo>
                  <a:pt x="4497" y="1793"/>
                </a:lnTo>
                <a:lnTo>
                  <a:pt x="4497" y="1793"/>
                </a:lnTo>
                <a:lnTo>
                  <a:pt x="4497" y="1795"/>
                </a:lnTo>
                <a:lnTo>
                  <a:pt x="4497" y="1797"/>
                </a:lnTo>
                <a:lnTo>
                  <a:pt x="4499" y="1799"/>
                </a:lnTo>
                <a:lnTo>
                  <a:pt x="4501" y="1801"/>
                </a:lnTo>
                <a:lnTo>
                  <a:pt x="4505" y="1803"/>
                </a:lnTo>
                <a:close/>
                <a:moveTo>
                  <a:pt x="4492" y="1801"/>
                </a:moveTo>
                <a:lnTo>
                  <a:pt x="4497" y="1801"/>
                </a:lnTo>
                <a:lnTo>
                  <a:pt x="4499" y="1801"/>
                </a:lnTo>
                <a:lnTo>
                  <a:pt x="4501" y="1801"/>
                </a:lnTo>
                <a:lnTo>
                  <a:pt x="4501" y="1801"/>
                </a:lnTo>
                <a:lnTo>
                  <a:pt x="4499" y="1801"/>
                </a:lnTo>
                <a:lnTo>
                  <a:pt x="4499" y="1799"/>
                </a:lnTo>
                <a:lnTo>
                  <a:pt x="4499" y="1799"/>
                </a:lnTo>
                <a:lnTo>
                  <a:pt x="4497" y="1799"/>
                </a:lnTo>
                <a:lnTo>
                  <a:pt x="4497" y="1797"/>
                </a:lnTo>
                <a:lnTo>
                  <a:pt x="4497" y="1795"/>
                </a:lnTo>
                <a:lnTo>
                  <a:pt x="4497" y="1795"/>
                </a:lnTo>
                <a:lnTo>
                  <a:pt x="4494" y="1795"/>
                </a:lnTo>
                <a:lnTo>
                  <a:pt x="4494" y="1795"/>
                </a:lnTo>
                <a:lnTo>
                  <a:pt x="4492" y="1797"/>
                </a:lnTo>
                <a:lnTo>
                  <a:pt x="4494" y="1797"/>
                </a:lnTo>
                <a:lnTo>
                  <a:pt x="4494" y="1799"/>
                </a:lnTo>
                <a:lnTo>
                  <a:pt x="4492" y="1799"/>
                </a:lnTo>
                <a:lnTo>
                  <a:pt x="4492" y="1799"/>
                </a:lnTo>
                <a:lnTo>
                  <a:pt x="4492" y="1801"/>
                </a:lnTo>
                <a:lnTo>
                  <a:pt x="4492" y="1801"/>
                </a:lnTo>
                <a:lnTo>
                  <a:pt x="4492" y="1801"/>
                </a:lnTo>
                <a:close/>
                <a:moveTo>
                  <a:pt x="4520" y="1134"/>
                </a:moveTo>
                <a:lnTo>
                  <a:pt x="4522" y="1134"/>
                </a:lnTo>
                <a:lnTo>
                  <a:pt x="4524" y="1132"/>
                </a:lnTo>
                <a:lnTo>
                  <a:pt x="4526" y="1132"/>
                </a:lnTo>
                <a:lnTo>
                  <a:pt x="4526" y="1132"/>
                </a:lnTo>
                <a:lnTo>
                  <a:pt x="4526" y="1134"/>
                </a:lnTo>
                <a:lnTo>
                  <a:pt x="4526" y="1134"/>
                </a:lnTo>
                <a:lnTo>
                  <a:pt x="4528" y="1134"/>
                </a:lnTo>
                <a:lnTo>
                  <a:pt x="4528" y="1136"/>
                </a:lnTo>
                <a:lnTo>
                  <a:pt x="4528" y="1136"/>
                </a:lnTo>
                <a:lnTo>
                  <a:pt x="4528" y="1136"/>
                </a:lnTo>
                <a:lnTo>
                  <a:pt x="4528" y="1139"/>
                </a:lnTo>
                <a:lnTo>
                  <a:pt x="4526" y="1139"/>
                </a:lnTo>
                <a:lnTo>
                  <a:pt x="4528" y="1141"/>
                </a:lnTo>
                <a:lnTo>
                  <a:pt x="4528" y="1141"/>
                </a:lnTo>
                <a:lnTo>
                  <a:pt x="4528" y="1141"/>
                </a:lnTo>
                <a:lnTo>
                  <a:pt x="4530" y="1141"/>
                </a:lnTo>
                <a:lnTo>
                  <a:pt x="4530" y="1143"/>
                </a:lnTo>
                <a:lnTo>
                  <a:pt x="4530" y="1143"/>
                </a:lnTo>
                <a:lnTo>
                  <a:pt x="4532" y="1143"/>
                </a:lnTo>
                <a:lnTo>
                  <a:pt x="4532" y="1143"/>
                </a:lnTo>
                <a:lnTo>
                  <a:pt x="4534" y="1143"/>
                </a:lnTo>
                <a:lnTo>
                  <a:pt x="4534" y="1141"/>
                </a:lnTo>
                <a:lnTo>
                  <a:pt x="4534" y="1139"/>
                </a:lnTo>
                <a:lnTo>
                  <a:pt x="4536" y="1139"/>
                </a:lnTo>
                <a:lnTo>
                  <a:pt x="4536" y="1139"/>
                </a:lnTo>
                <a:lnTo>
                  <a:pt x="4538" y="1136"/>
                </a:lnTo>
                <a:lnTo>
                  <a:pt x="4538" y="1134"/>
                </a:lnTo>
                <a:lnTo>
                  <a:pt x="4543" y="1132"/>
                </a:lnTo>
                <a:lnTo>
                  <a:pt x="4545" y="1132"/>
                </a:lnTo>
                <a:lnTo>
                  <a:pt x="4547" y="1132"/>
                </a:lnTo>
                <a:lnTo>
                  <a:pt x="4549" y="1132"/>
                </a:lnTo>
                <a:lnTo>
                  <a:pt x="4551" y="1134"/>
                </a:lnTo>
                <a:lnTo>
                  <a:pt x="4551" y="1136"/>
                </a:lnTo>
                <a:lnTo>
                  <a:pt x="4551" y="1134"/>
                </a:lnTo>
                <a:lnTo>
                  <a:pt x="4553" y="1132"/>
                </a:lnTo>
                <a:lnTo>
                  <a:pt x="4553" y="1132"/>
                </a:lnTo>
                <a:lnTo>
                  <a:pt x="4555" y="1130"/>
                </a:lnTo>
                <a:lnTo>
                  <a:pt x="4557" y="1128"/>
                </a:lnTo>
                <a:lnTo>
                  <a:pt x="4559" y="1126"/>
                </a:lnTo>
                <a:lnTo>
                  <a:pt x="4559" y="1126"/>
                </a:lnTo>
                <a:lnTo>
                  <a:pt x="4559" y="1124"/>
                </a:lnTo>
                <a:lnTo>
                  <a:pt x="4559" y="1124"/>
                </a:lnTo>
                <a:lnTo>
                  <a:pt x="4557" y="1124"/>
                </a:lnTo>
                <a:lnTo>
                  <a:pt x="4557" y="1120"/>
                </a:lnTo>
                <a:lnTo>
                  <a:pt x="4555" y="1120"/>
                </a:lnTo>
                <a:lnTo>
                  <a:pt x="4555" y="1120"/>
                </a:lnTo>
                <a:lnTo>
                  <a:pt x="4553" y="1118"/>
                </a:lnTo>
                <a:lnTo>
                  <a:pt x="4551" y="1118"/>
                </a:lnTo>
                <a:lnTo>
                  <a:pt x="4549" y="1118"/>
                </a:lnTo>
                <a:lnTo>
                  <a:pt x="4547" y="1120"/>
                </a:lnTo>
                <a:lnTo>
                  <a:pt x="4545" y="1120"/>
                </a:lnTo>
                <a:lnTo>
                  <a:pt x="4545" y="1120"/>
                </a:lnTo>
                <a:lnTo>
                  <a:pt x="4543" y="1120"/>
                </a:lnTo>
                <a:lnTo>
                  <a:pt x="4545" y="1122"/>
                </a:lnTo>
                <a:lnTo>
                  <a:pt x="4543" y="1122"/>
                </a:lnTo>
                <a:lnTo>
                  <a:pt x="4543" y="1124"/>
                </a:lnTo>
                <a:lnTo>
                  <a:pt x="4541" y="1124"/>
                </a:lnTo>
                <a:lnTo>
                  <a:pt x="4541" y="1124"/>
                </a:lnTo>
                <a:lnTo>
                  <a:pt x="4538" y="1124"/>
                </a:lnTo>
                <a:lnTo>
                  <a:pt x="4536" y="1124"/>
                </a:lnTo>
                <a:lnTo>
                  <a:pt x="4536" y="1124"/>
                </a:lnTo>
                <a:lnTo>
                  <a:pt x="4534" y="1124"/>
                </a:lnTo>
                <a:lnTo>
                  <a:pt x="4534" y="1122"/>
                </a:lnTo>
                <a:lnTo>
                  <a:pt x="4534" y="1122"/>
                </a:lnTo>
                <a:lnTo>
                  <a:pt x="4532" y="1124"/>
                </a:lnTo>
                <a:lnTo>
                  <a:pt x="4532" y="1124"/>
                </a:lnTo>
                <a:lnTo>
                  <a:pt x="4530" y="1126"/>
                </a:lnTo>
                <a:lnTo>
                  <a:pt x="4530" y="1126"/>
                </a:lnTo>
                <a:lnTo>
                  <a:pt x="4530" y="1128"/>
                </a:lnTo>
                <a:lnTo>
                  <a:pt x="4530" y="1128"/>
                </a:lnTo>
                <a:lnTo>
                  <a:pt x="4528" y="1130"/>
                </a:lnTo>
                <a:lnTo>
                  <a:pt x="4526" y="1132"/>
                </a:lnTo>
                <a:lnTo>
                  <a:pt x="4524" y="1132"/>
                </a:lnTo>
                <a:lnTo>
                  <a:pt x="4522" y="1134"/>
                </a:lnTo>
                <a:lnTo>
                  <a:pt x="4520" y="1134"/>
                </a:lnTo>
                <a:close/>
                <a:moveTo>
                  <a:pt x="4497" y="1644"/>
                </a:moveTo>
                <a:lnTo>
                  <a:pt x="4497" y="1644"/>
                </a:lnTo>
                <a:lnTo>
                  <a:pt x="4503" y="1644"/>
                </a:lnTo>
                <a:lnTo>
                  <a:pt x="4503" y="1644"/>
                </a:lnTo>
                <a:lnTo>
                  <a:pt x="4505" y="1642"/>
                </a:lnTo>
                <a:lnTo>
                  <a:pt x="4503" y="1642"/>
                </a:lnTo>
                <a:lnTo>
                  <a:pt x="4503" y="1644"/>
                </a:lnTo>
                <a:lnTo>
                  <a:pt x="4501" y="1644"/>
                </a:lnTo>
                <a:lnTo>
                  <a:pt x="4501" y="1644"/>
                </a:lnTo>
                <a:lnTo>
                  <a:pt x="4499" y="1644"/>
                </a:lnTo>
                <a:lnTo>
                  <a:pt x="4499" y="1644"/>
                </a:lnTo>
                <a:lnTo>
                  <a:pt x="4499" y="1644"/>
                </a:lnTo>
                <a:lnTo>
                  <a:pt x="4499" y="1644"/>
                </a:lnTo>
                <a:lnTo>
                  <a:pt x="4499" y="1644"/>
                </a:lnTo>
                <a:lnTo>
                  <a:pt x="4499" y="1644"/>
                </a:lnTo>
                <a:lnTo>
                  <a:pt x="4497" y="1644"/>
                </a:lnTo>
                <a:close/>
                <a:moveTo>
                  <a:pt x="4509" y="1587"/>
                </a:moveTo>
                <a:lnTo>
                  <a:pt x="4509" y="1587"/>
                </a:lnTo>
                <a:lnTo>
                  <a:pt x="4507" y="1587"/>
                </a:lnTo>
                <a:lnTo>
                  <a:pt x="4507" y="1587"/>
                </a:lnTo>
                <a:lnTo>
                  <a:pt x="4507" y="1587"/>
                </a:lnTo>
                <a:lnTo>
                  <a:pt x="4507" y="1587"/>
                </a:lnTo>
                <a:lnTo>
                  <a:pt x="4507" y="1587"/>
                </a:lnTo>
                <a:lnTo>
                  <a:pt x="4507" y="1587"/>
                </a:lnTo>
                <a:lnTo>
                  <a:pt x="4509" y="1587"/>
                </a:lnTo>
                <a:close/>
                <a:moveTo>
                  <a:pt x="4455" y="1631"/>
                </a:moveTo>
                <a:lnTo>
                  <a:pt x="4455" y="1629"/>
                </a:lnTo>
                <a:lnTo>
                  <a:pt x="4455" y="1629"/>
                </a:lnTo>
                <a:lnTo>
                  <a:pt x="4455" y="1629"/>
                </a:lnTo>
                <a:lnTo>
                  <a:pt x="4453" y="1631"/>
                </a:lnTo>
                <a:lnTo>
                  <a:pt x="4455" y="1631"/>
                </a:lnTo>
                <a:lnTo>
                  <a:pt x="4455" y="1631"/>
                </a:lnTo>
                <a:lnTo>
                  <a:pt x="4455" y="1631"/>
                </a:lnTo>
                <a:close/>
                <a:moveTo>
                  <a:pt x="4501" y="1648"/>
                </a:moveTo>
                <a:lnTo>
                  <a:pt x="4501" y="1648"/>
                </a:lnTo>
                <a:lnTo>
                  <a:pt x="4503" y="1650"/>
                </a:lnTo>
                <a:lnTo>
                  <a:pt x="4503" y="1650"/>
                </a:lnTo>
                <a:lnTo>
                  <a:pt x="4505" y="1650"/>
                </a:lnTo>
                <a:lnTo>
                  <a:pt x="4505" y="1650"/>
                </a:lnTo>
                <a:lnTo>
                  <a:pt x="4507" y="1648"/>
                </a:lnTo>
                <a:lnTo>
                  <a:pt x="4507" y="1646"/>
                </a:lnTo>
                <a:lnTo>
                  <a:pt x="4507" y="1644"/>
                </a:lnTo>
                <a:lnTo>
                  <a:pt x="4505" y="1644"/>
                </a:lnTo>
                <a:lnTo>
                  <a:pt x="4505" y="1644"/>
                </a:lnTo>
                <a:lnTo>
                  <a:pt x="4501" y="1646"/>
                </a:lnTo>
                <a:lnTo>
                  <a:pt x="4501" y="1646"/>
                </a:lnTo>
                <a:lnTo>
                  <a:pt x="4501" y="1646"/>
                </a:lnTo>
                <a:lnTo>
                  <a:pt x="4501" y="1648"/>
                </a:lnTo>
                <a:close/>
                <a:moveTo>
                  <a:pt x="4486" y="1160"/>
                </a:moveTo>
                <a:lnTo>
                  <a:pt x="4486" y="1162"/>
                </a:lnTo>
                <a:lnTo>
                  <a:pt x="4486" y="1162"/>
                </a:lnTo>
                <a:lnTo>
                  <a:pt x="4488" y="1160"/>
                </a:lnTo>
                <a:lnTo>
                  <a:pt x="4488" y="1160"/>
                </a:lnTo>
                <a:lnTo>
                  <a:pt x="4486" y="1160"/>
                </a:lnTo>
                <a:close/>
                <a:moveTo>
                  <a:pt x="4388" y="1700"/>
                </a:moveTo>
                <a:lnTo>
                  <a:pt x="4388" y="1702"/>
                </a:lnTo>
                <a:lnTo>
                  <a:pt x="4388" y="1702"/>
                </a:lnTo>
                <a:lnTo>
                  <a:pt x="4388" y="1705"/>
                </a:lnTo>
                <a:lnTo>
                  <a:pt x="4385" y="1705"/>
                </a:lnTo>
                <a:lnTo>
                  <a:pt x="4385" y="1707"/>
                </a:lnTo>
                <a:lnTo>
                  <a:pt x="4385" y="1707"/>
                </a:lnTo>
                <a:lnTo>
                  <a:pt x="4385" y="1707"/>
                </a:lnTo>
                <a:lnTo>
                  <a:pt x="4385" y="1709"/>
                </a:lnTo>
                <a:lnTo>
                  <a:pt x="4385" y="1709"/>
                </a:lnTo>
                <a:lnTo>
                  <a:pt x="4383" y="1711"/>
                </a:lnTo>
                <a:lnTo>
                  <a:pt x="4383" y="1711"/>
                </a:lnTo>
                <a:lnTo>
                  <a:pt x="4385" y="1713"/>
                </a:lnTo>
                <a:lnTo>
                  <a:pt x="4385" y="1713"/>
                </a:lnTo>
                <a:lnTo>
                  <a:pt x="4385" y="1713"/>
                </a:lnTo>
                <a:lnTo>
                  <a:pt x="4388" y="1713"/>
                </a:lnTo>
                <a:lnTo>
                  <a:pt x="4388" y="1713"/>
                </a:lnTo>
                <a:lnTo>
                  <a:pt x="4388" y="1711"/>
                </a:lnTo>
                <a:lnTo>
                  <a:pt x="4388" y="1709"/>
                </a:lnTo>
                <a:lnTo>
                  <a:pt x="4390" y="1709"/>
                </a:lnTo>
                <a:lnTo>
                  <a:pt x="4390" y="1709"/>
                </a:lnTo>
                <a:lnTo>
                  <a:pt x="4390" y="1709"/>
                </a:lnTo>
                <a:lnTo>
                  <a:pt x="4390" y="1709"/>
                </a:lnTo>
                <a:lnTo>
                  <a:pt x="4392" y="1709"/>
                </a:lnTo>
                <a:lnTo>
                  <a:pt x="4392" y="1709"/>
                </a:lnTo>
                <a:lnTo>
                  <a:pt x="4392" y="1707"/>
                </a:lnTo>
                <a:lnTo>
                  <a:pt x="4392" y="1707"/>
                </a:lnTo>
                <a:lnTo>
                  <a:pt x="4390" y="1705"/>
                </a:lnTo>
                <a:lnTo>
                  <a:pt x="4390" y="1705"/>
                </a:lnTo>
                <a:lnTo>
                  <a:pt x="4390" y="1705"/>
                </a:lnTo>
                <a:lnTo>
                  <a:pt x="4390" y="1705"/>
                </a:lnTo>
                <a:lnTo>
                  <a:pt x="4390" y="1702"/>
                </a:lnTo>
                <a:lnTo>
                  <a:pt x="4390" y="1702"/>
                </a:lnTo>
                <a:lnTo>
                  <a:pt x="4390" y="1700"/>
                </a:lnTo>
                <a:lnTo>
                  <a:pt x="4390" y="1698"/>
                </a:lnTo>
                <a:lnTo>
                  <a:pt x="4392" y="1700"/>
                </a:lnTo>
                <a:lnTo>
                  <a:pt x="4392" y="1698"/>
                </a:lnTo>
                <a:lnTo>
                  <a:pt x="4392" y="1698"/>
                </a:lnTo>
                <a:lnTo>
                  <a:pt x="4392" y="1698"/>
                </a:lnTo>
                <a:lnTo>
                  <a:pt x="4392" y="1700"/>
                </a:lnTo>
                <a:lnTo>
                  <a:pt x="4392" y="1700"/>
                </a:lnTo>
                <a:lnTo>
                  <a:pt x="4392" y="1696"/>
                </a:lnTo>
                <a:lnTo>
                  <a:pt x="4390" y="1694"/>
                </a:lnTo>
                <a:lnTo>
                  <a:pt x="4390" y="1694"/>
                </a:lnTo>
                <a:lnTo>
                  <a:pt x="4390" y="1694"/>
                </a:lnTo>
                <a:lnTo>
                  <a:pt x="4390" y="1694"/>
                </a:lnTo>
                <a:lnTo>
                  <a:pt x="4388" y="1698"/>
                </a:lnTo>
                <a:lnTo>
                  <a:pt x="4388" y="1700"/>
                </a:lnTo>
                <a:close/>
                <a:moveTo>
                  <a:pt x="4396" y="1778"/>
                </a:moveTo>
                <a:lnTo>
                  <a:pt x="4396" y="1778"/>
                </a:lnTo>
                <a:lnTo>
                  <a:pt x="4396" y="1778"/>
                </a:lnTo>
                <a:lnTo>
                  <a:pt x="4394" y="1778"/>
                </a:lnTo>
                <a:lnTo>
                  <a:pt x="4394" y="1780"/>
                </a:lnTo>
                <a:lnTo>
                  <a:pt x="4396" y="1780"/>
                </a:lnTo>
                <a:lnTo>
                  <a:pt x="4396" y="1778"/>
                </a:lnTo>
                <a:lnTo>
                  <a:pt x="4396" y="1778"/>
                </a:lnTo>
                <a:lnTo>
                  <a:pt x="4396" y="1778"/>
                </a:lnTo>
                <a:close/>
                <a:moveTo>
                  <a:pt x="4402" y="1658"/>
                </a:moveTo>
                <a:lnTo>
                  <a:pt x="4400" y="1658"/>
                </a:lnTo>
                <a:lnTo>
                  <a:pt x="4400" y="1658"/>
                </a:lnTo>
                <a:lnTo>
                  <a:pt x="4402" y="1661"/>
                </a:lnTo>
                <a:lnTo>
                  <a:pt x="4402" y="1661"/>
                </a:lnTo>
                <a:lnTo>
                  <a:pt x="4402" y="1658"/>
                </a:lnTo>
                <a:close/>
                <a:moveTo>
                  <a:pt x="4404" y="1717"/>
                </a:moveTo>
                <a:lnTo>
                  <a:pt x="4404" y="1715"/>
                </a:lnTo>
                <a:lnTo>
                  <a:pt x="4404" y="1715"/>
                </a:lnTo>
                <a:lnTo>
                  <a:pt x="4404" y="1717"/>
                </a:lnTo>
                <a:lnTo>
                  <a:pt x="4404" y="1717"/>
                </a:lnTo>
                <a:lnTo>
                  <a:pt x="4404" y="1717"/>
                </a:lnTo>
                <a:lnTo>
                  <a:pt x="4404" y="1717"/>
                </a:lnTo>
                <a:close/>
                <a:moveTo>
                  <a:pt x="4402" y="1753"/>
                </a:moveTo>
                <a:lnTo>
                  <a:pt x="4404" y="1753"/>
                </a:lnTo>
                <a:lnTo>
                  <a:pt x="4404" y="1755"/>
                </a:lnTo>
                <a:lnTo>
                  <a:pt x="4406" y="1755"/>
                </a:lnTo>
                <a:lnTo>
                  <a:pt x="4406" y="1753"/>
                </a:lnTo>
                <a:lnTo>
                  <a:pt x="4406" y="1753"/>
                </a:lnTo>
                <a:lnTo>
                  <a:pt x="4409" y="1751"/>
                </a:lnTo>
                <a:lnTo>
                  <a:pt x="4409" y="1749"/>
                </a:lnTo>
                <a:lnTo>
                  <a:pt x="4409" y="1749"/>
                </a:lnTo>
                <a:lnTo>
                  <a:pt x="4409" y="1749"/>
                </a:lnTo>
                <a:lnTo>
                  <a:pt x="4409" y="1749"/>
                </a:lnTo>
                <a:lnTo>
                  <a:pt x="4406" y="1751"/>
                </a:lnTo>
                <a:lnTo>
                  <a:pt x="4406" y="1751"/>
                </a:lnTo>
                <a:lnTo>
                  <a:pt x="4404" y="1751"/>
                </a:lnTo>
                <a:lnTo>
                  <a:pt x="4404" y="1751"/>
                </a:lnTo>
                <a:lnTo>
                  <a:pt x="4404" y="1751"/>
                </a:lnTo>
                <a:lnTo>
                  <a:pt x="4402" y="1753"/>
                </a:lnTo>
                <a:close/>
                <a:moveTo>
                  <a:pt x="4388" y="1788"/>
                </a:moveTo>
                <a:lnTo>
                  <a:pt x="4390" y="1788"/>
                </a:lnTo>
                <a:lnTo>
                  <a:pt x="4390" y="1788"/>
                </a:lnTo>
                <a:lnTo>
                  <a:pt x="4392" y="1786"/>
                </a:lnTo>
                <a:lnTo>
                  <a:pt x="4394" y="1784"/>
                </a:lnTo>
                <a:lnTo>
                  <a:pt x="4396" y="1784"/>
                </a:lnTo>
                <a:lnTo>
                  <a:pt x="4396" y="1784"/>
                </a:lnTo>
                <a:lnTo>
                  <a:pt x="4396" y="1784"/>
                </a:lnTo>
                <a:lnTo>
                  <a:pt x="4396" y="1782"/>
                </a:lnTo>
                <a:lnTo>
                  <a:pt x="4394" y="1782"/>
                </a:lnTo>
                <a:lnTo>
                  <a:pt x="4394" y="1782"/>
                </a:lnTo>
                <a:lnTo>
                  <a:pt x="4394" y="1782"/>
                </a:lnTo>
                <a:lnTo>
                  <a:pt x="4392" y="1784"/>
                </a:lnTo>
                <a:lnTo>
                  <a:pt x="4390" y="1784"/>
                </a:lnTo>
                <a:lnTo>
                  <a:pt x="4388" y="1786"/>
                </a:lnTo>
                <a:lnTo>
                  <a:pt x="4388" y="1786"/>
                </a:lnTo>
                <a:lnTo>
                  <a:pt x="4388" y="1788"/>
                </a:lnTo>
                <a:lnTo>
                  <a:pt x="4388" y="1788"/>
                </a:lnTo>
                <a:close/>
                <a:moveTo>
                  <a:pt x="4390" y="1690"/>
                </a:moveTo>
                <a:lnTo>
                  <a:pt x="4390" y="1690"/>
                </a:lnTo>
                <a:lnTo>
                  <a:pt x="4390" y="1690"/>
                </a:lnTo>
                <a:lnTo>
                  <a:pt x="4392" y="1692"/>
                </a:lnTo>
                <a:lnTo>
                  <a:pt x="4392" y="1692"/>
                </a:lnTo>
                <a:lnTo>
                  <a:pt x="4394" y="1690"/>
                </a:lnTo>
                <a:lnTo>
                  <a:pt x="4394" y="1690"/>
                </a:lnTo>
                <a:lnTo>
                  <a:pt x="4392" y="1688"/>
                </a:lnTo>
                <a:lnTo>
                  <a:pt x="4390" y="1688"/>
                </a:lnTo>
                <a:lnTo>
                  <a:pt x="4390" y="1690"/>
                </a:lnTo>
                <a:close/>
                <a:moveTo>
                  <a:pt x="4526" y="1126"/>
                </a:moveTo>
                <a:lnTo>
                  <a:pt x="4526" y="1126"/>
                </a:lnTo>
                <a:lnTo>
                  <a:pt x="4526" y="1126"/>
                </a:lnTo>
                <a:lnTo>
                  <a:pt x="4526" y="1124"/>
                </a:lnTo>
                <a:lnTo>
                  <a:pt x="4524" y="1126"/>
                </a:lnTo>
                <a:lnTo>
                  <a:pt x="4524" y="1124"/>
                </a:lnTo>
                <a:lnTo>
                  <a:pt x="4524" y="1124"/>
                </a:lnTo>
                <a:lnTo>
                  <a:pt x="4524" y="1124"/>
                </a:lnTo>
                <a:lnTo>
                  <a:pt x="4524" y="1126"/>
                </a:lnTo>
                <a:lnTo>
                  <a:pt x="4524" y="1126"/>
                </a:lnTo>
                <a:lnTo>
                  <a:pt x="4526" y="1126"/>
                </a:lnTo>
                <a:close/>
                <a:moveTo>
                  <a:pt x="4455" y="1640"/>
                </a:moveTo>
                <a:lnTo>
                  <a:pt x="4455" y="1642"/>
                </a:lnTo>
                <a:lnTo>
                  <a:pt x="4455" y="1642"/>
                </a:lnTo>
                <a:lnTo>
                  <a:pt x="4455" y="1642"/>
                </a:lnTo>
                <a:lnTo>
                  <a:pt x="4457" y="1642"/>
                </a:lnTo>
                <a:lnTo>
                  <a:pt x="4457" y="1642"/>
                </a:lnTo>
                <a:lnTo>
                  <a:pt x="4457" y="1644"/>
                </a:lnTo>
                <a:lnTo>
                  <a:pt x="4459" y="1644"/>
                </a:lnTo>
                <a:lnTo>
                  <a:pt x="4459" y="1644"/>
                </a:lnTo>
                <a:lnTo>
                  <a:pt x="4461" y="1642"/>
                </a:lnTo>
                <a:lnTo>
                  <a:pt x="4461" y="1642"/>
                </a:lnTo>
                <a:lnTo>
                  <a:pt x="4459" y="1642"/>
                </a:lnTo>
                <a:lnTo>
                  <a:pt x="4459" y="1642"/>
                </a:lnTo>
                <a:lnTo>
                  <a:pt x="4457" y="1642"/>
                </a:lnTo>
                <a:lnTo>
                  <a:pt x="4457" y="1640"/>
                </a:lnTo>
                <a:lnTo>
                  <a:pt x="4457" y="1638"/>
                </a:lnTo>
                <a:lnTo>
                  <a:pt x="4457" y="1635"/>
                </a:lnTo>
                <a:lnTo>
                  <a:pt x="4455" y="1635"/>
                </a:lnTo>
                <a:lnTo>
                  <a:pt x="4455" y="1635"/>
                </a:lnTo>
                <a:lnTo>
                  <a:pt x="4455" y="1638"/>
                </a:lnTo>
                <a:lnTo>
                  <a:pt x="4453" y="1635"/>
                </a:lnTo>
                <a:lnTo>
                  <a:pt x="4453" y="1635"/>
                </a:lnTo>
                <a:lnTo>
                  <a:pt x="4453" y="1638"/>
                </a:lnTo>
                <a:lnTo>
                  <a:pt x="4453" y="1638"/>
                </a:lnTo>
                <a:lnTo>
                  <a:pt x="4453" y="1638"/>
                </a:lnTo>
                <a:lnTo>
                  <a:pt x="4453" y="1640"/>
                </a:lnTo>
                <a:lnTo>
                  <a:pt x="4455" y="1640"/>
                </a:lnTo>
                <a:close/>
                <a:moveTo>
                  <a:pt x="4390" y="1753"/>
                </a:moveTo>
                <a:lnTo>
                  <a:pt x="4390" y="1753"/>
                </a:lnTo>
                <a:lnTo>
                  <a:pt x="4388" y="1755"/>
                </a:lnTo>
                <a:lnTo>
                  <a:pt x="4388" y="1755"/>
                </a:lnTo>
                <a:lnTo>
                  <a:pt x="4390" y="1755"/>
                </a:lnTo>
                <a:lnTo>
                  <a:pt x="4390" y="1755"/>
                </a:lnTo>
                <a:lnTo>
                  <a:pt x="4390" y="1753"/>
                </a:lnTo>
                <a:lnTo>
                  <a:pt x="4392" y="1753"/>
                </a:lnTo>
                <a:lnTo>
                  <a:pt x="4392" y="1753"/>
                </a:lnTo>
                <a:lnTo>
                  <a:pt x="4392" y="1753"/>
                </a:lnTo>
                <a:lnTo>
                  <a:pt x="4390" y="1753"/>
                </a:lnTo>
                <a:close/>
                <a:moveTo>
                  <a:pt x="4392" y="1656"/>
                </a:moveTo>
                <a:lnTo>
                  <a:pt x="4392" y="1656"/>
                </a:lnTo>
                <a:lnTo>
                  <a:pt x="4392" y="1656"/>
                </a:lnTo>
                <a:lnTo>
                  <a:pt x="4390" y="1658"/>
                </a:lnTo>
                <a:lnTo>
                  <a:pt x="4392" y="1658"/>
                </a:lnTo>
                <a:lnTo>
                  <a:pt x="4392" y="1656"/>
                </a:lnTo>
                <a:lnTo>
                  <a:pt x="4392" y="1656"/>
                </a:lnTo>
                <a:close/>
                <a:moveTo>
                  <a:pt x="4411" y="1753"/>
                </a:moveTo>
                <a:lnTo>
                  <a:pt x="4411" y="1753"/>
                </a:lnTo>
                <a:lnTo>
                  <a:pt x="4419" y="1751"/>
                </a:lnTo>
                <a:lnTo>
                  <a:pt x="4421" y="1751"/>
                </a:lnTo>
                <a:lnTo>
                  <a:pt x="4421" y="1749"/>
                </a:lnTo>
                <a:lnTo>
                  <a:pt x="4419" y="1749"/>
                </a:lnTo>
                <a:lnTo>
                  <a:pt x="4417" y="1749"/>
                </a:lnTo>
                <a:lnTo>
                  <a:pt x="4415" y="1749"/>
                </a:lnTo>
                <a:lnTo>
                  <a:pt x="4415" y="1749"/>
                </a:lnTo>
                <a:lnTo>
                  <a:pt x="4413" y="1749"/>
                </a:lnTo>
                <a:lnTo>
                  <a:pt x="4413" y="1749"/>
                </a:lnTo>
                <a:lnTo>
                  <a:pt x="4411" y="1749"/>
                </a:lnTo>
                <a:lnTo>
                  <a:pt x="4411" y="1749"/>
                </a:lnTo>
                <a:lnTo>
                  <a:pt x="4411" y="1751"/>
                </a:lnTo>
                <a:lnTo>
                  <a:pt x="4411" y="1751"/>
                </a:lnTo>
                <a:lnTo>
                  <a:pt x="4409" y="1753"/>
                </a:lnTo>
                <a:lnTo>
                  <a:pt x="4411" y="1753"/>
                </a:lnTo>
                <a:close/>
                <a:moveTo>
                  <a:pt x="4425" y="1591"/>
                </a:moveTo>
                <a:lnTo>
                  <a:pt x="4423" y="1591"/>
                </a:lnTo>
                <a:lnTo>
                  <a:pt x="4425" y="1593"/>
                </a:lnTo>
                <a:lnTo>
                  <a:pt x="4425" y="1593"/>
                </a:lnTo>
                <a:lnTo>
                  <a:pt x="4425" y="1591"/>
                </a:lnTo>
                <a:lnTo>
                  <a:pt x="4425" y="1591"/>
                </a:lnTo>
                <a:lnTo>
                  <a:pt x="4425" y="1591"/>
                </a:lnTo>
                <a:lnTo>
                  <a:pt x="4425" y="1591"/>
                </a:lnTo>
                <a:close/>
                <a:moveTo>
                  <a:pt x="4429" y="1744"/>
                </a:moveTo>
                <a:lnTo>
                  <a:pt x="4429" y="1747"/>
                </a:lnTo>
                <a:lnTo>
                  <a:pt x="4432" y="1747"/>
                </a:lnTo>
                <a:lnTo>
                  <a:pt x="4432" y="1744"/>
                </a:lnTo>
                <a:lnTo>
                  <a:pt x="4434" y="1744"/>
                </a:lnTo>
                <a:lnTo>
                  <a:pt x="4434" y="1744"/>
                </a:lnTo>
                <a:lnTo>
                  <a:pt x="4436" y="1744"/>
                </a:lnTo>
                <a:lnTo>
                  <a:pt x="4438" y="1744"/>
                </a:lnTo>
                <a:lnTo>
                  <a:pt x="4440" y="1747"/>
                </a:lnTo>
                <a:lnTo>
                  <a:pt x="4440" y="1744"/>
                </a:lnTo>
                <a:lnTo>
                  <a:pt x="4442" y="1744"/>
                </a:lnTo>
                <a:lnTo>
                  <a:pt x="4444" y="1742"/>
                </a:lnTo>
                <a:lnTo>
                  <a:pt x="4444" y="1742"/>
                </a:lnTo>
                <a:lnTo>
                  <a:pt x="4444" y="1742"/>
                </a:lnTo>
                <a:lnTo>
                  <a:pt x="4444" y="1742"/>
                </a:lnTo>
                <a:lnTo>
                  <a:pt x="4444" y="1742"/>
                </a:lnTo>
                <a:lnTo>
                  <a:pt x="4442" y="1740"/>
                </a:lnTo>
                <a:lnTo>
                  <a:pt x="4440" y="1740"/>
                </a:lnTo>
                <a:lnTo>
                  <a:pt x="4438" y="1742"/>
                </a:lnTo>
                <a:lnTo>
                  <a:pt x="4436" y="1742"/>
                </a:lnTo>
                <a:lnTo>
                  <a:pt x="4434" y="1742"/>
                </a:lnTo>
                <a:lnTo>
                  <a:pt x="4434" y="1742"/>
                </a:lnTo>
                <a:lnTo>
                  <a:pt x="4432" y="1744"/>
                </a:lnTo>
                <a:lnTo>
                  <a:pt x="4429" y="1744"/>
                </a:lnTo>
                <a:close/>
                <a:moveTo>
                  <a:pt x="4425" y="1751"/>
                </a:moveTo>
                <a:lnTo>
                  <a:pt x="4427" y="1751"/>
                </a:lnTo>
                <a:lnTo>
                  <a:pt x="4427" y="1749"/>
                </a:lnTo>
                <a:lnTo>
                  <a:pt x="4427" y="1749"/>
                </a:lnTo>
                <a:lnTo>
                  <a:pt x="4427" y="1749"/>
                </a:lnTo>
                <a:lnTo>
                  <a:pt x="4425" y="1751"/>
                </a:lnTo>
                <a:close/>
                <a:moveTo>
                  <a:pt x="4453" y="1642"/>
                </a:moveTo>
                <a:lnTo>
                  <a:pt x="4450" y="1640"/>
                </a:lnTo>
                <a:lnTo>
                  <a:pt x="4450" y="1640"/>
                </a:lnTo>
                <a:lnTo>
                  <a:pt x="4450" y="1642"/>
                </a:lnTo>
                <a:lnTo>
                  <a:pt x="4450" y="1642"/>
                </a:lnTo>
                <a:lnTo>
                  <a:pt x="4453" y="1642"/>
                </a:lnTo>
                <a:lnTo>
                  <a:pt x="4453" y="1642"/>
                </a:lnTo>
                <a:lnTo>
                  <a:pt x="4453" y="1642"/>
                </a:lnTo>
                <a:close/>
                <a:moveTo>
                  <a:pt x="4427" y="1583"/>
                </a:moveTo>
                <a:lnTo>
                  <a:pt x="4427" y="1581"/>
                </a:lnTo>
                <a:lnTo>
                  <a:pt x="4427" y="1581"/>
                </a:lnTo>
                <a:lnTo>
                  <a:pt x="4427" y="1581"/>
                </a:lnTo>
                <a:lnTo>
                  <a:pt x="4427" y="1579"/>
                </a:lnTo>
                <a:lnTo>
                  <a:pt x="4425" y="1577"/>
                </a:lnTo>
                <a:lnTo>
                  <a:pt x="4425" y="1579"/>
                </a:lnTo>
                <a:lnTo>
                  <a:pt x="4425" y="1579"/>
                </a:lnTo>
                <a:lnTo>
                  <a:pt x="4425" y="1579"/>
                </a:lnTo>
                <a:lnTo>
                  <a:pt x="4425" y="1581"/>
                </a:lnTo>
                <a:lnTo>
                  <a:pt x="4425" y="1581"/>
                </a:lnTo>
                <a:lnTo>
                  <a:pt x="4427" y="1583"/>
                </a:lnTo>
                <a:close/>
                <a:moveTo>
                  <a:pt x="4423" y="1658"/>
                </a:moveTo>
                <a:lnTo>
                  <a:pt x="4423" y="1656"/>
                </a:lnTo>
                <a:lnTo>
                  <a:pt x="4423" y="1656"/>
                </a:lnTo>
                <a:lnTo>
                  <a:pt x="4423" y="1656"/>
                </a:lnTo>
                <a:lnTo>
                  <a:pt x="4421" y="1656"/>
                </a:lnTo>
                <a:lnTo>
                  <a:pt x="4421" y="1656"/>
                </a:lnTo>
                <a:lnTo>
                  <a:pt x="4421" y="1656"/>
                </a:lnTo>
                <a:lnTo>
                  <a:pt x="4421" y="1656"/>
                </a:lnTo>
                <a:lnTo>
                  <a:pt x="4419" y="1656"/>
                </a:lnTo>
                <a:lnTo>
                  <a:pt x="4419" y="1656"/>
                </a:lnTo>
                <a:lnTo>
                  <a:pt x="4419" y="1656"/>
                </a:lnTo>
                <a:lnTo>
                  <a:pt x="4413" y="1654"/>
                </a:lnTo>
                <a:lnTo>
                  <a:pt x="4411" y="1654"/>
                </a:lnTo>
                <a:lnTo>
                  <a:pt x="4411" y="1654"/>
                </a:lnTo>
                <a:lnTo>
                  <a:pt x="4411" y="1656"/>
                </a:lnTo>
                <a:lnTo>
                  <a:pt x="4409" y="1658"/>
                </a:lnTo>
                <a:lnTo>
                  <a:pt x="4411" y="1661"/>
                </a:lnTo>
                <a:lnTo>
                  <a:pt x="4411" y="1661"/>
                </a:lnTo>
                <a:lnTo>
                  <a:pt x="4413" y="1661"/>
                </a:lnTo>
                <a:lnTo>
                  <a:pt x="4417" y="1658"/>
                </a:lnTo>
                <a:lnTo>
                  <a:pt x="4419" y="1658"/>
                </a:lnTo>
                <a:lnTo>
                  <a:pt x="4421" y="1658"/>
                </a:lnTo>
                <a:lnTo>
                  <a:pt x="4423" y="1658"/>
                </a:lnTo>
                <a:close/>
                <a:moveTo>
                  <a:pt x="4423" y="1658"/>
                </a:moveTo>
                <a:lnTo>
                  <a:pt x="4425" y="1658"/>
                </a:lnTo>
                <a:lnTo>
                  <a:pt x="4425" y="1658"/>
                </a:lnTo>
                <a:lnTo>
                  <a:pt x="4425" y="1658"/>
                </a:lnTo>
                <a:lnTo>
                  <a:pt x="4432" y="1658"/>
                </a:lnTo>
                <a:lnTo>
                  <a:pt x="4432" y="1658"/>
                </a:lnTo>
                <a:lnTo>
                  <a:pt x="4438" y="1658"/>
                </a:lnTo>
                <a:lnTo>
                  <a:pt x="4438" y="1656"/>
                </a:lnTo>
                <a:lnTo>
                  <a:pt x="4434" y="1656"/>
                </a:lnTo>
                <a:lnTo>
                  <a:pt x="4429" y="1656"/>
                </a:lnTo>
                <a:lnTo>
                  <a:pt x="4425" y="1656"/>
                </a:lnTo>
                <a:lnTo>
                  <a:pt x="4425" y="1656"/>
                </a:lnTo>
                <a:lnTo>
                  <a:pt x="4423" y="1658"/>
                </a:lnTo>
                <a:close/>
                <a:moveTo>
                  <a:pt x="4429" y="1531"/>
                </a:moveTo>
                <a:lnTo>
                  <a:pt x="4429" y="1528"/>
                </a:lnTo>
                <a:lnTo>
                  <a:pt x="4429" y="1528"/>
                </a:lnTo>
                <a:lnTo>
                  <a:pt x="4429" y="1528"/>
                </a:lnTo>
                <a:lnTo>
                  <a:pt x="4429" y="1531"/>
                </a:lnTo>
                <a:lnTo>
                  <a:pt x="4429" y="1533"/>
                </a:lnTo>
                <a:lnTo>
                  <a:pt x="4429" y="1531"/>
                </a:lnTo>
                <a:close/>
                <a:moveTo>
                  <a:pt x="4434" y="1667"/>
                </a:moveTo>
                <a:lnTo>
                  <a:pt x="4434" y="1665"/>
                </a:lnTo>
                <a:lnTo>
                  <a:pt x="4434" y="1663"/>
                </a:lnTo>
                <a:lnTo>
                  <a:pt x="4434" y="1661"/>
                </a:lnTo>
                <a:lnTo>
                  <a:pt x="4432" y="1658"/>
                </a:lnTo>
                <a:lnTo>
                  <a:pt x="4432" y="1658"/>
                </a:lnTo>
                <a:lnTo>
                  <a:pt x="4432" y="1661"/>
                </a:lnTo>
                <a:lnTo>
                  <a:pt x="4432" y="1661"/>
                </a:lnTo>
                <a:lnTo>
                  <a:pt x="4432" y="1663"/>
                </a:lnTo>
                <a:lnTo>
                  <a:pt x="4432" y="1663"/>
                </a:lnTo>
                <a:lnTo>
                  <a:pt x="4434" y="1667"/>
                </a:lnTo>
                <a:lnTo>
                  <a:pt x="4434" y="1667"/>
                </a:lnTo>
                <a:lnTo>
                  <a:pt x="4434" y="1667"/>
                </a:lnTo>
                <a:close/>
                <a:moveTo>
                  <a:pt x="4735" y="958"/>
                </a:moveTo>
                <a:lnTo>
                  <a:pt x="4731" y="958"/>
                </a:lnTo>
                <a:lnTo>
                  <a:pt x="4731" y="958"/>
                </a:lnTo>
                <a:lnTo>
                  <a:pt x="4731" y="960"/>
                </a:lnTo>
                <a:lnTo>
                  <a:pt x="4733" y="960"/>
                </a:lnTo>
                <a:lnTo>
                  <a:pt x="4733" y="960"/>
                </a:lnTo>
                <a:lnTo>
                  <a:pt x="4735" y="958"/>
                </a:lnTo>
                <a:lnTo>
                  <a:pt x="4735" y="958"/>
                </a:lnTo>
                <a:lnTo>
                  <a:pt x="4735" y="958"/>
                </a:lnTo>
                <a:close/>
                <a:moveTo>
                  <a:pt x="4794" y="1770"/>
                </a:moveTo>
                <a:lnTo>
                  <a:pt x="4794" y="1770"/>
                </a:lnTo>
                <a:lnTo>
                  <a:pt x="4794" y="1770"/>
                </a:lnTo>
                <a:lnTo>
                  <a:pt x="4794" y="1767"/>
                </a:lnTo>
                <a:lnTo>
                  <a:pt x="4792" y="1767"/>
                </a:lnTo>
                <a:lnTo>
                  <a:pt x="4792" y="1767"/>
                </a:lnTo>
                <a:lnTo>
                  <a:pt x="4790" y="1767"/>
                </a:lnTo>
                <a:lnTo>
                  <a:pt x="4788" y="1765"/>
                </a:lnTo>
                <a:lnTo>
                  <a:pt x="4788" y="1765"/>
                </a:lnTo>
                <a:lnTo>
                  <a:pt x="4788" y="1765"/>
                </a:lnTo>
                <a:lnTo>
                  <a:pt x="4788" y="1765"/>
                </a:lnTo>
                <a:lnTo>
                  <a:pt x="4788" y="1767"/>
                </a:lnTo>
                <a:lnTo>
                  <a:pt x="4788" y="1767"/>
                </a:lnTo>
                <a:lnTo>
                  <a:pt x="4788" y="1770"/>
                </a:lnTo>
                <a:lnTo>
                  <a:pt x="4788" y="1770"/>
                </a:lnTo>
                <a:lnTo>
                  <a:pt x="4790" y="1770"/>
                </a:lnTo>
                <a:lnTo>
                  <a:pt x="4790" y="1770"/>
                </a:lnTo>
                <a:lnTo>
                  <a:pt x="4792" y="1770"/>
                </a:lnTo>
                <a:lnTo>
                  <a:pt x="4794" y="1770"/>
                </a:lnTo>
                <a:lnTo>
                  <a:pt x="4794" y="1772"/>
                </a:lnTo>
                <a:lnTo>
                  <a:pt x="4794" y="1770"/>
                </a:lnTo>
                <a:close/>
                <a:moveTo>
                  <a:pt x="4786" y="1767"/>
                </a:moveTo>
                <a:lnTo>
                  <a:pt x="4786" y="1767"/>
                </a:lnTo>
                <a:lnTo>
                  <a:pt x="4786" y="1765"/>
                </a:lnTo>
                <a:lnTo>
                  <a:pt x="4786" y="1765"/>
                </a:lnTo>
                <a:lnTo>
                  <a:pt x="4786" y="1765"/>
                </a:lnTo>
                <a:lnTo>
                  <a:pt x="4784" y="1763"/>
                </a:lnTo>
                <a:lnTo>
                  <a:pt x="4784" y="1765"/>
                </a:lnTo>
                <a:lnTo>
                  <a:pt x="4781" y="1765"/>
                </a:lnTo>
                <a:lnTo>
                  <a:pt x="4786" y="1767"/>
                </a:lnTo>
                <a:lnTo>
                  <a:pt x="4786" y="1767"/>
                </a:lnTo>
                <a:close/>
                <a:moveTo>
                  <a:pt x="4794" y="1784"/>
                </a:moveTo>
                <a:lnTo>
                  <a:pt x="4794" y="1784"/>
                </a:lnTo>
                <a:lnTo>
                  <a:pt x="4794" y="1782"/>
                </a:lnTo>
                <a:lnTo>
                  <a:pt x="4792" y="1782"/>
                </a:lnTo>
                <a:lnTo>
                  <a:pt x="4792" y="1784"/>
                </a:lnTo>
                <a:lnTo>
                  <a:pt x="4792" y="1784"/>
                </a:lnTo>
                <a:lnTo>
                  <a:pt x="4794" y="1784"/>
                </a:lnTo>
                <a:close/>
                <a:moveTo>
                  <a:pt x="4394" y="1751"/>
                </a:moveTo>
                <a:lnTo>
                  <a:pt x="4394" y="1751"/>
                </a:lnTo>
                <a:lnTo>
                  <a:pt x="4392" y="1749"/>
                </a:lnTo>
                <a:lnTo>
                  <a:pt x="4392" y="1751"/>
                </a:lnTo>
                <a:lnTo>
                  <a:pt x="4392" y="1751"/>
                </a:lnTo>
                <a:lnTo>
                  <a:pt x="4390" y="1751"/>
                </a:lnTo>
                <a:lnTo>
                  <a:pt x="4390" y="1753"/>
                </a:lnTo>
                <a:lnTo>
                  <a:pt x="4394" y="1753"/>
                </a:lnTo>
                <a:lnTo>
                  <a:pt x="4394" y="1751"/>
                </a:lnTo>
                <a:close/>
                <a:moveTo>
                  <a:pt x="4723" y="965"/>
                </a:moveTo>
                <a:lnTo>
                  <a:pt x="4721" y="965"/>
                </a:lnTo>
                <a:lnTo>
                  <a:pt x="4721" y="965"/>
                </a:lnTo>
                <a:lnTo>
                  <a:pt x="4721" y="965"/>
                </a:lnTo>
                <a:lnTo>
                  <a:pt x="4721" y="965"/>
                </a:lnTo>
                <a:lnTo>
                  <a:pt x="4721" y="965"/>
                </a:lnTo>
                <a:lnTo>
                  <a:pt x="4721" y="965"/>
                </a:lnTo>
                <a:lnTo>
                  <a:pt x="4721" y="965"/>
                </a:lnTo>
                <a:lnTo>
                  <a:pt x="4721" y="967"/>
                </a:lnTo>
                <a:lnTo>
                  <a:pt x="4721" y="967"/>
                </a:lnTo>
                <a:lnTo>
                  <a:pt x="4723" y="967"/>
                </a:lnTo>
                <a:lnTo>
                  <a:pt x="4723" y="967"/>
                </a:lnTo>
                <a:lnTo>
                  <a:pt x="4723" y="965"/>
                </a:lnTo>
                <a:lnTo>
                  <a:pt x="4723" y="965"/>
                </a:lnTo>
                <a:close/>
                <a:moveTo>
                  <a:pt x="4727" y="962"/>
                </a:moveTo>
                <a:lnTo>
                  <a:pt x="4727" y="962"/>
                </a:lnTo>
                <a:lnTo>
                  <a:pt x="4727" y="962"/>
                </a:lnTo>
                <a:lnTo>
                  <a:pt x="4727" y="962"/>
                </a:lnTo>
                <a:lnTo>
                  <a:pt x="4727" y="962"/>
                </a:lnTo>
                <a:lnTo>
                  <a:pt x="4727" y="962"/>
                </a:lnTo>
                <a:lnTo>
                  <a:pt x="4727" y="962"/>
                </a:lnTo>
                <a:lnTo>
                  <a:pt x="4727" y="962"/>
                </a:lnTo>
                <a:lnTo>
                  <a:pt x="4727" y="962"/>
                </a:lnTo>
                <a:close/>
                <a:moveTo>
                  <a:pt x="4740" y="1709"/>
                </a:moveTo>
                <a:lnTo>
                  <a:pt x="4740" y="1709"/>
                </a:lnTo>
                <a:lnTo>
                  <a:pt x="4740" y="1707"/>
                </a:lnTo>
                <a:lnTo>
                  <a:pt x="4740" y="1707"/>
                </a:lnTo>
                <a:lnTo>
                  <a:pt x="4737" y="1707"/>
                </a:lnTo>
                <a:lnTo>
                  <a:pt x="4737" y="1707"/>
                </a:lnTo>
                <a:lnTo>
                  <a:pt x="4737" y="1709"/>
                </a:lnTo>
                <a:lnTo>
                  <a:pt x="4740" y="1709"/>
                </a:lnTo>
                <a:lnTo>
                  <a:pt x="4740" y="1709"/>
                </a:lnTo>
                <a:close/>
                <a:moveTo>
                  <a:pt x="4725" y="948"/>
                </a:moveTo>
                <a:lnTo>
                  <a:pt x="4725" y="948"/>
                </a:lnTo>
                <a:lnTo>
                  <a:pt x="4723" y="950"/>
                </a:lnTo>
                <a:lnTo>
                  <a:pt x="4721" y="952"/>
                </a:lnTo>
                <a:lnTo>
                  <a:pt x="4721" y="952"/>
                </a:lnTo>
                <a:lnTo>
                  <a:pt x="4719" y="954"/>
                </a:lnTo>
                <a:lnTo>
                  <a:pt x="4719" y="954"/>
                </a:lnTo>
                <a:lnTo>
                  <a:pt x="4719" y="956"/>
                </a:lnTo>
                <a:lnTo>
                  <a:pt x="4714" y="958"/>
                </a:lnTo>
                <a:lnTo>
                  <a:pt x="4714" y="958"/>
                </a:lnTo>
                <a:lnTo>
                  <a:pt x="4714" y="960"/>
                </a:lnTo>
                <a:lnTo>
                  <a:pt x="4717" y="962"/>
                </a:lnTo>
                <a:lnTo>
                  <a:pt x="4717" y="958"/>
                </a:lnTo>
                <a:lnTo>
                  <a:pt x="4719" y="956"/>
                </a:lnTo>
                <a:lnTo>
                  <a:pt x="4721" y="954"/>
                </a:lnTo>
                <a:lnTo>
                  <a:pt x="4721" y="954"/>
                </a:lnTo>
                <a:lnTo>
                  <a:pt x="4725" y="952"/>
                </a:lnTo>
                <a:lnTo>
                  <a:pt x="4725" y="950"/>
                </a:lnTo>
                <a:lnTo>
                  <a:pt x="4727" y="950"/>
                </a:lnTo>
                <a:lnTo>
                  <a:pt x="4729" y="950"/>
                </a:lnTo>
                <a:lnTo>
                  <a:pt x="4731" y="950"/>
                </a:lnTo>
                <a:lnTo>
                  <a:pt x="4731" y="948"/>
                </a:lnTo>
                <a:lnTo>
                  <a:pt x="4727" y="948"/>
                </a:lnTo>
                <a:lnTo>
                  <a:pt x="4725" y="948"/>
                </a:lnTo>
                <a:close/>
                <a:moveTo>
                  <a:pt x="4748" y="1711"/>
                </a:moveTo>
                <a:lnTo>
                  <a:pt x="4748" y="1713"/>
                </a:lnTo>
                <a:lnTo>
                  <a:pt x="4750" y="1713"/>
                </a:lnTo>
                <a:lnTo>
                  <a:pt x="4752" y="1715"/>
                </a:lnTo>
                <a:lnTo>
                  <a:pt x="4752" y="1715"/>
                </a:lnTo>
                <a:lnTo>
                  <a:pt x="4752" y="1715"/>
                </a:lnTo>
                <a:lnTo>
                  <a:pt x="4752" y="1713"/>
                </a:lnTo>
                <a:lnTo>
                  <a:pt x="4752" y="1713"/>
                </a:lnTo>
                <a:lnTo>
                  <a:pt x="4752" y="1711"/>
                </a:lnTo>
                <a:lnTo>
                  <a:pt x="4750" y="1711"/>
                </a:lnTo>
                <a:lnTo>
                  <a:pt x="4748" y="1711"/>
                </a:lnTo>
                <a:lnTo>
                  <a:pt x="4748" y="1711"/>
                </a:lnTo>
                <a:close/>
                <a:moveTo>
                  <a:pt x="4750" y="1663"/>
                </a:moveTo>
                <a:lnTo>
                  <a:pt x="4748" y="1665"/>
                </a:lnTo>
                <a:lnTo>
                  <a:pt x="4748" y="1665"/>
                </a:lnTo>
                <a:lnTo>
                  <a:pt x="4748" y="1665"/>
                </a:lnTo>
                <a:lnTo>
                  <a:pt x="4750" y="1665"/>
                </a:lnTo>
                <a:lnTo>
                  <a:pt x="4750" y="1665"/>
                </a:lnTo>
                <a:lnTo>
                  <a:pt x="4750" y="1663"/>
                </a:lnTo>
                <a:lnTo>
                  <a:pt x="4750" y="1663"/>
                </a:lnTo>
                <a:close/>
                <a:moveTo>
                  <a:pt x="4796" y="1753"/>
                </a:moveTo>
                <a:lnTo>
                  <a:pt x="4796" y="1753"/>
                </a:lnTo>
                <a:lnTo>
                  <a:pt x="4796" y="1753"/>
                </a:lnTo>
                <a:lnTo>
                  <a:pt x="4796" y="1755"/>
                </a:lnTo>
                <a:lnTo>
                  <a:pt x="4796" y="1755"/>
                </a:lnTo>
                <a:lnTo>
                  <a:pt x="4796" y="1755"/>
                </a:lnTo>
                <a:lnTo>
                  <a:pt x="4796" y="1757"/>
                </a:lnTo>
                <a:lnTo>
                  <a:pt x="4796" y="1757"/>
                </a:lnTo>
                <a:lnTo>
                  <a:pt x="4796" y="1757"/>
                </a:lnTo>
                <a:lnTo>
                  <a:pt x="4798" y="1755"/>
                </a:lnTo>
                <a:lnTo>
                  <a:pt x="4796" y="1753"/>
                </a:lnTo>
                <a:lnTo>
                  <a:pt x="4796" y="1753"/>
                </a:lnTo>
                <a:lnTo>
                  <a:pt x="4796" y="1753"/>
                </a:lnTo>
                <a:close/>
                <a:moveTo>
                  <a:pt x="4471" y="1107"/>
                </a:moveTo>
                <a:lnTo>
                  <a:pt x="4471" y="1109"/>
                </a:lnTo>
                <a:lnTo>
                  <a:pt x="4469" y="1109"/>
                </a:lnTo>
                <a:lnTo>
                  <a:pt x="4469" y="1111"/>
                </a:lnTo>
                <a:lnTo>
                  <a:pt x="4471" y="1111"/>
                </a:lnTo>
                <a:lnTo>
                  <a:pt x="4473" y="1111"/>
                </a:lnTo>
                <a:lnTo>
                  <a:pt x="4473" y="1107"/>
                </a:lnTo>
                <a:lnTo>
                  <a:pt x="4471" y="1107"/>
                </a:lnTo>
                <a:close/>
                <a:moveTo>
                  <a:pt x="4453" y="1621"/>
                </a:moveTo>
                <a:lnTo>
                  <a:pt x="4453" y="1623"/>
                </a:lnTo>
                <a:lnTo>
                  <a:pt x="4453" y="1623"/>
                </a:lnTo>
                <a:lnTo>
                  <a:pt x="4455" y="1623"/>
                </a:lnTo>
                <a:lnTo>
                  <a:pt x="4455" y="1621"/>
                </a:lnTo>
                <a:lnTo>
                  <a:pt x="4455" y="1621"/>
                </a:lnTo>
                <a:lnTo>
                  <a:pt x="4455" y="1621"/>
                </a:lnTo>
                <a:lnTo>
                  <a:pt x="4453" y="1621"/>
                </a:lnTo>
                <a:lnTo>
                  <a:pt x="4453" y="1621"/>
                </a:lnTo>
                <a:close/>
                <a:moveTo>
                  <a:pt x="4467" y="1596"/>
                </a:moveTo>
                <a:lnTo>
                  <a:pt x="4465" y="1598"/>
                </a:lnTo>
                <a:lnTo>
                  <a:pt x="4465" y="1602"/>
                </a:lnTo>
                <a:lnTo>
                  <a:pt x="4467" y="1602"/>
                </a:lnTo>
                <a:lnTo>
                  <a:pt x="4469" y="1602"/>
                </a:lnTo>
                <a:lnTo>
                  <a:pt x="4469" y="1602"/>
                </a:lnTo>
                <a:lnTo>
                  <a:pt x="4471" y="1600"/>
                </a:lnTo>
                <a:lnTo>
                  <a:pt x="4471" y="1596"/>
                </a:lnTo>
                <a:lnTo>
                  <a:pt x="4471" y="1593"/>
                </a:lnTo>
                <a:lnTo>
                  <a:pt x="4469" y="1593"/>
                </a:lnTo>
                <a:lnTo>
                  <a:pt x="4469" y="1593"/>
                </a:lnTo>
                <a:lnTo>
                  <a:pt x="4467" y="1596"/>
                </a:lnTo>
                <a:close/>
                <a:moveTo>
                  <a:pt x="4453" y="1619"/>
                </a:moveTo>
                <a:lnTo>
                  <a:pt x="4453" y="1619"/>
                </a:lnTo>
                <a:lnTo>
                  <a:pt x="4453" y="1619"/>
                </a:lnTo>
                <a:lnTo>
                  <a:pt x="4453" y="1621"/>
                </a:lnTo>
                <a:lnTo>
                  <a:pt x="4453" y="1621"/>
                </a:lnTo>
                <a:lnTo>
                  <a:pt x="4453" y="1621"/>
                </a:lnTo>
                <a:lnTo>
                  <a:pt x="4453" y="1619"/>
                </a:lnTo>
                <a:lnTo>
                  <a:pt x="4453" y="1619"/>
                </a:lnTo>
                <a:close/>
                <a:moveTo>
                  <a:pt x="4503" y="1065"/>
                </a:moveTo>
                <a:lnTo>
                  <a:pt x="4503" y="1067"/>
                </a:lnTo>
                <a:lnTo>
                  <a:pt x="4503" y="1067"/>
                </a:lnTo>
                <a:lnTo>
                  <a:pt x="4503" y="1067"/>
                </a:lnTo>
                <a:lnTo>
                  <a:pt x="4505" y="1067"/>
                </a:lnTo>
                <a:lnTo>
                  <a:pt x="4505" y="1065"/>
                </a:lnTo>
                <a:lnTo>
                  <a:pt x="4505" y="1065"/>
                </a:lnTo>
                <a:lnTo>
                  <a:pt x="4503" y="1065"/>
                </a:lnTo>
                <a:close/>
                <a:moveTo>
                  <a:pt x="4497" y="1149"/>
                </a:moveTo>
                <a:lnTo>
                  <a:pt x="4497" y="1149"/>
                </a:lnTo>
                <a:lnTo>
                  <a:pt x="4499" y="1147"/>
                </a:lnTo>
                <a:lnTo>
                  <a:pt x="4497" y="1147"/>
                </a:lnTo>
                <a:lnTo>
                  <a:pt x="4494" y="1149"/>
                </a:lnTo>
                <a:lnTo>
                  <a:pt x="4494" y="1149"/>
                </a:lnTo>
                <a:lnTo>
                  <a:pt x="4494" y="1149"/>
                </a:lnTo>
                <a:lnTo>
                  <a:pt x="4497" y="1149"/>
                </a:lnTo>
                <a:close/>
                <a:moveTo>
                  <a:pt x="4478" y="1139"/>
                </a:moveTo>
                <a:lnTo>
                  <a:pt x="4478" y="1139"/>
                </a:lnTo>
                <a:lnTo>
                  <a:pt x="4478" y="1141"/>
                </a:lnTo>
                <a:lnTo>
                  <a:pt x="4476" y="1141"/>
                </a:lnTo>
                <a:lnTo>
                  <a:pt x="4478" y="1141"/>
                </a:lnTo>
                <a:lnTo>
                  <a:pt x="4478" y="1143"/>
                </a:lnTo>
                <a:lnTo>
                  <a:pt x="4478" y="1143"/>
                </a:lnTo>
                <a:lnTo>
                  <a:pt x="4478" y="1141"/>
                </a:lnTo>
                <a:lnTo>
                  <a:pt x="4480" y="1141"/>
                </a:lnTo>
                <a:lnTo>
                  <a:pt x="4480" y="1141"/>
                </a:lnTo>
                <a:lnTo>
                  <a:pt x="4480" y="1141"/>
                </a:lnTo>
                <a:lnTo>
                  <a:pt x="4478" y="1139"/>
                </a:lnTo>
                <a:close/>
                <a:moveTo>
                  <a:pt x="4473" y="1143"/>
                </a:moveTo>
                <a:lnTo>
                  <a:pt x="4473" y="1143"/>
                </a:lnTo>
                <a:lnTo>
                  <a:pt x="4473" y="1143"/>
                </a:lnTo>
                <a:lnTo>
                  <a:pt x="4471" y="1143"/>
                </a:lnTo>
                <a:lnTo>
                  <a:pt x="4471" y="1143"/>
                </a:lnTo>
                <a:lnTo>
                  <a:pt x="4471" y="1145"/>
                </a:lnTo>
                <a:lnTo>
                  <a:pt x="4471" y="1145"/>
                </a:lnTo>
                <a:lnTo>
                  <a:pt x="4471" y="1147"/>
                </a:lnTo>
                <a:lnTo>
                  <a:pt x="4473" y="1147"/>
                </a:lnTo>
                <a:lnTo>
                  <a:pt x="4473" y="1145"/>
                </a:lnTo>
                <a:lnTo>
                  <a:pt x="4473" y="1145"/>
                </a:lnTo>
                <a:lnTo>
                  <a:pt x="4476" y="1145"/>
                </a:lnTo>
                <a:lnTo>
                  <a:pt x="4476" y="1145"/>
                </a:lnTo>
                <a:lnTo>
                  <a:pt x="4473" y="1143"/>
                </a:lnTo>
                <a:close/>
                <a:moveTo>
                  <a:pt x="4476" y="1220"/>
                </a:moveTo>
                <a:lnTo>
                  <a:pt x="4476" y="1220"/>
                </a:lnTo>
                <a:lnTo>
                  <a:pt x="4476" y="1220"/>
                </a:lnTo>
                <a:lnTo>
                  <a:pt x="4476" y="1222"/>
                </a:lnTo>
                <a:lnTo>
                  <a:pt x="4476" y="1222"/>
                </a:lnTo>
                <a:lnTo>
                  <a:pt x="4476" y="1222"/>
                </a:lnTo>
                <a:lnTo>
                  <a:pt x="4478" y="1222"/>
                </a:lnTo>
                <a:lnTo>
                  <a:pt x="4476" y="1222"/>
                </a:lnTo>
                <a:lnTo>
                  <a:pt x="4476" y="1220"/>
                </a:lnTo>
                <a:close/>
                <a:moveTo>
                  <a:pt x="4723" y="967"/>
                </a:moveTo>
                <a:lnTo>
                  <a:pt x="4725" y="967"/>
                </a:lnTo>
                <a:lnTo>
                  <a:pt x="4725" y="965"/>
                </a:lnTo>
                <a:lnTo>
                  <a:pt x="4725" y="965"/>
                </a:lnTo>
                <a:lnTo>
                  <a:pt x="4723" y="965"/>
                </a:lnTo>
                <a:lnTo>
                  <a:pt x="4723" y="967"/>
                </a:lnTo>
                <a:lnTo>
                  <a:pt x="4723" y="967"/>
                </a:lnTo>
                <a:lnTo>
                  <a:pt x="4723" y="967"/>
                </a:lnTo>
                <a:lnTo>
                  <a:pt x="4723" y="967"/>
                </a:lnTo>
                <a:close/>
                <a:moveTo>
                  <a:pt x="4578" y="1654"/>
                </a:moveTo>
                <a:lnTo>
                  <a:pt x="4576" y="1654"/>
                </a:lnTo>
                <a:lnTo>
                  <a:pt x="4570" y="1654"/>
                </a:lnTo>
                <a:lnTo>
                  <a:pt x="4570" y="1654"/>
                </a:lnTo>
                <a:lnTo>
                  <a:pt x="4570" y="1654"/>
                </a:lnTo>
                <a:lnTo>
                  <a:pt x="4576" y="1656"/>
                </a:lnTo>
                <a:lnTo>
                  <a:pt x="4578" y="1656"/>
                </a:lnTo>
                <a:lnTo>
                  <a:pt x="4580" y="1658"/>
                </a:lnTo>
                <a:lnTo>
                  <a:pt x="4580" y="1658"/>
                </a:lnTo>
                <a:lnTo>
                  <a:pt x="4582" y="1658"/>
                </a:lnTo>
                <a:lnTo>
                  <a:pt x="4585" y="1658"/>
                </a:lnTo>
                <a:lnTo>
                  <a:pt x="4587" y="1658"/>
                </a:lnTo>
                <a:lnTo>
                  <a:pt x="4589" y="1658"/>
                </a:lnTo>
                <a:lnTo>
                  <a:pt x="4591" y="1656"/>
                </a:lnTo>
                <a:lnTo>
                  <a:pt x="4591" y="1656"/>
                </a:lnTo>
                <a:lnTo>
                  <a:pt x="4589" y="1656"/>
                </a:lnTo>
                <a:lnTo>
                  <a:pt x="4585" y="1656"/>
                </a:lnTo>
                <a:lnTo>
                  <a:pt x="4580" y="1654"/>
                </a:lnTo>
                <a:lnTo>
                  <a:pt x="4578" y="1654"/>
                </a:lnTo>
                <a:close/>
                <a:moveTo>
                  <a:pt x="4580" y="1646"/>
                </a:moveTo>
                <a:lnTo>
                  <a:pt x="4578" y="1644"/>
                </a:lnTo>
                <a:lnTo>
                  <a:pt x="4576" y="1642"/>
                </a:lnTo>
                <a:lnTo>
                  <a:pt x="4576" y="1642"/>
                </a:lnTo>
                <a:lnTo>
                  <a:pt x="4574" y="1642"/>
                </a:lnTo>
                <a:lnTo>
                  <a:pt x="4574" y="1642"/>
                </a:lnTo>
                <a:lnTo>
                  <a:pt x="4572" y="1642"/>
                </a:lnTo>
                <a:lnTo>
                  <a:pt x="4570" y="1640"/>
                </a:lnTo>
                <a:lnTo>
                  <a:pt x="4570" y="1642"/>
                </a:lnTo>
                <a:lnTo>
                  <a:pt x="4570" y="1642"/>
                </a:lnTo>
                <a:lnTo>
                  <a:pt x="4570" y="1642"/>
                </a:lnTo>
                <a:lnTo>
                  <a:pt x="4570" y="1642"/>
                </a:lnTo>
                <a:lnTo>
                  <a:pt x="4572" y="1642"/>
                </a:lnTo>
                <a:lnTo>
                  <a:pt x="4572" y="1644"/>
                </a:lnTo>
                <a:lnTo>
                  <a:pt x="4574" y="1644"/>
                </a:lnTo>
                <a:lnTo>
                  <a:pt x="4576" y="1646"/>
                </a:lnTo>
                <a:lnTo>
                  <a:pt x="4576" y="1648"/>
                </a:lnTo>
                <a:lnTo>
                  <a:pt x="4576" y="1648"/>
                </a:lnTo>
                <a:lnTo>
                  <a:pt x="4578" y="1648"/>
                </a:lnTo>
                <a:lnTo>
                  <a:pt x="4580" y="1648"/>
                </a:lnTo>
                <a:lnTo>
                  <a:pt x="4580" y="1648"/>
                </a:lnTo>
                <a:lnTo>
                  <a:pt x="4582" y="1648"/>
                </a:lnTo>
                <a:lnTo>
                  <a:pt x="4582" y="1646"/>
                </a:lnTo>
                <a:lnTo>
                  <a:pt x="4582" y="1646"/>
                </a:lnTo>
                <a:lnTo>
                  <a:pt x="4580" y="1646"/>
                </a:lnTo>
                <a:close/>
                <a:moveTo>
                  <a:pt x="4629" y="1111"/>
                </a:moveTo>
                <a:lnTo>
                  <a:pt x="4629" y="1111"/>
                </a:lnTo>
                <a:lnTo>
                  <a:pt x="4626" y="1111"/>
                </a:lnTo>
                <a:lnTo>
                  <a:pt x="4626" y="1111"/>
                </a:lnTo>
                <a:lnTo>
                  <a:pt x="4626" y="1113"/>
                </a:lnTo>
                <a:lnTo>
                  <a:pt x="4629" y="1113"/>
                </a:lnTo>
                <a:lnTo>
                  <a:pt x="4629" y="1111"/>
                </a:lnTo>
                <a:close/>
                <a:moveTo>
                  <a:pt x="4610" y="1495"/>
                </a:moveTo>
                <a:lnTo>
                  <a:pt x="4610" y="1493"/>
                </a:lnTo>
                <a:lnTo>
                  <a:pt x="4610" y="1493"/>
                </a:lnTo>
                <a:lnTo>
                  <a:pt x="4610" y="1493"/>
                </a:lnTo>
                <a:lnTo>
                  <a:pt x="4610" y="1493"/>
                </a:lnTo>
                <a:lnTo>
                  <a:pt x="4608" y="1495"/>
                </a:lnTo>
                <a:lnTo>
                  <a:pt x="4608" y="1495"/>
                </a:lnTo>
                <a:lnTo>
                  <a:pt x="4608" y="1495"/>
                </a:lnTo>
                <a:lnTo>
                  <a:pt x="4610" y="1495"/>
                </a:lnTo>
                <a:lnTo>
                  <a:pt x="4610" y="1495"/>
                </a:lnTo>
                <a:close/>
                <a:moveTo>
                  <a:pt x="4553" y="1661"/>
                </a:moveTo>
                <a:lnTo>
                  <a:pt x="4553" y="1661"/>
                </a:lnTo>
                <a:lnTo>
                  <a:pt x="4553" y="1663"/>
                </a:lnTo>
                <a:lnTo>
                  <a:pt x="4555" y="1663"/>
                </a:lnTo>
                <a:lnTo>
                  <a:pt x="4555" y="1661"/>
                </a:lnTo>
                <a:lnTo>
                  <a:pt x="4555" y="1661"/>
                </a:lnTo>
                <a:lnTo>
                  <a:pt x="4555" y="1661"/>
                </a:lnTo>
                <a:lnTo>
                  <a:pt x="4553" y="1661"/>
                </a:lnTo>
                <a:close/>
                <a:moveTo>
                  <a:pt x="4528" y="1122"/>
                </a:moveTo>
                <a:lnTo>
                  <a:pt x="4528" y="1122"/>
                </a:lnTo>
                <a:lnTo>
                  <a:pt x="4528" y="1122"/>
                </a:lnTo>
                <a:lnTo>
                  <a:pt x="4528" y="1122"/>
                </a:lnTo>
                <a:lnTo>
                  <a:pt x="4528" y="1122"/>
                </a:lnTo>
                <a:lnTo>
                  <a:pt x="4526" y="1122"/>
                </a:lnTo>
                <a:lnTo>
                  <a:pt x="4528" y="1122"/>
                </a:lnTo>
                <a:lnTo>
                  <a:pt x="4528" y="1122"/>
                </a:lnTo>
                <a:close/>
                <a:moveTo>
                  <a:pt x="4553" y="1118"/>
                </a:moveTo>
                <a:lnTo>
                  <a:pt x="4553" y="1115"/>
                </a:lnTo>
                <a:lnTo>
                  <a:pt x="4553" y="1115"/>
                </a:lnTo>
                <a:lnTo>
                  <a:pt x="4553" y="1115"/>
                </a:lnTo>
                <a:lnTo>
                  <a:pt x="4555" y="1115"/>
                </a:lnTo>
                <a:lnTo>
                  <a:pt x="4553" y="1115"/>
                </a:lnTo>
                <a:lnTo>
                  <a:pt x="4551" y="1115"/>
                </a:lnTo>
                <a:lnTo>
                  <a:pt x="4551" y="1115"/>
                </a:lnTo>
                <a:lnTo>
                  <a:pt x="4553" y="1115"/>
                </a:lnTo>
                <a:lnTo>
                  <a:pt x="4553" y="1118"/>
                </a:lnTo>
                <a:close/>
                <a:moveTo>
                  <a:pt x="4564" y="1115"/>
                </a:moveTo>
                <a:lnTo>
                  <a:pt x="4561" y="1115"/>
                </a:lnTo>
                <a:lnTo>
                  <a:pt x="4561" y="1115"/>
                </a:lnTo>
                <a:lnTo>
                  <a:pt x="4559" y="1118"/>
                </a:lnTo>
                <a:lnTo>
                  <a:pt x="4559" y="1120"/>
                </a:lnTo>
                <a:lnTo>
                  <a:pt x="4559" y="1120"/>
                </a:lnTo>
                <a:lnTo>
                  <a:pt x="4559" y="1120"/>
                </a:lnTo>
                <a:lnTo>
                  <a:pt x="4561" y="1120"/>
                </a:lnTo>
                <a:lnTo>
                  <a:pt x="4561" y="1120"/>
                </a:lnTo>
                <a:lnTo>
                  <a:pt x="4561" y="1118"/>
                </a:lnTo>
                <a:lnTo>
                  <a:pt x="4564" y="1115"/>
                </a:lnTo>
                <a:lnTo>
                  <a:pt x="4564" y="1115"/>
                </a:lnTo>
                <a:close/>
                <a:moveTo>
                  <a:pt x="4561" y="1644"/>
                </a:moveTo>
                <a:lnTo>
                  <a:pt x="4561" y="1646"/>
                </a:lnTo>
                <a:lnTo>
                  <a:pt x="4561" y="1646"/>
                </a:lnTo>
                <a:lnTo>
                  <a:pt x="4561" y="1648"/>
                </a:lnTo>
                <a:lnTo>
                  <a:pt x="4561" y="1648"/>
                </a:lnTo>
                <a:lnTo>
                  <a:pt x="4564" y="1648"/>
                </a:lnTo>
                <a:lnTo>
                  <a:pt x="4564" y="1646"/>
                </a:lnTo>
                <a:lnTo>
                  <a:pt x="4564" y="1646"/>
                </a:lnTo>
                <a:lnTo>
                  <a:pt x="4564" y="1646"/>
                </a:lnTo>
                <a:lnTo>
                  <a:pt x="4561" y="1644"/>
                </a:lnTo>
                <a:close/>
                <a:moveTo>
                  <a:pt x="4633" y="1139"/>
                </a:moveTo>
                <a:lnTo>
                  <a:pt x="4635" y="1139"/>
                </a:lnTo>
                <a:lnTo>
                  <a:pt x="4633" y="1139"/>
                </a:lnTo>
                <a:lnTo>
                  <a:pt x="4633" y="1139"/>
                </a:lnTo>
                <a:lnTo>
                  <a:pt x="4633" y="1139"/>
                </a:lnTo>
                <a:lnTo>
                  <a:pt x="4633" y="1139"/>
                </a:lnTo>
                <a:lnTo>
                  <a:pt x="4633" y="1139"/>
                </a:lnTo>
                <a:lnTo>
                  <a:pt x="4633" y="1139"/>
                </a:lnTo>
                <a:close/>
                <a:moveTo>
                  <a:pt x="4557" y="1522"/>
                </a:moveTo>
                <a:lnTo>
                  <a:pt x="4557" y="1522"/>
                </a:lnTo>
                <a:lnTo>
                  <a:pt x="4557" y="1522"/>
                </a:lnTo>
                <a:lnTo>
                  <a:pt x="4557" y="1524"/>
                </a:lnTo>
                <a:lnTo>
                  <a:pt x="4557" y="1524"/>
                </a:lnTo>
                <a:lnTo>
                  <a:pt x="4557" y="1524"/>
                </a:lnTo>
                <a:lnTo>
                  <a:pt x="4557" y="1524"/>
                </a:lnTo>
                <a:lnTo>
                  <a:pt x="4557" y="1524"/>
                </a:lnTo>
                <a:lnTo>
                  <a:pt x="4559" y="1520"/>
                </a:lnTo>
                <a:lnTo>
                  <a:pt x="4559" y="1520"/>
                </a:lnTo>
                <a:lnTo>
                  <a:pt x="4557" y="1522"/>
                </a:lnTo>
                <a:lnTo>
                  <a:pt x="4557" y="1522"/>
                </a:lnTo>
                <a:close/>
                <a:moveTo>
                  <a:pt x="4668" y="1239"/>
                </a:moveTo>
                <a:lnTo>
                  <a:pt x="4666" y="1239"/>
                </a:lnTo>
                <a:lnTo>
                  <a:pt x="4666" y="1239"/>
                </a:lnTo>
                <a:lnTo>
                  <a:pt x="4666" y="1239"/>
                </a:lnTo>
                <a:lnTo>
                  <a:pt x="4668" y="1239"/>
                </a:lnTo>
                <a:lnTo>
                  <a:pt x="4668" y="1239"/>
                </a:lnTo>
                <a:lnTo>
                  <a:pt x="4668" y="1239"/>
                </a:lnTo>
                <a:close/>
                <a:moveTo>
                  <a:pt x="4721" y="1367"/>
                </a:moveTo>
                <a:lnTo>
                  <a:pt x="4721" y="1367"/>
                </a:lnTo>
                <a:lnTo>
                  <a:pt x="4719" y="1369"/>
                </a:lnTo>
                <a:lnTo>
                  <a:pt x="4719" y="1369"/>
                </a:lnTo>
                <a:lnTo>
                  <a:pt x="4721" y="1367"/>
                </a:lnTo>
                <a:lnTo>
                  <a:pt x="4721" y="1367"/>
                </a:lnTo>
                <a:close/>
                <a:moveTo>
                  <a:pt x="4717" y="1413"/>
                </a:moveTo>
                <a:lnTo>
                  <a:pt x="4717" y="1415"/>
                </a:lnTo>
                <a:lnTo>
                  <a:pt x="4717" y="1415"/>
                </a:lnTo>
                <a:lnTo>
                  <a:pt x="4719" y="1415"/>
                </a:lnTo>
                <a:lnTo>
                  <a:pt x="4719" y="1413"/>
                </a:lnTo>
                <a:lnTo>
                  <a:pt x="4717" y="1413"/>
                </a:lnTo>
                <a:lnTo>
                  <a:pt x="4717" y="1413"/>
                </a:lnTo>
                <a:close/>
                <a:moveTo>
                  <a:pt x="4723" y="1696"/>
                </a:moveTo>
                <a:lnTo>
                  <a:pt x="4721" y="1698"/>
                </a:lnTo>
                <a:lnTo>
                  <a:pt x="4721" y="1698"/>
                </a:lnTo>
                <a:lnTo>
                  <a:pt x="4721" y="1698"/>
                </a:lnTo>
                <a:lnTo>
                  <a:pt x="4723" y="1700"/>
                </a:lnTo>
                <a:lnTo>
                  <a:pt x="4723" y="1698"/>
                </a:lnTo>
                <a:lnTo>
                  <a:pt x="4723" y="1698"/>
                </a:lnTo>
                <a:lnTo>
                  <a:pt x="4723" y="1696"/>
                </a:lnTo>
                <a:lnTo>
                  <a:pt x="4723" y="1696"/>
                </a:lnTo>
                <a:lnTo>
                  <a:pt x="4723" y="1696"/>
                </a:lnTo>
                <a:close/>
                <a:moveTo>
                  <a:pt x="4719" y="1413"/>
                </a:moveTo>
                <a:lnTo>
                  <a:pt x="4719" y="1413"/>
                </a:lnTo>
                <a:lnTo>
                  <a:pt x="4719" y="1413"/>
                </a:lnTo>
                <a:lnTo>
                  <a:pt x="4719" y="1413"/>
                </a:lnTo>
                <a:lnTo>
                  <a:pt x="4721" y="1411"/>
                </a:lnTo>
                <a:lnTo>
                  <a:pt x="4721" y="1411"/>
                </a:lnTo>
                <a:lnTo>
                  <a:pt x="4721" y="1411"/>
                </a:lnTo>
                <a:lnTo>
                  <a:pt x="4721" y="1411"/>
                </a:lnTo>
                <a:lnTo>
                  <a:pt x="4719" y="1411"/>
                </a:lnTo>
                <a:lnTo>
                  <a:pt x="4719" y="1413"/>
                </a:lnTo>
                <a:close/>
                <a:moveTo>
                  <a:pt x="4712" y="1428"/>
                </a:moveTo>
                <a:lnTo>
                  <a:pt x="4712" y="1426"/>
                </a:lnTo>
                <a:lnTo>
                  <a:pt x="4712" y="1426"/>
                </a:lnTo>
                <a:lnTo>
                  <a:pt x="4712" y="1426"/>
                </a:lnTo>
                <a:lnTo>
                  <a:pt x="4710" y="1426"/>
                </a:lnTo>
                <a:lnTo>
                  <a:pt x="4710" y="1428"/>
                </a:lnTo>
                <a:lnTo>
                  <a:pt x="4710" y="1428"/>
                </a:lnTo>
                <a:lnTo>
                  <a:pt x="4712" y="1428"/>
                </a:lnTo>
                <a:close/>
                <a:moveTo>
                  <a:pt x="4704" y="1440"/>
                </a:moveTo>
                <a:lnTo>
                  <a:pt x="4704" y="1440"/>
                </a:lnTo>
                <a:lnTo>
                  <a:pt x="4706" y="1438"/>
                </a:lnTo>
                <a:lnTo>
                  <a:pt x="4708" y="1434"/>
                </a:lnTo>
                <a:lnTo>
                  <a:pt x="4706" y="1434"/>
                </a:lnTo>
                <a:lnTo>
                  <a:pt x="4706" y="1434"/>
                </a:lnTo>
                <a:lnTo>
                  <a:pt x="4706" y="1434"/>
                </a:lnTo>
                <a:lnTo>
                  <a:pt x="4706" y="1436"/>
                </a:lnTo>
                <a:lnTo>
                  <a:pt x="4704" y="1436"/>
                </a:lnTo>
                <a:lnTo>
                  <a:pt x="4704" y="1438"/>
                </a:lnTo>
                <a:lnTo>
                  <a:pt x="4704" y="1438"/>
                </a:lnTo>
                <a:lnTo>
                  <a:pt x="4704" y="1440"/>
                </a:lnTo>
                <a:close/>
                <a:moveTo>
                  <a:pt x="4717" y="1394"/>
                </a:moveTo>
                <a:lnTo>
                  <a:pt x="4719" y="1394"/>
                </a:lnTo>
                <a:lnTo>
                  <a:pt x="4719" y="1394"/>
                </a:lnTo>
                <a:lnTo>
                  <a:pt x="4719" y="1394"/>
                </a:lnTo>
                <a:lnTo>
                  <a:pt x="4719" y="1394"/>
                </a:lnTo>
                <a:lnTo>
                  <a:pt x="4719" y="1394"/>
                </a:lnTo>
                <a:lnTo>
                  <a:pt x="4717" y="1394"/>
                </a:lnTo>
                <a:lnTo>
                  <a:pt x="4717" y="1394"/>
                </a:lnTo>
                <a:close/>
                <a:moveTo>
                  <a:pt x="4719" y="1359"/>
                </a:moveTo>
                <a:lnTo>
                  <a:pt x="4719" y="1359"/>
                </a:lnTo>
                <a:lnTo>
                  <a:pt x="4719" y="1359"/>
                </a:lnTo>
                <a:lnTo>
                  <a:pt x="4719" y="1359"/>
                </a:lnTo>
                <a:lnTo>
                  <a:pt x="4719" y="1359"/>
                </a:lnTo>
                <a:lnTo>
                  <a:pt x="4719" y="1359"/>
                </a:lnTo>
                <a:lnTo>
                  <a:pt x="4719" y="1359"/>
                </a:lnTo>
                <a:close/>
                <a:moveTo>
                  <a:pt x="4392" y="1648"/>
                </a:moveTo>
                <a:lnTo>
                  <a:pt x="4392" y="1648"/>
                </a:lnTo>
                <a:lnTo>
                  <a:pt x="4390" y="1648"/>
                </a:lnTo>
                <a:lnTo>
                  <a:pt x="4388" y="1648"/>
                </a:lnTo>
                <a:lnTo>
                  <a:pt x="4388" y="1650"/>
                </a:lnTo>
                <a:lnTo>
                  <a:pt x="4388" y="1652"/>
                </a:lnTo>
                <a:lnTo>
                  <a:pt x="4388" y="1654"/>
                </a:lnTo>
                <a:lnTo>
                  <a:pt x="4388" y="1654"/>
                </a:lnTo>
                <a:lnTo>
                  <a:pt x="4390" y="1652"/>
                </a:lnTo>
                <a:lnTo>
                  <a:pt x="4392" y="1650"/>
                </a:lnTo>
                <a:lnTo>
                  <a:pt x="4392" y="1650"/>
                </a:lnTo>
                <a:lnTo>
                  <a:pt x="4392" y="1652"/>
                </a:lnTo>
                <a:lnTo>
                  <a:pt x="4392" y="1654"/>
                </a:lnTo>
                <a:lnTo>
                  <a:pt x="4392" y="1654"/>
                </a:lnTo>
                <a:lnTo>
                  <a:pt x="4392" y="1654"/>
                </a:lnTo>
                <a:lnTo>
                  <a:pt x="4394" y="1654"/>
                </a:lnTo>
                <a:lnTo>
                  <a:pt x="4394" y="1654"/>
                </a:lnTo>
                <a:lnTo>
                  <a:pt x="4394" y="1652"/>
                </a:lnTo>
                <a:lnTo>
                  <a:pt x="4394" y="1652"/>
                </a:lnTo>
                <a:lnTo>
                  <a:pt x="4396" y="1652"/>
                </a:lnTo>
                <a:lnTo>
                  <a:pt x="4396" y="1652"/>
                </a:lnTo>
                <a:lnTo>
                  <a:pt x="4398" y="1652"/>
                </a:lnTo>
                <a:lnTo>
                  <a:pt x="4398" y="1650"/>
                </a:lnTo>
                <a:lnTo>
                  <a:pt x="4398" y="1650"/>
                </a:lnTo>
                <a:lnTo>
                  <a:pt x="4396" y="1650"/>
                </a:lnTo>
                <a:lnTo>
                  <a:pt x="4396" y="1648"/>
                </a:lnTo>
                <a:lnTo>
                  <a:pt x="4394" y="1650"/>
                </a:lnTo>
                <a:lnTo>
                  <a:pt x="4394" y="1650"/>
                </a:lnTo>
                <a:lnTo>
                  <a:pt x="4392" y="1650"/>
                </a:lnTo>
                <a:lnTo>
                  <a:pt x="4394" y="1648"/>
                </a:lnTo>
                <a:lnTo>
                  <a:pt x="4392" y="1648"/>
                </a:lnTo>
                <a:close/>
                <a:moveTo>
                  <a:pt x="4788" y="1956"/>
                </a:moveTo>
                <a:lnTo>
                  <a:pt x="4788" y="1956"/>
                </a:lnTo>
                <a:lnTo>
                  <a:pt x="4788" y="1956"/>
                </a:lnTo>
                <a:lnTo>
                  <a:pt x="4788" y="1956"/>
                </a:lnTo>
                <a:lnTo>
                  <a:pt x="4788" y="1956"/>
                </a:lnTo>
                <a:lnTo>
                  <a:pt x="4788" y="1956"/>
                </a:lnTo>
                <a:lnTo>
                  <a:pt x="4788" y="1956"/>
                </a:lnTo>
                <a:lnTo>
                  <a:pt x="4788" y="1956"/>
                </a:lnTo>
                <a:close/>
                <a:moveTo>
                  <a:pt x="4779" y="1954"/>
                </a:moveTo>
                <a:lnTo>
                  <a:pt x="4779" y="1956"/>
                </a:lnTo>
                <a:lnTo>
                  <a:pt x="4779" y="1954"/>
                </a:lnTo>
                <a:lnTo>
                  <a:pt x="4779" y="1954"/>
                </a:lnTo>
                <a:lnTo>
                  <a:pt x="4779" y="1952"/>
                </a:lnTo>
                <a:lnTo>
                  <a:pt x="4779" y="1954"/>
                </a:lnTo>
                <a:lnTo>
                  <a:pt x="4779" y="1954"/>
                </a:lnTo>
                <a:close/>
                <a:moveTo>
                  <a:pt x="4683" y="1753"/>
                </a:moveTo>
                <a:lnTo>
                  <a:pt x="4683" y="1753"/>
                </a:lnTo>
                <a:lnTo>
                  <a:pt x="4685" y="1753"/>
                </a:lnTo>
                <a:lnTo>
                  <a:pt x="4685" y="1755"/>
                </a:lnTo>
                <a:lnTo>
                  <a:pt x="4687" y="1757"/>
                </a:lnTo>
                <a:lnTo>
                  <a:pt x="4687" y="1755"/>
                </a:lnTo>
                <a:lnTo>
                  <a:pt x="4685" y="1753"/>
                </a:lnTo>
                <a:lnTo>
                  <a:pt x="4683" y="1753"/>
                </a:lnTo>
                <a:lnTo>
                  <a:pt x="4683" y="1753"/>
                </a:lnTo>
                <a:close/>
                <a:moveTo>
                  <a:pt x="2364" y="1145"/>
                </a:moveTo>
                <a:lnTo>
                  <a:pt x="2366" y="1145"/>
                </a:lnTo>
                <a:lnTo>
                  <a:pt x="2366" y="1143"/>
                </a:lnTo>
                <a:lnTo>
                  <a:pt x="2366" y="1143"/>
                </a:lnTo>
                <a:lnTo>
                  <a:pt x="2361" y="1143"/>
                </a:lnTo>
                <a:lnTo>
                  <a:pt x="2361" y="1143"/>
                </a:lnTo>
                <a:lnTo>
                  <a:pt x="2359" y="1143"/>
                </a:lnTo>
                <a:lnTo>
                  <a:pt x="2357" y="1143"/>
                </a:lnTo>
                <a:lnTo>
                  <a:pt x="2357" y="1143"/>
                </a:lnTo>
                <a:lnTo>
                  <a:pt x="2359" y="1145"/>
                </a:lnTo>
                <a:lnTo>
                  <a:pt x="2361" y="1145"/>
                </a:lnTo>
                <a:lnTo>
                  <a:pt x="2364" y="1145"/>
                </a:lnTo>
                <a:close/>
                <a:moveTo>
                  <a:pt x="4765" y="1923"/>
                </a:moveTo>
                <a:lnTo>
                  <a:pt x="4765" y="1923"/>
                </a:lnTo>
                <a:lnTo>
                  <a:pt x="4765" y="1925"/>
                </a:lnTo>
                <a:lnTo>
                  <a:pt x="4765" y="1925"/>
                </a:lnTo>
                <a:lnTo>
                  <a:pt x="4765" y="1925"/>
                </a:lnTo>
                <a:lnTo>
                  <a:pt x="4765" y="1925"/>
                </a:lnTo>
                <a:lnTo>
                  <a:pt x="4767" y="1923"/>
                </a:lnTo>
                <a:lnTo>
                  <a:pt x="4765" y="1923"/>
                </a:lnTo>
                <a:close/>
                <a:moveTo>
                  <a:pt x="4767" y="1927"/>
                </a:moveTo>
                <a:lnTo>
                  <a:pt x="4767" y="1927"/>
                </a:lnTo>
                <a:lnTo>
                  <a:pt x="4767" y="1927"/>
                </a:lnTo>
                <a:lnTo>
                  <a:pt x="4767" y="1925"/>
                </a:lnTo>
                <a:lnTo>
                  <a:pt x="4767" y="1925"/>
                </a:lnTo>
                <a:lnTo>
                  <a:pt x="4765" y="1927"/>
                </a:lnTo>
                <a:lnTo>
                  <a:pt x="4767" y="1927"/>
                </a:lnTo>
                <a:lnTo>
                  <a:pt x="4767" y="1927"/>
                </a:lnTo>
                <a:close/>
                <a:moveTo>
                  <a:pt x="4591" y="1858"/>
                </a:moveTo>
                <a:lnTo>
                  <a:pt x="4591" y="1858"/>
                </a:lnTo>
                <a:lnTo>
                  <a:pt x="4591" y="1858"/>
                </a:lnTo>
                <a:lnTo>
                  <a:pt x="4591" y="1856"/>
                </a:lnTo>
                <a:lnTo>
                  <a:pt x="4591" y="1856"/>
                </a:lnTo>
                <a:lnTo>
                  <a:pt x="4591" y="1858"/>
                </a:lnTo>
                <a:close/>
                <a:moveTo>
                  <a:pt x="4823" y="1763"/>
                </a:moveTo>
                <a:lnTo>
                  <a:pt x="4823" y="1761"/>
                </a:lnTo>
                <a:lnTo>
                  <a:pt x="4823" y="1761"/>
                </a:lnTo>
                <a:lnTo>
                  <a:pt x="4823" y="1761"/>
                </a:lnTo>
                <a:lnTo>
                  <a:pt x="4821" y="1761"/>
                </a:lnTo>
                <a:lnTo>
                  <a:pt x="4821" y="1761"/>
                </a:lnTo>
                <a:lnTo>
                  <a:pt x="4819" y="1761"/>
                </a:lnTo>
                <a:lnTo>
                  <a:pt x="4819" y="1759"/>
                </a:lnTo>
                <a:lnTo>
                  <a:pt x="4817" y="1761"/>
                </a:lnTo>
                <a:lnTo>
                  <a:pt x="4817" y="1761"/>
                </a:lnTo>
                <a:lnTo>
                  <a:pt x="4819" y="1761"/>
                </a:lnTo>
                <a:lnTo>
                  <a:pt x="4819" y="1763"/>
                </a:lnTo>
                <a:lnTo>
                  <a:pt x="4819" y="1763"/>
                </a:lnTo>
                <a:lnTo>
                  <a:pt x="4821" y="1763"/>
                </a:lnTo>
                <a:lnTo>
                  <a:pt x="4821" y="1763"/>
                </a:lnTo>
                <a:lnTo>
                  <a:pt x="4823" y="1763"/>
                </a:lnTo>
                <a:lnTo>
                  <a:pt x="4823" y="1763"/>
                </a:lnTo>
                <a:lnTo>
                  <a:pt x="4823" y="1763"/>
                </a:lnTo>
                <a:lnTo>
                  <a:pt x="4823" y="1763"/>
                </a:lnTo>
                <a:lnTo>
                  <a:pt x="4823" y="1763"/>
                </a:lnTo>
                <a:close/>
                <a:moveTo>
                  <a:pt x="4798" y="1774"/>
                </a:moveTo>
                <a:lnTo>
                  <a:pt x="4798" y="1774"/>
                </a:lnTo>
                <a:lnTo>
                  <a:pt x="4796" y="1776"/>
                </a:lnTo>
                <a:lnTo>
                  <a:pt x="4796" y="1776"/>
                </a:lnTo>
                <a:lnTo>
                  <a:pt x="4796" y="1776"/>
                </a:lnTo>
                <a:lnTo>
                  <a:pt x="4796" y="1774"/>
                </a:lnTo>
                <a:lnTo>
                  <a:pt x="4794" y="1772"/>
                </a:lnTo>
                <a:lnTo>
                  <a:pt x="4792" y="1772"/>
                </a:lnTo>
                <a:lnTo>
                  <a:pt x="4792" y="1772"/>
                </a:lnTo>
                <a:lnTo>
                  <a:pt x="4792" y="1772"/>
                </a:lnTo>
                <a:lnTo>
                  <a:pt x="4794" y="1774"/>
                </a:lnTo>
                <a:lnTo>
                  <a:pt x="4794" y="1774"/>
                </a:lnTo>
                <a:lnTo>
                  <a:pt x="4794" y="1776"/>
                </a:lnTo>
                <a:lnTo>
                  <a:pt x="4794" y="1776"/>
                </a:lnTo>
                <a:lnTo>
                  <a:pt x="4798" y="1778"/>
                </a:lnTo>
                <a:lnTo>
                  <a:pt x="4798" y="1778"/>
                </a:lnTo>
                <a:lnTo>
                  <a:pt x="4800" y="1774"/>
                </a:lnTo>
                <a:lnTo>
                  <a:pt x="4798" y="1774"/>
                </a:lnTo>
                <a:close/>
                <a:moveTo>
                  <a:pt x="4790" y="1780"/>
                </a:moveTo>
                <a:lnTo>
                  <a:pt x="4790" y="1780"/>
                </a:lnTo>
                <a:lnTo>
                  <a:pt x="4794" y="1778"/>
                </a:lnTo>
                <a:lnTo>
                  <a:pt x="4790" y="1778"/>
                </a:lnTo>
                <a:lnTo>
                  <a:pt x="4788" y="1778"/>
                </a:lnTo>
                <a:lnTo>
                  <a:pt x="4786" y="1778"/>
                </a:lnTo>
                <a:lnTo>
                  <a:pt x="4786" y="1778"/>
                </a:lnTo>
                <a:lnTo>
                  <a:pt x="4784" y="1778"/>
                </a:lnTo>
                <a:lnTo>
                  <a:pt x="4781" y="1776"/>
                </a:lnTo>
                <a:lnTo>
                  <a:pt x="4779" y="1776"/>
                </a:lnTo>
                <a:lnTo>
                  <a:pt x="4779" y="1776"/>
                </a:lnTo>
                <a:lnTo>
                  <a:pt x="4779" y="1776"/>
                </a:lnTo>
                <a:lnTo>
                  <a:pt x="4777" y="1774"/>
                </a:lnTo>
                <a:lnTo>
                  <a:pt x="4777" y="1774"/>
                </a:lnTo>
                <a:lnTo>
                  <a:pt x="4777" y="1772"/>
                </a:lnTo>
                <a:lnTo>
                  <a:pt x="4779" y="1772"/>
                </a:lnTo>
                <a:lnTo>
                  <a:pt x="4779" y="1772"/>
                </a:lnTo>
                <a:lnTo>
                  <a:pt x="4781" y="1772"/>
                </a:lnTo>
                <a:lnTo>
                  <a:pt x="4781" y="1770"/>
                </a:lnTo>
                <a:lnTo>
                  <a:pt x="4779" y="1770"/>
                </a:lnTo>
                <a:lnTo>
                  <a:pt x="4779" y="1770"/>
                </a:lnTo>
                <a:lnTo>
                  <a:pt x="4777" y="1770"/>
                </a:lnTo>
                <a:lnTo>
                  <a:pt x="4773" y="1770"/>
                </a:lnTo>
                <a:lnTo>
                  <a:pt x="4773" y="1770"/>
                </a:lnTo>
                <a:lnTo>
                  <a:pt x="4771" y="1767"/>
                </a:lnTo>
                <a:lnTo>
                  <a:pt x="4769" y="1767"/>
                </a:lnTo>
                <a:lnTo>
                  <a:pt x="4769" y="1765"/>
                </a:lnTo>
                <a:lnTo>
                  <a:pt x="4771" y="1763"/>
                </a:lnTo>
                <a:lnTo>
                  <a:pt x="4769" y="1761"/>
                </a:lnTo>
                <a:lnTo>
                  <a:pt x="4769" y="1761"/>
                </a:lnTo>
                <a:lnTo>
                  <a:pt x="4769" y="1761"/>
                </a:lnTo>
                <a:lnTo>
                  <a:pt x="4767" y="1761"/>
                </a:lnTo>
                <a:lnTo>
                  <a:pt x="4763" y="1761"/>
                </a:lnTo>
                <a:lnTo>
                  <a:pt x="4763" y="1761"/>
                </a:lnTo>
                <a:lnTo>
                  <a:pt x="4761" y="1761"/>
                </a:lnTo>
                <a:lnTo>
                  <a:pt x="4758" y="1759"/>
                </a:lnTo>
                <a:lnTo>
                  <a:pt x="4758" y="1757"/>
                </a:lnTo>
                <a:lnTo>
                  <a:pt x="4758" y="1755"/>
                </a:lnTo>
                <a:lnTo>
                  <a:pt x="4756" y="1755"/>
                </a:lnTo>
                <a:lnTo>
                  <a:pt x="4754" y="1753"/>
                </a:lnTo>
                <a:lnTo>
                  <a:pt x="4754" y="1753"/>
                </a:lnTo>
                <a:lnTo>
                  <a:pt x="4754" y="1751"/>
                </a:lnTo>
                <a:lnTo>
                  <a:pt x="4754" y="1749"/>
                </a:lnTo>
                <a:lnTo>
                  <a:pt x="4754" y="1749"/>
                </a:lnTo>
                <a:lnTo>
                  <a:pt x="4750" y="1747"/>
                </a:lnTo>
                <a:lnTo>
                  <a:pt x="4750" y="1744"/>
                </a:lnTo>
                <a:lnTo>
                  <a:pt x="4748" y="1744"/>
                </a:lnTo>
                <a:lnTo>
                  <a:pt x="4746" y="1742"/>
                </a:lnTo>
                <a:lnTo>
                  <a:pt x="4744" y="1740"/>
                </a:lnTo>
                <a:lnTo>
                  <a:pt x="4742" y="1740"/>
                </a:lnTo>
                <a:lnTo>
                  <a:pt x="4742" y="1738"/>
                </a:lnTo>
                <a:lnTo>
                  <a:pt x="4740" y="1738"/>
                </a:lnTo>
                <a:lnTo>
                  <a:pt x="4740" y="1734"/>
                </a:lnTo>
                <a:lnTo>
                  <a:pt x="4737" y="1730"/>
                </a:lnTo>
                <a:lnTo>
                  <a:pt x="4737" y="1730"/>
                </a:lnTo>
                <a:lnTo>
                  <a:pt x="4737" y="1730"/>
                </a:lnTo>
                <a:lnTo>
                  <a:pt x="4740" y="1728"/>
                </a:lnTo>
                <a:lnTo>
                  <a:pt x="4742" y="1728"/>
                </a:lnTo>
                <a:lnTo>
                  <a:pt x="4748" y="1728"/>
                </a:lnTo>
                <a:lnTo>
                  <a:pt x="4750" y="1728"/>
                </a:lnTo>
                <a:lnTo>
                  <a:pt x="4750" y="1728"/>
                </a:lnTo>
                <a:lnTo>
                  <a:pt x="4750" y="1726"/>
                </a:lnTo>
                <a:lnTo>
                  <a:pt x="4750" y="1723"/>
                </a:lnTo>
                <a:lnTo>
                  <a:pt x="4748" y="1721"/>
                </a:lnTo>
                <a:lnTo>
                  <a:pt x="4748" y="1721"/>
                </a:lnTo>
                <a:lnTo>
                  <a:pt x="4748" y="1721"/>
                </a:lnTo>
                <a:lnTo>
                  <a:pt x="4746" y="1719"/>
                </a:lnTo>
                <a:lnTo>
                  <a:pt x="4746" y="1717"/>
                </a:lnTo>
                <a:lnTo>
                  <a:pt x="4746" y="1717"/>
                </a:lnTo>
                <a:lnTo>
                  <a:pt x="4744" y="1717"/>
                </a:lnTo>
                <a:lnTo>
                  <a:pt x="4744" y="1717"/>
                </a:lnTo>
                <a:lnTo>
                  <a:pt x="4742" y="1717"/>
                </a:lnTo>
                <a:lnTo>
                  <a:pt x="4740" y="1717"/>
                </a:lnTo>
                <a:lnTo>
                  <a:pt x="4737" y="1717"/>
                </a:lnTo>
                <a:lnTo>
                  <a:pt x="4729" y="1711"/>
                </a:lnTo>
                <a:lnTo>
                  <a:pt x="4725" y="1711"/>
                </a:lnTo>
                <a:lnTo>
                  <a:pt x="4723" y="1711"/>
                </a:lnTo>
                <a:lnTo>
                  <a:pt x="4721" y="1709"/>
                </a:lnTo>
                <a:lnTo>
                  <a:pt x="4719" y="1709"/>
                </a:lnTo>
                <a:lnTo>
                  <a:pt x="4721" y="1705"/>
                </a:lnTo>
                <a:lnTo>
                  <a:pt x="4721" y="1700"/>
                </a:lnTo>
                <a:lnTo>
                  <a:pt x="4719" y="1700"/>
                </a:lnTo>
                <a:lnTo>
                  <a:pt x="4712" y="1694"/>
                </a:lnTo>
                <a:lnTo>
                  <a:pt x="4712" y="1694"/>
                </a:lnTo>
                <a:lnTo>
                  <a:pt x="4710" y="1694"/>
                </a:lnTo>
                <a:lnTo>
                  <a:pt x="4708" y="1692"/>
                </a:lnTo>
                <a:lnTo>
                  <a:pt x="4708" y="1692"/>
                </a:lnTo>
                <a:lnTo>
                  <a:pt x="4706" y="1690"/>
                </a:lnTo>
                <a:lnTo>
                  <a:pt x="4704" y="1690"/>
                </a:lnTo>
                <a:lnTo>
                  <a:pt x="4704" y="1688"/>
                </a:lnTo>
                <a:lnTo>
                  <a:pt x="4702" y="1688"/>
                </a:lnTo>
                <a:lnTo>
                  <a:pt x="4702" y="1686"/>
                </a:lnTo>
                <a:lnTo>
                  <a:pt x="4700" y="1686"/>
                </a:lnTo>
                <a:lnTo>
                  <a:pt x="4700" y="1686"/>
                </a:lnTo>
                <a:lnTo>
                  <a:pt x="4700" y="1686"/>
                </a:lnTo>
                <a:lnTo>
                  <a:pt x="4698" y="1686"/>
                </a:lnTo>
                <a:lnTo>
                  <a:pt x="4696" y="1686"/>
                </a:lnTo>
                <a:lnTo>
                  <a:pt x="4696" y="1686"/>
                </a:lnTo>
                <a:lnTo>
                  <a:pt x="4693" y="1686"/>
                </a:lnTo>
                <a:lnTo>
                  <a:pt x="4691" y="1684"/>
                </a:lnTo>
                <a:lnTo>
                  <a:pt x="4691" y="1684"/>
                </a:lnTo>
                <a:lnTo>
                  <a:pt x="4689" y="1682"/>
                </a:lnTo>
                <a:lnTo>
                  <a:pt x="4687" y="1679"/>
                </a:lnTo>
                <a:lnTo>
                  <a:pt x="4685" y="1679"/>
                </a:lnTo>
                <a:lnTo>
                  <a:pt x="4681" y="1679"/>
                </a:lnTo>
                <a:lnTo>
                  <a:pt x="4679" y="1679"/>
                </a:lnTo>
                <a:lnTo>
                  <a:pt x="4679" y="1679"/>
                </a:lnTo>
                <a:lnTo>
                  <a:pt x="4673" y="1677"/>
                </a:lnTo>
                <a:lnTo>
                  <a:pt x="4668" y="1675"/>
                </a:lnTo>
                <a:lnTo>
                  <a:pt x="4664" y="1673"/>
                </a:lnTo>
                <a:lnTo>
                  <a:pt x="4664" y="1673"/>
                </a:lnTo>
                <a:lnTo>
                  <a:pt x="4664" y="1673"/>
                </a:lnTo>
                <a:lnTo>
                  <a:pt x="4662" y="1673"/>
                </a:lnTo>
                <a:lnTo>
                  <a:pt x="4660" y="1671"/>
                </a:lnTo>
                <a:lnTo>
                  <a:pt x="4654" y="1669"/>
                </a:lnTo>
                <a:lnTo>
                  <a:pt x="4652" y="1669"/>
                </a:lnTo>
                <a:lnTo>
                  <a:pt x="4647" y="1669"/>
                </a:lnTo>
                <a:lnTo>
                  <a:pt x="4647" y="1667"/>
                </a:lnTo>
                <a:lnTo>
                  <a:pt x="4645" y="1667"/>
                </a:lnTo>
                <a:lnTo>
                  <a:pt x="4645" y="1667"/>
                </a:lnTo>
                <a:lnTo>
                  <a:pt x="4641" y="1667"/>
                </a:lnTo>
                <a:lnTo>
                  <a:pt x="4639" y="1665"/>
                </a:lnTo>
                <a:lnTo>
                  <a:pt x="4639" y="1665"/>
                </a:lnTo>
                <a:lnTo>
                  <a:pt x="4639" y="1665"/>
                </a:lnTo>
                <a:lnTo>
                  <a:pt x="4635" y="1665"/>
                </a:lnTo>
                <a:lnTo>
                  <a:pt x="4633" y="1665"/>
                </a:lnTo>
                <a:lnTo>
                  <a:pt x="4629" y="1663"/>
                </a:lnTo>
                <a:lnTo>
                  <a:pt x="4624" y="1661"/>
                </a:lnTo>
                <a:lnTo>
                  <a:pt x="4624" y="1661"/>
                </a:lnTo>
                <a:lnTo>
                  <a:pt x="4622" y="1661"/>
                </a:lnTo>
                <a:lnTo>
                  <a:pt x="4620" y="1658"/>
                </a:lnTo>
                <a:lnTo>
                  <a:pt x="4618" y="1658"/>
                </a:lnTo>
                <a:lnTo>
                  <a:pt x="4618" y="1658"/>
                </a:lnTo>
                <a:lnTo>
                  <a:pt x="4616" y="1656"/>
                </a:lnTo>
                <a:lnTo>
                  <a:pt x="4608" y="1654"/>
                </a:lnTo>
                <a:lnTo>
                  <a:pt x="4608" y="1654"/>
                </a:lnTo>
                <a:lnTo>
                  <a:pt x="4605" y="1652"/>
                </a:lnTo>
                <a:lnTo>
                  <a:pt x="4603" y="1652"/>
                </a:lnTo>
                <a:lnTo>
                  <a:pt x="4601" y="1654"/>
                </a:lnTo>
                <a:lnTo>
                  <a:pt x="4597" y="1656"/>
                </a:lnTo>
                <a:lnTo>
                  <a:pt x="4595" y="1656"/>
                </a:lnTo>
                <a:lnTo>
                  <a:pt x="4595" y="1658"/>
                </a:lnTo>
                <a:lnTo>
                  <a:pt x="4595" y="1658"/>
                </a:lnTo>
                <a:lnTo>
                  <a:pt x="4595" y="1658"/>
                </a:lnTo>
                <a:lnTo>
                  <a:pt x="4595" y="1661"/>
                </a:lnTo>
                <a:lnTo>
                  <a:pt x="4593" y="1661"/>
                </a:lnTo>
                <a:lnTo>
                  <a:pt x="4591" y="1663"/>
                </a:lnTo>
                <a:lnTo>
                  <a:pt x="4587" y="1663"/>
                </a:lnTo>
                <a:lnTo>
                  <a:pt x="4585" y="1665"/>
                </a:lnTo>
                <a:lnTo>
                  <a:pt x="4582" y="1665"/>
                </a:lnTo>
                <a:lnTo>
                  <a:pt x="4582" y="1667"/>
                </a:lnTo>
                <a:lnTo>
                  <a:pt x="4582" y="1667"/>
                </a:lnTo>
                <a:lnTo>
                  <a:pt x="4582" y="1669"/>
                </a:lnTo>
                <a:lnTo>
                  <a:pt x="4578" y="1671"/>
                </a:lnTo>
                <a:lnTo>
                  <a:pt x="4578" y="1671"/>
                </a:lnTo>
                <a:lnTo>
                  <a:pt x="4576" y="1673"/>
                </a:lnTo>
                <a:lnTo>
                  <a:pt x="4576" y="1673"/>
                </a:lnTo>
                <a:lnTo>
                  <a:pt x="4572" y="1677"/>
                </a:lnTo>
                <a:lnTo>
                  <a:pt x="4572" y="1677"/>
                </a:lnTo>
                <a:lnTo>
                  <a:pt x="4570" y="1679"/>
                </a:lnTo>
                <a:lnTo>
                  <a:pt x="4570" y="1679"/>
                </a:lnTo>
                <a:lnTo>
                  <a:pt x="4568" y="1679"/>
                </a:lnTo>
                <a:lnTo>
                  <a:pt x="4566" y="1679"/>
                </a:lnTo>
                <a:lnTo>
                  <a:pt x="4564" y="1679"/>
                </a:lnTo>
                <a:lnTo>
                  <a:pt x="4561" y="1677"/>
                </a:lnTo>
                <a:lnTo>
                  <a:pt x="4561" y="1677"/>
                </a:lnTo>
                <a:lnTo>
                  <a:pt x="4561" y="1675"/>
                </a:lnTo>
                <a:lnTo>
                  <a:pt x="4561" y="1673"/>
                </a:lnTo>
                <a:lnTo>
                  <a:pt x="4561" y="1673"/>
                </a:lnTo>
                <a:lnTo>
                  <a:pt x="4559" y="1673"/>
                </a:lnTo>
                <a:lnTo>
                  <a:pt x="4559" y="1673"/>
                </a:lnTo>
                <a:lnTo>
                  <a:pt x="4559" y="1669"/>
                </a:lnTo>
                <a:lnTo>
                  <a:pt x="4557" y="1669"/>
                </a:lnTo>
                <a:lnTo>
                  <a:pt x="4557" y="1667"/>
                </a:lnTo>
                <a:lnTo>
                  <a:pt x="4557" y="1667"/>
                </a:lnTo>
                <a:lnTo>
                  <a:pt x="4557" y="1667"/>
                </a:lnTo>
                <a:lnTo>
                  <a:pt x="4555" y="1669"/>
                </a:lnTo>
                <a:lnTo>
                  <a:pt x="4555" y="1671"/>
                </a:lnTo>
                <a:lnTo>
                  <a:pt x="4555" y="1671"/>
                </a:lnTo>
                <a:lnTo>
                  <a:pt x="4555" y="1669"/>
                </a:lnTo>
                <a:lnTo>
                  <a:pt x="4551" y="1665"/>
                </a:lnTo>
                <a:lnTo>
                  <a:pt x="4551" y="1663"/>
                </a:lnTo>
                <a:lnTo>
                  <a:pt x="4551" y="1661"/>
                </a:lnTo>
                <a:lnTo>
                  <a:pt x="4551" y="1658"/>
                </a:lnTo>
                <a:lnTo>
                  <a:pt x="4551" y="1658"/>
                </a:lnTo>
                <a:lnTo>
                  <a:pt x="4551" y="1656"/>
                </a:lnTo>
                <a:lnTo>
                  <a:pt x="4551" y="1654"/>
                </a:lnTo>
                <a:lnTo>
                  <a:pt x="4553" y="1652"/>
                </a:lnTo>
                <a:lnTo>
                  <a:pt x="4553" y="1652"/>
                </a:lnTo>
                <a:lnTo>
                  <a:pt x="4553" y="1650"/>
                </a:lnTo>
                <a:lnTo>
                  <a:pt x="4553" y="1650"/>
                </a:lnTo>
                <a:lnTo>
                  <a:pt x="4551" y="1648"/>
                </a:lnTo>
                <a:lnTo>
                  <a:pt x="4551" y="1648"/>
                </a:lnTo>
                <a:lnTo>
                  <a:pt x="4551" y="1646"/>
                </a:lnTo>
                <a:lnTo>
                  <a:pt x="4551" y="1644"/>
                </a:lnTo>
                <a:lnTo>
                  <a:pt x="4551" y="1644"/>
                </a:lnTo>
                <a:lnTo>
                  <a:pt x="4549" y="1642"/>
                </a:lnTo>
                <a:lnTo>
                  <a:pt x="4549" y="1642"/>
                </a:lnTo>
                <a:lnTo>
                  <a:pt x="4547" y="1642"/>
                </a:lnTo>
                <a:lnTo>
                  <a:pt x="4545" y="1642"/>
                </a:lnTo>
                <a:lnTo>
                  <a:pt x="4541" y="1642"/>
                </a:lnTo>
                <a:lnTo>
                  <a:pt x="4538" y="1640"/>
                </a:lnTo>
                <a:lnTo>
                  <a:pt x="4536" y="1638"/>
                </a:lnTo>
                <a:lnTo>
                  <a:pt x="4532" y="1638"/>
                </a:lnTo>
                <a:lnTo>
                  <a:pt x="4530" y="1635"/>
                </a:lnTo>
                <a:lnTo>
                  <a:pt x="4528" y="1635"/>
                </a:lnTo>
                <a:lnTo>
                  <a:pt x="4526" y="1635"/>
                </a:lnTo>
                <a:lnTo>
                  <a:pt x="4522" y="1638"/>
                </a:lnTo>
                <a:lnTo>
                  <a:pt x="4522" y="1638"/>
                </a:lnTo>
                <a:lnTo>
                  <a:pt x="4522" y="1640"/>
                </a:lnTo>
                <a:lnTo>
                  <a:pt x="4520" y="1640"/>
                </a:lnTo>
                <a:lnTo>
                  <a:pt x="4517" y="1640"/>
                </a:lnTo>
                <a:lnTo>
                  <a:pt x="4517" y="1642"/>
                </a:lnTo>
                <a:lnTo>
                  <a:pt x="4511" y="1642"/>
                </a:lnTo>
                <a:lnTo>
                  <a:pt x="4509" y="1644"/>
                </a:lnTo>
                <a:lnTo>
                  <a:pt x="4509" y="1644"/>
                </a:lnTo>
                <a:lnTo>
                  <a:pt x="4509" y="1644"/>
                </a:lnTo>
                <a:lnTo>
                  <a:pt x="4509" y="1644"/>
                </a:lnTo>
                <a:lnTo>
                  <a:pt x="4509" y="1646"/>
                </a:lnTo>
                <a:lnTo>
                  <a:pt x="4509" y="1648"/>
                </a:lnTo>
                <a:lnTo>
                  <a:pt x="4507" y="1648"/>
                </a:lnTo>
                <a:lnTo>
                  <a:pt x="4507" y="1650"/>
                </a:lnTo>
                <a:lnTo>
                  <a:pt x="4507" y="1650"/>
                </a:lnTo>
                <a:lnTo>
                  <a:pt x="4505" y="1650"/>
                </a:lnTo>
                <a:lnTo>
                  <a:pt x="4505" y="1652"/>
                </a:lnTo>
                <a:lnTo>
                  <a:pt x="4507" y="1652"/>
                </a:lnTo>
                <a:lnTo>
                  <a:pt x="4507" y="1652"/>
                </a:lnTo>
                <a:lnTo>
                  <a:pt x="4509" y="1652"/>
                </a:lnTo>
                <a:lnTo>
                  <a:pt x="4509" y="1652"/>
                </a:lnTo>
                <a:lnTo>
                  <a:pt x="4509" y="1652"/>
                </a:lnTo>
                <a:lnTo>
                  <a:pt x="4515" y="1654"/>
                </a:lnTo>
                <a:lnTo>
                  <a:pt x="4517" y="1654"/>
                </a:lnTo>
                <a:lnTo>
                  <a:pt x="4520" y="1654"/>
                </a:lnTo>
                <a:lnTo>
                  <a:pt x="4520" y="1656"/>
                </a:lnTo>
                <a:lnTo>
                  <a:pt x="4520" y="1658"/>
                </a:lnTo>
                <a:lnTo>
                  <a:pt x="4520" y="1661"/>
                </a:lnTo>
                <a:lnTo>
                  <a:pt x="4522" y="1661"/>
                </a:lnTo>
                <a:lnTo>
                  <a:pt x="4522" y="1661"/>
                </a:lnTo>
                <a:lnTo>
                  <a:pt x="4524" y="1663"/>
                </a:lnTo>
                <a:lnTo>
                  <a:pt x="4524" y="1663"/>
                </a:lnTo>
                <a:lnTo>
                  <a:pt x="4526" y="1663"/>
                </a:lnTo>
                <a:lnTo>
                  <a:pt x="4528" y="1663"/>
                </a:lnTo>
                <a:lnTo>
                  <a:pt x="4530" y="1663"/>
                </a:lnTo>
                <a:lnTo>
                  <a:pt x="4532" y="1665"/>
                </a:lnTo>
                <a:lnTo>
                  <a:pt x="4534" y="1665"/>
                </a:lnTo>
                <a:lnTo>
                  <a:pt x="4538" y="1663"/>
                </a:lnTo>
                <a:lnTo>
                  <a:pt x="4541" y="1663"/>
                </a:lnTo>
                <a:lnTo>
                  <a:pt x="4541" y="1663"/>
                </a:lnTo>
                <a:lnTo>
                  <a:pt x="4545" y="1663"/>
                </a:lnTo>
                <a:lnTo>
                  <a:pt x="4547" y="1661"/>
                </a:lnTo>
                <a:lnTo>
                  <a:pt x="4547" y="1663"/>
                </a:lnTo>
                <a:lnTo>
                  <a:pt x="4547" y="1663"/>
                </a:lnTo>
                <a:lnTo>
                  <a:pt x="4547" y="1663"/>
                </a:lnTo>
                <a:lnTo>
                  <a:pt x="4547" y="1665"/>
                </a:lnTo>
                <a:lnTo>
                  <a:pt x="4547" y="1665"/>
                </a:lnTo>
                <a:lnTo>
                  <a:pt x="4547" y="1665"/>
                </a:lnTo>
                <a:lnTo>
                  <a:pt x="4547" y="1667"/>
                </a:lnTo>
                <a:lnTo>
                  <a:pt x="4547" y="1667"/>
                </a:lnTo>
                <a:lnTo>
                  <a:pt x="4545" y="1667"/>
                </a:lnTo>
                <a:lnTo>
                  <a:pt x="4545" y="1667"/>
                </a:lnTo>
                <a:lnTo>
                  <a:pt x="4545" y="1669"/>
                </a:lnTo>
                <a:lnTo>
                  <a:pt x="4545" y="1669"/>
                </a:lnTo>
                <a:lnTo>
                  <a:pt x="4543" y="1667"/>
                </a:lnTo>
                <a:lnTo>
                  <a:pt x="4543" y="1667"/>
                </a:lnTo>
                <a:lnTo>
                  <a:pt x="4541" y="1667"/>
                </a:lnTo>
                <a:lnTo>
                  <a:pt x="4538" y="1667"/>
                </a:lnTo>
                <a:lnTo>
                  <a:pt x="4536" y="1667"/>
                </a:lnTo>
                <a:lnTo>
                  <a:pt x="4536" y="1667"/>
                </a:lnTo>
                <a:lnTo>
                  <a:pt x="4534" y="1667"/>
                </a:lnTo>
                <a:lnTo>
                  <a:pt x="4532" y="1669"/>
                </a:lnTo>
                <a:lnTo>
                  <a:pt x="4530" y="1671"/>
                </a:lnTo>
                <a:lnTo>
                  <a:pt x="4530" y="1671"/>
                </a:lnTo>
                <a:lnTo>
                  <a:pt x="4528" y="1671"/>
                </a:lnTo>
                <a:lnTo>
                  <a:pt x="4524" y="1669"/>
                </a:lnTo>
                <a:lnTo>
                  <a:pt x="4524" y="1669"/>
                </a:lnTo>
                <a:lnTo>
                  <a:pt x="4522" y="1671"/>
                </a:lnTo>
                <a:lnTo>
                  <a:pt x="4520" y="1671"/>
                </a:lnTo>
                <a:lnTo>
                  <a:pt x="4520" y="1673"/>
                </a:lnTo>
                <a:lnTo>
                  <a:pt x="4522" y="1673"/>
                </a:lnTo>
                <a:lnTo>
                  <a:pt x="4522" y="1673"/>
                </a:lnTo>
                <a:lnTo>
                  <a:pt x="4524" y="1673"/>
                </a:lnTo>
                <a:lnTo>
                  <a:pt x="4526" y="1673"/>
                </a:lnTo>
                <a:lnTo>
                  <a:pt x="4528" y="1675"/>
                </a:lnTo>
                <a:lnTo>
                  <a:pt x="4530" y="1679"/>
                </a:lnTo>
                <a:lnTo>
                  <a:pt x="4532" y="1679"/>
                </a:lnTo>
                <a:lnTo>
                  <a:pt x="4532" y="1682"/>
                </a:lnTo>
                <a:lnTo>
                  <a:pt x="4530" y="1684"/>
                </a:lnTo>
                <a:lnTo>
                  <a:pt x="4532" y="1686"/>
                </a:lnTo>
                <a:lnTo>
                  <a:pt x="4532" y="1688"/>
                </a:lnTo>
                <a:lnTo>
                  <a:pt x="4532" y="1688"/>
                </a:lnTo>
                <a:lnTo>
                  <a:pt x="4534" y="1690"/>
                </a:lnTo>
                <a:lnTo>
                  <a:pt x="4534" y="1690"/>
                </a:lnTo>
                <a:lnTo>
                  <a:pt x="4536" y="1690"/>
                </a:lnTo>
                <a:lnTo>
                  <a:pt x="4536" y="1690"/>
                </a:lnTo>
                <a:lnTo>
                  <a:pt x="4538" y="1690"/>
                </a:lnTo>
                <a:lnTo>
                  <a:pt x="4541" y="1688"/>
                </a:lnTo>
                <a:lnTo>
                  <a:pt x="4541" y="1686"/>
                </a:lnTo>
                <a:lnTo>
                  <a:pt x="4541" y="1686"/>
                </a:lnTo>
                <a:lnTo>
                  <a:pt x="4541" y="1686"/>
                </a:lnTo>
                <a:lnTo>
                  <a:pt x="4543" y="1684"/>
                </a:lnTo>
                <a:lnTo>
                  <a:pt x="4543" y="1682"/>
                </a:lnTo>
                <a:lnTo>
                  <a:pt x="4543" y="1679"/>
                </a:lnTo>
                <a:lnTo>
                  <a:pt x="4543" y="1679"/>
                </a:lnTo>
                <a:lnTo>
                  <a:pt x="4545" y="1679"/>
                </a:lnTo>
                <a:lnTo>
                  <a:pt x="4545" y="1677"/>
                </a:lnTo>
                <a:lnTo>
                  <a:pt x="4545" y="1675"/>
                </a:lnTo>
                <a:lnTo>
                  <a:pt x="4545" y="1675"/>
                </a:lnTo>
                <a:lnTo>
                  <a:pt x="4545" y="1675"/>
                </a:lnTo>
                <a:lnTo>
                  <a:pt x="4547" y="1675"/>
                </a:lnTo>
                <a:lnTo>
                  <a:pt x="4547" y="1677"/>
                </a:lnTo>
                <a:lnTo>
                  <a:pt x="4545" y="1677"/>
                </a:lnTo>
                <a:lnTo>
                  <a:pt x="4545" y="1679"/>
                </a:lnTo>
                <a:lnTo>
                  <a:pt x="4545" y="1682"/>
                </a:lnTo>
                <a:lnTo>
                  <a:pt x="4545" y="1682"/>
                </a:lnTo>
                <a:lnTo>
                  <a:pt x="4547" y="1684"/>
                </a:lnTo>
                <a:lnTo>
                  <a:pt x="4547" y="1684"/>
                </a:lnTo>
                <a:lnTo>
                  <a:pt x="4547" y="1684"/>
                </a:lnTo>
                <a:lnTo>
                  <a:pt x="4549" y="1686"/>
                </a:lnTo>
                <a:lnTo>
                  <a:pt x="4549" y="1686"/>
                </a:lnTo>
                <a:lnTo>
                  <a:pt x="4549" y="1686"/>
                </a:lnTo>
                <a:lnTo>
                  <a:pt x="4551" y="1686"/>
                </a:lnTo>
                <a:lnTo>
                  <a:pt x="4551" y="1686"/>
                </a:lnTo>
                <a:lnTo>
                  <a:pt x="4551" y="1686"/>
                </a:lnTo>
                <a:lnTo>
                  <a:pt x="4551" y="1688"/>
                </a:lnTo>
                <a:lnTo>
                  <a:pt x="4553" y="1688"/>
                </a:lnTo>
                <a:lnTo>
                  <a:pt x="4555" y="1688"/>
                </a:lnTo>
                <a:lnTo>
                  <a:pt x="4555" y="1688"/>
                </a:lnTo>
                <a:lnTo>
                  <a:pt x="4557" y="1688"/>
                </a:lnTo>
                <a:lnTo>
                  <a:pt x="4557" y="1688"/>
                </a:lnTo>
                <a:lnTo>
                  <a:pt x="4559" y="1688"/>
                </a:lnTo>
                <a:lnTo>
                  <a:pt x="4559" y="1688"/>
                </a:lnTo>
                <a:lnTo>
                  <a:pt x="4561" y="1688"/>
                </a:lnTo>
                <a:lnTo>
                  <a:pt x="4559" y="1688"/>
                </a:lnTo>
                <a:lnTo>
                  <a:pt x="4559" y="1688"/>
                </a:lnTo>
                <a:lnTo>
                  <a:pt x="4559" y="1690"/>
                </a:lnTo>
                <a:lnTo>
                  <a:pt x="4559" y="1692"/>
                </a:lnTo>
                <a:lnTo>
                  <a:pt x="4566" y="1694"/>
                </a:lnTo>
                <a:lnTo>
                  <a:pt x="4568" y="1694"/>
                </a:lnTo>
                <a:lnTo>
                  <a:pt x="4568" y="1694"/>
                </a:lnTo>
                <a:lnTo>
                  <a:pt x="4570" y="1694"/>
                </a:lnTo>
                <a:lnTo>
                  <a:pt x="4574" y="1696"/>
                </a:lnTo>
                <a:lnTo>
                  <a:pt x="4578" y="1696"/>
                </a:lnTo>
                <a:lnTo>
                  <a:pt x="4580" y="1696"/>
                </a:lnTo>
                <a:lnTo>
                  <a:pt x="4580" y="1698"/>
                </a:lnTo>
                <a:lnTo>
                  <a:pt x="4585" y="1698"/>
                </a:lnTo>
                <a:lnTo>
                  <a:pt x="4587" y="1700"/>
                </a:lnTo>
                <a:lnTo>
                  <a:pt x="4591" y="1700"/>
                </a:lnTo>
                <a:lnTo>
                  <a:pt x="4591" y="1702"/>
                </a:lnTo>
                <a:lnTo>
                  <a:pt x="4593" y="1702"/>
                </a:lnTo>
                <a:lnTo>
                  <a:pt x="4593" y="1702"/>
                </a:lnTo>
                <a:lnTo>
                  <a:pt x="4593" y="1702"/>
                </a:lnTo>
                <a:lnTo>
                  <a:pt x="4595" y="1702"/>
                </a:lnTo>
                <a:lnTo>
                  <a:pt x="4595" y="1702"/>
                </a:lnTo>
                <a:lnTo>
                  <a:pt x="4595" y="1702"/>
                </a:lnTo>
                <a:lnTo>
                  <a:pt x="4597" y="1702"/>
                </a:lnTo>
                <a:lnTo>
                  <a:pt x="4597" y="1702"/>
                </a:lnTo>
                <a:lnTo>
                  <a:pt x="4603" y="1707"/>
                </a:lnTo>
                <a:lnTo>
                  <a:pt x="4603" y="1707"/>
                </a:lnTo>
                <a:lnTo>
                  <a:pt x="4605" y="1709"/>
                </a:lnTo>
                <a:lnTo>
                  <a:pt x="4605" y="1709"/>
                </a:lnTo>
                <a:lnTo>
                  <a:pt x="4605" y="1709"/>
                </a:lnTo>
                <a:lnTo>
                  <a:pt x="4608" y="1709"/>
                </a:lnTo>
                <a:lnTo>
                  <a:pt x="4608" y="1709"/>
                </a:lnTo>
                <a:lnTo>
                  <a:pt x="4608" y="1711"/>
                </a:lnTo>
                <a:lnTo>
                  <a:pt x="4608" y="1713"/>
                </a:lnTo>
                <a:lnTo>
                  <a:pt x="4608" y="1713"/>
                </a:lnTo>
                <a:lnTo>
                  <a:pt x="4608" y="1713"/>
                </a:lnTo>
                <a:lnTo>
                  <a:pt x="4610" y="1713"/>
                </a:lnTo>
                <a:lnTo>
                  <a:pt x="4610" y="1713"/>
                </a:lnTo>
                <a:lnTo>
                  <a:pt x="4610" y="1713"/>
                </a:lnTo>
                <a:lnTo>
                  <a:pt x="4612" y="1713"/>
                </a:lnTo>
                <a:lnTo>
                  <a:pt x="4610" y="1713"/>
                </a:lnTo>
                <a:lnTo>
                  <a:pt x="4610" y="1715"/>
                </a:lnTo>
                <a:lnTo>
                  <a:pt x="4612" y="1715"/>
                </a:lnTo>
                <a:lnTo>
                  <a:pt x="4612" y="1715"/>
                </a:lnTo>
                <a:lnTo>
                  <a:pt x="4612" y="1715"/>
                </a:lnTo>
                <a:lnTo>
                  <a:pt x="4612" y="1717"/>
                </a:lnTo>
                <a:lnTo>
                  <a:pt x="4612" y="1719"/>
                </a:lnTo>
                <a:lnTo>
                  <a:pt x="4614" y="1721"/>
                </a:lnTo>
                <a:lnTo>
                  <a:pt x="4614" y="1723"/>
                </a:lnTo>
                <a:lnTo>
                  <a:pt x="4616" y="1726"/>
                </a:lnTo>
                <a:lnTo>
                  <a:pt x="4618" y="1726"/>
                </a:lnTo>
                <a:lnTo>
                  <a:pt x="4618" y="1728"/>
                </a:lnTo>
                <a:lnTo>
                  <a:pt x="4618" y="1730"/>
                </a:lnTo>
                <a:lnTo>
                  <a:pt x="4620" y="1730"/>
                </a:lnTo>
                <a:lnTo>
                  <a:pt x="4616" y="1730"/>
                </a:lnTo>
                <a:lnTo>
                  <a:pt x="4616" y="1730"/>
                </a:lnTo>
                <a:lnTo>
                  <a:pt x="4616" y="1732"/>
                </a:lnTo>
                <a:lnTo>
                  <a:pt x="4618" y="1732"/>
                </a:lnTo>
                <a:lnTo>
                  <a:pt x="4620" y="1734"/>
                </a:lnTo>
                <a:lnTo>
                  <a:pt x="4622" y="1734"/>
                </a:lnTo>
                <a:lnTo>
                  <a:pt x="4622" y="1734"/>
                </a:lnTo>
                <a:lnTo>
                  <a:pt x="4624" y="1734"/>
                </a:lnTo>
                <a:lnTo>
                  <a:pt x="4622" y="1736"/>
                </a:lnTo>
                <a:lnTo>
                  <a:pt x="4622" y="1736"/>
                </a:lnTo>
                <a:lnTo>
                  <a:pt x="4620" y="1734"/>
                </a:lnTo>
                <a:lnTo>
                  <a:pt x="4620" y="1734"/>
                </a:lnTo>
                <a:lnTo>
                  <a:pt x="4618" y="1734"/>
                </a:lnTo>
                <a:lnTo>
                  <a:pt x="4618" y="1736"/>
                </a:lnTo>
                <a:lnTo>
                  <a:pt x="4618" y="1736"/>
                </a:lnTo>
                <a:lnTo>
                  <a:pt x="4620" y="1736"/>
                </a:lnTo>
                <a:lnTo>
                  <a:pt x="4620" y="1738"/>
                </a:lnTo>
                <a:lnTo>
                  <a:pt x="4620" y="1738"/>
                </a:lnTo>
                <a:lnTo>
                  <a:pt x="4620" y="1738"/>
                </a:lnTo>
                <a:lnTo>
                  <a:pt x="4622" y="1740"/>
                </a:lnTo>
                <a:lnTo>
                  <a:pt x="4622" y="1740"/>
                </a:lnTo>
                <a:lnTo>
                  <a:pt x="4622" y="1740"/>
                </a:lnTo>
                <a:lnTo>
                  <a:pt x="4622" y="1742"/>
                </a:lnTo>
                <a:lnTo>
                  <a:pt x="4622" y="1744"/>
                </a:lnTo>
                <a:lnTo>
                  <a:pt x="4620" y="1744"/>
                </a:lnTo>
                <a:lnTo>
                  <a:pt x="4620" y="1747"/>
                </a:lnTo>
                <a:lnTo>
                  <a:pt x="4620" y="1747"/>
                </a:lnTo>
                <a:lnTo>
                  <a:pt x="4620" y="1749"/>
                </a:lnTo>
                <a:lnTo>
                  <a:pt x="4620" y="1749"/>
                </a:lnTo>
                <a:lnTo>
                  <a:pt x="4620" y="1749"/>
                </a:lnTo>
                <a:lnTo>
                  <a:pt x="4620" y="1751"/>
                </a:lnTo>
                <a:lnTo>
                  <a:pt x="4622" y="1749"/>
                </a:lnTo>
                <a:lnTo>
                  <a:pt x="4624" y="1747"/>
                </a:lnTo>
                <a:lnTo>
                  <a:pt x="4624" y="1747"/>
                </a:lnTo>
                <a:lnTo>
                  <a:pt x="4624" y="1747"/>
                </a:lnTo>
                <a:lnTo>
                  <a:pt x="4626" y="1749"/>
                </a:lnTo>
                <a:lnTo>
                  <a:pt x="4626" y="1749"/>
                </a:lnTo>
                <a:lnTo>
                  <a:pt x="4626" y="1749"/>
                </a:lnTo>
                <a:lnTo>
                  <a:pt x="4629" y="1749"/>
                </a:lnTo>
                <a:lnTo>
                  <a:pt x="4631" y="1749"/>
                </a:lnTo>
                <a:lnTo>
                  <a:pt x="4633" y="1749"/>
                </a:lnTo>
                <a:lnTo>
                  <a:pt x="4635" y="1749"/>
                </a:lnTo>
                <a:lnTo>
                  <a:pt x="4637" y="1747"/>
                </a:lnTo>
                <a:lnTo>
                  <a:pt x="4637" y="1744"/>
                </a:lnTo>
                <a:lnTo>
                  <a:pt x="4637" y="1747"/>
                </a:lnTo>
                <a:lnTo>
                  <a:pt x="4635" y="1749"/>
                </a:lnTo>
                <a:lnTo>
                  <a:pt x="4635" y="1749"/>
                </a:lnTo>
                <a:lnTo>
                  <a:pt x="4637" y="1749"/>
                </a:lnTo>
                <a:lnTo>
                  <a:pt x="4637" y="1751"/>
                </a:lnTo>
                <a:lnTo>
                  <a:pt x="4643" y="1755"/>
                </a:lnTo>
                <a:lnTo>
                  <a:pt x="4645" y="1757"/>
                </a:lnTo>
                <a:lnTo>
                  <a:pt x="4645" y="1759"/>
                </a:lnTo>
                <a:lnTo>
                  <a:pt x="4647" y="1761"/>
                </a:lnTo>
                <a:lnTo>
                  <a:pt x="4649" y="1761"/>
                </a:lnTo>
                <a:lnTo>
                  <a:pt x="4652" y="1763"/>
                </a:lnTo>
                <a:lnTo>
                  <a:pt x="4654" y="1763"/>
                </a:lnTo>
                <a:lnTo>
                  <a:pt x="4654" y="1763"/>
                </a:lnTo>
                <a:lnTo>
                  <a:pt x="4656" y="1763"/>
                </a:lnTo>
                <a:lnTo>
                  <a:pt x="4658" y="1763"/>
                </a:lnTo>
                <a:lnTo>
                  <a:pt x="4660" y="1763"/>
                </a:lnTo>
                <a:lnTo>
                  <a:pt x="4660" y="1763"/>
                </a:lnTo>
                <a:lnTo>
                  <a:pt x="4664" y="1763"/>
                </a:lnTo>
                <a:lnTo>
                  <a:pt x="4668" y="1763"/>
                </a:lnTo>
                <a:lnTo>
                  <a:pt x="4668" y="1763"/>
                </a:lnTo>
                <a:lnTo>
                  <a:pt x="4670" y="1763"/>
                </a:lnTo>
                <a:lnTo>
                  <a:pt x="4670" y="1763"/>
                </a:lnTo>
                <a:lnTo>
                  <a:pt x="4673" y="1765"/>
                </a:lnTo>
                <a:lnTo>
                  <a:pt x="4675" y="1765"/>
                </a:lnTo>
                <a:lnTo>
                  <a:pt x="4677" y="1763"/>
                </a:lnTo>
                <a:lnTo>
                  <a:pt x="4681" y="1761"/>
                </a:lnTo>
                <a:lnTo>
                  <a:pt x="4683" y="1761"/>
                </a:lnTo>
                <a:lnTo>
                  <a:pt x="4685" y="1759"/>
                </a:lnTo>
                <a:lnTo>
                  <a:pt x="4685" y="1759"/>
                </a:lnTo>
                <a:lnTo>
                  <a:pt x="4685" y="1757"/>
                </a:lnTo>
                <a:lnTo>
                  <a:pt x="4685" y="1757"/>
                </a:lnTo>
                <a:lnTo>
                  <a:pt x="4683" y="1755"/>
                </a:lnTo>
                <a:lnTo>
                  <a:pt x="4683" y="1755"/>
                </a:lnTo>
                <a:lnTo>
                  <a:pt x="4681" y="1753"/>
                </a:lnTo>
                <a:lnTo>
                  <a:pt x="4681" y="1753"/>
                </a:lnTo>
                <a:lnTo>
                  <a:pt x="4679" y="1753"/>
                </a:lnTo>
                <a:lnTo>
                  <a:pt x="4677" y="1751"/>
                </a:lnTo>
                <a:lnTo>
                  <a:pt x="4673" y="1751"/>
                </a:lnTo>
                <a:lnTo>
                  <a:pt x="4673" y="1751"/>
                </a:lnTo>
                <a:lnTo>
                  <a:pt x="4670" y="1751"/>
                </a:lnTo>
                <a:lnTo>
                  <a:pt x="4670" y="1751"/>
                </a:lnTo>
                <a:lnTo>
                  <a:pt x="4670" y="1749"/>
                </a:lnTo>
                <a:lnTo>
                  <a:pt x="4668" y="1749"/>
                </a:lnTo>
                <a:lnTo>
                  <a:pt x="4668" y="1749"/>
                </a:lnTo>
                <a:lnTo>
                  <a:pt x="4670" y="1749"/>
                </a:lnTo>
                <a:lnTo>
                  <a:pt x="4670" y="1749"/>
                </a:lnTo>
                <a:lnTo>
                  <a:pt x="4670" y="1751"/>
                </a:lnTo>
                <a:lnTo>
                  <a:pt x="4670" y="1751"/>
                </a:lnTo>
                <a:lnTo>
                  <a:pt x="4673" y="1751"/>
                </a:lnTo>
                <a:lnTo>
                  <a:pt x="4675" y="1751"/>
                </a:lnTo>
                <a:lnTo>
                  <a:pt x="4675" y="1751"/>
                </a:lnTo>
                <a:lnTo>
                  <a:pt x="4677" y="1751"/>
                </a:lnTo>
                <a:lnTo>
                  <a:pt x="4679" y="1751"/>
                </a:lnTo>
                <a:lnTo>
                  <a:pt x="4681" y="1751"/>
                </a:lnTo>
                <a:lnTo>
                  <a:pt x="4683" y="1751"/>
                </a:lnTo>
                <a:lnTo>
                  <a:pt x="4685" y="1751"/>
                </a:lnTo>
                <a:lnTo>
                  <a:pt x="4689" y="1749"/>
                </a:lnTo>
                <a:lnTo>
                  <a:pt x="4687" y="1749"/>
                </a:lnTo>
                <a:lnTo>
                  <a:pt x="4687" y="1747"/>
                </a:lnTo>
                <a:lnTo>
                  <a:pt x="4687" y="1747"/>
                </a:lnTo>
                <a:lnTo>
                  <a:pt x="4687" y="1747"/>
                </a:lnTo>
                <a:lnTo>
                  <a:pt x="4689" y="1747"/>
                </a:lnTo>
                <a:lnTo>
                  <a:pt x="4691" y="1747"/>
                </a:lnTo>
                <a:lnTo>
                  <a:pt x="4691" y="1747"/>
                </a:lnTo>
                <a:lnTo>
                  <a:pt x="4691" y="1747"/>
                </a:lnTo>
                <a:lnTo>
                  <a:pt x="4691" y="1744"/>
                </a:lnTo>
                <a:lnTo>
                  <a:pt x="4691" y="1747"/>
                </a:lnTo>
                <a:lnTo>
                  <a:pt x="4693" y="1744"/>
                </a:lnTo>
                <a:lnTo>
                  <a:pt x="4689" y="1740"/>
                </a:lnTo>
                <a:lnTo>
                  <a:pt x="4689" y="1738"/>
                </a:lnTo>
                <a:lnTo>
                  <a:pt x="4689" y="1738"/>
                </a:lnTo>
                <a:lnTo>
                  <a:pt x="4691" y="1740"/>
                </a:lnTo>
                <a:lnTo>
                  <a:pt x="4691" y="1740"/>
                </a:lnTo>
                <a:lnTo>
                  <a:pt x="4691" y="1742"/>
                </a:lnTo>
                <a:lnTo>
                  <a:pt x="4693" y="1742"/>
                </a:lnTo>
                <a:lnTo>
                  <a:pt x="4696" y="1742"/>
                </a:lnTo>
                <a:lnTo>
                  <a:pt x="4698" y="1742"/>
                </a:lnTo>
                <a:lnTo>
                  <a:pt x="4698" y="1742"/>
                </a:lnTo>
                <a:lnTo>
                  <a:pt x="4698" y="1742"/>
                </a:lnTo>
                <a:lnTo>
                  <a:pt x="4700" y="1742"/>
                </a:lnTo>
                <a:lnTo>
                  <a:pt x="4700" y="1742"/>
                </a:lnTo>
                <a:lnTo>
                  <a:pt x="4700" y="1742"/>
                </a:lnTo>
                <a:lnTo>
                  <a:pt x="4700" y="1740"/>
                </a:lnTo>
                <a:lnTo>
                  <a:pt x="4702" y="1740"/>
                </a:lnTo>
                <a:lnTo>
                  <a:pt x="4702" y="1740"/>
                </a:lnTo>
                <a:lnTo>
                  <a:pt x="4704" y="1740"/>
                </a:lnTo>
                <a:lnTo>
                  <a:pt x="4706" y="1740"/>
                </a:lnTo>
                <a:lnTo>
                  <a:pt x="4706" y="1740"/>
                </a:lnTo>
                <a:lnTo>
                  <a:pt x="4706" y="1742"/>
                </a:lnTo>
                <a:lnTo>
                  <a:pt x="4708" y="1742"/>
                </a:lnTo>
                <a:lnTo>
                  <a:pt x="4708" y="1742"/>
                </a:lnTo>
                <a:lnTo>
                  <a:pt x="4710" y="1744"/>
                </a:lnTo>
                <a:lnTo>
                  <a:pt x="4710" y="1744"/>
                </a:lnTo>
                <a:lnTo>
                  <a:pt x="4712" y="1744"/>
                </a:lnTo>
                <a:lnTo>
                  <a:pt x="4714" y="1744"/>
                </a:lnTo>
                <a:lnTo>
                  <a:pt x="4717" y="1744"/>
                </a:lnTo>
                <a:lnTo>
                  <a:pt x="4719" y="1747"/>
                </a:lnTo>
                <a:lnTo>
                  <a:pt x="4719" y="1747"/>
                </a:lnTo>
                <a:lnTo>
                  <a:pt x="4721" y="1747"/>
                </a:lnTo>
                <a:lnTo>
                  <a:pt x="4723" y="1747"/>
                </a:lnTo>
                <a:lnTo>
                  <a:pt x="4725" y="1749"/>
                </a:lnTo>
                <a:lnTo>
                  <a:pt x="4725" y="1749"/>
                </a:lnTo>
                <a:lnTo>
                  <a:pt x="4725" y="1749"/>
                </a:lnTo>
                <a:lnTo>
                  <a:pt x="4725" y="1751"/>
                </a:lnTo>
                <a:lnTo>
                  <a:pt x="4727" y="1751"/>
                </a:lnTo>
                <a:lnTo>
                  <a:pt x="4727" y="1753"/>
                </a:lnTo>
                <a:lnTo>
                  <a:pt x="4729" y="1755"/>
                </a:lnTo>
                <a:lnTo>
                  <a:pt x="4731" y="1757"/>
                </a:lnTo>
                <a:lnTo>
                  <a:pt x="4731" y="1759"/>
                </a:lnTo>
                <a:lnTo>
                  <a:pt x="4733" y="1761"/>
                </a:lnTo>
                <a:lnTo>
                  <a:pt x="4735" y="1761"/>
                </a:lnTo>
                <a:lnTo>
                  <a:pt x="4735" y="1761"/>
                </a:lnTo>
                <a:lnTo>
                  <a:pt x="4737" y="1761"/>
                </a:lnTo>
                <a:lnTo>
                  <a:pt x="4735" y="1763"/>
                </a:lnTo>
                <a:lnTo>
                  <a:pt x="4735" y="1763"/>
                </a:lnTo>
                <a:lnTo>
                  <a:pt x="4737" y="1765"/>
                </a:lnTo>
                <a:lnTo>
                  <a:pt x="4737" y="1767"/>
                </a:lnTo>
                <a:lnTo>
                  <a:pt x="4742" y="1770"/>
                </a:lnTo>
                <a:lnTo>
                  <a:pt x="4744" y="1770"/>
                </a:lnTo>
                <a:lnTo>
                  <a:pt x="4744" y="1772"/>
                </a:lnTo>
                <a:lnTo>
                  <a:pt x="4746" y="1774"/>
                </a:lnTo>
                <a:lnTo>
                  <a:pt x="4746" y="1774"/>
                </a:lnTo>
                <a:lnTo>
                  <a:pt x="4748" y="1776"/>
                </a:lnTo>
                <a:lnTo>
                  <a:pt x="4748" y="1776"/>
                </a:lnTo>
                <a:lnTo>
                  <a:pt x="4750" y="1776"/>
                </a:lnTo>
                <a:lnTo>
                  <a:pt x="4752" y="1778"/>
                </a:lnTo>
                <a:lnTo>
                  <a:pt x="4754" y="1778"/>
                </a:lnTo>
                <a:lnTo>
                  <a:pt x="4754" y="1776"/>
                </a:lnTo>
                <a:lnTo>
                  <a:pt x="4756" y="1778"/>
                </a:lnTo>
                <a:lnTo>
                  <a:pt x="4756" y="1778"/>
                </a:lnTo>
                <a:lnTo>
                  <a:pt x="4758" y="1778"/>
                </a:lnTo>
                <a:lnTo>
                  <a:pt x="4761" y="1778"/>
                </a:lnTo>
                <a:lnTo>
                  <a:pt x="4761" y="1778"/>
                </a:lnTo>
                <a:lnTo>
                  <a:pt x="4763" y="1778"/>
                </a:lnTo>
                <a:lnTo>
                  <a:pt x="4765" y="1778"/>
                </a:lnTo>
                <a:lnTo>
                  <a:pt x="4765" y="1778"/>
                </a:lnTo>
                <a:lnTo>
                  <a:pt x="4771" y="1780"/>
                </a:lnTo>
                <a:lnTo>
                  <a:pt x="4775" y="1780"/>
                </a:lnTo>
                <a:lnTo>
                  <a:pt x="4775" y="1780"/>
                </a:lnTo>
                <a:lnTo>
                  <a:pt x="4777" y="1780"/>
                </a:lnTo>
                <a:lnTo>
                  <a:pt x="4779" y="1780"/>
                </a:lnTo>
                <a:lnTo>
                  <a:pt x="4779" y="1782"/>
                </a:lnTo>
                <a:lnTo>
                  <a:pt x="4781" y="1782"/>
                </a:lnTo>
                <a:lnTo>
                  <a:pt x="4781" y="1784"/>
                </a:lnTo>
                <a:lnTo>
                  <a:pt x="4784" y="1784"/>
                </a:lnTo>
                <a:lnTo>
                  <a:pt x="4786" y="1784"/>
                </a:lnTo>
                <a:lnTo>
                  <a:pt x="4788" y="1784"/>
                </a:lnTo>
                <a:lnTo>
                  <a:pt x="4788" y="1784"/>
                </a:lnTo>
                <a:lnTo>
                  <a:pt x="4790" y="1784"/>
                </a:lnTo>
                <a:lnTo>
                  <a:pt x="4790" y="1782"/>
                </a:lnTo>
                <a:lnTo>
                  <a:pt x="4790" y="1782"/>
                </a:lnTo>
                <a:lnTo>
                  <a:pt x="4788" y="1782"/>
                </a:lnTo>
                <a:lnTo>
                  <a:pt x="4788" y="1780"/>
                </a:lnTo>
                <a:lnTo>
                  <a:pt x="4788" y="1780"/>
                </a:lnTo>
                <a:lnTo>
                  <a:pt x="4790" y="1780"/>
                </a:lnTo>
                <a:close/>
                <a:moveTo>
                  <a:pt x="4687" y="1753"/>
                </a:moveTo>
                <a:lnTo>
                  <a:pt x="4687" y="1753"/>
                </a:lnTo>
                <a:lnTo>
                  <a:pt x="4687" y="1753"/>
                </a:lnTo>
                <a:lnTo>
                  <a:pt x="4687" y="1751"/>
                </a:lnTo>
                <a:lnTo>
                  <a:pt x="4683" y="1751"/>
                </a:lnTo>
                <a:lnTo>
                  <a:pt x="4685" y="1753"/>
                </a:lnTo>
                <a:lnTo>
                  <a:pt x="4687" y="1753"/>
                </a:lnTo>
                <a:lnTo>
                  <a:pt x="4687" y="1753"/>
                </a:lnTo>
                <a:close/>
                <a:moveTo>
                  <a:pt x="4629" y="1879"/>
                </a:moveTo>
                <a:lnTo>
                  <a:pt x="4626" y="1879"/>
                </a:lnTo>
                <a:lnTo>
                  <a:pt x="4629" y="1879"/>
                </a:lnTo>
                <a:lnTo>
                  <a:pt x="4629" y="1879"/>
                </a:lnTo>
                <a:lnTo>
                  <a:pt x="4631" y="1879"/>
                </a:lnTo>
                <a:lnTo>
                  <a:pt x="4629" y="1879"/>
                </a:lnTo>
                <a:lnTo>
                  <a:pt x="4629" y="1877"/>
                </a:lnTo>
                <a:lnTo>
                  <a:pt x="4629" y="1879"/>
                </a:lnTo>
                <a:close/>
                <a:moveTo>
                  <a:pt x="4616" y="1751"/>
                </a:moveTo>
                <a:lnTo>
                  <a:pt x="4620" y="1753"/>
                </a:lnTo>
                <a:lnTo>
                  <a:pt x="4620" y="1753"/>
                </a:lnTo>
                <a:lnTo>
                  <a:pt x="4620" y="1751"/>
                </a:lnTo>
                <a:lnTo>
                  <a:pt x="4618" y="1749"/>
                </a:lnTo>
                <a:lnTo>
                  <a:pt x="4618" y="1749"/>
                </a:lnTo>
                <a:lnTo>
                  <a:pt x="4616" y="1749"/>
                </a:lnTo>
                <a:lnTo>
                  <a:pt x="4616" y="1751"/>
                </a:lnTo>
                <a:lnTo>
                  <a:pt x="4616" y="1751"/>
                </a:lnTo>
                <a:lnTo>
                  <a:pt x="4616" y="1751"/>
                </a:lnTo>
                <a:lnTo>
                  <a:pt x="4616" y="1751"/>
                </a:lnTo>
                <a:close/>
                <a:moveTo>
                  <a:pt x="4620" y="1744"/>
                </a:moveTo>
                <a:lnTo>
                  <a:pt x="4622" y="1742"/>
                </a:lnTo>
                <a:lnTo>
                  <a:pt x="4620" y="1740"/>
                </a:lnTo>
                <a:lnTo>
                  <a:pt x="4620" y="1738"/>
                </a:lnTo>
                <a:lnTo>
                  <a:pt x="4618" y="1738"/>
                </a:lnTo>
                <a:lnTo>
                  <a:pt x="4618" y="1738"/>
                </a:lnTo>
                <a:lnTo>
                  <a:pt x="4614" y="1738"/>
                </a:lnTo>
                <a:lnTo>
                  <a:pt x="4612" y="1738"/>
                </a:lnTo>
                <a:lnTo>
                  <a:pt x="4610" y="1738"/>
                </a:lnTo>
                <a:lnTo>
                  <a:pt x="4608" y="1740"/>
                </a:lnTo>
                <a:lnTo>
                  <a:pt x="4608" y="1740"/>
                </a:lnTo>
                <a:lnTo>
                  <a:pt x="4605" y="1744"/>
                </a:lnTo>
                <a:lnTo>
                  <a:pt x="4603" y="1751"/>
                </a:lnTo>
                <a:lnTo>
                  <a:pt x="4601" y="1753"/>
                </a:lnTo>
                <a:lnTo>
                  <a:pt x="4603" y="1753"/>
                </a:lnTo>
                <a:lnTo>
                  <a:pt x="4605" y="1751"/>
                </a:lnTo>
                <a:lnTo>
                  <a:pt x="4608" y="1751"/>
                </a:lnTo>
                <a:lnTo>
                  <a:pt x="4612" y="1753"/>
                </a:lnTo>
                <a:lnTo>
                  <a:pt x="4614" y="1751"/>
                </a:lnTo>
                <a:lnTo>
                  <a:pt x="4616" y="1749"/>
                </a:lnTo>
                <a:lnTo>
                  <a:pt x="4618" y="1747"/>
                </a:lnTo>
                <a:lnTo>
                  <a:pt x="4620" y="1744"/>
                </a:lnTo>
                <a:close/>
                <a:moveTo>
                  <a:pt x="4591" y="1837"/>
                </a:moveTo>
                <a:lnTo>
                  <a:pt x="4591" y="1837"/>
                </a:lnTo>
                <a:lnTo>
                  <a:pt x="4591" y="1837"/>
                </a:lnTo>
                <a:lnTo>
                  <a:pt x="4591" y="1837"/>
                </a:lnTo>
                <a:lnTo>
                  <a:pt x="4589" y="1837"/>
                </a:lnTo>
                <a:lnTo>
                  <a:pt x="4589" y="1835"/>
                </a:lnTo>
                <a:lnTo>
                  <a:pt x="4589" y="1835"/>
                </a:lnTo>
                <a:lnTo>
                  <a:pt x="4589" y="1832"/>
                </a:lnTo>
                <a:lnTo>
                  <a:pt x="4591" y="1832"/>
                </a:lnTo>
                <a:lnTo>
                  <a:pt x="4591" y="1832"/>
                </a:lnTo>
                <a:lnTo>
                  <a:pt x="4591" y="1830"/>
                </a:lnTo>
                <a:lnTo>
                  <a:pt x="4591" y="1830"/>
                </a:lnTo>
                <a:lnTo>
                  <a:pt x="4591" y="1830"/>
                </a:lnTo>
                <a:lnTo>
                  <a:pt x="4591" y="1830"/>
                </a:lnTo>
                <a:lnTo>
                  <a:pt x="4589" y="1830"/>
                </a:lnTo>
                <a:lnTo>
                  <a:pt x="4589" y="1830"/>
                </a:lnTo>
                <a:lnTo>
                  <a:pt x="4589" y="1830"/>
                </a:lnTo>
                <a:lnTo>
                  <a:pt x="4589" y="1830"/>
                </a:lnTo>
                <a:lnTo>
                  <a:pt x="4589" y="1828"/>
                </a:lnTo>
                <a:lnTo>
                  <a:pt x="4587" y="1828"/>
                </a:lnTo>
                <a:lnTo>
                  <a:pt x="4587" y="1828"/>
                </a:lnTo>
                <a:lnTo>
                  <a:pt x="4587" y="1830"/>
                </a:lnTo>
                <a:lnTo>
                  <a:pt x="4585" y="1830"/>
                </a:lnTo>
                <a:lnTo>
                  <a:pt x="4585" y="1835"/>
                </a:lnTo>
                <a:lnTo>
                  <a:pt x="4585" y="1835"/>
                </a:lnTo>
                <a:lnTo>
                  <a:pt x="4585" y="1837"/>
                </a:lnTo>
                <a:lnTo>
                  <a:pt x="4582" y="1837"/>
                </a:lnTo>
                <a:lnTo>
                  <a:pt x="4582" y="1837"/>
                </a:lnTo>
                <a:lnTo>
                  <a:pt x="4585" y="1837"/>
                </a:lnTo>
                <a:lnTo>
                  <a:pt x="4587" y="1837"/>
                </a:lnTo>
                <a:lnTo>
                  <a:pt x="4589" y="1837"/>
                </a:lnTo>
                <a:lnTo>
                  <a:pt x="4591" y="1837"/>
                </a:lnTo>
                <a:lnTo>
                  <a:pt x="4591" y="1837"/>
                </a:lnTo>
                <a:close/>
                <a:moveTo>
                  <a:pt x="4828" y="1998"/>
                </a:moveTo>
                <a:lnTo>
                  <a:pt x="4825" y="2000"/>
                </a:lnTo>
                <a:lnTo>
                  <a:pt x="4825" y="2002"/>
                </a:lnTo>
                <a:lnTo>
                  <a:pt x="4825" y="2002"/>
                </a:lnTo>
                <a:lnTo>
                  <a:pt x="4823" y="2004"/>
                </a:lnTo>
                <a:lnTo>
                  <a:pt x="4823" y="2006"/>
                </a:lnTo>
                <a:lnTo>
                  <a:pt x="4823" y="2009"/>
                </a:lnTo>
                <a:lnTo>
                  <a:pt x="4825" y="2009"/>
                </a:lnTo>
                <a:lnTo>
                  <a:pt x="4825" y="2009"/>
                </a:lnTo>
                <a:lnTo>
                  <a:pt x="4825" y="2009"/>
                </a:lnTo>
                <a:lnTo>
                  <a:pt x="4825" y="2004"/>
                </a:lnTo>
                <a:lnTo>
                  <a:pt x="4830" y="1998"/>
                </a:lnTo>
                <a:lnTo>
                  <a:pt x="4830" y="1998"/>
                </a:lnTo>
                <a:lnTo>
                  <a:pt x="4828" y="1996"/>
                </a:lnTo>
                <a:lnTo>
                  <a:pt x="4828" y="1994"/>
                </a:lnTo>
                <a:lnTo>
                  <a:pt x="4828" y="1994"/>
                </a:lnTo>
                <a:lnTo>
                  <a:pt x="4828" y="1994"/>
                </a:lnTo>
                <a:lnTo>
                  <a:pt x="4828" y="1994"/>
                </a:lnTo>
                <a:lnTo>
                  <a:pt x="4825" y="1994"/>
                </a:lnTo>
                <a:lnTo>
                  <a:pt x="4828" y="1994"/>
                </a:lnTo>
                <a:lnTo>
                  <a:pt x="4828" y="1996"/>
                </a:lnTo>
                <a:lnTo>
                  <a:pt x="4828" y="1998"/>
                </a:lnTo>
                <a:lnTo>
                  <a:pt x="4828" y="1998"/>
                </a:lnTo>
                <a:close/>
                <a:moveTo>
                  <a:pt x="4631" y="1868"/>
                </a:moveTo>
                <a:lnTo>
                  <a:pt x="4631" y="1868"/>
                </a:lnTo>
                <a:lnTo>
                  <a:pt x="4629" y="1870"/>
                </a:lnTo>
                <a:lnTo>
                  <a:pt x="4626" y="1870"/>
                </a:lnTo>
                <a:lnTo>
                  <a:pt x="4624" y="1870"/>
                </a:lnTo>
                <a:lnTo>
                  <a:pt x="4624" y="1872"/>
                </a:lnTo>
                <a:lnTo>
                  <a:pt x="4624" y="1872"/>
                </a:lnTo>
                <a:lnTo>
                  <a:pt x="4624" y="1874"/>
                </a:lnTo>
                <a:lnTo>
                  <a:pt x="4624" y="1872"/>
                </a:lnTo>
                <a:lnTo>
                  <a:pt x="4626" y="1872"/>
                </a:lnTo>
                <a:lnTo>
                  <a:pt x="4626" y="1872"/>
                </a:lnTo>
                <a:lnTo>
                  <a:pt x="4626" y="1872"/>
                </a:lnTo>
                <a:lnTo>
                  <a:pt x="4629" y="1872"/>
                </a:lnTo>
                <a:lnTo>
                  <a:pt x="4629" y="1870"/>
                </a:lnTo>
                <a:lnTo>
                  <a:pt x="4629" y="1870"/>
                </a:lnTo>
                <a:lnTo>
                  <a:pt x="4631" y="1870"/>
                </a:lnTo>
                <a:lnTo>
                  <a:pt x="4631" y="1868"/>
                </a:lnTo>
                <a:close/>
                <a:moveTo>
                  <a:pt x="4668" y="1778"/>
                </a:moveTo>
                <a:lnTo>
                  <a:pt x="4668" y="1776"/>
                </a:lnTo>
                <a:lnTo>
                  <a:pt x="4666" y="1776"/>
                </a:lnTo>
                <a:lnTo>
                  <a:pt x="4666" y="1776"/>
                </a:lnTo>
                <a:lnTo>
                  <a:pt x="4666" y="1778"/>
                </a:lnTo>
                <a:lnTo>
                  <a:pt x="4668" y="1778"/>
                </a:lnTo>
                <a:close/>
                <a:moveTo>
                  <a:pt x="4668" y="1786"/>
                </a:moveTo>
                <a:lnTo>
                  <a:pt x="4668" y="1786"/>
                </a:lnTo>
                <a:lnTo>
                  <a:pt x="4668" y="1784"/>
                </a:lnTo>
                <a:lnTo>
                  <a:pt x="4666" y="1784"/>
                </a:lnTo>
                <a:lnTo>
                  <a:pt x="4666" y="1784"/>
                </a:lnTo>
                <a:lnTo>
                  <a:pt x="4666" y="1786"/>
                </a:lnTo>
                <a:lnTo>
                  <a:pt x="4668" y="1786"/>
                </a:lnTo>
                <a:close/>
                <a:moveTo>
                  <a:pt x="4670" y="1778"/>
                </a:moveTo>
                <a:lnTo>
                  <a:pt x="4668" y="1778"/>
                </a:lnTo>
                <a:lnTo>
                  <a:pt x="4668" y="1778"/>
                </a:lnTo>
                <a:lnTo>
                  <a:pt x="4668" y="1778"/>
                </a:lnTo>
                <a:lnTo>
                  <a:pt x="4668" y="1778"/>
                </a:lnTo>
                <a:lnTo>
                  <a:pt x="4668" y="1778"/>
                </a:lnTo>
                <a:lnTo>
                  <a:pt x="4670" y="1778"/>
                </a:lnTo>
                <a:close/>
                <a:moveTo>
                  <a:pt x="4798" y="1975"/>
                </a:moveTo>
                <a:lnTo>
                  <a:pt x="4798" y="1975"/>
                </a:lnTo>
                <a:lnTo>
                  <a:pt x="4798" y="1975"/>
                </a:lnTo>
                <a:lnTo>
                  <a:pt x="4796" y="1975"/>
                </a:lnTo>
                <a:lnTo>
                  <a:pt x="4796" y="1975"/>
                </a:lnTo>
                <a:lnTo>
                  <a:pt x="4798" y="1979"/>
                </a:lnTo>
                <a:lnTo>
                  <a:pt x="4798" y="1979"/>
                </a:lnTo>
                <a:lnTo>
                  <a:pt x="4798" y="1979"/>
                </a:lnTo>
                <a:lnTo>
                  <a:pt x="4800" y="1977"/>
                </a:lnTo>
                <a:lnTo>
                  <a:pt x="4798" y="1977"/>
                </a:lnTo>
                <a:lnTo>
                  <a:pt x="4798" y="1977"/>
                </a:lnTo>
                <a:lnTo>
                  <a:pt x="4798" y="1975"/>
                </a:lnTo>
                <a:lnTo>
                  <a:pt x="4798" y="1975"/>
                </a:lnTo>
                <a:close/>
                <a:moveTo>
                  <a:pt x="4746" y="937"/>
                </a:moveTo>
                <a:lnTo>
                  <a:pt x="4746" y="937"/>
                </a:lnTo>
                <a:lnTo>
                  <a:pt x="4744" y="939"/>
                </a:lnTo>
                <a:lnTo>
                  <a:pt x="4742" y="941"/>
                </a:lnTo>
                <a:lnTo>
                  <a:pt x="4740" y="941"/>
                </a:lnTo>
                <a:lnTo>
                  <a:pt x="4740" y="944"/>
                </a:lnTo>
                <a:lnTo>
                  <a:pt x="4737" y="946"/>
                </a:lnTo>
                <a:lnTo>
                  <a:pt x="4735" y="946"/>
                </a:lnTo>
                <a:lnTo>
                  <a:pt x="4735" y="948"/>
                </a:lnTo>
                <a:lnTo>
                  <a:pt x="4740" y="946"/>
                </a:lnTo>
                <a:lnTo>
                  <a:pt x="4740" y="946"/>
                </a:lnTo>
                <a:lnTo>
                  <a:pt x="4742" y="944"/>
                </a:lnTo>
                <a:lnTo>
                  <a:pt x="4746" y="941"/>
                </a:lnTo>
                <a:lnTo>
                  <a:pt x="4746" y="939"/>
                </a:lnTo>
                <a:lnTo>
                  <a:pt x="4746" y="939"/>
                </a:lnTo>
                <a:lnTo>
                  <a:pt x="4746" y="939"/>
                </a:lnTo>
                <a:lnTo>
                  <a:pt x="4748" y="939"/>
                </a:lnTo>
                <a:lnTo>
                  <a:pt x="4750" y="937"/>
                </a:lnTo>
                <a:lnTo>
                  <a:pt x="4752" y="937"/>
                </a:lnTo>
                <a:lnTo>
                  <a:pt x="4756" y="933"/>
                </a:lnTo>
                <a:lnTo>
                  <a:pt x="4758" y="933"/>
                </a:lnTo>
                <a:lnTo>
                  <a:pt x="4761" y="933"/>
                </a:lnTo>
                <a:lnTo>
                  <a:pt x="4763" y="933"/>
                </a:lnTo>
                <a:lnTo>
                  <a:pt x="4765" y="931"/>
                </a:lnTo>
                <a:lnTo>
                  <a:pt x="4763" y="931"/>
                </a:lnTo>
                <a:lnTo>
                  <a:pt x="4765" y="929"/>
                </a:lnTo>
                <a:lnTo>
                  <a:pt x="4765" y="929"/>
                </a:lnTo>
                <a:lnTo>
                  <a:pt x="4763" y="929"/>
                </a:lnTo>
                <a:lnTo>
                  <a:pt x="4763" y="929"/>
                </a:lnTo>
                <a:lnTo>
                  <a:pt x="4763" y="929"/>
                </a:lnTo>
                <a:lnTo>
                  <a:pt x="4761" y="929"/>
                </a:lnTo>
                <a:lnTo>
                  <a:pt x="4756" y="933"/>
                </a:lnTo>
                <a:lnTo>
                  <a:pt x="4754" y="933"/>
                </a:lnTo>
                <a:lnTo>
                  <a:pt x="4752" y="933"/>
                </a:lnTo>
                <a:lnTo>
                  <a:pt x="4752" y="931"/>
                </a:lnTo>
                <a:lnTo>
                  <a:pt x="4750" y="931"/>
                </a:lnTo>
                <a:lnTo>
                  <a:pt x="4750" y="933"/>
                </a:lnTo>
                <a:lnTo>
                  <a:pt x="4750" y="933"/>
                </a:lnTo>
                <a:lnTo>
                  <a:pt x="4748" y="935"/>
                </a:lnTo>
                <a:lnTo>
                  <a:pt x="4746" y="937"/>
                </a:lnTo>
                <a:close/>
                <a:moveTo>
                  <a:pt x="4662" y="799"/>
                </a:moveTo>
                <a:lnTo>
                  <a:pt x="4662" y="801"/>
                </a:lnTo>
                <a:lnTo>
                  <a:pt x="4660" y="801"/>
                </a:lnTo>
                <a:lnTo>
                  <a:pt x="4660" y="803"/>
                </a:lnTo>
                <a:lnTo>
                  <a:pt x="4660" y="809"/>
                </a:lnTo>
                <a:lnTo>
                  <a:pt x="4660" y="811"/>
                </a:lnTo>
                <a:lnTo>
                  <a:pt x="4662" y="814"/>
                </a:lnTo>
                <a:lnTo>
                  <a:pt x="4662" y="814"/>
                </a:lnTo>
                <a:lnTo>
                  <a:pt x="4660" y="814"/>
                </a:lnTo>
                <a:lnTo>
                  <a:pt x="4662" y="816"/>
                </a:lnTo>
                <a:lnTo>
                  <a:pt x="4662" y="816"/>
                </a:lnTo>
                <a:lnTo>
                  <a:pt x="4664" y="818"/>
                </a:lnTo>
                <a:lnTo>
                  <a:pt x="4666" y="820"/>
                </a:lnTo>
                <a:lnTo>
                  <a:pt x="4668" y="824"/>
                </a:lnTo>
                <a:lnTo>
                  <a:pt x="4668" y="828"/>
                </a:lnTo>
                <a:lnTo>
                  <a:pt x="4666" y="830"/>
                </a:lnTo>
                <a:lnTo>
                  <a:pt x="4666" y="832"/>
                </a:lnTo>
                <a:lnTo>
                  <a:pt x="4666" y="835"/>
                </a:lnTo>
                <a:lnTo>
                  <a:pt x="4666" y="837"/>
                </a:lnTo>
                <a:lnTo>
                  <a:pt x="4666" y="841"/>
                </a:lnTo>
                <a:lnTo>
                  <a:pt x="4666" y="843"/>
                </a:lnTo>
                <a:lnTo>
                  <a:pt x="4666" y="856"/>
                </a:lnTo>
                <a:lnTo>
                  <a:pt x="4666" y="858"/>
                </a:lnTo>
                <a:lnTo>
                  <a:pt x="4666" y="860"/>
                </a:lnTo>
                <a:lnTo>
                  <a:pt x="4664" y="864"/>
                </a:lnTo>
                <a:lnTo>
                  <a:pt x="4664" y="866"/>
                </a:lnTo>
                <a:lnTo>
                  <a:pt x="4662" y="870"/>
                </a:lnTo>
                <a:lnTo>
                  <a:pt x="4662" y="870"/>
                </a:lnTo>
                <a:lnTo>
                  <a:pt x="4664" y="872"/>
                </a:lnTo>
                <a:lnTo>
                  <a:pt x="4666" y="874"/>
                </a:lnTo>
                <a:lnTo>
                  <a:pt x="4666" y="879"/>
                </a:lnTo>
                <a:lnTo>
                  <a:pt x="4668" y="883"/>
                </a:lnTo>
                <a:lnTo>
                  <a:pt x="4666" y="885"/>
                </a:lnTo>
                <a:lnTo>
                  <a:pt x="4666" y="887"/>
                </a:lnTo>
                <a:lnTo>
                  <a:pt x="4664" y="889"/>
                </a:lnTo>
                <a:lnTo>
                  <a:pt x="4664" y="891"/>
                </a:lnTo>
                <a:lnTo>
                  <a:pt x="4664" y="893"/>
                </a:lnTo>
                <a:lnTo>
                  <a:pt x="4664" y="895"/>
                </a:lnTo>
                <a:lnTo>
                  <a:pt x="4664" y="897"/>
                </a:lnTo>
                <a:lnTo>
                  <a:pt x="4666" y="900"/>
                </a:lnTo>
                <a:lnTo>
                  <a:pt x="4664" y="902"/>
                </a:lnTo>
                <a:lnTo>
                  <a:pt x="4662" y="908"/>
                </a:lnTo>
                <a:lnTo>
                  <a:pt x="4662" y="912"/>
                </a:lnTo>
                <a:lnTo>
                  <a:pt x="4664" y="916"/>
                </a:lnTo>
                <a:lnTo>
                  <a:pt x="4664" y="918"/>
                </a:lnTo>
                <a:lnTo>
                  <a:pt x="4664" y="921"/>
                </a:lnTo>
                <a:lnTo>
                  <a:pt x="4664" y="921"/>
                </a:lnTo>
                <a:lnTo>
                  <a:pt x="4666" y="923"/>
                </a:lnTo>
                <a:lnTo>
                  <a:pt x="4666" y="921"/>
                </a:lnTo>
                <a:lnTo>
                  <a:pt x="4668" y="918"/>
                </a:lnTo>
                <a:lnTo>
                  <a:pt x="4668" y="914"/>
                </a:lnTo>
                <a:lnTo>
                  <a:pt x="4670" y="912"/>
                </a:lnTo>
                <a:lnTo>
                  <a:pt x="4670" y="910"/>
                </a:lnTo>
                <a:lnTo>
                  <a:pt x="4673" y="908"/>
                </a:lnTo>
                <a:lnTo>
                  <a:pt x="4673" y="908"/>
                </a:lnTo>
                <a:lnTo>
                  <a:pt x="4675" y="908"/>
                </a:lnTo>
                <a:lnTo>
                  <a:pt x="4675" y="908"/>
                </a:lnTo>
                <a:lnTo>
                  <a:pt x="4677" y="908"/>
                </a:lnTo>
                <a:lnTo>
                  <a:pt x="4677" y="908"/>
                </a:lnTo>
                <a:lnTo>
                  <a:pt x="4677" y="910"/>
                </a:lnTo>
                <a:lnTo>
                  <a:pt x="4681" y="910"/>
                </a:lnTo>
                <a:lnTo>
                  <a:pt x="4683" y="910"/>
                </a:lnTo>
                <a:lnTo>
                  <a:pt x="4685" y="912"/>
                </a:lnTo>
                <a:lnTo>
                  <a:pt x="4685" y="914"/>
                </a:lnTo>
                <a:lnTo>
                  <a:pt x="4685" y="916"/>
                </a:lnTo>
                <a:lnTo>
                  <a:pt x="4685" y="921"/>
                </a:lnTo>
                <a:lnTo>
                  <a:pt x="4685" y="918"/>
                </a:lnTo>
                <a:lnTo>
                  <a:pt x="4687" y="918"/>
                </a:lnTo>
                <a:lnTo>
                  <a:pt x="4687" y="916"/>
                </a:lnTo>
                <a:lnTo>
                  <a:pt x="4687" y="916"/>
                </a:lnTo>
                <a:lnTo>
                  <a:pt x="4687" y="914"/>
                </a:lnTo>
                <a:lnTo>
                  <a:pt x="4687" y="912"/>
                </a:lnTo>
                <a:lnTo>
                  <a:pt x="4687" y="910"/>
                </a:lnTo>
                <a:lnTo>
                  <a:pt x="4687" y="906"/>
                </a:lnTo>
                <a:lnTo>
                  <a:pt x="4685" y="906"/>
                </a:lnTo>
                <a:lnTo>
                  <a:pt x="4685" y="906"/>
                </a:lnTo>
                <a:lnTo>
                  <a:pt x="4683" y="906"/>
                </a:lnTo>
                <a:lnTo>
                  <a:pt x="4683" y="906"/>
                </a:lnTo>
                <a:lnTo>
                  <a:pt x="4681" y="906"/>
                </a:lnTo>
                <a:lnTo>
                  <a:pt x="4681" y="902"/>
                </a:lnTo>
                <a:lnTo>
                  <a:pt x="4679" y="897"/>
                </a:lnTo>
                <a:lnTo>
                  <a:pt x="4679" y="895"/>
                </a:lnTo>
                <a:lnTo>
                  <a:pt x="4679" y="895"/>
                </a:lnTo>
                <a:lnTo>
                  <a:pt x="4677" y="895"/>
                </a:lnTo>
                <a:lnTo>
                  <a:pt x="4677" y="895"/>
                </a:lnTo>
                <a:lnTo>
                  <a:pt x="4677" y="893"/>
                </a:lnTo>
                <a:lnTo>
                  <a:pt x="4675" y="893"/>
                </a:lnTo>
                <a:lnTo>
                  <a:pt x="4673" y="889"/>
                </a:lnTo>
                <a:lnTo>
                  <a:pt x="4673" y="889"/>
                </a:lnTo>
                <a:lnTo>
                  <a:pt x="4673" y="887"/>
                </a:lnTo>
                <a:lnTo>
                  <a:pt x="4673" y="883"/>
                </a:lnTo>
                <a:lnTo>
                  <a:pt x="4675" y="879"/>
                </a:lnTo>
                <a:lnTo>
                  <a:pt x="4679" y="866"/>
                </a:lnTo>
                <a:lnTo>
                  <a:pt x="4679" y="864"/>
                </a:lnTo>
                <a:lnTo>
                  <a:pt x="4681" y="862"/>
                </a:lnTo>
                <a:lnTo>
                  <a:pt x="4683" y="860"/>
                </a:lnTo>
                <a:lnTo>
                  <a:pt x="4685" y="860"/>
                </a:lnTo>
                <a:lnTo>
                  <a:pt x="4689" y="860"/>
                </a:lnTo>
                <a:lnTo>
                  <a:pt x="4691" y="860"/>
                </a:lnTo>
                <a:lnTo>
                  <a:pt x="4693" y="860"/>
                </a:lnTo>
                <a:lnTo>
                  <a:pt x="4696" y="862"/>
                </a:lnTo>
                <a:lnTo>
                  <a:pt x="4696" y="862"/>
                </a:lnTo>
                <a:lnTo>
                  <a:pt x="4698" y="864"/>
                </a:lnTo>
                <a:lnTo>
                  <a:pt x="4700" y="866"/>
                </a:lnTo>
                <a:lnTo>
                  <a:pt x="4702" y="868"/>
                </a:lnTo>
                <a:lnTo>
                  <a:pt x="4702" y="868"/>
                </a:lnTo>
                <a:lnTo>
                  <a:pt x="4704" y="872"/>
                </a:lnTo>
                <a:lnTo>
                  <a:pt x="4704" y="872"/>
                </a:lnTo>
                <a:lnTo>
                  <a:pt x="4704" y="868"/>
                </a:lnTo>
                <a:lnTo>
                  <a:pt x="4704" y="868"/>
                </a:lnTo>
                <a:lnTo>
                  <a:pt x="4702" y="866"/>
                </a:lnTo>
                <a:lnTo>
                  <a:pt x="4700" y="864"/>
                </a:lnTo>
                <a:lnTo>
                  <a:pt x="4700" y="862"/>
                </a:lnTo>
                <a:lnTo>
                  <a:pt x="4698" y="860"/>
                </a:lnTo>
                <a:lnTo>
                  <a:pt x="4698" y="858"/>
                </a:lnTo>
                <a:lnTo>
                  <a:pt x="4698" y="856"/>
                </a:lnTo>
                <a:lnTo>
                  <a:pt x="4696" y="853"/>
                </a:lnTo>
                <a:lnTo>
                  <a:pt x="4696" y="849"/>
                </a:lnTo>
                <a:lnTo>
                  <a:pt x="4691" y="841"/>
                </a:lnTo>
                <a:lnTo>
                  <a:pt x="4689" y="837"/>
                </a:lnTo>
                <a:lnTo>
                  <a:pt x="4687" y="824"/>
                </a:lnTo>
                <a:lnTo>
                  <a:pt x="4687" y="822"/>
                </a:lnTo>
                <a:lnTo>
                  <a:pt x="4687" y="822"/>
                </a:lnTo>
                <a:lnTo>
                  <a:pt x="4685" y="820"/>
                </a:lnTo>
                <a:lnTo>
                  <a:pt x="4685" y="820"/>
                </a:lnTo>
                <a:lnTo>
                  <a:pt x="4685" y="818"/>
                </a:lnTo>
                <a:lnTo>
                  <a:pt x="4683" y="818"/>
                </a:lnTo>
                <a:lnTo>
                  <a:pt x="4683" y="816"/>
                </a:lnTo>
                <a:lnTo>
                  <a:pt x="4683" y="814"/>
                </a:lnTo>
                <a:lnTo>
                  <a:pt x="4683" y="811"/>
                </a:lnTo>
                <a:lnTo>
                  <a:pt x="4683" y="809"/>
                </a:lnTo>
                <a:lnTo>
                  <a:pt x="4681" y="807"/>
                </a:lnTo>
                <a:lnTo>
                  <a:pt x="4681" y="803"/>
                </a:lnTo>
                <a:lnTo>
                  <a:pt x="4683" y="801"/>
                </a:lnTo>
                <a:lnTo>
                  <a:pt x="4683" y="799"/>
                </a:lnTo>
                <a:lnTo>
                  <a:pt x="4683" y="799"/>
                </a:lnTo>
                <a:lnTo>
                  <a:pt x="4685" y="797"/>
                </a:lnTo>
                <a:lnTo>
                  <a:pt x="4685" y="795"/>
                </a:lnTo>
                <a:lnTo>
                  <a:pt x="4685" y="791"/>
                </a:lnTo>
                <a:lnTo>
                  <a:pt x="4683" y="786"/>
                </a:lnTo>
                <a:lnTo>
                  <a:pt x="4683" y="786"/>
                </a:lnTo>
                <a:lnTo>
                  <a:pt x="4683" y="784"/>
                </a:lnTo>
                <a:lnTo>
                  <a:pt x="4681" y="780"/>
                </a:lnTo>
                <a:lnTo>
                  <a:pt x="4679" y="774"/>
                </a:lnTo>
                <a:lnTo>
                  <a:pt x="4679" y="774"/>
                </a:lnTo>
                <a:lnTo>
                  <a:pt x="4679" y="772"/>
                </a:lnTo>
                <a:lnTo>
                  <a:pt x="4679" y="772"/>
                </a:lnTo>
                <a:lnTo>
                  <a:pt x="4679" y="770"/>
                </a:lnTo>
                <a:lnTo>
                  <a:pt x="4679" y="767"/>
                </a:lnTo>
                <a:lnTo>
                  <a:pt x="4679" y="767"/>
                </a:lnTo>
                <a:lnTo>
                  <a:pt x="4677" y="763"/>
                </a:lnTo>
                <a:lnTo>
                  <a:pt x="4675" y="761"/>
                </a:lnTo>
                <a:lnTo>
                  <a:pt x="4675" y="763"/>
                </a:lnTo>
                <a:lnTo>
                  <a:pt x="4675" y="763"/>
                </a:lnTo>
                <a:lnTo>
                  <a:pt x="4673" y="765"/>
                </a:lnTo>
                <a:lnTo>
                  <a:pt x="4670" y="765"/>
                </a:lnTo>
                <a:lnTo>
                  <a:pt x="4673" y="767"/>
                </a:lnTo>
                <a:lnTo>
                  <a:pt x="4675" y="772"/>
                </a:lnTo>
                <a:lnTo>
                  <a:pt x="4675" y="772"/>
                </a:lnTo>
                <a:lnTo>
                  <a:pt x="4675" y="774"/>
                </a:lnTo>
                <a:lnTo>
                  <a:pt x="4675" y="776"/>
                </a:lnTo>
                <a:lnTo>
                  <a:pt x="4675" y="776"/>
                </a:lnTo>
                <a:lnTo>
                  <a:pt x="4675" y="776"/>
                </a:lnTo>
                <a:lnTo>
                  <a:pt x="4673" y="776"/>
                </a:lnTo>
                <a:lnTo>
                  <a:pt x="4673" y="778"/>
                </a:lnTo>
                <a:lnTo>
                  <a:pt x="4673" y="780"/>
                </a:lnTo>
                <a:lnTo>
                  <a:pt x="4673" y="780"/>
                </a:lnTo>
                <a:lnTo>
                  <a:pt x="4670" y="782"/>
                </a:lnTo>
                <a:lnTo>
                  <a:pt x="4670" y="782"/>
                </a:lnTo>
                <a:lnTo>
                  <a:pt x="4670" y="782"/>
                </a:lnTo>
                <a:lnTo>
                  <a:pt x="4668" y="780"/>
                </a:lnTo>
                <a:lnTo>
                  <a:pt x="4666" y="780"/>
                </a:lnTo>
                <a:lnTo>
                  <a:pt x="4664" y="780"/>
                </a:lnTo>
                <a:lnTo>
                  <a:pt x="4662" y="782"/>
                </a:lnTo>
                <a:lnTo>
                  <a:pt x="4662" y="782"/>
                </a:lnTo>
                <a:lnTo>
                  <a:pt x="4662" y="786"/>
                </a:lnTo>
                <a:lnTo>
                  <a:pt x="4662" y="788"/>
                </a:lnTo>
                <a:lnTo>
                  <a:pt x="4662" y="793"/>
                </a:lnTo>
                <a:lnTo>
                  <a:pt x="4662" y="799"/>
                </a:lnTo>
                <a:close/>
                <a:moveTo>
                  <a:pt x="4731" y="1663"/>
                </a:moveTo>
                <a:lnTo>
                  <a:pt x="4731" y="1663"/>
                </a:lnTo>
                <a:lnTo>
                  <a:pt x="4731" y="1663"/>
                </a:lnTo>
                <a:lnTo>
                  <a:pt x="4731" y="1663"/>
                </a:lnTo>
                <a:lnTo>
                  <a:pt x="4733" y="1663"/>
                </a:lnTo>
                <a:lnTo>
                  <a:pt x="4733" y="1663"/>
                </a:lnTo>
                <a:lnTo>
                  <a:pt x="4735" y="1663"/>
                </a:lnTo>
                <a:lnTo>
                  <a:pt x="4737" y="1663"/>
                </a:lnTo>
                <a:lnTo>
                  <a:pt x="4740" y="1663"/>
                </a:lnTo>
                <a:lnTo>
                  <a:pt x="4740" y="1663"/>
                </a:lnTo>
                <a:lnTo>
                  <a:pt x="4742" y="1661"/>
                </a:lnTo>
                <a:lnTo>
                  <a:pt x="4742" y="1661"/>
                </a:lnTo>
                <a:lnTo>
                  <a:pt x="4744" y="1661"/>
                </a:lnTo>
                <a:lnTo>
                  <a:pt x="4744" y="1661"/>
                </a:lnTo>
                <a:lnTo>
                  <a:pt x="4744" y="1661"/>
                </a:lnTo>
                <a:lnTo>
                  <a:pt x="4744" y="1661"/>
                </a:lnTo>
                <a:lnTo>
                  <a:pt x="4744" y="1661"/>
                </a:lnTo>
                <a:lnTo>
                  <a:pt x="4744" y="1661"/>
                </a:lnTo>
                <a:lnTo>
                  <a:pt x="4744" y="1661"/>
                </a:lnTo>
                <a:lnTo>
                  <a:pt x="4737" y="1658"/>
                </a:lnTo>
                <a:lnTo>
                  <a:pt x="4735" y="1658"/>
                </a:lnTo>
                <a:lnTo>
                  <a:pt x="4733" y="1661"/>
                </a:lnTo>
                <a:lnTo>
                  <a:pt x="4733" y="1658"/>
                </a:lnTo>
                <a:lnTo>
                  <a:pt x="4731" y="1661"/>
                </a:lnTo>
                <a:lnTo>
                  <a:pt x="4731" y="1661"/>
                </a:lnTo>
                <a:lnTo>
                  <a:pt x="4731" y="1663"/>
                </a:lnTo>
                <a:lnTo>
                  <a:pt x="4731" y="1663"/>
                </a:lnTo>
                <a:close/>
                <a:moveTo>
                  <a:pt x="4790" y="667"/>
                </a:moveTo>
                <a:lnTo>
                  <a:pt x="4792" y="667"/>
                </a:lnTo>
                <a:lnTo>
                  <a:pt x="4792" y="665"/>
                </a:lnTo>
                <a:lnTo>
                  <a:pt x="4790" y="665"/>
                </a:lnTo>
                <a:lnTo>
                  <a:pt x="4790" y="667"/>
                </a:lnTo>
                <a:lnTo>
                  <a:pt x="4788" y="667"/>
                </a:lnTo>
                <a:lnTo>
                  <a:pt x="4788" y="667"/>
                </a:lnTo>
                <a:lnTo>
                  <a:pt x="4788" y="669"/>
                </a:lnTo>
                <a:lnTo>
                  <a:pt x="4790" y="667"/>
                </a:lnTo>
                <a:close/>
                <a:moveTo>
                  <a:pt x="4784" y="1665"/>
                </a:moveTo>
                <a:lnTo>
                  <a:pt x="4781" y="1665"/>
                </a:lnTo>
                <a:lnTo>
                  <a:pt x="4779" y="1667"/>
                </a:lnTo>
                <a:lnTo>
                  <a:pt x="4781" y="1667"/>
                </a:lnTo>
                <a:lnTo>
                  <a:pt x="4781" y="1667"/>
                </a:lnTo>
                <a:lnTo>
                  <a:pt x="4781" y="1669"/>
                </a:lnTo>
                <a:lnTo>
                  <a:pt x="4784" y="1669"/>
                </a:lnTo>
                <a:lnTo>
                  <a:pt x="4784" y="1669"/>
                </a:lnTo>
                <a:lnTo>
                  <a:pt x="4788" y="1669"/>
                </a:lnTo>
                <a:lnTo>
                  <a:pt x="4788" y="1669"/>
                </a:lnTo>
                <a:lnTo>
                  <a:pt x="4788" y="1667"/>
                </a:lnTo>
                <a:lnTo>
                  <a:pt x="4788" y="1667"/>
                </a:lnTo>
                <a:lnTo>
                  <a:pt x="4788" y="1667"/>
                </a:lnTo>
                <a:lnTo>
                  <a:pt x="4784" y="1665"/>
                </a:lnTo>
                <a:close/>
                <a:moveTo>
                  <a:pt x="4786" y="916"/>
                </a:moveTo>
                <a:lnTo>
                  <a:pt x="4779" y="921"/>
                </a:lnTo>
                <a:lnTo>
                  <a:pt x="4777" y="923"/>
                </a:lnTo>
                <a:lnTo>
                  <a:pt x="4775" y="923"/>
                </a:lnTo>
                <a:lnTo>
                  <a:pt x="4773" y="927"/>
                </a:lnTo>
                <a:lnTo>
                  <a:pt x="4773" y="927"/>
                </a:lnTo>
                <a:lnTo>
                  <a:pt x="4777" y="927"/>
                </a:lnTo>
                <a:lnTo>
                  <a:pt x="4779" y="925"/>
                </a:lnTo>
                <a:lnTo>
                  <a:pt x="4779" y="923"/>
                </a:lnTo>
                <a:lnTo>
                  <a:pt x="4781" y="923"/>
                </a:lnTo>
                <a:lnTo>
                  <a:pt x="4784" y="921"/>
                </a:lnTo>
                <a:lnTo>
                  <a:pt x="4784" y="921"/>
                </a:lnTo>
                <a:lnTo>
                  <a:pt x="4788" y="916"/>
                </a:lnTo>
                <a:lnTo>
                  <a:pt x="4786" y="916"/>
                </a:lnTo>
                <a:lnTo>
                  <a:pt x="4786" y="916"/>
                </a:lnTo>
                <a:close/>
                <a:moveTo>
                  <a:pt x="4641" y="975"/>
                </a:moveTo>
                <a:lnTo>
                  <a:pt x="4639" y="977"/>
                </a:lnTo>
                <a:lnTo>
                  <a:pt x="4637" y="977"/>
                </a:lnTo>
                <a:lnTo>
                  <a:pt x="4637" y="979"/>
                </a:lnTo>
                <a:lnTo>
                  <a:pt x="4635" y="979"/>
                </a:lnTo>
                <a:lnTo>
                  <a:pt x="4635" y="979"/>
                </a:lnTo>
                <a:lnTo>
                  <a:pt x="4635" y="981"/>
                </a:lnTo>
                <a:lnTo>
                  <a:pt x="4633" y="983"/>
                </a:lnTo>
                <a:lnTo>
                  <a:pt x="4633" y="983"/>
                </a:lnTo>
                <a:lnTo>
                  <a:pt x="4633" y="986"/>
                </a:lnTo>
                <a:lnTo>
                  <a:pt x="4635" y="988"/>
                </a:lnTo>
                <a:lnTo>
                  <a:pt x="4637" y="990"/>
                </a:lnTo>
                <a:lnTo>
                  <a:pt x="4637" y="990"/>
                </a:lnTo>
                <a:lnTo>
                  <a:pt x="4637" y="992"/>
                </a:lnTo>
                <a:lnTo>
                  <a:pt x="4637" y="994"/>
                </a:lnTo>
                <a:lnTo>
                  <a:pt x="4637" y="996"/>
                </a:lnTo>
                <a:lnTo>
                  <a:pt x="4635" y="998"/>
                </a:lnTo>
                <a:lnTo>
                  <a:pt x="4637" y="998"/>
                </a:lnTo>
                <a:lnTo>
                  <a:pt x="4637" y="1000"/>
                </a:lnTo>
                <a:lnTo>
                  <a:pt x="4637" y="1000"/>
                </a:lnTo>
                <a:lnTo>
                  <a:pt x="4639" y="1000"/>
                </a:lnTo>
                <a:lnTo>
                  <a:pt x="4639" y="1000"/>
                </a:lnTo>
                <a:lnTo>
                  <a:pt x="4641" y="998"/>
                </a:lnTo>
                <a:lnTo>
                  <a:pt x="4643" y="998"/>
                </a:lnTo>
                <a:lnTo>
                  <a:pt x="4643" y="996"/>
                </a:lnTo>
                <a:lnTo>
                  <a:pt x="4645" y="994"/>
                </a:lnTo>
                <a:lnTo>
                  <a:pt x="4645" y="994"/>
                </a:lnTo>
                <a:lnTo>
                  <a:pt x="4647" y="994"/>
                </a:lnTo>
                <a:lnTo>
                  <a:pt x="4649" y="994"/>
                </a:lnTo>
                <a:lnTo>
                  <a:pt x="4649" y="994"/>
                </a:lnTo>
                <a:lnTo>
                  <a:pt x="4652" y="994"/>
                </a:lnTo>
                <a:lnTo>
                  <a:pt x="4652" y="994"/>
                </a:lnTo>
                <a:lnTo>
                  <a:pt x="4652" y="994"/>
                </a:lnTo>
                <a:lnTo>
                  <a:pt x="4649" y="992"/>
                </a:lnTo>
                <a:lnTo>
                  <a:pt x="4647" y="988"/>
                </a:lnTo>
                <a:lnTo>
                  <a:pt x="4645" y="988"/>
                </a:lnTo>
                <a:lnTo>
                  <a:pt x="4645" y="988"/>
                </a:lnTo>
                <a:lnTo>
                  <a:pt x="4643" y="988"/>
                </a:lnTo>
                <a:lnTo>
                  <a:pt x="4641" y="988"/>
                </a:lnTo>
                <a:lnTo>
                  <a:pt x="4641" y="986"/>
                </a:lnTo>
                <a:lnTo>
                  <a:pt x="4641" y="986"/>
                </a:lnTo>
                <a:lnTo>
                  <a:pt x="4641" y="983"/>
                </a:lnTo>
                <a:lnTo>
                  <a:pt x="4641" y="983"/>
                </a:lnTo>
                <a:lnTo>
                  <a:pt x="4641" y="981"/>
                </a:lnTo>
                <a:lnTo>
                  <a:pt x="4643" y="981"/>
                </a:lnTo>
                <a:lnTo>
                  <a:pt x="4643" y="981"/>
                </a:lnTo>
                <a:lnTo>
                  <a:pt x="4645" y="981"/>
                </a:lnTo>
                <a:lnTo>
                  <a:pt x="4645" y="981"/>
                </a:lnTo>
                <a:lnTo>
                  <a:pt x="4647" y="981"/>
                </a:lnTo>
                <a:lnTo>
                  <a:pt x="4649" y="983"/>
                </a:lnTo>
                <a:lnTo>
                  <a:pt x="4649" y="986"/>
                </a:lnTo>
                <a:lnTo>
                  <a:pt x="4656" y="981"/>
                </a:lnTo>
                <a:lnTo>
                  <a:pt x="4662" y="981"/>
                </a:lnTo>
                <a:lnTo>
                  <a:pt x="4666" y="981"/>
                </a:lnTo>
                <a:lnTo>
                  <a:pt x="4673" y="986"/>
                </a:lnTo>
                <a:lnTo>
                  <a:pt x="4679" y="988"/>
                </a:lnTo>
                <a:lnTo>
                  <a:pt x="4681" y="990"/>
                </a:lnTo>
                <a:lnTo>
                  <a:pt x="4683" y="990"/>
                </a:lnTo>
                <a:lnTo>
                  <a:pt x="4683" y="990"/>
                </a:lnTo>
                <a:lnTo>
                  <a:pt x="4683" y="990"/>
                </a:lnTo>
                <a:lnTo>
                  <a:pt x="4685" y="988"/>
                </a:lnTo>
                <a:lnTo>
                  <a:pt x="4685" y="988"/>
                </a:lnTo>
                <a:lnTo>
                  <a:pt x="4685" y="986"/>
                </a:lnTo>
                <a:lnTo>
                  <a:pt x="4685" y="983"/>
                </a:lnTo>
                <a:lnTo>
                  <a:pt x="4687" y="979"/>
                </a:lnTo>
                <a:lnTo>
                  <a:pt x="4691" y="977"/>
                </a:lnTo>
                <a:lnTo>
                  <a:pt x="4693" y="975"/>
                </a:lnTo>
                <a:lnTo>
                  <a:pt x="4698" y="973"/>
                </a:lnTo>
                <a:lnTo>
                  <a:pt x="4698" y="973"/>
                </a:lnTo>
                <a:lnTo>
                  <a:pt x="4702" y="975"/>
                </a:lnTo>
                <a:lnTo>
                  <a:pt x="4704" y="975"/>
                </a:lnTo>
                <a:lnTo>
                  <a:pt x="4706" y="973"/>
                </a:lnTo>
                <a:lnTo>
                  <a:pt x="4708" y="973"/>
                </a:lnTo>
                <a:lnTo>
                  <a:pt x="4708" y="973"/>
                </a:lnTo>
                <a:lnTo>
                  <a:pt x="4710" y="971"/>
                </a:lnTo>
                <a:lnTo>
                  <a:pt x="4712" y="971"/>
                </a:lnTo>
                <a:lnTo>
                  <a:pt x="4712" y="971"/>
                </a:lnTo>
                <a:lnTo>
                  <a:pt x="4714" y="971"/>
                </a:lnTo>
                <a:lnTo>
                  <a:pt x="4717" y="971"/>
                </a:lnTo>
                <a:lnTo>
                  <a:pt x="4717" y="969"/>
                </a:lnTo>
                <a:lnTo>
                  <a:pt x="4717" y="969"/>
                </a:lnTo>
                <a:lnTo>
                  <a:pt x="4719" y="967"/>
                </a:lnTo>
                <a:lnTo>
                  <a:pt x="4721" y="967"/>
                </a:lnTo>
                <a:lnTo>
                  <a:pt x="4719" y="967"/>
                </a:lnTo>
                <a:lnTo>
                  <a:pt x="4719" y="967"/>
                </a:lnTo>
                <a:lnTo>
                  <a:pt x="4717" y="967"/>
                </a:lnTo>
                <a:lnTo>
                  <a:pt x="4714" y="969"/>
                </a:lnTo>
                <a:lnTo>
                  <a:pt x="4714" y="969"/>
                </a:lnTo>
                <a:lnTo>
                  <a:pt x="4712" y="969"/>
                </a:lnTo>
                <a:lnTo>
                  <a:pt x="4712" y="965"/>
                </a:lnTo>
                <a:lnTo>
                  <a:pt x="4712" y="962"/>
                </a:lnTo>
                <a:lnTo>
                  <a:pt x="4710" y="962"/>
                </a:lnTo>
                <a:lnTo>
                  <a:pt x="4710" y="960"/>
                </a:lnTo>
                <a:lnTo>
                  <a:pt x="4710" y="958"/>
                </a:lnTo>
                <a:lnTo>
                  <a:pt x="4712" y="954"/>
                </a:lnTo>
                <a:lnTo>
                  <a:pt x="4714" y="952"/>
                </a:lnTo>
                <a:lnTo>
                  <a:pt x="4714" y="950"/>
                </a:lnTo>
                <a:lnTo>
                  <a:pt x="4714" y="950"/>
                </a:lnTo>
                <a:lnTo>
                  <a:pt x="4712" y="950"/>
                </a:lnTo>
                <a:lnTo>
                  <a:pt x="4710" y="952"/>
                </a:lnTo>
                <a:lnTo>
                  <a:pt x="4706" y="956"/>
                </a:lnTo>
                <a:lnTo>
                  <a:pt x="4706" y="956"/>
                </a:lnTo>
                <a:lnTo>
                  <a:pt x="4704" y="956"/>
                </a:lnTo>
                <a:lnTo>
                  <a:pt x="4702" y="956"/>
                </a:lnTo>
                <a:lnTo>
                  <a:pt x="4702" y="956"/>
                </a:lnTo>
                <a:lnTo>
                  <a:pt x="4696" y="954"/>
                </a:lnTo>
                <a:lnTo>
                  <a:pt x="4693" y="954"/>
                </a:lnTo>
                <a:lnTo>
                  <a:pt x="4693" y="954"/>
                </a:lnTo>
                <a:lnTo>
                  <a:pt x="4691" y="954"/>
                </a:lnTo>
                <a:lnTo>
                  <a:pt x="4691" y="954"/>
                </a:lnTo>
                <a:lnTo>
                  <a:pt x="4689" y="952"/>
                </a:lnTo>
                <a:lnTo>
                  <a:pt x="4687" y="950"/>
                </a:lnTo>
                <a:lnTo>
                  <a:pt x="4683" y="948"/>
                </a:lnTo>
                <a:lnTo>
                  <a:pt x="4681" y="946"/>
                </a:lnTo>
                <a:lnTo>
                  <a:pt x="4677" y="944"/>
                </a:lnTo>
                <a:lnTo>
                  <a:pt x="4675" y="941"/>
                </a:lnTo>
                <a:lnTo>
                  <a:pt x="4670" y="935"/>
                </a:lnTo>
                <a:lnTo>
                  <a:pt x="4668" y="933"/>
                </a:lnTo>
                <a:lnTo>
                  <a:pt x="4664" y="931"/>
                </a:lnTo>
                <a:lnTo>
                  <a:pt x="4664" y="929"/>
                </a:lnTo>
                <a:lnTo>
                  <a:pt x="4664" y="929"/>
                </a:lnTo>
                <a:lnTo>
                  <a:pt x="4664" y="929"/>
                </a:lnTo>
                <a:lnTo>
                  <a:pt x="4662" y="931"/>
                </a:lnTo>
                <a:lnTo>
                  <a:pt x="4662" y="931"/>
                </a:lnTo>
                <a:lnTo>
                  <a:pt x="4660" y="931"/>
                </a:lnTo>
                <a:lnTo>
                  <a:pt x="4660" y="931"/>
                </a:lnTo>
                <a:lnTo>
                  <a:pt x="4660" y="931"/>
                </a:lnTo>
                <a:lnTo>
                  <a:pt x="4660" y="933"/>
                </a:lnTo>
                <a:lnTo>
                  <a:pt x="4658" y="935"/>
                </a:lnTo>
                <a:lnTo>
                  <a:pt x="4660" y="937"/>
                </a:lnTo>
                <a:lnTo>
                  <a:pt x="4660" y="939"/>
                </a:lnTo>
                <a:lnTo>
                  <a:pt x="4662" y="944"/>
                </a:lnTo>
                <a:lnTo>
                  <a:pt x="4662" y="948"/>
                </a:lnTo>
                <a:lnTo>
                  <a:pt x="4660" y="950"/>
                </a:lnTo>
                <a:lnTo>
                  <a:pt x="4660" y="952"/>
                </a:lnTo>
                <a:lnTo>
                  <a:pt x="4660" y="956"/>
                </a:lnTo>
                <a:lnTo>
                  <a:pt x="4660" y="956"/>
                </a:lnTo>
                <a:lnTo>
                  <a:pt x="4658" y="960"/>
                </a:lnTo>
                <a:lnTo>
                  <a:pt x="4656" y="962"/>
                </a:lnTo>
                <a:lnTo>
                  <a:pt x="4656" y="965"/>
                </a:lnTo>
                <a:lnTo>
                  <a:pt x="4656" y="967"/>
                </a:lnTo>
                <a:lnTo>
                  <a:pt x="4656" y="969"/>
                </a:lnTo>
                <a:lnTo>
                  <a:pt x="4654" y="969"/>
                </a:lnTo>
                <a:lnTo>
                  <a:pt x="4654" y="971"/>
                </a:lnTo>
                <a:lnTo>
                  <a:pt x="4652" y="971"/>
                </a:lnTo>
                <a:lnTo>
                  <a:pt x="4649" y="969"/>
                </a:lnTo>
                <a:lnTo>
                  <a:pt x="4647" y="969"/>
                </a:lnTo>
                <a:lnTo>
                  <a:pt x="4647" y="969"/>
                </a:lnTo>
                <a:lnTo>
                  <a:pt x="4645" y="967"/>
                </a:lnTo>
                <a:lnTo>
                  <a:pt x="4643" y="967"/>
                </a:lnTo>
                <a:lnTo>
                  <a:pt x="4641" y="969"/>
                </a:lnTo>
                <a:lnTo>
                  <a:pt x="4641" y="969"/>
                </a:lnTo>
                <a:lnTo>
                  <a:pt x="4641" y="971"/>
                </a:lnTo>
                <a:lnTo>
                  <a:pt x="4643" y="973"/>
                </a:lnTo>
                <a:lnTo>
                  <a:pt x="4643" y="973"/>
                </a:lnTo>
                <a:lnTo>
                  <a:pt x="4641" y="975"/>
                </a:lnTo>
                <a:close/>
                <a:moveTo>
                  <a:pt x="4629" y="990"/>
                </a:moveTo>
                <a:lnTo>
                  <a:pt x="4629" y="990"/>
                </a:lnTo>
                <a:lnTo>
                  <a:pt x="4629" y="986"/>
                </a:lnTo>
                <a:lnTo>
                  <a:pt x="4629" y="986"/>
                </a:lnTo>
                <a:lnTo>
                  <a:pt x="4629" y="988"/>
                </a:lnTo>
                <a:lnTo>
                  <a:pt x="4626" y="988"/>
                </a:lnTo>
                <a:lnTo>
                  <a:pt x="4629" y="990"/>
                </a:lnTo>
                <a:lnTo>
                  <a:pt x="4629" y="990"/>
                </a:lnTo>
                <a:lnTo>
                  <a:pt x="4629" y="990"/>
                </a:lnTo>
                <a:close/>
                <a:moveTo>
                  <a:pt x="4652" y="931"/>
                </a:moveTo>
                <a:lnTo>
                  <a:pt x="4652" y="931"/>
                </a:lnTo>
                <a:lnTo>
                  <a:pt x="4652" y="931"/>
                </a:lnTo>
                <a:lnTo>
                  <a:pt x="4649" y="929"/>
                </a:lnTo>
                <a:lnTo>
                  <a:pt x="4649" y="929"/>
                </a:lnTo>
                <a:lnTo>
                  <a:pt x="4649" y="931"/>
                </a:lnTo>
                <a:lnTo>
                  <a:pt x="4652" y="933"/>
                </a:lnTo>
                <a:lnTo>
                  <a:pt x="4652" y="931"/>
                </a:lnTo>
                <a:close/>
                <a:moveTo>
                  <a:pt x="4825" y="889"/>
                </a:moveTo>
                <a:lnTo>
                  <a:pt x="4825" y="887"/>
                </a:lnTo>
                <a:lnTo>
                  <a:pt x="4825" y="887"/>
                </a:lnTo>
                <a:lnTo>
                  <a:pt x="4823" y="889"/>
                </a:lnTo>
                <a:lnTo>
                  <a:pt x="4823" y="889"/>
                </a:lnTo>
                <a:lnTo>
                  <a:pt x="4825" y="889"/>
                </a:lnTo>
                <a:lnTo>
                  <a:pt x="4825" y="889"/>
                </a:lnTo>
                <a:close/>
                <a:moveTo>
                  <a:pt x="4654" y="935"/>
                </a:moveTo>
                <a:lnTo>
                  <a:pt x="4654" y="935"/>
                </a:lnTo>
                <a:lnTo>
                  <a:pt x="4656" y="935"/>
                </a:lnTo>
                <a:lnTo>
                  <a:pt x="4656" y="935"/>
                </a:lnTo>
                <a:lnTo>
                  <a:pt x="4654" y="933"/>
                </a:lnTo>
                <a:lnTo>
                  <a:pt x="4654" y="933"/>
                </a:lnTo>
                <a:lnTo>
                  <a:pt x="4652" y="935"/>
                </a:lnTo>
                <a:lnTo>
                  <a:pt x="4652" y="935"/>
                </a:lnTo>
                <a:lnTo>
                  <a:pt x="4654" y="935"/>
                </a:lnTo>
                <a:close/>
                <a:moveTo>
                  <a:pt x="4811" y="1671"/>
                </a:moveTo>
                <a:lnTo>
                  <a:pt x="4809" y="1671"/>
                </a:lnTo>
                <a:lnTo>
                  <a:pt x="4809" y="1671"/>
                </a:lnTo>
                <a:lnTo>
                  <a:pt x="4809" y="1671"/>
                </a:lnTo>
                <a:lnTo>
                  <a:pt x="4809" y="1671"/>
                </a:lnTo>
                <a:lnTo>
                  <a:pt x="4811" y="1671"/>
                </a:lnTo>
                <a:lnTo>
                  <a:pt x="4811" y="1671"/>
                </a:lnTo>
                <a:close/>
                <a:moveTo>
                  <a:pt x="4813" y="900"/>
                </a:moveTo>
                <a:lnTo>
                  <a:pt x="4813" y="900"/>
                </a:lnTo>
                <a:lnTo>
                  <a:pt x="4811" y="902"/>
                </a:lnTo>
                <a:lnTo>
                  <a:pt x="4809" y="904"/>
                </a:lnTo>
                <a:lnTo>
                  <a:pt x="4807" y="904"/>
                </a:lnTo>
                <a:lnTo>
                  <a:pt x="4807" y="906"/>
                </a:lnTo>
                <a:lnTo>
                  <a:pt x="4807" y="906"/>
                </a:lnTo>
                <a:lnTo>
                  <a:pt x="4807" y="906"/>
                </a:lnTo>
                <a:lnTo>
                  <a:pt x="4811" y="904"/>
                </a:lnTo>
                <a:lnTo>
                  <a:pt x="4813" y="900"/>
                </a:lnTo>
                <a:lnTo>
                  <a:pt x="4813" y="900"/>
                </a:lnTo>
                <a:close/>
                <a:moveTo>
                  <a:pt x="4809" y="1524"/>
                </a:moveTo>
                <a:lnTo>
                  <a:pt x="4809" y="1524"/>
                </a:lnTo>
                <a:lnTo>
                  <a:pt x="4809" y="1524"/>
                </a:lnTo>
                <a:lnTo>
                  <a:pt x="4809" y="1524"/>
                </a:lnTo>
                <a:lnTo>
                  <a:pt x="4809" y="1524"/>
                </a:lnTo>
                <a:lnTo>
                  <a:pt x="4809" y="1524"/>
                </a:lnTo>
                <a:lnTo>
                  <a:pt x="4809" y="1524"/>
                </a:lnTo>
                <a:lnTo>
                  <a:pt x="4809" y="1524"/>
                </a:lnTo>
                <a:lnTo>
                  <a:pt x="4809" y="1524"/>
                </a:lnTo>
                <a:close/>
                <a:moveTo>
                  <a:pt x="4819" y="1675"/>
                </a:moveTo>
                <a:lnTo>
                  <a:pt x="4819" y="1675"/>
                </a:lnTo>
                <a:lnTo>
                  <a:pt x="4817" y="1675"/>
                </a:lnTo>
                <a:lnTo>
                  <a:pt x="4817" y="1675"/>
                </a:lnTo>
                <a:lnTo>
                  <a:pt x="4819" y="1677"/>
                </a:lnTo>
                <a:lnTo>
                  <a:pt x="4819" y="1677"/>
                </a:lnTo>
                <a:lnTo>
                  <a:pt x="4819" y="1675"/>
                </a:lnTo>
                <a:close/>
                <a:moveTo>
                  <a:pt x="4775" y="1650"/>
                </a:moveTo>
                <a:lnTo>
                  <a:pt x="4775" y="1652"/>
                </a:lnTo>
                <a:lnTo>
                  <a:pt x="4775" y="1652"/>
                </a:lnTo>
                <a:lnTo>
                  <a:pt x="4775" y="1654"/>
                </a:lnTo>
                <a:lnTo>
                  <a:pt x="4777" y="1654"/>
                </a:lnTo>
                <a:lnTo>
                  <a:pt x="4777" y="1654"/>
                </a:lnTo>
                <a:lnTo>
                  <a:pt x="4777" y="1654"/>
                </a:lnTo>
                <a:lnTo>
                  <a:pt x="4777" y="1652"/>
                </a:lnTo>
                <a:lnTo>
                  <a:pt x="4775" y="1650"/>
                </a:lnTo>
                <a:lnTo>
                  <a:pt x="4775" y="1650"/>
                </a:lnTo>
                <a:close/>
                <a:moveTo>
                  <a:pt x="4792" y="1671"/>
                </a:moveTo>
                <a:lnTo>
                  <a:pt x="4794" y="1671"/>
                </a:lnTo>
                <a:lnTo>
                  <a:pt x="4794" y="1671"/>
                </a:lnTo>
                <a:lnTo>
                  <a:pt x="4796" y="1671"/>
                </a:lnTo>
                <a:lnTo>
                  <a:pt x="4800" y="1675"/>
                </a:lnTo>
                <a:lnTo>
                  <a:pt x="4802" y="1675"/>
                </a:lnTo>
                <a:lnTo>
                  <a:pt x="4805" y="1677"/>
                </a:lnTo>
                <a:lnTo>
                  <a:pt x="4807" y="1679"/>
                </a:lnTo>
                <a:lnTo>
                  <a:pt x="4809" y="1679"/>
                </a:lnTo>
                <a:lnTo>
                  <a:pt x="4809" y="1682"/>
                </a:lnTo>
                <a:lnTo>
                  <a:pt x="4811" y="1682"/>
                </a:lnTo>
                <a:lnTo>
                  <a:pt x="4811" y="1682"/>
                </a:lnTo>
                <a:lnTo>
                  <a:pt x="4813" y="1682"/>
                </a:lnTo>
                <a:lnTo>
                  <a:pt x="4813" y="1682"/>
                </a:lnTo>
                <a:lnTo>
                  <a:pt x="4815" y="1684"/>
                </a:lnTo>
                <a:lnTo>
                  <a:pt x="4819" y="1688"/>
                </a:lnTo>
                <a:lnTo>
                  <a:pt x="4819" y="1690"/>
                </a:lnTo>
                <a:lnTo>
                  <a:pt x="4819" y="1692"/>
                </a:lnTo>
                <a:lnTo>
                  <a:pt x="4819" y="1694"/>
                </a:lnTo>
                <a:lnTo>
                  <a:pt x="4819" y="1694"/>
                </a:lnTo>
                <a:lnTo>
                  <a:pt x="4819" y="1696"/>
                </a:lnTo>
                <a:lnTo>
                  <a:pt x="4821" y="1698"/>
                </a:lnTo>
                <a:lnTo>
                  <a:pt x="4821" y="1698"/>
                </a:lnTo>
                <a:lnTo>
                  <a:pt x="4821" y="1700"/>
                </a:lnTo>
                <a:lnTo>
                  <a:pt x="4823" y="1700"/>
                </a:lnTo>
                <a:lnTo>
                  <a:pt x="4823" y="1700"/>
                </a:lnTo>
                <a:lnTo>
                  <a:pt x="4825" y="1698"/>
                </a:lnTo>
                <a:lnTo>
                  <a:pt x="4825" y="1696"/>
                </a:lnTo>
                <a:lnTo>
                  <a:pt x="4825" y="1696"/>
                </a:lnTo>
                <a:lnTo>
                  <a:pt x="4825" y="1694"/>
                </a:lnTo>
                <a:lnTo>
                  <a:pt x="4825" y="1694"/>
                </a:lnTo>
                <a:lnTo>
                  <a:pt x="4825" y="1692"/>
                </a:lnTo>
                <a:lnTo>
                  <a:pt x="4825" y="1690"/>
                </a:lnTo>
                <a:lnTo>
                  <a:pt x="4815" y="1682"/>
                </a:lnTo>
                <a:lnTo>
                  <a:pt x="4815" y="1682"/>
                </a:lnTo>
                <a:lnTo>
                  <a:pt x="4813" y="1679"/>
                </a:lnTo>
                <a:lnTo>
                  <a:pt x="4811" y="1677"/>
                </a:lnTo>
                <a:lnTo>
                  <a:pt x="4811" y="1677"/>
                </a:lnTo>
                <a:lnTo>
                  <a:pt x="4807" y="1677"/>
                </a:lnTo>
                <a:lnTo>
                  <a:pt x="4805" y="1675"/>
                </a:lnTo>
                <a:lnTo>
                  <a:pt x="4805" y="1675"/>
                </a:lnTo>
                <a:lnTo>
                  <a:pt x="4802" y="1673"/>
                </a:lnTo>
                <a:lnTo>
                  <a:pt x="4800" y="1673"/>
                </a:lnTo>
                <a:lnTo>
                  <a:pt x="4798" y="1673"/>
                </a:lnTo>
                <a:lnTo>
                  <a:pt x="4798" y="1671"/>
                </a:lnTo>
                <a:lnTo>
                  <a:pt x="4796" y="1669"/>
                </a:lnTo>
                <a:lnTo>
                  <a:pt x="4792" y="1669"/>
                </a:lnTo>
                <a:lnTo>
                  <a:pt x="4792" y="1669"/>
                </a:lnTo>
                <a:lnTo>
                  <a:pt x="4792" y="1671"/>
                </a:lnTo>
                <a:lnTo>
                  <a:pt x="4792" y="1671"/>
                </a:lnTo>
                <a:close/>
                <a:moveTo>
                  <a:pt x="4769" y="1711"/>
                </a:moveTo>
                <a:lnTo>
                  <a:pt x="4769" y="1711"/>
                </a:lnTo>
                <a:lnTo>
                  <a:pt x="4767" y="1711"/>
                </a:lnTo>
                <a:lnTo>
                  <a:pt x="4763" y="1711"/>
                </a:lnTo>
                <a:lnTo>
                  <a:pt x="4763" y="1711"/>
                </a:lnTo>
                <a:lnTo>
                  <a:pt x="4761" y="1711"/>
                </a:lnTo>
                <a:lnTo>
                  <a:pt x="4761" y="1711"/>
                </a:lnTo>
                <a:lnTo>
                  <a:pt x="4761" y="1711"/>
                </a:lnTo>
                <a:lnTo>
                  <a:pt x="4758" y="1709"/>
                </a:lnTo>
                <a:lnTo>
                  <a:pt x="4756" y="1711"/>
                </a:lnTo>
                <a:lnTo>
                  <a:pt x="4756" y="1713"/>
                </a:lnTo>
                <a:lnTo>
                  <a:pt x="4758" y="1713"/>
                </a:lnTo>
                <a:lnTo>
                  <a:pt x="4758" y="1715"/>
                </a:lnTo>
                <a:lnTo>
                  <a:pt x="4761" y="1715"/>
                </a:lnTo>
                <a:lnTo>
                  <a:pt x="4763" y="1715"/>
                </a:lnTo>
                <a:lnTo>
                  <a:pt x="4763" y="1717"/>
                </a:lnTo>
                <a:lnTo>
                  <a:pt x="4767" y="1719"/>
                </a:lnTo>
                <a:lnTo>
                  <a:pt x="4769" y="1719"/>
                </a:lnTo>
                <a:lnTo>
                  <a:pt x="4771" y="1719"/>
                </a:lnTo>
                <a:lnTo>
                  <a:pt x="4771" y="1719"/>
                </a:lnTo>
                <a:lnTo>
                  <a:pt x="4773" y="1719"/>
                </a:lnTo>
                <a:lnTo>
                  <a:pt x="4775" y="1721"/>
                </a:lnTo>
                <a:lnTo>
                  <a:pt x="4775" y="1721"/>
                </a:lnTo>
                <a:lnTo>
                  <a:pt x="4777" y="1721"/>
                </a:lnTo>
                <a:lnTo>
                  <a:pt x="4779" y="1721"/>
                </a:lnTo>
                <a:lnTo>
                  <a:pt x="4784" y="1721"/>
                </a:lnTo>
                <a:lnTo>
                  <a:pt x="4788" y="1721"/>
                </a:lnTo>
                <a:lnTo>
                  <a:pt x="4788" y="1721"/>
                </a:lnTo>
                <a:lnTo>
                  <a:pt x="4790" y="1719"/>
                </a:lnTo>
                <a:lnTo>
                  <a:pt x="4792" y="1719"/>
                </a:lnTo>
                <a:lnTo>
                  <a:pt x="4792" y="1719"/>
                </a:lnTo>
                <a:lnTo>
                  <a:pt x="4792" y="1719"/>
                </a:lnTo>
                <a:lnTo>
                  <a:pt x="4794" y="1717"/>
                </a:lnTo>
                <a:lnTo>
                  <a:pt x="4796" y="1717"/>
                </a:lnTo>
                <a:lnTo>
                  <a:pt x="4796" y="1717"/>
                </a:lnTo>
                <a:lnTo>
                  <a:pt x="4798" y="1717"/>
                </a:lnTo>
                <a:lnTo>
                  <a:pt x="4800" y="1715"/>
                </a:lnTo>
                <a:lnTo>
                  <a:pt x="4802" y="1713"/>
                </a:lnTo>
                <a:lnTo>
                  <a:pt x="4802" y="1713"/>
                </a:lnTo>
                <a:lnTo>
                  <a:pt x="4802" y="1713"/>
                </a:lnTo>
                <a:lnTo>
                  <a:pt x="4802" y="1711"/>
                </a:lnTo>
                <a:lnTo>
                  <a:pt x="4802" y="1711"/>
                </a:lnTo>
                <a:lnTo>
                  <a:pt x="4805" y="1711"/>
                </a:lnTo>
                <a:lnTo>
                  <a:pt x="4809" y="1711"/>
                </a:lnTo>
                <a:lnTo>
                  <a:pt x="4809" y="1711"/>
                </a:lnTo>
                <a:lnTo>
                  <a:pt x="4811" y="1709"/>
                </a:lnTo>
                <a:lnTo>
                  <a:pt x="4811" y="1709"/>
                </a:lnTo>
                <a:lnTo>
                  <a:pt x="4811" y="1707"/>
                </a:lnTo>
                <a:lnTo>
                  <a:pt x="4809" y="1705"/>
                </a:lnTo>
                <a:lnTo>
                  <a:pt x="4809" y="1705"/>
                </a:lnTo>
                <a:lnTo>
                  <a:pt x="4811" y="1702"/>
                </a:lnTo>
                <a:lnTo>
                  <a:pt x="4813" y="1702"/>
                </a:lnTo>
                <a:lnTo>
                  <a:pt x="4813" y="1702"/>
                </a:lnTo>
                <a:lnTo>
                  <a:pt x="4813" y="1702"/>
                </a:lnTo>
                <a:lnTo>
                  <a:pt x="4815" y="1700"/>
                </a:lnTo>
                <a:lnTo>
                  <a:pt x="4815" y="1698"/>
                </a:lnTo>
                <a:lnTo>
                  <a:pt x="4815" y="1698"/>
                </a:lnTo>
                <a:lnTo>
                  <a:pt x="4815" y="1696"/>
                </a:lnTo>
                <a:lnTo>
                  <a:pt x="4815" y="1696"/>
                </a:lnTo>
                <a:lnTo>
                  <a:pt x="4815" y="1694"/>
                </a:lnTo>
                <a:lnTo>
                  <a:pt x="4815" y="1694"/>
                </a:lnTo>
                <a:lnTo>
                  <a:pt x="4813" y="1692"/>
                </a:lnTo>
                <a:lnTo>
                  <a:pt x="4811" y="1692"/>
                </a:lnTo>
                <a:lnTo>
                  <a:pt x="4809" y="1694"/>
                </a:lnTo>
                <a:lnTo>
                  <a:pt x="4809" y="1692"/>
                </a:lnTo>
                <a:lnTo>
                  <a:pt x="4809" y="1692"/>
                </a:lnTo>
                <a:lnTo>
                  <a:pt x="4807" y="1692"/>
                </a:lnTo>
                <a:lnTo>
                  <a:pt x="4805" y="1692"/>
                </a:lnTo>
                <a:lnTo>
                  <a:pt x="4805" y="1692"/>
                </a:lnTo>
                <a:lnTo>
                  <a:pt x="4802" y="1692"/>
                </a:lnTo>
                <a:lnTo>
                  <a:pt x="4802" y="1692"/>
                </a:lnTo>
                <a:lnTo>
                  <a:pt x="4802" y="1694"/>
                </a:lnTo>
                <a:lnTo>
                  <a:pt x="4805" y="1698"/>
                </a:lnTo>
                <a:lnTo>
                  <a:pt x="4805" y="1700"/>
                </a:lnTo>
                <a:lnTo>
                  <a:pt x="4805" y="1700"/>
                </a:lnTo>
                <a:lnTo>
                  <a:pt x="4805" y="1702"/>
                </a:lnTo>
                <a:lnTo>
                  <a:pt x="4802" y="1702"/>
                </a:lnTo>
                <a:lnTo>
                  <a:pt x="4800" y="1702"/>
                </a:lnTo>
                <a:lnTo>
                  <a:pt x="4800" y="1702"/>
                </a:lnTo>
                <a:lnTo>
                  <a:pt x="4798" y="1705"/>
                </a:lnTo>
                <a:lnTo>
                  <a:pt x="4796" y="1707"/>
                </a:lnTo>
                <a:lnTo>
                  <a:pt x="4796" y="1707"/>
                </a:lnTo>
                <a:lnTo>
                  <a:pt x="4794" y="1709"/>
                </a:lnTo>
                <a:lnTo>
                  <a:pt x="4794" y="1709"/>
                </a:lnTo>
                <a:lnTo>
                  <a:pt x="4792" y="1709"/>
                </a:lnTo>
                <a:lnTo>
                  <a:pt x="4792" y="1709"/>
                </a:lnTo>
                <a:lnTo>
                  <a:pt x="4792" y="1711"/>
                </a:lnTo>
                <a:lnTo>
                  <a:pt x="4790" y="1711"/>
                </a:lnTo>
                <a:lnTo>
                  <a:pt x="4788" y="1709"/>
                </a:lnTo>
                <a:lnTo>
                  <a:pt x="4786" y="1709"/>
                </a:lnTo>
                <a:lnTo>
                  <a:pt x="4786" y="1711"/>
                </a:lnTo>
                <a:lnTo>
                  <a:pt x="4784" y="1711"/>
                </a:lnTo>
                <a:lnTo>
                  <a:pt x="4781" y="1709"/>
                </a:lnTo>
                <a:lnTo>
                  <a:pt x="4781" y="1707"/>
                </a:lnTo>
                <a:lnTo>
                  <a:pt x="4781" y="1707"/>
                </a:lnTo>
                <a:lnTo>
                  <a:pt x="4781" y="1705"/>
                </a:lnTo>
                <a:lnTo>
                  <a:pt x="4784" y="1705"/>
                </a:lnTo>
                <a:lnTo>
                  <a:pt x="4784" y="1702"/>
                </a:lnTo>
                <a:lnTo>
                  <a:pt x="4781" y="1702"/>
                </a:lnTo>
                <a:lnTo>
                  <a:pt x="4781" y="1702"/>
                </a:lnTo>
                <a:lnTo>
                  <a:pt x="4781" y="1705"/>
                </a:lnTo>
                <a:lnTo>
                  <a:pt x="4779" y="1709"/>
                </a:lnTo>
                <a:lnTo>
                  <a:pt x="4779" y="1711"/>
                </a:lnTo>
                <a:lnTo>
                  <a:pt x="4775" y="1711"/>
                </a:lnTo>
                <a:lnTo>
                  <a:pt x="4775" y="1711"/>
                </a:lnTo>
                <a:lnTo>
                  <a:pt x="4773" y="1711"/>
                </a:lnTo>
                <a:lnTo>
                  <a:pt x="4771" y="1711"/>
                </a:lnTo>
                <a:lnTo>
                  <a:pt x="4769" y="1711"/>
                </a:lnTo>
                <a:close/>
                <a:moveTo>
                  <a:pt x="4805" y="1526"/>
                </a:moveTo>
                <a:lnTo>
                  <a:pt x="4805" y="1526"/>
                </a:lnTo>
                <a:lnTo>
                  <a:pt x="4805" y="1526"/>
                </a:lnTo>
                <a:lnTo>
                  <a:pt x="4805" y="1526"/>
                </a:lnTo>
                <a:lnTo>
                  <a:pt x="4805" y="1526"/>
                </a:lnTo>
                <a:lnTo>
                  <a:pt x="4805" y="1524"/>
                </a:lnTo>
                <a:lnTo>
                  <a:pt x="4805" y="1524"/>
                </a:lnTo>
                <a:lnTo>
                  <a:pt x="4805" y="1524"/>
                </a:lnTo>
                <a:lnTo>
                  <a:pt x="4805" y="1524"/>
                </a:lnTo>
                <a:lnTo>
                  <a:pt x="4805" y="1524"/>
                </a:lnTo>
                <a:lnTo>
                  <a:pt x="4805" y="1524"/>
                </a:lnTo>
                <a:lnTo>
                  <a:pt x="4805" y="1526"/>
                </a:lnTo>
                <a:lnTo>
                  <a:pt x="4805" y="1526"/>
                </a:lnTo>
                <a:close/>
                <a:moveTo>
                  <a:pt x="4811" y="1673"/>
                </a:moveTo>
                <a:lnTo>
                  <a:pt x="4811" y="1673"/>
                </a:lnTo>
                <a:lnTo>
                  <a:pt x="4811" y="1673"/>
                </a:lnTo>
                <a:lnTo>
                  <a:pt x="4811" y="1673"/>
                </a:lnTo>
                <a:lnTo>
                  <a:pt x="4809" y="1671"/>
                </a:lnTo>
                <a:lnTo>
                  <a:pt x="4809" y="1673"/>
                </a:lnTo>
                <a:lnTo>
                  <a:pt x="4809" y="1673"/>
                </a:lnTo>
                <a:lnTo>
                  <a:pt x="4811" y="1673"/>
                </a:lnTo>
                <a:close/>
                <a:moveTo>
                  <a:pt x="4559" y="1726"/>
                </a:moveTo>
                <a:lnTo>
                  <a:pt x="4559" y="1723"/>
                </a:lnTo>
                <a:lnTo>
                  <a:pt x="4557" y="1723"/>
                </a:lnTo>
                <a:lnTo>
                  <a:pt x="4559" y="1726"/>
                </a:lnTo>
                <a:lnTo>
                  <a:pt x="4559" y="1726"/>
                </a:lnTo>
                <a:lnTo>
                  <a:pt x="4559" y="1726"/>
                </a:lnTo>
                <a:close/>
                <a:moveTo>
                  <a:pt x="4377" y="1757"/>
                </a:moveTo>
                <a:lnTo>
                  <a:pt x="4379" y="1757"/>
                </a:lnTo>
                <a:lnTo>
                  <a:pt x="4381" y="1757"/>
                </a:lnTo>
                <a:lnTo>
                  <a:pt x="4381" y="1757"/>
                </a:lnTo>
                <a:lnTo>
                  <a:pt x="4383" y="1757"/>
                </a:lnTo>
                <a:lnTo>
                  <a:pt x="4385" y="1755"/>
                </a:lnTo>
                <a:lnTo>
                  <a:pt x="4385" y="1755"/>
                </a:lnTo>
                <a:lnTo>
                  <a:pt x="4388" y="1755"/>
                </a:lnTo>
                <a:lnTo>
                  <a:pt x="4388" y="1755"/>
                </a:lnTo>
                <a:lnTo>
                  <a:pt x="4388" y="1753"/>
                </a:lnTo>
                <a:lnTo>
                  <a:pt x="4388" y="1753"/>
                </a:lnTo>
                <a:lnTo>
                  <a:pt x="4388" y="1751"/>
                </a:lnTo>
                <a:lnTo>
                  <a:pt x="4390" y="1751"/>
                </a:lnTo>
                <a:lnTo>
                  <a:pt x="4390" y="1751"/>
                </a:lnTo>
                <a:lnTo>
                  <a:pt x="4390" y="1749"/>
                </a:lnTo>
                <a:lnTo>
                  <a:pt x="4388" y="1749"/>
                </a:lnTo>
                <a:lnTo>
                  <a:pt x="4388" y="1747"/>
                </a:lnTo>
                <a:lnTo>
                  <a:pt x="4388" y="1749"/>
                </a:lnTo>
                <a:lnTo>
                  <a:pt x="4385" y="1749"/>
                </a:lnTo>
                <a:lnTo>
                  <a:pt x="4388" y="1749"/>
                </a:lnTo>
                <a:lnTo>
                  <a:pt x="4388" y="1751"/>
                </a:lnTo>
                <a:lnTo>
                  <a:pt x="4385" y="1751"/>
                </a:lnTo>
                <a:lnTo>
                  <a:pt x="4383" y="1753"/>
                </a:lnTo>
                <a:lnTo>
                  <a:pt x="4383" y="1753"/>
                </a:lnTo>
                <a:lnTo>
                  <a:pt x="4383" y="1753"/>
                </a:lnTo>
                <a:lnTo>
                  <a:pt x="4381" y="1753"/>
                </a:lnTo>
                <a:lnTo>
                  <a:pt x="4381" y="1755"/>
                </a:lnTo>
                <a:lnTo>
                  <a:pt x="4381" y="1755"/>
                </a:lnTo>
                <a:lnTo>
                  <a:pt x="4379" y="1755"/>
                </a:lnTo>
                <a:lnTo>
                  <a:pt x="4379" y="1755"/>
                </a:lnTo>
                <a:lnTo>
                  <a:pt x="4377" y="1753"/>
                </a:lnTo>
                <a:lnTo>
                  <a:pt x="4375" y="1753"/>
                </a:lnTo>
                <a:lnTo>
                  <a:pt x="4375" y="1753"/>
                </a:lnTo>
                <a:lnTo>
                  <a:pt x="4373" y="1753"/>
                </a:lnTo>
                <a:lnTo>
                  <a:pt x="4373" y="1753"/>
                </a:lnTo>
                <a:lnTo>
                  <a:pt x="4371" y="1753"/>
                </a:lnTo>
                <a:lnTo>
                  <a:pt x="4371" y="1753"/>
                </a:lnTo>
                <a:lnTo>
                  <a:pt x="4369" y="1753"/>
                </a:lnTo>
                <a:lnTo>
                  <a:pt x="4369" y="1755"/>
                </a:lnTo>
                <a:lnTo>
                  <a:pt x="4369" y="1755"/>
                </a:lnTo>
                <a:lnTo>
                  <a:pt x="4367" y="1755"/>
                </a:lnTo>
                <a:lnTo>
                  <a:pt x="4367" y="1755"/>
                </a:lnTo>
                <a:lnTo>
                  <a:pt x="4365" y="1753"/>
                </a:lnTo>
                <a:lnTo>
                  <a:pt x="4362" y="1753"/>
                </a:lnTo>
                <a:lnTo>
                  <a:pt x="4360" y="1751"/>
                </a:lnTo>
                <a:lnTo>
                  <a:pt x="4358" y="1751"/>
                </a:lnTo>
                <a:lnTo>
                  <a:pt x="4356" y="1751"/>
                </a:lnTo>
                <a:lnTo>
                  <a:pt x="4356" y="1751"/>
                </a:lnTo>
                <a:lnTo>
                  <a:pt x="4354" y="1751"/>
                </a:lnTo>
                <a:lnTo>
                  <a:pt x="4354" y="1751"/>
                </a:lnTo>
                <a:lnTo>
                  <a:pt x="4354" y="1751"/>
                </a:lnTo>
                <a:lnTo>
                  <a:pt x="4352" y="1751"/>
                </a:lnTo>
                <a:lnTo>
                  <a:pt x="4352" y="1751"/>
                </a:lnTo>
                <a:lnTo>
                  <a:pt x="4350" y="1751"/>
                </a:lnTo>
                <a:lnTo>
                  <a:pt x="4348" y="1751"/>
                </a:lnTo>
                <a:lnTo>
                  <a:pt x="4346" y="1753"/>
                </a:lnTo>
                <a:lnTo>
                  <a:pt x="4346" y="1753"/>
                </a:lnTo>
                <a:lnTo>
                  <a:pt x="4344" y="1753"/>
                </a:lnTo>
                <a:lnTo>
                  <a:pt x="4344" y="1753"/>
                </a:lnTo>
                <a:lnTo>
                  <a:pt x="4344" y="1753"/>
                </a:lnTo>
                <a:lnTo>
                  <a:pt x="4344" y="1755"/>
                </a:lnTo>
                <a:lnTo>
                  <a:pt x="4344" y="1755"/>
                </a:lnTo>
                <a:lnTo>
                  <a:pt x="4344" y="1757"/>
                </a:lnTo>
                <a:lnTo>
                  <a:pt x="4344" y="1757"/>
                </a:lnTo>
                <a:lnTo>
                  <a:pt x="4344" y="1757"/>
                </a:lnTo>
                <a:lnTo>
                  <a:pt x="4346" y="1759"/>
                </a:lnTo>
                <a:lnTo>
                  <a:pt x="4346" y="1757"/>
                </a:lnTo>
                <a:lnTo>
                  <a:pt x="4348" y="1757"/>
                </a:lnTo>
                <a:lnTo>
                  <a:pt x="4350" y="1759"/>
                </a:lnTo>
                <a:lnTo>
                  <a:pt x="4354" y="1757"/>
                </a:lnTo>
                <a:lnTo>
                  <a:pt x="4358" y="1759"/>
                </a:lnTo>
                <a:lnTo>
                  <a:pt x="4360" y="1759"/>
                </a:lnTo>
                <a:lnTo>
                  <a:pt x="4360" y="1759"/>
                </a:lnTo>
                <a:lnTo>
                  <a:pt x="4362" y="1759"/>
                </a:lnTo>
                <a:lnTo>
                  <a:pt x="4362" y="1759"/>
                </a:lnTo>
                <a:lnTo>
                  <a:pt x="4362" y="1759"/>
                </a:lnTo>
                <a:lnTo>
                  <a:pt x="4365" y="1759"/>
                </a:lnTo>
                <a:lnTo>
                  <a:pt x="4367" y="1757"/>
                </a:lnTo>
                <a:lnTo>
                  <a:pt x="4369" y="1757"/>
                </a:lnTo>
                <a:lnTo>
                  <a:pt x="4369" y="1759"/>
                </a:lnTo>
                <a:lnTo>
                  <a:pt x="4369" y="1759"/>
                </a:lnTo>
                <a:lnTo>
                  <a:pt x="4371" y="1759"/>
                </a:lnTo>
                <a:lnTo>
                  <a:pt x="4371" y="1759"/>
                </a:lnTo>
                <a:lnTo>
                  <a:pt x="4373" y="1759"/>
                </a:lnTo>
                <a:lnTo>
                  <a:pt x="4377" y="1757"/>
                </a:lnTo>
                <a:lnTo>
                  <a:pt x="4377" y="1757"/>
                </a:lnTo>
                <a:close/>
                <a:moveTo>
                  <a:pt x="4413" y="1851"/>
                </a:moveTo>
                <a:lnTo>
                  <a:pt x="4411" y="1851"/>
                </a:lnTo>
                <a:lnTo>
                  <a:pt x="4411" y="1851"/>
                </a:lnTo>
                <a:lnTo>
                  <a:pt x="4411" y="1853"/>
                </a:lnTo>
                <a:lnTo>
                  <a:pt x="4413" y="1853"/>
                </a:lnTo>
                <a:lnTo>
                  <a:pt x="4413" y="1853"/>
                </a:lnTo>
                <a:lnTo>
                  <a:pt x="4413" y="1853"/>
                </a:lnTo>
                <a:lnTo>
                  <a:pt x="4413" y="1853"/>
                </a:lnTo>
                <a:lnTo>
                  <a:pt x="4413" y="1853"/>
                </a:lnTo>
                <a:lnTo>
                  <a:pt x="4413" y="1853"/>
                </a:lnTo>
                <a:lnTo>
                  <a:pt x="4413" y="1851"/>
                </a:lnTo>
                <a:close/>
                <a:moveTo>
                  <a:pt x="4398" y="1753"/>
                </a:moveTo>
                <a:lnTo>
                  <a:pt x="4400" y="1753"/>
                </a:lnTo>
                <a:lnTo>
                  <a:pt x="4400" y="1751"/>
                </a:lnTo>
                <a:lnTo>
                  <a:pt x="4402" y="1751"/>
                </a:lnTo>
                <a:lnTo>
                  <a:pt x="4402" y="1749"/>
                </a:lnTo>
                <a:lnTo>
                  <a:pt x="4402" y="1749"/>
                </a:lnTo>
                <a:lnTo>
                  <a:pt x="4400" y="1749"/>
                </a:lnTo>
                <a:lnTo>
                  <a:pt x="4398" y="1751"/>
                </a:lnTo>
                <a:lnTo>
                  <a:pt x="4398" y="1751"/>
                </a:lnTo>
                <a:lnTo>
                  <a:pt x="4398" y="1751"/>
                </a:lnTo>
                <a:lnTo>
                  <a:pt x="4396" y="1751"/>
                </a:lnTo>
                <a:lnTo>
                  <a:pt x="4396" y="1751"/>
                </a:lnTo>
                <a:lnTo>
                  <a:pt x="4396" y="1751"/>
                </a:lnTo>
                <a:lnTo>
                  <a:pt x="4396" y="1751"/>
                </a:lnTo>
                <a:lnTo>
                  <a:pt x="4396" y="1751"/>
                </a:lnTo>
                <a:lnTo>
                  <a:pt x="4396" y="1751"/>
                </a:lnTo>
                <a:lnTo>
                  <a:pt x="4394" y="1753"/>
                </a:lnTo>
                <a:lnTo>
                  <a:pt x="4394" y="1755"/>
                </a:lnTo>
                <a:lnTo>
                  <a:pt x="4394" y="1755"/>
                </a:lnTo>
                <a:lnTo>
                  <a:pt x="4394" y="1755"/>
                </a:lnTo>
                <a:lnTo>
                  <a:pt x="4396" y="1755"/>
                </a:lnTo>
                <a:lnTo>
                  <a:pt x="4396" y="1755"/>
                </a:lnTo>
                <a:lnTo>
                  <a:pt x="4396" y="1755"/>
                </a:lnTo>
                <a:lnTo>
                  <a:pt x="4398" y="1755"/>
                </a:lnTo>
                <a:lnTo>
                  <a:pt x="4398" y="1755"/>
                </a:lnTo>
                <a:lnTo>
                  <a:pt x="4398" y="1753"/>
                </a:lnTo>
                <a:lnTo>
                  <a:pt x="4398" y="1753"/>
                </a:lnTo>
                <a:lnTo>
                  <a:pt x="4398" y="1753"/>
                </a:lnTo>
                <a:lnTo>
                  <a:pt x="4398" y="1753"/>
                </a:lnTo>
                <a:close/>
                <a:moveTo>
                  <a:pt x="4310" y="1751"/>
                </a:moveTo>
                <a:lnTo>
                  <a:pt x="4310" y="1751"/>
                </a:lnTo>
                <a:lnTo>
                  <a:pt x="4312" y="1749"/>
                </a:lnTo>
                <a:lnTo>
                  <a:pt x="4312" y="1749"/>
                </a:lnTo>
                <a:lnTo>
                  <a:pt x="4310" y="1749"/>
                </a:lnTo>
                <a:lnTo>
                  <a:pt x="4310" y="1749"/>
                </a:lnTo>
                <a:lnTo>
                  <a:pt x="4310" y="1749"/>
                </a:lnTo>
                <a:lnTo>
                  <a:pt x="4310" y="1751"/>
                </a:lnTo>
                <a:lnTo>
                  <a:pt x="4310" y="1751"/>
                </a:lnTo>
                <a:lnTo>
                  <a:pt x="4310" y="1751"/>
                </a:lnTo>
                <a:close/>
                <a:moveTo>
                  <a:pt x="4331" y="1757"/>
                </a:moveTo>
                <a:lnTo>
                  <a:pt x="4331" y="1757"/>
                </a:lnTo>
                <a:lnTo>
                  <a:pt x="4331" y="1757"/>
                </a:lnTo>
                <a:lnTo>
                  <a:pt x="4331" y="1757"/>
                </a:lnTo>
                <a:lnTo>
                  <a:pt x="4333" y="1757"/>
                </a:lnTo>
                <a:lnTo>
                  <a:pt x="4333" y="1757"/>
                </a:lnTo>
                <a:lnTo>
                  <a:pt x="4333" y="1755"/>
                </a:lnTo>
                <a:lnTo>
                  <a:pt x="4333" y="1755"/>
                </a:lnTo>
                <a:lnTo>
                  <a:pt x="4333" y="1755"/>
                </a:lnTo>
                <a:lnTo>
                  <a:pt x="4333" y="1755"/>
                </a:lnTo>
                <a:lnTo>
                  <a:pt x="4333" y="1753"/>
                </a:lnTo>
                <a:lnTo>
                  <a:pt x="4331" y="1751"/>
                </a:lnTo>
                <a:lnTo>
                  <a:pt x="4331" y="1751"/>
                </a:lnTo>
                <a:lnTo>
                  <a:pt x="4329" y="1751"/>
                </a:lnTo>
                <a:lnTo>
                  <a:pt x="4329" y="1751"/>
                </a:lnTo>
                <a:lnTo>
                  <a:pt x="4329" y="1751"/>
                </a:lnTo>
                <a:lnTo>
                  <a:pt x="4327" y="1753"/>
                </a:lnTo>
                <a:lnTo>
                  <a:pt x="4327" y="1753"/>
                </a:lnTo>
                <a:lnTo>
                  <a:pt x="4327" y="1751"/>
                </a:lnTo>
                <a:lnTo>
                  <a:pt x="4327" y="1751"/>
                </a:lnTo>
                <a:lnTo>
                  <a:pt x="4325" y="1751"/>
                </a:lnTo>
                <a:lnTo>
                  <a:pt x="4325" y="1751"/>
                </a:lnTo>
                <a:lnTo>
                  <a:pt x="4323" y="1751"/>
                </a:lnTo>
                <a:lnTo>
                  <a:pt x="4323" y="1751"/>
                </a:lnTo>
                <a:lnTo>
                  <a:pt x="4321" y="1751"/>
                </a:lnTo>
                <a:lnTo>
                  <a:pt x="4321" y="1751"/>
                </a:lnTo>
                <a:lnTo>
                  <a:pt x="4321" y="1751"/>
                </a:lnTo>
                <a:lnTo>
                  <a:pt x="4318" y="1749"/>
                </a:lnTo>
                <a:lnTo>
                  <a:pt x="4318" y="1749"/>
                </a:lnTo>
                <a:lnTo>
                  <a:pt x="4316" y="1747"/>
                </a:lnTo>
                <a:lnTo>
                  <a:pt x="4316" y="1749"/>
                </a:lnTo>
                <a:lnTo>
                  <a:pt x="4314" y="1749"/>
                </a:lnTo>
                <a:lnTo>
                  <a:pt x="4314" y="1749"/>
                </a:lnTo>
                <a:lnTo>
                  <a:pt x="4314" y="1751"/>
                </a:lnTo>
                <a:lnTo>
                  <a:pt x="4314" y="1751"/>
                </a:lnTo>
                <a:lnTo>
                  <a:pt x="4316" y="1753"/>
                </a:lnTo>
                <a:lnTo>
                  <a:pt x="4318" y="1753"/>
                </a:lnTo>
                <a:lnTo>
                  <a:pt x="4318" y="1753"/>
                </a:lnTo>
                <a:lnTo>
                  <a:pt x="4318" y="1753"/>
                </a:lnTo>
                <a:lnTo>
                  <a:pt x="4321" y="1753"/>
                </a:lnTo>
                <a:lnTo>
                  <a:pt x="4321" y="1755"/>
                </a:lnTo>
                <a:lnTo>
                  <a:pt x="4321" y="1755"/>
                </a:lnTo>
                <a:lnTo>
                  <a:pt x="4318" y="1755"/>
                </a:lnTo>
                <a:lnTo>
                  <a:pt x="4316" y="1757"/>
                </a:lnTo>
                <a:lnTo>
                  <a:pt x="4316" y="1757"/>
                </a:lnTo>
                <a:lnTo>
                  <a:pt x="4314" y="1757"/>
                </a:lnTo>
                <a:lnTo>
                  <a:pt x="4312" y="1755"/>
                </a:lnTo>
                <a:lnTo>
                  <a:pt x="4312" y="1755"/>
                </a:lnTo>
                <a:lnTo>
                  <a:pt x="4312" y="1755"/>
                </a:lnTo>
                <a:lnTo>
                  <a:pt x="4312" y="1753"/>
                </a:lnTo>
                <a:lnTo>
                  <a:pt x="4310" y="1753"/>
                </a:lnTo>
                <a:lnTo>
                  <a:pt x="4310" y="1753"/>
                </a:lnTo>
                <a:lnTo>
                  <a:pt x="4308" y="1753"/>
                </a:lnTo>
                <a:lnTo>
                  <a:pt x="4306" y="1751"/>
                </a:lnTo>
                <a:lnTo>
                  <a:pt x="4306" y="1751"/>
                </a:lnTo>
                <a:lnTo>
                  <a:pt x="4304" y="1753"/>
                </a:lnTo>
                <a:lnTo>
                  <a:pt x="4302" y="1753"/>
                </a:lnTo>
                <a:lnTo>
                  <a:pt x="4302" y="1753"/>
                </a:lnTo>
                <a:lnTo>
                  <a:pt x="4300" y="1755"/>
                </a:lnTo>
                <a:lnTo>
                  <a:pt x="4300" y="1755"/>
                </a:lnTo>
                <a:lnTo>
                  <a:pt x="4300" y="1755"/>
                </a:lnTo>
                <a:lnTo>
                  <a:pt x="4300" y="1757"/>
                </a:lnTo>
                <a:lnTo>
                  <a:pt x="4300" y="1759"/>
                </a:lnTo>
                <a:lnTo>
                  <a:pt x="4300" y="1759"/>
                </a:lnTo>
                <a:lnTo>
                  <a:pt x="4300" y="1761"/>
                </a:lnTo>
                <a:lnTo>
                  <a:pt x="4302" y="1761"/>
                </a:lnTo>
                <a:lnTo>
                  <a:pt x="4302" y="1761"/>
                </a:lnTo>
                <a:lnTo>
                  <a:pt x="4304" y="1761"/>
                </a:lnTo>
                <a:lnTo>
                  <a:pt x="4306" y="1761"/>
                </a:lnTo>
                <a:lnTo>
                  <a:pt x="4306" y="1761"/>
                </a:lnTo>
                <a:lnTo>
                  <a:pt x="4306" y="1761"/>
                </a:lnTo>
                <a:lnTo>
                  <a:pt x="4308" y="1761"/>
                </a:lnTo>
                <a:lnTo>
                  <a:pt x="4308" y="1761"/>
                </a:lnTo>
                <a:lnTo>
                  <a:pt x="4310" y="1761"/>
                </a:lnTo>
                <a:lnTo>
                  <a:pt x="4314" y="1759"/>
                </a:lnTo>
                <a:lnTo>
                  <a:pt x="4314" y="1759"/>
                </a:lnTo>
                <a:lnTo>
                  <a:pt x="4314" y="1759"/>
                </a:lnTo>
                <a:lnTo>
                  <a:pt x="4318" y="1759"/>
                </a:lnTo>
                <a:lnTo>
                  <a:pt x="4318" y="1759"/>
                </a:lnTo>
                <a:lnTo>
                  <a:pt x="4321" y="1759"/>
                </a:lnTo>
                <a:lnTo>
                  <a:pt x="4321" y="1757"/>
                </a:lnTo>
                <a:lnTo>
                  <a:pt x="4323" y="1755"/>
                </a:lnTo>
                <a:lnTo>
                  <a:pt x="4323" y="1757"/>
                </a:lnTo>
                <a:lnTo>
                  <a:pt x="4323" y="1757"/>
                </a:lnTo>
                <a:lnTo>
                  <a:pt x="4323" y="1759"/>
                </a:lnTo>
                <a:lnTo>
                  <a:pt x="4325" y="1759"/>
                </a:lnTo>
                <a:lnTo>
                  <a:pt x="4327" y="1757"/>
                </a:lnTo>
                <a:lnTo>
                  <a:pt x="4327" y="1757"/>
                </a:lnTo>
                <a:lnTo>
                  <a:pt x="4329" y="1759"/>
                </a:lnTo>
                <a:lnTo>
                  <a:pt x="4329" y="1759"/>
                </a:lnTo>
                <a:lnTo>
                  <a:pt x="4329" y="1757"/>
                </a:lnTo>
                <a:lnTo>
                  <a:pt x="4329" y="1757"/>
                </a:lnTo>
                <a:lnTo>
                  <a:pt x="4329" y="1757"/>
                </a:lnTo>
                <a:lnTo>
                  <a:pt x="4329" y="1757"/>
                </a:lnTo>
                <a:lnTo>
                  <a:pt x="4329" y="1757"/>
                </a:lnTo>
                <a:lnTo>
                  <a:pt x="4331" y="1757"/>
                </a:lnTo>
                <a:close/>
                <a:moveTo>
                  <a:pt x="4585" y="1858"/>
                </a:moveTo>
                <a:lnTo>
                  <a:pt x="4585" y="1858"/>
                </a:lnTo>
                <a:lnTo>
                  <a:pt x="4587" y="1858"/>
                </a:lnTo>
                <a:lnTo>
                  <a:pt x="4587" y="1858"/>
                </a:lnTo>
                <a:lnTo>
                  <a:pt x="4587" y="1856"/>
                </a:lnTo>
                <a:lnTo>
                  <a:pt x="4587" y="1856"/>
                </a:lnTo>
                <a:lnTo>
                  <a:pt x="4585" y="1856"/>
                </a:lnTo>
                <a:lnTo>
                  <a:pt x="4585" y="1858"/>
                </a:lnTo>
                <a:close/>
                <a:moveTo>
                  <a:pt x="4455" y="1677"/>
                </a:moveTo>
                <a:lnTo>
                  <a:pt x="4455" y="1677"/>
                </a:lnTo>
                <a:lnTo>
                  <a:pt x="4455" y="1679"/>
                </a:lnTo>
                <a:lnTo>
                  <a:pt x="4457" y="1679"/>
                </a:lnTo>
                <a:lnTo>
                  <a:pt x="4457" y="1679"/>
                </a:lnTo>
                <a:lnTo>
                  <a:pt x="4455" y="1677"/>
                </a:lnTo>
                <a:lnTo>
                  <a:pt x="4455" y="1677"/>
                </a:lnTo>
                <a:close/>
                <a:moveTo>
                  <a:pt x="4461" y="1654"/>
                </a:moveTo>
                <a:lnTo>
                  <a:pt x="4463" y="1656"/>
                </a:lnTo>
                <a:lnTo>
                  <a:pt x="4463" y="1656"/>
                </a:lnTo>
                <a:lnTo>
                  <a:pt x="4465" y="1654"/>
                </a:lnTo>
                <a:lnTo>
                  <a:pt x="4465" y="1654"/>
                </a:lnTo>
                <a:lnTo>
                  <a:pt x="4463" y="1652"/>
                </a:lnTo>
                <a:lnTo>
                  <a:pt x="4461" y="1652"/>
                </a:lnTo>
                <a:lnTo>
                  <a:pt x="4459" y="1650"/>
                </a:lnTo>
                <a:lnTo>
                  <a:pt x="4457" y="1650"/>
                </a:lnTo>
                <a:lnTo>
                  <a:pt x="4457" y="1650"/>
                </a:lnTo>
                <a:lnTo>
                  <a:pt x="4455" y="1652"/>
                </a:lnTo>
                <a:lnTo>
                  <a:pt x="4453" y="1654"/>
                </a:lnTo>
                <a:lnTo>
                  <a:pt x="4453" y="1654"/>
                </a:lnTo>
                <a:lnTo>
                  <a:pt x="4455" y="1656"/>
                </a:lnTo>
                <a:lnTo>
                  <a:pt x="4457" y="1656"/>
                </a:lnTo>
                <a:lnTo>
                  <a:pt x="4459" y="1656"/>
                </a:lnTo>
                <a:lnTo>
                  <a:pt x="4461" y="1654"/>
                </a:lnTo>
                <a:close/>
                <a:moveTo>
                  <a:pt x="4425" y="1765"/>
                </a:moveTo>
                <a:lnTo>
                  <a:pt x="4429" y="1763"/>
                </a:lnTo>
                <a:lnTo>
                  <a:pt x="4432" y="1763"/>
                </a:lnTo>
                <a:lnTo>
                  <a:pt x="4432" y="1763"/>
                </a:lnTo>
                <a:lnTo>
                  <a:pt x="4432" y="1763"/>
                </a:lnTo>
                <a:lnTo>
                  <a:pt x="4434" y="1761"/>
                </a:lnTo>
                <a:lnTo>
                  <a:pt x="4436" y="1761"/>
                </a:lnTo>
                <a:lnTo>
                  <a:pt x="4438" y="1761"/>
                </a:lnTo>
                <a:lnTo>
                  <a:pt x="4438" y="1759"/>
                </a:lnTo>
                <a:lnTo>
                  <a:pt x="4440" y="1759"/>
                </a:lnTo>
                <a:lnTo>
                  <a:pt x="4442" y="1759"/>
                </a:lnTo>
                <a:lnTo>
                  <a:pt x="4442" y="1757"/>
                </a:lnTo>
                <a:lnTo>
                  <a:pt x="4444" y="1757"/>
                </a:lnTo>
                <a:lnTo>
                  <a:pt x="4446" y="1757"/>
                </a:lnTo>
                <a:lnTo>
                  <a:pt x="4448" y="1755"/>
                </a:lnTo>
                <a:lnTo>
                  <a:pt x="4453" y="1753"/>
                </a:lnTo>
                <a:lnTo>
                  <a:pt x="4450" y="1753"/>
                </a:lnTo>
                <a:lnTo>
                  <a:pt x="4450" y="1751"/>
                </a:lnTo>
                <a:lnTo>
                  <a:pt x="4448" y="1751"/>
                </a:lnTo>
                <a:lnTo>
                  <a:pt x="4446" y="1751"/>
                </a:lnTo>
                <a:lnTo>
                  <a:pt x="4446" y="1751"/>
                </a:lnTo>
                <a:lnTo>
                  <a:pt x="4446" y="1751"/>
                </a:lnTo>
                <a:lnTo>
                  <a:pt x="4444" y="1753"/>
                </a:lnTo>
                <a:lnTo>
                  <a:pt x="4442" y="1753"/>
                </a:lnTo>
                <a:lnTo>
                  <a:pt x="4440" y="1753"/>
                </a:lnTo>
                <a:lnTo>
                  <a:pt x="4436" y="1753"/>
                </a:lnTo>
                <a:lnTo>
                  <a:pt x="4432" y="1753"/>
                </a:lnTo>
                <a:lnTo>
                  <a:pt x="4429" y="1753"/>
                </a:lnTo>
                <a:lnTo>
                  <a:pt x="4423" y="1755"/>
                </a:lnTo>
                <a:lnTo>
                  <a:pt x="4423" y="1755"/>
                </a:lnTo>
                <a:lnTo>
                  <a:pt x="4421" y="1755"/>
                </a:lnTo>
                <a:lnTo>
                  <a:pt x="4421" y="1757"/>
                </a:lnTo>
                <a:lnTo>
                  <a:pt x="4419" y="1759"/>
                </a:lnTo>
                <a:lnTo>
                  <a:pt x="4417" y="1761"/>
                </a:lnTo>
                <a:lnTo>
                  <a:pt x="4415" y="1761"/>
                </a:lnTo>
                <a:lnTo>
                  <a:pt x="4413" y="1763"/>
                </a:lnTo>
                <a:lnTo>
                  <a:pt x="4413" y="1763"/>
                </a:lnTo>
                <a:lnTo>
                  <a:pt x="4406" y="1765"/>
                </a:lnTo>
                <a:lnTo>
                  <a:pt x="4404" y="1765"/>
                </a:lnTo>
                <a:lnTo>
                  <a:pt x="4402" y="1767"/>
                </a:lnTo>
                <a:lnTo>
                  <a:pt x="4400" y="1770"/>
                </a:lnTo>
                <a:lnTo>
                  <a:pt x="4400" y="1772"/>
                </a:lnTo>
                <a:lnTo>
                  <a:pt x="4398" y="1774"/>
                </a:lnTo>
                <a:lnTo>
                  <a:pt x="4398" y="1774"/>
                </a:lnTo>
                <a:lnTo>
                  <a:pt x="4398" y="1776"/>
                </a:lnTo>
                <a:lnTo>
                  <a:pt x="4400" y="1776"/>
                </a:lnTo>
                <a:lnTo>
                  <a:pt x="4400" y="1778"/>
                </a:lnTo>
                <a:lnTo>
                  <a:pt x="4398" y="1778"/>
                </a:lnTo>
                <a:lnTo>
                  <a:pt x="4398" y="1778"/>
                </a:lnTo>
                <a:lnTo>
                  <a:pt x="4398" y="1780"/>
                </a:lnTo>
                <a:lnTo>
                  <a:pt x="4398" y="1780"/>
                </a:lnTo>
                <a:lnTo>
                  <a:pt x="4400" y="1780"/>
                </a:lnTo>
                <a:lnTo>
                  <a:pt x="4402" y="1780"/>
                </a:lnTo>
                <a:lnTo>
                  <a:pt x="4404" y="1780"/>
                </a:lnTo>
                <a:lnTo>
                  <a:pt x="4406" y="1778"/>
                </a:lnTo>
                <a:lnTo>
                  <a:pt x="4409" y="1778"/>
                </a:lnTo>
                <a:lnTo>
                  <a:pt x="4411" y="1778"/>
                </a:lnTo>
                <a:lnTo>
                  <a:pt x="4411" y="1776"/>
                </a:lnTo>
                <a:lnTo>
                  <a:pt x="4413" y="1776"/>
                </a:lnTo>
                <a:lnTo>
                  <a:pt x="4415" y="1774"/>
                </a:lnTo>
                <a:lnTo>
                  <a:pt x="4417" y="1772"/>
                </a:lnTo>
                <a:lnTo>
                  <a:pt x="4419" y="1770"/>
                </a:lnTo>
                <a:lnTo>
                  <a:pt x="4419" y="1770"/>
                </a:lnTo>
                <a:lnTo>
                  <a:pt x="4421" y="1767"/>
                </a:lnTo>
                <a:lnTo>
                  <a:pt x="4425" y="1765"/>
                </a:lnTo>
                <a:close/>
                <a:moveTo>
                  <a:pt x="4421" y="1841"/>
                </a:moveTo>
                <a:lnTo>
                  <a:pt x="4421" y="1841"/>
                </a:lnTo>
                <a:lnTo>
                  <a:pt x="4419" y="1843"/>
                </a:lnTo>
                <a:lnTo>
                  <a:pt x="4421" y="1843"/>
                </a:lnTo>
                <a:lnTo>
                  <a:pt x="4421" y="1841"/>
                </a:lnTo>
                <a:lnTo>
                  <a:pt x="4421" y="1841"/>
                </a:lnTo>
                <a:lnTo>
                  <a:pt x="4421" y="1841"/>
                </a:lnTo>
                <a:lnTo>
                  <a:pt x="4421" y="1841"/>
                </a:lnTo>
                <a:close/>
                <a:moveTo>
                  <a:pt x="4333" y="1749"/>
                </a:moveTo>
                <a:lnTo>
                  <a:pt x="4333" y="1749"/>
                </a:lnTo>
                <a:lnTo>
                  <a:pt x="4333" y="1749"/>
                </a:lnTo>
                <a:lnTo>
                  <a:pt x="4333" y="1749"/>
                </a:lnTo>
                <a:lnTo>
                  <a:pt x="4333" y="1749"/>
                </a:lnTo>
                <a:lnTo>
                  <a:pt x="4333" y="1749"/>
                </a:lnTo>
                <a:lnTo>
                  <a:pt x="4331" y="1749"/>
                </a:lnTo>
                <a:lnTo>
                  <a:pt x="4333" y="1751"/>
                </a:lnTo>
                <a:lnTo>
                  <a:pt x="4333" y="1749"/>
                </a:lnTo>
                <a:lnTo>
                  <a:pt x="4333" y="1749"/>
                </a:lnTo>
                <a:close/>
                <a:moveTo>
                  <a:pt x="4379" y="1707"/>
                </a:moveTo>
                <a:lnTo>
                  <a:pt x="4379" y="1709"/>
                </a:lnTo>
                <a:lnTo>
                  <a:pt x="4381" y="1709"/>
                </a:lnTo>
                <a:lnTo>
                  <a:pt x="4381" y="1709"/>
                </a:lnTo>
                <a:lnTo>
                  <a:pt x="4381" y="1709"/>
                </a:lnTo>
                <a:lnTo>
                  <a:pt x="4383" y="1709"/>
                </a:lnTo>
                <a:lnTo>
                  <a:pt x="4383" y="1709"/>
                </a:lnTo>
                <a:lnTo>
                  <a:pt x="4383" y="1709"/>
                </a:lnTo>
                <a:lnTo>
                  <a:pt x="4385" y="1707"/>
                </a:lnTo>
                <a:lnTo>
                  <a:pt x="4383" y="1705"/>
                </a:lnTo>
                <a:lnTo>
                  <a:pt x="4385" y="1702"/>
                </a:lnTo>
                <a:lnTo>
                  <a:pt x="4385" y="1698"/>
                </a:lnTo>
                <a:lnTo>
                  <a:pt x="4385" y="1698"/>
                </a:lnTo>
                <a:lnTo>
                  <a:pt x="4385" y="1698"/>
                </a:lnTo>
                <a:lnTo>
                  <a:pt x="4383" y="1698"/>
                </a:lnTo>
                <a:lnTo>
                  <a:pt x="4381" y="1700"/>
                </a:lnTo>
                <a:lnTo>
                  <a:pt x="4379" y="1700"/>
                </a:lnTo>
                <a:lnTo>
                  <a:pt x="4381" y="1702"/>
                </a:lnTo>
                <a:lnTo>
                  <a:pt x="4381" y="1705"/>
                </a:lnTo>
                <a:lnTo>
                  <a:pt x="4379" y="1705"/>
                </a:lnTo>
                <a:lnTo>
                  <a:pt x="4379" y="1707"/>
                </a:lnTo>
                <a:close/>
                <a:moveTo>
                  <a:pt x="4612" y="1061"/>
                </a:moveTo>
                <a:lnTo>
                  <a:pt x="4610" y="1061"/>
                </a:lnTo>
                <a:lnTo>
                  <a:pt x="4610" y="1061"/>
                </a:lnTo>
                <a:lnTo>
                  <a:pt x="4612" y="1061"/>
                </a:lnTo>
                <a:lnTo>
                  <a:pt x="4614" y="1059"/>
                </a:lnTo>
                <a:lnTo>
                  <a:pt x="4616" y="1057"/>
                </a:lnTo>
                <a:lnTo>
                  <a:pt x="4614" y="1057"/>
                </a:lnTo>
                <a:lnTo>
                  <a:pt x="4614" y="1057"/>
                </a:lnTo>
                <a:lnTo>
                  <a:pt x="4614" y="1055"/>
                </a:lnTo>
                <a:lnTo>
                  <a:pt x="4614" y="1053"/>
                </a:lnTo>
                <a:lnTo>
                  <a:pt x="4614" y="1053"/>
                </a:lnTo>
                <a:lnTo>
                  <a:pt x="4612" y="1055"/>
                </a:lnTo>
                <a:lnTo>
                  <a:pt x="4610" y="1057"/>
                </a:lnTo>
                <a:lnTo>
                  <a:pt x="4610" y="1059"/>
                </a:lnTo>
                <a:lnTo>
                  <a:pt x="4612" y="1059"/>
                </a:lnTo>
                <a:lnTo>
                  <a:pt x="4612" y="1059"/>
                </a:lnTo>
                <a:lnTo>
                  <a:pt x="4612" y="1059"/>
                </a:lnTo>
                <a:lnTo>
                  <a:pt x="4612" y="1061"/>
                </a:lnTo>
                <a:close/>
                <a:moveTo>
                  <a:pt x="4373" y="1707"/>
                </a:moveTo>
                <a:lnTo>
                  <a:pt x="4373" y="1707"/>
                </a:lnTo>
                <a:lnTo>
                  <a:pt x="4373" y="1709"/>
                </a:lnTo>
                <a:lnTo>
                  <a:pt x="4375" y="1709"/>
                </a:lnTo>
                <a:lnTo>
                  <a:pt x="4375" y="1709"/>
                </a:lnTo>
                <a:lnTo>
                  <a:pt x="4375" y="1707"/>
                </a:lnTo>
                <a:lnTo>
                  <a:pt x="4375" y="1705"/>
                </a:lnTo>
                <a:lnTo>
                  <a:pt x="4375" y="1705"/>
                </a:lnTo>
                <a:lnTo>
                  <a:pt x="4375" y="1705"/>
                </a:lnTo>
                <a:lnTo>
                  <a:pt x="4373" y="1705"/>
                </a:lnTo>
                <a:lnTo>
                  <a:pt x="4373" y="1705"/>
                </a:lnTo>
                <a:lnTo>
                  <a:pt x="4373" y="1705"/>
                </a:lnTo>
                <a:lnTo>
                  <a:pt x="4373" y="1705"/>
                </a:lnTo>
                <a:lnTo>
                  <a:pt x="4373" y="1707"/>
                </a:lnTo>
                <a:close/>
                <a:moveTo>
                  <a:pt x="4398" y="1654"/>
                </a:moveTo>
                <a:lnTo>
                  <a:pt x="4398" y="1652"/>
                </a:lnTo>
                <a:lnTo>
                  <a:pt x="4398" y="1652"/>
                </a:lnTo>
                <a:lnTo>
                  <a:pt x="4396" y="1652"/>
                </a:lnTo>
                <a:lnTo>
                  <a:pt x="4396" y="1654"/>
                </a:lnTo>
                <a:lnTo>
                  <a:pt x="4398" y="1656"/>
                </a:lnTo>
                <a:lnTo>
                  <a:pt x="4398" y="1656"/>
                </a:lnTo>
                <a:lnTo>
                  <a:pt x="4398" y="1654"/>
                </a:lnTo>
                <a:lnTo>
                  <a:pt x="4398" y="1654"/>
                </a:lnTo>
                <a:lnTo>
                  <a:pt x="4398" y="1654"/>
                </a:lnTo>
                <a:close/>
                <a:moveTo>
                  <a:pt x="4331" y="1770"/>
                </a:moveTo>
                <a:lnTo>
                  <a:pt x="4333" y="1770"/>
                </a:lnTo>
                <a:lnTo>
                  <a:pt x="4333" y="1772"/>
                </a:lnTo>
                <a:lnTo>
                  <a:pt x="4337" y="1772"/>
                </a:lnTo>
                <a:lnTo>
                  <a:pt x="4337" y="1772"/>
                </a:lnTo>
                <a:lnTo>
                  <a:pt x="4339" y="1772"/>
                </a:lnTo>
                <a:lnTo>
                  <a:pt x="4339" y="1772"/>
                </a:lnTo>
                <a:lnTo>
                  <a:pt x="4344" y="1774"/>
                </a:lnTo>
                <a:lnTo>
                  <a:pt x="4346" y="1774"/>
                </a:lnTo>
                <a:lnTo>
                  <a:pt x="4346" y="1776"/>
                </a:lnTo>
                <a:lnTo>
                  <a:pt x="4348" y="1778"/>
                </a:lnTo>
                <a:lnTo>
                  <a:pt x="4348" y="1778"/>
                </a:lnTo>
                <a:lnTo>
                  <a:pt x="4350" y="1778"/>
                </a:lnTo>
                <a:lnTo>
                  <a:pt x="4352" y="1778"/>
                </a:lnTo>
                <a:lnTo>
                  <a:pt x="4352" y="1780"/>
                </a:lnTo>
                <a:lnTo>
                  <a:pt x="4354" y="1778"/>
                </a:lnTo>
                <a:lnTo>
                  <a:pt x="4356" y="1778"/>
                </a:lnTo>
                <a:lnTo>
                  <a:pt x="4356" y="1778"/>
                </a:lnTo>
                <a:lnTo>
                  <a:pt x="4358" y="1776"/>
                </a:lnTo>
                <a:lnTo>
                  <a:pt x="4358" y="1776"/>
                </a:lnTo>
                <a:lnTo>
                  <a:pt x="4358" y="1774"/>
                </a:lnTo>
                <a:lnTo>
                  <a:pt x="4356" y="1774"/>
                </a:lnTo>
                <a:lnTo>
                  <a:pt x="4356" y="1772"/>
                </a:lnTo>
                <a:lnTo>
                  <a:pt x="4354" y="1772"/>
                </a:lnTo>
                <a:lnTo>
                  <a:pt x="4354" y="1770"/>
                </a:lnTo>
                <a:lnTo>
                  <a:pt x="4352" y="1770"/>
                </a:lnTo>
                <a:lnTo>
                  <a:pt x="4352" y="1770"/>
                </a:lnTo>
                <a:lnTo>
                  <a:pt x="4350" y="1770"/>
                </a:lnTo>
                <a:lnTo>
                  <a:pt x="4350" y="1770"/>
                </a:lnTo>
                <a:lnTo>
                  <a:pt x="4350" y="1767"/>
                </a:lnTo>
                <a:lnTo>
                  <a:pt x="4350" y="1767"/>
                </a:lnTo>
                <a:lnTo>
                  <a:pt x="4348" y="1767"/>
                </a:lnTo>
                <a:lnTo>
                  <a:pt x="4346" y="1765"/>
                </a:lnTo>
                <a:lnTo>
                  <a:pt x="4346" y="1765"/>
                </a:lnTo>
                <a:lnTo>
                  <a:pt x="4346" y="1765"/>
                </a:lnTo>
                <a:lnTo>
                  <a:pt x="4344" y="1765"/>
                </a:lnTo>
                <a:lnTo>
                  <a:pt x="4344" y="1765"/>
                </a:lnTo>
                <a:lnTo>
                  <a:pt x="4341" y="1765"/>
                </a:lnTo>
                <a:lnTo>
                  <a:pt x="4337" y="1765"/>
                </a:lnTo>
                <a:lnTo>
                  <a:pt x="4335" y="1765"/>
                </a:lnTo>
                <a:lnTo>
                  <a:pt x="4335" y="1765"/>
                </a:lnTo>
                <a:lnTo>
                  <a:pt x="4333" y="1767"/>
                </a:lnTo>
                <a:lnTo>
                  <a:pt x="4331" y="1767"/>
                </a:lnTo>
                <a:lnTo>
                  <a:pt x="4331" y="1767"/>
                </a:lnTo>
                <a:lnTo>
                  <a:pt x="4331" y="1770"/>
                </a:lnTo>
                <a:lnTo>
                  <a:pt x="4331" y="1770"/>
                </a:lnTo>
                <a:close/>
                <a:moveTo>
                  <a:pt x="4339" y="1755"/>
                </a:moveTo>
                <a:lnTo>
                  <a:pt x="4339" y="1755"/>
                </a:lnTo>
                <a:lnTo>
                  <a:pt x="4339" y="1753"/>
                </a:lnTo>
                <a:lnTo>
                  <a:pt x="4339" y="1753"/>
                </a:lnTo>
                <a:lnTo>
                  <a:pt x="4339" y="1753"/>
                </a:lnTo>
                <a:lnTo>
                  <a:pt x="4339" y="1753"/>
                </a:lnTo>
                <a:lnTo>
                  <a:pt x="4339" y="1753"/>
                </a:lnTo>
                <a:lnTo>
                  <a:pt x="4337" y="1753"/>
                </a:lnTo>
                <a:lnTo>
                  <a:pt x="4337" y="1753"/>
                </a:lnTo>
                <a:lnTo>
                  <a:pt x="4337" y="1755"/>
                </a:lnTo>
                <a:lnTo>
                  <a:pt x="4337" y="1755"/>
                </a:lnTo>
                <a:lnTo>
                  <a:pt x="4337" y="1755"/>
                </a:lnTo>
                <a:lnTo>
                  <a:pt x="4337" y="1757"/>
                </a:lnTo>
                <a:lnTo>
                  <a:pt x="4337" y="1757"/>
                </a:lnTo>
                <a:lnTo>
                  <a:pt x="4339" y="1757"/>
                </a:lnTo>
                <a:lnTo>
                  <a:pt x="4337" y="1755"/>
                </a:lnTo>
                <a:lnTo>
                  <a:pt x="4339" y="1755"/>
                </a:lnTo>
                <a:lnTo>
                  <a:pt x="4339" y="1755"/>
                </a:lnTo>
                <a:close/>
                <a:moveTo>
                  <a:pt x="4358" y="1734"/>
                </a:moveTo>
                <a:lnTo>
                  <a:pt x="4358" y="1732"/>
                </a:lnTo>
                <a:lnTo>
                  <a:pt x="4356" y="1732"/>
                </a:lnTo>
                <a:lnTo>
                  <a:pt x="4356" y="1732"/>
                </a:lnTo>
                <a:lnTo>
                  <a:pt x="4356" y="1734"/>
                </a:lnTo>
                <a:lnTo>
                  <a:pt x="4356" y="1734"/>
                </a:lnTo>
                <a:lnTo>
                  <a:pt x="4358" y="1734"/>
                </a:lnTo>
                <a:close/>
                <a:moveTo>
                  <a:pt x="4465" y="1686"/>
                </a:moveTo>
                <a:lnTo>
                  <a:pt x="4465" y="1684"/>
                </a:lnTo>
                <a:lnTo>
                  <a:pt x="4465" y="1684"/>
                </a:lnTo>
                <a:lnTo>
                  <a:pt x="4465" y="1684"/>
                </a:lnTo>
                <a:lnTo>
                  <a:pt x="4467" y="1684"/>
                </a:lnTo>
                <a:lnTo>
                  <a:pt x="4467" y="1682"/>
                </a:lnTo>
                <a:lnTo>
                  <a:pt x="4467" y="1682"/>
                </a:lnTo>
                <a:lnTo>
                  <a:pt x="4465" y="1682"/>
                </a:lnTo>
                <a:lnTo>
                  <a:pt x="4463" y="1684"/>
                </a:lnTo>
                <a:lnTo>
                  <a:pt x="4463" y="1684"/>
                </a:lnTo>
                <a:lnTo>
                  <a:pt x="4461" y="1684"/>
                </a:lnTo>
                <a:lnTo>
                  <a:pt x="4461" y="1684"/>
                </a:lnTo>
                <a:lnTo>
                  <a:pt x="4461" y="1686"/>
                </a:lnTo>
                <a:lnTo>
                  <a:pt x="4461" y="1686"/>
                </a:lnTo>
                <a:lnTo>
                  <a:pt x="4463" y="1684"/>
                </a:lnTo>
                <a:lnTo>
                  <a:pt x="4463" y="1684"/>
                </a:lnTo>
                <a:lnTo>
                  <a:pt x="4465" y="1684"/>
                </a:lnTo>
                <a:lnTo>
                  <a:pt x="4465" y="1684"/>
                </a:lnTo>
                <a:lnTo>
                  <a:pt x="4465" y="1686"/>
                </a:lnTo>
                <a:lnTo>
                  <a:pt x="4465" y="1686"/>
                </a:lnTo>
                <a:close/>
                <a:moveTo>
                  <a:pt x="4352" y="1721"/>
                </a:moveTo>
                <a:lnTo>
                  <a:pt x="4352" y="1723"/>
                </a:lnTo>
                <a:lnTo>
                  <a:pt x="4354" y="1723"/>
                </a:lnTo>
                <a:lnTo>
                  <a:pt x="4354" y="1721"/>
                </a:lnTo>
                <a:lnTo>
                  <a:pt x="4354" y="1717"/>
                </a:lnTo>
                <a:lnTo>
                  <a:pt x="4354" y="1715"/>
                </a:lnTo>
                <a:lnTo>
                  <a:pt x="4354" y="1715"/>
                </a:lnTo>
                <a:lnTo>
                  <a:pt x="4352" y="1715"/>
                </a:lnTo>
                <a:lnTo>
                  <a:pt x="4352" y="1719"/>
                </a:lnTo>
                <a:lnTo>
                  <a:pt x="4352" y="1719"/>
                </a:lnTo>
                <a:lnTo>
                  <a:pt x="4352" y="1721"/>
                </a:lnTo>
                <a:close/>
                <a:moveTo>
                  <a:pt x="4373" y="1782"/>
                </a:moveTo>
                <a:lnTo>
                  <a:pt x="4371" y="1782"/>
                </a:lnTo>
                <a:lnTo>
                  <a:pt x="4371" y="1784"/>
                </a:lnTo>
                <a:lnTo>
                  <a:pt x="4373" y="1784"/>
                </a:lnTo>
                <a:lnTo>
                  <a:pt x="4373" y="1784"/>
                </a:lnTo>
                <a:lnTo>
                  <a:pt x="4375" y="1782"/>
                </a:lnTo>
                <a:lnTo>
                  <a:pt x="4375" y="1782"/>
                </a:lnTo>
                <a:lnTo>
                  <a:pt x="4375" y="1782"/>
                </a:lnTo>
                <a:lnTo>
                  <a:pt x="4373" y="1782"/>
                </a:lnTo>
                <a:lnTo>
                  <a:pt x="4373" y="1782"/>
                </a:lnTo>
                <a:close/>
                <a:moveTo>
                  <a:pt x="4559" y="1719"/>
                </a:moveTo>
                <a:lnTo>
                  <a:pt x="4559" y="1719"/>
                </a:lnTo>
                <a:lnTo>
                  <a:pt x="4559" y="1717"/>
                </a:lnTo>
                <a:lnTo>
                  <a:pt x="4559" y="1717"/>
                </a:lnTo>
                <a:lnTo>
                  <a:pt x="4559" y="1715"/>
                </a:lnTo>
                <a:lnTo>
                  <a:pt x="4559" y="1715"/>
                </a:lnTo>
                <a:lnTo>
                  <a:pt x="4559" y="1713"/>
                </a:lnTo>
                <a:lnTo>
                  <a:pt x="4559" y="1713"/>
                </a:lnTo>
                <a:lnTo>
                  <a:pt x="4559" y="1711"/>
                </a:lnTo>
                <a:lnTo>
                  <a:pt x="4559" y="1711"/>
                </a:lnTo>
                <a:lnTo>
                  <a:pt x="4559" y="1711"/>
                </a:lnTo>
                <a:lnTo>
                  <a:pt x="4559" y="1711"/>
                </a:lnTo>
                <a:lnTo>
                  <a:pt x="4557" y="1709"/>
                </a:lnTo>
                <a:lnTo>
                  <a:pt x="4557" y="1709"/>
                </a:lnTo>
                <a:lnTo>
                  <a:pt x="4557" y="1709"/>
                </a:lnTo>
                <a:lnTo>
                  <a:pt x="4555" y="1711"/>
                </a:lnTo>
                <a:lnTo>
                  <a:pt x="4555" y="1711"/>
                </a:lnTo>
                <a:lnTo>
                  <a:pt x="4553" y="1713"/>
                </a:lnTo>
                <a:lnTo>
                  <a:pt x="4553" y="1713"/>
                </a:lnTo>
                <a:lnTo>
                  <a:pt x="4551" y="1713"/>
                </a:lnTo>
                <a:lnTo>
                  <a:pt x="4553" y="1713"/>
                </a:lnTo>
                <a:lnTo>
                  <a:pt x="4553" y="1715"/>
                </a:lnTo>
                <a:lnTo>
                  <a:pt x="4553" y="1717"/>
                </a:lnTo>
                <a:lnTo>
                  <a:pt x="4553" y="1717"/>
                </a:lnTo>
                <a:lnTo>
                  <a:pt x="4553" y="1717"/>
                </a:lnTo>
                <a:lnTo>
                  <a:pt x="4551" y="1717"/>
                </a:lnTo>
                <a:lnTo>
                  <a:pt x="4551" y="1719"/>
                </a:lnTo>
                <a:lnTo>
                  <a:pt x="4551" y="1719"/>
                </a:lnTo>
                <a:lnTo>
                  <a:pt x="4553" y="1719"/>
                </a:lnTo>
                <a:lnTo>
                  <a:pt x="4553" y="1719"/>
                </a:lnTo>
                <a:lnTo>
                  <a:pt x="4553" y="1721"/>
                </a:lnTo>
                <a:lnTo>
                  <a:pt x="4555" y="1721"/>
                </a:lnTo>
                <a:lnTo>
                  <a:pt x="4557" y="1723"/>
                </a:lnTo>
                <a:lnTo>
                  <a:pt x="4559" y="1721"/>
                </a:lnTo>
                <a:lnTo>
                  <a:pt x="4559" y="1721"/>
                </a:lnTo>
                <a:lnTo>
                  <a:pt x="4559" y="1721"/>
                </a:lnTo>
                <a:lnTo>
                  <a:pt x="4559" y="1719"/>
                </a:lnTo>
                <a:lnTo>
                  <a:pt x="4559" y="1719"/>
                </a:lnTo>
                <a:close/>
                <a:moveTo>
                  <a:pt x="4557" y="1728"/>
                </a:moveTo>
                <a:lnTo>
                  <a:pt x="4559" y="1728"/>
                </a:lnTo>
                <a:lnTo>
                  <a:pt x="4559" y="1728"/>
                </a:lnTo>
                <a:lnTo>
                  <a:pt x="4559" y="1728"/>
                </a:lnTo>
                <a:lnTo>
                  <a:pt x="4559" y="1726"/>
                </a:lnTo>
                <a:lnTo>
                  <a:pt x="4559" y="1726"/>
                </a:lnTo>
                <a:lnTo>
                  <a:pt x="4559" y="1728"/>
                </a:lnTo>
                <a:lnTo>
                  <a:pt x="4557" y="1728"/>
                </a:lnTo>
                <a:lnTo>
                  <a:pt x="4557" y="1728"/>
                </a:lnTo>
                <a:close/>
                <a:moveTo>
                  <a:pt x="4534" y="1711"/>
                </a:moveTo>
                <a:lnTo>
                  <a:pt x="4534" y="1713"/>
                </a:lnTo>
                <a:lnTo>
                  <a:pt x="4534" y="1715"/>
                </a:lnTo>
                <a:lnTo>
                  <a:pt x="4532" y="1717"/>
                </a:lnTo>
                <a:lnTo>
                  <a:pt x="4534" y="1715"/>
                </a:lnTo>
                <a:lnTo>
                  <a:pt x="4534" y="1713"/>
                </a:lnTo>
                <a:lnTo>
                  <a:pt x="4536" y="1711"/>
                </a:lnTo>
                <a:lnTo>
                  <a:pt x="4536" y="1709"/>
                </a:lnTo>
                <a:lnTo>
                  <a:pt x="4536" y="1707"/>
                </a:lnTo>
                <a:lnTo>
                  <a:pt x="4536" y="1707"/>
                </a:lnTo>
                <a:lnTo>
                  <a:pt x="4534" y="1711"/>
                </a:lnTo>
                <a:close/>
                <a:moveTo>
                  <a:pt x="4473" y="1684"/>
                </a:moveTo>
                <a:lnTo>
                  <a:pt x="4473" y="1682"/>
                </a:lnTo>
                <a:lnTo>
                  <a:pt x="4471" y="1682"/>
                </a:lnTo>
                <a:lnTo>
                  <a:pt x="4471" y="1682"/>
                </a:lnTo>
                <a:lnTo>
                  <a:pt x="4471" y="1682"/>
                </a:lnTo>
                <a:lnTo>
                  <a:pt x="4471" y="1682"/>
                </a:lnTo>
                <a:lnTo>
                  <a:pt x="4471" y="1684"/>
                </a:lnTo>
                <a:lnTo>
                  <a:pt x="4471" y="1684"/>
                </a:lnTo>
                <a:lnTo>
                  <a:pt x="4471" y="1684"/>
                </a:lnTo>
                <a:lnTo>
                  <a:pt x="4473" y="1684"/>
                </a:lnTo>
                <a:close/>
                <a:moveTo>
                  <a:pt x="4541" y="1692"/>
                </a:moveTo>
                <a:lnTo>
                  <a:pt x="4538" y="1690"/>
                </a:lnTo>
                <a:lnTo>
                  <a:pt x="4538" y="1692"/>
                </a:lnTo>
                <a:lnTo>
                  <a:pt x="4543" y="1692"/>
                </a:lnTo>
                <a:lnTo>
                  <a:pt x="4543" y="1692"/>
                </a:lnTo>
                <a:lnTo>
                  <a:pt x="4543" y="1692"/>
                </a:lnTo>
                <a:lnTo>
                  <a:pt x="4541" y="1692"/>
                </a:lnTo>
                <a:close/>
                <a:moveTo>
                  <a:pt x="4398" y="1707"/>
                </a:moveTo>
                <a:lnTo>
                  <a:pt x="4398" y="1707"/>
                </a:lnTo>
                <a:lnTo>
                  <a:pt x="4398" y="1707"/>
                </a:lnTo>
                <a:lnTo>
                  <a:pt x="4398" y="1709"/>
                </a:lnTo>
                <a:lnTo>
                  <a:pt x="4398" y="1709"/>
                </a:lnTo>
                <a:lnTo>
                  <a:pt x="4398" y="1707"/>
                </a:lnTo>
                <a:lnTo>
                  <a:pt x="4398" y="1707"/>
                </a:lnTo>
                <a:lnTo>
                  <a:pt x="4398" y="1707"/>
                </a:lnTo>
                <a:close/>
                <a:moveTo>
                  <a:pt x="4561" y="1723"/>
                </a:moveTo>
                <a:lnTo>
                  <a:pt x="4561" y="1723"/>
                </a:lnTo>
                <a:lnTo>
                  <a:pt x="4561" y="1723"/>
                </a:lnTo>
                <a:lnTo>
                  <a:pt x="4561" y="1721"/>
                </a:lnTo>
                <a:lnTo>
                  <a:pt x="4561" y="1721"/>
                </a:lnTo>
                <a:lnTo>
                  <a:pt x="4561" y="1721"/>
                </a:lnTo>
                <a:lnTo>
                  <a:pt x="4561" y="1723"/>
                </a:lnTo>
                <a:close/>
                <a:moveTo>
                  <a:pt x="4589" y="1793"/>
                </a:moveTo>
                <a:lnTo>
                  <a:pt x="4589" y="1793"/>
                </a:lnTo>
                <a:lnTo>
                  <a:pt x="4587" y="1793"/>
                </a:lnTo>
                <a:lnTo>
                  <a:pt x="4587" y="1795"/>
                </a:lnTo>
                <a:lnTo>
                  <a:pt x="4585" y="1795"/>
                </a:lnTo>
                <a:lnTo>
                  <a:pt x="4587" y="1797"/>
                </a:lnTo>
                <a:lnTo>
                  <a:pt x="4587" y="1795"/>
                </a:lnTo>
                <a:lnTo>
                  <a:pt x="4589" y="1793"/>
                </a:lnTo>
                <a:lnTo>
                  <a:pt x="4589" y="1791"/>
                </a:lnTo>
                <a:lnTo>
                  <a:pt x="4589" y="1791"/>
                </a:lnTo>
                <a:lnTo>
                  <a:pt x="4589" y="1791"/>
                </a:lnTo>
                <a:lnTo>
                  <a:pt x="4589" y="1793"/>
                </a:lnTo>
                <a:close/>
                <a:moveTo>
                  <a:pt x="4593" y="1860"/>
                </a:moveTo>
                <a:lnTo>
                  <a:pt x="4593" y="1860"/>
                </a:lnTo>
                <a:lnTo>
                  <a:pt x="4593" y="1860"/>
                </a:lnTo>
                <a:lnTo>
                  <a:pt x="4593" y="1860"/>
                </a:lnTo>
                <a:lnTo>
                  <a:pt x="4593" y="1858"/>
                </a:lnTo>
                <a:lnTo>
                  <a:pt x="4593" y="1858"/>
                </a:lnTo>
                <a:lnTo>
                  <a:pt x="4593" y="1858"/>
                </a:lnTo>
                <a:lnTo>
                  <a:pt x="4593" y="1858"/>
                </a:lnTo>
                <a:lnTo>
                  <a:pt x="4591" y="1858"/>
                </a:lnTo>
                <a:lnTo>
                  <a:pt x="4593" y="1860"/>
                </a:lnTo>
                <a:lnTo>
                  <a:pt x="4593" y="1860"/>
                </a:lnTo>
                <a:close/>
                <a:moveTo>
                  <a:pt x="4580" y="1799"/>
                </a:moveTo>
                <a:lnTo>
                  <a:pt x="4582" y="1799"/>
                </a:lnTo>
                <a:lnTo>
                  <a:pt x="4582" y="1799"/>
                </a:lnTo>
                <a:lnTo>
                  <a:pt x="4585" y="1797"/>
                </a:lnTo>
                <a:lnTo>
                  <a:pt x="4585" y="1797"/>
                </a:lnTo>
                <a:lnTo>
                  <a:pt x="4585" y="1797"/>
                </a:lnTo>
                <a:lnTo>
                  <a:pt x="4582" y="1799"/>
                </a:lnTo>
                <a:lnTo>
                  <a:pt x="4580" y="1799"/>
                </a:lnTo>
                <a:close/>
                <a:moveTo>
                  <a:pt x="4551" y="1723"/>
                </a:moveTo>
                <a:lnTo>
                  <a:pt x="4551" y="1723"/>
                </a:lnTo>
                <a:lnTo>
                  <a:pt x="4549" y="1728"/>
                </a:lnTo>
                <a:lnTo>
                  <a:pt x="4551" y="1730"/>
                </a:lnTo>
                <a:lnTo>
                  <a:pt x="4551" y="1730"/>
                </a:lnTo>
                <a:lnTo>
                  <a:pt x="4553" y="1730"/>
                </a:lnTo>
                <a:lnTo>
                  <a:pt x="4553" y="1730"/>
                </a:lnTo>
                <a:lnTo>
                  <a:pt x="4555" y="1728"/>
                </a:lnTo>
                <a:lnTo>
                  <a:pt x="4557" y="1726"/>
                </a:lnTo>
                <a:lnTo>
                  <a:pt x="4557" y="1726"/>
                </a:lnTo>
                <a:lnTo>
                  <a:pt x="4557" y="1723"/>
                </a:lnTo>
                <a:lnTo>
                  <a:pt x="4555" y="1723"/>
                </a:lnTo>
                <a:lnTo>
                  <a:pt x="4553" y="1721"/>
                </a:lnTo>
                <a:lnTo>
                  <a:pt x="4553" y="1721"/>
                </a:lnTo>
                <a:lnTo>
                  <a:pt x="4551" y="1719"/>
                </a:lnTo>
                <a:lnTo>
                  <a:pt x="4551" y="1719"/>
                </a:lnTo>
                <a:lnTo>
                  <a:pt x="4551" y="1721"/>
                </a:lnTo>
                <a:lnTo>
                  <a:pt x="4551" y="1723"/>
                </a:lnTo>
                <a:lnTo>
                  <a:pt x="4551" y="1723"/>
                </a:lnTo>
                <a:lnTo>
                  <a:pt x="4551" y="1723"/>
                </a:lnTo>
                <a:lnTo>
                  <a:pt x="4551" y="1723"/>
                </a:lnTo>
                <a:close/>
                <a:moveTo>
                  <a:pt x="4490" y="1679"/>
                </a:moveTo>
                <a:lnTo>
                  <a:pt x="4490" y="1682"/>
                </a:lnTo>
                <a:lnTo>
                  <a:pt x="4492" y="1682"/>
                </a:lnTo>
                <a:lnTo>
                  <a:pt x="4494" y="1682"/>
                </a:lnTo>
                <a:lnTo>
                  <a:pt x="4497" y="1684"/>
                </a:lnTo>
                <a:lnTo>
                  <a:pt x="4499" y="1686"/>
                </a:lnTo>
                <a:lnTo>
                  <a:pt x="4503" y="1686"/>
                </a:lnTo>
                <a:lnTo>
                  <a:pt x="4503" y="1682"/>
                </a:lnTo>
                <a:lnTo>
                  <a:pt x="4503" y="1682"/>
                </a:lnTo>
                <a:lnTo>
                  <a:pt x="4503" y="1679"/>
                </a:lnTo>
                <a:lnTo>
                  <a:pt x="4501" y="1679"/>
                </a:lnTo>
                <a:lnTo>
                  <a:pt x="4501" y="1679"/>
                </a:lnTo>
                <a:lnTo>
                  <a:pt x="4501" y="1679"/>
                </a:lnTo>
                <a:lnTo>
                  <a:pt x="4501" y="1677"/>
                </a:lnTo>
                <a:lnTo>
                  <a:pt x="4499" y="1675"/>
                </a:lnTo>
                <a:lnTo>
                  <a:pt x="4497" y="1673"/>
                </a:lnTo>
                <a:lnTo>
                  <a:pt x="4494" y="1673"/>
                </a:lnTo>
                <a:lnTo>
                  <a:pt x="4492" y="1673"/>
                </a:lnTo>
                <a:lnTo>
                  <a:pt x="4490" y="1673"/>
                </a:lnTo>
                <a:lnTo>
                  <a:pt x="4488" y="1673"/>
                </a:lnTo>
                <a:lnTo>
                  <a:pt x="4486" y="1671"/>
                </a:lnTo>
                <a:lnTo>
                  <a:pt x="4484" y="1671"/>
                </a:lnTo>
                <a:lnTo>
                  <a:pt x="4484" y="1671"/>
                </a:lnTo>
                <a:lnTo>
                  <a:pt x="4482" y="1671"/>
                </a:lnTo>
                <a:lnTo>
                  <a:pt x="4482" y="1671"/>
                </a:lnTo>
                <a:lnTo>
                  <a:pt x="4480" y="1673"/>
                </a:lnTo>
                <a:lnTo>
                  <a:pt x="4480" y="1673"/>
                </a:lnTo>
                <a:lnTo>
                  <a:pt x="4478" y="1673"/>
                </a:lnTo>
                <a:lnTo>
                  <a:pt x="4478" y="1673"/>
                </a:lnTo>
                <a:lnTo>
                  <a:pt x="4478" y="1671"/>
                </a:lnTo>
                <a:lnTo>
                  <a:pt x="4476" y="1671"/>
                </a:lnTo>
                <a:lnTo>
                  <a:pt x="4476" y="1671"/>
                </a:lnTo>
                <a:lnTo>
                  <a:pt x="4473" y="1673"/>
                </a:lnTo>
                <a:lnTo>
                  <a:pt x="4469" y="1671"/>
                </a:lnTo>
                <a:lnTo>
                  <a:pt x="4465" y="1673"/>
                </a:lnTo>
                <a:lnTo>
                  <a:pt x="4463" y="1673"/>
                </a:lnTo>
                <a:lnTo>
                  <a:pt x="4461" y="1677"/>
                </a:lnTo>
                <a:lnTo>
                  <a:pt x="4461" y="1677"/>
                </a:lnTo>
                <a:lnTo>
                  <a:pt x="4461" y="1679"/>
                </a:lnTo>
                <a:lnTo>
                  <a:pt x="4461" y="1679"/>
                </a:lnTo>
                <a:lnTo>
                  <a:pt x="4461" y="1682"/>
                </a:lnTo>
                <a:lnTo>
                  <a:pt x="4461" y="1682"/>
                </a:lnTo>
                <a:lnTo>
                  <a:pt x="4461" y="1682"/>
                </a:lnTo>
                <a:lnTo>
                  <a:pt x="4463" y="1679"/>
                </a:lnTo>
                <a:lnTo>
                  <a:pt x="4463" y="1679"/>
                </a:lnTo>
                <a:lnTo>
                  <a:pt x="4463" y="1677"/>
                </a:lnTo>
                <a:lnTo>
                  <a:pt x="4463" y="1677"/>
                </a:lnTo>
                <a:lnTo>
                  <a:pt x="4463" y="1677"/>
                </a:lnTo>
                <a:lnTo>
                  <a:pt x="4465" y="1677"/>
                </a:lnTo>
                <a:lnTo>
                  <a:pt x="4465" y="1677"/>
                </a:lnTo>
                <a:lnTo>
                  <a:pt x="4465" y="1677"/>
                </a:lnTo>
                <a:lnTo>
                  <a:pt x="4467" y="1679"/>
                </a:lnTo>
                <a:lnTo>
                  <a:pt x="4469" y="1682"/>
                </a:lnTo>
                <a:lnTo>
                  <a:pt x="4469" y="1682"/>
                </a:lnTo>
                <a:lnTo>
                  <a:pt x="4471" y="1679"/>
                </a:lnTo>
                <a:lnTo>
                  <a:pt x="4471" y="1679"/>
                </a:lnTo>
                <a:lnTo>
                  <a:pt x="4473" y="1679"/>
                </a:lnTo>
                <a:lnTo>
                  <a:pt x="4473" y="1677"/>
                </a:lnTo>
                <a:lnTo>
                  <a:pt x="4476" y="1677"/>
                </a:lnTo>
                <a:lnTo>
                  <a:pt x="4476" y="1677"/>
                </a:lnTo>
                <a:lnTo>
                  <a:pt x="4476" y="1677"/>
                </a:lnTo>
                <a:lnTo>
                  <a:pt x="4476" y="1677"/>
                </a:lnTo>
                <a:lnTo>
                  <a:pt x="4476" y="1679"/>
                </a:lnTo>
                <a:lnTo>
                  <a:pt x="4476" y="1679"/>
                </a:lnTo>
                <a:lnTo>
                  <a:pt x="4478" y="1679"/>
                </a:lnTo>
                <a:lnTo>
                  <a:pt x="4480" y="1679"/>
                </a:lnTo>
                <a:lnTo>
                  <a:pt x="4482" y="1679"/>
                </a:lnTo>
                <a:lnTo>
                  <a:pt x="4484" y="1682"/>
                </a:lnTo>
                <a:lnTo>
                  <a:pt x="4484" y="1679"/>
                </a:lnTo>
                <a:lnTo>
                  <a:pt x="4484" y="1679"/>
                </a:lnTo>
                <a:lnTo>
                  <a:pt x="4484" y="1679"/>
                </a:lnTo>
                <a:lnTo>
                  <a:pt x="4484" y="1679"/>
                </a:lnTo>
                <a:lnTo>
                  <a:pt x="4486" y="1679"/>
                </a:lnTo>
                <a:lnTo>
                  <a:pt x="4488" y="1679"/>
                </a:lnTo>
                <a:lnTo>
                  <a:pt x="4490" y="1679"/>
                </a:lnTo>
                <a:close/>
                <a:moveTo>
                  <a:pt x="4530" y="1715"/>
                </a:moveTo>
                <a:lnTo>
                  <a:pt x="4530" y="1715"/>
                </a:lnTo>
                <a:lnTo>
                  <a:pt x="4530" y="1717"/>
                </a:lnTo>
                <a:lnTo>
                  <a:pt x="4532" y="1715"/>
                </a:lnTo>
                <a:lnTo>
                  <a:pt x="4532" y="1715"/>
                </a:lnTo>
                <a:lnTo>
                  <a:pt x="4530" y="1713"/>
                </a:lnTo>
                <a:lnTo>
                  <a:pt x="4530" y="1713"/>
                </a:lnTo>
                <a:lnTo>
                  <a:pt x="4530" y="1711"/>
                </a:lnTo>
                <a:lnTo>
                  <a:pt x="4530" y="1711"/>
                </a:lnTo>
                <a:lnTo>
                  <a:pt x="4530" y="1713"/>
                </a:lnTo>
                <a:lnTo>
                  <a:pt x="4530" y="1715"/>
                </a:lnTo>
                <a:lnTo>
                  <a:pt x="4530" y="1715"/>
                </a:lnTo>
                <a:close/>
                <a:moveTo>
                  <a:pt x="4471" y="1734"/>
                </a:moveTo>
                <a:lnTo>
                  <a:pt x="4471" y="1732"/>
                </a:lnTo>
                <a:lnTo>
                  <a:pt x="4471" y="1734"/>
                </a:lnTo>
                <a:lnTo>
                  <a:pt x="4469" y="1734"/>
                </a:lnTo>
                <a:lnTo>
                  <a:pt x="4469" y="1734"/>
                </a:lnTo>
                <a:lnTo>
                  <a:pt x="4471" y="1734"/>
                </a:lnTo>
                <a:lnTo>
                  <a:pt x="4471" y="1734"/>
                </a:lnTo>
                <a:lnTo>
                  <a:pt x="4471" y="1734"/>
                </a:lnTo>
                <a:lnTo>
                  <a:pt x="4471" y="1734"/>
                </a:lnTo>
                <a:lnTo>
                  <a:pt x="4471" y="1734"/>
                </a:lnTo>
                <a:close/>
                <a:moveTo>
                  <a:pt x="4469" y="1682"/>
                </a:moveTo>
                <a:lnTo>
                  <a:pt x="4469" y="1682"/>
                </a:lnTo>
                <a:lnTo>
                  <a:pt x="4467" y="1684"/>
                </a:lnTo>
                <a:lnTo>
                  <a:pt x="4469" y="1684"/>
                </a:lnTo>
                <a:lnTo>
                  <a:pt x="4469" y="1682"/>
                </a:lnTo>
                <a:lnTo>
                  <a:pt x="4469" y="1682"/>
                </a:lnTo>
                <a:close/>
                <a:moveTo>
                  <a:pt x="4486" y="1742"/>
                </a:moveTo>
                <a:lnTo>
                  <a:pt x="4486" y="1744"/>
                </a:lnTo>
                <a:lnTo>
                  <a:pt x="4486" y="1744"/>
                </a:lnTo>
                <a:lnTo>
                  <a:pt x="4486" y="1747"/>
                </a:lnTo>
                <a:lnTo>
                  <a:pt x="4488" y="1747"/>
                </a:lnTo>
                <a:lnTo>
                  <a:pt x="4488" y="1747"/>
                </a:lnTo>
                <a:lnTo>
                  <a:pt x="4488" y="1744"/>
                </a:lnTo>
                <a:lnTo>
                  <a:pt x="4488" y="1744"/>
                </a:lnTo>
                <a:lnTo>
                  <a:pt x="4486" y="1742"/>
                </a:lnTo>
                <a:lnTo>
                  <a:pt x="4486" y="1742"/>
                </a:lnTo>
                <a:close/>
                <a:moveTo>
                  <a:pt x="4515" y="1734"/>
                </a:moveTo>
                <a:lnTo>
                  <a:pt x="4517" y="1734"/>
                </a:lnTo>
                <a:lnTo>
                  <a:pt x="4517" y="1734"/>
                </a:lnTo>
                <a:lnTo>
                  <a:pt x="4517" y="1734"/>
                </a:lnTo>
                <a:lnTo>
                  <a:pt x="4520" y="1736"/>
                </a:lnTo>
                <a:lnTo>
                  <a:pt x="4520" y="1736"/>
                </a:lnTo>
                <a:lnTo>
                  <a:pt x="4520" y="1734"/>
                </a:lnTo>
                <a:lnTo>
                  <a:pt x="4520" y="1734"/>
                </a:lnTo>
                <a:lnTo>
                  <a:pt x="4515" y="1734"/>
                </a:lnTo>
                <a:close/>
                <a:moveTo>
                  <a:pt x="4515" y="1734"/>
                </a:moveTo>
                <a:lnTo>
                  <a:pt x="4515" y="1734"/>
                </a:lnTo>
                <a:lnTo>
                  <a:pt x="4513" y="1734"/>
                </a:lnTo>
                <a:lnTo>
                  <a:pt x="4513" y="1734"/>
                </a:lnTo>
                <a:lnTo>
                  <a:pt x="4513" y="1734"/>
                </a:lnTo>
                <a:lnTo>
                  <a:pt x="4513" y="1736"/>
                </a:lnTo>
                <a:lnTo>
                  <a:pt x="4511" y="1736"/>
                </a:lnTo>
                <a:lnTo>
                  <a:pt x="4511" y="1736"/>
                </a:lnTo>
                <a:lnTo>
                  <a:pt x="4511" y="1738"/>
                </a:lnTo>
                <a:lnTo>
                  <a:pt x="4509" y="1738"/>
                </a:lnTo>
                <a:lnTo>
                  <a:pt x="4509" y="1738"/>
                </a:lnTo>
                <a:lnTo>
                  <a:pt x="4509" y="1740"/>
                </a:lnTo>
                <a:lnTo>
                  <a:pt x="4509" y="1742"/>
                </a:lnTo>
                <a:lnTo>
                  <a:pt x="4507" y="1742"/>
                </a:lnTo>
                <a:lnTo>
                  <a:pt x="4507" y="1742"/>
                </a:lnTo>
                <a:lnTo>
                  <a:pt x="4507" y="1744"/>
                </a:lnTo>
                <a:lnTo>
                  <a:pt x="4507" y="1744"/>
                </a:lnTo>
                <a:lnTo>
                  <a:pt x="4507" y="1747"/>
                </a:lnTo>
                <a:lnTo>
                  <a:pt x="4509" y="1747"/>
                </a:lnTo>
                <a:lnTo>
                  <a:pt x="4509" y="1747"/>
                </a:lnTo>
                <a:lnTo>
                  <a:pt x="4511" y="1747"/>
                </a:lnTo>
                <a:lnTo>
                  <a:pt x="4511" y="1747"/>
                </a:lnTo>
                <a:lnTo>
                  <a:pt x="4511" y="1744"/>
                </a:lnTo>
                <a:lnTo>
                  <a:pt x="4511" y="1744"/>
                </a:lnTo>
                <a:lnTo>
                  <a:pt x="4513" y="1742"/>
                </a:lnTo>
                <a:lnTo>
                  <a:pt x="4513" y="1742"/>
                </a:lnTo>
                <a:lnTo>
                  <a:pt x="4513" y="1742"/>
                </a:lnTo>
                <a:lnTo>
                  <a:pt x="4515" y="1740"/>
                </a:lnTo>
                <a:lnTo>
                  <a:pt x="4515" y="1738"/>
                </a:lnTo>
                <a:lnTo>
                  <a:pt x="4515" y="1736"/>
                </a:lnTo>
                <a:lnTo>
                  <a:pt x="4515" y="1734"/>
                </a:lnTo>
                <a:lnTo>
                  <a:pt x="4515" y="1734"/>
                </a:lnTo>
                <a:close/>
                <a:moveTo>
                  <a:pt x="4528" y="1795"/>
                </a:moveTo>
                <a:lnTo>
                  <a:pt x="4528" y="1795"/>
                </a:lnTo>
                <a:lnTo>
                  <a:pt x="4530" y="1793"/>
                </a:lnTo>
                <a:lnTo>
                  <a:pt x="4528" y="1791"/>
                </a:lnTo>
                <a:lnTo>
                  <a:pt x="4528" y="1791"/>
                </a:lnTo>
                <a:lnTo>
                  <a:pt x="4528" y="1788"/>
                </a:lnTo>
                <a:lnTo>
                  <a:pt x="4528" y="1791"/>
                </a:lnTo>
                <a:lnTo>
                  <a:pt x="4528" y="1791"/>
                </a:lnTo>
                <a:lnTo>
                  <a:pt x="4528" y="1791"/>
                </a:lnTo>
                <a:lnTo>
                  <a:pt x="4528" y="1793"/>
                </a:lnTo>
                <a:lnTo>
                  <a:pt x="4528" y="1795"/>
                </a:lnTo>
                <a:close/>
                <a:moveTo>
                  <a:pt x="5364" y="508"/>
                </a:moveTo>
                <a:lnTo>
                  <a:pt x="5362" y="508"/>
                </a:lnTo>
                <a:lnTo>
                  <a:pt x="5356" y="508"/>
                </a:lnTo>
                <a:lnTo>
                  <a:pt x="5358" y="508"/>
                </a:lnTo>
                <a:lnTo>
                  <a:pt x="5358" y="505"/>
                </a:lnTo>
                <a:lnTo>
                  <a:pt x="5356" y="505"/>
                </a:lnTo>
                <a:lnTo>
                  <a:pt x="5356" y="505"/>
                </a:lnTo>
                <a:lnTo>
                  <a:pt x="5356" y="505"/>
                </a:lnTo>
                <a:lnTo>
                  <a:pt x="5353" y="505"/>
                </a:lnTo>
                <a:lnTo>
                  <a:pt x="5351" y="505"/>
                </a:lnTo>
                <a:lnTo>
                  <a:pt x="5351" y="505"/>
                </a:lnTo>
                <a:lnTo>
                  <a:pt x="5353" y="503"/>
                </a:lnTo>
                <a:lnTo>
                  <a:pt x="5353" y="503"/>
                </a:lnTo>
                <a:lnTo>
                  <a:pt x="5351" y="503"/>
                </a:lnTo>
                <a:lnTo>
                  <a:pt x="5347" y="499"/>
                </a:lnTo>
                <a:lnTo>
                  <a:pt x="5343" y="497"/>
                </a:lnTo>
                <a:lnTo>
                  <a:pt x="5341" y="495"/>
                </a:lnTo>
                <a:lnTo>
                  <a:pt x="5337" y="493"/>
                </a:lnTo>
                <a:lnTo>
                  <a:pt x="5335" y="489"/>
                </a:lnTo>
                <a:lnTo>
                  <a:pt x="5330" y="489"/>
                </a:lnTo>
                <a:lnTo>
                  <a:pt x="5326" y="489"/>
                </a:lnTo>
                <a:lnTo>
                  <a:pt x="5324" y="489"/>
                </a:lnTo>
                <a:lnTo>
                  <a:pt x="5322" y="487"/>
                </a:lnTo>
                <a:lnTo>
                  <a:pt x="5316" y="487"/>
                </a:lnTo>
                <a:lnTo>
                  <a:pt x="5316" y="487"/>
                </a:lnTo>
                <a:lnTo>
                  <a:pt x="5322" y="489"/>
                </a:lnTo>
                <a:lnTo>
                  <a:pt x="5324" y="489"/>
                </a:lnTo>
                <a:lnTo>
                  <a:pt x="5324" y="489"/>
                </a:lnTo>
                <a:lnTo>
                  <a:pt x="5322" y="489"/>
                </a:lnTo>
                <a:lnTo>
                  <a:pt x="5318" y="489"/>
                </a:lnTo>
                <a:lnTo>
                  <a:pt x="5316" y="489"/>
                </a:lnTo>
                <a:lnTo>
                  <a:pt x="5314" y="489"/>
                </a:lnTo>
                <a:lnTo>
                  <a:pt x="5314" y="489"/>
                </a:lnTo>
                <a:lnTo>
                  <a:pt x="5314" y="489"/>
                </a:lnTo>
                <a:lnTo>
                  <a:pt x="5314" y="491"/>
                </a:lnTo>
                <a:lnTo>
                  <a:pt x="5314" y="491"/>
                </a:lnTo>
                <a:lnTo>
                  <a:pt x="5314" y="491"/>
                </a:lnTo>
                <a:lnTo>
                  <a:pt x="5312" y="491"/>
                </a:lnTo>
                <a:lnTo>
                  <a:pt x="5312" y="491"/>
                </a:lnTo>
                <a:lnTo>
                  <a:pt x="5312" y="489"/>
                </a:lnTo>
                <a:lnTo>
                  <a:pt x="5314" y="487"/>
                </a:lnTo>
                <a:lnTo>
                  <a:pt x="5314" y="487"/>
                </a:lnTo>
                <a:lnTo>
                  <a:pt x="5314" y="487"/>
                </a:lnTo>
                <a:lnTo>
                  <a:pt x="5309" y="484"/>
                </a:lnTo>
                <a:lnTo>
                  <a:pt x="5307" y="484"/>
                </a:lnTo>
                <a:lnTo>
                  <a:pt x="5307" y="484"/>
                </a:lnTo>
                <a:lnTo>
                  <a:pt x="5303" y="484"/>
                </a:lnTo>
                <a:lnTo>
                  <a:pt x="5295" y="484"/>
                </a:lnTo>
                <a:lnTo>
                  <a:pt x="5295" y="487"/>
                </a:lnTo>
                <a:lnTo>
                  <a:pt x="5295" y="487"/>
                </a:lnTo>
                <a:lnTo>
                  <a:pt x="5295" y="487"/>
                </a:lnTo>
                <a:lnTo>
                  <a:pt x="5295" y="487"/>
                </a:lnTo>
                <a:lnTo>
                  <a:pt x="5297" y="487"/>
                </a:lnTo>
                <a:lnTo>
                  <a:pt x="5299" y="489"/>
                </a:lnTo>
                <a:lnTo>
                  <a:pt x="5299" y="489"/>
                </a:lnTo>
                <a:lnTo>
                  <a:pt x="5301" y="489"/>
                </a:lnTo>
                <a:lnTo>
                  <a:pt x="5301" y="491"/>
                </a:lnTo>
                <a:lnTo>
                  <a:pt x="5301" y="493"/>
                </a:lnTo>
                <a:lnTo>
                  <a:pt x="5301" y="493"/>
                </a:lnTo>
                <a:lnTo>
                  <a:pt x="5301" y="495"/>
                </a:lnTo>
                <a:lnTo>
                  <a:pt x="5301" y="497"/>
                </a:lnTo>
                <a:lnTo>
                  <a:pt x="5299" y="497"/>
                </a:lnTo>
                <a:lnTo>
                  <a:pt x="5299" y="497"/>
                </a:lnTo>
                <a:lnTo>
                  <a:pt x="5301" y="499"/>
                </a:lnTo>
                <a:lnTo>
                  <a:pt x="5303" y="499"/>
                </a:lnTo>
                <a:lnTo>
                  <a:pt x="5305" y="499"/>
                </a:lnTo>
                <a:lnTo>
                  <a:pt x="5305" y="501"/>
                </a:lnTo>
                <a:lnTo>
                  <a:pt x="5305" y="503"/>
                </a:lnTo>
                <a:lnTo>
                  <a:pt x="5303" y="505"/>
                </a:lnTo>
                <a:lnTo>
                  <a:pt x="5303" y="505"/>
                </a:lnTo>
                <a:lnTo>
                  <a:pt x="5303" y="505"/>
                </a:lnTo>
                <a:lnTo>
                  <a:pt x="5301" y="505"/>
                </a:lnTo>
                <a:lnTo>
                  <a:pt x="5301" y="505"/>
                </a:lnTo>
                <a:lnTo>
                  <a:pt x="5301" y="503"/>
                </a:lnTo>
                <a:lnTo>
                  <a:pt x="5301" y="501"/>
                </a:lnTo>
                <a:lnTo>
                  <a:pt x="5299" y="501"/>
                </a:lnTo>
                <a:lnTo>
                  <a:pt x="5299" y="501"/>
                </a:lnTo>
                <a:lnTo>
                  <a:pt x="5297" y="503"/>
                </a:lnTo>
                <a:lnTo>
                  <a:pt x="5297" y="503"/>
                </a:lnTo>
                <a:lnTo>
                  <a:pt x="5297" y="503"/>
                </a:lnTo>
                <a:lnTo>
                  <a:pt x="5295" y="501"/>
                </a:lnTo>
                <a:lnTo>
                  <a:pt x="5295" y="499"/>
                </a:lnTo>
                <a:lnTo>
                  <a:pt x="5295" y="499"/>
                </a:lnTo>
                <a:lnTo>
                  <a:pt x="5293" y="497"/>
                </a:lnTo>
                <a:lnTo>
                  <a:pt x="5293" y="497"/>
                </a:lnTo>
                <a:lnTo>
                  <a:pt x="5291" y="497"/>
                </a:lnTo>
                <a:lnTo>
                  <a:pt x="5289" y="497"/>
                </a:lnTo>
                <a:lnTo>
                  <a:pt x="5289" y="495"/>
                </a:lnTo>
                <a:lnTo>
                  <a:pt x="5291" y="493"/>
                </a:lnTo>
                <a:lnTo>
                  <a:pt x="5291" y="491"/>
                </a:lnTo>
                <a:lnTo>
                  <a:pt x="5291" y="489"/>
                </a:lnTo>
                <a:lnTo>
                  <a:pt x="5289" y="489"/>
                </a:lnTo>
                <a:lnTo>
                  <a:pt x="5289" y="487"/>
                </a:lnTo>
                <a:lnTo>
                  <a:pt x="5289" y="482"/>
                </a:lnTo>
                <a:lnTo>
                  <a:pt x="5289" y="482"/>
                </a:lnTo>
                <a:lnTo>
                  <a:pt x="5291" y="480"/>
                </a:lnTo>
                <a:lnTo>
                  <a:pt x="5289" y="478"/>
                </a:lnTo>
                <a:lnTo>
                  <a:pt x="5289" y="478"/>
                </a:lnTo>
                <a:lnTo>
                  <a:pt x="5286" y="478"/>
                </a:lnTo>
                <a:lnTo>
                  <a:pt x="5286" y="478"/>
                </a:lnTo>
                <a:lnTo>
                  <a:pt x="5284" y="478"/>
                </a:lnTo>
                <a:lnTo>
                  <a:pt x="5282" y="478"/>
                </a:lnTo>
                <a:lnTo>
                  <a:pt x="5284" y="476"/>
                </a:lnTo>
                <a:lnTo>
                  <a:pt x="5284" y="476"/>
                </a:lnTo>
                <a:lnTo>
                  <a:pt x="5284" y="474"/>
                </a:lnTo>
                <a:lnTo>
                  <a:pt x="5282" y="474"/>
                </a:lnTo>
                <a:lnTo>
                  <a:pt x="5282" y="472"/>
                </a:lnTo>
                <a:lnTo>
                  <a:pt x="5259" y="461"/>
                </a:lnTo>
                <a:lnTo>
                  <a:pt x="5257" y="459"/>
                </a:lnTo>
                <a:lnTo>
                  <a:pt x="5255" y="457"/>
                </a:lnTo>
                <a:lnTo>
                  <a:pt x="5253" y="457"/>
                </a:lnTo>
                <a:lnTo>
                  <a:pt x="5251" y="457"/>
                </a:lnTo>
                <a:lnTo>
                  <a:pt x="5251" y="457"/>
                </a:lnTo>
                <a:lnTo>
                  <a:pt x="5249" y="457"/>
                </a:lnTo>
                <a:lnTo>
                  <a:pt x="5251" y="457"/>
                </a:lnTo>
                <a:lnTo>
                  <a:pt x="5251" y="455"/>
                </a:lnTo>
                <a:lnTo>
                  <a:pt x="5249" y="455"/>
                </a:lnTo>
                <a:lnTo>
                  <a:pt x="5240" y="451"/>
                </a:lnTo>
                <a:lnTo>
                  <a:pt x="5238" y="449"/>
                </a:lnTo>
                <a:lnTo>
                  <a:pt x="5240" y="451"/>
                </a:lnTo>
                <a:lnTo>
                  <a:pt x="5247" y="455"/>
                </a:lnTo>
                <a:lnTo>
                  <a:pt x="5247" y="455"/>
                </a:lnTo>
                <a:lnTo>
                  <a:pt x="5245" y="457"/>
                </a:lnTo>
                <a:lnTo>
                  <a:pt x="5242" y="457"/>
                </a:lnTo>
                <a:lnTo>
                  <a:pt x="5245" y="455"/>
                </a:lnTo>
                <a:lnTo>
                  <a:pt x="5242" y="453"/>
                </a:lnTo>
                <a:lnTo>
                  <a:pt x="5242" y="453"/>
                </a:lnTo>
                <a:lnTo>
                  <a:pt x="5240" y="451"/>
                </a:lnTo>
                <a:lnTo>
                  <a:pt x="5238" y="451"/>
                </a:lnTo>
                <a:lnTo>
                  <a:pt x="5234" y="451"/>
                </a:lnTo>
                <a:lnTo>
                  <a:pt x="5234" y="449"/>
                </a:lnTo>
                <a:lnTo>
                  <a:pt x="5234" y="447"/>
                </a:lnTo>
                <a:lnTo>
                  <a:pt x="5236" y="449"/>
                </a:lnTo>
                <a:lnTo>
                  <a:pt x="5236" y="449"/>
                </a:lnTo>
                <a:lnTo>
                  <a:pt x="5234" y="447"/>
                </a:lnTo>
                <a:lnTo>
                  <a:pt x="5232" y="445"/>
                </a:lnTo>
                <a:lnTo>
                  <a:pt x="5226" y="443"/>
                </a:lnTo>
                <a:lnTo>
                  <a:pt x="5224" y="443"/>
                </a:lnTo>
                <a:lnTo>
                  <a:pt x="5224" y="440"/>
                </a:lnTo>
                <a:lnTo>
                  <a:pt x="5221" y="440"/>
                </a:lnTo>
                <a:lnTo>
                  <a:pt x="5221" y="440"/>
                </a:lnTo>
                <a:lnTo>
                  <a:pt x="5217" y="440"/>
                </a:lnTo>
                <a:lnTo>
                  <a:pt x="5215" y="438"/>
                </a:lnTo>
                <a:lnTo>
                  <a:pt x="5215" y="438"/>
                </a:lnTo>
                <a:lnTo>
                  <a:pt x="5213" y="438"/>
                </a:lnTo>
                <a:lnTo>
                  <a:pt x="5205" y="432"/>
                </a:lnTo>
                <a:lnTo>
                  <a:pt x="5201" y="430"/>
                </a:lnTo>
                <a:lnTo>
                  <a:pt x="5201" y="430"/>
                </a:lnTo>
                <a:lnTo>
                  <a:pt x="5201" y="430"/>
                </a:lnTo>
                <a:lnTo>
                  <a:pt x="5198" y="428"/>
                </a:lnTo>
                <a:lnTo>
                  <a:pt x="5192" y="428"/>
                </a:lnTo>
                <a:lnTo>
                  <a:pt x="5186" y="426"/>
                </a:lnTo>
                <a:lnTo>
                  <a:pt x="5177" y="424"/>
                </a:lnTo>
                <a:lnTo>
                  <a:pt x="5171" y="422"/>
                </a:lnTo>
                <a:lnTo>
                  <a:pt x="5163" y="419"/>
                </a:lnTo>
                <a:lnTo>
                  <a:pt x="5159" y="417"/>
                </a:lnTo>
                <a:lnTo>
                  <a:pt x="5157" y="415"/>
                </a:lnTo>
                <a:lnTo>
                  <a:pt x="5154" y="415"/>
                </a:lnTo>
                <a:lnTo>
                  <a:pt x="5148" y="417"/>
                </a:lnTo>
                <a:lnTo>
                  <a:pt x="5140" y="417"/>
                </a:lnTo>
                <a:lnTo>
                  <a:pt x="5133" y="415"/>
                </a:lnTo>
                <a:lnTo>
                  <a:pt x="5127" y="415"/>
                </a:lnTo>
                <a:lnTo>
                  <a:pt x="5125" y="415"/>
                </a:lnTo>
                <a:lnTo>
                  <a:pt x="5121" y="415"/>
                </a:lnTo>
                <a:lnTo>
                  <a:pt x="5119" y="415"/>
                </a:lnTo>
                <a:lnTo>
                  <a:pt x="5119" y="417"/>
                </a:lnTo>
                <a:lnTo>
                  <a:pt x="5115" y="417"/>
                </a:lnTo>
                <a:lnTo>
                  <a:pt x="5113" y="415"/>
                </a:lnTo>
                <a:lnTo>
                  <a:pt x="5108" y="413"/>
                </a:lnTo>
                <a:lnTo>
                  <a:pt x="5100" y="413"/>
                </a:lnTo>
                <a:lnTo>
                  <a:pt x="5089" y="411"/>
                </a:lnTo>
                <a:lnTo>
                  <a:pt x="5083" y="411"/>
                </a:lnTo>
                <a:lnTo>
                  <a:pt x="5077" y="411"/>
                </a:lnTo>
                <a:lnTo>
                  <a:pt x="5079" y="415"/>
                </a:lnTo>
                <a:lnTo>
                  <a:pt x="5077" y="417"/>
                </a:lnTo>
                <a:lnTo>
                  <a:pt x="5075" y="419"/>
                </a:lnTo>
                <a:lnTo>
                  <a:pt x="5073" y="422"/>
                </a:lnTo>
                <a:lnTo>
                  <a:pt x="5073" y="422"/>
                </a:lnTo>
                <a:lnTo>
                  <a:pt x="5079" y="424"/>
                </a:lnTo>
                <a:lnTo>
                  <a:pt x="5081" y="428"/>
                </a:lnTo>
                <a:lnTo>
                  <a:pt x="5083" y="432"/>
                </a:lnTo>
                <a:lnTo>
                  <a:pt x="5085" y="434"/>
                </a:lnTo>
                <a:lnTo>
                  <a:pt x="5085" y="436"/>
                </a:lnTo>
                <a:lnTo>
                  <a:pt x="5079" y="443"/>
                </a:lnTo>
                <a:lnTo>
                  <a:pt x="5071" y="443"/>
                </a:lnTo>
                <a:lnTo>
                  <a:pt x="5064" y="445"/>
                </a:lnTo>
                <a:lnTo>
                  <a:pt x="5062" y="440"/>
                </a:lnTo>
                <a:lnTo>
                  <a:pt x="5060" y="436"/>
                </a:lnTo>
                <a:lnTo>
                  <a:pt x="5056" y="434"/>
                </a:lnTo>
                <a:lnTo>
                  <a:pt x="5050" y="432"/>
                </a:lnTo>
                <a:lnTo>
                  <a:pt x="5048" y="432"/>
                </a:lnTo>
                <a:lnTo>
                  <a:pt x="5045" y="432"/>
                </a:lnTo>
                <a:lnTo>
                  <a:pt x="5045" y="428"/>
                </a:lnTo>
                <a:lnTo>
                  <a:pt x="5043" y="424"/>
                </a:lnTo>
                <a:lnTo>
                  <a:pt x="5041" y="422"/>
                </a:lnTo>
                <a:lnTo>
                  <a:pt x="5041" y="422"/>
                </a:lnTo>
                <a:lnTo>
                  <a:pt x="5039" y="419"/>
                </a:lnTo>
                <a:lnTo>
                  <a:pt x="5037" y="419"/>
                </a:lnTo>
                <a:lnTo>
                  <a:pt x="5029" y="424"/>
                </a:lnTo>
                <a:lnTo>
                  <a:pt x="5025" y="426"/>
                </a:lnTo>
                <a:lnTo>
                  <a:pt x="5025" y="426"/>
                </a:lnTo>
                <a:lnTo>
                  <a:pt x="5012" y="424"/>
                </a:lnTo>
                <a:lnTo>
                  <a:pt x="5010" y="424"/>
                </a:lnTo>
                <a:lnTo>
                  <a:pt x="4991" y="424"/>
                </a:lnTo>
                <a:lnTo>
                  <a:pt x="4987" y="419"/>
                </a:lnTo>
                <a:lnTo>
                  <a:pt x="4983" y="419"/>
                </a:lnTo>
                <a:lnTo>
                  <a:pt x="4978" y="419"/>
                </a:lnTo>
                <a:lnTo>
                  <a:pt x="4976" y="422"/>
                </a:lnTo>
                <a:lnTo>
                  <a:pt x="4972" y="419"/>
                </a:lnTo>
                <a:lnTo>
                  <a:pt x="4968" y="422"/>
                </a:lnTo>
                <a:lnTo>
                  <a:pt x="4960" y="422"/>
                </a:lnTo>
                <a:lnTo>
                  <a:pt x="4957" y="424"/>
                </a:lnTo>
                <a:lnTo>
                  <a:pt x="4953" y="424"/>
                </a:lnTo>
                <a:lnTo>
                  <a:pt x="4947" y="428"/>
                </a:lnTo>
                <a:lnTo>
                  <a:pt x="4947" y="430"/>
                </a:lnTo>
                <a:lnTo>
                  <a:pt x="4947" y="434"/>
                </a:lnTo>
                <a:lnTo>
                  <a:pt x="4949" y="436"/>
                </a:lnTo>
                <a:lnTo>
                  <a:pt x="4949" y="440"/>
                </a:lnTo>
                <a:lnTo>
                  <a:pt x="4947" y="443"/>
                </a:lnTo>
                <a:lnTo>
                  <a:pt x="4945" y="443"/>
                </a:lnTo>
                <a:lnTo>
                  <a:pt x="4943" y="447"/>
                </a:lnTo>
                <a:lnTo>
                  <a:pt x="4941" y="449"/>
                </a:lnTo>
                <a:lnTo>
                  <a:pt x="4939" y="449"/>
                </a:lnTo>
                <a:lnTo>
                  <a:pt x="4941" y="449"/>
                </a:lnTo>
                <a:lnTo>
                  <a:pt x="4943" y="447"/>
                </a:lnTo>
                <a:lnTo>
                  <a:pt x="4945" y="440"/>
                </a:lnTo>
                <a:lnTo>
                  <a:pt x="4945" y="438"/>
                </a:lnTo>
                <a:lnTo>
                  <a:pt x="4943" y="438"/>
                </a:lnTo>
                <a:lnTo>
                  <a:pt x="4941" y="436"/>
                </a:lnTo>
                <a:lnTo>
                  <a:pt x="4941" y="430"/>
                </a:lnTo>
                <a:lnTo>
                  <a:pt x="4939" y="426"/>
                </a:lnTo>
                <a:lnTo>
                  <a:pt x="4939" y="424"/>
                </a:lnTo>
                <a:lnTo>
                  <a:pt x="4937" y="422"/>
                </a:lnTo>
                <a:lnTo>
                  <a:pt x="4928" y="419"/>
                </a:lnTo>
                <a:lnTo>
                  <a:pt x="4924" y="417"/>
                </a:lnTo>
                <a:lnTo>
                  <a:pt x="4922" y="415"/>
                </a:lnTo>
                <a:lnTo>
                  <a:pt x="4924" y="413"/>
                </a:lnTo>
                <a:lnTo>
                  <a:pt x="4924" y="411"/>
                </a:lnTo>
                <a:lnTo>
                  <a:pt x="4924" y="409"/>
                </a:lnTo>
                <a:lnTo>
                  <a:pt x="4926" y="407"/>
                </a:lnTo>
                <a:lnTo>
                  <a:pt x="4926" y="405"/>
                </a:lnTo>
                <a:lnTo>
                  <a:pt x="4926" y="403"/>
                </a:lnTo>
                <a:lnTo>
                  <a:pt x="4924" y="401"/>
                </a:lnTo>
                <a:lnTo>
                  <a:pt x="4922" y="396"/>
                </a:lnTo>
                <a:lnTo>
                  <a:pt x="4922" y="396"/>
                </a:lnTo>
                <a:lnTo>
                  <a:pt x="4916" y="392"/>
                </a:lnTo>
                <a:lnTo>
                  <a:pt x="4907" y="388"/>
                </a:lnTo>
                <a:lnTo>
                  <a:pt x="4897" y="386"/>
                </a:lnTo>
                <a:lnTo>
                  <a:pt x="4888" y="386"/>
                </a:lnTo>
                <a:lnTo>
                  <a:pt x="4878" y="384"/>
                </a:lnTo>
                <a:lnTo>
                  <a:pt x="4865" y="384"/>
                </a:lnTo>
                <a:lnTo>
                  <a:pt x="4861" y="386"/>
                </a:lnTo>
                <a:lnTo>
                  <a:pt x="4853" y="386"/>
                </a:lnTo>
                <a:lnTo>
                  <a:pt x="4844" y="388"/>
                </a:lnTo>
                <a:lnTo>
                  <a:pt x="4836" y="390"/>
                </a:lnTo>
                <a:lnTo>
                  <a:pt x="4832" y="390"/>
                </a:lnTo>
                <a:lnTo>
                  <a:pt x="4821" y="392"/>
                </a:lnTo>
                <a:lnTo>
                  <a:pt x="4817" y="392"/>
                </a:lnTo>
                <a:lnTo>
                  <a:pt x="4807" y="388"/>
                </a:lnTo>
                <a:lnTo>
                  <a:pt x="4809" y="386"/>
                </a:lnTo>
                <a:lnTo>
                  <a:pt x="4811" y="386"/>
                </a:lnTo>
                <a:lnTo>
                  <a:pt x="4807" y="382"/>
                </a:lnTo>
                <a:lnTo>
                  <a:pt x="4805" y="380"/>
                </a:lnTo>
                <a:lnTo>
                  <a:pt x="4798" y="378"/>
                </a:lnTo>
                <a:lnTo>
                  <a:pt x="4794" y="378"/>
                </a:lnTo>
                <a:lnTo>
                  <a:pt x="4792" y="378"/>
                </a:lnTo>
                <a:lnTo>
                  <a:pt x="4784" y="380"/>
                </a:lnTo>
                <a:lnTo>
                  <a:pt x="4781" y="382"/>
                </a:lnTo>
                <a:lnTo>
                  <a:pt x="4786" y="378"/>
                </a:lnTo>
                <a:lnTo>
                  <a:pt x="4788" y="378"/>
                </a:lnTo>
                <a:lnTo>
                  <a:pt x="4790" y="375"/>
                </a:lnTo>
                <a:lnTo>
                  <a:pt x="4790" y="373"/>
                </a:lnTo>
                <a:lnTo>
                  <a:pt x="4790" y="373"/>
                </a:lnTo>
                <a:lnTo>
                  <a:pt x="4781" y="373"/>
                </a:lnTo>
                <a:lnTo>
                  <a:pt x="4781" y="373"/>
                </a:lnTo>
                <a:lnTo>
                  <a:pt x="4779" y="371"/>
                </a:lnTo>
                <a:lnTo>
                  <a:pt x="4779" y="371"/>
                </a:lnTo>
                <a:lnTo>
                  <a:pt x="4773" y="369"/>
                </a:lnTo>
                <a:lnTo>
                  <a:pt x="4769" y="369"/>
                </a:lnTo>
                <a:lnTo>
                  <a:pt x="4767" y="369"/>
                </a:lnTo>
                <a:lnTo>
                  <a:pt x="4765" y="367"/>
                </a:lnTo>
                <a:lnTo>
                  <a:pt x="4765" y="367"/>
                </a:lnTo>
                <a:lnTo>
                  <a:pt x="4767" y="367"/>
                </a:lnTo>
                <a:lnTo>
                  <a:pt x="4767" y="365"/>
                </a:lnTo>
                <a:lnTo>
                  <a:pt x="4771" y="365"/>
                </a:lnTo>
                <a:lnTo>
                  <a:pt x="4779" y="365"/>
                </a:lnTo>
                <a:lnTo>
                  <a:pt x="4781" y="363"/>
                </a:lnTo>
                <a:lnTo>
                  <a:pt x="4781" y="361"/>
                </a:lnTo>
                <a:lnTo>
                  <a:pt x="4779" y="361"/>
                </a:lnTo>
                <a:lnTo>
                  <a:pt x="4777" y="359"/>
                </a:lnTo>
                <a:lnTo>
                  <a:pt x="4773" y="357"/>
                </a:lnTo>
                <a:lnTo>
                  <a:pt x="4767" y="354"/>
                </a:lnTo>
                <a:lnTo>
                  <a:pt x="4758" y="352"/>
                </a:lnTo>
                <a:lnTo>
                  <a:pt x="4744" y="350"/>
                </a:lnTo>
                <a:lnTo>
                  <a:pt x="4742" y="352"/>
                </a:lnTo>
                <a:lnTo>
                  <a:pt x="4740" y="352"/>
                </a:lnTo>
                <a:lnTo>
                  <a:pt x="4735" y="354"/>
                </a:lnTo>
                <a:lnTo>
                  <a:pt x="4729" y="363"/>
                </a:lnTo>
                <a:lnTo>
                  <a:pt x="4725" y="365"/>
                </a:lnTo>
                <a:lnTo>
                  <a:pt x="4721" y="367"/>
                </a:lnTo>
                <a:lnTo>
                  <a:pt x="4710" y="369"/>
                </a:lnTo>
                <a:lnTo>
                  <a:pt x="4710" y="369"/>
                </a:lnTo>
                <a:lnTo>
                  <a:pt x="4708" y="367"/>
                </a:lnTo>
                <a:lnTo>
                  <a:pt x="4708" y="365"/>
                </a:lnTo>
                <a:lnTo>
                  <a:pt x="4710" y="365"/>
                </a:lnTo>
                <a:lnTo>
                  <a:pt x="4710" y="365"/>
                </a:lnTo>
                <a:lnTo>
                  <a:pt x="4708" y="363"/>
                </a:lnTo>
                <a:lnTo>
                  <a:pt x="4710" y="363"/>
                </a:lnTo>
                <a:lnTo>
                  <a:pt x="4710" y="363"/>
                </a:lnTo>
                <a:lnTo>
                  <a:pt x="4712" y="363"/>
                </a:lnTo>
                <a:lnTo>
                  <a:pt x="4714" y="363"/>
                </a:lnTo>
                <a:lnTo>
                  <a:pt x="4719" y="363"/>
                </a:lnTo>
                <a:lnTo>
                  <a:pt x="4719" y="361"/>
                </a:lnTo>
                <a:lnTo>
                  <a:pt x="4719" y="359"/>
                </a:lnTo>
                <a:lnTo>
                  <a:pt x="4719" y="357"/>
                </a:lnTo>
                <a:lnTo>
                  <a:pt x="4719" y="354"/>
                </a:lnTo>
                <a:lnTo>
                  <a:pt x="4719" y="354"/>
                </a:lnTo>
                <a:lnTo>
                  <a:pt x="4721" y="354"/>
                </a:lnTo>
                <a:lnTo>
                  <a:pt x="4723" y="357"/>
                </a:lnTo>
                <a:lnTo>
                  <a:pt x="4725" y="357"/>
                </a:lnTo>
                <a:lnTo>
                  <a:pt x="4727" y="357"/>
                </a:lnTo>
                <a:lnTo>
                  <a:pt x="4723" y="363"/>
                </a:lnTo>
                <a:lnTo>
                  <a:pt x="4725" y="363"/>
                </a:lnTo>
                <a:lnTo>
                  <a:pt x="4729" y="359"/>
                </a:lnTo>
                <a:lnTo>
                  <a:pt x="4731" y="357"/>
                </a:lnTo>
                <a:lnTo>
                  <a:pt x="4735" y="354"/>
                </a:lnTo>
                <a:lnTo>
                  <a:pt x="4735" y="352"/>
                </a:lnTo>
                <a:lnTo>
                  <a:pt x="4731" y="352"/>
                </a:lnTo>
                <a:lnTo>
                  <a:pt x="4708" y="354"/>
                </a:lnTo>
                <a:lnTo>
                  <a:pt x="4700" y="357"/>
                </a:lnTo>
                <a:lnTo>
                  <a:pt x="4698" y="354"/>
                </a:lnTo>
                <a:lnTo>
                  <a:pt x="4696" y="354"/>
                </a:lnTo>
                <a:lnTo>
                  <a:pt x="4700" y="352"/>
                </a:lnTo>
                <a:lnTo>
                  <a:pt x="4702" y="352"/>
                </a:lnTo>
                <a:lnTo>
                  <a:pt x="4706" y="350"/>
                </a:lnTo>
                <a:lnTo>
                  <a:pt x="4706" y="350"/>
                </a:lnTo>
                <a:lnTo>
                  <a:pt x="4712" y="350"/>
                </a:lnTo>
                <a:lnTo>
                  <a:pt x="4714" y="350"/>
                </a:lnTo>
                <a:lnTo>
                  <a:pt x="4727" y="350"/>
                </a:lnTo>
                <a:lnTo>
                  <a:pt x="4727" y="348"/>
                </a:lnTo>
                <a:lnTo>
                  <a:pt x="4725" y="348"/>
                </a:lnTo>
                <a:lnTo>
                  <a:pt x="4719" y="346"/>
                </a:lnTo>
                <a:lnTo>
                  <a:pt x="4714" y="346"/>
                </a:lnTo>
                <a:lnTo>
                  <a:pt x="4710" y="346"/>
                </a:lnTo>
                <a:lnTo>
                  <a:pt x="4702" y="344"/>
                </a:lnTo>
                <a:lnTo>
                  <a:pt x="4698" y="344"/>
                </a:lnTo>
                <a:lnTo>
                  <a:pt x="4689" y="342"/>
                </a:lnTo>
                <a:lnTo>
                  <a:pt x="4687" y="342"/>
                </a:lnTo>
                <a:lnTo>
                  <a:pt x="4666" y="342"/>
                </a:lnTo>
                <a:lnTo>
                  <a:pt x="4658" y="340"/>
                </a:lnTo>
                <a:lnTo>
                  <a:pt x="4656" y="338"/>
                </a:lnTo>
                <a:lnTo>
                  <a:pt x="4647" y="336"/>
                </a:lnTo>
                <a:lnTo>
                  <a:pt x="4645" y="336"/>
                </a:lnTo>
                <a:lnTo>
                  <a:pt x="4645" y="338"/>
                </a:lnTo>
                <a:lnTo>
                  <a:pt x="4645" y="338"/>
                </a:lnTo>
                <a:lnTo>
                  <a:pt x="4649" y="342"/>
                </a:lnTo>
                <a:lnTo>
                  <a:pt x="4649" y="344"/>
                </a:lnTo>
                <a:lnTo>
                  <a:pt x="4652" y="344"/>
                </a:lnTo>
                <a:lnTo>
                  <a:pt x="4645" y="346"/>
                </a:lnTo>
                <a:lnTo>
                  <a:pt x="4643" y="348"/>
                </a:lnTo>
                <a:lnTo>
                  <a:pt x="4631" y="346"/>
                </a:lnTo>
                <a:lnTo>
                  <a:pt x="4629" y="348"/>
                </a:lnTo>
                <a:lnTo>
                  <a:pt x="4624" y="352"/>
                </a:lnTo>
                <a:lnTo>
                  <a:pt x="4624" y="352"/>
                </a:lnTo>
                <a:lnTo>
                  <a:pt x="4624" y="357"/>
                </a:lnTo>
                <a:lnTo>
                  <a:pt x="4629" y="357"/>
                </a:lnTo>
                <a:lnTo>
                  <a:pt x="4629" y="354"/>
                </a:lnTo>
                <a:lnTo>
                  <a:pt x="4631" y="354"/>
                </a:lnTo>
                <a:lnTo>
                  <a:pt x="4637" y="354"/>
                </a:lnTo>
                <a:lnTo>
                  <a:pt x="4639" y="354"/>
                </a:lnTo>
                <a:lnTo>
                  <a:pt x="4637" y="357"/>
                </a:lnTo>
                <a:lnTo>
                  <a:pt x="4633" y="357"/>
                </a:lnTo>
                <a:lnTo>
                  <a:pt x="4631" y="361"/>
                </a:lnTo>
                <a:lnTo>
                  <a:pt x="4626" y="361"/>
                </a:lnTo>
                <a:lnTo>
                  <a:pt x="4629" y="363"/>
                </a:lnTo>
                <a:lnTo>
                  <a:pt x="4633" y="363"/>
                </a:lnTo>
                <a:lnTo>
                  <a:pt x="4631" y="369"/>
                </a:lnTo>
                <a:lnTo>
                  <a:pt x="4635" y="371"/>
                </a:lnTo>
                <a:lnTo>
                  <a:pt x="4635" y="373"/>
                </a:lnTo>
                <a:lnTo>
                  <a:pt x="4631" y="373"/>
                </a:lnTo>
                <a:lnTo>
                  <a:pt x="4626" y="375"/>
                </a:lnTo>
                <a:lnTo>
                  <a:pt x="4624" y="375"/>
                </a:lnTo>
                <a:lnTo>
                  <a:pt x="4622" y="371"/>
                </a:lnTo>
                <a:lnTo>
                  <a:pt x="4618" y="371"/>
                </a:lnTo>
                <a:lnTo>
                  <a:pt x="4616" y="369"/>
                </a:lnTo>
                <a:lnTo>
                  <a:pt x="4614" y="371"/>
                </a:lnTo>
                <a:lnTo>
                  <a:pt x="4612" y="371"/>
                </a:lnTo>
                <a:lnTo>
                  <a:pt x="4610" y="371"/>
                </a:lnTo>
                <a:lnTo>
                  <a:pt x="4610" y="371"/>
                </a:lnTo>
                <a:lnTo>
                  <a:pt x="4608" y="373"/>
                </a:lnTo>
                <a:lnTo>
                  <a:pt x="4608" y="375"/>
                </a:lnTo>
                <a:lnTo>
                  <a:pt x="4605" y="375"/>
                </a:lnTo>
                <a:lnTo>
                  <a:pt x="4605" y="378"/>
                </a:lnTo>
                <a:lnTo>
                  <a:pt x="4608" y="378"/>
                </a:lnTo>
                <a:lnTo>
                  <a:pt x="4608" y="378"/>
                </a:lnTo>
                <a:lnTo>
                  <a:pt x="4612" y="378"/>
                </a:lnTo>
                <a:lnTo>
                  <a:pt x="4608" y="380"/>
                </a:lnTo>
                <a:lnTo>
                  <a:pt x="4608" y="380"/>
                </a:lnTo>
                <a:lnTo>
                  <a:pt x="4608" y="380"/>
                </a:lnTo>
                <a:lnTo>
                  <a:pt x="4605" y="382"/>
                </a:lnTo>
                <a:lnTo>
                  <a:pt x="4605" y="382"/>
                </a:lnTo>
                <a:lnTo>
                  <a:pt x="4608" y="382"/>
                </a:lnTo>
                <a:lnTo>
                  <a:pt x="4608" y="384"/>
                </a:lnTo>
                <a:lnTo>
                  <a:pt x="4605" y="384"/>
                </a:lnTo>
                <a:lnTo>
                  <a:pt x="4603" y="382"/>
                </a:lnTo>
                <a:lnTo>
                  <a:pt x="4601" y="382"/>
                </a:lnTo>
                <a:lnTo>
                  <a:pt x="4599" y="380"/>
                </a:lnTo>
                <a:lnTo>
                  <a:pt x="4597" y="378"/>
                </a:lnTo>
                <a:lnTo>
                  <a:pt x="4595" y="375"/>
                </a:lnTo>
                <a:lnTo>
                  <a:pt x="4585" y="371"/>
                </a:lnTo>
                <a:lnTo>
                  <a:pt x="4578" y="371"/>
                </a:lnTo>
                <a:lnTo>
                  <a:pt x="4576" y="371"/>
                </a:lnTo>
                <a:lnTo>
                  <a:pt x="4572" y="371"/>
                </a:lnTo>
                <a:lnTo>
                  <a:pt x="4568" y="373"/>
                </a:lnTo>
                <a:lnTo>
                  <a:pt x="4564" y="373"/>
                </a:lnTo>
                <a:lnTo>
                  <a:pt x="4561" y="375"/>
                </a:lnTo>
                <a:lnTo>
                  <a:pt x="4559" y="378"/>
                </a:lnTo>
                <a:lnTo>
                  <a:pt x="4551" y="378"/>
                </a:lnTo>
                <a:lnTo>
                  <a:pt x="4545" y="375"/>
                </a:lnTo>
                <a:lnTo>
                  <a:pt x="4541" y="373"/>
                </a:lnTo>
                <a:lnTo>
                  <a:pt x="4536" y="371"/>
                </a:lnTo>
                <a:lnTo>
                  <a:pt x="4532" y="367"/>
                </a:lnTo>
                <a:lnTo>
                  <a:pt x="4532" y="367"/>
                </a:lnTo>
                <a:lnTo>
                  <a:pt x="4532" y="365"/>
                </a:lnTo>
                <a:lnTo>
                  <a:pt x="4530" y="363"/>
                </a:lnTo>
                <a:lnTo>
                  <a:pt x="4530" y="363"/>
                </a:lnTo>
                <a:lnTo>
                  <a:pt x="4528" y="363"/>
                </a:lnTo>
                <a:lnTo>
                  <a:pt x="4524" y="367"/>
                </a:lnTo>
                <a:lnTo>
                  <a:pt x="4524" y="369"/>
                </a:lnTo>
                <a:lnTo>
                  <a:pt x="4522" y="373"/>
                </a:lnTo>
                <a:lnTo>
                  <a:pt x="4520" y="378"/>
                </a:lnTo>
                <a:lnTo>
                  <a:pt x="4520" y="380"/>
                </a:lnTo>
                <a:lnTo>
                  <a:pt x="4520" y="380"/>
                </a:lnTo>
                <a:lnTo>
                  <a:pt x="4520" y="382"/>
                </a:lnTo>
                <a:lnTo>
                  <a:pt x="4517" y="384"/>
                </a:lnTo>
                <a:lnTo>
                  <a:pt x="4513" y="390"/>
                </a:lnTo>
                <a:lnTo>
                  <a:pt x="4511" y="392"/>
                </a:lnTo>
                <a:lnTo>
                  <a:pt x="4509" y="392"/>
                </a:lnTo>
                <a:lnTo>
                  <a:pt x="4507" y="394"/>
                </a:lnTo>
                <a:lnTo>
                  <a:pt x="4505" y="394"/>
                </a:lnTo>
                <a:lnTo>
                  <a:pt x="4505" y="392"/>
                </a:lnTo>
                <a:lnTo>
                  <a:pt x="4503" y="388"/>
                </a:lnTo>
                <a:lnTo>
                  <a:pt x="4503" y="388"/>
                </a:lnTo>
                <a:lnTo>
                  <a:pt x="4501" y="390"/>
                </a:lnTo>
                <a:lnTo>
                  <a:pt x="4499" y="390"/>
                </a:lnTo>
                <a:lnTo>
                  <a:pt x="4494" y="388"/>
                </a:lnTo>
                <a:lnTo>
                  <a:pt x="4492" y="386"/>
                </a:lnTo>
                <a:lnTo>
                  <a:pt x="4488" y="384"/>
                </a:lnTo>
                <a:lnTo>
                  <a:pt x="4482" y="375"/>
                </a:lnTo>
                <a:lnTo>
                  <a:pt x="4480" y="373"/>
                </a:lnTo>
                <a:lnTo>
                  <a:pt x="4478" y="371"/>
                </a:lnTo>
                <a:lnTo>
                  <a:pt x="4476" y="371"/>
                </a:lnTo>
                <a:lnTo>
                  <a:pt x="4473" y="369"/>
                </a:lnTo>
                <a:lnTo>
                  <a:pt x="4476" y="369"/>
                </a:lnTo>
                <a:lnTo>
                  <a:pt x="4480" y="367"/>
                </a:lnTo>
                <a:lnTo>
                  <a:pt x="4484" y="367"/>
                </a:lnTo>
                <a:lnTo>
                  <a:pt x="4480" y="365"/>
                </a:lnTo>
                <a:lnTo>
                  <a:pt x="4480" y="363"/>
                </a:lnTo>
                <a:lnTo>
                  <a:pt x="4478" y="361"/>
                </a:lnTo>
                <a:lnTo>
                  <a:pt x="4480" y="363"/>
                </a:lnTo>
                <a:lnTo>
                  <a:pt x="4478" y="365"/>
                </a:lnTo>
                <a:lnTo>
                  <a:pt x="4478" y="367"/>
                </a:lnTo>
                <a:lnTo>
                  <a:pt x="4476" y="367"/>
                </a:lnTo>
                <a:lnTo>
                  <a:pt x="4467" y="359"/>
                </a:lnTo>
                <a:lnTo>
                  <a:pt x="4463" y="354"/>
                </a:lnTo>
                <a:lnTo>
                  <a:pt x="4459" y="352"/>
                </a:lnTo>
                <a:lnTo>
                  <a:pt x="4459" y="350"/>
                </a:lnTo>
                <a:lnTo>
                  <a:pt x="4459" y="348"/>
                </a:lnTo>
                <a:lnTo>
                  <a:pt x="4465" y="352"/>
                </a:lnTo>
                <a:lnTo>
                  <a:pt x="4469" y="354"/>
                </a:lnTo>
                <a:lnTo>
                  <a:pt x="4476" y="359"/>
                </a:lnTo>
                <a:lnTo>
                  <a:pt x="4480" y="359"/>
                </a:lnTo>
                <a:lnTo>
                  <a:pt x="4482" y="357"/>
                </a:lnTo>
                <a:lnTo>
                  <a:pt x="4482" y="352"/>
                </a:lnTo>
                <a:lnTo>
                  <a:pt x="4480" y="348"/>
                </a:lnTo>
                <a:lnTo>
                  <a:pt x="4478" y="348"/>
                </a:lnTo>
                <a:lnTo>
                  <a:pt x="4469" y="346"/>
                </a:lnTo>
                <a:lnTo>
                  <a:pt x="4467" y="346"/>
                </a:lnTo>
                <a:lnTo>
                  <a:pt x="4469" y="346"/>
                </a:lnTo>
                <a:lnTo>
                  <a:pt x="4471" y="346"/>
                </a:lnTo>
                <a:lnTo>
                  <a:pt x="4473" y="344"/>
                </a:lnTo>
                <a:lnTo>
                  <a:pt x="4478" y="342"/>
                </a:lnTo>
                <a:lnTo>
                  <a:pt x="4480" y="342"/>
                </a:lnTo>
                <a:lnTo>
                  <a:pt x="4480" y="340"/>
                </a:lnTo>
                <a:lnTo>
                  <a:pt x="4478" y="338"/>
                </a:lnTo>
                <a:lnTo>
                  <a:pt x="4471" y="336"/>
                </a:lnTo>
                <a:lnTo>
                  <a:pt x="4471" y="336"/>
                </a:lnTo>
                <a:lnTo>
                  <a:pt x="4473" y="336"/>
                </a:lnTo>
                <a:lnTo>
                  <a:pt x="4473" y="333"/>
                </a:lnTo>
                <a:lnTo>
                  <a:pt x="4478" y="331"/>
                </a:lnTo>
                <a:lnTo>
                  <a:pt x="4478" y="329"/>
                </a:lnTo>
                <a:lnTo>
                  <a:pt x="4478" y="331"/>
                </a:lnTo>
                <a:lnTo>
                  <a:pt x="4476" y="329"/>
                </a:lnTo>
                <a:lnTo>
                  <a:pt x="4476" y="329"/>
                </a:lnTo>
                <a:lnTo>
                  <a:pt x="4476" y="327"/>
                </a:lnTo>
                <a:lnTo>
                  <a:pt x="4473" y="327"/>
                </a:lnTo>
                <a:lnTo>
                  <a:pt x="4471" y="325"/>
                </a:lnTo>
                <a:lnTo>
                  <a:pt x="4465" y="325"/>
                </a:lnTo>
                <a:lnTo>
                  <a:pt x="4465" y="325"/>
                </a:lnTo>
                <a:lnTo>
                  <a:pt x="4467" y="325"/>
                </a:lnTo>
                <a:lnTo>
                  <a:pt x="4465" y="323"/>
                </a:lnTo>
                <a:lnTo>
                  <a:pt x="4463" y="323"/>
                </a:lnTo>
                <a:lnTo>
                  <a:pt x="4463" y="321"/>
                </a:lnTo>
                <a:lnTo>
                  <a:pt x="4461" y="321"/>
                </a:lnTo>
                <a:lnTo>
                  <a:pt x="4459" y="321"/>
                </a:lnTo>
                <a:lnTo>
                  <a:pt x="4448" y="319"/>
                </a:lnTo>
                <a:lnTo>
                  <a:pt x="4446" y="319"/>
                </a:lnTo>
                <a:lnTo>
                  <a:pt x="4446" y="321"/>
                </a:lnTo>
                <a:lnTo>
                  <a:pt x="4442" y="325"/>
                </a:lnTo>
                <a:lnTo>
                  <a:pt x="4438" y="323"/>
                </a:lnTo>
                <a:lnTo>
                  <a:pt x="4438" y="323"/>
                </a:lnTo>
                <a:lnTo>
                  <a:pt x="4438" y="321"/>
                </a:lnTo>
                <a:lnTo>
                  <a:pt x="4438" y="321"/>
                </a:lnTo>
                <a:lnTo>
                  <a:pt x="4438" y="319"/>
                </a:lnTo>
                <a:lnTo>
                  <a:pt x="4438" y="319"/>
                </a:lnTo>
                <a:lnTo>
                  <a:pt x="4436" y="319"/>
                </a:lnTo>
                <a:lnTo>
                  <a:pt x="4434" y="319"/>
                </a:lnTo>
                <a:lnTo>
                  <a:pt x="4432" y="319"/>
                </a:lnTo>
                <a:lnTo>
                  <a:pt x="4429" y="321"/>
                </a:lnTo>
                <a:lnTo>
                  <a:pt x="4427" y="321"/>
                </a:lnTo>
                <a:lnTo>
                  <a:pt x="4427" y="319"/>
                </a:lnTo>
                <a:lnTo>
                  <a:pt x="4415" y="315"/>
                </a:lnTo>
                <a:lnTo>
                  <a:pt x="4413" y="313"/>
                </a:lnTo>
                <a:lnTo>
                  <a:pt x="4411" y="313"/>
                </a:lnTo>
                <a:lnTo>
                  <a:pt x="4404" y="315"/>
                </a:lnTo>
                <a:lnTo>
                  <a:pt x="4402" y="315"/>
                </a:lnTo>
                <a:lnTo>
                  <a:pt x="4400" y="317"/>
                </a:lnTo>
                <a:lnTo>
                  <a:pt x="4396" y="315"/>
                </a:lnTo>
                <a:lnTo>
                  <a:pt x="4396" y="317"/>
                </a:lnTo>
                <a:lnTo>
                  <a:pt x="4394" y="319"/>
                </a:lnTo>
                <a:lnTo>
                  <a:pt x="4394" y="321"/>
                </a:lnTo>
                <a:lnTo>
                  <a:pt x="4394" y="323"/>
                </a:lnTo>
                <a:lnTo>
                  <a:pt x="4396" y="323"/>
                </a:lnTo>
                <a:lnTo>
                  <a:pt x="4396" y="325"/>
                </a:lnTo>
                <a:lnTo>
                  <a:pt x="4398" y="327"/>
                </a:lnTo>
                <a:lnTo>
                  <a:pt x="4398" y="329"/>
                </a:lnTo>
                <a:lnTo>
                  <a:pt x="4398" y="329"/>
                </a:lnTo>
                <a:lnTo>
                  <a:pt x="4396" y="329"/>
                </a:lnTo>
                <a:lnTo>
                  <a:pt x="4396" y="331"/>
                </a:lnTo>
                <a:lnTo>
                  <a:pt x="4394" y="333"/>
                </a:lnTo>
                <a:lnTo>
                  <a:pt x="4392" y="336"/>
                </a:lnTo>
                <a:lnTo>
                  <a:pt x="4390" y="333"/>
                </a:lnTo>
                <a:lnTo>
                  <a:pt x="4383" y="333"/>
                </a:lnTo>
                <a:lnTo>
                  <a:pt x="4383" y="333"/>
                </a:lnTo>
                <a:lnTo>
                  <a:pt x="4383" y="333"/>
                </a:lnTo>
                <a:lnTo>
                  <a:pt x="4385" y="336"/>
                </a:lnTo>
                <a:lnTo>
                  <a:pt x="4385" y="336"/>
                </a:lnTo>
                <a:lnTo>
                  <a:pt x="4385" y="336"/>
                </a:lnTo>
                <a:lnTo>
                  <a:pt x="4383" y="338"/>
                </a:lnTo>
                <a:lnTo>
                  <a:pt x="4379" y="336"/>
                </a:lnTo>
                <a:lnTo>
                  <a:pt x="4375" y="336"/>
                </a:lnTo>
                <a:lnTo>
                  <a:pt x="4373" y="333"/>
                </a:lnTo>
                <a:lnTo>
                  <a:pt x="4371" y="333"/>
                </a:lnTo>
                <a:lnTo>
                  <a:pt x="4367" y="333"/>
                </a:lnTo>
                <a:lnTo>
                  <a:pt x="4360" y="336"/>
                </a:lnTo>
                <a:lnTo>
                  <a:pt x="4354" y="333"/>
                </a:lnTo>
                <a:lnTo>
                  <a:pt x="4346" y="333"/>
                </a:lnTo>
                <a:lnTo>
                  <a:pt x="4344" y="333"/>
                </a:lnTo>
                <a:lnTo>
                  <a:pt x="4337" y="331"/>
                </a:lnTo>
                <a:lnTo>
                  <a:pt x="4331" y="329"/>
                </a:lnTo>
                <a:lnTo>
                  <a:pt x="4323" y="327"/>
                </a:lnTo>
                <a:lnTo>
                  <a:pt x="4323" y="323"/>
                </a:lnTo>
                <a:lnTo>
                  <a:pt x="4325" y="321"/>
                </a:lnTo>
                <a:lnTo>
                  <a:pt x="4329" y="321"/>
                </a:lnTo>
                <a:lnTo>
                  <a:pt x="4331" y="321"/>
                </a:lnTo>
                <a:lnTo>
                  <a:pt x="4331" y="319"/>
                </a:lnTo>
                <a:lnTo>
                  <a:pt x="4329" y="319"/>
                </a:lnTo>
                <a:lnTo>
                  <a:pt x="4325" y="317"/>
                </a:lnTo>
                <a:lnTo>
                  <a:pt x="4308" y="317"/>
                </a:lnTo>
                <a:lnTo>
                  <a:pt x="4295" y="315"/>
                </a:lnTo>
                <a:lnTo>
                  <a:pt x="4279" y="315"/>
                </a:lnTo>
                <a:lnTo>
                  <a:pt x="4270" y="317"/>
                </a:lnTo>
                <a:lnTo>
                  <a:pt x="4260" y="317"/>
                </a:lnTo>
                <a:lnTo>
                  <a:pt x="4258" y="319"/>
                </a:lnTo>
                <a:lnTo>
                  <a:pt x="4251" y="319"/>
                </a:lnTo>
                <a:lnTo>
                  <a:pt x="4253" y="321"/>
                </a:lnTo>
                <a:lnTo>
                  <a:pt x="4256" y="323"/>
                </a:lnTo>
                <a:lnTo>
                  <a:pt x="4256" y="323"/>
                </a:lnTo>
                <a:lnTo>
                  <a:pt x="4258" y="323"/>
                </a:lnTo>
                <a:lnTo>
                  <a:pt x="4258" y="325"/>
                </a:lnTo>
                <a:lnTo>
                  <a:pt x="4256" y="325"/>
                </a:lnTo>
                <a:lnTo>
                  <a:pt x="4253" y="325"/>
                </a:lnTo>
                <a:lnTo>
                  <a:pt x="4253" y="327"/>
                </a:lnTo>
                <a:lnTo>
                  <a:pt x="4253" y="329"/>
                </a:lnTo>
                <a:lnTo>
                  <a:pt x="4253" y="331"/>
                </a:lnTo>
                <a:lnTo>
                  <a:pt x="4251" y="336"/>
                </a:lnTo>
                <a:lnTo>
                  <a:pt x="4249" y="338"/>
                </a:lnTo>
                <a:lnTo>
                  <a:pt x="4247" y="338"/>
                </a:lnTo>
                <a:lnTo>
                  <a:pt x="4249" y="340"/>
                </a:lnTo>
                <a:lnTo>
                  <a:pt x="4251" y="342"/>
                </a:lnTo>
                <a:lnTo>
                  <a:pt x="4253" y="342"/>
                </a:lnTo>
                <a:lnTo>
                  <a:pt x="4256" y="342"/>
                </a:lnTo>
                <a:lnTo>
                  <a:pt x="4253" y="344"/>
                </a:lnTo>
                <a:lnTo>
                  <a:pt x="4249" y="342"/>
                </a:lnTo>
                <a:lnTo>
                  <a:pt x="4247" y="340"/>
                </a:lnTo>
                <a:lnTo>
                  <a:pt x="4247" y="340"/>
                </a:lnTo>
                <a:lnTo>
                  <a:pt x="4247" y="338"/>
                </a:lnTo>
                <a:lnTo>
                  <a:pt x="4249" y="336"/>
                </a:lnTo>
                <a:lnTo>
                  <a:pt x="4249" y="336"/>
                </a:lnTo>
                <a:lnTo>
                  <a:pt x="4251" y="331"/>
                </a:lnTo>
                <a:lnTo>
                  <a:pt x="4251" y="329"/>
                </a:lnTo>
                <a:lnTo>
                  <a:pt x="4251" y="323"/>
                </a:lnTo>
                <a:lnTo>
                  <a:pt x="4249" y="323"/>
                </a:lnTo>
                <a:lnTo>
                  <a:pt x="4247" y="321"/>
                </a:lnTo>
                <a:lnTo>
                  <a:pt x="4249" y="317"/>
                </a:lnTo>
                <a:lnTo>
                  <a:pt x="4251" y="315"/>
                </a:lnTo>
                <a:lnTo>
                  <a:pt x="4249" y="315"/>
                </a:lnTo>
                <a:lnTo>
                  <a:pt x="4247" y="310"/>
                </a:lnTo>
                <a:lnTo>
                  <a:pt x="4245" y="308"/>
                </a:lnTo>
                <a:lnTo>
                  <a:pt x="4243" y="306"/>
                </a:lnTo>
                <a:lnTo>
                  <a:pt x="4243" y="306"/>
                </a:lnTo>
                <a:lnTo>
                  <a:pt x="4243" y="310"/>
                </a:lnTo>
                <a:lnTo>
                  <a:pt x="4243" y="313"/>
                </a:lnTo>
                <a:lnTo>
                  <a:pt x="4241" y="313"/>
                </a:lnTo>
                <a:lnTo>
                  <a:pt x="4237" y="315"/>
                </a:lnTo>
                <a:lnTo>
                  <a:pt x="4233" y="315"/>
                </a:lnTo>
                <a:lnTo>
                  <a:pt x="4228" y="313"/>
                </a:lnTo>
                <a:lnTo>
                  <a:pt x="4222" y="310"/>
                </a:lnTo>
                <a:lnTo>
                  <a:pt x="4220" y="308"/>
                </a:lnTo>
                <a:lnTo>
                  <a:pt x="4220" y="306"/>
                </a:lnTo>
                <a:lnTo>
                  <a:pt x="4222" y="306"/>
                </a:lnTo>
                <a:lnTo>
                  <a:pt x="4224" y="304"/>
                </a:lnTo>
                <a:lnTo>
                  <a:pt x="4220" y="304"/>
                </a:lnTo>
                <a:lnTo>
                  <a:pt x="4218" y="304"/>
                </a:lnTo>
                <a:lnTo>
                  <a:pt x="4216" y="308"/>
                </a:lnTo>
                <a:lnTo>
                  <a:pt x="4214" y="306"/>
                </a:lnTo>
                <a:lnTo>
                  <a:pt x="4205" y="304"/>
                </a:lnTo>
                <a:lnTo>
                  <a:pt x="4203" y="306"/>
                </a:lnTo>
                <a:lnTo>
                  <a:pt x="4199" y="308"/>
                </a:lnTo>
                <a:lnTo>
                  <a:pt x="4199" y="308"/>
                </a:lnTo>
                <a:lnTo>
                  <a:pt x="4197" y="310"/>
                </a:lnTo>
                <a:lnTo>
                  <a:pt x="4197" y="313"/>
                </a:lnTo>
                <a:lnTo>
                  <a:pt x="4197" y="313"/>
                </a:lnTo>
                <a:lnTo>
                  <a:pt x="4203" y="315"/>
                </a:lnTo>
                <a:lnTo>
                  <a:pt x="4207" y="313"/>
                </a:lnTo>
                <a:lnTo>
                  <a:pt x="4212" y="313"/>
                </a:lnTo>
                <a:lnTo>
                  <a:pt x="4214" y="313"/>
                </a:lnTo>
                <a:lnTo>
                  <a:pt x="4214" y="313"/>
                </a:lnTo>
                <a:lnTo>
                  <a:pt x="4212" y="315"/>
                </a:lnTo>
                <a:lnTo>
                  <a:pt x="4207" y="317"/>
                </a:lnTo>
                <a:lnTo>
                  <a:pt x="4199" y="321"/>
                </a:lnTo>
                <a:lnTo>
                  <a:pt x="4197" y="321"/>
                </a:lnTo>
                <a:lnTo>
                  <a:pt x="4191" y="321"/>
                </a:lnTo>
                <a:lnTo>
                  <a:pt x="4189" y="323"/>
                </a:lnTo>
                <a:lnTo>
                  <a:pt x="4189" y="323"/>
                </a:lnTo>
                <a:lnTo>
                  <a:pt x="4180" y="325"/>
                </a:lnTo>
                <a:lnTo>
                  <a:pt x="4178" y="325"/>
                </a:lnTo>
                <a:lnTo>
                  <a:pt x="4176" y="325"/>
                </a:lnTo>
                <a:lnTo>
                  <a:pt x="4174" y="327"/>
                </a:lnTo>
                <a:lnTo>
                  <a:pt x="4172" y="327"/>
                </a:lnTo>
                <a:lnTo>
                  <a:pt x="4170" y="329"/>
                </a:lnTo>
                <a:lnTo>
                  <a:pt x="4163" y="329"/>
                </a:lnTo>
                <a:lnTo>
                  <a:pt x="4159" y="329"/>
                </a:lnTo>
                <a:lnTo>
                  <a:pt x="4151" y="329"/>
                </a:lnTo>
                <a:lnTo>
                  <a:pt x="4149" y="331"/>
                </a:lnTo>
                <a:lnTo>
                  <a:pt x="4147" y="331"/>
                </a:lnTo>
                <a:lnTo>
                  <a:pt x="4147" y="333"/>
                </a:lnTo>
                <a:lnTo>
                  <a:pt x="4144" y="336"/>
                </a:lnTo>
                <a:lnTo>
                  <a:pt x="4138" y="338"/>
                </a:lnTo>
                <a:lnTo>
                  <a:pt x="4134" y="340"/>
                </a:lnTo>
                <a:lnTo>
                  <a:pt x="4132" y="340"/>
                </a:lnTo>
                <a:lnTo>
                  <a:pt x="4134" y="338"/>
                </a:lnTo>
                <a:lnTo>
                  <a:pt x="4138" y="333"/>
                </a:lnTo>
                <a:lnTo>
                  <a:pt x="4147" y="325"/>
                </a:lnTo>
                <a:lnTo>
                  <a:pt x="4153" y="325"/>
                </a:lnTo>
                <a:lnTo>
                  <a:pt x="4155" y="323"/>
                </a:lnTo>
                <a:lnTo>
                  <a:pt x="4161" y="317"/>
                </a:lnTo>
                <a:lnTo>
                  <a:pt x="4161" y="317"/>
                </a:lnTo>
                <a:lnTo>
                  <a:pt x="4170" y="317"/>
                </a:lnTo>
                <a:lnTo>
                  <a:pt x="4176" y="315"/>
                </a:lnTo>
                <a:lnTo>
                  <a:pt x="4189" y="304"/>
                </a:lnTo>
                <a:lnTo>
                  <a:pt x="4195" y="304"/>
                </a:lnTo>
                <a:lnTo>
                  <a:pt x="4199" y="300"/>
                </a:lnTo>
                <a:lnTo>
                  <a:pt x="4199" y="300"/>
                </a:lnTo>
                <a:lnTo>
                  <a:pt x="4199" y="298"/>
                </a:lnTo>
                <a:lnTo>
                  <a:pt x="4199" y="298"/>
                </a:lnTo>
                <a:lnTo>
                  <a:pt x="4199" y="296"/>
                </a:lnTo>
                <a:lnTo>
                  <a:pt x="4205" y="296"/>
                </a:lnTo>
                <a:lnTo>
                  <a:pt x="4207" y="292"/>
                </a:lnTo>
                <a:lnTo>
                  <a:pt x="4214" y="289"/>
                </a:lnTo>
                <a:lnTo>
                  <a:pt x="4220" y="287"/>
                </a:lnTo>
                <a:lnTo>
                  <a:pt x="4228" y="285"/>
                </a:lnTo>
                <a:lnTo>
                  <a:pt x="4233" y="281"/>
                </a:lnTo>
                <a:lnTo>
                  <a:pt x="4243" y="277"/>
                </a:lnTo>
                <a:lnTo>
                  <a:pt x="4253" y="269"/>
                </a:lnTo>
                <a:lnTo>
                  <a:pt x="4256" y="264"/>
                </a:lnTo>
                <a:lnTo>
                  <a:pt x="4253" y="262"/>
                </a:lnTo>
                <a:lnTo>
                  <a:pt x="4249" y="262"/>
                </a:lnTo>
                <a:lnTo>
                  <a:pt x="4249" y="260"/>
                </a:lnTo>
                <a:lnTo>
                  <a:pt x="4247" y="260"/>
                </a:lnTo>
                <a:lnTo>
                  <a:pt x="4245" y="260"/>
                </a:lnTo>
                <a:lnTo>
                  <a:pt x="4241" y="256"/>
                </a:lnTo>
                <a:lnTo>
                  <a:pt x="4237" y="254"/>
                </a:lnTo>
                <a:lnTo>
                  <a:pt x="4237" y="254"/>
                </a:lnTo>
                <a:lnTo>
                  <a:pt x="4237" y="252"/>
                </a:lnTo>
                <a:lnTo>
                  <a:pt x="4239" y="254"/>
                </a:lnTo>
                <a:lnTo>
                  <a:pt x="4247" y="258"/>
                </a:lnTo>
                <a:lnTo>
                  <a:pt x="4251" y="258"/>
                </a:lnTo>
                <a:lnTo>
                  <a:pt x="4251" y="258"/>
                </a:lnTo>
                <a:lnTo>
                  <a:pt x="4251" y="260"/>
                </a:lnTo>
                <a:lnTo>
                  <a:pt x="4251" y="260"/>
                </a:lnTo>
                <a:lnTo>
                  <a:pt x="4253" y="260"/>
                </a:lnTo>
                <a:lnTo>
                  <a:pt x="4253" y="260"/>
                </a:lnTo>
                <a:lnTo>
                  <a:pt x="4256" y="256"/>
                </a:lnTo>
                <a:lnTo>
                  <a:pt x="4258" y="252"/>
                </a:lnTo>
                <a:lnTo>
                  <a:pt x="4258" y="250"/>
                </a:lnTo>
                <a:lnTo>
                  <a:pt x="4253" y="252"/>
                </a:lnTo>
                <a:lnTo>
                  <a:pt x="4251" y="245"/>
                </a:lnTo>
                <a:lnTo>
                  <a:pt x="4249" y="243"/>
                </a:lnTo>
                <a:lnTo>
                  <a:pt x="4249" y="241"/>
                </a:lnTo>
                <a:lnTo>
                  <a:pt x="4245" y="241"/>
                </a:lnTo>
                <a:lnTo>
                  <a:pt x="4245" y="241"/>
                </a:lnTo>
                <a:lnTo>
                  <a:pt x="4245" y="241"/>
                </a:lnTo>
                <a:lnTo>
                  <a:pt x="4247" y="243"/>
                </a:lnTo>
                <a:lnTo>
                  <a:pt x="4245" y="243"/>
                </a:lnTo>
                <a:lnTo>
                  <a:pt x="4245" y="245"/>
                </a:lnTo>
                <a:lnTo>
                  <a:pt x="4243" y="245"/>
                </a:lnTo>
                <a:lnTo>
                  <a:pt x="4239" y="248"/>
                </a:lnTo>
                <a:lnTo>
                  <a:pt x="4241" y="245"/>
                </a:lnTo>
                <a:lnTo>
                  <a:pt x="4241" y="243"/>
                </a:lnTo>
                <a:lnTo>
                  <a:pt x="4241" y="243"/>
                </a:lnTo>
                <a:lnTo>
                  <a:pt x="4241" y="241"/>
                </a:lnTo>
                <a:lnTo>
                  <a:pt x="4239" y="237"/>
                </a:lnTo>
                <a:lnTo>
                  <a:pt x="4237" y="237"/>
                </a:lnTo>
                <a:lnTo>
                  <a:pt x="4235" y="235"/>
                </a:lnTo>
                <a:lnTo>
                  <a:pt x="4233" y="235"/>
                </a:lnTo>
                <a:lnTo>
                  <a:pt x="4230" y="237"/>
                </a:lnTo>
                <a:lnTo>
                  <a:pt x="4230" y="235"/>
                </a:lnTo>
                <a:lnTo>
                  <a:pt x="4233" y="235"/>
                </a:lnTo>
                <a:lnTo>
                  <a:pt x="4230" y="231"/>
                </a:lnTo>
                <a:lnTo>
                  <a:pt x="4226" y="231"/>
                </a:lnTo>
                <a:lnTo>
                  <a:pt x="4224" y="231"/>
                </a:lnTo>
                <a:lnTo>
                  <a:pt x="4222" y="229"/>
                </a:lnTo>
                <a:lnTo>
                  <a:pt x="4218" y="227"/>
                </a:lnTo>
                <a:lnTo>
                  <a:pt x="4207" y="227"/>
                </a:lnTo>
                <a:lnTo>
                  <a:pt x="4201" y="227"/>
                </a:lnTo>
                <a:lnTo>
                  <a:pt x="4193" y="227"/>
                </a:lnTo>
                <a:lnTo>
                  <a:pt x="4182" y="227"/>
                </a:lnTo>
                <a:lnTo>
                  <a:pt x="4178" y="227"/>
                </a:lnTo>
                <a:lnTo>
                  <a:pt x="4176" y="227"/>
                </a:lnTo>
                <a:lnTo>
                  <a:pt x="4172" y="227"/>
                </a:lnTo>
                <a:lnTo>
                  <a:pt x="4172" y="229"/>
                </a:lnTo>
                <a:lnTo>
                  <a:pt x="4172" y="231"/>
                </a:lnTo>
                <a:lnTo>
                  <a:pt x="4168" y="233"/>
                </a:lnTo>
                <a:lnTo>
                  <a:pt x="4168" y="233"/>
                </a:lnTo>
                <a:lnTo>
                  <a:pt x="4159" y="233"/>
                </a:lnTo>
                <a:lnTo>
                  <a:pt x="4155" y="235"/>
                </a:lnTo>
                <a:lnTo>
                  <a:pt x="4153" y="233"/>
                </a:lnTo>
                <a:lnTo>
                  <a:pt x="4149" y="233"/>
                </a:lnTo>
                <a:lnTo>
                  <a:pt x="4149" y="231"/>
                </a:lnTo>
                <a:lnTo>
                  <a:pt x="4151" y="231"/>
                </a:lnTo>
                <a:lnTo>
                  <a:pt x="4153" y="231"/>
                </a:lnTo>
                <a:lnTo>
                  <a:pt x="4157" y="227"/>
                </a:lnTo>
                <a:lnTo>
                  <a:pt x="4161" y="224"/>
                </a:lnTo>
                <a:lnTo>
                  <a:pt x="4163" y="220"/>
                </a:lnTo>
                <a:lnTo>
                  <a:pt x="4161" y="218"/>
                </a:lnTo>
                <a:lnTo>
                  <a:pt x="4157" y="218"/>
                </a:lnTo>
                <a:lnTo>
                  <a:pt x="4155" y="218"/>
                </a:lnTo>
                <a:lnTo>
                  <a:pt x="4153" y="218"/>
                </a:lnTo>
                <a:lnTo>
                  <a:pt x="4149" y="216"/>
                </a:lnTo>
                <a:lnTo>
                  <a:pt x="4144" y="216"/>
                </a:lnTo>
                <a:lnTo>
                  <a:pt x="4140" y="218"/>
                </a:lnTo>
                <a:lnTo>
                  <a:pt x="4138" y="218"/>
                </a:lnTo>
                <a:lnTo>
                  <a:pt x="4138" y="216"/>
                </a:lnTo>
                <a:lnTo>
                  <a:pt x="4134" y="216"/>
                </a:lnTo>
                <a:lnTo>
                  <a:pt x="4117" y="216"/>
                </a:lnTo>
                <a:lnTo>
                  <a:pt x="4119" y="214"/>
                </a:lnTo>
                <a:lnTo>
                  <a:pt x="4128" y="214"/>
                </a:lnTo>
                <a:lnTo>
                  <a:pt x="4134" y="212"/>
                </a:lnTo>
                <a:lnTo>
                  <a:pt x="4140" y="208"/>
                </a:lnTo>
                <a:lnTo>
                  <a:pt x="4144" y="206"/>
                </a:lnTo>
                <a:lnTo>
                  <a:pt x="4142" y="206"/>
                </a:lnTo>
                <a:lnTo>
                  <a:pt x="4142" y="204"/>
                </a:lnTo>
                <a:lnTo>
                  <a:pt x="4138" y="201"/>
                </a:lnTo>
                <a:lnTo>
                  <a:pt x="4134" y="201"/>
                </a:lnTo>
                <a:lnTo>
                  <a:pt x="4128" y="199"/>
                </a:lnTo>
                <a:lnTo>
                  <a:pt x="4126" y="199"/>
                </a:lnTo>
                <a:lnTo>
                  <a:pt x="4117" y="195"/>
                </a:lnTo>
                <a:lnTo>
                  <a:pt x="4115" y="195"/>
                </a:lnTo>
                <a:lnTo>
                  <a:pt x="4109" y="199"/>
                </a:lnTo>
                <a:lnTo>
                  <a:pt x="4105" y="199"/>
                </a:lnTo>
                <a:lnTo>
                  <a:pt x="4103" y="199"/>
                </a:lnTo>
                <a:lnTo>
                  <a:pt x="4094" y="204"/>
                </a:lnTo>
                <a:lnTo>
                  <a:pt x="4077" y="212"/>
                </a:lnTo>
                <a:lnTo>
                  <a:pt x="4075" y="216"/>
                </a:lnTo>
                <a:lnTo>
                  <a:pt x="4073" y="218"/>
                </a:lnTo>
                <a:lnTo>
                  <a:pt x="4071" y="218"/>
                </a:lnTo>
                <a:lnTo>
                  <a:pt x="4069" y="222"/>
                </a:lnTo>
                <a:lnTo>
                  <a:pt x="4069" y="224"/>
                </a:lnTo>
                <a:lnTo>
                  <a:pt x="4071" y="224"/>
                </a:lnTo>
                <a:lnTo>
                  <a:pt x="4073" y="227"/>
                </a:lnTo>
                <a:lnTo>
                  <a:pt x="4071" y="231"/>
                </a:lnTo>
                <a:lnTo>
                  <a:pt x="4069" y="231"/>
                </a:lnTo>
                <a:lnTo>
                  <a:pt x="4071" y="233"/>
                </a:lnTo>
                <a:lnTo>
                  <a:pt x="4073" y="233"/>
                </a:lnTo>
                <a:lnTo>
                  <a:pt x="4082" y="233"/>
                </a:lnTo>
                <a:lnTo>
                  <a:pt x="4080" y="235"/>
                </a:lnTo>
                <a:lnTo>
                  <a:pt x="4075" y="235"/>
                </a:lnTo>
                <a:lnTo>
                  <a:pt x="4071" y="235"/>
                </a:lnTo>
                <a:lnTo>
                  <a:pt x="4069" y="233"/>
                </a:lnTo>
                <a:lnTo>
                  <a:pt x="4061" y="235"/>
                </a:lnTo>
                <a:lnTo>
                  <a:pt x="4056" y="233"/>
                </a:lnTo>
                <a:lnTo>
                  <a:pt x="4050" y="235"/>
                </a:lnTo>
                <a:lnTo>
                  <a:pt x="4040" y="233"/>
                </a:lnTo>
                <a:lnTo>
                  <a:pt x="4040" y="235"/>
                </a:lnTo>
                <a:lnTo>
                  <a:pt x="4042" y="235"/>
                </a:lnTo>
                <a:lnTo>
                  <a:pt x="4044" y="237"/>
                </a:lnTo>
                <a:lnTo>
                  <a:pt x="4048" y="239"/>
                </a:lnTo>
                <a:lnTo>
                  <a:pt x="4050" y="241"/>
                </a:lnTo>
                <a:lnTo>
                  <a:pt x="4054" y="243"/>
                </a:lnTo>
                <a:lnTo>
                  <a:pt x="4054" y="250"/>
                </a:lnTo>
                <a:lnTo>
                  <a:pt x="4052" y="252"/>
                </a:lnTo>
                <a:lnTo>
                  <a:pt x="4050" y="254"/>
                </a:lnTo>
                <a:lnTo>
                  <a:pt x="4050" y="254"/>
                </a:lnTo>
                <a:lnTo>
                  <a:pt x="4048" y="254"/>
                </a:lnTo>
                <a:lnTo>
                  <a:pt x="4050" y="252"/>
                </a:lnTo>
                <a:lnTo>
                  <a:pt x="4052" y="250"/>
                </a:lnTo>
                <a:lnTo>
                  <a:pt x="4052" y="248"/>
                </a:lnTo>
                <a:lnTo>
                  <a:pt x="4052" y="245"/>
                </a:lnTo>
                <a:lnTo>
                  <a:pt x="4050" y="245"/>
                </a:lnTo>
                <a:lnTo>
                  <a:pt x="4050" y="245"/>
                </a:lnTo>
                <a:lnTo>
                  <a:pt x="4044" y="243"/>
                </a:lnTo>
                <a:lnTo>
                  <a:pt x="4042" y="241"/>
                </a:lnTo>
                <a:lnTo>
                  <a:pt x="4038" y="241"/>
                </a:lnTo>
                <a:lnTo>
                  <a:pt x="4038" y="241"/>
                </a:lnTo>
                <a:lnTo>
                  <a:pt x="4031" y="243"/>
                </a:lnTo>
                <a:lnTo>
                  <a:pt x="4029" y="243"/>
                </a:lnTo>
                <a:lnTo>
                  <a:pt x="4027" y="243"/>
                </a:lnTo>
                <a:lnTo>
                  <a:pt x="4027" y="245"/>
                </a:lnTo>
                <a:lnTo>
                  <a:pt x="4023" y="245"/>
                </a:lnTo>
                <a:lnTo>
                  <a:pt x="4023" y="248"/>
                </a:lnTo>
                <a:lnTo>
                  <a:pt x="4021" y="250"/>
                </a:lnTo>
                <a:lnTo>
                  <a:pt x="4019" y="248"/>
                </a:lnTo>
                <a:lnTo>
                  <a:pt x="4017" y="248"/>
                </a:lnTo>
                <a:lnTo>
                  <a:pt x="4010" y="250"/>
                </a:lnTo>
                <a:lnTo>
                  <a:pt x="4006" y="252"/>
                </a:lnTo>
                <a:lnTo>
                  <a:pt x="4006" y="250"/>
                </a:lnTo>
                <a:lnTo>
                  <a:pt x="4006" y="248"/>
                </a:lnTo>
                <a:lnTo>
                  <a:pt x="4006" y="248"/>
                </a:lnTo>
                <a:lnTo>
                  <a:pt x="3998" y="250"/>
                </a:lnTo>
                <a:lnTo>
                  <a:pt x="3996" y="252"/>
                </a:lnTo>
                <a:lnTo>
                  <a:pt x="3994" y="252"/>
                </a:lnTo>
                <a:lnTo>
                  <a:pt x="3998" y="248"/>
                </a:lnTo>
                <a:lnTo>
                  <a:pt x="4000" y="245"/>
                </a:lnTo>
                <a:lnTo>
                  <a:pt x="3998" y="245"/>
                </a:lnTo>
                <a:lnTo>
                  <a:pt x="3992" y="243"/>
                </a:lnTo>
                <a:lnTo>
                  <a:pt x="3989" y="243"/>
                </a:lnTo>
                <a:lnTo>
                  <a:pt x="3985" y="245"/>
                </a:lnTo>
                <a:lnTo>
                  <a:pt x="3977" y="243"/>
                </a:lnTo>
                <a:lnTo>
                  <a:pt x="3977" y="245"/>
                </a:lnTo>
                <a:lnTo>
                  <a:pt x="3975" y="245"/>
                </a:lnTo>
                <a:lnTo>
                  <a:pt x="3971" y="245"/>
                </a:lnTo>
                <a:lnTo>
                  <a:pt x="3966" y="245"/>
                </a:lnTo>
                <a:lnTo>
                  <a:pt x="3964" y="248"/>
                </a:lnTo>
                <a:lnTo>
                  <a:pt x="3960" y="245"/>
                </a:lnTo>
                <a:lnTo>
                  <a:pt x="3958" y="245"/>
                </a:lnTo>
                <a:lnTo>
                  <a:pt x="3956" y="248"/>
                </a:lnTo>
                <a:lnTo>
                  <a:pt x="3954" y="245"/>
                </a:lnTo>
                <a:lnTo>
                  <a:pt x="3954" y="250"/>
                </a:lnTo>
                <a:lnTo>
                  <a:pt x="3954" y="252"/>
                </a:lnTo>
                <a:lnTo>
                  <a:pt x="3954" y="252"/>
                </a:lnTo>
                <a:lnTo>
                  <a:pt x="3956" y="252"/>
                </a:lnTo>
                <a:lnTo>
                  <a:pt x="3956" y="250"/>
                </a:lnTo>
                <a:lnTo>
                  <a:pt x="3958" y="250"/>
                </a:lnTo>
                <a:lnTo>
                  <a:pt x="3960" y="252"/>
                </a:lnTo>
                <a:lnTo>
                  <a:pt x="3962" y="250"/>
                </a:lnTo>
                <a:lnTo>
                  <a:pt x="3964" y="250"/>
                </a:lnTo>
                <a:lnTo>
                  <a:pt x="3964" y="250"/>
                </a:lnTo>
                <a:lnTo>
                  <a:pt x="3973" y="250"/>
                </a:lnTo>
                <a:lnTo>
                  <a:pt x="3971" y="252"/>
                </a:lnTo>
                <a:lnTo>
                  <a:pt x="3962" y="252"/>
                </a:lnTo>
                <a:lnTo>
                  <a:pt x="3950" y="254"/>
                </a:lnTo>
                <a:lnTo>
                  <a:pt x="3945" y="256"/>
                </a:lnTo>
                <a:lnTo>
                  <a:pt x="3939" y="256"/>
                </a:lnTo>
                <a:lnTo>
                  <a:pt x="3933" y="258"/>
                </a:lnTo>
                <a:lnTo>
                  <a:pt x="3927" y="258"/>
                </a:lnTo>
                <a:lnTo>
                  <a:pt x="3914" y="260"/>
                </a:lnTo>
                <a:lnTo>
                  <a:pt x="3906" y="264"/>
                </a:lnTo>
                <a:lnTo>
                  <a:pt x="3901" y="264"/>
                </a:lnTo>
                <a:lnTo>
                  <a:pt x="3893" y="266"/>
                </a:lnTo>
                <a:lnTo>
                  <a:pt x="3889" y="269"/>
                </a:lnTo>
                <a:lnTo>
                  <a:pt x="3878" y="273"/>
                </a:lnTo>
                <a:lnTo>
                  <a:pt x="3870" y="273"/>
                </a:lnTo>
                <a:lnTo>
                  <a:pt x="3868" y="273"/>
                </a:lnTo>
                <a:lnTo>
                  <a:pt x="3868" y="275"/>
                </a:lnTo>
                <a:lnTo>
                  <a:pt x="3868" y="275"/>
                </a:lnTo>
                <a:lnTo>
                  <a:pt x="3870" y="275"/>
                </a:lnTo>
                <a:lnTo>
                  <a:pt x="3872" y="275"/>
                </a:lnTo>
                <a:lnTo>
                  <a:pt x="3874" y="277"/>
                </a:lnTo>
                <a:lnTo>
                  <a:pt x="3874" y="279"/>
                </a:lnTo>
                <a:lnTo>
                  <a:pt x="3868" y="283"/>
                </a:lnTo>
                <a:lnTo>
                  <a:pt x="3866" y="285"/>
                </a:lnTo>
                <a:lnTo>
                  <a:pt x="3864" y="287"/>
                </a:lnTo>
                <a:lnTo>
                  <a:pt x="3857" y="283"/>
                </a:lnTo>
                <a:lnTo>
                  <a:pt x="3855" y="283"/>
                </a:lnTo>
                <a:lnTo>
                  <a:pt x="3855" y="285"/>
                </a:lnTo>
                <a:lnTo>
                  <a:pt x="3851" y="285"/>
                </a:lnTo>
                <a:lnTo>
                  <a:pt x="3851" y="287"/>
                </a:lnTo>
                <a:lnTo>
                  <a:pt x="3855" y="287"/>
                </a:lnTo>
                <a:lnTo>
                  <a:pt x="3860" y="289"/>
                </a:lnTo>
                <a:lnTo>
                  <a:pt x="3864" y="292"/>
                </a:lnTo>
                <a:lnTo>
                  <a:pt x="3866" y="294"/>
                </a:lnTo>
                <a:lnTo>
                  <a:pt x="3870" y="294"/>
                </a:lnTo>
                <a:lnTo>
                  <a:pt x="3872" y="296"/>
                </a:lnTo>
                <a:lnTo>
                  <a:pt x="3866" y="296"/>
                </a:lnTo>
                <a:lnTo>
                  <a:pt x="3864" y="294"/>
                </a:lnTo>
                <a:lnTo>
                  <a:pt x="3862" y="294"/>
                </a:lnTo>
                <a:lnTo>
                  <a:pt x="3860" y="294"/>
                </a:lnTo>
                <a:lnTo>
                  <a:pt x="3855" y="294"/>
                </a:lnTo>
                <a:lnTo>
                  <a:pt x="3853" y="296"/>
                </a:lnTo>
                <a:lnTo>
                  <a:pt x="3855" y="298"/>
                </a:lnTo>
                <a:lnTo>
                  <a:pt x="3862" y="298"/>
                </a:lnTo>
                <a:lnTo>
                  <a:pt x="3864" y="300"/>
                </a:lnTo>
                <a:lnTo>
                  <a:pt x="3872" y="308"/>
                </a:lnTo>
                <a:lnTo>
                  <a:pt x="3872" y="310"/>
                </a:lnTo>
                <a:lnTo>
                  <a:pt x="3876" y="310"/>
                </a:lnTo>
                <a:lnTo>
                  <a:pt x="3876" y="310"/>
                </a:lnTo>
                <a:lnTo>
                  <a:pt x="3874" y="313"/>
                </a:lnTo>
                <a:lnTo>
                  <a:pt x="3872" y="315"/>
                </a:lnTo>
                <a:lnTo>
                  <a:pt x="3870" y="317"/>
                </a:lnTo>
                <a:lnTo>
                  <a:pt x="3860" y="317"/>
                </a:lnTo>
                <a:lnTo>
                  <a:pt x="3855" y="319"/>
                </a:lnTo>
                <a:lnTo>
                  <a:pt x="3855" y="319"/>
                </a:lnTo>
                <a:lnTo>
                  <a:pt x="3853" y="321"/>
                </a:lnTo>
                <a:lnTo>
                  <a:pt x="3853" y="321"/>
                </a:lnTo>
                <a:lnTo>
                  <a:pt x="3853" y="323"/>
                </a:lnTo>
                <a:lnTo>
                  <a:pt x="3853" y="323"/>
                </a:lnTo>
                <a:lnTo>
                  <a:pt x="3855" y="325"/>
                </a:lnTo>
                <a:lnTo>
                  <a:pt x="3864" y="329"/>
                </a:lnTo>
                <a:lnTo>
                  <a:pt x="3864" y="331"/>
                </a:lnTo>
                <a:lnTo>
                  <a:pt x="3862" y="329"/>
                </a:lnTo>
                <a:lnTo>
                  <a:pt x="3857" y="327"/>
                </a:lnTo>
                <a:lnTo>
                  <a:pt x="3855" y="325"/>
                </a:lnTo>
                <a:lnTo>
                  <a:pt x="3851" y="325"/>
                </a:lnTo>
                <a:lnTo>
                  <a:pt x="3851" y="323"/>
                </a:lnTo>
                <a:lnTo>
                  <a:pt x="3851" y="321"/>
                </a:lnTo>
                <a:lnTo>
                  <a:pt x="3851" y="321"/>
                </a:lnTo>
                <a:lnTo>
                  <a:pt x="3851" y="319"/>
                </a:lnTo>
                <a:lnTo>
                  <a:pt x="3855" y="317"/>
                </a:lnTo>
                <a:lnTo>
                  <a:pt x="3860" y="317"/>
                </a:lnTo>
                <a:lnTo>
                  <a:pt x="3864" y="313"/>
                </a:lnTo>
                <a:lnTo>
                  <a:pt x="3868" y="310"/>
                </a:lnTo>
                <a:lnTo>
                  <a:pt x="3868" y="310"/>
                </a:lnTo>
                <a:lnTo>
                  <a:pt x="3866" y="308"/>
                </a:lnTo>
                <a:lnTo>
                  <a:pt x="3862" y="308"/>
                </a:lnTo>
                <a:lnTo>
                  <a:pt x="3853" y="310"/>
                </a:lnTo>
                <a:lnTo>
                  <a:pt x="3847" y="310"/>
                </a:lnTo>
                <a:lnTo>
                  <a:pt x="3845" y="313"/>
                </a:lnTo>
                <a:lnTo>
                  <a:pt x="3843" y="313"/>
                </a:lnTo>
                <a:lnTo>
                  <a:pt x="3841" y="313"/>
                </a:lnTo>
                <a:lnTo>
                  <a:pt x="3834" y="313"/>
                </a:lnTo>
                <a:lnTo>
                  <a:pt x="3830" y="313"/>
                </a:lnTo>
                <a:lnTo>
                  <a:pt x="3820" y="315"/>
                </a:lnTo>
                <a:lnTo>
                  <a:pt x="3818" y="315"/>
                </a:lnTo>
                <a:lnTo>
                  <a:pt x="3792" y="315"/>
                </a:lnTo>
                <a:lnTo>
                  <a:pt x="3788" y="315"/>
                </a:lnTo>
                <a:lnTo>
                  <a:pt x="3776" y="317"/>
                </a:lnTo>
                <a:lnTo>
                  <a:pt x="3776" y="319"/>
                </a:lnTo>
                <a:lnTo>
                  <a:pt x="3776" y="321"/>
                </a:lnTo>
                <a:lnTo>
                  <a:pt x="3774" y="321"/>
                </a:lnTo>
                <a:lnTo>
                  <a:pt x="3772" y="323"/>
                </a:lnTo>
                <a:lnTo>
                  <a:pt x="3774" y="325"/>
                </a:lnTo>
                <a:lnTo>
                  <a:pt x="3774" y="327"/>
                </a:lnTo>
                <a:lnTo>
                  <a:pt x="3774" y="329"/>
                </a:lnTo>
                <a:lnTo>
                  <a:pt x="3774" y="331"/>
                </a:lnTo>
                <a:lnTo>
                  <a:pt x="3776" y="331"/>
                </a:lnTo>
                <a:lnTo>
                  <a:pt x="3778" y="333"/>
                </a:lnTo>
                <a:lnTo>
                  <a:pt x="3778" y="336"/>
                </a:lnTo>
                <a:lnTo>
                  <a:pt x="3778" y="338"/>
                </a:lnTo>
                <a:lnTo>
                  <a:pt x="3776" y="340"/>
                </a:lnTo>
                <a:lnTo>
                  <a:pt x="3776" y="342"/>
                </a:lnTo>
                <a:lnTo>
                  <a:pt x="3778" y="344"/>
                </a:lnTo>
                <a:lnTo>
                  <a:pt x="3778" y="346"/>
                </a:lnTo>
                <a:lnTo>
                  <a:pt x="3778" y="348"/>
                </a:lnTo>
                <a:lnTo>
                  <a:pt x="3782" y="350"/>
                </a:lnTo>
                <a:lnTo>
                  <a:pt x="3786" y="350"/>
                </a:lnTo>
                <a:lnTo>
                  <a:pt x="3790" y="350"/>
                </a:lnTo>
                <a:lnTo>
                  <a:pt x="3792" y="352"/>
                </a:lnTo>
                <a:lnTo>
                  <a:pt x="3797" y="352"/>
                </a:lnTo>
                <a:lnTo>
                  <a:pt x="3799" y="354"/>
                </a:lnTo>
                <a:lnTo>
                  <a:pt x="3799" y="354"/>
                </a:lnTo>
                <a:lnTo>
                  <a:pt x="3799" y="357"/>
                </a:lnTo>
                <a:lnTo>
                  <a:pt x="3801" y="359"/>
                </a:lnTo>
                <a:lnTo>
                  <a:pt x="3805" y="363"/>
                </a:lnTo>
                <a:lnTo>
                  <a:pt x="3807" y="363"/>
                </a:lnTo>
                <a:lnTo>
                  <a:pt x="3813" y="363"/>
                </a:lnTo>
                <a:lnTo>
                  <a:pt x="3816" y="365"/>
                </a:lnTo>
                <a:lnTo>
                  <a:pt x="3818" y="369"/>
                </a:lnTo>
                <a:lnTo>
                  <a:pt x="3818" y="369"/>
                </a:lnTo>
                <a:lnTo>
                  <a:pt x="3818" y="371"/>
                </a:lnTo>
                <a:lnTo>
                  <a:pt x="3818" y="373"/>
                </a:lnTo>
                <a:lnTo>
                  <a:pt x="3818" y="373"/>
                </a:lnTo>
                <a:lnTo>
                  <a:pt x="3818" y="375"/>
                </a:lnTo>
                <a:lnTo>
                  <a:pt x="3813" y="380"/>
                </a:lnTo>
                <a:lnTo>
                  <a:pt x="3811" y="384"/>
                </a:lnTo>
                <a:lnTo>
                  <a:pt x="3816" y="388"/>
                </a:lnTo>
                <a:lnTo>
                  <a:pt x="3818" y="392"/>
                </a:lnTo>
                <a:lnTo>
                  <a:pt x="3820" y="396"/>
                </a:lnTo>
                <a:lnTo>
                  <a:pt x="3822" y="398"/>
                </a:lnTo>
                <a:lnTo>
                  <a:pt x="3820" y="401"/>
                </a:lnTo>
                <a:lnTo>
                  <a:pt x="3820" y="403"/>
                </a:lnTo>
                <a:lnTo>
                  <a:pt x="3818" y="405"/>
                </a:lnTo>
                <a:lnTo>
                  <a:pt x="3813" y="405"/>
                </a:lnTo>
                <a:lnTo>
                  <a:pt x="3811" y="405"/>
                </a:lnTo>
                <a:lnTo>
                  <a:pt x="3811" y="407"/>
                </a:lnTo>
                <a:lnTo>
                  <a:pt x="3811" y="409"/>
                </a:lnTo>
                <a:lnTo>
                  <a:pt x="3811" y="411"/>
                </a:lnTo>
                <a:lnTo>
                  <a:pt x="3811" y="411"/>
                </a:lnTo>
                <a:lnTo>
                  <a:pt x="3809" y="411"/>
                </a:lnTo>
                <a:lnTo>
                  <a:pt x="3807" y="411"/>
                </a:lnTo>
                <a:lnTo>
                  <a:pt x="3807" y="409"/>
                </a:lnTo>
                <a:lnTo>
                  <a:pt x="3805" y="407"/>
                </a:lnTo>
                <a:lnTo>
                  <a:pt x="3807" y="405"/>
                </a:lnTo>
                <a:lnTo>
                  <a:pt x="3809" y="403"/>
                </a:lnTo>
                <a:lnTo>
                  <a:pt x="3811" y="398"/>
                </a:lnTo>
                <a:lnTo>
                  <a:pt x="3811" y="394"/>
                </a:lnTo>
                <a:lnTo>
                  <a:pt x="3811" y="392"/>
                </a:lnTo>
                <a:lnTo>
                  <a:pt x="3809" y="390"/>
                </a:lnTo>
                <a:lnTo>
                  <a:pt x="3809" y="388"/>
                </a:lnTo>
                <a:lnTo>
                  <a:pt x="3807" y="388"/>
                </a:lnTo>
                <a:lnTo>
                  <a:pt x="3805" y="390"/>
                </a:lnTo>
                <a:lnTo>
                  <a:pt x="3803" y="394"/>
                </a:lnTo>
                <a:lnTo>
                  <a:pt x="3799" y="398"/>
                </a:lnTo>
                <a:lnTo>
                  <a:pt x="3799" y="401"/>
                </a:lnTo>
                <a:lnTo>
                  <a:pt x="3799" y="403"/>
                </a:lnTo>
                <a:lnTo>
                  <a:pt x="3799" y="403"/>
                </a:lnTo>
                <a:lnTo>
                  <a:pt x="3799" y="401"/>
                </a:lnTo>
                <a:lnTo>
                  <a:pt x="3799" y="396"/>
                </a:lnTo>
                <a:lnTo>
                  <a:pt x="3799" y="394"/>
                </a:lnTo>
                <a:lnTo>
                  <a:pt x="3801" y="392"/>
                </a:lnTo>
                <a:lnTo>
                  <a:pt x="3801" y="390"/>
                </a:lnTo>
                <a:lnTo>
                  <a:pt x="3799" y="388"/>
                </a:lnTo>
                <a:lnTo>
                  <a:pt x="3799" y="386"/>
                </a:lnTo>
                <a:lnTo>
                  <a:pt x="3799" y="384"/>
                </a:lnTo>
                <a:lnTo>
                  <a:pt x="3801" y="380"/>
                </a:lnTo>
                <a:lnTo>
                  <a:pt x="3803" y="380"/>
                </a:lnTo>
                <a:lnTo>
                  <a:pt x="3809" y="375"/>
                </a:lnTo>
                <a:lnTo>
                  <a:pt x="3809" y="375"/>
                </a:lnTo>
                <a:lnTo>
                  <a:pt x="3811" y="371"/>
                </a:lnTo>
                <a:lnTo>
                  <a:pt x="3813" y="371"/>
                </a:lnTo>
                <a:lnTo>
                  <a:pt x="3813" y="369"/>
                </a:lnTo>
                <a:lnTo>
                  <a:pt x="3811" y="367"/>
                </a:lnTo>
                <a:lnTo>
                  <a:pt x="3809" y="367"/>
                </a:lnTo>
                <a:lnTo>
                  <a:pt x="3807" y="367"/>
                </a:lnTo>
                <a:lnTo>
                  <a:pt x="3803" y="367"/>
                </a:lnTo>
                <a:lnTo>
                  <a:pt x="3797" y="369"/>
                </a:lnTo>
                <a:lnTo>
                  <a:pt x="3790" y="367"/>
                </a:lnTo>
                <a:lnTo>
                  <a:pt x="3788" y="367"/>
                </a:lnTo>
                <a:lnTo>
                  <a:pt x="3780" y="361"/>
                </a:lnTo>
                <a:lnTo>
                  <a:pt x="3778" y="359"/>
                </a:lnTo>
                <a:lnTo>
                  <a:pt x="3778" y="359"/>
                </a:lnTo>
                <a:lnTo>
                  <a:pt x="3778" y="359"/>
                </a:lnTo>
                <a:lnTo>
                  <a:pt x="3774" y="357"/>
                </a:lnTo>
                <a:lnTo>
                  <a:pt x="3765" y="354"/>
                </a:lnTo>
                <a:lnTo>
                  <a:pt x="3759" y="350"/>
                </a:lnTo>
                <a:lnTo>
                  <a:pt x="3744" y="350"/>
                </a:lnTo>
                <a:lnTo>
                  <a:pt x="3740" y="350"/>
                </a:lnTo>
                <a:lnTo>
                  <a:pt x="3738" y="352"/>
                </a:lnTo>
                <a:lnTo>
                  <a:pt x="3734" y="354"/>
                </a:lnTo>
                <a:lnTo>
                  <a:pt x="3732" y="354"/>
                </a:lnTo>
                <a:lnTo>
                  <a:pt x="3730" y="354"/>
                </a:lnTo>
                <a:lnTo>
                  <a:pt x="3730" y="357"/>
                </a:lnTo>
                <a:lnTo>
                  <a:pt x="3730" y="357"/>
                </a:lnTo>
                <a:lnTo>
                  <a:pt x="3730" y="359"/>
                </a:lnTo>
                <a:lnTo>
                  <a:pt x="3734" y="357"/>
                </a:lnTo>
                <a:lnTo>
                  <a:pt x="3738" y="359"/>
                </a:lnTo>
                <a:lnTo>
                  <a:pt x="3740" y="359"/>
                </a:lnTo>
                <a:lnTo>
                  <a:pt x="3740" y="361"/>
                </a:lnTo>
                <a:lnTo>
                  <a:pt x="3740" y="363"/>
                </a:lnTo>
                <a:lnTo>
                  <a:pt x="3734" y="365"/>
                </a:lnTo>
                <a:lnTo>
                  <a:pt x="3732" y="365"/>
                </a:lnTo>
                <a:lnTo>
                  <a:pt x="3723" y="361"/>
                </a:lnTo>
                <a:lnTo>
                  <a:pt x="3721" y="359"/>
                </a:lnTo>
                <a:lnTo>
                  <a:pt x="3715" y="361"/>
                </a:lnTo>
                <a:lnTo>
                  <a:pt x="3711" y="363"/>
                </a:lnTo>
                <a:lnTo>
                  <a:pt x="3709" y="363"/>
                </a:lnTo>
                <a:lnTo>
                  <a:pt x="3711" y="365"/>
                </a:lnTo>
                <a:lnTo>
                  <a:pt x="3713" y="369"/>
                </a:lnTo>
                <a:lnTo>
                  <a:pt x="3713" y="371"/>
                </a:lnTo>
                <a:lnTo>
                  <a:pt x="3715" y="373"/>
                </a:lnTo>
                <a:lnTo>
                  <a:pt x="3721" y="375"/>
                </a:lnTo>
                <a:lnTo>
                  <a:pt x="3725" y="375"/>
                </a:lnTo>
                <a:lnTo>
                  <a:pt x="3730" y="380"/>
                </a:lnTo>
                <a:lnTo>
                  <a:pt x="3734" y="380"/>
                </a:lnTo>
                <a:lnTo>
                  <a:pt x="3736" y="378"/>
                </a:lnTo>
                <a:lnTo>
                  <a:pt x="3740" y="380"/>
                </a:lnTo>
                <a:lnTo>
                  <a:pt x="3744" y="384"/>
                </a:lnTo>
                <a:lnTo>
                  <a:pt x="3744" y="386"/>
                </a:lnTo>
                <a:lnTo>
                  <a:pt x="3746" y="388"/>
                </a:lnTo>
                <a:lnTo>
                  <a:pt x="3748" y="388"/>
                </a:lnTo>
                <a:lnTo>
                  <a:pt x="3748" y="388"/>
                </a:lnTo>
                <a:lnTo>
                  <a:pt x="3751" y="388"/>
                </a:lnTo>
                <a:lnTo>
                  <a:pt x="3753" y="386"/>
                </a:lnTo>
                <a:lnTo>
                  <a:pt x="3753" y="388"/>
                </a:lnTo>
                <a:lnTo>
                  <a:pt x="3751" y="388"/>
                </a:lnTo>
                <a:lnTo>
                  <a:pt x="3744" y="390"/>
                </a:lnTo>
                <a:lnTo>
                  <a:pt x="3742" y="388"/>
                </a:lnTo>
                <a:lnTo>
                  <a:pt x="3738" y="388"/>
                </a:lnTo>
                <a:lnTo>
                  <a:pt x="3732" y="382"/>
                </a:lnTo>
                <a:lnTo>
                  <a:pt x="3723" y="382"/>
                </a:lnTo>
                <a:lnTo>
                  <a:pt x="3721" y="384"/>
                </a:lnTo>
                <a:lnTo>
                  <a:pt x="3719" y="382"/>
                </a:lnTo>
                <a:lnTo>
                  <a:pt x="3711" y="382"/>
                </a:lnTo>
                <a:lnTo>
                  <a:pt x="3704" y="380"/>
                </a:lnTo>
                <a:lnTo>
                  <a:pt x="3698" y="378"/>
                </a:lnTo>
                <a:lnTo>
                  <a:pt x="3698" y="378"/>
                </a:lnTo>
                <a:lnTo>
                  <a:pt x="3698" y="375"/>
                </a:lnTo>
                <a:lnTo>
                  <a:pt x="3700" y="373"/>
                </a:lnTo>
                <a:lnTo>
                  <a:pt x="3700" y="373"/>
                </a:lnTo>
                <a:lnTo>
                  <a:pt x="3702" y="369"/>
                </a:lnTo>
                <a:lnTo>
                  <a:pt x="3698" y="365"/>
                </a:lnTo>
                <a:lnTo>
                  <a:pt x="3698" y="361"/>
                </a:lnTo>
                <a:lnTo>
                  <a:pt x="3700" y="361"/>
                </a:lnTo>
                <a:lnTo>
                  <a:pt x="3702" y="357"/>
                </a:lnTo>
                <a:lnTo>
                  <a:pt x="3704" y="354"/>
                </a:lnTo>
                <a:lnTo>
                  <a:pt x="3704" y="354"/>
                </a:lnTo>
                <a:lnTo>
                  <a:pt x="3704" y="352"/>
                </a:lnTo>
                <a:lnTo>
                  <a:pt x="3704" y="350"/>
                </a:lnTo>
                <a:lnTo>
                  <a:pt x="3704" y="350"/>
                </a:lnTo>
                <a:lnTo>
                  <a:pt x="3702" y="348"/>
                </a:lnTo>
                <a:lnTo>
                  <a:pt x="3702" y="346"/>
                </a:lnTo>
                <a:lnTo>
                  <a:pt x="3702" y="344"/>
                </a:lnTo>
                <a:lnTo>
                  <a:pt x="3700" y="342"/>
                </a:lnTo>
                <a:lnTo>
                  <a:pt x="3700" y="340"/>
                </a:lnTo>
                <a:lnTo>
                  <a:pt x="3696" y="338"/>
                </a:lnTo>
                <a:lnTo>
                  <a:pt x="3694" y="338"/>
                </a:lnTo>
                <a:lnTo>
                  <a:pt x="3692" y="338"/>
                </a:lnTo>
                <a:lnTo>
                  <a:pt x="3692" y="338"/>
                </a:lnTo>
                <a:lnTo>
                  <a:pt x="3692" y="342"/>
                </a:lnTo>
                <a:lnTo>
                  <a:pt x="3694" y="344"/>
                </a:lnTo>
                <a:lnTo>
                  <a:pt x="3696" y="346"/>
                </a:lnTo>
                <a:lnTo>
                  <a:pt x="3696" y="348"/>
                </a:lnTo>
                <a:lnTo>
                  <a:pt x="3696" y="352"/>
                </a:lnTo>
                <a:lnTo>
                  <a:pt x="3694" y="354"/>
                </a:lnTo>
                <a:lnTo>
                  <a:pt x="3694" y="357"/>
                </a:lnTo>
                <a:lnTo>
                  <a:pt x="3692" y="359"/>
                </a:lnTo>
                <a:lnTo>
                  <a:pt x="3688" y="361"/>
                </a:lnTo>
                <a:lnTo>
                  <a:pt x="3684" y="361"/>
                </a:lnTo>
                <a:lnTo>
                  <a:pt x="3679" y="363"/>
                </a:lnTo>
                <a:lnTo>
                  <a:pt x="3675" y="365"/>
                </a:lnTo>
                <a:lnTo>
                  <a:pt x="3667" y="375"/>
                </a:lnTo>
                <a:lnTo>
                  <a:pt x="3667" y="378"/>
                </a:lnTo>
                <a:lnTo>
                  <a:pt x="3671" y="378"/>
                </a:lnTo>
                <a:lnTo>
                  <a:pt x="3673" y="380"/>
                </a:lnTo>
                <a:lnTo>
                  <a:pt x="3673" y="382"/>
                </a:lnTo>
                <a:lnTo>
                  <a:pt x="3675" y="386"/>
                </a:lnTo>
                <a:lnTo>
                  <a:pt x="3684" y="396"/>
                </a:lnTo>
                <a:lnTo>
                  <a:pt x="3686" y="398"/>
                </a:lnTo>
                <a:lnTo>
                  <a:pt x="3684" y="401"/>
                </a:lnTo>
                <a:lnTo>
                  <a:pt x="3679" y="407"/>
                </a:lnTo>
                <a:lnTo>
                  <a:pt x="3677" y="409"/>
                </a:lnTo>
                <a:lnTo>
                  <a:pt x="3673" y="417"/>
                </a:lnTo>
                <a:lnTo>
                  <a:pt x="3673" y="419"/>
                </a:lnTo>
                <a:lnTo>
                  <a:pt x="3675" y="424"/>
                </a:lnTo>
                <a:lnTo>
                  <a:pt x="3677" y="426"/>
                </a:lnTo>
                <a:lnTo>
                  <a:pt x="3677" y="428"/>
                </a:lnTo>
                <a:lnTo>
                  <a:pt x="3677" y="434"/>
                </a:lnTo>
                <a:lnTo>
                  <a:pt x="3677" y="434"/>
                </a:lnTo>
                <a:lnTo>
                  <a:pt x="3679" y="436"/>
                </a:lnTo>
                <a:lnTo>
                  <a:pt x="3686" y="434"/>
                </a:lnTo>
                <a:lnTo>
                  <a:pt x="3692" y="436"/>
                </a:lnTo>
                <a:lnTo>
                  <a:pt x="3694" y="436"/>
                </a:lnTo>
                <a:lnTo>
                  <a:pt x="3700" y="432"/>
                </a:lnTo>
                <a:lnTo>
                  <a:pt x="3702" y="432"/>
                </a:lnTo>
                <a:lnTo>
                  <a:pt x="3709" y="432"/>
                </a:lnTo>
                <a:lnTo>
                  <a:pt x="3717" y="436"/>
                </a:lnTo>
                <a:lnTo>
                  <a:pt x="3728" y="438"/>
                </a:lnTo>
                <a:lnTo>
                  <a:pt x="3730" y="440"/>
                </a:lnTo>
                <a:lnTo>
                  <a:pt x="3732" y="440"/>
                </a:lnTo>
                <a:lnTo>
                  <a:pt x="3734" y="447"/>
                </a:lnTo>
                <a:lnTo>
                  <a:pt x="3736" y="451"/>
                </a:lnTo>
                <a:lnTo>
                  <a:pt x="3738" y="453"/>
                </a:lnTo>
                <a:lnTo>
                  <a:pt x="3738" y="457"/>
                </a:lnTo>
                <a:lnTo>
                  <a:pt x="3736" y="457"/>
                </a:lnTo>
                <a:lnTo>
                  <a:pt x="3734" y="457"/>
                </a:lnTo>
                <a:lnTo>
                  <a:pt x="3734" y="459"/>
                </a:lnTo>
                <a:lnTo>
                  <a:pt x="3732" y="463"/>
                </a:lnTo>
                <a:lnTo>
                  <a:pt x="3732" y="466"/>
                </a:lnTo>
                <a:lnTo>
                  <a:pt x="3732" y="470"/>
                </a:lnTo>
                <a:lnTo>
                  <a:pt x="3740" y="472"/>
                </a:lnTo>
                <a:lnTo>
                  <a:pt x="3746" y="472"/>
                </a:lnTo>
                <a:lnTo>
                  <a:pt x="3751" y="472"/>
                </a:lnTo>
                <a:lnTo>
                  <a:pt x="3751" y="472"/>
                </a:lnTo>
                <a:lnTo>
                  <a:pt x="3751" y="474"/>
                </a:lnTo>
                <a:lnTo>
                  <a:pt x="3746" y="474"/>
                </a:lnTo>
                <a:lnTo>
                  <a:pt x="3738" y="474"/>
                </a:lnTo>
                <a:lnTo>
                  <a:pt x="3734" y="474"/>
                </a:lnTo>
                <a:lnTo>
                  <a:pt x="3734" y="474"/>
                </a:lnTo>
                <a:lnTo>
                  <a:pt x="3732" y="472"/>
                </a:lnTo>
                <a:lnTo>
                  <a:pt x="3730" y="470"/>
                </a:lnTo>
                <a:lnTo>
                  <a:pt x="3728" y="470"/>
                </a:lnTo>
                <a:lnTo>
                  <a:pt x="3725" y="468"/>
                </a:lnTo>
                <a:lnTo>
                  <a:pt x="3728" y="466"/>
                </a:lnTo>
                <a:lnTo>
                  <a:pt x="3728" y="455"/>
                </a:lnTo>
                <a:lnTo>
                  <a:pt x="3728" y="451"/>
                </a:lnTo>
                <a:lnTo>
                  <a:pt x="3725" y="449"/>
                </a:lnTo>
                <a:lnTo>
                  <a:pt x="3719" y="445"/>
                </a:lnTo>
                <a:lnTo>
                  <a:pt x="3717" y="440"/>
                </a:lnTo>
                <a:lnTo>
                  <a:pt x="3715" y="438"/>
                </a:lnTo>
                <a:lnTo>
                  <a:pt x="3713" y="438"/>
                </a:lnTo>
                <a:lnTo>
                  <a:pt x="3711" y="438"/>
                </a:lnTo>
                <a:lnTo>
                  <a:pt x="3702" y="440"/>
                </a:lnTo>
                <a:lnTo>
                  <a:pt x="3696" y="443"/>
                </a:lnTo>
                <a:lnTo>
                  <a:pt x="3688" y="445"/>
                </a:lnTo>
                <a:lnTo>
                  <a:pt x="3688" y="447"/>
                </a:lnTo>
                <a:lnTo>
                  <a:pt x="3686" y="453"/>
                </a:lnTo>
                <a:lnTo>
                  <a:pt x="3688" y="455"/>
                </a:lnTo>
                <a:lnTo>
                  <a:pt x="3690" y="457"/>
                </a:lnTo>
                <a:lnTo>
                  <a:pt x="3690" y="461"/>
                </a:lnTo>
                <a:lnTo>
                  <a:pt x="3692" y="463"/>
                </a:lnTo>
                <a:lnTo>
                  <a:pt x="3692" y="466"/>
                </a:lnTo>
                <a:lnTo>
                  <a:pt x="3692" y="470"/>
                </a:lnTo>
                <a:lnTo>
                  <a:pt x="3690" y="470"/>
                </a:lnTo>
                <a:lnTo>
                  <a:pt x="3681" y="478"/>
                </a:lnTo>
                <a:lnTo>
                  <a:pt x="3679" y="480"/>
                </a:lnTo>
                <a:lnTo>
                  <a:pt x="3677" y="487"/>
                </a:lnTo>
                <a:lnTo>
                  <a:pt x="3677" y="489"/>
                </a:lnTo>
                <a:lnTo>
                  <a:pt x="3673" y="491"/>
                </a:lnTo>
                <a:lnTo>
                  <a:pt x="3671" y="493"/>
                </a:lnTo>
                <a:lnTo>
                  <a:pt x="3656" y="499"/>
                </a:lnTo>
                <a:lnTo>
                  <a:pt x="3656" y="499"/>
                </a:lnTo>
                <a:lnTo>
                  <a:pt x="3656" y="503"/>
                </a:lnTo>
                <a:lnTo>
                  <a:pt x="3652" y="505"/>
                </a:lnTo>
                <a:lnTo>
                  <a:pt x="3650" y="505"/>
                </a:lnTo>
                <a:lnTo>
                  <a:pt x="3644" y="503"/>
                </a:lnTo>
                <a:lnTo>
                  <a:pt x="3642" y="503"/>
                </a:lnTo>
                <a:lnTo>
                  <a:pt x="3637" y="503"/>
                </a:lnTo>
                <a:lnTo>
                  <a:pt x="3627" y="503"/>
                </a:lnTo>
                <a:lnTo>
                  <a:pt x="3621" y="501"/>
                </a:lnTo>
                <a:lnTo>
                  <a:pt x="3616" y="499"/>
                </a:lnTo>
                <a:lnTo>
                  <a:pt x="3612" y="499"/>
                </a:lnTo>
                <a:lnTo>
                  <a:pt x="3610" y="497"/>
                </a:lnTo>
                <a:lnTo>
                  <a:pt x="3610" y="497"/>
                </a:lnTo>
                <a:lnTo>
                  <a:pt x="3608" y="495"/>
                </a:lnTo>
                <a:lnTo>
                  <a:pt x="3608" y="493"/>
                </a:lnTo>
                <a:lnTo>
                  <a:pt x="3608" y="493"/>
                </a:lnTo>
                <a:lnTo>
                  <a:pt x="3608" y="493"/>
                </a:lnTo>
                <a:lnTo>
                  <a:pt x="3610" y="491"/>
                </a:lnTo>
                <a:lnTo>
                  <a:pt x="3619" y="493"/>
                </a:lnTo>
                <a:lnTo>
                  <a:pt x="3621" y="491"/>
                </a:lnTo>
                <a:lnTo>
                  <a:pt x="3621" y="491"/>
                </a:lnTo>
                <a:lnTo>
                  <a:pt x="3623" y="493"/>
                </a:lnTo>
                <a:lnTo>
                  <a:pt x="3625" y="495"/>
                </a:lnTo>
                <a:lnTo>
                  <a:pt x="3629" y="495"/>
                </a:lnTo>
                <a:lnTo>
                  <a:pt x="3631" y="493"/>
                </a:lnTo>
                <a:lnTo>
                  <a:pt x="3631" y="493"/>
                </a:lnTo>
                <a:lnTo>
                  <a:pt x="3631" y="493"/>
                </a:lnTo>
                <a:lnTo>
                  <a:pt x="3629" y="495"/>
                </a:lnTo>
                <a:lnTo>
                  <a:pt x="3629" y="495"/>
                </a:lnTo>
                <a:lnTo>
                  <a:pt x="3627" y="497"/>
                </a:lnTo>
                <a:lnTo>
                  <a:pt x="3627" y="497"/>
                </a:lnTo>
                <a:lnTo>
                  <a:pt x="3629" y="499"/>
                </a:lnTo>
                <a:lnTo>
                  <a:pt x="3633" y="499"/>
                </a:lnTo>
                <a:lnTo>
                  <a:pt x="3635" y="499"/>
                </a:lnTo>
                <a:lnTo>
                  <a:pt x="3637" y="497"/>
                </a:lnTo>
                <a:lnTo>
                  <a:pt x="3642" y="495"/>
                </a:lnTo>
                <a:lnTo>
                  <a:pt x="3644" y="495"/>
                </a:lnTo>
                <a:lnTo>
                  <a:pt x="3644" y="493"/>
                </a:lnTo>
                <a:lnTo>
                  <a:pt x="3644" y="491"/>
                </a:lnTo>
                <a:lnTo>
                  <a:pt x="3642" y="489"/>
                </a:lnTo>
                <a:lnTo>
                  <a:pt x="3646" y="489"/>
                </a:lnTo>
                <a:lnTo>
                  <a:pt x="3648" y="487"/>
                </a:lnTo>
                <a:lnTo>
                  <a:pt x="3658" y="474"/>
                </a:lnTo>
                <a:lnTo>
                  <a:pt x="3665" y="470"/>
                </a:lnTo>
                <a:lnTo>
                  <a:pt x="3667" y="470"/>
                </a:lnTo>
                <a:lnTo>
                  <a:pt x="3667" y="466"/>
                </a:lnTo>
                <a:lnTo>
                  <a:pt x="3667" y="463"/>
                </a:lnTo>
                <a:lnTo>
                  <a:pt x="3667" y="461"/>
                </a:lnTo>
                <a:lnTo>
                  <a:pt x="3667" y="459"/>
                </a:lnTo>
                <a:lnTo>
                  <a:pt x="3669" y="455"/>
                </a:lnTo>
                <a:lnTo>
                  <a:pt x="3671" y="453"/>
                </a:lnTo>
                <a:lnTo>
                  <a:pt x="3673" y="451"/>
                </a:lnTo>
                <a:lnTo>
                  <a:pt x="3673" y="451"/>
                </a:lnTo>
                <a:lnTo>
                  <a:pt x="3673" y="449"/>
                </a:lnTo>
                <a:lnTo>
                  <a:pt x="3669" y="445"/>
                </a:lnTo>
                <a:lnTo>
                  <a:pt x="3663" y="443"/>
                </a:lnTo>
                <a:lnTo>
                  <a:pt x="3660" y="440"/>
                </a:lnTo>
                <a:lnTo>
                  <a:pt x="3658" y="438"/>
                </a:lnTo>
                <a:lnTo>
                  <a:pt x="3658" y="436"/>
                </a:lnTo>
                <a:lnTo>
                  <a:pt x="3658" y="434"/>
                </a:lnTo>
                <a:lnTo>
                  <a:pt x="3658" y="428"/>
                </a:lnTo>
                <a:lnTo>
                  <a:pt x="3660" y="426"/>
                </a:lnTo>
                <a:lnTo>
                  <a:pt x="3660" y="417"/>
                </a:lnTo>
                <a:lnTo>
                  <a:pt x="3658" y="409"/>
                </a:lnTo>
                <a:lnTo>
                  <a:pt x="3658" y="405"/>
                </a:lnTo>
                <a:lnTo>
                  <a:pt x="3658" y="405"/>
                </a:lnTo>
                <a:lnTo>
                  <a:pt x="3660" y="403"/>
                </a:lnTo>
                <a:lnTo>
                  <a:pt x="3660" y="401"/>
                </a:lnTo>
                <a:lnTo>
                  <a:pt x="3660" y="392"/>
                </a:lnTo>
                <a:lnTo>
                  <a:pt x="3660" y="388"/>
                </a:lnTo>
                <a:lnTo>
                  <a:pt x="3658" y="384"/>
                </a:lnTo>
                <a:lnTo>
                  <a:pt x="3652" y="380"/>
                </a:lnTo>
                <a:lnTo>
                  <a:pt x="3648" y="375"/>
                </a:lnTo>
                <a:lnTo>
                  <a:pt x="3650" y="373"/>
                </a:lnTo>
                <a:lnTo>
                  <a:pt x="3650" y="373"/>
                </a:lnTo>
                <a:lnTo>
                  <a:pt x="3652" y="371"/>
                </a:lnTo>
                <a:lnTo>
                  <a:pt x="3654" y="369"/>
                </a:lnTo>
                <a:lnTo>
                  <a:pt x="3656" y="365"/>
                </a:lnTo>
                <a:lnTo>
                  <a:pt x="3658" y="361"/>
                </a:lnTo>
                <a:lnTo>
                  <a:pt x="3660" y="359"/>
                </a:lnTo>
                <a:lnTo>
                  <a:pt x="3663" y="350"/>
                </a:lnTo>
                <a:lnTo>
                  <a:pt x="3663" y="348"/>
                </a:lnTo>
                <a:lnTo>
                  <a:pt x="3663" y="342"/>
                </a:lnTo>
                <a:lnTo>
                  <a:pt x="3660" y="340"/>
                </a:lnTo>
                <a:lnTo>
                  <a:pt x="3656" y="340"/>
                </a:lnTo>
                <a:lnTo>
                  <a:pt x="3652" y="338"/>
                </a:lnTo>
                <a:lnTo>
                  <a:pt x="3650" y="338"/>
                </a:lnTo>
                <a:lnTo>
                  <a:pt x="3646" y="336"/>
                </a:lnTo>
                <a:lnTo>
                  <a:pt x="3644" y="336"/>
                </a:lnTo>
                <a:lnTo>
                  <a:pt x="3631" y="336"/>
                </a:lnTo>
                <a:lnTo>
                  <a:pt x="3625" y="336"/>
                </a:lnTo>
                <a:lnTo>
                  <a:pt x="3621" y="336"/>
                </a:lnTo>
                <a:lnTo>
                  <a:pt x="3619" y="336"/>
                </a:lnTo>
                <a:lnTo>
                  <a:pt x="3616" y="336"/>
                </a:lnTo>
                <a:lnTo>
                  <a:pt x="3616" y="336"/>
                </a:lnTo>
                <a:lnTo>
                  <a:pt x="3619" y="333"/>
                </a:lnTo>
                <a:lnTo>
                  <a:pt x="3616" y="333"/>
                </a:lnTo>
                <a:lnTo>
                  <a:pt x="3616" y="333"/>
                </a:lnTo>
                <a:lnTo>
                  <a:pt x="3612" y="336"/>
                </a:lnTo>
                <a:lnTo>
                  <a:pt x="3608" y="342"/>
                </a:lnTo>
                <a:lnTo>
                  <a:pt x="3604" y="350"/>
                </a:lnTo>
                <a:lnTo>
                  <a:pt x="3602" y="361"/>
                </a:lnTo>
                <a:lnTo>
                  <a:pt x="3600" y="365"/>
                </a:lnTo>
                <a:lnTo>
                  <a:pt x="3598" y="369"/>
                </a:lnTo>
                <a:lnTo>
                  <a:pt x="3591" y="373"/>
                </a:lnTo>
                <a:lnTo>
                  <a:pt x="3587" y="375"/>
                </a:lnTo>
                <a:lnTo>
                  <a:pt x="3583" y="378"/>
                </a:lnTo>
                <a:lnTo>
                  <a:pt x="3577" y="380"/>
                </a:lnTo>
                <a:lnTo>
                  <a:pt x="3575" y="384"/>
                </a:lnTo>
                <a:lnTo>
                  <a:pt x="3572" y="384"/>
                </a:lnTo>
                <a:lnTo>
                  <a:pt x="3575" y="386"/>
                </a:lnTo>
                <a:lnTo>
                  <a:pt x="3577" y="386"/>
                </a:lnTo>
                <a:lnTo>
                  <a:pt x="3575" y="388"/>
                </a:lnTo>
                <a:lnTo>
                  <a:pt x="3572" y="390"/>
                </a:lnTo>
                <a:lnTo>
                  <a:pt x="3575" y="390"/>
                </a:lnTo>
                <a:lnTo>
                  <a:pt x="3575" y="392"/>
                </a:lnTo>
                <a:lnTo>
                  <a:pt x="3577" y="392"/>
                </a:lnTo>
                <a:lnTo>
                  <a:pt x="3581" y="392"/>
                </a:lnTo>
                <a:lnTo>
                  <a:pt x="3581" y="392"/>
                </a:lnTo>
                <a:lnTo>
                  <a:pt x="3583" y="394"/>
                </a:lnTo>
                <a:lnTo>
                  <a:pt x="3581" y="401"/>
                </a:lnTo>
                <a:lnTo>
                  <a:pt x="3581" y="405"/>
                </a:lnTo>
                <a:lnTo>
                  <a:pt x="3581" y="407"/>
                </a:lnTo>
                <a:lnTo>
                  <a:pt x="3581" y="409"/>
                </a:lnTo>
                <a:lnTo>
                  <a:pt x="3581" y="411"/>
                </a:lnTo>
                <a:lnTo>
                  <a:pt x="3581" y="411"/>
                </a:lnTo>
                <a:lnTo>
                  <a:pt x="3579" y="413"/>
                </a:lnTo>
                <a:lnTo>
                  <a:pt x="3577" y="413"/>
                </a:lnTo>
                <a:lnTo>
                  <a:pt x="3577" y="417"/>
                </a:lnTo>
                <a:lnTo>
                  <a:pt x="3575" y="419"/>
                </a:lnTo>
                <a:lnTo>
                  <a:pt x="3575" y="422"/>
                </a:lnTo>
                <a:lnTo>
                  <a:pt x="3577" y="424"/>
                </a:lnTo>
                <a:lnTo>
                  <a:pt x="3577" y="424"/>
                </a:lnTo>
                <a:lnTo>
                  <a:pt x="3577" y="424"/>
                </a:lnTo>
                <a:lnTo>
                  <a:pt x="3579" y="422"/>
                </a:lnTo>
                <a:lnTo>
                  <a:pt x="3579" y="422"/>
                </a:lnTo>
                <a:lnTo>
                  <a:pt x="3587" y="424"/>
                </a:lnTo>
                <a:lnTo>
                  <a:pt x="3589" y="426"/>
                </a:lnTo>
                <a:lnTo>
                  <a:pt x="3593" y="426"/>
                </a:lnTo>
                <a:lnTo>
                  <a:pt x="3593" y="428"/>
                </a:lnTo>
                <a:lnTo>
                  <a:pt x="3596" y="432"/>
                </a:lnTo>
                <a:lnTo>
                  <a:pt x="3598" y="436"/>
                </a:lnTo>
                <a:lnTo>
                  <a:pt x="3600" y="438"/>
                </a:lnTo>
                <a:lnTo>
                  <a:pt x="3602" y="440"/>
                </a:lnTo>
                <a:lnTo>
                  <a:pt x="3604" y="440"/>
                </a:lnTo>
                <a:lnTo>
                  <a:pt x="3606" y="440"/>
                </a:lnTo>
                <a:lnTo>
                  <a:pt x="3610" y="440"/>
                </a:lnTo>
                <a:lnTo>
                  <a:pt x="3608" y="443"/>
                </a:lnTo>
                <a:lnTo>
                  <a:pt x="3604" y="449"/>
                </a:lnTo>
                <a:lnTo>
                  <a:pt x="3600" y="455"/>
                </a:lnTo>
                <a:lnTo>
                  <a:pt x="3598" y="455"/>
                </a:lnTo>
                <a:lnTo>
                  <a:pt x="3596" y="453"/>
                </a:lnTo>
                <a:lnTo>
                  <a:pt x="3589" y="451"/>
                </a:lnTo>
                <a:lnTo>
                  <a:pt x="3587" y="449"/>
                </a:lnTo>
                <a:lnTo>
                  <a:pt x="3581" y="445"/>
                </a:lnTo>
                <a:lnTo>
                  <a:pt x="3579" y="440"/>
                </a:lnTo>
                <a:lnTo>
                  <a:pt x="3575" y="440"/>
                </a:lnTo>
                <a:lnTo>
                  <a:pt x="3570" y="440"/>
                </a:lnTo>
                <a:lnTo>
                  <a:pt x="3564" y="438"/>
                </a:lnTo>
                <a:lnTo>
                  <a:pt x="3562" y="436"/>
                </a:lnTo>
                <a:lnTo>
                  <a:pt x="3560" y="434"/>
                </a:lnTo>
                <a:lnTo>
                  <a:pt x="3558" y="434"/>
                </a:lnTo>
                <a:lnTo>
                  <a:pt x="3554" y="434"/>
                </a:lnTo>
                <a:lnTo>
                  <a:pt x="3549" y="432"/>
                </a:lnTo>
                <a:lnTo>
                  <a:pt x="3547" y="432"/>
                </a:lnTo>
                <a:lnTo>
                  <a:pt x="3547" y="430"/>
                </a:lnTo>
                <a:lnTo>
                  <a:pt x="3543" y="428"/>
                </a:lnTo>
                <a:lnTo>
                  <a:pt x="3537" y="426"/>
                </a:lnTo>
                <a:lnTo>
                  <a:pt x="3526" y="422"/>
                </a:lnTo>
                <a:lnTo>
                  <a:pt x="3516" y="419"/>
                </a:lnTo>
                <a:lnTo>
                  <a:pt x="3503" y="419"/>
                </a:lnTo>
                <a:lnTo>
                  <a:pt x="3491" y="417"/>
                </a:lnTo>
                <a:lnTo>
                  <a:pt x="3491" y="417"/>
                </a:lnTo>
                <a:lnTo>
                  <a:pt x="3489" y="417"/>
                </a:lnTo>
                <a:lnTo>
                  <a:pt x="3484" y="422"/>
                </a:lnTo>
                <a:lnTo>
                  <a:pt x="3480" y="422"/>
                </a:lnTo>
                <a:lnTo>
                  <a:pt x="3480" y="424"/>
                </a:lnTo>
                <a:lnTo>
                  <a:pt x="3482" y="426"/>
                </a:lnTo>
                <a:lnTo>
                  <a:pt x="3487" y="436"/>
                </a:lnTo>
                <a:lnTo>
                  <a:pt x="3489" y="434"/>
                </a:lnTo>
                <a:lnTo>
                  <a:pt x="3491" y="438"/>
                </a:lnTo>
                <a:lnTo>
                  <a:pt x="3489" y="440"/>
                </a:lnTo>
                <a:lnTo>
                  <a:pt x="3487" y="445"/>
                </a:lnTo>
                <a:lnTo>
                  <a:pt x="3484" y="445"/>
                </a:lnTo>
                <a:lnTo>
                  <a:pt x="3480" y="447"/>
                </a:lnTo>
                <a:lnTo>
                  <a:pt x="3476" y="445"/>
                </a:lnTo>
                <a:lnTo>
                  <a:pt x="3474" y="449"/>
                </a:lnTo>
                <a:lnTo>
                  <a:pt x="3476" y="451"/>
                </a:lnTo>
                <a:lnTo>
                  <a:pt x="3476" y="451"/>
                </a:lnTo>
                <a:lnTo>
                  <a:pt x="3476" y="453"/>
                </a:lnTo>
                <a:lnTo>
                  <a:pt x="3474" y="453"/>
                </a:lnTo>
                <a:lnTo>
                  <a:pt x="3474" y="453"/>
                </a:lnTo>
                <a:lnTo>
                  <a:pt x="3472" y="455"/>
                </a:lnTo>
                <a:lnTo>
                  <a:pt x="3472" y="455"/>
                </a:lnTo>
                <a:lnTo>
                  <a:pt x="3468" y="453"/>
                </a:lnTo>
                <a:lnTo>
                  <a:pt x="3464" y="453"/>
                </a:lnTo>
                <a:lnTo>
                  <a:pt x="3464" y="449"/>
                </a:lnTo>
                <a:lnTo>
                  <a:pt x="3466" y="447"/>
                </a:lnTo>
                <a:lnTo>
                  <a:pt x="3468" y="445"/>
                </a:lnTo>
                <a:lnTo>
                  <a:pt x="3468" y="445"/>
                </a:lnTo>
                <a:lnTo>
                  <a:pt x="3466" y="443"/>
                </a:lnTo>
                <a:lnTo>
                  <a:pt x="3464" y="440"/>
                </a:lnTo>
                <a:lnTo>
                  <a:pt x="3464" y="438"/>
                </a:lnTo>
                <a:lnTo>
                  <a:pt x="3464" y="438"/>
                </a:lnTo>
                <a:lnTo>
                  <a:pt x="3461" y="438"/>
                </a:lnTo>
                <a:lnTo>
                  <a:pt x="3453" y="440"/>
                </a:lnTo>
                <a:lnTo>
                  <a:pt x="3451" y="443"/>
                </a:lnTo>
                <a:lnTo>
                  <a:pt x="3451" y="440"/>
                </a:lnTo>
                <a:lnTo>
                  <a:pt x="3440" y="447"/>
                </a:lnTo>
                <a:lnTo>
                  <a:pt x="3436" y="449"/>
                </a:lnTo>
                <a:lnTo>
                  <a:pt x="3432" y="449"/>
                </a:lnTo>
                <a:lnTo>
                  <a:pt x="3428" y="449"/>
                </a:lnTo>
                <a:lnTo>
                  <a:pt x="3424" y="447"/>
                </a:lnTo>
                <a:lnTo>
                  <a:pt x="3420" y="447"/>
                </a:lnTo>
                <a:lnTo>
                  <a:pt x="3417" y="447"/>
                </a:lnTo>
                <a:lnTo>
                  <a:pt x="3413" y="449"/>
                </a:lnTo>
                <a:lnTo>
                  <a:pt x="3411" y="449"/>
                </a:lnTo>
                <a:lnTo>
                  <a:pt x="3407" y="451"/>
                </a:lnTo>
                <a:lnTo>
                  <a:pt x="3403" y="453"/>
                </a:lnTo>
                <a:lnTo>
                  <a:pt x="3403" y="457"/>
                </a:lnTo>
                <a:lnTo>
                  <a:pt x="3401" y="459"/>
                </a:lnTo>
                <a:lnTo>
                  <a:pt x="3399" y="457"/>
                </a:lnTo>
                <a:lnTo>
                  <a:pt x="3396" y="455"/>
                </a:lnTo>
                <a:lnTo>
                  <a:pt x="3396" y="457"/>
                </a:lnTo>
                <a:lnTo>
                  <a:pt x="3394" y="457"/>
                </a:lnTo>
                <a:lnTo>
                  <a:pt x="3392" y="457"/>
                </a:lnTo>
                <a:lnTo>
                  <a:pt x="3390" y="457"/>
                </a:lnTo>
                <a:lnTo>
                  <a:pt x="3388" y="457"/>
                </a:lnTo>
                <a:lnTo>
                  <a:pt x="3384" y="457"/>
                </a:lnTo>
                <a:lnTo>
                  <a:pt x="3382" y="457"/>
                </a:lnTo>
                <a:lnTo>
                  <a:pt x="3380" y="457"/>
                </a:lnTo>
                <a:lnTo>
                  <a:pt x="3380" y="455"/>
                </a:lnTo>
                <a:lnTo>
                  <a:pt x="3380" y="455"/>
                </a:lnTo>
                <a:lnTo>
                  <a:pt x="3384" y="455"/>
                </a:lnTo>
                <a:lnTo>
                  <a:pt x="3386" y="453"/>
                </a:lnTo>
                <a:lnTo>
                  <a:pt x="3388" y="453"/>
                </a:lnTo>
                <a:lnTo>
                  <a:pt x="3388" y="453"/>
                </a:lnTo>
                <a:lnTo>
                  <a:pt x="3388" y="451"/>
                </a:lnTo>
                <a:lnTo>
                  <a:pt x="3386" y="447"/>
                </a:lnTo>
                <a:lnTo>
                  <a:pt x="3388" y="445"/>
                </a:lnTo>
                <a:lnTo>
                  <a:pt x="3388" y="443"/>
                </a:lnTo>
                <a:lnTo>
                  <a:pt x="3388" y="443"/>
                </a:lnTo>
                <a:lnTo>
                  <a:pt x="3390" y="443"/>
                </a:lnTo>
                <a:lnTo>
                  <a:pt x="3388" y="443"/>
                </a:lnTo>
                <a:lnTo>
                  <a:pt x="3388" y="440"/>
                </a:lnTo>
                <a:lnTo>
                  <a:pt x="3388" y="440"/>
                </a:lnTo>
                <a:lnTo>
                  <a:pt x="3388" y="440"/>
                </a:lnTo>
                <a:lnTo>
                  <a:pt x="3396" y="438"/>
                </a:lnTo>
                <a:lnTo>
                  <a:pt x="3396" y="438"/>
                </a:lnTo>
                <a:lnTo>
                  <a:pt x="3392" y="438"/>
                </a:lnTo>
                <a:lnTo>
                  <a:pt x="3388" y="438"/>
                </a:lnTo>
                <a:lnTo>
                  <a:pt x="3382" y="440"/>
                </a:lnTo>
                <a:lnTo>
                  <a:pt x="3371" y="445"/>
                </a:lnTo>
                <a:lnTo>
                  <a:pt x="3365" y="449"/>
                </a:lnTo>
                <a:lnTo>
                  <a:pt x="3367" y="449"/>
                </a:lnTo>
                <a:lnTo>
                  <a:pt x="3369" y="449"/>
                </a:lnTo>
                <a:lnTo>
                  <a:pt x="3371" y="451"/>
                </a:lnTo>
                <a:lnTo>
                  <a:pt x="3371" y="451"/>
                </a:lnTo>
                <a:lnTo>
                  <a:pt x="3371" y="453"/>
                </a:lnTo>
                <a:lnTo>
                  <a:pt x="3367" y="453"/>
                </a:lnTo>
                <a:lnTo>
                  <a:pt x="3367" y="455"/>
                </a:lnTo>
                <a:lnTo>
                  <a:pt x="3365" y="455"/>
                </a:lnTo>
                <a:lnTo>
                  <a:pt x="3365" y="455"/>
                </a:lnTo>
                <a:lnTo>
                  <a:pt x="3363" y="453"/>
                </a:lnTo>
                <a:lnTo>
                  <a:pt x="3365" y="453"/>
                </a:lnTo>
                <a:lnTo>
                  <a:pt x="3365" y="451"/>
                </a:lnTo>
                <a:lnTo>
                  <a:pt x="3363" y="451"/>
                </a:lnTo>
                <a:lnTo>
                  <a:pt x="3361" y="449"/>
                </a:lnTo>
                <a:lnTo>
                  <a:pt x="3361" y="449"/>
                </a:lnTo>
                <a:lnTo>
                  <a:pt x="3355" y="451"/>
                </a:lnTo>
                <a:lnTo>
                  <a:pt x="3350" y="453"/>
                </a:lnTo>
                <a:lnTo>
                  <a:pt x="3348" y="455"/>
                </a:lnTo>
                <a:lnTo>
                  <a:pt x="3344" y="455"/>
                </a:lnTo>
                <a:lnTo>
                  <a:pt x="3342" y="455"/>
                </a:lnTo>
                <a:lnTo>
                  <a:pt x="3338" y="457"/>
                </a:lnTo>
                <a:lnTo>
                  <a:pt x="3336" y="459"/>
                </a:lnTo>
                <a:lnTo>
                  <a:pt x="3332" y="461"/>
                </a:lnTo>
                <a:lnTo>
                  <a:pt x="3319" y="466"/>
                </a:lnTo>
                <a:lnTo>
                  <a:pt x="3317" y="468"/>
                </a:lnTo>
                <a:lnTo>
                  <a:pt x="3315" y="466"/>
                </a:lnTo>
                <a:lnTo>
                  <a:pt x="3315" y="466"/>
                </a:lnTo>
                <a:lnTo>
                  <a:pt x="3313" y="466"/>
                </a:lnTo>
                <a:lnTo>
                  <a:pt x="3315" y="468"/>
                </a:lnTo>
                <a:lnTo>
                  <a:pt x="3315" y="470"/>
                </a:lnTo>
                <a:lnTo>
                  <a:pt x="3315" y="472"/>
                </a:lnTo>
                <a:lnTo>
                  <a:pt x="3313" y="470"/>
                </a:lnTo>
                <a:lnTo>
                  <a:pt x="3306" y="472"/>
                </a:lnTo>
                <a:lnTo>
                  <a:pt x="3302" y="474"/>
                </a:lnTo>
                <a:lnTo>
                  <a:pt x="3302" y="476"/>
                </a:lnTo>
                <a:lnTo>
                  <a:pt x="3302" y="476"/>
                </a:lnTo>
                <a:lnTo>
                  <a:pt x="3300" y="478"/>
                </a:lnTo>
                <a:lnTo>
                  <a:pt x="3300" y="480"/>
                </a:lnTo>
                <a:lnTo>
                  <a:pt x="3298" y="487"/>
                </a:lnTo>
                <a:lnTo>
                  <a:pt x="3298" y="489"/>
                </a:lnTo>
                <a:lnTo>
                  <a:pt x="3296" y="489"/>
                </a:lnTo>
                <a:lnTo>
                  <a:pt x="3283" y="493"/>
                </a:lnTo>
                <a:lnTo>
                  <a:pt x="3281" y="493"/>
                </a:lnTo>
                <a:lnTo>
                  <a:pt x="3281" y="493"/>
                </a:lnTo>
                <a:lnTo>
                  <a:pt x="3281" y="493"/>
                </a:lnTo>
                <a:lnTo>
                  <a:pt x="3279" y="491"/>
                </a:lnTo>
                <a:lnTo>
                  <a:pt x="3275" y="491"/>
                </a:lnTo>
                <a:lnTo>
                  <a:pt x="3273" y="491"/>
                </a:lnTo>
                <a:lnTo>
                  <a:pt x="3273" y="491"/>
                </a:lnTo>
                <a:lnTo>
                  <a:pt x="3271" y="489"/>
                </a:lnTo>
                <a:lnTo>
                  <a:pt x="3269" y="482"/>
                </a:lnTo>
                <a:lnTo>
                  <a:pt x="3262" y="480"/>
                </a:lnTo>
                <a:lnTo>
                  <a:pt x="3258" y="478"/>
                </a:lnTo>
                <a:lnTo>
                  <a:pt x="3258" y="478"/>
                </a:lnTo>
                <a:lnTo>
                  <a:pt x="3258" y="476"/>
                </a:lnTo>
                <a:lnTo>
                  <a:pt x="3264" y="472"/>
                </a:lnTo>
                <a:lnTo>
                  <a:pt x="3267" y="470"/>
                </a:lnTo>
                <a:lnTo>
                  <a:pt x="3277" y="468"/>
                </a:lnTo>
                <a:lnTo>
                  <a:pt x="3281" y="468"/>
                </a:lnTo>
                <a:lnTo>
                  <a:pt x="3283" y="468"/>
                </a:lnTo>
                <a:lnTo>
                  <a:pt x="3283" y="463"/>
                </a:lnTo>
                <a:lnTo>
                  <a:pt x="3281" y="459"/>
                </a:lnTo>
                <a:lnTo>
                  <a:pt x="3277" y="455"/>
                </a:lnTo>
                <a:lnTo>
                  <a:pt x="3273" y="451"/>
                </a:lnTo>
                <a:lnTo>
                  <a:pt x="3267" y="449"/>
                </a:lnTo>
                <a:lnTo>
                  <a:pt x="3260" y="449"/>
                </a:lnTo>
                <a:lnTo>
                  <a:pt x="3248" y="449"/>
                </a:lnTo>
                <a:lnTo>
                  <a:pt x="3246" y="449"/>
                </a:lnTo>
                <a:lnTo>
                  <a:pt x="3237" y="447"/>
                </a:lnTo>
                <a:lnTo>
                  <a:pt x="3237" y="447"/>
                </a:lnTo>
                <a:lnTo>
                  <a:pt x="3235" y="447"/>
                </a:lnTo>
                <a:lnTo>
                  <a:pt x="3235" y="447"/>
                </a:lnTo>
                <a:lnTo>
                  <a:pt x="3237" y="449"/>
                </a:lnTo>
                <a:lnTo>
                  <a:pt x="3248" y="455"/>
                </a:lnTo>
                <a:lnTo>
                  <a:pt x="3248" y="457"/>
                </a:lnTo>
                <a:lnTo>
                  <a:pt x="3248" y="459"/>
                </a:lnTo>
                <a:lnTo>
                  <a:pt x="3248" y="461"/>
                </a:lnTo>
                <a:lnTo>
                  <a:pt x="3248" y="461"/>
                </a:lnTo>
                <a:lnTo>
                  <a:pt x="3248" y="463"/>
                </a:lnTo>
                <a:lnTo>
                  <a:pt x="3246" y="472"/>
                </a:lnTo>
                <a:lnTo>
                  <a:pt x="3244" y="476"/>
                </a:lnTo>
                <a:lnTo>
                  <a:pt x="3241" y="480"/>
                </a:lnTo>
                <a:lnTo>
                  <a:pt x="3241" y="482"/>
                </a:lnTo>
                <a:lnTo>
                  <a:pt x="3244" y="482"/>
                </a:lnTo>
                <a:lnTo>
                  <a:pt x="3246" y="484"/>
                </a:lnTo>
                <a:lnTo>
                  <a:pt x="3250" y="484"/>
                </a:lnTo>
                <a:lnTo>
                  <a:pt x="3252" y="487"/>
                </a:lnTo>
                <a:lnTo>
                  <a:pt x="3252" y="489"/>
                </a:lnTo>
                <a:lnTo>
                  <a:pt x="3252" y="493"/>
                </a:lnTo>
                <a:lnTo>
                  <a:pt x="3252" y="495"/>
                </a:lnTo>
                <a:lnTo>
                  <a:pt x="3250" y="499"/>
                </a:lnTo>
                <a:lnTo>
                  <a:pt x="3248" y="501"/>
                </a:lnTo>
                <a:lnTo>
                  <a:pt x="3246" y="505"/>
                </a:lnTo>
                <a:lnTo>
                  <a:pt x="3248" y="510"/>
                </a:lnTo>
                <a:lnTo>
                  <a:pt x="3248" y="510"/>
                </a:lnTo>
                <a:lnTo>
                  <a:pt x="3246" y="512"/>
                </a:lnTo>
                <a:lnTo>
                  <a:pt x="3246" y="510"/>
                </a:lnTo>
                <a:lnTo>
                  <a:pt x="3244" y="510"/>
                </a:lnTo>
                <a:lnTo>
                  <a:pt x="3244" y="508"/>
                </a:lnTo>
                <a:lnTo>
                  <a:pt x="3241" y="508"/>
                </a:lnTo>
                <a:lnTo>
                  <a:pt x="3239" y="508"/>
                </a:lnTo>
                <a:lnTo>
                  <a:pt x="3239" y="510"/>
                </a:lnTo>
                <a:lnTo>
                  <a:pt x="3239" y="508"/>
                </a:lnTo>
                <a:lnTo>
                  <a:pt x="3239" y="505"/>
                </a:lnTo>
                <a:lnTo>
                  <a:pt x="3239" y="505"/>
                </a:lnTo>
                <a:lnTo>
                  <a:pt x="3239" y="503"/>
                </a:lnTo>
                <a:lnTo>
                  <a:pt x="3233" y="501"/>
                </a:lnTo>
                <a:lnTo>
                  <a:pt x="3231" y="501"/>
                </a:lnTo>
                <a:lnTo>
                  <a:pt x="3229" y="501"/>
                </a:lnTo>
                <a:lnTo>
                  <a:pt x="3225" y="501"/>
                </a:lnTo>
                <a:lnTo>
                  <a:pt x="3223" y="499"/>
                </a:lnTo>
                <a:lnTo>
                  <a:pt x="3220" y="499"/>
                </a:lnTo>
                <a:lnTo>
                  <a:pt x="3218" y="499"/>
                </a:lnTo>
                <a:lnTo>
                  <a:pt x="3218" y="501"/>
                </a:lnTo>
                <a:lnTo>
                  <a:pt x="3212" y="505"/>
                </a:lnTo>
                <a:lnTo>
                  <a:pt x="3208" y="510"/>
                </a:lnTo>
                <a:lnTo>
                  <a:pt x="3204" y="512"/>
                </a:lnTo>
                <a:lnTo>
                  <a:pt x="3197" y="512"/>
                </a:lnTo>
                <a:lnTo>
                  <a:pt x="3197" y="512"/>
                </a:lnTo>
                <a:lnTo>
                  <a:pt x="3195" y="516"/>
                </a:lnTo>
                <a:lnTo>
                  <a:pt x="3191" y="518"/>
                </a:lnTo>
                <a:lnTo>
                  <a:pt x="3185" y="520"/>
                </a:lnTo>
                <a:lnTo>
                  <a:pt x="3185" y="522"/>
                </a:lnTo>
                <a:lnTo>
                  <a:pt x="3183" y="524"/>
                </a:lnTo>
                <a:lnTo>
                  <a:pt x="3185" y="526"/>
                </a:lnTo>
                <a:lnTo>
                  <a:pt x="3185" y="528"/>
                </a:lnTo>
                <a:lnTo>
                  <a:pt x="3189" y="533"/>
                </a:lnTo>
                <a:lnTo>
                  <a:pt x="3191" y="535"/>
                </a:lnTo>
                <a:lnTo>
                  <a:pt x="3193" y="537"/>
                </a:lnTo>
                <a:lnTo>
                  <a:pt x="3193" y="541"/>
                </a:lnTo>
                <a:lnTo>
                  <a:pt x="3193" y="541"/>
                </a:lnTo>
                <a:lnTo>
                  <a:pt x="3191" y="541"/>
                </a:lnTo>
                <a:lnTo>
                  <a:pt x="3189" y="541"/>
                </a:lnTo>
                <a:lnTo>
                  <a:pt x="3185" y="543"/>
                </a:lnTo>
                <a:lnTo>
                  <a:pt x="3185" y="543"/>
                </a:lnTo>
                <a:lnTo>
                  <a:pt x="3183" y="545"/>
                </a:lnTo>
                <a:lnTo>
                  <a:pt x="3181" y="545"/>
                </a:lnTo>
                <a:lnTo>
                  <a:pt x="3174" y="541"/>
                </a:lnTo>
                <a:lnTo>
                  <a:pt x="3168" y="541"/>
                </a:lnTo>
                <a:lnTo>
                  <a:pt x="3166" y="539"/>
                </a:lnTo>
                <a:lnTo>
                  <a:pt x="3164" y="539"/>
                </a:lnTo>
                <a:lnTo>
                  <a:pt x="3164" y="539"/>
                </a:lnTo>
                <a:lnTo>
                  <a:pt x="3162" y="539"/>
                </a:lnTo>
                <a:lnTo>
                  <a:pt x="3160" y="539"/>
                </a:lnTo>
                <a:lnTo>
                  <a:pt x="3158" y="539"/>
                </a:lnTo>
                <a:lnTo>
                  <a:pt x="3151" y="533"/>
                </a:lnTo>
                <a:lnTo>
                  <a:pt x="3145" y="531"/>
                </a:lnTo>
                <a:lnTo>
                  <a:pt x="3145" y="531"/>
                </a:lnTo>
                <a:lnTo>
                  <a:pt x="3143" y="531"/>
                </a:lnTo>
                <a:lnTo>
                  <a:pt x="3141" y="535"/>
                </a:lnTo>
                <a:lnTo>
                  <a:pt x="3139" y="537"/>
                </a:lnTo>
                <a:lnTo>
                  <a:pt x="3137" y="537"/>
                </a:lnTo>
                <a:lnTo>
                  <a:pt x="3137" y="539"/>
                </a:lnTo>
                <a:lnTo>
                  <a:pt x="3137" y="539"/>
                </a:lnTo>
                <a:lnTo>
                  <a:pt x="3139" y="541"/>
                </a:lnTo>
                <a:lnTo>
                  <a:pt x="3141" y="543"/>
                </a:lnTo>
                <a:lnTo>
                  <a:pt x="3145" y="547"/>
                </a:lnTo>
                <a:lnTo>
                  <a:pt x="3147" y="549"/>
                </a:lnTo>
                <a:lnTo>
                  <a:pt x="3147" y="549"/>
                </a:lnTo>
                <a:lnTo>
                  <a:pt x="3149" y="549"/>
                </a:lnTo>
                <a:lnTo>
                  <a:pt x="3153" y="549"/>
                </a:lnTo>
                <a:lnTo>
                  <a:pt x="3156" y="549"/>
                </a:lnTo>
                <a:lnTo>
                  <a:pt x="3158" y="552"/>
                </a:lnTo>
                <a:lnTo>
                  <a:pt x="3158" y="554"/>
                </a:lnTo>
                <a:lnTo>
                  <a:pt x="3160" y="556"/>
                </a:lnTo>
                <a:lnTo>
                  <a:pt x="3160" y="558"/>
                </a:lnTo>
                <a:lnTo>
                  <a:pt x="3158" y="560"/>
                </a:lnTo>
                <a:lnTo>
                  <a:pt x="3153" y="560"/>
                </a:lnTo>
                <a:lnTo>
                  <a:pt x="3149" y="562"/>
                </a:lnTo>
                <a:lnTo>
                  <a:pt x="3149" y="562"/>
                </a:lnTo>
                <a:lnTo>
                  <a:pt x="3143" y="560"/>
                </a:lnTo>
                <a:lnTo>
                  <a:pt x="3139" y="560"/>
                </a:lnTo>
                <a:lnTo>
                  <a:pt x="3135" y="558"/>
                </a:lnTo>
                <a:lnTo>
                  <a:pt x="3135" y="558"/>
                </a:lnTo>
                <a:lnTo>
                  <a:pt x="3130" y="554"/>
                </a:lnTo>
                <a:lnTo>
                  <a:pt x="3126" y="552"/>
                </a:lnTo>
                <a:lnTo>
                  <a:pt x="3124" y="549"/>
                </a:lnTo>
                <a:lnTo>
                  <a:pt x="3122" y="549"/>
                </a:lnTo>
                <a:lnTo>
                  <a:pt x="3120" y="549"/>
                </a:lnTo>
                <a:lnTo>
                  <a:pt x="3116" y="547"/>
                </a:lnTo>
                <a:lnTo>
                  <a:pt x="3114" y="545"/>
                </a:lnTo>
                <a:lnTo>
                  <a:pt x="3114" y="541"/>
                </a:lnTo>
                <a:lnTo>
                  <a:pt x="3114" y="541"/>
                </a:lnTo>
                <a:lnTo>
                  <a:pt x="3114" y="541"/>
                </a:lnTo>
                <a:lnTo>
                  <a:pt x="3112" y="539"/>
                </a:lnTo>
                <a:lnTo>
                  <a:pt x="3112" y="537"/>
                </a:lnTo>
                <a:lnTo>
                  <a:pt x="3112" y="535"/>
                </a:lnTo>
                <a:lnTo>
                  <a:pt x="3109" y="531"/>
                </a:lnTo>
                <a:lnTo>
                  <a:pt x="3107" y="528"/>
                </a:lnTo>
                <a:lnTo>
                  <a:pt x="3105" y="526"/>
                </a:lnTo>
                <a:lnTo>
                  <a:pt x="3107" y="524"/>
                </a:lnTo>
                <a:lnTo>
                  <a:pt x="3109" y="522"/>
                </a:lnTo>
                <a:lnTo>
                  <a:pt x="3112" y="520"/>
                </a:lnTo>
                <a:lnTo>
                  <a:pt x="3112" y="518"/>
                </a:lnTo>
                <a:lnTo>
                  <a:pt x="3112" y="518"/>
                </a:lnTo>
                <a:lnTo>
                  <a:pt x="3112" y="516"/>
                </a:lnTo>
                <a:lnTo>
                  <a:pt x="3112" y="514"/>
                </a:lnTo>
                <a:lnTo>
                  <a:pt x="3109" y="512"/>
                </a:lnTo>
                <a:lnTo>
                  <a:pt x="3105" y="508"/>
                </a:lnTo>
                <a:lnTo>
                  <a:pt x="3101" y="505"/>
                </a:lnTo>
                <a:lnTo>
                  <a:pt x="3095" y="503"/>
                </a:lnTo>
                <a:lnTo>
                  <a:pt x="3093" y="503"/>
                </a:lnTo>
                <a:lnTo>
                  <a:pt x="3091" y="503"/>
                </a:lnTo>
                <a:lnTo>
                  <a:pt x="3093" y="503"/>
                </a:lnTo>
                <a:lnTo>
                  <a:pt x="3095" y="503"/>
                </a:lnTo>
                <a:lnTo>
                  <a:pt x="3095" y="501"/>
                </a:lnTo>
                <a:lnTo>
                  <a:pt x="3093" y="501"/>
                </a:lnTo>
                <a:lnTo>
                  <a:pt x="3093" y="499"/>
                </a:lnTo>
                <a:lnTo>
                  <a:pt x="3088" y="499"/>
                </a:lnTo>
                <a:lnTo>
                  <a:pt x="3088" y="497"/>
                </a:lnTo>
                <a:lnTo>
                  <a:pt x="3088" y="497"/>
                </a:lnTo>
                <a:lnTo>
                  <a:pt x="3088" y="495"/>
                </a:lnTo>
                <a:lnTo>
                  <a:pt x="3084" y="495"/>
                </a:lnTo>
                <a:lnTo>
                  <a:pt x="3084" y="495"/>
                </a:lnTo>
                <a:lnTo>
                  <a:pt x="3084" y="493"/>
                </a:lnTo>
                <a:lnTo>
                  <a:pt x="3082" y="491"/>
                </a:lnTo>
                <a:lnTo>
                  <a:pt x="3078" y="489"/>
                </a:lnTo>
                <a:lnTo>
                  <a:pt x="3078" y="487"/>
                </a:lnTo>
                <a:lnTo>
                  <a:pt x="3076" y="487"/>
                </a:lnTo>
                <a:lnTo>
                  <a:pt x="3074" y="484"/>
                </a:lnTo>
                <a:lnTo>
                  <a:pt x="3072" y="484"/>
                </a:lnTo>
                <a:lnTo>
                  <a:pt x="3070" y="484"/>
                </a:lnTo>
                <a:lnTo>
                  <a:pt x="3078" y="484"/>
                </a:lnTo>
                <a:lnTo>
                  <a:pt x="3084" y="484"/>
                </a:lnTo>
                <a:lnTo>
                  <a:pt x="3084" y="487"/>
                </a:lnTo>
                <a:lnTo>
                  <a:pt x="3084" y="487"/>
                </a:lnTo>
                <a:lnTo>
                  <a:pt x="3086" y="491"/>
                </a:lnTo>
                <a:lnTo>
                  <a:pt x="3088" y="491"/>
                </a:lnTo>
                <a:lnTo>
                  <a:pt x="3093" y="493"/>
                </a:lnTo>
                <a:lnTo>
                  <a:pt x="3093" y="493"/>
                </a:lnTo>
                <a:lnTo>
                  <a:pt x="3095" y="493"/>
                </a:lnTo>
                <a:lnTo>
                  <a:pt x="3097" y="493"/>
                </a:lnTo>
                <a:lnTo>
                  <a:pt x="3099" y="495"/>
                </a:lnTo>
                <a:lnTo>
                  <a:pt x="3103" y="495"/>
                </a:lnTo>
                <a:lnTo>
                  <a:pt x="3107" y="497"/>
                </a:lnTo>
                <a:lnTo>
                  <a:pt x="3107" y="497"/>
                </a:lnTo>
                <a:lnTo>
                  <a:pt x="3105" y="497"/>
                </a:lnTo>
                <a:lnTo>
                  <a:pt x="3107" y="499"/>
                </a:lnTo>
                <a:lnTo>
                  <a:pt x="3109" y="499"/>
                </a:lnTo>
                <a:lnTo>
                  <a:pt x="3112" y="497"/>
                </a:lnTo>
                <a:lnTo>
                  <a:pt x="3120" y="501"/>
                </a:lnTo>
                <a:lnTo>
                  <a:pt x="3122" y="501"/>
                </a:lnTo>
                <a:lnTo>
                  <a:pt x="3135" y="505"/>
                </a:lnTo>
                <a:lnTo>
                  <a:pt x="3141" y="505"/>
                </a:lnTo>
                <a:lnTo>
                  <a:pt x="3143" y="505"/>
                </a:lnTo>
                <a:lnTo>
                  <a:pt x="3147" y="505"/>
                </a:lnTo>
                <a:lnTo>
                  <a:pt x="3153" y="508"/>
                </a:lnTo>
                <a:lnTo>
                  <a:pt x="3158" y="510"/>
                </a:lnTo>
                <a:lnTo>
                  <a:pt x="3164" y="510"/>
                </a:lnTo>
                <a:lnTo>
                  <a:pt x="3168" y="510"/>
                </a:lnTo>
                <a:lnTo>
                  <a:pt x="3176" y="508"/>
                </a:lnTo>
                <a:lnTo>
                  <a:pt x="3189" y="505"/>
                </a:lnTo>
                <a:lnTo>
                  <a:pt x="3195" y="501"/>
                </a:lnTo>
                <a:lnTo>
                  <a:pt x="3204" y="493"/>
                </a:lnTo>
                <a:lnTo>
                  <a:pt x="3206" y="489"/>
                </a:lnTo>
                <a:lnTo>
                  <a:pt x="3206" y="484"/>
                </a:lnTo>
                <a:lnTo>
                  <a:pt x="3208" y="482"/>
                </a:lnTo>
                <a:lnTo>
                  <a:pt x="3206" y="482"/>
                </a:lnTo>
                <a:lnTo>
                  <a:pt x="3204" y="480"/>
                </a:lnTo>
                <a:lnTo>
                  <a:pt x="3204" y="478"/>
                </a:lnTo>
                <a:lnTo>
                  <a:pt x="3202" y="476"/>
                </a:lnTo>
                <a:lnTo>
                  <a:pt x="3202" y="470"/>
                </a:lnTo>
                <a:lnTo>
                  <a:pt x="3197" y="470"/>
                </a:lnTo>
                <a:lnTo>
                  <a:pt x="3197" y="470"/>
                </a:lnTo>
                <a:lnTo>
                  <a:pt x="3195" y="468"/>
                </a:lnTo>
                <a:lnTo>
                  <a:pt x="3193" y="468"/>
                </a:lnTo>
                <a:lnTo>
                  <a:pt x="3191" y="466"/>
                </a:lnTo>
                <a:lnTo>
                  <a:pt x="3187" y="463"/>
                </a:lnTo>
                <a:lnTo>
                  <a:pt x="3185" y="461"/>
                </a:lnTo>
                <a:lnTo>
                  <a:pt x="3185" y="459"/>
                </a:lnTo>
                <a:lnTo>
                  <a:pt x="3183" y="459"/>
                </a:lnTo>
                <a:lnTo>
                  <a:pt x="3185" y="461"/>
                </a:lnTo>
                <a:lnTo>
                  <a:pt x="3185" y="461"/>
                </a:lnTo>
                <a:lnTo>
                  <a:pt x="3181" y="461"/>
                </a:lnTo>
                <a:lnTo>
                  <a:pt x="3170" y="455"/>
                </a:lnTo>
                <a:lnTo>
                  <a:pt x="3168" y="455"/>
                </a:lnTo>
                <a:lnTo>
                  <a:pt x="3168" y="455"/>
                </a:lnTo>
                <a:lnTo>
                  <a:pt x="3164" y="455"/>
                </a:lnTo>
                <a:lnTo>
                  <a:pt x="3164" y="453"/>
                </a:lnTo>
                <a:lnTo>
                  <a:pt x="3153" y="447"/>
                </a:lnTo>
                <a:lnTo>
                  <a:pt x="3139" y="438"/>
                </a:lnTo>
                <a:lnTo>
                  <a:pt x="3126" y="434"/>
                </a:lnTo>
                <a:lnTo>
                  <a:pt x="3120" y="432"/>
                </a:lnTo>
                <a:lnTo>
                  <a:pt x="3118" y="432"/>
                </a:lnTo>
                <a:lnTo>
                  <a:pt x="3118" y="432"/>
                </a:lnTo>
                <a:lnTo>
                  <a:pt x="3116" y="432"/>
                </a:lnTo>
                <a:lnTo>
                  <a:pt x="3114" y="432"/>
                </a:lnTo>
                <a:lnTo>
                  <a:pt x="3105" y="430"/>
                </a:lnTo>
                <a:lnTo>
                  <a:pt x="3103" y="430"/>
                </a:lnTo>
                <a:lnTo>
                  <a:pt x="3095" y="430"/>
                </a:lnTo>
                <a:lnTo>
                  <a:pt x="3095" y="430"/>
                </a:lnTo>
                <a:lnTo>
                  <a:pt x="3093" y="434"/>
                </a:lnTo>
                <a:lnTo>
                  <a:pt x="3091" y="436"/>
                </a:lnTo>
                <a:lnTo>
                  <a:pt x="3088" y="436"/>
                </a:lnTo>
                <a:lnTo>
                  <a:pt x="3088" y="436"/>
                </a:lnTo>
                <a:lnTo>
                  <a:pt x="3091" y="434"/>
                </a:lnTo>
                <a:lnTo>
                  <a:pt x="3093" y="432"/>
                </a:lnTo>
                <a:lnTo>
                  <a:pt x="3093" y="430"/>
                </a:lnTo>
                <a:lnTo>
                  <a:pt x="3093" y="428"/>
                </a:lnTo>
                <a:lnTo>
                  <a:pt x="3093" y="428"/>
                </a:lnTo>
                <a:lnTo>
                  <a:pt x="3091" y="428"/>
                </a:lnTo>
                <a:lnTo>
                  <a:pt x="3088" y="428"/>
                </a:lnTo>
                <a:lnTo>
                  <a:pt x="3086" y="430"/>
                </a:lnTo>
                <a:lnTo>
                  <a:pt x="3084" y="428"/>
                </a:lnTo>
                <a:lnTo>
                  <a:pt x="3086" y="428"/>
                </a:lnTo>
                <a:lnTo>
                  <a:pt x="3086" y="426"/>
                </a:lnTo>
                <a:lnTo>
                  <a:pt x="3084" y="426"/>
                </a:lnTo>
                <a:lnTo>
                  <a:pt x="3080" y="426"/>
                </a:lnTo>
                <a:lnTo>
                  <a:pt x="3076" y="426"/>
                </a:lnTo>
                <a:lnTo>
                  <a:pt x="3076" y="424"/>
                </a:lnTo>
                <a:lnTo>
                  <a:pt x="3074" y="424"/>
                </a:lnTo>
                <a:lnTo>
                  <a:pt x="3072" y="422"/>
                </a:lnTo>
                <a:lnTo>
                  <a:pt x="3074" y="422"/>
                </a:lnTo>
                <a:lnTo>
                  <a:pt x="3082" y="424"/>
                </a:lnTo>
                <a:lnTo>
                  <a:pt x="3084" y="424"/>
                </a:lnTo>
                <a:lnTo>
                  <a:pt x="3086" y="422"/>
                </a:lnTo>
                <a:lnTo>
                  <a:pt x="3086" y="422"/>
                </a:lnTo>
                <a:lnTo>
                  <a:pt x="3086" y="419"/>
                </a:lnTo>
                <a:lnTo>
                  <a:pt x="3084" y="419"/>
                </a:lnTo>
                <a:lnTo>
                  <a:pt x="3080" y="417"/>
                </a:lnTo>
                <a:lnTo>
                  <a:pt x="3078" y="415"/>
                </a:lnTo>
                <a:lnTo>
                  <a:pt x="3072" y="413"/>
                </a:lnTo>
                <a:lnTo>
                  <a:pt x="3072" y="415"/>
                </a:lnTo>
                <a:lnTo>
                  <a:pt x="3072" y="417"/>
                </a:lnTo>
                <a:lnTo>
                  <a:pt x="3072" y="417"/>
                </a:lnTo>
                <a:lnTo>
                  <a:pt x="3070" y="417"/>
                </a:lnTo>
                <a:lnTo>
                  <a:pt x="3068" y="417"/>
                </a:lnTo>
                <a:lnTo>
                  <a:pt x="3065" y="419"/>
                </a:lnTo>
                <a:lnTo>
                  <a:pt x="3065" y="422"/>
                </a:lnTo>
                <a:lnTo>
                  <a:pt x="3063" y="422"/>
                </a:lnTo>
                <a:lnTo>
                  <a:pt x="3057" y="419"/>
                </a:lnTo>
                <a:lnTo>
                  <a:pt x="3055" y="419"/>
                </a:lnTo>
                <a:lnTo>
                  <a:pt x="3053" y="417"/>
                </a:lnTo>
                <a:lnTo>
                  <a:pt x="3051" y="417"/>
                </a:lnTo>
                <a:lnTo>
                  <a:pt x="3049" y="417"/>
                </a:lnTo>
                <a:lnTo>
                  <a:pt x="3049" y="419"/>
                </a:lnTo>
                <a:lnTo>
                  <a:pt x="3049" y="419"/>
                </a:lnTo>
                <a:lnTo>
                  <a:pt x="3047" y="417"/>
                </a:lnTo>
                <a:lnTo>
                  <a:pt x="3047" y="417"/>
                </a:lnTo>
                <a:lnTo>
                  <a:pt x="3044" y="417"/>
                </a:lnTo>
                <a:lnTo>
                  <a:pt x="3044" y="419"/>
                </a:lnTo>
                <a:lnTo>
                  <a:pt x="3044" y="419"/>
                </a:lnTo>
                <a:lnTo>
                  <a:pt x="3042" y="419"/>
                </a:lnTo>
                <a:lnTo>
                  <a:pt x="3040" y="419"/>
                </a:lnTo>
                <a:lnTo>
                  <a:pt x="3038" y="419"/>
                </a:lnTo>
                <a:lnTo>
                  <a:pt x="3036" y="419"/>
                </a:lnTo>
                <a:lnTo>
                  <a:pt x="3036" y="417"/>
                </a:lnTo>
                <a:lnTo>
                  <a:pt x="3036" y="415"/>
                </a:lnTo>
                <a:lnTo>
                  <a:pt x="3038" y="415"/>
                </a:lnTo>
                <a:lnTo>
                  <a:pt x="3036" y="413"/>
                </a:lnTo>
                <a:lnTo>
                  <a:pt x="3026" y="411"/>
                </a:lnTo>
                <a:lnTo>
                  <a:pt x="3026" y="409"/>
                </a:lnTo>
                <a:lnTo>
                  <a:pt x="3040" y="411"/>
                </a:lnTo>
                <a:lnTo>
                  <a:pt x="3047" y="409"/>
                </a:lnTo>
                <a:lnTo>
                  <a:pt x="3049" y="407"/>
                </a:lnTo>
                <a:lnTo>
                  <a:pt x="3055" y="405"/>
                </a:lnTo>
                <a:lnTo>
                  <a:pt x="3057" y="405"/>
                </a:lnTo>
                <a:lnTo>
                  <a:pt x="3055" y="403"/>
                </a:lnTo>
                <a:lnTo>
                  <a:pt x="3051" y="398"/>
                </a:lnTo>
                <a:lnTo>
                  <a:pt x="3049" y="398"/>
                </a:lnTo>
                <a:lnTo>
                  <a:pt x="3044" y="398"/>
                </a:lnTo>
                <a:lnTo>
                  <a:pt x="3044" y="398"/>
                </a:lnTo>
                <a:lnTo>
                  <a:pt x="3047" y="396"/>
                </a:lnTo>
                <a:lnTo>
                  <a:pt x="3042" y="394"/>
                </a:lnTo>
                <a:lnTo>
                  <a:pt x="3042" y="394"/>
                </a:lnTo>
                <a:lnTo>
                  <a:pt x="3040" y="396"/>
                </a:lnTo>
                <a:lnTo>
                  <a:pt x="3038" y="396"/>
                </a:lnTo>
                <a:lnTo>
                  <a:pt x="3038" y="396"/>
                </a:lnTo>
                <a:lnTo>
                  <a:pt x="3036" y="394"/>
                </a:lnTo>
                <a:lnTo>
                  <a:pt x="3034" y="394"/>
                </a:lnTo>
                <a:lnTo>
                  <a:pt x="3032" y="392"/>
                </a:lnTo>
                <a:lnTo>
                  <a:pt x="3032" y="392"/>
                </a:lnTo>
                <a:lnTo>
                  <a:pt x="3030" y="390"/>
                </a:lnTo>
                <a:lnTo>
                  <a:pt x="3026" y="390"/>
                </a:lnTo>
                <a:lnTo>
                  <a:pt x="3024" y="390"/>
                </a:lnTo>
                <a:lnTo>
                  <a:pt x="3021" y="392"/>
                </a:lnTo>
                <a:lnTo>
                  <a:pt x="3019" y="396"/>
                </a:lnTo>
                <a:lnTo>
                  <a:pt x="3019" y="401"/>
                </a:lnTo>
                <a:lnTo>
                  <a:pt x="3017" y="401"/>
                </a:lnTo>
                <a:lnTo>
                  <a:pt x="3017" y="403"/>
                </a:lnTo>
                <a:lnTo>
                  <a:pt x="3015" y="407"/>
                </a:lnTo>
                <a:lnTo>
                  <a:pt x="3015" y="405"/>
                </a:lnTo>
                <a:lnTo>
                  <a:pt x="3015" y="403"/>
                </a:lnTo>
                <a:lnTo>
                  <a:pt x="3015" y="401"/>
                </a:lnTo>
                <a:lnTo>
                  <a:pt x="3017" y="398"/>
                </a:lnTo>
                <a:lnTo>
                  <a:pt x="3017" y="396"/>
                </a:lnTo>
                <a:lnTo>
                  <a:pt x="3017" y="394"/>
                </a:lnTo>
                <a:lnTo>
                  <a:pt x="3013" y="396"/>
                </a:lnTo>
                <a:lnTo>
                  <a:pt x="3011" y="394"/>
                </a:lnTo>
                <a:lnTo>
                  <a:pt x="3013" y="394"/>
                </a:lnTo>
                <a:lnTo>
                  <a:pt x="3017" y="392"/>
                </a:lnTo>
                <a:lnTo>
                  <a:pt x="3017" y="392"/>
                </a:lnTo>
                <a:lnTo>
                  <a:pt x="3019" y="390"/>
                </a:lnTo>
                <a:lnTo>
                  <a:pt x="3019" y="388"/>
                </a:lnTo>
                <a:lnTo>
                  <a:pt x="3015" y="386"/>
                </a:lnTo>
                <a:lnTo>
                  <a:pt x="3011" y="386"/>
                </a:lnTo>
                <a:lnTo>
                  <a:pt x="3009" y="384"/>
                </a:lnTo>
                <a:lnTo>
                  <a:pt x="3007" y="384"/>
                </a:lnTo>
                <a:lnTo>
                  <a:pt x="3005" y="388"/>
                </a:lnTo>
                <a:lnTo>
                  <a:pt x="3003" y="388"/>
                </a:lnTo>
                <a:lnTo>
                  <a:pt x="3003" y="390"/>
                </a:lnTo>
                <a:lnTo>
                  <a:pt x="3007" y="392"/>
                </a:lnTo>
                <a:lnTo>
                  <a:pt x="3007" y="392"/>
                </a:lnTo>
                <a:lnTo>
                  <a:pt x="3003" y="392"/>
                </a:lnTo>
                <a:lnTo>
                  <a:pt x="3000" y="394"/>
                </a:lnTo>
                <a:lnTo>
                  <a:pt x="3000" y="394"/>
                </a:lnTo>
                <a:lnTo>
                  <a:pt x="3000" y="396"/>
                </a:lnTo>
                <a:lnTo>
                  <a:pt x="2998" y="401"/>
                </a:lnTo>
                <a:lnTo>
                  <a:pt x="2994" y="403"/>
                </a:lnTo>
                <a:lnTo>
                  <a:pt x="2992" y="403"/>
                </a:lnTo>
                <a:lnTo>
                  <a:pt x="2992" y="401"/>
                </a:lnTo>
                <a:lnTo>
                  <a:pt x="2992" y="401"/>
                </a:lnTo>
                <a:lnTo>
                  <a:pt x="2994" y="398"/>
                </a:lnTo>
                <a:lnTo>
                  <a:pt x="2994" y="396"/>
                </a:lnTo>
                <a:lnTo>
                  <a:pt x="2992" y="396"/>
                </a:lnTo>
                <a:lnTo>
                  <a:pt x="2994" y="394"/>
                </a:lnTo>
                <a:lnTo>
                  <a:pt x="2994" y="390"/>
                </a:lnTo>
                <a:lnTo>
                  <a:pt x="2994" y="388"/>
                </a:lnTo>
                <a:lnTo>
                  <a:pt x="2992" y="390"/>
                </a:lnTo>
                <a:lnTo>
                  <a:pt x="2988" y="392"/>
                </a:lnTo>
                <a:lnTo>
                  <a:pt x="2984" y="396"/>
                </a:lnTo>
                <a:lnTo>
                  <a:pt x="2977" y="405"/>
                </a:lnTo>
                <a:lnTo>
                  <a:pt x="2975" y="407"/>
                </a:lnTo>
                <a:lnTo>
                  <a:pt x="2973" y="409"/>
                </a:lnTo>
                <a:lnTo>
                  <a:pt x="2971" y="411"/>
                </a:lnTo>
                <a:lnTo>
                  <a:pt x="2969" y="409"/>
                </a:lnTo>
                <a:lnTo>
                  <a:pt x="2969" y="407"/>
                </a:lnTo>
                <a:lnTo>
                  <a:pt x="2971" y="405"/>
                </a:lnTo>
                <a:lnTo>
                  <a:pt x="2973" y="401"/>
                </a:lnTo>
                <a:lnTo>
                  <a:pt x="2973" y="398"/>
                </a:lnTo>
                <a:lnTo>
                  <a:pt x="2977" y="396"/>
                </a:lnTo>
                <a:lnTo>
                  <a:pt x="2980" y="392"/>
                </a:lnTo>
                <a:lnTo>
                  <a:pt x="2982" y="392"/>
                </a:lnTo>
                <a:lnTo>
                  <a:pt x="2982" y="390"/>
                </a:lnTo>
                <a:lnTo>
                  <a:pt x="2980" y="390"/>
                </a:lnTo>
                <a:lnTo>
                  <a:pt x="2980" y="390"/>
                </a:lnTo>
                <a:lnTo>
                  <a:pt x="2977" y="390"/>
                </a:lnTo>
                <a:lnTo>
                  <a:pt x="2975" y="390"/>
                </a:lnTo>
                <a:lnTo>
                  <a:pt x="2975" y="390"/>
                </a:lnTo>
                <a:lnTo>
                  <a:pt x="2975" y="390"/>
                </a:lnTo>
                <a:lnTo>
                  <a:pt x="2973" y="390"/>
                </a:lnTo>
                <a:lnTo>
                  <a:pt x="2973" y="390"/>
                </a:lnTo>
                <a:lnTo>
                  <a:pt x="2971" y="388"/>
                </a:lnTo>
                <a:lnTo>
                  <a:pt x="2967" y="388"/>
                </a:lnTo>
                <a:lnTo>
                  <a:pt x="2967" y="386"/>
                </a:lnTo>
                <a:lnTo>
                  <a:pt x="2965" y="386"/>
                </a:lnTo>
                <a:lnTo>
                  <a:pt x="2963" y="390"/>
                </a:lnTo>
                <a:lnTo>
                  <a:pt x="2959" y="392"/>
                </a:lnTo>
                <a:lnTo>
                  <a:pt x="2959" y="392"/>
                </a:lnTo>
                <a:lnTo>
                  <a:pt x="2961" y="394"/>
                </a:lnTo>
                <a:lnTo>
                  <a:pt x="2961" y="394"/>
                </a:lnTo>
                <a:lnTo>
                  <a:pt x="2961" y="394"/>
                </a:lnTo>
                <a:lnTo>
                  <a:pt x="2959" y="396"/>
                </a:lnTo>
                <a:lnTo>
                  <a:pt x="2956" y="401"/>
                </a:lnTo>
                <a:lnTo>
                  <a:pt x="2954" y="401"/>
                </a:lnTo>
                <a:lnTo>
                  <a:pt x="2950" y="403"/>
                </a:lnTo>
                <a:lnTo>
                  <a:pt x="2946" y="407"/>
                </a:lnTo>
                <a:lnTo>
                  <a:pt x="2946" y="407"/>
                </a:lnTo>
                <a:lnTo>
                  <a:pt x="2946" y="411"/>
                </a:lnTo>
                <a:lnTo>
                  <a:pt x="2946" y="411"/>
                </a:lnTo>
                <a:lnTo>
                  <a:pt x="2946" y="413"/>
                </a:lnTo>
                <a:lnTo>
                  <a:pt x="2946" y="413"/>
                </a:lnTo>
                <a:lnTo>
                  <a:pt x="2944" y="413"/>
                </a:lnTo>
                <a:lnTo>
                  <a:pt x="2944" y="411"/>
                </a:lnTo>
                <a:lnTo>
                  <a:pt x="2942" y="411"/>
                </a:lnTo>
                <a:lnTo>
                  <a:pt x="2940" y="407"/>
                </a:lnTo>
                <a:lnTo>
                  <a:pt x="2940" y="405"/>
                </a:lnTo>
                <a:lnTo>
                  <a:pt x="2940" y="405"/>
                </a:lnTo>
                <a:lnTo>
                  <a:pt x="2936" y="403"/>
                </a:lnTo>
                <a:lnTo>
                  <a:pt x="2933" y="405"/>
                </a:lnTo>
                <a:lnTo>
                  <a:pt x="2931" y="405"/>
                </a:lnTo>
                <a:lnTo>
                  <a:pt x="2931" y="407"/>
                </a:lnTo>
                <a:lnTo>
                  <a:pt x="2929" y="405"/>
                </a:lnTo>
                <a:lnTo>
                  <a:pt x="2927" y="405"/>
                </a:lnTo>
                <a:lnTo>
                  <a:pt x="2927" y="405"/>
                </a:lnTo>
                <a:lnTo>
                  <a:pt x="2923" y="407"/>
                </a:lnTo>
                <a:lnTo>
                  <a:pt x="2919" y="407"/>
                </a:lnTo>
                <a:lnTo>
                  <a:pt x="2917" y="407"/>
                </a:lnTo>
                <a:lnTo>
                  <a:pt x="2917" y="407"/>
                </a:lnTo>
                <a:lnTo>
                  <a:pt x="2919" y="409"/>
                </a:lnTo>
                <a:lnTo>
                  <a:pt x="2921" y="411"/>
                </a:lnTo>
                <a:lnTo>
                  <a:pt x="2923" y="411"/>
                </a:lnTo>
                <a:lnTo>
                  <a:pt x="2925" y="413"/>
                </a:lnTo>
                <a:lnTo>
                  <a:pt x="2925" y="417"/>
                </a:lnTo>
                <a:lnTo>
                  <a:pt x="2925" y="417"/>
                </a:lnTo>
                <a:lnTo>
                  <a:pt x="2923" y="415"/>
                </a:lnTo>
                <a:lnTo>
                  <a:pt x="2921" y="415"/>
                </a:lnTo>
                <a:lnTo>
                  <a:pt x="2919" y="413"/>
                </a:lnTo>
                <a:lnTo>
                  <a:pt x="2917" y="413"/>
                </a:lnTo>
                <a:lnTo>
                  <a:pt x="2915" y="415"/>
                </a:lnTo>
                <a:lnTo>
                  <a:pt x="2912" y="415"/>
                </a:lnTo>
                <a:lnTo>
                  <a:pt x="2912" y="415"/>
                </a:lnTo>
                <a:lnTo>
                  <a:pt x="2910" y="415"/>
                </a:lnTo>
                <a:lnTo>
                  <a:pt x="2906" y="415"/>
                </a:lnTo>
                <a:lnTo>
                  <a:pt x="2906" y="417"/>
                </a:lnTo>
                <a:lnTo>
                  <a:pt x="2906" y="422"/>
                </a:lnTo>
                <a:lnTo>
                  <a:pt x="2906" y="422"/>
                </a:lnTo>
                <a:lnTo>
                  <a:pt x="2906" y="424"/>
                </a:lnTo>
                <a:lnTo>
                  <a:pt x="2908" y="426"/>
                </a:lnTo>
                <a:lnTo>
                  <a:pt x="2908" y="426"/>
                </a:lnTo>
                <a:lnTo>
                  <a:pt x="2904" y="424"/>
                </a:lnTo>
                <a:lnTo>
                  <a:pt x="2900" y="430"/>
                </a:lnTo>
                <a:lnTo>
                  <a:pt x="2900" y="430"/>
                </a:lnTo>
                <a:lnTo>
                  <a:pt x="2898" y="430"/>
                </a:lnTo>
                <a:lnTo>
                  <a:pt x="2898" y="430"/>
                </a:lnTo>
                <a:lnTo>
                  <a:pt x="2902" y="426"/>
                </a:lnTo>
                <a:lnTo>
                  <a:pt x="2902" y="424"/>
                </a:lnTo>
                <a:lnTo>
                  <a:pt x="2902" y="422"/>
                </a:lnTo>
                <a:lnTo>
                  <a:pt x="2904" y="415"/>
                </a:lnTo>
                <a:lnTo>
                  <a:pt x="2902" y="415"/>
                </a:lnTo>
                <a:lnTo>
                  <a:pt x="2902" y="415"/>
                </a:lnTo>
                <a:lnTo>
                  <a:pt x="2900" y="415"/>
                </a:lnTo>
                <a:lnTo>
                  <a:pt x="2900" y="415"/>
                </a:lnTo>
                <a:lnTo>
                  <a:pt x="2898" y="415"/>
                </a:lnTo>
                <a:lnTo>
                  <a:pt x="2898" y="417"/>
                </a:lnTo>
                <a:lnTo>
                  <a:pt x="2896" y="419"/>
                </a:lnTo>
                <a:lnTo>
                  <a:pt x="2894" y="426"/>
                </a:lnTo>
                <a:lnTo>
                  <a:pt x="2892" y="428"/>
                </a:lnTo>
                <a:lnTo>
                  <a:pt x="2892" y="426"/>
                </a:lnTo>
                <a:lnTo>
                  <a:pt x="2894" y="424"/>
                </a:lnTo>
                <a:lnTo>
                  <a:pt x="2894" y="419"/>
                </a:lnTo>
                <a:lnTo>
                  <a:pt x="2894" y="417"/>
                </a:lnTo>
                <a:lnTo>
                  <a:pt x="2885" y="419"/>
                </a:lnTo>
                <a:lnTo>
                  <a:pt x="2883" y="422"/>
                </a:lnTo>
                <a:lnTo>
                  <a:pt x="2883" y="422"/>
                </a:lnTo>
                <a:lnTo>
                  <a:pt x="2883" y="424"/>
                </a:lnTo>
                <a:lnTo>
                  <a:pt x="2883" y="424"/>
                </a:lnTo>
                <a:lnTo>
                  <a:pt x="2881" y="426"/>
                </a:lnTo>
                <a:lnTo>
                  <a:pt x="2879" y="426"/>
                </a:lnTo>
                <a:lnTo>
                  <a:pt x="2879" y="426"/>
                </a:lnTo>
                <a:lnTo>
                  <a:pt x="2877" y="426"/>
                </a:lnTo>
                <a:lnTo>
                  <a:pt x="2877" y="428"/>
                </a:lnTo>
                <a:lnTo>
                  <a:pt x="2879" y="428"/>
                </a:lnTo>
                <a:lnTo>
                  <a:pt x="2881" y="430"/>
                </a:lnTo>
                <a:lnTo>
                  <a:pt x="2881" y="430"/>
                </a:lnTo>
                <a:lnTo>
                  <a:pt x="2877" y="430"/>
                </a:lnTo>
                <a:lnTo>
                  <a:pt x="2875" y="430"/>
                </a:lnTo>
                <a:lnTo>
                  <a:pt x="2875" y="428"/>
                </a:lnTo>
                <a:lnTo>
                  <a:pt x="2873" y="426"/>
                </a:lnTo>
                <a:lnTo>
                  <a:pt x="2873" y="426"/>
                </a:lnTo>
                <a:lnTo>
                  <a:pt x="2871" y="428"/>
                </a:lnTo>
                <a:lnTo>
                  <a:pt x="2871" y="430"/>
                </a:lnTo>
                <a:lnTo>
                  <a:pt x="2871" y="432"/>
                </a:lnTo>
                <a:lnTo>
                  <a:pt x="2871" y="434"/>
                </a:lnTo>
                <a:lnTo>
                  <a:pt x="2871" y="434"/>
                </a:lnTo>
                <a:lnTo>
                  <a:pt x="2864" y="436"/>
                </a:lnTo>
                <a:lnTo>
                  <a:pt x="2862" y="438"/>
                </a:lnTo>
                <a:lnTo>
                  <a:pt x="2860" y="440"/>
                </a:lnTo>
                <a:lnTo>
                  <a:pt x="2860" y="443"/>
                </a:lnTo>
                <a:lnTo>
                  <a:pt x="2856" y="447"/>
                </a:lnTo>
                <a:lnTo>
                  <a:pt x="2852" y="447"/>
                </a:lnTo>
                <a:lnTo>
                  <a:pt x="2850" y="447"/>
                </a:lnTo>
                <a:lnTo>
                  <a:pt x="2848" y="449"/>
                </a:lnTo>
                <a:lnTo>
                  <a:pt x="2848" y="451"/>
                </a:lnTo>
                <a:lnTo>
                  <a:pt x="2848" y="451"/>
                </a:lnTo>
                <a:lnTo>
                  <a:pt x="2848" y="451"/>
                </a:lnTo>
                <a:lnTo>
                  <a:pt x="2856" y="451"/>
                </a:lnTo>
                <a:lnTo>
                  <a:pt x="2860" y="451"/>
                </a:lnTo>
                <a:lnTo>
                  <a:pt x="2860" y="451"/>
                </a:lnTo>
                <a:lnTo>
                  <a:pt x="2862" y="451"/>
                </a:lnTo>
                <a:lnTo>
                  <a:pt x="2862" y="453"/>
                </a:lnTo>
                <a:lnTo>
                  <a:pt x="2862" y="453"/>
                </a:lnTo>
                <a:lnTo>
                  <a:pt x="2860" y="453"/>
                </a:lnTo>
                <a:lnTo>
                  <a:pt x="2858" y="453"/>
                </a:lnTo>
                <a:lnTo>
                  <a:pt x="2856" y="455"/>
                </a:lnTo>
                <a:lnTo>
                  <a:pt x="2854" y="455"/>
                </a:lnTo>
                <a:lnTo>
                  <a:pt x="2852" y="455"/>
                </a:lnTo>
                <a:lnTo>
                  <a:pt x="2848" y="453"/>
                </a:lnTo>
                <a:lnTo>
                  <a:pt x="2845" y="453"/>
                </a:lnTo>
                <a:lnTo>
                  <a:pt x="2843" y="455"/>
                </a:lnTo>
                <a:lnTo>
                  <a:pt x="2841" y="457"/>
                </a:lnTo>
                <a:lnTo>
                  <a:pt x="2843" y="459"/>
                </a:lnTo>
                <a:lnTo>
                  <a:pt x="2843" y="461"/>
                </a:lnTo>
                <a:lnTo>
                  <a:pt x="2845" y="461"/>
                </a:lnTo>
                <a:lnTo>
                  <a:pt x="2845" y="461"/>
                </a:lnTo>
                <a:lnTo>
                  <a:pt x="2843" y="461"/>
                </a:lnTo>
                <a:lnTo>
                  <a:pt x="2843" y="463"/>
                </a:lnTo>
                <a:lnTo>
                  <a:pt x="2843" y="466"/>
                </a:lnTo>
                <a:lnTo>
                  <a:pt x="2843" y="466"/>
                </a:lnTo>
                <a:lnTo>
                  <a:pt x="2841" y="463"/>
                </a:lnTo>
                <a:lnTo>
                  <a:pt x="2841" y="457"/>
                </a:lnTo>
                <a:lnTo>
                  <a:pt x="2839" y="457"/>
                </a:lnTo>
                <a:lnTo>
                  <a:pt x="2839" y="457"/>
                </a:lnTo>
                <a:lnTo>
                  <a:pt x="2837" y="459"/>
                </a:lnTo>
                <a:lnTo>
                  <a:pt x="2835" y="459"/>
                </a:lnTo>
                <a:lnTo>
                  <a:pt x="2833" y="461"/>
                </a:lnTo>
                <a:lnTo>
                  <a:pt x="2829" y="461"/>
                </a:lnTo>
                <a:lnTo>
                  <a:pt x="2829" y="461"/>
                </a:lnTo>
                <a:lnTo>
                  <a:pt x="2831" y="463"/>
                </a:lnTo>
                <a:lnTo>
                  <a:pt x="2833" y="463"/>
                </a:lnTo>
                <a:lnTo>
                  <a:pt x="2835" y="463"/>
                </a:lnTo>
                <a:lnTo>
                  <a:pt x="2833" y="466"/>
                </a:lnTo>
                <a:lnTo>
                  <a:pt x="2831" y="466"/>
                </a:lnTo>
                <a:lnTo>
                  <a:pt x="2829" y="463"/>
                </a:lnTo>
                <a:lnTo>
                  <a:pt x="2827" y="463"/>
                </a:lnTo>
                <a:lnTo>
                  <a:pt x="2827" y="463"/>
                </a:lnTo>
                <a:lnTo>
                  <a:pt x="2822" y="468"/>
                </a:lnTo>
                <a:lnTo>
                  <a:pt x="2822" y="470"/>
                </a:lnTo>
                <a:lnTo>
                  <a:pt x="2822" y="472"/>
                </a:lnTo>
                <a:lnTo>
                  <a:pt x="2822" y="472"/>
                </a:lnTo>
                <a:lnTo>
                  <a:pt x="2827" y="472"/>
                </a:lnTo>
                <a:lnTo>
                  <a:pt x="2829" y="470"/>
                </a:lnTo>
                <a:lnTo>
                  <a:pt x="2831" y="470"/>
                </a:lnTo>
                <a:lnTo>
                  <a:pt x="2829" y="470"/>
                </a:lnTo>
                <a:lnTo>
                  <a:pt x="2829" y="472"/>
                </a:lnTo>
                <a:lnTo>
                  <a:pt x="2829" y="474"/>
                </a:lnTo>
                <a:lnTo>
                  <a:pt x="2831" y="474"/>
                </a:lnTo>
                <a:lnTo>
                  <a:pt x="2833" y="476"/>
                </a:lnTo>
                <a:lnTo>
                  <a:pt x="2835" y="474"/>
                </a:lnTo>
                <a:lnTo>
                  <a:pt x="2835" y="474"/>
                </a:lnTo>
                <a:lnTo>
                  <a:pt x="2833" y="476"/>
                </a:lnTo>
                <a:lnTo>
                  <a:pt x="2833" y="478"/>
                </a:lnTo>
                <a:lnTo>
                  <a:pt x="2833" y="478"/>
                </a:lnTo>
                <a:lnTo>
                  <a:pt x="2831" y="476"/>
                </a:lnTo>
                <a:lnTo>
                  <a:pt x="2831" y="476"/>
                </a:lnTo>
                <a:lnTo>
                  <a:pt x="2829" y="476"/>
                </a:lnTo>
                <a:lnTo>
                  <a:pt x="2827" y="474"/>
                </a:lnTo>
                <a:lnTo>
                  <a:pt x="2824" y="474"/>
                </a:lnTo>
                <a:lnTo>
                  <a:pt x="2822" y="476"/>
                </a:lnTo>
                <a:lnTo>
                  <a:pt x="2818" y="478"/>
                </a:lnTo>
                <a:lnTo>
                  <a:pt x="2818" y="480"/>
                </a:lnTo>
                <a:lnTo>
                  <a:pt x="2816" y="480"/>
                </a:lnTo>
                <a:lnTo>
                  <a:pt x="2816" y="480"/>
                </a:lnTo>
                <a:lnTo>
                  <a:pt x="2818" y="482"/>
                </a:lnTo>
                <a:lnTo>
                  <a:pt x="2818" y="480"/>
                </a:lnTo>
                <a:lnTo>
                  <a:pt x="2822" y="480"/>
                </a:lnTo>
                <a:lnTo>
                  <a:pt x="2829" y="482"/>
                </a:lnTo>
                <a:lnTo>
                  <a:pt x="2831" y="482"/>
                </a:lnTo>
                <a:lnTo>
                  <a:pt x="2831" y="482"/>
                </a:lnTo>
                <a:lnTo>
                  <a:pt x="2822" y="482"/>
                </a:lnTo>
                <a:lnTo>
                  <a:pt x="2818" y="482"/>
                </a:lnTo>
                <a:lnTo>
                  <a:pt x="2818" y="484"/>
                </a:lnTo>
                <a:lnTo>
                  <a:pt x="2816" y="484"/>
                </a:lnTo>
                <a:lnTo>
                  <a:pt x="2814" y="484"/>
                </a:lnTo>
                <a:lnTo>
                  <a:pt x="2812" y="484"/>
                </a:lnTo>
                <a:lnTo>
                  <a:pt x="2810" y="487"/>
                </a:lnTo>
                <a:lnTo>
                  <a:pt x="2810" y="489"/>
                </a:lnTo>
                <a:lnTo>
                  <a:pt x="2808" y="489"/>
                </a:lnTo>
                <a:lnTo>
                  <a:pt x="2806" y="489"/>
                </a:lnTo>
                <a:lnTo>
                  <a:pt x="2806" y="491"/>
                </a:lnTo>
                <a:lnTo>
                  <a:pt x="2806" y="491"/>
                </a:lnTo>
                <a:lnTo>
                  <a:pt x="2810" y="493"/>
                </a:lnTo>
                <a:lnTo>
                  <a:pt x="2810" y="493"/>
                </a:lnTo>
                <a:lnTo>
                  <a:pt x="2808" y="493"/>
                </a:lnTo>
                <a:lnTo>
                  <a:pt x="2806" y="493"/>
                </a:lnTo>
                <a:lnTo>
                  <a:pt x="2804" y="493"/>
                </a:lnTo>
                <a:lnTo>
                  <a:pt x="2804" y="495"/>
                </a:lnTo>
                <a:lnTo>
                  <a:pt x="2801" y="495"/>
                </a:lnTo>
                <a:lnTo>
                  <a:pt x="2799" y="497"/>
                </a:lnTo>
                <a:lnTo>
                  <a:pt x="2799" y="499"/>
                </a:lnTo>
                <a:lnTo>
                  <a:pt x="2797" y="499"/>
                </a:lnTo>
                <a:lnTo>
                  <a:pt x="2797" y="501"/>
                </a:lnTo>
                <a:lnTo>
                  <a:pt x="2797" y="505"/>
                </a:lnTo>
                <a:lnTo>
                  <a:pt x="2801" y="505"/>
                </a:lnTo>
                <a:lnTo>
                  <a:pt x="2801" y="505"/>
                </a:lnTo>
                <a:lnTo>
                  <a:pt x="2804" y="505"/>
                </a:lnTo>
                <a:lnTo>
                  <a:pt x="2806" y="505"/>
                </a:lnTo>
                <a:lnTo>
                  <a:pt x="2810" y="503"/>
                </a:lnTo>
                <a:lnTo>
                  <a:pt x="2812" y="505"/>
                </a:lnTo>
                <a:lnTo>
                  <a:pt x="2810" y="505"/>
                </a:lnTo>
                <a:lnTo>
                  <a:pt x="2808" y="505"/>
                </a:lnTo>
                <a:lnTo>
                  <a:pt x="2806" y="508"/>
                </a:lnTo>
                <a:lnTo>
                  <a:pt x="2801" y="508"/>
                </a:lnTo>
                <a:lnTo>
                  <a:pt x="2793" y="510"/>
                </a:lnTo>
                <a:lnTo>
                  <a:pt x="2793" y="510"/>
                </a:lnTo>
                <a:lnTo>
                  <a:pt x="2795" y="512"/>
                </a:lnTo>
                <a:lnTo>
                  <a:pt x="2797" y="512"/>
                </a:lnTo>
                <a:lnTo>
                  <a:pt x="2795" y="514"/>
                </a:lnTo>
                <a:lnTo>
                  <a:pt x="2793" y="512"/>
                </a:lnTo>
                <a:lnTo>
                  <a:pt x="2791" y="514"/>
                </a:lnTo>
                <a:lnTo>
                  <a:pt x="2791" y="516"/>
                </a:lnTo>
                <a:lnTo>
                  <a:pt x="2787" y="520"/>
                </a:lnTo>
                <a:lnTo>
                  <a:pt x="2785" y="522"/>
                </a:lnTo>
                <a:lnTo>
                  <a:pt x="2785" y="524"/>
                </a:lnTo>
                <a:lnTo>
                  <a:pt x="2783" y="526"/>
                </a:lnTo>
                <a:lnTo>
                  <a:pt x="2783" y="528"/>
                </a:lnTo>
                <a:lnTo>
                  <a:pt x="2785" y="528"/>
                </a:lnTo>
                <a:lnTo>
                  <a:pt x="2785" y="528"/>
                </a:lnTo>
                <a:lnTo>
                  <a:pt x="2787" y="528"/>
                </a:lnTo>
                <a:lnTo>
                  <a:pt x="2787" y="531"/>
                </a:lnTo>
                <a:lnTo>
                  <a:pt x="2787" y="531"/>
                </a:lnTo>
                <a:lnTo>
                  <a:pt x="2789" y="531"/>
                </a:lnTo>
                <a:lnTo>
                  <a:pt x="2791" y="528"/>
                </a:lnTo>
                <a:lnTo>
                  <a:pt x="2793" y="528"/>
                </a:lnTo>
                <a:lnTo>
                  <a:pt x="2795" y="526"/>
                </a:lnTo>
                <a:lnTo>
                  <a:pt x="2793" y="531"/>
                </a:lnTo>
                <a:lnTo>
                  <a:pt x="2789" y="533"/>
                </a:lnTo>
                <a:lnTo>
                  <a:pt x="2787" y="533"/>
                </a:lnTo>
                <a:lnTo>
                  <a:pt x="2785" y="533"/>
                </a:lnTo>
                <a:lnTo>
                  <a:pt x="2785" y="531"/>
                </a:lnTo>
                <a:lnTo>
                  <a:pt x="2774" y="535"/>
                </a:lnTo>
                <a:lnTo>
                  <a:pt x="2772" y="537"/>
                </a:lnTo>
                <a:lnTo>
                  <a:pt x="2772" y="539"/>
                </a:lnTo>
                <a:lnTo>
                  <a:pt x="2772" y="541"/>
                </a:lnTo>
                <a:lnTo>
                  <a:pt x="2772" y="541"/>
                </a:lnTo>
                <a:lnTo>
                  <a:pt x="2774" y="539"/>
                </a:lnTo>
                <a:lnTo>
                  <a:pt x="2776" y="539"/>
                </a:lnTo>
                <a:lnTo>
                  <a:pt x="2774" y="541"/>
                </a:lnTo>
                <a:lnTo>
                  <a:pt x="2772" y="543"/>
                </a:lnTo>
                <a:lnTo>
                  <a:pt x="2770" y="543"/>
                </a:lnTo>
                <a:lnTo>
                  <a:pt x="2768" y="543"/>
                </a:lnTo>
                <a:lnTo>
                  <a:pt x="2766" y="545"/>
                </a:lnTo>
                <a:lnTo>
                  <a:pt x="2764" y="547"/>
                </a:lnTo>
                <a:lnTo>
                  <a:pt x="2762" y="549"/>
                </a:lnTo>
                <a:lnTo>
                  <a:pt x="2755" y="554"/>
                </a:lnTo>
                <a:lnTo>
                  <a:pt x="2753" y="556"/>
                </a:lnTo>
                <a:lnTo>
                  <a:pt x="2751" y="558"/>
                </a:lnTo>
                <a:lnTo>
                  <a:pt x="2751" y="560"/>
                </a:lnTo>
                <a:lnTo>
                  <a:pt x="2749" y="562"/>
                </a:lnTo>
                <a:lnTo>
                  <a:pt x="2747" y="562"/>
                </a:lnTo>
                <a:lnTo>
                  <a:pt x="2747" y="564"/>
                </a:lnTo>
                <a:lnTo>
                  <a:pt x="2747" y="566"/>
                </a:lnTo>
                <a:lnTo>
                  <a:pt x="2747" y="564"/>
                </a:lnTo>
                <a:lnTo>
                  <a:pt x="2749" y="564"/>
                </a:lnTo>
                <a:lnTo>
                  <a:pt x="2751" y="566"/>
                </a:lnTo>
                <a:lnTo>
                  <a:pt x="2751" y="568"/>
                </a:lnTo>
                <a:lnTo>
                  <a:pt x="2751" y="568"/>
                </a:lnTo>
                <a:lnTo>
                  <a:pt x="2753" y="568"/>
                </a:lnTo>
                <a:lnTo>
                  <a:pt x="2757" y="568"/>
                </a:lnTo>
                <a:lnTo>
                  <a:pt x="2766" y="564"/>
                </a:lnTo>
                <a:lnTo>
                  <a:pt x="2768" y="562"/>
                </a:lnTo>
                <a:lnTo>
                  <a:pt x="2766" y="560"/>
                </a:lnTo>
                <a:lnTo>
                  <a:pt x="2766" y="560"/>
                </a:lnTo>
                <a:lnTo>
                  <a:pt x="2768" y="558"/>
                </a:lnTo>
                <a:lnTo>
                  <a:pt x="2770" y="558"/>
                </a:lnTo>
                <a:lnTo>
                  <a:pt x="2772" y="558"/>
                </a:lnTo>
                <a:lnTo>
                  <a:pt x="2774" y="558"/>
                </a:lnTo>
                <a:lnTo>
                  <a:pt x="2774" y="558"/>
                </a:lnTo>
                <a:lnTo>
                  <a:pt x="2772" y="560"/>
                </a:lnTo>
                <a:lnTo>
                  <a:pt x="2770" y="560"/>
                </a:lnTo>
                <a:lnTo>
                  <a:pt x="2770" y="562"/>
                </a:lnTo>
                <a:lnTo>
                  <a:pt x="2772" y="562"/>
                </a:lnTo>
                <a:lnTo>
                  <a:pt x="2772" y="562"/>
                </a:lnTo>
                <a:lnTo>
                  <a:pt x="2772" y="562"/>
                </a:lnTo>
                <a:lnTo>
                  <a:pt x="2770" y="564"/>
                </a:lnTo>
                <a:lnTo>
                  <a:pt x="2768" y="564"/>
                </a:lnTo>
                <a:lnTo>
                  <a:pt x="2766" y="564"/>
                </a:lnTo>
                <a:lnTo>
                  <a:pt x="2764" y="566"/>
                </a:lnTo>
                <a:lnTo>
                  <a:pt x="2764" y="566"/>
                </a:lnTo>
                <a:lnTo>
                  <a:pt x="2762" y="568"/>
                </a:lnTo>
                <a:lnTo>
                  <a:pt x="2764" y="568"/>
                </a:lnTo>
                <a:lnTo>
                  <a:pt x="2764" y="570"/>
                </a:lnTo>
                <a:lnTo>
                  <a:pt x="2764" y="570"/>
                </a:lnTo>
                <a:lnTo>
                  <a:pt x="2762" y="570"/>
                </a:lnTo>
                <a:lnTo>
                  <a:pt x="2757" y="570"/>
                </a:lnTo>
                <a:lnTo>
                  <a:pt x="2755" y="570"/>
                </a:lnTo>
                <a:lnTo>
                  <a:pt x="2753" y="570"/>
                </a:lnTo>
                <a:lnTo>
                  <a:pt x="2753" y="572"/>
                </a:lnTo>
                <a:lnTo>
                  <a:pt x="2753" y="572"/>
                </a:lnTo>
                <a:lnTo>
                  <a:pt x="2751" y="570"/>
                </a:lnTo>
                <a:lnTo>
                  <a:pt x="2751" y="570"/>
                </a:lnTo>
                <a:lnTo>
                  <a:pt x="2751" y="568"/>
                </a:lnTo>
                <a:lnTo>
                  <a:pt x="2749" y="566"/>
                </a:lnTo>
                <a:lnTo>
                  <a:pt x="2747" y="566"/>
                </a:lnTo>
                <a:lnTo>
                  <a:pt x="2745" y="568"/>
                </a:lnTo>
                <a:lnTo>
                  <a:pt x="2743" y="568"/>
                </a:lnTo>
                <a:lnTo>
                  <a:pt x="2741" y="570"/>
                </a:lnTo>
                <a:lnTo>
                  <a:pt x="2739" y="570"/>
                </a:lnTo>
                <a:lnTo>
                  <a:pt x="2739" y="570"/>
                </a:lnTo>
                <a:lnTo>
                  <a:pt x="2741" y="568"/>
                </a:lnTo>
                <a:lnTo>
                  <a:pt x="2741" y="568"/>
                </a:lnTo>
                <a:lnTo>
                  <a:pt x="2736" y="566"/>
                </a:lnTo>
                <a:lnTo>
                  <a:pt x="2734" y="566"/>
                </a:lnTo>
                <a:lnTo>
                  <a:pt x="2732" y="568"/>
                </a:lnTo>
                <a:lnTo>
                  <a:pt x="2730" y="568"/>
                </a:lnTo>
                <a:lnTo>
                  <a:pt x="2728" y="570"/>
                </a:lnTo>
                <a:lnTo>
                  <a:pt x="2730" y="570"/>
                </a:lnTo>
                <a:lnTo>
                  <a:pt x="2730" y="570"/>
                </a:lnTo>
                <a:lnTo>
                  <a:pt x="2732" y="570"/>
                </a:lnTo>
                <a:lnTo>
                  <a:pt x="2732" y="572"/>
                </a:lnTo>
                <a:lnTo>
                  <a:pt x="2732" y="572"/>
                </a:lnTo>
                <a:lnTo>
                  <a:pt x="2732" y="575"/>
                </a:lnTo>
                <a:lnTo>
                  <a:pt x="2728" y="575"/>
                </a:lnTo>
                <a:lnTo>
                  <a:pt x="2726" y="575"/>
                </a:lnTo>
                <a:lnTo>
                  <a:pt x="2726" y="577"/>
                </a:lnTo>
                <a:lnTo>
                  <a:pt x="2726" y="579"/>
                </a:lnTo>
                <a:lnTo>
                  <a:pt x="2728" y="581"/>
                </a:lnTo>
                <a:lnTo>
                  <a:pt x="2732" y="583"/>
                </a:lnTo>
                <a:lnTo>
                  <a:pt x="2732" y="585"/>
                </a:lnTo>
                <a:lnTo>
                  <a:pt x="2728" y="581"/>
                </a:lnTo>
                <a:lnTo>
                  <a:pt x="2726" y="581"/>
                </a:lnTo>
                <a:lnTo>
                  <a:pt x="2726" y="579"/>
                </a:lnTo>
                <a:lnTo>
                  <a:pt x="2722" y="579"/>
                </a:lnTo>
                <a:lnTo>
                  <a:pt x="2720" y="579"/>
                </a:lnTo>
                <a:lnTo>
                  <a:pt x="2718" y="579"/>
                </a:lnTo>
                <a:lnTo>
                  <a:pt x="2718" y="579"/>
                </a:lnTo>
                <a:lnTo>
                  <a:pt x="2716" y="581"/>
                </a:lnTo>
                <a:lnTo>
                  <a:pt x="2709" y="581"/>
                </a:lnTo>
                <a:lnTo>
                  <a:pt x="2709" y="583"/>
                </a:lnTo>
                <a:lnTo>
                  <a:pt x="2707" y="583"/>
                </a:lnTo>
                <a:lnTo>
                  <a:pt x="2705" y="585"/>
                </a:lnTo>
                <a:lnTo>
                  <a:pt x="2705" y="587"/>
                </a:lnTo>
                <a:lnTo>
                  <a:pt x="2705" y="587"/>
                </a:lnTo>
                <a:lnTo>
                  <a:pt x="2709" y="587"/>
                </a:lnTo>
                <a:lnTo>
                  <a:pt x="2711" y="587"/>
                </a:lnTo>
                <a:lnTo>
                  <a:pt x="2713" y="587"/>
                </a:lnTo>
                <a:lnTo>
                  <a:pt x="2716" y="587"/>
                </a:lnTo>
                <a:lnTo>
                  <a:pt x="2724" y="585"/>
                </a:lnTo>
                <a:lnTo>
                  <a:pt x="2726" y="587"/>
                </a:lnTo>
                <a:lnTo>
                  <a:pt x="2722" y="587"/>
                </a:lnTo>
                <a:lnTo>
                  <a:pt x="2718" y="589"/>
                </a:lnTo>
                <a:lnTo>
                  <a:pt x="2718" y="589"/>
                </a:lnTo>
                <a:lnTo>
                  <a:pt x="2718" y="589"/>
                </a:lnTo>
                <a:lnTo>
                  <a:pt x="2720" y="589"/>
                </a:lnTo>
                <a:lnTo>
                  <a:pt x="2718" y="591"/>
                </a:lnTo>
                <a:lnTo>
                  <a:pt x="2718" y="591"/>
                </a:lnTo>
                <a:lnTo>
                  <a:pt x="2716" y="591"/>
                </a:lnTo>
                <a:lnTo>
                  <a:pt x="2713" y="589"/>
                </a:lnTo>
                <a:lnTo>
                  <a:pt x="2709" y="589"/>
                </a:lnTo>
                <a:lnTo>
                  <a:pt x="2705" y="589"/>
                </a:lnTo>
                <a:lnTo>
                  <a:pt x="2703" y="589"/>
                </a:lnTo>
                <a:lnTo>
                  <a:pt x="2701" y="589"/>
                </a:lnTo>
                <a:lnTo>
                  <a:pt x="2699" y="589"/>
                </a:lnTo>
                <a:lnTo>
                  <a:pt x="2699" y="589"/>
                </a:lnTo>
                <a:lnTo>
                  <a:pt x="2699" y="591"/>
                </a:lnTo>
                <a:lnTo>
                  <a:pt x="2697" y="593"/>
                </a:lnTo>
                <a:lnTo>
                  <a:pt x="2697" y="593"/>
                </a:lnTo>
                <a:lnTo>
                  <a:pt x="2697" y="593"/>
                </a:lnTo>
                <a:lnTo>
                  <a:pt x="2699" y="593"/>
                </a:lnTo>
                <a:lnTo>
                  <a:pt x="2701" y="593"/>
                </a:lnTo>
                <a:lnTo>
                  <a:pt x="2705" y="593"/>
                </a:lnTo>
                <a:lnTo>
                  <a:pt x="2703" y="593"/>
                </a:lnTo>
                <a:lnTo>
                  <a:pt x="2703" y="593"/>
                </a:lnTo>
                <a:lnTo>
                  <a:pt x="2697" y="596"/>
                </a:lnTo>
                <a:lnTo>
                  <a:pt x="2697" y="596"/>
                </a:lnTo>
                <a:lnTo>
                  <a:pt x="2695" y="596"/>
                </a:lnTo>
                <a:lnTo>
                  <a:pt x="2695" y="593"/>
                </a:lnTo>
                <a:lnTo>
                  <a:pt x="2692" y="593"/>
                </a:lnTo>
                <a:lnTo>
                  <a:pt x="2692" y="596"/>
                </a:lnTo>
                <a:lnTo>
                  <a:pt x="2690" y="596"/>
                </a:lnTo>
                <a:lnTo>
                  <a:pt x="2688" y="596"/>
                </a:lnTo>
                <a:lnTo>
                  <a:pt x="2686" y="598"/>
                </a:lnTo>
                <a:lnTo>
                  <a:pt x="2686" y="598"/>
                </a:lnTo>
                <a:lnTo>
                  <a:pt x="2686" y="600"/>
                </a:lnTo>
                <a:lnTo>
                  <a:pt x="2684" y="600"/>
                </a:lnTo>
                <a:lnTo>
                  <a:pt x="2684" y="600"/>
                </a:lnTo>
                <a:lnTo>
                  <a:pt x="2682" y="600"/>
                </a:lnTo>
                <a:lnTo>
                  <a:pt x="2682" y="602"/>
                </a:lnTo>
                <a:lnTo>
                  <a:pt x="2682" y="604"/>
                </a:lnTo>
                <a:lnTo>
                  <a:pt x="2684" y="604"/>
                </a:lnTo>
                <a:lnTo>
                  <a:pt x="2686" y="604"/>
                </a:lnTo>
                <a:lnTo>
                  <a:pt x="2690" y="604"/>
                </a:lnTo>
                <a:lnTo>
                  <a:pt x="2697" y="606"/>
                </a:lnTo>
                <a:lnTo>
                  <a:pt x="2701" y="606"/>
                </a:lnTo>
                <a:lnTo>
                  <a:pt x="2705" y="606"/>
                </a:lnTo>
                <a:lnTo>
                  <a:pt x="2705" y="606"/>
                </a:lnTo>
                <a:lnTo>
                  <a:pt x="2701" y="608"/>
                </a:lnTo>
                <a:lnTo>
                  <a:pt x="2695" y="608"/>
                </a:lnTo>
                <a:lnTo>
                  <a:pt x="2692" y="606"/>
                </a:lnTo>
                <a:lnTo>
                  <a:pt x="2686" y="606"/>
                </a:lnTo>
                <a:lnTo>
                  <a:pt x="2682" y="606"/>
                </a:lnTo>
                <a:lnTo>
                  <a:pt x="2680" y="606"/>
                </a:lnTo>
                <a:lnTo>
                  <a:pt x="2680" y="606"/>
                </a:lnTo>
                <a:lnTo>
                  <a:pt x="2678" y="608"/>
                </a:lnTo>
                <a:lnTo>
                  <a:pt x="2680" y="610"/>
                </a:lnTo>
                <a:lnTo>
                  <a:pt x="2680" y="610"/>
                </a:lnTo>
                <a:lnTo>
                  <a:pt x="2682" y="612"/>
                </a:lnTo>
                <a:lnTo>
                  <a:pt x="2682" y="612"/>
                </a:lnTo>
                <a:lnTo>
                  <a:pt x="2684" y="614"/>
                </a:lnTo>
                <a:lnTo>
                  <a:pt x="2684" y="614"/>
                </a:lnTo>
                <a:lnTo>
                  <a:pt x="2684" y="614"/>
                </a:lnTo>
                <a:lnTo>
                  <a:pt x="2682" y="614"/>
                </a:lnTo>
                <a:lnTo>
                  <a:pt x="2680" y="617"/>
                </a:lnTo>
                <a:lnTo>
                  <a:pt x="2680" y="617"/>
                </a:lnTo>
                <a:lnTo>
                  <a:pt x="2680" y="621"/>
                </a:lnTo>
                <a:lnTo>
                  <a:pt x="2682" y="621"/>
                </a:lnTo>
                <a:lnTo>
                  <a:pt x="2684" y="623"/>
                </a:lnTo>
                <a:lnTo>
                  <a:pt x="2686" y="623"/>
                </a:lnTo>
                <a:lnTo>
                  <a:pt x="2690" y="623"/>
                </a:lnTo>
                <a:lnTo>
                  <a:pt x="2697" y="621"/>
                </a:lnTo>
                <a:lnTo>
                  <a:pt x="2701" y="623"/>
                </a:lnTo>
                <a:lnTo>
                  <a:pt x="2701" y="623"/>
                </a:lnTo>
                <a:lnTo>
                  <a:pt x="2703" y="621"/>
                </a:lnTo>
                <a:lnTo>
                  <a:pt x="2703" y="619"/>
                </a:lnTo>
                <a:lnTo>
                  <a:pt x="2703" y="619"/>
                </a:lnTo>
                <a:lnTo>
                  <a:pt x="2703" y="621"/>
                </a:lnTo>
                <a:lnTo>
                  <a:pt x="2705" y="621"/>
                </a:lnTo>
                <a:lnTo>
                  <a:pt x="2707" y="621"/>
                </a:lnTo>
                <a:lnTo>
                  <a:pt x="2709" y="621"/>
                </a:lnTo>
                <a:lnTo>
                  <a:pt x="2711" y="621"/>
                </a:lnTo>
                <a:lnTo>
                  <a:pt x="2713" y="621"/>
                </a:lnTo>
                <a:lnTo>
                  <a:pt x="2713" y="621"/>
                </a:lnTo>
                <a:lnTo>
                  <a:pt x="2713" y="619"/>
                </a:lnTo>
                <a:lnTo>
                  <a:pt x="2713" y="617"/>
                </a:lnTo>
                <a:lnTo>
                  <a:pt x="2716" y="617"/>
                </a:lnTo>
                <a:lnTo>
                  <a:pt x="2716" y="617"/>
                </a:lnTo>
                <a:lnTo>
                  <a:pt x="2713" y="619"/>
                </a:lnTo>
                <a:lnTo>
                  <a:pt x="2716" y="621"/>
                </a:lnTo>
                <a:lnTo>
                  <a:pt x="2718" y="621"/>
                </a:lnTo>
                <a:lnTo>
                  <a:pt x="2718" y="621"/>
                </a:lnTo>
                <a:lnTo>
                  <a:pt x="2709" y="623"/>
                </a:lnTo>
                <a:lnTo>
                  <a:pt x="2709" y="625"/>
                </a:lnTo>
                <a:lnTo>
                  <a:pt x="2709" y="625"/>
                </a:lnTo>
                <a:lnTo>
                  <a:pt x="2709" y="627"/>
                </a:lnTo>
                <a:lnTo>
                  <a:pt x="2709" y="625"/>
                </a:lnTo>
                <a:lnTo>
                  <a:pt x="2709" y="625"/>
                </a:lnTo>
                <a:lnTo>
                  <a:pt x="2707" y="623"/>
                </a:lnTo>
                <a:lnTo>
                  <a:pt x="2705" y="623"/>
                </a:lnTo>
                <a:lnTo>
                  <a:pt x="2703" y="623"/>
                </a:lnTo>
                <a:lnTo>
                  <a:pt x="2701" y="623"/>
                </a:lnTo>
                <a:lnTo>
                  <a:pt x="2699" y="623"/>
                </a:lnTo>
                <a:lnTo>
                  <a:pt x="2695" y="623"/>
                </a:lnTo>
                <a:lnTo>
                  <a:pt x="2688" y="625"/>
                </a:lnTo>
                <a:lnTo>
                  <a:pt x="2684" y="625"/>
                </a:lnTo>
                <a:lnTo>
                  <a:pt x="2682" y="625"/>
                </a:lnTo>
                <a:lnTo>
                  <a:pt x="2682" y="623"/>
                </a:lnTo>
                <a:lnTo>
                  <a:pt x="2680" y="625"/>
                </a:lnTo>
                <a:lnTo>
                  <a:pt x="2680" y="627"/>
                </a:lnTo>
                <a:lnTo>
                  <a:pt x="2680" y="629"/>
                </a:lnTo>
                <a:lnTo>
                  <a:pt x="2680" y="631"/>
                </a:lnTo>
                <a:lnTo>
                  <a:pt x="2682" y="633"/>
                </a:lnTo>
                <a:lnTo>
                  <a:pt x="2684" y="635"/>
                </a:lnTo>
                <a:lnTo>
                  <a:pt x="2686" y="633"/>
                </a:lnTo>
                <a:lnTo>
                  <a:pt x="2688" y="631"/>
                </a:lnTo>
                <a:lnTo>
                  <a:pt x="2690" y="631"/>
                </a:lnTo>
                <a:lnTo>
                  <a:pt x="2688" y="633"/>
                </a:lnTo>
                <a:lnTo>
                  <a:pt x="2682" y="635"/>
                </a:lnTo>
                <a:lnTo>
                  <a:pt x="2682" y="637"/>
                </a:lnTo>
                <a:lnTo>
                  <a:pt x="2682" y="640"/>
                </a:lnTo>
                <a:lnTo>
                  <a:pt x="2684" y="642"/>
                </a:lnTo>
                <a:lnTo>
                  <a:pt x="2686" y="644"/>
                </a:lnTo>
                <a:lnTo>
                  <a:pt x="2688" y="644"/>
                </a:lnTo>
                <a:lnTo>
                  <a:pt x="2690" y="644"/>
                </a:lnTo>
                <a:lnTo>
                  <a:pt x="2690" y="644"/>
                </a:lnTo>
                <a:lnTo>
                  <a:pt x="2688" y="646"/>
                </a:lnTo>
                <a:lnTo>
                  <a:pt x="2686" y="646"/>
                </a:lnTo>
                <a:lnTo>
                  <a:pt x="2684" y="646"/>
                </a:lnTo>
                <a:lnTo>
                  <a:pt x="2684" y="646"/>
                </a:lnTo>
                <a:lnTo>
                  <a:pt x="2682" y="646"/>
                </a:lnTo>
                <a:lnTo>
                  <a:pt x="2684" y="648"/>
                </a:lnTo>
                <a:lnTo>
                  <a:pt x="2682" y="648"/>
                </a:lnTo>
                <a:lnTo>
                  <a:pt x="2682" y="650"/>
                </a:lnTo>
                <a:lnTo>
                  <a:pt x="2682" y="652"/>
                </a:lnTo>
                <a:lnTo>
                  <a:pt x="2682" y="654"/>
                </a:lnTo>
                <a:lnTo>
                  <a:pt x="2682" y="654"/>
                </a:lnTo>
                <a:lnTo>
                  <a:pt x="2682" y="654"/>
                </a:lnTo>
                <a:lnTo>
                  <a:pt x="2684" y="654"/>
                </a:lnTo>
                <a:lnTo>
                  <a:pt x="2684" y="652"/>
                </a:lnTo>
                <a:lnTo>
                  <a:pt x="2686" y="652"/>
                </a:lnTo>
                <a:lnTo>
                  <a:pt x="2688" y="650"/>
                </a:lnTo>
                <a:lnTo>
                  <a:pt x="2688" y="648"/>
                </a:lnTo>
                <a:lnTo>
                  <a:pt x="2690" y="646"/>
                </a:lnTo>
                <a:lnTo>
                  <a:pt x="2692" y="646"/>
                </a:lnTo>
                <a:lnTo>
                  <a:pt x="2692" y="646"/>
                </a:lnTo>
                <a:lnTo>
                  <a:pt x="2692" y="644"/>
                </a:lnTo>
                <a:lnTo>
                  <a:pt x="2695" y="642"/>
                </a:lnTo>
                <a:lnTo>
                  <a:pt x="2697" y="640"/>
                </a:lnTo>
                <a:lnTo>
                  <a:pt x="2697" y="640"/>
                </a:lnTo>
                <a:lnTo>
                  <a:pt x="2699" y="637"/>
                </a:lnTo>
                <a:lnTo>
                  <a:pt x="2707" y="635"/>
                </a:lnTo>
                <a:lnTo>
                  <a:pt x="2709" y="635"/>
                </a:lnTo>
                <a:lnTo>
                  <a:pt x="2709" y="637"/>
                </a:lnTo>
                <a:lnTo>
                  <a:pt x="2705" y="637"/>
                </a:lnTo>
                <a:lnTo>
                  <a:pt x="2705" y="637"/>
                </a:lnTo>
                <a:lnTo>
                  <a:pt x="2705" y="640"/>
                </a:lnTo>
                <a:lnTo>
                  <a:pt x="2703" y="644"/>
                </a:lnTo>
                <a:lnTo>
                  <a:pt x="2703" y="642"/>
                </a:lnTo>
                <a:lnTo>
                  <a:pt x="2703" y="640"/>
                </a:lnTo>
                <a:lnTo>
                  <a:pt x="2703" y="637"/>
                </a:lnTo>
                <a:lnTo>
                  <a:pt x="2699" y="640"/>
                </a:lnTo>
                <a:lnTo>
                  <a:pt x="2697" y="642"/>
                </a:lnTo>
                <a:lnTo>
                  <a:pt x="2697" y="644"/>
                </a:lnTo>
                <a:lnTo>
                  <a:pt x="2697" y="644"/>
                </a:lnTo>
                <a:lnTo>
                  <a:pt x="2697" y="646"/>
                </a:lnTo>
                <a:lnTo>
                  <a:pt x="2695" y="646"/>
                </a:lnTo>
                <a:lnTo>
                  <a:pt x="2692" y="648"/>
                </a:lnTo>
                <a:lnTo>
                  <a:pt x="2690" y="650"/>
                </a:lnTo>
                <a:lnTo>
                  <a:pt x="2690" y="650"/>
                </a:lnTo>
                <a:lnTo>
                  <a:pt x="2692" y="652"/>
                </a:lnTo>
                <a:lnTo>
                  <a:pt x="2695" y="650"/>
                </a:lnTo>
                <a:lnTo>
                  <a:pt x="2695" y="650"/>
                </a:lnTo>
                <a:lnTo>
                  <a:pt x="2697" y="650"/>
                </a:lnTo>
                <a:lnTo>
                  <a:pt x="2699" y="650"/>
                </a:lnTo>
                <a:lnTo>
                  <a:pt x="2695" y="652"/>
                </a:lnTo>
                <a:lnTo>
                  <a:pt x="2692" y="652"/>
                </a:lnTo>
                <a:lnTo>
                  <a:pt x="2690" y="654"/>
                </a:lnTo>
                <a:lnTo>
                  <a:pt x="2688" y="654"/>
                </a:lnTo>
                <a:lnTo>
                  <a:pt x="2688" y="652"/>
                </a:lnTo>
                <a:lnTo>
                  <a:pt x="2686" y="652"/>
                </a:lnTo>
                <a:lnTo>
                  <a:pt x="2686" y="654"/>
                </a:lnTo>
                <a:lnTo>
                  <a:pt x="2684" y="654"/>
                </a:lnTo>
                <a:lnTo>
                  <a:pt x="2684" y="656"/>
                </a:lnTo>
                <a:lnTo>
                  <a:pt x="2682" y="658"/>
                </a:lnTo>
                <a:lnTo>
                  <a:pt x="2682" y="663"/>
                </a:lnTo>
                <a:lnTo>
                  <a:pt x="2682" y="665"/>
                </a:lnTo>
                <a:lnTo>
                  <a:pt x="2686" y="665"/>
                </a:lnTo>
                <a:lnTo>
                  <a:pt x="2686" y="665"/>
                </a:lnTo>
                <a:lnTo>
                  <a:pt x="2688" y="663"/>
                </a:lnTo>
                <a:lnTo>
                  <a:pt x="2690" y="661"/>
                </a:lnTo>
                <a:lnTo>
                  <a:pt x="2690" y="661"/>
                </a:lnTo>
                <a:lnTo>
                  <a:pt x="2692" y="661"/>
                </a:lnTo>
                <a:lnTo>
                  <a:pt x="2695" y="658"/>
                </a:lnTo>
                <a:lnTo>
                  <a:pt x="2697" y="658"/>
                </a:lnTo>
                <a:lnTo>
                  <a:pt x="2699" y="656"/>
                </a:lnTo>
                <a:lnTo>
                  <a:pt x="2701" y="656"/>
                </a:lnTo>
                <a:lnTo>
                  <a:pt x="2701" y="656"/>
                </a:lnTo>
                <a:lnTo>
                  <a:pt x="2699" y="656"/>
                </a:lnTo>
                <a:lnTo>
                  <a:pt x="2697" y="658"/>
                </a:lnTo>
                <a:lnTo>
                  <a:pt x="2695" y="661"/>
                </a:lnTo>
                <a:lnTo>
                  <a:pt x="2695" y="663"/>
                </a:lnTo>
                <a:lnTo>
                  <a:pt x="2695" y="663"/>
                </a:lnTo>
                <a:lnTo>
                  <a:pt x="2695" y="665"/>
                </a:lnTo>
                <a:lnTo>
                  <a:pt x="2695" y="665"/>
                </a:lnTo>
                <a:lnTo>
                  <a:pt x="2692" y="667"/>
                </a:lnTo>
                <a:lnTo>
                  <a:pt x="2692" y="667"/>
                </a:lnTo>
                <a:lnTo>
                  <a:pt x="2695" y="669"/>
                </a:lnTo>
                <a:lnTo>
                  <a:pt x="2697" y="669"/>
                </a:lnTo>
                <a:lnTo>
                  <a:pt x="2699" y="667"/>
                </a:lnTo>
                <a:lnTo>
                  <a:pt x="2701" y="669"/>
                </a:lnTo>
                <a:lnTo>
                  <a:pt x="2699" y="669"/>
                </a:lnTo>
                <a:lnTo>
                  <a:pt x="2697" y="671"/>
                </a:lnTo>
                <a:lnTo>
                  <a:pt x="2697" y="671"/>
                </a:lnTo>
                <a:lnTo>
                  <a:pt x="2692" y="669"/>
                </a:lnTo>
                <a:lnTo>
                  <a:pt x="2688" y="667"/>
                </a:lnTo>
                <a:lnTo>
                  <a:pt x="2688" y="669"/>
                </a:lnTo>
                <a:lnTo>
                  <a:pt x="2688" y="671"/>
                </a:lnTo>
                <a:lnTo>
                  <a:pt x="2688" y="673"/>
                </a:lnTo>
                <a:lnTo>
                  <a:pt x="2688" y="675"/>
                </a:lnTo>
                <a:lnTo>
                  <a:pt x="2690" y="677"/>
                </a:lnTo>
                <a:lnTo>
                  <a:pt x="2695" y="679"/>
                </a:lnTo>
                <a:lnTo>
                  <a:pt x="2695" y="682"/>
                </a:lnTo>
                <a:lnTo>
                  <a:pt x="2701" y="684"/>
                </a:lnTo>
                <a:lnTo>
                  <a:pt x="2701" y="684"/>
                </a:lnTo>
                <a:lnTo>
                  <a:pt x="2703" y="684"/>
                </a:lnTo>
                <a:lnTo>
                  <a:pt x="2705" y="684"/>
                </a:lnTo>
                <a:lnTo>
                  <a:pt x="2705" y="684"/>
                </a:lnTo>
                <a:lnTo>
                  <a:pt x="2705" y="684"/>
                </a:lnTo>
                <a:lnTo>
                  <a:pt x="2703" y="686"/>
                </a:lnTo>
                <a:lnTo>
                  <a:pt x="2703" y="686"/>
                </a:lnTo>
                <a:lnTo>
                  <a:pt x="2703" y="688"/>
                </a:lnTo>
                <a:lnTo>
                  <a:pt x="2705" y="688"/>
                </a:lnTo>
                <a:lnTo>
                  <a:pt x="2705" y="688"/>
                </a:lnTo>
                <a:lnTo>
                  <a:pt x="2705" y="686"/>
                </a:lnTo>
                <a:lnTo>
                  <a:pt x="2707" y="686"/>
                </a:lnTo>
                <a:lnTo>
                  <a:pt x="2707" y="686"/>
                </a:lnTo>
                <a:lnTo>
                  <a:pt x="2707" y="686"/>
                </a:lnTo>
                <a:lnTo>
                  <a:pt x="2707" y="686"/>
                </a:lnTo>
                <a:lnTo>
                  <a:pt x="2707" y="688"/>
                </a:lnTo>
                <a:lnTo>
                  <a:pt x="2707" y="688"/>
                </a:lnTo>
                <a:lnTo>
                  <a:pt x="2709" y="688"/>
                </a:lnTo>
                <a:lnTo>
                  <a:pt x="2711" y="688"/>
                </a:lnTo>
                <a:lnTo>
                  <a:pt x="2716" y="688"/>
                </a:lnTo>
                <a:lnTo>
                  <a:pt x="2722" y="688"/>
                </a:lnTo>
                <a:lnTo>
                  <a:pt x="2724" y="686"/>
                </a:lnTo>
                <a:lnTo>
                  <a:pt x="2726" y="686"/>
                </a:lnTo>
                <a:lnTo>
                  <a:pt x="2728" y="684"/>
                </a:lnTo>
                <a:lnTo>
                  <a:pt x="2730" y="684"/>
                </a:lnTo>
                <a:lnTo>
                  <a:pt x="2736" y="677"/>
                </a:lnTo>
                <a:lnTo>
                  <a:pt x="2741" y="675"/>
                </a:lnTo>
                <a:lnTo>
                  <a:pt x="2741" y="675"/>
                </a:lnTo>
                <a:lnTo>
                  <a:pt x="2741" y="673"/>
                </a:lnTo>
                <a:lnTo>
                  <a:pt x="2743" y="673"/>
                </a:lnTo>
                <a:lnTo>
                  <a:pt x="2745" y="673"/>
                </a:lnTo>
                <a:lnTo>
                  <a:pt x="2743" y="671"/>
                </a:lnTo>
                <a:lnTo>
                  <a:pt x="2747" y="669"/>
                </a:lnTo>
                <a:lnTo>
                  <a:pt x="2747" y="669"/>
                </a:lnTo>
                <a:lnTo>
                  <a:pt x="2747" y="669"/>
                </a:lnTo>
                <a:lnTo>
                  <a:pt x="2749" y="669"/>
                </a:lnTo>
                <a:lnTo>
                  <a:pt x="2747" y="667"/>
                </a:lnTo>
                <a:lnTo>
                  <a:pt x="2747" y="665"/>
                </a:lnTo>
                <a:lnTo>
                  <a:pt x="2747" y="665"/>
                </a:lnTo>
                <a:lnTo>
                  <a:pt x="2749" y="667"/>
                </a:lnTo>
                <a:lnTo>
                  <a:pt x="2751" y="669"/>
                </a:lnTo>
                <a:lnTo>
                  <a:pt x="2751" y="669"/>
                </a:lnTo>
                <a:lnTo>
                  <a:pt x="2753" y="667"/>
                </a:lnTo>
                <a:lnTo>
                  <a:pt x="2755" y="669"/>
                </a:lnTo>
                <a:lnTo>
                  <a:pt x="2755" y="667"/>
                </a:lnTo>
                <a:lnTo>
                  <a:pt x="2755" y="667"/>
                </a:lnTo>
                <a:lnTo>
                  <a:pt x="2760" y="663"/>
                </a:lnTo>
                <a:lnTo>
                  <a:pt x="2760" y="661"/>
                </a:lnTo>
                <a:lnTo>
                  <a:pt x="2760" y="658"/>
                </a:lnTo>
                <a:lnTo>
                  <a:pt x="2760" y="658"/>
                </a:lnTo>
                <a:lnTo>
                  <a:pt x="2757" y="656"/>
                </a:lnTo>
                <a:lnTo>
                  <a:pt x="2760" y="656"/>
                </a:lnTo>
                <a:lnTo>
                  <a:pt x="2762" y="656"/>
                </a:lnTo>
                <a:lnTo>
                  <a:pt x="2760" y="654"/>
                </a:lnTo>
                <a:lnTo>
                  <a:pt x="2762" y="652"/>
                </a:lnTo>
                <a:lnTo>
                  <a:pt x="2762" y="654"/>
                </a:lnTo>
                <a:lnTo>
                  <a:pt x="2762" y="656"/>
                </a:lnTo>
                <a:lnTo>
                  <a:pt x="2762" y="658"/>
                </a:lnTo>
                <a:lnTo>
                  <a:pt x="2762" y="661"/>
                </a:lnTo>
                <a:lnTo>
                  <a:pt x="2764" y="663"/>
                </a:lnTo>
                <a:lnTo>
                  <a:pt x="2764" y="665"/>
                </a:lnTo>
                <a:lnTo>
                  <a:pt x="2766" y="665"/>
                </a:lnTo>
                <a:lnTo>
                  <a:pt x="2768" y="665"/>
                </a:lnTo>
                <a:lnTo>
                  <a:pt x="2768" y="665"/>
                </a:lnTo>
                <a:lnTo>
                  <a:pt x="2770" y="665"/>
                </a:lnTo>
                <a:lnTo>
                  <a:pt x="2772" y="667"/>
                </a:lnTo>
                <a:lnTo>
                  <a:pt x="2772" y="667"/>
                </a:lnTo>
                <a:lnTo>
                  <a:pt x="2772" y="667"/>
                </a:lnTo>
                <a:lnTo>
                  <a:pt x="2772" y="667"/>
                </a:lnTo>
                <a:lnTo>
                  <a:pt x="2770" y="667"/>
                </a:lnTo>
                <a:lnTo>
                  <a:pt x="2770" y="667"/>
                </a:lnTo>
                <a:lnTo>
                  <a:pt x="2770" y="669"/>
                </a:lnTo>
                <a:lnTo>
                  <a:pt x="2770" y="669"/>
                </a:lnTo>
                <a:lnTo>
                  <a:pt x="2770" y="671"/>
                </a:lnTo>
                <a:lnTo>
                  <a:pt x="2770" y="675"/>
                </a:lnTo>
                <a:lnTo>
                  <a:pt x="2770" y="679"/>
                </a:lnTo>
                <a:lnTo>
                  <a:pt x="2770" y="679"/>
                </a:lnTo>
                <a:lnTo>
                  <a:pt x="2770" y="682"/>
                </a:lnTo>
                <a:lnTo>
                  <a:pt x="2772" y="682"/>
                </a:lnTo>
                <a:lnTo>
                  <a:pt x="2774" y="682"/>
                </a:lnTo>
                <a:lnTo>
                  <a:pt x="2774" y="686"/>
                </a:lnTo>
                <a:lnTo>
                  <a:pt x="2774" y="690"/>
                </a:lnTo>
                <a:lnTo>
                  <a:pt x="2776" y="690"/>
                </a:lnTo>
                <a:lnTo>
                  <a:pt x="2778" y="694"/>
                </a:lnTo>
                <a:lnTo>
                  <a:pt x="2778" y="694"/>
                </a:lnTo>
                <a:lnTo>
                  <a:pt x="2780" y="696"/>
                </a:lnTo>
                <a:lnTo>
                  <a:pt x="2780" y="696"/>
                </a:lnTo>
                <a:lnTo>
                  <a:pt x="2780" y="698"/>
                </a:lnTo>
                <a:lnTo>
                  <a:pt x="2780" y="700"/>
                </a:lnTo>
                <a:lnTo>
                  <a:pt x="2783" y="700"/>
                </a:lnTo>
                <a:lnTo>
                  <a:pt x="2785" y="705"/>
                </a:lnTo>
                <a:lnTo>
                  <a:pt x="2787" y="711"/>
                </a:lnTo>
                <a:lnTo>
                  <a:pt x="2789" y="713"/>
                </a:lnTo>
                <a:lnTo>
                  <a:pt x="2791" y="717"/>
                </a:lnTo>
                <a:lnTo>
                  <a:pt x="2793" y="717"/>
                </a:lnTo>
                <a:lnTo>
                  <a:pt x="2795" y="717"/>
                </a:lnTo>
                <a:lnTo>
                  <a:pt x="2795" y="719"/>
                </a:lnTo>
                <a:lnTo>
                  <a:pt x="2793" y="721"/>
                </a:lnTo>
                <a:lnTo>
                  <a:pt x="2793" y="721"/>
                </a:lnTo>
                <a:lnTo>
                  <a:pt x="2791" y="721"/>
                </a:lnTo>
                <a:lnTo>
                  <a:pt x="2791" y="721"/>
                </a:lnTo>
                <a:lnTo>
                  <a:pt x="2793" y="723"/>
                </a:lnTo>
                <a:lnTo>
                  <a:pt x="2793" y="726"/>
                </a:lnTo>
                <a:lnTo>
                  <a:pt x="2793" y="726"/>
                </a:lnTo>
                <a:lnTo>
                  <a:pt x="2791" y="726"/>
                </a:lnTo>
                <a:lnTo>
                  <a:pt x="2789" y="723"/>
                </a:lnTo>
                <a:lnTo>
                  <a:pt x="2789" y="723"/>
                </a:lnTo>
                <a:lnTo>
                  <a:pt x="2789" y="726"/>
                </a:lnTo>
                <a:lnTo>
                  <a:pt x="2791" y="728"/>
                </a:lnTo>
                <a:lnTo>
                  <a:pt x="2793" y="732"/>
                </a:lnTo>
                <a:lnTo>
                  <a:pt x="2795" y="734"/>
                </a:lnTo>
                <a:lnTo>
                  <a:pt x="2795" y="736"/>
                </a:lnTo>
                <a:lnTo>
                  <a:pt x="2795" y="736"/>
                </a:lnTo>
                <a:lnTo>
                  <a:pt x="2795" y="738"/>
                </a:lnTo>
                <a:lnTo>
                  <a:pt x="2795" y="740"/>
                </a:lnTo>
                <a:lnTo>
                  <a:pt x="2795" y="740"/>
                </a:lnTo>
                <a:lnTo>
                  <a:pt x="2795" y="742"/>
                </a:lnTo>
                <a:lnTo>
                  <a:pt x="2801" y="742"/>
                </a:lnTo>
                <a:lnTo>
                  <a:pt x="2808" y="742"/>
                </a:lnTo>
                <a:lnTo>
                  <a:pt x="2812" y="742"/>
                </a:lnTo>
                <a:lnTo>
                  <a:pt x="2814" y="742"/>
                </a:lnTo>
                <a:lnTo>
                  <a:pt x="2816" y="740"/>
                </a:lnTo>
                <a:lnTo>
                  <a:pt x="2814" y="738"/>
                </a:lnTo>
                <a:lnTo>
                  <a:pt x="2814" y="736"/>
                </a:lnTo>
                <a:lnTo>
                  <a:pt x="2814" y="734"/>
                </a:lnTo>
                <a:lnTo>
                  <a:pt x="2814" y="732"/>
                </a:lnTo>
                <a:lnTo>
                  <a:pt x="2816" y="730"/>
                </a:lnTo>
                <a:lnTo>
                  <a:pt x="2818" y="730"/>
                </a:lnTo>
                <a:lnTo>
                  <a:pt x="2818" y="730"/>
                </a:lnTo>
                <a:lnTo>
                  <a:pt x="2820" y="730"/>
                </a:lnTo>
                <a:lnTo>
                  <a:pt x="2822" y="730"/>
                </a:lnTo>
                <a:lnTo>
                  <a:pt x="2820" y="728"/>
                </a:lnTo>
                <a:lnTo>
                  <a:pt x="2822" y="728"/>
                </a:lnTo>
                <a:lnTo>
                  <a:pt x="2827" y="728"/>
                </a:lnTo>
                <a:lnTo>
                  <a:pt x="2831" y="728"/>
                </a:lnTo>
                <a:lnTo>
                  <a:pt x="2833" y="726"/>
                </a:lnTo>
                <a:lnTo>
                  <a:pt x="2835" y="726"/>
                </a:lnTo>
                <a:lnTo>
                  <a:pt x="2835" y="728"/>
                </a:lnTo>
                <a:lnTo>
                  <a:pt x="2837" y="728"/>
                </a:lnTo>
                <a:lnTo>
                  <a:pt x="2839" y="728"/>
                </a:lnTo>
                <a:lnTo>
                  <a:pt x="2839" y="726"/>
                </a:lnTo>
                <a:lnTo>
                  <a:pt x="2841" y="719"/>
                </a:lnTo>
                <a:lnTo>
                  <a:pt x="2843" y="717"/>
                </a:lnTo>
                <a:lnTo>
                  <a:pt x="2845" y="715"/>
                </a:lnTo>
                <a:lnTo>
                  <a:pt x="2845" y="713"/>
                </a:lnTo>
                <a:lnTo>
                  <a:pt x="2845" y="711"/>
                </a:lnTo>
                <a:lnTo>
                  <a:pt x="2848" y="709"/>
                </a:lnTo>
                <a:lnTo>
                  <a:pt x="2848" y="707"/>
                </a:lnTo>
                <a:lnTo>
                  <a:pt x="2845" y="707"/>
                </a:lnTo>
                <a:lnTo>
                  <a:pt x="2845" y="705"/>
                </a:lnTo>
                <a:lnTo>
                  <a:pt x="2850" y="700"/>
                </a:lnTo>
                <a:lnTo>
                  <a:pt x="2850" y="700"/>
                </a:lnTo>
                <a:lnTo>
                  <a:pt x="2848" y="698"/>
                </a:lnTo>
                <a:lnTo>
                  <a:pt x="2848" y="696"/>
                </a:lnTo>
                <a:lnTo>
                  <a:pt x="2848" y="694"/>
                </a:lnTo>
                <a:lnTo>
                  <a:pt x="2848" y="692"/>
                </a:lnTo>
                <a:lnTo>
                  <a:pt x="2848" y="690"/>
                </a:lnTo>
                <a:lnTo>
                  <a:pt x="2850" y="690"/>
                </a:lnTo>
                <a:lnTo>
                  <a:pt x="2850" y="686"/>
                </a:lnTo>
                <a:lnTo>
                  <a:pt x="2850" y="684"/>
                </a:lnTo>
                <a:lnTo>
                  <a:pt x="2850" y="684"/>
                </a:lnTo>
                <a:lnTo>
                  <a:pt x="2850" y="679"/>
                </a:lnTo>
                <a:lnTo>
                  <a:pt x="2852" y="679"/>
                </a:lnTo>
                <a:lnTo>
                  <a:pt x="2854" y="679"/>
                </a:lnTo>
                <a:lnTo>
                  <a:pt x="2852" y="677"/>
                </a:lnTo>
                <a:lnTo>
                  <a:pt x="2850" y="677"/>
                </a:lnTo>
                <a:lnTo>
                  <a:pt x="2845" y="675"/>
                </a:lnTo>
                <a:lnTo>
                  <a:pt x="2845" y="677"/>
                </a:lnTo>
                <a:lnTo>
                  <a:pt x="2843" y="675"/>
                </a:lnTo>
                <a:lnTo>
                  <a:pt x="2843" y="675"/>
                </a:lnTo>
                <a:lnTo>
                  <a:pt x="2843" y="675"/>
                </a:lnTo>
                <a:lnTo>
                  <a:pt x="2850" y="675"/>
                </a:lnTo>
                <a:lnTo>
                  <a:pt x="2854" y="675"/>
                </a:lnTo>
                <a:lnTo>
                  <a:pt x="2856" y="675"/>
                </a:lnTo>
                <a:lnTo>
                  <a:pt x="2858" y="673"/>
                </a:lnTo>
                <a:lnTo>
                  <a:pt x="2860" y="671"/>
                </a:lnTo>
                <a:lnTo>
                  <a:pt x="2864" y="669"/>
                </a:lnTo>
                <a:lnTo>
                  <a:pt x="2864" y="669"/>
                </a:lnTo>
                <a:lnTo>
                  <a:pt x="2866" y="669"/>
                </a:lnTo>
                <a:lnTo>
                  <a:pt x="2868" y="669"/>
                </a:lnTo>
                <a:lnTo>
                  <a:pt x="2871" y="667"/>
                </a:lnTo>
                <a:lnTo>
                  <a:pt x="2873" y="667"/>
                </a:lnTo>
                <a:lnTo>
                  <a:pt x="2873" y="665"/>
                </a:lnTo>
                <a:lnTo>
                  <a:pt x="2875" y="665"/>
                </a:lnTo>
                <a:lnTo>
                  <a:pt x="2875" y="663"/>
                </a:lnTo>
                <a:lnTo>
                  <a:pt x="2875" y="663"/>
                </a:lnTo>
                <a:lnTo>
                  <a:pt x="2877" y="661"/>
                </a:lnTo>
                <a:lnTo>
                  <a:pt x="2877" y="661"/>
                </a:lnTo>
                <a:lnTo>
                  <a:pt x="2877" y="658"/>
                </a:lnTo>
                <a:lnTo>
                  <a:pt x="2875" y="661"/>
                </a:lnTo>
                <a:lnTo>
                  <a:pt x="2875" y="661"/>
                </a:lnTo>
                <a:lnTo>
                  <a:pt x="2873" y="661"/>
                </a:lnTo>
                <a:lnTo>
                  <a:pt x="2873" y="661"/>
                </a:lnTo>
                <a:lnTo>
                  <a:pt x="2871" y="661"/>
                </a:lnTo>
                <a:lnTo>
                  <a:pt x="2871" y="661"/>
                </a:lnTo>
                <a:lnTo>
                  <a:pt x="2868" y="661"/>
                </a:lnTo>
                <a:lnTo>
                  <a:pt x="2868" y="661"/>
                </a:lnTo>
                <a:lnTo>
                  <a:pt x="2871" y="658"/>
                </a:lnTo>
                <a:lnTo>
                  <a:pt x="2871" y="658"/>
                </a:lnTo>
                <a:lnTo>
                  <a:pt x="2873" y="658"/>
                </a:lnTo>
                <a:lnTo>
                  <a:pt x="2873" y="658"/>
                </a:lnTo>
                <a:lnTo>
                  <a:pt x="2875" y="658"/>
                </a:lnTo>
                <a:lnTo>
                  <a:pt x="2877" y="656"/>
                </a:lnTo>
                <a:lnTo>
                  <a:pt x="2877" y="656"/>
                </a:lnTo>
                <a:lnTo>
                  <a:pt x="2879" y="654"/>
                </a:lnTo>
                <a:lnTo>
                  <a:pt x="2881" y="652"/>
                </a:lnTo>
                <a:lnTo>
                  <a:pt x="2883" y="652"/>
                </a:lnTo>
                <a:lnTo>
                  <a:pt x="2883" y="650"/>
                </a:lnTo>
                <a:lnTo>
                  <a:pt x="2881" y="648"/>
                </a:lnTo>
                <a:lnTo>
                  <a:pt x="2881" y="648"/>
                </a:lnTo>
                <a:lnTo>
                  <a:pt x="2881" y="646"/>
                </a:lnTo>
                <a:lnTo>
                  <a:pt x="2879" y="646"/>
                </a:lnTo>
                <a:lnTo>
                  <a:pt x="2877" y="644"/>
                </a:lnTo>
                <a:lnTo>
                  <a:pt x="2877" y="644"/>
                </a:lnTo>
                <a:lnTo>
                  <a:pt x="2877" y="642"/>
                </a:lnTo>
                <a:lnTo>
                  <a:pt x="2875" y="640"/>
                </a:lnTo>
                <a:lnTo>
                  <a:pt x="2873" y="640"/>
                </a:lnTo>
                <a:lnTo>
                  <a:pt x="2871" y="637"/>
                </a:lnTo>
                <a:lnTo>
                  <a:pt x="2868" y="635"/>
                </a:lnTo>
                <a:lnTo>
                  <a:pt x="2868" y="633"/>
                </a:lnTo>
                <a:lnTo>
                  <a:pt x="2866" y="633"/>
                </a:lnTo>
                <a:lnTo>
                  <a:pt x="2864" y="635"/>
                </a:lnTo>
                <a:lnTo>
                  <a:pt x="2864" y="635"/>
                </a:lnTo>
                <a:lnTo>
                  <a:pt x="2862" y="633"/>
                </a:lnTo>
                <a:lnTo>
                  <a:pt x="2862" y="633"/>
                </a:lnTo>
                <a:lnTo>
                  <a:pt x="2862" y="633"/>
                </a:lnTo>
                <a:lnTo>
                  <a:pt x="2860" y="633"/>
                </a:lnTo>
                <a:lnTo>
                  <a:pt x="2860" y="633"/>
                </a:lnTo>
                <a:lnTo>
                  <a:pt x="2858" y="631"/>
                </a:lnTo>
                <a:lnTo>
                  <a:pt x="2858" y="631"/>
                </a:lnTo>
                <a:lnTo>
                  <a:pt x="2858" y="629"/>
                </a:lnTo>
                <a:lnTo>
                  <a:pt x="2856" y="627"/>
                </a:lnTo>
                <a:lnTo>
                  <a:pt x="2858" y="625"/>
                </a:lnTo>
                <a:lnTo>
                  <a:pt x="2856" y="623"/>
                </a:lnTo>
                <a:lnTo>
                  <a:pt x="2856" y="621"/>
                </a:lnTo>
                <a:lnTo>
                  <a:pt x="2856" y="619"/>
                </a:lnTo>
                <a:lnTo>
                  <a:pt x="2856" y="619"/>
                </a:lnTo>
                <a:lnTo>
                  <a:pt x="2856" y="617"/>
                </a:lnTo>
                <a:lnTo>
                  <a:pt x="2856" y="617"/>
                </a:lnTo>
                <a:lnTo>
                  <a:pt x="2856" y="614"/>
                </a:lnTo>
                <a:lnTo>
                  <a:pt x="2856" y="614"/>
                </a:lnTo>
                <a:lnTo>
                  <a:pt x="2856" y="612"/>
                </a:lnTo>
                <a:lnTo>
                  <a:pt x="2858" y="610"/>
                </a:lnTo>
                <a:lnTo>
                  <a:pt x="2856" y="610"/>
                </a:lnTo>
                <a:lnTo>
                  <a:pt x="2858" y="610"/>
                </a:lnTo>
                <a:lnTo>
                  <a:pt x="2860" y="610"/>
                </a:lnTo>
                <a:lnTo>
                  <a:pt x="2860" y="608"/>
                </a:lnTo>
                <a:lnTo>
                  <a:pt x="2860" y="608"/>
                </a:lnTo>
                <a:lnTo>
                  <a:pt x="2860" y="606"/>
                </a:lnTo>
                <a:lnTo>
                  <a:pt x="2860" y="604"/>
                </a:lnTo>
                <a:lnTo>
                  <a:pt x="2860" y="602"/>
                </a:lnTo>
                <a:lnTo>
                  <a:pt x="2862" y="600"/>
                </a:lnTo>
                <a:lnTo>
                  <a:pt x="2862" y="598"/>
                </a:lnTo>
                <a:lnTo>
                  <a:pt x="2862" y="598"/>
                </a:lnTo>
                <a:lnTo>
                  <a:pt x="2862" y="598"/>
                </a:lnTo>
                <a:lnTo>
                  <a:pt x="2860" y="596"/>
                </a:lnTo>
                <a:lnTo>
                  <a:pt x="2860" y="593"/>
                </a:lnTo>
                <a:lnTo>
                  <a:pt x="2860" y="593"/>
                </a:lnTo>
                <a:lnTo>
                  <a:pt x="2860" y="591"/>
                </a:lnTo>
                <a:lnTo>
                  <a:pt x="2862" y="593"/>
                </a:lnTo>
                <a:lnTo>
                  <a:pt x="2862" y="593"/>
                </a:lnTo>
                <a:lnTo>
                  <a:pt x="2864" y="593"/>
                </a:lnTo>
                <a:lnTo>
                  <a:pt x="2864" y="591"/>
                </a:lnTo>
                <a:lnTo>
                  <a:pt x="2866" y="591"/>
                </a:lnTo>
                <a:lnTo>
                  <a:pt x="2868" y="591"/>
                </a:lnTo>
                <a:lnTo>
                  <a:pt x="2868" y="589"/>
                </a:lnTo>
                <a:lnTo>
                  <a:pt x="2868" y="589"/>
                </a:lnTo>
                <a:lnTo>
                  <a:pt x="2868" y="589"/>
                </a:lnTo>
                <a:lnTo>
                  <a:pt x="2866" y="589"/>
                </a:lnTo>
                <a:lnTo>
                  <a:pt x="2868" y="587"/>
                </a:lnTo>
                <a:lnTo>
                  <a:pt x="2868" y="587"/>
                </a:lnTo>
                <a:lnTo>
                  <a:pt x="2868" y="585"/>
                </a:lnTo>
                <a:lnTo>
                  <a:pt x="2866" y="585"/>
                </a:lnTo>
                <a:lnTo>
                  <a:pt x="2866" y="583"/>
                </a:lnTo>
                <a:lnTo>
                  <a:pt x="2866" y="583"/>
                </a:lnTo>
                <a:lnTo>
                  <a:pt x="2868" y="585"/>
                </a:lnTo>
                <a:lnTo>
                  <a:pt x="2871" y="585"/>
                </a:lnTo>
                <a:lnTo>
                  <a:pt x="2871" y="585"/>
                </a:lnTo>
                <a:lnTo>
                  <a:pt x="2871" y="585"/>
                </a:lnTo>
                <a:lnTo>
                  <a:pt x="2871" y="585"/>
                </a:lnTo>
                <a:lnTo>
                  <a:pt x="2871" y="585"/>
                </a:lnTo>
                <a:lnTo>
                  <a:pt x="2873" y="585"/>
                </a:lnTo>
                <a:lnTo>
                  <a:pt x="2875" y="583"/>
                </a:lnTo>
                <a:lnTo>
                  <a:pt x="2875" y="583"/>
                </a:lnTo>
                <a:lnTo>
                  <a:pt x="2875" y="581"/>
                </a:lnTo>
                <a:lnTo>
                  <a:pt x="2875" y="581"/>
                </a:lnTo>
                <a:lnTo>
                  <a:pt x="2873" y="581"/>
                </a:lnTo>
                <a:lnTo>
                  <a:pt x="2873" y="581"/>
                </a:lnTo>
                <a:lnTo>
                  <a:pt x="2875" y="581"/>
                </a:lnTo>
                <a:lnTo>
                  <a:pt x="2877" y="579"/>
                </a:lnTo>
                <a:lnTo>
                  <a:pt x="2877" y="579"/>
                </a:lnTo>
                <a:lnTo>
                  <a:pt x="2877" y="577"/>
                </a:lnTo>
                <a:lnTo>
                  <a:pt x="2879" y="577"/>
                </a:lnTo>
                <a:lnTo>
                  <a:pt x="2879" y="577"/>
                </a:lnTo>
                <a:lnTo>
                  <a:pt x="2881" y="577"/>
                </a:lnTo>
                <a:lnTo>
                  <a:pt x="2881" y="577"/>
                </a:lnTo>
                <a:lnTo>
                  <a:pt x="2881" y="577"/>
                </a:lnTo>
                <a:lnTo>
                  <a:pt x="2879" y="575"/>
                </a:lnTo>
                <a:lnTo>
                  <a:pt x="2881" y="575"/>
                </a:lnTo>
                <a:lnTo>
                  <a:pt x="2883" y="575"/>
                </a:lnTo>
                <a:lnTo>
                  <a:pt x="2887" y="572"/>
                </a:lnTo>
                <a:lnTo>
                  <a:pt x="2887" y="570"/>
                </a:lnTo>
                <a:lnTo>
                  <a:pt x="2887" y="570"/>
                </a:lnTo>
                <a:lnTo>
                  <a:pt x="2889" y="570"/>
                </a:lnTo>
                <a:lnTo>
                  <a:pt x="2889" y="570"/>
                </a:lnTo>
                <a:lnTo>
                  <a:pt x="2889" y="570"/>
                </a:lnTo>
                <a:lnTo>
                  <a:pt x="2892" y="570"/>
                </a:lnTo>
                <a:lnTo>
                  <a:pt x="2892" y="570"/>
                </a:lnTo>
                <a:lnTo>
                  <a:pt x="2894" y="570"/>
                </a:lnTo>
                <a:lnTo>
                  <a:pt x="2894" y="568"/>
                </a:lnTo>
                <a:lnTo>
                  <a:pt x="2896" y="566"/>
                </a:lnTo>
                <a:lnTo>
                  <a:pt x="2900" y="566"/>
                </a:lnTo>
                <a:lnTo>
                  <a:pt x="2902" y="564"/>
                </a:lnTo>
                <a:lnTo>
                  <a:pt x="2904" y="564"/>
                </a:lnTo>
                <a:lnTo>
                  <a:pt x="2908" y="562"/>
                </a:lnTo>
                <a:lnTo>
                  <a:pt x="2908" y="562"/>
                </a:lnTo>
                <a:lnTo>
                  <a:pt x="2912" y="554"/>
                </a:lnTo>
                <a:lnTo>
                  <a:pt x="2917" y="552"/>
                </a:lnTo>
                <a:lnTo>
                  <a:pt x="2919" y="549"/>
                </a:lnTo>
                <a:lnTo>
                  <a:pt x="2919" y="549"/>
                </a:lnTo>
                <a:lnTo>
                  <a:pt x="2919" y="547"/>
                </a:lnTo>
                <a:lnTo>
                  <a:pt x="2917" y="545"/>
                </a:lnTo>
                <a:lnTo>
                  <a:pt x="2917" y="543"/>
                </a:lnTo>
                <a:lnTo>
                  <a:pt x="2917" y="541"/>
                </a:lnTo>
                <a:lnTo>
                  <a:pt x="2915" y="541"/>
                </a:lnTo>
                <a:lnTo>
                  <a:pt x="2915" y="539"/>
                </a:lnTo>
                <a:lnTo>
                  <a:pt x="2915" y="539"/>
                </a:lnTo>
                <a:lnTo>
                  <a:pt x="2917" y="537"/>
                </a:lnTo>
                <a:lnTo>
                  <a:pt x="2919" y="535"/>
                </a:lnTo>
                <a:lnTo>
                  <a:pt x="2921" y="533"/>
                </a:lnTo>
                <a:lnTo>
                  <a:pt x="2921" y="531"/>
                </a:lnTo>
                <a:lnTo>
                  <a:pt x="2921" y="531"/>
                </a:lnTo>
                <a:lnTo>
                  <a:pt x="2919" y="528"/>
                </a:lnTo>
                <a:lnTo>
                  <a:pt x="2919" y="528"/>
                </a:lnTo>
                <a:lnTo>
                  <a:pt x="2919" y="528"/>
                </a:lnTo>
                <a:lnTo>
                  <a:pt x="2919" y="528"/>
                </a:lnTo>
                <a:lnTo>
                  <a:pt x="2921" y="528"/>
                </a:lnTo>
                <a:lnTo>
                  <a:pt x="2921" y="528"/>
                </a:lnTo>
                <a:lnTo>
                  <a:pt x="2921" y="528"/>
                </a:lnTo>
                <a:lnTo>
                  <a:pt x="2921" y="528"/>
                </a:lnTo>
                <a:lnTo>
                  <a:pt x="2921" y="526"/>
                </a:lnTo>
                <a:lnTo>
                  <a:pt x="2919" y="526"/>
                </a:lnTo>
                <a:lnTo>
                  <a:pt x="2919" y="526"/>
                </a:lnTo>
                <a:lnTo>
                  <a:pt x="2921" y="526"/>
                </a:lnTo>
                <a:lnTo>
                  <a:pt x="2921" y="526"/>
                </a:lnTo>
                <a:lnTo>
                  <a:pt x="2925" y="524"/>
                </a:lnTo>
                <a:lnTo>
                  <a:pt x="2925" y="524"/>
                </a:lnTo>
                <a:lnTo>
                  <a:pt x="2925" y="524"/>
                </a:lnTo>
                <a:lnTo>
                  <a:pt x="2925" y="522"/>
                </a:lnTo>
                <a:lnTo>
                  <a:pt x="2925" y="522"/>
                </a:lnTo>
                <a:lnTo>
                  <a:pt x="2927" y="522"/>
                </a:lnTo>
                <a:lnTo>
                  <a:pt x="2929" y="522"/>
                </a:lnTo>
                <a:lnTo>
                  <a:pt x="2929" y="522"/>
                </a:lnTo>
                <a:lnTo>
                  <a:pt x="2927" y="522"/>
                </a:lnTo>
                <a:lnTo>
                  <a:pt x="2927" y="520"/>
                </a:lnTo>
                <a:lnTo>
                  <a:pt x="2929" y="520"/>
                </a:lnTo>
                <a:lnTo>
                  <a:pt x="2931" y="520"/>
                </a:lnTo>
                <a:lnTo>
                  <a:pt x="2931" y="518"/>
                </a:lnTo>
                <a:lnTo>
                  <a:pt x="2931" y="518"/>
                </a:lnTo>
                <a:lnTo>
                  <a:pt x="2931" y="516"/>
                </a:lnTo>
                <a:lnTo>
                  <a:pt x="2931" y="516"/>
                </a:lnTo>
                <a:lnTo>
                  <a:pt x="2931" y="514"/>
                </a:lnTo>
                <a:lnTo>
                  <a:pt x="2933" y="516"/>
                </a:lnTo>
                <a:lnTo>
                  <a:pt x="2933" y="516"/>
                </a:lnTo>
                <a:lnTo>
                  <a:pt x="2936" y="516"/>
                </a:lnTo>
                <a:lnTo>
                  <a:pt x="2938" y="514"/>
                </a:lnTo>
                <a:lnTo>
                  <a:pt x="2940" y="516"/>
                </a:lnTo>
                <a:lnTo>
                  <a:pt x="2942" y="518"/>
                </a:lnTo>
                <a:lnTo>
                  <a:pt x="2944" y="518"/>
                </a:lnTo>
                <a:lnTo>
                  <a:pt x="2944" y="516"/>
                </a:lnTo>
                <a:lnTo>
                  <a:pt x="2946" y="516"/>
                </a:lnTo>
                <a:lnTo>
                  <a:pt x="2950" y="516"/>
                </a:lnTo>
                <a:lnTo>
                  <a:pt x="2950" y="516"/>
                </a:lnTo>
                <a:lnTo>
                  <a:pt x="2954" y="516"/>
                </a:lnTo>
                <a:lnTo>
                  <a:pt x="2959" y="516"/>
                </a:lnTo>
                <a:lnTo>
                  <a:pt x="2959" y="516"/>
                </a:lnTo>
                <a:lnTo>
                  <a:pt x="2961" y="516"/>
                </a:lnTo>
                <a:lnTo>
                  <a:pt x="2963" y="516"/>
                </a:lnTo>
                <a:lnTo>
                  <a:pt x="2965" y="516"/>
                </a:lnTo>
                <a:lnTo>
                  <a:pt x="2965" y="516"/>
                </a:lnTo>
                <a:lnTo>
                  <a:pt x="2965" y="516"/>
                </a:lnTo>
                <a:lnTo>
                  <a:pt x="2965" y="518"/>
                </a:lnTo>
                <a:lnTo>
                  <a:pt x="2965" y="520"/>
                </a:lnTo>
                <a:lnTo>
                  <a:pt x="2967" y="520"/>
                </a:lnTo>
                <a:lnTo>
                  <a:pt x="2967" y="520"/>
                </a:lnTo>
                <a:lnTo>
                  <a:pt x="2973" y="522"/>
                </a:lnTo>
                <a:lnTo>
                  <a:pt x="2975" y="524"/>
                </a:lnTo>
                <a:lnTo>
                  <a:pt x="2975" y="526"/>
                </a:lnTo>
                <a:lnTo>
                  <a:pt x="2973" y="528"/>
                </a:lnTo>
                <a:lnTo>
                  <a:pt x="2973" y="533"/>
                </a:lnTo>
                <a:lnTo>
                  <a:pt x="2975" y="533"/>
                </a:lnTo>
                <a:lnTo>
                  <a:pt x="2975" y="533"/>
                </a:lnTo>
                <a:lnTo>
                  <a:pt x="2975" y="535"/>
                </a:lnTo>
                <a:lnTo>
                  <a:pt x="2973" y="535"/>
                </a:lnTo>
                <a:lnTo>
                  <a:pt x="2973" y="537"/>
                </a:lnTo>
                <a:lnTo>
                  <a:pt x="2973" y="537"/>
                </a:lnTo>
                <a:lnTo>
                  <a:pt x="2973" y="539"/>
                </a:lnTo>
                <a:lnTo>
                  <a:pt x="2973" y="539"/>
                </a:lnTo>
                <a:lnTo>
                  <a:pt x="2971" y="539"/>
                </a:lnTo>
                <a:lnTo>
                  <a:pt x="2969" y="537"/>
                </a:lnTo>
                <a:lnTo>
                  <a:pt x="2967" y="539"/>
                </a:lnTo>
                <a:lnTo>
                  <a:pt x="2965" y="539"/>
                </a:lnTo>
                <a:lnTo>
                  <a:pt x="2963" y="539"/>
                </a:lnTo>
                <a:lnTo>
                  <a:pt x="2963" y="541"/>
                </a:lnTo>
                <a:lnTo>
                  <a:pt x="2963" y="543"/>
                </a:lnTo>
                <a:lnTo>
                  <a:pt x="2959" y="547"/>
                </a:lnTo>
                <a:lnTo>
                  <a:pt x="2956" y="549"/>
                </a:lnTo>
                <a:lnTo>
                  <a:pt x="2954" y="552"/>
                </a:lnTo>
                <a:lnTo>
                  <a:pt x="2954" y="552"/>
                </a:lnTo>
                <a:lnTo>
                  <a:pt x="2950" y="556"/>
                </a:lnTo>
                <a:lnTo>
                  <a:pt x="2950" y="558"/>
                </a:lnTo>
                <a:lnTo>
                  <a:pt x="2948" y="558"/>
                </a:lnTo>
                <a:lnTo>
                  <a:pt x="2944" y="560"/>
                </a:lnTo>
                <a:lnTo>
                  <a:pt x="2942" y="562"/>
                </a:lnTo>
                <a:lnTo>
                  <a:pt x="2942" y="562"/>
                </a:lnTo>
                <a:lnTo>
                  <a:pt x="2938" y="566"/>
                </a:lnTo>
                <a:lnTo>
                  <a:pt x="2933" y="566"/>
                </a:lnTo>
                <a:lnTo>
                  <a:pt x="2933" y="568"/>
                </a:lnTo>
                <a:lnTo>
                  <a:pt x="2931" y="570"/>
                </a:lnTo>
                <a:lnTo>
                  <a:pt x="2931" y="570"/>
                </a:lnTo>
                <a:lnTo>
                  <a:pt x="2931" y="570"/>
                </a:lnTo>
                <a:lnTo>
                  <a:pt x="2931" y="570"/>
                </a:lnTo>
                <a:lnTo>
                  <a:pt x="2931" y="570"/>
                </a:lnTo>
                <a:lnTo>
                  <a:pt x="2929" y="570"/>
                </a:lnTo>
                <a:lnTo>
                  <a:pt x="2931" y="572"/>
                </a:lnTo>
                <a:lnTo>
                  <a:pt x="2931" y="572"/>
                </a:lnTo>
                <a:lnTo>
                  <a:pt x="2931" y="575"/>
                </a:lnTo>
                <a:lnTo>
                  <a:pt x="2927" y="575"/>
                </a:lnTo>
                <a:lnTo>
                  <a:pt x="2925" y="577"/>
                </a:lnTo>
                <a:lnTo>
                  <a:pt x="2923" y="575"/>
                </a:lnTo>
                <a:lnTo>
                  <a:pt x="2921" y="577"/>
                </a:lnTo>
                <a:lnTo>
                  <a:pt x="2921" y="577"/>
                </a:lnTo>
                <a:lnTo>
                  <a:pt x="2921" y="579"/>
                </a:lnTo>
                <a:lnTo>
                  <a:pt x="2921" y="581"/>
                </a:lnTo>
                <a:lnTo>
                  <a:pt x="2919" y="581"/>
                </a:lnTo>
                <a:lnTo>
                  <a:pt x="2919" y="583"/>
                </a:lnTo>
                <a:lnTo>
                  <a:pt x="2915" y="585"/>
                </a:lnTo>
                <a:lnTo>
                  <a:pt x="2915" y="587"/>
                </a:lnTo>
                <a:lnTo>
                  <a:pt x="2915" y="587"/>
                </a:lnTo>
                <a:lnTo>
                  <a:pt x="2912" y="589"/>
                </a:lnTo>
                <a:lnTo>
                  <a:pt x="2915" y="591"/>
                </a:lnTo>
                <a:lnTo>
                  <a:pt x="2915" y="593"/>
                </a:lnTo>
                <a:lnTo>
                  <a:pt x="2917" y="596"/>
                </a:lnTo>
                <a:lnTo>
                  <a:pt x="2917" y="598"/>
                </a:lnTo>
                <a:lnTo>
                  <a:pt x="2917" y="598"/>
                </a:lnTo>
                <a:lnTo>
                  <a:pt x="2917" y="600"/>
                </a:lnTo>
                <a:lnTo>
                  <a:pt x="2917" y="604"/>
                </a:lnTo>
                <a:lnTo>
                  <a:pt x="2917" y="606"/>
                </a:lnTo>
                <a:lnTo>
                  <a:pt x="2919" y="608"/>
                </a:lnTo>
                <a:lnTo>
                  <a:pt x="2921" y="610"/>
                </a:lnTo>
                <a:lnTo>
                  <a:pt x="2921" y="610"/>
                </a:lnTo>
                <a:lnTo>
                  <a:pt x="2921" y="612"/>
                </a:lnTo>
                <a:lnTo>
                  <a:pt x="2921" y="612"/>
                </a:lnTo>
                <a:lnTo>
                  <a:pt x="2921" y="612"/>
                </a:lnTo>
                <a:lnTo>
                  <a:pt x="2919" y="612"/>
                </a:lnTo>
                <a:lnTo>
                  <a:pt x="2919" y="612"/>
                </a:lnTo>
                <a:lnTo>
                  <a:pt x="2919" y="614"/>
                </a:lnTo>
                <a:lnTo>
                  <a:pt x="2921" y="614"/>
                </a:lnTo>
                <a:lnTo>
                  <a:pt x="2921" y="614"/>
                </a:lnTo>
                <a:lnTo>
                  <a:pt x="2919" y="614"/>
                </a:lnTo>
                <a:lnTo>
                  <a:pt x="2919" y="614"/>
                </a:lnTo>
                <a:lnTo>
                  <a:pt x="2919" y="617"/>
                </a:lnTo>
                <a:lnTo>
                  <a:pt x="2919" y="619"/>
                </a:lnTo>
                <a:lnTo>
                  <a:pt x="2919" y="621"/>
                </a:lnTo>
                <a:lnTo>
                  <a:pt x="2919" y="623"/>
                </a:lnTo>
                <a:lnTo>
                  <a:pt x="2917" y="625"/>
                </a:lnTo>
                <a:lnTo>
                  <a:pt x="2917" y="625"/>
                </a:lnTo>
                <a:lnTo>
                  <a:pt x="2917" y="629"/>
                </a:lnTo>
                <a:lnTo>
                  <a:pt x="2919" y="631"/>
                </a:lnTo>
                <a:lnTo>
                  <a:pt x="2919" y="631"/>
                </a:lnTo>
                <a:lnTo>
                  <a:pt x="2919" y="633"/>
                </a:lnTo>
                <a:lnTo>
                  <a:pt x="2919" y="633"/>
                </a:lnTo>
                <a:lnTo>
                  <a:pt x="2919" y="635"/>
                </a:lnTo>
                <a:lnTo>
                  <a:pt x="2921" y="635"/>
                </a:lnTo>
                <a:lnTo>
                  <a:pt x="2923" y="633"/>
                </a:lnTo>
                <a:lnTo>
                  <a:pt x="2923" y="633"/>
                </a:lnTo>
                <a:lnTo>
                  <a:pt x="2925" y="635"/>
                </a:lnTo>
                <a:lnTo>
                  <a:pt x="2925" y="635"/>
                </a:lnTo>
                <a:lnTo>
                  <a:pt x="2929" y="637"/>
                </a:lnTo>
                <a:lnTo>
                  <a:pt x="2933" y="640"/>
                </a:lnTo>
                <a:lnTo>
                  <a:pt x="2936" y="640"/>
                </a:lnTo>
                <a:lnTo>
                  <a:pt x="2936" y="640"/>
                </a:lnTo>
                <a:lnTo>
                  <a:pt x="2936" y="640"/>
                </a:lnTo>
                <a:lnTo>
                  <a:pt x="2933" y="642"/>
                </a:lnTo>
                <a:lnTo>
                  <a:pt x="2933" y="642"/>
                </a:lnTo>
                <a:lnTo>
                  <a:pt x="2936" y="642"/>
                </a:lnTo>
                <a:lnTo>
                  <a:pt x="2936" y="642"/>
                </a:lnTo>
                <a:lnTo>
                  <a:pt x="2936" y="642"/>
                </a:lnTo>
                <a:lnTo>
                  <a:pt x="2933" y="642"/>
                </a:lnTo>
                <a:lnTo>
                  <a:pt x="2933" y="642"/>
                </a:lnTo>
                <a:lnTo>
                  <a:pt x="2933" y="644"/>
                </a:lnTo>
                <a:lnTo>
                  <a:pt x="2933" y="644"/>
                </a:lnTo>
                <a:lnTo>
                  <a:pt x="2933" y="646"/>
                </a:lnTo>
                <a:lnTo>
                  <a:pt x="2933" y="646"/>
                </a:lnTo>
                <a:lnTo>
                  <a:pt x="2933" y="646"/>
                </a:lnTo>
                <a:lnTo>
                  <a:pt x="2936" y="646"/>
                </a:lnTo>
                <a:lnTo>
                  <a:pt x="2936" y="646"/>
                </a:lnTo>
                <a:lnTo>
                  <a:pt x="2938" y="646"/>
                </a:lnTo>
                <a:lnTo>
                  <a:pt x="2938" y="646"/>
                </a:lnTo>
                <a:lnTo>
                  <a:pt x="2938" y="644"/>
                </a:lnTo>
                <a:lnTo>
                  <a:pt x="2940" y="644"/>
                </a:lnTo>
                <a:lnTo>
                  <a:pt x="2940" y="642"/>
                </a:lnTo>
                <a:lnTo>
                  <a:pt x="2940" y="642"/>
                </a:lnTo>
                <a:lnTo>
                  <a:pt x="2942" y="644"/>
                </a:lnTo>
                <a:lnTo>
                  <a:pt x="2942" y="646"/>
                </a:lnTo>
                <a:lnTo>
                  <a:pt x="2944" y="646"/>
                </a:lnTo>
                <a:lnTo>
                  <a:pt x="2944" y="646"/>
                </a:lnTo>
                <a:lnTo>
                  <a:pt x="2944" y="648"/>
                </a:lnTo>
                <a:lnTo>
                  <a:pt x="2942" y="648"/>
                </a:lnTo>
                <a:lnTo>
                  <a:pt x="2942" y="650"/>
                </a:lnTo>
                <a:lnTo>
                  <a:pt x="2940" y="650"/>
                </a:lnTo>
                <a:lnTo>
                  <a:pt x="2942" y="650"/>
                </a:lnTo>
                <a:lnTo>
                  <a:pt x="2944" y="650"/>
                </a:lnTo>
                <a:lnTo>
                  <a:pt x="2946" y="648"/>
                </a:lnTo>
                <a:lnTo>
                  <a:pt x="2948" y="648"/>
                </a:lnTo>
                <a:lnTo>
                  <a:pt x="2950" y="648"/>
                </a:lnTo>
                <a:lnTo>
                  <a:pt x="2952" y="648"/>
                </a:lnTo>
                <a:lnTo>
                  <a:pt x="2956" y="646"/>
                </a:lnTo>
                <a:lnTo>
                  <a:pt x="2961" y="646"/>
                </a:lnTo>
                <a:lnTo>
                  <a:pt x="2963" y="646"/>
                </a:lnTo>
                <a:lnTo>
                  <a:pt x="2963" y="646"/>
                </a:lnTo>
                <a:lnTo>
                  <a:pt x="2965" y="644"/>
                </a:lnTo>
                <a:lnTo>
                  <a:pt x="2967" y="644"/>
                </a:lnTo>
                <a:lnTo>
                  <a:pt x="2969" y="644"/>
                </a:lnTo>
                <a:lnTo>
                  <a:pt x="2971" y="642"/>
                </a:lnTo>
                <a:lnTo>
                  <a:pt x="2973" y="642"/>
                </a:lnTo>
                <a:lnTo>
                  <a:pt x="2977" y="642"/>
                </a:lnTo>
                <a:lnTo>
                  <a:pt x="2977" y="640"/>
                </a:lnTo>
                <a:lnTo>
                  <a:pt x="2980" y="640"/>
                </a:lnTo>
                <a:lnTo>
                  <a:pt x="2980" y="642"/>
                </a:lnTo>
                <a:lnTo>
                  <a:pt x="2982" y="642"/>
                </a:lnTo>
                <a:lnTo>
                  <a:pt x="2982" y="640"/>
                </a:lnTo>
                <a:lnTo>
                  <a:pt x="2984" y="640"/>
                </a:lnTo>
                <a:lnTo>
                  <a:pt x="2986" y="640"/>
                </a:lnTo>
                <a:lnTo>
                  <a:pt x="2986" y="640"/>
                </a:lnTo>
                <a:lnTo>
                  <a:pt x="2984" y="637"/>
                </a:lnTo>
                <a:lnTo>
                  <a:pt x="2984" y="637"/>
                </a:lnTo>
                <a:lnTo>
                  <a:pt x="2986" y="637"/>
                </a:lnTo>
                <a:lnTo>
                  <a:pt x="2988" y="637"/>
                </a:lnTo>
                <a:lnTo>
                  <a:pt x="2990" y="637"/>
                </a:lnTo>
                <a:lnTo>
                  <a:pt x="2990" y="637"/>
                </a:lnTo>
                <a:lnTo>
                  <a:pt x="2992" y="635"/>
                </a:lnTo>
                <a:lnTo>
                  <a:pt x="2992" y="633"/>
                </a:lnTo>
                <a:lnTo>
                  <a:pt x="2994" y="633"/>
                </a:lnTo>
                <a:lnTo>
                  <a:pt x="2992" y="633"/>
                </a:lnTo>
                <a:lnTo>
                  <a:pt x="2992" y="635"/>
                </a:lnTo>
                <a:lnTo>
                  <a:pt x="2992" y="637"/>
                </a:lnTo>
                <a:lnTo>
                  <a:pt x="2992" y="637"/>
                </a:lnTo>
                <a:lnTo>
                  <a:pt x="2994" y="637"/>
                </a:lnTo>
                <a:lnTo>
                  <a:pt x="2994" y="637"/>
                </a:lnTo>
                <a:lnTo>
                  <a:pt x="2998" y="637"/>
                </a:lnTo>
                <a:lnTo>
                  <a:pt x="3000" y="635"/>
                </a:lnTo>
                <a:lnTo>
                  <a:pt x="3003" y="635"/>
                </a:lnTo>
                <a:lnTo>
                  <a:pt x="3003" y="635"/>
                </a:lnTo>
                <a:lnTo>
                  <a:pt x="3005" y="637"/>
                </a:lnTo>
                <a:lnTo>
                  <a:pt x="3007" y="635"/>
                </a:lnTo>
                <a:lnTo>
                  <a:pt x="3009" y="635"/>
                </a:lnTo>
                <a:lnTo>
                  <a:pt x="3009" y="635"/>
                </a:lnTo>
                <a:lnTo>
                  <a:pt x="3011" y="635"/>
                </a:lnTo>
                <a:lnTo>
                  <a:pt x="3015" y="635"/>
                </a:lnTo>
                <a:lnTo>
                  <a:pt x="3021" y="631"/>
                </a:lnTo>
                <a:lnTo>
                  <a:pt x="3021" y="633"/>
                </a:lnTo>
                <a:lnTo>
                  <a:pt x="3024" y="633"/>
                </a:lnTo>
                <a:lnTo>
                  <a:pt x="3024" y="635"/>
                </a:lnTo>
                <a:lnTo>
                  <a:pt x="3021" y="635"/>
                </a:lnTo>
                <a:lnTo>
                  <a:pt x="3021" y="635"/>
                </a:lnTo>
                <a:lnTo>
                  <a:pt x="3021" y="635"/>
                </a:lnTo>
                <a:lnTo>
                  <a:pt x="3024" y="640"/>
                </a:lnTo>
                <a:lnTo>
                  <a:pt x="3026" y="640"/>
                </a:lnTo>
                <a:lnTo>
                  <a:pt x="3030" y="642"/>
                </a:lnTo>
                <a:lnTo>
                  <a:pt x="3034" y="644"/>
                </a:lnTo>
                <a:lnTo>
                  <a:pt x="3036" y="642"/>
                </a:lnTo>
                <a:lnTo>
                  <a:pt x="3038" y="642"/>
                </a:lnTo>
                <a:lnTo>
                  <a:pt x="3040" y="644"/>
                </a:lnTo>
                <a:lnTo>
                  <a:pt x="3042" y="646"/>
                </a:lnTo>
                <a:lnTo>
                  <a:pt x="3042" y="646"/>
                </a:lnTo>
                <a:lnTo>
                  <a:pt x="3044" y="648"/>
                </a:lnTo>
                <a:lnTo>
                  <a:pt x="3044" y="648"/>
                </a:lnTo>
                <a:lnTo>
                  <a:pt x="3044" y="650"/>
                </a:lnTo>
                <a:lnTo>
                  <a:pt x="3038" y="648"/>
                </a:lnTo>
                <a:lnTo>
                  <a:pt x="3030" y="646"/>
                </a:lnTo>
                <a:lnTo>
                  <a:pt x="3030" y="648"/>
                </a:lnTo>
                <a:lnTo>
                  <a:pt x="3028" y="648"/>
                </a:lnTo>
                <a:lnTo>
                  <a:pt x="3028" y="650"/>
                </a:lnTo>
                <a:lnTo>
                  <a:pt x="3028" y="650"/>
                </a:lnTo>
                <a:lnTo>
                  <a:pt x="3026" y="650"/>
                </a:lnTo>
                <a:lnTo>
                  <a:pt x="3024" y="650"/>
                </a:lnTo>
                <a:lnTo>
                  <a:pt x="3021" y="650"/>
                </a:lnTo>
                <a:lnTo>
                  <a:pt x="3021" y="650"/>
                </a:lnTo>
                <a:lnTo>
                  <a:pt x="3019" y="650"/>
                </a:lnTo>
                <a:lnTo>
                  <a:pt x="3019" y="652"/>
                </a:lnTo>
                <a:lnTo>
                  <a:pt x="3017" y="654"/>
                </a:lnTo>
                <a:lnTo>
                  <a:pt x="3017" y="652"/>
                </a:lnTo>
                <a:lnTo>
                  <a:pt x="3015" y="652"/>
                </a:lnTo>
                <a:lnTo>
                  <a:pt x="3015" y="652"/>
                </a:lnTo>
                <a:lnTo>
                  <a:pt x="3013" y="652"/>
                </a:lnTo>
                <a:lnTo>
                  <a:pt x="3013" y="654"/>
                </a:lnTo>
                <a:lnTo>
                  <a:pt x="3015" y="656"/>
                </a:lnTo>
                <a:lnTo>
                  <a:pt x="3013" y="658"/>
                </a:lnTo>
                <a:lnTo>
                  <a:pt x="3013" y="658"/>
                </a:lnTo>
                <a:lnTo>
                  <a:pt x="3011" y="658"/>
                </a:lnTo>
                <a:lnTo>
                  <a:pt x="3005" y="658"/>
                </a:lnTo>
                <a:lnTo>
                  <a:pt x="2998" y="658"/>
                </a:lnTo>
                <a:lnTo>
                  <a:pt x="2996" y="658"/>
                </a:lnTo>
                <a:lnTo>
                  <a:pt x="2994" y="656"/>
                </a:lnTo>
                <a:lnTo>
                  <a:pt x="2992" y="656"/>
                </a:lnTo>
                <a:lnTo>
                  <a:pt x="2982" y="654"/>
                </a:lnTo>
                <a:lnTo>
                  <a:pt x="2980" y="654"/>
                </a:lnTo>
                <a:lnTo>
                  <a:pt x="2977" y="654"/>
                </a:lnTo>
                <a:lnTo>
                  <a:pt x="2977" y="656"/>
                </a:lnTo>
                <a:lnTo>
                  <a:pt x="2977" y="656"/>
                </a:lnTo>
                <a:lnTo>
                  <a:pt x="2975" y="656"/>
                </a:lnTo>
                <a:lnTo>
                  <a:pt x="2969" y="656"/>
                </a:lnTo>
                <a:lnTo>
                  <a:pt x="2965" y="658"/>
                </a:lnTo>
                <a:lnTo>
                  <a:pt x="2961" y="658"/>
                </a:lnTo>
                <a:lnTo>
                  <a:pt x="2959" y="661"/>
                </a:lnTo>
                <a:lnTo>
                  <a:pt x="2956" y="661"/>
                </a:lnTo>
                <a:lnTo>
                  <a:pt x="2956" y="663"/>
                </a:lnTo>
                <a:lnTo>
                  <a:pt x="2952" y="663"/>
                </a:lnTo>
                <a:lnTo>
                  <a:pt x="2950" y="663"/>
                </a:lnTo>
                <a:lnTo>
                  <a:pt x="2948" y="665"/>
                </a:lnTo>
                <a:lnTo>
                  <a:pt x="2948" y="667"/>
                </a:lnTo>
                <a:lnTo>
                  <a:pt x="2948" y="667"/>
                </a:lnTo>
                <a:lnTo>
                  <a:pt x="2948" y="667"/>
                </a:lnTo>
                <a:lnTo>
                  <a:pt x="2948" y="669"/>
                </a:lnTo>
                <a:lnTo>
                  <a:pt x="2948" y="669"/>
                </a:lnTo>
                <a:lnTo>
                  <a:pt x="2948" y="669"/>
                </a:lnTo>
                <a:lnTo>
                  <a:pt x="2948" y="671"/>
                </a:lnTo>
                <a:lnTo>
                  <a:pt x="2948" y="673"/>
                </a:lnTo>
                <a:lnTo>
                  <a:pt x="2948" y="673"/>
                </a:lnTo>
                <a:lnTo>
                  <a:pt x="2950" y="673"/>
                </a:lnTo>
                <a:lnTo>
                  <a:pt x="2950" y="673"/>
                </a:lnTo>
                <a:lnTo>
                  <a:pt x="2948" y="673"/>
                </a:lnTo>
                <a:lnTo>
                  <a:pt x="2948" y="675"/>
                </a:lnTo>
                <a:lnTo>
                  <a:pt x="2948" y="677"/>
                </a:lnTo>
                <a:lnTo>
                  <a:pt x="2950" y="679"/>
                </a:lnTo>
                <a:lnTo>
                  <a:pt x="2950" y="679"/>
                </a:lnTo>
                <a:lnTo>
                  <a:pt x="2952" y="682"/>
                </a:lnTo>
                <a:lnTo>
                  <a:pt x="2956" y="684"/>
                </a:lnTo>
                <a:lnTo>
                  <a:pt x="2956" y="684"/>
                </a:lnTo>
                <a:lnTo>
                  <a:pt x="2959" y="684"/>
                </a:lnTo>
                <a:lnTo>
                  <a:pt x="2959" y="682"/>
                </a:lnTo>
                <a:lnTo>
                  <a:pt x="2961" y="682"/>
                </a:lnTo>
                <a:lnTo>
                  <a:pt x="2961" y="682"/>
                </a:lnTo>
                <a:lnTo>
                  <a:pt x="2963" y="682"/>
                </a:lnTo>
                <a:lnTo>
                  <a:pt x="2963" y="684"/>
                </a:lnTo>
                <a:lnTo>
                  <a:pt x="2963" y="684"/>
                </a:lnTo>
                <a:lnTo>
                  <a:pt x="2963" y="684"/>
                </a:lnTo>
                <a:lnTo>
                  <a:pt x="2963" y="688"/>
                </a:lnTo>
                <a:lnTo>
                  <a:pt x="2961" y="692"/>
                </a:lnTo>
                <a:lnTo>
                  <a:pt x="2961" y="692"/>
                </a:lnTo>
                <a:lnTo>
                  <a:pt x="2961" y="694"/>
                </a:lnTo>
                <a:lnTo>
                  <a:pt x="2961" y="696"/>
                </a:lnTo>
                <a:lnTo>
                  <a:pt x="2961" y="702"/>
                </a:lnTo>
                <a:lnTo>
                  <a:pt x="2961" y="705"/>
                </a:lnTo>
                <a:lnTo>
                  <a:pt x="2959" y="707"/>
                </a:lnTo>
                <a:lnTo>
                  <a:pt x="2956" y="709"/>
                </a:lnTo>
                <a:lnTo>
                  <a:pt x="2954" y="709"/>
                </a:lnTo>
                <a:lnTo>
                  <a:pt x="2950" y="711"/>
                </a:lnTo>
                <a:lnTo>
                  <a:pt x="2946" y="709"/>
                </a:lnTo>
                <a:lnTo>
                  <a:pt x="2944" y="702"/>
                </a:lnTo>
                <a:lnTo>
                  <a:pt x="2942" y="702"/>
                </a:lnTo>
                <a:lnTo>
                  <a:pt x="2936" y="698"/>
                </a:lnTo>
                <a:lnTo>
                  <a:pt x="2936" y="696"/>
                </a:lnTo>
                <a:lnTo>
                  <a:pt x="2933" y="694"/>
                </a:lnTo>
                <a:lnTo>
                  <a:pt x="2929" y="696"/>
                </a:lnTo>
                <a:lnTo>
                  <a:pt x="2925" y="698"/>
                </a:lnTo>
                <a:lnTo>
                  <a:pt x="2923" y="698"/>
                </a:lnTo>
                <a:lnTo>
                  <a:pt x="2919" y="702"/>
                </a:lnTo>
                <a:lnTo>
                  <a:pt x="2919" y="705"/>
                </a:lnTo>
                <a:lnTo>
                  <a:pt x="2919" y="707"/>
                </a:lnTo>
                <a:lnTo>
                  <a:pt x="2917" y="709"/>
                </a:lnTo>
                <a:lnTo>
                  <a:pt x="2917" y="711"/>
                </a:lnTo>
                <a:lnTo>
                  <a:pt x="2912" y="713"/>
                </a:lnTo>
                <a:lnTo>
                  <a:pt x="2912" y="717"/>
                </a:lnTo>
                <a:lnTo>
                  <a:pt x="2912" y="726"/>
                </a:lnTo>
                <a:lnTo>
                  <a:pt x="2912" y="730"/>
                </a:lnTo>
                <a:lnTo>
                  <a:pt x="2912" y="730"/>
                </a:lnTo>
                <a:lnTo>
                  <a:pt x="2912" y="734"/>
                </a:lnTo>
                <a:lnTo>
                  <a:pt x="2915" y="738"/>
                </a:lnTo>
                <a:lnTo>
                  <a:pt x="2915" y="740"/>
                </a:lnTo>
                <a:lnTo>
                  <a:pt x="2915" y="742"/>
                </a:lnTo>
                <a:lnTo>
                  <a:pt x="2915" y="744"/>
                </a:lnTo>
                <a:lnTo>
                  <a:pt x="2915" y="749"/>
                </a:lnTo>
                <a:lnTo>
                  <a:pt x="2915" y="751"/>
                </a:lnTo>
                <a:lnTo>
                  <a:pt x="2912" y="753"/>
                </a:lnTo>
                <a:lnTo>
                  <a:pt x="2910" y="753"/>
                </a:lnTo>
                <a:lnTo>
                  <a:pt x="2908" y="751"/>
                </a:lnTo>
                <a:lnTo>
                  <a:pt x="2908" y="751"/>
                </a:lnTo>
                <a:lnTo>
                  <a:pt x="2906" y="751"/>
                </a:lnTo>
                <a:lnTo>
                  <a:pt x="2910" y="747"/>
                </a:lnTo>
                <a:lnTo>
                  <a:pt x="2912" y="742"/>
                </a:lnTo>
                <a:lnTo>
                  <a:pt x="2912" y="740"/>
                </a:lnTo>
                <a:lnTo>
                  <a:pt x="2915" y="738"/>
                </a:lnTo>
                <a:lnTo>
                  <a:pt x="2915" y="738"/>
                </a:lnTo>
                <a:lnTo>
                  <a:pt x="2912" y="738"/>
                </a:lnTo>
                <a:lnTo>
                  <a:pt x="2912" y="740"/>
                </a:lnTo>
                <a:lnTo>
                  <a:pt x="2912" y="742"/>
                </a:lnTo>
                <a:lnTo>
                  <a:pt x="2910" y="744"/>
                </a:lnTo>
                <a:lnTo>
                  <a:pt x="2910" y="747"/>
                </a:lnTo>
                <a:lnTo>
                  <a:pt x="2908" y="749"/>
                </a:lnTo>
                <a:lnTo>
                  <a:pt x="2904" y="751"/>
                </a:lnTo>
                <a:lnTo>
                  <a:pt x="2904" y="751"/>
                </a:lnTo>
                <a:lnTo>
                  <a:pt x="2900" y="751"/>
                </a:lnTo>
                <a:lnTo>
                  <a:pt x="2898" y="753"/>
                </a:lnTo>
                <a:lnTo>
                  <a:pt x="2898" y="753"/>
                </a:lnTo>
                <a:lnTo>
                  <a:pt x="2896" y="755"/>
                </a:lnTo>
                <a:lnTo>
                  <a:pt x="2896" y="757"/>
                </a:lnTo>
                <a:lnTo>
                  <a:pt x="2894" y="759"/>
                </a:lnTo>
                <a:lnTo>
                  <a:pt x="2892" y="761"/>
                </a:lnTo>
                <a:lnTo>
                  <a:pt x="2892" y="761"/>
                </a:lnTo>
                <a:lnTo>
                  <a:pt x="2889" y="763"/>
                </a:lnTo>
                <a:lnTo>
                  <a:pt x="2883" y="763"/>
                </a:lnTo>
                <a:lnTo>
                  <a:pt x="2881" y="763"/>
                </a:lnTo>
                <a:lnTo>
                  <a:pt x="2879" y="761"/>
                </a:lnTo>
                <a:lnTo>
                  <a:pt x="2877" y="759"/>
                </a:lnTo>
                <a:lnTo>
                  <a:pt x="2875" y="755"/>
                </a:lnTo>
                <a:lnTo>
                  <a:pt x="2875" y="755"/>
                </a:lnTo>
                <a:lnTo>
                  <a:pt x="2879" y="757"/>
                </a:lnTo>
                <a:lnTo>
                  <a:pt x="2881" y="757"/>
                </a:lnTo>
                <a:lnTo>
                  <a:pt x="2879" y="757"/>
                </a:lnTo>
                <a:lnTo>
                  <a:pt x="2877" y="755"/>
                </a:lnTo>
                <a:lnTo>
                  <a:pt x="2873" y="753"/>
                </a:lnTo>
                <a:lnTo>
                  <a:pt x="2871" y="753"/>
                </a:lnTo>
                <a:lnTo>
                  <a:pt x="2866" y="755"/>
                </a:lnTo>
                <a:lnTo>
                  <a:pt x="2858" y="755"/>
                </a:lnTo>
                <a:lnTo>
                  <a:pt x="2854" y="757"/>
                </a:lnTo>
                <a:lnTo>
                  <a:pt x="2852" y="759"/>
                </a:lnTo>
                <a:lnTo>
                  <a:pt x="2848" y="759"/>
                </a:lnTo>
                <a:lnTo>
                  <a:pt x="2845" y="761"/>
                </a:lnTo>
                <a:lnTo>
                  <a:pt x="2843" y="763"/>
                </a:lnTo>
                <a:lnTo>
                  <a:pt x="2843" y="763"/>
                </a:lnTo>
                <a:lnTo>
                  <a:pt x="2841" y="763"/>
                </a:lnTo>
                <a:lnTo>
                  <a:pt x="2839" y="765"/>
                </a:lnTo>
                <a:lnTo>
                  <a:pt x="2837" y="765"/>
                </a:lnTo>
                <a:lnTo>
                  <a:pt x="2829" y="767"/>
                </a:lnTo>
                <a:lnTo>
                  <a:pt x="2820" y="770"/>
                </a:lnTo>
                <a:lnTo>
                  <a:pt x="2816" y="772"/>
                </a:lnTo>
                <a:lnTo>
                  <a:pt x="2814" y="772"/>
                </a:lnTo>
                <a:lnTo>
                  <a:pt x="2814" y="772"/>
                </a:lnTo>
                <a:lnTo>
                  <a:pt x="2812" y="770"/>
                </a:lnTo>
                <a:lnTo>
                  <a:pt x="2808" y="767"/>
                </a:lnTo>
                <a:lnTo>
                  <a:pt x="2808" y="767"/>
                </a:lnTo>
                <a:lnTo>
                  <a:pt x="2808" y="770"/>
                </a:lnTo>
                <a:lnTo>
                  <a:pt x="2808" y="770"/>
                </a:lnTo>
                <a:lnTo>
                  <a:pt x="2810" y="770"/>
                </a:lnTo>
                <a:lnTo>
                  <a:pt x="2810" y="772"/>
                </a:lnTo>
                <a:lnTo>
                  <a:pt x="2810" y="772"/>
                </a:lnTo>
                <a:lnTo>
                  <a:pt x="2812" y="774"/>
                </a:lnTo>
                <a:lnTo>
                  <a:pt x="2814" y="772"/>
                </a:lnTo>
                <a:lnTo>
                  <a:pt x="2816" y="774"/>
                </a:lnTo>
                <a:lnTo>
                  <a:pt x="2818" y="774"/>
                </a:lnTo>
                <a:lnTo>
                  <a:pt x="2818" y="776"/>
                </a:lnTo>
                <a:lnTo>
                  <a:pt x="2818" y="776"/>
                </a:lnTo>
                <a:lnTo>
                  <a:pt x="2818" y="776"/>
                </a:lnTo>
                <a:lnTo>
                  <a:pt x="2818" y="778"/>
                </a:lnTo>
                <a:lnTo>
                  <a:pt x="2818" y="776"/>
                </a:lnTo>
                <a:lnTo>
                  <a:pt x="2814" y="776"/>
                </a:lnTo>
                <a:lnTo>
                  <a:pt x="2812" y="774"/>
                </a:lnTo>
                <a:lnTo>
                  <a:pt x="2810" y="774"/>
                </a:lnTo>
                <a:lnTo>
                  <a:pt x="2808" y="774"/>
                </a:lnTo>
                <a:lnTo>
                  <a:pt x="2808" y="770"/>
                </a:lnTo>
                <a:lnTo>
                  <a:pt x="2806" y="767"/>
                </a:lnTo>
                <a:lnTo>
                  <a:pt x="2804" y="767"/>
                </a:lnTo>
                <a:lnTo>
                  <a:pt x="2797" y="765"/>
                </a:lnTo>
                <a:lnTo>
                  <a:pt x="2797" y="761"/>
                </a:lnTo>
                <a:lnTo>
                  <a:pt x="2795" y="761"/>
                </a:lnTo>
                <a:lnTo>
                  <a:pt x="2793" y="761"/>
                </a:lnTo>
                <a:lnTo>
                  <a:pt x="2789" y="761"/>
                </a:lnTo>
                <a:lnTo>
                  <a:pt x="2787" y="763"/>
                </a:lnTo>
                <a:lnTo>
                  <a:pt x="2787" y="765"/>
                </a:lnTo>
                <a:lnTo>
                  <a:pt x="2785" y="765"/>
                </a:lnTo>
                <a:lnTo>
                  <a:pt x="2783" y="767"/>
                </a:lnTo>
                <a:lnTo>
                  <a:pt x="2778" y="767"/>
                </a:lnTo>
                <a:lnTo>
                  <a:pt x="2776" y="767"/>
                </a:lnTo>
                <a:lnTo>
                  <a:pt x="2774" y="772"/>
                </a:lnTo>
                <a:lnTo>
                  <a:pt x="2772" y="772"/>
                </a:lnTo>
                <a:lnTo>
                  <a:pt x="2768" y="770"/>
                </a:lnTo>
                <a:lnTo>
                  <a:pt x="2766" y="770"/>
                </a:lnTo>
                <a:lnTo>
                  <a:pt x="2766" y="770"/>
                </a:lnTo>
                <a:lnTo>
                  <a:pt x="2764" y="770"/>
                </a:lnTo>
                <a:lnTo>
                  <a:pt x="2768" y="767"/>
                </a:lnTo>
                <a:lnTo>
                  <a:pt x="2768" y="765"/>
                </a:lnTo>
                <a:lnTo>
                  <a:pt x="2768" y="763"/>
                </a:lnTo>
                <a:lnTo>
                  <a:pt x="2766" y="763"/>
                </a:lnTo>
                <a:lnTo>
                  <a:pt x="2764" y="763"/>
                </a:lnTo>
                <a:lnTo>
                  <a:pt x="2757" y="761"/>
                </a:lnTo>
                <a:lnTo>
                  <a:pt x="2755" y="761"/>
                </a:lnTo>
                <a:lnTo>
                  <a:pt x="2755" y="761"/>
                </a:lnTo>
                <a:lnTo>
                  <a:pt x="2755" y="761"/>
                </a:lnTo>
                <a:lnTo>
                  <a:pt x="2751" y="761"/>
                </a:lnTo>
                <a:lnTo>
                  <a:pt x="2751" y="759"/>
                </a:lnTo>
                <a:lnTo>
                  <a:pt x="2753" y="759"/>
                </a:lnTo>
                <a:lnTo>
                  <a:pt x="2753" y="757"/>
                </a:lnTo>
                <a:lnTo>
                  <a:pt x="2751" y="755"/>
                </a:lnTo>
                <a:lnTo>
                  <a:pt x="2751" y="755"/>
                </a:lnTo>
                <a:lnTo>
                  <a:pt x="2749" y="755"/>
                </a:lnTo>
                <a:lnTo>
                  <a:pt x="2749" y="751"/>
                </a:lnTo>
                <a:lnTo>
                  <a:pt x="2749" y="751"/>
                </a:lnTo>
                <a:lnTo>
                  <a:pt x="2749" y="751"/>
                </a:lnTo>
                <a:lnTo>
                  <a:pt x="2747" y="751"/>
                </a:lnTo>
                <a:lnTo>
                  <a:pt x="2747" y="749"/>
                </a:lnTo>
                <a:lnTo>
                  <a:pt x="2745" y="749"/>
                </a:lnTo>
                <a:lnTo>
                  <a:pt x="2745" y="749"/>
                </a:lnTo>
                <a:lnTo>
                  <a:pt x="2747" y="747"/>
                </a:lnTo>
                <a:lnTo>
                  <a:pt x="2747" y="744"/>
                </a:lnTo>
                <a:lnTo>
                  <a:pt x="2747" y="742"/>
                </a:lnTo>
                <a:lnTo>
                  <a:pt x="2747" y="742"/>
                </a:lnTo>
                <a:lnTo>
                  <a:pt x="2747" y="740"/>
                </a:lnTo>
                <a:lnTo>
                  <a:pt x="2747" y="738"/>
                </a:lnTo>
                <a:lnTo>
                  <a:pt x="2749" y="738"/>
                </a:lnTo>
                <a:lnTo>
                  <a:pt x="2749" y="738"/>
                </a:lnTo>
                <a:lnTo>
                  <a:pt x="2751" y="736"/>
                </a:lnTo>
                <a:lnTo>
                  <a:pt x="2753" y="736"/>
                </a:lnTo>
                <a:lnTo>
                  <a:pt x="2753" y="734"/>
                </a:lnTo>
                <a:lnTo>
                  <a:pt x="2751" y="734"/>
                </a:lnTo>
                <a:lnTo>
                  <a:pt x="2751" y="734"/>
                </a:lnTo>
                <a:lnTo>
                  <a:pt x="2753" y="732"/>
                </a:lnTo>
                <a:lnTo>
                  <a:pt x="2753" y="732"/>
                </a:lnTo>
                <a:lnTo>
                  <a:pt x="2755" y="734"/>
                </a:lnTo>
                <a:lnTo>
                  <a:pt x="2755" y="732"/>
                </a:lnTo>
                <a:lnTo>
                  <a:pt x="2755" y="730"/>
                </a:lnTo>
                <a:lnTo>
                  <a:pt x="2757" y="726"/>
                </a:lnTo>
                <a:lnTo>
                  <a:pt x="2757" y="726"/>
                </a:lnTo>
                <a:lnTo>
                  <a:pt x="2760" y="726"/>
                </a:lnTo>
                <a:lnTo>
                  <a:pt x="2760" y="726"/>
                </a:lnTo>
                <a:lnTo>
                  <a:pt x="2762" y="726"/>
                </a:lnTo>
                <a:lnTo>
                  <a:pt x="2764" y="726"/>
                </a:lnTo>
                <a:lnTo>
                  <a:pt x="2766" y="723"/>
                </a:lnTo>
                <a:lnTo>
                  <a:pt x="2766" y="723"/>
                </a:lnTo>
                <a:lnTo>
                  <a:pt x="2766" y="721"/>
                </a:lnTo>
                <a:lnTo>
                  <a:pt x="2766" y="719"/>
                </a:lnTo>
                <a:lnTo>
                  <a:pt x="2766" y="719"/>
                </a:lnTo>
                <a:lnTo>
                  <a:pt x="2760" y="719"/>
                </a:lnTo>
                <a:lnTo>
                  <a:pt x="2757" y="719"/>
                </a:lnTo>
                <a:lnTo>
                  <a:pt x="2757" y="717"/>
                </a:lnTo>
                <a:lnTo>
                  <a:pt x="2757" y="715"/>
                </a:lnTo>
                <a:lnTo>
                  <a:pt x="2757" y="713"/>
                </a:lnTo>
                <a:lnTo>
                  <a:pt x="2757" y="709"/>
                </a:lnTo>
                <a:lnTo>
                  <a:pt x="2757" y="709"/>
                </a:lnTo>
                <a:lnTo>
                  <a:pt x="2760" y="707"/>
                </a:lnTo>
                <a:lnTo>
                  <a:pt x="2760" y="705"/>
                </a:lnTo>
                <a:lnTo>
                  <a:pt x="2760" y="702"/>
                </a:lnTo>
                <a:lnTo>
                  <a:pt x="2760" y="700"/>
                </a:lnTo>
                <a:lnTo>
                  <a:pt x="2760" y="698"/>
                </a:lnTo>
                <a:lnTo>
                  <a:pt x="2760" y="696"/>
                </a:lnTo>
                <a:lnTo>
                  <a:pt x="2760" y="696"/>
                </a:lnTo>
                <a:lnTo>
                  <a:pt x="2762" y="694"/>
                </a:lnTo>
                <a:lnTo>
                  <a:pt x="2760" y="694"/>
                </a:lnTo>
                <a:lnTo>
                  <a:pt x="2755" y="696"/>
                </a:lnTo>
                <a:lnTo>
                  <a:pt x="2751" y="698"/>
                </a:lnTo>
                <a:lnTo>
                  <a:pt x="2749" y="700"/>
                </a:lnTo>
                <a:lnTo>
                  <a:pt x="2747" y="705"/>
                </a:lnTo>
                <a:lnTo>
                  <a:pt x="2745" y="707"/>
                </a:lnTo>
                <a:lnTo>
                  <a:pt x="2743" y="707"/>
                </a:lnTo>
                <a:lnTo>
                  <a:pt x="2739" y="707"/>
                </a:lnTo>
                <a:lnTo>
                  <a:pt x="2736" y="707"/>
                </a:lnTo>
                <a:lnTo>
                  <a:pt x="2734" y="707"/>
                </a:lnTo>
                <a:lnTo>
                  <a:pt x="2732" y="707"/>
                </a:lnTo>
                <a:lnTo>
                  <a:pt x="2730" y="711"/>
                </a:lnTo>
                <a:lnTo>
                  <a:pt x="2728" y="713"/>
                </a:lnTo>
                <a:lnTo>
                  <a:pt x="2728" y="713"/>
                </a:lnTo>
                <a:lnTo>
                  <a:pt x="2728" y="715"/>
                </a:lnTo>
                <a:lnTo>
                  <a:pt x="2728" y="715"/>
                </a:lnTo>
                <a:lnTo>
                  <a:pt x="2730" y="717"/>
                </a:lnTo>
                <a:lnTo>
                  <a:pt x="2732" y="715"/>
                </a:lnTo>
                <a:lnTo>
                  <a:pt x="2734" y="715"/>
                </a:lnTo>
                <a:lnTo>
                  <a:pt x="2736" y="713"/>
                </a:lnTo>
                <a:lnTo>
                  <a:pt x="2739" y="709"/>
                </a:lnTo>
                <a:lnTo>
                  <a:pt x="2741" y="709"/>
                </a:lnTo>
                <a:lnTo>
                  <a:pt x="2743" y="709"/>
                </a:lnTo>
                <a:lnTo>
                  <a:pt x="2741" y="713"/>
                </a:lnTo>
                <a:lnTo>
                  <a:pt x="2741" y="715"/>
                </a:lnTo>
                <a:lnTo>
                  <a:pt x="2741" y="715"/>
                </a:lnTo>
                <a:lnTo>
                  <a:pt x="2739" y="713"/>
                </a:lnTo>
                <a:lnTo>
                  <a:pt x="2739" y="715"/>
                </a:lnTo>
                <a:lnTo>
                  <a:pt x="2736" y="715"/>
                </a:lnTo>
                <a:lnTo>
                  <a:pt x="2734" y="717"/>
                </a:lnTo>
                <a:lnTo>
                  <a:pt x="2734" y="719"/>
                </a:lnTo>
                <a:lnTo>
                  <a:pt x="2734" y="719"/>
                </a:lnTo>
                <a:lnTo>
                  <a:pt x="2732" y="719"/>
                </a:lnTo>
                <a:lnTo>
                  <a:pt x="2732" y="719"/>
                </a:lnTo>
                <a:lnTo>
                  <a:pt x="2730" y="719"/>
                </a:lnTo>
                <a:lnTo>
                  <a:pt x="2728" y="717"/>
                </a:lnTo>
                <a:lnTo>
                  <a:pt x="2726" y="717"/>
                </a:lnTo>
                <a:lnTo>
                  <a:pt x="2726" y="717"/>
                </a:lnTo>
                <a:lnTo>
                  <a:pt x="2726" y="723"/>
                </a:lnTo>
                <a:lnTo>
                  <a:pt x="2726" y="728"/>
                </a:lnTo>
                <a:lnTo>
                  <a:pt x="2726" y="730"/>
                </a:lnTo>
                <a:lnTo>
                  <a:pt x="2726" y="732"/>
                </a:lnTo>
                <a:lnTo>
                  <a:pt x="2726" y="738"/>
                </a:lnTo>
                <a:lnTo>
                  <a:pt x="2728" y="740"/>
                </a:lnTo>
                <a:lnTo>
                  <a:pt x="2732" y="742"/>
                </a:lnTo>
                <a:lnTo>
                  <a:pt x="2732" y="744"/>
                </a:lnTo>
                <a:lnTo>
                  <a:pt x="2732" y="747"/>
                </a:lnTo>
                <a:lnTo>
                  <a:pt x="2732" y="747"/>
                </a:lnTo>
                <a:lnTo>
                  <a:pt x="2732" y="749"/>
                </a:lnTo>
                <a:lnTo>
                  <a:pt x="2732" y="751"/>
                </a:lnTo>
                <a:lnTo>
                  <a:pt x="2734" y="755"/>
                </a:lnTo>
                <a:lnTo>
                  <a:pt x="2734" y="757"/>
                </a:lnTo>
                <a:lnTo>
                  <a:pt x="2736" y="759"/>
                </a:lnTo>
                <a:lnTo>
                  <a:pt x="2736" y="759"/>
                </a:lnTo>
                <a:lnTo>
                  <a:pt x="2736" y="761"/>
                </a:lnTo>
                <a:lnTo>
                  <a:pt x="2736" y="761"/>
                </a:lnTo>
                <a:lnTo>
                  <a:pt x="2732" y="761"/>
                </a:lnTo>
                <a:lnTo>
                  <a:pt x="2732" y="763"/>
                </a:lnTo>
                <a:lnTo>
                  <a:pt x="2732" y="763"/>
                </a:lnTo>
                <a:lnTo>
                  <a:pt x="2734" y="763"/>
                </a:lnTo>
                <a:lnTo>
                  <a:pt x="2734" y="763"/>
                </a:lnTo>
                <a:lnTo>
                  <a:pt x="2736" y="763"/>
                </a:lnTo>
                <a:lnTo>
                  <a:pt x="2736" y="765"/>
                </a:lnTo>
                <a:lnTo>
                  <a:pt x="2736" y="770"/>
                </a:lnTo>
                <a:lnTo>
                  <a:pt x="2736" y="772"/>
                </a:lnTo>
                <a:lnTo>
                  <a:pt x="2739" y="772"/>
                </a:lnTo>
                <a:lnTo>
                  <a:pt x="2739" y="772"/>
                </a:lnTo>
                <a:lnTo>
                  <a:pt x="2741" y="772"/>
                </a:lnTo>
                <a:lnTo>
                  <a:pt x="2743" y="774"/>
                </a:lnTo>
                <a:lnTo>
                  <a:pt x="2747" y="778"/>
                </a:lnTo>
                <a:lnTo>
                  <a:pt x="2749" y="778"/>
                </a:lnTo>
                <a:lnTo>
                  <a:pt x="2747" y="778"/>
                </a:lnTo>
                <a:lnTo>
                  <a:pt x="2747" y="778"/>
                </a:lnTo>
                <a:lnTo>
                  <a:pt x="2743" y="774"/>
                </a:lnTo>
                <a:lnTo>
                  <a:pt x="2741" y="774"/>
                </a:lnTo>
                <a:lnTo>
                  <a:pt x="2736" y="774"/>
                </a:lnTo>
                <a:lnTo>
                  <a:pt x="2732" y="772"/>
                </a:lnTo>
                <a:lnTo>
                  <a:pt x="2732" y="774"/>
                </a:lnTo>
                <a:lnTo>
                  <a:pt x="2732" y="774"/>
                </a:lnTo>
                <a:lnTo>
                  <a:pt x="2730" y="776"/>
                </a:lnTo>
                <a:lnTo>
                  <a:pt x="2732" y="778"/>
                </a:lnTo>
                <a:lnTo>
                  <a:pt x="2730" y="782"/>
                </a:lnTo>
                <a:lnTo>
                  <a:pt x="2730" y="780"/>
                </a:lnTo>
                <a:lnTo>
                  <a:pt x="2730" y="778"/>
                </a:lnTo>
                <a:lnTo>
                  <a:pt x="2728" y="778"/>
                </a:lnTo>
                <a:lnTo>
                  <a:pt x="2728" y="778"/>
                </a:lnTo>
                <a:lnTo>
                  <a:pt x="2728" y="780"/>
                </a:lnTo>
                <a:lnTo>
                  <a:pt x="2728" y="780"/>
                </a:lnTo>
                <a:lnTo>
                  <a:pt x="2726" y="782"/>
                </a:lnTo>
                <a:lnTo>
                  <a:pt x="2726" y="780"/>
                </a:lnTo>
                <a:lnTo>
                  <a:pt x="2726" y="778"/>
                </a:lnTo>
                <a:lnTo>
                  <a:pt x="2724" y="776"/>
                </a:lnTo>
                <a:lnTo>
                  <a:pt x="2718" y="776"/>
                </a:lnTo>
                <a:lnTo>
                  <a:pt x="2713" y="776"/>
                </a:lnTo>
                <a:lnTo>
                  <a:pt x="2711" y="776"/>
                </a:lnTo>
                <a:lnTo>
                  <a:pt x="2711" y="778"/>
                </a:lnTo>
                <a:lnTo>
                  <a:pt x="2709" y="780"/>
                </a:lnTo>
                <a:lnTo>
                  <a:pt x="2709" y="782"/>
                </a:lnTo>
                <a:lnTo>
                  <a:pt x="2711" y="784"/>
                </a:lnTo>
                <a:lnTo>
                  <a:pt x="2711" y="784"/>
                </a:lnTo>
                <a:lnTo>
                  <a:pt x="2709" y="784"/>
                </a:lnTo>
                <a:lnTo>
                  <a:pt x="2709" y="784"/>
                </a:lnTo>
                <a:lnTo>
                  <a:pt x="2707" y="782"/>
                </a:lnTo>
                <a:lnTo>
                  <a:pt x="2707" y="780"/>
                </a:lnTo>
                <a:lnTo>
                  <a:pt x="2703" y="782"/>
                </a:lnTo>
                <a:lnTo>
                  <a:pt x="2699" y="782"/>
                </a:lnTo>
                <a:lnTo>
                  <a:pt x="2695" y="782"/>
                </a:lnTo>
                <a:lnTo>
                  <a:pt x="2692" y="782"/>
                </a:lnTo>
                <a:lnTo>
                  <a:pt x="2688" y="784"/>
                </a:lnTo>
                <a:lnTo>
                  <a:pt x="2686" y="786"/>
                </a:lnTo>
                <a:lnTo>
                  <a:pt x="2686" y="788"/>
                </a:lnTo>
                <a:lnTo>
                  <a:pt x="2682" y="791"/>
                </a:lnTo>
                <a:lnTo>
                  <a:pt x="2678" y="791"/>
                </a:lnTo>
                <a:lnTo>
                  <a:pt x="2678" y="791"/>
                </a:lnTo>
                <a:lnTo>
                  <a:pt x="2678" y="791"/>
                </a:lnTo>
                <a:lnTo>
                  <a:pt x="2676" y="793"/>
                </a:lnTo>
                <a:lnTo>
                  <a:pt x="2676" y="793"/>
                </a:lnTo>
                <a:lnTo>
                  <a:pt x="2674" y="801"/>
                </a:lnTo>
                <a:lnTo>
                  <a:pt x="2674" y="803"/>
                </a:lnTo>
                <a:lnTo>
                  <a:pt x="2672" y="805"/>
                </a:lnTo>
                <a:lnTo>
                  <a:pt x="2669" y="807"/>
                </a:lnTo>
                <a:lnTo>
                  <a:pt x="2667" y="809"/>
                </a:lnTo>
                <a:lnTo>
                  <a:pt x="2667" y="809"/>
                </a:lnTo>
                <a:lnTo>
                  <a:pt x="2665" y="809"/>
                </a:lnTo>
                <a:lnTo>
                  <a:pt x="2665" y="811"/>
                </a:lnTo>
                <a:lnTo>
                  <a:pt x="2665" y="814"/>
                </a:lnTo>
                <a:lnTo>
                  <a:pt x="2667" y="816"/>
                </a:lnTo>
                <a:lnTo>
                  <a:pt x="2667" y="816"/>
                </a:lnTo>
                <a:lnTo>
                  <a:pt x="2667" y="816"/>
                </a:lnTo>
                <a:lnTo>
                  <a:pt x="2665" y="816"/>
                </a:lnTo>
                <a:lnTo>
                  <a:pt x="2667" y="818"/>
                </a:lnTo>
                <a:lnTo>
                  <a:pt x="2667" y="818"/>
                </a:lnTo>
                <a:lnTo>
                  <a:pt x="2669" y="818"/>
                </a:lnTo>
                <a:lnTo>
                  <a:pt x="2669" y="820"/>
                </a:lnTo>
                <a:lnTo>
                  <a:pt x="2669" y="820"/>
                </a:lnTo>
                <a:lnTo>
                  <a:pt x="2667" y="820"/>
                </a:lnTo>
                <a:lnTo>
                  <a:pt x="2663" y="818"/>
                </a:lnTo>
                <a:lnTo>
                  <a:pt x="2661" y="816"/>
                </a:lnTo>
                <a:lnTo>
                  <a:pt x="2659" y="818"/>
                </a:lnTo>
                <a:lnTo>
                  <a:pt x="2659" y="818"/>
                </a:lnTo>
                <a:lnTo>
                  <a:pt x="2657" y="818"/>
                </a:lnTo>
                <a:lnTo>
                  <a:pt x="2659" y="818"/>
                </a:lnTo>
                <a:lnTo>
                  <a:pt x="2659" y="820"/>
                </a:lnTo>
                <a:lnTo>
                  <a:pt x="2661" y="820"/>
                </a:lnTo>
                <a:lnTo>
                  <a:pt x="2663" y="820"/>
                </a:lnTo>
                <a:lnTo>
                  <a:pt x="2665" y="820"/>
                </a:lnTo>
                <a:lnTo>
                  <a:pt x="2667" y="820"/>
                </a:lnTo>
                <a:lnTo>
                  <a:pt x="2669" y="820"/>
                </a:lnTo>
                <a:lnTo>
                  <a:pt x="2667" y="822"/>
                </a:lnTo>
                <a:lnTo>
                  <a:pt x="2665" y="820"/>
                </a:lnTo>
                <a:lnTo>
                  <a:pt x="2663" y="822"/>
                </a:lnTo>
                <a:lnTo>
                  <a:pt x="2661" y="822"/>
                </a:lnTo>
                <a:lnTo>
                  <a:pt x="2659" y="820"/>
                </a:lnTo>
                <a:lnTo>
                  <a:pt x="2657" y="820"/>
                </a:lnTo>
                <a:lnTo>
                  <a:pt x="2657" y="820"/>
                </a:lnTo>
                <a:lnTo>
                  <a:pt x="2655" y="822"/>
                </a:lnTo>
                <a:lnTo>
                  <a:pt x="2651" y="822"/>
                </a:lnTo>
                <a:lnTo>
                  <a:pt x="2642" y="826"/>
                </a:lnTo>
                <a:lnTo>
                  <a:pt x="2636" y="828"/>
                </a:lnTo>
                <a:lnTo>
                  <a:pt x="2634" y="828"/>
                </a:lnTo>
                <a:lnTo>
                  <a:pt x="2632" y="830"/>
                </a:lnTo>
                <a:lnTo>
                  <a:pt x="2632" y="830"/>
                </a:lnTo>
                <a:lnTo>
                  <a:pt x="2630" y="832"/>
                </a:lnTo>
                <a:lnTo>
                  <a:pt x="2630" y="841"/>
                </a:lnTo>
                <a:lnTo>
                  <a:pt x="2632" y="843"/>
                </a:lnTo>
                <a:lnTo>
                  <a:pt x="2630" y="843"/>
                </a:lnTo>
                <a:lnTo>
                  <a:pt x="2630" y="843"/>
                </a:lnTo>
                <a:lnTo>
                  <a:pt x="2628" y="845"/>
                </a:lnTo>
                <a:lnTo>
                  <a:pt x="2625" y="847"/>
                </a:lnTo>
                <a:lnTo>
                  <a:pt x="2621" y="849"/>
                </a:lnTo>
                <a:lnTo>
                  <a:pt x="2617" y="849"/>
                </a:lnTo>
                <a:lnTo>
                  <a:pt x="2611" y="853"/>
                </a:lnTo>
                <a:lnTo>
                  <a:pt x="2609" y="853"/>
                </a:lnTo>
                <a:lnTo>
                  <a:pt x="2609" y="856"/>
                </a:lnTo>
                <a:lnTo>
                  <a:pt x="2609" y="856"/>
                </a:lnTo>
                <a:lnTo>
                  <a:pt x="2611" y="858"/>
                </a:lnTo>
                <a:lnTo>
                  <a:pt x="2615" y="858"/>
                </a:lnTo>
                <a:lnTo>
                  <a:pt x="2613" y="858"/>
                </a:lnTo>
                <a:lnTo>
                  <a:pt x="2609" y="858"/>
                </a:lnTo>
                <a:lnTo>
                  <a:pt x="2607" y="860"/>
                </a:lnTo>
                <a:lnTo>
                  <a:pt x="2604" y="860"/>
                </a:lnTo>
                <a:lnTo>
                  <a:pt x="2600" y="860"/>
                </a:lnTo>
                <a:lnTo>
                  <a:pt x="2596" y="860"/>
                </a:lnTo>
                <a:lnTo>
                  <a:pt x="2594" y="858"/>
                </a:lnTo>
                <a:lnTo>
                  <a:pt x="2592" y="858"/>
                </a:lnTo>
                <a:lnTo>
                  <a:pt x="2590" y="858"/>
                </a:lnTo>
                <a:lnTo>
                  <a:pt x="2590" y="856"/>
                </a:lnTo>
                <a:lnTo>
                  <a:pt x="2590" y="853"/>
                </a:lnTo>
                <a:lnTo>
                  <a:pt x="2590" y="853"/>
                </a:lnTo>
                <a:lnTo>
                  <a:pt x="2588" y="851"/>
                </a:lnTo>
                <a:lnTo>
                  <a:pt x="2586" y="853"/>
                </a:lnTo>
                <a:lnTo>
                  <a:pt x="2584" y="853"/>
                </a:lnTo>
                <a:lnTo>
                  <a:pt x="2581" y="853"/>
                </a:lnTo>
                <a:lnTo>
                  <a:pt x="2581" y="853"/>
                </a:lnTo>
                <a:lnTo>
                  <a:pt x="2581" y="853"/>
                </a:lnTo>
                <a:lnTo>
                  <a:pt x="2581" y="856"/>
                </a:lnTo>
                <a:lnTo>
                  <a:pt x="2584" y="860"/>
                </a:lnTo>
                <a:lnTo>
                  <a:pt x="2586" y="862"/>
                </a:lnTo>
                <a:lnTo>
                  <a:pt x="2586" y="868"/>
                </a:lnTo>
                <a:lnTo>
                  <a:pt x="2586" y="870"/>
                </a:lnTo>
                <a:lnTo>
                  <a:pt x="2588" y="872"/>
                </a:lnTo>
                <a:lnTo>
                  <a:pt x="2588" y="872"/>
                </a:lnTo>
                <a:lnTo>
                  <a:pt x="2581" y="872"/>
                </a:lnTo>
                <a:lnTo>
                  <a:pt x="2581" y="872"/>
                </a:lnTo>
                <a:lnTo>
                  <a:pt x="2579" y="870"/>
                </a:lnTo>
                <a:lnTo>
                  <a:pt x="2579" y="872"/>
                </a:lnTo>
                <a:lnTo>
                  <a:pt x="2579" y="872"/>
                </a:lnTo>
                <a:lnTo>
                  <a:pt x="2577" y="872"/>
                </a:lnTo>
                <a:lnTo>
                  <a:pt x="2573" y="872"/>
                </a:lnTo>
                <a:lnTo>
                  <a:pt x="2569" y="874"/>
                </a:lnTo>
                <a:lnTo>
                  <a:pt x="2567" y="872"/>
                </a:lnTo>
                <a:lnTo>
                  <a:pt x="2565" y="870"/>
                </a:lnTo>
                <a:lnTo>
                  <a:pt x="2560" y="868"/>
                </a:lnTo>
                <a:lnTo>
                  <a:pt x="2558" y="868"/>
                </a:lnTo>
                <a:lnTo>
                  <a:pt x="2556" y="870"/>
                </a:lnTo>
                <a:lnTo>
                  <a:pt x="2554" y="870"/>
                </a:lnTo>
                <a:lnTo>
                  <a:pt x="2552" y="870"/>
                </a:lnTo>
                <a:lnTo>
                  <a:pt x="2548" y="870"/>
                </a:lnTo>
                <a:lnTo>
                  <a:pt x="2542" y="872"/>
                </a:lnTo>
                <a:lnTo>
                  <a:pt x="2540" y="874"/>
                </a:lnTo>
                <a:lnTo>
                  <a:pt x="2540" y="876"/>
                </a:lnTo>
                <a:lnTo>
                  <a:pt x="2540" y="876"/>
                </a:lnTo>
                <a:lnTo>
                  <a:pt x="2540" y="876"/>
                </a:lnTo>
                <a:lnTo>
                  <a:pt x="2542" y="876"/>
                </a:lnTo>
                <a:lnTo>
                  <a:pt x="2542" y="876"/>
                </a:lnTo>
                <a:lnTo>
                  <a:pt x="2544" y="876"/>
                </a:lnTo>
                <a:lnTo>
                  <a:pt x="2544" y="876"/>
                </a:lnTo>
                <a:lnTo>
                  <a:pt x="2546" y="876"/>
                </a:lnTo>
                <a:lnTo>
                  <a:pt x="2546" y="879"/>
                </a:lnTo>
                <a:lnTo>
                  <a:pt x="2544" y="879"/>
                </a:lnTo>
                <a:lnTo>
                  <a:pt x="2542" y="879"/>
                </a:lnTo>
                <a:lnTo>
                  <a:pt x="2542" y="879"/>
                </a:lnTo>
                <a:lnTo>
                  <a:pt x="2542" y="879"/>
                </a:lnTo>
                <a:lnTo>
                  <a:pt x="2542" y="879"/>
                </a:lnTo>
                <a:lnTo>
                  <a:pt x="2542" y="881"/>
                </a:lnTo>
                <a:lnTo>
                  <a:pt x="2544" y="881"/>
                </a:lnTo>
                <a:lnTo>
                  <a:pt x="2546" y="881"/>
                </a:lnTo>
                <a:lnTo>
                  <a:pt x="2544" y="881"/>
                </a:lnTo>
                <a:lnTo>
                  <a:pt x="2542" y="883"/>
                </a:lnTo>
                <a:lnTo>
                  <a:pt x="2542" y="883"/>
                </a:lnTo>
                <a:lnTo>
                  <a:pt x="2540" y="883"/>
                </a:lnTo>
                <a:lnTo>
                  <a:pt x="2544" y="885"/>
                </a:lnTo>
                <a:lnTo>
                  <a:pt x="2544" y="887"/>
                </a:lnTo>
                <a:lnTo>
                  <a:pt x="2546" y="887"/>
                </a:lnTo>
                <a:lnTo>
                  <a:pt x="2546" y="887"/>
                </a:lnTo>
                <a:lnTo>
                  <a:pt x="2548" y="887"/>
                </a:lnTo>
                <a:lnTo>
                  <a:pt x="2552" y="887"/>
                </a:lnTo>
                <a:lnTo>
                  <a:pt x="2556" y="889"/>
                </a:lnTo>
                <a:lnTo>
                  <a:pt x="2558" y="889"/>
                </a:lnTo>
                <a:lnTo>
                  <a:pt x="2558" y="889"/>
                </a:lnTo>
                <a:lnTo>
                  <a:pt x="2560" y="889"/>
                </a:lnTo>
                <a:lnTo>
                  <a:pt x="2560" y="889"/>
                </a:lnTo>
                <a:lnTo>
                  <a:pt x="2560" y="889"/>
                </a:lnTo>
                <a:lnTo>
                  <a:pt x="2563" y="889"/>
                </a:lnTo>
                <a:lnTo>
                  <a:pt x="2563" y="891"/>
                </a:lnTo>
                <a:lnTo>
                  <a:pt x="2565" y="891"/>
                </a:lnTo>
                <a:lnTo>
                  <a:pt x="2567" y="891"/>
                </a:lnTo>
                <a:lnTo>
                  <a:pt x="2567" y="891"/>
                </a:lnTo>
                <a:lnTo>
                  <a:pt x="2569" y="891"/>
                </a:lnTo>
                <a:lnTo>
                  <a:pt x="2567" y="893"/>
                </a:lnTo>
                <a:lnTo>
                  <a:pt x="2567" y="893"/>
                </a:lnTo>
                <a:lnTo>
                  <a:pt x="2569" y="893"/>
                </a:lnTo>
                <a:lnTo>
                  <a:pt x="2571" y="893"/>
                </a:lnTo>
                <a:lnTo>
                  <a:pt x="2571" y="893"/>
                </a:lnTo>
                <a:lnTo>
                  <a:pt x="2573" y="893"/>
                </a:lnTo>
                <a:lnTo>
                  <a:pt x="2571" y="895"/>
                </a:lnTo>
                <a:lnTo>
                  <a:pt x="2571" y="895"/>
                </a:lnTo>
                <a:lnTo>
                  <a:pt x="2571" y="897"/>
                </a:lnTo>
                <a:lnTo>
                  <a:pt x="2573" y="897"/>
                </a:lnTo>
                <a:lnTo>
                  <a:pt x="2573" y="897"/>
                </a:lnTo>
                <a:lnTo>
                  <a:pt x="2579" y="897"/>
                </a:lnTo>
                <a:lnTo>
                  <a:pt x="2581" y="897"/>
                </a:lnTo>
                <a:lnTo>
                  <a:pt x="2581" y="897"/>
                </a:lnTo>
                <a:lnTo>
                  <a:pt x="2579" y="897"/>
                </a:lnTo>
                <a:lnTo>
                  <a:pt x="2579" y="897"/>
                </a:lnTo>
                <a:lnTo>
                  <a:pt x="2577" y="897"/>
                </a:lnTo>
                <a:lnTo>
                  <a:pt x="2577" y="897"/>
                </a:lnTo>
                <a:lnTo>
                  <a:pt x="2575" y="900"/>
                </a:lnTo>
                <a:lnTo>
                  <a:pt x="2577" y="900"/>
                </a:lnTo>
                <a:lnTo>
                  <a:pt x="2577" y="900"/>
                </a:lnTo>
                <a:lnTo>
                  <a:pt x="2579" y="902"/>
                </a:lnTo>
                <a:lnTo>
                  <a:pt x="2577" y="904"/>
                </a:lnTo>
                <a:lnTo>
                  <a:pt x="2577" y="904"/>
                </a:lnTo>
                <a:lnTo>
                  <a:pt x="2577" y="906"/>
                </a:lnTo>
                <a:lnTo>
                  <a:pt x="2579" y="908"/>
                </a:lnTo>
                <a:lnTo>
                  <a:pt x="2581" y="910"/>
                </a:lnTo>
                <a:lnTo>
                  <a:pt x="2588" y="914"/>
                </a:lnTo>
                <a:lnTo>
                  <a:pt x="2588" y="914"/>
                </a:lnTo>
                <a:lnTo>
                  <a:pt x="2590" y="914"/>
                </a:lnTo>
                <a:lnTo>
                  <a:pt x="2592" y="914"/>
                </a:lnTo>
                <a:lnTo>
                  <a:pt x="2592" y="916"/>
                </a:lnTo>
                <a:lnTo>
                  <a:pt x="2592" y="916"/>
                </a:lnTo>
                <a:lnTo>
                  <a:pt x="2592" y="921"/>
                </a:lnTo>
                <a:lnTo>
                  <a:pt x="2592" y="923"/>
                </a:lnTo>
                <a:lnTo>
                  <a:pt x="2592" y="925"/>
                </a:lnTo>
                <a:lnTo>
                  <a:pt x="2592" y="925"/>
                </a:lnTo>
                <a:lnTo>
                  <a:pt x="2592" y="925"/>
                </a:lnTo>
                <a:lnTo>
                  <a:pt x="2590" y="925"/>
                </a:lnTo>
                <a:lnTo>
                  <a:pt x="2590" y="925"/>
                </a:lnTo>
                <a:lnTo>
                  <a:pt x="2590" y="925"/>
                </a:lnTo>
                <a:lnTo>
                  <a:pt x="2594" y="929"/>
                </a:lnTo>
                <a:lnTo>
                  <a:pt x="2596" y="929"/>
                </a:lnTo>
                <a:lnTo>
                  <a:pt x="2596" y="931"/>
                </a:lnTo>
                <a:lnTo>
                  <a:pt x="2598" y="937"/>
                </a:lnTo>
                <a:lnTo>
                  <a:pt x="2600" y="937"/>
                </a:lnTo>
                <a:lnTo>
                  <a:pt x="2600" y="937"/>
                </a:lnTo>
                <a:lnTo>
                  <a:pt x="2598" y="937"/>
                </a:lnTo>
                <a:lnTo>
                  <a:pt x="2598" y="937"/>
                </a:lnTo>
                <a:lnTo>
                  <a:pt x="2596" y="933"/>
                </a:lnTo>
                <a:lnTo>
                  <a:pt x="2596" y="931"/>
                </a:lnTo>
                <a:lnTo>
                  <a:pt x="2594" y="929"/>
                </a:lnTo>
                <a:lnTo>
                  <a:pt x="2592" y="929"/>
                </a:lnTo>
                <a:lnTo>
                  <a:pt x="2592" y="931"/>
                </a:lnTo>
                <a:lnTo>
                  <a:pt x="2590" y="935"/>
                </a:lnTo>
                <a:lnTo>
                  <a:pt x="2590" y="944"/>
                </a:lnTo>
                <a:lnTo>
                  <a:pt x="2590" y="944"/>
                </a:lnTo>
                <a:lnTo>
                  <a:pt x="2590" y="944"/>
                </a:lnTo>
                <a:lnTo>
                  <a:pt x="2592" y="941"/>
                </a:lnTo>
                <a:lnTo>
                  <a:pt x="2592" y="944"/>
                </a:lnTo>
                <a:lnTo>
                  <a:pt x="2590" y="944"/>
                </a:lnTo>
                <a:lnTo>
                  <a:pt x="2590" y="946"/>
                </a:lnTo>
                <a:lnTo>
                  <a:pt x="2588" y="956"/>
                </a:lnTo>
                <a:lnTo>
                  <a:pt x="2586" y="962"/>
                </a:lnTo>
                <a:lnTo>
                  <a:pt x="2584" y="965"/>
                </a:lnTo>
                <a:lnTo>
                  <a:pt x="2581" y="967"/>
                </a:lnTo>
                <a:lnTo>
                  <a:pt x="2581" y="967"/>
                </a:lnTo>
                <a:lnTo>
                  <a:pt x="2579" y="967"/>
                </a:lnTo>
                <a:lnTo>
                  <a:pt x="2575" y="967"/>
                </a:lnTo>
                <a:lnTo>
                  <a:pt x="2573" y="967"/>
                </a:lnTo>
                <a:lnTo>
                  <a:pt x="2571" y="967"/>
                </a:lnTo>
                <a:lnTo>
                  <a:pt x="2567" y="965"/>
                </a:lnTo>
                <a:lnTo>
                  <a:pt x="2565" y="965"/>
                </a:lnTo>
                <a:lnTo>
                  <a:pt x="2563" y="967"/>
                </a:lnTo>
                <a:lnTo>
                  <a:pt x="2558" y="965"/>
                </a:lnTo>
                <a:lnTo>
                  <a:pt x="2556" y="965"/>
                </a:lnTo>
                <a:lnTo>
                  <a:pt x="2556" y="965"/>
                </a:lnTo>
                <a:lnTo>
                  <a:pt x="2552" y="965"/>
                </a:lnTo>
                <a:lnTo>
                  <a:pt x="2552" y="965"/>
                </a:lnTo>
                <a:lnTo>
                  <a:pt x="2550" y="965"/>
                </a:lnTo>
                <a:lnTo>
                  <a:pt x="2546" y="967"/>
                </a:lnTo>
                <a:lnTo>
                  <a:pt x="2542" y="967"/>
                </a:lnTo>
                <a:lnTo>
                  <a:pt x="2533" y="965"/>
                </a:lnTo>
                <a:lnTo>
                  <a:pt x="2531" y="962"/>
                </a:lnTo>
                <a:lnTo>
                  <a:pt x="2525" y="962"/>
                </a:lnTo>
                <a:lnTo>
                  <a:pt x="2523" y="962"/>
                </a:lnTo>
                <a:lnTo>
                  <a:pt x="2521" y="962"/>
                </a:lnTo>
                <a:lnTo>
                  <a:pt x="2519" y="962"/>
                </a:lnTo>
                <a:lnTo>
                  <a:pt x="2514" y="962"/>
                </a:lnTo>
                <a:lnTo>
                  <a:pt x="2512" y="962"/>
                </a:lnTo>
                <a:lnTo>
                  <a:pt x="2508" y="962"/>
                </a:lnTo>
                <a:lnTo>
                  <a:pt x="2506" y="962"/>
                </a:lnTo>
                <a:lnTo>
                  <a:pt x="2502" y="962"/>
                </a:lnTo>
                <a:lnTo>
                  <a:pt x="2500" y="960"/>
                </a:lnTo>
                <a:lnTo>
                  <a:pt x="2500" y="960"/>
                </a:lnTo>
                <a:lnTo>
                  <a:pt x="2498" y="960"/>
                </a:lnTo>
                <a:lnTo>
                  <a:pt x="2496" y="960"/>
                </a:lnTo>
                <a:lnTo>
                  <a:pt x="2493" y="960"/>
                </a:lnTo>
                <a:lnTo>
                  <a:pt x="2491" y="960"/>
                </a:lnTo>
                <a:lnTo>
                  <a:pt x="2489" y="962"/>
                </a:lnTo>
                <a:lnTo>
                  <a:pt x="2487" y="962"/>
                </a:lnTo>
                <a:lnTo>
                  <a:pt x="2487" y="965"/>
                </a:lnTo>
                <a:lnTo>
                  <a:pt x="2487" y="965"/>
                </a:lnTo>
                <a:lnTo>
                  <a:pt x="2489" y="965"/>
                </a:lnTo>
                <a:lnTo>
                  <a:pt x="2487" y="967"/>
                </a:lnTo>
                <a:lnTo>
                  <a:pt x="2485" y="967"/>
                </a:lnTo>
                <a:lnTo>
                  <a:pt x="2485" y="967"/>
                </a:lnTo>
                <a:lnTo>
                  <a:pt x="2483" y="967"/>
                </a:lnTo>
                <a:lnTo>
                  <a:pt x="2479" y="967"/>
                </a:lnTo>
                <a:lnTo>
                  <a:pt x="2477" y="969"/>
                </a:lnTo>
                <a:lnTo>
                  <a:pt x="2477" y="969"/>
                </a:lnTo>
                <a:lnTo>
                  <a:pt x="2475" y="971"/>
                </a:lnTo>
                <a:lnTo>
                  <a:pt x="2475" y="973"/>
                </a:lnTo>
                <a:lnTo>
                  <a:pt x="2475" y="973"/>
                </a:lnTo>
                <a:lnTo>
                  <a:pt x="2475" y="975"/>
                </a:lnTo>
                <a:lnTo>
                  <a:pt x="2475" y="975"/>
                </a:lnTo>
                <a:lnTo>
                  <a:pt x="2477" y="977"/>
                </a:lnTo>
                <a:lnTo>
                  <a:pt x="2479" y="977"/>
                </a:lnTo>
                <a:lnTo>
                  <a:pt x="2479" y="977"/>
                </a:lnTo>
                <a:lnTo>
                  <a:pt x="2477" y="979"/>
                </a:lnTo>
                <a:lnTo>
                  <a:pt x="2477" y="979"/>
                </a:lnTo>
                <a:lnTo>
                  <a:pt x="2477" y="981"/>
                </a:lnTo>
                <a:lnTo>
                  <a:pt x="2481" y="979"/>
                </a:lnTo>
                <a:lnTo>
                  <a:pt x="2481" y="979"/>
                </a:lnTo>
                <a:lnTo>
                  <a:pt x="2481" y="981"/>
                </a:lnTo>
                <a:lnTo>
                  <a:pt x="2481" y="981"/>
                </a:lnTo>
                <a:lnTo>
                  <a:pt x="2481" y="983"/>
                </a:lnTo>
                <a:lnTo>
                  <a:pt x="2481" y="983"/>
                </a:lnTo>
                <a:lnTo>
                  <a:pt x="2481" y="983"/>
                </a:lnTo>
                <a:lnTo>
                  <a:pt x="2481" y="986"/>
                </a:lnTo>
                <a:lnTo>
                  <a:pt x="2481" y="986"/>
                </a:lnTo>
                <a:lnTo>
                  <a:pt x="2481" y="986"/>
                </a:lnTo>
                <a:lnTo>
                  <a:pt x="2481" y="986"/>
                </a:lnTo>
                <a:lnTo>
                  <a:pt x="2481" y="988"/>
                </a:lnTo>
                <a:lnTo>
                  <a:pt x="2479" y="988"/>
                </a:lnTo>
                <a:lnTo>
                  <a:pt x="2479" y="992"/>
                </a:lnTo>
                <a:lnTo>
                  <a:pt x="2479" y="992"/>
                </a:lnTo>
                <a:lnTo>
                  <a:pt x="2481" y="992"/>
                </a:lnTo>
                <a:lnTo>
                  <a:pt x="2479" y="994"/>
                </a:lnTo>
                <a:lnTo>
                  <a:pt x="2479" y="994"/>
                </a:lnTo>
                <a:lnTo>
                  <a:pt x="2479" y="996"/>
                </a:lnTo>
                <a:lnTo>
                  <a:pt x="2481" y="996"/>
                </a:lnTo>
                <a:lnTo>
                  <a:pt x="2481" y="996"/>
                </a:lnTo>
                <a:lnTo>
                  <a:pt x="2481" y="998"/>
                </a:lnTo>
                <a:lnTo>
                  <a:pt x="2481" y="1002"/>
                </a:lnTo>
                <a:lnTo>
                  <a:pt x="2483" y="1004"/>
                </a:lnTo>
                <a:lnTo>
                  <a:pt x="2483" y="1006"/>
                </a:lnTo>
                <a:lnTo>
                  <a:pt x="2483" y="1006"/>
                </a:lnTo>
                <a:lnTo>
                  <a:pt x="2483" y="1009"/>
                </a:lnTo>
                <a:lnTo>
                  <a:pt x="2481" y="1013"/>
                </a:lnTo>
                <a:lnTo>
                  <a:pt x="2481" y="1013"/>
                </a:lnTo>
                <a:lnTo>
                  <a:pt x="2481" y="1015"/>
                </a:lnTo>
                <a:lnTo>
                  <a:pt x="2479" y="1021"/>
                </a:lnTo>
                <a:lnTo>
                  <a:pt x="2479" y="1021"/>
                </a:lnTo>
                <a:lnTo>
                  <a:pt x="2479" y="1021"/>
                </a:lnTo>
                <a:lnTo>
                  <a:pt x="2479" y="1023"/>
                </a:lnTo>
                <a:lnTo>
                  <a:pt x="2477" y="1027"/>
                </a:lnTo>
                <a:lnTo>
                  <a:pt x="2475" y="1032"/>
                </a:lnTo>
                <a:lnTo>
                  <a:pt x="2475" y="1034"/>
                </a:lnTo>
                <a:lnTo>
                  <a:pt x="2472" y="1036"/>
                </a:lnTo>
                <a:lnTo>
                  <a:pt x="2472" y="1036"/>
                </a:lnTo>
                <a:lnTo>
                  <a:pt x="2472" y="1036"/>
                </a:lnTo>
                <a:lnTo>
                  <a:pt x="2472" y="1038"/>
                </a:lnTo>
                <a:lnTo>
                  <a:pt x="2470" y="1040"/>
                </a:lnTo>
                <a:lnTo>
                  <a:pt x="2470" y="1042"/>
                </a:lnTo>
                <a:lnTo>
                  <a:pt x="2470" y="1044"/>
                </a:lnTo>
                <a:lnTo>
                  <a:pt x="2470" y="1044"/>
                </a:lnTo>
                <a:lnTo>
                  <a:pt x="2470" y="1046"/>
                </a:lnTo>
                <a:lnTo>
                  <a:pt x="2470" y="1046"/>
                </a:lnTo>
                <a:lnTo>
                  <a:pt x="2472" y="1046"/>
                </a:lnTo>
                <a:lnTo>
                  <a:pt x="2475" y="1046"/>
                </a:lnTo>
                <a:lnTo>
                  <a:pt x="2475" y="1046"/>
                </a:lnTo>
                <a:lnTo>
                  <a:pt x="2477" y="1044"/>
                </a:lnTo>
                <a:lnTo>
                  <a:pt x="2479" y="1042"/>
                </a:lnTo>
                <a:lnTo>
                  <a:pt x="2479" y="1040"/>
                </a:lnTo>
                <a:lnTo>
                  <a:pt x="2481" y="1040"/>
                </a:lnTo>
                <a:lnTo>
                  <a:pt x="2479" y="1042"/>
                </a:lnTo>
                <a:lnTo>
                  <a:pt x="2477" y="1042"/>
                </a:lnTo>
                <a:lnTo>
                  <a:pt x="2477" y="1044"/>
                </a:lnTo>
                <a:lnTo>
                  <a:pt x="2477" y="1046"/>
                </a:lnTo>
                <a:lnTo>
                  <a:pt x="2477" y="1046"/>
                </a:lnTo>
                <a:lnTo>
                  <a:pt x="2475" y="1046"/>
                </a:lnTo>
                <a:lnTo>
                  <a:pt x="2475" y="1046"/>
                </a:lnTo>
                <a:lnTo>
                  <a:pt x="2475" y="1048"/>
                </a:lnTo>
                <a:lnTo>
                  <a:pt x="2475" y="1050"/>
                </a:lnTo>
                <a:lnTo>
                  <a:pt x="2475" y="1050"/>
                </a:lnTo>
                <a:lnTo>
                  <a:pt x="2477" y="1050"/>
                </a:lnTo>
                <a:lnTo>
                  <a:pt x="2479" y="1050"/>
                </a:lnTo>
                <a:lnTo>
                  <a:pt x="2479" y="1050"/>
                </a:lnTo>
                <a:lnTo>
                  <a:pt x="2481" y="1050"/>
                </a:lnTo>
                <a:lnTo>
                  <a:pt x="2481" y="1050"/>
                </a:lnTo>
                <a:lnTo>
                  <a:pt x="2483" y="1050"/>
                </a:lnTo>
                <a:lnTo>
                  <a:pt x="2479" y="1050"/>
                </a:lnTo>
                <a:lnTo>
                  <a:pt x="2481" y="1053"/>
                </a:lnTo>
                <a:lnTo>
                  <a:pt x="2481" y="1055"/>
                </a:lnTo>
                <a:lnTo>
                  <a:pt x="2479" y="1059"/>
                </a:lnTo>
                <a:lnTo>
                  <a:pt x="2481" y="1061"/>
                </a:lnTo>
                <a:lnTo>
                  <a:pt x="2481" y="1063"/>
                </a:lnTo>
                <a:lnTo>
                  <a:pt x="2481" y="1065"/>
                </a:lnTo>
                <a:lnTo>
                  <a:pt x="2481" y="1067"/>
                </a:lnTo>
                <a:lnTo>
                  <a:pt x="2479" y="1071"/>
                </a:lnTo>
                <a:lnTo>
                  <a:pt x="2477" y="1074"/>
                </a:lnTo>
                <a:lnTo>
                  <a:pt x="2479" y="1074"/>
                </a:lnTo>
                <a:lnTo>
                  <a:pt x="2479" y="1074"/>
                </a:lnTo>
                <a:lnTo>
                  <a:pt x="2481" y="1074"/>
                </a:lnTo>
                <a:lnTo>
                  <a:pt x="2483" y="1074"/>
                </a:lnTo>
                <a:lnTo>
                  <a:pt x="2485" y="1074"/>
                </a:lnTo>
                <a:lnTo>
                  <a:pt x="2489" y="1074"/>
                </a:lnTo>
                <a:lnTo>
                  <a:pt x="2493" y="1076"/>
                </a:lnTo>
                <a:lnTo>
                  <a:pt x="2493" y="1076"/>
                </a:lnTo>
                <a:lnTo>
                  <a:pt x="2500" y="1071"/>
                </a:lnTo>
                <a:lnTo>
                  <a:pt x="2500" y="1071"/>
                </a:lnTo>
                <a:lnTo>
                  <a:pt x="2504" y="1071"/>
                </a:lnTo>
                <a:lnTo>
                  <a:pt x="2506" y="1071"/>
                </a:lnTo>
                <a:lnTo>
                  <a:pt x="2508" y="1071"/>
                </a:lnTo>
                <a:lnTo>
                  <a:pt x="2508" y="1069"/>
                </a:lnTo>
                <a:lnTo>
                  <a:pt x="2508" y="1071"/>
                </a:lnTo>
                <a:lnTo>
                  <a:pt x="2508" y="1071"/>
                </a:lnTo>
                <a:lnTo>
                  <a:pt x="2514" y="1076"/>
                </a:lnTo>
                <a:lnTo>
                  <a:pt x="2514" y="1078"/>
                </a:lnTo>
                <a:lnTo>
                  <a:pt x="2516" y="1076"/>
                </a:lnTo>
                <a:lnTo>
                  <a:pt x="2519" y="1076"/>
                </a:lnTo>
                <a:lnTo>
                  <a:pt x="2516" y="1076"/>
                </a:lnTo>
                <a:lnTo>
                  <a:pt x="2516" y="1078"/>
                </a:lnTo>
                <a:lnTo>
                  <a:pt x="2514" y="1080"/>
                </a:lnTo>
                <a:lnTo>
                  <a:pt x="2514" y="1080"/>
                </a:lnTo>
                <a:lnTo>
                  <a:pt x="2516" y="1082"/>
                </a:lnTo>
                <a:lnTo>
                  <a:pt x="2516" y="1082"/>
                </a:lnTo>
                <a:lnTo>
                  <a:pt x="2516" y="1082"/>
                </a:lnTo>
                <a:lnTo>
                  <a:pt x="2516" y="1084"/>
                </a:lnTo>
                <a:lnTo>
                  <a:pt x="2519" y="1086"/>
                </a:lnTo>
                <a:lnTo>
                  <a:pt x="2521" y="1088"/>
                </a:lnTo>
                <a:lnTo>
                  <a:pt x="2521" y="1088"/>
                </a:lnTo>
                <a:lnTo>
                  <a:pt x="2523" y="1090"/>
                </a:lnTo>
                <a:lnTo>
                  <a:pt x="2527" y="1090"/>
                </a:lnTo>
                <a:lnTo>
                  <a:pt x="2527" y="1090"/>
                </a:lnTo>
                <a:lnTo>
                  <a:pt x="2529" y="1090"/>
                </a:lnTo>
                <a:lnTo>
                  <a:pt x="2529" y="1088"/>
                </a:lnTo>
                <a:lnTo>
                  <a:pt x="2529" y="1088"/>
                </a:lnTo>
                <a:lnTo>
                  <a:pt x="2529" y="1088"/>
                </a:lnTo>
                <a:lnTo>
                  <a:pt x="2529" y="1088"/>
                </a:lnTo>
                <a:lnTo>
                  <a:pt x="2531" y="1088"/>
                </a:lnTo>
                <a:lnTo>
                  <a:pt x="2531" y="1084"/>
                </a:lnTo>
                <a:lnTo>
                  <a:pt x="2533" y="1084"/>
                </a:lnTo>
                <a:lnTo>
                  <a:pt x="2535" y="1082"/>
                </a:lnTo>
                <a:lnTo>
                  <a:pt x="2540" y="1082"/>
                </a:lnTo>
                <a:lnTo>
                  <a:pt x="2542" y="1080"/>
                </a:lnTo>
                <a:lnTo>
                  <a:pt x="2544" y="1080"/>
                </a:lnTo>
                <a:lnTo>
                  <a:pt x="2544" y="1080"/>
                </a:lnTo>
                <a:lnTo>
                  <a:pt x="2552" y="1078"/>
                </a:lnTo>
                <a:lnTo>
                  <a:pt x="2556" y="1080"/>
                </a:lnTo>
                <a:lnTo>
                  <a:pt x="2558" y="1080"/>
                </a:lnTo>
                <a:lnTo>
                  <a:pt x="2560" y="1078"/>
                </a:lnTo>
                <a:lnTo>
                  <a:pt x="2563" y="1078"/>
                </a:lnTo>
                <a:lnTo>
                  <a:pt x="2565" y="1080"/>
                </a:lnTo>
                <a:lnTo>
                  <a:pt x="2567" y="1080"/>
                </a:lnTo>
                <a:lnTo>
                  <a:pt x="2569" y="1080"/>
                </a:lnTo>
                <a:lnTo>
                  <a:pt x="2571" y="1078"/>
                </a:lnTo>
                <a:lnTo>
                  <a:pt x="2573" y="1078"/>
                </a:lnTo>
                <a:lnTo>
                  <a:pt x="2575" y="1078"/>
                </a:lnTo>
                <a:lnTo>
                  <a:pt x="2575" y="1080"/>
                </a:lnTo>
                <a:lnTo>
                  <a:pt x="2577" y="1078"/>
                </a:lnTo>
                <a:lnTo>
                  <a:pt x="2579" y="1076"/>
                </a:lnTo>
                <a:lnTo>
                  <a:pt x="2581" y="1071"/>
                </a:lnTo>
                <a:lnTo>
                  <a:pt x="2584" y="1067"/>
                </a:lnTo>
                <a:lnTo>
                  <a:pt x="2588" y="1065"/>
                </a:lnTo>
                <a:lnTo>
                  <a:pt x="2594" y="1065"/>
                </a:lnTo>
                <a:lnTo>
                  <a:pt x="2596" y="1065"/>
                </a:lnTo>
                <a:lnTo>
                  <a:pt x="2596" y="1065"/>
                </a:lnTo>
                <a:lnTo>
                  <a:pt x="2598" y="1065"/>
                </a:lnTo>
                <a:lnTo>
                  <a:pt x="2596" y="1063"/>
                </a:lnTo>
                <a:lnTo>
                  <a:pt x="2596" y="1061"/>
                </a:lnTo>
                <a:lnTo>
                  <a:pt x="2596" y="1061"/>
                </a:lnTo>
                <a:lnTo>
                  <a:pt x="2596" y="1061"/>
                </a:lnTo>
                <a:lnTo>
                  <a:pt x="2598" y="1059"/>
                </a:lnTo>
                <a:lnTo>
                  <a:pt x="2598" y="1055"/>
                </a:lnTo>
                <a:lnTo>
                  <a:pt x="2600" y="1055"/>
                </a:lnTo>
                <a:lnTo>
                  <a:pt x="2600" y="1053"/>
                </a:lnTo>
                <a:lnTo>
                  <a:pt x="2602" y="1050"/>
                </a:lnTo>
                <a:lnTo>
                  <a:pt x="2607" y="1048"/>
                </a:lnTo>
                <a:lnTo>
                  <a:pt x="2609" y="1046"/>
                </a:lnTo>
                <a:lnTo>
                  <a:pt x="2611" y="1046"/>
                </a:lnTo>
                <a:lnTo>
                  <a:pt x="2611" y="1044"/>
                </a:lnTo>
                <a:lnTo>
                  <a:pt x="2607" y="1044"/>
                </a:lnTo>
                <a:lnTo>
                  <a:pt x="2607" y="1042"/>
                </a:lnTo>
                <a:lnTo>
                  <a:pt x="2604" y="1040"/>
                </a:lnTo>
                <a:lnTo>
                  <a:pt x="2602" y="1034"/>
                </a:lnTo>
                <a:lnTo>
                  <a:pt x="2602" y="1034"/>
                </a:lnTo>
                <a:lnTo>
                  <a:pt x="2607" y="1027"/>
                </a:lnTo>
                <a:lnTo>
                  <a:pt x="2609" y="1025"/>
                </a:lnTo>
                <a:lnTo>
                  <a:pt x="2611" y="1023"/>
                </a:lnTo>
                <a:lnTo>
                  <a:pt x="2613" y="1019"/>
                </a:lnTo>
                <a:lnTo>
                  <a:pt x="2617" y="1015"/>
                </a:lnTo>
                <a:lnTo>
                  <a:pt x="2617" y="1015"/>
                </a:lnTo>
                <a:lnTo>
                  <a:pt x="2617" y="1015"/>
                </a:lnTo>
                <a:lnTo>
                  <a:pt x="2619" y="1015"/>
                </a:lnTo>
                <a:lnTo>
                  <a:pt x="2619" y="1013"/>
                </a:lnTo>
                <a:lnTo>
                  <a:pt x="2621" y="1013"/>
                </a:lnTo>
                <a:lnTo>
                  <a:pt x="2619" y="1011"/>
                </a:lnTo>
                <a:lnTo>
                  <a:pt x="2617" y="1011"/>
                </a:lnTo>
                <a:lnTo>
                  <a:pt x="2619" y="1009"/>
                </a:lnTo>
                <a:lnTo>
                  <a:pt x="2623" y="1006"/>
                </a:lnTo>
                <a:lnTo>
                  <a:pt x="2625" y="1006"/>
                </a:lnTo>
                <a:lnTo>
                  <a:pt x="2630" y="1004"/>
                </a:lnTo>
                <a:lnTo>
                  <a:pt x="2638" y="1002"/>
                </a:lnTo>
                <a:lnTo>
                  <a:pt x="2638" y="1002"/>
                </a:lnTo>
                <a:lnTo>
                  <a:pt x="2642" y="1000"/>
                </a:lnTo>
                <a:lnTo>
                  <a:pt x="2651" y="994"/>
                </a:lnTo>
                <a:lnTo>
                  <a:pt x="2653" y="992"/>
                </a:lnTo>
                <a:lnTo>
                  <a:pt x="2655" y="992"/>
                </a:lnTo>
                <a:lnTo>
                  <a:pt x="2655" y="990"/>
                </a:lnTo>
                <a:lnTo>
                  <a:pt x="2655" y="988"/>
                </a:lnTo>
                <a:lnTo>
                  <a:pt x="2655" y="988"/>
                </a:lnTo>
                <a:lnTo>
                  <a:pt x="2653" y="988"/>
                </a:lnTo>
                <a:lnTo>
                  <a:pt x="2653" y="986"/>
                </a:lnTo>
                <a:lnTo>
                  <a:pt x="2655" y="986"/>
                </a:lnTo>
                <a:lnTo>
                  <a:pt x="2655" y="986"/>
                </a:lnTo>
                <a:lnTo>
                  <a:pt x="2655" y="986"/>
                </a:lnTo>
                <a:lnTo>
                  <a:pt x="2655" y="983"/>
                </a:lnTo>
                <a:lnTo>
                  <a:pt x="2655" y="983"/>
                </a:lnTo>
                <a:lnTo>
                  <a:pt x="2655" y="983"/>
                </a:lnTo>
                <a:lnTo>
                  <a:pt x="2653" y="979"/>
                </a:lnTo>
                <a:lnTo>
                  <a:pt x="2653" y="975"/>
                </a:lnTo>
                <a:lnTo>
                  <a:pt x="2653" y="975"/>
                </a:lnTo>
                <a:lnTo>
                  <a:pt x="2653" y="971"/>
                </a:lnTo>
                <a:lnTo>
                  <a:pt x="2655" y="969"/>
                </a:lnTo>
                <a:lnTo>
                  <a:pt x="2663" y="965"/>
                </a:lnTo>
                <a:lnTo>
                  <a:pt x="2663" y="965"/>
                </a:lnTo>
                <a:lnTo>
                  <a:pt x="2665" y="962"/>
                </a:lnTo>
                <a:lnTo>
                  <a:pt x="2667" y="962"/>
                </a:lnTo>
                <a:lnTo>
                  <a:pt x="2667" y="962"/>
                </a:lnTo>
                <a:lnTo>
                  <a:pt x="2667" y="962"/>
                </a:lnTo>
                <a:lnTo>
                  <a:pt x="2667" y="965"/>
                </a:lnTo>
                <a:lnTo>
                  <a:pt x="2669" y="965"/>
                </a:lnTo>
                <a:lnTo>
                  <a:pt x="2672" y="965"/>
                </a:lnTo>
                <a:lnTo>
                  <a:pt x="2672" y="965"/>
                </a:lnTo>
                <a:lnTo>
                  <a:pt x="2676" y="967"/>
                </a:lnTo>
                <a:lnTo>
                  <a:pt x="2676" y="967"/>
                </a:lnTo>
                <a:lnTo>
                  <a:pt x="2678" y="967"/>
                </a:lnTo>
                <a:lnTo>
                  <a:pt x="2678" y="967"/>
                </a:lnTo>
                <a:lnTo>
                  <a:pt x="2678" y="967"/>
                </a:lnTo>
                <a:lnTo>
                  <a:pt x="2678" y="967"/>
                </a:lnTo>
                <a:lnTo>
                  <a:pt x="2678" y="967"/>
                </a:lnTo>
                <a:lnTo>
                  <a:pt x="2680" y="967"/>
                </a:lnTo>
                <a:lnTo>
                  <a:pt x="2680" y="967"/>
                </a:lnTo>
                <a:lnTo>
                  <a:pt x="2682" y="965"/>
                </a:lnTo>
                <a:lnTo>
                  <a:pt x="2682" y="967"/>
                </a:lnTo>
                <a:lnTo>
                  <a:pt x="2682" y="967"/>
                </a:lnTo>
                <a:lnTo>
                  <a:pt x="2682" y="967"/>
                </a:lnTo>
                <a:lnTo>
                  <a:pt x="2682" y="967"/>
                </a:lnTo>
                <a:lnTo>
                  <a:pt x="2684" y="967"/>
                </a:lnTo>
                <a:lnTo>
                  <a:pt x="2686" y="969"/>
                </a:lnTo>
                <a:lnTo>
                  <a:pt x="2690" y="971"/>
                </a:lnTo>
                <a:lnTo>
                  <a:pt x="2692" y="971"/>
                </a:lnTo>
                <a:lnTo>
                  <a:pt x="2695" y="971"/>
                </a:lnTo>
                <a:lnTo>
                  <a:pt x="2697" y="971"/>
                </a:lnTo>
                <a:lnTo>
                  <a:pt x="2699" y="971"/>
                </a:lnTo>
                <a:lnTo>
                  <a:pt x="2701" y="971"/>
                </a:lnTo>
                <a:lnTo>
                  <a:pt x="2703" y="969"/>
                </a:lnTo>
                <a:lnTo>
                  <a:pt x="2705" y="969"/>
                </a:lnTo>
                <a:lnTo>
                  <a:pt x="2705" y="967"/>
                </a:lnTo>
                <a:lnTo>
                  <a:pt x="2705" y="967"/>
                </a:lnTo>
                <a:lnTo>
                  <a:pt x="2707" y="965"/>
                </a:lnTo>
                <a:lnTo>
                  <a:pt x="2711" y="962"/>
                </a:lnTo>
                <a:lnTo>
                  <a:pt x="2713" y="960"/>
                </a:lnTo>
                <a:lnTo>
                  <a:pt x="2716" y="960"/>
                </a:lnTo>
                <a:lnTo>
                  <a:pt x="2720" y="958"/>
                </a:lnTo>
                <a:lnTo>
                  <a:pt x="2724" y="958"/>
                </a:lnTo>
                <a:lnTo>
                  <a:pt x="2724" y="956"/>
                </a:lnTo>
                <a:lnTo>
                  <a:pt x="2728" y="954"/>
                </a:lnTo>
                <a:lnTo>
                  <a:pt x="2732" y="950"/>
                </a:lnTo>
                <a:lnTo>
                  <a:pt x="2734" y="948"/>
                </a:lnTo>
                <a:lnTo>
                  <a:pt x="2736" y="948"/>
                </a:lnTo>
                <a:lnTo>
                  <a:pt x="2741" y="950"/>
                </a:lnTo>
                <a:lnTo>
                  <a:pt x="2743" y="950"/>
                </a:lnTo>
                <a:lnTo>
                  <a:pt x="2749" y="954"/>
                </a:lnTo>
                <a:lnTo>
                  <a:pt x="2753" y="956"/>
                </a:lnTo>
                <a:lnTo>
                  <a:pt x="2755" y="956"/>
                </a:lnTo>
                <a:lnTo>
                  <a:pt x="2755" y="958"/>
                </a:lnTo>
                <a:lnTo>
                  <a:pt x="2757" y="965"/>
                </a:lnTo>
                <a:lnTo>
                  <a:pt x="2760" y="967"/>
                </a:lnTo>
                <a:lnTo>
                  <a:pt x="2760" y="969"/>
                </a:lnTo>
                <a:lnTo>
                  <a:pt x="2760" y="971"/>
                </a:lnTo>
                <a:lnTo>
                  <a:pt x="2760" y="973"/>
                </a:lnTo>
                <a:lnTo>
                  <a:pt x="2760" y="973"/>
                </a:lnTo>
                <a:lnTo>
                  <a:pt x="2762" y="973"/>
                </a:lnTo>
                <a:lnTo>
                  <a:pt x="2762" y="973"/>
                </a:lnTo>
                <a:lnTo>
                  <a:pt x="2764" y="975"/>
                </a:lnTo>
                <a:lnTo>
                  <a:pt x="2764" y="975"/>
                </a:lnTo>
                <a:lnTo>
                  <a:pt x="2764" y="975"/>
                </a:lnTo>
                <a:lnTo>
                  <a:pt x="2764" y="977"/>
                </a:lnTo>
                <a:lnTo>
                  <a:pt x="2766" y="977"/>
                </a:lnTo>
                <a:lnTo>
                  <a:pt x="2770" y="981"/>
                </a:lnTo>
                <a:lnTo>
                  <a:pt x="2770" y="983"/>
                </a:lnTo>
                <a:lnTo>
                  <a:pt x="2770" y="983"/>
                </a:lnTo>
                <a:lnTo>
                  <a:pt x="2768" y="983"/>
                </a:lnTo>
                <a:lnTo>
                  <a:pt x="2770" y="983"/>
                </a:lnTo>
                <a:lnTo>
                  <a:pt x="2770" y="983"/>
                </a:lnTo>
                <a:lnTo>
                  <a:pt x="2770" y="983"/>
                </a:lnTo>
                <a:lnTo>
                  <a:pt x="2772" y="983"/>
                </a:lnTo>
                <a:lnTo>
                  <a:pt x="2774" y="983"/>
                </a:lnTo>
                <a:lnTo>
                  <a:pt x="2776" y="986"/>
                </a:lnTo>
                <a:lnTo>
                  <a:pt x="2778" y="990"/>
                </a:lnTo>
                <a:lnTo>
                  <a:pt x="2783" y="992"/>
                </a:lnTo>
                <a:lnTo>
                  <a:pt x="2785" y="994"/>
                </a:lnTo>
                <a:lnTo>
                  <a:pt x="2791" y="1000"/>
                </a:lnTo>
                <a:lnTo>
                  <a:pt x="2793" y="1000"/>
                </a:lnTo>
                <a:lnTo>
                  <a:pt x="2797" y="1002"/>
                </a:lnTo>
                <a:lnTo>
                  <a:pt x="2797" y="1002"/>
                </a:lnTo>
                <a:lnTo>
                  <a:pt x="2797" y="1004"/>
                </a:lnTo>
                <a:lnTo>
                  <a:pt x="2799" y="1002"/>
                </a:lnTo>
                <a:lnTo>
                  <a:pt x="2799" y="1002"/>
                </a:lnTo>
                <a:lnTo>
                  <a:pt x="2801" y="1002"/>
                </a:lnTo>
                <a:lnTo>
                  <a:pt x="2804" y="1004"/>
                </a:lnTo>
                <a:lnTo>
                  <a:pt x="2806" y="1002"/>
                </a:lnTo>
                <a:lnTo>
                  <a:pt x="2808" y="1004"/>
                </a:lnTo>
                <a:lnTo>
                  <a:pt x="2808" y="1004"/>
                </a:lnTo>
                <a:lnTo>
                  <a:pt x="2812" y="1011"/>
                </a:lnTo>
                <a:lnTo>
                  <a:pt x="2812" y="1011"/>
                </a:lnTo>
                <a:lnTo>
                  <a:pt x="2812" y="1011"/>
                </a:lnTo>
                <a:lnTo>
                  <a:pt x="2812" y="1011"/>
                </a:lnTo>
                <a:lnTo>
                  <a:pt x="2812" y="1011"/>
                </a:lnTo>
                <a:lnTo>
                  <a:pt x="2814" y="1011"/>
                </a:lnTo>
                <a:lnTo>
                  <a:pt x="2816" y="1011"/>
                </a:lnTo>
                <a:lnTo>
                  <a:pt x="2818" y="1013"/>
                </a:lnTo>
                <a:lnTo>
                  <a:pt x="2816" y="1015"/>
                </a:lnTo>
                <a:lnTo>
                  <a:pt x="2816" y="1015"/>
                </a:lnTo>
                <a:lnTo>
                  <a:pt x="2818" y="1015"/>
                </a:lnTo>
                <a:lnTo>
                  <a:pt x="2818" y="1015"/>
                </a:lnTo>
                <a:lnTo>
                  <a:pt x="2820" y="1013"/>
                </a:lnTo>
                <a:lnTo>
                  <a:pt x="2822" y="1013"/>
                </a:lnTo>
                <a:lnTo>
                  <a:pt x="2822" y="1015"/>
                </a:lnTo>
                <a:lnTo>
                  <a:pt x="2824" y="1015"/>
                </a:lnTo>
                <a:lnTo>
                  <a:pt x="2824" y="1017"/>
                </a:lnTo>
                <a:lnTo>
                  <a:pt x="2824" y="1019"/>
                </a:lnTo>
                <a:lnTo>
                  <a:pt x="2824" y="1019"/>
                </a:lnTo>
                <a:lnTo>
                  <a:pt x="2824" y="1019"/>
                </a:lnTo>
                <a:lnTo>
                  <a:pt x="2824" y="1021"/>
                </a:lnTo>
                <a:lnTo>
                  <a:pt x="2829" y="1023"/>
                </a:lnTo>
                <a:lnTo>
                  <a:pt x="2831" y="1023"/>
                </a:lnTo>
                <a:lnTo>
                  <a:pt x="2833" y="1023"/>
                </a:lnTo>
                <a:lnTo>
                  <a:pt x="2835" y="1025"/>
                </a:lnTo>
                <a:lnTo>
                  <a:pt x="2837" y="1027"/>
                </a:lnTo>
                <a:lnTo>
                  <a:pt x="2837" y="1032"/>
                </a:lnTo>
                <a:lnTo>
                  <a:pt x="2839" y="1036"/>
                </a:lnTo>
                <a:lnTo>
                  <a:pt x="2841" y="1040"/>
                </a:lnTo>
                <a:lnTo>
                  <a:pt x="2841" y="1040"/>
                </a:lnTo>
                <a:lnTo>
                  <a:pt x="2843" y="1042"/>
                </a:lnTo>
                <a:lnTo>
                  <a:pt x="2843" y="1046"/>
                </a:lnTo>
                <a:lnTo>
                  <a:pt x="2841" y="1046"/>
                </a:lnTo>
                <a:lnTo>
                  <a:pt x="2839" y="1046"/>
                </a:lnTo>
                <a:lnTo>
                  <a:pt x="2839" y="1046"/>
                </a:lnTo>
                <a:lnTo>
                  <a:pt x="2837" y="1048"/>
                </a:lnTo>
                <a:lnTo>
                  <a:pt x="2839" y="1050"/>
                </a:lnTo>
                <a:lnTo>
                  <a:pt x="2837" y="1053"/>
                </a:lnTo>
                <a:lnTo>
                  <a:pt x="2835" y="1055"/>
                </a:lnTo>
                <a:lnTo>
                  <a:pt x="2835" y="1055"/>
                </a:lnTo>
                <a:lnTo>
                  <a:pt x="2835" y="1057"/>
                </a:lnTo>
                <a:lnTo>
                  <a:pt x="2835" y="1059"/>
                </a:lnTo>
                <a:lnTo>
                  <a:pt x="2841" y="1059"/>
                </a:lnTo>
                <a:lnTo>
                  <a:pt x="2841" y="1057"/>
                </a:lnTo>
                <a:lnTo>
                  <a:pt x="2841" y="1057"/>
                </a:lnTo>
                <a:lnTo>
                  <a:pt x="2843" y="1055"/>
                </a:lnTo>
                <a:lnTo>
                  <a:pt x="2848" y="1050"/>
                </a:lnTo>
                <a:lnTo>
                  <a:pt x="2848" y="1050"/>
                </a:lnTo>
                <a:lnTo>
                  <a:pt x="2848" y="1046"/>
                </a:lnTo>
                <a:lnTo>
                  <a:pt x="2848" y="1044"/>
                </a:lnTo>
                <a:lnTo>
                  <a:pt x="2850" y="1044"/>
                </a:lnTo>
                <a:lnTo>
                  <a:pt x="2854" y="1042"/>
                </a:lnTo>
                <a:lnTo>
                  <a:pt x="2856" y="1042"/>
                </a:lnTo>
                <a:lnTo>
                  <a:pt x="2856" y="1042"/>
                </a:lnTo>
                <a:lnTo>
                  <a:pt x="2856" y="1040"/>
                </a:lnTo>
                <a:lnTo>
                  <a:pt x="2856" y="1036"/>
                </a:lnTo>
                <a:lnTo>
                  <a:pt x="2854" y="1034"/>
                </a:lnTo>
                <a:lnTo>
                  <a:pt x="2852" y="1032"/>
                </a:lnTo>
                <a:lnTo>
                  <a:pt x="2848" y="1032"/>
                </a:lnTo>
                <a:lnTo>
                  <a:pt x="2848" y="1030"/>
                </a:lnTo>
                <a:lnTo>
                  <a:pt x="2848" y="1027"/>
                </a:lnTo>
                <a:lnTo>
                  <a:pt x="2850" y="1023"/>
                </a:lnTo>
                <a:lnTo>
                  <a:pt x="2852" y="1019"/>
                </a:lnTo>
                <a:lnTo>
                  <a:pt x="2854" y="1017"/>
                </a:lnTo>
                <a:lnTo>
                  <a:pt x="2854" y="1015"/>
                </a:lnTo>
                <a:lnTo>
                  <a:pt x="2856" y="1017"/>
                </a:lnTo>
                <a:lnTo>
                  <a:pt x="2858" y="1017"/>
                </a:lnTo>
                <a:lnTo>
                  <a:pt x="2858" y="1017"/>
                </a:lnTo>
                <a:lnTo>
                  <a:pt x="2858" y="1017"/>
                </a:lnTo>
                <a:lnTo>
                  <a:pt x="2860" y="1019"/>
                </a:lnTo>
                <a:lnTo>
                  <a:pt x="2860" y="1019"/>
                </a:lnTo>
                <a:lnTo>
                  <a:pt x="2866" y="1019"/>
                </a:lnTo>
                <a:lnTo>
                  <a:pt x="2871" y="1025"/>
                </a:lnTo>
                <a:lnTo>
                  <a:pt x="2873" y="1027"/>
                </a:lnTo>
                <a:lnTo>
                  <a:pt x="2873" y="1027"/>
                </a:lnTo>
                <a:lnTo>
                  <a:pt x="2875" y="1025"/>
                </a:lnTo>
                <a:lnTo>
                  <a:pt x="2875" y="1025"/>
                </a:lnTo>
                <a:lnTo>
                  <a:pt x="2875" y="1023"/>
                </a:lnTo>
                <a:lnTo>
                  <a:pt x="2875" y="1021"/>
                </a:lnTo>
                <a:lnTo>
                  <a:pt x="2873" y="1019"/>
                </a:lnTo>
                <a:lnTo>
                  <a:pt x="2868" y="1015"/>
                </a:lnTo>
                <a:lnTo>
                  <a:pt x="2868" y="1013"/>
                </a:lnTo>
                <a:lnTo>
                  <a:pt x="2860" y="1011"/>
                </a:lnTo>
                <a:lnTo>
                  <a:pt x="2858" y="1009"/>
                </a:lnTo>
                <a:lnTo>
                  <a:pt x="2856" y="1006"/>
                </a:lnTo>
                <a:lnTo>
                  <a:pt x="2848" y="1004"/>
                </a:lnTo>
                <a:lnTo>
                  <a:pt x="2839" y="1000"/>
                </a:lnTo>
                <a:lnTo>
                  <a:pt x="2837" y="998"/>
                </a:lnTo>
                <a:lnTo>
                  <a:pt x="2839" y="996"/>
                </a:lnTo>
                <a:lnTo>
                  <a:pt x="2839" y="996"/>
                </a:lnTo>
                <a:lnTo>
                  <a:pt x="2841" y="994"/>
                </a:lnTo>
                <a:lnTo>
                  <a:pt x="2841" y="994"/>
                </a:lnTo>
                <a:lnTo>
                  <a:pt x="2841" y="992"/>
                </a:lnTo>
                <a:lnTo>
                  <a:pt x="2841" y="992"/>
                </a:lnTo>
                <a:lnTo>
                  <a:pt x="2839" y="992"/>
                </a:lnTo>
                <a:lnTo>
                  <a:pt x="2831" y="992"/>
                </a:lnTo>
                <a:lnTo>
                  <a:pt x="2827" y="992"/>
                </a:lnTo>
                <a:lnTo>
                  <a:pt x="2822" y="990"/>
                </a:lnTo>
                <a:lnTo>
                  <a:pt x="2818" y="986"/>
                </a:lnTo>
                <a:lnTo>
                  <a:pt x="2814" y="981"/>
                </a:lnTo>
                <a:lnTo>
                  <a:pt x="2810" y="979"/>
                </a:lnTo>
                <a:lnTo>
                  <a:pt x="2810" y="975"/>
                </a:lnTo>
                <a:lnTo>
                  <a:pt x="2808" y="971"/>
                </a:lnTo>
                <a:lnTo>
                  <a:pt x="2806" y="967"/>
                </a:lnTo>
                <a:lnTo>
                  <a:pt x="2804" y="962"/>
                </a:lnTo>
                <a:lnTo>
                  <a:pt x="2804" y="962"/>
                </a:lnTo>
                <a:lnTo>
                  <a:pt x="2799" y="960"/>
                </a:lnTo>
                <a:lnTo>
                  <a:pt x="2795" y="956"/>
                </a:lnTo>
                <a:lnTo>
                  <a:pt x="2791" y="956"/>
                </a:lnTo>
                <a:lnTo>
                  <a:pt x="2789" y="954"/>
                </a:lnTo>
                <a:lnTo>
                  <a:pt x="2787" y="952"/>
                </a:lnTo>
                <a:lnTo>
                  <a:pt x="2787" y="948"/>
                </a:lnTo>
                <a:lnTo>
                  <a:pt x="2785" y="944"/>
                </a:lnTo>
                <a:lnTo>
                  <a:pt x="2785" y="941"/>
                </a:lnTo>
                <a:lnTo>
                  <a:pt x="2787" y="941"/>
                </a:lnTo>
                <a:lnTo>
                  <a:pt x="2787" y="941"/>
                </a:lnTo>
                <a:lnTo>
                  <a:pt x="2789" y="941"/>
                </a:lnTo>
                <a:lnTo>
                  <a:pt x="2789" y="939"/>
                </a:lnTo>
                <a:lnTo>
                  <a:pt x="2789" y="939"/>
                </a:lnTo>
                <a:lnTo>
                  <a:pt x="2787" y="937"/>
                </a:lnTo>
                <a:lnTo>
                  <a:pt x="2785" y="935"/>
                </a:lnTo>
                <a:lnTo>
                  <a:pt x="2785" y="933"/>
                </a:lnTo>
                <a:lnTo>
                  <a:pt x="2785" y="931"/>
                </a:lnTo>
                <a:lnTo>
                  <a:pt x="2785" y="931"/>
                </a:lnTo>
                <a:lnTo>
                  <a:pt x="2787" y="929"/>
                </a:lnTo>
                <a:lnTo>
                  <a:pt x="2789" y="929"/>
                </a:lnTo>
                <a:lnTo>
                  <a:pt x="2789" y="929"/>
                </a:lnTo>
                <a:lnTo>
                  <a:pt x="2789" y="929"/>
                </a:lnTo>
                <a:lnTo>
                  <a:pt x="2789" y="929"/>
                </a:lnTo>
                <a:lnTo>
                  <a:pt x="2791" y="929"/>
                </a:lnTo>
                <a:lnTo>
                  <a:pt x="2793" y="929"/>
                </a:lnTo>
                <a:lnTo>
                  <a:pt x="2795" y="927"/>
                </a:lnTo>
                <a:lnTo>
                  <a:pt x="2797" y="927"/>
                </a:lnTo>
                <a:lnTo>
                  <a:pt x="2797" y="925"/>
                </a:lnTo>
                <a:lnTo>
                  <a:pt x="2799" y="925"/>
                </a:lnTo>
                <a:lnTo>
                  <a:pt x="2799" y="925"/>
                </a:lnTo>
                <a:lnTo>
                  <a:pt x="2804" y="925"/>
                </a:lnTo>
                <a:lnTo>
                  <a:pt x="2804" y="925"/>
                </a:lnTo>
                <a:lnTo>
                  <a:pt x="2806" y="925"/>
                </a:lnTo>
                <a:lnTo>
                  <a:pt x="2808" y="927"/>
                </a:lnTo>
                <a:lnTo>
                  <a:pt x="2806" y="927"/>
                </a:lnTo>
                <a:lnTo>
                  <a:pt x="2806" y="929"/>
                </a:lnTo>
                <a:lnTo>
                  <a:pt x="2804" y="929"/>
                </a:lnTo>
                <a:lnTo>
                  <a:pt x="2804" y="929"/>
                </a:lnTo>
                <a:lnTo>
                  <a:pt x="2806" y="933"/>
                </a:lnTo>
                <a:lnTo>
                  <a:pt x="2806" y="935"/>
                </a:lnTo>
                <a:lnTo>
                  <a:pt x="2806" y="935"/>
                </a:lnTo>
                <a:lnTo>
                  <a:pt x="2808" y="937"/>
                </a:lnTo>
                <a:lnTo>
                  <a:pt x="2808" y="941"/>
                </a:lnTo>
                <a:lnTo>
                  <a:pt x="2810" y="941"/>
                </a:lnTo>
                <a:lnTo>
                  <a:pt x="2810" y="941"/>
                </a:lnTo>
                <a:lnTo>
                  <a:pt x="2812" y="939"/>
                </a:lnTo>
                <a:lnTo>
                  <a:pt x="2812" y="937"/>
                </a:lnTo>
                <a:lnTo>
                  <a:pt x="2814" y="935"/>
                </a:lnTo>
                <a:lnTo>
                  <a:pt x="2814" y="933"/>
                </a:lnTo>
                <a:lnTo>
                  <a:pt x="2816" y="931"/>
                </a:lnTo>
                <a:lnTo>
                  <a:pt x="2816" y="931"/>
                </a:lnTo>
                <a:lnTo>
                  <a:pt x="2818" y="933"/>
                </a:lnTo>
                <a:lnTo>
                  <a:pt x="2820" y="933"/>
                </a:lnTo>
                <a:lnTo>
                  <a:pt x="2822" y="937"/>
                </a:lnTo>
                <a:lnTo>
                  <a:pt x="2824" y="939"/>
                </a:lnTo>
                <a:lnTo>
                  <a:pt x="2822" y="941"/>
                </a:lnTo>
                <a:lnTo>
                  <a:pt x="2824" y="944"/>
                </a:lnTo>
                <a:lnTo>
                  <a:pt x="2824" y="946"/>
                </a:lnTo>
                <a:lnTo>
                  <a:pt x="2829" y="950"/>
                </a:lnTo>
                <a:lnTo>
                  <a:pt x="2831" y="950"/>
                </a:lnTo>
                <a:lnTo>
                  <a:pt x="2833" y="950"/>
                </a:lnTo>
                <a:lnTo>
                  <a:pt x="2831" y="950"/>
                </a:lnTo>
                <a:lnTo>
                  <a:pt x="2829" y="950"/>
                </a:lnTo>
                <a:lnTo>
                  <a:pt x="2829" y="950"/>
                </a:lnTo>
                <a:lnTo>
                  <a:pt x="2829" y="950"/>
                </a:lnTo>
                <a:lnTo>
                  <a:pt x="2827" y="952"/>
                </a:lnTo>
                <a:lnTo>
                  <a:pt x="2829" y="952"/>
                </a:lnTo>
                <a:lnTo>
                  <a:pt x="2833" y="958"/>
                </a:lnTo>
                <a:lnTo>
                  <a:pt x="2835" y="958"/>
                </a:lnTo>
                <a:lnTo>
                  <a:pt x="2837" y="960"/>
                </a:lnTo>
                <a:lnTo>
                  <a:pt x="2839" y="962"/>
                </a:lnTo>
                <a:lnTo>
                  <a:pt x="2839" y="962"/>
                </a:lnTo>
                <a:lnTo>
                  <a:pt x="2839" y="962"/>
                </a:lnTo>
                <a:lnTo>
                  <a:pt x="2839" y="965"/>
                </a:lnTo>
                <a:lnTo>
                  <a:pt x="2839" y="965"/>
                </a:lnTo>
                <a:lnTo>
                  <a:pt x="2841" y="965"/>
                </a:lnTo>
                <a:lnTo>
                  <a:pt x="2843" y="965"/>
                </a:lnTo>
                <a:lnTo>
                  <a:pt x="2845" y="965"/>
                </a:lnTo>
                <a:lnTo>
                  <a:pt x="2848" y="965"/>
                </a:lnTo>
                <a:lnTo>
                  <a:pt x="2852" y="967"/>
                </a:lnTo>
                <a:lnTo>
                  <a:pt x="2856" y="969"/>
                </a:lnTo>
                <a:lnTo>
                  <a:pt x="2858" y="971"/>
                </a:lnTo>
                <a:lnTo>
                  <a:pt x="2862" y="973"/>
                </a:lnTo>
                <a:lnTo>
                  <a:pt x="2862" y="975"/>
                </a:lnTo>
                <a:lnTo>
                  <a:pt x="2864" y="975"/>
                </a:lnTo>
                <a:lnTo>
                  <a:pt x="2864" y="975"/>
                </a:lnTo>
                <a:lnTo>
                  <a:pt x="2858" y="973"/>
                </a:lnTo>
                <a:lnTo>
                  <a:pt x="2856" y="973"/>
                </a:lnTo>
                <a:lnTo>
                  <a:pt x="2854" y="973"/>
                </a:lnTo>
                <a:lnTo>
                  <a:pt x="2858" y="973"/>
                </a:lnTo>
                <a:lnTo>
                  <a:pt x="2862" y="975"/>
                </a:lnTo>
                <a:lnTo>
                  <a:pt x="2866" y="977"/>
                </a:lnTo>
                <a:lnTo>
                  <a:pt x="2871" y="979"/>
                </a:lnTo>
                <a:lnTo>
                  <a:pt x="2873" y="981"/>
                </a:lnTo>
                <a:lnTo>
                  <a:pt x="2877" y="983"/>
                </a:lnTo>
                <a:lnTo>
                  <a:pt x="2877" y="983"/>
                </a:lnTo>
                <a:lnTo>
                  <a:pt x="2877" y="983"/>
                </a:lnTo>
                <a:lnTo>
                  <a:pt x="2877" y="983"/>
                </a:lnTo>
                <a:lnTo>
                  <a:pt x="2877" y="983"/>
                </a:lnTo>
                <a:lnTo>
                  <a:pt x="2877" y="983"/>
                </a:lnTo>
                <a:lnTo>
                  <a:pt x="2877" y="983"/>
                </a:lnTo>
                <a:lnTo>
                  <a:pt x="2881" y="986"/>
                </a:lnTo>
                <a:lnTo>
                  <a:pt x="2885" y="990"/>
                </a:lnTo>
                <a:lnTo>
                  <a:pt x="2885" y="992"/>
                </a:lnTo>
                <a:lnTo>
                  <a:pt x="2887" y="992"/>
                </a:lnTo>
                <a:lnTo>
                  <a:pt x="2889" y="994"/>
                </a:lnTo>
                <a:lnTo>
                  <a:pt x="2892" y="994"/>
                </a:lnTo>
                <a:lnTo>
                  <a:pt x="2892" y="996"/>
                </a:lnTo>
                <a:lnTo>
                  <a:pt x="2892" y="998"/>
                </a:lnTo>
                <a:lnTo>
                  <a:pt x="2889" y="998"/>
                </a:lnTo>
                <a:lnTo>
                  <a:pt x="2889" y="1000"/>
                </a:lnTo>
                <a:lnTo>
                  <a:pt x="2889" y="1002"/>
                </a:lnTo>
                <a:lnTo>
                  <a:pt x="2889" y="1004"/>
                </a:lnTo>
                <a:lnTo>
                  <a:pt x="2889" y="1006"/>
                </a:lnTo>
                <a:lnTo>
                  <a:pt x="2889" y="1009"/>
                </a:lnTo>
                <a:lnTo>
                  <a:pt x="2889" y="1011"/>
                </a:lnTo>
                <a:lnTo>
                  <a:pt x="2887" y="1013"/>
                </a:lnTo>
                <a:lnTo>
                  <a:pt x="2887" y="1015"/>
                </a:lnTo>
                <a:lnTo>
                  <a:pt x="2889" y="1017"/>
                </a:lnTo>
                <a:lnTo>
                  <a:pt x="2889" y="1017"/>
                </a:lnTo>
                <a:lnTo>
                  <a:pt x="2889" y="1019"/>
                </a:lnTo>
                <a:lnTo>
                  <a:pt x="2889" y="1017"/>
                </a:lnTo>
                <a:lnTo>
                  <a:pt x="2887" y="1017"/>
                </a:lnTo>
                <a:lnTo>
                  <a:pt x="2887" y="1017"/>
                </a:lnTo>
                <a:lnTo>
                  <a:pt x="2887" y="1019"/>
                </a:lnTo>
                <a:lnTo>
                  <a:pt x="2889" y="1019"/>
                </a:lnTo>
                <a:lnTo>
                  <a:pt x="2889" y="1021"/>
                </a:lnTo>
                <a:lnTo>
                  <a:pt x="2896" y="1023"/>
                </a:lnTo>
                <a:lnTo>
                  <a:pt x="2898" y="1027"/>
                </a:lnTo>
                <a:lnTo>
                  <a:pt x="2898" y="1027"/>
                </a:lnTo>
                <a:lnTo>
                  <a:pt x="2898" y="1030"/>
                </a:lnTo>
                <a:lnTo>
                  <a:pt x="2900" y="1032"/>
                </a:lnTo>
                <a:lnTo>
                  <a:pt x="2900" y="1032"/>
                </a:lnTo>
                <a:lnTo>
                  <a:pt x="2902" y="1036"/>
                </a:lnTo>
                <a:lnTo>
                  <a:pt x="2904" y="1038"/>
                </a:lnTo>
                <a:lnTo>
                  <a:pt x="2906" y="1038"/>
                </a:lnTo>
                <a:lnTo>
                  <a:pt x="2908" y="1040"/>
                </a:lnTo>
                <a:lnTo>
                  <a:pt x="2908" y="1040"/>
                </a:lnTo>
                <a:lnTo>
                  <a:pt x="2908" y="1042"/>
                </a:lnTo>
                <a:lnTo>
                  <a:pt x="2910" y="1040"/>
                </a:lnTo>
                <a:lnTo>
                  <a:pt x="2912" y="1040"/>
                </a:lnTo>
                <a:lnTo>
                  <a:pt x="2912" y="1040"/>
                </a:lnTo>
                <a:lnTo>
                  <a:pt x="2915" y="1040"/>
                </a:lnTo>
                <a:lnTo>
                  <a:pt x="2915" y="1042"/>
                </a:lnTo>
                <a:lnTo>
                  <a:pt x="2915" y="1042"/>
                </a:lnTo>
                <a:lnTo>
                  <a:pt x="2915" y="1042"/>
                </a:lnTo>
                <a:lnTo>
                  <a:pt x="2912" y="1044"/>
                </a:lnTo>
                <a:lnTo>
                  <a:pt x="2910" y="1042"/>
                </a:lnTo>
                <a:lnTo>
                  <a:pt x="2908" y="1042"/>
                </a:lnTo>
                <a:lnTo>
                  <a:pt x="2908" y="1044"/>
                </a:lnTo>
                <a:lnTo>
                  <a:pt x="2908" y="1044"/>
                </a:lnTo>
                <a:lnTo>
                  <a:pt x="2910" y="1044"/>
                </a:lnTo>
                <a:lnTo>
                  <a:pt x="2912" y="1046"/>
                </a:lnTo>
                <a:lnTo>
                  <a:pt x="2912" y="1050"/>
                </a:lnTo>
                <a:lnTo>
                  <a:pt x="2915" y="1053"/>
                </a:lnTo>
                <a:lnTo>
                  <a:pt x="2915" y="1053"/>
                </a:lnTo>
                <a:lnTo>
                  <a:pt x="2917" y="1053"/>
                </a:lnTo>
                <a:lnTo>
                  <a:pt x="2917" y="1050"/>
                </a:lnTo>
                <a:lnTo>
                  <a:pt x="2917" y="1050"/>
                </a:lnTo>
                <a:lnTo>
                  <a:pt x="2917" y="1050"/>
                </a:lnTo>
                <a:lnTo>
                  <a:pt x="2917" y="1050"/>
                </a:lnTo>
                <a:lnTo>
                  <a:pt x="2919" y="1053"/>
                </a:lnTo>
                <a:lnTo>
                  <a:pt x="2921" y="1053"/>
                </a:lnTo>
                <a:lnTo>
                  <a:pt x="2921" y="1053"/>
                </a:lnTo>
                <a:lnTo>
                  <a:pt x="2923" y="1053"/>
                </a:lnTo>
                <a:lnTo>
                  <a:pt x="2923" y="1053"/>
                </a:lnTo>
                <a:lnTo>
                  <a:pt x="2925" y="1050"/>
                </a:lnTo>
                <a:lnTo>
                  <a:pt x="2929" y="1053"/>
                </a:lnTo>
                <a:lnTo>
                  <a:pt x="2931" y="1053"/>
                </a:lnTo>
                <a:lnTo>
                  <a:pt x="2931" y="1053"/>
                </a:lnTo>
                <a:lnTo>
                  <a:pt x="2933" y="1050"/>
                </a:lnTo>
                <a:lnTo>
                  <a:pt x="2936" y="1053"/>
                </a:lnTo>
                <a:lnTo>
                  <a:pt x="2938" y="1053"/>
                </a:lnTo>
                <a:lnTo>
                  <a:pt x="2938" y="1055"/>
                </a:lnTo>
                <a:lnTo>
                  <a:pt x="2938" y="1055"/>
                </a:lnTo>
                <a:lnTo>
                  <a:pt x="2940" y="1055"/>
                </a:lnTo>
                <a:lnTo>
                  <a:pt x="2942" y="1055"/>
                </a:lnTo>
                <a:lnTo>
                  <a:pt x="2942" y="1055"/>
                </a:lnTo>
                <a:lnTo>
                  <a:pt x="2942" y="1055"/>
                </a:lnTo>
                <a:lnTo>
                  <a:pt x="2944" y="1055"/>
                </a:lnTo>
                <a:lnTo>
                  <a:pt x="2944" y="1057"/>
                </a:lnTo>
                <a:lnTo>
                  <a:pt x="2944" y="1057"/>
                </a:lnTo>
                <a:lnTo>
                  <a:pt x="2942" y="1057"/>
                </a:lnTo>
                <a:lnTo>
                  <a:pt x="2940" y="1057"/>
                </a:lnTo>
                <a:lnTo>
                  <a:pt x="2940" y="1057"/>
                </a:lnTo>
                <a:lnTo>
                  <a:pt x="2940" y="1059"/>
                </a:lnTo>
                <a:lnTo>
                  <a:pt x="2940" y="1059"/>
                </a:lnTo>
                <a:lnTo>
                  <a:pt x="2940" y="1059"/>
                </a:lnTo>
                <a:lnTo>
                  <a:pt x="2938" y="1059"/>
                </a:lnTo>
                <a:lnTo>
                  <a:pt x="2938" y="1057"/>
                </a:lnTo>
                <a:lnTo>
                  <a:pt x="2933" y="1057"/>
                </a:lnTo>
                <a:lnTo>
                  <a:pt x="2929" y="1055"/>
                </a:lnTo>
                <a:lnTo>
                  <a:pt x="2925" y="1053"/>
                </a:lnTo>
                <a:lnTo>
                  <a:pt x="2923" y="1053"/>
                </a:lnTo>
                <a:lnTo>
                  <a:pt x="2923" y="1053"/>
                </a:lnTo>
                <a:lnTo>
                  <a:pt x="2921" y="1055"/>
                </a:lnTo>
                <a:lnTo>
                  <a:pt x="2921" y="1055"/>
                </a:lnTo>
                <a:lnTo>
                  <a:pt x="2919" y="1055"/>
                </a:lnTo>
                <a:lnTo>
                  <a:pt x="2919" y="1055"/>
                </a:lnTo>
                <a:lnTo>
                  <a:pt x="2917" y="1057"/>
                </a:lnTo>
                <a:lnTo>
                  <a:pt x="2915" y="1059"/>
                </a:lnTo>
                <a:lnTo>
                  <a:pt x="2915" y="1061"/>
                </a:lnTo>
                <a:lnTo>
                  <a:pt x="2915" y="1061"/>
                </a:lnTo>
                <a:lnTo>
                  <a:pt x="2915" y="1061"/>
                </a:lnTo>
                <a:lnTo>
                  <a:pt x="2917" y="1061"/>
                </a:lnTo>
                <a:lnTo>
                  <a:pt x="2917" y="1063"/>
                </a:lnTo>
                <a:lnTo>
                  <a:pt x="2919" y="1063"/>
                </a:lnTo>
                <a:lnTo>
                  <a:pt x="2921" y="1065"/>
                </a:lnTo>
                <a:lnTo>
                  <a:pt x="2921" y="1067"/>
                </a:lnTo>
                <a:lnTo>
                  <a:pt x="2923" y="1069"/>
                </a:lnTo>
                <a:lnTo>
                  <a:pt x="2921" y="1071"/>
                </a:lnTo>
                <a:lnTo>
                  <a:pt x="2921" y="1074"/>
                </a:lnTo>
                <a:lnTo>
                  <a:pt x="2923" y="1078"/>
                </a:lnTo>
                <a:lnTo>
                  <a:pt x="2925" y="1080"/>
                </a:lnTo>
                <a:lnTo>
                  <a:pt x="2925" y="1078"/>
                </a:lnTo>
                <a:lnTo>
                  <a:pt x="2925" y="1076"/>
                </a:lnTo>
                <a:lnTo>
                  <a:pt x="2925" y="1076"/>
                </a:lnTo>
                <a:lnTo>
                  <a:pt x="2927" y="1074"/>
                </a:lnTo>
                <a:lnTo>
                  <a:pt x="2927" y="1074"/>
                </a:lnTo>
                <a:lnTo>
                  <a:pt x="2929" y="1076"/>
                </a:lnTo>
                <a:lnTo>
                  <a:pt x="2929" y="1076"/>
                </a:lnTo>
                <a:lnTo>
                  <a:pt x="2929" y="1076"/>
                </a:lnTo>
                <a:lnTo>
                  <a:pt x="2931" y="1080"/>
                </a:lnTo>
                <a:lnTo>
                  <a:pt x="2931" y="1080"/>
                </a:lnTo>
                <a:lnTo>
                  <a:pt x="2931" y="1082"/>
                </a:lnTo>
                <a:lnTo>
                  <a:pt x="2933" y="1084"/>
                </a:lnTo>
                <a:lnTo>
                  <a:pt x="2933" y="1084"/>
                </a:lnTo>
                <a:lnTo>
                  <a:pt x="2933" y="1082"/>
                </a:lnTo>
                <a:lnTo>
                  <a:pt x="2936" y="1078"/>
                </a:lnTo>
                <a:lnTo>
                  <a:pt x="2938" y="1078"/>
                </a:lnTo>
                <a:lnTo>
                  <a:pt x="2938" y="1078"/>
                </a:lnTo>
                <a:lnTo>
                  <a:pt x="2938" y="1080"/>
                </a:lnTo>
                <a:lnTo>
                  <a:pt x="2940" y="1082"/>
                </a:lnTo>
                <a:lnTo>
                  <a:pt x="2942" y="1084"/>
                </a:lnTo>
                <a:lnTo>
                  <a:pt x="2942" y="1084"/>
                </a:lnTo>
                <a:lnTo>
                  <a:pt x="2944" y="1084"/>
                </a:lnTo>
                <a:lnTo>
                  <a:pt x="2942" y="1082"/>
                </a:lnTo>
                <a:lnTo>
                  <a:pt x="2942" y="1080"/>
                </a:lnTo>
                <a:lnTo>
                  <a:pt x="2942" y="1078"/>
                </a:lnTo>
                <a:lnTo>
                  <a:pt x="2942" y="1078"/>
                </a:lnTo>
                <a:lnTo>
                  <a:pt x="2942" y="1074"/>
                </a:lnTo>
                <a:lnTo>
                  <a:pt x="2940" y="1069"/>
                </a:lnTo>
                <a:lnTo>
                  <a:pt x="2938" y="1067"/>
                </a:lnTo>
                <a:lnTo>
                  <a:pt x="2938" y="1065"/>
                </a:lnTo>
                <a:lnTo>
                  <a:pt x="2938" y="1065"/>
                </a:lnTo>
                <a:lnTo>
                  <a:pt x="2940" y="1065"/>
                </a:lnTo>
                <a:lnTo>
                  <a:pt x="2940" y="1065"/>
                </a:lnTo>
                <a:lnTo>
                  <a:pt x="2942" y="1067"/>
                </a:lnTo>
                <a:lnTo>
                  <a:pt x="2942" y="1067"/>
                </a:lnTo>
                <a:lnTo>
                  <a:pt x="2942" y="1069"/>
                </a:lnTo>
                <a:lnTo>
                  <a:pt x="2944" y="1069"/>
                </a:lnTo>
                <a:lnTo>
                  <a:pt x="2944" y="1069"/>
                </a:lnTo>
                <a:lnTo>
                  <a:pt x="2944" y="1069"/>
                </a:lnTo>
                <a:lnTo>
                  <a:pt x="2948" y="1067"/>
                </a:lnTo>
                <a:lnTo>
                  <a:pt x="2948" y="1067"/>
                </a:lnTo>
                <a:lnTo>
                  <a:pt x="2948" y="1067"/>
                </a:lnTo>
                <a:lnTo>
                  <a:pt x="2946" y="1065"/>
                </a:lnTo>
                <a:lnTo>
                  <a:pt x="2946" y="1065"/>
                </a:lnTo>
                <a:lnTo>
                  <a:pt x="2946" y="1065"/>
                </a:lnTo>
                <a:lnTo>
                  <a:pt x="2944" y="1065"/>
                </a:lnTo>
                <a:lnTo>
                  <a:pt x="2944" y="1065"/>
                </a:lnTo>
                <a:lnTo>
                  <a:pt x="2944" y="1063"/>
                </a:lnTo>
                <a:lnTo>
                  <a:pt x="2944" y="1061"/>
                </a:lnTo>
                <a:lnTo>
                  <a:pt x="2942" y="1061"/>
                </a:lnTo>
                <a:lnTo>
                  <a:pt x="2942" y="1061"/>
                </a:lnTo>
                <a:lnTo>
                  <a:pt x="2942" y="1059"/>
                </a:lnTo>
                <a:lnTo>
                  <a:pt x="2942" y="1059"/>
                </a:lnTo>
                <a:lnTo>
                  <a:pt x="2944" y="1059"/>
                </a:lnTo>
                <a:lnTo>
                  <a:pt x="2946" y="1059"/>
                </a:lnTo>
                <a:lnTo>
                  <a:pt x="2948" y="1057"/>
                </a:lnTo>
                <a:lnTo>
                  <a:pt x="2948" y="1057"/>
                </a:lnTo>
                <a:lnTo>
                  <a:pt x="2950" y="1059"/>
                </a:lnTo>
                <a:lnTo>
                  <a:pt x="2952" y="1061"/>
                </a:lnTo>
                <a:lnTo>
                  <a:pt x="2954" y="1061"/>
                </a:lnTo>
                <a:lnTo>
                  <a:pt x="2954" y="1063"/>
                </a:lnTo>
                <a:lnTo>
                  <a:pt x="2956" y="1063"/>
                </a:lnTo>
                <a:lnTo>
                  <a:pt x="2956" y="1063"/>
                </a:lnTo>
                <a:lnTo>
                  <a:pt x="2956" y="1061"/>
                </a:lnTo>
                <a:lnTo>
                  <a:pt x="2956" y="1061"/>
                </a:lnTo>
                <a:lnTo>
                  <a:pt x="2956" y="1059"/>
                </a:lnTo>
                <a:lnTo>
                  <a:pt x="2956" y="1057"/>
                </a:lnTo>
                <a:lnTo>
                  <a:pt x="2956" y="1055"/>
                </a:lnTo>
                <a:lnTo>
                  <a:pt x="2954" y="1053"/>
                </a:lnTo>
                <a:lnTo>
                  <a:pt x="2952" y="1053"/>
                </a:lnTo>
                <a:lnTo>
                  <a:pt x="2950" y="1053"/>
                </a:lnTo>
                <a:lnTo>
                  <a:pt x="2950" y="1050"/>
                </a:lnTo>
                <a:lnTo>
                  <a:pt x="2946" y="1048"/>
                </a:lnTo>
                <a:lnTo>
                  <a:pt x="2944" y="1046"/>
                </a:lnTo>
                <a:lnTo>
                  <a:pt x="2944" y="1046"/>
                </a:lnTo>
                <a:lnTo>
                  <a:pt x="2942" y="1046"/>
                </a:lnTo>
                <a:lnTo>
                  <a:pt x="2938" y="1044"/>
                </a:lnTo>
                <a:lnTo>
                  <a:pt x="2936" y="1044"/>
                </a:lnTo>
                <a:lnTo>
                  <a:pt x="2936" y="1044"/>
                </a:lnTo>
                <a:lnTo>
                  <a:pt x="2936" y="1044"/>
                </a:lnTo>
                <a:lnTo>
                  <a:pt x="2936" y="1044"/>
                </a:lnTo>
                <a:lnTo>
                  <a:pt x="2936" y="1042"/>
                </a:lnTo>
                <a:lnTo>
                  <a:pt x="2938" y="1042"/>
                </a:lnTo>
                <a:lnTo>
                  <a:pt x="2940" y="1042"/>
                </a:lnTo>
                <a:lnTo>
                  <a:pt x="2942" y="1040"/>
                </a:lnTo>
                <a:lnTo>
                  <a:pt x="2940" y="1040"/>
                </a:lnTo>
                <a:lnTo>
                  <a:pt x="2940" y="1040"/>
                </a:lnTo>
                <a:lnTo>
                  <a:pt x="2940" y="1038"/>
                </a:lnTo>
                <a:lnTo>
                  <a:pt x="2938" y="1038"/>
                </a:lnTo>
                <a:lnTo>
                  <a:pt x="2940" y="1036"/>
                </a:lnTo>
                <a:lnTo>
                  <a:pt x="2942" y="1036"/>
                </a:lnTo>
                <a:lnTo>
                  <a:pt x="2944" y="1038"/>
                </a:lnTo>
                <a:lnTo>
                  <a:pt x="2944" y="1038"/>
                </a:lnTo>
                <a:lnTo>
                  <a:pt x="2942" y="1040"/>
                </a:lnTo>
                <a:lnTo>
                  <a:pt x="2944" y="1040"/>
                </a:lnTo>
                <a:lnTo>
                  <a:pt x="2944" y="1040"/>
                </a:lnTo>
                <a:lnTo>
                  <a:pt x="2946" y="1038"/>
                </a:lnTo>
                <a:lnTo>
                  <a:pt x="2946" y="1036"/>
                </a:lnTo>
                <a:lnTo>
                  <a:pt x="2944" y="1036"/>
                </a:lnTo>
                <a:lnTo>
                  <a:pt x="2942" y="1034"/>
                </a:lnTo>
                <a:lnTo>
                  <a:pt x="2940" y="1032"/>
                </a:lnTo>
                <a:lnTo>
                  <a:pt x="2940" y="1032"/>
                </a:lnTo>
                <a:lnTo>
                  <a:pt x="2938" y="1027"/>
                </a:lnTo>
                <a:lnTo>
                  <a:pt x="2936" y="1023"/>
                </a:lnTo>
                <a:lnTo>
                  <a:pt x="2936" y="1023"/>
                </a:lnTo>
                <a:lnTo>
                  <a:pt x="2936" y="1019"/>
                </a:lnTo>
                <a:lnTo>
                  <a:pt x="2936" y="1019"/>
                </a:lnTo>
                <a:lnTo>
                  <a:pt x="2936" y="1017"/>
                </a:lnTo>
                <a:lnTo>
                  <a:pt x="2936" y="1017"/>
                </a:lnTo>
                <a:lnTo>
                  <a:pt x="2938" y="1015"/>
                </a:lnTo>
                <a:lnTo>
                  <a:pt x="2938" y="1015"/>
                </a:lnTo>
                <a:lnTo>
                  <a:pt x="2940" y="1015"/>
                </a:lnTo>
                <a:lnTo>
                  <a:pt x="2940" y="1015"/>
                </a:lnTo>
                <a:lnTo>
                  <a:pt x="2940" y="1017"/>
                </a:lnTo>
                <a:lnTo>
                  <a:pt x="2940" y="1017"/>
                </a:lnTo>
                <a:lnTo>
                  <a:pt x="2942" y="1019"/>
                </a:lnTo>
                <a:lnTo>
                  <a:pt x="2946" y="1021"/>
                </a:lnTo>
                <a:lnTo>
                  <a:pt x="2946" y="1023"/>
                </a:lnTo>
                <a:lnTo>
                  <a:pt x="2946" y="1025"/>
                </a:lnTo>
                <a:lnTo>
                  <a:pt x="2950" y="1025"/>
                </a:lnTo>
                <a:lnTo>
                  <a:pt x="2950" y="1025"/>
                </a:lnTo>
                <a:lnTo>
                  <a:pt x="2950" y="1025"/>
                </a:lnTo>
                <a:lnTo>
                  <a:pt x="2948" y="1023"/>
                </a:lnTo>
                <a:lnTo>
                  <a:pt x="2948" y="1023"/>
                </a:lnTo>
                <a:lnTo>
                  <a:pt x="2946" y="1021"/>
                </a:lnTo>
                <a:lnTo>
                  <a:pt x="2948" y="1019"/>
                </a:lnTo>
                <a:lnTo>
                  <a:pt x="2950" y="1021"/>
                </a:lnTo>
                <a:lnTo>
                  <a:pt x="2952" y="1023"/>
                </a:lnTo>
                <a:lnTo>
                  <a:pt x="2954" y="1025"/>
                </a:lnTo>
                <a:lnTo>
                  <a:pt x="2954" y="1025"/>
                </a:lnTo>
                <a:lnTo>
                  <a:pt x="2954" y="1023"/>
                </a:lnTo>
                <a:lnTo>
                  <a:pt x="2954" y="1023"/>
                </a:lnTo>
                <a:lnTo>
                  <a:pt x="2954" y="1021"/>
                </a:lnTo>
                <a:lnTo>
                  <a:pt x="2952" y="1021"/>
                </a:lnTo>
                <a:lnTo>
                  <a:pt x="2952" y="1019"/>
                </a:lnTo>
                <a:lnTo>
                  <a:pt x="2952" y="1019"/>
                </a:lnTo>
                <a:lnTo>
                  <a:pt x="2952" y="1019"/>
                </a:lnTo>
                <a:lnTo>
                  <a:pt x="2954" y="1019"/>
                </a:lnTo>
                <a:lnTo>
                  <a:pt x="2956" y="1019"/>
                </a:lnTo>
                <a:lnTo>
                  <a:pt x="2959" y="1019"/>
                </a:lnTo>
                <a:lnTo>
                  <a:pt x="2959" y="1021"/>
                </a:lnTo>
                <a:lnTo>
                  <a:pt x="2961" y="1021"/>
                </a:lnTo>
                <a:lnTo>
                  <a:pt x="2961" y="1021"/>
                </a:lnTo>
                <a:lnTo>
                  <a:pt x="2959" y="1019"/>
                </a:lnTo>
                <a:lnTo>
                  <a:pt x="2956" y="1017"/>
                </a:lnTo>
                <a:lnTo>
                  <a:pt x="2954" y="1017"/>
                </a:lnTo>
                <a:lnTo>
                  <a:pt x="2954" y="1017"/>
                </a:lnTo>
                <a:lnTo>
                  <a:pt x="2952" y="1017"/>
                </a:lnTo>
                <a:lnTo>
                  <a:pt x="2954" y="1015"/>
                </a:lnTo>
                <a:lnTo>
                  <a:pt x="2952" y="1015"/>
                </a:lnTo>
                <a:lnTo>
                  <a:pt x="2952" y="1013"/>
                </a:lnTo>
                <a:lnTo>
                  <a:pt x="2952" y="1013"/>
                </a:lnTo>
                <a:lnTo>
                  <a:pt x="2954" y="1013"/>
                </a:lnTo>
                <a:lnTo>
                  <a:pt x="2956" y="1013"/>
                </a:lnTo>
                <a:lnTo>
                  <a:pt x="2959" y="1011"/>
                </a:lnTo>
                <a:lnTo>
                  <a:pt x="2961" y="1009"/>
                </a:lnTo>
                <a:lnTo>
                  <a:pt x="2963" y="1009"/>
                </a:lnTo>
                <a:lnTo>
                  <a:pt x="2963" y="1009"/>
                </a:lnTo>
                <a:lnTo>
                  <a:pt x="2965" y="1011"/>
                </a:lnTo>
                <a:lnTo>
                  <a:pt x="2967" y="1011"/>
                </a:lnTo>
                <a:lnTo>
                  <a:pt x="2969" y="1009"/>
                </a:lnTo>
                <a:lnTo>
                  <a:pt x="2971" y="1009"/>
                </a:lnTo>
                <a:lnTo>
                  <a:pt x="2973" y="1009"/>
                </a:lnTo>
                <a:lnTo>
                  <a:pt x="2975" y="1009"/>
                </a:lnTo>
                <a:lnTo>
                  <a:pt x="2977" y="1009"/>
                </a:lnTo>
                <a:lnTo>
                  <a:pt x="2982" y="1011"/>
                </a:lnTo>
                <a:lnTo>
                  <a:pt x="2984" y="1011"/>
                </a:lnTo>
                <a:lnTo>
                  <a:pt x="2986" y="1013"/>
                </a:lnTo>
                <a:lnTo>
                  <a:pt x="2986" y="1013"/>
                </a:lnTo>
                <a:lnTo>
                  <a:pt x="2986" y="1015"/>
                </a:lnTo>
                <a:lnTo>
                  <a:pt x="2988" y="1015"/>
                </a:lnTo>
                <a:lnTo>
                  <a:pt x="2990" y="1015"/>
                </a:lnTo>
                <a:lnTo>
                  <a:pt x="2992" y="1015"/>
                </a:lnTo>
                <a:lnTo>
                  <a:pt x="2996" y="1015"/>
                </a:lnTo>
                <a:lnTo>
                  <a:pt x="2994" y="1015"/>
                </a:lnTo>
                <a:lnTo>
                  <a:pt x="2990" y="1017"/>
                </a:lnTo>
                <a:lnTo>
                  <a:pt x="2990" y="1017"/>
                </a:lnTo>
                <a:lnTo>
                  <a:pt x="2988" y="1019"/>
                </a:lnTo>
                <a:lnTo>
                  <a:pt x="2988" y="1021"/>
                </a:lnTo>
                <a:lnTo>
                  <a:pt x="2988" y="1021"/>
                </a:lnTo>
                <a:lnTo>
                  <a:pt x="2988" y="1021"/>
                </a:lnTo>
                <a:lnTo>
                  <a:pt x="2988" y="1023"/>
                </a:lnTo>
                <a:lnTo>
                  <a:pt x="2988" y="1023"/>
                </a:lnTo>
                <a:lnTo>
                  <a:pt x="2990" y="1023"/>
                </a:lnTo>
                <a:lnTo>
                  <a:pt x="2992" y="1021"/>
                </a:lnTo>
                <a:lnTo>
                  <a:pt x="2996" y="1017"/>
                </a:lnTo>
                <a:lnTo>
                  <a:pt x="2998" y="1015"/>
                </a:lnTo>
                <a:lnTo>
                  <a:pt x="3003" y="1013"/>
                </a:lnTo>
                <a:lnTo>
                  <a:pt x="3005" y="1011"/>
                </a:lnTo>
                <a:lnTo>
                  <a:pt x="3007" y="1009"/>
                </a:lnTo>
                <a:lnTo>
                  <a:pt x="3009" y="1006"/>
                </a:lnTo>
                <a:lnTo>
                  <a:pt x="3013" y="1009"/>
                </a:lnTo>
                <a:lnTo>
                  <a:pt x="3015" y="1006"/>
                </a:lnTo>
                <a:lnTo>
                  <a:pt x="3015" y="1006"/>
                </a:lnTo>
                <a:lnTo>
                  <a:pt x="3017" y="1006"/>
                </a:lnTo>
                <a:lnTo>
                  <a:pt x="3026" y="1009"/>
                </a:lnTo>
                <a:lnTo>
                  <a:pt x="3028" y="1006"/>
                </a:lnTo>
                <a:lnTo>
                  <a:pt x="3028" y="1006"/>
                </a:lnTo>
                <a:lnTo>
                  <a:pt x="3028" y="1004"/>
                </a:lnTo>
                <a:lnTo>
                  <a:pt x="3028" y="1004"/>
                </a:lnTo>
                <a:lnTo>
                  <a:pt x="3028" y="1002"/>
                </a:lnTo>
                <a:lnTo>
                  <a:pt x="3019" y="1000"/>
                </a:lnTo>
                <a:lnTo>
                  <a:pt x="3017" y="998"/>
                </a:lnTo>
                <a:lnTo>
                  <a:pt x="3013" y="996"/>
                </a:lnTo>
                <a:lnTo>
                  <a:pt x="3013" y="994"/>
                </a:lnTo>
                <a:lnTo>
                  <a:pt x="3013" y="992"/>
                </a:lnTo>
                <a:lnTo>
                  <a:pt x="3013" y="990"/>
                </a:lnTo>
                <a:lnTo>
                  <a:pt x="3011" y="988"/>
                </a:lnTo>
                <a:lnTo>
                  <a:pt x="3009" y="983"/>
                </a:lnTo>
                <a:lnTo>
                  <a:pt x="3009" y="983"/>
                </a:lnTo>
                <a:lnTo>
                  <a:pt x="3007" y="981"/>
                </a:lnTo>
                <a:lnTo>
                  <a:pt x="3009" y="979"/>
                </a:lnTo>
                <a:lnTo>
                  <a:pt x="3011" y="977"/>
                </a:lnTo>
                <a:lnTo>
                  <a:pt x="3011" y="977"/>
                </a:lnTo>
                <a:lnTo>
                  <a:pt x="3011" y="973"/>
                </a:lnTo>
                <a:lnTo>
                  <a:pt x="3013" y="971"/>
                </a:lnTo>
                <a:lnTo>
                  <a:pt x="3013" y="969"/>
                </a:lnTo>
                <a:lnTo>
                  <a:pt x="3013" y="969"/>
                </a:lnTo>
                <a:lnTo>
                  <a:pt x="3015" y="967"/>
                </a:lnTo>
                <a:lnTo>
                  <a:pt x="3017" y="967"/>
                </a:lnTo>
                <a:lnTo>
                  <a:pt x="3019" y="967"/>
                </a:lnTo>
                <a:lnTo>
                  <a:pt x="3021" y="965"/>
                </a:lnTo>
                <a:lnTo>
                  <a:pt x="3021" y="960"/>
                </a:lnTo>
                <a:lnTo>
                  <a:pt x="3021" y="958"/>
                </a:lnTo>
                <a:lnTo>
                  <a:pt x="3024" y="956"/>
                </a:lnTo>
                <a:lnTo>
                  <a:pt x="3024" y="950"/>
                </a:lnTo>
                <a:lnTo>
                  <a:pt x="3024" y="950"/>
                </a:lnTo>
                <a:lnTo>
                  <a:pt x="3026" y="946"/>
                </a:lnTo>
                <a:lnTo>
                  <a:pt x="3026" y="946"/>
                </a:lnTo>
                <a:lnTo>
                  <a:pt x="3026" y="946"/>
                </a:lnTo>
                <a:lnTo>
                  <a:pt x="3026" y="946"/>
                </a:lnTo>
                <a:lnTo>
                  <a:pt x="3026" y="944"/>
                </a:lnTo>
                <a:lnTo>
                  <a:pt x="3026" y="944"/>
                </a:lnTo>
                <a:lnTo>
                  <a:pt x="3026" y="941"/>
                </a:lnTo>
                <a:lnTo>
                  <a:pt x="3028" y="941"/>
                </a:lnTo>
                <a:lnTo>
                  <a:pt x="3026" y="939"/>
                </a:lnTo>
                <a:lnTo>
                  <a:pt x="3028" y="939"/>
                </a:lnTo>
                <a:lnTo>
                  <a:pt x="3028" y="937"/>
                </a:lnTo>
                <a:lnTo>
                  <a:pt x="3030" y="939"/>
                </a:lnTo>
                <a:lnTo>
                  <a:pt x="3028" y="939"/>
                </a:lnTo>
                <a:lnTo>
                  <a:pt x="3030" y="939"/>
                </a:lnTo>
                <a:lnTo>
                  <a:pt x="3030" y="941"/>
                </a:lnTo>
                <a:lnTo>
                  <a:pt x="3028" y="941"/>
                </a:lnTo>
                <a:lnTo>
                  <a:pt x="3036" y="941"/>
                </a:lnTo>
                <a:lnTo>
                  <a:pt x="3036" y="939"/>
                </a:lnTo>
                <a:lnTo>
                  <a:pt x="3036" y="937"/>
                </a:lnTo>
                <a:lnTo>
                  <a:pt x="3038" y="935"/>
                </a:lnTo>
                <a:lnTo>
                  <a:pt x="3038" y="935"/>
                </a:lnTo>
                <a:lnTo>
                  <a:pt x="3038" y="933"/>
                </a:lnTo>
                <a:lnTo>
                  <a:pt x="3038" y="931"/>
                </a:lnTo>
                <a:lnTo>
                  <a:pt x="3038" y="929"/>
                </a:lnTo>
                <a:lnTo>
                  <a:pt x="3036" y="927"/>
                </a:lnTo>
                <a:lnTo>
                  <a:pt x="3036" y="927"/>
                </a:lnTo>
                <a:lnTo>
                  <a:pt x="3036" y="925"/>
                </a:lnTo>
                <a:lnTo>
                  <a:pt x="3038" y="925"/>
                </a:lnTo>
                <a:lnTo>
                  <a:pt x="3040" y="925"/>
                </a:lnTo>
                <a:lnTo>
                  <a:pt x="3040" y="925"/>
                </a:lnTo>
                <a:lnTo>
                  <a:pt x="3042" y="925"/>
                </a:lnTo>
                <a:lnTo>
                  <a:pt x="3044" y="923"/>
                </a:lnTo>
                <a:lnTo>
                  <a:pt x="3044" y="923"/>
                </a:lnTo>
                <a:lnTo>
                  <a:pt x="3049" y="918"/>
                </a:lnTo>
                <a:lnTo>
                  <a:pt x="3051" y="918"/>
                </a:lnTo>
                <a:lnTo>
                  <a:pt x="3053" y="916"/>
                </a:lnTo>
                <a:lnTo>
                  <a:pt x="3053" y="914"/>
                </a:lnTo>
                <a:lnTo>
                  <a:pt x="3053" y="914"/>
                </a:lnTo>
                <a:lnTo>
                  <a:pt x="3053" y="912"/>
                </a:lnTo>
                <a:lnTo>
                  <a:pt x="3053" y="910"/>
                </a:lnTo>
                <a:lnTo>
                  <a:pt x="3059" y="908"/>
                </a:lnTo>
                <a:lnTo>
                  <a:pt x="3061" y="910"/>
                </a:lnTo>
                <a:lnTo>
                  <a:pt x="3063" y="908"/>
                </a:lnTo>
                <a:lnTo>
                  <a:pt x="3063" y="906"/>
                </a:lnTo>
                <a:lnTo>
                  <a:pt x="3065" y="906"/>
                </a:lnTo>
                <a:lnTo>
                  <a:pt x="3065" y="908"/>
                </a:lnTo>
                <a:lnTo>
                  <a:pt x="3065" y="908"/>
                </a:lnTo>
                <a:lnTo>
                  <a:pt x="3068" y="908"/>
                </a:lnTo>
                <a:lnTo>
                  <a:pt x="3070" y="908"/>
                </a:lnTo>
                <a:lnTo>
                  <a:pt x="3070" y="908"/>
                </a:lnTo>
                <a:lnTo>
                  <a:pt x="3070" y="904"/>
                </a:lnTo>
                <a:lnTo>
                  <a:pt x="3070" y="902"/>
                </a:lnTo>
                <a:lnTo>
                  <a:pt x="3070" y="900"/>
                </a:lnTo>
                <a:lnTo>
                  <a:pt x="3068" y="897"/>
                </a:lnTo>
                <a:lnTo>
                  <a:pt x="3070" y="900"/>
                </a:lnTo>
                <a:lnTo>
                  <a:pt x="3070" y="900"/>
                </a:lnTo>
                <a:lnTo>
                  <a:pt x="3070" y="902"/>
                </a:lnTo>
                <a:lnTo>
                  <a:pt x="3072" y="904"/>
                </a:lnTo>
                <a:lnTo>
                  <a:pt x="3070" y="906"/>
                </a:lnTo>
                <a:lnTo>
                  <a:pt x="3072" y="908"/>
                </a:lnTo>
                <a:lnTo>
                  <a:pt x="3072" y="908"/>
                </a:lnTo>
                <a:lnTo>
                  <a:pt x="3074" y="910"/>
                </a:lnTo>
                <a:lnTo>
                  <a:pt x="3076" y="910"/>
                </a:lnTo>
                <a:lnTo>
                  <a:pt x="3080" y="910"/>
                </a:lnTo>
                <a:lnTo>
                  <a:pt x="3080" y="910"/>
                </a:lnTo>
                <a:lnTo>
                  <a:pt x="3078" y="910"/>
                </a:lnTo>
                <a:lnTo>
                  <a:pt x="3076" y="912"/>
                </a:lnTo>
                <a:lnTo>
                  <a:pt x="3074" y="910"/>
                </a:lnTo>
                <a:lnTo>
                  <a:pt x="3070" y="910"/>
                </a:lnTo>
                <a:lnTo>
                  <a:pt x="3068" y="910"/>
                </a:lnTo>
                <a:lnTo>
                  <a:pt x="3065" y="910"/>
                </a:lnTo>
                <a:lnTo>
                  <a:pt x="3065" y="910"/>
                </a:lnTo>
                <a:lnTo>
                  <a:pt x="3068" y="912"/>
                </a:lnTo>
                <a:lnTo>
                  <a:pt x="3070" y="912"/>
                </a:lnTo>
                <a:lnTo>
                  <a:pt x="3072" y="912"/>
                </a:lnTo>
                <a:lnTo>
                  <a:pt x="3072" y="912"/>
                </a:lnTo>
                <a:lnTo>
                  <a:pt x="3072" y="914"/>
                </a:lnTo>
                <a:lnTo>
                  <a:pt x="3070" y="914"/>
                </a:lnTo>
                <a:lnTo>
                  <a:pt x="3070" y="914"/>
                </a:lnTo>
                <a:lnTo>
                  <a:pt x="3068" y="914"/>
                </a:lnTo>
                <a:lnTo>
                  <a:pt x="3070" y="914"/>
                </a:lnTo>
                <a:lnTo>
                  <a:pt x="3070" y="914"/>
                </a:lnTo>
                <a:lnTo>
                  <a:pt x="3072" y="916"/>
                </a:lnTo>
                <a:lnTo>
                  <a:pt x="3076" y="918"/>
                </a:lnTo>
                <a:lnTo>
                  <a:pt x="3078" y="918"/>
                </a:lnTo>
                <a:lnTo>
                  <a:pt x="3082" y="918"/>
                </a:lnTo>
                <a:lnTo>
                  <a:pt x="3084" y="918"/>
                </a:lnTo>
                <a:lnTo>
                  <a:pt x="3088" y="916"/>
                </a:lnTo>
                <a:lnTo>
                  <a:pt x="3091" y="918"/>
                </a:lnTo>
                <a:lnTo>
                  <a:pt x="3093" y="918"/>
                </a:lnTo>
                <a:lnTo>
                  <a:pt x="3093" y="918"/>
                </a:lnTo>
                <a:lnTo>
                  <a:pt x="3095" y="918"/>
                </a:lnTo>
                <a:lnTo>
                  <a:pt x="3095" y="921"/>
                </a:lnTo>
                <a:lnTo>
                  <a:pt x="3095" y="921"/>
                </a:lnTo>
                <a:lnTo>
                  <a:pt x="3093" y="923"/>
                </a:lnTo>
                <a:lnTo>
                  <a:pt x="3091" y="925"/>
                </a:lnTo>
                <a:lnTo>
                  <a:pt x="3088" y="925"/>
                </a:lnTo>
                <a:lnTo>
                  <a:pt x="3084" y="927"/>
                </a:lnTo>
                <a:lnTo>
                  <a:pt x="3078" y="931"/>
                </a:lnTo>
                <a:lnTo>
                  <a:pt x="3080" y="931"/>
                </a:lnTo>
                <a:lnTo>
                  <a:pt x="3080" y="933"/>
                </a:lnTo>
                <a:lnTo>
                  <a:pt x="3082" y="931"/>
                </a:lnTo>
                <a:lnTo>
                  <a:pt x="3084" y="931"/>
                </a:lnTo>
                <a:lnTo>
                  <a:pt x="3088" y="935"/>
                </a:lnTo>
                <a:lnTo>
                  <a:pt x="3091" y="935"/>
                </a:lnTo>
                <a:lnTo>
                  <a:pt x="3091" y="935"/>
                </a:lnTo>
                <a:lnTo>
                  <a:pt x="3095" y="935"/>
                </a:lnTo>
                <a:lnTo>
                  <a:pt x="3095" y="937"/>
                </a:lnTo>
                <a:lnTo>
                  <a:pt x="3095" y="939"/>
                </a:lnTo>
                <a:lnTo>
                  <a:pt x="3093" y="944"/>
                </a:lnTo>
                <a:lnTo>
                  <a:pt x="3093" y="946"/>
                </a:lnTo>
                <a:lnTo>
                  <a:pt x="3093" y="946"/>
                </a:lnTo>
                <a:lnTo>
                  <a:pt x="3093" y="946"/>
                </a:lnTo>
                <a:lnTo>
                  <a:pt x="3095" y="948"/>
                </a:lnTo>
                <a:lnTo>
                  <a:pt x="3097" y="948"/>
                </a:lnTo>
                <a:lnTo>
                  <a:pt x="3099" y="948"/>
                </a:lnTo>
                <a:lnTo>
                  <a:pt x="3101" y="948"/>
                </a:lnTo>
                <a:lnTo>
                  <a:pt x="3105" y="946"/>
                </a:lnTo>
                <a:lnTo>
                  <a:pt x="3107" y="944"/>
                </a:lnTo>
                <a:lnTo>
                  <a:pt x="3112" y="941"/>
                </a:lnTo>
                <a:lnTo>
                  <a:pt x="3114" y="941"/>
                </a:lnTo>
                <a:lnTo>
                  <a:pt x="3116" y="941"/>
                </a:lnTo>
                <a:lnTo>
                  <a:pt x="3118" y="939"/>
                </a:lnTo>
                <a:lnTo>
                  <a:pt x="3120" y="939"/>
                </a:lnTo>
                <a:lnTo>
                  <a:pt x="3122" y="935"/>
                </a:lnTo>
                <a:lnTo>
                  <a:pt x="3122" y="935"/>
                </a:lnTo>
                <a:lnTo>
                  <a:pt x="3124" y="935"/>
                </a:lnTo>
                <a:lnTo>
                  <a:pt x="3126" y="937"/>
                </a:lnTo>
                <a:lnTo>
                  <a:pt x="3126" y="937"/>
                </a:lnTo>
                <a:lnTo>
                  <a:pt x="3128" y="937"/>
                </a:lnTo>
                <a:lnTo>
                  <a:pt x="3130" y="937"/>
                </a:lnTo>
                <a:lnTo>
                  <a:pt x="3132" y="937"/>
                </a:lnTo>
                <a:lnTo>
                  <a:pt x="3135" y="937"/>
                </a:lnTo>
                <a:lnTo>
                  <a:pt x="3135" y="935"/>
                </a:lnTo>
                <a:lnTo>
                  <a:pt x="3137" y="933"/>
                </a:lnTo>
                <a:lnTo>
                  <a:pt x="3137" y="933"/>
                </a:lnTo>
                <a:lnTo>
                  <a:pt x="3137" y="931"/>
                </a:lnTo>
                <a:lnTo>
                  <a:pt x="3135" y="931"/>
                </a:lnTo>
                <a:lnTo>
                  <a:pt x="3132" y="929"/>
                </a:lnTo>
                <a:lnTo>
                  <a:pt x="3132" y="929"/>
                </a:lnTo>
                <a:lnTo>
                  <a:pt x="3130" y="931"/>
                </a:lnTo>
                <a:lnTo>
                  <a:pt x="3130" y="931"/>
                </a:lnTo>
                <a:lnTo>
                  <a:pt x="3126" y="931"/>
                </a:lnTo>
                <a:lnTo>
                  <a:pt x="3126" y="931"/>
                </a:lnTo>
                <a:lnTo>
                  <a:pt x="3122" y="933"/>
                </a:lnTo>
                <a:lnTo>
                  <a:pt x="3122" y="933"/>
                </a:lnTo>
                <a:lnTo>
                  <a:pt x="3120" y="931"/>
                </a:lnTo>
                <a:lnTo>
                  <a:pt x="3118" y="931"/>
                </a:lnTo>
                <a:lnTo>
                  <a:pt x="3116" y="925"/>
                </a:lnTo>
                <a:lnTo>
                  <a:pt x="3114" y="923"/>
                </a:lnTo>
                <a:lnTo>
                  <a:pt x="3114" y="921"/>
                </a:lnTo>
                <a:lnTo>
                  <a:pt x="3112" y="918"/>
                </a:lnTo>
                <a:lnTo>
                  <a:pt x="3112" y="916"/>
                </a:lnTo>
                <a:lnTo>
                  <a:pt x="3114" y="916"/>
                </a:lnTo>
                <a:lnTo>
                  <a:pt x="3116" y="916"/>
                </a:lnTo>
                <a:lnTo>
                  <a:pt x="3118" y="912"/>
                </a:lnTo>
                <a:lnTo>
                  <a:pt x="3120" y="914"/>
                </a:lnTo>
                <a:lnTo>
                  <a:pt x="3120" y="914"/>
                </a:lnTo>
                <a:lnTo>
                  <a:pt x="3118" y="914"/>
                </a:lnTo>
                <a:lnTo>
                  <a:pt x="3118" y="916"/>
                </a:lnTo>
                <a:lnTo>
                  <a:pt x="3116" y="918"/>
                </a:lnTo>
                <a:lnTo>
                  <a:pt x="3116" y="918"/>
                </a:lnTo>
                <a:lnTo>
                  <a:pt x="3116" y="918"/>
                </a:lnTo>
                <a:lnTo>
                  <a:pt x="3118" y="916"/>
                </a:lnTo>
                <a:lnTo>
                  <a:pt x="3118" y="916"/>
                </a:lnTo>
                <a:lnTo>
                  <a:pt x="3120" y="914"/>
                </a:lnTo>
                <a:lnTo>
                  <a:pt x="3126" y="908"/>
                </a:lnTo>
                <a:lnTo>
                  <a:pt x="3130" y="908"/>
                </a:lnTo>
                <a:lnTo>
                  <a:pt x="3132" y="908"/>
                </a:lnTo>
                <a:lnTo>
                  <a:pt x="3132" y="908"/>
                </a:lnTo>
                <a:lnTo>
                  <a:pt x="3135" y="908"/>
                </a:lnTo>
                <a:lnTo>
                  <a:pt x="3137" y="906"/>
                </a:lnTo>
                <a:lnTo>
                  <a:pt x="3139" y="906"/>
                </a:lnTo>
                <a:lnTo>
                  <a:pt x="3141" y="908"/>
                </a:lnTo>
                <a:lnTo>
                  <a:pt x="3143" y="906"/>
                </a:lnTo>
                <a:lnTo>
                  <a:pt x="3145" y="904"/>
                </a:lnTo>
                <a:lnTo>
                  <a:pt x="3147" y="904"/>
                </a:lnTo>
                <a:lnTo>
                  <a:pt x="3149" y="904"/>
                </a:lnTo>
                <a:lnTo>
                  <a:pt x="3151" y="902"/>
                </a:lnTo>
                <a:lnTo>
                  <a:pt x="3156" y="900"/>
                </a:lnTo>
                <a:lnTo>
                  <a:pt x="3162" y="902"/>
                </a:lnTo>
                <a:lnTo>
                  <a:pt x="3162" y="900"/>
                </a:lnTo>
                <a:lnTo>
                  <a:pt x="3166" y="900"/>
                </a:lnTo>
                <a:lnTo>
                  <a:pt x="3166" y="897"/>
                </a:lnTo>
                <a:lnTo>
                  <a:pt x="3170" y="897"/>
                </a:lnTo>
                <a:lnTo>
                  <a:pt x="3168" y="897"/>
                </a:lnTo>
                <a:lnTo>
                  <a:pt x="3168" y="897"/>
                </a:lnTo>
                <a:lnTo>
                  <a:pt x="3166" y="900"/>
                </a:lnTo>
                <a:lnTo>
                  <a:pt x="3168" y="900"/>
                </a:lnTo>
                <a:lnTo>
                  <a:pt x="3172" y="900"/>
                </a:lnTo>
                <a:lnTo>
                  <a:pt x="3172" y="897"/>
                </a:lnTo>
                <a:lnTo>
                  <a:pt x="3176" y="897"/>
                </a:lnTo>
                <a:lnTo>
                  <a:pt x="3176" y="897"/>
                </a:lnTo>
                <a:lnTo>
                  <a:pt x="3176" y="900"/>
                </a:lnTo>
                <a:lnTo>
                  <a:pt x="3176" y="902"/>
                </a:lnTo>
                <a:lnTo>
                  <a:pt x="3176" y="902"/>
                </a:lnTo>
                <a:lnTo>
                  <a:pt x="3174" y="902"/>
                </a:lnTo>
                <a:lnTo>
                  <a:pt x="3170" y="904"/>
                </a:lnTo>
                <a:lnTo>
                  <a:pt x="3168" y="904"/>
                </a:lnTo>
                <a:lnTo>
                  <a:pt x="3164" y="906"/>
                </a:lnTo>
                <a:lnTo>
                  <a:pt x="3166" y="908"/>
                </a:lnTo>
                <a:lnTo>
                  <a:pt x="3166" y="908"/>
                </a:lnTo>
                <a:lnTo>
                  <a:pt x="3164" y="908"/>
                </a:lnTo>
                <a:lnTo>
                  <a:pt x="3162" y="908"/>
                </a:lnTo>
                <a:lnTo>
                  <a:pt x="3160" y="908"/>
                </a:lnTo>
                <a:lnTo>
                  <a:pt x="3158" y="910"/>
                </a:lnTo>
                <a:lnTo>
                  <a:pt x="3156" y="908"/>
                </a:lnTo>
                <a:lnTo>
                  <a:pt x="3156" y="908"/>
                </a:lnTo>
                <a:lnTo>
                  <a:pt x="3156" y="910"/>
                </a:lnTo>
                <a:lnTo>
                  <a:pt x="3158" y="912"/>
                </a:lnTo>
                <a:lnTo>
                  <a:pt x="3158" y="914"/>
                </a:lnTo>
                <a:lnTo>
                  <a:pt x="3160" y="912"/>
                </a:lnTo>
                <a:lnTo>
                  <a:pt x="3162" y="916"/>
                </a:lnTo>
                <a:lnTo>
                  <a:pt x="3166" y="918"/>
                </a:lnTo>
                <a:lnTo>
                  <a:pt x="3164" y="918"/>
                </a:lnTo>
                <a:lnTo>
                  <a:pt x="3162" y="918"/>
                </a:lnTo>
                <a:lnTo>
                  <a:pt x="3162" y="918"/>
                </a:lnTo>
                <a:lnTo>
                  <a:pt x="3160" y="921"/>
                </a:lnTo>
                <a:lnTo>
                  <a:pt x="3160" y="921"/>
                </a:lnTo>
                <a:lnTo>
                  <a:pt x="3160" y="921"/>
                </a:lnTo>
                <a:lnTo>
                  <a:pt x="3160" y="921"/>
                </a:lnTo>
                <a:lnTo>
                  <a:pt x="3158" y="918"/>
                </a:lnTo>
                <a:lnTo>
                  <a:pt x="3158" y="921"/>
                </a:lnTo>
                <a:lnTo>
                  <a:pt x="3156" y="925"/>
                </a:lnTo>
                <a:lnTo>
                  <a:pt x="3153" y="927"/>
                </a:lnTo>
                <a:lnTo>
                  <a:pt x="3153" y="929"/>
                </a:lnTo>
                <a:lnTo>
                  <a:pt x="3153" y="929"/>
                </a:lnTo>
                <a:lnTo>
                  <a:pt x="3153" y="929"/>
                </a:lnTo>
                <a:lnTo>
                  <a:pt x="3153" y="929"/>
                </a:lnTo>
                <a:lnTo>
                  <a:pt x="3153" y="931"/>
                </a:lnTo>
                <a:lnTo>
                  <a:pt x="3153" y="931"/>
                </a:lnTo>
                <a:lnTo>
                  <a:pt x="3147" y="933"/>
                </a:lnTo>
                <a:lnTo>
                  <a:pt x="3147" y="933"/>
                </a:lnTo>
                <a:lnTo>
                  <a:pt x="3145" y="933"/>
                </a:lnTo>
                <a:lnTo>
                  <a:pt x="3143" y="931"/>
                </a:lnTo>
                <a:lnTo>
                  <a:pt x="3141" y="931"/>
                </a:lnTo>
                <a:lnTo>
                  <a:pt x="3141" y="931"/>
                </a:lnTo>
                <a:lnTo>
                  <a:pt x="3139" y="931"/>
                </a:lnTo>
                <a:lnTo>
                  <a:pt x="3141" y="931"/>
                </a:lnTo>
                <a:lnTo>
                  <a:pt x="3141" y="931"/>
                </a:lnTo>
                <a:lnTo>
                  <a:pt x="3143" y="933"/>
                </a:lnTo>
                <a:lnTo>
                  <a:pt x="3141" y="933"/>
                </a:lnTo>
                <a:lnTo>
                  <a:pt x="3139" y="935"/>
                </a:lnTo>
                <a:lnTo>
                  <a:pt x="3139" y="935"/>
                </a:lnTo>
                <a:lnTo>
                  <a:pt x="3139" y="935"/>
                </a:lnTo>
                <a:lnTo>
                  <a:pt x="3143" y="937"/>
                </a:lnTo>
                <a:lnTo>
                  <a:pt x="3147" y="939"/>
                </a:lnTo>
                <a:lnTo>
                  <a:pt x="3147" y="939"/>
                </a:lnTo>
                <a:lnTo>
                  <a:pt x="3149" y="941"/>
                </a:lnTo>
                <a:lnTo>
                  <a:pt x="3149" y="944"/>
                </a:lnTo>
                <a:lnTo>
                  <a:pt x="3151" y="944"/>
                </a:lnTo>
                <a:lnTo>
                  <a:pt x="3151" y="944"/>
                </a:lnTo>
                <a:lnTo>
                  <a:pt x="3153" y="944"/>
                </a:lnTo>
                <a:lnTo>
                  <a:pt x="3156" y="944"/>
                </a:lnTo>
                <a:lnTo>
                  <a:pt x="3162" y="948"/>
                </a:lnTo>
                <a:lnTo>
                  <a:pt x="3162" y="950"/>
                </a:lnTo>
                <a:lnTo>
                  <a:pt x="3168" y="950"/>
                </a:lnTo>
                <a:lnTo>
                  <a:pt x="3168" y="950"/>
                </a:lnTo>
                <a:lnTo>
                  <a:pt x="3176" y="958"/>
                </a:lnTo>
                <a:lnTo>
                  <a:pt x="3181" y="960"/>
                </a:lnTo>
                <a:lnTo>
                  <a:pt x="3185" y="965"/>
                </a:lnTo>
                <a:lnTo>
                  <a:pt x="3187" y="967"/>
                </a:lnTo>
                <a:lnTo>
                  <a:pt x="3189" y="967"/>
                </a:lnTo>
                <a:lnTo>
                  <a:pt x="3193" y="971"/>
                </a:lnTo>
                <a:lnTo>
                  <a:pt x="3195" y="971"/>
                </a:lnTo>
                <a:lnTo>
                  <a:pt x="3200" y="973"/>
                </a:lnTo>
                <a:lnTo>
                  <a:pt x="3202" y="975"/>
                </a:lnTo>
                <a:lnTo>
                  <a:pt x="3204" y="977"/>
                </a:lnTo>
                <a:lnTo>
                  <a:pt x="3208" y="977"/>
                </a:lnTo>
                <a:lnTo>
                  <a:pt x="3208" y="979"/>
                </a:lnTo>
                <a:lnTo>
                  <a:pt x="3210" y="983"/>
                </a:lnTo>
                <a:lnTo>
                  <a:pt x="3212" y="988"/>
                </a:lnTo>
                <a:lnTo>
                  <a:pt x="3212" y="992"/>
                </a:lnTo>
                <a:lnTo>
                  <a:pt x="3212" y="992"/>
                </a:lnTo>
                <a:lnTo>
                  <a:pt x="3212" y="994"/>
                </a:lnTo>
                <a:lnTo>
                  <a:pt x="3212" y="996"/>
                </a:lnTo>
                <a:lnTo>
                  <a:pt x="3210" y="998"/>
                </a:lnTo>
                <a:lnTo>
                  <a:pt x="3208" y="1000"/>
                </a:lnTo>
                <a:lnTo>
                  <a:pt x="3204" y="1002"/>
                </a:lnTo>
                <a:lnTo>
                  <a:pt x="3202" y="1004"/>
                </a:lnTo>
                <a:lnTo>
                  <a:pt x="3200" y="1004"/>
                </a:lnTo>
                <a:lnTo>
                  <a:pt x="3197" y="1006"/>
                </a:lnTo>
                <a:lnTo>
                  <a:pt x="3191" y="1009"/>
                </a:lnTo>
                <a:lnTo>
                  <a:pt x="3189" y="1009"/>
                </a:lnTo>
                <a:lnTo>
                  <a:pt x="3187" y="1009"/>
                </a:lnTo>
                <a:lnTo>
                  <a:pt x="3185" y="1009"/>
                </a:lnTo>
                <a:lnTo>
                  <a:pt x="3185" y="1009"/>
                </a:lnTo>
                <a:lnTo>
                  <a:pt x="3179" y="1006"/>
                </a:lnTo>
                <a:lnTo>
                  <a:pt x="3170" y="1006"/>
                </a:lnTo>
                <a:lnTo>
                  <a:pt x="3166" y="1009"/>
                </a:lnTo>
                <a:lnTo>
                  <a:pt x="3164" y="1009"/>
                </a:lnTo>
                <a:lnTo>
                  <a:pt x="3158" y="1009"/>
                </a:lnTo>
                <a:lnTo>
                  <a:pt x="3156" y="1006"/>
                </a:lnTo>
                <a:lnTo>
                  <a:pt x="3149" y="1006"/>
                </a:lnTo>
                <a:lnTo>
                  <a:pt x="3145" y="1004"/>
                </a:lnTo>
                <a:lnTo>
                  <a:pt x="3143" y="1002"/>
                </a:lnTo>
                <a:lnTo>
                  <a:pt x="3141" y="1002"/>
                </a:lnTo>
                <a:lnTo>
                  <a:pt x="3139" y="1002"/>
                </a:lnTo>
                <a:lnTo>
                  <a:pt x="3139" y="1002"/>
                </a:lnTo>
                <a:lnTo>
                  <a:pt x="3137" y="1002"/>
                </a:lnTo>
                <a:lnTo>
                  <a:pt x="3135" y="1002"/>
                </a:lnTo>
                <a:lnTo>
                  <a:pt x="3132" y="1002"/>
                </a:lnTo>
                <a:lnTo>
                  <a:pt x="3132" y="1000"/>
                </a:lnTo>
                <a:lnTo>
                  <a:pt x="3130" y="996"/>
                </a:lnTo>
                <a:lnTo>
                  <a:pt x="3128" y="996"/>
                </a:lnTo>
                <a:lnTo>
                  <a:pt x="3128" y="996"/>
                </a:lnTo>
                <a:lnTo>
                  <a:pt x="3122" y="996"/>
                </a:lnTo>
                <a:lnTo>
                  <a:pt x="3120" y="996"/>
                </a:lnTo>
                <a:lnTo>
                  <a:pt x="3118" y="994"/>
                </a:lnTo>
                <a:lnTo>
                  <a:pt x="3116" y="992"/>
                </a:lnTo>
                <a:lnTo>
                  <a:pt x="3116" y="992"/>
                </a:lnTo>
                <a:lnTo>
                  <a:pt x="3118" y="990"/>
                </a:lnTo>
                <a:lnTo>
                  <a:pt x="3118" y="990"/>
                </a:lnTo>
                <a:lnTo>
                  <a:pt x="3116" y="990"/>
                </a:lnTo>
                <a:lnTo>
                  <a:pt x="3112" y="992"/>
                </a:lnTo>
                <a:lnTo>
                  <a:pt x="3103" y="992"/>
                </a:lnTo>
                <a:lnTo>
                  <a:pt x="3091" y="990"/>
                </a:lnTo>
                <a:lnTo>
                  <a:pt x="3091" y="990"/>
                </a:lnTo>
                <a:lnTo>
                  <a:pt x="3084" y="992"/>
                </a:lnTo>
                <a:lnTo>
                  <a:pt x="3080" y="994"/>
                </a:lnTo>
                <a:lnTo>
                  <a:pt x="3076" y="996"/>
                </a:lnTo>
                <a:lnTo>
                  <a:pt x="3072" y="998"/>
                </a:lnTo>
                <a:lnTo>
                  <a:pt x="3063" y="1002"/>
                </a:lnTo>
                <a:lnTo>
                  <a:pt x="3061" y="1004"/>
                </a:lnTo>
                <a:lnTo>
                  <a:pt x="3061" y="1006"/>
                </a:lnTo>
                <a:lnTo>
                  <a:pt x="3055" y="1006"/>
                </a:lnTo>
                <a:lnTo>
                  <a:pt x="3047" y="1004"/>
                </a:lnTo>
                <a:lnTo>
                  <a:pt x="3040" y="1004"/>
                </a:lnTo>
                <a:lnTo>
                  <a:pt x="3032" y="1004"/>
                </a:lnTo>
                <a:lnTo>
                  <a:pt x="3030" y="1004"/>
                </a:lnTo>
                <a:lnTo>
                  <a:pt x="3030" y="1004"/>
                </a:lnTo>
                <a:lnTo>
                  <a:pt x="3030" y="1006"/>
                </a:lnTo>
                <a:lnTo>
                  <a:pt x="3028" y="1006"/>
                </a:lnTo>
                <a:lnTo>
                  <a:pt x="3030" y="1009"/>
                </a:lnTo>
                <a:lnTo>
                  <a:pt x="3030" y="1009"/>
                </a:lnTo>
                <a:lnTo>
                  <a:pt x="3032" y="1011"/>
                </a:lnTo>
                <a:lnTo>
                  <a:pt x="3034" y="1011"/>
                </a:lnTo>
                <a:lnTo>
                  <a:pt x="3040" y="1011"/>
                </a:lnTo>
                <a:lnTo>
                  <a:pt x="3040" y="1011"/>
                </a:lnTo>
                <a:lnTo>
                  <a:pt x="3040" y="1013"/>
                </a:lnTo>
                <a:lnTo>
                  <a:pt x="3036" y="1013"/>
                </a:lnTo>
                <a:lnTo>
                  <a:pt x="3028" y="1013"/>
                </a:lnTo>
                <a:lnTo>
                  <a:pt x="3028" y="1015"/>
                </a:lnTo>
                <a:lnTo>
                  <a:pt x="3026" y="1015"/>
                </a:lnTo>
                <a:lnTo>
                  <a:pt x="3026" y="1017"/>
                </a:lnTo>
                <a:lnTo>
                  <a:pt x="3026" y="1017"/>
                </a:lnTo>
                <a:lnTo>
                  <a:pt x="3028" y="1017"/>
                </a:lnTo>
                <a:lnTo>
                  <a:pt x="3028" y="1017"/>
                </a:lnTo>
                <a:lnTo>
                  <a:pt x="3028" y="1017"/>
                </a:lnTo>
                <a:lnTo>
                  <a:pt x="3024" y="1017"/>
                </a:lnTo>
                <a:lnTo>
                  <a:pt x="3021" y="1019"/>
                </a:lnTo>
                <a:lnTo>
                  <a:pt x="3017" y="1017"/>
                </a:lnTo>
                <a:lnTo>
                  <a:pt x="3013" y="1019"/>
                </a:lnTo>
                <a:lnTo>
                  <a:pt x="3013" y="1019"/>
                </a:lnTo>
                <a:lnTo>
                  <a:pt x="3013" y="1017"/>
                </a:lnTo>
                <a:lnTo>
                  <a:pt x="3013" y="1017"/>
                </a:lnTo>
                <a:lnTo>
                  <a:pt x="3013" y="1017"/>
                </a:lnTo>
                <a:lnTo>
                  <a:pt x="3011" y="1015"/>
                </a:lnTo>
                <a:lnTo>
                  <a:pt x="3011" y="1017"/>
                </a:lnTo>
                <a:lnTo>
                  <a:pt x="3009" y="1017"/>
                </a:lnTo>
                <a:lnTo>
                  <a:pt x="3011" y="1019"/>
                </a:lnTo>
                <a:lnTo>
                  <a:pt x="3011" y="1019"/>
                </a:lnTo>
                <a:lnTo>
                  <a:pt x="3009" y="1019"/>
                </a:lnTo>
                <a:lnTo>
                  <a:pt x="3007" y="1019"/>
                </a:lnTo>
                <a:lnTo>
                  <a:pt x="3005" y="1019"/>
                </a:lnTo>
                <a:lnTo>
                  <a:pt x="3003" y="1017"/>
                </a:lnTo>
                <a:lnTo>
                  <a:pt x="3003" y="1017"/>
                </a:lnTo>
                <a:lnTo>
                  <a:pt x="3000" y="1017"/>
                </a:lnTo>
                <a:lnTo>
                  <a:pt x="2998" y="1017"/>
                </a:lnTo>
                <a:lnTo>
                  <a:pt x="2994" y="1017"/>
                </a:lnTo>
                <a:lnTo>
                  <a:pt x="2992" y="1021"/>
                </a:lnTo>
                <a:lnTo>
                  <a:pt x="2988" y="1023"/>
                </a:lnTo>
                <a:lnTo>
                  <a:pt x="2988" y="1025"/>
                </a:lnTo>
                <a:lnTo>
                  <a:pt x="2986" y="1027"/>
                </a:lnTo>
                <a:lnTo>
                  <a:pt x="2986" y="1030"/>
                </a:lnTo>
                <a:lnTo>
                  <a:pt x="2986" y="1032"/>
                </a:lnTo>
                <a:lnTo>
                  <a:pt x="2986" y="1032"/>
                </a:lnTo>
                <a:lnTo>
                  <a:pt x="2986" y="1034"/>
                </a:lnTo>
                <a:lnTo>
                  <a:pt x="2990" y="1034"/>
                </a:lnTo>
                <a:lnTo>
                  <a:pt x="2992" y="1032"/>
                </a:lnTo>
                <a:lnTo>
                  <a:pt x="2996" y="1032"/>
                </a:lnTo>
                <a:lnTo>
                  <a:pt x="2998" y="1032"/>
                </a:lnTo>
                <a:lnTo>
                  <a:pt x="2998" y="1034"/>
                </a:lnTo>
                <a:lnTo>
                  <a:pt x="2996" y="1034"/>
                </a:lnTo>
                <a:lnTo>
                  <a:pt x="2994" y="1036"/>
                </a:lnTo>
                <a:lnTo>
                  <a:pt x="2994" y="1036"/>
                </a:lnTo>
                <a:lnTo>
                  <a:pt x="2994" y="1038"/>
                </a:lnTo>
                <a:lnTo>
                  <a:pt x="2996" y="1040"/>
                </a:lnTo>
                <a:lnTo>
                  <a:pt x="2996" y="1040"/>
                </a:lnTo>
                <a:lnTo>
                  <a:pt x="2996" y="1042"/>
                </a:lnTo>
                <a:lnTo>
                  <a:pt x="2996" y="1042"/>
                </a:lnTo>
                <a:lnTo>
                  <a:pt x="2996" y="1042"/>
                </a:lnTo>
                <a:lnTo>
                  <a:pt x="2998" y="1042"/>
                </a:lnTo>
                <a:lnTo>
                  <a:pt x="2998" y="1042"/>
                </a:lnTo>
                <a:lnTo>
                  <a:pt x="2998" y="1044"/>
                </a:lnTo>
                <a:lnTo>
                  <a:pt x="2998" y="1044"/>
                </a:lnTo>
                <a:lnTo>
                  <a:pt x="2996" y="1046"/>
                </a:lnTo>
                <a:lnTo>
                  <a:pt x="2996" y="1046"/>
                </a:lnTo>
                <a:lnTo>
                  <a:pt x="2996" y="1046"/>
                </a:lnTo>
                <a:lnTo>
                  <a:pt x="2996" y="1048"/>
                </a:lnTo>
                <a:lnTo>
                  <a:pt x="2996" y="1048"/>
                </a:lnTo>
                <a:lnTo>
                  <a:pt x="2998" y="1050"/>
                </a:lnTo>
                <a:lnTo>
                  <a:pt x="2998" y="1050"/>
                </a:lnTo>
                <a:lnTo>
                  <a:pt x="3000" y="1050"/>
                </a:lnTo>
                <a:lnTo>
                  <a:pt x="3000" y="1050"/>
                </a:lnTo>
                <a:lnTo>
                  <a:pt x="2996" y="1053"/>
                </a:lnTo>
                <a:lnTo>
                  <a:pt x="2996" y="1053"/>
                </a:lnTo>
                <a:lnTo>
                  <a:pt x="2994" y="1050"/>
                </a:lnTo>
                <a:lnTo>
                  <a:pt x="2994" y="1050"/>
                </a:lnTo>
                <a:lnTo>
                  <a:pt x="2994" y="1053"/>
                </a:lnTo>
                <a:lnTo>
                  <a:pt x="2994" y="1053"/>
                </a:lnTo>
                <a:lnTo>
                  <a:pt x="2992" y="1050"/>
                </a:lnTo>
                <a:lnTo>
                  <a:pt x="2994" y="1050"/>
                </a:lnTo>
                <a:lnTo>
                  <a:pt x="2992" y="1048"/>
                </a:lnTo>
                <a:lnTo>
                  <a:pt x="2992" y="1048"/>
                </a:lnTo>
                <a:lnTo>
                  <a:pt x="2990" y="1048"/>
                </a:lnTo>
                <a:lnTo>
                  <a:pt x="2990" y="1048"/>
                </a:lnTo>
                <a:lnTo>
                  <a:pt x="2990" y="1048"/>
                </a:lnTo>
                <a:lnTo>
                  <a:pt x="2990" y="1050"/>
                </a:lnTo>
                <a:lnTo>
                  <a:pt x="2990" y="1053"/>
                </a:lnTo>
                <a:lnTo>
                  <a:pt x="2990" y="1053"/>
                </a:lnTo>
                <a:lnTo>
                  <a:pt x="2988" y="1053"/>
                </a:lnTo>
                <a:lnTo>
                  <a:pt x="2990" y="1055"/>
                </a:lnTo>
                <a:lnTo>
                  <a:pt x="2990" y="1055"/>
                </a:lnTo>
                <a:lnTo>
                  <a:pt x="2992" y="1055"/>
                </a:lnTo>
                <a:lnTo>
                  <a:pt x="2992" y="1055"/>
                </a:lnTo>
                <a:lnTo>
                  <a:pt x="2994" y="1055"/>
                </a:lnTo>
                <a:lnTo>
                  <a:pt x="2994" y="1055"/>
                </a:lnTo>
                <a:lnTo>
                  <a:pt x="2996" y="1057"/>
                </a:lnTo>
                <a:lnTo>
                  <a:pt x="2996" y="1057"/>
                </a:lnTo>
                <a:lnTo>
                  <a:pt x="2998" y="1057"/>
                </a:lnTo>
                <a:lnTo>
                  <a:pt x="3000" y="1059"/>
                </a:lnTo>
                <a:lnTo>
                  <a:pt x="3003" y="1059"/>
                </a:lnTo>
                <a:lnTo>
                  <a:pt x="3003" y="1061"/>
                </a:lnTo>
                <a:lnTo>
                  <a:pt x="3003" y="1063"/>
                </a:lnTo>
                <a:lnTo>
                  <a:pt x="3000" y="1063"/>
                </a:lnTo>
                <a:lnTo>
                  <a:pt x="3000" y="1063"/>
                </a:lnTo>
                <a:lnTo>
                  <a:pt x="3000" y="1065"/>
                </a:lnTo>
                <a:lnTo>
                  <a:pt x="3003" y="1067"/>
                </a:lnTo>
                <a:lnTo>
                  <a:pt x="3003" y="1067"/>
                </a:lnTo>
                <a:lnTo>
                  <a:pt x="3003" y="1069"/>
                </a:lnTo>
                <a:lnTo>
                  <a:pt x="3005" y="1069"/>
                </a:lnTo>
                <a:lnTo>
                  <a:pt x="3005" y="1069"/>
                </a:lnTo>
                <a:lnTo>
                  <a:pt x="3007" y="1071"/>
                </a:lnTo>
                <a:lnTo>
                  <a:pt x="3007" y="1071"/>
                </a:lnTo>
                <a:lnTo>
                  <a:pt x="3005" y="1074"/>
                </a:lnTo>
                <a:lnTo>
                  <a:pt x="3003" y="1074"/>
                </a:lnTo>
                <a:lnTo>
                  <a:pt x="3003" y="1074"/>
                </a:lnTo>
                <a:lnTo>
                  <a:pt x="3003" y="1076"/>
                </a:lnTo>
                <a:lnTo>
                  <a:pt x="3003" y="1076"/>
                </a:lnTo>
                <a:lnTo>
                  <a:pt x="3005" y="1074"/>
                </a:lnTo>
                <a:lnTo>
                  <a:pt x="3009" y="1074"/>
                </a:lnTo>
                <a:lnTo>
                  <a:pt x="3015" y="1074"/>
                </a:lnTo>
                <a:lnTo>
                  <a:pt x="3017" y="1074"/>
                </a:lnTo>
                <a:lnTo>
                  <a:pt x="3017" y="1076"/>
                </a:lnTo>
                <a:lnTo>
                  <a:pt x="3015" y="1076"/>
                </a:lnTo>
                <a:lnTo>
                  <a:pt x="3013" y="1078"/>
                </a:lnTo>
                <a:lnTo>
                  <a:pt x="3013" y="1078"/>
                </a:lnTo>
                <a:lnTo>
                  <a:pt x="3009" y="1078"/>
                </a:lnTo>
                <a:lnTo>
                  <a:pt x="3007" y="1078"/>
                </a:lnTo>
                <a:lnTo>
                  <a:pt x="3005" y="1080"/>
                </a:lnTo>
                <a:lnTo>
                  <a:pt x="3005" y="1080"/>
                </a:lnTo>
                <a:lnTo>
                  <a:pt x="3007" y="1080"/>
                </a:lnTo>
                <a:lnTo>
                  <a:pt x="3009" y="1080"/>
                </a:lnTo>
                <a:lnTo>
                  <a:pt x="3011" y="1080"/>
                </a:lnTo>
                <a:lnTo>
                  <a:pt x="3015" y="1080"/>
                </a:lnTo>
                <a:lnTo>
                  <a:pt x="3013" y="1080"/>
                </a:lnTo>
                <a:lnTo>
                  <a:pt x="3013" y="1080"/>
                </a:lnTo>
                <a:lnTo>
                  <a:pt x="3015" y="1080"/>
                </a:lnTo>
                <a:lnTo>
                  <a:pt x="3015" y="1080"/>
                </a:lnTo>
                <a:lnTo>
                  <a:pt x="3017" y="1078"/>
                </a:lnTo>
                <a:lnTo>
                  <a:pt x="3019" y="1078"/>
                </a:lnTo>
                <a:lnTo>
                  <a:pt x="3024" y="1080"/>
                </a:lnTo>
                <a:lnTo>
                  <a:pt x="3026" y="1080"/>
                </a:lnTo>
                <a:lnTo>
                  <a:pt x="3026" y="1080"/>
                </a:lnTo>
                <a:lnTo>
                  <a:pt x="3028" y="1080"/>
                </a:lnTo>
                <a:lnTo>
                  <a:pt x="3028" y="1080"/>
                </a:lnTo>
                <a:lnTo>
                  <a:pt x="3028" y="1080"/>
                </a:lnTo>
                <a:lnTo>
                  <a:pt x="3030" y="1082"/>
                </a:lnTo>
                <a:lnTo>
                  <a:pt x="3030" y="1082"/>
                </a:lnTo>
                <a:lnTo>
                  <a:pt x="3030" y="1084"/>
                </a:lnTo>
                <a:lnTo>
                  <a:pt x="3032" y="1086"/>
                </a:lnTo>
                <a:lnTo>
                  <a:pt x="3032" y="1086"/>
                </a:lnTo>
                <a:lnTo>
                  <a:pt x="3038" y="1088"/>
                </a:lnTo>
                <a:lnTo>
                  <a:pt x="3040" y="1088"/>
                </a:lnTo>
                <a:lnTo>
                  <a:pt x="3044" y="1086"/>
                </a:lnTo>
                <a:lnTo>
                  <a:pt x="3047" y="1086"/>
                </a:lnTo>
                <a:lnTo>
                  <a:pt x="3047" y="1086"/>
                </a:lnTo>
                <a:lnTo>
                  <a:pt x="3049" y="1086"/>
                </a:lnTo>
                <a:lnTo>
                  <a:pt x="3049" y="1086"/>
                </a:lnTo>
                <a:lnTo>
                  <a:pt x="3049" y="1086"/>
                </a:lnTo>
                <a:lnTo>
                  <a:pt x="3049" y="1084"/>
                </a:lnTo>
                <a:lnTo>
                  <a:pt x="3051" y="1082"/>
                </a:lnTo>
                <a:lnTo>
                  <a:pt x="3051" y="1078"/>
                </a:lnTo>
                <a:lnTo>
                  <a:pt x="3051" y="1078"/>
                </a:lnTo>
                <a:lnTo>
                  <a:pt x="3057" y="1078"/>
                </a:lnTo>
                <a:lnTo>
                  <a:pt x="3061" y="1078"/>
                </a:lnTo>
                <a:lnTo>
                  <a:pt x="3061" y="1078"/>
                </a:lnTo>
                <a:lnTo>
                  <a:pt x="3068" y="1082"/>
                </a:lnTo>
                <a:lnTo>
                  <a:pt x="3072" y="1082"/>
                </a:lnTo>
                <a:lnTo>
                  <a:pt x="3074" y="1084"/>
                </a:lnTo>
                <a:lnTo>
                  <a:pt x="3076" y="1086"/>
                </a:lnTo>
                <a:lnTo>
                  <a:pt x="3076" y="1088"/>
                </a:lnTo>
                <a:lnTo>
                  <a:pt x="3078" y="1090"/>
                </a:lnTo>
                <a:lnTo>
                  <a:pt x="3082" y="1090"/>
                </a:lnTo>
                <a:lnTo>
                  <a:pt x="3084" y="1090"/>
                </a:lnTo>
                <a:lnTo>
                  <a:pt x="3086" y="1090"/>
                </a:lnTo>
                <a:lnTo>
                  <a:pt x="3093" y="1088"/>
                </a:lnTo>
                <a:lnTo>
                  <a:pt x="3093" y="1088"/>
                </a:lnTo>
                <a:lnTo>
                  <a:pt x="3097" y="1088"/>
                </a:lnTo>
                <a:lnTo>
                  <a:pt x="3099" y="1086"/>
                </a:lnTo>
                <a:lnTo>
                  <a:pt x="3101" y="1086"/>
                </a:lnTo>
                <a:lnTo>
                  <a:pt x="3105" y="1082"/>
                </a:lnTo>
                <a:lnTo>
                  <a:pt x="3109" y="1078"/>
                </a:lnTo>
                <a:lnTo>
                  <a:pt x="3109" y="1078"/>
                </a:lnTo>
                <a:lnTo>
                  <a:pt x="3112" y="1078"/>
                </a:lnTo>
                <a:lnTo>
                  <a:pt x="3114" y="1080"/>
                </a:lnTo>
                <a:lnTo>
                  <a:pt x="3118" y="1080"/>
                </a:lnTo>
                <a:lnTo>
                  <a:pt x="3120" y="1082"/>
                </a:lnTo>
                <a:lnTo>
                  <a:pt x="3122" y="1082"/>
                </a:lnTo>
                <a:lnTo>
                  <a:pt x="3124" y="1080"/>
                </a:lnTo>
                <a:lnTo>
                  <a:pt x="3124" y="1080"/>
                </a:lnTo>
                <a:lnTo>
                  <a:pt x="3126" y="1078"/>
                </a:lnTo>
                <a:lnTo>
                  <a:pt x="3126" y="1078"/>
                </a:lnTo>
                <a:lnTo>
                  <a:pt x="3128" y="1078"/>
                </a:lnTo>
                <a:lnTo>
                  <a:pt x="3130" y="1076"/>
                </a:lnTo>
                <a:lnTo>
                  <a:pt x="3130" y="1078"/>
                </a:lnTo>
                <a:lnTo>
                  <a:pt x="3132" y="1078"/>
                </a:lnTo>
                <a:lnTo>
                  <a:pt x="3132" y="1080"/>
                </a:lnTo>
                <a:lnTo>
                  <a:pt x="3132" y="1080"/>
                </a:lnTo>
                <a:lnTo>
                  <a:pt x="3130" y="1082"/>
                </a:lnTo>
                <a:lnTo>
                  <a:pt x="3128" y="1084"/>
                </a:lnTo>
                <a:lnTo>
                  <a:pt x="3126" y="1086"/>
                </a:lnTo>
                <a:lnTo>
                  <a:pt x="3128" y="1088"/>
                </a:lnTo>
                <a:lnTo>
                  <a:pt x="3128" y="1090"/>
                </a:lnTo>
                <a:lnTo>
                  <a:pt x="3128" y="1092"/>
                </a:lnTo>
                <a:lnTo>
                  <a:pt x="3126" y="1095"/>
                </a:lnTo>
                <a:lnTo>
                  <a:pt x="3126" y="1099"/>
                </a:lnTo>
                <a:lnTo>
                  <a:pt x="3128" y="1101"/>
                </a:lnTo>
                <a:lnTo>
                  <a:pt x="3128" y="1101"/>
                </a:lnTo>
                <a:lnTo>
                  <a:pt x="3128" y="1103"/>
                </a:lnTo>
                <a:lnTo>
                  <a:pt x="3128" y="1103"/>
                </a:lnTo>
                <a:lnTo>
                  <a:pt x="3128" y="1107"/>
                </a:lnTo>
                <a:lnTo>
                  <a:pt x="3128" y="1109"/>
                </a:lnTo>
                <a:lnTo>
                  <a:pt x="3128" y="1109"/>
                </a:lnTo>
                <a:lnTo>
                  <a:pt x="3128" y="1113"/>
                </a:lnTo>
                <a:lnTo>
                  <a:pt x="3128" y="1115"/>
                </a:lnTo>
                <a:lnTo>
                  <a:pt x="3128" y="1115"/>
                </a:lnTo>
                <a:lnTo>
                  <a:pt x="3126" y="1118"/>
                </a:lnTo>
                <a:lnTo>
                  <a:pt x="3124" y="1120"/>
                </a:lnTo>
                <a:lnTo>
                  <a:pt x="3124" y="1124"/>
                </a:lnTo>
                <a:lnTo>
                  <a:pt x="3122" y="1126"/>
                </a:lnTo>
                <a:lnTo>
                  <a:pt x="3120" y="1132"/>
                </a:lnTo>
                <a:lnTo>
                  <a:pt x="3118" y="1134"/>
                </a:lnTo>
                <a:lnTo>
                  <a:pt x="3118" y="1136"/>
                </a:lnTo>
                <a:lnTo>
                  <a:pt x="3118" y="1136"/>
                </a:lnTo>
                <a:lnTo>
                  <a:pt x="3116" y="1139"/>
                </a:lnTo>
                <a:lnTo>
                  <a:pt x="3116" y="1141"/>
                </a:lnTo>
                <a:lnTo>
                  <a:pt x="3116" y="1143"/>
                </a:lnTo>
                <a:lnTo>
                  <a:pt x="3114" y="1147"/>
                </a:lnTo>
                <a:lnTo>
                  <a:pt x="3112" y="1153"/>
                </a:lnTo>
                <a:lnTo>
                  <a:pt x="3109" y="1157"/>
                </a:lnTo>
                <a:lnTo>
                  <a:pt x="3107" y="1162"/>
                </a:lnTo>
                <a:lnTo>
                  <a:pt x="3107" y="1162"/>
                </a:lnTo>
                <a:lnTo>
                  <a:pt x="3105" y="1164"/>
                </a:lnTo>
                <a:lnTo>
                  <a:pt x="3103" y="1166"/>
                </a:lnTo>
                <a:lnTo>
                  <a:pt x="3103" y="1166"/>
                </a:lnTo>
                <a:lnTo>
                  <a:pt x="3099" y="1168"/>
                </a:lnTo>
                <a:lnTo>
                  <a:pt x="3095" y="1170"/>
                </a:lnTo>
                <a:lnTo>
                  <a:pt x="3091" y="1170"/>
                </a:lnTo>
                <a:lnTo>
                  <a:pt x="3088" y="1170"/>
                </a:lnTo>
                <a:lnTo>
                  <a:pt x="3088" y="1170"/>
                </a:lnTo>
                <a:lnTo>
                  <a:pt x="3088" y="1168"/>
                </a:lnTo>
                <a:lnTo>
                  <a:pt x="3084" y="1170"/>
                </a:lnTo>
                <a:lnTo>
                  <a:pt x="3084" y="1170"/>
                </a:lnTo>
                <a:lnTo>
                  <a:pt x="3082" y="1170"/>
                </a:lnTo>
                <a:lnTo>
                  <a:pt x="3080" y="1170"/>
                </a:lnTo>
                <a:lnTo>
                  <a:pt x="3078" y="1170"/>
                </a:lnTo>
                <a:lnTo>
                  <a:pt x="3076" y="1168"/>
                </a:lnTo>
                <a:lnTo>
                  <a:pt x="3076" y="1168"/>
                </a:lnTo>
                <a:lnTo>
                  <a:pt x="3074" y="1168"/>
                </a:lnTo>
                <a:lnTo>
                  <a:pt x="3074" y="1168"/>
                </a:lnTo>
                <a:lnTo>
                  <a:pt x="3076" y="1168"/>
                </a:lnTo>
                <a:lnTo>
                  <a:pt x="3074" y="1170"/>
                </a:lnTo>
                <a:lnTo>
                  <a:pt x="3072" y="1170"/>
                </a:lnTo>
                <a:lnTo>
                  <a:pt x="3072" y="1170"/>
                </a:lnTo>
                <a:lnTo>
                  <a:pt x="3072" y="1168"/>
                </a:lnTo>
                <a:lnTo>
                  <a:pt x="3070" y="1168"/>
                </a:lnTo>
                <a:lnTo>
                  <a:pt x="3068" y="1168"/>
                </a:lnTo>
                <a:lnTo>
                  <a:pt x="3070" y="1166"/>
                </a:lnTo>
                <a:lnTo>
                  <a:pt x="3070" y="1164"/>
                </a:lnTo>
                <a:lnTo>
                  <a:pt x="3072" y="1166"/>
                </a:lnTo>
                <a:lnTo>
                  <a:pt x="3074" y="1166"/>
                </a:lnTo>
                <a:lnTo>
                  <a:pt x="3072" y="1164"/>
                </a:lnTo>
                <a:lnTo>
                  <a:pt x="3070" y="1164"/>
                </a:lnTo>
                <a:lnTo>
                  <a:pt x="3070" y="1164"/>
                </a:lnTo>
                <a:lnTo>
                  <a:pt x="3065" y="1164"/>
                </a:lnTo>
                <a:lnTo>
                  <a:pt x="3065" y="1164"/>
                </a:lnTo>
                <a:lnTo>
                  <a:pt x="3059" y="1162"/>
                </a:lnTo>
                <a:lnTo>
                  <a:pt x="3057" y="1162"/>
                </a:lnTo>
                <a:lnTo>
                  <a:pt x="3057" y="1162"/>
                </a:lnTo>
                <a:lnTo>
                  <a:pt x="3057" y="1164"/>
                </a:lnTo>
                <a:lnTo>
                  <a:pt x="3057" y="1164"/>
                </a:lnTo>
                <a:lnTo>
                  <a:pt x="3055" y="1164"/>
                </a:lnTo>
                <a:lnTo>
                  <a:pt x="3053" y="1166"/>
                </a:lnTo>
                <a:lnTo>
                  <a:pt x="3051" y="1166"/>
                </a:lnTo>
                <a:lnTo>
                  <a:pt x="3055" y="1164"/>
                </a:lnTo>
                <a:lnTo>
                  <a:pt x="3055" y="1162"/>
                </a:lnTo>
                <a:lnTo>
                  <a:pt x="3051" y="1164"/>
                </a:lnTo>
                <a:lnTo>
                  <a:pt x="3049" y="1164"/>
                </a:lnTo>
                <a:lnTo>
                  <a:pt x="3047" y="1166"/>
                </a:lnTo>
                <a:lnTo>
                  <a:pt x="3047" y="1166"/>
                </a:lnTo>
                <a:lnTo>
                  <a:pt x="3047" y="1166"/>
                </a:lnTo>
                <a:lnTo>
                  <a:pt x="3047" y="1168"/>
                </a:lnTo>
                <a:lnTo>
                  <a:pt x="3044" y="1168"/>
                </a:lnTo>
                <a:lnTo>
                  <a:pt x="3042" y="1168"/>
                </a:lnTo>
                <a:lnTo>
                  <a:pt x="3040" y="1168"/>
                </a:lnTo>
                <a:lnTo>
                  <a:pt x="3036" y="1172"/>
                </a:lnTo>
                <a:lnTo>
                  <a:pt x="3034" y="1172"/>
                </a:lnTo>
                <a:lnTo>
                  <a:pt x="3032" y="1174"/>
                </a:lnTo>
                <a:lnTo>
                  <a:pt x="3030" y="1174"/>
                </a:lnTo>
                <a:lnTo>
                  <a:pt x="3030" y="1174"/>
                </a:lnTo>
                <a:lnTo>
                  <a:pt x="3028" y="1174"/>
                </a:lnTo>
                <a:lnTo>
                  <a:pt x="3026" y="1172"/>
                </a:lnTo>
                <a:lnTo>
                  <a:pt x="3021" y="1170"/>
                </a:lnTo>
                <a:lnTo>
                  <a:pt x="3013" y="1170"/>
                </a:lnTo>
                <a:lnTo>
                  <a:pt x="3011" y="1168"/>
                </a:lnTo>
                <a:lnTo>
                  <a:pt x="3009" y="1168"/>
                </a:lnTo>
                <a:lnTo>
                  <a:pt x="3007" y="1168"/>
                </a:lnTo>
                <a:lnTo>
                  <a:pt x="3003" y="1166"/>
                </a:lnTo>
                <a:lnTo>
                  <a:pt x="2996" y="1164"/>
                </a:lnTo>
                <a:lnTo>
                  <a:pt x="2990" y="1164"/>
                </a:lnTo>
                <a:lnTo>
                  <a:pt x="2984" y="1162"/>
                </a:lnTo>
                <a:lnTo>
                  <a:pt x="2975" y="1164"/>
                </a:lnTo>
                <a:lnTo>
                  <a:pt x="2973" y="1164"/>
                </a:lnTo>
                <a:lnTo>
                  <a:pt x="2971" y="1162"/>
                </a:lnTo>
                <a:lnTo>
                  <a:pt x="2971" y="1160"/>
                </a:lnTo>
                <a:lnTo>
                  <a:pt x="2971" y="1157"/>
                </a:lnTo>
                <a:lnTo>
                  <a:pt x="2969" y="1157"/>
                </a:lnTo>
                <a:lnTo>
                  <a:pt x="2969" y="1155"/>
                </a:lnTo>
                <a:lnTo>
                  <a:pt x="2965" y="1155"/>
                </a:lnTo>
                <a:lnTo>
                  <a:pt x="2963" y="1155"/>
                </a:lnTo>
                <a:lnTo>
                  <a:pt x="2956" y="1155"/>
                </a:lnTo>
                <a:lnTo>
                  <a:pt x="2956" y="1155"/>
                </a:lnTo>
                <a:lnTo>
                  <a:pt x="2954" y="1153"/>
                </a:lnTo>
                <a:lnTo>
                  <a:pt x="2952" y="1153"/>
                </a:lnTo>
                <a:lnTo>
                  <a:pt x="2946" y="1153"/>
                </a:lnTo>
                <a:lnTo>
                  <a:pt x="2942" y="1151"/>
                </a:lnTo>
                <a:lnTo>
                  <a:pt x="2942" y="1149"/>
                </a:lnTo>
                <a:lnTo>
                  <a:pt x="2942" y="1149"/>
                </a:lnTo>
                <a:lnTo>
                  <a:pt x="2942" y="1145"/>
                </a:lnTo>
                <a:lnTo>
                  <a:pt x="2940" y="1145"/>
                </a:lnTo>
                <a:lnTo>
                  <a:pt x="2938" y="1145"/>
                </a:lnTo>
                <a:lnTo>
                  <a:pt x="2933" y="1143"/>
                </a:lnTo>
                <a:lnTo>
                  <a:pt x="2931" y="1141"/>
                </a:lnTo>
                <a:lnTo>
                  <a:pt x="2929" y="1141"/>
                </a:lnTo>
                <a:lnTo>
                  <a:pt x="2925" y="1141"/>
                </a:lnTo>
                <a:lnTo>
                  <a:pt x="2923" y="1141"/>
                </a:lnTo>
                <a:lnTo>
                  <a:pt x="2921" y="1141"/>
                </a:lnTo>
                <a:lnTo>
                  <a:pt x="2919" y="1143"/>
                </a:lnTo>
                <a:lnTo>
                  <a:pt x="2917" y="1143"/>
                </a:lnTo>
                <a:lnTo>
                  <a:pt x="2912" y="1143"/>
                </a:lnTo>
                <a:lnTo>
                  <a:pt x="2906" y="1147"/>
                </a:lnTo>
                <a:lnTo>
                  <a:pt x="2902" y="1149"/>
                </a:lnTo>
                <a:lnTo>
                  <a:pt x="2900" y="1153"/>
                </a:lnTo>
                <a:lnTo>
                  <a:pt x="2898" y="1153"/>
                </a:lnTo>
                <a:lnTo>
                  <a:pt x="2898" y="1155"/>
                </a:lnTo>
                <a:lnTo>
                  <a:pt x="2896" y="1160"/>
                </a:lnTo>
                <a:lnTo>
                  <a:pt x="2898" y="1164"/>
                </a:lnTo>
                <a:lnTo>
                  <a:pt x="2898" y="1166"/>
                </a:lnTo>
                <a:lnTo>
                  <a:pt x="2900" y="1166"/>
                </a:lnTo>
                <a:lnTo>
                  <a:pt x="2900" y="1168"/>
                </a:lnTo>
                <a:lnTo>
                  <a:pt x="2900" y="1170"/>
                </a:lnTo>
                <a:lnTo>
                  <a:pt x="2900" y="1172"/>
                </a:lnTo>
                <a:lnTo>
                  <a:pt x="2898" y="1174"/>
                </a:lnTo>
                <a:lnTo>
                  <a:pt x="2894" y="1180"/>
                </a:lnTo>
                <a:lnTo>
                  <a:pt x="2892" y="1180"/>
                </a:lnTo>
                <a:lnTo>
                  <a:pt x="2887" y="1183"/>
                </a:lnTo>
                <a:lnTo>
                  <a:pt x="2885" y="1183"/>
                </a:lnTo>
                <a:lnTo>
                  <a:pt x="2881" y="1183"/>
                </a:lnTo>
                <a:lnTo>
                  <a:pt x="2879" y="1180"/>
                </a:lnTo>
                <a:lnTo>
                  <a:pt x="2871" y="1174"/>
                </a:lnTo>
                <a:lnTo>
                  <a:pt x="2868" y="1174"/>
                </a:lnTo>
                <a:lnTo>
                  <a:pt x="2866" y="1172"/>
                </a:lnTo>
                <a:lnTo>
                  <a:pt x="2860" y="1170"/>
                </a:lnTo>
                <a:lnTo>
                  <a:pt x="2852" y="1168"/>
                </a:lnTo>
                <a:lnTo>
                  <a:pt x="2845" y="1168"/>
                </a:lnTo>
                <a:lnTo>
                  <a:pt x="2841" y="1168"/>
                </a:lnTo>
                <a:lnTo>
                  <a:pt x="2837" y="1166"/>
                </a:lnTo>
                <a:lnTo>
                  <a:pt x="2835" y="1166"/>
                </a:lnTo>
                <a:lnTo>
                  <a:pt x="2833" y="1164"/>
                </a:lnTo>
                <a:lnTo>
                  <a:pt x="2833" y="1162"/>
                </a:lnTo>
                <a:lnTo>
                  <a:pt x="2831" y="1157"/>
                </a:lnTo>
                <a:lnTo>
                  <a:pt x="2831" y="1155"/>
                </a:lnTo>
                <a:lnTo>
                  <a:pt x="2831" y="1153"/>
                </a:lnTo>
                <a:lnTo>
                  <a:pt x="2829" y="1151"/>
                </a:lnTo>
                <a:lnTo>
                  <a:pt x="2827" y="1149"/>
                </a:lnTo>
                <a:lnTo>
                  <a:pt x="2818" y="1147"/>
                </a:lnTo>
                <a:lnTo>
                  <a:pt x="2816" y="1147"/>
                </a:lnTo>
                <a:lnTo>
                  <a:pt x="2814" y="1145"/>
                </a:lnTo>
                <a:lnTo>
                  <a:pt x="2812" y="1145"/>
                </a:lnTo>
                <a:lnTo>
                  <a:pt x="2808" y="1143"/>
                </a:lnTo>
                <a:lnTo>
                  <a:pt x="2806" y="1143"/>
                </a:lnTo>
                <a:lnTo>
                  <a:pt x="2804" y="1143"/>
                </a:lnTo>
                <a:lnTo>
                  <a:pt x="2799" y="1141"/>
                </a:lnTo>
                <a:lnTo>
                  <a:pt x="2797" y="1141"/>
                </a:lnTo>
                <a:lnTo>
                  <a:pt x="2793" y="1143"/>
                </a:lnTo>
                <a:lnTo>
                  <a:pt x="2787" y="1143"/>
                </a:lnTo>
                <a:lnTo>
                  <a:pt x="2785" y="1143"/>
                </a:lnTo>
                <a:lnTo>
                  <a:pt x="2778" y="1139"/>
                </a:lnTo>
                <a:lnTo>
                  <a:pt x="2776" y="1139"/>
                </a:lnTo>
                <a:lnTo>
                  <a:pt x="2774" y="1136"/>
                </a:lnTo>
                <a:lnTo>
                  <a:pt x="2772" y="1136"/>
                </a:lnTo>
                <a:lnTo>
                  <a:pt x="2772" y="1136"/>
                </a:lnTo>
                <a:lnTo>
                  <a:pt x="2770" y="1136"/>
                </a:lnTo>
                <a:lnTo>
                  <a:pt x="2770" y="1136"/>
                </a:lnTo>
                <a:lnTo>
                  <a:pt x="2770" y="1134"/>
                </a:lnTo>
                <a:lnTo>
                  <a:pt x="2770" y="1134"/>
                </a:lnTo>
                <a:lnTo>
                  <a:pt x="2770" y="1134"/>
                </a:lnTo>
                <a:lnTo>
                  <a:pt x="2770" y="1134"/>
                </a:lnTo>
                <a:lnTo>
                  <a:pt x="2768" y="1130"/>
                </a:lnTo>
                <a:lnTo>
                  <a:pt x="2766" y="1130"/>
                </a:lnTo>
                <a:lnTo>
                  <a:pt x="2766" y="1130"/>
                </a:lnTo>
                <a:lnTo>
                  <a:pt x="2764" y="1132"/>
                </a:lnTo>
                <a:lnTo>
                  <a:pt x="2764" y="1132"/>
                </a:lnTo>
                <a:lnTo>
                  <a:pt x="2764" y="1130"/>
                </a:lnTo>
                <a:lnTo>
                  <a:pt x="2764" y="1128"/>
                </a:lnTo>
                <a:lnTo>
                  <a:pt x="2760" y="1128"/>
                </a:lnTo>
                <a:lnTo>
                  <a:pt x="2757" y="1128"/>
                </a:lnTo>
                <a:lnTo>
                  <a:pt x="2755" y="1126"/>
                </a:lnTo>
                <a:lnTo>
                  <a:pt x="2753" y="1122"/>
                </a:lnTo>
                <a:lnTo>
                  <a:pt x="2753" y="1122"/>
                </a:lnTo>
                <a:lnTo>
                  <a:pt x="2753" y="1120"/>
                </a:lnTo>
                <a:lnTo>
                  <a:pt x="2755" y="1120"/>
                </a:lnTo>
                <a:lnTo>
                  <a:pt x="2755" y="1118"/>
                </a:lnTo>
                <a:lnTo>
                  <a:pt x="2760" y="1115"/>
                </a:lnTo>
                <a:lnTo>
                  <a:pt x="2762" y="1113"/>
                </a:lnTo>
                <a:lnTo>
                  <a:pt x="2766" y="1109"/>
                </a:lnTo>
                <a:lnTo>
                  <a:pt x="2766" y="1107"/>
                </a:lnTo>
                <a:lnTo>
                  <a:pt x="2768" y="1103"/>
                </a:lnTo>
                <a:lnTo>
                  <a:pt x="2768" y="1103"/>
                </a:lnTo>
                <a:lnTo>
                  <a:pt x="2768" y="1101"/>
                </a:lnTo>
                <a:lnTo>
                  <a:pt x="2768" y="1099"/>
                </a:lnTo>
                <a:lnTo>
                  <a:pt x="2768" y="1097"/>
                </a:lnTo>
                <a:lnTo>
                  <a:pt x="2764" y="1095"/>
                </a:lnTo>
                <a:lnTo>
                  <a:pt x="2762" y="1095"/>
                </a:lnTo>
                <a:lnTo>
                  <a:pt x="2762" y="1092"/>
                </a:lnTo>
                <a:lnTo>
                  <a:pt x="2760" y="1090"/>
                </a:lnTo>
                <a:lnTo>
                  <a:pt x="2760" y="1088"/>
                </a:lnTo>
                <a:lnTo>
                  <a:pt x="2760" y="1086"/>
                </a:lnTo>
                <a:lnTo>
                  <a:pt x="2760" y="1086"/>
                </a:lnTo>
                <a:lnTo>
                  <a:pt x="2762" y="1084"/>
                </a:lnTo>
                <a:lnTo>
                  <a:pt x="2764" y="1084"/>
                </a:lnTo>
                <a:lnTo>
                  <a:pt x="2766" y="1080"/>
                </a:lnTo>
                <a:lnTo>
                  <a:pt x="2768" y="1078"/>
                </a:lnTo>
                <a:lnTo>
                  <a:pt x="2768" y="1078"/>
                </a:lnTo>
                <a:lnTo>
                  <a:pt x="2768" y="1076"/>
                </a:lnTo>
                <a:lnTo>
                  <a:pt x="2768" y="1074"/>
                </a:lnTo>
                <a:lnTo>
                  <a:pt x="2766" y="1074"/>
                </a:lnTo>
                <a:lnTo>
                  <a:pt x="2764" y="1076"/>
                </a:lnTo>
                <a:lnTo>
                  <a:pt x="2762" y="1076"/>
                </a:lnTo>
                <a:lnTo>
                  <a:pt x="2760" y="1078"/>
                </a:lnTo>
                <a:lnTo>
                  <a:pt x="2760" y="1080"/>
                </a:lnTo>
                <a:lnTo>
                  <a:pt x="2757" y="1078"/>
                </a:lnTo>
                <a:lnTo>
                  <a:pt x="2757" y="1078"/>
                </a:lnTo>
                <a:lnTo>
                  <a:pt x="2755" y="1074"/>
                </a:lnTo>
                <a:lnTo>
                  <a:pt x="2755" y="1071"/>
                </a:lnTo>
                <a:lnTo>
                  <a:pt x="2753" y="1071"/>
                </a:lnTo>
                <a:lnTo>
                  <a:pt x="2753" y="1071"/>
                </a:lnTo>
                <a:lnTo>
                  <a:pt x="2751" y="1071"/>
                </a:lnTo>
                <a:lnTo>
                  <a:pt x="2751" y="1071"/>
                </a:lnTo>
                <a:lnTo>
                  <a:pt x="2751" y="1071"/>
                </a:lnTo>
                <a:lnTo>
                  <a:pt x="2751" y="1071"/>
                </a:lnTo>
                <a:lnTo>
                  <a:pt x="2749" y="1071"/>
                </a:lnTo>
                <a:lnTo>
                  <a:pt x="2749" y="1071"/>
                </a:lnTo>
                <a:lnTo>
                  <a:pt x="2751" y="1069"/>
                </a:lnTo>
                <a:lnTo>
                  <a:pt x="2749" y="1069"/>
                </a:lnTo>
                <a:lnTo>
                  <a:pt x="2749" y="1069"/>
                </a:lnTo>
                <a:lnTo>
                  <a:pt x="2741" y="1071"/>
                </a:lnTo>
                <a:lnTo>
                  <a:pt x="2739" y="1071"/>
                </a:lnTo>
                <a:lnTo>
                  <a:pt x="2736" y="1076"/>
                </a:lnTo>
                <a:lnTo>
                  <a:pt x="2732" y="1076"/>
                </a:lnTo>
                <a:lnTo>
                  <a:pt x="2726" y="1076"/>
                </a:lnTo>
                <a:lnTo>
                  <a:pt x="2722" y="1078"/>
                </a:lnTo>
                <a:lnTo>
                  <a:pt x="2720" y="1076"/>
                </a:lnTo>
                <a:lnTo>
                  <a:pt x="2718" y="1076"/>
                </a:lnTo>
                <a:lnTo>
                  <a:pt x="2716" y="1074"/>
                </a:lnTo>
                <a:lnTo>
                  <a:pt x="2711" y="1074"/>
                </a:lnTo>
                <a:lnTo>
                  <a:pt x="2713" y="1076"/>
                </a:lnTo>
                <a:lnTo>
                  <a:pt x="2711" y="1076"/>
                </a:lnTo>
                <a:lnTo>
                  <a:pt x="2707" y="1076"/>
                </a:lnTo>
                <a:lnTo>
                  <a:pt x="2703" y="1076"/>
                </a:lnTo>
                <a:lnTo>
                  <a:pt x="2701" y="1074"/>
                </a:lnTo>
                <a:lnTo>
                  <a:pt x="2699" y="1074"/>
                </a:lnTo>
                <a:lnTo>
                  <a:pt x="2699" y="1076"/>
                </a:lnTo>
                <a:lnTo>
                  <a:pt x="2695" y="1078"/>
                </a:lnTo>
                <a:lnTo>
                  <a:pt x="2690" y="1078"/>
                </a:lnTo>
                <a:lnTo>
                  <a:pt x="2686" y="1080"/>
                </a:lnTo>
                <a:lnTo>
                  <a:pt x="2684" y="1080"/>
                </a:lnTo>
                <a:lnTo>
                  <a:pt x="2682" y="1080"/>
                </a:lnTo>
                <a:lnTo>
                  <a:pt x="2680" y="1078"/>
                </a:lnTo>
                <a:lnTo>
                  <a:pt x="2678" y="1078"/>
                </a:lnTo>
                <a:lnTo>
                  <a:pt x="2676" y="1076"/>
                </a:lnTo>
                <a:lnTo>
                  <a:pt x="2663" y="1076"/>
                </a:lnTo>
                <a:lnTo>
                  <a:pt x="2659" y="1078"/>
                </a:lnTo>
                <a:lnTo>
                  <a:pt x="2651" y="1078"/>
                </a:lnTo>
                <a:lnTo>
                  <a:pt x="2648" y="1080"/>
                </a:lnTo>
                <a:lnTo>
                  <a:pt x="2644" y="1082"/>
                </a:lnTo>
                <a:lnTo>
                  <a:pt x="2642" y="1082"/>
                </a:lnTo>
                <a:lnTo>
                  <a:pt x="2636" y="1082"/>
                </a:lnTo>
                <a:lnTo>
                  <a:pt x="2625" y="1082"/>
                </a:lnTo>
                <a:lnTo>
                  <a:pt x="2621" y="1084"/>
                </a:lnTo>
                <a:lnTo>
                  <a:pt x="2619" y="1086"/>
                </a:lnTo>
                <a:lnTo>
                  <a:pt x="2615" y="1086"/>
                </a:lnTo>
                <a:lnTo>
                  <a:pt x="2613" y="1088"/>
                </a:lnTo>
                <a:lnTo>
                  <a:pt x="2611" y="1090"/>
                </a:lnTo>
                <a:lnTo>
                  <a:pt x="2609" y="1092"/>
                </a:lnTo>
                <a:lnTo>
                  <a:pt x="2607" y="1095"/>
                </a:lnTo>
                <a:lnTo>
                  <a:pt x="2604" y="1095"/>
                </a:lnTo>
                <a:lnTo>
                  <a:pt x="2602" y="1092"/>
                </a:lnTo>
                <a:lnTo>
                  <a:pt x="2602" y="1092"/>
                </a:lnTo>
                <a:lnTo>
                  <a:pt x="2594" y="1097"/>
                </a:lnTo>
                <a:lnTo>
                  <a:pt x="2592" y="1099"/>
                </a:lnTo>
                <a:lnTo>
                  <a:pt x="2590" y="1099"/>
                </a:lnTo>
                <a:lnTo>
                  <a:pt x="2588" y="1101"/>
                </a:lnTo>
                <a:lnTo>
                  <a:pt x="2586" y="1103"/>
                </a:lnTo>
                <a:lnTo>
                  <a:pt x="2584" y="1105"/>
                </a:lnTo>
                <a:lnTo>
                  <a:pt x="2579" y="1105"/>
                </a:lnTo>
                <a:lnTo>
                  <a:pt x="2579" y="1107"/>
                </a:lnTo>
                <a:lnTo>
                  <a:pt x="2575" y="1105"/>
                </a:lnTo>
                <a:lnTo>
                  <a:pt x="2573" y="1105"/>
                </a:lnTo>
                <a:lnTo>
                  <a:pt x="2569" y="1105"/>
                </a:lnTo>
                <a:lnTo>
                  <a:pt x="2569" y="1105"/>
                </a:lnTo>
                <a:lnTo>
                  <a:pt x="2567" y="1105"/>
                </a:lnTo>
                <a:lnTo>
                  <a:pt x="2567" y="1105"/>
                </a:lnTo>
                <a:lnTo>
                  <a:pt x="2565" y="1103"/>
                </a:lnTo>
                <a:lnTo>
                  <a:pt x="2565" y="1103"/>
                </a:lnTo>
                <a:lnTo>
                  <a:pt x="2565" y="1101"/>
                </a:lnTo>
                <a:lnTo>
                  <a:pt x="2565" y="1101"/>
                </a:lnTo>
                <a:lnTo>
                  <a:pt x="2563" y="1103"/>
                </a:lnTo>
                <a:lnTo>
                  <a:pt x="2560" y="1103"/>
                </a:lnTo>
                <a:lnTo>
                  <a:pt x="2558" y="1105"/>
                </a:lnTo>
                <a:lnTo>
                  <a:pt x="2556" y="1103"/>
                </a:lnTo>
                <a:lnTo>
                  <a:pt x="2554" y="1103"/>
                </a:lnTo>
                <a:lnTo>
                  <a:pt x="2552" y="1103"/>
                </a:lnTo>
                <a:lnTo>
                  <a:pt x="2550" y="1103"/>
                </a:lnTo>
                <a:lnTo>
                  <a:pt x="2546" y="1105"/>
                </a:lnTo>
                <a:lnTo>
                  <a:pt x="2542" y="1105"/>
                </a:lnTo>
                <a:lnTo>
                  <a:pt x="2537" y="1103"/>
                </a:lnTo>
                <a:lnTo>
                  <a:pt x="2533" y="1101"/>
                </a:lnTo>
                <a:lnTo>
                  <a:pt x="2531" y="1097"/>
                </a:lnTo>
                <a:lnTo>
                  <a:pt x="2531" y="1095"/>
                </a:lnTo>
                <a:lnTo>
                  <a:pt x="2531" y="1095"/>
                </a:lnTo>
                <a:lnTo>
                  <a:pt x="2531" y="1092"/>
                </a:lnTo>
                <a:lnTo>
                  <a:pt x="2529" y="1092"/>
                </a:lnTo>
                <a:lnTo>
                  <a:pt x="2527" y="1092"/>
                </a:lnTo>
                <a:lnTo>
                  <a:pt x="2527" y="1095"/>
                </a:lnTo>
                <a:lnTo>
                  <a:pt x="2525" y="1095"/>
                </a:lnTo>
                <a:lnTo>
                  <a:pt x="2523" y="1095"/>
                </a:lnTo>
                <a:lnTo>
                  <a:pt x="2521" y="1097"/>
                </a:lnTo>
                <a:lnTo>
                  <a:pt x="2516" y="1111"/>
                </a:lnTo>
                <a:lnTo>
                  <a:pt x="2510" y="1122"/>
                </a:lnTo>
                <a:lnTo>
                  <a:pt x="2508" y="1124"/>
                </a:lnTo>
                <a:lnTo>
                  <a:pt x="2504" y="1126"/>
                </a:lnTo>
                <a:lnTo>
                  <a:pt x="2498" y="1130"/>
                </a:lnTo>
                <a:lnTo>
                  <a:pt x="2487" y="1134"/>
                </a:lnTo>
                <a:lnTo>
                  <a:pt x="2485" y="1136"/>
                </a:lnTo>
                <a:lnTo>
                  <a:pt x="2483" y="1136"/>
                </a:lnTo>
                <a:lnTo>
                  <a:pt x="2479" y="1141"/>
                </a:lnTo>
                <a:lnTo>
                  <a:pt x="2475" y="1147"/>
                </a:lnTo>
                <a:lnTo>
                  <a:pt x="2475" y="1147"/>
                </a:lnTo>
                <a:lnTo>
                  <a:pt x="2472" y="1151"/>
                </a:lnTo>
                <a:lnTo>
                  <a:pt x="2472" y="1155"/>
                </a:lnTo>
                <a:lnTo>
                  <a:pt x="2468" y="1160"/>
                </a:lnTo>
                <a:lnTo>
                  <a:pt x="2466" y="1166"/>
                </a:lnTo>
                <a:lnTo>
                  <a:pt x="2466" y="1170"/>
                </a:lnTo>
                <a:lnTo>
                  <a:pt x="2466" y="1174"/>
                </a:lnTo>
                <a:lnTo>
                  <a:pt x="2464" y="1176"/>
                </a:lnTo>
                <a:lnTo>
                  <a:pt x="2464" y="1176"/>
                </a:lnTo>
                <a:lnTo>
                  <a:pt x="2466" y="1178"/>
                </a:lnTo>
                <a:lnTo>
                  <a:pt x="2468" y="1180"/>
                </a:lnTo>
                <a:lnTo>
                  <a:pt x="2468" y="1183"/>
                </a:lnTo>
                <a:lnTo>
                  <a:pt x="2468" y="1185"/>
                </a:lnTo>
                <a:lnTo>
                  <a:pt x="2466" y="1189"/>
                </a:lnTo>
                <a:lnTo>
                  <a:pt x="2464" y="1191"/>
                </a:lnTo>
                <a:lnTo>
                  <a:pt x="2462" y="1193"/>
                </a:lnTo>
                <a:lnTo>
                  <a:pt x="2460" y="1197"/>
                </a:lnTo>
                <a:lnTo>
                  <a:pt x="2456" y="1201"/>
                </a:lnTo>
                <a:lnTo>
                  <a:pt x="2454" y="1204"/>
                </a:lnTo>
                <a:lnTo>
                  <a:pt x="2447" y="1208"/>
                </a:lnTo>
                <a:lnTo>
                  <a:pt x="2443" y="1210"/>
                </a:lnTo>
                <a:lnTo>
                  <a:pt x="2443" y="1212"/>
                </a:lnTo>
                <a:lnTo>
                  <a:pt x="2441" y="1214"/>
                </a:lnTo>
                <a:lnTo>
                  <a:pt x="2435" y="1216"/>
                </a:lnTo>
                <a:lnTo>
                  <a:pt x="2426" y="1218"/>
                </a:lnTo>
                <a:lnTo>
                  <a:pt x="2422" y="1218"/>
                </a:lnTo>
                <a:lnTo>
                  <a:pt x="2420" y="1220"/>
                </a:lnTo>
                <a:lnTo>
                  <a:pt x="2418" y="1222"/>
                </a:lnTo>
                <a:lnTo>
                  <a:pt x="2416" y="1224"/>
                </a:lnTo>
                <a:lnTo>
                  <a:pt x="2416" y="1227"/>
                </a:lnTo>
                <a:lnTo>
                  <a:pt x="2414" y="1231"/>
                </a:lnTo>
                <a:lnTo>
                  <a:pt x="2412" y="1235"/>
                </a:lnTo>
                <a:lnTo>
                  <a:pt x="2412" y="1239"/>
                </a:lnTo>
                <a:lnTo>
                  <a:pt x="2410" y="1239"/>
                </a:lnTo>
                <a:lnTo>
                  <a:pt x="2405" y="1241"/>
                </a:lnTo>
                <a:lnTo>
                  <a:pt x="2403" y="1243"/>
                </a:lnTo>
                <a:lnTo>
                  <a:pt x="2401" y="1245"/>
                </a:lnTo>
                <a:lnTo>
                  <a:pt x="2399" y="1245"/>
                </a:lnTo>
                <a:lnTo>
                  <a:pt x="2397" y="1248"/>
                </a:lnTo>
                <a:lnTo>
                  <a:pt x="2397" y="1250"/>
                </a:lnTo>
                <a:lnTo>
                  <a:pt x="2397" y="1252"/>
                </a:lnTo>
                <a:lnTo>
                  <a:pt x="2395" y="1256"/>
                </a:lnTo>
                <a:lnTo>
                  <a:pt x="2393" y="1258"/>
                </a:lnTo>
                <a:lnTo>
                  <a:pt x="2393" y="1262"/>
                </a:lnTo>
                <a:lnTo>
                  <a:pt x="2393" y="1266"/>
                </a:lnTo>
                <a:lnTo>
                  <a:pt x="2391" y="1269"/>
                </a:lnTo>
                <a:lnTo>
                  <a:pt x="2391" y="1271"/>
                </a:lnTo>
                <a:lnTo>
                  <a:pt x="2389" y="1273"/>
                </a:lnTo>
                <a:lnTo>
                  <a:pt x="2382" y="1279"/>
                </a:lnTo>
                <a:lnTo>
                  <a:pt x="2378" y="1281"/>
                </a:lnTo>
                <a:lnTo>
                  <a:pt x="2378" y="1283"/>
                </a:lnTo>
                <a:lnTo>
                  <a:pt x="2376" y="1283"/>
                </a:lnTo>
                <a:lnTo>
                  <a:pt x="2376" y="1285"/>
                </a:lnTo>
                <a:lnTo>
                  <a:pt x="2378" y="1283"/>
                </a:lnTo>
                <a:lnTo>
                  <a:pt x="2378" y="1283"/>
                </a:lnTo>
                <a:lnTo>
                  <a:pt x="2378" y="1283"/>
                </a:lnTo>
                <a:lnTo>
                  <a:pt x="2378" y="1283"/>
                </a:lnTo>
                <a:lnTo>
                  <a:pt x="2378" y="1283"/>
                </a:lnTo>
                <a:lnTo>
                  <a:pt x="2376" y="1287"/>
                </a:lnTo>
                <a:lnTo>
                  <a:pt x="2376" y="1289"/>
                </a:lnTo>
                <a:lnTo>
                  <a:pt x="2374" y="1292"/>
                </a:lnTo>
                <a:lnTo>
                  <a:pt x="2372" y="1294"/>
                </a:lnTo>
                <a:lnTo>
                  <a:pt x="2374" y="1294"/>
                </a:lnTo>
                <a:lnTo>
                  <a:pt x="2374" y="1296"/>
                </a:lnTo>
                <a:lnTo>
                  <a:pt x="2372" y="1298"/>
                </a:lnTo>
                <a:lnTo>
                  <a:pt x="2370" y="1302"/>
                </a:lnTo>
                <a:lnTo>
                  <a:pt x="2368" y="1306"/>
                </a:lnTo>
                <a:lnTo>
                  <a:pt x="2366" y="1306"/>
                </a:lnTo>
                <a:lnTo>
                  <a:pt x="2364" y="1308"/>
                </a:lnTo>
                <a:lnTo>
                  <a:pt x="2361" y="1313"/>
                </a:lnTo>
                <a:lnTo>
                  <a:pt x="2361" y="1319"/>
                </a:lnTo>
                <a:lnTo>
                  <a:pt x="2359" y="1327"/>
                </a:lnTo>
                <a:lnTo>
                  <a:pt x="2361" y="1327"/>
                </a:lnTo>
                <a:lnTo>
                  <a:pt x="2361" y="1325"/>
                </a:lnTo>
                <a:lnTo>
                  <a:pt x="2361" y="1325"/>
                </a:lnTo>
                <a:lnTo>
                  <a:pt x="2364" y="1323"/>
                </a:lnTo>
                <a:lnTo>
                  <a:pt x="2364" y="1323"/>
                </a:lnTo>
                <a:lnTo>
                  <a:pt x="2366" y="1327"/>
                </a:lnTo>
                <a:lnTo>
                  <a:pt x="2368" y="1331"/>
                </a:lnTo>
                <a:lnTo>
                  <a:pt x="2368" y="1331"/>
                </a:lnTo>
                <a:lnTo>
                  <a:pt x="2368" y="1331"/>
                </a:lnTo>
                <a:lnTo>
                  <a:pt x="2368" y="1329"/>
                </a:lnTo>
                <a:lnTo>
                  <a:pt x="2370" y="1329"/>
                </a:lnTo>
                <a:lnTo>
                  <a:pt x="2370" y="1331"/>
                </a:lnTo>
                <a:lnTo>
                  <a:pt x="2372" y="1334"/>
                </a:lnTo>
                <a:lnTo>
                  <a:pt x="2372" y="1338"/>
                </a:lnTo>
                <a:lnTo>
                  <a:pt x="2372" y="1338"/>
                </a:lnTo>
                <a:lnTo>
                  <a:pt x="2372" y="1340"/>
                </a:lnTo>
                <a:lnTo>
                  <a:pt x="2372" y="1344"/>
                </a:lnTo>
                <a:lnTo>
                  <a:pt x="2370" y="1348"/>
                </a:lnTo>
                <a:lnTo>
                  <a:pt x="2372" y="1348"/>
                </a:lnTo>
                <a:lnTo>
                  <a:pt x="2370" y="1348"/>
                </a:lnTo>
                <a:lnTo>
                  <a:pt x="2370" y="1350"/>
                </a:lnTo>
                <a:lnTo>
                  <a:pt x="2368" y="1350"/>
                </a:lnTo>
                <a:lnTo>
                  <a:pt x="2370" y="1350"/>
                </a:lnTo>
                <a:lnTo>
                  <a:pt x="2372" y="1352"/>
                </a:lnTo>
                <a:lnTo>
                  <a:pt x="2372" y="1354"/>
                </a:lnTo>
                <a:lnTo>
                  <a:pt x="2374" y="1359"/>
                </a:lnTo>
                <a:lnTo>
                  <a:pt x="2374" y="1363"/>
                </a:lnTo>
                <a:lnTo>
                  <a:pt x="2376" y="1367"/>
                </a:lnTo>
                <a:lnTo>
                  <a:pt x="2376" y="1371"/>
                </a:lnTo>
                <a:lnTo>
                  <a:pt x="2374" y="1378"/>
                </a:lnTo>
                <a:lnTo>
                  <a:pt x="2372" y="1382"/>
                </a:lnTo>
                <a:lnTo>
                  <a:pt x="2372" y="1386"/>
                </a:lnTo>
                <a:lnTo>
                  <a:pt x="2370" y="1390"/>
                </a:lnTo>
                <a:lnTo>
                  <a:pt x="2370" y="1392"/>
                </a:lnTo>
                <a:lnTo>
                  <a:pt x="2368" y="1394"/>
                </a:lnTo>
                <a:lnTo>
                  <a:pt x="2368" y="1403"/>
                </a:lnTo>
                <a:lnTo>
                  <a:pt x="2368" y="1403"/>
                </a:lnTo>
                <a:lnTo>
                  <a:pt x="2364" y="1409"/>
                </a:lnTo>
                <a:lnTo>
                  <a:pt x="2359" y="1415"/>
                </a:lnTo>
                <a:lnTo>
                  <a:pt x="2355" y="1417"/>
                </a:lnTo>
                <a:lnTo>
                  <a:pt x="2353" y="1417"/>
                </a:lnTo>
                <a:lnTo>
                  <a:pt x="2355" y="1419"/>
                </a:lnTo>
                <a:lnTo>
                  <a:pt x="2355" y="1417"/>
                </a:lnTo>
                <a:lnTo>
                  <a:pt x="2357" y="1417"/>
                </a:lnTo>
                <a:lnTo>
                  <a:pt x="2357" y="1419"/>
                </a:lnTo>
                <a:lnTo>
                  <a:pt x="2359" y="1419"/>
                </a:lnTo>
                <a:lnTo>
                  <a:pt x="2359" y="1422"/>
                </a:lnTo>
                <a:lnTo>
                  <a:pt x="2361" y="1424"/>
                </a:lnTo>
                <a:lnTo>
                  <a:pt x="2364" y="1426"/>
                </a:lnTo>
                <a:lnTo>
                  <a:pt x="2364" y="1428"/>
                </a:lnTo>
                <a:lnTo>
                  <a:pt x="2364" y="1428"/>
                </a:lnTo>
                <a:lnTo>
                  <a:pt x="2366" y="1428"/>
                </a:lnTo>
                <a:lnTo>
                  <a:pt x="2366" y="1428"/>
                </a:lnTo>
                <a:lnTo>
                  <a:pt x="2368" y="1428"/>
                </a:lnTo>
                <a:lnTo>
                  <a:pt x="2366" y="1428"/>
                </a:lnTo>
                <a:lnTo>
                  <a:pt x="2366" y="1430"/>
                </a:lnTo>
                <a:lnTo>
                  <a:pt x="2366" y="1430"/>
                </a:lnTo>
                <a:lnTo>
                  <a:pt x="2366" y="1432"/>
                </a:lnTo>
                <a:lnTo>
                  <a:pt x="2366" y="1432"/>
                </a:lnTo>
                <a:lnTo>
                  <a:pt x="2368" y="1434"/>
                </a:lnTo>
                <a:lnTo>
                  <a:pt x="2368" y="1434"/>
                </a:lnTo>
                <a:lnTo>
                  <a:pt x="2368" y="1436"/>
                </a:lnTo>
                <a:lnTo>
                  <a:pt x="2370" y="1438"/>
                </a:lnTo>
                <a:lnTo>
                  <a:pt x="2370" y="1438"/>
                </a:lnTo>
                <a:lnTo>
                  <a:pt x="2374" y="1436"/>
                </a:lnTo>
                <a:lnTo>
                  <a:pt x="2378" y="1436"/>
                </a:lnTo>
                <a:lnTo>
                  <a:pt x="2382" y="1436"/>
                </a:lnTo>
                <a:lnTo>
                  <a:pt x="2384" y="1436"/>
                </a:lnTo>
                <a:lnTo>
                  <a:pt x="2384" y="1436"/>
                </a:lnTo>
                <a:lnTo>
                  <a:pt x="2384" y="1436"/>
                </a:lnTo>
                <a:lnTo>
                  <a:pt x="2382" y="1436"/>
                </a:lnTo>
                <a:lnTo>
                  <a:pt x="2378" y="1436"/>
                </a:lnTo>
                <a:lnTo>
                  <a:pt x="2376" y="1438"/>
                </a:lnTo>
                <a:lnTo>
                  <a:pt x="2374" y="1438"/>
                </a:lnTo>
                <a:lnTo>
                  <a:pt x="2374" y="1438"/>
                </a:lnTo>
                <a:lnTo>
                  <a:pt x="2374" y="1438"/>
                </a:lnTo>
                <a:lnTo>
                  <a:pt x="2372" y="1438"/>
                </a:lnTo>
                <a:lnTo>
                  <a:pt x="2370" y="1440"/>
                </a:lnTo>
                <a:lnTo>
                  <a:pt x="2368" y="1438"/>
                </a:lnTo>
                <a:lnTo>
                  <a:pt x="2368" y="1438"/>
                </a:lnTo>
                <a:lnTo>
                  <a:pt x="2368" y="1436"/>
                </a:lnTo>
                <a:lnTo>
                  <a:pt x="2366" y="1436"/>
                </a:lnTo>
                <a:lnTo>
                  <a:pt x="2366" y="1436"/>
                </a:lnTo>
                <a:lnTo>
                  <a:pt x="2364" y="1438"/>
                </a:lnTo>
                <a:lnTo>
                  <a:pt x="2366" y="1440"/>
                </a:lnTo>
                <a:lnTo>
                  <a:pt x="2366" y="1443"/>
                </a:lnTo>
                <a:lnTo>
                  <a:pt x="2366" y="1445"/>
                </a:lnTo>
                <a:lnTo>
                  <a:pt x="2366" y="1445"/>
                </a:lnTo>
                <a:lnTo>
                  <a:pt x="2366" y="1449"/>
                </a:lnTo>
                <a:lnTo>
                  <a:pt x="2366" y="1449"/>
                </a:lnTo>
                <a:lnTo>
                  <a:pt x="2366" y="1449"/>
                </a:lnTo>
                <a:lnTo>
                  <a:pt x="2366" y="1449"/>
                </a:lnTo>
                <a:lnTo>
                  <a:pt x="2366" y="1449"/>
                </a:lnTo>
                <a:lnTo>
                  <a:pt x="2366" y="1449"/>
                </a:lnTo>
                <a:lnTo>
                  <a:pt x="2368" y="1449"/>
                </a:lnTo>
                <a:lnTo>
                  <a:pt x="2368" y="1447"/>
                </a:lnTo>
                <a:lnTo>
                  <a:pt x="2368" y="1449"/>
                </a:lnTo>
                <a:lnTo>
                  <a:pt x="2370" y="1449"/>
                </a:lnTo>
                <a:lnTo>
                  <a:pt x="2370" y="1449"/>
                </a:lnTo>
                <a:lnTo>
                  <a:pt x="2370" y="1449"/>
                </a:lnTo>
                <a:lnTo>
                  <a:pt x="2370" y="1449"/>
                </a:lnTo>
                <a:lnTo>
                  <a:pt x="2368" y="1449"/>
                </a:lnTo>
                <a:lnTo>
                  <a:pt x="2366" y="1451"/>
                </a:lnTo>
                <a:lnTo>
                  <a:pt x="2366" y="1451"/>
                </a:lnTo>
                <a:lnTo>
                  <a:pt x="2364" y="1451"/>
                </a:lnTo>
                <a:lnTo>
                  <a:pt x="2366" y="1453"/>
                </a:lnTo>
                <a:lnTo>
                  <a:pt x="2366" y="1453"/>
                </a:lnTo>
                <a:lnTo>
                  <a:pt x="2370" y="1455"/>
                </a:lnTo>
                <a:lnTo>
                  <a:pt x="2372" y="1455"/>
                </a:lnTo>
                <a:lnTo>
                  <a:pt x="2372" y="1455"/>
                </a:lnTo>
                <a:lnTo>
                  <a:pt x="2372" y="1455"/>
                </a:lnTo>
                <a:lnTo>
                  <a:pt x="2372" y="1455"/>
                </a:lnTo>
                <a:lnTo>
                  <a:pt x="2372" y="1457"/>
                </a:lnTo>
                <a:lnTo>
                  <a:pt x="2372" y="1459"/>
                </a:lnTo>
                <a:lnTo>
                  <a:pt x="2374" y="1459"/>
                </a:lnTo>
                <a:lnTo>
                  <a:pt x="2376" y="1459"/>
                </a:lnTo>
                <a:lnTo>
                  <a:pt x="2376" y="1459"/>
                </a:lnTo>
                <a:lnTo>
                  <a:pt x="2378" y="1459"/>
                </a:lnTo>
                <a:lnTo>
                  <a:pt x="2376" y="1461"/>
                </a:lnTo>
                <a:lnTo>
                  <a:pt x="2378" y="1461"/>
                </a:lnTo>
                <a:lnTo>
                  <a:pt x="2380" y="1461"/>
                </a:lnTo>
                <a:lnTo>
                  <a:pt x="2382" y="1459"/>
                </a:lnTo>
                <a:lnTo>
                  <a:pt x="2384" y="1459"/>
                </a:lnTo>
                <a:lnTo>
                  <a:pt x="2389" y="1459"/>
                </a:lnTo>
                <a:lnTo>
                  <a:pt x="2389" y="1459"/>
                </a:lnTo>
                <a:lnTo>
                  <a:pt x="2389" y="1459"/>
                </a:lnTo>
                <a:lnTo>
                  <a:pt x="2389" y="1459"/>
                </a:lnTo>
                <a:lnTo>
                  <a:pt x="2389" y="1459"/>
                </a:lnTo>
                <a:lnTo>
                  <a:pt x="2389" y="1459"/>
                </a:lnTo>
                <a:lnTo>
                  <a:pt x="2387" y="1459"/>
                </a:lnTo>
                <a:lnTo>
                  <a:pt x="2384" y="1459"/>
                </a:lnTo>
                <a:lnTo>
                  <a:pt x="2384" y="1461"/>
                </a:lnTo>
                <a:lnTo>
                  <a:pt x="2382" y="1461"/>
                </a:lnTo>
                <a:lnTo>
                  <a:pt x="2382" y="1461"/>
                </a:lnTo>
                <a:lnTo>
                  <a:pt x="2384" y="1463"/>
                </a:lnTo>
                <a:lnTo>
                  <a:pt x="2384" y="1463"/>
                </a:lnTo>
                <a:lnTo>
                  <a:pt x="2387" y="1463"/>
                </a:lnTo>
                <a:lnTo>
                  <a:pt x="2387" y="1463"/>
                </a:lnTo>
                <a:lnTo>
                  <a:pt x="2389" y="1463"/>
                </a:lnTo>
                <a:lnTo>
                  <a:pt x="2389" y="1463"/>
                </a:lnTo>
                <a:lnTo>
                  <a:pt x="2389" y="1463"/>
                </a:lnTo>
                <a:lnTo>
                  <a:pt x="2387" y="1463"/>
                </a:lnTo>
                <a:lnTo>
                  <a:pt x="2384" y="1466"/>
                </a:lnTo>
                <a:lnTo>
                  <a:pt x="2384" y="1468"/>
                </a:lnTo>
                <a:lnTo>
                  <a:pt x="2384" y="1468"/>
                </a:lnTo>
                <a:lnTo>
                  <a:pt x="2384" y="1468"/>
                </a:lnTo>
                <a:lnTo>
                  <a:pt x="2384" y="1468"/>
                </a:lnTo>
                <a:lnTo>
                  <a:pt x="2384" y="1468"/>
                </a:lnTo>
                <a:lnTo>
                  <a:pt x="2384" y="1468"/>
                </a:lnTo>
                <a:lnTo>
                  <a:pt x="2384" y="1470"/>
                </a:lnTo>
                <a:lnTo>
                  <a:pt x="2384" y="1470"/>
                </a:lnTo>
                <a:lnTo>
                  <a:pt x="2387" y="1470"/>
                </a:lnTo>
                <a:lnTo>
                  <a:pt x="2387" y="1470"/>
                </a:lnTo>
                <a:lnTo>
                  <a:pt x="2387" y="1470"/>
                </a:lnTo>
                <a:lnTo>
                  <a:pt x="2387" y="1472"/>
                </a:lnTo>
                <a:lnTo>
                  <a:pt x="2389" y="1472"/>
                </a:lnTo>
                <a:lnTo>
                  <a:pt x="2389" y="1470"/>
                </a:lnTo>
                <a:lnTo>
                  <a:pt x="2389" y="1470"/>
                </a:lnTo>
                <a:lnTo>
                  <a:pt x="2389" y="1472"/>
                </a:lnTo>
                <a:lnTo>
                  <a:pt x="2391" y="1474"/>
                </a:lnTo>
                <a:lnTo>
                  <a:pt x="2389" y="1474"/>
                </a:lnTo>
                <a:lnTo>
                  <a:pt x="2391" y="1476"/>
                </a:lnTo>
                <a:lnTo>
                  <a:pt x="2391" y="1476"/>
                </a:lnTo>
                <a:lnTo>
                  <a:pt x="2391" y="1474"/>
                </a:lnTo>
                <a:lnTo>
                  <a:pt x="2393" y="1474"/>
                </a:lnTo>
                <a:lnTo>
                  <a:pt x="2393" y="1474"/>
                </a:lnTo>
                <a:lnTo>
                  <a:pt x="2393" y="1474"/>
                </a:lnTo>
                <a:lnTo>
                  <a:pt x="2395" y="1474"/>
                </a:lnTo>
                <a:lnTo>
                  <a:pt x="2395" y="1476"/>
                </a:lnTo>
                <a:lnTo>
                  <a:pt x="2395" y="1478"/>
                </a:lnTo>
                <a:lnTo>
                  <a:pt x="2397" y="1476"/>
                </a:lnTo>
                <a:lnTo>
                  <a:pt x="2397" y="1476"/>
                </a:lnTo>
                <a:lnTo>
                  <a:pt x="2397" y="1478"/>
                </a:lnTo>
                <a:lnTo>
                  <a:pt x="2397" y="1478"/>
                </a:lnTo>
                <a:lnTo>
                  <a:pt x="2399" y="1484"/>
                </a:lnTo>
                <a:lnTo>
                  <a:pt x="2403" y="1484"/>
                </a:lnTo>
                <a:lnTo>
                  <a:pt x="2403" y="1484"/>
                </a:lnTo>
                <a:lnTo>
                  <a:pt x="2403" y="1484"/>
                </a:lnTo>
                <a:lnTo>
                  <a:pt x="2405" y="1484"/>
                </a:lnTo>
                <a:lnTo>
                  <a:pt x="2405" y="1487"/>
                </a:lnTo>
                <a:lnTo>
                  <a:pt x="2405" y="1487"/>
                </a:lnTo>
                <a:lnTo>
                  <a:pt x="2408" y="1489"/>
                </a:lnTo>
                <a:lnTo>
                  <a:pt x="2408" y="1489"/>
                </a:lnTo>
                <a:lnTo>
                  <a:pt x="2410" y="1489"/>
                </a:lnTo>
                <a:lnTo>
                  <a:pt x="2410" y="1489"/>
                </a:lnTo>
                <a:lnTo>
                  <a:pt x="2410" y="1489"/>
                </a:lnTo>
                <a:lnTo>
                  <a:pt x="2410" y="1491"/>
                </a:lnTo>
                <a:lnTo>
                  <a:pt x="2410" y="1493"/>
                </a:lnTo>
                <a:lnTo>
                  <a:pt x="2410" y="1493"/>
                </a:lnTo>
                <a:lnTo>
                  <a:pt x="2412" y="1493"/>
                </a:lnTo>
                <a:lnTo>
                  <a:pt x="2414" y="1495"/>
                </a:lnTo>
                <a:lnTo>
                  <a:pt x="2414" y="1497"/>
                </a:lnTo>
                <a:lnTo>
                  <a:pt x="2414" y="1497"/>
                </a:lnTo>
                <a:lnTo>
                  <a:pt x="2416" y="1499"/>
                </a:lnTo>
                <a:lnTo>
                  <a:pt x="2416" y="1499"/>
                </a:lnTo>
                <a:lnTo>
                  <a:pt x="2416" y="1501"/>
                </a:lnTo>
                <a:lnTo>
                  <a:pt x="2416" y="1501"/>
                </a:lnTo>
                <a:lnTo>
                  <a:pt x="2416" y="1501"/>
                </a:lnTo>
                <a:lnTo>
                  <a:pt x="2418" y="1503"/>
                </a:lnTo>
                <a:lnTo>
                  <a:pt x="2418" y="1503"/>
                </a:lnTo>
                <a:lnTo>
                  <a:pt x="2418" y="1503"/>
                </a:lnTo>
                <a:lnTo>
                  <a:pt x="2416" y="1503"/>
                </a:lnTo>
                <a:lnTo>
                  <a:pt x="2416" y="1505"/>
                </a:lnTo>
                <a:lnTo>
                  <a:pt x="2416" y="1505"/>
                </a:lnTo>
                <a:lnTo>
                  <a:pt x="2416" y="1508"/>
                </a:lnTo>
                <a:lnTo>
                  <a:pt x="2418" y="1508"/>
                </a:lnTo>
                <a:lnTo>
                  <a:pt x="2418" y="1508"/>
                </a:lnTo>
                <a:lnTo>
                  <a:pt x="2420" y="1508"/>
                </a:lnTo>
                <a:lnTo>
                  <a:pt x="2420" y="1508"/>
                </a:lnTo>
                <a:lnTo>
                  <a:pt x="2420" y="1508"/>
                </a:lnTo>
                <a:lnTo>
                  <a:pt x="2420" y="1508"/>
                </a:lnTo>
                <a:lnTo>
                  <a:pt x="2420" y="1508"/>
                </a:lnTo>
                <a:lnTo>
                  <a:pt x="2418" y="1510"/>
                </a:lnTo>
                <a:lnTo>
                  <a:pt x="2418" y="1510"/>
                </a:lnTo>
                <a:lnTo>
                  <a:pt x="2416" y="1510"/>
                </a:lnTo>
                <a:lnTo>
                  <a:pt x="2416" y="1510"/>
                </a:lnTo>
                <a:lnTo>
                  <a:pt x="2416" y="1510"/>
                </a:lnTo>
                <a:lnTo>
                  <a:pt x="2416" y="1512"/>
                </a:lnTo>
                <a:lnTo>
                  <a:pt x="2418" y="1514"/>
                </a:lnTo>
                <a:lnTo>
                  <a:pt x="2420" y="1514"/>
                </a:lnTo>
                <a:lnTo>
                  <a:pt x="2420" y="1514"/>
                </a:lnTo>
                <a:lnTo>
                  <a:pt x="2420" y="1516"/>
                </a:lnTo>
                <a:lnTo>
                  <a:pt x="2420" y="1518"/>
                </a:lnTo>
                <a:lnTo>
                  <a:pt x="2422" y="1518"/>
                </a:lnTo>
                <a:lnTo>
                  <a:pt x="2422" y="1520"/>
                </a:lnTo>
                <a:lnTo>
                  <a:pt x="2424" y="1520"/>
                </a:lnTo>
                <a:lnTo>
                  <a:pt x="2426" y="1520"/>
                </a:lnTo>
                <a:lnTo>
                  <a:pt x="2426" y="1520"/>
                </a:lnTo>
                <a:lnTo>
                  <a:pt x="2426" y="1520"/>
                </a:lnTo>
                <a:lnTo>
                  <a:pt x="2426" y="1520"/>
                </a:lnTo>
                <a:lnTo>
                  <a:pt x="2428" y="1522"/>
                </a:lnTo>
                <a:lnTo>
                  <a:pt x="2426" y="1524"/>
                </a:lnTo>
                <a:lnTo>
                  <a:pt x="2426" y="1524"/>
                </a:lnTo>
                <a:lnTo>
                  <a:pt x="2428" y="1526"/>
                </a:lnTo>
                <a:lnTo>
                  <a:pt x="2435" y="1528"/>
                </a:lnTo>
                <a:lnTo>
                  <a:pt x="2437" y="1528"/>
                </a:lnTo>
                <a:lnTo>
                  <a:pt x="2441" y="1531"/>
                </a:lnTo>
                <a:lnTo>
                  <a:pt x="2441" y="1533"/>
                </a:lnTo>
                <a:lnTo>
                  <a:pt x="2443" y="1535"/>
                </a:lnTo>
                <a:lnTo>
                  <a:pt x="2447" y="1537"/>
                </a:lnTo>
                <a:lnTo>
                  <a:pt x="2452" y="1539"/>
                </a:lnTo>
                <a:lnTo>
                  <a:pt x="2452" y="1541"/>
                </a:lnTo>
                <a:lnTo>
                  <a:pt x="2454" y="1541"/>
                </a:lnTo>
                <a:lnTo>
                  <a:pt x="2454" y="1541"/>
                </a:lnTo>
                <a:lnTo>
                  <a:pt x="2458" y="1543"/>
                </a:lnTo>
                <a:lnTo>
                  <a:pt x="2458" y="1543"/>
                </a:lnTo>
                <a:lnTo>
                  <a:pt x="2468" y="1552"/>
                </a:lnTo>
                <a:lnTo>
                  <a:pt x="2472" y="1556"/>
                </a:lnTo>
                <a:lnTo>
                  <a:pt x="2475" y="1558"/>
                </a:lnTo>
                <a:lnTo>
                  <a:pt x="2487" y="1566"/>
                </a:lnTo>
                <a:lnTo>
                  <a:pt x="2491" y="1566"/>
                </a:lnTo>
                <a:lnTo>
                  <a:pt x="2498" y="1568"/>
                </a:lnTo>
                <a:lnTo>
                  <a:pt x="2498" y="1568"/>
                </a:lnTo>
                <a:lnTo>
                  <a:pt x="2500" y="1568"/>
                </a:lnTo>
                <a:lnTo>
                  <a:pt x="2504" y="1566"/>
                </a:lnTo>
                <a:lnTo>
                  <a:pt x="2506" y="1566"/>
                </a:lnTo>
                <a:lnTo>
                  <a:pt x="2508" y="1564"/>
                </a:lnTo>
                <a:lnTo>
                  <a:pt x="2508" y="1564"/>
                </a:lnTo>
                <a:lnTo>
                  <a:pt x="2512" y="1562"/>
                </a:lnTo>
                <a:lnTo>
                  <a:pt x="2521" y="1560"/>
                </a:lnTo>
                <a:lnTo>
                  <a:pt x="2523" y="1560"/>
                </a:lnTo>
                <a:lnTo>
                  <a:pt x="2527" y="1558"/>
                </a:lnTo>
                <a:lnTo>
                  <a:pt x="2535" y="1558"/>
                </a:lnTo>
                <a:lnTo>
                  <a:pt x="2533" y="1558"/>
                </a:lnTo>
                <a:lnTo>
                  <a:pt x="2531" y="1558"/>
                </a:lnTo>
                <a:lnTo>
                  <a:pt x="2529" y="1558"/>
                </a:lnTo>
                <a:lnTo>
                  <a:pt x="2531" y="1556"/>
                </a:lnTo>
                <a:lnTo>
                  <a:pt x="2531" y="1556"/>
                </a:lnTo>
                <a:lnTo>
                  <a:pt x="2535" y="1556"/>
                </a:lnTo>
                <a:lnTo>
                  <a:pt x="2535" y="1558"/>
                </a:lnTo>
                <a:lnTo>
                  <a:pt x="2537" y="1558"/>
                </a:lnTo>
                <a:lnTo>
                  <a:pt x="2540" y="1558"/>
                </a:lnTo>
                <a:lnTo>
                  <a:pt x="2550" y="1556"/>
                </a:lnTo>
                <a:lnTo>
                  <a:pt x="2548" y="1556"/>
                </a:lnTo>
                <a:lnTo>
                  <a:pt x="2548" y="1556"/>
                </a:lnTo>
                <a:lnTo>
                  <a:pt x="2542" y="1556"/>
                </a:lnTo>
                <a:lnTo>
                  <a:pt x="2542" y="1556"/>
                </a:lnTo>
                <a:lnTo>
                  <a:pt x="2544" y="1556"/>
                </a:lnTo>
                <a:lnTo>
                  <a:pt x="2548" y="1556"/>
                </a:lnTo>
                <a:lnTo>
                  <a:pt x="2550" y="1556"/>
                </a:lnTo>
                <a:lnTo>
                  <a:pt x="2552" y="1556"/>
                </a:lnTo>
                <a:lnTo>
                  <a:pt x="2558" y="1558"/>
                </a:lnTo>
                <a:lnTo>
                  <a:pt x="2560" y="1558"/>
                </a:lnTo>
                <a:lnTo>
                  <a:pt x="2560" y="1554"/>
                </a:lnTo>
                <a:lnTo>
                  <a:pt x="2560" y="1554"/>
                </a:lnTo>
                <a:lnTo>
                  <a:pt x="2563" y="1554"/>
                </a:lnTo>
                <a:lnTo>
                  <a:pt x="2563" y="1556"/>
                </a:lnTo>
                <a:lnTo>
                  <a:pt x="2563" y="1558"/>
                </a:lnTo>
                <a:lnTo>
                  <a:pt x="2565" y="1558"/>
                </a:lnTo>
                <a:lnTo>
                  <a:pt x="2565" y="1558"/>
                </a:lnTo>
                <a:lnTo>
                  <a:pt x="2563" y="1558"/>
                </a:lnTo>
                <a:lnTo>
                  <a:pt x="2560" y="1558"/>
                </a:lnTo>
                <a:lnTo>
                  <a:pt x="2560" y="1558"/>
                </a:lnTo>
                <a:lnTo>
                  <a:pt x="2563" y="1558"/>
                </a:lnTo>
                <a:lnTo>
                  <a:pt x="2563" y="1558"/>
                </a:lnTo>
                <a:lnTo>
                  <a:pt x="2565" y="1558"/>
                </a:lnTo>
                <a:lnTo>
                  <a:pt x="2569" y="1560"/>
                </a:lnTo>
                <a:lnTo>
                  <a:pt x="2573" y="1560"/>
                </a:lnTo>
                <a:lnTo>
                  <a:pt x="2575" y="1562"/>
                </a:lnTo>
                <a:lnTo>
                  <a:pt x="2577" y="1562"/>
                </a:lnTo>
                <a:lnTo>
                  <a:pt x="2579" y="1562"/>
                </a:lnTo>
                <a:lnTo>
                  <a:pt x="2581" y="1562"/>
                </a:lnTo>
                <a:lnTo>
                  <a:pt x="2584" y="1560"/>
                </a:lnTo>
                <a:lnTo>
                  <a:pt x="2586" y="1558"/>
                </a:lnTo>
                <a:lnTo>
                  <a:pt x="2592" y="1556"/>
                </a:lnTo>
                <a:lnTo>
                  <a:pt x="2596" y="1556"/>
                </a:lnTo>
                <a:lnTo>
                  <a:pt x="2598" y="1556"/>
                </a:lnTo>
                <a:lnTo>
                  <a:pt x="2600" y="1554"/>
                </a:lnTo>
                <a:lnTo>
                  <a:pt x="2602" y="1552"/>
                </a:lnTo>
                <a:lnTo>
                  <a:pt x="2607" y="1552"/>
                </a:lnTo>
                <a:lnTo>
                  <a:pt x="2611" y="1549"/>
                </a:lnTo>
                <a:lnTo>
                  <a:pt x="2617" y="1547"/>
                </a:lnTo>
                <a:lnTo>
                  <a:pt x="2619" y="1547"/>
                </a:lnTo>
                <a:lnTo>
                  <a:pt x="2621" y="1547"/>
                </a:lnTo>
                <a:lnTo>
                  <a:pt x="2623" y="1545"/>
                </a:lnTo>
                <a:lnTo>
                  <a:pt x="2623" y="1545"/>
                </a:lnTo>
                <a:lnTo>
                  <a:pt x="2623" y="1543"/>
                </a:lnTo>
                <a:lnTo>
                  <a:pt x="2625" y="1543"/>
                </a:lnTo>
                <a:lnTo>
                  <a:pt x="2628" y="1543"/>
                </a:lnTo>
                <a:lnTo>
                  <a:pt x="2632" y="1541"/>
                </a:lnTo>
                <a:lnTo>
                  <a:pt x="2634" y="1541"/>
                </a:lnTo>
                <a:lnTo>
                  <a:pt x="2640" y="1541"/>
                </a:lnTo>
                <a:lnTo>
                  <a:pt x="2646" y="1539"/>
                </a:lnTo>
                <a:lnTo>
                  <a:pt x="2648" y="1539"/>
                </a:lnTo>
                <a:lnTo>
                  <a:pt x="2657" y="1539"/>
                </a:lnTo>
                <a:lnTo>
                  <a:pt x="2657" y="1537"/>
                </a:lnTo>
                <a:lnTo>
                  <a:pt x="2659" y="1537"/>
                </a:lnTo>
                <a:lnTo>
                  <a:pt x="2661" y="1537"/>
                </a:lnTo>
                <a:lnTo>
                  <a:pt x="2661" y="1537"/>
                </a:lnTo>
                <a:lnTo>
                  <a:pt x="2659" y="1539"/>
                </a:lnTo>
                <a:lnTo>
                  <a:pt x="2659" y="1539"/>
                </a:lnTo>
                <a:lnTo>
                  <a:pt x="2657" y="1539"/>
                </a:lnTo>
                <a:lnTo>
                  <a:pt x="2659" y="1539"/>
                </a:lnTo>
                <a:lnTo>
                  <a:pt x="2667" y="1539"/>
                </a:lnTo>
                <a:lnTo>
                  <a:pt x="2672" y="1539"/>
                </a:lnTo>
                <a:lnTo>
                  <a:pt x="2676" y="1541"/>
                </a:lnTo>
                <a:lnTo>
                  <a:pt x="2678" y="1545"/>
                </a:lnTo>
                <a:lnTo>
                  <a:pt x="2680" y="1547"/>
                </a:lnTo>
                <a:lnTo>
                  <a:pt x="2682" y="1547"/>
                </a:lnTo>
                <a:lnTo>
                  <a:pt x="2682" y="1549"/>
                </a:lnTo>
                <a:lnTo>
                  <a:pt x="2682" y="1549"/>
                </a:lnTo>
                <a:lnTo>
                  <a:pt x="2682" y="1552"/>
                </a:lnTo>
                <a:lnTo>
                  <a:pt x="2684" y="1549"/>
                </a:lnTo>
                <a:lnTo>
                  <a:pt x="2684" y="1549"/>
                </a:lnTo>
                <a:lnTo>
                  <a:pt x="2684" y="1549"/>
                </a:lnTo>
                <a:lnTo>
                  <a:pt x="2684" y="1549"/>
                </a:lnTo>
                <a:lnTo>
                  <a:pt x="2686" y="1549"/>
                </a:lnTo>
                <a:lnTo>
                  <a:pt x="2686" y="1549"/>
                </a:lnTo>
                <a:lnTo>
                  <a:pt x="2686" y="1552"/>
                </a:lnTo>
                <a:lnTo>
                  <a:pt x="2686" y="1552"/>
                </a:lnTo>
                <a:lnTo>
                  <a:pt x="2684" y="1552"/>
                </a:lnTo>
                <a:lnTo>
                  <a:pt x="2684" y="1552"/>
                </a:lnTo>
                <a:lnTo>
                  <a:pt x="2682" y="1552"/>
                </a:lnTo>
                <a:lnTo>
                  <a:pt x="2684" y="1552"/>
                </a:lnTo>
                <a:lnTo>
                  <a:pt x="2686" y="1554"/>
                </a:lnTo>
                <a:lnTo>
                  <a:pt x="2688" y="1552"/>
                </a:lnTo>
                <a:lnTo>
                  <a:pt x="2688" y="1554"/>
                </a:lnTo>
                <a:lnTo>
                  <a:pt x="2688" y="1554"/>
                </a:lnTo>
                <a:lnTo>
                  <a:pt x="2686" y="1554"/>
                </a:lnTo>
                <a:lnTo>
                  <a:pt x="2686" y="1554"/>
                </a:lnTo>
                <a:lnTo>
                  <a:pt x="2686" y="1556"/>
                </a:lnTo>
                <a:lnTo>
                  <a:pt x="2686" y="1556"/>
                </a:lnTo>
                <a:lnTo>
                  <a:pt x="2686" y="1558"/>
                </a:lnTo>
                <a:lnTo>
                  <a:pt x="2686" y="1558"/>
                </a:lnTo>
                <a:lnTo>
                  <a:pt x="2686" y="1558"/>
                </a:lnTo>
                <a:lnTo>
                  <a:pt x="2686" y="1558"/>
                </a:lnTo>
                <a:lnTo>
                  <a:pt x="2686" y="1558"/>
                </a:lnTo>
                <a:lnTo>
                  <a:pt x="2686" y="1560"/>
                </a:lnTo>
                <a:lnTo>
                  <a:pt x="2688" y="1562"/>
                </a:lnTo>
                <a:lnTo>
                  <a:pt x="2688" y="1564"/>
                </a:lnTo>
                <a:lnTo>
                  <a:pt x="2688" y="1564"/>
                </a:lnTo>
                <a:lnTo>
                  <a:pt x="2692" y="1566"/>
                </a:lnTo>
                <a:lnTo>
                  <a:pt x="2692" y="1568"/>
                </a:lnTo>
                <a:lnTo>
                  <a:pt x="2695" y="1568"/>
                </a:lnTo>
                <a:lnTo>
                  <a:pt x="2697" y="1570"/>
                </a:lnTo>
                <a:lnTo>
                  <a:pt x="2697" y="1570"/>
                </a:lnTo>
                <a:lnTo>
                  <a:pt x="2697" y="1570"/>
                </a:lnTo>
                <a:lnTo>
                  <a:pt x="2699" y="1568"/>
                </a:lnTo>
                <a:lnTo>
                  <a:pt x="2699" y="1568"/>
                </a:lnTo>
                <a:lnTo>
                  <a:pt x="2699" y="1568"/>
                </a:lnTo>
                <a:lnTo>
                  <a:pt x="2699" y="1568"/>
                </a:lnTo>
                <a:lnTo>
                  <a:pt x="2699" y="1568"/>
                </a:lnTo>
                <a:lnTo>
                  <a:pt x="2699" y="1568"/>
                </a:lnTo>
                <a:lnTo>
                  <a:pt x="2701" y="1568"/>
                </a:lnTo>
                <a:lnTo>
                  <a:pt x="2701" y="1568"/>
                </a:lnTo>
                <a:lnTo>
                  <a:pt x="2703" y="1568"/>
                </a:lnTo>
                <a:lnTo>
                  <a:pt x="2703" y="1566"/>
                </a:lnTo>
                <a:lnTo>
                  <a:pt x="2703" y="1566"/>
                </a:lnTo>
                <a:lnTo>
                  <a:pt x="2703" y="1568"/>
                </a:lnTo>
                <a:lnTo>
                  <a:pt x="2703" y="1568"/>
                </a:lnTo>
                <a:lnTo>
                  <a:pt x="2705" y="1568"/>
                </a:lnTo>
                <a:lnTo>
                  <a:pt x="2705" y="1568"/>
                </a:lnTo>
                <a:lnTo>
                  <a:pt x="2707" y="1568"/>
                </a:lnTo>
                <a:lnTo>
                  <a:pt x="2707" y="1566"/>
                </a:lnTo>
                <a:lnTo>
                  <a:pt x="2707" y="1564"/>
                </a:lnTo>
                <a:lnTo>
                  <a:pt x="2705" y="1564"/>
                </a:lnTo>
                <a:lnTo>
                  <a:pt x="2705" y="1564"/>
                </a:lnTo>
                <a:lnTo>
                  <a:pt x="2705" y="1564"/>
                </a:lnTo>
                <a:lnTo>
                  <a:pt x="2707" y="1564"/>
                </a:lnTo>
                <a:lnTo>
                  <a:pt x="2707" y="1566"/>
                </a:lnTo>
                <a:lnTo>
                  <a:pt x="2707" y="1568"/>
                </a:lnTo>
                <a:lnTo>
                  <a:pt x="2707" y="1568"/>
                </a:lnTo>
                <a:lnTo>
                  <a:pt x="2709" y="1568"/>
                </a:lnTo>
                <a:lnTo>
                  <a:pt x="2711" y="1566"/>
                </a:lnTo>
                <a:lnTo>
                  <a:pt x="2711" y="1564"/>
                </a:lnTo>
                <a:lnTo>
                  <a:pt x="2711" y="1564"/>
                </a:lnTo>
                <a:lnTo>
                  <a:pt x="2709" y="1564"/>
                </a:lnTo>
                <a:lnTo>
                  <a:pt x="2711" y="1564"/>
                </a:lnTo>
                <a:lnTo>
                  <a:pt x="2711" y="1564"/>
                </a:lnTo>
                <a:lnTo>
                  <a:pt x="2713" y="1566"/>
                </a:lnTo>
                <a:lnTo>
                  <a:pt x="2716" y="1566"/>
                </a:lnTo>
                <a:lnTo>
                  <a:pt x="2716" y="1564"/>
                </a:lnTo>
                <a:lnTo>
                  <a:pt x="2718" y="1564"/>
                </a:lnTo>
                <a:lnTo>
                  <a:pt x="2718" y="1564"/>
                </a:lnTo>
                <a:lnTo>
                  <a:pt x="2718" y="1566"/>
                </a:lnTo>
                <a:lnTo>
                  <a:pt x="2718" y="1566"/>
                </a:lnTo>
                <a:lnTo>
                  <a:pt x="2720" y="1566"/>
                </a:lnTo>
                <a:lnTo>
                  <a:pt x="2724" y="1566"/>
                </a:lnTo>
                <a:lnTo>
                  <a:pt x="2728" y="1566"/>
                </a:lnTo>
                <a:lnTo>
                  <a:pt x="2728" y="1564"/>
                </a:lnTo>
                <a:lnTo>
                  <a:pt x="2726" y="1560"/>
                </a:lnTo>
                <a:lnTo>
                  <a:pt x="2728" y="1560"/>
                </a:lnTo>
                <a:lnTo>
                  <a:pt x="2728" y="1562"/>
                </a:lnTo>
                <a:lnTo>
                  <a:pt x="2730" y="1562"/>
                </a:lnTo>
                <a:lnTo>
                  <a:pt x="2730" y="1562"/>
                </a:lnTo>
                <a:lnTo>
                  <a:pt x="2730" y="1564"/>
                </a:lnTo>
                <a:lnTo>
                  <a:pt x="2732" y="1562"/>
                </a:lnTo>
                <a:lnTo>
                  <a:pt x="2732" y="1562"/>
                </a:lnTo>
                <a:lnTo>
                  <a:pt x="2732" y="1562"/>
                </a:lnTo>
                <a:lnTo>
                  <a:pt x="2732" y="1564"/>
                </a:lnTo>
                <a:lnTo>
                  <a:pt x="2732" y="1566"/>
                </a:lnTo>
                <a:lnTo>
                  <a:pt x="2732" y="1566"/>
                </a:lnTo>
                <a:lnTo>
                  <a:pt x="2732" y="1566"/>
                </a:lnTo>
                <a:lnTo>
                  <a:pt x="2734" y="1566"/>
                </a:lnTo>
                <a:lnTo>
                  <a:pt x="2732" y="1564"/>
                </a:lnTo>
                <a:lnTo>
                  <a:pt x="2734" y="1564"/>
                </a:lnTo>
                <a:lnTo>
                  <a:pt x="2734" y="1566"/>
                </a:lnTo>
                <a:lnTo>
                  <a:pt x="2734" y="1566"/>
                </a:lnTo>
                <a:lnTo>
                  <a:pt x="2736" y="1566"/>
                </a:lnTo>
                <a:lnTo>
                  <a:pt x="2736" y="1566"/>
                </a:lnTo>
                <a:lnTo>
                  <a:pt x="2736" y="1566"/>
                </a:lnTo>
                <a:lnTo>
                  <a:pt x="2736" y="1568"/>
                </a:lnTo>
                <a:lnTo>
                  <a:pt x="2736" y="1568"/>
                </a:lnTo>
                <a:lnTo>
                  <a:pt x="2736" y="1570"/>
                </a:lnTo>
                <a:lnTo>
                  <a:pt x="2739" y="1570"/>
                </a:lnTo>
                <a:lnTo>
                  <a:pt x="2739" y="1573"/>
                </a:lnTo>
                <a:lnTo>
                  <a:pt x="2741" y="1573"/>
                </a:lnTo>
                <a:lnTo>
                  <a:pt x="2743" y="1575"/>
                </a:lnTo>
                <a:lnTo>
                  <a:pt x="2743" y="1575"/>
                </a:lnTo>
                <a:lnTo>
                  <a:pt x="2743" y="1575"/>
                </a:lnTo>
                <a:lnTo>
                  <a:pt x="2743" y="1575"/>
                </a:lnTo>
                <a:lnTo>
                  <a:pt x="2745" y="1575"/>
                </a:lnTo>
                <a:lnTo>
                  <a:pt x="2745" y="1575"/>
                </a:lnTo>
                <a:lnTo>
                  <a:pt x="2745" y="1575"/>
                </a:lnTo>
                <a:lnTo>
                  <a:pt x="2745" y="1573"/>
                </a:lnTo>
                <a:lnTo>
                  <a:pt x="2745" y="1573"/>
                </a:lnTo>
                <a:lnTo>
                  <a:pt x="2747" y="1573"/>
                </a:lnTo>
                <a:lnTo>
                  <a:pt x="2747" y="1573"/>
                </a:lnTo>
                <a:lnTo>
                  <a:pt x="2747" y="1573"/>
                </a:lnTo>
                <a:lnTo>
                  <a:pt x="2749" y="1573"/>
                </a:lnTo>
                <a:lnTo>
                  <a:pt x="2747" y="1575"/>
                </a:lnTo>
                <a:lnTo>
                  <a:pt x="2747" y="1575"/>
                </a:lnTo>
                <a:lnTo>
                  <a:pt x="2749" y="1575"/>
                </a:lnTo>
                <a:lnTo>
                  <a:pt x="2749" y="1577"/>
                </a:lnTo>
                <a:lnTo>
                  <a:pt x="2747" y="1575"/>
                </a:lnTo>
                <a:lnTo>
                  <a:pt x="2747" y="1577"/>
                </a:lnTo>
                <a:lnTo>
                  <a:pt x="2747" y="1577"/>
                </a:lnTo>
                <a:lnTo>
                  <a:pt x="2747" y="1579"/>
                </a:lnTo>
                <a:lnTo>
                  <a:pt x="2747" y="1579"/>
                </a:lnTo>
                <a:lnTo>
                  <a:pt x="2749" y="1579"/>
                </a:lnTo>
                <a:lnTo>
                  <a:pt x="2747" y="1581"/>
                </a:lnTo>
                <a:lnTo>
                  <a:pt x="2751" y="1583"/>
                </a:lnTo>
                <a:lnTo>
                  <a:pt x="2751" y="1585"/>
                </a:lnTo>
                <a:lnTo>
                  <a:pt x="2751" y="1587"/>
                </a:lnTo>
                <a:lnTo>
                  <a:pt x="2751" y="1589"/>
                </a:lnTo>
                <a:lnTo>
                  <a:pt x="2751" y="1591"/>
                </a:lnTo>
                <a:lnTo>
                  <a:pt x="2749" y="1596"/>
                </a:lnTo>
                <a:lnTo>
                  <a:pt x="2749" y="1598"/>
                </a:lnTo>
                <a:lnTo>
                  <a:pt x="2749" y="1602"/>
                </a:lnTo>
                <a:lnTo>
                  <a:pt x="2749" y="1604"/>
                </a:lnTo>
                <a:lnTo>
                  <a:pt x="2749" y="1606"/>
                </a:lnTo>
                <a:lnTo>
                  <a:pt x="2747" y="1608"/>
                </a:lnTo>
                <a:lnTo>
                  <a:pt x="2747" y="1608"/>
                </a:lnTo>
                <a:lnTo>
                  <a:pt x="2747" y="1608"/>
                </a:lnTo>
                <a:lnTo>
                  <a:pt x="2745" y="1610"/>
                </a:lnTo>
                <a:lnTo>
                  <a:pt x="2745" y="1612"/>
                </a:lnTo>
                <a:lnTo>
                  <a:pt x="2743" y="1614"/>
                </a:lnTo>
                <a:lnTo>
                  <a:pt x="2745" y="1614"/>
                </a:lnTo>
                <a:lnTo>
                  <a:pt x="2745" y="1614"/>
                </a:lnTo>
                <a:lnTo>
                  <a:pt x="2747" y="1617"/>
                </a:lnTo>
                <a:lnTo>
                  <a:pt x="2747" y="1617"/>
                </a:lnTo>
                <a:lnTo>
                  <a:pt x="2747" y="1617"/>
                </a:lnTo>
                <a:lnTo>
                  <a:pt x="2747" y="1621"/>
                </a:lnTo>
                <a:lnTo>
                  <a:pt x="2747" y="1623"/>
                </a:lnTo>
                <a:lnTo>
                  <a:pt x="2747" y="1623"/>
                </a:lnTo>
                <a:lnTo>
                  <a:pt x="2747" y="1623"/>
                </a:lnTo>
                <a:lnTo>
                  <a:pt x="2747" y="1623"/>
                </a:lnTo>
                <a:lnTo>
                  <a:pt x="2745" y="1621"/>
                </a:lnTo>
                <a:lnTo>
                  <a:pt x="2745" y="1621"/>
                </a:lnTo>
                <a:lnTo>
                  <a:pt x="2743" y="1623"/>
                </a:lnTo>
                <a:lnTo>
                  <a:pt x="2743" y="1623"/>
                </a:lnTo>
                <a:lnTo>
                  <a:pt x="2745" y="1625"/>
                </a:lnTo>
                <a:lnTo>
                  <a:pt x="2745" y="1625"/>
                </a:lnTo>
                <a:lnTo>
                  <a:pt x="2747" y="1627"/>
                </a:lnTo>
                <a:lnTo>
                  <a:pt x="2749" y="1629"/>
                </a:lnTo>
                <a:lnTo>
                  <a:pt x="2751" y="1627"/>
                </a:lnTo>
                <a:lnTo>
                  <a:pt x="2753" y="1629"/>
                </a:lnTo>
                <a:lnTo>
                  <a:pt x="2749" y="1629"/>
                </a:lnTo>
                <a:lnTo>
                  <a:pt x="2749" y="1631"/>
                </a:lnTo>
                <a:lnTo>
                  <a:pt x="2749" y="1629"/>
                </a:lnTo>
                <a:lnTo>
                  <a:pt x="2747" y="1629"/>
                </a:lnTo>
                <a:lnTo>
                  <a:pt x="2745" y="1629"/>
                </a:lnTo>
                <a:lnTo>
                  <a:pt x="2745" y="1629"/>
                </a:lnTo>
                <a:lnTo>
                  <a:pt x="2743" y="1627"/>
                </a:lnTo>
                <a:lnTo>
                  <a:pt x="2743" y="1627"/>
                </a:lnTo>
                <a:lnTo>
                  <a:pt x="2743" y="1627"/>
                </a:lnTo>
                <a:lnTo>
                  <a:pt x="2743" y="1627"/>
                </a:lnTo>
                <a:lnTo>
                  <a:pt x="2743" y="1629"/>
                </a:lnTo>
                <a:lnTo>
                  <a:pt x="2743" y="1631"/>
                </a:lnTo>
                <a:lnTo>
                  <a:pt x="2743" y="1635"/>
                </a:lnTo>
                <a:lnTo>
                  <a:pt x="2741" y="1640"/>
                </a:lnTo>
                <a:lnTo>
                  <a:pt x="2739" y="1640"/>
                </a:lnTo>
                <a:lnTo>
                  <a:pt x="2739" y="1640"/>
                </a:lnTo>
                <a:lnTo>
                  <a:pt x="2739" y="1640"/>
                </a:lnTo>
                <a:lnTo>
                  <a:pt x="2736" y="1642"/>
                </a:lnTo>
                <a:lnTo>
                  <a:pt x="2736" y="1642"/>
                </a:lnTo>
                <a:lnTo>
                  <a:pt x="2734" y="1640"/>
                </a:lnTo>
                <a:lnTo>
                  <a:pt x="2734" y="1640"/>
                </a:lnTo>
                <a:lnTo>
                  <a:pt x="2736" y="1644"/>
                </a:lnTo>
                <a:lnTo>
                  <a:pt x="2736" y="1644"/>
                </a:lnTo>
                <a:lnTo>
                  <a:pt x="2736" y="1646"/>
                </a:lnTo>
                <a:lnTo>
                  <a:pt x="2736" y="1646"/>
                </a:lnTo>
                <a:lnTo>
                  <a:pt x="2739" y="1650"/>
                </a:lnTo>
                <a:lnTo>
                  <a:pt x="2741" y="1650"/>
                </a:lnTo>
                <a:lnTo>
                  <a:pt x="2743" y="1650"/>
                </a:lnTo>
                <a:lnTo>
                  <a:pt x="2743" y="1650"/>
                </a:lnTo>
                <a:lnTo>
                  <a:pt x="2743" y="1650"/>
                </a:lnTo>
                <a:lnTo>
                  <a:pt x="2743" y="1650"/>
                </a:lnTo>
                <a:lnTo>
                  <a:pt x="2743" y="1652"/>
                </a:lnTo>
                <a:lnTo>
                  <a:pt x="2743" y="1652"/>
                </a:lnTo>
                <a:lnTo>
                  <a:pt x="2743" y="1652"/>
                </a:lnTo>
                <a:lnTo>
                  <a:pt x="2745" y="1652"/>
                </a:lnTo>
                <a:lnTo>
                  <a:pt x="2745" y="1652"/>
                </a:lnTo>
                <a:lnTo>
                  <a:pt x="2745" y="1654"/>
                </a:lnTo>
                <a:lnTo>
                  <a:pt x="2745" y="1654"/>
                </a:lnTo>
                <a:lnTo>
                  <a:pt x="2745" y="1654"/>
                </a:lnTo>
                <a:lnTo>
                  <a:pt x="2743" y="1654"/>
                </a:lnTo>
                <a:lnTo>
                  <a:pt x="2743" y="1654"/>
                </a:lnTo>
                <a:lnTo>
                  <a:pt x="2739" y="1650"/>
                </a:lnTo>
                <a:lnTo>
                  <a:pt x="2739" y="1650"/>
                </a:lnTo>
                <a:lnTo>
                  <a:pt x="2741" y="1652"/>
                </a:lnTo>
                <a:lnTo>
                  <a:pt x="2743" y="1656"/>
                </a:lnTo>
                <a:lnTo>
                  <a:pt x="2741" y="1656"/>
                </a:lnTo>
                <a:lnTo>
                  <a:pt x="2743" y="1656"/>
                </a:lnTo>
                <a:lnTo>
                  <a:pt x="2743" y="1656"/>
                </a:lnTo>
                <a:lnTo>
                  <a:pt x="2745" y="1658"/>
                </a:lnTo>
                <a:lnTo>
                  <a:pt x="2745" y="1658"/>
                </a:lnTo>
                <a:lnTo>
                  <a:pt x="2745" y="1658"/>
                </a:lnTo>
                <a:lnTo>
                  <a:pt x="2743" y="1658"/>
                </a:lnTo>
                <a:lnTo>
                  <a:pt x="2743" y="1658"/>
                </a:lnTo>
                <a:lnTo>
                  <a:pt x="2743" y="1658"/>
                </a:lnTo>
                <a:lnTo>
                  <a:pt x="2745" y="1661"/>
                </a:lnTo>
                <a:lnTo>
                  <a:pt x="2745" y="1663"/>
                </a:lnTo>
                <a:lnTo>
                  <a:pt x="2747" y="1663"/>
                </a:lnTo>
                <a:lnTo>
                  <a:pt x="2747" y="1665"/>
                </a:lnTo>
                <a:lnTo>
                  <a:pt x="2747" y="1665"/>
                </a:lnTo>
                <a:lnTo>
                  <a:pt x="2747" y="1667"/>
                </a:lnTo>
                <a:lnTo>
                  <a:pt x="2749" y="1665"/>
                </a:lnTo>
                <a:lnTo>
                  <a:pt x="2751" y="1667"/>
                </a:lnTo>
                <a:lnTo>
                  <a:pt x="2751" y="1667"/>
                </a:lnTo>
                <a:lnTo>
                  <a:pt x="2753" y="1667"/>
                </a:lnTo>
                <a:lnTo>
                  <a:pt x="2753" y="1669"/>
                </a:lnTo>
                <a:lnTo>
                  <a:pt x="2753" y="1669"/>
                </a:lnTo>
                <a:lnTo>
                  <a:pt x="2749" y="1667"/>
                </a:lnTo>
                <a:lnTo>
                  <a:pt x="2749" y="1667"/>
                </a:lnTo>
                <a:lnTo>
                  <a:pt x="2749" y="1667"/>
                </a:lnTo>
                <a:lnTo>
                  <a:pt x="2753" y="1671"/>
                </a:lnTo>
                <a:lnTo>
                  <a:pt x="2757" y="1675"/>
                </a:lnTo>
                <a:lnTo>
                  <a:pt x="2762" y="1677"/>
                </a:lnTo>
                <a:lnTo>
                  <a:pt x="2762" y="1679"/>
                </a:lnTo>
                <a:lnTo>
                  <a:pt x="2766" y="1682"/>
                </a:lnTo>
                <a:lnTo>
                  <a:pt x="2766" y="1684"/>
                </a:lnTo>
                <a:lnTo>
                  <a:pt x="2768" y="1686"/>
                </a:lnTo>
                <a:lnTo>
                  <a:pt x="2770" y="1688"/>
                </a:lnTo>
                <a:lnTo>
                  <a:pt x="2772" y="1690"/>
                </a:lnTo>
                <a:lnTo>
                  <a:pt x="2772" y="1692"/>
                </a:lnTo>
                <a:lnTo>
                  <a:pt x="2776" y="1694"/>
                </a:lnTo>
                <a:lnTo>
                  <a:pt x="2778" y="1696"/>
                </a:lnTo>
                <a:lnTo>
                  <a:pt x="2778" y="1698"/>
                </a:lnTo>
                <a:lnTo>
                  <a:pt x="2778" y="1698"/>
                </a:lnTo>
                <a:lnTo>
                  <a:pt x="2778" y="1700"/>
                </a:lnTo>
                <a:lnTo>
                  <a:pt x="2780" y="1700"/>
                </a:lnTo>
                <a:lnTo>
                  <a:pt x="2780" y="1702"/>
                </a:lnTo>
                <a:lnTo>
                  <a:pt x="2783" y="1702"/>
                </a:lnTo>
                <a:lnTo>
                  <a:pt x="2783" y="1702"/>
                </a:lnTo>
                <a:lnTo>
                  <a:pt x="2783" y="1702"/>
                </a:lnTo>
                <a:lnTo>
                  <a:pt x="2783" y="1707"/>
                </a:lnTo>
                <a:lnTo>
                  <a:pt x="2785" y="1707"/>
                </a:lnTo>
                <a:lnTo>
                  <a:pt x="2785" y="1709"/>
                </a:lnTo>
                <a:lnTo>
                  <a:pt x="2785" y="1711"/>
                </a:lnTo>
                <a:lnTo>
                  <a:pt x="2785" y="1713"/>
                </a:lnTo>
                <a:lnTo>
                  <a:pt x="2785" y="1713"/>
                </a:lnTo>
                <a:lnTo>
                  <a:pt x="2785" y="1715"/>
                </a:lnTo>
                <a:lnTo>
                  <a:pt x="2787" y="1715"/>
                </a:lnTo>
                <a:lnTo>
                  <a:pt x="2787" y="1717"/>
                </a:lnTo>
                <a:lnTo>
                  <a:pt x="2789" y="1717"/>
                </a:lnTo>
                <a:lnTo>
                  <a:pt x="2789" y="1717"/>
                </a:lnTo>
                <a:lnTo>
                  <a:pt x="2791" y="1717"/>
                </a:lnTo>
                <a:lnTo>
                  <a:pt x="2793" y="1715"/>
                </a:lnTo>
                <a:lnTo>
                  <a:pt x="2793" y="1715"/>
                </a:lnTo>
                <a:lnTo>
                  <a:pt x="2795" y="1715"/>
                </a:lnTo>
                <a:lnTo>
                  <a:pt x="2797" y="1715"/>
                </a:lnTo>
                <a:lnTo>
                  <a:pt x="2795" y="1715"/>
                </a:lnTo>
                <a:lnTo>
                  <a:pt x="2793" y="1717"/>
                </a:lnTo>
                <a:lnTo>
                  <a:pt x="2789" y="1717"/>
                </a:lnTo>
                <a:lnTo>
                  <a:pt x="2787" y="1719"/>
                </a:lnTo>
                <a:lnTo>
                  <a:pt x="2787" y="1719"/>
                </a:lnTo>
                <a:lnTo>
                  <a:pt x="2785" y="1719"/>
                </a:lnTo>
                <a:lnTo>
                  <a:pt x="2787" y="1719"/>
                </a:lnTo>
                <a:lnTo>
                  <a:pt x="2787" y="1723"/>
                </a:lnTo>
                <a:lnTo>
                  <a:pt x="2789" y="1726"/>
                </a:lnTo>
                <a:lnTo>
                  <a:pt x="2793" y="1732"/>
                </a:lnTo>
                <a:lnTo>
                  <a:pt x="2793" y="1736"/>
                </a:lnTo>
                <a:lnTo>
                  <a:pt x="2797" y="1742"/>
                </a:lnTo>
                <a:lnTo>
                  <a:pt x="2801" y="1751"/>
                </a:lnTo>
                <a:lnTo>
                  <a:pt x="2801" y="1753"/>
                </a:lnTo>
                <a:lnTo>
                  <a:pt x="2801" y="1755"/>
                </a:lnTo>
                <a:lnTo>
                  <a:pt x="2801" y="1755"/>
                </a:lnTo>
                <a:lnTo>
                  <a:pt x="2801" y="1757"/>
                </a:lnTo>
                <a:lnTo>
                  <a:pt x="2797" y="1761"/>
                </a:lnTo>
                <a:lnTo>
                  <a:pt x="2797" y="1761"/>
                </a:lnTo>
                <a:lnTo>
                  <a:pt x="2797" y="1759"/>
                </a:lnTo>
                <a:lnTo>
                  <a:pt x="2797" y="1759"/>
                </a:lnTo>
                <a:lnTo>
                  <a:pt x="2797" y="1759"/>
                </a:lnTo>
                <a:lnTo>
                  <a:pt x="2795" y="1761"/>
                </a:lnTo>
                <a:lnTo>
                  <a:pt x="2795" y="1761"/>
                </a:lnTo>
                <a:lnTo>
                  <a:pt x="2797" y="1763"/>
                </a:lnTo>
                <a:lnTo>
                  <a:pt x="2799" y="1765"/>
                </a:lnTo>
                <a:lnTo>
                  <a:pt x="2799" y="1770"/>
                </a:lnTo>
                <a:lnTo>
                  <a:pt x="2799" y="1772"/>
                </a:lnTo>
                <a:lnTo>
                  <a:pt x="2799" y="1772"/>
                </a:lnTo>
                <a:lnTo>
                  <a:pt x="2801" y="1776"/>
                </a:lnTo>
                <a:lnTo>
                  <a:pt x="2804" y="1778"/>
                </a:lnTo>
                <a:lnTo>
                  <a:pt x="2804" y="1782"/>
                </a:lnTo>
                <a:lnTo>
                  <a:pt x="2806" y="1782"/>
                </a:lnTo>
                <a:lnTo>
                  <a:pt x="2806" y="1784"/>
                </a:lnTo>
                <a:lnTo>
                  <a:pt x="2808" y="1786"/>
                </a:lnTo>
                <a:lnTo>
                  <a:pt x="2808" y="1788"/>
                </a:lnTo>
                <a:lnTo>
                  <a:pt x="2808" y="1791"/>
                </a:lnTo>
                <a:lnTo>
                  <a:pt x="2808" y="1797"/>
                </a:lnTo>
                <a:lnTo>
                  <a:pt x="2808" y="1801"/>
                </a:lnTo>
                <a:lnTo>
                  <a:pt x="2806" y="1805"/>
                </a:lnTo>
                <a:lnTo>
                  <a:pt x="2806" y="1807"/>
                </a:lnTo>
                <a:lnTo>
                  <a:pt x="2801" y="1812"/>
                </a:lnTo>
                <a:lnTo>
                  <a:pt x="2799" y="1814"/>
                </a:lnTo>
                <a:lnTo>
                  <a:pt x="2795" y="1816"/>
                </a:lnTo>
                <a:lnTo>
                  <a:pt x="2795" y="1820"/>
                </a:lnTo>
                <a:lnTo>
                  <a:pt x="2789" y="1826"/>
                </a:lnTo>
                <a:lnTo>
                  <a:pt x="2789" y="1830"/>
                </a:lnTo>
                <a:lnTo>
                  <a:pt x="2787" y="1835"/>
                </a:lnTo>
                <a:lnTo>
                  <a:pt x="2785" y="1843"/>
                </a:lnTo>
                <a:lnTo>
                  <a:pt x="2783" y="1851"/>
                </a:lnTo>
                <a:lnTo>
                  <a:pt x="2783" y="1856"/>
                </a:lnTo>
                <a:lnTo>
                  <a:pt x="2780" y="1858"/>
                </a:lnTo>
                <a:lnTo>
                  <a:pt x="2780" y="1858"/>
                </a:lnTo>
                <a:lnTo>
                  <a:pt x="2778" y="1860"/>
                </a:lnTo>
                <a:lnTo>
                  <a:pt x="2778" y="1860"/>
                </a:lnTo>
                <a:lnTo>
                  <a:pt x="2778" y="1862"/>
                </a:lnTo>
                <a:lnTo>
                  <a:pt x="2778" y="1862"/>
                </a:lnTo>
                <a:lnTo>
                  <a:pt x="2778" y="1870"/>
                </a:lnTo>
                <a:lnTo>
                  <a:pt x="2778" y="1872"/>
                </a:lnTo>
                <a:lnTo>
                  <a:pt x="2778" y="1877"/>
                </a:lnTo>
                <a:lnTo>
                  <a:pt x="2778" y="1881"/>
                </a:lnTo>
                <a:lnTo>
                  <a:pt x="2778" y="1885"/>
                </a:lnTo>
                <a:lnTo>
                  <a:pt x="2778" y="1889"/>
                </a:lnTo>
                <a:lnTo>
                  <a:pt x="2778" y="1893"/>
                </a:lnTo>
                <a:lnTo>
                  <a:pt x="2780" y="1895"/>
                </a:lnTo>
                <a:lnTo>
                  <a:pt x="2783" y="1900"/>
                </a:lnTo>
                <a:lnTo>
                  <a:pt x="2783" y="1900"/>
                </a:lnTo>
                <a:lnTo>
                  <a:pt x="2787" y="1904"/>
                </a:lnTo>
                <a:lnTo>
                  <a:pt x="2789" y="1906"/>
                </a:lnTo>
                <a:lnTo>
                  <a:pt x="2797" y="1923"/>
                </a:lnTo>
                <a:lnTo>
                  <a:pt x="2799" y="1925"/>
                </a:lnTo>
                <a:lnTo>
                  <a:pt x="2799" y="1929"/>
                </a:lnTo>
                <a:lnTo>
                  <a:pt x="2804" y="1935"/>
                </a:lnTo>
                <a:lnTo>
                  <a:pt x="2808" y="1944"/>
                </a:lnTo>
                <a:lnTo>
                  <a:pt x="2810" y="1946"/>
                </a:lnTo>
                <a:lnTo>
                  <a:pt x="2810" y="1948"/>
                </a:lnTo>
                <a:lnTo>
                  <a:pt x="2816" y="1954"/>
                </a:lnTo>
                <a:lnTo>
                  <a:pt x="2818" y="1958"/>
                </a:lnTo>
                <a:lnTo>
                  <a:pt x="2818" y="1962"/>
                </a:lnTo>
                <a:lnTo>
                  <a:pt x="2818" y="1965"/>
                </a:lnTo>
                <a:lnTo>
                  <a:pt x="2818" y="1967"/>
                </a:lnTo>
                <a:lnTo>
                  <a:pt x="2818" y="1967"/>
                </a:lnTo>
                <a:lnTo>
                  <a:pt x="2816" y="1965"/>
                </a:lnTo>
                <a:lnTo>
                  <a:pt x="2816" y="1967"/>
                </a:lnTo>
                <a:lnTo>
                  <a:pt x="2816" y="1969"/>
                </a:lnTo>
                <a:lnTo>
                  <a:pt x="2818" y="1971"/>
                </a:lnTo>
                <a:lnTo>
                  <a:pt x="2818" y="1975"/>
                </a:lnTo>
                <a:lnTo>
                  <a:pt x="2818" y="1977"/>
                </a:lnTo>
                <a:lnTo>
                  <a:pt x="2818" y="1983"/>
                </a:lnTo>
                <a:lnTo>
                  <a:pt x="2818" y="1986"/>
                </a:lnTo>
                <a:lnTo>
                  <a:pt x="2820" y="1990"/>
                </a:lnTo>
                <a:lnTo>
                  <a:pt x="2822" y="1994"/>
                </a:lnTo>
                <a:lnTo>
                  <a:pt x="2822" y="1998"/>
                </a:lnTo>
                <a:lnTo>
                  <a:pt x="2822" y="2002"/>
                </a:lnTo>
                <a:lnTo>
                  <a:pt x="2822" y="2002"/>
                </a:lnTo>
                <a:lnTo>
                  <a:pt x="2822" y="2006"/>
                </a:lnTo>
                <a:lnTo>
                  <a:pt x="2822" y="2009"/>
                </a:lnTo>
                <a:lnTo>
                  <a:pt x="2824" y="2013"/>
                </a:lnTo>
                <a:lnTo>
                  <a:pt x="2824" y="2017"/>
                </a:lnTo>
                <a:lnTo>
                  <a:pt x="2827" y="2019"/>
                </a:lnTo>
                <a:lnTo>
                  <a:pt x="2827" y="2021"/>
                </a:lnTo>
                <a:lnTo>
                  <a:pt x="2827" y="2021"/>
                </a:lnTo>
                <a:lnTo>
                  <a:pt x="2827" y="2023"/>
                </a:lnTo>
                <a:lnTo>
                  <a:pt x="2827" y="2025"/>
                </a:lnTo>
                <a:lnTo>
                  <a:pt x="2829" y="2027"/>
                </a:lnTo>
                <a:lnTo>
                  <a:pt x="2829" y="2032"/>
                </a:lnTo>
                <a:lnTo>
                  <a:pt x="2831" y="2034"/>
                </a:lnTo>
                <a:lnTo>
                  <a:pt x="2835" y="2042"/>
                </a:lnTo>
                <a:lnTo>
                  <a:pt x="2837" y="2046"/>
                </a:lnTo>
                <a:lnTo>
                  <a:pt x="2839" y="2046"/>
                </a:lnTo>
                <a:lnTo>
                  <a:pt x="2843" y="2053"/>
                </a:lnTo>
                <a:lnTo>
                  <a:pt x="2845" y="2053"/>
                </a:lnTo>
                <a:lnTo>
                  <a:pt x="2845" y="2055"/>
                </a:lnTo>
                <a:lnTo>
                  <a:pt x="2850" y="2059"/>
                </a:lnTo>
                <a:lnTo>
                  <a:pt x="2854" y="2065"/>
                </a:lnTo>
                <a:lnTo>
                  <a:pt x="2856" y="2076"/>
                </a:lnTo>
                <a:lnTo>
                  <a:pt x="2858" y="2082"/>
                </a:lnTo>
                <a:lnTo>
                  <a:pt x="2864" y="2090"/>
                </a:lnTo>
                <a:lnTo>
                  <a:pt x="2868" y="2097"/>
                </a:lnTo>
                <a:lnTo>
                  <a:pt x="2871" y="2101"/>
                </a:lnTo>
                <a:lnTo>
                  <a:pt x="2871" y="2103"/>
                </a:lnTo>
                <a:lnTo>
                  <a:pt x="2873" y="2109"/>
                </a:lnTo>
                <a:lnTo>
                  <a:pt x="2873" y="2111"/>
                </a:lnTo>
                <a:lnTo>
                  <a:pt x="2873" y="2115"/>
                </a:lnTo>
                <a:lnTo>
                  <a:pt x="2873" y="2118"/>
                </a:lnTo>
                <a:lnTo>
                  <a:pt x="2871" y="2118"/>
                </a:lnTo>
                <a:lnTo>
                  <a:pt x="2868" y="2120"/>
                </a:lnTo>
                <a:lnTo>
                  <a:pt x="2868" y="2118"/>
                </a:lnTo>
                <a:lnTo>
                  <a:pt x="2866" y="2118"/>
                </a:lnTo>
                <a:lnTo>
                  <a:pt x="2866" y="2120"/>
                </a:lnTo>
                <a:lnTo>
                  <a:pt x="2866" y="2122"/>
                </a:lnTo>
                <a:lnTo>
                  <a:pt x="2868" y="2124"/>
                </a:lnTo>
                <a:lnTo>
                  <a:pt x="2868" y="2126"/>
                </a:lnTo>
                <a:lnTo>
                  <a:pt x="2871" y="2126"/>
                </a:lnTo>
                <a:lnTo>
                  <a:pt x="2871" y="2128"/>
                </a:lnTo>
                <a:lnTo>
                  <a:pt x="2873" y="2130"/>
                </a:lnTo>
                <a:lnTo>
                  <a:pt x="2873" y="2130"/>
                </a:lnTo>
                <a:lnTo>
                  <a:pt x="2875" y="2134"/>
                </a:lnTo>
                <a:lnTo>
                  <a:pt x="2875" y="2134"/>
                </a:lnTo>
                <a:lnTo>
                  <a:pt x="2875" y="2136"/>
                </a:lnTo>
                <a:lnTo>
                  <a:pt x="2873" y="2139"/>
                </a:lnTo>
                <a:lnTo>
                  <a:pt x="2873" y="2141"/>
                </a:lnTo>
                <a:lnTo>
                  <a:pt x="2873" y="2141"/>
                </a:lnTo>
                <a:lnTo>
                  <a:pt x="2875" y="2143"/>
                </a:lnTo>
                <a:lnTo>
                  <a:pt x="2875" y="2145"/>
                </a:lnTo>
                <a:lnTo>
                  <a:pt x="2875" y="2141"/>
                </a:lnTo>
                <a:lnTo>
                  <a:pt x="2875" y="2141"/>
                </a:lnTo>
                <a:lnTo>
                  <a:pt x="2877" y="2141"/>
                </a:lnTo>
                <a:lnTo>
                  <a:pt x="2877" y="2141"/>
                </a:lnTo>
                <a:lnTo>
                  <a:pt x="2879" y="2141"/>
                </a:lnTo>
                <a:lnTo>
                  <a:pt x="2879" y="2141"/>
                </a:lnTo>
                <a:lnTo>
                  <a:pt x="2881" y="2141"/>
                </a:lnTo>
                <a:lnTo>
                  <a:pt x="2881" y="2141"/>
                </a:lnTo>
                <a:lnTo>
                  <a:pt x="2881" y="2143"/>
                </a:lnTo>
                <a:lnTo>
                  <a:pt x="2881" y="2143"/>
                </a:lnTo>
                <a:lnTo>
                  <a:pt x="2881" y="2145"/>
                </a:lnTo>
                <a:lnTo>
                  <a:pt x="2881" y="2145"/>
                </a:lnTo>
                <a:lnTo>
                  <a:pt x="2883" y="2145"/>
                </a:lnTo>
                <a:lnTo>
                  <a:pt x="2885" y="2145"/>
                </a:lnTo>
                <a:lnTo>
                  <a:pt x="2885" y="2145"/>
                </a:lnTo>
                <a:lnTo>
                  <a:pt x="2887" y="2145"/>
                </a:lnTo>
                <a:lnTo>
                  <a:pt x="2887" y="2145"/>
                </a:lnTo>
                <a:lnTo>
                  <a:pt x="2887" y="2147"/>
                </a:lnTo>
                <a:lnTo>
                  <a:pt x="2887" y="2147"/>
                </a:lnTo>
                <a:lnTo>
                  <a:pt x="2887" y="2149"/>
                </a:lnTo>
                <a:lnTo>
                  <a:pt x="2889" y="2149"/>
                </a:lnTo>
                <a:lnTo>
                  <a:pt x="2892" y="2151"/>
                </a:lnTo>
                <a:lnTo>
                  <a:pt x="2896" y="2151"/>
                </a:lnTo>
                <a:lnTo>
                  <a:pt x="2896" y="2151"/>
                </a:lnTo>
                <a:lnTo>
                  <a:pt x="2898" y="2151"/>
                </a:lnTo>
                <a:lnTo>
                  <a:pt x="2904" y="2147"/>
                </a:lnTo>
                <a:lnTo>
                  <a:pt x="2904" y="2147"/>
                </a:lnTo>
                <a:lnTo>
                  <a:pt x="2908" y="2145"/>
                </a:lnTo>
                <a:lnTo>
                  <a:pt x="2910" y="2145"/>
                </a:lnTo>
                <a:lnTo>
                  <a:pt x="2912" y="2145"/>
                </a:lnTo>
                <a:lnTo>
                  <a:pt x="2912" y="2145"/>
                </a:lnTo>
                <a:lnTo>
                  <a:pt x="2915" y="2145"/>
                </a:lnTo>
                <a:lnTo>
                  <a:pt x="2917" y="2145"/>
                </a:lnTo>
                <a:lnTo>
                  <a:pt x="2921" y="2145"/>
                </a:lnTo>
                <a:lnTo>
                  <a:pt x="2923" y="2145"/>
                </a:lnTo>
                <a:lnTo>
                  <a:pt x="2929" y="2141"/>
                </a:lnTo>
                <a:lnTo>
                  <a:pt x="2933" y="2139"/>
                </a:lnTo>
                <a:lnTo>
                  <a:pt x="2933" y="2139"/>
                </a:lnTo>
                <a:lnTo>
                  <a:pt x="2938" y="2139"/>
                </a:lnTo>
                <a:lnTo>
                  <a:pt x="2940" y="2141"/>
                </a:lnTo>
                <a:lnTo>
                  <a:pt x="2944" y="2141"/>
                </a:lnTo>
                <a:lnTo>
                  <a:pt x="2946" y="2141"/>
                </a:lnTo>
                <a:lnTo>
                  <a:pt x="2950" y="2139"/>
                </a:lnTo>
                <a:lnTo>
                  <a:pt x="2950" y="2139"/>
                </a:lnTo>
                <a:lnTo>
                  <a:pt x="2959" y="2139"/>
                </a:lnTo>
                <a:lnTo>
                  <a:pt x="2965" y="2141"/>
                </a:lnTo>
                <a:lnTo>
                  <a:pt x="2967" y="2141"/>
                </a:lnTo>
                <a:lnTo>
                  <a:pt x="2969" y="2139"/>
                </a:lnTo>
                <a:lnTo>
                  <a:pt x="2969" y="2139"/>
                </a:lnTo>
                <a:lnTo>
                  <a:pt x="2973" y="2139"/>
                </a:lnTo>
                <a:lnTo>
                  <a:pt x="2977" y="2139"/>
                </a:lnTo>
                <a:lnTo>
                  <a:pt x="2977" y="2139"/>
                </a:lnTo>
                <a:lnTo>
                  <a:pt x="2980" y="2139"/>
                </a:lnTo>
                <a:lnTo>
                  <a:pt x="2980" y="2136"/>
                </a:lnTo>
                <a:lnTo>
                  <a:pt x="2982" y="2134"/>
                </a:lnTo>
                <a:lnTo>
                  <a:pt x="2984" y="2134"/>
                </a:lnTo>
                <a:lnTo>
                  <a:pt x="2990" y="2134"/>
                </a:lnTo>
                <a:lnTo>
                  <a:pt x="2994" y="2134"/>
                </a:lnTo>
                <a:lnTo>
                  <a:pt x="3000" y="2130"/>
                </a:lnTo>
                <a:lnTo>
                  <a:pt x="3005" y="2128"/>
                </a:lnTo>
                <a:lnTo>
                  <a:pt x="3009" y="2124"/>
                </a:lnTo>
                <a:lnTo>
                  <a:pt x="3011" y="2124"/>
                </a:lnTo>
                <a:lnTo>
                  <a:pt x="3017" y="2120"/>
                </a:lnTo>
                <a:lnTo>
                  <a:pt x="3019" y="2115"/>
                </a:lnTo>
                <a:lnTo>
                  <a:pt x="3026" y="2111"/>
                </a:lnTo>
                <a:lnTo>
                  <a:pt x="3030" y="2107"/>
                </a:lnTo>
                <a:lnTo>
                  <a:pt x="3034" y="2101"/>
                </a:lnTo>
                <a:lnTo>
                  <a:pt x="3038" y="2099"/>
                </a:lnTo>
                <a:lnTo>
                  <a:pt x="3040" y="2097"/>
                </a:lnTo>
                <a:lnTo>
                  <a:pt x="3042" y="2097"/>
                </a:lnTo>
                <a:lnTo>
                  <a:pt x="3047" y="2090"/>
                </a:lnTo>
                <a:lnTo>
                  <a:pt x="3049" y="2086"/>
                </a:lnTo>
                <a:lnTo>
                  <a:pt x="3053" y="2082"/>
                </a:lnTo>
                <a:lnTo>
                  <a:pt x="3055" y="2076"/>
                </a:lnTo>
                <a:lnTo>
                  <a:pt x="3057" y="2074"/>
                </a:lnTo>
                <a:lnTo>
                  <a:pt x="3059" y="2069"/>
                </a:lnTo>
                <a:lnTo>
                  <a:pt x="3061" y="2065"/>
                </a:lnTo>
                <a:lnTo>
                  <a:pt x="3068" y="2059"/>
                </a:lnTo>
                <a:lnTo>
                  <a:pt x="3070" y="2059"/>
                </a:lnTo>
                <a:lnTo>
                  <a:pt x="3070" y="2057"/>
                </a:lnTo>
                <a:lnTo>
                  <a:pt x="3072" y="2057"/>
                </a:lnTo>
                <a:lnTo>
                  <a:pt x="3076" y="2053"/>
                </a:lnTo>
                <a:lnTo>
                  <a:pt x="3076" y="2051"/>
                </a:lnTo>
                <a:lnTo>
                  <a:pt x="3078" y="2046"/>
                </a:lnTo>
                <a:lnTo>
                  <a:pt x="3080" y="2038"/>
                </a:lnTo>
                <a:lnTo>
                  <a:pt x="3082" y="2036"/>
                </a:lnTo>
                <a:lnTo>
                  <a:pt x="3084" y="2030"/>
                </a:lnTo>
                <a:lnTo>
                  <a:pt x="3084" y="2025"/>
                </a:lnTo>
                <a:lnTo>
                  <a:pt x="3084" y="2025"/>
                </a:lnTo>
                <a:lnTo>
                  <a:pt x="3084" y="2017"/>
                </a:lnTo>
                <a:lnTo>
                  <a:pt x="3084" y="2015"/>
                </a:lnTo>
                <a:lnTo>
                  <a:pt x="3084" y="2015"/>
                </a:lnTo>
                <a:lnTo>
                  <a:pt x="3084" y="2015"/>
                </a:lnTo>
                <a:lnTo>
                  <a:pt x="3084" y="2017"/>
                </a:lnTo>
                <a:lnTo>
                  <a:pt x="3082" y="2017"/>
                </a:lnTo>
                <a:lnTo>
                  <a:pt x="3082" y="2017"/>
                </a:lnTo>
                <a:lnTo>
                  <a:pt x="3082" y="2015"/>
                </a:lnTo>
                <a:lnTo>
                  <a:pt x="3080" y="2015"/>
                </a:lnTo>
                <a:lnTo>
                  <a:pt x="3080" y="2013"/>
                </a:lnTo>
                <a:lnTo>
                  <a:pt x="3080" y="2011"/>
                </a:lnTo>
                <a:lnTo>
                  <a:pt x="3082" y="2011"/>
                </a:lnTo>
                <a:lnTo>
                  <a:pt x="3082" y="2006"/>
                </a:lnTo>
                <a:lnTo>
                  <a:pt x="3084" y="2004"/>
                </a:lnTo>
                <a:lnTo>
                  <a:pt x="3091" y="2002"/>
                </a:lnTo>
                <a:lnTo>
                  <a:pt x="3093" y="2000"/>
                </a:lnTo>
                <a:lnTo>
                  <a:pt x="3097" y="1998"/>
                </a:lnTo>
                <a:lnTo>
                  <a:pt x="3109" y="1994"/>
                </a:lnTo>
                <a:lnTo>
                  <a:pt x="3114" y="1992"/>
                </a:lnTo>
                <a:lnTo>
                  <a:pt x="3118" y="1990"/>
                </a:lnTo>
                <a:lnTo>
                  <a:pt x="3118" y="1990"/>
                </a:lnTo>
                <a:lnTo>
                  <a:pt x="3122" y="1986"/>
                </a:lnTo>
                <a:lnTo>
                  <a:pt x="3122" y="1983"/>
                </a:lnTo>
                <a:lnTo>
                  <a:pt x="3122" y="1979"/>
                </a:lnTo>
                <a:lnTo>
                  <a:pt x="3122" y="1979"/>
                </a:lnTo>
                <a:lnTo>
                  <a:pt x="3122" y="1979"/>
                </a:lnTo>
                <a:lnTo>
                  <a:pt x="3122" y="1979"/>
                </a:lnTo>
                <a:lnTo>
                  <a:pt x="3120" y="1979"/>
                </a:lnTo>
                <a:lnTo>
                  <a:pt x="3120" y="1979"/>
                </a:lnTo>
                <a:lnTo>
                  <a:pt x="3120" y="1977"/>
                </a:lnTo>
                <a:lnTo>
                  <a:pt x="3122" y="1971"/>
                </a:lnTo>
                <a:lnTo>
                  <a:pt x="3124" y="1967"/>
                </a:lnTo>
                <a:lnTo>
                  <a:pt x="3122" y="1965"/>
                </a:lnTo>
                <a:lnTo>
                  <a:pt x="3122" y="1962"/>
                </a:lnTo>
                <a:lnTo>
                  <a:pt x="3122" y="1958"/>
                </a:lnTo>
                <a:lnTo>
                  <a:pt x="3122" y="1956"/>
                </a:lnTo>
                <a:lnTo>
                  <a:pt x="3122" y="1956"/>
                </a:lnTo>
                <a:lnTo>
                  <a:pt x="3122" y="1954"/>
                </a:lnTo>
                <a:lnTo>
                  <a:pt x="3122" y="1954"/>
                </a:lnTo>
                <a:lnTo>
                  <a:pt x="3122" y="1954"/>
                </a:lnTo>
                <a:lnTo>
                  <a:pt x="3120" y="1954"/>
                </a:lnTo>
                <a:lnTo>
                  <a:pt x="3120" y="1956"/>
                </a:lnTo>
                <a:lnTo>
                  <a:pt x="3120" y="1958"/>
                </a:lnTo>
                <a:lnTo>
                  <a:pt x="3120" y="1958"/>
                </a:lnTo>
                <a:lnTo>
                  <a:pt x="3120" y="1958"/>
                </a:lnTo>
                <a:lnTo>
                  <a:pt x="3120" y="1956"/>
                </a:lnTo>
                <a:lnTo>
                  <a:pt x="3120" y="1952"/>
                </a:lnTo>
                <a:lnTo>
                  <a:pt x="3118" y="1948"/>
                </a:lnTo>
                <a:lnTo>
                  <a:pt x="3118" y="1948"/>
                </a:lnTo>
                <a:lnTo>
                  <a:pt x="3116" y="1944"/>
                </a:lnTo>
                <a:lnTo>
                  <a:pt x="3116" y="1939"/>
                </a:lnTo>
                <a:lnTo>
                  <a:pt x="3114" y="1933"/>
                </a:lnTo>
                <a:lnTo>
                  <a:pt x="3114" y="1931"/>
                </a:lnTo>
                <a:lnTo>
                  <a:pt x="3112" y="1931"/>
                </a:lnTo>
                <a:lnTo>
                  <a:pt x="3109" y="1929"/>
                </a:lnTo>
                <a:lnTo>
                  <a:pt x="3109" y="1929"/>
                </a:lnTo>
                <a:lnTo>
                  <a:pt x="3112" y="1923"/>
                </a:lnTo>
                <a:lnTo>
                  <a:pt x="3112" y="1921"/>
                </a:lnTo>
                <a:lnTo>
                  <a:pt x="3112" y="1918"/>
                </a:lnTo>
                <a:lnTo>
                  <a:pt x="3112" y="1918"/>
                </a:lnTo>
                <a:lnTo>
                  <a:pt x="3109" y="1918"/>
                </a:lnTo>
                <a:lnTo>
                  <a:pt x="3112" y="1918"/>
                </a:lnTo>
                <a:lnTo>
                  <a:pt x="3114" y="1918"/>
                </a:lnTo>
                <a:lnTo>
                  <a:pt x="3114" y="1918"/>
                </a:lnTo>
                <a:lnTo>
                  <a:pt x="3114" y="1918"/>
                </a:lnTo>
                <a:lnTo>
                  <a:pt x="3120" y="1914"/>
                </a:lnTo>
                <a:lnTo>
                  <a:pt x="3124" y="1910"/>
                </a:lnTo>
                <a:lnTo>
                  <a:pt x="3126" y="1908"/>
                </a:lnTo>
                <a:lnTo>
                  <a:pt x="3128" y="1906"/>
                </a:lnTo>
                <a:lnTo>
                  <a:pt x="3130" y="1904"/>
                </a:lnTo>
                <a:lnTo>
                  <a:pt x="3132" y="1906"/>
                </a:lnTo>
                <a:lnTo>
                  <a:pt x="3132" y="1906"/>
                </a:lnTo>
                <a:lnTo>
                  <a:pt x="3132" y="1904"/>
                </a:lnTo>
                <a:lnTo>
                  <a:pt x="3135" y="1904"/>
                </a:lnTo>
                <a:lnTo>
                  <a:pt x="3135" y="1904"/>
                </a:lnTo>
                <a:lnTo>
                  <a:pt x="3135" y="1902"/>
                </a:lnTo>
                <a:lnTo>
                  <a:pt x="3137" y="1902"/>
                </a:lnTo>
                <a:lnTo>
                  <a:pt x="3137" y="1900"/>
                </a:lnTo>
                <a:lnTo>
                  <a:pt x="3141" y="1897"/>
                </a:lnTo>
                <a:lnTo>
                  <a:pt x="3143" y="1893"/>
                </a:lnTo>
                <a:lnTo>
                  <a:pt x="3143" y="1893"/>
                </a:lnTo>
                <a:lnTo>
                  <a:pt x="3143" y="1891"/>
                </a:lnTo>
                <a:lnTo>
                  <a:pt x="3143" y="1891"/>
                </a:lnTo>
                <a:lnTo>
                  <a:pt x="3145" y="1891"/>
                </a:lnTo>
                <a:lnTo>
                  <a:pt x="3147" y="1889"/>
                </a:lnTo>
                <a:lnTo>
                  <a:pt x="3151" y="1885"/>
                </a:lnTo>
                <a:lnTo>
                  <a:pt x="3156" y="1883"/>
                </a:lnTo>
                <a:lnTo>
                  <a:pt x="3160" y="1883"/>
                </a:lnTo>
                <a:lnTo>
                  <a:pt x="3160" y="1881"/>
                </a:lnTo>
                <a:lnTo>
                  <a:pt x="3160" y="1881"/>
                </a:lnTo>
                <a:lnTo>
                  <a:pt x="3164" y="1881"/>
                </a:lnTo>
                <a:lnTo>
                  <a:pt x="3168" y="1879"/>
                </a:lnTo>
                <a:lnTo>
                  <a:pt x="3168" y="1879"/>
                </a:lnTo>
                <a:lnTo>
                  <a:pt x="3168" y="1879"/>
                </a:lnTo>
                <a:lnTo>
                  <a:pt x="3170" y="1879"/>
                </a:lnTo>
                <a:lnTo>
                  <a:pt x="3170" y="1879"/>
                </a:lnTo>
                <a:lnTo>
                  <a:pt x="3172" y="1879"/>
                </a:lnTo>
                <a:lnTo>
                  <a:pt x="3174" y="1877"/>
                </a:lnTo>
                <a:lnTo>
                  <a:pt x="3174" y="1874"/>
                </a:lnTo>
                <a:lnTo>
                  <a:pt x="3176" y="1874"/>
                </a:lnTo>
                <a:lnTo>
                  <a:pt x="3183" y="1872"/>
                </a:lnTo>
                <a:lnTo>
                  <a:pt x="3183" y="1870"/>
                </a:lnTo>
                <a:lnTo>
                  <a:pt x="3185" y="1868"/>
                </a:lnTo>
                <a:lnTo>
                  <a:pt x="3185" y="1868"/>
                </a:lnTo>
                <a:lnTo>
                  <a:pt x="3185" y="1866"/>
                </a:lnTo>
                <a:lnTo>
                  <a:pt x="3187" y="1866"/>
                </a:lnTo>
                <a:lnTo>
                  <a:pt x="3189" y="1864"/>
                </a:lnTo>
                <a:lnTo>
                  <a:pt x="3189" y="1864"/>
                </a:lnTo>
                <a:lnTo>
                  <a:pt x="3189" y="1862"/>
                </a:lnTo>
                <a:lnTo>
                  <a:pt x="3191" y="1862"/>
                </a:lnTo>
                <a:lnTo>
                  <a:pt x="3191" y="1860"/>
                </a:lnTo>
                <a:lnTo>
                  <a:pt x="3195" y="1856"/>
                </a:lnTo>
                <a:lnTo>
                  <a:pt x="3197" y="1851"/>
                </a:lnTo>
                <a:lnTo>
                  <a:pt x="3197" y="1851"/>
                </a:lnTo>
                <a:lnTo>
                  <a:pt x="3195" y="1849"/>
                </a:lnTo>
                <a:lnTo>
                  <a:pt x="3197" y="1849"/>
                </a:lnTo>
                <a:lnTo>
                  <a:pt x="3197" y="1849"/>
                </a:lnTo>
                <a:lnTo>
                  <a:pt x="3197" y="1849"/>
                </a:lnTo>
                <a:lnTo>
                  <a:pt x="3197" y="1847"/>
                </a:lnTo>
                <a:lnTo>
                  <a:pt x="3197" y="1845"/>
                </a:lnTo>
                <a:lnTo>
                  <a:pt x="3200" y="1845"/>
                </a:lnTo>
                <a:lnTo>
                  <a:pt x="3200" y="1843"/>
                </a:lnTo>
                <a:lnTo>
                  <a:pt x="3200" y="1843"/>
                </a:lnTo>
                <a:lnTo>
                  <a:pt x="3200" y="1841"/>
                </a:lnTo>
                <a:lnTo>
                  <a:pt x="3200" y="1841"/>
                </a:lnTo>
                <a:lnTo>
                  <a:pt x="3200" y="1841"/>
                </a:lnTo>
                <a:lnTo>
                  <a:pt x="3197" y="1839"/>
                </a:lnTo>
                <a:lnTo>
                  <a:pt x="3197" y="1839"/>
                </a:lnTo>
                <a:lnTo>
                  <a:pt x="3197" y="1841"/>
                </a:lnTo>
                <a:lnTo>
                  <a:pt x="3197" y="1841"/>
                </a:lnTo>
                <a:lnTo>
                  <a:pt x="3197" y="1839"/>
                </a:lnTo>
                <a:lnTo>
                  <a:pt x="3197" y="1837"/>
                </a:lnTo>
                <a:lnTo>
                  <a:pt x="3197" y="1837"/>
                </a:lnTo>
                <a:lnTo>
                  <a:pt x="3197" y="1837"/>
                </a:lnTo>
                <a:lnTo>
                  <a:pt x="3195" y="1837"/>
                </a:lnTo>
                <a:lnTo>
                  <a:pt x="3195" y="1835"/>
                </a:lnTo>
                <a:lnTo>
                  <a:pt x="3195" y="1830"/>
                </a:lnTo>
                <a:lnTo>
                  <a:pt x="3195" y="1828"/>
                </a:lnTo>
                <a:lnTo>
                  <a:pt x="3195" y="1826"/>
                </a:lnTo>
                <a:lnTo>
                  <a:pt x="3195" y="1826"/>
                </a:lnTo>
                <a:lnTo>
                  <a:pt x="3195" y="1824"/>
                </a:lnTo>
                <a:lnTo>
                  <a:pt x="3195" y="1824"/>
                </a:lnTo>
                <a:lnTo>
                  <a:pt x="3195" y="1822"/>
                </a:lnTo>
                <a:lnTo>
                  <a:pt x="3195" y="1820"/>
                </a:lnTo>
                <a:lnTo>
                  <a:pt x="3195" y="1820"/>
                </a:lnTo>
                <a:lnTo>
                  <a:pt x="3195" y="1818"/>
                </a:lnTo>
                <a:lnTo>
                  <a:pt x="3193" y="1818"/>
                </a:lnTo>
                <a:lnTo>
                  <a:pt x="3193" y="1818"/>
                </a:lnTo>
                <a:lnTo>
                  <a:pt x="3193" y="1818"/>
                </a:lnTo>
                <a:lnTo>
                  <a:pt x="3195" y="1816"/>
                </a:lnTo>
                <a:lnTo>
                  <a:pt x="3195" y="1816"/>
                </a:lnTo>
                <a:lnTo>
                  <a:pt x="3195" y="1814"/>
                </a:lnTo>
                <a:lnTo>
                  <a:pt x="3195" y="1812"/>
                </a:lnTo>
                <a:lnTo>
                  <a:pt x="3193" y="1812"/>
                </a:lnTo>
                <a:lnTo>
                  <a:pt x="3195" y="1809"/>
                </a:lnTo>
                <a:lnTo>
                  <a:pt x="3195" y="1809"/>
                </a:lnTo>
                <a:lnTo>
                  <a:pt x="3195" y="1805"/>
                </a:lnTo>
                <a:lnTo>
                  <a:pt x="3195" y="1805"/>
                </a:lnTo>
                <a:lnTo>
                  <a:pt x="3195" y="1803"/>
                </a:lnTo>
                <a:lnTo>
                  <a:pt x="3195" y="1801"/>
                </a:lnTo>
                <a:lnTo>
                  <a:pt x="3193" y="1799"/>
                </a:lnTo>
                <a:lnTo>
                  <a:pt x="3193" y="1797"/>
                </a:lnTo>
                <a:lnTo>
                  <a:pt x="3193" y="1795"/>
                </a:lnTo>
                <a:lnTo>
                  <a:pt x="3193" y="1793"/>
                </a:lnTo>
                <a:lnTo>
                  <a:pt x="3195" y="1793"/>
                </a:lnTo>
                <a:lnTo>
                  <a:pt x="3195" y="1791"/>
                </a:lnTo>
                <a:lnTo>
                  <a:pt x="3195" y="1791"/>
                </a:lnTo>
                <a:lnTo>
                  <a:pt x="3195" y="1791"/>
                </a:lnTo>
                <a:lnTo>
                  <a:pt x="3195" y="1788"/>
                </a:lnTo>
                <a:lnTo>
                  <a:pt x="3195" y="1786"/>
                </a:lnTo>
                <a:lnTo>
                  <a:pt x="3193" y="1786"/>
                </a:lnTo>
                <a:lnTo>
                  <a:pt x="3195" y="1786"/>
                </a:lnTo>
                <a:lnTo>
                  <a:pt x="3195" y="1784"/>
                </a:lnTo>
                <a:lnTo>
                  <a:pt x="3195" y="1784"/>
                </a:lnTo>
                <a:lnTo>
                  <a:pt x="3193" y="1782"/>
                </a:lnTo>
                <a:lnTo>
                  <a:pt x="3193" y="1782"/>
                </a:lnTo>
                <a:lnTo>
                  <a:pt x="3193" y="1780"/>
                </a:lnTo>
                <a:lnTo>
                  <a:pt x="3193" y="1780"/>
                </a:lnTo>
                <a:lnTo>
                  <a:pt x="3191" y="1778"/>
                </a:lnTo>
                <a:lnTo>
                  <a:pt x="3189" y="1778"/>
                </a:lnTo>
                <a:lnTo>
                  <a:pt x="3189" y="1778"/>
                </a:lnTo>
                <a:lnTo>
                  <a:pt x="3187" y="1778"/>
                </a:lnTo>
                <a:lnTo>
                  <a:pt x="3187" y="1776"/>
                </a:lnTo>
                <a:lnTo>
                  <a:pt x="3185" y="1776"/>
                </a:lnTo>
                <a:lnTo>
                  <a:pt x="3183" y="1776"/>
                </a:lnTo>
                <a:lnTo>
                  <a:pt x="3185" y="1774"/>
                </a:lnTo>
                <a:lnTo>
                  <a:pt x="3185" y="1774"/>
                </a:lnTo>
                <a:lnTo>
                  <a:pt x="3183" y="1772"/>
                </a:lnTo>
                <a:lnTo>
                  <a:pt x="3183" y="1770"/>
                </a:lnTo>
                <a:lnTo>
                  <a:pt x="3183" y="1767"/>
                </a:lnTo>
                <a:lnTo>
                  <a:pt x="3183" y="1763"/>
                </a:lnTo>
                <a:lnTo>
                  <a:pt x="3179" y="1759"/>
                </a:lnTo>
                <a:lnTo>
                  <a:pt x="3181" y="1759"/>
                </a:lnTo>
                <a:lnTo>
                  <a:pt x="3181" y="1759"/>
                </a:lnTo>
                <a:lnTo>
                  <a:pt x="3179" y="1757"/>
                </a:lnTo>
                <a:lnTo>
                  <a:pt x="3176" y="1753"/>
                </a:lnTo>
                <a:lnTo>
                  <a:pt x="3176" y="1751"/>
                </a:lnTo>
                <a:lnTo>
                  <a:pt x="3179" y="1751"/>
                </a:lnTo>
                <a:lnTo>
                  <a:pt x="3179" y="1747"/>
                </a:lnTo>
                <a:lnTo>
                  <a:pt x="3179" y="1744"/>
                </a:lnTo>
                <a:lnTo>
                  <a:pt x="3176" y="1742"/>
                </a:lnTo>
                <a:lnTo>
                  <a:pt x="3176" y="1742"/>
                </a:lnTo>
                <a:lnTo>
                  <a:pt x="3176" y="1740"/>
                </a:lnTo>
                <a:lnTo>
                  <a:pt x="3179" y="1736"/>
                </a:lnTo>
                <a:lnTo>
                  <a:pt x="3179" y="1734"/>
                </a:lnTo>
                <a:lnTo>
                  <a:pt x="3181" y="1734"/>
                </a:lnTo>
                <a:lnTo>
                  <a:pt x="3181" y="1732"/>
                </a:lnTo>
                <a:lnTo>
                  <a:pt x="3179" y="1730"/>
                </a:lnTo>
                <a:lnTo>
                  <a:pt x="3176" y="1730"/>
                </a:lnTo>
                <a:lnTo>
                  <a:pt x="3176" y="1728"/>
                </a:lnTo>
                <a:lnTo>
                  <a:pt x="3174" y="1726"/>
                </a:lnTo>
                <a:lnTo>
                  <a:pt x="3174" y="1726"/>
                </a:lnTo>
                <a:lnTo>
                  <a:pt x="3172" y="1723"/>
                </a:lnTo>
                <a:lnTo>
                  <a:pt x="3170" y="1721"/>
                </a:lnTo>
                <a:lnTo>
                  <a:pt x="3170" y="1719"/>
                </a:lnTo>
                <a:lnTo>
                  <a:pt x="3170" y="1719"/>
                </a:lnTo>
                <a:lnTo>
                  <a:pt x="3170" y="1715"/>
                </a:lnTo>
                <a:lnTo>
                  <a:pt x="3172" y="1713"/>
                </a:lnTo>
                <a:lnTo>
                  <a:pt x="3172" y="1711"/>
                </a:lnTo>
                <a:lnTo>
                  <a:pt x="3174" y="1707"/>
                </a:lnTo>
                <a:lnTo>
                  <a:pt x="3174" y="1705"/>
                </a:lnTo>
                <a:lnTo>
                  <a:pt x="3174" y="1705"/>
                </a:lnTo>
                <a:lnTo>
                  <a:pt x="3174" y="1702"/>
                </a:lnTo>
                <a:lnTo>
                  <a:pt x="3176" y="1700"/>
                </a:lnTo>
                <a:lnTo>
                  <a:pt x="3176" y="1698"/>
                </a:lnTo>
                <a:lnTo>
                  <a:pt x="3176" y="1698"/>
                </a:lnTo>
                <a:lnTo>
                  <a:pt x="3176" y="1698"/>
                </a:lnTo>
                <a:lnTo>
                  <a:pt x="3179" y="1698"/>
                </a:lnTo>
                <a:lnTo>
                  <a:pt x="3181" y="1696"/>
                </a:lnTo>
                <a:lnTo>
                  <a:pt x="3183" y="1690"/>
                </a:lnTo>
                <a:lnTo>
                  <a:pt x="3183" y="1690"/>
                </a:lnTo>
                <a:lnTo>
                  <a:pt x="3183" y="1690"/>
                </a:lnTo>
                <a:lnTo>
                  <a:pt x="3183" y="1688"/>
                </a:lnTo>
                <a:lnTo>
                  <a:pt x="3183" y="1688"/>
                </a:lnTo>
                <a:lnTo>
                  <a:pt x="3183" y="1688"/>
                </a:lnTo>
                <a:lnTo>
                  <a:pt x="3185" y="1686"/>
                </a:lnTo>
                <a:lnTo>
                  <a:pt x="3185" y="1682"/>
                </a:lnTo>
                <a:lnTo>
                  <a:pt x="3185" y="1682"/>
                </a:lnTo>
                <a:lnTo>
                  <a:pt x="3187" y="1682"/>
                </a:lnTo>
                <a:lnTo>
                  <a:pt x="3187" y="1679"/>
                </a:lnTo>
                <a:lnTo>
                  <a:pt x="3189" y="1677"/>
                </a:lnTo>
                <a:lnTo>
                  <a:pt x="3189" y="1677"/>
                </a:lnTo>
                <a:lnTo>
                  <a:pt x="3189" y="1675"/>
                </a:lnTo>
                <a:lnTo>
                  <a:pt x="3189" y="1671"/>
                </a:lnTo>
                <a:lnTo>
                  <a:pt x="3191" y="1669"/>
                </a:lnTo>
                <a:lnTo>
                  <a:pt x="3191" y="1669"/>
                </a:lnTo>
                <a:lnTo>
                  <a:pt x="3193" y="1667"/>
                </a:lnTo>
                <a:lnTo>
                  <a:pt x="3197" y="1667"/>
                </a:lnTo>
                <a:lnTo>
                  <a:pt x="3200" y="1665"/>
                </a:lnTo>
                <a:lnTo>
                  <a:pt x="3200" y="1665"/>
                </a:lnTo>
                <a:lnTo>
                  <a:pt x="3200" y="1665"/>
                </a:lnTo>
                <a:lnTo>
                  <a:pt x="3200" y="1663"/>
                </a:lnTo>
                <a:lnTo>
                  <a:pt x="3200" y="1663"/>
                </a:lnTo>
                <a:lnTo>
                  <a:pt x="3200" y="1661"/>
                </a:lnTo>
                <a:lnTo>
                  <a:pt x="3200" y="1661"/>
                </a:lnTo>
                <a:lnTo>
                  <a:pt x="3202" y="1661"/>
                </a:lnTo>
                <a:lnTo>
                  <a:pt x="3202" y="1661"/>
                </a:lnTo>
                <a:lnTo>
                  <a:pt x="3202" y="1658"/>
                </a:lnTo>
                <a:lnTo>
                  <a:pt x="3202" y="1658"/>
                </a:lnTo>
                <a:lnTo>
                  <a:pt x="3204" y="1661"/>
                </a:lnTo>
                <a:lnTo>
                  <a:pt x="3206" y="1658"/>
                </a:lnTo>
                <a:lnTo>
                  <a:pt x="3208" y="1658"/>
                </a:lnTo>
                <a:lnTo>
                  <a:pt x="3210" y="1656"/>
                </a:lnTo>
                <a:lnTo>
                  <a:pt x="3210" y="1654"/>
                </a:lnTo>
                <a:lnTo>
                  <a:pt x="3212" y="1652"/>
                </a:lnTo>
                <a:lnTo>
                  <a:pt x="3214" y="1648"/>
                </a:lnTo>
                <a:lnTo>
                  <a:pt x="3214" y="1648"/>
                </a:lnTo>
                <a:lnTo>
                  <a:pt x="3214" y="1646"/>
                </a:lnTo>
                <a:lnTo>
                  <a:pt x="3216" y="1646"/>
                </a:lnTo>
                <a:lnTo>
                  <a:pt x="3218" y="1644"/>
                </a:lnTo>
                <a:lnTo>
                  <a:pt x="3218" y="1642"/>
                </a:lnTo>
                <a:lnTo>
                  <a:pt x="3223" y="1638"/>
                </a:lnTo>
                <a:lnTo>
                  <a:pt x="3223" y="1638"/>
                </a:lnTo>
                <a:lnTo>
                  <a:pt x="3225" y="1635"/>
                </a:lnTo>
                <a:lnTo>
                  <a:pt x="3225" y="1635"/>
                </a:lnTo>
                <a:lnTo>
                  <a:pt x="3227" y="1633"/>
                </a:lnTo>
                <a:lnTo>
                  <a:pt x="3237" y="1623"/>
                </a:lnTo>
                <a:lnTo>
                  <a:pt x="3241" y="1619"/>
                </a:lnTo>
                <a:lnTo>
                  <a:pt x="3246" y="1614"/>
                </a:lnTo>
                <a:lnTo>
                  <a:pt x="3250" y="1610"/>
                </a:lnTo>
                <a:lnTo>
                  <a:pt x="3258" y="1606"/>
                </a:lnTo>
                <a:lnTo>
                  <a:pt x="3271" y="1598"/>
                </a:lnTo>
                <a:lnTo>
                  <a:pt x="3275" y="1596"/>
                </a:lnTo>
                <a:lnTo>
                  <a:pt x="3288" y="1583"/>
                </a:lnTo>
                <a:lnTo>
                  <a:pt x="3296" y="1575"/>
                </a:lnTo>
                <a:lnTo>
                  <a:pt x="3302" y="1566"/>
                </a:lnTo>
                <a:lnTo>
                  <a:pt x="3306" y="1560"/>
                </a:lnTo>
                <a:lnTo>
                  <a:pt x="3313" y="1552"/>
                </a:lnTo>
                <a:lnTo>
                  <a:pt x="3319" y="1543"/>
                </a:lnTo>
                <a:lnTo>
                  <a:pt x="3319" y="1539"/>
                </a:lnTo>
                <a:lnTo>
                  <a:pt x="3321" y="1533"/>
                </a:lnTo>
                <a:lnTo>
                  <a:pt x="3323" y="1531"/>
                </a:lnTo>
                <a:lnTo>
                  <a:pt x="3325" y="1526"/>
                </a:lnTo>
                <a:lnTo>
                  <a:pt x="3327" y="1524"/>
                </a:lnTo>
                <a:lnTo>
                  <a:pt x="3329" y="1520"/>
                </a:lnTo>
                <a:lnTo>
                  <a:pt x="3329" y="1516"/>
                </a:lnTo>
                <a:lnTo>
                  <a:pt x="3334" y="1514"/>
                </a:lnTo>
                <a:lnTo>
                  <a:pt x="3336" y="1510"/>
                </a:lnTo>
                <a:lnTo>
                  <a:pt x="3336" y="1508"/>
                </a:lnTo>
                <a:lnTo>
                  <a:pt x="3338" y="1503"/>
                </a:lnTo>
                <a:lnTo>
                  <a:pt x="3342" y="1499"/>
                </a:lnTo>
                <a:lnTo>
                  <a:pt x="3342" y="1499"/>
                </a:lnTo>
                <a:lnTo>
                  <a:pt x="3344" y="1495"/>
                </a:lnTo>
                <a:lnTo>
                  <a:pt x="3344" y="1491"/>
                </a:lnTo>
                <a:lnTo>
                  <a:pt x="3344" y="1489"/>
                </a:lnTo>
                <a:lnTo>
                  <a:pt x="3344" y="1484"/>
                </a:lnTo>
                <a:lnTo>
                  <a:pt x="3346" y="1482"/>
                </a:lnTo>
                <a:lnTo>
                  <a:pt x="3346" y="1482"/>
                </a:lnTo>
                <a:lnTo>
                  <a:pt x="3350" y="1480"/>
                </a:lnTo>
                <a:lnTo>
                  <a:pt x="3350" y="1480"/>
                </a:lnTo>
                <a:lnTo>
                  <a:pt x="3352" y="1482"/>
                </a:lnTo>
                <a:lnTo>
                  <a:pt x="3352" y="1480"/>
                </a:lnTo>
                <a:lnTo>
                  <a:pt x="3352" y="1480"/>
                </a:lnTo>
                <a:lnTo>
                  <a:pt x="3350" y="1480"/>
                </a:lnTo>
                <a:lnTo>
                  <a:pt x="3348" y="1478"/>
                </a:lnTo>
                <a:lnTo>
                  <a:pt x="3348" y="1480"/>
                </a:lnTo>
                <a:lnTo>
                  <a:pt x="3348" y="1480"/>
                </a:lnTo>
                <a:lnTo>
                  <a:pt x="3348" y="1480"/>
                </a:lnTo>
                <a:lnTo>
                  <a:pt x="3346" y="1480"/>
                </a:lnTo>
                <a:lnTo>
                  <a:pt x="3348" y="1480"/>
                </a:lnTo>
                <a:lnTo>
                  <a:pt x="3348" y="1480"/>
                </a:lnTo>
                <a:lnTo>
                  <a:pt x="3348" y="1480"/>
                </a:lnTo>
                <a:lnTo>
                  <a:pt x="3348" y="1478"/>
                </a:lnTo>
                <a:lnTo>
                  <a:pt x="3348" y="1478"/>
                </a:lnTo>
                <a:lnTo>
                  <a:pt x="3348" y="1472"/>
                </a:lnTo>
                <a:lnTo>
                  <a:pt x="3348" y="1468"/>
                </a:lnTo>
                <a:lnTo>
                  <a:pt x="3348" y="1466"/>
                </a:lnTo>
                <a:lnTo>
                  <a:pt x="3350" y="1463"/>
                </a:lnTo>
                <a:lnTo>
                  <a:pt x="3350" y="1461"/>
                </a:lnTo>
                <a:lnTo>
                  <a:pt x="3350" y="1461"/>
                </a:lnTo>
                <a:lnTo>
                  <a:pt x="3348" y="1461"/>
                </a:lnTo>
                <a:lnTo>
                  <a:pt x="3344" y="1459"/>
                </a:lnTo>
                <a:lnTo>
                  <a:pt x="3342" y="1459"/>
                </a:lnTo>
                <a:lnTo>
                  <a:pt x="3340" y="1461"/>
                </a:lnTo>
                <a:lnTo>
                  <a:pt x="3338" y="1461"/>
                </a:lnTo>
                <a:lnTo>
                  <a:pt x="3334" y="1466"/>
                </a:lnTo>
                <a:lnTo>
                  <a:pt x="3327" y="1466"/>
                </a:lnTo>
                <a:lnTo>
                  <a:pt x="3323" y="1468"/>
                </a:lnTo>
                <a:lnTo>
                  <a:pt x="3319" y="1468"/>
                </a:lnTo>
                <a:lnTo>
                  <a:pt x="3317" y="1470"/>
                </a:lnTo>
                <a:lnTo>
                  <a:pt x="3317" y="1470"/>
                </a:lnTo>
                <a:lnTo>
                  <a:pt x="3313" y="1468"/>
                </a:lnTo>
                <a:lnTo>
                  <a:pt x="3311" y="1468"/>
                </a:lnTo>
                <a:lnTo>
                  <a:pt x="3308" y="1468"/>
                </a:lnTo>
                <a:lnTo>
                  <a:pt x="3304" y="1470"/>
                </a:lnTo>
                <a:lnTo>
                  <a:pt x="3298" y="1472"/>
                </a:lnTo>
                <a:lnTo>
                  <a:pt x="3296" y="1470"/>
                </a:lnTo>
                <a:lnTo>
                  <a:pt x="3294" y="1470"/>
                </a:lnTo>
                <a:lnTo>
                  <a:pt x="3292" y="1472"/>
                </a:lnTo>
                <a:lnTo>
                  <a:pt x="3288" y="1474"/>
                </a:lnTo>
                <a:lnTo>
                  <a:pt x="3281" y="1476"/>
                </a:lnTo>
                <a:lnTo>
                  <a:pt x="3281" y="1476"/>
                </a:lnTo>
                <a:lnTo>
                  <a:pt x="3277" y="1476"/>
                </a:lnTo>
                <a:lnTo>
                  <a:pt x="3275" y="1476"/>
                </a:lnTo>
                <a:lnTo>
                  <a:pt x="3271" y="1474"/>
                </a:lnTo>
                <a:lnTo>
                  <a:pt x="3269" y="1476"/>
                </a:lnTo>
                <a:lnTo>
                  <a:pt x="3264" y="1478"/>
                </a:lnTo>
                <a:lnTo>
                  <a:pt x="3258" y="1480"/>
                </a:lnTo>
                <a:lnTo>
                  <a:pt x="3250" y="1480"/>
                </a:lnTo>
                <a:lnTo>
                  <a:pt x="3250" y="1480"/>
                </a:lnTo>
                <a:lnTo>
                  <a:pt x="3248" y="1478"/>
                </a:lnTo>
                <a:lnTo>
                  <a:pt x="3244" y="1476"/>
                </a:lnTo>
                <a:lnTo>
                  <a:pt x="3239" y="1472"/>
                </a:lnTo>
                <a:lnTo>
                  <a:pt x="3237" y="1468"/>
                </a:lnTo>
                <a:lnTo>
                  <a:pt x="3235" y="1466"/>
                </a:lnTo>
                <a:lnTo>
                  <a:pt x="3233" y="1463"/>
                </a:lnTo>
                <a:lnTo>
                  <a:pt x="3231" y="1463"/>
                </a:lnTo>
                <a:lnTo>
                  <a:pt x="3229" y="1463"/>
                </a:lnTo>
                <a:lnTo>
                  <a:pt x="3227" y="1463"/>
                </a:lnTo>
                <a:lnTo>
                  <a:pt x="3225" y="1466"/>
                </a:lnTo>
                <a:lnTo>
                  <a:pt x="3225" y="1466"/>
                </a:lnTo>
                <a:lnTo>
                  <a:pt x="3225" y="1466"/>
                </a:lnTo>
                <a:lnTo>
                  <a:pt x="3225" y="1463"/>
                </a:lnTo>
                <a:lnTo>
                  <a:pt x="3225" y="1463"/>
                </a:lnTo>
                <a:lnTo>
                  <a:pt x="3227" y="1461"/>
                </a:lnTo>
                <a:lnTo>
                  <a:pt x="3231" y="1461"/>
                </a:lnTo>
                <a:lnTo>
                  <a:pt x="3235" y="1459"/>
                </a:lnTo>
                <a:lnTo>
                  <a:pt x="3235" y="1457"/>
                </a:lnTo>
                <a:lnTo>
                  <a:pt x="3235" y="1457"/>
                </a:lnTo>
                <a:lnTo>
                  <a:pt x="3237" y="1455"/>
                </a:lnTo>
                <a:lnTo>
                  <a:pt x="3235" y="1453"/>
                </a:lnTo>
                <a:lnTo>
                  <a:pt x="3235" y="1451"/>
                </a:lnTo>
                <a:lnTo>
                  <a:pt x="3233" y="1449"/>
                </a:lnTo>
                <a:lnTo>
                  <a:pt x="3233" y="1447"/>
                </a:lnTo>
                <a:lnTo>
                  <a:pt x="3231" y="1447"/>
                </a:lnTo>
                <a:lnTo>
                  <a:pt x="3231" y="1445"/>
                </a:lnTo>
                <a:lnTo>
                  <a:pt x="3231" y="1447"/>
                </a:lnTo>
                <a:lnTo>
                  <a:pt x="3227" y="1445"/>
                </a:lnTo>
                <a:lnTo>
                  <a:pt x="3227" y="1443"/>
                </a:lnTo>
                <a:lnTo>
                  <a:pt x="3225" y="1440"/>
                </a:lnTo>
                <a:lnTo>
                  <a:pt x="3223" y="1440"/>
                </a:lnTo>
                <a:lnTo>
                  <a:pt x="3220" y="1438"/>
                </a:lnTo>
                <a:lnTo>
                  <a:pt x="3220" y="1434"/>
                </a:lnTo>
                <a:lnTo>
                  <a:pt x="3212" y="1430"/>
                </a:lnTo>
                <a:lnTo>
                  <a:pt x="3208" y="1426"/>
                </a:lnTo>
                <a:lnTo>
                  <a:pt x="3204" y="1419"/>
                </a:lnTo>
                <a:lnTo>
                  <a:pt x="3200" y="1417"/>
                </a:lnTo>
                <a:lnTo>
                  <a:pt x="3197" y="1415"/>
                </a:lnTo>
                <a:lnTo>
                  <a:pt x="3195" y="1415"/>
                </a:lnTo>
                <a:lnTo>
                  <a:pt x="3193" y="1415"/>
                </a:lnTo>
                <a:lnTo>
                  <a:pt x="3191" y="1415"/>
                </a:lnTo>
                <a:lnTo>
                  <a:pt x="3191" y="1413"/>
                </a:lnTo>
                <a:lnTo>
                  <a:pt x="3189" y="1411"/>
                </a:lnTo>
                <a:lnTo>
                  <a:pt x="3189" y="1411"/>
                </a:lnTo>
                <a:lnTo>
                  <a:pt x="3187" y="1409"/>
                </a:lnTo>
                <a:lnTo>
                  <a:pt x="3187" y="1409"/>
                </a:lnTo>
                <a:lnTo>
                  <a:pt x="3185" y="1407"/>
                </a:lnTo>
                <a:lnTo>
                  <a:pt x="3185" y="1409"/>
                </a:lnTo>
                <a:lnTo>
                  <a:pt x="3185" y="1409"/>
                </a:lnTo>
                <a:lnTo>
                  <a:pt x="3185" y="1411"/>
                </a:lnTo>
                <a:lnTo>
                  <a:pt x="3185" y="1411"/>
                </a:lnTo>
                <a:lnTo>
                  <a:pt x="3185" y="1413"/>
                </a:lnTo>
                <a:lnTo>
                  <a:pt x="3183" y="1411"/>
                </a:lnTo>
                <a:lnTo>
                  <a:pt x="3183" y="1407"/>
                </a:lnTo>
                <a:lnTo>
                  <a:pt x="3181" y="1407"/>
                </a:lnTo>
                <a:lnTo>
                  <a:pt x="3181" y="1407"/>
                </a:lnTo>
                <a:lnTo>
                  <a:pt x="3179" y="1403"/>
                </a:lnTo>
                <a:lnTo>
                  <a:pt x="3176" y="1401"/>
                </a:lnTo>
                <a:lnTo>
                  <a:pt x="3176" y="1396"/>
                </a:lnTo>
                <a:lnTo>
                  <a:pt x="3174" y="1388"/>
                </a:lnTo>
                <a:lnTo>
                  <a:pt x="3172" y="1384"/>
                </a:lnTo>
                <a:lnTo>
                  <a:pt x="3172" y="1378"/>
                </a:lnTo>
                <a:lnTo>
                  <a:pt x="3166" y="1369"/>
                </a:lnTo>
                <a:lnTo>
                  <a:pt x="3166" y="1369"/>
                </a:lnTo>
                <a:lnTo>
                  <a:pt x="3164" y="1367"/>
                </a:lnTo>
                <a:lnTo>
                  <a:pt x="3162" y="1365"/>
                </a:lnTo>
                <a:lnTo>
                  <a:pt x="3162" y="1367"/>
                </a:lnTo>
                <a:lnTo>
                  <a:pt x="3162" y="1367"/>
                </a:lnTo>
                <a:lnTo>
                  <a:pt x="3160" y="1365"/>
                </a:lnTo>
                <a:lnTo>
                  <a:pt x="3160" y="1365"/>
                </a:lnTo>
                <a:lnTo>
                  <a:pt x="3158" y="1361"/>
                </a:lnTo>
                <a:lnTo>
                  <a:pt x="3153" y="1359"/>
                </a:lnTo>
                <a:lnTo>
                  <a:pt x="3153" y="1359"/>
                </a:lnTo>
                <a:lnTo>
                  <a:pt x="3151" y="1359"/>
                </a:lnTo>
                <a:lnTo>
                  <a:pt x="3151" y="1359"/>
                </a:lnTo>
                <a:lnTo>
                  <a:pt x="3149" y="1354"/>
                </a:lnTo>
                <a:lnTo>
                  <a:pt x="3147" y="1346"/>
                </a:lnTo>
                <a:lnTo>
                  <a:pt x="3147" y="1344"/>
                </a:lnTo>
                <a:lnTo>
                  <a:pt x="3147" y="1338"/>
                </a:lnTo>
                <a:lnTo>
                  <a:pt x="3147" y="1334"/>
                </a:lnTo>
                <a:lnTo>
                  <a:pt x="3147" y="1331"/>
                </a:lnTo>
                <a:lnTo>
                  <a:pt x="3147" y="1329"/>
                </a:lnTo>
                <a:lnTo>
                  <a:pt x="3145" y="1327"/>
                </a:lnTo>
                <a:lnTo>
                  <a:pt x="3145" y="1325"/>
                </a:lnTo>
                <a:lnTo>
                  <a:pt x="3145" y="1323"/>
                </a:lnTo>
                <a:lnTo>
                  <a:pt x="3147" y="1325"/>
                </a:lnTo>
                <a:lnTo>
                  <a:pt x="3147" y="1325"/>
                </a:lnTo>
                <a:lnTo>
                  <a:pt x="3147" y="1325"/>
                </a:lnTo>
                <a:lnTo>
                  <a:pt x="3147" y="1323"/>
                </a:lnTo>
                <a:lnTo>
                  <a:pt x="3147" y="1323"/>
                </a:lnTo>
                <a:lnTo>
                  <a:pt x="3145" y="1321"/>
                </a:lnTo>
                <a:lnTo>
                  <a:pt x="3143" y="1317"/>
                </a:lnTo>
                <a:lnTo>
                  <a:pt x="3143" y="1315"/>
                </a:lnTo>
                <a:lnTo>
                  <a:pt x="3141" y="1310"/>
                </a:lnTo>
                <a:lnTo>
                  <a:pt x="3141" y="1310"/>
                </a:lnTo>
                <a:lnTo>
                  <a:pt x="3141" y="1308"/>
                </a:lnTo>
                <a:lnTo>
                  <a:pt x="3135" y="1304"/>
                </a:lnTo>
                <a:lnTo>
                  <a:pt x="3132" y="1300"/>
                </a:lnTo>
                <a:lnTo>
                  <a:pt x="3128" y="1300"/>
                </a:lnTo>
                <a:lnTo>
                  <a:pt x="3126" y="1298"/>
                </a:lnTo>
                <a:lnTo>
                  <a:pt x="3126" y="1298"/>
                </a:lnTo>
                <a:lnTo>
                  <a:pt x="3124" y="1296"/>
                </a:lnTo>
                <a:lnTo>
                  <a:pt x="3122" y="1292"/>
                </a:lnTo>
                <a:lnTo>
                  <a:pt x="3122" y="1289"/>
                </a:lnTo>
                <a:lnTo>
                  <a:pt x="3122" y="1283"/>
                </a:lnTo>
                <a:lnTo>
                  <a:pt x="3122" y="1283"/>
                </a:lnTo>
                <a:lnTo>
                  <a:pt x="3122" y="1281"/>
                </a:lnTo>
                <a:lnTo>
                  <a:pt x="3124" y="1281"/>
                </a:lnTo>
                <a:lnTo>
                  <a:pt x="3124" y="1281"/>
                </a:lnTo>
                <a:lnTo>
                  <a:pt x="3126" y="1281"/>
                </a:lnTo>
                <a:lnTo>
                  <a:pt x="3124" y="1279"/>
                </a:lnTo>
                <a:lnTo>
                  <a:pt x="3122" y="1277"/>
                </a:lnTo>
                <a:lnTo>
                  <a:pt x="3120" y="1277"/>
                </a:lnTo>
                <a:lnTo>
                  <a:pt x="3118" y="1273"/>
                </a:lnTo>
                <a:lnTo>
                  <a:pt x="3114" y="1262"/>
                </a:lnTo>
                <a:lnTo>
                  <a:pt x="3109" y="1258"/>
                </a:lnTo>
                <a:lnTo>
                  <a:pt x="3109" y="1254"/>
                </a:lnTo>
                <a:lnTo>
                  <a:pt x="3105" y="1250"/>
                </a:lnTo>
                <a:lnTo>
                  <a:pt x="3101" y="1241"/>
                </a:lnTo>
                <a:lnTo>
                  <a:pt x="3099" y="1239"/>
                </a:lnTo>
                <a:lnTo>
                  <a:pt x="3099" y="1233"/>
                </a:lnTo>
                <a:lnTo>
                  <a:pt x="3099" y="1231"/>
                </a:lnTo>
                <a:lnTo>
                  <a:pt x="3097" y="1231"/>
                </a:lnTo>
                <a:lnTo>
                  <a:pt x="3097" y="1229"/>
                </a:lnTo>
                <a:lnTo>
                  <a:pt x="3095" y="1227"/>
                </a:lnTo>
                <a:lnTo>
                  <a:pt x="3095" y="1224"/>
                </a:lnTo>
                <a:lnTo>
                  <a:pt x="3095" y="1222"/>
                </a:lnTo>
                <a:lnTo>
                  <a:pt x="3093" y="1220"/>
                </a:lnTo>
                <a:lnTo>
                  <a:pt x="3093" y="1218"/>
                </a:lnTo>
                <a:lnTo>
                  <a:pt x="3091" y="1218"/>
                </a:lnTo>
                <a:lnTo>
                  <a:pt x="3088" y="1216"/>
                </a:lnTo>
                <a:lnTo>
                  <a:pt x="3086" y="1212"/>
                </a:lnTo>
                <a:lnTo>
                  <a:pt x="3084" y="1210"/>
                </a:lnTo>
                <a:lnTo>
                  <a:pt x="3084" y="1208"/>
                </a:lnTo>
                <a:lnTo>
                  <a:pt x="3084" y="1208"/>
                </a:lnTo>
                <a:lnTo>
                  <a:pt x="3082" y="1206"/>
                </a:lnTo>
                <a:lnTo>
                  <a:pt x="3080" y="1204"/>
                </a:lnTo>
                <a:lnTo>
                  <a:pt x="3080" y="1204"/>
                </a:lnTo>
                <a:lnTo>
                  <a:pt x="3080" y="1199"/>
                </a:lnTo>
                <a:lnTo>
                  <a:pt x="3080" y="1197"/>
                </a:lnTo>
                <a:lnTo>
                  <a:pt x="3080" y="1197"/>
                </a:lnTo>
                <a:lnTo>
                  <a:pt x="3078" y="1195"/>
                </a:lnTo>
                <a:lnTo>
                  <a:pt x="3076" y="1193"/>
                </a:lnTo>
                <a:lnTo>
                  <a:pt x="3078" y="1191"/>
                </a:lnTo>
                <a:lnTo>
                  <a:pt x="3078" y="1189"/>
                </a:lnTo>
                <a:lnTo>
                  <a:pt x="3078" y="1189"/>
                </a:lnTo>
                <a:lnTo>
                  <a:pt x="3080" y="1187"/>
                </a:lnTo>
                <a:lnTo>
                  <a:pt x="3080" y="1191"/>
                </a:lnTo>
                <a:lnTo>
                  <a:pt x="3082" y="1195"/>
                </a:lnTo>
                <a:lnTo>
                  <a:pt x="3082" y="1195"/>
                </a:lnTo>
                <a:lnTo>
                  <a:pt x="3082" y="1197"/>
                </a:lnTo>
                <a:lnTo>
                  <a:pt x="3084" y="1199"/>
                </a:lnTo>
                <a:lnTo>
                  <a:pt x="3086" y="1201"/>
                </a:lnTo>
                <a:lnTo>
                  <a:pt x="3088" y="1204"/>
                </a:lnTo>
                <a:lnTo>
                  <a:pt x="3088" y="1206"/>
                </a:lnTo>
                <a:lnTo>
                  <a:pt x="3088" y="1208"/>
                </a:lnTo>
                <a:lnTo>
                  <a:pt x="3088" y="1210"/>
                </a:lnTo>
                <a:lnTo>
                  <a:pt x="3093" y="1212"/>
                </a:lnTo>
                <a:lnTo>
                  <a:pt x="3095" y="1214"/>
                </a:lnTo>
                <a:lnTo>
                  <a:pt x="3097" y="1218"/>
                </a:lnTo>
                <a:lnTo>
                  <a:pt x="3101" y="1220"/>
                </a:lnTo>
                <a:lnTo>
                  <a:pt x="3103" y="1222"/>
                </a:lnTo>
                <a:lnTo>
                  <a:pt x="3105" y="1220"/>
                </a:lnTo>
                <a:lnTo>
                  <a:pt x="3105" y="1218"/>
                </a:lnTo>
                <a:lnTo>
                  <a:pt x="3107" y="1216"/>
                </a:lnTo>
                <a:lnTo>
                  <a:pt x="3107" y="1214"/>
                </a:lnTo>
                <a:lnTo>
                  <a:pt x="3109" y="1208"/>
                </a:lnTo>
                <a:lnTo>
                  <a:pt x="3112" y="1199"/>
                </a:lnTo>
                <a:lnTo>
                  <a:pt x="3112" y="1197"/>
                </a:lnTo>
                <a:lnTo>
                  <a:pt x="3114" y="1195"/>
                </a:lnTo>
                <a:lnTo>
                  <a:pt x="3114" y="1195"/>
                </a:lnTo>
                <a:lnTo>
                  <a:pt x="3114" y="1195"/>
                </a:lnTo>
                <a:lnTo>
                  <a:pt x="3114" y="1197"/>
                </a:lnTo>
                <a:lnTo>
                  <a:pt x="3112" y="1208"/>
                </a:lnTo>
                <a:lnTo>
                  <a:pt x="3112" y="1210"/>
                </a:lnTo>
                <a:lnTo>
                  <a:pt x="3109" y="1214"/>
                </a:lnTo>
                <a:lnTo>
                  <a:pt x="3109" y="1216"/>
                </a:lnTo>
                <a:lnTo>
                  <a:pt x="3109" y="1218"/>
                </a:lnTo>
                <a:lnTo>
                  <a:pt x="3112" y="1216"/>
                </a:lnTo>
                <a:lnTo>
                  <a:pt x="3112" y="1216"/>
                </a:lnTo>
                <a:lnTo>
                  <a:pt x="3116" y="1218"/>
                </a:lnTo>
                <a:lnTo>
                  <a:pt x="3118" y="1218"/>
                </a:lnTo>
                <a:lnTo>
                  <a:pt x="3120" y="1222"/>
                </a:lnTo>
                <a:lnTo>
                  <a:pt x="3124" y="1227"/>
                </a:lnTo>
                <a:lnTo>
                  <a:pt x="3126" y="1231"/>
                </a:lnTo>
                <a:lnTo>
                  <a:pt x="3126" y="1233"/>
                </a:lnTo>
                <a:lnTo>
                  <a:pt x="3130" y="1235"/>
                </a:lnTo>
                <a:lnTo>
                  <a:pt x="3130" y="1237"/>
                </a:lnTo>
                <a:lnTo>
                  <a:pt x="3132" y="1241"/>
                </a:lnTo>
                <a:lnTo>
                  <a:pt x="3137" y="1248"/>
                </a:lnTo>
                <a:lnTo>
                  <a:pt x="3139" y="1250"/>
                </a:lnTo>
                <a:lnTo>
                  <a:pt x="3139" y="1252"/>
                </a:lnTo>
                <a:lnTo>
                  <a:pt x="3141" y="1254"/>
                </a:lnTo>
                <a:lnTo>
                  <a:pt x="3141" y="1254"/>
                </a:lnTo>
                <a:lnTo>
                  <a:pt x="3143" y="1256"/>
                </a:lnTo>
                <a:lnTo>
                  <a:pt x="3145" y="1260"/>
                </a:lnTo>
                <a:lnTo>
                  <a:pt x="3147" y="1262"/>
                </a:lnTo>
                <a:lnTo>
                  <a:pt x="3147" y="1264"/>
                </a:lnTo>
                <a:lnTo>
                  <a:pt x="3147" y="1264"/>
                </a:lnTo>
                <a:lnTo>
                  <a:pt x="3147" y="1266"/>
                </a:lnTo>
                <a:lnTo>
                  <a:pt x="3147" y="1269"/>
                </a:lnTo>
                <a:lnTo>
                  <a:pt x="3149" y="1271"/>
                </a:lnTo>
                <a:lnTo>
                  <a:pt x="3149" y="1273"/>
                </a:lnTo>
                <a:lnTo>
                  <a:pt x="3151" y="1275"/>
                </a:lnTo>
                <a:lnTo>
                  <a:pt x="3153" y="1275"/>
                </a:lnTo>
                <a:lnTo>
                  <a:pt x="3153" y="1275"/>
                </a:lnTo>
                <a:lnTo>
                  <a:pt x="3156" y="1277"/>
                </a:lnTo>
                <a:lnTo>
                  <a:pt x="3158" y="1277"/>
                </a:lnTo>
                <a:lnTo>
                  <a:pt x="3158" y="1279"/>
                </a:lnTo>
                <a:lnTo>
                  <a:pt x="3160" y="1279"/>
                </a:lnTo>
                <a:lnTo>
                  <a:pt x="3162" y="1281"/>
                </a:lnTo>
                <a:lnTo>
                  <a:pt x="3164" y="1285"/>
                </a:lnTo>
                <a:lnTo>
                  <a:pt x="3166" y="1287"/>
                </a:lnTo>
                <a:lnTo>
                  <a:pt x="3168" y="1292"/>
                </a:lnTo>
                <a:lnTo>
                  <a:pt x="3170" y="1292"/>
                </a:lnTo>
                <a:lnTo>
                  <a:pt x="3170" y="1294"/>
                </a:lnTo>
                <a:lnTo>
                  <a:pt x="3170" y="1296"/>
                </a:lnTo>
                <a:lnTo>
                  <a:pt x="3172" y="1298"/>
                </a:lnTo>
                <a:lnTo>
                  <a:pt x="3170" y="1298"/>
                </a:lnTo>
                <a:lnTo>
                  <a:pt x="3172" y="1298"/>
                </a:lnTo>
                <a:lnTo>
                  <a:pt x="3172" y="1298"/>
                </a:lnTo>
                <a:lnTo>
                  <a:pt x="3172" y="1300"/>
                </a:lnTo>
                <a:lnTo>
                  <a:pt x="3174" y="1302"/>
                </a:lnTo>
                <a:lnTo>
                  <a:pt x="3174" y="1304"/>
                </a:lnTo>
                <a:lnTo>
                  <a:pt x="3174" y="1306"/>
                </a:lnTo>
                <a:lnTo>
                  <a:pt x="3172" y="1306"/>
                </a:lnTo>
                <a:lnTo>
                  <a:pt x="3172" y="1310"/>
                </a:lnTo>
                <a:lnTo>
                  <a:pt x="3172" y="1313"/>
                </a:lnTo>
                <a:lnTo>
                  <a:pt x="3172" y="1315"/>
                </a:lnTo>
                <a:lnTo>
                  <a:pt x="3174" y="1315"/>
                </a:lnTo>
                <a:lnTo>
                  <a:pt x="3174" y="1317"/>
                </a:lnTo>
                <a:lnTo>
                  <a:pt x="3174" y="1319"/>
                </a:lnTo>
                <a:lnTo>
                  <a:pt x="3174" y="1321"/>
                </a:lnTo>
                <a:lnTo>
                  <a:pt x="3176" y="1325"/>
                </a:lnTo>
                <a:lnTo>
                  <a:pt x="3181" y="1329"/>
                </a:lnTo>
                <a:lnTo>
                  <a:pt x="3181" y="1334"/>
                </a:lnTo>
                <a:lnTo>
                  <a:pt x="3183" y="1334"/>
                </a:lnTo>
                <a:lnTo>
                  <a:pt x="3185" y="1336"/>
                </a:lnTo>
                <a:lnTo>
                  <a:pt x="3189" y="1336"/>
                </a:lnTo>
                <a:lnTo>
                  <a:pt x="3193" y="1340"/>
                </a:lnTo>
                <a:lnTo>
                  <a:pt x="3195" y="1342"/>
                </a:lnTo>
                <a:lnTo>
                  <a:pt x="3197" y="1344"/>
                </a:lnTo>
                <a:lnTo>
                  <a:pt x="3197" y="1344"/>
                </a:lnTo>
                <a:lnTo>
                  <a:pt x="3200" y="1346"/>
                </a:lnTo>
                <a:lnTo>
                  <a:pt x="3200" y="1346"/>
                </a:lnTo>
                <a:lnTo>
                  <a:pt x="3200" y="1348"/>
                </a:lnTo>
                <a:lnTo>
                  <a:pt x="3204" y="1354"/>
                </a:lnTo>
                <a:lnTo>
                  <a:pt x="3204" y="1354"/>
                </a:lnTo>
                <a:lnTo>
                  <a:pt x="3204" y="1357"/>
                </a:lnTo>
                <a:lnTo>
                  <a:pt x="3206" y="1359"/>
                </a:lnTo>
                <a:lnTo>
                  <a:pt x="3206" y="1361"/>
                </a:lnTo>
                <a:lnTo>
                  <a:pt x="3208" y="1363"/>
                </a:lnTo>
                <a:lnTo>
                  <a:pt x="3210" y="1367"/>
                </a:lnTo>
                <a:lnTo>
                  <a:pt x="3212" y="1369"/>
                </a:lnTo>
                <a:lnTo>
                  <a:pt x="3212" y="1371"/>
                </a:lnTo>
                <a:lnTo>
                  <a:pt x="3216" y="1375"/>
                </a:lnTo>
                <a:lnTo>
                  <a:pt x="3220" y="1378"/>
                </a:lnTo>
                <a:lnTo>
                  <a:pt x="3220" y="1382"/>
                </a:lnTo>
                <a:lnTo>
                  <a:pt x="3223" y="1384"/>
                </a:lnTo>
                <a:lnTo>
                  <a:pt x="3223" y="1384"/>
                </a:lnTo>
                <a:lnTo>
                  <a:pt x="3225" y="1386"/>
                </a:lnTo>
                <a:lnTo>
                  <a:pt x="3225" y="1386"/>
                </a:lnTo>
                <a:lnTo>
                  <a:pt x="3225" y="1388"/>
                </a:lnTo>
                <a:lnTo>
                  <a:pt x="3227" y="1388"/>
                </a:lnTo>
                <a:lnTo>
                  <a:pt x="3227" y="1390"/>
                </a:lnTo>
                <a:lnTo>
                  <a:pt x="3227" y="1390"/>
                </a:lnTo>
                <a:lnTo>
                  <a:pt x="3227" y="1392"/>
                </a:lnTo>
                <a:lnTo>
                  <a:pt x="3227" y="1394"/>
                </a:lnTo>
                <a:lnTo>
                  <a:pt x="3229" y="1399"/>
                </a:lnTo>
                <a:lnTo>
                  <a:pt x="3227" y="1405"/>
                </a:lnTo>
                <a:lnTo>
                  <a:pt x="3227" y="1409"/>
                </a:lnTo>
                <a:lnTo>
                  <a:pt x="3227" y="1409"/>
                </a:lnTo>
                <a:lnTo>
                  <a:pt x="3227" y="1411"/>
                </a:lnTo>
                <a:lnTo>
                  <a:pt x="3227" y="1409"/>
                </a:lnTo>
                <a:lnTo>
                  <a:pt x="3227" y="1409"/>
                </a:lnTo>
                <a:lnTo>
                  <a:pt x="3225" y="1411"/>
                </a:lnTo>
                <a:lnTo>
                  <a:pt x="3229" y="1413"/>
                </a:lnTo>
                <a:lnTo>
                  <a:pt x="3229" y="1413"/>
                </a:lnTo>
                <a:lnTo>
                  <a:pt x="3229" y="1415"/>
                </a:lnTo>
                <a:lnTo>
                  <a:pt x="3229" y="1415"/>
                </a:lnTo>
                <a:lnTo>
                  <a:pt x="3229" y="1415"/>
                </a:lnTo>
                <a:lnTo>
                  <a:pt x="3229" y="1417"/>
                </a:lnTo>
                <a:lnTo>
                  <a:pt x="3229" y="1417"/>
                </a:lnTo>
                <a:lnTo>
                  <a:pt x="3231" y="1422"/>
                </a:lnTo>
                <a:lnTo>
                  <a:pt x="3231" y="1422"/>
                </a:lnTo>
                <a:lnTo>
                  <a:pt x="3231" y="1422"/>
                </a:lnTo>
                <a:lnTo>
                  <a:pt x="3231" y="1424"/>
                </a:lnTo>
                <a:lnTo>
                  <a:pt x="3231" y="1426"/>
                </a:lnTo>
                <a:lnTo>
                  <a:pt x="3231" y="1428"/>
                </a:lnTo>
                <a:lnTo>
                  <a:pt x="3233" y="1430"/>
                </a:lnTo>
                <a:lnTo>
                  <a:pt x="3235" y="1434"/>
                </a:lnTo>
                <a:lnTo>
                  <a:pt x="3235" y="1434"/>
                </a:lnTo>
                <a:lnTo>
                  <a:pt x="3233" y="1440"/>
                </a:lnTo>
                <a:lnTo>
                  <a:pt x="3237" y="1447"/>
                </a:lnTo>
                <a:lnTo>
                  <a:pt x="3237" y="1449"/>
                </a:lnTo>
                <a:lnTo>
                  <a:pt x="3239" y="1447"/>
                </a:lnTo>
                <a:lnTo>
                  <a:pt x="3244" y="1449"/>
                </a:lnTo>
                <a:lnTo>
                  <a:pt x="3244" y="1449"/>
                </a:lnTo>
                <a:lnTo>
                  <a:pt x="3246" y="1449"/>
                </a:lnTo>
                <a:lnTo>
                  <a:pt x="3248" y="1449"/>
                </a:lnTo>
                <a:lnTo>
                  <a:pt x="3250" y="1449"/>
                </a:lnTo>
                <a:lnTo>
                  <a:pt x="3250" y="1449"/>
                </a:lnTo>
                <a:lnTo>
                  <a:pt x="3254" y="1447"/>
                </a:lnTo>
                <a:lnTo>
                  <a:pt x="3256" y="1447"/>
                </a:lnTo>
                <a:lnTo>
                  <a:pt x="3258" y="1447"/>
                </a:lnTo>
                <a:lnTo>
                  <a:pt x="3260" y="1447"/>
                </a:lnTo>
                <a:lnTo>
                  <a:pt x="3260" y="1445"/>
                </a:lnTo>
                <a:lnTo>
                  <a:pt x="3262" y="1443"/>
                </a:lnTo>
                <a:lnTo>
                  <a:pt x="3264" y="1443"/>
                </a:lnTo>
                <a:lnTo>
                  <a:pt x="3267" y="1440"/>
                </a:lnTo>
                <a:lnTo>
                  <a:pt x="3269" y="1438"/>
                </a:lnTo>
                <a:lnTo>
                  <a:pt x="3273" y="1438"/>
                </a:lnTo>
                <a:lnTo>
                  <a:pt x="3277" y="1438"/>
                </a:lnTo>
                <a:lnTo>
                  <a:pt x="3281" y="1438"/>
                </a:lnTo>
                <a:lnTo>
                  <a:pt x="3283" y="1436"/>
                </a:lnTo>
                <a:lnTo>
                  <a:pt x="3285" y="1436"/>
                </a:lnTo>
                <a:lnTo>
                  <a:pt x="3288" y="1436"/>
                </a:lnTo>
                <a:lnTo>
                  <a:pt x="3292" y="1434"/>
                </a:lnTo>
                <a:lnTo>
                  <a:pt x="3294" y="1434"/>
                </a:lnTo>
                <a:lnTo>
                  <a:pt x="3298" y="1430"/>
                </a:lnTo>
                <a:lnTo>
                  <a:pt x="3300" y="1430"/>
                </a:lnTo>
                <a:lnTo>
                  <a:pt x="3302" y="1428"/>
                </a:lnTo>
                <a:lnTo>
                  <a:pt x="3302" y="1428"/>
                </a:lnTo>
                <a:lnTo>
                  <a:pt x="3306" y="1430"/>
                </a:lnTo>
                <a:lnTo>
                  <a:pt x="3311" y="1428"/>
                </a:lnTo>
                <a:lnTo>
                  <a:pt x="3313" y="1428"/>
                </a:lnTo>
                <a:lnTo>
                  <a:pt x="3313" y="1428"/>
                </a:lnTo>
                <a:lnTo>
                  <a:pt x="3315" y="1428"/>
                </a:lnTo>
                <a:lnTo>
                  <a:pt x="3317" y="1426"/>
                </a:lnTo>
                <a:lnTo>
                  <a:pt x="3317" y="1424"/>
                </a:lnTo>
                <a:lnTo>
                  <a:pt x="3319" y="1422"/>
                </a:lnTo>
                <a:lnTo>
                  <a:pt x="3319" y="1422"/>
                </a:lnTo>
                <a:lnTo>
                  <a:pt x="3323" y="1419"/>
                </a:lnTo>
                <a:lnTo>
                  <a:pt x="3325" y="1417"/>
                </a:lnTo>
                <a:lnTo>
                  <a:pt x="3332" y="1417"/>
                </a:lnTo>
                <a:lnTo>
                  <a:pt x="3334" y="1417"/>
                </a:lnTo>
                <a:lnTo>
                  <a:pt x="3338" y="1415"/>
                </a:lnTo>
                <a:lnTo>
                  <a:pt x="3340" y="1413"/>
                </a:lnTo>
                <a:lnTo>
                  <a:pt x="3346" y="1413"/>
                </a:lnTo>
                <a:lnTo>
                  <a:pt x="3350" y="1411"/>
                </a:lnTo>
                <a:lnTo>
                  <a:pt x="3355" y="1409"/>
                </a:lnTo>
                <a:lnTo>
                  <a:pt x="3357" y="1409"/>
                </a:lnTo>
                <a:lnTo>
                  <a:pt x="3357" y="1407"/>
                </a:lnTo>
                <a:lnTo>
                  <a:pt x="3359" y="1407"/>
                </a:lnTo>
                <a:lnTo>
                  <a:pt x="3361" y="1407"/>
                </a:lnTo>
                <a:lnTo>
                  <a:pt x="3363" y="1405"/>
                </a:lnTo>
                <a:lnTo>
                  <a:pt x="3365" y="1405"/>
                </a:lnTo>
                <a:lnTo>
                  <a:pt x="3365" y="1403"/>
                </a:lnTo>
                <a:lnTo>
                  <a:pt x="3363" y="1401"/>
                </a:lnTo>
                <a:lnTo>
                  <a:pt x="3365" y="1396"/>
                </a:lnTo>
                <a:lnTo>
                  <a:pt x="3365" y="1394"/>
                </a:lnTo>
                <a:lnTo>
                  <a:pt x="3367" y="1394"/>
                </a:lnTo>
                <a:lnTo>
                  <a:pt x="3369" y="1392"/>
                </a:lnTo>
                <a:lnTo>
                  <a:pt x="3378" y="1390"/>
                </a:lnTo>
                <a:lnTo>
                  <a:pt x="3380" y="1388"/>
                </a:lnTo>
                <a:lnTo>
                  <a:pt x="3384" y="1388"/>
                </a:lnTo>
                <a:lnTo>
                  <a:pt x="3386" y="1386"/>
                </a:lnTo>
                <a:lnTo>
                  <a:pt x="3390" y="1386"/>
                </a:lnTo>
                <a:lnTo>
                  <a:pt x="3390" y="1384"/>
                </a:lnTo>
                <a:lnTo>
                  <a:pt x="3396" y="1384"/>
                </a:lnTo>
                <a:lnTo>
                  <a:pt x="3399" y="1384"/>
                </a:lnTo>
                <a:lnTo>
                  <a:pt x="3401" y="1384"/>
                </a:lnTo>
                <a:lnTo>
                  <a:pt x="3401" y="1386"/>
                </a:lnTo>
                <a:lnTo>
                  <a:pt x="3405" y="1384"/>
                </a:lnTo>
                <a:lnTo>
                  <a:pt x="3407" y="1382"/>
                </a:lnTo>
                <a:lnTo>
                  <a:pt x="3409" y="1380"/>
                </a:lnTo>
                <a:lnTo>
                  <a:pt x="3409" y="1380"/>
                </a:lnTo>
                <a:lnTo>
                  <a:pt x="3409" y="1378"/>
                </a:lnTo>
                <a:lnTo>
                  <a:pt x="3407" y="1378"/>
                </a:lnTo>
                <a:lnTo>
                  <a:pt x="3409" y="1375"/>
                </a:lnTo>
                <a:lnTo>
                  <a:pt x="3411" y="1373"/>
                </a:lnTo>
                <a:lnTo>
                  <a:pt x="3413" y="1371"/>
                </a:lnTo>
                <a:lnTo>
                  <a:pt x="3420" y="1371"/>
                </a:lnTo>
                <a:lnTo>
                  <a:pt x="3424" y="1371"/>
                </a:lnTo>
                <a:lnTo>
                  <a:pt x="3424" y="1369"/>
                </a:lnTo>
                <a:lnTo>
                  <a:pt x="3428" y="1367"/>
                </a:lnTo>
                <a:lnTo>
                  <a:pt x="3428" y="1361"/>
                </a:lnTo>
                <a:lnTo>
                  <a:pt x="3430" y="1359"/>
                </a:lnTo>
                <a:lnTo>
                  <a:pt x="3432" y="1359"/>
                </a:lnTo>
                <a:lnTo>
                  <a:pt x="3436" y="1357"/>
                </a:lnTo>
                <a:lnTo>
                  <a:pt x="3440" y="1357"/>
                </a:lnTo>
                <a:lnTo>
                  <a:pt x="3443" y="1357"/>
                </a:lnTo>
                <a:lnTo>
                  <a:pt x="3445" y="1354"/>
                </a:lnTo>
                <a:lnTo>
                  <a:pt x="3445" y="1354"/>
                </a:lnTo>
                <a:lnTo>
                  <a:pt x="3445" y="1352"/>
                </a:lnTo>
                <a:lnTo>
                  <a:pt x="3445" y="1352"/>
                </a:lnTo>
                <a:lnTo>
                  <a:pt x="3445" y="1348"/>
                </a:lnTo>
                <a:lnTo>
                  <a:pt x="3445" y="1346"/>
                </a:lnTo>
                <a:lnTo>
                  <a:pt x="3445" y="1346"/>
                </a:lnTo>
                <a:lnTo>
                  <a:pt x="3445" y="1344"/>
                </a:lnTo>
                <a:lnTo>
                  <a:pt x="3445" y="1342"/>
                </a:lnTo>
                <a:lnTo>
                  <a:pt x="3445" y="1338"/>
                </a:lnTo>
                <a:lnTo>
                  <a:pt x="3447" y="1336"/>
                </a:lnTo>
                <a:lnTo>
                  <a:pt x="3447" y="1336"/>
                </a:lnTo>
                <a:lnTo>
                  <a:pt x="3449" y="1331"/>
                </a:lnTo>
                <a:lnTo>
                  <a:pt x="3451" y="1331"/>
                </a:lnTo>
                <a:lnTo>
                  <a:pt x="3451" y="1331"/>
                </a:lnTo>
                <a:lnTo>
                  <a:pt x="3451" y="1334"/>
                </a:lnTo>
                <a:lnTo>
                  <a:pt x="3451" y="1334"/>
                </a:lnTo>
                <a:lnTo>
                  <a:pt x="3451" y="1334"/>
                </a:lnTo>
                <a:lnTo>
                  <a:pt x="3453" y="1334"/>
                </a:lnTo>
                <a:lnTo>
                  <a:pt x="3455" y="1334"/>
                </a:lnTo>
                <a:lnTo>
                  <a:pt x="3455" y="1334"/>
                </a:lnTo>
                <a:lnTo>
                  <a:pt x="3457" y="1327"/>
                </a:lnTo>
                <a:lnTo>
                  <a:pt x="3461" y="1323"/>
                </a:lnTo>
                <a:lnTo>
                  <a:pt x="3464" y="1321"/>
                </a:lnTo>
                <a:lnTo>
                  <a:pt x="3468" y="1319"/>
                </a:lnTo>
                <a:lnTo>
                  <a:pt x="3468" y="1319"/>
                </a:lnTo>
                <a:lnTo>
                  <a:pt x="3470" y="1313"/>
                </a:lnTo>
                <a:lnTo>
                  <a:pt x="3472" y="1310"/>
                </a:lnTo>
                <a:lnTo>
                  <a:pt x="3472" y="1310"/>
                </a:lnTo>
                <a:lnTo>
                  <a:pt x="3474" y="1306"/>
                </a:lnTo>
                <a:lnTo>
                  <a:pt x="3474" y="1306"/>
                </a:lnTo>
                <a:lnTo>
                  <a:pt x="3474" y="1304"/>
                </a:lnTo>
                <a:lnTo>
                  <a:pt x="3474" y="1302"/>
                </a:lnTo>
                <a:lnTo>
                  <a:pt x="3472" y="1302"/>
                </a:lnTo>
                <a:lnTo>
                  <a:pt x="3470" y="1302"/>
                </a:lnTo>
                <a:lnTo>
                  <a:pt x="3468" y="1300"/>
                </a:lnTo>
                <a:lnTo>
                  <a:pt x="3468" y="1298"/>
                </a:lnTo>
                <a:lnTo>
                  <a:pt x="3466" y="1296"/>
                </a:lnTo>
                <a:lnTo>
                  <a:pt x="3464" y="1294"/>
                </a:lnTo>
                <a:lnTo>
                  <a:pt x="3461" y="1292"/>
                </a:lnTo>
                <a:lnTo>
                  <a:pt x="3461" y="1289"/>
                </a:lnTo>
                <a:lnTo>
                  <a:pt x="3459" y="1289"/>
                </a:lnTo>
                <a:lnTo>
                  <a:pt x="3459" y="1287"/>
                </a:lnTo>
                <a:lnTo>
                  <a:pt x="3457" y="1285"/>
                </a:lnTo>
                <a:lnTo>
                  <a:pt x="3455" y="1285"/>
                </a:lnTo>
                <a:lnTo>
                  <a:pt x="3453" y="1285"/>
                </a:lnTo>
                <a:lnTo>
                  <a:pt x="3453" y="1285"/>
                </a:lnTo>
                <a:lnTo>
                  <a:pt x="3449" y="1285"/>
                </a:lnTo>
                <a:lnTo>
                  <a:pt x="3445" y="1283"/>
                </a:lnTo>
                <a:lnTo>
                  <a:pt x="3443" y="1283"/>
                </a:lnTo>
                <a:lnTo>
                  <a:pt x="3436" y="1281"/>
                </a:lnTo>
                <a:lnTo>
                  <a:pt x="3436" y="1281"/>
                </a:lnTo>
                <a:lnTo>
                  <a:pt x="3432" y="1277"/>
                </a:lnTo>
                <a:lnTo>
                  <a:pt x="3430" y="1275"/>
                </a:lnTo>
                <a:lnTo>
                  <a:pt x="3428" y="1273"/>
                </a:lnTo>
                <a:lnTo>
                  <a:pt x="3426" y="1269"/>
                </a:lnTo>
                <a:lnTo>
                  <a:pt x="3424" y="1264"/>
                </a:lnTo>
                <a:lnTo>
                  <a:pt x="3424" y="1264"/>
                </a:lnTo>
                <a:lnTo>
                  <a:pt x="3424" y="1256"/>
                </a:lnTo>
                <a:lnTo>
                  <a:pt x="3424" y="1254"/>
                </a:lnTo>
                <a:lnTo>
                  <a:pt x="3424" y="1254"/>
                </a:lnTo>
                <a:lnTo>
                  <a:pt x="3424" y="1254"/>
                </a:lnTo>
                <a:lnTo>
                  <a:pt x="3424" y="1252"/>
                </a:lnTo>
                <a:lnTo>
                  <a:pt x="3426" y="1248"/>
                </a:lnTo>
                <a:lnTo>
                  <a:pt x="3426" y="1245"/>
                </a:lnTo>
                <a:lnTo>
                  <a:pt x="3426" y="1245"/>
                </a:lnTo>
                <a:lnTo>
                  <a:pt x="3426" y="1243"/>
                </a:lnTo>
                <a:lnTo>
                  <a:pt x="3424" y="1243"/>
                </a:lnTo>
                <a:lnTo>
                  <a:pt x="3424" y="1245"/>
                </a:lnTo>
                <a:lnTo>
                  <a:pt x="3424" y="1245"/>
                </a:lnTo>
                <a:lnTo>
                  <a:pt x="3422" y="1245"/>
                </a:lnTo>
                <a:lnTo>
                  <a:pt x="3422" y="1245"/>
                </a:lnTo>
                <a:lnTo>
                  <a:pt x="3422" y="1245"/>
                </a:lnTo>
                <a:lnTo>
                  <a:pt x="3420" y="1248"/>
                </a:lnTo>
                <a:lnTo>
                  <a:pt x="3420" y="1250"/>
                </a:lnTo>
                <a:lnTo>
                  <a:pt x="3420" y="1252"/>
                </a:lnTo>
                <a:lnTo>
                  <a:pt x="3417" y="1252"/>
                </a:lnTo>
                <a:lnTo>
                  <a:pt x="3411" y="1258"/>
                </a:lnTo>
                <a:lnTo>
                  <a:pt x="3411" y="1258"/>
                </a:lnTo>
                <a:lnTo>
                  <a:pt x="3409" y="1260"/>
                </a:lnTo>
                <a:lnTo>
                  <a:pt x="3409" y="1260"/>
                </a:lnTo>
                <a:lnTo>
                  <a:pt x="3405" y="1264"/>
                </a:lnTo>
                <a:lnTo>
                  <a:pt x="3401" y="1269"/>
                </a:lnTo>
                <a:lnTo>
                  <a:pt x="3399" y="1269"/>
                </a:lnTo>
                <a:lnTo>
                  <a:pt x="3399" y="1271"/>
                </a:lnTo>
                <a:lnTo>
                  <a:pt x="3399" y="1271"/>
                </a:lnTo>
                <a:lnTo>
                  <a:pt x="3399" y="1273"/>
                </a:lnTo>
                <a:lnTo>
                  <a:pt x="3396" y="1273"/>
                </a:lnTo>
                <a:lnTo>
                  <a:pt x="3396" y="1275"/>
                </a:lnTo>
                <a:lnTo>
                  <a:pt x="3396" y="1275"/>
                </a:lnTo>
                <a:lnTo>
                  <a:pt x="3394" y="1277"/>
                </a:lnTo>
                <a:lnTo>
                  <a:pt x="3392" y="1277"/>
                </a:lnTo>
                <a:lnTo>
                  <a:pt x="3388" y="1279"/>
                </a:lnTo>
                <a:lnTo>
                  <a:pt x="3388" y="1279"/>
                </a:lnTo>
                <a:lnTo>
                  <a:pt x="3380" y="1279"/>
                </a:lnTo>
                <a:lnTo>
                  <a:pt x="3376" y="1277"/>
                </a:lnTo>
                <a:lnTo>
                  <a:pt x="3371" y="1277"/>
                </a:lnTo>
                <a:lnTo>
                  <a:pt x="3369" y="1279"/>
                </a:lnTo>
                <a:lnTo>
                  <a:pt x="3365" y="1281"/>
                </a:lnTo>
                <a:lnTo>
                  <a:pt x="3363" y="1281"/>
                </a:lnTo>
                <a:lnTo>
                  <a:pt x="3359" y="1281"/>
                </a:lnTo>
                <a:lnTo>
                  <a:pt x="3359" y="1279"/>
                </a:lnTo>
                <a:lnTo>
                  <a:pt x="3359" y="1279"/>
                </a:lnTo>
                <a:lnTo>
                  <a:pt x="3357" y="1277"/>
                </a:lnTo>
                <a:lnTo>
                  <a:pt x="3357" y="1277"/>
                </a:lnTo>
                <a:lnTo>
                  <a:pt x="3357" y="1277"/>
                </a:lnTo>
                <a:lnTo>
                  <a:pt x="3355" y="1275"/>
                </a:lnTo>
                <a:lnTo>
                  <a:pt x="3355" y="1275"/>
                </a:lnTo>
                <a:lnTo>
                  <a:pt x="3355" y="1275"/>
                </a:lnTo>
                <a:lnTo>
                  <a:pt x="3355" y="1275"/>
                </a:lnTo>
                <a:lnTo>
                  <a:pt x="3352" y="1275"/>
                </a:lnTo>
                <a:lnTo>
                  <a:pt x="3352" y="1275"/>
                </a:lnTo>
                <a:lnTo>
                  <a:pt x="3350" y="1275"/>
                </a:lnTo>
                <a:lnTo>
                  <a:pt x="3352" y="1273"/>
                </a:lnTo>
                <a:lnTo>
                  <a:pt x="3352" y="1273"/>
                </a:lnTo>
                <a:lnTo>
                  <a:pt x="3352" y="1271"/>
                </a:lnTo>
                <a:lnTo>
                  <a:pt x="3352" y="1271"/>
                </a:lnTo>
                <a:lnTo>
                  <a:pt x="3350" y="1271"/>
                </a:lnTo>
                <a:lnTo>
                  <a:pt x="3352" y="1271"/>
                </a:lnTo>
                <a:lnTo>
                  <a:pt x="3352" y="1271"/>
                </a:lnTo>
                <a:lnTo>
                  <a:pt x="3355" y="1266"/>
                </a:lnTo>
                <a:lnTo>
                  <a:pt x="3355" y="1264"/>
                </a:lnTo>
                <a:lnTo>
                  <a:pt x="3355" y="1264"/>
                </a:lnTo>
                <a:lnTo>
                  <a:pt x="3355" y="1262"/>
                </a:lnTo>
                <a:lnTo>
                  <a:pt x="3355" y="1260"/>
                </a:lnTo>
                <a:lnTo>
                  <a:pt x="3355" y="1258"/>
                </a:lnTo>
                <a:lnTo>
                  <a:pt x="3355" y="1258"/>
                </a:lnTo>
                <a:lnTo>
                  <a:pt x="3355" y="1256"/>
                </a:lnTo>
                <a:lnTo>
                  <a:pt x="3355" y="1254"/>
                </a:lnTo>
                <a:lnTo>
                  <a:pt x="3355" y="1254"/>
                </a:lnTo>
                <a:lnTo>
                  <a:pt x="3355" y="1252"/>
                </a:lnTo>
                <a:lnTo>
                  <a:pt x="3352" y="1250"/>
                </a:lnTo>
                <a:lnTo>
                  <a:pt x="3350" y="1248"/>
                </a:lnTo>
                <a:lnTo>
                  <a:pt x="3348" y="1248"/>
                </a:lnTo>
                <a:lnTo>
                  <a:pt x="3346" y="1250"/>
                </a:lnTo>
                <a:lnTo>
                  <a:pt x="3344" y="1254"/>
                </a:lnTo>
                <a:lnTo>
                  <a:pt x="3344" y="1256"/>
                </a:lnTo>
                <a:lnTo>
                  <a:pt x="3344" y="1258"/>
                </a:lnTo>
                <a:lnTo>
                  <a:pt x="3344" y="1258"/>
                </a:lnTo>
                <a:lnTo>
                  <a:pt x="3342" y="1258"/>
                </a:lnTo>
                <a:lnTo>
                  <a:pt x="3344" y="1262"/>
                </a:lnTo>
                <a:lnTo>
                  <a:pt x="3344" y="1266"/>
                </a:lnTo>
                <a:lnTo>
                  <a:pt x="3344" y="1266"/>
                </a:lnTo>
                <a:lnTo>
                  <a:pt x="3344" y="1269"/>
                </a:lnTo>
                <a:lnTo>
                  <a:pt x="3342" y="1266"/>
                </a:lnTo>
                <a:lnTo>
                  <a:pt x="3342" y="1264"/>
                </a:lnTo>
                <a:lnTo>
                  <a:pt x="3340" y="1264"/>
                </a:lnTo>
                <a:lnTo>
                  <a:pt x="3340" y="1260"/>
                </a:lnTo>
                <a:lnTo>
                  <a:pt x="3338" y="1258"/>
                </a:lnTo>
                <a:lnTo>
                  <a:pt x="3336" y="1256"/>
                </a:lnTo>
                <a:lnTo>
                  <a:pt x="3336" y="1256"/>
                </a:lnTo>
                <a:lnTo>
                  <a:pt x="3336" y="1254"/>
                </a:lnTo>
                <a:lnTo>
                  <a:pt x="3334" y="1252"/>
                </a:lnTo>
                <a:lnTo>
                  <a:pt x="3334" y="1250"/>
                </a:lnTo>
                <a:lnTo>
                  <a:pt x="3332" y="1248"/>
                </a:lnTo>
                <a:lnTo>
                  <a:pt x="3334" y="1248"/>
                </a:lnTo>
                <a:lnTo>
                  <a:pt x="3334" y="1248"/>
                </a:lnTo>
                <a:lnTo>
                  <a:pt x="3334" y="1248"/>
                </a:lnTo>
                <a:lnTo>
                  <a:pt x="3334" y="1248"/>
                </a:lnTo>
                <a:lnTo>
                  <a:pt x="3336" y="1245"/>
                </a:lnTo>
                <a:lnTo>
                  <a:pt x="3336" y="1243"/>
                </a:lnTo>
                <a:lnTo>
                  <a:pt x="3334" y="1243"/>
                </a:lnTo>
                <a:lnTo>
                  <a:pt x="3332" y="1241"/>
                </a:lnTo>
                <a:lnTo>
                  <a:pt x="3332" y="1239"/>
                </a:lnTo>
                <a:lnTo>
                  <a:pt x="3332" y="1239"/>
                </a:lnTo>
                <a:lnTo>
                  <a:pt x="3332" y="1239"/>
                </a:lnTo>
                <a:lnTo>
                  <a:pt x="3334" y="1239"/>
                </a:lnTo>
                <a:lnTo>
                  <a:pt x="3334" y="1239"/>
                </a:lnTo>
                <a:lnTo>
                  <a:pt x="3334" y="1239"/>
                </a:lnTo>
                <a:lnTo>
                  <a:pt x="3332" y="1237"/>
                </a:lnTo>
                <a:lnTo>
                  <a:pt x="3327" y="1235"/>
                </a:lnTo>
                <a:lnTo>
                  <a:pt x="3325" y="1231"/>
                </a:lnTo>
                <a:lnTo>
                  <a:pt x="3323" y="1231"/>
                </a:lnTo>
                <a:lnTo>
                  <a:pt x="3321" y="1229"/>
                </a:lnTo>
                <a:lnTo>
                  <a:pt x="3321" y="1227"/>
                </a:lnTo>
                <a:lnTo>
                  <a:pt x="3321" y="1227"/>
                </a:lnTo>
                <a:lnTo>
                  <a:pt x="3319" y="1227"/>
                </a:lnTo>
                <a:lnTo>
                  <a:pt x="3319" y="1227"/>
                </a:lnTo>
                <a:lnTo>
                  <a:pt x="3317" y="1224"/>
                </a:lnTo>
                <a:lnTo>
                  <a:pt x="3315" y="1222"/>
                </a:lnTo>
                <a:lnTo>
                  <a:pt x="3315" y="1222"/>
                </a:lnTo>
                <a:lnTo>
                  <a:pt x="3315" y="1222"/>
                </a:lnTo>
                <a:lnTo>
                  <a:pt x="3315" y="1220"/>
                </a:lnTo>
                <a:lnTo>
                  <a:pt x="3315" y="1218"/>
                </a:lnTo>
                <a:lnTo>
                  <a:pt x="3313" y="1216"/>
                </a:lnTo>
                <a:lnTo>
                  <a:pt x="3311" y="1214"/>
                </a:lnTo>
                <a:lnTo>
                  <a:pt x="3311" y="1212"/>
                </a:lnTo>
                <a:lnTo>
                  <a:pt x="3308" y="1210"/>
                </a:lnTo>
                <a:lnTo>
                  <a:pt x="3308" y="1208"/>
                </a:lnTo>
                <a:lnTo>
                  <a:pt x="3308" y="1208"/>
                </a:lnTo>
                <a:lnTo>
                  <a:pt x="3308" y="1208"/>
                </a:lnTo>
                <a:lnTo>
                  <a:pt x="3306" y="1204"/>
                </a:lnTo>
                <a:lnTo>
                  <a:pt x="3306" y="1204"/>
                </a:lnTo>
                <a:lnTo>
                  <a:pt x="3304" y="1199"/>
                </a:lnTo>
                <a:lnTo>
                  <a:pt x="3304" y="1199"/>
                </a:lnTo>
                <a:lnTo>
                  <a:pt x="3304" y="1197"/>
                </a:lnTo>
                <a:lnTo>
                  <a:pt x="3302" y="1197"/>
                </a:lnTo>
                <a:lnTo>
                  <a:pt x="3302" y="1197"/>
                </a:lnTo>
                <a:lnTo>
                  <a:pt x="3300" y="1197"/>
                </a:lnTo>
                <a:lnTo>
                  <a:pt x="3300" y="1197"/>
                </a:lnTo>
                <a:lnTo>
                  <a:pt x="3300" y="1197"/>
                </a:lnTo>
                <a:lnTo>
                  <a:pt x="3300" y="1195"/>
                </a:lnTo>
                <a:lnTo>
                  <a:pt x="3302" y="1193"/>
                </a:lnTo>
                <a:lnTo>
                  <a:pt x="3304" y="1193"/>
                </a:lnTo>
                <a:lnTo>
                  <a:pt x="3304" y="1193"/>
                </a:lnTo>
                <a:lnTo>
                  <a:pt x="3304" y="1193"/>
                </a:lnTo>
                <a:lnTo>
                  <a:pt x="3304" y="1193"/>
                </a:lnTo>
                <a:lnTo>
                  <a:pt x="3304" y="1191"/>
                </a:lnTo>
                <a:lnTo>
                  <a:pt x="3302" y="1191"/>
                </a:lnTo>
                <a:lnTo>
                  <a:pt x="3302" y="1189"/>
                </a:lnTo>
                <a:lnTo>
                  <a:pt x="3302" y="1187"/>
                </a:lnTo>
                <a:lnTo>
                  <a:pt x="3302" y="1187"/>
                </a:lnTo>
                <a:lnTo>
                  <a:pt x="3304" y="1187"/>
                </a:lnTo>
                <a:lnTo>
                  <a:pt x="3304" y="1187"/>
                </a:lnTo>
                <a:lnTo>
                  <a:pt x="3308" y="1189"/>
                </a:lnTo>
                <a:lnTo>
                  <a:pt x="3311" y="1189"/>
                </a:lnTo>
                <a:lnTo>
                  <a:pt x="3311" y="1189"/>
                </a:lnTo>
                <a:lnTo>
                  <a:pt x="3313" y="1187"/>
                </a:lnTo>
                <a:lnTo>
                  <a:pt x="3313" y="1187"/>
                </a:lnTo>
                <a:lnTo>
                  <a:pt x="3315" y="1187"/>
                </a:lnTo>
                <a:lnTo>
                  <a:pt x="3315" y="1187"/>
                </a:lnTo>
                <a:lnTo>
                  <a:pt x="3317" y="1185"/>
                </a:lnTo>
                <a:lnTo>
                  <a:pt x="3317" y="1183"/>
                </a:lnTo>
                <a:lnTo>
                  <a:pt x="3317" y="1183"/>
                </a:lnTo>
                <a:lnTo>
                  <a:pt x="3317" y="1180"/>
                </a:lnTo>
                <a:lnTo>
                  <a:pt x="3319" y="1180"/>
                </a:lnTo>
                <a:lnTo>
                  <a:pt x="3317" y="1178"/>
                </a:lnTo>
                <a:lnTo>
                  <a:pt x="3319" y="1178"/>
                </a:lnTo>
                <a:lnTo>
                  <a:pt x="3321" y="1180"/>
                </a:lnTo>
                <a:lnTo>
                  <a:pt x="3321" y="1180"/>
                </a:lnTo>
                <a:lnTo>
                  <a:pt x="3321" y="1180"/>
                </a:lnTo>
                <a:lnTo>
                  <a:pt x="3319" y="1180"/>
                </a:lnTo>
                <a:lnTo>
                  <a:pt x="3319" y="1180"/>
                </a:lnTo>
                <a:lnTo>
                  <a:pt x="3317" y="1180"/>
                </a:lnTo>
                <a:lnTo>
                  <a:pt x="3319" y="1183"/>
                </a:lnTo>
                <a:lnTo>
                  <a:pt x="3319" y="1183"/>
                </a:lnTo>
                <a:lnTo>
                  <a:pt x="3323" y="1185"/>
                </a:lnTo>
                <a:lnTo>
                  <a:pt x="3325" y="1187"/>
                </a:lnTo>
                <a:lnTo>
                  <a:pt x="3332" y="1185"/>
                </a:lnTo>
                <a:lnTo>
                  <a:pt x="3334" y="1185"/>
                </a:lnTo>
                <a:lnTo>
                  <a:pt x="3334" y="1187"/>
                </a:lnTo>
                <a:lnTo>
                  <a:pt x="3334" y="1189"/>
                </a:lnTo>
                <a:lnTo>
                  <a:pt x="3336" y="1189"/>
                </a:lnTo>
                <a:lnTo>
                  <a:pt x="3338" y="1193"/>
                </a:lnTo>
                <a:lnTo>
                  <a:pt x="3340" y="1195"/>
                </a:lnTo>
                <a:lnTo>
                  <a:pt x="3342" y="1197"/>
                </a:lnTo>
                <a:lnTo>
                  <a:pt x="3342" y="1197"/>
                </a:lnTo>
                <a:lnTo>
                  <a:pt x="3342" y="1199"/>
                </a:lnTo>
                <a:lnTo>
                  <a:pt x="3342" y="1201"/>
                </a:lnTo>
                <a:lnTo>
                  <a:pt x="3344" y="1201"/>
                </a:lnTo>
                <a:lnTo>
                  <a:pt x="3344" y="1201"/>
                </a:lnTo>
                <a:lnTo>
                  <a:pt x="3344" y="1204"/>
                </a:lnTo>
                <a:lnTo>
                  <a:pt x="3344" y="1204"/>
                </a:lnTo>
                <a:lnTo>
                  <a:pt x="3344" y="1206"/>
                </a:lnTo>
                <a:lnTo>
                  <a:pt x="3346" y="1206"/>
                </a:lnTo>
                <a:lnTo>
                  <a:pt x="3348" y="1208"/>
                </a:lnTo>
                <a:lnTo>
                  <a:pt x="3348" y="1210"/>
                </a:lnTo>
                <a:lnTo>
                  <a:pt x="3348" y="1212"/>
                </a:lnTo>
                <a:lnTo>
                  <a:pt x="3350" y="1216"/>
                </a:lnTo>
                <a:lnTo>
                  <a:pt x="3350" y="1216"/>
                </a:lnTo>
                <a:lnTo>
                  <a:pt x="3355" y="1220"/>
                </a:lnTo>
                <a:lnTo>
                  <a:pt x="3355" y="1220"/>
                </a:lnTo>
                <a:lnTo>
                  <a:pt x="3357" y="1220"/>
                </a:lnTo>
                <a:lnTo>
                  <a:pt x="3359" y="1220"/>
                </a:lnTo>
                <a:lnTo>
                  <a:pt x="3361" y="1220"/>
                </a:lnTo>
                <a:lnTo>
                  <a:pt x="3363" y="1222"/>
                </a:lnTo>
                <a:lnTo>
                  <a:pt x="3367" y="1224"/>
                </a:lnTo>
                <a:lnTo>
                  <a:pt x="3369" y="1227"/>
                </a:lnTo>
                <a:lnTo>
                  <a:pt x="3369" y="1229"/>
                </a:lnTo>
                <a:lnTo>
                  <a:pt x="3371" y="1229"/>
                </a:lnTo>
                <a:lnTo>
                  <a:pt x="3376" y="1233"/>
                </a:lnTo>
                <a:lnTo>
                  <a:pt x="3380" y="1235"/>
                </a:lnTo>
                <a:lnTo>
                  <a:pt x="3382" y="1235"/>
                </a:lnTo>
                <a:lnTo>
                  <a:pt x="3382" y="1237"/>
                </a:lnTo>
                <a:lnTo>
                  <a:pt x="3386" y="1239"/>
                </a:lnTo>
                <a:lnTo>
                  <a:pt x="3388" y="1239"/>
                </a:lnTo>
                <a:lnTo>
                  <a:pt x="3390" y="1239"/>
                </a:lnTo>
                <a:lnTo>
                  <a:pt x="3394" y="1239"/>
                </a:lnTo>
                <a:lnTo>
                  <a:pt x="3399" y="1241"/>
                </a:lnTo>
                <a:lnTo>
                  <a:pt x="3399" y="1241"/>
                </a:lnTo>
                <a:lnTo>
                  <a:pt x="3401" y="1241"/>
                </a:lnTo>
                <a:lnTo>
                  <a:pt x="3403" y="1241"/>
                </a:lnTo>
                <a:lnTo>
                  <a:pt x="3407" y="1239"/>
                </a:lnTo>
                <a:lnTo>
                  <a:pt x="3409" y="1237"/>
                </a:lnTo>
                <a:lnTo>
                  <a:pt x="3411" y="1237"/>
                </a:lnTo>
                <a:lnTo>
                  <a:pt x="3411" y="1237"/>
                </a:lnTo>
                <a:lnTo>
                  <a:pt x="3413" y="1235"/>
                </a:lnTo>
                <a:lnTo>
                  <a:pt x="3413" y="1235"/>
                </a:lnTo>
                <a:lnTo>
                  <a:pt x="3417" y="1233"/>
                </a:lnTo>
                <a:lnTo>
                  <a:pt x="3422" y="1233"/>
                </a:lnTo>
                <a:lnTo>
                  <a:pt x="3424" y="1231"/>
                </a:lnTo>
                <a:lnTo>
                  <a:pt x="3424" y="1231"/>
                </a:lnTo>
                <a:lnTo>
                  <a:pt x="3430" y="1233"/>
                </a:lnTo>
                <a:lnTo>
                  <a:pt x="3430" y="1233"/>
                </a:lnTo>
                <a:lnTo>
                  <a:pt x="3432" y="1235"/>
                </a:lnTo>
                <a:lnTo>
                  <a:pt x="3434" y="1235"/>
                </a:lnTo>
                <a:lnTo>
                  <a:pt x="3434" y="1237"/>
                </a:lnTo>
                <a:lnTo>
                  <a:pt x="3434" y="1239"/>
                </a:lnTo>
                <a:lnTo>
                  <a:pt x="3434" y="1243"/>
                </a:lnTo>
                <a:lnTo>
                  <a:pt x="3436" y="1248"/>
                </a:lnTo>
                <a:lnTo>
                  <a:pt x="3436" y="1250"/>
                </a:lnTo>
                <a:lnTo>
                  <a:pt x="3436" y="1250"/>
                </a:lnTo>
                <a:lnTo>
                  <a:pt x="3438" y="1252"/>
                </a:lnTo>
                <a:lnTo>
                  <a:pt x="3445" y="1254"/>
                </a:lnTo>
                <a:lnTo>
                  <a:pt x="3445" y="1254"/>
                </a:lnTo>
                <a:lnTo>
                  <a:pt x="3447" y="1254"/>
                </a:lnTo>
                <a:lnTo>
                  <a:pt x="3449" y="1256"/>
                </a:lnTo>
                <a:lnTo>
                  <a:pt x="3451" y="1256"/>
                </a:lnTo>
                <a:lnTo>
                  <a:pt x="3453" y="1256"/>
                </a:lnTo>
                <a:lnTo>
                  <a:pt x="3455" y="1256"/>
                </a:lnTo>
                <a:lnTo>
                  <a:pt x="3459" y="1256"/>
                </a:lnTo>
                <a:lnTo>
                  <a:pt x="3464" y="1258"/>
                </a:lnTo>
                <a:lnTo>
                  <a:pt x="3466" y="1258"/>
                </a:lnTo>
                <a:lnTo>
                  <a:pt x="3470" y="1258"/>
                </a:lnTo>
                <a:lnTo>
                  <a:pt x="3472" y="1258"/>
                </a:lnTo>
                <a:lnTo>
                  <a:pt x="3474" y="1258"/>
                </a:lnTo>
                <a:lnTo>
                  <a:pt x="3476" y="1260"/>
                </a:lnTo>
                <a:lnTo>
                  <a:pt x="3478" y="1258"/>
                </a:lnTo>
                <a:lnTo>
                  <a:pt x="3482" y="1260"/>
                </a:lnTo>
                <a:lnTo>
                  <a:pt x="3484" y="1258"/>
                </a:lnTo>
                <a:lnTo>
                  <a:pt x="3484" y="1258"/>
                </a:lnTo>
                <a:lnTo>
                  <a:pt x="3487" y="1260"/>
                </a:lnTo>
                <a:lnTo>
                  <a:pt x="3487" y="1260"/>
                </a:lnTo>
                <a:lnTo>
                  <a:pt x="3493" y="1262"/>
                </a:lnTo>
                <a:lnTo>
                  <a:pt x="3495" y="1262"/>
                </a:lnTo>
                <a:lnTo>
                  <a:pt x="3497" y="1262"/>
                </a:lnTo>
                <a:lnTo>
                  <a:pt x="3499" y="1262"/>
                </a:lnTo>
                <a:lnTo>
                  <a:pt x="3499" y="1262"/>
                </a:lnTo>
                <a:lnTo>
                  <a:pt x="3501" y="1262"/>
                </a:lnTo>
                <a:lnTo>
                  <a:pt x="3505" y="1262"/>
                </a:lnTo>
                <a:lnTo>
                  <a:pt x="3508" y="1262"/>
                </a:lnTo>
                <a:lnTo>
                  <a:pt x="3508" y="1262"/>
                </a:lnTo>
                <a:lnTo>
                  <a:pt x="3510" y="1262"/>
                </a:lnTo>
                <a:lnTo>
                  <a:pt x="3510" y="1262"/>
                </a:lnTo>
                <a:lnTo>
                  <a:pt x="3510" y="1262"/>
                </a:lnTo>
                <a:lnTo>
                  <a:pt x="3512" y="1262"/>
                </a:lnTo>
                <a:lnTo>
                  <a:pt x="3512" y="1262"/>
                </a:lnTo>
                <a:lnTo>
                  <a:pt x="3514" y="1260"/>
                </a:lnTo>
                <a:lnTo>
                  <a:pt x="3516" y="1260"/>
                </a:lnTo>
                <a:lnTo>
                  <a:pt x="3520" y="1262"/>
                </a:lnTo>
                <a:lnTo>
                  <a:pt x="3522" y="1260"/>
                </a:lnTo>
                <a:lnTo>
                  <a:pt x="3524" y="1262"/>
                </a:lnTo>
                <a:lnTo>
                  <a:pt x="3528" y="1262"/>
                </a:lnTo>
                <a:lnTo>
                  <a:pt x="3528" y="1260"/>
                </a:lnTo>
                <a:lnTo>
                  <a:pt x="3528" y="1260"/>
                </a:lnTo>
                <a:lnTo>
                  <a:pt x="3531" y="1258"/>
                </a:lnTo>
                <a:lnTo>
                  <a:pt x="3535" y="1260"/>
                </a:lnTo>
                <a:lnTo>
                  <a:pt x="3535" y="1260"/>
                </a:lnTo>
                <a:lnTo>
                  <a:pt x="3535" y="1258"/>
                </a:lnTo>
                <a:lnTo>
                  <a:pt x="3537" y="1258"/>
                </a:lnTo>
                <a:lnTo>
                  <a:pt x="3537" y="1260"/>
                </a:lnTo>
                <a:lnTo>
                  <a:pt x="3543" y="1260"/>
                </a:lnTo>
                <a:lnTo>
                  <a:pt x="3543" y="1262"/>
                </a:lnTo>
                <a:lnTo>
                  <a:pt x="3545" y="1262"/>
                </a:lnTo>
                <a:lnTo>
                  <a:pt x="3545" y="1260"/>
                </a:lnTo>
                <a:lnTo>
                  <a:pt x="3549" y="1260"/>
                </a:lnTo>
                <a:lnTo>
                  <a:pt x="3556" y="1258"/>
                </a:lnTo>
                <a:lnTo>
                  <a:pt x="3560" y="1260"/>
                </a:lnTo>
                <a:lnTo>
                  <a:pt x="3562" y="1258"/>
                </a:lnTo>
                <a:lnTo>
                  <a:pt x="3568" y="1258"/>
                </a:lnTo>
                <a:lnTo>
                  <a:pt x="3568" y="1258"/>
                </a:lnTo>
                <a:lnTo>
                  <a:pt x="3570" y="1258"/>
                </a:lnTo>
                <a:lnTo>
                  <a:pt x="3570" y="1258"/>
                </a:lnTo>
                <a:lnTo>
                  <a:pt x="3570" y="1258"/>
                </a:lnTo>
                <a:lnTo>
                  <a:pt x="3568" y="1258"/>
                </a:lnTo>
                <a:lnTo>
                  <a:pt x="3566" y="1258"/>
                </a:lnTo>
                <a:lnTo>
                  <a:pt x="3566" y="1256"/>
                </a:lnTo>
                <a:lnTo>
                  <a:pt x="3566" y="1256"/>
                </a:lnTo>
                <a:lnTo>
                  <a:pt x="3568" y="1256"/>
                </a:lnTo>
                <a:lnTo>
                  <a:pt x="3570" y="1256"/>
                </a:lnTo>
                <a:lnTo>
                  <a:pt x="3572" y="1258"/>
                </a:lnTo>
                <a:lnTo>
                  <a:pt x="3572" y="1258"/>
                </a:lnTo>
                <a:lnTo>
                  <a:pt x="3575" y="1262"/>
                </a:lnTo>
                <a:lnTo>
                  <a:pt x="3575" y="1262"/>
                </a:lnTo>
                <a:lnTo>
                  <a:pt x="3575" y="1266"/>
                </a:lnTo>
                <a:lnTo>
                  <a:pt x="3575" y="1266"/>
                </a:lnTo>
                <a:lnTo>
                  <a:pt x="3579" y="1269"/>
                </a:lnTo>
                <a:lnTo>
                  <a:pt x="3581" y="1269"/>
                </a:lnTo>
                <a:lnTo>
                  <a:pt x="3583" y="1275"/>
                </a:lnTo>
                <a:lnTo>
                  <a:pt x="3583" y="1277"/>
                </a:lnTo>
                <a:lnTo>
                  <a:pt x="3583" y="1277"/>
                </a:lnTo>
                <a:lnTo>
                  <a:pt x="3583" y="1279"/>
                </a:lnTo>
                <a:lnTo>
                  <a:pt x="3585" y="1279"/>
                </a:lnTo>
                <a:lnTo>
                  <a:pt x="3585" y="1279"/>
                </a:lnTo>
                <a:lnTo>
                  <a:pt x="3585" y="1279"/>
                </a:lnTo>
                <a:lnTo>
                  <a:pt x="3585" y="1281"/>
                </a:lnTo>
                <a:lnTo>
                  <a:pt x="3587" y="1281"/>
                </a:lnTo>
                <a:lnTo>
                  <a:pt x="3587" y="1281"/>
                </a:lnTo>
                <a:lnTo>
                  <a:pt x="3587" y="1281"/>
                </a:lnTo>
                <a:lnTo>
                  <a:pt x="3587" y="1283"/>
                </a:lnTo>
                <a:lnTo>
                  <a:pt x="3589" y="1283"/>
                </a:lnTo>
                <a:lnTo>
                  <a:pt x="3591" y="1281"/>
                </a:lnTo>
                <a:lnTo>
                  <a:pt x="3591" y="1283"/>
                </a:lnTo>
                <a:lnTo>
                  <a:pt x="3593" y="1283"/>
                </a:lnTo>
                <a:lnTo>
                  <a:pt x="3593" y="1283"/>
                </a:lnTo>
                <a:lnTo>
                  <a:pt x="3593" y="1283"/>
                </a:lnTo>
                <a:lnTo>
                  <a:pt x="3596" y="1283"/>
                </a:lnTo>
                <a:lnTo>
                  <a:pt x="3596" y="1283"/>
                </a:lnTo>
                <a:lnTo>
                  <a:pt x="3596" y="1283"/>
                </a:lnTo>
                <a:lnTo>
                  <a:pt x="3596" y="1283"/>
                </a:lnTo>
                <a:lnTo>
                  <a:pt x="3596" y="1285"/>
                </a:lnTo>
                <a:lnTo>
                  <a:pt x="3598" y="1285"/>
                </a:lnTo>
                <a:lnTo>
                  <a:pt x="3600" y="1285"/>
                </a:lnTo>
                <a:lnTo>
                  <a:pt x="3600" y="1283"/>
                </a:lnTo>
                <a:lnTo>
                  <a:pt x="3602" y="1283"/>
                </a:lnTo>
                <a:lnTo>
                  <a:pt x="3604" y="1283"/>
                </a:lnTo>
                <a:lnTo>
                  <a:pt x="3602" y="1283"/>
                </a:lnTo>
                <a:lnTo>
                  <a:pt x="3600" y="1285"/>
                </a:lnTo>
                <a:lnTo>
                  <a:pt x="3600" y="1287"/>
                </a:lnTo>
                <a:lnTo>
                  <a:pt x="3600" y="1289"/>
                </a:lnTo>
                <a:lnTo>
                  <a:pt x="3602" y="1292"/>
                </a:lnTo>
                <a:lnTo>
                  <a:pt x="3604" y="1294"/>
                </a:lnTo>
                <a:lnTo>
                  <a:pt x="3610" y="1298"/>
                </a:lnTo>
                <a:lnTo>
                  <a:pt x="3616" y="1298"/>
                </a:lnTo>
                <a:lnTo>
                  <a:pt x="3619" y="1298"/>
                </a:lnTo>
                <a:lnTo>
                  <a:pt x="3619" y="1298"/>
                </a:lnTo>
                <a:lnTo>
                  <a:pt x="3623" y="1296"/>
                </a:lnTo>
                <a:lnTo>
                  <a:pt x="3625" y="1296"/>
                </a:lnTo>
                <a:lnTo>
                  <a:pt x="3625" y="1296"/>
                </a:lnTo>
                <a:lnTo>
                  <a:pt x="3627" y="1296"/>
                </a:lnTo>
                <a:lnTo>
                  <a:pt x="3627" y="1296"/>
                </a:lnTo>
                <a:lnTo>
                  <a:pt x="3627" y="1294"/>
                </a:lnTo>
                <a:lnTo>
                  <a:pt x="3629" y="1294"/>
                </a:lnTo>
                <a:lnTo>
                  <a:pt x="3629" y="1294"/>
                </a:lnTo>
                <a:lnTo>
                  <a:pt x="3629" y="1294"/>
                </a:lnTo>
                <a:lnTo>
                  <a:pt x="3629" y="1296"/>
                </a:lnTo>
                <a:lnTo>
                  <a:pt x="3629" y="1296"/>
                </a:lnTo>
                <a:lnTo>
                  <a:pt x="3627" y="1298"/>
                </a:lnTo>
                <a:lnTo>
                  <a:pt x="3625" y="1302"/>
                </a:lnTo>
                <a:lnTo>
                  <a:pt x="3623" y="1302"/>
                </a:lnTo>
                <a:lnTo>
                  <a:pt x="3623" y="1302"/>
                </a:lnTo>
                <a:lnTo>
                  <a:pt x="3619" y="1304"/>
                </a:lnTo>
                <a:lnTo>
                  <a:pt x="3619" y="1304"/>
                </a:lnTo>
                <a:lnTo>
                  <a:pt x="3616" y="1304"/>
                </a:lnTo>
                <a:lnTo>
                  <a:pt x="3614" y="1304"/>
                </a:lnTo>
                <a:lnTo>
                  <a:pt x="3612" y="1306"/>
                </a:lnTo>
                <a:lnTo>
                  <a:pt x="3610" y="1306"/>
                </a:lnTo>
                <a:lnTo>
                  <a:pt x="3610" y="1304"/>
                </a:lnTo>
                <a:lnTo>
                  <a:pt x="3610" y="1304"/>
                </a:lnTo>
                <a:lnTo>
                  <a:pt x="3608" y="1304"/>
                </a:lnTo>
                <a:lnTo>
                  <a:pt x="3608" y="1304"/>
                </a:lnTo>
                <a:lnTo>
                  <a:pt x="3606" y="1306"/>
                </a:lnTo>
                <a:lnTo>
                  <a:pt x="3608" y="1306"/>
                </a:lnTo>
                <a:lnTo>
                  <a:pt x="3610" y="1310"/>
                </a:lnTo>
                <a:lnTo>
                  <a:pt x="3612" y="1313"/>
                </a:lnTo>
                <a:lnTo>
                  <a:pt x="3614" y="1315"/>
                </a:lnTo>
                <a:lnTo>
                  <a:pt x="3619" y="1317"/>
                </a:lnTo>
                <a:lnTo>
                  <a:pt x="3623" y="1323"/>
                </a:lnTo>
                <a:lnTo>
                  <a:pt x="3623" y="1323"/>
                </a:lnTo>
                <a:lnTo>
                  <a:pt x="3629" y="1327"/>
                </a:lnTo>
                <a:lnTo>
                  <a:pt x="3633" y="1329"/>
                </a:lnTo>
                <a:lnTo>
                  <a:pt x="3635" y="1329"/>
                </a:lnTo>
                <a:lnTo>
                  <a:pt x="3637" y="1329"/>
                </a:lnTo>
                <a:lnTo>
                  <a:pt x="3642" y="1327"/>
                </a:lnTo>
                <a:lnTo>
                  <a:pt x="3644" y="1325"/>
                </a:lnTo>
                <a:lnTo>
                  <a:pt x="3650" y="1323"/>
                </a:lnTo>
                <a:lnTo>
                  <a:pt x="3652" y="1321"/>
                </a:lnTo>
                <a:lnTo>
                  <a:pt x="3654" y="1317"/>
                </a:lnTo>
                <a:lnTo>
                  <a:pt x="3654" y="1315"/>
                </a:lnTo>
                <a:lnTo>
                  <a:pt x="3654" y="1315"/>
                </a:lnTo>
                <a:lnTo>
                  <a:pt x="3654" y="1315"/>
                </a:lnTo>
                <a:lnTo>
                  <a:pt x="3652" y="1313"/>
                </a:lnTo>
                <a:lnTo>
                  <a:pt x="3652" y="1313"/>
                </a:lnTo>
                <a:lnTo>
                  <a:pt x="3652" y="1313"/>
                </a:lnTo>
                <a:lnTo>
                  <a:pt x="3652" y="1310"/>
                </a:lnTo>
                <a:lnTo>
                  <a:pt x="3652" y="1310"/>
                </a:lnTo>
                <a:lnTo>
                  <a:pt x="3654" y="1310"/>
                </a:lnTo>
                <a:lnTo>
                  <a:pt x="3654" y="1308"/>
                </a:lnTo>
                <a:lnTo>
                  <a:pt x="3654" y="1308"/>
                </a:lnTo>
                <a:lnTo>
                  <a:pt x="3654" y="1306"/>
                </a:lnTo>
                <a:lnTo>
                  <a:pt x="3654" y="1306"/>
                </a:lnTo>
                <a:lnTo>
                  <a:pt x="3656" y="1306"/>
                </a:lnTo>
                <a:lnTo>
                  <a:pt x="3658" y="1306"/>
                </a:lnTo>
                <a:lnTo>
                  <a:pt x="3658" y="1306"/>
                </a:lnTo>
                <a:lnTo>
                  <a:pt x="3660" y="1306"/>
                </a:lnTo>
                <a:lnTo>
                  <a:pt x="3663" y="1306"/>
                </a:lnTo>
                <a:lnTo>
                  <a:pt x="3660" y="1306"/>
                </a:lnTo>
                <a:lnTo>
                  <a:pt x="3660" y="1306"/>
                </a:lnTo>
                <a:lnTo>
                  <a:pt x="3658" y="1308"/>
                </a:lnTo>
                <a:lnTo>
                  <a:pt x="3658" y="1310"/>
                </a:lnTo>
                <a:lnTo>
                  <a:pt x="3660" y="1310"/>
                </a:lnTo>
                <a:lnTo>
                  <a:pt x="3660" y="1310"/>
                </a:lnTo>
                <a:lnTo>
                  <a:pt x="3660" y="1310"/>
                </a:lnTo>
                <a:lnTo>
                  <a:pt x="3658" y="1313"/>
                </a:lnTo>
                <a:lnTo>
                  <a:pt x="3658" y="1315"/>
                </a:lnTo>
                <a:lnTo>
                  <a:pt x="3663" y="1315"/>
                </a:lnTo>
                <a:lnTo>
                  <a:pt x="3665" y="1315"/>
                </a:lnTo>
                <a:lnTo>
                  <a:pt x="3667" y="1315"/>
                </a:lnTo>
                <a:lnTo>
                  <a:pt x="3665" y="1315"/>
                </a:lnTo>
                <a:lnTo>
                  <a:pt x="3663" y="1317"/>
                </a:lnTo>
                <a:lnTo>
                  <a:pt x="3660" y="1317"/>
                </a:lnTo>
                <a:lnTo>
                  <a:pt x="3660" y="1319"/>
                </a:lnTo>
                <a:lnTo>
                  <a:pt x="3660" y="1319"/>
                </a:lnTo>
                <a:lnTo>
                  <a:pt x="3660" y="1319"/>
                </a:lnTo>
                <a:lnTo>
                  <a:pt x="3660" y="1319"/>
                </a:lnTo>
                <a:lnTo>
                  <a:pt x="3660" y="1319"/>
                </a:lnTo>
                <a:lnTo>
                  <a:pt x="3660" y="1323"/>
                </a:lnTo>
                <a:lnTo>
                  <a:pt x="3663" y="1323"/>
                </a:lnTo>
                <a:lnTo>
                  <a:pt x="3663" y="1323"/>
                </a:lnTo>
                <a:lnTo>
                  <a:pt x="3663" y="1323"/>
                </a:lnTo>
                <a:lnTo>
                  <a:pt x="3663" y="1325"/>
                </a:lnTo>
                <a:lnTo>
                  <a:pt x="3663" y="1327"/>
                </a:lnTo>
                <a:lnTo>
                  <a:pt x="3665" y="1329"/>
                </a:lnTo>
                <a:lnTo>
                  <a:pt x="3663" y="1331"/>
                </a:lnTo>
                <a:lnTo>
                  <a:pt x="3660" y="1340"/>
                </a:lnTo>
                <a:lnTo>
                  <a:pt x="3660" y="1342"/>
                </a:lnTo>
                <a:lnTo>
                  <a:pt x="3660" y="1344"/>
                </a:lnTo>
                <a:lnTo>
                  <a:pt x="3660" y="1344"/>
                </a:lnTo>
                <a:lnTo>
                  <a:pt x="3660" y="1346"/>
                </a:lnTo>
                <a:lnTo>
                  <a:pt x="3663" y="1348"/>
                </a:lnTo>
                <a:lnTo>
                  <a:pt x="3663" y="1348"/>
                </a:lnTo>
                <a:lnTo>
                  <a:pt x="3663" y="1348"/>
                </a:lnTo>
                <a:lnTo>
                  <a:pt x="3663" y="1350"/>
                </a:lnTo>
                <a:lnTo>
                  <a:pt x="3665" y="1350"/>
                </a:lnTo>
                <a:lnTo>
                  <a:pt x="3663" y="1350"/>
                </a:lnTo>
                <a:lnTo>
                  <a:pt x="3663" y="1352"/>
                </a:lnTo>
                <a:lnTo>
                  <a:pt x="3663" y="1352"/>
                </a:lnTo>
                <a:lnTo>
                  <a:pt x="3663" y="1354"/>
                </a:lnTo>
                <a:lnTo>
                  <a:pt x="3663" y="1354"/>
                </a:lnTo>
                <a:lnTo>
                  <a:pt x="3665" y="1354"/>
                </a:lnTo>
                <a:lnTo>
                  <a:pt x="3665" y="1352"/>
                </a:lnTo>
                <a:lnTo>
                  <a:pt x="3665" y="1354"/>
                </a:lnTo>
                <a:lnTo>
                  <a:pt x="3665" y="1357"/>
                </a:lnTo>
                <a:lnTo>
                  <a:pt x="3665" y="1359"/>
                </a:lnTo>
                <a:lnTo>
                  <a:pt x="3663" y="1361"/>
                </a:lnTo>
                <a:lnTo>
                  <a:pt x="3663" y="1361"/>
                </a:lnTo>
                <a:lnTo>
                  <a:pt x="3665" y="1361"/>
                </a:lnTo>
                <a:lnTo>
                  <a:pt x="3665" y="1365"/>
                </a:lnTo>
                <a:lnTo>
                  <a:pt x="3665" y="1367"/>
                </a:lnTo>
                <a:lnTo>
                  <a:pt x="3665" y="1369"/>
                </a:lnTo>
                <a:lnTo>
                  <a:pt x="3667" y="1371"/>
                </a:lnTo>
                <a:lnTo>
                  <a:pt x="3667" y="1375"/>
                </a:lnTo>
                <a:lnTo>
                  <a:pt x="3667" y="1378"/>
                </a:lnTo>
                <a:lnTo>
                  <a:pt x="3669" y="1382"/>
                </a:lnTo>
                <a:lnTo>
                  <a:pt x="3671" y="1392"/>
                </a:lnTo>
                <a:lnTo>
                  <a:pt x="3671" y="1396"/>
                </a:lnTo>
                <a:lnTo>
                  <a:pt x="3673" y="1399"/>
                </a:lnTo>
                <a:lnTo>
                  <a:pt x="3673" y="1401"/>
                </a:lnTo>
                <a:lnTo>
                  <a:pt x="3675" y="1405"/>
                </a:lnTo>
                <a:lnTo>
                  <a:pt x="3675" y="1405"/>
                </a:lnTo>
                <a:lnTo>
                  <a:pt x="3677" y="1405"/>
                </a:lnTo>
                <a:lnTo>
                  <a:pt x="3677" y="1405"/>
                </a:lnTo>
                <a:lnTo>
                  <a:pt x="3677" y="1407"/>
                </a:lnTo>
                <a:lnTo>
                  <a:pt x="3677" y="1407"/>
                </a:lnTo>
                <a:lnTo>
                  <a:pt x="3679" y="1409"/>
                </a:lnTo>
                <a:lnTo>
                  <a:pt x="3677" y="1409"/>
                </a:lnTo>
                <a:lnTo>
                  <a:pt x="3677" y="1409"/>
                </a:lnTo>
                <a:lnTo>
                  <a:pt x="3679" y="1413"/>
                </a:lnTo>
                <a:lnTo>
                  <a:pt x="3679" y="1415"/>
                </a:lnTo>
                <a:lnTo>
                  <a:pt x="3681" y="1415"/>
                </a:lnTo>
                <a:lnTo>
                  <a:pt x="3684" y="1419"/>
                </a:lnTo>
                <a:lnTo>
                  <a:pt x="3684" y="1419"/>
                </a:lnTo>
                <a:lnTo>
                  <a:pt x="3686" y="1419"/>
                </a:lnTo>
                <a:lnTo>
                  <a:pt x="3686" y="1422"/>
                </a:lnTo>
                <a:lnTo>
                  <a:pt x="3686" y="1424"/>
                </a:lnTo>
                <a:lnTo>
                  <a:pt x="3686" y="1426"/>
                </a:lnTo>
                <a:lnTo>
                  <a:pt x="3686" y="1426"/>
                </a:lnTo>
                <a:lnTo>
                  <a:pt x="3688" y="1428"/>
                </a:lnTo>
                <a:lnTo>
                  <a:pt x="3688" y="1432"/>
                </a:lnTo>
                <a:lnTo>
                  <a:pt x="3690" y="1434"/>
                </a:lnTo>
                <a:lnTo>
                  <a:pt x="3690" y="1434"/>
                </a:lnTo>
                <a:lnTo>
                  <a:pt x="3690" y="1436"/>
                </a:lnTo>
                <a:lnTo>
                  <a:pt x="3692" y="1443"/>
                </a:lnTo>
                <a:lnTo>
                  <a:pt x="3692" y="1445"/>
                </a:lnTo>
                <a:lnTo>
                  <a:pt x="3692" y="1447"/>
                </a:lnTo>
                <a:lnTo>
                  <a:pt x="3694" y="1449"/>
                </a:lnTo>
                <a:lnTo>
                  <a:pt x="3696" y="1457"/>
                </a:lnTo>
                <a:lnTo>
                  <a:pt x="3698" y="1457"/>
                </a:lnTo>
                <a:lnTo>
                  <a:pt x="3698" y="1459"/>
                </a:lnTo>
                <a:lnTo>
                  <a:pt x="3700" y="1461"/>
                </a:lnTo>
                <a:lnTo>
                  <a:pt x="3702" y="1461"/>
                </a:lnTo>
                <a:lnTo>
                  <a:pt x="3704" y="1466"/>
                </a:lnTo>
                <a:lnTo>
                  <a:pt x="3704" y="1468"/>
                </a:lnTo>
                <a:lnTo>
                  <a:pt x="3707" y="1472"/>
                </a:lnTo>
                <a:lnTo>
                  <a:pt x="3707" y="1476"/>
                </a:lnTo>
                <a:lnTo>
                  <a:pt x="3711" y="1480"/>
                </a:lnTo>
                <a:lnTo>
                  <a:pt x="3711" y="1482"/>
                </a:lnTo>
                <a:lnTo>
                  <a:pt x="3711" y="1484"/>
                </a:lnTo>
                <a:lnTo>
                  <a:pt x="3711" y="1484"/>
                </a:lnTo>
                <a:lnTo>
                  <a:pt x="3711" y="1487"/>
                </a:lnTo>
                <a:lnTo>
                  <a:pt x="3713" y="1487"/>
                </a:lnTo>
                <a:lnTo>
                  <a:pt x="3713" y="1487"/>
                </a:lnTo>
                <a:lnTo>
                  <a:pt x="3713" y="1489"/>
                </a:lnTo>
                <a:lnTo>
                  <a:pt x="3715" y="1493"/>
                </a:lnTo>
                <a:lnTo>
                  <a:pt x="3715" y="1495"/>
                </a:lnTo>
                <a:lnTo>
                  <a:pt x="3715" y="1493"/>
                </a:lnTo>
                <a:lnTo>
                  <a:pt x="3715" y="1491"/>
                </a:lnTo>
                <a:lnTo>
                  <a:pt x="3713" y="1489"/>
                </a:lnTo>
                <a:lnTo>
                  <a:pt x="3713" y="1489"/>
                </a:lnTo>
                <a:lnTo>
                  <a:pt x="3713" y="1489"/>
                </a:lnTo>
                <a:lnTo>
                  <a:pt x="3713" y="1493"/>
                </a:lnTo>
                <a:lnTo>
                  <a:pt x="3713" y="1495"/>
                </a:lnTo>
                <a:lnTo>
                  <a:pt x="3715" y="1499"/>
                </a:lnTo>
                <a:lnTo>
                  <a:pt x="3715" y="1499"/>
                </a:lnTo>
                <a:lnTo>
                  <a:pt x="3715" y="1499"/>
                </a:lnTo>
                <a:lnTo>
                  <a:pt x="3715" y="1499"/>
                </a:lnTo>
                <a:lnTo>
                  <a:pt x="3715" y="1501"/>
                </a:lnTo>
                <a:lnTo>
                  <a:pt x="3717" y="1503"/>
                </a:lnTo>
                <a:lnTo>
                  <a:pt x="3717" y="1503"/>
                </a:lnTo>
                <a:lnTo>
                  <a:pt x="3723" y="1510"/>
                </a:lnTo>
                <a:lnTo>
                  <a:pt x="3723" y="1512"/>
                </a:lnTo>
                <a:lnTo>
                  <a:pt x="3728" y="1514"/>
                </a:lnTo>
                <a:lnTo>
                  <a:pt x="3732" y="1516"/>
                </a:lnTo>
                <a:lnTo>
                  <a:pt x="3732" y="1514"/>
                </a:lnTo>
                <a:lnTo>
                  <a:pt x="3734" y="1514"/>
                </a:lnTo>
                <a:lnTo>
                  <a:pt x="3738" y="1510"/>
                </a:lnTo>
                <a:lnTo>
                  <a:pt x="3740" y="1510"/>
                </a:lnTo>
                <a:lnTo>
                  <a:pt x="3740" y="1505"/>
                </a:lnTo>
                <a:lnTo>
                  <a:pt x="3740" y="1503"/>
                </a:lnTo>
                <a:lnTo>
                  <a:pt x="3742" y="1501"/>
                </a:lnTo>
                <a:lnTo>
                  <a:pt x="3744" y="1499"/>
                </a:lnTo>
                <a:lnTo>
                  <a:pt x="3753" y="1497"/>
                </a:lnTo>
                <a:lnTo>
                  <a:pt x="3755" y="1497"/>
                </a:lnTo>
                <a:lnTo>
                  <a:pt x="3759" y="1499"/>
                </a:lnTo>
                <a:lnTo>
                  <a:pt x="3757" y="1497"/>
                </a:lnTo>
                <a:lnTo>
                  <a:pt x="3757" y="1497"/>
                </a:lnTo>
                <a:lnTo>
                  <a:pt x="3755" y="1497"/>
                </a:lnTo>
                <a:lnTo>
                  <a:pt x="3753" y="1497"/>
                </a:lnTo>
                <a:lnTo>
                  <a:pt x="3751" y="1495"/>
                </a:lnTo>
                <a:lnTo>
                  <a:pt x="3751" y="1495"/>
                </a:lnTo>
                <a:lnTo>
                  <a:pt x="3751" y="1493"/>
                </a:lnTo>
                <a:lnTo>
                  <a:pt x="3753" y="1491"/>
                </a:lnTo>
                <a:lnTo>
                  <a:pt x="3757" y="1487"/>
                </a:lnTo>
                <a:lnTo>
                  <a:pt x="3757" y="1484"/>
                </a:lnTo>
                <a:lnTo>
                  <a:pt x="3757" y="1482"/>
                </a:lnTo>
                <a:lnTo>
                  <a:pt x="3757" y="1482"/>
                </a:lnTo>
                <a:lnTo>
                  <a:pt x="3759" y="1482"/>
                </a:lnTo>
                <a:lnTo>
                  <a:pt x="3761" y="1482"/>
                </a:lnTo>
                <a:lnTo>
                  <a:pt x="3761" y="1482"/>
                </a:lnTo>
                <a:lnTo>
                  <a:pt x="3763" y="1482"/>
                </a:lnTo>
                <a:lnTo>
                  <a:pt x="3765" y="1482"/>
                </a:lnTo>
                <a:lnTo>
                  <a:pt x="3765" y="1476"/>
                </a:lnTo>
                <a:lnTo>
                  <a:pt x="3765" y="1470"/>
                </a:lnTo>
                <a:lnTo>
                  <a:pt x="3765" y="1468"/>
                </a:lnTo>
                <a:lnTo>
                  <a:pt x="3763" y="1468"/>
                </a:lnTo>
                <a:lnTo>
                  <a:pt x="3763" y="1468"/>
                </a:lnTo>
                <a:lnTo>
                  <a:pt x="3763" y="1468"/>
                </a:lnTo>
                <a:lnTo>
                  <a:pt x="3763" y="1466"/>
                </a:lnTo>
                <a:lnTo>
                  <a:pt x="3763" y="1463"/>
                </a:lnTo>
                <a:lnTo>
                  <a:pt x="3763" y="1463"/>
                </a:lnTo>
                <a:lnTo>
                  <a:pt x="3765" y="1457"/>
                </a:lnTo>
                <a:lnTo>
                  <a:pt x="3767" y="1455"/>
                </a:lnTo>
                <a:lnTo>
                  <a:pt x="3767" y="1453"/>
                </a:lnTo>
                <a:lnTo>
                  <a:pt x="3769" y="1451"/>
                </a:lnTo>
                <a:lnTo>
                  <a:pt x="3769" y="1449"/>
                </a:lnTo>
                <a:lnTo>
                  <a:pt x="3772" y="1438"/>
                </a:lnTo>
                <a:lnTo>
                  <a:pt x="3772" y="1436"/>
                </a:lnTo>
                <a:lnTo>
                  <a:pt x="3767" y="1436"/>
                </a:lnTo>
                <a:lnTo>
                  <a:pt x="3767" y="1434"/>
                </a:lnTo>
                <a:lnTo>
                  <a:pt x="3769" y="1432"/>
                </a:lnTo>
                <a:lnTo>
                  <a:pt x="3769" y="1434"/>
                </a:lnTo>
                <a:lnTo>
                  <a:pt x="3772" y="1436"/>
                </a:lnTo>
                <a:lnTo>
                  <a:pt x="3772" y="1436"/>
                </a:lnTo>
                <a:lnTo>
                  <a:pt x="3769" y="1434"/>
                </a:lnTo>
                <a:lnTo>
                  <a:pt x="3769" y="1432"/>
                </a:lnTo>
                <a:lnTo>
                  <a:pt x="3769" y="1430"/>
                </a:lnTo>
                <a:lnTo>
                  <a:pt x="3769" y="1428"/>
                </a:lnTo>
                <a:lnTo>
                  <a:pt x="3767" y="1426"/>
                </a:lnTo>
                <a:lnTo>
                  <a:pt x="3769" y="1424"/>
                </a:lnTo>
                <a:lnTo>
                  <a:pt x="3769" y="1424"/>
                </a:lnTo>
                <a:lnTo>
                  <a:pt x="3769" y="1422"/>
                </a:lnTo>
                <a:lnTo>
                  <a:pt x="3769" y="1419"/>
                </a:lnTo>
                <a:lnTo>
                  <a:pt x="3767" y="1417"/>
                </a:lnTo>
                <a:lnTo>
                  <a:pt x="3767" y="1413"/>
                </a:lnTo>
                <a:lnTo>
                  <a:pt x="3767" y="1409"/>
                </a:lnTo>
                <a:lnTo>
                  <a:pt x="3772" y="1405"/>
                </a:lnTo>
                <a:lnTo>
                  <a:pt x="3772" y="1403"/>
                </a:lnTo>
                <a:lnTo>
                  <a:pt x="3776" y="1401"/>
                </a:lnTo>
                <a:lnTo>
                  <a:pt x="3778" y="1401"/>
                </a:lnTo>
                <a:lnTo>
                  <a:pt x="3778" y="1401"/>
                </a:lnTo>
                <a:lnTo>
                  <a:pt x="3778" y="1403"/>
                </a:lnTo>
                <a:lnTo>
                  <a:pt x="3780" y="1403"/>
                </a:lnTo>
                <a:lnTo>
                  <a:pt x="3780" y="1403"/>
                </a:lnTo>
                <a:lnTo>
                  <a:pt x="3780" y="1403"/>
                </a:lnTo>
                <a:lnTo>
                  <a:pt x="3782" y="1403"/>
                </a:lnTo>
                <a:lnTo>
                  <a:pt x="3782" y="1401"/>
                </a:lnTo>
                <a:lnTo>
                  <a:pt x="3784" y="1401"/>
                </a:lnTo>
                <a:lnTo>
                  <a:pt x="3784" y="1396"/>
                </a:lnTo>
                <a:lnTo>
                  <a:pt x="3786" y="1394"/>
                </a:lnTo>
                <a:lnTo>
                  <a:pt x="3786" y="1394"/>
                </a:lnTo>
                <a:lnTo>
                  <a:pt x="3792" y="1394"/>
                </a:lnTo>
                <a:lnTo>
                  <a:pt x="3792" y="1394"/>
                </a:lnTo>
                <a:lnTo>
                  <a:pt x="3797" y="1392"/>
                </a:lnTo>
                <a:lnTo>
                  <a:pt x="3799" y="1392"/>
                </a:lnTo>
                <a:lnTo>
                  <a:pt x="3801" y="1390"/>
                </a:lnTo>
                <a:lnTo>
                  <a:pt x="3801" y="1390"/>
                </a:lnTo>
                <a:lnTo>
                  <a:pt x="3801" y="1388"/>
                </a:lnTo>
                <a:lnTo>
                  <a:pt x="3801" y="1388"/>
                </a:lnTo>
                <a:lnTo>
                  <a:pt x="3801" y="1386"/>
                </a:lnTo>
                <a:lnTo>
                  <a:pt x="3799" y="1386"/>
                </a:lnTo>
                <a:lnTo>
                  <a:pt x="3799" y="1386"/>
                </a:lnTo>
                <a:lnTo>
                  <a:pt x="3801" y="1384"/>
                </a:lnTo>
                <a:lnTo>
                  <a:pt x="3805" y="1382"/>
                </a:lnTo>
                <a:lnTo>
                  <a:pt x="3809" y="1378"/>
                </a:lnTo>
                <a:lnTo>
                  <a:pt x="3813" y="1375"/>
                </a:lnTo>
                <a:lnTo>
                  <a:pt x="3816" y="1373"/>
                </a:lnTo>
                <a:lnTo>
                  <a:pt x="3818" y="1369"/>
                </a:lnTo>
                <a:lnTo>
                  <a:pt x="3820" y="1369"/>
                </a:lnTo>
                <a:lnTo>
                  <a:pt x="3826" y="1365"/>
                </a:lnTo>
                <a:lnTo>
                  <a:pt x="3828" y="1365"/>
                </a:lnTo>
                <a:lnTo>
                  <a:pt x="3832" y="1361"/>
                </a:lnTo>
                <a:lnTo>
                  <a:pt x="3834" y="1357"/>
                </a:lnTo>
                <a:lnTo>
                  <a:pt x="3834" y="1357"/>
                </a:lnTo>
                <a:lnTo>
                  <a:pt x="3836" y="1354"/>
                </a:lnTo>
                <a:lnTo>
                  <a:pt x="3836" y="1352"/>
                </a:lnTo>
                <a:lnTo>
                  <a:pt x="3843" y="1348"/>
                </a:lnTo>
                <a:lnTo>
                  <a:pt x="3845" y="1346"/>
                </a:lnTo>
                <a:lnTo>
                  <a:pt x="3845" y="1346"/>
                </a:lnTo>
                <a:lnTo>
                  <a:pt x="3845" y="1344"/>
                </a:lnTo>
                <a:lnTo>
                  <a:pt x="3843" y="1346"/>
                </a:lnTo>
                <a:lnTo>
                  <a:pt x="3841" y="1346"/>
                </a:lnTo>
                <a:lnTo>
                  <a:pt x="3841" y="1346"/>
                </a:lnTo>
                <a:lnTo>
                  <a:pt x="3843" y="1344"/>
                </a:lnTo>
                <a:lnTo>
                  <a:pt x="3845" y="1342"/>
                </a:lnTo>
                <a:lnTo>
                  <a:pt x="3847" y="1342"/>
                </a:lnTo>
                <a:lnTo>
                  <a:pt x="3847" y="1342"/>
                </a:lnTo>
                <a:lnTo>
                  <a:pt x="3847" y="1344"/>
                </a:lnTo>
                <a:lnTo>
                  <a:pt x="3847" y="1344"/>
                </a:lnTo>
                <a:lnTo>
                  <a:pt x="3847" y="1344"/>
                </a:lnTo>
                <a:lnTo>
                  <a:pt x="3847" y="1344"/>
                </a:lnTo>
                <a:lnTo>
                  <a:pt x="3851" y="1344"/>
                </a:lnTo>
                <a:lnTo>
                  <a:pt x="3857" y="1342"/>
                </a:lnTo>
                <a:lnTo>
                  <a:pt x="3857" y="1342"/>
                </a:lnTo>
                <a:lnTo>
                  <a:pt x="3857" y="1342"/>
                </a:lnTo>
                <a:lnTo>
                  <a:pt x="3857" y="1340"/>
                </a:lnTo>
                <a:lnTo>
                  <a:pt x="3857" y="1340"/>
                </a:lnTo>
                <a:lnTo>
                  <a:pt x="3857" y="1340"/>
                </a:lnTo>
                <a:lnTo>
                  <a:pt x="3860" y="1340"/>
                </a:lnTo>
                <a:lnTo>
                  <a:pt x="3860" y="1340"/>
                </a:lnTo>
                <a:lnTo>
                  <a:pt x="3862" y="1338"/>
                </a:lnTo>
                <a:lnTo>
                  <a:pt x="3864" y="1336"/>
                </a:lnTo>
                <a:lnTo>
                  <a:pt x="3864" y="1336"/>
                </a:lnTo>
                <a:lnTo>
                  <a:pt x="3864" y="1334"/>
                </a:lnTo>
                <a:lnTo>
                  <a:pt x="3866" y="1331"/>
                </a:lnTo>
                <a:lnTo>
                  <a:pt x="3868" y="1331"/>
                </a:lnTo>
                <a:lnTo>
                  <a:pt x="3868" y="1329"/>
                </a:lnTo>
                <a:lnTo>
                  <a:pt x="3868" y="1329"/>
                </a:lnTo>
                <a:lnTo>
                  <a:pt x="3866" y="1325"/>
                </a:lnTo>
                <a:lnTo>
                  <a:pt x="3866" y="1323"/>
                </a:lnTo>
                <a:lnTo>
                  <a:pt x="3866" y="1321"/>
                </a:lnTo>
                <a:lnTo>
                  <a:pt x="3868" y="1319"/>
                </a:lnTo>
                <a:lnTo>
                  <a:pt x="3870" y="1317"/>
                </a:lnTo>
                <a:lnTo>
                  <a:pt x="3870" y="1317"/>
                </a:lnTo>
                <a:lnTo>
                  <a:pt x="3878" y="1315"/>
                </a:lnTo>
                <a:lnTo>
                  <a:pt x="3880" y="1315"/>
                </a:lnTo>
                <a:lnTo>
                  <a:pt x="3883" y="1313"/>
                </a:lnTo>
                <a:lnTo>
                  <a:pt x="3883" y="1310"/>
                </a:lnTo>
                <a:lnTo>
                  <a:pt x="3885" y="1310"/>
                </a:lnTo>
                <a:lnTo>
                  <a:pt x="3885" y="1308"/>
                </a:lnTo>
                <a:lnTo>
                  <a:pt x="3885" y="1308"/>
                </a:lnTo>
                <a:lnTo>
                  <a:pt x="3883" y="1306"/>
                </a:lnTo>
                <a:lnTo>
                  <a:pt x="3883" y="1306"/>
                </a:lnTo>
                <a:lnTo>
                  <a:pt x="3883" y="1304"/>
                </a:lnTo>
                <a:lnTo>
                  <a:pt x="3883" y="1306"/>
                </a:lnTo>
                <a:lnTo>
                  <a:pt x="3885" y="1306"/>
                </a:lnTo>
                <a:lnTo>
                  <a:pt x="3885" y="1308"/>
                </a:lnTo>
                <a:lnTo>
                  <a:pt x="3885" y="1310"/>
                </a:lnTo>
                <a:lnTo>
                  <a:pt x="3885" y="1313"/>
                </a:lnTo>
                <a:lnTo>
                  <a:pt x="3883" y="1315"/>
                </a:lnTo>
                <a:lnTo>
                  <a:pt x="3885" y="1317"/>
                </a:lnTo>
                <a:lnTo>
                  <a:pt x="3887" y="1317"/>
                </a:lnTo>
                <a:lnTo>
                  <a:pt x="3887" y="1315"/>
                </a:lnTo>
                <a:lnTo>
                  <a:pt x="3887" y="1315"/>
                </a:lnTo>
                <a:lnTo>
                  <a:pt x="3887" y="1315"/>
                </a:lnTo>
                <a:lnTo>
                  <a:pt x="3889" y="1317"/>
                </a:lnTo>
                <a:lnTo>
                  <a:pt x="3891" y="1315"/>
                </a:lnTo>
                <a:lnTo>
                  <a:pt x="3891" y="1315"/>
                </a:lnTo>
                <a:lnTo>
                  <a:pt x="3891" y="1313"/>
                </a:lnTo>
                <a:lnTo>
                  <a:pt x="3891" y="1308"/>
                </a:lnTo>
                <a:lnTo>
                  <a:pt x="3893" y="1308"/>
                </a:lnTo>
                <a:lnTo>
                  <a:pt x="3893" y="1310"/>
                </a:lnTo>
                <a:lnTo>
                  <a:pt x="3893" y="1310"/>
                </a:lnTo>
                <a:lnTo>
                  <a:pt x="3893" y="1310"/>
                </a:lnTo>
                <a:lnTo>
                  <a:pt x="3893" y="1315"/>
                </a:lnTo>
                <a:lnTo>
                  <a:pt x="3893" y="1315"/>
                </a:lnTo>
                <a:lnTo>
                  <a:pt x="3893" y="1317"/>
                </a:lnTo>
                <a:lnTo>
                  <a:pt x="3893" y="1317"/>
                </a:lnTo>
                <a:lnTo>
                  <a:pt x="3895" y="1315"/>
                </a:lnTo>
                <a:lnTo>
                  <a:pt x="3895" y="1315"/>
                </a:lnTo>
                <a:lnTo>
                  <a:pt x="3895" y="1315"/>
                </a:lnTo>
                <a:lnTo>
                  <a:pt x="3897" y="1315"/>
                </a:lnTo>
                <a:lnTo>
                  <a:pt x="3897" y="1315"/>
                </a:lnTo>
                <a:lnTo>
                  <a:pt x="3897" y="1315"/>
                </a:lnTo>
                <a:lnTo>
                  <a:pt x="3897" y="1313"/>
                </a:lnTo>
                <a:lnTo>
                  <a:pt x="3897" y="1310"/>
                </a:lnTo>
                <a:lnTo>
                  <a:pt x="3897" y="1310"/>
                </a:lnTo>
                <a:lnTo>
                  <a:pt x="3897" y="1308"/>
                </a:lnTo>
                <a:lnTo>
                  <a:pt x="3897" y="1310"/>
                </a:lnTo>
                <a:lnTo>
                  <a:pt x="3899" y="1313"/>
                </a:lnTo>
                <a:lnTo>
                  <a:pt x="3899" y="1313"/>
                </a:lnTo>
                <a:lnTo>
                  <a:pt x="3901" y="1315"/>
                </a:lnTo>
                <a:lnTo>
                  <a:pt x="3901" y="1315"/>
                </a:lnTo>
                <a:lnTo>
                  <a:pt x="3901" y="1315"/>
                </a:lnTo>
                <a:lnTo>
                  <a:pt x="3904" y="1313"/>
                </a:lnTo>
                <a:lnTo>
                  <a:pt x="3904" y="1313"/>
                </a:lnTo>
                <a:lnTo>
                  <a:pt x="3904" y="1310"/>
                </a:lnTo>
                <a:lnTo>
                  <a:pt x="3904" y="1306"/>
                </a:lnTo>
                <a:lnTo>
                  <a:pt x="3904" y="1306"/>
                </a:lnTo>
                <a:lnTo>
                  <a:pt x="3906" y="1310"/>
                </a:lnTo>
                <a:lnTo>
                  <a:pt x="3906" y="1313"/>
                </a:lnTo>
                <a:lnTo>
                  <a:pt x="3906" y="1315"/>
                </a:lnTo>
                <a:lnTo>
                  <a:pt x="3906" y="1313"/>
                </a:lnTo>
                <a:lnTo>
                  <a:pt x="3908" y="1313"/>
                </a:lnTo>
                <a:lnTo>
                  <a:pt x="3908" y="1310"/>
                </a:lnTo>
                <a:lnTo>
                  <a:pt x="3910" y="1310"/>
                </a:lnTo>
                <a:lnTo>
                  <a:pt x="3910" y="1308"/>
                </a:lnTo>
                <a:lnTo>
                  <a:pt x="3910" y="1308"/>
                </a:lnTo>
                <a:lnTo>
                  <a:pt x="3910" y="1306"/>
                </a:lnTo>
                <a:lnTo>
                  <a:pt x="3910" y="1304"/>
                </a:lnTo>
                <a:lnTo>
                  <a:pt x="3912" y="1304"/>
                </a:lnTo>
                <a:lnTo>
                  <a:pt x="3910" y="1306"/>
                </a:lnTo>
                <a:lnTo>
                  <a:pt x="3910" y="1306"/>
                </a:lnTo>
                <a:lnTo>
                  <a:pt x="3910" y="1308"/>
                </a:lnTo>
                <a:lnTo>
                  <a:pt x="3912" y="1310"/>
                </a:lnTo>
                <a:lnTo>
                  <a:pt x="3912" y="1308"/>
                </a:lnTo>
                <a:lnTo>
                  <a:pt x="3914" y="1308"/>
                </a:lnTo>
                <a:lnTo>
                  <a:pt x="3914" y="1308"/>
                </a:lnTo>
                <a:lnTo>
                  <a:pt x="3912" y="1310"/>
                </a:lnTo>
                <a:lnTo>
                  <a:pt x="3912" y="1310"/>
                </a:lnTo>
                <a:lnTo>
                  <a:pt x="3912" y="1313"/>
                </a:lnTo>
                <a:lnTo>
                  <a:pt x="3914" y="1313"/>
                </a:lnTo>
                <a:lnTo>
                  <a:pt x="3914" y="1313"/>
                </a:lnTo>
                <a:lnTo>
                  <a:pt x="3914" y="1313"/>
                </a:lnTo>
                <a:lnTo>
                  <a:pt x="3916" y="1313"/>
                </a:lnTo>
                <a:lnTo>
                  <a:pt x="3916" y="1310"/>
                </a:lnTo>
                <a:lnTo>
                  <a:pt x="3918" y="1308"/>
                </a:lnTo>
                <a:lnTo>
                  <a:pt x="3920" y="1306"/>
                </a:lnTo>
                <a:lnTo>
                  <a:pt x="3920" y="1306"/>
                </a:lnTo>
                <a:lnTo>
                  <a:pt x="3920" y="1304"/>
                </a:lnTo>
                <a:lnTo>
                  <a:pt x="3920" y="1304"/>
                </a:lnTo>
                <a:lnTo>
                  <a:pt x="3918" y="1302"/>
                </a:lnTo>
                <a:lnTo>
                  <a:pt x="3918" y="1302"/>
                </a:lnTo>
                <a:lnTo>
                  <a:pt x="3918" y="1300"/>
                </a:lnTo>
                <a:lnTo>
                  <a:pt x="3918" y="1300"/>
                </a:lnTo>
                <a:lnTo>
                  <a:pt x="3918" y="1298"/>
                </a:lnTo>
                <a:lnTo>
                  <a:pt x="3918" y="1298"/>
                </a:lnTo>
                <a:lnTo>
                  <a:pt x="3918" y="1298"/>
                </a:lnTo>
                <a:lnTo>
                  <a:pt x="3920" y="1296"/>
                </a:lnTo>
                <a:lnTo>
                  <a:pt x="3918" y="1296"/>
                </a:lnTo>
                <a:lnTo>
                  <a:pt x="3918" y="1294"/>
                </a:lnTo>
                <a:lnTo>
                  <a:pt x="3918" y="1294"/>
                </a:lnTo>
                <a:lnTo>
                  <a:pt x="3920" y="1294"/>
                </a:lnTo>
                <a:lnTo>
                  <a:pt x="3920" y="1292"/>
                </a:lnTo>
                <a:lnTo>
                  <a:pt x="3920" y="1292"/>
                </a:lnTo>
                <a:lnTo>
                  <a:pt x="3918" y="1289"/>
                </a:lnTo>
                <a:lnTo>
                  <a:pt x="3918" y="1289"/>
                </a:lnTo>
                <a:lnTo>
                  <a:pt x="3916" y="1287"/>
                </a:lnTo>
                <a:lnTo>
                  <a:pt x="3918" y="1289"/>
                </a:lnTo>
                <a:lnTo>
                  <a:pt x="3920" y="1289"/>
                </a:lnTo>
                <a:lnTo>
                  <a:pt x="3920" y="1287"/>
                </a:lnTo>
                <a:lnTo>
                  <a:pt x="3920" y="1287"/>
                </a:lnTo>
                <a:lnTo>
                  <a:pt x="3920" y="1287"/>
                </a:lnTo>
                <a:lnTo>
                  <a:pt x="3920" y="1285"/>
                </a:lnTo>
                <a:lnTo>
                  <a:pt x="3920" y="1287"/>
                </a:lnTo>
                <a:lnTo>
                  <a:pt x="3920" y="1289"/>
                </a:lnTo>
                <a:lnTo>
                  <a:pt x="3920" y="1292"/>
                </a:lnTo>
                <a:lnTo>
                  <a:pt x="3920" y="1294"/>
                </a:lnTo>
                <a:lnTo>
                  <a:pt x="3920" y="1296"/>
                </a:lnTo>
                <a:lnTo>
                  <a:pt x="3924" y="1300"/>
                </a:lnTo>
                <a:lnTo>
                  <a:pt x="3924" y="1302"/>
                </a:lnTo>
                <a:lnTo>
                  <a:pt x="3929" y="1300"/>
                </a:lnTo>
                <a:lnTo>
                  <a:pt x="3929" y="1300"/>
                </a:lnTo>
                <a:lnTo>
                  <a:pt x="3931" y="1300"/>
                </a:lnTo>
                <a:lnTo>
                  <a:pt x="3933" y="1298"/>
                </a:lnTo>
                <a:lnTo>
                  <a:pt x="3933" y="1298"/>
                </a:lnTo>
                <a:lnTo>
                  <a:pt x="3933" y="1298"/>
                </a:lnTo>
                <a:lnTo>
                  <a:pt x="3933" y="1300"/>
                </a:lnTo>
                <a:lnTo>
                  <a:pt x="3937" y="1302"/>
                </a:lnTo>
                <a:lnTo>
                  <a:pt x="3937" y="1304"/>
                </a:lnTo>
                <a:lnTo>
                  <a:pt x="3937" y="1306"/>
                </a:lnTo>
                <a:lnTo>
                  <a:pt x="3939" y="1304"/>
                </a:lnTo>
                <a:lnTo>
                  <a:pt x="3939" y="1304"/>
                </a:lnTo>
                <a:lnTo>
                  <a:pt x="3939" y="1306"/>
                </a:lnTo>
                <a:lnTo>
                  <a:pt x="3937" y="1306"/>
                </a:lnTo>
                <a:lnTo>
                  <a:pt x="3939" y="1308"/>
                </a:lnTo>
                <a:lnTo>
                  <a:pt x="3939" y="1313"/>
                </a:lnTo>
                <a:lnTo>
                  <a:pt x="3941" y="1315"/>
                </a:lnTo>
                <a:lnTo>
                  <a:pt x="3941" y="1317"/>
                </a:lnTo>
                <a:lnTo>
                  <a:pt x="3941" y="1323"/>
                </a:lnTo>
                <a:lnTo>
                  <a:pt x="3943" y="1325"/>
                </a:lnTo>
                <a:lnTo>
                  <a:pt x="3943" y="1327"/>
                </a:lnTo>
                <a:lnTo>
                  <a:pt x="3945" y="1329"/>
                </a:lnTo>
                <a:lnTo>
                  <a:pt x="3945" y="1329"/>
                </a:lnTo>
                <a:lnTo>
                  <a:pt x="3945" y="1329"/>
                </a:lnTo>
                <a:lnTo>
                  <a:pt x="3950" y="1334"/>
                </a:lnTo>
                <a:lnTo>
                  <a:pt x="3952" y="1336"/>
                </a:lnTo>
                <a:lnTo>
                  <a:pt x="3952" y="1334"/>
                </a:lnTo>
                <a:lnTo>
                  <a:pt x="3952" y="1331"/>
                </a:lnTo>
                <a:lnTo>
                  <a:pt x="3952" y="1331"/>
                </a:lnTo>
                <a:lnTo>
                  <a:pt x="3952" y="1334"/>
                </a:lnTo>
                <a:lnTo>
                  <a:pt x="3954" y="1334"/>
                </a:lnTo>
                <a:lnTo>
                  <a:pt x="3954" y="1336"/>
                </a:lnTo>
                <a:lnTo>
                  <a:pt x="3954" y="1336"/>
                </a:lnTo>
                <a:lnTo>
                  <a:pt x="3952" y="1336"/>
                </a:lnTo>
                <a:lnTo>
                  <a:pt x="3952" y="1338"/>
                </a:lnTo>
                <a:lnTo>
                  <a:pt x="3952" y="1338"/>
                </a:lnTo>
                <a:lnTo>
                  <a:pt x="3954" y="1338"/>
                </a:lnTo>
                <a:lnTo>
                  <a:pt x="3954" y="1336"/>
                </a:lnTo>
                <a:lnTo>
                  <a:pt x="3956" y="1336"/>
                </a:lnTo>
                <a:lnTo>
                  <a:pt x="3956" y="1334"/>
                </a:lnTo>
                <a:lnTo>
                  <a:pt x="3956" y="1336"/>
                </a:lnTo>
                <a:lnTo>
                  <a:pt x="3956" y="1338"/>
                </a:lnTo>
                <a:lnTo>
                  <a:pt x="3956" y="1338"/>
                </a:lnTo>
                <a:lnTo>
                  <a:pt x="3956" y="1338"/>
                </a:lnTo>
                <a:lnTo>
                  <a:pt x="3956" y="1338"/>
                </a:lnTo>
                <a:lnTo>
                  <a:pt x="3956" y="1340"/>
                </a:lnTo>
                <a:lnTo>
                  <a:pt x="3956" y="1342"/>
                </a:lnTo>
                <a:lnTo>
                  <a:pt x="3958" y="1342"/>
                </a:lnTo>
                <a:lnTo>
                  <a:pt x="3958" y="1342"/>
                </a:lnTo>
                <a:lnTo>
                  <a:pt x="3958" y="1340"/>
                </a:lnTo>
                <a:lnTo>
                  <a:pt x="3958" y="1340"/>
                </a:lnTo>
                <a:lnTo>
                  <a:pt x="3960" y="1340"/>
                </a:lnTo>
                <a:lnTo>
                  <a:pt x="3960" y="1340"/>
                </a:lnTo>
                <a:lnTo>
                  <a:pt x="3962" y="1340"/>
                </a:lnTo>
                <a:lnTo>
                  <a:pt x="3964" y="1342"/>
                </a:lnTo>
                <a:lnTo>
                  <a:pt x="3964" y="1342"/>
                </a:lnTo>
                <a:lnTo>
                  <a:pt x="3964" y="1342"/>
                </a:lnTo>
                <a:lnTo>
                  <a:pt x="3964" y="1344"/>
                </a:lnTo>
                <a:lnTo>
                  <a:pt x="3964" y="1344"/>
                </a:lnTo>
                <a:lnTo>
                  <a:pt x="3966" y="1344"/>
                </a:lnTo>
                <a:lnTo>
                  <a:pt x="3966" y="1346"/>
                </a:lnTo>
                <a:lnTo>
                  <a:pt x="3966" y="1346"/>
                </a:lnTo>
                <a:lnTo>
                  <a:pt x="3966" y="1348"/>
                </a:lnTo>
                <a:lnTo>
                  <a:pt x="3968" y="1348"/>
                </a:lnTo>
                <a:lnTo>
                  <a:pt x="3968" y="1348"/>
                </a:lnTo>
                <a:lnTo>
                  <a:pt x="3968" y="1348"/>
                </a:lnTo>
                <a:lnTo>
                  <a:pt x="3968" y="1350"/>
                </a:lnTo>
                <a:lnTo>
                  <a:pt x="3968" y="1350"/>
                </a:lnTo>
                <a:lnTo>
                  <a:pt x="3966" y="1352"/>
                </a:lnTo>
                <a:lnTo>
                  <a:pt x="3966" y="1350"/>
                </a:lnTo>
                <a:lnTo>
                  <a:pt x="3964" y="1348"/>
                </a:lnTo>
                <a:lnTo>
                  <a:pt x="3962" y="1348"/>
                </a:lnTo>
                <a:lnTo>
                  <a:pt x="3962" y="1350"/>
                </a:lnTo>
                <a:lnTo>
                  <a:pt x="3964" y="1352"/>
                </a:lnTo>
                <a:lnTo>
                  <a:pt x="3964" y="1354"/>
                </a:lnTo>
                <a:lnTo>
                  <a:pt x="3966" y="1357"/>
                </a:lnTo>
                <a:lnTo>
                  <a:pt x="3968" y="1357"/>
                </a:lnTo>
                <a:lnTo>
                  <a:pt x="3968" y="1357"/>
                </a:lnTo>
                <a:lnTo>
                  <a:pt x="3968" y="1354"/>
                </a:lnTo>
                <a:lnTo>
                  <a:pt x="3968" y="1352"/>
                </a:lnTo>
                <a:lnTo>
                  <a:pt x="3968" y="1352"/>
                </a:lnTo>
                <a:lnTo>
                  <a:pt x="3971" y="1350"/>
                </a:lnTo>
                <a:lnTo>
                  <a:pt x="3971" y="1350"/>
                </a:lnTo>
                <a:lnTo>
                  <a:pt x="3971" y="1352"/>
                </a:lnTo>
                <a:lnTo>
                  <a:pt x="3971" y="1357"/>
                </a:lnTo>
                <a:lnTo>
                  <a:pt x="3971" y="1357"/>
                </a:lnTo>
                <a:lnTo>
                  <a:pt x="3973" y="1359"/>
                </a:lnTo>
                <a:lnTo>
                  <a:pt x="3973" y="1359"/>
                </a:lnTo>
                <a:lnTo>
                  <a:pt x="3973" y="1361"/>
                </a:lnTo>
                <a:lnTo>
                  <a:pt x="3973" y="1363"/>
                </a:lnTo>
                <a:lnTo>
                  <a:pt x="3975" y="1367"/>
                </a:lnTo>
                <a:lnTo>
                  <a:pt x="3977" y="1373"/>
                </a:lnTo>
                <a:lnTo>
                  <a:pt x="3977" y="1375"/>
                </a:lnTo>
                <a:lnTo>
                  <a:pt x="3979" y="1375"/>
                </a:lnTo>
                <a:lnTo>
                  <a:pt x="3977" y="1380"/>
                </a:lnTo>
                <a:lnTo>
                  <a:pt x="3977" y="1382"/>
                </a:lnTo>
                <a:lnTo>
                  <a:pt x="3977" y="1384"/>
                </a:lnTo>
                <a:lnTo>
                  <a:pt x="3977" y="1386"/>
                </a:lnTo>
                <a:lnTo>
                  <a:pt x="3975" y="1386"/>
                </a:lnTo>
                <a:lnTo>
                  <a:pt x="3975" y="1390"/>
                </a:lnTo>
                <a:lnTo>
                  <a:pt x="3975" y="1390"/>
                </a:lnTo>
                <a:lnTo>
                  <a:pt x="3973" y="1392"/>
                </a:lnTo>
                <a:lnTo>
                  <a:pt x="3973" y="1399"/>
                </a:lnTo>
                <a:lnTo>
                  <a:pt x="3973" y="1399"/>
                </a:lnTo>
                <a:lnTo>
                  <a:pt x="3975" y="1399"/>
                </a:lnTo>
                <a:lnTo>
                  <a:pt x="3977" y="1399"/>
                </a:lnTo>
                <a:lnTo>
                  <a:pt x="3977" y="1396"/>
                </a:lnTo>
                <a:lnTo>
                  <a:pt x="3979" y="1394"/>
                </a:lnTo>
                <a:lnTo>
                  <a:pt x="3979" y="1394"/>
                </a:lnTo>
                <a:lnTo>
                  <a:pt x="3979" y="1394"/>
                </a:lnTo>
                <a:lnTo>
                  <a:pt x="3979" y="1394"/>
                </a:lnTo>
                <a:lnTo>
                  <a:pt x="3979" y="1392"/>
                </a:lnTo>
                <a:lnTo>
                  <a:pt x="3979" y="1392"/>
                </a:lnTo>
                <a:lnTo>
                  <a:pt x="3979" y="1394"/>
                </a:lnTo>
                <a:lnTo>
                  <a:pt x="3979" y="1396"/>
                </a:lnTo>
                <a:lnTo>
                  <a:pt x="3979" y="1399"/>
                </a:lnTo>
                <a:lnTo>
                  <a:pt x="3979" y="1399"/>
                </a:lnTo>
                <a:lnTo>
                  <a:pt x="3979" y="1401"/>
                </a:lnTo>
                <a:lnTo>
                  <a:pt x="3979" y="1401"/>
                </a:lnTo>
                <a:lnTo>
                  <a:pt x="3981" y="1401"/>
                </a:lnTo>
                <a:lnTo>
                  <a:pt x="3981" y="1399"/>
                </a:lnTo>
                <a:lnTo>
                  <a:pt x="3981" y="1399"/>
                </a:lnTo>
                <a:lnTo>
                  <a:pt x="3983" y="1396"/>
                </a:lnTo>
                <a:lnTo>
                  <a:pt x="3983" y="1399"/>
                </a:lnTo>
                <a:lnTo>
                  <a:pt x="3983" y="1399"/>
                </a:lnTo>
                <a:lnTo>
                  <a:pt x="3983" y="1399"/>
                </a:lnTo>
                <a:lnTo>
                  <a:pt x="3983" y="1401"/>
                </a:lnTo>
                <a:lnTo>
                  <a:pt x="3983" y="1403"/>
                </a:lnTo>
                <a:lnTo>
                  <a:pt x="3985" y="1403"/>
                </a:lnTo>
                <a:lnTo>
                  <a:pt x="3987" y="1403"/>
                </a:lnTo>
                <a:lnTo>
                  <a:pt x="3987" y="1401"/>
                </a:lnTo>
                <a:lnTo>
                  <a:pt x="3989" y="1399"/>
                </a:lnTo>
                <a:lnTo>
                  <a:pt x="3989" y="1399"/>
                </a:lnTo>
                <a:lnTo>
                  <a:pt x="3989" y="1401"/>
                </a:lnTo>
                <a:lnTo>
                  <a:pt x="3989" y="1401"/>
                </a:lnTo>
                <a:lnTo>
                  <a:pt x="3987" y="1403"/>
                </a:lnTo>
                <a:lnTo>
                  <a:pt x="3989" y="1403"/>
                </a:lnTo>
                <a:lnTo>
                  <a:pt x="3989" y="1403"/>
                </a:lnTo>
                <a:lnTo>
                  <a:pt x="3992" y="1403"/>
                </a:lnTo>
                <a:lnTo>
                  <a:pt x="3994" y="1401"/>
                </a:lnTo>
                <a:lnTo>
                  <a:pt x="3994" y="1399"/>
                </a:lnTo>
                <a:lnTo>
                  <a:pt x="3996" y="1396"/>
                </a:lnTo>
                <a:lnTo>
                  <a:pt x="3998" y="1396"/>
                </a:lnTo>
                <a:lnTo>
                  <a:pt x="4000" y="1394"/>
                </a:lnTo>
                <a:lnTo>
                  <a:pt x="4000" y="1394"/>
                </a:lnTo>
                <a:lnTo>
                  <a:pt x="4000" y="1394"/>
                </a:lnTo>
                <a:lnTo>
                  <a:pt x="4000" y="1394"/>
                </a:lnTo>
                <a:lnTo>
                  <a:pt x="4002" y="1394"/>
                </a:lnTo>
                <a:lnTo>
                  <a:pt x="4004" y="1392"/>
                </a:lnTo>
                <a:lnTo>
                  <a:pt x="4002" y="1392"/>
                </a:lnTo>
                <a:lnTo>
                  <a:pt x="4002" y="1390"/>
                </a:lnTo>
                <a:lnTo>
                  <a:pt x="4002" y="1388"/>
                </a:lnTo>
                <a:lnTo>
                  <a:pt x="4002" y="1388"/>
                </a:lnTo>
                <a:lnTo>
                  <a:pt x="4002" y="1388"/>
                </a:lnTo>
                <a:lnTo>
                  <a:pt x="4002" y="1390"/>
                </a:lnTo>
                <a:lnTo>
                  <a:pt x="4002" y="1390"/>
                </a:lnTo>
                <a:lnTo>
                  <a:pt x="4004" y="1392"/>
                </a:lnTo>
                <a:lnTo>
                  <a:pt x="4004" y="1392"/>
                </a:lnTo>
                <a:lnTo>
                  <a:pt x="4006" y="1392"/>
                </a:lnTo>
                <a:lnTo>
                  <a:pt x="4008" y="1392"/>
                </a:lnTo>
                <a:lnTo>
                  <a:pt x="4010" y="1388"/>
                </a:lnTo>
                <a:lnTo>
                  <a:pt x="4010" y="1388"/>
                </a:lnTo>
                <a:lnTo>
                  <a:pt x="4010" y="1386"/>
                </a:lnTo>
                <a:lnTo>
                  <a:pt x="4012" y="1384"/>
                </a:lnTo>
                <a:lnTo>
                  <a:pt x="4010" y="1382"/>
                </a:lnTo>
                <a:lnTo>
                  <a:pt x="4012" y="1380"/>
                </a:lnTo>
                <a:lnTo>
                  <a:pt x="4010" y="1380"/>
                </a:lnTo>
                <a:lnTo>
                  <a:pt x="4010" y="1380"/>
                </a:lnTo>
                <a:lnTo>
                  <a:pt x="4012" y="1380"/>
                </a:lnTo>
                <a:lnTo>
                  <a:pt x="4015" y="1382"/>
                </a:lnTo>
                <a:lnTo>
                  <a:pt x="4015" y="1382"/>
                </a:lnTo>
                <a:lnTo>
                  <a:pt x="4017" y="1384"/>
                </a:lnTo>
                <a:lnTo>
                  <a:pt x="4015" y="1384"/>
                </a:lnTo>
                <a:lnTo>
                  <a:pt x="4017" y="1386"/>
                </a:lnTo>
                <a:lnTo>
                  <a:pt x="4017" y="1388"/>
                </a:lnTo>
                <a:lnTo>
                  <a:pt x="4019" y="1390"/>
                </a:lnTo>
                <a:lnTo>
                  <a:pt x="4019" y="1392"/>
                </a:lnTo>
                <a:lnTo>
                  <a:pt x="4021" y="1392"/>
                </a:lnTo>
                <a:lnTo>
                  <a:pt x="4023" y="1392"/>
                </a:lnTo>
                <a:lnTo>
                  <a:pt x="4023" y="1392"/>
                </a:lnTo>
                <a:lnTo>
                  <a:pt x="4023" y="1390"/>
                </a:lnTo>
                <a:lnTo>
                  <a:pt x="4023" y="1392"/>
                </a:lnTo>
                <a:lnTo>
                  <a:pt x="4023" y="1392"/>
                </a:lnTo>
                <a:lnTo>
                  <a:pt x="4023" y="1396"/>
                </a:lnTo>
                <a:lnTo>
                  <a:pt x="4021" y="1396"/>
                </a:lnTo>
                <a:lnTo>
                  <a:pt x="4021" y="1399"/>
                </a:lnTo>
                <a:lnTo>
                  <a:pt x="4023" y="1401"/>
                </a:lnTo>
                <a:lnTo>
                  <a:pt x="4025" y="1407"/>
                </a:lnTo>
                <a:lnTo>
                  <a:pt x="4023" y="1409"/>
                </a:lnTo>
                <a:lnTo>
                  <a:pt x="4025" y="1411"/>
                </a:lnTo>
                <a:lnTo>
                  <a:pt x="4025" y="1415"/>
                </a:lnTo>
                <a:lnTo>
                  <a:pt x="4025" y="1417"/>
                </a:lnTo>
                <a:lnTo>
                  <a:pt x="4027" y="1417"/>
                </a:lnTo>
                <a:lnTo>
                  <a:pt x="4027" y="1419"/>
                </a:lnTo>
                <a:lnTo>
                  <a:pt x="4027" y="1419"/>
                </a:lnTo>
                <a:lnTo>
                  <a:pt x="4027" y="1419"/>
                </a:lnTo>
                <a:lnTo>
                  <a:pt x="4027" y="1422"/>
                </a:lnTo>
                <a:lnTo>
                  <a:pt x="4027" y="1424"/>
                </a:lnTo>
                <a:lnTo>
                  <a:pt x="4029" y="1426"/>
                </a:lnTo>
                <a:lnTo>
                  <a:pt x="4029" y="1430"/>
                </a:lnTo>
                <a:lnTo>
                  <a:pt x="4029" y="1430"/>
                </a:lnTo>
                <a:lnTo>
                  <a:pt x="4029" y="1432"/>
                </a:lnTo>
                <a:lnTo>
                  <a:pt x="4029" y="1434"/>
                </a:lnTo>
                <a:lnTo>
                  <a:pt x="4031" y="1430"/>
                </a:lnTo>
                <a:lnTo>
                  <a:pt x="4031" y="1430"/>
                </a:lnTo>
                <a:lnTo>
                  <a:pt x="4031" y="1432"/>
                </a:lnTo>
                <a:lnTo>
                  <a:pt x="4031" y="1432"/>
                </a:lnTo>
                <a:lnTo>
                  <a:pt x="4033" y="1436"/>
                </a:lnTo>
                <a:lnTo>
                  <a:pt x="4033" y="1438"/>
                </a:lnTo>
                <a:lnTo>
                  <a:pt x="4036" y="1440"/>
                </a:lnTo>
                <a:lnTo>
                  <a:pt x="4036" y="1445"/>
                </a:lnTo>
                <a:lnTo>
                  <a:pt x="4038" y="1447"/>
                </a:lnTo>
                <a:lnTo>
                  <a:pt x="4038" y="1447"/>
                </a:lnTo>
                <a:lnTo>
                  <a:pt x="4038" y="1449"/>
                </a:lnTo>
                <a:lnTo>
                  <a:pt x="4038" y="1451"/>
                </a:lnTo>
                <a:lnTo>
                  <a:pt x="4036" y="1451"/>
                </a:lnTo>
                <a:lnTo>
                  <a:pt x="4038" y="1453"/>
                </a:lnTo>
                <a:lnTo>
                  <a:pt x="4036" y="1453"/>
                </a:lnTo>
                <a:lnTo>
                  <a:pt x="4036" y="1455"/>
                </a:lnTo>
                <a:lnTo>
                  <a:pt x="4036" y="1455"/>
                </a:lnTo>
                <a:lnTo>
                  <a:pt x="4038" y="1455"/>
                </a:lnTo>
                <a:lnTo>
                  <a:pt x="4038" y="1457"/>
                </a:lnTo>
                <a:lnTo>
                  <a:pt x="4038" y="1457"/>
                </a:lnTo>
                <a:lnTo>
                  <a:pt x="4038" y="1459"/>
                </a:lnTo>
                <a:lnTo>
                  <a:pt x="4038" y="1459"/>
                </a:lnTo>
                <a:lnTo>
                  <a:pt x="4038" y="1459"/>
                </a:lnTo>
                <a:lnTo>
                  <a:pt x="4036" y="1461"/>
                </a:lnTo>
                <a:lnTo>
                  <a:pt x="4038" y="1461"/>
                </a:lnTo>
                <a:lnTo>
                  <a:pt x="4038" y="1461"/>
                </a:lnTo>
                <a:lnTo>
                  <a:pt x="4040" y="1461"/>
                </a:lnTo>
                <a:lnTo>
                  <a:pt x="4040" y="1461"/>
                </a:lnTo>
                <a:lnTo>
                  <a:pt x="4040" y="1461"/>
                </a:lnTo>
                <a:lnTo>
                  <a:pt x="4040" y="1463"/>
                </a:lnTo>
                <a:lnTo>
                  <a:pt x="4038" y="1463"/>
                </a:lnTo>
                <a:lnTo>
                  <a:pt x="4038" y="1466"/>
                </a:lnTo>
                <a:lnTo>
                  <a:pt x="4038" y="1466"/>
                </a:lnTo>
                <a:lnTo>
                  <a:pt x="4038" y="1468"/>
                </a:lnTo>
                <a:lnTo>
                  <a:pt x="4038" y="1470"/>
                </a:lnTo>
                <a:lnTo>
                  <a:pt x="4038" y="1470"/>
                </a:lnTo>
                <a:lnTo>
                  <a:pt x="4038" y="1472"/>
                </a:lnTo>
                <a:lnTo>
                  <a:pt x="4036" y="1474"/>
                </a:lnTo>
                <a:lnTo>
                  <a:pt x="4036" y="1476"/>
                </a:lnTo>
                <a:lnTo>
                  <a:pt x="4036" y="1476"/>
                </a:lnTo>
                <a:lnTo>
                  <a:pt x="4033" y="1478"/>
                </a:lnTo>
                <a:lnTo>
                  <a:pt x="4036" y="1482"/>
                </a:lnTo>
                <a:lnTo>
                  <a:pt x="4036" y="1484"/>
                </a:lnTo>
                <a:lnTo>
                  <a:pt x="4036" y="1487"/>
                </a:lnTo>
                <a:lnTo>
                  <a:pt x="4036" y="1487"/>
                </a:lnTo>
                <a:lnTo>
                  <a:pt x="4038" y="1484"/>
                </a:lnTo>
                <a:lnTo>
                  <a:pt x="4038" y="1484"/>
                </a:lnTo>
                <a:lnTo>
                  <a:pt x="4036" y="1489"/>
                </a:lnTo>
                <a:lnTo>
                  <a:pt x="4036" y="1493"/>
                </a:lnTo>
                <a:lnTo>
                  <a:pt x="4033" y="1495"/>
                </a:lnTo>
                <a:lnTo>
                  <a:pt x="4033" y="1497"/>
                </a:lnTo>
                <a:lnTo>
                  <a:pt x="4031" y="1501"/>
                </a:lnTo>
                <a:lnTo>
                  <a:pt x="4031" y="1505"/>
                </a:lnTo>
                <a:lnTo>
                  <a:pt x="4031" y="1508"/>
                </a:lnTo>
                <a:lnTo>
                  <a:pt x="4031" y="1510"/>
                </a:lnTo>
                <a:lnTo>
                  <a:pt x="4031" y="1514"/>
                </a:lnTo>
                <a:lnTo>
                  <a:pt x="4033" y="1514"/>
                </a:lnTo>
                <a:lnTo>
                  <a:pt x="4033" y="1514"/>
                </a:lnTo>
                <a:lnTo>
                  <a:pt x="4033" y="1512"/>
                </a:lnTo>
                <a:lnTo>
                  <a:pt x="4036" y="1512"/>
                </a:lnTo>
                <a:lnTo>
                  <a:pt x="4036" y="1512"/>
                </a:lnTo>
                <a:lnTo>
                  <a:pt x="4038" y="1512"/>
                </a:lnTo>
                <a:lnTo>
                  <a:pt x="4038" y="1512"/>
                </a:lnTo>
                <a:lnTo>
                  <a:pt x="4040" y="1516"/>
                </a:lnTo>
                <a:lnTo>
                  <a:pt x="4040" y="1516"/>
                </a:lnTo>
                <a:lnTo>
                  <a:pt x="4042" y="1516"/>
                </a:lnTo>
                <a:lnTo>
                  <a:pt x="4042" y="1518"/>
                </a:lnTo>
                <a:lnTo>
                  <a:pt x="4042" y="1520"/>
                </a:lnTo>
                <a:lnTo>
                  <a:pt x="4044" y="1520"/>
                </a:lnTo>
                <a:lnTo>
                  <a:pt x="4044" y="1520"/>
                </a:lnTo>
                <a:lnTo>
                  <a:pt x="4046" y="1522"/>
                </a:lnTo>
                <a:lnTo>
                  <a:pt x="4046" y="1522"/>
                </a:lnTo>
                <a:lnTo>
                  <a:pt x="4048" y="1524"/>
                </a:lnTo>
                <a:lnTo>
                  <a:pt x="4048" y="1526"/>
                </a:lnTo>
                <a:lnTo>
                  <a:pt x="4050" y="1526"/>
                </a:lnTo>
                <a:lnTo>
                  <a:pt x="4050" y="1526"/>
                </a:lnTo>
                <a:lnTo>
                  <a:pt x="4050" y="1526"/>
                </a:lnTo>
                <a:lnTo>
                  <a:pt x="4050" y="1528"/>
                </a:lnTo>
                <a:lnTo>
                  <a:pt x="4052" y="1528"/>
                </a:lnTo>
                <a:lnTo>
                  <a:pt x="4052" y="1528"/>
                </a:lnTo>
                <a:lnTo>
                  <a:pt x="4052" y="1533"/>
                </a:lnTo>
                <a:lnTo>
                  <a:pt x="4054" y="1535"/>
                </a:lnTo>
                <a:lnTo>
                  <a:pt x="4059" y="1539"/>
                </a:lnTo>
                <a:lnTo>
                  <a:pt x="4059" y="1541"/>
                </a:lnTo>
                <a:lnTo>
                  <a:pt x="4061" y="1543"/>
                </a:lnTo>
                <a:lnTo>
                  <a:pt x="4061" y="1545"/>
                </a:lnTo>
                <a:lnTo>
                  <a:pt x="4063" y="1547"/>
                </a:lnTo>
                <a:lnTo>
                  <a:pt x="4061" y="1552"/>
                </a:lnTo>
                <a:lnTo>
                  <a:pt x="4063" y="1558"/>
                </a:lnTo>
                <a:lnTo>
                  <a:pt x="4065" y="1564"/>
                </a:lnTo>
                <a:lnTo>
                  <a:pt x="4065" y="1568"/>
                </a:lnTo>
                <a:lnTo>
                  <a:pt x="4067" y="1570"/>
                </a:lnTo>
                <a:lnTo>
                  <a:pt x="4067" y="1573"/>
                </a:lnTo>
                <a:lnTo>
                  <a:pt x="4067" y="1573"/>
                </a:lnTo>
                <a:lnTo>
                  <a:pt x="4067" y="1575"/>
                </a:lnTo>
                <a:lnTo>
                  <a:pt x="4067" y="1575"/>
                </a:lnTo>
                <a:lnTo>
                  <a:pt x="4067" y="1575"/>
                </a:lnTo>
                <a:lnTo>
                  <a:pt x="4069" y="1577"/>
                </a:lnTo>
                <a:lnTo>
                  <a:pt x="4071" y="1579"/>
                </a:lnTo>
                <a:lnTo>
                  <a:pt x="4073" y="1581"/>
                </a:lnTo>
                <a:lnTo>
                  <a:pt x="4075" y="1585"/>
                </a:lnTo>
                <a:lnTo>
                  <a:pt x="4075" y="1585"/>
                </a:lnTo>
                <a:lnTo>
                  <a:pt x="4075" y="1587"/>
                </a:lnTo>
                <a:lnTo>
                  <a:pt x="4075" y="1589"/>
                </a:lnTo>
                <a:lnTo>
                  <a:pt x="4075" y="1591"/>
                </a:lnTo>
                <a:lnTo>
                  <a:pt x="4077" y="1591"/>
                </a:lnTo>
                <a:lnTo>
                  <a:pt x="4077" y="1593"/>
                </a:lnTo>
                <a:lnTo>
                  <a:pt x="4082" y="1593"/>
                </a:lnTo>
                <a:lnTo>
                  <a:pt x="4084" y="1596"/>
                </a:lnTo>
                <a:lnTo>
                  <a:pt x="4088" y="1600"/>
                </a:lnTo>
                <a:lnTo>
                  <a:pt x="4094" y="1602"/>
                </a:lnTo>
                <a:lnTo>
                  <a:pt x="4096" y="1604"/>
                </a:lnTo>
                <a:lnTo>
                  <a:pt x="4098" y="1606"/>
                </a:lnTo>
                <a:lnTo>
                  <a:pt x="4105" y="1608"/>
                </a:lnTo>
                <a:lnTo>
                  <a:pt x="4105" y="1610"/>
                </a:lnTo>
                <a:lnTo>
                  <a:pt x="4107" y="1610"/>
                </a:lnTo>
                <a:lnTo>
                  <a:pt x="4107" y="1612"/>
                </a:lnTo>
                <a:lnTo>
                  <a:pt x="4109" y="1612"/>
                </a:lnTo>
                <a:lnTo>
                  <a:pt x="4111" y="1610"/>
                </a:lnTo>
                <a:lnTo>
                  <a:pt x="4111" y="1610"/>
                </a:lnTo>
                <a:lnTo>
                  <a:pt x="4113" y="1610"/>
                </a:lnTo>
                <a:lnTo>
                  <a:pt x="4115" y="1610"/>
                </a:lnTo>
                <a:lnTo>
                  <a:pt x="4115" y="1608"/>
                </a:lnTo>
                <a:lnTo>
                  <a:pt x="4113" y="1608"/>
                </a:lnTo>
                <a:lnTo>
                  <a:pt x="4115" y="1608"/>
                </a:lnTo>
                <a:lnTo>
                  <a:pt x="4115" y="1608"/>
                </a:lnTo>
                <a:lnTo>
                  <a:pt x="4115" y="1610"/>
                </a:lnTo>
                <a:lnTo>
                  <a:pt x="4115" y="1610"/>
                </a:lnTo>
                <a:lnTo>
                  <a:pt x="4115" y="1610"/>
                </a:lnTo>
                <a:lnTo>
                  <a:pt x="4117" y="1612"/>
                </a:lnTo>
                <a:lnTo>
                  <a:pt x="4117" y="1610"/>
                </a:lnTo>
                <a:lnTo>
                  <a:pt x="4119" y="1610"/>
                </a:lnTo>
                <a:lnTo>
                  <a:pt x="4119" y="1610"/>
                </a:lnTo>
                <a:lnTo>
                  <a:pt x="4117" y="1606"/>
                </a:lnTo>
                <a:lnTo>
                  <a:pt x="4113" y="1598"/>
                </a:lnTo>
                <a:lnTo>
                  <a:pt x="4111" y="1596"/>
                </a:lnTo>
                <a:lnTo>
                  <a:pt x="4111" y="1593"/>
                </a:lnTo>
                <a:lnTo>
                  <a:pt x="4107" y="1591"/>
                </a:lnTo>
                <a:lnTo>
                  <a:pt x="4107" y="1591"/>
                </a:lnTo>
                <a:lnTo>
                  <a:pt x="4107" y="1589"/>
                </a:lnTo>
                <a:lnTo>
                  <a:pt x="4107" y="1585"/>
                </a:lnTo>
                <a:lnTo>
                  <a:pt x="4107" y="1583"/>
                </a:lnTo>
                <a:lnTo>
                  <a:pt x="4107" y="1581"/>
                </a:lnTo>
                <a:lnTo>
                  <a:pt x="4105" y="1579"/>
                </a:lnTo>
                <a:lnTo>
                  <a:pt x="4105" y="1577"/>
                </a:lnTo>
                <a:lnTo>
                  <a:pt x="4107" y="1575"/>
                </a:lnTo>
                <a:lnTo>
                  <a:pt x="4107" y="1568"/>
                </a:lnTo>
                <a:lnTo>
                  <a:pt x="4107" y="1564"/>
                </a:lnTo>
                <a:lnTo>
                  <a:pt x="4107" y="1562"/>
                </a:lnTo>
                <a:lnTo>
                  <a:pt x="4103" y="1556"/>
                </a:lnTo>
                <a:lnTo>
                  <a:pt x="4100" y="1554"/>
                </a:lnTo>
                <a:lnTo>
                  <a:pt x="4100" y="1552"/>
                </a:lnTo>
                <a:lnTo>
                  <a:pt x="4098" y="1552"/>
                </a:lnTo>
                <a:lnTo>
                  <a:pt x="4096" y="1549"/>
                </a:lnTo>
                <a:lnTo>
                  <a:pt x="4092" y="1547"/>
                </a:lnTo>
                <a:lnTo>
                  <a:pt x="4090" y="1543"/>
                </a:lnTo>
                <a:lnTo>
                  <a:pt x="4090" y="1541"/>
                </a:lnTo>
                <a:lnTo>
                  <a:pt x="4086" y="1541"/>
                </a:lnTo>
                <a:lnTo>
                  <a:pt x="4082" y="1539"/>
                </a:lnTo>
                <a:lnTo>
                  <a:pt x="4080" y="1535"/>
                </a:lnTo>
                <a:lnTo>
                  <a:pt x="4077" y="1533"/>
                </a:lnTo>
                <a:lnTo>
                  <a:pt x="4077" y="1533"/>
                </a:lnTo>
                <a:lnTo>
                  <a:pt x="4075" y="1533"/>
                </a:lnTo>
                <a:lnTo>
                  <a:pt x="4073" y="1533"/>
                </a:lnTo>
                <a:lnTo>
                  <a:pt x="4071" y="1533"/>
                </a:lnTo>
                <a:lnTo>
                  <a:pt x="4067" y="1531"/>
                </a:lnTo>
                <a:lnTo>
                  <a:pt x="4067" y="1528"/>
                </a:lnTo>
                <a:lnTo>
                  <a:pt x="4065" y="1528"/>
                </a:lnTo>
                <a:lnTo>
                  <a:pt x="4063" y="1528"/>
                </a:lnTo>
                <a:lnTo>
                  <a:pt x="4063" y="1528"/>
                </a:lnTo>
                <a:lnTo>
                  <a:pt x="4063" y="1526"/>
                </a:lnTo>
                <a:lnTo>
                  <a:pt x="4059" y="1524"/>
                </a:lnTo>
                <a:lnTo>
                  <a:pt x="4059" y="1522"/>
                </a:lnTo>
                <a:lnTo>
                  <a:pt x="4059" y="1520"/>
                </a:lnTo>
                <a:lnTo>
                  <a:pt x="4061" y="1520"/>
                </a:lnTo>
                <a:lnTo>
                  <a:pt x="4061" y="1520"/>
                </a:lnTo>
                <a:lnTo>
                  <a:pt x="4061" y="1522"/>
                </a:lnTo>
                <a:lnTo>
                  <a:pt x="4061" y="1522"/>
                </a:lnTo>
                <a:lnTo>
                  <a:pt x="4061" y="1522"/>
                </a:lnTo>
                <a:lnTo>
                  <a:pt x="4061" y="1522"/>
                </a:lnTo>
                <a:lnTo>
                  <a:pt x="4063" y="1522"/>
                </a:lnTo>
                <a:lnTo>
                  <a:pt x="4063" y="1524"/>
                </a:lnTo>
                <a:lnTo>
                  <a:pt x="4063" y="1526"/>
                </a:lnTo>
                <a:lnTo>
                  <a:pt x="4065" y="1526"/>
                </a:lnTo>
                <a:lnTo>
                  <a:pt x="4063" y="1526"/>
                </a:lnTo>
                <a:lnTo>
                  <a:pt x="4063" y="1524"/>
                </a:lnTo>
                <a:lnTo>
                  <a:pt x="4061" y="1512"/>
                </a:lnTo>
                <a:lnTo>
                  <a:pt x="4061" y="1510"/>
                </a:lnTo>
                <a:lnTo>
                  <a:pt x="4059" y="1510"/>
                </a:lnTo>
                <a:lnTo>
                  <a:pt x="4059" y="1510"/>
                </a:lnTo>
                <a:lnTo>
                  <a:pt x="4059" y="1510"/>
                </a:lnTo>
                <a:lnTo>
                  <a:pt x="4059" y="1510"/>
                </a:lnTo>
                <a:lnTo>
                  <a:pt x="4056" y="1510"/>
                </a:lnTo>
                <a:lnTo>
                  <a:pt x="4056" y="1508"/>
                </a:lnTo>
                <a:lnTo>
                  <a:pt x="4056" y="1505"/>
                </a:lnTo>
                <a:lnTo>
                  <a:pt x="4054" y="1499"/>
                </a:lnTo>
                <a:lnTo>
                  <a:pt x="4054" y="1499"/>
                </a:lnTo>
                <a:lnTo>
                  <a:pt x="4054" y="1497"/>
                </a:lnTo>
                <a:lnTo>
                  <a:pt x="4052" y="1497"/>
                </a:lnTo>
                <a:lnTo>
                  <a:pt x="4048" y="1499"/>
                </a:lnTo>
                <a:lnTo>
                  <a:pt x="4046" y="1499"/>
                </a:lnTo>
                <a:lnTo>
                  <a:pt x="4046" y="1497"/>
                </a:lnTo>
                <a:lnTo>
                  <a:pt x="4046" y="1497"/>
                </a:lnTo>
                <a:lnTo>
                  <a:pt x="4046" y="1495"/>
                </a:lnTo>
                <a:lnTo>
                  <a:pt x="4044" y="1493"/>
                </a:lnTo>
                <a:lnTo>
                  <a:pt x="4044" y="1491"/>
                </a:lnTo>
                <a:lnTo>
                  <a:pt x="4044" y="1489"/>
                </a:lnTo>
                <a:lnTo>
                  <a:pt x="4044" y="1484"/>
                </a:lnTo>
                <a:lnTo>
                  <a:pt x="4044" y="1482"/>
                </a:lnTo>
                <a:lnTo>
                  <a:pt x="4044" y="1482"/>
                </a:lnTo>
                <a:lnTo>
                  <a:pt x="4046" y="1482"/>
                </a:lnTo>
                <a:lnTo>
                  <a:pt x="4046" y="1478"/>
                </a:lnTo>
                <a:lnTo>
                  <a:pt x="4048" y="1474"/>
                </a:lnTo>
                <a:lnTo>
                  <a:pt x="4050" y="1472"/>
                </a:lnTo>
                <a:lnTo>
                  <a:pt x="4050" y="1470"/>
                </a:lnTo>
                <a:lnTo>
                  <a:pt x="4050" y="1466"/>
                </a:lnTo>
                <a:lnTo>
                  <a:pt x="4052" y="1463"/>
                </a:lnTo>
                <a:lnTo>
                  <a:pt x="4054" y="1461"/>
                </a:lnTo>
                <a:lnTo>
                  <a:pt x="4054" y="1459"/>
                </a:lnTo>
                <a:lnTo>
                  <a:pt x="4054" y="1457"/>
                </a:lnTo>
                <a:lnTo>
                  <a:pt x="4056" y="1455"/>
                </a:lnTo>
                <a:lnTo>
                  <a:pt x="4056" y="1453"/>
                </a:lnTo>
                <a:lnTo>
                  <a:pt x="4056" y="1449"/>
                </a:lnTo>
                <a:lnTo>
                  <a:pt x="4056" y="1447"/>
                </a:lnTo>
                <a:lnTo>
                  <a:pt x="4059" y="1443"/>
                </a:lnTo>
                <a:lnTo>
                  <a:pt x="4056" y="1440"/>
                </a:lnTo>
                <a:lnTo>
                  <a:pt x="4056" y="1440"/>
                </a:lnTo>
                <a:lnTo>
                  <a:pt x="4056" y="1438"/>
                </a:lnTo>
                <a:lnTo>
                  <a:pt x="4059" y="1436"/>
                </a:lnTo>
                <a:lnTo>
                  <a:pt x="4061" y="1436"/>
                </a:lnTo>
                <a:lnTo>
                  <a:pt x="4065" y="1436"/>
                </a:lnTo>
                <a:lnTo>
                  <a:pt x="4065" y="1436"/>
                </a:lnTo>
                <a:lnTo>
                  <a:pt x="4065" y="1436"/>
                </a:lnTo>
                <a:lnTo>
                  <a:pt x="4069" y="1436"/>
                </a:lnTo>
                <a:lnTo>
                  <a:pt x="4071" y="1436"/>
                </a:lnTo>
                <a:lnTo>
                  <a:pt x="4071" y="1438"/>
                </a:lnTo>
                <a:lnTo>
                  <a:pt x="4069" y="1438"/>
                </a:lnTo>
                <a:lnTo>
                  <a:pt x="4069" y="1440"/>
                </a:lnTo>
                <a:lnTo>
                  <a:pt x="4069" y="1443"/>
                </a:lnTo>
                <a:lnTo>
                  <a:pt x="4069" y="1447"/>
                </a:lnTo>
                <a:lnTo>
                  <a:pt x="4069" y="1447"/>
                </a:lnTo>
                <a:lnTo>
                  <a:pt x="4069" y="1449"/>
                </a:lnTo>
                <a:lnTo>
                  <a:pt x="4071" y="1449"/>
                </a:lnTo>
                <a:lnTo>
                  <a:pt x="4073" y="1449"/>
                </a:lnTo>
                <a:lnTo>
                  <a:pt x="4077" y="1449"/>
                </a:lnTo>
                <a:lnTo>
                  <a:pt x="4082" y="1449"/>
                </a:lnTo>
                <a:lnTo>
                  <a:pt x="4084" y="1449"/>
                </a:lnTo>
                <a:lnTo>
                  <a:pt x="4084" y="1449"/>
                </a:lnTo>
                <a:lnTo>
                  <a:pt x="4084" y="1449"/>
                </a:lnTo>
                <a:lnTo>
                  <a:pt x="4086" y="1451"/>
                </a:lnTo>
                <a:lnTo>
                  <a:pt x="4088" y="1451"/>
                </a:lnTo>
                <a:lnTo>
                  <a:pt x="4088" y="1453"/>
                </a:lnTo>
                <a:lnTo>
                  <a:pt x="4090" y="1453"/>
                </a:lnTo>
                <a:lnTo>
                  <a:pt x="4090" y="1453"/>
                </a:lnTo>
                <a:lnTo>
                  <a:pt x="4090" y="1455"/>
                </a:lnTo>
                <a:lnTo>
                  <a:pt x="4092" y="1455"/>
                </a:lnTo>
                <a:lnTo>
                  <a:pt x="4094" y="1457"/>
                </a:lnTo>
                <a:lnTo>
                  <a:pt x="4094" y="1455"/>
                </a:lnTo>
                <a:lnTo>
                  <a:pt x="4094" y="1455"/>
                </a:lnTo>
                <a:lnTo>
                  <a:pt x="4094" y="1455"/>
                </a:lnTo>
                <a:lnTo>
                  <a:pt x="4096" y="1457"/>
                </a:lnTo>
                <a:lnTo>
                  <a:pt x="4096" y="1459"/>
                </a:lnTo>
                <a:lnTo>
                  <a:pt x="4098" y="1461"/>
                </a:lnTo>
                <a:lnTo>
                  <a:pt x="4098" y="1461"/>
                </a:lnTo>
                <a:lnTo>
                  <a:pt x="4098" y="1461"/>
                </a:lnTo>
                <a:lnTo>
                  <a:pt x="4098" y="1461"/>
                </a:lnTo>
                <a:lnTo>
                  <a:pt x="4098" y="1461"/>
                </a:lnTo>
                <a:lnTo>
                  <a:pt x="4100" y="1461"/>
                </a:lnTo>
                <a:lnTo>
                  <a:pt x="4100" y="1463"/>
                </a:lnTo>
                <a:lnTo>
                  <a:pt x="4103" y="1466"/>
                </a:lnTo>
                <a:lnTo>
                  <a:pt x="4100" y="1468"/>
                </a:lnTo>
                <a:lnTo>
                  <a:pt x="4100" y="1470"/>
                </a:lnTo>
                <a:lnTo>
                  <a:pt x="4100" y="1472"/>
                </a:lnTo>
                <a:lnTo>
                  <a:pt x="4103" y="1474"/>
                </a:lnTo>
                <a:lnTo>
                  <a:pt x="4105" y="1474"/>
                </a:lnTo>
                <a:lnTo>
                  <a:pt x="4105" y="1474"/>
                </a:lnTo>
                <a:lnTo>
                  <a:pt x="4107" y="1474"/>
                </a:lnTo>
                <a:lnTo>
                  <a:pt x="4107" y="1472"/>
                </a:lnTo>
                <a:lnTo>
                  <a:pt x="4107" y="1470"/>
                </a:lnTo>
                <a:lnTo>
                  <a:pt x="4109" y="1472"/>
                </a:lnTo>
                <a:lnTo>
                  <a:pt x="4109" y="1472"/>
                </a:lnTo>
                <a:lnTo>
                  <a:pt x="4111" y="1474"/>
                </a:lnTo>
                <a:lnTo>
                  <a:pt x="4109" y="1476"/>
                </a:lnTo>
                <a:lnTo>
                  <a:pt x="4109" y="1476"/>
                </a:lnTo>
                <a:lnTo>
                  <a:pt x="4107" y="1478"/>
                </a:lnTo>
                <a:lnTo>
                  <a:pt x="4107" y="1478"/>
                </a:lnTo>
                <a:lnTo>
                  <a:pt x="4109" y="1478"/>
                </a:lnTo>
                <a:lnTo>
                  <a:pt x="4109" y="1480"/>
                </a:lnTo>
                <a:lnTo>
                  <a:pt x="4113" y="1478"/>
                </a:lnTo>
                <a:lnTo>
                  <a:pt x="4113" y="1478"/>
                </a:lnTo>
                <a:lnTo>
                  <a:pt x="4113" y="1478"/>
                </a:lnTo>
                <a:lnTo>
                  <a:pt x="4113" y="1478"/>
                </a:lnTo>
                <a:lnTo>
                  <a:pt x="4117" y="1480"/>
                </a:lnTo>
                <a:lnTo>
                  <a:pt x="4121" y="1480"/>
                </a:lnTo>
                <a:lnTo>
                  <a:pt x="4121" y="1482"/>
                </a:lnTo>
                <a:lnTo>
                  <a:pt x="4124" y="1482"/>
                </a:lnTo>
                <a:lnTo>
                  <a:pt x="4124" y="1484"/>
                </a:lnTo>
                <a:lnTo>
                  <a:pt x="4124" y="1484"/>
                </a:lnTo>
                <a:lnTo>
                  <a:pt x="4126" y="1484"/>
                </a:lnTo>
                <a:lnTo>
                  <a:pt x="4126" y="1484"/>
                </a:lnTo>
                <a:lnTo>
                  <a:pt x="4128" y="1484"/>
                </a:lnTo>
                <a:lnTo>
                  <a:pt x="4128" y="1487"/>
                </a:lnTo>
                <a:lnTo>
                  <a:pt x="4130" y="1487"/>
                </a:lnTo>
                <a:lnTo>
                  <a:pt x="4130" y="1487"/>
                </a:lnTo>
                <a:lnTo>
                  <a:pt x="4130" y="1489"/>
                </a:lnTo>
                <a:lnTo>
                  <a:pt x="4130" y="1489"/>
                </a:lnTo>
                <a:lnTo>
                  <a:pt x="4128" y="1489"/>
                </a:lnTo>
                <a:lnTo>
                  <a:pt x="4128" y="1491"/>
                </a:lnTo>
                <a:lnTo>
                  <a:pt x="4126" y="1493"/>
                </a:lnTo>
                <a:lnTo>
                  <a:pt x="4126" y="1499"/>
                </a:lnTo>
                <a:lnTo>
                  <a:pt x="4126" y="1505"/>
                </a:lnTo>
                <a:lnTo>
                  <a:pt x="4128" y="1505"/>
                </a:lnTo>
                <a:lnTo>
                  <a:pt x="4126" y="1508"/>
                </a:lnTo>
                <a:lnTo>
                  <a:pt x="4128" y="1508"/>
                </a:lnTo>
                <a:lnTo>
                  <a:pt x="4130" y="1508"/>
                </a:lnTo>
                <a:lnTo>
                  <a:pt x="4132" y="1505"/>
                </a:lnTo>
                <a:lnTo>
                  <a:pt x="4134" y="1505"/>
                </a:lnTo>
                <a:lnTo>
                  <a:pt x="4134" y="1501"/>
                </a:lnTo>
                <a:lnTo>
                  <a:pt x="4136" y="1501"/>
                </a:lnTo>
                <a:lnTo>
                  <a:pt x="4147" y="1495"/>
                </a:lnTo>
                <a:lnTo>
                  <a:pt x="4147" y="1495"/>
                </a:lnTo>
                <a:lnTo>
                  <a:pt x="4147" y="1495"/>
                </a:lnTo>
                <a:lnTo>
                  <a:pt x="4147" y="1493"/>
                </a:lnTo>
                <a:lnTo>
                  <a:pt x="4144" y="1493"/>
                </a:lnTo>
                <a:lnTo>
                  <a:pt x="4140" y="1487"/>
                </a:lnTo>
                <a:lnTo>
                  <a:pt x="4142" y="1489"/>
                </a:lnTo>
                <a:lnTo>
                  <a:pt x="4147" y="1493"/>
                </a:lnTo>
                <a:lnTo>
                  <a:pt x="4149" y="1493"/>
                </a:lnTo>
                <a:lnTo>
                  <a:pt x="4151" y="1493"/>
                </a:lnTo>
                <a:lnTo>
                  <a:pt x="4151" y="1493"/>
                </a:lnTo>
                <a:lnTo>
                  <a:pt x="4151" y="1493"/>
                </a:lnTo>
                <a:lnTo>
                  <a:pt x="4151" y="1491"/>
                </a:lnTo>
                <a:lnTo>
                  <a:pt x="4151" y="1491"/>
                </a:lnTo>
                <a:lnTo>
                  <a:pt x="4147" y="1484"/>
                </a:lnTo>
                <a:lnTo>
                  <a:pt x="4144" y="1484"/>
                </a:lnTo>
                <a:lnTo>
                  <a:pt x="4151" y="1489"/>
                </a:lnTo>
                <a:lnTo>
                  <a:pt x="4151" y="1489"/>
                </a:lnTo>
                <a:lnTo>
                  <a:pt x="4153" y="1489"/>
                </a:lnTo>
                <a:lnTo>
                  <a:pt x="4153" y="1489"/>
                </a:lnTo>
                <a:lnTo>
                  <a:pt x="4153" y="1489"/>
                </a:lnTo>
                <a:lnTo>
                  <a:pt x="4153" y="1487"/>
                </a:lnTo>
                <a:lnTo>
                  <a:pt x="4153" y="1487"/>
                </a:lnTo>
                <a:lnTo>
                  <a:pt x="4155" y="1484"/>
                </a:lnTo>
                <a:lnTo>
                  <a:pt x="4155" y="1484"/>
                </a:lnTo>
                <a:lnTo>
                  <a:pt x="4153" y="1484"/>
                </a:lnTo>
                <a:lnTo>
                  <a:pt x="4153" y="1484"/>
                </a:lnTo>
                <a:lnTo>
                  <a:pt x="4151" y="1482"/>
                </a:lnTo>
                <a:lnTo>
                  <a:pt x="4151" y="1482"/>
                </a:lnTo>
                <a:lnTo>
                  <a:pt x="4153" y="1482"/>
                </a:lnTo>
                <a:lnTo>
                  <a:pt x="4155" y="1482"/>
                </a:lnTo>
                <a:lnTo>
                  <a:pt x="4155" y="1482"/>
                </a:lnTo>
                <a:lnTo>
                  <a:pt x="4155" y="1482"/>
                </a:lnTo>
                <a:lnTo>
                  <a:pt x="4155" y="1480"/>
                </a:lnTo>
                <a:lnTo>
                  <a:pt x="4153" y="1480"/>
                </a:lnTo>
                <a:lnTo>
                  <a:pt x="4153" y="1480"/>
                </a:lnTo>
                <a:lnTo>
                  <a:pt x="4153" y="1480"/>
                </a:lnTo>
                <a:lnTo>
                  <a:pt x="4153" y="1480"/>
                </a:lnTo>
                <a:lnTo>
                  <a:pt x="4155" y="1480"/>
                </a:lnTo>
                <a:lnTo>
                  <a:pt x="4157" y="1482"/>
                </a:lnTo>
                <a:lnTo>
                  <a:pt x="4157" y="1482"/>
                </a:lnTo>
                <a:lnTo>
                  <a:pt x="4157" y="1480"/>
                </a:lnTo>
                <a:lnTo>
                  <a:pt x="4157" y="1478"/>
                </a:lnTo>
                <a:lnTo>
                  <a:pt x="4157" y="1478"/>
                </a:lnTo>
                <a:lnTo>
                  <a:pt x="4157" y="1478"/>
                </a:lnTo>
                <a:lnTo>
                  <a:pt x="4159" y="1478"/>
                </a:lnTo>
                <a:lnTo>
                  <a:pt x="4159" y="1480"/>
                </a:lnTo>
                <a:lnTo>
                  <a:pt x="4161" y="1480"/>
                </a:lnTo>
                <a:lnTo>
                  <a:pt x="4161" y="1480"/>
                </a:lnTo>
                <a:lnTo>
                  <a:pt x="4161" y="1482"/>
                </a:lnTo>
                <a:lnTo>
                  <a:pt x="4163" y="1480"/>
                </a:lnTo>
                <a:lnTo>
                  <a:pt x="4165" y="1480"/>
                </a:lnTo>
                <a:lnTo>
                  <a:pt x="4165" y="1478"/>
                </a:lnTo>
                <a:lnTo>
                  <a:pt x="4170" y="1476"/>
                </a:lnTo>
                <a:lnTo>
                  <a:pt x="4172" y="1476"/>
                </a:lnTo>
                <a:lnTo>
                  <a:pt x="4174" y="1474"/>
                </a:lnTo>
                <a:lnTo>
                  <a:pt x="4174" y="1474"/>
                </a:lnTo>
                <a:lnTo>
                  <a:pt x="4176" y="1474"/>
                </a:lnTo>
                <a:lnTo>
                  <a:pt x="4178" y="1472"/>
                </a:lnTo>
                <a:lnTo>
                  <a:pt x="4180" y="1470"/>
                </a:lnTo>
                <a:lnTo>
                  <a:pt x="4182" y="1470"/>
                </a:lnTo>
                <a:lnTo>
                  <a:pt x="4184" y="1468"/>
                </a:lnTo>
                <a:lnTo>
                  <a:pt x="4186" y="1468"/>
                </a:lnTo>
                <a:lnTo>
                  <a:pt x="4186" y="1466"/>
                </a:lnTo>
                <a:lnTo>
                  <a:pt x="4186" y="1463"/>
                </a:lnTo>
                <a:lnTo>
                  <a:pt x="4189" y="1463"/>
                </a:lnTo>
                <a:lnTo>
                  <a:pt x="4189" y="1463"/>
                </a:lnTo>
                <a:lnTo>
                  <a:pt x="4191" y="1461"/>
                </a:lnTo>
                <a:lnTo>
                  <a:pt x="4191" y="1461"/>
                </a:lnTo>
                <a:lnTo>
                  <a:pt x="4189" y="1461"/>
                </a:lnTo>
                <a:lnTo>
                  <a:pt x="4189" y="1459"/>
                </a:lnTo>
                <a:lnTo>
                  <a:pt x="4191" y="1459"/>
                </a:lnTo>
                <a:lnTo>
                  <a:pt x="4191" y="1457"/>
                </a:lnTo>
                <a:lnTo>
                  <a:pt x="4191" y="1457"/>
                </a:lnTo>
                <a:lnTo>
                  <a:pt x="4191" y="1459"/>
                </a:lnTo>
                <a:lnTo>
                  <a:pt x="4191" y="1459"/>
                </a:lnTo>
                <a:lnTo>
                  <a:pt x="4191" y="1459"/>
                </a:lnTo>
                <a:lnTo>
                  <a:pt x="4191" y="1457"/>
                </a:lnTo>
                <a:lnTo>
                  <a:pt x="4191" y="1457"/>
                </a:lnTo>
                <a:lnTo>
                  <a:pt x="4191" y="1453"/>
                </a:lnTo>
                <a:lnTo>
                  <a:pt x="4191" y="1453"/>
                </a:lnTo>
                <a:lnTo>
                  <a:pt x="4191" y="1449"/>
                </a:lnTo>
                <a:lnTo>
                  <a:pt x="4191" y="1447"/>
                </a:lnTo>
                <a:lnTo>
                  <a:pt x="4193" y="1447"/>
                </a:lnTo>
                <a:lnTo>
                  <a:pt x="4193" y="1449"/>
                </a:lnTo>
                <a:lnTo>
                  <a:pt x="4193" y="1449"/>
                </a:lnTo>
                <a:lnTo>
                  <a:pt x="4193" y="1447"/>
                </a:lnTo>
                <a:lnTo>
                  <a:pt x="4193" y="1445"/>
                </a:lnTo>
                <a:lnTo>
                  <a:pt x="4193" y="1443"/>
                </a:lnTo>
                <a:lnTo>
                  <a:pt x="4191" y="1440"/>
                </a:lnTo>
                <a:lnTo>
                  <a:pt x="4191" y="1440"/>
                </a:lnTo>
                <a:lnTo>
                  <a:pt x="4191" y="1436"/>
                </a:lnTo>
                <a:lnTo>
                  <a:pt x="4191" y="1434"/>
                </a:lnTo>
                <a:lnTo>
                  <a:pt x="4191" y="1432"/>
                </a:lnTo>
                <a:lnTo>
                  <a:pt x="4191" y="1432"/>
                </a:lnTo>
                <a:lnTo>
                  <a:pt x="4191" y="1430"/>
                </a:lnTo>
                <a:lnTo>
                  <a:pt x="4191" y="1428"/>
                </a:lnTo>
                <a:lnTo>
                  <a:pt x="4191" y="1428"/>
                </a:lnTo>
                <a:lnTo>
                  <a:pt x="4191" y="1426"/>
                </a:lnTo>
                <a:lnTo>
                  <a:pt x="4191" y="1426"/>
                </a:lnTo>
                <a:lnTo>
                  <a:pt x="4189" y="1424"/>
                </a:lnTo>
                <a:lnTo>
                  <a:pt x="4189" y="1422"/>
                </a:lnTo>
                <a:lnTo>
                  <a:pt x="4189" y="1417"/>
                </a:lnTo>
                <a:lnTo>
                  <a:pt x="4186" y="1417"/>
                </a:lnTo>
                <a:lnTo>
                  <a:pt x="4186" y="1413"/>
                </a:lnTo>
                <a:lnTo>
                  <a:pt x="4184" y="1411"/>
                </a:lnTo>
                <a:lnTo>
                  <a:pt x="4184" y="1409"/>
                </a:lnTo>
                <a:lnTo>
                  <a:pt x="4182" y="1409"/>
                </a:lnTo>
                <a:lnTo>
                  <a:pt x="4182" y="1407"/>
                </a:lnTo>
                <a:lnTo>
                  <a:pt x="4180" y="1405"/>
                </a:lnTo>
                <a:lnTo>
                  <a:pt x="4178" y="1403"/>
                </a:lnTo>
                <a:lnTo>
                  <a:pt x="4178" y="1401"/>
                </a:lnTo>
                <a:lnTo>
                  <a:pt x="4176" y="1401"/>
                </a:lnTo>
                <a:lnTo>
                  <a:pt x="4176" y="1399"/>
                </a:lnTo>
                <a:lnTo>
                  <a:pt x="4176" y="1399"/>
                </a:lnTo>
                <a:lnTo>
                  <a:pt x="4176" y="1399"/>
                </a:lnTo>
                <a:lnTo>
                  <a:pt x="4176" y="1399"/>
                </a:lnTo>
                <a:lnTo>
                  <a:pt x="4174" y="1396"/>
                </a:lnTo>
                <a:lnTo>
                  <a:pt x="4174" y="1396"/>
                </a:lnTo>
                <a:lnTo>
                  <a:pt x="4172" y="1394"/>
                </a:lnTo>
                <a:lnTo>
                  <a:pt x="4172" y="1394"/>
                </a:lnTo>
                <a:lnTo>
                  <a:pt x="4172" y="1394"/>
                </a:lnTo>
                <a:lnTo>
                  <a:pt x="4170" y="1394"/>
                </a:lnTo>
                <a:lnTo>
                  <a:pt x="4170" y="1394"/>
                </a:lnTo>
                <a:lnTo>
                  <a:pt x="4170" y="1394"/>
                </a:lnTo>
                <a:lnTo>
                  <a:pt x="4168" y="1392"/>
                </a:lnTo>
                <a:lnTo>
                  <a:pt x="4165" y="1390"/>
                </a:lnTo>
                <a:lnTo>
                  <a:pt x="4165" y="1390"/>
                </a:lnTo>
                <a:lnTo>
                  <a:pt x="4165" y="1390"/>
                </a:lnTo>
                <a:lnTo>
                  <a:pt x="4163" y="1388"/>
                </a:lnTo>
                <a:lnTo>
                  <a:pt x="4161" y="1386"/>
                </a:lnTo>
                <a:lnTo>
                  <a:pt x="4159" y="1384"/>
                </a:lnTo>
                <a:lnTo>
                  <a:pt x="4157" y="1382"/>
                </a:lnTo>
                <a:lnTo>
                  <a:pt x="4155" y="1380"/>
                </a:lnTo>
                <a:lnTo>
                  <a:pt x="4151" y="1375"/>
                </a:lnTo>
                <a:lnTo>
                  <a:pt x="4149" y="1373"/>
                </a:lnTo>
                <a:lnTo>
                  <a:pt x="4149" y="1373"/>
                </a:lnTo>
                <a:lnTo>
                  <a:pt x="4151" y="1373"/>
                </a:lnTo>
                <a:lnTo>
                  <a:pt x="4151" y="1371"/>
                </a:lnTo>
                <a:lnTo>
                  <a:pt x="4151" y="1371"/>
                </a:lnTo>
                <a:lnTo>
                  <a:pt x="4149" y="1369"/>
                </a:lnTo>
                <a:lnTo>
                  <a:pt x="4147" y="1367"/>
                </a:lnTo>
                <a:lnTo>
                  <a:pt x="4144" y="1367"/>
                </a:lnTo>
                <a:lnTo>
                  <a:pt x="4144" y="1365"/>
                </a:lnTo>
                <a:lnTo>
                  <a:pt x="4142" y="1363"/>
                </a:lnTo>
                <a:lnTo>
                  <a:pt x="4140" y="1361"/>
                </a:lnTo>
                <a:lnTo>
                  <a:pt x="4140" y="1361"/>
                </a:lnTo>
                <a:lnTo>
                  <a:pt x="4140" y="1359"/>
                </a:lnTo>
                <a:lnTo>
                  <a:pt x="4140" y="1359"/>
                </a:lnTo>
                <a:lnTo>
                  <a:pt x="4138" y="1357"/>
                </a:lnTo>
                <a:lnTo>
                  <a:pt x="4138" y="1354"/>
                </a:lnTo>
                <a:lnTo>
                  <a:pt x="4138" y="1352"/>
                </a:lnTo>
                <a:lnTo>
                  <a:pt x="4140" y="1350"/>
                </a:lnTo>
                <a:lnTo>
                  <a:pt x="4140" y="1350"/>
                </a:lnTo>
                <a:lnTo>
                  <a:pt x="4140" y="1348"/>
                </a:lnTo>
                <a:lnTo>
                  <a:pt x="4140" y="1346"/>
                </a:lnTo>
                <a:lnTo>
                  <a:pt x="4142" y="1342"/>
                </a:lnTo>
                <a:lnTo>
                  <a:pt x="4144" y="1340"/>
                </a:lnTo>
                <a:lnTo>
                  <a:pt x="4147" y="1340"/>
                </a:lnTo>
                <a:lnTo>
                  <a:pt x="4149" y="1338"/>
                </a:lnTo>
                <a:lnTo>
                  <a:pt x="4151" y="1336"/>
                </a:lnTo>
                <a:lnTo>
                  <a:pt x="4151" y="1334"/>
                </a:lnTo>
                <a:lnTo>
                  <a:pt x="4151" y="1331"/>
                </a:lnTo>
                <a:lnTo>
                  <a:pt x="4155" y="1329"/>
                </a:lnTo>
                <a:lnTo>
                  <a:pt x="4155" y="1327"/>
                </a:lnTo>
                <a:lnTo>
                  <a:pt x="4153" y="1325"/>
                </a:lnTo>
                <a:lnTo>
                  <a:pt x="4153" y="1325"/>
                </a:lnTo>
                <a:lnTo>
                  <a:pt x="4153" y="1325"/>
                </a:lnTo>
                <a:lnTo>
                  <a:pt x="4155" y="1325"/>
                </a:lnTo>
                <a:lnTo>
                  <a:pt x="4155" y="1325"/>
                </a:lnTo>
                <a:lnTo>
                  <a:pt x="4157" y="1325"/>
                </a:lnTo>
                <a:lnTo>
                  <a:pt x="4157" y="1325"/>
                </a:lnTo>
                <a:lnTo>
                  <a:pt x="4157" y="1325"/>
                </a:lnTo>
                <a:lnTo>
                  <a:pt x="4157" y="1325"/>
                </a:lnTo>
                <a:lnTo>
                  <a:pt x="4159" y="1325"/>
                </a:lnTo>
                <a:lnTo>
                  <a:pt x="4159" y="1325"/>
                </a:lnTo>
                <a:lnTo>
                  <a:pt x="4159" y="1325"/>
                </a:lnTo>
                <a:lnTo>
                  <a:pt x="4163" y="1325"/>
                </a:lnTo>
                <a:lnTo>
                  <a:pt x="4163" y="1323"/>
                </a:lnTo>
                <a:lnTo>
                  <a:pt x="4163" y="1323"/>
                </a:lnTo>
                <a:lnTo>
                  <a:pt x="4163" y="1321"/>
                </a:lnTo>
                <a:lnTo>
                  <a:pt x="4165" y="1321"/>
                </a:lnTo>
                <a:lnTo>
                  <a:pt x="4168" y="1319"/>
                </a:lnTo>
                <a:lnTo>
                  <a:pt x="4168" y="1319"/>
                </a:lnTo>
                <a:lnTo>
                  <a:pt x="4170" y="1319"/>
                </a:lnTo>
                <a:lnTo>
                  <a:pt x="4172" y="1319"/>
                </a:lnTo>
                <a:lnTo>
                  <a:pt x="4172" y="1317"/>
                </a:lnTo>
                <a:lnTo>
                  <a:pt x="4174" y="1317"/>
                </a:lnTo>
                <a:lnTo>
                  <a:pt x="4174" y="1317"/>
                </a:lnTo>
                <a:lnTo>
                  <a:pt x="4176" y="1317"/>
                </a:lnTo>
                <a:lnTo>
                  <a:pt x="4176" y="1317"/>
                </a:lnTo>
                <a:lnTo>
                  <a:pt x="4178" y="1315"/>
                </a:lnTo>
                <a:lnTo>
                  <a:pt x="4178" y="1315"/>
                </a:lnTo>
                <a:lnTo>
                  <a:pt x="4178" y="1315"/>
                </a:lnTo>
                <a:lnTo>
                  <a:pt x="4178" y="1317"/>
                </a:lnTo>
                <a:lnTo>
                  <a:pt x="4180" y="1317"/>
                </a:lnTo>
                <a:lnTo>
                  <a:pt x="4180" y="1315"/>
                </a:lnTo>
                <a:lnTo>
                  <a:pt x="4180" y="1315"/>
                </a:lnTo>
                <a:lnTo>
                  <a:pt x="4180" y="1313"/>
                </a:lnTo>
                <a:lnTo>
                  <a:pt x="4180" y="1313"/>
                </a:lnTo>
                <a:lnTo>
                  <a:pt x="4180" y="1313"/>
                </a:lnTo>
                <a:lnTo>
                  <a:pt x="4182" y="1313"/>
                </a:lnTo>
                <a:lnTo>
                  <a:pt x="4180" y="1313"/>
                </a:lnTo>
                <a:lnTo>
                  <a:pt x="4182" y="1315"/>
                </a:lnTo>
                <a:lnTo>
                  <a:pt x="4182" y="1315"/>
                </a:lnTo>
                <a:lnTo>
                  <a:pt x="4182" y="1315"/>
                </a:lnTo>
                <a:lnTo>
                  <a:pt x="4184" y="1317"/>
                </a:lnTo>
                <a:lnTo>
                  <a:pt x="4184" y="1317"/>
                </a:lnTo>
                <a:lnTo>
                  <a:pt x="4186" y="1317"/>
                </a:lnTo>
                <a:lnTo>
                  <a:pt x="4186" y="1317"/>
                </a:lnTo>
                <a:lnTo>
                  <a:pt x="4189" y="1317"/>
                </a:lnTo>
                <a:lnTo>
                  <a:pt x="4189" y="1317"/>
                </a:lnTo>
                <a:lnTo>
                  <a:pt x="4189" y="1319"/>
                </a:lnTo>
                <a:lnTo>
                  <a:pt x="4189" y="1319"/>
                </a:lnTo>
                <a:lnTo>
                  <a:pt x="4189" y="1319"/>
                </a:lnTo>
                <a:lnTo>
                  <a:pt x="4191" y="1319"/>
                </a:lnTo>
                <a:lnTo>
                  <a:pt x="4193" y="1319"/>
                </a:lnTo>
                <a:lnTo>
                  <a:pt x="4193" y="1319"/>
                </a:lnTo>
                <a:lnTo>
                  <a:pt x="4195" y="1317"/>
                </a:lnTo>
                <a:lnTo>
                  <a:pt x="4195" y="1315"/>
                </a:lnTo>
                <a:lnTo>
                  <a:pt x="4195" y="1315"/>
                </a:lnTo>
                <a:lnTo>
                  <a:pt x="4195" y="1315"/>
                </a:lnTo>
                <a:lnTo>
                  <a:pt x="4197" y="1317"/>
                </a:lnTo>
                <a:lnTo>
                  <a:pt x="4197" y="1317"/>
                </a:lnTo>
                <a:lnTo>
                  <a:pt x="4197" y="1317"/>
                </a:lnTo>
                <a:lnTo>
                  <a:pt x="4199" y="1319"/>
                </a:lnTo>
                <a:lnTo>
                  <a:pt x="4201" y="1319"/>
                </a:lnTo>
                <a:lnTo>
                  <a:pt x="4201" y="1319"/>
                </a:lnTo>
                <a:lnTo>
                  <a:pt x="4199" y="1321"/>
                </a:lnTo>
                <a:lnTo>
                  <a:pt x="4197" y="1321"/>
                </a:lnTo>
                <a:lnTo>
                  <a:pt x="4197" y="1323"/>
                </a:lnTo>
                <a:lnTo>
                  <a:pt x="4197" y="1325"/>
                </a:lnTo>
                <a:lnTo>
                  <a:pt x="4197" y="1327"/>
                </a:lnTo>
                <a:lnTo>
                  <a:pt x="4197" y="1327"/>
                </a:lnTo>
                <a:lnTo>
                  <a:pt x="4197" y="1327"/>
                </a:lnTo>
                <a:lnTo>
                  <a:pt x="4197" y="1329"/>
                </a:lnTo>
                <a:lnTo>
                  <a:pt x="4199" y="1329"/>
                </a:lnTo>
                <a:lnTo>
                  <a:pt x="4199" y="1331"/>
                </a:lnTo>
                <a:lnTo>
                  <a:pt x="4199" y="1334"/>
                </a:lnTo>
                <a:lnTo>
                  <a:pt x="4201" y="1334"/>
                </a:lnTo>
                <a:lnTo>
                  <a:pt x="4201" y="1334"/>
                </a:lnTo>
                <a:lnTo>
                  <a:pt x="4201" y="1334"/>
                </a:lnTo>
                <a:lnTo>
                  <a:pt x="4201" y="1334"/>
                </a:lnTo>
                <a:lnTo>
                  <a:pt x="4199" y="1334"/>
                </a:lnTo>
                <a:lnTo>
                  <a:pt x="4199" y="1336"/>
                </a:lnTo>
                <a:lnTo>
                  <a:pt x="4201" y="1336"/>
                </a:lnTo>
                <a:lnTo>
                  <a:pt x="4203" y="1336"/>
                </a:lnTo>
                <a:lnTo>
                  <a:pt x="4205" y="1336"/>
                </a:lnTo>
                <a:lnTo>
                  <a:pt x="4207" y="1336"/>
                </a:lnTo>
                <a:lnTo>
                  <a:pt x="4207" y="1334"/>
                </a:lnTo>
                <a:lnTo>
                  <a:pt x="4209" y="1334"/>
                </a:lnTo>
                <a:lnTo>
                  <a:pt x="4209" y="1334"/>
                </a:lnTo>
                <a:lnTo>
                  <a:pt x="4205" y="1329"/>
                </a:lnTo>
                <a:lnTo>
                  <a:pt x="4205" y="1329"/>
                </a:lnTo>
                <a:lnTo>
                  <a:pt x="4207" y="1329"/>
                </a:lnTo>
                <a:lnTo>
                  <a:pt x="4207" y="1329"/>
                </a:lnTo>
                <a:lnTo>
                  <a:pt x="4207" y="1327"/>
                </a:lnTo>
                <a:lnTo>
                  <a:pt x="4203" y="1327"/>
                </a:lnTo>
                <a:lnTo>
                  <a:pt x="4203" y="1325"/>
                </a:lnTo>
                <a:lnTo>
                  <a:pt x="4203" y="1325"/>
                </a:lnTo>
                <a:lnTo>
                  <a:pt x="4205" y="1323"/>
                </a:lnTo>
                <a:lnTo>
                  <a:pt x="4207" y="1323"/>
                </a:lnTo>
                <a:lnTo>
                  <a:pt x="4207" y="1321"/>
                </a:lnTo>
                <a:lnTo>
                  <a:pt x="4207" y="1321"/>
                </a:lnTo>
                <a:lnTo>
                  <a:pt x="4207" y="1321"/>
                </a:lnTo>
                <a:lnTo>
                  <a:pt x="4207" y="1321"/>
                </a:lnTo>
                <a:lnTo>
                  <a:pt x="4209" y="1323"/>
                </a:lnTo>
                <a:lnTo>
                  <a:pt x="4209" y="1323"/>
                </a:lnTo>
                <a:lnTo>
                  <a:pt x="4212" y="1321"/>
                </a:lnTo>
                <a:lnTo>
                  <a:pt x="4212" y="1319"/>
                </a:lnTo>
                <a:lnTo>
                  <a:pt x="4214" y="1319"/>
                </a:lnTo>
                <a:lnTo>
                  <a:pt x="4216" y="1319"/>
                </a:lnTo>
                <a:lnTo>
                  <a:pt x="4216" y="1317"/>
                </a:lnTo>
                <a:lnTo>
                  <a:pt x="4216" y="1317"/>
                </a:lnTo>
                <a:lnTo>
                  <a:pt x="4218" y="1319"/>
                </a:lnTo>
                <a:lnTo>
                  <a:pt x="4218" y="1319"/>
                </a:lnTo>
                <a:lnTo>
                  <a:pt x="4220" y="1319"/>
                </a:lnTo>
                <a:lnTo>
                  <a:pt x="4220" y="1319"/>
                </a:lnTo>
                <a:lnTo>
                  <a:pt x="4222" y="1317"/>
                </a:lnTo>
                <a:lnTo>
                  <a:pt x="4224" y="1317"/>
                </a:lnTo>
                <a:lnTo>
                  <a:pt x="4226" y="1317"/>
                </a:lnTo>
                <a:lnTo>
                  <a:pt x="4226" y="1315"/>
                </a:lnTo>
                <a:lnTo>
                  <a:pt x="4226" y="1315"/>
                </a:lnTo>
                <a:lnTo>
                  <a:pt x="4228" y="1315"/>
                </a:lnTo>
                <a:lnTo>
                  <a:pt x="4228" y="1315"/>
                </a:lnTo>
                <a:lnTo>
                  <a:pt x="4228" y="1315"/>
                </a:lnTo>
                <a:lnTo>
                  <a:pt x="4230" y="1313"/>
                </a:lnTo>
                <a:lnTo>
                  <a:pt x="4230" y="1313"/>
                </a:lnTo>
                <a:lnTo>
                  <a:pt x="4233" y="1313"/>
                </a:lnTo>
                <a:lnTo>
                  <a:pt x="4233" y="1315"/>
                </a:lnTo>
                <a:lnTo>
                  <a:pt x="4235" y="1315"/>
                </a:lnTo>
                <a:lnTo>
                  <a:pt x="4235" y="1315"/>
                </a:lnTo>
                <a:lnTo>
                  <a:pt x="4237" y="1313"/>
                </a:lnTo>
                <a:lnTo>
                  <a:pt x="4237" y="1310"/>
                </a:lnTo>
                <a:lnTo>
                  <a:pt x="4235" y="1310"/>
                </a:lnTo>
                <a:lnTo>
                  <a:pt x="4237" y="1310"/>
                </a:lnTo>
                <a:lnTo>
                  <a:pt x="4237" y="1310"/>
                </a:lnTo>
                <a:lnTo>
                  <a:pt x="4237" y="1310"/>
                </a:lnTo>
                <a:lnTo>
                  <a:pt x="4237" y="1313"/>
                </a:lnTo>
                <a:lnTo>
                  <a:pt x="4237" y="1313"/>
                </a:lnTo>
                <a:lnTo>
                  <a:pt x="4239" y="1315"/>
                </a:lnTo>
                <a:lnTo>
                  <a:pt x="4239" y="1313"/>
                </a:lnTo>
                <a:lnTo>
                  <a:pt x="4239" y="1313"/>
                </a:lnTo>
                <a:lnTo>
                  <a:pt x="4241" y="1313"/>
                </a:lnTo>
                <a:lnTo>
                  <a:pt x="4243" y="1310"/>
                </a:lnTo>
                <a:lnTo>
                  <a:pt x="4243" y="1313"/>
                </a:lnTo>
                <a:lnTo>
                  <a:pt x="4245" y="1313"/>
                </a:lnTo>
                <a:lnTo>
                  <a:pt x="4245" y="1310"/>
                </a:lnTo>
                <a:lnTo>
                  <a:pt x="4245" y="1308"/>
                </a:lnTo>
                <a:lnTo>
                  <a:pt x="4245" y="1306"/>
                </a:lnTo>
                <a:lnTo>
                  <a:pt x="4247" y="1308"/>
                </a:lnTo>
                <a:lnTo>
                  <a:pt x="4249" y="1308"/>
                </a:lnTo>
                <a:lnTo>
                  <a:pt x="4249" y="1308"/>
                </a:lnTo>
                <a:lnTo>
                  <a:pt x="4249" y="1308"/>
                </a:lnTo>
                <a:lnTo>
                  <a:pt x="4251" y="1308"/>
                </a:lnTo>
                <a:lnTo>
                  <a:pt x="4251" y="1306"/>
                </a:lnTo>
                <a:lnTo>
                  <a:pt x="4253" y="1306"/>
                </a:lnTo>
                <a:lnTo>
                  <a:pt x="4253" y="1306"/>
                </a:lnTo>
                <a:lnTo>
                  <a:pt x="4253" y="1304"/>
                </a:lnTo>
                <a:lnTo>
                  <a:pt x="4253" y="1304"/>
                </a:lnTo>
                <a:lnTo>
                  <a:pt x="4253" y="1302"/>
                </a:lnTo>
                <a:lnTo>
                  <a:pt x="4251" y="1300"/>
                </a:lnTo>
                <a:lnTo>
                  <a:pt x="4251" y="1300"/>
                </a:lnTo>
                <a:lnTo>
                  <a:pt x="4251" y="1298"/>
                </a:lnTo>
                <a:lnTo>
                  <a:pt x="4249" y="1298"/>
                </a:lnTo>
                <a:lnTo>
                  <a:pt x="4249" y="1298"/>
                </a:lnTo>
                <a:lnTo>
                  <a:pt x="4249" y="1296"/>
                </a:lnTo>
                <a:lnTo>
                  <a:pt x="4251" y="1296"/>
                </a:lnTo>
                <a:lnTo>
                  <a:pt x="4251" y="1296"/>
                </a:lnTo>
                <a:lnTo>
                  <a:pt x="4251" y="1294"/>
                </a:lnTo>
                <a:lnTo>
                  <a:pt x="4251" y="1294"/>
                </a:lnTo>
                <a:lnTo>
                  <a:pt x="4253" y="1294"/>
                </a:lnTo>
                <a:lnTo>
                  <a:pt x="4253" y="1294"/>
                </a:lnTo>
                <a:lnTo>
                  <a:pt x="4253" y="1296"/>
                </a:lnTo>
                <a:lnTo>
                  <a:pt x="4253" y="1296"/>
                </a:lnTo>
                <a:lnTo>
                  <a:pt x="4253" y="1298"/>
                </a:lnTo>
                <a:lnTo>
                  <a:pt x="4253" y="1298"/>
                </a:lnTo>
                <a:lnTo>
                  <a:pt x="4256" y="1300"/>
                </a:lnTo>
                <a:lnTo>
                  <a:pt x="4258" y="1302"/>
                </a:lnTo>
                <a:lnTo>
                  <a:pt x="4258" y="1302"/>
                </a:lnTo>
                <a:lnTo>
                  <a:pt x="4260" y="1302"/>
                </a:lnTo>
                <a:lnTo>
                  <a:pt x="4260" y="1302"/>
                </a:lnTo>
                <a:lnTo>
                  <a:pt x="4258" y="1304"/>
                </a:lnTo>
                <a:lnTo>
                  <a:pt x="4258" y="1304"/>
                </a:lnTo>
                <a:lnTo>
                  <a:pt x="4258" y="1304"/>
                </a:lnTo>
                <a:lnTo>
                  <a:pt x="4260" y="1304"/>
                </a:lnTo>
                <a:lnTo>
                  <a:pt x="4262" y="1304"/>
                </a:lnTo>
                <a:lnTo>
                  <a:pt x="4264" y="1306"/>
                </a:lnTo>
                <a:lnTo>
                  <a:pt x="4264" y="1306"/>
                </a:lnTo>
                <a:lnTo>
                  <a:pt x="4264" y="1304"/>
                </a:lnTo>
                <a:lnTo>
                  <a:pt x="4264" y="1304"/>
                </a:lnTo>
                <a:lnTo>
                  <a:pt x="4264" y="1304"/>
                </a:lnTo>
                <a:lnTo>
                  <a:pt x="4264" y="1304"/>
                </a:lnTo>
                <a:lnTo>
                  <a:pt x="4264" y="1302"/>
                </a:lnTo>
                <a:lnTo>
                  <a:pt x="4264" y="1302"/>
                </a:lnTo>
                <a:lnTo>
                  <a:pt x="4264" y="1302"/>
                </a:lnTo>
                <a:lnTo>
                  <a:pt x="4266" y="1302"/>
                </a:lnTo>
                <a:lnTo>
                  <a:pt x="4266" y="1302"/>
                </a:lnTo>
                <a:lnTo>
                  <a:pt x="4268" y="1302"/>
                </a:lnTo>
                <a:lnTo>
                  <a:pt x="4268" y="1300"/>
                </a:lnTo>
                <a:lnTo>
                  <a:pt x="4268" y="1300"/>
                </a:lnTo>
                <a:lnTo>
                  <a:pt x="4268" y="1300"/>
                </a:lnTo>
                <a:lnTo>
                  <a:pt x="4268" y="1298"/>
                </a:lnTo>
                <a:lnTo>
                  <a:pt x="4270" y="1300"/>
                </a:lnTo>
                <a:lnTo>
                  <a:pt x="4270" y="1300"/>
                </a:lnTo>
                <a:lnTo>
                  <a:pt x="4272" y="1300"/>
                </a:lnTo>
                <a:lnTo>
                  <a:pt x="4272" y="1300"/>
                </a:lnTo>
                <a:lnTo>
                  <a:pt x="4272" y="1300"/>
                </a:lnTo>
                <a:lnTo>
                  <a:pt x="4274" y="1300"/>
                </a:lnTo>
                <a:lnTo>
                  <a:pt x="4274" y="1298"/>
                </a:lnTo>
                <a:lnTo>
                  <a:pt x="4277" y="1298"/>
                </a:lnTo>
                <a:lnTo>
                  <a:pt x="4279" y="1298"/>
                </a:lnTo>
                <a:lnTo>
                  <a:pt x="4279" y="1300"/>
                </a:lnTo>
                <a:lnTo>
                  <a:pt x="4281" y="1300"/>
                </a:lnTo>
                <a:lnTo>
                  <a:pt x="4281" y="1298"/>
                </a:lnTo>
                <a:lnTo>
                  <a:pt x="4283" y="1298"/>
                </a:lnTo>
                <a:lnTo>
                  <a:pt x="4283" y="1298"/>
                </a:lnTo>
                <a:lnTo>
                  <a:pt x="4285" y="1298"/>
                </a:lnTo>
                <a:lnTo>
                  <a:pt x="4287" y="1298"/>
                </a:lnTo>
                <a:lnTo>
                  <a:pt x="4289" y="1298"/>
                </a:lnTo>
                <a:lnTo>
                  <a:pt x="4291" y="1298"/>
                </a:lnTo>
                <a:lnTo>
                  <a:pt x="4291" y="1296"/>
                </a:lnTo>
                <a:lnTo>
                  <a:pt x="4291" y="1296"/>
                </a:lnTo>
                <a:lnTo>
                  <a:pt x="4291" y="1296"/>
                </a:lnTo>
                <a:lnTo>
                  <a:pt x="4293" y="1296"/>
                </a:lnTo>
                <a:lnTo>
                  <a:pt x="4295" y="1296"/>
                </a:lnTo>
                <a:lnTo>
                  <a:pt x="4295" y="1296"/>
                </a:lnTo>
                <a:lnTo>
                  <a:pt x="4295" y="1292"/>
                </a:lnTo>
                <a:lnTo>
                  <a:pt x="4297" y="1292"/>
                </a:lnTo>
                <a:lnTo>
                  <a:pt x="4297" y="1292"/>
                </a:lnTo>
                <a:lnTo>
                  <a:pt x="4297" y="1292"/>
                </a:lnTo>
                <a:lnTo>
                  <a:pt x="4297" y="1289"/>
                </a:lnTo>
                <a:lnTo>
                  <a:pt x="4297" y="1289"/>
                </a:lnTo>
                <a:lnTo>
                  <a:pt x="4300" y="1289"/>
                </a:lnTo>
                <a:lnTo>
                  <a:pt x="4300" y="1289"/>
                </a:lnTo>
                <a:lnTo>
                  <a:pt x="4302" y="1287"/>
                </a:lnTo>
                <a:lnTo>
                  <a:pt x="4302" y="1285"/>
                </a:lnTo>
                <a:lnTo>
                  <a:pt x="4304" y="1285"/>
                </a:lnTo>
                <a:lnTo>
                  <a:pt x="4304" y="1287"/>
                </a:lnTo>
                <a:lnTo>
                  <a:pt x="4306" y="1285"/>
                </a:lnTo>
                <a:lnTo>
                  <a:pt x="4306" y="1285"/>
                </a:lnTo>
                <a:lnTo>
                  <a:pt x="4308" y="1285"/>
                </a:lnTo>
                <a:lnTo>
                  <a:pt x="4308" y="1285"/>
                </a:lnTo>
                <a:lnTo>
                  <a:pt x="4308" y="1285"/>
                </a:lnTo>
                <a:lnTo>
                  <a:pt x="4308" y="1285"/>
                </a:lnTo>
                <a:lnTo>
                  <a:pt x="4308" y="1285"/>
                </a:lnTo>
                <a:lnTo>
                  <a:pt x="4310" y="1283"/>
                </a:lnTo>
                <a:lnTo>
                  <a:pt x="4310" y="1283"/>
                </a:lnTo>
                <a:lnTo>
                  <a:pt x="4308" y="1283"/>
                </a:lnTo>
                <a:lnTo>
                  <a:pt x="4310" y="1283"/>
                </a:lnTo>
                <a:lnTo>
                  <a:pt x="4312" y="1283"/>
                </a:lnTo>
                <a:lnTo>
                  <a:pt x="4312" y="1283"/>
                </a:lnTo>
                <a:lnTo>
                  <a:pt x="4312" y="1281"/>
                </a:lnTo>
                <a:lnTo>
                  <a:pt x="4314" y="1279"/>
                </a:lnTo>
                <a:lnTo>
                  <a:pt x="4314" y="1279"/>
                </a:lnTo>
                <a:lnTo>
                  <a:pt x="4316" y="1279"/>
                </a:lnTo>
                <a:lnTo>
                  <a:pt x="4318" y="1277"/>
                </a:lnTo>
                <a:lnTo>
                  <a:pt x="4318" y="1275"/>
                </a:lnTo>
                <a:lnTo>
                  <a:pt x="4318" y="1275"/>
                </a:lnTo>
                <a:lnTo>
                  <a:pt x="4316" y="1275"/>
                </a:lnTo>
                <a:lnTo>
                  <a:pt x="4314" y="1273"/>
                </a:lnTo>
                <a:lnTo>
                  <a:pt x="4314" y="1273"/>
                </a:lnTo>
                <a:lnTo>
                  <a:pt x="4316" y="1273"/>
                </a:lnTo>
                <a:lnTo>
                  <a:pt x="4316" y="1273"/>
                </a:lnTo>
                <a:lnTo>
                  <a:pt x="4316" y="1273"/>
                </a:lnTo>
                <a:lnTo>
                  <a:pt x="4318" y="1271"/>
                </a:lnTo>
                <a:lnTo>
                  <a:pt x="4318" y="1271"/>
                </a:lnTo>
                <a:lnTo>
                  <a:pt x="4321" y="1271"/>
                </a:lnTo>
                <a:lnTo>
                  <a:pt x="4321" y="1271"/>
                </a:lnTo>
                <a:lnTo>
                  <a:pt x="4323" y="1271"/>
                </a:lnTo>
                <a:lnTo>
                  <a:pt x="4325" y="1271"/>
                </a:lnTo>
                <a:lnTo>
                  <a:pt x="4327" y="1271"/>
                </a:lnTo>
                <a:lnTo>
                  <a:pt x="4327" y="1269"/>
                </a:lnTo>
                <a:lnTo>
                  <a:pt x="4327" y="1269"/>
                </a:lnTo>
                <a:lnTo>
                  <a:pt x="4327" y="1269"/>
                </a:lnTo>
                <a:lnTo>
                  <a:pt x="4327" y="1266"/>
                </a:lnTo>
                <a:lnTo>
                  <a:pt x="4327" y="1266"/>
                </a:lnTo>
                <a:lnTo>
                  <a:pt x="4329" y="1266"/>
                </a:lnTo>
                <a:lnTo>
                  <a:pt x="4331" y="1266"/>
                </a:lnTo>
                <a:lnTo>
                  <a:pt x="4331" y="1264"/>
                </a:lnTo>
                <a:lnTo>
                  <a:pt x="4331" y="1262"/>
                </a:lnTo>
                <a:lnTo>
                  <a:pt x="4331" y="1262"/>
                </a:lnTo>
                <a:lnTo>
                  <a:pt x="4333" y="1262"/>
                </a:lnTo>
                <a:lnTo>
                  <a:pt x="4335" y="1262"/>
                </a:lnTo>
                <a:lnTo>
                  <a:pt x="4335" y="1262"/>
                </a:lnTo>
                <a:lnTo>
                  <a:pt x="4335" y="1260"/>
                </a:lnTo>
                <a:lnTo>
                  <a:pt x="4333" y="1260"/>
                </a:lnTo>
                <a:lnTo>
                  <a:pt x="4333" y="1258"/>
                </a:lnTo>
                <a:lnTo>
                  <a:pt x="4335" y="1258"/>
                </a:lnTo>
                <a:lnTo>
                  <a:pt x="4335" y="1258"/>
                </a:lnTo>
                <a:lnTo>
                  <a:pt x="4337" y="1258"/>
                </a:lnTo>
                <a:lnTo>
                  <a:pt x="4337" y="1258"/>
                </a:lnTo>
                <a:lnTo>
                  <a:pt x="4339" y="1258"/>
                </a:lnTo>
                <a:lnTo>
                  <a:pt x="4339" y="1260"/>
                </a:lnTo>
                <a:lnTo>
                  <a:pt x="4341" y="1258"/>
                </a:lnTo>
                <a:lnTo>
                  <a:pt x="4341" y="1258"/>
                </a:lnTo>
                <a:lnTo>
                  <a:pt x="4339" y="1256"/>
                </a:lnTo>
                <a:lnTo>
                  <a:pt x="4339" y="1254"/>
                </a:lnTo>
                <a:lnTo>
                  <a:pt x="4341" y="1252"/>
                </a:lnTo>
                <a:lnTo>
                  <a:pt x="4341" y="1250"/>
                </a:lnTo>
                <a:lnTo>
                  <a:pt x="4341" y="1250"/>
                </a:lnTo>
                <a:lnTo>
                  <a:pt x="4339" y="1250"/>
                </a:lnTo>
                <a:lnTo>
                  <a:pt x="4337" y="1250"/>
                </a:lnTo>
                <a:lnTo>
                  <a:pt x="4337" y="1250"/>
                </a:lnTo>
                <a:lnTo>
                  <a:pt x="4335" y="1250"/>
                </a:lnTo>
                <a:lnTo>
                  <a:pt x="4333" y="1248"/>
                </a:lnTo>
                <a:lnTo>
                  <a:pt x="4335" y="1248"/>
                </a:lnTo>
                <a:lnTo>
                  <a:pt x="4335" y="1248"/>
                </a:lnTo>
                <a:lnTo>
                  <a:pt x="4337" y="1250"/>
                </a:lnTo>
                <a:lnTo>
                  <a:pt x="4339" y="1250"/>
                </a:lnTo>
                <a:lnTo>
                  <a:pt x="4339" y="1248"/>
                </a:lnTo>
                <a:lnTo>
                  <a:pt x="4341" y="1245"/>
                </a:lnTo>
                <a:lnTo>
                  <a:pt x="4344" y="1245"/>
                </a:lnTo>
                <a:lnTo>
                  <a:pt x="4344" y="1243"/>
                </a:lnTo>
                <a:lnTo>
                  <a:pt x="4344" y="1243"/>
                </a:lnTo>
                <a:lnTo>
                  <a:pt x="4344" y="1243"/>
                </a:lnTo>
                <a:lnTo>
                  <a:pt x="4344" y="1243"/>
                </a:lnTo>
                <a:lnTo>
                  <a:pt x="4344" y="1241"/>
                </a:lnTo>
                <a:lnTo>
                  <a:pt x="4341" y="1239"/>
                </a:lnTo>
                <a:lnTo>
                  <a:pt x="4341" y="1239"/>
                </a:lnTo>
                <a:lnTo>
                  <a:pt x="4341" y="1239"/>
                </a:lnTo>
                <a:lnTo>
                  <a:pt x="4339" y="1239"/>
                </a:lnTo>
                <a:lnTo>
                  <a:pt x="4339" y="1237"/>
                </a:lnTo>
                <a:lnTo>
                  <a:pt x="4341" y="1237"/>
                </a:lnTo>
                <a:lnTo>
                  <a:pt x="4341" y="1239"/>
                </a:lnTo>
                <a:lnTo>
                  <a:pt x="4344" y="1237"/>
                </a:lnTo>
                <a:lnTo>
                  <a:pt x="4344" y="1237"/>
                </a:lnTo>
                <a:lnTo>
                  <a:pt x="4344" y="1237"/>
                </a:lnTo>
                <a:lnTo>
                  <a:pt x="4344" y="1237"/>
                </a:lnTo>
                <a:lnTo>
                  <a:pt x="4344" y="1237"/>
                </a:lnTo>
                <a:lnTo>
                  <a:pt x="4344" y="1239"/>
                </a:lnTo>
                <a:lnTo>
                  <a:pt x="4344" y="1239"/>
                </a:lnTo>
                <a:lnTo>
                  <a:pt x="4344" y="1239"/>
                </a:lnTo>
                <a:lnTo>
                  <a:pt x="4346" y="1241"/>
                </a:lnTo>
                <a:lnTo>
                  <a:pt x="4348" y="1239"/>
                </a:lnTo>
                <a:lnTo>
                  <a:pt x="4348" y="1239"/>
                </a:lnTo>
                <a:lnTo>
                  <a:pt x="4348" y="1237"/>
                </a:lnTo>
                <a:lnTo>
                  <a:pt x="4348" y="1235"/>
                </a:lnTo>
                <a:lnTo>
                  <a:pt x="4350" y="1233"/>
                </a:lnTo>
                <a:lnTo>
                  <a:pt x="4352" y="1231"/>
                </a:lnTo>
                <a:lnTo>
                  <a:pt x="4352" y="1231"/>
                </a:lnTo>
                <a:lnTo>
                  <a:pt x="4354" y="1229"/>
                </a:lnTo>
                <a:lnTo>
                  <a:pt x="4354" y="1229"/>
                </a:lnTo>
                <a:lnTo>
                  <a:pt x="4356" y="1227"/>
                </a:lnTo>
                <a:lnTo>
                  <a:pt x="4354" y="1224"/>
                </a:lnTo>
                <a:lnTo>
                  <a:pt x="4356" y="1224"/>
                </a:lnTo>
                <a:lnTo>
                  <a:pt x="4356" y="1222"/>
                </a:lnTo>
                <a:lnTo>
                  <a:pt x="4356" y="1222"/>
                </a:lnTo>
                <a:lnTo>
                  <a:pt x="4358" y="1220"/>
                </a:lnTo>
                <a:lnTo>
                  <a:pt x="4358" y="1220"/>
                </a:lnTo>
                <a:lnTo>
                  <a:pt x="4358" y="1218"/>
                </a:lnTo>
                <a:lnTo>
                  <a:pt x="4356" y="1218"/>
                </a:lnTo>
                <a:lnTo>
                  <a:pt x="4358" y="1218"/>
                </a:lnTo>
                <a:lnTo>
                  <a:pt x="4358" y="1218"/>
                </a:lnTo>
                <a:lnTo>
                  <a:pt x="4360" y="1218"/>
                </a:lnTo>
                <a:lnTo>
                  <a:pt x="4360" y="1216"/>
                </a:lnTo>
                <a:lnTo>
                  <a:pt x="4362" y="1214"/>
                </a:lnTo>
                <a:lnTo>
                  <a:pt x="4362" y="1214"/>
                </a:lnTo>
                <a:lnTo>
                  <a:pt x="4365" y="1214"/>
                </a:lnTo>
                <a:lnTo>
                  <a:pt x="4365" y="1216"/>
                </a:lnTo>
                <a:lnTo>
                  <a:pt x="4367" y="1214"/>
                </a:lnTo>
                <a:lnTo>
                  <a:pt x="4369" y="1214"/>
                </a:lnTo>
                <a:lnTo>
                  <a:pt x="4369" y="1214"/>
                </a:lnTo>
                <a:lnTo>
                  <a:pt x="4369" y="1212"/>
                </a:lnTo>
                <a:lnTo>
                  <a:pt x="4369" y="1210"/>
                </a:lnTo>
                <a:lnTo>
                  <a:pt x="4367" y="1208"/>
                </a:lnTo>
                <a:lnTo>
                  <a:pt x="4369" y="1208"/>
                </a:lnTo>
                <a:lnTo>
                  <a:pt x="4369" y="1208"/>
                </a:lnTo>
                <a:lnTo>
                  <a:pt x="4371" y="1206"/>
                </a:lnTo>
                <a:lnTo>
                  <a:pt x="4371" y="1206"/>
                </a:lnTo>
                <a:lnTo>
                  <a:pt x="4369" y="1204"/>
                </a:lnTo>
                <a:lnTo>
                  <a:pt x="4371" y="1204"/>
                </a:lnTo>
                <a:lnTo>
                  <a:pt x="4371" y="1204"/>
                </a:lnTo>
                <a:lnTo>
                  <a:pt x="4371" y="1204"/>
                </a:lnTo>
                <a:lnTo>
                  <a:pt x="4369" y="1201"/>
                </a:lnTo>
                <a:lnTo>
                  <a:pt x="4367" y="1201"/>
                </a:lnTo>
                <a:lnTo>
                  <a:pt x="4369" y="1199"/>
                </a:lnTo>
                <a:lnTo>
                  <a:pt x="4369" y="1199"/>
                </a:lnTo>
                <a:lnTo>
                  <a:pt x="4371" y="1199"/>
                </a:lnTo>
                <a:lnTo>
                  <a:pt x="4371" y="1199"/>
                </a:lnTo>
                <a:lnTo>
                  <a:pt x="4373" y="1199"/>
                </a:lnTo>
                <a:lnTo>
                  <a:pt x="4373" y="1201"/>
                </a:lnTo>
                <a:lnTo>
                  <a:pt x="4373" y="1201"/>
                </a:lnTo>
                <a:lnTo>
                  <a:pt x="4375" y="1195"/>
                </a:lnTo>
                <a:lnTo>
                  <a:pt x="4375" y="1193"/>
                </a:lnTo>
                <a:lnTo>
                  <a:pt x="4373" y="1193"/>
                </a:lnTo>
                <a:lnTo>
                  <a:pt x="4373" y="1193"/>
                </a:lnTo>
                <a:lnTo>
                  <a:pt x="4371" y="1195"/>
                </a:lnTo>
                <a:lnTo>
                  <a:pt x="4369" y="1195"/>
                </a:lnTo>
                <a:lnTo>
                  <a:pt x="4369" y="1195"/>
                </a:lnTo>
                <a:lnTo>
                  <a:pt x="4371" y="1193"/>
                </a:lnTo>
                <a:lnTo>
                  <a:pt x="4373" y="1191"/>
                </a:lnTo>
                <a:lnTo>
                  <a:pt x="4377" y="1189"/>
                </a:lnTo>
                <a:lnTo>
                  <a:pt x="4375" y="1189"/>
                </a:lnTo>
                <a:lnTo>
                  <a:pt x="4375" y="1189"/>
                </a:lnTo>
                <a:lnTo>
                  <a:pt x="4373" y="1189"/>
                </a:lnTo>
                <a:lnTo>
                  <a:pt x="4371" y="1187"/>
                </a:lnTo>
                <a:lnTo>
                  <a:pt x="4367" y="1185"/>
                </a:lnTo>
                <a:lnTo>
                  <a:pt x="4367" y="1183"/>
                </a:lnTo>
                <a:lnTo>
                  <a:pt x="4365" y="1183"/>
                </a:lnTo>
                <a:lnTo>
                  <a:pt x="4362" y="1183"/>
                </a:lnTo>
                <a:lnTo>
                  <a:pt x="4358" y="1185"/>
                </a:lnTo>
                <a:lnTo>
                  <a:pt x="4356" y="1185"/>
                </a:lnTo>
                <a:lnTo>
                  <a:pt x="4354" y="1183"/>
                </a:lnTo>
                <a:lnTo>
                  <a:pt x="4352" y="1183"/>
                </a:lnTo>
                <a:lnTo>
                  <a:pt x="4350" y="1183"/>
                </a:lnTo>
                <a:lnTo>
                  <a:pt x="4350" y="1183"/>
                </a:lnTo>
                <a:lnTo>
                  <a:pt x="4350" y="1183"/>
                </a:lnTo>
                <a:lnTo>
                  <a:pt x="4350" y="1183"/>
                </a:lnTo>
                <a:lnTo>
                  <a:pt x="4352" y="1180"/>
                </a:lnTo>
                <a:lnTo>
                  <a:pt x="4356" y="1180"/>
                </a:lnTo>
                <a:lnTo>
                  <a:pt x="4358" y="1183"/>
                </a:lnTo>
                <a:lnTo>
                  <a:pt x="4358" y="1180"/>
                </a:lnTo>
                <a:lnTo>
                  <a:pt x="4360" y="1180"/>
                </a:lnTo>
                <a:lnTo>
                  <a:pt x="4360" y="1178"/>
                </a:lnTo>
                <a:lnTo>
                  <a:pt x="4365" y="1176"/>
                </a:lnTo>
                <a:lnTo>
                  <a:pt x="4367" y="1174"/>
                </a:lnTo>
                <a:lnTo>
                  <a:pt x="4369" y="1174"/>
                </a:lnTo>
                <a:lnTo>
                  <a:pt x="4371" y="1174"/>
                </a:lnTo>
                <a:lnTo>
                  <a:pt x="4371" y="1174"/>
                </a:lnTo>
                <a:lnTo>
                  <a:pt x="4373" y="1172"/>
                </a:lnTo>
                <a:lnTo>
                  <a:pt x="4373" y="1170"/>
                </a:lnTo>
                <a:lnTo>
                  <a:pt x="4373" y="1170"/>
                </a:lnTo>
                <a:lnTo>
                  <a:pt x="4371" y="1166"/>
                </a:lnTo>
                <a:lnTo>
                  <a:pt x="4367" y="1164"/>
                </a:lnTo>
                <a:lnTo>
                  <a:pt x="4365" y="1162"/>
                </a:lnTo>
                <a:lnTo>
                  <a:pt x="4362" y="1160"/>
                </a:lnTo>
                <a:lnTo>
                  <a:pt x="4360" y="1160"/>
                </a:lnTo>
                <a:lnTo>
                  <a:pt x="4358" y="1160"/>
                </a:lnTo>
                <a:lnTo>
                  <a:pt x="4356" y="1157"/>
                </a:lnTo>
                <a:lnTo>
                  <a:pt x="4356" y="1155"/>
                </a:lnTo>
                <a:lnTo>
                  <a:pt x="4354" y="1155"/>
                </a:lnTo>
                <a:lnTo>
                  <a:pt x="4352" y="1157"/>
                </a:lnTo>
                <a:lnTo>
                  <a:pt x="4350" y="1157"/>
                </a:lnTo>
                <a:lnTo>
                  <a:pt x="4346" y="1157"/>
                </a:lnTo>
                <a:lnTo>
                  <a:pt x="4348" y="1155"/>
                </a:lnTo>
                <a:lnTo>
                  <a:pt x="4348" y="1155"/>
                </a:lnTo>
                <a:lnTo>
                  <a:pt x="4350" y="1155"/>
                </a:lnTo>
                <a:lnTo>
                  <a:pt x="4354" y="1153"/>
                </a:lnTo>
                <a:lnTo>
                  <a:pt x="4356" y="1155"/>
                </a:lnTo>
                <a:lnTo>
                  <a:pt x="4358" y="1155"/>
                </a:lnTo>
                <a:lnTo>
                  <a:pt x="4360" y="1157"/>
                </a:lnTo>
                <a:lnTo>
                  <a:pt x="4362" y="1157"/>
                </a:lnTo>
                <a:lnTo>
                  <a:pt x="4365" y="1157"/>
                </a:lnTo>
                <a:lnTo>
                  <a:pt x="4367" y="1157"/>
                </a:lnTo>
                <a:lnTo>
                  <a:pt x="4371" y="1160"/>
                </a:lnTo>
                <a:lnTo>
                  <a:pt x="4371" y="1160"/>
                </a:lnTo>
                <a:lnTo>
                  <a:pt x="4373" y="1160"/>
                </a:lnTo>
                <a:lnTo>
                  <a:pt x="4373" y="1160"/>
                </a:lnTo>
                <a:lnTo>
                  <a:pt x="4373" y="1157"/>
                </a:lnTo>
                <a:lnTo>
                  <a:pt x="4371" y="1155"/>
                </a:lnTo>
                <a:lnTo>
                  <a:pt x="4371" y="1155"/>
                </a:lnTo>
                <a:lnTo>
                  <a:pt x="4369" y="1153"/>
                </a:lnTo>
                <a:lnTo>
                  <a:pt x="4367" y="1153"/>
                </a:lnTo>
                <a:lnTo>
                  <a:pt x="4367" y="1153"/>
                </a:lnTo>
                <a:lnTo>
                  <a:pt x="4367" y="1149"/>
                </a:lnTo>
                <a:lnTo>
                  <a:pt x="4367" y="1149"/>
                </a:lnTo>
                <a:lnTo>
                  <a:pt x="4365" y="1149"/>
                </a:lnTo>
                <a:lnTo>
                  <a:pt x="4360" y="1147"/>
                </a:lnTo>
                <a:lnTo>
                  <a:pt x="4358" y="1145"/>
                </a:lnTo>
                <a:lnTo>
                  <a:pt x="4358" y="1143"/>
                </a:lnTo>
                <a:lnTo>
                  <a:pt x="4358" y="1143"/>
                </a:lnTo>
                <a:lnTo>
                  <a:pt x="4358" y="1139"/>
                </a:lnTo>
                <a:lnTo>
                  <a:pt x="4356" y="1136"/>
                </a:lnTo>
                <a:lnTo>
                  <a:pt x="4356" y="1132"/>
                </a:lnTo>
                <a:lnTo>
                  <a:pt x="4354" y="1130"/>
                </a:lnTo>
                <a:lnTo>
                  <a:pt x="4354" y="1128"/>
                </a:lnTo>
                <a:lnTo>
                  <a:pt x="4352" y="1126"/>
                </a:lnTo>
                <a:lnTo>
                  <a:pt x="4350" y="1122"/>
                </a:lnTo>
                <a:lnTo>
                  <a:pt x="4350" y="1120"/>
                </a:lnTo>
                <a:lnTo>
                  <a:pt x="4350" y="1118"/>
                </a:lnTo>
                <a:lnTo>
                  <a:pt x="4346" y="1115"/>
                </a:lnTo>
                <a:lnTo>
                  <a:pt x="4344" y="1115"/>
                </a:lnTo>
                <a:lnTo>
                  <a:pt x="4339" y="1113"/>
                </a:lnTo>
                <a:lnTo>
                  <a:pt x="4337" y="1111"/>
                </a:lnTo>
                <a:lnTo>
                  <a:pt x="4337" y="1111"/>
                </a:lnTo>
                <a:lnTo>
                  <a:pt x="4335" y="1111"/>
                </a:lnTo>
                <a:lnTo>
                  <a:pt x="4333" y="1109"/>
                </a:lnTo>
                <a:lnTo>
                  <a:pt x="4335" y="1107"/>
                </a:lnTo>
                <a:lnTo>
                  <a:pt x="4337" y="1105"/>
                </a:lnTo>
                <a:lnTo>
                  <a:pt x="4337" y="1103"/>
                </a:lnTo>
                <a:lnTo>
                  <a:pt x="4339" y="1101"/>
                </a:lnTo>
                <a:lnTo>
                  <a:pt x="4341" y="1101"/>
                </a:lnTo>
                <a:lnTo>
                  <a:pt x="4341" y="1099"/>
                </a:lnTo>
                <a:lnTo>
                  <a:pt x="4344" y="1097"/>
                </a:lnTo>
                <a:lnTo>
                  <a:pt x="4344" y="1097"/>
                </a:lnTo>
                <a:lnTo>
                  <a:pt x="4346" y="1097"/>
                </a:lnTo>
                <a:lnTo>
                  <a:pt x="4346" y="1095"/>
                </a:lnTo>
                <a:lnTo>
                  <a:pt x="4346" y="1095"/>
                </a:lnTo>
                <a:lnTo>
                  <a:pt x="4348" y="1092"/>
                </a:lnTo>
                <a:lnTo>
                  <a:pt x="4350" y="1092"/>
                </a:lnTo>
                <a:lnTo>
                  <a:pt x="4350" y="1092"/>
                </a:lnTo>
                <a:lnTo>
                  <a:pt x="4350" y="1090"/>
                </a:lnTo>
                <a:lnTo>
                  <a:pt x="4348" y="1090"/>
                </a:lnTo>
                <a:lnTo>
                  <a:pt x="4348" y="1088"/>
                </a:lnTo>
                <a:lnTo>
                  <a:pt x="4348" y="1088"/>
                </a:lnTo>
                <a:lnTo>
                  <a:pt x="4350" y="1088"/>
                </a:lnTo>
                <a:lnTo>
                  <a:pt x="4350" y="1088"/>
                </a:lnTo>
                <a:lnTo>
                  <a:pt x="4352" y="1088"/>
                </a:lnTo>
                <a:lnTo>
                  <a:pt x="4352" y="1088"/>
                </a:lnTo>
                <a:lnTo>
                  <a:pt x="4352" y="1090"/>
                </a:lnTo>
                <a:lnTo>
                  <a:pt x="4352" y="1090"/>
                </a:lnTo>
                <a:lnTo>
                  <a:pt x="4352" y="1090"/>
                </a:lnTo>
                <a:lnTo>
                  <a:pt x="4354" y="1090"/>
                </a:lnTo>
                <a:lnTo>
                  <a:pt x="4356" y="1088"/>
                </a:lnTo>
                <a:lnTo>
                  <a:pt x="4356" y="1088"/>
                </a:lnTo>
                <a:lnTo>
                  <a:pt x="4356" y="1086"/>
                </a:lnTo>
                <a:lnTo>
                  <a:pt x="4356" y="1084"/>
                </a:lnTo>
                <a:lnTo>
                  <a:pt x="4358" y="1084"/>
                </a:lnTo>
                <a:lnTo>
                  <a:pt x="4358" y="1084"/>
                </a:lnTo>
                <a:lnTo>
                  <a:pt x="4358" y="1084"/>
                </a:lnTo>
                <a:lnTo>
                  <a:pt x="4358" y="1084"/>
                </a:lnTo>
                <a:lnTo>
                  <a:pt x="4358" y="1082"/>
                </a:lnTo>
                <a:lnTo>
                  <a:pt x="4358" y="1082"/>
                </a:lnTo>
                <a:lnTo>
                  <a:pt x="4358" y="1080"/>
                </a:lnTo>
                <a:lnTo>
                  <a:pt x="4358" y="1080"/>
                </a:lnTo>
                <a:lnTo>
                  <a:pt x="4360" y="1082"/>
                </a:lnTo>
                <a:lnTo>
                  <a:pt x="4362" y="1082"/>
                </a:lnTo>
                <a:lnTo>
                  <a:pt x="4362" y="1080"/>
                </a:lnTo>
                <a:lnTo>
                  <a:pt x="4367" y="1080"/>
                </a:lnTo>
                <a:lnTo>
                  <a:pt x="4371" y="1078"/>
                </a:lnTo>
                <a:lnTo>
                  <a:pt x="4375" y="1076"/>
                </a:lnTo>
                <a:lnTo>
                  <a:pt x="4375" y="1076"/>
                </a:lnTo>
                <a:lnTo>
                  <a:pt x="4377" y="1076"/>
                </a:lnTo>
                <a:lnTo>
                  <a:pt x="4377" y="1076"/>
                </a:lnTo>
                <a:lnTo>
                  <a:pt x="4379" y="1076"/>
                </a:lnTo>
                <a:lnTo>
                  <a:pt x="4379" y="1078"/>
                </a:lnTo>
                <a:lnTo>
                  <a:pt x="4379" y="1078"/>
                </a:lnTo>
                <a:lnTo>
                  <a:pt x="4379" y="1078"/>
                </a:lnTo>
                <a:lnTo>
                  <a:pt x="4381" y="1076"/>
                </a:lnTo>
                <a:lnTo>
                  <a:pt x="4383" y="1076"/>
                </a:lnTo>
                <a:lnTo>
                  <a:pt x="4383" y="1076"/>
                </a:lnTo>
                <a:lnTo>
                  <a:pt x="4381" y="1074"/>
                </a:lnTo>
                <a:lnTo>
                  <a:pt x="4381" y="1074"/>
                </a:lnTo>
                <a:lnTo>
                  <a:pt x="4383" y="1071"/>
                </a:lnTo>
                <a:lnTo>
                  <a:pt x="4383" y="1071"/>
                </a:lnTo>
                <a:lnTo>
                  <a:pt x="4383" y="1069"/>
                </a:lnTo>
                <a:lnTo>
                  <a:pt x="4385" y="1067"/>
                </a:lnTo>
                <a:lnTo>
                  <a:pt x="4383" y="1067"/>
                </a:lnTo>
                <a:lnTo>
                  <a:pt x="4381" y="1067"/>
                </a:lnTo>
                <a:lnTo>
                  <a:pt x="4379" y="1067"/>
                </a:lnTo>
                <a:lnTo>
                  <a:pt x="4377" y="1067"/>
                </a:lnTo>
                <a:lnTo>
                  <a:pt x="4377" y="1065"/>
                </a:lnTo>
                <a:lnTo>
                  <a:pt x="4375" y="1065"/>
                </a:lnTo>
                <a:lnTo>
                  <a:pt x="4375" y="1067"/>
                </a:lnTo>
                <a:lnTo>
                  <a:pt x="4375" y="1067"/>
                </a:lnTo>
                <a:lnTo>
                  <a:pt x="4373" y="1067"/>
                </a:lnTo>
                <a:lnTo>
                  <a:pt x="4371" y="1067"/>
                </a:lnTo>
                <a:lnTo>
                  <a:pt x="4369" y="1065"/>
                </a:lnTo>
                <a:lnTo>
                  <a:pt x="4367" y="1065"/>
                </a:lnTo>
                <a:lnTo>
                  <a:pt x="4365" y="1065"/>
                </a:lnTo>
                <a:lnTo>
                  <a:pt x="4360" y="1063"/>
                </a:lnTo>
                <a:lnTo>
                  <a:pt x="4356" y="1061"/>
                </a:lnTo>
                <a:lnTo>
                  <a:pt x="4352" y="1063"/>
                </a:lnTo>
                <a:lnTo>
                  <a:pt x="4350" y="1063"/>
                </a:lnTo>
                <a:lnTo>
                  <a:pt x="4350" y="1063"/>
                </a:lnTo>
                <a:lnTo>
                  <a:pt x="4350" y="1063"/>
                </a:lnTo>
                <a:lnTo>
                  <a:pt x="4350" y="1065"/>
                </a:lnTo>
                <a:lnTo>
                  <a:pt x="4348" y="1067"/>
                </a:lnTo>
                <a:lnTo>
                  <a:pt x="4344" y="1069"/>
                </a:lnTo>
                <a:lnTo>
                  <a:pt x="4344" y="1069"/>
                </a:lnTo>
                <a:lnTo>
                  <a:pt x="4344" y="1071"/>
                </a:lnTo>
                <a:lnTo>
                  <a:pt x="4344" y="1071"/>
                </a:lnTo>
                <a:lnTo>
                  <a:pt x="4337" y="1074"/>
                </a:lnTo>
                <a:lnTo>
                  <a:pt x="4335" y="1071"/>
                </a:lnTo>
                <a:lnTo>
                  <a:pt x="4333" y="1071"/>
                </a:lnTo>
                <a:lnTo>
                  <a:pt x="4331" y="1069"/>
                </a:lnTo>
                <a:lnTo>
                  <a:pt x="4331" y="1069"/>
                </a:lnTo>
                <a:lnTo>
                  <a:pt x="4331" y="1067"/>
                </a:lnTo>
                <a:lnTo>
                  <a:pt x="4331" y="1063"/>
                </a:lnTo>
                <a:lnTo>
                  <a:pt x="4333" y="1063"/>
                </a:lnTo>
                <a:lnTo>
                  <a:pt x="4333" y="1063"/>
                </a:lnTo>
                <a:lnTo>
                  <a:pt x="4333" y="1063"/>
                </a:lnTo>
                <a:lnTo>
                  <a:pt x="4333" y="1061"/>
                </a:lnTo>
                <a:lnTo>
                  <a:pt x="4333" y="1061"/>
                </a:lnTo>
                <a:lnTo>
                  <a:pt x="4333" y="1059"/>
                </a:lnTo>
                <a:lnTo>
                  <a:pt x="4331" y="1057"/>
                </a:lnTo>
                <a:lnTo>
                  <a:pt x="4329" y="1057"/>
                </a:lnTo>
                <a:lnTo>
                  <a:pt x="4327" y="1057"/>
                </a:lnTo>
                <a:lnTo>
                  <a:pt x="4325" y="1057"/>
                </a:lnTo>
                <a:lnTo>
                  <a:pt x="4318" y="1055"/>
                </a:lnTo>
                <a:lnTo>
                  <a:pt x="4314" y="1053"/>
                </a:lnTo>
                <a:lnTo>
                  <a:pt x="4312" y="1050"/>
                </a:lnTo>
                <a:lnTo>
                  <a:pt x="4310" y="1048"/>
                </a:lnTo>
                <a:lnTo>
                  <a:pt x="4310" y="1046"/>
                </a:lnTo>
                <a:lnTo>
                  <a:pt x="4312" y="1044"/>
                </a:lnTo>
                <a:lnTo>
                  <a:pt x="4314" y="1040"/>
                </a:lnTo>
                <a:lnTo>
                  <a:pt x="4314" y="1038"/>
                </a:lnTo>
                <a:lnTo>
                  <a:pt x="4318" y="1038"/>
                </a:lnTo>
                <a:lnTo>
                  <a:pt x="4318" y="1038"/>
                </a:lnTo>
                <a:lnTo>
                  <a:pt x="4321" y="1040"/>
                </a:lnTo>
                <a:lnTo>
                  <a:pt x="4325" y="1040"/>
                </a:lnTo>
                <a:lnTo>
                  <a:pt x="4327" y="1038"/>
                </a:lnTo>
                <a:lnTo>
                  <a:pt x="4329" y="1038"/>
                </a:lnTo>
                <a:lnTo>
                  <a:pt x="4329" y="1038"/>
                </a:lnTo>
                <a:lnTo>
                  <a:pt x="4331" y="1038"/>
                </a:lnTo>
                <a:lnTo>
                  <a:pt x="4331" y="1038"/>
                </a:lnTo>
                <a:lnTo>
                  <a:pt x="4333" y="1038"/>
                </a:lnTo>
                <a:lnTo>
                  <a:pt x="4335" y="1034"/>
                </a:lnTo>
                <a:lnTo>
                  <a:pt x="4335" y="1032"/>
                </a:lnTo>
                <a:lnTo>
                  <a:pt x="4337" y="1030"/>
                </a:lnTo>
                <a:lnTo>
                  <a:pt x="4337" y="1030"/>
                </a:lnTo>
                <a:lnTo>
                  <a:pt x="4339" y="1025"/>
                </a:lnTo>
                <a:lnTo>
                  <a:pt x="4344" y="1025"/>
                </a:lnTo>
                <a:lnTo>
                  <a:pt x="4352" y="1021"/>
                </a:lnTo>
                <a:lnTo>
                  <a:pt x="4354" y="1021"/>
                </a:lnTo>
                <a:lnTo>
                  <a:pt x="4358" y="1015"/>
                </a:lnTo>
                <a:lnTo>
                  <a:pt x="4358" y="1013"/>
                </a:lnTo>
                <a:lnTo>
                  <a:pt x="4360" y="1013"/>
                </a:lnTo>
                <a:lnTo>
                  <a:pt x="4360" y="1013"/>
                </a:lnTo>
                <a:lnTo>
                  <a:pt x="4362" y="1011"/>
                </a:lnTo>
                <a:lnTo>
                  <a:pt x="4362" y="1009"/>
                </a:lnTo>
                <a:lnTo>
                  <a:pt x="4369" y="1011"/>
                </a:lnTo>
                <a:lnTo>
                  <a:pt x="4369" y="1011"/>
                </a:lnTo>
                <a:lnTo>
                  <a:pt x="4371" y="1011"/>
                </a:lnTo>
                <a:lnTo>
                  <a:pt x="4371" y="1011"/>
                </a:lnTo>
                <a:lnTo>
                  <a:pt x="4373" y="1009"/>
                </a:lnTo>
                <a:lnTo>
                  <a:pt x="4373" y="1009"/>
                </a:lnTo>
                <a:lnTo>
                  <a:pt x="4373" y="1011"/>
                </a:lnTo>
                <a:lnTo>
                  <a:pt x="4377" y="1013"/>
                </a:lnTo>
                <a:lnTo>
                  <a:pt x="4377" y="1015"/>
                </a:lnTo>
                <a:lnTo>
                  <a:pt x="4379" y="1015"/>
                </a:lnTo>
                <a:lnTo>
                  <a:pt x="4379" y="1017"/>
                </a:lnTo>
                <a:lnTo>
                  <a:pt x="4377" y="1017"/>
                </a:lnTo>
                <a:lnTo>
                  <a:pt x="4377" y="1019"/>
                </a:lnTo>
                <a:lnTo>
                  <a:pt x="4375" y="1023"/>
                </a:lnTo>
                <a:lnTo>
                  <a:pt x="4373" y="1023"/>
                </a:lnTo>
                <a:lnTo>
                  <a:pt x="4373" y="1025"/>
                </a:lnTo>
                <a:lnTo>
                  <a:pt x="4369" y="1027"/>
                </a:lnTo>
                <a:lnTo>
                  <a:pt x="4367" y="1030"/>
                </a:lnTo>
                <a:lnTo>
                  <a:pt x="4369" y="1030"/>
                </a:lnTo>
                <a:lnTo>
                  <a:pt x="4369" y="1032"/>
                </a:lnTo>
                <a:lnTo>
                  <a:pt x="4367" y="1032"/>
                </a:lnTo>
                <a:lnTo>
                  <a:pt x="4367" y="1032"/>
                </a:lnTo>
                <a:lnTo>
                  <a:pt x="4365" y="1032"/>
                </a:lnTo>
                <a:lnTo>
                  <a:pt x="4365" y="1034"/>
                </a:lnTo>
                <a:lnTo>
                  <a:pt x="4365" y="1034"/>
                </a:lnTo>
                <a:lnTo>
                  <a:pt x="4365" y="1036"/>
                </a:lnTo>
                <a:lnTo>
                  <a:pt x="4367" y="1036"/>
                </a:lnTo>
                <a:lnTo>
                  <a:pt x="4369" y="1036"/>
                </a:lnTo>
                <a:lnTo>
                  <a:pt x="4373" y="1034"/>
                </a:lnTo>
                <a:lnTo>
                  <a:pt x="4373" y="1036"/>
                </a:lnTo>
                <a:lnTo>
                  <a:pt x="4371" y="1036"/>
                </a:lnTo>
                <a:lnTo>
                  <a:pt x="4371" y="1038"/>
                </a:lnTo>
                <a:lnTo>
                  <a:pt x="4369" y="1038"/>
                </a:lnTo>
                <a:lnTo>
                  <a:pt x="4371" y="1040"/>
                </a:lnTo>
                <a:lnTo>
                  <a:pt x="4365" y="1042"/>
                </a:lnTo>
                <a:lnTo>
                  <a:pt x="4362" y="1042"/>
                </a:lnTo>
                <a:lnTo>
                  <a:pt x="4362" y="1042"/>
                </a:lnTo>
                <a:lnTo>
                  <a:pt x="4362" y="1044"/>
                </a:lnTo>
                <a:lnTo>
                  <a:pt x="4362" y="1046"/>
                </a:lnTo>
                <a:lnTo>
                  <a:pt x="4365" y="1046"/>
                </a:lnTo>
                <a:lnTo>
                  <a:pt x="4365" y="1046"/>
                </a:lnTo>
                <a:lnTo>
                  <a:pt x="4365" y="1044"/>
                </a:lnTo>
                <a:lnTo>
                  <a:pt x="4369" y="1044"/>
                </a:lnTo>
                <a:lnTo>
                  <a:pt x="4371" y="1044"/>
                </a:lnTo>
                <a:lnTo>
                  <a:pt x="4371" y="1044"/>
                </a:lnTo>
                <a:lnTo>
                  <a:pt x="4371" y="1042"/>
                </a:lnTo>
                <a:lnTo>
                  <a:pt x="4371" y="1042"/>
                </a:lnTo>
                <a:lnTo>
                  <a:pt x="4371" y="1042"/>
                </a:lnTo>
                <a:lnTo>
                  <a:pt x="4373" y="1042"/>
                </a:lnTo>
                <a:lnTo>
                  <a:pt x="4373" y="1042"/>
                </a:lnTo>
                <a:lnTo>
                  <a:pt x="4375" y="1040"/>
                </a:lnTo>
                <a:lnTo>
                  <a:pt x="4375" y="1040"/>
                </a:lnTo>
                <a:lnTo>
                  <a:pt x="4375" y="1040"/>
                </a:lnTo>
                <a:lnTo>
                  <a:pt x="4377" y="1038"/>
                </a:lnTo>
                <a:lnTo>
                  <a:pt x="4379" y="1038"/>
                </a:lnTo>
                <a:lnTo>
                  <a:pt x="4379" y="1036"/>
                </a:lnTo>
                <a:lnTo>
                  <a:pt x="4388" y="1032"/>
                </a:lnTo>
                <a:lnTo>
                  <a:pt x="4390" y="1032"/>
                </a:lnTo>
                <a:lnTo>
                  <a:pt x="4390" y="1030"/>
                </a:lnTo>
                <a:lnTo>
                  <a:pt x="4394" y="1030"/>
                </a:lnTo>
                <a:lnTo>
                  <a:pt x="4394" y="1030"/>
                </a:lnTo>
                <a:lnTo>
                  <a:pt x="4394" y="1030"/>
                </a:lnTo>
                <a:lnTo>
                  <a:pt x="4396" y="1030"/>
                </a:lnTo>
                <a:lnTo>
                  <a:pt x="4398" y="1027"/>
                </a:lnTo>
                <a:lnTo>
                  <a:pt x="4398" y="1027"/>
                </a:lnTo>
                <a:lnTo>
                  <a:pt x="4398" y="1027"/>
                </a:lnTo>
                <a:lnTo>
                  <a:pt x="4400" y="1027"/>
                </a:lnTo>
                <a:lnTo>
                  <a:pt x="4406" y="1027"/>
                </a:lnTo>
                <a:lnTo>
                  <a:pt x="4409" y="1025"/>
                </a:lnTo>
                <a:lnTo>
                  <a:pt x="4409" y="1025"/>
                </a:lnTo>
                <a:lnTo>
                  <a:pt x="4409" y="1025"/>
                </a:lnTo>
                <a:lnTo>
                  <a:pt x="4409" y="1025"/>
                </a:lnTo>
                <a:lnTo>
                  <a:pt x="4409" y="1025"/>
                </a:lnTo>
                <a:lnTo>
                  <a:pt x="4411" y="1027"/>
                </a:lnTo>
                <a:lnTo>
                  <a:pt x="4413" y="1027"/>
                </a:lnTo>
                <a:lnTo>
                  <a:pt x="4413" y="1030"/>
                </a:lnTo>
                <a:lnTo>
                  <a:pt x="4413" y="1032"/>
                </a:lnTo>
                <a:lnTo>
                  <a:pt x="4415" y="1032"/>
                </a:lnTo>
                <a:lnTo>
                  <a:pt x="4415" y="1030"/>
                </a:lnTo>
                <a:lnTo>
                  <a:pt x="4415" y="1030"/>
                </a:lnTo>
                <a:lnTo>
                  <a:pt x="4415" y="1030"/>
                </a:lnTo>
                <a:lnTo>
                  <a:pt x="4417" y="1030"/>
                </a:lnTo>
                <a:lnTo>
                  <a:pt x="4421" y="1032"/>
                </a:lnTo>
                <a:lnTo>
                  <a:pt x="4421" y="1032"/>
                </a:lnTo>
                <a:lnTo>
                  <a:pt x="4423" y="1032"/>
                </a:lnTo>
                <a:lnTo>
                  <a:pt x="4423" y="1034"/>
                </a:lnTo>
                <a:lnTo>
                  <a:pt x="4425" y="1036"/>
                </a:lnTo>
                <a:lnTo>
                  <a:pt x="4425" y="1036"/>
                </a:lnTo>
                <a:lnTo>
                  <a:pt x="4421" y="1044"/>
                </a:lnTo>
                <a:lnTo>
                  <a:pt x="4421" y="1044"/>
                </a:lnTo>
                <a:lnTo>
                  <a:pt x="4423" y="1046"/>
                </a:lnTo>
                <a:lnTo>
                  <a:pt x="4425" y="1046"/>
                </a:lnTo>
                <a:lnTo>
                  <a:pt x="4425" y="1046"/>
                </a:lnTo>
                <a:lnTo>
                  <a:pt x="4427" y="1046"/>
                </a:lnTo>
                <a:lnTo>
                  <a:pt x="4425" y="1046"/>
                </a:lnTo>
                <a:lnTo>
                  <a:pt x="4425" y="1046"/>
                </a:lnTo>
                <a:lnTo>
                  <a:pt x="4423" y="1046"/>
                </a:lnTo>
                <a:lnTo>
                  <a:pt x="4419" y="1048"/>
                </a:lnTo>
                <a:lnTo>
                  <a:pt x="4419" y="1050"/>
                </a:lnTo>
                <a:lnTo>
                  <a:pt x="4417" y="1053"/>
                </a:lnTo>
                <a:lnTo>
                  <a:pt x="4417" y="1053"/>
                </a:lnTo>
                <a:lnTo>
                  <a:pt x="4417" y="1055"/>
                </a:lnTo>
                <a:lnTo>
                  <a:pt x="4415" y="1057"/>
                </a:lnTo>
                <a:lnTo>
                  <a:pt x="4415" y="1057"/>
                </a:lnTo>
                <a:lnTo>
                  <a:pt x="4417" y="1057"/>
                </a:lnTo>
                <a:lnTo>
                  <a:pt x="4419" y="1057"/>
                </a:lnTo>
                <a:lnTo>
                  <a:pt x="4421" y="1057"/>
                </a:lnTo>
                <a:lnTo>
                  <a:pt x="4421" y="1057"/>
                </a:lnTo>
                <a:lnTo>
                  <a:pt x="4423" y="1057"/>
                </a:lnTo>
                <a:lnTo>
                  <a:pt x="4421" y="1057"/>
                </a:lnTo>
                <a:lnTo>
                  <a:pt x="4419" y="1059"/>
                </a:lnTo>
                <a:lnTo>
                  <a:pt x="4419" y="1059"/>
                </a:lnTo>
                <a:lnTo>
                  <a:pt x="4421" y="1061"/>
                </a:lnTo>
                <a:lnTo>
                  <a:pt x="4423" y="1061"/>
                </a:lnTo>
                <a:lnTo>
                  <a:pt x="4423" y="1063"/>
                </a:lnTo>
                <a:lnTo>
                  <a:pt x="4423" y="1063"/>
                </a:lnTo>
                <a:lnTo>
                  <a:pt x="4425" y="1063"/>
                </a:lnTo>
                <a:lnTo>
                  <a:pt x="4425" y="1063"/>
                </a:lnTo>
                <a:lnTo>
                  <a:pt x="4427" y="1061"/>
                </a:lnTo>
                <a:lnTo>
                  <a:pt x="4427" y="1059"/>
                </a:lnTo>
                <a:lnTo>
                  <a:pt x="4429" y="1059"/>
                </a:lnTo>
                <a:lnTo>
                  <a:pt x="4429" y="1059"/>
                </a:lnTo>
                <a:lnTo>
                  <a:pt x="4432" y="1061"/>
                </a:lnTo>
                <a:lnTo>
                  <a:pt x="4434" y="1061"/>
                </a:lnTo>
                <a:lnTo>
                  <a:pt x="4436" y="1063"/>
                </a:lnTo>
                <a:lnTo>
                  <a:pt x="4436" y="1063"/>
                </a:lnTo>
                <a:lnTo>
                  <a:pt x="4436" y="1061"/>
                </a:lnTo>
                <a:lnTo>
                  <a:pt x="4438" y="1061"/>
                </a:lnTo>
                <a:lnTo>
                  <a:pt x="4442" y="1061"/>
                </a:lnTo>
                <a:lnTo>
                  <a:pt x="4442" y="1061"/>
                </a:lnTo>
                <a:lnTo>
                  <a:pt x="4442" y="1061"/>
                </a:lnTo>
                <a:lnTo>
                  <a:pt x="4442" y="1063"/>
                </a:lnTo>
                <a:lnTo>
                  <a:pt x="4442" y="1063"/>
                </a:lnTo>
                <a:lnTo>
                  <a:pt x="4442" y="1063"/>
                </a:lnTo>
                <a:lnTo>
                  <a:pt x="4442" y="1063"/>
                </a:lnTo>
                <a:lnTo>
                  <a:pt x="4442" y="1065"/>
                </a:lnTo>
                <a:lnTo>
                  <a:pt x="4442" y="1065"/>
                </a:lnTo>
                <a:lnTo>
                  <a:pt x="4442" y="1067"/>
                </a:lnTo>
                <a:lnTo>
                  <a:pt x="4444" y="1067"/>
                </a:lnTo>
                <a:lnTo>
                  <a:pt x="4444" y="1069"/>
                </a:lnTo>
                <a:lnTo>
                  <a:pt x="4444" y="1071"/>
                </a:lnTo>
                <a:lnTo>
                  <a:pt x="4444" y="1071"/>
                </a:lnTo>
                <a:lnTo>
                  <a:pt x="4444" y="1074"/>
                </a:lnTo>
                <a:lnTo>
                  <a:pt x="4446" y="1076"/>
                </a:lnTo>
                <a:lnTo>
                  <a:pt x="4446" y="1076"/>
                </a:lnTo>
                <a:lnTo>
                  <a:pt x="4446" y="1076"/>
                </a:lnTo>
                <a:lnTo>
                  <a:pt x="4446" y="1076"/>
                </a:lnTo>
                <a:lnTo>
                  <a:pt x="4446" y="1078"/>
                </a:lnTo>
                <a:lnTo>
                  <a:pt x="4446" y="1078"/>
                </a:lnTo>
                <a:lnTo>
                  <a:pt x="4446" y="1078"/>
                </a:lnTo>
                <a:lnTo>
                  <a:pt x="4444" y="1076"/>
                </a:lnTo>
                <a:lnTo>
                  <a:pt x="4442" y="1076"/>
                </a:lnTo>
                <a:lnTo>
                  <a:pt x="4442" y="1074"/>
                </a:lnTo>
                <a:lnTo>
                  <a:pt x="4440" y="1074"/>
                </a:lnTo>
                <a:lnTo>
                  <a:pt x="4440" y="1076"/>
                </a:lnTo>
                <a:lnTo>
                  <a:pt x="4438" y="1076"/>
                </a:lnTo>
                <a:lnTo>
                  <a:pt x="4436" y="1078"/>
                </a:lnTo>
                <a:lnTo>
                  <a:pt x="4436" y="1078"/>
                </a:lnTo>
                <a:lnTo>
                  <a:pt x="4436" y="1080"/>
                </a:lnTo>
                <a:lnTo>
                  <a:pt x="4436" y="1080"/>
                </a:lnTo>
                <a:lnTo>
                  <a:pt x="4438" y="1080"/>
                </a:lnTo>
                <a:lnTo>
                  <a:pt x="4440" y="1080"/>
                </a:lnTo>
                <a:lnTo>
                  <a:pt x="4440" y="1080"/>
                </a:lnTo>
                <a:lnTo>
                  <a:pt x="4440" y="1082"/>
                </a:lnTo>
                <a:lnTo>
                  <a:pt x="4442" y="1084"/>
                </a:lnTo>
                <a:lnTo>
                  <a:pt x="4442" y="1084"/>
                </a:lnTo>
                <a:lnTo>
                  <a:pt x="4440" y="1086"/>
                </a:lnTo>
                <a:lnTo>
                  <a:pt x="4442" y="1088"/>
                </a:lnTo>
                <a:lnTo>
                  <a:pt x="4440" y="1088"/>
                </a:lnTo>
                <a:lnTo>
                  <a:pt x="4442" y="1090"/>
                </a:lnTo>
                <a:lnTo>
                  <a:pt x="4442" y="1090"/>
                </a:lnTo>
                <a:lnTo>
                  <a:pt x="4444" y="1090"/>
                </a:lnTo>
                <a:lnTo>
                  <a:pt x="4442" y="1092"/>
                </a:lnTo>
                <a:lnTo>
                  <a:pt x="4442" y="1092"/>
                </a:lnTo>
                <a:lnTo>
                  <a:pt x="4444" y="1092"/>
                </a:lnTo>
                <a:lnTo>
                  <a:pt x="4444" y="1092"/>
                </a:lnTo>
                <a:lnTo>
                  <a:pt x="4444" y="1095"/>
                </a:lnTo>
                <a:lnTo>
                  <a:pt x="4442" y="1097"/>
                </a:lnTo>
                <a:lnTo>
                  <a:pt x="4440" y="1097"/>
                </a:lnTo>
                <a:lnTo>
                  <a:pt x="4440" y="1097"/>
                </a:lnTo>
                <a:lnTo>
                  <a:pt x="4440" y="1097"/>
                </a:lnTo>
                <a:lnTo>
                  <a:pt x="4442" y="1099"/>
                </a:lnTo>
                <a:lnTo>
                  <a:pt x="4442" y="1099"/>
                </a:lnTo>
                <a:lnTo>
                  <a:pt x="4442" y="1099"/>
                </a:lnTo>
                <a:lnTo>
                  <a:pt x="4440" y="1099"/>
                </a:lnTo>
                <a:lnTo>
                  <a:pt x="4440" y="1101"/>
                </a:lnTo>
                <a:lnTo>
                  <a:pt x="4438" y="1103"/>
                </a:lnTo>
                <a:lnTo>
                  <a:pt x="4438" y="1103"/>
                </a:lnTo>
                <a:lnTo>
                  <a:pt x="4438" y="1105"/>
                </a:lnTo>
                <a:lnTo>
                  <a:pt x="4438" y="1107"/>
                </a:lnTo>
                <a:lnTo>
                  <a:pt x="4438" y="1109"/>
                </a:lnTo>
                <a:lnTo>
                  <a:pt x="4440" y="1111"/>
                </a:lnTo>
                <a:lnTo>
                  <a:pt x="4440" y="1111"/>
                </a:lnTo>
                <a:lnTo>
                  <a:pt x="4442" y="1109"/>
                </a:lnTo>
                <a:lnTo>
                  <a:pt x="4442" y="1111"/>
                </a:lnTo>
                <a:lnTo>
                  <a:pt x="4440" y="1111"/>
                </a:lnTo>
                <a:lnTo>
                  <a:pt x="4440" y="1111"/>
                </a:lnTo>
                <a:lnTo>
                  <a:pt x="4440" y="1111"/>
                </a:lnTo>
                <a:lnTo>
                  <a:pt x="4440" y="1113"/>
                </a:lnTo>
                <a:lnTo>
                  <a:pt x="4440" y="1113"/>
                </a:lnTo>
                <a:lnTo>
                  <a:pt x="4438" y="1111"/>
                </a:lnTo>
                <a:lnTo>
                  <a:pt x="4438" y="1113"/>
                </a:lnTo>
                <a:lnTo>
                  <a:pt x="4438" y="1113"/>
                </a:lnTo>
                <a:lnTo>
                  <a:pt x="4440" y="1115"/>
                </a:lnTo>
                <a:lnTo>
                  <a:pt x="4440" y="1118"/>
                </a:lnTo>
                <a:lnTo>
                  <a:pt x="4440" y="1118"/>
                </a:lnTo>
                <a:lnTo>
                  <a:pt x="4440" y="1118"/>
                </a:lnTo>
                <a:lnTo>
                  <a:pt x="4442" y="1118"/>
                </a:lnTo>
                <a:lnTo>
                  <a:pt x="4442" y="1118"/>
                </a:lnTo>
                <a:lnTo>
                  <a:pt x="4444" y="1115"/>
                </a:lnTo>
                <a:lnTo>
                  <a:pt x="4444" y="1115"/>
                </a:lnTo>
                <a:lnTo>
                  <a:pt x="4444" y="1115"/>
                </a:lnTo>
                <a:lnTo>
                  <a:pt x="4446" y="1118"/>
                </a:lnTo>
                <a:lnTo>
                  <a:pt x="4448" y="1113"/>
                </a:lnTo>
                <a:lnTo>
                  <a:pt x="4450" y="1111"/>
                </a:lnTo>
                <a:lnTo>
                  <a:pt x="4453" y="1111"/>
                </a:lnTo>
                <a:lnTo>
                  <a:pt x="4450" y="1113"/>
                </a:lnTo>
                <a:lnTo>
                  <a:pt x="4450" y="1113"/>
                </a:lnTo>
                <a:lnTo>
                  <a:pt x="4450" y="1115"/>
                </a:lnTo>
                <a:lnTo>
                  <a:pt x="4453" y="1115"/>
                </a:lnTo>
                <a:lnTo>
                  <a:pt x="4453" y="1115"/>
                </a:lnTo>
                <a:lnTo>
                  <a:pt x="4453" y="1115"/>
                </a:lnTo>
                <a:lnTo>
                  <a:pt x="4455" y="1113"/>
                </a:lnTo>
                <a:lnTo>
                  <a:pt x="4455" y="1113"/>
                </a:lnTo>
                <a:lnTo>
                  <a:pt x="4453" y="1111"/>
                </a:lnTo>
                <a:lnTo>
                  <a:pt x="4453" y="1111"/>
                </a:lnTo>
                <a:lnTo>
                  <a:pt x="4455" y="1109"/>
                </a:lnTo>
                <a:lnTo>
                  <a:pt x="4455" y="1109"/>
                </a:lnTo>
                <a:lnTo>
                  <a:pt x="4457" y="1111"/>
                </a:lnTo>
                <a:lnTo>
                  <a:pt x="4457" y="1113"/>
                </a:lnTo>
                <a:lnTo>
                  <a:pt x="4459" y="1111"/>
                </a:lnTo>
                <a:lnTo>
                  <a:pt x="4459" y="1111"/>
                </a:lnTo>
                <a:lnTo>
                  <a:pt x="4457" y="1109"/>
                </a:lnTo>
                <a:lnTo>
                  <a:pt x="4457" y="1109"/>
                </a:lnTo>
                <a:lnTo>
                  <a:pt x="4457" y="1109"/>
                </a:lnTo>
                <a:lnTo>
                  <a:pt x="4459" y="1109"/>
                </a:lnTo>
                <a:lnTo>
                  <a:pt x="4461" y="1107"/>
                </a:lnTo>
                <a:lnTo>
                  <a:pt x="4461" y="1107"/>
                </a:lnTo>
                <a:lnTo>
                  <a:pt x="4463" y="1107"/>
                </a:lnTo>
                <a:lnTo>
                  <a:pt x="4463" y="1109"/>
                </a:lnTo>
                <a:lnTo>
                  <a:pt x="4465" y="1109"/>
                </a:lnTo>
                <a:lnTo>
                  <a:pt x="4465" y="1109"/>
                </a:lnTo>
                <a:lnTo>
                  <a:pt x="4467" y="1109"/>
                </a:lnTo>
                <a:lnTo>
                  <a:pt x="4469" y="1109"/>
                </a:lnTo>
                <a:lnTo>
                  <a:pt x="4469" y="1109"/>
                </a:lnTo>
                <a:lnTo>
                  <a:pt x="4467" y="1107"/>
                </a:lnTo>
                <a:lnTo>
                  <a:pt x="4469" y="1107"/>
                </a:lnTo>
                <a:lnTo>
                  <a:pt x="4469" y="1105"/>
                </a:lnTo>
                <a:lnTo>
                  <a:pt x="4471" y="1105"/>
                </a:lnTo>
                <a:lnTo>
                  <a:pt x="4473" y="1105"/>
                </a:lnTo>
                <a:lnTo>
                  <a:pt x="4476" y="1105"/>
                </a:lnTo>
                <a:lnTo>
                  <a:pt x="4478" y="1105"/>
                </a:lnTo>
                <a:lnTo>
                  <a:pt x="4480" y="1105"/>
                </a:lnTo>
                <a:lnTo>
                  <a:pt x="4482" y="1103"/>
                </a:lnTo>
                <a:lnTo>
                  <a:pt x="4482" y="1099"/>
                </a:lnTo>
                <a:lnTo>
                  <a:pt x="4484" y="1097"/>
                </a:lnTo>
                <a:lnTo>
                  <a:pt x="4484" y="1092"/>
                </a:lnTo>
                <a:lnTo>
                  <a:pt x="4484" y="1090"/>
                </a:lnTo>
                <a:lnTo>
                  <a:pt x="4484" y="1090"/>
                </a:lnTo>
                <a:lnTo>
                  <a:pt x="4484" y="1090"/>
                </a:lnTo>
                <a:lnTo>
                  <a:pt x="4482" y="1090"/>
                </a:lnTo>
                <a:lnTo>
                  <a:pt x="4482" y="1090"/>
                </a:lnTo>
                <a:lnTo>
                  <a:pt x="4482" y="1088"/>
                </a:lnTo>
                <a:lnTo>
                  <a:pt x="4482" y="1088"/>
                </a:lnTo>
                <a:lnTo>
                  <a:pt x="4482" y="1086"/>
                </a:lnTo>
                <a:lnTo>
                  <a:pt x="4482" y="1084"/>
                </a:lnTo>
                <a:lnTo>
                  <a:pt x="4484" y="1084"/>
                </a:lnTo>
                <a:lnTo>
                  <a:pt x="4482" y="1080"/>
                </a:lnTo>
                <a:lnTo>
                  <a:pt x="4484" y="1080"/>
                </a:lnTo>
                <a:lnTo>
                  <a:pt x="4482" y="1076"/>
                </a:lnTo>
                <a:lnTo>
                  <a:pt x="4482" y="1074"/>
                </a:lnTo>
                <a:lnTo>
                  <a:pt x="4482" y="1069"/>
                </a:lnTo>
                <a:lnTo>
                  <a:pt x="4478" y="1063"/>
                </a:lnTo>
                <a:lnTo>
                  <a:pt x="4473" y="1061"/>
                </a:lnTo>
                <a:lnTo>
                  <a:pt x="4471" y="1055"/>
                </a:lnTo>
                <a:lnTo>
                  <a:pt x="4467" y="1048"/>
                </a:lnTo>
                <a:lnTo>
                  <a:pt x="4467" y="1046"/>
                </a:lnTo>
                <a:lnTo>
                  <a:pt x="4465" y="1046"/>
                </a:lnTo>
                <a:lnTo>
                  <a:pt x="4465" y="1044"/>
                </a:lnTo>
                <a:lnTo>
                  <a:pt x="4463" y="1044"/>
                </a:lnTo>
                <a:lnTo>
                  <a:pt x="4461" y="1042"/>
                </a:lnTo>
                <a:lnTo>
                  <a:pt x="4459" y="1040"/>
                </a:lnTo>
                <a:lnTo>
                  <a:pt x="4457" y="1040"/>
                </a:lnTo>
                <a:lnTo>
                  <a:pt x="4457" y="1040"/>
                </a:lnTo>
                <a:lnTo>
                  <a:pt x="4455" y="1038"/>
                </a:lnTo>
                <a:lnTo>
                  <a:pt x="4453" y="1038"/>
                </a:lnTo>
                <a:lnTo>
                  <a:pt x="4453" y="1036"/>
                </a:lnTo>
                <a:lnTo>
                  <a:pt x="4455" y="1036"/>
                </a:lnTo>
                <a:lnTo>
                  <a:pt x="4455" y="1034"/>
                </a:lnTo>
                <a:lnTo>
                  <a:pt x="4455" y="1036"/>
                </a:lnTo>
                <a:lnTo>
                  <a:pt x="4455" y="1034"/>
                </a:lnTo>
                <a:lnTo>
                  <a:pt x="4455" y="1032"/>
                </a:lnTo>
                <a:lnTo>
                  <a:pt x="4455" y="1030"/>
                </a:lnTo>
                <a:lnTo>
                  <a:pt x="4457" y="1027"/>
                </a:lnTo>
                <a:lnTo>
                  <a:pt x="4461" y="1025"/>
                </a:lnTo>
                <a:lnTo>
                  <a:pt x="4461" y="1025"/>
                </a:lnTo>
                <a:lnTo>
                  <a:pt x="4463" y="1023"/>
                </a:lnTo>
                <a:lnTo>
                  <a:pt x="4467" y="1023"/>
                </a:lnTo>
                <a:lnTo>
                  <a:pt x="4467" y="1023"/>
                </a:lnTo>
                <a:lnTo>
                  <a:pt x="4469" y="1023"/>
                </a:lnTo>
                <a:lnTo>
                  <a:pt x="4471" y="1021"/>
                </a:lnTo>
                <a:lnTo>
                  <a:pt x="4471" y="1019"/>
                </a:lnTo>
                <a:lnTo>
                  <a:pt x="4473" y="1019"/>
                </a:lnTo>
                <a:lnTo>
                  <a:pt x="4476" y="1017"/>
                </a:lnTo>
                <a:lnTo>
                  <a:pt x="4478" y="1017"/>
                </a:lnTo>
                <a:lnTo>
                  <a:pt x="4480" y="1013"/>
                </a:lnTo>
                <a:lnTo>
                  <a:pt x="4482" y="1013"/>
                </a:lnTo>
                <a:lnTo>
                  <a:pt x="4486" y="1011"/>
                </a:lnTo>
                <a:lnTo>
                  <a:pt x="4488" y="1009"/>
                </a:lnTo>
                <a:lnTo>
                  <a:pt x="4486" y="1006"/>
                </a:lnTo>
                <a:lnTo>
                  <a:pt x="4488" y="1002"/>
                </a:lnTo>
                <a:lnTo>
                  <a:pt x="4488" y="1000"/>
                </a:lnTo>
                <a:lnTo>
                  <a:pt x="4486" y="998"/>
                </a:lnTo>
                <a:lnTo>
                  <a:pt x="4486" y="998"/>
                </a:lnTo>
                <a:lnTo>
                  <a:pt x="4488" y="996"/>
                </a:lnTo>
                <a:lnTo>
                  <a:pt x="4490" y="994"/>
                </a:lnTo>
                <a:lnTo>
                  <a:pt x="4490" y="992"/>
                </a:lnTo>
                <a:lnTo>
                  <a:pt x="4490" y="990"/>
                </a:lnTo>
                <a:lnTo>
                  <a:pt x="4492" y="990"/>
                </a:lnTo>
                <a:lnTo>
                  <a:pt x="4494" y="990"/>
                </a:lnTo>
                <a:lnTo>
                  <a:pt x="4494" y="988"/>
                </a:lnTo>
                <a:lnTo>
                  <a:pt x="4497" y="988"/>
                </a:lnTo>
                <a:lnTo>
                  <a:pt x="4499" y="986"/>
                </a:lnTo>
                <a:lnTo>
                  <a:pt x="4499" y="986"/>
                </a:lnTo>
                <a:lnTo>
                  <a:pt x="4501" y="986"/>
                </a:lnTo>
                <a:lnTo>
                  <a:pt x="4501" y="986"/>
                </a:lnTo>
                <a:lnTo>
                  <a:pt x="4501" y="986"/>
                </a:lnTo>
                <a:lnTo>
                  <a:pt x="4503" y="981"/>
                </a:lnTo>
                <a:lnTo>
                  <a:pt x="4501" y="979"/>
                </a:lnTo>
                <a:lnTo>
                  <a:pt x="4503" y="979"/>
                </a:lnTo>
                <a:lnTo>
                  <a:pt x="4505" y="979"/>
                </a:lnTo>
                <a:lnTo>
                  <a:pt x="4505" y="979"/>
                </a:lnTo>
                <a:lnTo>
                  <a:pt x="4507" y="979"/>
                </a:lnTo>
                <a:lnTo>
                  <a:pt x="4509" y="979"/>
                </a:lnTo>
                <a:lnTo>
                  <a:pt x="4509" y="977"/>
                </a:lnTo>
                <a:lnTo>
                  <a:pt x="4511" y="977"/>
                </a:lnTo>
                <a:lnTo>
                  <a:pt x="4513" y="973"/>
                </a:lnTo>
                <a:lnTo>
                  <a:pt x="4515" y="969"/>
                </a:lnTo>
                <a:lnTo>
                  <a:pt x="4517" y="969"/>
                </a:lnTo>
                <a:lnTo>
                  <a:pt x="4520" y="969"/>
                </a:lnTo>
                <a:lnTo>
                  <a:pt x="4520" y="969"/>
                </a:lnTo>
                <a:lnTo>
                  <a:pt x="4520" y="969"/>
                </a:lnTo>
                <a:lnTo>
                  <a:pt x="4520" y="971"/>
                </a:lnTo>
                <a:lnTo>
                  <a:pt x="4517" y="971"/>
                </a:lnTo>
                <a:lnTo>
                  <a:pt x="4520" y="971"/>
                </a:lnTo>
                <a:lnTo>
                  <a:pt x="4520" y="971"/>
                </a:lnTo>
                <a:lnTo>
                  <a:pt x="4524" y="969"/>
                </a:lnTo>
                <a:lnTo>
                  <a:pt x="4524" y="967"/>
                </a:lnTo>
                <a:lnTo>
                  <a:pt x="4526" y="969"/>
                </a:lnTo>
                <a:lnTo>
                  <a:pt x="4524" y="975"/>
                </a:lnTo>
                <a:lnTo>
                  <a:pt x="4528" y="975"/>
                </a:lnTo>
                <a:lnTo>
                  <a:pt x="4528" y="975"/>
                </a:lnTo>
                <a:lnTo>
                  <a:pt x="4530" y="975"/>
                </a:lnTo>
                <a:lnTo>
                  <a:pt x="4532" y="977"/>
                </a:lnTo>
                <a:lnTo>
                  <a:pt x="4534" y="977"/>
                </a:lnTo>
                <a:lnTo>
                  <a:pt x="4534" y="977"/>
                </a:lnTo>
                <a:lnTo>
                  <a:pt x="4536" y="977"/>
                </a:lnTo>
                <a:lnTo>
                  <a:pt x="4536" y="979"/>
                </a:lnTo>
                <a:lnTo>
                  <a:pt x="4538" y="977"/>
                </a:lnTo>
                <a:lnTo>
                  <a:pt x="4543" y="977"/>
                </a:lnTo>
                <a:lnTo>
                  <a:pt x="4545" y="975"/>
                </a:lnTo>
                <a:lnTo>
                  <a:pt x="4549" y="975"/>
                </a:lnTo>
                <a:lnTo>
                  <a:pt x="4551" y="973"/>
                </a:lnTo>
                <a:lnTo>
                  <a:pt x="4559" y="969"/>
                </a:lnTo>
                <a:lnTo>
                  <a:pt x="4561" y="967"/>
                </a:lnTo>
                <a:lnTo>
                  <a:pt x="4566" y="965"/>
                </a:lnTo>
                <a:lnTo>
                  <a:pt x="4568" y="960"/>
                </a:lnTo>
                <a:lnTo>
                  <a:pt x="4570" y="958"/>
                </a:lnTo>
                <a:lnTo>
                  <a:pt x="4570" y="958"/>
                </a:lnTo>
                <a:lnTo>
                  <a:pt x="4572" y="956"/>
                </a:lnTo>
                <a:lnTo>
                  <a:pt x="4576" y="950"/>
                </a:lnTo>
                <a:lnTo>
                  <a:pt x="4578" y="948"/>
                </a:lnTo>
                <a:lnTo>
                  <a:pt x="4580" y="948"/>
                </a:lnTo>
                <a:lnTo>
                  <a:pt x="4580" y="946"/>
                </a:lnTo>
                <a:lnTo>
                  <a:pt x="4582" y="944"/>
                </a:lnTo>
                <a:lnTo>
                  <a:pt x="4585" y="941"/>
                </a:lnTo>
                <a:lnTo>
                  <a:pt x="4587" y="939"/>
                </a:lnTo>
                <a:lnTo>
                  <a:pt x="4589" y="937"/>
                </a:lnTo>
                <a:lnTo>
                  <a:pt x="4589" y="935"/>
                </a:lnTo>
                <a:lnTo>
                  <a:pt x="4595" y="931"/>
                </a:lnTo>
                <a:lnTo>
                  <a:pt x="4599" y="927"/>
                </a:lnTo>
                <a:lnTo>
                  <a:pt x="4603" y="923"/>
                </a:lnTo>
                <a:lnTo>
                  <a:pt x="4603" y="921"/>
                </a:lnTo>
                <a:lnTo>
                  <a:pt x="4608" y="916"/>
                </a:lnTo>
                <a:lnTo>
                  <a:pt x="4610" y="912"/>
                </a:lnTo>
                <a:lnTo>
                  <a:pt x="4612" y="910"/>
                </a:lnTo>
                <a:lnTo>
                  <a:pt x="4612" y="906"/>
                </a:lnTo>
                <a:lnTo>
                  <a:pt x="4614" y="904"/>
                </a:lnTo>
                <a:lnTo>
                  <a:pt x="4614" y="902"/>
                </a:lnTo>
                <a:lnTo>
                  <a:pt x="4616" y="902"/>
                </a:lnTo>
                <a:lnTo>
                  <a:pt x="4622" y="895"/>
                </a:lnTo>
                <a:lnTo>
                  <a:pt x="4624" y="891"/>
                </a:lnTo>
                <a:lnTo>
                  <a:pt x="4626" y="887"/>
                </a:lnTo>
                <a:lnTo>
                  <a:pt x="4629" y="885"/>
                </a:lnTo>
                <a:lnTo>
                  <a:pt x="4631" y="883"/>
                </a:lnTo>
                <a:lnTo>
                  <a:pt x="4633" y="881"/>
                </a:lnTo>
                <a:lnTo>
                  <a:pt x="4637" y="879"/>
                </a:lnTo>
                <a:lnTo>
                  <a:pt x="4637" y="876"/>
                </a:lnTo>
                <a:lnTo>
                  <a:pt x="4639" y="874"/>
                </a:lnTo>
                <a:lnTo>
                  <a:pt x="4639" y="870"/>
                </a:lnTo>
                <a:lnTo>
                  <a:pt x="4641" y="866"/>
                </a:lnTo>
                <a:lnTo>
                  <a:pt x="4641" y="866"/>
                </a:lnTo>
                <a:lnTo>
                  <a:pt x="4641" y="864"/>
                </a:lnTo>
                <a:lnTo>
                  <a:pt x="4641" y="864"/>
                </a:lnTo>
                <a:lnTo>
                  <a:pt x="4641" y="862"/>
                </a:lnTo>
                <a:lnTo>
                  <a:pt x="4641" y="862"/>
                </a:lnTo>
                <a:lnTo>
                  <a:pt x="4641" y="860"/>
                </a:lnTo>
                <a:lnTo>
                  <a:pt x="4643" y="860"/>
                </a:lnTo>
                <a:lnTo>
                  <a:pt x="4643" y="853"/>
                </a:lnTo>
                <a:lnTo>
                  <a:pt x="4643" y="851"/>
                </a:lnTo>
                <a:lnTo>
                  <a:pt x="4643" y="849"/>
                </a:lnTo>
                <a:lnTo>
                  <a:pt x="4643" y="849"/>
                </a:lnTo>
                <a:lnTo>
                  <a:pt x="4645" y="847"/>
                </a:lnTo>
                <a:lnTo>
                  <a:pt x="4645" y="845"/>
                </a:lnTo>
                <a:lnTo>
                  <a:pt x="4645" y="845"/>
                </a:lnTo>
                <a:lnTo>
                  <a:pt x="4643" y="845"/>
                </a:lnTo>
                <a:lnTo>
                  <a:pt x="4643" y="845"/>
                </a:lnTo>
                <a:lnTo>
                  <a:pt x="4643" y="837"/>
                </a:lnTo>
                <a:lnTo>
                  <a:pt x="4643" y="832"/>
                </a:lnTo>
                <a:lnTo>
                  <a:pt x="4645" y="828"/>
                </a:lnTo>
                <a:lnTo>
                  <a:pt x="4645" y="826"/>
                </a:lnTo>
                <a:lnTo>
                  <a:pt x="4645" y="824"/>
                </a:lnTo>
                <a:lnTo>
                  <a:pt x="4647" y="820"/>
                </a:lnTo>
                <a:lnTo>
                  <a:pt x="4649" y="816"/>
                </a:lnTo>
                <a:lnTo>
                  <a:pt x="4652" y="814"/>
                </a:lnTo>
                <a:lnTo>
                  <a:pt x="4654" y="811"/>
                </a:lnTo>
                <a:lnTo>
                  <a:pt x="4656" y="809"/>
                </a:lnTo>
                <a:lnTo>
                  <a:pt x="4656" y="807"/>
                </a:lnTo>
                <a:lnTo>
                  <a:pt x="4658" y="805"/>
                </a:lnTo>
                <a:lnTo>
                  <a:pt x="4656" y="805"/>
                </a:lnTo>
                <a:lnTo>
                  <a:pt x="4656" y="803"/>
                </a:lnTo>
                <a:lnTo>
                  <a:pt x="4654" y="801"/>
                </a:lnTo>
                <a:lnTo>
                  <a:pt x="4652" y="801"/>
                </a:lnTo>
                <a:lnTo>
                  <a:pt x="4654" y="799"/>
                </a:lnTo>
                <a:lnTo>
                  <a:pt x="4654" y="797"/>
                </a:lnTo>
                <a:lnTo>
                  <a:pt x="4654" y="793"/>
                </a:lnTo>
                <a:lnTo>
                  <a:pt x="4652" y="793"/>
                </a:lnTo>
                <a:lnTo>
                  <a:pt x="4649" y="788"/>
                </a:lnTo>
                <a:lnTo>
                  <a:pt x="4647" y="788"/>
                </a:lnTo>
                <a:lnTo>
                  <a:pt x="4649" y="788"/>
                </a:lnTo>
                <a:lnTo>
                  <a:pt x="4654" y="788"/>
                </a:lnTo>
                <a:lnTo>
                  <a:pt x="4656" y="788"/>
                </a:lnTo>
                <a:lnTo>
                  <a:pt x="4656" y="786"/>
                </a:lnTo>
                <a:lnTo>
                  <a:pt x="4656" y="784"/>
                </a:lnTo>
                <a:lnTo>
                  <a:pt x="4654" y="782"/>
                </a:lnTo>
                <a:lnTo>
                  <a:pt x="4652" y="780"/>
                </a:lnTo>
                <a:lnTo>
                  <a:pt x="4649" y="780"/>
                </a:lnTo>
                <a:lnTo>
                  <a:pt x="4645" y="778"/>
                </a:lnTo>
                <a:lnTo>
                  <a:pt x="4641" y="774"/>
                </a:lnTo>
                <a:lnTo>
                  <a:pt x="4639" y="770"/>
                </a:lnTo>
                <a:lnTo>
                  <a:pt x="4639" y="770"/>
                </a:lnTo>
                <a:lnTo>
                  <a:pt x="4635" y="765"/>
                </a:lnTo>
                <a:lnTo>
                  <a:pt x="4633" y="765"/>
                </a:lnTo>
                <a:lnTo>
                  <a:pt x="4633" y="765"/>
                </a:lnTo>
                <a:lnTo>
                  <a:pt x="4626" y="765"/>
                </a:lnTo>
                <a:lnTo>
                  <a:pt x="4622" y="765"/>
                </a:lnTo>
                <a:lnTo>
                  <a:pt x="4618" y="763"/>
                </a:lnTo>
                <a:lnTo>
                  <a:pt x="4616" y="763"/>
                </a:lnTo>
                <a:lnTo>
                  <a:pt x="4618" y="765"/>
                </a:lnTo>
                <a:lnTo>
                  <a:pt x="4618" y="767"/>
                </a:lnTo>
                <a:lnTo>
                  <a:pt x="4618" y="770"/>
                </a:lnTo>
                <a:lnTo>
                  <a:pt x="4618" y="772"/>
                </a:lnTo>
                <a:lnTo>
                  <a:pt x="4616" y="776"/>
                </a:lnTo>
                <a:lnTo>
                  <a:pt x="4614" y="778"/>
                </a:lnTo>
                <a:lnTo>
                  <a:pt x="4614" y="780"/>
                </a:lnTo>
                <a:lnTo>
                  <a:pt x="4612" y="780"/>
                </a:lnTo>
                <a:lnTo>
                  <a:pt x="4610" y="780"/>
                </a:lnTo>
                <a:lnTo>
                  <a:pt x="4612" y="778"/>
                </a:lnTo>
                <a:lnTo>
                  <a:pt x="4614" y="776"/>
                </a:lnTo>
                <a:lnTo>
                  <a:pt x="4616" y="774"/>
                </a:lnTo>
                <a:lnTo>
                  <a:pt x="4616" y="772"/>
                </a:lnTo>
                <a:lnTo>
                  <a:pt x="4614" y="772"/>
                </a:lnTo>
                <a:lnTo>
                  <a:pt x="4614" y="772"/>
                </a:lnTo>
                <a:lnTo>
                  <a:pt x="4612" y="772"/>
                </a:lnTo>
                <a:lnTo>
                  <a:pt x="4610" y="776"/>
                </a:lnTo>
                <a:lnTo>
                  <a:pt x="4605" y="778"/>
                </a:lnTo>
                <a:lnTo>
                  <a:pt x="4603" y="778"/>
                </a:lnTo>
                <a:lnTo>
                  <a:pt x="4597" y="780"/>
                </a:lnTo>
                <a:lnTo>
                  <a:pt x="4597" y="778"/>
                </a:lnTo>
                <a:lnTo>
                  <a:pt x="4595" y="778"/>
                </a:lnTo>
                <a:lnTo>
                  <a:pt x="4597" y="778"/>
                </a:lnTo>
                <a:lnTo>
                  <a:pt x="4599" y="776"/>
                </a:lnTo>
                <a:lnTo>
                  <a:pt x="4601" y="772"/>
                </a:lnTo>
                <a:lnTo>
                  <a:pt x="4603" y="772"/>
                </a:lnTo>
                <a:lnTo>
                  <a:pt x="4605" y="772"/>
                </a:lnTo>
                <a:lnTo>
                  <a:pt x="4601" y="772"/>
                </a:lnTo>
                <a:lnTo>
                  <a:pt x="4599" y="770"/>
                </a:lnTo>
                <a:lnTo>
                  <a:pt x="4597" y="767"/>
                </a:lnTo>
                <a:lnTo>
                  <a:pt x="4599" y="767"/>
                </a:lnTo>
                <a:lnTo>
                  <a:pt x="4599" y="767"/>
                </a:lnTo>
                <a:lnTo>
                  <a:pt x="4599" y="767"/>
                </a:lnTo>
                <a:lnTo>
                  <a:pt x="4601" y="765"/>
                </a:lnTo>
                <a:lnTo>
                  <a:pt x="4599" y="763"/>
                </a:lnTo>
                <a:lnTo>
                  <a:pt x="4597" y="765"/>
                </a:lnTo>
                <a:lnTo>
                  <a:pt x="4595" y="767"/>
                </a:lnTo>
                <a:lnTo>
                  <a:pt x="4593" y="767"/>
                </a:lnTo>
                <a:lnTo>
                  <a:pt x="4595" y="770"/>
                </a:lnTo>
                <a:lnTo>
                  <a:pt x="4597" y="770"/>
                </a:lnTo>
                <a:lnTo>
                  <a:pt x="4595" y="774"/>
                </a:lnTo>
                <a:lnTo>
                  <a:pt x="4593" y="774"/>
                </a:lnTo>
                <a:lnTo>
                  <a:pt x="4591" y="774"/>
                </a:lnTo>
                <a:lnTo>
                  <a:pt x="4589" y="774"/>
                </a:lnTo>
                <a:lnTo>
                  <a:pt x="4589" y="774"/>
                </a:lnTo>
                <a:lnTo>
                  <a:pt x="4589" y="772"/>
                </a:lnTo>
                <a:lnTo>
                  <a:pt x="4589" y="770"/>
                </a:lnTo>
                <a:lnTo>
                  <a:pt x="4589" y="763"/>
                </a:lnTo>
                <a:lnTo>
                  <a:pt x="4591" y="761"/>
                </a:lnTo>
                <a:lnTo>
                  <a:pt x="4591" y="759"/>
                </a:lnTo>
                <a:lnTo>
                  <a:pt x="4589" y="757"/>
                </a:lnTo>
                <a:lnTo>
                  <a:pt x="4589" y="757"/>
                </a:lnTo>
                <a:lnTo>
                  <a:pt x="4587" y="757"/>
                </a:lnTo>
                <a:lnTo>
                  <a:pt x="4582" y="757"/>
                </a:lnTo>
                <a:lnTo>
                  <a:pt x="4576" y="759"/>
                </a:lnTo>
                <a:lnTo>
                  <a:pt x="4570" y="757"/>
                </a:lnTo>
                <a:lnTo>
                  <a:pt x="4568" y="757"/>
                </a:lnTo>
                <a:lnTo>
                  <a:pt x="4568" y="755"/>
                </a:lnTo>
                <a:lnTo>
                  <a:pt x="4566" y="753"/>
                </a:lnTo>
                <a:lnTo>
                  <a:pt x="4568" y="753"/>
                </a:lnTo>
                <a:lnTo>
                  <a:pt x="4568" y="751"/>
                </a:lnTo>
                <a:lnTo>
                  <a:pt x="4572" y="749"/>
                </a:lnTo>
                <a:lnTo>
                  <a:pt x="4574" y="747"/>
                </a:lnTo>
                <a:lnTo>
                  <a:pt x="4580" y="742"/>
                </a:lnTo>
                <a:lnTo>
                  <a:pt x="4582" y="740"/>
                </a:lnTo>
                <a:lnTo>
                  <a:pt x="4585" y="738"/>
                </a:lnTo>
                <a:lnTo>
                  <a:pt x="4589" y="736"/>
                </a:lnTo>
                <a:lnTo>
                  <a:pt x="4593" y="734"/>
                </a:lnTo>
                <a:lnTo>
                  <a:pt x="4595" y="732"/>
                </a:lnTo>
                <a:lnTo>
                  <a:pt x="4597" y="730"/>
                </a:lnTo>
                <a:lnTo>
                  <a:pt x="4601" y="728"/>
                </a:lnTo>
                <a:lnTo>
                  <a:pt x="4603" y="728"/>
                </a:lnTo>
                <a:lnTo>
                  <a:pt x="4608" y="721"/>
                </a:lnTo>
                <a:lnTo>
                  <a:pt x="4610" y="719"/>
                </a:lnTo>
                <a:lnTo>
                  <a:pt x="4610" y="717"/>
                </a:lnTo>
                <a:lnTo>
                  <a:pt x="4610" y="717"/>
                </a:lnTo>
                <a:lnTo>
                  <a:pt x="4616" y="711"/>
                </a:lnTo>
                <a:lnTo>
                  <a:pt x="4620" y="709"/>
                </a:lnTo>
                <a:lnTo>
                  <a:pt x="4624" y="705"/>
                </a:lnTo>
                <a:lnTo>
                  <a:pt x="4629" y="702"/>
                </a:lnTo>
                <a:lnTo>
                  <a:pt x="4629" y="702"/>
                </a:lnTo>
                <a:lnTo>
                  <a:pt x="4631" y="700"/>
                </a:lnTo>
                <a:lnTo>
                  <a:pt x="4633" y="698"/>
                </a:lnTo>
                <a:lnTo>
                  <a:pt x="4635" y="698"/>
                </a:lnTo>
                <a:lnTo>
                  <a:pt x="4637" y="696"/>
                </a:lnTo>
                <a:lnTo>
                  <a:pt x="4643" y="692"/>
                </a:lnTo>
                <a:lnTo>
                  <a:pt x="4643" y="692"/>
                </a:lnTo>
                <a:lnTo>
                  <a:pt x="4645" y="686"/>
                </a:lnTo>
                <a:lnTo>
                  <a:pt x="4647" y="684"/>
                </a:lnTo>
                <a:lnTo>
                  <a:pt x="4649" y="679"/>
                </a:lnTo>
                <a:lnTo>
                  <a:pt x="4656" y="677"/>
                </a:lnTo>
                <a:lnTo>
                  <a:pt x="4660" y="675"/>
                </a:lnTo>
                <a:lnTo>
                  <a:pt x="4662" y="673"/>
                </a:lnTo>
                <a:lnTo>
                  <a:pt x="4666" y="669"/>
                </a:lnTo>
                <a:lnTo>
                  <a:pt x="4670" y="665"/>
                </a:lnTo>
                <a:lnTo>
                  <a:pt x="4673" y="663"/>
                </a:lnTo>
                <a:lnTo>
                  <a:pt x="4683" y="661"/>
                </a:lnTo>
                <a:lnTo>
                  <a:pt x="4687" y="661"/>
                </a:lnTo>
                <a:lnTo>
                  <a:pt x="4691" y="658"/>
                </a:lnTo>
                <a:lnTo>
                  <a:pt x="4696" y="658"/>
                </a:lnTo>
                <a:lnTo>
                  <a:pt x="4702" y="661"/>
                </a:lnTo>
                <a:lnTo>
                  <a:pt x="4717" y="658"/>
                </a:lnTo>
                <a:lnTo>
                  <a:pt x="4719" y="661"/>
                </a:lnTo>
                <a:lnTo>
                  <a:pt x="4721" y="661"/>
                </a:lnTo>
                <a:lnTo>
                  <a:pt x="4723" y="665"/>
                </a:lnTo>
                <a:lnTo>
                  <a:pt x="4723" y="665"/>
                </a:lnTo>
                <a:lnTo>
                  <a:pt x="4727" y="663"/>
                </a:lnTo>
                <a:lnTo>
                  <a:pt x="4729" y="658"/>
                </a:lnTo>
                <a:lnTo>
                  <a:pt x="4731" y="658"/>
                </a:lnTo>
                <a:lnTo>
                  <a:pt x="4735" y="661"/>
                </a:lnTo>
                <a:lnTo>
                  <a:pt x="4737" y="661"/>
                </a:lnTo>
                <a:lnTo>
                  <a:pt x="4744" y="663"/>
                </a:lnTo>
                <a:lnTo>
                  <a:pt x="4748" y="663"/>
                </a:lnTo>
                <a:lnTo>
                  <a:pt x="4750" y="661"/>
                </a:lnTo>
                <a:lnTo>
                  <a:pt x="4756" y="658"/>
                </a:lnTo>
                <a:lnTo>
                  <a:pt x="4758" y="663"/>
                </a:lnTo>
                <a:lnTo>
                  <a:pt x="4763" y="663"/>
                </a:lnTo>
                <a:lnTo>
                  <a:pt x="4765" y="663"/>
                </a:lnTo>
                <a:lnTo>
                  <a:pt x="4767" y="661"/>
                </a:lnTo>
                <a:lnTo>
                  <a:pt x="4765" y="661"/>
                </a:lnTo>
                <a:lnTo>
                  <a:pt x="4763" y="661"/>
                </a:lnTo>
                <a:lnTo>
                  <a:pt x="4763" y="658"/>
                </a:lnTo>
                <a:lnTo>
                  <a:pt x="4763" y="656"/>
                </a:lnTo>
                <a:lnTo>
                  <a:pt x="4765" y="658"/>
                </a:lnTo>
                <a:lnTo>
                  <a:pt x="4769" y="658"/>
                </a:lnTo>
                <a:lnTo>
                  <a:pt x="4769" y="658"/>
                </a:lnTo>
                <a:lnTo>
                  <a:pt x="4769" y="656"/>
                </a:lnTo>
                <a:lnTo>
                  <a:pt x="4769" y="656"/>
                </a:lnTo>
                <a:lnTo>
                  <a:pt x="4767" y="654"/>
                </a:lnTo>
                <a:lnTo>
                  <a:pt x="4771" y="652"/>
                </a:lnTo>
                <a:lnTo>
                  <a:pt x="4773" y="652"/>
                </a:lnTo>
                <a:lnTo>
                  <a:pt x="4775" y="652"/>
                </a:lnTo>
                <a:lnTo>
                  <a:pt x="4784" y="654"/>
                </a:lnTo>
                <a:lnTo>
                  <a:pt x="4786" y="654"/>
                </a:lnTo>
                <a:lnTo>
                  <a:pt x="4788" y="656"/>
                </a:lnTo>
                <a:lnTo>
                  <a:pt x="4790" y="656"/>
                </a:lnTo>
                <a:lnTo>
                  <a:pt x="4788" y="656"/>
                </a:lnTo>
                <a:lnTo>
                  <a:pt x="4788" y="658"/>
                </a:lnTo>
                <a:lnTo>
                  <a:pt x="4790" y="656"/>
                </a:lnTo>
                <a:lnTo>
                  <a:pt x="4792" y="658"/>
                </a:lnTo>
                <a:lnTo>
                  <a:pt x="4792" y="658"/>
                </a:lnTo>
                <a:lnTo>
                  <a:pt x="4794" y="658"/>
                </a:lnTo>
                <a:lnTo>
                  <a:pt x="4794" y="656"/>
                </a:lnTo>
                <a:lnTo>
                  <a:pt x="4794" y="656"/>
                </a:lnTo>
                <a:lnTo>
                  <a:pt x="4796" y="656"/>
                </a:lnTo>
                <a:lnTo>
                  <a:pt x="4798" y="656"/>
                </a:lnTo>
                <a:lnTo>
                  <a:pt x="4800" y="656"/>
                </a:lnTo>
                <a:lnTo>
                  <a:pt x="4802" y="656"/>
                </a:lnTo>
                <a:lnTo>
                  <a:pt x="4807" y="661"/>
                </a:lnTo>
                <a:lnTo>
                  <a:pt x="4809" y="663"/>
                </a:lnTo>
                <a:lnTo>
                  <a:pt x="4811" y="663"/>
                </a:lnTo>
                <a:lnTo>
                  <a:pt x="4813" y="663"/>
                </a:lnTo>
                <a:lnTo>
                  <a:pt x="4813" y="663"/>
                </a:lnTo>
                <a:lnTo>
                  <a:pt x="4809" y="665"/>
                </a:lnTo>
                <a:lnTo>
                  <a:pt x="4807" y="665"/>
                </a:lnTo>
                <a:lnTo>
                  <a:pt x="4802" y="665"/>
                </a:lnTo>
                <a:lnTo>
                  <a:pt x="4796" y="667"/>
                </a:lnTo>
                <a:lnTo>
                  <a:pt x="4800" y="671"/>
                </a:lnTo>
                <a:lnTo>
                  <a:pt x="4805" y="671"/>
                </a:lnTo>
                <a:lnTo>
                  <a:pt x="4811" y="671"/>
                </a:lnTo>
                <a:lnTo>
                  <a:pt x="4813" y="669"/>
                </a:lnTo>
                <a:lnTo>
                  <a:pt x="4815" y="667"/>
                </a:lnTo>
                <a:lnTo>
                  <a:pt x="4815" y="667"/>
                </a:lnTo>
                <a:lnTo>
                  <a:pt x="4817" y="669"/>
                </a:lnTo>
                <a:lnTo>
                  <a:pt x="4821" y="669"/>
                </a:lnTo>
                <a:lnTo>
                  <a:pt x="4823" y="669"/>
                </a:lnTo>
                <a:lnTo>
                  <a:pt x="4825" y="667"/>
                </a:lnTo>
                <a:lnTo>
                  <a:pt x="4828" y="667"/>
                </a:lnTo>
                <a:lnTo>
                  <a:pt x="4828" y="667"/>
                </a:lnTo>
                <a:lnTo>
                  <a:pt x="4830" y="663"/>
                </a:lnTo>
                <a:lnTo>
                  <a:pt x="4834" y="663"/>
                </a:lnTo>
                <a:lnTo>
                  <a:pt x="4838" y="665"/>
                </a:lnTo>
                <a:lnTo>
                  <a:pt x="4838" y="667"/>
                </a:lnTo>
                <a:lnTo>
                  <a:pt x="4842" y="667"/>
                </a:lnTo>
                <a:lnTo>
                  <a:pt x="4844" y="665"/>
                </a:lnTo>
                <a:lnTo>
                  <a:pt x="4844" y="663"/>
                </a:lnTo>
                <a:lnTo>
                  <a:pt x="4849" y="665"/>
                </a:lnTo>
                <a:lnTo>
                  <a:pt x="4851" y="665"/>
                </a:lnTo>
                <a:lnTo>
                  <a:pt x="4853" y="665"/>
                </a:lnTo>
                <a:lnTo>
                  <a:pt x="4855" y="665"/>
                </a:lnTo>
                <a:lnTo>
                  <a:pt x="4855" y="663"/>
                </a:lnTo>
                <a:lnTo>
                  <a:pt x="4855" y="661"/>
                </a:lnTo>
                <a:lnTo>
                  <a:pt x="4853" y="658"/>
                </a:lnTo>
                <a:lnTo>
                  <a:pt x="4846" y="656"/>
                </a:lnTo>
                <a:lnTo>
                  <a:pt x="4844" y="658"/>
                </a:lnTo>
                <a:lnTo>
                  <a:pt x="4842" y="658"/>
                </a:lnTo>
                <a:lnTo>
                  <a:pt x="4842" y="658"/>
                </a:lnTo>
                <a:lnTo>
                  <a:pt x="4840" y="656"/>
                </a:lnTo>
                <a:lnTo>
                  <a:pt x="4842" y="656"/>
                </a:lnTo>
                <a:lnTo>
                  <a:pt x="4842" y="654"/>
                </a:lnTo>
                <a:lnTo>
                  <a:pt x="4842" y="652"/>
                </a:lnTo>
                <a:lnTo>
                  <a:pt x="4842" y="650"/>
                </a:lnTo>
                <a:lnTo>
                  <a:pt x="4844" y="650"/>
                </a:lnTo>
                <a:lnTo>
                  <a:pt x="4844" y="650"/>
                </a:lnTo>
                <a:lnTo>
                  <a:pt x="4846" y="644"/>
                </a:lnTo>
                <a:lnTo>
                  <a:pt x="4853" y="640"/>
                </a:lnTo>
                <a:lnTo>
                  <a:pt x="4859" y="635"/>
                </a:lnTo>
                <a:lnTo>
                  <a:pt x="4863" y="631"/>
                </a:lnTo>
                <a:lnTo>
                  <a:pt x="4865" y="629"/>
                </a:lnTo>
                <a:lnTo>
                  <a:pt x="4869" y="625"/>
                </a:lnTo>
                <a:lnTo>
                  <a:pt x="4874" y="623"/>
                </a:lnTo>
                <a:lnTo>
                  <a:pt x="4874" y="621"/>
                </a:lnTo>
                <a:lnTo>
                  <a:pt x="4878" y="619"/>
                </a:lnTo>
                <a:lnTo>
                  <a:pt x="4878" y="614"/>
                </a:lnTo>
                <a:lnTo>
                  <a:pt x="4880" y="614"/>
                </a:lnTo>
                <a:lnTo>
                  <a:pt x="4880" y="612"/>
                </a:lnTo>
                <a:lnTo>
                  <a:pt x="4884" y="610"/>
                </a:lnTo>
                <a:lnTo>
                  <a:pt x="4888" y="608"/>
                </a:lnTo>
                <a:lnTo>
                  <a:pt x="4888" y="608"/>
                </a:lnTo>
                <a:lnTo>
                  <a:pt x="4895" y="608"/>
                </a:lnTo>
                <a:lnTo>
                  <a:pt x="4897" y="608"/>
                </a:lnTo>
                <a:lnTo>
                  <a:pt x="4899" y="608"/>
                </a:lnTo>
                <a:lnTo>
                  <a:pt x="4901" y="608"/>
                </a:lnTo>
                <a:lnTo>
                  <a:pt x="4905" y="608"/>
                </a:lnTo>
                <a:lnTo>
                  <a:pt x="4909" y="606"/>
                </a:lnTo>
                <a:lnTo>
                  <a:pt x="4911" y="604"/>
                </a:lnTo>
                <a:lnTo>
                  <a:pt x="4913" y="604"/>
                </a:lnTo>
                <a:lnTo>
                  <a:pt x="4916" y="606"/>
                </a:lnTo>
                <a:lnTo>
                  <a:pt x="4918" y="608"/>
                </a:lnTo>
                <a:lnTo>
                  <a:pt x="4918" y="608"/>
                </a:lnTo>
                <a:lnTo>
                  <a:pt x="4920" y="610"/>
                </a:lnTo>
                <a:lnTo>
                  <a:pt x="4922" y="608"/>
                </a:lnTo>
                <a:lnTo>
                  <a:pt x="4928" y="606"/>
                </a:lnTo>
                <a:lnTo>
                  <a:pt x="4928" y="606"/>
                </a:lnTo>
                <a:lnTo>
                  <a:pt x="4930" y="606"/>
                </a:lnTo>
                <a:lnTo>
                  <a:pt x="4930" y="606"/>
                </a:lnTo>
                <a:lnTo>
                  <a:pt x="4930" y="608"/>
                </a:lnTo>
                <a:lnTo>
                  <a:pt x="4930" y="610"/>
                </a:lnTo>
                <a:lnTo>
                  <a:pt x="4928" y="614"/>
                </a:lnTo>
                <a:lnTo>
                  <a:pt x="4924" y="619"/>
                </a:lnTo>
                <a:lnTo>
                  <a:pt x="4924" y="619"/>
                </a:lnTo>
                <a:lnTo>
                  <a:pt x="4924" y="621"/>
                </a:lnTo>
                <a:lnTo>
                  <a:pt x="4924" y="623"/>
                </a:lnTo>
                <a:lnTo>
                  <a:pt x="4924" y="625"/>
                </a:lnTo>
                <a:lnTo>
                  <a:pt x="4922" y="627"/>
                </a:lnTo>
                <a:lnTo>
                  <a:pt x="4924" y="627"/>
                </a:lnTo>
                <a:lnTo>
                  <a:pt x="4926" y="625"/>
                </a:lnTo>
                <a:lnTo>
                  <a:pt x="4928" y="625"/>
                </a:lnTo>
                <a:lnTo>
                  <a:pt x="4930" y="625"/>
                </a:lnTo>
                <a:lnTo>
                  <a:pt x="4930" y="625"/>
                </a:lnTo>
                <a:lnTo>
                  <a:pt x="4928" y="629"/>
                </a:lnTo>
                <a:lnTo>
                  <a:pt x="4928" y="631"/>
                </a:lnTo>
                <a:lnTo>
                  <a:pt x="4928" y="631"/>
                </a:lnTo>
                <a:lnTo>
                  <a:pt x="4928" y="633"/>
                </a:lnTo>
                <a:lnTo>
                  <a:pt x="4930" y="633"/>
                </a:lnTo>
                <a:lnTo>
                  <a:pt x="4930" y="631"/>
                </a:lnTo>
                <a:lnTo>
                  <a:pt x="4932" y="631"/>
                </a:lnTo>
                <a:lnTo>
                  <a:pt x="4937" y="631"/>
                </a:lnTo>
                <a:lnTo>
                  <a:pt x="4939" y="627"/>
                </a:lnTo>
                <a:lnTo>
                  <a:pt x="4941" y="627"/>
                </a:lnTo>
                <a:lnTo>
                  <a:pt x="4957" y="612"/>
                </a:lnTo>
                <a:lnTo>
                  <a:pt x="4960" y="610"/>
                </a:lnTo>
                <a:lnTo>
                  <a:pt x="4962" y="610"/>
                </a:lnTo>
                <a:lnTo>
                  <a:pt x="4964" y="610"/>
                </a:lnTo>
                <a:lnTo>
                  <a:pt x="4964" y="610"/>
                </a:lnTo>
                <a:lnTo>
                  <a:pt x="4966" y="610"/>
                </a:lnTo>
                <a:lnTo>
                  <a:pt x="4966" y="610"/>
                </a:lnTo>
                <a:lnTo>
                  <a:pt x="4968" y="610"/>
                </a:lnTo>
                <a:lnTo>
                  <a:pt x="4968" y="612"/>
                </a:lnTo>
                <a:lnTo>
                  <a:pt x="4970" y="612"/>
                </a:lnTo>
                <a:lnTo>
                  <a:pt x="4970" y="612"/>
                </a:lnTo>
                <a:lnTo>
                  <a:pt x="4970" y="612"/>
                </a:lnTo>
                <a:lnTo>
                  <a:pt x="4972" y="612"/>
                </a:lnTo>
                <a:lnTo>
                  <a:pt x="4972" y="610"/>
                </a:lnTo>
                <a:lnTo>
                  <a:pt x="4972" y="610"/>
                </a:lnTo>
                <a:lnTo>
                  <a:pt x="4972" y="608"/>
                </a:lnTo>
                <a:lnTo>
                  <a:pt x="4970" y="608"/>
                </a:lnTo>
                <a:lnTo>
                  <a:pt x="4970" y="606"/>
                </a:lnTo>
                <a:lnTo>
                  <a:pt x="4970" y="602"/>
                </a:lnTo>
                <a:lnTo>
                  <a:pt x="4970" y="600"/>
                </a:lnTo>
                <a:lnTo>
                  <a:pt x="4972" y="598"/>
                </a:lnTo>
                <a:lnTo>
                  <a:pt x="4972" y="596"/>
                </a:lnTo>
                <a:lnTo>
                  <a:pt x="4972" y="596"/>
                </a:lnTo>
                <a:lnTo>
                  <a:pt x="4974" y="596"/>
                </a:lnTo>
                <a:lnTo>
                  <a:pt x="4972" y="593"/>
                </a:lnTo>
                <a:lnTo>
                  <a:pt x="4974" y="591"/>
                </a:lnTo>
                <a:lnTo>
                  <a:pt x="4974" y="591"/>
                </a:lnTo>
                <a:lnTo>
                  <a:pt x="4987" y="587"/>
                </a:lnTo>
                <a:lnTo>
                  <a:pt x="4989" y="587"/>
                </a:lnTo>
                <a:lnTo>
                  <a:pt x="4991" y="587"/>
                </a:lnTo>
                <a:lnTo>
                  <a:pt x="4995" y="591"/>
                </a:lnTo>
                <a:lnTo>
                  <a:pt x="4999" y="591"/>
                </a:lnTo>
                <a:lnTo>
                  <a:pt x="5004" y="591"/>
                </a:lnTo>
                <a:lnTo>
                  <a:pt x="5004" y="593"/>
                </a:lnTo>
                <a:lnTo>
                  <a:pt x="5001" y="593"/>
                </a:lnTo>
                <a:lnTo>
                  <a:pt x="5001" y="593"/>
                </a:lnTo>
                <a:lnTo>
                  <a:pt x="5001" y="593"/>
                </a:lnTo>
                <a:lnTo>
                  <a:pt x="5001" y="596"/>
                </a:lnTo>
                <a:lnTo>
                  <a:pt x="4999" y="593"/>
                </a:lnTo>
                <a:lnTo>
                  <a:pt x="4997" y="593"/>
                </a:lnTo>
                <a:lnTo>
                  <a:pt x="4993" y="593"/>
                </a:lnTo>
                <a:lnTo>
                  <a:pt x="4993" y="593"/>
                </a:lnTo>
                <a:lnTo>
                  <a:pt x="4987" y="596"/>
                </a:lnTo>
                <a:lnTo>
                  <a:pt x="4987" y="598"/>
                </a:lnTo>
                <a:lnTo>
                  <a:pt x="4985" y="602"/>
                </a:lnTo>
                <a:lnTo>
                  <a:pt x="4985" y="606"/>
                </a:lnTo>
                <a:lnTo>
                  <a:pt x="4985" y="610"/>
                </a:lnTo>
                <a:lnTo>
                  <a:pt x="4983" y="610"/>
                </a:lnTo>
                <a:lnTo>
                  <a:pt x="4981" y="612"/>
                </a:lnTo>
                <a:lnTo>
                  <a:pt x="4981" y="614"/>
                </a:lnTo>
                <a:lnTo>
                  <a:pt x="4983" y="617"/>
                </a:lnTo>
                <a:lnTo>
                  <a:pt x="4983" y="617"/>
                </a:lnTo>
                <a:lnTo>
                  <a:pt x="4985" y="619"/>
                </a:lnTo>
                <a:lnTo>
                  <a:pt x="4983" y="621"/>
                </a:lnTo>
                <a:lnTo>
                  <a:pt x="4978" y="623"/>
                </a:lnTo>
                <a:lnTo>
                  <a:pt x="4978" y="623"/>
                </a:lnTo>
                <a:lnTo>
                  <a:pt x="4976" y="625"/>
                </a:lnTo>
                <a:lnTo>
                  <a:pt x="4978" y="627"/>
                </a:lnTo>
                <a:lnTo>
                  <a:pt x="4978" y="627"/>
                </a:lnTo>
                <a:lnTo>
                  <a:pt x="4976" y="629"/>
                </a:lnTo>
                <a:lnTo>
                  <a:pt x="4974" y="629"/>
                </a:lnTo>
                <a:lnTo>
                  <a:pt x="4968" y="629"/>
                </a:lnTo>
                <a:lnTo>
                  <a:pt x="4966" y="633"/>
                </a:lnTo>
                <a:lnTo>
                  <a:pt x="4957" y="635"/>
                </a:lnTo>
                <a:lnTo>
                  <a:pt x="4955" y="637"/>
                </a:lnTo>
                <a:lnTo>
                  <a:pt x="4955" y="637"/>
                </a:lnTo>
                <a:lnTo>
                  <a:pt x="4953" y="642"/>
                </a:lnTo>
                <a:lnTo>
                  <a:pt x="4951" y="644"/>
                </a:lnTo>
                <a:lnTo>
                  <a:pt x="4947" y="646"/>
                </a:lnTo>
                <a:lnTo>
                  <a:pt x="4943" y="650"/>
                </a:lnTo>
                <a:lnTo>
                  <a:pt x="4939" y="654"/>
                </a:lnTo>
                <a:lnTo>
                  <a:pt x="4937" y="656"/>
                </a:lnTo>
                <a:lnTo>
                  <a:pt x="4934" y="656"/>
                </a:lnTo>
                <a:lnTo>
                  <a:pt x="4930" y="661"/>
                </a:lnTo>
                <a:lnTo>
                  <a:pt x="4924" y="665"/>
                </a:lnTo>
                <a:lnTo>
                  <a:pt x="4920" y="673"/>
                </a:lnTo>
                <a:lnTo>
                  <a:pt x="4918" y="675"/>
                </a:lnTo>
                <a:lnTo>
                  <a:pt x="4916" y="677"/>
                </a:lnTo>
                <a:lnTo>
                  <a:pt x="4913" y="677"/>
                </a:lnTo>
                <a:lnTo>
                  <a:pt x="4911" y="679"/>
                </a:lnTo>
                <a:lnTo>
                  <a:pt x="4907" y="684"/>
                </a:lnTo>
                <a:lnTo>
                  <a:pt x="4903" y="686"/>
                </a:lnTo>
                <a:lnTo>
                  <a:pt x="4901" y="688"/>
                </a:lnTo>
                <a:lnTo>
                  <a:pt x="4901" y="690"/>
                </a:lnTo>
                <a:lnTo>
                  <a:pt x="4899" y="688"/>
                </a:lnTo>
                <a:lnTo>
                  <a:pt x="4897" y="690"/>
                </a:lnTo>
                <a:lnTo>
                  <a:pt x="4893" y="688"/>
                </a:lnTo>
                <a:lnTo>
                  <a:pt x="4888" y="694"/>
                </a:lnTo>
                <a:lnTo>
                  <a:pt x="4886" y="694"/>
                </a:lnTo>
                <a:lnTo>
                  <a:pt x="4882" y="692"/>
                </a:lnTo>
                <a:lnTo>
                  <a:pt x="4880" y="694"/>
                </a:lnTo>
                <a:lnTo>
                  <a:pt x="4880" y="694"/>
                </a:lnTo>
                <a:lnTo>
                  <a:pt x="4880" y="694"/>
                </a:lnTo>
                <a:lnTo>
                  <a:pt x="4880" y="696"/>
                </a:lnTo>
                <a:lnTo>
                  <a:pt x="4882" y="696"/>
                </a:lnTo>
                <a:lnTo>
                  <a:pt x="4882" y="698"/>
                </a:lnTo>
                <a:lnTo>
                  <a:pt x="4882" y="700"/>
                </a:lnTo>
                <a:lnTo>
                  <a:pt x="4880" y="705"/>
                </a:lnTo>
                <a:lnTo>
                  <a:pt x="4878" y="707"/>
                </a:lnTo>
                <a:lnTo>
                  <a:pt x="4876" y="709"/>
                </a:lnTo>
                <a:lnTo>
                  <a:pt x="4869" y="715"/>
                </a:lnTo>
                <a:lnTo>
                  <a:pt x="4867" y="715"/>
                </a:lnTo>
                <a:lnTo>
                  <a:pt x="4867" y="715"/>
                </a:lnTo>
                <a:lnTo>
                  <a:pt x="4863" y="728"/>
                </a:lnTo>
                <a:lnTo>
                  <a:pt x="4863" y="734"/>
                </a:lnTo>
                <a:lnTo>
                  <a:pt x="4861" y="742"/>
                </a:lnTo>
                <a:lnTo>
                  <a:pt x="4861" y="747"/>
                </a:lnTo>
                <a:lnTo>
                  <a:pt x="4863" y="753"/>
                </a:lnTo>
                <a:lnTo>
                  <a:pt x="4863" y="759"/>
                </a:lnTo>
                <a:lnTo>
                  <a:pt x="4865" y="772"/>
                </a:lnTo>
                <a:lnTo>
                  <a:pt x="4867" y="776"/>
                </a:lnTo>
                <a:lnTo>
                  <a:pt x="4869" y="788"/>
                </a:lnTo>
                <a:lnTo>
                  <a:pt x="4869" y="793"/>
                </a:lnTo>
                <a:lnTo>
                  <a:pt x="4869" y="795"/>
                </a:lnTo>
                <a:lnTo>
                  <a:pt x="4872" y="797"/>
                </a:lnTo>
                <a:lnTo>
                  <a:pt x="4874" y="799"/>
                </a:lnTo>
                <a:lnTo>
                  <a:pt x="4874" y="801"/>
                </a:lnTo>
                <a:lnTo>
                  <a:pt x="4876" y="811"/>
                </a:lnTo>
                <a:lnTo>
                  <a:pt x="4876" y="820"/>
                </a:lnTo>
                <a:lnTo>
                  <a:pt x="4876" y="820"/>
                </a:lnTo>
                <a:lnTo>
                  <a:pt x="4876" y="822"/>
                </a:lnTo>
                <a:lnTo>
                  <a:pt x="4878" y="824"/>
                </a:lnTo>
                <a:lnTo>
                  <a:pt x="4878" y="826"/>
                </a:lnTo>
                <a:lnTo>
                  <a:pt x="4878" y="826"/>
                </a:lnTo>
                <a:lnTo>
                  <a:pt x="4878" y="828"/>
                </a:lnTo>
                <a:lnTo>
                  <a:pt x="4880" y="828"/>
                </a:lnTo>
                <a:lnTo>
                  <a:pt x="4884" y="824"/>
                </a:lnTo>
                <a:lnTo>
                  <a:pt x="4888" y="820"/>
                </a:lnTo>
                <a:lnTo>
                  <a:pt x="4890" y="820"/>
                </a:lnTo>
                <a:lnTo>
                  <a:pt x="4890" y="818"/>
                </a:lnTo>
                <a:lnTo>
                  <a:pt x="4895" y="816"/>
                </a:lnTo>
                <a:lnTo>
                  <a:pt x="4899" y="814"/>
                </a:lnTo>
                <a:lnTo>
                  <a:pt x="4901" y="807"/>
                </a:lnTo>
                <a:lnTo>
                  <a:pt x="4903" y="803"/>
                </a:lnTo>
                <a:lnTo>
                  <a:pt x="4903" y="801"/>
                </a:lnTo>
                <a:lnTo>
                  <a:pt x="4903" y="801"/>
                </a:lnTo>
                <a:lnTo>
                  <a:pt x="4903" y="797"/>
                </a:lnTo>
                <a:lnTo>
                  <a:pt x="4905" y="795"/>
                </a:lnTo>
                <a:lnTo>
                  <a:pt x="4905" y="793"/>
                </a:lnTo>
                <a:lnTo>
                  <a:pt x="4905" y="791"/>
                </a:lnTo>
                <a:lnTo>
                  <a:pt x="4903" y="791"/>
                </a:lnTo>
                <a:lnTo>
                  <a:pt x="4903" y="788"/>
                </a:lnTo>
                <a:lnTo>
                  <a:pt x="4905" y="788"/>
                </a:lnTo>
                <a:lnTo>
                  <a:pt x="4905" y="788"/>
                </a:lnTo>
                <a:lnTo>
                  <a:pt x="4907" y="791"/>
                </a:lnTo>
                <a:lnTo>
                  <a:pt x="4907" y="791"/>
                </a:lnTo>
                <a:lnTo>
                  <a:pt x="4911" y="788"/>
                </a:lnTo>
                <a:lnTo>
                  <a:pt x="4913" y="786"/>
                </a:lnTo>
                <a:lnTo>
                  <a:pt x="4920" y="784"/>
                </a:lnTo>
                <a:lnTo>
                  <a:pt x="4922" y="784"/>
                </a:lnTo>
                <a:lnTo>
                  <a:pt x="4924" y="786"/>
                </a:lnTo>
                <a:lnTo>
                  <a:pt x="4926" y="786"/>
                </a:lnTo>
                <a:lnTo>
                  <a:pt x="4926" y="784"/>
                </a:lnTo>
                <a:lnTo>
                  <a:pt x="4924" y="782"/>
                </a:lnTo>
                <a:lnTo>
                  <a:pt x="4924" y="780"/>
                </a:lnTo>
                <a:lnTo>
                  <a:pt x="4924" y="778"/>
                </a:lnTo>
                <a:lnTo>
                  <a:pt x="4924" y="778"/>
                </a:lnTo>
                <a:lnTo>
                  <a:pt x="4924" y="776"/>
                </a:lnTo>
                <a:lnTo>
                  <a:pt x="4924" y="774"/>
                </a:lnTo>
                <a:lnTo>
                  <a:pt x="4924" y="770"/>
                </a:lnTo>
                <a:lnTo>
                  <a:pt x="4926" y="767"/>
                </a:lnTo>
                <a:lnTo>
                  <a:pt x="4926" y="765"/>
                </a:lnTo>
                <a:lnTo>
                  <a:pt x="4930" y="765"/>
                </a:lnTo>
                <a:lnTo>
                  <a:pt x="4932" y="761"/>
                </a:lnTo>
                <a:lnTo>
                  <a:pt x="4937" y="759"/>
                </a:lnTo>
                <a:lnTo>
                  <a:pt x="4939" y="759"/>
                </a:lnTo>
                <a:lnTo>
                  <a:pt x="4943" y="759"/>
                </a:lnTo>
                <a:lnTo>
                  <a:pt x="4945" y="759"/>
                </a:lnTo>
                <a:lnTo>
                  <a:pt x="4949" y="759"/>
                </a:lnTo>
                <a:lnTo>
                  <a:pt x="4951" y="759"/>
                </a:lnTo>
                <a:lnTo>
                  <a:pt x="4953" y="757"/>
                </a:lnTo>
                <a:lnTo>
                  <a:pt x="4955" y="755"/>
                </a:lnTo>
                <a:lnTo>
                  <a:pt x="4955" y="753"/>
                </a:lnTo>
                <a:lnTo>
                  <a:pt x="4955" y="751"/>
                </a:lnTo>
                <a:lnTo>
                  <a:pt x="4951" y="747"/>
                </a:lnTo>
                <a:lnTo>
                  <a:pt x="4951" y="747"/>
                </a:lnTo>
                <a:lnTo>
                  <a:pt x="4951" y="742"/>
                </a:lnTo>
                <a:lnTo>
                  <a:pt x="4951" y="740"/>
                </a:lnTo>
                <a:lnTo>
                  <a:pt x="4951" y="738"/>
                </a:lnTo>
                <a:lnTo>
                  <a:pt x="4953" y="734"/>
                </a:lnTo>
                <a:lnTo>
                  <a:pt x="4955" y="728"/>
                </a:lnTo>
                <a:lnTo>
                  <a:pt x="4957" y="728"/>
                </a:lnTo>
                <a:lnTo>
                  <a:pt x="4960" y="726"/>
                </a:lnTo>
                <a:lnTo>
                  <a:pt x="4962" y="726"/>
                </a:lnTo>
                <a:lnTo>
                  <a:pt x="4962" y="726"/>
                </a:lnTo>
                <a:lnTo>
                  <a:pt x="4962" y="721"/>
                </a:lnTo>
                <a:lnTo>
                  <a:pt x="4964" y="721"/>
                </a:lnTo>
                <a:lnTo>
                  <a:pt x="4964" y="719"/>
                </a:lnTo>
                <a:lnTo>
                  <a:pt x="4968" y="721"/>
                </a:lnTo>
                <a:lnTo>
                  <a:pt x="4968" y="719"/>
                </a:lnTo>
                <a:lnTo>
                  <a:pt x="4970" y="719"/>
                </a:lnTo>
                <a:lnTo>
                  <a:pt x="4968" y="721"/>
                </a:lnTo>
                <a:lnTo>
                  <a:pt x="4968" y="721"/>
                </a:lnTo>
                <a:lnTo>
                  <a:pt x="4966" y="723"/>
                </a:lnTo>
                <a:lnTo>
                  <a:pt x="4964" y="726"/>
                </a:lnTo>
                <a:lnTo>
                  <a:pt x="4966" y="730"/>
                </a:lnTo>
                <a:lnTo>
                  <a:pt x="4968" y="730"/>
                </a:lnTo>
                <a:lnTo>
                  <a:pt x="4970" y="730"/>
                </a:lnTo>
                <a:lnTo>
                  <a:pt x="4972" y="728"/>
                </a:lnTo>
                <a:lnTo>
                  <a:pt x="4972" y="728"/>
                </a:lnTo>
                <a:lnTo>
                  <a:pt x="4974" y="726"/>
                </a:lnTo>
                <a:lnTo>
                  <a:pt x="4974" y="721"/>
                </a:lnTo>
                <a:lnTo>
                  <a:pt x="4972" y="719"/>
                </a:lnTo>
                <a:lnTo>
                  <a:pt x="4972" y="717"/>
                </a:lnTo>
                <a:lnTo>
                  <a:pt x="4972" y="715"/>
                </a:lnTo>
                <a:lnTo>
                  <a:pt x="4970" y="715"/>
                </a:lnTo>
                <a:lnTo>
                  <a:pt x="4968" y="715"/>
                </a:lnTo>
                <a:lnTo>
                  <a:pt x="4968" y="715"/>
                </a:lnTo>
                <a:lnTo>
                  <a:pt x="4966" y="713"/>
                </a:lnTo>
                <a:lnTo>
                  <a:pt x="4966" y="713"/>
                </a:lnTo>
                <a:lnTo>
                  <a:pt x="4966" y="709"/>
                </a:lnTo>
                <a:lnTo>
                  <a:pt x="4966" y="707"/>
                </a:lnTo>
                <a:lnTo>
                  <a:pt x="4966" y="705"/>
                </a:lnTo>
                <a:lnTo>
                  <a:pt x="4966" y="705"/>
                </a:lnTo>
                <a:lnTo>
                  <a:pt x="4966" y="702"/>
                </a:lnTo>
                <a:lnTo>
                  <a:pt x="4968" y="700"/>
                </a:lnTo>
                <a:lnTo>
                  <a:pt x="4970" y="698"/>
                </a:lnTo>
                <a:lnTo>
                  <a:pt x="4972" y="696"/>
                </a:lnTo>
                <a:lnTo>
                  <a:pt x="4972" y="696"/>
                </a:lnTo>
                <a:lnTo>
                  <a:pt x="4972" y="694"/>
                </a:lnTo>
                <a:lnTo>
                  <a:pt x="4972" y="692"/>
                </a:lnTo>
                <a:lnTo>
                  <a:pt x="4966" y="690"/>
                </a:lnTo>
                <a:lnTo>
                  <a:pt x="4964" y="690"/>
                </a:lnTo>
                <a:lnTo>
                  <a:pt x="4962" y="692"/>
                </a:lnTo>
                <a:lnTo>
                  <a:pt x="4962" y="694"/>
                </a:lnTo>
                <a:lnTo>
                  <a:pt x="4960" y="694"/>
                </a:lnTo>
                <a:lnTo>
                  <a:pt x="4960" y="694"/>
                </a:lnTo>
                <a:lnTo>
                  <a:pt x="4960" y="694"/>
                </a:lnTo>
                <a:lnTo>
                  <a:pt x="4957" y="692"/>
                </a:lnTo>
                <a:lnTo>
                  <a:pt x="4955" y="692"/>
                </a:lnTo>
                <a:lnTo>
                  <a:pt x="4955" y="690"/>
                </a:lnTo>
                <a:lnTo>
                  <a:pt x="4955" y="690"/>
                </a:lnTo>
                <a:lnTo>
                  <a:pt x="4953" y="688"/>
                </a:lnTo>
                <a:lnTo>
                  <a:pt x="4955" y="684"/>
                </a:lnTo>
                <a:lnTo>
                  <a:pt x="4957" y="679"/>
                </a:lnTo>
                <a:lnTo>
                  <a:pt x="4962" y="675"/>
                </a:lnTo>
                <a:lnTo>
                  <a:pt x="4964" y="673"/>
                </a:lnTo>
                <a:lnTo>
                  <a:pt x="4966" y="669"/>
                </a:lnTo>
                <a:lnTo>
                  <a:pt x="4968" y="669"/>
                </a:lnTo>
                <a:lnTo>
                  <a:pt x="4968" y="669"/>
                </a:lnTo>
                <a:lnTo>
                  <a:pt x="4970" y="667"/>
                </a:lnTo>
                <a:lnTo>
                  <a:pt x="4968" y="665"/>
                </a:lnTo>
                <a:lnTo>
                  <a:pt x="4968" y="665"/>
                </a:lnTo>
                <a:lnTo>
                  <a:pt x="4970" y="665"/>
                </a:lnTo>
                <a:lnTo>
                  <a:pt x="4970" y="665"/>
                </a:lnTo>
                <a:lnTo>
                  <a:pt x="4972" y="663"/>
                </a:lnTo>
                <a:lnTo>
                  <a:pt x="4972" y="656"/>
                </a:lnTo>
                <a:lnTo>
                  <a:pt x="4974" y="652"/>
                </a:lnTo>
                <a:lnTo>
                  <a:pt x="4974" y="652"/>
                </a:lnTo>
                <a:lnTo>
                  <a:pt x="4974" y="650"/>
                </a:lnTo>
                <a:lnTo>
                  <a:pt x="4976" y="650"/>
                </a:lnTo>
                <a:lnTo>
                  <a:pt x="4978" y="648"/>
                </a:lnTo>
                <a:lnTo>
                  <a:pt x="4978" y="648"/>
                </a:lnTo>
                <a:lnTo>
                  <a:pt x="4981" y="646"/>
                </a:lnTo>
                <a:lnTo>
                  <a:pt x="4981" y="646"/>
                </a:lnTo>
                <a:lnTo>
                  <a:pt x="4983" y="646"/>
                </a:lnTo>
                <a:lnTo>
                  <a:pt x="4985" y="646"/>
                </a:lnTo>
                <a:lnTo>
                  <a:pt x="4985" y="648"/>
                </a:lnTo>
                <a:lnTo>
                  <a:pt x="4985" y="650"/>
                </a:lnTo>
                <a:lnTo>
                  <a:pt x="4987" y="648"/>
                </a:lnTo>
                <a:lnTo>
                  <a:pt x="4989" y="646"/>
                </a:lnTo>
                <a:lnTo>
                  <a:pt x="4991" y="646"/>
                </a:lnTo>
                <a:lnTo>
                  <a:pt x="4991" y="646"/>
                </a:lnTo>
                <a:lnTo>
                  <a:pt x="4993" y="646"/>
                </a:lnTo>
                <a:lnTo>
                  <a:pt x="4995" y="650"/>
                </a:lnTo>
                <a:lnTo>
                  <a:pt x="4995" y="650"/>
                </a:lnTo>
                <a:lnTo>
                  <a:pt x="4997" y="650"/>
                </a:lnTo>
                <a:lnTo>
                  <a:pt x="4999" y="650"/>
                </a:lnTo>
                <a:lnTo>
                  <a:pt x="4999" y="648"/>
                </a:lnTo>
                <a:lnTo>
                  <a:pt x="4999" y="644"/>
                </a:lnTo>
                <a:lnTo>
                  <a:pt x="5001" y="644"/>
                </a:lnTo>
                <a:lnTo>
                  <a:pt x="5001" y="644"/>
                </a:lnTo>
                <a:lnTo>
                  <a:pt x="5004" y="642"/>
                </a:lnTo>
                <a:lnTo>
                  <a:pt x="5006" y="642"/>
                </a:lnTo>
                <a:lnTo>
                  <a:pt x="5012" y="640"/>
                </a:lnTo>
                <a:lnTo>
                  <a:pt x="5016" y="637"/>
                </a:lnTo>
                <a:lnTo>
                  <a:pt x="5018" y="635"/>
                </a:lnTo>
                <a:lnTo>
                  <a:pt x="5016" y="637"/>
                </a:lnTo>
                <a:lnTo>
                  <a:pt x="5016" y="640"/>
                </a:lnTo>
                <a:lnTo>
                  <a:pt x="5016" y="644"/>
                </a:lnTo>
                <a:lnTo>
                  <a:pt x="5014" y="646"/>
                </a:lnTo>
                <a:lnTo>
                  <a:pt x="5014" y="648"/>
                </a:lnTo>
                <a:lnTo>
                  <a:pt x="5014" y="648"/>
                </a:lnTo>
                <a:lnTo>
                  <a:pt x="5016" y="650"/>
                </a:lnTo>
                <a:lnTo>
                  <a:pt x="5016" y="650"/>
                </a:lnTo>
                <a:lnTo>
                  <a:pt x="5018" y="650"/>
                </a:lnTo>
                <a:lnTo>
                  <a:pt x="5018" y="648"/>
                </a:lnTo>
                <a:lnTo>
                  <a:pt x="5027" y="640"/>
                </a:lnTo>
                <a:lnTo>
                  <a:pt x="5031" y="637"/>
                </a:lnTo>
                <a:lnTo>
                  <a:pt x="5037" y="637"/>
                </a:lnTo>
                <a:lnTo>
                  <a:pt x="5037" y="635"/>
                </a:lnTo>
                <a:lnTo>
                  <a:pt x="5043" y="635"/>
                </a:lnTo>
                <a:lnTo>
                  <a:pt x="5048" y="633"/>
                </a:lnTo>
                <a:lnTo>
                  <a:pt x="5052" y="635"/>
                </a:lnTo>
                <a:lnTo>
                  <a:pt x="5054" y="635"/>
                </a:lnTo>
                <a:lnTo>
                  <a:pt x="5060" y="633"/>
                </a:lnTo>
                <a:lnTo>
                  <a:pt x="5060" y="635"/>
                </a:lnTo>
                <a:lnTo>
                  <a:pt x="5064" y="637"/>
                </a:lnTo>
                <a:lnTo>
                  <a:pt x="5069" y="642"/>
                </a:lnTo>
                <a:lnTo>
                  <a:pt x="5069" y="642"/>
                </a:lnTo>
                <a:lnTo>
                  <a:pt x="5069" y="642"/>
                </a:lnTo>
                <a:lnTo>
                  <a:pt x="5069" y="644"/>
                </a:lnTo>
                <a:lnTo>
                  <a:pt x="5069" y="644"/>
                </a:lnTo>
                <a:lnTo>
                  <a:pt x="5071" y="646"/>
                </a:lnTo>
                <a:lnTo>
                  <a:pt x="5073" y="648"/>
                </a:lnTo>
                <a:lnTo>
                  <a:pt x="5075" y="648"/>
                </a:lnTo>
                <a:lnTo>
                  <a:pt x="5077" y="646"/>
                </a:lnTo>
                <a:lnTo>
                  <a:pt x="5077" y="646"/>
                </a:lnTo>
                <a:lnTo>
                  <a:pt x="5077" y="642"/>
                </a:lnTo>
                <a:lnTo>
                  <a:pt x="5079" y="640"/>
                </a:lnTo>
                <a:lnTo>
                  <a:pt x="5079" y="637"/>
                </a:lnTo>
                <a:lnTo>
                  <a:pt x="5079" y="637"/>
                </a:lnTo>
                <a:lnTo>
                  <a:pt x="5081" y="635"/>
                </a:lnTo>
                <a:lnTo>
                  <a:pt x="5085" y="635"/>
                </a:lnTo>
                <a:lnTo>
                  <a:pt x="5092" y="631"/>
                </a:lnTo>
                <a:lnTo>
                  <a:pt x="5096" y="629"/>
                </a:lnTo>
                <a:lnTo>
                  <a:pt x="5098" y="629"/>
                </a:lnTo>
                <a:lnTo>
                  <a:pt x="5098" y="629"/>
                </a:lnTo>
                <a:lnTo>
                  <a:pt x="5100" y="627"/>
                </a:lnTo>
                <a:lnTo>
                  <a:pt x="5100" y="627"/>
                </a:lnTo>
                <a:lnTo>
                  <a:pt x="5102" y="625"/>
                </a:lnTo>
                <a:lnTo>
                  <a:pt x="5104" y="623"/>
                </a:lnTo>
                <a:lnTo>
                  <a:pt x="5104" y="623"/>
                </a:lnTo>
                <a:lnTo>
                  <a:pt x="5106" y="621"/>
                </a:lnTo>
                <a:lnTo>
                  <a:pt x="5106" y="621"/>
                </a:lnTo>
                <a:lnTo>
                  <a:pt x="5108" y="621"/>
                </a:lnTo>
                <a:lnTo>
                  <a:pt x="5110" y="621"/>
                </a:lnTo>
                <a:lnTo>
                  <a:pt x="5110" y="619"/>
                </a:lnTo>
                <a:lnTo>
                  <a:pt x="5110" y="619"/>
                </a:lnTo>
                <a:lnTo>
                  <a:pt x="5110" y="619"/>
                </a:lnTo>
                <a:lnTo>
                  <a:pt x="5113" y="619"/>
                </a:lnTo>
                <a:lnTo>
                  <a:pt x="5113" y="619"/>
                </a:lnTo>
                <a:lnTo>
                  <a:pt x="5113" y="617"/>
                </a:lnTo>
                <a:lnTo>
                  <a:pt x="5110" y="617"/>
                </a:lnTo>
                <a:lnTo>
                  <a:pt x="5113" y="614"/>
                </a:lnTo>
                <a:lnTo>
                  <a:pt x="5115" y="617"/>
                </a:lnTo>
                <a:lnTo>
                  <a:pt x="5117" y="617"/>
                </a:lnTo>
                <a:lnTo>
                  <a:pt x="5119" y="612"/>
                </a:lnTo>
                <a:lnTo>
                  <a:pt x="5123" y="610"/>
                </a:lnTo>
                <a:lnTo>
                  <a:pt x="5125" y="610"/>
                </a:lnTo>
                <a:lnTo>
                  <a:pt x="5131" y="608"/>
                </a:lnTo>
                <a:lnTo>
                  <a:pt x="5133" y="608"/>
                </a:lnTo>
                <a:lnTo>
                  <a:pt x="5136" y="608"/>
                </a:lnTo>
                <a:lnTo>
                  <a:pt x="5138" y="606"/>
                </a:lnTo>
                <a:lnTo>
                  <a:pt x="5140" y="604"/>
                </a:lnTo>
                <a:lnTo>
                  <a:pt x="5140" y="604"/>
                </a:lnTo>
                <a:lnTo>
                  <a:pt x="5146" y="602"/>
                </a:lnTo>
                <a:lnTo>
                  <a:pt x="5146" y="602"/>
                </a:lnTo>
                <a:lnTo>
                  <a:pt x="5148" y="600"/>
                </a:lnTo>
                <a:lnTo>
                  <a:pt x="5150" y="600"/>
                </a:lnTo>
                <a:lnTo>
                  <a:pt x="5152" y="600"/>
                </a:lnTo>
                <a:lnTo>
                  <a:pt x="5163" y="596"/>
                </a:lnTo>
                <a:lnTo>
                  <a:pt x="5163" y="593"/>
                </a:lnTo>
                <a:lnTo>
                  <a:pt x="5167" y="591"/>
                </a:lnTo>
                <a:lnTo>
                  <a:pt x="5171" y="591"/>
                </a:lnTo>
                <a:lnTo>
                  <a:pt x="5173" y="591"/>
                </a:lnTo>
                <a:lnTo>
                  <a:pt x="5175" y="589"/>
                </a:lnTo>
                <a:lnTo>
                  <a:pt x="5171" y="589"/>
                </a:lnTo>
                <a:lnTo>
                  <a:pt x="5171" y="589"/>
                </a:lnTo>
                <a:lnTo>
                  <a:pt x="5171" y="587"/>
                </a:lnTo>
                <a:lnTo>
                  <a:pt x="5171" y="587"/>
                </a:lnTo>
                <a:lnTo>
                  <a:pt x="5173" y="585"/>
                </a:lnTo>
                <a:lnTo>
                  <a:pt x="5173" y="585"/>
                </a:lnTo>
                <a:lnTo>
                  <a:pt x="5175" y="587"/>
                </a:lnTo>
                <a:lnTo>
                  <a:pt x="5175" y="587"/>
                </a:lnTo>
                <a:lnTo>
                  <a:pt x="5175" y="585"/>
                </a:lnTo>
                <a:lnTo>
                  <a:pt x="5177" y="585"/>
                </a:lnTo>
                <a:lnTo>
                  <a:pt x="5177" y="587"/>
                </a:lnTo>
                <a:lnTo>
                  <a:pt x="5177" y="587"/>
                </a:lnTo>
                <a:lnTo>
                  <a:pt x="5175" y="589"/>
                </a:lnTo>
                <a:lnTo>
                  <a:pt x="5175" y="589"/>
                </a:lnTo>
                <a:lnTo>
                  <a:pt x="5177" y="589"/>
                </a:lnTo>
                <a:lnTo>
                  <a:pt x="5182" y="589"/>
                </a:lnTo>
                <a:lnTo>
                  <a:pt x="5186" y="591"/>
                </a:lnTo>
                <a:lnTo>
                  <a:pt x="5201" y="596"/>
                </a:lnTo>
                <a:lnTo>
                  <a:pt x="5201" y="596"/>
                </a:lnTo>
                <a:lnTo>
                  <a:pt x="5203" y="596"/>
                </a:lnTo>
                <a:lnTo>
                  <a:pt x="5203" y="593"/>
                </a:lnTo>
                <a:lnTo>
                  <a:pt x="5203" y="593"/>
                </a:lnTo>
                <a:lnTo>
                  <a:pt x="5205" y="591"/>
                </a:lnTo>
                <a:lnTo>
                  <a:pt x="5207" y="589"/>
                </a:lnTo>
                <a:lnTo>
                  <a:pt x="5209" y="587"/>
                </a:lnTo>
                <a:lnTo>
                  <a:pt x="5209" y="585"/>
                </a:lnTo>
                <a:lnTo>
                  <a:pt x="5209" y="583"/>
                </a:lnTo>
                <a:lnTo>
                  <a:pt x="5207" y="583"/>
                </a:lnTo>
                <a:lnTo>
                  <a:pt x="5205" y="583"/>
                </a:lnTo>
                <a:lnTo>
                  <a:pt x="5205" y="581"/>
                </a:lnTo>
                <a:lnTo>
                  <a:pt x="5205" y="579"/>
                </a:lnTo>
                <a:lnTo>
                  <a:pt x="5207" y="579"/>
                </a:lnTo>
                <a:lnTo>
                  <a:pt x="5207" y="577"/>
                </a:lnTo>
                <a:lnTo>
                  <a:pt x="5205" y="577"/>
                </a:lnTo>
                <a:lnTo>
                  <a:pt x="5201" y="575"/>
                </a:lnTo>
                <a:lnTo>
                  <a:pt x="5201" y="572"/>
                </a:lnTo>
                <a:lnTo>
                  <a:pt x="5201" y="572"/>
                </a:lnTo>
                <a:lnTo>
                  <a:pt x="5198" y="568"/>
                </a:lnTo>
                <a:lnTo>
                  <a:pt x="5198" y="570"/>
                </a:lnTo>
                <a:lnTo>
                  <a:pt x="5198" y="570"/>
                </a:lnTo>
                <a:lnTo>
                  <a:pt x="5196" y="572"/>
                </a:lnTo>
                <a:lnTo>
                  <a:pt x="5196" y="572"/>
                </a:lnTo>
                <a:lnTo>
                  <a:pt x="5196" y="570"/>
                </a:lnTo>
                <a:lnTo>
                  <a:pt x="5196" y="568"/>
                </a:lnTo>
                <a:lnTo>
                  <a:pt x="5196" y="568"/>
                </a:lnTo>
                <a:lnTo>
                  <a:pt x="5192" y="568"/>
                </a:lnTo>
                <a:lnTo>
                  <a:pt x="5192" y="566"/>
                </a:lnTo>
                <a:lnTo>
                  <a:pt x="5196" y="566"/>
                </a:lnTo>
                <a:lnTo>
                  <a:pt x="5196" y="566"/>
                </a:lnTo>
                <a:lnTo>
                  <a:pt x="5196" y="566"/>
                </a:lnTo>
                <a:lnTo>
                  <a:pt x="5196" y="562"/>
                </a:lnTo>
                <a:lnTo>
                  <a:pt x="5196" y="560"/>
                </a:lnTo>
                <a:lnTo>
                  <a:pt x="5194" y="558"/>
                </a:lnTo>
                <a:lnTo>
                  <a:pt x="5192" y="558"/>
                </a:lnTo>
                <a:lnTo>
                  <a:pt x="5194" y="556"/>
                </a:lnTo>
                <a:lnTo>
                  <a:pt x="5194" y="556"/>
                </a:lnTo>
                <a:lnTo>
                  <a:pt x="5192" y="552"/>
                </a:lnTo>
                <a:lnTo>
                  <a:pt x="5190" y="552"/>
                </a:lnTo>
                <a:lnTo>
                  <a:pt x="5190" y="549"/>
                </a:lnTo>
                <a:lnTo>
                  <a:pt x="5188" y="552"/>
                </a:lnTo>
                <a:lnTo>
                  <a:pt x="5188" y="554"/>
                </a:lnTo>
                <a:lnTo>
                  <a:pt x="5188" y="554"/>
                </a:lnTo>
                <a:lnTo>
                  <a:pt x="5186" y="554"/>
                </a:lnTo>
                <a:lnTo>
                  <a:pt x="5182" y="552"/>
                </a:lnTo>
                <a:lnTo>
                  <a:pt x="5177" y="547"/>
                </a:lnTo>
                <a:lnTo>
                  <a:pt x="5177" y="545"/>
                </a:lnTo>
                <a:lnTo>
                  <a:pt x="5180" y="541"/>
                </a:lnTo>
                <a:lnTo>
                  <a:pt x="5177" y="541"/>
                </a:lnTo>
                <a:lnTo>
                  <a:pt x="5177" y="541"/>
                </a:lnTo>
                <a:lnTo>
                  <a:pt x="5173" y="541"/>
                </a:lnTo>
                <a:lnTo>
                  <a:pt x="5169" y="543"/>
                </a:lnTo>
                <a:lnTo>
                  <a:pt x="5167" y="543"/>
                </a:lnTo>
                <a:lnTo>
                  <a:pt x="5165" y="543"/>
                </a:lnTo>
                <a:lnTo>
                  <a:pt x="5159" y="545"/>
                </a:lnTo>
                <a:lnTo>
                  <a:pt x="5161" y="543"/>
                </a:lnTo>
                <a:lnTo>
                  <a:pt x="5161" y="543"/>
                </a:lnTo>
                <a:lnTo>
                  <a:pt x="5163" y="541"/>
                </a:lnTo>
                <a:lnTo>
                  <a:pt x="5163" y="541"/>
                </a:lnTo>
                <a:lnTo>
                  <a:pt x="5161" y="539"/>
                </a:lnTo>
                <a:lnTo>
                  <a:pt x="5161" y="537"/>
                </a:lnTo>
                <a:lnTo>
                  <a:pt x="5159" y="537"/>
                </a:lnTo>
                <a:lnTo>
                  <a:pt x="5157" y="539"/>
                </a:lnTo>
                <a:lnTo>
                  <a:pt x="5154" y="539"/>
                </a:lnTo>
                <a:lnTo>
                  <a:pt x="5152" y="541"/>
                </a:lnTo>
                <a:lnTo>
                  <a:pt x="5148" y="541"/>
                </a:lnTo>
                <a:lnTo>
                  <a:pt x="5144" y="541"/>
                </a:lnTo>
                <a:lnTo>
                  <a:pt x="5138" y="543"/>
                </a:lnTo>
                <a:lnTo>
                  <a:pt x="5136" y="543"/>
                </a:lnTo>
                <a:lnTo>
                  <a:pt x="5144" y="541"/>
                </a:lnTo>
                <a:lnTo>
                  <a:pt x="5148" y="541"/>
                </a:lnTo>
                <a:lnTo>
                  <a:pt x="5154" y="539"/>
                </a:lnTo>
                <a:lnTo>
                  <a:pt x="5159" y="537"/>
                </a:lnTo>
                <a:lnTo>
                  <a:pt x="5163" y="539"/>
                </a:lnTo>
                <a:lnTo>
                  <a:pt x="5165" y="539"/>
                </a:lnTo>
                <a:lnTo>
                  <a:pt x="5169" y="539"/>
                </a:lnTo>
                <a:lnTo>
                  <a:pt x="5173" y="541"/>
                </a:lnTo>
                <a:lnTo>
                  <a:pt x="5173" y="539"/>
                </a:lnTo>
                <a:lnTo>
                  <a:pt x="5175" y="539"/>
                </a:lnTo>
                <a:lnTo>
                  <a:pt x="5173" y="537"/>
                </a:lnTo>
                <a:lnTo>
                  <a:pt x="5173" y="535"/>
                </a:lnTo>
                <a:lnTo>
                  <a:pt x="5171" y="535"/>
                </a:lnTo>
                <a:lnTo>
                  <a:pt x="5167" y="535"/>
                </a:lnTo>
                <a:lnTo>
                  <a:pt x="5165" y="535"/>
                </a:lnTo>
                <a:lnTo>
                  <a:pt x="5163" y="535"/>
                </a:lnTo>
                <a:lnTo>
                  <a:pt x="5163" y="533"/>
                </a:lnTo>
                <a:lnTo>
                  <a:pt x="5167" y="535"/>
                </a:lnTo>
                <a:lnTo>
                  <a:pt x="5171" y="533"/>
                </a:lnTo>
                <a:lnTo>
                  <a:pt x="5175" y="535"/>
                </a:lnTo>
                <a:lnTo>
                  <a:pt x="5175" y="537"/>
                </a:lnTo>
                <a:lnTo>
                  <a:pt x="5177" y="537"/>
                </a:lnTo>
                <a:lnTo>
                  <a:pt x="5180" y="541"/>
                </a:lnTo>
                <a:lnTo>
                  <a:pt x="5184" y="541"/>
                </a:lnTo>
                <a:lnTo>
                  <a:pt x="5190" y="543"/>
                </a:lnTo>
                <a:lnTo>
                  <a:pt x="5194" y="545"/>
                </a:lnTo>
                <a:lnTo>
                  <a:pt x="5196" y="543"/>
                </a:lnTo>
                <a:lnTo>
                  <a:pt x="5203" y="541"/>
                </a:lnTo>
                <a:lnTo>
                  <a:pt x="5207" y="539"/>
                </a:lnTo>
                <a:lnTo>
                  <a:pt x="5211" y="537"/>
                </a:lnTo>
                <a:lnTo>
                  <a:pt x="5213" y="535"/>
                </a:lnTo>
                <a:lnTo>
                  <a:pt x="5215" y="533"/>
                </a:lnTo>
                <a:lnTo>
                  <a:pt x="5215" y="535"/>
                </a:lnTo>
                <a:lnTo>
                  <a:pt x="5219" y="531"/>
                </a:lnTo>
                <a:lnTo>
                  <a:pt x="5221" y="531"/>
                </a:lnTo>
                <a:lnTo>
                  <a:pt x="5221" y="526"/>
                </a:lnTo>
                <a:lnTo>
                  <a:pt x="5224" y="524"/>
                </a:lnTo>
                <a:lnTo>
                  <a:pt x="5224" y="522"/>
                </a:lnTo>
                <a:lnTo>
                  <a:pt x="5226" y="522"/>
                </a:lnTo>
                <a:lnTo>
                  <a:pt x="5224" y="520"/>
                </a:lnTo>
                <a:lnTo>
                  <a:pt x="5224" y="520"/>
                </a:lnTo>
                <a:lnTo>
                  <a:pt x="5219" y="518"/>
                </a:lnTo>
                <a:lnTo>
                  <a:pt x="5219" y="516"/>
                </a:lnTo>
                <a:lnTo>
                  <a:pt x="5217" y="514"/>
                </a:lnTo>
                <a:lnTo>
                  <a:pt x="5217" y="512"/>
                </a:lnTo>
                <a:lnTo>
                  <a:pt x="5219" y="510"/>
                </a:lnTo>
                <a:lnTo>
                  <a:pt x="5219" y="508"/>
                </a:lnTo>
                <a:lnTo>
                  <a:pt x="5221" y="510"/>
                </a:lnTo>
                <a:lnTo>
                  <a:pt x="5224" y="508"/>
                </a:lnTo>
                <a:lnTo>
                  <a:pt x="5226" y="508"/>
                </a:lnTo>
                <a:lnTo>
                  <a:pt x="5226" y="508"/>
                </a:lnTo>
                <a:lnTo>
                  <a:pt x="5226" y="505"/>
                </a:lnTo>
                <a:lnTo>
                  <a:pt x="5226" y="505"/>
                </a:lnTo>
                <a:lnTo>
                  <a:pt x="5228" y="505"/>
                </a:lnTo>
                <a:lnTo>
                  <a:pt x="5228" y="503"/>
                </a:lnTo>
                <a:lnTo>
                  <a:pt x="5228" y="503"/>
                </a:lnTo>
                <a:lnTo>
                  <a:pt x="5228" y="503"/>
                </a:lnTo>
                <a:lnTo>
                  <a:pt x="5228" y="505"/>
                </a:lnTo>
                <a:lnTo>
                  <a:pt x="5230" y="508"/>
                </a:lnTo>
                <a:lnTo>
                  <a:pt x="5230" y="508"/>
                </a:lnTo>
                <a:lnTo>
                  <a:pt x="5232" y="508"/>
                </a:lnTo>
                <a:lnTo>
                  <a:pt x="5232" y="508"/>
                </a:lnTo>
                <a:lnTo>
                  <a:pt x="5234" y="505"/>
                </a:lnTo>
                <a:lnTo>
                  <a:pt x="5236" y="503"/>
                </a:lnTo>
                <a:lnTo>
                  <a:pt x="5236" y="501"/>
                </a:lnTo>
                <a:lnTo>
                  <a:pt x="5236" y="503"/>
                </a:lnTo>
                <a:lnTo>
                  <a:pt x="5236" y="508"/>
                </a:lnTo>
                <a:lnTo>
                  <a:pt x="5236" y="508"/>
                </a:lnTo>
                <a:lnTo>
                  <a:pt x="5234" y="510"/>
                </a:lnTo>
                <a:lnTo>
                  <a:pt x="5234" y="512"/>
                </a:lnTo>
                <a:lnTo>
                  <a:pt x="5234" y="512"/>
                </a:lnTo>
                <a:lnTo>
                  <a:pt x="5232" y="512"/>
                </a:lnTo>
                <a:lnTo>
                  <a:pt x="5230" y="512"/>
                </a:lnTo>
                <a:lnTo>
                  <a:pt x="5232" y="514"/>
                </a:lnTo>
                <a:lnTo>
                  <a:pt x="5232" y="516"/>
                </a:lnTo>
                <a:lnTo>
                  <a:pt x="5234" y="516"/>
                </a:lnTo>
                <a:lnTo>
                  <a:pt x="5236" y="518"/>
                </a:lnTo>
                <a:lnTo>
                  <a:pt x="5236" y="518"/>
                </a:lnTo>
                <a:lnTo>
                  <a:pt x="5236" y="518"/>
                </a:lnTo>
                <a:lnTo>
                  <a:pt x="5236" y="518"/>
                </a:lnTo>
                <a:lnTo>
                  <a:pt x="5236" y="522"/>
                </a:lnTo>
                <a:lnTo>
                  <a:pt x="5236" y="522"/>
                </a:lnTo>
                <a:lnTo>
                  <a:pt x="5238" y="524"/>
                </a:lnTo>
                <a:lnTo>
                  <a:pt x="5240" y="524"/>
                </a:lnTo>
                <a:lnTo>
                  <a:pt x="5249" y="524"/>
                </a:lnTo>
                <a:lnTo>
                  <a:pt x="5251" y="524"/>
                </a:lnTo>
                <a:lnTo>
                  <a:pt x="5257" y="522"/>
                </a:lnTo>
                <a:lnTo>
                  <a:pt x="5257" y="520"/>
                </a:lnTo>
                <a:lnTo>
                  <a:pt x="5259" y="522"/>
                </a:lnTo>
                <a:lnTo>
                  <a:pt x="5265" y="522"/>
                </a:lnTo>
                <a:lnTo>
                  <a:pt x="5272" y="524"/>
                </a:lnTo>
                <a:lnTo>
                  <a:pt x="5274" y="526"/>
                </a:lnTo>
                <a:lnTo>
                  <a:pt x="5276" y="531"/>
                </a:lnTo>
                <a:lnTo>
                  <a:pt x="5276" y="533"/>
                </a:lnTo>
                <a:lnTo>
                  <a:pt x="5276" y="535"/>
                </a:lnTo>
                <a:lnTo>
                  <a:pt x="5276" y="535"/>
                </a:lnTo>
                <a:lnTo>
                  <a:pt x="5278" y="537"/>
                </a:lnTo>
                <a:lnTo>
                  <a:pt x="5280" y="539"/>
                </a:lnTo>
                <a:lnTo>
                  <a:pt x="5280" y="539"/>
                </a:lnTo>
                <a:lnTo>
                  <a:pt x="5282" y="539"/>
                </a:lnTo>
                <a:lnTo>
                  <a:pt x="5282" y="539"/>
                </a:lnTo>
                <a:lnTo>
                  <a:pt x="5284" y="541"/>
                </a:lnTo>
                <a:lnTo>
                  <a:pt x="5286" y="539"/>
                </a:lnTo>
                <a:lnTo>
                  <a:pt x="5286" y="539"/>
                </a:lnTo>
                <a:lnTo>
                  <a:pt x="5291" y="541"/>
                </a:lnTo>
                <a:lnTo>
                  <a:pt x="5295" y="541"/>
                </a:lnTo>
                <a:lnTo>
                  <a:pt x="5297" y="543"/>
                </a:lnTo>
                <a:lnTo>
                  <a:pt x="5299" y="545"/>
                </a:lnTo>
                <a:lnTo>
                  <a:pt x="5301" y="547"/>
                </a:lnTo>
                <a:lnTo>
                  <a:pt x="5303" y="549"/>
                </a:lnTo>
                <a:lnTo>
                  <a:pt x="5305" y="549"/>
                </a:lnTo>
                <a:lnTo>
                  <a:pt x="5307" y="549"/>
                </a:lnTo>
                <a:lnTo>
                  <a:pt x="5307" y="549"/>
                </a:lnTo>
                <a:lnTo>
                  <a:pt x="5309" y="549"/>
                </a:lnTo>
                <a:lnTo>
                  <a:pt x="5312" y="547"/>
                </a:lnTo>
                <a:lnTo>
                  <a:pt x="5312" y="545"/>
                </a:lnTo>
                <a:lnTo>
                  <a:pt x="5312" y="547"/>
                </a:lnTo>
                <a:lnTo>
                  <a:pt x="5312" y="547"/>
                </a:lnTo>
                <a:lnTo>
                  <a:pt x="5312" y="549"/>
                </a:lnTo>
                <a:lnTo>
                  <a:pt x="5312" y="549"/>
                </a:lnTo>
                <a:lnTo>
                  <a:pt x="5312" y="552"/>
                </a:lnTo>
                <a:lnTo>
                  <a:pt x="5314" y="552"/>
                </a:lnTo>
                <a:lnTo>
                  <a:pt x="5316" y="552"/>
                </a:lnTo>
                <a:lnTo>
                  <a:pt x="5318" y="552"/>
                </a:lnTo>
                <a:lnTo>
                  <a:pt x="5318" y="549"/>
                </a:lnTo>
                <a:lnTo>
                  <a:pt x="5318" y="547"/>
                </a:lnTo>
                <a:lnTo>
                  <a:pt x="5318" y="547"/>
                </a:lnTo>
                <a:lnTo>
                  <a:pt x="5320" y="547"/>
                </a:lnTo>
                <a:lnTo>
                  <a:pt x="5320" y="547"/>
                </a:lnTo>
                <a:lnTo>
                  <a:pt x="5320" y="549"/>
                </a:lnTo>
                <a:lnTo>
                  <a:pt x="5322" y="549"/>
                </a:lnTo>
                <a:lnTo>
                  <a:pt x="5326" y="549"/>
                </a:lnTo>
                <a:lnTo>
                  <a:pt x="5326" y="549"/>
                </a:lnTo>
                <a:lnTo>
                  <a:pt x="5326" y="547"/>
                </a:lnTo>
                <a:lnTo>
                  <a:pt x="5324" y="547"/>
                </a:lnTo>
                <a:lnTo>
                  <a:pt x="5324" y="545"/>
                </a:lnTo>
                <a:lnTo>
                  <a:pt x="5322" y="545"/>
                </a:lnTo>
                <a:lnTo>
                  <a:pt x="5320" y="545"/>
                </a:lnTo>
                <a:lnTo>
                  <a:pt x="5318" y="545"/>
                </a:lnTo>
                <a:lnTo>
                  <a:pt x="5318" y="543"/>
                </a:lnTo>
                <a:lnTo>
                  <a:pt x="5318" y="543"/>
                </a:lnTo>
                <a:lnTo>
                  <a:pt x="5318" y="543"/>
                </a:lnTo>
                <a:lnTo>
                  <a:pt x="5318" y="541"/>
                </a:lnTo>
                <a:lnTo>
                  <a:pt x="5320" y="541"/>
                </a:lnTo>
                <a:lnTo>
                  <a:pt x="5320" y="541"/>
                </a:lnTo>
                <a:lnTo>
                  <a:pt x="5318" y="539"/>
                </a:lnTo>
                <a:lnTo>
                  <a:pt x="5316" y="539"/>
                </a:lnTo>
                <a:lnTo>
                  <a:pt x="5316" y="539"/>
                </a:lnTo>
                <a:lnTo>
                  <a:pt x="5316" y="539"/>
                </a:lnTo>
                <a:lnTo>
                  <a:pt x="5316" y="539"/>
                </a:lnTo>
                <a:lnTo>
                  <a:pt x="5318" y="539"/>
                </a:lnTo>
                <a:lnTo>
                  <a:pt x="5320" y="539"/>
                </a:lnTo>
                <a:lnTo>
                  <a:pt x="5322" y="537"/>
                </a:lnTo>
                <a:lnTo>
                  <a:pt x="5326" y="537"/>
                </a:lnTo>
                <a:lnTo>
                  <a:pt x="5326" y="535"/>
                </a:lnTo>
                <a:lnTo>
                  <a:pt x="5328" y="535"/>
                </a:lnTo>
                <a:lnTo>
                  <a:pt x="5328" y="533"/>
                </a:lnTo>
                <a:lnTo>
                  <a:pt x="5326" y="531"/>
                </a:lnTo>
                <a:lnTo>
                  <a:pt x="5326" y="531"/>
                </a:lnTo>
                <a:lnTo>
                  <a:pt x="5324" y="531"/>
                </a:lnTo>
                <a:lnTo>
                  <a:pt x="5322" y="531"/>
                </a:lnTo>
                <a:lnTo>
                  <a:pt x="5322" y="531"/>
                </a:lnTo>
                <a:lnTo>
                  <a:pt x="5326" y="528"/>
                </a:lnTo>
                <a:lnTo>
                  <a:pt x="5326" y="528"/>
                </a:lnTo>
                <a:lnTo>
                  <a:pt x="5328" y="526"/>
                </a:lnTo>
                <a:lnTo>
                  <a:pt x="5328" y="524"/>
                </a:lnTo>
                <a:lnTo>
                  <a:pt x="5326" y="524"/>
                </a:lnTo>
                <a:lnTo>
                  <a:pt x="5324" y="524"/>
                </a:lnTo>
                <a:lnTo>
                  <a:pt x="5326" y="524"/>
                </a:lnTo>
                <a:lnTo>
                  <a:pt x="5326" y="524"/>
                </a:lnTo>
                <a:lnTo>
                  <a:pt x="5322" y="520"/>
                </a:lnTo>
                <a:lnTo>
                  <a:pt x="5320" y="520"/>
                </a:lnTo>
                <a:lnTo>
                  <a:pt x="5320" y="520"/>
                </a:lnTo>
                <a:lnTo>
                  <a:pt x="5322" y="520"/>
                </a:lnTo>
                <a:lnTo>
                  <a:pt x="5324" y="520"/>
                </a:lnTo>
                <a:lnTo>
                  <a:pt x="5326" y="520"/>
                </a:lnTo>
                <a:lnTo>
                  <a:pt x="5326" y="522"/>
                </a:lnTo>
                <a:lnTo>
                  <a:pt x="5328" y="522"/>
                </a:lnTo>
                <a:lnTo>
                  <a:pt x="5328" y="522"/>
                </a:lnTo>
                <a:lnTo>
                  <a:pt x="5333" y="522"/>
                </a:lnTo>
                <a:lnTo>
                  <a:pt x="5333" y="524"/>
                </a:lnTo>
                <a:lnTo>
                  <a:pt x="5333" y="524"/>
                </a:lnTo>
                <a:lnTo>
                  <a:pt x="5335" y="524"/>
                </a:lnTo>
                <a:lnTo>
                  <a:pt x="5339" y="522"/>
                </a:lnTo>
                <a:lnTo>
                  <a:pt x="5341" y="522"/>
                </a:lnTo>
                <a:lnTo>
                  <a:pt x="5343" y="524"/>
                </a:lnTo>
                <a:lnTo>
                  <a:pt x="5343" y="524"/>
                </a:lnTo>
                <a:lnTo>
                  <a:pt x="5343" y="524"/>
                </a:lnTo>
                <a:lnTo>
                  <a:pt x="5345" y="522"/>
                </a:lnTo>
                <a:lnTo>
                  <a:pt x="5343" y="520"/>
                </a:lnTo>
                <a:lnTo>
                  <a:pt x="5341" y="518"/>
                </a:lnTo>
                <a:lnTo>
                  <a:pt x="5339" y="518"/>
                </a:lnTo>
                <a:lnTo>
                  <a:pt x="5339" y="516"/>
                </a:lnTo>
                <a:lnTo>
                  <a:pt x="5339" y="516"/>
                </a:lnTo>
                <a:lnTo>
                  <a:pt x="5341" y="516"/>
                </a:lnTo>
                <a:lnTo>
                  <a:pt x="5343" y="518"/>
                </a:lnTo>
                <a:lnTo>
                  <a:pt x="5343" y="518"/>
                </a:lnTo>
                <a:lnTo>
                  <a:pt x="5345" y="520"/>
                </a:lnTo>
                <a:lnTo>
                  <a:pt x="5347" y="520"/>
                </a:lnTo>
                <a:lnTo>
                  <a:pt x="5351" y="520"/>
                </a:lnTo>
                <a:lnTo>
                  <a:pt x="5351" y="520"/>
                </a:lnTo>
                <a:lnTo>
                  <a:pt x="5351" y="518"/>
                </a:lnTo>
                <a:lnTo>
                  <a:pt x="5351" y="516"/>
                </a:lnTo>
                <a:lnTo>
                  <a:pt x="5351" y="516"/>
                </a:lnTo>
                <a:lnTo>
                  <a:pt x="5353" y="514"/>
                </a:lnTo>
                <a:lnTo>
                  <a:pt x="5358" y="512"/>
                </a:lnTo>
                <a:lnTo>
                  <a:pt x="5360" y="512"/>
                </a:lnTo>
                <a:lnTo>
                  <a:pt x="5360" y="512"/>
                </a:lnTo>
                <a:lnTo>
                  <a:pt x="5362" y="512"/>
                </a:lnTo>
                <a:lnTo>
                  <a:pt x="5362" y="512"/>
                </a:lnTo>
                <a:lnTo>
                  <a:pt x="5364" y="510"/>
                </a:lnTo>
                <a:lnTo>
                  <a:pt x="5364" y="508"/>
                </a:lnTo>
                <a:close/>
                <a:moveTo>
                  <a:pt x="3401" y="1009"/>
                </a:moveTo>
                <a:lnTo>
                  <a:pt x="3401" y="1011"/>
                </a:lnTo>
                <a:lnTo>
                  <a:pt x="3399" y="1011"/>
                </a:lnTo>
                <a:lnTo>
                  <a:pt x="3399" y="1011"/>
                </a:lnTo>
                <a:lnTo>
                  <a:pt x="3394" y="1011"/>
                </a:lnTo>
                <a:lnTo>
                  <a:pt x="3394" y="1011"/>
                </a:lnTo>
                <a:lnTo>
                  <a:pt x="3394" y="1011"/>
                </a:lnTo>
                <a:lnTo>
                  <a:pt x="3396" y="1013"/>
                </a:lnTo>
                <a:lnTo>
                  <a:pt x="3394" y="1013"/>
                </a:lnTo>
                <a:lnTo>
                  <a:pt x="3394" y="1013"/>
                </a:lnTo>
                <a:lnTo>
                  <a:pt x="3392" y="1013"/>
                </a:lnTo>
                <a:lnTo>
                  <a:pt x="3392" y="1013"/>
                </a:lnTo>
                <a:lnTo>
                  <a:pt x="3388" y="1013"/>
                </a:lnTo>
                <a:lnTo>
                  <a:pt x="3386" y="1013"/>
                </a:lnTo>
                <a:lnTo>
                  <a:pt x="3386" y="1013"/>
                </a:lnTo>
                <a:lnTo>
                  <a:pt x="3384" y="1011"/>
                </a:lnTo>
                <a:lnTo>
                  <a:pt x="3384" y="1011"/>
                </a:lnTo>
                <a:lnTo>
                  <a:pt x="3382" y="1011"/>
                </a:lnTo>
                <a:lnTo>
                  <a:pt x="3380" y="1011"/>
                </a:lnTo>
                <a:lnTo>
                  <a:pt x="3378" y="1011"/>
                </a:lnTo>
                <a:lnTo>
                  <a:pt x="3378" y="1011"/>
                </a:lnTo>
                <a:lnTo>
                  <a:pt x="3376" y="1009"/>
                </a:lnTo>
                <a:lnTo>
                  <a:pt x="3376" y="1009"/>
                </a:lnTo>
                <a:lnTo>
                  <a:pt x="3376" y="1006"/>
                </a:lnTo>
                <a:lnTo>
                  <a:pt x="3373" y="1011"/>
                </a:lnTo>
                <a:lnTo>
                  <a:pt x="3373" y="1013"/>
                </a:lnTo>
                <a:lnTo>
                  <a:pt x="3373" y="1015"/>
                </a:lnTo>
                <a:lnTo>
                  <a:pt x="3371" y="1017"/>
                </a:lnTo>
                <a:lnTo>
                  <a:pt x="3371" y="1021"/>
                </a:lnTo>
                <a:lnTo>
                  <a:pt x="3373" y="1023"/>
                </a:lnTo>
                <a:lnTo>
                  <a:pt x="3373" y="1025"/>
                </a:lnTo>
                <a:lnTo>
                  <a:pt x="3376" y="1027"/>
                </a:lnTo>
                <a:lnTo>
                  <a:pt x="3376" y="1027"/>
                </a:lnTo>
                <a:lnTo>
                  <a:pt x="3376" y="1025"/>
                </a:lnTo>
                <a:lnTo>
                  <a:pt x="3376" y="1025"/>
                </a:lnTo>
                <a:lnTo>
                  <a:pt x="3378" y="1025"/>
                </a:lnTo>
                <a:lnTo>
                  <a:pt x="3380" y="1025"/>
                </a:lnTo>
                <a:lnTo>
                  <a:pt x="3382" y="1025"/>
                </a:lnTo>
                <a:lnTo>
                  <a:pt x="3382" y="1025"/>
                </a:lnTo>
                <a:lnTo>
                  <a:pt x="3382" y="1025"/>
                </a:lnTo>
                <a:lnTo>
                  <a:pt x="3382" y="1027"/>
                </a:lnTo>
                <a:lnTo>
                  <a:pt x="3382" y="1030"/>
                </a:lnTo>
                <a:lnTo>
                  <a:pt x="3382" y="1030"/>
                </a:lnTo>
                <a:lnTo>
                  <a:pt x="3384" y="1032"/>
                </a:lnTo>
                <a:lnTo>
                  <a:pt x="3384" y="1032"/>
                </a:lnTo>
                <a:lnTo>
                  <a:pt x="3384" y="1032"/>
                </a:lnTo>
                <a:lnTo>
                  <a:pt x="3382" y="1032"/>
                </a:lnTo>
                <a:lnTo>
                  <a:pt x="3382" y="1032"/>
                </a:lnTo>
                <a:lnTo>
                  <a:pt x="3380" y="1032"/>
                </a:lnTo>
                <a:lnTo>
                  <a:pt x="3380" y="1032"/>
                </a:lnTo>
                <a:lnTo>
                  <a:pt x="3378" y="1034"/>
                </a:lnTo>
                <a:lnTo>
                  <a:pt x="3378" y="1036"/>
                </a:lnTo>
                <a:lnTo>
                  <a:pt x="3378" y="1038"/>
                </a:lnTo>
                <a:lnTo>
                  <a:pt x="3378" y="1036"/>
                </a:lnTo>
                <a:lnTo>
                  <a:pt x="3380" y="1036"/>
                </a:lnTo>
                <a:lnTo>
                  <a:pt x="3380" y="1036"/>
                </a:lnTo>
                <a:lnTo>
                  <a:pt x="3382" y="1036"/>
                </a:lnTo>
                <a:lnTo>
                  <a:pt x="3384" y="1036"/>
                </a:lnTo>
                <a:lnTo>
                  <a:pt x="3384" y="1038"/>
                </a:lnTo>
                <a:lnTo>
                  <a:pt x="3386" y="1038"/>
                </a:lnTo>
                <a:lnTo>
                  <a:pt x="3386" y="1038"/>
                </a:lnTo>
                <a:lnTo>
                  <a:pt x="3386" y="1040"/>
                </a:lnTo>
                <a:lnTo>
                  <a:pt x="3388" y="1042"/>
                </a:lnTo>
                <a:lnTo>
                  <a:pt x="3388" y="1042"/>
                </a:lnTo>
                <a:lnTo>
                  <a:pt x="3388" y="1044"/>
                </a:lnTo>
                <a:lnTo>
                  <a:pt x="3388" y="1046"/>
                </a:lnTo>
                <a:lnTo>
                  <a:pt x="3388" y="1048"/>
                </a:lnTo>
                <a:lnTo>
                  <a:pt x="3388" y="1050"/>
                </a:lnTo>
                <a:lnTo>
                  <a:pt x="3388" y="1050"/>
                </a:lnTo>
                <a:lnTo>
                  <a:pt x="3388" y="1053"/>
                </a:lnTo>
                <a:lnTo>
                  <a:pt x="3388" y="1057"/>
                </a:lnTo>
                <a:lnTo>
                  <a:pt x="3388" y="1059"/>
                </a:lnTo>
                <a:lnTo>
                  <a:pt x="3388" y="1063"/>
                </a:lnTo>
                <a:lnTo>
                  <a:pt x="3388" y="1067"/>
                </a:lnTo>
                <a:lnTo>
                  <a:pt x="3388" y="1069"/>
                </a:lnTo>
                <a:lnTo>
                  <a:pt x="3390" y="1071"/>
                </a:lnTo>
                <a:lnTo>
                  <a:pt x="3390" y="1076"/>
                </a:lnTo>
                <a:lnTo>
                  <a:pt x="3390" y="1076"/>
                </a:lnTo>
                <a:lnTo>
                  <a:pt x="3390" y="1078"/>
                </a:lnTo>
                <a:lnTo>
                  <a:pt x="3390" y="1078"/>
                </a:lnTo>
                <a:lnTo>
                  <a:pt x="3388" y="1078"/>
                </a:lnTo>
                <a:lnTo>
                  <a:pt x="3386" y="1078"/>
                </a:lnTo>
                <a:lnTo>
                  <a:pt x="3386" y="1078"/>
                </a:lnTo>
                <a:lnTo>
                  <a:pt x="3388" y="1076"/>
                </a:lnTo>
                <a:lnTo>
                  <a:pt x="3388" y="1076"/>
                </a:lnTo>
                <a:lnTo>
                  <a:pt x="3386" y="1076"/>
                </a:lnTo>
                <a:lnTo>
                  <a:pt x="3382" y="1078"/>
                </a:lnTo>
                <a:lnTo>
                  <a:pt x="3363" y="1082"/>
                </a:lnTo>
                <a:lnTo>
                  <a:pt x="3357" y="1082"/>
                </a:lnTo>
                <a:lnTo>
                  <a:pt x="3348" y="1080"/>
                </a:lnTo>
                <a:lnTo>
                  <a:pt x="3346" y="1078"/>
                </a:lnTo>
                <a:lnTo>
                  <a:pt x="3340" y="1074"/>
                </a:lnTo>
                <a:lnTo>
                  <a:pt x="3338" y="1071"/>
                </a:lnTo>
                <a:lnTo>
                  <a:pt x="3336" y="1069"/>
                </a:lnTo>
                <a:lnTo>
                  <a:pt x="3334" y="1069"/>
                </a:lnTo>
                <a:lnTo>
                  <a:pt x="3334" y="1067"/>
                </a:lnTo>
                <a:lnTo>
                  <a:pt x="3332" y="1067"/>
                </a:lnTo>
                <a:lnTo>
                  <a:pt x="3327" y="1067"/>
                </a:lnTo>
                <a:lnTo>
                  <a:pt x="3325" y="1067"/>
                </a:lnTo>
                <a:lnTo>
                  <a:pt x="3323" y="1065"/>
                </a:lnTo>
                <a:lnTo>
                  <a:pt x="3321" y="1065"/>
                </a:lnTo>
                <a:lnTo>
                  <a:pt x="3319" y="1063"/>
                </a:lnTo>
                <a:lnTo>
                  <a:pt x="3317" y="1061"/>
                </a:lnTo>
                <a:lnTo>
                  <a:pt x="3317" y="1061"/>
                </a:lnTo>
                <a:lnTo>
                  <a:pt x="3317" y="1059"/>
                </a:lnTo>
                <a:lnTo>
                  <a:pt x="3317" y="1057"/>
                </a:lnTo>
                <a:lnTo>
                  <a:pt x="3315" y="1053"/>
                </a:lnTo>
                <a:lnTo>
                  <a:pt x="3315" y="1050"/>
                </a:lnTo>
                <a:lnTo>
                  <a:pt x="3315" y="1044"/>
                </a:lnTo>
                <a:lnTo>
                  <a:pt x="3315" y="1044"/>
                </a:lnTo>
                <a:lnTo>
                  <a:pt x="3317" y="1042"/>
                </a:lnTo>
                <a:lnTo>
                  <a:pt x="3317" y="1040"/>
                </a:lnTo>
                <a:lnTo>
                  <a:pt x="3317" y="1040"/>
                </a:lnTo>
                <a:lnTo>
                  <a:pt x="3319" y="1040"/>
                </a:lnTo>
                <a:lnTo>
                  <a:pt x="3319" y="1040"/>
                </a:lnTo>
                <a:lnTo>
                  <a:pt x="3319" y="1042"/>
                </a:lnTo>
                <a:lnTo>
                  <a:pt x="3319" y="1040"/>
                </a:lnTo>
                <a:lnTo>
                  <a:pt x="3321" y="1040"/>
                </a:lnTo>
                <a:lnTo>
                  <a:pt x="3321" y="1036"/>
                </a:lnTo>
                <a:lnTo>
                  <a:pt x="3323" y="1036"/>
                </a:lnTo>
                <a:lnTo>
                  <a:pt x="3323" y="1036"/>
                </a:lnTo>
                <a:lnTo>
                  <a:pt x="3323" y="1034"/>
                </a:lnTo>
                <a:lnTo>
                  <a:pt x="3323" y="1034"/>
                </a:lnTo>
                <a:lnTo>
                  <a:pt x="3323" y="1032"/>
                </a:lnTo>
                <a:lnTo>
                  <a:pt x="3323" y="1027"/>
                </a:lnTo>
                <a:lnTo>
                  <a:pt x="3325" y="1023"/>
                </a:lnTo>
                <a:lnTo>
                  <a:pt x="3325" y="1021"/>
                </a:lnTo>
                <a:lnTo>
                  <a:pt x="3327" y="1021"/>
                </a:lnTo>
                <a:lnTo>
                  <a:pt x="3329" y="1019"/>
                </a:lnTo>
                <a:lnTo>
                  <a:pt x="3332" y="1019"/>
                </a:lnTo>
                <a:lnTo>
                  <a:pt x="3334" y="1019"/>
                </a:lnTo>
                <a:lnTo>
                  <a:pt x="3338" y="1019"/>
                </a:lnTo>
                <a:lnTo>
                  <a:pt x="3336" y="1017"/>
                </a:lnTo>
                <a:lnTo>
                  <a:pt x="3336" y="1017"/>
                </a:lnTo>
                <a:lnTo>
                  <a:pt x="3336" y="1017"/>
                </a:lnTo>
                <a:lnTo>
                  <a:pt x="3334" y="1015"/>
                </a:lnTo>
                <a:lnTo>
                  <a:pt x="3332" y="1015"/>
                </a:lnTo>
                <a:lnTo>
                  <a:pt x="3329" y="1015"/>
                </a:lnTo>
                <a:lnTo>
                  <a:pt x="3329" y="1015"/>
                </a:lnTo>
                <a:lnTo>
                  <a:pt x="3327" y="1015"/>
                </a:lnTo>
                <a:lnTo>
                  <a:pt x="3325" y="1013"/>
                </a:lnTo>
                <a:lnTo>
                  <a:pt x="3323" y="1011"/>
                </a:lnTo>
                <a:lnTo>
                  <a:pt x="3321" y="1006"/>
                </a:lnTo>
                <a:lnTo>
                  <a:pt x="3321" y="1006"/>
                </a:lnTo>
                <a:lnTo>
                  <a:pt x="3319" y="1004"/>
                </a:lnTo>
                <a:lnTo>
                  <a:pt x="3319" y="1002"/>
                </a:lnTo>
                <a:lnTo>
                  <a:pt x="3319" y="1000"/>
                </a:lnTo>
                <a:lnTo>
                  <a:pt x="3315" y="996"/>
                </a:lnTo>
                <a:lnTo>
                  <a:pt x="3313" y="994"/>
                </a:lnTo>
                <a:lnTo>
                  <a:pt x="3311" y="994"/>
                </a:lnTo>
                <a:lnTo>
                  <a:pt x="3311" y="992"/>
                </a:lnTo>
                <a:lnTo>
                  <a:pt x="3308" y="992"/>
                </a:lnTo>
                <a:lnTo>
                  <a:pt x="3308" y="992"/>
                </a:lnTo>
                <a:lnTo>
                  <a:pt x="3308" y="990"/>
                </a:lnTo>
                <a:lnTo>
                  <a:pt x="3306" y="988"/>
                </a:lnTo>
                <a:lnTo>
                  <a:pt x="3304" y="983"/>
                </a:lnTo>
                <a:lnTo>
                  <a:pt x="3300" y="979"/>
                </a:lnTo>
                <a:lnTo>
                  <a:pt x="3300" y="979"/>
                </a:lnTo>
                <a:lnTo>
                  <a:pt x="3300" y="979"/>
                </a:lnTo>
                <a:lnTo>
                  <a:pt x="3298" y="977"/>
                </a:lnTo>
                <a:lnTo>
                  <a:pt x="3298" y="975"/>
                </a:lnTo>
                <a:lnTo>
                  <a:pt x="3296" y="973"/>
                </a:lnTo>
                <a:lnTo>
                  <a:pt x="3296" y="973"/>
                </a:lnTo>
                <a:lnTo>
                  <a:pt x="3296" y="973"/>
                </a:lnTo>
                <a:lnTo>
                  <a:pt x="3296" y="969"/>
                </a:lnTo>
                <a:lnTo>
                  <a:pt x="3296" y="969"/>
                </a:lnTo>
                <a:lnTo>
                  <a:pt x="3296" y="967"/>
                </a:lnTo>
                <a:lnTo>
                  <a:pt x="3296" y="965"/>
                </a:lnTo>
                <a:lnTo>
                  <a:pt x="3296" y="960"/>
                </a:lnTo>
                <a:lnTo>
                  <a:pt x="3298" y="958"/>
                </a:lnTo>
                <a:lnTo>
                  <a:pt x="3298" y="958"/>
                </a:lnTo>
                <a:lnTo>
                  <a:pt x="3296" y="958"/>
                </a:lnTo>
                <a:lnTo>
                  <a:pt x="3296" y="962"/>
                </a:lnTo>
                <a:lnTo>
                  <a:pt x="3294" y="960"/>
                </a:lnTo>
                <a:lnTo>
                  <a:pt x="3294" y="956"/>
                </a:lnTo>
                <a:lnTo>
                  <a:pt x="3294" y="954"/>
                </a:lnTo>
                <a:lnTo>
                  <a:pt x="3292" y="952"/>
                </a:lnTo>
                <a:lnTo>
                  <a:pt x="3290" y="952"/>
                </a:lnTo>
                <a:lnTo>
                  <a:pt x="3290" y="950"/>
                </a:lnTo>
                <a:lnTo>
                  <a:pt x="3288" y="948"/>
                </a:lnTo>
                <a:lnTo>
                  <a:pt x="3285" y="948"/>
                </a:lnTo>
                <a:lnTo>
                  <a:pt x="3285" y="948"/>
                </a:lnTo>
                <a:lnTo>
                  <a:pt x="3283" y="948"/>
                </a:lnTo>
                <a:lnTo>
                  <a:pt x="3285" y="946"/>
                </a:lnTo>
                <a:lnTo>
                  <a:pt x="3285" y="944"/>
                </a:lnTo>
                <a:lnTo>
                  <a:pt x="3285" y="944"/>
                </a:lnTo>
                <a:lnTo>
                  <a:pt x="3288" y="941"/>
                </a:lnTo>
                <a:lnTo>
                  <a:pt x="3288" y="941"/>
                </a:lnTo>
                <a:lnTo>
                  <a:pt x="3290" y="939"/>
                </a:lnTo>
                <a:lnTo>
                  <a:pt x="3290" y="941"/>
                </a:lnTo>
                <a:lnTo>
                  <a:pt x="3290" y="941"/>
                </a:lnTo>
                <a:lnTo>
                  <a:pt x="3290" y="939"/>
                </a:lnTo>
                <a:lnTo>
                  <a:pt x="3292" y="939"/>
                </a:lnTo>
                <a:lnTo>
                  <a:pt x="3292" y="937"/>
                </a:lnTo>
                <a:lnTo>
                  <a:pt x="3294" y="935"/>
                </a:lnTo>
                <a:lnTo>
                  <a:pt x="3294" y="933"/>
                </a:lnTo>
                <a:lnTo>
                  <a:pt x="3294" y="933"/>
                </a:lnTo>
                <a:lnTo>
                  <a:pt x="3294" y="931"/>
                </a:lnTo>
                <a:lnTo>
                  <a:pt x="3296" y="931"/>
                </a:lnTo>
                <a:lnTo>
                  <a:pt x="3296" y="929"/>
                </a:lnTo>
                <a:lnTo>
                  <a:pt x="3296" y="929"/>
                </a:lnTo>
                <a:lnTo>
                  <a:pt x="3296" y="929"/>
                </a:lnTo>
                <a:lnTo>
                  <a:pt x="3296" y="927"/>
                </a:lnTo>
                <a:lnTo>
                  <a:pt x="3296" y="927"/>
                </a:lnTo>
                <a:lnTo>
                  <a:pt x="3296" y="925"/>
                </a:lnTo>
                <a:lnTo>
                  <a:pt x="3296" y="927"/>
                </a:lnTo>
                <a:lnTo>
                  <a:pt x="3296" y="927"/>
                </a:lnTo>
                <a:lnTo>
                  <a:pt x="3298" y="927"/>
                </a:lnTo>
                <a:lnTo>
                  <a:pt x="3298" y="927"/>
                </a:lnTo>
                <a:lnTo>
                  <a:pt x="3298" y="925"/>
                </a:lnTo>
                <a:lnTo>
                  <a:pt x="3300" y="927"/>
                </a:lnTo>
                <a:lnTo>
                  <a:pt x="3300" y="927"/>
                </a:lnTo>
                <a:lnTo>
                  <a:pt x="3304" y="925"/>
                </a:lnTo>
                <a:lnTo>
                  <a:pt x="3306" y="925"/>
                </a:lnTo>
                <a:lnTo>
                  <a:pt x="3306" y="925"/>
                </a:lnTo>
                <a:lnTo>
                  <a:pt x="3311" y="921"/>
                </a:lnTo>
                <a:lnTo>
                  <a:pt x="3311" y="921"/>
                </a:lnTo>
                <a:lnTo>
                  <a:pt x="3311" y="921"/>
                </a:lnTo>
                <a:lnTo>
                  <a:pt x="3313" y="923"/>
                </a:lnTo>
                <a:lnTo>
                  <a:pt x="3313" y="923"/>
                </a:lnTo>
                <a:lnTo>
                  <a:pt x="3313" y="923"/>
                </a:lnTo>
                <a:lnTo>
                  <a:pt x="3315" y="921"/>
                </a:lnTo>
                <a:lnTo>
                  <a:pt x="3313" y="921"/>
                </a:lnTo>
                <a:lnTo>
                  <a:pt x="3313" y="921"/>
                </a:lnTo>
                <a:lnTo>
                  <a:pt x="3313" y="918"/>
                </a:lnTo>
                <a:lnTo>
                  <a:pt x="3315" y="918"/>
                </a:lnTo>
                <a:lnTo>
                  <a:pt x="3315" y="918"/>
                </a:lnTo>
                <a:lnTo>
                  <a:pt x="3319" y="916"/>
                </a:lnTo>
                <a:lnTo>
                  <a:pt x="3319" y="916"/>
                </a:lnTo>
                <a:lnTo>
                  <a:pt x="3319" y="914"/>
                </a:lnTo>
                <a:lnTo>
                  <a:pt x="3321" y="914"/>
                </a:lnTo>
                <a:lnTo>
                  <a:pt x="3321" y="914"/>
                </a:lnTo>
                <a:lnTo>
                  <a:pt x="3321" y="914"/>
                </a:lnTo>
                <a:lnTo>
                  <a:pt x="3321" y="912"/>
                </a:lnTo>
                <a:lnTo>
                  <a:pt x="3323" y="912"/>
                </a:lnTo>
                <a:lnTo>
                  <a:pt x="3323" y="912"/>
                </a:lnTo>
                <a:lnTo>
                  <a:pt x="3323" y="910"/>
                </a:lnTo>
                <a:lnTo>
                  <a:pt x="3323" y="910"/>
                </a:lnTo>
                <a:lnTo>
                  <a:pt x="3325" y="910"/>
                </a:lnTo>
                <a:lnTo>
                  <a:pt x="3327" y="910"/>
                </a:lnTo>
                <a:lnTo>
                  <a:pt x="3329" y="910"/>
                </a:lnTo>
                <a:lnTo>
                  <a:pt x="3329" y="910"/>
                </a:lnTo>
                <a:lnTo>
                  <a:pt x="3332" y="908"/>
                </a:lnTo>
                <a:lnTo>
                  <a:pt x="3334" y="908"/>
                </a:lnTo>
                <a:lnTo>
                  <a:pt x="3336" y="906"/>
                </a:lnTo>
                <a:lnTo>
                  <a:pt x="3338" y="904"/>
                </a:lnTo>
                <a:lnTo>
                  <a:pt x="3340" y="904"/>
                </a:lnTo>
                <a:lnTo>
                  <a:pt x="3340" y="904"/>
                </a:lnTo>
                <a:lnTo>
                  <a:pt x="3340" y="904"/>
                </a:lnTo>
                <a:lnTo>
                  <a:pt x="3342" y="904"/>
                </a:lnTo>
                <a:lnTo>
                  <a:pt x="3342" y="904"/>
                </a:lnTo>
                <a:lnTo>
                  <a:pt x="3346" y="902"/>
                </a:lnTo>
                <a:lnTo>
                  <a:pt x="3348" y="900"/>
                </a:lnTo>
                <a:lnTo>
                  <a:pt x="3350" y="900"/>
                </a:lnTo>
                <a:lnTo>
                  <a:pt x="3355" y="902"/>
                </a:lnTo>
                <a:lnTo>
                  <a:pt x="3357" y="902"/>
                </a:lnTo>
                <a:lnTo>
                  <a:pt x="3357" y="904"/>
                </a:lnTo>
                <a:lnTo>
                  <a:pt x="3361" y="904"/>
                </a:lnTo>
                <a:lnTo>
                  <a:pt x="3361" y="904"/>
                </a:lnTo>
                <a:lnTo>
                  <a:pt x="3363" y="906"/>
                </a:lnTo>
                <a:lnTo>
                  <a:pt x="3363" y="906"/>
                </a:lnTo>
                <a:lnTo>
                  <a:pt x="3363" y="906"/>
                </a:lnTo>
                <a:lnTo>
                  <a:pt x="3365" y="904"/>
                </a:lnTo>
                <a:lnTo>
                  <a:pt x="3367" y="904"/>
                </a:lnTo>
                <a:lnTo>
                  <a:pt x="3367" y="904"/>
                </a:lnTo>
                <a:lnTo>
                  <a:pt x="3367" y="902"/>
                </a:lnTo>
                <a:lnTo>
                  <a:pt x="3371" y="904"/>
                </a:lnTo>
                <a:lnTo>
                  <a:pt x="3373" y="904"/>
                </a:lnTo>
                <a:lnTo>
                  <a:pt x="3376" y="904"/>
                </a:lnTo>
                <a:lnTo>
                  <a:pt x="3376" y="904"/>
                </a:lnTo>
                <a:lnTo>
                  <a:pt x="3378" y="906"/>
                </a:lnTo>
                <a:lnTo>
                  <a:pt x="3378" y="908"/>
                </a:lnTo>
                <a:lnTo>
                  <a:pt x="3378" y="910"/>
                </a:lnTo>
                <a:lnTo>
                  <a:pt x="3378" y="910"/>
                </a:lnTo>
                <a:lnTo>
                  <a:pt x="3376" y="912"/>
                </a:lnTo>
                <a:lnTo>
                  <a:pt x="3378" y="912"/>
                </a:lnTo>
                <a:lnTo>
                  <a:pt x="3378" y="916"/>
                </a:lnTo>
                <a:lnTo>
                  <a:pt x="3376" y="921"/>
                </a:lnTo>
                <a:lnTo>
                  <a:pt x="3373" y="925"/>
                </a:lnTo>
                <a:lnTo>
                  <a:pt x="3371" y="927"/>
                </a:lnTo>
                <a:lnTo>
                  <a:pt x="3373" y="929"/>
                </a:lnTo>
                <a:lnTo>
                  <a:pt x="3378" y="931"/>
                </a:lnTo>
                <a:lnTo>
                  <a:pt x="3378" y="933"/>
                </a:lnTo>
                <a:lnTo>
                  <a:pt x="3378" y="933"/>
                </a:lnTo>
                <a:lnTo>
                  <a:pt x="3373" y="933"/>
                </a:lnTo>
                <a:lnTo>
                  <a:pt x="3371" y="931"/>
                </a:lnTo>
                <a:lnTo>
                  <a:pt x="3369" y="931"/>
                </a:lnTo>
                <a:lnTo>
                  <a:pt x="3367" y="931"/>
                </a:lnTo>
                <a:lnTo>
                  <a:pt x="3361" y="931"/>
                </a:lnTo>
                <a:lnTo>
                  <a:pt x="3357" y="931"/>
                </a:lnTo>
                <a:lnTo>
                  <a:pt x="3355" y="931"/>
                </a:lnTo>
                <a:lnTo>
                  <a:pt x="3352" y="931"/>
                </a:lnTo>
                <a:lnTo>
                  <a:pt x="3350" y="933"/>
                </a:lnTo>
                <a:lnTo>
                  <a:pt x="3350" y="933"/>
                </a:lnTo>
                <a:lnTo>
                  <a:pt x="3350" y="935"/>
                </a:lnTo>
                <a:lnTo>
                  <a:pt x="3348" y="937"/>
                </a:lnTo>
                <a:lnTo>
                  <a:pt x="3346" y="937"/>
                </a:lnTo>
                <a:lnTo>
                  <a:pt x="3346" y="939"/>
                </a:lnTo>
                <a:lnTo>
                  <a:pt x="3346" y="941"/>
                </a:lnTo>
                <a:lnTo>
                  <a:pt x="3348" y="941"/>
                </a:lnTo>
                <a:lnTo>
                  <a:pt x="3350" y="944"/>
                </a:lnTo>
                <a:lnTo>
                  <a:pt x="3350" y="946"/>
                </a:lnTo>
                <a:lnTo>
                  <a:pt x="3352" y="946"/>
                </a:lnTo>
                <a:lnTo>
                  <a:pt x="3352" y="946"/>
                </a:lnTo>
                <a:lnTo>
                  <a:pt x="3355" y="946"/>
                </a:lnTo>
                <a:lnTo>
                  <a:pt x="3355" y="946"/>
                </a:lnTo>
                <a:lnTo>
                  <a:pt x="3352" y="946"/>
                </a:lnTo>
                <a:lnTo>
                  <a:pt x="3350" y="946"/>
                </a:lnTo>
                <a:lnTo>
                  <a:pt x="3348" y="948"/>
                </a:lnTo>
                <a:lnTo>
                  <a:pt x="3348" y="946"/>
                </a:lnTo>
                <a:lnTo>
                  <a:pt x="3348" y="946"/>
                </a:lnTo>
                <a:lnTo>
                  <a:pt x="3344" y="944"/>
                </a:lnTo>
                <a:lnTo>
                  <a:pt x="3342" y="944"/>
                </a:lnTo>
                <a:lnTo>
                  <a:pt x="3338" y="944"/>
                </a:lnTo>
                <a:lnTo>
                  <a:pt x="3336" y="946"/>
                </a:lnTo>
                <a:lnTo>
                  <a:pt x="3336" y="946"/>
                </a:lnTo>
                <a:lnTo>
                  <a:pt x="3336" y="948"/>
                </a:lnTo>
                <a:lnTo>
                  <a:pt x="3336" y="948"/>
                </a:lnTo>
                <a:lnTo>
                  <a:pt x="3336" y="950"/>
                </a:lnTo>
                <a:lnTo>
                  <a:pt x="3338" y="950"/>
                </a:lnTo>
                <a:lnTo>
                  <a:pt x="3340" y="950"/>
                </a:lnTo>
                <a:lnTo>
                  <a:pt x="3342" y="952"/>
                </a:lnTo>
                <a:lnTo>
                  <a:pt x="3344" y="952"/>
                </a:lnTo>
                <a:lnTo>
                  <a:pt x="3344" y="952"/>
                </a:lnTo>
                <a:lnTo>
                  <a:pt x="3346" y="956"/>
                </a:lnTo>
                <a:lnTo>
                  <a:pt x="3348" y="960"/>
                </a:lnTo>
                <a:lnTo>
                  <a:pt x="3348" y="962"/>
                </a:lnTo>
                <a:lnTo>
                  <a:pt x="3350" y="962"/>
                </a:lnTo>
                <a:lnTo>
                  <a:pt x="3350" y="965"/>
                </a:lnTo>
                <a:lnTo>
                  <a:pt x="3350" y="965"/>
                </a:lnTo>
                <a:lnTo>
                  <a:pt x="3350" y="967"/>
                </a:lnTo>
                <a:lnTo>
                  <a:pt x="3350" y="967"/>
                </a:lnTo>
                <a:lnTo>
                  <a:pt x="3350" y="969"/>
                </a:lnTo>
                <a:lnTo>
                  <a:pt x="3350" y="971"/>
                </a:lnTo>
                <a:lnTo>
                  <a:pt x="3352" y="971"/>
                </a:lnTo>
                <a:lnTo>
                  <a:pt x="3355" y="971"/>
                </a:lnTo>
                <a:lnTo>
                  <a:pt x="3355" y="971"/>
                </a:lnTo>
                <a:lnTo>
                  <a:pt x="3357" y="971"/>
                </a:lnTo>
                <a:lnTo>
                  <a:pt x="3359" y="973"/>
                </a:lnTo>
                <a:lnTo>
                  <a:pt x="3359" y="973"/>
                </a:lnTo>
                <a:lnTo>
                  <a:pt x="3359" y="975"/>
                </a:lnTo>
                <a:lnTo>
                  <a:pt x="3359" y="975"/>
                </a:lnTo>
                <a:lnTo>
                  <a:pt x="3361" y="975"/>
                </a:lnTo>
                <a:lnTo>
                  <a:pt x="3361" y="975"/>
                </a:lnTo>
                <a:lnTo>
                  <a:pt x="3363" y="975"/>
                </a:lnTo>
                <a:lnTo>
                  <a:pt x="3363" y="975"/>
                </a:lnTo>
                <a:lnTo>
                  <a:pt x="3365" y="977"/>
                </a:lnTo>
                <a:lnTo>
                  <a:pt x="3365" y="977"/>
                </a:lnTo>
                <a:lnTo>
                  <a:pt x="3367" y="977"/>
                </a:lnTo>
                <a:lnTo>
                  <a:pt x="3367" y="977"/>
                </a:lnTo>
                <a:lnTo>
                  <a:pt x="3369" y="977"/>
                </a:lnTo>
                <a:lnTo>
                  <a:pt x="3369" y="977"/>
                </a:lnTo>
                <a:lnTo>
                  <a:pt x="3369" y="981"/>
                </a:lnTo>
                <a:lnTo>
                  <a:pt x="3369" y="983"/>
                </a:lnTo>
                <a:lnTo>
                  <a:pt x="3369" y="986"/>
                </a:lnTo>
                <a:lnTo>
                  <a:pt x="3369" y="986"/>
                </a:lnTo>
                <a:lnTo>
                  <a:pt x="3367" y="990"/>
                </a:lnTo>
                <a:lnTo>
                  <a:pt x="3367" y="990"/>
                </a:lnTo>
                <a:lnTo>
                  <a:pt x="3367" y="992"/>
                </a:lnTo>
                <a:lnTo>
                  <a:pt x="3367" y="994"/>
                </a:lnTo>
                <a:lnTo>
                  <a:pt x="3369" y="998"/>
                </a:lnTo>
                <a:lnTo>
                  <a:pt x="3371" y="1002"/>
                </a:lnTo>
                <a:lnTo>
                  <a:pt x="3373" y="1004"/>
                </a:lnTo>
                <a:lnTo>
                  <a:pt x="3373" y="1004"/>
                </a:lnTo>
                <a:lnTo>
                  <a:pt x="3373" y="1004"/>
                </a:lnTo>
                <a:lnTo>
                  <a:pt x="3373" y="1002"/>
                </a:lnTo>
                <a:lnTo>
                  <a:pt x="3373" y="998"/>
                </a:lnTo>
                <a:lnTo>
                  <a:pt x="3373" y="996"/>
                </a:lnTo>
                <a:lnTo>
                  <a:pt x="3373" y="996"/>
                </a:lnTo>
                <a:lnTo>
                  <a:pt x="3373" y="992"/>
                </a:lnTo>
                <a:lnTo>
                  <a:pt x="3376" y="992"/>
                </a:lnTo>
                <a:lnTo>
                  <a:pt x="3378" y="990"/>
                </a:lnTo>
                <a:lnTo>
                  <a:pt x="3378" y="990"/>
                </a:lnTo>
                <a:lnTo>
                  <a:pt x="3380" y="990"/>
                </a:lnTo>
                <a:lnTo>
                  <a:pt x="3382" y="988"/>
                </a:lnTo>
                <a:lnTo>
                  <a:pt x="3384" y="988"/>
                </a:lnTo>
                <a:lnTo>
                  <a:pt x="3386" y="988"/>
                </a:lnTo>
                <a:lnTo>
                  <a:pt x="3388" y="988"/>
                </a:lnTo>
                <a:lnTo>
                  <a:pt x="3388" y="990"/>
                </a:lnTo>
                <a:lnTo>
                  <a:pt x="3390" y="992"/>
                </a:lnTo>
                <a:lnTo>
                  <a:pt x="3390" y="994"/>
                </a:lnTo>
                <a:lnTo>
                  <a:pt x="3390" y="996"/>
                </a:lnTo>
                <a:lnTo>
                  <a:pt x="3392" y="998"/>
                </a:lnTo>
                <a:lnTo>
                  <a:pt x="3392" y="1000"/>
                </a:lnTo>
                <a:lnTo>
                  <a:pt x="3394" y="1002"/>
                </a:lnTo>
                <a:lnTo>
                  <a:pt x="3399" y="1004"/>
                </a:lnTo>
                <a:lnTo>
                  <a:pt x="3401" y="1006"/>
                </a:lnTo>
                <a:lnTo>
                  <a:pt x="3401" y="1006"/>
                </a:lnTo>
                <a:lnTo>
                  <a:pt x="3401" y="1006"/>
                </a:lnTo>
                <a:lnTo>
                  <a:pt x="3401" y="1009"/>
                </a:lnTo>
                <a:lnTo>
                  <a:pt x="3401" y="1009"/>
                </a:lnTo>
                <a:close/>
              </a:path>
            </a:pathLst>
          </a:custGeom>
          <a:solidFill>
            <a:schemeClr val="tx1">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6" name="Freeform 5"/>
          <p:cNvSpPr>
            <a:spLocks/>
          </p:cNvSpPr>
          <p:nvPr/>
        </p:nvSpPr>
        <p:spPr bwMode="auto">
          <a:xfrm>
            <a:off x="6089284" y="2670121"/>
            <a:ext cx="2102888" cy="3170503"/>
          </a:xfrm>
          <a:custGeom>
            <a:avLst/>
            <a:gdLst>
              <a:gd name="T0" fmla="*/ 807 w 1087"/>
              <a:gd name="T1" fmla="*/ 1276 h 1639"/>
              <a:gd name="T2" fmla="*/ 1087 w 1087"/>
              <a:gd name="T3" fmla="*/ 838 h 1639"/>
              <a:gd name="T4" fmla="*/ 841 w 1087"/>
              <a:gd name="T5" fmla="*/ 596 h 1639"/>
              <a:gd name="T6" fmla="*/ 799 w 1087"/>
              <a:gd name="T7" fmla="*/ 400 h 1639"/>
              <a:gd name="T8" fmla="*/ 799 w 1087"/>
              <a:gd name="T9" fmla="*/ 400 h 1639"/>
              <a:gd name="T10" fmla="*/ 400 w 1087"/>
              <a:gd name="T11" fmla="*/ 0 h 1639"/>
              <a:gd name="T12" fmla="*/ 0 w 1087"/>
              <a:gd name="T13" fmla="*/ 400 h 1639"/>
              <a:gd name="T14" fmla="*/ 0 w 1087"/>
              <a:gd name="T15" fmla="*/ 400 h 1639"/>
              <a:gd name="T16" fmla="*/ 42 w 1087"/>
              <a:gd name="T17" fmla="*/ 724 h 1639"/>
              <a:gd name="T18" fmla="*/ 671 w 1087"/>
              <a:gd name="T19" fmla="*/ 1524 h 1639"/>
              <a:gd name="T20" fmla="*/ 971 w 1087"/>
              <a:gd name="T21" fmla="*/ 1639 h 1639"/>
              <a:gd name="T22" fmla="*/ 807 w 1087"/>
              <a:gd name="T23" fmla="*/ 1276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87" h="1639">
                <a:moveTo>
                  <a:pt x="807" y="1276"/>
                </a:moveTo>
                <a:cubicBezTo>
                  <a:pt x="807" y="1082"/>
                  <a:pt x="922" y="915"/>
                  <a:pt x="1087" y="838"/>
                </a:cubicBezTo>
                <a:cubicBezTo>
                  <a:pt x="978" y="791"/>
                  <a:pt x="890" y="704"/>
                  <a:pt x="841" y="596"/>
                </a:cubicBezTo>
                <a:cubicBezTo>
                  <a:pt x="814" y="536"/>
                  <a:pt x="799" y="470"/>
                  <a:pt x="799" y="400"/>
                </a:cubicBezTo>
                <a:cubicBezTo>
                  <a:pt x="799" y="400"/>
                  <a:pt x="799" y="400"/>
                  <a:pt x="799" y="400"/>
                </a:cubicBezTo>
                <a:cubicBezTo>
                  <a:pt x="799" y="179"/>
                  <a:pt x="620" y="0"/>
                  <a:pt x="400" y="0"/>
                </a:cubicBezTo>
                <a:cubicBezTo>
                  <a:pt x="179" y="0"/>
                  <a:pt x="0" y="179"/>
                  <a:pt x="0" y="400"/>
                </a:cubicBezTo>
                <a:cubicBezTo>
                  <a:pt x="0" y="400"/>
                  <a:pt x="0" y="400"/>
                  <a:pt x="0" y="400"/>
                </a:cubicBezTo>
                <a:cubicBezTo>
                  <a:pt x="0" y="512"/>
                  <a:pt x="15" y="620"/>
                  <a:pt x="42" y="724"/>
                </a:cubicBezTo>
                <a:cubicBezTo>
                  <a:pt x="132" y="1070"/>
                  <a:pt x="364" y="1358"/>
                  <a:pt x="671" y="1524"/>
                </a:cubicBezTo>
                <a:cubicBezTo>
                  <a:pt x="765" y="1575"/>
                  <a:pt x="866" y="1613"/>
                  <a:pt x="971" y="1639"/>
                </a:cubicBezTo>
                <a:cubicBezTo>
                  <a:pt x="871" y="1551"/>
                  <a:pt x="807" y="1421"/>
                  <a:pt x="807" y="1276"/>
                </a:cubicBezTo>
                <a:close/>
              </a:path>
            </a:pathLst>
          </a:custGeom>
          <a:solidFill>
            <a:schemeClr val="accent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7" name="Freeform 6"/>
          <p:cNvSpPr>
            <a:spLocks/>
          </p:cNvSpPr>
          <p:nvPr/>
        </p:nvSpPr>
        <p:spPr bwMode="auto">
          <a:xfrm>
            <a:off x="8940823" y="1044871"/>
            <a:ext cx="2086221" cy="3119097"/>
          </a:xfrm>
          <a:custGeom>
            <a:avLst/>
            <a:gdLst>
              <a:gd name="T0" fmla="*/ 1077 w 1078"/>
              <a:gd name="T1" fmla="*/ 1189 h 1612"/>
              <a:gd name="T2" fmla="*/ 1029 w 1078"/>
              <a:gd name="T3" fmla="*/ 881 h 1612"/>
              <a:gd name="T4" fmla="*/ 451 w 1078"/>
              <a:gd name="T5" fmla="*/ 133 h 1612"/>
              <a:gd name="T6" fmla="*/ 133 w 1078"/>
              <a:gd name="T7" fmla="*/ 0 h 1612"/>
              <a:gd name="T8" fmla="*/ 290 w 1078"/>
              <a:gd name="T9" fmla="*/ 356 h 1612"/>
              <a:gd name="T10" fmla="*/ 0 w 1078"/>
              <a:gd name="T11" fmla="*/ 798 h 1612"/>
              <a:gd name="T12" fmla="*/ 23 w 1078"/>
              <a:gd name="T13" fmla="*/ 809 h 1612"/>
              <a:gd name="T14" fmla="*/ 233 w 1078"/>
              <a:gd name="T15" fmla="*/ 1027 h 1612"/>
              <a:gd name="T16" fmla="*/ 278 w 1078"/>
              <a:gd name="T17" fmla="*/ 1213 h 1612"/>
              <a:gd name="T18" fmla="*/ 279 w 1078"/>
              <a:gd name="T19" fmla="*/ 1213 h 1612"/>
              <a:gd name="T20" fmla="*/ 678 w 1078"/>
              <a:gd name="T21" fmla="*/ 1612 h 1612"/>
              <a:gd name="T22" fmla="*/ 1078 w 1078"/>
              <a:gd name="T23" fmla="*/ 1221 h 1612"/>
              <a:gd name="T24" fmla="*/ 1078 w 1078"/>
              <a:gd name="T25" fmla="*/ 1213 h 1612"/>
              <a:gd name="T26" fmla="*/ 1077 w 1078"/>
              <a:gd name="T27" fmla="*/ 1189 h 1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78" h="1612">
                <a:moveTo>
                  <a:pt x="1077" y="1189"/>
                </a:moveTo>
                <a:cubicBezTo>
                  <a:pt x="1074" y="1083"/>
                  <a:pt x="1057" y="980"/>
                  <a:pt x="1029" y="881"/>
                </a:cubicBezTo>
                <a:cubicBezTo>
                  <a:pt x="939" y="564"/>
                  <a:pt x="729" y="297"/>
                  <a:pt x="451" y="133"/>
                </a:cubicBezTo>
                <a:cubicBezTo>
                  <a:pt x="353" y="75"/>
                  <a:pt x="246" y="30"/>
                  <a:pt x="133" y="0"/>
                </a:cubicBezTo>
                <a:cubicBezTo>
                  <a:pt x="230" y="88"/>
                  <a:pt x="290" y="215"/>
                  <a:pt x="290" y="356"/>
                </a:cubicBezTo>
                <a:cubicBezTo>
                  <a:pt x="290" y="553"/>
                  <a:pt x="171" y="724"/>
                  <a:pt x="0" y="798"/>
                </a:cubicBezTo>
                <a:cubicBezTo>
                  <a:pt x="8" y="802"/>
                  <a:pt x="15" y="805"/>
                  <a:pt x="23" y="809"/>
                </a:cubicBezTo>
                <a:cubicBezTo>
                  <a:pt x="114" y="857"/>
                  <a:pt x="188" y="934"/>
                  <a:pt x="233" y="1027"/>
                </a:cubicBezTo>
                <a:cubicBezTo>
                  <a:pt x="260" y="1084"/>
                  <a:pt x="276" y="1146"/>
                  <a:pt x="278" y="1213"/>
                </a:cubicBezTo>
                <a:cubicBezTo>
                  <a:pt x="279" y="1213"/>
                  <a:pt x="279" y="1213"/>
                  <a:pt x="279" y="1213"/>
                </a:cubicBezTo>
                <a:cubicBezTo>
                  <a:pt x="279" y="1434"/>
                  <a:pt x="458" y="1612"/>
                  <a:pt x="678" y="1612"/>
                </a:cubicBezTo>
                <a:cubicBezTo>
                  <a:pt x="896" y="1612"/>
                  <a:pt x="1074" y="1438"/>
                  <a:pt x="1078" y="1221"/>
                </a:cubicBezTo>
                <a:cubicBezTo>
                  <a:pt x="1078" y="1218"/>
                  <a:pt x="1078" y="1215"/>
                  <a:pt x="1078" y="1213"/>
                </a:cubicBezTo>
                <a:cubicBezTo>
                  <a:pt x="1078" y="1205"/>
                  <a:pt x="1078" y="1197"/>
                  <a:pt x="1077" y="1189"/>
                </a:cubicBezTo>
                <a:close/>
              </a:path>
            </a:pathLst>
          </a:custGeom>
          <a:solidFill>
            <a:schemeClr val="accent4"/>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8" name="Freeform 7"/>
          <p:cNvSpPr>
            <a:spLocks/>
          </p:cNvSpPr>
          <p:nvPr/>
        </p:nvSpPr>
        <p:spPr bwMode="auto">
          <a:xfrm>
            <a:off x="6171233" y="960120"/>
            <a:ext cx="3169612" cy="2089587"/>
          </a:xfrm>
          <a:custGeom>
            <a:avLst/>
            <a:gdLst>
              <a:gd name="T0" fmla="*/ 1250 w 1639"/>
              <a:gd name="T1" fmla="*/ 0 h 1080"/>
              <a:gd name="T2" fmla="*/ 1248 w 1639"/>
              <a:gd name="T3" fmla="*/ 0 h 1080"/>
              <a:gd name="T4" fmla="*/ 1239 w 1639"/>
              <a:gd name="T5" fmla="*/ 0 h 1080"/>
              <a:gd name="T6" fmla="*/ 1237 w 1639"/>
              <a:gd name="T7" fmla="*/ 0 h 1080"/>
              <a:gd name="T8" fmla="*/ 1234 w 1639"/>
              <a:gd name="T9" fmla="*/ 0 h 1080"/>
              <a:gd name="T10" fmla="*/ 918 w 1639"/>
              <a:gd name="T11" fmla="*/ 40 h 1080"/>
              <a:gd name="T12" fmla="*/ 68 w 1639"/>
              <a:gd name="T13" fmla="*/ 756 h 1080"/>
              <a:gd name="T14" fmla="*/ 0 w 1639"/>
              <a:gd name="T15" fmla="*/ 952 h 1080"/>
              <a:gd name="T16" fmla="*/ 358 w 1639"/>
              <a:gd name="T17" fmla="*/ 793 h 1080"/>
              <a:gd name="T18" fmla="*/ 799 w 1639"/>
              <a:gd name="T19" fmla="*/ 1080 h 1080"/>
              <a:gd name="T20" fmla="*/ 1041 w 1639"/>
              <a:gd name="T21" fmla="*/ 840 h 1080"/>
              <a:gd name="T22" fmla="*/ 1234 w 1639"/>
              <a:gd name="T23" fmla="*/ 799 h 1080"/>
              <a:gd name="T24" fmla="*/ 1248 w 1639"/>
              <a:gd name="T25" fmla="*/ 800 h 1080"/>
              <a:gd name="T26" fmla="*/ 1248 w 1639"/>
              <a:gd name="T27" fmla="*/ 799 h 1080"/>
              <a:gd name="T28" fmla="*/ 1639 w 1639"/>
              <a:gd name="T29" fmla="*/ 400 h 1080"/>
              <a:gd name="T30" fmla="*/ 1250 w 1639"/>
              <a:gd name="T31" fmla="*/ 0 h 1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39" h="1080">
                <a:moveTo>
                  <a:pt x="1250" y="0"/>
                </a:moveTo>
                <a:cubicBezTo>
                  <a:pt x="1249" y="0"/>
                  <a:pt x="1248" y="0"/>
                  <a:pt x="1248" y="0"/>
                </a:cubicBezTo>
                <a:cubicBezTo>
                  <a:pt x="1245" y="0"/>
                  <a:pt x="1242" y="0"/>
                  <a:pt x="1239" y="0"/>
                </a:cubicBezTo>
                <a:cubicBezTo>
                  <a:pt x="1239" y="0"/>
                  <a:pt x="1238" y="0"/>
                  <a:pt x="1237" y="0"/>
                </a:cubicBezTo>
                <a:cubicBezTo>
                  <a:pt x="1236" y="0"/>
                  <a:pt x="1235" y="0"/>
                  <a:pt x="1234" y="0"/>
                </a:cubicBezTo>
                <a:cubicBezTo>
                  <a:pt x="1125" y="0"/>
                  <a:pt x="1019" y="14"/>
                  <a:pt x="918" y="40"/>
                </a:cubicBezTo>
                <a:cubicBezTo>
                  <a:pt x="537" y="136"/>
                  <a:pt x="226" y="404"/>
                  <a:pt x="68" y="756"/>
                </a:cubicBezTo>
                <a:cubicBezTo>
                  <a:pt x="40" y="819"/>
                  <a:pt x="17" y="884"/>
                  <a:pt x="0" y="952"/>
                </a:cubicBezTo>
                <a:cubicBezTo>
                  <a:pt x="88" y="854"/>
                  <a:pt x="216" y="793"/>
                  <a:pt x="358" y="793"/>
                </a:cubicBezTo>
                <a:cubicBezTo>
                  <a:pt x="554" y="793"/>
                  <a:pt x="724" y="911"/>
                  <a:pt x="799" y="1080"/>
                </a:cubicBezTo>
                <a:cubicBezTo>
                  <a:pt x="847" y="973"/>
                  <a:pt x="934" y="887"/>
                  <a:pt x="1041" y="840"/>
                </a:cubicBezTo>
                <a:cubicBezTo>
                  <a:pt x="1100" y="814"/>
                  <a:pt x="1165" y="799"/>
                  <a:pt x="1234" y="799"/>
                </a:cubicBezTo>
                <a:cubicBezTo>
                  <a:pt x="1239" y="799"/>
                  <a:pt x="1243" y="799"/>
                  <a:pt x="1248" y="800"/>
                </a:cubicBezTo>
                <a:cubicBezTo>
                  <a:pt x="1248" y="799"/>
                  <a:pt x="1248" y="799"/>
                  <a:pt x="1248" y="799"/>
                </a:cubicBezTo>
                <a:cubicBezTo>
                  <a:pt x="1465" y="795"/>
                  <a:pt x="1639" y="618"/>
                  <a:pt x="1639" y="400"/>
                </a:cubicBezTo>
                <a:cubicBezTo>
                  <a:pt x="1639" y="182"/>
                  <a:pt x="1466" y="6"/>
                  <a:pt x="1250" y="0"/>
                </a:cubicBezTo>
                <a:close/>
              </a:path>
            </a:pathLst>
          </a:custGeom>
          <a:solidFill>
            <a:schemeClr val="accent2"/>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9" name="Freeform 8"/>
          <p:cNvSpPr>
            <a:spLocks/>
          </p:cNvSpPr>
          <p:nvPr/>
        </p:nvSpPr>
        <p:spPr bwMode="auto">
          <a:xfrm>
            <a:off x="7811597" y="3788843"/>
            <a:ext cx="3147388" cy="2109037"/>
          </a:xfrm>
          <a:custGeom>
            <a:avLst/>
            <a:gdLst>
              <a:gd name="T0" fmla="*/ 1262 w 1627"/>
              <a:gd name="T1" fmla="*/ 278 h 1090"/>
              <a:gd name="T2" fmla="*/ 825 w 1627"/>
              <a:gd name="T3" fmla="*/ 0 h 1090"/>
              <a:gd name="T4" fmla="*/ 588 w 1627"/>
              <a:gd name="T5" fmla="*/ 246 h 1090"/>
              <a:gd name="T6" fmla="*/ 400 w 1627"/>
              <a:gd name="T7" fmla="*/ 290 h 1090"/>
              <a:gd name="T8" fmla="*/ 400 w 1627"/>
              <a:gd name="T9" fmla="*/ 291 h 1090"/>
              <a:gd name="T10" fmla="*/ 0 w 1627"/>
              <a:gd name="T11" fmla="*/ 690 h 1090"/>
              <a:gd name="T12" fmla="*/ 394 w 1627"/>
              <a:gd name="T13" fmla="*/ 1090 h 1090"/>
              <a:gd name="T14" fmla="*/ 400 w 1627"/>
              <a:gd name="T15" fmla="*/ 1090 h 1090"/>
              <a:gd name="T16" fmla="*/ 421 w 1627"/>
              <a:gd name="T17" fmla="*/ 1089 h 1090"/>
              <a:gd name="T18" fmla="*/ 729 w 1627"/>
              <a:gd name="T19" fmla="*/ 1043 h 1090"/>
              <a:gd name="T20" fmla="*/ 1560 w 1627"/>
              <a:gd name="T21" fmla="*/ 315 h 1090"/>
              <a:gd name="T22" fmla="*/ 1627 w 1627"/>
              <a:gd name="T23" fmla="*/ 111 h 1090"/>
              <a:gd name="T24" fmla="*/ 1262 w 1627"/>
              <a:gd name="T25" fmla="*/ 278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27" h="1090">
                <a:moveTo>
                  <a:pt x="1262" y="278"/>
                </a:moveTo>
                <a:cubicBezTo>
                  <a:pt x="1069" y="278"/>
                  <a:pt x="902" y="164"/>
                  <a:pt x="825" y="0"/>
                </a:cubicBezTo>
                <a:cubicBezTo>
                  <a:pt x="779" y="108"/>
                  <a:pt x="695" y="196"/>
                  <a:pt x="588" y="246"/>
                </a:cubicBezTo>
                <a:cubicBezTo>
                  <a:pt x="531" y="273"/>
                  <a:pt x="467" y="288"/>
                  <a:pt x="400" y="290"/>
                </a:cubicBezTo>
                <a:cubicBezTo>
                  <a:pt x="400" y="291"/>
                  <a:pt x="400" y="291"/>
                  <a:pt x="400" y="291"/>
                </a:cubicBezTo>
                <a:cubicBezTo>
                  <a:pt x="179" y="291"/>
                  <a:pt x="0" y="470"/>
                  <a:pt x="0" y="690"/>
                </a:cubicBezTo>
                <a:cubicBezTo>
                  <a:pt x="0" y="909"/>
                  <a:pt x="176" y="1087"/>
                  <a:pt x="394" y="1090"/>
                </a:cubicBezTo>
                <a:cubicBezTo>
                  <a:pt x="396" y="1090"/>
                  <a:pt x="398" y="1090"/>
                  <a:pt x="400" y="1090"/>
                </a:cubicBezTo>
                <a:cubicBezTo>
                  <a:pt x="407" y="1090"/>
                  <a:pt x="414" y="1090"/>
                  <a:pt x="421" y="1089"/>
                </a:cubicBezTo>
                <a:cubicBezTo>
                  <a:pt x="528" y="1086"/>
                  <a:pt x="631" y="1071"/>
                  <a:pt x="729" y="1043"/>
                </a:cubicBezTo>
                <a:cubicBezTo>
                  <a:pt x="1104" y="939"/>
                  <a:pt x="1409" y="668"/>
                  <a:pt x="1560" y="315"/>
                </a:cubicBezTo>
                <a:cubicBezTo>
                  <a:pt x="1588" y="250"/>
                  <a:pt x="1610" y="182"/>
                  <a:pt x="1627" y="111"/>
                </a:cubicBezTo>
                <a:cubicBezTo>
                  <a:pt x="1539" y="213"/>
                  <a:pt x="1408" y="278"/>
                  <a:pt x="1262" y="278"/>
                </a:cubicBezTo>
                <a:close/>
              </a:path>
            </a:pathLst>
          </a:custGeom>
          <a:solidFill>
            <a:schemeClr val="accent3"/>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10" name="Oval 9"/>
          <p:cNvSpPr>
            <a:spLocks noChangeArrowheads="1"/>
          </p:cNvSpPr>
          <p:nvPr/>
        </p:nvSpPr>
        <p:spPr bwMode="auto">
          <a:xfrm>
            <a:off x="8035220" y="1166841"/>
            <a:ext cx="1140338" cy="1137880"/>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11" name="Oval 10"/>
          <p:cNvSpPr>
            <a:spLocks noChangeArrowheads="1"/>
          </p:cNvSpPr>
          <p:nvPr/>
        </p:nvSpPr>
        <p:spPr bwMode="auto">
          <a:xfrm>
            <a:off x="7983829" y="4589110"/>
            <a:ext cx="1137560" cy="1137880"/>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12" name="Oval 11"/>
          <p:cNvSpPr>
            <a:spLocks noChangeArrowheads="1"/>
          </p:cNvSpPr>
          <p:nvPr/>
        </p:nvSpPr>
        <p:spPr bwMode="auto">
          <a:xfrm>
            <a:off x="6286516" y="2823243"/>
            <a:ext cx="1138949" cy="1137880"/>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13" name="Oval 12"/>
          <p:cNvSpPr>
            <a:spLocks noChangeArrowheads="1"/>
          </p:cNvSpPr>
          <p:nvPr/>
        </p:nvSpPr>
        <p:spPr bwMode="auto">
          <a:xfrm>
            <a:off x="9695029" y="2859366"/>
            <a:ext cx="1140338" cy="1137880"/>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grpSp>
        <p:nvGrpSpPr>
          <p:cNvPr id="59" name="Group 58"/>
          <p:cNvGrpSpPr/>
          <p:nvPr/>
        </p:nvGrpSpPr>
        <p:grpSpPr>
          <a:xfrm>
            <a:off x="1164956" y="1207707"/>
            <a:ext cx="3972006" cy="4385762"/>
            <a:chOff x="995338" y="1572219"/>
            <a:chExt cx="3972006" cy="4385762"/>
          </a:xfrm>
        </p:grpSpPr>
        <p:grpSp>
          <p:nvGrpSpPr>
            <p:cNvPr id="57" name="Group 56"/>
            <p:cNvGrpSpPr/>
            <p:nvPr/>
          </p:nvGrpSpPr>
          <p:grpSpPr>
            <a:xfrm>
              <a:off x="995338" y="5135021"/>
              <a:ext cx="3972006" cy="822960"/>
              <a:chOff x="995338" y="5135021"/>
              <a:chExt cx="3972006" cy="822960"/>
            </a:xfrm>
          </p:grpSpPr>
          <p:sp>
            <p:nvSpPr>
              <p:cNvPr id="47" name="Oval 46"/>
              <p:cNvSpPr/>
              <p:nvPr/>
            </p:nvSpPr>
            <p:spPr>
              <a:xfrm>
                <a:off x="995338" y="5135021"/>
                <a:ext cx="822960" cy="822960"/>
              </a:xfrm>
              <a:prstGeom prst="ellipse">
                <a:avLst/>
              </a:prstGeom>
              <a:solidFill>
                <a:schemeClr val="accent6"/>
              </a:solidFill>
              <a:ln>
                <a:noFill/>
              </a:ln>
              <a:effectLst>
                <a:outerShdw blurRad="57785" dist="33020" dir="3180000" algn="ctr">
                  <a:srgbClr val="000000">
                    <a:alpha val="30000"/>
                  </a:srgbClr>
                </a:outerShdw>
              </a:effectLst>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15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4</a:t>
                </a:r>
              </a:p>
            </p:txBody>
          </p:sp>
          <p:sp>
            <p:nvSpPr>
              <p:cNvPr id="48" name="Rectangle 47"/>
              <p:cNvSpPr/>
              <p:nvPr/>
            </p:nvSpPr>
            <p:spPr>
              <a:xfrm>
                <a:off x="1990530" y="5252364"/>
                <a:ext cx="2976814" cy="646331"/>
              </a:xfrm>
              <a:prstGeom prst="rect">
                <a:avLst/>
              </a:prstGeom>
            </p:spPr>
            <p:txBody>
              <a:bodyPr wrap="square">
                <a:spAutoFit/>
              </a:bodyPr>
              <a:lstStyle/>
              <a:p>
                <a:r>
                  <a:rPr lang="en-US" dirty="0">
                    <a:latin typeface="Arial" panose="020B0604020202020204" pitchFamily="34" charset="0"/>
                    <a:cs typeface="Arial" panose="020B0604020202020204" pitchFamily="34" charset="0"/>
                  </a:rPr>
                  <a:t>Generate procurement-activity related documents</a:t>
                </a:r>
              </a:p>
            </p:txBody>
          </p:sp>
        </p:grpSp>
        <p:grpSp>
          <p:nvGrpSpPr>
            <p:cNvPr id="56" name="Group 55"/>
            <p:cNvGrpSpPr/>
            <p:nvPr/>
          </p:nvGrpSpPr>
          <p:grpSpPr>
            <a:xfrm>
              <a:off x="995338" y="3648278"/>
              <a:ext cx="3972006" cy="1477328"/>
              <a:chOff x="995338" y="3632690"/>
              <a:chExt cx="3972006" cy="1477328"/>
            </a:xfrm>
          </p:grpSpPr>
          <p:sp>
            <p:nvSpPr>
              <p:cNvPr id="46" name="Oval 45"/>
              <p:cNvSpPr/>
              <p:nvPr/>
            </p:nvSpPr>
            <p:spPr>
              <a:xfrm>
                <a:off x="995338" y="3950774"/>
                <a:ext cx="822960" cy="822960"/>
              </a:xfrm>
              <a:prstGeom prst="ellipse">
                <a:avLst/>
              </a:prstGeom>
              <a:solidFill>
                <a:schemeClr val="accent3"/>
              </a:solidFill>
              <a:ln>
                <a:noFill/>
              </a:ln>
              <a:effectLst>
                <a:outerShdw blurRad="57785" dist="33020" dir="3180000" algn="ctr">
                  <a:srgbClr val="000000">
                    <a:alpha val="30000"/>
                  </a:srgbClr>
                </a:outerShdw>
              </a:effectLst>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15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3</a:t>
                </a:r>
              </a:p>
            </p:txBody>
          </p:sp>
          <p:sp>
            <p:nvSpPr>
              <p:cNvPr id="49" name="Rectangle 48"/>
              <p:cNvSpPr/>
              <p:nvPr/>
            </p:nvSpPr>
            <p:spPr>
              <a:xfrm>
                <a:off x="1990530" y="3632690"/>
                <a:ext cx="2976814" cy="1477328"/>
              </a:xfrm>
              <a:prstGeom prst="rect">
                <a:avLst/>
              </a:prstGeom>
            </p:spPr>
            <p:txBody>
              <a:bodyPr wrap="square">
                <a:spAutoFit/>
              </a:bodyPr>
              <a:lstStyle/>
              <a:p>
                <a:r>
                  <a:rPr lang="en-US" dirty="0">
                    <a:latin typeface="Arial" panose="020B0604020202020204" pitchFamily="34" charset="0"/>
                    <a:cs typeface="Arial" panose="020B0604020202020204" pitchFamily="34" charset="0"/>
                  </a:rPr>
                  <a:t>Monitoring module that allows managing of procurement documents and monitor procurement projects </a:t>
                </a:r>
              </a:p>
            </p:txBody>
          </p:sp>
        </p:grpSp>
        <p:grpSp>
          <p:nvGrpSpPr>
            <p:cNvPr id="55" name="Group 54"/>
            <p:cNvGrpSpPr/>
            <p:nvPr/>
          </p:nvGrpSpPr>
          <p:grpSpPr>
            <a:xfrm>
              <a:off x="995338" y="2797703"/>
              <a:ext cx="3972006" cy="822960"/>
              <a:chOff x="995338" y="2789345"/>
              <a:chExt cx="3972006" cy="822960"/>
            </a:xfrm>
          </p:grpSpPr>
          <p:sp>
            <p:nvSpPr>
              <p:cNvPr id="45" name="Oval 44"/>
              <p:cNvSpPr/>
              <p:nvPr/>
            </p:nvSpPr>
            <p:spPr>
              <a:xfrm>
                <a:off x="995338" y="2789345"/>
                <a:ext cx="822960" cy="822960"/>
              </a:xfrm>
              <a:prstGeom prst="ellipse">
                <a:avLst/>
              </a:prstGeom>
              <a:solidFill>
                <a:schemeClr val="accent4"/>
              </a:solidFill>
              <a:ln>
                <a:noFill/>
              </a:ln>
              <a:effectLst>
                <a:outerShdw blurRad="57785" dist="33020" dir="3180000" algn="ctr">
                  <a:srgbClr val="000000">
                    <a:alpha val="30000"/>
                  </a:srgbClr>
                </a:outerShdw>
              </a:effectLst>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15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2</a:t>
                </a:r>
              </a:p>
            </p:txBody>
          </p:sp>
          <p:sp>
            <p:nvSpPr>
              <p:cNvPr id="50" name="Rectangle 49"/>
              <p:cNvSpPr/>
              <p:nvPr/>
            </p:nvSpPr>
            <p:spPr>
              <a:xfrm>
                <a:off x="1990530" y="2906688"/>
                <a:ext cx="2976814" cy="646331"/>
              </a:xfrm>
              <a:prstGeom prst="rect">
                <a:avLst/>
              </a:prstGeom>
            </p:spPr>
            <p:txBody>
              <a:bodyPr wrap="square">
                <a:spAutoFit/>
              </a:bodyPr>
              <a:lstStyle/>
              <a:p>
                <a:r>
                  <a:rPr lang="en-US" dirty="0">
                    <a:latin typeface="Arial" panose="020B0604020202020204" pitchFamily="34" charset="0"/>
                    <a:cs typeface="Arial" panose="020B0604020202020204" pitchFamily="34" charset="0"/>
                  </a:rPr>
                  <a:t>Tracking module that keep track of on-going projects</a:t>
                </a:r>
              </a:p>
            </p:txBody>
          </p:sp>
        </p:grpSp>
        <p:grpSp>
          <p:nvGrpSpPr>
            <p:cNvPr id="54" name="Group 53"/>
            <p:cNvGrpSpPr/>
            <p:nvPr/>
          </p:nvGrpSpPr>
          <p:grpSpPr>
            <a:xfrm>
              <a:off x="995338" y="1572219"/>
              <a:ext cx="3972006" cy="1200329"/>
              <a:chOff x="995338" y="1572219"/>
              <a:chExt cx="3972006" cy="1200329"/>
            </a:xfrm>
          </p:grpSpPr>
          <p:sp>
            <p:nvSpPr>
              <p:cNvPr id="44" name="Oval 43"/>
              <p:cNvSpPr/>
              <p:nvPr/>
            </p:nvSpPr>
            <p:spPr>
              <a:xfrm>
                <a:off x="995338" y="1629044"/>
                <a:ext cx="822960" cy="822960"/>
              </a:xfrm>
              <a:prstGeom prst="ellipse">
                <a:avLst/>
              </a:prstGeom>
              <a:solidFill>
                <a:schemeClr val="accent2"/>
              </a:solidFill>
              <a:ln>
                <a:noFill/>
              </a:ln>
              <a:effectLst>
                <a:outerShdw blurRad="57785" dist="33020" dir="3180000" algn="ctr">
                  <a:srgbClr val="000000">
                    <a:alpha val="3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15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1</a:t>
                </a:r>
              </a:p>
            </p:txBody>
          </p:sp>
          <p:sp>
            <p:nvSpPr>
              <p:cNvPr id="51" name="Rectangle 50"/>
              <p:cNvSpPr/>
              <p:nvPr/>
            </p:nvSpPr>
            <p:spPr>
              <a:xfrm>
                <a:off x="1990530" y="1572219"/>
                <a:ext cx="2976814" cy="1200329"/>
              </a:xfrm>
              <a:prstGeom prst="rect">
                <a:avLst/>
              </a:prstGeom>
            </p:spPr>
            <p:txBody>
              <a:bodyPr wrap="square">
                <a:spAutoFit/>
              </a:bodyPr>
              <a:lstStyle/>
              <a:p>
                <a:r>
                  <a:rPr lang="en-US" dirty="0">
                    <a:latin typeface="Arial" panose="020B0604020202020204" pitchFamily="34" charset="0"/>
                    <a:cs typeface="Arial" panose="020B0604020202020204" pitchFamily="34" charset="0"/>
                  </a:rPr>
                  <a:t>Profiling module that manages accounts of end user and personnels as well as system settings</a:t>
                </a:r>
              </a:p>
            </p:txBody>
          </p:sp>
        </p:grpSp>
      </p:grpSp>
      <p:pic>
        <p:nvPicPr>
          <p:cNvPr id="52" name="Picture 51">
            <a:extLst>
              <a:ext uri="{FF2B5EF4-FFF2-40B4-BE49-F238E27FC236}">
                <a16:creationId xmlns:a16="http://schemas.microsoft.com/office/drawing/2014/main" id="{6C5062F6-D5BA-4494-A8CC-1883B11A1E0B}"/>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8064053" y="4669534"/>
            <a:ext cx="971883" cy="971883"/>
          </a:xfrm>
          <a:prstGeom prst="rect">
            <a:avLst/>
          </a:prstGeom>
        </p:spPr>
      </p:pic>
      <p:pic>
        <p:nvPicPr>
          <p:cNvPr id="53" name="Picture 52">
            <a:extLst>
              <a:ext uri="{FF2B5EF4-FFF2-40B4-BE49-F238E27FC236}">
                <a16:creationId xmlns:a16="http://schemas.microsoft.com/office/drawing/2014/main" id="{EB639F13-9DB2-4E09-AFE2-5C849F0288C0}"/>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767253" y="2935844"/>
            <a:ext cx="995890" cy="995890"/>
          </a:xfrm>
          <a:prstGeom prst="rect">
            <a:avLst/>
          </a:prstGeom>
        </p:spPr>
      </p:pic>
      <p:pic>
        <p:nvPicPr>
          <p:cNvPr id="60" name="Picture 59">
            <a:extLst>
              <a:ext uri="{FF2B5EF4-FFF2-40B4-BE49-F238E27FC236}">
                <a16:creationId xmlns:a16="http://schemas.microsoft.com/office/drawing/2014/main" id="{424DE514-CDD7-47DE-8C99-7707ADB397DF}"/>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357814" y="2898318"/>
            <a:ext cx="987730" cy="987730"/>
          </a:xfrm>
          <a:prstGeom prst="rect">
            <a:avLst/>
          </a:prstGeom>
        </p:spPr>
      </p:pic>
      <p:pic>
        <p:nvPicPr>
          <p:cNvPr id="61" name="Graphic 60">
            <a:extLst>
              <a:ext uri="{FF2B5EF4-FFF2-40B4-BE49-F238E27FC236}">
                <a16:creationId xmlns:a16="http://schemas.microsoft.com/office/drawing/2014/main" id="{1B23DA99-8BBE-4FD7-ADB4-5417FC54F8A9}"/>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125427" y="1244349"/>
            <a:ext cx="959923" cy="959923"/>
          </a:xfrm>
          <a:prstGeom prst="rect">
            <a:avLst/>
          </a:prstGeom>
        </p:spPr>
      </p:pic>
    </p:spTree>
    <p:extLst>
      <p:ext uri="{BB962C8B-B14F-4D97-AF65-F5344CB8AC3E}">
        <p14:creationId xmlns:p14="http://schemas.microsoft.com/office/powerpoint/2010/main" val="369923654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11.xml><?xml version="1.0" encoding="utf-8"?>
<p:sld xmlns:a="http://schemas.openxmlformats.org/drawingml/2006/main" xmlns:r="http://schemas.openxmlformats.org/officeDocument/2006/relationships" xmlns:p="http://schemas.openxmlformats.org/presentationml/2006/main">
  <p:cSld>
    <p:bg>
      <p:bgPr>
        <a:gradFill flip="none" rotWithShape="1">
          <a:gsLst>
            <a:gs pos="6195">
              <a:schemeClr val="bg1">
                <a:lumMod val="95000"/>
              </a:schemeClr>
            </a:gs>
            <a:gs pos="55000">
              <a:schemeClr val="tx1">
                <a:lumMod val="20000"/>
                <a:lumOff val="80000"/>
              </a:schemeClr>
            </a:gs>
            <a:gs pos="100000">
              <a:schemeClr val="bg1">
                <a:lumMod val="65000"/>
              </a:schemeClr>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3" name="Title 1">
            <a:extLst>
              <a:ext uri="{FF2B5EF4-FFF2-40B4-BE49-F238E27FC236}">
                <a16:creationId xmlns:a16="http://schemas.microsoft.com/office/drawing/2014/main" id="{BB4200AD-8A47-4613-80AC-0CA1A08F6C6A}"/>
              </a:ext>
            </a:extLst>
          </p:cNvPr>
          <p:cNvSpPr txBox="1">
            <a:spLocks/>
          </p:cNvSpPr>
          <p:nvPr/>
        </p:nvSpPr>
        <p:spPr>
          <a:xfrm>
            <a:off x="0" y="456541"/>
            <a:ext cx="6705600" cy="665678"/>
          </a:xfrm>
          <a:prstGeom prst="rect">
            <a:avLst/>
          </a:prstGeom>
          <a:solidFill>
            <a:srgbClr val="000000">
              <a:alpha val="60000"/>
            </a:srgbClr>
          </a:solidFill>
          <a:ln>
            <a:noFill/>
          </a:ln>
          <a:effectLst/>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marL="0" marR="0" lvl="0" indent="0" algn="l" defTabSz="914400" rtl="0" eaLnBrk="1" fontAlgn="auto" latinLnBrk="0" hangingPunct="1">
              <a:lnSpc>
                <a:spcPct val="90000"/>
              </a:lnSpc>
              <a:spcBef>
                <a:spcPct val="0"/>
              </a:spcBef>
              <a:spcAft>
                <a:spcPts val="0"/>
              </a:spcAft>
              <a:buClrTx/>
              <a:buSzTx/>
              <a:buFontTx/>
              <a:buNone/>
              <a:tabLst/>
              <a:defRPr/>
            </a:pPr>
            <a:r>
              <a:rPr lang="en-PH" sz="3600" dirty="0">
                <a:solidFill>
                  <a:srgbClr val="E7E6E6"/>
                </a:solidFill>
                <a:latin typeface="Century Gothic" panose="020B0502020202020204" pitchFamily="34" charset="0"/>
              </a:rPr>
              <a:t>    Scope and Limitations</a:t>
            </a:r>
            <a:endParaRPr kumimoji="0" lang="en-PH" sz="3600" b="0" i="0" u="none" strike="noStrike" kern="1200" cap="none" spc="0" normalizeH="0" baseline="0" noProof="0" dirty="0">
              <a:ln>
                <a:noFill/>
              </a:ln>
              <a:solidFill>
                <a:srgbClr val="E7E6E6"/>
              </a:solidFill>
              <a:effectLst/>
              <a:uLnTx/>
              <a:uFillTx/>
              <a:latin typeface="Century Gothic" panose="020B0502020202020204" pitchFamily="34" charset="0"/>
              <a:ea typeface="+mn-ea"/>
              <a:cs typeface="+mn-cs"/>
            </a:endParaRPr>
          </a:p>
        </p:txBody>
      </p:sp>
      <p:graphicFrame>
        <p:nvGraphicFramePr>
          <p:cNvPr id="6" name="Diagram 5"/>
          <p:cNvGraphicFramePr/>
          <p:nvPr>
            <p:extLst>
              <p:ext uri="{D42A27DB-BD31-4B8C-83A1-F6EECF244321}">
                <p14:modId xmlns:p14="http://schemas.microsoft.com/office/powerpoint/2010/main" val="2283316867"/>
              </p:ext>
            </p:extLst>
          </p:nvPr>
        </p:nvGraphicFramePr>
        <p:xfrm>
          <a:off x="1057563" y="1537854"/>
          <a:ext cx="9998364" cy="490450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4132536250"/>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4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0-#ppt_w/2"/>
                                          </p:val>
                                        </p:tav>
                                        <p:tav tm="100000">
                                          <p:val>
                                            <p:strVal val="#ppt_x"/>
                                          </p:val>
                                        </p:tav>
                                      </p:tavLst>
                                    </p:anim>
                                    <p:anim calcmode="lin" valueType="num">
                                      <p:cBhvr additive="base">
                                        <p:cTn id="8" dur="1000" fill="hold"/>
                                        <p:tgtEl>
                                          <p:spTgt spid="3"/>
                                        </p:tgtEl>
                                        <p:attrNameLst>
                                          <p:attrName>ppt_y</p:attrName>
                                        </p:attrNameLst>
                                      </p:cBhvr>
                                      <p:tavLst>
                                        <p:tav tm="0">
                                          <p:val>
                                            <p:strVal val="#ppt_y"/>
                                          </p:val>
                                        </p:tav>
                                        <p:tav tm="100000">
                                          <p:val>
                                            <p:strVal val="#ppt_y"/>
                                          </p:val>
                                        </p:tav>
                                      </p:tavLst>
                                    </p:anim>
                                  </p:childTnLst>
                                </p:cTn>
                              </p:par>
                            </p:childTnLst>
                          </p:cTn>
                        </p:par>
                        <p:par>
                          <p:cTn id="9" fill="hold">
                            <p:stCondLst>
                              <p:cond delay="1000"/>
                            </p:stCondLst>
                            <p:childTnLst>
                              <p:par>
                                <p:cTn id="10" presetID="1" presetClass="entr" presetSubtype="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Graphic spid="6" grpId="0">
        <p:bldAsOne/>
      </p:bldGraphic>
    </p:bldLst>
  </p:timing>
</p:sld>
</file>

<file path=ppt/slides/slide12.xml><?xml version="1.0" encoding="utf-8"?>
<p:sld xmlns:a="http://schemas.openxmlformats.org/drawingml/2006/main" xmlns:r="http://schemas.openxmlformats.org/officeDocument/2006/relationships" xmlns:p="http://schemas.openxmlformats.org/presentationml/2006/main">
  <p:cSld>
    <p:bg>
      <p:bgPr>
        <a:gradFill flip="none" rotWithShape="1">
          <a:gsLst>
            <a:gs pos="6195">
              <a:schemeClr val="bg1">
                <a:lumMod val="95000"/>
              </a:schemeClr>
            </a:gs>
            <a:gs pos="55000">
              <a:schemeClr val="tx1">
                <a:lumMod val="20000"/>
                <a:lumOff val="80000"/>
              </a:schemeClr>
            </a:gs>
            <a:gs pos="100000">
              <a:schemeClr val="bg1">
                <a:lumMod val="65000"/>
              </a:schemeClr>
            </a:gs>
          </a:gsLst>
          <a:path path="circle">
            <a:fillToRect l="50000" t="50000" r="50000" b="50000"/>
          </a:path>
          <a:tileRect/>
        </a:gradFill>
        <a:effectLst/>
      </p:bgPr>
    </p:bg>
    <p:spTree>
      <p:nvGrpSpPr>
        <p:cNvPr id="1" name=""/>
        <p:cNvGrpSpPr/>
        <p:nvPr/>
      </p:nvGrpSpPr>
      <p:grpSpPr>
        <a:xfrm>
          <a:off x="0" y="0"/>
          <a:ext cx="0" cy="0"/>
          <a:chOff x="0" y="0"/>
          <a:chExt cx="0" cy="0"/>
        </a:xfrm>
      </p:grpSpPr>
      <p:graphicFrame>
        <p:nvGraphicFramePr>
          <p:cNvPr id="2" name="Diagram 1"/>
          <p:cNvGraphicFramePr/>
          <p:nvPr>
            <p:extLst>
              <p:ext uri="{D42A27DB-BD31-4B8C-83A1-F6EECF244321}">
                <p14:modId xmlns:p14="http://schemas.microsoft.com/office/powerpoint/2010/main" val="4142773782"/>
              </p:ext>
            </p:extLst>
          </p:nvPr>
        </p:nvGraphicFramePr>
        <p:xfrm>
          <a:off x="1029854" y="1579418"/>
          <a:ext cx="9998364" cy="490450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
        <p:nvSpPr>
          <p:cNvPr id="3" name="Title 1">
            <a:extLst>
              <a:ext uri="{FF2B5EF4-FFF2-40B4-BE49-F238E27FC236}">
                <a16:creationId xmlns:a16="http://schemas.microsoft.com/office/drawing/2014/main" id="{BB4200AD-8A47-4613-80AC-0CA1A08F6C6A}"/>
              </a:ext>
            </a:extLst>
          </p:cNvPr>
          <p:cNvSpPr txBox="1">
            <a:spLocks/>
          </p:cNvSpPr>
          <p:nvPr/>
        </p:nvSpPr>
        <p:spPr>
          <a:xfrm>
            <a:off x="0" y="345703"/>
            <a:ext cx="6386945" cy="624115"/>
          </a:xfrm>
          <a:prstGeom prst="rect">
            <a:avLst/>
          </a:prstGeom>
          <a:solidFill>
            <a:srgbClr val="000000">
              <a:alpha val="60000"/>
            </a:srgbClr>
          </a:solidFill>
          <a:ln>
            <a:noFill/>
          </a:ln>
          <a:effectLst/>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marL="0" marR="0" lvl="0" indent="0" algn="l" defTabSz="914400" rtl="0" eaLnBrk="1" fontAlgn="auto" latinLnBrk="0" hangingPunct="1">
              <a:lnSpc>
                <a:spcPct val="90000"/>
              </a:lnSpc>
              <a:spcBef>
                <a:spcPct val="0"/>
              </a:spcBef>
              <a:spcAft>
                <a:spcPts val="0"/>
              </a:spcAft>
              <a:buClrTx/>
              <a:buSzTx/>
              <a:buFontTx/>
              <a:buNone/>
              <a:tabLst/>
              <a:defRPr/>
            </a:pPr>
            <a:r>
              <a:rPr lang="en-PH" sz="3600" dirty="0">
                <a:solidFill>
                  <a:srgbClr val="E7E6E6"/>
                </a:solidFill>
                <a:latin typeface="Century Gothic" panose="020B0502020202020204" pitchFamily="34" charset="0"/>
              </a:rPr>
              <a:t>    Scope and Limitations</a:t>
            </a:r>
            <a:endParaRPr kumimoji="0" lang="en-PH" sz="3600" b="0" i="0" u="none" strike="noStrike" kern="1200" cap="none" spc="0" normalizeH="0" baseline="0" noProof="0" dirty="0">
              <a:ln>
                <a:noFill/>
              </a:ln>
              <a:solidFill>
                <a:srgbClr val="E7E6E6"/>
              </a:solidFill>
              <a:effectLst/>
              <a:uLnTx/>
              <a:uFillTx/>
              <a:latin typeface="Century Gothic" panose="020B0502020202020204" pitchFamily="34" charset="0"/>
              <a:ea typeface="+mn-ea"/>
              <a:cs typeface="+mn-cs"/>
            </a:endParaRPr>
          </a:p>
        </p:txBody>
      </p:sp>
    </p:spTree>
    <p:extLst>
      <p:ext uri="{BB962C8B-B14F-4D97-AF65-F5344CB8AC3E}">
        <p14:creationId xmlns:p14="http://schemas.microsoft.com/office/powerpoint/2010/main" val="265948848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40000" fill="hold" grpId="0" nodeType="with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1000" fill="hold"/>
                                        <p:tgtEl>
                                          <p:spTgt spid="3"/>
                                        </p:tgtEl>
                                        <p:attrNameLst>
                                          <p:attrName>ppt_x</p:attrName>
                                        </p:attrNameLst>
                                      </p:cBhvr>
                                      <p:tavLst>
                                        <p:tav tm="0">
                                          <p:val>
                                            <p:strVal val="0-#ppt_w/2"/>
                                          </p:val>
                                        </p:tav>
                                        <p:tav tm="100000">
                                          <p:val>
                                            <p:strVal val="#ppt_x"/>
                                          </p:val>
                                        </p:tav>
                                      </p:tavLst>
                                    </p:anim>
                                    <p:anim calcmode="lin" valueType="num">
                                      <p:cBhvr additive="base">
                                        <p:cTn id="8" dur="1000" fill="hold"/>
                                        <p:tgtEl>
                                          <p:spTgt spid="3"/>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Lst>
  </p:timing>
</p:sld>
</file>

<file path=ppt/slides/slide13.xml><?xml version="1.0" encoding="utf-8"?>
<p:sld xmlns:a="http://schemas.openxmlformats.org/drawingml/2006/main" xmlns:r="http://schemas.openxmlformats.org/officeDocument/2006/relationships" xmlns:p="http://schemas.openxmlformats.org/presentationml/2006/main">
  <p:cSld>
    <p:bg>
      <p:bgPr>
        <a:gradFill flip="none" rotWithShape="1">
          <a:gsLst>
            <a:gs pos="6195">
              <a:schemeClr val="bg1">
                <a:lumMod val="95000"/>
              </a:schemeClr>
            </a:gs>
            <a:gs pos="55000">
              <a:schemeClr val="tx1">
                <a:lumMod val="20000"/>
                <a:lumOff val="80000"/>
              </a:schemeClr>
            </a:gs>
            <a:gs pos="100000">
              <a:schemeClr val="bg1">
                <a:lumMod val="65000"/>
              </a:schemeClr>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4200AD-8A47-4613-80AC-0CA1A08F6C6A}"/>
              </a:ext>
            </a:extLst>
          </p:cNvPr>
          <p:cNvSpPr txBox="1">
            <a:spLocks/>
          </p:cNvSpPr>
          <p:nvPr/>
        </p:nvSpPr>
        <p:spPr>
          <a:xfrm>
            <a:off x="0" y="498105"/>
            <a:ext cx="6705600" cy="665678"/>
          </a:xfrm>
          <a:prstGeom prst="rect">
            <a:avLst/>
          </a:prstGeom>
          <a:solidFill>
            <a:srgbClr val="000000">
              <a:alpha val="60000"/>
            </a:srgbClr>
          </a:solidFill>
          <a:ln>
            <a:noFill/>
          </a:ln>
          <a:effectLst/>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marL="0" marR="0" lvl="0" indent="0" algn="l" defTabSz="914400" rtl="0" eaLnBrk="1" fontAlgn="auto" latinLnBrk="0" hangingPunct="1">
              <a:lnSpc>
                <a:spcPct val="90000"/>
              </a:lnSpc>
              <a:spcBef>
                <a:spcPct val="0"/>
              </a:spcBef>
              <a:spcAft>
                <a:spcPts val="0"/>
              </a:spcAft>
              <a:buClrTx/>
              <a:buSzTx/>
              <a:buFontTx/>
              <a:buNone/>
              <a:tabLst/>
              <a:defRPr/>
            </a:pPr>
            <a:r>
              <a:rPr lang="en-PH" sz="3600" dirty="0">
                <a:solidFill>
                  <a:srgbClr val="E7E6E6"/>
                </a:solidFill>
                <a:latin typeface="Century Gothic" panose="020B0502020202020204" pitchFamily="34" charset="0"/>
              </a:rPr>
              <a:t>    Scope and Limitations</a:t>
            </a:r>
            <a:endParaRPr kumimoji="0" lang="en-PH" sz="3600" b="0" i="0" u="none" strike="noStrike" kern="1200" cap="none" spc="0" normalizeH="0" baseline="0" noProof="0" dirty="0">
              <a:ln>
                <a:noFill/>
              </a:ln>
              <a:solidFill>
                <a:srgbClr val="E7E6E6"/>
              </a:solidFill>
              <a:effectLst/>
              <a:uLnTx/>
              <a:uFillTx/>
              <a:latin typeface="Century Gothic" panose="020B0502020202020204" pitchFamily="34" charset="0"/>
              <a:ea typeface="+mn-ea"/>
              <a:cs typeface="+mn-cs"/>
            </a:endParaRPr>
          </a:p>
        </p:txBody>
      </p:sp>
      <p:graphicFrame>
        <p:nvGraphicFramePr>
          <p:cNvPr id="3" name="Diagram 2"/>
          <p:cNvGraphicFramePr/>
          <p:nvPr>
            <p:extLst>
              <p:ext uri="{D42A27DB-BD31-4B8C-83A1-F6EECF244321}">
                <p14:modId xmlns:p14="http://schemas.microsoft.com/office/powerpoint/2010/main" val="1314102880"/>
              </p:ext>
            </p:extLst>
          </p:nvPr>
        </p:nvGraphicFramePr>
        <p:xfrm>
          <a:off x="1029854" y="1579418"/>
          <a:ext cx="10497128" cy="490450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42226499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4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0-#ppt_w/2"/>
                                          </p:val>
                                        </p:tav>
                                        <p:tav tm="100000">
                                          <p:val>
                                            <p:strVal val="#ppt_x"/>
                                          </p:val>
                                        </p:tav>
                                      </p:tavLst>
                                    </p:anim>
                                    <p:anim calcmode="lin" valueType="num">
                                      <p:cBhvr additive="base">
                                        <p:cTn id="8" dur="10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4.xml><?xml version="1.0" encoding="utf-8"?>
<p:sld xmlns:a="http://schemas.openxmlformats.org/drawingml/2006/main" xmlns:r="http://schemas.openxmlformats.org/officeDocument/2006/relationships" xmlns:p="http://schemas.openxmlformats.org/presentationml/2006/main">
  <p:cSld>
    <p:bg>
      <p:bgPr>
        <a:gradFill flip="none" rotWithShape="1">
          <a:gsLst>
            <a:gs pos="6195">
              <a:schemeClr val="bg1">
                <a:lumMod val="95000"/>
              </a:schemeClr>
            </a:gs>
            <a:gs pos="55000">
              <a:schemeClr val="tx1">
                <a:lumMod val="20000"/>
                <a:lumOff val="80000"/>
              </a:schemeClr>
            </a:gs>
            <a:gs pos="100000">
              <a:schemeClr val="bg1">
                <a:lumMod val="65000"/>
              </a:schemeClr>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4200AD-8A47-4613-80AC-0CA1A08F6C6A}"/>
              </a:ext>
            </a:extLst>
          </p:cNvPr>
          <p:cNvSpPr txBox="1">
            <a:spLocks/>
          </p:cNvSpPr>
          <p:nvPr/>
        </p:nvSpPr>
        <p:spPr>
          <a:xfrm>
            <a:off x="0" y="290287"/>
            <a:ext cx="6705600" cy="665678"/>
          </a:xfrm>
          <a:prstGeom prst="rect">
            <a:avLst/>
          </a:prstGeom>
          <a:solidFill>
            <a:srgbClr val="000000">
              <a:alpha val="60000"/>
            </a:srgbClr>
          </a:solidFill>
          <a:ln>
            <a:noFill/>
          </a:ln>
          <a:effectLst/>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r>
              <a:rPr lang="en-PH" sz="3600" dirty="0">
                <a:solidFill>
                  <a:srgbClr val="E7E6E6"/>
                </a:solidFill>
                <a:latin typeface="Century Gothic" panose="020B0502020202020204" pitchFamily="34" charset="0"/>
              </a:rPr>
              <a:t>    Scope and Limitations</a:t>
            </a:r>
          </a:p>
        </p:txBody>
      </p:sp>
      <p:graphicFrame>
        <p:nvGraphicFramePr>
          <p:cNvPr id="3" name="Diagram 2"/>
          <p:cNvGraphicFramePr/>
          <p:nvPr>
            <p:extLst>
              <p:ext uri="{D42A27DB-BD31-4B8C-83A1-F6EECF244321}">
                <p14:modId xmlns:p14="http://schemas.microsoft.com/office/powerpoint/2010/main" val="557593471"/>
              </p:ext>
            </p:extLst>
          </p:nvPr>
        </p:nvGraphicFramePr>
        <p:xfrm>
          <a:off x="1029854" y="1856509"/>
          <a:ext cx="10497128" cy="4752109"/>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962759094"/>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4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0-#ppt_w/2"/>
                                          </p:val>
                                        </p:tav>
                                        <p:tav tm="100000">
                                          <p:val>
                                            <p:strVal val="#ppt_x"/>
                                          </p:val>
                                        </p:tav>
                                      </p:tavLst>
                                    </p:anim>
                                    <p:anim calcmode="lin" valueType="num">
                                      <p:cBhvr additive="base">
                                        <p:cTn id="8" dur="10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5.xml><?xml version="1.0" encoding="utf-8"?>
<p:sld xmlns:a="http://schemas.openxmlformats.org/drawingml/2006/main" xmlns:r="http://schemas.openxmlformats.org/officeDocument/2006/relationships" xmlns:p="http://schemas.openxmlformats.org/presentationml/2006/main">
  <p:cSld>
    <p:bg>
      <p:bgPr>
        <a:gradFill flip="none" rotWithShape="1">
          <a:gsLst>
            <a:gs pos="6195">
              <a:schemeClr val="bg1">
                <a:lumMod val="95000"/>
              </a:schemeClr>
            </a:gs>
            <a:gs pos="55000">
              <a:schemeClr val="tx1">
                <a:lumMod val="20000"/>
                <a:lumOff val="80000"/>
              </a:schemeClr>
            </a:gs>
            <a:gs pos="100000">
              <a:schemeClr val="bg1">
                <a:lumMod val="65000"/>
              </a:schemeClr>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4200AD-8A47-4613-80AC-0CA1A08F6C6A}"/>
              </a:ext>
            </a:extLst>
          </p:cNvPr>
          <p:cNvSpPr txBox="1">
            <a:spLocks/>
          </p:cNvSpPr>
          <p:nvPr/>
        </p:nvSpPr>
        <p:spPr>
          <a:xfrm>
            <a:off x="0" y="498105"/>
            <a:ext cx="6705600" cy="665678"/>
          </a:xfrm>
          <a:prstGeom prst="rect">
            <a:avLst/>
          </a:prstGeom>
          <a:solidFill>
            <a:srgbClr val="000000">
              <a:alpha val="60000"/>
            </a:srgbClr>
          </a:solidFill>
          <a:ln>
            <a:noFill/>
          </a:ln>
          <a:effectLst/>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r>
              <a:rPr lang="en-PH" sz="3600" dirty="0">
                <a:solidFill>
                  <a:srgbClr val="E7E6E6"/>
                </a:solidFill>
                <a:latin typeface="Century Gothic" panose="020B0502020202020204" pitchFamily="34" charset="0"/>
              </a:rPr>
              <a:t>    Methodology</a:t>
            </a:r>
          </a:p>
        </p:txBody>
      </p:sp>
      <p:pic>
        <p:nvPicPr>
          <p:cNvPr id="4" name="Picture 3" descr="C:\Users\DELL\Desktop\extreme-programming (1).jpg"/>
          <p:cNvPicPr/>
          <p:nvPr/>
        </p:nvPicPr>
        <p:blipFill rotWithShape="1">
          <a:blip r:embed="rId2">
            <a:extLst>
              <a:ext uri="{28A0092B-C50C-407E-A947-70E740481C1C}">
                <a14:useLocalDpi xmlns:a14="http://schemas.microsoft.com/office/drawing/2010/main" val="0"/>
              </a:ext>
            </a:extLst>
          </a:blip>
          <a:srcRect l="11312" t="16697" r="10623" b="11879"/>
          <a:stretch/>
        </p:blipFill>
        <p:spPr bwMode="auto">
          <a:xfrm>
            <a:off x="1791855" y="1630018"/>
            <a:ext cx="8368145" cy="3319336"/>
          </a:xfrm>
          <a:prstGeom prst="rect">
            <a:avLst/>
          </a:prstGeom>
          <a:noFill/>
          <a:ln>
            <a:noFill/>
          </a:ln>
          <a:extLst>
            <a:ext uri="{53640926-AAD7-44D8-BBD7-CCE9431645EC}">
              <a14:shadowObscured xmlns:a14="http://schemas.microsoft.com/office/drawing/2010/main"/>
            </a:ext>
          </a:extLst>
        </p:spPr>
      </p:pic>
      <p:graphicFrame>
        <p:nvGraphicFramePr>
          <p:cNvPr id="5" name="Diagram 4"/>
          <p:cNvGraphicFramePr/>
          <p:nvPr>
            <p:extLst>
              <p:ext uri="{D42A27DB-BD31-4B8C-83A1-F6EECF244321}">
                <p14:modId xmlns:p14="http://schemas.microsoft.com/office/powerpoint/2010/main" val="4182602740"/>
              </p:ext>
            </p:extLst>
          </p:nvPr>
        </p:nvGraphicFramePr>
        <p:xfrm>
          <a:off x="1261977" y="4949352"/>
          <a:ext cx="9578474" cy="1188981"/>
        </p:xfrm>
        <a:graphic>
          <a:graphicData uri="http://schemas.openxmlformats.org/drawingml/2006/diagram">
            <dgm:relIds xmlns:dgm="http://schemas.openxmlformats.org/drawingml/2006/diagram" xmlns:r="http://schemas.openxmlformats.org/officeDocument/2006/relationships" r:dm="rId3" r:lo="rId4" r:qs="rId5" r:cs="rId6"/>
          </a:graphicData>
        </a:graphic>
      </p:graphicFrame>
    </p:spTree>
    <p:extLst>
      <p:ext uri="{BB962C8B-B14F-4D97-AF65-F5344CB8AC3E}">
        <p14:creationId xmlns:p14="http://schemas.microsoft.com/office/powerpoint/2010/main" val="717835787"/>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4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0-#ppt_w/2"/>
                                          </p:val>
                                        </p:tav>
                                        <p:tav tm="100000">
                                          <p:val>
                                            <p:strVal val="#ppt_x"/>
                                          </p:val>
                                        </p:tav>
                                      </p:tavLst>
                                    </p:anim>
                                    <p:anim calcmode="lin" valueType="num">
                                      <p:cBhvr additive="base">
                                        <p:cTn id="8" dur="10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6.xml><?xml version="1.0" encoding="utf-8"?>
<p:sld xmlns:a="http://schemas.openxmlformats.org/drawingml/2006/main" xmlns:r="http://schemas.openxmlformats.org/officeDocument/2006/relationships" xmlns:p="http://schemas.openxmlformats.org/presentationml/2006/main">
  <p:cSld>
    <p:bg>
      <p:bgPr>
        <a:gradFill flip="none" rotWithShape="1">
          <a:gsLst>
            <a:gs pos="6195">
              <a:schemeClr val="bg1">
                <a:lumMod val="95000"/>
              </a:schemeClr>
            </a:gs>
            <a:gs pos="55000">
              <a:schemeClr val="tx1">
                <a:lumMod val="20000"/>
                <a:lumOff val="80000"/>
              </a:schemeClr>
            </a:gs>
            <a:gs pos="100000">
              <a:schemeClr val="bg1">
                <a:lumMod val="65000"/>
              </a:schemeClr>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4200AD-8A47-4613-80AC-0CA1A08F6C6A}"/>
              </a:ext>
            </a:extLst>
          </p:cNvPr>
          <p:cNvSpPr txBox="1">
            <a:spLocks/>
          </p:cNvSpPr>
          <p:nvPr/>
        </p:nvSpPr>
        <p:spPr>
          <a:xfrm>
            <a:off x="0" y="449979"/>
            <a:ext cx="6705600" cy="665678"/>
          </a:xfrm>
          <a:prstGeom prst="rect">
            <a:avLst/>
          </a:prstGeom>
          <a:solidFill>
            <a:srgbClr val="000000">
              <a:alpha val="60000"/>
            </a:srgbClr>
          </a:solidFill>
          <a:ln>
            <a:noFill/>
          </a:ln>
          <a:effectLst/>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r>
              <a:rPr lang="en-PH" sz="3600" dirty="0">
                <a:solidFill>
                  <a:srgbClr val="E7E6E6"/>
                </a:solidFill>
                <a:latin typeface="Century Gothic" panose="020B0502020202020204" pitchFamily="34" charset="0"/>
              </a:rPr>
              <a:t>         WHY XP?</a:t>
            </a:r>
          </a:p>
        </p:txBody>
      </p:sp>
      <p:graphicFrame>
        <p:nvGraphicFramePr>
          <p:cNvPr id="8" name="Diagram 7"/>
          <p:cNvGraphicFramePr/>
          <p:nvPr>
            <p:extLst>
              <p:ext uri="{D42A27DB-BD31-4B8C-83A1-F6EECF244321}">
                <p14:modId xmlns:p14="http://schemas.microsoft.com/office/powerpoint/2010/main" val="3030926532"/>
              </p:ext>
            </p:extLst>
          </p:nvPr>
        </p:nvGraphicFramePr>
        <p:xfrm>
          <a:off x="445168" y="1660358"/>
          <a:ext cx="11285621" cy="453590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22162996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4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0-#ppt_w/2"/>
                                          </p:val>
                                        </p:tav>
                                        <p:tav tm="100000">
                                          <p:val>
                                            <p:strVal val="#ppt_x"/>
                                          </p:val>
                                        </p:tav>
                                      </p:tavLst>
                                    </p:anim>
                                    <p:anim calcmode="lin" valueType="num">
                                      <p:cBhvr additive="base">
                                        <p:cTn id="8" dur="10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7.xml><?xml version="1.0" encoding="utf-8"?>
<p:sld xmlns:a="http://schemas.openxmlformats.org/drawingml/2006/main" xmlns:r="http://schemas.openxmlformats.org/officeDocument/2006/relationships" xmlns:p="http://schemas.openxmlformats.org/presentationml/2006/main">
  <p:cSld>
    <p:bg>
      <p:bgPr>
        <a:gradFill flip="none" rotWithShape="1">
          <a:gsLst>
            <a:gs pos="6195">
              <a:schemeClr val="bg1">
                <a:lumMod val="95000"/>
              </a:schemeClr>
            </a:gs>
            <a:gs pos="55000">
              <a:schemeClr val="tx1">
                <a:lumMod val="20000"/>
                <a:lumOff val="80000"/>
              </a:schemeClr>
            </a:gs>
            <a:gs pos="100000">
              <a:schemeClr val="bg1">
                <a:lumMod val="65000"/>
              </a:schemeClr>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4200AD-8A47-4613-80AC-0CA1A08F6C6A}"/>
              </a:ext>
            </a:extLst>
          </p:cNvPr>
          <p:cNvSpPr txBox="1">
            <a:spLocks/>
          </p:cNvSpPr>
          <p:nvPr/>
        </p:nvSpPr>
        <p:spPr>
          <a:xfrm>
            <a:off x="0" y="498105"/>
            <a:ext cx="6705600" cy="665678"/>
          </a:xfrm>
          <a:prstGeom prst="rect">
            <a:avLst/>
          </a:prstGeom>
          <a:solidFill>
            <a:srgbClr val="000000">
              <a:alpha val="60000"/>
            </a:srgbClr>
          </a:solidFill>
          <a:ln>
            <a:noFill/>
          </a:ln>
          <a:effectLst/>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r>
              <a:rPr lang="en-PH" sz="3600" dirty="0">
                <a:solidFill>
                  <a:srgbClr val="E7E6E6"/>
                </a:solidFill>
                <a:latin typeface="Century Gothic" panose="020B0502020202020204" pitchFamily="34" charset="0"/>
              </a:rPr>
              <a:t>Results and Discussion</a:t>
            </a:r>
          </a:p>
        </p:txBody>
      </p:sp>
      <p:graphicFrame>
        <p:nvGraphicFramePr>
          <p:cNvPr id="8" name="Diagram 7"/>
          <p:cNvGraphicFramePr/>
          <p:nvPr>
            <p:extLst>
              <p:ext uri="{D42A27DB-BD31-4B8C-83A1-F6EECF244321}">
                <p14:modId xmlns:p14="http://schemas.microsoft.com/office/powerpoint/2010/main" val="2706020539"/>
              </p:ext>
            </p:extLst>
          </p:nvPr>
        </p:nvGraphicFramePr>
        <p:xfrm>
          <a:off x="998621" y="1455821"/>
          <a:ext cx="10214811" cy="468251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70774698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4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0-#ppt_w/2"/>
                                          </p:val>
                                        </p:tav>
                                        <p:tav tm="100000">
                                          <p:val>
                                            <p:strVal val="#ppt_x"/>
                                          </p:val>
                                        </p:tav>
                                      </p:tavLst>
                                    </p:anim>
                                    <p:anim calcmode="lin" valueType="num">
                                      <p:cBhvr additive="base">
                                        <p:cTn id="8" dur="10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8.xml><?xml version="1.0" encoding="utf-8"?>
<p:sld xmlns:a="http://schemas.openxmlformats.org/drawingml/2006/main" xmlns:r="http://schemas.openxmlformats.org/officeDocument/2006/relationships" xmlns:p="http://schemas.openxmlformats.org/presentationml/2006/main">
  <p:cSld>
    <p:bg>
      <p:bgPr>
        <a:gradFill flip="none" rotWithShape="1">
          <a:gsLst>
            <a:gs pos="6195">
              <a:schemeClr val="bg1">
                <a:lumMod val="95000"/>
              </a:schemeClr>
            </a:gs>
            <a:gs pos="55000">
              <a:schemeClr val="tx1">
                <a:lumMod val="20000"/>
                <a:lumOff val="80000"/>
              </a:schemeClr>
            </a:gs>
            <a:gs pos="100000">
              <a:schemeClr val="bg1">
                <a:lumMod val="65000"/>
              </a:schemeClr>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4200AD-8A47-4613-80AC-0CA1A08F6C6A}"/>
              </a:ext>
            </a:extLst>
          </p:cNvPr>
          <p:cNvSpPr txBox="1">
            <a:spLocks/>
          </p:cNvSpPr>
          <p:nvPr/>
        </p:nvSpPr>
        <p:spPr>
          <a:xfrm>
            <a:off x="0" y="498105"/>
            <a:ext cx="6705600" cy="665678"/>
          </a:xfrm>
          <a:prstGeom prst="rect">
            <a:avLst/>
          </a:prstGeom>
          <a:solidFill>
            <a:srgbClr val="000000">
              <a:alpha val="60000"/>
            </a:srgbClr>
          </a:solidFill>
          <a:ln>
            <a:noFill/>
          </a:ln>
          <a:effectLst/>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r>
              <a:rPr lang="en-PH" sz="3600" dirty="0">
                <a:solidFill>
                  <a:srgbClr val="E7E6E6"/>
                </a:solidFill>
                <a:latin typeface="Century Gothic" panose="020B0502020202020204" pitchFamily="34" charset="0"/>
              </a:rPr>
              <a:t>Results and Discussion</a:t>
            </a:r>
          </a:p>
        </p:txBody>
      </p:sp>
      <p:graphicFrame>
        <p:nvGraphicFramePr>
          <p:cNvPr id="8" name="Diagram 7"/>
          <p:cNvGraphicFramePr/>
          <p:nvPr>
            <p:extLst>
              <p:ext uri="{D42A27DB-BD31-4B8C-83A1-F6EECF244321}">
                <p14:modId xmlns:p14="http://schemas.microsoft.com/office/powerpoint/2010/main" val="2131046356"/>
              </p:ext>
            </p:extLst>
          </p:nvPr>
        </p:nvGraphicFramePr>
        <p:xfrm>
          <a:off x="998621" y="1455821"/>
          <a:ext cx="10214811" cy="468251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439751095"/>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4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0-#ppt_w/2"/>
                                          </p:val>
                                        </p:tav>
                                        <p:tav tm="100000">
                                          <p:val>
                                            <p:strVal val="#ppt_x"/>
                                          </p:val>
                                        </p:tav>
                                      </p:tavLst>
                                    </p:anim>
                                    <p:anim calcmode="lin" valueType="num">
                                      <p:cBhvr additive="base">
                                        <p:cTn id="8" dur="10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9.xml><?xml version="1.0" encoding="utf-8"?>
<p:sld xmlns:a="http://schemas.openxmlformats.org/drawingml/2006/main" xmlns:r="http://schemas.openxmlformats.org/officeDocument/2006/relationships" xmlns:p="http://schemas.openxmlformats.org/presentationml/2006/main">
  <p:cSld>
    <p:bg>
      <p:bgPr>
        <a:gradFill flip="none" rotWithShape="1">
          <a:gsLst>
            <a:gs pos="6195">
              <a:schemeClr val="bg1">
                <a:lumMod val="95000"/>
              </a:schemeClr>
            </a:gs>
            <a:gs pos="55000">
              <a:schemeClr val="tx1">
                <a:lumMod val="20000"/>
                <a:lumOff val="80000"/>
              </a:schemeClr>
            </a:gs>
            <a:gs pos="100000">
              <a:schemeClr val="bg1">
                <a:lumMod val="65000"/>
              </a:schemeClr>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4200AD-8A47-4613-80AC-0CA1A08F6C6A}"/>
              </a:ext>
            </a:extLst>
          </p:cNvPr>
          <p:cNvSpPr txBox="1">
            <a:spLocks/>
          </p:cNvSpPr>
          <p:nvPr/>
        </p:nvSpPr>
        <p:spPr>
          <a:xfrm>
            <a:off x="0" y="498105"/>
            <a:ext cx="6705600" cy="665678"/>
          </a:xfrm>
          <a:prstGeom prst="rect">
            <a:avLst/>
          </a:prstGeom>
          <a:solidFill>
            <a:srgbClr val="000000">
              <a:alpha val="60000"/>
            </a:srgbClr>
          </a:solidFill>
          <a:ln>
            <a:noFill/>
          </a:ln>
          <a:effectLst/>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r>
              <a:rPr lang="en-PH" sz="3600" dirty="0">
                <a:solidFill>
                  <a:srgbClr val="E7E6E6"/>
                </a:solidFill>
                <a:latin typeface="Century Gothic" panose="020B0502020202020204" pitchFamily="34" charset="0"/>
              </a:rPr>
              <a:t>Results and Discussion</a:t>
            </a:r>
          </a:p>
        </p:txBody>
      </p:sp>
      <p:graphicFrame>
        <p:nvGraphicFramePr>
          <p:cNvPr id="8" name="Diagram 7"/>
          <p:cNvGraphicFramePr/>
          <p:nvPr>
            <p:extLst>
              <p:ext uri="{D42A27DB-BD31-4B8C-83A1-F6EECF244321}">
                <p14:modId xmlns:p14="http://schemas.microsoft.com/office/powerpoint/2010/main" val="858813523"/>
              </p:ext>
            </p:extLst>
          </p:nvPr>
        </p:nvGraphicFramePr>
        <p:xfrm>
          <a:off x="998621" y="1455820"/>
          <a:ext cx="10822318" cy="5402180"/>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1467444637"/>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4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0-#ppt_w/2"/>
                                          </p:val>
                                        </p:tav>
                                        <p:tav tm="100000">
                                          <p:val>
                                            <p:strVal val="#ppt_x"/>
                                          </p:val>
                                        </p:tav>
                                      </p:tavLst>
                                    </p:anim>
                                    <p:anim calcmode="lin" valueType="num">
                                      <p:cBhvr additive="base">
                                        <p:cTn id="8" dur="10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2.xml><?xml version="1.0" encoding="utf-8"?>
<p:sld xmlns:a="http://schemas.openxmlformats.org/drawingml/2006/main" xmlns:r="http://schemas.openxmlformats.org/officeDocument/2006/relationships" xmlns:p="http://schemas.openxmlformats.org/presentationml/2006/main">
  <p:cSld>
    <p:bg>
      <p:bgPr>
        <a:gradFill flip="none" rotWithShape="1">
          <a:gsLst>
            <a:gs pos="6195">
              <a:schemeClr val="bg1">
                <a:lumMod val="95000"/>
              </a:schemeClr>
            </a:gs>
            <a:gs pos="55000">
              <a:schemeClr val="tx1">
                <a:lumMod val="20000"/>
                <a:lumOff val="80000"/>
              </a:schemeClr>
            </a:gs>
            <a:gs pos="100000">
              <a:schemeClr val="bg1">
                <a:lumMod val="65000"/>
              </a:schemeClr>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8D7B396-8AD4-4433-A229-0882CB014BF9}"/>
              </a:ext>
            </a:extLst>
          </p:cNvPr>
          <p:cNvSpPr txBox="1">
            <a:spLocks/>
          </p:cNvSpPr>
          <p:nvPr/>
        </p:nvSpPr>
        <p:spPr>
          <a:xfrm>
            <a:off x="0" y="566057"/>
            <a:ext cx="6995885" cy="943429"/>
          </a:xfrm>
          <a:prstGeom prst="rect">
            <a:avLst/>
          </a:prstGeom>
          <a:solidFill>
            <a:srgbClr val="000000">
              <a:alpha val="60000"/>
            </a:srgbClr>
          </a:solidFill>
          <a:ln>
            <a:noFill/>
          </a:ln>
          <a:effectLst/>
        </p:spPr>
        <p:txBody>
          <a:bodyPr vert="horz" lIns="91440" tIns="45720" rIns="91440" bIns="45720" rtlCol="0" anchor="ctr">
            <a:normAutofit fontScale="92500"/>
          </a:bodyPr>
          <a:lstStyle>
            <a:lvl1pPr algn="l" defTabSz="914400" rtl="0" eaLnBrk="1" latinLnBrk="0" hangingPunct="1">
              <a:lnSpc>
                <a:spcPct val="90000"/>
              </a:lnSpc>
              <a:spcBef>
                <a:spcPct val="0"/>
              </a:spcBef>
              <a:buNone/>
              <a:defRPr sz="44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marL="0" marR="0" lvl="0" indent="0" algn="l" defTabSz="914400" rtl="0" eaLnBrk="1" fontAlgn="auto" latinLnBrk="0" hangingPunct="1">
              <a:lnSpc>
                <a:spcPct val="90000"/>
              </a:lnSpc>
              <a:spcBef>
                <a:spcPct val="0"/>
              </a:spcBef>
              <a:spcAft>
                <a:spcPts val="0"/>
              </a:spcAft>
              <a:buClrTx/>
              <a:buSzTx/>
              <a:buFontTx/>
              <a:buNone/>
              <a:tabLst/>
              <a:defRPr/>
            </a:pPr>
            <a:r>
              <a:rPr lang="en-PH" sz="3600" dirty="0">
                <a:solidFill>
                  <a:srgbClr val="E7E6E6"/>
                </a:solidFill>
                <a:latin typeface="Century Gothic" panose="020B0502020202020204" pitchFamily="34" charset="0"/>
              </a:rPr>
              <a:t>Recommendations and Revisions</a:t>
            </a:r>
            <a:endParaRPr kumimoji="0" lang="en-PH" sz="3600" b="0" i="0" u="none" strike="noStrike" kern="1200" cap="none" spc="0" normalizeH="0" baseline="0" noProof="0" dirty="0">
              <a:ln>
                <a:noFill/>
              </a:ln>
              <a:solidFill>
                <a:srgbClr val="E7E6E6"/>
              </a:solidFill>
              <a:effectLst/>
              <a:uLnTx/>
              <a:uFillTx/>
              <a:latin typeface="Century Gothic" panose="020B0502020202020204" pitchFamily="34" charset="0"/>
              <a:ea typeface="+mn-ea"/>
              <a:cs typeface="+mn-cs"/>
            </a:endParaRPr>
          </a:p>
        </p:txBody>
      </p:sp>
      <p:graphicFrame>
        <p:nvGraphicFramePr>
          <p:cNvPr id="3" name="Table 2"/>
          <p:cNvGraphicFramePr>
            <a:graphicFrameLocks noGrp="1"/>
          </p:cNvGraphicFramePr>
          <p:nvPr>
            <p:extLst>
              <p:ext uri="{D42A27DB-BD31-4B8C-83A1-F6EECF244321}">
                <p14:modId xmlns:p14="http://schemas.microsoft.com/office/powerpoint/2010/main" val="825415248"/>
              </p:ext>
            </p:extLst>
          </p:nvPr>
        </p:nvGraphicFramePr>
        <p:xfrm>
          <a:off x="563880" y="1754961"/>
          <a:ext cx="10988040" cy="4802919"/>
        </p:xfrm>
        <a:graphic>
          <a:graphicData uri="http://schemas.openxmlformats.org/drawingml/2006/table">
            <a:tbl>
              <a:tblPr firstRow="1" firstCol="1" bandRow="1">
                <a:tableStyleId>{5202B0CA-FC54-4496-8BCA-5EF66A818D29}</a:tableStyleId>
              </a:tblPr>
              <a:tblGrid>
                <a:gridCol w="5494020">
                  <a:extLst>
                    <a:ext uri="{9D8B030D-6E8A-4147-A177-3AD203B41FA5}">
                      <a16:colId xmlns:a16="http://schemas.microsoft.com/office/drawing/2014/main" val="20000"/>
                    </a:ext>
                  </a:extLst>
                </a:gridCol>
                <a:gridCol w="5494020">
                  <a:extLst>
                    <a:ext uri="{9D8B030D-6E8A-4147-A177-3AD203B41FA5}">
                      <a16:colId xmlns:a16="http://schemas.microsoft.com/office/drawing/2014/main" val="20001"/>
                    </a:ext>
                  </a:extLst>
                </a:gridCol>
              </a:tblGrid>
              <a:tr h="285983">
                <a:tc>
                  <a:txBody>
                    <a:bodyPr/>
                    <a:lstStyle/>
                    <a:p>
                      <a:pPr marL="0" marR="0" indent="-14605" algn="ctr">
                        <a:lnSpc>
                          <a:spcPct val="107000"/>
                        </a:lnSpc>
                        <a:spcBef>
                          <a:spcPts val="0"/>
                        </a:spcBef>
                        <a:spcAft>
                          <a:spcPts val="0"/>
                        </a:spcAft>
                      </a:pPr>
                      <a:r>
                        <a:rPr lang="en-US" sz="2000" dirty="0">
                          <a:solidFill>
                            <a:schemeClr val="tx1">
                              <a:lumMod val="50000"/>
                            </a:schemeClr>
                          </a:solidFill>
                          <a:effectLst/>
                        </a:rPr>
                        <a:t>Recommendations</a:t>
                      </a:r>
                      <a:endParaRPr lang="en-US" sz="1200" dirty="0">
                        <a:solidFill>
                          <a:schemeClr val="tx1">
                            <a:lumMod val="50000"/>
                          </a:schemeClr>
                        </a:solidFill>
                        <a:effectLst/>
                        <a:latin typeface="Calibri" panose="020F0502020204030204" pitchFamily="34" charset="0"/>
                        <a:ea typeface="Calibri" panose="020F0502020204030204" pitchFamily="34" charset="0"/>
                        <a:cs typeface="Times New Roman" panose="02020603050405020304" pitchFamily="18" charset="0"/>
                      </a:endParaRPr>
                    </a:p>
                  </a:txBody>
                  <a:tcPr marL="62622" marR="62622" marT="0" marB="0">
                    <a:solidFill>
                      <a:schemeClr val="bg2">
                        <a:lumMod val="60000"/>
                        <a:lumOff val="40000"/>
                      </a:schemeClr>
                    </a:solidFill>
                  </a:tcPr>
                </a:tc>
                <a:tc>
                  <a:txBody>
                    <a:bodyPr/>
                    <a:lstStyle/>
                    <a:p>
                      <a:pPr marL="0" marR="0" algn="ctr">
                        <a:lnSpc>
                          <a:spcPct val="107000"/>
                        </a:lnSpc>
                        <a:spcBef>
                          <a:spcPts val="0"/>
                        </a:spcBef>
                        <a:spcAft>
                          <a:spcPts val="0"/>
                        </a:spcAft>
                      </a:pPr>
                      <a:r>
                        <a:rPr lang="en-US" sz="2000" dirty="0">
                          <a:solidFill>
                            <a:srgbClr val="000000"/>
                          </a:solidFill>
                          <a:effectLst/>
                        </a:rPr>
                        <a:t>Revisions</a:t>
                      </a:r>
                      <a:endParaRPr lang="en-US" sz="1200" dirty="0">
                        <a:solidFill>
                          <a:srgbClr val="000000"/>
                        </a:solidFill>
                        <a:effectLst/>
                        <a:latin typeface="Calibri" panose="020F0502020204030204" pitchFamily="34" charset="0"/>
                        <a:ea typeface="Calibri" panose="020F0502020204030204" pitchFamily="34" charset="0"/>
                        <a:cs typeface="Times New Roman" panose="02020603050405020304" pitchFamily="18" charset="0"/>
                      </a:endParaRPr>
                    </a:p>
                  </a:txBody>
                  <a:tcPr marL="62622" marR="62622" marT="0" marB="0">
                    <a:solidFill>
                      <a:schemeClr val="accent6"/>
                    </a:solidFill>
                  </a:tcPr>
                </a:tc>
                <a:extLst>
                  <a:ext uri="{0D108BD9-81ED-4DB2-BD59-A6C34878D82A}">
                    <a16:rowId xmlns:a16="http://schemas.microsoft.com/office/drawing/2014/main" val="10000"/>
                  </a:ext>
                </a:extLst>
              </a:tr>
              <a:tr h="897912">
                <a:tc>
                  <a:txBody>
                    <a:bodyPr/>
                    <a:lstStyle/>
                    <a:p>
                      <a:pPr marL="0" marR="0" indent="-14605">
                        <a:lnSpc>
                          <a:spcPct val="107000"/>
                        </a:lnSpc>
                        <a:spcBef>
                          <a:spcPts val="0"/>
                        </a:spcBef>
                        <a:spcAft>
                          <a:spcPts val="0"/>
                        </a:spcAft>
                      </a:pPr>
                      <a:r>
                        <a:rPr lang="en-US" sz="1800" dirty="0">
                          <a:effectLst/>
                        </a:rPr>
                        <a:t>Include the mandate of the government over online procurement policy</a:t>
                      </a:r>
                      <a:endParaRPr lang="en-US" sz="1200" dirty="0">
                        <a:effectLst/>
                      </a:endParaRPr>
                    </a:p>
                    <a:p>
                      <a:pPr marL="0" marR="0">
                        <a:lnSpc>
                          <a:spcPct val="107000"/>
                        </a:lnSpc>
                        <a:spcBef>
                          <a:spcPts val="0"/>
                        </a:spcBef>
                        <a:spcAft>
                          <a:spcPts val="0"/>
                        </a:spcAft>
                      </a:pPr>
                      <a:r>
                        <a:rPr lang="en-US" sz="1800" dirty="0">
                          <a:effectLst/>
                        </a:rPr>
                        <a:t> </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2622" marR="62622" marT="0" marB="0"/>
                </a:tc>
                <a:tc>
                  <a:txBody>
                    <a:bodyPr/>
                    <a:lstStyle/>
                    <a:p>
                      <a:pPr marL="0" marR="0">
                        <a:lnSpc>
                          <a:spcPct val="107000"/>
                        </a:lnSpc>
                        <a:spcBef>
                          <a:spcPts val="0"/>
                        </a:spcBef>
                        <a:spcAft>
                          <a:spcPts val="0"/>
                        </a:spcAft>
                      </a:pPr>
                      <a:r>
                        <a:rPr lang="en-US" sz="1800" dirty="0">
                          <a:effectLst/>
                        </a:rPr>
                        <a:t>Included the Government Procurement Reform Act or Republic Act No. 9184</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2622" marR="62622" marT="0" marB="0"/>
                </a:tc>
                <a:extLst>
                  <a:ext uri="{0D108BD9-81ED-4DB2-BD59-A6C34878D82A}">
                    <a16:rowId xmlns:a16="http://schemas.microsoft.com/office/drawing/2014/main" val="10001"/>
                  </a:ext>
                </a:extLst>
              </a:tr>
              <a:tr h="482675">
                <a:tc>
                  <a:txBody>
                    <a:bodyPr/>
                    <a:lstStyle/>
                    <a:p>
                      <a:pPr marL="0" marR="0">
                        <a:lnSpc>
                          <a:spcPct val="107000"/>
                        </a:lnSpc>
                        <a:spcBef>
                          <a:spcPts val="0"/>
                        </a:spcBef>
                        <a:spcAft>
                          <a:spcPts val="0"/>
                        </a:spcAft>
                      </a:pPr>
                      <a:r>
                        <a:rPr lang="en-US" sz="1800">
                          <a:effectLst/>
                        </a:rPr>
                        <a:t>Observe APA style</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2622" marR="62622" marT="0" marB="0"/>
                </a:tc>
                <a:tc>
                  <a:txBody>
                    <a:bodyPr/>
                    <a:lstStyle/>
                    <a:p>
                      <a:pPr marL="0" marR="0">
                        <a:lnSpc>
                          <a:spcPct val="107000"/>
                        </a:lnSpc>
                        <a:spcBef>
                          <a:spcPts val="0"/>
                        </a:spcBef>
                        <a:spcAft>
                          <a:spcPts val="0"/>
                        </a:spcAft>
                      </a:pPr>
                      <a:r>
                        <a:rPr lang="en-US" sz="1800" dirty="0">
                          <a:effectLst/>
                        </a:rPr>
                        <a:t>APA style was observed</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2622" marR="62622" marT="0" marB="0"/>
                </a:tc>
                <a:extLst>
                  <a:ext uri="{0D108BD9-81ED-4DB2-BD59-A6C34878D82A}">
                    <a16:rowId xmlns:a16="http://schemas.microsoft.com/office/drawing/2014/main" val="10002"/>
                  </a:ext>
                </a:extLst>
              </a:tr>
              <a:tr h="482675">
                <a:tc>
                  <a:txBody>
                    <a:bodyPr/>
                    <a:lstStyle/>
                    <a:p>
                      <a:pPr marL="0" marR="0">
                        <a:lnSpc>
                          <a:spcPct val="107000"/>
                        </a:lnSpc>
                        <a:spcBef>
                          <a:spcPts val="0"/>
                        </a:spcBef>
                        <a:spcAft>
                          <a:spcPts val="0"/>
                        </a:spcAft>
                      </a:pPr>
                      <a:r>
                        <a:rPr lang="en-US" sz="1800">
                          <a:effectLst/>
                        </a:rPr>
                        <a:t>Rephrase objective 1</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2622" marR="62622" marT="0" marB="0"/>
                </a:tc>
                <a:tc>
                  <a:txBody>
                    <a:bodyPr/>
                    <a:lstStyle/>
                    <a:p>
                      <a:pPr marL="0" marR="0">
                        <a:lnSpc>
                          <a:spcPct val="107000"/>
                        </a:lnSpc>
                        <a:spcBef>
                          <a:spcPts val="0"/>
                        </a:spcBef>
                        <a:spcAft>
                          <a:spcPts val="0"/>
                        </a:spcAft>
                      </a:pPr>
                      <a:r>
                        <a:rPr lang="en-US" sz="1800">
                          <a:effectLst/>
                        </a:rPr>
                        <a:t>Objective 1 was rephrased</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2622" marR="62622" marT="0" marB="0"/>
                </a:tc>
                <a:extLst>
                  <a:ext uri="{0D108BD9-81ED-4DB2-BD59-A6C34878D82A}">
                    <a16:rowId xmlns:a16="http://schemas.microsoft.com/office/drawing/2014/main" val="10003"/>
                  </a:ext>
                </a:extLst>
              </a:tr>
              <a:tr h="482675">
                <a:tc>
                  <a:txBody>
                    <a:bodyPr/>
                    <a:lstStyle/>
                    <a:p>
                      <a:pPr marL="0" marR="0">
                        <a:lnSpc>
                          <a:spcPct val="107000"/>
                        </a:lnSpc>
                        <a:spcBef>
                          <a:spcPts val="0"/>
                        </a:spcBef>
                        <a:spcAft>
                          <a:spcPts val="0"/>
                        </a:spcAft>
                      </a:pPr>
                      <a:r>
                        <a:rPr lang="en-US" sz="1800">
                          <a:effectLst/>
                        </a:rPr>
                        <a:t>Test cases should not include actual results &amp; Passed/Failed</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2622" marR="62622" marT="0" marB="0"/>
                </a:tc>
                <a:tc>
                  <a:txBody>
                    <a:bodyPr/>
                    <a:lstStyle/>
                    <a:p>
                      <a:pPr marL="0" marR="0">
                        <a:lnSpc>
                          <a:spcPct val="107000"/>
                        </a:lnSpc>
                        <a:spcBef>
                          <a:spcPts val="0"/>
                        </a:spcBef>
                        <a:spcAft>
                          <a:spcPts val="0"/>
                        </a:spcAft>
                      </a:pPr>
                      <a:r>
                        <a:rPr lang="en-US" sz="1800" dirty="0">
                          <a:effectLst/>
                        </a:rPr>
                        <a:t>Test cases was updated</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2622" marR="62622" marT="0" marB="0"/>
                </a:tc>
                <a:extLst>
                  <a:ext uri="{0D108BD9-81ED-4DB2-BD59-A6C34878D82A}">
                    <a16:rowId xmlns:a16="http://schemas.microsoft.com/office/drawing/2014/main" val="10004"/>
                  </a:ext>
                </a:extLst>
              </a:tr>
              <a:tr h="673435">
                <a:tc>
                  <a:txBody>
                    <a:bodyPr/>
                    <a:lstStyle/>
                    <a:p>
                      <a:pPr marL="0" marR="0">
                        <a:lnSpc>
                          <a:spcPct val="107000"/>
                        </a:lnSpc>
                        <a:spcBef>
                          <a:spcPts val="0"/>
                        </a:spcBef>
                        <a:spcAft>
                          <a:spcPts val="0"/>
                        </a:spcAft>
                      </a:pPr>
                      <a:r>
                        <a:rPr lang="en-US" sz="1800">
                          <a:effectLst/>
                        </a:rPr>
                        <a:t>replace sample interview guide with questions that were actually used during interview</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2622" marR="62622" marT="0" marB="0"/>
                </a:tc>
                <a:tc>
                  <a:txBody>
                    <a:bodyPr/>
                    <a:lstStyle/>
                    <a:p>
                      <a:pPr marL="0" marR="0">
                        <a:lnSpc>
                          <a:spcPct val="107000"/>
                        </a:lnSpc>
                        <a:spcBef>
                          <a:spcPts val="0"/>
                        </a:spcBef>
                        <a:spcAft>
                          <a:spcPts val="0"/>
                        </a:spcAft>
                      </a:pPr>
                      <a:r>
                        <a:rPr lang="en-US" sz="1800">
                          <a:effectLst/>
                        </a:rPr>
                        <a:t>sample interview guide was updated</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2622" marR="62622" marT="0" marB="0"/>
                </a:tc>
                <a:extLst>
                  <a:ext uri="{0D108BD9-81ED-4DB2-BD59-A6C34878D82A}">
                    <a16:rowId xmlns:a16="http://schemas.microsoft.com/office/drawing/2014/main" val="10005"/>
                  </a:ext>
                </a:extLst>
              </a:tr>
              <a:tr h="482675">
                <a:tc>
                  <a:txBody>
                    <a:bodyPr/>
                    <a:lstStyle/>
                    <a:p>
                      <a:pPr marL="0" marR="0">
                        <a:lnSpc>
                          <a:spcPct val="107000"/>
                        </a:lnSpc>
                        <a:spcBef>
                          <a:spcPts val="0"/>
                        </a:spcBef>
                        <a:spcAft>
                          <a:spcPts val="0"/>
                        </a:spcAft>
                      </a:pPr>
                      <a:r>
                        <a:rPr lang="en-US" sz="1800">
                          <a:effectLst/>
                        </a:rPr>
                        <a:t>Reflect in the use case diagram</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2622" marR="62622" marT="0" marB="0"/>
                </a:tc>
                <a:tc>
                  <a:txBody>
                    <a:bodyPr/>
                    <a:lstStyle/>
                    <a:p>
                      <a:pPr marL="0" marR="0">
                        <a:lnSpc>
                          <a:spcPct val="107000"/>
                        </a:lnSpc>
                        <a:spcBef>
                          <a:spcPts val="0"/>
                        </a:spcBef>
                        <a:spcAft>
                          <a:spcPts val="0"/>
                        </a:spcAft>
                      </a:pPr>
                      <a:r>
                        <a:rPr lang="en-US" sz="1800">
                          <a:effectLst/>
                        </a:rPr>
                        <a:t>use case diagram was updated</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2622" marR="62622" marT="0" marB="0"/>
                </a:tc>
                <a:extLst>
                  <a:ext uri="{0D108BD9-81ED-4DB2-BD59-A6C34878D82A}">
                    <a16:rowId xmlns:a16="http://schemas.microsoft.com/office/drawing/2014/main" val="10006"/>
                  </a:ext>
                </a:extLst>
              </a:tr>
              <a:tr h="897912">
                <a:tc>
                  <a:txBody>
                    <a:bodyPr/>
                    <a:lstStyle/>
                    <a:p>
                      <a:pPr marL="0" marR="0">
                        <a:lnSpc>
                          <a:spcPct val="107000"/>
                        </a:lnSpc>
                        <a:spcBef>
                          <a:spcPts val="0"/>
                        </a:spcBef>
                        <a:spcAft>
                          <a:spcPts val="0"/>
                        </a:spcAft>
                      </a:pPr>
                      <a:r>
                        <a:rPr lang="en-US" sz="1800">
                          <a:effectLst/>
                        </a:rPr>
                        <a:t>System-should allow end users to input PR/JO &amp; modify it through the system (submission of PR/JO by end users online)</a:t>
                      </a:r>
                      <a:endParaRPr lang="en-US" sz="1200">
                        <a:effectLst/>
                        <a:latin typeface="Calibri" panose="020F0502020204030204" pitchFamily="34" charset="0"/>
                        <a:ea typeface="Calibri" panose="020F0502020204030204" pitchFamily="34" charset="0"/>
                        <a:cs typeface="Times New Roman" panose="02020603050405020304" pitchFamily="18" charset="0"/>
                      </a:endParaRPr>
                    </a:p>
                  </a:txBody>
                  <a:tcPr marL="62622" marR="62622" marT="0" marB="0"/>
                </a:tc>
                <a:tc>
                  <a:txBody>
                    <a:bodyPr/>
                    <a:lstStyle/>
                    <a:p>
                      <a:pPr marL="0" marR="0">
                        <a:lnSpc>
                          <a:spcPct val="107000"/>
                        </a:lnSpc>
                        <a:spcBef>
                          <a:spcPts val="0"/>
                        </a:spcBef>
                        <a:spcAft>
                          <a:spcPts val="0"/>
                        </a:spcAft>
                      </a:pPr>
                      <a:r>
                        <a:rPr lang="en-US" sz="1800" dirty="0">
                          <a:effectLst/>
                        </a:rPr>
                        <a:t>end users can directly create PR/JO in the system and can also modify and download the form</a:t>
                      </a:r>
                      <a:endParaRPr lang="en-US" sz="1200" dirty="0">
                        <a:effectLst/>
                        <a:latin typeface="Calibri" panose="020F0502020204030204" pitchFamily="34" charset="0"/>
                        <a:ea typeface="Calibri" panose="020F0502020204030204" pitchFamily="34" charset="0"/>
                        <a:cs typeface="Times New Roman" panose="02020603050405020304" pitchFamily="18" charset="0"/>
                      </a:endParaRPr>
                    </a:p>
                  </a:txBody>
                  <a:tcPr marL="62622" marR="62622" marT="0" marB="0"/>
                </a:tc>
                <a:extLst>
                  <a:ext uri="{0D108BD9-81ED-4DB2-BD59-A6C34878D82A}">
                    <a16:rowId xmlns:a16="http://schemas.microsoft.com/office/drawing/2014/main" val="10007"/>
                  </a:ext>
                </a:extLst>
              </a:tr>
            </a:tbl>
          </a:graphicData>
        </a:graphic>
      </p:graphicFrame>
    </p:spTree>
    <p:extLst>
      <p:ext uri="{BB962C8B-B14F-4D97-AF65-F5344CB8AC3E}">
        <p14:creationId xmlns:p14="http://schemas.microsoft.com/office/powerpoint/2010/main" val="1272629676"/>
      </p:ext>
    </p:extLst>
  </p:cSld>
  <p:clrMapOvr>
    <a:masterClrMapping/>
  </p:clrMapOvr>
  <mc:AlternateContent xmlns:mc="http://schemas.openxmlformats.org/markup-compatibility/2006" xmlns:p14="http://schemas.microsoft.com/office/powerpoint/2010/main">
    <mc:Choice Requires="p14">
      <p:transition spd="slow" p14:dur="900">
        <p14:warp dir="in"/>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4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0-#ppt_w/2"/>
                                          </p:val>
                                        </p:tav>
                                        <p:tav tm="100000">
                                          <p:val>
                                            <p:strVal val="#ppt_x"/>
                                          </p:val>
                                        </p:tav>
                                      </p:tavLst>
                                    </p:anim>
                                    <p:anim calcmode="lin" valueType="num">
                                      <p:cBhvr additive="base">
                                        <p:cTn id="8" dur="1000" fill="hold"/>
                                        <p:tgtEl>
                                          <p:spTgt spid="2"/>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0" presetClass="entr" presetSubtype="0" fill="hold" nodeType="clickEffect">
                                  <p:stCondLst>
                                    <p:cond delay="0"/>
                                  </p:stCondLst>
                                  <p:childTnLst>
                                    <p:set>
                                      <p:cBhvr>
                                        <p:cTn id="12" dur="1" fill="hold">
                                          <p:stCondLst>
                                            <p:cond delay="0"/>
                                          </p:stCondLst>
                                        </p:cTn>
                                        <p:tgtEl>
                                          <p:spTgt spid="3"/>
                                        </p:tgtEl>
                                        <p:attrNameLst>
                                          <p:attrName>style.visibility</p:attrName>
                                        </p:attrNameLst>
                                      </p:cBhvr>
                                      <p:to>
                                        <p:strVal val="visible"/>
                                      </p:to>
                                    </p:set>
                                    <p:animEffect transition="in" filter="fade">
                                      <p:cBhvr>
                                        <p:cTn id="13"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20.xml><?xml version="1.0" encoding="utf-8"?>
<p:sld xmlns:a="http://schemas.openxmlformats.org/drawingml/2006/main" xmlns:r="http://schemas.openxmlformats.org/officeDocument/2006/relationships" xmlns:p="http://schemas.openxmlformats.org/presentationml/2006/main">
  <p:cSld>
    <p:bg>
      <p:bgPr>
        <a:gradFill flip="none" rotWithShape="1">
          <a:gsLst>
            <a:gs pos="6195">
              <a:schemeClr val="bg1">
                <a:lumMod val="95000"/>
              </a:schemeClr>
            </a:gs>
            <a:gs pos="55000">
              <a:schemeClr val="tx1">
                <a:lumMod val="20000"/>
                <a:lumOff val="80000"/>
              </a:schemeClr>
            </a:gs>
            <a:gs pos="100000">
              <a:schemeClr val="bg1">
                <a:lumMod val="65000"/>
              </a:schemeClr>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4200AD-8A47-4613-80AC-0CA1A08F6C6A}"/>
              </a:ext>
            </a:extLst>
          </p:cNvPr>
          <p:cNvSpPr txBox="1">
            <a:spLocks/>
          </p:cNvSpPr>
          <p:nvPr/>
        </p:nvSpPr>
        <p:spPr>
          <a:xfrm>
            <a:off x="0" y="498105"/>
            <a:ext cx="6705600" cy="665678"/>
          </a:xfrm>
          <a:prstGeom prst="rect">
            <a:avLst/>
          </a:prstGeom>
          <a:solidFill>
            <a:srgbClr val="000000">
              <a:alpha val="60000"/>
            </a:srgbClr>
          </a:solidFill>
          <a:ln>
            <a:noFill/>
          </a:ln>
          <a:effectLst/>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r>
              <a:rPr lang="en-PH" sz="3600" dirty="0">
                <a:solidFill>
                  <a:srgbClr val="E7E6E6"/>
                </a:solidFill>
                <a:latin typeface="Century Gothic" panose="020B0502020202020204" pitchFamily="34" charset="0"/>
              </a:rPr>
              <a:t>Results and Discussion</a:t>
            </a:r>
          </a:p>
        </p:txBody>
      </p:sp>
      <p:graphicFrame>
        <p:nvGraphicFramePr>
          <p:cNvPr id="8" name="Diagram 7"/>
          <p:cNvGraphicFramePr/>
          <p:nvPr>
            <p:extLst>
              <p:ext uri="{D42A27DB-BD31-4B8C-83A1-F6EECF244321}">
                <p14:modId xmlns:p14="http://schemas.microsoft.com/office/powerpoint/2010/main" val="3376099412"/>
              </p:ext>
            </p:extLst>
          </p:nvPr>
        </p:nvGraphicFramePr>
        <p:xfrm>
          <a:off x="998621" y="1455821"/>
          <a:ext cx="10214811" cy="4682512"/>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14773091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4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0-#ppt_w/2"/>
                                          </p:val>
                                        </p:tav>
                                        <p:tav tm="100000">
                                          <p:val>
                                            <p:strVal val="#ppt_x"/>
                                          </p:val>
                                        </p:tav>
                                      </p:tavLst>
                                    </p:anim>
                                    <p:anim calcmode="lin" valueType="num">
                                      <p:cBhvr additive="base">
                                        <p:cTn id="8" dur="10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21.xml><?xml version="1.0" encoding="utf-8"?>
<p:sld xmlns:a="http://schemas.openxmlformats.org/drawingml/2006/main" xmlns:r="http://schemas.openxmlformats.org/officeDocument/2006/relationships" xmlns:p="http://schemas.openxmlformats.org/presentationml/2006/main">
  <p:cSld>
    <p:bg>
      <p:bgPr>
        <a:gradFill flip="none" rotWithShape="1">
          <a:gsLst>
            <a:gs pos="6195">
              <a:schemeClr val="bg1">
                <a:lumMod val="95000"/>
              </a:schemeClr>
            </a:gs>
            <a:gs pos="55000">
              <a:schemeClr val="tx1">
                <a:lumMod val="20000"/>
                <a:lumOff val="80000"/>
              </a:schemeClr>
            </a:gs>
            <a:gs pos="100000">
              <a:schemeClr val="bg1">
                <a:lumMod val="65000"/>
              </a:schemeClr>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37471278-15A6-4A81-92A2-D955C92500FD}"/>
              </a:ext>
            </a:extLst>
          </p:cNvPr>
          <p:cNvSpPr txBox="1">
            <a:spLocks/>
          </p:cNvSpPr>
          <p:nvPr/>
        </p:nvSpPr>
        <p:spPr>
          <a:xfrm>
            <a:off x="0" y="498105"/>
            <a:ext cx="6705600" cy="665678"/>
          </a:xfrm>
          <a:prstGeom prst="rect">
            <a:avLst/>
          </a:prstGeom>
          <a:solidFill>
            <a:srgbClr val="000000">
              <a:alpha val="60000"/>
            </a:srgbClr>
          </a:solidFill>
          <a:ln>
            <a:noFill/>
          </a:ln>
          <a:effectLst/>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PH" sz="3600" b="0" i="0" u="none" strike="noStrike" kern="1200" cap="none" spc="0" normalizeH="0" baseline="0" noProof="0" dirty="0">
                <a:ln>
                  <a:noFill/>
                </a:ln>
                <a:solidFill>
                  <a:srgbClr val="E7E6E6"/>
                </a:solidFill>
                <a:effectLst/>
                <a:uLnTx/>
                <a:uFillTx/>
                <a:latin typeface="Century Gothic" panose="020B0502020202020204" pitchFamily="34" charset="0"/>
                <a:ea typeface="+mn-ea"/>
                <a:cs typeface="+mn-cs"/>
              </a:rPr>
              <a:t>Evaluation Tool</a:t>
            </a:r>
            <a:r>
              <a:rPr kumimoji="0" lang="en-PH" sz="3600" b="0" i="0" u="none" strike="noStrike" kern="1200" cap="none" spc="0" normalizeH="0" noProof="0" dirty="0">
                <a:ln>
                  <a:noFill/>
                </a:ln>
                <a:solidFill>
                  <a:srgbClr val="E7E6E6"/>
                </a:solidFill>
                <a:effectLst/>
                <a:uLnTx/>
                <a:uFillTx/>
                <a:latin typeface="Century Gothic" panose="020B0502020202020204" pitchFamily="34" charset="0"/>
                <a:ea typeface="+mn-ea"/>
                <a:cs typeface="+mn-cs"/>
              </a:rPr>
              <a:t> and Results</a:t>
            </a:r>
            <a:endParaRPr kumimoji="0" lang="en-PH" sz="3600" b="0" i="0" u="none" strike="noStrike" kern="1200" cap="none" spc="0" normalizeH="0" baseline="0" noProof="0" dirty="0">
              <a:ln>
                <a:noFill/>
              </a:ln>
              <a:solidFill>
                <a:srgbClr val="E7E6E6"/>
              </a:solidFill>
              <a:effectLst/>
              <a:uLnTx/>
              <a:uFillTx/>
              <a:latin typeface="Century Gothic" panose="020B0502020202020204" pitchFamily="34" charset="0"/>
              <a:ea typeface="+mn-ea"/>
              <a:cs typeface="+mn-cs"/>
            </a:endParaRPr>
          </a:p>
        </p:txBody>
      </p:sp>
      <p:pic>
        <p:nvPicPr>
          <p:cNvPr id="5" name="Picture 4">
            <a:extLst>
              <a:ext uri="{FF2B5EF4-FFF2-40B4-BE49-F238E27FC236}">
                <a16:creationId xmlns:a16="http://schemas.microsoft.com/office/drawing/2014/main" id="{52382BF5-0160-4C91-94A3-A7571EA9FB5C}"/>
              </a:ext>
            </a:extLst>
          </p:cNvPr>
          <p:cNvPicPr/>
          <p:nvPr/>
        </p:nvPicPr>
        <p:blipFill rotWithShape="1">
          <a:blip r:embed="rId2">
            <a:extLst>
              <a:ext uri="{28A0092B-C50C-407E-A947-70E740481C1C}">
                <a14:useLocalDpi xmlns:a14="http://schemas.microsoft.com/office/drawing/2010/main" val="0"/>
              </a:ext>
            </a:extLst>
          </a:blip>
          <a:srcRect l="22436" r="21795"/>
          <a:stretch/>
        </p:blipFill>
        <p:spPr bwMode="auto">
          <a:xfrm>
            <a:off x="1510748" y="1484244"/>
            <a:ext cx="5976729" cy="5168347"/>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a:extLst>
            <a:ext uri="{53640926-AAD7-44D8-BBD7-CCE9431645EC}">
              <a14:shadowObscured xmlns:a14="http://schemas.microsoft.com/office/drawing/2010/main"/>
            </a:ext>
          </a:extLst>
        </p:spPr>
      </p:pic>
      <p:sp>
        <p:nvSpPr>
          <p:cNvPr id="3" name="Rectangle 2">
            <a:extLst>
              <a:ext uri="{FF2B5EF4-FFF2-40B4-BE49-F238E27FC236}">
                <a16:creationId xmlns:a16="http://schemas.microsoft.com/office/drawing/2014/main" id="{DCA301BA-8259-4206-A124-3B37CAAA9902}"/>
              </a:ext>
            </a:extLst>
          </p:cNvPr>
          <p:cNvSpPr/>
          <p:nvPr/>
        </p:nvSpPr>
        <p:spPr>
          <a:xfrm>
            <a:off x="7634848" y="3555904"/>
            <a:ext cx="4157998" cy="830997"/>
          </a:xfrm>
          <a:prstGeom prst="rect">
            <a:avLst/>
          </a:prstGeom>
          <a:noFill/>
        </p:spPr>
        <p:txBody>
          <a:bodyPr wrap="none" lIns="91440" tIns="45720" rIns="91440" bIns="45720">
            <a:spAutoFit/>
          </a:bodyPr>
          <a:lstStyle/>
          <a:p>
            <a:pPr algn="ctr"/>
            <a:r>
              <a:rPr lang="en-US" sz="4800" b="1" spc="50" dirty="0">
                <a:ln w="0"/>
                <a:solidFill>
                  <a:schemeClr val="bg2"/>
                </a:solidFill>
                <a:effectLst>
                  <a:innerShdw blurRad="63500" dist="50800" dir="13500000">
                    <a:srgbClr val="000000">
                      <a:alpha val="50000"/>
                    </a:srgbClr>
                  </a:innerShdw>
                </a:effectLst>
              </a:rPr>
              <a:t>Evaluation Tool</a:t>
            </a:r>
          </a:p>
        </p:txBody>
      </p:sp>
    </p:spTree>
    <p:extLst>
      <p:ext uri="{BB962C8B-B14F-4D97-AF65-F5344CB8AC3E}">
        <p14:creationId xmlns:p14="http://schemas.microsoft.com/office/powerpoint/2010/main" val="383970964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4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fill="hold"/>
                                        <p:tgtEl>
                                          <p:spTgt spid="4"/>
                                        </p:tgtEl>
                                        <p:attrNameLst>
                                          <p:attrName>ppt_x</p:attrName>
                                        </p:attrNameLst>
                                      </p:cBhvr>
                                      <p:tavLst>
                                        <p:tav tm="0">
                                          <p:val>
                                            <p:strVal val="0-#ppt_w/2"/>
                                          </p:val>
                                        </p:tav>
                                        <p:tav tm="100000">
                                          <p:val>
                                            <p:strVal val="#ppt_x"/>
                                          </p:val>
                                        </p:tav>
                                      </p:tavLst>
                                    </p:anim>
                                    <p:anim calcmode="lin" valueType="num">
                                      <p:cBhvr additive="base">
                                        <p:cTn id="8" dur="10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22.xml><?xml version="1.0" encoding="utf-8"?>
<p:sld xmlns:a="http://schemas.openxmlformats.org/drawingml/2006/main" xmlns:r="http://schemas.openxmlformats.org/officeDocument/2006/relationships" xmlns:p="http://schemas.openxmlformats.org/presentationml/2006/main">
  <p:cSld>
    <p:bg>
      <p:bgPr>
        <a:gradFill flip="none" rotWithShape="1">
          <a:gsLst>
            <a:gs pos="6195">
              <a:schemeClr val="bg1">
                <a:lumMod val="95000"/>
              </a:schemeClr>
            </a:gs>
            <a:gs pos="55000">
              <a:schemeClr val="tx1">
                <a:lumMod val="20000"/>
                <a:lumOff val="80000"/>
              </a:schemeClr>
            </a:gs>
            <a:gs pos="100000">
              <a:schemeClr val="bg1">
                <a:lumMod val="65000"/>
              </a:schemeClr>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4200AD-8A47-4613-80AC-0CA1A08F6C6A}"/>
              </a:ext>
            </a:extLst>
          </p:cNvPr>
          <p:cNvSpPr txBox="1">
            <a:spLocks/>
          </p:cNvSpPr>
          <p:nvPr/>
        </p:nvSpPr>
        <p:spPr>
          <a:xfrm>
            <a:off x="0" y="498105"/>
            <a:ext cx="6705600" cy="665678"/>
          </a:xfrm>
          <a:prstGeom prst="rect">
            <a:avLst/>
          </a:prstGeom>
          <a:solidFill>
            <a:srgbClr val="000000">
              <a:alpha val="60000"/>
            </a:srgbClr>
          </a:solidFill>
          <a:ln>
            <a:noFill/>
          </a:ln>
          <a:effectLst/>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PH" sz="3600" b="0" i="0" u="none" strike="noStrike" kern="1200" cap="none" spc="0" normalizeH="0" baseline="0" noProof="0" dirty="0">
                <a:ln>
                  <a:noFill/>
                </a:ln>
                <a:solidFill>
                  <a:srgbClr val="E7E6E6"/>
                </a:solidFill>
                <a:effectLst/>
                <a:uLnTx/>
                <a:uFillTx/>
                <a:latin typeface="Century Gothic" panose="020B0502020202020204" pitchFamily="34" charset="0"/>
                <a:ea typeface="+mn-ea"/>
                <a:cs typeface="+mn-cs"/>
              </a:rPr>
              <a:t>Results and Discussion</a:t>
            </a:r>
          </a:p>
        </p:txBody>
      </p:sp>
      <p:pic>
        <p:nvPicPr>
          <p:cNvPr id="3" name="Picture 2">
            <a:extLst>
              <a:ext uri="{FF2B5EF4-FFF2-40B4-BE49-F238E27FC236}">
                <a16:creationId xmlns:a16="http://schemas.microsoft.com/office/drawing/2014/main" id="{6DF8932F-6F49-424C-8777-58F8936B0932}"/>
              </a:ext>
            </a:extLst>
          </p:cNvPr>
          <p:cNvPicPr/>
          <p:nvPr/>
        </p:nvPicPr>
        <p:blipFill rotWithShape="1">
          <a:blip r:embed="rId2">
            <a:extLst>
              <a:ext uri="{28A0092B-C50C-407E-A947-70E740481C1C}">
                <a14:useLocalDpi xmlns:a14="http://schemas.microsoft.com/office/drawing/2010/main" val="0"/>
              </a:ext>
            </a:extLst>
          </a:blip>
          <a:srcRect l="21474" r="22436"/>
          <a:stretch/>
        </p:blipFill>
        <p:spPr bwMode="auto">
          <a:xfrm>
            <a:off x="1351722" y="1455145"/>
            <a:ext cx="5353878" cy="5032513"/>
          </a:xfrm>
          <a:prstGeom prst="rect">
            <a:avLst/>
          </a:prstGeom>
          <a:ln w="38100" cap="sq">
            <a:solidFill>
              <a:srgbClr val="000000"/>
            </a:solidFill>
            <a:prstDash val="solid"/>
            <a:miter lim="800000"/>
          </a:ln>
          <a:effectLst>
            <a:outerShdw blurRad="50800" dist="38100" dir="2700000" algn="tl" rotWithShape="0">
              <a:srgbClr val="000000">
                <a:alpha val="43000"/>
              </a:srgbClr>
            </a:outerShdw>
          </a:effectLst>
          <a:extLst>
            <a:ext uri="{53640926-AAD7-44D8-BBD7-CCE9431645EC}">
              <a14:shadowObscured xmlns:a14="http://schemas.microsoft.com/office/drawing/2010/main"/>
            </a:ext>
          </a:extLst>
        </p:spPr>
      </p:pic>
      <p:sp>
        <p:nvSpPr>
          <p:cNvPr id="4" name="Rectangle 3">
            <a:extLst>
              <a:ext uri="{FF2B5EF4-FFF2-40B4-BE49-F238E27FC236}">
                <a16:creationId xmlns:a16="http://schemas.microsoft.com/office/drawing/2014/main" id="{6F207F8D-11DD-4EC6-A8AD-6CAD399BD533}"/>
              </a:ext>
            </a:extLst>
          </p:cNvPr>
          <p:cNvSpPr/>
          <p:nvPr/>
        </p:nvSpPr>
        <p:spPr>
          <a:xfrm>
            <a:off x="7022147" y="3555902"/>
            <a:ext cx="4694298" cy="830997"/>
          </a:xfrm>
          <a:prstGeom prst="rect">
            <a:avLst/>
          </a:prstGeom>
          <a:noFill/>
        </p:spPr>
        <p:txBody>
          <a:bodyPr wrap="none" lIns="91440" tIns="45720" rIns="91440" bIns="45720">
            <a:spAutoFit/>
          </a:bodyPr>
          <a:lstStyle/>
          <a:p>
            <a:pPr algn="ctr"/>
            <a:r>
              <a:rPr lang="en-US" sz="4800" b="1" spc="50" dirty="0">
                <a:ln w="0"/>
                <a:solidFill>
                  <a:schemeClr val="bg2"/>
                </a:solidFill>
                <a:effectLst>
                  <a:innerShdw blurRad="63500" dist="50800" dir="13500000">
                    <a:srgbClr val="000000">
                      <a:alpha val="50000"/>
                    </a:srgbClr>
                  </a:innerShdw>
                </a:effectLst>
              </a:rPr>
              <a:t>Evaluation Result</a:t>
            </a:r>
          </a:p>
        </p:txBody>
      </p:sp>
    </p:spTree>
    <p:extLst>
      <p:ext uri="{BB962C8B-B14F-4D97-AF65-F5344CB8AC3E}">
        <p14:creationId xmlns:p14="http://schemas.microsoft.com/office/powerpoint/2010/main" val="120267090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4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0-#ppt_w/2"/>
                                          </p:val>
                                        </p:tav>
                                        <p:tav tm="100000">
                                          <p:val>
                                            <p:strVal val="#ppt_x"/>
                                          </p:val>
                                        </p:tav>
                                      </p:tavLst>
                                    </p:anim>
                                    <p:anim calcmode="lin" valueType="num">
                                      <p:cBhvr additive="base">
                                        <p:cTn id="8" dur="10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23.xml><?xml version="1.0" encoding="utf-8"?>
<p:sld xmlns:a="http://schemas.openxmlformats.org/drawingml/2006/main" xmlns:r="http://schemas.openxmlformats.org/officeDocument/2006/relationships" xmlns:p="http://schemas.openxmlformats.org/presentationml/2006/main">
  <p:cSld>
    <p:bg>
      <p:bgPr>
        <a:gradFill flip="none" rotWithShape="1">
          <a:gsLst>
            <a:gs pos="6195">
              <a:schemeClr val="bg1">
                <a:lumMod val="95000"/>
              </a:schemeClr>
            </a:gs>
            <a:gs pos="55000">
              <a:schemeClr val="tx1">
                <a:lumMod val="20000"/>
                <a:lumOff val="80000"/>
              </a:schemeClr>
            </a:gs>
            <a:gs pos="100000">
              <a:schemeClr val="bg1">
                <a:lumMod val="65000"/>
              </a:schemeClr>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4200AD-8A47-4613-80AC-0CA1A08F6C6A}"/>
              </a:ext>
            </a:extLst>
          </p:cNvPr>
          <p:cNvSpPr txBox="1">
            <a:spLocks/>
          </p:cNvSpPr>
          <p:nvPr/>
        </p:nvSpPr>
        <p:spPr>
          <a:xfrm>
            <a:off x="0" y="498105"/>
            <a:ext cx="6705600" cy="665678"/>
          </a:xfrm>
          <a:prstGeom prst="rect">
            <a:avLst/>
          </a:prstGeom>
          <a:solidFill>
            <a:srgbClr val="000000">
              <a:alpha val="60000"/>
            </a:srgbClr>
          </a:solidFill>
          <a:ln>
            <a:noFill/>
          </a:ln>
          <a:effectLst/>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PH" sz="3600" b="0" i="0" u="none" strike="noStrike" kern="1200" cap="none" spc="0" normalizeH="0" baseline="0" noProof="0" dirty="0">
                <a:ln>
                  <a:noFill/>
                </a:ln>
                <a:solidFill>
                  <a:srgbClr val="E7E6E6"/>
                </a:solidFill>
                <a:effectLst/>
                <a:uLnTx/>
                <a:uFillTx/>
                <a:latin typeface="Century Gothic" panose="020B0502020202020204" pitchFamily="34" charset="0"/>
                <a:ea typeface="+mn-ea"/>
                <a:cs typeface="+mn-cs"/>
              </a:rPr>
              <a:t>Results and Discussion</a:t>
            </a:r>
          </a:p>
        </p:txBody>
      </p:sp>
      <p:sp>
        <p:nvSpPr>
          <p:cNvPr id="5" name="Rectangle 4">
            <a:extLst>
              <a:ext uri="{FF2B5EF4-FFF2-40B4-BE49-F238E27FC236}">
                <a16:creationId xmlns:a16="http://schemas.microsoft.com/office/drawing/2014/main" id="{9DA0F918-8B44-4E3B-9ED6-29C74540F274}"/>
              </a:ext>
            </a:extLst>
          </p:cNvPr>
          <p:cNvSpPr/>
          <p:nvPr/>
        </p:nvSpPr>
        <p:spPr>
          <a:xfrm>
            <a:off x="7512283" y="1359517"/>
            <a:ext cx="2892395" cy="830997"/>
          </a:xfrm>
          <a:prstGeom prst="rect">
            <a:avLst/>
          </a:prstGeom>
          <a:noFill/>
        </p:spPr>
        <p:txBody>
          <a:bodyPr wrap="none" lIns="91440" tIns="45720" rIns="91440" bIns="45720">
            <a:spAutoFit/>
          </a:bodyPr>
          <a:lstStyle/>
          <a:p>
            <a:pPr algn="ctr"/>
            <a:r>
              <a:rPr lang="en-US" sz="4800" b="1" spc="50" dirty="0">
                <a:ln w="0"/>
                <a:solidFill>
                  <a:schemeClr val="bg2"/>
                </a:solidFill>
                <a:effectLst>
                  <a:innerShdw blurRad="63500" dist="50800" dir="13500000">
                    <a:srgbClr val="000000">
                      <a:alpha val="50000"/>
                    </a:srgbClr>
                  </a:innerShdw>
                </a:effectLst>
              </a:rPr>
              <a:t>Feedbacks</a:t>
            </a:r>
          </a:p>
        </p:txBody>
      </p:sp>
      <p:pic>
        <p:nvPicPr>
          <p:cNvPr id="6" name="Picture 5">
            <a:extLst>
              <a:ext uri="{FF2B5EF4-FFF2-40B4-BE49-F238E27FC236}">
                <a16:creationId xmlns:a16="http://schemas.microsoft.com/office/drawing/2014/main" id="{87D98BFA-54C4-4E18-9ECB-70A62AFB3185}"/>
              </a:ext>
            </a:extLst>
          </p:cNvPr>
          <p:cNvPicPr/>
          <p:nvPr/>
        </p:nvPicPr>
        <p:blipFill>
          <a:blip r:embed="rId2" cstate="print">
            <a:extLst>
              <a:ext uri="{28A0092B-C50C-407E-A947-70E740481C1C}">
                <a14:useLocalDpi xmlns:a14="http://schemas.microsoft.com/office/drawing/2010/main" val="0"/>
              </a:ext>
            </a:extLst>
          </a:blip>
          <a:stretch>
            <a:fillRect/>
          </a:stretch>
        </p:blipFill>
        <p:spPr>
          <a:xfrm>
            <a:off x="1455420" y="1359517"/>
            <a:ext cx="4640580" cy="5356287"/>
          </a:xfrm>
          <a:prstGeom prst="rect">
            <a:avLst/>
          </a:prstGeom>
        </p:spPr>
      </p:pic>
      <p:sp>
        <p:nvSpPr>
          <p:cNvPr id="4" name="TextBox 3">
            <a:extLst>
              <a:ext uri="{FF2B5EF4-FFF2-40B4-BE49-F238E27FC236}">
                <a16:creationId xmlns:a16="http://schemas.microsoft.com/office/drawing/2014/main" id="{120DC330-B403-400E-B901-794309F85F61}"/>
              </a:ext>
            </a:extLst>
          </p:cNvPr>
          <p:cNvSpPr txBox="1"/>
          <p:nvPr/>
        </p:nvSpPr>
        <p:spPr>
          <a:xfrm>
            <a:off x="6705600" y="2610678"/>
            <a:ext cx="4956313" cy="2862322"/>
          </a:xfrm>
          <a:prstGeom prst="rect">
            <a:avLst/>
          </a:prstGeom>
          <a:noFill/>
        </p:spPr>
        <p:txBody>
          <a:bodyPr wrap="square" rtlCol="0">
            <a:spAutoFit/>
          </a:bodyPr>
          <a:lstStyle/>
          <a:p>
            <a:r>
              <a:rPr lang="en-US" sz="2000" b="1" dirty="0"/>
              <a:t>“The system being proposed for the use of the PrMO will definitely be a great use and help to the office with the use of the system, bulk of work at PrMO which are manually performed will be done efficiently. I’m excited to have it fully implemented in the office. Congratulations to the team and in their advisers and evaluators “</a:t>
            </a:r>
            <a:endParaRPr lang="en-PH" sz="2000" b="1" dirty="0"/>
          </a:p>
          <a:p>
            <a:endParaRPr lang="en-PH" sz="2000" b="1" dirty="0"/>
          </a:p>
        </p:txBody>
      </p:sp>
      <p:sp>
        <p:nvSpPr>
          <p:cNvPr id="7" name="TextBox 6">
            <a:extLst>
              <a:ext uri="{FF2B5EF4-FFF2-40B4-BE49-F238E27FC236}">
                <a16:creationId xmlns:a16="http://schemas.microsoft.com/office/drawing/2014/main" id="{B7D51BAD-70D9-4A4C-A8B7-5E69C09D63F9}"/>
              </a:ext>
            </a:extLst>
          </p:cNvPr>
          <p:cNvSpPr txBox="1"/>
          <p:nvPr/>
        </p:nvSpPr>
        <p:spPr>
          <a:xfrm>
            <a:off x="8322365" y="5893164"/>
            <a:ext cx="1722782" cy="369332"/>
          </a:xfrm>
          <a:prstGeom prst="rect">
            <a:avLst/>
          </a:prstGeom>
          <a:noFill/>
        </p:spPr>
        <p:txBody>
          <a:bodyPr wrap="square" rtlCol="0">
            <a:spAutoFit/>
          </a:bodyPr>
          <a:lstStyle/>
          <a:p>
            <a:r>
              <a:rPr lang="en-US" b="1" dirty="0"/>
              <a:t>PrMO Director </a:t>
            </a:r>
            <a:endParaRPr lang="en-PH" dirty="0"/>
          </a:p>
        </p:txBody>
      </p:sp>
      <p:sp>
        <p:nvSpPr>
          <p:cNvPr id="9" name="TextBox 8">
            <a:extLst>
              <a:ext uri="{FF2B5EF4-FFF2-40B4-BE49-F238E27FC236}">
                <a16:creationId xmlns:a16="http://schemas.microsoft.com/office/drawing/2014/main" id="{79B978FD-AF5E-479C-A815-11C5BB0F2A9A}"/>
              </a:ext>
            </a:extLst>
          </p:cNvPr>
          <p:cNvSpPr txBox="1"/>
          <p:nvPr/>
        </p:nvSpPr>
        <p:spPr>
          <a:xfrm>
            <a:off x="6805002" y="5457557"/>
            <a:ext cx="4492487" cy="523220"/>
          </a:xfrm>
          <a:prstGeom prst="rect">
            <a:avLst/>
          </a:prstGeom>
          <a:noFill/>
        </p:spPr>
        <p:txBody>
          <a:bodyPr wrap="square" rtlCol="0">
            <a:spAutoFit/>
          </a:bodyPr>
          <a:lstStyle/>
          <a:p>
            <a:pPr algn="ctr"/>
            <a:r>
              <a:rPr lang="en-PH" sz="2800" b="1" dirty="0"/>
              <a:t>Ma. Julieta </a:t>
            </a:r>
            <a:r>
              <a:rPr lang="en-PH" sz="2800" b="1" dirty="0" err="1"/>
              <a:t>Borres</a:t>
            </a:r>
            <a:endParaRPr lang="en-PH" sz="2800" b="1" dirty="0"/>
          </a:p>
        </p:txBody>
      </p:sp>
    </p:spTree>
    <p:extLst>
      <p:ext uri="{BB962C8B-B14F-4D97-AF65-F5344CB8AC3E}">
        <p14:creationId xmlns:p14="http://schemas.microsoft.com/office/powerpoint/2010/main" val="1521342858"/>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4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0-#ppt_w/2"/>
                                          </p:val>
                                        </p:tav>
                                        <p:tav tm="100000">
                                          <p:val>
                                            <p:strVal val="#ppt_x"/>
                                          </p:val>
                                        </p:tav>
                                      </p:tavLst>
                                    </p:anim>
                                    <p:anim calcmode="lin" valueType="num">
                                      <p:cBhvr additive="base">
                                        <p:cTn id="8" dur="10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24.xml><?xml version="1.0" encoding="utf-8"?>
<p:sld xmlns:a="http://schemas.openxmlformats.org/drawingml/2006/main" xmlns:r="http://schemas.openxmlformats.org/officeDocument/2006/relationships" xmlns:p="http://schemas.openxmlformats.org/presentationml/2006/main">
  <p:cSld>
    <p:bg>
      <p:bgPr>
        <a:gradFill flip="none" rotWithShape="1">
          <a:gsLst>
            <a:gs pos="100000">
              <a:schemeClr val="bg1">
                <a:lumMod val="65000"/>
              </a:schemeClr>
            </a:gs>
            <a:gs pos="55000">
              <a:schemeClr val="tx1">
                <a:lumMod val="20000"/>
                <a:lumOff val="80000"/>
              </a:schemeClr>
            </a:gs>
            <a:gs pos="100000">
              <a:schemeClr val="bg1">
                <a:lumMod val="95000"/>
              </a:schemeClr>
            </a:gs>
          </a:gsLst>
          <a:path path="circle">
            <a:fillToRect l="50000" t="50000" r="50000" b="50000"/>
          </a:path>
          <a:tileRect/>
        </a:gradFill>
        <a:effectLst/>
      </p:bgPr>
    </p:bg>
    <p:spTree>
      <p:nvGrpSpPr>
        <p:cNvPr id="1" name=""/>
        <p:cNvGrpSpPr/>
        <p:nvPr/>
      </p:nvGrpSpPr>
      <p:grpSpPr>
        <a:xfrm>
          <a:off x="0" y="0"/>
          <a:ext cx="0" cy="0"/>
          <a:chOff x="0" y="0"/>
          <a:chExt cx="0" cy="0"/>
        </a:xfrm>
      </p:grpSpPr>
      <p:pic>
        <p:nvPicPr>
          <p:cNvPr id="10" name="Picture 9">
            <a:extLst>
              <a:ext uri="{FF2B5EF4-FFF2-40B4-BE49-F238E27FC236}">
                <a16:creationId xmlns:a16="http://schemas.microsoft.com/office/drawing/2014/main" id="{5DFAF33D-9A43-4498-A914-4A99C12C5780}"/>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232452" y="1343990"/>
            <a:ext cx="4717774" cy="5268845"/>
          </a:xfrm>
          <a:prstGeom prst="rect">
            <a:avLst/>
          </a:prstGeom>
        </p:spPr>
      </p:pic>
      <p:sp>
        <p:nvSpPr>
          <p:cNvPr id="2" name="Title 1">
            <a:extLst>
              <a:ext uri="{FF2B5EF4-FFF2-40B4-BE49-F238E27FC236}">
                <a16:creationId xmlns:a16="http://schemas.microsoft.com/office/drawing/2014/main" id="{BB4200AD-8A47-4613-80AC-0CA1A08F6C6A}"/>
              </a:ext>
            </a:extLst>
          </p:cNvPr>
          <p:cNvSpPr txBox="1">
            <a:spLocks/>
          </p:cNvSpPr>
          <p:nvPr/>
        </p:nvSpPr>
        <p:spPr>
          <a:xfrm>
            <a:off x="0" y="498105"/>
            <a:ext cx="6705600" cy="665678"/>
          </a:xfrm>
          <a:prstGeom prst="rect">
            <a:avLst/>
          </a:prstGeom>
          <a:solidFill>
            <a:srgbClr val="000000">
              <a:alpha val="60000"/>
            </a:srgbClr>
          </a:solidFill>
          <a:ln>
            <a:noFill/>
          </a:ln>
          <a:effectLst/>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PH" sz="3600" b="0" i="0" u="none" strike="noStrike" kern="1200" cap="none" spc="0" normalizeH="0" baseline="0" noProof="0" dirty="0">
                <a:ln>
                  <a:noFill/>
                </a:ln>
                <a:solidFill>
                  <a:srgbClr val="E7E6E6"/>
                </a:solidFill>
                <a:effectLst/>
                <a:uLnTx/>
                <a:uFillTx/>
                <a:latin typeface="Century Gothic" panose="020B0502020202020204" pitchFamily="34" charset="0"/>
                <a:ea typeface="+mn-ea"/>
                <a:cs typeface="+mn-cs"/>
              </a:rPr>
              <a:t>Results and Discussion</a:t>
            </a:r>
          </a:p>
        </p:txBody>
      </p:sp>
      <p:sp>
        <p:nvSpPr>
          <p:cNvPr id="5" name="Rectangle 4">
            <a:extLst>
              <a:ext uri="{FF2B5EF4-FFF2-40B4-BE49-F238E27FC236}">
                <a16:creationId xmlns:a16="http://schemas.microsoft.com/office/drawing/2014/main" id="{9DA0F918-8B44-4E3B-9ED6-29C74540F274}"/>
              </a:ext>
            </a:extLst>
          </p:cNvPr>
          <p:cNvSpPr/>
          <p:nvPr/>
        </p:nvSpPr>
        <p:spPr>
          <a:xfrm>
            <a:off x="7605049" y="1925885"/>
            <a:ext cx="2892395" cy="830997"/>
          </a:xfrm>
          <a:prstGeom prst="rect">
            <a:avLst/>
          </a:prstGeom>
          <a:noFill/>
        </p:spPr>
        <p:txBody>
          <a:bodyPr wrap="none" lIns="91440" tIns="45720" rIns="91440" bIns="45720">
            <a:spAutoFit/>
          </a:bodyPr>
          <a:lstStyle/>
          <a:p>
            <a:pPr algn="ctr"/>
            <a:r>
              <a:rPr lang="en-US" sz="4800" b="1" spc="50" dirty="0">
                <a:ln w="0"/>
                <a:solidFill>
                  <a:schemeClr val="bg2"/>
                </a:solidFill>
                <a:effectLst>
                  <a:innerShdw blurRad="63500" dist="50800" dir="13500000">
                    <a:srgbClr val="000000">
                      <a:alpha val="50000"/>
                    </a:srgbClr>
                  </a:innerShdw>
                </a:effectLst>
              </a:rPr>
              <a:t>Feedbacks</a:t>
            </a:r>
          </a:p>
        </p:txBody>
      </p:sp>
      <p:sp>
        <p:nvSpPr>
          <p:cNvPr id="4" name="TextBox 3">
            <a:extLst>
              <a:ext uri="{FF2B5EF4-FFF2-40B4-BE49-F238E27FC236}">
                <a16:creationId xmlns:a16="http://schemas.microsoft.com/office/drawing/2014/main" id="{120DC330-B403-400E-B901-794309F85F61}"/>
              </a:ext>
            </a:extLst>
          </p:cNvPr>
          <p:cNvSpPr txBox="1"/>
          <p:nvPr/>
        </p:nvSpPr>
        <p:spPr>
          <a:xfrm>
            <a:off x="6831493" y="3106085"/>
            <a:ext cx="4837045" cy="1508105"/>
          </a:xfrm>
          <a:prstGeom prst="rect">
            <a:avLst/>
          </a:prstGeom>
          <a:noFill/>
        </p:spPr>
        <p:txBody>
          <a:bodyPr wrap="square" rtlCol="0">
            <a:spAutoFit/>
          </a:bodyPr>
          <a:lstStyle/>
          <a:p>
            <a:r>
              <a:rPr lang="en-US" sz="3200" b="1" dirty="0"/>
              <a:t>“ </a:t>
            </a:r>
            <a:r>
              <a:rPr lang="en-US" sz="2800" dirty="0"/>
              <a:t>To include all the areas of procurement in future undertakings</a:t>
            </a:r>
            <a:r>
              <a:rPr lang="en-US" sz="3200" b="1" dirty="0"/>
              <a:t> ”</a:t>
            </a:r>
          </a:p>
        </p:txBody>
      </p:sp>
      <p:sp>
        <p:nvSpPr>
          <p:cNvPr id="3" name="TextBox 2">
            <a:extLst>
              <a:ext uri="{FF2B5EF4-FFF2-40B4-BE49-F238E27FC236}">
                <a16:creationId xmlns:a16="http://schemas.microsoft.com/office/drawing/2014/main" id="{46EC20B9-F70A-4067-BE3B-75F8ECCEACFC}"/>
              </a:ext>
            </a:extLst>
          </p:cNvPr>
          <p:cNvSpPr txBox="1"/>
          <p:nvPr/>
        </p:nvSpPr>
        <p:spPr>
          <a:xfrm>
            <a:off x="7142919" y="4963393"/>
            <a:ext cx="4214191" cy="1077218"/>
          </a:xfrm>
          <a:prstGeom prst="rect">
            <a:avLst/>
          </a:prstGeom>
          <a:noFill/>
        </p:spPr>
        <p:txBody>
          <a:bodyPr wrap="square" rtlCol="0">
            <a:spAutoFit/>
          </a:bodyPr>
          <a:lstStyle/>
          <a:p>
            <a:pPr algn="ctr"/>
            <a:r>
              <a:rPr lang="en-US" sz="3200" b="1" dirty="0" err="1"/>
              <a:t>Benigno</a:t>
            </a:r>
            <a:r>
              <a:rPr lang="en-US" sz="3200" b="1" dirty="0"/>
              <a:t> O. </a:t>
            </a:r>
            <a:r>
              <a:rPr lang="en-US" sz="3200" b="1" dirty="0" err="1"/>
              <a:t>Austero</a:t>
            </a:r>
            <a:endParaRPr lang="en-PH" sz="3200" b="1" dirty="0"/>
          </a:p>
          <a:p>
            <a:pPr algn="ctr"/>
            <a:r>
              <a:rPr lang="en-US" sz="3200" b="1" dirty="0"/>
              <a:t>Head, BAC Secretariat</a:t>
            </a:r>
          </a:p>
        </p:txBody>
      </p:sp>
    </p:spTree>
    <p:extLst>
      <p:ext uri="{BB962C8B-B14F-4D97-AF65-F5344CB8AC3E}">
        <p14:creationId xmlns:p14="http://schemas.microsoft.com/office/powerpoint/2010/main" val="189447871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4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0-#ppt_w/2"/>
                                          </p:val>
                                        </p:tav>
                                        <p:tav tm="100000">
                                          <p:val>
                                            <p:strVal val="#ppt_x"/>
                                          </p:val>
                                        </p:tav>
                                      </p:tavLst>
                                    </p:anim>
                                    <p:anim calcmode="lin" valueType="num">
                                      <p:cBhvr additive="base">
                                        <p:cTn id="8" dur="10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25.xml><?xml version="1.0" encoding="utf-8"?>
<p:sld xmlns:a="http://schemas.openxmlformats.org/drawingml/2006/main" xmlns:r="http://schemas.openxmlformats.org/officeDocument/2006/relationships" xmlns:p="http://schemas.openxmlformats.org/presentationml/2006/main">
  <p:cSld>
    <p:bg>
      <p:bgPr>
        <a:gradFill flip="none" rotWithShape="1">
          <a:gsLst>
            <a:gs pos="6195">
              <a:schemeClr val="bg1">
                <a:lumMod val="95000"/>
              </a:schemeClr>
            </a:gs>
            <a:gs pos="55000">
              <a:schemeClr val="tx1">
                <a:lumMod val="20000"/>
                <a:lumOff val="80000"/>
              </a:schemeClr>
            </a:gs>
            <a:gs pos="100000">
              <a:schemeClr val="bg1">
                <a:lumMod val="65000"/>
              </a:schemeClr>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4200AD-8A47-4613-80AC-0CA1A08F6C6A}"/>
              </a:ext>
            </a:extLst>
          </p:cNvPr>
          <p:cNvSpPr txBox="1">
            <a:spLocks/>
          </p:cNvSpPr>
          <p:nvPr/>
        </p:nvSpPr>
        <p:spPr>
          <a:xfrm>
            <a:off x="0" y="498105"/>
            <a:ext cx="6705600" cy="665678"/>
          </a:xfrm>
          <a:prstGeom prst="rect">
            <a:avLst/>
          </a:prstGeom>
          <a:solidFill>
            <a:srgbClr val="000000">
              <a:alpha val="60000"/>
            </a:srgbClr>
          </a:solidFill>
          <a:ln>
            <a:noFill/>
          </a:ln>
          <a:effectLst/>
        </p:spPr>
        <p:txBody>
          <a:bodyPr vert="horz" lIns="91440" tIns="45720" rIns="91440" bIns="45720" rtlCol="0" anchor="ctr">
            <a:normAutofit fontScale="70000" lnSpcReduction="20000"/>
          </a:bodyPr>
          <a:lstStyle>
            <a:lvl1pPr algn="l" defTabSz="914400" rtl="0" eaLnBrk="1" latinLnBrk="0" hangingPunct="1">
              <a:lnSpc>
                <a:spcPct val="90000"/>
              </a:lnSpc>
              <a:spcBef>
                <a:spcPct val="0"/>
              </a:spcBef>
              <a:buNone/>
              <a:defRPr sz="44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PH" sz="3600" b="0" i="0" u="none" strike="noStrike" kern="1200" cap="none" spc="0" normalizeH="0" baseline="0" noProof="0" dirty="0">
                <a:ln>
                  <a:noFill/>
                </a:ln>
                <a:solidFill>
                  <a:srgbClr val="E7E6E6"/>
                </a:solidFill>
                <a:effectLst/>
                <a:uLnTx/>
                <a:uFillTx/>
                <a:latin typeface="Century Gothic" panose="020B0502020202020204" pitchFamily="34" charset="0"/>
                <a:ea typeface="+mn-ea"/>
                <a:cs typeface="+mn-cs"/>
              </a:rPr>
              <a:t>The </a:t>
            </a:r>
            <a:r>
              <a:rPr kumimoji="0" lang="en-PH" sz="3600" b="0" i="0" u="none" strike="noStrike" kern="1200" cap="none" spc="0" normalizeH="0" baseline="0" noProof="0" dirty="0" err="1">
                <a:ln>
                  <a:noFill/>
                </a:ln>
                <a:solidFill>
                  <a:srgbClr val="E7E6E6"/>
                </a:solidFill>
                <a:effectLst/>
                <a:uLnTx/>
                <a:uFillTx/>
                <a:latin typeface="Century Gothic" panose="020B0502020202020204" pitchFamily="34" charset="0"/>
                <a:ea typeface="+mn-ea"/>
                <a:cs typeface="+mn-cs"/>
              </a:rPr>
              <a:t>im</a:t>
            </a:r>
            <a:r>
              <a:rPr lang="en-PH" sz="3600" dirty="0" err="1">
                <a:solidFill>
                  <a:srgbClr val="E7E6E6"/>
                </a:solidFill>
                <a:latin typeface="Century Gothic" panose="020B0502020202020204" pitchFamily="34" charset="0"/>
              </a:rPr>
              <a:t>plementation</a:t>
            </a:r>
            <a:r>
              <a:rPr lang="en-PH" sz="3600" dirty="0">
                <a:solidFill>
                  <a:srgbClr val="E7E6E6"/>
                </a:solidFill>
                <a:latin typeface="Century Gothic" panose="020B0502020202020204" pitchFamily="34" charset="0"/>
              </a:rPr>
              <a:t> Strategy and Plan</a:t>
            </a:r>
            <a:endParaRPr kumimoji="0" lang="en-PH" sz="3600" b="0" i="0" u="none" strike="noStrike" kern="1200" cap="none" spc="0" normalizeH="0" baseline="0" noProof="0" dirty="0">
              <a:ln>
                <a:noFill/>
              </a:ln>
              <a:solidFill>
                <a:srgbClr val="E7E6E6"/>
              </a:solidFill>
              <a:effectLst/>
              <a:uLnTx/>
              <a:uFillTx/>
              <a:latin typeface="Century Gothic" panose="020B0502020202020204" pitchFamily="34" charset="0"/>
              <a:ea typeface="+mn-ea"/>
              <a:cs typeface="+mn-cs"/>
            </a:endParaRPr>
          </a:p>
        </p:txBody>
      </p:sp>
      <p:graphicFrame>
        <p:nvGraphicFramePr>
          <p:cNvPr id="4" name="Diagram 3">
            <a:extLst>
              <a:ext uri="{FF2B5EF4-FFF2-40B4-BE49-F238E27FC236}">
                <a16:creationId xmlns:a16="http://schemas.microsoft.com/office/drawing/2014/main" id="{92EF2503-C50C-48A0-B72B-97CFDB3672C1}"/>
              </a:ext>
            </a:extLst>
          </p:cNvPr>
          <p:cNvGraphicFramePr/>
          <p:nvPr>
            <p:extLst>
              <p:ext uri="{D42A27DB-BD31-4B8C-83A1-F6EECF244321}">
                <p14:modId xmlns:p14="http://schemas.microsoft.com/office/powerpoint/2010/main" val="3950061010"/>
              </p:ext>
            </p:extLst>
          </p:nvPr>
        </p:nvGraphicFramePr>
        <p:xfrm>
          <a:off x="622852" y="1815548"/>
          <a:ext cx="10681252" cy="4678017"/>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3308796549"/>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4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0-#ppt_w/2"/>
                                          </p:val>
                                        </p:tav>
                                        <p:tav tm="100000">
                                          <p:val>
                                            <p:strVal val="#ppt_x"/>
                                          </p:val>
                                        </p:tav>
                                      </p:tavLst>
                                    </p:anim>
                                    <p:anim calcmode="lin" valueType="num">
                                      <p:cBhvr additive="base">
                                        <p:cTn id="8" dur="10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26.xml><?xml version="1.0" encoding="utf-8"?>
<p:sld xmlns:a="http://schemas.openxmlformats.org/drawingml/2006/main" xmlns:r="http://schemas.openxmlformats.org/officeDocument/2006/relationships" xmlns:p="http://schemas.openxmlformats.org/presentationml/2006/main">
  <p:cSld>
    <p:bg>
      <p:bgPr>
        <a:gradFill flip="none" rotWithShape="1">
          <a:gsLst>
            <a:gs pos="6195">
              <a:schemeClr val="bg1">
                <a:lumMod val="95000"/>
              </a:schemeClr>
            </a:gs>
            <a:gs pos="55000">
              <a:schemeClr val="tx1">
                <a:lumMod val="20000"/>
                <a:lumOff val="80000"/>
              </a:schemeClr>
            </a:gs>
            <a:gs pos="100000">
              <a:schemeClr val="bg1">
                <a:lumMod val="65000"/>
              </a:schemeClr>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4200AD-8A47-4613-80AC-0CA1A08F6C6A}"/>
              </a:ext>
            </a:extLst>
          </p:cNvPr>
          <p:cNvSpPr txBox="1">
            <a:spLocks/>
          </p:cNvSpPr>
          <p:nvPr/>
        </p:nvSpPr>
        <p:spPr>
          <a:xfrm>
            <a:off x="0" y="498105"/>
            <a:ext cx="6705600" cy="665678"/>
          </a:xfrm>
          <a:prstGeom prst="rect">
            <a:avLst/>
          </a:prstGeom>
          <a:solidFill>
            <a:srgbClr val="000000">
              <a:alpha val="60000"/>
            </a:srgbClr>
          </a:solidFill>
          <a:ln>
            <a:noFill/>
          </a:ln>
          <a:effectLst/>
        </p:spPr>
        <p:txBody>
          <a:bodyPr vert="horz" lIns="91440" tIns="45720" rIns="91440" bIns="45720" rtlCol="0" anchor="ctr">
            <a:normAutofit fontScale="70000" lnSpcReduction="20000"/>
          </a:bodyPr>
          <a:lstStyle>
            <a:lvl1pPr algn="l" defTabSz="914400" rtl="0" eaLnBrk="1" latinLnBrk="0" hangingPunct="1">
              <a:lnSpc>
                <a:spcPct val="90000"/>
              </a:lnSpc>
              <a:spcBef>
                <a:spcPct val="0"/>
              </a:spcBef>
              <a:buNone/>
              <a:defRPr sz="44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lvl="0">
              <a:defRPr/>
            </a:pPr>
            <a:r>
              <a:rPr lang="en-PH" sz="3600" dirty="0">
                <a:solidFill>
                  <a:srgbClr val="E7E6E6"/>
                </a:solidFill>
                <a:latin typeface="Century Gothic" panose="020B0502020202020204" pitchFamily="34" charset="0"/>
              </a:rPr>
              <a:t>The implementation Strategy and Plan</a:t>
            </a:r>
          </a:p>
        </p:txBody>
      </p:sp>
      <p:pic>
        <p:nvPicPr>
          <p:cNvPr id="3" name="Picture 2">
            <a:extLst>
              <a:ext uri="{FF2B5EF4-FFF2-40B4-BE49-F238E27FC236}">
                <a16:creationId xmlns:a16="http://schemas.microsoft.com/office/drawing/2014/main" id="{8F1248C2-98DB-439D-8E58-F63F370F6A17}"/>
              </a:ext>
            </a:extLst>
          </p:cNvPr>
          <p:cNvPicPr/>
          <p:nvPr/>
        </p:nvPicPr>
        <p:blipFill>
          <a:blip r:embed="rId2">
            <a:extLst>
              <a:ext uri="{28A0092B-C50C-407E-A947-70E740481C1C}">
                <a14:useLocalDpi xmlns:a14="http://schemas.microsoft.com/office/drawing/2010/main" val="0"/>
              </a:ext>
            </a:extLst>
          </a:blip>
          <a:srcRect/>
          <a:stretch>
            <a:fillRect/>
          </a:stretch>
        </p:blipFill>
        <p:spPr bwMode="auto">
          <a:xfrm>
            <a:off x="1563757" y="1802296"/>
            <a:ext cx="8958469" cy="3776868"/>
          </a:xfrm>
          <a:prstGeom prst="rect">
            <a:avLst/>
          </a:prstGeom>
          <a:noFill/>
          <a:ln>
            <a:noFill/>
          </a:ln>
        </p:spPr>
      </p:pic>
      <p:sp>
        <p:nvSpPr>
          <p:cNvPr id="4" name="Rectangle 3">
            <a:extLst>
              <a:ext uri="{FF2B5EF4-FFF2-40B4-BE49-F238E27FC236}">
                <a16:creationId xmlns:a16="http://schemas.microsoft.com/office/drawing/2014/main" id="{845DA5F2-E21B-4580-B169-05D9EAEDFD7F}"/>
              </a:ext>
            </a:extLst>
          </p:cNvPr>
          <p:cNvSpPr/>
          <p:nvPr/>
        </p:nvSpPr>
        <p:spPr>
          <a:xfrm>
            <a:off x="3352800" y="5806863"/>
            <a:ext cx="5221356" cy="646331"/>
          </a:xfrm>
          <a:prstGeom prst="rect">
            <a:avLst/>
          </a:prstGeom>
          <a:noFill/>
        </p:spPr>
        <p:txBody>
          <a:bodyPr wrap="square" lIns="91440" tIns="45720" rIns="91440" bIns="45720">
            <a:spAutoFit/>
          </a:bodyPr>
          <a:lstStyle/>
          <a:p>
            <a:pPr algn="ctr"/>
            <a:r>
              <a:rPr lang="en-US" sz="3600" b="1" spc="50" dirty="0">
                <a:ln w="0"/>
                <a:solidFill>
                  <a:schemeClr val="bg2"/>
                </a:solidFill>
                <a:effectLst>
                  <a:innerShdw blurRad="63500" dist="50800" dir="13500000">
                    <a:srgbClr val="000000">
                      <a:alpha val="50000"/>
                    </a:srgbClr>
                  </a:innerShdw>
                </a:effectLst>
              </a:rPr>
              <a:t>Deployment Diagram</a:t>
            </a:r>
          </a:p>
        </p:txBody>
      </p:sp>
    </p:spTree>
    <p:extLst>
      <p:ext uri="{BB962C8B-B14F-4D97-AF65-F5344CB8AC3E}">
        <p14:creationId xmlns:p14="http://schemas.microsoft.com/office/powerpoint/2010/main" val="327630407"/>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4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0-#ppt_w/2"/>
                                          </p:val>
                                        </p:tav>
                                        <p:tav tm="100000">
                                          <p:val>
                                            <p:strVal val="#ppt_x"/>
                                          </p:val>
                                        </p:tav>
                                      </p:tavLst>
                                    </p:anim>
                                    <p:anim calcmode="lin" valueType="num">
                                      <p:cBhvr additive="base">
                                        <p:cTn id="8" dur="10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27.xml><?xml version="1.0" encoding="utf-8"?>
<p:sld xmlns:a="http://schemas.openxmlformats.org/drawingml/2006/main" xmlns:r="http://schemas.openxmlformats.org/officeDocument/2006/relationships" xmlns:p="http://schemas.openxmlformats.org/presentationml/2006/main">
  <p:cSld>
    <p:bg>
      <p:bgPr>
        <a:gradFill flip="none" rotWithShape="1">
          <a:gsLst>
            <a:gs pos="6195">
              <a:schemeClr val="bg1">
                <a:lumMod val="95000"/>
              </a:schemeClr>
            </a:gs>
            <a:gs pos="55000">
              <a:schemeClr val="tx1">
                <a:lumMod val="20000"/>
                <a:lumOff val="80000"/>
              </a:schemeClr>
            </a:gs>
            <a:gs pos="100000">
              <a:schemeClr val="bg1">
                <a:lumMod val="65000"/>
              </a:schemeClr>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4200AD-8A47-4613-80AC-0CA1A08F6C6A}"/>
              </a:ext>
            </a:extLst>
          </p:cNvPr>
          <p:cNvSpPr txBox="1">
            <a:spLocks/>
          </p:cNvSpPr>
          <p:nvPr/>
        </p:nvSpPr>
        <p:spPr>
          <a:xfrm>
            <a:off x="0" y="498105"/>
            <a:ext cx="6705600" cy="665678"/>
          </a:xfrm>
          <a:prstGeom prst="rect">
            <a:avLst/>
          </a:prstGeom>
          <a:solidFill>
            <a:srgbClr val="000000">
              <a:alpha val="60000"/>
            </a:srgbClr>
          </a:solidFill>
          <a:ln>
            <a:noFill/>
          </a:ln>
          <a:effectLst/>
        </p:spPr>
        <p:txBody>
          <a:bodyPr vert="horz" lIns="91440" tIns="45720" rIns="91440" bIns="45720" rtlCol="0" anchor="ctr">
            <a:noAutofit/>
          </a:bodyPr>
          <a:lstStyle>
            <a:lvl1pPr algn="l" defTabSz="914400" rtl="0" eaLnBrk="1" latinLnBrk="0" hangingPunct="1">
              <a:lnSpc>
                <a:spcPct val="90000"/>
              </a:lnSpc>
              <a:spcBef>
                <a:spcPct val="0"/>
              </a:spcBef>
              <a:buNone/>
              <a:defRPr sz="44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PH" sz="5400" b="0" i="0" u="none" strike="noStrike" kern="1200" cap="none" spc="0" normalizeH="0" baseline="0" noProof="0" dirty="0">
                <a:ln>
                  <a:noFill/>
                </a:ln>
                <a:solidFill>
                  <a:srgbClr val="E7E6E6"/>
                </a:solidFill>
                <a:effectLst/>
                <a:uLnTx/>
                <a:uFillTx/>
                <a:latin typeface="Century Gothic" panose="020B0502020202020204" pitchFamily="34" charset="0"/>
                <a:ea typeface="+mn-ea"/>
                <a:cs typeface="+mn-cs"/>
              </a:rPr>
              <a:t>Findings</a:t>
            </a:r>
          </a:p>
        </p:txBody>
      </p:sp>
      <p:sp>
        <p:nvSpPr>
          <p:cNvPr id="3" name="TextBox 2">
            <a:extLst>
              <a:ext uri="{FF2B5EF4-FFF2-40B4-BE49-F238E27FC236}">
                <a16:creationId xmlns:a16="http://schemas.microsoft.com/office/drawing/2014/main" id="{305DDCC3-DC3A-4599-975E-116AC7354900}"/>
              </a:ext>
            </a:extLst>
          </p:cNvPr>
          <p:cNvSpPr txBox="1"/>
          <p:nvPr/>
        </p:nvSpPr>
        <p:spPr>
          <a:xfrm>
            <a:off x="390940" y="1691535"/>
            <a:ext cx="11410120" cy="4893647"/>
          </a:xfrm>
          <a:prstGeom prst="rect">
            <a:avLst/>
          </a:prstGeom>
        </p:spPr>
        <p:style>
          <a:lnRef idx="1">
            <a:schemeClr val="accent5"/>
          </a:lnRef>
          <a:fillRef idx="1002">
            <a:schemeClr val="lt2"/>
          </a:fillRef>
          <a:effectRef idx="1">
            <a:schemeClr val="accent5"/>
          </a:effectRef>
          <a:fontRef idx="minor">
            <a:schemeClr val="dk1"/>
          </a:fontRef>
        </p:style>
        <p:txBody>
          <a:bodyPr wrap="square" rtlCol="0">
            <a:spAutoFit/>
          </a:bodyPr>
          <a:lstStyle/>
          <a:p>
            <a:pPr marL="285750" indent="-285750">
              <a:buFont typeface="Wingdings" panose="05000000000000000000" pitchFamily="2" charset="2"/>
              <a:buChar char="ü"/>
            </a:pPr>
            <a:r>
              <a:rPr lang="en-US" sz="2400" dirty="0">
                <a:solidFill>
                  <a:srgbClr val="000000"/>
                </a:solidFill>
              </a:rPr>
              <a:t>The profiling module manages the different accounts in the system</a:t>
            </a:r>
          </a:p>
          <a:p>
            <a:pPr marL="285750" indent="-285750">
              <a:buFont typeface="Wingdings" panose="05000000000000000000" pitchFamily="2" charset="2"/>
              <a:buChar char="ü"/>
            </a:pPr>
            <a:r>
              <a:rPr lang="en-US" sz="2400" dirty="0">
                <a:solidFill>
                  <a:srgbClr val="000000"/>
                </a:solidFill>
              </a:rPr>
              <a:t>facilitated the requisition process of goods and services that allows the end users to create purchase request or job order easily through the generated documents and other needed documents also for the attachments on project.</a:t>
            </a:r>
          </a:p>
          <a:p>
            <a:pPr marL="285750" indent="-285750">
              <a:buFont typeface="Wingdings" panose="05000000000000000000" pitchFamily="2" charset="2"/>
              <a:buChar char="ü"/>
            </a:pPr>
            <a:r>
              <a:rPr lang="en-US" sz="2400" dirty="0">
                <a:solidFill>
                  <a:srgbClr val="000000"/>
                </a:solidFill>
              </a:rPr>
              <a:t>End users and administrators can track and view the status of the submitted procurement project</a:t>
            </a:r>
          </a:p>
          <a:p>
            <a:pPr marL="285750" indent="-285750">
              <a:buFont typeface="Wingdings" panose="05000000000000000000" pitchFamily="2" charset="2"/>
              <a:buChar char="ü"/>
            </a:pPr>
            <a:r>
              <a:rPr lang="en-US" sz="2400" dirty="0">
                <a:solidFill>
                  <a:srgbClr val="000000"/>
                </a:solidFill>
              </a:rPr>
              <a:t>The monitoring system allows the viewing, monitoring of incoming and outgoing procurement projects and the priorities implementation dates of each project projects</a:t>
            </a:r>
          </a:p>
          <a:p>
            <a:pPr marL="285750" indent="-285750">
              <a:buFont typeface="Wingdings" panose="05000000000000000000" pitchFamily="2" charset="2"/>
              <a:buChar char="ü"/>
            </a:pPr>
            <a:r>
              <a:rPr lang="en-US" sz="2400" dirty="0">
                <a:solidFill>
                  <a:srgbClr val="000000"/>
                </a:solidFill>
              </a:rPr>
              <a:t>The profiling module manages the different accounts in the system</a:t>
            </a:r>
          </a:p>
          <a:p>
            <a:pPr marL="285750" indent="-285750">
              <a:buFont typeface="Wingdings" panose="05000000000000000000" pitchFamily="2" charset="2"/>
              <a:buChar char="ü"/>
            </a:pPr>
            <a:r>
              <a:rPr lang="en-US" sz="2400" dirty="0">
                <a:solidFill>
                  <a:srgbClr val="000000"/>
                </a:solidFill>
              </a:rPr>
              <a:t>For functionality, the average mean was rated 4.7 , Usability was rated 4.7 and portability rated 4.6</a:t>
            </a:r>
          </a:p>
          <a:p>
            <a:pPr marL="285750" indent="-285750">
              <a:buFont typeface="Wingdings" panose="05000000000000000000" pitchFamily="2" charset="2"/>
              <a:buChar char="ü"/>
            </a:pPr>
            <a:r>
              <a:rPr lang="en-US" sz="2400" dirty="0">
                <a:solidFill>
                  <a:srgbClr val="000000"/>
                </a:solidFill>
              </a:rPr>
              <a:t>The Parallel Running implementation strategy is applicable for the deployment of the system</a:t>
            </a:r>
            <a:endParaRPr lang="en-PH" sz="2400" dirty="0">
              <a:solidFill>
                <a:srgbClr val="000000"/>
              </a:solidFill>
            </a:endParaRPr>
          </a:p>
        </p:txBody>
      </p:sp>
    </p:spTree>
    <p:extLst>
      <p:ext uri="{BB962C8B-B14F-4D97-AF65-F5344CB8AC3E}">
        <p14:creationId xmlns:p14="http://schemas.microsoft.com/office/powerpoint/2010/main" val="2096175757"/>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4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0-#ppt_w/2"/>
                                          </p:val>
                                        </p:tav>
                                        <p:tav tm="100000">
                                          <p:val>
                                            <p:strVal val="#ppt_x"/>
                                          </p:val>
                                        </p:tav>
                                      </p:tavLst>
                                    </p:anim>
                                    <p:anim calcmode="lin" valueType="num">
                                      <p:cBhvr additive="base">
                                        <p:cTn id="8" dur="10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28.xml><?xml version="1.0" encoding="utf-8"?>
<p:sld xmlns:a="http://schemas.openxmlformats.org/drawingml/2006/main" xmlns:r="http://schemas.openxmlformats.org/officeDocument/2006/relationships" xmlns:p="http://schemas.openxmlformats.org/presentationml/2006/main">
  <p:cSld>
    <p:bg>
      <p:bgPr>
        <a:gradFill flip="none" rotWithShape="1">
          <a:gsLst>
            <a:gs pos="6195">
              <a:schemeClr val="bg1">
                <a:lumMod val="95000"/>
              </a:schemeClr>
            </a:gs>
            <a:gs pos="55000">
              <a:schemeClr val="tx1">
                <a:lumMod val="20000"/>
                <a:lumOff val="80000"/>
              </a:schemeClr>
            </a:gs>
            <a:gs pos="100000">
              <a:schemeClr val="bg1">
                <a:lumMod val="65000"/>
              </a:schemeClr>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4200AD-8A47-4613-80AC-0CA1A08F6C6A}"/>
              </a:ext>
            </a:extLst>
          </p:cNvPr>
          <p:cNvSpPr txBox="1">
            <a:spLocks/>
          </p:cNvSpPr>
          <p:nvPr/>
        </p:nvSpPr>
        <p:spPr>
          <a:xfrm>
            <a:off x="0" y="498105"/>
            <a:ext cx="6705600" cy="665678"/>
          </a:xfrm>
          <a:prstGeom prst="rect">
            <a:avLst/>
          </a:prstGeom>
          <a:solidFill>
            <a:srgbClr val="000000">
              <a:alpha val="60000"/>
            </a:srgbClr>
          </a:solidFill>
          <a:ln>
            <a:noFill/>
          </a:ln>
          <a:effectLst/>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PH" sz="3600" b="0" i="0" u="none" strike="noStrike" kern="1200" cap="none" spc="0" normalizeH="0" baseline="0" noProof="0" dirty="0">
                <a:ln>
                  <a:noFill/>
                </a:ln>
                <a:solidFill>
                  <a:srgbClr val="E7E6E6"/>
                </a:solidFill>
                <a:effectLst/>
                <a:uLnTx/>
                <a:uFillTx/>
                <a:latin typeface="Century Gothic" panose="020B0502020202020204" pitchFamily="34" charset="0"/>
                <a:ea typeface="+mn-ea"/>
                <a:cs typeface="+mn-cs"/>
              </a:rPr>
              <a:t>Conclusions</a:t>
            </a:r>
          </a:p>
        </p:txBody>
      </p:sp>
      <p:graphicFrame>
        <p:nvGraphicFramePr>
          <p:cNvPr id="4" name="Diagram 3">
            <a:extLst>
              <a:ext uri="{FF2B5EF4-FFF2-40B4-BE49-F238E27FC236}">
                <a16:creationId xmlns:a16="http://schemas.microsoft.com/office/drawing/2014/main" id="{7927CE37-F8CA-4E57-B23F-C323972BD6F1}"/>
              </a:ext>
            </a:extLst>
          </p:cNvPr>
          <p:cNvGraphicFramePr/>
          <p:nvPr>
            <p:extLst>
              <p:ext uri="{D42A27DB-BD31-4B8C-83A1-F6EECF244321}">
                <p14:modId xmlns:p14="http://schemas.microsoft.com/office/powerpoint/2010/main" val="944130887"/>
              </p:ext>
            </p:extLst>
          </p:nvPr>
        </p:nvGraphicFramePr>
        <p:xfrm>
          <a:off x="768627" y="1709530"/>
          <a:ext cx="11065564" cy="4650365"/>
        </p:xfrm>
        <a:graphic>
          <a:graphicData uri="http://schemas.openxmlformats.org/drawingml/2006/diagram">
            <dgm:relIds xmlns:dgm="http://schemas.openxmlformats.org/drawingml/2006/diagram" xmlns:r="http://schemas.openxmlformats.org/officeDocument/2006/relationships" r:dm="rId2" r:lo="rId3" r:qs="rId4" r:cs="rId5"/>
          </a:graphicData>
        </a:graphic>
      </p:graphicFrame>
    </p:spTree>
    <p:extLst>
      <p:ext uri="{BB962C8B-B14F-4D97-AF65-F5344CB8AC3E}">
        <p14:creationId xmlns:p14="http://schemas.microsoft.com/office/powerpoint/2010/main" val="2903041592"/>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4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0-#ppt_w/2"/>
                                          </p:val>
                                        </p:tav>
                                        <p:tav tm="100000">
                                          <p:val>
                                            <p:strVal val="#ppt_x"/>
                                          </p:val>
                                        </p:tav>
                                      </p:tavLst>
                                    </p:anim>
                                    <p:anim calcmode="lin" valueType="num">
                                      <p:cBhvr additive="base">
                                        <p:cTn id="8" dur="10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29.xml><?xml version="1.0" encoding="utf-8"?>
<p:sld xmlns:a="http://schemas.openxmlformats.org/drawingml/2006/main" xmlns:r="http://schemas.openxmlformats.org/officeDocument/2006/relationships" xmlns:p="http://schemas.openxmlformats.org/presentationml/2006/main">
  <p:cSld>
    <p:bg>
      <p:bgPr>
        <a:gradFill flip="none" rotWithShape="1">
          <a:gsLst>
            <a:gs pos="6195">
              <a:schemeClr val="bg1">
                <a:lumMod val="95000"/>
              </a:schemeClr>
            </a:gs>
            <a:gs pos="55000">
              <a:schemeClr val="tx1">
                <a:lumMod val="20000"/>
                <a:lumOff val="80000"/>
              </a:schemeClr>
            </a:gs>
            <a:gs pos="100000">
              <a:schemeClr val="bg1">
                <a:lumMod val="65000"/>
              </a:schemeClr>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4200AD-8A47-4613-80AC-0CA1A08F6C6A}"/>
              </a:ext>
            </a:extLst>
          </p:cNvPr>
          <p:cNvSpPr txBox="1">
            <a:spLocks/>
          </p:cNvSpPr>
          <p:nvPr/>
        </p:nvSpPr>
        <p:spPr>
          <a:xfrm>
            <a:off x="0" y="498105"/>
            <a:ext cx="6705600" cy="665678"/>
          </a:xfrm>
          <a:prstGeom prst="rect">
            <a:avLst/>
          </a:prstGeom>
          <a:solidFill>
            <a:srgbClr val="000000">
              <a:alpha val="60000"/>
            </a:srgbClr>
          </a:solidFill>
          <a:ln>
            <a:noFill/>
          </a:ln>
          <a:effectLst/>
        </p:spPr>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pPr marL="0" marR="0" lvl="0" indent="0" algn="l" defTabSz="914400" rtl="0" eaLnBrk="1" fontAlgn="auto" latinLnBrk="0" hangingPunct="1">
              <a:lnSpc>
                <a:spcPct val="90000"/>
              </a:lnSpc>
              <a:spcBef>
                <a:spcPct val="0"/>
              </a:spcBef>
              <a:spcAft>
                <a:spcPts val="0"/>
              </a:spcAft>
              <a:buClrTx/>
              <a:buSzTx/>
              <a:buFontTx/>
              <a:buNone/>
              <a:tabLst/>
              <a:defRPr/>
            </a:pPr>
            <a:r>
              <a:rPr kumimoji="0" lang="en-PH" sz="3600" b="0" i="0" u="none" strike="noStrike" kern="1200" cap="none" spc="0" normalizeH="0" baseline="0" noProof="0" dirty="0">
                <a:ln>
                  <a:noFill/>
                </a:ln>
                <a:solidFill>
                  <a:srgbClr val="E7E6E6"/>
                </a:solidFill>
                <a:effectLst/>
                <a:uLnTx/>
                <a:uFillTx/>
                <a:latin typeface="Century Gothic" panose="020B0502020202020204" pitchFamily="34" charset="0"/>
                <a:ea typeface="+mn-ea"/>
                <a:cs typeface="+mn-cs"/>
              </a:rPr>
              <a:t>Recommendations</a:t>
            </a:r>
          </a:p>
        </p:txBody>
      </p:sp>
      <p:sp>
        <p:nvSpPr>
          <p:cNvPr id="3" name="Speech Bubble: Rectangle with Corners Rounded 2">
            <a:extLst>
              <a:ext uri="{FF2B5EF4-FFF2-40B4-BE49-F238E27FC236}">
                <a16:creationId xmlns:a16="http://schemas.microsoft.com/office/drawing/2014/main" id="{7D107E39-21A0-40F1-A7E3-E7537505539E}"/>
              </a:ext>
            </a:extLst>
          </p:cNvPr>
          <p:cNvSpPr/>
          <p:nvPr/>
        </p:nvSpPr>
        <p:spPr>
          <a:xfrm>
            <a:off x="940904" y="2080591"/>
            <a:ext cx="9846366" cy="3578087"/>
          </a:xfrm>
          <a:prstGeom prst="wedgeRoundRectCallout">
            <a:avLst/>
          </a:prstGeom>
        </p:spPr>
        <p:style>
          <a:lnRef idx="1">
            <a:schemeClr val="accent5"/>
          </a:lnRef>
          <a:fillRef idx="1002">
            <a:schemeClr val="lt2"/>
          </a:fillRef>
          <a:effectRef idx="1">
            <a:schemeClr val="accent5"/>
          </a:effectRef>
          <a:fontRef idx="minor">
            <a:schemeClr val="dk1"/>
          </a:fontRef>
        </p:style>
        <p:txBody>
          <a:bodyPr rtlCol="0" anchor="ctr"/>
          <a:lstStyle/>
          <a:p>
            <a:pPr marL="457200" lvl="0" indent="-457200">
              <a:buFont typeface="Wingdings" panose="05000000000000000000" pitchFamily="2" charset="2"/>
              <a:buChar char="v"/>
            </a:pPr>
            <a:r>
              <a:rPr lang="en-US" sz="2800" dirty="0"/>
              <a:t>Procurement Project Management Plan (PPMP) may be included for the better managing of procurement projects</a:t>
            </a:r>
            <a:endParaRPr lang="en-PH" sz="2800" dirty="0"/>
          </a:p>
          <a:p>
            <a:pPr marL="457200" lvl="0" indent="-457200">
              <a:buFont typeface="Wingdings" panose="05000000000000000000" pitchFamily="2" charset="2"/>
              <a:buChar char="v"/>
            </a:pPr>
            <a:r>
              <a:rPr lang="en-US" sz="2800" dirty="0"/>
              <a:t>The server, good network and web hosting are also needed for the system’s implementation</a:t>
            </a:r>
            <a:endParaRPr lang="en-PH" sz="2800" dirty="0"/>
          </a:p>
          <a:p>
            <a:pPr marL="457200" lvl="0" indent="-457200">
              <a:buFont typeface="Wingdings" panose="05000000000000000000" pitchFamily="2" charset="2"/>
              <a:buChar char="v"/>
            </a:pPr>
            <a:r>
              <a:rPr lang="en-US" sz="2800" dirty="0"/>
              <a:t>To include all the areas of procurement in future undertakings.</a:t>
            </a:r>
            <a:endParaRPr lang="en-PH" sz="2800" dirty="0"/>
          </a:p>
        </p:txBody>
      </p:sp>
    </p:spTree>
    <p:extLst>
      <p:ext uri="{BB962C8B-B14F-4D97-AF65-F5344CB8AC3E}">
        <p14:creationId xmlns:p14="http://schemas.microsoft.com/office/powerpoint/2010/main" val="1961365981"/>
      </p:ext>
    </p:extLst>
  </p:cSld>
  <p:clrMapOvr>
    <a:masterClrMapping/>
  </p:clrMapOvr>
  <p:transition spd="slow">
    <p:push dir="u"/>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40000" fill="hold" grpId="0" nodeType="with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0-#ppt_w/2"/>
                                          </p:val>
                                        </p:tav>
                                        <p:tav tm="100000">
                                          <p:val>
                                            <p:strVal val="#ppt_x"/>
                                          </p:val>
                                        </p:tav>
                                      </p:tavLst>
                                    </p:anim>
                                    <p:anim calcmode="lin" valueType="num">
                                      <p:cBhvr additive="base">
                                        <p:cTn id="8" dur="10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3.xml><?xml version="1.0" encoding="utf-8"?>
<p:sld xmlns:a="http://schemas.openxmlformats.org/drawingml/2006/main" xmlns:r="http://schemas.openxmlformats.org/officeDocument/2006/relationships" xmlns:p="http://schemas.openxmlformats.org/presentationml/2006/main">
  <p:cSld>
    <p:bg>
      <p:bgPr>
        <a:solidFill>
          <a:schemeClr val="bg1">
            <a:lumMod val="75000"/>
            <a:alpha val="80000"/>
          </a:schemeClr>
        </a:solidFill>
        <a:effectLst/>
      </p:bgPr>
    </p:bg>
    <p:spTree>
      <p:nvGrpSpPr>
        <p:cNvPr id="1" name=""/>
        <p:cNvGrpSpPr/>
        <p:nvPr/>
      </p:nvGrpSpPr>
      <p:grpSpPr>
        <a:xfrm>
          <a:off x="0" y="0"/>
          <a:ext cx="0" cy="0"/>
          <a:chOff x="0" y="0"/>
          <a:chExt cx="0" cy="0"/>
        </a:xfrm>
      </p:grpSpPr>
      <p:sp>
        <p:nvSpPr>
          <p:cNvPr id="4" name="Title 1">
            <a:extLst>
              <a:ext uri="{FF2B5EF4-FFF2-40B4-BE49-F238E27FC236}">
                <a16:creationId xmlns:a16="http://schemas.microsoft.com/office/drawing/2014/main" id="{BB4200AD-8A47-4613-80AC-0CA1A08F6C6A}"/>
              </a:ext>
            </a:extLst>
          </p:cNvPr>
          <p:cNvSpPr txBox="1">
            <a:spLocks/>
          </p:cNvSpPr>
          <p:nvPr/>
        </p:nvSpPr>
        <p:spPr>
          <a:xfrm>
            <a:off x="0" y="566057"/>
            <a:ext cx="6995885" cy="943429"/>
          </a:xfrm>
          <a:prstGeom prst="rect">
            <a:avLst/>
          </a:prstGeom>
          <a:solidFill>
            <a:srgbClr val="000000">
              <a:alpha val="60000"/>
            </a:srgbClr>
          </a:solidFill>
        </p:spPr>
        <p:style>
          <a:lnRef idx="0">
            <a:scrgbClr r="0" g="0" b="0"/>
          </a:lnRef>
          <a:fillRef idx="0">
            <a:scrgbClr r="0" g="0" b="0"/>
          </a:fillRef>
          <a:effectRef idx="0">
            <a:scrgbClr r="0" g="0" b="0"/>
          </a:effectRef>
          <a:fontRef idx="minor">
            <a:schemeClr val="lt1"/>
          </a:fontRef>
        </p:style>
        <p:txBody>
          <a:bodyPr vert="horz" lIns="91440" tIns="45720" rIns="91440" bIns="45720" rtlCol="0" anchor="ctr">
            <a:normAutofit/>
          </a:bodyPr>
          <a:lstStyle>
            <a:lvl1pPr algn="l" defTabSz="914400" rtl="0" eaLnBrk="1" latinLnBrk="0" hangingPunct="1">
              <a:lnSpc>
                <a:spcPct val="90000"/>
              </a:lnSpc>
              <a:spcBef>
                <a:spcPct val="0"/>
              </a:spcBef>
              <a:buNone/>
              <a:defRPr sz="4400" kern="1200">
                <a:solidFill>
                  <a:schemeClr val="lt1"/>
                </a:solidFill>
                <a:latin typeface="+mn-lt"/>
                <a:ea typeface="+mn-ea"/>
                <a:cs typeface="+mn-cs"/>
              </a:defRPr>
            </a:lvl1pPr>
            <a:lvl2pPr>
              <a:defRPr>
                <a:solidFill>
                  <a:schemeClr val="lt1"/>
                </a:solidFill>
                <a:latin typeface="+mn-lt"/>
                <a:ea typeface="+mn-ea"/>
                <a:cs typeface="+mn-cs"/>
              </a:defRPr>
            </a:lvl2pPr>
            <a:lvl3pPr>
              <a:defRPr>
                <a:solidFill>
                  <a:schemeClr val="lt1"/>
                </a:solidFill>
                <a:latin typeface="+mn-lt"/>
                <a:ea typeface="+mn-ea"/>
                <a:cs typeface="+mn-cs"/>
              </a:defRPr>
            </a:lvl3pPr>
            <a:lvl4pPr>
              <a:defRPr>
                <a:solidFill>
                  <a:schemeClr val="lt1"/>
                </a:solidFill>
                <a:latin typeface="+mn-lt"/>
                <a:ea typeface="+mn-ea"/>
                <a:cs typeface="+mn-cs"/>
              </a:defRPr>
            </a:lvl4pPr>
            <a:lvl5pPr>
              <a:defRPr>
                <a:solidFill>
                  <a:schemeClr val="lt1"/>
                </a:solidFill>
                <a:latin typeface="+mn-lt"/>
                <a:ea typeface="+mn-ea"/>
                <a:cs typeface="+mn-cs"/>
              </a:defRPr>
            </a:lvl5pPr>
            <a:lvl6pPr>
              <a:defRPr>
                <a:solidFill>
                  <a:schemeClr val="lt1"/>
                </a:solidFill>
                <a:latin typeface="+mn-lt"/>
                <a:ea typeface="+mn-ea"/>
                <a:cs typeface="+mn-cs"/>
              </a:defRPr>
            </a:lvl6pPr>
            <a:lvl7pPr>
              <a:defRPr>
                <a:solidFill>
                  <a:schemeClr val="lt1"/>
                </a:solidFill>
                <a:latin typeface="+mn-lt"/>
                <a:ea typeface="+mn-ea"/>
                <a:cs typeface="+mn-cs"/>
              </a:defRPr>
            </a:lvl7pPr>
            <a:lvl8pPr>
              <a:defRPr>
                <a:solidFill>
                  <a:schemeClr val="lt1"/>
                </a:solidFill>
                <a:latin typeface="+mn-lt"/>
                <a:ea typeface="+mn-ea"/>
                <a:cs typeface="+mn-cs"/>
              </a:defRPr>
            </a:lvl8pPr>
            <a:lvl9pPr>
              <a:defRPr>
                <a:solidFill>
                  <a:schemeClr val="lt1"/>
                </a:solidFill>
                <a:latin typeface="+mn-lt"/>
                <a:ea typeface="+mn-ea"/>
                <a:cs typeface="+mn-cs"/>
              </a:defRPr>
            </a:lvl9pPr>
          </a:lstStyle>
          <a:p>
            <a:r>
              <a:rPr lang="en-PH" sz="3600" dirty="0">
                <a:solidFill>
                  <a:schemeClr val="bg2"/>
                </a:solidFill>
                <a:latin typeface="Century Gothic" panose="020B0502020202020204" pitchFamily="34" charset="0"/>
              </a:rPr>
              <a:t>Overview and Background</a:t>
            </a:r>
          </a:p>
        </p:txBody>
      </p:sp>
      <p:sp>
        <p:nvSpPr>
          <p:cNvPr id="10" name="Subtitle 9">
            <a:extLst>
              <a:ext uri="{FF2B5EF4-FFF2-40B4-BE49-F238E27FC236}">
                <a16:creationId xmlns:a16="http://schemas.microsoft.com/office/drawing/2014/main" id="{A93A1A64-F7B1-4439-936B-FD149668D471}"/>
              </a:ext>
            </a:extLst>
          </p:cNvPr>
          <p:cNvSpPr>
            <a:spLocks noGrp="1"/>
          </p:cNvSpPr>
          <p:nvPr>
            <p:ph type="subTitle" idx="1"/>
          </p:nvPr>
        </p:nvSpPr>
        <p:spPr>
          <a:xfrm>
            <a:off x="420914" y="1773238"/>
            <a:ext cx="11277600" cy="4845276"/>
          </a:xfrm>
        </p:spPr>
        <p:txBody>
          <a:bodyPr>
            <a:normAutofit/>
          </a:bodyPr>
          <a:lstStyle/>
          <a:p>
            <a:pPr marL="342900" indent="-342900" algn="l">
              <a:buFont typeface="Wingdings" panose="05000000000000000000" pitchFamily="2" charset="2"/>
              <a:buChar char="q"/>
            </a:pPr>
            <a:r>
              <a:rPr lang="en-US" dirty="0">
                <a:latin typeface="Microsoft JhengHei UI Light" panose="020B0304030504040204" pitchFamily="34" charset="-120"/>
                <a:ea typeface="Microsoft JhengHei UI Light" panose="020B0304030504040204" pitchFamily="34" charset="-120"/>
              </a:rPr>
              <a:t>The PrMO (Procurement Management Office) is one of the newest office in Bicol University as of now, the documents the office are handling is a very considerable number for the office handles all the procurement projects across the whole university. This resulted to inconvenience in individually tracking project documents and progress monitoring of each projects handled in the office. Since the office became centralized, the number of projects and end users escalated very quickly, these factors became a stumbling block not only for the office but also to end users of each project that also wanted to track their respective project requests. </a:t>
            </a:r>
          </a:p>
          <a:p>
            <a:pPr marL="342900" indent="-342900" algn="l">
              <a:buFont typeface="Wingdings" panose="05000000000000000000" pitchFamily="2" charset="2"/>
              <a:buChar char="q"/>
            </a:pPr>
            <a:r>
              <a:rPr lang="en-US" dirty="0">
                <a:latin typeface="Microsoft JhengHei UI Light" panose="020B0304030504040204" pitchFamily="34" charset="-120"/>
                <a:ea typeface="Microsoft JhengHei UI Light" panose="020B0304030504040204" pitchFamily="34" charset="-120"/>
              </a:rPr>
              <a:t>A great amount of end users do not actually know the phases, processes, and transactions a single project goes through before a single projects accomplish its required documents from the office. </a:t>
            </a:r>
          </a:p>
          <a:p>
            <a:pPr marL="342900" indent="-342900" algn="l">
              <a:buFont typeface="Wingdings" panose="05000000000000000000" pitchFamily="2" charset="2"/>
              <a:buChar char="q"/>
            </a:pPr>
            <a:endParaRPr lang="en-US" dirty="0">
              <a:latin typeface="Microsoft JhengHei UI Light" panose="020B0304030504040204" pitchFamily="34" charset="-120"/>
              <a:ea typeface="Microsoft JhengHei UI Light" panose="020B0304030504040204" pitchFamily="34" charset="-120"/>
            </a:endParaRPr>
          </a:p>
        </p:txBody>
      </p:sp>
    </p:spTree>
    <p:extLst>
      <p:ext uri="{BB962C8B-B14F-4D97-AF65-F5344CB8AC3E}">
        <p14:creationId xmlns:p14="http://schemas.microsoft.com/office/powerpoint/2010/main" val="3909426425"/>
      </p:ext>
    </p:extLst>
  </p:cSld>
  <p:clrMapOvr>
    <a:masterClrMapping/>
  </p:clrMapOvr>
  <mc:AlternateContent xmlns:mc="http://schemas.openxmlformats.org/markup-compatibility/2006" xmlns:p14="http://schemas.microsoft.com/office/powerpoint/2010/main">
    <mc:Choice Requires="p14">
      <p:transition spd="slow" p14:dur="1250">
        <p14:switch dir="r"/>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40000" fill="hold" grpId="0" nodeType="with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1000" fill="hold"/>
                                        <p:tgtEl>
                                          <p:spTgt spid="4"/>
                                        </p:tgtEl>
                                        <p:attrNameLst>
                                          <p:attrName>ppt_x</p:attrName>
                                        </p:attrNameLst>
                                      </p:cBhvr>
                                      <p:tavLst>
                                        <p:tav tm="0">
                                          <p:val>
                                            <p:strVal val="0-#ppt_w/2"/>
                                          </p:val>
                                        </p:tav>
                                        <p:tav tm="100000">
                                          <p:val>
                                            <p:strVal val="#ppt_x"/>
                                          </p:val>
                                        </p:tav>
                                      </p:tavLst>
                                    </p:anim>
                                    <p:anim calcmode="lin" valueType="num">
                                      <p:cBhvr additive="base">
                                        <p:cTn id="8" dur="1000" fill="hold"/>
                                        <p:tgtEl>
                                          <p:spTgt spid="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4.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6">
                <a:lumMod val="0"/>
                <a:lumOff val="100000"/>
              </a:schemeClr>
            </a:gs>
            <a:gs pos="35000">
              <a:schemeClr val="accent6">
                <a:lumMod val="0"/>
                <a:lumOff val="100000"/>
              </a:schemeClr>
            </a:gs>
            <a:gs pos="100000">
              <a:schemeClr val="bg1">
                <a:lumMod val="65000"/>
              </a:schemeClr>
            </a:gs>
          </a:gsLst>
          <a:path path="circle">
            <a:fillToRect l="50000" t="-80000" r="50000" b="180000"/>
          </a:path>
          <a:tileRect/>
        </a:gradFill>
        <a:effectLst/>
      </p:bgPr>
    </p:bg>
    <p:spTree>
      <p:nvGrpSpPr>
        <p:cNvPr id="1" name=""/>
        <p:cNvGrpSpPr/>
        <p:nvPr/>
      </p:nvGrpSpPr>
      <p:grpSpPr>
        <a:xfrm>
          <a:off x="0" y="0"/>
          <a:ext cx="0" cy="0"/>
          <a:chOff x="0" y="0"/>
          <a:chExt cx="0" cy="0"/>
        </a:xfrm>
      </p:grpSpPr>
      <p:sp>
        <p:nvSpPr>
          <p:cNvPr id="4" name="Title 3"/>
          <p:cNvSpPr>
            <a:spLocks noGrp="1"/>
          </p:cNvSpPr>
          <p:nvPr>
            <p:ph type="title"/>
          </p:nvPr>
        </p:nvSpPr>
        <p:spPr/>
        <p:txBody>
          <a:bodyPr/>
          <a:lstStyle/>
          <a:p>
            <a:pPr algn="ctr"/>
            <a:r>
              <a:rPr lang="en-US" dirty="0">
                <a:latin typeface="Microsoft JhengHei UI Light" panose="020B0304030504040204" pitchFamily="34" charset="-120"/>
                <a:ea typeface="Microsoft JhengHei UI Light" panose="020B0304030504040204" pitchFamily="34" charset="-120"/>
              </a:rPr>
              <a:t>Problems and Issues of both End Users and Personnels</a:t>
            </a:r>
          </a:p>
        </p:txBody>
      </p:sp>
      <p:sp>
        <p:nvSpPr>
          <p:cNvPr id="6" name="Freeform 5"/>
          <p:cNvSpPr>
            <a:spLocks/>
          </p:cNvSpPr>
          <p:nvPr/>
        </p:nvSpPr>
        <p:spPr bwMode="auto">
          <a:xfrm>
            <a:off x="6025344" y="4258340"/>
            <a:ext cx="1961728" cy="1854869"/>
          </a:xfrm>
          <a:custGeom>
            <a:avLst/>
            <a:gdLst>
              <a:gd name="T0" fmla="*/ 816 w 1039"/>
              <a:gd name="T1" fmla="*/ 0 h 982"/>
              <a:gd name="T2" fmla="*/ 223 w 1039"/>
              <a:gd name="T3" fmla="*/ 0 h 982"/>
              <a:gd name="T4" fmla="*/ 0 w 1039"/>
              <a:gd name="T5" fmla="*/ 177 h 982"/>
              <a:gd name="T6" fmla="*/ 0 w 1039"/>
              <a:gd name="T7" fmla="*/ 459 h 982"/>
              <a:gd name="T8" fmla="*/ 0 w 1039"/>
              <a:gd name="T9" fmla="*/ 500 h 982"/>
              <a:gd name="T10" fmla="*/ 0 w 1039"/>
              <a:gd name="T11" fmla="*/ 650 h 982"/>
              <a:gd name="T12" fmla="*/ 0 w 1039"/>
              <a:gd name="T13" fmla="*/ 982 h 982"/>
              <a:gd name="T14" fmla="*/ 212 w 1039"/>
              <a:gd name="T15" fmla="*/ 828 h 982"/>
              <a:gd name="T16" fmla="*/ 211 w 1039"/>
              <a:gd name="T17" fmla="*/ 827 h 982"/>
              <a:gd name="T18" fmla="*/ 223 w 1039"/>
              <a:gd name="T19" fmla="*/ 828 h 982"/>
              <a:gd name="T20" fmla="*/ 816 w 1039"/>
              <a:gd name="T21" fmla="*/ 828 h 982"/>
              <a:gd name="T22" fmla="*/ 1039 w 1039"/>
              <a:gd name="T23" fmla="*/ 650 h 982"/>
              <a:gd name="T24" fmla="*/ 1039 w 1039"/>
              <a:gd name="T25" fmla="*/ 177 h 982"/>
              <a:gd name="T26" fmla="*/ 816 w 1039"/>
              <a:gd name="T27" fmla="*/ 0 h 98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39" h="982">
                <a:moveTo>
                  <a:pt x="816" y="0"/>
                </a:moveTo>
                <a:cubicBezTo>
                  <a:pt x="223" y="0"/>
                  <a:pt x="223" y="0"/>
                  <a:pt x="223" y="0"/>
                </a:cubicBezTo>
                <a:cubicBezTo>
                  <a:pt x="100" y="0"/>
                  <a:pt x="0" y="79"/>
                  <a:pt x="0" y="177"/>
                </a:cubicBezTo>
                <a:cubicBezTo>
                  <a:pt x="0" y="459"/>
                  <a:pt x="0" y="459"/>
                  <a:pt x="0" y="459"/>
                </a:cubicBezTo>
                <a:cubicBezTo>
                  <a:pt x="0" y="500"/>
                  <a:pt x="0" y="500"/>
                  <a:pt x="0" y="500"/>
                </a:cubicBezTo>
                <a:cubicBezTo>
                  <a:pt x="0" y="650"/>
                  <a:pt x="0" y="650"/>
                  <a:pt x="0" y="650"/>
                </a:cubicBezTo>
                <a:cubicBezTo>
                  <a:pt x="0" y="982"/>
                  <a:pt x="0" y="982"/>
                  <a:pt x="0" y="982"/>
                </a:cubicBezTo>
                <a:cubicBezTo>
                  <a:pt x="63" y="850"/>
                  <a:pt x="212" y="828"/>
                  <a:pt x="212" y="828"/>
                </a:cubicBezTo>
                <a:cubicBezTo>
                  <a:pt x="211" y="827"/>
                  <a:pt x="211" y="827"/>
                  <a:pt x="211" y="827"/>
                </a:cubicBezTo>
                <a:cubicBezTo>
                  <a:pt x="215" y="828"/>
                  <a:pt x="219" y="828"/>
                  <a:pt x="223" y="828"/>
                </a:cubicBezTo>
                <a:cubicBezTo>
                  <a:pt x="816" y="828"/>
                  <a:pt x="816" y="828"/>
                  <a:pt x="816" y="828"/>
                </a:cubicBezTo>
                <a:cubicBezTo>
                  <a:pt x="939" y="828"/>
                  <a:pt x="1039" y="748"/>
                  <a:pt x="1039" y="650"/>
                </a:cubicBezTo>
                <a:cubicBezTo>
                  <a:pt x="1039" y="177"/>
                  <a:pt x="1039" y="177"/>
                  <a:pt x="1039" y="177"/>
                </a:cubicBezTo>
                <a:cubicBezTo>
                  <a:pt x="1039" y="79"/>
                  <a:pt x="939" y="0"/>
                  <a:pt x="816" y="0"/>
                </a:cubicBezTo>
                <a:close/>
              </a:path>
            </a:pathLst>
          </a:custGeom>
          <a:solidFill>
            <a:srgbClr val="7030A0"/>
          </a:solidFill>
          <a:ln w="9525">
            <a:noFill/>
            <a:round/>
            <a:headEnd/>
            <a:tailEnd/>
          </a:ln>
          <a:effectLst>
            <a:outerShdw blurRad="101600" dist="76200" dir="2700000" algn="tl" rotWithShape="0">
              <a:prstClr val="black">
                <a:alpha val="25000"/>
              </a:prstClr>
            </a:outerShdw>
          </a:effectLst>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7" name="Freeform 6"/>
          <p:cNvSpPr>
            <a:spLocks/>
          </p:cNvSpPr>
          <p:nvPr/>
        </p:nvSpPr>
        <p:spPr bwMode="auto">
          <a:xfrm>
            <a:off x="6029302" y="2920618"/>
            <a:ext cx="1493393" cy="1468328"/>
          </a:xfrm>
          <a:custGeom>
            <a:avLst/>
            <a:gdLst>
              <a:gd name="T0" fmla="*/ 621 w 791"/>
              <a:gd name="T1" fmla="*/ 0 h 778"/>
              <a:gd name="T2" fmla="*/ 170 w 791"/>
              <a:gd name="T3" fmla="*/ 0 h 778"/>
              <a:gd name="T4" fmla="*/ 0 w 791"/>
              <a:gd name="T5" fmla="*/ 141 h 778"/>
              <a:gd name="T6" fmla="*/ 0 w 791"/>
              <a:gd name="T7" fmla="*/ 364 h 778"/>
              <a:gd name="T8" fmla="*/ 0 w 791"/>
              <a:gd name="T9" fmla="*/ 396 h 778"/>
              <a:gd name="T10" fmla="*/ 0 w 791"/>
              <a:gd name="T11" fmla="*/ 515 h 778"/>
              <a:gd name="T12" fmla="*/ 0 w 791"/>
              <a:gd name="T13" fmla="*/ 778 h 778"/>
              <a:gd name="T14" fmla="*/ 161 w 791"/>
              <a:gd name="T15" fmla="*/ 656 h 778"/>
              <a:gd name="T16" fmla="*/ 161 w 791"/>
              <a:gd name="T17" fmla="*/ 655 h 778"/>
              <a:gd name="T18" fmla="*/ 170 w 791"/>
              <a:gd name="T19" fmla="*/ 656 h 778"/>
              <a:gd name="T20" fmla="*/ 621 w 791"/>
              <a:gd name="T21" fmla="*/ 656 h 778"/>
              <a:gd name="T22" fmla="*/ 791 w 791"/>
              <a:gd name="T23" fmla="*/ 515 h 778"/>
              <a:gd name="T24" fmla="*/ 791 w 791"/>
              <a:gd name="T25" fmla="*/ 141 h 778"/>
              <a:gd name="T26" fmla="*/ 621 w 791"/>
              <a:gd name="T27" fmla="*/ 0 h 7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1" h="778">
                <a:moveTo>
                  <a:pt x="621" y="0"/>
                </a:moveTo>
                <a:cubicBezTo>
                  <a:pt x="170" y="0"/>
                  <a:pt x="170" y="0"/>
                  <a:pt x="170" y="0"/>
                </a:cubicBezTo>
                <a:cubicBezTo>
                  <a:pt x="76" y="0"/>
                  <a:pt x="0" y="63"/>
                  <a:pt x="0" y="141"/>
                </a:cubicBezTo>
                <a:cubicBezTo>
                  <a:pt x="0" y="364"/>
                  <a:pt x="0" y="364"/>
                  <a:pt x="0" y="364"/>
                </a:cubicBezTo>
                <a:cubicBezTo>
                  <a:pt x="0" y="396"/>
                  <a:pt x="0" y="396"/>
                  <a:pt x="0" y="396"/>
                </a:cubicBezTo>
                <a:cubicBezTo>
                  <a:pt x="0" y="515"/>
                  <a:pt x="0" y="515"/>
                  <a:pt x="0" y="515"/>
                </a:cubicBezTo>
                <a:cubicBezTo>
                  <a:pt x="0" y="778"/>
                  <a:pt x="0" y="778"/>
                  <a:pt x="0" y="778"/>
                </a:cubicBezTo>
                <a:cubicBezTo>
                  <a:pt x="48" y="674"/>
                  <a:pt x="161" y="656"/>
                  <a:pt x="161" y="656"/>
                </a:cubicBezTo>
                <a:cubicBezTo>
                  <a:pt x="161" y="655"/>
                  <a:pt x="161" y="655"/>
                  <a:pt x="161" y="655"/>
                </a:cubicBezTo>
                <a:cubicBezTo>
                  <a:pt x="164" y="656"/>
                  <a:pt x="167" y="656"/>
                  <a:pt x="170" y="656"/>
                </a:cubicBezTo>
                <a:cubicBezTo>
                  <a:pt x="621" y="656"/>
                  <a:pt x="621" y="656"/>
                  <a:pt x="621" y="656"/>
                </a:cubicBezTo>
                <a:cubicBezTo>
                  <a:pt x="715" y="656"/>
                  <a:pt x="791" y="593"/>
                  <a:pt x="791" y="515"/>
                </a:cubicBezTo>
                <a:cubicBezTo>
                  <a:pt x="791" y="141"/>
                  <a:pt x="791" y="141"/>
                  <a:pt x="791" y="141"/>
                </a:cubicBezTo>
                <a:cubicBezTo>
                  <a:pt x="791" y="63"/>
                  <a:pt x="715" y="0"/>
                  <a:pt x="621" y="0"/>
                </a:cubicBezTo>
                <a:close/>
              </a:path>
            </a:pathLst>
          </a:custGeom>
          <a:solidFill>
            <a:schemeClr val="accent2"/>
          </a:solidFill>
          <a:ln w="9525">
            <a:noFill/>
            <a:round/>
            <a:headEnd/>
            <a:tailEnd/>
          </a:ln>
          <a:effectLst>
            <a:outerShdw blurRad="101600" dist="76200" dir="2700000" algn="tl" rotWithShape="0">
              <a:prstClr val="black">
                <a:alpha val="25000"/>
              </a:prstClr>
            </a:outerShdw>
          </a:effectLst>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8" name="Freeform 7"/>
          <p:cNvSpPr>
            <a:spLocks/>
          </p:cNvSpPr>
          <p:nvPr/>
        </p:nvSpPr>
        <p:spPr bwMode="auto">
          <a:xfrm>
            <a:off x="4452795" y="2920618"/>
            <a:ext cx="1490755" cy="1468328"/>
          </a:xfrm>
          <a:custGeom>
            <a:avLst/>
            <a:gdLst>
              <a:gd name="T0" fmla="*/ 170 w 790"/>
              <a:gd name="T1" fmla="*/ 0 h 778"/>
              <a:gd name="T2" fmla="*/ 621 w 790"/>
              <a:gd name="T3" fmla="*/ 0 h 778"/>
              <a:gd name="T4" fmla="*/ 790 w 790"/>
              <a:gd name="T5" fmla="*/ 141 h 778"/>
              <a:gd name="T6" fmla="*/ 790 w 790"/>
              <a:gd name="T7" fmla="*/ 364 h 778"/>
              <a:gd name="T8" fmla="*/ 790 w 790"/>
              <a:gd name="T9" fmla="*/ 396 h 778"/>
              <a:gd name="T10" fmla="*/ 790 w 790"/>
              <a:gd name="T11" fmla="*/ 515 h 778"/>
              <a:gd name="T12" fmla="*/ 790 w 790"/>
              <a:gd name="T13" fmla="*/ 778 h 778"/>
              <a:gd name="T14" fmla="*/ 630 w 790"/>
              <a:gd name="T15" fmla="*/ 656 h 778"/>
              <a:gd name="T16" fmla="*/ 630 w 790"/>
              <a:gd name="T17" fmla="*/ 655 h 778"/>
              <a:gd name="T18" fmla="*/ 621 w 790"/>
              <a:gd name="T19" fmla="*/ 656 h 778"/>
              <a:gd name="T20" fmla="*/ 170 w 790"/>
              <a:gd name="T21" fmla="*/ 656 h 778"/>
              <a:gd name="T22" fmla="*/ 0 w 790"/>
              <a:gd name="T23" fmla="*/ 515 h 778"/>
              <a:gd name="T24" fmla="*/ 0 w 790"/>
              <a:gd name="T25" fmla="*/ 141 h 778"/>
              <a:gd name="T26" fmla="*/ 170 w 790"/>
              <a:gd name="T27" fmla="*/ 0 h 7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790" h="778">
                <a:moveTo>
                  <a:pt x="170" y="0"/>
                </a:moveTo>
                <a:cubicBezTo>
                  <a:pt x="621" y="0"/>
                  <a:pt x="621" y="0"/>
                  <a:pt x="621" y="0"/>
                </a:cubicBezTo>
                <a:cubicBezTo>
                  <a:pt x="715" y="0"/>
                  <a:pt x="790" y="63"/>
                  <a:pt x="790" y="141"/>
                </a:cubicBezTo>
                <a:cubicBezTo>
                  <a:pt x="790" y="364"/>
                  <a:pt x="790" y="364"/>
                  <a:pt x="790" y="364"/>
                </a:cubicBezTo>
                <a:cubicBezTo>
                  <a:pt x="790" y="396"/>
                  <a:pt x="790" y="396"/>
                  <a:pt x="790" y="396"/>
                </a:cubicBezTo>
                <a:cubicBezTo>
                  <a:pt x="790" y="515"/>
                  <a:pt x="790" y="515"/>
                  <a:pt x="790" y="515"/>
                </a:cubicBezTo>
                <a:cubicBezTo>
                  <a:pt x="790" y="778"/>
                  <a:pt x="790" y="778"/>
                  <a:pt x="790" y="778"/>
                </a:cubicBezTo>
                <a:cubicBezTo>
                  <a:pt x="743" y="674"/>
                  <a:pt x="630" y="656"/>
                  <a:pt x="630" y="656"/>
                </a:cubicBezTo>
                <a:cubicBezTo>
                  <a:pt x="630" y="655"/>
                  <a:pt x="630" y="655"/>
                  <a:pt x="630" y="655"/>
                </a:cubicBezTo>
                <a:cubicBezTo>
                  <a:pt x="627" y="656"/>
                  <a:pt x="624" y="656"/>
                  <a:pt x="621" y="656"/>
                </a:cubicBezTo>
                <a:cubicBezTo>
                  <a:pt x="170" y="656"/>
                  <a:pt x="170" y="656"/>
                  <a:pt x="170" y="656"/>
                </a:cubicBezTo>
                <a:cubicBezTo>
                  <a:pt x="76" y="656"/>
                  <a:pt x="0" y="593"/>
                  <a:pt x="0" y="515"/>
                </a:cubicBezTo>
                <a:cubicBezTo>
                  <a:pt x="0" y="141"/>
                  <a:pt x="0" y="141"/>
                  <a:pt x="0" y="141"/>
                </a:cubicBezTo>
                <a:cubicBezTo>
                  <a:pt x="0" y="63"/>
                  <a:pt x="76" y="0"/>
                  <a:pt x="170" y="0"/>
                </a:cubicBezTo>
                <a:close/>
              </a:path>
            </a:pathLst>
          </a:custGeom>
          <a:solidFill>
            <a:schemeClr val="accent1"/>
          </a:solidFill>
          <a:ln w="9525">
            <a:noFill/>
            <a:round/>
            <a:headEnd/>
            <a:tailEnd/>
          </a:ln>
          <a:effectLst>
            <a:outerShdw blurRad="101600" dist="76200" dir="8100000" algn="tr" rotWithShape="0">
              <a:prstClr val="black">
                <a:alpha val="25000"/>
              </a:prstClr>
            </a:outerShdw>
          </a:effectLst>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9" name="Freeform 8"/>
          <p:cNvSpPr>
            <a:spLocks/>
          </p:cNvSpPr>
          <p:nvPr/>
        </p:nvSpPr>
        <p:spPr bwMode="auto">
          <a:xfrm>
            <a:off x="6033259" y="1738567"/>
            <a:ext cx="1179411" cy="1254610"/>
          </a:xfrm>
          <a:custGeom>
            <a:avLst/>
            <a:gdLst>
              <a:gd name="T0" fmla="*/ 491 w 625"/>
              <a:gd name="T1" fmla="*/ 0 h 665"/>
              <a:gd name="T2" fmla="*/ 134 w 625"/>
              <a:gd name="T3" fmla="*/ 0 h 665"/>
              <a:gd name="T4" fmla="*/ 0 w 625"/>
              <a:gd name="T5" fmla="*/ 120 h 665"/>
              <a:gd name="T6" fmla="*/ 0 w 625"/>
              <a:gd name="T7" fmla="*/ 311 h 665"/>
              <a:gd name="T8" fmla="*/ 0 w 625"/>
              <a:gd name="T9" fmla="*/ 338 h 665"/>
              <a:gd name="T10" fmla="*/ 0 w 625"/>
              <a:gd name="T11" fmla="*/ 440 h 665"/>
              <a:gd name="T12" fmla="*/ 0 w 625"/>
              <a:gd name="T13" fmla="*/ 665 h 665"/>
              <a:gd name="T14" fmla="*/ 127 w 625"/>
              <a:gd name="T15" fmla="*/ 560 h 665"/>
              <a:gd name="T16" fmla="*/ 127 w 625"/>
              <a:gd name="T17" fmla="*/ 560 h 665"/>
              <a:gd name="T18" fmla="*/ 134 w 625"/>
              <a:gd name="T19" fmla="*/ 560 h 665"/>
              <a:gd name="T20" fmla="*/ 491 w 625"/>
              <a:gd name="T21" fmla="*/ 560 h 665"/>
              <a:gd name="T22" fmla="*/ 625 w 625"/>
              <a:gd name="T23" fmla="*/ 440 h 665"/>
              <a:gd name="T24" fmla="*/ 625 w 625"/>
              <a:gd name="T25" fmla="*/ 120 h 665"/>
              <a:gd name="T26" fmla="*/ 491 w 625"/>
              <a:gd name="T27" fmla="*/ 0 h 665"/>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625" h="665">
                <a:moveTo>
                  <a:pt x="491" y="0"/>
                </a:moveTo>
                <a:cubicBezTo>
                  <a:pt x="134" y="0"/>
                  <a:pt x="134" y="0"/>
                  <a:pt x="134" y="0"/>
                </a:cubicBezTo>
                <a:cubicBezTo>
                  <a:pt x="60" y="0"/>
                  <a:pt x="0" y="54"/>
                  <a:pt x="0" y="120"/>
                </a:cubicBezTo>
                <a:cubicBezTo>
                  <a:pt x="0" y="311"/>
                  <a:pt x="0" y="311"/>
                  <a:pt x="0" y="311"/>
                </a:cubicBezTo>
                <a:cubicBezTo>
                  <a:pt x="0" y="338"/>
                  <a:pt x="0" y="338"/>
                  <a:pt x="0" y="338"/>
                </a:cubicBezTo>
                <a:cubicBezTo>
                  <a:pt x="0" y="440"/>
                  <a:pt x="0" y="440"/>
                  <a:pt x="0" y="440"/>
                </a:cubicBezTo>
                <a:cubicBezTo>
                  <a:pt x="0" y="665"/>
                  <a:pt x="0" y="665"/>
                  <a:pt x="0" y="665"/>
                </a:cubicBezTo>
                <a:cubicBezTo>
                  <a:pt x="38" y="575"/>
                  <a:pt x="127" y="560"/>
                  <a:pt x="127" y="560"/>
                </a:cubicBezTo>
                <a:cubicBezTo>
                  <a:pt x="127" y="560"/>
                  <a:pt x="127" y="560"/>
                  <a:pt x="127" y="560"/>
                </a:cubicBezTo>
                <a:cubicBezTo>
                  <a:pt x="129" y="560"/>
                  <a:pt x="132" y="560"/>
                  <a:pt x="134" y="560"/>
                </a:cubicBezTo>
                <a:cubicBezTo>
                  <a:pt x="491" y="560"/>
                  <a:pt x="491" y="560"/>
                  <a:pt x="491" y="560"/>
                </a:cubicBezTo>
                <a:cubicBezTo>
                  <a:pt x="565" y="560"/>
                  <a:pt x="625" y="506"/>
                  <a:pt x="625" y="440"/>
                </a:cubicBezTo>
                <a:cubicBezTo>
                  <a:pt x="625" y="120"/>
                  <a:pt x="625" y="120"/>
                  <a:pt x="625" y="120"/>
                </a:cubicBezTo>
                <a:cubicBezTo>
                  <a:pt x="625" y="54"/>
                  <a:pt x="565" y="0"/>
                  <a:pt x="491" y="0"/>
                </a:cubicBezTo>
                <a:close/>
              </a:path>
            </a:pathLst>
          </a:custGeom>
          <a:solidFill>
            <a:schemeClr val="tx2"/>
          </a:solidFill>
          <a:ln w="9525">
            <a:noFill/>
            <a:round/>
            <a:headEnd/>
            <a:tailEnd/>
          </a:ln>
          <a:effectLst>
            <a:outerShdw blurRad="101600" dist="76200" dir="2700000" algn="tl" rotWithShape="0">
              <a:prstClr val="black">
                <a:alpha val="25000"/>
              </a:prstClr>
            </a:outerShdw>
          </a:effectLst>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10" name="Freeform 9"/>
          <p:cNvSpPr>
            <a:spLocks/>
          </p:cNvSpPr>
          <p:nvPr/>
        </p:nvSpPr>
        <p:spPr bwMode="auto">
          <a:xfrm>
            <a:off x="5001871" y="1842704"/>
            <a:ext cx="919519" cy="1091022"/>
          </a:xfrm>
          <a:custGeom>
            <a:avLst/>
            <a:gdLst>
              <a:gd name="T0" fmla="*/ 105 w 487"/>
              <a:gd name="T1" fmla="*/ 0 h 578"/>
              <a:gd name="T2" fmla="*/ 383 w 487"/>
              <a:gd name="T3" fmla="*/ 0 h 578"/>
              <a:gd name="T4" fmla="*/ 487 w 487"/>
              <a:gd name="T5" fmla="*/ 104 h 578"/>
              <a:gd name="T6" fmla="*/ 487 w 487"/>
              <a:gd name="T7" fmla="*/ 270 h 578"/>
              <a:gd name="T8" fmla="*/ 487 w 487"/>
              <a:gd name="T9" fmla="*/ 294 h 578"/>
              <a:gd name="T10" fmla="*/ 487 w 487"/>
              <a:gd name="T11" fmla="*/ 383 h 578"/>
              <a:gd name="T12" fmla="*/ 487 w 487"/>
              <a:gd name="T13" fmla="*/ 578 h 578"/>
              <a:gd name="T14" fmla="*/ 388 w 487"/>
              <a:gd name="T15" fmla="*/ 487 h 578"/>
              <a:gd name="T16" fmla="*/ 388 w 487"/>
              <a:gd name="T17" fmla="*/ 487 h 578"/>
              <a:gd name="T18" fmla="*/ 383 w 487"/>
              <a:gd name="T19" fmla="*/ 487 h 578"/>
              <a:gd name="T20" fmla="*/ 105 w 487"/>
              <a:gd name="T21" fmla="*/ 487 h 578"/>
              <a:gd name="T22" fmla="*/ 0 w 487"/>
              <a:gd name="T23" fmla="*/ 383 h 578"/>
              <a:gd name="T24" fmla="*/ 0 w 487"/>
              <a:gd name="T25" fmla="*/ 104 h 578"/>
              <a:gd name="T26" fmla="*/ 105 w 487"/>
              <a:gd name="T27" fmla="*/ 0 h 57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487" h="578">
                <a:moveTo>
                  <a:pt x="105" y="0"/>
                </a:moveTo>
                <a:cubicBezTo>
                  <a:pt x="383" y="0"/>
                  <a:pt x="383" y="0"/>
                  <a:pt x="383" y="0"/>
                </a:cubicBezTo>
                <a:cubicBezTo>
                  <a:pt x="440" y="0"/>
                  <a:pt x="487" y="47"/>
                  <a:pt x="487" y="104"/>
                </a:cubicBezTo>
                <a:cubicBezTo>
                  <a:pt x="487" y="270"/>
                  <a:pt x="487" y="270"/>
                  <a:pt x="487" y="270"/>
                </a:cubicBezTo>
                <a:cubicBezTo>
                  <a:pt x="487" y="294"/>
                  <a:pt x="487" y="294"/>
                  <a:pt x="487" y="294"/>
                </a:cubicBezTo>
                <a:cubicBezTo>
                  <a:pt x="487" y="383"/>
                  <a:pt x="487" y="383"/>
                  <a:pt x="487" y="383"/>
                </a:cubicBezTo>
                <a:cubicBezTo>
                  <a:pt x="487" y="578"/>
                  <a:pt x="487" y="578"/>
                  <a:pt x="487" y="578"/>
                </a:cubicBezTo>
                <a:cubicBezTo>
                  <a:pt x="458" y="500"/>
                  <a:pt x="388" y="487"/>
                  <a:pt x="388" y="487"/>
                </a:cubicBezTo>
                <a:cubicBezTo>
                  <a:pt x="388" y="487"/>
                  <a:pt x="388" y="487"/>
                  <a:pt x="388" y="487"/>
                </a:cubicBezTo>
                <a:cubicBezTo>
                  <a:pt x="386" y="487"/>
                  <a:pt x="385" y="487"/>
                  <a:pt x="383" y="487"/>
                </a:cubicBezTo>
                <a:cubicBezTo>
                  <a:pt x="105" y="487"/>
                  <a:pt x="105" y="487"/>
                  <a:pt x="105" y="487"/>
                </a:cubicBezTo>
                <a:cubicBezTo>
                  <a:pt x="47" y="487"/>
                  <a:pt x="0" y="440"/>
                  <a:pt x="0" y="383"/>
                </a:cubicBezTo>
                <a:cubicBezTo>
                  <a:pt x="0" y="104"/>
                  <a:pt x="0" y="104"/>
                  <a:pt x="0" y="104"/>
                </a:cubicBezTo>
                <a:cubicBezTo>
                  <a:pt x="0" y="47"/>
                  <a:pt x="47" y="0"/>
                  <a:pt x="105" y="0"/>
                </a:cubicBezTo>
                <a:close/>
              </a:path>
            </a:pathLst>
          </a:custGeom>
          <a:solidFill>
            <a:schemeClr val="accent6"/>
          </a:solidFill>
          <a:ln w="9525">
            <a:noFill/>
            <a:round/>
            <a:headEnd/>
            <a:tailEnd/>
          </a:ln>
          <a:effectLst>
            <a:outerShdw blurRad="101600" dist="76200" dir="8100000" algn="tr" rotWithShape="0">
              <a:prstClr val="black">
                <a:alpha val="25000"/>
              </a:prstClr>
            </a:outerShdw>
          </a:effectLst>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sp>
        <p:nvSpPr>
          <p:cNvPr id="11" name="Freeform 10"/>
          <p:cNvSpPr>
            <a:spLocks/>
          </p:cNvSpPr>
          <p:nvPr/>
        </p:nvSpPr>
        <p:spPr bwMode="auto">
          <a:xfrm>
            <a:off x="4177072" y="4258340"/>
            <a:ext cx="1769117" cy="1579146"/>
          </a:xfrm>
          <a:custGeom>
            <a:avLst/>
            <a:gdLst>
              <a:gd name="T0" fmla="*/ 201 w 937"/>
              <a:gd name="T1" fmla="*/ 0 h 836"/>
              <a:gd name="T2" fmla="*/ 736 w 937"/>
              <a:gd name="T3" fmla="*/ 0 h 836"/>
              <a:gd name="T4" fmla="*/ 937 w 937"/>
              <a:gd name="T5" fmla="*/ 151 h 836"/>
              <a:gd name="T6" fmla="*/ 937 w 937"/>
              <a:gd name="T7" fmla="*/ 391 h 836"/>
              <a:gd name="T8" fmla="*/ 937 w 937"/>
              <a:gd name="T9" fmla="*/ 426 h 836"/>
              <a:gd name="T10" fmla="*/ 937 w 937"/>
              <a:gd name="T11" fmla="*/ 553 h 836"/>
              <a:gd name="T12" fmla="*/ 937 w 937"/>
              <a:gd name="T13" fmla="*/ 836 h 836"/>
              <a:gd name="T14" fmla="*/ 747 w 937"/>
              <a:gd name="T15" fmla="*/ 704 h 836"/>
              <a:gd name="T16" fmla="*/ 747 w 937"/>
              <a:gd name="T17" fmla="*/ 704 h 836"/>
              <a:gd name="T18" fmla="*/ 736 w 937"/>
              <a:gd name="T19" fmla="*/ 704 h 836"/>
              <a:gd name="T20" fmla="*/ 201 w 937"/>
              <a:gd name="T21" fmla="*/ 704 h 836"/>
              <a:gd name="T22" fmla="*/ 0 w 937"/>
              <a:gd name="T23" fmla="*/ 553 h 836"/>
              <a:gd name="T24" fmla="*/ 0 w 937"/>
              <a:gd name="T25" fmla="*/ 151 h 836"/>
              <a:gd name="T26" fmla="*/ 201 w 937"/>
              <a:gd name="T27" fmla="*/ 0 h 836"/>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937" h="836">
                <a:moveTo>
                  <a:pt x="201" y="0"/>
                </a:moveTo>
                <a:cubicBezTo>
                  <a:pt x="736" y="0"/>
                  <a:pt x="736" y="0"/>
                  <a:pt x="736" y="0"/>
                </a:cubicBezTo>
                <a:cubicBezTo>
                  <a:pt x="847" y="0"/>
                  <a:pt x="937" y="67"/>
                  <a:pt x="937" y="151"/>
                </a:cubicBezTo>
                <a:cubicBezTo>
                  <a:pt x="937" y="391"/>
                  <a:pt x="937" y="391"/>
                  <a:pt x="937" y="391"/>
                </a:cubicBezTo>
                <a:cubicBezTo>
                  <a:pt x="937" y="426"/>
                  <a:pt x="937" y="426"/>
                  <a:pt x="937" y="426"/>
                </a:cubicBezTo>
                <a:cubicBezTo>
                  <a:pt x="937" y="553"/>
                  <a:pt x="937" y="553"/>
                  <a:pt x="937" y="553"/>
                </a:cubicBezTo>
                <a:cubicBezTo>
                  <a:pt x="937" y="836"/>
                  <a:pt x="937" y="836"/>
                  <a:pt x="937" y="836"/>
                </a:cubicBezTo>
                <a:cubicBezTo>
                  <a:pt x="880" y="724"/>
                  <a:pt x="747" y="704"/>
                  <a:pt x="747" y="704"/>
                </a:cubicBezTo>
                <a:cubicBezTo>
                  <a:pt x="747" y="704"/>
                  <a:pt x="747" y="704"/>
                  <a:pt x="747" y="704"/>
                </a:cubicBezTo>
                <a:cubicBezTo>
                  <a:pt x="743" y="704"/>
                  <a:pt x="740" y="704"/>
                  <a:pt x="736" y="704"/>
                </a:cubicBezTo>
                <a:cubicBezTo>
                  <a:pt x="201" y="704"/>
                  <a:pt x="201" y="704"/>
                  <a:pt x="201" y="704"/>
                </a:cubicBezTo>
                <a:cubicBezTo>
                  <a:pt x="90" y="704"/>
                  <a:pt x="0" y="637"/>
                  <a:pt x="0" y="553"/>
                </a:cubicBezTo>
                <a:cubicBezTo>
                  <a:pt x="0" y="151"/>
                  <a:pt x="0" y="151"/>
                  <a:pt x="0" y="151"/>
                </a:cubicBezTo>
                <a:cubicBezTo>
                  <a:pt x="0" y="67"/>
                  <a:pt x="90" y="0"/>
                  <a:pt x="201" y="0"/>
                </a:cubicBezTo>
                <a:close/>
              </a:path>
            </a:pathLst>
          </a:custGeom>
          <a:solidFill>
            <a:srgbClr val="FFC000"/>
          </a:solidFill>
          <a:ln w="9525">
            <a:noFill/>
            <a:round/>
            <a:headEnd/>
            <a:tailEnd/>
          </a:ln>
          <a:effectLst>
            <a:outerShdw blurRad="101600" dist="76200" dir="8100000" algn="tr" rotWithShape="0">
              <a:prstClr val="black">
                <a:alpha val="25000"/>
              </a:prstClr>
            </a:outerShdw>
          </a:effectLst>
        </p:spPr>
        <p:txBody>
          <a:bodyPr vert="horz" wrap="square" lIns="91440" tIns="45720" rIns="91440" bIns="45720" numCol="1" anchor="t" anchorCtr="0" compatLnSpc="1">
            <a:prstTxWarp prst="textNoShape">
              <a:avLst/>
            </a:prstTxWarp>
          </a:bodyPr>
          <a:lstStyle/>
          <a:p>
            <a:endParaRPr lang="en-US" dirty="0">
              <a:latin typeface="Arial" panose="020B0604020202020204" pitchFamily="34" charset="0"/>
              <a:cs typeface="Arial" panose="020B0604020202020204" pitchFamily="34" charset="0"/>
            </a:endParaRPr>
          </a:p>
        </p:txBody>
      </p:sp>
      <p:grpSp>
        <p:nvGrpSpPr>
          <p:cNvPr id="12" name="Group 11">
            <a:extLst>
              <a:ext uri="{FF2B5EF4-FFF2-40B4-BE49-F238E27FC236}">
                <a16:creationId xmlns:a16="http://schemas.microsoft.com/office/drawing/2014/main" id="{ED236D57-F00D-4416-8EC2-480805AD7751}"/>
              </a:ext>
            </a:extLst>
          </p:cNvPr>
          <p:cNvGrpSpPr/>
          <p:nvPr/>
        </p:nvGrpSpPr>
        <p:grpSpPr>
          <a:xfrm>
            <a:off x="7430606" y="1768520"/>
            <a:ext cx="4245073" cy="918478"/>
            <a:chOff x="7546718" y="1768520"/>
            <a:chExt cx="4245073" cy="918478"/>
          </a:xfrm>
        </p:grpSpPr>
        <p:sp>
          <p:nvSpPr>
            <p:cNvPr id="98" name="TextBox 97"/>
            <p:cNvSpPr txBox="1"/>
            <p:nvPr/>
          </p:nvSpPr>
          <p:spPr>
            <a:xfrm>
              <a:off x="7546718" y="2102223"/>
              <a:ext cx="4245073" cy="584775"/>
            </a:xfrm>
            <a:prstGeom prst="rect">
              <a:avLst/>
            </a:prstGeom>
            <a:noFill/>
          </p:spPr>
          <p:txBody>
            <a:bodyPr wrap="none" rtlCol="0">
              <a:spAutoFit/>
            </a:bodyPr>
            <a:lstStyle/>
            <a:p>
              <a:r>
                <a:rPr lang="en-US" sz="1600" b="1" kern="0" dirty="0">
                  <a:solidFill>
                    <a:schemeClr val="tx1">
                      <a:lumMod val="75000"/>
                      <a:lumOff val="25000"/>
                    </a:schemeClr>
                  </a:solidFill>
                  <a:latin typeface="Arial" panose="020B0604020202020204" pitchFamily="34" charset="0"/>
                  <a:cs typeface="Arial" panose="020B0604020202020204" pitchFamily="34" charset="0"/>
                </a:rPr>
                <a:t>“</a:t>
              </a:r>
              <a:r>
                <a:rPr lang="en-US" sz="1600" kern="0" dirty="0">
                  <a:solidFill>
                    <a:schemeClr val="tx1">
                      <a:lumMod val="75000"/>
                      <a:lumOff val="25000"/>
                    </a:schemeClr>
                  </a:solidFill>
                  <a:latin typeface="Arial" panose="020B0604020202020204" pitchFamily="34" charset="0"/>
                  <a:cs typeface="Arial" panose="020B0604020202020204" pitchFamily="34" charset="0"/>
                </a:rPr>
                <a:t>Slow processing of procurement documents</a:t>
              </a:r>
            </a:p>
            <a:p>
              <a:r>
                <a:rPr lang="en-US" sz="1600" kern="0" dirty="0">
                  <a:solidFill>
                    <a:schemeClr val="tx1">
                      <a:lumMod val="75000"/>
                      <a:lumOff val="25000"/>
                    </a:schemeClr>
                  </a:solidFill>
                  <a:latin typeface="Arial" panose="020B0604020202020204" pitchFamily="34" charset="0"/>
                  <a:cs typeface="Arial" panose="020B0604020202020204" pitchFamily="34" charset="0"/>
                </a:rPr>
                <a:t>delaying other procurement activities</a:t>
              </a:r>
              <a:r>
                <a:rPr lang="en-US" sz="1600" b="1" kern="0" dirty="0">
                  <a:solidFill>
                    <a:schemeClr val="tx1">
                      <a:lumMod val="75000"/>
                      <a:lumOff val="25000"/>
                    </a:schemeClr>
                  </a:solidFill>
                  <a:latin typeface="Arial" panose="020B0604020202020204" pitchFamily="34" charset="0"/>
                  <a:cs typeface="Arial" panose="020B0604020202020204" pitchFamily="34" charset="0"/>
                </a:rPr>
                <a:t>”</a:t>
              </a:r>
              <a:endParaRPr lang="en-US" sz="16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99" name="TextBox 98"/>
            <p:cNvSpPr txBox="1"/>
            <p:nvPr/>
          </p:nvSpPr>
          <p:spPr>
            <a:xfrm>
              <a:off x="7546718" y="1768520"/>
              <a:ext cx="2849891" cy="400110"/>
            </a:xfrm>
            <a:prstGeom prst="rect">
              <a:avLst/>
            </a:prstGeom>
            <a:noFill/>
          </p:spPr>
          <p:txBody>
            <a:bodyPr wrap="square" rtlCol="0">
              <a:spAutoFit/>
            </a:bodyPr>
            <a:lstStyle/>
            <a:p>
              <a:r>
                <a:rPr lang="en-US" sz="2000" dirty="0">
                  <a:solidFill>
                    <a:schemeClr val="tx1">
                      <a:lumMod val="75000"/>
                      <a:lumOff val="25000"/>
                    </a:schemeClr>
                  </a:solidFill>
                  <a:latin typeface="Arial" panose="020B0604020202020204" pitchFamily="34" charset="0"/>
                  <a:cs typeface="Arial" panose="020B0604020202020204" pitchFamily="34" charset="0"/>
                </a:rPr>
                <a:t>Slow process</a:t>
              </a:r>
            </a:p>
          </p:txBody>
        </p:sp>
      </p:grpSp>
      <p:grpSp>
        <p:nvGrpSpPr>
          <p:cNvPr id="24" name="Group 23">
            <a:extLst>
              <a:ext uri="{FF2B5EF4-FFF2-40B4-BE49-F238E27FC236}">
                <a16:creationId xmlns:a16="http://schemas.microsoft.com/office/drawing/2014/main" id="{DF5ECE5B-B4F6-4100-96F8-70D129CFFCB4}"/>
              </a:ext>
            </a:extLst>
          </p:cNvPr>
          <p:cNvGrpSpPr/>
          <p:nvPr/>
        </p:nvGrpSpPr>
        <p:grpSpPr>
          <a:xfrm>
            <a:off x="285440" y="1824764"/>
            <a:ext cx="4424609" cy="918478"/>
            <a:chOff x="227384" y="1882820"/>
            <a:chExt cx="4424609" cy="918478"/>
          </a:xfrm>
        </p:grpSpPr>
        <p:sp>
          <p:nvSpPr>
            <p:cNvPr id="112" name="TextBox 111"/>
            <p:cNvSpPr txBox="1"/>
            <p:nvPr/>
          </p:nvSpPr>
          <p:spPr>
            <a:xfrm>
              <a:off x="227384" y="2216523"/>
              <a:ext cx="4424609" cy="584775"/>
            </a:xfrm>
            <a:prstGeom prst="rect">
              <a:avLst/>
            </a:prstGeom>
            <a:noFill/>
          </p:spPr>
          <p:txBody>
            <a:bodyPr wrap="none" rtlCol="0">
              <a:spAutoFit/>
            </a:bodyPr>
            <a:lstStyle/>
            <a:p>
              <a:pPr algn="r"/>
              <a:r>
                <a:rPr lang="en-US" sz="1600" b="1" kern="0" dirty="0">
                  <a:solidFill>
                    <a:schemeClr val="tx1">
                      <a:lumMod val="75000"/>
                      <a:lumOff val="25000"/>
                    </a:schemeClr>
                  </a:solidFill>
                  <a:latin typeface="Arial" panose="020B0604020202020204" pitchFamily="34" charset="0"/>
                  <a:cs typeface="Arial" panose="020B0604020202020204" pitchFamily="34" charset="0"/>
                </a:rPr>
                <a:t>“</a:t>
              </a:r>
              <a:r>
                <a:rPr lang="en-US" sz="1600" kern="0" dirty="0">
                  <a:solidFill>
                    <a:schemeClr val="tx1">
                      <a:lumMod val="75000"/>
                      <a:lumOff val="25000"/>
                    </a:schemeClr>
                  </a:solidFill>
                  <a:latin typeface="Arial" panose="020B0604020202020204" pitchFamily="34" charset="0"/>
                  <a:cs typeface="Arial" panose="020B0604020202020204" pitchFamily="34" charset="0"/>
                </a:rPr>
                <a:t>Log books are unorganized and not</a:t>
              </a:r>
            </a:p>
            <a:p>
              <a:pPr algn="r"/>
              <a:r>
                <a:rPr lang="en-US" sz="1600" kern="0" dirty="0">
                  <a:solidFill>
                    <a:schemeClr val="tx1">
                      <a:lumMod val="75000"/>
                      <a:lumOff val="25000"/>
                    </a:schemeClr>
                  </a:solidFill>
                  <a:latin typeface="Arial" panose="020B0604020202020204" pitchFamily="34" charset="0"/>
                  <a:cs typeface="Arial" panose="020B0604020202020204" pitchFamily="34" charset="0"/>
                </a:rPr>
                <a:t>readable making searching more complicated</a:t>
              </a:r>
              <a:r>
                <a:rPr lang="en-US" sz="1600" b="1" kern="0" dirty="0">
                  <a:solidFill>
                    <a:schemeClr val="tx1">
                      <a:lumMod val="75000"/>
                      <a:lumOff val="25000"/>
                    </a:schemeClr>
                  </a:solidFill>
                  <a:latin typeface="Arial" panose="020B0604020202020204" pitchFamily="34" charset="0"/>
                  <a:cs typeface="Arial" panose="020B0604020202020204" pitchFamily="34" charset="0"/>
                </a:rPr>
                <a:t>”</a:t>
              </a:r>
              <a:endParaRPr lang="en-US" sz="16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35" name="TextBox 134"/>
            <p:cNvSpPr txBox="1"/>
            <p:nvPr/>
          </p:nvSpPr>
          <p:spPr>
            <a:xfrm>
              <a:off x="1277702" y="1882820"/>
              <a:ext cx="3365708" cy="400110"/>
            </a:xfrm>
            <a:prstGeom prst="rect">
              <a:avLst/>
            </a:prstGeom>
            <a:noFill/>
          </p:spPr>
          <p:txBody>
            <a:bodyPr wrap="square" rtlCol="0">
              <a:spAutoFit/>
            </a:bodyPr>
            <a:lstStyle/>
            <a:p>
              <a:pPr algn="r"/>
              <a:r>
                <a:rPr lang="en-US" sz="2000" dirty="0">
                  <a:solidFill>
                    <a:schemeClr val="tx1">
                      <a:lumMod val="75000"/>
                      <a:lumOff val="25000"/>
                    </a:schemeClr>
                  </a:solidFill>
                  <a:latin typeface="Arial" panose="020B0604020202020204" pitchFamily="34" charset="0"/>
                  <a:cs typeface="Arial" panose="020B0604020202020204" pitchFamily="34" charset="0"/>
                </a:rPr>
                <a:t>Unorganized Referencing</a:t>
              </a:r>
            </a:p>
          </p:txBody>
        </p:sp>
      </p:grpSp>
      <p:grpSp>
        <p:nvGrpSpPr>
          <p:cNvPr id="25" name="Group 24">
            <a:extLst>
              <a:ext uri="{FF2B5EF4-FFF2-40B4-BE49-F238E27FC236}">
                <a16:creationId xmlns:a16="http://schemas.microsoft.com/office/drawing/2014/main" id="{49B10453-E59C-4E03-ABCD-6E640E418F18}"/>
              </a:ext>
            </a:extLst>
          </p:cNvPr>
          <p:cNvGrpSpPr/>
          <p:nvPr/>
        </p:nvGrpSpPr>
        <p:grpSpPr>
          <a:xfrm>
            <a:off x="61306" y="3068609"/>
            <a:ext cx="4132926" cy="918478"/>
            <a:chOff x="-11264" y="3068609"/>
            <a:chExt cx="4132926" cy="918478"/>
          </a:xfrm>
        </p:grpSpPr>
        <p:sp>
          <p:nvSpPr>
            <p:cNvPr id="136" name="TextBox 135"/>
            <p:cNvSpPr txBox="1"/>
            <p:nvPr/>
          </p:nvSpPr>
          <p:spPr>
            <a:xfrm>
              <a:off x="-11264" y="3402312"/>
              <a:ext cx="4132926" cy="584775"/>
            </a:xfrm>
            <a:prstGeom prst="rect">
              <a:avLst/>
            </a:prstGeom>
            <a:noFill/>
          </p:spPr>
          <p:txBody>
            <a:bodyPr wrap="none" rtlCol="0">
              <a:spAutoFit/>
            </a:bodyPr>
            <a:lstStyle/>
            <a:p>
              <a:pPr algn="r"/>
              <a:r>
                <a:rPr lang="en-US" sz="1600" b="1" kern="0" dirty="0">
                  <a:solidFill>
                    <a:schemeClr val="tx1">
                      <a:lumMod val="75000"/>
                      <a:lumOff val="25000"/>
                    </a:schemeClr>
                  </a:solidFill>
                  <a:latin typeface="Arial" panose="020B0604020202020204" pitchFamily="34" charset="0"/>
                  <a:cs typeface="Arial" panose="020B0604020202020204" pitchFamily="34" charset="0"/>
                </a:rPr>
                <a:t>“</a:t>
              </a:r>
              <a:r>
                <a:rPr lang="en-US" sz="1600" kern="0" dirty="0">
                  <a:solidFill>
                    <a:schemeClr val="tx1">
                      <a:lumMod val="75000"/>
                      <a:lumOff val="25000"/>
                    </a:schemeClr>
                  </a:solidFill>
                  <a:latin typeface="Arial" panose="020B0604020202020204" pitchFamily="34" charset="0"/>
                  <a:cs typeface="Arial" panose="020B0604020202020204" pitchFamily="34" charset="0"/>
                </a:rPr>
                <a:t>There are steps that can actually improved</a:t>
              </a:r>
            </a:p>
            <a:p>
              <a:pPr algn="r"/>
              <a:r>
                <a:rPr lang="en-US" sz="1600" kern="0" dirty="0">
                  <a:solidFill>
                    <a:schemeClr val="tx1">
                      <a:lumMod val="75000"/>
                      <a:lumOff val="25000"/>
                    </a:schemeClr>
                  </a:solidFill>
                  <a:latin typeface="Arial" panose="020B0604020202020204" pitchFamily="34" charset="0"/>
                  <a:cs typeface="Arial" panose="020B0604020202020204" pitchFamily="34" charset="0"/>
                </a:rPr>
                <a:t>And skipped to optimize the process</a:t>
              </a:r>
              <a:r>
                <a:rPr lang="en-US" sz="1600" b="1" kern="0" dirty="0">
                  <a:solidFill>
                    <a:schemeClr val="tx1">
                      <a:lumMod val="75000"/>
                      <a:lumOff val="25000"/>
                    </a:schemeClr>
                  </a:solidFill>
                  <a:latin typeface="Arial" panose="020B0604020202020204" pitchFamily="34" charset="0"/>
                  <a:cs typeface="Arial" panose="020B0604020202020204" pitchFamily="34" charset="0"/>
                </a:rPr>
                <a:t>”</a:t>
              </a:r>
              <a:endParaRPr lang="en-US" sz="16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37" name="TextBox 136"/>
            <p:cNvSpPr txBox="1"/>
            <p:nvPr/>
          </p:nvSpPr>
          <p:spPr>
            <a:xfrm>
              <a:off x="1263187" y="3068609"/>
              <a:ext cx="2849891" cy="400110"/>
            </a:xfrm>
            <a:prstGeom prst="rect">
              <a:avLst/>
            </a:prstGeom>
            <a:noFill/>
          </p:spPr>
          <p:txBody>
            <a:bodyPr wrap="square" rtlCol="0">
              <a:spAutoFit/>
            </a:bodyPr>
            <a:lstStyle/>
            <a:p>
              <a:pPr algn="r"/>
              <a:r>
                <a:rPr lang="en-US" sz="2000" dirty="0">
                  <a:solidFill>
                    <a:schemeClr val="tx1">
                      <a:lumMod val="75000"/>
                      <a:lumOff val="25000"/>
                    </a:schemeClr>
                  </a:solidFill>
                  <a:latin typeface="Arial" panose="020B0604020202020204" pitchFamily="34" charset="0"/>
                  <a:cs typeface="Arial" panose="020B0604020202020204" pitchFamily="34" charset="0"/>
                </a:rPr>
                <a:t>Lack of Improvement</a:t>
              </a:r>
            </a:p>
          </p:txBody>
        </p:sp>
      </p:grpSp>
      <p:grpSp>
        <p:nvGrpSpPr>
          <p:cNvPr id="26" name="Group 25">
            <a:extLst>
              <a:ext uri="{FF2B5EF4-FFF2-40B4-BE49-F238E27FC236}">
                <a16:creationId xmlns:a16="http://schemas.microsoft.com/office/drawing/2014/main" id="{FE53B9AD-C9FB-49D0-AA7B-D92666A635FB}"/>
              </a:ext>
            </a:extLst>
          </p:cNvPr>
          <p:cNvGrpSpPr/>
          <p:nvPr/>
        </p:nvGrpSpPr>
        <p:grpSpPr>
          <a:xfrm>
            <a:off x="7742286" y="3053680"/>
            <a:ext cx="3993401" cy="918478"/>
            <a:chOff x="7742286" y="3053680"/>
            <a:chExt cx="3993401" cy="918478"/>
          </a:xfrm>
        </p:grpSpPr>
        <p:sp>
          <p:nvSpPr>
            <p:cNvPr id="138" name="TextBox 137"/>
            <p:cNvSpPr txBox="1"/>
            <p:nvPr/>
          </p:nvSpPr>
          <p:spPr>
            <a:xfrm>
              <a:off x="7742286" y="3387383"/>
              <a:ext cx="3993401" cy="584775"/>
            </a:xfrm>
            <a:prstGeom prst="rect">
              <a:avLst/>
            </a:prstGeom>
            <a:noFill/>
          </p:spPr>
          <p:txBody>
            <a:bodyPr wrap="none" rtlCol="0">
              <a:spAutoFit/>
            </a:bodyPr>
            <a:lstStyle/>
            <a:p>
              <a:r>
                <a:rPr lang="en-US" sz="1600" kern="0" dirty="0">
                  <a:solidFill>
                    <a:schemeClr val="tx1">
                      <a:lumMod val="75000"/>
                      <a:lumOff val="25000"/>
                    </a:schemeClr>
                  </a:solidFill>
                  <a:latin typeface="Arial" panose="020B0604020202020204" pitchFamily="34" charset="0"/>
                  <a:cs typeface="Arial" panose="020B0604020202020204" pitchFamily="34" charset="0"/>
                </a:rPr>
                <a:t>“There is no actual monitoring practices in</a:t>
              </a:r>
            </a:p>
            <a:p>
              <a:r>
                <a:rPr lang="en-US" sz="1600" kern="0" dirty="0">
                  <a:solidFill>
                    <a:schemeClr val="tx1">
                      <a:lumMod val="75000"/>
                      <a:lumOff val="25000"/>
                    </a:schemeClr>
                  </a:solidFill>
                  <a:latin typeface="Arial" panose="020B0604020202020204" pitchFamily="34" charset="0"/>
                  <a:cs typeface="Arial" panose="020B0604020202020204" pitchFamily="34" charset="0"/>
                </a:rPr>
                <a:t>the office”</a:t>
              </a:r>
              <a:endParaRPr lang="en-US" sz="1600"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39" name="TextBox 138"/>
            <p:cNvSpPr txBox="1"/>
            <p:nvPr/>
          </p:nvSpPr>
          <p:spPr>
            <a:xfrm>
              <a:off x="7742286" y="3053680"/>
              <a:ext cx="2849891" cy="400110"/>
            </a:xfrm>
            <a:prstGeom prst="rect">
              <a:avLst/>
            </a:prstGeom>
            <a:noFill/>
          </p:spPr>
          <p:txBody>
            <a:bodyPr wrap="square" rtlCol="0">
              <a:spAutoFit/>
            </a:bodyPr>
            <a:lstStyle/>
            <a:p>
              <a:r>
                <a:rPr lang="en-US" sz="2000" dirty="0">
                  <a:solidFill>
                    <a:schemeClr val="tx1">
                      <a:lumMod val="75000"/>
                      <a:lumOff val="25000"/>
                    </a:schemeClr>
                  </a:solidFill>
                  <a:latin typeface="Arial" panose="020B0604020202020204" pitchFamily="34" charset="0"/>
                  <a:cs typeface="Arial" panose="020B0604020202020204" pitchFamily="34" charset="0"/>
                </a:rPr>
                <a:t>Unmonitored Projects</a:t>
              </a:r>
            </a:p>
          </p:txBody>
        </p:sp>
      </p:grpSp>
      <p:grpSp>
        <p:nvGrpSpPr>
          <p:cNvPr id="33" name="Group 32">
            <a:extLst>
              <a:ext uri="{FF2B5EF4-FFF2-40B4-BE49-F238E27FC236}">
                <a16:creationId xmlns:a16="http://schemas.microsoft.com/office/drawing/2014/main" id="{508EA628-4CB7-4671-AFF6-CB96167EAD0C}"/>
              </a:ext>
            </a:extLst>
          </p:cNvPr>
          <p:cNvGrpSpPr/>
          <p:nvPr/>
        </p:nvGrpSpPr>
        <p:grpSpPr>
          <a:xfrm>
            <a:off x="8100702" y="4432762"/>
            <a:ext cx="3934854" cy="1193867"/>
            <a:chOff x="8202300" y="4489922"/>
            <a:chExt cx="3934854" cy="1004213"/>
          </a:xfrm>
        </p:grpSpPr>
        <p:sp>
          <p:nvSpPr>
            <p:cNvPr id="140" name="TextBox 139"/>
            <p:cNvSpPr txBox="1"/>
            <p:nvPr/>
          </p:nvSpPr>
          <p:spPr>
            <a:xfrm>
              <a:off x="8257566" y="4795148"/>
              <a:ext cx="3879588" cy="698987"/>
            </a:xfrm>
            <a:prstGeom prst="rect">
              <a:avLst/>
            </a:prstGeom>
            <a:noFill/>
          </p:spPr>
          <p:txBody>
            <a:bodyPr wrap="none" rtlCol="0">
              <a:spAutoFit/>
            </a:bodyPr>
            <a:lstStyle/>
            <a:p>
              <a:r>
                <a:rPr lang="en-US" sz="1600" b="1" kern="0" dirty="0">
                  <a:solidFill>
                    <a:schemeClr val="tx1">
                      <a:lumMod val="75000"/>
                      <a:lumOff val="25000"/>
                    </a:schemeClr>
                  </a:solidFill>
                  <a:latin typeface="Arial" panose="020B0604020202020204" pitchFamily="34" charset="0"/>
                  <a:cs typeface="Arial" panose="020B0604020202020204" pitchFamily="34" charset="0"/>
                </a:rPr>
                <a:t>“</a:t>
              </a:r>
              <a:r>
                <a:rPr lang="en-US" sz="1600" kern="0" dirty="0">
                  <a:solidFill>
                    <a:schemeClr val="tx1">
                      <a:lumMod val="75000"/>
                      <a:lumOff val="25000"/>
                    </a:schemeClr>
                  </a:solidFill>
                  <a:latin typeface="Arial" panose="020B0604020202020204" pitchFamily="34" charset="0"/>
                  <a:cs typeface="Arial" panose="020B0604020202020204" pitchFamily="34" charset="0"/>
                </a:rPr>
                <a:t>Due to massive amount of documents</a:t>
              </a:r>
              <a:endParaRPr lang="en-US" sz="1600" dirty="0">
                <a:solidFill>
                  <a:schemeClr val="tx1">
                    <a:lumMod val="75000"/>
                    <a:lumOff val="25000"/>
                  </a:schemeClr>
                </a:solidFill>
                <a:latin typeface="Arial" panose="020B0604020202020204" pitchFamily="34" charset="0"/>
                <a:cs typeface="Arial" panose="020B0604020202020204" pitchFamily="34" charset="0"/>
              </a:endParaRPr>
            </a:p>
            <a:p>
              <a:r>
                <a:rPr lang="en-US" sz="1600" dirty="0">
                  <a:solidFill>
                    <a:schemeClr val="tx1">
                      <a:lumMod val="75000"/>
                      <a:lumOff val="25000"/>
                    </a:schemeClr>
                  </a:solidFill>
                  <a:latin typeface="Arial" panose="020B0604020202020204" pitchFamily="34" charset="0"/>
                  <a:cs typeface="Arial" panose="020B0604020202020204" pitchFamily="34" charset="0"/>
                </a:rPr>
                <a:t>And unavailable signatories, delay in</a:t>
              </a:r>
            </a:p>
            <a:p>
              <a:r>
                <a:rPr lang="en-US" sz="1600" dirty="0">
                  <a:solidFill>
                    <a:schemeClr val="tx1">
                      <a:lumMod val="75000"/>
                      <a:lumOff val="25000"/>
                    </a:schemeClr>
                  </a:solidFill>
                  <a:latin typeface="Arial" panose="020B0604020202020204" pitchFamily="34" charset="0"/>
                  <a:cs typeface="Arial" panose="020B0604020202020204" pitchFamily="34" charset="0"/>
                </a:rPr>
                <a:t>document transmittal is likely to happen</a:t>
              </a:r>
              <a:r>
                <a:rPr lang="en-US" sz="1600" b="1" dirty="0">
                  <a:solidFill>
                    <a:schemeClr val="tx1">
                      <a:lumMod val="75000"/>
                      <a:lumOff val="25000"/>
                    </a:schemeClr>
                  </a:solidFill>
                  <a:latin typeface="Arial" panose="020B0604020202020204" pitchFamily="34" charset="0"/>
                  <a:cs typeface="Arial" panose="020B0604020202020204" pitchFamily="34" charset="0"/>
                </a:rPr>
                <a:t>”</a:t>
              </a:r>
            </a:p>
          </p:txBody>
        </p:sp>
        <p:sp>
          <p:nvSpPr>
            <p:cNvPr id="141" name="TextBox 140"/>
            <p:cNvSpPr txBox="1"/>
            <p:nvPr/>
          </p:nvSpPr>
          <p:spPr>
            <a:xfrm>
              <a:off x="8202300" y="4489922"/>
              <a:ext cx="3485990" cy="336550"/>
            </a:xfrm>
            <a:prstGeom prst="rect">
              <a:avLst/>
            </a:prstGeom>
            <a:noFill/>
          </p:spPr>
          <p:txBody>
            <a:bodyPr wrap="square" rtlCol="0">
              <a:spAutoFit/>
            </a:bodyPr>
            <a:lstStyle/>
            <a:p>
              <a:r>
                <a:rPr lang="en-US" sz="2000" dirty="0">
                  <a:solidFill>
                    <a:schemeClr val="tx1">
                      <a:lumMod val="75000"/>
                      <a:lumOff val="25000"/>
                    </a:schemeClr>
                  </a:solidFill>
                  <a:latin typeface="Arial" panose="020B0604020202020204" pitchFamily="34" charset="0"/>
                  <a:cs typeface="Arial" panose="020B0604020202020204" pitchFamily="34" charset="0"/>
                </a:rPr>
                <a:t>Delay in transmittals</a:t>
              </a:r>
            </a:p>
          </p:txBody>
        </p:sp>
      </p:grpSp>
      <p:grpSp>
        <p:nvGrpSpPr>
          <p:cNvPr id="34" name="Group 33">
            <a:extLst>
              <a:ext uri="{FF2B5EF4-FFF2-40B4-BE49-F238E27FC236}">
                <a16:creationId xmlns:a16="http://schemas.microsoft.com/office/drawing/2014/main" id="{456479AE-FFD1-471C-AD18-B35413CE1BA5}"/>
              </a:ext>
            </a:extLst>
          </p:cNvPr>
          <p:cNvGrpSpPr/>
          <p:nvPr/>
        </p:nvGrpSpPr>
        <p:grpSpPr>
          <a:xfrm>
            <a:off x="137943" y="4427131"/>
            <a:ext cx="3752950" cy="1164700"/>
            <a:chOff x="695598" y="4514215"/>
            <a:chExt cx="3180780" cy="1164700"/>
          </a:xfrm>
        </p:grpSpPr>
        <p:sp>
          <p:nvSpPr>
            <p:cNvPr id="142" name="TextBox 141"/>
            <p:cNvSpPr txBox="1"/>
            <p:nvPr/>
          </p:nvSpPr>
          <p:spPr>
            <a:xfrm>
              <a:off x="695598" y="4847918"/>
              <a:ext cx="3180780" cy="830997"/>
            </a:xfrm>
            <a:prstGeom prst="rect">
              <a:avLst/>
            </a:prstGeom>
            <a:noFill/>
          </p:spPr>
          <p:txBody>
            <a:bodyPr wrap="none" rtlCol="0">
              <a:spAutoFit/>
            </a:bodyPr>
            <a:lstStyle/>
            <a:p>
              <a:pPr algn="r"/>
              <a:r>
                <a:rPr lang="en-US" sz="1600" b="1" kern="0" dirty="0">
                  <a:solidFill>
                    <a:schemeClr val="tx1">
                      <a:lumMod val="75000"/>
                      <a:lumOff val="25000"/>
                    </a:schemeClr>
                  </a:solidFill>
                  <a:latin typeface="Arial" panose="020B0604020202020204" pitchFamily="34" charset="0"/>
                  <a:cs typeface="Arial" panose="020B0604020202020204" pitchFamily="34" charset="0"/>
                </a:rPr>
                <a:t>“</a:t>
              </a:r>
              <a:r>
                <a:rPr lang="en-US" sz="1600" kern="0" dirty="0">
                  <a:solidFill>
                    <a:schemeClr val="tx1">
                      <a:lumMod val="75000"/>
                      <a:lumOff val="25000"/>
                    </a:schemeClr>
                  </a:solidFill>
                  <a:latin typeface="Arial" panose="020B0604020202020204" pitchFamily="34" charset="0"/>
                  <a:cs typeface="Arial" panose="020B0604020202020204" pitchFamily="34" charset="0"/>
                </a:rPr>
                <a:t>A lot of time being wasted because of </a:t>
              </a:r>
            </a:p>
            <a:p>
              <a:pPr algn="r"/>
              <a:r>
                <a:rPr lang="en-US" sz="1600" kern="0" dirty="0">
                  <a:solidFill>
                    <a:schemeClr val="tx1">
                      <a:lumMod val="75000"/>
                      <a:lumOff val="25000"/>
                    </a:schemeClr>
                  </a:solidFill>
                  <a:latin typeface="Arial" panose="020B0604020202020204" pitchFamily="34" charset="0"/>
                  <a:cs typeface="Arial" panose="020B0604020202020204" pitchFamily="34" charset="0"/>
                </a:rPr>
                <a:t>incorrect inputs and lack of Knowledge </a:t>
              </a:r>
            </a:p>
            <a:p>
              <a:pPr algn="r"/>
              <a:r>
                <a:rPr lang="en-US" sz="1600" kern="0" dirty="0">
                  <a:solidFill>
                    <a:schemeClr val="tx1">
                      <a:lumMod val="75000"/>
                      <a:lumOff val="25000"/>
                    </a:schemeClr>
                  </a:solidFill>
                  <a:latin typeface="Arial" panose="020B0604020202020204" pitchFamily="34" charset="0"/>
                  <a:cs typeface="Arial" panose="020B0604020202020204" pitchFamily="34" charset="0"/>
                </a:rPr>
                <a:t>of what to include and not to include</a:t>
              </a:r>
              <a:r>
                <a:rPr lang="en-US" sz="1600" b="1" kern="0" dirty="0">
                  <a:solidFill>
                    <a:schemeClr val="tx1">
                      <a:lumMod val="75000"/>
                      <a:lumOff val="25000"/>
                    </a:schemeClr>
                  </a:solidFill>
                  <a:latin typeface="Arial" panose="020B0604020202020204" pitchFamily="34" charset="0"/>
                  <a:cs typeface="Arial" panose="020B0604020202020204" pitchFamily="34" charset="0"/>
                </a:rPr>
                <a:t>”</a:t>
              </a:r>
              <a:endParaRPr lang="en-US" sz="1600" b="1" dirty="0">
                <a:solidFill>
                  <a:schemeClr val="tx1">
                    <a:lumMod val="75000"/>
                    <a:lumOff val="25000"/>
                  </a:schemeClr>
                </a:solidFill>
                <a:latin typeface="Arial" panose="020B0604020202020204" pitchFamily="34" charset="0"/>
                <a:cs typeface="Arial" panose="020B0604020202020204" pitchFamily="34" charset="0"/>
              </a:endParaRPr>
            </a:p>
          </p:txBody>
        </p:sp>
        <p:sp>
          <p:nvSpPr>
            <p:cNvPr id="143" name="TextBox 142"/>
            <p:cNvSpPr txBox="1"/>
            <p:nvPr/>
          </p:nvSpPr>
          <p:spPr>
            <a:xfrm>
              <a:off x="1017903" y="4514215"/>
              <a:ext cx="2849891" cy="400110"/>
            </a:xfrm>
            <a:prstGeom prst="rect">
              <a:avLst/>
            </a:prstGeom>
            <a:noFill/>
          </p:spPr>
          <p:txBody>
            <a:bodyPr wrap="square" rtlCol="0">
              <a:spAutoFit/>
            </a:bodyPr>
            <a:lstStyle/>
            <a:p>
              <a:pPr algn="r"/>
              <a:r>
                <a:rPr lang="en-US" sz="2000" dirty="0">
                  <a:solidFill>
                    <a:schemeClr val="tx1">
                      <a:lumMod val="75000"/>
                      <a:lumOff val="25000"/>
                    </a:schemeClr>
                  </a:solidFill>
                  <a:latin typeface="Arial" panose="020B0604020202020204" pitchFamily="34" charset="0"/>
                  <a:cs typeface="Arial" panose="020B0604020202020204" pitchFamily="34" charset="0"/>
                </a:rPr>
                <a:t>Faulty Submissions</a:t>
              </a:r>
            </a:p>
          </p:txBody>
        </p:sp>
      </p:grpSp>
      <p:pic>
        <p:nvPicPr>
          <p:cNvPr id="19" name="Picture 18">
            <a:extLst>
              <a:ext uri="{FF2B5EF4-FFF2-40B4-BE49-F238E27FC236}">
                <a16:creationId xmlns:a16="http://schemas.microsoft.com/office/drawing/2014/main" id="{178EF60E-58B3-4D60-8FC8-28F7B0832A2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5092221" y="1967765"/>
            <a:ext cx="631013" cy="631013"/>
          </a:xfrm>
          <a:prstGeom prst="rect">
            <a:avLst/>
          </a:prstGeom>
        </p:spPr>
      </p:pic>
      <p:pic>
        <p:nvPicPr>
          <p:cNvPr id="23" name="Picture 22">
            <a:extLst>
              <a:ext uri="{FF2B5EF4-FFF2-40B4-BE49-F238E27FC236}">
                <a16:creationId xmlns:a16="http://schemas.microsoft.com/office/drawing/2014/main" id="{6281412B-BEC7-48CE-83DE-65F904F10056}"/>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304511" y="1960327"/>
            <a:ext cx="641240" cy="641240"/>
          </a:xfrm>
          <a:prstGeom prst="rect">
            <a:avLst/>
          </a:prstGeom>
        </p:spPr>
      </p:pic>
      <p:pic>
        <p:nvPicPr>
          <p:cNvPr id="28" name="Picture 27">
            <a:extLst>
              <a:ext uri="{FF2B5EF4-FFF2-40B4-BE49-F238E27FC236}">
                <a16:creationId xmlns:a16="http://schemas.microsoft.com/office/drawing/2014/main" id="{A88886B0-0638-4773-8EDB-52E19B8F89B4}"/>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6204759" y="3007938"/>
            <a:ext cx="1153672" cy="1153672"/>
          </a:xfrm>
          <a:prstGeom prst="rect">
            <a:avLst/>
          </a:prstGeom>
        </p:spPr>
      </p:pic>
      <p:pic>
        <p:nvPicPr>
          <p:cNvPr id="30" name="Picture 29">
            <a:extLst>
              <a:ext uri="{FF2B5EF4-FFF2-40B4-BE49-F238E27FC236}">
                <a16:creationId xmlns:a16="http://schemas.microsoft.com/office/drawing/2014/main" id="{8E9CF5BA-FF9D-411B-B1F8-56515CE6DB91}"/>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4642385" y="2962536"/>
            <a:ext cx="1081897" cy="1081897"/>
          </a:xfrm>
          <a:prstGeom prst="rect">
            <a:avLst/>
          </a:prstGeom>
        </p:spPr>
      </p:pic>
      <p:pic>
        <p:nvPicPr>
          <p:cNvPr id="32" name="Picture 31">
            <a:extLst>
              <a:ext uri="{FF2B5EF4-FFF2-40B4-BE49-F238E27FC236}">
                <a16:creationId xmlns:a16="http://schemas.microsoft.com/office/drawing/2014/main" id="{8C8E7BED-FB33-45B0-8019-F2F7394DA5F6}"/>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4450156" y="4301227"/>
            <a:ext cx="1187327" cy="1233160"/>
          </a:xfrm>
          <a:prstGeom prst="rect">
            <a:avLst/>
          </a:prstGeom>
        </p:spPr>
      </p:pic>
      <p:pic>
        <p:nvPicPr>
          <p:cNvPr id="36" name="Picture 35">
            <a:extLst>
              <a:ext uri="{FF2B5EF4-FFF2-40B4-BE49-F238E27FC236}">
                <a16:creationId xmlns:a16="http://schemas.microsoft.com/office/drawing/2014/main" id="{E875F265-CDB8-4C99-8859-CE1C5D9C2270}"/>
              </a:ext>
            </a:extLst>
          </p:cNvPr>
          <p:cNvPicPr>
            <a:picLocks noChangeAspect="1"/>
          </p:cNvPicPr>
          <p:nvPr/>
        </p:nvPicPr>
        <p:blipFill>
          <a:blip r:embed="rId8" cstate="print">
            <a:extLst>
              <a:ext uri="{28A0092B-C50C-407E-A947-70E740481C1C}">
                <a14:useLocalDpi xmlns:a14="http://schemas.microsoft.com/office/drawing/2010/main" val="0"/>
              </a:ext>
            </a:extLst>
          </a:blip>
          <a:stretch>
            <a:fillRect/>
          </a:stretch>
        </p:blipFill>
        <p:spPr>
          <a:xfrm>
            <a:off x="6400183" y="4364037"/>
            <a:ext cx="1206960" cy="1206960"/>
          </a:xfrm>
          <a:prstGeom prst="rect">
            <a:avLst/>
          </a:prstGeom>
        </p:spPr>
      </p:pic>
    </p:spTree>
    <p:extLst>
      <p:ext uri="{BB962C8B-B14F-4D97-AF65-F5344CB8AC3E}">
        <p14:creationId xmlns:p14="http://schemas.microsoft.com/office/powerpoint/2010/main" val="1389149545"/>
      </p:ext>
    </p:extLst>
  </p:cSld>
  <p:clrMapOvr>
    <a:masterClrMapping/>
  </p:clrMapOvr>
  <mc:AlternateContent xmlns:mc="http://schemas.openxmlformats.org/markup-compatibility/2006" xmlns:p14="http://schemas.microsoft.com/office/powerpoint/2010/main">
    <mc:Choice Requires="p14">
      <p:transition spd="slow" p14:dur="900">
        <p14:warp dir="in"/>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0" presetClass="entr" presetSubtype="0" decel="10000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strVal val="#ppt_w+.3"/>
                                          </p:val>
                                        </p:tav>
                                        <p:tav tm="100000">
                                          <p:val>
                                            <p:strVal val="#ppt_w"/>
                                          </p:val>
                                        </p:tav>
                                      </p:tavLst>
                                    </p:anim>
                                    <p:anim calcmode="lin" valueType="num">
                                      <p:cBhvr>
                                        <p:cTn id="8" dur="1000" fill="hold"/>
                                        <p:tgtEl>
                                          <p:spTgt spid="4"/>
                                        </p:tgtEl>
                                        <p:attrNameLst>
                                          <p:attrName>ppt_h</p:attrName>
                                        </p:attrNameLst>
                                      </p:cBhvr>
                                      <p:tavLst>
                                        <p:tav tm="0">
                                          <p:val>
                                            <p:strVal val="#ppt_h"/>
                                          </p:val>
                                        </p:tav>
                                        <p:tav tm="100000">
                                          <p:val>
                                            <p:strVal val="#ppt_h"/>
                                          </p:val>
                                        </p:tav>
                                      </p:tavLst>
                                    </p:anim>
                                    <p:animEffect transition="in" filter="fade">
                                      <p:cBhvr>
                                        <p:cTn id="9" dur="1000"/>
                                        <p:tgtEl>
                                          <p:spTgt spid="4"/>
                                        </p:tgtEl>
                                      </p:cBhvr>
                                    </p:animEffect>
                                  </p:childTnLst>
                                </p:cTn>
                              </p:par>
                            </p:childTnLst>
                          </p:cTn>
                        </p:par>
                        <p:par>
                          <p:cTn id="10" fill="hold">
                            <p:stCondLst>
                              <p:cond delay="1000"/>
                            </p:stCondLst>
                            <p:childTnLst>
                              <p:par>
                                <p:cTn id="11" presetID="53" presetClass="entr" presetSubtype="16" fill="hold" grpId="0" nodeType="afterEffect">
                                  <p:stCondLst>
                                    <p:cond delay="0"/>
                                  </p:stCondLst>
                                  <p:childTnLst>
                                    <p:set>
                                      <p:cBhvr>
                                        <p:cTn id="12" dur="1" fill="hold">
                                          <p:stCondLst>
                                            <p:cond delay="0"/>
                                          </p:stCondLst>
                                        </p:cTn>
                                        <p:tgtEl>
                                          <p:spTgt spid="9"/>
                                        </p:tgtEl>
                                        <p:attrNameLst>
                                          <p:attrName>style.visibility</p:attrName>
                                        </p:attrNameLst>
                                      </p:cBhvr>
                                      <p:to>
                                        <p:strVal val="visible"/>
                                      </p:to>
                                    </p:set>
                                    <p:anim calcmode="lin" valueType="num">
                                      <p:cBhvr>
                                        <p:cTn id="13" dur="500" fill="hold"/>
                                        <p:tgtEl>
                                          <p:spTgt spid="9"/>
                                        </p:tgtEl>
                                        <p:attrNameLst>
                                          <p:attrName>ppt_w</p:attrName>
                                        </p:attrNameLst>
                                      </p:cBhvr>
                                      <p:tavLst>
                                        <p:tav tm="0">
                                          <p:val>
                                            <p:fltVal val="0"/>
                                          </p:val>
                                        </p:tav>
                                        <p:tav tm="100000">
                                          <p:val>
                                            <p:strVal val="#ppt_w"/>
                                          </p:val>
                                        </p:tav>
                                      </p:tavLst>
                                    </p:anim>
                                    <p:anim calcmode="lin" valueType="num">
                                      <p:cBhvr>
                                        <p:cTn id="14" dur="500" fill="hold"/>
                                        <p:tgtEl>
                                          <p:spTgt spid="9"/>
                                        </p:tgtEl>
                                        <p:attrNameLst>
                                          <p:attrName>ppt_h</p:attrName>
                                        </p:attrNameLst>
                                      </p:cBhvr>
                                      <p:tavLst>
                                        <p:tav tm="0">
                                          <p:val>
                                            <p:fltVal val="0"/>
                                          </p:val>
                                        </p:tav>
                                        <p:tav tm="100000">
                                          <p:val>
                                            <p:strVal val="#ppt_h"/>
                                          </p:val>
                                        </p:tav>
                                      </p:tavLst>
                                    </p:anim>
                                    <p:animEffect transition="in" filter="fade">
                                      <p:cBhvr>
                                        <p:cTn id="15" dur="500"/>
                                        <p:tgtEl>
                                          <p:spTgt spid="9"/>
                                        </p:tgtEl>
                                      </p:cBhvr>
                                    </p:animEffect>
                                  </p:childTnLst>
                                </p:cTn>
                              </p:par>
                              <p:par>
                                <p:cTn id="16" presetID="53" presetClass="entr" presetSubtype="16" fill="hold" nodeType="withEffect">
                                  <p:stCondLst>
                                    <p:cond delay="0"/>
                                  </p:stCondLst>
                                  <p:childTnLst>
                                    <p:set>
                                      <p:cBhvr>
                                        <p:cTn id="17" dur="1" fill="hold">
                                          <p:stCondLst>
                                            <p:cond delay="0"/>
                                          </p:stCondLst>
                                        </p:cTn>
                                        <p:tgtEl>
                                          <p:spTgt spid="23"/>
                                        </p:tgtEl>
                                        <p:attrNameLst>
                                          <p:attrName>style.visibility</p:attrName>
                                        </p:attrNameLst>
                                      </p:cBhvr>
                                      <p:to>
                                        <p:strVal val="visible"/>
                                      </p:to>
                                    </p:set>
                                    <p:anim calcmode="lin" valueType="num">
                                      <p:cBhvr>
                                        <p:cTn id="18" dur="500" fill="hold"/>
                                        <p:tgtEl>
                                          <p:spTgt spid="23"/>
                                        </p:tgtEl>
                                        <p:attrNameLst>
                                          <p:attrName>ppt_w</p:attrName>
                                        </p:attrNameLst>
                                      </p:cBhvr>
                                      <p:tavLst>
                                        <p:tav tm="0">
                                          <p:val>
                                            <p:fltVal val="0"/>
                                          </p:val>
                                        </p:tav>
                                        <p:tav tm="100000">
                                          <p:val>
                                            <p:strVal val="#ppt_w"/>
                                          </p:val>
                                        </p:tav>
                                      </p:tavLst>
                                    </p:anim>
                                    <p:anim calcmode="lin" valueType="num">
                                      <p:cBhvr>
                                        <p:cTn id="19" dur="500" fill="hold"/>
                                        <p:tgtEl>
                                          <p:spTgt spid="23"/>
                                        </p:tgtEl>
                                        <p:attrNameLst>
                                          <p:attrName>ppt_h</p:attrName>
                                        </p:attrNameLst>
                                      </p:cBhvr>
                                      <p:tavLst>
                                        <p:tav tm="0">
                                          <p:val>
                                            <p:fltVal val="0"/>
                                          </p:val>
                                        </p:tav>
                                        <p:tav tm="100000">
                                          <p:val>
                                            <p:strVal val="#ppt_h"/>
                                          </p:val>
                                        </p:tav>
                                      </p:tavLst>
                                    </p:anim>
                                    <p:animEffect transition="in" filter="fade">
                                      <p:cBhvr>
                                        <p:cTn id="20" dur="500"/>
                                        <p:tgtEl>
                                          <p:spTgt spid="23"/>
                                        </p:tgtEl>
                                      </p:cBhvr>
                                    </p:animEffect>
                                  </p:childTnLst>
                                </p:cTn>
                              </p:par>
                            </p:childTnLst>
                          </p:cTn>
                        </p:par>
                        <p:par>
                          <p:cTn id="21" fill="hold">
                            <p:stCondLst>
                              <p:cond delay="1500"/>
                            </p:stCondLst>
                            <p:childTnLst>
                              <p:par>
                                <p:cTn id="22" presetID="22" presetClass="entr" presetSubtype="8" fill="hold" nodeType="after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wipe(left)">
                                      <p:cBhvr>
                                        <p:cTn id="24" dur="1000"/>
                                        <p:tgtEl>
                                          <p:spTgt spid="12"/>
                                        </p:tgtEl>
                                      </p:cBhvr>
                                    </p:animEffect>
                                  </p:childTnLst>
                                </p:cTn>
                              </p:par>
                            </p:childTnLst>
                          </p:cTn>
                        </p:par>
                      </p:childTnLst>
                    </p:cTn>
                  </p:par>
                  <p:par>
                    <p:cTn id="25" fill="hold">
                      <p:stCondLst>
                        <p:cond delay="indefinite"/>
                      </p:stCondLst>
                      <p:childTnLst>
                        <p:par>
                          <p:cTn id="26" fill="hold">
                            <p:stCondLst>
                              <p:cond delay="0"/>
                            </p:stCondLst>
                            <p:childTnLst>
                              <p:par>
                                <p:cTn id="27" presetID="53" presetClass="entr" presetSubtype="16" fill="hold" grpId="0" nodeType="clickEffect">
                                  <p:stCondLst>
                                    <p:cond delay="0"/>
                                  </p:stCondLst>
                                  <p:childTnLst>
                                    <p:set>
                                      <p:cBhvr>
                                        <p:cTn id="28" dur="1" fill="hold">
                                          <p:stCondLst>
                                            <p:cond delay="0"/>
                                          </p:stCondLst>
                                        </p:cTn>
                                        <p:tgtEl>
                                          <p:spTgt spid="10"/>
                                        </p:tgtEl>
                                        <p:attrNameLst>
                                          <p:attrName>style.visibility</p:attrName>
                                        </p:attrNameLst>
                                      </p:cBhvr>
                                      <p:to>
                                        <p:strVal val="visible"/>
                                      </p:to>
                                    </p:set>
                                    <p:anim calcmode="lin" valueType="num">
                                      <p:cBhvr>
                                        <p:cTn id="29" dur="500" fill="hold"/>
                                        <p:tgtEl>
                                          <p:spTgt spid="10"/>
                                        </p:tgtEl>
                                        <p:attrNameLst>
                                          <p:attrName>ppt_w</p:attrName>
                                        </p:attrNameLst>
                                      </p:cBhvr>
                                      <p:tavLst>
                                        <p:tav tm="0">
                                          <p:val>
                                            <p:fltVal val="0"/>
                                          </p:val>
                                        </p:tav>
                                        <p:tav tm="100000">
                                          <p:val>
                                            <p:strVal val="#ppt_w"/>
                                          </p:val>
                                        </p:tav>
                                      </p:tavLst>
                                    </p:anim>
                                    <p:anim calcmode="lin" valueType="num">
                                      <p:cBhvr>
                                        <p:cTn id="30" dur="500" fill="hold"/>
                                        <p:tgtEl>
                                          <p:spTgt spid="10"/>
                                        </p:tgtEl>
                                        <p:attrNameLst>
                                          <p:attrName>ppt_h</p:attrName>
                                        </p:attrNameLst>
                                      </p:cBhvr>
                                      <p:tavLst>
                                        <p:tav tm="0">
                                          <p:val>
                                            <p:fltVal val="0"/>
                                          </p:val>
                                        </p:tav>
                                        <p:tav tm="100000">
                                          <p:val>
                                            <p:strVal val="#ppt_h"/>
                                          </p:val>
                                        </p:tav>
                                      </p:tavLst>
                                    </p:anim>
                                    <p:animEffect transition="in" filter="fade">
                                      <p:cBhvr>
                                        <p:cTn id="31" dur="500"/>
                                        <p:tgtEl>
                                          <p:spTgt spid="10"/>
                                        </p:tgtEl>
                                      </p:cBhvr>
                                    </p:animEffect>
                                  </p:childTnLst>
                                </p:cTn>
                              </p:par>
                              <p:par>
                                <p:cTn id="32" presetID="53" presetClass="entr" presetSubtype="16" fill="hold" nodeType="withEffect">
                                  <p:stCondLst>
                                    <p:cond delay="0"/>
                                  </p:stCondLst>
                                  <p:childTnLst>
                                    <p:set>
                                      <p:cBhvr>
                                        <p:cTn id="33" dur="1" fill="hold">
                                          <p:stCondLst>
                                            <p:cond delay="0"/>
                                          </p:stCondLst>
                                        </p:cTn>
                                        <p:tgtEl>
                                          <p:spTgt spid="19"/>
                                        </p:tgtEl>
                                        <p:attrNameLst>
                                          <p:attrName>style.visibility</p:attrName>
                                        </p:attrNameLst>
                                      </p:cBhvr>
                                      <p:to>
                                        <p:strVal val="visible"/>
                                      </p:to>
                                    </p:set>
                                    <p:anim calcmode="lin" valueType="num">
                                      <p:cBhvr>
                                        <p:cTn id="34" dur="500" fill="hold"/>
                                        <p:tgtEl>
                                          <p:spTgt spid="19"/>
                                        </p:tgtEl>
                                        <p:attrNameLst>
                                          <p:attrName>ppt_w</p:attrName>
                                        </p:attrNameLst>
                                      </p:cBhvr>
                                      <p:tavLst>
                                        <p:tav tm="0">
                                          <p:val>
                                            <p:fltVal val="0"/>
                                          </p:val>
                                        </p:tav>
                                        <p:tav tm="100000">
                                          <p:val>
                                            <p:strVal val="#ppt_w"/>
                                          </p:val>
                                        </p:tav>
                                      </p:tavLst>
                                    </p:anim>
                                    <p:anim calcmode="lin" valueType="num">
                                      <p:cBhvr>
                                        <p:cTn id="35" dur="500" fill="hold"/>
                                        <p:tgtEl>
                                          <p:spTgt spid="19"/>
                                        </p:tgtEl>
                                        <p:attrNameLst>
                                          <p:attrName>ppt_h</p:attrName>
                                        </p:attrNameLst>
                                      </p:cBhvr>
                                      <p:tavLst>
                                        <p:tav tm="0">
                                          <p:val>
                                            <p:fltVal val="0"/>
                                          </p:val>
                                        </p:tav>
                                        <p:tav tm="100000">
                                          <p:val>
                                            <p:strVal val="#ppt_h"/>
                                          </p:val>
                                        </p:tav>
                                      </p:tavLst>
                                    </p:anim>
                                    <p:animEffect transition="in" filter="fade">
                                      <p:cBhvr>
                                        <p:cTn id="36" dur="500"/>
                                        <p:tgtEl>
                                          <p:spTgt spid="19"/>
                                        </p:tgtEl>
                                      </p:cBhvr>
                                    </p:animEffect>
                                  </p:childTnLst>
                                </p:cTn>
                              </p:par>
                            </p:childTnLst>
                          </p:cTn>
                        </p:par>
                        <p:par>
                          <p:cTn id="37" fill="hold">
                            <p:stCondLst>
                              <p:cond delay="500"/>
                            </p:stCondLst>
                            <p:childTnLst>
                              <p:par>
                                <p:cTn id="38" presetID="22" presetClass="entr" presetSubtype="2" fill="hold" nodeType="afterEffect">
                                  <p:stCondLst>
                                    <p:cond delay="0"/>
                                  </p:stCondLst>
                                  <p:childTnLst>
                                    <p:set>
                                      <p:cBhvr>
                                        <p:cTn id="39" dur="1" fill="hold">
                                          <p:stCondLst>
                                            <p:cond delay="0"/>
                                          </p:stCondLst>
                                        </p:cTn>
                                        <p:tgtEl>
                                          <p:spTgt spid="24"/>
                                        </p:tgtEl>
                                        <p:attrNameLst>
                                          <p:attrName>style.visibility</p:attrName>
                                        </p:attrNameLst>
                                      </p:cBhvr>
                                      <p:to>
                                        <p:strVal val="visible"/>
                                      </p:to>
                                    </p:set>
                                    <p:animEffect transition="in" filter="wipe(right)">
                                      <p:cBhvr>
                                        <p:cTn id="40" dur="1000"/>
                                        <p:tgtEl>
                                          <p:spTgt spid="24"/>
                                        </p:tgtEl>
                                      </p:cBhvr>
                                    </p:animEffect>
                                  </p:childTnLst>
                                </p:cTn>
                              </p:par>
                            </p:childTnLst>
                          </p:cTn>
                        </p:par>
                      </p:childTnLst>
                    </p:cTn>
                  </p:par>
                  <p:par>
                    <p:cTn id="41" fill="hold">
                      <p:stCondLst>
                        <p:cond delay="indefinite"/>
                      </p:stCondLst>
                      <p:childTnLst>
                        <p:par>
                          <p:cTn id="42" fill="hold">
                            <p:stCondLst>
                              <p:cond delay="0"/>
                            </p:stCondLst>
                            <p:childTnLst>
                              <p:par>
                                <p:cTn id="43" presetID="53" presetClass="entr" presetSubtype="16" fill="hold" grpId="0" nodeType="clickEffect">
                                  <p:stCondLst>
                                    <p:cond delay="0"/>
                                  </p:stCondLst>
                                  <p:childTnLst>
                                    <p:set>
                                      <p:cBhvr>
                                        <p:cTn id="44" dur="1" fill="hold">
                                          <p:stCondLst>
                                            <p:cond delay="0"/>
                                          </p:stCondLst>
                                        </p:cTn>
                                        <p:tgtEl>
                                          <p:spTgt spid="7"/>
                                        </p:tgtEl>
                                        <p:attrNameLst>
                                          <p:attrName>style.visibility</p:attrName>
                                        </p:attrNameLst>
                                      </p:cBhvr>
                                      <p:to>
                                        <p:strVal val="visible"/>
                                      </p:to>
                                    </p:set>
                                    <p:anim calcmode="lin" valueType="num">
                                      <p:cBhvr>
                                        <p:cTn id="45" dur="500" fill="hold"/>
                                        <p:tgtEl>
                                          <p:spTgt spid="7"/>
                                        </p:tgtEl>
                                        <p:attrNameLst>
                                          <p:attrName>ppt_w</p:attrName>
                                        </p:attrNameLst>
                                      </p:cBhvr>
                                      <p:tavLst>
                                        <p:tav tm="0">
                                          <p:val>
                                            <p:fltVal val="0"/>
                                          </p:val>
                                        </p:tav>
                                        <p:tav tm="100000">
                                          <p:val>
                                            <p:strVal val="#ppt_w"/>
                                          </p:val>
                                        </p:tav>
                                      </p:tavLst>
                                    </p:anim>
                                    <p:anim calcmode="lin" valueType="num">
                                      <p:cBhvr>
                                        <p:cTn id="46" dur="500" fill="hold"/>
                                        <p:tgtEl>
                                          <p:spTgt spid="7"/>
                                        </p:tgtEl>
                                        <p:attrNameLst>
                                          <p:attrName>ppt_h</p:attrName>
                                        </p:attrNameLst>
                                      </p:cBhvr>
                                      <p:tavLst>
                                        <p:tav tm="0">
                                          <p:val>
                                            <p:fltVal val="0"/>
                                          </p:val>
                                        </p:tav>
                                        <p:tav tm="100000">
                                          <p:val>
                                            <p:strVal val="#ppt_h"/>
                                          </p:val>
                                        </p:tav>
                                      </p:tavLst>
                                    </p:anim>
                                    <p:animEffect transition="in" filter="fade">
                                      <p:cBhvr>
                                        <p:cTn id="47" dur="500"/>
                                        <p:tgtEl>
                                          <p:spTgt spid="7"/>
                                        </p:tgtEl>
                                      </p:cBhvr>
                                    </p:animEffect>
                                  </p:childTnLst>
                                </p:cTn>
                              </p:par>
                              <p:par>
                                <p:cTn id="48" presetID="53" presetClass="entr" presetSubtype="16" fill="hold" nodeType="withEffect">
                                  <p:stCondLst>
                                    <p:cond delay="0"/>
                                  </p:stCondLst>
                                  <p:childTnLst>
                                    <p:set>
                                      <p:cBhvr>
                                        <p:cTn id="49" dur="1" fill="hold">
                                          <p:stCondLst>
                                            <p:cond delay="0"/>
                                          </p:stCondLst>
                                        </p:cTn>
                                        <p:tgtEl>
                                          <p:spTgt spid="28"/>
                                        </p:tgtEl>
                                        <p:attrNameLst>
                                          <p:attrName>style.visibility</p:attrName>
                                        </p:attrNameLst>
                                      </p:cBhvr>
                                      <p:to>
                                        <p:strVal val="visible"/>
                                      </p:to>
                                    </p:set>
                                    <p:anim calcmode="lin" valueType="num">
                                      <p:cBhvr>
                                        <p:cTn id="50" dur="500" fill="hold"/>
                                        <p:tgtEl>
                                          <p:spTgt spid="28"/>
                                        </p:tgtEl>
                                        <p:attrNameLst>
                                          <p:attrName>ppt_w</p:attrName>
                                        </p:attrNameLst>
                                      </p:cBhvr>
                                      <p:tavLst>
                                        <p:tav tm="0">
                                          <p:val>
                                            <p:fltVal val="0"/>
                                          </p:val>
                                        </p:tav>
                                        <p:tav tm="100000">
                                          <p:val>
                                            <p:strVal val="#ppt_w"/>
                                          </p:val>
                                        </p:tav>
                                      </p:tavLst>
                                    </p:anim>
                                    <p:anim calcmode="lin" valueType="num">
                                      <p:cBhvr>
                                        <p:cTn id="51" dur="500" fill="hold"/>
                                        <p:tgtEl>
                                          <p:spTgt spid="28"/>
                                        </p:tgtEl>
                                        <p:attrNameLst>
                                          <p:attrName>ppt_h</p:attrName>
                                        </p:attrNameLst>
                                      </p:cBhvr>
                                      <p:tavLst>
                                        <p:tav tm="0">
                                          <p:val>
                                            <p:fltVal val="0"/>
                                          </p:val>
                                        </p:tav>
                                        <p:tav tm="100000">
                                          <p:val>
                                            <p:strVal val="#ppt_h"/>
                                          </p:val>
                                        </p:tav>
                                      </p:tavLst>
                                    </p:anim>
                                    <p:animEffect transition="in" filter="fade">
                                      <p:cBhvr>
                                        <p:cTn id="52" dur="500"/>
                                        <p:tgtEl>
                                          <p:spTgt spid="28"/>
                                        </p:tgtEl>
                                      </p:cBhvr>
                                    </p:animEffect>
                                  </p:childTnLst>
                                </p:cTn>
                              </p:par>
                            </p:childTnLst>
                          </p:cTn>
                        </p:par>
                        <p:par>
                          <p:cTn id="53" fill="hold">
                            <p:stCondLst>
                              <p:cond delay="500"/>
                            </p:stCondLst>
                            <p:childTnLst>
                              <p:par>
                                <p:cTn id="54" presetID="22" presetClass="entr" presetSubtype="8" fill="hold" nodeType="afterEffect">
                                  <p:stCondLst>
                                    <p:cond delay="0"/>
                                  </p:stCondLst>
                                  <p:childTnLst>
                                    <p:set>
                                      <p:cBhvr>
                                        <p:cTn id="55" dur="1" fill="hold">
                                          <p:stCondLst>
                                            <p:cond delay="0"/>
                                          </p:stCondLst>
                                        </p:cTn>
                                        <p:tgtEl>
                                          <p:spTgt spid="26"/>
                                        </p:tgtEl>
                                        <p:attrNameLst>
                                          <p:attrName>style.visibility</p:attrName>
                                        </p:attrNameLst>
                                      </p:cBhvr>
                                      <p:to>
                                        <p:strVal val="visible"/>
                                      </p:to>
                                    </p:set>
                                    <p:animEffect transition="in" filter="wipe(left)">
                                      <p:cBhvr>
                                        <p:cTn id="56" dur="1000"/>
                                        <p:tgtEl>
                                          <p:spTgt spid="26"/>
                                        </p:tgtEl>
                                      </p:cBhvr>
                                    </p:animEffect>
                                  </p:childTnLst>
                                </p:cTn>
                              </p:par>
                            </p:childTnLst>
                          </p:cTn>
                        </p:par>
                      </p:childTnLst>
                    </p:cTn>
                  </p:par>
                  <p:par>
                    <p:cTn id="57" fill="hold">
                      <p:stCondLst>
                        <p:cond delay="indefinite"/>
                      </p:stCondLst>
                      <p:childTnLst>
                        <p:par>
                          <p:cTn id="58" fill="hold">
                            <p:stCondLst>
                              <p:cond delay="0"/>
                            </p:stCondLst>
                            <p:childTnLst>
                              <p:par>
                                <p:cTn id="59" presetID="53" presetClass="entr" presetSubtype="16" fill="hold" grpId="0" nodeType="clickEffect">
                                  <p:stCondLst>
                                    <p:cond delay="0"/>
                                  </p:stCondLst>
                                  <p:childTnLst>
                                    <p:set>
                                      <p:cBhvr>
                                        <p:cTn id="60" dur="1" fill="hold">
                                          <p:stCondLst>
                                            <p:cond delay="0"/>
                                          </p:stCondLst>
                                        </p:cTn>
                                        <p:tgtEl>
                                          <p:spTgt spid="8"/>
                                        </p:tgtEl>
                                        <p:attrNameLst>
                                          <p:attrName>style.visibility</p:attrName>
                                        </p:attrNameLst>
                                      </p:cBhvr>
                                      <p:to>
                                        <p:strVal val="visible"/>
                                      </p:to>
                                    </p:set>
                                    <p:anim calcmode="lin" valueType="num">
                                      <p:cBhvr>
                                        <p:cTn id="61" dur="500" fill="hold"/>
                                        <p:tgtEl>
                                          <p:spTgt spid="8"/>
                                        </p:tgtEl>
                                        <p:attrNameLst>
                                          <p:attrName>ppt_w</p:attrName>
                                        </p:attrNameLst>
                                      </p:cBhvr>
                                      <p:tavLst>
                                        <p:tav tm="0">
                                          <p:val>
                                            <p:fltVal val="0"/>
                                          </p:val>
                                        </p:tav>
                                        <p:tav tm="100000">
                                          <p:val>
                                            <p:strVal val="#ppt_w"/>
                                          </p:val>
                                        </p:tav>
                                      </p:tavLst>
                                    </p:anim>
                                    <p:anim calcmode="lin" valueType="num">
                                      <p:cBhvr>
                                        <p:cTn id="62" dur="500" fill="hold"/>
                                        <p:tgtEl>
                                          <p:spTgt spid="8"/>
                                        </p:tgtEl>
                                        <p:attrNameLst>
                                          <p:attrName>ppt_h</p:attrName>
                                        </p:attrNameLst>
                                      </p:cBhvr>
                                      <p:tavLst>
                                        <p:tav tm="0">
                                          <p:val>
                                            <p:fltVal val="0"/>
                                          </p:val>
                                        </p:tav>
                                        <p:tav tm="100000">
                                          <p:val>
                                            <p:strVal val="#ppt_h"/>
                                          </p:val>
                                        </p:tav>
                                      </p:tavLst>
                                    </p:anim>
                                    <p:animEffect transition="in" filter="fade">
                                      <p:cBhvr>
                                        <p:cTn id="63" dur="500"/>
                                        <p:tgtEl>
                                          <p:spTgt spid="8"/>
                                        </p:tgtEl>
                                      </p:cBhvr>
                                    </p:animEffect>
                                  </p:childTnLst>
                                </p:cTn>
                              </p:par>
                              <p:par>
                                <p:cTn id="64" presetID="53" presetClass="entr" presetSubtype="16" fill="hold" nodeType="withEffect">
                                  <p:stCondLst>
                                    <p:cond delay="0"/>
                                  </p:stCondLst>
                                  <p:childTnLst>
                                    <p:set>
                                      <p:cBhvr>
                                        <p:cTn id="65" dur="1" fill="hold">
                                          <p:stCondLst>
                                            <p:cond delay="0"/>
                                          </p:stCondLst>
                                        </p:cTn>
                                        <p:tgtEl>
                                          <p:spTgt spid="30"/>
                                        </p:tgtEl>
                                        <p:attrNameLst>
                                          <p:attrName>style.visibility</p:attrName>
                                        </p:attrNameLst>
                                      </p:cBhvr>
                                      <p:to>
                                        <p:strVal val="visible"/>
                                      </p:to>
                                    </p:set>
                                    <p:anim calcmode="lin" valueType="num">
                                      <p:cBhvr>
                                        <p:cTn id="66" dur="500" fill="hold"/>
                                        <p:tgtEl>
                                          <p:spTgt spid="30"/>
                                        </p:tgtEl>
                                        <p:attrNameLst>
                                          <p:attrName>ppt_w</p:attrName>
                                        </p:attrNameLst>
                                      </p:cBhvr>
                                      <p:tavLst>
                                        <p:tav tm="0">
                                          <p:val>
                                            <p:fltVal val="0"/>
                                          </p:val>
                                        </p:tav>
                                        <p:tav tm="100000">
                                          <p:val>
                                            <p:strVal val="#ppt_w"/>
                                          </p:val>
                                        </p:tav>
                                      </p:tavLst>
                                    </p:anim>
                                    <p:anim calcmode="lin" valueType="num">
                                      <p:cBhvr>
                                        <p:cTn id="67" dur="500" fill="hold"/>
                                        <p:tgtEl>
                                          <p:spTgt spid="30"/>
                                        </p:tgtEl>
                                        <p:attrNameLst>
                                          <p:attrName>ppt_h</p:attrName>
                                        </p:attrNameLst>
                                      </p:cBhvr>
                                      <p:tavLst>
                                        <p:tav tm="0">
                                          <p:val>
                                            <p:fltVal val="0"/>
                                          </p:val>
                                        </p:tav>
                                        <p:tav tm="100000">
                                          <p:val>
                                            <p:strVal val="#ppt_h"/>
                                          </p:val>
                                        </p:tav>
                                      </p:tavLst>
                                    </p:anim>
                                    <p:animEffect transition="in" filter="fade">
                                      <p:cBhvr>
                                        <p:cTn id="68" dur="500"/>
                                        <p:tgtEl>
                                          <p:spTgt spid="30"/>
                                        </p:tgtEl>
                                      </p:cBhvr>
                                    </p:animEffect>
                                  </p:childTnLst>
                                </p:cTn>
                              </p:par>
                            </p:childTnLst>
                          </p:cTn>
                        </p:par>
                        <p:par>
                          <p:cTn id="69" fill="hold">
                            <p:stCondLst>
                              <p:cond delay="500"/>
                            </p:stCondLst>
                            <p:childTnLst>
                              <p:par>
                                <p:cTn id="70" presetID="22" presetClass="entr" presetSubtype="2" fill="hold" nodeType="afterEffect">
                                  <p:stCondLst>
                                    <p:cond delay="0"/>
                                  </p:stCondLst>
                                  <p:childTnLst>
                                    <p:set>
                                      <p:cBhvr>
                                        <p:cTn id="71" dur="1" fill="hold">
                                          <p:stCondLst>
                                            <p:cond delay="0"/>
                                          </p:stCondLst>
                                        </p:cTn>
                                        <p:tgtEl>
                                          <p:spTgt spid="25"/>
                                        </p:tgtEl>
                                        <p:attrNameLst>
                                          <p:attrName>style.visibility</p:attrName>
                                        </p:attrNameLst>
                                      </p:cBhvr>
                                      <p:to>
                                        <p:strVal val="visible"/>
                                      </p:to>
                                    </p:set>
                                    <p:animEffect transition="in" filter="wipe(right)">
                                      <p:cBhvr>
                                        <p:cTn id="72" dur="1000"/>
                                        <p:tgtEl>
                                          <p:spTgt spid="25"/>
                                        </p:tgtEl>
                                      </p:cBhvr>
                                    </p:animEffect>
                                  </p:childTnLst>
                                </p:cTn>
                              </p:par>
                            </p:childTnLst>
                          </p:cTn>
                        </p:par>
                      </p:childTnLst>
                    </p:cTn>
                  </p:par>
                  <p:par>
                    <p:cTn id="73" fill="hold">
                      <p:stCondLst>
                        <p:cond delay="indefinite"/>
                      </p:stCondLst>
                      <p:childTnLst>
                        <p:par>
                          <p:cTn id="74" fill="hold">
                            <p:stCondLst>
                              <p:cond delay="0"/>
                            </p:stCondLst>
                            <p:childTnLst>
                              <p:par>
                                <p:cTn id="75" presetID="53" presetClass="entr" presetSubtype="16" fill="hold" grpId="0" nodeType="clickEffect">
                                  <p:stCondLst>
                                    <p:cond delay="0"/>
                                  </p:stCondLst>
                                  <p:childTnLst>
                                    <p:set>
                                      <p:cBhvr>
                                        <p:cTn id="76" dur="1" fill="hold">
                                          <p:stCondLst>
                                            <p:cond delay="0"/>
                                          </p:stCondLst>
                                        </p:cTn>
                                        <p:tgtEl>
                                          <p:spTgt spid="6"/>
                                        </p:tgtEl>
                                        <p:attrNameLst>
                                          <p:attrName>style.visibility</p:attrName>
                                        </p:attrNameLst>
                                      </p:cBhvr>
                                      <p:to>
                                        <p:strVal val="visible"/>
                                      </p:to>
                                    </p:set>
                                    <p:anim calcmode="lin" valueType="num">
                                      <p:cBhvr>
                                        <p:cTn id="77" dur="500" fill="hold"/>
                                        <p:tgtEl>
                                          <p:spTgt spid="6"/>
                                        </p:tgtEl>
                                        <p:attrNameLst>
                                          <p:attrName>ppt_w</p:attrName>
                                        </p:attrNameLst>
                                      </p:cBhvr>
                                      <p:tavLst>
                                        <p:tav tm="0">
                                          <p:val>
                                            <p:fltVal val="0"/>
                                          </p:val>
                                        </p:tav>
                                        <p:tav tm="100000">
                                          <p:val>
                                            <p:strVal val="#ppt_w"/>
                                          </p:val>
                                        </p:tav>
                                      </p:tavLst>
                                    </p:anim>
                                    <p:anim calcmode="lin" valueType="num">
                                      <p:cBhvr>
                                        <p:cTn id="78" dur="500" fill="hold"/>
                                        <p:tgtEl>
                                          <p:spTgt spid="6"/>
                                        </p:tgtEl>
                                        <p:attrNameLst>
                                          <p:attrName>ppt_h</p:attrName>
                                        </p:attrNameLst>
                                      </p:cBhvr>
                                      <p:tavLst>
                                        <p:tav tm="0">
                                          <p:val>
                                            <p:fltVal val="0"/>
                                          </p:val>
                                        </p:tav>
                                        <p:tav tm="100000">
                                          <p:val>
                                            <p:strVal val="#ppt_h"/>
                                          </p:val>
                                        </p:tav>
                                      </p:tavLst>
                                    </p:anim>
                                    <p:animEffect transition="in" filter="fade">
                                      <p:cBhvr>
                                        <p:cTn id="79" dur="500"/>
                                        <p:tgtEl>
                                          <p:spTgt spid="6"/>
                                        </p:tgtEl>
                                      </p:cBhvr>
                                    </p:animEffect>
                                  </p:childTnLst>
                                </p:cTn>
                              </p:par>
                              <p:par>
                                <p:cTn id="80" presetID="53" presetClass="entr" presetSubtype="16" fill="hold" nodeType="withEffect">
                                  <p:stCondLst>
                                    <p:cond delay="0"/>
                                  </p:stCondLst>
                                  <p:childTnLst>
                                    <p:set>
                                      <p:cBhvr>
                                        <p:cTn id="81" dur="1" fill="hold">
                                          <p:stCondLst>
                                            <p:cond delay="0"/>
                                          </p:stCondLst>
                                        </p:cTn>
                                        <p:tgtEl>
                                          <p:spTgt spid="36"/>
                                        </p:tgtEl>
                                        <p:attrNameLst>
                                          <p:attrName>style.visibility</p:attrName>
                                        </p:attrNameLst>
                                      </p:cBhvr>
                                      <p:to>
                                        <p:strVal val="visible"/>
                                      </p:to>
                                    </p:set>
                                    <p:anim calcmode="lin" valueType="num">
                                      <p:cBhvr>
                                        <p:cTn id="82" dur="500" fill="hold"/>
                                        <p:tgtEl>
                                          <p:spTgt spid="36"/>
                                        </p:tgtEl>
                                        <p:attrNameLst>
                                          <p:attrName>ppt_w</p:attrName>
                                        </p:attrNameLst>
                                      </p:cBhvr>
                                      <p:tavLst>
                                        <p:tav tm="0">
                                          <p:val>
                                            <p:fltVal val="0"/>
                                          </p:val>
                                        </p:tav>
                                        <p:tav tm="100000">
                                          <p:val>
                                            <p:strVal val="#ppt_w"/>
                                          </p:val>
                                        </p:tav>
                                      </p:tavLst>
                                    </p:anim>
                                    <p:anim calcmode="lin" valueType="num">
                                      <p:cBhvr>
                                        <p:cTn id="83" dur="500" fill="hold"/>
                                        <p:tgtEl>
                                          <p:spTgt spid="36"/>
                                        </p:tgtEl>
                                        <p:attrNameLst>
                                          <p:attrName>ppt_h</p:attrName>
                                        </p:attrNameLst>
                                      </p:cBhvr>
                                      <p:tavLst>
                                        <p:tav tm="0">
                                          <p:val>
                                            <p:fltVal val="0"/>
                                          </p:val>
                                        </p:tav>
                                        <p:tav tm="100000">
                                          <p:val>
                                            <p:strVal val="#ppt_h"/>
                                          </p:val>
                                        </p:tav>
                                      </p:tavLst>
                                    </p:anim>
                                    <p:animEffect transition="in" filter="fade">
                                      <p:cBhvr>
                                        <p:cTn id="84" dur="500"/>
                                        <p:tgtEl>
                                          <p:spTgt spid="36"/>
                                        </p:tgtEl>
                                      </p:cBhvr>
                                    </p:animEffect>
                                  </p:childTnLst>
                                </p:cTn>
                              </p:par>
                            </p:childTnLst>
                          </p:cTn>
                        </p:par>
                        <p:par>
                          <p:cTn id="85" fill="hold">
                            <p:stCondLst>
                              <p:cond delay="500"/>
                            </p:stCondLst>
                            <p:childTnLst>
                              <p:par>
                                <p:cTn id="86" presetID="22" presetClass="entr" presetSubtype="8" fill="hold" nodeType="afterEffect">
                                  <p:stCondLst>
                                    <p:cond delay="0"/>
                                  </p:stCondLst>
                                  <p:childTnLst>
                                    <p:set>
                                      <p:cBhvr>
                                        <p:cTn id="87" dur="1" fill="hold">
                                          <p:stCondLst>
                                            <p:cond delay="0"/>
                                          </p:stCondLst>
                                        </p:cTn>
                                        <p:tgtEl>
                                          <p:spTgt spid="33"/>
                                        </p:tgtEl>
                                        <p:attrNameLst>
                                          <p:attrName>style.visibility</p:attrName>
                                        </p:attrNameLst>
                                      </p:cBhvr>
                                      <p:to>
                                        <p:strVal val="visible"/>
                                      </p:to>
                                    </p:set>
                                    <p:animEffect transition="in" filter="wipe(left)">
                                      <p:cBhvr>
                                        <p:cTn id="88" dur="1000"/>
                                        <p:tgtEl>
                                          <p:spTgt spid="33"/>
                                        </p:tgtEl>
                                      </p:cBhvr>
                                    </p:animEffect>
                                  </p:childTnLst>
                                </p:cTn>
                              </p:par>
                            </p:childTnLst>
                          </p:cTn>
                        </p:par>
                      </p:childTnLst>
                    </p:cTn>
                  </p:par>
                  <p:par>
                    <p:cTn id="89" fill="hold">
                      <p:stCondLst>
                        <p:cond delay="indefinite"/>
                      </p:stCondLst>
                      <p:childTnLst>
                        <p:par>
                          <p:cTn id="90" fill="hold">
                            <p:stCondLst>
                              <p:cond delay="0"/>
                            </p:stCondLst>
                            <p:childTnLst>
                              <p:par>
                                <p:cTn id="91" presetID="53" presetClass="entr" presetSubtype="16" fill="hold" grpId="0" nodeType="clickEffect">
                                  <p:stCondLst>
                                    <p:cond delay="0"/>
                                  </p:stCondLst>
                                  <p:childTnLst>
                                    <p:set>
                                      <p:cBhvr>
                                        <p:cTn id="92" dur="1" fill="hold">
                                          <p:stCondLst>
                                            <p:cond delay="0"/>
                                          </p:stCondLst>
                                        </p:cTn>
                                        <p:tgtEl>
                                          <p:spTgt spid="11"/>
                                        </p:tgtEl>
                                        <p:attrNameLst>
                                          <p:attrName>style.visibility</p:attrName>
                                        </p:attrNameLst>
                                      </p:cBhvr>
                                      <p:to>
                                        <p:strVal val="visible"/>
                                      </p:to>
                                    </p:set>
                                    <p:anim calcmode="lin" valueType="num">
                                      <p:cBhvr>
                                        <p:cTn id="93" dur="500" fill="hold"/>
                                        <p:tgtEl>
                                          <p:spTgt spid="11"/>
                                        </p:tgtEl>
                                        <p:attrNameLst>
                                          <p:attrName>ppt_w</p:attrName>
                                        </p:attrNameLst>
                                      </p:cBhvr>
                                      <p:tavLst>
                                        <p:tav tm="0">
                                          <p:val>
                                            <p:fltVal val="0"/>
                                          </p:val>
                                        </p:tav>
                                        <p:tav tm="100000">
                                          <p:val>
                                            <p:strVal val="#ppt_w"/>
                                          </p:val>
                                        </p:tav>
                                      </p:tavLst>
                                    </p:anim>
                                    <p:anim calcmode="lin" valueType="num">
                                      <p:cBhvr>
                                        <p:cTn id="94" dur="500" fill="hold"/>
                                        <p:tgtEl>
                                          <p:spTgt spid="11"/>
                                        </p:tgtEl>
                                        <p:attrNameLst>
                                          <p:attrName>ppt_h</p:attrName>
                                        </p:attrNameLst>
                                      </p:cBhvr>
                                      <p:tavLst>
                                        <p:tav tm="0">
                                          <p:val>
                                            <p:fltVal val="0"/>
                                          </p:val>
                                        </p:tav>
                                        <p:tav tm="100000">
                                          <p:val>
                                            <p:strVal val="#ppt_h"/>
                                          </p:val>
                                        </p:tav>
                                      </p:tavLst>
                                    </p:anim>
                                    <p:animEffect transition="in" filter="fade">
                                      <p:cBhvr>
                                        <p:cTn id="95" dur="500"/>
                                        <p:tgtEl>
                                          <p:spTgt spid="11"/>
                                        </p:tgtEl>
                                      </p:cBhvr>
                                    </p:animEffect>
                                  </p:childTnLst>
                                </p:cTn>
                              </p:par>
                              <p:par>
                                <p:cTn id="96" presetID="53" presetClass="entr" presetSubtype="16" fill="hold" nodeType="withEffect">
                                  <p:stCondLst>
                                    <p:cond delay="0"/>
                                  </p:stCondLst>
                                  <p:childTnLst>
                                    <p:set>
                                      <p:cBhvr>
                                        <p:cTn id="97" dur="1" fill="hold">
                                          <p:stCondLst>
                                            <p:cond delay="0"/>
                                          </p:stCondLst>
                                        </p:cTn>
                                        <p:tgtEl>
                                          <p:spTgt spid="32"/>
                                        </p:tgtEl>
                                        <p:attrNameLst>
                                          <p:attrName>style.visibility</p:attrName>
                                        </p:attrNameLst>
                                      </p:cBhvr>
                                      <p:to>
                                        <p:strVal val="visible"/>
                                      </p:to>
                                    </p:set>
                                    <p:anim calcmode="lin" valueType="num">
                                      <p:cBhvr>
                                        <p:cTn id="98" dur="500" fill="hold"/>
                                        <p:tgtEl>
                                          <p:spTgt spid="32"/>
                                        </p:tgtEl>
                                        <p:attrNameLst>
                                          <p:attrName>ppt_w</p:attrName>
                                        </p:attrNameLst>
                                      </p:cBhvr>
                                      <p:tavLst>
                                        <p:tav tm="0">
                                          <p:val>
                                            <p:fltVal val="0"/>
                                          </p:val>
                                        </p:tav>
                                        <p:tav tm="100000">
                                          <p:val>
                                            <p:strVal val="#ppt_w"/>
                                          </p:val>
                                        </p:tav>
                                      </p:tavLst>
                                    </p:anim>
                                    <p:anim calcmode="lin" valueType="num">
                                      <p:cBhvr>
                                        <p:cTn id="99" dur="500" fill="hold"/>
                                        <p:tgtEl>
                                          <p:spTgt spid="32"/>
                                        </p:tgtEl>
                                        <p:attrNameLst>
                                          <p:attrName>ppt_h</p:attrName>
                                        </p:attrNameLst>
                                      </p:cBhvr>
                                      <p:tavLst>
                                        <p:tav tm="0">
                                          <p:val>
                                            <p:fltVal val="0"/>
                                          </p:val>
                                        </p:tav>
                                        <p:tav tm="100000">
                                          <p:val>
                                            <p:strVal val="#ppt_h"/>
                                          </p:val>
                                        </p:tav>
                                      </p:tavLst>
                                    </p:anim>
                                    <p:animEffect transition="in" filter="fade">
                                      <p:cBhvr>
                                        <p:cTn id="100" dur="500"/>
                                        <p:tgtEl>
                                          <p:spTgt spid="32"/>
                                        </p:tgtEl>
                                      </p:cBhvr>
                                    </p:animEffect>
                                  </p:childTnLst>
                                </p:cTn>
                              </p:par>
                            </p:childTnLst>
                          </p:cTn>
                        </p:par>
                        <p:par>
                          <p:cTn id="101" fill="hold">
                            <p:stCondLst>
                              <p:cond delay="500"/>
                            </p:stCondLst>
                            <p:childTnLst>
                              <p:par>
                                <p:cTn id="102" presetID="22" presetClass="entr" presetSubtype="2" fill="hold" nodeType="afterEffect">
                                  <p:stCondLst>
                                    <p:cond delay="0"/>
                                  </p:stCondLst>
                                  <p:childTnLst>
                                    <p:set>
                                      <p:cBhvr>
                                        <p:cTn id="103" dur="1" fill="hold">
                                          <p:stCondLst>
                                            <p:cond delay="0"/>
                                          </p:stCondLst>
                                        </p:cTn>
                                        <p:tgtEl>
                                          <p:spTgt spid="34"/>
                                        </p:tgtEl>
                                        <p:attrNameLst>
                                          <p:attrName>style.visibility</p:attrName>
                                        </p:attrNameLst>
                                      </p:cBhvr>
                                      <p:to>
                                        <p:strVal val="visible"/>
                                      </p:to>
                                    </p:set>
                                    <p:animEffect transition="in" filter="wipe(right)">
                                      <p:cBhvr>
                                        <p:cTn id="104" dur="1000"/>
                                        <p:tgtEl>
                                          <p:spTgt spid="3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6" grpId="0" animBg="1"/>
      <p:bldP spid="7" grpId="0" animBg="1"/>
      <p:bldP spid="8" grpId="0" animBg="1"/>
      <p:bldP spid="9" grpId="0" animBg="1"/>
      <p:bldP spid="10" grpId="0" animBg="1"/>
      <p:bldP spid="11"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Freeform 9"/>
          <p:cNvSpPr>
            <a:spLocks noEditPoints="1"/>
          </p:cNvSpPr>
          <p:nvPr/>
        </p:nvSpPr>
        <p:spPr bwMode="auto">
          <a:xfrm>
            <a:off x="1159176" y="587303"/>
            <a:ext cx="9873648" cy="5653415"/>
          </a:xfrm>
          <a:custGeom>
            <a:avLst/>
            <a:gdLst>
              <a:gd name="T0" fmla="*/ 1414 w 5364"/>
              <a:gd name="T1" fmla="*/ 1497 h 2583"/>
              <a:gd name="T2" fmla="*/ 1486 w 5364"/>
              <a:gd name="T3" fmla="*/ 1115 h 2583"/>
              <a:gd name="T4" fmla="*/ 1546 w 5364"/>
              <a:gd name="T5" fmla="*/ 923 h 2583"/>
              <a:gd name="T6" fmla="*/ 1469 w 5364"/>
              <a:gd name="T7" fmla="*/ 805 h 2583"/>
              <a:gd name="T8" fmla="*/ 1215 w 5364"/>
              <a:gd name="T9" fmla="*/ 415 h 2583"/>
              <a:gd name="T10" fmla="*/ 289 w 5364"/>
              <a:gd name="T11" fmla="*/ 401 h 2583"/>
              <a:gd name="T12" fmla="*/ 425 w 5364"/>
              <a:gd name="T13" fmla="*/ 656 h 2583"/>
              <a:gd name="T14" fmla="*/ 826 w 5364"/>
              <a:gd name="T15" fmla="*/ 895 h 2583"/>
              <a:gd name="T16" fmla="*/ 1469 w 5364"/>
              <a:gd name="T17" fmla="*/ 1505 h 2583"/>
              <a:gd name="T18" fmla="*/ 1559 w 5364"/>
              <a:gd name="T19" fmla="*/ 2480 h 2583"/>
              <a:gd name="T20" fmla="*/ 1509 w 5364"/>
              <a:gd name="T21" fmla="*/ 952 h 2583"/>
              <a:gd name="T22" fmla="*/ 1354 w 5364"/>
              <a:gd name="T23" fmla="*/ 910 h 2583"/>
              <a:gd name="T24" fmla="*/ 1768 w 5364"/>
              <a:gd name="T25" fmla="*/ 889 h 2583"/>
              <a:gd name="T26" fmla="*/ 754 w 5364"/>
              <a:gd name="T27" fmla="*/ 837 h 2583"/>
              <a:gd name="T28" fmla="*/ 1590 w 5364"/>
              <a:gd name="T29" fmla="*/ 2470 h 2583"/>
              <a:gd name="T30" fmla="*/ 1519 w 5364"/>
              <a:gd name="T31" fmla="*/ 2375 h 2583"/>
              <a:gd name="T32" fmla="*/ 2330 w 5364"/>
              <a:gd name="T33" fmla="*/ 510 h 2583"/>
              <a:gd name="T34" fmla="*/ 2330 w 5364"/>
              <a:gd name="T35" fmla="*/ 145 h 2583"/>
              <a:gd name="T36" fmla="*/ 1831 w 5364"/>
              <a:gd name="T37" fmla="*/ 472 h 2583"/>
              <a:gd name="T38" fmla="*/ 1662 w 5364"/>
              <a:gd name="T39" fmla="*/ 1474 h 2583"/>
              <a:gd name="T40" fmla="*/ 1530 w 5364"/>
              <a:gd name="T41" fmla="*/ 1340 h 2583"/>
              <a:gd name="T42" fmla="*/ 2565 w 5364"/>
              <a:gd name="T43" fmla="*/ 726 h 2583"/>
              <a:gd name="T44" fmla="*/ 1435 w 5364"/>
              <a:gd name="T45" fmla="*/ 788 h 2583"/>
              <a:gd name="T46" fmla="*/ 2458 w 5364"/>
              <a:gd name="T47" fmla="*/ 805 h 2583"/>
              <a:gd name="T48" fmla="*/ 1930 w 5364"/>
              <a:gd name="T49" fmla="*/ 44 h 2583"/>
              <a:gd name="T50" fmla="*/ 1668 w 5364"/>
              <a:gd name="T51" fmla="*/ 568 h 2583"/>
              <a:gd name="T52" fmla="*/ 2762 w 5364"/>
              <a:gd name="T53" fmla="*/ 132 h 2583"/>
              <a:gd name="T54" fmla="*/ 4572 w 5364"/>
              <a:gd name="T55" fmla="*/ 262 h 2583"/>
              <a:gd name="T56" fmla="*/ 3587 w 5364"/>
              <a:gd name="T57" fmla="*/ 218 h 2583"/>
              <a:gd name="T58" fmla="*/ 109 w 5364"/>
              <a:gd name="T59" fmla="*/ 803 h 2583"/>
              <a:gd name="T60" fmla="*/ 1020 w 5364"/>
              <a:gd name="T61" fmla="*/ 461 h 2583"/>
              <a:gd name="T62" fmla="*/ 1488 w 5364"/>
              <a:gd name="T63" fmla="*/ 470 h 2583"/>
              <a:gd name="T64" fmla="*/ 928 w 5364"/>
              <a:gd name="T65" fmla="*/ 325 h 2583"/>
              <a:gd name="T66" fmla="*/ 1385 w 5364"/>
              <a:gd name="T67" fmla="*/ 292 h 2583"/>
              <a:gd name="T68" fmla="*/ 970 w 5364"/>
              <a:gd name="T69" fmla="*/ 178 h 2583"/>
              <a:gd name="T70" fmla="*/ 5110 w 5364"/>
              <a:gd name="T71" fmla="*/ 1587 h 2583"/>
              <a:gd name="T72" fmla="*/ 5045 w 5364"/>
              <a:gd name="T73" fmla="*/ 2350 h 2583"/>
              <a:gd name="T74" fmla="*/ 4362 w 5364"/>
              <a:gd name="T75" fmla="*/ 1675 h 2583"/>
              <a:gd name="T76" fmla="*/ 4710 w 5364"/>
              <a:gd name="T77" fmla="*/ 1845 h 2583"/>
              <a:gd name="T78" fmla="*/ 4706 w 5364"/>
              <a:gd name="T79" fmla="*/ 2210 h 2583"/>
              <a:gd name="T80" fmla="*/ 2975 w 5364"/>
              <a:gd name="T81" fmla="*/ 1025 h 2583"/>
              <a:gd name="T82" fmla="*/ 3964 w 5364"/>
              <a:gd name="T83" fmla="*/ 1348 h 2583"/>
              <a:gd name="T84" fmla="*/ 2747 w 5364"/>
              <a:gd name="T85" fmla="*/ 1006 h 2583"/>
              <a:gd name="T86" fmla="*/ 4264 w 5364"/>
              <a:gd name="T87" fmla="*/ 1757 h 2583"/>
              <a:gd name="T88" fmla="*/ 4486 w 5364"/>
              <a:gd name="T89" fmla="*/ 1128 h 2583"/>
              <a:gd name="T90" fmla="*/ 4375 w 5364"/>
              <a:gd name="T91" fmla="*/ 1365 h 2583"/>
              <a:gd name="T92" fmla="*/ 2734 w 5364"/>
              <a:gd name="T93" fmla="*/ 1577 h 2583"/>
              <a:gd name="T94" fmla="*/ 4455 w 5364"/>
              <a:gd name="T95" fmla="*/ 1740 h 2583"/>
              <a:gd name="T96" fmla="*/ 4721 w 5364"/>
              <a:gd name="T97" fmla="*/ 1367 h 2583"/>
              <a:gd name="T98" fmla="*/ 4668 w 5364"/>
              <a:gd name="T99" fmla="*/ 1776 h 2583"/>
              <a:gd name="T100" fmla="*/ 4318 w 5364"/>
              <a:gd name="T101" fmla="*/ 1749 h 2583"/>
              <a:gd name="T102" fmla="*/ 4928 w 5364"/>
              <a:gd name="T103" fmla="*/ 419 h 2583"/>
              <a:gd name="T104" fmla="*/ 3696 w 5364"/>
              <a:gd name="T105" fmla="*/ 348 h 2583"/>
              <a:gd name="T106" fmla="*/ 2848 w 5364"/>
              <a:gd name="T107" fmla="*/ 451 h 2583"/>
              <a:gd name="T108" fmla="*/ 2921 w 5364"/>
              <a:gd name="T109" fmla="*/ 577 h 2583"/>
              <a:gd name="T110" fmla="*/ 2516 w 5364"/>
              <a:gd name="T111" fmla="*/ 1076 h 2583"/>
              <a:gd name="T112" fmla="*/ 3120 w 5364"/>
              <a:gd name="T113" fmla="*/ 914 h 2583"/>
              <a:gd name="T114" fmla="*/ 2372 w 5364"/>
              <a:gd name="T115" fmla="*/ 1457 h 2583"/>
              <a:gd name="T116" fmla="*/ 3195 w 5364"/>
              <a:gd name="T117" fmla="*/ 1793 h 2583"/>
              <a:gd name="T118" fmla="*/ 3484 w 5364"/>
              <a:gd name="T119" fmla="*/ 1258 h 2583"/>
              <a:gd name="T120" fmla="*/ 4090 w 5364"/>
              <a:gd name="T121" fmla="*/ 1543 h 2583"/>
              <a:gd name="T122" fmla="*/ 4333 w 5364"/>
              <a:gd name="T123" fmla="*/ 1061 h 2583"/>
              <a:gd name="T124" fmla="*/ 4926 w 5364"/>
              <a:gd name="T125" fmla="*/ 784 h 2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64" h="2583">
                <a:moveTo>
                  <a:pt x="2043" y="1824"/>
                </a:moveTo>
                <a:lnTo>
                  <a:pt x="2043" y="1826"/>
                </a:lnTo>
                <a:lnTo>
                  <a:pt x="2043" y="1826"/>
                </a:lnTo>
                <a:lnTo>
                  <a:pt x="2043" y="1826"/>
                </a:lnTo>
                <a:lnTo>
                  <a:pt x="2043" y="1826"/>
                </a:lnTo>
                <a:lnTo>
                  <a:pt x="2045" y="1826"/>
                </a:lnTo>
                <a:lnTo>
                  <a:pt x="2045" y="1824"/>
                </a:lnTo>
                <a:lnTo>
                  <a:pt x="2043" y="1824"/>
                </a:lnTo>
                <a:lnTo>
                  <a:pt x="2043" y="1824"/>
                </a:lnTo>
                <a:close/>
                <a:moveTo>
                  <a:pt x="1400" y="914"/>
                </a:moveTo>
                <a:lnTo>
                  <a:pt x="1400" y="914"/>
                </a:lnTo>
                <a:lnTo>
                  <a:pt x="1400" y="914"/>
                </a:lnTo>
                <a:lnTo>
                  <a:pt x="1402" y="914"/>
                </a:lnTo>
                <a:lnTo>
                  <a:pt x="1402" y="914"/>
                </a:lnTo>
                <a:lnTo>
                  <a:pt x="1400" y="912"/>
                </a:lnTo>
                <a:lnTo>
                  <a:pt x="1400" y="912"/>
                </a:lnTo>
                <a:lnTo>
                  <a:pt x="1400" y="912"/>
                </a:lnTo>
                <a:lnTo>
                  <a:pt x="1400" y="910"/>
                </a:lnTo>
                <a:lnTo>
                  <a:pt x="1400" y="910"/>
                </a:lnTo>
                <a:lnTo>
                  <a:pt x="1400" y="910"/>
                </a:lnTo>
                <a:lnTo>
                  <a:pt x="1400" y="912"/>
                </a:lnTo>
                <a:lnTo>
                  <a:pt x="1400" y="912"/>
                </a:lnTo>
                <a:lnTo>
                  <a:pt x="1400" y="914"/>
                </a:lnTo>
                <a:close/>
                <a:moveTo>
                  <a:pt x="1419" y="923"/>
                </a:moveTo>
                <a:lnTo>
                  <a:pt x="1419" y="923"/>
                </a:lnTo>
                <a:lnTo>
                  <a:pt x="1421" y="925"/>
                </a:lnTo>
                <a:lnTo>
                  <a:pt x="1423" y="925"/>
                </a:lnTo>
                <a:lnTo>
                  <a:pt x="1425" y="925"/>
                </a:lnTo>
                <a:lnTo>
                  <a:pt x="1425" y="925"/>
                </a:lnTo>
                <a:lnTo>
                  <a:pt x="1427" y="927"/>
                </a:lnTo>
                <a:lnTo>
                  <a:pt x="1427" y="927"/>
                </a:lnTo>
                <a:lnTo>
                  <a:pt x="1429" y="927"/>
                </a:lnTo>
                <a:lnTo>
                  <a:pt x="1429" y="927"/>
                </a:lnTo>
                <a:lnTo>
                  <a:pt x="1431" y="927"/>
                </a:lnTo>
                <a:lnTo>
                  <a:pt x="1431" y="929"/>
                </a:lnTo>
                <a:lnTo>
                  <a:pt x="1431" y="929"/>
                </a:lnTo>
                <a:lnTo>
                  <a:pt x="1433" y="925"/>
                </a:lnTo>
                <a:lnTo>
                  <a:pt x="1435" y="925"/>
                </a:lnTo>
                <a:lnTo>
                  <a:pt x="1435" y="927"/>
                </a:lnTo>
                <a:lnTo>
                  <a:pt x="1433" y="927"/>
                </a:lnTo>
                <a:lnTo>
                  <a:pt x="1433" y="927"/>
                </a:lnTo>
                <a:lnTo>
                  <a:pt x="1433" y="927"/>
                </a:lnTo>
                <a:lnTo>
                  <a:pt x="1431" y="927"/>
                </a:lnTo>
                <a:lnTo>
                  <a:pt x="1431" y="929"/>
                </a:lnTo>
                <a:lnTo>
                  <a:pt x="1431" y="929"/>
                </a:lnTo>
                <a:lnTo>
                  <a:pt x="1433" y="929"/>
                </a:lnTo>
                <a:lnTo>
                  <a:pt x="1433" y="929"/>
                </a:lnTo>
                <a:lnTo>
                  <a:pt x="1433" y="929"/>
                </a:lnTo>
                <a:lnTo>
                  <a:pt x="1435" y="927"/>
                </a:lnTo>
                <a:lnTo>
                  <a:pt x="1435" y="927"/>
                </a:lnTo>
                <a:lnTo>
                  <a:pt x="1437" y="925"/>
                </a:lnTo>
                <a:lnTo>
                  <a:pt x="1437" y="925"/>
                </a:lnTo>
                <a:lnTo>
                  <a:pt x="1435" y="925"/>
                </a:lnTo>
                <a:lnTo>
                  <a:pt x="1435" y="923"/>
                </a:lnTo>
                <a:lnTo>
                  <a:pt x="1435" y="923"/>
                </a:lnTo>
                <a:lnTo>
                  <a:pt x="1435" y="923"/>
                </a:lnTo>
                <a:lnTo>
                  <a:pt x="1435" y="923"/>
                </a:lnTo>
                <a:lnTo>
                  <a:pt x="1435" y="923"/>
                </a:lnTo>
                <a:lnTo>
                  <a:pt x="1435" y="923"/>
                </a:lnTo>
                <a:lnTo>
                  <a:pt x="1435" y="923"/>
                </a:lnTo>
                <a:lnTo>
                  <a:pt x="1435" y="925"/>
                </a:lnTo>
                <a:lnTo>
                  <a:pt x="1433" y="925"/>
                </a:lnTo>
                <a:lnTo>
                  <a:pt x="1433" y="925"/>
                </a:lnTo>
                <a:lnTo>
                  <a:pt x="1433" y="923"/>
                </a:lnTo>
                <a:lnTo>
                  <a:pt x="1433" y="923"/>
                </a:lnTo>
                <a:lnTo>
                  <a:pt x="1433" y="923"/>
                </a:lnTo>
                <a:lnTo>
                  <a:pt x="1433" y="923"/>
                </a:lnTo>
                <a:lnTo>
                  <a:pt x="1433" y="923"/>
                </a:lnTo>
                <a:lnTo>
                  <a:pt x="1433" y="921"/>
                </a:lnTo>
                <a:lnTo>
                  <a:pt x="1433" y="921"/>
                </a:lnTo>
                <a:lnTo>
                  <a:pt x="1433" y="921"/>
                </a:lnTo>
                <a:lnTo>
                  <a:pt x="1431" y="921"/>
                </a:lnTo>
                <a:lnTo>
                  <a:pt x="1431" y="921"/>
                </a:lnTo>
                <a:lnTo>
                  <a:pt x="1429" y="923"/>
                </a:lnTo>
                <a:lnTo>
                  <a:pt x="1429" y="923"/>
                </a:lnTo>
                <a:lnTo>
                  <a:pt x="1429" y="923"/>
                </a:lnTo>
                <a:lnTo>
                  <a:pt x="1429" y="921"/>
                </a:lnTo>
                <a:lnTo>
                  <a:pt x="1427" y="921"/>
                </a:lnTo>
                <a:lnTo>
                  <a:pt x="1427" y="921"/>
                </a:lnTo>
                <a:lnTo>
                  <a:pt x="1427" y="921"/>
                </a:lnTo>
                <a:lnTo>
                  <a:pt x="1427" y="921"/>
                </a:lnTo>
                <a:lnTo>
                  <a:pt x="1427" y="921"/>
                </a:lnTo>
                <a:lnTo>
                  <a:pt x="1425" y="921"/>
                </a:lnTo>
                <a:lnTo>
                  <a:pt x="1425" y="921"/>
                </a:lnTo>
                <a:lnTo>
                  <a:pt x="1425" y="921"/>
                </a:lnTo>
                <a:lnTo>
                  <a:pt x="1425" y="921"/>
                </a:lnTo>
                <a:lnTo>
                  <a:pt x="1425" y="921"/>
                </a:lnTo>
                <a:lnTo>
                  <a:pt x="1423" y="921"/>
                </a:lnTo>
                <a:lnTo>
                  <a:pt x="1423" y="923"/>
                </a:lnTo>
                <a:lnTo>
                  <a:pt x="1423" y="923"/>
                </a:lnTo>
                <a:lnTo>
                  <a:pt x="1423" y="923"/>
                </a:lnTo>
                <a:lnTo>
                  <a:pt x="1423" y="923"/>
                </a:lnTo>
                <a:lnTo>
                  <a:pt x="1425" y="923"/>
                </a:lnTo>
                <a:lnTo>
                  <a:pt x="1425" y="923"/>
                </a:lnTo>
                <a:lnTo>
                  <a:pt x="1423" y="923"/>
                </a:lnTo>
                <a:lnTo>
                  <a:pt x="1423" y="923"/>
                </a:lnTo>
                <a:lnTo>
                  <a:pt x="1423" y="923"/>
                </a:lnTo>
                <a:lnTo>
                  <a:pt x="1423" y="923"/>
                </a:lnTo>
                <a:lnTo>
                  <a:pt x="1423" y="923"/>
                </a:lnTo>
                <a:lnTo>
                  <a:pt x="1423" y="923"/>
                </a:lnTo>
                <a:lnTo>
                  <a:pt x="1423" y="923"/>
                </a:lnTo>
                <a:lnTo>
                  <a:pt x="1421" y="923"/>
                </a:lnTo>
                <a:lnTo>
                  <a:pt x="1421" y="923"/>
                </a:lnTo>
                <a:lnTo>
                  <a:pt x="1421" y="923"/>
                </a:lnTo>
                <a:lnTo>
                  <a:pt x="1421" y="923"/>
                </a:lnTo>
                <a:lnTo>
                  <a:pt x="1421" y="923"/>
                </a:lnTo>
                <a:lnTo>
                  <a:pt x="1419" y="923"/>
                </a:lnTo>
                <a:lnTo>
                  <a:pt x="1419" y="921"/>
                </a:lnTo>
                <a:lnTo>
                  <a:pt x="1419" y="921"/>
                </a:lnTo>
                <a:lnTo>
                  <a:pt x="1419" y="921"/>
                </a:lnTo>
                <a:lnTo>
                  <a:pt x="1419" y="921"/>
                </a:lnTo>
                <a:lnTo>
                  <a:pt x="1419" y="921"/>
                </a:lnTo>
                <a:lnTo>
                  <a:pt x="1419" y="921"/>
                </a:lnTo>
                <a:lnTo>
                  <a:pt x="1416" y="921"/>
                </a:lnTo>
                <a:lnTo>
                  <a:pt x="1416" y="921"/>
                </a:lnTo>
                <a:lnTo>
                  <a:pt x="1416" y="921"/>
                </a:lnTo>
                <a:lnTo>
                  <a:pt x="1416" y="921"/>
                </a:lnTo>
                <a:lnTo>
                  <a:pt x="1414" y="921"/>
                </a:lnTo>
                <a:lnTo>
                  <a:pt x="1414" y="921"/>
                </a:lnTo>
                <a:lnTo>
                  <a:pt x="1414" y="921"/>
                </a:lnTo>
                <a:lnTo>
                  <a:pt x="1414" y="921"/>
                </a:lnTo>
                <a:lnTo>
                  <a:pt x="1414" y="921"/>
                </a:lnTo>
                <a:lnTo>
                  <a:pt x="1414" y="923"/>
                </a:lnTo>
                <a:lnTo>
                  <a:pt x="1414" y="923"/>
                </a:lnTo>
                <a:lnTo>
                  <a:pt x="1419" y="923"/>
                </a:lnTo>
                <a:close/>
                <a:moveTo>
                  <a:pt x="1433" y="929"/>
                </a:moveTo>
                <a:lnTo>
                  <a:pt x="1433" y="929"/>
                </a:lnTo>
                <a:lnTo>
                  <a:pt x="1433" y="929"/>
                </a:lnTo>
                <a:lnTo>
                  <a:pt x="1433" y="929"/>
                </a:lnTo>
                <a:lnTo>
                  <a:pt x="1435" y="929"/>
                </a:lnTo>
                <a:lnTo>
                  <a:pt x="1435" y="929"/>
                </a:lnTo>
                <a:lnTo>
                  <a:pt x="1435" y="929"/>
                </a:lnTo>
                <a:lnTo>
                  <a:pt x="1435" y="929"/>
                </a:lnTo>
                <a:lnTo>
                  <a:pt x="1433" y="929"/>
                </a:lnTo>
                <a:close/>
                <a:moveTo>
                  <a:pt x="1412" y="923"/>
                </a:moveTo>
                <a:lnTo>
                  <a:pt x="1412" y="923"/>
                </a:lnTo>
                <a:lnTo>
                  <a:pt x="1412" y="921"/>
                </a:lnTo>
                <a:lnTo>
                  <a:pt x="1412" y="921"/>
                </a:lnTo>
                <a:lnTo>
                  <a:pt x="1412" y="921"/>
                </a:lnTo>
                <a:lnTo>
                  <a:pt x="1412" y="921"/>
                </a:lnTo>
                <a:lnTo>
                  <a:pt x="1412" y="921"/>
                </a:lnTo>
                <a:lnTo>
                  <a:pt x="1410" y="921"/>
                </a:lnTo>
                <a:lnTo>
                  <a:pt x="1410" y="921"/>
                </a:lnTo>
                <a:lnTo>
                  <a:pt x="1410" y="923"/>
                </a:lnTo>
                <a:lnTo>
                  <a:pt x="1410" y="923"/>
                </a:lnTo>
                <a:lnTo>
                  <a:pt x="1412" y="923"/>
                </a:lnTo>
                <a:close/>
                <a:moveTo>
                  <a:pt x="1404" y="921"/>
                </a:moveTo>
                <a:lnTo>
                  <a:pt x="1404" y="921"/>
                </a:lnTo>
                <a:lnTo>
                  <a:pt x="1404" y="921"/>
                </a:lnTo>
                <a:lnTo>
                  <a:pt x="1404" y="921"/>
                </a:lnTo>
                <a:lnTo>
                  <a:pt x="1406" y="921"/>
                </a:lnTo>
                <a:lnTo>
                  <a:pt x="1406" y="921"/>
                </a:lnTo>
                <a:lnTo>
                  <a:pt x="1408" y="921"/>
                </a:lnTo>
                <a:lnTo>
                  <a:pt x="1410" y="921"/>
                </a:lnTo>
                <a:lnTo>
                  <a:pt x="1410" y="921"/>
                </a:lnTo>
                <a:lnTo>
                  <a:pt x="1410" y="921"/>
                </a:lnTo>
                <a:lnTo>
                  <a:pt x="1410" y="921"/>
                </a:lnTo>
                <a:lnTo>
                  <a:pt x="1408" y="918"/>
                </a:lnTo>
                <a:lnTo>
                  <a:pt x="1408" y="918"/>
                </a:lnTo>
                <a:lnTo>
                  <a:pt x="1408" y="918"/>
                </a:lnTo>
                <a:lnTo>
                  <a:pt x="1406" y="918"/>
                </a:lnTo>
                <a:lnTo>
                  <a:pt x="1408" y="918"/>
                </a:lnTo>
                <a:lnTo>
                  <a:pt x="1408" y="918"/>
                </a:lnTo>
                <a:lnTo>
                  <a:pt x="1406" y="918"/>
                </a:lnTo>
                <a:lnTo>
                  <a:pt x="1406" y="921"/>
                </a:lnTo>
                <a:lnTo>
                  <a:pt x="1406" y="921"/>
                </a:lnTo>
                <a:lnTo>
                  <a:pt x="1404" y="921"/>
                </a:lnTo>
                <a:close/>
                <a:moveTo>
                  <a:pt x="1456" y="941"/>
                </a:moveTo>
                <a:lnTo>
                  <a:pt x="1458" y="941"/>
                </a:lnTo>
                <a:lnTo>
                  <a:pt x="1458" y="941"/>
                </a:lnTo>
                <a:lnTo>
                  <a:pt x="1458" y="941"/>
                </a:lnTo>
                <a:lnTo>
                  <a:pt x="1458" y="939"/>
                </a:lnTo>
                <a:lnTo>
                  <a:pt x="1456" y="939"/>
                </a:lnTo>
                <a:lnTo>
                  <a:pt x="1456" y="939"/>
                </a:lnTo>
                <a:lnTo>
                  <a:pt x="1456" y="941"/>
                </a:lnTo>
                <a:lnTo>
                  <a:pt x="1456" y="941"/>
                </a:lnTo>
                <a:close/>
                <a:moveTo>
                  <a:pt x="1377" y="889"/>
                </a:moveTo>
                <a:lnTo>
                  <a:pt x="1379" y="889"/>
                </a:lnTo>
                <a:lnTo>
                  <a:pt x="1379" y="889"/>
                </a:lnTo>
                <a:lnTo>
                  <a:pt x="1379" y="889"/>
                </a:lnTo>
                <a:lnTo>
                  <a:pt x="1379" y="887"/>
                </a:lnTo>
                <a:lnTo>
                  <a:pt x="1377" y="887"/>
                </a:lnTo>
                <a:lnTo>
                  <a:pt x="1377" y="887"/>
                </a:lnTo>
                <a:lnTo>
                  <a:pt x="1377" y="887"/>
                </a:lnTo>
                <a:lnTo>
                  <a:pt x="1375" y="889"/>
                </a:lnTo>
                <a:lnTo>
                  <a:pt x="1375" y="889"/>
                </a:lnTo>
                <a:lnTo>
                  <a:pt x="1375" y="889"/>
                </a:lnTo>
                <a:lnTo>
                  <a:pt x="1377" y="889"/>
                </a:lnTo>
                <a:close/>
                <a:moveTo>
                  <a:pt x="1402" y="916"/>
                </a:moveTo>
                <a:lnTo>
                  <a:pt x="1404" y="918"/>
                </a:lnTo>
                <a:lnTo>
                  <a:pt x="1404" y="918"/>
                </a:lnTo>
                <a:lnTo>
                  <a:pt x="1404" y="918"/>
                </a:lnTo>
                <a:lnTo>
                  <a:pt x="1404" y="918"/>
                </a:lnTo>
                <a:lnTo>
                  <a:pt x="1404" y="918"/>
                </a:lnTo>
                <a:lnTo>
                  <a:pt x="1404" y="916"/>
                </a:lnTo>
                <a:lnTo>
                  <a:pt x="1406" y="918"/>
                </a:lnTo>
                <a:lnTo>
                  <a:pt x="1406" y="916"/>
                </a:lnTo>
                <a:lnTo>
                  <a:pt x="1406" y="916"/>
                </a:lnTo>
                <a:lnTo>
                  <a:pt x="1406" y="916"/>
                </a:lnTo>
                <a:lnTo>
                  <a:pt x="1404" y="914"/>
                </a:lnTo>
                <a:lnTo>
                  <a:pt x="1404" y="914"/>
                </a:lnTo>
                <a:lnTo>
                  <a:pt x="1402" y="914"/>
                </a:lnTo>
                <a:lnTo>
                  <a:pt x="1402" y="914"/>
                </a:lnTo>
                <a:lnTo>
                  <a:pt x="1402" y="916"/>
                </a:lnTo>
                <a:lnTo>
                  <a:pt x="1402" y="916"/>
                </a:lnTo>
                <a:close/>
                <a:moveTo>
                  <a:pt x="1349" y="870"/>
                </a:moveTo>
                <a:lnTo>
                  <a:pt x="1349" y="870"/>
                </a:lnTo>
                <a:lnTo>
                  <a:pt x="1349" y="870"/>
                </a:lnTo>
                <a:lnTo>
                  <a:pt x="1349" y="870"/>
                </a:lnTo>
                <a:lnTo>
                  <a:pt x="1351" y="870"/>
                </a:lnTo>
                <a:lnTo>
                  <a:pt x="1351" y="870"/>
                </a:lnTo>
                <a:lnTo>
                  <a:pt x="1349" y="868"/>
                </a:lnTo>
                <a:lnTo>
                  <a:pt x="1349" y="868"/>
                </a:lnTo>
                <a:lnTo>
                  <a:pt x="1349" y="868"/>
                </a:lnTo>
                <a:lnTo>
                  <a:pt x="1349" y="868"/>
                </a:lnTo>
                <a:lnTo>
                  <a:pt x="1349" y="868"/>
                </a:lnTo>
                <a:lnTo>
                  <a:pt x="1349" y="870"/>
                </a:lnTo>
                <a:lnTo>
                  <a:pt x="1349" y="870"/>
                </a:lnTo>
                <a:close/>
                <a:moveTo>
                  <a:pt x="1305" y="904"/>
                </a:moveTo>
                <a:lnTo>
                  <a:pt x="1305" y="904"/>
                </a:lnTo>
                <a:lnTo>
                  <a:pt x="1305" y="904"/>
                </a:lnTo>
                <a:lnTo>
                  <a:pt x="1305" y="904"/>
                </a:lnTo>
                <a:lnTo>
                  <a:pt x="1305" y="904"/>
                </a:lnTo>
                <a:lnTo>
                  <a:pt x="1305" y="904"/>
                </a:lnTo>
                <a:lnTo>
                  <a:pt x="1305" y="904"/>
                </a:lnTo>
                <a:lnTo>
                  <a:pt x="1305" y="904"/>
                </a:lnTo>
                <a:close/>
                <a:moveTo>
                  <a:pt x="2102" y="1732"/>
                </a:moveTo>
                <a:lnTo>
                  <a:pt x="2102" y="1730"/>
                </a:lnTo>
                <a:lnTo>
                  <a:pt x="2102" y="1728"/>
                </a:lnTo>
                <a:lnTo>
                  <a:pt x="2102" y="1723"/>
                </a:lnTo>
                <a:lnTo>
                  <a:pt x="2099" y="1719"/>
                </a:lnTo>
                <a:lnTo>
                  <a:pt x="2099" y="1717"/>
                </a:lnTo>
                <a:lnTo>
                  <a:pt x="2097" y="1711"/>
                </a:lnTo>
                <a:lnTo>
                  <a:pt x="2095" y="1707"/>
                </a:lnTo>
                <a:lnTo>
                  <a:pt x="2093" y="1705"/>
                </a:lnTo>
                <a:lnTo>
                  <a:pt x="2093" y="1705"/>
                </a:lnTo>
                <a:lnTo>
                  <a:pt x="2087" y="1705"/>
                </a:lnTo>
                <a:lnTo>
                  <a:pt x="2085" y="1705"/>
                </a:lnTo>
                <a:lnTo>
                  <a:pt x="2081" y="1705"/>
                </a:lnTo>
                <a:lnTo>
                  <a:pt x="2079" y="1705"/>
                </a:lnTo>
                <a:lnTo>
                  <a:pt x="2074" y="1705"/>
                </a:lnTo>
                <a:lnTo>
                  <a:pt x="2074" y="1702"/>
                </a:lnTo>
                <a:lnTo>
                  <a:pt x="2072" y="1702"/>
                </a:lnTo>
                <a:lnTo>
                  <a:pt x="2070" y="1702"/>
                </a:lnTo>
                <a:lnTo>
                  <a:pt x="2068" y="1698"/>
                </a:lnTo>
                <a:lnTo>
                  <a:pt x="2062" y="1696"/>
                </a:lnTo>
                <a:lnTo>
                  <a:pt x="2060" y="1694"/>
                </a:lnTo>
                <a:lnTo>
                  <a:pt x="2055" y="1692"/>
                </a:lnTo>
                <a:lnTo>
                  <a:pt x="2053" y="1688"/>
                </a:lnTo>
                <a:lnTo>
                  <a:pt x="2051" y="1688"/>
                </a:lnTo>
                <a:lnTo>
                  <a:pt x="2051" y="1684"/>
                </a:lnTo>
                <a:lnTo>
                  <a:pt x="2047" y="1684"/>
                </a:lnTo>
                <a:lnTo>
                  <a:pt x="2045" y="1682"/>
                </a:lnTo>
                <a:lnTo>
                  <a:pt x="2043" y="1679"/>
                </a:lnTo>
                <a:lnTo>
                  <a:pt x="2037" y="1677"/>
                </a:lnTo>
                <a:lnTo>
                  <a:pt x="2035" y="1675"/>
                </a:lnTo>
                <a:lnTo>
                  <a:pt x="2035" y="1675"/>
                </a:lnTo>
                <a:lnTo>
                  <a:pt x="2032" y="1673"/>
                </a:lnTo>
                <a:lnTo>
                  <a:pt x="2028" y="1673"/>
                </a:lnTo>
                <a:lnTo>
                  <a:pt x="2024" y="1671"/>
                </a:lnTo>
                <a:lnTo>
                  <a:pt x="2022" y="1671"/>
                </a:lnTo>
                <a:lnTo>
                  <a:pt x="2016" y="1673"/>
                </a:lnTo>
                <a:lnTo>
                  <a:pt x="2011" y="1673"/>
                </a:lnTo>
                <a:lnTo>
                  <a:pt x="2009" y="1673"/>
                </a:lnTo>
                <a:lnTo>
                  <a:pt x="2007" y="1673"/>
                </a:lnTo>
                <a:lnTo>
                  <a:pt x="2005" y="1673"/>
                </a:lnTo>
                <a:lnTo>
                  <a:pt x="2003" y="1671"/>
                </a:lnTo>
                <a:lnTo>
                  <a:pt x="2001" y="1671"/>
                </a:lnTo>
                <a:lnTo>
                  <a:pt x="1999" y="1671"/>
                </a:lnTo>
                <a:lnTo>
                  <a:pt x="1995" y="1671"/>
                </a:lnTo>
                <a:lnTo>
                  <a:pt x="1991" y="1669"/>
                </a:lnTo>
                <a:lnTo>
                  <a:pt x="1988" y="1669"/>
                </a:lnTo>
                <a:lnTo>
                  <a:pt x="1986" y="1667"/>
                </a:lnTo>
                <a:lnTo>
                  <a:pt x="1986" y="1667"/>
                </a:lnTo>
                <a:lnTo>
                  <a:pt x="1982" y="1665"/>
                </a:lnTo>
                <a:lnTo>
                  <a:pt x="1980" y="1665"/>
                </a:lnTo>
                <a:lnTo>
                  <a:pt x="1978" y="1665"/>
                </a:lnTo>
                <a:lnTo>
                  <a:pt x="1978" y="1667"/>
                </a:lnTo>
                <a:lnTo>
                  <a:pt x="1974" y="1667"/>
                </a:lnTo>
                <a:lnTo>
                  <a:pt x="1972" y="1669"/>
                </a:lnTo>
                <a:lnTo>
                  <a:pt x="1972" y="1669"/>
                </a:lnTo>
                <a:lnTo>
                  <a:pt x="1970" y="1669"/>
                </a:lnTo>
                <a:lnTo>
                  <a:pt x="1967" y="1671"/>
                </a:lnTo>
                <a:lnTo>
                  <a:pt x="1967" y="1671"/>
                </a:lnTo>
                <a:lnTo>
                  <a:pt x="1967" y="1669"/>
                </a:lnTo>
                <a:lnTo>
                  <a:pt x="1970" y="1669"/>
                </a:lnTo>
                <a:lnTo>
                  <a:pt x="1970" y="1667"/>
                </a:lnTo>
                <a:lnTo>
                  <a:pt x="1970" y="1667"/>
                </a:lnTo>
                <a:lnTo>
                  <a:pt x="1967" y="1667"/>
                </a:lnTo>
                <a:lnTo>
                  <a:pt x="1967" y="1667"/>
                </a:lnTo>
                <a:lnTo>
                  <a:pt x="1965" y="1667"/>
                </a:lnTo>
                <a:lnTo>
                  <a:pt x="1965" y="1671"/>
                </a:lnTo>
                <a:lnTo>
                  <a:pt x="1963" y="1673"/>
                </a:lnTo>
                <a:lnTo>
                  <a:pt x="1961" y="1675"/>
                </a:lnTo>
                <a:lnTo>
                  <a:pt x="1959" y="1677"/>
                </a:lnTo>
                <a:lnTo>
                  <a:pt x="1959" y="1675"/>
                </a:lnTo>
                <a:lnTo>
                  <a:pt x="1961" y="1671"/>
                </a:lnTo>
                <a:lnTo>
                  <a:pt x="1961" y="1669"/>
                </a:lnTo>
                <a:lnTo>
                  <a:pt x="1961" y="1669"/>
                </a:lnTo>
                <a:lnTo>
                  <a:pt x="1961" y="1667"/>
                </a:lnTo>
                <a:lnTo>
                  <a:pt x="1963" y="1667"/>
                </a:lnTo>
                <a:lnTo>
                  <a:pt x="1963" y="1665"/>
                </a:lnTo>
                <a:lnTo>
                  <a:pt x="1965" y="1665"/>
                </a:lnTo>
                <a:lnTo>
                  <a:pt x="1965" y="1665"/>
                </a:lnTo>
                <a:lnTo>
                  <a:pt x="1963" y="1663"/>
                </a:lnTo>
                <a:lnTo>
                  <a:pt x="1963" y="1663"/>
                </a:lnTo>
                <a:lnTo>
                  <a:pt x="1961" y="1663"/>
                </a:lnTo>
                <a:lnTo>
                  <a:pt x="1961" y="1665"/>
                </a:lnTo>
                <a:lnTo>
                  <a:pt x="1959" y="1665"/>
                </a:lnTo>
                <a:lnTo>
                  <a:pt x="1959" y="1663"/>
                </a:lnTo>
                <a:lnTo>
                  <a:pt x="1959" y="1663"/>
                </a:lnTo>
                <a:lnTo>
                  <a:pt x="1961" y="1663"/>
                </a:lnTo>
                <a:lnTo>
                  <a:pt x="1961" y="1663"/>
                </a:lnTo>
                <a:lnTo>
                  <a:pt x="1961" y="1661"/>
                </a:lnTo>
                <a:lnTo>
                  <a:pt x="1963" y="1661"/>
                </a:lnTo>
                <a:lnTo>
                  <a:pt x="1963" y="1658"/>
                </a:lnTo>
                <a:lnTo>
                  <a:pt x="1961" y="1658"/>
                </a:lnTo>
                <a:lnTo>
                  <a:pt x="1961" y="1656"/>
                </a:lnTo>
                <a:lnTo>
                  <a:pt x="1959" y="1656"/>
                </a:lnTo>
                <a:lnTo>
                  <a:pt x="1959" y="1656"/>
                </a:lnTo>
                <a:lnTo>
                  <a:pt x="1959" y="1656"/>
                </a:lnTo>
                <a:lnTo>
                  <a:pt x="1959" y="1656"/>
                </a:lnTo>
                <a:lnTo>
                  <a:pt x="1959" y="1654"/>
                </a:lnTo>
                <a:lnTo>
                  <a:pt x="1957" y="1654"/>
                </a:lnTo>
                <a:lnTo>
                  <a:pt x="1955" y="1652"/>
                </a:lnTo>
                <a:lnTo>
                  <a:pt x="1955" y="1652"/>
                </a:lnTo>
                <a:lnTo>
                  <a:pt x="1953" y="1652"/>
                </a:lnTo>
                <a:lnTo>
                  <a:pt x="1953" y="1654"/>
                </a:lnTo>
                <a:lnTo>
                  <a:pt x="1951" y="1656"/>
                </a:lnTo>
                <a:lnTo>
                  <a:pt x="1951" y="1656"/>
                </a:lnTo>
                <a:lnTo>
                  <a:pt x="1951" y="1654"/>
                </a:lnTo>
                <a:lnTo>
                  <a:pt x="1949" y="1650"/>
                </a:lnTo>
                <a:lnTo>
                  <a:pt x="1949" y="1650"/>
                </a:lnTo>
                <a:lnTo>
                  <a:pt x="1947" y="1650"/>
                </a:lnTo>
                <a:lnTo>
                  <a:pt x="1944" y="1650"/>
                </a:lnTo>
                <a:lnTo>
                  <a:pt x="1942" y="1648"/>
                </a:lnTo>
                <a:lnTo>
                  <a:pt x="1940" y="1648"/>
                </a:lnTo>
                <a:lnTo>
                  <a:pt x="1940" y="1648"/>
                </a:lnTo>
                <a:lnTo>
                  <a:pt x="1938" y="1646"/>
                </a:lnTo>
                <a:lnTo>
                  <a:pt x="1938" y="1646"/>
                </a:lnTo>
                <a:lnTo>
                  <a:pt x="1936" y="1646"/>
                </a:lnTo>
                <a:lnTo>
                  <a:pt x="1936" y="1646"/>
                </a:lnTo>
                <a:lnTo>
                  <a:pt x="1934" y="1646"/>
                </a:lnTo>
                <a:lnTo>
                  <a:pt x="1932" y="1646"/>
                </a:lnTo>
                <a:lnTo>
                  <a:pt x="1932" y="1644"/>
                </a:lnTo>
                <a:lnTo>
                  <a:pt x="1930" y="1644"/>
                </a:lnTo>
                <a:lnTo>
                  <a:pt x="1930" y="1642"/>
                </a:lnTo>
                <a:lnTo>
                  <a:pt x="1928" y="1642"/>
                </a:lnTo>
                <a:lnTo>
                  <a:pt x="1928" y="1642"/>
                </a:lnTo>
                <a:lnTo>
                  <a:pt x="1926" y="1642"/>
                </a:lnTo>
                <a:lnTo>
                  <a:pt x="1926" y="1642"/>
                </a:lnTo>
                <a:lnTo>
                  <a:pt x="1923" y="1642"/>
                </a:lnTo>
                <a:lnTo>
                  <a:pt x="1923" y="1640"/>
                </a:lnTo>
                <a:lnTo>
                  <a:pt x="1921" y="1640"/>
                </a:lnTo>
                <a:lnTo>
                  <a:pt x="1921" y="1640"/>
                </a:lnTo>
                <a:lnTo>
                  <a:pt x="1919" y="1642"/>
                </a:lnTo>
                <a:lnTo>
                  <a:pt x="1921" y="1642"/>
                </a:lnTo>
                <a:lnTo>
                  <a:pt x="1921" y="1642"/>
                </a:lnTo>
                <a:lnTo>
                  <a:pt x="1919" y="1642"/>
                </a:lnTo>
                <a:lnTo>
                  <a:pt x="1919" y="1642"/>
                </a:lnTo>
                <a:lnTo>
                  <a:pt x="1917" y="1642"/>
                </a:lnTo>
                <a:lnTo>
                  <a:pt x="1917" y="1642"/>
                </a:lnTo>
                <a:lnTo>
                  <a:pt x="1917" y="1642"/>
                </a:lnTo>
                <a:lnTo>
                  <a:pt x="1915" y="1642"/>
                </a:lnTo>
                <a:lnTo>
                  <a:pt x="1915" y="1642"/>
                </a:lnTo>
                <a:lnTo>
                  <a:pt x="1913" y="1642"/>
                </a:lnTo>
                <a:lnTo>
                  <a:pt x="1913" y="1642"/>
                </a:lnTo>
                <a:lnTo>
                  <a:pt x="1911" y="1642"/>
                </a:lnTo>
                <a:lnTo>
                  <a:pt x="1911" y="1642"/>
                </a:lnTo>
                <a:lnTo>
                  <a:pt x="1911" y="1642"/>
                </a:lnTo>
                <a:lnTo>
                  <a:pt x="1911" y="1642"/>
                </a:lnTo>
                <a:lnTo>
                  <a:pt x="1909" y="1644"/>
                </a:lnTo>
                <a:lnTo>
                  <a:pt x="1909" y="1644"/>
                </a:lnTo>
                <a:lnTo>
                  <a:pt x="1907" y="1646"/>
                </a:lnTo>
                <a:lnTo>
                  <a:pt x="1909" y="1646"/>
                </a:lnTo>
                <a:lnTo>
                  <a:pt x="1907" y="1648"/>
                </a:lnTo>
                <a:lnTo>
                  <a:pt x="1907" y="1648"/>
                </a:lnTo>
                <a:lnTo>
                  <a:pt x="1905" y="1650"/>
                </a:lnTo>
                <a:lnTo>
                  <a:pt x="1905" y="1652"/>
                </a:lnTo>
                <a:lnTo>
                  <a:pt x="1907" y="1652"/>
                </a:lnTo>
                <a:lnTo>
                  <a:pt x="1907" y="1652"/>
                </a:lnTo>
                <a:lnTo>
                  <a:pt x="1907" y="1652"/>
                </a:lnTo>
                <a:lnTo>
                  <a:pt x="1905" y="1654"/>
                </a:lnTo>
                <a:lnTo>
                  <a:pt x="1905" y="1654"/>
                </a:lnTo>
                <a:lnTo>
                  <a:pt x="1905" y="1652"/>
                </a:lnTo>
                <a:lnTo>
                  <a:pt x="1903" y="1652"/>
                </a:lnTo>
                <a:lnTo>
                  <a:pt x="1898" y="1656"/>
                </a:lnTo>
                <a:lnTo>
                  <a:pt x="1896" y="1658"/>
                </a:lnTo>
                <a:lnTo>
                  <a:pt x="1894" y="1658"/>
                </a:lnTo>
                <a:lnTo>
                  <a:pt x="1892" y="1665"/>
                </a:lnTo>
                <a:lnTo>
                  <a:pt x="1892" y="1667"/>
                </a:lnTo>
                <a:lnTo>
                  <a:pt x="1890" y="1669"/>
                </a:lnTo>
                <a:lnTo>
                  <a:pt x="1890" y="1669"/>
                </a:lnTo>
                <a:lnTo>
                  <a:pt x="1888" y="1669"/>
                </a:lnTo>
                <a:lnTo>
                  <a:pt x="1890" y="1669"/>
                </a:lnTo>
                <a:lnTo>
                  <a:pt x="1890" y="1667"/>
                </a:lnTo>
                <a:lnTo>
                  <a:pt x="1890" y="1665"/>
                </a:lnTo>
                <a:lnTo>
                  <a:pt x="1892" y="1663"/>
                </a:lnTo>
                <a:lnTo>
                  <a:pt x="1892" y="1658"/>
                </a:lnTo>
                <a:lnTo>
                  <a:pt x="1894" y="1656"/>
                </a:lnTo>
                <a:lnTo>
                  <a:pt x="1890" y="1658"/>
                </a:lnTo>
                <a:lnTo>
                  <a:pt x="1888" y="1658"/>
                </a:lnTo>
                <a:lnTo>
                  <a:pt x="1886" y="1658"/>
                </a:lnTo>
                <a:lnTo>
                  <a:pt x="1884" y="1658"/>
                </a:lnTo>
                <a:lnTo>
                  <a:pt x="1882" y="1658"/>
                </a:lnTo>
                <a:lnTo>
                  <a:pt x="1882" y="1658"/>
                </a:lnTo>
                <a:lnTo>
                  <a:pt x="1879" y="1658"/>
                </a:lnTo>
                <a:lnTo>
                  <a:pt x="1877" y="1661"/>
                </a:lnTo>
                <a:lnTo>
                  <a:pt x="1875" y="1658"/>
                </a:lnTo>
                <a:lnTo>
                  <a:pt x="1873" y="1656"/>
                </a:lnTo>
                <a:lnTo>
                  <a:pt x="1873" y="1656"/>
                </a:lnTo>
                <a:lnTo>
                  <a:pt x="1873" y="1656"/>
                </a:lnTo>
                <a:lnTo>
                  <a:pt x="1873" y="1654"/>
                </a:lnTo>
                <a:lnTo>
                  <a:pt x="1871" y="1652"/>
                </a:lnTo>
                <a:lnTo>
                  <a:pt x="1871" y="1650"/>
                </a:lnTo>
                <a:lnTo>
                  <a:pt x="1871" y="1650"/>
                </a:lnTo>
                <a:lnTo>
                  <a:pt x="1871" y="1648"/>
                </a:lnTo>
                <a:lnTo>
                  <a:pt x="1871" y="1648"/>
                </a:lnTo>
                <a:lnTo>
                  <a:pt x="1869" y="1648"/>
                </a:lnTo>
                <a:lnTo>
                  <a:pt x="1871" y="1646"/>
                </a:lnTo>
                <a:lnTo>
                  <a:pt x="1871" y="1646"/>
                </a:lnTo>
                <a:lnTo>
                  <a:pt x="1871" y="1644"/>
                </a:lnTo>
                <a:lnTo>
                  <a:pt x="1869" y="1646"/>
                </a:lnTo>
                <a:lnTo>
                  <a:pt x="1869" y="1646"/>
                </a:lnTo>
                <a:lnTo>
                  <a:pt x="1867" y="1648"/>
                </a:lnTo>
                <a:lnTo>
                  <a:pt x="1865" y="1648"/>
                </a:lnTo>
                <a:lnTo>
                  <a:pt x="1861" y="1650"/>
                </a:lnTo>
                <a:lnTo>
                  <a:pt x="1859" y="1652"/>
                </a:lnTo>
                <a:lnTo>
                  <a:pt x="1854" y="1654"/>
                </a:lnTo>
                <a:lnTo>
                  <a:pt x="1852" y="1654"/>
                </a:lnTo>
                <a:lnTo>
                  <a:pt x="1850" y="1654"/>
                </a:lnTo>
                <a:lnTo>
                  <a:pt x="1844" y="1654"/>
                </a:lnTo>
                <a:lnTo>
                  <a:pt x="1846" y="1652"/>
                </a:lnTo>
                <a:lnTo>
                  <a:pt x="1850" y="1650"/>
                </a:lnTo>
                <a:lnTo>
                  <a:pt x="1854" y="1652"/>
                </a:lnTo>
                <a:lnTo>
                  <a:pt x="1854" y="1650"/>
                </a:lnTo>
                <a:lnTo>
                  <a:pt x="1854" y="1650"/>
                </a:lnTo>
                <a:lnTo>
                  <a:pt x="1856" y="1648"/>
                </a:lnTo>
                <a:lnTo>
                  <a:pt x="1856" y="1648"/>
                </a:lnTo>
                <a:lnTo>
                  <a:pt x="1859" y="1646"/>
                </a:lnTo>
                <a:lnTo>
                  <a:pt x="1859" y="1644"/>
                </a:lnTo>
                <a:lnTo>
                  <a:pt x="1859" y="1642"/>
                </a:lnTo>
                <a:lnTo>
                  <a:pt x="1861" y="1640"/>
                </a:lnTo>
                <a:lnTo>
                  <a:pt x="1861" y="1638"/>
                </a:lnTo>
                <a:lnTo>
                  <a:pt x="1863" y="1638"/>
                </a:lnTo>
                <a:lnTo>
                  <a:pt x="1865" y="1633"/>
                </a:lnTo>
                <a:lnTo>
                  <a:pt x="1865" y="1633"/>
                </a:lnTo>
                <a:lnTo>
                  <a:pt x="1867" y="1631"/>
                </a:lnTo>
                <a:lnTo>
                  <a:pt x="1869" y="1629"/>
                </a:lnTo>
                <a:lnTo>
                  <a:pt x="1871" y="1629"/>
                </a:lnTo>
                <a:lnTo>
                  <a:pt x="1871" y="1629"/>
                </a:lnTo>
                <a:lnTo>
                  <a:pt x="1873" y="1627"/>
                </a:lnTo>
                <a:lnTo>
                  <a:pt x="1875" y="1625"/>
                </a:lnTo>
                <a:lnTo>
                  <a:pt x="1877" y="1623"/>
                </a:lnTo>
                <a:lnTo>
                  <a:pt x="1877" y="1621"/>
                </a:lnTo>
                <a:lnTo>
                  <a:pt x="1879" y="1619"/>
                </a:lnTo>
                <a:lnTo>
                  <a:pt x="1882" y="1617"/>
                </a:lnTo>
                <a:lnTo>
                  <a:pt x="1884" y="1617"/>
                </a:lnTo>
                <a:lnTo>
                  <a:pt x="1884" y="1614"/>
                </a:lnTo>
                <a:lnTo>
                  <a:pt x="1886" y="1614"/>
                </a:lnTo>
                <a:lnTo>
                  <a:pt x="1884" y="1612"/>
                </a:lnTo>
                <a:lnTo>
                  <a:pt x="1886" y="1610"/>
                </a:lnTo>
                <a:lnTo>
                  <a:pt x="1884" y="1608"/>
                </a:lnTo>
                <a:lnTo>
                  <a:pt x="1882" y="1606"/>
                </a:lnTo>
                <a:lnTo>
                  <a:pt x="1882" y="1606"/>
                </a:lnTo>
                <a:lnTo>
                  <a:pt x="1879" y="1606"/>
                </a:lnTo>
                <a:lnTo>
                  <a:pt x="1877" y="1604"/>
                </a:lnTo>
                <a:lnTo>
                  <a:pt x="1875" y="1604"/>
                </a:lnTo>
                <a:lnTo>
                  <a:pt x="1875" y="1602"/>
                </a:lnTo>
                <a:lnTo>
                  <a:pt x="1875" y="1602"/>
                </a:lnTo>
                <a:lnTo>
                  <a:pt x="1873" y="1600"/>
                </a:lnTo>
                <a:lnTo>
                  <a:pt x="1873" y="1600"/>
                </a:lnTo>
                <a:lnTo>
                  <a:pt x="1873" y="1600"/>
                </a:lnTo>
                <a:lnTo>
                  <a:pt x="1873" y="1600"/>
                </a:lnTo>
                <a:lnTo>
                  <a:pt x="1873" y="1598"/>
                </a:lnTo>
                <a:lnTo>
                  <a:pt x="1871" y="1596"/>
                </a:lnTo>
                <a:lnTo>
                  <a:pt x="1871" y="1593"/>
                </a:lnTo>
                <a:lnTo>
                  <a:pt x="1871" y="1593"/>
                </a:lnTo>
                <a:lnTo>
                  <a:pt x="1869" y="1587"/>
                </a:lnTo>
                <a:lnTo>
                  <a:pt x="1869" y="1583"/>
                </a:lnTo>
                <a:lnTo>
                  <a:pt x="1867" y="1579"/>
                </a:lnTo>
                <a:lnTo>
                  <a:pt x="1865" y="1573"/>
                </a:lnTo>
                <a:lnTo>
                  <a:pt x="1865" y="1570"/>
                </a:lnTo>
                <a:lnTo>
                  <a:pt x="1863" y="1568"/>
                </a:lnTo>
                <a:lnTo>
                  <a:pt x="1861" y="1568"/>
                </a:lnTo>
                <a:lnTo>
                  <a:pt x="1861" y="1570"/>
                </a:lnTo>
                <a:lnTo>
                  <a:pt x="1859" y="1573"/>
                </a:lnTo>
                <a:lnTo>
                  <a:pt x="1859" y="1573"/>
                </a:lnTo>
                <a:lnTo>
                  <a:pt x="1859" y="1573"/>
                </a:lnTo>
                <a:lnTo>
                  <a:pt x="1859" y="1570"/>
                </a:lnTo>
                <a:lnTo>
                  <a:pt x="1859" y="1570"/>
                </a:lnTo>
                <a:lnTo>
                  <a:pt x="1856" y="1566"/>
                </a:lnTo>
                <a:lnTo>
                  <a:pt x="1856" y="1564"/>
                </a:lnTo>
                <a:lnTo>
                  <a:pt x="1856" y="1564"/>
                </a:lnTo>
                <a:lnTo>
                  <a:pt x="1856" y="1566"/>
                </a:lnTo>
                <a:lnTo>
                  <a:pt x="1856" y="1568"/>
                </a:lnTo>
                <a:lnTo>
                  <a:pt x="1854" y="1568"/>
                </a:lnTo>
                <a:lnTo>
                  <a:pt x="1854" y="1568"/>
                </a:lnTo>
                <a:lnTo>
                  <a:pt x="1854" y="1568"/>
                </a:lnTo>
                <a:lnTo>
                  <a:pt x="1854" y="1568"/>
                </a:lnTo>
                <a:lnTo>
                  <a:pt x="1854" y="1566"/>
                </a:lnTo>
                <a:lnTo>
                  <a:pt x="1854" y="1564"/>
                </a:lnTo>
                <a:lnTo>
                  <a:pt x="1854" y="1564"/>
                </a:lnTo>
                <a:lnTo>
                  <a:pt x="1850" y="1562"/>
                </a:lnTo>
                <a:lnTo>
                  <a:pt x="1850" y="1562"/>
                </a:lnTo>
                <a:lnTo>
                  <a:pt x="1850" y="1562"/>
                </a:lnTo>
                <a:lnTo>
                  <a:pt x="1850" y="1560"/>
                </a:lnTo>
                <a:lnTo>
                  <a:pt x="1848" y="1560"/>
                </a:lnTo>
                <a:lnTo>
                  <a:pt x="1844" y="1556"/>
                </a:lnTo>
                <a:lnTo>
                  <a:pt x="1842" y="1554"/>
                </a:lnTo>
                <a:lnTo>
                  <a:pt x="1835" y="1552"/>
                </a:lnTo>
                <a:lnTo>
                  <a:pt x="1833" y="1552"/>
                </a:lnTo>
                <a:lnTo>
                  <a:pt x="1827" y="1547"/>
                </a:lnTo>
                <a:lnTo>
                  <a:pt x="1827" y="1547"/>
                </a:lnTo>
                <a:lnTo>
                  <a:pt x="1825" y="1549"/>
                </a:lnTo>
                <a:lnTo>
                  <a:pt x="1825" y="1554"/>
                </a:lnTo>
                <a:lnTo>
                  <a:pt x="1823" y="1554"/>
                </a:lnTo>
                <a:lnTo>
                  <a:pt x="1825" y="1552"/>
                </a:lnTo>
                <a:lnTo>
                  <a:pt x="1825" y="1552"/>
                </a:lnTo>
                <a:lnTo>
                  <a:pt x="1825" y="1549"/>
                </a:lnTo>
                <a:lnTo>
                  <a:pt x="1825" y="1547"/>
                </a:lnTo>
                <a:lnTo>
                  <a:pt x="1823" y="1547"/>
                </a:lnTo>
                <a:lnTo>
                  <a:pt x="1821" y="1545"/>
                </a:lnTo>
                <a:lnTo>
                  <a:pt x="1812" y="1545"/>
                </a:lnTo>
                <a:lnTo>
                  <a:pt x="1808" y="1545"/>
                </a:lnTo>
                <a:lnTo>
                  <a:pt x="1806" y="1545"/>
                </a:lnTo>
                <a:lnTo>
                  <a:pt x="1802" y="1545"/>
                </a:lnTo>
                <a:lnTo>
                  <a:pt x="1800" y="1545"/>
                </a:lnTo>
                <a:lnTo>
                  <a:pt x="1798" y="1547"/>
                </a:lnTo>
                <a:lnTo>
                  <a:pt x="1798" y="1547"/>
                </a:lnTo>
                <a:lnTo>
                  <a:pt x="1798" y="1549"/>
                </a:lnTo>
                <a:lnTo>
                  <a:pt x="1798" y="1547"/>
                </a:lnTo>
                <a:lnTo>
                  <a:pt x="1794" y="1547"/>
                </a:lnTo>
                <a:lnTo>
                  <a:pt x="1789" y="1545"/>
                </a:lnTo>
                <a:lnTo>
                  <a:pt x="1783" y="1545"/>
                </a:lnTo>
                <a:lnTo>
                  <a:pt x="1781" y="1545"/>
                </a:lnTo>
                <a:lnTo>
                  <a:pt x="1781" y="1547"/>
                </a:lnTo>
                <a:lnTo>
                  <a:pt x="1781" y="1549"/>
                </a:lnTo>
                <a:lnTo>
                  <a:pt x="1779" y="1549"/>
                </a:lnTo>
                <a:lnTo>
                  <a:pt x="1779" y="1552"/>
                </a:lnTo>
                <a:lnTo>
                  <a:pt x="1779" y="1552"/>
                </a:lnTo>
                <a:lnTo>
                  <a:pt x="1779" y="1552"/>
                </a:lnTo>
                <a:lnTo>
                  <a:pt x="1779" y="1547"/>
                </a:lnTo>
                <a:lnTo>
                  <a:pt x="1779" y="1543"/>
                </a:lnTo>
                <a:lnTo>
                  <a:pt x="1779" y="1543"/>
                </a:lnTo>
                <a:lnTo>
                  <a:pt x="1777" y="1541"/>
                </a:lnTo>
                <a:lnTo>
                  <a:pt x="1775" y="1541"/>
                </a:lnTo>
                <a:lnTo>
                  <a:pt x="1773" y="1539"/>
                </a:lnTo>
                <a:lnTo>
                  <a:pt x="1771" y="1537"/>
                </a:lnTo>
                <a:lnTo>
                  <a:pt x="1768" y="1533"/>
                </a:lnTo>
                <a:lnTo>
                  <a:pt x="1766" y="1533"/>
                </a:lnTo>
                <a:lnTo>
                  <a:pt x="1764" y="1533"/>
                </a:lnTo>
                <a:lnTo>
                  <a:pt x="1762" y="1533"/>
                </a:lnTo>
                <a:lnTo>
                  <a:pt x="1762" y="1533"/>
                </a:lnTo>
                <a:lnTo>
                  <a:pt x="1760" y="1535"/>
                </a:lnTo>
                <a:lnTo>
                  <a:pt x="1760" y="1537"/>
                </a:lnTo>
                <a:lnTo>
                  <a:pt x="1758" y="1539"/>
                </a:lnTo>
                <a:lnTo>
                  <a:pt x="1758" y="1539"/>
                </a:lnTo>
                <a:lnTo>
                  <a:pt x="1758" y="1537"/>
                </a:lnTo>
                <a:lnTo>
                  <a:pt x="1758" y="1535"/>
                </a:lnTo>
                <a:lnTo>
                  <a:pt x="1758" y="1533"/>
                </a:lnTo>
                <a:lnTo>
                  <a:pt x="1760" y="1531"/>
                </a:lnTo>
                <a:lnTo>
                  <a:pt x="1760" y="1526"/>
                </a:lnTo>
                <a:lnTo>
                  <a:pt x="1760" y="1524"/>
                </a:lnTo>
                <a:lnTo>
                  <a:pt x="1758" y="1522"/>
                </a:lnTo>
                <a:lnTo>
                  <a:pt x="1758" y="1522"/>
                </a:lnTo>
                <a:lnTo>
                  <a:pt x="1756" y="1520"/>
                </a:lnTo>
                <a:lnTo>
                  <a:pt x="1750" y="1516"/>
                </a:lnTo>
                <a:lnTo>
                  <a:pt x="1745" y="1512"/>
                </a:lnTo>
                <a:lnTo>
                  <a:pt x="1743" y="1512"/>
                </a:lnTo>
                <a:lnTo>
                  <a:pt x="1743" y="1510"/>
                </a:lnTo>
                <a:lnTo>
                  <a:pt x="1741" y="1512"/>
                </a:lnTo>
                <a:lnTo>
                  <a:pt x="1741" y="1512"/>
                </a:lnTo>
                <a:lnTo>
                  <a:pt x="1741" y="1512"/>
                </a:lnTo>
                <a:lnTo>
                  <a:pt x="1739" y="1508"/>
                </a:lnTo>
                <a:lnTo>
                  <a:pt x="1739" y="1508"/>
                </a:lnTo>
                <a:lnTo>
                  <a:pt x="1737" y="1508"/>
                </a:lnTo>
                <a:lnTo>
                  <a:pt x="1733" y="1508"/>
                </a:lnTo>
                <a:lnTo>
                  <a:pt x="1733" y="1508"/>
                </a:lnTo>
                <a:lnTo>
                  <a:pt x="1731" y="1508"/>
                </a:lnTo>
                <a:lnTo>
                  <a:pt x="1727" y="1508"/>
                </a:lnTo>
                <a:lnTo>
                  <a:pt x="1727" y="1508"/>
                </a:lnTo>
                <a:lnTo>
                  <a:pt x="1724" y="1510"/>
                </a:lnTo>
                <a:lnTo>
                  <a:pt x="1720" y="1510"/>
                </a:lnTo>
                <a:lnTo>
                  <a:pt x="1720" y="1510"/>
                </a:lnTo>
                <a:lnTo>
                  <a:pt x="1718" y="1510"/>
                </a:lnTo>
                <a:lnTo>
                  <a:pt x="1716" y="1508"/>
                </a:lnTo>
                <a:lnTo>
                  <a:pt x="1716" y="1508"/>
                </a:lnTo>
                <a:lnTo>
                  <a:pt x="1720" y="1508"/>
                </a:lnTo>
                <a:lnTo>
                  <a:pt x="1722" y="1505"/>
                </a:lnTo>
                <a:lnTo>
                  <a:pt x="1722" y="1503"/>
                </a:lnTo>
                <a:lnTo>
                  <a:pt x="1722" y="1503"/>
                </a:lnTo>
                <a:lnTo>
                  <a:pt x="1722" y="1501"/>
                </a:lnTo>
                <a:lnTo>
                  <a:pt x="1722" y="1501"/>
                </a:lnTo>
                <a:lnTo>
                  <a:pt x="1722" y="1501"/>
                </a:lnTo>
                <a:lnTo>
                  <a:pt x="1724" y="1499"/>
                </a:lnTo>
                <a:lnTo>
                  <a:pt x="1724" y="1499"/>
                </a:lnTo>
                <a:lnTo>
                  <a:pt x="1727" y="1497"/>
                </a:lnTo>
                <a:lnTo>
                  <a:pt x="1727" y="1497"/>
                </a:lnTo>
                <a:lnTo>
                  <a:pt x="1727" y="1495"/>
                </a:lnTo>
                <a:lnTo>
                  <a:pt x="1724" y="1493"/>
                </a:lnTo>
                <a:lnTo>
                  <a:pt x="1720" y="1493"/>
                </a:lnTo>
                <a:lnTo>
                  <a:pt x="1720" y="1493"/>
                </a:lnTo>
                <a:lnTo>
                  <a:pt x="1716" y="1489"/>
                </a:lnTo>
                <a:lnTo>
                  <a:pt x="1716" y="1489"/>
                </a:lnTo>
                <a:lnTo>
                  <a:pt x="1714" y="1491"/>
                </a:lnTo>
                <a:lnTo>
                  <a:pt x="1712" y="1491"/>
                </a:lnTo>
                <a:lnTo>
                  <a:pt x="1714" y="1491"/>
                </a:lnTo>
                <a:lnTo>
                  <a:pt x="1714" y="1491"/>
                </a:lnTo>
                <a:lnTo>
                  <a:pt x="1714" y="1493"/>
                </a:lnTo>
                <a:lnTo>
                  <a:pt x="1714" y="1493"/>
                </a:lnTo>
                <a:lnTo>
                  <a:pt x="1712" y="1491"/>
                </a:lnTo>
                <a:lnTo>
                  <a:pt x="1712" y="1491"/>
                </a:lnTo>
                <a:lnTo>
                  <a:pt x="1712" y="1491"/>
                </a:lnTo>
                <a:lnTo>
                  <a:pt x="1712" y="1489"/>
                </a:lnTo>
                <a:lnTo>
                  <a:pt x="1710" y="1489"/>
                </a:lnTo>
                <a:lnTo>
                  <a:pt x="1708" y="1487"/>
                </a:lnTo>
                <a:lnTo>
                  <a:pt x="1708" y="1487"/>
                </a:lnTo>
                <a:lnTo>
                  <a:pt x="1708" y="1487"/>
                </a:lnTo>
                <a:lnTo>
                  <a:pt x="1708" y="1489"/>
                </a:lnTo>
                <a:lnTo>
                  <a:pt x="1708" y="1489"/>
                </a:lnTo>
                <a:lnTo>
                  <a:pt x="1708" y="1491"/>
                </a:lnTo>
                <a:lnTo>
                  <a:pt x="1708" y="1489"/>
                </a:lnTo>
                <a:lnTo>
                  <a:pt x="1708" y="1489"/>
                </a:lnTo>
                <a:lnTo>
                  <a:pt x="1706" y="1489"/>
                </a:lnTo>
                <a:lnTo>
                  <a:pt x="1706" y="1491"/>
                </a:lnTo>
                <a:lnTo>
                  <a:pt x="1706" y="1491"/>
                </a:lnTo>
                <a:lnTo>
                  <a:pt x="1706" y="1491"/>
                </a:lnTo>
                <a:lnTo>
                  <a:pt x="1706" y="1491"/>
                </a:lnTo>
                <a:lnTo>
                  <a:pt x="1703" y="1489"/>
                </a:lnTo>
                <a:lnTo>
                  <a:pt x="1701" y="1484"/>
                </a:lnTo>
                <a:lnTo>
                  <a:pt x="1701" y="1484"/>
                </a:lnTo>
                <a:lnTo>
                  <a:pt x="1701" y="1484"/>
                </a:lnTo>
                <a:lnTo>
                  <a:pt x="1701" y="1484"/>
                </a:lnTo>
                <a:lnTo>
                  <a:pt x="1701" y="1484"/>
                </a:lnTo>
                <a:lnTo>
                  <a:pt x="1699" y="1487"/>
                </a:lnTo>
                <a:lnTo>
                  <a:pt x="1699" y="1487"/>
                </a:lnTo>
                <a:lnTo>
                  <a:pt x="1699" y="1487"/>
                </a:lnTo>
                <a:lnTo>
                  <a:pt x="1699" y="1484"/>
                </a:lnTo>
                <a:lnTo>
                  <a:pt x="1699" y="1482"/>
                </a:lnTo>
                <a:lnTo>
                  <a:pt x="1699" y="1482"/>
                </a:lnTo>
                <a:lnTo>
                  <a:pt x="1697" y="1482"/>
                </a:lnTo>
                <a:lnTo>
                  <a:pt x="1697" y="1482"/>
                </a:lnTo>
                <a:lnTo>
                  <a:pt x="1697" y="1480"/>
                </a:lnTo>
                <a:lnTo>
                  <a:pt x="1697" y="1480"/>
                </a:lnTo>
                <a:lnTo>
                  <a:pt x="1697" y="1480"/>
                </a:lnTo>
                <a:lnTo>
                  <a:pt x="1699" y="1478"/>
                </a:lnTo>
                <a:lnTo>
                  <a:pt x="1703" y="1478"/>
                </a:lnTo>
                <a:lnTo>
                  <a:pt x="1706" y="1478"/>
                </a:lnTo>
                <a:lnTo>
                  <a:pt x="1710" y="1478"/>
                </a:lnTo>
                <a:lnTo>
                  <a:pt x="1710" y="1478"/>
                </a:lnTo>
                <a:lnTo>
                  <a:pt x="1712" y="1476"/>
                </a:lnTo>
                <a:lnTo>
                  <a:pt x="1706" y="1476"/>
                </a:lnTo>
                <a:lnTo>
                  <a:pt x="1699" y="1476"/>
                </a:lnTo>
                <a:lnTo>
                  <a:pt x="1695" y="1476"/>
                </a:lnTo>
                <a:lnTo>
                  <a:pt x="1695" y="1476"/>
                </a:lnTo>
                <a:lnTo>
                  <a:pt x="1693" y="1476"/>
                </a:lnTo>
                <a:lnTo>
                  <a:pt x="1689" y="1478"/>
                </a:lnTo>
                <a:lnTo>
                  <a:pt x="1683" y="1478"/>
                </a:lnTo>
                <a:lnTo>
                  <a:pt x="1678" y="1478"/>
                </a:lnTo>
                <a:lnTo>
                  <a:pt x="1676" y="1478"/>
                </a:lnTo>
                <a:lnTo>
                  <a:pt x="1676" y="1480"/>
                </a:lnTo>
                <a:lnTo>
                  <a:pt x="1678" y="1478"/>
                </a:lnTo>
                <a:lnTo>
                  <a:pt x="1683" y="1478"/>
                </a:lnTo>
                <a:lnTo>
                  <a:pt x="1685" y="1480"/>
                </a:lnTo>
                <a:lnTo>
                  <a:pt x="1685" y="1480"/>
                </a:lnTo>
                <a:lnTo>
                  <a:pt x="1683" y="1480"/>
                </a:lnTo>
                <a:lnTo>
                  <a:pt x="1678" y="1480"/>
                </a:lnTo>
                <a:lnTo>
                  <a:pt x="1668" y="1487"/>
                </a:lnTo>
                <a:lnTo>
                  <a:pt x="1668" y="1487"/>
                </a:lnTo>
                <a:lnTo>
                  <a:pt x="1666" y="1487"/>
                </a:lnTo>
                <a:lnTo>
                  <a:pt x="1664" y="1487"/>
                </a:lnTo>
                <a:lnTo>
                  <a:pt x="1662" y="1484"/>
                </a:lnTo>
                <a:lnTo>
                  <a:pt x="1659" y="1484"/>
                </a:lnTo>
                <a:lnTo>
                  <a:pt x="1657" y="1484"/>
                </a:lnTo>
                <a:lnTo>
                  <a:pt x="1653" y="1482"/>
                </a:lnTo>
                <a:lnTo>
                  <a:pt x="1651" y="1480"/>
                </a:lnTo>
                <a:lnTo>
                  <a:pt x="1651" y="1480"/>
                </a:lnTo>
                <a:lnTo>
                  <a:pt x="1649" y="1478"/>
                </a:lnTo>
                <a:lnTo>
                  <a:pt x="1649" y="1478"/>
                </a:lnTo>
                <a:lnTo>
                  <a:pt x="1636" y="1478"/>
                </a:lnTo>
                <a:lnTo>
                  <a:pt x="1634" y="1478"/>
                </a:lnTo>
                <a:lnTo>
                  <a:pt x="1628" y="1480"/>
                </a:lnTo>
                <a:lnTo>
                  <a:pt x="1624" y="1480"/>
                </a:lnTo>
                <a:lnTo>
                  <a:pt x="1620" y="1480"/>
                </a:lnTo>
                <a:lnTo>
                  <a:pt x="1620" y="1478"/>
                </a:lnTo>
                <a:lnTo>
                  <a:pt x="1618" y="1478"/>
                </a:lnTo>
                <a:lnTo>
                  <a:pt x="1618" y="1476"/>
                </a:lnTo>
                <a:lnTo>
                  <a:pt x="1620" y="1474"/>
                </a:lnTo>
                <a:lnTo>
                  <a:pt x="1618" y="1474"/>
                </a:lnTo>
                <a:lnTo>
                  <a:pt x="1618" y="1472"/>
                </a:lnTo>
                <a:lnTo>
                  <a:pt x="1618" y="1470"/>
                </a:lnTo>
                <a:lnTo>
                  <a:pt x="1613" y="1468"/>
                </a:lnTo>
                <a:lnTo>
                  <a:pt x="1611" y="1466"/>
                </a:lnTo>
                <a:lnTo>
                  <a:pt x="1607" y="1466"/>
                </a:lnTo>
                <a:lnTo>
                  <a:pt x="1605" y="1466"/>
                </a:lnTo>
                <a:lnTo>
                  <a:pt x="1601" y="1466"/>
                </a:lnTo>
                <a:lnTo>
                  <a:pt x="1601" y="1466"/>
                </a:lnTo>
                <a:lnTo>
                  <a:pt x="1599" y="1466"/>
                </a:lnTo>
                <a:lnTo>
                  <a:pt x="1599" y="1463"/>
                </a:lnTo>
                <a:lnTo>
                  <a:pt x="1597" y="1463"/>
                </a:lnTo>
                <a:lnTo>
                  <a:pt x="1597" y="1461"/>
                </a:lnTo>
                <a:lnTo>
                  <a:pt x="1597" y="1457"/>
                </a:lnTo>
                <a:lnTo>
                  <a:pt x="1597" y="1457"/>
                </a:lnTo>
                <a:lnTo>
                  <a:pt x="1595" y="1457"/>
                </a:lnTo>
                <a:lnTo>
                  <a:pt x="1595" y="1455"/>
                </a:lnTo>
                <a:lnTo>
                  <a:pt x="1592" y="1455"/>
                </a:lnTo>
                <a:lnTo>
                  <a:pt x="1590" y="1457"/>
                </a:lnTo>
                <a:lnTo>
                  <a:pt x="1590" y="1457"/>
                </a:lnTo>
                <a:lnTo>
                  <a:pt x="1590" y="1459"/>
                </a:lnTo>
                <a:lnTo>
                  <a:pt x="1590" y="1461"/>
                </a:lnTo>
                <a:lnTo>
                  <a:pt x="1590" y="1463"/>
                </a:lnTo>
                <a:lnTo>
                  <a:pt x="1590" y="1463"/>
                </a:lnTo>
                <a:lnTo>
                  <a:pt x="1595" y="1463"/>
                </a:lnTo>
                <a:lnTo>
                  <a:pt x="1597" y="1463"/>
                </a:lnTo>
                <a:lnTo>
                  <a:pt x="1597" y="1466"/>
                </a:lnTo>
                <a:lnTo>
                  <a:pt x="1597" y="1466"/>
                </a:lnTo>
                <a:lnTo>
                  <a:pt x="1595" y="1466"/>
                </a:lnTo>
                <a:lnTo>
                  <a:pt x="1592" y="1466"/>
                </a:lnTo>
                <a:lnTo>
                  <a:pt x="1592" y="1466"/>
                </a:lnTo>
                <a:lnTo>
                  <a:pt x="1590" y="1466"/>
                </a:lnTo>
                <a:lnTo>
                  <a:pt x="1590" y="1468"/>
                </a:lnTo>
                <a:lnTo>
                  <a:pt x="1586" y="1470"/>
                </a:lnTo>
                <a:lnTo>
                  <a:pt x="1582" y="1470"/>
                </a:lnTo>
                <a:lnTo>
                  <a:pt x="1576" y="1472"/>
                </a:lnTo>
                <a:lnTo>
                  <a:pt x="1571" y="1474"/>
                </a:lnTo>
                <a:lnTo>
                  <a:pt x="1571" y="1474"/>
                </a:lnTo>
                <a:lnTo>
                  <a:pt x="1571" y="1476"/>
                </a:lnTo>
                <a:lnTo>
                  <a:pt x="1571" y="1478"/>
                </a:lnTo>
                <a:lnTo>
                  <a:pt x="1571" y="1480"/>
                </a:lnTo>
                <a:lnTo>
                  <a:pt x="1571" y="1480"/>
                </a:lnTo>
                <a:lnTo>
                  <a:pt x="1574" y="1482"/>
                </a:lnTo>
                <a:lnTo>
                  <a:pt x="1576" y="1484"/>
                </a:lnTo>
                <a:lnTo>
                  <a:pt x="1576" y="1487"/>
                </a:lnTo>
                <a:lnTo>
                  <a:pt x="1578" y="1489"/>
                </a:lnTo>
                <a:lnTo>
                  <a:pt x="1578" y="1491"/>
                </a:lnTo>
                <a:lnTo>
                  <a:pt x="1578" y="1495"/>
                </a:lnTo>
                <a:lnTo>
                  <a:pt x="1578" y="1497"/>
                </a:lnTo>
                <a:lnTo>
                  <a:pt x="1576" y="1499"/>
                </a:lnTo>
                <a:lnTo>
                  <a:pt x="1576" y="1499"/>
                </a:lnTo>
                <a:lnTo>
                  <a:pt x="1576" y="1499"/>
                </a:lnTo>
                <a:lnTo>
                  <a:pt x="1571" y="1501"/>
                </a:lnTo>
                <a:lnTo>
                  <a:pt x="1569" y="1501"/>
                </a:lnTo>
                <a:lnTo>
                  <a:pt x="1569" y="1501"/>
                </a:lnTo>
                <a:lnTo>
                  <a:pt x="1569" y="1499"/>
                </a:lnTo>
                <a:lnTo>
                  <a:pt x="1567" y="1497"/>
                </a:lnTo>
                <a:lnTo>
                  <a:pt x="1567" y="1497"/>
                </a:lnTo>
                <a:lnTo>
                  <a:pt x="1567" y="1497"/>
                </a:lnTo>
                <a:lnTo>
                  <a:pt x="1567" y="1495"/>
                </a:lnTo>
                <a:lnTo>
                  <a:pt x="1565" y="1493"/>
                </a:lnTo>
                <a:lnTo>
                  <a:pt x="1565" y="1493"/>
                </a:lnTo>
                <a:lnTo>
                  <a:pt x="1563" y="1491"/>
                </a:lnTo>
                <a:lnTo>
                  <a:pt x="1565" y="1487"/>
                </a:lnTo>
                <a:lnTo>
                  <a:pt x="1567" y="1484"/>
                </a:lnTo>
                <a:lnTo>
                  <a:pt x="1567" y="1482"/>
                </a:lnTo>
                <a:lnTo>
                  <a:pt x="1569" y="1480"/>
                </a:lnTo>
                <a:lnTo>
                  <a:pt x="1571" y="1478"/>
                </a:lnTo>
                <a:lnTo>
                  <a:pt x="1571" y="1476"/>
                </a:lnTo>
                <a:lnTo>
                  <a:pt x="1569" y="1474"/>
                </a:lnTo>
                <a:lnTo>
                  <a:pt x="1569" y="1472"/>
                </a:lnTo>
                <a:lnTo>
                  <a:pt x="1569" y="1472"/>
                </a:lnTo>
                <a:lnTo>
                  <a:pt x="1569" y="1472"/>
                </a:lnTo>
                <a:lnTo>
                  <a:pt x="1567" y="1470"/>
                </a:lnTo>
                <a:lnTo>
                  <a:pt x="1567" y="1470"/>
                </a:lnTo>
                <a:lnTo>
                  <a:pt x="1565" y="1466"/>
                </a:lnTo>
                <a:lnTo>
                  <a:pt x="1565" y="1466"/>
                </a:lnTo>
                <a:lnTo>
                  <a:pt x="1565" y="1463"/>
                </a:lnTo>
                <a:lnTo>
                  <a:pt x="1565" y="1463"/>
                </a:lnTo>
                <a:lnTo>
                  <a:pt x="1567" y="1463"/>
                </a:lnTo>
                <a:lnTo>
                  <a:pt x="1571" y="1461"/>
                </a:lnTo>
                <a:lnTo>
                  <a:pt x="1574" y="1461"/>
                </a:lnTo>
                <a:lnTo>
                  <a:pt x="1574" y="1461"/>
                </a:lnTo>
                <a:lnTo>
                  <a:pt x="1574" y="1459"/>
                </a:lnTo>
                <a:lnTo>
                  <a:pt x="1576" y="1459"/>
                </a:lnTo>
                <a:lnTo>
                  <a:pt x="1578" y="1457"/>
                </a:lnTo>
                <a:lnTo>
                  <a:pt x="1578" y="1455"/>
                </a:lnTo>
                <a:lnTo>
                  <a:pt x="1576" y="1453"/>
                </a:lnTo>
                <a:lnTo>
                  <a:pt x="1571" y="1451"/>
                </a:lnTo>
                <a:lnTo>
                  <a:pt x="1571" y="1451"/>
                </a:lnTo>
                <a:lnTo>
                  <a:pt x="1569" y="1451"/>
                </a:lnTo>
                <a:lnTo>
                  <a:pt x="1565" y="1453"/>
                </a:lnTo>
                <a:lnTo>
                  <a:pt x="1565" y="1455"/>
                </a:lnTo>
                <a:lnTo>
                  <a:pt x="1565" y="1455"/>
                </a:lnTo>
                <a:lnTo>
                  <a:pt x="1563" y="1455"/>
                </a:lnTo>
                <a:lnTo>
                  <a:pt x="1563" y="1455"/>
                </a:lnTo>
                <a:lnTo>
                  <a:pt x="1563" y="1457"/>
                </a:lnTo>
                <a:lnTo>
                  <a:pt x="1561" y="1459"/>
                </a:lnTo>
                <a:lnTo>
                  <a:pt x="1559" y="1461"/>
                </a:lnTo>
                <a:lnTo>
                  <a:pt x="1555" y="1461"/>
                </a:lnTo>
                <a:lnTo>
                  <a:pt x="1546" y="1468"/>
                </a:lnTo>
                <a:lnTo>
                  <a:pt x="1540" y="1468"/>
                </a:lnTo>
                <a:lnTo>
                  <a:pt x="1538" y="1468"/>
                </a:lnTo>
                <a:lnTo>
                  <a:pt x="1538" y="1468"/>
                </a:lnTo>
                <a:lnTo>
                  <a:pt x="1534" y="1468"/>
                </a:lnTo>
                <a:lnTo>
                  <a:pt x="1534" y="1468"/>
                </a:lnTo>
                <a:lnTo>
                  <a:pt x="1534" y="1470"/>
                </a:lnTo>
                <a:lnTo>
                  <a:pt x="1532" y="1472"/>
                </a:lnTo>
                <a:lnTo>
                  <a:pt x="1532" y="1474"/>
                </a:lnTo>
                <a:lnTo>
                  <a:pt x="1530" y="1476"/>
                </a:lnTo>
                <a:lnTo>
                  <a:pt x="1530" y="1476"/>
                </a:lnTo>
                <a:lnTo>
                  <a:pt x="1530" y="1476"/>
                </a:lnTo>
                <a:lnTo>
                  <a:pt x="1527" y="1474"/>
                </a:lnTo>
                <a:lnTo>
                  <a:pt x="1527" y="1474"/>
                </a:lnTo>
                <a:lnTo>
                  <a:pt x="1530" y="1474"/>
                </a:lnTo>
                <a:lnTo>
                  <a:pt x="1530" y="1474"/>
                </a:lnTo>
                <a:lnTo>
                  <a:pt x="1532" y="1472"/>
                </a:lnTo>
                <a:lnTo>
                  <a:pt x="1530" y="1472"/>
                </a:lnTo>
                <a:lnTo>
                  <a:pt x="1523" y="1472"/>
                </a:lnTo>
                <a:lnTo>
                  <a:pt x="1523" y="1472"/>
                </a:lnTo>
                <a:lnTo>
                  <a:pt x="1519" y="1474"/>
                </a:lnTo>
                <a:lnTo>
                  <a:pt x="1517" y="1476"/>
                </a:lnTo>
                <a:lnTo>
                  <a:pt x="1517" y="1476"/>
                </a:lnTo>
                <a:lnTo>
                  <a:pt x="1515" y="1478"/>
                </a:lnTo>
                <a:lnTo>
                  <a:pt x="1515" y="1480"/>
                </a:lnTo>
                <a:lnTo>
                  <a:pt x="1513" y="1482"/>
                </a:lnTo>
                <a:lnTo>
                  <a:pt x="1511" y="1484"/>
                </a:lnTo>
                <a:lnTo>
                  <a:pt x="1511" y="1484"/>
                </a:lnTo>
                <a:lnTo>
                  <a:pt x="1513" y="1484"/>
                </a:lnTo>
                <a:lnTo>
                  <a:pt x="1513" y="1484"/>
                </a:lnTo>
                <a:lnTo>
                  <a:pt x="1513" y="1484"/>
                </a:lnTo>
                <a:lnTo>
                  <a:pt x="1513" y="1484"/>
                </a:lnTo>
                <a:lnTo>
                  <a:pt x="1513" y="1487"/>
                </a:lnTo>
                <a:lnTo>
                  <a:pt x="1513" y="1489"/>
                </a:lnTo>
                <a:lnTo>
                  <a:pt x="1511" y="1491"/>
                </a:lnTo>
                <a:lnTo>
                  <a:pt x="1513" y="1493"/>
                </a:lnTo>
                <a:lnTo>
                  <a:pt x="1513" y="1493"/>
                </a:lnTo>
                <a:lnTo>
                  <a:pt x="1513" y="1495"/>
                </a:lnTo>
                <a:lnTo>
                  <a:pt x="1511" y="1495"/>
                </a:lnTo>
                <a:lnTo>
                  <a:pt x="1509" y="1495"/>
                </a:lnTo>
                <a:lnTo>
                  <a:pt x="1507" y="1497"/>
                </a:lnTo>
                <a:lnTo>
                  <a:pt x="1504" y="1497"/>
                </a:lnTo>
                <a:lnTo>
                  <a:pt x="1502" y="1501"/>
                </a:lnTo>
                <a:lnTo>
                  <a:pt x="1496" y="1505"/>
                </a:lnTo>
                <a:lnTo>
                  <a:pt x="1496" y="1508"/>
                </a:lnTo>
                <a:lnTo>
                  <a:pt x="1494" y="1508"/>
                </a:lnTo>
                <a:lnTo>
                  <a:pt x="1494" y="1508"/>
                </a:lnTo>
                <a:lnTo>
                  <a:pt x="1494" y="1510"/>
                </a:lnTo>
                <a:lnTo>
                  <a:pt x="1494" y="1510"/>
                </a:lnTo>
                <a:lnTo>
                  <a:pt x="1496" y="1512"/>
                </a:lnTo>
                <a:lnTo>
                  <a:pt x="1496" y="1516"/>
                </a:lnTo>
                <a:lnTo>
                  <a:pt x="1496" y="1518"/>
                </a:lnTo>
                <a:lnTo>
                  <a:pt x="1494" y="1518"/>
                </a:lnTo>
                <a:lnTo>
                  <a:pt x="1494" y="1516"/>
                </a:lnTo>
                <a:lnTo>
                  <a:pt x="1494" y="1516"/>
                </a:lnTo>
                <a:lnTo>
                  <a:pt x="1494" y="1516"/>
                </a:lnTo>
                <a:lnTo>
                  <a:pt x="1494" y="1516"/>
                </a:lnTo>
                <a:lnTo>
                  <a:pt x="1494" y="1514"/>
                </a:lnTo>
                <a:lnTo>
                  <a:pt x="1494" y="1514"/>
                </a:lnTo>
                <a:lnTo>
                  <a:pt x="1494" y="1514"/>
                </a:lnTo>
                <a:lnTo>
                  <a:pt x="1492" y="1512"/>
                </a:lnTo>
                <a:lnTo>
                  <a:pt x="1490" y="1510"/>
                </a:lnTo>
                <a:lnTo>
                  <a:pt x="1488" y="1510"/>
                </a:lnTo>
                <a:lnTo>
                  <a:pt x="1488" y="1508"/>
                </a:lnTo>
                <a:lnTo>
                  <a:pt x="1488" y="1508"/>
                </a:lnTo>
                <a:lnTo>
                  <a:pt x="1481" y="1503"/>
                </a:lnTo>
                <a:lnTo>
                  <a:pt x="1479" y="1501"/>
                </a:lnTo>
                <a:lnTo>
                  <a:pt x="1477" y="1499"/>
                </a:lnTo>
                <a:lnTo>
                  <a:pt x="1471" y="1495"/>
                </a:lnTo>
                <a:lnTo>
                  <a:pt x="1467" y="1495"/>
                </a:lnTo>
                <a:lnTo>
                  <a:pt x="1465" y="1495"/>
                </a:lnTo>
                <a:lnTo>
                  <a:pt x="1465" y="1495"/>
                </a:lnTo>
                <a:lnTo>
                  <a:pt x="1463" y="1495"/>
                </a:lnTo>
                <a:lnTo>
                  <a:pt x="1463" y="1493"/>
                </a:lnTo>
                <a:lnTo>
                  <a:pt x="1460" y="1495"/>
                </a:lnTo>
                <a:lnTo>
                  <a:pt x="1458" y="1493"/>
                </a:lnTo>
                <a:lnTo>
                  <a:pt x="1454" y="1493"/>
                </a:lnTo>
                <a:lnTo>
                  <a:pt x="1454" y="1493"/>
                </a:lnTo>
                <a:lnTo>
                  <a:pt x="1452" y="1495"/>
                </a:lnTo>
                <a:lnTo>
                  <a:pt x="1450" y="1497"/>
                </a:lnTo>
                <a:lnTo>
                  <a:pt x="1450" y="1497"/>
                </a:lnTo>
                <a:lnTo>
                  <a:pt x="1450" y="1497"/>
                </a:lnTo>
                <a:lnTo>
                  <a:pt x="1448" y="1499"/>
                </a:lnTo>
                <a:lnTo>
                  <a:pt x="1442" y="1501"/>
                </a:lnTo>
                <a:lnTo>
                  <a:pt x="1439" y="1501"/>
                </a:lnTo>
                <a:lnTo>
                  <a:pt x="1437" y="1503"/>
                </a:lnTo>
                <a:lnTo>
                  <a:pt x="1433" y="1503"/>
                </a:lnTo>
                <a:lnTo>
                  <a:pt x="1431" y="1505"/>
                </a:lnTo>
                <a:lnTo>
                  <a:pt x="1429" y="1505"/>
                </a:lnTo>
                <a:lnTo>
                  <a:pt x="1427" y="1503"/>
                </a:lnTo>
                <a:lnTo>
                  <a:pt x="1425" y="1501"/>
                </a:lnTo>
                <a:lnTo>
                  <a:pt x="1423" y="1501"/>
                </a:lnTo>
                <a:lnTo>
                  <a:pt x="1423" y="1499"/>
                </a:lnTo>
                <a:lnTo>
                  <a:pt x="1421" y="1499"/>
                </a:lnTo>
                <a:lnTo>
                  <a:pt x="1421" y="1499"/>
                </a:lnTo>
                <a:lnTo>
                  <a:pt x="1423" y="1501"/>
                </a:lnTo>
                <a:lnTo>
                  <a:pt x="1423" y="1501"/>
                </a:lnTo>
                <a:lnTo>
                  <a:pt x="1423" y="1503"/>
                </a:lnTo>
                <a:lnTo>
                  <a:pt x="1421" y="1501"/>
                </a:lnTo>
                <a:lnTo>
                  <a:pt x="1419" y="1503"/>
                </a:lnTo>
                <a:lnTo>
                  <a:pt x="1419" y="1501"/>
                </a:lnTo>
                <a:lnTo>
                  <a:pt x="1416" y="1501"/>
                </a:lnTo>
                <a:lnTo>
                  <a:pt x="1416" y="1499"/>
                </a:lnTo>
                <a:lnTo>
                  <a:pt x="1416" y="1499"/>
                </a:lnTo>
                <a:lnTo>
                  <a:pt x="1416" y="1499"/>
                </a:lnTo>
                <a:lnTo>
                  <a:pt x="1416" y="1499"/>
                </a:lnTo>
                <a:lnTo>
                  <a:pt x="1416" y="1499"/>
                </a:lnTo>
                <a:lnTo>
                  <a:pt x="1414" y="1499"/>
                </a:lnTo>
                <a:lnTo>
                  <a:pt x="1414" y="1497"/>
                </a:lnTo>
                <a:lnTo>
                  <a:pt x="1414" y="1497"/>
                </a:lnTo>
                <a:lnTo>
                  <a:pt x="1414" y="1495"/>
                </a:lnTo>
                <a:lnTo>
                  <a:pt x="1412" y="1495"/>
                </a:lnTo>
                <a:lnTo>
                  <a:pt x="1412" y="1493"/>
                </a:lnTo>
                <a:lnTo>
                  <a:pt x="1410" y="1493"/>
                </a:lnTo>
                <a:lnTo>
                  <a:pt x="1408" y="1493"/>
                </a:lnTo>
                <a:lnTo>
                  <a:pt x="1408" y="1491"/>
                </a:lnTo>
                <a:lnTo>
                  <a:pt x="1408" y="1491"/>
                </a:lnTo>
                <a:lnTo>
                  <a:pt x="1404" y="1487"/>
                </a:lnTo>
                <a:lnTo>
                  <a:pt x="1404" y="1487"/>
                </a:lnTo>
                <a:lnTo>
                  <a:pt x="1400" y="1482"/>
                </a:lnTo>
                <a:lnTo>
                  <a:pt x="1400" y="1480"/>
                </a:lnTo>
                <a:lnTo>
                  <a:pt x="1398" y="1476"/>
                </a:lnTo>
                <a:lnTo>
                  <a:pt x="1398" y="1476"/>
                </a:lnTo>
                <a:lnTo>
                  <a:pt x="1395" y="1474"/>
                </a:lnTo>
                <a:lnTo>
                  <a:pt x="1395" y="1474"/>
                </a:lnTo>
                <a:lnTo>
                  <a:pt x="1395" y="1474"/>
                </a:lnTo>
                <a:lnTo>
                  <a:pt x="1393" y="1472"/>
                </a:lnTo>
                <a:lnTo>
                  <a:pt x="1393" y="1470"/>
                </a:lnTo>
                <a:lnTo>
                  <a:pt x="1393" y="1468"/>
                </a:lnTo>
                <a:lnTo>
                  <a:pt x="1393" y="1468"/>
                </a:lnTo>
                <a:lnTo>
                  <a:pt x="1393" y="1466"/>
                </a:lnTo>
                <a:lnTo>
                  <a:pt x="1393" y="1466"/>
                </a:lnTo>
                <a:lnTo>
                  <a:pt x="1395" y="1463"/>
                </a:lnTo>
                <a:lnTo>
                  <a:pt x="1395" y="1463"/>
                </a:lnTo>
                <a:lnTo>
                  <a:pt x="1395" y="1461"/>
                </a:lnTo>
                <a:lnTo>
                  <a:pt x="1395" y="1461"/>
                </a:lnTo>
                <a:lnTo>
                  <a:pt x="1393" y="1461"/>
                </a:lnTo>
                <a:lnTo>
                  <a:pt x="1393" y="1461"/>
                </a:lnTo>
                <a:lnTo>
                  <a:pt x="1393" y="1459"/>
                </a:lnTo>
                <a:lnTo>
                  <a:pt x="1393" y="1459"/>
                </a:lnTo>
                <a:lnTo>
                  <a:pt x="1393" y="1459"/>
                </a:lnTo>
                <a:lnTo>
                  <a:pt x="1393" y="1459"/>
                </a:lnTo>
                <a:lnTo>
                  <a:pt x="1393" y="1457"/>
                </a:lnTo>
                <a:lnTo>
                  <a:pt x="1395" y="1457"/>
                </a:lnTo>
                <a:lnTo>
                  <a:pt x="1395" y="1457"/>
                </a:lnTo>
                <a:lnTo>
                  <a:pt x="1395" y="1457"/>
                </a:lnTo>
                <a:lnTo>
                  <a:pt x="1395" y="1455"/>
                </a:lnTo>
                <a:lnTo>
                  <a:pt x="1395" y="1453"/>
                </a:lnTo>
                <a:lnTo>
                  <a:pt x="1395" y="1453"/>
                </a:lnTo>
                <a:lnTo>
                  <a:pt x="1395" y="1453"/>
                </a:lnTo>
                <a:lnTo>
                  <a:pt x="1393" y="1451"/>
                </a:lnTo>
                <a:lnTo>
                  <a:pt x="1395" y="1451"/>
                </a:lnTo>
                <a:lnTo>
                  <a:pt x="1395" y="1449"/>
                </a:lnTo>
                <a:lnTo>
                  <a:pt x="1395" y="1449"/>
                </a:lnTo>
                <a:lnTo>
                  <a:pt x="1398" y="1447"/>
                </a:lnTo>
                <a:lnTo>
                  <a:pt x="1398" y="1449"/>
                </a:lnTo>
                <a:lnTo>
                  <a:pt x="1398" y="1449"/>
                </a:lnTo>
                <a:lnTo>
                  <a:pt x="1395" y="1451"/>
                </a:lnTo>
                <a:lnTo>
                  <a:pt x="1395" y="1451"/>
                </a:lnTo>
                <a:lnTo>
                  <a:pt x="1398" y="1453"/>
                </a:lnTo>
                <a:lnTo>
                  <a:pt x="1398" y="1453"/>
                </a:lnTo>
                <a:lnTo>
                  <a:pt x="1398" y="1453"/>
                </a:lnTo>
                <a:lnTo>
                  <a:pt x="1398" y="1451"/>
                </a:lnTo>
                <a:lnTo>
                  <a:pt x="1398" y="1449"/>
                </a:lnTo>
                <a:lnTo>
                  <a:pt x="1398" y="1445"/>
                </a:lnTo>
                <a:lnTo>
                  <a:pt x="1398" y="1438"/>
                </a:lnTo>
                <a:lnTo>
                  <a:pt x="1398" y="1432"/>
                </a:lnTo>
                <a:lnTo>
                  <a:pt x="1400" y="1430"/>
                </a:lnTo>
                <a:lnTo>
                  <a:pt x="1400" y="1428"/>
                </a:lnTo>
                <a:lnTo>
                  <a:pt x="1402" y="1426"/>
                </a:lnTo>
                <a:lnTo>
                  <a:pt x="1402" y="1426"/>
                </a:lnTo>
                <a:lnTo>
                  <a:pt x="1402" y="1424"/>
                </a:lnTo>
                <a:lnTo>
                  <a:pt x="1402" y="1417"/>
                </a:lnTo>
                <a:lnTo>
                  <a:pt x="1400" y="1417"/>
                </a:lnTo>
                <a:lnTo>
                  <a:pt x="1400" y="1417"/>
                </a:lnTo>
                <a:lnTo>
                  <a:pt x="1400" y="1417"/>
                </a:lnTo>
                <a:lnTo>
                  <a:pt x="1400" y="1415"/>
                </a:lnTo>
                <a:lnTo>
                  <a:pt x="1400" y="1415"/>
                </a:lnTo>
                <a:lnTo>
                  <a:pt x="1402" y="1415"/>
                </a:lnTo>
                <a:lnTo>
                  <a:pt x="1402" y="1417"/>
                </a:lnTo>
                <a:lnTo>
                  <a:pt x="1402" y="1417"/>
                </a:lnTo>
                <a:lnTo>
                  <a:pt x="1402" y="1415"/>
                </a:lnTo>
                <a:lnTo>
                  <a:pt x="1402" y="1415"/>
                </a:lnTo>
                <a:lnTo>
                  <a:pt x="1404" y="1415"/>
                </a:lnTo>
                <a:lnTo>
                  <a:pt x="1402" y="1413"/>
                </a:lnTo>
                <a:lnTo>
                  <a:pt x="1402" y="1413"/>
                </a:lnTo>
                <a:lnTo>
                  <a:pt x="1400" y="1411"/>
                </a:lnTo>
                <a:lnTo>
                  <a:pt x="1395" y="1409"/>
                </a:lnTo>
                <a:lnTo>
                  <a:pt x="1395" y="1409"/>
                </a:lnTo>
                <a:lnTo>
                  <a:pt x="1398" y="1409"/>
                </a:lnTo>
                <a:lnTo>
                  <a:pt x="1398" y="1411"/>
                </a:lnTo>
                <a:lnTo>
                  <a:pt x="1398" y="1411"/>
                </a:lnTo>
                <a:lnTo>
                  <a:pt x="1398" y="1411"/>
                </a:lnTo>
                <a:lnTo>
                  <a:pt x="1395" y="1411"/>
                </a:lnTo>
                <a:lnTo>
                  <a:pt x="1395" y="1411"/>
                </a:lnTo>
                <a:lnTo>
                  <a:pt x="1393" y="1411"/>
                </a:lnTo>
                <a:lnTo>
                  <a:pt x="1393" y="1409"/>
                </a:lnTo>
                <a:lnTo>
                  <a:pt x="1393" y="1409"/>
                </a:lnTo>
                <a:lnTo>
                  <a:pt x="1391" y="1409"/>
                </a:lnTo>
                <a:lnTo>
                  <a:pt x="1391" y="1409"/>
                </a:lnTo>
                <a:lnTo>
                  <a:pt x="1389" y="1409"/>
                </a:lnTo>
                <a:lnTo>
                  <a:pt x="1389" y="1409"/>
                </a:lnTo>
                <a:lnTo>
                  <a:pt x="1389" y="1407"/>
                </a:lnTo>
                <a:lnTo>
                  <a:pt x="1389" y="1407"/>
                </a:lnTo>
                <a:lnTo>
                  <a:pt x="1389" y="1407"/>
                </a:lnTo>
                <a:lnTo>
                  <a:pt x="1391" y="1407"/>
                </a:lnTo>
                <a:lnTo>
                  <a:pt x="1393" y="1409"/>
                </a:lnTo>
                <a:lnTo>
                  <a:pt x="1393" y="1407"/>
                </a:lnTo>
                <a:lnTo>
                  <a:pt x="1387" y="1403"/>
                </a:lnTo>
                <a:lnTo>
                  <a:pt x="1383" y="1401"/>
                </a:lnTo>
                <a:lnTo>
                  <a:pt x="1383" y="1403"/>
                </a:lnTo>
                <a:lnTo>
                  <a:pt x="1385" y="1403"/>
                </a:lnTo>
                <a:lnTo>
                  <a:pt x="1385" y="1403"/>
                </a:lnTo>
                <a:lnTo>
                  <a:pt x="1383" y="1403"/>
                </a:lnTo>
                <a:lnTo>
                  <a:pt x="1383" y="1403"/>
                </a:lnTo>
                <a:lnTo>
                  <a:pt x="1381" y="1401"/>
                </a:lnTo>
                <a:lnTo>
                  <a:pt x="1377" y="1401"/>
                </a:lnTo>
                <a:lnTo>
                  <a:pt x="1377" y="1401"/>
                </a:lnTo>
                <a:lnTo>
                  <a:pt x="1375" y="1401"/>
                </a:lnTo>
                <a:lnTo>
                  <a:pt x="1368" y="1401"/>
                </a:lnTo>
                <a:lnTo>
                  <a:pt x="1364" y="1399"/>
                </a:lnTo>
                <a:lnTo>
                  <a:pt x="1362" y="1399"/>
                </a:lnTo>
                <a:lnTo>
                  <a:pt x="1362" y="1399"/>
                </a:lnTo>
                <a:lnTo>
                  <a:pt x="1362" y="1401"/>
                </a:lnTo>
                <a:lnTo>
                  <a:pt x="1360" y="1401"/>
                </a:lnTo>
                <a:lnTo>
                  <a:pt x="1360" y="1401"/>
                </a:lnTo>
                <a:lnTo>
                  <a:pt x="1356" y="1403"/>
                </a:lnTo>
                <a:lnTo>
                  <a:pt x="1356" y="1403"/>
                </a:lnTo>
                <a:lnTo>
                  <a:pt x="1351" y="1403"/>
                </a:lnTo>
                <a:lnTo>
                  <a:pt x="1349" y="1403"/>
                </a:lnTo>
                <a:lnTo>
                  <a:pt x="1343" y="1403"/>
                </a:lnTo>
                <a:lnTo>
                  <a:pt x="1341" y="1403"/>
                </a:lnTo>
                <a:lnTo>
                  <a:pt x="1341" y="1403"/>
                </a:lnTo>
                <a:lnTo>
                  <a:pt x="1339" y="1403"/>
                </a:lnTo>
                <a:lnTo>
                  <a:pt x="1339" y="1401"/>
                </a:lnTo>
                <a:lnTo>
                  <a:pt x="1337" y="1401"/>
                </a:lnTo>
                <a:lnTo>
                  <a:pt x="1335" y="1401"/>
                </a:lnTo>
                <a:lnTo>
                  <a:pt x="1335" y="1401"/>
                </a:lnTo>
                <a:lnTo>
                  <a:pt x="1333" y="1403"/>
                </a:lnTo>
                <a:lnTo>
                  <a:pt x="1333" y="1403"/>
                </a:lnTo>
                <a:lnTo>
                  <a:pt x="1331" y="1405"/>
                </a:lnTo>
                <a:lnTo>
                  <a:pt x="1331" y="1403"/>
                </a:lnTo>
                <a:lnTo>
                  <a:pt x="1324" y="1401"/>
                </a:lnTo>
                <a:lnTo>
                  <a:pt x="1324" y="1401"/>
                </a:lnTo>
                <a:lnTo>
                  <a:pt x="1324" y="1401"/>
                </a:lnTo>
                <a:lnTo>
                  <a:pt x="1324" y="1403"/>
                </a:lnTo>
                <a:lnTo>
                  <a:pt x="1324" y="1403"/>
                </a:lnTo>
                <a:lnTo>
                  <a:pt x="1322" y="1403"/>
                </a:lnTo>
                <a:lnTo>
                  <a:pt x="1322" y="1401"/>
                </a:lnTo>
                <a:lnTo>
                  <a:pt x="1320" y="1401"/>
                </a:lnTo>
                <a:lnTo>
                  <a:pt x="1320" y="1401"/>
                </a:lnTo>
                <a:lnTo>
                  <a:pt x="1320" y="1401"/>
                </a:lnTo>
                <a:lnTo>
                  <a:pt x="1320" y="1399"/>
                </a:lnTo>
                <a:lnTo>
                  <a:pt x="1322" y="1396"/>
                </a:lnTo>
                <a:lnTo>
                  <a:pt x="1324" y="1394"/>
                </a:lnTo>
                <a:lnTo>
                  <a:pt x="1326" y="1392"/>
                </a:lnTo>
                <a:lnTo>
                  <a:pt x="1326" y="1392"/>
                </a:lnTo>
                <a:lnTo>
                  <a:pt x="1328" y="1390"/>
                </a:lnTo>
                <a:lnTo>
                  <a:pt x="1328" y="1386"/>
                </a:lnTo>
                <a:lnTo>
                  <a:pt x="1328" y="1382"/>
                </a:lnTo>
                <a:lnTo>
                  <a:pt x="1328" y="1380"/>
                </a:lnTo>
                <a:lnTo>
                  <a:pt x="1328" y="1380"/>
                </a:lnTo>
                <a:lnTo>
                  <a:pt x="1331" y="1378"/>
                </a:lnTo>
                <a:lnTo>
                  <a:pt x="1328" y="1375"/>
                </a:lnTo>
                <a:lnTo>
                  <a:pt x="1331" y="1373"/>
                </a:lnTo>
                <a:lnTo>
                  <a:pt x="1331" y="1371"/>
                </a:lnTo>
                <a:lnTo>
                  <a:pt x="1331" y="1369"/>
                </a:lnTo>
                <a:lnTo>
                  <a:pt x="1333" y="1367"/>
                </a:lnTo>
                <a:lnTo>
                  <a:pt x="1331" y="1365"/>
                </a:lnTo>
                <a:lnTo>
                  <a:pt x="1328" y="1365"/>
                </a:lnTo>
                <a:lnTo>
                  <a:pt x="1328" y="1365"/>
                </a:lnTo>
                <a:lnTo>
                  <a:pt x="1328" y="1365"/>
                </a:lnTo>
                <a:lnTo>
                  <a:pt x="1328" y="1363"/>
                </a:lnTo>
                <a:lnTo>
                  <a:pt x="1328" y="1363"/>
                </a:lnTo>
                <a:lnTo>
                  <a:pt x="1331" y="1361"/>
                </a:lnTo>
                <a:lnTo>
                  <a:pt x="1331" y="1359"/>
                </a:lnTo>
                <a:lnTo>
                  <a:pt x="1331" y="1359"/>
                </a:lnTo>
                <a:lnTo>
                  <a:pt x="1333" y="1357"/>
                </a:lnTo>
                <a:lnTo>
                  <a:pt x="1333" y="1357"/>
                </a:lnTo>
                <a:lnTo>
                  <a:pt x="1333" y="1359"/>
                </a:lnTo>
                <a:lnTo>
                  <a:pt x="1333" y="1363"/>
                </a:lnTo>
                <a:lnTo>
                  <a:pt x="1333" y="1363"/>
                </a:lnTo>
                <a:lnTo>
                  <a:pt x="1333" y="1363"/>
                </a:lnTo>
                <a:lnTo>
                  <a:pt x="1335" y="1365"/>
                </a:lnTo>
                <a:lnTo>
                  <a:pt x="1335" y="1367"/>
                </a:lnTo>
                <a:lnTo>
                  <a:pt x="1335" y="1365"/>
                </a:lnTo>
                <a:lnTo>
                  <a:pt x="1337" y="1363"/>
                </a:lnTo>
                <a:lnTo>
                  <a:pt x="1337" y="1361"/>
                </a:lnTo>
                <a:lnTo>
                  <a:pt x="1339" y="1359"/>
                </a:lnTo>
                <a:lnTo>
                  <a:pt x="1339" y="1354"/>
                </a:lnTo>
                <a:lnTo>
                  <a:pt x="1341" y="1350"/>
                </a:lnTo>
                <a:lnTo>
                  <a:pt x="1339" y="1350"/>
                </a:lnTo>
                <a:lnTo>
                  <a:pt x="1339" y="1350"/>
                </a:lnTo>
                <a:lnTo>
                  <a:pt x="1339" y="1352"/>
                </a:lnTo>
                <a:lnTo>
                  <a:pt x="1337" y="1350"/>
                </a:lnTo>
                <a:lnTo>
                  <a:pt x="1337" y="1350"/>
                </a:lnTo>
                <a:lnTo>
                  <a:pt x="1339" y="1350"/>
                </a:lnTo>
                <a:lnTo>
                  <a:pt x="1339" y="1348"/>
                </a:lnTo>
                <a:lnTo>
                  <a:pt x="1339" y="1348"/>
                </a:lnTo>
                <a:lnTo>
                  <a:pt x="1341" y="1348"/>
                </a:lnTo>
                <a:lnTo>
                  <a:pt x="1341" y="1348"/>
                </a:lnTo>
                <a:lnTo>
                  <a:pt x="1341" y="1346"/>
                </a:lnTo>
                <a:lnTo>
                  <a:pt x="1341" y="1346"/>
                </a:lnTo>
                <a:lnTo>
                  <a:pt x="1339" y="1346"/>
                </a:lnTo>
                <a:lnTo>
                  <a:pt x="1339" y="1346"/>
                </a:lnTo>
                <a:lnTo>
                  <a:pt x="1339" y="1346"/>
                </a:lnTo>
                <a:lnTo>
                  <a:pt x="1337" y="1346"/>
                </a:lnTo>
                <a:lnTo>
                  <a:pt x="1337" y="1346"/>
                </a:lnTo>
                <a:lnTo>
                  <a:pt x="1339" y="1344"/>
                </a:lnTo>
                <a:lnTo>
                  <a:pt x="1341" y="1342"/>
                </a:lnTo>
                <a:lnTo>
                  <a:pt x="1341" y="1342"/>
                </a:lnTo>
                <a:lnTo>
                  <a:pt x="1341" y="1342"/>
                </a:lnTo>
                <a:lnTo>
                  <a:pt x="1341" y="1342"/>
                </a:lnTo>
                <a:lnTo>
                  <a:pt x="1341" y="1340"/>
                </a:lnTo>
                <a:lnTo>
                  <a:pt x="1341" y="1338"/>
                </a:lnTo>
                <a:lnTo>
                  <a:pt x="1341" y="1338"/>
                </a:lnTo>
                <a:lnTo>
                  <a:pt x="1343" y="1334"/>
                </a:lnTo>
                <a:lnTo>
                  <a:pt x="1347" y="1331"/>
                </a:lnTo>
                <a:lnTo>
                  <a:pt x="1349" y="1329"/>
                </a:lnTo>
                <a:lnTo>
                  <a:pt x="1349" y="1327"/>
                </a:lnTo>
                <a:lnTo>
                  <a:pt x="1349" y="1325"/>
                </a:lnTo>
                <a:lnTo>
                  <a:pt x="1351" y="1323"/>
                </a:lnTo>
                <a:lnTo>
                  <a:pt x="1349" y="1323"/>
                </a:lnTo>
                <a:lnTo>
                  <a:pt x="1349" y="1321"/>
                </a:lnTo>
                <a:lnTo>
                  <a:pt x="1349" y="1319"/>
                </a:lnTo>
                <a:lnTo>
                  <a:pt x="1349" y="1319"/>
                </a:lnTo>
                <a:lnTo>
                  <a:pt x="1347" y="1317"/>
                </a:lnTo>
                <a:lnTo>
                  <a:pt x="1345" y="1317"/>
                </a:lnTo>
                <a:lnTo>
                  <a:pt x="1345" y="1317"/>
                </a:lnTo>
                <a:lnTo>
                  <a:pt x="1343" y="1317"/>
                </a:lnTo>
                <a:lnTo>
                  <a:pt x="1341" y="1317"/>
                </a:lnTo>
                <a:lnTo>
                  <a:pt x="1341" y="1317"/>
                </a:lnTo>
                <a:lnTo>
                  <a:pt x="1343" y="1317"/>
                </a:lnTo>
                <a:lnTo>
                  <a:pt x="1343" y="1317"/>
                </a:lnTo>
                <a:lnTo>
                  <a:pt x="1345" y="1317"/>
                </a:lnTo>
                <a:lnTo>
                  <a:pt x="1345" y="1317"/>
                </a:lnTo>
                <a:lnTo>
                  <a:pt x="1345" y="1317"/>
                </a:lnTo>
                <a:lnTo>
                  <a:pt x="1345" y="1319"/>
                </a:lnTo>
                <a:lnTo>
                  <a:pt x="1345" y="1319"/>
                </a:lnTo>
                <a:lnTo>
                  <a:pt x="1343" y="1319"/>
                </a:lnTo>
                <a:lnTo>
                  <a:pt x="1341" y="1319"/>
                </a:lnTo>
                <a:lnTo>
                  <a:pt x="1337" y="1317"/>
                </a:lnTo>
                <a:lnTo>
                  <a:pt x="1337" y="1317"/>
                </a:lnTo>
                <a:lnTo>
                  <a:pt x="1333" y="1317"/>
                </a:lnTo>
                <a:lnTo>
                  <a:pt x="1331" y="1317"/>
                </a:lnTo>
                <a:lnTo>
                  <a:pt x="1331" y="1317"/>
                </a:lnTo>
                <a:lnTo>
                  <a:pt x="1331" y="1317"/>
                </a:lnTo>
                <a:lnTo>
                  <a:pt x="1331" y="1317"/>
                </a:lnTo>
                <a:lnTo>
                  <a:pt x="1328" y="1317"/>
                </a:lnTo>
                <a:lnTo>
                  <a:pt x="1326" y="1317"/>
                </a:lnTo>
                <a:lnTo>
                  <a:pt x="1324" y="1317"/>
                </a:lnTo>
                <a:lnTo>
                  <a:pt x="1322" y="1319"/>
                </a:lnTo>
                <a:lnTo>
                  <a:pt x="1320" y="1319"/>
                </a:lnTo>
                <a:lnTo>
                  <a:pt x="1307" y="1321"/>
                </a:lnTo>
                <a:lnTo>
                  <a:pt x="1305" y="1321"/>
                </a:lnTo>
                <a:lnTo>
                  <a:pt x="1301" y="1323"/>
                </a:lnTo>
                <a:lnTo>
                  <a:pt x="1299" y="1325"/>
                </a:lnTo>
                <a:lnTo>
                  <a:pt x="1297" y="1329"/>
                </a:lnTo>
                <a:lnTo>
                  <a:pt x="1297" y="1329"/>
                </a:lnTo>
                <a:lnTo>
                  <a:pt x="1297" y="1331"/>
                </a:lnTo>
                <a:lnTo>
                  <a:pt x="1297" y="1336"/>
                </a:lnTo>
                <a:lnTo>
                  <a:pt x="1297" y="1338"/>
                </a:lnTo>
                <a:lnTo>
                  <a:pt x="1297" y="1340"/>
                </a:lnTo>
                <a:lnTo>
                  <a:pt x="1297" y="1342"/>
                </a:lnTo>
                <a:lnTo>
                  <a:pt x="1297" y="1342"/>
                </a:lnTo>
                <a:lnTo>
                  <a:pt x="1295" y="1344"/>
                </a:lnTo>
                <a:lnTo>
                  <a:pt x="1293" y="1344"/>
                </a:lnTo>
                <a:lnTo>
                  <a:pt x="1293" y="1350"/>
                </a:lnTo>
                <a:lnTo>
                  <a:pt x="1291" y="1352"/>
                </a:lnTo>
                <a:lnTo>
                  <a:pt x="1289" y="1354"/>
                </a:lnTo>
                <a:lnTo>
                  <a:pt x="1287" y="1354"/>
                </a:lnTo>
                <a:lnTo>
                  <a:pt x="1282" y="1357"/>
                </a:lnTo>
                <a:lnTo>
                  <a:pt x="1282" y="1357"/>
                </a:lnTo>
                <a:lnTo>
                  <a:pt x="1282" y="1359"/>
                </a:lnTo>
                <a:lnTo>
                  <a:pt x="1282" y="1359"/>
                </a:lnTo>
                <a:lnTo>
                  <a:pt x="1284" y="1357"/>
                </a:lnTo>
                <a:lnTo>
                  <a:pt x="1284" y="1357"/>
                </a:lnTo>
                <a:lnTo>
                  <a:pt x="1284" y="1359"/>
                </a:lnTo>
                <a:lnTo>
                  <a:pt x="1284" y="1359"/>
                </a:lnTo>
                <a:lnTo>
                  <a:pt x="1284" y="1359"/>
                </a:lnTo>
                <a:lnTo>
                  <a:pt x="1284" y="1359"/>
                </a:lnTo>
                <a:lnTo>
                  <a:pt x="1284" y="1361"/>
                </a:lnTo>
                <a:lnTo>
                  <a:pt x="1282" y="1363"/>
                </a:lnTo>
                <a:lnTo>
                  <a:pt x="1282" y="1363"/>
                </a:lnTo>
                <a:lnTo>
                  <a:pt x="1280" y="1363"/>
                </a:lnTo>
                <a:lnTo>
                  <a:pt x="1278" y="1363"/>
                </a:lnTo>
                <a:lnTo>
                  <a:pt x="1276" y="1363"/>
                </a:lnTo>
                <a:lnTo>
                  <a:pt x="1276" y="1361"/>
                </a:lnTo>
                <a:lnTo>
                  <a:pt x="1276" y="1361"/>
                </a:lnTo>
                <a:lnTo>
                  <a:pt x="1276" y="1361"/>
                </a:lnTo>
                <a:lnTo>
                  <a:pt x="1276" y="1359"/>
                </a:lnTo>
                <a:lnTo>
                  <a:pt x="1274" y="1359"/>
                </a:lnTo>
                <a:lnTo>
                  <a:pt x="1272" y="1361"/>
                </a:lnTo>
                <a:lnTo>
                  <a:pt x="1268" y="1361"/>
                </a:lnTo>
                <a:lnTo>
                  <a:pt x="1268" y="1361"/>
                </a:lnTo>
                <a:lnTo>
                  <a:pt x="1266" y="1361"/>
                </a:lnTo>
                <a:lnTo>
                  <a:pt x="1263" y="1361"/>
                </a:lnTo>
                <a:lnTo>
                  <a:pt x="1263" y="1363"/>
                </a:lnTo>
                <a:lnTo>
                  <a:pt x="1261" y="1363"/>
                </a:lnTo>
                <a:lnTo>
                  <a:pt x="1259" y="1363"/>
                </a:lnTo>
                <a:lnTo>
                  <a:pt x="1257" y="1363"/>
                </a:lnTo>
                <a:lnTo>
                  <a:pt x="1253" y="1363"/>
                </a:lnTo>
                <a:lnTo>
                  <a:pt x="1249" y="1365"/>
                </a:lnTo>
                <a:lnTo>
                  <a:pt x="1247" y="1365"/>
                </a:lnTo>
                <a:lnTo>
                  <a:pt x="1243" y="1367"/>
                </a:lnTo>
                <a:lnTo>
                  <a:pt x="1240" y="1367"/>
                </a:lnTo>
                <a:lnTo>
                  <a:pt x="1238" y="1367"/>
                </a:lnTo>
                <a:lnTo>
                  <a:pt x="1238" y="1367"/>
                </a:lnTo>
                <a:lnTo>
                  <a:pt x="1236" y="1365"/>
                </a:lnTo>
                <a:lnTo>
                  <a:pt x="1234" y="1363"/>
                </a:lnTo>
                <a:lnTo>
                  <a:pt x="1232" y="1361"/>
                </a:lnTo>
                <a:lnTo>
                  <a:pt x="1228" y="1359"/>
                </a:lnTo>
                <a:lnTo>
                  <a:pt x="1224" y="1359"/>
                </a:lnTo>
                <a:lnTo>
                  <a:pt x="1222" y="1359"/>
                </a:lnTo>
                <a:lnTo>
                  <a:pt x="1222" y="1359"/>
                </a:lnTo>
                <a:lnTo>
                  <a:pt x="1222" y="1359"/>
                </a:lnTo>
                <a:lnTo>
                  <a:pt x="1224" y="1361"/>
                </a:lnTo>
                <a:lnTo>
                  <a:pt x="1222" y="1361"/>
                </a:lnTo>
                <a:lnTo>
                  <a:pt x="1219" y="1359"/>
                </a:lnTo>
                <a:lnTo>
                  <a:pt x="1217" y="1359"/>
                </a:lnTo>
                <a:lnTo>
                  <a:pt x="1217" y="1357"/>
                </a:lnTo>
                <a:lnTo>
                  <a:pt x="1219" y="1359"/>
                </a:lnTo>
                <a:lnTo>
                  <a:pt x="1219" y="1359"/>
                </a:lnTo>
                <a:lnTo>
                  <a:pt x="1217" y="1357"/>
                </a:lnTo>
                <a:lnTo>
                  <a:pt x="1217" y="1354"/>
                </a:lnTo>
                <a:lnTo>
                  <a:pt x="1215" y="1354"/>
                </a:lnTo>
                <a:lnTo>
                  <a:pt x="1215" y="1352"/>
                </a:lnTo>
                <a:lnTo>
                  <a:pt x="1213" y="1350"/>
                </a:lnTo>
                <a:lnTo>
                  <a:pt x="1213" y="1348"/>
                </a:lnTo>
                <a:lnTo>
                  <a:pt x="1211" y="1346"/>
                </a:lnTo>
                <a:lnTo>
                  <a:pt x="1211" y="1342"/>
                </a:lnTo>
                <a:lnTo>
                  <a:pt x="1207" y="1338"/>
                </a:lnTo>
                <a:lnTo>
                  <a:pt x="1201" y="1331"/>
                </a:lnTo>
                <a:lnTo>
                  <a:pt x="1201" y="1329"/>
                </a:lnTo>
                <a:lnTo>
                  <a:pt x="1201" y="1329"/>
                </a:lnTo>
                <a:lnTo>
                  <a:pt x="1196" y="1323"/>
                </a:lnTo>
                <a:lnTo>
                  <a:pt x="1194" y="1319"/>
                </a:lnTo>
                <a:lnTo>
                  <a:pt x="1194" y="1319"/>
                </a:lnTo>
                <a:lnTo>
                  <a:pt x="1194" y="1319"/>
                </a:lnTo>
                <a:lnTo>
                  <a:pt x="1194" y="1317"/>
                </a:lnTo>
                <a:lnTo>
                  <a:pt x="1194" y="1317"/>
                </a:lnTo>
                <a:lnTo>
                  <a:pt x="1192" y="1317"/>
                </a:lnTo>
                <a:lnTo>
                  <a:pt x="1192" y="1310"/>
                </a:lnTo>
                <a:lnTo>
                  <a:pt x="1194" y="1315"/>
                </a:lnTo>
                <a:lnTo>
                  <a:pt x="1196" y="1317"/>
                </a:lnTo>
                <a:lnTo>
                  <a:pt x="1196" y="1317"/>
                </a:lnTo>
                <a:lnTo>
                  <a:pt x="1196" y="1317"/>
                </a:lnTo>
                <a:lnTo>
                  <a:pt x="1196" y="1319"/>
                </a:lnTo>
                <a:lnTo>
                  <a:pt x="1196" y="1321"/>
                </a:lnTo>
                <a:lnTo>
                  <a:pt x="1196" y="1321"/>
                </a:lnTo>
                <a:lnTo>
                  <a:pt x="1196" y="1319"/>
                </a:lnTo>
                <a:lnTo>
                  <a:pt x="1199" y="1319"/>
                </a:lnTo>
                <a:lnTo>
                  <a:pt x="1199" y="1317"/>
                </a:lnTo>
                <a:lnTo>
                  <a:pt x="1196" y="1317"/>
                </a:lnTo>
                <a:lnTo>
                  <a:pt x="1196" y="1315"/>
                </a:lnTo>
                <a:lnTo>
                  <a:pt x="1194" y="1313"/>
                </a:lnTo>
                <a:lnTo>
                  <a:pt x="1192" y="1308"/>
                </a:lnTo>
                <a:lnTo>
                  <a:pt x="1190" y="1306"/>
                </a:lnTo>
                <a:lnTo>
                  <a:pt x="1190" y="1302"/>
                </a:lnTo>
                <a:lnTo>
                  <a:pt x="1190" y="1302"/>
                </a:lnTo>
                <a:lnTo>
                  <a:pt x="1190" y="1300"/>
                </a:lnTo>
                <a:lnTo>
                  <a:pt x="1190" y="1298"/>
                </a:lnTo>
                <a:lnTo>
                  <a:pt x="1192" y="1298"/>
                </a:lnTo>
                <a:lnTo>
                  <a:pt x="1192" y="1296"/>
                </a:lnTo>
                <a:lnTo>
                  <a:pt x="1192" y="1289"/>
                </a:lnTo>
                <a:lnTo>
                  <a:pt x="1192" y="1283"/>
                </a:lnTo>
                <a:lnTo>
                  <a:pt x="1192" y="1283"/>
                </a:lnTo>
                <a:lnTo>
                  <a:pt x="1192" y="1283"/>
                </a:lnTo>
                <a:lnTo>
                  <a:pt x="1192" y="1281"/>
                </a:lnTo>
                <a:lnTo>
                  <a:pt x="1192" y="1275"/>
                </a:lnTo>
                <a:lnTo>
                  <a:pt x="1194" y="1264"/>
                </a:lnTo>
                <a:lnTo>
                  <a:pt x="1196" y="1262"/>
                </a:lnTo>
                <a:lnTo>
                  <a:pt x="1199" y="1256"/>
                </a:lnTo>
                <a:lnTo>
                  <a:pt x="1201" y="1254"/>
                </a:lnTo>
                <a:lnTo>
                  <a:pt x="1201" y="1250"/>
                </a:lnTo>
                <a:lnTo>
                  <a:pt x="1201" y="1248"/>
                </a:lnTo>
                <a:lnTo>
                  <a:pt x="1199" y="1248"/>
                </a:lnTo>
                <a:lnTo>
                  <a:pt x="1196" y="1243"/>
                </a:lnTo>
                <a:lnTo>
                  <a:pt x="1196" y="1241"/>
                </a:lnTo>
                <a:lnTo>
                  <a:pt x="1196" y="1239"/>
                </a:lnTo>
                <a:lnTo>
                  <a:pt x="1194" y="1237"/>
                </a:lnTo>
                <a:lnTo>
                  <a:pt x="1194" y="1235"/>
                </a:lnTo>
                <a:lnTo>
                  <a:pt x="1194" y="1235"/>
                </a:lnTo>
                <a:lnTo>
                  <a:pt x="1194" y="1233"/>
                </a:lnTo>
                <a:lnTo>
                  <a:pt x="1196" y="1233"/>
                </a:lnTo>
                <a:lnTo>
                  <a:pt x="1196" y="1231"/>
                </a:lnTo>
                <a:lnTo>
                  <a:pt x="1196" y="1231"/>
                </a:lnTo>
                <a:lnTo>
                  <a:pt x="1192" y="1229"/>
                </a:lnTo>
                <a:lnTo>
                  <a:pt x="1192" y="1227"/>
                </a:lnTo>
                <a:lnTo>
                  <a:pt x="1192" y="1229"/>
                </a:lnTo>
                <a:lnTo>
                  <a:pt x="1194" y="1229"/>
                </a:lnTo>
                <a:lnTo>
                  <a:pt x="1196" y="1229"/>
                </a:lnTo>
                <a:lnTo>
                  <a:pt x="1196" y="1229"/>
                </a:lnTo>
                <a:lnTo>
                  <a:pt x="1196" y="1227"/>
                </a:lnTo>
                <a:lnTo>
                  <a:pt x="1199" y="1224"/>
                </a:lnTo>
                <a:lnTo>
                  <a:pt x="1196" y="1220"/>
                </a:lnTo>
                <a:lnTo>
                  <a:pt x="1196" y="1220"/>
                </a:lnTo>
                <a:lnTo>
                  <a:pt x="1196" y="1220"/>
                </a:lnTo>
                <a:lnTo>
                  <a:pt x="1199" y="1220"/>
                </a:lnTo>
                <a:lnTo>
                  <a:pt x="1201" y="1220"/>
                </a:lnTo>
                <a:lnTo>
                  <a:pt x="1201" y="1218"/>
                </a:lnTo>
                <a:lnTo>
                  <a:pt x="1203" y="1216"/>
                </a:lnTo>
                <a:lnTo>
                  <a:pt x="1201" y="1218"/>
                </a:lnTo>
                <a:lnTo>
                  <a:pt x="1201" y="1216"/>
                </a:lnTo>
                <a:lnTo>
                  <a:pt x="1201" y="1216"/>
                </a:lnTo>
                <a:lnTo>
                  <a:pt x="1201" y="1216"/>
                </a:lnTo>
                <a:lnTo>
                  <a:pt x="1203" y="1216"/>
                </a:lnTo>
                <a:lnTo>
                  <a:pt x="1203" y="1216"/>
                </a:lnTo>
                <a:lnTo>
                  <a:pt x="1203" y="1216"/>
                </a:lnTo>
                <a:lnTo>
                  <a:pt x="1203" y="1216"/>
                </a:lnTo>
                <a:lnTo>
                  <a:pt x="1205" y="1216"/>
                </a:lnTo>
                <a:lnTo>
                  <a:pt x="1205" y="1216"/>
                </a:lnTo>
                <a:lnTo>
                  <a:pt x="1205" y="1216"/>
                </a:lnTo>
                <a:lnTo>
                  <a:pt x="1205" y="1214"/>
                </a:lnTo>
                <a:lnTo>
                  <a:pt x="1205" y="1212"/>
                </a:lnTo>
                <a:lnTo>
                  <a:pt x="1207" y="1214"/>
                </a:lnTo>
                <a:lnTo>
                  <a:pt x="1209" y="1212"/>
                </a:lnTo>
                <a:lnTo>
                  <a:pt x="1209" y="1212"/>
                </a:lnTo>
                <a:lnTo>
                  <a:pt x="1211" y="1212"/>
                </a:lnTo>
                <a:lnTo>
                  <a:pt x="1211" y="1212"/>
                </a:lnTo>
                <a:lnTo>
                  <a:pt x="1209" y="1212"/>
                </a:lnTo>
                <a:lnTo>
                  <a:pt x="1207" y="1208"/>
                </a:lnTo>
                <a:lnTo>
                  <a:pt x="1209" y="1208"/>
                </a:lnTo>
                <a:lnTo>
                  <a:pt x="1209" y="1208"/>
                </a:lnTo>
                <a:lnTo>
                  <a:pt x="1209" y="1208"/>
                </a:lnTo>
                <a:lnTo>
                  <a:pt x="1209" y="1208"/>
                </a:lnTo>
                <a:lnTo>
                  <a:pt x="1211" y="1210"/>
                </a:lnTo>
                <a:lnTo>
                  <a:pt x="1211" y="1208"/>
                </a:lnTo>
                <a:lnTo>
                  <a:pt x="1211" y="1208"/>
                </a:lnTo>
                <a:lnTo>
                  <a:pt x="1213" y="1208"/>
                </a:lnTo>
                <a:lnTo>
                  <a:pt x="1215" y="1210"/>
                </a:lnTo>
                <a:lnTo>
                  <a:pt x="1217" y="1208"/>
                </a:lnTo>
                <a:lnTo>
                  <a:pt x="1215" y="1210"/>
                </a:lnTo>
                <a:lnTo>
                  <a:pt x="1213" y="1212"/>
                </a:lnTo>
                <a:lnTo>
                  <a:pt x="1215" y="1210"/>
                </a:lnTo>
                <a:lnTo>
                  <a:pt x="1217" y="1210"/>
                </a:lnTo>
                <a:lnTo>
                  <a:pt x="1219" y="1208"/>
                </a:lnTo>
                <a:lnTo>
                  <a:pt x="1222" y="1208"/>
                </a:lnTo>
                <a:lnTo>
                  <a:pt x="1222" y="1208"/>
                </a:lnTo>
                <a:lnTo>
                  <a:pt x="1226" y="1206"/>
                </a:lnTo>
                <a:lnTo>
                  <a:pt x="1228" y="1204"/>
                </a:lnTo>
                <a:lnTo>
                  <a:pt x="1230" y="1201"/>
                </a:lnTo>
                <a:lnTo>
                  <a:pt x="1230" y="1199"/>
                </a:lnTo>
                <a:lnTo>
                  <a:pt x="1232" y="1199"/>
                </a:lnTo>
                <a:lnTo>
                  <a:pt x="1232" y="1197"/>
                </a:lnTo>
                <a:lnTo>
                  <a:pt x="1232" y="1195"/>
                </a:lnTo>
                <a:lnTo>
                  <a:pt x="1232" y="1195"/>
                </a:lnTo>
                <a:lnTo>
                  <a:pt x="1232" y="1193"/>
                </a:lnTo>
                <a:lnTo>
                  <a:pt x="1232" y="1191"/>
                </a:lnTo>
                <a:lnTo>
                  <a:pt x="1232" y="1193"/>
                </a:lnTo>
                <a:lnTo>
                  <a:pt x="1232" y="1193"/>
                </a:lnTo>
                <a:lnTo>
                  <a:pt x="1234" y="1191"/>
                </a:lnTo>
                <a:lnTo>
                  <a:pt x="1234" y="1191"/>
                </a:lnTo>
                <a:lnTo>
                  <a:pt x="1236" y="1193"/>
                </a:lnTo>
                <a:lnTo>
                  <a:pt x="1234" y="1195"/>
                </a:lnTo>
                <a:lnTo>
                  <a:pt x="1236" y="1195"/>
                </a:lnTo>
                <a:lnTo>
                  <a:pt x="1236" y="1195"/>
                </a:lnTo>
                <a:lnTo>
                  <a:pt x="1238" y="1195"/>
                </a:lnTo>
                <a:lnTo>
                  <a:pt x="1234" y="1197"/>
                </a:lnTo>
                <a:lnTo>
                  <a:pt x="1234" y="1197"/>
                </a:lnTo>
                <a:lnTo>
                  <a:pt x="1238" y="1195"/>
                </a:lnTo>
                <a:lnTo>
                  <a:pt x="1245" y="1193"/>
                </a:lnTo>
                <a:lnTo>
                  <a:pt x="1247" y="1193"/>
                </a:lnTo>
                <a:lnTo>
                  <a:pt x="1247" y="1191"/>
                </a:lnTo>
                <a:lnTo>
                  <a:pt x="1247" y="1191"/>
                </a:lnTo>
                <a:lnTo>
                  <a:pt x="1249" y="1187"/>
                </a:lnTo>
                <a:lnTo>
                  <a:pt x="1249" y="1187"/>
                </a:lnTo>
                <a:lnTo>
                  <a:pt x="1249" y="1189"/>
                </a:lnTo>
                <a:lnTo>
                  <a:pt x="1249" y="1189"/>
                </a:lnTo>
                <a:lnTo>
                  <a:pt x="1249" y="1189"/>
                </a:lnTo>
                <a:lnTo>
                  <a:pt x="1249" y="1191"/>
                </a:lnTo>
                <a:lnTo>
                  <a:pt x="1247" y="1191"/>
                </a:lnTo>
                <a:lnTo>
                  <a:pt x="1249" y="1191"/>
                </a:lnTo>
                <a:lnTo>
                  <a:pt x="1249" y="1191"/>
                </a:lnTo>
                <a:lnTo>
                  <a:pt x="1249" y="1191"/>
                </a:lnTo>
                <a:lnTo>
                  <a:pt x="1251" y="1191"/>
                </a:lnTo>
                <a:lnTo>
                  <a:pt x="1255" y="1191"/>
                </a:lnTo>
                <a:lnTo>
                  <a:pt x="1257" y="1191"/>
                </a:lnTo>
                <a:lnTo>
                  <a:pt x="1257" y="1191"/>
                </a:lnTo>
                <a:lnTo>
                  <a:pt x="1261" y="1191"/>
                </a:lnTo>
                <a:lnTo>
                  <a:pt x="1263" y="1193"/>
                </a:lnTo>
                <a:lnTo>
                  <a:pt x="1266" y="1193"/>
                </a:lnTo>
                <a:lnTo>
                  <a:pt x="1272" y="1195"/>
                </a:lnTo>
                <a:lnTo>
                  <a:pt x="1274" y="1193"/>
                </a:lnTo>
                <a:lnTo>
                  <a:pt x="1274" y="1193"/>
                </a:lnTo>
                <a:lnTo>
                  <a:pt x="1274" y="1193"/>
                </a:lnTo>
                <a:lnTo>
                  <a:pt x="1274" y="1193"/>
                </a:lnTo>
                <a:lnTo>
                  <a:pt x="1274" y="1191"/>
                </a:lnTo>
                <a:lnTo>
                  <a:pt x="1274" y="1191"/>
                </a:lnTo>
                <a:lnTo>
                  <a:pt x="1276" y="1191"/>
                </a:lnTo>
                <a:lnTo>
                  <a:pt x="1278" y="1191"/>
                </a:lnTo>
                <a:lnTo>
                  <a:pt x="1280" y="1191"/>
                </a:lnTo>
                <a:lnTo>
                  <a:pt x="1280" y="1193"/>
                </a:lnTo>
                <a:lnTo>
                  <a:pt x="1282" y="1195"/>
                </a:lnTo>
                <a:lnTo>
                  <a:pt x="1284" y="1195"/>
                </a:lnTo>
                <a:lnTo>
                  <a:pt x="1284" y="1195"/>
                </a:lnTo>
                <a:lnTo>
                  <a:pt x="1287" y="1195"/>
                </a:lnTo>
                <a:lnTo>
                  <a:pt x="1287" y="1195"/>
                </a:lnTo>
                <a:lnTo>
                  <a:pt x="1287" y="1195"/>
                </a:lnTo>
                <a:lnTo>
                  <a:pt x="1287" y="1197"/>
                </a:lnTo>
                <a:lnTo>
                  <a:pt x="1287" y="1197"/>
                </a:lnTo>
                <a:lnTo>
                  <a:pt x="1287" y="1197"/>
                </a:lnTo>
                <a:lnTo>
                  <a:pt x="1284" y="1197"/>
                </a:lnTo>
                <a:lnTo>
                  <a:pt x="1284" y="1199"/>
                </a:lnTo>
                <a:lnTo>
                  <a:pt x="1289" y="1199"/>
                </a:lnTo>
                <a:lnTo>
                  <a:pt x="1293" y="1201"/>
                </a:lnTo>
                <a:lnTo>
                  <a:pt x="1295" y="1201"/>
                </a:lnTo>
                <a:lnTo>
                  <a:pt x="1295" y="1199"/>
                </a:lnTo>
                <a:lnTo>
                  <a:pt x="1297" y="1199"/>
                </a:lnTo>
                <a:lnTo>
                  <a:pt x="1299" y="1199"/>
                </a:lnTo>
                <a:lnTo>
                  <a:pt x="1299" y="1199"/>
                </a:lnTo>
                <a:lnTo>
                  <a:pt x="1301" y="1201"/>
                </a:lnTo>
                <a:lnTo>
                  <a:pt x="1301" y="1201"/>
                </a:lnTo>
                <a:lnTo>
                  <a:pt x="1301" y="1201"/>
                </a:lnTo>
                <a:lnTo>
                  <a:pt x="1303" y="1199"/>
                </a:lnTo>
                <a:lnTo>
                  <a:pt x="1303" y="1199"/>
                </a:lnTo>
                <a:lnTo>
                  <a:pt x="1303" y="1199"/>
                </a:lnTo>
                <a:lnTo>
                  <a:pt x="1303" y="1197"/>
                </a:lnTo>
                <a:lnTo>
                  <a:pt x="1303" y="1197"/>
                </a:lnTo>
                <a:lnTo>
                  <a:pt x="1303" y="1195"/>
                </a:lnTo>
                <a:lnTo>
                  <a:pt x="1301" y="1195"/>
                </a:lnTo>
                <a:lnTo>
                  <a:pt x="1301" y="1195"/>
                </a:lnTo>
                <a:lnTo>
                  <a:pt x="1301" y="1195"/>
                </a:lnTo>
                <a:lnTo>
                  <a:pt x="1305" y="1195"/>
                </a:lnTo>
                <a:lnTo>
                  <a:pt x="1307" y="1197"/>
                </a:lnTo>
                <a:lnTo>
                  <a:pt x="1307" y="1197"/>
                </a:lnTo>
                <a:lnTo>
                  <a:pt x="1307" y="1197"/>
                </a:lnTo>
                <a:lnTo>
                  <a:pt x="1307" y="1197"/>
                </a:lnTo>
                <a:lnTo>
                  <a:pt x="1310" y="1197"/>
                </a:lnTo>
                <a:lnTo>
                  <a:pt x="1310" y="1197"/>
                </a:lnTo>
                <a:lnTo>
                  <a:pt x="1310" y="1199"/>
                </a:lnTo>
                <a:lnTo>
                  <a:pt x="1312" y="1199"/>
                </a:lnTo>
                <a:lnTo>
                  <a:pt x="1312" y="1199"/>
                </a:lnTo>
                <a:lnTo>
                  <a:pt x="1312" y="1201"/>
                </a:lnTo>
                <a:lnTo>
                  <a:pt x="1314" y="1201"/>
                </a:lnTo>
                <a:lnTo>
                  <a:pt x="1314" y="1204"/>
                </a:lnTo>
                <a:lnTo>
                  <a:pt x="1314" y="1204"/>
                </a:lnTo>
                <a:lnTo>
                  <a:pt x="1316" y="1201"/>
                </a:lnTo>
                <a:lnTo>
                  <a:pt x="1316" y="1201"/>
                </a:lnTo>
                <a:lnTo>
                  <a:pt x="1316" y="1204"/>
                </a:lnTo>
                <a:lnTo>
                  <a:pt x="1316" y="1201"/>
                </a:lnTo>
                <a:lnTo>
                  <a:pt x="1316" y="1201"/>
                </a:lnTo>
                <a:lnTo>
                  <a:pt x="1318" y="1201"/>
                </a:lnTo>
                <a:lnTo>
                  <a:pt x="1318" y="1199"/>
                </a:lnTo>
                <a:lnTo>
                  <a:pt x="1318" y="1199"/>
                </a:lnTo>
                <a:lnTo>
                  <a:pt x="1316" y="1199"/>
                </a:lnTo>
                <a:lnTo>
                  <a:pt x="1316" y="1197"/>
                </a:lnTo>
                <a:lnTo>
                  <a:pt x="1314" y="1197"/>
                </a:lnTo>
                <a:lnTo>
                  <a:pt x="1312" y="1197"/>
                </a:lnTo>
                <a:lnTo>
                  <a:pt x="1310" y="1195"/>
                </a:lnTo>
                <a:lnTo>
                  <a:pt x="1310" y="1195"/>
                </a:lnTo>
                <a:lnTo>
                  <a:pt x="1307" y="1193"/>
                </a:lnTo>
                <a:lnTo>
                  <a:pt x="1307" y="1193"/>
                </a:lnTo>
                <a:lnTo>
                  <a:pt x="1307" y="1193"/>
                </a:lnTo>
                <a:lnTo>
                  <a:pt x="1310" y="1193"/>
                </a:lnTo>
                <a:lnTo>
                  <a:pt x="1310" y="1193"/>
                </a:lnTo>
                <a:lnTo>
                  <a:pt x="1310" y="1193"/>
                </a:lnTo>
                <a:lnTo>
                  <a:pt x="1310" y="1191"/>
                </a:lnTo>
                <a:lnTo>
                  <a:pt x="1312" y="1191"/>
                </a:lnTo>
                <a:lnTo>
                  <a:pt x="1312" y="1191"/>
                </a:lnTo>
                <a:lnTo>
                  <a:pt x="1314" y="1191"/>
                </a:lnTo>
                <a:lnTo>
                  <a:pt x="1314" y="1189"/>
                </a:lnTo>
                <a:lnTo>
                  <a:pt x="1314" y="1189"/>
                </a:lnTo>
                <a:lnTo>
                  <a:pt x="1312" y="1187"/>
                </a:lnTo>
                <a:lnTo>
                  <a:pt x="1312" y="1187"/>
                </a:lnTo>
                <a:lnTo>
                  <a:pt x="1312" y="1187"/>
                </a:lnTo>
                <a:lnTo>
                  <a:pt x="1312" y="1187"/>
                </a:lnTo>
                <a:lnTo>
                  <a:pt x="1310" y="1187"/>
                </a:lnTo>
                <a:lnTo>
                  <a:pt x="1310" y="1189"/>
                </a:lnTo>
                <a:lnTo>
                  <a:pt x="1310" y="1189"/>
                </a:lnTo>
                <a:lnTo>
                  <a:pt x="1307" y="1189"/>
                </a:lnTo>
                <a:lnTo>
                  <a:pt x="1307" y="1187"/>
                </a:lnTo>
                <a:lnTo>
                  <a:pt x="1307" y="1187"/>
                </a:lnTo>
                <a:lnTo>
                  <a:pt x="1307" y="1187"/>
                </a:lnTo>
                <a:lnTo>
                  <a:pt x="1310" y="1185"/>
                </a:lnTo>
                <a:lnTo>
                  <a:pt x="1310" y="1185"/>
                </a:lnTo>
                <a:lnTo>
                  <a:pt x="1307" y="1185"/>
                </a:lnTo>
                <a:lnTo>
                  <a:pt x="1307" y="1185"/>
                </a:lnTo>
                <a:lnTo>
                  <a:pt x="1307" y="1185"/>
                </a:lnTo>
                <a:lnTo>
                  <a:pt x="1305" y="1185"/>
                </a:lnTo>
                <a:lnTo>
                  <a:pt x="1303" y="1187"/>
                </a:lnTo>
                <a:lnTo>
                  <a:pt x="1301" y="1187"/>
                </a:lnTo>
                <a:lnTo>
                  <a:pt x="1299" y="1187"/>
                </a:lnTo>
                <a:lnTo>
                  <a:pt x="1297" y="1185"/>
                </a:lnTo>
                <a:lnTo>
                  <a:pt x="1299" y="1183"/>
                </a:lnTo>
                <a:lnTo>
                  <a:pt x="1301" y="1180"/>
                </a:lnTo>
                <a:lnTo>
                  <a:pt x="1301" y="1183"/>
                </a:lnTo>
                <a:lnTo>
                  <a:pt x="1303" y="1183"/>
                </a:lnTo>
                <a:lnTo>
                  <a:pt x="1305" y="1183"/>
                </a:lnTo>
                <a:lnTo>
                  <a:pt x="1310" y="1185"/>
                </a:lnTo>
                <a:lnTo>
                  <a:pt x="1312" y="1185"/>
                </a:lnTo>
                <a:lnTo>
                  <a:pt x="1314" y="1183"/>
                </a:lnTo>
                <a:lnTo>
                  <a:pt x="1314" y="1183"/>
                </a:lnTo>
                <a:lnTo>
                  <a:pt x="1316" y="1183"/>
                </a:lnTo>
                <a:lnTo>
                  <a:pt x="1318" y="1183"/>
                </a:lnTo>
                <a:lnTo>
                  <a:pt x="1320" y="1180"/>
                </a:lnTo>
                <a:lnTo>
                  <a:pt x="1320" y="1180"/>
                </a:lnTo>
                <a:lnTo>
                  <a:pt x="1320" y="1180"/>
                </a:lnTo>
                <a:lnTo>
                  <a:pt x="1322" y="1183"/>
                </a:lnTo>
                <a:lnTo>
                  <a:pt x="1328" y="1180"/>
                </a:lnTo>
                <a:lnTo>
                  <a:pt x="1328" y="1183"/>
                </a:lnTo>
                <a:lnTo>
                  <a:pt x="1331" y="1183"/>
                </a:lnTo>
                <a:lnTo>
                  <a:pt x="1331" y="1180"/>
                </a:lnTo>
                <a:lnTo>
                  <a:pt x="1333" y="1178"/>
                </a:lnTo>
                <a:lnTo>
                  <a:pt x="1333" y="1176"/>
                </a:lnTo>
                <a:lnTo>
                  <a:pt x="1333" y="1176"/>
                </a:lnTo>
                <a:lnTo>
                  <a:pt x="1333" y="1178"/>
                </a:lnTo>
                <a:lnTo>
                  <a:pt x="1335" y="1178"/>
                </a:lnTo>
                <a:lnTo>
                  <a:pt x="1335" y="1180"/>
                </a:lnTo>
                <a:lnTo>
                  <a:pt x="1335" y="1180"/>
                </a:lnTo>
                <a:lnTo>
                  <a:pt x="1335" y="1180"/>
                </a:lnTo>
                <a:lnTo>
                  <a:pt x="1335" y="1183"/>
                </a:lnTo>
                <a:lnTo>
                  <a:pt x="1337" y="1183"/>
                </a:lnTo>
                <a:lnTo>
                  <a:pt x="1335" y="1183"/>
                </a:lnTo>
                <a:lnTo>
                  <a:pt x="1333" y="1183"/>
                </a:lnTo>
                <a:lnTo>
                  <a:pt x="1333" y="1185"/>
                </a:lnTo>
                <a:lnTo>
                  <a:pt x="1339" y="1183"/>
                </a:lnTo>
                <a:lnTo>
                  <a:pt x="1339" y="1183"/>
                </a:lnTo>
                <a:lnTo>
                  <a:pt x="1341" y="1180"/>
                </a:lnTo>
                <a:lnTo>
                  <a:pt x="1341" y="1183"/>
                </a:lnTo>
                <a:lnTo>
                  <a:pt x="1341" y="1183"/>
                </a:lnTo>
                <a:lnTo>
                  <a:pt x="1341" y="1183"/>
                </a:lnTo>
                <a:lnTo>
                  <a:pt x="1343" y="1183"/>
                </a:lnTo>
                <a:lnTo>
                  <a:pt x="1343" y="1180"/>
                </a:lnTo>
                <a:lnTo>
                  <a:pt x="1345" y="1180"/>
                </a:lnTo>
                <a:lnTo>
                  <a:pt x="1345" y="1178"/>
                </a:lnTo>
                <a:lnTo>
                  <a:pt x="1345" y="1178"/>
                </a:lnTo>
                <a:lnTo>
                  <a:pt x="1347" y="1180"/>
                </a:lnTo>
                <a:lnTo>
                  <a:pt x="1347" y="1178"/>
                </a:lnTo>
                <a:lnTo>
                  <a:pt x="1347" y="1178"/>
                </a:lnTo>
                <a:lnTo>
                  <a:pt x="1347" y="1180"/>
                </a:lnTo>
                <a:lnTo>
                  <a:pt x="1347" y="1180"/>
                </a:lnTo>
                <a:lnTo>
                  <a:pt x="1345" y="1180"/>
                </a:lnTo>
                <a:lnTo>
                  <a:pt x="1345" y="1180"/>
                </a:lnTo>
                <a:lnTo>
                  <a:pt x="1345" y="1183"/>
                </a:lnTo>
                <a:lnTo>
                  <a:pt x="1347" y="1180"/>
                </a:lnTo>
                <a:lnTo>
                  <a:pt x="1351" y="1180"/>
                </a:lnTo>
                <a:lnTo>
                  <a:pt x="1354" y="1180"/>
                </a:lnTo>
                <a:lnTo>
                  <a:pt x="1354" y="1180"/>
                </a:lnTo>
                <a:lnTo>
                  <a:pt x="1356" y="1180"/>
                </a:lnTo>
                <a:lnTo>
                  <a:pt x="1356" y="1180"/>
                </a:lnTo>
                <a:lnTo>
                  <a:pt x="1358" y="1180"/>
                </a:lnTo>
                <a:lnTo>
                  <a:pt x="1360" y="1180"/>
                </a:lnTo>
                <a:lnTo>
                  <a:pt x="1360" y="1180"/>
                </a:lnTo>
                <a:lnTo>
                  <a:pt x="1360" y="1180"/>
                </a:lnTo>
                <a:lnTo>
                  <a:pt x="1358" y="1180"/>
                </a:lnTo>
                <a:lnTo>
                  <a:pt x="1356" y="1180"/>
                </a:lnTo>
                <a:lnTo>
                  <a:pt x="1360" y="1183"/>
                </a:lnTo>
                <a:lnTo>
                  <a:pt x="1364" y="1185"/>
                </a:lnTo>
                <a:lnTo>
                  <a:pt x="1364" y="1185"/>
                </a:lnTo>
                <a:lnTo>
                  <a:pt x="1366" y="1185"/>
                </a:lnTo>
                <a:lnTo>
                  <a:pt x="1366" y="1185"/>
                </a:lnTo>
                <a:lnTo>
                  <a:pt x="1366" y="1183"/>
                </a:lnTo>
                <a:lnTo>
                  <a:pt x="1366" y="1183"/>
                </a:lnTo>
                <a:lnTo>
                  <a:pt x="1368" y="1183"/>
                </a:lnTo>
                <a:lnTo>
                  <a:pt x="1366" y="1185"/>
                </a:lnTo>
                <a:lnTo>
                  <a:pt x="1366" y="1185"/>
                </a:lnTo>
                <a:lnTo>
                  <a:pt x="1368" y="1185"/>
                </a:lnTo>
                <a:lnTo>
                  <a:pt x="1368" y="1185"/>
                </a:lnTo>
                <a:lnTo>
                  <a:pt x="1366" y="1185"/>
                </a:lnTo>
                <a:lnTo>
                  <a:pt x="1368" y="1187"/>
                </a:lnTo>
                <a:lnTo>
                  <a:pt x="1370" y="1189"/>
                </a:lnTo>
                <a:lnTo>
                  <a:pt x="1372" y="1191"/>
                </a:lnTo>
                <a:lnTo>
                  <a:pt x="1372" y="1191"/>
                </a:lnTo>
                <a:lnTo>
                  <a:pt x="1372" y="1191"/>
                </a:lnTo>
                <a:lnTo>
                  <a:pt x="1370" y="1191"/>
                </a:lnTo>
                <a:lnTo>
                  <a:pt x="1370" y="1189"/>
                </a:lnTo>
                <a:lnTo>
                  <a:pt x="1370" y="1191"/>
                </a:lnTo>
                <a:lnTo>
                  <a:pt x="1370" y="1193"/>
                </a:lnTo>
                <a:lnTo>
                  <a:pt x="1372" y="1193"/>
                </a:lnTo>
                <a:lnTo>
                  <a:pt x="1375" y="1191"/>
                </a:lnTo>
                <a:lnTo>
                  <a:pt x="1377" y="1191"/>
                </a:lnTo>
                <a:lnTo>
                  <a:pt x="1377" y="1191"/>
                </a:lnTo>
                <a:lnTo>
                  <a:pt x="1379" y="1191"/>
                </a:lnTo>
                <a:lnTo>
                  <a:pt x="1379" y="1191"/>
                </a:lnTo>
                <a:lnTo>
                  <a:pt x="1383" y="1189"/>
                </a:lnTo>
                <a:lnTo>
                  <a:pt x="1385" y="1189"/>
                </a:lnTo>
                <a:lnTo>
                  <a:pt x="1385" y="1189"/>
                </a:lnTo>
                <a:lnTo>
                  <a:pt x="1385" y="1189"/>
                </a:lnTo>
                <a:lnTo>
                  <a:pt x="1385" y="1187"/>
                </a:lnTo>
                <a:lnTo>
                  <a:pt x="1385" y="1187"/>
                </a:lnTo>
                <a:lnTo>
                  <a:pt x="1387" y="1187"/>
                </a:lnTo>
                <a:lnTo>
                  <a:pt x="1389" y="1185"/>
                </a:lnTo>
                <a:lnTo>
                  <a:pt x="1395" y="1189"/>
                </a:lnTo>
                <a:lnTo>
                  <a:pt x="1402" y="1195"/>
                </a:lnTo>
                <a:lnTo>
                  <a:pt x="1408" y="1201"/>
                </a:lnTo>
                <a:lnTo>
                  <a:pt x="1410" y="1206"/>
                </a:lnTo>
                <a:lnTo>
                  <a:pt x="1410" y="1206"/>
                </a:lnTo>
                <a:lnTo>
                  <a:pt x="1410" y="1206"/>
                </a:lnTo>
                <a:lnTo>
                  <a:pt x="1410" y="1212"/>
                </a:lnTo>
                <a:lnTo>
                  <a:pt x="1408" y="1214"/>
                </a:lnTo>
                <a:lnTo>
                  <a:pt x="1408" y="1220"/>
                </a:lnTo>
                <a:lnTo>
                  <a:pt x="1408" y="1222"/>
                </a:lnTo>
                <a:lnTo>
                  <a:pt x="1408" y="1222"/>
                </a:lnTo>
                <a:lnTo>
                  <a:pt x="1408" y="1222"/>
                </a:lnTo>
                <a:lnTo>
                  <a:pt x="1410" y="1222"/>
                </a:lnTo>
                <a:lnTo>
                  <a:pt x="1410" y="1222"/>
                </a:lnTo>
                <a:lnTo>
                  <a:pt x="1410" y="1222"/>
                </a:lnTo>
                <a:lnTo>
                  <a:pt x="1410" y="1222"/>
                </a:lnTo>
                <a:lnTo>
                  <a:pt x="1410" y="1220"/>
                </a:lnTo>
                <a:lnTo>
                  <a:pt x="1410" y="1220"/>
                </a:lnTo>
                <a:lnTo>
                  <a:pt x="1410" y="1218"/>
                </a:lnTo>
                <a:lnTo>
                  <a:pt x="1410" y="1218"/>
                </a:lnTo>
                <a:lnTo>
                  <a:pt x="1412" y="1218"/>
                </a:lnTo>
                <a:lnTo>
                  <a:pt x="1412" y="1220"/>
                </a:lnTo>
                <a:lnTo>
                  <a:pt x="1412" y="1220"/>
                </a:lnTo>
                <a:lnTo>
                  <a:pt x="1414" y="1220"/>
                </a:lnTo>
                <a:lnTo>
                  <a:pt x="1414" y="1220"/>
                </a:lnTo>
                <a:lnTo>
                  <a:pt x="1414" y="1220"/>
                </a:lnTo>
                <a:lnTo>
                  <a:pt x="1414" y="1222"/>
                </a:lnTo>
                <a:lnTo>
                  <a:pt x="1412" y="1224"/>
                </a:lnTo>
                <a:lnTo>
                  <a:pt x="1410" y="1227"/>
                </a:lnTo>
                <a:lnTo>
                  <a:pt x="1410" y="1227"/>
                </a:lnTo>
                <a:lnTo>
                  <a:pt x="1410" y="1227"/>
                </a:lnTo>
                <a:lnTo>
                  <a:pt x="1410" y="1227"/>
                </a:lnTo>
                <a:lnTo>
                  <a:pt x="1410" y="1229"/>
                </a:lnTo>
                <a:lnTo>
                  <a:pt x="1414" y="1233"/>
                </a:lnTo>
                <a:lnTo>
                  <a:pt x="1414" y="1235"/>
                </a:lnTo>
                <a:lnTo>
                  <a:pt x="1416" y="1237"/>
                </a:lnTo>
                <a:lnTo>
                  <a:pt x="1416" y="1237"/>
                </a:lnTo>
                <a:lnTo>
                  <a:pt x="1416" y="1237"/>
                </a:lnTo>
                <a:lnTo>
                  <a:pt x="1416" y="1235"/>
                </a:lnTo>
                <a:lnTo>
                  <a:pt x="1416" y="1235"/>
                </a:lnTo>
                <a:lnTo>
                  <a:pt x="1419" y="1235"/>
                </a:lnTo>
                <a:lnTo>
                  <a:pt x="1419" y="1235"/>
                </a:lnTo>
                <a:lnTo>
                  <a:pt x="1419" y="1235"/>
                </a:lnTo>
                <a:lnTo>
                  <a:pt x="1419" y="1239"/>
                </a:lnTo>
                <a:lnTo>
                  <a:pt x="1419" y="1241"/>
                </a:lnTo>
                <a:lnTo>
                  <a:pt x="1421" y="1241"/>
                </a:lnTo>
                <a:lnTo>
                  <a:pt x="1421" y="1241"/>
                </a:lnTo>
                <a:lnTo>
                  <a:pt x="1421" y="1239"/>
                </a:lnTo>
                <a:lnTo>
                  <a:pt x="1421" y="1239"/>
                </a:lnTo>
                <a:lnTo>
                  <a:pt x="1423" y="1239"/>
                </a:lnTo>
                <a:lnTo>
                  <a:pt x="1421" y="1241"/>
                </a:lnTo>
                <a:lnTo>
                  <a:pt x="1421" y="1241"/>
                </a:lnTo>
                <a:lnTo>
                  <a:pt x="1421" y="1241"/>
                </a:lnTo>
                <a:lnTo>
                  <a:pt x="1423" y="1243"/>
                </a:lnTo>
                <a:lnTo>
                  <a:pt x="1423" y="1248"/>
                </a:lnTo>
                <a:lnTo>
                  <a:pt x="1425" y="1250"/>
                </a:lnTo>
                <a:lnTo>
                  <a:pt x="1427" y="1252"/>
                </a:lnTo>
                <a:lnTo>
                  <a:pt x="1429" y="1252"/>
                </a:lnTo>
                <a:lnTo>
                  <a:pt x="1429" y="1254"/>
                </a:lnTo>
                <a:lnTo>
                  <a:pt x="1431" y="1256"/>
                </a:lnTo>
                <a:lnTo>
                  <a:pt x="1433" y="1260"/>
                </a:lnTo>
                <a:lnTo>
                  <a:pt x="1433" y="1260"/>
                </a:lnTo>
                <a:lnTo>
                  <a:pt x="1435" y="1260"/>
                </a:lnTo>
                <a:lnTo>
                  <a:pt x="1435" y="1260"/>
                </a:lnTo>
                <a:lnTo>
                  <a:pt x="1435" y="1262"/>
                </a:lnTo>
                <a:lnTo>
                  <a:pt x="1433" y="1260"/>
                </a:lnTo>
                <a:lnTo>
                  <a:pt x="1433" y="1260"/>
                </a:lnTo>
                <a:lnTo>
                  <a:pt x="1431" y="1260"/>
                </a:lnTo>
                <a:lnTo>
                  <a:pt x="1431" y="1262"/>
                </a:lnTo>
                <a:lnTo>
                  <a:pt x="1433" y="1262"/>
                </a:lnTo>
                <a:lnTo>
                  <a:pt x="1433" y="1262"/>
                </a:lnTo>
                <a:lnTo>
                  <a:pt x="1435" y="1262"/>
                </a:lnTo>
                <a:lnTo>
                  <a:pt x="1437" y="1262"/>
                </a:lnTo>
                <a:lnTo>
                  <a:pt x="1442" y="1262"/>
                </a:lnTo>
                <a:lnTo>
                  <a:pt x="1442" y="1262"/>
                </a:lnTo>
                <a:lnTo>
                  <a:pt x="1444" y="1260"/>
                </a:lnTo>
                <a:lnTo>
                  <a:pt x="1444" y="1258"/>
                </a:lnTo>
                <a:lnTo>
                  <a:pt x="1444" y="1256"/>
                </a:lnTo>
                <a:lnTo>
                  <a:pt x="1446" y="1254"/>
                </a:lnTo>
                <a:lnTo>
                  <a:pt x="1446" y="1252"/>
                </a:lnTo>
                <a:lnTo>
                  <a:pt x="1446" y="1252"/>
                </a:lnTo>
                <a:lnTo>
                  <a:pt x="1446" y="1252"/>
                </a:lnTo>
                <a:lnTo>
                  <a:pt x="1448" y="1252"/>
                </a:lnTo>
                <a:lnTo>
                  <a:pt x="1448" y="1248"/>
                </a:lnTo>
                <a:lnTo>
                  <a:pt x="1448" y="1241"/>
                </a:lnTo>
                <a:lnTo>
                  <a:pt x="1448" y="1237"/>
                </a:lnTo>
                <a:lnTo>
                  <a:pt x="1448" y="1235"/>
                </a:lnTo>
                <a:lnTo>
                  <a:pt x="1448" y="1233"/>
                </a:lnTo>
                <a:lnTo>
                  <a:pt x="1446" y="1231"/>
                </a:lnTo>
                <a:lnTo>
                  <a:pt x="1439" y="1216"/>
                </a:lnTo>
                <a:lnTo>
                  <a:pt x="1439" y="1214"/>
                </a:lnTo>
                <a:lnTo>
                  <a:pt x="1437" y="1212"/>
                </a:lnTo>
                <a:lnTo>
                  <a:pt x="1437" y="1210"/>
                </a:lnTo>
                <a:lnTo>
                  <a:pt x="1437" y="1208"/>
                </a:lnTo>
                <a:lnTo>
                  <a:pt x="1437" y="1208"/>
                </a:lnTo>
                <a:lnTo>
                  <a:pt x="1437" y="1208"/>
                </a:lnTo>
                <a:lnTo>
                  <a:pt x="1437" y="1208"/>
                </a:lnTo>
                <a:lnTo>
                  <a:pt x="1437" y="1208"/>
                </a:lnTo>
                <a:lnTo>
                  <a:pt x="1437" y="1208"/>
                </a:lnTo>
                <a:lnTo>
                  <a:pt x="1439" y="1210"/>
                </a:lnTo>
                <a:lnTo>
                  <a:pt x="1439" y="1210"/>
                </a:lnTo>
                <a:lnTo>
                  <a:pt x="1437" y="1210"/>
                </a:lnTo>
                <a:lnTo>
                  <a:pt x="1437" y="1212"/>
                </a:lnTo>
                <a:lnTo>
                  <a:pt x="1439" y="1214"/>
                </a:lnTo>
                <a:lnTo>
                  <a:pt x="1439" y="1212"/>
                </a:lnTo>
                <a:lnTo>
                  <a:pt x="1439" y="1212"/>
                </a:lnTo>
                <a:lnTo>
                  <a:pt x="1439" y="1210"/>
                </a:lnTo>
                <a:lnTo>
                  <a:pt x="1439" y="1210"/>
                </a:lnTo>
                <a:lnTo>
                  <a:pt x="1439" y="1214"/>
                </a:lnTo>
                <a:lnTo>
                  <a:pt x="1439" y="1216"/>
                </a:lnTo>
                <a:lnTo>
                  <a:pt x="1442" y="1220"/>
                </a:lnTo>
                <a:lnTo>
                  <a:pt x="1442" y="1220"/>
                </a:lnTo>
                <a:lnTo>
                  <a:pt x="1442" y="1218"/>
                </a:lnTo>
                <a:lnTo>
                  <a:pt x="1439" y="1216"/>
                </a:lnTo>
                <a:lnTo>
                  <a:pt x="1439" y="1214"/>
                </a:lnTo>
                <a:lnTo>
                  <a:pt x="1439" y="1212"/>
                </a:lnTo>
                <a:lnTo>
                  <a:pt x="1439" y="1212"/>
                </a:lnTo>
                <a:lnTo>
                  <a:pt x="1442" y="1212"/>
                </a:lnTo>
                <a:lnTo>
                  <a:pt x="1442" y="1210"/>
                </a:lnTo>
                <a:lnTo>
                  <a:pt x="1435" y="1201"/>
                </a:lnTo>
                <a:lnTo>
                  <a:pt x="1433" y="1195"/>
                </a:lnTo>
                <a:lnTo>
                  <a:pt x="1431" y="1191"/>
                </a:lnTo>
                <a:lnTo>
                  <a:pt x="1429" y="1185"/>
                </a:lnTo>
                <a:lnTo>
                  <a:pt x="1429" y="1183"/>
                </a:lnTo>
                <a:lnTo>
                  <a:pt x="1427" y="1176"/>
                </a:lnTo>
                <a:lnTo>
                  <a:pt x="1427" y="1176"/>
                </a:lnTo>
                <a:lnTo>
                  <a:pt x="1427" y="1174"/>
                </a:lnTo>
                <a:lnTo>
                  <a:pt x="1427" y="1174"/>
                </a:lnTo>
                <a:lnTo>
                  <a:pt x="1427" y="1172"/>
                </a:lnTo>
                <a:lnTo>
                  <a:pt x="1427" y="1172"/>
                </a:lnTo>
                <a:lnTo>
                  <a:pt x="1427" y="1170"/>
                </a:lnTo>
                <a:lnTo>
                  <a:pt x="1427" y="1170"/>
                </a:lnTo>
                <a:lnTo>
                  <a:pt x="1427" y="1168"/>
                </a:lnTo>
                <a:lnTo>
                  <a:pt x="1429" y="1168"/>
                </a:lnTo>
                <a:lnTo>
                  <a:pt x="1429" y="1168"/>
                </a:lnTo>
                <a:lnTo>
                  <a:pt x="1431" y="1168"/>
                </a:lnTo>
                <a:lnTo>
                  <a:pt x="1429" y="1166"/>
                </a:lnTo>
                <a:lnTo>
                  <a:pt x="1429" y="1166"/>
                </a:lnTo>
                <a:lnTo>
                  <a:pt x="1429" y="1166"/>
                </a:lnTo>
                <a:lnTo>
                  <a:pt x="1429" y="1166"/>
                </a:lnTo>
                <a:lnTo>
                  <a:pt x="1431" y="1164"/>
                </a:lnTo>
                <a:lnTo>
                  <a:pt x="1431" y="1164"/>
                </a:lnTo>
                <a:lnTo>
                  <a:pt x="1431" y="1164"/>
                </a:lnTo>
                <a:lnTo>
                  <a:pt x="1431" y="1164"/>
                </a:lnTo>
                <a:lnTo>
                  <a:pt x="1431" y="1164"/>
                </a:lnTo>
                <a:lnTo>
                  <a:pt x="1431" y="1164"/>
                </a:lnTo>
                <a:lnTo>
                  <a:pt x="1431" y="1162"/>
                </a:lnTo>
                <a:lnTo>
                  <a:pt x="1431" y="1162"/>
                </a:lnTo>
                <a:lnTo>
                  <a:pt x="1431" y="1162"/>
                </a:lnTo>
                <a:lnTo>
                  <a:pt x="1431" y="1162"/>
                </a:lnTo>
                <a:lnTo>
                  <a:pt x="1431" y="1160"/>
                </a:lnTo>
                <a:lnTo>
                  <a:pt x="1431" y="1160"/>
                </a:lnTo>
                <a:lnTo>
                  <a:pt x="1433" y="1160"/>
                </a:lnTo>
                <a:lnTo>
                  <a:pt x="1433" y="1160"/>
                </a:lnTo>
                <a:lnTo>
                  <a:pt x="1433" y="1160"/>
                </a:lnTo>
                <a:lnTo>
                  <a:pt x="1433" y="1157"/>
                </a:lnTo>
                <a:lnTo>
                  <a:pt x="1433" y="1157"/>
                </a:lnTo>
                <a:lnTo>
                  <a:pt x="1433" y="1157"/>
                </a:lnTo>
                <a:lnTo>
                  <a:pt x="1433" y="1157"/>
                </a:lnTo>
                <a:lnTo>
                  <a:pt x="1435" y="1157"/>
                </a:lnTo>
                <a:lnTo>
                  <a:pt x="1435" y="1155"/>
                </a:lnTo>
                <a:lnTo>
                  <a:pt x="1435" y="1155"/>
                </a:lnTo>
                <a:lnTo>
                  <a:pt x="1437" y="1153"/>
                </a:lnTo>
                <a:lnTo>
                  <a:pt x="1437" y="1153"/>
                </a:lnTo>
                <a:lnTo>
                  <a:pt x="1437" y="1153"/>
                </a:lnTo>
                <a:lnTo>
                  <a:pt x="1439" y="1153"/>
                </a:lnTo>
                <a:lnTo>
                  <a:pt x="1439" y="1151"/>
                </a:lnTo>
                <a:lnTo>
                  <a:pt x="1437" y="1151"/>
                </a:lnTo>
                <a:lnTo>
                  <a:pt x="1437" y="1151"/>
                </a:lnTo>
                <a:lnTo>
                  <a:pt x="1437" y="1149"/>
                </a:lnTo>
                <a:lnTo>
                  <a:pt x="1437" y="1149"/>
                </a:lnTo>
                <a:lnTo>
                  <a:pt x="1439" y="1151"/>
                </a:lnTo>
                <a:lnTo>
                  <a:pt x="1439" y="1151"/>
                </a:lnTo>
                <a:lnTo>
                  <a:pt x="1439" y="1149"/>
                </a:lnTo>
                <a:lnTo>
                  <a:pt x="1439" y="1149"/>
                </a:lnTo>
                <a:lnTo>
                  <a:pt x="1439" y="1151"/>
                </a:lnTo>
                <a:lnTo>
                  <a:pt x="1439" y="1151"/>
                </a:lnTo>
                <a:lnTo>
                  <a:pt x="1439" y="1151"/>
                </a:lnTo>
                <a:lnTo>
                  <a:pt x="1442" y="1151"/>
                </a:lnTo>
                <a:lnTo>
                  <a:pt x="1442" y="1151"/>
                </a:lnTo>
                <a:lnTo>
                  <a:pt x="1442" y="1149"/>
                </a:lnTo>
                <a:lnTo>
                  <a:pt x="1442" y="1149"/>
                </a:lnTo>
                <a:lnTo>
                  <a:pt x="1439" y="1147"/>
                </a:lnTo>
                <a:lnTo>
                  <a:pt x="1439" y="1147"/>
                </a:lnTo>
                <a:lnTo>
                  <a:pt x="1442" y="1147"/>
                </a:lnTo>
                <a:lnTo>
                  <a:pt x="1444" y="1147"/>
                </a:lnTo>
                <a:lnTo>
                  <a:pt x="1446" y="1147"/>
                </a:lnTo>
                <a:lnTo>
                  <a:pt x="1446" y="1147"/>
                </a:lnTo>
                <a:lnTo>
                  <a:pt x="1446" y="1147"/>
                </a:lnTo>
                <a:lnTo>
                  <a:pt x="1448" y="1147"/>
                </a:lnTo>
                <a:lnTo>
                  <a:pt x="1448" y="1145"/>
                </a:lnTo>
                <a:lnTo>
                  <a:pt x="1450" y="1145"/>
                </a:lnTo>
                <a:lnTo>
                  <a:pt x="1450" y="1145"/>
                </a:lnTo>
                <a:lnTo>
                  <a:pt x="1450" y="1143"/>
                </a:lnTo>
                <a:lnTo>
                  <a:pt x="1452" y="1143"/>
                </a:lnTo>
                <a:lnTo>
                  <a:pt x="1452" y="1143"/>
                </a:lnTo>
                <a:lnTo>
                  <a:pt x="1454" y="1141"/>
                </a:lnTo>
                <a:lnTo>
                  <a:pt x="1454" y="1141"/>
                </a:lnTo>
                <a:lnTo>
                  <a:pt x="1456" y="1139"/>
                </a:lnTo>
                <a:lnTo>
                  <a:pt x="1456" y="1139"/>
                </a:lnTo>
                <a:lnTo>
                  <a:pt x="1458" y="1139"/>
                </a:lnTo>
                <a:lnTo>
                  <a:pt x="1460" y="1136"/>
                </a:lnTo>
                <a:lnTo>
                  <a:pt x="1458" y="1134"/>
                </a:lnTo>
                <a:lnTo>
                  <a:pt x="1460" y="1132"/>
                </a:lnTo>
                <a:lnTo>
                  <a:pt x="1460" y="1134"/>
                </a:lnTo>
                <a:lnTo>
                  <a:pt x="1460" y="1134"/>
                </a:lnTo>
                <a:lnTo>
                  <a:pt x="1460" y="1136"/>
                </a:lnTo>
                <a:lnTo>
                  <a:pt x="1460" y="1132"/>
                </a:lnTo>
                <a:lnTo>
                  <a:pt x="1465" y="1130"/>
                </a:lnTo>
                <a:lnTo>
                  <a:pt x="1465" y="1128"/>
                </a:lnTo>
                <a:lnTo>
                  <a:pt x="1469" y="1126"/>
                </a:lnTo>
                <a:lnTo>
                  <a:pt x="1471" y="1126"/>
                </a:lnTo>
                <a:lnTo>
                  <a:pt x="1477" y="1126"/>
                </a:lnTo>
                <a:lnTo>
                  <a:pt x="1477" y="1124"/>
                </a:lnTo>
                <a:lnTo>
                  <a:pt x="1479" y="1122"/>
                </a:lnTo>
                <a:lnTo>
                  <a:pt x="1479" y="1122"/>
                </a:lnTo>
                <a:lnTo>
                  <a:pt x="1479" y="1124"/>
                </a:lnTo>
                <a:lnTo>
                  <a:pt x="1479" y="1124"/>
                </a:lnTo>
                <a:lnTo>
                  <a:pt x="1479" y="1124"/>
                </a:lnTo>
                <a:lnTo>
                  <a:pt x="1479" y="1122"/>
                </a:lnTo>
                <a:lnTo>
                  <a:pt x="1481" y="1120"/>
                </a:lnTo>
                <a:lnTo>
                  <a:pt x="1481" y="1118"/>
                </a:lnTo>
                <a:lnTo>
                  <a:pt x="1483" y="1118"/>
                </a:lnTo>
                <a:lnTo>
                  <a:pt x="1486" y="1115"/>
                </a:lnTo>
                <a:lnTo>
                  <a:pt x="1488" y="1115"/>
                </a:lnTo>
                <a:lnTo>
                  <a:pt x="1486" y="1115"/>
                </a:lnTo>
                <a:lnTo>
                  <a:pt x="1486" y="1113"/>
                </a:lnTo>
                <a:lnTo>
                  <a:pt x="1486" y="1111"/>
                </a:lnTo>
                <a:lnTo>
                  <a:pt x="1486" y="1113"/>
                </a:lnTo>
                <a:lnTo>
                  <a:pt x="1488" y="1113"/>
                </a:lnTo>
                <a:lnTo>
                  <a:pt x="1488" y="1113"/>
                </a:lnTo>
                <a:lnTo>
                  <a:pt x="1488" y="1113"/>
                </a:lnTo>
                <a:lnTo>
                  <a:pt x="1490" y="1111"/>
                </a:lnTo>
                <a:lnTo>
                  <a:pt x="1492" y="1113"/>
                </a:lnTo>
                <a:lnTo>
                  <a:pt x="1494" y="1111"/>
                </a:lnTo>
                <a:lnTo>
                  <a:pt x="1496" y="1111"/>
                </a:lnTo>
                <a:lnTo>
                  <a:pt x="1496" y="1111"/>
                </a:lnTo>
                <a:lnTo>
                  <a:pt x="1496" y="1111"/>
                </a:lnTo>
                <a:lnTo>
                  <a:pt x="1498" y="1111"/>
                </a:lnTo>
                <a:lnTo>
                  <a:pt x="1498" y="1111"/>
                </a:lnTo>
                <a:lnTo>
                  <a:pt x="1500" y="1109"/>
                </a:lnTo>
                <a:lnTo>
                  <a:pt x="1502" y="1109"/>
                </a:lnTo>
                <a:lnTo>
                  <a:pt x="1500" y="1107"/>
                </a:lnTo>
                <a:lnTo>
                  <a:pt x="1496" y="1109"/>
                </a:lnTo>
                <a:lnTo>
                  <a:pt x="1494" y="1107"/>
                </a:lnTo>
                <a:lnTo>
                  <a:pt x="1492" y="1107"/>
                </a:lnTo>
                <a:lnTo>
                  <a:pt x="1492" y="1105"/>
                </a:lnTo>
                <a:lnTo>
                  <a:pt x="1494" y="1107"/>
                </a:lnTo>
                <a:lnTo>
                  <a:pt x="1496" y="1107"/>
                </a:lnTo>
                <a:lnTo>
                  <a:pt x="1498" y="1107"/>
                </a:lnTo>
                <a:lnTo>
                  <a:pt x="1498" y="1105"/>
                </a:lnTo>
                <a:lnTo>
                  <a:pt x="1498" y="1105"/>
                </a:lnTo>
                <a:lnTo>
                  <a:pt x="1498" y="1105"/>
                </a:lnTo>
                <a:lnTo>
                  <a:pt x="1500" y="1103"/>
                </a:lnTo>
                <a:lnTo>
                  <a:pt x="1498" y="1103"/>
                </a:lnTo>
                <a:lnTo>
                  <a:pt x="1498" y="1103"/>
                </a:lnTo>
                <a:lnTo>
                  <a:pt x="1492" y="1101"/>
                </a:lnTo>
                <a:lnTo>
                  <a:pt x="1492" y="1099"/>
                </a:lnTo>
                <a:lnTo>
                  <a:pt x="1494" y="1101"/>
                </a:lnTo>
                <a:lnTo>
                  <a:pt x="1496" y="1101"/>
                </a:lnTo>
                <a:lnTo>
                  <a:pt x="1498" y="1101"/>
                </a:lnTo>
                <a:lnTo>
                  <a:pt x="1498" y="1099"/>
                </a:lnTo>
                <a:lnTo>
                  <a:pt x="1498" y="1099"/>
                </a:lnTo>
                <a:lnTo>
                  <a:pt x="1498" y="1099"/>
                </a:lnTo>
                <a:lnTo>
                  <a:pt x="1500" y="1101"/>
                </a:lnTo>
                <a:lnTo>
                  <a:pt x="1500" y="1101"/>
                </a:lnTo>
                <a:lnTo>
                  <a:pt x="1500" y="1101"/>
                </a:lnTo>
                <a:lnTo>
                  <a:pt x="1500" y="1101"/>
                </a:lnTo>
                <a:lnTo>
                  <a:pt x="1502" y="1101"/>
                </a:lnTo>
                <a:lnTo>
                  <a:pt x="1504" y="1101"/>
                </a:lnTo>
                <a:lnTo>
                  <a:pt x="1504" y="1101"/>
                </a:lnTo>
                <a:lnTo>
                  <a:pt x="1507" y="1099"/>
                </a:lnTo>
                <a:lnTo>
                  <a:pt x="1511" y="1097"/>
                </a:lnTo>
                <a:lnTo>
                  <a:pt x="1511" y="1095"/>
                </a:lnTo>
                <a:lnTo>
                  <a:pt x="1511" y="1095"/>
                </a:lnTo>
                <a:lnTo>
                  <a:pt x="1511" y="1092"/>
                </a:lnTo>
                <a:lnTo>
                  <a:pt x="1509" y="1092"/>
                </a:lnTo>
                <a:lnTo>
                  <a:pt x="1509" y="1092"/>
                </a:lnTo>
                <a:lnTo>
                  <a:pt x="1507" y="1092"/>
                </a:lnTo>
                <a:lnTo>
                  <a:pt x="1507" y="1097"/>
                </a:lnTo>
                <a:lnTo>
                  <a:pt x="1507" y="1097"/>
                </a:lnTo>
                <a:lnTo>
                  <a:pt x="1504" y="1097"/>
                </a:lnTo>
                <a:lnTo>
                  <a:pt x="1507" y="1095"/>
                </a:lnTo>
                <a:lnTo>
                  <a:pt x="1507" y="1092"/>
                </a:lnTo>
                <a:lnTo>
                  <a:pt x="1507" y="1092"/>
                </a:lnTo>
                <a:lnTo>
                  <a:pt x="1504" y="1090"/>
                </a:lnTo>
                <a:lnTo>
                  <a:pt x="1502" y="1092"/>
                </a:lnTo>
                <a:lnTo>
                  <a:pt x="1502" y="1092"/>
                </a:lnTo>
                <a:lnTo>
                  <a:pt x="1500" y="1092"/>
                </a:lnTo>
                <a:lnTo>
                  <a:pt x="1498" y="1092"/>
                </a:lnTo>
                <a:lnTo>
                  <a:pt x="1496" y="1092"/>
                </a:lnTo>
                <a:lnTo>
                  <a:pt x="1496" y="1090"/>
                </a:lnTo>
                <a:lnTo>
                  <a:pt x="1496" y="1088"/>
                </a:lnTo>
                <a:lnTo>
                  <a:pt x="1496" y="1088"/>
                </a:lnTo>
                <a:lnTo>
                  <a:pt x="1496" y="1088"/>
                </a:lnTo>
                <a:lnTo>
                  <a:pt x="1496" y="1090"/>
                </a:lnTo>
                <a:lnTo>
                  <a:pt x="1498" y="1090"/>
                </a:lnTo>
                <a:lnTo>
                  <a:pt x="1500" y="1090"/>
                </a:lnTo>
                <a:lnTo>
                  <a:pt x="1500" y="1090"/>
                </a:lnTo>
                <a:lnTo>
                  <a:pt x="1500" y="1088"/>
                </a:lnTo>
                <a:lnTo>
                  <a:pt x="1502" y="1088"/>
                </a:lnTo>
                <a:lnTo>
                  <a:pt x="1502" y="1088"/>
                </a:lnTo>
                <a:lnTo>
                  <a:pt x="1502" y="1088"/>
                </a:lnTo>
                <a:lnTo>
                  <a:pt x="1504" y="1088"/>
                </a:lnTo>
                <a:lnTo>
                  <a:pt x="1504" y="1088"/>
                </a:lnTo>
                <a:lnTo>
                  <a:pt x="1504" y="1088"/>
                </a:lnTo>
                <a:lnTo>
                  <a:pt x="1504" y="1086"/>
                </a:lnTo>
                <a:lnTo>
                  <a:pt x="1507" y="1088"/>
                </a:lnTo>
                <a:lnTo>
                  <a:pt x="1507" y="1088"/>
                </a:lnTo>
                <a:lnTo>
                  <a:pt x="1509" y="1088"/>
                </a:lnTo>
                <a:lnTo>
                  <a:pt x="1509" y="1090"/>
                </a:lnTo>
                <a:lnTo>
                  <a:pt x="1509" y="1086"/>
                </a:lnTo>
                <a:lnTo>
                  <a:pt x="1509" y="1084"/>
                </a:lnTo>
                <a:lnTo>
                  <a:pt x="1507" y="1084"/>
                </a:lnTo>
                <a:lnTo>
                  <a:pt x="1507" y="1084"/>
                </a:lnTo>
                <a:lnTo>
                  <a:pt x="1507" y="1082"/>
                </a:lnTo>
                <a:lnTo>
                  <a:pt x="1507" y="1082"/>
                </a:lnTo>
                <a:lnTo>
                  <a:pt x="1507" y="1080"/>
                </a:lnTo>
                <a:lnTo>
                  <a:pt x="1507" y="1080"/>
                </a:lnTo>
                <a:lnTo>
                  <a:pt x="1509" y="1080"/>
                </a:lnTo>
                <a:lnTo>
                  <a:pt x="1509" y="1082"/>
                </a:lnTo>
                <a:lnTo>
                  <a:pt x="1509" y="1086"/>
                </a:lnTo>
                <a:lnTo>
                  <a:pt x="1511" y="1090"/>
                </a:lnTo>
                <a:lnTo>
                  <a:pt x="1513" y="1092"/>
                </a:lnTo>
                <a:lnTo>
                  <a:pt x="1513" y="1095"/>
                </a:lnTo>
                <a:lnTo>
                  <a:pt x="1513" y="1092"/>
                </a:lnTo>
                <a:lnTo>
                  <a:pt x="1511" y="1088"/>
                </a:lnTo>
                <a:lnTo>
                  <a:pt x="1509" y="1080"/>
                </a:lnTo>
                <a:lnTo>
                  <a:pt x="1507" y="1078"/>
                </a:lnTo>
                <a:lnTo>
                  <a:pt x="1507" y="1078"/>
                </a:lnTo>
                <a:lnTo>
                  <a:pt x="1507" y="1076"/>
                </a:lnTo>
                <a:lnTo>
                  <a:pt x="1504" y="1076"/>
                </a:lnTo>
                <a:lnTo>
                  <a:pt x="1502" y="1076"/>
                </a:lnTo>
                <a:lnTo>
                  <a:pt x="1500" y="1076"/>
                </a:lnTo>
                <a:lnTo>
                  <a:pt x="1500" y="1076"/>
                </a:lnTo>
                <a:lnTo>
                  <a:pt x="1500" y="1076"/>
                </a:lnTo>
                <a:lnTo>
                  <a:pt x="1498" y="1074"/>
                </a:lnTo>
                <a:lnTo>
                  <a:pt x="1496" y="1071"/>
                </a:lnTo>
                <a:lnTo>
                  <a:pt x="1496" y="1071"/>
                </a:lnTo>
                <a:lnTo>
                  <a:pt x="1494" y="1071"/>
                </a:lnTo>
                <a:lnTo>
                  <a:pt x="1492" y="1069"/>
                </a:lnTo>
                <a:lnTo>
                  <a:pt x="1490" y="1069"/>
                </a:lnTo>
                <a:lnTo>
                  <a:pt x="1490" y="1069"/>
                </a:lnTo>
                <a:lnTo>
                  <a:pt x="1488" y="1069"/>
                </a:lnTo>
                <a:lnTo>
                  <a:pt x="1492" y="1069"/>
                </a:lnTo>
                <a:lnTo>
                  <a:pt x="1496" y="1071"/>
                </a:lnTo>
                <a:lnTo>
                  <a:pt x="1498" y="1071"/>
                </a:lnTo>
                <a:lnTo>
                  <a:pt x="1498" y="1071"/>
                </a:lnTo>
                <a:lnTo>
                  <a:pt x="1500" y="1074"/>
                </a:lnTo>
                <a:lnTo>
                  <a:pt x="1500" y="1074"/>
                </a:lnTo>
                <a:lnTo>
                  <a:pt x="1500" y="1076"/>
                </a:lnTo>
                <a:lnTo>
                  <a:pt x="1502" y="1074"/>
                </a:lnTo>
                <a:lnTo>
                  <a:pt x="1502" y="1074"/>
                </a:lnTo>
                <a:lnTo>
                  <a:pt x="1502" y="1074"/>
                </a:lnTo>
                <a:lnTo>
                  <a:pt x="1502" y="1071"/>
                </a:lnTo>
                <a:lnTo>
                  <a:pt x="1500" y="1071"/>
                </a:lnTo>
                <a:lnTo>
                  <a:pt x="1500" y="1071"/>
                </a:lnTo>
                <a:lnTo>
                  <a:pt x="1498" y="1069"/>
                </a:lnTo>
                <a:lnTo>
                  <a:pt x="1496" y="1067"/>
                </a:lnTo>
                <a:lnTo>
                  <a:pt x="1496" y="1067"/>
                </a:lnTo>
                <a:lnTo>
                  <a:pt x="1496" y="1067"/>
                </a:lnTo>
                <a:lnTo>
                  <a:pt x="1498" y="1069"/>
                </a:lnTo>
                <a:lnTo>
                  <a:pt x="1500" y="1069"/>
                </a:lnTo>
                <a:lnTo>
                  <a:pt x="1500" y="1069"/>
                </a:lnTo>
                <a:lnTo>
                  <a:pt x="1500" y="1069"/>
                </a:lnTo>
                <a:lnTo>
                  <a:pt x="1500" y="1069"/>
                </a:lnTo>
                <a:lnTo>
                  <a:pt x="1502" y="1069"/>
                </a:lnTo>
                <a:lnTo>
                  <a:pt x="1502" y="1067"/>
                </a:lnTo>
                <a:lnTo>
                  <a:pt x="1502" y="1067"/>
                </a:lnTo>
                <a:lnTo>
                  <a:pt x="1502" y="1065"/>
                </a:lnTo>
                <a:lnTo>
                  <a:pt x="1502" y="1065"/>
                </a:lnTo>
                <a:lnTo>
                  <a:pt x="1500" y="1065"/>
                </a:lnTo>
                <a:lnTo>
                  <a:pt x="1498" y="1063"/>
                </a:lnTo>
                <a:lnTo>
                  <a:pt x="1498" y="1063"/>
                </a:lnTo>
                <a:lnTo>
                  <a:pt x="1496" y="1061"/>
                </a:lnTo>
                <a:lnTo>
                  <a:pt x="1494" y="1059"/>
                </a:lnTo>
                <a:lnTo>
                  <a:pt x="1494" y="1057"/>
                </a:lnTo>
                <a:lnTo>
                  <a:pt x="1490" y="1055"/>
                </a:lnTo>
                <a:lnTo>
                  <a:pt x="1492" y="1055"/>
                </a:lnTo>
                <a:lnTo>
                  <a:pt x="1494" y="1057"/>
                </a:lnTo>
                <a:lnTo>
                  <a:pt x="1494" y="1059"/>
                </a:lnTo>
                <a:lnTo>
                  <a:pt x="1496" y="1059"/>
                </a:lnTo>
                <a:lnTo>
                  <a:pt x="1500" y="1063"/>
                </a:lnTo>
                <a:lnTo>
                  <a:pt x="1500" y="1063"/>
                </a:lnTo>
                <a:lnTo>
                  <a:pt x="1502" y="1063"/>
                </a:lnTo>
                <a:lnTo>
                  <a:pt x="1502" y="1063"/>
                </a:lnTo>
                <a:lnTo>
                  <a:pt x="1502" y="1061"/>
                </a:lnTo>
                <a:lnTo>
                  <a:pt x="1502" y="1061"/>
                </a:lnTo>
                <a:lnTo>
                  <a:pt x="1502" y="1059"/>
                </a:lnTo>
                <a:lnTo>
                  <a:pt x="1502" y="1059"/>
                </a:lnTo>
                <a:lnTo>
                  <a:pt x="1500" y="1059"/>
                </a:lnTo>
                <a:lnTo>
                  <a:pt x="1498" y="1057"/>
                </a:lnTo>
                <a:lnTo>
                  <a:pt x="1498" y="1057"/>
                </a:lnTo>
                <a:lnTo>
                  <a:pt x="1494" y="1055"/>
                </a:lnTo>
                <a:lnTo>
                  <a:pt x="1492" y="1053"/>
                </a:lnTo>
                <a:lnTo>
                  <a:pt x="1490" y="1053"/>
                </a:lnTo>
                <a:lnTo>
                  <a:pt x="1490" y="1053"/>
                </a:lnTo>
                <a:lnTo>
                  <a:pt x="1488" y="1053"/>
                </a:lnTo>
                <a:lnTo>
                  <a:pt x="1488" y="1050"/>
                </a:lnTo>
                <a:lnTo>
                  <a:pt x="1488" y="1048"/>
                </a:lnTo>
                <a:lnTo>
                  <a:pt x="1488" y="1048"/>
                </a:lnTo>
                <a:lnTo>
                  <a:pt x="1490" y="1046"/>
                </a:lnTo>
                <a:lnTo>
                  <a:pt x="1492" y="1046"/>
                </a:lnTo>
                <a:lnTo>
                  <a:pt x="1492" y="1044"/>
                </a:lnTo>
                <a:lnTo>
                  <a:pt x="1492" y="1044"/>
                </a:lnTo>
                <a:lnTo>
                  <a:pt x="1492" y="1044"/>
                </a:lnTo>
                <a:lnTo>
                  <a:pt x="1492" y="1046"/>
                </a:lnTo>
                <a:lnTo>
                  <a:pt x="1490" y="1046"/>
                </a:lnTo>
                <a:lnTo>
                  <a:pt x="1490" y="1048"/>
                </a:lnTo>
                <a:lnTo>
                  <a:pt x="1488" y="1050"/>
                </a:lnTo>
                <a:lnTo>
                  <a:pt x="1490" y="1050"/>
                </a:lnTo>
                <a:lnTo>
                  <a:pt x="1490" y="1050"/>
                </a:lnTo>
                <a:lnTo>
                  <a:pt x="1492" y="1050"/>
                </a:lnTo>
                <a:lnTo>
                  <a:pt x="1492" y="1050"/>
                </a:lnTo>
                <a:lnTo>
                  <a:pt x="1492" y="1053"/>
                </a:lnTo>
                <a:lnTo>
                  <a:pt x="1494" y="1053"/>
                </a:lnTo>
                <a:lnTo>
                  <a:pt x="1494" y="1053"/>
                </a:lnTo>
                <a:lnTo>
                  <a:pt x="1494" y="1053"/>
                </a:lnTo>
                <a:lnTo>
                  <a:pt x="1494" y="1053"/>
                </a:lnTo>
                <a:lnTo>
                  <a:pt x="1496" y="1055"/>
                </a:lnTo>
                <a:lnTo>
                  <a:pt x="1498" y="1055"/>
                </a:lnTo>
                <a:lnTo>
                  <a:pt x="1500" y="1055"/>
                </a:lnTo>
                <a:lnTo>
                  <a:pt x="1500" y="1057"/>
                </a:lnTo>
                <a:lnTo>
                  <a:pt x="1502" y="1057"/>
                </a:lnTo>
                <a:lnTo>
                  <a:pt x="1502" y="1057"/>
                </a:lnTo>
                <a:lnTo>
                  <a:pt x="1502" y="1055"/>
                </a:lnTo>
                <a:lnTo>
                  <a:pt x="1500" y="1055"/>
                </a:lnTo>
                <a:lnTo>
                  <a:pt x="1498" y="1050"/>
                </a:lnTo>
                <a:lnTo>
                  <a:pt x="1496" y="1048"/>
                </a:lnTo>
                <a:lnTo>
                  <a:pt x="1496" y="1048"/>
                </a:lnTo>
                <a:lnTo>
                  <a:pt x="1498" y="1048"/>
                </a:lnTo>
                <a:lnTo>
                  <a:pt x="1498" y="1048"/>
                </a:lnTo>
                <a:lnTo>
                  <a:pt x="1498" y="1050"/>
                </a:lnTo>
                <a:lnTo>
                  <a:pt x="1500" y="1050"/>
                </a:lnTo>
                <a:lnTo>
                  <a:pt x="1500" y="1053"/>
                </a:lnTo>
                <a:lnTo>
                  <a:pt x="1500" y="1053"/>
                </a:lnTo>
                <a:lnTo>
                  <a:pt x="1500" y="1050"/>
                </a:lnTo>
                <a:lnTo>
                  <a:pt x="1500" y="1050"/>
                </a:lnTo>
                <a:lnTo>
                  <a:pt x="1500" y="1048"/>
                </a:lnTo>
                <a:lnTo>
                  <a:pt x="1498" y="1046"/>
                </a:lnTo>
                <a:lnTo>
                  <a:pt x="1498" y="1044"/>
                </a:lnTo>
                <a:lnTo>
                  <a:pt x="1500" y="1044"/>
                </a:lnTo>
                <a:lnTo>
                  <a:pt x="1498" y="1042"/>
                </a:lnTo>
                <a:lnTo>
                  <a:pt x="1500" y="1042"/>
                </a:lnTo>
                <a:lnTo>
                  <a:pt x="1498" y="1042"/>
                </a:lnTo>
                <a:lnTo>
                  <a:pt x="1498" y="1040"/>
                </a:lnTo>
                <a:lnTo>
                  <a:pt x="1498" y="1040"/>
                </a:lnTo>
                <a:lnTo>
                  <a:pt x="1500" y="1040"/>
                </a:lnTo>
                <a:lnTo>
                  <a:pt x="1500" y="1040"/>
                </a:lnTo>
                <a:lnTo>
                  <a:pt x="1500" y="1040"/>
                </a:lnTo>
                <a:lnTo>
                  <a:pt x="1500" y="1038"/>
                </a:lnTo>
                <a:lnTo>
                  <a:pt x="1498" y="1038"/>
                </a:lnTo>
                <a:lnTo>
                  <a:pt x="1498" y="1038"/>
                </a:lnTo>
                <a:lnTo>
                  <a:pt x="1500" y="1038"/>
                </a:lnTo>
                <a:lnTo>
                  <a:pt x="1500" y="1038"/>
                </a:lnTo>
                <a:lnTo>
                  <a:pt x="1500" y="1036"/>
                </a:lnTo>
                <a:lnTo>
                  <a:pt x="1502" y="1036"/>
                </a:lnTo>
                <a:lnTo>
                  <a:pt x="1502" y="1036"/>
                </a:lnTo>
                <a:lnTo>
                  <a:pt x="1502" y="1036"/>
                </a:lnTo>
                <a:lnTo>
                  <a:pt x="1502" y="1034"/>
                </a:lnTo>
                <a:lnTo>
                  <a:pt x="1502" y="1036"/>
                </a:lnTo>
                <a:lnTo>
                  <a:pt x="1502" y="1036"/>
                </a:lnTo>
                <a:lnTo>
                  <a:pt x="1502" y="1034"/>
                </a:lnTo>
                <a:lnTo>
                  <a:pt x="1504" y="1034"/>
                </a:lnTo>
                <a:lnTo>
                  <a:pt x="1504" y="1036"/>
                </a:lnTo>
                <a:lnTo>
                  <a:pt x="1504" y="1034"/>
                </a:lnTo>
                <a:lnTo>
                  <a:pt x="1504" y="1034"/>
                </a:lnTo>
                <a:lnTo>
                  <a:pt x="1507" y="1034"/>
                </a:lnTo>
                <a:lnTo>
                  <a:pt x="1504" y="1032"/>
                </a:lnTo>
                <a:lnTo>
                  <a:pt x="1507" y="1032"/>
                </a:lnTo>
                <a:lnTo>
                  <a:pt x="1507" y="1032"/>
                </a:lnTo>
                <a:lnTo>
                  <a:pt x="1507" y="1032"/>
                </a:lnTo>
                <a:lnTo>
                  <a:pt x="1507" y="1034"/>
                </a:lnTo>
                <a:lnTo>
                  <a:pt x="1509" y="1034"/>
                </a:lnTo>
                <a:lnTo>
                  <a:pt x="1509" y="1034"/>
                </a:lnTo>
                <a:lnTo>
                  <a:pt x="1507" y="1034"/>
                </a:lnTo>
                <a:lnTo>
                  <a:pt x="1507" y="1034"/>
                </a:lnTo>
                <a:lnTo>
                  <a:pt x="1507" y="1034"/>
                </a:lnTo>
                <a:lnTo>
                  <a:pt x="1509" y="1036"/>
                </a:lnTo>
                <a:lnTo>
                  <a:pt x="1507" y="1036"/>
                </a:lnTo>
                <a:lnTo>
                  <a:pt x="1507" y="1036"/>
                </a:lnTo>
                <a:lnTo>
                  <a:pt x="1504" y="1036"/>
                </a:lnTo>
                <a:lnTo>
                  <a:pt x="1502" y="1038"/>
                </a:lnTo>
                <a:lnTo>
                  <a:pt x="1504" y="1040"/>
                </a:lnTo>
                <a:lnTo>
                  <a:pt x="1504" y="1040"/>
                </a:lnTo>
                <a:lnTo>
                  <a:pt x="1504" y="1040"/>
                </a:lnTo>
                <a:lnTo>
                  <a:pt x="1504" y="1042"/>
                </a:lnTo>
                <a:lnTo>
                  <a:pt x="1502" y="1042"/>
                </a:lnTo>
                <a:lnTo>
                  <a:pt x="1502" y="1042"/>
                </a:lnTo>
                <a:lnTo>
                  <a:pt x="1502" y="1042"/>
                </a:lnTo>
                <a:lnTo>
                  <a:pt x="1502" y="1042"/>
                </a:lnTo>
                <a:lnTo>
                  <a:pt x="1502" y="1042"/>
                </a:lnTo>
                <a:lnTo>
                  <a:pt x="1504" y="1042"/>
                </a:lnTo>
                <a:lnTo>
                  <a:pt x="1504" y="1044"/>
                </a:lnTo>
                <a:lnTo>
                  <a:pt x="1502" y="1044"/>
                </a:lnTo>
                <a:lnTo>
                  <a:pt x="1502" y="1044"/>
                </a:lnTo>
                <a:lnTo>
                  <a:pt x="1502" y="1046"/>
                </a:lnTo>
                <a:lnTo>
                  <a:pt x="1502" y="1046"/>
                </a:lnTo>
                <a:lnTo>
                  <a:pt x="1502" y="1044"/>
                </a:lnTo>
                <a:lnTo>
                  <a:pt x="1504" y="1046"/>
                </a:lnTo>
                <a:lnTo>
                  <a:pt x="1504" y="1046"/>
                </a:lnTo>
                <a:lnTo>
                  <a:pt x="1507" y="1048"/>
                </a:lnTo>
                <a:lnTo>
                  <a:pt x="1507" y="1048"/>
                </a:lnTo>
                <a:lnTo>
                  <a:pt x="1507" y="1048"/>
                </a:lnTo>
                <a:lnTo>
                  <a:pt x="1504" y="1048"/>
                </a:lnTo>
                <a:lnTo>
                  <a:pt x="1504" y="1048"/>
                </a:lnTo>
                <a:lnTo>
                  <a:pt x="1502" y="1048"/>
                </a:lnTo>
                <a:lnTo>
                  <a:pt x="1502" y="1050"/>
                </a:lnTo>
                <a:lnTo>
                  <a:pt x="1502" y="1050"/>
                </a:lnTo>
                <a:lnTo>
                  <a:pt x="1504" y="1053"/>
                </a:lnTo>
                <a:lnTo>
                  <a:pt x="1504" y="1053"/>
                </a:lnTo>
                <a:lnTo>
                  <a:pt x="1507" y="1053"/>
                </a:lnTo>
                <a:lnTo>
                  <a:pt x="1507" y="1053"/>
                </a:lnTo>
                <a:lnTo>
                  <a:pt x="1507" y="1053"/>
                </a:lnTo>
                <a:lnTo>
                  <a:pt x="1507" y="1053"/>
                </a:lnTo>
                <a:lnTo>
                  <a:pt x="1507" y="1053"/>
                </a:lnTo>
                <a:lnTo>
                  <a:pt x="1509" y="1053"/>
                </a:lnTo>
                <a:lnTo>
                  <a:pt x="1509" y="1053"/>
                </a:lnTo>
                <a:lnTo>
                  <a:pt x="1509" y="1053"/>
                </a:lnTo>
                <a:lnTo>
                  <a:pt x="1509" y="1053"/>
                </a:lnTo>
                <a:lnTo>
                  <a:pt x="1509" y="1055"/>
                </a:lnTo>
                <a:lnTo>
                  <a:pt x="1509" y="1055"/>
                </a:lnTo>
                <a:lnTo>
                  <a:pt x="1509" y="1055"/>
                </a:lnTo>
                <a:lnTo>
                  <a:pt x="1509" y="1055"/>
                </a:lnTo>
                <a:lnTo>
                  <a:pt x="1509" y="1057"/>
                </a:lnTo>
                <a:lnTo>
                  <a:pt x="1509" y="1057"/>
                </a:lnTo>
                <a:lnTo>
                  <a:pt x="1509" y="1057"/>
                </a:lnTo>
                <a:lnTo>
                  <a:pt x="1509" y="1059"/>
                </a:lnTo>
                <a:lnTo>
                  <a:pt x="1511" y="1059"/>
                </a:lnTo>
                <a:lnTo>
                  <a:pt x="1511" y="1059"/>
                </a:lnTo>
                <a:lnTo>
                  <a:pt x="1511" y="1061"/>
                </a:lnTo>
                <a:lnTo>
                  <a:pt x="1511" y="1063"/>
                </a:lnTo>
                <a:lnTo>
                  <a:pt x="1509" y="1065"/>
                </a:lnTo>
                <a:lnTo>
                  <a:pt x="1507" y="1067"/>
                </a:lnTo>
                <a:lnTo>
                  <a:pt x="1507" y="1069"/>
                </a:lnTo>
                <a:lnTo>
                  <a:pt x="1507" y="1071"/>
                </a:lnTo>
                <a:lnTo>
                  <a:pt x="1509" y="1071"/>
                </a:lnTo>
                <a:lnTo>
                  <a:pt x="1509" y="1069"/>
                </a:lnTo>
                <a:lnTo>
                  <a:pt x="1509" y="1067"/>
                </a:lnTo>
                <a:lnTo>
                  <a:pt x="1511" y="1067"/>
                </a:lnTo>
                <a:lnTo>
                  <a:pt x="1511" y="1065"/>
                </a:lnTo>
                <a:lnTo>
                  <a:pt x="1513" y="1065"/>
                </a:lnTo>
                <a:lnTo>
                  <a:pt x="1513" y="1065"/>
                </a:lnTo>
                <a:lnTo>
                  <a:pt x="1513" y="1065"/>
                </a:lnTo>
                <a:lnTo>
                  <a:pt x="1517" y="1057"/>
                </a:lnTo>
                <a:lnTo>
                  <a:pt x="1517" y="1057"/>
                </a:lnTo>
                <a:lnTo>
                  <a:pt x="1517" y="1055"/>
                </a:lnTo>
                <a:lnTo>
                  <a:pt x="1519" y="1055"/>
                </a:lnTo>
                <a:lnTo>
                  <a:pt x="1519" y="1053"/>
                </a:lnTo>
                <a:lnTo>
                  <a:pt x="1519" y="1053"/>
                </a:lnTo>
                <a:lnTo>
                  <a:pt x="1519" y="1050"/>
                </a:lnTo>
                <a:lnTo>
                  <a:pt x="1519" y="1050"/>
                </a:lnTo>
                <a:lnTo>
                  <a:pt x="1519" y="1050"/>
                </a:lnTo>
                <a:lnTo>
                  <a:pt x="1519" y="1053"/>
                </a:lnTo>
                <a:lnTo>
                  <a:pt x="1521" y="1053"/>
                </a:lnTo>
                <a:lnTo>
                  <a:pt x="1521" y="1050"/>
                </a:lnTo>
                <a:lnTo>
                  <a:pt x="1521" y="1050"/>
                </a:lnTo>
                <a:lnTo>
                  <a:pt x="1519" y="1048"/>
                </a:lnTo>
                <a:lnTo>
                  <a:pt x="1519" y="1048"/>
                </a:lnTo>
                <a:lnTo>
                  <a:pt x="1519" y="1048"/>
                </a:lnTo>
                <a:lnTo>
                  <a:pt x="1519" y="1048"/>
                </a:lnTo>
                <a:lnTo>
                  <a:pt x="1519" y="1046"/>
                </a:lnTo>
                <a:lnTo>
                  <a:pt x="1519" y="1044"/>
                </a:lnTo>
                <a:lnTo>
                  <a:pt x="1519" y="1044"/>
                </a:lnTo>
                <a:lnTo>
                  <a:pt x="1517" y="1042"/>
                </a:lnTo>
                <a:lnTo>
                  <a:pt x="1515" y="1040"/>
                </a:lnTo>
                <a:lnTo>
                  <a:pt x="1515" y="1036"/>
                </a:lnTo>
                <a:lnTo>
                  <a:pt x="1513" y="1034"/>
                </a:lnTo>
                <a:lnTo>
                  <a:pt x="1513" y="1034"/>
                </a:lnTo>
                <a:lnTo>
                  <a:pt x="1513" y="1032"/>
                </a:lnTo>
                <a:lnTo>
                  <a:pt x="1513" y="1032"/>
                </a:lnTo>
                <a:lnTo>
                  <a:pt x="1513" y="1032"/>
                </a:lnTo>
                <a:lnTo>
                  <a:pt x="1515" y="1030"/>
                </a:lnTo>
                <a:lnTo>
                  <a:pt x="1515" y="1027"/>
                </a:lnTo>
                <a:lnTo>
                  <a:pt x="1515" y="1027"/>
                </a:lnTo>
                <a:lnTo>
                  <a:pt x="1517" y="1027"/>
                </a:lnTo>
                <a:lnTo>
                  <a:pt x="1519" y="1025"/>
                </a:lnTo>
                <a:lnTo>
                  <a:pt x="1519" y="1025"/>
                </a:lnTo>
                <a:lnTo>
                  <a:pt x="1519" y="1025"/>
                </a:lnTo>
                <a:lnTo>
                  <a:pt x="1519" y="1027"/>
                </a:lnTo>
                <a:lnTo>
                  <a:pt x="1517" y="1027"/>
                </a:lnTo>
                <a:lnTo>
                  <a:pt x="1515" y="1027"/>
                </a:lnTo>
                <a:lnTo>
                  <a:pt x="1515" y="1030"/>
                </a:lnTo>
                <a:lnTo>
                  <a:pt x="1513" y="1032"/>
                </a:lnTo>
                <a:lnTo>
                  <a:pt x="1513" y="1032"/>
                </a:lnTo>
                <a:lnTo>
                  <a:pt x="1513" y="1034"/>
                </a:lnTo>
                <a:lnTo>
                  <a:pt x="1517" y="1036"/>
                </a:lnTo>
                <a:lnTo>
                  <a:pt x="1517" y="1036"/>
                </a:lnTo>
                <a:lnTo>
                  <a:pt x="1519" y="1038"/>
                </a:lnTo>
                <a:lnTo>
                  <a:pt x="1521" y="1038"/>
                </a:lnTo>
                <a:lnTo>
                  <a:pt x="1521" y="1038"/>
                </a:lnTo>
                <a:lnTo>
                  <a:pt x="1523" y="1040"/>
                </a:lnTo>
                <a:lnTo>
                  <a:pt x="1523" y="1040"/>
                </a:lnTo>
                <a:lnTo>
                  <a:pt x="1521" y="1042"/>
                </a:lnTo>
                <a:lnTo>
                  <a:pt x="1523" y="1042"/>
                </a:lnTo>
                <a:lnTo>
                  <a:pt x="1523" y="1042"/>
                </a:lnTo>
                <a:lnTo>
                  <a:pt x="1525" y="1038"/>
                </a:lnTo>
                <a:lnTo>
                  <a:pt x="1527" y="1038"/>
                </a:lnTo>
                <a:lnTo>
                  <a:pt x="1527" y="1036"/>
                </a:lnTo>
                <a:lnTo>
                  <a:pt x="1527" y="1036"/>
                </a:lnTo>
                <a:lnTo>
                  <a:pt x="1527" y="1036"/>
                </a:lnTo>
                <a:lnTo>
                  <a:pt x="1530" y="1036"/>
                </a:lnTo>
                <a:lnTo>
                  <a:pt x="1530" y="1036"/>
                </a:lnTo>
                <a:lnTo>
                  <a:pt x="1530" y="1034"/>
                </a:lnTo>
                <a:lnTo>
                  <a:pt x="1530" y="1034"/>
                </a:lnTo>
                <a:lnTo>
                  <a:pt x="1530" y="1032"/>
                </a:lnTo>
                <a:lnTo>
                  <a:pt x="1532" y="1032"/>
                </a:lnTo>
                <a:lnTo>
                  <a:pt x="1532" y="1032"/>
                </a:lnTo>
                <a:lnTo>
                  <a:pt x="1534" y="1030"/>
                </a:lnTo>
                <a:lnTo>
                  <a:pt x="1534" y="1025"/>
                </a:lnTo>
                <a:lnTo>
                  <a:pt x="1534" y="1025"/>
                </a:lnTo>
                <a:lnTo>
                  <a:pt x="1534" y="1025"/>
                </a:lnTo>
                <a:lnTo>
                  <a:pt x="1534" y="1027"/>
                </a:lnTo>
                <a:lnTo>
                  <a:pt x="1534" y="1027"/>
                </a:lnTo>
                <a:lnTo>
                  <a:pt x="1536" y="1025"/>
                </a:lnTo>
                <a:lnTo>
                  <a:pt x="1536" y="1023"/>
                </a:lnTo>
                <a:lnTo>
                  <a:pt x="1536" y="1021"/>
                </a:lnTo>
                <a:lnTo>
                  <a:pt x="1536" y="1021"/>
                </a:lnTo>
                <a:lnTo>
                  <a:pt x="1536" y="1019"/>
                </a:lnTo>
                <a:lnTo>
                  <a:pt x="1536" y="1017"/>
                </a:lnTo>
                <a:lnTo>
                  <a:pt x="1536" y="1017"/>
                </a:lnTo>
                <a:lnTo>
                  <a:pt x="1536" y="1017"/>
                </a:lnTo>
                <a:lnTo>
                  <a:pt x="1532" y="1017"/>
                </a:lnTo>
                <a:lnTo>
                  <a:pt x="1532" y="1015"/>
                </a:lnTo>
                <a:lnTo>
                  <a:pt x="1532" y="1015"/>
                </a:lnTo>
                <a:lnTo>
                  <a:pt x="1534" y="1013"/>
                </a:lnTo>
                <a:lnTo>
                  <a:pt x="1534" y="1013"/>
                </a:lnTo>
                <a:lnTo>
                  <a:pt x="1534" y="1013"/>
                </a:lnTo>
                <a:lnTo>
                  <a:pt x="1534" y="1013"/>
                </a:lnTo>
                <a:lnTo>
                  <a:pt x="1536" y="1013"/>
                </a:lnTo>
                <a:lnTo>
                  <a:pt x="1536" y="1009"/>
                </a:lnTo>
                <a:lnTo>
                  <a:pt x="1538" y="1009"/>
                </a:lnTo>
                <a:lnTo>
                  <a:pt x="1536" y="1004"/>
                </a:lnTo>
                <a:lnTo>
                  <a:pt x="1536" y="1002"/>
                </a:lnTo>
                <a:lnTo>
                  <a:pt x="1536" y="1004"/>
                </a:lnTo>
                <a:lnTo>
                  <a:pt x="1538" y="1004"/>
                </a:lnTo>
                <a:lnTo>
                  <a:pt x="1538" y="1006"/>
                </a:lnTo>
                <a:lnTo>
                  <a:pt x="1538" y="1009"/>
                </a:lnTo>
                <a:lnTo>
                  <a:pt x="1536" y="1011"/>
                </a:lnTo>
                <a:lnTo>
                  <a:pt x="1536" y="1013"/>
                </a:lnTo>
                <a:lnTo>
                  <a:pt x="1536" y="1011"/>
                </a:lnTo>
                <a:lnTo>
                  <a:pt x="1538" y="1011"/>
                </a:lnTo>
                <a:lnTo>
                  <a:pt x="1538" y="1011"/>
                </a:lnTo>
                <a:lnTo>
                  <a:pt x="1538" y="1011"/>
                </a:lnTo>
                <a:lnTo>
                  <a:pt x="1540" y="1009"/>
                </a:lnTo>
                <a:lnTo>
                  <a:pt x="1542" y="1006"/>
                </a:lnTo>
                <a:lnTo>
                  <a:pt x="1548" y="1004"/>
                </a:lnTo>
                <a:lnTo>
                  <a:pt x="1551" y="1004"/>
                </a:lnTo>
                <a:lnTo>
                  <a:pt x="1551" y="1002"/>
                </a:lnTo>
                <a:lnTo>
                  <a:pt x="1553" y="1002"/>
                </a:lnTo>
                <a:lnTo>
                  <a:pt x="1557" y="1002"/>
                </a:lnTo>
                <a:lnTo>
                  <a:pt x="1559" y="1002"/>
                </a:lnTo>
                <a:lnTo>
                  <a:pt x="1561" y="1002"/>
                </a:lnTo>
                <a:lnTo>
                  <a:pt x="1563" y="1002"/>
                </a:lnTo>
                <a:lnTo>
                  <a:pt x="1565" y="1002"/>
                </a:lnTo>
                <a:lnTo>
                  <a:pt x="1567" y="1002"/>
                </a:lnTo>
                <a:lnTo>
                  <a:pt x="1571" y="1000"/>
                </a:lnTo>
                <a:lnTo>
                  <a:pt x="1574" y="1000"/>
                </a:lnTo>
                <a:lnTo>
                  <a:pt x="1574" y="996"/>
                </a:lnTo>
                <a:lnTo>
                  <a:pt x="1574" y="996"/>
                </a:lnTo>
                <a:lnTo>
                  <a:pt x="1574" y="994"/>
                </a:lnTo>
                <a:lnTo>
                  <a:pt x="1574" y="994"/>
                </a:lnTo>
                <a:lnTo>
                  <a:pt x="1574" y="994"/>
                </a:lnTo>
                <a:lnTo>
                  <a:pt x="1574" y="996"/>
                </a:lnTo>
                <a:lnTo>
                  <a:pt x="1576" y="996"/>
                </a:lnTo>
                <a:lnTo>
                  <a:pt x="1576" y="994"/>
                </a:lnTo>
                <a:lnTo>
                  <a:pt x="1578" y="994"/>
                </a:lnTo>
                <a:lnTo>
                  <a:pt x="1576" y="996"/>
                </a:lnTo>
                <a:lnTo>
                  <a:pt x="1576" y="998"/>
                </a:lnTo>
                <a:lnTo>
                  <a:pt x="1576" y="1000"/>
                </a:lnTo>
                <a:lnTo>
                  <a:pt x="1578" y="998"/>
                </a:lnTo>
                <a:lnTo>
                  <a:pt x="1580" y="998"/>
                </a:lnTo>
                <a:lnTo>
                  <a:pt x="1584" y="996"/>
                </a:lnTo>
                <a:lnTo>
                  <a:pt x="1584" y="996"/>
                </a:lnTo>
                <a:lnTo>
                  <a:pt x="1584" y="998"/>
                </a:lnTo>
                <a:lnTo>
                  <a:pt x="1584" y="998"/>
                </a:lnTo>
                <a:lnTo>
                  <a:pt x="1584" y="998"/>
                </a:lnTo>
                <a:lnTo>
                  <a:pt x="1586" y="998"/>
                </a:lnTo>
                <a:lnTo>
                  <a:pt x="1588" y="996"/>
                </a:lnTo>
                <a:lnTo>
                  <a:pt x="1592" y="996"/>
                </a:lnTo>
                <a:lnTo>
                  <a:pt x="1595" y="996"/>
                </a:lnTo>
                <a:lnTo>
                  <a:pt x="1595" y="996"/>
                </a:lnTo>
                <a:lnTo>
                  <a:pt x="1595" y="996"/>
                </a:lnTo>
                <a:lnTo>
                  <a:pt x="1595" y="994"/>
                </a:lnTo>
                <a:lnTo>
                  <a:pt x="1595" y="992"/>
                </a:lnTo>
                <a:lnTo>
                  <a:pt x="1592" y="990"/>
                </a:lnTo>
                <a:lnTo>
                  <a:pt x="1590" y="990"/>
                </a:lnTo>
                <a:lnTo>
                  <a:pt x="1590" y="990"/>
                </a:lnTo>
                <a:lnTo>
                  <a:pt x="1590" y="990"/>
                </a:lnTo>
                <a:lnTo>
                  <a:pt x="1590" y="990"/>
                </a:lnTo>
                <a:lnTo>
                  <a:pt x="1590" y="990"/>
                </a:lnTo>
                <a:lnTo>
                  <a:pt x="1590" y="990"/>
                </a:lnTo>
                <a:lnTo>
                  <a:pt x="1592" y="990"/>
                </a:lnTo>
                <a:lnTo>
                  <a:pt x="1592" y="992"/>
                </a:lnTo>
                <a:lnTo>
                  <a:pt x="1595" y="992"/>
                </a:lnTo>
                <a:lnTo>
                  <a:pt x="1595" y="994"/>
                </a:lnTo>
                <a:lnTo>
                  <a:pt x="1592" y="994"/>
                </a:lnTo>
                <a:lnTo>
                  <a:pt x="1590" y="996"/>
                </a:lnTo>
                <a:lnTo>
                  <a:pt x="1588" y="994"/>
                </a:lnTo>
                <a:lnTo>
                  <a:pt x="1586" y="994"/>
                </a:lnTo>
                <a:lnTo>
                  <a:pt x="1586" y="992"/>
                </a:lnTo>
                <a:lnTo>
                  <a:pt x="1584" y="990"/>
                </a:lnTo>
                <a:lnTo>
                  <a:pt x="1584" y="990"/>
                </a:lnTo>
                <a:lnTo>
                  <a:pt x="1584" y="990"/>
                </a:lnTo>
                <a:lnTo>
                  <a:pt x="1582" y="986"/>
                </a:lnTo>
                <a:lnTo>
                  <a:pt x="1582" y="986"/>
                </a:lnTo>
                <a:lnTo>
                  <a:pt x="1580" y="986"/>
                </a:lnTo>
                <a:lnTo>
                  <a:pt x="1578" y="986"/>
                </a:lnTo>
                <a:lnTo>
                  <a:pt x="1580" y="983"/>
                </a:lnTo>
                <a:lnTo>
                  <a:pt x="1582" y="981"/>
                </a:lnTo>
                <a:lnTo>
                  <a:pt x="1582" y="981"/>
                </a:lnTo>
                <a:lnTo>
                  <a:pt x="1582" y="981"/>
                </a:lnTo>
                <a:lnTo>
                  <a:pt x="1584" y="979"/>
                </a:lnTo>
                <a:lnTo>
                  <a:pt x="1584" y="979"/>
                </a:lnTo>
                <a:lnTo>
                  <a:pt x="1584" y="979"/>
                </a:lnTo>
                <a:lnTo>
                  <a:pt x="1584" y="979"/>
                </a:lnTo>
                <a:lnTo>
                  <a:pt x="1584" y="979"/>
                </a:lnTo>
                <a:lnTo>
                  <a:pt x="1584" y="979"/>
                </a:lnTo>
                <a:lnTo>
                  <a:pt x="1582" y="979"/>
                </a:lnTo>
                <a:lnTo>
                  <a:pt x="1582" y="977"/>
                </a:lnTo>
                <a:lnTo>
                  <a:pt x="1582" y="977"/>
                </a:lnTo>
                <a:lnTo>
                  <a:pt x="1582" y="977"/>
                </a:lnTo>
                <a:lnTo>
                  <a:pt x="1582" y="975"/>
                </a:lnTo>
                <a:lnTo>
                  <a:pt x="1582" y="971"/>
                </a:lnTo>
                <a:lnTo>
                  <a:pt x="1584" y="971"/>
                </a:lnTo>
                <a:lnTo>
                  <a:pt x="1584" y="971"/>
                </a:lnTo>
                <a:lnTo>
                  <a:pt x="1586" y="967"/>
                </a:lnTo>
                <a:lnTo>
                  <a:pt x="1588" y="965"/>
                </a:lnTo>
                <a:lnTo>
                  <a:pt x="1590" y="962"/>
                </a:lnTo>
                <a:lnTo>
                  <a:pt x="1590" y="962"/>
                </a:lnTo>
                <a:lnTo>
                  <a:pt x="1590" y="960"/>
                </a:lnTo>
                <a:lnTo>
                  <a:pt x="1590" y="960"/>
                </a:lnTo>
                <a:lnTo>
                  <a:pt x="1592" y="958"/>
                </a:lnTo>
                <a:lnTo>
                  <a:pt x="1595" y="958"/>
                </a:lnTo>
                <a:lnTo>
                  <a:pt x="1595" y="958"/>
                </a:lnTo>
                <a:lnTo>
                  <a:pt x="1595" y="960"/>
                </a:lnTo>
                <a:lnTo>
                  <a:pt x="1595" y="958"/>
                </a:lnTo>
                <a:lnTo>
                  <a:pt x="1595" y="958"/>
                </a:lnTo>
                <a:lnTo>
                  <a:pt x="1597" y="960"/>
                </a:lnTo>
                <a:lnTo>
                  <a:pt x="1597" y="960"/>
                </a:lnTo>
                <a:lnTo>
                  <a:pt x="1597" y="958"/>
                </a:lnTo>
                <a:lnTo>
                  <a:pt x="1597" y="958"/>
                </a:lnTo>
                <a:lnTo>
                  <a:pt x="1597" y="956"/>
                </a:lnTo>
                <a:lnTo>
                  <a:pt x="1597" y="958"/>
                </a:lnTo>
                <a:lnTo>
                  <a:pt x="1597" y="958"/>
                </a:lnTo>
                <a:lnTo>
                  <a:pt x="1597" y="958"/>
                </a:lnTo>
                <a:lnTo>
                  <a:pt x="1599" y="956"/>
                </a:lnTo>
                <a:lnTo>
                  <a:pt x="1599" y="956"/>
                </a:lnTo>
                <a:lnTo>
                  <a:pt x="1599" y="956"/>
                </a:lnTo>
                <a:lnTo>
                  <a:pt x="1599" y="958"/>
                </a:lnTo>
                <a:lnTo>
                  <a:pt x="1599" y="958"/>
                </a:lnTo>
                <a:lnTo>
                  <a:pt x="1601" y="956"/>
                </a:lnTo>
                <a:lnTo>
                  <a:pt x="1601" y="956"/>
                </a:lnTo>
                <a:lnTo>
                  <a:pt x="1601" y="958"/>
                </a:lnTo>
                <a:lnTo>
                  <a:pt x="1601" y="958"/>
                </a:lnTo>
                <a:lnTo>
                  <a:pt x="1601" y="956"/>
                </a:lnTo>
                <a:lnTo>
                  <a:pt x="1603" y="956"/>
                </a:lnTo>
                <a:lnTo>
                  <a:pt x="1605" y="956"/>
                </a:lnTo>
                <a:lnTo>
                  <a:pt x="1607" y="954"/>
                </a:lnTo>
                <a:lnTo>
                  <a:pt x="1607" y="954"/>
                </a:lnTo>
                <a:lnTo>
                  <a:pt x="1607" y="952"/>
                </a:lnTo>
                <a:lnTo>
                  <a:pt x="1609" y="950"/>
                </a:lnTo>
                <a:lnTo>
                  <a:pt x="1609" y="948"/>
                </a:lnTo>
                <a:lnTo>
                  <a:pt x="1611" y="948"/>
                </a:lnTo>
                <a:lnTo>
                  <a:pt x="1611" y="946"/>
                </a:lnTo>
                <a:lnTo>
                  <a:pt x="1611" y="946"/>
                </a:lnTo>
                <a:lnTo>
                  <a:pt x="1611" y="946"/>
                </a:lnTo>
                <a:lnTo>
                  <a:pt x="1611" y="948"/>
                </a:lnTo>
                <a:lnTo>
                  <a:pt x="1611" y="948"/>
                </a:lnTo>
                <a:lnTo>
                  <a:pt x="1611" y="948"/>
                </a:lnTo>
                <a:lnTo>
                  <a:pt x="1611" y="948"/>
                </a:lnTo>
                <a:lnTo>
                  <a:pt x="1611" y="950"/>
                </a:lnTo>
                <a:lnTo>
                  <a:pt x="1611" y="950"/>
                </a:lnTo>
                <a:lnTo>
                  <a:pt x="1611" y="950"/>
                </a:lnTo>
                <a:lnTo>
                  <a:pt x="1613" y="950"/>
                </a:lnTo>
                <a:lnTo>
                  <a:pt x="1613" y="950"/>
                </a:lnTo>
                <a:lnTo>
                  <a:pt x="1615" y="952"/>
                </a:lnTo>
                <a:lnTo>
                  <a:pt x="1615" y="950"/>
                </a:lnTo>
                <a:lnTo>
                  <a:pt x="1615" y="950"/>
                </a:lnTo>
                <a:lnTo>
                  <a:pt x="1615" y="948"/>
                </a:lnTo>
                <a:lnTo>
                  <a:pt x="1615" y="946"/>
                </a:lnTo>
                <a:lnTo>
                  <a:pt x="1618" y="948"/>
                </a:lnTo>
                <a:lnTo>
                  <a:pt x="1618" y="948"/>
                </a:lnTo>
                <a:lnTo>
                  <a:pt x="1618" y="948"/>
                </a:lnTo>
                <a:lnTo>
                  <a:pt x="1618" y="946"/>
                </a:lnTo>
                <a:lnTo>
                  <a:pt x="1620" y="946"/>
                </a:lnTo>
                <a:lnTo>
                  <a:pt x="1620" y="946"/>
                </a:lnTo>
                <a:lnTo>
                  <a:pt x="1620" y="948"/>
                </a:lnTo>
                <a:lnTo>
                  <a:pt x="1622" y="948"/>
                </a:lnTo>
                <a:lnTo>
                  <a:pt x="1622" y="948"/>
                </a:lnTo>
                <a:lnTo>
                  <a:pt x="1622" y="950"/>
                </a:lnTo>
                <a:lnTo>
                  <a:pt x="1622" y="948"/>
                </a:lnTo>
                <a:lnTo>
                  <a:pt x="1622" y="948"/>
                </a:lnTo>
                <a:lnTo>
                  <a:pt x="1624" y="948"/>
                </a:lnTo>
                <a:lnTo>
                  <a:pt x="1624" y="948"/>
                </a:lnTo>
                <a:lnTo>
                  <a:pt x="1624" y="946"/>
                </a:lnTo>
                <a:lnTo>
                  <a:pt x="1626" y="946"/>
                </a:lnTo>
                <a:lnTo>
                  <a:pt x="1626" y="946"/>
                </a:lnTo>
                <a:lnTo>
                  <a:pt x="1628" y="946"/>
                </a:lnTo>
                <a:lnTo>
                  <a:pt x="1628" y="946"/>
                </a:lnTo>
                <a:lnTo>
                  <a:pt x="1628" y="944"/>
                </a:lnTo>
                <a:lnTo>
                  <a:pt x="1630" y="944"/>
                </a:lnTo>
                <a:lnTo>
                  <a:pt x="1632" y="944"/>
                </a:lnTo>
                <a:lnTo>
                  <a:pt x="1634" y="944"/>
                </a:lnTo>
                <a:lnTo>
                  <a:pt x="1636" y="941"/>
                </a:lnTo>
                <a:lnTo>
                  <a:pt x="1636" y="941"/>
                </a:lnTo>
                <a:lnTo>
                  <a:pt x="1636" y="939"/>
                </a:lnTo>
                <a:lnTo>
                  <a:pt x="1636" y="939"/>
                </a:lnTo>
                <a:lnTo>
                  <a:pt x="1636" y="939"/>
                </a:lnTo>
                <a:lnTo>
                  <a:pt x="1636" y="937"/>
                </a:lnTo>
                <a:lnTo>
                  <a:pt x="1636" y="937"/>
                </a:lnTo>
                <a:lnTo>
                  <a:pt x="1634" y="935"/>
                </a:lnTo>
                <a:lnTo>
                  <a:pt x="1634" y="935"/>
                </a:lnTo>
                <a:lnTo>
                  <a:pt x="1636" y="935"/>
                </a:lnTo>
                <a:lnTo>
                  <a:pt x="1636" y="935"/>
                </a:lnTo>
                <a:lnTo>
                  <a:pt x="1639" y="935"/>
                </a:lnTo>
                <a:lnTo>
                  <a:pt x="1639" y="935"/>
                </a:lnTo>
                <a:lnTo>
                  <a:pt x="1639" y="937"/>
                </a:lnTo>
                <a:lnTo>
                  <a:pt x="1641" y="937"/>
                </a:lnTo>
                <a:lnTo>
                  <a:pt x="1645" y="935"/>
                </a:lnTo>
                <a:lnTo>
                  <a:pt x="1645" y="937"/>
                </a:lnTo>
                <a:lnTo>
                  <a:pt x="1647" y="935"/>
                </a:lnTo>
                <a:lnTo>
                  <a:pt x="1647" y="935"/>
                </a:lnTo>
                <a:lnTo>
                  <a:pt x="1649" y="933"/>
                </a:lnTo>
                <a:lnTo>
                  <a:pt x="1649" y="933"/>
                </a:lnTo>
                <a:lnTo>
                  <a:pt x="1649" y="931"/>
                </a:lnTo>
                <a:lnTo>
                  <a:pt x="1651" y="931"/>
                </a:lnTo>
                <a:lnTo>
                  <a:pt x="1651" y="931"/>
                </a:lnTo>
                <a:lnTo>
                  <a:pt x="1651" y="931"/>
                </a:lnTo>
                <a:lnTo>
                  <a:pt x="1651" y="931"/>
                </a:lnTo>
                <a:lnTo>
                  <a:pt x="1649" y="933"/>
                </a:lnTo>
                <a:lnTo>
                  <a:pt x="1653" y="933"/>
                </a:lnTo>
                <a:lnTo>
                  <a:pt x="1653" y="933"/>
                </a:lnTo>
                <a:lnTo>
                  <a:pt x="1657" y="931"/>
                </a:lnTo>
                <a:lnTo>
                  <a:pt x="1662" y="929"/>
                </a:lnTo>
                <a:lnTo>
                  <a:pt x="1666" y="929"/>
                </a:lnTo>
                <a:lnTo>
                  <a:pt x="1668" y="927"/>
                </a:lnTo>
                <a:lnTo>
                  <a:pt x="1670" y="927"/>
                </a:lnTo>
                <a:lnTo>
                  <a:pt x="1672" y="923"/>
                </a:lnTo>
                <a:lnTo>
                  <a:pt x="1672" y="923"/>
                </a:lnTo>
                <a:lnTo>
                  <a:pt x="1672" y="921"/>
                </a:lnTo>
                <a:lnTo>
                  <a:pt x="1672" y="923"/>
                </a:lnTo>
                <a:lnTo>
                  <a:pt x="1674" y="923"/>
                </a:lnTo>
                <a:lnTo>
                  <a:pt x="1674" y="923"/>
                </a:lnTo>
                <a:lnTo>
                  <a:pt x="1676" y="923"/>
                </a:lnTo>
                <a:lnTo>
                  <a:pt x="1676" y="925"/>
                </a:lnTo>
                <a:lnTo>
                  <a:pt x="1674" y="925"/>
                </a:lnTo>
                <a:lnTo>
                  <a:pt x="1672" y="927"/>
                </a:lnTo>
                <a:lnTo>
                  <a:pt x="1668" y="929"/>
                </a:lnTo>
                <a:lnTo>
                  <a:pt x="1668" y="931"/>
                </a:lnTo>
                <a:lnTo>
                  <a:pt x="1668" y="931"/>
                </a:lnTo>
                <a:lnTo>
                  <a:pt x="1668" y="931"/>
                </a:lnTo>
                <a:lnTo>
                  <a:pt x="1670" y="933"/>
                </a:lnTo>
                <a:lnTo>
                  <a:pt x="1670" y="931"/>
                </a:lnTo>
                <a:lnTo>
                  <a:pt x="1672" y="931"/>
                </a:lnTo>
                <a:lnTo>
                  <a:pt x="1676" y="931"/>
                </a:lnTo>
                <a:lnTo>
                  <a:pt x="1678" y="931"/>
                </a:lnTo>
                <a:lnTo>
                  <a:pt x="1683" y="931"/>
                </a:lnTo>
                <a:lnTo>
                  <a:pt x="1687" y="931"/>
                </a:lnTo>
                <a:lnTo>
                  <a:pt x="1689" y="931"/>
                </a:lnTo>
                <a:lnTo>
                  <a:pt x="1689" y="933"/>
                </a:lnTo>
                <a:lnTo>
                  <a:pt x="1685" y="933"/>
                </a:lnTo>
                <a:lnTo>
                  <a:pt x="1678" y="933"/>
                </a:lnTo>
                <a:lnTo>
                  <a:pt x="1678" y="935"/>
                </a:lnTo>
                <a:lnTo>
                  <a:pt x="1678" y="937"/>
                </a:lnTo>
                <a:lnTo>
                  <a:pt x="1676" y="935"/>
                </a:lnTo>
                <a:lnTo>
                  <a:pt x="1676" y="935"/>
                </a:lnTo>
                <a:lnTo>
                  <a:pt x="1676" y="935"/>
                </a:lnTo>
                <a:lnTo>
                  <a:pt x="1676" y="933"/>
                </a:lnTo>
                <a:lnTo>
                  <a:pt x="1676" y="933"/>
                </a:lnTo>
                <a:lnTo>
                  <a:pt x="1676" y="933"/>
                </a:lnTo>
                <a:lnTo>
                  <a:pt x="1674" y="931"/>
                </a:lnTo>
                <a:lnTo>
                  <a:pt x="1674" y="933"/>
                </a:lnTo>
                <a:lnTo>
                  <a:pt x="1674" y="933"/>
                </a:lnTo>
                <a:lnTo>
                  <a:pt x="1670" y="935"/>
                </a:lnTo>
                <a:lnTo>
                  <a:pt x="1668" y="935"/>
                </a:lnTo>
                <a:lnTo>
                  <a:pt x="1657" y="941"/>
                </a:lnTo>
                <a:lnTo>
                  <a:pt x="1655" y="944"/>
                </a:lnTo>
                <a:lnTo>
                  <a:pt x="1655" y="944"/>
                </a:lnTo>
                <a:lnTo>
                  <a:pt x="1657" y="944"/>
                </a:lnTo>
                <a:lnTo>
                  <a:pt x="1659" y="941"/>
                </a:lnTo>
                <a:lnTo>
                  <a:pt x="1659" y="944"/>
                </a:lnTo>
                <a:lnTo>
                  <a:pt x="1657" y="944"/>
                </a:lnTo>
                <a:lnTo>
                  <a:pt x="1655" y="944"/>
                </a:lnTo>
                <a:lnTo>
                  <a:pt x="1655" y="944"/>
                </a:lnTo>
                <a:lnTo>
                  <a:pt x="1653" y="946"/>
                </a:lnTo>
                <a:lnTo>
                  <a:pt x="1651" y="946"/>
                </a:lnTo>
                <a:lnTo>
                  <a:pt x="1651" y="948"/>
                </a:lnTo>
                <a:lnTo>
                  <a:pt x="1649" y="948"/>
                </a:lnTo>
                <a:lnTo>
                  <a:pt x="1649" y="948"/>
                </a:lnTo>
                <a:lnTo>
                  <a:pt x="1653" y="946"/>
                </a:lnTo>
                <a:lnTo>
                  <a:pt x="1653" y="946"/>
                </a:lnTo>
                <a:lnTo>
                  <a:pt x="1651" y="950"/>
                </a:lnTo>
                <a:lnTo>
                  <a:pt x="1649" y="954"/>
                </a:lnTo>
                <a:lnTo>
                  <a:pt x="1649" y="954"/>
                </a:lnTo>
                <a:lnTo>
                  <a:pt x="1649" y="958"/>
                </a:lnTo>
                <a:lnTo>
                  <a:pt x="1651" y="960"/>
                </a:lnTo>
                <a:lnTo>
                  <a:pt x="1651" y="960"/>
                </a:lnTo>
                <a:lnTo>
                  <a:pt x="1651" y="958"/>
                </a:lnTo>
                <a:lnTo>
                  <a:pt x="1653" y="958"/>
                </a:lnTo>
                <a:lnTo>
                  <a:pt x="1653" y="960"/>
                </a:lnTo>
                <a:lnTo>
                  <a:pt x="1655" y="962"/>
                </a:lnTo>
                <a:lnTo>
                  <a:pt x="1657" y="965"/>
                </a:lnTo>
                <a:lnTo>
                  <a:pt x="1657" y="962"/>
                </a:lnTo>
                <a:lnTo>
                  <a:pt x="1659" y="965"/>
                </a:lnTo>
                <a:lnTo>
                  <a:pt x="1659" y="965"/>
                </a:lnTo>
                <a:lnTo>
                  <a:pt x="1659" y="962"/>
                </a:lnTo>
                <a:lnTo>
                  <a:pt x="1659" y="962"/>
                </a:lnTo>
                <a:lnTo>
                  <a:pt x="1662" y="965"/>
                </a:lnTo>
                <a:lnTo>
                  <a:pt x="1662" y="962"/>
                </a:lnTo>
                <a:lnTo>
                  <a:pt x="1664" y="960"/>
                </a:lnTo>
                <a:lnTo>
                  <a:pt x="1664" y="960"/>
                </a:lnTo>
                <a:lnTo>
                  <a:pt x="1666" y="960"/>
                </a:lnTo>
                <a:lnTo>
                  <a:pt x="1668" y="958"/>
                </a:lnTo>
                <a:lnTo>
                  <a:pt x="1668" y="956"/>
                </a:lnTo>
                <a:lnTo>
                  <a:pt x="1670" y="956"/>
                </a:lnTo>
                <a:lnTo>
                  <a:pt x="1672" y="954"/>
                </a:lnTo>
                <a:lnTo>
                  <a:pt x="1674" y="952"/>
                </a:lnTo>
                <a:lnTo>
                  <a:pt x="1674" y="950"/>
                </a:lnTo>
                <a:lnTo>
                  <a:pt x="1676" y="950"/>
                </a:lnTo>
                <a:lnTo>
                  <a:pt x="1676" y="950"/>
                </a:lnTo>
                <a:lnTo>
                  <a:pt x="1676" y="948"/>
                </a:lnTo>
                <a:lnTo>
                  <a:pt x="1676" y="948"/>
                </a:lnTo>
                <a:lnTo>
                  <a:pt x="1676" y="946"/>
                </a:lnTo>
                <a:lnTo>
                  <a:pt x="1678" y="946"/>
                </a:lnTo>
                <a:lnTo>
                  <a:pt x="1678" y="948"/>
                </a:lnTo>
                <a:lnTo>
                  <a:pt x="1680" y="946"/>
                </a:lnTo>
                <a:lnTo>
                  <a:pt x="1680" y="946"/>
                </a:lnTo>
                <a:lnTo>
                  <a:pt x="1680" y="944"/>
                </a:lnTo>
                <a:lnTo>
                  <a:pt x="1683" y="946"/>
                </a:lnTo>
                <a:lnTo>
                  <a:pt x="1683" y="946"/>
                </a:lnTo>
                <a:lnTo>
                  <a:pt x="1683" y="946"/>
                </a:lnTo>
                <a:lnTo>
                  <a:pt x="1685" y="948"/>
                </a:lnTo>
                <a:lnTo>
                  <a:pt x="1687" y="948"/>
                </a:lnTo>
                <a:lnTo>
                  <a:pt x="1687" y="946"/>
                </a:lnTo>
                <a:lnTo>
                  <a:pt x="1687" y="946"/>
                </a:lnTo>
                <a:lnTo>
                  <a:pt x="1687" y="946"/>
                </a:lnTo>
                <a:lnTo>
                  <a:pt x="1687" y="944"/>
                </a:lnTo>
                <a:lnTo>
                  <a:pt x="1687" y="944"/>
                </a:lnTo>
                <a:lnTo>
                  <a:pt x="1689" y="944"/>
                </a:lnTo>
                <a:lnTo>
                  <a:pt x="1689" y="944"/>
                </a:lnTo>
                <a:lnTo>
                  <a:pt x="1691" y="944"/>
                </a:lnTo>
                <a:lnTo>
                  <a:pt x="1693" y="944"/>
                </a:lnTo>
                <a:lnTo>
                  <a:pt x="1693" y="944"/>
                </a:lnTo>
                <a:lnTo>
                  <a:pt x="1695" y="944"/>
                </a:lnTo>
                <a:lnTo>
                  <a:pt x="1699" y="941"/>
                </a:lnTo>
                <a:lnTo>
                  <a:pt x="1701" y="941"/>
                </a:lnTo>
                <a:lnTo>
                  <a:pt x="1706" y="939"/>
                </a:lnTo>
                <a:lnTo>
                  <a:pt x="1710" y="937"/>
                </a:lnTo>
                <a:lnTo>
                  <a:pt x="1712" y="937"/>
                </a:lnTo>
                <a:lnTo>
                  <a:pt x="1714" y="937"/>
                </a:lnTo>
                <a:lnTo>
                  <a:pt x="1714" y="935"/>
                </a:lnTo>
                <a:lnTo>
                  <a:pt x="1716" y="935"/>
                </a:lnTo>
                <a:lnTo>
                  <a:pt x="1716" y="935"/>
                </a:lnTo>
                <a:lnTo>
                  <a:pt x="1718" y="935"/>
                </a:lnTo>
                <a:lnTo>
                  <a:pt x="1720" y="933"/>
                </a:lnTo>
                <a:lnTo>
                  <a:pt x="1722" y="933"/>
                </a:lnTo>
                <a:lnTo>
                  <a:pt x="1722" y="933"/>
                </a:lnTo>
                <a:lnTo>
                  <a:pt x="1722" y="933"/>
                </a:lnTo>
                <a:lnTo>
                  <a:pt x="1724" y="933"/>
                </a:lnTo>
                <a:lnTo>
                  <a:pt x="1722" y="933"/>
                </a:lnTo>
                <a:lnTo>
                  <a:pt x="1722" y="931"/>
                </a:lnTo>
                <a:lnTo>
                  <a:pt x="1718" y="931"/>
                </a:lnTo>
                <a:lnTo>
                  <a:pt x="1718" y="931"/>
                </a:lnTo>
                <a:lnTo>
                  <a:pt x="1720" y="931"/>
                </a:lnTo>
                <a:lnTo>
                  <a:pt x="1720" y="929"/>
                </a:lnTo>
                <a:lnTo>
                  <a:pt x="1718" y="927"/>
                </a:lnTo>
                <a:lnTo>
                  <a:pt x="1718" y="927"/>
                </a:lnTo>
                <a:lnTo>
                  <a:pt x="1716" y="925"/>
                </a:lnTo>
                <a:lnTo>
                  <a:pt x="1714" y="927"/>
                </a:lnTo>
                <a:lnTo>
                  <a:pt x="1712" y="927"/>
                </a:lnTo>
                <a:lnTo>
                  <a:pt x="1712" y="925"/>
                </a:lnTo>
                <a:lnTo>
                  <a:pt x="1710" y="925"/>
                </a:lnTo>
                <a:lnTo>
                  <a:pt x="1710" y="923"/>
                </a:lnTo>
                <a:lnTo>
                  <a:pt x="1710" y="923"/>
                </a:lnTo>
                <a:lnTo>
                  <a:pt x="1706" y="925"/>
                </a:lnTo>
                <a:lnTo>
                  <a:pt x="1703" y="927"/>
                </a:lnTo>
                <a:lnTo>
                  <a:pt x="1703" y="927"/>
                </a:lnTo>
                <a:lnTo>
                  <a:pt x="1703" y="927"/>
                </a:lnTo>
                <a:lnTo>
                  <a:pt x="1701" y="927"/>
                </a:lnTo>
                <a:lnTo>
                  <a:pt x="1699" y="927"/>
                </a:lnTo>
                <a:lnTo>
                  <a:pt x="1699" y="925"/>
                </a:lnTo>
                <a:lnTo>
                  <a:pt x="1699" y="925"/>
                </a:lnTo>
                <a:lnTo>
                  <a:pt x="1697" y="925"/>
                </a:lnTo>
                <a:lnTo>
                  <a:pt x="1693" y="925"/>
                </a:lnTo>
                <a:lnTo>
                  <a:pt x="1691" y="925"/>
                </a:lnTo>
                <a:lnTo>
                  <a:pt x="1691" y="925"/>
                </a:lnTo>
                <a:lnTo>
                  <a:pt x="1691" y="925"/>
                </a:lnTo>
                <a:lnTo>
                  <a:pt x="1689" y="923"/>
                </a:lnTo>
                <a:lnTo>
                  <a:pt x="1687" y="923"/>
                </a:lnTo>
                <a:lnTo>
                  <a:pt x="1687" y="923"/>
                </a:lnTo>
                <a:lnTo>
                  <a:pt x="1685" y="923"/>
                </a:lnTo>
                <a:lnTo>
                  <a:pt x="1683" y="921"/>
                </a:lnTo>
                <a:lnTo>
                  <a:pt x="1680" y="921"/>
                </a:lnTo>
                <a:lnTo>
                  <a:pt x="1683" y="918"/>
                </a:lnTo>
                <a:lnTo>
                  <a:pt x="1683" y="918"/>
                </a:lnTo>
                <a:lnTo>
                  <a:pt x="1683" y="916"/>
                </a:lnTo>
                <a:lnTo>
                  <a:pt x="1678" y="916"/>
                </a:lnTo>
                <a:lnTo>
                  <a:pt x="1678" y="916"/>
                </a:lnTo>
                <a:lnTo>
                  <a:pt x="1672" y="916"/>
                </a:lnTo>
                <a:lnTo>
                  <a:pt x="1672" y="914"/>
                </a:lnTo>
                <a:lnTo>
                  <a:pt x="1672" y="914"/>
                </a:lnTo>
                <a:lnTo>
                  <a:pt x="1672" y="912"/>
                </a:lnTo>
                <a:lnTo>
                  <a:pt x="1670" y="910"/>
                </a:lnTo>
                <a:lnTo>
                  <a:pt x="1670" y="908"/>
                </a:lnTo>
                <a:lnTo>
                  <a:pt x="1668" y="908"/>
                </a:lnTo>
                <a:lnTo>
                  <a:pt x="1668" y="906"/>
                </a:lnTo>
                <a:lnTo>
                  <a:pt x="1668" y="904"/>
                </a:lnTo>
                <a:lnTo>
                  <a:pt x="1668" y="904"/>
                </a:lnTo>
                <a:lnTo>
                  <a:pt x="1668" y="902"/>
                </a:lnTo>
                <a:lnTo>
                  <a:pt x="1668" y="900"/>
                </a:lnTo>
                <a:lnTo>
                  <a:pt x="1666" y="900"/>
                </a:lnTo>
                <a:lnTo>
                  <a:pt x="1664" y="902"/>
                </a:lnTo>
                <a:lnTo>
                  <a:pt x="1662" y="902"/>
                </a:lnTo>
                <a:lnTo>
                  <a:pt x="1662" y="900"/>
                </a:lnTo>
                <a:lnTo>
                  <a:pt x="1666" y="897"/>
                </a:lnTo>
                <a:lnTo>
                  <a:pt x="1668" y="895"/>
                </a:lnTo>
                <a:lnTo>
                  <a:pt x="1668" y="891"/>
                </a:lnTo>
                <a:lnTo>
                  <a:pt x="1670" y="889"/>
                </a:lnTo>
                <a:lnTo>
                  <a:pt x="1670" y="889"/>
                </a:lnTo>
                <a:lnTo>
                  <a:pt x="1668" y="887"/>
                </a:lnTo>
                <a:lnTo>
                  <a:pt x="1666" y="887"/>
                </a:lnTo>
                <a:lnTo>
                  <a:pt x="1666" y="887"/>
                </a:lnTo>
                <a:lnTo>
                  <a:pt x="1664" y="887"/>
                </a:lnTo>
                <a:lnTo>
                  <a:pt x="1662" y="889"/>
                </a:lnTo>
                <a:lnTo>
                  <a:pt x="1659" y="889"/>
                </a:lnTo>
                <a:lnTo>
                  <a:pt x="1657" y="889"/>
                </a:lnTo>
                <a:lnTo>
                  <a:pt x="1657" y="889"/>
                </a:lnTo>
                <a:lnTo>
                  <a:pt x="1655" y="887"/>
                </a:lnTo>
                <a:lnTo>
                  <a:pt x="1653" y="885"/>
                </a:lnTo>
                <a:lnTo>
                  <a:pt x="1649" y="885"/>
                </a:lnTo>
                <a:lnTo>
                  <a:pt x="1647" y="883"/>
                </a:lnTo>
                <a:lnTo>
                  <a:pt x="1645" y="883"/>
                </a:lnTo>
                <a:lnTo>
                  <a:pt x="1643" y="883"/>
                </a:lnTo>
                <a:lnTo>
                  <a:pt x="1641" y="883"/>
                </a:lnTo>
                <a:lnTo>
                  <a:pt x="1645" y="881"/>
                </a:lnTo>
                <a:lnTo>
                  <a:pt x="1647" y="883"/>
                </a:lnTo>
                <a:lnTo>
                  <a:pt x="1647" y="883"/>
                </a:lnTo>
                <a:lnTo>
                  <a:pt x="1651" y="883"/>
                </a:lnTo>
                <a:lnTo>
                  <a:pt x="1651" y="881"/>
                </a:lnTo>
                <a:lnTo>
                  <a:pt x="1653" y="881"/>
                </a:lnTo>
                <a:lnTo>
                  <a:pt x="1655" y="883"/>
                </a:lnTo>
                <a:lnTo>
                  <a:pt x="1659" y="883"/>
                </a:lnTo>
                <a:lnTo>
                  <a:pt x="1662" y="883"/>
                </a:lnTo>
                <a:lnTo>
                  <a:pt x="1662" y="883"/>
                </a:lnTo>
                <a:lnTo>
                  <a:pt x="1666" y="883"/>
                </a:lnTo>
                <a:lnTo>
                  <a:pt x="1666" y="881"/>
                </a:lnTo>
                <a:lnTo>
                  <a:pt x="1668" y="881"/>
                </a:lnTo>
                <a:lnTo>
                  <a:pt x="1670" y="881"/>
                </a:lnTo>
                <a:lnTo>
                  <a:pt x="1670" y="879"/>
                </a:lnTo>
                <a:lnTo>
                  <a:pt x="1672" y="876"/>
                </a:lnTo>
                <a:lnTo>
                  <a:pt x="1676" y="876"/>
                </a:lnTo>
                <a:lnTo>
                  <a:pt x="1676" y="874"/>
                </a:lnTo>
                <a:lnTo>
                  <a:pt x="1676" y="870"/>
                </a:lnTo>
                <a:lnTo>
                  <a:pt x="1674" y="868"/>
                </a:lnTo>
                <a:lnTo>
                  <a:pt x="1672" y="868"/>
                </a:lnTo>
                <a:lnTo>
                  <a:pt x="1674" y="868"/>
                </a:lnTo>
                <a:lnTo>
                  <a:pt x="1678" y="868"/>
                </a:lnTo>
                <a:lnTo>
                  <a:pt x="1678" y="868"/>
                </a:lnTo>
                <a:lnTo>
                  <a:pt x="1676" y="866"/>
                </a:lnTo>
                <a:lnTo>
                  <a:pt x="1672" y="864"/>
                </a:lnTo>
                <a:lnTo>
                  <a:pt x="1668" y="862"/>
                </a:lnTo>
                <a:lnTo>
                  <a:pt x="1659" y="860"/>
                </a:lnTo>
                <a:lnTo>
                  <a:pt x="1659" y="860"/>
                </a:lnTo>
                <a:lnTo>
                  <a:pt x="1653" y="862"/>
                </a:lnTo>
                <a:lnTo>
                  <a:pt x="1649" y="862"/>
                </a:lnTo>
                <a:lnTo>
                  <a:pt x="1643" y="864"/>
                </a:lnTo>
                <a:lnTo>
                  <a:pt x="1634" y="866"/>
                </a:lnTo>
                <a:lnTo>
                  <a:pt x="1628" y="868"/>
                </a:lnTo>
                <a:lnTo>
                  <a:pt x="1624" y="870"/>
                </a:lnTo>
                <a:lnTo>
                  <a:pt x="1620" y="872"/>
                </a:lnTo>
                <a:lnTo>
                  <a:pt x="1615" y="874"/>
                </a:lnTo>
                <a:lnTo>
                  <a:pt x="1615" y="876"/>
                </a:lnTo>
                <a:lnTo>
                  <a:pt x="1611" y="876"/>
                </a:lnTo>
                <a:lnTo>
                  <a:pt x="1611" y="876"/>
                </a:lnTo>
                <a:lnTo>
                  <a:pt x="1609" y="879"/>
                </a:lnTo>
                <a:lnTo>
                  <a:pt x="1603" y="883"/>
                </a:lnTo>
                <a:lnTo>
                  <a:pt x="1601" y="885"/>
                </a:lnTo>
                <a:lnTo>
                  <a:pt x="1599" y="887"/>
                </a:lnTo>
                <a:lnTo>
                  <a:pt x="1597" y="891"/>
                </a:lnTo>
                <a:lnTo>
                  <a:pt x="1592" y="893"/>
                </a:lnTo>
                <a:lnTo>
                  <a:pt x="1592" y="895"/>
                </a:lnTo>
                <a:lnTo>
                  <a:pt x="1590" y="897"/>
                </a:lnTo>
                <a:lnTo>
                  <a:pt x="1588" y="900"/>
                </a:lnTo>
                <a:lnTo>
                  <a:pt x="1586" y="902"/>
                </a:lnTo>
                <a:lnTo>
                  <a:pt x="1580" y="904"/>
                </a:lnTo>
                <a:lnTo>
                  <a:pt x="1578" y="906"/>
                </a:lnTo>
                <a:lnTo>
                  <a:pt x="1576" y="906"/>
                </a:lnTo>
                <a:lnTo>
                  <a:pt x="1574" y="908"/>
                </a:lnTo>
                <a:lnTo>
                  <a:pt x="1569" y="908"/>
                </a:lnTo>
                <a:lnTo>
                  <a:pt x="1565" y="908"/>
                </a:lnTo>
                <a:lnTo>
                  <a:pt x="1563" y="910"/>
                </a:lnTo>
                <a:lnTo>
                  <a:pt x="1561" y="910"/>
                </a:lnTo>
                <a:lnTo>
                  <a:pt x="1561" y="912"/>
                </a:lnTo>
                <a:lnTo>
                  <a:pt x="1559" y="912"/>
                </a:lnTo>
                <a:lnTo>
                  <a:pt x="1557" y="914"/>
                </a:lnTo>
                <a:lnTo>
                  <a:pt x="1555" y="916"/>
                </a:lnTo>
                <a:lnTo>
                  <a:pt x="1551" y="918"/>
                </a:lnTo>
                <a:lnTo>
                  <a:pt x="1548" y="921"/>
                </a:lnTo>
                <a:lnTo>
                  <a:pt x="1546" y="923"/>
                </a:lnTo>
                <a:lnTo>
                  <a:pt x="1544" y="925"/>
                </a:lnTo>
                <a:lnTo>
                  <a:pt x="1544" y="927"/>
                </a:lnTo>
                <a:lnTo>
                  <a:pt x="1542" y="927"/>
                </a:lnTo>
                <a:lnTo>
                  <a:pt x="1542" y="929"/>
                </a:lnTo>
                <a:lnTo>
                  <a:pt x="1542" y="931"/>
                </a:lnTo>
                <a:lnTo>
                  <a:pt x="1540" y="931"/>
                </a:lnTo>
                <a:lnTo>
                  <a:pt x="1536" y="933"/>
                </a:lnTo>
                <a:lnTo>
                  <a:pt x="1532" y="935"/>
                </a:lnTo>
                <a:lnTo>
                  <a:pt x="1527" y="937"/>
                </a:lnTo>
                <a:lnTo>
                  <a:pt x="1525" y="937"/>
                </a:lnTo>
                <a:lnTo>
                  <a:pt x="1530" y="935"/>
                </a:lnTo>
                <a:lnTo>
                  <a:pt x="1534" y="933"/>
                </a:lnTo>
                <a:lnTo>
                  <a:pt x="1536" y="931"/>
                </a:lnTo>
                <a:lnTo>
                  <a:pt x="1536" y="931"/>
                </a:lnTo>
                <a:lnTo>
                  <a:pt x="1532" y="929"/>
                </a:lnTo>
                <a:lnTo>
                  <a:pt x="1532" y="929"/>
                </a:lnTo>
                <a:lnTo>
                  <a:pt x="1536" y="929"/>
                </a:lnTo>
                <a:lnTo>
                  <a:pt x="1538" y="929"/>
                </a:lnTo>
                <a:lnTo>
                  <a:pt x="1538" y="927"/>
                </a:lnTo>
                <a:lnTo>
                  <a:pt x="1540" y="925"/>
                </a:lnTo>
                <a:lnTo>
                  <a:pt x="1544" y="925"/>
                </a:lnTo>
                <a:lnTo>
                  <a:pt x="1546" y="923"/>
                </a:lnTo>
                <a:lnTo>
                  <a:pt x="1548" y="921"/>
                </a:lnTo>
                <a:lnTo>
                  <a:pt x="1548" y="918"/>
                </a:lnTo>
                <a:lnTo>
                  <a:pt x="1551" y="918"/>
                </a:lnTo>
                <a:lnTo>
                  <a:pt x="1551" y="916"/>
                </a:lnTo>
                <a:lnTo>
                  <a:pt x="1553" y="916"/>
                </a:lnTo>
                <a:lnTo>
                  <a:pt x="1555" y="914"/>
                </a:lnTo>
                <a:lnTo>
                  <a:pt x="1561" y="912"/>
                </a:lnTo>
                <a:lnTo>
                  <a:pt x="1561" y="910"/>
                </a:lnTo>
                <a:lnTo>
                  <a:pt x="1565" y="910"/>
                </a:lnTo>
                <a:lnTo>
                  <a:pt x="1567" y="908"/>
                </a:lnTo>
                <a:lnTo>
                  <a:pt x="1567" y="908"/>
                </a:lnTo>
                <a:lnTo>
                  <a:pt x="1569" y="908"/>
                </a:lnTo>
                <a:lnTo>
                  <a:pt x="1576" y="906"/>
                </a:lnTo>
                <a:lnTo>
                  <a:pt x="1578" y="904"/>
                </a:lnTo>
                <a:lnTo>
                  <a:pt x="1580" y="902"/>
                </a:lnTo>
                <a:lnTo>
                  <a:pt x="1584" y="900"/>
                </a:lnTo>
                <a:lnTo>
                  <a:pt x="1586" y="895"/>
                </a:lnTo>
                <a:lnTo>
                  <a:pt x="1588" y="893"/>
                </a:lnTo>
                <a:lnTo>
                  <a:pt x="1595" y="889"/>
                </a:lnTo>
                <a:lnTo>
                  <a:pt x="1595" y="887"/>
                </a:lnTo>
                <a:lnTo>
                  <a:pt x="1597" y="885"/>
                </a:lnTo>
                <a:lnTo>
                  <a:pt x="1597" y="883"/>
                </a:lnTo>
                <a:lnTo>
                  <a:pt x="1595" y="881"/>
                </a:lnTo>
                <a:lnTo>
                  <a:pt x="1595" y="881"/>
                </a:lnTo>
                <a:lnTo>
                  <a:pt x="1592" y="879"/>
                </a:lnTo>
                <a:lnTo>
                  <a:pt x="1586" y="876"/>
                </a:lnTo>
                <a:lnTo>
                  <a:pt x="1584" y="876"/>
                </a:lnTo>
                <a:lnTo>
                  <a:pt x="1582" y="876"/>
                </a:lnTo>
                <a:lnTo>
                  <a:pt x="1580" y="876"/>
                </a:lnTo>
                <a:lnTo>
                  <a:pt x="1580" y="876"/>
                </a:lnTo>
                <a:lnTo>
                  <a:pt x="1588" y="876"/>
                </a:lnTo>
                <a:lnTo>
                  <a:pt x="1592" y="879"/>
                </a:lnTo>
                <a:lnTo>
                  <a:pt x="1595" y="879"/>
                </a:lnTo>
                <a:lnTo>
                  <a:pt x="1597" y="881"/>
                </a:lnTo>
                <a:lnTo>
                  <a:pt x="1597" y="881"/>
                </a:lnTo>
                <a:lnTo>
                  <a:pt x="1599" y="881"/>
                </a:lnTo>
                <a:lnTo>
                  <a:pt x="1601" y="879"/>
                </a:lnTo>
                <a:lnTo>
                  <a:pt x="1603" y="876"/>
                </a:lnTo>
                <a:lnTo>
                  <a:pt x="1605" y="874"/>
                </a:lnTo>
                <a:lnTo>
                  <a:pt x="1609" y="868"/>
                </a:lnTo>
                <a:lnTo>
                  <a:pt x="1613" y="866"/>
                </a:lnTo>
                <a:lnTo>
                  <a:pt x="1613" y="866"/>
                </a:lnTo>
                <a:lnTo>
                  <a:pt x="1615" y="864"/>
                </a:lnTo>
                <a:lnTo>
                  <a:pt x="1618" y="864"/>
                </a:lnTo>
                <a:lnTo>
                  <a:pt x="1618" y="864"/>
                </a:lnTo>
                <a:lnTo>
                  <a:pt x="1620" y="862"/>
                </a:lnTo>
                <a:lnTo>
                  <a:pt x="1618" y="862"/>
                </a:lnTo>
                <a:lnTo>
                  <a:pt x="1622" y="860"/>
                </a:lnTo>
                <a:lnTo>
                  <a:pt x="1630" y="860"/>
                </a:lnTo>
                <a:lnTo>
                  <a:pt x="1630" y="860"/>
                </a:lnTo>
                <a:lnTo>
                  <a:pt x="1632" y="860"/>
                </a:lnTo>
                <a:lnTo>
                  <a:pt x="1632" y="858"/>
                </a:lnTo>
                <a:lnTo>
                  <a:pt x="1634" y="853"/>
                </a:lnTo>
                <a:lnTo>
                  <a:pt x="1639" y="847"/>
                </a:lnTo>
                <a:lnTo>
                  <a:pt x="1641" y="845"/>
                </a:lnTo>
                <a:lnTo>
                  <a:pt x="1643" y="843"/>
                </a:lnTo>
                <a:lnTo>
                  <a:pt x="1643" y="843"/>
                </a:lnTo>
                <a:lnTo>
                  <a:pt x="1645" y="843"/>
                </a:lnTo>
                <a:lnTo>
                  <a:pt x="1645" y="843"/>
                </a:lnTo>
                <a:lnTo>
                  <a:pt x="1647" y="843"/>
                </a:lnTo>
                <a:lnTo>
                  <a:pt x="1649" y="843"/>
                </a:lnTo>
                <a:lnTo>
                  <a:pt x="1649" y="843"/>
                </a:lnTo>
                <a:lnTo>
                  <a:pt x="1653" y="841"/>
                </a:lnTo>
                <a:lnTo>
                  <a:pt x="1655" y="843"/>
                </a:lnTo>
                <a:lnTo>
                  <a:pt x="1662" y="841"/>
                </a:lnTo>
                <a:lnTo>
                  <a:pt x="1664" y="841"/>
                </a:lnTo>
                <a:lnTo>
                  <a:pt x="1668" y="841"/>
                </a:lnTo>
                <a:lnTo>
                  <a:pt x="1674" y="841"/>
                </a:lnTo>
                <a:lnTo>
                  <a:pt x="1678" y="841"/>
                </a:lnTo>
                <a:lnTo>
                  <a:pt x="1680" y="841"/>
                </a:lnTo>
                <a:lnTo>
                  <a:pt x="1683" y="841"/>
                </a:lnTo>
                <a:lnTo>
                  <a:pt x="1685" y="841"/>
                </a:lnTo>
                <a:lnTo>
                  <a:pt x="1687" y="843"/>
                </a:lnTo>
                <a:lnTo>
                  <a:pt x="1691" y="843"/>
                </a:lnTo>
                <a:lnTo>
                  <a:pt x="1693" y="841"/>
                </a:lnTo>
                <a:lnTo>
                  <a:pt x="1695" y="841"/>
                </a:lnTo>
                <a:lnTo>
                  <a:pt x="1697" y="841"/>
                </a:lnTo>
                <a:lnTo>
                  <a:pt x="1699" y="841"/>
                </a:lnTo>
                <a:lnTo>
                  <a:pt x="1701" y="841"/>
                </a:lnTo>
                <a:lnTo>
                  <a:pt x="1703" y="841"/>
                </a:lnTo>
                <a:lnTo>
                  <a:pt x="1708" y="843"/>
                </a:lnTo>
                <a:lnTo>
                  <a:pt x="1710" y="843"/>
                </a:lnTo>
                <a:lnTo>
                  <a:pt x="1712" y="843"/>
                </a:lnTo>
                <a:lnTo>
                  <a:pt x="1714" y="845"/>
                </a:lnTo>
                <a:lnTo>
                  <a:pt x="1720" y="843"/>
                </a:lnTo>
                <a:lnTo>
                  <a:pt x="1722" y="843"/>
                </a:lnTo>
                <a:lnTo>
                  <a:pt x="1724" y="843"/>
                </a:lnTo>
                <a:lnTo>
                  <a:pt x="1727" y="843"/>
                </a:lnTo>
                <a:lnTo>
                  <a:pt x="1729" y="843"/>
                </a:lnTo>
                <a:lnTo>
                  <a:pt x="1733" y="843"/>
                </a:lnTo>
                <a:lnTo>
                  <a:pt x="1737" y="843"/>
                </a:lnTo>
                <a:lnTo>
                  <a:pt x="1739" y="841"/>
                </a:lnTo>
                <a:lnTo>
                  <a:pt x="1741" y="839"/>
                </a:lnTo>
                <a:lnTo>
                  <a:pt x="1743" y="837"/>
                </a:lnTo>
                <a:lnTo>
                  <a:pt x="1747" y="835"/>
                </a:lnTo>
                <a:lnTo>
                  <a:pt x="1750" y="832"/>
                </a:lnTo>
                <a:lnTo>
                  <a:pt x="1752" y="830"/>
                </a:lnTo>
                <a:lnTo>
                  <a:pt x="1758" y="824"/>
                </a:lnTo>
                <a:lnTo>
                  <a:pt x="1758" y="824"/>
                </a:lnTo>
                <a:lnTo>
                  <a:pt x="1758" y="824"/>
                </a:lnTo>
                <a:lnTo>
                  <a:pt x="1760" y="822"/>
                </a:lnTo>
                <a:lnTo>
                  <a:pt x="1760" y="822"/>
                </a:lnTo>
                <a:lnTo>
                  <a:pt x="1764" y="822"/>
                </a:lnTo>
                <a:lnTo>
                  <a:pt x="1766" y="822"/>
                </a:lnTo>
                <a:lnTo>
                  <a:pt x="1766" y="822"/>
                </a:lnTo>
                <a:lnTo>
                  <a:pt x="1771" y="820"/>
                </a:lnTo>
                <a:lnTo>
                  <a:pt x="1771" y="820"/>
                </a:lnTo>
                <a:lnTo>
                  <a:pt x="1775" y="820"/>
                </a:lnTo>
                <a:lnTo>
                  <a:pt x="1777" y="820"/>
                </a:lnTo>
                <a:lnTo>
                  <a:pt x="1781" y="820"/>
                </a:lnTo>
                <a:lnTo>
                  <a:pt x="1781" y="820"/>
                </a:lnTo>
                <a:lnTo>
                  <a:pt x="1783" y="820"/>
                </a:lnTo>
                <a:lnTo>
                  <a:pt x="1789" y="816"/>
                </a:lnTo>
                <a:lnTo>
                  <a:pt x="1791" y="814"/>
                </a:lnTo>
                <a:lnTo>
                  <a:pt x="1796" y="809"/>
                </a:lnTo>
                <a:lnTo>
                  <a:pt x="1800" y="807"/>
                </a:lnTo>
                <a:lnTo>
                  <a:pt x="1802" y="805"/>
                </a:lnTo>
                <a:lnTo>
                  <a:pt x="1800" y="805"/>
                </a:lnTo>
                <a:lnTo>
                  <a:pt x="1800" y="803"/>
                </a:lnTo>
                <a:lnTo>
                  <a:pt x="1800" y="803"/>
                </a:lnTo>
                <a:lnTo>
                  <a:pt x="1796" y="801"/>
                </a:lnTo>
                <a:lnTo>
                  <a:pt x="1796" y="801"/>
                </a:lnTo>
                <a:lnTo>
                  <a:pt x="1798" y="801"/>
                </a:lnTo>
                <a:lnTo>
                  <a:pt x="1800" y="801"/>
                </a:lnTo>
                <a:lnTo>
                  <a:pt x="1800" y="801"/>
                </a:lnTo>
                <a:lnTo>
                  <a:pt x="1800" y="801"/>
                </a:lnTo>
                <a:lnTo>
                  <a:pt x="1800" y="799"/>
                </a:lnTo>
                <a:lnTo>
                  <a:pt x="1798" y="799"/>
                </a:lnTo>
                <a:lnTo>
                  <a:pt x="1796" y="799"/>
                </a:lnTo>
                <a:lnTo>
                  <a:pt x="1794" y="799"/>
                </a:lnTo>
                <a:lnTo>
                  <a:pt x="1791" y="799"/>
                </a:lnTo>
                <a:lnTo>
                  <a:pt x="1791" y="797"/>
                </a:lnTo>
                <a:lnTo>
                  <a:pt x="1794" y="797"/>
                </a:lnTo>
                <a:lnTo>
                  <a:pt x="1798" y="797"/>
                </a:lnTo>
                <a:lnTo>
                  <a:pt x="1800" y="797"/>
                </a:lnTo>
                <a:lnTo>
                  <a:pt x="1800" y="797"/>
                </a:lnTo>
                <a:lnTo>
                  <a:pt x="1798" y="795"/>
                </a:lnTo>
                <a:lnTo>
                  <a:pt x="1798" y="793"/>
                </a:lnTo>
                <a:lnTo>
                  <a:pt x="1800" y="793"/>
                </a:lnTo>
                <a:lnTo>
                  <a:pt x="1798" y="791"/>
                </a:lnTo>
                <a:lnTo>
                  <a:pt x="1800" y="786"/>
                </a:lnTo>
                <a:lnTo>
                  <a:pt x="1800" y="786"/>
                </a:lnTo>
                <a:lnTo>
                  <a:pt x="1800" y="784"/>
                </a:lnTo>
                <a:lnTo>
                  <a:pt x="1798" y="784"/>
                </a:lnTo>
                <a:lnTo>
                  <a:pt x="1798" y="784"/>
                </a:lnTo>
                <a:lnTo>
                  <a:pt x="1798" y="782"/>
                </a:lnTo>
                <a:lnTo>
                  <a:pt x="1798" y="782"/>
                </a:lnTo>
                <a:lnTo>
                  <a:pt x="1798" y="780"/>
                </a:lnTo>
                <a:lnTo>
                  <a:pt x="1796" y="778"/>
                </a:lnTo>
                <a:lnTo>
                  <a:pt x="1791" y="778"/>
                </a:lnTo>
                <a:lnTo>
                  <a:pt x="1791" y="778"/>
                </a:lnTo>
                <a:lnTo>
                  <a:pt x="1789" y="776"/>
                </a:lnTo>
                <a:lnTo>
                  <a:pt x="1789" y="774"/>
                </a:lnTo>
                <a:lnTo>
                  <a:pt x="1789" y="774"/>
                </a:lnTo>
                <a:lnTo>
                  <a:pt x="1787" y="774"/>
                </a:lnTo>
                <a:lnTo>
                  <a:pt x="1785" y="776"/>
                </a:lnTo>
                <a:lnTo>
                  <a:pt x="1781" y="776"/>
                </a:lnTo>
                <a:lnTo>
                  <a:pt x="1779" y="780"/>
                </a:lnTo>
                <a:lnTo>
                  <a:pt x="1777" y="780"/>
                </a:lnTo>
                <a:lnTo>
                  <a:pt x="1777" y="778"/>
                </a:lnTo>
                <a:lnTo>
                  <a:pt x="1777" y="778"/>
                </a:lnTo>
                <a:lnTo>
                  <a:pt x="1775" y="778"/>
                </a:lnTo>
                <a:lnTo>
                  <a:pt x="1775" y="778"/>
                </a:lnTo>
                <a:lnTo>
                  <a:pt x="1775" y="778"/>
                </a:lnTo>
                <a:lnTo>
                  <a:pt x="1779" y="776"/>
                </a:lnTo>
                <a:lnTo>
                  <a:pt x="1779" y="776"/>
                </a:lnTo>
                <a:lnTo>
                  <a:pt x="1781" y="774"/>
                </a:lnTo>
                <a:lnTo>
                  <a:pt x="1779" y="774"/>
                </a:lnTo>
                <a:lnTo>
                  <a:pt x="1779" y="772"/>
                </a:lnTo>
                <a:lnTo>
                  <a:pt x="1777" y="767"/>
                </a:lnTo>
                <a:lnTo>
                  <a:pt x="1773" y="765"/>
                </a:lnTo>
                <a:lnTo>
                  <a:pt x="1764" y="765"/>
                </a:lnTo>
                <a:lnTo>
                  <a:pt x="1762" y="765"/>
                </a:lnTo>
                <a:lnTo>
                  <a:pt x="1762" y="767"/>
                </a:lnTo>
                <a:lnTo>
                  <a:pt x="1762" y="767"/>
                </a:lnTo>
                <a:lnTo>
                  <a:pt x="1762" y="767"/>
                </a:lnTo>
                <a:lnTo>
                  <a:pt x="1764" y="767"/>
                </a:lnTo>
                <a:lnTo>
                  <a:pt x="1766" y="767"/>
                </a:lnTo>
                <a:lnTo>
                  <a:pt x="1768" y="767"/>
                </a:lnTo>
                <a:lnTo>
                  <a:pt x="1768" y="767"/>
                </a:lnTo>
                <a:lnTo>
                  <a:pt x="1766" y="767"/>
                </a:lnTo>
                <a:lnTo>
                  <a:pt x="1762" y="770"/>
                </a:lnTo>
                <a:lnTo>
                  <a:pt x="1758" y="770"/>
                </a:lnTo>
                <a:lnTo>
                  <a:pt x="1754" y="772"/>
                </a:lnTo>
                <a:lnTo>
                  <a:pt x="1752" y="776"/>
                </a:lnTo>
                <a:lnTo>
                  <a:pt x="1747" y="778"/>
                </a:lnTo>
                <a:lnTo>
                  <a:pt x="1745" y="778"/>
                </a:lnTo>
                <a:lnTo>
                  <a:pt x="1743" y="780"/>
                </a:lnTo>
                <a:lnTo>
                  <a:pt x="1741" y="780"/>
                </a:lnTo>
                <a:lnTo>
                  <a:pt x="1741" y="780"/>
                </a:lnTo>
                <a:lnTo>
                  <a:pt x="1739" y="782"/>
                </a:lnTo>
                <a:lnTo>
                  <a:pt x="1737" y="784"/>
                </a:lnTo>
                <a:lnTo>
                  <a:pt x="1733" y="784"/>
                </a:lnTo>
                <a:lnTo>
                  <a:pt x="1733" y="784"/>
                </a:lnTo>
                <a:lnTo>
                  <a:pt x="1733" y="784"/>
                </a:lnTo>
                <a:lnTo>
                  <a:pt x="1735" y="784"/>
                </a:lnTo>
                <a:lnTo>
                  <a:pt x="1735" y="782"/>
                </a:lnTo>
                <a:lnTo>
                  <a:pt x="1735" y="782"/>
                </a:lnTo>
                <a:lnTo>
                  <a:pt x="1735" y="782"/>
                </a:lnTo>
                <a:lnTo>
                  <a:pt x="1737" y="780"/>
                </a:lnTo>
                <a:lnTo>
                  <a:pt x="1737" y="780"/>
                </a:lnTo>
                <a:lnTo>
                  <a:pt x="1737" y="780"/>
                </a:lnTo>
                <a:lnTo>
                  <a:pt x="1733" y="778"/>
                </a:lnTo>
                <a:lnTo>
                  <a:pt x="1733" y="776"/>
                </a:lnTo>
                <a:lnTo>
                  <a:pt x="1735" y="778"/>
                </a:lnTo>
                <a:lnTo>
                  <a:pt x="1737" y="778"/>
                </a:lnTo>
                <a:lnTo>
                  <a:pt x="1737" y="778"/>
                </a:lnTo>
                <a:lnTo>
                  <a:pt x="1737" y="778"/>
                </a:lnTo>
                <a:lnTo>
                  <a:pt x="1737" y="776"/>
                </a:lnTo>
                <a:lnTo>
                  <a:pt x="1737" y="776"/>
                </a:lnTo>
                <a:lnTo>
                  <a:pt x="1739" y="774"/>
                </a:lnTo>
                <a:lnTo>
                  <a:pt x="1741" y="774"/>
                </a:lnTo>
                <a:lnTo>
                  <a:pt x="1741" y="774"/>
                </a:lnTo>
                <a:lnTo>
                  <a:pt x="1741" y="774"/>
                </a:lnTo>
                <a:lnTo>
                  <a:pt x="1743" y="774"/>
                </a:lnTo>
                <a:lnTo>
                  <a:pt x="1745" y="774"/>
                </a:lnTo>
                <a:lnTo>
                  <a:pt x="1750" y="772"/>
                </a:lnTo>
                <a:lnTo>
                  <a:pt x="1752" y="772"/>
                </a:lnTo>
                <a:lnTo>
                  <a:pt x="1754" y="770"/>
                </a:lnTo>
                <a:lnTo>
                  <a:pt x="1754" y="770"/>
                </a:lnTo>
                <a:lnTo>
                  <a:pt x="1754" y="770"/>
                </a:lnTo>
                <a:lnTo>
                  <a:pt x="1756" y="770"/>
                </a:lnTo>
                <a:lnTo>
                  <a:pt x="1758" y="770"/>
                </a:lnTo>
                <a:lnTo>
                  <a:pt x="1758" y="770"/>
                </a:lnTo>
                <a:lnTo>
                  <a:pt x="1760" y="767"/>
                </a:lnTo>
                <a:lnTo>
                  <a:pt x="1762" y="765"/>
                </a:lnTo>
                <a:lnTo>
                  <a:pt x="1762" y="765"/>
                </a:lnTo>
                <a:lnTo>
                  <a:pt x="1764" y="765"/>
                </a:lnTo>
                <a:lnTo>
                  <a:pt x="1764" y="763"/>
                </a:lnTo>
                <a:lnTo>
                  <a:pt x="1764" y="763"/>
                </a:lnTo>
                <a:lnTo>
                  <a:pt x="1768" y="763"/>
                </a:lnTo>
                <a:lnTo>
                  <a:pt x="1773" y="763"/>
                </a:lnTo>
                <a:lnTo>
                  <a:pt x="1775" y="761"/>
                </a:lnTo>
                <a:lnTo>
                  <a:pt x="1775" y="759"/>
                </a:lnTo>
                <a:lnTo>
                  <a:pt x="1777" y="759"/>
                </a:lnTo>
                <a:lnTo>
                  <a:pt x="1777" y="759"/>
                </a:lnTo>
                <a:lnTo>
                  <a:pt x="1775" y="757"/>
                </a:lnTo>
                <a:lnTo>
                  <a:pt x="1773" y="757"/>
                </a:lnTo>
                <a:lnTo>
                  <a:pt x="1771" y="757"/>
                </a:lnTo>
                <a:lnTo>
                  <a:pt x="1771" y="755"/>
                </a:lnTo>
                <a:lnTo>
                  <a:pt x="1768" y="755"/>
                </a:lnTo>
                <a:lnTo>
                  <a:pt x="1768" y="753"/>
                </a:lnTo>
                <a:lnTo>
                  <a:pt x="1766" y="753"/>
                </a:lnTo>
                <a:lnTo>
                  <a:pt x="1764" y="753"/>
                </a:lnTo>
                <a:lnTo>
                  <a:pt x="1764" y="755"/>
                </a:lnTo>
                <a:lnTo>
                  <a:pt x="1762" y="755"/>
                </a:lnTo>
                <a:lnTo>
                  <a:pt x="1760" y="755"/>
                </a:lnTo>
                <a:lnTo>
                  <a:pt x="1756" y="753"/>
                </a:lnTo>
                <a:lnTo>
                  <a:pt x="1754" y="751"/>
                </a:lnTo>
                <a:lnTo>
                  <a:pt x="1754" y="749"/>
                </a:lnTo>
                <a:lnTo>
                  <a:pt x="1754" y="747"/>
                </a:lnTo>
                <a:lnTo>
                  <a:pt x="1752" y="747"/>
                </a:lnTo>
                <a:lnTo>
                  <a:pt x="1750" y="747"/>
                </a:lnTo>
                <a:lnTo>
                  <a:pt x="1747" y="747"/>
                </a:lnTo>
                <a:lnTo>
                  <a:pt x="1747" y="749"/>
                </a:lnTo>
                <a:lnTo>
                  <a:pt x="1747" y="749"/>
                </a:lnTo>
                <a:lnTo>
                  <a:pt x="1741" y="753"/>
                </a:lnTo>
                <a:lnTo>
                  <a:pt x="1741" y="755"/>
                </a:lnTo>
                <a:lnTo>
                  <a:pt x="1741" y="753"/>
                </a:lnTo>
                <a:lnTo>
                  <a:pt x="1741" y="751"/>
                </a:lnTo>
                <a:lnTo>
                  <a:pt x="1745" y="749"/>
                </a:lnTo>
                <a:lnTo>
                  <a:pt x="1747" y="747"/>
                </a:lnTo>
                <a:lnTo>
                  <a:pt x="1745" y="747"/>
                </a:lnTo>
                <a:lnTo>
                  <a:pt x="1743" y="747"/>
                </a:lnTo>
                <a:lnTo>
                  <a:pt x="1743" y="747"/>
                </a:lnTo>
                <a:lnTo>
                  <a:pt x="1743" y="744"/>
                </a:lnTo>
                <a:lnTo>
                  <a:pt x="1741" y="744"/>
                </a:lnTo>
                <a:lnTo>
                  <a:pt x="1741" y="744"/>
                </a:lnTo>
                <a:lnTo>
                  <a:pt x="1739" y="744"/>
                </a:lnTo>
                <a:lnTo>
                  <a:pt x="1735" y="747"/>
                </a:lnTo>
                <a:lnTo>
                  <a:pt x="1733" y="747"/>
                </a:lnTo>
                <a:lnTo>
                  <a:pt x="1731" y="749"/>
                </a:lnTo>
                <a:lnTo>
                  <a:pt x="1729" y="749"/>
                </a:lnTo>
                <a:lnTo>
                  <a:pt x="1731" y="749"/>
                </a:lnTo>
                <a:lnTo>
                  <a:pt x="1733" y="747"/>
                </a:lnTo>
                <a:lnTo>
                  <a:pt x="1733" y="744"/>
                </a:lnTo>
                <a:lnTo>
                  <a:pt x="1733" y="742"/>
                </a:lnTo>
                <a:lnTo>
                  <a:pt x="1735" y="742"/>
                </a:lnTo>
                <a:lnTo>
                  <a:pt x="1735" y="740"/>
                </a:lnTo>
                <a:lnTo>
                  <a:pt x="1735" y="738"/>
                </a:lnTo>
                <a:lnTo>
                  <a:pt x="1733" y="738"/>
                </a:lnTo>
                <a:lnTo>
                  <a:pt x="1733" y="738"/>
                </a:lnTo>
                <a:lnTo>
                  <a:pt x="1733" y="736"/>
                </a:lnTo>
                <a:lnTo>
                  <a:pt x="1733" y="734"/>
                </a:lnTo>
                <a:lnTo>
                  <a:pt x="1733" y="734"/>
                </a:lnTo>
                <a:lnTo>
                  <a:pt x="1731" y="734"/>
                </a:lnTo>
                <a:lnTo>
                  <a:pt x="1731" y="736"/>
                </a:lnTo>
                <a:lnTo>
                  <a:pt x="1731" y="734"/>
                </a:lnTo>
                <a:lnTo>
                  <a:pt x="1729" y="734"/>
                </a:lnTo>
                <a:lnTo>
                  <a:pt x="1729" y="732"/>
                </a:lnTo>
                <a:lnTo>
                  <a:pt x="1729" y="732"/>
                </a:lnTo>
                <a:lnTo>
                  <a:pt x="1727" y="732"/>
                </a:lnTo>
                <a:lnTo>
                  <a:pt x="1727" y="732"/>
                </a:lnTo>
                <a:lnTo>
                  <a:pt x="1724" y="734"/>
                </a:lnTo>
                <a:lnTo>
                  <a:pt x="1722" y="732"/>
                </a:lnTo>
                <a:lnTo>
                  <a:pt x="1722" y="732"/>
                </a:lnTo>
                <a:lnTo>
                  <a:pt x="1722" y="732"/>
                </a:lnTo>
                <a:lnTo>
                  <a:pt x="1720" y="732"/>
                </a:lnTo>
                <a:lnTo>
                  <a:pt x="1718" y="730"/>
                </a:lnTo>
                <a:lnTo>
                  <a:pt x="1718" y="730"/>
                </a:lnTo>
                <a:lnTo>
                  <a:pt x="1718" y="730"/>
                </a:lnTo>
                <a:lnTo>
                  <a:pt x="1720" y="730"/>
                </a:lnTo>
                <a:lnTo>
                  <a:pt x="1720" y="728"/>
                </a:lnTo>
                <a:lnTo>
                  <a:pt x="1718" y="726"/>
                </a:lnTo>
                <a:lnTo>
                  <a:pt x="1718" y="726"/>
                </a:lnTo>
                <a:lnTo>
                  <a:pt x="1716" y="726"/>
                </a:lnTo>
                <a:lnTo>
                  <a:pt x="1714" y="726"/>
                </a:lnTo>
                <a:lnTo>
                  <a:pt x="1714" y="723"/>
                </a:lnTo>
                <a:lnTo>
                  <a:pt x="1716" y="723"/>
                </a:lnTo>
                <a:lnTo>
                  <a:pt x="1718" y="723"/>
                </a:lnTo>
                <a:lnTo>
                  <a:pt x="1716" y="721"/>
                </a:lnTo>
                <a:lnTo>
                  <a:pt x="1714" y="721"/>
                </a:lnTo>
                <a:lnTo>
                  <a:pt x="1710" y="721"/>
                </a:lnTo>
                <a:lnTo>
                  <a:pt x="1710" y="721"/>
                </a:lnTo>
                <a:lnTo>
                  <a:pt x="1712" y="719"/>
                </a:lnTo>
                <a:lnTo>
                  <a:pt x="1714" y="719"/>
                </a:lnTo>
                <a:lnTo>
                  <a:pt x="1714" y="719"/>
                </a:lnTo>
                <a:lnTo>
                  <a:pt x="1712" y="719"/>
                </a:lnTo>
                <a:lnTo>
                  <a:pt x="1712" y="719"/>
                </a:lnTo>
                <a:lnTo>
                  <a:pt x="1710" y="717"/>
                </a:lnTo>
                <a:lnTo>
                  <a:pt x="1708" y="717"/>
                </a:lnTo>
                <a:lnTo>
                  <a:pt x="1703" y="715"/>
                </a:lnTo>
                <a:lnTo>
                  <a:pt x="1701" y="713"/>
                </a:lnTo>
                <a:lnTo>
                  <a:pt x="1703" y="713"/>
                </a:lnTo>
                <a:lnTo>
                  <a:pt x="1703" y="713"/>
                </a:lnTo>
                <a:lnTo>
                  <a:pt x="1706" y="713"/>
                </a:lnTo>
                <a:lnTo>
                  <a:pt x="1703" y="715"/>
                </a:lnTo>
                <a:lnTo>
                  <a:pt x="1703" y="715"/>
                </a:lnTo>
                <a:lnTo>
                  <a:pt x="1708" y="715"/>
                </a:lnTo>
                <a:lnTo>
                  <a:pt x="1716" y="717"/>
                </a:lnTo>
                <a:lnTo>
                  <a:pt x="1718" y="717"/>
                </a:lnTo>
                <a:lnTo>
                  <a:pt x="1718" y="715"/>
                </a:lnTo>
                <a:lnTo>
                  <a:pt x="1718" y="713"/>
                </a:lnTo>
                <a:lnTo>
                  <a:pt x="1718" y="711"/>
                </a:lnTo>
                <a:lnTo>
                  <a:pt x="1718" y="709"/>
                </a:lnTo>
                <a:lnTo>
                  <a:pt x="1714" y="707"/>
                </a:lnTo>
                <a:lnTo>
                  <a:pt x="1714" y="707"/>
                </a:lnTo>
                <a:lnTo>
                  <a:pt x="1712" y="707"/>
                </a:lnTo>
                <a:lnTo>
                  <a:pt x="1712" y="707"/>
                </a:lnTo>
                <a:lnTo>
                  <a:pt x="1710" y="705"/>
                </a:lnTo>
                <a:lnTo>
                  <a:pt x="1710" y="705"/>
                </a:lnTo>
                <a:lnTo>
                  <a:pt x="1710" y="705"/>
                </a:lnTo>
                <a:lnTo>
                  <a:pt x="1712" y="702"/>
                </a:lnTo>
                <a:lnTo>
                  <a:pt x="1712" y="702"/>
                </a:lnTo>
                <a:lnTo>
                  <a:pt x="1712" y="702"/>
                </a:lnTo>
                <a:lnTo>
                  <a:pt x="1710" y="700"/>
                </a:lnTo>
                <a:lnTo>
                  <a:pt x="1708" y="700"/>
                </a:lnTo>
                <a:lnTo>
                  <a:pt x="1708" y="700"/>
                </a:lnTo>
                <a:lnTo>
                  <a:pt x="1706" y="700"/>
                </a:lnTo>
                <a:lnTo>
                  <a:pt x="1703" y="700"/>
                </a:lnTo>
                <a:lnTo>
                  <a:pt x="1703" y="700"/>
                </a:lnTo>
                <a:lnTo>
                  <a:pt x="1701" y="700"/>
                </a:lnTo>
                <a:lnTo>
                  <a:pt x="1703" y="700"/>
                </a:lnTo>
                <a:lnTo>
                  <a:pt x="1706" y="700"/>
                </a:lnTo>
                <a:lnTo>
                  <a:pt x="1706" y="698"/>
                </a:lnTo>
                <a:lnTo>
                  <a:pt x="1708" y="698"/>
                </a:lnTo>
                <a:lnTo>
                  <a:pt x="1708" y="698"/>
                </a:lnTo>
                <a:lnTo>
                  <a:pt x="1710" y="696"/>
                </a:lnTo>
                <a:lnTo>
                  <a:pt x="1710" y="696"/>
                </a:lnTo>
                <a:lnTo>
                  <a:pt x="1710" y="694"/>
                </a:lnTo>
                <a:lnTo>
                  <a:pt x="1710" y="694"/>
                </a:lnTo>
                <a:lnTo>
                  <a:pt x="1710" y="692"/>
                </a:lnTo>
                <a:lnTo>
                  <a:pt x="1712" y="692"/>
                </a:lnTo>
                <a:lnTo>
                  <a:pt x="1710" y="690"/>
                </a:lnTo>
                <a:lnTo>
                  <a:pt x="1708" y="690"/>
                </a:lnTo>
                <a:lnTo>
                  <a:pt x="1706" y="690"/>
                </a:lnTo>
                <a:lnTo>
                  <a:pt x="1706" y="690"/>
                </a:lnTo>
                <a:lnTo>
                  <a:pt x="1703" y="686"/>
                </a:lnTo>
                <a:lnTo>
                  <a:pt x="1701" y="686"/>
                </a:lnTo>
                <a:lnTo>
                  <a:pt x="1697" y="686"/>
                </a:lnTo>
                <a:lnTo>
                  <a:pt x="1695" y="688"/>
                </a:lnTo>
                <a:lnTo>
                  <a:pt x="1691" y="690"/>
                </a:lnTo>
                <a:lnTo>
                  <a:pt x="1691" y="688"/>
                </a:lnTo>
                <a:lnTo>
                  <a:pt x="1693" y="688"/>
                </a:lnTo>
                <a:lnTo>
                  <a:pt x="1695" y="686"/>
                </a:lnTo>
                <a:lnTo>
                  <a:pt x="1697" y="686"/>
                </a:lnTo>
                <a:lnTo>
                  <a:pt x="1699" y="682"/>
                </a:lnTo>
                <a:lnTo>
                  <a:pt x="1701" y="679"/>
                </a:lnTo>
                <a:lnTo>
                  <a:pt x="1701" y="679"/>
                </a:lnTo>
                <a:lnTo>
                  <a:pt x="1699" y="679"/>
                </a:lnTo>
                <a:lnTo>
                  <a:pt x="1697" y="679"/>
                </a:lnTo>
                <a:lnTo>
                  <a:pt x="1693" y="679"/>
                </a:lnTo>
                <a:lnTo>
                  <a:pt x="1693" y="682"/>
                </a:lnTo>
                <a:lnTo>
                  <a:pt x="1693" y="679"/>
                </a:lnTo>
                <a:lnTo>
                  <a:pt x="1693" y="679"/>
                </a:lnTo>
                <a:lnTo>
                  <a:pt x="1693" y="679"/>
                </a:lnTo>
                <a:lnTo>
                  <a:pt x="1691" y="679"/>
                </a:lnTo>
                <a:lnTo>
                  <a:pt x="1689" y="682"/>
                </a:lnTo>
                <a:lnTo>
                  <a:pt x="1687" y="682"/>
                </a:lnTo>
                <a:lnTo>
                  <a:pt x="1689" y="682"/>
                </a:lnTo>
                <a:lnTo>
                  <a:pt x="1689" y="679"/>
                </a:lnTo>
                <a:lnTo>
                  <a:pt x="1691" y="677"/>
                </a:lnTo>
                <a:lnTo>
                  <a:pt x="1693" y="677"/>
                </a:lnTo>
                <a:lnTo>
                  <a:pt x="1697" y="675"/>
                </a:lnTo>
                <a:lnTo>
                  <a:pt x="1695" y="673"/>
                </a:lnTo>
                <a:lnTo>
                  <a:pt x="1695" y="671"/>
                </a:lnTo>
                <a:lnTo>
                  <a:pt x="1695" y="671"/>
                </a:lnTo>
                <a:lnTo>
                  <a:pt x="1693" y="671"/>
                </a:lnTo>
                <a:lnTo>
                  <a:pt x="1691" y="671"/>
                </a:lnTo>
                <a:lnTo>
                  <a:pt x="1691" y="671"/>
                </a:lnTo>
                <a:lnTo>
                  <a:pt x="1691" y="669"/>
                </a:lnTo>
                <a:lnTo>
                  <a:pt x="1691" y="669"/>
                </a:lnTo>
                <a:lnTo>
                  <a:pt x="1691" y="667"/>
                </a:lnTo>
                <a:lnTo>
                  <a:pt x="1691" y="667"/>
                </a:lnTo>
                <a:lnTo>
                  <a:pt x="1691" y="667"/>
                </a:lnTo>
                <a:lnTo>
                  <a:pt x="1691" y="667"/>
                </a:lnTo>
                <a:lnTo>
                  <a:pt x="1691" y="667"/>
                </a:lnTo>
                <a:lnTo>
                  <a:pt x="1689" y="667"/>
                </a:lnTo>
                <a:lnTo>
                  <a:pt x="1687" y="667"/>
                </a:lnTo>
                <a:lnTo>
                  <a:pt x="1683" y="667"/>
                </a:lnTo>
                <a:lnTo>
                  <a:pt x="1680" y="667"/>
                </a:lnTo>
                <a:lnTo>
                  <a:pt x="1680" y="667"/>
                </a:lnTo>
                <a:lnTo>
                  <a:pt x="1683" y="667"/>
                </a:lnTo>
                <a:lnTo>
                  <a:pt x="1685" y="667"/>
                </a:lnTo>
                <a:lnTo>
                  <a:pt x="1685" y="667"/>
                </a:lnTo>
                <a:lnTo>
                  <a:pt x="1687" y="665"/>
                </a:lnTo>
                <a:lnTo>
                  <a:pt x="1689" y="665"/>
                </a:lnTo>
                <a:lnTo>
                  <a:pt x="1687" y="661"/>
                </a:lnTo>
                <a:lnTo>
                  <a:pt x="1687" y="661"/>
                </a:lnTo>
                <a:lnTo>
                  <a:pt x="1685" y="663"/>
                </a:lnTo>
                <a:lnTo>
                  <a:pt x="1685" y="663"/>
                </a:lnTo>
                <a:lnTo>
                  <a:pt x="1685" y="661"/>
                </a:lnTo>
                <a:lnTo>
                  <a:pt x="1685" y="661"/>
                </a:lnTo>
                <a:lnTo>
                  <a:pt x="1680" y="661"/>
                </a:lnTo>
                <a:lnTo>
                  <a:pt x="1680" y="658"/>
                </a:lnTo>
                <a:lnTo>
                  <a:pt x="1683" y="658"/>
                </a:lnTo>
                <a:lnTo>
                  <a:pt x="1685" y="656"/>
                </a:lnTo>
                <a:lnTo>
                  <a:pt x="1683" y="656"/>
                </a:lnTo>
                <a:lnTo>
                  <a:pt x="1683" y="654"/>
                </a:lnTo>
                <a:lnTo>
                  <a:pt x="1680" y="654"/>
                </a:lnTo>
                <a:lnTo>
                  <a:pt x="1680" y="652"/>
                </a:lnTo>
                <a:lnTo>
                  <a:pt x="1680" y="650"/>
                </a:lnTo>
                <a:lnTo>
                  <a:pt x="1678" y="652"/>
                </a:lnTo>
                <a:lnTo>
                  <a:pt x="1676" y="652"/>
                </a:lnTo>
                <a:lnTo>
                  <a:pt x="1678" y="650"/>
                </a:lnTo>
                <a:lnTo>
                  <a:pt x="1678" y="648"/>
                </a:lnTo>
                <a:lnTo>
                  <a:pt x="1676" y="646"/>
                </a:lnTo>
                <a:lnTo>
                  <a:pt x="1674" y="646"/>
                </a:lnTo>
                <a:lnTo>
                  <a:pt x="1672" y="646"/>
                </a:lnTo>
                <a:lnTo>
                  <a:pt x="1670" y="646"/>
                </a:lnTo>
                <a:lnTo>
                  <a:pt x="1670" y="646"/>
                </a:lnTo>
                <a:lnTo>
                  <a:pt x="1670" y="646"/>
                </a:lnTo>
                <a:lnTo>
                  <a:pt x="1672" y="644"/>
                </a:lnTo>
                <a:lnTo>
                  <a:pt x="1674" y="644"/>
                </a:lnTo>
                <a:lnTo>
                  <a:pt x="1674" y="642"/>
                </a:lnTo>
                <a:lnTo>
                  <a:pt x="1674" y="642"/>
                </a:lnTo>
                <a:lnTo>
                  <a:pt x="1670" y="640"/>
                </a:lnTo>
                <a:lnTo>
                  <a:pt x="1668" y="640"/>
                </a:lnTo>
                <a:lnTo>
                  <a:pt x="1668" y="640"/>
                </a:lnTo>
                <a:lnTo>
                  <a:pt x="1668" y="642"/>
                </a:lnTo>
                <a:lnTo>
                  <a:pt x="1668" y="642"/>
                </a:lnTo>
                <a:lnTo>
                  <a:pt x="1666" y="646"/>
                </a:lnTo>
                <a:lnTo>
                  <a:pt x="1664" y="648"/>
                </a:lnTo>
                <a:lnTo>
                  <a:pt x="1664" y="648"/>
                </a:lnTo>
                <a:lnTo>
                  <a:pt x="1664" y="650"/>
                </a:lnTo>
                <a:lnTo>
                  <a:pt x="1664" y="650"/>
                </a:lnTo>
                <a:lnTo>
                  <a:pt x="1664" y="650"/>
                </a:lnTo>
                <a:lnTo>
                  <a:pt x="1666" y="652"/>
                </a:lnTo>
                <a:lnTo>
                  <a:pt x="1666" y="652"/>
                </a:lnTo>
                <a:lnTo>
                  <a:pt x="1664" y="650"/>
                </a:lnTo>
                <a:lnTo>
                  <a:pt x="1662" y="650"/>
                </a:lnTo>
                <a:lnTo>
                  <a:pt x="1662" y="650"/>
                </a:lnTo>
                <a:lnTo>
                  <a:pt x="1659" y="652"/>
                </a:lnTo>
                <a:lnTo>
                  <a:pt x="1659" y="652"/>
                </a:lnTo>
                <a:lnTo>
                  <a:pt x="1659" y="654"/>
                </a:lnTo>
                <a:lnTo>
                  <a:pt x="1659" y="654"/>
                </a:lnTo>
                <a:lnTo>
                  <a:pt x="1659" y="654"/>
                </a:lnTo>
                <a:lnTo>
                  <a:pt x="1659" y="656"/>
                </a:lnTo>
                <a:lnTo>
                  <a:pt x="1662" y="656"/>
                </a:lnTo>
                <a:lnTo>
                  <a:pt x="1662" y="658"/>
                </a:lnTo>
                <a:lnTo>
                  <a:pt x="1664" y="658"/>
                </a:lnTo>
                <a:lnTo>
                  <a:pt x="1666" y="658"/>
                </a:lnTo>
                <a:lnTo>
                  <a:pt x="1666" y="661"/>
                </a:lnTo>
                <a:lnTo>
                  <a:pt x="1666" y="661"/>
                </a:lnTo>
                <a:lnTo>
                  <a:pt x="1662" y="658"/>
                </a:lnTo>
                <a:lnTo>
                  <a:pt x="1662" y="658"/>
                </a:lnTo>
                <a:lnTo>
                  <a:pt x="1659" y="658"/>
                </a:lnTo>
                <a:lnTo>
                  <a:pt x="1659" y="658"/>
                </a:lnTo>
                <a:lnTo>
                  <a:pt x="1659" y="661"/>
                </a:lnTo>
                <a:lnTo>
                  <a:pt x="1659" y="661"/>
                </a:lnTo>
                <a:lnTo>
                  <a:pt x="1659" y="661"/>
                </a:lnTo>
                <a:lnTo>
                  <a:pt x="1657" y="661"/>
                </a:lnTo>
                <a:lnTo>
                  <a:pt x="1657" y="663"/>
                </a:lnTo>
                <a:lnTo>
                  <a:pt x="1657" y="663"/>
                </a:lnTo>
                <a:lnTo>
                  <a:pt x="1657" y="663"/>
                </a:lnTo>
                <a:lnTo>
                  <a:pt x="1655" y="663"/>
                </a:lnTo>
                <a:lnTo>
                  <a:pt x="1655" y="663"/>
                </a:lnTo>
                <a:lnTo>
                  <a:pt x="1657" y="665"/>
                </a:lnTo>
                <a:lnTo>
                  <a:pt x="1657" y="665"/>
                </a:lnTo>
                <a:lnTo>
                  <a:pt x="1657" y="665"/>
                </a:lnTo>
                <a:lnTo>
                  <a:pt x="1659" y="667"/>
                </a:lnTo>
                <a:lnTo>
                  <a:pt x="1659" y="667"/>
                </a:lnTo>
                <a:lnTo>
                  <a:pt x="1659" y="667"/>
                </a:lnTo>
                <a:lnTo>
                  <a:pt x="1657" y="667"/>
                </a:lnTo>
                <a:lnTo>
                  <a:pt x="1657" y="667"/>
                </a:lnTo>
                <a:lnTo>
                  <a:pt x="1655" y="667"/>
                </a:lnTo>
                <a:lnTo>
                  <a:pt x="1655" y="667"/>
                </a:lnTo>
                <a:lnTo>
                  <a:pt x="1655" y="669"/>
                </a:lnTo>
                <a:lnTo>
                  <a:pt x="1655" y="669"/>
                </a:lnTo>
                <a:lnTo>
                  <a:pt x="1655" y="669"/>
                </a:lnTo>
                <a:lnTo>
                  <a:pt x="1653" y="669"/>
                </a:lnTo>
                <a:lnTo>
                  <a:pt x="1653" y="669"/>
                </a:lnTo>
                <a:lnTo>
                  <a:pt x="1653" y="671"/>
                </a:lnTo>
                <a:lnTo>
                  <a:pt x="1653" y="671"/>
                </a:lnTo>
                <a:lnTo>
                  <a:pt x="1653" y="671"/>
                </a:lnTo>
                <a:lnTo>
                  <a:pt x="1651" y="671"/>
                </a:lnTo>
                <a:lnTo>
                  <a:pt x="1651" y="671"/>
                </a:lnTo>
                <a:lnTo>
                  <a:pt x="1651" y="673"/>
                </a:lnTo>
                <a:lnTo>
                  <a:pt x="1651" y="673"/>
                </a:lnTo>
                <a:lnTo>
                  <a:pt x="1653" y="675"/>
                </a:lnTo>
                <a:lnTo>
                  <a:pt x="1653" y="677"/>
                </a:lnTo>
                <a:lnTo>
                  <a:pt x="1653" y="677"/>
                </a:lnTo>
                <a:lnTo>
                  <a:pt x="1653" y="677"/>
                </a:lnTo>
                <a:lnTo>
                  <a:pt x="1651" y="679"/>
                </a:lnTo>
                <a:lnTo>
                  <a:pt x="1651" y="679"/>
                </a:lnTo>
                <a:lnTo>
                  <a:pt x="1651" y="677"/>
                </a:lnTo>
                <a:lnTo>
                  <a:pt x="1651" y="677"/>
                </a:lnTo>
                <a:lnTo>
                  <a:pt x="1651" y="675"/>
                </a:lnTo>
                <a:lnTo>
                  <a:pt x="1649" y="673"/>
                </a:lnTo>
                <a:lnTo>
                  <a:pt x="1649" y="673"/>
                </a:lnTo>
                <a:lnTo>
                  <a:pt x="1647" y="673"/>
                </a:lnTo>
                <a:lnTo>
                  <a:pt x="1647" y="673"/>
                </a:lnTo>
                <a:lnTo>
                  <a:pt x="1645" y="673"/>
                </a:lnTo>
                <a:lnTo>
                  <a:pt x="1645" y="675"/>
                </a:lnTo>
                <a:lnTo>
                  <a:pt x="1643" y="675"/>
                </a:lnTo>
                <a:lnTo>
                  <a:pt x="1643" y="677"/>
                </a:lnTo>
                <a:lnTo>
                  <a:pt x="1641" y="679"/>
                </a:lnTo>
                <a:lnTo>
                  <a:pt x="1639" y="679"/>
                </a:lnTo>
                <a:lnTo>
                  <a:pt x="1636" y="679"/>
                </a:lnTo>
                <a:lnTo>
                  <a:pt x="1634" y="682"/>
                </a:lnTo>
                <a:lnTo>
                  <a:pt x="1632" y="684"/>
                </a:lnTo>
                <a:lnTo>
                  <a:pt x="1628" y="684"/>
                </a:lnTo>
                <a:lnTo>
                  <a:pt x="1628" y="686"/>
                </a:lnTo>
                <a:lnTo>
                  <a:pt x="1628" y="686"/>
                </a:lnTo>
                <a:lnTo>
                  <a:pt x="1628" y="688"/>
                </a:lnTo>
                <a:lnTo>
                  <a:pt x="1628" y="690"/>
                </a:lnTo>
                <a:lnTo>
                  <a:pt x="1626" y="690"/>
                </a:lnTo>
                <a:lnTo>
                  <a:pt x="1628" y="688"/>
                </a:lnTo>
                <a:lnTo>
                  <a:pt x="1628" y="686"/>
                </a:lnTo>
                <a:lnTo>
                  <a:pt x="1628" y="684"/>
                </a:lnTo>
                <a:lnTo>
                  <a:pt x="1626" y="682"/>
                </a:lnTo>
                <a:lnTo>
                  <a:pt x="1626" y="682"/>
                </a:lnTo>
                <a:lnTo>
                  <a:pt x="1626" y="682"/>
                </a:lnTo>
                <a:lnTo>
                  <a:pt x="1626" y="684"/>
                </a:lnTo>
                <a:lnTo>
                  <a:pt x="1624" y="684"/>
                </a:lnTo>
                <a:lnTo>
                  <a:pt x="1622" y="686"/>
                </a:lnTo>
                <a:lnTo>
                  <a:pt x="1622" y="686"/>
                </a:lnTo>
                <a:lnTo>
                  <a:pt x="1624" y="684"/>
                </a:lnTo>
                <a:lnTo>
                  <a:pt x="1624" y="684"/>
                </a:lnTo>
                <a:lnTo>
                  <a:pt x="1624" y="682"/>
                </a:lnTo>
                <a:lnTo>
                  <a:pt x="1624" y="679"/>
                </a:lnTo>
                <a:lnTo>
                  <a:pt x="1622" y="679"/>
                </a:lnTo>
                <a:lnTo>
                  <a:pt x="1622" y="679"/>
                </a:lnTo>
                <a:lnTo>
                  <a:pt x="1620" y="682"/>
                </a:lnTo>
                <a:lnTo>
                  <a:pt x="1618" y="686"/>
                </a:lnTo>
                <a:lnTo>
                  <a:pt x="1618" y="688"/>
                </a:lnTo>
                <a:lnTo>
                  <a:pt x="1618" y="688"/>
                </a:lnTo>
                <a:lnTo>
                  <a:pt x="1615" y="688"/>
                </a:lnTo>
                <a:lnTo>
                  <a:pt x="1611" y="690"/>
                </a:lnTo>
                <a:lnTo>
                  <a:pt x="1607" y="692"/>
                </a:lnTo>
                <a:lnTo>
                  <a:pt x="1607" y="690"/>
                </a:lnTo>
                <a:lnTo>
                  <a:pt x="1609" y="690"/>
                </a:lnTo>
                <a:lnTo>
                  <a:pt x="1611" y="690"/>
                </a:lnTo>
                <a:lnTo>
                  <a:pt x="1613" y="688"/>
                </a:lnTo>
                <a:lnTo>
                  <a:pt x="1615" y="688"/>
                </a:lnTo>
                <a:lnTo>
                  <a:pt x="1618" y="686"/>
                </a:lnTo>
                <a:lnTo>
                  <a:pt x="1618" y="684"/>
                </a:lnTo>
                <a:lnTo>
                  <a:pt x="1620" y="682"/>
                </a:lnTo>
                <a:lnTo>
                  <a:pt x="1620" y="679"/>
                </a:lnTo>
                <a:lnTo>
                  <a:pt x="1620" y="677"/>
                </a:lnTo>
                <a:lnTo>
                  <a:pt x="1620" y="677"/>
                </a:lnTo>
                <a:lnTo>
                  <a:pt x="1618" y="677"/>
                </a:lnTo>
                <a:lnTo>
                  <a:pt x="1618" y="673"/>
                </a:lnTo>
                <a:lnTo>
                  <a:pt x="1618" y="673"/>
                </a:lnTo>
                <a:lnTo>
                  <a:pt x="1615" y="671"/>
                </a:lnTo>
                <a:lnTo>
                  <a:pt x="1613" y="671"/>
                </a:lnTo>
                <a:lnTo>
                  <a:pt x="1613" y="671"/>
                </a:lnTo>
                <a:lnTo>
                  <a:pt x="1613" y="671"/>
                </a:lnTo>
                <a:lnTo>
                  <a:pt x="1609" y="671"/>
                </a:lnTo>
                <a:lnTo>
                  <a:pt x="1607" y="671"/>
                </a:lnTo>
                <a:lnTo>
                  <a:pt x="1605" y="671"/>
                </a:lnTo>
                <a:lnTo>
                  <a:pt x="1605" y="671"/>
                </a:lnTo>
                <a:lnTo>
                  <a:pt x="1603" y="671"/>
                </a:lnTo>
                <a:lnTo>
                  <a:pt x="1599" y="673"/>
                </a:lnTo>
                <a:lnTo>
                  <a:pt x="1597" y="675"/>
                </a:lnTo>
                <a:lnTo>
                  <a:pt x="1595" y="675"/>
                </a:lnTo>
                <a:lnTo>
                  <a:pt x="1592" y="673"/>
                </a:lnTo>
                <a:lnTo>
                  <a:pt x="1590" y="673"/>
                </a:lnTo>
                <a:lnTo>
                  <a:pt x="1590" y="673"/>
                </a:lnTo>
                <a:lnTo>
                  <a:pt x="1595" y="671"/>
                </a:lnTo>
                <a:lnTo>
                  <a:pt x="1595" y="671"/>
                </a:lnTo>
                <a:lnTo>
                  <a:pt x="1597" y="671"/>
                </a:lnTo>
                <a:lnTo>
                  <a:pt x="1597" y="671"/>
                </a:lnTo>
                <a:lnTo>
                  <a:pt x="1597" y="669"/>
                </a:lnTo>
                <a:lnTo>
                  <a:pt x="1597" y="669"/>
                </a:lnTo>
                <a:lnTo>
                  <a:pt x="1597" y="669"/>
                </a:lnTo>
                <a:lnTo>
                  <a:pt x="1597" y="669"/>
                </a:lnTo>
                <a:lnTo>
                  <a:pt x="1599" y="671"/>
                </a:lnTo>
                <a:lnTo>
                  <a:pt x="1599" y="671"/>
                </a:lnTo>
                <a:lnTo>
                  <a:pt x="1599" y="671"/>
                </a:lnTo>
                <a:lnTo>
                  <a:pt x="1601" y="671"/>
                </a:lnTo>
                <a:lnTo>
                  <a:pt x="1601" y="669"/>
                </a:lnTo>
                <a:lnTo>
                  <a:pt x="1601" y="669"/>
                </a:lnTo>
                <a:lnTo>
                  <a:pt x="1601" y="667"/>
                </a:lnTo>
                <a:lnTo>
                  <a:pt x="1603" y="667"/>
                </a:lnTo>
                <a:lnTo>
                  <a:pt x="1603" y="667"/>
                </a:lnTo>
                <a:lnTo>
                  <a:pt x="1601" y="665"/>
                </a:lnTo>
                <a:lnTo>
                  <a:pt x="1601" y="665"/>
                </a:lnTo>
                <a:lnTo>
                  <a:pt x="1603" y="663"/>
                </a:lnTo>
                <a:lnTo>
                  <a:pt x="1603" y="663"/>
                </a:lnTo>
                <a:lnTo>
                  <a:pt x="1603" y="661"/>
                </a:lnTo>
                <a:lnTo>
                  <a:pt x="1599" y="661"/>
                </a:lnTo>
                <a:lnTo>
                  <a:pt x="1599" y="661"/>
                </a:lnTo>
                <a:lnTo>
                  <a:pt x="1599" y="658"/>
                </a:lnTo>
                <a:lnTo>
                  <a:pt x="1599" y="656"/>
                </a:lnTo>
                <a:lnTo>
                  <a:pt x="1599" y="654"/>
                </a:lnTo>
                <a:lnTo>
                  <a:pt x="1599" y="654"/>
                </a:lnTo>
                <a:lnTo>
                  <a:pt x="1599" y="652"/>
                </a:lnTo>
                <a:lnTo>
                  <a:pt x="1599" y="650"/>
                </a:lnTo>
                <a:lnTo>
                  <a:pt x="1599" y="650"/>
                </a:lnTo>
                <a:lnTo>
                  <a:pt x="1597" y="648"/>
                </a:lnTo>
                <a:lnTo>
                  <a:pt x="1597" y="648"/>
                </a:lnTo>
                <a:lnTo>
                  <a:pt x="1588" y="648"/>
                </a:lnTo>
                <a:lnTo>
                  <a:pt x="1586" y="648"/>
                </a:lnTo>
                <a:lnTo>
                  <a:pt x="1584" y="648"/>
                </a:lnTo>
                <a:lnTo>
                  <a:pt x="1584" y="646"/>
                </a:lnTo>
                <a:lnTo>
                  <a:pt x="1586" y="646"/>
                </a:lnTo>
                <a:lnTo>
                  <a:pt x="1595" y="646"/>
                </a:lnTo>
                <a:lnTo>
                  <a:pt x="1597" y="646"/>
                </a:lnTo>
                <a:lnTo>
                  <a:pt x="1599" y="646"/>
                </a:lnTo>
                <a:lnTo>
                  <a:pt x="1599" y="644"/>
                </a:lnTo>
                <a:lnTo>
                  <a:pt x="1599" y="644"/>
                </a:lnTo>
                <a:lnTo>
                  <a:pt x="1599" y="642"/>
                </a:lnTo>
                <a:lnTo>
                  <a:pt x="1599" y="642"/>
                </a:lnTo>
                <a:lnTo>
                  <a:pt x="1599" y="642"/>
                </a:lnTo>
                <a:lnTo>
                  <a:pt x="1597" y="640"/>
                </a:lnTo>
                <a:lnTo>
                  <a:pt x="1597" y="637"/>
                </a:lnTo>
                <a:lnTo>
                  <a:pt x="1597" y="637"/>
                </a:lnTo>
                <a:lnTo>
                  <a:pt x="1597" y="635"/>
                </a:lnTo>
                <a:lnTo>
                  <a:pt x="1597" y="635"/>
                </a:lnTo>
                <a:lnTo>
                  <a:pt x="1599" y="631"/>
                </a:lnTo>
                <a:lnTo>
                  <a:pt x="1601" y="631"/>
                </a:lnTo>
                <a:lnTo>
                  <a:pt x="1601" y="629"/>
                </a:lnTo>
                <a:lnTo>
                  <a:pt x="1601" y="629"/>
                </a:lnTo>
                <a:lnTo>
                  <a:pt x="1603" y="629"/>
                </a:lnTo>
                <a:lnTo>
                  <a:pt x="1603" y="627"/>
                </a:lnTo>
                <a:lnTo>
                  <a:pt x="1603" y="627"/>
                </a:lnTo>
                <a:lnTo>
                  <a:pt x="1601" y="625"/>
                </a:lnTo>
                <a:lnTo>
                  <a:pt x="1601" y="625"/>
                </a:lnTo>
                <a:lnTo>
                  <a:pt x="1601" y="625"/>
                </a:lnTo>
                <a:lnTo>
                  <a:pt x="1599" y="625"/>
                </a:lnTo>
                <a:lnTo>
                  <a:pt x="1599" y="625"/>
                </a:lnTo>
                <a:lnTo>
                  <a:pt x="1599" y="627"/>
                </a:lnTo>
                <a:lnTo>
                  <a:pt x="1599" y="627"/>
                </a:lnTo>
                <a:lnTo>
                  <a:pt x="1597" y="627"/>
                </a:lnTo>
                <a:lnTo>
                  <a:pt x="1595" y="629"/>
                </a:lnTo>
                <a:lnTo>
                  <a:pt x="1595" y="629"/>
                </a:lnTo>
                <a:lnTo>
                  <a:pt x="1592" y="627"/>
                </a:lnTo>
                <a:lnTo>
                  <a:pt x="1592" y="627"/>
                </a:lnTo>
                <a:lnTo>
                  <a:pt x="1592" y="625"/>
                </a:lnTo>
                <a:lnTo>
                  <a:pt x="1590" y="625"/>
                </a:lnTo>
                <a:lnTo>
                  <a:pt x="1590" y="625"/>
                </a:lnTo>
                <a:lnTo>
                  <a:pt x="1590" y="623"/>
                </a:lnTo>
                <a:lnTo>
                  <a:pt x="1588" y="623"/>
                </a:lnTo>
                <a:lnTo>
                  <a:pt x="1586" y="625"/>
                </a:lnTo>
                <a:lnTo>
                  <a:pt x="1584" y="625"/>
                </a:lnTo>
                <a:lnTo>
                  <a:pt x="1578" y="623"/>
                </a:lnTo>
                <a:lnTo>
                  <a:pt x="1576" y="623"/>
                </a:lnTo>
                <a:lnTo>
                  <a:pt x="1574" y="623"/>
                </a:lnTo>
                <a:lnTo>
                  <a:pt x="1574" y="621"/>
                </a:lnTo>
                <a:lnTo>
                  <a:pt x="1571" y="621"/>
                </a:lnTo>
                <a:lnTo>
                  <a:pt x="1567" y="619"/>
                </a:lnTo>
                <a:lnTo>
                  <a:pt x="1569" y="617"/>
                </a:lnTo>
                <a:lnTo>
                  <a:pt x="1569" y="617"/>
                </a:lnTo>
                <a:lnTo>
                  <a:pt x="1569" y="617"/>
                </a:lnTo>
                <a:lnTo>
                  <a:pt x="1567" y="617"/>
                </a:lnTo>
                <a:lnTo>
                  <a:pt x="1567" y="617"/>
                </a:lnTo>
                <a:lnTo>
                  <a:pt x="1567" y="614"/>
                </a:lnTo>
                <a:lnTo>
                  <a:pt x="1567" y="614"/>
                </a:lnTo>
                <a:lnTo>
                  <a:pt x="1569" y="612"/>
                </a:lnTo>
                <a:lnTo>
                  <a:pt x="1569" y="612"/>
                </a:lnTo>
                <a:lnTo>
                  <a:pt x="1569" y="612"/>
                </a:lnTo>
                <a:lnTo>
                  <a:pt x="1569" y="612"/>
                </a:lnTo>
                <a:lnTo>
                  <a:pt x="1567" y="610"/>
                </a:lnTo>
                <a:lnTo>
                  <a:pt x="1565" y="610"/>
                </a:lnTo>
                <a:lnTo>
                  <a:pt x="1565" y="610"/>
                </a:lnTo>
                <a:lnTo>
                  <a:pt x="1565" y="612"/>
                </a:lnTo>
                <a:lnTo>
                  <a:pt x="1561" y="612"/>
                </a:lnTo>
                <a:lnTo>
                  <a:pt x="1561" y="612"/>
                </a:lnTo>
                <a:lnTo>
                  <a:pt x="1563" y="610"/>
                </a:lnTo>
                <a:lnTo>
                  <a:pt x="1563" y="610"/>
                </a:lnTo>
                <a:lnTo>
                  <a:pt x="1563" y="610"/>
                </a:lnTo>
                <a:lnTo>
                  <a:pt x="1563" y="610"/>
                </a:lnTo>
                <a:lnTo>
                  <a:pt x="1563" y="608"/>
                </a:lnTo>
                <a:lnTo>
                  <a:pt x="1561" y="608"/>
                </a:lnTo>
                <a:lnTo>
                  <a:pt x="1561" y="606"/>
                </a:lnTo>
                <a:lnTo>
                  <a:pt x="1559" y="606"/>
                </a:lnTo>
                <a:lnTo>
                  <a:pt x="1557" y="604"/>
                </a:lnTo>
                <a:lnTo>
                  <a:pt x="1557" y="606"/>
                </a:lnTo>
                <a:lnTo>
                  <a:pt x="1555" y="606"/>
                </a:lnTo>
                <a:lnTo>
                  <a:pt x="1555" y="606"/>
                </a:lnTo>
                <a:lnTo>
                  <a:pt x="1553" y="606"/>
                </a:lnTo>
                <a:lnTo>
                  <a:pt x="1555" y="604"/>
                </a:lnTo>
                <a:lnTo>
                  <a:pt x="1555" y="602"/>
                </a:lnTo>
                <a:lnTo>
                  <a:pt x="1555" y="602"/>
                </a:lnTo>
                <a:lnTo>
                  <a:pt x="1555" y="602"/>
                </a:lnTo>
                <a:lnTo>
                  <a:pt x="1555" y="600"/>
                </a:lnTo>
                <a:lnTo>
                  <a:pt x="1555" y="600"/>
                </a:lnTo>
                <a:lnTo>
                  <a:pt x="1555" y="600"/>
                </a:lnTo>
                <a:lnTo>
                  <a:pt x="1553" y="600"/>
                </a:lnTo>
                <a:lnTo>
                  <a:pt x="1551" y="600"/>
                </a:lnTo>
                <a:lnTo>
                  <a:pt x="1548" y="600"/>
                </a:lnTo>
                <a:lnTo>
                  <a:pt x="1546" y="598"/>
                </a:lnTo>
                <a:lnTo>
                  <a:pt x="1546" y="596"/>
                </a:lnTo>
                <a:lnTo>
                  <a:pt x="1544" y="596"/>
                </a:lnTo>
                <a:lnTo>
                  <a:pt x="1540" y="593"/>
                </a:lnTo>
                <a:lnTo>
                  <a:pt x="1540" y="593"/>
                </a:lnTo>
                <a:lnTo>
                  <a:pt x="1540" y="593"/>
                </a:lnTo>
                <a:lnTo>
                  <a:pt x="1538" y="593"/>
                </a:lnTo>
                <a:lnTo>
                  <a:pt x="1536" y="596"/>
                </a:lnTo>
                <a:lnTo>
                  <a:pt x="1532" y="596"/>
                </a:lnTo>
                <a:lnTo>
                  <a:pt x="1530" y="598"/>
                </a:lnTo>
                <a:lnTo>
                  <a:pt x="1525" y="598"/>
                </a:lnTo>
                <a:lnTo>
                  <a:pt x="1525" y="600"/>
                </a:lnTo>
                <a:lnTo>
                  <a:pt x="1527" y="600"/>
                </a:lnTo>
                <a:lnTo>
                  <a:pt x="1527" y="600"/>
                </a:lnTo>
                <a:lnTo>
                  <a:pt x="1523" y="598"/>
                </a:lnTo>
                <a:lnTo>
                  <a:pt x="1521" y="598"/>
                </a:lnTo>
                <a:lnTo>
                  <a:pt x="1519" y="598"/>
                </a:lnTo>
                <a:lnTo>
                  <a:pt x="1517" y="596"/>
                </a:lnTo>
                <a:lnTo>
                  <a:pt x="1515" y="596"/>
                </a:lnTo>
                <a:lnTo>
                  <a:pt x="1515" y="598"/>
                </a:lnTo>
                <a:lnTo>
                  <a:pt x="1511" y="600"/>
                </a:lnTo>
                <a:lnTo>
                  <a:pt x="1509" y="600"/>
                </a:lnTo>
                <a:lnTo>
                  <a:pt x="1511" y="598"/>
                </a:lnTo>
                <a:lnTo>
                  <a:pt x="1509" y="596"/>
                </a:lnTo>
                <a:lnTo>
                  <a:pt x="1498" y="593"/>
                </a:lnTo>
                <a:lnTo>
                  <a:pt x="1494" y="591"/>
                </a:lnTo>
                <a:lnTo>
                  <a:pt x="1490" y="591"/>
                </a:lnTo>
                <a:lnTo>
                  <a:pt x="1488" y="591"/>
                </a:lnTo>
                <a:lnTo>
                  <a:pt x="1483" y="591"/>
                </a:lnTo>
                <a:lnTo>
                  <a:pt x="1479" y="593"/>
                </a:lnTo>
                <a:lnTo>
                  <a:pt x="1477" y="596"/>
                </a:lnTo>
                <a:lnTo>
                  <a:pt x="1475" y="596"/>
                </a:lnTo>
                <a:lnTo>
                  <a:pt x="1475" y="598"/>
                </a:lnTo>
                <a:lnTo>
                  <a:pt x="1475" y="598"/>
                </a:lnTo>
                <a:lnTo>
                  <a:pt x="1475" y="602"/>
                </a:lnTo>
                <a:lnTo>
                  <a:pt x="1477" y="604"/>
                </a:lnTo>
                <a:lnTo>
                  <a:pt x="1477" y="606"/>
                </a:lnTo>
                <a:lnTo>
                  <a:pt x="1479" y="608"/>
                </a:lnTo>
                <a:lnTo>
                  <a:pt x="1479" y="610"/>
                </a:lnTo>
                <a:lnTo>
                  <a:pt x="1481" y="610"/>
                </a:lnTo>
                <a:lnTo>
                  <a:pt x="1481" y="612"/>
                </a:lnTo>
                <a:lnTo>
                  <a:pt x="1486" y="612"/>
                </a:lnTo>
                <a:lnTo>
                  <a:pt x="1483" y="614"/>
                </a:lnTo>
                <a:lnTo>
                  <a:pt x="1481" y="617"/>
                </a:lnTo>
                <a:lnTo>
                  <a:pt x="1481" y="617"/>
                </a:lnTo>
                <a:lnTo>
                  <a:pt x="1481" y="621"/>
                </a:lnTo>
                <a:lnTo>
                  <a:pt x="1481" y="621"/>
                </a:lnTo>
                <a:lnTo>
                  <a:pt x="1481" y="623"/>
                </a:lnTo>
                <a:lnTo>
                  <a:pt x="1479" y="623"/>
                </a:lnTo>
                <a:lnTo>
                  <a:pt x="1479" y="625"/>
                </a:lnTo>
                <a:lnTo>
                  <a:pt x="1475" y="629"/>
                </a:lnTo>
                <a:lnTo>
                  <a:pt x="1475" y="629"/>
                </a:lnTo>
                <a:lnTo>
                  <a:pt x="1475" y="629"/>
                </a:lnTo>
                <a:lnTo>
                  <a:pt x="1477" y="629"/>
                </a:lnTo>
                <a:lnTo>
                  <a:pt x="1479" y="629"/>
                </a:lnTo>
                <a:lnTo>
                  <a:pt x="1483" y="629"/>
                </a:lnTo>
                <a:lnTo>
                  <a:pt x="1483" y="629"/>
                </a:lnTo>
                <a:lnTo>
                  <a:pt x="1483" y="629"/>
                </a:lnTo>
                <a:lnTo>
                  <a:pt x="1481" y="631"/>
                </a:lnTo>
                <a:lnTo>
                  <a:pt x="1481" y="631"/>
                </a:lnTo>
                <a:lnTo>
                  <a:pt x="1481" y="633"/>
                </a:lnTo>
                <a:lnTo>
                  <a:pt x="1481" y="635"/>
                </a:lnTo>
                <a:lnTo>
                  <a:pt x="1483" y="635"/>
                </a:lnTo>
                <a:lnTo>
                  <a:pt x="1486" y="635"/>
                </a:lnTo>
                <a:lnTo>
                  <a:pt x="1486" y="635"/>
                </a:lnTo>
                <a:lnTo>
                  <a:pt x="1483" y="635"/>
                </a:lnTo>
                <a:lnTo>
                  <a:pt x="1481" y="637"/>
                </a:lnTo>
                <a:lnTo>
                  <a:pt x="1483" y="640"/>
                </a:lnTo>
                <a:lnTo>
                  <a:pt x="1486" y="644"/>
                </a:lnTo>
                <a:lnTo>
                  <a:pt x="1486" y="644"/>
                </a:lnTo>
                <a:lnTo>
                  <a:pt x="1483" y="644"/>
                </a:lnTo>
                <a:lnTo>
                  <a:pt x="1483" y="646"/>
                </a:lnTo>
                <a:lnTo>
                  <a:pt x="1483" y="646"/>
                </a:lnTo>
                <a:lnTo>
                  <a:pt x="1488" y="646"/>
                </a:lnTo>
                <a:lnTo>
                  <a:pt x="1488" y="646"/>
                </a:lnTo>
                <a:lnTo>
                  <a:pt x="1488" y="648"/>
                </a:lnTo>
                <a:lnTo>
                  <a:pt x="1488" y="650"/>
                </a:lnTo>
                <a:lnTo>
                  <a:pt x="1488" y="650"/>
                </a:lnTo>
                <a:lnTo>
                  <a:pt x="1488" y="652"/>
                </a:lnTo>
                <a:lnTo>
                  <a:pt x="1486" y="652"/>
                </a:lnTo>
                <a:lnTo>
                  <a:pt x="1486" y="654"/>
                </a:lnTo>
                <a:lnTo>
                  <a:pt x="1486" y="654"/>
                </a:lnTo>
                <a:lnTo>
                  <a:pt x="1488" y="656"/>
                </a:lnTo>
                <a:lnTo>
                  <a:pt x="1486" y="656"/>
                </a:lnTo>
                <a:lnTo>
                  <a:pt x="1483" y="654"/>
                </a:lnTo>
                <a:lnTo>
                  <a:pt x="1481" y="654"/>
                </a:lnTo>
                <a:lnTo>
                  <a:pt x="1481" y="654"/>
                </a:lnTo>
                <a:lnTo>
                  <a:pt x="1481" y="656"/>
                </a:lnTo>
                <a:lnTo>
                  <a:pt x="1481" y="656"/>
                </a:lnTo>
                <a:lnTo>
                  <a:pt x="1479" y="658"/>
                </a:lnTo>
                <a:lnTo>
                  <a:pt x="1479" y="658"/>
                </a:lnTo>
                <a:lnTo>
                  <a:pt x="1481" y="658"/>
                </a:lnTo>
                <a:lnTo>
                  <a:pt x="1481" y="661"/>
                </a:lnTo>
                <a:lnTo>
                  <a:pt x="1479" y="663"/>
                </a:lnTo>
                <a:lnTo>
                  <a:pt x="1477" y="663"/>
                </a:lnTo>
                <a:lnTo>
                  <a:pt x="1477" y="665"/>
                </a:lnTo>
                <a:lnTo>
                  <a:pt x="1475" y="665"/>
                </a:lnTo>
                <a:lnTo>
                  <a:pt x="1475" y="667"/>
                </a:lnTo>
                <a:lnTo>
                  <a:pt x="1471" y="671"/>
                </a:lnTo>
                <a:lnTo>
                  <a:pt x="1471" y="671"/>
                </a:lnTo>
                <a:lnTo>
                  <a:pt x="1471" y="671"/>
                </a:lnTo>
                <a:lnTo>
                  <a:pt x="1471" y="673"/>
                </a:lnTo>
                <a:lnTo>
                  <a:pt x="1471" y="675"/>
                </a:lnTo>
                <a:lnTo>
                  <a:pt x="1471" y="675"/>
                </a:lnTo>
                <a:lnTo>
                  <a:pt x="1471" y="677"/>
                </a:lnTo>
                <a:lnTo>
                  <a:pt x="1473" y="677"/>
                </a:lnTo>
                <a:lnTo>
                  <a:pt x="1477" y="682"/>
                </a:lnTo>
                <a:lnTo>
                  <a:pt x="1479" y="682"/>
                </a:lnTo>
                <a:lnTo>
                  <a:pt x="1481" y="684"/>
                </a:lnTo>
                <a:lnTo>
                  <a:pt x="1483" y="684"/>
                </a:lnTo>
                <a:lnTo>
                  <a:pt x="1486" y="686"/>
                </a:lnTo>
                <a:lnTo>
                  <a:pt x="1490" y="688"/>
                </a:lnTo>
                <a:lnTo>
                  <a:pt x="1494" y="694"/>
                </a:lnTo>
                <a:lnTo>
                  <a:pt x="1494" y="696"/>
                </a:lnTo>
                <a:lnTo>
                  <a:pt x="1496" y="698"/>
                </a:lnTo>
                <a:lnTo>
                  <a:pt x="1498" y="702"/>
                </a:lnTo>
                <a:lnTo>
                  <a:pt x="1498" y="705"/>
                </a:lnTo>
                <a:lnTo>
                  <a:pt x="1498" y="707"/>
                </a:lnTo>
                <a:lnTo>
                  <a:pt x="1498" y="713"/>
                </a:lnTo>
                <a:lnTo>
                  <a:pt x="1498" y="715"/>
                </a:lnTo>
                <a:lnTo>
                  <a:pt x="1498" y="719"/>
                </a:lnTo>
                <a:lnTo>
                  <a:pt x="1498" y="723"/>
                </a:lnTo>
                <a:lnTo>
                  <a:pt x="1498" y="726"/>
                </a:lnTo>
                <a:lnTo>
                  <a:pt x="1498" y="728"/>
                </a:lnTo>
                <a:lnTo>
                  <a:pt x="1496" y="730"/>
                </a:lnTo>
                <a:lnTo>
                  <a:pt x="1494" y="732"/>
                </a:lnTo>
                <a:lnTo>
                  <a:pt x="1492" y="736"/>
                </a:lnTo>
                <a:lnTo>
                  <a:pt x="1490" y="736"/>
                </a:lnTo>
                <a:lnTo>
                  <a:pt x="1488" y="738"/>
                </a:lnTo>
                <a:lnTo>
                  <a:pt x="1481" y="742"/>
                </a:lnTo>
                <a:lnTo>
                  <a:pt x="1481" y="744"/>
                </a:lnTo>
                <a:lnTo>
                  <a:pt x="1479" y="747"/>
                </a:lnTo>
                <a:lnTo>
                  <a:pt x="1475" y="747"/>
                </a:lnTo>
                <a:lnTo>
                  <a:pt x="1473" y="749"/>
                </a:lnTo>
                <a:lnTo>
                  <a:pt x="1471" y="751"/>
                </a:lnTo>
                <a:lnTo>
                  <a:pt x="1465" y="753"/>
                </a:lnTo>
                <a:lnTo>
                  <a:pt x="1465" y="753"/>
                </a:lnTo>
                <a:lnTo>
                  <a:pt x="1454" y="757"/>
                </a:lnTo>
                <a:lnTo>
                  <a:pt x="1452" y="757"/>
                </a:lnTo>
                <a:lnTo>
                  <a:pt x="1452" y="757"/>
                </a:lnTo>
                <a:lnTo>
                  <a:pt x="1454" y="757"/>
                </a:lnTo>
                <a:lnTo>
                  <a:pt x="1454" y="757"/>
                </a:lnTo>
                <a:lnTo>
                  <a:pt x="1454" y="759"/>
                </a:lnTo>
                <a:lnTo>
                  <a:pt x="1456" y="761"/>
                </a:lnTo>
                <a:lnTo>
                  <a:pt x="1456" y="763"/>
                </a:lnTo>
                <a:lnTo>
                  <a:pt x="1456" y="763"/>
                </a:lnTo>
                <a:lnTo>
                  <a:pt x="1458" y="765"/>
                </a:lnTo>
                <a:lnTo>
                  <a:pt x="1458" y="765"/>
                </a:lnTo>
                <a:lnTo>
                  <a:pt x="1460" y="765"/>
                </a:lnTo>
                <a:lnTo>
                  <a:pt x="1460" y="767"/>
                </a:lnTo>
                <a:lnTo>
                  <a:pt x="1460" y="767"/>
                </a:lnTo>
                <a:lnTo>
                  <a:pt x="1460" y="767"/>
                </a:lnTo>
                <a:lnTo>
                  <a:pt x="1460" y="767"/>
                </a:lnTo>
                <a:lnTo>
                  <a:pt x="1463" y="770"/>
                </a:lnTo>
                <a:lnTo>
                  <a:pt x="1463" y="770"/>
                </a:lnTo>
                <a:lnTo>
                  <a:pt x="1463" y="770"/>
                </a:lnTo>
                <a:lnTo>
                  <a:pt x="1463" y="772"/>
                </a:lnTo>
                <a:lnTo>
                  <a:pt x="1463" y="772"/>
                </a:lnTo>
                <a:lnTo>
                  <a:pt x="1463" y="772"/>
                </a:lnTo>
                <a:lnTo>
                  <a:pt x="1465" y="774"/>
                </a:lnTo>
                <a:lnTo>
                  <a:pt x="1465" y="774"/>
                </a:lnTo>
                <a:lnTo>
                  <a:pt x="1463" y="774"/>
                </a:lnTo>
                <a:lnTo>
                  <a:pt x="1463" y="774"/>
                </a:lnTo>
                <a:lnTo>
                  <a:pt x="1463" y="776"/>
                </a:lnTo>
                <a:lnTo>
                  <a:pt x="1463" y="776"/>
                </a:lnTo>
                <a:lnTo>
                  <a:pt x="1463" y="776"/>
                </a:lnTo>
                <a:lnTo>
                  <a:pt x="1463" y="778"/>
                </a:lnTo>
                <a:lnTo>
                  <a:pt x="1463" y="782"/>
                </a:lnTo>
                <a:lnTo>
                  <a:pt x="1465" y="786"/>
                </a:lnTo>
                <a:lnTo>
                  <a:pt x="1465" y="788"/>
                </a:lnTo>
                <a:lnTo>
                  <a:pt x="1465" y="791"/>
                </a:lnTo>
                <a:lnTo>
                  <a:pt x="1467" y="791"/>
                </a:lnTo>
                <a:lnTo>
                  <a:pt x="1467" y="793"/>
                </a:lnTo>
                <a:lnTo>
                  <a:pt x="1467" y="793"/>
                </a:lnTo>
                <a:lnTo>
                  <a:pt x="1467" y="795"/>
                </a:lnTo>
                <a:lnTo>
                  <a:pt x="1467" y="797"/>
                </a:lnTo>
                <a:lnTo>
                  <a:pt x="1467" y="797"/>
                </a:lnTo>
                <a:lnTo>
                  <a:pt x="1469" y="799"/>
                </a:lnTo>
                <a:lnTo>
                  <a:pt x="1469" y="799"/>
                </a:lnTo>
                <a:lnTo>
                  <a:pt x="1471" y="801"/>
                </a:lnTo>
                <a:lnTo>
                  <a:pt x="1471" y="803"/>
                </a:lnTo>
                <a:lnTo>
                  <a:pt x="1471" y="803"/>
                </a:lnTo>
                <a:lnTo>
                  <a:pt x="1471" y="803"/>
                </a:lnTo>
                <a:lnTo>
                  <a:pt x="1471" y="803"/>
                </a:lnTo>
                <a:lnTo>
                  <a:pt x="1471" y="805"/>
                </a:lnTo>
                <a:lnTo>
                  <a:pt x="1469" y="805"/>
                </a:lnTo>
                <a:lnTo>
                  <a:pt x="1467" y="807"/>
                </a:lnTo>
                <a:lnTo>
                  <a:pt x="1467" y="809"/>
                </a:lnTo>
                <a:lnTo>
                  <a:pt x="1465" y="811"/>
                </a:lnTo>
                <a:lnTo>
                  <a:pt x="1465" y="811"/>
                </a:lnTo>
                <a:lnTo>
                  <a:pt x="1465" y="814"/>
                </a:lnTo>
                <a:lnTo>
                  <a:pt x="1463" y="814"/>
                </a:lnTo>
                <a:lnTo>
                  <a:pt x="1463" y="814"/>
                </a:lnTo>
                <a:lnTo>
                  <a:pt x="1467" y="818"/>
                </a:lnTo>
                <a:lnTo>
                  <a:pt x="1467" y="818"/>
                </a:lnTo>
                <a:lnTo>
                  <a:pt x="1467" y="818"/>
                </a:lnTo>
                <a:lnTo>
                  <a:pt x="1467" y="820"/>
                </a:lnTo>
                <a:lnTo>
                  <a:pt x="1465" y="820"/>
                </a:lnTo>
                <a:lnTo>
                  <a:pt x="1465" y="822"/>
                </a:lnTo>
                <a:lnTo>
                  <a:pt x="1465" y="824"/>
                </a:lnTo>
                <a:lnTo>
                  <a:pt x="1465" y="824"/>
                </a:lnTo>
                <a:lnTo>
                  <a:pt x="1463" y="820"/>
                </a:lnTo>
                <a:lnTo>
                  <a:pt x="1463" y="820"/>
                </a:lnTo>
                <a:lnTo>
                  <a:pt x="1463" y="820"/>
                </a:lnTo>
                <a:lnTo>
                  <a:pt x="1463" y="818"/>
                </a:lnTo>
                <a:lnTo>
                  <a:pt x="1460" y="818"/>
                </a:lnTo>
                <a:lnTo>
                  <a:pt x="1460" y="818"/>
                </a:lnTo>
                <a:lnTo>
                  <a:pt x="1460" y="818"/>
                </a:lnTo>
                <a:lnTo>
                  <a:pt x="1458" y="816"/>
                </a:lnTo>
                <a:lnTo>
                  <a:pt x="1458" y="816"/>
                </a:lnTo>
                <a:lnTo>
                  <a:pt x="1456" y="818"/>
                </a:lnTo>
                <a:lnTo>
                  <a:pt x="1456" y="818"/>
                </a:lnTo>
                <a:lnTo>
                  <a:pt x="1456" y="818"/>
                </a:lnTo>
                <a:lnTo>
                  <a:pt x="1454" y="820"/>
                </a:lnTo>
                <a:lnTo>
                  <a:pt x="1454" y="820"/>
                </a:lnTo>
                <a:lnTo>
                  <a:pt x="1454" y="822"/>
                </a:lnTo>
                <a:lnTo>
                  <a:pt x="1452" y="824"/>
                </a:lnTo>
                <a:lnTo>
                  <a:pt x="1452" y="824"/>
                </a:lnTo>
                <a:lnTo>
                  <a:pt x="1452" y="826"/>
                </a:lnTo>
                <a:lnTo>
                  <a:pt x="1452" y="826"/>
                </a:lnTo>
                <a:lnTo>
                  <a:pt x="1454" y="826"/>
                </a:lnTo>
                <a:lnTo>
                  <a:pt x="1456" y="830"/>
                </a:lnTo>
                <a:lnTo>
                  <a:pt x="1458" y="830"/>
                </a:lnTo>
                <a:lnTo>
                  <a:pt x="1458" y="832"/>
                </a:lnTo>
                <a:lnTo>
                  <a:pt x="1456" y="830"/>
                </a:lnTo>
                <a:lnTo>
                  <a:pt x="1454" y="828"/>
                </a:lnTo>
                <a:lnTo>
                  <a:pt x="1452" y="824"/>
                </a:lnTo>
                <a:lnTo>
                  <a:pt x="1450" y="824"/>
                </a:lnTo>
                <a:lnTo>
                  <a:pt x="1448" y="822"/>
                </a:lnTo>
                <a:lnTo>
                  <a:pt x="1446" y="822"/>
                </a:lnTo>
                <a:lnTo>
                  <a:pt x="1444" y="822"/>
                </a:lnTo>
                <a:lnTo>
                  <a:pt x="1442" y="822"/>
                </a:lnTo>
                <a:lnTo>
                  <a:pt x="1439" y="824"/>
                </a:lnTo>
                <a:lnTo>
                  <a:pt x="1437" y="826"/>
                </a:lnTo>
                <a:lnTo>
                  <a:pt x="1437" y="826"/>
                </a:lnTo>
                <a:lnTo>
                  <a:pt x="1439" y="822"/>
                </a:lnTo>
                <a:lnTo>
                  <a:pt x="1442" y="822"/>
                </a:lnTo>
                <a:lnTo>
                  <a:pt x="1442" y="820"/>
                </a:lnTo>
                <a:lnTo>
                  <a:pt x="1442" y="820"/>
                </a:lnTo>
                <a:lnTo>
                  <a:pt x="1442" y="818"/>
                </a:lnTo>
                <a:lnTo>
                  <a:pt x="1439" y="816"/>
                </a:lnTo>
                <a:lnTo>
                  <a:pt x="1439" y="814"/>
                </a:lnTo>
                <a:lnTo>
                  <a:pt x="1439" y="814"/>
                </a:lnTo>
                <a:lnTo>
                  <a:pt x="1435" y="809"/>
                </a:lnTo>
                <a:lnTo>
                  <a:pt x="1433" y="807"/>
                </a:lnTo>
                <a:lnTo>
                  <a:pt x="1431" y="807"/>
                </a:lnTo>
                <a:lnTo>
                  <a:pt x="1429" y="805"/>
                </a:lnTo>
                <a:lnTo>
                  <a:pt x="1427" y="805"/>
                </a:lnTo>
                <a:lnTo>
                  <a:pt x="1427" y="805"/>
                </a:lnTo>
                <a:lnTo>
                  <a:pt x="1425" y="805"/>
                </a:lnTo>
                <a:lnTo>
                  <a:pt x="1423" y="805"/>
                </a:lnTo>
                <a:lnTo>
                  <a:pt x="1423" y="805"/>
                </a:lnTo>
                <a:lnTo>
                  <a:pt x="1423" y="803"/>
                </a:lnTo>
                <a:lnTo>
                  <a:pt x="1425" y="803"/>
                </a:lnTo>
                <a:lnTo>
                  <a:pt x="1425" y="803"/>
                </a:lnTo>
                <a:lnTo>
                  <a:pt x="1427" y="801"/>
                </a:lnTo>
                <a:lnTo>
                  <a:pt x="1425" y="801"/>
                </a:lnTo>
                <a:lnTo>
                  <a:pt x="1423" y="799"/>
                </a:lnTo>
                <a:lnTo>
                  <a:pt x="1423" y="797"/>
                </a:lnTo>
                <a:lnTo>
                  <a:pt x="1419" y="793"/>
                </a:lnTo>
                <a:lnTo>
                  <a:pt x="1419" y="793"/>
                </a:lnTo>
                <a:lnTo>
                  <a:pt x="1416" y="791"/>
                </a:lnTo>
                <a:lnTo>
                  <a:pt x="1416" y="791"/>
                </a:lnTo>
                <a:lnTo>
                  <a:pt x="1416" y="788"/>
                </a:lnTo>
                <a:lnTo>
                  <a:pt x="1416" y="788"/>
                </a:lnTo>
                <a:lnTo>
                  <a:pt x="1416" y="786"/>
                </a:lnTo>
                <a:lnTo>
                  <a:pt x="1416" y="786"/>
                </a:lnTo>
                <a:lnTo>
                  <a:pt x="1416" y="784"/>
                </a:lnTo>
                <a:lnTo>
                  <a:pt x="1419" y="782"/>
                </a:lnTo>
                <a:lnTo>
                  <a:pt x="1416" y="780"/>
                </a:lnTo>
                <a:lnTo>
                  <a:pt x="1416" y="778"/>
                </a:lnTo>
                <a:lnTo>
                  <a:pt x="1419" y="776"/>
                </a:lnTo>
                <a:lnTo>
                  <a:pt x="1419" y="774"/>
                </a:lnTo>
                <a:lnTo>
                  <a:pt x="1416" y="772"/>
                </a:lnTo>
                <a:lnTo>
                  <a:pt x="1416" y="770"/>
                </a:lnTo>
                <a:lnTo>
                  <a:pt x="1416" y="770"/>
                </a:lnTo>
                <a:lnTo>
                  <a:pt x="1414" y="767"/>
                </a:lnTo>
                <a:lnTo>
                  <a:pt x="1414" y="765"/>
                </a:lnTo>
                <a:lnTo>
                  <a:pt x="1414" y="763"/>
                </a:lnTo>
                <a:lnTo>
                  <a:pt x="1414" y="761"/>
                </a:lnTo>
                <a:lnTo>
                  <a:pt x="1416" y="755"/>
                </a:lnTo>
                <a:lnTo>
                  <a:pt x="1416" y="753"/>
                </a:lnTo>
                <a:lnTo>
                  <a:pt x="1414" y="751"/>
                </a:lnTo>
                <a:lnTo>
                  <a:pt x="1414" y="749"/>
                </a:lnTo>
                <a:lnTo>
                  <a:pt x="1412" y="747"/>
                </a:lnTo>
                <a:lnTo>
                  <a:pt x="1410" y="747"/>
                </a:lnTo>
                <a:lnTo>
                  <a:pt x="1408" y="747"/>
                </a:lnTo>
                <a:lnTo>
                  <a:pt x="1408" y="747"/>
                </a:lnTo>
                <a:lnTo>
                  <a:pt x="1406" y="747"/>
                </a:lnTo>
                <a:lnTo>
                  <a:pt x="1406" y="747"/>
                </a:lnTo>
                <a:lnTo>
                  <a:pt x="1402" y="747"/>
                </a:lnTo>
                <a:lnTo>
                  <a:pt x="1398" y="744"/>
                </a:lnTo>
                <a:lnTo>
                  <a:pt x="1395" y="744"/>
                </a:lnTo>
                <a:lnTo>
                  <a:pt x="1391" y="744"/>
                </a:lnTo>
                <a:lnTo>
                  <a:pt x="1391" y="744"/>
                </a:lnTo>
                <a:lnTo>
                  <a:pt x="1391" y="744"/>
                </a:lnTo>
                <a:lnTo>
                  <a:pt x="1389" y="744"/>
                </a:lnTo>
                <a:lnTo>
                  <a:pt x="1387" y="744"/>
                </a:lnTo>
                <a:lnTo>
                  <a:pt x="1385" y="744"/>
                </a:lnTo>
                <a:lnTo>
                  <a:pt x="1383" y="744"/>
                </a:lnTo>
                <a:lnTo>
                  <a:pt x="1381" y="744"/>
                </a:lnTo>
                <a:lnTo>
                  <a:pt x="1377" y="744"/>
                </a:lnTo>
                <a:lnTo>
                  <a:pt x="1375" y="744"/>
                </a:lnTo>
                <a:lnTo>
                  <a:pt x="1375" y="744"/>
                </a:lnTo>
                <a:lnTo>
                  <a:pt x="1372" y="747"/>
                </a:lnTo>
                <a:lnTo>
                  <a:pt x="1370" y="749"/>
                </a:lnTo>
                <a:lnTo>
                  <a:pt x="1370" y="749"/>
                </a:lnTo>
                <a:lnTo>
                  <a:pt x="1372" y="744"/>
                </a:lnTo>
                <a:lnTo>
                  <a:pt x="1372" y="742"/>
                </a:lnTo>
                <a:lnTo>
                  <a:pt x="1372" y="742"/>
                </a:lnTo>
                <a:lnTo>
                  <a:pt x="1370" y="742"/>
                </a:lnTo>
                <a:lnTo>
                  <a:pt x="1370" y="740"/>
                </a:lnTo>
                <a:lnTo>
                  <a:pt x="1368" y="740"/>
                </a:lnTo>
                <a:lnTo>
                  <a:pt x="1366" y="738"/>
                </a:lnTo>
                <a:lnTo>
                  <a:pt x="1364" y="736"/>
                </a:lnTo>
                <a:lnTo>
                  <a:pt x="1362" y="736"/>
                </a:lnTo>
                <a:lnTo>
                  <a:pt x="1360" y="736"/>
                </a:lnTo>
                <a:lnTo>
                  <a:pt x="1356" y="734"/>
                </a:lnTo>
                <a:lnTo>
                  <a:pt x="1349" y="732"/>
                </a:lnTo>
                <a:lnTo>
                  <a:pt x="1343" y="730"/>
                </a:lnTo>
                <a:lnTo>
                  <a:pt x="1341" y="730"/>
                </a:lnTo>
                <a:lnTo>
                  <a:pt x="1339" y="730"/>
                </a:lnTo>
                <a:lnTo>
                  <a:pt x="1335" y="723"/>
                </a:lnTo>
                <a:lnTo>
                  <a:pt x="1333" y="721"/>
                </a:lnTo>
                <a:lnTo>
                  <a:pt x="1328" y="719"/>
                </a:lnTo>
                <a:lnTo>
                  <a:pt x="1326" y="717"/>
                </a:lnTo>
                <a:lnTo>
                  <a:pt x="1322" y="715"/>
                </a:lnTo>
                <a:lnTo>
                  <a:pt x="1320" y="713"/>
                </a:lnTo>
                <a:lnTo>
                  <a:pt x="1320" y="713"/>
                </a:lnTo>
                <a:lnTo>
                  <a:pt x="1316" y="713"/>
                </a:lnTo>
                <a:lnTo>
                  <a:pt x="1314" y="711"/>
                </a:lnTo>
                <a:lnTo>
                  <a:pt x="1307" y="711"/>
                </a:lnTo>
                <a:lnTo>
                  <a:pt x="1303" y="709"/>
                </a:lnTo>
                <a:lnTo>
                  <a:pt x="1299" y="707"/>
                </a:lnTo>
                <a:lnTo>
                  <a:pt x="1295" y="705"/>
                </a:lnTo>
                <a:lnTo>
                  <a:pt x="1291" y="705"/>
                </a:lnTo>
                <a:lnTo>
                  <a:pt x="1289" y="705"/>
                </a:lnTo>
                <a:lnTo>
                  <a:pt x="1274" y="709"/>
                </a:lnTo>
                <a:lnTo>
                  <a:pt x="1272" y="709"/>
                </a:lnTo>
                <a:lnTo>
                  <a:pt x="1270" y="711"/>
                </a:lnTo>
                <a:lnTo>
                  <a:pt x="1270" y="711"/>
                </a:lnTo>
                <a:lnTo>
                  <a:pt x="1270" y="709"/>
                </a:lnTo>
                <a:lnTo>
                  <a:pt x="1270" y="709"/>
                </a:lnTo>
                <a:lnTo>
                  <a:pt x="1268" y="709"/>
                </a:lnTo>
                <a:lnTo>
                  <a:pt x="1268" y="709"/>
                </a:lnTo>
                <a:lnTo>
                  <a:pt x="1266" y="711"/>
                </a:lnTo>
                <a:lnTo>
                  <a:pt x="1263" y="711"/>
                </a:lnTo>
                <a:lnTo>
                  <a:pt x="1263" y="711"/>
                </a:lnTo>
                <a:lnTo>
                  <a:pt x="1263" y="711"/>
                </a:lnTo>
                <a:lnTo>
                  <a:pt x="1263" y="711"/>
                </a:lnTo>
                <a:lnTo>
                  <a:pt x="1266" y="711"/>
                </a:lnTo>
                <a:lnTo>
                  <a:pt x="1266" y="709"/>
                </a:lnTo>
                <a:lnTo>
                  <a:pt x="1268" y="707"/>
                </a:lnTo>
                <a:lnTo>
                  <a:pt x="1268" y="705"/>
                </a:lnTo>
                <a:lnTo>
                  <a:pt x="1268" y="705"/>
                </a:lnTo>
                <a:lnTo>
                  <a:pt x="1268" y="702"/>
                </a:lnTo>
                <a:lnTo>
                  <a:pt x="1268" y="702"/>
                </a:lnTo>
                <a:lnTo>
                  <a:pt x="1268" y="700"/>
                </a:lnTo>
                <a:lnTo>
                  <a:pt x="1266" y="694"/>
                </a:lnTo>
                <a:lnTo>
                  <a:pt x="1263" y="692"/>
                </a:lnTo>
                <a:lnTo>
                  <a:pt x="1263" y="688"/>
                </a:lnTo>
                <a:lnTo>
                  <a:pt x="1261" y="684"/>
                </a:lnTo>
                <a:lnTo>
                  <a:pt x="1259" y="679"/>
                </a:lnTo>
                <a:lnTo>
                  <a:pt x="1259" y="677"/>
                </a:lnTo>
                <a:lnTo>
                  <a:pt x="1257" y="675"/>
                </a:lnTo>
                <a:lnTo>
                  <a:pt x="1257" y="673"/>
                </a:lnTo>
                <a:lnTo>
                  <a:pt x="1257" y="673"/>
                </a:lnTo>
                <a:lnTo>
                  <a:pt x="1255" y="673"/>
                </a:lnTo>
                <a:lnTo>
                  <a:pt x="1253" y="673"/>
                </a:lnTo>
                <a:lnTo>
                  <a:pt x="1249" y="673"/>
                </a:lnTo>
                <a:lnTo>
                  <a:pt x="1245" y="673"/>
                </a:lnTo>
                <a:lnTo>
                  <a:pt x="1245" y="673"/>
                </a:lnTo>
                <a:lnTo>
                  <a:pt x="1243" y="675"/>
                </a:lnTo>
                <a:lnTo>
                  <a:pt x="1243" y="682"/>
                </a:lnTo>
                <a:lnTo>
                  <a:pt x="1240" y="684"/>
                </a:lnTo>
                <a:lnTo>
                  <a:pt x="1240" y="682"/>
                </a:lnTo>
                <a:lnTo>
                  <a:pt x="1243" y="675"/>
                </a:lnTo>
                <a:lnTo>
                  <a:pt x="1243" y="673"/>
                </a:lnTo>
                <a:lnTo>
                  <a:pt x="1240" y="673"/>
                </a:lnTo>
                <a:lnTo>
                  <a:pt x="1238" y="671"/>
                </a:lnTo>
                <a:lnTo>
                  <a:pt x="1238" y="671"/>
                </a:lnTo>
                <a:lnTo>
                  <a:pt x="1236" y="671"/>
                </a:lnTo>
                <a:lnTo>
                  <a:pt x="1236" y="671"/>
                </a:lnTo>
                <a:lnTo>
                  <a:pt x="1236" y="671"/>
                </a:lnTo>
                <a:lnTo>
                  <a:pt x="1234" y="669"/>
                </a:lnTo>
                <a:lnTo>
                  <a:pt x="1234" y="667"/>
                </a:lnTo>
                <a:lnTo>
                  <a:pt x="1234" y="667"/>
                </a:lnTo>
                <a:lnTo>
                  <a:pt x="1232" y="667"/>
                </a:lnTo>
                <a:lnTo>
                  <a:pt x="1234" y="667"/>
                </a:lnTo>
                <a:lnTo>
                  <a:pt x="1234" y="665"/>
                </a:lnTo>
                <a:lnTo>
                  <a:pt x="1234" y="663"/>
                </a:lnTo>
                <a:lnTo>
                  <a:pt x="1234" y="658"/>
                </a:lnTo>
                <a:lnTo>
                  <a:pt x="1234" y="648"/>
                </a:lnTo>
                <a:lnTo>
                  <a:pt x="1234" y="644"/>
                </a:lnTo>
                <a:lnTo>
                  <a:pt x="1236" y="640"/>
                </a:lnTo>
                <a:lnTo>
                  <a:pt x="1236" y="637"/>
                </a:lnTo>
                <a:lnTo>
                  <a:pt x="1236" y="637"/>
                </a:lnTo>
                <a:lnTo>
                  <a:pt x="1236" y="637"/>
                </a:lnTo>
                <a:lnTo>
                  <a:pt x="1234" y="635"/>
                </a:lnTo>
                <a:lnTo>
                  <a:pt x="1236" y="635"/>
                </a:lnTo>
                <a:lnTo>
                  <a:pt x="1238" y="635"/>
                </a:lnTo>
                <a:lnTo>
                  <a:pt x="1238" y="633"/>
                </a:lnTo>
                <a:lnTo>
                  <a:pt x="1240" y="631"/>
                </a:lnTo>
                <a:lnTo>
                  <a:pt x="1240" y="627"/>
                </a:lnTo>
                <a:lnTo>
                  <a:pt x="1245" y="625"/>
                </a:lnTo>
                <a:lnTo>
                  <a:pt x="1245" y="623"/>
                </a:lnTo>
                <a:lnTo>
                  <a:pt x="1245" y="621"/>
                </a:lnTo>
                <a:lnTo>
                  <a:pt x="1245" y="619"/>
                </a:lnTo>
                <a:lnTo>
                  <a:pt x="1245" y="619"/>
                </a:lnTo>
                <a:lnTo>
                  <a:pt x="1245" y="619"/>
                </a:lnTo>
                <a:lnTo>
                  <a:pt x="1247" y="619"/>
                </a:lnTo>
                <a:lnTo>
                  <a:pt x="1247" y="619"/>
                </a:lnTo>
                <a:lnTo>
                  <a:pt x="1247" y="617"/>
                </a:lnTo>
                <a:lnTo>
                  <a:pt x="1247" y="617"/>
                </a:lnTo>
                <a:lnTo>
                  <a:pt x="1247" y="614"/>
                </a:lnTo>
                <a:lnTo>
                  <a:pt x="1251" y="612"/>
                </a:lnTo>
                <a:lnTo>
                  <a:pt x="1255" y="610"/>
                </a:lnTo>
                <a:lnTo>
                  <a:pt x="1255" y="608"/>
                </a:lnTo>
                <a:lnTo>
                  <a:pt x="1255" y="608"/>
                </a:lnTo>
                <a:lnTo>
                  <a:pt x="1255" y="608"/>
                </a:lnTo>
                <a:lnTo>
                  <a:pt x="1255" y="608"/>
                </a:lnTo>
                <a:lnTo>
                  <a:pt x="1253" y="606"/>
                </a:lnTo>
                <a:lnTo>
                  <a:pt x="1253" y="606"/>
                </a:lnTo>
                <a:lnTo>
                  <a:pt x="1253" y="604"/>
                </a:lnTo>
                <a:lnTo>
                  <a:pt x="1255" y="604"/>
                </a:lnTo>
                <a:lnTo>
                  <a:pt x="1255" y="604"/>
                </a:lnTo>
                <a:lnTo>
                  <a:pt x="1257" y="604"/>
                </a:lnTo>
                <a:lnTo>
                  <a:pt x="1255" y="604"/>
                </a:lnTo>
                <a:lnTo>
                  <a:pt x="1255" y="604"/>
                </a:lnTo>
                <a:lnTo>
                  <a:pt x="1255" y="602"/>
                </a:lnTo>
                <a:lnTo>
                  <a:pt x="1257" y="602"/>
                </a:lnTo>
                <a:lnTo>
                  <a:pt x="1259" y="602"/>
                </a:lnTo>
                <a:lnTo>
                  <a:pt x="1259" y="602"/>
                </a:lnTo>
                <a:lnTo>
                  <a:pt x="1259" y="602"/>
                </a:lnTo>
                <a:lnTo>
                  <a:pt x="1259" y="600"/>
                </a:lnTo>
                <a:lnTo>
                  <a:pt x="1259" y="600"/>
                </a:lnTo>
                <a:lnTo>
                  <a:pt x="1261" y="598"/>
                </a:lnTo>
                <a:lnTo>
                  <a:pt x="1261" y="598"/>
                </a:lnTo>
                <a:lnTo>
                  <a:pt x="1261" y="598"/>
                </a:lnTo>
                <a:lnTo>
                  <a:pt x="1257" y="596"/>
                </a:lnTo>
                <a:lnTo>
                  <a:pt x="1257" y="596"/>
                </a:lnTo>
                <a:lnTo>
                  <a:pt x="1257" y="596"/>
                </a:lnTo>
                <a:lnTo>
                  <a:pt x="1261" y="596"/>
                </a:lnTo>
                <a:lnTo>
                  <a:pt x="1263" y="598"/>
                </a:lnTo>
                <a:lnTo>
                  <a:pt x="1266" y="598"/>
                </a:lnTo>
                <a:lnTo>
                  <a:pt x="1266" y="600"/>
                </a:lnTo>
                <a:lnTo>
                  <a:pt x="1268" y="600"/>
                </a:lnTo>
                <a:lnTo>
                  <a:pt x="1268" y="600"/>
                </a:lnTo>
                <a:lnTo>
                  <a:pt x="1266" y="598"/>
                </a:lnTo>
                <a:lnTo>
                  <a:pt x="1266" y="596"/>
                </a:lnTo>
                <a:lnTo>
                  <a:pt x="1263" y="596"/>
                </a:lnTo>
                <a:lnTo>
                  <a:pt x="1263" y="596"/>
                </a:lnTo>
                <a:lnTo>
                  <a:pt x="1266" y="593"/>
                </a:lnTo>
                <a:lnTo>
                  <a:pt x="1266" y="593"/>
                </a:lnTo>
                <a:lnTo>
                  <a:pt x="1268" y="591"/>
                </a:lnTo>
                <a:lnTo>
                  <a:pt x="1268" y="591"/>
                </a:lnTo>
                <a:lnTo>
                  <a:pt x="1268" y="591"/>
                </a:lnTo>
                <a:lnTo>
                  <a:pt x="1270" y="591"/>
                </a:lnTo>
                <a:lnTo>
                  <a:pt x="1270" y="591"/>
                </a:lnTo>
                <a:lnTo>
                  <a:pt x="1272" y="589"/>
                </a:lnTo>
                <a:lnTo>
                  <a:pt x="1272" y="589"/>
                </a:lnTo>
                <a:lnTo>
                  <a:pt x="1274" y="591"/>
                </a:lnTo>
                <a:lnTo>
                  <a:pt x="1274" y="591"/>
                </a:lnTo>
                <a:lnTo>
                  <a:pt x="1276" y="591"/>
                </a:lnTo>
                <a:lnTo>
                  <a:pt x="1276" y="589"/>
                </a:lnTo>
                <a:lnTo>
                  <a:pt x="1276" y="589"/>
                </a:lnTo>
                <a:lnTo>
                  <a:pt x="1272" y="589"/>
                </a:lnTo>
                <a:lnTo>
                  <a:pt x="1272" y="587"/>
                </a:lnTo>
                <a:lnTo>
                  <a:pt x="1270" y="587"/>
                </a:lnTo>
                <a:lnTo>
                  <a:pt x="1270" y="587"/>
                </a:lnTo>
                <a:lnTo>
                  <a:pt x="1270" y="585"/>
                </a:lnTo>
                <a:lnTo>
                  <a:pt x="1270" y="585"/>
                </a:lnTo>
                <a:lnTo>
                  <a:pt x="1270" y="585"/>
                </a:lnTo>
                <a:lnTo>
                  <a:pt x="1272" y="585"/>
                </a:lnTo>
                <a:lnTo>
                  <a:pt x="1272" y="585"/>
                </a:lnTo>
                <a:lnTo>
                  <a:pt x="1274" y="583"/>
                </a:lnTo>
                <a:lnTo>
                  <a:pt x="1274" y="583"/>
                </a:lnTo>
                <a:lnTo>
                  <a:pt x="1276" y="585"/>
                </a:lnTo>
                <a:lnTo>
                  <a:pt x="1282" y="585"/>
                </a:lnTo>
                <a:lnTo>
                  <a:pt x="1284" y="585"/>
                </a:lnTo>
                <a:lnTo>
                  <a:pt x="1289" y="583"/>
                </a:lnTo>
                <a:lnTo>
                  <a:pt x="1289" y="583"/>
                </a:lnTo>
                <a:lnTo>
                  <a:pt x="1291" y="583"/>
                </a:lnTo>
                <a:lnTo>
                  <a:pt x="1293" y="581"/>
                </a:lnTo>
                <a:lnTo>
                  <a:pt x="1293" y="581"/>
                </a:lnTo>
                <a:lnTo>
                  <a:pt x="1293" y="579"/>
                </a:lnTo>
                <a:lnTo>
                  <a:pt x="1293" y="579"/>
                </a:lnTo>
                <a:lnTo>
                  <a:pt x="1293" y="575"/>
                </a:lnTo>
                <a:lnTo>
                  <a:pt x="1293" y="572"/>
                </a:lnTo>
                <a:lnTo>
                  <a:pt x="1291" y="570"/>
                </a:lnTo>
                <a:lnTo>
                  <a:pt x="1289" y="570"/>
                </a:lnTo>
                <a:lnTo>
                  <a:pt x="1284" y="570"/>
                </a:lnTo>
                <a:lnTo>
                  <a:pt x="1282" y="568"/>
                </a:lnTo>
                <a:lnTo>
                  <a:pt x="1280" y="566"/>
                </a:lnTo>
                <a:lnTo>
                  <a:pt x="1278" y="564"/>
                </a:lnTo>
                <a:lnTo>
                  <a:pt x="1276" y="566"/>
                </a:lnTo>
                <a:lnTo>
                  <a:pt x="1274" y="566"/>
                </a:lnTo>
                <a:lnTo>
                  <a:pt x="1270" y="568"/>
                </a:lnTo>
                <a:lnTo>
                  <a:pt x="1268" y="568"/>
                </a:lnTo>
                <a:lnTo>
                  <a:pt x="1268" y="568"/>
                </a:lnTo>
                <a:lnTo>
                  <a:pt x="1272" y="566"/>
                </a:lnTo>
                <a:lnTo>
                  <a:pt x="1272" y="566"/>
                </a:lnTo>
                <a:lnTo>
                  <a:pt x="1272" y="564"/>
                </a:lnTo>
                <a:lnTo>
                  <a:pt x="1270" y="564"/>
                </a:lnTo>
                <a:lnTo>
                  <a:pt x="1268" y="564"/>
                </a:lnTo>
                <a:lnTo>
                  <a:pt x="1257" y="560"/>
                </a:lnTo>
                <a:lnTo>
                  <a:pt x="1257" y="560"/>
                </a:lnTo>
                <a:lnTo>
                  <a:pt x="1255" y="560"/>
                </a:lnTo>
                <a:lnTo>
                  <a:pt x="1255" y="560"/>
                </a:lnTo>
                <a:lnTo>
                  <a:pt x="1255" y="560"/>
                </a:lnTo>
                <a:lnTo>
                  <a:pt x="1255" y="562"/>
                </a:lnTo>
                <a:lnTo>
                  <a:pt x="1257" y="562"/>
                </a:lnTo>
                <a:lnTo>
                  <a:pt x="1257" y="562"/>
                </a:lnTo>
                <a:lnTo>
                  <a:pt x="1255" y="562"/>
                </a:lnTo>
                <a:lnTo>
                  <a:pt x="1253" y="562"/>
                </a:lnTo>
                <a:lnTo>
                  <a:pt x="1251" y="560"/>
                </a:lnTo>
                <a:lnTo>
                  <a:pt x="1251" y="558"/>
                </a:lnTo>
                <a:lnTo>
                  <a:pt x="1251" y="558"/>
                </a:lnTo>
                <a:lnTo>
                  <a:pt x="1251" y="558"/>
                </a:lnTo>
                <a:lnTo>
                  <a:pt x="1251" y="556"/>
                </a:lnTo>
                <a:lnTo>
                  <a:pt x="1255" y="558"/>
                </a:lnTo>
                <a:lnTo>
                  <a:pt x="1261" y="560"/>
                </a:lnTo>
                <a:lnTo>
                  <a:pt x="1268" y="562"/>
                </a:lnTo>
                <a:lnTo>
                  <a:pt x="1270" y="562"/>
                </a:lnTo>
                <a:lnTo>
                  <a:pt x="1272" y="564"/>
                </a:lnTo>
                <a:lnTo>
                  <a:pt x="1274" y="564"/>
                </a:lnTo>
                <a:lnTo>
                  <a:pt x="1274" y="562"/>
                </a:lnTo>
                <a:lnTo>
                  <a:pt x="1276" y="562"/>
                </a:lnTo>
                <a:lnTo>
                  <a:pt x="1276" y="562"/>
                </a:lnTo>
                <a:lnTo>
                  <a:pt x="1276" y="562"/>
                </a:lnTo>
                <a:lnTo>
                  <a:pt x="1276" y="564"/>
                </a:lnTo>
                <a:lnTo>
                  <a:pt x="1276" y="564"/>
                </a:lnTo>
                <a:lnTo>
                  <a:pt x="1276" y="564"/>
                </a:lnTo>
                <a:lnTo>
                  <a:pt x="1280" y="564"/>
                </a:lnTo>
                <a:lnTo>
                  <a:pt x="1282" y="564"/>
                </a:lnTo>
                <a:lnTo>
                  <a:pt x="1289" y="566"/>
                </a:lnTo>
                <a:lnTo>
                  <a:pt x="1291" y="568"/>
                </a:lnTo>
                <a:lnTo>
                  <a:pt x="1293" y="568"/>
                </a:lnTo>
                <a:lnTo>
                  <a:pt x="1293" y="568"/>
                </a:lnTo>
                <a:lnTo>
                  <a:pt x="1295" y="566"/>
                </a:lnTo>
                <a:lnTo>
                  <a:pt x="1295" y="566"/>
                </a:lnTo>
                <a:lnTo>
                  <a:pt x="1297" y="566"/>
                </a:lnTo>
                <a:lnTo>
                  <a:pt x="1297" y="566"/>
                </a:lnTo>
                <a:lnTo>
                  <a:pt x="1299" y="566"/>
                </a:lnTo>
                <a:lnTo>
                  <a:pt x="1301" y="566"/>
                </a:lnTo>
                <a:lnTo>
                  <a:pt x="1301" y="566"/>
                </a:lnTo>
                <a:lnTo>
                  <a:pt x="1303" y="562"/>
                </a:lnTo>
                <a:lnTo>
                  <a:pt x="1303" y="562"/>
                </a:lnTo>
                <a:lnTo>
                  <a:pt x="1303" y="562"/>
                </a:lnTo>
                <a:lnTo>
                  <a:pt x="1301" y="558"/>
                </a:lnTo>
                <a:lnTo>
                  <a:pt x="1301" y="558"/>
                </a:lnTo>
                <a:lnTo>
                  <a:pt x="1305" y="560"/>
                </a:lnTo>
                <a:lnTo>
                  <a:pt x="1305" y="560"/>
                </a:lnTo>
                <a:lnTo>
                  <a:pt x="1305" y="558"/>
                </a:lnTo>
                <a:lnTo>
                  <a:pt x="1305" y="556"/>
                </a:lnTo>
                <a:lnTo>
                  <a:pt x="1303" y="556"/>
                </a:lnTo>
                <a:lnTo>
                  <a:pt x="1303" y="556"/>
                </a:lnTo>
                <a:lnTo>
                  <a:pt x="1303" y="556"/>
                </a:lnTo>
                <a:lnTo>
                  <a:pt x="1307" y="554"/>
                </a:lnTo>
                <a:lnTo>
                  <a:pt x="1307" y="554"/>
                </a:lnTo>
                <a:lnTo>
                  <a:pt x="1307" y="556"/>
                </a:lnTo>
                <a:lnTo>
                  <a:pt x="1307" y="556"/>
                </a:lnTo>
                <a:lnTo>
                  <a:pt x="1310" y="558"/>
                </a:lnTo>
                <a:lnTo>
                  <a:pt x="1310" y="558"/>
                </a:lnTo>
                <a:lnTo>
                  <a:pt x="1312" y="558"/>
                </a:lnTo>
                <a:lnTo>
                  <a:pt x="1312" y="558"/>
                </a:lnTo>
                <a:lnTo>
                  <a:pt x="1312" y="558"/>
                </a:lnTo>
                <a:lnTo>
                  <a:pt x="1316" y="558"/>
                </a:lnTo>
                <a:lnTo>
                  <a:pt x="1316" y="560"/>
                </a:lnTo>
                <a:lnTo>
                  <a:pt x="1316" y="558"/>
                </a:lnTo>
                <a:lnTo>
                  <a:pt x="1316" y="556"/>
                </a:lnTo>
                <a:lnTo>
                  <a:pt x="1316" y="556"/>
                </a:lnTo>
                <a:lnTo>
                  <a:pt x="1318" y="558"/>
                </a:lnTo>
                <a:lnTo>
                  <a:pt x="1318" y="558"/>
                </a:lnTo>
                <a:lnTo>
                  <a:pt x="1320" y="558"/>
                </a:lnTo>
                <a:lnTo>
                  <a:pt x="1324" y="558"/>
                </a:lnTo>
                <a:lnTo>
                  <a:pt x="1326" y="556"/>
                </a:lnTo>
                <a:lnTo>
                  <a:pt x="1331" y="554"/>
                </a:lnTo>
                <a:lnTo>
                  <a:pt x="1333" y="554"/>
                </a:lnTo>
                <a:lnTo>
                  <a:pt x="1333" y="552"/>
                </a:lnTo>
                <a:lnTo>
                  <a:pt x="1335" y="549"/>
                </a:lnTo>
                <a:lnTo>
                  <a:pt x="1343" y="539"/>
                </a:lnTo>
                <a:lnTo>
                  <a:pt x="1345" y="537"/>
                </a:lnTo>
                <a:lnTo>
                  <a:pt x="1347" y="533"/>
                </a:lnTo>
                <a:lnTo>
                  <a:pt x="1347" y="533"/>
                </a:lnTo>
                <a:lnTo>
                  <a:pt x="1347" y="531"/>
                </a:lnTo>
                <a:lnTo>
                  <a:pt x="1345" y="531"/>
                </a:lnTo>
                <a:lnTo>
                  <a:pt x="1341" y="528"/>
                </a:lnTo>
                <a:lnTo>
                  <a:pt x="1335" y="528"/>
                </a:lnTo>
                <a:lnTo>
                  <a:pt x="1331" y="528"/>
                </a:lnTo>
                <a:lnTo>
                  <a:pt x="1318" y="526"/>
                </a:lnTo>
                <a:lnTo>
                  <a:pt x="1316" y="526"/>
                </a:lnTo>
                <a:lnTo>
                  <a:pt x="1316" y="524"/>
                </a:lnTo>
                <a:lnTo>
                  <a:pt x="1310" y="520"/>
                </a:lnTo>
                <a:lnTo>
                  <a:pt x="1307" y="518"/>
                </a:lnTo>
                <a:lnTo>
                  <a:pt x="1305" y="516"/>
                </a:lnTo>
                <a:lnTo>
                  <a:pt x="1303" y="516"/>
                </a:lnTo>
                <a:lnTo>
                  <a:pt x="1301" y="516"/>
                </a:lnTo>
                <a:lnTo>
                  <a:pt x="1295" y="514"/>
                </a:lnTo>
                <a:lnTo>
                  <a:pt x="1289" y="514"/>
                </a:lnTo>
                <a:lnTo>
                  <a:pt x="1289" y="514"/>
                </a:lnTo>
                <a:lnTo>
                  <a:pt x="1289" y="514"/>
                </a:lnTo>
                <a:lnTo>
                  <a:pt x="1289" y="516"/>
                </a:lnTo>
                <a:lnTo>
                  <a:pt x="1284" y="514"/>
                </a:lnTo>
                <a:lnTo>
                  <a:pt x="1282" y="514"/>
                </a:lnTo>
                <a:lnTo>
                  <a:pt x="1284" y="512"/>
                </a:lnTo>
                <a:lnTo>
                  <a:pt x="1284" y="512"/>
                </a:lnTo>
                <a:lnTo>
                  <a:pt x="1289" y="512"/>
                </a:lnTo>
                <a:lnTo>
                  <a:pt x="1293" y="512"/>
                </a:lnTo>
                <a:lnTo>
                  <a:pt x="1295" y="514"/>
                </a:lnTo>
                <a:lnTo>
                  <a:pt x="1297" y="514"/>
                </a:lnTo>
                <a:lnTo>
                  <a:pt x="1299" y="514"/>
                </a:lnTo>
                <a:lnTo>
                  <a:pt x="1301" y="514"/>
                </a:lnTo>
                <a:lnTo>
                  <a:pt x="1303" y="514"/>
                </a:lnTo>
                <a:lnTo>
                  <a:pt x="1305" y="514"/>
                </a:lnTo>
                <a:lnTo>
                  <a:pt x="1305" y="514"/>
                </a:lnTo>
                <a:lnTo>
                  <a:pt x="1305" y="514"/>
                </a:lnTo>
                <a:lnTo>
                  <a:pt x="1305" y="514"/>
                </a:lnTo>
                <a:lnTo>
                  <a:pt x="1307" y="514"/>
                </a:lnTo>
                <a:lnTo>
                  <a:pt x="1310" y="514"/>
                </a:lnTo>
                <a:lnTo>
                  <a:pt x="1312" y="516"/>
                </a:lnTo>
                <a:lnTo>
                  <a:pt x="1318" y="518"/>
                </a:lnTo>
                <a:lnTo>
                  <a:pt x="1320" y="518"/>
                </a:lnTo>
                <a:lnTo>
                  <a:pt x="1322" y="518"/>
                </a:lnTo>
                <a:lnTo>
                  <a:pt x="1322" y="520"/>
                </a:lnTo>
                <a:lnTo>
                  <a:pt x="1322" y="520"/>
                </a:lnTo>
                <a:lnTo>
                  <a:pt x="1324" y="522"/>
                </a:lnTo>
                <a:lnTo>
                  <a:pt x="1326" y="522"/>
                </a:lnTo>
                <a:lnTo>
                  <a:pt x="1331" y="526"/>
                </a:lnTo>
                <a:lnTo>
                  <a:pt x="1333" y="526"/>
                </a:lnTo>
                <a:lnTo>
                  <a:pt x="1337" y="526"/>
                </a:lnTo>
                <a:lnTo>
                  <a:pt x="1341" y="526"/>
                </a:lnTo>
                <a:lnTo>
                  <a:pt x="1343" y="526"/>
                </a:lnTo>
                <a:lnTo>
                  <a:pt x="1345" y="526"/>
                </a:lnTo>
                <a:lnTo>
                  <a:pt x="1345" y="524"/>
                </a:lnTo>
                <a:lnTo>
                  <a:pt x="1347" y="522"/>
                </a:lnTo>
                <a:lnTo>
                  <a:pt x="1351" y="520"/>
                </a:lnTo>
                <a:lnTo>
                  <a:pt x="1362" y="512"/>
                </a:lnTo>
                <a:lnTo>
                  <a:pt x="1362" y="510"/>
                </a:lnTo>
                <a:lnTo>
                  <a:pt x="1362" y="510"/>
                </a:lnTo>
                <a:lnTo>
                  <a:pt x="1362" y="508"/>
                </a:lnTo>
                <a:lnTo>
                  <a:pt x="1362" y="508"/>
                </a:lnTo>
                <a:lnTo>
                  <a:pt x="1360" y="505"/>
                </a:lnTo>
                <a:lnTo>
                  <a:pt x="1358" y="505"/>
                </a:lnTo>
                <a:lnTo>
                  <a:pt x="1354" y="503"/>
                </a:lnTo>
                <a:lnTo>
                  <a:pt x="1351" y="503"/>
                </a:lnTo>
                <a:lnTo>
                  <a:pt x="1351" y="501"/>
                </a:lnTo>
                <a:lnTo>
                  <a:pt x="1351" y="501"/>
                </a:lnTo>
                <a:lnTo>
                  <a:pt x="1351" y="501"/>
                </a:lnTo>
                <a:lnTo>
                  <a:pt x="1351" y="501"/>
                </a:lnTo>
                <a:lnTo>
                  <a:pt x="1351" y="499"/>
                </a:lnTo>
                <a:lnTo>
                  <a:pt x="1351" y="499"/>
                </a:lnTo>
                <a:lnTo>
                  <a:pt x="1354" y="499"/>
                </a:lnTo>
                <a:lnTo>
                  <a:pt x="1360" y="499"/>
                </a:lnTo>
                <a:lnTo>
                  <a:pt x="1364" y="499"/>
                </a:lnTo>
                <a:lnTo>
                  <a:pt x="1368" y="497"/>
                </a:lnTo>
                <a:lnTo>
                  <a:pt x="1370" y="499"/>
                </a:lnTo>
                <a:lnTo>
                  <a:pt x="1372" y="501"/>
                </a:lnTo>
                <a:lnTo>
                  <a:pt x="1375" y="503"/>
                </a:lnTo>
                <a:lnTo>
                  <a:pt x="1375" y="503"/>
                </a:lnTo>
                <a:lnTo>
                  <a:pt x="1377" y="505"/>
                </a:lnTo>
                <a:lnTo>
                  <a:pt x="1381" y="508"/>
                </a:lnTo>
                <a:lnTo>
                  <a:pt x="1383" y="508"/>
                </a:lnTo>
                <a:lnTo>
                  <a:pt x="1385" y="508"/>
                </a:lnTo>
                <a:lnTo>
                  <a:pt x="1385" y="505"/>
                </a:lnTo>
                <a:lnTo>
                  <a:pt x="1387" y="505"/>
                </a:lnTo>
                <a:lnTo>
                  <a:pt x="1387" y="505"/>
                </a:lnTo>
                <a:lnTo>
                  <a:pt x="1391" y="505"/>
                </a:lnTo>
                <a:lnTo>
                  <a:pt x="1391" y="508"/>
                </a:lnTo>
                <a:lnTo>
                  <a:pt x="1393" y="508"/>
                </a:lnTo>
                <a:lnTo>
                  <a:pt x="1393" y="505"/>
                </a:lnTo>
                <a:lnTo>
                  <a:pt x="1393" y="505"/>
                </a:lnTo>
                <a:lnTo>
                  <a:pt x="1391" y="501"/>
                </a:lnTo>
                <a:lnTo>
                  <a:pt x="1389" y="499"/>
                </a:lnTo>
                <a:lnTo>
                  <a:pt x="1389" y="497"/>
                </a:lnTo>
                <a:lnTo>
                  <a:pt x="1387" y="497"/>
                </a:lnTo>
                <a:lnTo>
                  <a:pt x="1387" y="495"/>
                </a:lnTo>
                <a:lnTo>
                  <a:pt x="1387" y="495"/>
                </a:lnTo>
                <a:lnTo>
                  <a:pt x="1383" y="491"/>
                </a:lnTo>
                <a:lnTo>
                  <a:pt x="1383" y="491"/>
                </a:lnTo>
                <a:lnTo>
                  <a:pt x="1381" y="491"/>
                </a:lnTo>
                <a:lnTo>
                  <a:pt x="1381" y="489"/>
                </a:lnTo>
                <a:lnTo>
                  <a:pt x="1379" y="489"/>
                </a:lnTo>
                <a:lnTo>
                  <a:pt x="1379" y="489"/>
                </a:lnTo>
                <a:lnTo>
                  <a:pt x="1377" y="491"/>
                </a:lnTo>
                <a:lnTo>
                  <a:pt x="1377" y="491"/>
                </a:lnTo>
                <a:lnTo>
                  <a:pt x="1375" y="491"/>
                </a:lnTo>
                <a:lnTo>
                  <a:pt x="1375" y="491"/>
                </a:lnTo>
                <a:lnTo>
                  <a:pt x="1377" y="489"/>
                </a:lnTo>
                <a:lnTo>
                  <a:pt x="1379" y="487"/>
                </a:lnTo>
                <a:lnTo>
                  <a:pt x="1381" y="487"/>
                </a:lnTo>
                <a:lnTo>
                  <a:pt x="1383" y="489"/>
                </a:lnTo>
                <a:lnTo>
                  <a:pt x="1383" y="489"/>
                </a:lnTo>
                <a:lnTo>
                  <a:pt x="1385" y="489"/>
                </a:lnTo>
                <a:lnTo>
                  <a:pt x="1387" y="491"/>
                </a:lnTo>
                <a:lnTo>
                  <a:pt x="1387" y="491"/>
                </a:lnTo>
                <a:lnTo>
                  <a:pt x="1385" y="493"/>
                </a:lnTo>
                <a:lnTo>
                  <a:pt x="1385" y="493"/>
                </a:lnTo>
                <a:lnTo>
                  <a:pt x="1387" y="493"/>
                </a:lnTo>
                <a:lnTo>
                  <a:pt x="1387" y="495"/>
                </a:lnTo>
                <a:lnTo>
                  <a:pt x="1389" y="495"/>
                </a:lnTo>
                <a:lnTo>
                  <a:pt x="1389" y="495"/>
                </a:lnTo>
                <a:lnTo>
                  <a:pt x="1391" y="495"/>
                </a:lnTo>
                <a:lnTo>
                  <a:pt x="1391" y="495"/>
                </a:lnTo>
                <a:lnTo>
                  <a:pt x="1395" y="499"/>
                </a:lnTo>
                <a:lnTo>
                  <a:pt x="1395" y="499"/>
                </a:lnTo>
                <a:lnTo>
                  <a:pt x="1395" y="501"/>
                </a:lnTo>
                <a:lnTo>
                  <a:pt x="1398" y="503"/>
                </a:lnTo>
                <a:lnTo>
                  <a:pt x="1398" y="503"/>
                </a:lnTo>
                <a:lnTo>
                  <a:pt x="1400" y="503"/>
                </a:lnTo>
                <a:lnTo>
                  <a:pt x="1402" y="501"/>
                </a:lnTo>
                <a:lnTo>
                  <a:pt x="1402" y="501"/>
                </a:lnTo>
                <a:lnTo>
                  <a:pt x="1406" y="499"/>
                </a:lnTo>
                <a:lnTo>
                  <a:pt x="1410" y="497"/>
                </a:lnTo>
                <a:lnTo>
                  <a:pt x="1412" y="497"/>
                </a:lnTo>
                <a:lnTo>
                  <a:pt x="1414" y="495"/>
                </a:lnTo>
                <a:lnTo>
                  <a:pt x="1416" y="495"/>
                </a:lnTo>
                <a:lnTo>
                  <a:pt x="1416" y="493"/>
                </a:lnTo>
                <a:lnTo>
                  <a:pt x="1419" y="493"/>
                </a:lnTo>
                <a:lnTo>
                  <a:pt x="1421" y="489"/>
                </a:lnTo>
                <a:lnTo>
                  <a:pt x="1421" y="489"/>
                </a:lnTo>
                <a:lnTo>
                  <a:pt x="1421" y="489"/>
                </a:lnTo>
                <a:lnTo>
                  <a:pt x="1425" y="489"/>
                </a:lnTo>
                <a:lnTo>
                  <a:pt x="1425" y="487"/>
                </a:lnTo>
                <a:lnTo>
                  <a:pt x="1427" y="487"/>
                </a:lnTo>
                <a:lnTo>
                  <a:pt x="1427" y="484"/>
                </a:lnTo>
                <a:lnTo>
                  <a:pt x="1429" y="482"/>
                </a:lnTo>
                <a:lnTo>
                  <a:pt x="1429" y="478"/>
                </a:lnTo>
                <a:lnTo>
                  <a:pt x="1431" y="476"/>
                </a:lnTo>
                <a:lnTo>
                  <a:pt x="1429" y="476"/>
                </a:lnTo>
                <a:lnTo>
                  <a:pt x="1429" y="474"/>
                </a:lnTo>
                <a:lnTo>
                  <a:pt x="1427" y="472"/>
                </a:lnTo>
                <a:lnTo>
                  <a:pt x="1425" y="470"/>
                </a:lnTo>
                <a:lnTo>
                  <a:pt x="1421" y="468"/>
                </a:lnTo>
                <a:lnTo>
                  <a:pt x="1421" y="466"/>
                </a:lnTo>
                <a:lnTo>
                  <a:pt x="1419" y="466"/>
                </a:lnTo>
                <a:lnTo>
                  <a:pt x="1419" y="463"/>
                </a:lnTo>
                <a:lnTo>
                  <a:pt x="1419" y="463"/>
                </a:lnTo>
                <a:lnTo>
                  <a:pt x="1419" y="461"/>
                </a:lnTo>
                <a:lnTo>
                  <a:pt x="1419" y="459"/>
                </a:lnTo>
                <a:lnTo>
                  <a:pt x="1421" y="459"/>
                </a:lnTo>
                <a:lnTo>
                  <a:pt x="1419" y="459"/>
                </a:lnTo>
                <a:lnTo>
                  <a:pt x="1419" y="459"/>
                </a:lnTo>
                <a:lnTo>
                  <a:pt x="1419" y="459"/>
                </a:lnTo>
                <a:lnTo>
                  <a:pt x="1416" y="459"/>
                </a:lnTo>
                <a:lnTo>
                  <a:pt x="1416" y="459"/>
                </a:lnTo>
                <a:lnTo>
                  <a:pt x="1414" y="455"/>
                </a:lnTo>
                <a:lnTo>
                  <a:pt x="1414" y="455"/>
                </a:lnTo>
                <a:lnTo>
                  <a:pt x="1414" y="455"/>
                </a:lnTo>
                <a:lnTo>
                  <a:pt x="1414" y="455"/>
                </a:lnTo>
                <a:lnTo>
                  <a:pt x="1414" y="455"/>
                </a:lnTo>
                <a:lnTo>
                  <a:pt x="1412" y="453"/>
                </a:lnTo>
                <a:lnTo>
                  <a:pt x="1412" y="453"/>
                </a:lnTo>
                <a:lnTo>
                  <a:pt x="1412" y="451"/>
                </a:lnTo>
                <a:lnTo>
                  <a:pt x="1412" y="451"/>
                </a:lnTo>
                <a:lnTo>
                  <a:pt x="1414" y="451"/>
                </a:lnTo>
                <a:lnTo>
                  <a:pt x="1416" y="451"/>
                </a:lnTo>
                <a:lnTo>
                  <a:pt x="1419" y="451"/>
                </a:lnTo>
                <a:lnTo>
                  <a:pt x="1421" y="451"/>
                </a:lnTo>
                <a:lnTo>
                  <a:pt x="1421" y="451"/>
                </a:lnTo>
                <a:lnTo>
                  <a:pt x="1423" y="451"/>
                </a:lnTo>
                <a:lnTo>
                  <a:pt x="1425" y="451"/>
                </a:lnTo>
                <a:lnTo>
                  <a:pt x="1427" y="449"/>
                </a:lnTo>
                <a:lnTo>
                  <a:pt x="1431" y="447"/>
                </a:lnTo>
                <a:lnTo>
                  <a:pt x="1431" y="447"/>
                </a:lnTo>
                <a:lnTo>
                  <a:pt x="1431" y="445"/>
                </a:lnTo>
                <a:lnTo>
                  <a:pt x="1431" y="445"/>
                </a:lnTo>
                <a:lnTo>
                  <a:pt x="1429" y="443"/>
                </a:lnTo>
                <a:lnTo>
                  <a:pt x="1429" y="443"/>
                </a:lnTo>
                <a:lnTo>
                  <a:pt x="1427" y="443"/>
                </a:lnTo>
                <a:lnTo>
                  <a:pt x="1425" y="440"/>
                </a:lnTo>
                <a:lnTo>
                  <a:pt x="1421" y="440"/>
                </a:lnTo>
                <a:lnTo>
                  <a:pt x="1421" y="440"/>
                </a:lnTo>
                <a:lnTo>
                  <a:pt x="1423" y="438"/>
                </a:lnTo>
                <a:lnTo>
                  <a:pt x="1425" y="438"/>
                </a:lnTo>
                <a:lnTo>
                  <a:pt x="1429" y="436"/>
                </a:lnTo>
                <a:lnTo>
                  <a:pt x="1429" y="434"/>
                </a:lnTo>
                <a:lnTo>
                  <a:pt x="1429" y="434"/>
                </a:lnTo>
                <a:lnTo>
                  <a:pt x="1429" y="434"/>
                </a:lnTo>
                <a:lnTo>
                  <a:pt x="1423" y="432"/>
                </a:lnTo>
                <a:lnTo>
                  <a:pt x="1421" y="432"/>
                </a:lnTo>
                <a:lnTo>
                  <a:pt x="1419" y="432"/>
                </a:lnTo>
                <a:lnTo>
                  <a:pt x="1416" y="432"/>
                </a:lnTo>
                <a:lnTo>
                  <a:pt x="1416" y="432"/>
                </a:lnTo>
                <a:lnTo>
                  <a:pt x="1416" y="430"/>
                </a:lnTo>
                <a:lnTo>
                  <a:pt x="1416" y="430"/>
                </a:lnTo>
                <a:lnTo>
                  <a:pt x="1414" y="428"/>
                </a:lnTo>
                <a:lnTo>
                  <a:pt x="1410" y="426"/>
                </a:lnTo>
                <a:lnTo>
                  <a:pt x="1408" y="426"/>
                </a:lnTo>
                <a:lnTo>
                  <a:pt x="1410" y="426"/>
                </a:lnTo>
                <a:lnTo>
                  <a:pt x="1412" y="426"/>
                </a:lnTo>
                <a:lnTo>
                  <a:pt x="1414" y="424"/>
                </a:lnTo>
                <a:lnTo>
                  <a:pt x="1414" y="422"/>
                </a:lnTo>
                <a:lnTo>
                  <a:pt x="1410" y="422"/>
                </a:lnTo>
                <a:lnTo>
                  <a:pt x="1408" y="422"/>
                </a:lnTo>
                <a:lnTo>
                  <a:pt x="1406" y="422"/>
                </a:lnTo>
                <a:lnTo>
                  <a:pt x="1398" y="419"/>
                </a:lnTo>
                <a:lnTo>
                  <a:pt x="1395" y="422"/>
                </a:lnTo>
                <a:lnTo>
                  <a:pt x="1391" y="419"/>
                </a:lnTo>
                <a:lnTo>
                  <a:pt x="1387" y="417"/>
                </a:lnTo>
                <a:lnTo>
                  <a:pt x="1387" y="417"/>
                </a:lnTo>
                <a:lnTo>
                  <a:pt x="1381" y="417"/>
                </a:lnTo>
                <a:lnTo>
                  <a:pt x="1379" y="417"/>
                </a:lnTo>
                <a:lnTo>
                  <a:pt x="1377" y="417"/>
                </a:lnTo>
                <a:lnTo>
                  <a:pt x="1375" y="417"/>
                </a:lnTo>
                <a:lnTo>
                  <a:pt x="1372" y="417"/>
                </a:lnTo>
                <a:lnTo>
                  <a:pt x="1370" y="417"/>
                </a:lnTo>
                <a:lnTo>
                  <a:pt x="1368" y="417"/>
                </a:lnTo>
                <a:lnTo>
                  <a:pt x="1368" y="417"/>
                </a:lnTo>
                <a:lnTo>
                  <a:pt x="1368" y="417"/>
                </a:lnTo>
                <a:lnTo>
                  <a:pt x="1370" y="419"/>
                </a:lnTo>
                <a:lnTo>
                  <a:pt x="1370" y="419"/>
                </a:lnTo>
                <a:lnTo>
                  <a:pt x="1368" y="422"/>
                </a:lnTo>
                <a:lnTo>
                  <a:pt x="1370" y="424"/>
                </a:lnTo>
                <a:lnTo>
                  <a:pt x="1370" y="424"/>
                </a:lnTo>
                <a:lnTo>
                  <a:pt x="1370" y="424"/>
                </a:lnTo>
                <a:lnTo>
                  <a:pt x="1370" y="426"/>
                </a:lnTo>
                <a:lnTo>
                  <a:pt x="1370" y="426"/>
                </a:lnTo>
                <a:lnTo>
                  <a:pt x="1370" y="428"/>
                </a:lnTo>
                <a:lnTo>
                  <a:pt x="1370" y="428"/>
                </a:lnTo>
                <a:lnTo>
                  <a:pt x="1370" y="428"/>
                </a:lnTo>
                <a:lnTo>
                  <a:pt x="1370" y="430"/>
                </a:lnTo>
                <a:lnTo>
                  <a:pt x="1370" y="430"/>
                </a:lnTo>
                <a:lnTo>
                  <a:pt x="1370" y="432"/>
                </a:lnTo>
                <a:lnTo>
                  <a:pt x="1372" y="434"/>
                </a:lnTo>
                <a:lnTo>
                  <a:pt x="1372" y="434"/>
                </a:lnTo>
                <a:lnTo>
                  <a:pt x="1375" y="434"/>
                </a:lnTo>
                <a:lnTo>
                  <a:pt x="1379" y="436"/>
                </a:lnTo>
                <a:lnTo>
                  <a:pt x="1379" y="436"/>
                </a:lnTo>
                <a:lnTo>
                  <a:pt x="1379" y="438"/>
                </a:lnTo>
                <a:lnTo>
                  <a:pt x="1379" y="438"/>
                </a:lnTo>
                <a:lnTo>
                  <a:pt x="1377" y="438"/>
                </a:lnTo>
                <a:lnTo>
                  <a:pt x="1377" y="440"/>
                </a:lnTo>
                <a:lnTo>
                  <a:pt x="1375" y="440"/>
                </a:lnTo>
                <a:lnTo>
                  <a:pt x="1375" y="443"/>
                </a:lnTo>
                <a:lnTo>
                  <a:pt x="1375" y="443"/>
                </a:lnTo>
                <a:lnTo>
                  <a:pt x="1379" y="443"/>
                </a:lnTo>
                <a:lnTo>
                  <a:pt x="1379" y="445"/>
                </a:lnTo>
                <a:lnTo>
                  <a:pt x="1372" y="445"/>
                </a:lnTo>
                <a:lnTo>
                  <a:pt x="1372" y="445"/>
                </a:lnTo>
                <a:lnTo>
                  <a:pt x="1370" y="445"/>
                </a:lnTo>
                <a:lnTo>
                  <a:pt x="1368" y="445"/>
                </a:lnTo>
                <a:lnTo>
                  <a:pt x="1368" y="445"/>
                </a:lnTo>
                <a:lnTo>
                  <a:pt x="1368" y="445"/>
                </a:lnTo>
                <a:lnTo>
                  <a:pt x="1366" y="447"/>
                </a:lnTo>
                <a:lnTo>
                  <a:pt x="1366" y="447"/>
                </a:lnTo>
                <a:lnTo>
                  <a:pt x="1366" y="447"/>
                </a:lnTo>
                <a:lnTo>
                  <a:pt x="1366" y="449"/>
                </a:lnTo>
                <a:lnTo>
                  <a:pt x="1366" y="451"/>
                </a:lnTo>
                <a:lnTo>
                  <a:pt x="1366" y="453"/>
                </a:lnTo>
                <a:lnTo>
                  <a:pt x="1364" y="455"/>
                </a:lnTo>
                <a:lnTo>
                  <a:pt x="1362" y="461"/>
                </a:lnTo>
                <a:lnTo>
                  <a:pt x="1362" y="461"/>
                </a:lnTo>
                <a:lnTo>
                  <a:pt x="1356" y="468"/>
                </a:lnTo>
                <a:lnTo>
                  <a:pt x="1356" y="468"/>
                </a:lnTo>
                <a:lnTo>
                  <a:pt x="1356" y="470"/>
                </a:lnTo>
                <a:lnTo>
                  <a:pt x="1354" y="472"/>
                </a:lnTo>
                <a:lnTo>
                  <a:pt x="1354" y="476"/>
                </a:lnTo>
                <a:lnTo>
                  <a:pt x="1354" y="476"/>
                </a:lnTo>
                <a:lnTo>
                  <a:pt x="1354" y="476"/>
                </a:lnTo>
                <a:lnTo>
                  <a:pt x="1351" y="478"/>
                </a:lnTo>
                <a:lnTo>
                  <a:pt x="1351" y="478"/>
                </a:lnTo>
                <a:lnTo>
                  <a:pt x="1349" y="478"/>
                </a:lnTo>
                <a:lnTo>
                  <a:pt x="1349" y="478"/>
                </a:lnTo>
                <a:lnTo>
                  <a:pt x="1345" y="480"/>
                </a:lnTo>
                <a:lnTo>
                  <a:pt x="1343" y="482"/>
                </a:lnTo>
                <a:lnTo>
                  <a:pt x="1343" y="484"/>
                </a:lnTo>
                <a:lnTo>
                  <a:pt x="1343" y="482"/>
                </a:lnTo>
                <a:lnTo>
                  <a:pt x="1341" y="482"/>
                </a:lnTo>
                <a:lnTo>
                  <a:pt x="1341" y="482"/>
                </a:lnTo>
                <a:lnTo>
                  <a:pt x="1341" y="480"/>
                </a:lnTo>
                <a:lnTo>
                  <a:pt x="1341" y="478"/>
                </a:lnTo>
                <a:lnTo>
                  <a:pt x="1333" y="472"/>
                </a:lnTo>
                <a:lnTo>
                  <a:pt x="1331" y="470"/>
                </a:lnTo>
                <a:lnTo>
                  <a:pt x="1328" y="463"/>
                </a:lnTo>
                <a:lnTo>
                  <a:pt x="1328" y="463"/>
                </a:lnTo>
                <a:lnTo>
                  <a:pt x="1328" y="459"/>
                </a:lnTo>
                <a:lnTo>
                  <a:pt x="1328" y="457"/>
                </a:lnTo>
                <a:lnTo>
                  <a:pt x="1328" y="455"/>
                </a:lnTo>
                <a:lnTo>
                  <a:pt x="1328" y="455"/>
                </a:lnTo>
                <a:lnTo>
                  <a:pt x="1331" y="455"/>
                </a:lnTo>
                <a:lnTo>
                  <a:pt x="1331" y="457"/>
                </a:lnTo>
                <a:lnTo>
                  <a:pt x="1331" y="457"/>
                </a:lnTo>
                <a:lnTo>
                  <a:pt x="1333" y="457"/>
                </a:lnTo>
                <a:lnTo>
                  <a:pt x="1335" y="457"/>
                </a:lnTo>
                <a:lnTo>
                  <a:pt x="1335" y="457"/>
                </a:lnTo>
                <a:lnTo>
                  <a:pt x="1335" y="455"/>
                </a:lnTo>
                <a:lnTo>
                  <a:pt x="1335" y="455"/>
                </a:lnTo>
                <a:lnTo>
                  <a:pt x="1335" y="453"/>
                </a:lnTo>
                <a:lnTo>
                  <a:pt x="1335" y="453"/>
                </a:lnTo>
                <a:lnTo>
                  <a:pt x="1335" y="451"/>
                </a:lnTo>
                <a:lnTo>
                  <a:pt x="1335" y="449"/>
                </a:lnTo>
                <a:lnTo>
                  <a:pt x="1333" y="445"/>
                </a:lnTo>
                <a:lnTo>
                  <a:pt x="1333" y="443"/>
                </a:lnTo>
                <a:lnTo>
                  <a:pt x="1331" y="440"/>
                </a:lnTo>
                <a:lnTo>
                  <a:pt x="1328" y="440"/>
                </a:lnTo>
                <a:lnTo>
                  <a:pt x="1324" y="436"/>
                </a:lnTo>
                <a:lnTo>
                  <a:pt x="1320" y="434"/>
                </a:lnTo>
                <a:lnTo>
                  <a:pt x="1320" y="432"/>
                </a:lnTo>
                <a:lnTo>
                  <a:pt x="1318" y="432"/>
                </a:lnTo>
                <a:lnTo>
                  <a:pt x="1316" y="432"/>
                </a:lnTo>
                <a:lnTo>
                  <a:pt x="1314" y="432"/>
                </a:lnTo>
                <a:lnTo>
                  <a:pt x="1314" y="432"/>
                </a:lnTo>
                <a:lnTo>
                  <a:pt x="1310" y="436"/>
                </a:lnTo>
                <a:lnTo>
                  <a:pt x="1310" y="438"/>
                </a:lnTo>
                <a:lnTo>
                  <a:pt x="1307" y="440"/>
                </a:lnTo>
                <a:lnTo>
                  <a:pt x="1307" y="443"/>
                </a:lnTo>
                <a:lnTo>
                  <a:pt x="1307" y="445"/>
                </a:lnTo>
                <a:lnTo>
                  <a:pt x="1305" y="447"/>
                </a:lnTo>
                <a:lnTo>
                  <a:pt x="1305" y="449"/>
                </a:lnTo>
                <a:lnTo>
                  <a:pt x="1305" y="451"/>
                </a:lnTo>
                <a:lnTo>
                  <a:pt x="1305" y="451"/>
                </a:lnTo>
                <a:lnTo>
                  <a:pt x="1303" y="453"/>
                </a:lnTo>
                <a:lnTo>
                  <a:pt x="1301" y="455"/>
                </a:lnTo>
                <a:lnTo>
                  <a:pt x="1301" y="455"/>
                </a:lnTo>
                <a:lnTo>
                  <a:pt x="1301" y="457"/>
                </a:lnTo>
                <a:lnTo>
                  <a:pt x="1301" y="457"/>
                </a:lnTo>
                <a:lnTo>
                  <a:pt x="1301" y="457"/>
                </a:lnTo>
                <a:lnTo>
                  <a:pt x="1299" y="455"/>
                </a:lnTo>
                <a:lnTo>
                  <a:pt x="1299" y="455"/>
                </a:lnTo>
                <a:lnTo>
                  <a:pt x="1299" y="455"/>
                </a:lnTo>
                <a:lnTo>
                  <a:pt x="1297" y="453"/>
                </a:lnTo>
                <a:lnTo>
                  <a:pt x="1297" y="453"/>
                </a:lnTo>
                <a:lnTo>
                  <a:pt x="1295" y="451"/>
                </a:lnTo>
                <a:lnTo>
                  <a:pt x="1297" y="449"/>
                </a:lnTo>
                <a:lnTo>
                  <a:pt x="1297" y="447"/>
                </a:lnTo>
                <a:lnTo>
                  <a:pt x="1297" y="445"/>
                </a:lnTo>
                <a:lnTo>
                  <a:pt x="1297" y="443"/>
                </a:lnTo>
                <a:lnTo>
                  <a:pt x="1297" y="443"/>
                </a:lnTo>
                <a:lnTo>
                  <a:pt x="1297" y="440"/>
                </a:lnTo>
                <a:lnTo>
                  <a:pt x="1295" y="440"/>
                </a:lnTo>
                <a:lnTo>
                  <a:pt x="1293" y="436"/>
                </a:lnTo>
                <a:lnTo>
                  <a:pt x="1287" y="432"/>
                </a:lnTo>
                <a:lnTo>
                  <a:pt x="1287" y="430"/>
                </a:lnTo>
                <a:lnTo>
                  <a:pt x="1287" y="430"/>
                </a:lnTo>
                <a:lnTo>
                  <a:pt x="1289" y="430"/>
                </a:lnTo>
                <a:lnTo>
                  <a:pt x="1289" y="430"/>
                </a:lnTo>
                <a:lnTo>
                  <a:pt x="1289" y="430"/>
                </a:lnTo>
                <a:lnTo>
                  <a:pt x="1289" y="432"/>
                </a:lnTo>
                <a:lnTo>
                  <a:pt x="1291" y="432"/>
                </a:lnTo>
                <a:lnTo>
                  <a:pt x="1293" y="430"/>
                </a:lnTo>
                <a:lnTo>
                  <a:pt x="1293" y="430"/>
                </a:lnTo>
                <a:lnTo>
                  <a:pt x="1293" y="428"/>
                </a:lnTo>
                <a:lnTo>
                  <a:pt x="1295" y="428"/>
                </a:lnTo>
                <a:lnTo>
                  <a:pt x="1295" y="428"/>
                </a:lnTo>
                <a:lnTo>
                  <a:pt x="1297" y="428"/>
                </a:lnTo>
                <a:lnTo>
                  <a:pt x="1297" y="426"/>
                </a:lnTo>
                <a:lnTo>
                  <a:pt x="1297" y="426"/>
                </a:lnTo>
                <a:lnTo>
                  <a:pt x="1295" y="426"/>
                </a:lnTo>
                <a:lnTo>
                  <a:pt x="1295" y="426"/>
                </a:lnTo>
                <a:lnTo>
                  <a:pt x="1293" y="426"/>
                </a:lnTo>
                <a:lnTo>
                  <a:pt x="1291" y="426"/>
                </a:lnTo>
                <a:lnTo>
                  <a:pt x="1284" y="424"/>
                </a:lnTo>
                <a:lnTo>
                  <a:pt x="1282" y="426"/>
                </a:lnTo>
                <a:lnTo>
                  <a:pt x="1282" y="424"/>
                </a:lnTo>
                <a:lnTo>
                  <a:pt x="1284" y="424"/>
                </a:lnTo>
                <a:lnTo>
                  <a:pt x="1287" y="422"/>
                </a:lnTo>
                <a:lnTo>
                  <a:pt x="1287" y="422"/>
                </a:lnTo>
                <a:lnTo>
                  <a:pt x="1287" y="422"/>
                </a:lnTo>
                <a:lnTo>
                  <a:pt x="1284" y="422"/>
                </a:lnTo>
                <a:lnTo>
                  <a:pt x="1282" y="424"/>
                </a:lnTo>
                <a:lnTo>
                  <a:pt x="1278" y="424"/>
                </a:lnTo>
                <a:lnTo>
                  <a:pt x="1276" y="426"/>
                </a:lnTo>
                <a:lnTo>
                  <a:pt x="1272" y="424"/>
                </a:lnTo>
                <a:lnTo>
                  <a:pt x="1272" y="422"/>
                </a:lnTo>
                <a:lnTo>
                  <a:pt x="1272" y="422"/>
                </a:lnTo>
                <a:lnTo>
                  <a:pt x="1270" y="422"/>
                </a:lnTo>
                <a:lnTo>
                  <a:pt x="1268" y="422"/>
                </a:lnTo>
                <a:lnTo>
                  <a:pt x="1266" y="422"/>
                </a:lnTo>
                <a:lnTo>
                  <a:pt x="1263" y="422"/>
                </a:lnTo>
                <a:lnTo>
                  <a:pt x="1263" y="422"/>
                </a:lnTo>
                <a:lnTo>
                  <a:pt x="1261" y="422"/>
                </a:lnTo>
                <a:lnTo>
                  <a:pt x="1263" y="419"/>
                </a:lnTo>
                <a:lnTo>
                  <a:pt x="1270" y="415"/>
                </a:lnTo>
                <a:lnTo>
                  <a:pt x="1274" y="413"/>
                </a:lnTo>
                <a:lnTo>
                  <a:pt x="1276" y="411"/>
                </a:lnTo>
                <a:lnTo>
                  <a:pt x="1274" y="411"/>
                </a:lnTo>
                <a:lnTo>
                  <a:pt x="1274" y="411"/>
                </a:lnTo>
                <a:lnTo>
                  <a:pt x="1268" y="411"/>
                </a:lnTo>
                <a:lnTo>
                  <a:pt x="1268" y="411"/>
                </a:lnTo>
                <a:lnTo>
                  <a:pt x="1268" y="409"/>
                </a:lnTo>
                <a:lnTo>
                  <a:pt x="1270" y="407"/>
                </a:lnTo>
                <a:lnTo>
                  <a:pt x="1270" y="407"/>
                </a:lnTo>
                <a:lnTo>
                  <a:pt x="1270" y="407"/>
                </a:lnTo>
                <a:lnTo>
                  <a:pt x="1272" y="407"/>
                </a:lnTo>
                <a:lnTo>
                  <a:pt x="1274" y="409"/>
                </a:lnTo>
                <a:lnTo>
                  <a:pt x="1274" y="409"/>
                </a:lnTo>
                <a:lnTo>
                  <a:pt x="1276" y="409"/>
                </a:lnTo>
                <a:lnTo>
                  <a:pt x="1280" y="409"/>
                </a:lnTo>
                <a:lnTo>
                  <a:pt x="1280" y="409"/>
                </a:lnTo>
                <a:lnTo>
                  <a:pt x="1280" y="409"/>
                </a:lnTo>
                <a:lnTo>
                  <a:pt x="1280" y="407"/>
                </a:lnTo>
                <a:lnTo>
                  <a:pt x="1278" y="405"/>
                </a:lnTo>
                <a:lnTo>
                  <a:pt x="1278" y="405"/>
                </a:lnTo>
                <a:lnTo>
                  <a:pt x="1278" y="405"/>
                </a:lnTo>
                <a:lnTo>
                  <a:pt x="1276" y="405"/>
                </a:lnTo>
                <a:lnTo>
                  <a:pt x="1276" y="405"/>
                </a:lnTo>
                <a:lnTo>
                  <a:pt x="1276" y="405"/>
                </a:lnTo>
                <a:lnTo>
                  <a:pt x="1274" y="405"/>
                </a:lnTo>
                <a:lnTo>
                  <a:pt x="1274" y="405"/>
                </a:lnTo>
                <a:lnTo>
                  <a:pt x="1274" y="403"/>
                </a:lnTo>
                <a:lnTo>
                  <a:pt x="1274" y="403"/>
                </a:lnTo>
                <a:lnTo>
                  <a:pt x="1272" y="401"/>
                </a:lnTo>
                <a:lnTo>
                  <a:pt x="1270" y="396"/>
                </a:lnTo>
                <a:lnTo>
                  <a:pt x="1270" y="396"/>
                </a:lnTo>
                <a:lnTo>
                  <a:pt x="1270" y="396"/>
                </a:lnTo>
                <a:lnTo>
                  <a:pt x="1268" y="394"/>
                </a:lnTo>
                <a:lnTo>
                  <a:pt x="1266" y="394"/>
                </a:lnTo>
                <a:lnTo>
                  <a:pt x="1263" y="392"/>
                </a:lnTo>
                <a:lnTo>
                  <a:pt x="1261" y="392"/>
                </a:lnTo>
                <a:lnTo>
                  <a:pt x="1261" y="390"/>
                </a:lnTo>
                <a:lnTo>
                  <a:pt x="1261" y="390"/>
                </a:lnTo>
                <a:lnTo>
                  <a:pt x="1261" y="390"/>
                </a:lnTo>
                <a:lnTo>
                  <a:pt x="1261" y="386"/>
                </a:lnTo>
                <a:lnTo>
                  <a:pt x="1261" y="384"/>
                </a:lnTo>
                <a:lnTo>
                  <a:pt x="1261" y="380"/>
                </a:lnTo>
                <a:lnTo>
                  <a:pt x="1261" y="380"/>
                </a:lnTo>
                <a:lnTo>
                  <a:pt x="1259" y="378"/>
                </a:lnTo>
                <a:lnTo>
                  <a:pt x="1257" y="375"/>
                </a:lnTo>
                <a:lnTo>
                  <a:pt x="1255" y="373"/>
                </a:lnTo>
                <a:lnTo>
                  <a:pt x="1253" y="371"/>
                </a:lnTo>
                <a:lnTo>
                  <a:pt x="1249" y="369"/>
                </a:lnTo>
                <a:lnTo>
                  <a:pt x="1249" y="369"/>
                </a:lnTo>
                <a:lnTo>
                  <a:pt x="1249" y="367"/>
                </a:lnTo>
                <a:lnTo>
                  <a:pt x="1249" y="367"/>
                </a:lnTo>
                <a:lnTo>
                  <a:pt x="1249" y="367"/>
                </a:lnTo>
                <a:lnTo>
                  <a:pt x="1245" y="367"/>
                </a:lnTo>
                <a:lnTo>
                  <a:pt x="1243" y="367"/>
                </a:lnTo>
                <a:lnTo>
                  <a:pt x="1240" y="367"/>
                </a:lnTo>
                <a:lnTo>
                  <a:pt x="1238" y="365"/>
                </a:lnTo>
                <a:lnTo>
                  <a:pt x="1238" y="363"/>
                </a:lnTo>
                <a:lnTo>
                  <a:pt x="1238" y="361"/>
                </a:lnTo>
                <a:lnTo>
                  <a:pt x="1236" y="361"/>
                </a:lnTo>
                <a:lnTo>
                  <a:pt x="1236" y="361"/>
                </a:lnTo>
                <a:lnTo>
                  <a:pt x="1232" y="361"/>
                </a:lnTo>
                <a:lnTo>
                  <a:pt x="1228" y="363"/>
                </a:lnTo>
                <a:lnTo>
                  <a:pt x="1224" y="367"/>
                </a:lnTo>
                <a:lnTo>
                  <a:pt x="1222" y="369"/>
                </a:lnTo>
                <a:lnTo>
                  <a:pt x="1219" y="371"/>
                </a:lnTo>
                <a:lnTo>
                  <a:pt x="1219" y="371"/>
                </a:lnTo>
                <a:lnTo>
                  <a:pt x="1219" y="373"/>
                </a:lnTo>
                <a:lnTo>
                  <a:pt x="1219" y="373"/>
                </a:lnTo>
                <a:lnTo>
                  <a:pt x="1222" y="373"/>
                </a:lnTo>
                <a:lnTo>
                  <a:pt x="1226" y="373"/>
                </a:lnTo>
                <a:lnTo>
                  <a:pt x="1226" y="373"/>
                </a:lnTo>
                <a:lnTo>
                  <a:pt x="1226" y="375"/>
                </a:lnTo>
                <a:lnTo>
                  <a:pt x="1224" y="378"/>
                </a:lnTo>
                <a:lnTo>
                  <a:pt x="1222" y="378"/>
                </a:lnTo>
                <a:lnTo>
                  <a:pt x="1222" y="378"/>
                </a:lnTo>
                <a:lnTo>
                  <a:pt x="1219" y="378"/>
                </a:lnTo>
                <a:lnTo>
                  <a:pt x="1217" y="378"/>
                </a:lnTo>
                <a:lnTo>
                  <a:pt x="1217" y="375"/>
                </a:lnTo>
                <a:lnTo>
                  <a:pt x="1215" y="375"/>
                </a:lnTo>
                <a:lnTo>
                  <a:pt x="1215" y="378"/>
                </a:lnTo>
                <a:lnTo>
                  <a:pt x="1213" y="378"/>
                </a:lnTo>
                <a:lnTo>
                  <a:pt x="1211" y="380"/>
                </a:lnTo>
                <a:lnTo>
                  <a:pt x="1211" y="380"/>
                </a:lnTo>
                <a:lnTo>
                  <a:pt x="1211" y="382"/>
                </a:lnTo>
                <a:lnTo>
                  <a:pt x="1211" y="382"/>
                </a:lnTo>
                <a:lnTo>
                  <a:pt x="1209" y="384"/>
                </a:lnTo>
                <a:lnTo>
                  <a:pt x="1209" y="384"/>
                </a:lnTo>
                <a:lnTo>
                  <a:pt x="1211" y="386"/>
                </a:lnTo>
                <a:lnTo>
                  <a:pt x="1209" y="386"/>
                </a:lnTo>
                <a:lnTo>
                  <a:pt x="1209" y="390"/>
                </a:lnTo>
                <a:lnTo>
                  <a:pt x="1209" y="392"/>
                </a:lnTo>
                <a:lnTo>
                  <a:pt x="1211" y="394"/>
                </a:lnTo>
                <a:lnTo>
                  <a:pt x="1213" y="396"/>
                </a:lnTo>
                <a:lnTo>
                  <a:pt x="1215" y="396"/>
                </a:lnTo>
                <a:lnTo>
                  <a:pt x="1217" y="394"/>
                </a:lnTo>
                <a:lnTo>
                  <a:pt x="1219" y="394"/>
                </a:lnTo>
                <a:lnTo>
                  <a:pt x="1217" y="396"/>
                </a:lnTo>
                <a:lnTo>
                  <a:pt x="1217" y="398"/>
                </a:lnTo>
                <a:lnTo>
                  <a:pt x="1219" y="398"/>
                </a:lnTo>
                <a:lnTo>
                  <a:pt x="1215" y="398"/>
                </a:lnTo>
                <a:lnTo>
                  <a:pt x="1215" y="398"/>
                </a:lnTo>
                <a:lnTo>
                  <a:pt x="1213" y="398"/>
                </a:lnTo>
                <a:lnTo>
                  <a:pt x="1213" y="401"/>
                </a:lnTo>
                <a:lnTo>
                  <a:pt x="1211" y="401"/>
                </a:lnTo>
                <a:lnTo>
                  <a:pt x="1209" y="405"/>
                </a:lnTo>
                <a:lnTo>
                  <a:pt x="1209" y="407"/>
                </a:lnTo>
                <a:lnTo>
                  <a:pt x="1209" y="407"/>
                </a:lnTo>
                <a:lnTo>
                  <a:pt x="1209" y="409"/>
                </a:lnTo>
                <a:lnTo>
                  <a:pt x="1213" y="413"/>
                </a:lnTo>
                <a:lnTo>
                  <a:pt x="1215" y="415"/>
                </a:lnTo>
                <a:lnTo>
                  <a:pt x="1215" y="415"/>
                </a:lnTo>
                <a:lnTo>
                  <a:pt x="1215" y="417"/>
                </a:lnTo>
                <a:lnTo>
                  <a:pt x="1217" y="417"/>
                </a:lnTo>
                <a:lnTo>
                  <a:pt x="1219" y="417"/>
                </a:lnTo>
                <a:lnTo>
                  <a:pt x="1222" y="419"/>
                </a:lnTo>
                <a:lnTo>
                  <a:pt x="1224" y="419"/>
                </a:lnTo>
                <a:lnTo>
                  <a:pt x="1224" y="419"/>
                </a:lnTo>
                <a:lnTo>
                  <a:pt x="1228" y="422"/>
                </a:lnTo>
                <a:lnTo>
                  <a:pt x="1234" y="424"/>
                </a:lnTo>
                <a:lnTo>
                  <a:pt x="1234" y="424"/>
                </a:lnTo>
                <a:lnTo>
                  <a:pt x="1236" y="422"/>
                </a:lnTo>
                <a:lnTo>
                  <a:pt x="1236" y="422"/>
                </a:lnTo>
                <a:lnTo>
                  <a:pt x="1236" y="422"/>
                </a:lnTo>
                <a:lnTo>
                  <a:pt x="1238" y="424"/>
                </a:lnTo>
                <a:lnTo>
                  <a:pt x="1240" y="426"/>
                </a:lnTo>
                <a:lnTo>
                  <a:pt x="1240" y="426"/>
                </a:lnTo>
                <a:lnTo>
                  <a:pt x="1243" y="426"/>
                </a:lnTo>
                <a:lnTo>
                  <a:pt x="1243" y="428"/>
                </a:lnTo>
                <a:lnTo>
                  <a:pt x="1247" y="428"/>
                </a:lnTo>
                <a:lnTo>
                  <a:pt x="1247" y="426"/>
                </a:lnTo>
                <a:lnTo>
                  <a:pt x="1249" y="426"/>
                </a:lnTo>
                <a:lnTo>
                  <a:pt x="1251" y="426"/>
                </a:lnTo>
                <a:lnTo>
                  <a:pt x="1253" y="426"/>
                </a:lnTo>
                <a:lnTo>
                  <a:pt x="1253" y="428"/>
                </a:lnTo>
                <a:lnTo>
                  <a:pt x="1253" y="428"/>
                </a:lnTo>
                <a:lnTo>
                  <a:pt x="1253" y="428"/>
                </a:lnTo>
                <a:lnTo>
                  <a:pt x="1255" y="428"/>
                </a:lnTo>
                <a:lnTo>
                  <a:pt x="1253" y="430"/>
                </a:lnTo>
                <a:lnTo>
                  <a:pt x="1253" y="430"/>
                </a:lnTo>
                <a:lnTo>
                  <a:pt x="1249" y="432"/>
                </a:lnTo>
                <a:lnTo>
                  <a:pt x="1249" y="432"/>
                </a:lnTo>
                <a:lnTo>
                  <a:pt x="1249" y="432"/>
                </a:lnTo>
                <a:lnTo>
                  <a:pt x="1251" y="428"/>
                </a:lnTo>
                <a:lnTo>
                  <a:pt x="1251" y="428"/>
                </a:lnTo>
                <a:lnTo>
                  <a:pt x="1249" y="428"/>
                </a:lnTo>
                <a:lnTo>
                  <a:pt x="1245" y="430"/>
                </a:lnTo>
                <a:lnTo>
                  <a:pt x="1243" y="430"/>
                </a:lnTo>
                <a:lnTo>
                  <a:pt x="1243" y="432"/>
                </a:lnTo>
                <a:lnTo>
                  <a:pt x="1243" y="432"/>
                </a:lnTo>
                <a:lnTo>
                  <a:pt x="1243" y="434"/>
                </a:lnTo>
                <a:lnTo>
                  <a:pt x="1243" y="434"/>
                </a:lnTo>
                <a:lnTo>
                  <a:pt x="1245" y="434"/>
                </a:lnTo>
                <a:lnTo>
                  <a:pt x="1245" y="434"/>
                </a:lnTo>
                <a:lnTo>
                  <a:pt x="1243" y="436"/>
                </a:lnTo>
                <a:lnTo>
                  <a:pt x="1238" y="438"/>
                </a:lnTo>
                <a:lnTo>
                  <a:pt x="1238" y="440"/>
                </a:lnTo>
                <a:lnTo>
                  <a:pt x="1236" y="443"/>
                </a:lnTo>
                <a:lnTo>
                  <a:pt x="1238" y="445"/>
                </a:lnTo>
                <a:lnTo>
                  <a:pt x="1238" y="445"/>
                </a:lnTo>
                <a:lnTo>
                  <a:pt x="1243" y="445"/>
                </a:lnTo>
                <a:lnTo>
                  <a:pt x="1245" y="445"/>
                </a:lnTo>
                <a:lnTo>
                  <a:pt x="1247" y="443"/>
                </a:lnTo>
                <a:lnTo>
                  <a:pt x="1247" y="440"/>
                </a:lnTo>
                <a:lnTo>
                  <a:pt x="1247" y="438"/>
                </a:lnTo>
                <a:lnTo>
                  <a:pt x="1247" y="438"/>
                </a:lnTo>
                <a:lnTo>
                  <a:pt x="1249" y="438"/>
                </a:lnTo>
                <a:lnTo>
                  <a:pt x="1249" y="438"/>
                </a:lnTo>
                <a:lnTo>
                  <a:pt x="1249" y="438"/>
                </a:lnTo>
                <a:lnTo>
                  <a:pt x="1251" y="440"/>
                </a:lnTo>
                <a:lnTo>
                  <a:pt x="1251" y="440"/>
                </a:lnTo>
                <a:lnTo>
                  <a:pt x="1251" y="443"/>
                </a:lnTo>
                <a:lnTo>
                  <a:pt x="1251" y="445"/>
                </a:lnTo>
                <a:lnTo>
                  <a:pt x="1251" y="447"/>
                </a:lnTo>
                <a:lnTo>
                  <a:pt x="1251" y="447"/>
                </a:lnTo>
                <a:lnTo>
                  <a:pt x="1251" y="447"/>
                </a:lnTo>
                <a:lnTo>
                  <a:pt x="1253" y="449"/>
                </a:lnTo>
                <a:lnTo>
                  <a:pt x="1253" y="449"/>
                </a:lnTo>
                <a:lnTo>
                  <a:pt x="1251" y="449"/>
                </a:lnTo>
                <a:lnTo>
                  <a:pt x="1247" y="451"/>
                </a:lnTo>
                <a:lnTo>
                  <a:pt x="1245" y="453"/>
                </a:lnTo>
                <a:lnTo>
                  <a:pt x="1243" y="455"/>
                </a:lnTo>
                <a:lnTo>
                  <a:pt x="1240" y="457"/>
                </a:lnTo>
                <a:lnTo>
                  <a:pt x="1238" y="459"/>
                </a:lnTo>
                <a:lnTo>
                  <a:pt x="1234" y="461"/>
                </a:lnTo>
                <a:lnTo>
                  <a:pt x="1234" y="461"/>
                </a:lnTo>
                <a:lnTo>
                  <a:pt x="1232" y="461"/>
                </a:lnTo>
                <a:lnTo>
                  <a:pt x="1230" y="461"/>
                </a:lnTo>
                <a:lnTo>
                  <a:pt x="1228" y="461"/>
                </a:lnTo>
                <a:lnTo>
                  <a:pt x="1226" y="461"/>
                </a:lnTo>
                <a:lnTo>
                  <a:pt x="1226" y="461"/>
                </a:lnTo>
                <a:lnTo>
                  <a:pt x="1226" y="463"/>
                </a:lnTo>
                <a:lnTo>
                  <a:pt x="1222" y="470"/>
                </a:lnTo>
                <a:lnTo>
                  <a:pt x="1222" y="470"/>
                </a:lnTo>
                <a:lnTo>
                  <a:pt x="1226" y="472"/>
                </a:lnTo>
                <a:lnTo>
                  <a:pt x="1226" y="474"/>
                </a:lnTo>
                <a:lnTo>
                  <a:pt x="1228" y="478"/>
                </a:lnTo>
                <a:lnTo>
                  <a:pt x="1228" y="480"/>
                </a:lnTo>
                <a:lnTo>
                  <a:pt x="1226" y="484"/>
                </a:lnTo>
                <a:lnTo>
                  <a:pt x="1226" y="489"/>
                </a:lnTo>
                <a:lnTo>
                  <a:pt x="1226" y="489"/>
                </a:lnTo>
                <a:lnTo>
                  <a:pt x="1224" y="489"/>
                </a:lnTo>
                <a:lnTo>
                  <a:pt x="1222" y="489"/>
                </a:lnTo>
                <a:lnTo>
                  <a:pt x="1217" y="489"/>
                </a:lnTo>
                <a:lnTo>
                  <a:pt x="1217" y="489"/>
                </a:lnTo>
                <a:lnTo>
                  <a:pt x="1215" y="489"/>
                </a:lnTo>
                <a:lnTo>
                  <a:pt x="1217" y="491"/>
                </a:lnTo>
                <a:lnTo>
                  <a:pt x="1219" y="495"/>
                </a:lnTo>
                <a:lnTo>
                  <a:pt x="1222" y="495"/>
                </a:lnTo>
                <a:lnTo>
                  <a:pt x="1219" y="497"/>
                </a:lnTo>
                <a:lnTo>
                  <a:pt x="1219" y="497"/>
                </a:lnTo>
                <a:lnTo>
                  <a:pt x="1219" y="495"/>
                </a:lnTo>
                <a:lnTo>
                  <a:pt x="1219" y="493"/>
                </a:lnTo>
                <a:lnTo>
                  <a:pt x="1211" y="489"/>
                </a:lnTo>
                <a:lnTo>
                  <a:pt x="1211" y="487"/>
                </a:lnTo>
                <a:lnTo>
                  <a:pt x="1211" y="487"/>
                </a:lnTo>
                <a:lnTo>
                  <a:pt x="1211" y="487"/>
                </a:lnTo>
                <a:lnTo>
                  <a:pt x="1211" y="487"/>
                </a:lnTo>
                <a:lnTo>
                  <a:pt x="1213" y="489"/>
                </a:lnTo>
                <a:lnTo>
                  <a:pt x="1215" y="489"/>
                </a:lnTo>
                <a:lnTo>
                  <a:pt x="1217" y="487"/>
                </a:lnTo>
                <a:lnTo>
                  <a:pt x="1217" y="487"/>
                </a:lnTo>
                <a:lnTo>
                  <a:pt x="1219" y="489"/>
                </a:lnTo>
                <a:lnTo>
                  <a:pt x="1219" y="489"/>
                </a:lnTo>
                <a:lnTo>
                  <a:pt x="1222" y="489"/>
                </a:lnTo>
                <a:lnTo>
                  <a:pt x="1224" y="489"/>
                </a:lnTo>
                <a:lnTo>
                  <a:pt x="1224" y="489"/>
                </a:lnTo>
                <a:lnTo>
                  <a:pt x="1226" y="489"/>
                </a:lnTo>
                <a:lnTo>
                  <a:pt x="1226" y="487"/>
                </a:lnTo>
                <a:lnTo>
                  <a:pt x="1226" y="487"/>
                </a:lnTo>
                <a:lnTo>
                  <a:pt x="1226" y="484"/>
                </a:lnTo>
                <a:lnTo>
                  <a:pt x="1226" y="484"/>
                </a:lnTo>
                <a:lnTo>
                  <a:pt x="1224" y="482"/>
                </a:lnTo>
                <a:lnTo>
                  <a:pt x="1224" y="482"/>
                </a:lnTo>
                <a:lnTo>
                  <a:pt x="1222" y="482"/>
                </a:lnTo>
                <a:lnTo>
                  <a:pt x="1219" y="482"/>
                </a:lnTo>
                <a:lnTo>
                  <a:pt x="1219" y="482"/>
                </a:lnTo>
                <a:lnTo>
                  <a:pt x="1222" y="480"/>
                </a:lnTo>
                <a:lnTo>
                  <a:pt x="1222" y="480"/>
                </a:lnTo>
                <a:lnTo>
                  <a:pt x="1219" y="480"/>
                </a:lnTo>
                <a:lnTo>
                  <a:pt x="1217" y="480"/>
                </a:lnTo>
                <a:lnTo>
                  <a:pt x="1215" y="480"/>
                </a:lnTo>
                <a:lnTo>
                  <a:pt x="1215" y="480"/>
                </a:lnTo>
                <a:lnTo>
                  <a:pt x="1215" y="478"/>
                </a:lnTo>
                <a:lnTo>
                  <a:pt x="1213" y="478"/>
                </a:lnTo>
                <a:lnTo>
                  <a:pt x="1211" y="476"/>
                </a:lnTo>
                <a:lnTo>
                  <a:pt x="1211" y="474"/>
                </a:lnTo>
                <a:lnTo>
                  <a:pt x="1213" y="472"/>
                </a:lnTo>
                <a:lnTo>
                  <a:pt x="1213" y="470"/>
                </a:lnTo>
                <a:lnTo>
                  <a:pt x="1215" y="468"/>
                </a:lnTo>
                <a:lnTo>
                  <a:pt x="1217" y="459"/>
                </a:lnTo>
                <a:lnTo>
                  <a:pt x="1217" y="457"/>
                </a:lnTo>
                <a:lnTo>
                  <a:pt x="1215" y="457"/>
                </a:lnTo>
                <a:lnTo>
                  <a:pt x="1211" y="459"/>
                </a:lnTo>
                <a:lnTo>
                  <a:pt x="1211" y="459"/>
                </a:lnTo>
                <a:lnTo>
                  <a:pt x="1209" y="461"/>
                </a:lnTo>
                <a:lnTo>
                  <a:pt x="1209" y="461"/>
                </a:lnTo>
                <a:lnTo>
                  <a:pt x="1209" y="461"/>
                </a:lnTo>
                <a:lnTo>
                  <a:pt x="1207" y="461"/>
                </a:lnTo>
                <a:lnTo>
                  <a:pt x="1207" y="461"/>
                </a:lnTo>
                <a:lnTo>
                  <a:pt x="1209" y="457"/>
                </a:lnTo>
                <a:lnTo>
                  <a:pt x="1211" y="455"/>
                </a:lnTo>
                <a:lnTo>
                  <a:pt x="1211" y="455"/>
                </a:lnTo>
                <a:lnTo>
                  <a:pt x="1207" y="457"/>
                </a:lnTo>
                <a:lnTo>
                  <a:pt x="1203" y="457"/>
                </a:lnTo>
                <a:lnTo>
                  <a:pt x="1203" y="457"/>
                </a:lnTo>
                <a:lnTo>
                  <a:pt x="1201" y="455"/>
                </a:lnTo>
                <a:lnTo>
                  <a:pt x="1201" y="453"/>
                </a:lnTo>
                <a:lnTo>
                  <a:pt x="1199" y="453"/>
                </a:lnTo>
                <a:lnTo>
                  <a:pt x="1199" y="451"/>
                </a:lnTo>
                <a:lnTo>
                  <a:pt x="1196" y="451"/>
                </a:lnTo>
                <a:lnTo>
                  <a:pt x="1196" y="451"/>
                </a:lnTo>
                <a:lnTo>
                  <a:pt x="1194" y="451"/>
                </a:lnTo>
                <a:lnTo>
                  <a:pt x="1192" y="451"/>
                </a:lnTo>
                <a:lnTo>
                  <a:pt x="1190" y="451"/>
                </a:lnTo>
                <a:lnTo>
                  <a:pt x="1188" y="451"/>
                </a:lnTo>
                <a:lnTo>
                  <a:pt x="1188" y="451"/>
                </a:lnTo>
                <a:lnTo>
                  <a:pt x="1190" y="453"/>
                </a:lnTo>
                <a:lnTo>
                  <a:pt x="1190" y="453"/>
                </a:lnTo>
                <a:lnTo>
                  <a:pt x="1186" y="455"/>
                </a:lnTo>
                <a:lnTo>
                  <a:pt x="1184" y="455"/>
                </a:lnTo>
                <a:lnTo>
                  <a:pt x="1182" y="453"/>
                </a:lnTo>
                <a:lnTo>
                  <a:pt x="1180" y="453"/>
                </a:lnTo>
                <a:lnTo>
                  <a:pt x="1180" y="453"/>
                </a:lnTo>
                <a:lnTo>
                  <a:pt x="1178" y="455"/>
                </a:lnTo>
                <a:lnTo>
                  <a:pt x="1180" y="455"/>
                </a:lnTo>
                <a:lnTo>
                  <a:pt x="1182" y="457"/>
                </a:lnTo>
                <a:lnTo>
                  <a:pt x="1182" y="457"/>
                </a:lnTo>
                <a:lnTo>
                  <a:pt x="1182" y="459"/>
                </a:lnTo>
                <a:lnTo>
                  <a:pt x="1182" y="459"/>
                </a:lnTo>
                <a:lnTo>
                  <a:pt x="1182" y="459"/>
                </a:lnTo>
                <a:lnTo>
                  <a:pt x="1182" y="459"/>
                </a:lnTo>
                <a:lnTo>
                  <a:pt x="1182" y="461"/>
                </a:lnTo>
                <a:lnTo>
                  <a:pt x="1186" y="466"/>
                </a:lnTo>
                <a:lnTo>
                  <a:pt x="1186" y="466"/>
                </a:lnTo>
                <a:lnTo>
                  <a:pt x="1190" y="463"/>
                </a:lnTo>
                <a:lnTo>
                  <a:pt x="1192" y="463"/>
                </a:lnTo>
                <a:lnTo>
                  <a:pt x="1194" y="463"/>
                </a:lnTo>
                <a:lnTo>
                  <a:pt x="1199" y="466"/>
                </a:lnTo>
                <a:lnTo>
                  <a:pt x="1199" y="468"/>
                </a:lnTo>
                <a:lnTo>
                  <a:pt x="1201" y="468"/>
                </a:lnTo>
                <a:lnTo>
                  <a:pt x="1201" y="468"/>
                </a:lnTo>
                <a:lnTo>
                  <a:pt x="1201" y="470"/>
                </a:lnTo>
                <a:lnTo>
                  <a:pt x="1201" y="470"/>
                </a:lnTo>
                <a:lnTo>
                  <a:pt x="1201" y="470"/>
                </a:lnTo>
                <a:lnTo>
                  <a:pt x="1199" y="472"/>
                </a:lnTo>
                <a:lnTo>
                  <a:pt x="1196" y="472"/>
                </a:lnTo>
                <a:lnTo>
                  <a:pt x="1194" y="472"/>
                </a:lnTo>
                <a:lnTo>
                  <a:pt x="1188" y="470"/>
                </a:lnTo>
                <a:lnTo>
                  <a:pt x="1188" y="470"/>
                </a:lnTo>
                <a:lnTo>
                  <a:pt x="1188" y="470"/>
                </a:lnTo>
                <a:lnTo>
                  <a:pt x="1182" y="463"/>
                </a:lnTo>
                <a:lnTo>
                  <a:pt x="1180" y="461"/>
                </a:lnTo>
                <a:lnTo>
                  <a:pt x="1180" y="461"/>
                </a:lnTo>
                <a:lnTo>
                  <a:pt x="1178" y="461"/>
                </a:lnTo>
                <a:lnTo>
                  <a:pt x="1178" y="461"/>
                </a:lnTo>
                <a:lnTo>
                  <a:pt x="1178" y="463"/>
                </a:lnTo>
                <a:lnTo>
                  <a:pt x="1178" y="463"/>
                </a:lnTo>
                <a:lnTo>
                  <a:pt x="1180" y="466"/>
                </a:lnTo>
                <a:lnTo>
                  <a:pt x="1182" y="468"/>
                </a:lnTo>
                <a:lnTo>
                  <a:pt x="1182" y="468"/>
                </a:lnTo>
                <a:lnTo>
                  <a:pt x="1182" y="468"/>
                </a:lnTo>
                <a:lnTo>
                  <a:pt x="1182" y="468"/>
                </a:lnTo>
                <a:lnTo>
                  <a:pt x="1178" y="468"/>
                </a:lnTo>
                <a:lnTo>
                  <a:pt x="1175" y="470"/>
                </a:lnTo>
                <a:lnTo>
                  <a:pt x="1175" y="470"/>
                </a:lnTo>
                <a:lnTo>
                  <a:pt x="1173" y="470"/>
                </a:lnTo>
                <a:lnTo>
                  <a:pt x="1171" y="470"/>
                </a:lnTo>
                <a:lnTo>
                  <a:pt x="1169" y="470"/>
                </a:lnTo>
                <a:lnTo>
                  <a:pt x="1167" y="468"/>
                </a:lnTo>
                <a:lnTo>
                  <a:pt x="1163" y="468"/>
                </a:lnTo>
                <a:lnTo>
                  <a:pt x="1157" y="468"/>
                </a:lnTo>
                <a:lnTo>
                  <a:pt x="1152" y="468"/>
                </a:lnTo>
                <a:lnTo>
                  <a:pt x="1152" y="468"/>
                </a:lnTo>
                <a:lnTo>
                  <a:pt x="1150" y="468"/>
                </a:lnTo>
                <a:lnTo>
                  <a:pt x="1148" y="468"/>
                </a:lnTo>
                <a:lnTo>
                  <a:pt x="1146" y="468"/>
                </a:lnTo>
                <a:lnTo>
                  <a:pt x="1144" y="470"/>
                </a:lnTo>
                <a:lnTo>
                  <a:pt x="1144" y="470"/>
                </a:lnTo>
                <a:lnTo>
                  <a:pt x="1136" y="470"/>
                </a:lnTo>
                <a:lnTo>
                  <a:pt x="1134" y="470"/>
                </a:lnTo>
                <a:lnTo>
                  <a:pt x="1131" y="470"/>
                </a:lnTo>
                <a:lnTo>
                  <a:pt x="1129" y="470"/>
                </a:lnTo>
                <a:lnTo>
                  <a:pt x="1127" y="470"/>
                </a:lnTo>
                <a:lnTo>
                  <a:pt x="1125" y="470"/>
                </a:lnTo>
                <a:lnTo>
                  <a:pt x="1125" y="470"/>
                </a:lnTo>
                <a:lnTo>
                  <a:pt x="1121" y="468"/>
                </a:lnTo>
                <a:lnTo>
                  <a:pt x="1117" y="468"/>
                </a:lnTo>
                <a:lnTo>
                  <a:pt x="1115" y="466"/>
                </a:lnTo>
                <a:lnTo>
                  <a:pt x="1111" y="461"/>
                </a:lnTo>
                <a:lnTo>
                  <a:pt x="1108" y="459"/>
                </a:lnTo>
                <a:lnTo>
                  <a:pt x="1106" y="461"/>
                </a:lnTo>
                <a:lnTo>
                  <a:pt x="1102" y="461"/>
                </a:lnTo>
                <a:lnTo>
                  <a:pt x="1098" y="461"/>
                </a:lnTo>
                <a:lnTo>
                  <a:pt x="1096" y="461"/>
                </a:lnTo>
                <a:lnTo>
                  <a:pt x="1094" y="461"/>
                </a:lnTo>
                <a:lnTo>
                  <a:pt x="1092" y="459"/>
                </a:lnTo>
                <a:lnTo>
                  <a:pt x="1092" y="459"/>
                </a:lnTo>
                <a:lnTo>
                  <a:pt x="1092" y="457"/>
                </a:lnTo>
                <a:lnTo>
                  <a:pt x="1092" y="457"/>
                </a:lnTo>
                <a:lnTo>
                  <a:pt x="1090" y="457"/>
                </a:lnTo>
                <a:lnTo>
                  <a:pt x="1087" y="457"/>
                </a:lnTo>
                <a:lnTo>
                  <a:pt x="1087" y="457"/>
                </a:lnTo>
                <a:lnTo>
                  <a:pt x="1087" y="455"/>
                </a:lnTo>
                <a:lnTo>
                  <a:pt x="1087" y="455"/>
                </a:lnTo>
                <a:lnTo>
                  <a:pt x="1087" y="455"/>
                </a:lnTo>
                <a:lnTo>
                  <a:pt x="1085" y="455"/>
                </a:lnTo>
                <a:lnTo>
                  <a:pt x="1085" y="455"/>
                </a:lnTo>
                <a:lnTo>
                  <a:pt x="1083" y="455"/>
                </a:lnTo>
                <a:lnTo>
                  <a:pt x="1081" y="453"/>
                </a:lnTo>
                <a:lnTo>
                  <a:pt x="1081" y="451"/>
                </a:lnTo>
                <a:lnTo>
                  <a:pt x="1079" y="449"/>
                </a:lnTo>
                <a:lnTo>
                  <a:pt x="1079" y="445"/>
                </a:lnTo>
                <a:lnTo>
                  <a:pt x="1077" y="445"/>
                </a:lnTo>
                <a:lnTo>
                  <a:pt x="1077" y="443"/>
                </a:lnTo>
                <a:lnTo>
                  <a:pt x="1075" y="443"/>
                </a:lnTo>
                <a:lnTo>
                  <a:pt x="1073" y="440"/>
                </a:lnTo>
                <a:lnTo>
                  <a:pt x="1071" y="440"/>
                </a:lnTo>
                <a:lnTo>
                  <a:pt x="1067" y="440"/>
                </a:lnTo>
                <a:lnTo>
                  <a:pt x="1062" y="443"/>
                </a:lnTo>
                <a:lnTo>
                  <a:pt x="1060" y="443"/>
                </a:lnTo>
                <a:lnTo>
                  <a:pt x="1052" y="447"/>
                </a:lnTo>
                <a:lnTo>
                  <a:pt x="1046" y="447"/>
                </a:lnTo>
                <a:lnTo>
                  <a:pt x="1039" y="449"/>
                </a:lnTo>
                <a:lnTo>
                  <a:pt x="1037" y="449"/>
                </a:lnTo>
                <a:lnTo>
                  <a:pt x="1033" y="453"/>
                </a:lnTo>
                <a:lnTo>
                  <a:pt x="1033" y="455"/>
                </a:lnTo>
                <a:lnTo>
                  <a:pt x="1033" y="457"/>
                </a:lnTo>
                <a:lnTo>
                  <a:pt x="1037" y="459"/>
                </a:lnTo>
                <a:lnTo>
                  <a:pt x="1039" y="459"/>
                </a:lnTo>
                <a:lnTo>
                  <a:pt x="1039" y="459"/>
                </a:lnTo>
                <a:lnTo>
                  <a:pt x="1041" y="459"/>
                </a:lnTo>
                <a:lnTo>
                  <a:pt x="1043" y="459"/>
                </a:lnTo>
                <a:lnTo>
                  <a:pt x="1048" y="459"/>
                </a:lnTo>
                <a:lnTo>
                  <a:pt x="1048" y="457"/>
                </a:lnTo>
                <a:lnTo>
                  <a:pt x="1048" y="457"/>
                </a:lnTo>
                <a:lnTo>
                  <a:pt x="1048" y="455"/>
                </a:lnTo>
                <a:lnTo>
                  <a:pt x="1048" y="455"/>
                </a:lnTo>
                <a:lnTo>
                  <a:pt x="1050" y="455"/>
                </a:lnTo>
                <a:lnTo>
                  <a:pt x="1054" y="455"/>
                </a:lnTo>
                <a:lnTo>
                  <a:pt x="1056" y="455"/>
                </a:lnTo>
                <a:lnTo>
                  <a:pt x="1056" y="455"/>
                </a:lnTo>
                <a:lnTo>
                  <a:pt x="1058" y="453"/>
                </a:lnTo>
                <a:lnTo>
                  <a:pt x="1060" y="453"/>
                </a:lnTo>
                <a:lnTo>
                  <a:pt x="1060" y="453"/>
                </a:lnTo>
                <a:lnTo>
                  <a:pt x="1062" y="455"/>
                </a:lnTo>
                <a:lnTo>
                  <a:pt x="1064" y="453"/>
                </a:lnTo>
                <a:lnTo>
                  <a:pt x="1064" y="451"/>
                </a:lnTo>
                <a:lnTo>
                  <a:pt x="1064" y="451"/>
                </a:lnTo>
                <a:lnTo>
                  <a:pt x="1069" y="449"/>
                </a:lnTo>
                <a:lnTo>
                  <a:pt x="1071" y="447"/>
                </a:lnTo>
                <a:lnTo>
                  <a:pt x="1073" y="447"/>
                </a:lnTo>
                <a:lnTo>
                  <a:pt x="1075" y="449"/>
                </a:lnTo>
                <a:lnTo>
                  <a:pt x="1075" y="449"/>
                </a:lnTo>
                <a:lnTo>
                  <a:pt x="1075" y="451"/>
                </a:lnTo>
                <a:lnTo>
                  <a:pt x="1075" y="451"/>
                </a:lnTo>
                <a:lnTo>
                  <a:pt x="1073" y="453"/>
                </a:lnTo>
                <a:lnTo>
                  <a:pt x="1071" y="453"/>
                </a:lnTo>
                <a:lnTo>
                  <a:pt x="1071" y="453"/>
                </a:lnTo>
                <a:lnTo>
                  <a:pt x="1069" y="453"/>
                </a:lnTo>
                <a:lnTo>
                  <a:pt x="1067" y="455"/>
                </a:lnTo>
                <a:lnTo>
                  <a:pt x="1067" y="455"/>
                </a:lnTo>
                <a:lnTo>
                  <a:pt x="1067" y="457"/>
                </a:lnTo>
                <a:lnTo>
                  <a:pt x="1064" y="459"/>
                </a:lnTo>
                <a:lnTo>
                  <a:pt x="1064" y="457"/>
                </a:lnTo>
                <a:lnTo>
                  <a:pt x="1062" y="457"/>
                </a:lnTo>
                <a:lnTo>
                  <a:pt x="1062" y="457"/>
                </a:lnTo>
                <a:lnTo>
                  <a:pt x="1060" y="459"/>
                </a:lnTo>
                <a:lnTo>
                  <a:pt x="1060" y="459"/>
                </a:lnTo>
                <a:lnTo>
                  <a:pt x="1058" y="461"/>
                </a:lnTo>
                <a:lnTo>
                  <a:pt x="1058" y="461"/>
                </a:lnTo>
                <a:lnTo>
                  <a:pt x="1056" y="461"/>
                </a:lnTo>
                <a:lnTo>
                  <a:pt x="1054" y="461"/>
                </a:lnTo>
                <a:lnTo>
                  <a:pt x="1052" y="461"/>
                </a:lnTo>
                <a:lnTo>
                  <a:pt x="1052" y="461"/>
                </a:lnTo>
                <a:lnTo>
                  <a:pt x="1050" y="461"/>
                </a:lnTo>
                <a:lnTo>
                  <a:pt x="1046" y="461"/>
                </a:lnTo>
                <a:lnTo>
                  <a:pt x="1046" y="461"/>
                </a:lnTo>
                <a:lnTo>
                  <a:pt x="1046" y="463"/>
                </a:lnTo>
                <a:lnTo>
                  <a:pt x="1048" y="463"/>
                </a:lnTo>
                <a:lnTo>
                  <a:pt x="1046" y="466"/>
                </a:lnTo>
                <a:lnTo>
                  <a:pt x="1046" y="468"/>
                </a:lnTo>
                <a:lnTo>
                  <a:pt x="1043" y="468"/>
                </a:lnTo>
                <a:lnTo>
                  <a:pt x="1043" y="470"/>
                </a:lnTo>
                <a:lnTo>
                  <a:pt x="1043" y="470"/>
                </a:lnTo>
                <a:lnTo>
                  <a:pt x="1046" y="472"/>
                </a:lnTo>
                <a:lnTo>
                  <a:pt x="1048" y="474"/>
                </a:lnTo>
                <a:lnTo>
                  <a:pt x="1048" y="476"/>
                </a:lnTo>
                <a:lnTo>
                  <a:pt x="1048" y="476"/>
                </a:lnTo>
                <a:lnTo>
                  <a:pt x="1048" y="478"/>
                </a:lnTo>
                <a:lnTo>
                  <a:pt x="1048" y="478"/>
                </a:lnTo>
                <a:lnTo>
                  <a:pt x="1050" y="480"/>
                </a:lnTo>
                <a:lnTo>
                  <a:pt x="1050" y="482"/>
                </a:lnTo>
                <a:lnTo>
                  <a:pt x="1054" y="484"/>
                </a:lnTo>
                <a:lnTo>
                  <a:pt x="1054" y="484"/>
                </a:lnTo>
                <a:lnTo>
                  <a:pt x="1052" y="487"/>
                </a:lnTo>
                <a:lnTo>
                  <a:pt x="1052" y="487"/>
                </a:lnTo>
                <a:lnTo>
                  <a:pt x="1054" y="489"/>
                </a:lnTo>
                <a:lnTo>
                  <a:pt x="1056" y="491"/>
                </a:lnTo>
                <a:lnTo>
                  <a:pt x="1054" y="491"/>
                </a:lnTo>
                <a:lnTo>
                  <a:pt x="1052" y="489"/>
                </a:lnTo>
                <a:lnTo>
                  <a:pt x="1052" y="489"/>
                </a:lnTo>
                <a:lnTo>
                  <a:pt x="1052" y="489"/>
                </a:lnTo>
                <a:lnTo>
                  <a:pt x="1052" y="489"/>
                </a:lnTo>
                <a:lnTo>
                  <a:pt x="1050" y="489"/>
                </a:lnTo>
                <a:lnTo>
                  <a:pt x="1048" y="487"/>
                </a:lnTo>
                <a:lnTo>
                  <a:pt x="1048" y="489"/>
                </a:lnTo>
                <a:lnTo>
                  <a:pt x="1048" y="489"/>
                </a:lnTo>
                <a:lnTo>
                  <a:pt x="1048" y="493"/>
                </a:lnTo>
                <a:lnTo>
                  <a:pt x="1048" y="493"/>
                </a:lnTo>
                <a:lnTo>
                  <a:pt x="1048" y="493"/>
                </a:lnTo>
                <a:lnTo>
                  <a:pt x="1050" y="497"/>
                </a:lnTo>
                <a:lnTo>
                  <a:pt x="1054" y="501"/>
                </a:lnTo>
                <a:lnTo>
                  <a:pt x="1054" y="501"/>
                </a:lnTo>
                <a:lnTo>
                  <a:pt x="1054" y="501"/>
                </a:lnTo>
                <a:lnTo>
                  <a:pt x="1052" y="501"/>
                </a:lnTo>
                <a:lnTo>
                  <a:pt x="1050" y="499"/>
                </a:lnTo>
                <a:lnTo>
                  <a:pt x="1048" y="497"/>
                </a:lnTo>
                <a:lnTo>
                  <a:pt x="1046" y="495"/>
                </a:lnTo>
                <a:lnTo>
                  <a:pt x="1043" y="493"/>
                </a:lnTo>
                <a:lnTo>
                  <a:pt x="1043" y="493"/>
                </a:lnTo>
                <a:lnTo>
                  <a:pt x="1041" y="491"/>
                </a:lnTo>
                <a:lnTo>
                  <a:pt x="1041" y="491"/>
                </a:lnTo>
                <a:lnTo>
                  <a:pt x="1041" y="491"/>
                </a:lnTo>
                <a:lnTo>
                  <a:pt x="1039" y="489"/>
                </a:lnTo>
                <a:lnTo>
                  <a:pt x="1037" y="487"/>
                </a:lnTo>
                <a:lnTo>
                  <a:pt x="1035" y="484"/>
                </a:lnTo>
                <a:lnTo>
                  <a:pt x="1037" y="484"/>
                </a:lnTo>
                <a:lnTo>
                  <a:pt x="1037" y="487"/>
                </a:lnTo>
                <a:lnTo>
                  <a:pt x="1039" y="487"/>
                </a:lnTo>
                <a:lnTo>
                  <a:pt x="1041" y="487"/>
                </a:lnTo>
                <a:lnTo>
                  <a:pt x="1043" y="484"/>
                </a:lnTo>
                <a:lnTo>
                  <a:pt x="1043" y="484"/>
                </a:lnTo>
                <a:lnTo>
                  <a:pt x="1043" y="484"/>
                </a:lnTo>
                <a:lnTo>
                  <a:pt x="1043" y="482"/>
                </a:lnTo>
                <a:lnTo>
                  <a:pt x="1043" y="482"/>
                </a:lnTo>
                <a:lnTo>
                  <a:pt x="1037" y="478"/>
                </a:lnTo>
                <a:lnTo>
                  <a:pt x="1035" y="476"/>
                </a:lnTo>
                <a:lnTo>
                  <a:pt x="1035" y="474"/>
                </a:lnTo>
                <a:lnTo>
                  <a:pt x="1035" y="474"/>
                </a:lnTo>
                <a:lnTo>
                  <a:pt x="1033" y="472"/>
                </a:lnTo>
                <a:lnTo>
                  <a:pt x="1033" y="474"/>
                </a:lnTo>
                <a:lnTo>
                  <a:pt x="1031" y="476"/>
                </a:lnTo>
                <a:lnTo>
                  <a:pt x="1031" y="478"/>
                </a:lnTo>
                <a:lnTo>
                  <a:pt x="1031" y="476"/>
                </a:lnTo>
                <a:lnTo>
                  <a:pt x="1029" y="476"/>
                </a:lnTo>
                <a:lnTo>
                  <a:pt x="1029" y="474"/>
                </a:lnTo>
                <a:lnTo>
                  <a:pt x="1029" y="472"/>
                </a:lnTo>
                <a:lnTo>
                  <a:pt x="1029" y="470"/>
                </a:lnTo>
                <a:lnTo>
                  <a:pt x="1027" y="470"/>
                </a:lnTo>
                <a:lnTo>
                  <a:pt x="1025" y="470"/>
                </a:lnTo>
                <a:lnTo>
                  <a:pt x="1020" y="470"/>
                </a:lnTo>
                <a:lnTo>
                  <a:pt x="1018" y="470"/>
                </a:lnTo>
                <a:lnTo>
                  <a:pt x="1018" y="468"/>
                </a:lnTo>
                <a:lnTo>
                  <a:pt x="1016" y="466"/>
                </a:lnTo>
                <a:lnTo>
                  <a:pt x="1016" y="466"/>
                </a:lnTo>
                <a:lnTo>
                  <a:pt x="1014" y="466"/>
                </a:lnTo>
                <a:lnTo>
                  <a:pt x="1014" y="463"/>
                </a:lnTo>
                <a:lnTo>
                  <a:pt x="1012" y="463"/>
                </a:lnTo>
                <a:lnTo>
                  <a:pt x="1012" y="463"/>
                </a:lnTo>
                <a:lnTo>
                  <a:pt x="1010" y="463"/>
                </a:lnTo>
                <a:lnTo>
                  <a:pt x="1008" y="463"/>
                </a:lnTo>
                <a:lnTo>
                  <a:pt x="1002" y="468"/>
                </a:lnTo>
                <a:lnTo>
                  <a:pt x="999" y="468"/>
                </a:lnTo>
                <a:lnTo>
                  <a:pt x="997" y="468"/>
                </a:lnTo>
                <a:lnTo>
                  <a:pt x="997" y="468"/>
                </a:lnTo>
                <a:lnTo>
                  <a:pt x="997" y="468"/>
                </a:lnTo>
                <a:lnTo>
                  <a:pt x="995" y="468"/>
                </a:lnTo>
                <a:lnTo>
                  <a:pt x="993" y="468"/>
                </a:lnTo>
                <a:lnTo>
                  <a:pt x="991" y="470"/>
                </a:lnTo>
                <a:lnTo>
                  <a:pt x="989" y="470"/>
                </a:lnTo>
                <a:lnTo>
                  <a:pt x="983" y="470"/>
                </a:lnTo>
                <a:lnTo>
                  <a:pt x="983" y="470"/>
                </a:lnTo>
                <a:lnTo>
                  <a:pt x="981" y="470"/>
                </a:lnTo>
                <a:lnTo>
                  <a:pt x="979" y="472"/>
                </a:lnTo>
                <a:lnTo>
                  <a:pt x="979" y="472"/>
                </a:lnTo>
                <a:lnTo>
                  <a:pt x="972" y="472"/>
                </a:lnTo>
                <a:lnTo>
                  <a:pt x="970" y="472"/>
                </a:lnTo>
                <a:lnTo>
                  <a:pt x="968" y="470"/>
                </a:lnTo>
                <a:lnTo>
                  <a:pt x="962" y="470"/>
                </a:lnTo>
                <a:lnTo>
                  <a:pt x="958" y="470"/>
                </a:lnTo>
                <a:lnTo>
                  <a:pt x="955" y="470"/>
                </a:lnTo>
                <a:lnTo>
                  <a:pt x="953" y="470"/>
                </a:lnTo>
                <a:lnTo>
                  <a:pt x="951" y="470"/>
                </a:lnTo>
                <a:lnTo>
                  <a:pt x="949" y="470"/>
                </a:lnTo>
                <a:lnTo>
                  <a:pt x="947" y="468"/>
                </a:lnTo>
                <a:lnTo>
                  <a:pt x="943" y="468"/>
                </a:lnTo>
                <a:lnTo>
                  <a:pt x="941" y="468"/>
                </a:lnTo>
                <a:lnTo>
                  <a:pt x="939" y="468"/>
                </a:lnTo>
                <a:lnTo>
                  <a:pt x="937" y="466"/>
                </a:lnTo>
                <a:lnTo>
                  <a:pt x="935" y="466"/>
                </a:lnTo>
                <a:lnTo>
                  <a:pt x="935" y="466"/>
                </a:lnTo>
                <a:lnTo>
                  <a:pt x="939" y="463"/>
                </a:lnTo>
                <a:lnTo>
                  <a:pt x="939" y="463"/>
                </a:lnTo>
                <a:lnTo>
                  <a:pt x="939" y="461"/>
                </a:lnTo>
                <a:lnTo>
                  <a:pt x="939" y="461"/>
                </a:lnTo>
                <a:lnTo>
                  <a:pt x="941" y="459"/>
                </a:lnTo>
                <a:lnTo>
                  <a:pt x="943" y="459"/>
                </a:lnTo>
                <a:lnTo>
                  <a:pt x="945" y="457"/>
                </a:lnTo>
                <a:lnTo>
                  <a:pt x="951" y="457"/>
                </a:lnTo>
                <a:lnTo>
                  <a:pt x="955" y="457"/>
                </a:lnTo>
                <a:lnTo>
                  <a:pt x="955" y="457"/>
                </a:lnTo>
                <a:lnTo>
                  <a:pt x="955" y="455"/>
                </a:lnTo>
                <a:lnTo>
                  <a:pt x="958" y="453"/>
                </a:lnTo>
                <a:lnTo>
                  <a:pt x="955" y="453"/>
                </a:lnTo>
                <a:lnTo>
                  <a:pt x="955" y="453"/>
                </a:lnTo>
                <a:lnTo>
                  <a:pt x="955" y="453"/>
                </a:lnTo>
                <a:lnTo>
                  <a:pt x="955" y="451"/>
                </a:lnTo>
                <a:lnTo>
                  <a:pt x="953" y="449"/>
                </a:lnTo>
                <a:lnTo>
                  <a:pt x="949" y="447"/>
                </a:lnTo>
                <a:lnTo>
                  <a:pt x="947" y="445"/>
                </a:lnTo>
                <a:lnTo>
                  <a:pt x="941" y="443"/>
                </a:lnTo>
                <a:lnTo>
                  <a:pt x="939" y="440"/>
                </a:lnTo>
                <a:lnTo>
                  <a:pt x="935" y="440"/>
                </a:lnTo>
                <a:lnTo>
                  <a:pt x="932" y="438"/>
                </a:lnTo>
                <a:lnTo>
                  <a:pt x="930" y="438"/>
                </a:lnTo>
                <a:lnTo>
                  <a:pt x="928" y="438"/>
                </a:lnTo>
                <a:lnTo>
                  <a:pt x="928" y="438"/>
                </a:lnTo>
                <a:lnTo>
                  <a:pt x="924" y="438"/>
                </a:lnTo>
                <a:lnTo>
                  <a:pt x="924" y="438"/>
                </a:lnTo>
                <a:lnTo>
                  <a:pt x="924" y="438"/>
                </a:lnTo>
                <a:lnTo>
                  <a:pt x="926" y="443"/>
                </a:lnTo>
                <a:lnTo>
                  <a:pt x="926" y="443"/>
                </a:lnTo>
                <a:lnTo>
                  <a:pt x="924" y="443"/>
                </a:lnTo>
                <a:lnTo>
                  <a:pt x="922" y="440"/>
                </a:lnTo>
                <a:lnTo>
                  <a:pt x="922" y="440"/>
                </a:lnTo>
                <a:lnTo>
                  <a:pt x="920" y="440"/>
                </a:lnTo>
                <a:lnTo>
                  <a:pt x="911" y="440"/>
                </a:lnTo>
                <a:lnTo>
                  <a:pt x="911" y="440"/>
                </a:lnTo>
                <a:lnTo>
                  <a:pt x="909" y="440"/>
                </a:lnTo>
                <a:lnTo>
                  <a:pt x="907" y="440"/>
                </a:lnTo>
                <a:lnTo>
                  <a:pt x="901" y="438"/>
                </a:lnTo>
                <a:lnTo>
                  <a:pt x="897" y="436"/>
                </a:lnTo>
                <a:lnTo>
                  <a:pt x="895" y="436"/>
                </a:lnTo>
                <a:lnTo>
                  <a:pt x="891" y="434"/>
                </a:lnTo>
                <a:lnTo>
                  <a:pt x="888" y="432"/>
                </a:lnTo>
                <a:lnTo>
                  <a:pt x="886" y="432"/>
                </a:lnTo>
                <a:lnTo>
                  <a:pt x="872" y="430"/>
                </a:lnTo>
                <a:lnTo>
                  <a:pt x="867" y="428"/>
                </a:lnTo>
                <a:lnTo>
                  <a:pt x="865" y="428"/>
                </a:lnTo>
                <a:lnTo>
                  <a:pt x="857" y="424"/>
                </a:lnTo>
                <a:lnTo>
                  <a:pt x="855" y="422"/>
                </a:lnTo>
                <a:lnTo>
                  <a:pt x="851" y="419"/>
                </a:lnTo>
                <a:lnTo>
                  <a:pt x="847" y="419"/>
                </a:lnTo>
                <a:lnTo>
                  <a:pt x="844" y="417"/>
                </a:lnTo>
                <a:lnTo>
                  <a:pt x="840" y="417"/>
                </a:lnTo>
                <a:lnTo>
                  <a:pt x="834" y="417"/>
                </a:lnTo>
                <a:lnTo>
                  <a:pt x="830" y="417"/>
                </a:lnTo>
                <a:lnTo>
                  <a:pt x="830" y="417"/>
                </a:lnTo>
                <a:lnTo>
                  <a:pt x="826" y="417"/>
                </a:lnTo>
                <a:lnTo>
                  <a:pt x="826" y="417"/>
                </a:lnTo>
                <a:lnTo>
                  <a:pt x="826" y="419"/>
                </a:lnTo>
                <a:lnTo>
                  <a:pt x="823" y="419"/>
                </a:lnTo>
                <a:lnTo>
                  <a:pt x="823" y="422"/>
                </a:lnTo>
                <a:lnTo>
                  <a:pt x="823" y="424"/>
                </a:lnTo>
                <a:lnTo>
                  <a:pt x="821" y="426"/>
                </a:lnTo>
                <a:lnTo>
                  <a:pt x="821" y="426"/>
                </a:lnTo>
                <a:lnTo>
                  <a:pt x="819" y="428"/>
                </a:lnTo>
                <a:lnTo>
                  <a:pt x="817" y="428"/>
                </a:lnTo>
                <a:lnTo>
                  <a:pt x="817" y="428"/>
                </a:lnTo>
                <a:lnTo>
                  <a:pt x="811" y="428"/>
                </a:lnTo>
                <a:lnTo>
                  <a:pt x="809" y="430"/>
                </a:lnTo>
                <a:lnTo>
                  <a:pt x="807" y="430"/>
                </a:lnTo>
                <a:lnTo>
                  <a:pt x="805" y="428"/>
                </a:lnTo>
                <a:lnTo>
                  <a:pt x="805" y="428"/>
                </a:lnTo>
                <a:lnTo>
                  <a:pt x="805" y="428"/>
                </a:lnTo>
                <a:lnTo>
                  <a:pt x="805" y="426"/>
                </a:lnTo>
                <a:lnTo>
                  <a:pt x="805" y="426"/>
                </a:lnTo>
                <a:lnTo>
                  <a:pt x="809" y="422"/>
                </a:lnTo>
                <a:lnTo>
                  <a:pt x="809" y="422"/>
                </a:lnTo>
                <a:lnTo>
                  <a:pt x="807" y="419"/>
                </a:lnTo>
                <a:lnTo>
                  <a:pt x="805" y="419"/>
                </a:lnTo>
                <a:lnTo>
                  <a:pt x="805" y="415"/>
                </a:lnTo>
                <a:lnTo>
                  <a:pt x="805" y="413"/>
                </a:lnTo>
                <a:lnTo>
                  <a:pt x="805" y="411"/>
                </a:lnTo>
                <a:lnTo>
                  <a:pt x="805" y="409"/>
                </a:lnTo>
                <a:lnTo>
                  <a:pt x="805" y="409"/>
                </a:lnTo>
                <a:lnTo>
                  <a:pt x="803" y="409"/>
                </a:lnTo>
                <a:lnTo>
                  <a:pt x="803" y="409"/>
                </a:lnTo>
                <a:lnTo>
                  <a:pt x="800" y="409"/>
                </a:lnTo>
                <a:lnTo>
                  <a:pt x="800" y="411"/>
                </a:lnTo>
                <a:lnTo>
                  <a:pt x="798" y="411"/>
                </a:lnTo>
                <a:lnTo>
                  <a:pt x="796" y="413"/>
                </a:lnTo>
                <a:lnTo>
                  <a:pt x="798" y="413"/>
                </a:lnTo>
                <a:lnTo>
                  <a:pt x="798" y="413"/>
                </a:lnTo>
                <a:lnTo>
                  <a:pt x="798" y="413"/>
                </a:lnTo>
                <a:lnTo>
                  <a:pt x="800" y="413"/>
                </a:lnTo>
                <a:lnTo>
                  <a:pt x="800" y="413"/>
                </a:lnTo>
                <a:lnTo>
                  <a:pt x="798" y="415"/>
                </a:lnTo>
                <a:lnTo>
                  <a:pt x="798" y="415"/>
                </a:lnTo>
                <a:lnTo>
                  <a:pt x="796" y="417"/>
                </a:lnTo>
                <a:lnTo>
                  <a:pt x="796" y="417"/>
                </a:lnTo>
                <a:lnTo>
                  <a:pt x="794" y="417"/>
                </a:lnTo>
                <a:lnTo>
                  <a:pt x="794" y="417"/>
                </a:lnTo>
                <a:lnTo>
                  <a:pt x="794" y="419"/>
                </a:lnTo>
                <a:lnTo>
                  <a:pt x="794" y="419"/>
                </a:lnTo>
                <a:lnTo>
                  <a:pt x="792" y="422"/>
                </a:lnTo>
                <a:lnTo>
                  <a:pt x="792" y="422"/>
                </a:lnTo>
                <a:lnTo>
                  <a:pt x="792" y="424"/>
                </a:lnTo>
                <a:lnTo>
                  <a:pt x="794" y="426"/>
                </a:lnTo>
                <a:lnTo>
                  <a:pt x="794" y="428"/>
                </a:lnTo>
                <a:lnTo>
                  <a:pt x="792" y="430"/>
                </a:lnTo>
                <a:lnTo>
                  <a:pt x="790" y="430"/>
                </a:lnTo>
                <a:lnTo>
                  <a:pt x="786" y="428"/>
                </a:lnTo>
                <a:lnTo>
                  <a:pt x="784" y="428"/>
                </a:lnTo>
                <a:lnTo>
                  <a:pt x="782" y="426"/>
                </a:lnTo>
                <a:lnTo>
                  <a:pt x="779" y="424"/>
                </a:lnTo>
                <a:lnTo>
                  <a:pt x="773" y="419"/>
                </a:lnTo>
                <a:lnTo>
                  <a:pt x="773" y="419"/>
                </a:lnTo>
                <a:lnTo>
                  <a:pt x="771" y="417"/>
                </a:lnTo>
                <a:lnTo>
                  <a:pt x="771" y="413"/>
                </a:lnTo>
                <a:lnTo>
                  <a:pt x="769" y="411"/>
                </a:lnTo>
                <a:lnTo>
                  <a:pt x="765" y="407"/>
                </a:lnTo>
                <a:lnTo>
                  <a:pt x="765" y="405"/>
                </a:lnTo>
                <a:lnTo>
                  <a:pt x="763" y="403"/>
                </a:lnTo>
                <a:lnTo>
                  <a:pt x="756" y="398"/>
                </a:lnTo>
                <a:lnTo>
                  <a:pt x="754" y="398"/>
                </a:lnTo>
                <a:lnTo>
                  <a:pt x="754" y="398"/>
                </a:lnTo>
                <a:lnTo>
                  <a:pt x="752" y="398"/>
                </a:lnTo>
                <a:lnTo>
                  <a:pt x="752" y="398"/>
                </a:lnTo>
                <a:lnTo>
                  <a:pt x="750" y="401"/>
                </a:lnTo>
                <a:lnTo>
                  <a:pt x="750" y="403"/>
                </a:lnTo>
                <a:lnTo>
                  <a:pt x="752" y="403"/>
                </a:lnTo>
                <a:lnTo>
                  <a:pt x="754" y="403"/>
                </a:lnTo>
                <a:lnTo>
                  <a:pt x="752" y="405"/>
                </a:lnTo>
                <a:lnTo>
                  <a:pt x="752" y="405"/>
                </a:lnTo>
                <a:lnTo>
                  <a:pt x="754" y="405"/>
                </a:lnTo>
                <a:lnTo>
                  <a:pt x="759" y="407"/>
                </a:lnTo>
                <a:lnTo>
                  <a:pt x="756" y="407"/>
                </a:lnTo>
                <a:lnTo>
                  <a:pt x="752" y="409"/>
                </a:lnTo>
                <a:lnTo>
                  <a:pt x="750" y="411"/>
                </a:lnTo>
                <a:lnTo>
                  <a:pt x="748" y="413"/>
                </a:lnTo>
                <a:lnTo>
                  <a:pt x="748" y="413"/>
                </a:lnTo>
                <a:lnTo>
                  <a:pt x="744" y="417"/>
                </a:lnTo>
                <a:lnTo>
                  <a:pt x="742" y="419"/>
                </a:lnTo>
                <a:lnTo>
                  <a:pt x="740" y="419"/>
                </a:lnTo>
                <a:lnTo>
                  <a:pt x="738" y="422"/>
                </a:lnTo>
                <a:lnTo>
                  <a:pt x="738" y="419"/>
                </a:lnTo>
                <a:lnTo>
                  <a:pt x="738" y="419"/>
                </a:lnTo>
                <a:lnTo>
                  <a:pt x="738" y="417"/>
                </a:lnTo>
                <a:lnTo>
                  <a:pt x="738" y="417"/>
                </a:lnTo>
                <a:lnTo>
                  <a:pt x="740" y="415"/>
                </a:lnTo>
                <a:lnTo>
                  <a:pt x="740" y="415"/>
                </a:lnTo>
                <a:lnTo>
                  <a:pt x="740" y="413"/>
                </a:lnTo>
                <a:lnTo>
                  <a:pt x="740" y="413"/>
                </a:lnTo>
                <a:lnTo>
                  <a:pt x="740" y="415"/>
                </a:lnTo>
                <a:lnTo>
                  <a:pt x="738" y="415"/>
                </a:lnTo>
                <a:lnTo>
                  <a:pt x="738" y="415"/>
                </a:lnTo>
                <a:lnTo>
                  <a:pt x="735" y="417"/>
                </a:lnTo>
                <a:lnTo>
                  <a:pt x="731" y="417"/>
                </a:lnTo>
                <a:lnTo>
                  <a:pt x="723" y="419"/>
                </a:lnTo>
                <a:lnTo>
                  <a:pt x="719" y="422"/>
                </a:lnTo>
                <a:lnTo>
                  <a:pt x="717" y="424"/>
                </a:lnTo>
                <a:lnTo>
                  <a:pt x="715" y="426"/>
                </a:lnTo>
                <a:lnTo>
                  <a:pt x="712" y="430"/>
                </a:lnTo>
                <a:lnTo>
                  <a:pt x="710" y="432"/>
                </a:lnTo>
                <a:lnTo>
                  <a:pt x="710" y="432"/>
                </a:lnTo>
                <a:lnTo>
                  <a:pt x="710" y="432"/>
                </a:lnTo>
                <a:lnTo>
                  <a:pt x="710" y="430"/>
                </a:lnTo>
                <a:lnTo>
                  <a:pt x="710" y="428"/>
                </a:lnTo>
                <a:lnTo>
                  <a:pt x="708" y="428"/>
                </a:lnTo>
                <a:lnTo>
                  <a:pt x="708" y="426"/>
                </a:lnTo>
                <a:lnTo>
                  <a:pt x="708" y="426"/>
                </a:lnTo>
                <a:lnTo>
                  <a:pt x="706" y="428"/>
                </a:lnTo>
                <a:lnTo>
                  <a:pt x="706" y="430"/>
                </a:lnTo>
                <a:lnTo>
                  <a:pt x="706" y="430"/>
                </a:lnTo>
                <a:lnTo>
                  <a:pt x="706" y="428"/>
                </a:lnTo>
                <a:lnTo>
                  <a:pt x="704" y="428"/>
                </a:lnTo>
                <a:lnTo>
                  <a:pt x="702" y="426"/>
                </a:lnTo>
                <a:lnTo>
                  <a:pt x="700" y="426"/>
                </a:lnTo>
                <a:lnTo>
                  <a:pt x="698" y="428"/>
                </a:lnTo>
                <a:lnTo>
                  <a:pt x="698" y="428"/>
                </a:lnTo>
                <a:lnTo>
                  <a:pt x="698" y="428"/>
                </a:lnTo>
                <a:lnTo>
                  <a:pt x="698" y="430"/>
                </a:lnTo>
                <a:lnTo>
                  <a:pt x="698" y="430"/>
                </a:lnTo>
                <a:lnTo>
                  <a:pt x="696" y="430"/>
                </a:lnTo>
                <a:lnTo>
                  <a:pt x="694" y="432"/>
                </a:lnTo>
                <a:lnTo>
                  <a:pt x="691" y="434"/>
                </a:lnTo>
                <a:lnTo>
                  <a:pt x="689" y="434"/>
                </a:lnTo>
                <a:lnTo>
                  <a:pt x="687" y="434"/>
                </a:lnTo>
                <a:lnTo>
                  <a:pt x="685" y="436"/>
                </a:lnTo>
                <a:lnTo>
                  <a:pt x="685" y="436"/>
                </a:lnTo>
                <a:lnTo>
                  <a:pt x="685" y="438"/>
                </a:lnTo>
                <a:lnTo>
                  <a:pt x="685" y="438"/>
                </a:lnTo>
                <a:lnTo>
                  <a:pt x="685" y="440"/>
                </a:lnTo>
                <a:lnTo>
                  <a:pt x="685" y="440"/>
                </a:lnTo>
                <a:lnTo>
                  <a:pt x="687" y="440"/>
                </a:lnTo>
                <a:lnTo>
                  <a:pt x="687" y="440"/>
                </a:lnTo>
                <a:lnTo>
                  <a:pt x="687" y="443"/>
                </a:lnTo>
                <a:lnTo>
                  <a:pt x="685" y="443"/>
                </a:lnTo>
                <a:lnTo>
                  <a:pt x="677" y="443"/>
                </a:lnTo>
                <a:lnTo>
                  <a:pt x="677" y="443"/>
                </a:lnTo>
                <a:lnTo>
                  <a:pt x="677" y="443"/>
                </a:lnTo>
                <a:lnTo>
                  <a:pt x="679" y="445"/>
                </a:lnTo>
                <a:lnTo>
                  <a:pt x="679" y="445"/>
                </a:lnTo>
                <a:lnTo>
                  <a:pt x="679" y="445"/>
                </a:lnTo>
                <a:lnTo>
                  <a:pt x="677" y="445"/>
                </a:lnTo>
                <a:lnTo>
                  <a:pt x="675" y="445"/>
                </a:lnTo>
                <a:lnTo>
                  <a:pt x="675" y="443"/>
                </a:lnTo>
                <a:lnTo>
                  <a:pt x="675" y="440"/>
                </a:lnTo>
                <a:lnTo>
                  <a:pt x="677" y="438"/>
                </a:lnTo>
                <a:lnTo>
                  <a:pt x="679" y="438"/>
                </a:lnTo>
                <a:lnTo>
                  <a:pt x="681" y="436"/>
                </a:lnTo>
                <a:lnTo>
                  <a:pt x="683" y="434"/>
                </a:lnTo>
                <a:lnTo>
                  <a:pt x="685" y="432"/>
                </a:lnTo>
                <a:lnTo>
                  <a:pt x="689" y="432"/>
                </a:lnTo>
                <a:lnTo>
                  <a:pt x="691" y="430"/>
                </a:lnTo>
                <a:lnTo>
                  <a:pt x="694" y="430"/>
                </a:lnTo>
                <a:lnTo>
                  <a:pt x="694" y="428"/>
                </a:lnTo>
                <a:lnTo>
                  <a:pt x="696" y="426"/>
                </a:lnTo>
                <a:lnTo>
                  <a:pt x="696" y="426"/>
                </a:lnTo>
                <a:lnTo>
                  <a:pt x="698" y="424"/>
                </a:lnTo>
                <a:lnTo>
                  <a:pt x="704" y="424"/>
                </a:lnTo>
                <a:lnTo>
                  <a:pt x="706" y="424"/>
                </a:lnTo>
                <a:lnTo>
                  <a:pt x="706" y="424"/>
                </a:lnTo>
                <a:lnTo>
                  <a:pt x="710" y="422"/>
                </a:lnTo>
                <a:lnTo>
                  <a:pt x="712" y="422"/>
                </a:lnTo>
                <a:lnTo>
                  <a:pt x="715" y="422"/>
                </a:lnTo>
                <a:lnTo>
                  <a:pt x="719" y="419"/>
                </a:lnTo>
                <a:lnTo>
                  <a:pt x="729" y="413"/>
                </a:lnTo>
                <a:lnTo>
                  <a:pt x="731" y="411"/>
                </a:lnTo>
                <a:lnTo>
                  <a:pt x="731" y="411"/>
                </a:lnTo>
                <a:lnTo>
                  <a:pt x="729" y="409"/>
                </a:lnTo>
                <a:lnTo>
                  <a:pt x="729" y="407"/>
                </a:lnTo>
                <a:lnTo>
                  <a:pt x="729" y="409"/>
                </a:lnTo>
                <a:lnTo>
                  <a:pt x="725" y="411"/>
                </a:lnTo>
                <a:lnTo>
                  <a:pt x="725" y="411"/>
                </a:lnTo>
                <a:lnTo>
                  <a:pt x="723" y="411"/>
                </a:lnTo>
                <a:lnTo>
                  <a:pt x="721" y="411"/>
                </a:lnTo>
                <a:lnTo>
                  <a:pt x="721" y="411"/>
                </a:lnTo>
                <a:lnTo>
                  <a:pt x="719" y="409"/>
                </a:lnTo>
                <a:lnTo>
                  <a:pt x="717" y="409"/>
                </a:lnTo>
                <a:lnTo>
                  <a:pt x="715" y="409"/>
                </a:lnTo>
                <a:lnTo>
                  <a:pt x="710" y="411"/>
                </a:lnTo>
                <a:lnTo>
                  <a:pt x="710" y="413"/>
                </a:lnTo>
                <a:lnTo>
                  <a:pt x="710" y="413"/>
                </a:lnTo>
                <a:lnTo>
                  <a:pt x="708" y="415"/>
                </a:lnTo>
                <a:lnTo>
                  <a:pt x="706" y="415"/>
                </a:lnTo>
                <a:lnTo>
                  <a:pt x="706" y="415"/>
                </a:lnTo>
                <a:lnTo>
                  <a:pt x="704" y="415"/>
                </a:lnTo>
                <a:lnTo>
                  <a:pt x="702" y="415"/>
                </a:lnTo>
                <a:lnTo>
                  <a:pt x="696" y="419"/>
                </a:lnTo>
                <a:lnTo>
                  <a:pt x="694" y="419"/>
                </a:lnTo>
                <a:lnTo>
                  <a:pt x="691" y="419"/>
                </a:lnTo>
                <a:lnTo>
                  <a:pt x="691" y="419"/>
                </a:lnTo>
                <a:lnTo>
                  <a:pt x="689" y="419"/>
                </a:lnTo>
                <a:lnTo>
                  <a:pt x="687" y="419"/>
                </a:lnTo>
                <a:lnTo>
                  <a:pt x="687" y="419"/>
                </a:lnTo>
                <a:lnTo>
                  <a:pt x="687" y="422"/>
                </a:lnTo>
                <a:lnTo>
                  <a:pt x="689" y="422"/>
                </a:lnTo>
                <a:lnTo>
                  <a:pt x="689" y="422"/>
                </a:lnTo>
                <a:lnTo>
                  <a:pt x="689" y="422"/>
                </a:lnTo>
                <a:lnTo>
                  <a:pt x="689" y="422"/>
                </a:lnTo>
                <a:lnTo>
                  <a:pt x="687" y="422"/>
                </a:lnTo>
                <a:lnTo>
                  <a:pt x="683" y="422"/>
                </a:lnTo>
                <a:lnTo>
                  <a:pt x="683" y="422"/>
                </a:lnTo>
                <a:lnTo>
                  <a:pt x="681" y="426"/>
                </a:lnTo>
                <a:lnTo>
                  <a:pt x="679" y="426"/>
                </a:lnTo>
                <a:lnTo>
                  <a:pt x="679" y="428"/>
                </a:lnTo>
                <a:lnTo>
                  <a:pt x="677" y="428"/>
                </a:lnTo>
                <a:lnTo>
                  <a:pt x="675" y="428"/>
                </a:lnTo>
                <a:lnTo>
                  <a:pt x="671" y="430"/>
                </a:lnTo>
                <a:lnTo>
                  <a:pt x="666" y="430"/>
                </a:lnTo>
                <a:lnTo>
                  <a:pt x="664" y="432"/>
                </a:lnTo>
                <a:lnTo>
                  <a:pt x="664" y="432"/>
                </a:lnTo>
                <a:lnTo>
                  <a:pt x="666" y="428"/>
                </a:lnTo>
                <a:lnTo>
                  <a:pt x="666" y="428"/>
                </a:lnTo>
                <a:lnTo>
                  <a:pt x="668" y="426"/>
                </a:lnTo>
                <a:lnTo>
                  <a:pt x="668" y="426"/>
                </a:lnTo>
                <a:lnTo>
                  <a:pt x="666" y="424"/>
                </a:lnTo>
                <a:lnTo>
                  <a:pt x="664" y="424"/>
                </a:lnTo>
                <a:lnTo>
                  <a:pt x="664" y="422"/>
                </a:lnTo>
                <a:lnTo>
                  <a:pt x="662" y="422"/>
                </a:lnTo>
                <a:lnTo>
                  <a:pt x="660" y="422"/>
                </a:lnTo>
                <a:lnTo>
                  <a:pt x="660" y="422"/>
                </a:lnTo>
                <a:lnTo>
                  <a:pt x="660" y="422"/>
                </a:lnTo>
                <a:lnTo>
                  <a:pt x="660" y="424"/>
                </a:lnTo>
                <a:lnTo>
                  <a:pt x="660" y="424"/>
                </a:lnTo>
                <a:lnTo>
                  <a:pt x="660" y="426"/>
                </a:lnTo>
                <a:lnTo>
                  <a:pt x="660" y="426"/>
                </a:lnTo>
                <a:lnTo>
                  <a:pt x="654" y="426"/>
                </a:lnTo>
                <a:lnTo>
                  <a:pt x="650" y="426"/>
                </a:lnTo>
                <a:lnTo>
                  <a:pt x="650" y="428"/>
                </a:lnTo>
                <a:lnTo>
                  <a:pt x="650" y="428"/>
                </a:lnTo>
                <a:lnTo>
                  <a:pt x="647" y="430"/>
                </a:lnTo>
                <a:lnTo>
                  <a:pt x="647" y="430"/>
                </a:lnTo>
                <a:lnTo>
                  <a:pt x="645" y="430"/>
                </a:lnTo>
                <a:lnTo>
                  <a:pt x="643" y="430"/>
                </a:lnTo>
                <a:lnTo>
                  <a:pt x="641" y="430"/>
                </a:lnTo>
                <a:lnTo>
                  <a:pt x="639" y="436"/>
                </a:lnTo>
                <a:lnTo>
                  <a:pt x="639" y="436"/>
                </a:lnTo>
                <a:lnTo>
                  <a:pt x="641" y="436"/>
                </a:lnTo>
                <a:lnTo>
                  <a:pt x="643" y="438"/>
                </a:lnTo>
                <a:lnTo>
                  <a:pt x="643" y="438"/>
                </a:lnTo>
                <a:lnTo>
                  <a:pt x="643" y="438"/>
                </a:lnTo>
                <a:lnTo>
                  <a:pt x="641" y="438"/>
                </a:lnTo>
                <a:lnTo>
                  <a:pt x="639" y="438"/>
                </a:lnTo>
                <a:lnTo>
                  <a:pt x="639" y="438"/>
                </a:lnTo>
                <a:lnTo>
                  <a:pt x="639" y="438"/>
                </a:lnTo>
                <a:lnTo>
                  <a:pt x="639" y="440"/>
                </a:lnTo>
                <a:lnTo>
                  <a:pt x="639" y="440"/>
                </a:lnTo>
                <a:lnTo>
                  <a:pt x="643" y="440"/>
                </a:lnTo>
                <a:lnTo>
                  <a:pt x="645" y="443"/>
                </a:lnTo>
                <a:lnTo>
                  <a:pt x="645" y="443"/>
                </a:lnTo>
                <a:lnTo>
                  <a:pt x="650" y="447"/>
                </a:lnTo>
                <a:lnTo>
                  <a:pt x="647" y="447"/>
                </a:lnTo>
                <a:lnTo>
                  <a:pt x="647" y="447"/>
                </a:lnTo>
                <a:lnTo>
                  <a:pt x="639" y="443"/>
                </a:lnTo>
                <a:lnTo>
                  <a:pt x="635" y="440"/>
                </a:lnTo>
                <a:lnTo>
                  <a:pt x="631" y="440"/>
                </a:lnTo>
                <a:lnTo>
                  <a:pt x="627" y="440"/>
                </a:lnTo>
                <a:lnTo>
                  <a:pt x="622" y="440"/>
                </a:lnTo>
                <a:lnTo>
                  <a:pt x="620" y="438"/>
                </a:lnTo>
                <a:lnTo>
                  <a:pt x="610" y="436"/>
                </a:lnTo>
                <a:lnTo>
                  <a:pt x="608" y="434"/>
                </a:lnTo>
                <a:lnTo>
                  <a:pt x="603" y="432"/>
                </a:lnTo>
                <a:lnTo>
                  <a:pt x="599" y="430"/>
                </a:lnTo>
                <a:lnTo>
                  <a:pt x="591" y="426"/>
                </a:lnTo>
                <a:lnTo>
                  <a:pt x="580" y="422"/>
                </a:lnTo>
                <a:lnTo>
                  <a:pt x="574" y="424"/>
                </a:lnTo>
                <a:lnTo>
                  <a:pt x="568" y="422"/>
                </a:lnTo>
                <a:lnTo>
                  <a:pt x="566" y="422"/>
                </a:lnTo>
                <a:lnTo>
                  <a:pt x="564" y="422"/>
                </a:lnTo>
                <a:lnTo>
                  <a:pt x="562" y="422"/>
                </a:lnTo>
                <a:lnTo>
                  <a:pt x="559" y="422"/>
                </a:lnTo>
                <a:lnTo>
                  <a:pt x="559" y="422"/>
                </a:lnTo>
                <a:lnTo>
                  <a:pt x="557" y="419"/>
                </a:lnTo>
                <a:lnTo>
                  <a:pt x="555" y="419"/>
                </a:lnTo>
                <a:lnTo>
                  <a:pt x="547" y="415"/>
                </a:lnTo>
                <a:lnTo>
                  <a:pt x="545" y="415"/>
                </a:lnTo>
                <a:lnTo>
                  <a:pt x="541" y="411"/>
                </a:lnTo>
                <a:lnTo>
                  <a:pt x="532" y="409"/>
                </a:lnTo>
                <a:lnTo>
                  <a:pt x="532" y="411"/>
                </a:lnTo>
                <a:lnTo>
                  <a:pt x="530" y="411"/>
                </a:lnTo>
                <a:lnTo>
                  <a:pt x="528" y="411"/>
                </a:lnTo>
                <a:lnTo>
                  <a:pt x="526" y="411"/>
                </a:lnTo>
                <a:lnTo>
                  <a:pt x="520" y="411"/>
                </a:lnTo>
                <a:lnTo>
                  <a:pt x="515" y="411"/>
                </a:lnTo>
                <a:lnTo>
                  <a:pt x="513" y="413"/>
                </a:lnTo>
                <a:lnTo>
                  <a:pt x="505" y="413"/>
                </a:lnTo>
                <a:lnTo>
                  <a:pt x="503" y="411"/>
                </a:lnTo>
                <a:lnTo>
                  <a:pt x="501" y="411"/>
                </a:lnTo>
                <a:lnTo>
                  <a:pt x="495" y="409"/>
                </a:lnTo>
                <a:lnTo>
                  <a:pt x="492" y="409"/>
                </a:lnTo>
                <a:lnTo>
                  <a:pt x="488" y="409"/>
                </a:lnTo>
                <a:lnTo>
                  <a:pt x="482" y="409"/>
                </a:lnTo>
                <a:lnTo>
                  <a:pt x="478" y="409"/>
                </a:lnTo>
                <a:lnTo>
                  <a:pt x="467" y="407"/>
                </a:lnTo>
                <a:lnTo>
                  <a:pt x="467" y="407"/>
                </a:lnTo>
                <a:lnTo>
                  <a:pt x="465" y="405"/>
                </a:lnTo>
                <a:lnTo>
                  <a:pt x="463" y="405"/>
                </a:lnTo>
                <a:lnTo>
                  <a:pt x="461" y="403"/>
                </a:lnTo>
                <a:lnTo>
                  <a:pt x="461" y="403"/>
                </a:lnTo>
                <a:lnTo>
                  <a:pt x="459" y="405"/>
                </a:lnTo>
                <a:lnTo>
                  <a:pt x="457" y="405"/>
                </a:lnTo>
                <a:lnTo>
                  <a:pt x="453" y="403"/>
                </a:lnTo>
                <a:lnTo>
                  <a:pt x="451" y="403"/>
                </a:lnTo>
                <a:lnTo>
                  <a:pt x="444" y="401"/>
                </a:lnTo>
                <a:lnTo>
                  <a:pt x="444" y="401"/>
                </a:lnTo>
                <a:lnTo>
                  <a:pt x="442" y="401"/>
                </a:lnTo>
                <a:lnTo>
                  <a:pt x="436" y="401"/>
                </a:lnTo>
                <a:lnTo>
                  <a:pt x="432" y="401"/>
                </a:lnTo>
                <a:lnTo>
                  <a:pt x="432" y="403"/>
                </a:lnTo>
                <a:lnTo>
                  <a:pt x="430" y="401"/>
                </a:lnTo>
                <a:lnTo>
                  <a:pt x="427" y="401"/>
                </a:lnTo>
                <a:lnTo>
                  <a:pt x="425" y="401"/>
                </a:lnTo>
                <a:lnTo>
                  <a:pt x="421" y="401"/>
                </a:lnTo>
                <a:lnTo>
                  <a:pt x="419" y="401"/>
                </a:lnTo>
                <a:lnTo>
                  <a:pt x="417" y="403"/>
                </a:lnTo>
                <a:lnTo>
                  <a:pt x="407" y="401"/>
                </a:lnTo>
                <a:lnTo>
                  <a:pt x="409" y="401"/>
                </a:lnTo>
                <a:lnTo>
                  <a:pt x="409" y="398"/>
                </a:lnTo>
                <a:lnTo>
                  <a:pt x="409" y="398"/>
                </a:lnTo>
                <a:lnTo>
                  <a:pt x="402" y="398"/>
                </a:lnTo>
                <a:lnTo>
                  <a:pt x="402" y="398"/>
                </a:lnTo>
                <a:lnTo>
                  <a:pt x="402" y="396"/>
                </a:lnTo>
                <a:lnTo>
                  <a:pt x="400" y="396"/>
                </a:lnTo>
                <a:lnTo>
                  <a:pt x="398" y="396"/>
                </a:lnTo>
                <a:lnTo>
                  <a:pt x="400" y="394"/>
                </a:lnTo>
                <a:lnTo>
                  <a:pt x="402" y="392"/>
                </a:lnTo>
                <a:lnTo>
                  <a:pt x="402" y="390"/>
                </a:lnTo>
                <a:lnTo>
                  <a:pt x="398" y="390"/>
                </a:lnTo>
                <a:lnTo>
                  <a:pt x="396" y="390"/>
                </a:lnTo>
                <a:lnTo>
                  <a:pt x="394" y="390"/>
                </a:lnTo>
                <a:lnTo>
                  <a:pt x="388" y="388"/>
                </a:lnTo>
                <a:lnTo>
                  <a:pt x="383" y="390"/>
                </a:lnTo>
                <a:lnTo>
                  <a:pt x="381" y="390"/>
                </a:lnTo>
                <a:lnTo>
                  <a:pt x="377" y="390"/>
                </a:lnTo>
                <a:lnTo>
                  <a:pt x="373" y="392"/>
                </a:lnTo>
                <a:lnTo>
                  <a:pt x="371" y="392"/>
                </a:lnTo>
                <a:lnTo>
                  <a:pt x="369" y="390"/>
                </a:lnTo>
                <a:lnTo>
                  <a:pt x="365" y="390"/>
                </a:lnTo>
                <a:lnTo>
                  <a:pt x="367" y="388"/>
                </a:lnTo>
                <a:lnTo>
                  <a:pt x="367" y="388"/>
                </a:lnTo>
                <a:lnTo>
                  <a:pt x="365" y="386"/>
                </a:lnTo>
                <a:lnTo>
                  <a:pt x="362" y="384"/>
                </a:lnTo>
                <a:lnTo>
                  <a:pt x="360" y="384"/>
                </a:lnTo>
                <a:lnTo>
                  <a:pt x="358" y="384"/>
                </a:lnTo>
                <a:lnTo>
                  <a:pt x="358" y="386"/>
                </a:lnTo>
                <a:lnTo>
                  <a:pt x="354" y="390"/>
                </a:lnTo>
                <a:lnTo>
                  <a:pt x="352" y="390"/>
                </a:lnTo>
                <a:lnTo>
                  <a:pt x="350" y="392"/>
                </a:lnTo>
                <a:lnTo>
                  <a:pt x="348" y="390"/>
                </a:lnTo>
                <a:lnTo>
                  <a:pt x="348" y="390"/>
                </a:lnTo>
                <a:lnTo>
                  <a:pt x="346" y="388"/>
                </a:lnTo>
                <a:lnTo>
                  <a:pt x="350" y="388"/>
                </a:lnTo>
                <a:lnTo>
                  <a:pt x="352" y="386"/>
                </a:lnTo>
                <a:lnTo>
                  <a:pt x="354" y="384"/>
                </a:lnTo>
                <a:lnTo>
                  <a:pt x="352" y="382"/>
                </a:lnTo>
                <a:lnTo>
                  <a:pt x="350" y="382"/>
                </a:lnTo>
                <a:lnTo>
                  <a:pt x="342" y="380"/>
                </a:lnTo>
                <a:lnTo>
                  <a:pt x="339" y="378"/>
                </a:lnTo>
                <a:lnTo>
                  <a:pt x="342" y="378"/>
                </a:lnTo>
                <a:lnTo>
                  <a:pt x="342" y="378"/>
                </a:lnTo>
                <a:lnTo>
                  <a:pt x="342" y="375"/>
                </a:lnTo>
                <a:lnTo>
                  <a:pt x="337" y="378"/>
                </a:lnTo>
                <a:lnTo>
                  <a:pt x="333" y="382"/>
                </a:lnTo>
                <a:lnTo>
                  <a:pt x="331" y="384"/>
                </a:lnTo>
                <a:lnTo>
                  <a:pt x="329" y="386"/>
                </a:lnTo>
                <a:lnTo>
                  <a:pt x="325" y="388"/>
                </a:lnTo>
                <a:lnTo>
                  <a:pt x="321" y="390"/>
                </a:lnTo>
                <a:lnTo>
                  <a:pt x="318" y="390"/>
                </a:lnTo>
                <a:lnTo>
                  <a:pt x="312" y="390"/>
                </a:lnTo>
                <a:lnTo>
                  <a:pt x="312" y="392"/>
                </a:lnTo>
                <a:lnTo>
                  <a:pt x="310" y="392"/>
                </a:lnTo>
                <a:lnTo>
                  <a:pt x="304" y="392"/>
                </a:lnTo>
                <a:lnTo>
                  <a:pt x="304" y="392"/>
                </a:lnTo>
                <a:lnTo>
                  <a:pt x="300" y="394"/>
                </a:lnTo>
                <a:lnTo>
                  <a:pt x="300" y="394"/>
                </a:lnTo>
                <a:lnTo>
                  <a:pt x="300" y="392"/>
                </a:lnTo>
                <a:lnTo>
                  <a:pt x="300" y="392"/>
                </a:lnTo>
                <a:lnTo>
                  <a:pt x="302" y="392"/>
                </a:lnTo>
                <a:lnTo>
                  <a:pt x="302" y="390"/>
                </a:lnTo>
                <a:lnTo>
                  <a:pt x="302" y="390"/>
                </a:lnTo>
                <a:lnTo>
                  <a:pt x="300" y="390"/>
                </a:lnTo>
                <a:lnTo>
                  <a:pt x="293" y="392"/>
                </a:lnTo>
                <a:lnTo>
                  <a:pt x="289" y="396"/>
                </a:lnTo>
                <a:lnTo>
                  <a:pt x="291" y="396"/>
                </a:lnTo>
                <a:lnTo>
                  <a:pt x="293" y="398"/>
                </a:lnTo>
                <a:lnTo>
                  <a:pt x="300" y="398"/>
                </a:lnTo>
                <a:lnTo>
                  <a:pt x="293" y="401"/>
                </a:lnTo>
                <a:lnTo>
                  <a:pt x="293" y="401"/>
                </a:lnTo>
                <a:lnTo>
                  <a:pt x="291" y="401"/>
                </a:lnTo>
                <a:lnTo>
                  <a:pt x="291" y="403"/>
                </a:lnTo>
                <a:lnTo>
                  <a:pt x="291" y="405"/>
                </a:lnTo>
                <a:lnTo>
                  <a:pt x="291" y="405"/>
                </a:lnTo>
                <a:lnTo>
                  <a:pt x="291" y="405"/>
                </a:lnTo>
                <a:lnTo>
                  <a:pt x="289" y="405"/>
                </a:lnTo>
                <a:lnTo>
                  <a:pt x="289" y="401"/>
                </a:lnTo>
                <a:lnTo>
                  <a:pt x="289" y="401"/>
                </a:lnTo>
                <a:lnTo>
                  <a:pt x="291" y="398"/>
                </a:lnTo>
                <a:lnTo>
                  <a:pt x="289" y="398"/>
                </a:lnTo>
                <a:lnTo>
                  <a:pt x="287" y="398"/>
                </a:lnTo>
                <a:lnTo>
                  <a:pt x="281" y="401"/>
                </a:lnTo>
                <a:lnTo>
                  <a:pt x="281" y="403"/>
                </a:lnTo>
                <a:lnTo>
                  <a:pt x="274" y="405"/>
                </a:lnTo>
                <a:lnTo>
                  <a:pt x="266" y="407"/>
                </a:lnTo>
                <a:lnTo>
                  <a:pt x="264" y="407"/>
                </a:lnTo>
                <a:lnTo>
                  <a:pt x="260" y="409"/>
                </a:lnTo>
                <a:lnTo>
                  <a:pt x="260" y="409"/>
                </a:lnTo>
                <a:lnTo>
                  <a:pt x="260" y="409"/>
                </a:lnTo>
                <a:lnTo>
                  <a:pt x="262" y="407"/>
                </a:lnTo>
                <a:lnTo>
                  <a:pt x="264" y="407"/>
                </a:lnTo>
                <a:lnTo>
                  <a:pt x="264" y="407"/>
                </a:lnTo>
                <a:lnTo>
                  <a:pt x="264" y="405"/>
                </a:lnTo>
                <a:lnTo>
                  <a:pt x="264" y="405"/>
                </a:lnTo>
                <a:lnTo>
                  <a:pt x="262" y="405"/>
                </a:lnTo>
                <a:lnTo>
                  <a:pt x="262" y="405"/>
                </a:lnTo>
                <a:lnTo>
                  <a:pt x="260" y="407"/>
                </a:lnTo>
                <a:lnTo>
                  <a:pt x="256" y="411"/>
                </a:lnTo>
                <a:lnTo>
                  <a:pt x="247" y="419"/>
                </a:lnTo>
                <a:lnTo>
                  <a:pt x="245" y="424"/>
                </a:lnTo>
                <a:lnTo>
                  <a:pt x="245" y="428"/>
                </a:lnTo>
                <a:lnTo>
                  <a:pt x="243" y="428"/>
                </a:lnTo>
                <a:lnTo>
                  <a:pt x="243" y="428"/>
                </a:lnTo>
                <a:lnTo>
                  <a:pt x="243" y="428"/>
                </a:lnTo>
                <a:lnTo>
                  <a:pt x="243" y="430"/>
                </a:lnTo>
                <a:lnTo>
                  <a:pt x="239" y="434"/>
                </a:lnTo>
                <a:lnTo>
                  <a:pt x="235" y="438"/>
                </a:lnTo>
                <a:lnTo>
                  <a:pt x="230" y="438"/>
                </a:lnTo>
                <a:lnTo>
                  <a:pt x="228" y="440"/>
                </a:lnTo>
                <a:lnTo>
                  <a:pt x="218" y="440"/>
                </a:lnTo>
                <a:lnTo>
                  <a:pt x="216" y="440"/>
                </a:lnTo>
                <a:lnTo>
                  <a:pt x="210" y="443"/>
                </a:lnTo>
                <a:lnTo>
                  <a:pt x="199" y="440"/>
                </a:lnTo>
                <a:lnTo>
                  <a:pt x="201" y="443"/>
                </a:lnTo>
                <a:lnTo>
                  <a:pt x="199" y="449"/>
                </a:lnTo>
                <a:lnTo>
                  <a:pt x="197" y="453"/>
                </a:lnTo>
                <a:lnTo>
                  <a:pt x="197" y="453"/>
                </a:lnTo>
                <a:lnTo>
                  <a:pt x="195" y="455"/>
                </a:lnTo>
                <a:lnTo>
                  <a:pt x="193" y="453"/>
                </a:lnTo>
                <a:lnTo>
                  <a:pt x="195" y="453"/>
                </a:lnTo>
                <a:lnTo>
                  <a:pt x="193" y="453"/>
                </a:lnTo>
                <a:lnTo>
                  <a:pt x="191" y="455"/>
                </a:lnTo>
                <a:lnTo>
                  <a:pt x="195" y="455"/>
                </a:lnTo>
                <a:lnTo>
                  <a:pt x="197" y="455"/>
                </a:lnTo>
                <a:lnTo>
                  <a:pt x="199" y="457"/>
                </a:lnTo>
                <a:lnTo>
                  <a:pt x="203" y="459"/>
                </a:lnTo>
                <a:lnTo>
                  <a:pt x="212" y="461"/>
                </a:lnTo>
                <a:lnTo>
                  <a:pt x="230" y="472"/>
                </a:lnTo>
                <a:lnTo>
                  <a:pt x="233" y="476"/>
                </a:lnTo>
                <a:lnTo>
                  <a:pt x="235" y="480"/>
                </a:lnTo>
                <a:lnTo>
                  <a:pt x="237" y="482"/>
                </a:lnTo>
                <a:lnTo>
                  <a:pt x="239" y="484"/>
                </a:lnTo>
                <a:lnTo>
                  <a:pt x="247" y="487"/>
                </a:lnTo>
                <a:lnTo>
                  <a:pt x="249" y="487"/>
                </a:lnTo>
                <a:lnTo>
                  <a:pt x="251" y="487"/>
                </a:lnTo>
                <a:lnTo>
                  <a:pt x="256" y="484"/>
                </a:lnTo>
                <a:lnTo>
                  <a:pt x="256" y="487"/>
                </a:lnTo>
                <a:lnTo>
                  <a:pt x="256" y="487"/>
                </a:lnTo>
                <a:lnTo>
                  <a:pt x="262" y="487"/>
                </a:lnTo>
                <a:lnTo>
                  <a:pt x="264" y="487"/>
                </a:lnTo>
                <a:lnTo>
                  <a:pt x="266" y="489"/>
                </a:lnTo>
                <a:lnTo>
                  <a:pt x="264" y="489"/>
                </a:lnTo>
                <a:lnTo>
                  <a:pt x="262" y="493"/>
                </a:lnTo>
                <a:lnTo>
                  <a:pt x="262" y="495"/>
                </a:lnTo>
                <a:lnTo>
                  <a:pt x="266" y="497"/>
                </a:lnTo>
                <a:lnTo>
                  <a:pt x="266" y="497"/>
                </a:lnTo>
                <a:lnTo>
                  <a:pt x="270" y="499"/>
                </a:lnTo>
                <a:lnTo>
                  <a:pt x="274" y="495"/>
                </a:lnTo>
                <a:lnTo>
                  <a:pt x="277" y="495"/>
                </a:lnTo>
                <a:lnTo>
                  <a:pt x="281" y="497"/>
                </a:lnTo>
                <a:lnTo>
                  <a:pt x="285" y="497"/>
                </a:lnTo>
                <a:lnTo>
                  <a:pt x="285" y="497"/>
                </a:lnTo>
                <a:lnTo>
                  <a:pt x="287" y="499"/>
                </a:lnTo>
                <a:lnTo>
                  <a:pt x="287" y="501"/>
                </a:lnTo>
                <a:lnTo>
                  <a:pt x="281" y="503"/>
                </a:lnTo>
                <a:lnTo>
                  <a:pt x="279" y="503"/>
                </a:lnTo>
                <a:lnTo>
                  <a:pt x="274" y="501"/>
                </a:lnTo>
                <a:lnTo>
                  <a:pt x="272" y="499"/>
                </a:lnTo>
                <a:lnTo>
                  <a:pt x="270" y="499"/>
                </a:lnTo>
                <a:lnTo>
                  <a:pt x="266" y="501"/>
                </a:lnTo>
                <a:lnTo>
                  <a:pt x="262" y="499"/>
                </a:lnTo>
                <a:lnTo>
                  <a:pt x="260" y="495"/>
                </a:lnTo>
                <a:lnTo>
                  <a:pt x="260" y="493"/>
                </a:lnTo>
                <a:lnTo>
                  <a:pt x="260" y="493"/>
                </a:lnTo>
                <a:lnTo>
                  <a:pt x="258" y="489"/>
                </a:lnTo>
                <a:lnTo>
                  <a:pt x="256" y="489"/>
                </a:lnTo>
                <a:lnTo>
                  <a:pt x="254" y="489"/>
                </a:lnTo>
                <a:lnTo>
                  <a:pt x="251" y="491"/>
                </a:lnTo>
                <a:lnTo>
                  <a:pt x="254" y="493"/>
                </a:lnTo>
                <a:lnTo>
                  <a:pt x="254" y="495"/>
                </a:lnTo>
                <a:lnTo>
                  <a:pt x="256" y="495"/>
                </a:lnTo>
                <a:lnTo>
                  <a:pt x="258" y="495"/>
                </a:lnTo>
                <a:lnTo>
                  <a:pt x="262" y="499"/>
                </a:lnTo>
                <a:lnTo>
                  <a:pt x="262" y="501"/>
                </a:lnTo>
                <a:lnTo>
                  <a:pt x="264" y="503"/>
                </a:lnTo>
                <a:lnTo>
                  <a:pt x="268" y="501"/>
                </a:lnTo>
                <a:lnTo>
                  <a:pt x="274" y="503"/>
                </a:lnTo>
                <a:lnTo>
                  <a:pt x="274" y="505"/>
                </a:lnTo>
                <a:lnTo>
                  <a:pt x="274" y="508"/>
                </a:lnTo>
                <a:lnTo>
                  <a:pt x="274" y="505"/>
                </a:lnTo>
                <a:lnTo>
                  <a:pt x="272" y="505"/>
                </a:lnTo>
                <a:lnTo>
                  <a:pt x="270" y="505"/>
                </a:lnTo>
                <a:lnTo>
                  <a:pt x="268" y="505"/>
                </a:lnTo>
                <a:lnTo>
                  <a:pt x="268" y="505"/>
                </a:lnTo>
                <a:lnTo>
                  <a:pt x="264" y="510"/>
                </a:lnTo>
                <a:lnTo>
                  <a:pt x="262" y="510"/>
                </a:lnTo>
                <a:lnTo>
                  <a:pt x="258" y="510"/>
                </a:lnTo>
                <a:lnTo>
                  <a:pt x="251" y="510"/>
                </a:lnTo>
                <a:lnTo>
                  <a:pt x="249" y="510"/>
                </a:lnTo>
                <a:lnTo>
                  <a:pt x="247" y="510"/>
                </a:lnTo>
                <a:lnTo>
                  <a:pt x="243" y="510"/>
                </a:lnTo>
                <a:lnTo>
                  <a:pt x="237" y="510"/>
                </a:lnTo>
                <a:lnTo>
                  <a:pt x="230" y="505"/>
                </a:lnTo>
                <a:lnTo>
                  <a:pt x="233" y="505"/>
                </a:lnTo>
                <a:lnTo>
                  <a:pt x="233" y="505"/>
                </a:lnTo>
                <a:lnTo>
                  <a:pt x="233" y="503"/>
                </a:lnTo>
                <a:lnTo>
                  <a:pt x="235" y="499"/>
                </a:lnTo>
                <a:lnTo>
                  <a:pt x="235" y="499"/>
                </a:lnTo>
                <a:lnTo>
                  <a:pt x="235" y="499"/>
                </a:lnTo>
                <a:lnTo>
                  <a:pt x="233" y="497"/>
                </a:lnTo>
                <a:lnTo>
                  <a:pt x="235" y="497"/>
                </a:lnTo>
                <a:lnTo>
                  <a:pt x="237" y="497"/>
                </a:lnTo>
                <a:lnTo>
                  <a:pt x="237" y="497"/>
                </a:lnTo>
                <a:lnTo>
                  <a:pt x="230" y="497"/>
                </a:lnTo>
                <a:lnTo>
                  <a:pt x="224" y="497"/>
                </a:lnTo>
                <a:lnTo>
                  <a:pt x="222" y="499"/>
                </a:lnTo>
                <a:lnTo>
                  <a:pt x="216" y="501"/>
                </a:lnTo>
                <a:lnTo>
                  <a:pt x="214" y="501"/>
                </a:lnTo>
                <a:lnTo>
                  <a:pt x="212" y="501"/>
                </a:lnTo>
                <a:lnTo>
                  <a:pt x="205" y="503"/>
                </a:lnTo>
                <a:lnTo>
                  <a:pt x="205" y="505"/>
                </a:lnTo>
                <a:lnTo>
                  <a:pt x="205" y="505"/>
                </a:lnTo>
                <a:lnTo>
                  <a:pt x="210" y="508"/>
                </a:lnTo>
                <a:lnTo>
                  <a:pt x="210" y="508"/>
                </a:lnTo>
                <a:lnTo>
                  <a:pt x="207" y="508"/>
                </a:lnTo>
                <a:lnTo>
                  <a:pt x="207" y="510"/>
                </a:lnTo>
                <a:lnTo>
                  <a:pt x="203" y="510"/>
                </a:lnTo>
                <a:lnTo>
                  <a:pt x="201" y="508"/>
                </a:lnTo>
                <a:lnTo>
                  <a:pt x="199" y="508"/>
                </a:lnTo>
                <a:lnTo>
                  <a:pt x="197" y="508"/>
                </a:lnTo>
                <a:lnTo>
                  <a:pt x="195" y="510"/>
                </a:lnTo>
                <a:lnTo>
                  <a:pt x="193" y="510"/>
                </a:lnTo>
                <a:lnTo>
                  <a:pt x="191" y="512"/>
                </a:lnTo>
                <a:lnTo>
                  <a:pt x="189" y="514"/>
                </a:lnTo>
                <a:lnTo>
                  <a:pt x="186" y="514"/>
                </a:lnTo>
                <a:lnTo>
                  <a:pt x="182" y="516"/>
                </a:lnTo>
                <a:lnTo>
                  <a:pt x="180" y="518"/>
                </a:lnTo>
                <a:lnTo>
                  <a:pt x="176" y="520"/>
                </a:lnTo>
                <a:lnTo>
                  <a:pt x="174" y="518"/>
                </a:lnTo>
                <a:lnTo>
                  <a:pt x="174" y="518"/>
                </a:lnTo>
                <a:lnTo>
                  <a:pt x="174" y="518"/>
                </a:lnTo>
                <a:lnTo>
                  <a:pt x="172" y="520"/>
                </a:lnTo>
                <a:lnTo>
                  <a:pt x="174" y="520"/>
                </a:lnTo>
                <a:lnTo>
                  <a:pt x="174" y="522"/>
                </a:lnTo>
                <a:lnTo>
                  <a:pt x="182" y="524"/>
                </a:lnTo>
                <a:lnTo>
                  <a:pt x="193" y="526"/>
                </a:lnTo>
                <a:lnTo>
                  <a:pt x="195" y="526"/>
                </a:lnTo>
                <a:lnTo>
                  <a:pt x="199" y="528"/>
                </a:lnTo>
                <a:lnTo>
                  <a:pt x="201" y="528"/>
                </a:lnTo>
                <a:lnTo>
                  <a:pt x="201" y="528"/>
                </a:lnTo>
                <a:lnTo>
                  <a:pt x="199" y="528"/>
                </a:lnTo>
                <a:lnTo>
                  <a:pt x="197" y="528"/>
                </a:lnTo>
                <a:lnTo>
                  <a:pt x="195" y="531"/>
                </a:lnTo>
                <a:lnTo>
                  <a:pt x="193" y="533"/>
                </a:lnTo>
                <a:lnTo>
                  <a:pt x="191" y="533"/>
                </a:lnTo>
                <a:lnTo>
                  <a:pt x="191" y="531"/>
                </a:lnTo>
                <a:lnTo>
                  <a:pt x="189" y="531"/>
                </a:lnTo>
                <a:lnTo>
                  <a:pt x="191" y="533"/>
                </a:lnTo>
                <a:lnTo>
                  <a:pt x="195" y="537"/>
                </a:lnTo>
                <a:lnTo>
                  <a:pt x="197" y="537"/>
                </a:lnTo>
                <a:lnTo>
                  <a:pt x="197" y="539"/>
                </a:lnTo>
                <a:lnTo>
                  <a:pt x="195" y="539"/>
                </a:lnTo>
                <a:lnTo>
                  <a:pt x="195" y="541"/>
                </a:lnTo>
                <a:lnTo>
                  <a:pt x="199" y="543"/>
                </a:lnTo>
                <a:lnTo>
                  <a:pt x="201" y="545"/>
                </a:lnTo>
                <a:lnTo>
                  <a:pt x="212" y="547"/>
                </a:lnTo>
                <a:lnTo>
                  <a:pt x="216" y="547"/>
                </a:lnTo>
                <a:lnTo>
                  <a:pt x="218" y="547"/>
                </a:lnTo>
                <a:lnTo>
                  <a:pt x="218" y="547"/>
                </a:lnTo>
                <a:lnTo>
                  <a:pt x="220" y="547"/>
                </a:lnTo>
                <a:lnTo>
                  <a:pt x="220" y="547"/>
                </a:lnTo>
                <a:lnTo>
                  <a:pt x="220" y="545"/>
                </a:lnTo>
                <a:lnTo>
                  <a:pt x="222" y="545"/>
                </a:lnTo>
                <a:lnTo>
                  <a:pt x="222" y="547"/>
                </a:lnTo>
                <a:lnTo>
                  <a:pt x="228" y="545"/>
                </a:lnTo>
                <a:lnTo>
                  <a:pt x="237" y="545"/>
                </a:lnTo>
                <a:lnTo>
                  <a:pt x="239" y="545"/>
                </a:lnTo>
                <a:lnTo>
                  <a:pt x="243" y="547"/>
                </a:lnTo>
                <a:lnTo>
                  <a:pt x="245" y="549"/>
                </a:lnTo>
                <a:lnTo>
                  <a:pt x="245" y="547"/>
                </a:lnTo>
                <a:lnTo>
                  <a:pt x="245" y="545"/>
                </a:lnTo>
                <a:lnTo>
                  <a:pt x="243" y="545"/>
                </a:lnTo>
                <a:lnTo>
                  <a:pt x="243" y="545"/>
                </a:lnTo>
                <a:lnTo>
                  <a:pt x="241" y="545"/>
                </a:lnTo>
                <a:lnTo>
                  <a:pt x="243" y="543"/>
                </a:lnTo>
                <a:lnTo>
                  <a:pt x="247" y="547"/>
                </a:lnTo>
                <a:lnTo>
                  <a:pt x="249" y="549"/>
                </a:lnTo>
                <a:lnTo>
                  <a:pt x="251" y="549"/>
                </a:lnTo>
                <a:lnTo>
                  <a:pt x="251" y="547"/>
                </a:lnTo>
                <a:lnTo>
                  <a:pt x="256" y="543"/>
                </a:lnTo>
                <a:lnTo>
                  <a:pt x="258" y="543"/>
                </a:lnTo>
                <a:lnTo>
                  <a:pt x="262" y="541"/>
                </a:lnTo>
                <a:lnTo>
                  <a:pt x="264" y="539"/>
                </a:lnTo>
                <a:lnTo>
                  <a:pt x="266" y="539"/>
                </a:lnTo>
                <a:lnTo>
                  <a:pt x="268" y="539"/>
                </a:lnTo>
                <a:lnTo>
                  <a:pt x="272" y="537"/>
                </a:lnTo>
                <a:lnTo>
                  <a:pt x="272" y="537"/>
                </a:lnTo>
                <a:lnTo>
                  <a:pt x="274" y="537"/>
                </a:lnTo>
                <a:lnTo>
                  <a:pt x="277" y="539"/>
                </a:lnTo>
                <a:lnTo>
                  <a:pt x="277" y="539"/>
                </a:lnTo>
                <a:lnTo>
                  <a:pt x="277" y="541"/>
                </a:lnTo>
                <a:lnTo>
                  <a:pt x="279" y="543"/>
                </a:lnTo>
                <a:lnTo>
                  <a:pt x="277" y="543"/>
                </a:lnTo>
                <a:lnTo>
                  <a:pt x="277" y="545"/>
                </a:lnTo>
                <a:lnTo>
                  <a:pt x="274" y="545"/>
                </a:lnTo>
                <a:lnTo>
                  <a:pt x="272" y="547"/>
                </a:lnTo>
                <a:lnTo>
                  <a:pt x="270" y="545"/>
                </a:lnTo>
                <a:lnTo>
                  <a:pt x="268" y="547"/>
                </a:lnTo>
                <a:lnTo>
                  <a:pt x="270" y="547"/>
                </a:lnTo>
                <a:lnTo>
                  <a:pt x="272" y="549"/>
                </a:lnTo>
                <a:lnTo>
                  <a:pt x="274" y="552"/>
                </a:lnTo>
                <a:lnTo>
                  <a:pt x="277" y="558"/>
                </a:lnTo>
                <a:lnTo>
                  <a:pt x="277" y="560"/>
                </a:lnTo>
                <a:lnTo>
                  <a:pt x="279" y="562"/>
                </a:lnTo>
                <a:lnTo>
                  <a:pt x="279" y="564"/>
                </a:lnTo>
                <a:lnTo>
                  <a:pt x="277" y="566"/>
                </a:lnTo>
                <a:lnTo>
                  <a:pt x="274" y="568"/>
                </a:lnTo>
                <a:lnTo>
                  <a:pt x="272" y="570"/>
                </a:lnTo>
                <a:lnTo>
                  <a:pt x="268" y="570"/>
                </a:lnTo>
                <a:lnTo>
                  <a:pt x="262" y="570"/>
                </a:lnTo>
                <a:lnTo>
                  <a:pt x="260" y="570"/>
                </a:lnTo>
                <a:lnTo>
                  <a:pt x="260" y="568"/>
                </a:lnTo>
                <a:lnTo>
                  <a:pt x="258" y="568"/>
                </a:lnTo>
                <a:lnTo>
                  <a:pt x="258" y="568"/>
                </a:lnTo>
                <a:lnTo>
                  <a:pt x="256" y="570"/>
                </a:lnTo>
                <a:lnTo>
                  <a:pt x="251" y="575"/>
                </a:lnTo>
                <a:lnTo>
                  <a:pt x="249" y="577"/>
                </a:lnTo>
                <a:lnTo>
                  <a:pt x="247" y="579"/>
                </a:lnTo>
                <a:lnTo>
                  <a:pt x="245" y="579"/>
                </a:lnTo>
                <a:lnTo>
                  <a:pt x="243" y="581"/>
                </a:lnTo>
                <a:lnTo>
                  <a:pt x="241" y="581"/>
                </a:lnTo>
                <a:lnTo>
                  <a:pt x="241" y="579"/>
                </a:lnTo>
                <a:lnTo>
                  <a:pt x="239" y="579"/>
                </a:lnTo>
                <a:lnTo>
                  <a:pt x="237" y="579"/>
                </a:lnTo>
                <a:lnTo>
                  <a:pt x="235" y="581"/>
                </a:lnTo>
                <a:lnTo>
                  <a:pt x="235" y="581"/>
                </a:lnTo>
                <a:lnTo>
                  <a:pt x="237" y="579"/>
                </a:lnTo>
                <a:lnTo>
                  <a:pt x="237" y="579"/>
                </a:lnTo>
                <a:lnTo>
                  <a:pt x="237" y="579"/>
                </a:lnTo>
                <a:lnTo>
                  <a:pt x="237" y="579"/>
                </a:lnTo>
                <a:lnTo>
                  <a:pt x="235" y="577"/>
                </a:lnTo>
                <a:lnTo>
                  <a:pt x="233" y="575"/>
                </a:lnTo>
                <a:lnTo>
                  <a:pt x="230" y="575"/>
                </a:lnTo>
                <a:lnTo>
                  <a:pt x="226" y="577"/>
                </a:lnTo>
                <a:lnTo>
                  <a:pt x="224" y="577"/>
                </a:lnTo>
                <a:lnTo>
                  <a:pt x="224" y="579"/>
                </a:lnTo>
                <a:lnTo>
                  <a:pt x="226" y="579"/>
                </a:lnTo>
                <a:lnTo>
                  <a:pt x="226" y="581"/>
                </a:lnTo>
                <a:lnTo>
                  <a:pt x="226" y="581"/>
                </a:lnTo>
                <a:lnTo>
                  <a:pt x="222" y="581"/>
                </a:lnTo>
                <a:lnTo>
                  <a:pt x="220" y="581"/>
                </a:lnTo>
                <a:lnTo>
                  <a:pt x="220" y="583"/>
                </a:lnTo>
                <a:lnTo>
                  <a:pt x="220" y="585"/>
                </a:lnTo>
                <a:lnTo>
                  <a:pt x="220" y="587"/>
                </a:lnTo>
                <a:lnTo>
                  <a:pt x="220" y="589"/>
                </a:lnTo>
                <a:lnTo>
                  <a:pt x="222" y="587"/>
                </a:lnTo>
                <a:lnTo>
                  <a:pt x="224" y="587"/>
                </a:lnTo>
                <a:lnTo>
                  <a:pt x="224" y="587"/>
                </a:lnTo>
                <a:lnTo>
                  <a:pt x="222" y="589"/>
                </a:lnTo>
                <a:lnTo>
                  <a:pt x="220" y="589"/>
                </a:lnTo>
                <a:lnTo>
                  <a:pt x="220" y="591"/>
                </a:lnTo>
                <a:lnTo>
                  <a:pt x="220" y="591"/>
                </a:lnTo>
                <a:lnTo>
                  <a:pt x="220" y="593"/>
                </a:lnTo>
                <a:lnTo>
                  <a:pt x="218" y="591"/>
                </a:lnTo>
                <a:lnTo>
                  <a:pt x="218" y="591"/>
                </a:lnTo>
                <a:lnTo>
                  <a:pt x="216" y="591"/>
                </a:lnTo>
                <a:lnTo>
                  <a:pt x="214" y="593"/>
                </a:lnTo>
                <a:lnTo>
                  <a:pt x="212" y="596"/>
                </a:lnTo>
                <a:lnTo>
                  <a:pt x="207" y="602"/>
                </a:lnTo>
                <a:lnTo>
                  <a:pt x="207" y="604"/>
                </a:lnTo>
                <a:lnTo>
                  <a:pt x="207" y="604"/>
                </a:lnTo>
                <a:lnTo>
                  <a:pt x="207" y="604"/>
                </a:lnTo>
                <a:lnTo>
                  <a:pt x="207" y="606"/>
                </a:lnTo>
                <a:lnTo>
                  <a:pt x="205" y="606"/>
                </a:lnTo>
                <a:lnTo>
                  <a:pt x="203" y="606"/>
                </a:lnTo>
                <a:lnTo>
                  <a:pt x="201" y="608"/>
                </a:lnTo>
                <a:lnTo>
                  <a:pt x="203" y="608"/>
                </a:lnTo>
                <a:lnTo>
                  <a:pt x="205" y="610"/>
                </a:lnTo>
                <a:lnTo>
                  <a:pt x="205" y="610"/>
                </a:lnTo>
                <a:lnTo>
                  <a:pt x="201" y="610"/>
                </a:lnTo>
                <a:lnTo>
                  <a:pt x="201" y="610"/>
                </a:lnTo>
                <a:lnTo>
                  <a:pt x="201" y="610"/>
                </a:lnTo>
                <a:lnTo>
                  <a:pt x="201" y="612"/>
                </a:lnTo>
                <a:lnTo>
                  <a:pt x="201" y="612"/>
                </a:lnTo>
                <a:lnTo>
                  <a:pt x="201" y="614"/>
                </a:lnTo>
                <a:lnTo>
                  <a:pt x="203" y="612"/>
                </a:lnTo>
                <a:lnTo>
                  <a:pt x="205" y="614"/>
                </a:lnTo>
                <a:lnTo>
                  <a:pt x="205" y="614"/>
                </a:lnTo>
                <a:lnTo>
                  <a:pt x="203" y="617"/>
                </a:lnTo>
                <a:lnTo>
                  <a:pt x="205" y="619"/>
                </a:lnTo>
                <a:lnTo>
                  <a:pt x="207" y="619"/>
                </a:lnTo>
                <a:lnTo>
                  <a:pt x="207" y="621"/>
                </a:lnTo>
                <a:lnTo>
                  <a:pt x="210" y="623"/>
                </a:lnTo>
                <a:lnTo>
                  <a:pt x="210" y="623"/>
                </a:lnTo>
                <a:lnTo>
                  <a:pt x="212" y="623"/>
                </a:lnTo>
                <a:lnTo>
                  <a:pt x="212" y="621"/>
                </a:lnTo>
                <a:lnTo>
                  <a:pt x="212" y="621"/>
                </a:lnTo>
                <a:lnTo>
                  <a:pt x="212" y="619"/>
                </a:lnTo>
                <a:lnTo>
                  <a:pt x="214" y="619"/>
                </a:lnTo>
                <a:lnTo>
                  <a:pt x="214" y="619"/>
                </a:lnTo>
                <a:lnTo>
                  <a:pt x="214" y="621"/>
                </a:lnTo>
                <a:lnTo>
                  <a:pt x="212" y="621"/>
                </a:lnTo>
                <a:lnTo>
                  <a:pt x="214" y="621"/>
                </a:lnTo>
                <a:lnTo>
                  <a:pt x="214" y="623"/>
                </a:lnTo>
                <a:lnTo>
                  <a:pt x="216" y="621"/>
                </a:lnTo>
                <a:lnTo>
                  <a:pt x="216" y="621"/>
                </a:lnTo>
                <a:lnTo>
                  <a:pt x="216" y="623"/>
                </a:lnTo>
                <a:lnTo>
                  <a:pt x="216" y="623"/>
                </a:lnTo>
                <a:lnTo>
                  <a:pt x="218" y="623"/>
                </a:lnTo>
                <a:lnTo>
                  <a:pt x="220" y="623"/>
                </a:lnTo>
                <a:lnTo>
                  <a:pt x="220" y="623"/>
                </a:lnTo>
                <a:lnTo>
                  <a:pt x="218" y="625"/>
                </a:lnTo>
                <a:lnTo>
                  <a:pt x="214" y="625"/>
                </a:lnTo>
                <a:lnTo>
                  <a:pt x="216" y="627"/>
                </a:lnTo>
                <a:lnTo>
                  <a:pt x="216" y="627"/>
                </a:lnTo>
                <a:lnTo>
                  <a:pt x="220" y="627"/>
                </a:lnTo>
                <a:lnTo>
                  <a:pt x="226" y="627"/>
                </a:lnTo>
                <a:lnTo>
                  <a:pt x="233" y="629"/>
                </a:lnTo>
                <a:lnTo>
                  <a:pt x="235" y="625"/>
                </a:lnTo>
                <a:lnTo>
                  <a:pt x="237" y="627"/>
                </a:lnTo>
                <a:lnTo>
                  <a:pt x="237" y="627"/>
                </a:lnTo>
                <a:lnTo>
                  <a:pt x="237" y="627"/>
                </a:lnTo>
                <a:lnTo>
                  <a:pt x="235" y="627"/>
                </a:lnTo>
                <a:lnTo>
                  <a:pt x="233" y="629"/>
                </a:lnTo>
                <a:lnTo>
                  <a:pt x="237" y="629"/>
                </a:lnTo>
                <a:lnTo>
                  <a:pt x="239" y="629"/>
                </a:lnTo>
                <a:lnTo>
                  <a:pt x="241" y="631"/>
                </a:lnTo>
                <a:lnTo>
                  <a:pt x="239" y="633"/>
                </a:lnTo>
                <a:lnTo>
                  <a:pt x="235" y="633"/>
                </a:lnTo>
                <a:lnTo>
                  <a:pt x="235" y="633"/>
                </a:lnTo>
                <a:lnTo>
                  <a:pt x="233" y="631"/>
                </a:lnTo>
                <a:lnTo>
                  <a:pt x="233" y="631"/>
                </a:lnTo>
                <a:lnTo>
                  <a:pt x="233" y="631"/>
                </a:lnTo>
                <a:lnTo>
                  <a:pt x="230" y="631"/>
                </a:lnTo>
                <a:lnTo>
                  <a:pt x="226" y="633"/>
                </a:lnTo>
                <a:lnTo>
                  <a:pt x="226" y="633"/>
                </a:lnTo>
                <a:lnTo>
                  <a:pt x="226" y="633"/>
                </a:lnTo>
                <a:lnTo>
                  <a:pt x="228" y="631"/>
                </a:lnTo>
                <a:lnTo>
                  <a:pt x="226" y="631"/>
                </a:lnTo>
                <a:lnTo>
                  <a:pt x="226" y="629"/>
                </a:lnTo>
                <a:lnTo>
                  <a:pt x="224" y="629"/>
                </a:lnTo>
                <a:lnTo>
                  <a:pt x="222" y="627"/>
                </a:lnTo>
                <a:lnTo>
                  <a:pt x="220" y="627"/>
                </a:lnTo>
                <a:lnTo>
                  <a:pt x="218" y="627"/>
                </a:lnTo>
                <a:lnTo>
                  <a:pt x="218" y="631"/>
                </a:lnTo>
                <a:lnTo>
                  <a:pt x="212" y="635"/>
                </a:lnTo>
                <a:lnTo>
                  <a:pt x="214" y="635"/>
                </a:lnTo>
                <a:lnTo>
                  <a:pt x="216" y="635"/>
                </a:lnTo>
                <a:lnTo>
                  <a:pt x="218" y="635"/>
                </a:lnTo>
                <a:lnTo>
                  <a:pt x="216" y="637"/>
                </a:lnTo>
                <a:lnTo>
                  <a:pt x="216" y="637"/>
                </a:lnTo>
                <a:lnTo>
                  <a:pt x="218" y="640"/>
                </a:lnTo>
                <a:lnTo>
                  <a:pt x="220" y="640"/>
                </a:lnTo>
                <a:lnTo>
                  <a:pt x="222" y="640"/>
                </a:lnTo>
                <a:lnTo>
                  <a:pt x="224" y="644"/>
                </a:lnTo>
                <a:lnTo>
                  <a:pt x="230" y="648"/>
                </a:lnTo>
                <a:lnTo>
                  <a:pt x="230" y="648"/>
                </a:lnTo>
                <a:lnTo>
                  <a:pt x="230" y="650"/>
                </a:lnTo>
                <a:lnTo>
                  <a:pt x="233" y="650"/>
                </a:lnTo>
                <a:lnTo>
                  <a:pt x="237" y="650"/>
                </a:lnTo>
                <a:lnTo>
                  <a:pt x="243" y="650"/>
                </a:lnTo>
                <a:lnTo>
                  <a:pt x="247" y="648"/>
                </a:lnTo>
                <a:lnTo>
                  <a:pt x="249" y="648"/>
                </a:lnTo>
                <a:lnTo>
                  <a:pt x="254" y="648"/>
                </a:lnTo>
                <a:lnTo>
                  <a:pt x="254" y="646"/>
                </a:lnTo>
                <a:lnTo>
                  <a:pt x="254" y="644"/>
                </a:lnTo>
                <a:lnTo>
                  <a:pt x="254" y="642"/>
                </a:lnTo>
                <a:lnTo>
                  <a:pt x="254" y="642"/>
                </a:lnTo>
                <a:lnTo>
                  <a:pt x="251" y="642"/>
                </a:lnTo>
                <a:lnTo>
                  <a:pt x="251" y="640"/>
                </a:lnTo>
                <a:lnTo>
                  <a:pt x="254" y="637"/>
                </a:lnTo>
                <a:lnTo>
                  <a:pt x="258" y="633"/>
                </a:lnTo>
                <a:lnTo>
                  <a:pt x="258" y="633"/>
                </a:lnTo>
                <a:lnTo>
                  <a:pt x="260" y="631"/>
                </a:lnTo>
                <a:lnTo>
                  <a:pt x="260" y="631"/>
                </a:lnTo>
                <a:lnTo>
                  <a:pt x="262" y="631"/>
                </a:lnTo>
                <a:lnTo>
                  <a:pt x="262" y="631"/>
                </a:lnTo>
                <a:lnTo>
                  <a:pt x="258" y="633"/>
                </a:lnTo>
                <a:lnTo>
                  <a:pt x="256" y="637"/>
                </a:lnTo>
                <a:lnTo>
                  <a:pt x="256" y="642"/>
                </a:lnTo>
                <a:lnTo>
                  <a:pt x="258" y="644"/>
                </a:lnTo>
                <a:lnTo>
                  <a:pt x="260" y="648"/>
                </a:lnTo>
                <a:lnTo>
                  <a:pt x="262" y="652"/>
                </a:lnTo>
                <a:lnTo>
                  <a:pt x="264" y="656"/>
                </a:lnTo>
                <a:lnTo>
                  <a:pt x="264" y="656"/>
                </a:lnTo>
                <a:lnTo>
                  <a:pt x="262" y="658"/>
                </a:lnTo>
                <a:lnTo>
                  <a:pt x="262" y="661"/>
                </a:lnTo>
                <a:lnTo>
                  <a:pt x="260" y="663"/>
                </a:lnTo>
                <a:lnTo>
                  <a:pt x="262" y="665"/>
                </a:lnTo>
                <a:lnTo>
                  <a:pt x="262" y="667"/>
                </a:lnTo>
                <a:lnTo>
                  <a:pt x="264" y="667"/>
                </a:lnTo>
                <a:lnTo>
                  <a:pt x="266" y="667"/>
                </a:lnTo>
                <a:lnTo>
                  <a:pt x="264" y="667"/>
                </a:lnTo>
                <a:lnTo>
                  <a:pt x="264" y="669"/>
                </a:lnTo>
                <a:lnTo>
                  <a:pt x="264" y="671"/>
                </a:lnTo>
                <a:lnTo>
                  <a:pt x="264" y="673"/>
                </a:lnTo>
                <a:lnTo>
                  <a:pt x="262" y="673"/>
                </a:lnTo>
                <a:lnTo>
                  <a:pt x="260" y="675"/>
                </a:lnTo>
                <a:lnTo>
                  <a:pt x="258" y="675"/>
                </a:lnTo>
                <a:lnTo>
                  <a:pt x="264" y="677"/>
                </a:lnTo>
                <a:lnTo>
                  <a:pt x="270" y="675"/>
                </a:lnTo>
                <a:lnTo>
                  <a:pt x="270" y="673"/>
                </a:lnTo>
                <a:lnTo>
                  <a:pt x="270" y="673"/>
                </a:lnTo>
                <a:lnTo>
                  <a:pt x="272" y="673"/>
                </a:lnTo>
                <a:lnTo>
                  <a:pt x="272" y="673"/>
                </a:lnTo>
                <a:lnTo>
                  <a:pt x="277" y="671"/>
                </a:lnTo>
                <a:lnTo>
                  <a:pt x="279" y="671"/>
                </a:lnTo>
                <a:lnTo>
                  <a:pt x="281" y="669"/>
                </a:lnTo>
                <a:lnTo>
                  <a:pt x="283" y="669"/>
                </a:lnTo>
                <a:lnTo>
                  <a:pt x="285" y="667"/>
                </a:lnTo>
                <a:lnTo>
                  <a:pt x="285" y="669"/>
                </a:lnTo>
                <a:lnTo>
                  <a:pt x="287" y="671"/>
                </a:lnTo>
                <a:lnTo>
                  <a:pt x="291" y="671"/>
                </a:lnTo>
                <a:lnTo>
                  <a:pt x="291" y="671"/>
                </a:lnTo>
                <a:lnTo>
                  <a:pt x="293" y="671"/>
                </a:lnTo>
                <a:lnTo>
                  <a:pt x="295" y="671"/>
                </a:lnTo>
                <a:lnTo>
                  <a:pt x="298" y="673"/>
                </a:lnTo>
                <a:lnTo>
                  <a:pt x="300" y="673"/>
                </a:lnTo>
                <a:lnTo>
                  <a:pt x="304" y="679"/>
                </a:lnTo>
                <a:lnTo>
                  <a:pt x="306" y="682"/>
                </a:lnTo>
                <a:lnTo>
                  <a:pt x="308" y="679"/>
                </a:lnTo>
                <a:lnTo>
                  <a:pt x="308" y="677"/>
                </a:lnTo>
                <a:lnTo>
                  <a:pt x="306" y="673"/>
                </a:lnTo>
                <a:lnTo>
                  <a:pt x="306" y="673"/>
                </a:lnTo>
                <a:lnTo>
                  <a:pt x="308" y="671"/>
                </a:lnTo>
                <a:lnTo>
                  <a:pt x="308" y="669"/>
                </a:lnTo>
                <a:lnTo>
                  <a:pt x="308" y="669"/>
                </a:lnTo>
                <a:lnTo>
                  <a:pt x="308" y="669"/>
                </a:lnTo>
                <a:lnTo>
                  <a:pt x="310" y="669"/>
                </a:lnTo>
                <a:lnTo>
                  <a:pt x="312" y="667"/>
                </a:lnTo>
                <a:lnTo>
                  <a:pt x="312" y="667"/>
                </a:lnTo>
                <a:lnTo>
                  <a:pt x="316" y="667"/>
                </a:lnTo>
                <a:lnTo>
                  <a:pt x="318" y="669"/>
                </a:lnTo>
                <a:lnTo>
                  <a:pt x="316" y="669"/>
                </a:lnTo>
                <a:lnTo>
                  <a:pt x="314" y="669"/>
                </a:lnTo>
                <a:lnTo>
                  <a:pt x="312" y="669"/>
                </a:lnTo>
                <a:lnTo>
                  <a:pt x="312" y="669"/>
                </a:lnTo>
                <a:lnTo>
                  <a:pt x="312" y="671"/>
                </a:lnTo>
                <a:lnTo>
                  <a:pt x="312" y="673"/>
                </a:lnTo>
                <a:lnTo>
                  <a:pt x="312" y="673"/>
                </a:lnTo>
                <a:lnTo>
                  <a:pt x="314" y="675"/>
                </a:lnTo>
                <a:lnTo>
                  <a:pt x="316" y="675"/>
                </a:lnTo>
                <a:lnTo>
                  <a:pt x="318" y="675"/>
                </a:lnTo>
                <a:lnTo>
                  <a:pt x="323" y="673"/>
                </a:lnTo>
                <a:lnTo>
                  <a:pt x="331" y="671"/>
                </a:lnTo>
                <a:lnTo>
                  <a:pt x="333" y="669"/>
                </a:lnTo>
                <a:lnTo>
                  <a:pt x="335" y="665"/>
                </a:lnTo>
                <a:lnTo>
                  <a:pt x="335" y="669"/>
                </a:lnTo>
                <a:lnTo>
                  <a:pt x="333" y="673"/>
                </a:lnTo>
                <a:lnTo>
                  <a:pt x="333" y="673"/>
                </a:lnTo>
                <a:lnTo>
                  <a:pt x="333" y="673"/>
                </a:lnTo>
                <a:lnTo>
                  <a:pt x="329" y="675"/>
                </a:lnTo>
                <a:lnTo>
                  <a:pt x="327" y="679"/>
                </a:lnTo>
                <a:lnTo>
                  <a:pt x="325" y="679"/>
                </a:lnTo>
                <a:lnTo>
                  <a:pt x="325" y="682"/>
                </a:lnTo>
                <a:lnTo>
                  <a:pt x="327" y="684"/>
                </a:lnTo>
                <a:lnTo>
                  <a:pt x="327" y="684"/>
                </a:lnTo>
                <a:lnTo>
                  <a:pt x="329" y="684"/>
                </a:lnTo>
                <a:lnTo>
                  <a:pt x="331" y="686"/>
                </a:lnTo>
                <a:lnTo>
                  <a:pt x="327" y="686"/>
                </a:lnTo>
                <a:lnTo>
                  <a:pt x="325" y="686"/>
                </a:lnTo>
                <a:lnTo>
                  <a:pt x="325" y="688"/>
                </a:lnTo>
                <a:lnTo>
                  <a:pt x="325" y="692"/>
                </a:lnTo>
                <a:lnTo>
                  <a:pt x="323" y="694"/>
                </a:lnTo>
                <a:lnTo>
                  <a:pt x="323" y="696"/>
                </a:lnTo>
                <a:lnTo>
                  <a:pt x="323" y="696"/>
                </a:lnTo>
                <a:lnTo>
                  <a:pt x="325" y="698"/>
                </a:lnTo>
                <a:lnTo>
                  <a:pt x="325" y="698"/>
                </a:lnTo>
                <a:lnTo>
                  <a:pt x="325" y="698"/>
                </a:lnTo>
                <a:lnTo>
                  <a:pt x="327" y="698"/>
                </a:lnTo>
                <a:lnTo>
                  <a:pt x="327" y="698"/>
                </a:lnTo>
                <a:lnTo>
                  <a:pt x="325" y="700"/>
                </a:lnTo>
                <a:lnTo>
                  <a:pt x="325" y="700"/>
                </a:lnTo>
                <a:lnTo>
                  <a:pt x="323" y="698"/>
                </a:lnTo>
                <a:lnTo>
                  <a:pt x="323" y="698"/>
                </a:lnTo>
                <a:lnTo>
                  <a:pt x="323" y="698"/>
                </a:lnTo>
                <a:lnTo>
                  <a:pt x="321" y="698"/>
                </a:lnTo>
                <a:lnTo>
                  <a:pt x="321" y="698"/>
                </a:lnTo>
                <a:lnTo>
                  <a:pt x="318" y="700"/>
                </a:lnTo>
                <a:lnTo>
                  <a:pt x="316" y="702"/>
                </a:lnTo>
                <a:lnTo>
                  <a:pt x="316" y="702"/>
                </a:lnTo>
                <a:lnTo>
                  <a:pt x="314" y="705"/>
                </a:lnTo>
                <a:lnTo>
                  <a:pt x="312" y="707"/>
                </a:lnTo>
                <a:lnTo>
                  <a:pt x="310" y="707"/>
                </a:lnTo>
                <a:lnTo>
                  <a:pt x="310" y="709"/>
                </a:lnTo>
                <a:lnTo>
                  <a:pt x="308" y="709"/>
                </a:lnTo>
                <a:lnTo>
                  <a:pt x="308" y="711"/>
                </a:lnTo>
                <a:lnTo>
                  <a:pt x="308" y="713"/>
                </a:lnTo>
                <a:lnTo>
                  <a:pt x="310" y="713"/>
                </a:lnTo>
                <a:lnTo>
                  <a:pt x="308" y="713"/>
                </a:lnTo>
                <a:lnTo>
                  <a:pt x="308" y="715"/>
                </a:lnTo>
                <a:lnTo>
                  <a:pt x="308" y="713"/>
                </a:lnTo>
                <a:lnTo>
                  <a:pt x="306" y="713"/>
                </a:lnTo>
                <a:lnTo>
                  <a:pt x="306" y="713"/>
                </a:lnTo>
                <a:lnTo>
                  <a:pt x="306" y="713"/>
                </a:lnTo>
                <a:lnTo>
                  <a:pt x="304" y="713"/>
                </a:lnTo>
                <a:lnTo>
                  <a:pt x="302" y="715"/>
                </a:lnTo>
                <a:lnTo>
                  <a:pt x="300" y="717"/>
                </a:lnTo>
                <a:lnTo>
                  <a:pt x="293" y="719"/>
                </a:lnTo>
                <a:lnTo>
                  <a:pt x="289" y="721"/>
                </a:lnTo>
                <a:lnTo>
                  <a:pt x="287" y="721"/>
                </a:lnTo>
                <a:lnTo>
                  <a:pt x="285" y="723"/>
                </a:lnTo>
                <a:lnTo>
                  <a:pt x="285" y="726"/>
                </a:lnTo>
                <a:lnTo>
                  <a:pt x="283" y="728"/>
                </a:lnTo>
                <a:lnTo>
                  <a:pt x="283" y="730"/>
                </a:lnTo>
                <a:lnTo>
                  <a:pt x="283" y="730"/>
                </a:lnTo>
                <a:lnTo>
                  <a:pt x="283" y="732"/>
                </a:lnTo>
                <a:lnTo>
                  <a:pt x="283" y="732"/>
                </a:lnTo>
                <a:lnTo>
                  <a:pt x="285" y="732"/>
                </a:lnTo>
                <a:lnTo>
                  <a:pt x="285" y="734"/>
                </a:lnTo>
                <a:lnTo>
                  <a:pt x="285" y="734"/>
                </a:lnTo>
                <a:lnTo>
                  <a:pt x="285" y="734"/>
                </a:lnTo>
                <a:lnTo>
                  <a:pt x="283" y="734"/>
                </a:lnTo>
                <a:lnTo>
                  <a:pt x="283" y="734"/>
                </a:lnTo>
                <a:lnTo>
                  <a:pt x="283" y="734"/>
                </a:lnTo>
                <a:lnTo>
                  <a:pt x="281" y="732"/>
                </a:lnTo>
                <a:lnTo>
                  <a:pt x="279" y="732"/>
                </a:lnTo>
                <a:lnTo>
                  <a:pt x="279" y="734"/>
                </a:lnTo>
                <a:lnTo>
                  <a:pt x="279" y="734"/>
                </a:lnTo>
                <a:lnTo>
                  <a:pt x="279" y="736"/>
                </a:lnTo>
                <a:lnTo>
                  <a:pt x="279" y="736"/>
                </a:lnTo>
                <a:lnTo>
                  <a:pt x="277" y="734"/>
                </a:lnTo>
                <a:lnTo>
                  <a:pt x="274" y="732"/>
                </a:lnTo>
                <a:lnTo>
                  <a:pt x="274" y="732"/>
                </a:lnTo>
                <a:lnTo>
                  <a:pt x="277" y="732"/>
                </a:lnTo>
                <a:lnTo>
                  <a:pt x="277" y="730"/>
                </a:lnTo>
                <a:lnTo>
                  <a:pt x="277" y="730"/>
                </a:lnTo>
                <a:lnTo>
                  <a:pt x="277" y="730"/>
                </a:lnTo>
                <a:lnTo>
                  <a:pt x="272" y="732"/>
                </a:lnTo>
                <a:lnTo>
                  <a:pt x="272" y="732"/>
                </a:lnTo>
                <a:lnTo>
                  <a:pt x="272" y="730"/>
                </a:lnTo>
                <a:lnTo>
                  <a:pt x="272" y="730"/>
                </a:lnTo>
                <a:lnTo>
                  <a:pt x="272" y="730"/>
                </a:lnTo>
                <a:lnTo>
                  <a:pt x="266" y="732"/>
                </a:lnTo>
                <a:lnTo>
                  <a:pt x="262" y="734"/>
                </a:lnTo>
                <a:lnTo>
                  <a:pt x="258" y="736"/>
                </a:lnTo>
                <a:lnTo>
                  <a:pt x="256" y="738"/>
                </a:lnTo>
                <a:lnTo>
                  <a:pt x="254" y="740"/>
                </a:lnTo>
                <a:lnTo>
                  <a:pt x="251" y="742"/>
                </a:lnTo>
                <a:lnTo>
                  <a:pt x="249" y="744"/>
                </a:lnTo>
                <a:lnTo>
                  <a:pt x="249" y="744"/>
                </a:lnTo>
                <a:lnTo>
                  <a:pt x="247" y="747"/>
                </a:lnTo>
                <a:lnTo>
                  <a:pt x="247" y="747"/>
                </a:lnTo>
                <a:lnTo>
                  <a:pt x="247" y="747"/>
                </a:lnTo>
                <a:lnTo>
                  <a:pt x="245" y="747"/>
                </a:lnTo>
                <a:lnTo>
                  <a:pt x="245" y="747"/>
                </a:lnTo>
                <a:lnTo>
                  <a:pt x="245" y="747"/>
                </a:lnTo>
                <a:lnTo>
                  <a:pt x="243" y="749"/>
                </a:lnTo>
                <a:lnTo>
                  <a:pt x="241" y="749"/>
                </a:lnTo>
                <a:lnTo>
                  <a:pt x="241" y="749"/>
                </a:lnTo>
                <a:lnTo>
                  <a:pt x="243" y="751"/>
                </a:lnTo>
                <a:lnTo>
                  <a:pt x="241" y="751"/>
                </a:lnTo>
                <a:lnTo>
                  <a:pt x="241" y="753"/>
                </a:lnTo>
                <a:lnTo>
                  <a:pt x="241" y="753"/>
                </a:lnTo>
                <a:lnTo>
                  <a:pt x="243" y="753"/>
                </a:lnTo>
                <a:lnTo>
                  <a:pt x="243" y="753"/>
                </a:lnTo>
                <a:lnTo>
                  <a:pt x="245" y="753"/>
                </a:lnTo>
                <a:lnTo>
                  <a:pt x="245" y="751"/>
                </a:lnTo>
                <a:lnTo>
                  <a:pt x="245" y="749"/>
                </a:lnTo>
                <a:lnTo>
                  <a:pt x="245" y="749"/>
                </a:lnTo>
                <a:lnTo>
                  <a:pt x="247" y="749"/>
                </a:lnTo>
                <a:lnTo>
                  <a:pt x="247" y="751"/>
                </a:lnTo>
                <a:lnTo>
                  <a:pt x="249" y="751"/>
                </a:lnTo>
                <a:lnTo>
                  <a:pt x="251" y="751"/>
                </a:lnTo>
                <a:lnTo>
                  <a:pt x="251" y="749"/>
                </a:lnTo>
                <a:lnTo>
                  <a:pt x="251" y="749"/>
                </a:lnTo>
                <a:lnTo>
                  <a:pt x="251" y="747"/>
                </a:lnTo>
                <a:lnTo>
                  <a:pt x="251" y="744"/>
                </a:lnTo>
                <a:lnTo>
                  <a:pt x="254" y="744"/>
                </a:lnTo>
                <a:lnTo>
                  <a:pt x="254" y="747"/>
                </a:lnTo>
                <a:lnTo>
                  <a:pt x="256" y="747"/>
                </a:lnTo>
                <a:lnTo>
                  <a:pt x="256" y="749"/>
                </a:lnTo>
                <a:lnTo>
                  <a:pt x="254" y="749"/>
                </a:lnTo>
                <a:lnTo>
                  <a:pt x="254" y="749"/>
                </a:lnTo>
                <a:lnTo>
                  <a:pt x="254" y="749"/>
                </a:lnTo>
                <a:lnTo>
                  <a:pt x="256" y="749"/>
                </a:lnTo>
                <a:lnTo>
                  <a:pt x="256" y="749"/>
                </a:lnTo>
                <a:lnTo>
                  <a:pt x="258" y="749"/>
                </a:lnTo>
                <a:lnTo>
                  <a:pt x="258" y="749"/>
                </a:lnTo>
                <a:lnTo>
                  <a:pt x="258" y="747"/>
                </a:lnTo>
                <a:lnTo>
                  <a:pt x="260" y="747"/>
                </a:lnTo>
                <a:lnTo>
                  <a:pt x="262" y="747"/>
                </a:lnTo>
                <a:lnTo>
                  <a:pt x="264" y="742"/>
                </a:lnTo>
                <a:lnTo>
                  <a:pt x="264" y="742"/>
                </a:lnTo>
                <a:lnTo>
                  <a:pt x="266" y="740"/>
                </a:lnTo>
                <a:lnTo>
                  <a:pt x="266" y="738"/>
                </a:lnTo>
                <a:lnTo>
                  <a:pt x="266" y="738"/>
                </a:lnTo>
                <a:lnTo>
                  <a:pt x="268" y="738"/>
                </a:lnTo>
                <a:lnTo>
                  <a:pt x="268" y="738"/>
                </a:lnTo>
                <a:lnTo>
                  <a:pt x="270" y="738"/>
                </a:lnTo>
                <a:lnTo>
                  <a:pt x="272" y="738"/>
                </a:lnTo>
                <a:lnTo>
                  <a:pt x="272" y="738"/>
                </a:lnTo>
                <a:lnTo>
                  <a:pt x="272" y="740"/>
                </a:lnTo>
                <a:lnTo>
                  <a:pt x="270" y="738"/>
                </a:lnTo>
                <a:lnTo>
                  <a:pt x="270" y="738"/>
                </a:lnTo>
                <a:lnTo>
                  <a:pt x="270" y="740"/>
                </a:lnTo>
                <a:lnTo>
                  <a:pt x="268" y="740"/>
                </a:lnTo>
                <a:lnTo>
                  <a:pt x="268" y="740"/>
                </a:lnTo>
                <a:lnTo>
                  <a:pt x="268" y="742"/>
                </a:lnTo>
                <a:lnTo>
                  <a:pt x="268" y="742"/>
                </a:lnTo>
                <a:lnTo>
                  <a:pt x="270" y="742"/>
                </a:lnTo>
                <a:lnTo>
                  <a:pt x="272" y="742"/>
                </a:lnTo>
                <a:lnTo>
                  <a:pt x="274" y="742"/>
                </a:lnTo>
                <a:lnTo>
                  <a:pt x="274" y="742"/>
                </a:lnTo>
                <a:lnTo>
                  <a:pt x="277" y="740"/>
                </a:lnTo>
                <a:lnTo>
                  <a:pt x="277" y="740"/>
                </a:lnTo>
                <a:lnTo>
                  <a:pt x="279" y="740"/>
                </a:lnTo>
                <a:lnTo>
                  <a:pt x="279" y="740"/>
                </a:lnTo>
                <a:lnTo>
                  <a:pt x="281" y="740"/>
                </a:lnTo>
                <a:lnTo>
                  <a:pt x="281" y="738"/>
                </a:lnTo>
                <a:lnTo>
                  <a:pt x="281" y="740"/>
                </a:lnTo>
                <a:lnTo>
                  <a:pt x="283" y="740"/>
                </a:lnTo>
                <a:lnTo>
                  <a:pt x="283" y="738"/>
                </a:lnTo>
                <a:lnTo>
                  <a:pt x="283" y="738"/>
                </a:lnTo>
                <a:lnTo>
                  <a:pt x="285" y="738"/>
                </a:lnTo>
                <a:lnTo>
                  <a:pt x="287" y="736"/>
                </a:lnTo>
                <a:lnTo>
                  <a:pt x="289" y="734"/>
                </a:lnTo>
                <a:lnTo>
                  <a:pt x="291" y="734"/>
                </a:lnTo>
                <a:lnTo>
                  <a:pt x="291" y="734"/>
                </a:lnTo>
                <a:lnTo>
                  <a:pt x="291" y="734"/>
                </a:lnTo>
                <a:lnTo>
                  <a:pt x="293" y="734"/>
                </a:lnTo>
                <a:lnTo>
                  <a:pt x="293" y="734"/>
                </a:lnTo>
                <a:lnTo>
                  <a:pt x="293" y="734"/>
                </a:lnTo>
                <a:lnTo>
                  <a:pt x="295" y="734"/>
                </a:lnTo>
                <a:lnTo>
                  <a:pt x="295" y="734"/>
                </a:lnTo>
                <a:lnTo>
                  <a:pt x="295" y="738"/>
                </a:lnTo>
                <a:lnTo>
                  <a:pt x="295" y="738"/>
                </a:lnTo>
                <a:lnTo>
                  <a:pt x="295" y="738"/>
                </a:lnTo>
                <a:lnTo>
                  <a:pt x="295" y="736"/>
                </a:lnTo>
                <a:lnTo>
                  <a:pt x="295" y="736"/>
                </a:lnTo>
                <a:lnTo>
                  <a:pt x="298" y="734"/>
                </a:lnTo>
                <a:lnTo>
                  <a:pt x="298" y="734"/>
                </a:lnTo>
                <a:lnTo>
                  <a:pt x="308" y="730"/>
                </a:lnTo>
                <a:lnTo>
                  <a:pt x="308" y="730"/>
                </a:lnTo>
                <a:lnTo>
                  <a:pt x="310" y="728"/>
                </a:lnTo>
                <a:lnTo>
                  <a:pt x="310" y="726"/>
                </a:lnTo>
                <a:lnTo>
                  <a:pt x="310" y="726"/>
                </a:lnTo>
                <a:lnTo>
                  <a:pt x="310" y="728"/>
                </a:lnTo>
                <a:lnTo>
                  <a:pt x="310" y="728"/>
                </a:lnTo>
                <a:lnTo>
                  <a:pt x="312" y="730"/>
                </a:lnTo>
                <a:lnTo>
                  <a:pt x="312" y="728"/>
                </a:lnTo>
                <a:lnTo>
                  <a:pt x="312" y="728"/>
                </a:lnTo>
                <a:lnTo>
                  <a:pt x="314" y="726"/>
                </a:lnTo>
                <a:lnTo>
                  <a:pt x="314" y="726"/>
                </a:lnTo>
                <a:lnTo>
                  <a:pt x="314" y="726"/>
                </a:lnTo>
                <a:lnTo>
                  <a:pt x="314" y="723"/>
                </a:lnTo>
                <a:lnTo>
                  <a:pt x="312" y="723"/>
                </a:lnTo>
                <a:lnTo>
                  <a:pt x="312" y="723"/>
                </a:lnTo>
                <a:lnTo>
                  <a:pt x="310" y="723"/>
                </a:lnTo>
                <a:lnTo>
                  <a:pt x="310" y="723"/>
                </a:lnTo>
                <a:lnTo>
                  <a:pt x="310" y="723"/>
                </a:lnTo>
                <a:lnTo>
                  <a:pt x="312" y="721"/>
                </a:lnTo>
                <a:lnTo>
                  <a:pt x="314" y="721"/>
                </a:lnTo>
                <a:lnTo>
                  <a:pt x="316" y="721"/>
                </a:lnTo>
                <a:lnTo>
                  <a:pt x="316" y="719"/>
                </a:lnTo>
                <a:lnTo>
                  <a:pt x="318" y="719"/>
                </a:lnTo>
                <a:lnTo>
                  <a:pt x="318" y="719"/>
                </a:lnTo>
                <a:lnTo>
                  <a:pt x="321" y="719"/>
                </a:lnTo>
                <a:lnTo>
                  <a:pt x="321" y="719"/>
                </a:lnTo>
                <a:lnTo>
                  <a:pt x="318" y="719"/>
                </a:lnTo>
                <a:lnTo>
                  <a:pt x="318" y="719"/>
                </a:lnTo>
                <a:lnTo>
                  <a:pt x="318" y="717"/>
                </a:lnTo>
                <a:lnTo>
                  <a:pt x="321" y="717"/>
                </a:lnTo>
                <a:lnTo>
                  <a:pt x="323" y="717"/>
                </a:lnTo>
                <a:lnTo>
                  <a:pt x="323" y="717"/>
                </a:lnTo>
                <a:lnTo>
                  <a:pt x="325" y="717"/>
                </a:lnTo>
                <a:lnTo>
                  <a:pt x="325" y="717"/>
                </a:lnTo>
                <a:lnTo>
                  <a:pt x="325" y="717"/>
                </a:lnTo>
                <a:lnTo>
                  <a:pt x="327" y="715"/>
                </a:lnTo>
                <a:lnTo>
                  <a:pt x="327" y="715"/>
                </a:lnTo>
                <a:lnTo>
                  <a:pt x="327" y="713"/>
                </a:lnTo>
                <a:lnTo>
                  <a:pt x="329" y="713"/>
                </a:lnTo>
                <a:lnTo>
                  <a:pt x="329" y="713"/>
                </a:lnTo>
                <a:lnTo>
                  <a:pt x="331" y="713"/>
                </a:lnTo>
                <a:lnTo>
                  <a:pt x="331" y="713"/>
                </a:lnTo>
                <a:lnTo>
                  <a:pt x="333" y="713"/>
                </a:lnTo>
                <a:lnTo>
                  <a:pt x="333" y="711"/>
                </a:lnTo>
                <a:lnTo>
                  <a:pt x="335" y="711"/>
                </a:lnTo>
                <a:lnTo>
                  <a:pt x="335" y="711"/>
                </a:lnTo>
                <a:lnTo>
                  <a:pt x="335" y="711"/>
                </a:lnTo>
                <a:lnTo>
                  <a:pt x="337" y="709"/>
                </a:lnTo>
                <a:lnTo>
                  <a:pt x="337" y="709"/>
                </a:lnTo>
                <a:lnTo>
                  <a:pt x="339" y="709"/>
                </a:lnTo>
                <a:lnTo>
                  <a:pt x="339" y="709"/>
                </a:lnTo>
                <a:lnTo>
                  <a:pt x="339" y="709"/>
                </a:lnTo>
                <a:lnTo>
                  <a:pt x="342" y="707"/>
                </a:lnTo>
                <a:lnTo>
                  <a:pt x="342" y="705"/>
                </a:lnTo>
                <a:lnTo>
                  <a:pt x="342" y="705"/>
                </a:lnTo>
                <a:lnTo>
                  <a:pt x="342" y="705"/>
                </a:lnTo>
                <a:lnTo>
                  <a:pt x="342" y="702"/>
                </a:lnTo>
                <a:lnTo>
                  <a:pt x="342" y="702"/>
                </a:lnTo>
                <a:lnTo>
                  <a:pt x="342" y="702"/>
                </a:lnTo>
                <a:lnTo>
                  <a:pt x="344" y="700"/>
                </a:lnTo>
                <a:lnTo>
                  <a:pt x="346" y="700"/>
                </a:lnTo>
                <a:lnTo>
                  <a:pt x="346" y="700"/>
                </a:lnTo>
                <a:lnTo>
                  <a:pt x="348" y="700"/>
                </a:lnTo>
                <a:lnTo>
                  <a:pt x="348" y="698"/>
                </a:lnTo>
                <a:lnTo>
                  <a:pt x="348" y="698"/>
                </a:lnTo>
                <a:lnTo>
                  <a:pt x="350" y="698"/>
                </a:lnTo>
                <a:lnTo>
                  <a:pt x="350" y="698"/>
                </a:lnTo>
                <a:lnTo>
                  <a:pt x="352" y="696"/>
                </a:lnTo>
                <a:lnTo>
                  <a:pt x="354" y="696"/>
                </a:lnTo>
                <a:lnTo>
                  <a:pt x="354" y="696"/>
                </a:lnTo>
                <a:lnTo>
                  <a:pt x="354" y="694"/>
                </a:lnTo>
                <a:lnTo>
                  <a:pt x="354" y="694"/>
                </a:lnTo>
                <a:lnTo>
                  <a:pt x="356" y="694"/>
                </a:lnTo>
                <a:lnTo>
                  <a:pt x="358" y="694"/>
                </a:lnTo>
                <a:lnTo>
                  <a:pt x="360" y="692"/>
                </a:lnTo>
                <a:lnTo>
                  <a:pt x="360" y="690"/>
                </a:lnTo>
                <a:lnTo>
                  <a:pt x="362" y="688"/>
                </a:lnTo>
                <a:lnTo>
                  <a:pt x="369" y="688"/>
                </a:lnTo>
                <a:lnTo>
                  <a:pt x="369" y="688"/>
                </a:lnTo>
                <a:lnTo>
                  <a:pt x="369" y="686"/>
                </a:lnTo>
                <a:lnTo>
                  <a:pt x="371" y="686"/>
                </a:lnTo>
                <a:lnTo>
                  <a:pt x="373" y="686"/>
                </a:lnTo>
                <a:lnTo>
                  <a:pt x="373" y="686"/>
                </a:lnTo>
                <a:lnTo>
                  <a:pt x="373" y="684"/>
                </a:lnTo>
                <a:lnTo>
                  <a:pt x="373" y="684"/>
                </a:lnTo>
                <a:lnTo>
                  <a:pt x="373" y="684"/>
                </a:lnTo>
                <a:lnTo>
                  <a:pt x="373" y="684"/>
                </a:lnTo>
                <a:lnTo>
                  <a:pt x="375" y="682"/>
                </a:lnTo>
                <a:lnTo>
                  <a:pt x="375" y="682"/>
                </a:lnTo>
                <a:lnTo>
                  <a:pt x="375" y="679"/>
                </a:lnTo>
                <a:lnTo>
                  <a:pt x="377" y="679"/>
                </a:lnTo>
                <a:lnTo>
                  <a:pt x="379" y="677"/>
                </a:lnTo>
                <a:lnTo>
                  <a:pt x="379" y="677"/>
                </a:lnTo>
                <a:lnTo>
                  <a:pt x="381" y="675"/>
                </a:lnTo>
                <a:lnTo>
                  <a:pt x="381" y="675"/>
                </a:lnTo>
                <a:lnTo>
                  <a:pt x="386" y="673"/>
                </a:lnTo>
                <a:lnTo>
                  <a:pt x="386" y="671"/>
                </a:lnTo>
                <a:lnTo>
                  <a:pt x="386" y="671"/>
                </a:lnTo>
                <a:lnTo>
                  <a:pt x="386" y="671"/>
                </a:lnTo>
                <a:lnTo>
                  <a:pt x="386" y="671"/>
                </a:lnTo>
                <a:lnTo>
                  <a:pt x="386" y="669"/>
                </a:lnTo>
                <a:lnTo>
                  <a:pt x="381" y="667"/>
                </a:lnTo>
                <a:lnTo>
                  <a:pt x="379" y="667"/>
                </a:lnTo>
                <a:lnTo>
                  <a:pt x="377" y="667"/>
                </a:lnTo>
                <a:lnTo>
                  <a:pt x="375" y="665"/>
                </a:lnTo>
                <a:lnTo>
                  <a:pt x="375" y="665"/>
                </a:lnTo>
                <a:lnTo>
                  <a:pt x="375" y="663"/>
                </a:lnTo>
                <a:lnTo>
                  <a:pt x="375" y="661"/>
                </a:lnTo>
                <a:lnTo>
                  <a:pt x="375" y="661"/>
                </a:lnTo>
                <a:lnTo>
                  <a:pt x="379" y="658"/>
                </a:lnTo>
                <a:lnTo>
                  <a:pt x="379" y="656"/>
                </a:lnTo>
                <a:lnTo>
                  <a:pt x="381" y="656"/>
                </a:lnTo>
                <a:lnTo>
                  <a:pt x="381" y="656"/>
                </a:lnTo>
                <a:lnTo>
                  <a:pt x="381" y="654"/>
                </a:lnTo>
                <a:lnTo>
                  <a:pt x="381" y="654"/>
                </a:lnTo>
                <a:lnTo>
                  <a:pt x="381" y="654"/>
                </a:lnTo>
                <a:lnTo>
                  <a:pt x="383" y="652"/>
                </a:lnTo>
                <a:lnTo>
                  <a:pt x="386" y="652"/>
                </a:lnTo>
                <a:lnTo>
                  <a:pt x="386" y="652"/>
                </a:lnTo>
                <a:lnTo>
                  <a:pt x="386" y="652"/>
                </a:lnTo>
                <a:lnTo>
                  <a:pt x="386" y="654"/>
                </a:lnTo>
                <a:lnTo>
                  <a:pt x="386" y="654"/>
                </a:lnTo>
                <a:lnTo>
                  <a:pt x="388" y="654"/>
                </a:lnTo>
                <a:lnTo>
                  <a:pt x="390" y="652"/>
                </a:lnTo>
                <a:lnTo>
                  <a:pt x="390" y="652"/>
                </a:lnTo>
                <a:lnTo>
                  <a:pt x="392" y="652"/>
                </a:lnTo>
                <a:lnTo>
                  <a:pt x="390" y="650"/>
                </a:lnTo>
                <a:lnTo>
                  <a:pt x="388" y="650"/>
                </a:lnTo>
                <a:lnTo>
                  <a:pt x="388" y="650"/>
                </a:lnTo>
                <a:lnTo>
                  <a:pt x="390" y="650"/>
                </a:lnTo>
                <a:lnTo>
                  <a:pt x="394" y="648"/>
                </a:lnTo>
                <a:lnTo>
                  <a:pt x="394" y="648"/>
                </a:lnTo>
                <a:lnTo>
                  <a:pt x="396" y="646"/>
                </a:lnTo>
                <a:lnTo>
                  <a:pt x="396" y="646"/>
                </a:lnTo>
                <a:lnTo>
                  <a:pt x="396" y="646"/>
                </a:lnTo>
                <a:lnTo>
                  <a:pt x="396" y="644"/>
                </a:lnTo>
                <a:lnTo>
                  <a:pt x="394" y="644"/>
                </a:lnTo>
                <a:lnTo>
                  <a:pt x="392" y="642"/>
                </a:lnTo>
                <a:lnTo>
                  <a:pt x="390" y="640"/>
                </a:lnTo>
                <a:lnTo>
                  <a:pt x="392" y="640"/>
                </a:lnTo>
                <a:lnTo>
                  <a:pt x="392" y="640"/>
                </a:lnTo>
                <a:lnTo>
                  <a:pt x="394" y="642"/>
                </a:lnTo>
                <a:lnTo>
                  <a:pt x="396" y="642"/>
                </a:lnTo>
                <a:lnTo>
                  <a:pt x="396" y="642"/>
                </a:lnTo>
                <a:lnTo>
                  <a:pt x="398" y="642"/>
                </a:lnTo>
                <a:lnTo>
                  <a:pt x="400" y="640"/>
                </a:lnTo>
                <a:lnTo>
                  <a:pt x="402" y="640"/>
                </a:lnTo>
                <a:lnTo>
                  <a:pt x="402" y="637"/>
                </a:lnTo>
                <a:lnTo>
                  <a:pt x="400" y="637"/>
                </a:lnTo>
                <a:lnTo>
                  <a:pt x="400" y="637"/>
                </a:lnTo>
                <a:lnTo>
                  <a:pt x="402" y="635"/>
                </a:lnTo>
                <a:lnTo>
                  <a:pt x="407" y="631"/>
                </a:lnTo>
                <a:lnTo>
                  <a:pt x="409" y="631"/>
                </a:lnTo>
                <a:lnTo>
                  <a:pt x="409" y="631"/>
                </a:lnTo>
                <a:lnTo>
                  <a:pt x="409" y="631"/>
                </a:lnTo>
                <a:lnTo>
                  <a:pt x="409" y="629"/>
                </a:lnTo>
                <a:lnTo>
                  <a:pt x="409" y="629"/>
                </a:lnTo>
                <a:lnTo>
                  <a:pt x="409" y="627"/>
                </a:lnTo>
                <a:lnTo>
                  <a:pt x="411" y="625"/>
                </a:lnTo>
                <a:lnTo>
                  <a:pt x="413" y="625"/>
                </a:lnTo>
                <a:lnTo>
                  <a:pt x="417" y="625"/>
                </a:lnTo>
                <a:lnTo>
                  <a:pt x="417" y="623"/>
                </a:lnTo>
                <a:lnTo>
                  <a:pt x="419" y="623"/>
                </a:lnTo>
                <a:lnTo>
                  <a:pt x="421" y="621"/>
                </a:lnTo>
                <a:lnTo>
                  <a:pt x="425" y="619"/>
                </a:lnTo>
                <a:lnTo>
                  <a:pt x="427" y="619"/>
                </a:lnTo>
                <a:lnTo>
                  <a:pt x="427" y="619"/>
                </a:lnTo>
                <a:lnTo>
                  <a:pt x="427" y="619"/>
                </a:lnTo>
                <a:lnTo>
                  <a:pt x="434" y="619"/>
                </a:lnTo>
                <a:lnTo>
                  <a:pt x="436" y="619"/>
                </a:lnTo>
                <a:lnTo>
                  <a:pt x="436" y="619"/>
                </a:lnTo>
                <a:lnTo>
                  <a:pt x="436" y="617"/>
                </a:lnTo>
                <a:lnTo>
                  <a:pt x="438" y="617"/>
                </a:lnTo>
                <a:lnTo>
                  <a:pt x="440" y="614"/>
                </a:lnTo>
                <a:lnTo>
                  <a:pt x="440" y="614"/>
                </a:lnTo>
                <a:lnTo>
                  <a:pt x="442" y="614"/>
                </a:lnTo>
                <a:lnTo>
                  <a:pt x="444" y="614"/>
                </a:lnTo>
                <a:lnTo>
                  <a:pt x="440" y="617"/>
                </a:lnTo>
                <a:lnTo>
                  <a:pt x="438" y="617"/>
                </a:lnTo>
                <a:lnTo>
                  <a:pt x="438" y="619"/>
                </a:lnTo>
                <a:lnTo>
                  <a:pt x="436" y="619"/>
                </a:lnTo>
                <a:lnTo>
                  <a:pt x="436" y="621"/>
                </a:lnTo>
                <a:lnTo>
                  <a:pt x="436" y="621"/>
                </a:lnTo>
                <a:lnTo>
                  <a:pt x="434" y="621"/>
                </a:lnTo>
                <a:lnTo>
                  <a:pt x="434" y="621"/>
                </a:lnTo>
                <a:lnTo>
                  <a:pt x="436" y="623"/>
                </a:lnTo>
                <a:lnTo>
                  <a:pt x="440" y="625"/>
                </a:lnTo>
                <a:lnTo>
                  <a:pt x="442" y="627"/>
                </a:lnTo>
                <a:lnTo>
                  <a:pt x="446" y="627"/>
                </a:lnTo>
                <a:lnTo>
                  <a:pt x="448" y="627"/>
                </a:lnTo>
                <a:lnTo>
                  <a:pt x="448" y="627"/>
                </a:lnTo>
                <a:lnTo>
                  <a:pt x="446" y="627"/>
                </a:lnTo>
                <a:lnTo>
                  <a:pt x="440" y="627"/>
                </a:lnTo>
                <a:lnTo>
                  <a:pt x="436" y="627"/>
                </a:lnTo>
                <a:lnTo>
                  <a:pt x="434" y="627"/>
                </a:lnTo>
                <a:lnTo>
                  <a:pt x="434" y="627"/>
                </a:lnTo>
                <a:lnTo>
                  <a:pt x="432" y="627"/>
                </a:lnTo>
                <a:lnTo>
                  <a:pt x="430" y="625"/>
                </a:lnTo>
                <a:lnTo>
                  <a:pt x="430" y="625"/>
                </a:lnTo>
                <a:lnTo>
                  <a:pt x="427" y="625"/>
                </a:lnTo>
                <a:lnTo>
                  <a:pt x="423" y="627"/>
                </a:lnTo>
                <a:lnTo>
                  <a:pt x="421" y="629"/>
                </a:lnTo>
                <a:lnTo>
                  <a:pt x="415" y="631"/>
                </a:lnTo>
                <a:lnTo>
                  <a:pt x="415" y="631"/>
                </a:lnTo>
                <a:lnTo>
                  <a:pt x="415" y="633"/>
                </a:lnTo>
                <a:lnTo>
                  <a:pt x="415" y="635"/>
                </a:lnTo>
                <a:lnTo>
                  <a:pt x="415" y="637"/>
                </a:lnTo>
                <a:lnTo>
                  <a:pt x="415" y="642"/>
                </a:lnTo>
                <a:lnTo>
                  <a:pt x="413" y="642"/>
                </a:lnTo>
                <a:lnTo>
                  <a:pt x="411" y="646"/>
                </a:lnTo>
                <a:lnTo>
                  <a:pt x="409" y="648"/>
                </a:lnTo>
                <a:lnTo>
                  <a:pt x="409" y="648"/>
                </a:lnTo>
                <a:lnTo>
                  <a:pt x="409" y="652"/>
                </a:lnTo>
                <a:lnTo>
                  <a:pt x="409" y="652"/>
                </a:lnTo>
                <a:lnTo>
                  <a:pt x="409" y="654"/>
                </a:lnTo>
                <a:lnTo>
                  <a:pt x="413" y="654"/>
                </a:lnTo>
                <a:lnTo>
                  <a:pt x="413" y="654"/>
                </a:lnTo>
                <a:lnTo>
                  <a:pt x="415" y="654"/>
                </a:lnTo>
                <a:lnTo>
                  <a:pt x="419" y="652"/>
                </a:lnTo>
                <a:lnTo>
                  <a:pt x="419" y="652"/>
                </a:lnTo>
                <a:lnTo>
                  <a:pt x="419" y="652"/>
                </a:lnTo>
                <a:lnTo>
                  <a:pt x="417" y="654"/>
                </a:lnTo>
                <a:lnTo>
                  <a:pt x="417" y="656"/>
                </a:lnTo>
                <a:lnTo>
                  <a:pt x="415" y="656"/>
                </a:lnTo>
                <a:lnTo>
                  <a:pt x="413" y="658"/>
                </a:lnTo>
                <a:lnTo>
                  <a:pt x="411" y="658"/>
                </a:lnTo>
                <a:lnTo>
                  <a:pt x="409" y="661"/>
                </a:lnTo>
                <a:lnTo>
                  <a:pt x="407" y="661"/>
                </a:lnTo>
                <a:lnTo>
                  <a:pt x="407" y="661"/>
                </a:lnTo>
                <a:lnTo>
                  <a:pt x="407" y="663"/>
                </a:lnTo>
                <a:lnTo>
                  <a:pt x="407" y="663"/>
                </a:lnTo>
                <a:lnTo>
                  <a:pt x="407" y="663"/>
                </a:lnTo>
                <a:lnTo>
                  <a:pt x="409" y="665"/>
                </a:lnTo>
                <a:lnTo>
                  <a:pt x="411" y="665"/>
                </a:lnTo>
                <a:lnTo>
                  <a:pt x="413" y="663"/>
                </a:lnTo>
                <a:lnTo>
                  <a:pt x="415" y="663"/>
                </a:lnTo>
                <a:lnTo>
                  <a:pt x="417" y="663"/>
                </a:lnTo>
                <a:lnTo>
                  <a:pt x="417" y="663"/>
                </a:lnTo>
                <a:lnTo>
                  <a:pt x="417" y="663"/>
                </a:lnTo>
                <a:lnTo>
                  <a:pt x="417" y="663"/>
                </a:lnTo>
                <a:lnTo>
                  <a:pt x="417" y="663"/>
                </a:lnTo>
                <a:lnTo>
                  <a:pt x="417" y="663"/>
                </a:lnTo>
                <a:lnTo>
                  <a:pt x="419" y="663"/>
                </a:lnTo>
                <a:lnTo>
                  <a:pt x="421" y="663"/>
                </a:lnTo>
                <a:lnTo>
                  <a:pt x="421" y="663"/>
                </a:lnTo>
                <a:lnTo>
                  <a:pt x="421" y="663"/>
                </a:lnTo>
                <a:lnTo>
                  <a:pt x="423" y="661"/>
                </a:lnTo>
                <a:lnTo>
                  <a:pt x="425" y="658"/>
                </a:lnTo>
                <a:lnTo>
                  <a:pt x="425" y="658"/>
                </a:lnTo>
                <a:lnTo>
                  <a:pt x="425" y="656"/>
                </a:lnTo>
                <a:lnTo>
                  <a:pt x="425" y="656"/>
                </a:lnTo>
                <a:lnTo>
                  <a:pt x="425" y="656"/>
                </a:lnTo>
                <a:lnTo>
                  <a:pt x="427" y="656"/>
                </a:lnTo>
                <a:lnTo>
                  <a:pt x="427" y="656"/>
                </a:lnTo>
                <a:lnTo>
                  <a:pt x="430" y="656"/>
                </a:lnTo>
                <a:lnTo>
                  <a:pt x="430" y="656"/>
                </a:lnTo>
                <a:lnTo>
                  <a:pt x="432" y="656"/>
                </a:lnTo>
                <a:lnTo>
                  <a:pt x="432" y="656"/>
                </a:lnTo>
                <a:lnTo>
                  <a:pt x="436" y="654"/>
                </a:lnTo>
                <a:lnTo>
                  <a:pt x="436" y="652"/>
                </a:lnTo>
                <a:lnTo>
                  <a:pt x="434" y="652"/>
                </a:lnTo>
                <a:lnTo>
                  <a:pt x="434" y="652"/>
                </a:lnTo>
                <a:lnTo>
                  <a:pt x="436" y="652"/>
                </a:lnTo>
                <a:lnTo>
                  <a:pt x="438" y="652"/>
                </a:lnTo>
                <a:lnTo>
                  <a:pt x="438" y="652"/>
                </a:lnTo>
                <a:lnTo>
                  <a:pt x="438" y="650"/>
                </a:lnTo>
                <a:lnTo>
                  <a:pt x="438" y="650"/>
                </a:lnTo>
                <a:lnTo>
                  <a:pt x="438" y="648"/>
                </a:lnTo>
                <a:lnTo>
                  <a:pt x="440" y="650"/>
                </a:lnTo>
                <a:lnTo>
                  <a:pt x="440" y="652"/>
                </a:lnTo>
                <a:lnTo>
                  <a:pt x="440" y="652"/>
                </a:lnTo>
                <a:lnTo>
                  <a:pt x="440" y="652"/>
                </a:lnTo>
                <a:lnTo>
                  <a:pt x="442" y="650"/>
                </a:lnTo>
                <a:lnTo>
                  <a:pt x="442" y="648"/>
                </a:lnTo>
                <a:lnTo>
                  <a:pt x="442" y="646"/>
                </a:lnTo>
                <a:lnTo>
                  <a:pt x="442" y="644"/>
                </a:lnTo>
                <a:lnTo>
                  <a:pt x="444" y="644"/>
                </a:lnTo>
                <a:lnTo>
                  <a:pt x="444" y="646"/>
                </a:lnTo>
                <a:lnTo>
                  <a:pt x="444" y="646"/>
                </a:lnTo>
                <a:lnTo>
                  <a:pt x="448" y="646"/>
                </a:lnTo>
                <a:lnTo>
                  <a:pt x="448" y="646"/>
                </a:lnTo>
                <a:lnTo>
                  <a:pt x="448" y="648"/>
                </a:lnTo>
                <a:lnTo>
                  <a:pt x="451" y="648"/>
                </a:lnTo>
                <a:lnTo>
                  <a:pt x="453" y="648"/>
                </a:lnTo>
                <a:lnTo>
                  <a:pt x="455" y="648"/>
                </a:lnTo>
                <a:lnTo>
                  <a:pt x="455" y="648"/>
                </a:lnTo>
                <a:lnTo>
                  <a:pt x="457" y="648"/>
                </a:lnTo>
                <a:lnTo>
                  <a:pt x="457" y="648"/>
                </a:lnTo>
                <a:lnTo>
                  <a:pt x="457" y="648"/>
                </a:lnTo>
                <a:lnTo>
                  <a:pt x="457" y="648"/>
                </a:lnTo>
                <a:lnTo>
                  <a:pt x="459" y="644"/>
                </a:lnTo>
                <a:lnTo>
                  <a:pt x="459" y="644"/>
                </a:lnTo>
                <a:lnTo>
                  <a:pt x="461" y="644"/>
                </a:lnTo>
                <a:lnTo>
                  <a:pt x="461" y="644"/>
                </a:lnTo>
                <a:lnTo>
                  <a:pt x="461" y="644"/>
                </a:lnTo>
                <a:lnTo>
                  <a:pt x="461" y="642"/>
                </a:lnTo>
                <a:lnTo>
                  <a:pt x="461" y="640"/>
                </a:lnTo>
                <a:lnTo>
                  <a:pt x="461" y="640"/>
                </a:lnTo>
                <a:lnTo>
                  <a:pt x="461" y="637"/>
                </a:lnTo>
                <a:lnTo>
                  <a:pt x="461" y="637"/>
                </a:lnTo>
                <a:lnTo>
                  <a:pt x="463" y="637"/>
                </a:lnTo>
                <a:lnTo>
                  <a:pt x="463" y="637"/>
                </a:lnTo>
                <a:lnTo>
                  <a:pt x="465" y="635"/>
                </a:lnTo>
                <a:lnTo>
                  <a:pt x="463" y="635"/>
                </a:lnTo>
                <a:lnTo>
                  <a:pt x="463" y="635"/>
                </a:lnTo>
                <a:lnTo>
                  <a:pt x="461" y="635"/>
                </a:lnTo>
                <a:lnTo>
                  <a:pt x="461" y="635"/>
                </a:lnTo>
                <a:lnTo>
                  <a:pt x="459" y="635"/>
                </a:lnTo>
                <a:lnTo>
                  <a:pt x="457" y="635"/>
                </a:lnTo>
                <a:lnTo>
                  <a:pt x="455" y="635"/>
                </a:lnTo>
                <a:lnTo>
                  <a:pt x="455" y="635"/>
                </a:lnTo>
                <a:lnTo>
                  <a:pt x="455" y="635"/>
                </a:lnTo>
                <a:lnTo>
                  <a:pt x="455" y="635"/>
                </a:lnTo>
                <a:lnTo>
                  <a:pt x="457" y="635"/>
                </a:lnTo>
                <a:lnTo>
                  <a:pt x="457" y="635"/>
                </a:lnTo>
                <a:lnTo>
                  <a:pt x="459" y="635"/>
                </a:lnTo>
                <a:lnTo>
                  <a:pt x="459" y="633"/>
                </a:lnTo>
                <a:lnTo>
                  <a:pt x="459" y="633"/>
                </a:lnTo>
                <a:lnTo>
                  <a:pt x="459" y="633"/>
                </a:lnTo>
                <a:lnTo>
                  <a:pt x="459" y="631"/>
                </a:lnTo>
                <a:lnTo>
                  <a:pt x="459" y="631"/>
                </a:lnTo>
                <a:lnTo>
                  <a:pt x="457" y="631"/>
                </a:lnTo>
                <a:lnTo>
                  <a:pt x="455" y="629"/>
                </a:lnTo>
                <a:lnTo>
                  <a:pt x="455" y="629"/>
                </a:lnTo>
                <a:lnTo>
                  <a:pt x="457" y="629"/>
                </a:lnTo>
                <a:lnTo>
                  <a:pt x="459" y="629"/>
                </a:lnTo>
                <a:lnTo>
                  <a:pt x="459" y="629"/>
                </a:lnTo>
                <a:lnTo>
                  <a:pt x="459" y="627"/>
                </a:lnTo>
                <a:lnTo>
                  <a:pt x="461" y="625"/>
                </a:lnTo>
                <a:lnTo>
                  <a:pt x="461" y="625"/>
                </a:lnTo>
                <a:lnTo>
                  <a:pt x="459" y="625"/>
                </a:lnTo>
                <a:lnTo>
                  <a:pt x="459" y="625"/>
                </a:lnTo>
                <a:lnTo>
                  <a:pt x="457" y="625"/>
                </a:lnTo>
                <a:lnTo>
                  <a:pt x="459" y="625"/>
                </a:lnTo>
                <a:lnTo>
                  <a:pt x="459" y="625"/>
                </a:lnTo>
                <a:lnTo>
                  <a:pt x="459" y="623"/>
                </a:lnTo>
                <a:lnTo>
                  <a:pt x="461" y="623"/>
                </a:lnTo>
                <a:lnTo>
                  <a:pt x="461" y="623"/>
                </a:lnTo>
                <a:lnTo>
                  <a:pt x="463" y="623"/>
                </a:lnTo>
                <a:lnTo>
                  <a:pt x="463" y="623"/>
                </a:lnTo>
                <a:lnTo>
                  <a:pt x="465" y="621"/>
                </a:lnTo>
                <a:lnTo>
                  <a:pt x="467" y="621"/>
                </a:lnTo>
                <a:lnTo>
                  <a:pt x="467" y="621"/>
                </a:lnTo>
                <a:lnTo>
                  <a:pt x="463" y="625"/>
                </a:lnTo>
                <a:lnTo>
                  <a:pt x="463" y="625"/>
                </a:lnTo>
                <a:lnTo>
                  <a:pt x="463" y="627"/>
                </a:lnTo>
                <a:lnTo>
                  <a:pt x="465" y="627"/>
                </a:lnTo>
                <a:lnTo>
                  <a:pt x="467" y="627"/>
                </a:lnTo>
                <a:lnTo>
                  <a:pt x="469" y="627"/>
                </a:lnTo>
                <a:lnTo>
                  <a:pt x="469" y="627"/>
                </a:lnTo>
                <a:lnTo>
                  <a:pt x="469" y="625"/>
                </a:lnTo>
                <a:lnTo>
                  <a:pt x="469" y="625"/>
                </a:lnTo>
                <a:lnTo>
                  <a:pt x="471" y="625"/>
                </a:lnTo>
                <a:lnTo>
                  <a:pt x="471" y="627"/>
                </a:lnTo>
                <a:lnTo>
                  <a:pt x="471" y="627"/>
                </a:lnTo>
                <a:lnTo>
                  <a:pt x="474" y="627"/>
                </a:lnTo>
                <a:lnTo>
                  <a:pt x="474" y="627"/>
                </a:lnTo>
                <a:lnTo>
                  <a:pt x="474" y="627"/>
                </a:lnTo>
                <a:lnTo>
                  <a:pt x="474" y="625"/>
                </a:lnTo>
                <a:lnTo>
                  <a:pt x="476" y="625"/>
                </a:lnTo>
                <a:lnTo>
                  <a:pt x="476" y="625"/>
                </a:lnTo>
                <a:lnTo>
                  <a:pt x="478" y="625"/>
                </a:lnTo>
                <a:lnTo>
                  <a:pt x="478" y="625"/>
                </a:lnTo>
                <a:lnTo>
                  <a:pt x="480" y="625"/>
                </a:lnTo>
                <a:lnTo>
                  <a:pt x="482" y="623"/>
                </a:lnTo>
                <a:lnTo>
                  <a:pt x="484" y="623"/>
                </a:lnTo>
                <a:lnTo>
                  <a:pt x="486" y="623"/>
                </a:lnTo>
                <a:lnTo>
                  <a:pt x="488" y="623"/>
                </a:lnTo>
                <a:lnTo>
                  <a:pt x="484" y="625"/>
                </a:lnTo>
                <a:lnTo>
                  <a:pt x="484" y="625"/>
                </a:lnTo>
                <a:lnTo>
                  <a:pt x="484" y="627"/>
                </a:lnTo>
                <a:lnTo>
                  <a:pt x="484" y="627"/>
                </a:lnTo>
                <a:lnTo>
                  <a:pt x="484" y="629"/>
                </a:lnTo>
                <a:lnTo>
                  <a:pt x="486" y="629"/>
                </a:lnTo>
                <a:lnTo>
                  <a:pt x="486" y="631"/>
                </a:lnTo>
                <a:lnTo>
                  <a:pt x="484" y="631"/>
                </a:lnTo>
                <a:lnTo>
                  <a:pt x="484" y="631"/>
                </a:lnTo>
                <a:lnTo>
                  <a:pt x="486" y="631"/>
                </a:lnTo>
                <a:lnTo>
                  <a:pt x="488" y="631"/>
                </a:lnTo>
                <a:lnTo>
                  <a:pt x="488" y="631"/>
                </a:lnTo>
                <a:lnTo>
                  <a:pt x="490" y="631"/>
                </a:lnTo>
                <a:lnTo>
                  <a:pt x="490" y="631"/>
                </a:lnTo>
                <a:lnTo>
                  <a:pt x="490" y="631"/>
                </a:lnTo>
                <a:lnTo>
                  <a:pt x="490" y="633"/>
                </a:lnTo>
                <a:lnTo>
                  <a:pt x="497" y="633"/>
                </a:lnTo>
                <a:lnTo>
                  <a:pt x="497" y="633"/>
                </a:lnTo>
                <a:lnTo>
                  <a:pt x="497" y="635"/>
                </a:lnTo>
                <a:lnTo>
                  <a:pt x="495" y="635"/>
                </a:lnTo>
                <a:lnTo>
                  <a:pt x="495" y="637"/>
                </a:lnTo>
                <a:lnTo>
                  <a:pt x="495" y="637"/>
                </a:lnTo>
                <a:lnTo>
                  <a:pt x="497" y="637"/>
                </a:lnTo>
                <a:lnTo>
                  <a:pt x="499" y="637"/>
                </a:lnTo>
                <a:lnTo>
                  <a:pt x="501" y="637"/>
                </a:lnTo>
                <a:lnTo>
                  <a:pt x="503" y="640"/>
                </a:lnTo>
                <a:lnTo>
                  <a:pt x="505" y="637"/>
                </a:lnTo>
                <a:lnTo>
                  <a:pt x="505" y="637"/>
                </a:lnTo>
                <a:lnTo>
                  <a:pt x="507" y="635"/>
                </a:lnTo>
                <a:lnTo>
                  <a:pt x="509" y="633"/>
                </a:lnTo>
                <a:lnTo>
                  <a:pt x="511" y="633"/>
                </a:lnTo>
                <a:lnTo>
                  <a:pt x="511" y="633"/>
                </a:lnTo>
                <a:lnTo>
                  <a:pt x="509" y="633"/>
                </a:lnTo>
                <a:lnTo>
                  <a:pt x="509" y="635"/>
                </a:lnTo>
                <a:lnTo>
                  <a:pt x="509" y="637"/>
                </a:lnTo>
                <a:lnTo>
                  <a:pt x="509" y="640"/>
                </a:lnTo>
                <a:lnTo>
                  <a:pt x="509" y="640"/>
                </a:lnTo>
                <a:lnTo>
                  <a:pt x="511" y="642"/>
                </a:lnTo>
                <a:lnTo>
                  <a:pt x="511" y="642"/>
                </a:lnTo>
                <a:lnTo>
                  <a:pt x="511" y="642"/>
                </a:lnTo>
                <a:lnTo>
                  <a:pt x="513" y="642"/>
                </a:lnTo>
                <a:lnTo>
                  <a:pt x="518" y="642"/>
                </a:lnTo>
                <a:lnTo>
                  <a:pt x="520" y="644"/>
                </a:lnTo>
                <a:lnTo>
                  <a:pt x="520" y="646"/>
                </a:lnTo>
                <a:lnTo>
                  <a:pt x="520" y="646"/>
                </a:lnTo>
                <a:lnTo>
                  <a:pt x="520" y="646"/>
                </a:lnTo>
                <a:lnTo>
                  <a:pt x="520" y="646"/>
                </a:lnTo>
                <a:lnTo>
                  <a:pt x="522" y="646"/>
                </a:lnTo>
                <a:lnTo>
                  <a:pt x="524" y="646"/>
                </a:lnTo>
                <a:lnTo>
                  <a:pt x="528" y="646"/>
                </a:lnTo>
                <a:lnTo>
                  <a:pt x="536" y="644"/>
                </a:lnTo>
                <a:lnTo>
                  <a:pt x="543" y="646"/>
                </a:lnTo>
                <a:lnTo>
                  <a:pt x="549" y="646"/>
                </a:lnTo>
                <a:lnTo>
                  <a:pt x="555" y="648"/>
                </a:lnTo>
                <a:lnTo>
                  <a:pt x="557" y="648"/>
                </a:lnTo>
                <a:lnTo>
                  <a:pt x="559" y="646"/>
                </a:lnTo>
                <a:lnTo>
                  <a:pt x="559" y="646"/>
                </a:lnTo>
                <a:lnTo>
                  <a:pt x="559" y="646"/>
                </a:lnTo>
                <a:lnTo>
                  <a:pt x="559" y="644"/>
                </a:lnTo>
                <a:lnTo>
                  <a:pt x="559" y="644"/>
                </a:lnTo>
                <a:lnTo>
                  <a:pt x="559" y="644"/>
                </a:lnTo>
                <a:lnTo>
                  <a:pt x="559" y="646"/>
                </a:lnTo>
                <a:lnTo>
                  <a:pt x="562" y="646"/>
                </a:lnTo>
                <a:lnTo>
                  <a:pt x="562" y="648"/>
                </a:lnTo>
                <a:lnTo>
                  <a:pt x="559" y="648"/>
                </a:lnTo>
                <a:lnTo>
                  <a:pt x="559" y="650"/>
                </a:lnTo>
                <a:lnTo>
                  <a:pt x="568" y="652"/>
                </a:lnTo>
                <a:lnTo>
                  <a:pt x="570" y="652"/>
                </a:lnTo>
                <a:lnTo>
                  <a:pt x="574" y="652"/>
                </a:lnTo>
                <a:lnTo>
                  <a:pt x="576" y="652"/>
                </a:lnTo>
                <a:lnTo>
                  <a:pt x="580" y="650"/>
                </a:lnTo>
                <a:lnTo>
                  <a:pt x="583" y="650"/>
                </a:lnTo>
                <a:lnTo>
                  <a:pt x="585" y="648"/>
                </a:lnTo>
                <a:lnTo>
                  <a:pt x="587" y="646"/>
                </a:lnTo>
                <a:lnTo>
                  <a:pt x="587" y="646"/>
                </a:lnTo>
                <a:lnTo>
                  <a:pt x="589" y="646"/>
                </a:lnTo>
                <a:lnTo>
                  <a:pt x="591" y="650"/>
                </a:lnTo>
                <a:lnTo>
                  <a:pt x="595" y="650"/>
                </a:lnTo>
                <a:lnTo>
                  <a:pt x="593" y="650"/>
                </a:lnTo>
                <a:lnTo>
                  <a:pt x="591" y="650"/>
                </a:lnTo>
                <a:lnTo>
                  <a:pt x="591" y="650"/>
                </a:lnTo>
                <a:lnTo>
                  <a:pt x="591" y="652"/>
                </a:lnTo>
                <a:lnTo>
                  <a:pt x="591" y="652"/>
                </a:lnTo>
                <a:lnTo>
                  <a:pt x="591" y="654"/>
                </a:lnTo>
                <a:lnTo>
                  <a:pt x="591" y="654"/>
                </a:lnTo>
                <a:lnTo>
                  <a:pt x="589" y="654"/>
                </a:lnTo>
                <a:lnTo>
                  <a:pt x="589" y="652"/>
                </a:lnTo>
                <a:lnTo>
                  <a:pt x="589" y="650"/>
                </a:lnTo>
                <a:lnTo>
                  <a:pt x="589" y="650"/>
                </a:lnTo>
                <a:lnTo>
                  <a:pt x="587" y="648"/>
                </a:lnTo>
                <a:lnTo>
                  <a:pt x="587" y="648"/>
                </a:lnTo>
                <a:lnTo>
                  <a:pt x="587" y="648"/>
                </a:lnTo>
                <a:lnTo>
                  <a:pt x="587" y="648"/>
                </a:lnTo>
                <a:lnTo>
                  <a:pt x="587" y="648"/>
                </a:lnTo>
                <a:lnTo>
                  <a:pt x="585" y="650"/>
                </a:lnTo>
                <a:lnTo>
                  <a:pt x="585" y="650"/>
                </a:lnTo>
                <a:lnTo>
                  <a:pt x="587" y="652"/>
                </a:lnTo>
                <a:lnTo>
                  <a:pt x="587" y="652"/>
                </a:lnTo>
                <a:lnTo>
                  <a:pt x="587" y="654"/>
                </a:lnTo>
                <a:lnTo>
                  <a:pt x="585" y="654"/>
                </a:lnTo>
                <a:lnTo>
                  <a:pt x="585" y="656"/>
                </a:lnTo>
                <a:lnTo>
                  <a:pt x="583" y="656"/>
                </a:lnTo>
                <a:lnTo>
                  <a:pt x="583" y="656"/>
                </a:lnTo>
                <a:lnTo>
                  <a:pt x="583" y="656"/>
                </a:lnTo>
                <a:lnTo>
                  <a:pt x="585" y="658"/>
                </a:lnTo>
                <a:lnTo>
                  <a:pt x="585" y="658"/>
                </a:lnTo>
                <a:lnTo>
                  <a:pt x="589" y="661"/>
                </a:lnTo>
                <a:lnTo>
                  <a:pt x="595" y="663"/>
                </a:lnTo>
                <a:lnTo>
                  <a:pt x="599" y="665"/>
                </a:lnTo>
                <a:lnTo>
                  <a:pt x="601" y="665"/>
                </a:lnTo>
                <a:lnTo>
                  <a:pt x="601" y="665"/>
                </a:lnTo>
                <a:lnTo>
                  <a:pt x="601" y="665"/>
                </a:lnTo>
                <a:lnTo>
                  <a:pt x="601" y="665"/>
                </a:lnTo>
                <a:lnTo>
                  <a:pt x="601" y="665"/>
                </a:lnTo>
                <a:lnTo>
                  <a:pt x="603" y="667"/>
                </a:lnTo>
                <a:lnTo>
                  <a:pt x="606" y="667"/>
                </a:lnTo>
                <a:lnTo>
                  <a:pt x="608" y="669"/>
                </a:lnTo>
                <a:lnTo>
                  <a:pt x="610" y="671"/>
                </a:lnTo>
                <a:lnTo>
                  <a:pt x="610" y="671"/>
                </a:lnTo>
                <a:lnTo>
                  <a:pt x="610" y="673"/>
                </a:lnTo>
                <a:lnTo>
                  <a:pt x="612" y="675"/>
                </a:lnTo>
                <a:lnTo>
                  <a:pt x="614" y="675"/>
                </a:lnTo>
                <a:lnTo>
                  <a:pt x="614" y="675"/>
                </a:lnTo>
                <a:lnTo>
                  <a:pt x="614" y="675"/>
                </a:lnTo>
                <a:lnTo>
                  <a:pt x="614" y="677"/>
                </a:lnTo>
                <a:lnTo>
                  <a:pt x="616" y="677"/>
                </a:lnTo>
                <a:lnTo>
                  <a:pt x="622" y="682"/>
                </a:lnTo>
                <a:lnTo>
                  <a:pt x="624" y="682"/>
                </a:lnTo>
                <a:lnTo>
                  <a:pt x="627" y="684"/>
                </a:lnTo>
                <a:lnTo>
                  <a:pt x="629" y="684"/>
                </a:lnTo>
                <a:lnTo>
                  <a:pt x="629" y="684"/>
                </a:lnTo>
                <a:lnTo>
                  <a:pt x="631" y="682"/>
                </a:lnTo>
                <a:lnTo>
                  <a:pt x="635" y="682"/>
                </a:lnTo>
                <a:lnTo>
                  <a:pt x="637" y="682"/>
                </a:lnTo>
                <a:lnTo>
                  <a:pt x="637" y="682"/>
                </a:lnTo>
                <a:lnTo>
                  <a:pt x="637" y="679"/>
                </a:lnTo>
                <a:lnTo>
                  <a:pt x="637" y="679"/>
                </a:lnTo>
                <a:lnTo>
                  <a:pt x="635" y="677"/>
                </a:lnTo>
                <a:lnTo>
                  <a:pt x="633" y="675"/>
                </a:lnTo>
                <a:lnTo>
                  <a:pt x="631" y="675"/>
                </a:lnTo>
                <a:lnTo>
                  <a:pt x="631" y="675"/>
                </a:lnTo>
                <a:lnTo>
                  <a:pt x="631" y="675"/>
                </a:lnTo>
                <a:lnTo>
                  <a:pt x="631" y="673"/>
                </a:lnTo>
                <a:lnTo>
                  <a:pt x="629" y="673"/>
                </a:lnTo>
                <a:lnTo>
                  <a:pt x="629" y="673"/>
                </a:lnTo>
                <a:lnTo>
                  <a:pt x="629" y="673"/>
                </a:lnTo>
                <a:lnTo>
                  <a:pt x="627" y="671"/>
                </a:lnTo>
                <a:lnTo>
                  <a:pt x="624" y="671"/>
                </a:lnTo>
                <a:lnTo>
                  <a:pt x="624" y="671"/>
                </a:lnTo>
                <a:lnTo>
                  <a:pt x="622" y="671"/>
                </a:lnTo>
                <a:lnTo>
                  <a:pt x="622" y="671"/>
                </a:lnTo>
                <a:lnTo>
                  <a:pt x="622" y="669"/>
                </a:lnTo>
                <a:lnTo>
                  <a:pt x="624" y="669"/>
                </a:lnTo>
                <a:lnTo>
                  <a:pt x="624" y="669"/>
                </a:lnTo>
                <a:lnTo>
                  <a:pt x="622" y="667"/>
                </a:lnTo>
                <a:lnTo>
                  <a:pt x="622" y="667"/>
                </a:lnTo>
                <a:lnTo>
                  <a:pt x="624" y="669"/>
                </a:lnTo>
                <a:lnTo>
                  <a:pt x="629" y="669"/>
                </a:lnTo>
                <a:lnTo>
                  <a:pt x="631" y="671"/>
                </a:lnTo>
                <a:lnTo>
                  <a:pt x="631" y="671"/>
                </a:lnTo>
                <a:lnTo>
                  <a:pt x="631" y="671"/>
                </a:lnTo>
                <a:lnTo>
                  <a:pt x="633" y="671"/>
                </a:lnTo>
                <a:lnTo>
                  <a:pt x="633" y="673"/>
                </a:lnTo>
                <a:lnTo>
                  <a:pt x="635" y="673"/>
                </a:lnTo>
                <a:lnTo>
                  <a:pt x="635" y="673"/>
                </a:lnTo>
                <a:lnTo>
                  <a:pt x="635" y="673"/>
                </a:lnTo>
                <a:lnTo>
                  <a:pt x="635" y="671"/>
                </a:lnTo>
                <a:lnTo>
                  <a:pt x="635" y="671"/>
                </a:lnTo>
                <a:lnTo>
                  <a:pt x="635" y="671"/>
                </a:lnTo>
                <a:lnTo>
                  <a:pt x="635" y="669"/>
                </a:lnTo>
                <a:lnTo>
                  <a:pt x="635" y="667"/>
                </a:lnTo>
                <a:lnTo>
                  <a:pt x="635" y="667"/>
                </a:lnTo>
                <a:lnTo>
                  <a:pt x="637" y="669"/>
                </a:lnTo>
                <a:lnTo>
                  <a:pt x="637" y="671"/>
                </a:lnTo>
                <a:lnTo>
                  <a:pt x="637" y="671"/>
                </a:lnTo>
                <a:lnTo>
                  <a:pt x="639" y="671"/>
                </a:lnTo>
                <a:lnTo>
                  <a:pt x="639" y="671"/>
                </a:lnTo>
                <a:lnTo>
                  <a:pt x="637" y="671"/>
                </a:lnTo>
                <a:lnTo>
                  <a:pt x="637" y="673"/>
                </a:lnTo>
                <a:lnTo>
                  <a:pt x="639" y="675"/>
                </a:lnTo>
                <a:lnTo>
                  <a:pt x="639" y="677"/>
                </a:lnTo>
                <a:lnTo>
                  <a:pt x="639" y="679"/>
                </a:lnTo>
                <a:lnTo>
                  <a:pt x="639" y="682"/>
                </a:lnTo>
                <a:lnTo>
                  <a:pt x="639" y="682"/>
                </a:lnTo>
                <a:lnTo>
                  <a:pt x="643" y="682"/>
                </a:lnTo>
                <a:lnTo>
                  <a:pt x="645" y="682"/>
                </a:lnTo>
                <a:lnTo>
                  <a:pt x="647" y="684"/>
                </a:lnTo>
                <a:lnTo>
                  <a:pt x="647" y="684"/>
                </a:lnTo>
                <a:lnTo>
                  <a:pt x="650" y="684"/>
                </a:lnTo>
                <a:lnTo>
                  <a:pt x="652" y="684"/>
                </a:lnTo>
                <a:lnTo>
                  <a:pt x="652" y="684"/>
                </a:lnTo>
                <a:lnTo>
                  <a:pt x="652" y="684"/>
                </a:lnTo>
                <a:lnTo>
                  <a:pt x="652" y="682"/>
                </a:lnTo>
                <a:lnTo>
                  <a:pt x="650" y="679"/>
                </a:lnTo>
                <a:lnTo>
                  <a:pt x="650" y="677"/>
                </a:lnTo>
                <a:lnTo>
                  <a:pt x="650" y="675"/>
                </a:lnTo>
                <a:lnTo>
                  <a:pt x="647" y="673"/>
                </a:lnTo>
                <a:lnTo>
                  <a:pt x="647" y="671"/>
                </a:lnTo>
                <a:lnTo>
                  <a:pt x="645" y="667"/>
                </a:lnTo>
                <a:lnTo>
                  <a:pt x="645" y="665"/>
                </a:lnTo>
                <a:lnTo>
                  <a:pt x="645" y="663"/>
                </a:lnTo>
                <a:lnTo>
                  <a:pt x="645" y="665"/>
                </a:lnTo>
                <a:lnTo>
                  <a:pt x="645" y="663"/>
                </a:lnTo>
                <a:lnTo>
                  <a:pt x="645" y="661"/>
                </a:lnTo>
                <a:lnTo>
                  <a:pt x="645" y="661"/>
                </a:lnTo>
                <a:lnTo>
                  <a:pt x="645" y="661"/>
                </a:lnTo>
                <a:lnTo>
                  <a:pt x="647" y="658"/>
                </a:lnTo>
                <a:lnTo>
                  <a:pt x="647" y="658"/>
                </a:lnTo>
                <a:lnTo>
                  <a:pt x="647" y="661"/>
                </a:lnTo>
                <a:lnTo>
                  <a:pt x="647" y="663"/>
                </a:lnTo>
                <a:lnTo>
                  <a:pt x="650" y="667"/>
                </a:lnTo>
                <a:lnTo>
                  <a:pt x="650" y="671"/>
                </a:lnTo>
                <a:lnTo>
                  <a:pt x="652" y="673"/>
                </a:lnTo>
                <a:lnTo>
                  <a:pt x="652" y="673"/>
                </a:lnTo>
                <a:lnTo>
                  <a:pt x="652" y="673"/>
                </a:lnTo>
                <a:lnTo>
                  <a:pt x="654" y="675"/>
                </a:lnTo>
                <a:lnTo>
                  <a:pt x="656" y="679"/>
                </a:lnTo>
                <a:lnTo>
                  <a:pt x="656" y="682"/>
                </a:lnTo>
                <a:lnTo>
                  <a:pt x="660" y="682"/>
                </a:lnTo>
                <a:lnTo>
                  <a:pt x="662" y="684"/>
                </a:lnTo>
                <a:lnTo>
                  <a:pt x="662" y="684"/>
                </a:lnTo>
                <a:lnTo>
                  <a:pt x="664" y="684"/>
                </a:lnTo>
                <a:lnTo>
                  <a:pt x="664" y="684"/>
                </a:lnTo>
                <a:lnTo>
                  <a:pt x="666" y="679"/>
                </a:lnTo>
                <a:lnTo>
                  <a:pt x="666" y="679"/>
                </a:lnTo>
                <a:lnTo>
                  <a:pt x="668" y="677"/>
                </a:lnTo>
                <a:lnTo>
                  <a:pt x="668" y="677"/>
                </a:lnTo>
                <a:lnTo>
                  <a:pt x="668" y="679"/>
                </a:lnTo>
                <a:lnTo>
                  <a:pt x="668" y="679"/>
                </a:lnTo>
                <a:lnTo>
                  <a:pt x="666" y="684"/>
                </a:lnTo>
                <a:lnTo>
                  <a:pt x="666" y="686"/>
                </a:lnTo>
                <a:lnTo>
                  <a:pt x="666" y="686"/>
                </a:lnTo>
                <a:lnTo>
                  <a:pt x="666" y="688"/>
                </a:lnTo>
                <a:lnTo>
                  <a:pt x="668" y="690"/>
                </a:lnTo>
                <a:lnTo>
                  <a:pt x="668" y="690"/>
                </a:lnTo>
                <a:lnTo>
                  <a:pt x="671" y="692"/>
                </a:lnTo>
                <a:lnTo>
                  <a:pt x="671" y="692"/>
                </a:lnTo>
                <a:lnTo>
                  <a:pt x="671" y="692"/>
                </a:lnTo>
                <a:lnTo>
                  <a:pt x="673" y="692"/>
                </a:lnTo>
                <a:lnTo>
                  <a:pt x="673" y="690"/>
                </a:lnTo>
                <a:lnTo>
                  <a:pt x="675" y="690"/>
                </a:lnTo>
                <a:lnTo>
                  <a:pt x="679" y="692"/>
                </a:lnTo>
                <a:lnTo>
                  <a:pt x="679" y="692"/>
                </a:lnTo>
                <a:lnTo>
                  <a:pt x="673" y="692"/>
                </a:lnTo>
                <a:lnTo>
                  <a:pt x="673" y="692"/>
                </a:lnTo>
                <a:lnTo>
                  <a:pt x="673" y="692"/>
                </a:lnTo>
                <a:lnTo>
                  <a:pt x="673" y="694"/>
                </a:lnTo>
                <a:lnTo>
                  <a:pt x="675" y="694"/>
                </a:lnTo>
                <a:lnTo>
                  <a:pt x="679" y="698"/>
                </a:lnTo>
                <a:lnTo>
                  <a:pt x="679" y="698"/>
                </a:lnTo>
                <a:lnTo>
                  <a:pt x="677" y="696"/>
                </a:lnTo>
                <a:lnTo>
                  <a:pt x="673" y="696"/>
                </a:lnTo>
                <a:lnTo>
                  <a:pt x="673" y="696"/>
                </a:lnTo>
                <a:lnTo>
                  <a:pt x="673" y="696"/>
                </a:lnTo>
                <a:lnTo>
                  <a:pt x="671" y="696"/>
                </a:lnTo>
                <a:lnTo>
                  <a:pt x="673" y="698"/>
                </a:lnTo>
                <a:lnTo>
                  <a:pt x="675" y="702"/>
                </a:lnTo>
                <a:lnTo>
                  <a:pt x="675" y="707"/>
                </a:lnTo>
                <a:lnTo>
                  <a:pt x="683" y="709"/>
                </a:lnTo>
                <a:lnTo>
                  <a:pt x="683" y="709"/>
                </a:lnTo>
                <a:lnTo>
                  <a:pt x="683" y="709"/>
                </a:lnTo>
                <a:lnTo>
                  <a:pt x="683" y="711"/>
                </a:lnTo>
                <a:lnTo>
                  <a:pt x="683" y="711"/>
                </a:lnTo>
                <a:lnTo>
                  <a:pt x="683" y="711"/>
                </a:lnTo>
                <a:lnTo>
                  <a:pt x="685" y="713"/>
                </a:lnTo>
                <a:lnTo>
                  <a:pt x="685" y="713"/>
                </a:lnTo>
                <a:lnTo>
                  <a:pt x="689" y="715"/>
                </a:lnTo>
                <a:lnTo>
                  <a:pt x="689" y="717"/>
                </a:lnTo>
                <a:lnTo>
                  <a:pt x="689" y="717"/>
                </a:lnTo>
                <a:lnTo>
                  <a:pt x="689" y="717"/>
                </a:lnTo>
                <a:lnTo>
                  <a:pt x="691" y="717"/>
                </a:lnTo>
                <a:lnTo>
                  <a:pt x="691" y="719"/>
                </a:lnTo>
                <a:lnTo>
                  <a:pt x="691" y="719"/>
                </a:lnTo>
                <a:lnTo>
                  <a:pt x="691" y="719"/>
                </a:lnTo>
                <a:lnTo>
                  <a:pt x="694" y="721"/>
                </a:lnTo>
                <a:lnTo>
                  <a:pt x="694" y="721"/>
                </a:lnTo>
                <a:lnTo>
                  <a:pt x="696" y="723"/>
                </a:lnTo>
                <a:lnTo>
                  <a:pt x="696" y="723"/>
                </a:lnTo>
                <a:lnTo>
                  <a:pt x="696" y="726"/>
                </a:lnTo>
                <a:lnTo>
                  <a:pt x="698" y="726"/>
                </a:lnTo>
                <a:lnTo>
                  <a:pt x="698" y="726"/>
                </a:lnTo>
                <a:lnTo>
                  <a:pt x="702" y="726"/>
                </a:lnTo>
                <a:lnTo>
                  <a:pt x="700" y="728"/>
                </a:lnTo>
                <a:lnTo>
                  <a:pt x="698" y="728"/>
                </a:lnTo>
                <a:lnTo>
                  <a:pt x="696" y="732"/>
                </a:lnTo>
                <a:lnTo>
                  <a:pt x="694" y="734"/>
                </a:lnTo>
                <a:lnTo>
                  <a:pt x="694" y="734"/>
                </a:lnTo>
                <a:lnTo>
                  <a:pt x="691" y="736"/>
                </a:lnTo>
                <a:lnTo>
                  <a:pt x="691" y="736"/>
                </a:lnTo>
                <a:lnTo>
                  <a:pt x="694" y="738"/>
                </a:lnTo>
                <a:lnTo>
                  <a:pt x="694" y="738"/>
                </a:lnTo>
                <a:lnTo>
                  <a:pt x="696" y="740"/>
                </a:lnTo>
                <a:lnTo>
                  <a:pt x="696" y="738"/>
                </a:lnTo>
                <a:lnTo>
                  <a:pt x="698" y="738"/>
                </a:lnTo>
                <a:lnTo>
                  <a:pt x="698" y="736"/>
                </a:lnTo>
                <a:lnTo>
                  <a:pt x="698" y="734"/>
                </a:lnTo>
                <a:lnTo>
                  <a:pt x="698" y="734"/>
                </a:lnTo>
                <a:lnTo>
                  <a:pt x="698" y="734"/>
                </a:lnTo>
                <a:lnTo>
                  <a:pt x="698" y="734"/>
                </a:lnTo>
                <a:lnTo>
                  <a:pt x="698" y="732"/>
                </a:lnTo>
                <a:lnTo>
                  <a:pt x="700" y="732"/>
                </a:lnTo>
                <a:lnTo>
                  <a:pt x="706" y="730"/>
                </a:lnTo>
                <a:lnTo>
                  <a:pt x="710" y="728"/>
                </a:lnTo>
                <a:lnTo>
                  <a:pt x="708" y="730"/>
                </a:lnTo>
                <a:lnTo>
                  <a:pt x="708" y="730"/>
                </a:lnTo>
                <a:lnTo>
                  <a:pt x="708" y="732"/>
                </a:lnTo>
                <a:lnTo>
                  <a:pt x="710" y="734"/>
                </a:lnTo>
                <a:lnTo>
                  <a:pt x="710" y="736"/>
                </a:lnTo>
                <a:lnTo>
                  <a:pt x="712" y="738"/>
                </a:lnTo>
                <a:lnTo>
                  <a:pt x="712" y="740"/>
                </a:lnTo>
                <a:lnTo>
                  <a:pt x="712" y="740"/>
                </a:lnTo>
                <a:lnTo>
                  <a:pt x="712" y="742"/>
                </a:lnTo>
                <a:lnTo>
                  <a:pt x="712" y="744"/>
                </a:lnTo>
                <a:lnTo>
                  <a:pt x="715" y="744"/>
                </a:lnTo>
                <a:lnTo>
                  <a:pt x="715" y="744"/>
                </a:lnTo>
                <a:lnTo>
                  <a:pt x="710" y="744"/>
                </a:lnTo>
                <a:lnTo>
                  <a:pt x="708" y="747"/>
                </a:lnTo>
                <a:lnTo>
                  <a:pt x="708" y="747"/>
                </a:lnTo>
                <a:lnTo>
                  <a:pt x="710" y="749"/>
                </a:lnTo>
                <a:lnTo>
                  <a:pt x="710" y="751"/>
                </a:lnTo>
                <a:lnTo>
                  <a:pt x="712" y="755"/>
                </a:lnTo>
                <a:lnTo>
                  <a:pt x="715" y="755"/>
                </a:lnTo>
                <a:lnTo>
                  <a:pt x="717" y="755"/>
                </a:lnTo>
                <a:lnTo>
                  <a:pt x="717" y="755"/>
                </a:lnTo>
                <a:lnTo>
                  <a:pt x="719" y="755"/>
                </a:lnTo>
                <a:lnTo>
                  <a:pt x="721" y="751"/>
                </a:lnTo>
                <a:lnTo>
                  <a:pt x="721" y="751"/>
                </a:lnTo>
                <a:lnTo>
                  <a:pt x="721" y="749"/>
                </a:lnTo>
                <a:lnTo>
                  <a:pt x="723" y="747"/>
                </a:lnTo>
                <a:lnTo>
                  <a:pt x="723" y="744"/>
                </a:lnTo>
                <a:lnTo>
                  <a:pt x="723" y="742"/>
                </a:lnTo>
                <a:lnTo>
                  <a:pt x="723" y="742"/>
                </a:lnTo>
                <a:lnTo>
                  <a:pt x="723" y="740"/>
                </a:lnTo>
                <a:lnTo>
                  <a:pt x="723" y="738"/>
                </a:lnTo>
                <a:lnTo>
                  <a:pt x="723" y="738"/>
                </a:lnTo>
                <a:lnTo>
                  <a:pt x="723" y="736"/>
                </a:lnTo>
                <a:lnTo>
                  <a:pt x="723" y="734"/>
                </a:lnTo>
                <a:lnTo>
                  <a:pt x="723" y="734"/>
                </a:lnTo>
                <a:lnTo>
                  <a:pt x="725" y="732"/>
                </a:lnTo>
                <a:lnTo>
                  <a:pt x="725" y="732"/>
                </a:lnTo>
                <a:lnTo>
                  <a:pt x="723" y="734"/>
                </a:lnTo>
                <a:lnTo>
                  <a:pt x="723" y="736"/>
                </a:lnTo>
                <a:lnTo>
                  <a:pt x="723" y="736"/>
                </a:lnTo>
                <a:lnTo>
                  <a:pt x="723" y="738"/>
                </a:lnTo>
                <a:lnTo>
                  <a:pt x="723" y="738"/>
                </a:lnTo>
                <a:lnTo>
                  <a:pt x="723" y="740"/>
                </a:lnTo>
                <a:lnTo>
                  <a:pt x="725" y="742"/>
                </a:lnTo>
                <a:lnTo>
                  <a:pt x="725" y="744"/>
                </a:lnTo>
                <a:lnTo>
                  <a:pt x="723" y="747"/>
                </a:lnTo>
                <a:lnTo>
                  <a:pt x="723" y="749"/>
                </a:lnTo>
                <a:lnTo>
                  <a:pt x="723" y="749"/>
                </a:lnTo>
                <a:lnTo>
                  <a:pt x="725" y="749"/>
                </a:lnTo>
                <a:lnTo>
                  <a:pt x="727" y="744"/>
                </a:lnTo>
                <a:lnTo>
                  <a:pt x="727" y="744"/>
                </a:lnTo>
                <a:lnTo>
                  <a:pt x="727" y="742"/>
                </a:lnTo>
                <a:lnTo>
                  <a:pt x="727" y="740"/>
                </a:lnTo>
                <a:lnTo>
                  <a:pt x="727" y="738"/>
                </a:lnTo>
                <a:lnTo>
                  <a:pt x="727" y="740"/>
                </a:lnTo>
                <a:lnTo>
                  <a:pt x="729" y="740"/>
                </a:lnTo>
                <a:lnTo>
                  <a:pt x="729" y="742"/>
                </a:lnTo>
                <a:lnTo>
                  <a:pt x="729" y="742"/>
                </a:lnTo>
                <a:lnTo>
                  <a:pt x="729" y="740"/>
                </a:lnTo>
                <a:lnTo>
                  <a:pt x="731" y="740"/>
                </a:lnTo>
                <a:lnTo>
                  <a:pt x="727" y="744"/>
                </a:lnTo>
                <a:lnTo>
                  <a:pt x="725" y="747"/>
                </a:lnTo>
                <a:lnTo>
                  <a:pt x="725" y="749"/>
                </a:lnTo>
                <a:lnTo>
                  <a:pt x="723" y="753"/>
                </a:lnTo>
                <a:lnTo>
                  <a:pt x="723" y="753"/>
                </a:lnTo>
                <a:lnTo>
                  <a:pt x="721" y="755"/>
                </a:lnTo>
                <a:lnTo>
                  <a:pt x="721" y="757"/>
                </a:lnTo>
                <a:lnTo>
                  <a:pt x="719" y="757"/>
                </a:lnTo>
                <a:lnTo>
                  <a:pt x="719" y="757"/>
                </a:lnTo>
                <a:lnTo>
                  <a:pt x="719" y="759"/>
                </a:lnTo>
                <a:lnTo>
                  <a:pt x="719" y="761"/>
                </a:lnTo>
                <a:lnTo>
                  <a:pt x="719" y="761"/>
                </a:lnTo>
                <a:lnTo>
                  <a:pt x="719" y="763"/>
                </a:lnTo>
                <a:lnTo>
                  <a:pt x="721" y="765"/>
                </a:lnTo>
                <a:lnTo>
                  <a:pt x="723" y="767"/>
                </a:lnTo>
                <a:lnTo>
                  <a:pt x="725" y="765"/>
                </a:lnTo>
                <a:lnTo>
                  <a:pt x="727" y="765"/>
                </a:lnTo>
                <a:lnTo>
                  <a:pt x="729" y="765"/>
                </a:lnTo>
                <a:lnTo>
                  <a:pt x="727" y="767"/>
                </a:lnTo>
                <a:lnTo>
                  <a:pt x="723" y="767"/>
                </a:lnTo>
                <a:lnTo>
                  <a:pt x="723" y="767"/>
                </a:lnTo>
                <a:lnTo>
                  <a:pt x="723" y="770"/>
                </a:lnTo>
                <a:lnTo>
                  <a:pt x="721" y="772"/>
                </a:lnTo>
                <a:lnTo>
                  <a:pt x="719" y="776"/>
                </a:lnTo>
                <a:lnTo>
                  <a:pt x="721" y="776"/>
                </a:lnTo>
                <a:lnTo>
                  <a:pt x="723" y="778"/>
                </a:lnTo>
                <a:lnTo>
                  <a:pt x="725" y="778"/>
                </a:lnTo>
                <a:lnTo>
                  <a:pt x="727" y="782"/>
                </a:lnTo>
                <a:lnTo>
                  <a:pt x="729" y="782"/>
                </a:lnTo>
                <a:lnTo>
                  <a:pt x="731" y="784"/>
                </a:lnTo>
                <a:lnTo>
                  <a:pt x="731" y="782"/>
                </a:lnTo>
                <a:lnTo>
                  <a:pt x="735" y="782"/>
                </a:lnTo>
                <a:lnTo>
                  <a:pt x="735" y="782"/>
                </a:lnTo>
                <a:lnTo>
                  <a:pt x="735" y="780"/>
                </a:lnTo>
                <a:lnTo>
                  <a:pt x="735" y="778"/>
                </a:lnTo>
                <a:lnTo>
                  <a:pt x="735" y="778"/>
                </a:lnTo>
                <a:lnTo>
                  <a:pt x="738" y="774"/>
                </a:lnTo>
                <a:lnTo>
                  <a:pt x="740" y="774"/>
                </a:lnTo>
                <a:lnTo>
                  <a:pt x="740" y="774"/>
                </a:lnTo>
                <a:lnTo>
                  <a:pt x="740" y="774"/>
                </a:lnTo>
                <a:lnTo>
                  <a:pt x="740" y="774"/>
                </a:lnTo>
                <a:lnTo>
                  <a:pt x="740" y="774"/>
                </a:lnTo>
                <a:lnTo>
                  <a:pt x="744" y="772"/>
                </a:lnTo>
                <a:lnTo>
                  <a:pt x="744" y="772"/>
                </a:lnTo>
                <a:lnTo>
                  <a:pt x="746" y="774"/>
                </a:lnTo>
                <a:lnTo>
                  <a:pt x="746" y="774"/>
                </a:lnTo>
                <a:lnTo>
                  <a:pt x="744" y="774"/>
                </a:lnTo>
                <a:lnTo>
                  <a:pt x="744" y="774"/>
                </a:lnTo>
                <a:lnTo>
                  <a:pt x="742" y="774"/>
                </a:lnTo>
                <a:lnTo>
                  <a:pt x="742" y="776"/>
                </a:lnTo>
                <a:lnTo>
                  <a:pt x="742" y="776"/>
                </a:lnTo>
                <a:lnTo>
                  <a:pt x="742" y="776"/>
                </a:lnTo>
                <a:lnTo>
                  <a:pt x="744" y="778"/>
                </a:lnTo>
                <a:lnTo>
                  <a:pt x="744" y="780"/>
                </a:lnTo>
                <a:lnTo>
                  <a:pt x="746" y="780"/>
                </a:lnTo>
                <a:lnTo>
                  <a:pt x="746" y="780"/>
                </a:lnTo>
                <a:lnTo>
                  <a:pt x="748" y="780"/>
                </a:lnTo>
                <a:lnTo>
                  <a:pt x="750" y="780"/>
                </a:lnTo>
                <a:lnTo>
                  <a:pt x="752" y="780"/>
                </a:lnTo>
                <a:lnTo>
                  <a:pt x="754" y="782"/>
                </a:lnTo>
                <a:lnTo>
                  <a:pt x="754" y="784"/>
                </a:lnTo>
                <a:lnTo>
                  <a:pt x="752" y="782"/>
                </a:lnTo>
                <a:lnTo>
                  <a:pt x="752" y="782"/>
                </a:lnTo>
                <a:lnTo>
                  <a:pt x="750" y="780"/>
                </a:lnTo>
                <a:lnTo>
                  <a:pt x="748" y="780"/>
                </a:lnTo>
                <a:lnTo>
                  <a:pt x="746" y="782"/>
                </a:lnTo>
                <a:lnTo>
                  <a:pt x="746" y="782"/>
                </a:lnTo>
                <a:lnTo>
                  <a:pt x="742" y="778"/>
                </a:lnTo>
                <a:lnTo>
                  <a:pt x="740" y="778"/>
                </a:lnTo>
                <a:lnTo>
                  <a:pt x="742" y="776"/>
                </a:lnTo>
                <a:lnTo>
                  <a:pt x="742" y="776"/>
                </a:lnTo>
                <a:lnTo>
                  <a:pt x="740" y="776"/>
                </a:lnTo>
                <a:lnTo>
                  <a:pt x="738" y="776"/>
                </a:lnTo>
                <a:lnTo>
                  <a:pt x="738" y="778"/>
                </a:lnTo>
                <a:lnTo>
                  <a:pt x="735" y="780"/>
                </a:lnTo>
                <a:lnTo>
                  <a:pt x="738" y="780"/>
                </a:lnTo>
                <a:lnTo>
                  <a:pt x="738" y="782"/>
                </a:lnTo>
                <a:lnTo>
                  <a:pt x="742" y="784"/>
                </a:lnTo>
                <a:lnTo>
                  <a:pt x="744" y="784"/>
                </a:lnTo>
                <a:lnTo>
                  <a:pt x="746" y="786"/>
                </a:lnTo>
                <a:lnTo>
                  <a:pt x="746" y="793"/>
                </a:lnTo>
                <a:lnTo>
                  <a:pt x="748" y="793"/>
                </a:lnTo>
                <a:lnTo>
                  <a:pt x="752" y="791"/>
                </a:lnTo>
                <a:lnTo>
                  <a:pt x="752" y="791"/>
                </a:lnTo>
                <a:lnTo>
                  <a:pt x="752" y="793"/>
                </a:lnTo>
                <a:lnTo>
                  <a:pt x="752" y="793"/>
                </a:lnTo>
                <a:lnTo>
                  <a:pt x="750" y="797"/>
                </a:lnTo>
                <a:lnTo>
                  <a:pt x="750" y="801"/>
                </a:lnTo>
                <a:lnTo>
                  <a:pt x="750" y="801"/>
                </a:lnTo>
                <a:lnTo>
                  <a:pt x="750" y="801"/>
                </a:lnTo>
                <a:lnTo>
                  <a:pt x="750" y="801"/>
                </a:lnTo>
                <a:lnTo>
                  <a:pt x="752" y="799"/>
                </a:lnTo>
                <a:lnTo>
                  <a:pt x="754" y="799"/>
                </a:lnTo>
                <a:lnTo>
                  <a:pt x="754" y="799"/>
                </a:lnTo>
                <a:lnTo>
                  <a:pt x="752" y="799"/>
                </a:lnTo>
                <a:lnTo>
                  <a:pt x="752" y="801"/>
                </a:lnTo>
                <a:lnTo>
                  <a:pt x="752" y="801"/>
                </a:lnTo>
                <a:lnTo>
                  <a:pt x="752" y="803"/>
                </a:lnTo>
                <a:lnTo>
                  <a:pt x="752" y="803"/>
                </a:lnTo>
                <a:lnTo>
                  <a:pt x="748" y="805"/>
                </a:lnTo>
                <a:lnTo>
                  <a:pt x="750" y="809"/>
                </a:lnTo>
                <a:lnTo>
                  <a:pt x="752" y="814"/>
                </a:lnTo>
                <a:lnTo>
                  <a:pt x="754" y="809"/>
                </a:lnTo>
                <a:lnTo>
                  <a:pt x="754" y="805"/>
                </a:lnTo>
                <a:lnTo>
                  <a:pt x="756" y="803"/>
                </a:lnTo>
                <a:lnTo>
                  <a:pt x="756" y="803"/>
                </a:lnTo>
                <a:lnTo>
                  <a:pt x="759" y="803"/>
                </a:lnTo>
                <a:lnTo>
                  <a:pt x="761" y="803"/>
                </a:lnTo>
                <a:lnTo>
                  <a:pt x="761" y="801"/>
                </a:lnTo>
                <a:lnTo>
                  <a:pt x="767" y="797"/>
                </a:lnTo>
                <a:lnTo>
                  <a:pt x="767" y="797"/>
                </a:lnTo>
                <a:lnTo>
                  <a:pt x="767" y="795"/>
                </a:lnTo>
                <a:lnTo>
                  <a:pt x="767" y="795"/>
                </a:lnTo>
                <a:lnTo>
                  <a:pt x="767" y="795"/>
                </a:lnTo>
                <a:lnTo>
                  <a:pt x="767" y="793"/>
                </a:lnTo>
                <a:lnTo>
                  <a:pt x="767" y="793"/>
                </a:lnTo>
                <a:lnTo>
                  <a:pt x="769" y="795"/>
                </a:lnTo>
                <a:lnTo>
                  <a:pt x="769" y="795"/>
                </a:lnTo>
                <a:lnTo>
                  <a:pt x="769" y="795"/>
                </a:lnTo>
                <a:lnTo>
                  <a:pt x="767" y="797"/>
                </a:lnTo>
                <a:lnTo>
                  <a:pt x="765" y="799"/>
                </a:lnTo>
                <a:lnTo>
                  <a:pt x="765" y="799"/>
                </a:lnTo>
                <a:lnTo>
                  <a:pt x="765" y="801"/>
                </a:lnTo>
                <a:lnTo>
                  <a:pt x="765" y="801"/>
                </a:lnTo>
                <a:lnTo>
                  <a:pt x="767" y="801"/>
                </a:lnTo>
                <a:lnTo>
                  <a:pt x="769" y="803"/>
                </a:lnTo>
                <a:lnTo>
                  <a:pt x="769" y="803"/>
                </a:lnTo>
                <a:lnTo>
                  <a:pt x="769" y="805"/>
                </a:lnTo>
                <a:lnTo>
                  <a:pt x="771" y="807"/>
                </a:lnTo>
                <a:lnTo>
                  <a:pt x="771" y="807"/>
                </a:lnTo>
                <a:lnTo>
                  <a:pt x="771" y="807"/>
                </a:lnTo>
                <a:lnTo>
                  <a:pt x="771" y="807"/>
                </a:lnTo>
                <a:lnTo>
                  <a:pt x="769" y="805"/>
                </a:lnTo>
                <a:lnTo>
                  <a:pt x="769" y="803"/>
                </a:lnTo>
                <a:lnTo>
                  <a:pt x="767" y="803"/>
                </a:lnTo>
                <a:lnTo>
                  <a:pt x="765" y="803"/>
                </a:lnTo>
                <a:lnTo>
                  <a:pt x="765" y="801"/>
                </a:lnTo>
                <a:lnTo>
                  <a:pt x="761" y="801"/>
                </a:lnTo>
                <a:lnTo>
                  <a:pt x="761" y="803"/>
                </a:lnTo>
                <a:lnTo>
                  <a:pt x="759" y="803"/>
                </a:lnTo>
                <a:lnTo>
                  <a:pt x="756" y="805"/>
                </a:lnTo>
                <a:lnTo>
                  <a:pt x="756" y="807"/>
                </a:lnTo>
                <a:lnTo>
                  <a:pt x="756" y="809"/>
                </a:lnTo>
                <a:lnTo>
                  <a:pt x="756" y="809"/>
                </a:lnTo>
                <a:lnTo>
                  <a:pt x="756" y="811"/>
                </a:lnTo>
                <a:lnTo>
                  <a:pt x="754" y="811"/>
                </a:lnTo>
                <a:lnTo>
                  <a:pt x="754" y="814"/>
                </a:lnTo>
                <a:lnTo>
                  <a:pt x="756" y="816"/>
                </a:lnTo>
                <a:lnTo>
                  <a:pt x="756" y="816"/>
                </a:lnTo>
                <a:lnTo>
                  <a:pt x="756" y="818"/>
                </a:lnTo>
                <a:lnTo>
                  <a:pt x="756" y="818"/>
                </a:lnTo>
                <a:lnTo>
                  <a:pt x="759" y="818"/>
                </a:lnTo>
                <a:lnTo>
                  <a:pt x="759" y="820"/>
                </a:lnTo>
                <a:lnTo>
                  <a:pt x="759" y="820"/>
                </a:lnTo>
                <a:lnTo>
                  <a:pt x="759" y="818"/>
                </a:lnTo>
                <a:lnTo>
                  <a:pt x="759" y="818"/>
                </a:lnTo>
                <a:lnTo>
                  <a:pt x="761" y="816"/>
                </a:lnTo>
                <a:lnTo>
                  <a:pt x="763" y="814"/>
                </a:lnTo>
                <a:lnTo>
                  <a:pt x="767" y="814"/>
                </a:lnTo>
                <a:lnTo>
                  <a:pt x="773" y="814"/>
                </a:lnTo>
                <a:lnTo>
                  <a:pt x="771" y="816"/>
                </a:lnTo>
                <a:lnTo>
                  <a:pt x="769" y="816"/>
                </a:lnTo>
                <a:lnTo>
                  <a:pt x="765" y="816"/>
                </a:lnTo>
                <a:lnTo>
                  <a:pt x="763" y="816"/>
                </a:lnTo>
                <a:lnTo>
                  <a:pt x="763" y="816"/>
                </a:lnTo>
                <a:lnTo>
                  <a:pt x="759" y="820"/>
                </a:lnTo>
                <a:lnTo>
                  <a:pt x="759" y="822"/>
                </a:lnTo>
                <a:lnTo>
                  <a:pt x="759" y="822"/>
                </a:lnTo>
                <a:lnTo>
                  <a:pt x="759" y="824"/>
                </a:lnTo>
                <a:lnTo>
                  <a:pt x="759" y="826"/>
                </a:lnTo>
                <a:lnTo>
                  <a:pt x="761" y="828"/>
                </a:lnTo>
                <a:lnTo>
                  <a:pt x="763" y="828"/>
                </a:lnTo>
                <a:lnTo>
                  <a:pt x="765" y="830"/>
                </a:lnTo>
                <a:lnTo>
                  <a:pt x="767" y="830"/>
                </a:lnTo>
                <a:lnTo>
                  <a:pt x="767" y="830"/>
                </a:lnTo>
                <a:lnTo>
                  <a:pt x="769" y="830"/>
                </a:lnTo>
                <a:lnTo>
                  <a:pt x="773" y="830"/>
                </a:lnTo>
                <a:lnTo>
                  <a:pt x="773" y="828"/>
                </a:lnTo>
                <a:lnTo>
                  <a:pt x="775" y="826"/>
                </a:lnTo>
                <a:lnTo>
                  <a:pt x="775" y="828"/>
                </a:lnTo>
                <a:lnTo>
                  <a:pt x="775" y="830"/>
                </a:lnTo>
                <a:lnTo>
                  <a:pt x="775" y="830"/>
                </a:lnTo>
                <a:lnTo>
                  <a:pt x="775" y="830"/>
                </a:lnTo>
                <a:lnTo>
                  <a:pt x="777" y="830"/>
                </a:lnTo>
                <a:lnTo>
                  <a:pt x="777" y="832"/>
                </a:lnTo>
                <a:lnTo>
                  <a:pt x="775" y="832"/>
                </a:lnTo>
                <a:lnTo>
                  <a:pt x="775" y="832"/>
                </a:lnTo>
                <a:lnTo>
                  <a:pt x="775" y="835"/>
                </a:lnTo>
                <a:lnTo>
                  <a:pt x="775" y="835"/>
                </a:lnTo>
                <a:lnTo>
                  <a:pt x="777" y="835"/>
                </a:lnTo>
                <a:lnTo>
                  <a:pt x="782" y="832"/>
                </a:lnTo>
                <a:lnTo>
                  <a:pt x="784" y="835"/>
                </a:lnTo>
                <a:lnTo>
                  <a:pt x="784" y="835"/>
                </a:lnTo>
                <a:lnTo>
                  <a:pt x="782" y="835"/>
                </a:lnTo>
                <a:lnTo>
                  <a:pt x="779" y="835"/>
                </a:lnTo>
                <a:lnTo>
                  <a:pt x="775" y="835"/>
                </a:lnTo>
                <a:lnTo>
                  <a:pt x="775" y="837"/>
                </a:lnTo>
                <a:lnTo>
                  <a:pt x="775" y="837"/>
                </a:lnTo>
                <a:lnTo>
                  <a:pt x="777" y="837"/>
                </a:lnTo>
                <a:lnTo>
                  <a:pt x="779" y="837"/>
                </a:lnTo>
                <a:lnTo>
                  <a:pt x="782" y="837"/>
                </a:lnTo>
                <a:lnTo>
                  <a:pt x="782" y="837"/>
                </a:lnTo>
                <a:lnTo>
                  <a:pt x="784" y="837"/>
                </a:lnTo>
                <a:lnTo>
                  <a:pt x="784" y="837"/>
                </a:lnTo>
                <a:lnTo>
                  <a:pt x="786" y="837"/>
                </a:lnTo>
                <a:lnTo>
                  <a:pt x="786" y="839"/>
                </a:lnTo>
                <a:lnTo>
                  <a:pt x="786" y="839"/>
                </a:lnTo>
                <a:lnTo>
                  <a:pt x="788" y="839"/>
                </a:lnTo>
                <a:lnTo>
                  <a:pt x="788" y="839"/>
                </a:lnTo>
                <a:lnTo>
                  <a:pt x="788" y="837"/>
                </a:lnTo>
                <a:lnTo>
                  <a:pt x="788" y="835"/>
                </a:lnTo>
                <a:lnTo>
                  <a:pt x="790" y="835"/>
                </a:lnTo>
                <a:lnTo>
                  <a:pt x="790" y="837"/>
                </a:lnTo>
                <a:lnTo>
                  <a:pt x="790" y="837"/>
                </a:lnTo>
                <a:lnTo>
                  <a:pt x="790" y="837"/>
                </a:lnTo>
                <a:lnTo>
                  <a:pt x="794" y="839"/>
                </a:lnTo>
                <a:lnTo>
                  <a:pt x="796" y="837"/>
                </a:lnTo>
                <a:lnTo>
                  <a:pt x="796" y="837"/>
                </a:lnTo>
                <a:lnTo>
                  <a:pt x="798" y="835"/>
                </a:lnTo>
                <a:lnTo>
                  <a:pt x="798" y="832"/>
                </a:lnTo>
                <a:lnTo>
                  <a:pt x="798" y="832"/>
                </a:lnTo>
                <a:lnTo>
                  <a:pt x="798" y="832"/>
                </a:lnTo>
                <a:lnTo>
                  <a:pt x="798" y="830"/>
                </a:lnTo>
                <a:lnTo>
                  <a:pt x="798" y="830"/>
                </a:lnTo>
                <a:lnTo>
                  <a:pt x="798" y="832"/>
                </a:lnTo>
                <a:lnTo>
                  <a:pt x="798" y="835"/>
                </a:lnTo>
                <a:lnTo>
                  <a:pt x="798" y="835"/>
                </a:lnTo>
                <a:lnTo>
                  <a:pt x="798" y="837"/>
                </a:lnTo>
                <a:lnTo>
                  <a:pt x="796" y="839"/>
                </a:lnTo>
                <a:lnTo>
                  <a:pt x="796" y="841"/>
                </a:lnTo>
                <a:lnTo>
                  <a:pt x="796" y="841"/>
                </a:lnTo>
                <a:lnTo>
                  <a:pt x="798" y="841"/>
                </a:lnTo>
                <a:lnTo>
                  <a:pt x="798" y="843"/>
                </a:lnTo>
                <a:lnTo>
                  <a:pt x="800" y="845"/>
                </a:lnTo>
                <a:lnTo>
                  <a:pt x="800" y="847"/>
                </a:lnTo>
                <a:lnTo>
                  <a:pt x="800" y="847"/>
                </a:lnTo>
                <a:lnTo>
                  <a:pt x="805" y="851"/>
                </a:lnTo>
                <a:lnTo>
                  <a:pt x="805" y="851"/>
                </a:lnTo>
                <a:lnTo>
                  <a:pt x="807" y="851"/>
                </a:lnTo>
                <a:lnTo>
                  <a:pt x="809" y="851"/>
                </a:lnTo>
                <a:lnTo>
                  <a:pt x="811" y="849"/>
                </a:lnTo>
                <a:lnTo>
                  <a:pt x="811" y="849"/>
                </a:lnTo>
                <a:lnTo>
                  <a:pt x="811" y="849"/>
                </a:lnTo>
                <a:lnTo>
                  <a:pt x="811" y="847"/>
                </a:lnTo>
                <a:lnTo>
                  <a:pt x="811" y="847"/>
                </a:lnTo>
                <a:lnTo>
                  <a:pt x="813" y="845"/>
                </a:lnTo>
                <a:lnTo>
                  <a:pt x="813" y="845"/>
                </a:lnTo>
                <a:lnTo>
                  <a:pt x="813" y="843"/>
                </a:lnTo>
                <a:lnTo>
                  <a:pt x="813" y="843"/>
                </a:lnTo>
                <a:lnTo>
                  <a:pt x="813" y="843"/>
                </a:lnTo>
                <a:lnTo>
                  <a:pt x="813" y="845"/>
                </a:lnTo>
                <a:lnTo>
                  <a:pt x="815" y="845"/>
                </a:lnTo>
                <a:lnTo>
                  <a:pt x="815" y="845"/>
                </a:lnTo>
                <a:lnTo>
                  <a:pt x="813" y="845"/>
                </a:lnTo>
                <a:lnTo>
                  <a:pt x="813" y="847"/>
                </a:lnTo>
                <a:lnTo>
                  <a:pt x="813" y="847"/>
                </a:lnTo>
                <a:lnTo>
                  <a:pt x="813" y="851"/>
                </a:lnTo>
                <a:lnTo>
                  <a:pt x="813" y="851"/>
                </a:lnTo>
                <a:lnTo>
                  <a:pt x="813" y="853"/>
                </a:lnTo>
                <a:lnTo>
                  <a:pt x="815" y="853"/>
                </a:lnTo>
                <a:lnTo>
                  <a:pt x="815" y="853"/>
                </a:lnTo>
                <a:lnTo>
                  <a:pt x="817" y="853"/>
                </a:lnTo>
                <a:lnTo>
                  <a:pt x="817" y="853"/>
                </a:lnTo>
                <a:lnTo>
                  <a:pt x="815" y="853"/>
                </a:lnTo>
                <a:lnTo>
                  <a:pt x="813" y="856"/>
                </a:lnTo>
                <a:lnTo>
                  <a:pt x="813" y="853"/>
                </a:lnTo>
                <a:lnTo>
                  <a:pt x="813" y="851"/>
                </a:lnTo>
                <a:lnTo>
                  <a:pt x="811" y="851"/>
                </a:lnTo>
                <a:lnTo>
                  <a:pt x="811" y="851"/>
                </a:lnTo>
                <a:lnTo>
                  <a:pt x="811" y="851"/>
                </a:lnTo>
                <a:lnTo>
                  <a:pt x="811" y="853"/>
                </a:lnTo>
                <a:lnTo>
                  <a:pt x="811" y="853"/>
                </a:lnTo>
                <a:lnTo>
                  <a:pt x="813" y="856"/>
                </a:lnTo>
                <a:lnTo>
                  <a:pt x="813" y="856"/>
                </a:lnTo>
                <a:lnTo>
                  <a:pt x="813" y="856"/>
                </a:lnTo>
                <a:lnTo>
                  <a:pt x="817" y="858"/>
                </a:lnTo>
                <a:lnTo>
                  <a:pt x="819" y="858"/>
                </a:lnTo>
                <a:lnTo>
                  <a:pt x="819" y="858"/>
                </a:lnTo>
                <a:lnTo>
                  <a:pt x="819" y="858"/>
                </a:lnTo>
                <a:lnTo>
                  <a:pt x="821" y="858"/>
                </a:lnTo>
                <a:lnTo>
                  <a:pt x="821" y="856"/>
                </a:lnTo>
                <a:lnTo>
                  <a:pt x="821" y="856"/>
                </a:lnTo>
                <a:lnTo>
                  <a:pt x="821" y="856"/>
                </a:lnTo>
                <a:lnTo>
                  <a:pt x="823" y="853"/>
                </a:lnTo>
                <a:lnTo>
                  <a:pt x="823" y="853"/>
                </a:lnTo>
                <a:lnTo>
                  <a:pt x="823" y="853"/>
                </a:lnTo>
                <a:lnTo>
                  <a:pt x="823" y="856"/>
                </a:lnTo>
                <a:lnTo>
                  <a:pt x="821" y="858"/>
                </a:lnTo>
                <a:lnTo>
                  <a:pt x="821" y="858"/>
                </a:lnTo>
                <a:lnTo>
                  <a:pt x="821" y="858"/>
                </a:lnTo>
                <a:lnTo>
                  <a:pt x="821" y="860"/>
                </a:lnTo>
                <a:lnTo>
                  <a:pt x="821" y="860"/>
                </a:lnTo>
                <a:lnTo>
                  <a:pt x="823" y="860"/>
                </a:lnTo>
                <a:lnTo>
                  <a:pt x="826" y="860"/>
                </a:lnTo>
                <a:lnTo>
                  <a:pt x="826" y="860"/>
                </a:lnTo>
                <a:lnTo>
                  <a:pt x="828" y="858"/>
                </a:lnTo>
                <a:lnTo>
                  <a:pt x="828" y="860"/>
                </a:lnTo>
                <a:lnTo>
                  <a:pt x="826" y="860"/>
                </a:lnTo>
                <a:lnTo>
                  <a:pt x="826" y="860"/>
                </a:lnTo>
                <a:lnTo>
                  <a:pt x="823" y="860"/>
                </a:lnTo>
                <a:lnTo>
                  <a:pt x="823" y="860"/>
                </a:lnTo>
                <a:lnTo>
                  <a:pt x="823" y="862"/>
                </a:lnTo>
                <a:lnTo>
                  <a:pt x="823" y="862"/>
                </a:lnTo>
                <a:lnTo>
                  <a:pt x="823" y="864"/>
                </a:lnTo>
                <a:lnTo>
                  <a:pt x="823" y="864"/>
                </a:lnTo>
                <a:lnTo>
                  <a:pt x="826" y="864"/>
                </a:lnTo>
                <a:lnTo>
                  <a:pt x="826" y="864"/>
                </a:lnTo>
                <a:lnTo>
                  <a:pt x="823" y="864"/>
                </a:lnTo>
                <a:lnTo>
                  <a:pt x="823" y="864"/>
                </a:lnTo>
                <a:lnTo>
                  <a:pt x="826" y="866"/>
                </a:lnTo>
                <a:lnTo>
                  <a:pt x="826" y="866"/>
                </a:lnTo>
                <a:lnTo>
                  <a:pt x="826" y="866"/>
                </a:lnTo>
                <a:lnTo>
                  <a:pt x="826" y="866"/>
                </a:lnTo>
                <a:lnTo>
                  <a:pt x="826" y="864"/>
                </a:lnTo>
                <a:lnTo>
                  <a:pt x="826" y="864"/>
                </a:lnTo>
                <a:lnTo>
                  <a:pt x="826" y="864"/>
                </a:lnTo>
                <a:lnTo>
                  <a:pt x="828" y="864"/>
                </a:lnTo>
                <a:lnTo>
                  <a:pt x="828" y="864"/>
                </a:lnTo>
                <a:lnTo>
                  <a:pt x="830" y="866"/>
                </a:lnTo>
                <a:lnTo>
                  <a:pt x="830" y="868"/>
                </a:lnTo>
                <a:lnTo>
                  <a:pt x="830" y="870"/>
                </a:lnTo>
                <a:lnTo>
                  <a:pt x="832" y="870"/>
                </a:lnTo>
                <a:lnTo>
                  <a:pt x="832" y="870"/>
                </a:lnTo>
                <a:lnTo>
                  <a:pt x="832" y="870"/>
                </a:lnTo>
                <a:lnTo>
                  <a:pt x="832" y="870"/>
                </a:lnTo>
                <a:lnTo>
                  <a:pt x="832" y="870"/>
                </a:lnTo>
                <a:lnTo>
                  <a:pt x="832" y="872"/>
                </a:lnTo>
                <a:lnTo>
                  <a:pt x="832" y="874"/>
                </a:lnTo>
                <a:lnTo>
                  <a:pt x="834" y="874"/>
                </a:lnTo>
                <a:lnTo>
                  <a:pt x="834" y="874"/>
                </a:lnTo>
                <a:lnTo>
                  <a:pt x="832" y="874"/>
                </a:lnTo>
                <a:lnTo>
                  <a:pt x="832" y="874"/>
                </a:lnTo>
                <a:lnTo>
                  <a:pt x="830" y="874"/>
                </a:lnTo>
                <a:lnTo>
                  <a:pt x="830" y="874"/>
                </a:lnTo>
                <a:lnTo>
                  <a:pt x="830" y="876"/>
                </a:lnTo>
                <a:lnTo>
                  <a:pt x="832" y="876"/>
                </a:lnTo>
                <a:lnTo>
                  <a:pt x="832" y="876"/>
                </a:lnTo>
                <a:lnTo>
                  <a:pt x="832" y="876"/>
                </a:lnTo>
                <a:lnTo>
                  <a:pt x="834" y="876"/>
                </a:lnTo>
                <a:lnTo>
                  <a:pt x="834" y="879"/>
                </a:lnTo>
                <a:lnTo>
                  <a:pt x="834" y="879"/>
                </a:lnTo>
                <a:lnTo>
                  <a:pt x="834" y="879"/>
                </a:lnTo>
                <a:lnTo>
                  <a:pt x="832" y="881"/>
                </a:lnTo>
                <a:lnTo>
                  <a:pt x="832" y="881"/>
                </a:lnTo>
                <a:lnTo>
                  <a:pt x="832" y="881"/>
                </a:lnTo>
                <a:lnTo>
                  <a:pt x="834" y="881"/>
                </a:lnTo>
                <a:lnTo>
                  <a:pt x="834" y="883"/>
                </a:lnTo>
                <a:lnTo>
                  <a:pt x="834" y="883"/>
                </a:lnTo>
                <a:lnTo>
                  <a:pt x="834" y="881"/>
                </a:lnTo>
                <a:lnTo>
                  <a:pt x="834" y="881"/>
                </a:lnTo>
                <a:lnTo>
                  <a:pt x="834" y="881"/>
                </a:lnTo>
                <a:lnTo>
                  <a:pt x="836" y="883"/>
                </a:lnTo>
                <a:lnTo>
                  <a:pt x="836" y="883"/>
                </a:lnTo>
                <a:lnTo>
                  <a:pt x="836" y="883"/>
                </a:lnTo>
                <a:lnTo>
                  <a:pt x="836" y="883"/>
                </a:lnTo>
                <a:lnTo>
                  <a:pt x="836" y="885"/>
                </a:lnTo>
                <a:lnTo>
                  <a:pt x="836" y="885"/>
                </a:lnTo>
                <a:lnTo>
                  <a:pt x="834" y="887"/>
                </a:lnTo>
                <a:lnTo>
                  <a:pt x="834" y="887"/>
                </a:lnTo>
                <a:lnTo>
                  <a:pt x="834" y="889"/>
                </a:lnTo>
                <a:lnTo>
                  <a:pt x="834" y="889"/>
                </a:lnTo>
                <a:lnTo>
                  <a:pt x="834" y="889"/>
                </a:lnTo>
                <a:lnTo>
                  <a:pt x="834" y="891"/>
                </a:lnTo>
                <a:lnTo>
                  <a:pt x="834" y="891"/>
                </a:lnTo>
                <a:lnTo>
                  <a:pt x="834" y="891"/>
                </a:lnTo>
                <a:lnTo>
                  <a:pt x="834" y="893"/>
                </a:lnTo>
                <a:lnTo>
                  <a:pt x="836" y="895"/>
                </a:lnTo>
                <a:lnTo>
                  <a:pt x="836" y="895"/>
                </a:lnTo>
                <a:lnTo>
                  <a:pt x="834" y="897"/>
                </a:lnTo>
                <a:lnTo>
                  <a:pt x="834" y="897"/>
                </a:lnTo>
                <a:lnTo>
                  <a:pt x="832" y="897"/>
                </a:lnTo>
                <a:lnTo>
                  <a:pt x="832" y="897"/>
                </a:lnTo>
                <a:lnTo>
                  <a:pt x="832" y="900"/>
                </a:lnTo>
                <a:lnTo>
                  <a:pt x="832" y="900"/>
                </a:lnTo>
                <a:lnTo>
                  <a:pt x="830" y="900"/>
                </a:lnTo>
                <a:lnTo>
                  <a:pt x="830" y="900"/>
                </a:lnTo>
                <a:lnTo>
                  <a:pt x="828" y="900"/>
                </a:lnTo>
                <a:lnTo>
                  <a:pt x="828" y="900"/>
                </a:lnTo>
                <a:lnTo>
                  <a:pt x="826" y="900"/>
                </a:lnTo>
                <a:lnTo>
                  <a:pt x="826" y="900"/>
                </a:lnTo>
                <a:lnTo>
                  <a:pt x="826" y="897"/>
                </a:lnTo>
                <a:lnTo>
                  <a:pt x="828" y="897"/>
                </a:lnTo>
                <a:lnTo>
                  <a:pt x="828" y="895"/>
                </a:lnTo>
                <a:lnTo>
                  <a:pt x="828" y="895"/>
                </a:lnTo>
                <a:lnTo>
                  <a:pt x="830" y="897"/>
                </a:lnTo>
                <a:lnTo>
                  <a:pt x="830" y="897"/>
                </a:lnTo>
                <a:lnTo>
                  <a:pt x="830" y="897"/>
                </a:lnTo>
                <a:lnTo>
                  <a:pt x="830" y="895"/>
                </a:lnTo>
                <a:lnTo>
                  <a:pt x="832" y="897"/>
                </a:lnTo>
                <a:lnTo>
                  <a:pt x="832" y="897"/>
                </a:lnTo>
                <a:lnTo>
                  <a:pt x="832" y="897"/>
                </a:lnTo>
                <a:lnTo>
                  <a:pt x="832" y="895"/>
                </a:lnTo>
                <a:lnTo>
                  <a:pt x="832" y="893"/>
                </a:lnTo>
                <a:lnTo>
                  <a:pt x="832" y="893"/>
                </a:lnTo>
                <a:lnTo>
                  <a:pt x="830" y="891"/>
                </a:lnTo>
                <a:lnTo>
                  <a:pt x="830" y="891"/>
                </a:lnTo>
                <a:lnTo>
                  <a:pt x="832" y="891"/>
                </a:lnTo>
                <a:lnTo>
                  <a:pt x="832" y="891"/>
                </a:lnTo>
                <a:lnTo>
                  <a:pt x="832" y="889"/>
                </a:lnTo>
                <a:lnTo>
                  <a:pt x="832" y="889"/>
                </a:lnTo>
                <a:lnTo>
                  <a:pt x="832" y="889"/>
                </a:lnTo>
                <a:lnTo>
                  <a:pt x="832" y="887"/>
                </a:lnTo>
                <a:lnTo>
                  <a:pt x="832" y="885"/>
                </a:lnTo>
                <a:lnTo>
                  <a:pt x="832" y="885"/>
                </a:lnTo>
                <a:lnTo>
                  <a:pt x="832" y="885"/>
                </a:lnTo>
                <a:lnTo>
                  <a:pt x="832" y="887"/>
                </a:lnTo>
                <a:lnTo>
                  <a:pt x="832" y="887"/>
                </a:lnTo>
                <a:lnTo>
                  <a:pt x="830" y="889"/>
                </a:lnTo>
                <a:lnTo>
                  <a:pt x="830" y="889"/>
                </a:lnTo>
                <a:lnTo>
                  <a:pt x="828" y="891"/>
                </a:lnTo>
                <a:lnTo>
                  <a:pt x="828" y="891"/>
                </a:lnTo>
                <a:lnTo>
                  <a:pt x="826" y="891"/>
                </a:lnTo>
                <a:lnTo>
                  <a:pt x="826" y="893"/>
                </a:lnTo>
                <a:lnTo>
                  <a:pt x="826" y="893"/>
                </a:lnTo>
                <a:lnTo>
                  <a:pt x="826" y="895"/>
                </a:lnTo>
                <a:lnTo>
                  <a:pt x="826" y="895"/>
                </a:lnTo>
                <a:lnTo>
                  <a:pt x="828" y="895"/>
                </a:lnTo>
                <a:lnTo>
                  <a:pt x="828" y="895"/>
                </a:lnTo>
                <a:lnTo>
                  <a:pt x="826" y="895"/>
                </a:lnTo>
                <a:lnTo>
                  <a:pt x="823" y="895"/>
                </a:lnTo>
                <a:lnTo>
                  <a:pt x="823" y="895"/>
                </a:lnTo>
                <a:lnTo>
                  <a:pt x="823" y="895"/>
                </a:lnTo>
                <a:lnTo>
                  <a:pt x="823" y="893"/>
                </a:lnTo>
                <a:lnTo>
                  <a:pt x="826" y="891"/>
                </a:lnTo>
                <a:lnTo>
                  <a:pt x="828" y="887"/>
                </a:lnTo>
                <a:lnTo>
                  <a:pt x="828" y="887"/>
                </a:lnTo>
                <a:lnTo>
                  <a:pt x="828" y="889"/>
                </a:lnTo>
                <a:lnTo>
                  <a:pt x="830" y="889"/>
                </a:lnTo>
                <a:lnTo>
                  <a:pt x="830" y="887"/>
                </a:lnTo>
                <a:lnTo>
                  <a:pt x="830" y="885"/>
                </a:lnTo>
                <a:lnTo>
                  <a:pt x="830" y="883"/>
                </a:lnTo>
                <a:lnTo>
                  <a:pt x="830" y="883"/>
                </a:lnTo>
                <a:lnTo>
                  <a:pt x="830" y="881"/>
                </a:lnTo>
                <a:lnTo>
                  <a:pt x="830" y="881"/>
                </a:lnTo>
                <a:lnTo>
                  <a:pt x="828" y="883"/>
                </a:lnTo>
                <a:lnTo>
                  <a:pt x="828" y="883"/>
                </a:lnTo>
                <a:lnTo>
                  <a:pt x="826" y="883"/>
                </a:lnTo>
                <a:lnTo>
                  <a:pt x="826" y="883"/>
                </a:lnTo>
                <a:lnTo>
                  <a:pt x="823" y="881"/>
                </a:lnTo>
                <a:lnTo>
                  <a:pt x="823" y="881"/>
                </a:lnTo>
                <a:lnTo>
                  <a:pt x="821" y="881"/>
                </a:lnTo>
                <a:lnTo>
                  <a:pt x="821" y="881"/>
                </a:lnTo>
                <a:lnTo>
                  <a:pt x="811" y="881"/>
                </a:lnTo>
                <a:lnTo>
                  <a:pt x="811" y="881"/>
                </a:lnTo>
                <a:lnTo>
                  <a:pt x="809" y="879"/>
                </a:lnTo>
                <a:lnTo>
                  <a:pt x="805" y="879"/>
                </a:lnTo>
                <a:lnTo>
                  <a:pt x="803" y="876"/>
                </a:lnTo>
                <a:lnTo>
                  <a:pt x="800" y="876"/>
                </a:lnTo>
                <a:lnTo>
                  <a:pt x="800" y="879"/>
                </a:lnTo>
                <a:lnTo>
                  <a:pt x="800" y="881"/>
                </a:lnTo>
                <a:lnTo>
                  <a:pt x="803" y="885"/>
                </a:lnTo>
                <a:lnTo>
                  <a:pt x="803" y="885"/>
                </a:lnTo>
                <a:lnTo>
                  <a:pt x="805" y="887"/>
                </a:lnTo>
                <a:lnTo>
                  <a:pt x="807" y="891"/>
                </a:lnTo>
                <a:lnTo>
                  <a:pt x="807" y="895"/>
                </a:lnTo>
                <a:lnTo>
                  <a:pt x="809" y="897"/>
                </a:lnTo>
                <a:lnTo>
                  <a:pt x="809" y="900"/>
                </a:lnTo>
                <a:lnTo>
                  <a:pt x="809" y="902"/>
                </a:lnTo>
                <a:lnTo>
                  <a:pt x="809" y="904"/>
                </a:lnTo>
                <a:lnTo>
                  <a:pt x="809" y="902"/>
                </a:lnTo>
                <a:lnTo>
                  <a:pt x="809" y="902"/>
                </a:lnTo>
                <a:lnTo>
                  <a:pt x="811" y="902"/>
                </a:lnTo>
                <a:lnTo>
                  <a:pt x="811" y="902"/>
                </a:lnTo>
                <a:lnTo>
                  <a:pt x="813" y="904"/>
                </a:lnTo>
                <a:lnTo>
                  <a:pt x="809" y="904"/>
                </a:lnTo>
                <a:lnTo>
                  <a:pt x="811" y="906"/>
                </a:lnTo>
                <a:lnTo>
                  <a:pt x="811" y="908"/>
                </a:lnTo>
                <a:lnTo>
                  <a:pt x="813" y="908"/>
                </a:lnTo>
                <a:lnTo>
                  <a:pt x="813" y="910"/>
                </a:lnTo>
                <a:lnTo>
                  <a:pt x="813" y="912"/>
                </a:lnTo>
                <a:lnTo>
                  <a:pt x="811" y="910"/>
                </a:lnTo>
                <a:lnTo>
                  <a:pt x="811" y="910"/>
                </a:lnTo>
                <a:lnTo>
                  <a:pt x="811" y="912"/>
                </a:lnTo>
                <a:lnTo>
                  <a:pt x="811" y="914"/>
                </a:lnTo>
                <a:lnTo>
                  <a:pt x="811" y="914"/>
                </a:lnTo>
                <a:lnTo>
                  <a:pt x="811" y="914"/>
                </a:lnTo>
                <a:lnTo>
                  <a:pt x="813" y="916"/>
                </a:lnTo>
                <a:lnTo>
                  <a:pt x="815" y="914"/>
                </a:lnTo>
                <a:lnTo>
                  <a:pt x="817" y="916"/>
                </a:lnTo>
                <a:lnTo>
                  <a:pt x="819" y="914"/>
                </a:lnTo>
                <a:lnTo>
                  <a:pt x="819" y="916"/>
                </a:lnTo>
                <a:lnTo>
                  <a:pt x="821" y="916"/>
                </a:lnTo>
                <a:lnTo>
                  <a:pt x="821" y="916"/>
                </a:lnTo>
                <a:lnTo>
                  <a:pt x="823" y="918"/>
                </a:lnTo>
                <a:lnTo>
                  <a:pt x="821" y="918"/>
                </a:lnTo>
                <a:lnTo>
                  <a:pt x="819" y="916"/>
                </a:lnTo>
                <a:lnTo>
                  <a:pt x="819" y="916"/>
                </a:lnTo>
                <a:lnTo>
                  <a:pt x="817" y="916"/>
                </a:lnTo>
                <a:lnTo>
                  <a:pt x="815" y="916"/>
                </a:lnTo>
                <a:lnTo>
                  <a:pt x="813" y="916"/>
                </a:lnTo>
                <a:lnTo>
                  <a:pt x="811" y="916"/>
                </a:lnTo>
                <a:lnTo>
                  <a:pt x="811" y="916"/>
                </a:lnTo>
                <a:lnTo>
                  <a:pt x="811" y="916"/>
                </a:lnTo>
                <a:lnTo>
                  <a:pt x="813" y="918"/>
                </a:lnTo>
                <a:lnTo>
                  <a:pt x="811" y="923"/>
                </a:lnTo>
                <a:lnTo>
                  <a:pt x="813" y="927"/>
                </a:lnTo>
                <a:lnTo>
                  <a:pt x="811" y="929"/>
                </a:lnTo>
                <a:lnTo>
                  <a:pt x="813" y="931"/>
                </a:lnTo>
                <a:lnTo>
                  <a:pt x="811" y="941"/>
                </a:lnTo>
                <a:lnTo>
                  <a:pt x="811" y="944"/>
                </a:lnTo>
                <a:lnTo>
                  <a:pt x="811" y="946"/>
                </a:lnTo>
                <a:lnTo>
                  <a:pt x="811" y="948"/>
                </a:lnTo>
                <a:lnTo>
                  <a:pt x="811" y="950"/>
                </a:lnTo>
                <a:lnTo>
                  <a:pt x="809" y="954"/>
                </a:lnTo>
                <a:lnTo>
                  <a:pt x="809" y="960"/>
                </a:lnTo>
                <a:lnTo>
                  <a:pt x="809" y="962"/>
                </a:lnTo>
                <a:lnTo>
                  <a:pt x="809" y="965"/>
                </a:lnTo>
                <a:lnTo>
                  <a:pt x="807" y="967"/>
                </a:lnTo>
                <a:lnTo>
                  <a:pt x="809" y="965"/>
                </a:lnTo>
                <a:lnTo>
                  <a:pt x="809" y="967"/>
                </a:lnTo>
                <a:lnTo>
                  <a:pt x="807" y="967"/>
                </a:lnTo>
                <a:lnTo>
                  <a:pt x="807" y="967"/>
                </a:lnTo>
                <a:lnTo>
                  <a:pt x="807" y="967"/>
                </a:lnTo>
                <a:lnTo>
                  <a:pt x="805" y="973"/>
                </a:lnTo>
                <a:lnTo>
                  <a:pt x="805" y="975"/>
                </a:lnTo>
                <a:lnTo>
                  <a:pt x="803" y="977"/>
                </a:lnTo>
                <a:lnTo>
                  <a:pt x="805" y="979"/>
                </a:lnTo>
                <a:lnTo>
                  <a:pt x="805" y="981"/>
                </a:lnTo>
                <a:lnTo>
                  <a:pt x="805" y="983"/>
                </a:lnTo>
                <a:lnTo>
                  <a:pt x="805" y="986"/>
                </a:lnTo>
                <a:lnTo>
                  <a:pt x="807" y="988"/>
                </a:lnTo>
                <a:lnTo>
                  <a:pt x="809" y="990"/>
                </a:lnTo>
                <a:lnTo>
                  <a:pt x="809" y="992"/>
                </a:lnTo>
                <a:lnTo>
                  <a:pt x="809" y="994"/>
                </a:lnTo>
                <a:lnTo>
                  <a:pt x="809" y="996"/>
                </a:lnTo>
                <a:lnTo>
                  <a:pt x="809" y="996"/>
                </a:lnTo>
                <a:lnTo>
                  <a:pt x="811" y="1000"/>
                </a:lnTo>
                <a:lnTo>
                  <a:pt x="811" y="1000"/>
                </a:lnTo>
                <a:lnTo>
                  <a:pt x="809" y="1004"/>
                </a:lnTo>
                <a:lnTo>
                  <a:pt x="809" y="1009"/>
                </a:lnTo>
                <a:lnTo>
                  <a:pt x="809" y="1011"/>
                </a:lnTo>
                <a:lnTo>
                  <a:pt x="809" y="1011"/>
                </a:lnTo>
                <a:lnTo>
                  <a:pt x="809" y="1011"/>
                </a:lnTo>
                <a:lnTo>
                  <a:pt x="809" y="1011"/>
                </a:lnTo>
                <a:lnTo>
                  <a:pt x="809" y="1013"/>
                </a:lnTo>
                <a:lnTo>
                  <a:pt x="809" y="1013"/>
                </a:lnTo>
                <a:lnTo>
                  <a:pt x="807" y="1013"/>
                </a:lnTo>
                <a:lnTo>
                  <a:pt x="809" y="1013"/>
                </a:lnTo>
                <a:lnTo>
                  <a:pt x="807" y="1013"/>
                </a:lnTo>
                <a:lnTo>
                  <a:pt x="807" y="1013"/>
                </a:lnTo>
                <a:lnTo>
                  <a:pt x="807" y="1015"/>
                </a:lnTo>
                <a:lnTo>
                  <a:pt x="807" y="1017"/>
                </a:lnTo>
                <a:lnTo>
                  <a:pt x="807" y="1019"/>
                </a:lnTo>
                <a:lnTo>
                  <a:pt x="807" y="1021"/>
                </a:lnTo>
                <a:lnTo>
                  <a:pt x="809" y="1023"/>
                </a:lnTo>
                <a:lnTo>
                  <a:pt x="813" y="1027"/>
                </a:lnTo>
                <a:lnTo>
                  <a:pt x="813" y="1027"/>
                </a:lnTo>
                <a:lnTo>
                  <a:pt x="815" y="1032"/>
                </a:lnTo>
                <a:lnTo>
                  <a:pt x="815" y="1034"/>
                </a:lnTo>
                <a:lnTo>
                  <a:pt x="813" y="1036"/>
                </a:lnTo>
                <a:lnTo>
                  <a:pt x="815" y="1040"/>
                </a:lnTo>
                <a:lnTo>
                  <a:pt x="815" y="1042"/>
                </a:lnTo>
                <a:lnTo>
                  <a:pt x="819" y="1046"/>
                </a:lnTo>
                <a:lnTo>
                  <a:pt x="821" y="1048"/>
                </a:lnTo>
                <a:lnTo>
                  <a:pt x="823" y="1050"/>
                </a:lnTo>
                <a:lnTo>
                  <a:pt x="826" y="1053"/>
                </a:lnTo>
                <a:lnTo>
                  <a:pt x="826" y="1053"/>
                </a:lnTo>
                <a:lnTo>
                  <a:pt x="828" y="1055"/>
                </a:lnTo>
                <a:lnTo>
                  <a:pt x="828" y="1057"/>
                </a:lnTo>
                <a:lnTo>
                  <a:pt x="826" y="1055"/>
                </a:lnTo>
                <a:lnTo>
                  <a:pt x="826" y="1057"/>
                </a:lnTo>
                <a:lnTo>
                  <a:pt x="826" y="1057"/>
                </a:lnTo>
                <a:lnTo>
                  <a:pt x="826" y="1059"/>
                </a:lnTo>
                <a:lnTo>
                  <a:pt x="828" y="1057"/>
                </a:lnTo>
                <a:lnTo>
                  <a:pt x="828" y="1057"/>
                </a:lnTo>
                <a:lnTo>
                  <a:pt x="830" y="1059"/>
                </a:lnTo>
                <a:lnTo>
                  <a:pt x="830" y="1059"/>
                </a:lnTo>
                <a:lnTo>
                  <a:pt x="832" y="1061"/>
                </a:lnTo>
                <a:lnTo>
                  <a:pt x="832" y="1061"/>
                </a:lnTo>
                <a:lnTo>
                  <a:pt x="834" y="1061"/>
                </a:lnTo>
                <a:lnTo>
                  <a:pt x="834" y="1059"/>
                </a:lnTo>
                <a:lnTo>
                  <a:pt x="834" y="1057"/>
                </a:lnTo>
                <a:lnTo>
                  <a:pt x="834" y="1055"/>
                </a:lnTo>
                <a:lnTo>
                  <a:pt x="836" y="1057"/>
                </a:lnTo>
                <a:lnTo>
                  <a:pt x="838" y="1057"/>
                </a:lnTo>
                <a:lnTo>
                  <a:pt x="838" y="1057"/>
                </a:lnTo>
                <a:lnTo>
                  <a:pt x="840" y="1057"/>
                </a:lnTo>
                <a:lnTo>
                  <a:pt x="840" y="1057"/>
                </a:lnTo>
                <a:lnTo>
                  <a:pt x="840" y="1057"/>
                </a:lnTo>
                <a:lnTo>
                  <a:pt x="842" y="1057"/>
                </a:lnTo>
                <a:lnTo>
                  <a:pt x="844" y="1057"/>
                </a:lnTo>
                <a:lnTo>
                  <a:pt x="844" y="1057"/>
                </a:lnTo>
                <a:lnTo>
                  <a:pt x="847" y="1057"/>
                </a:lnTo>
                <a:lnTo>
                  <a:pt x="847" y="1057"/>
                </a:lnTo>
                <a:lnTo>
                  <a:pt x="847" y="1057"/>
                </a:lnTo>
                <a:lnTo>
                  <a:pt x="847" y="1057"/>
                </a:lnTo>
                <a:lnTo>
                  <a:pt x="844" y="1057"/>
                </a:lnTo>
                <a:lnTo>
                  <a:pt x="838" y="1057"/>
                </a:lnTo>
                <a:lnTo>
                  <a:pt x="838" y="1057"/>
                </a:lnTo>
                <a:lnTo>
                  <a:pt x="836" y="1059"/>
                </a:lnTo>
                <a:lnTo>
                  <a:pt x="834" y="1059"/>
                </a:lnTo>
                <a:lnTo>
                  <a:pt x="834" y="1059"/>
                </a:lnTo>
                <a:lnTo>
                  <a:pt x="836" y="1059"/>
                </a:lnTo>
                <a:lnTo>
                  <a:pt x="836" y="1061"/>
                </a:lnTo>
                <a:lnTo>
                  <a:pt x="836" y="1063"/>
                </a:lnTo>
                <a:lnTo>
                  <a:pt x="838" y="1065"/>
                </a:lnTo>
                <a:lnTo>
                  <a:pt x="838" y="1065"/>
                </a:lnTo>
                <a:lnTo>
                  <a:pt x="838" y="1065"/>
                </a:lnTo>
                <a:lnTo>
                  <a:pt x="840" y="1067"/>
                </a:lnTo>
                <a:lnTo>
                  <a:pt x="838" y="1067"/>
                </a:lnTo>
                <a:lnTo>
                  <a:pt x="838" y="1067"/>
                </a:lnTo>
                <a:lnTo>
                  <a:pt x="836" y="1065"/>
                </a:lnTo>
                <a:lnTo>
                  <a:pt x="836" y="1065"/>
                </a:lnTo>
                <a:lnTo>
                  <a:pt x="834" y="1063"/>
                </a:lnTo>
                <a:lnTo>
                  <a:pt x="834" y="1063"/>
                </a:lnTo>
                <a:lnTo>
                  <a:pt x="834" y="1061"/>
                </a:lnTo>
                <a:lnTo>
                  <a:pt x="834" y="1061"/>
                </a:lnTo>
                <a:lnTo>
                  <a:pt x="832" y="1061"/>
                </a:lnTo>
                <a:lnTo>
                  <a:pt x="834" y="1063"/>
                </a:lnTo>
                <a:lnTo>
                  <a:pt x="834" y="1065"/>
                </a:lnTo>
                <a:lnTo>
                  <a:pt x="834" y="1069"/>
                </a:lnTo>
                <a:lnTo>
                  <a:pt x="834" y="1071"/>
                </a:lnTo>
                <a:lnTo>
                  <a:pt x="838" y="1076"/>
                </a:lnTo>
                <a:lnTo>
                  <a:pt x="842" y="1076"/>
                </a:lnTo>
                <a:lnTo>
                  <a:pt x="842" y="1078"/>
                </a:lnTo>
                <a:lnTo>
                  <a:pt x="842" y="1078"/>
                </a:lnTo>
                <a:lnTo>
                  <a:pt x="842" y="1080"/>
                </a:lnTo>
                <a:lnTo>
                  <a:pt x="842" y="1080"/>
                </a:lnTo>
                <a:lnTo>
                  <a:pt x="842" y="1082"/>
                </a:lnTo>
                <a:lnTo>
                  <a:pt x="842" y="1084"/>
                </a:lnTo>
                <a:lnTo>
                  <a:pt x="842" y="1086"/>
                </a:lnTo>
                <a:lnTo>
                  <a:pt x="844" y="1088"/>
                </a:lnTo>
                <a:lnTo>
                  <a:pt x="849" y="1092"/>
                </a:lnTo>
                <a:lnTo>
                  <a:pt x="849" y="1092"/>
                </a:lnTo>
                <a:lnTo>
                  <a:pt x="851" y="1095"/>
                </a:lnTo>
                <a:lnTo>
                  <a:pt x="851" y="1097"/>
                </a:lnTo>
                <a:lnTo>
                  <a:pt x="853" y="1097"/>
                </a:lnTo>
                <a:lnTo>
                  <a:pt x="855" y="1099"/>
                </a:lnTo>
                <a:lnTo>
                  <a:pt x="857" y="1101"/>
                </a:lnTo>
                <a:lnTo>
                  <a:pt x="857" y="1101"/>
                </a:lnTo>
                <a:lnTo>
                  <a:pt x="857" y="1103"/>
                </a:lnTo>
                <a:lnTo>
                  <a:pt x="857" y="1105"/>
                </a:lnTo>
                <a:lnTo>
                  <a:pt x="859" y="1105"/>
                </a:lnTo>
                <a:lnTo>
                  <a:pt x="859" y="1105"/>
                </a:lnTo>
                <a:lnTo>
                  <a:pt x="859" y="1107"/>
                </a:lnTo>
                <a:lnTo>
                  <a:pt x="859" y="1109"/>
                </a:lnTo>
                <a:lnTo>
                  <a:pt x="861" y="1111"/>
                </a:lnTo>
                <a:lnTo>
                  <a:pt x="859" y="1111"/>
                </a:lnTo>
                <a:lnTo>
                  <a:pt x="861" y="1113"/>
                </a:lnTo>
                <a:lnTo>
                  <a:pt x="859" y="1113"/>
                </a:lnTo>
                <a:lnTo>
                  <a:pt x="861" y="1115"/>
                </a:lnTo>
                <a:lnTo>
                  <a:pt x="863" y="1115"/>
                </a:lnTo>
                <a:lnTo>
                  <a:pt x="863" y="1115"/>
                </a:lnTo>
                <a:lnTo>
                  <a:pt x="867" y="1115"/>
                </a:lnTo>
                <a:lnTo>
                  <a:pt x="867" y="1115"/>
                </a:lnTo>
                <a:lnTo>
                  <a:pt x="872" y="1118"/>
                </a:lnTo>
                <a:lnTo>
                  <a:pt x="874" y="1118"/>
                </a:lnTo>
                <a:lnTo>
                  <a:pt x="876" y="1118"/>
                </a:lnTo>
                <a:lnTo>
                  <a:pt x="878" y="1118"/>
                </a:lnTo>
                <a:lnTo>
                  <a:pt x="880" y="1120"/>
                </a:lnTo>
                <a:lnTo>
                  <a:pt x="880" y="1122"/>
                </a:lnTo>
                <a:lnTo>
                  <a:pt x="882" y="1122"/>
                </a:lnTo>
                <a:lnTo>
                  <a:pt x="886" y="1124"/>
                </a:lnTo>
                <a:lnTo>
                  <a:pt x="891" y="1124"/>
                </a:lnTo>
                <a:lnTo>
                  <a:pt x="891" y="1124"/>
                </a:lnTo>
                <a:lnTo>
                  <a:pt x="893" y="1126"/>
                </a:lnTo>
                <a:lnTo>
                  <a:pt x="893" y="1128"/>
                </a:lnTo>
                <a:lnTo>
                  <a:pt x="895" y="1128"/>
                </a:lnTo>
                <a:lnTo>
                  <a:pt x="895" y="1128"/>
                </a:lnTo>
                <a:lnTo>
                  <a:pt x="897" y="1128"/>
                </a:lnTo>
                <a:lnTo>
                  <a:pt x="897" y="1128"/>
                </a:lnTo>
                <a:lnTo>
                  <a:pt x="899" y="1130"/>
                </a:lnTo>
                <a:lnTo>
                  <a:pt x="901" y="1130"/>
                </a:lnTo>
                <a:lnTo>
                  <a:pt x="905" y="1134"/>
                </a:lnTo>
                <a:lnTo>
                  <a:pt x="907" y="1139"/>
                </a:lnTo>
                <a:lnTo>
                  <a:pt x="909" y="1141"/>
                </a:lnTo>
                <a:lnTo>
                  <a:pt x="909" y="1143"/>
                </a:lnTo>
                <a:lnTo>
                  <a:pt x="909" y="1143"/>
                </a:lnTo>
                <a:lnTo>
                  <a:pt x="909" y="1145"/>
                </a:lnTo>
                <a:lnTo>
                  <a:pt x="909" y="1145"/>
                </a:lnTo>
                <a:lnTo>
                  <a:pt x="911" y="1145"/>
                </a:lnTo>
                <a:lnTo>
                  <a:pt x="911" y="1147"/>
                </a:lnTo>
                <a:lnTo>
                  <a:pt x="911" y="1147"/>
                </a:lnTo>
                <a:lnTo>
                  <a:pt x="911" y="1151"/>
                </a:lnTo>
                <a:lnTo>
                  <a:pt x="911" y="1151"/>
                </a:lnTo>
                <a:lnTo>
                  <a:pt x="914" y="1153"/>
                </a:lnTo>
                <a:lnTo>
                  <a:pt x="916" y="1155"/>
                </a:lnTo>
                <a:lnTo>
                  <a:pt x="918" y="1157"/>
                </a:lnTo>
                <a:lnTo>
                  <a:pt x="918" y="1160"/>
                </a:lnTo>
                <a:lnTo>
                  <a:pt x="918" y="1160"/>
                </a:lnTo>
                <a:lnTo>
                  <a:pt x="918" y="1160"/>
                </a:lnTo>
                <a:lnTo>
                  <a:pt x="918" y="1160"/>
                </a:lnTo>
                <a:lnTo>
                  <a:pt x="918" y="1160"/>
                </a:lnTo>
                <a:lnTo>
                  <a:pt x="918" y="1162"/>
                </a:lnTo>
                <a:lnTo>
                  <a:pt x="918" y="1164"/>
                </a:lnTo>
                <a:lnTo>
                  <a:pt x="920" y="1166"/>
                </a:lnTo>
                <a:lnTo>
                  <a:pt x="922" y="1168"/>
                </a:lnTo>
                <a:lnTo>
                  <a:pt x="922" y="1170"/>
                </a:lnTo>
                <a:lnTo>
                  <a:pt x="922" y="1170"/>
                </a:lnTo>
                <a:lnTo>
                  <a:pt x="922" y="1172"/>
                </a:lnTo>
                <a:lnTo>
                  <a:pt x="926" y="1174"/>
                </a:lnTo>
                <a:lnTo>
                  <a:pt x="926" y="1176"/>
                </a:lnTo>
                <a:lnTo>
                  <a:pt x="926" y="1178"/>
                </a:lnTo>
                <a:lnTo>
                  <a:pt x="928" y="1180"/>
                </a:lnTo>
                <a:lnTo>
                  <a:pt x="928" y="1183"/>
                </a:lnTo>
                <a:lnTo>
                  <a:pt x="930" y="1183"/>
                </a:lnTo>
                <a:lnTo>
                  <a:pt x="930" y="1187"/>
                </a:lnTo>
                <a:lnTo>
                  <a:pt x="930" y="1189"/>
                </a:lnTo>
                <a:lnTo>
                  <a:pt x="930" y="1189"/>
                </a:lnTo>
                <a:lnTo>
                  <a:pt x="932" y="1191"/>
                </a:lnTo>
                <a:lnTo>
                  <a:pt x="935" y="1193"/>
                </a:lnTo>
                <a:lnTo>
                  <a:pt x="937" y="1195"/>
                </a:lnTo>
                <a:lnTo>
                  <a:pt x="939" y="1197"/>
                </a:lnTo>
                <a:lnTo>
                  <a:pt x="941" y="1197"/>
                </a:lnTo>
                <a:lnTo>
                  <a:pt x="943" y="1197"/>
                </a:lnTo>
                <a:lnTo>
                  <a:pt x="943" y="1199"/>
                </a:lnTo>
                <a:lnTo>
                  <a:pt x="947" y="1201"/>
                </a:lnTo>
                <a:lnTo>
                  <a:pt x="951" y="1208"/>
                </a:lnTo>
                <a:lnTo>
                  <a:pt x="953" y="1210"/>
                </a:lnTo>
                <a:lnTo>
                  <a:pt x="955" y="1212"/>
                </a:lnTo>
                <a:lnTo>
                  <a:pt x="955" y="1216"/>
                </a:lnTo>
                <a:lnTo>
                  <a:pt x="953" y="1218"/>
                </a:lnTo>
                <a:lnTo>
                  <a:pt x="951" y="1220"/>
                </a:lnTo>
                <a:lnTo>
                  <a:pt x="953" y="1220"/>
                </a:lnTo>
                <a:lnTo>
                  <a:pt x="953" y="1220"/>
                </a:lnTo>
                <a:lnTo>
                  <a:pt x="953" y="1220"/>
                </a:lnTo>
                <a:lnTo>
                  <a:pt x="953" y="1220"/>
                </a:lnTo>
                <a:lnTo>
                  <a:pt x="953" y="1222"/>
                </a:lnTo>
                <a:lnTo>
                  <a:pt x="955" y="1224"/>
                </a:lnTo>
                <a:lnTo>
                  <a:pt x="953" y="1224"/>
                </a:lnTo>
                <a:lnTo>
                  <a:pt x="953" y="1222"/>
                </a:lnTo>
                <a:lnTo>
                  <a:pt x="951" y="1222"/>
                </a:lnTo>
                <a:lnTo>
                  <a:pt x="951" y="1220"/>
                </a:lnTo>
                <a:lnTo>
                  <a:pt x="951" y="1220"/>
                </a:lnTo>
                <a:lnTo>
                  <a:pt x="951" y="1220"/>
                </a:lnTo>
                <a:lnTo>
                  <a:pt x="949" y="1222"/>
                </a:lnTo>
                <a:lnTo>
                  <a:pt x="947" y="1222"/>
                </a:lnTo>
                <a:lnTo>
                  <a:pt x="945" y="1220"/>
                </a:lnTo>
                <a:lnTo>
                  <a:pt x="941" y="1220"/>
                </a:lnTo>
                <a:lnTo>
                  <a:pt x="941" y="1222"/>
                </a:lnTo>
                <a:lnTo>
                  <a:pt x="941" y="1222"/>
                </a:lnTo>
                <a:lnTo>
                  <a:pt x="943" y="1224"/>
                </a:lnTo>
                <a:lnTo>
                  <a:pt x="945" y="1227"/>
                </a:lnTo>
                <a:lnTo>
                  <a:pt x="949" y="1227"/>
                </a:lnTo>
                <a:lnTo>
                  <a:pt x="949" y="1229"/>
                </a:lnTo>
                <a:lnTo>
                  <a:pt x="949" y="1229"/>
                </a:lnTo>
                <a:lnTo>
                  <a:pt x="949" y="1231"/>
                </a:lnTo>
                <a:lnTo>
                  <a:pt x="951" y="1231"/>
                </a:lnTo>
                <a:lnTo>
                  <a:pt x="953" y="1233"/>
                </a:lnTo>
                <a:lnTo>
                  <a:pt x="955" y="1233"/>
                </a:lnTo>
                <a:lnTo>
                  <a:pt x="955" y="1235"/>
                </a:lnTo>
                <a:lnTo>
                  <a:pt x="958" y="1235"/>
                </a:lnTo>
                <a:lnTo>
                  <a:pt x="958" y="1235"/>
                </a:lnTo>
                <a:lnTo>
                  <a:pt x="960" y="1237"/>
                </a:lnTo>
                <a:lnTo>
                  <a:pt x="960" y="1237"/>
                </a:lnTo>
                <a:lnTo>
                  <a:pt x="962" y="1239"/>
                </a:lnTo>
                <a:lnTo>
                  <a:pt x="964" y="1237"/>
                </a:lnTo>
                <a:lnTo>
                  <a:pt x="966" y="1237"/>
                </a:lnTo>
                <a:lnTo>
                  <a:pt x="968" y="1237"/>
                </a:lnTo>
                <a:lnTo>
                  <a:pt x="968" y="1235"/>
                </a:lnTo>
                <a:lnTo>
                  <a:pt x="968" y="1237"/>
                </a:lnTo>
                <a:lnTo>
                  <a:pt x="968" y="1239"/>
                </a:lnTo>
                <a:lnTo>
                  <a:pt x="970" y="1241"/>
                </a:lnTo>
                <a:lnTo>
                  <a:pt x="976" y="1245"/>
                </a:lnTo>
                <a:lnTo>
                  <a:pt x="979" y="1245"/>
                </a:lnTo>
                <a:lnTo>
                  <a:pt x="981" y="1245"/>
                </a:lnTo>
                <a:lnTo>
                  <a:pt x="983" y="1252"/>
                </a:lnTo>
                <a:lnTo>
                  <a:pt x="983" y="1254"/>
                </a:lnTo>
                <a:lnTo>
                  <a:pt x="983" y="1256"/>
                </a:lnTo>
                <a:lnTo>
                  <a:pt x="985" y="1256"/>
                </a:lnTo>
                <a:lnTo>
                  <a:pt x="985" y="1256"/>
                </a:lnTo>
                <a:lnTo>
                  <a:pt x="985" y="1258"/>
                </a:lnTo>
                <a:lnTo>
                  <a:pt x="985" y="1260"/>
                </a:lnTo>
                <a:lnTo>
                  <a:pt x="983" y="1264"/>
                </a:lnTo>
                <a:lnTo>
                  <a:pt x="983" y="1266"/>
                </a:lnTo>
                <a:lnTo>
                  <a:pt x="985" y="1266"/>
                </a:lnTo>
                <a:lnTo>
                  <a:pt x="987" y="1271"/>
                </a:lnTo>
                <a:lnTo>
                  <a:pt x="987" y="1271"/>
                </a:lnTo>
                <a:lnTo>
                  <a:pt x="987" y="1271"/>
                </a:lnTo>
                <a:lnTo>
                  <a:pt x="989" y="1273"/>
                </a:lnTo>
                <a:lnTo>
                  <a:pt x="989" y="1271"/>
                </a:lnTo>
                <a:lnTo>
                  <a:pt x="989" y="1271"/>
                </a:lnTo>
                <a:lnTo>
                  <a:pt x="991" y="1273"/>
                </a:lnTo>
                <a:lnTo>
                  <a:pt x="993" y="1275"/>
                </a:lnTo>
                <a:lnTo>
                  <a:pt x="999" y="1279"/>
                </a:lnTo>
                <a:lnTo>
                  <a:pt x="1002" y="1281"/>
                </a:lnTo>
                <a:lnTo>
                  <a:pt x="1004" y="1281"/>
                </a:lnTo>
                <a:lnTo>
                  <a:pt x="1006" y="1283"/>
                </a:lnTo>
                <a:lnTo>
                  <a:pt x="1008" y="1285"/>
                </a:lnTo>
                <a:lnTo>
                  <a:pt x="1010" y="1287"/>
                </a:lnTo>
                <a:lnTo>
                  <a:pt x="1010" y="1289"/>
                </a:lnTo>
                <a:lnTo>
                  <a:pt x="1012" y="1289"/>
                </a:lnTo>
                <a:lnTo>
                  <a:pt x="1012" y="1296"/>
                </a:lnTo>
                <a:lnTo>
                  <a:pt x="1014" y="1296"/>
                </a:lnTo>
                <a:lnTo>
                  <a:pt x="1016" y="1298"/>
                </a:lnTo>
                <a:lnTo>
                  <a:pt x="1016" y="1296"/>
                </a:lnTo>
                <a:lnTo>
                  <a:pt x="1018" y="1296"/>
                </a:lnTo>
                <a:lnTo>
                  <a:pt x="1020" y="1294"/>
                </a:lnTo>
                <a:lnTo>
                  <a:pt x="1020" y="1294"/>
                </a:lnTo>
                <a:lnTo>
                  <a:pt x="1023" y="1292"/>
                </a:lnTo>
                <a:lnTo>
                  <a:pt x="1023" y="1289"/>
                </a:lnTo>
                <a:lnTo>
                  <a:pt x="1023" y="1287"/>
                </a:lnTo>
                <a:lnTo>
                  <a:pt x="1020" y="1285"/>
                </a:lnTo>
                <a:lnTo>
                  <a:pt x="1018" y="1285"/>
                </a:lnTo>
                <a:lnTo>
                  <a:pt x="1018" y="1283"/>
                </a:lnTo>
                <a:lnTo>
                  <a:pt x="1018" y="1281"/>
                </a:lnTo>
                <a:lnTo>
                  <a:pt x="1016" y="1281"/>
                </a:lnTo>
                <a:lnTo>
                  <a:pt x="1016" y="1279"/>
                </a:lnTo>
                <a:lnTo>
                  <a:pt x="1014" y="1279"/>
                </a:lnTo>
                <a:lnTo>
                  <a:pt x="1014" y="1277"/>
                </a:lnTo>
                <a:lnTo>
                  <a:pt x="1010" y="1275"/>
                </a:lnTo>
                <a:lnTo>
                  <a:pt x="1010" y="1275"/>
                </a:lnTo>
                <a:lnTo>
                  <a:pt x="1010" y="1275"/>
                </a:lnTo>
                <a:lnTo>
                  <a:pt x="1010" y="1277"/>
                </a:lnTo>
                <a:lnTo>
                  <a:pt x="1010" y="1277"/>
                </a:lnTo>
                <a:lnTo>
                  <a:pt x="1010" y="1277"/>
                </a:lnTo>
                <a:lnTo>
                  <a:pt x="1008" y="1279"/>
                </a:lnTo>
                <a:lnTo>
                  <a:pt x="1008" y="1279"/>
                </a:lnTo>
                <a:lnTo>
                  <a:pt x="1008" y="1277"/>
                </a:lnTo>
                <a:lnTo>
                  <a:pt x="1008" y="1277"/>
                </a:lnTo>
                <a:lnTo>
                  <a:pt x="1006" y="1277"/>
                </a:lnTo>
                <a:lnTo>
                  <a:pt x="1004" y="1275"/>
                </a:lnTo>
                <a:lnTo>
                  <a:pt x="1004" y="1271"/>
                </a:lnTo>
                <a:lnTo>
                  <a:pt x="1004" y="1271"/>
                </a:lnTo>
                <a:lnTo>
                  <a:pt x="1004" y="1269"/>
                </a:lnTo>
                <a:lnTo>
                  <a:pt x="1004" y="1266"/>
                </a:lnTo>
                <a:lnTo>
                  <a:pt x="1004" y="1264"/>
                </a:lnTo>
                <a:lnTo>
                  <a:pt x="1002" y="1262"/>
                </a:lnTo>
                <a:lnTo>
                  <a:pt x="999" y="1258"/>
                </a:lnTo>
                <a:lnTo>
                  <a:pt x="999" y="1256"/>
                </a:lnTo>
                <a:lnTo>
                  <a:pt x="997" y="1256"/>
                </a:lnTo>
                <a:lnTo>
                  <a:pt x="995" y="1252"/>
                </a:lnTo>
                <a:lnTo>
                  <a:pt x="995" y="1250"/>
                </a:lnTo>
                <a:lnTo>
                  <a:pt x="995" y="1248"/>
                </a:lnTo>
                <a:lnTo>
                  <a:pt x="993" y="1245"/>
                </a:lnTo>
                <a:lnTo>
                  <a:pt x="993" y="1243"/>
                </a:lnTo>
                <a:lnTo>
                  <a:pt x="993" y="1243"/>
                </a:lnTo>
                <a:lnTo>
                  <a:pt x="993" y="1241"/>
                </a:lnTo>
                <a:lnTo>
                  <a:pt x="991" y="1241"/>
                </a:lnTo>
                <a:lnTo>
                  <a:pt x="991" y="1239"/>
                </a:lnTo>
                <a:lnTo>
                  <a:pt x="989" y="1235"/>
                </a:lnTo>
                <a:lnTo>
                  <a:pt x="987" y="1237"/>
                </a:lnTo>
                <a:lnTo>
                  <a:pt x="987" y="1237"/>
                </a:lnTo>
                <a:lnTo>
                  <a:pt x="989" y="1239"/>
                </a:lnTo>
                <a:lnTo>
                  <a:pt x="989" y="1241"/>
                </a:lnTo>
                <a:lnTo>
                  <a:pt x="989" y="1241"/>
                </a:lnTo>
                <a:lnTo>
                  <a:pt x="989" y="1241"/>
                </a:lnTo>
                <a:lnTo>
                  <a:pt x="987" y="1239"/>
                </a:lnTo>
                <a:lnTo>
                  <a:pt x="987" y="1237"/>
                </a:lnTo>
                <a:lnTo>
                  <a:pt x="985" y="1235"/>
                </a:lnTo>
                <a:lnTo>
                  <a:pt x="985" y="1233"/>
                </a:lnTo>
                <a:lnTo>
                  <a:pt x="985" y="1233"/>
                </a:lnTo>
                <a:lnTo>
                  <a:pt x="983" y="1231"/>
                </a:lnTo>
                <a:lnTo>
                  <a:pt x="983" y="1231"/>
                </a:lnTo>
                <a:lnTo>
                  <a:pt x="981" y="1229"/>
                </a:lnTo>
                <a:lnTo>
                  <a:pt x="981" y="1227"/>
                </a:lnTo>
                <a:lnTo>
                  <a:pt x="976" y="1224"/>
                </a:lnTo>
                <a:lnTo>
                  <a:pt x="974" y="1220"/>
                </a:lnTo>
                <a:lnTo>
                  <a:pt x="974" y="1220"/>
                </a:lnTo>
                <a:lnTo>
                  <a:pt x="974" y="1218"/>
                </a:lnTo>
                <a:lnTo>
                  <a:pt x="974" y="1216"/>
                </a:lnTo>
                <a:lnTo>
                  <a:pt x="974" y="1216"/>
                </a:lnTo>
                <a:lnTo>
                  <a:pt x="972" y="1214"/>
                </a:lnTo>
                <a:lnTo>
                  <a:pt x="972" y="1214"/>
                </a:lnTo>
                <a:lnTo>
                  <a:pt x="972" y="1212"/>
                </a:lnTo>
                <a:lnTo>
                  <a:pt x="972" y="1212"/>
                </a:lnTo>
                <a:lnTo>
                  <a:pt x="970" y="1212"/>
                </a:lnTo>
                <a:lnTo>
                  <a:pt x="970" y="1210"/>
                </a:lnTo>
                <a:lnTo>
                  <a:pt x="968" y="1206"/>
                </a:lnTo>
                <a:lnTo>
                  <a:pt x="966" y="1206"/>
                </a:lnTo>
                <a:lnTo>
                  <a:pt x="966" y="1206"/>
                </a:lnTo>
                <a:lnTo>
                  <a:pt x="966" y="1206"/>
                </a:lnTo>
                <a:lnTo>
                  <a:pt x="966" y="1206"/>
                </a:lnTo>
                <a:lnTo>
                  <a:pt x="966" y="1204"/>
                </a:lnTo>
                <a:lnTo>
                  <a:pt x="964" y="1204"/>
                </a:lnTo>
                <a:lnTo>
                  <a:pt x="964" y="1204"/>
                </a:lnTo>
                <a:lnTo>
                  <a:pt x="962" y="1201"/>
                </a:lnTo>
                <a:lnTo>
                  <a:pt x="960" y="1197"/>
                </a:lnTo>
                <a:lnTo>
                  <a:pt x="960" y="1195"/>
                </a:lnTo>
                <a:lnTo>
                  <a:pt x="955" y="1193"/>
                </a:lnTo>
                <a:lnTo>
                  <a:pt x="953" y="1191"/>
                </a:lnTo>
                <a:lnTo>
                  <a:pt x="951" y="1191"/>
                </a:lnTo>
                <a:lnTo>
                  <a:pt x="951" y="1189"/>
                </a:lnTo>
                <a:lnTo>
                  <a:pt x="949" y="1187"/>
                </a:lnTo>
                <a:lnTo>
                  <a:pt x="947" y="1185"/>
                </a:lnTo>
                <a:lnTo>
                  <a:pt x="947" y="1183"/>
                </a:lnTo>
                <a:lnTo>
                  <a:pt x="947" y="1178"/>
                </a:lnTo>
                <a:lnTo>
                  <a:pt x="947" y="1178"/>
                </a:lnTo>
                <a:lnTo>
                  <a:pt x="945" y="1176"/>
                </a:lnTo>
                <a:lnTo>
                  <a:pt x="945" y="1172"/>
                </a:lnTo>
                <a:lnTo>
                  <a:pt x="943" y="1170"/>
                </a:lnTo>
                <a:lnTo>
                  <a:pt x="943" y="1170"/>
                </a:lnTo>
                <a:lnTo>
                  <a:pt x="943" y="1164"/>
                </a:lnTo>
                <a:lnTo>
                  <a:pt x="945" y="1162"/>
                </a:lnTo>
                <a:lnTo>
                  <a:pt x="945" y="1160"/>
                </a:lnTo>
                <a:lnTo>
                  <a:pt x="943" y="1157"/>
                </a:lnTo>
                <a:lnTo>
                  <a:pt x="943" y="1157"/>
                </a:lnTo>
                <a:lnTo>
                  <a:pt x="945" y="1160"/>
                </a:lnTo>
                <a:lnTo>
                  <a:pt x="947" y="1160"/>
                </a:lnTo>
                <a:lnTo>
                  <a:pt x="947" y="1160"/>
                </a:lnTo>
                <a:lnTo>
                  <a:pt x="949" y="1160"/>
                </a:lnTo>
                <a:lnTo>
                  <a:pt x="953" y="1164"/>
                </a:lnTo>
                <a:lnTo>
                  <a:pt x="953" y="1164"/>
                </a:lnTo>
                <a:lnTo>
                  <a:pt x="955" y="1164"/>
                </a:lnTo>
                <a:lnTo>
                  <a:pt x="955" y="1164"/>
                </a:lnTo>
                <a:lnTo>
                  <a:pt x="955" y="1162"/>
                </a:lnTo>
                <a:lnTo>
                  <a:pt x="958" y="1162"/>
                </a:lnTo>
                <a:lnTo>
                  <a:pt x="960" y="1164"/>
                </a:lnTo>
                <a:lnTo>
                  <a:pt x="960" y="1164"/>
                </a:lnTo>
                <a:lnTo>
                  <a:pt x="962" y="1164"/>
                </a:lnTo>
                <a:lnTo>
                  <a:pt x="962" y="1166"/>
                </a:lnTo>
                <a:lnTo>
                  <a:pt x="964" y="1168"/>
                </a:lnTo>
                <a:lnTo>
                  <a:pt x="968" y="1168"/>
                </a:lnTo>
                <a:lnTo>
                  <a:pt x="968" y="1168"/>
                </a:lnTo>
                <a:lnTo>
                  <a:pt x="970" y="1168"/>
                </a:lnTo>
                <a:lnTo>
                  <a:pt x="970" y="1168"/>
                </a:lnTo>
                <a:lnTo>
                  <a:pt x="970" y="1170"/>
                </a:lnTo>
                <a:lnTo>
                  <a:pt x="970" y="1170"/>
                </a:lnTo>
                <a:lnTo>
                  <a:pt x="970" y="1170"/>
                </a:lnTo>
                <a:lnTo>
                  <a:pt x="968" y="1170"/>
                </a:lnTo>
                <a:lnTo>
                  <a:pt x="970" y="1172"/>
                </a:lnTo>
                <a:lnTo>
                  <a:pt x="970" y="1172"/>
                </a:lnTo>
                <a:lnTo>
                  <a:pt x="968" y="1174"/>
                </a:lnTo>
                <a:lnTo>
                  <a:pt x="970" y="1176"/>
                </a:lnTo>
                <a:lnTo>
                  <a:pt x="972" y="1178"/>
                </a:lnTo>
                <a:lnTo>
                  <a:pt x="972" y="1183"/>
                </a:lnTo>
                <a:lnTo>
                  <a:pt x="974" y="1185"/>
                </a:lnTo>
                <a:lnTo>
                  <a:pt x="974" y="1187"/>
                </a:lnTo>
                <a:lnTo>
                  <a:pt x="974" y="1189"/>
                </a:lnTo>
                <a:lnTo>
                  <a:pt x="976" y="1189"/>
                </a:lnTo>
                <a:lnTo>
                  <a:pt x="976" y="1191"/>
                </a:lnTo>
                <a:lnTo>
                  <a:pt x="979" y="1195"/>
                </a:lnTo>
                <a:lnTo>
                  <a:pt x="979" y="1195"/>
                </a:lnTo>
                <a:lnTo>
                  <a:pt x="979" y="1197"/>
                </a:lnTo>
                <a:lnTo>
                  <a:pt x="981" y="1197"/>
                </a:lnTo>
                <a:lnTo>
                  <a:pt x="981" y="1197"/>
                </a:lnTo>
                <a:lnTo>
                  <a:pt x="983" y="1199"/>
                </a:lnTo>
                <a:lnTo>
                  <a:pt x="983" y="1201"/>
                </a:lnTo>
                <a:lnTo>
                  <a:pt x="983" y="1204"/>
                </a:lnTo>
                <a:lnTo>
                  <a:pt x="985" y="1206"/>
                </a:lnTo>
                <a:lnTo>
                  <a:pt x="987" y="1206"/>
                </a:lnTo>
                <a:lnTo>
                  <a:pt x="987" y="1206"/>
                </a:lnTo>
                <a:lnTo>
                  <a:pt x="987" y="1208"/>
                </a:lnTo>
                <a:lnTo>
                  <a:pt x="987" y="1208"/>
                </a:lnTo>
                <a:lnTo>
                  <a:pt x="989" y="1210"/>
                </a:lnTo>
                <a:lnTo>
                  <a:pt x="989" y="1212"/>
                </a:lnTo>
                <a:lnTo>
                  <a:pt x="993" y="1212"/>
                </a:lnTo>
                <a:lnTo>
                  <a:pt x="995" y="1216"/>
                </a:lnTo>
                <a:lnTo>
                  <a:pt x="997" y="1218"/>
                </a:lnTo>
                <a:lnTo>
                  <a:pt x="999" y="1220"/>
                </a:lnTo>
                <a:lnTo>
                  <a:pt x="1002" y="1220"/>
                </a:lnTo>
                <a:lnTo>
                  <a:pt x="1002" y="1220"/>
                </a:lnTo>
                <a:lnTo>
                  <a:pt x="1004" y="1220"/>
                </a:lnTo>
                <a:lnTo>
                  <a:pt x="1006" y="1220"/>
                </a:lnTo>
                <a:lnTo>
                  <a:pt x="1006" y="1222"/>
                </a:lnTo>
                <a:lnTo>
                  <a:pt x="1006" y="1224"/>
                </a:lnTo>
                <a:lnTo>
                  <a:pt x="1006" y="1227"/>
                </a:lnTo>
                <a:lnTo>
                  <a:pt x="1006" y="1227"/>
                </a:lnTo>
                <a:lnTo>
                  <a:pt x="1006" y="1229"/>
                </a:lnTo>
                <a:lnTo>
                  <a:pt x="1008" y="1229"/>
                </a:lnTo>
                <a:lnTo>
                  <a:pt x="1008" y="1231"/>
                </a:lnTo>
                <a:lnTo>
                  <a:pt x="1010" y="1231"/>
                </a:lnTo>
                <a:lnTo>
                  <a:pt x="1014" y="1233"/>
                </a:lnTo>
                <a:lnTo>
                  <a:pt x="1016" y="1233"/>
                </a:lnTo>
                <a:lnTo>
                  <a:pt x="1016" y="1235"/>
                </a:lnTo>
                <a:lnTo>
                  <a:pt x="1016" y="1235"/>
                </a:lnTo>
                <a:lnTo>
                  <a:pt x="1016" y="1237"/>
                </a:lnTo>
                <a:lnTo>
                  <a:pt x="1018" y="1239"/>
                </a:lnTo>
                <a:lnTo>
                  <a:pt x="1018" y="1239"/>
                </a:lnTo>
                <a:lnTo>
                  <a:pt x="1023" y="1239"/>
                </a:lnTo>
                <a:lnTo>
                  <a:pt x="1025" y="1241"/>
                </a:lnTo>
                <a:lnTo>
                  <a:pt x="1025" y="1243"/>
                </a:lnTo>
                <a:lnTo>
                  <a:pt x="1025" y="1243"/>
                </a:lnTo>
                <a:lnTo>
                  <a:pt x="1025" y="1243"/>
                </a:lnTo>
                <a:lnTo>
                  <a:pt x="1027" y="1245"/>
                </a:lnTo>
                <a:lnTo>
                  <a:pt x="1027" y="1245"/>
                </a:lnTo>
                <a:lnTo>
                  <a:pt x="1027" y="1245"/>
                </a:lnTo>
                <a:lnTo>
                  <a:pt x="1027" y="1245"/>
                </a:lnTo>
                <a:lnTo>
                  <a:pt x="1025" y="1245"/>
                </a:lnTo>
                <a:lnTo>
                  <a:pt x="1023" y="1248"/>
                </a:lnTo>
                <a:lnTo>
                  <a:pt x="1023" y="1250"/>
                </a:lnTo>
                <a:lnTo>
                  <a:pt x="1023" y="1254"/>
                </a:lnTo>
                <a:lnTo>
                  <a:pt x="1025" y="1256"/>
                </a:lnTo>
                <a:lnTo>
                  <a:pt x="1025" y="1256"/>
                </a:lnTo>
                <a:lnTo>
                  <a:pt x="1027" y="1256"/>
                </a:lnTo>
                <a:lnTo>
                  <a:pt x="1027" y="1256"/>
                </a:lnTo>
                <a:lnTo>
                  <a:pt x="1029" y="1256"/>
                </a:lnTo>
                <a:lnTo>
                  <a:pt x="1029" y="1254"/>
                </a:lnTo>
                <a:lnTo>
                  <a:pt x="1031" y="1254"/>
                </a:lnTo>
                <a:lnTo>
                  <a:pt x="1031" y="1254"/>
                </a:lnTo>
                <a:lnTo>
                  <a:pt x="1029" y="1256"/>
                </a:lnTo>
                <a:lnTo>
                  <a:pt x="1027" y="1256"/>
                </a:lnTo>
                <a:lnTo>
                  <a:pt x="1027" y="1256"/>
                </a:lnTo>
                <a:lnTo>
                  <a:pt x="1029" y="1258"/>
                </a:lnTo>
                <a:lnTo>
                  <a:pt x="1031" y="1256"/>
                </a:lnTo>
                <a:lnTo>
                  <a:pt x="1031" y="1256"/>
                </a:lnTo>
                <a:lnTo>
                  <a:pt x="1031" y="1256"/>
                </a:lnTo>
                <a:lnTo>
                  <a:pt x="1033" y="1258"/>
                </a:lnTo>
                <a:lnTo>
                  <a:pt x="1033" y="1258"/>
                </a:lnTo>
                <a:lnTo>
                  <a:pt x="1037" y="1260"/>
                </a:lnTo>
                <a:lnTo>
                  <a:pt x="1037" y="1262"/>
                </a:lnTo>
                <a:lnTo>
                  <a:pt x="1041" y="1264"/>
                </a:lnTo>
                <a:lnTo>
                  <a:pt x="1041" y="1264"/>
                </a:lnTo>
                <a:lnTo>
                  <a:pt x="1043" y="1264"/>
                </a:lnTo>
                <a:lnTo>
                  <a:pt x="1041" y="1264"/>
                </a:lnTo>
                <a:lnTo>
                  <a:pt x="1041" y="1264"/>
                </a:lnTo>
                <a:lnTo>
                  <a:pt x="1039" y="1264"/>
                </a:lnTo>
                <a:lnTo>
                  <a:pt x="1039" y="1264"/>
                </a:lnTo>
                <a:lnTo>
                  <a:pt x="1039" y="1264"/>
                </a:lnTo>
                <a:lnTo>
                  <a:pt x="1039" y="1264"/>
                </a:lnTo>
                <a:lnTo>
                  <a:pt x="1043" y="1269"/>
                </a:lnTo>
                <a:lnTo>
                  <a:pt x="1043" y="1269"/>
                </a:lnTo>
                <a:lnTo>
                  <a:pt x="1043" y="1271"/>
                </a:lnTo>
                <a:lnTo>
                  <a:pt x="1046" y="1273"/>
                </a:lnTo>
                <a:lnTo>
                  <a:pt x="1048" y="1273"/>
                </a:lnTo>
                <a:lnTo>
                  <a:pt x="1048" y="1273"/>
                </a:lnTo>
                <a:lnTo>
                  <a:pt x="1050" y="1273"/>
                </a:lnTo>
                <a:lnTo>
                  <a:pt x="1050" y="1273"/>
                </a:lnTo>
                <a:lnTo>
                  <a:pt x="1050" y="1273"/>
                </a:lnTo>
                <a:lnTo>
                  <a:pt x="1050" y="1273"/>
                </a:lnTo>
                <a:lnTo>
                  <a:pt x="1050" y="1275"/>
                </a:lnTo>
                <a:lnTo>
                  <a:pt x="1050" y="1275"/>
                </a:lnTo>
                <a:lnTo>
                  <a:pt x="1048" y="1273"/>
                </a:lnTo>
                <a:lnTo>
                  <a:pt x="1046" y="1273"/>
                </a:lnTo>
                <a:lnTo>
                  <a:pt x="1056" y="1279"/>
                </a:lnTo>
                <a:lnTo>
                  <a:pt x="1058" y="1281"/>
                </a:lnTo>
                <a:lnTo>
                  <a:pt x="1062" y="1285"/>
                </a:lnTo>
                <a:lnTo>
                  <a:pt x="1064" y="1287"/>
                </a:lnTo>
                <a:lnTo>
                  <a:pt x="1067" y="1292"/>
                </a:lnTo>
                <a:lnTo>
                  <a:pt x="1069" y="1294"/>
                </a:lnTo>
                <a:lnTo>
                  <a:pt x="1071" y="1298"/>
                </a:lnTo>
                <a:lnTo>
                  <a:pt x="1073" y="1298"/>
                </a:lnTo>
                <a:lnTo>
                  <a:pt x="1075" y="1300"/>
                </a:lnTo>
                <a:lnTo>
                  <a:pt x="1077" y="1306"/>
                </a:lnTo>
                <a:lnTo>
                  <a:pt x="1077" y="1310"/>
                </a:lnTo>
                <a:lnTo>
                  <a:pt x="1079" y="1313"/>
                </a:lnTo>
                <a:lnTo>
                  <a:pt x="1079" y="1315"/>
                </a:lnTo>
                <a:lnTo>
                  <a:pt x="1081" y="1317"/>
                </a:lnTo>
                <a:lnTo>
                  <a:pt x="1083" y="1319"/>
                </a:lnTo>
                <a:lnTo>
                  <a:pt x="1083" y="1319"/>
                </a:lnTo>
                <a:lnTo>
                  <a:pt x="1083" y="1321"/>
                </a:lnTo>
                <a:lnTo>
                  <a:pt x="1083" y="1323"/>
                </a:lnTo>
                <a:lnTo>
                  <a:pt x="1081" y="1325"/>
                </a:lnTo>
                <a:lnTo>
                  <a:pt x="1081" y="1327"/>
                </a:lnTo>
                <a:lnTo>
                  <a:pt x="1079" y="1327"/>
                </a:lnTo>
                <a:lnTo>
                  <a:pt x="1079" y="1327"/>
                </a:lnTo>
                <a:lnTo>
                  <a:pt x="1079" y="1329"/>
                </a:lnTo>
                <a:lnTo>
                  <a:pt x="1081" y="1329"/>
                </a:lnTo>
                <a:lnTo>
                  <a:pt x="1081" y="1329"/>
                </a:lnTo>
                <a:lnTo>
                  <a:pt x="1083" y="1329"/>
                </a:lnTo>
                <a:lnTo>
                  <a:pt x="1083" y="1331"/>
                </a:lnTo>
                <a:lnTo>
                  <a:pt x="1083" y="1331"/>
                </a:lnTo>
                <a:lnTo>
                  <a:pt x="1081" y="1334"/>
                </a:lnTo>
                <a:lnTo>
                  <a:pt x="1079" y="1334"/>
                </a:lnTo>
                <a:lnTo>
                  <a:pt x="1077" y="1334"/>
                </a:lnTo>
                <a:lnTo>
                  <a:pt x="1077" y="1334"/>
                </a:lnTo>
                <a:lnTo>
                  <a:pt x="1077" y="1336"/>
                </a:lnTo>
                <a:lnTo>
                  <a:pt x="1079" y="1338"/>
                </a:lnTo>
                <a:lnTo>
                  <a:pt x="1079" y="1340"/>
                </a:lnTo>
                <a:lnTo>
                  <a:pt x="1079" y="1340"/>
                </a:lnTo>
                <a:lnTo>
                  <a:pt x="1083" y="1344"/>
                </a:lnTo>
                <a:lnTo>
                  <a:pt x="1085" y="1346"/>
                </a:lnTo>
                <a:lnTo>
                  <a:pt x="1085" y="1348"/>
                </a:lnTo>
                <a:lnTo>
                  <a:pt x="1087" y="1350"/>
                </a:lnTo>
                <a:lnTo>
                  <a:pt x="1092" y="1352"/>
                </a:lnTo>
                <a:lnTo>
                  <a:pt x="1096" y="1354"/>
                </a:lnTo>
                <a:lnTo>
                  <a:pt x="1098" y="1354"/>
                </a:lnTo>
                <a:lnTo>
                  <a:pt x="1100" y="1357"/>
                </a:lnTo>
                <a:lnTo>
                  <a:pt x="1102" y="1359"/>
                </a:lnTo>
                <a:lnTo>
                  <a:pt x="1106" y="1361"/>
                </a:lnTo>
                <a:lnTo>
                  <a:pt x="1106" y="1363"/>
                </a:lnTo>
                <a:lnTo>
                  <a:pt x="1108" y="1365"/>
                </a:lnTo>
                <a:lnTo>
                  <a:pt x="1115" y="1367"/>
                </a:lnTo>
                <a:lnTo>
                  <a:pt x="1119" y="1369"/>
                </a:lnTo>
                <a:lnTo>
                  <a:pt x="1123" y="1369"/>
                </a:lnTo>
                <a:lnTo>
                  <a:pt x="1127" y="1371"/>
                </a:lnTo>
                <a:lnTo>
                  <a:pt x="1129" y="1371"/>
                </a:lnTo>
                <a:lnTo>
                  <a:pt x="1131" y="1371"/>
                </a:lnTo>
                <a:lnTo>
                  <a:pt x="1131" y="1371"/>
                </a:lnTo>
                <a:lnTo>
                  <a:pt x="1134" y="1373"/>
                </a:lnTo>
                <a:lnTo>
                  <a:pt x="1136" y="1375"/>
                </a:lnTo>
                <a:lnTo>
                  <a:pt x="1138" y="1375"/>
                </a:lnTo>
                <a:lnTo>
                  <a:pt x="1140" y="1378"/>
                </a:lnTo>
                <a:lnTo>
                  <a:pt x="1142" y="1380"/>
                </a:lnTo>
                <a:lnTo>
                  <a:pt x="1144" y="1382"/>
                </a:lnTo>
                <a:lnTo>
                  <a:pt x="1146" y="1382"/>
                </a:lnTo>
                <a:lnTo>
                  <a:pt x="1152" y="1384"/>
                </a:lnTo>
                <a:lnTo>
                  <a:pt x="1155" y="1386"/>
                </a:lnTo>
                <a:lnTo>
                  <a:pt x="1159" y="1386"/>
                </a:lnTo>
                <a:lnTo>
                  <a:pt x="1163" y="1388"/>
                </a:lnTo>
                <a:lnTo>
                  <a:pt x="1169" y="1390"/>
                </a:lnTo>
                <a:lnTo>
                  <a:pt x="1173" y="1390"/>
                </a:lnTo>
                <a:lnTo>
                  <a:pt x="1175" y="1392"/>
                </a:lnTo>
                <a:lnTo>
                  <a:pt x="1178" y="1392"/>
                </a:lnTo>
                <a:lnTo>
                  <a:pt x="1180" y="1394"/>
                </a:lnTo>
                <a:lnTo>
                  <a:pt x="1186" y="1396"/>
                </a:lnTo>
                <a:lnTo>
                  <a:pt x="1192" y="1401"/>
                </a:lnTo>
                <a:lnTo>
                  <a:pt x="1201" y="1401"/>
                </a:lnTo>
                <a:lnTo>
                  <a:pt x="1205" y="1403"/>
                </a:lnTo>
                <a:lnTo>
                  <a:pt x="1209" y="1405"/>
                </a:lnTo>
                <a:lnTo>
                  <a:pt x="1211" y="1405"/>
                </a:lnTo>
                <a:lnTo>
                  <a:pt x="1213" y="1405"/>
                </a:lnTo>
                <a:lnTo>
                  <a:pt x="1219" y="1401"/>
                </a:lnTo>
                <a:lnTo>
                  <a:pt x="1224" y="1401"/>
                </a:lnTo>
                <a:lnTo>
                  <a:pt x="1230" y="1396"/>
                </a:lnTo>
                <a:lnTo>
                  <a:pt x="1232" y="1396"/>
                </a:lnTo>
                <a:lnTo>
                  <a:pt x="1234" y="1396"/>
                </a:lnTo>
                <a:lnTo>
                  <a:pt x="1234" y="1396"/>
                </a:lnTo>
                <a:lnTo>
                  <a:pt x="1234" y="1396"/>
                </a:lnTo>
                <a:lnTo>
                  <a:pt x="1232" y="1396"/>
                </a:lnTo>
                <a:lnTo>
                  <a:pt x="1232" y="1394"/>
                </a:lnTo>
                <a:lnTo>
                  <a:pt x="1232" y="1394"/>
                </a:lnTo>
                <a:lnTo>
                  <a:pt x="1232" y="1394"/>
                </a:lnTo>
                <a:lnTo>
                  <a:pt x="1234" y="1394"/>
                </a:lnTo>
                <a:lnTo>
                  <a:pt x="1234" y="1394"/>
                </a:lnTo>
                <a:lnTo>
                  <a:pt x="1234" y="1394"/>
                </a:lnTo>
                <a:lnTo>
                  <a:pt x="1234" y="1394"/>
                </a:lnTo>
                <a:lnTo>
                  <a:pt x="1234" y="1394"/>
                </a:lnTo>
                <a:lnTo>
                  <a:pt x="1236" y="1394"/>
                </a:lnTo>
                <a:lnTo>
                  <a:pt x="1236" y="1394"/>
                </a:lnTo>
                <a:lnTo>
                  <a:pt x="1238" y="1394"/>
                </a:lnTo>
                <a:lnTo>
                  <a:pt x="1236" y="1396"/>
                </a:lnTo>
                <a:lnTo>
                  <a:pt x="1236" y="1396"/>
                </a:lnTo>
                <a:lnTo>
                  <a:pt x="1238" y="1396"/>
                </a:lnTo>
                <a:lnTo>
                  <a:pt x="1247" y="1399"/>
                </a:lnTo>
                <a:lnTo>
                  <a:pt x="1245" y="1399"/>
                </a:lnTo>
                <a:lnTo>
                  <a:pt x="1243" y="1396"/>
                </a:lnTo>
                <a:lnTo>
                  <a:pt x="1243" y="1396"/>
                </a:lnTo>
                <a:lnTo>
                  <a:pt x="1243" y="1396"/>
                </a:lnTo>
                <a:lnTo>
                  <a:pt x="1240" y="1396"/>
                </a:lnTo>
                <a:lnTo>
                  <a:pt x="1240" y="1396"/>
                </a:lnTo>
                <a:lnTo>
                  <a:pt x="1240" y="1394"/>
                </a:lnTo>
                <a:lnTo>
                  <a:pt x="1240" y="1394"/>
                </a:lnTo>
                <a:lnTo>
                  <a:pt x="1240" y="1396"/>
                </a:lnTo>
                <a:lnTo>
                  <a:pt x="1243" y="1396"/>
                </a:lnTo>
                <a:lnTo>
                  <a:pt x="1245" y="1396"/>
                </a:lnTo>
                <a:lnTo>
                  <a:pt x="1247" y="1399"/>
                </a:lnTo>
                <a:lnTo>
                  <a:pt x="1249" y="1401"/>
                </a:lnTo>
                <a:lnTo>
                  <a:pt x="1253" y="1403"/>
                </a:lnTo>
                <a:lnTo>
                  <a:pt x="1257" y="1407"/>
                </a:lnTo>
                <a:lnTo>
                  <a:pt x="1259" y="1409"/>
                </a:lnTo>
                <a:lnTo>
                  <a:pt x="1261" y="1411"/>
                </a:lnTo>
                <a:lnTo>
                  <a:pt x="1263" y="1413"/>
                </a:lnTo>
                <a:lnTo>
                  <a:pt x="1268" y="1417"/>
                </a:lnTo>
                <a:lnTo>
                  <a:pt x="1272" y="1422"/>
                </a:lnTo>
                <a:lnTo>
                  <a:pt x="1272" y="1422"/>
                </a:lnTo>
                <a:lnTo>
                  <a:pt x="1278" y="1426"/>
                </a:lnTo>
                <a:lnTo>
                  <a:pt x="1280" y="1428"/>
                </a:lnTo>
                <a:lnTo>
                  <a:pt x="1284" y="1430"/>
                </a:lnTo>
                <a:lnTo>
                  <a:pt x="1287" y="1430"/>
                </a:lnTo>
                <a:lnTo>
                  <a:pt x="1295" y="1430"/>
                </a:lnTo>
                <a:lnTo>
                  <a:pt x="1297" y="1430"/>
                </a:lnTo>
                <a:lnTo>
                  <a:pt x="1303" y="1432"/>
                </a:lnTo>
                <a:lnTo>
                  <a:pt x="1303" y="1434"/>
                </a:lnTo>
                <a:lnTo>
                  <a:pt x="1307" y="1436"/>
                </a:lnTo>
                <a:lnTo>
                  <a:pt x="1312" y="1436"/>
                </a:lnTo>
                <a:lnTo>
                  <a:pt x="1314" y="1436"/>
                </a:lnTo>
                <a:lnTo>
                  <a:pt x="1320" y="1438"/>
                </a:lnTo>
                <a:lnTo>
                  <a:pt x="1326" y="1440"/>
                </a:lnTo>
                <a:lnTo>
                  <a:pt x="1326" y="1440"/>
                </a:lnTo>
                <a:lnTo>
                  <a:pt x="1324" y="1440"/>
                </a:lnTo>
                <a:lnTo>
                  <a:pt x="1324" y="1440"/>
                </a:lnTo>
                <a:lnTo>
                  <a:pt x="1322" y="1440"/>
                </a:lnTo>
                <a:lnTo>
                  <a:pt x="1324" y="1440"/>
                </a:lnTo>
                <a:lnTo>
                  <a:pt x="1326" y="1440"/>
                </a:lnTo>
                <a:lnTo>
                  <a:pt x="1331" y="1440"/>
                </a:lnTo>
                <a:lnTo>
                  <a:pt x="1333" y="1440"/>
                </a:lnTo>
                <a:lnTo>
                  <a:pt x="1335" y="1440"/>
                </a:lnTo>
                <a:lnTo>
                  <a:pt x="1335" y="1440"/>
                </a:lnTo>
                <a:lnTo>
                  <a:pt x="1335" y="1438"/>
                </a:lnTo>
                <a:lnTo>
                  <a:pt x="1335" y="1438"/>
                </a:lnTo>
                <a:lnTo>
                  <a:pt x="1335" y="1438"/>
                </a:lnTo>
                <a:lnTo>
                  <a:pt x="1337" y="1438"/>
                </a:lnTo>
                <a:lnTo>
                  <a:pt x="1337" y="1438"/>
                </a:lnTo>
                <a:lnTo>
                  <a:pt x="1339" y="1438"/>
                </a:lnTo>
                <a:lnTo>
                  <a:pt x="1341" y="1438"/>
                </a:lnTo>
                <a:lnTo>
                  <a:pt x="1341" y="1438"/>
                </a:lnTo>
                <a:lnTo>
                  <a:pt x="1341" y="1440"/>
                </a:lnTo>
                <a:lnTo>
                  <a:pt x="1341" y="1440"/>
                </a:lnTo>
                <a:lnTo>
                  <a:pt x="1341" y="1443"/>
                </a:lnTo>
                <a:lnTo>
                  <a:pt x="1343" y="1443"/>
                </a:lnTo>
                <a:lnTo>
                  <a:pt x="1343" y="1445"/>
                </a:lnTo>
                <a:lnTo>
                  <a:pt x="1343" y="1445"/>
                </a:lnTo>
                <a:lnTo>
                  <a:pt x="1341" y="1445"/>
                </a:lnTo>
                <a:lnTo>
                  <a:pt x="1341" y="1445"/>
                </a:lnTo>
                <a:lnTo>
                  <a:pt x="1341" y="1445"/>
                </a:lnTo>
                <a:lnTo>
                  <a:pt x="1339" y="1443"/>
                </a:lnTo>
                <a:lnTo>
                  <a:pt x="1339" y="1443"/>
                </a:lnTo>
                <a:lnTo>
                  <a:pt x="1337" y="1445"/>
                </a:lnTo>
                <a:lnTo>
                  <a:pt x="1337" y="1445"/>
                </a:lnTo>
                <a:lnTo>
                  <a:pt x="1341" y="1447"/>
                </a:lnTo>
                <a:lnTo>
                  <a:pt x="1345" y="1451"/>
                </a:lnTo>
                <a:lnTo>
                  <a:pt x="1345" y="1451"/>
                </a:lnTo>
                <a:lnTo>
                  <a:pt x="1349" y="1455"/>
                </a:lnTo>
                <a:lnTo>
                  <a:pt x="1351" y="1455"/>
                </a:lnTo>
                <a:lnTo>
                  <a:pt x="1351" y="1459"/>
                </a:lnTo>
                <a:lnTo>
                  <a:pt x="1356" y="1461"/>
                </a:lnTo>
                <a:lnTo>
                  <a:pt x="1362" y="1468"/>
                </a:lnTo>
                <a:lnTo>
                  <a:pt x="1364" y="1470"/>
                </a:lnTo>
                <a:lnTo>
                  <a:pt x="1366" y="1472"/>
                </a:lnTo>
                <a:lnTo>
                  <a:pt x="1366" y="1472"/>
                </a:lnTo>
                <a:lnTo>
                  <a:pt x="1366" y="1472"/>
                </a:lnTo>
                <a:lnTo>
                  <a:pt x="1366" y="1472"/>
                </a:lnTo>
                <a:lnTo>
                  <a:pt x="1364" y="1474"/>
                </a:lnTo>
                <a:lnTo>
                  <a:pt x="1364" y="1474"/>
                </a:lnTo>
                <a:lnTo>
                  <a:pt x="1364" y="1474"/>
                </a:lnTo>
                <a:lnTo>
                  <a:pt x="1366" y="1476"/>
                </a:lnTo>
                <a:lnTo>
                  <a:pt x="1366" y="1476"/>
                </a:lnTo>
                <a:lnTo>
                  <a:pt x="1366" y="1478"/>
                </a:lnTo>
                <a:lnTo>
                  <a:pt x="1366" y="1478"/>
                </a:lnTo>
                <a:lnTo>
                  <a:pt x="1366" y="1478"/>
                </a:lnTo>
                <a:lnTo>
                  <a:pt x="1364" y="1482"/>
                </a:lnTo>
                <a:lnTo>
                  <a:pt x="1364" y="1482"/>
                </a:lnTo>
                <a:lnTo>
                  <a:pt x="1364" y="1484"/>
                </a:lnTo>
                <a:lnTo>
                  <a:pt x="1366" y="1489"/>
                </a:lnTo>
                <a:lnTo>
                  <a:pt x="1368" y="1489"/>
                </a:lnTo>
                <a:lnTo>
                  <a:pt x="1372" y="1491"/>
                </a:lnTo>
                <a:lnTo>
                  <a:pt x="1375" y="1493"/>
                </a:lnTo>
                <a:lnTo>
                  <a:pt x="1375" y="1493"/>
                </a:lnTo>
                <a:lnTo>
                  <a:pt x="1375" y="1493"/>
                </a:lnTo>
                <a:lnTo>
                  <a:pt x="1375" y="1493"/>
                </a:lnTo>
                <a:lnTo>
                  <a:pt x="1377" y="1491"/>
                </a:lnTo>
                <a:lnTo>
                  <a:pt x="1379" y="1491"/>
                </a:lnTo>
                <a:lnTo>
                  <a:pt x="1377" y="1489"/>
                </a:lnTo>
                <a:lnTo>
                  <a:pt x="1377" y="1489"/>
                </a:lnTo>
                <a:lnTo>
                  <a:pt x="1375" y="1487"/>
                </a:lnTo>
                <a:lnTo>
                  <a:pt x="1372" y="1487"/>
                </a:lnTo>
                <a:lnTo>
                  <a:pt x="1372" y="1482"/>
                </a:lnTo>
                <a:lnTo>
                  <a:pt x="1372" y="1484"/>
                </a:lnTo>
                <a:lnTo>
                  <a:pt x="1372" y="1484"/>
                </a:lnTo>
                <a:lnTo>
                  <a:pt x="1377" y="1484"/>
                </a:lnTo>
                <a:lnTo>
                  <a:pt x="1381" y="1489"/>
                </a:lnTo>
                <a:lnTo>
                  <a:pt x="1381" y="1491"/>
                </a:lnTo>
                <a:lnTo>
                  <a:pt x="1381" y="1491"/>
                </a:lnTo>
                <a:lnTo>
                  <a:pt x="1381" y="1493"/>
                </a:lnTo>
                <a:lnTo>
                  <a:pt x="1383" y="1493"/>
                </a:lnTo>
                <a:lnTo>
                  <a:pt x="1383" y="1495"/>
                </a:lnTo>
                <a:lnTo>
                  <a:pt x="1387" y="1495"/>
                </a:lnTo>
                <a:lnTo>
                  <a:pt x="1389" y="1497"/>
                </a:lnTo>
                <a:lnTo>
                  <a:pt x="1391" y="1497"/>
                </a:lnTo>
                <a:lnTo>
                  <a:pt x="1395" y="1499"/>
                </a:lnTo>
                <a:lnTo>
                  <a:pt x="1395" y="1501"/>
                </a:lnTo>
                <a:lnTo>
                  <a:pt x="1395" y="1501"/>
                </a:lnTo>
                <a:lnTo>
                  <a:pt x="1395" y="1505"/>
                </a:lnTo>
                <a:lnTo>
                  <a:pt x="1395" y="1505"/>
                </a:lnTo>
                <a:lnTo>
                  <a:pt x="1395" y="1508"/>
                </a:lnTo>
                <a:lnTo>
                  <a:pt x="1395" y="1510"/>
                </a:lnTo>
                <a:lnTo>
                  <a:pt x="1398" y="1510"/>
                </a:lnTo>
                <a:lnTo>
                  <a:pt x="1400" y="1510"/>
                </a:lnTo>
                <a:lnTo>
                  <a:pt x="1400" y="1510"/>
                </a:lnTo>
                <a:lnTo>
                  <a:pt x="1402" y="1510"/>
                </a:lnTo>
                <a:lnTo>
                  <a:pt x="1402" y="1510"/>
                </a:lnTo>
                <a:lnTo>
                  <a:pt x="1402" y="1510"/>
                </a:lnTo>
                <a:lnTo>
                  <a:pt x="1400" y="1508"/>
                </a:lnTo>
                <a:lnTo>
                  <a:pt x="1398" y="1505"/>
                </a:lnTo>
                <a:lnTo>
                  <a:pt x="1400" y="1505"/>
                </a:lnTo>
                <a:lnTo>
                  <a:pt x="1402" y="1505"/>
                </a:lnTo>
                <a:lnTo>
                  <a:pt x="1404" y="1508"/>
                </a:lnTo>
                <a:lnTo>
                  <a:pt x="1404" y="1510"/>
                </a:lnTo>
                <a:lnTo>
                  <a:pt x="1404" y="1512"/>
                </a:lnTo>
                <a:lnTo>
                  <a:pt x="1404" y="1512"/>
                </a:lnTo>
                <a:lnTo>
                  <a:pt x="1406" y="1514"/>
                </a:lnTo>
                <a:lnTo>
                  <a:pt x="1408" y="1516"/>
                </a:lnTo>
                <a:lnTo>
                  <a:pt x="1408" y="1514"/>
                </a:lnTo>
                <a:lnTo>
                  <a:pt x="1408" y="1512"/>
                </a:lnTo>
                <a:lnTo>
                  <a:pt x="1408" y="1512"/>
                </a:lnTo>
                <a:lnTo>
                  <a:pt x="1410" y="1512"/>
                </a:lnTo>
                <a:lnTo>
                  <a:pt x="1412" y="1512"/>
                </a:lnTo>
                <a:lnTo>
                  <a:pt x="1414" y="1512"/>
                </a:lnTo>
                <a:lnTo>
                  <a:pt x="1416" y="1512"/>
                </a:lnTo>
                <a:lnTo>
                  <a:pt x="1416" y="1512"/>
                </a:lnTo>
                <a:lnTo>
                  <a:pt x="1416" y="1514"/>
                </a:lnTo>
                <a:lnTo>
                  <a:pt x="1419" y="1514"/>
                </a:lnTo>
                <a:lnTo>
                  <a:pt x="1421" y="1514"/>
                </a:lnTo>
                <a:lnTo>
                  <a:pt x="1423" y="1514"/>
                </a:lnTo>
                <a:lnTo>
                  <a:pt x="1423" y="1514"/>
                </a:lnTo>
                <a:lnTo>
                  <a:pt x="1425" y="1516"/>
                </a:lnTo>
                <a:lnTo>
                  <a:pt x="1425" y="1516"/>
                </a:lnTo>
                <a:lnTo>
                  <a:pt x="1427" y="1520"/>
                </a:lnTo>
                <a:lnTo>
                  <a:pt x="1429" y="1520"/>
                </a:lnTo>
                <a:lnTo>
                  <a:pt x="1431" y="1522"/>
                </a:lnTo>
                <a:lnTo>
                  <a:pt x="1431" y="1522"/>
                </a:lnTo>
                <a:lnTo>
                  <a:pt x="1431" y="1520"/>
                </a:lnTo>
                <a:lnTo>
                  <a:pt x="1431" y="1518"/>
                </a:lnTo>
                <a:lnTo>
                  <a:pt x="1431" y="1518"/>
                </a:lnTo>
                <a:lnTo>
                  <a:pt x="1433" y="1518"/>
                </a:lnTo>
                <a:lnTo>
                  <a:pt x="1433" y="1518"/>
                </a:lnTo>
                <a:lnTo>
                  <a:pt x="1433" y="1520"/>
                </a:lnTo>
                <a:lnTo>
                  <a:pt x="1435" y="1524"/>
                </a:lnTo>
                <a:lnTo>
                  <a:pt x="1435" y="1526"/>
                </a:lnTo>
                <a:lnTo>
                  <a:pt x="1437" y="1526"/>
                </a:lnTo>
                <a:lnTo>
                  <a:pt x="1439" y="1526"/>
                </a:lnTo>
                <a:lnTo>
                  <a:pt x="1442" y="1526"/>
                </a:lnTo>
                <a:lnTo>
                  <a:pt x="1444" y="1526"/>
                </a:lnTo>
                <a:lnTo>
                  <a:pt x="1444" y="1524"/>
                </a:lnTo>
                <a:lnTo>
                  <a:pt x="1444" y="1524"/>
                </a:lnTo>
                <a:lnTo>
                  <a:pt x="1448" y="1524"/>
                </a:lnTo>
                <a:lnTo>
                  <a:pt x="1448" y="1524"/>
                </a:lnTo>
                <a:lnTo>
                  <a:pt x="1448" y="1524"/>
                </a:lnTo>
                <a:lnTo>
                  <a:pt x="1448" y="1522"/>
                </a:lnTo>
                <a:lnTo>
                  <a:pt x="1448" y="1520"/>
                </a:lnTo>
                <a:lnTo>
                  <a:pt x="1446" y="1518"/>
                </a:lnTo>
                <a:lnTo>
                  <a:pt x="1444" y="1516"/>
                </a:lnTo>
                <a:lnTo>
                  <a:pt x="1444" y="1516"/>
                </a:lnTo>
                <a:lnTo>
                  <a:pt x="1442" y="1516"/>
                </a:lnTo>
                <a:lnTo>
                  <a:pt x="1442" y="1514"/>
                </a:lnTo>
                <a:lnTo>
                  <a:pt x="1442" y="1514"/>
                </a:lnTo>
                <a:lnTo>
                  <a:pt x="1444" y="1512"/>
                </a:lnTo>
                <a:lnTo>
                  <a:pt x="1444" y="1512"/>
                </a:lnTo>
                <a:lnTo>
                  <a:pt x="1446" y="1512"/>
                </a:lnTo>
                <a:lnTo>
                  <a:pt x="1448" y="1512"/>
                </a:lnTo>
                <a:lnTo>
                  <a:pt x="1452" y="1508"/>
                </a:lnTo>
                <a:lnTo>
                  <a:pt x="1452" y="1508"/>
                </a:lnTo>
                <a:lnTo>
                  <a:pt x="1452" y="1505"/>
                </a:lnTo>
                <a:lnTo>
                  <a:pt x="1452" y="1505"/>
                </a:lnTo>
                <a:lnTo>
                  <a:pt x="1454" y="1503"/>
                </a:lnTo>
                <a:lnTo>
                  <a:pt x="1454" y="1503"/>
                </a:lnTo>
                <a:lnTo>
                  <a:pt x="1456" y="1503"/>
                </a:lnTo>
                <a:lnTo>
                  <a:pt x="1456" y="1501"/>
                </a:lnTo>
                <a:lnTo>
                  <a:pt x="1456" y="1501"/>
                </a:lnTo>
                <a:lnTo>
                  <a:pt x="1460" y="1501"/>
                </a:lnTo>
                <a:lnTo>
                  <a:pt x="1463" y="1501"/>
                </a:lnTo>
                <a:lnTo>
                  <a:pt x="1465" y="1503"/>
                </a:lnTo>
                <a:lnTo>
                  <a:pt x="1465" y="1503"/>
                </a:lnTo>
                <a:lnTo>
                  <a:pt x="1467" y="1503"/>
                </a:lnTo>
                <a:lnTo>
                  <a:pt x="1467" y="1505"/>
                </a:lnTo>
                <a:lnTo>
                  <a:pt x="1469" y="1505"/>
                </a:lnTo>
                <a:lnTo>
                  <a:pt x="1469" y="1505"/>
                </a:lnTo>
                <a:lnTo>
                  <a:pt x="1471" y="1508"/>
                </a:lnTo>
                <a:lnTo>
                  <a:pt x="1471" y="1510"/>
                </a:lnTo>
                <a:lnTo>
                  <a:pt x="1471" y="1510"/>
                </a:lnTo>
                <a:lnTo>
                  <a:pt x="1471" y="1512"/>
                </a:lnTo>
                <a:lnTo>
                  <a:pt x="1473" y="1512"/>
                </a:lnTo>
                <a:lnTo>
                  <a:pt x="1473" y="1510"/>
                </a:lnTo>
                <a:lnTo>
                  <a:pt x="1473" y="1510"/>
                </a:lnTo>
                <a:lnTo>
                  <a:pt x="1471" y="1510"/>
                </a:lnTo>
                <a:lnTo>
                  <a:pt x="1473" y="1510"/>
                </a:lnTo>
                <a:lnTo>
                  <a:pt x="1473" y="1510"/>
                </a:lnTo>
                <a:lnTo>
                  <a:pt x="1473" y="1510"/>
                </a:lnTo>
                <a:lnTo>
                  <a:pt x="1475" y="1510"/>
                </a:lnTo>
                <a:lnTo>
                  <a:pt x="1475" y="1510"/>
                </a:lnTo>
                <a:lnTo>
                  <a:pt x="1475" y="1510"/>
                </a:lnTo>
                <a:lnTo>
                  <a:pt x="1475" y="1510"/>
                </a:lnTo>
                <a:lnTo>
                  <a:pt x="1477" y="1510"/>
                </a:lnTo>
                <a:lnTo>
                  <a:pt x="1477" y="1510"/>
                </a:lnTo>
                <a:lnTo>
                  <a:pt x="1477" y="1512"/>
                </a:lnTo>
                <a:lnTo>
                  <a:pt x="1479" y="1514"/>
                </a:lnTo>
                <a:lnTo>
                  <a:pt x="1481" y="1514"/>
                </a:lnTo>
                <a:lnTo>
                  <a:pt x="1479" y="1514"/>
                </a:lnTo>
                <a:lnTo>
                  <a:pt x="1479" y="1512"/>
                </a:lnTo>
                <a:lnTo>
                  <a:pt x="1477" y="1512"/>
                </a:lnTo>
                <a:lnTo>
                  <a:pt x="1475" y="1510"/>
                </a:lnTo>
                <a:lnTo>
                  <a:pt x="1475" y="1510"/>
                </a:lnTo>
                <a:lnTo>
                  <a:pt x="1475" y="1512"/>
                </a:lnTo>
                <a:lnTo>
                  <a:pt x="1473" y="1512"/>
                </a:lnTo>
                <a:lnTo>
                  <a:pt x="1473" y="1514"/>
                </a:lnTo>
                <a:lnTo>
                  <a:pt x="1473" y="1514"/>
                </a:lnTo>
                <a:lnTo>
                  <a:pt x="1473" y="1516"/>
                </a:lnTo>
                <a:lnTo>
                  <a:pt x="1473" y="1516"/>
                </a:lnTo>
                <a:lnTo>
                  <a:pt x="1471" y="1516"/>
                </a:lnTo>
                <a:lnTo>
                  <a:pt x="1473" y="1518"/>
                </a:lnTo>
                <a:lnTo>
                  <a:pt x="1475" y="1522"/>
                </a:lnTo>
                <a:lnTo>
                  <a:pt x="1479" y="1526"/>
                </a:lnTo>
                <a:lnTo>
                  <a:pt x="1479" y="1526"/>
                </a:lnTo>
                <a:lnTo>
                  <a:pt x="1481" y="1528"/>
                </a:lnTo>
                <a:lnTo>
                  <a:pt x="1481" y="1531"/>
                </a:lnTo>
                <a:lnTo>
                  <a:pt x="1483" y="1533"/>
                </a:lnTo>
                <a:lnTo>
                  <a:pt x="1483" y="1533"/>
                </a:lnTo>
                <a:lnTo>
                  <a:pt x="1486" y="1535"/>
                </a:lnTo>
                <a:lnTo>
                  <a:pt x="1486" y="1535"/>
                </a:lnTo>
                <a:lnTo>
                  <a:pt x="1488" y="1537"/>
                </a:lnTo>
                <a:lnTo>
                  <a:pt x="1488" y="1537"/>
                </a:lnTo>
                <a:lnTo>
                  <a:pt x="1486" y="1541"/>
                </a:lnTo>
                <a:lnTo>
                  <a:pt x="1486" y="1541"/>
                </a:lnTo>
                <a:lnTo>
                  <a:pt x="1486" y="1541"/>
                </a:lnTo>
                <a:lnTo>
                  <a:pt x="1486" y="1543"/>
                </a:lnTo>
                <a:lnTo>
                  <a:pt x="1488" y="1545"/>
                </a:lnTo>
                <a:lnTo>
                  <a:pt x="1488" y="1547"/>
                </a:lnTo>
                <a:lnTo>
                  <a:pt x="1488" y="1549"/>
                </a:lnTo>
                <a:lnTo>
                  <a:pt x="1483" y="1552"/>
                </a:lnTo>
                <a:lnTo>
                  <a:pt x="1486" y="1554"/>
                </a:lnTo>
                <a:lnTo>
                  <a:pt x="1488" y="1554"/>
                </a:lnTo>
                <a:lnTo>
                  <a:pt x="1488" y="1556"/>
                </a:lnTo>
                <a:lnTo>
                  <a:pt x="1488" y="1558"/>
                </a:lnTo>
                <a:lnTo>
                  <a:pt x="1488" y="1562"/>
                </a:lnTo>
                <a:lnTo>
                  <a:pt x="1488" y="1562"/>
                </a:lnTo>
                <a:lnTo>
                  <a:pt x="1488" y="1564"/>
                </a:lnTo>
                <a:lnTo>
                  <a:pt x="1488" y="1564"/>
                </a:lnTo>
                <a:lnTo>
                  <a:pt x="1488" y="1566"/>
                </a:lnTo>
                <a:lnTo>
                  <a:pt x="1488" y="1568"/>
                </a:lnTo>
                <a:lnTo>
                  <a:pt x="1486" y="1568"/>
                </a:lnTo>
                <a:lnTo>
                  <a:pt x="1486" y="1568"/>
                </a:lnTo>
                <a:lnTo>
                  <a:pt x="1486" y="1570"/>
                </a:lnTo>
                <a:lnTo>
                  <a:pt x="1486" y="1570"/>
                </a:lnTo>
                <a:lnTo>
                  <a:pt x="1486" y="1570"/>
                </a:lnTo>
                <a:lnTo>
                  <a:pt x="1486" y="1570"/>
                </a:lnTo>
                <a:lnTo>
                  <a:pt x="1486" y="1573"/>
                </a:lnTo>
                <a:lnTo>
                  <a:pt x="1486" y="1573"/>
                </a:lnTo>
                <a:lnTo>
                  <a:pt x="1488" y="1575"/>
                </a:lnTo>
                <a:lnTo>
                  <a:pt x="1488" y="1573"/>
                </a:lnTo>
                <a:lnTo>
                  <a:pt x="1488" y="1573"/>
                </a:lnTo>
                <a:lnTo>
                  <a:pt x="1488" y="1575"/>
                </a:lnTo>
                <a:lnTo>
                  <a:pt x="1490" y="1575"/>
                </a:lnTo>
                <a:lnTo>
                  <a:pt x="1490" y="1577"/>
                </a:lnTo>
                <a:lnTo>
                  <a:pt x="1490" y="1575"/>
                </a:lnTo>
                <a:lnTo>
                  <a:pt x="1492" y="1575"/>
                </a:lnTo>
                <a:lnTo>
                  <a:pt x="1488" y="1579"/>
                </a:lnTo>
                <a:lnTo>
                  <a:pt x="1488" y="1581"/>
                </a:lnTo>
                <a:lnTo>
                  <a:pt x="1488" y="1583"/>
                </a:lnTo>
                <a:lnTo>
                  <a:pt x="1486" y="1583"/>
                </a:lnTo>
                <a:lnTo>
                  <a:pt x="1486" y="1585"/>
                </a:lnTo>
                <a:lnTo>
                  <a:pt x="1486" y="1585"/>
                </a:lnTo>
                <a:lnTo>
                  <a:pt x="1483" y="1587"/>
                </a:lnTo>
                <a:lnTo>
                  <a:pt x="1483" y="1587"/>
                </a:lnTo>
                <a:lnTo>
                  <a:pt x="1481" y="1587"/>
                </a:lnTo>
                <a:lnTo>
                  <a:pt x="1481" y="1587"/>
                </a:lnTo>
                <a:lnTo>
                  <a:pt x="1483" y="1589"/>
                </a:lnTo>
                <a:lnTo>
                  <a:pt x="1483" y="1589"/>
                </a:lnTo>
                <a:lnTo>
                  <a:pt x="1481" y="1591"/>
                </a:lnTo>
                <a:lnTo>
                  <a:pt x="1481" y="1591"/>
                </a:lnTo>
                <a:lnTo>
                  <a:pt x="1481" y="1591"/>
                </a:lnTo>
                <a:lnTo>
                  <a:pt x="1479" y="1591"/>
                </a:lnTo>
                <a:lnTo>
                  <a:pt x="1479" y="1591"/>
                </a:lnTo>
                <a:lnTo>
                  <a:pt x="1479" y="1593"/>
                </a:lnTo>
                <a:lnTo>
                  <a:pt x="1477" y="1593"/>
                </a:lnTo>
                <a:lnTo>
                  <a:pt x="1477" y="1596"/>
                </a:lnTo>
                <a:lnTo>
                  <a:pt x="1477" y="1596"/>
                </a:lnTo>
                <a:lnTo>
                  <a:pt x="1475" y="1596"/>
                </a:lnTo>
                <a:lnTo>
                  <a:pt x="1473" y="1596"/>
                </a:lnTo>
                <a:lnTo>
                  <a:pt x="1473" y="1596"/>
                </a:lnTo>
                <a:lnTo>
                  <a:pt x="1471" y="1596"/>
                </a:lnTo>
                <a:lnTo>
                  <a:pt x="1471" y="1596"/>
                </a:lnTo>
                <a:lnTo>
                  <a:pt x="1471" y="1596"/>
                </a:lnTo>
                <a:lnTo>
                  <a:pt x="1469" y="1598"/>
                </a:lnTo>
                <a:lnTo>
                  <a:pt x="1469" y="1598"/>
                </a:lnTo>
                <a:lnTo>
                  <a:pt x="1469" y="1602"/>
                </a:lnTo>
                <a:lnTo>
                  <a:pt x="1469" y="1604"/>
                </a:lnTo>
                <a:lnTo>
                  <a:pt x="1469" y="1606"/>
                </a:lnTo>
                <a:lnTo>
                  <a:pt x="1467" y="1604"/>
                </a:lnTo>
                <a:lnTo>
                  <a:pt x="1465" y="1606"/>
                </a:lnTo>
                <a:lnTo>
                  <a:pt x="1463" y="1608"/>
                </a:lnTo>
                <a:lnTo>
                  <a:pt x="1465" y="1610"/>
                </a:lnTo>
                <a:lnTo>
                  <a:pt x="1465" y="1610"/>
                </a:lnTo>
                <a:lnTo>
                  <a:pt x="1467" y="1612"/>
                </a:lnTo>
                <a:lnTo>
                  <a:pt x="1465" y="1614"/>
                </a:lnTo>
                <a:lnTo>
                  <a:pt x="1460" y="1614"/>
                </a:lnTo>
                <a:lnTo>
                  <a:pt x="1456" y="1617"/>
                </a:lnTo>
                <a:lnTo>
                  <a:pt x="1454" y="1617"/>
                </a:lnTo>
                <a:lnTo>
                  <a:pt x="1452" y="1617"/>
                </a:lnTo>
                <a:lnTo>
                  <a:pt x="1452" y="1619"/>
                </a:lnTo>
                <a:lnTo>
                  <a:pt x="1450" y="1619"/>
                </a:lnTo>
                <a:lnTo>
                  <a:pt x="1448" y="1619"/>
                </a:lnTo>
                <a:lnTo>
                  <a:pt x="1448" y="1621"/>
                </a:lnTo>
                <a:lnTo>
                  <a:pt x="1448" y="1623"/>
                </a:lnTo>
                <a:lnTo>
                  <a:pt x="1448" y="1625"/>
                </a:lnTo>
                <a:lnTo>
                  <a:pt x="1448" y="1629"/>
                </a:lnTo>
                <a:lnTo>
                  <a:pt x="1446" y="1631"/>
                </a:lnTo>
                <a:lnTo>
                  <a:pt x="1446" y="1633"/>
                </a:lnTo>
                <a:lnTo>
                  <a:pt x="1444" y="1633"/>
                </a:lnTo>
                <a:lnTo>
                  <a:pt x="1442" y="1635"/>
                </a:lnTo>
                <a:lnTo>
                  <a:pt x="1442" y="1638"/>
                </a:lnTo>
                <a:lnTo>
                  <a:pt x="1444" y="1640"/>
                </a:lnTo>
                <a:lnTo>
                  <a:pt x="1444" y="1640"/>
                </a:lnTo>
                <a:lnTo>
                  <a:pt x="1444" y="1640"/>
                </a:lnTo>
                <a:lnTo>
                  <a:pt x="1442" y="1640"/>
                </a:lnTo>
                <a:lnTo>
                  <a:pt x="1442" y="1642"/>
                </a:lnTo>
                <a:lnTo>
                  <a:pt x="1442" y="1644"/>
                </a:lnTo>
                <a:lnTo>
                  <a:pt x="1439" y="1644"/>
                </a:lnTo>
                <a:lnTo>
                  <a:pt x="1437" y="1646"/>
                </a:lnTo>
                <a:lnTo>
                  <a:pt x="1435" y="1646"/>
                </a:lnTo>
                <a:lnTo>
                  <a:pt x="1437" y="1650"/>
                </a:lnTo>
                <a:lnTo>
                  <a:pt x="1437" y="1650"/>
                </a:lnTo>
                <a:lnTo>
                  <a:pt x="1437" y="1654"/>
                </a:lnTo>
                <a:lnTo>
                  <a:pt x="1437" y="1656"/>
                </a:lnTo>
                <a:lnTo>
                  <a:pt x="1437" y="1658"/>
                </a:lnTo>
                <a:lnTo>
                  <a:pt x="1437" y="1661"/>
                </a:lnTo>
                <a:lnTo>
                  <a:pt x="1435" y="1663"/>
                </a:lnTo>
                <a:lnTo>
                  <a:pt x="1435" y="1663"/>
                </a:lnTo>
                <a:lnTo>
                  <a:pt x="1435" y="1663"/>
                </a:lnTo>
                <a:lnTo>
                  <a:pt x="1435" y="1665"/>
                </a:lnTo>
                <a:lnTo>
                  <a:pt x="1437" y="1665"/>
                </a:lnTo>
                <a:lnTo>
                  <a:pt x="1439" y="1665"/>
                </a:lnTo>
                <a:lnTo>
                  <a:pt x="1442" y="1669"/>
                </a:lnTo>
                <a:lnTo>
                  <a:pt x="1444" y="1669"/>
                </a:lnTo>
                <a:lnTo>
                  <a:pt x="1444" y="1669"/>
                </a:lnTo>
                <a:lnTo>
                  <a:pt x="1446" y="1669"/>
                </a:lnTo>
                <a:lnTo>
                  <a:pt x="1446" y="1669"/>
                </a:lnTo>
                <a:lnTo>
                  <a:pt x="1448" y="1667"/>
                </a:lnTo>
                <a:lnTo>
                  <a:pt x="1448" y="1665"/>
                </a:lnTo>
                <a:lnTo>
                  <a:pt x="1448" y="1665"/>
                </a:lnTo>
                <a:lnTo>
                  <a:pt x="1448" y="1667"/>
                </a:lnTo>
                <a:lnTo>
                  <a:pt x="1448" y="1669"/>
                </a:lnTo>
                <a:lnTo>
                  <a:pt x="1450" y="1667"/>
                </a:lnTo>
                <a:lnTo>
                  <a:pt x="1450" y="1667"/>
                </a:lnTo>
                <a:lnTo>
                  <a:pt x="1450" y="1663"/>
                </a:lnTo>
                <a:lnTo>
                  <a:pt x="1452" y="1661"/>
                </a:lnTo>
                <a:lnTo>
                  <a:pt x="1452" y="1661"/>
                </a:lnTo>
                <a:lnTo>
                  <a:pt x="1452" y="1663"/>
                </a:lnTo>
                <a:lnTo>
                  <a:pt x="1452" y="1665"/>
                </a:lnTo>
                <a:lnTo>
                  <a:pt x="1452" y="1667"/>
                </a:lnTo>
                <a:lnTo>
                  <a:pt x="1452" y="1669"/>
                </a:lnTo>
                <a:lnTo>
                  <a:pt x="1452" y="1671"/>
                </a:lnTo>
                <a:lnTo>
                  <a:pt x="1450" y="1675"/>
                </a:lnTo>
                <a:lnTo>
                  <a:pt x="1450" y="1677"/>
                </a:lnTo>
                <a:lnTo>
                  <a:pt x="1448" y="1677"/>
                </a:lnTo>
                <a:lnTo>
                  <a:pt x="1448" y="1677"/>
                </a:lnTo>
                <a:lnTo>
                  <a:pt x="1446" y="1679"/>
                </a:lnTo>
                <a:lnTo>
                  <a:pt x="1444" y="1679"/>
                </a:lnTo>
                <a:lnTo>
                  <a:pt x="1444" y="1679"/>
                </a:lnTo>
                <a:lnTo>
                  <a:pt x="1442" y="1682"/>
                </a:lnTo>
                <a:lnTo>
                  <a:pt x="1439" y="1684"/>
                </a:lnTo>
                <a:lnTo>
                  <a:pt x="1437" y="1686"/>
                </a:lnTo>
                <a:lnTo>
                  <a:pt x="1435" y="1688"/>
                </a:lnTo>
                <a:lnTo>
                  <a:pt x="1431" y="1692"/>
                </a:lnTo>
                <a:lnTo>
                  <a:pt x="1431" y="1694"/>
                </a:lnTo>
                <a:lnTo>
                  <a:pt x="1429" y="1698"/>
                </a:lnTo>
                <a:lnTo>
                  <a:pt x="1431" y="1700"/>
                </a:lnTo>
                <a:lnTo>
                  <a:pt x="1431" y="1700"/>
                </a:lnTo>
                <a:lnTo>
                  <a:pt x="1433" y="1702"/>
                </a:lnTo>
                <a:lnTo>
                  <a:pt x="1431" y="1705"/>
                </a:lnTo>
                <a:lnTo>
                  <a:pt x="1431" y="1705"/>
                </a:lnTo>
                <a:lnTo>
                  <a:pt x="1435" y="1709"/>
                </a:lnTo>
                <a:lnTo>
                  <a:pt x="1435" y="1713"/>
                </a:lnTo>
                <a:lnTo>
                  <a:pt x="1435" y="1713"/>
                </a:lnTo>
                <a:lnTo>
                  <a:pt x="1435" y="1715"/>
                </a:lnTo>
                <a:lnTo>
                  <a:pt x="1435" y="1715"/>
                </a:lnTo>
                <a:lnTo>
                  <a:pt x="1433" y="1715"/>
                </a:lnTo>
                <a:lnTo>
                  <a:pt x="1431" y="1715"/>
                </a:lnTo>
                <a:lnTo>
                  <a:pt x="1431" y="1717"/>
                </a:lnTo>
                <a:lnTo>
                  <a:pt x="1433" y="1717"/>
                </a:lnTo>
                <a:lnTo>
                  <a:pt x="1433" y="1719"/>
                </a:lnTo>
                <a:lnTo>
                  <a:pt x="1437" y="1721"/>
                </a:lnTo>
                <a:lnTo>
                  <a:pt x="1448" y="1728"/>
                </a:lnTo>
                <a:lnTo>
                  <a:pt x="1448" y="1728"/>
                </a:lnTo>
                <a:lnTo>
                  <a:pt x="1450" y="1730"/>
                </a:lnTo>
                <a:lnTo>
                  <a:pt x="1452" y="1732"/>
                </a:lnTo>
                <a:lnTo>
                  <a:pt x="1454" y="1736"/>
                </a:lnTo>
                <a:lnTo>
                  <a:pt x="1454" y="1738"/>
                </a:lnTo>
                <a:lnTo>
                  <a:pt x="1458" y="1744"/>
                </a:lnTo>
                <a:lnTo>
                  <a:pt x="1458" y="1744"/>
                </a:lnTo>
                <a:lnTo>
                  <a:pt x="1460" y="1747"/>
                </a:lnTo>
                <a:lnTo>
                  <a:pt x="1463" y="1749"/>
                </a:lnTo>
                <a:lnTo>
                  <a:pt x="1465" y="1753"/>
                </a:lnTo>
                <a:lnTo>
                  <a:pt x="1467" y="1755"/>
                </a:lnTo>
                <a:lnTo>
                  <a:pt x="1467" y="1757"/>
                </a:lnTo>
                <a:lnTo>
                  <a:pt x="1469" y="1761"/>
                </a:lnTo>
                <a:lnTo>
                  <a:pt x="1469" y="1763"/>
                </a:lnTo>
                <a:lnTo>
                  <a:pt x="1471" y="1765"/>
                </a:lnTo>
                <a:lnTo>
                  <a:pt x="1473" y="1770"/>
                </a:lnTo>
                <a:lnTo>
                  <a:pt x="1473" y="1772"/>
                </a:lnTo>
                <a:lnTo>
                  <a:pt x="1475" y="1776"/>
                </a:lnTo>
                <a:lnTo>
                  <a:pt x="1477" y="1778"/>
                </a:lnTo>
                <a:lnTo>
                  <a:pt x="1481" y="1786"/>
                </a:lnTo>
                <a:lnTo>
                  <a:pt x="1483" y="1791"/>
                </a:lnTo>
                <a:lnTo>
                  <a:pt x="1483" y="1793"/>
                </a:lnTo>
                <a:lnTo>
                  <a:pt x="1483" y="1795"/>
                </a:lnTo>
                <a:lnTo>
                  <a:pt x="1488" y="1797"/>
                </a:lnTo>
                <a:lnTo>
                  <a:pt x="1490" y="1799"/>
                </a:lnTo>
                <a:lnTo>
                  <a:pt x="1490" y="1803"/>
                </a:lnTo>
                <a:lnTo>
                  <a:pt x="1490" y="1805"/>
                </a:lnTo>
                <a:lnTo>
                  <a:pt x="1492" y="1805"/>
                </a:lnTo>
                <a:lnTo>
                  <a:pt x="1492" y="1807"/>
                </a:lnTo>
                <a:lnTo>
                  <a:pt x="1492" y="1807"/>
                </a:lnTo>
                <a:lnTo>
                  <a:pt x="1494" y="1809"/>
                </a:lnTo>
                <a:lnTo>
                  <a:pt x="1496" y="1812"/>
                </a:lnTo>
                <a:lnTo>
                  <a:pt x="1498" y="1816"/>
                </a:lnTo>
                <a:lnTo>
                  <a:pt x="1498" y="1816"/>
                </a:lnTo>
                <a:lnTo>
                  <a:pt x="1500" y="1818"/>
                </a:lnTo>
                <a:lnTo>
                  <a:pt x="1500" y="1820"/>
                </a:lnTo>
                <a:lnTo>
                  <a:pt x="1504" y="1824"/>
                </a:lnTo>
                <a:lnTo>
                  <a:pt x="1504" y="1826"/>
                </a:lnTo>
                <a:lnTo>
                  <a:pt x="1502" y="1830"/>
                </a:lnTo>
                <a:lnTo>
                  <a:pt x="1502" y="1830"/>
                </a:lnTo>
                <a:lnTo>
                  <a:pt x="1500" y="1830"/>
                </a:lnTo>
                <a:lnTo>
                  <a:pt x="1502" y="1832"/>
                </a:lnTo>
                <a:lnTo>
                  <a:pt x="1502" y="1835"/>
                </a:lnTo>
                <a:lnTo>
                  <a:pt x="1504" y="1837"/>
                </a:lnTo>
                <a:lnTo>
                  <a:pt x="1504" y="1839"/>
                </a:lnTo>
                <a:lnTo>
                  <a:pt x="1507" y="1841"/>
                </a:lnTo>
                <a:lnTo>
                  <a:pt x="1509" y="1843"/>
                </a:lnTo>
                <a:lnTo>
                  <a:pt x="1511" y="1845"/>
                </a:lnTo>
                <a:lnTo>
                  <a:pt x="1513" y="1847"/>
                </a:lnTo>
                <a:lnTo>
                  <a:pt x="1515" y="1849"/>
                </a:lnTo>
                <a:lnTo>
                  <a:pt x="1517" y="1851"/>
                </a:lnTo>
                <a:lnTo>
                  <a:pt x="1519" y="1853"/>
                </a:lnTo>
                <a:lnTo>
                  <a:pt x="1519" y="1853"/>
                </a:lnTo>
                <a:lnTo>
                  <a:pt x="1527" y="1858"/>
                </a:lnTo>
                <a:lnTo>
                  <a:pt x="1530" y="1860"/>
                </a:lnTo>
                <a:lnTo>
                  <a:pt x="1534" y="1862"/>
                </a:lnTo>
                <a:lnTo>
                  <a:pt x="1538" y="1866"/>
                </a:lnTo>
                <a:lnTo>
                  <a:pt x="1540" y="1866"/>
                </a:lnTo>
                <a:lnTo>
                  <a:pt x="1544" y="1868"/>
                </a:lnTo>
                <a:lnTo>
                  <a:pt x="1546" y="1868"/>
                </a:lnTo>
                <a:lnTo>
                  <a:pt x="1551" y="1870"/>
                </a:lnTo>
                <a:lnTo>
                  <a:pt x="1553" y="1872"/>
                </a:lnTo>
                <a:lnTo>
                  <a:pt x="1557" y="1872"/>
                </a:lnTo>
                <a:lnTo>
                  <a:pt x="1559" y="1874"/>
                </a:lnTo>
                <a:lnTo>
                  <a:pt x="1561" y="1877"/>
                </a:lnTo>
                <a:lnTo>
                  <a:pt x="1563" y="1877"/>
                </a:lnTo>
                <a:lnTo>
                  <a:pt x="1565" y="1879"/>
                </a:lnTo>
                <a:lnTo>
                  <a:pt x="1567" y="1881"/>
                </a:lnTo>
                <a:lnTo>
                  <a:pt x="1567" y="1881"/>
                </a:lnTo>
                <a:lnTo>
                  <a:pt x="1571" y="1883"/>
                </a:lnTo>
                <a:lnTo>
                  <a:pt x="1574" y="1883"/>
                </a:lnTo>
                <a:lnTo>
                  <a:pt x="1574" y="1883"/>
                </a:lnTo>
                <a:lnTo>
                  <a:pt x="1574" y="1887"/>
                </a:lnTo>
                <a:lnTo>
                  <a:pt x="1574" y="1887"/>
                </a:lnTo>
                <a:lnTo>
                  <a:pt x="1578" y="1891"/>
                </a:lnTo>
                <a:lnTo>
                  <a:pt x="1580" y="1891"/>
                </a:lnTo>
                <a:lnTo>
                  <a:pt x="1582" y="1893"/>
                </a:lnTo>
                <a:lnTo>
                  <a:pt x="1586" y="1895"/>
                </a:lnTo>
                <a:lnTo>
                  <a:pt x="1588" y="1897"/>
                </a:lnTo>
                <a:lnTo>
                  <a:pt x="1588" y="1897"/>
                </a:lnTo>
                <a:lnTo>
                  <a:pt x="1588" y="1902"/>
                </a:lnTo>
                <a:lnTo>
                  <a:pt x="1588" y="1904"/>
                </a:lnTo>
                <a:lnTo>
                  <a:pt x="1590" y="1912"/>
                </a:lnTo>
                <a:lnTo>
                  <a:pt x="1590" y="1914"/>
                </a:lnTo>
                <a:lnTo>
                  <a:pt x="1590" y="1916"/>
                </a:lnTo>
                <a:lnTo>
                  <a:pt x="1590" y="1918"/>
                </a:lnTo>
                <a:lnTo>
                  <a:pt x="1592" y="1918"/>
                </a:lnTo>
                <a:lnTo>
                  <a:pt x="1592" y="1925"/>
                </a:lnTo>
                <a:lnTo>
                  <a:pt x="1590" y="1931"/>
                </a:lnTo>
                <a:lnTo>
                  <a:pt x="1590" y="1933"/>
                </a:lnTo>
                <a:lnTo>
                  <a:pt x="1592" y="1941"/>
                </a:lnTo>
                <a:lnTo>
                  <a:pt x="1592" y="1941"/>
                </a:lnTo>
                <a:lnTo>
                  <a:pt x="1592" y="1944"/>
                </a:lnTo>
                <a:lnTo>
                  <a:pt x="1592" y="1946"/>
                </a:lnTo>
                <a:lnTo>
                  <a:pt x="1590" y="1950"/>
                </a:lnTo>
                <a:lnTo>
                  <a:pt x="1590" y="1952"/>
                </a:lnTo>
                <a:lnTo>
                  <a:pt x="1590" y="1954"/>
                </a:lnTo>
                <a:lnTo>
                  <a:pt x="1590" y="1960"/>
                </a:lnTo>
                <a:lnTo>
                  <a:pt x="1588" y="1965"/>
                </a:lnTo>
                <a:lnTo>
                  <a:pt x="1588" y="1967"/>
                </a:lnTo>
                <a:lnTo>
                  <a:pt x="1586" y="1967"/>
                </a:lnTo>
                <a:lnTo>
                  <a:pt x="1586" y="1969"/>
                </a:lnTo>
                <a:lnTo>
                  <a:pt x="1586" y="1969"/>
                </a:lnTo>
                <a:lnTo>
                  <a:pt x="1584" y="1971"/>
                </a:lnTo>
                <a:lnTo>
                  <a:pt x="1584" y="1973"/>
                </a:lnTo>
                <a:lnTo>
                  <a:pt x="1586" y="1975"/>
                </a:lnTo>
                <a:lnTo>
                  <a:pt x="1588" y="1975"/>
                </a:lnTo>
                <a:lnTo>
                  <a:pt x="1588" y="1975"/>
                </a:lnTo>
                <a:lnTo>
                  <a:pt x="1588" y="1977"/>
                </a:lnTo>
                <a:lnTo>
                  <a:pt x="1586" y="1979"/>
                </a:lnTo>
                <a:lnTo>
                  <a:pt x="1586" y="1981"/>
                </a:lnTo>
                <a:lnTo>
                  <a:pt x="1586" y="1981"/>
                </a:lnTo>
                <a:lnTo>
                  <a:pt x="1586" y="1983"/>
                </a:lnTo>
                <a:lnTo>
                  <a:pt x="1586" y="1988"/>
                </a:lnTo>
                <a:lnTo>
                  <a:pt x="1586" y="1992"/>
                </a:lnTo>
                <a:lnTo>
                  <a:pt x="1586" y="1994"/>
                </a:lnTo>
                <a:lnTo>
                  <a:pt x="1586" y="2000"/>
                </a:lnTo>
                <a:lnTo>
                  <a:pt x="1586" y="2002"/>
                </a:lnTo>
                <a:lnTo>
                  <a:pt x="1586" y="2002"/>
                </a:lnTo>
                <a:lnTo>
                  <a:pt x="1586" y="2004"/>
                </a:lnTo>
                <a:lnTo>
                  <a:pt x="1584" y="2006"/>
                </a:lnTo>
                <a:lnTo>
                  <a:pt x="1584" y="2009"/>
                </a:lnTo>
                <a:lnTo>
                  <a:pt x="1584" y="2011"/>
                </a:lnTo>
                <a:lnTo>
                  <a:pt x="1584" y="2013"/>
                </a:lnTo>
                <a:lnTo>
                  <a:pt x="1584" y="2017"/>
                </a:lnTo>
                <a:lnTo>
                  <a:pt x="1584" y="2017"/>
                </a:lnTo>
                <a:lnTo>
                  <a:pt x="1584" y="2019"/>
                </a:lnTo>
                <a:lnTo>
                  <a:pt x="1584" y="2021"/>
                </a:lnTo>
                <a:lnTo>
                  <a:pt x="1582" y="2025"/>
                </a:lnTo>
                <a:lnTo>
                  <a:pt x="1582" y="2027"/>
                </a:lnTo>
                <a:lnTo>
                  <a:pt x="1580" y="2032"/>
                </a:lnTo>
                <a:lnTo>
                  <a:pt x="1580" y="2034"/>
                </a:lnTo>
                <a:lnTo>
                  <a:pt x="1580" y="2036"/>
                </a:lnTo>
                <a:lnTo>
                  <a:pt x="1580" y="2038"/>
                </a:lnTo>
                <a:lnTo>
                  <a:pt x="1580" y="2038"/>
                </a:lnTo>
                <a:lnTo>
                  <a:pt x="1578" y="2040"/>
                </a:lnTo>
                <a:lnTo>
                  <a:pt x="1578" y="2040"/>
                </a:lnTo>
                <a:lnTo>
                  <a:pt x="1578" y="2044"/>
                </a:lnTo>
                <a:lnTo>
                  <a:pt x="1576" y="2051"/>
                </a:lnTo>
                <a:lnTo>
                  <a:pt x="1576" y="2053"/>
                </a:lnTo>
                <a:lnTo>
                  <a:pt x="1576" y="2055"/>
                </a:lnTo>
                <a:lnTo>
                  <a:pt x="1574" y="2057"/>
                </a:lnTo>
                <a:lnTo>
                  <a:pt x="1571" y="2057"/>
                </a:lnTo>
                <a:lnTo>
                  <a:pt x="1571" y="2059"/>
                </a:lnTo>
                <a:lnTo>
                  <a:pt x="1571" y="2063"/>
                </a:lnTo>
                <a:lnTo>
                  <a:pt x="1574" y="2065"/>
                </a:lnTo>
                <a:lnTo>
                  <a:pt x="1574" y="2065"/>
                </a:lnTo>
                <a:lnTo>
                  <a:pt x="1574" y="2069"/>
                </a:lnTo>
                <a:lnTo>
                  <a:pt x="1574" y="2074"/>
                </a:lnTo>
                <a:lnTo>
                  <a:pt x="1574" y="2078"/>
                </a:lnTo>
                <a:lnTo>
                  <a:pt x="1569" y="2080"/>
                </a:lnTo>
                <a:lnTo>
                  <a:pt x="1569" y="2084"/>
                </a:lnTo>
                <a:lnTo>
                  <a:pt x="1569" y="2086"/>
                </a:lnTo>
                <a:lnTo>
                  <a:pt x="1569" y="2090"/>
                </a:lnTo>
                <a:lnTo>
                  <a:pt x="1569" y="2092"/>
                </a:lnTo>
                <a:lnTo>
                  <a:pt x="1571" y="2099"/>
                </a:lnTo>
                <a:lnTo>
                  <a:pt x="1571" y="2103"/>
                </a:lnTo>
                <a:lnTo>
                  <a:pt x="1571" y="2109"/>
                </a:lnTo>
                <a:lnTo>
                  <a:pt x="1574" y="2113"/>
                </a:lnTo>
                <a:lnTo>
                  <a:pt x="1571" y="2115"/>
                </a:lnTo>
                <a:lnTo>
                  <a:pt x="1574" y="2118"/>
                </a:lnTo>
                <a:lnTo>
                  <a:pt x="1571" y="2122"/>
                </a:lnTo>
                <a:lnTo>
                  <a:pt x="1569" y="2124"/>
                </a:lnTo>
                <a:lnTo>
                  <a:pt x="1569" y="2124"/>
                </a:lnTo>
                <a:lnTo>
                  <a:pt x="1569" y="2128"/>
                </a:lnTo>
                <a:lnTo>
                  <a:pt x="1569" y="2130"/>
                </a:lnTo>
                <a:lnTo>
                  <a:pt x="1569" y="2130"/>
                </a:lnTo>
                <a:lnTo>
                  <a:pt x="1569" y="2132"/>
                </a:lnTo>
                <a:lnTo>
                  <a:pt x="1567" y="2136"/>
                </a:lnTo>
                <a:lnTo>
                  <a:pt x="1567" y="2136"/>
                </a:lnTo>
                <a:lnTo>
                  <a:pt x="1565" y="2139"/>
                </a:lnTo>
                <a:lnTo>
                  <a:pt x="1565" y="2141"/>
                </a:lnTo>
                <a:lnTo>
                  <a:pt x="1565" y="2143"/>
                </a:lnTo>
                <a:lnTo>
                  <a:pt x="1565" y="2145"/>
                </a:lnTo>
                <a:lnTo>
                  <a:pt x="1563" y="2149"/>
                </a:lnTo>
                <a:lnTo>
                  <a:pt x="1561" y="2153"/>
                </a:lnTo>
                <a:lnTo>
                  <a:pt x="1561" y="2155"/>
                </a:lnTo>
                <a:lnTo>
                  <a:pt x="1559" y="2160"/>
                </a:lnTo>
                <a:lnTo>
                  <a:pt x="1559" y="2160"/>
                </a:lnTo>
                <a:lnTo>
                  <a:pt x="1557" y="2162"/>
                </a:lnTo>
                <a:lnTo>
                  <a:pt x="1557" y="2164"/>
                </a:lnTo>
                <a:lnTo>
                  <a:pt x="1555" y="2164"/>
                </a:lnTo>
                <a:lnTo>
                  <a:pt x="1557" y="2168"/>
                </a:lnTo>
                <a:lnTo>
                  <a:pt x="1555" y="2170"/>
                </a:lnTo>
                <a:lnTo>
                  <a:pt x="1553" y="2170"/>
                </a:lnTo>
                <a:lnTo>
                  <a:pt x="1553" y="2178"/>
                </a:lnTo>
                <a:lnTo>
                  <a:pt x="1551" y="2180"/>
                </a:lnTo>
                <a:lnTo>
                  <a:pt x="1551" y="2183"/>
                </a:lnTo>
                <a:lnTo>
                  <a:pt x="1548" y="2183"/>
                </a:lnTo>
                <a:lnTo>
                  <a:pt x="1548" y="2185"/>
                </a:lnTo>
                <a:lnTo>
                  <a:pt x="1548" y="2185"/>
                </a:lnTo>
                <a:lnTo>
                  <a:pt x="1548" y="2189"/>
                </a:lnTo>
                <a:lnTo>
                  <a:pt x="1546" y="2191"/>
                </a:lnTo>
                <a:lnTo>
                  <a:pt x="1546" y="2191"/>
                </a:lnTo>
                <a:lnTo>
                  <a:pt x="1544" y="2191"/>
                </a:lnTo>
                <a:lnTo>
                  <a:pt x="1542" y="2191"/>
                </a:lnTo>
                <a:lnTo>
                  <a:pt x="1540" y="2191"/>
                </a:lnTo>
                <a:lnTo>
                  <a:pt x="1540" y="2193"/>
                </a:lnTo>
                <a:lnTo>
                  <a:pt x="1542" y="2195"/>
                </a:lnTo>
                <a:lnTo>
                  <a:pt x="1540" y="2197"/>
                </a:lnTo>
                <a:lnTo>
                  <a:pt x="1540" y="2199"/>
                </a:lnTo>
                <a:lnTo>
                  <a:pt x="1542" y="2204"/>
                </a:lnTo>
                <a:lnTo>
                  <a:pt x="1544" y="2206"/>
                </a:lnTo>
                <a:lnTo>
                  <a:pt x="1544" y="2206"/>
                </a:lnTo>
                <a:lnTo>
                  <a:pt x="1542" y="2210"/>
                </a:lnTo>
                <a:lnTo>
                  <a:pt x="1542" y="2212"/>
                </a:lnTo>
                <a:lnTo>
                  <a:pt x="1542" y="2214"/>
                </a:lnTo>
                <a:lnTo>
                  <a:pt x="1546" y="2225"/>
                </a:lnTo>
                <a:lnTo>
                  <a:pt x="1546" y="2229"/>
                </a:lnTo>
                <a:lnTo>
                  <a:pt x="1544" y="2235"/>
                </a:lnTo>
                <a:lnTo>
                  <a:pt x="1542" y="2235"/>
                </a:lnTo>
                <a:lnTo>
                  <a:pt x="1540" y="2237"/>
                </a:lnTo>
                <a:lnTo>
                  <a:pt x="1540" y="2239"/>
                </a:lnTo>
                <a:lnTo>
                  <a:pt x="1540" y="2241"/>
                </a:lnTo>
                <a:lnTo>
                  <a:pt x="1538" y="2245"/>
                </a:lnTo>
                <a:lnTo>
                  <a:pt x="1536" y="2252"/>
                </a:lnTo>
                <a:lnTo>
                  <a:pt x="1536" y="2254"/>
                </a:lnTo>
                <a:lnTo>
                  <a:pt x="1536" y="2256"/>
                </a:lnTo>
                <a:lnTo>
                  <a:pt x="1538" y="2260"/>
                </a:lnTo>
                <a:lnTo>
                  <a:pt x="1538" y="2262"/>
                </a:lnTo>
                <a:lnTo>
                  <a:pt x="1538" y="2264"/>
                </a:lnTo>
                <a:lnTo>
                  <a:pt x="1540" y="2264"/>
                </a:lnTo>
                <a:lnTo>
                  <a:pt x="1542" y="2264"/>
                </a:lnTo>
                <a:lnTo>
                  <a:pt x="1540" y="2264"/>
                </a:lnTo>
                <a:lnTo>
                  <a:pt x="1540" y="2266"/>
                </a:lnTo>
                <a:lnTo>
                  <a:pt x="1540" y="2266"/>
                </a:lnTo>
                <a:lnTo>
                  <a:pt x="1540" y="2266"/>
                </a:lnTo>
                <a:lnTo>
                  <a:pt x="1542" y="2269"/>
                </a:lnTo>
                <a:lnTo>
                  <a:pt x="1542" y="2269"/>
                </a:lnTo>
                <a:lnTo>
                  <a:pt x="1546" y="2269"/>
                </a:lnTo>
                <a:lnTo>
                  <a:pt x="1548" y="2269"/>
                </a:lnTo>
                <a:lnTo>
                  <a:pt x="1551" y="2264"/>
                </a:lnTo>
                <a:lnTo>
                  <a:pt x="1551" y="2264"/>
                </a:lnTo>
                <a:lnTo>
                  <a:pt x="1553" y="2264"/>
                </a:lnTo>
                <a:lnTo>
                  <a:pt x="1553" y="2264"/>
                </a:lnTo>
                <a:lnTo>
                  <a:pt x="1555" y="2266"/>
                </a:lnTo>
                <a:lnTo>
                  <a:pt x="1557" y="2266"/>
                </a:lnTo>
                <a:lnTo>
                  <a:pt x="1557" y="2266"/>
                </a:lnTo>
                <a:lnTo>
                  <a:pt x="1559" y="2266"/>
                </a:lnTo>
                <a:lnTo>
                  <a:pt x="1559" y="2264"/>
                </a:lnTo>
                <a:lnTo>
                  <a:pt x="1561" y="2262"/>
                </a:lnTo>
                <a:lnTo>
                  <a:pt x="1559" y="2266"/>
                </a:lnTo>
                <a:lnTo>
                  <a:pt x="1557" y="2266"/>
                </a:lnTo>
                <a:lnTo>
                  <a:pt x="1555" y="2266"/>
                </a:lnTo>
                <a:lnTo>
                  <a:pt x="1555" y="2269"/>
                </a:lnTo>
                <a:lnTo>
                  <a:pt x="1553" y="2269"/>
                </a:lnTo>
                <a:lnTo>
                  <a:pt x="1553" y="2271"/>
                </a:lnTo>
                <a:lnTo>
                  <a:pt x="1553" y="2271"/>
                </a:lnTo>
                <a:lnTo>
                  <a:pt x="1555" y="2273"/>
                </a:lnTo>
                <a:lnTo>
                  <a:pt x="1555" y="2273"/>
                </a:lnTo>
                <a:lnTo>
                  <a:pt x="1557" y="2271"/>
                </a:lnTo>
                <a:lnTo>
                  <a:pt x="1559" y="2275"/>
                </a:lnTo>
                <a:lnTo>
                  <a:pt x="1559" y="2279"/>
                </a:lnTo>
                <a:lnTo>
                  <a:pt x="1559" y="2279"/>
                </a:lnTo>
                <a:lnTo>
                  <a:pt x="1557" y="2277"/>
                </a:lnTo>
                <a:lnTo>
                  <a:pt x="1555" y="2275"/>
                </a:lnTo>
                <a:lnTo>
                  <a:pt x="1555" y="2275"/>
                </a:lnTo>
                <a:lnTo>
                  <a:pt x="1553" y="2277"/>
                </a:lnTo>
                <a:lnTo>
                  <a:pt x="1553" y="2277"/>
                </a:lnTo>
                <a:lnTo>
                  <a:pt x="1555" y="2279"/>
                </a:lnTo>
                <a:lnTo>
                  <a:pt x="1555" y="2281"/>
                </a:lnTo>
                <a:lnTo>
                  <a:pt x="1555" y="2281"/>
                </a:lnTo>
                <a:lnTo>
                  <a:pt x="1553" y="2281"/>
                </a:lnTo>
                <a:lnTo>
                  <a:pt x="1553" y="2283"/>
                </a:lnTo>
                <a:lnTo>
                  <a:pt x="1553" y="2285"/>
                </a:lnTo>
                <a:lnTo>
                  <a:pt x="1553" y="2287"/>
                </a:lnTo>
                <a:lnTo>
                  <a:pt x="1555" y="2290"/>
                </a:lnTo>
                <a:lnTo>
                  <a:pt x="1553" y="2290"/>
                </a:lnTo>
                <a:lnTo>
                  <a:pt x="1553" y="2290"/>
                </a:lnTo>
                <a:lnTo>
                  <a:pt x="1551" y="2292"/>
                </a:lnTo>
                <a:lnTo>
                  <a:pt x="1551" y="2294"/>
                </a:lnTo>
                <a:lnTo>
                  <a:pt x="1548" y="2296"/>
                </a:lnTo>
                <a:lnTo>
                  <a:pt x="1548" y="2298"/>
                </a:lnTo>
                <a:lnTo>
                  <a:pt x="1551" y="2300"/>
                </a:lnTo>
                <a:lnTo>
                  <a:pt x="1548" y="2304"/>
                </a:lnTo>
                <a:lnTo>
                  <a:pt x="1546" y="2304"/>
                </a:lnTo>
                <a:lnTo>
                  <a:pt x="1546" y="2308"/>
                </a:lnTo>
                <a:lnTo>
                  <a:pt x="1546" y="2310"/>
                </a:lnTo>
                <a:lnTo>
                  <a:pt x="1548" y="2310"/>
                </a:lnTo>
                <a:lnTo>
                  <a:pt x="1551" y="2313"/>
                </a:lnTo>
                <a:lnTo>
                  <a:pt x="1553" y="2315"/>
                </a:lnTo>
                <a:lnTo>
                  <a:pt x="1555" y="2315"/>
                </a:lnTo>
                <a:lnTo>
                  <a:pt x="1555" y="2317"/>
                </a:lnTo>
                <a:lnTo>
                  <a:pt x="1555" y="2319"/>
                </a:lnTo>
                <a:lnTo>
                  <a:pt x="1548" y="2323"/>
                </a:lnTo>
                <a:lnTo>
                  <a:pt x="1546" y="2323"/>
                </a:lnTo>
                <a:lnTo>
                  <a:pt x="1544" y="2323"/>
                </a:lnTo>
                <a:lnTo>
                  <a:pt x="1544" y="2325"/>
                </a:lnTo>
                <a:lnTo>
                  <a:pt x="1544" y="2329"/>
                </a:lnTo>
                <a:lnTo>
                  <a:pt x="1546" y="2329"/>
                </a:lnTo>
                <a:lnTo>
                  <a:pt x="1548" y="2331"/>
                </a:lnTo>
                <a:lnTo>
                  <a:pt x="1551" y="2331"/>
                </a:lnTo>
                <a:lnTo>
                  <a:pt x="1551" y="2331"/>
                </a:lnTo>
                <a:lnTo>
                  <a:pt x="1551" y="2331"/>
                </a:lnTo>
                <a:lnTo>
                  <a:pt x="1551" y="2331"/>
                </a:lnTo>
                <a:lnTo>
                  <a:pt x="1546" y="2331"/>
                </a:lnTo>
                <a:lnTo>
                  <a:pt x="1546" y="2331"/>
                </a:lnTo>
                <a:lnTo>
                  <a:pt x="1544" y="2331"/>
                </a:lnTo>
                <a:lnTo>
                  <a:pt x="1542" y="2334"/>
                </a:lnTo>
                <a:lnTo>
                  <a:pt x="1540" y="2334"/>
                </a:lnTo>
                <a:lnTo>
                  <a:pt x="1538" y="2336"/>
                </a:lnTo>
                <a:lnTo>
                  <a:pt x="1540" y="2338"/>
                </a:lnTo>
                <a:lnTo>
                  <a:pt x="1540" y="2338"/>
                </a:lnTo>
                <a:lnTo>
                  <a:pt x="1542" y="2338"/>
                </a:lnTo>
                <a:lnTo>
                  <a:pt x="1542" y="2340"/>
                </a:lnTo>
                <a:lnTo>
                  <a:pt x="1540" y="2342"/>
                </a:lnTo>
                <a:lnTo>
                  <a:pt x="1540" y="2344"/>
                </a:lnTo>
                <a:lnTo>
                  <a:pt x="1540" y="2346"/>
                </a:lnTo>
                <a:lnTo>
                  <a:pt x="1540" y="2348"/>
                </a:lnTo>
                <a:lnTo>
                  <a:pt x="1540" y="2350"/>
                </a:lnTo>
                <a:lnTo>
                  <a:pt x="1538" y="2350"/>
                </a:lnTo>
                <a:lnTo>
                  <a:pt x="1538" y="2352"/>
                </a:lnTo>
                <a:lnTo>
                  <a:pt x="1536" y="2352"/>
                </a:lnTo>
                <a:lnTo>
                  <a:pt x="1536" y="2352"/>
                </a:lnTo>
                <a:lnTo>
                  <a:pt x="1536" y="2350"/>
                </a:lnTo>
                <a:lnTo>
                  <a:pt x="1538" y="2348"/>
                </a:lnTo>
                <a:lnTo>
                  <a:pt x="1540" y="2344"/>
                </a:lnTo>
                <a:lnTo>
                  <a:pt x="1540" y="2342"/>
                </a:lnTo>
                <a:lnTo>
                  <a:pt x="1540" y="2340"/>
                </a:lnTo>
                <a:lnTo>
                  <a:pt x="1540" y="2340"/>
                </a:lnTo>
                <a:lnTo>
                  <a:pt x="1538" y="2340"/>
                </a:lnTo>
                <a:lnTo>
                  <a:pt x="1538" y="2340"/>
                </a:lnTo>
                <a:lnTo>
                  <a:pt x="1536" y="2344"/>
                </a:lnTo>
                <a:lnTo>
                  <a:pt x="1536" y="2344"/>
                </a:lnTo>
                <a:lnTo>
                  <a:pt x="1534" y="2346"/>
                </a:lnTo>
                <a:lnTo>
                  <a:pt x="1532" y="2346"/>
                </a:lnTo>
                <a:lnTo>
                  <a:pt x="1530" y="2346"/>
                </a:lnTo>
                <a:lnTo>
                  <a:pt x="1530" y="2346"/>
                </a:lnTo>
                <a:lnTo>
                  <a:pt x="1530" y="2346"/>
                </a:lnTo>
                <a:lnTo>
                  <a:pt x="1534" y="2344"/>
                </a:lnTo>
                <a:lnTo>
                  <a:pt x="1536" y="2344"/>
                </a:lnTo>
                <a:lnTo>
                  <a:pt x="1534" y="2342"/>
                </a:lnTo>
                <a:lnTo>
                  <a:pt x="1536" y="2340"/>
                </a:lnTo>
                <a:lnTo>
                  <a:pt x="1536" y="2340"/>
                </a:lnTo>
                <a:lnTo>
                  <a:pt x="1538" y="2334"/>
                </a:lnTo>
                <a:lnTo>
                  <a:pt x="1538" y="2334"/>
                </a:lnTo>
                <a:lnTo>
                  <a:pt x="1538" y="2331"/>
                </a:lnTo>
                <a:lnTo>
                  <a:pt x="1536" y="2331"/>
                </a:lnTo>
                <a:lnTo>
                  <a:pt x="1536" y="2331"/>
                </a:lnTo>
                <a:lnTo>
                  <a:pt x="1536" y="2331"/>
                </a:lnTo>
                <a:lnTo>
                  <a:pt x="1534" y="2334"/>
                </a:lnTo>
                <a:lnTo>
                  <a:pt x="1534" y="2334"/>
                </a:lnTo>
                <a:lnTo>
                  <a:pt x="1534" y="2336"/>
                </a:lnTo>
                <a:lnTo>
                  <a:pt x="1534" y="2336"/>
                </a:lnTo>
                <a:lnTo>
                  <a:pt x="1534" y="2336"/>
                </a:lnTo>
                <a:lnTo>
                  <a:pt x="1534" y="2338"/>
                </a:lnTo>
                <a:lnTo>
                  <a:pt x="1534" y="2338"/>
                </a:lnTo>
                <a:lnTo>
                  <a:pt x="1532" y="2338"/>
                </a:lnTo>
                <a:lnTo>
                  <a:pt x="1530" y="2338"/>
                </a:lnTo>
                <a:lnTo>
                  <a:pt x="1530" y="2340"/>
                </a:lnTo>
                <a:lnTo>
                  <a:pt x="1527" y="2340"/>
                </a:lnTo>
                <a:lnTo>
                  <a:pt x="1525" y="2340"/>
                </a:lnTo>
                <a:lnTo>
                  <a:pt x="1521" y="2340"/>
                </a:lnTo>
                <a:lnTo>
                  <a:pt x="1519" y="2342"/>
                </a:lnTo>
                <a:lnTo>
                  <a:pt x="1521" y="2344"/>
                </a:lnTo>
                <a:lnTo>
                  <a:pt x="1523" y="2344"/>
                </a:lnTo>
                <a:lnTo>
                  <a:pt x="1519" y="2346"/>
                </a:lnTo>
                <a:lnTo>
                  <a:pt x="1517" y="2348"/>
                </a:lnTo>
                <a:lnTo>
                  <a:pt x="1515" y="2350"/>
                </a:lnTo>
                <a:lnTo>
                  <a:pt x="1515" y="2350"/>
                </a:lnTo>
                <a:lnTo>
                  <a:pt x="1511" y="2352"/>
                </a:lnTo>
                <a:lnTo>
                  <a:pt x="1511" y="2354"/>
                </a:lnTo>
                <a:lnTo>
                  <a:pt x="1511" y="2357"/>
                </a:lnTo>
                <a:lnTo>
                  <a:pt x="1513" y="2359"/>
                </a:lnTo>
                <a:lnTo>
                  <a:pt x="1515" y="2359"/>
                </a:lnTo>
                <a:lnTo>
                  <a:pt x="1515" y="2359"/>
                </a:lnTo>
                <a:lnTo>
                  <a:pt x="1515" y="2359"/>
                </a:lnTo>
                <a:lnTo>
                  <a:pt x="1515" y="2359"/>
                </a:lnTo>
                <a:lnTo>
                  <a:pt x="1515" y="2357"/>
                </a:lnTo>
                <a:lnTo>
                  <a:pt x="1513" y="2357"/>
                </a:lnTo>
                <a:lnTo>
                  <a:pt x="1513" y="2354"/>
                </a:lnTo>
                <a:lnTo>
                  <a:pt x="1513" y="2354"/>
                </a:lnTo>
                <a:lnTo>
                  <a:pt x="1515" y="2354"/>
                </a:lnTo>
                <a:lnTo>
                  <a:pt x="1517" y="2354"/>
                </a:lnTo>
                <a:lnTo>
                  <a:pt x="1519" y="2352"/>
                </a:lnTo>
                <a:lnTo>
                  <a:pt x="1521" y="2350"/>
                </a:lnTo>
                <a:lnTo>
                  <a:pt x="1521" y="2352"/>
                </a:lnTo>
                <a:lnTo>
                  <a:pt x="1521" y="2352"/>
                </a:lnTo>
                <a:lnTo>
                  <a:pt x="1521" y="2354"/>
                </a:lnTo>
                <a:lnTo>
                  <a:pt x="1521" y="2354"/>
                </a:lnTo>
                <a:lnTo>
                  <a:pt x="1523" y="2357"/>
                </a:lnTo>
                <a:lnTo>
                  <a:pt x="1525" y="2359"/>
                </a:lnTo>
                <a:lnTo>
                  <a:pt x="1527" y="2359"/>
                </a:lnTo>
                <a:lnTo>
                  <a:pt x="1530" y="2359"/>
                </a:lnTo>
                <a:lnTo>
                  <a:pt x="1530" y="2359"/>
                </a:lnTo>
                <a:lnTo>
                  <a:pt x="1530" y="2357"/>
                </a:lnTo>
                <a:lnTo>
                  <a:pt x="1530" y="2357"/>
                </a:lnTo>
                <a:lnTo>
                  <a:pt x="1530" y="2357"/>
                </a:lnTo>
                <a:lnTo>
                  <a:pt x="1532" y="2357"/>
                </a:lnTo>
                <a:lnTo>
                  <a:pt x="1532" y="2359"/>
                </a:lnTo>
                <a:lnTo>
                  <a:pt x="1534" y="2359"/>
                </a:lnTo>
                <a:lnTo>
                  <a:pt x="1532" y="2361"/>
                </a:lnTo>
                <a:lnTo>
                  <a:pt x="1534" y="2363"/>
                </a:lnTo>
                <a:lnTo>
                  <a:pt x="1532" y="2365"/>
                </a:lnTo>
                <a:lnTo>
                  <a:pt x="1530" y="2367"/>
                </a:lnTo>
                <a:lnTo>
                  <a:pt x="1530" y="2367"/>
                </a:lnTo>
                <a:lnTo>
                  <a:pt x="1532" y="2369"/>
                </a:lnTo>
                <a:lnTo>
                  <a:pt x="1532" y="2371"/>
                </a:lnTo>
                <a:lnTo>
                  <a:pt x="1534" y="2371"/>
                </a:lnTo>
                <a:lnTo>
                  <a:pt x="1534" y="2371"/>
                </a:lnTo>
                <a:lnTo>
                  <a:pt x="1534" y="2371"/>
                </a:lnTo>
                <a:lnTo>
                  <a:pt x="1532" y="2373"/>
                </a:lnTo>
                <a:lnTo>
                  <a:pt x="1532" y="2371"/>
                </a:lnTo>
                <a:lnTo>
                  <a:pt x="1530" y="2371"/>
                </a:lnTo>
                <a:lnTo>
                  <a:pt x="1530" y="2371"/>
                </a:lnTo>
                <a:lnTo>
                  <a:pt x="1527" y="2371"/>
                </a:lnTo>
                <a:lnTo>
                  <a:pt x="1527" y="2371"/>
                </a:lnTo>
                <a:lnTo>
                  <a:pt x="1525" y="2373"/>
                </a:lnTo>
                <a:lnTo>
                  <a:pt x="1527" y="2373"/>
                </a:lnTo>
                <a:lnTo>
                  <a:pt x="1527" y="2373"/>
                </a:lnTo>
                <a:lnTo>
                  <a:pt x="1530" y="2375"/>
                </a:lnTo>
                <a:lnTo>
                  <a:pt x="1530" y="2375"/>
                </a:lnTo>
                <a:lnTo>
                  <a:pt x="1530" y="2375"/>
                </a:lnTo>
                <a:lnTo>
                  <a:pt x="1530" y="2378"/>
                </a:lnTo>
                <a:lnTo>
                  <a:pt x="1532" y="2378"/>
                </a:lnTo>
                <a:lnTo>
                  <a:pt x="1534" y="2378"/>
                </a:lnTo>
                <a:lnTo>
                  <a:pt x="1536" y="2378"/>
                </a:lnTo>
                <a:lnTo>
                  <a:pt x="1538" y="2375"/>
                </a:lnTo>
                <a:lnTo>
                  <a:pt x="1538" y="2373"/>
                </a:lnTo>
                <a:lnTo>
                  <a:pt x="1540" y="2371"/>
                </a:lnTo>
                <a:lnTo>
                  <a:pt x="1540" y="2371"/>
                </a:lnTo>
                <a:lnTo>
                  <a:pt x="1540" y="2375"/>
                </a:lnTo>
                <a:lnTo>
                  <a:pt x="1540" y="2378"/>
                </a:lnTo>
                <a:lnTo>
                  <a:pt x="1542" y="2378"/>
                </a:lnTo>
                <a:lnTo>
                  <a:pt x="1542" y="2380"/>
                </a:lnTo>
                <a:lnTo>
                  <a:pt x="1542" y="2380"/>
                </a:lnTo>
                <a:lnTo>
                  <a:pt x="1544" y="2382"/>
                </a:lnTo>
                <a:lnTo>
                  <a:pt x="1544" y="2382"/>
                </a:lnTo>
                <a:lnTo>
                  <a:pt x="1542" y="2382"/>
                </a:lnTo>
                <a:lnTo>
                  <a:pt x="1538" y="2380"/>
                </a:lnTo>
                <a:lnTo>
                  <a:pt x="1532" y="2380"/>
                </a:lnTo>
                <a:lnTo>
                  <a:pt x="1530" y="2380"/>
                </a:lnTo>
                <a:lnTo>
                  <a:pt x="1527" y="2378"/>
                </a:lnTo>
                <a:lnTo>
                  <a:pt x="1527" y="2382"/>
                </a:lnTo>
                <a:lnTo>
                  <a:pt x="1527" y="2384"/>
                </a:lnTo>
                <a:lnTo>
                  <a:pt x="1527" y="2386"/>
                </a:lnTo>
                <a:lnTo>
                  <a:pt x="1530" y="2386"/>
                </a:lnTo>
                <a:lnTo>
                  <a:pt x="1532" y="2388"/>
                </a:lnTo>
                <a:lnTo>
                  <a:pt x="1532" y="2386"/>
                </a:lnTo>
                <a:lnTo>
                  <a:pt x="1534" y="2386"/>
                </a:lnTo>
                <a:lnTo>
                  <a:pt x="1536" y="2388"/>
                </a:lnTo>
                <a:lnTo>
                  <a:pt x="1536" y="2388"/>
                </a:lnTo>
                <a:lnTo>
                  <a:pt x="1534" y="2388"/>
                </a:lnTo>
                <a:lnTo>
                  <a:pt x="1534" y="2388"/>
                </a:lnTo>
                <a:lnTo>
                  <a:pt x="1532" y="2388"/>
                </a:lnTo>
                <a:lnTo>
                  <a:pt x="1532" y="2390"/>
                </a:lnTo>
                <a:lnTo>
                  <a:pt x="1530" y="2392"/>
                </a:lnTo>
                <a:lnTo>
                  <a:pt x="1530" y="2399"/>
                </a:lnTo>
                <a:lnTo>
                  <a:pt x="1530" y="2403"/>
                </a:lnTo>
                <a:lnTo>
                  <a:pt x="1530" y="2405"/>
                </a:lnTo>
                <a:lnTo>
                  <a:pt x="1530" y="2405"/>
                </a:lnTo>
                <a:lnTo>
                  <a:pt x="1532" y="2405"/>
                </a:lnTo>
                <a:lnTo>
                  <a:pt x="1532" y="2407"/>
                </a:lnTo>
                <a:lnTo>
                  <a:pt x="1534" y="2405"/>
                </a:lnTo>
                <a:lnTo>
                  <a:pt x="1534" y="2403"/>
                </a:lnTo>
                <a:lnTo>
                  <a:pt x="1534" y="2401"/>
                </a:lnTo>
                <a:lnTo>
                  <a:pt x="1534" y="2401"/>
                </a:lnTo>
                <a:lnTo>
                  <a:pt x="1534" y="2399"/>
                </a:lnTo>
                <a:lnTo>
                  <a:pt x="1536" y="2396"/>
                </a:lnTo>
                <a:lnTo>
                  <a:pt x="1536" y="2396"/>
                </a:lnTo>
                <a:lnTo>
                  <a:pt x="1536" y="2399"/>
                </a:lnTo>
                <a:lnTo>
                  <a:pt x="1536" y="2399"/>
                </a:lnTo>
                <a:lnTo>
                  <a:pt x="1536" y="2399"/>
                </a:lnTo>
                <a:lnTo>
                  <a:pt x="1536" y="2401"/>
                </a:lnTo>
                <a:lnTo>
                  <a:pt x="1536" y="2401"/>
                </a:lnTo>
                <a:lnTo>
                  <a:pt x="1536" y="2403"/>
                </a:lnTo>
                <a:lnTo>
                  <a:pt x="1534" y="2403"/>
                </a:lnTo>
                <a:lnTo>
                  <a:pt x="1534" y="2405"/>
                </a:lnTo>
                <a:lnTo>
                  <a:pt x="1536" y="2407"/>
                </a:lnTo>
                <a:lnTo>
                  <a:pt x="1538" y="2407"/>
                </a:lnTo>
                <a:lnTo>
                  <a:pt x="1538" y="2409"/>
                </a:lnTo>
                <a:lnTo>
                  <a:pt x="1538" y="2409"/>
                </a:lnTo>
                <a:lnTo>
                  <a:pt x="1536" y="2407"/>
                </a:lnTo>
                <a:lnTo>
                  <a:pt x="1534" y="2407"/>
                </a:lnTo>
                <a:lnTo>
                  <a:pt x="1532" y="2407"/>
                </a:lnTo>
                <a:lnTo>
                  <a:pt x="1532" y="2409"/>
                </a:lnTo>
                <a:lnTo>
                  <a:pt x="1532" y="2411"/>
                </a:lnTo>
                <a:lnTo>
                  <a:pt x="1532" y="2411"/>
                </a:lnTo>
                <a:lnTo>
                  <a:pt x="1534" y="2413"/>
                </a:lnTo>
                <a:lnTo>
                  <a:pt x="1534" y="2415"/>
                </a:lnTo>
                <a:lnTo>
                  <a:pt x="1536" y="2413"/>
                </a:lnTo>
                <a:lnTo>
                  <a:pt x="1536" y="2415"/>
                </a:lnTo>
                <a:lnTo>
                  <a:pt x="1536" y="2415"/>
                </a:lnTo>
                <a:lnTo>
                  <a:pt x="1532" y="2415"/>
                </a:lnTo>
                <a:lnTo>
                  <a:pt x="1530" y="2417"/>
                </a:lnTo>
                <a:lnTo>
                  <a:pt x="1527" y="2419"/>
                </a:lnTo>
                <a:lnTo>
                  <a:pt x="1527" y="2419"/>
                </a:lnTo>
                <a:lnTo>
                  <a:pt x="1530" y="2422"/>
                </a:lnTo>
                <a:lnTo>
                  <a:pt x="1530" y="2422"/>
                </a:lnTo>
                <a:lnTo>
                  <a:pt x="1532" y="2424"/>
                </a:lnTo>
                <a:lnTo>
                  <a:pt x="1536" y="2424"/>
                </a:lnTo>
                <a:lnTo>
                  <a:pt x="1536" y="2426"/>
                </a:lnTo>
                <a:lnTo>
                  <a:pt x="1534" y="2424"/>
                </a:lnTo>
                <a:lnTo>
                  <a:pt x="1534" y="2428"/>
                </a:lnTo>
                <a:lnTo>
                  <a:pt x="1534" y="2428"/>
                </a:lnTo>
                <a:lnTo>
                  <a:pt x="1534" y="2430"/>
                </a:lnTo>
                <a:lnTo>
                  <a:pt x="1536" y="2430"/>
                </a:lnTo>
                <a:lnTo>
                  <a:pt x="1538" y="2430"/>
                </a:lnTo>
                <a:lnTo>
                  <a:pt x="1540" y="2426"/>
                </a:lnTo>
                <a:lnTo>
                  <a:pt x="1540" y="2424"/>
                </a:lnTo>
                <a:lnTo>
                  <a:pt x="1540" y="2424"/>
                </a:lnTo>
                <a:lnTo>
                  <a:pt x="1540" y="2426"/>
                </a:lnTo>
                <a:lnTo>
                  <a:pt x="1542" y="2428"/>
                </a:lnTo>
                <a:lnTo>
                  <a:pt x="1542" y="2428"/>
                </a:lnTo>
                <a:lnTo>
                  <a:pt x="1540" y="2428"/>
                </a:lnTo>
                <a:lnTo>
                  <a:pt x="1540" y="2428"/>
                </a:lnTo>
                <a:lnTo>
                  <a:pt x="1538" y="2432"/>
                </a:lnTo>
                <a:lnTo>
                  <a:pt x="1538" y="2434"/>
                </a:lnTo>
                <a:lnTo>
                  <a:pt x="1538" y="2434"/>
                </a:lnTo>
                <a:lnTo>
                  <a:pt x="1534" y="2430"/>
                </a:lnTo>
                <a:lnTo>
                  <a:pt x="1534" y="2430"/>
                </a:lnTo>
                <a:lnTo>
                  <a:pt x="1534" y="2430"/>
                </a:lnTo>
                <a:lnTo>
                  <a:pt x="1532" y="2426"/>
                </a:lnTo>
                <a:lnTo>
                  <a:pt x="1530" y="2424"/>
                </a:lnTo>
                <a:lnTo>
                  <a:pt x="1527" y="2422"/>
                </a:lnTo>
                <a:lnTo>
                  <a:pt x="1525" y="2422"/>
                </a:lnTo>
                <a:lnTo>
                  <a:pt x="1525" y="2424"/>
                </a:lnTo>
                <a:lnTo>
                  <a:pt x="1525" y="2424"/>
                </a:lnTo>
                <a:lnTo>
                  <a:pt x="1525" y="2426"/>
                </a:lnTo>
                <a:lnTo>
                  <a:pt x="1525" y="2428"/>
                </a:lnTo>
                <a:lnTo>
                  <a:pt x="1525" y="2428"/>
                </a:lnTo>
                <a:lnTo>
                  <a:pt x="1523" y="2428"/>
                </a:lnTo>
                <a:lnTo>
                  <a:pt x="1519" y="2428"/>
                </a:lnTo>
                <a:lnTo>
                  <a:pt x="1521" y="2430"/>
                </a:lnTo>
                <a:lnTo>
                  <a:pt x="1521" y="2432"/>
                </a:lnTo>
                <a:lnTo>
                  <a:pt x="1523" y="2436"/>
                </a:lnTo>
                <a:lnTo>
                  <a:pt x="1525" y="2436"/>
                </a:lnTo>
                <a:lnTo>
                  <a:pt x="1527" y="2436"/>
                </a:lnTo>
                <a:lnTo>
                  <a:pt x="1527" y="2436"/>
                </a:lnTo>
                <a:lnTo>
                  <a:pt x="1530" y="2438"/>
                </a:lnTo>
                <a:lnTo>
                  <a:pt x="1532" y="2438"/>
                </a:lnTo>
                <a:lnTo>
                  <a:pt x="1532" y="2438"/>
                </a:lnTo>
                <a:lnTo>
                  <a:pt x="1534" y="2438"/>
                </a:lnTo>
                <a:lnTo>
                  <a:pt x="1536" y="2438"/>
                </a:lnTo>
                <a:lnTo>
                  <a:pt x="1538" y="2440"/>
                </a:lnTo>
                <a:lnTo>
                  <a:pt x="1536" y="2447"/>
                </a:lnTo>
                <a:lnTo>
                  <a:pt x="1534" y="2445"/>
                </a:lnTo>
                <a:lnTo>
                  <a:pt x="1534" y="2447"/>
                </a:lnTo>
                <a:lnTo>
                  <a:pt x="1534" y="2449"/>
                </a:lnTo>
                <a:lnTo>
                  <a:pt x="1536" y="2449"/>
                </a:lnTo>
                <a:lnTo>
                  <a:pt x="1538" y="2449"/>
                </a:lnTo>
                <a:lnTo>
                  <a:pt x="1538" y="2449"/>
                </a:lnTo>
                <a:lnTo>
                  <a:pt x="1538" y="2449"/>
                </a:lnTo>
                <a:lnTo>
                  <a:pt x="1540" y="2449"/>
                </a:lnTo>
                <a:lnTo>
                  <a:pt x="1540" y="2451"/>
                </a:lnTo>
                <a:lnTo>
                  <a:pt x="1542" y="2453"/>
                </a:lnTo>
                <a:lnTo>
                  <a:pt x="1542" y="2455"/>
                </a:lnTo>
                <a:lnTo>
                  <a:pt x="1544" y="2455"/>
                </a:lnTo>
                <a:lnTo>
                  <a:pt x="1548" y="2453"/>
                </a:lnTo>
                <a:lnTo>
                  <a:pt x="1551" y="2451"/>
                </a:lnTo>
                <a:lnTo>
                  <a:pt x="1557" y="2449"/>
                </a:lnTo>
                <a:lnTo>
                  <a:pt x="1557" y="2449"/>
                </a:lnTo>
                <a:lnTo>
                  <a:pt x="1555" y="2447"/>
                </a:lnTo>
                <a:lnTo>
                  <a:pt x="1555" y="2447"/>
                </a:lnTo>
                <a:lnTo>
                  <a:pt x="1553" y="2447"/>
                </a:lnTo>
                <a:lnTo>
                  <a:pt x="1548" y="2445"/>
                </a:lnTo>
                <a:lnTo>
                  <a:pt x="1548" y="2445"/>
                </a:lnTo>
                <a:lnTo>
                  <a:pt x="1546" y="2443"/>
                </a:lnTo>
                <a:lnTo>
                  <a:pt x="1548" y="2443"/>
                </a:lnTo>
                <a:lnTo>
                  <a:pt x="1548" y="2443"/>
                </a:lnTo>
                <a:lnTo>
                  <a:pt x="1553" y="2445"/>
                </a:lnTo>
                <a:lnTo>
                  <a:pt x="1557" y="2447"/>
                </a:lnTo>
                <a:lnTo>
                  <a:pt x="1557" y="2449"/>
                </a:lnTo>
                <a:lnTo>
                  <a:pt x="1557" y="2451"/>
                </a:lnTo>
                <a:lnTo>
                  <a:pt x="1557" y="2451"/>
                </a:lnTo>
                <a:lnTo>
                  <a:pt x="1555" y="2453"/>
                </a:lnTo>
                <a:lnTo>
                  <a:pt x="1555" y="2453"/>
                </a:lnTo>
                <a:lnTo>
                  <a:pt x="1555" y="2453"/>
                </a:lnTo>
                <a:lnTo>
                  <a:pt x="1557" y="2457"/>
                </a:lnTo>
                <a:lnTo>
                  <a:pt x="1557" y="2457"/>
                </a:lnTo>
                <a:lnTo>
                  <a:pt x="1557" y="2457"/>
                </a:lnTo>
                <a:lnTo>
                  <a:pt x="1557" y="2459"/>
                </a:lnTo>
                <a:lnTo>
                  <a:pt x="1557" y="2459"/>
                </a:lnTo>
                <a:lnTo>
                  <a:pt x="1555" y="2461"/>
                </a:lnTo>
                <a:lnTo>
                  <a:pt x="1555" y="2461"/>
                </a:lnTo>
                <a:lnTo>
                  <a:pt x="1555" y="2459"/>
                </a:lnTo>
                <a:lnTo>
                  <a:pt x="1555" y="2459"/>
                </a:lnTo>
                <a:lnTo>
                  <a:pt x="1557" y="2457"/>
                </a:lnTo>
                <a:lnTo>
                  <a:pt x="1557" y="2457"/>
                </a:lnTo>
                <a:lnTo>
                  <a:pt x="1557" y="2455"/>
                </a:lnTo>
                <a:lnTo>
                  <a:pt x="1555" y="2455"/>
                </a:lnTo>
                <a:lnTo>
                  <a:pt x="1555" y="2455"/>
                </a:lnTo>
                <a:lnTo>
                  <a:pt x="1555" y="2453"/>
                </a:lnTo>
                <a:lnTo>
                  <a:pt x="1555" y="2453"/>
                </a:lnTo>
                <a:lnTo>
                  <a:pt x="1553" y="2453"/>
                </a:lnTo>
                <a:lnTo>
                  <a:pt x="1553" y="2453"/>
                </a:lnTo>
                <a:lnTo>
                  <a:pt x="1551" y="2455"/>
                </a:lnTo>
                <a:lnTo>
                  <a:pt x="1548" y="2455"/>
                </a:lnTo>
                <a:lnTo>
                  <a:pt x="1546" y="2457"/>
                </a:lnTo>
                <a:lnTo>
                  <a:pt x="1546" y="2457"/>
                </a:lnTo>
                <a:lnTo>
                  <a:pt x="1544" y="2455"/>
                </a:lnTo>
                <a:lnTo>
                  <a:pt x="1542" y="2457"/>
                </a:lnTo>
                <a:lnTo>
                  <a:pt x="1540" y="2455"/>
                </a:lnTo>
                <a:lnTo>
                  <a:pt x="1540" y="2455"/>
                </a:lnTo>
                <a:lnTo>
                  <a:pt x="1540" y="2455"/>
                </a:lnTo>
                <a:lnTo>
                  <a:pt x="1540" y="2457"/>
                </a:lnTo>
                <a:lnTo>
                  <a:pt x="1540" y="2457"/>
                </a:lnTo>
                <a:lnTo>
                  <a:pt x="1538" y="2457"/>
                </a:lnTo>
                <a:lnTo>
                  <a:pt x="1536" y="2457"/>
                </a:lnTo>
                <a:lnTo>
                  <a:pt x="1534" y="2457"/>
                </a:lnTo>
                <a:lnTo>
                  <a:pt x="1534" y="2455"/>
                </a:lnTo>
                <a:lnTo>
                  <a:pt x="1532" y="2455"/>
                </a:lnTo>
                <a:lnTo>
                  <a:pt x="1532" y="2455"/>
                </a:lnTo>
                <a:lnTo>
                  <a:pt x="1532" y="2457"/>
                </a:lnTo>
                <a:lnTo>
                  <a:pt x="1532" y="2457"/>
                </a:lnTo>
                <a:lnTo>
                  <a:pt x="1534" y="2459"/>
                </a:lnTo>
                <a:lnTo>
                  <a:pt x="1534" y="2461"/>
                </a:lnTo>
                <a:lnTo>
                  <a:pt x="1534" y="2461"/>
                </a:lnTo>
                <a:lnTo>
                  <a:pt x="1536" y="2461"/>
                </a:lnTo>
                <a:lnTo>
                  <a:pt x="1536" y="2464"/>
                </a:lnTo>
                <a:lnTo>
                  <a:pt x="1536" y="2464"/>
                </a:lnTo>
                <a:lnTo>
                  <a:pt x="1536" y="2466"/>
                </a:lnTo>
                <a:lnTo>
                  <a:pt x="1536" y="2466"/>
                </a:lnTo>
                <a:lnTo>
                  <a:pt x="1540" y="2466"/>
                </a:lnTo>
                <a:lnTo>
                  <a:pt x="1542" y="2466"/>
                </a:lnTo>
                <a:lnTo>
                  <a:pt x="1544" y="2466"/>
                </a:lnTo>
                <a:lnTo>
                  <a:pt x="1546" y="2466"/>
                </a:lnTo>
                <a:lnTo>
                  <a:pt x="1548" y="2464"/>
                </a:lnTo>
                <a:lnTo>
                  <a:pt x="1548" y="2464"/>
                </a:lnTo>
                <a:lnTo>
                  <a:pt x="1548" y="2464"/>
                </a:lnTo>
                <a:lnTo>
                  <a:pt x="1548" y="2464"/>
                </a:lnTo>
                <a:lnTo>
                  <a:pt x="1548" y="2466"/>
                </a:lnTo>
                <a:lnTo>
                  <a:pt x="1546" y="2468"/>
                </a:lnTo>
                <a:lnTo>
                  <a:pt x="1544" y="2468"/>
                </a:lnTo>
                <a:lnTo>
                  <a:pt x="1540" y="2470"/>
                </a:lnTo>
                <a:lnTo>
                  <a:pt x="1542" y="2470"/>
                </a:lnTo>
                <a:lnTo>
                  <a:pt x="1544" y="2472"/>
                </a:lnTo>
                <a:lnTo>
                  <a:pt x="1544" y="2474"/>
                </a:lnTo>
                <a:lnTo>
                  <a:pt x="1548" y="2474"/>
                </a:lnTo>
                <a:lnTo>
                  <a:pt x="1548" y="2474"/>
                </a:lnTo>
                <a:lnTo>
                  <a:pt x="1551" y="2474"/>
                </a:lnTo>
                <a:lnTo>
                  <a:pt x="1551" y="2472"/>
                </a:lnTo>
                <a:lnTo>
                  <a:pt x="1551" y="2470"/>
                </a:lnTo>
                <a:lnTo>
                  <a:pt x="1551" y="2468"/>
                </a:lnTo>
                <a:lnTo>
                  <a:pt x="1553" y="2468"/>
                </a:lnTo>
                <a:lnTo>
                  <a:pt x="1553" y="2466"/>
                </a:lnTo>
                <a:lnTo>
                  <a:pt x="1553" y="2464"/>
                </a:lnTo>
                <a:lnTo>
                  <a:pt x="1555" y="2464"/>
                </a:lnTo>
                <a:lnTo>
                  <a:pt x="1555" y="2464"/>
                </a:lnTo>
                <a:lnTo>
                  <a:pt x="1557" y="2464"/>
                </a:lnTo>
                <a:lnTo>
                  <a:pt x="1557" y="2466"/>
                </a:lnTo>
                <a:lnTo>
                  <a:pt x="1559" y="2466"/>
                </a:lnTo>
                <a:lnTo>
                  <a:pt x="1561" y="2464"/>
                </a:lnTo>
                <a:lnTo>
                  <a:pt x="1561" y="2464"/>
                </a:lnTo>
                <a:lnTo>
                  <a:pt x="1567" y="2464"/>
                </a:lnTo>
                <a:lnTo>
                  <a:pt x="1569" y="2464"/>
                </a:lnTo>
                <a:lnTo>
                  <a:pt x="1571" y="2466"/>
                </a:lnTo>
                <a:lnTo>
                  <a:pt x="1571" y="2466"/>
                </a:lnTo>
                <a:lnTo>
                  <a:pt x="1571" y="2466"/>
                </a:lnTo>
                <a:lnTo>
                  <a:pt x="1567" y="2466"/>
                </a:lnTo>
                <a:lnTo>
                  <a:pt x="1565" y="2466"/>
                </a:lnTo>
                <a:lnTo>
                  <a:pt x="1563" y="2466"/>
                </a:lnTo>
                <a:lnTo>
                  <a:pt x="1559" y="2470"/>
                </a:lnTo>
                <a:lnTo>
                  <a:pt x="1555" y="2470"/>
                </a:lnTo>
                <a:lnTo>
                  <a:pt x="1555" y="2468"/>
                </a:lnTo>
                <a:lnTo>
                  <a:pt x="1555" y="2468"/>
                </a:lnTo>
                <a:lnTo>
                  <a:pt x="1555" y="2468"/>
                </a:lnTo>
                <a:lnTo>
                  <a:pt x="1553" y="2470"/>
                </a:lnTo>
                <a:lnTo>
                  <a:pt x="1553" y="2470"/>
                </a:lnTo>
                <a:lnTo>
                  <a:pt x="1551" y="2472"/>
                </a:lnTo>
                <a:lnTo>
                  <a:pt x="1551" y="2476"/>
                </a:lnTo>
                <a:lnTo>
                  <a:pt x="1551" y="2476"/>
                </a:lnTo>
                <a:lnTo>
                  <a:pt x="1548" y="2478"/>
                </a:lnTo>
                <a:lnTo>
                  <a:pt x="1551" y="2478"/>
                </a:lnTo>
                <a:lnTo>
                  <a:pt x="1555" y="2480"/>
                </a:lnTo>
                <a:lnTo>
                  <a:pt x="1557" y="2482"/>
                </a:lnTo>
                <a:lnTo>
                  <a:pt x="1557" y="2480"/>
                </a:lnTo>
                <a:lnTo>
                  <a:pt x="1557" y="2478"/>
                </a:lnTo>
                <a:lnTo>
                  <a:pt x="1559" y="2478"/>
                </a:lnTo>
                <a:lnTo>
                  <a:pt x="1561" y="2476"/>
                </a:lnTo>
                <a:lnTo>
                  <a:pt x="1563" y="2474"/>
                </a:lnTo>
                <a:lnTo>
                  <a:pt x="1565" y="2472"/>
                </a:lnTo>
                <a:lnTo>
                  <a:pt x="1574" y="2468"/>
                </a:lnTo>
                <a:lnTo>
                  <a:pt x="1576" y="2470"/>
                </a:lnTo>
                <a:lnTo>
                  <a:pt x="1578" y="2470"/>
                </a:lnTo>
                <a:lnTo>
                  <a:pt x="1578" y="2470"/>
                </a:lnTo>
                <a:lnTo>
                  <a:pt x="1576" y="2472"/>
                </a:lnTo>
                <a:lnTo>
                  <a:pt x="1576" y="2474"/>
                </a:lnTo>
                <a:lnTo>
                  <a:pt x="1574" y="2474"/>
                </a:lnTo>
                <a:lnTo>
                  <a:pt x="1569" y="2478"/>
                </a:lnTo>
                <a:lnTo>
                  <a:pt x="1567" y="2482"/>
                </a:lnTo>
                <a:lnTo>
                  <a:pt x="1565" y="2482"/>
                </a:lnTo>
                <a:lnTo>
                  <a:pt x="1565" y="2482"/>
                </a:lnTo>
                <a:lnTo>
                  <a:pt x="1567" y="2482"/>
                </a:lnTo>
                <a:lnTo>
                  <a:pt x="1567" y="2480"/>
                </a:lnTo>
                <a:lnTo>
                  <a:pt x="1567" y="2478"/>
                </a:lnTo>
                <a:lnTo>
                  <a:pt x="1565" y="2478"/>
                </a:lnTo>
                <a:lnTo>
                  <a:pt x="1563" y="2478"/>
                </a:lnTo>
                <a:lnTo>
                  <a:pt x="1561" y="2478"/>
                </a:lnTo>
                <a:lnTo>
                  <a:pt x="1561" y="2478"/>
                </a:lnTo>
                <a:lnTo>
                  <a:pt x="1559" y="2480"/>
                </a:lnTo>
                <a:lnTo>
                  <a:pt x="1559" y="2480"/>
                </a:lnTo>
                <a:lnTo>
                  <a:pt x="1559" y="2482"/>
                </a:lnTo>
                <a:lnTo>
                  <a:pt x="1563" y="2484"/>
                </a:lnTo>
                <a:lnTo>
                  <a:pt x="1563" y="2487"/>
                </a:lnTo>
                <a:lnTo>
                  <a:pt x="1567" y="2487"/>
                </a:lnTo>
                <a:lnTo>
                  <a:pt x="1569" y="2489"/>
                </a:lnTo>
                <a:lnTo>
                  <a:pt x="1574" y="2489"/>
                </a:lnTo>
                <a:lnTo>
                  <a:pt x="1576" y="2491"/>
                </a:lnTo>
                <a:lnTo>
                  <a:pt x="1578" y="2489"/>
                </a:lnTo>
                <a:lnTo>
                  <a:pt x="1580" y="2489"/>
                </a:lnTo>
                <a:lnTo>
                  <a:pt x="1580" y="2484"/>
                </a:lnTo>
                <a:lnTo>
                  <a:pt x="1580" y="2482"/>
                </a:lnTo>
                <a:lnTo>
                  <a:pt x="1580" y="2480"/>
                </a:lnTo>
                <a:lnTo>
                  <a:pt x="1580" y="2476"/>
                </a:lnTo>
                <a:lnTo>
                  <a:pt x="1582" y="2472"/>
                </a:lnTo>
                <a:lnTo>
                  <a:pt x="1582" y="2470"/>
                </a:lnTo>
                <a:lnTo>
                  <a:pt x="1582" y="2468"/>
                </a:lnTo>
                <a:lnTo>
                  <a:pt x="1584" y="2468"/>
                </a:lnTo>
                <a:lnTo>
                  <a:pt x="1586" y="2466"/>
                </a:lnTo>
                <a:lnTo>
                  <a:pt x="1588" y="2466"/>
                </a:lnTo>
                <a:lnTo>
                  <a:pt x="1595" y="2464"/>
                </a:lnTo>
                <a:lnTo>
                  <a:pt x="1597" y="2464"/>
                </a:lnTo>
                <a:lnTo>
                  <a:pt x="1599" y="2461"/>
                </a:lnTo>
                <a:lnTo>
                  <a:pt x="1601" y="2461"/>
                </a:lnTo>
                <a:lnTo>
                  <a:pt x="1601" y="2459"/>
                </a:lnTo>
                <a:lnTo>
                  <a:pt x="1605" y="2457"/>
                </a:lnTo>
                <a:lnTo>
                  <a:pt x="1607" y="2457"/>
                </a:lnTo>
                <a:lnTo>
                  <a:pt x="1607" y="2459"/>
                </a:lnTo>
                <a:lnTo>
                  <a:pt x="1615" y="2459"/>
                </a:lnTo>
                <a:lnTo>
                  <a:pt x="1618" y="2459"/>
                </a:lnTo>
                <a:lnTo>
                  <a:pt x="1615" y="2457"/>
                </a:lnTo>
                <a:lnTo>
                  <a:pt x="1613" y="2453"/>
                </a:lnTo>
                <a:lnTo>
                  <a:pt x="1609" y="2449"/>
                </a:lnTo>
                <a:lnTo>
                  <a:pt x="1609" y="2447"/>
                </a:lnTo>
                <a:lnTo>
                  <a:pt x="1607" y="2447"/>
                </a:lnTo>
                <a:lnTo>
                  <a:pt x="1605" y="2447"/>
                </a:lnTo>
                <a:lnTo>
                  <a:pt x="1603" y="2447"/>
                </a:lnTo>
                <a:lnTo>
                  <a:pt x="1603" y="2447"/>
                </a:lnTo>
                <a:lnTo>
                  <a:pt x="1601" y="2445"/>
                </a:lnTo>
                <a:lnTo>
                  <a:pt x="1603" y="2445"/>
                </a:lnTo>
                <a:lnTo>
                  <a:pt x="1605" y="2445"/>
                </a:lnTo>
                <a:lnTo>
                  <a:pt x="1607" y="2445"/>
                </a:lnTo>
                <a:lnTo>
                  <a:pt x="1607" y="2443"/>
                </a:lnTo>
                <a:lnTo>
                  <a:pt x="1607" y="2443"/>
                </a:lnTo>
                <a:lnTo>
                  <a:pt x="1607" y="2440"/>
                </a:lnTo>
                <a:lnTo>
                  <a:pt x="1605" y="2436"/>
                </a:lnTo>
                <a:lnTo>
                  <a:pt x="1605" y="2434"/>
                </a:lnTo>
                <a:lnTo>
                  <a:pt x="1605" y="2434"/>
                </a:lnTo>
                <a:lnTo>
                  <a:pt x="1603" y="2434"/>
                </a:lnTo>
                <a:lnTo>
                  <a:pt x="1603" y="2434"/>
                </a:lnTo>
                <a:lnTo>
                  <a:pt x="1605" y="2434"/>
                </a:lnTo>
                <a:lnTo>
                  <a:pt x="1605" y="2432"/>
                </a:lnTo>
                <a:lnTo>
                  <a:pt x="1605" y="2430"/>
                </a:lnTo>
                <a:lnTo>
                  <a:pt x="1607" y="2426"/>
                </a:lnTo>
                <a:lnTo>
                  <a:pt x="1607" y="2426"/>
                </a:lnTo>
                <a:lnTo>
                  <a:pt x="1609" y="2422"/>
                </a:lnTo>
                <a:lnTo>
                  <a:pt x="1611" y="2422"/>
                </a:lnTo>
                <a:lnTo>
                  <a:pt x="1613" y="2419"/>
                </a:lnTo>
                <a:lnTo>
                  <a:pt x="1615" y="2419"/>
                </a:lnTo>
                <a:lnTo>
                  <a:pt x="1615" y="2417"/>
                </a:lnTo>
                <a:lnTo>
                  <a:pt x="1615" y="2417"/>
                </a:lnTo>
                <a:lnTo>
                  <a:pt x="1615" y="2415"/>
                </a:lnTo>
                <a:lnTo>
                  <a:pt x="1613" y="2415"/>
                </a:lnTo>
                <a:lnTo>
                  <a:pt x="1611" y="2415"/>
                </a:lnTo>
                <a:lnTo>
                  <a:pt x="1609" y="2415"/>
                </a:lnTo>
                <a:lnTo>
                  <a:pt x="1609" y="2415"/>
                </a:lnTo>
                <a:lnTo>
                  <a:pt x="1613" y="2413"/>
                </a:lnTo>
                <a:lnTo>
                  <a:pt x="1613" y="2413"/>
                </a:lnTo>
                <a:lnTo>
                  <a:pt x="1613" y="2411"/>
                </a:lnTo>
                <a:lnTo>
                  <a:pt x="1613" y="2411"/>
                </a:lnTo>
                <a:lnTo>
                  <a:pt x="1613" y="2413"/>
                </a:lnTo>
                <a:lnTo>
                  <a:pt x="1615" y="2415"/>
                </a:lnTo>
                <a:lnTo>
                  <a:pt x="1618" y="2415"/>
                </a:lnTo>
                <a:lnTo>
                  <a:pt x="1620" y="2417"/>
                </a:lnTo>
                <a:lnTo>
                  <a:pt x="1620" y="2417"/>
                </a:lnTo>
                <a:lnTo>
                  <a:pt x="1624" y="2415"/>
                </a:lnTo>
                <a:lnTo>
                  <a:pt x="1626" y="2413"/>
                </a:lnTo>
                <a:lnTo>
                  <a:pt x="1626" y="2413"/>
                </a:lnTo>
                <a:lnTo>
                  <a:pt x="1628" y="2403"/>
                </a:lnTo>
                <a:lnTo>
                  <a:pt x="1628" y="2403"/>
                </a:lnTo>
                <a:lnTo>
                  <a:pt x="1628" y="2401"/>
                </a:lnTo>
                <a:lnTo>
                  <a:pt x="1630" y="2396"/>
                </a:lnTo>
                <a:lnTo>
                  <a:pt x="1632" y="2394"/>
                </a:lnTo>
                <a:lnTo>
                  <a:pt x="1634" y="2390"/>
                </a:lnTo>
                <a:lnTo>
                  <a:pt x="1636" y="2390"/>
                </a:lnTo>
                <a:lnTo>
                  <a:pt x="1641" y="2388"/>
                </a:lnTo>
                <a:lnTo>
                  <a:pt x="1643" y="2386"/>
                </a:lnTo>
                <a:lnTo>
                  <a:pt x="1645" y="2384"/>
                </a:lnTo>
                <a:lnTo>
                  <a:pt x="1651" y="2380"/>
                </a:lnTo>
                <a:lnTo>
                  <a:pt x="1653" y="2380"/>
                </a:lnTo>
                <a:lnTo>
                  <a:pt x="1653" y="2378"/>
                </a:lnTo>
                <a:lnTo>
                  <a:pt x="1655" y="2378"/>
                </a:lnTo>
                <a:lnTo>
                  <a:pt x="1653" y="2375"/>
                </a:lnTo>
                <a:lnTo>
                  <a:pt x="1653" y="2375"/>
                </a:lnTo>
                <a:lnTo>
                  <a:pt x="1651" y="2375"/>
                </a:lnTo>
                <a:lnTo>
                  <a:pt x="1649" y="2375"/>
                </a:lnTo>
                <a:lnTo>
                  <a:pt x="1649" y="2375"/>
                </a:lnTo>
                <a:lnTo>
                  <a:pt x="1651" y="2375"/>
                </a:lnTo>
                <a:lnTo>
                  <a:pt x="1653" y="2373"/>
                </a:lnTo>
                <a:lnTo>
                  <a:pt x="1653" y="2371"/>
                </a:lnTo>
                <a:lnTo>
                  <a:pt x="1655" y="2371"/>
                </a:lnTo>
                <a:lnTo>
                  <a:pt x="1655" y="2367"/>
                </a:lnTo>
                <a:lnTo>
                  <a:pt x="1655" y="2365"/>
                </a:lnTo>
                <a:lnTo>
                  <a:pt x="1653" y="2363"/>
                </a:lnTo>
                <a:lnTo>
                  <a:pt x="1651" y="2363"/>
                </a:lnTo>
                <a:lnTo>
                  <a:pt x="1643" y="2361"/>
                </a:lnTo>
                <a:lnTo>
                  <a:pt x="1641" y="2361"/>
                </a:lnTo>
                <a:lnTo>
                  <a:pt x="1632" y="2352"/>
                </a:lnTo>
                <a:lnTo>
                  <a:pt x="1630" y="2350"/>
                </a:lnTo>
                <a:lnTo>
                  <a:pt x="1628" y="2348"/>
                </a:lnTo>
                <a:lnTo>
                  <a:pt x="1628" y="2346"/>
                </a:lnTo>
                <a:lnTo>
                  <a:pt x="1628" y="2346"/>
                </a:lnTo>
                <a:lnTo>
                  <a:pt x="1628" y="2344"/>
                </a:lnTo>
                <a:lnTo>
                  <a:pt x="1628" y="2342"/>
                </a:lnTo>
                <a:lnTo>
                  <a:pt x="1632" y="2338"/>
                </a:lnTo>
                <a:lnTo>
                  <a:pt x="1634" y="2336"/>
                </a:lnTo>
                <a:lnTo>
                  <a:pt x="1639" y="2329"/>
                </a:lnTo>
                <a:lnTo>
                  <a:pt x="1639" y="2329"/>
                </a:lnTo>
                <a:lnTo>
                  <a:pt x="1643" y="2327"/>
                </a:lnTo>
                <a:lnTo>
                  <a:pt x="1645" y="2327"/>
                </a:lnTo>
                <a:lnTo>
                  <a:pt x="1645" y="2327"/>
                </a:lnTo>
                <a:lnTo>
                  <a:pt x="1647" y="2325"/>
                </a:lnTo>
                <a:lnTo>
                  <a:pt x="1649" y="2323"/>
                </a:lnTo>
                <a:lnTo>
                  <a:pt x="1655" y="2325"/>
                </a:lnTo>
                <a:lnTo>
                  <a:pt x="1657" y="2325"/>
                </a:lnTo>
                <a:lnTo>
                  <a:pt x="1657" y="2323"/>
                </a:lnTo>
                <a:lnTo>
                  <a:pt x="1657" y="2323"/>
                </a:lnTo>
                <a:lnTo>
                  <a:pt x="1655" y="2321"/>
                </a:lnTo>
                <a:lnTo>
                  <a:pt x="1657" y="2319"/>
                </a:lnTo>
                <a:lnTo>
                  <a:pt x="1662" y="2315"/>
                </a:lnTo>
                <a:lnTo>
                  <a:pt x="1662" y="2313"/>
                </a:lnTo>
                <a:lnTo>
                  <a:pt x="1662" y="2313"/>
                </a:lnTo>
                <a:lnTo>
                  <a:pt x="1662" y="2310"/>
                </a:lnTo>
                <a:lnTo>
                  <a:pt x="1662" y="2308"/>
                </a:lnTo>
                <a:lnTo>
                  <a:pt x="1662" y="2302"/>
                </a:lnTo>
                <a:lnTo>
                  <a:pt x="1662" y="2300"/>
                </a:lnTo>
                <a:lnTo>
                  <a:pt x="1662" y="2300"/>
                </a:lnTo>
                <a:lnTo>
                  <a:pt x="1664" y="2298"/>
                </a:lnTo>
                <a:lnTo>
                  <a:pt x="1666" y="2294"/>
                </a:lnTo>
                <a:lnTo>
                  <a:pt x="1668" y="2292"/>
                </a:lnTo>
                <a:lnTo>
                  <a:pt x="1670" y="2292"/>
                </a:lnTo>
                <a:lnTo>
                  <a:pt x="1674" y="2290"/>
                </a:lnTo>
                <a:lnTo>
                  <a:pt x="1674" y="2290"/>
                </a:lnTo>
                <a:lnTo>
                  <a:pt x="1676" y="2290"/>
                </a:lnTo>
                <a:lnTo>
                  <a:pt x="1674" y="2287"/>
                </a:lnTo>
                <a:lnTo>
                  <a:pt x="1674" y="2287"/>
                </a:lnTo>
                <a:lnTo>
                  <a:pt x="1672" y="2287"/>
                </a:lnTo>
                <a:lnTo>
                  <a:pt x="1666" y="2285"/>
                </a:lnTo>
                <a:lnTo>
                  <a:pt x="1666" y="2283"/>
                </a:lnTo>
                <a:lnTo>
                  <a:pt x="1668" y="2283"/>
                </a:lnTo>
                <a:lnTo>
                  <a:pt x="1672" y="2281"/>
                </a:lnTo>
                <a:lnTo>
                  <a:pt x="1674" y="2281"/>
                </a:lnTo>
                <a:lnTo>
                  <a:pt x="1676" y="2281"/>
                </a:lnTo>
                <a:lnTo>
                  <a:pt x="1676" y="2283"/>
                </a:lnTo>
                <a:lnTo>
                  <a:pt x="1678" y="2285"/>
                </a:lnTo>
                <a:lnTo>
                  <a:pt x="1678" y="2287"/>
                </a:lnTo>
                <a:lnTo>
                  <a:pt x="1680" y="2287"/>
                </a:lnTo>
                <a:lnTo>
                  <a:pt x="1685" y="2285"/>
                </a:lnTo>
                <a:lnTo>
                  <a:pt x="1685" y="2285"/>
                </a:lnTo>
                <a:lnTo>
                  <a:pt x="1687" y="2283"/>
                </a:lnTo>
                <a:lnTo>
                  <a:pt x="1687" y="2281"/>
                </a:lnTo>
                <a:lnTo>
                  <a:pt x="1687" y="2279"/>
                </a:lnTo>
                <a:lnTo>
                  <a:pt x="1687" y="2277"/>
                </a:lnTo>
                <a:lnTo>
                  <a:pt x="1685" y="2275"/>
                </a:lnTo>
                <a:lnTo>
                  <a:pt x="1685" y="2275"/>
                </a:lnTo>
                <a:lnTo>
                  <a:pt x="1683" y="2275"/>
                </a:lnTo>
                <a:lnTo>
                  <a:pt x="1683" y="2275"/>
                </a:lnTo>
                <a:lnTo>
                  <a:pt x="1678" y="2275"/>
                </a:lnTo>
                <a:lnTo>
                  <a:pt x="1676" y="2275"/>
                </a:lnTo>
                <a:lnTo>
                  <a:pt x="1676" y="2277"/>
                </a:lnTo>
                <a:lnTo>
                  <a:pt x="1680" y="2277"/>
                </a:lnTo>
                <a:lnTo>
                  <a:pt x="1680" y="2277"/>
                </a:lnTo>
                <a:lnTo>
                  <a:pt x="1678" y="2279"/>
                </a:lnTo>
                <a:lnTo>
                  <a:pt x="1676" y="2279"/>
                </a:lnTo>
                <a:lnTo>
                  <a:pt x="1674" y="2279"/>
                </a:lnTo>
                <a:lnTo>
                  <a:pt x="1672" y="2279"/>
                </a:lnTo>
                <a:lnTo>
                  <a:pt x="1672" y="2279"/>
                </a:lnTo>
                <a:lnTo>
                  <a:pt x="1672" y="2277"/>
                </a:lnTo>
                <a:lnTo>
                  <a:pt x="1674" y="2277"/>
                </a:lnTo>
                <a:lnTo>
                  <a:pt x="1672" y="2277"/>
                </a:lnTo>
                <a:lnTo>
                  <a:pt x="1672" y="2277"/>
                </a:lnTo>
                <a:lnTo>
                  <a:pt x="1670" y="2275"/>
                </a:lnTo>
                <a:lnTo>
                  <a:pt x="1668" y="2275"/>
                </a:lnTo>
                <a:lnTo>
                  <a:pt x="1666" y="2273"/>
                </a:lnTo>
                <a:lnTo>
                  <a:pt x="1666" y="2271"/>
                </a:lnTo>
                <a:lnTo>
                  <a:pt x="1666" y="2266"/>
                </a:lnTo>
                <a:lnTo>
                  <a:pt x="1666" y="2264"/>
                </a:lnTo>
                <a:lnTo>
                  <a:pt x="1664" y="2258"/>
                </a:lnTo>
                <a:lnTo>
                  <a:pt x="1664" y="2256"/>
                </a:lnTo>
                <a:lnTo>
                  <a:pt x="1664" y="2254"/>
                </a:lnTo>
                <a:lnTo>
                  <a:pt x="1664" y="2252"/>
                </a:lnTo>
                <a:lnTo>
                  <a:pt x="1666" y="2252"/>
                </a:lnTo>
                <a:lnTo>
                  <a:pt x="1668" y="2250"/>
                </a:lnTo>
                <a:lnTo>
                  <a:pt x="1668" y="2250"/>
                </a:lnTo>
                <a:lnTo>
                  <a:pt x="1668" y="2250"/>
                </a:lnTo>
                <a:lnTo>
                  <a:pt x="1668" y="2252"/>
                </a:lnTo>
                <a:lnTo>
                  <a:pt x="1668" y="2252"/>
                </a:lnTo>
                <a:lnTo>
                  <a:pt x="1672" y="2252"/>
                </a:lnTo>
                <a:lnTo>
                  <a:pt x="1674" y="2254"/>
                </a:lnTo>
                <a:lnTo>
                  <a:pt x="1678" y="2254"/>
                </a:lnTo>
                <a:lnTo>
                  <a:pt x="1685" y="2258"/>
                </a:lnTo>
                <a:lnTo>
                  <a:pt x="1687" y="2258"/>
                </a:lnTo>
                <a:lnTo>
                  <a:pt x="1691" y="2258"/>
                </a:lnTo>
                <a:lnTo>
                  <a:pt x="1695" y="2256"/>
                </a:lnTo>
                <a:lnTo>
                  <a:pt x="1697" y="2256"/>
                </a:lnTo>
                <a:lnTo>
                  <a:pt x="1703" y="2254"/>
                </a:lnTo>
                <a:lnTo>
                  <a:pt x="1706" y="2252"/>
                </a:lnTo>
                <a:lnTo>
                  <a:pt x="1706" y="2250"/>
                </a:lnTo>
                <a:lnTo>
                  <a:pt x="1703" y="2245"/>
                </a:lnTo>
                <a:lnTo>
                  <a:pt x="1703" y="2243"/>
                </a:lnTo>
                <a:lnTo>
                  <a:pt x="1703" y="2241"/>
                </a:lnTo>
                <a:lnTo>
                  <a:pt x="1706" y="2237"/>
                </a:lnTo>
                <a:lnTo>
                  <a:pt x="1706" y="2235"/>
                </a:lnTo>
                <a:lnTo>
                  <a:pt x="1706" y="2235"/>
                </a:lnTo>
                <a:lnTo>
                  <a:pt x="1708" y="2235"/>
                </a:lnTo>
                <a:lnTo>
                  <a:pt x="1708" y="2231"/>
                </a:lnTo>
                <a:lnTo>
                  <a:pt x="1708" y="2229"/>
                </a:lnTo>
                <a:lnTo>
                  <a:pt x="1708" y="2229"/>
                </a:lnTo>
                <a:lnTo>
                  <a:pt x="1708" y="2227"/>
                </a:lnTo>
                <a:lnTo>
                  <a:pt x="1708" y="2227"/>
                </a:lnTo>
                <a:lnTo>
                  <a:pt x="1708" y="2227"/>
                </a:lnTo>
                <a:lnTo>
                  <a:pt x="1706" y="2225"/>
                </a:lnTo>
                <a:lnTo>
                  <a:pt x="1706" y="2225"/>
                </a:lnTo>
                <a:lnTo>
                  <a:pt x="1706" y="2222"/>
                </a:lnTo>
                <a:lnTo>
                  <a:pt x="1706" y="2220"/>
                </a:lnTo>
                <a:lnTo>
                  <a:pt x="1703" y="2218"/>
                </a:lnTo>
                <a:lnTo>
                  <a:pt x="1706" y="2218"/>
                </a:lnTo>
                <a:lnTo>
                  <a:pt x="1708" y="2218"/>
                </a:lnTo>
                <a:lnTo>
                  <a:pt x="1708" y="2220"/>
                </a:lnTo>
                <a:lnTo>
                  <a:pt x="1712" y="2220"/>
                </a:lnTo>
                <a:lnTo>
                  <a:pt x="1716" y="2220"/>
                </a:lnTo>
                <a:lnTo>
                  <a:pt x="1718" y="2220"/>
                </a:lnTo>
                <a:lnTo>
                  <a:pt x="1722" y="2220"/>
                </a:lnTo>
                <a:lnTo>
                  <a:pt x="1724" y="2220"/>
                </a:lnTo>
                <a:lnTo>
                  <a:pt x="1741" y="2218"/>
                </a:lnTo>
                <a:lnTo>
                  <a:pt x="1743" y="2218"/>
                </a:lnTo>
                <a:lnTo>
                  <a:pt x="1754" y="2216"/>
                </a:lnTo>
                <a:lnTo>
                  <a:pt x="1764" y="2212"/>
                </a:lnTo>
                <a:lnTo>
                  <a:pt x="1773" y="2208"/>
                </a:lnTo>
                <a:lnTo>
                  <a:pt x="1775" y="2206"/>
                </a:lnTo>
                <a:lnTo>
                  <a:pt x="1775" y="2204"/>
                </a:lnTo>
                <a:lnTo>
                  <a:pt x="1777" y="2199"/>
                </a:lnTo>
                <a:lnTo>
                  <a:pt x="1781" y="2195"/>
                </a:lnTo>
                <a:lnTo>
                  <a:pt x="1785" y="2187"/>
                </a:lnTo>
                <a:lnTo>
                  <a:pt x="1787" y="2185"/>
                </a:lnTo>
                <a:lnTo>
                  <a:pt x="1787" y="2183"/>
                </a:lnTo>
                <a:lnTo>
                  <a:pt x="1787" y="2178"/>
                </a:lnTo>
                <a:lnTo>
                  <a:pt x="1785" y="2178"/>
                </a:lnTo>
                <a:lnTo>
                  <a:pt x="1785" y="2176"/>
                </a:lnTo>
                <a:lnTo>
                  <a:pt x="1783" y="2176"/>
                </a:lnTo>
                <a:lnTo>
                  <a:pt x="1781" y="2176"/>
                </a:lnTo>
                <a:lnTo>
                  <a:pt x="1779" y="2174"/>
                </a:lnTo>
                <a:lnTo>
                  <a:pt x="1777" y="2172"/>
                </a:lnTo>
                <a:lnTo>
                  <a:pt x="1777" y="2170"/>
                </a:lnTo>
                <a:lnTo>
                  <a:pt x="1777" y="2166"/>
                </a:lnTo>
                <a:lnTo>
                  <a:pt x="1779" y="2164"/>
                </a:lnTo>
                <a:lnTo>
                  <a:pt x="1779" y="2162"/>
                </a:lnTo>
                <a:lnTo>
                  <a:pt x="1777" y="2157"/>
                </a:lnTo>
                <a:lnTo>
                  <a:pt x="1775" y="2155"/>
                </a:lnTo>
                <a:lnTo>
                  <a:pt x="1771" y="2153"/>
                </a:lnTo>
                <a:lnTo>
                  <a:pt x="1764" y="2149"/>
                </a:lnTo>
                <a:lnTo>
                  <a:pt x="1762" y="2147"/>
                </a:lnTo>
                <a:lnTo>
                  <a:pt x="1760" y="2147"/>
                </a:lnTo>
                <a:lnTo>
                  <a:pt x="1760" y="2143"/>
                </a:lnTo>
                <a:lnTo>
                  <a:pt x="1760" y="2143"/>
                </a:lnTo>
                <a:lnTo>
                  <a:pt x="1762" y="2143"/>
                </a:lnTo>
                <a:lnTo>
                  <a:pt x="1762" y="2143"/>
                </a:lnTo>
                <a:lnTo>
                  <a:pt x="1762" y="2139"/>
                </a:lnTo>
                <a:lnTo>
                  <a:pt x="1762" y="2139"/>
                </a:lnTo>
                <a:lnTo>
                  <a:pt x="1760" y="2136"/>
                </a:lnTo>
                <a:lnTo>
                  <a:pt x="1760" y="2134"/>
                </a:lnTo>
                <a:lnTo>
                  <a:pt x="1760" y="2132"/>
                </a:lnTo>
                <a:lnTo>
                  <a:pt x="1760" y="2128"/>
                </a:lnTo>
                <a:lnTo>
                  <a:pt x="1762" y="2124"/>
                </a:lnTo>
                <a:lnTo>
                  <a:pt x="1762" y="2124"/>
                </a:lnTo>
                <a:lnTo>
                  <a:pt x="1762" y="2124"/>
                </a:lnTo>
                <a:lnTo>
                  <a:pt x="1764" y="2124"/>
                </a:lnTo>
                <a:lnTo>
                  <a:pt x="1764" y="2122"/>
                </a:lnTo>
                <a:lnTo>
                  <a:pt x="1764" y="2122"/>
                </a:lnTo>
                <a:lnTo>
                  <a:pt x="1764" y="2115"/>
                </a:lnTo>
                <a:lnTo>
                  <a:pt x="1764" y="2113"/>
                </a:lnTo>
                <a:lnTo>
                  <a:pt x="1764" y="2115"/>
                </a:lnTo>
                <a:lnTo>
                  <a:pt x="1766" y="2120"/>
                </a:lnTo>
                <a:lnTo>
                  <a:pt x="1766" y="2122"/>
                </a:lnTo>
                <a:lnTo>
                  <a:pt x="1766" y="2122"/>
                </a:lnTo>
                <a:lnTo>
                  <a:pt x="1764" y="2124"/>
                </a:lnTo>
                <a:lnTo>
                  <a:pt x="1764" y="2124"/>
                </a:lnTo>
                <a:lnTo>
                  <a:pt x="1764" y="2124"/>
                </a:lnTo>
                <a:lnTo>
                  <a:pt x="1762" y="2126"/>
                </a:lnTo>
                <a:lnTo>
                  <a:pt x="1762" y="2126"/>
                </a:lnTo>
                <a:lnTo>
                  <a:pt x="1762" y="2130"/>
                </a:lnTo>
                <a:lnTo>
                  <a:pt x="1760" y="2134"/>
                </a:lnTo>
                <a:lnTo>
                  <a:pt x="1762" y="2136"/>
                </a:lnTo>
                <a:lnTo>
                  <a:pt x="1764" y="2141"/>
                </a:lnTo>
                <a:lnTo>
                  <a:pt x="1768" y="2143"/>
                </a:lnTo>
                <a:lnTo>
                  <a:pt x="1768" y="2145"/>
                </a:lnTo>
                <a:lnTo>
                  <a:pt x="1768" y="2145"/>
                </a:lnTo>
                <a:lnTo>
                  <a:pt x="1771" y="2147"/>
                </a:lnTo>
                <a:lnTo>
                  <a:pt x="1775" y="2145"/>
                </a:lnTo>
                <a:lnTo>
                  <a:pt x="1779" y="2147"/>
                </a:lnTo>
                <a:lnTo>
                  <a:pt x="1783" y="2149"/>
                </a:lnTo>
                <a:lnTo>
                  <a:pt x="1789" y="2151"/>
                </a:lnTo>
                <a:lnTo>
                  <a:pt x="1791" y="2153"/>
                </a:lnTo>
                <a:lnTo>
                  <a:pt x="1794" y="2153"/>
                </a:lnTo>
                <a:lnTo>
                  <a:pt x="1794" y="2153"/>
                </a:lnTo>
                <a:lnTo>
                  <a:pt x="1796" y="2153"/>
                </a:lnTo>
                <a:lnTo>
                  <a:pt x="1798" y="2151"/>
                </a:lnTo>
                <a:lnTo>
                  <a:pt x="1802" y="2151"/>
                </a:lnTo>
                <a:lnTo>
                  <a:pt x="1806" y="2151"/>
                </a:lnTo>
                <a:lnTo>
                  <a:pt x="1808" y="2153"/>
                </a:lnTo>
                <a:lnTo>
                  <a:pt x="1810" y="2153"/>
                </a:lnTo>
                <a:lnTo>
                  <a:pt x="1812" y="2153"/>
                </a:lnTo>
                <a:lnTo>
                  <a:pt x="1821" y="2151"/>
                </a:lnTo>
                <a:lnTo>
                  <a:pt x="1821" y="2149"/>
                </a:lnTo>
                <a:lnTo>
                  <a:pt x="1823" y="2149"/>
                </a:lnTo>
                <a:lnTo>
                  <a:pt x="1825" y="2147"/>
                </a:lnTo>
                <a:lnTo>
                  <a:pt x="1829" y="2145"/>
                </a:lnTo>
                <a:lnTo>
                  <a:pt x="1829" y="2143"/>
                </a:lnTo>
                <a:lnTo>
                  <a:pt x="1831" y="2139"/>
                </a:lnTo>
                <a:lnTo>
                  <a:pt x="1833" y="2136"/>
                </a:lnTo>
                <a:lnTo>
                  <a:pt x="1833" y="2134"/>
                </a:lnTo>
                <a:lnTo>
                  <a:pt x="1835" y="2134"/>
                </a:lnTo>
                <a:lnTo>
                  <a:pt x="1842" y="2128"/>
                </a:lnTo>
                <a:lnTo>
                  <a:pt x="1844" y="2126"/>
                </a:lnTo>
                <a:lnTo>
                  <a:pt x="1846" y="2124"/>
                </a:lnTo>
                <a:lnTo>
                  <a:pt x="1846" y="2120"/>
                </a:lnTo>
                <a:lnTo>
                  <a:pt x="1850" y="2113"/>
                </a:lnTo>
                <a:lnTo>
                  <a:pt x="1850" y="2111"/>
                </a:lnTo>
                <a:lnTo>
                  <a:pt x="1852" y="2109"/>
                </a:lnTo>
                <a:lnTo>
                  <a:pt x="1852" y="2109"/>
                </a:lnTo>
                <a:lnTo>
                  <a:pt x="1852" y="2107"/>
                </a:lnTo>
                <a:lnTo>
                  <a:pt x="1852" y="2105"/>
                </a:lnTo>
                <a:lnTo>
                  <a:pt x="1852" y="2105"/>
                </a:lnTo>
                <a:lnTo>
                  <a:pt x="1852" y="2101"/>
                </a:lnTo>
                <a:lnTo>
                  <a:pt x="1854" y="2101"/>
                </a:lnTo>
                <a:lnTo>
                  <a:pt x="1854" y="2099"/>
                </a:lnTo>
                <a:lnTo>
                  <a:pt x="1854" y="2097"/>
                </a:lnTo>
                <a:lnTo>
                  <a:pt x="1856" y="2097"/>
                </a:lnTo>
                <a:lnTo>
                  <a:pt x="1859" y="2095"/>
                </a:lnTo>
                <a:lnTo>
                  <a:pt x="1861" y="2092"/>
                </a:lnTo>
                <a:lnTo>
                  <a:pt x="1863" y="2092"/>
                </a:lnTo>
                <a:lnTo>
                  <a:pt x="1863" y="2090"/>
                </a:lnTo>
                <a:lnTo>
                  <a:pt x="1863" y="2090"/>
                </a:lnTo>
                <a:lnTo>
                  <a:pt x="1863" y="2088"/>
                </a:lnTo>
                <a:lnTo>
                  <a:pt x="1863" y="2086"/>
                </a:lnTo>
                <a:lnTo>
                  <a:pt x="1865" y="2086"/>
                </a:lnTo>
                <a:lnTo>
                  <a:pt x="1865" y="2086"/>
                </a:lnTo>
                <a:lnTo>
                  <a:pt x="1865" y="2084"/>
                </a:lnTo>
                <a:lnTo>
                  <a:pt x="1865" y="2082"/>
                </a:lnTo>
                <a:lnTo>
                  <a:pt x="1867" y="2082"/>
                </a:lnTo>
                <a:lnTo>
                  <a:pt x="1867" y="2080"/>
                </a:lnTo>
                <a:lnTo>
                  <a:pt x="1865" y="2078"/>
                </a:lnTo>
                <a:lnTo>
                  <a:pt x="1865" y="2078"/>
                </a:lnTo>
                <a:lnTo>
                  <a:pt x="1865" y="2076"/>
                </a:lnTo>
                <a:lnTo>
                  <a:pt x="1865" y="2076"/>
                </a:lnTo>
                <a:lnTo>
                  <a:pt x="1865" y="2078"/>
                </a:lnTo>
                <a:lnTo>
                  <a:pt x="1867" y="2078"/>
                </a:lnTo>
                <a:lnTo>
                  <a:pt x="1869" y="2080"/>
                </a:lnTo>
                <a:lnTo>
                  <a:pt x="1869" y="2080"/>
                </a:lnTo>
                <a:lnTo>
                  <a:pt x="1869" y="2080"/>
                </a:lnTo>
                <a:lnTo>
                  <a:pt x="1873" y="2078"/>
                </a:lnTo>
                <a:lnTo>
                  <a:pt x="1875" y="2080"/>
                </a:lnTo>
                <a:lnTo>
                  <a:pt x="1875" y="2080"/>
                </a:lnTo>
                <a:lnTo>
                  <a:pt x="1875" y="2082"/>
                </a:lnTo>
                <a:lnTo>
                  <a:pt x="1875" y="2082"/>
                </a:lnTo>
                <a:lnTo>
                  <a:pt x="1873" y="2082"/>
                </a:lnTo>
                <a:lnTo>
                  <a:pt x="1873" y="2082"/>
                </a:lnTo>
                <a:lnTo>
                  <a:pt x="1873" y="2086"/>
                </a:lnTo>
                <a:lnTo>
                  <a:pt x="1873" y="2088"/>
                </a:lnTo>
                <a:lnTo>
                  <a:pt x="1869" y="2088"/>
                </a:lnTo>
                <a:lnTo>
                  <a:pt x="1869" y="2090"/>
                </a:lnTo>
                <a:lnTo>
                  <a:pt x="1869" y="2092"/>
                </a:lnTo>
                <a:lnTo>
                  <a:pt x="1869" y="2092"/>
                </a:lnTo>
                <a:lnTo>
                  <a:pt x="1867" y="2092"/>
                </a:lnTo>
                <a:lnTo>
                  <a:pt x="1867" y="2092"/>
                </a:lnTo>
                <a:lnTo>
                  <a:pt x="1867" y="2095"/>
                </a:lnTo>
                <a:lnTo>
                  <a:pt x="1867" y="2097"/>
                </a:lnTo>
                <a:lnTo>
                  <a:pt x="1865" y="2099"/>
                </a:lnTo>
                <a:lnTo>
                  <a:pt x="1863" y="2099"/>
                </a:lnTo>
                <a:lnTo>
                  <a:pt x="1859" y="2103"/>
                </a:lnTo>
                <a:lnTo>
                  <a:pt x="1856" y="2103"/>
                </a:lnTo>
                <a:lnTo>
                  <a:pt x="1856" y="2103"/>
                </a:lnTo>
                <a:lnTo>
                  <a:pt x="1856" y="2105"/>
                </a:lnTo>
                <a:lnTo>
                  <a:pt x="1854" y="2103"/>
                </a:lnTo>
                <a:lnTo>
                  <a:pt x="1854" y="2103"/>
                </a:lnTo>
                <a:lnTo>
                  <a:pt x="1854" y="2105"/>
                </a:lnTo>
                <a:lnTo>
                  <a:pt x="1854" y="2107"/>
                </a:lnTo>
                <a:lnTo>
                  <a:pt x="1854" y="2107"/>
                </a:lnTo>
                <a:lnTo>
                  <a:pt x="1854" y="2109"/>
                </a:lnTo>
                <a:lnTo>
                  <a:pt x="1856" y="2107"/>
                </a:lnTo>
                <a:lnTo>
                  <a:pt x="1856" y="2105"/>
                </a:lnTo>
                <a:lnTo>
                  <a:pt x="1863" y="2101"/>
                </a:lnTo>
                <a:lnTo>
                  <a:pt x="1867" y="2099"/>
                </a:lnTo>
                <a:lnTo>
                  <a:pt x="1869" y="2095"/>
                </a:lnTo>
                <a:lnTo>
                  <a:pt x="1873" y="2092"/>
                </a:lnTo>
                <a:lnTo>
                  <a:pt x="1875" y="2088"/>
                </a:lnTo>
                <a:lnTo>
                  <a:pt x="1879" y="2082"/>
                </a:lnTo>
                <a:lnTo>
                  <a:pt x="1884" y="2071"/>
                </a:lnTo>
                <a:lnTo>
                  <a:pt x="1888" y="2065"/>
                </a:lnTo>
                <a:lnTo>
                  <a:pt x="1890" y="2061"/>
                </a:lnTo>
                <a:lnTo>
                  <a:pt x="1894" y="2057"/>
                </a:lnTo>
                <a:lnTo>
                  <a:pt x="1898" y="2055"/>
                </a:lnTo>
                <a:lnTo>
                  <a:pt x="1900" y="2053"/>
                </a:lnTo>
                <a:lnTo>
                  <a:pt x="1900" y="2051"/>
                </a:lnTo>
                <a:lnTo>
                  <a:pt x="1903" y="2048"/>
                </a:lnTo>
                <a:lnTo>
                  <a:pt x="1903" y="2046"/>
                </a:lnTo>
                <a:lnTo>
                  <a:pt x="1903" y="2044"/>
                </a:lnTo>
                <a:lnTo>
                  <a:pt x="1903" y="2040"/>
                </a:lnTo>
                <a:lnTo>
                  <a:pt x="1903" y="2036"/>
                </a:lnTo>
                <a:lnTo>
                  <a:pt x="1905" y="2034"/>
                </a:lnTo>
                <a:lnTo>
                  <a:pt x="1905" y="2032"/>
                </a:lnTo>
                <a:lnTo>
                  <a:pt x="1905" y="2032"/>
                </a:lnTo>
                <a:lnTo>
                  <a:pt x="1905" y="2030"/>
                </a:lnTo>
                <a:lnTo>
                  <a:pt x="1905" y="2030"/>
                </a:lnTo>
                <a:lnTo>
                  <a:pt x="1903" y="2025"/>
                </a:lnTo>
                <a:lnTo>
                  <a:pt x="1903" y="2023"/>
                </a:lnTo>
                <a:lnTo>
                  <a:pt x="1903" y="2023"/>
                </a:lnTo>
                <a:lnTo>
                  <a:pt x="1903" y="2021"/>
                </a:lnTo>
                <a:lnTo>
                  <a:pt x="1903" y="2019"/>
                </a:lnTo>
                <a:lnTo>
                  <a:pt x="1903" y="2019"/>
                </a:lnTo>
                <a:lnTo>
                  <a:pt x="1900" y="2017"/>
                </a:lnTo>
                <a:lnTo>
                  <a:pt x="1903" y="2017"/>
                </a:lnTo>
                <a:lnTo>
                  <a:pt x="1903" y="2017"/>
                </a:lnTo>
                <a:lnTo>
                  <a:pt x="1903" y="2015"/>
                </a:lnTo>
                <a:lnTo>
                  <a:pt x="1905" y="2013"/>
                </a:lnTo>
                <a:lnTo>
                  <a:pt x="1903" y="2011"/>
                </a:lnTo>
                <a:lnTo>
                  <a:pt x="1903" y="2011"/>
                </a:lnTo>
                <a:lnTo>
                  <a:pt x="1903" y="2011"/>
                </a:lnTo>
                <a:lnTo>
                  <a:pt x="1905" y="2011"/>
                </a:lnTo>
                <a:lnTo>
                  <a:pt x="1907" y="2006"/>
                </a:lnTo>
                <a:lnTo>
                  <a:pt x="1907" y="2006"/>
                </a:lnTo>
                <a:lnTo>
                  <a:pt x="1905" y="2006"/>
                </a:lnTo>
                <a:lnTo>
                  <a:pt x="1903" y="2004"/>
                </a:lnTo>
                <a:lnTo>
                  <a:pt x="1903" y="2002"/>
                </a:lnTo>
                <a:lnTo>
                  <a:pt x="1903" y="2004"/>
                </a:lnTo>
                <a:lnTo>
                  <a:pt x="1905" y="2004"/>
                </a:lnTo>
                <a:lnTo>
                  <a:pt x="1905" y="2004"/>
                </a:lnTo>
                <a:lnTo>
                  <a:pt x="1907" y="2004"/>
                </a:lnTo>
                <a:lnTo>
                  <a:pt x="1905" y="2002"/>
                </a:lnTo>
                <a:lnTo>
                  <a:pt x="1907" y="2002"/>
                </a:lnTo>
                <a:lnTo>
                  <a:pt x="1909" y="2002"/>
                </a:lnTo>
                <a:lnTo>
                  <a:pt x="1909" y="2002"/>
                </a:lnTo>
                <a:lnTo>
                  <a:pt x="1909" y="2004"/>
                </a:lnTo>
                <a:lnTo>
                  <a:pt x="1909" y="2004"/>
                </a:lnTo>
                <a:lnTo>
                  <a:pt x="1911" y="2000"/>
                </a:lnTo>
                <a:lnTo>
                  <a:pt x="1913" y="2000"/>
                </a:lnTo>
                <a:lnTo>
                  <a:pt x="1913" y="1998"/>
                </a:lnTo>
                <a:lnTo>
                  <a:pt x="1913" y="1998"/>
                </a:lnTo>
                <a:lnTo>
                  <a:pt x="1913" y="1998"/>
                </a:lnTo>
                <a:lnTo>
                  <a:pt x="1913" y="1998"/>
                </a:lnTo>
                <a:lnTo>
                  <a:pt x="1915" y="1998"/>
                </a:lnTo>
                <a:lnTo>
                  <a:pt x="1915" y="1996"/>
                </a:lnTo>
                <a:lnTo>
                  <a:pt x="1917" y="1994"/>
                </a:lnTo>
                <a:lnTo>
                  <a:pt x="1926" y="1990"/>
                </a:lnTo>
                <a:lnTo>
                  <a:pt x="1930" y="1986"/>
                </a:lnTo>
                <a:lnTo>
                  <a:pt x="1932" y="1983"/>
                </a:lnTo>
                <a:lnTo>
                  <a:pt x="1942" y="1979"/>
                </a:lnTo>
                <a:lnTo>
                  <a:pt x="1944" y="1979"/>
                </a:lnTo>
                <a:lnTo>
                  <a:pt x="1947" y="1979"/>
                </a:lnTo>
                <a:lnTo>
                  <a:pt x="1949" y="1979"/>
                </a:lnTo>
                <a:lnTo>
                  <a:pt x="1949" y="1979"/>
                </a:lnTo>
                <a:lnTo>
                  <a:pt x="1949" y="1979"/>
                </a:lnTo>
                <a:lnTo>
                  <a:pt x="1949" y="1977"/>
                </a:lnTo>
                <a:lnTo>
                  <a:pt x="1951" y="1977"/>
                </a:lnTo>
                <a:lnTo>
                  <a:pt x="1953" y="1975"/>
                </a:lnTo>
                <a:lnTo>
                  <a:pt x="1957" y="1973"/>
                </a:lnTo>
                <a:lnTo>
                  <a:pt x="1961" y="1973"/>
                </a:lnTo>
                <a:lnTo>
                  <a:pt x="1961" y="1971"/>
                </a:lnTo>
                <a:lnTo>
                  <a:pt x="1961" y="1971"/>
                </a:lnTo>
                <a:lnTo>
                  <a:pt x="1961" y="1971"/>
                </a:lnTo>
                <a:lnTo>
                  <a:pt x="1961" y="1971"/>
                </a:lnTo>
                <a:lnTo>
                  <a:pt x="1961" y="1969"/>
                </a:lnTo>
                <a:lnTo>
                  <a:pt x="1961" y="1969"/>
                </a:lnTo>
                <a:lnTo>
                  <a:pt x="1965" y="1967"/>
                </a:lnTo>
                <a:lnTo>
                  <a:pt x="1967" y="1967"/>
                </a:lnTo>
                <a:lnTo>
                  <a:pt x="1970" y="1967"/>
                </a:lnTo>
                <a:lnTo>
                  <a:pt x="1972" y="1967"/>
                </a:lnTo>
                <a:lnTo>
                  <a:pt x="1974" y="1967"/>
                </a:lnTo>
                <a:lnTo>
                  <a:pt x="1976" y="1967"/>
                </a:lnTo>
                <a:lnTo>
                  <a:pt x="1974" y="1969"/>
                </a:lnTo>
                <a:lnTo>
                  <a:pt x="1972" y="1967"/>
                </a:lnTo>
                <a:lnTo>
                  <a:pt x="1972" y="1969"/>
                </a:lnTo>
                <a:lnTo>
                  <a:pt x="1972" y="1969"/>
                </a:lnTo>
                <a:lnTo>
                  <a:pt x="1974" y="1969"/>
                </a:lnTo>
                <a:lnTo>
                  <a:pt x="1978" y="1969"/>
                </a:lnTo>
                <a:lnTo>
                  <a:pt x="1980" y="1967"/>
                </a:lnTo>
                <a:lnTo>
                  <a:pt x="1982" y="1967"/>
                </a:lnTo>
                <a:lnTo>
                  <a:pt x="1982" y="1967"/>
                </a:lnTo>
                <a:lnTo>
                  <a:pt x="1982" y="1965"/>
                </a:lnTo>
                <a:lnTo>
                  <a:pt x="1982" y="1965"/>
                </a:lnTo>
                <a:lnTo>
                  <a:pt x="1982" y="1965"/>
                </a:lnTo>
                <a:lnTo>
                  <a:pt x="1982" y="1962"/>
                </a:lnTo>
                <a:lnTo>
                  <a:pt x="1982" y="1962"/>
                </a:lnTo>
                <a:lnTo>
                  <a:pt x="1984" y="1962"/>
                </a:lnTo>
                <a:lnTo>
                  <a:pt x="1984" y="1965"/>
                </a:lnTo>
                <a:lnTo>
                  <a:pt x="1984" y="1965"/>
                </a:lnTo>
                <a:lnTo>
                  <a:pt x="1984" y="1967"/>
                </a:lnTo>
                <a:lnTo>
                  <a:pt x="1984" y="1967"/>
                </a:lnTo>
                <a:lnTo>
                  <a:pt x="1986" y="1967"/>
                </a:lnTo>
                <a:lnTo>
                  <a:pt x="1986" y="1967"/>
                </a:lnTo>
                <a:lnTo>
                  <a:pt x="1991" y="1967"/>
                </a:lnTo>
                <a:lnTo>
                  <a:pt x="1997" y="1967"/>
                </a:lnTo>
                <a:lnTo>
                  <a:pt x="1999" y="1967"/>
                </a:lnTo>
                <a:lnTo>
                  <a:pt x="1999" y="1965"/>
                </a:lnTo>
                <a:lnTo>
                  <a:pt x="2001" y="1965"/>
                </a:lnTo>
                <a:lnTo>
                  <a:pt x="1999" y="1962"/>
                </a:lnTo>
                <a:lnTo>
                  <a:pt x="1999" y="1962"/>
                </a:lnTo>
                <a:lnTo>
                  <a:pt x="1999" y="1960"/>
                </a:lnTo>
                <a:lnTo>
                  <a:pt x="2003" y="1956"/>
                </a:lnTo>
                <a:lnTo>
                  <a:pt x="2005" y="1956"/>
                </a:lnTo>
                <a:lnTo>
                  <a:pt x="2011" y="1954"/>
                </a:lnTo>
                <a:lnTo>
                  <a:pt x="2014" y="1952"/>
                </a:lnTo>
                <a:lnTo>
                  <a:pt x="2014" y="1950"/>
                </a:lnTo>
                <a:lnTo>
                  <a:pt x="2014" y="1946"/>
                </a:lnTo>
                <a:lnTo>
                  <a:pt x="2014" y="1944"/>
                </a:lnTo>
                <a:lnTo>
                  <a:pt x="2014" y="1941"/>
                </a:lnTo>
                <a:lnTo>
                  <a:pt x="2016" y="1937"/>
                </a:lnTo>
                <a:lnTo>
                  <a:pt x="2018" y="1935"/>
                </a:lnTo>
                <a:lnTo>
                  <a:pt x="2018" y="1935"/>
                </a:lnTo>
                <a:lnTo>
                  <a:pt x="2020" y="1933"/>
                </a:lnTo>
                <a:lnTo>
                  <a:pt x="2022" y="1931"/>
                </a:lnTo>
                <a:lnTo>
                  <a:pt x="2024" y="1929"/>
                </a:lnTo>
                <a:lnTo>
                  <a:pt x="2024" y="1927"/>
                </a:lnTo>
                <a:lnTo>
                  <a:pt x="2026" y="1925"/>
                </a:lnTo>
                <a:lnTo>
                  <a:pt x="2026" y="1921"/>
                </a:lnTo>
                <a:lnTo>
                  <a:pt x="2028" y="1918"/>
                </a:lnTo>
                <a:lnTo>
                  <a:pt x="2030" y="1916"/>
                </a:lnTo>
                <a:lnTo>
                  <a:pt x="2030" y="1916"/>
                </a:lnTo>
                <a:lnTo>
                  <a:pt x="2032" y="1914"/>
                </a:lnTo>
                <a:lnTo>
                  <a:pt x="2032" y="1912"/>
                </a:lnTo>
                <a:lnTo>
                  <a:pt x="2032" y="1906"/>
                </a:lnTo>
                <a:lnTo>
                  <a:pt x="2032" y="1902"/>
                </a:lnTo>
                <a:lnTo>
                  <a:pt x="2032" y="1895"/>
                </a:lnTo>
                <a:lnTo>
                  <a:pt x="2037" y="1891"/>
                </a:lnTo>
                <a:lnTo>
                  <a:pt x="2037" y="1891"/>
                </a:lnTo>
                <a:lnTo>
                  <a:pt x="2039" y="1889"/>
                </a:lnTo>
                <a:lnTo>
                  <a:pt x="2041" y="1887"/>
                </a:lnTo>
                <a:lnTo>
                  <a:pt x="2041" y="1887"/>
                </a:lnTo>
                <a:lnTo>
                  <a:pt x="2039" y="1883"/>
                </a:lnTo>
                <a:lnTo>
                  <a:pt x="2039" y="1881"/>
                </a:lnTo>
                <a:lnTo>
                  <a:pt x="2041" y="1879"/>
                </a:lnTo>
                <a:lnTo>
                  <a:pt x="2041" y="1874"/>
                </a:lnTo>
                <a:lnTo>
                  <a:pt x="2041" y="1870"/>
                </a:lnTo>
                <a:lnTo>
                  <a:pt x="2043" y="1866"/>
                </a:lnTo>
                <a:lnTo>
                  <a:pt x="2045" y="1860"/>
                </a:lnTo>
                <a:lnTo>
                  <a:pt x="2045" y="1860"/>
                </a:lnTo>
                <a:lnTo>
                  <a:pt x="2043" y="1856"/>
                </a:lnTo>
                <a:lnTo>
                  <a:pt x="2043" y="1851"/>
                </a:lnTo>
                <a:lnTo>
                  <a:pt x="2043" y="1847"/>
                </a:lnTo>
                <a:lnTo>
                  <a:pt x="2041" y="1843"/>
                </a:lnTo>
                <a:lnTo>
                  <a:pt x="2043" y="1835"/>
                </a:lnTo>
                <a:lnTo>
                  <a:pt x="2043" y="1832"/>
                </a:lnTo>
                <a:lnTo>
                  <a:pt x="2043" y="1835"/>
                </a:lnTo>
                <a:lnTo>
                  <a:pt x="2043" y="1835"/>
                </a:lnTo>
                <a:lnTo>
                  <a:pt x="2043" y="1832"/>
                </a:lnTo>
                <a:lnTo>
                  <a:pt x="2043" y="1830"/>
                </a:lnTo>
                <a:lnTo>
                  <a:pt x="2043" y="1828"/>
                </a:lnTo>
                <a:lnTo>
                  <a:pt x="2043" y="1828"/>
                </a:lnTo>
                <a:lnTo>
                  <a:pt x="2043" y="1828"/>
                </a:lnTo>
                <a:lnTo>
                  <a:pt x="2043" y="1826"/>
                </a:lnTo>
                <a:lnTo>
                  <a:pt x="2041" y="1828"/>
                </a:lnTo>
                <a:lnTo>
                  <a:pt x="2041" y="1826"/>
                </a:lnTo>
                <a:lnTo>
                  <a:pt x="2043" y="1824"/>
                </a:lnTo>
                <a:lnTo>
                  <a:pt x="2043" y="1822"/>
                </a:lnTo>
                <a:lnTo>
                  <a:pt x="2045" y="1820"/>
                </a:lnTo>
                <a:lnTo>
                  <a:pt x="2045" y="1820"/>
                </a:lnTo>
                <a:lnTo>
                  <a:pt x="2047" y="1818"/>
                </a:lnTo>
                <a:lnTo>
                  <a:pt x="2045" y="1816"/>
                </a:lnTo>
                <a:lnTo>
                  <a:pt x="2045" y="1816"/>
                </a:lnTo>
                <a:lnTo>
                  <a:pt x="2045" y="1816"/>
                </a:lnTo>
                <a:lnTo>
                  <a:pt x="2047" y="1816"/>
                </a:lnTo>
                <a:lnTo>
                  <a:pt x="2047" y="1814"/>
                </a:lnTo>
                <a:lnTo>
                  <a:pt x="2047" y="1814"/>
                </a:lnTo>
                <a:lnTo>
                  <a:pt x="2049" y="1816"/>
                </a:lnTo>
                <a:lnTo>
                  <a:pt x="2049" y="1818"/>
                </a:lnTo>
                <a:lnTo>
                  <a:pt x="2051" y="1818"/>
                </a:lnTo>
                <a:lnTo>
                  <a:pt x="2051" y="1818"/>
                </a:lnTo>
                <a:lnTo>
                  <a:pt x="2053" y="1816"/>
                </a:lnTo>
                <a:lnTo>
                  <a:pt x="2058" y="1814"/>
                </a:lnTo>
                <a:lnTo>
                  <a:pt x="2058" y="1812"/>
                </a:lnTo>
                <a:lnTo>
                  <a:pt x="2062" y="1805"/>
                </a:lnTo>
                <a:lnTo>
                  <a:pt x="2064" y="1799"/>
                </a:lnTo>
                <a:lnTo>
                  <a:pt x="2066" y="1797"/>
                </a:lnTo>
                <a:lnTo>
                  <a:pt x="2066" y="1795"/>
                </a:lnTo>
                <a:lnTo>
                  <a:pt x="2066" y="1793"/>
                </a:lnTo>
                <a:lnTo>
                  <a:pt x="2066" y="1793"/>
                </a:lnTo>
                <a:lnTo>
                  <a:pt x="2068" y="1793"/>
                </a:lnTo>
                <a:lnTo>
                  <a:pt x="2066" y="1795"/>
                </a:lnTo>
                <a:lnTo>
                  <a:pt x="2066" y="1795"/>
                </a:lnTo>
                <a:lnTo>
                  <a:pt x="2066" y="1795"/>
                </a:lnTo>
                <a:lnTo>
                  <a:pt x="2068" y="1795"/>
                </a:lnTo>
                <a:lnTo>
                  <a:pt x="2068" y="1793"/>
                </a:lnTo>
                <a:lnTo>
                  <a:pt x="2068" y="1791"/>
                </a:lnTo>
                <a:lnTo>
                  <a:pt x="2070" y="1791"/>
                </a:lnTo>
                <a:lnTo>
                  <a:pt x="2070" y="1791"/>
                </a:lnTo>
                <a:lnTo>
                  <a:pt x="2072" y="1786"/>
                </a:lnTo>
                <a:lnTo>
                  <a:pt x="2074" y="1784"/>
                </a:lnTo>
                <a:lnTo>
                  <a:pt x="2076" y="1784"/>
                </a:lnTo>
                <a:lnTo>
                  <a:pt x="2081" y="1782"/>
                </a:lnTo>
                <a:lnTo>
                  <a:pt x="2081" y="1782"/>
                </a:lnTo>
                <a:lnTo>
                  <a:pt x="2083" y="1778"/>
                </a:lnTo>
                <a:lnTo>
                  <a:pt x="2085" y="1776"/>
                </a:lnTo>
                <a:lnTo>
                  <a:pt x="2087" y="1774"/>
                </a:lnTo>
                <a:lnTo>
                  <a:pt x="2089" y="1772"/>
                </a:lnTo>
                <a:lnTo>
                  <a:pt x="2087" y="1770"/>
                </a:lnTo>
                <a:lnTo>
                  <a:pt x="2089" y="1772"/>
                </a:lnTo>
                <a:lnTo>
                  <a:pt x="2089" y="1772"/>
                </a:lnTo>
                <a:lnTo>
                  <a:pt x="2091" y="1767"/>
                </a:lnTo>
                <a:lnTo>
                  <a:pt x="2095" y="1763"/>
                </a:lnTo>
                <a:lnTo>
                  <a:pt x="2097" y="1759"/>
                </a:lnTo>
                <a:lnTo>
                  <a:pt x="2102" y="1753"/>
                </a:lnTo>
                <a:lnTo>
                  <a:pt x="2102" y="1747"/>
                </a:lnTo>
                <a:lnTo>
                  <a:pt x="2104" y="1747"/>
                </a:lnTo>
                <a:lnTo>
                  <a:pt x="2104" y="1744"/>
                </a:lnTo>
                <a:lnTo>
                  <a:pt x="2102" y="1742"/>
                </a:lnTo>
                <a:lnTo>
                  <a:pt x="2102" y="1742"/>
                </a:lnTo>
                <a:lnTo>
                  <a:pt x="2104" y="1740"/>
                </a:lnTo>
                <a:lnTo>
                  <a:pt x="2104" y="1740"/>
                </a:lnTo>
                <a:lnTo>
                  <a:pt x="2104" y="1740"/>
                </a:lnTo>
                <a:lnTo>
                  <a:pt x="2104" y="1738"/>
                </a:lnTo>
                <a:lnTo>
                  <a:pt x="2104" y="1736"/>
                </a:lnTo>
                <a:lnTo>
                  <a:pt x="2104" y="1732"/>
                </a:lnTo>
                <a:lnTo>
                  <a:pt x="2102" y="1732"/>
                </a:lnTo>
                <a:close/>
                <a:moveTo>
                  <a:pt x="1475" y="977"/>
                </a:moveTo>
                <a:lnTo>
                  <a:pt x="1475" y="977"/>
                </a:lnTo>
                <a:lnTo>
                  <a:pt x="1475" y="977"/>
                </a:lnTo>
                <a:lnTo>
                  <a:pt x="1473" y="979"/>
                </a:lnTo>
                <a:lnTo>
                  <a:pt x="1473" y="979"/>
                </a:lnTo>
                <a:lnTo>
                  <a:pt x="1471" y="981"/>
                </a:lnTo>
                <a:lnTo>
                  <a:pt x="1469" y="981"/>
                </a:lnTo>
                <a:lnTo>
                  <a:pt x="1469" y="983"/>
                </a:lnTo>
                <a:lnTo>
                  <a:pt x="1467" y="983"/>
                </a:lnTo>
                <a:lnTo>
                  <a:pt x="1465" y="986"/>
                </a:lnTo>
                <a:lnTo>
                  <a:pt x="1458" y="988"/>
                </a:lnTo>
                <a:lnTo>
                  <a:pt x="1458" y="988"/>
                </a:lnTo>
                <a:lnTo>
                  <a:pt x="1458" y="988"/>
                </a:lnTo>
                <a:lnTo>
                  <a:pt x="1456" y="990"/>
                </a:lnTo>
                <a:lnTo>
                  <a:pt x="1456" y="990"/>
                </a:lnTo>
                <a:lnTo>
                  <a:pt x="1448" y="992"/>
                </a:lnTo>
                <a:lnTo>
                  <a:pt x="1442" y="994"/>
                </a:lnTo>
                <a:lnTo>
                  <a:pt x="1439" y="996"/>
                </a:lnTo>
                <a:lnTo>
                  <a:pt x="1437" y="998"/>
                </a:lnTo>
                <a:lnTo>
                  <a:pt x="1435" y="998"/>
                </a:lnTo>
                <a:lnTo>
                  <a:pt x="1433" y="998"/>
                </a:lnTo>
                <a:lnTo>
                  <a:pt x="1431" y="998"/>
                </a:lnTo>
                <a:lnTo>
                  <a:pt x="1429" y="998"/>
                </a:lnTo>
                <a:lnTo>
                  <a:pt x="1427" y="1000"/>
                </a:lnTo>
                <a:lnTo>
                  <a:pt x="1425" y="1000"/>
                </a:lnTo>
                <a:lnTo>
                  <a:pt x="1425" y="1000"/>
                </a:lnTo>
                <a:lnTo>
                  <a:pt x="1425" y="1000"/>
                </a:lnTo>
                <a:lnTo>
                  <a:pt x="1425" y="1000"/>
                </a:lnTo>
                <a:lnTo>
                  <a:pt x="1423" y="1000"/>
                </a:lnTo>
                <a:lnTo>
                  <a:pt x="1423" y="1000"/>
                </a:lnTo>
                <a:lnTo>
                  <a:pt x="1421" y="1000"/>
                </a:lnTo>
                <a:lnTo>
                  <a:pt x="1421" y="1000"/>
                </a:lnTo>
                <a:lnTo>
                  <a:pt x="1419" y="1000"/>
                </a:lnTo>
                <a:lnTo>
                  <a:pt x="1419" y="1000"/>
                </a:lnTo>
                <a:lnTo>
                  <a:pt x="1419" y="1000"/>
                </a:lnTo>
                <a:lnTo>
                  <a:pt x="1416" y="1000"/>
                </a:lnTo>
                <a:lnTo>
                  <a:pt x="1416" y="1000"/>
                </a:lnTo>
                <a:lnTo>
                  <a:pt x="1421" y="998"/>
                </a:lnTo>
                <a:lnTo>
                  <a:pt x="1421" y="998"/>
                </a:lnTo>
                <a:lnTo>
                  <a:pt x="1421" y="998"/>
                </a:lnTo>
                <a:lnTo>
                  <a:pt x="1419" y="998"/>
                </a:lnTo>
                <a:lnTo>
                  <a:pt x="1419" y="998"/>
                </a:lnTo>
                <a:lnTo>
                  <a:pt x="1419" y="998"/>
                </a:lnTo>
                <a:lnTo>
                  <a:pt x="1419" y="998"/>
                </a:lnTo>
                <a:lnTo>
                  <a:pt x="1419" y="998"/>
                </a:lnTo>
                <a:lnTo>
                  <a:pt x="1416" y="998"/>
                </a:lnTo>
                <a:lnTo>
                  <a:pt x="1416" y="998"/>
                </a:lnTo>
                <a:lnTo>
                  <a:pt x="1414" y="996"/>
                </a:lnTo>
                <a:lnTo>
                  <a:pt x="1412" y="996"/>
                </a:lnTo>
                <a:lnTo>
                  <a:pt x="1412" y="996"/>
                </a:lnTo>
                <a:lnTo>
                  <a:pt x="1410" y="996"/>
                </a:lnTo>
                <a:lnTo>
                  <a:pt x="1410" y="994"/>
                </a:lnTo>
                <a:lnTo>
                  <a:pt x="1410" y="994"/>
                </a:lnTo>
                <a:lnTo>
                  <a:pt x="1412" y="992"/>
                </a:lnTo>
                <a:lnTo>
                  <a:pt x="1412" y="992"/>
                </a:lnTo>
                <a:lnTo>
                  <a:pt x="1412" y="992"/>
                </a:lnTo>
                <a:lnTo>
                  <a:pt x="1412" y="992"/>
                </a:lnTo>
                <a:lnTo>
                  <a:pt x="1412" y="992"/>
                </a:lnTo>
                <a:lnTo>
                  <a:pt x="1412" y="992"/>
                </a:lnTo>
                <a:lnTo>
                  <a:pt x="1414" y="990"/>
                </a:lnTo>
                <a:lnTo>
                  <a:pt x="1414" y="990"/>
                </a:lnTo>
                <a:lnTo>
                  <a:pt x="1414" y="990"/>
                </a:lnTo>
                <a:lnTo>
                  <a:pt x="1414" y="990"/>
                </a:lnTo>
                <a:lnTo>
                  <a:pt x="1414" y="988"/>
                </a:lnTo>
                <a:lnTo>
                  <a:pt x="1414" y="986"/>
                </a:lnTo>
                <a:lnTo>
                  <a:pt x="1416" y="986"/>
                </a:lnTo>
                <a:lnTo>
                  <a:pt x="1416" y="986"/>
                </a:lnTo>
                <a:lnTo>
                  <a:pt x="1416" y="983"/>
                </a:lnTo>
                <a:lnTo>
                  <a:pt x="1419" y="983"/>
                </a:lnTo>
                <a:lnTo>
                  <a:pt x="1419" y="983"/>
                </a:lnTo>
                <a:lnTo>
                  <a:pt x="1419" y="983"/>
                </a:lnTo>
                <a:lnTo>
                  <a:pt x="1419" y="981"/>
                </a:lnTo>
                <a:lnTo>
                  <a:pt x="1419" y="981"/>
                </a:lnTo>
                <a:lnTo>
                  <a:pt x="1421" y="979"/>
                </a:lnTo>
                <a:lnTo>
                  <a:pt x="1421" y="979"/>
                </a:lnTo>
                <a:lnTo>
                  <a:pt x="1421" y="979"/>
                </a:lnTo>
                <a:lnTo>
                  <a:pt x="1421" y="979"/>
                </a:lnTo>
                <a:lnTo>
                  <a:pt x="1421" y="979"/>
                </a:lnTo>
                <a:lnTo>
                  <a:pt x="1421" y="979"/>
                </a:lnTo>
                <a:lnTo>
                  <a:pt x="1423" y="979"/>
                </a:lnTo>
                <a:lnTo>
                  <a:pt x="1423" y="979"/>
                </a:lnTo>
                <a:lnTo>
                  <a:pt x="1423" y="979"/>
                </a:lnTo>
                <a:lnTo>
                  <a:pt x="1423" y="981"/>
                </a:lnTo>
                <a:lnTo>
                  <a:pt x="1423" y="981"/>
                </a:lnTo>
                <a:lnTo>
                  <a:pt x="1423" y="981"/>
                </a:lnTo>
                <a:lnTo>
                  <a:pt x="1423" y="981"/>
                </a:lnTo>
                <a:lnTo>
                  <a:pt x="1425" y="981"/>
                </a:lnTo>
                <a:lnTo>
                  <a:pt x="1425" y="981"/>
                </a:lnTo>
                <a:lnTo>
                  <a:pt x="1425" y="981"/>
                </a:lnTo>
                <a:lnTo>
                  <a:pt x="1425" y="981"/>
                </a:lnTo>
                <a:lnTo>
                  <a:pt x="1425" y="983"/>
                </a:lnTo>
                <a:lnTo>
                  <a:pt x="1425" y="983"/>
                </a:lnTo>
                <a:lnTo>
                  <a:pt x="1425" y="986"/>
                </a:lnTo>
                <a:lnTo>
                  <a:pt x="1425" y="986"/>
                </a:lnTo>
                <a:lnTo>
                  <a:pt x="1423" y="986"/>
                </a:lnTo>
                <a:lnTo>
                  <a:pt x="1419" y="986"/>
                </a:lnTo>
                <a:lnTo>
                  <a:pt x="1416" y="986"/>
                </a:lnTo>
                <a:lnTo>
                  <a:pt x="1416" y="986"/>
                </a:lnTo>
                <a:lnTo>
                  <a:pt x="1416" y="986"/>
                </a:lnTo>
                <a:lnTo>
                  <a:pt x="1416" y="986"/>
                </a:lnTo>
                <a:lnTo>
                  <a:pt x="1416" y="988"/>
                </a:lnTo>
                <a:lnTo>
                  <a:pt x="1414" y="988"/>
                </a:lnTo>
                <a:lnTo>
                  <a:pt x="1416" y="990"/>
                </a:lnTo>
                <a:lnTo>
                  <a:pt x="1416" y="990"/>
                </a:lnTo>
                <a:lnTo>
                  <a:pt x="1419" y="990"/>
                </a:lnTo>
                <a:lnTo>
                  <a:pt x="1419" y="990"/>
                </a:lnTo>
                <a:lnTo>
                  <a:pt x="1421" y="990"/>
                </a:lnTo>
                <a:lnTo>
                  <a:pt x="1423" y="990"/>
                </a:lnTo>
                <a:lnTo>
                  <a:pt x="1423" y="990"/>
                </a:lnTo>
                <a:lnTo>
                  <a:pt x="1423" y="990"/>
                </a:lnTo>
                <a:lnTo>
                  <a:pt x="1425" y="992"/>
                </a:lnTo>
                <a:lnTo>
                  <a:pt x="1425" y="992"/>
                </a:lnTo>
                <a:lnTo>
                  <a:pt x="1425" y="990"/>
                </a:lnTo>
                <a:lnTo>
                  <a:pt x="1425" y="990"/>
                </a:lnTo>
                <a:lnTo>
                  <a:pt x="1425" y="988"/>
                </a:lnTo>
                <a:lnTo>
                  <a:pt x="1427" y="988"/>
                </a:lnTo>
                <a:lnTo>
                  <a:pt x="1429" y="988"/>
                </a:lnTo>
                <a:lnTo>
                  <a:pt x="1431" y="986"/>
                </a:lnTo>
                <a:lnTo>
                  <a:pt x="1433" y="986"/>
                </a:lnTo>
                <a:lnTo>
                  <a:pt x="1433" y="986"/>
                </a:lnTo>
                <a:lnTo>
                  <a:pt x="1433" y="986"/>
                </a:lnTo>
                <a:lnTo>
                  <a:pt x="1433" y="986"/>
                </a:lnTo>
                <a:lnTo>
                  <a:pt x="1433" y="986"/>
                </a:lnTo>
                <a:lnTo>
                  <a:pt x="1433" y="986"/>
                </a:lnTo>
                <a:lnTo>
                  <a:pt x="1433" y="986"/>
                </a:lnTo>
                <a:lnTo>
                  <a:pt x="1433" y="986"/>
                </a:lnTo>
                <a:lnTo>
                  <a:pt x="1433" y="983"/>
                </a:lnTo>
                <a:lnTo>
                  <a:pt x="1435" y="983"/>
                </a:lnTo>
                <a:lnTo>
                  <a:pt x="1439" y="979"/>
                </a:lnTo>
                <a:lnTo>
                  <a:pt x="1439" y="979"/>
                </a:lnTo>
                <a:lnTo>
                  <a:pt x="1442" y="979"/>
                </a:lnTo>
                <a:lnTo>
                  <a:pt x="1446" y="979"/>
                </a:lnTo>
                <a:lnTo>
                  <a:pt x="1448" y="979"/>
                </a:lnTo>
                <a:lnTo>
                  <a:pt x="1452" y="979"/>
                </a:lnTo>
                <a:lnTo>
                  <a:pt x="1454" y="981"/>
                </a:lnTo>
                <a:lnTo>
                  <a:pt x="1454" y="981"/>
                </a:lnTo>
                <a:lnTo>
                  <a:pt x="1458" y="981"/>
                </a:lnTo>
                <a:lnTo>
                  <a:pt x="1458" y="981"/>
                </a:lnTo>
                <a:lnTo>
                  <a:pt x="1458" y="981"/>
                </a:lnTo>
                <a:lnTo>
                  <a:pt x="1456" y="979"/>
                </a:lnTo>
                <a:lnTo>
                  <a:pt x="1454" y="979"/>
                </a:lnTo>
                <a:lnTo>
                  <a:pt x="1454" y="979"/>
                </a:lnTo>
                <a:lnTo>
                  <a:pt x="1454" y="979"/>
                </a:lnTo>
                <a:lnTo>
                  <a:pt x="1454" y="979"/>
                </a:lnTo>
                <a:lnTo>
                  <a:pt x="1454" y="979"/>
                </a:lnTo>
                <a:lnTo>
                  <a:pt x="1456" y="979"/>
                </a:lnTo>
                <a:lnTo>
                  <a:pt x="1456" y="977"/>
                </a:lnTo>
                <a:lnTo>
                  <a:pt x="1456" y="977"/>
                </a:lnTo>
                <a:lnTo>
                  <a:pt x="1458" y="977"/>
                </a:lnTo>
                <a:lnTo>
                  <a:pt x="1460" y="977"/>
                </a:lnTo>
                <a:lnTo>
                  <a:pt x="1465" y="975"/>
                </a:lnTo>
                <a:lnTo>
                  <a:pt x="1465" y="975"/>
                </a:lnTo>
                <a:lnTo>
                  <a:pt x="1465" y="975"/>
                </a:lnTo>
                <a:lnTo>
                  <a:pt x="1467" y="975"/>
                </a:lnTo>
                <a:lnTo>
                  <a:pt x="1469" y="975"/>
                </a:lnTo>
                <a:lnTo>
                  <a:pt x="1471" y="975"/>
                </a:lnTo>
                <a:lnTo>
                  <a:pt x="1471" y="975"/>
                </a:lnTo>
                <a:lnTo>
                  <a:pt x="1473" y="975"/>
                </a:lnTo>
                <a:lnTo>
                  <a:pt x="1473" y="975"/>
                </a:lnTo>
                <a:lnTo>
                  <a:pt x="1475" y="975"/>
                </a:lnTo>
                <a:lnTo>
                  <a:pt x="1475" y="975"/>
                </a:lnTo>
                <a:lnTo>
                  <a:pt x="1475" y="973"/>
                </a:lnTo>
                <a:lnTo>
                  <a:pt x="1475" y="973"/>
                </a:lnTo>
                <a:lnTo>
                  <a:pt x="1473" y="973"/>
                </a:lnTo>
                <a:lnTo>
                  <a:pt x="1473" y="973"/>
                </a:lnTo>
                <a:lnTo>
                  <a:pt x="1473" y="973"/>
                </a:lnTo>
                <a:lnTo>
                  <a:pt x="1473" y="971"/>
                </a:lnTo>
                <a:lnTo>
                  <a:pt x="1473" y="971"/>
                </a:lnTo>
                <a:lnTo>
                  <a:pt x="1475" y="971"/>
                </a:lnTo>
                <a:lnTo>
                  <a:pt x="1475" y="973"/>
                </a:lnTo>
                <a:lnTo>
                  <a:pt x="1475" y="973"/>
                </a:lnTo>
                <a:lnTo>
                  <a:pt x="1475" y="973"/>
                </a:lnTo>
                <a:lnTo>
                  <a:pt x="1475" y="975"/>
                </a:lnTo>
                <a:lnTo>
                  <a:pt x="1475" y="975"/>
                </a:lnTo>
                <a:lnTo>
                  <a:pt x="1477" y="975"/>
                </a:lnTo>
                <a:lnTo>
                  <a:pt x="1475" y="977"/>
                </a:lnTo>
                <a:close/>
                <a:moveTo>
                  <a:pt x="1465" y="965"/>
                </a:moveTo>
                <a:lnTo>
                  <a:pt x="1465" y="965"/>
                </a:lnTo>
                <a:lnTo>
                  <a:pt x="1467" y="962"/>
                </a:lnTo>
                <a:lnTo>
                  <a:pt x="1467" y="962"/>
                </a:lnTo>
                <a:lnTo>
                  <a:pt x="1467" y="962"/>
                </a:lnTo>
                <a:lnTo>
                  <a:pt x="1467" y="962"/>
                </a:lnTo>
                <a:lnTo>
                  <a:pt x="1469" y="962"/>
                </a:lnTo>
                <a:lnTo>
                  <a:pt x="1469" y="962"/>
                </a:lnTo>
                <a:lnTo>
                  <a:pt x="1471" y="960"/>
                </a:lnTo>
                <a:lnTo>
                  <a:pt x="1473" y="960"/>
                </a:lnTo>
                <a:lnTo>
                  <a:pt x="1473" y="958"/>
                </a:lnTo>
                <a:lnTo>
                  <a:pt x="1475" y="958"/>
                </a:lnTo>
                <a:lnTo>
                  <a:pt x="1477" y="958"/>
                </a:lnTo>
                <a:lnTo>
                  <a:pt x="1479" y="958"/>
                </a:lnTo>
                <a:lnTo>
                  <a:pt x="1481" y="956"/>
                </a:lnTo>
                <a:lnTo>
                  <a:pt x="1481" y="958"/>
                </a:lnTo>
                <a:lnTo>
                  <a:pt x="1481" y="956"/>
                </a:lnTo>
                <a:lnTo>
                  <a:pt x="1483" y="956"/>
                </a:lnTo>
                <a:lnTo>
                  <a:pt x="1486" y="956"/>
                </a:lnTo>
                <a:lnTo>
                  <a:pt x="1488" y="956"/>
                </a:lnTo>
                <a:lnTo>
                  <a:pt x="1490" y="956"/>
                </a:lnTo>
                <a:lnTo>
                  <a:pt x="1492" y="956"/>
                </a:lnTo>
                <a:lnTo>
                  <a:pt x="1492" y="956"/>
                </a:lnTo>
                <a:lnTo>
                  <a:pt x="1492" y="954"/>
                </a:lnTo>
                <a:lnTo>
                  <a:pt x="1494" y="954"/>
                </a:lnTo>
                <a:lnTo>
                  <a:pt x="1494" y="954"/>
                </a:lnTo>
                <a:lnTo>
                  <a:pt x="1496" y="956"/>
                </a:lnTo>
                <a:lnTo>
                  <a:pt x="1496" y="956"/>
                </a:lnTo>
                <a:lnTo>
                  <a:pt x="1494" y="956"/>
                </a:lnTo>
                <a:lnTo>
                  <a:pt x="1496" y="956"/>
                </a:lnTo>
                <a:lnTo>
                  <a:pt x="1496" y="956"/>
                </a:lnTo>
                <a:lnTo>
                  <a:pt x="1496" y="956"/>
                </a:lnTo>
                <a:lnTo>
                  <a:pt x="1498" y="956"/>
                </a:lnTo>
                <a:lnTo>
                  <a:pt x="1500" y="956"/>
                </a:lnTo>
                <a:lnTo>
                  <a:pt x="1498" y="956"/>
                </a:lnTo>
                <a:lnTo>
                  <a:pt x="1498" y="956"/>
                </a:lnTo>
                <a:lnTo>
                  <a:pt x="1498" y="956"/>
                </a:lnTo>
                <a:lnTo>
                  <a:pt x="1498" y="956"/>
                </a:lnTo>
                <a:lnTo>
                  <a:pt x="1500" y="956"/>
                </a:lnTo>
                <a:lnTo>
                  <a:pt x="1500" y="956"/>
                </a:lnTo>
                <a:lnTo>
                  <a:pt x="1500" y="956"/>
                </a:lnTo>
                <a:lnTo>
                  <a:pt x="1500" y="958"/>
                </a:lnTo>
                <a:lnTo>
                  <a:pt x="1500" y="958"/>
                </a:lnTo>
                <a:lnTo>
                  <a:pt x="1500" y="958"/>
                </a:lnTo>
                <a:lnTo>
                  <a:pt x="1502" y="958"/>
                </a:lnTo>
                <a:lnTo>
                  <a:pt x="1504" y="956"/>
                </a:lnTo>
                <a:lnTo>
                  <a:pt x="1504" y="956"/>
                </a:lnTo>
                <a:lnTo>
                  <a:pt x="1504" y="956"/>
                </a:lnTo>
                <a:lnTo>
                  <a:pt x="1504" y="956"/>
                </a:lnTo>
                <a:lnTo>
                  <a:pt x="1502" y="956"/>
                </a:lnTo>
                <a:lnTo>
                  <a:pt x="1502" y="956"/>
                </a:lnTo>
                <a:lnTo>
                  <a:pt x="1502" y="956"/>
                </a:lnTo>
                <a:lnTo>
                  <a:pt x="1502" y="956"/>
                </a:lnTo>
                <a:lnTo>
                  <a:pt x="1504" y="954"/>
                </a:lnTo>
                <a:lnTo>
                  <a:pt x="1504" y="954"/>
                </a:lnTo>
                <a:lnTo>
                  <a:pt x="1504" y="954"/>
                </a:lnTo>
                <a:lnTo>
                  <a:pt x="1504" y="954"/>
                </a:lnTo>
                <a:lnTo>
                  <a:pt x="1504" y="954"/>
                </a:lnTo>
                <a:lnTo>
                  <a:pt x="1502" y="954"/>
                </a:lnTo>
                <a:lnTo>
                  <a:pt x="1502" y="954"/>
                </a:lnTo>
                <a:lnTo>
                  <a:pt x="1502" y="954"/>
                </a:lnTo>
                <a:lnTo>
                  <a:pt x="1502" y="954"/>
                </a:lnTo>
                <a:lnTo>
                  <a:pt x="1502" y="952"/>
                </a:lnTo>
                <a:lnTo>
                  <a:pt x="1498" y="954"/>
                </a:lnTo>
                <a:lnTo>
                  <a:pt x="1498" y="954"/>
                </a:lnTo>
                <a:lnTo>
                  <a:pt x="1498" y="954"/>
                </a:lnTo>
                <a:lnTo>
                  <a:pt x="1498" y="954"/>
                </a:lnTo>
                <a:lnTo>
                  <a:pt x="1498" y="954"/>
                </a:lnTo>
                <a:lnTo>
                  <a:pt x="1498" y="954"/>
                </a:lnTo>
                <a:lnTo>
                  <a:pt x="1498" y="954"/>
                </a:lnTo>
                <a:lnTo>
                  <a:pt x="1498" y="954"/>
                </a:lnTo>
                <a:lnTo>
                  <a:pt x="1498" y="954"/>
                </a:lnTo>
                <a:lnTo>
                  <a:pt x="1498" y="952"/>
                </a:lnTo>
                <a:lnTo>
                  <a:pt x="1498" y="954"/>
                </a:lnTo>
                <a:lnTo>
                  <a:pt x="1496" y="954"/>
                </a:lnTo>
                <a:lnTo>
                  <a:pt x="1494" y="954"/>
                </a:lnTo>
                <a:lnTo>
                  <a:pt x="1494" y="954"/>
                </a:lnTo>
                <a:lnTo>
                  <a:pt x="1496" y="954"/>
                </a:lnTo>
                <a:lnTo>
                  <a:pt x="1498" y="952"/>
                </a:lnTo>
                <a:lnTo>
                  <a:pt x="1498" y="952"/>
                </a:lnTo>
                <a:lnTo>
                  <a:pt x="1498" y="952"/>
                </a:lnTo>
                <a:lnTo>
                  <a:pt x="1500" y="952"/>
                </a:lnTo>
                <a:lnTo>
                  <a:pt x="1500" y="952"/>
                </a:lnTo>
                <a:lnTo>
                  <a:pt x="1500" y="952"/>
                </a:lnTo>
                <a:lnTo>
                  <a:pt x="1500" y="952"/>
                </a:lnTo>
                <a:lnTo>
                  <a:pt x="1502" y="952"/>
                </a:lnTo>
                <a:lnTo>
                  <a:pt x="1502" y="952"/>
                </a:lnTo>
                <a:lnTo>
                  <a:pt x="1502" y="952"/>
                </a:lnTo>
                <a:lnTo>
                  <a:pt x="1502" y="952"/>
                </a:lnTo>
                <a:lnTo>
                  <a:pt x="1504" y="952"/>
                </a:lnTo>
                <a:lnTo>
                  <a:pt x="1504" y="952"/>
                </a:lnTo>
                <a:lnTo>
                  <a:pt x="1504" y="952"/>
                </a:lnTo>
                <a:lnTo>
                  <a:pt x="1502" y="954"/>
                </a:lnTo>
                <a:lnTo>
                  <a:pt x="1502" y="954"/>
                </a:lnTo>
                <a:lnTo>
                  <a:pt x="1502" y="954"/>
                </a:lnTo>
                <a:lnTo>
                  <a:pt x="1502" y="954"/>
                </a:lnTo>
                <a:lnTo>
                  <a:pt x="1502" y="954"/>
                </a:lnTo>
                <a:lnTo>
                  <a:pt x="1507" y="952"/>
                </a:lnTo>
                <a:lnTo>
                  <a:pt x="1507" y="952"/>
                </a:lnTo>
                <a:lnTo>
                  <a:pt x="1509" y="952"/>
                </a:lnTo>
                <a:lnTo>
                  <a:pt x="1511" y="952"/>
                </a:lnTo>
                <a:lnTo>
                  <a:pt x="1511" y="952"/>
                </a:lnTo>
                <a:lnTo>
                  <a:pt x="1513" y="950"/>
                </a:lnTo>
                <a:lnTo>
                  <a:pt x="1517" y="950"/>
                </a:lnTo>
                <a:lnTo>
                  <a:pt x="1519" y="948"/>
                </a:lnTo>
                <a:lnTo>
                  <a:pt x="1519" y="948"/>
                </a:lnTo>
                <a:lnTo>
                  <a:pt x="1521" y="948"/>
                </a:lnTo>
                <a:lnTo>
                  <a:pt x="1521" y="948"/>
                </a:lnTo>
                <a:lnTo>
                  <a:pt x="1521" y="948"/>
                </a:lnTo>
                <a:lnTo>
                  <a:pt x="1521" y="948"/>
                </a:lnTo>
                <a:lnTo>
                  <a:pt x="1519" y="948"/>
                </a:lnTo>
                <a:lnTo>
                  <a:pt x="1515" y="952"/>
                </a:lnTo>
                <a:lnTo>
                  <a:pt x="1513" y="954"/>
                </a:lnTo>
                <a:lnTo>
                  <a:pt x="1513" y="954"/>
                </a:lnTo>
                <a:lnTo>
                  <a:pt x="1513" y="954"/>
                </a:lnTo>
                <a:lnTo>
                  <a:pt x="1513" y="954"/>
                </a:lnTo>
                <a:lnTo>
                  <a:pt x="1515" y="954"/>
                </a:lnTo>
                <a:lnTo>
                  <a:pt x="1515" y="954"/>
                </a:lnTo>
                <a:lnTo>
                  <a:pt x="1515" y="954"/>
                </a:lnTo>
                <a:lnTo>
                  <a:pt x="1515" y="954"/>
                </a:lnTo>
                <a:lnTo>
                  <a:pt x="1515" y="956"/>
                </a:lnTo>
                <a:lnTo>
                  <a:pt x="1515" y="956"/>
                </a:lnTo>
                <a:lnTo>
                  <a:pt x="1515" y="956"/>
                </a:lnTo>
                <a:lnTo>
                  <a:pt x="1517" y="956"/>
                </a:lnTo>
                <a:lnTo>
                  <a:pt x="1517" y="956"/>
                </a:lnTo>
                <a:lnTo>
                  <a:pt x="1515" y="956"/>
                </a:lnTo>
                <a:lnTo>
                  <a:pt x="1515" y="956"/>
                </a:lnTo>
                <a:lnTo>
                  <a:pt x="1515" y="958"/>
                </a:lnTo>
                <a:lnTo>
                  <a:pt x="1515" y="958"/>
                </a:lnTo>
                <a:lnTo>
                  <a:pt x="1515" y="958"/>
                </a:lnTo>
                <a:lnTo>
                  <a:pt x="1515" y="958"/>
                </a:lnTo>
                <a:lnTo>
                  <a:pt x="1513" y="958"/>
                </a:lnTo>
                <a:lnTo>
                  <a:pt x="1513" y="958"/>
                </a:lnTo>
                <a:lnTo>
                  <a:pt x="1513" y="958"/>
                </a:lnTo>
                <a:lnTo>
                  <a:pt x="1515" y="958"/>
                </a:lnTo>
                <a:lnTo>
                  <a:pt x="1515" y="960"/>
                </a:lnTo>
                <a:lnTo>
                  <a:pt x="1515" y="960"/>
                </a:lnTo>
                <a:lnTo>
                  <a:pt x="1515" y="962"/>
                </a:lnTo>
                <a:lnTo>
                  <a:pt x="1515" y="962"/>
                </a:lnTo>
                <a:lnTo>
                  <a:pt x="1515" y="962"/>
                </a:lnTo>
                <a:lnTo>
                  <a:pt x="1515" y="962"/>
                </a:lnTo>
                <a:lnTo>
                  <a:pt x="1515" y="962"/>
                </a:lnTo>
                <a:lnTo>
                  <a:pt x="1515" y="962"/>
                </a:lnTo>
                <a:lnTo>
                  <a:pt x="1515" y="965"/>
                </a:lnTo>
                <a:lnTo>
                  <a:pt x="1513" y="965"/>
                </a:lnTo>
                <a:lnTo>
                  <a:pt x="1513" y="965"/>
                </a:lnTo>
                <a:lnTo>
                  <a:pt x="1511" y="965"/>
                </a:lnTo>
                <a:lnTo>
                  <a:pt x="1509" y="965"/>
                </a:lnTo>
                <a:lnTo>
                  <a:pt x="1509" y="967"/>
                </a:lnTo>
                <a:lnTo>
                  <a:pt x="1507" y="967"/>
                </a:lnTo>
                <a:lnTo>
                  <a:pt x="1507" y="967"/>
                </a:lnTo>
                <a:lnTo>
                  <a:pt x="1507" y="967"/>
                </a:lnTo>
                <a:lnTo>
                  <a:pt x="1504" y="967"/>
                </a:lnTo>
                <a:lnTo>
                  <a:pt x="1504" y="969"/>
                </a:lnTo>
                <a:lnTo>
                  <a:pt x="1504" y="969"/>
                </a:lnTo>
                <a:lnTo>
                  <a:pt x="1504" y="969"/>
                </a:lnTo>
                <a:lnTo>
                  <a:pt x="1504" y="969"/>
                </a:lnTo>
                <a:lnTo>
                  <a:pt x="1502" y="969"/>
                </a:lnTo>
                <a:lnTo>
                  <a:pt x="1498" y="969"/>
                </a:lnTo>
                <a:lnTo>
                  <a:pt x="1496" y="969"/>
                </a:lnTo>
                <a:lnTo>
                  <a:pt x="1496" y="969"/>
                </a:lnTo>
                <a:lnTo>
                  <a:pt x="1494" y="969"/>
                </a:lnTo>
                <a:lnTo>
                  <a:pt x="1494" y="967"/>
                </a:lnTo>
                <a:lnTo>
                  <a:pt x="1492" y="967"/>
                </a:lnTo>
                <a:lnTo>
                  <a:pt x="1486" y="967"/>
                </a:lnTo>
                <a:lnTo>
                  <a:pt x="1481" y="967"/>
                </a:lnTo>
                <a:lnTo>
                  <a:pt x="1479" y="967"/>
                </a:lnTo>
                <a:lnTo>
                  <a:pt x="1473" y="969"/>
                </a:lnTo>
                <a:lnTo>
                  <a:pt x="1471" y="969"/>
                </a:lnTo>
                <a:lnTo>
                  <a:pt x="1471" y="969"/>
                </a:lnTo>
                <a:lnTo>
                  <a:pt x="1469" y="969"/>
                </a:lnTo>
                <a:lnTo>
                  <a:pt x="1469" y="969"/>
                </a:lnTo>
                <a:lnTo>
                  <a:pt x="1467" y="969"/>
                </a:lnTo>
                <a:lnTo>
                  <a:pt x="1465" y="969"/>
                </a:lnTo>
                <a:lnTo>
                  <a:pt x="1465" y="969"/>
                </a:lnTo>
                <a:lnTo>
                  <a:pt x="1463" y="969"/>
                </a:lnTo>
                <a:lnTo>
                  <a:pt x="1463" y="967"/>
                </a:lnTo>
                <a:lnTo>
                  <a:pt x="1465" y="965"/>
                </a:lnTo>
                <a:close/>
                <a:moveTo>
                  <a:pt x="1287" y="906"/>
                </a:moveTo>
                <a:lnTo>
                  <a:pt x="1287" y="906"/>
                </a:lnTo>
                <a:lnTo>
                  <a:pt x="1293" y="902"/>
                </a:lnTo>
                <a:lnTo>
                  <a:pt x="1297" y="897"/>
                </a:lnTo>
                <a:lnTo>
                  <a:pt x="1303" y="893"/>
                </a:lnTo>
                <a:lnTo>
                  <a:pt x="1305" y="891"/>
                </a:lnTo>
                <a:lnTo>
                  <a:pt x="1307" y="889"/>
                </a:lnTo>
                <a:lnTo>
                  <a:pt x="1314" y="887"/>
                </a:lnTo>
                <a:lnTo>
                  <a:pt x="1316" y="887"/>
                </a:lnTo>
                <a:lnTo>
                  <a:pt x="1320" y="885"/>
                </a:lnTo>
                <a:lnTo>
                  <a:pt x="1320" y="885"/>
                </a:lnTo>
                <a:lnTo>
                  <a:pt x="1322" y="885"/>
                </a:lnTo>
                <a:lnTo>
                  <a:pt x="1322" y="885"/>
                </a:lnTo>
                <a:lnTo>
                  <a:pt x="1322" y="885"/>
                </a:lnTo>
                <a:lnTo>
                  <a:pt x="1322" y="883"/>
                </a:lnTo>
                <a:lnTo>
                  <a:pt x="1324" y="883"/>
                </a:lnTo>
                <a:lnTo>
                  <a:pt x="1324" y="883"/>
                </a:lnTo>
                <a:lnTo>
                  <a:pt x="1326" y="881"/>
                </a:lnTo>
                <a:lnTo>
                  <a:pt x="1326" y="881"/>
                </a:lnTo>
                <a:lnTo>
                  <a:pt x="1326" y="881"/>
                </a:lnTo>
                <a:lnTo>
                  <a:pt x="1326" y="879"/>
                </a:lnTo>
                <a:lnTo>
                  <a:pt x="1328" y="879"/>
                </a:lnTo>
                <a:lnTo>
                  <a:pt x="1328" y="879"/>
                </a:lnTo>
                <a:lnTo>
                  <a:pt x="1328" y="876"/>
                </a:lnTo>
                <a:lnTo>
                  <a:pt x="1328" y="876"/>
                </a:lnTo>
                <a:lnTo>
                  <a:pt x="1328" y="876"/>
                </a:lnTo>
                <a:lnTo>
                  <a:pt x="1331" y="874"/>
                </a:lnTo>
                <a:lnTo>
                  <a:pt x="1335" y="872"/>
                </a:lnTo>
                <a:lnTo>
                  <a:pt x="1335" y="874"/>
                </a:lnTo>
                <a:lnTo>
                  <a:pt x="1333" y="874"/>
                </a:lnTo>
                <a:lnTo>
                  <a:pt x="1333" y="876"/>
                </a:lnTo>
                <a:lnTo>
                  <a:pt x="1333" y="876"/>
                </a:lnTo>
                <a:lnTo>
                  <a:pt x="1333" y="876"/>
                </a:lnTo>
                <a:lnTo>
                  <a:pt x="1333" y="879"/>
                </a:lnTo>
                <a:lnTo>
                  <a:pt x="1333" y="879"/>
                </a:lnTo>
                <a:lnTo>
                  <a:pt x="1335" y="876"/>
                </a:lnTo>
                <a:lnTo>
                  <a:pt x="1335" y="876"/>
                </a:lnTo>
                <a:lnTo>
                  <a:pt x="1335" y="876"/>
                </a:lnTo>
                <a:lnTo>
                  <a:pt x="1335" y="874"/>
                </a:lnTo>
                <a:lnTo>
                  <a:pt x="1335" y="874"/>
                </a:lnTo>
                <a:lnTo>
                  <a:pt x="1337" y="874"/>
                </a:lnTo>
                <a:lnTo>
                  <a:pt x="1337" y="874"/>
                </a:lnTo>
                <a:lnTo>
                  <a:pt x="1337" y="872"/>
                </a:lnTo>
                <a:lnTo>
                  <a:pt x="1337" y="872"/>
                </a:lnTo>
                <a:lnTo>
                  <a:pt x="1337" y="872"/>
                </a:lnTo>
                <a:lnTo>
                  <a:pt x="1337" y="872"/>
                </a:lnTo>
                <a:lnTo>
                  <a:pt x="1337" y="872"/>
                </a:lnTo>
                <a:lnTo>
                  <a:pt x="1337" y="870"/>
                </a:lnTo>
                <a:lnTo>
                  <a:pt x="1337" y="870"/>
                </a:lnTo>
                <a:lnTo>
                  <a:pt x="1339" y="868"/>
                </a:lnTo>
                <a:lnTo>
                  <a:pt x="1339" y="868"/>
                </a:lnTo>
                <a:lnTo>
                  <a:pt x="1339" y="868"/>
                </a:lnTo>
                <a:lnTo>
                  <a:pt x="1341" y="868"/>
                </a:lnTo>
                <a:lnTo>
                  <a:pt x="1341" y="870"/>
                </a:lnTo>
                <a:lnTo>
                  <a:pt x="1341" y="870"/>
                </a:lnTo>
                <a:lnTo>
                  <a:pt x="1341" y="870"/>
                </a:lnTo>
                <a:lnTo>
                  <a:pt x="1339" y="872"/>
                </a:lnTo>
                <a:lnTo>
                  <a:pt x="1337" y="874"/>
                </a:lnTo>
                <a:lnTo>
                  <a:pt x="1337" y="874"/>
                </a:lnTo>
                <a:lnTo>
                  <a:pt x="1337" y="874"/>
                </a:lnTo>
                <a:lnTo>
                  <a:pt x="1337" y="876"/>
                </a:lnTo>
                <a:lnTo>
                  <a:pt x="1337" y="876"/>
                </a:lnTo>
                <a:lnTo>
                  <a:pt x="1339" y="874"/>
                </a:lnTo>
                <a:lnTo>
                  <a:pt x="1339" y="874"/>
                </a:lnTo>
                <a:lnTo>
                  <a:pt x="1339" y="874"/>
                </a:lnTo>
                <a:lnTo>
                  <a:pt x="1339" y="874"/>
                </a:lnTo>
                <a:lnTo>
                  <a:pt x="1339" y="874"/>
                </a:lnTo>
                <a:lnTo>
                  <a:pt x="1339" y="874"/>
                </a:lnTo>
                <a:lnTo>
                  <a:pt x="1339" y="874"/>
                </a:lnTo>
                <a:lnTo>
                  <a:pt x="1341" y="874"/>
                </a:lnTo>
                <a:lnTo>
                  <a:pt x="1341" y="872"/>
                </a:lnTo>
                <a:lnTo>
                  <a:pt x="1341" y="872"/>
                </a:lnTo>
                <a:lnTo>
                  <a:pt x="1341" y="872"/>
                </a:lnTo>
                <a:lnTo>
                  <a:pt x="1343" y="872"/>
                </a:lnTo>
                <a:lnTo>
                  <a:pt x="1343" y="870"/>
                </a:lnTo>
                <a:lnTo>
                  <a:pt x="1343" y="870"/>
                </a:lnTo>
                <a:lnTo>
                  <a:pt x="1343" y="868"/>
                </a:lnTo>
                <a:lnTo>
                  <a:pt x="1341" y="868"/>
                </a:lnTo>
                <a:lnTo>
                  <a:pt x="1341" y="866"/>
                </a:lnTo>
                <a:lnTo>
                  <a:pt x="1341" y="866"/>
                </a:lnTo>
                <a:lnTo>
                  <a:pt x="1341" y="866"/>
                </a:lnTo>
                <a:lnTo>
                  <a:pt x="1341" y="866"/>
                </a:lnTo>
                <a:lnTo>
                  <a:pt x="1343" y="866"/>
                </a:lnTo>
                <a:lnTo>
                  <a:pt x="1343" y="866"/>
                </a:lnTo>
                <a:lnTo>
                  <a:pt x="1343" y="866"/>
                </a:lnTo>
                <a:lnTo>
                  <a:pt x="1345" y="866"/>
                </a:lnTo>
                <a:lnTo>
                  <a:pt x="1345" y="866"/>
                </a:lnTo>
                <a:lnTo>
                  <a:pt x="1345" y="866"/>
                </a:lnTo>
                <a:lnTo>
                  <a:pt x="1349" y="866"/>
                </a:lnTo>
                <a:lnTo>
                  <a:pt x="1349" y="868"/>
                </a:lnTo>
                <a:lnTo>
                  <a:pt x="1351" y="868"/>
                </a:lnTo>
                <a:lnTo>
                  <a:pt x="1351" y="868"/>
                </a:lnTo>
                <a:lnTo>
                  <a:pt x="1351" y="868"/>
                </a:lnTo>
                <a:lnTo>
                  <a:pt x="1351" y="868"/>
                </a:lnTo>
                <a:lnTo>
                  <a:pt x="1354" y="868"/>
                </a:lnTo>
                <a:lnTo>
                  <a:pt x="1354" y="868"/>
                </a:lnTo>
                <a:lnTo>
                  <a:pt x="1356" y="870"/>
                </a:lnTo>
                <a:lnTo>
                  <a:pt x="1356" y="870"/>
                </a:lnTo>
                <a:lnTo>
                  <a:pt x="1358" y="870"/>
                </a:lnTo>
                <a:lnTo>
                  <a:pt x="1360" y="870"/>
                </a:lnTo>
                <a:lnTo>
                  <a:pt x="1362" y="870"/>
                </a:lnTo>
                <a:lnTo>
                  <a:pt x="1362" y="870"/>
                </a:lnTo>
                <a:lnTo>
                  <a:pt x="1364" y="870"/>
                </a:lnTo>
                <a:lnTo>
                  <a:pt x="1364" y="868"/>
                </a:lnTo>
                <a:lnTo>
                  <a:pt x="1364" y="870"/>
                </a:lnTo>
                <a:lnTo>
                  <a:pt x="1364" y="870"/>
                </a:lnTo>
                <a:lnTo>
                  <a:pt x="1366" y="870"/>
                </a:lnTo>
                <a:lnTo>
                  <a:pt x="1368" y="870"/>
                </a:lnTo>
                <a:lnTo>
                  <a:pt x="1368" y="870"/>
                </a:lnTo>
                <a:lnTo>
                  <a:pt x="1368" y="870"/>
                </a:lnTo>
                <a:lnTo>
                  <a:pt x="1368" y="870"/>
                </a:lnTo>
                <a:lnTo>
                  <a:pt x="1368" y="870"/>
                </a:lnTo>
                <a:lnTo>
                  <a:pt x="1368" y="872"/>
                </a:lnTo>
                <a:lnTo>
                  <a:pt x="1370" y="872"/>
                </a:lnTo>
                <a:lnTo>
                  <a:pt x="1370" y="872"/>
                </a:lnTo>
                <a:lnTo>
                  <a:pt x="1370" y="874"/>
                </a:lnTo>
                <a:lnTo>
                  <a:pt x="1370" y="874"/>
                </a:lnTo>
                <a:lnTo>
                  <a:pt x="1370" y="876"/>
                </a:lnTo>
                <a:lnTo>
                  <a:pt x="1370" y="876"/>
                </a:lnTo>
                <a:lnTo>
                  <a:pt x="1370" y="876"/>
                </a:lnTo>
                <a:lnTo>
                  <a:pt x="1372" y="879"/>
                </a:lnTo>
                <a:lnTo>
                  <a:pt x="1372" y="881"/>
                </a:lnTo>
                <a:lnTo>
                  <a:pt x="1375" y="881"/>
                </a:lnTo>
                <a:lnTo>
                  <a:pt x="1375" y="883"/>
                </a:lnTo>
                <a:lnTo>
                  <a:pt x="1377" y="885"/>
                </a:lnTo>
                <a:lnTo>
                  <a:pt x="1379" y="885"/>
                </a:lnTo>
                <a:lnTo>
                  <a:pt x="1381" y="885"/>
                </a:lnTo>
                <a:lnTo>
                  <a:pt x="1383" y="885"/>
                </a:lnTo>
                <a:lnTo>
                  <a:pt x="1385" y="885"/>
                </a:lnTo>
                <a:lnTo>
                  <a:pt x="1389" y="885"/>
                </a:lnTo>
                <a:lnTo>
                  <a:pt x="1391" y="885"/>
                </a:lnTo>
                <a:lnTo>
                  <a:pt x="1391" y="885"/>
                </a:lnTo>
                <a:lnTo>
                  <a:pt x="1389" y="885"/>
                </a:lnTo>
                <a:lnTo>
                  <a:pt x="1389" y="887"/>
                </a:lnTo>
                <a:lnTo>
                  <a:pt x="1389" y="887"/>
                </a:lnTo>
                <a:lnTo>
                  <a:pt x="1389" y="887"/>
                </a:lnTo>
                <a:lnTo>
                  <a:pt x="1389" y="889"/>
                </a:lnTo>
                <a:lnTo>
                  <a:pt x="1389" y="889"/>
                </a:lnTo>
                <a:lnTo>
                  <a:pt x="1389" y="889"/>
                </a:lnTo>
                <a:lnTo>
                  <a:pt x="1389" y="889"/>
                </a:lnTo>
                <a:lnTo>
                  <a:pt x="1387" y="891"/>
                </a:lnTo>
                <a:lnTo>
                  <a:pt x="1389" y="891"/>
                </a:lnTo>
                <a:lnTo>
                  <a:pt x="1389" y="893"/>
                </a:lnTo>
                <a:lnTo>
                  <a:pt x="1391" y="893"/>
                </a:lnTo>
                <a:lnTo>
                  <a:pt x="1391" y="893"/>
                </a:lnTo>
                <a:lnTo>
                  <a:pt x="1393" y="895"/>
                </a:lnTo>
                <a:lnTo>
                  <a:pt x="1393" y="895"/>
                </a:lnTo>
                <a:lnTo>
                  <a:pt x="1393" y="895"/>
                </a:lnTo>
                <a:lnTo>
                  <a:pt x="1393" y="895"/>
                </a:lnTo>
                <a:lnTo>
                  <a:pt x="1393" y="895"/>
                </a:lnTo>
                <a:lnTo>
                  <a:pt x="1393" y="895"/>
                </a:lnTo>
                <a:lnTo>
                  <a:pt x="1393" y="897"/>
                </a:lnTo>
                <a:lnTo>
                  <a:pt x="1393" y="900"/>
                </a:lnTo>
                <a:lnTo>
                  <a:pt x="1391" y="900"/>
                </a:lnTo>
                <a:lnTo>
                  <a:pt x="1393" y="900"/>
                </a:lnTo>
                <a:lnTo>
                  <a:pt x="1391" y="902"/>
                </a:lnTo>
                <a:lnTo>
                  <a:pt x="1391" y="902"/>
                </a:lnTo>
                <a:lnTo>
                  <a:pt x="1391" y="902"/>
                </a:lnTo>
                <a:lnTo>
                  <a:pt x="1393" y="904"/>
                </a:lnTo>
                <a:lnTo>
                  <a:pt x="1393" y="904"/>
                </a:lnTo>
                <a:lnTo>
                  <a:pt x="1393" y="904"/>
                </a:lnTo>
                <a:lnTo>
                  <a:pt x="1393" y="904"/>
                </a:lnTo>
                <a:lnTo>
                  <a:pt x="1395" y="904"/>
                </a:lnTo>
                <a:lnTo>
                  <a:pt x="1395" y="904"/>
                </a:lnTo>
                <a:lnTo>
                  <a:pt x="1395" y="904"/>
                </a:lnTo>
                <a:lnTo>
                  <a:pt x="1398" y="904"/>
                </a:lnTo>
                <a:lnTo>
                  <a:pt x="1398" y="904"/>
                </a:lnTo>
                <a:lnTo>
                  <a:pt x="1398" y="904"/>
                </a:lnTo>
                <a:lnTo>
                  <a:pt x="1398" y="906"/>
                </a:lnTo>
                <a:lnTo>
                  <a:pt x="1395" y="906"/>
                </a:lnTo>
                <a:lnTo>
                  <a:pt x="1395" y="906"/>
                </a:lnTo>
                <a:lnTo>
                  <a:pt x="1395" y="906"/>
                </a:lnTo>
                <a:lnTo>
                  <a:pt x="1395" y="908"/>
                </a:lnTo>
                <a:lnTo>
                  <a:pt x="1395" y="908"/>
                </a:lnTo>
                <a:lnTo>
                  <a:pt x="1395" y="908"/>
                </a:lnTo>
                <a:lnTo>
                  <a:pt x="1395" y="908"/>
                </a:lnTo>
                <a:lnTo>
                  <a:pt x="1395" y="906"/>
                </a:lnTo>
                <a:lnTo>
                  <a:pt x="1395" y="906"/>
                </a:lnTo>
                <a:lnTo>
                  <a:pt x="1395" y="908"/>
                </a:lnTo>
                <a:lnTo>
                  <a:pt x="1395" y="908"/>
                </a:lnTo>
                <a:lnTo>
                  <a:pt x="1395" y="910"/>
                </a:lnTo>
                <a:lnTo>
                  <a:pt x="1395" y="910"/>
                </a:lnTo>
                <a:lnTo>
                  <a:pt x="1395" y="910"/>
                </a:lnTo>
                <a:lnTo>
                  <a:pt x="1395" y="912"/>
                </a:lnTo>
                <a:lnTo>
                  <a:pt x="1395" y="912"/>
                </a:lnTo>
                <a:lnTo>
                  <a:pt x="1395" y="910"/>
                </a:lnTo>
                <a:lnTo>
                  <a:pt x="1395" y="910"/>
                </a:lnTo>
                <a:lnTo>
                  <a:pt x="1398" y="910"/>
                </a:lnTo>
                <a:lnTo>
                  <a:pt x="1400" y="910"/>
                </a:lnTo>
                <a:lnTo>
                  <a:pt x="1400" y="910"/>
                </a:lnTo>
                <a:lnTo>
                  <a:pt x="1402" y="910"/>
                </a:lnTo>
                <a:lnTo>
                  <a:pt x="1402" y="910"/>
                </a:lnTo>
                <a:lnTo>
                  <a:pt x="1402" y="912"/>
                </a:lnTo>
                <a:lnTo>
                  <a:pt x="1402" y="912"/>
                </a:lnTo>
                <a:lnTo>
                  <a:pt x="1402" y="912"/>
                </a:lnTo>
                <a:lnTo>
                  <a:pt x="1402" y="914"/>
                </a:lnTo>
                <a:lnTo>
                  <a:pt x="1402" y="914"/>
                </a:lnTo>
                <a:lnTo>
                  <a:pt x="1404" y="914"/>
                </a:lnTo>
                <a:lnTo>
                  <a:pt x="1404" y="914"/>
                </a:lnTo>
                <a:lnTo>
                  <a:pt x="1404" y="914"/>
                </a:lnTo>
                <a:lnTo>
                  <a:pt x="1404" y="914"/>
                </a:lnTo>
                <a:lnTo>
                  <a:pt x="1408" y="914"/>
                </a:lnTo>
                <a:lnTo>
                  <a:pt x="1408" y="914"/>
                </a:lnTo>
                <a:lnTo>
                  <a:pt x="1408" y="916"/>
                </a:lnTo>
                <a:lnTo>
                  <a:pt x="1410" y="916"/>
                </a:lnTo>
                <a:lnTo>
                  <a:pt x="1416" y="916"/>
                </a:lnTo>
                <a:lnTo>
                  <a:pt x="1419" y="916"/>
                </a:lnTo>
                <a:lnTo>
                  <a:pt x="1421" y="916"/>
                </a:lnTo>
                <a:lnTo>
                  <a:pt x="1423" y="916"/>
                </a:lnTo>
                <a:lnTo>
                  <a:pt x="1423" y="916"/>
                </a:lnTo>
                <a:lnTo>
                  <a:pt x="1423" y="916"/>
                </a:lnTo>
                <a:lnTo>
                  <a:pt x="1427" y="916"/>
                </a:lnTo>
                <a:lnTo>
                  <a:pt x="1427" y="916"/>
                </a:lnTo>
                <a:lnTo>
                  <a:pt x="1429" y="918"/>
                </a:lnTo>
                <a:lnTo>
                  <a:pt x="1429" y="918"/>
                </a:lnTo>
                <a:lnTo>
                  <a:pt x="1431" y="918"/>
                </a:lnTo>
                <a:lnTo>
                  <a:pt x="1433" y="918"/>
                </a:lnTo>
                <a:lnTo>
                  <a:pt x="1435" y="918"/>
                </a:lnTo>
                <a:lnTo>
                  <a:pt x="1435" y="918"/>
                </a:lnTo>
                <a:lnTo>
                  <a:pt x="1435" y="918"/>
                </a:lnTo>
                <a:lnTo>
                  <a:pt x="1435" y="918"/>
                </a:lnTo>
                <a:lnTo>
                  <a:pt x="1435" y="918"/>
                </a:lnTo>
                <a:lnTo>
                  <a:pt x="1435" y="918"/>
                </a:lnTo>
                <a:lnTo>
                  <a:pt x="1435" y="918"/>
                </a:lnTo>
                <a:lnTo>
                  <a:pt x="1437" y="918"/>
                </a:lnTo>
                <a:lnTo>
                  <a:pt x="1437" y="918"/>
                </a:lnTo>
                <a:lnTo>
                  <a:pt x="1437" y="918"/>
                </a:lnTo>
                <a:lnTo>
                  <a:pt x="1437" y="918"/>
                </a:lnTo>
                <a:lnTo>
                  <a:pt x="1437" y="918"/>
                </a:lnTo>
                <a:lnTo>
                  <a:pt x="1437" y="921"/>
                </a:lnTo>
                <a:lnTo>
                  <a:pt x="1437" y="921"/>
                </a:lnTo>
                <a:lnTo>
                  <a:pt x="1437" y="921"/>
                </a:lnTo>
                <a:lnTo>
                  <a:pt x="1437" y="921"/>
                </a:lnTo>
                <a:lnTo>
                  <a:pt x="1437" y="921"/>
                </a:lnTo>
                <a:lnTo>
                  <a:pt x="1437" y="921"/>
                </a:lnTo>
                <a:lnTo>
                  <a:pt x="1439" y="921"/>
                </a:lnTo>
                <a:lnTo>
                  <a:pt x="1439" y="921"/>
                </a:lnTo>
                <a:lnTo>
                  <a:pt x="1442" y="921"/>
                </a:lnTo>
                <a:lnTo>
                  <a:pt x="1442" y="921"/>
                </a:lnTo>
                <a:lnTo>
                  <a:pt x="1444" y="921"/>
                </a:lnTo>
                <a:lnTo>
                  <a:pt x="1444" y="921"/>
                </a:lnTo>
                <a:lnTo>
                  <a:pt x="1444" y="921"/>
                </a:lnTo>
                <a:lnTo>
                  <a:pt x="1444" y="921"/>
                </a:lnTo>
                <a:lnTo>
                  <a:pt x="1444" y="921"/>
                </a:lnTo>
                <a:lnTo>
                  <a:pt x="1444" y="921"/>
                </a:lnTo>
                <a:lnTo>
                  <a:pt x="1444" y="921"/>
                </a:lnTo>
                <a:lnTo>
                  <a:pt x="1446" y="921"/>
                </a:lnTo>
                <a:lnTo>
                  <a:pt x="1448" y="921"/>
                </a:lnTo>
                <a:lnTo>
                  <a:pt x="1448" y="921"/>
                </a:lnTo>
                <a:lnTo>
                  <a:pt x="1448" y="921"/>
                </a:lnTo>
                <a:lnTo>
                  <a:pt x="1448" y="923"/>
                </a:lnTo>
                <a:lnTo>
                  <a:pt x="1450" y="923"/>
                </a:lnTo>
                <a:lnTo>
                  <a:pt x="1450" y="923"/>
                </a:lnTo>
                <a:lnTo>
                  <a:pt x="1450" y="923"/>
                </a:lnTo>
                <a:lnTo>
                  <a:pt x="1450" y="925"/>
                </a:lnTo>
                <a:lnTo>
                  <a:pt x="1450" y="925"/>
                </a:lnTo>
                <a:lnTo>
                  <a:pt x="1450" y="925"/>
                </a:lnTo>
                <a:lnTo>
                  <a:pt x="1450" y="925"/>
                </a:lnTo>
                <a:lnTo>
                  <a:pt x="1452" y="927"/>
                </a:lnTo>
                <a:lnTo>
                  <a:pt x="1452" y="927"/>
                </a:lnTo>
                <a:lnTo>
                  <a:pt x="1452" y="927"/>
                </a:lnTo>
                <a:lnTo>
                  <a:pt x="1452" y="927"/>
                </a:lnTo>
                <a:lnTo>
                  <a:pt x="1452" y="927"/>
                </a:lnTo>
                <a:lnTo>
                  <a:pt x="1454" y="927"/>
                </a:lnTo>
                <a:lnTo>
                  <a:pt x="1454" y="927"/>
                </a:lnTo>
                <a:lnTo>
                  <a:pt x="1454" y="927"/>
                </a:lnTo>
                <a:lnTo>
                  <a:pt x="1454" y="927"/>
                </a:lnTo>
                <a:lnTo>
                  <a:pt x="1454" y="927"/>
                </a:lnTo>
                <a:lnTo>
                  <a:pt x="1454" y="929"/>
                </a:lnTo>
                <a:lnTo>
                  <a:pt x="1454" y="929"/>
                </a:lnTo>
                <a:lnTo>
                  <a:pt x="1454" y="931"/>
                </a:lnTo>
                <a:lnTo>
                  <a:pt x="1456" y="931"/>
                </a:lnTo>
                <a:lnTo>
                  <a:pt x="1456" y="931"/>
                </a:lnTo>
                <a:lnTo>
                  <a:pt x="1458" y="931"/>
                </a:lnTo>
                <a:lnTo>
                  <a:pt x="1458" y="931"/>
                </a:lnTo>
                <a:lnTo>
                  <a:pt x="1458" y="931"/>
                </a:lnTo>
                <a:lnTo>
                  <a:pt x="1458" y="931"/>
                </a:lnTo>
                <a:lnTo>
                  <a:pt x="1458" y="931"/>
                </a:lnTo>
                <a:lnTo>
                  <a:pt x="1458" y="931"/>
                </a:lnTo>
                <a:lnTo>
                  <a:pt x="1458" y="931"/>
                </a:lnTo>
                <a:lnTo>
                  <a:pt x="1460" y="931"/>
                </a:lnTo>
                <a:lnTo>
                  <a:pt x="1458" y="933"/>
                </a:lnTo>
                <a:lnTo>
                  <a:pt x="1458" y="933"/>
                </a:lnTo>
                <a:lnTo>
                  <a:pt x="1458" y="933"/>
                </a:lnTo>
                <a:lnTo>
                  <a:pt x="1458" y="935"/>
                </a:lnTo>
                <a:lnTo>
                  <a:pt x="1458" y="935"/>
                </a:lnTo>
                <a:lnTo>
                  <a:pt x="1458" y="935"/>
                </a:lnTo>
                <a:lnTo>
                  <a:pt x="1458" y="935"/>
                </a:lnTo>
                <a:lnTo>
                  <a:pt x="1460" y="935"/>
                </a:lnTo>
                <a:lnTo>
                  <a:pt x="1460" y="935"/>
                </a:lnTo>
                <a:lnTo>
                  <a:pt x="1460" y="935"/>
                </a:lnTo>
                <a:lnTo>
                  <a:pt x="1458" y="935"/>
                </a:lnTo>
                <a:lnTo>
                  <a:pt x="1458" y="935"/>
                </a:lnTo>
                <a:lnTo>
                  <a:pt x="1460" y="937"/>
                </a:lnTo>
                <a:lnTo>
                  <a:pt x="1460" y="937"/>
                </a:lnTo>
                <a:lnTo>
                  <a:pt x="1460" y="937"/>
                </a:lnTo>
                <a:lnTo>
                  <a:pt x="1460" y="937"/>
                </a:lnTo>
                <a:lnTo>
                  <a:pt x="1460" y="939"/>
                </a:lnTo>
                <a:lnTo>
                  <a:pt x="1460" y="939"/>
                </a:lnTo>
                <a:lnTo>
                  <a:pt x="1463" y="939"/>
                </a:lnTo>
                <a:lnTo>
                  <a:pt x="1463" y="939"/>
                </a:lnTo>
                <a:lnTo>
                  <a:pt x="1463" y="941"/>
                </a:lnTo>
                <a:lnTo>
                  <a:pt x="1463" y="941"/>
                </a:lnTo>
                <a:lnTo>
                  <a:pt x="1465" y="941"/>
                </a:lnTo>
                <a:lnTo>
                  <a:pt x="1465" y="941"/>
                </a:lnTo>
                <a:lnTo>
                  <a:pt x="1465" y="939"/>
                </a:lnTo>
                <a:lnTo>
                  <a:pt x="1465" y="939"/>
                </a:lnTo>
                <a:lnTo>
                  <a:pt x="1465" y="941"/>
                </a:lnTo>
                <a:lnTo>
                  <a:pt x="1465" y="941"/>
                </a:lnTo>
                <a:lnTo>
                  <a:pt x="1465" y="941"/>
                </a:lnTo>
                <a:lnTo>
                  <a:pt x="1465" y="941"/>
                </a:lnTo>
                <a:lnTo>
                  <a:pt x="1465" y="941"/>
                </a:lnTo>
                <a:lnTo>
                  <a:pt x="1463" y="941"/>
                </a:lnTo>
                <a:lnTo>
                  <a:pt x="1463" y="941"/>
                </a:lnTo>
                <a:lnTo>
                  <a:pt x="1463" y="941"/>
                </a:lnTo>
                <a:lnTo>
                  <a:pt x="1460" y="941"/>
                </a:lnTo>
                <a:lnTo>
                  <a:pt x="1460" y="941"/>
                </a:lnTo>
                <a:lnTo>
                  <a:pt x="1460" y="941"/>
                </a:lnTo>
                <a:lnTo>
                  <a:pt x="1460" y="939"/>
                </a:lnTo>
                <a:lnTo>
                  <a:pt x="1460" y="941"/>
                </a:lnTo>
                <a:lnTo>
                  <a:pt x="1458" y="941"/>
                </a:lnTo>
                <a:lnTo>
                  <a:pt x="1458" y="941"/>
                </a:lnTo>
                <a:lnTo>
                  <a:pt x="1458" y="941"/>
                </a:lnTo>
                <a:lnTo>
                  <a:pt x="1458" y="941"/>
                </a:lnTo>
                <a:lnTo>
                  <a:pt x="1460" y="944"/>
                </a:lnTo>
                <a:lnTo>
                  <a:pt x="1460" y="944"/>
                </a:lnTo>
                <a:lnTo>
                  <a:pt x="1460" y="946"/>
                </a:lnTo>
                <a:lnTo>
                  <a:pt x="1460" y="946"/>
                </a:lnTo>
                <a:lnTo>
                  <a:pt x="1458" y="948"/>
                </a:lnTo>
                <a:lnTo>
                  <a:pt x="1456" y="946"/>
                </a:lnTo>
                <a:lnTo>
                  <a:pt x="1454" y="946"/>
                </a:lnTo>
                <a:lnTo>
                  <a:pt x="1452" y="944"/>
                </a:lnTo>
                <a:lnTo>
                  <a:pt x="1450" y="944"/>
                </a:lnTo>
                <a:lnTo>
                  <a:pt x="1450" y="944"/>
                </a:lnTo>
                <a:lnTo>
                  <a:pt x="1448" y="944"/>
                </a:lnTo>
                <a:lnTo>
                  <a:pt x="1448" y="944"/>
                </a:lnTo>
                <a:lnTo>
                  <a:pt x="1448" y="946"/>
                </a:lnTo>
                <a:lnTo>
                  <a:pt x="1446" y="944"/>
                </a:lnTo>
                <a:lnTo>
                  <a:pt x="1448" y="944"/>
                </a:lnTo>
                <a:lnTo>
                  <a:pt x="1448" y="941"/>
                </a:lnTo>
                <a:lnTo>
                  <a:pt x="1448" y="941"/>
                </a:lnTo>
                <a:lnTo>
                  <a:pt x="1448" y="941"/>
                </a:lnTo>
                <a:lnTo>
                  <a:pt x="1446" y="941"/>
                </a:lnTo>
                <a:lnTo>
                  <a:pt x="1446" y="941"/>
                </a:lnTo>
                <a:lnTo>
                  <a:pt x="1444" y="941"/>
                </a:lnTo>
                <a:lnTo>
                  <a:pt x="1444" y="941"/>
                </a:lnTo>
                <a:lnTo>
                  <a:pt x="1444" y="941"/>
                </a:lnTo>
                <a:lnTo>
                  <a:pt x="1446" y="941"/>
                </a:lnTo>
                <a:lnTo>
                  <a:pt x="1446" y="939"/>
                </a:lnTo>
                <a:lnTo>
                  <a:pt x="1446" y="939"/>
                </a:lnTo>
                <a:lnTo>
                  <a:pt x="1446" y="939"/>
                </a:lnTo>
                <a:lnTo>
                  <a:pt x="1446" y="939"/>
                </a:lnTo>
                <a:lnTo>
                  <a:pt x="1446" y="939"/>
                </a:lnTo>
                <a:lnTo>
                  <a:pt x="1446" y="939"/>
                </a:lnTo>
                <a:lnTo>
                  <a:pt x="1446" y="939"/>
                </a:lnTo>
                <a:lnTo>
                  <a:pt x="1444" y="939"/>
                </a:lnTo>
                <a:lnTo>
                  <a:pt x="1444" y="939"/>
                </a:lnTo>
                <a:lnTo>
                  <a:pt x="1444" y="939"/>
                </a:lnTo>
                <a:lnTo>
                  <a:pt x="1444" y="939"/>
                </a:lnTo>
                <a:lnTo>
                  <a:pt x="1444" y="939"/>
                </a:lnTo>
                <a:lnTo>
                  <a:pt x="1444" y="939"/>
                </a:lnTo>
                <a:lnTo>
                  <a:pt x="1444" y="937"/>
                </a:lnTo>
                <a:lnTo>
                  <a:pt x="1444" y="937"/>
                </a:lnTo>
                <a:lnTo>
                  <a:pt x="1442" y="937"/>
                </a:lnTo>
                <a:lnTo>
                  <a:pt x="1442" y="937"/>
                </a:lnTo>
                <a:lnTo>
                  <a:pt x="1442" y="935"/>
                </a:lnTo>
                <a:lnTo>
                  <a:pt x="1442" y="935"/>
                </a:lnTo>
                <a:lnTo>
                  <a:pt x="1442" y="935"/>
                </a:lnTo>
                <a:lnTo>
                  <a:pt x="1442" y="933"/>
                </a:lnTo>
                <a:lnTo>
                  <a:pt x="1442" y="933"/>
                </a:lnTo>
                <a:lnTo>
                  <a:pt x="1439" y="933"/>
                </a:lnTo>
                <a:lnTo>
                  <a:pt x="1437" y="933"/>
                </a:lnTo>
                <a:lnTo>
                  <a:pt x="1435" y="933"/>
                </a:lnTo>
                <a:lnTo>
                  <a:pt x="1435" y="933"/>
                </a:lnTo>
                <a:lnTo>
                  <a:pt x="1435" y="935"/>
                </a:lnTo>
                <a:lnTo>
                  <a:pt x="1437" y="935"/>
                </a:lnTo>
                <a:lnTo>
                  <a:pt x="1437" y="935"/>
                </a:lnTo>
                <a:lnTo>
                  <a:pt x="1437" y="935"/>
                </a:lnTo>
                <a:lnTo>
                  <a:pt x="1437" y="935"/>
                </a:lnTo>
                <a:lnTo>
                  <a:pt x="1439" y="937"/>
                </a:lnTo>
                <a:lnTo>
                  <a:pt x="1439" y="937"/>
                </a:lnTo>
                <a:lnTo>
                  <a:pt x="1439" y="937"/>
                </a:lnTo>
                <a:lnTo>
                  <a:pt x="1439" y="937"/>
                </a:lnTo>
                <a:lnTo>
                  <a:pt x="1442" y="939"/>
                </a:lnTo>
                <a:lnTo>
                  <a:pt x="1442" y="939"/>
                </a:lnTo>
                <a:lnTo>
                  <a:pt x="1442" y="939"/>
                </a:lnTo>
                <a:lnTo>
                  <a:pt x="1442" y="941"/>
                </a:lnTo>
                <a:lnTo>
                  <a:pt x="1442" y="941"/>
                </a:lnTo>
                <a:lnTo>
                  <a:pt x="1442" y="944"/>
                </a:lnTo>
                <a:lnTo>
                  <a:pt x="1442" y="944"/>
                </a:lnTo>
                <a:lnTo>
                  <a:pt x="1442" y="946"/>
                </a:lnTo>
                <a:lnTo>
                  <a:pt x="1442" y="946"/>
                </a:lnTo>
                <a:lnTo>
                  <a:pt x="1439" y="948"/>
                </a:lnTo>
                <a:lnTo>
                  <a:pt x="1439" y="948"/>
                </a:lnTo>
                <a:lnTo>
                  <a:pt x="1439" y="948"/>
                </a:lnTo>
                <a:lnTo>
                  <a:pt x="1439" y="948"/>
                </a:lnTo>
                <a:lnTo>
                  <a:pt x="1437" y="948"/>
                </a:lnTo>
                <a:lnTo>
                  <a:pt x="1437" y="950"/>
                </a:lnTo>
                <a:lnTo>
                  <a:pt x="1437" y="950"/>
                </a:lnTo>
                <a:lnTo>
                  <a:pt x="1437" y="952"/>
                </a:lnTo>
                <a:lnTo>
                  <a:pt x="1437" y="952"/>
                </a:lnTo>
                <a:lnTo>
                  <a:pt x="1435" y="954"/>
                </a:lnTo>
                <a:lnTo>
                  <a:pt x="1435" y="954"/>
                </a:lnTo>
                <a:lnTo>
                  <a:pt x="1435" y="956"/>
                </a:lnTo>
                <a:lnTo>
                  <a:pt x="1435" y="962"/>
                </a:lnTo>
                <a:lnTo>
                  <a:pt x="1435" y="962"/>
                </a:lnTo>
                <a:lnTo>
                  <a:pt x="1435" y="965"/>
                </a:lnTo>
                <a:lnTo>
                  <a:pt x="1435" y="967"/>
                </a:lnTo>
                <a:lnTo>
                  <a:pt x="1435" y="967"/>
                </a:lnTo>
                <a:lnTo>
                  <a:pt x="1433" y="969"/>
                </a:lnTo>
                <a:lnTo>
                  <a:pt x="1433" y="969"/>
                </a:lnTo>
                <a:lnTo>
                  <a:pt x="1431" y="969"/>
                </a:lnTo>
                <a:lnTo>
                  <a:pt x="1431" y="971"/>
                </a:lnTo>
                <a:lnTo>
                  <a:pt x="1431" y="971"/>
                </a:lnTo>
                <a:lnTo>
                  <a:pt x="1429" y="971"/>
                </a:lnTo>
                <a:lnTo>
                  <a:pt x="1427" y="973"/>
                </a:lnTo>
                <a:lnTo>
                  <a:pt x="1425" y="973"/>
                </a:lnTo>
                <a:lnTo>
                  <a:pt x="1425" y="973"/>
                </a:lnTo>
                <a:lnTo>
                  <a:pt x="1425" y="971"/>
                </a:lnTo>
                <a:lnTo>
                  <a:pt x="1425" y="969"/>
                </a:lnTo>
                <a:lnTo>
                  <a:pt x="1423" y="962"/>
                </a:lnTo>
                <a:lnTo>
                  <a:pt x="1423" y="958"/>
                </a:lnTo>
                <a:lnTo>
                  <a:pt x="1421" y="956"/>
                </a:lnTo>
                <a:lnTo>
                  <a:pt x="1421" y="956"/>
                </a:lnTo>
                <a:lnTo>
                  <a:pt x="1419" y="954"/>
                </a:lnTo>
                <a:lnTo>
                  <a:pt x="1419" y="954"/>
                </a:lnTo>
                <a:lnTo>
                  <a:pt x="1416" y="954"/>
                </a:lnTo>
                <a:lnTo>
                  <a:pt x="1416" y="956"/>
                </a:lnTo>
                <a:lnTo>
                  <a:pt x="1414" y="956"/>
                </a:lnTo>
                <a:lnTo>
                  <a:pt x="1412" y="956"/>
                </a:lnTo>
                <a:lnTo>
                  <a:pt x="1412" y="956"/>
                </a:lnTo>
                <a:lnTo>
                  <a:pt x="1412" y="956"/>
                </a:lnTo>
                <a:lnTo>
                  <a:pt x="1412" y="956"/>
                </a:lnTo>
                <a:lnTo>
                  <a:pt x="1412" y="956"/>
                </a:lnTo>
                <a:lnTo>
                  <a:pt x="1412" y="958"/>
                </a:lnTo>
                <a:lnTo>
                  <a:pt x="1412" y="958"/>
                </a:lnTo>
                <a:lnTo>
                  <a:pt x="1410" y="960"/>
                </a:lnTo>
                <a:lnTo>
                  <a:pt x="1410" y="960"/>
                </a:lnTo>
                <a:lnTo>
                  <a:pt x="1410" y="960"/>
                </a:lnTo>
                <a:lnTo>
                  <a:pt x="1408" y="960"/>
                </a:lnTo>
                <a:lnTo>
                  <a:pt x="1408" y="962"/>
                </a:lnTo>
                <a:lnTo>
                  <a:pt x="1408" y="962"/>
                </a:lnTo>
                <a:lnTo>
                  <a:pt x="1406" y="962"/>
                </a:lnTo>
                <a:lnTo>
                  <a:pt x="1404" y="962"/>
                </a:lnTo>
                <a:lnTo>
                  <a:pt x="1404" y="960"/>
                </a:lnTo>
                <a:lnTo>
                  <a:pt x="1404" y="960"/>
                </a:lnTo>
                <a:lnTo>
                  <a:pt x="1404" y="960"/>
                </a:lnTo>
                <a:lnTo>
                  <a:pt x="1404" y="958"/>
                </a:lnTo>
                <a:lnTo>
                  <a:pt x="1404" y="958"/>
                </a:lnTo>
                <a:lnTo>
                  <a:pt x="1404" y="956"/>
                </a:lnTo>
                <a:lnTo>
                  <a:pt x="1406" y="956"/>
                </a:lnTo>
                <a:lnTo>
                  <a:pt x="1406" y="956"/>
                </a:lnTo>
                <a:lnTo>
                  <a:pt x="1408" y="956"/>
                </a:lnTo>
                <a:lnTo>
                  <a:pt x="1408" y="954"/>
                </a:lnTo>
                <a:lnTo>
                  <a:pt x="1408" y="954"/>
                </a:lnTo>
                <a:lnTo>
                  <a:pt x="1408" y="954"/>
                </a:lnTo>
                <a:lnTo>
                  <a:pt x="1408" y="954"/>
                </a:lnTo>
                <a:lnTo>
                  <a:pt x="1410" y="952"/>
                </a:lnTo>
                <a:lnTo>
                  <a:pt x="1410" y="950"/>
                </a:lnTo>
                <a:lnTo>
                  <a:pt x="1410" y="950"/>
                </a:lnTo>
                <a:lnTo>
                  <a:pt x="1410" y="950"/>
                </a:lnTo>
                <a:lnTo>
                  <a:pt x="1410" y="952"/>
                </a:lnTo>
                <a:lnTo>
                  <a:pt x="1412" y="950"/>
                </a:lnTo>
                <a:lnTo>
                  <a:pt x="1412" y="950"/>
                </a:lnTo>
                <a:lnTo>
                  <a:pt x="1412" y="948"/>
                </a:lnTo>
                <a:lnTo>
                  <a:pt x="1412" y="946"/>
                </a:lnTo>
                <a:lnTo>
                  <a:pt x="1412" y="944"/>
                </a:lnTo>
                <a:lnTo>
                  <a:pt x="1412" y="944"/>
                </a:lnTo>
                <a:lnTo>
                  <a:pt x="1412" y="941"/>
                </a:lnTo>
                <a:lnTo>
                  <a:pt x="1412" y="939"/>
                </a:lnTo>
                <a:lnTo>
                  <a:pt x="1410" y="939"/>
                </a:lnTo>
                <a:lnTo>
                  <a:pt x="1410" y="937"/>
                </a:lnTo>
                <a:lnTo>
                  <a:pt x="1410" y="937"/>
                </a:lnTo>
                <a:lnTo>
                  <a:pt x="1410" y="937"/>
                </a:lnTo>
                <a:lnTo>
                  <a:pt x="1412" y="937"/>
                </a:lnTo>
                <a:lnTo>
                  <a:pt x="1412" y="937"/>
                </a:lnTo>
                <a:lnTo>
                  <a:pt x="1412" y="937"/>
                </a:lnTo>
                <a:lnTo>
                  <a:pt x="1412" y="937"/>
                </a:lnTo>
                <a:lnTo>
                  <a:pt x="1412" y="937"/>
                </a:lnTo>
                <a:lnTo>
                  <a:pt x="1412" y="935"/>
                </a:lnTo>
                <a:lnTo>
                  <a:pt x="1412" y="935"/>
                </a:lnTo>
                <a:lnTo>
                  <a:pt x="1412" y="935"/>
                </a:lnTo>
                <a:lnTo>
                  <a:pt x="1412" y="933"/>
                </a:lnTo>
                <a:lnTo>
                  <a:pt x="1412" y="933"/>
                </a:lnTo>
                <a:lnTo>
                  <a:pt x="1412" y="933"/>
                </a:lnTo>
                <a:lnTo>
                  <a:pt x="1410" y="933"/>
                </a:lnTo>
                <a:lnTo>
                  <a:pt x="1410" y="931"/>
                </a:lnTo>
                <a:lnTo>
                  <a:pt x="1408" y="931"/>
                </a:lnTo>
                <a:lnTo>
                  <a:pt x="1404" y="929"/>
                </a:lnTo>
                <a:lnTo>
                  <a:pt x="1404" y="929"/>
                </a:lnTo>
                <a:lnTo>
                  <a:pt x="1404" y="929"/>
                </a:lnTo>
                <a:lnTo>
                  <a:pt x="1402" y="929"/>
                </a:lnTo>
                <a:lnTo>
                  <a:pt x="1402" y="929"/>
                </a:lnTo>
                <a:lnTo>
                  <a:pt x="1400" y="927"/>
                </a:lnTo>
                <a:lnTo>
                  <a:pt x="1400" y="927"/>
                </a:lnTo>
                <a:lnTo>
                  <a:pt x="1400" y="927"/>
                </a:lnTo>
                <a:lnTo>
                  <a:pt x="1398" y="927"/>
                </a:lnTo>
                <a:lnTo>
                  <a:pt x="1395" y="927"/>
                </a:lnTo>
                <a:lnTo>
                  <a:pt x="1395" y="925"/>
                </a:lnTo>
                <a:lnTo>
                  <a:pt x="1393" y="925"/>
                </a:lnTo>
                <a:lnTo>
                  <a:pt x="1391" y="925"/>
                </a:lnTo>
                <a:lnTo>
                  <a:pt x="1391" y="925"/>
                </a:lnTo>
                <a:lnTo>
                  <a:pt x="1389" y="925"/>
                </a:lnTo>
                <a:lnTo>
                  <a:pt x="1389" y="925"/>
                </a:lnTo>
                <a:lnTo>
                  <a:pt x="1389" y="925"/>
                </a:lnTo>
                <a:lnTo>
                  <a:pt x="1389" y="925"/>
                </a:lnTo>
                <a:lnTo>
                  <a:pt x="1389" y="925"/>
                </a:lnTo>
                <a:lnTo>
                  <a:pt x="1387" y="927"/>
                </a:lnTo>
                <a:lnTo>
                  <a:pt x="1387" y="927"/>
                </a:lnTo>
                <a:lnTo>
                  <a:pt x="1387" y="929"/>
                </a:lnTo>
                <a:lnTo>
                  <a:pt x="1387" y="929"/>
                </a:lnTo>
                <a:lnTo>
                  <a:pt x="1387" y="929"/>
                </a:lnTo>
                <a:lnTo>
                  <a:pt x="1389" y="931"/>
                </a:lnTo>
                <a:lnTo>
                  <a:pt x="1389" y="931"/>
                </a:lnTo>
                <a:lnTo>
                  <a:pt x="1389" y="931"/>
                </a:lnTo>
                <a:lnTo>
                  <a:pt x="1389" y="931"/>
                </a:lnTo>
                <a:lnTo>
                  <a:pt x="1387" y="931"/>
                </a:lnTo>
                <a:lnTo>
                  <a:pt x="1387" y="931"/>
                </a:lnTo>
                <a:lnTo>
                  <a:pt x="1385" y="931"/>
                </a:lnTo>
                <a:lnTo>
                  <a:pt x="1383" y="933"/>
                </a:lnTo>
                <a:lnTo>
                  <a:pt x="1383" y="933"/>
                </a:lnTo>
                <a:lnTo>
                  <a:pt x="1383" y="933"/>
                </a:lnTo>
                <a:lnTo>
                  <a:pt x="1383" y="935"/>
                </a:lnTo>
                <a:lnTo>
                  <a:pt x="1383" y="937"/>
                </a:lnTo>
                <a:lnTo>
                  <a:pt x="1383" y="937"/>
                </a:lnTo>
                <a:lnTo>
                  <a:pt x="1383" y="939"/>
                </a:lnTo>
                <a:lnTo>
                  <a:pt x="1381" y="941"/>
                </a:lnTo>
                <a:lnTo>
                  <a:pt x="1381" y="941"/>
                </a:lnTo>
                <a:lnTo>
                  <a:pt x="1381" y="941"/>
                </a:lnTo>
                <a:lnTo>
                  <a:pt x="1381" y="941"/>
                </a:lnTo>
                <a:lnTo>
                  <a:pt x="1381" y="939"/>
                </a:lnTo>
                <a:lnTo>
                  <a:pt x="1381" y="939"/>
                </a:lnTo>
                <a:lnTo>
                  <a:pt x="1381" y="937"/>
                </a:lnTo>
                <a:lnTo>
                  <a:pt x="1381" y="937"/>
                </a:lnTo>
                <a:lnTo>
                  <a:pt x="1381" y="939"/>
                </a:lnTo>
                <a:lnTo>
                  <a:pt x="1381" y="939"/>
                </a:lnTo>
                <a:lnTo>
                  <a:pt x="1381" y="939"/>
                </a:lnTo>
                <a:lnTo>
                  <a:pt x="1381" y="939"/>
                </a:lnTo>
                <a:lnTo>
                  <a:pt x="1381" y="939"/>
                </a:lnTo>
                <a:lnTo>
                  <a:pt x="1381" y="941"/>
                </a:lnTo>
                <a:lnTo>
                  <a:pt x="1379" y="941"/>
                </a:lnTo>
                <a:lnTo>
                  <a:pt x="1379" y="941"/>
                </a:lnTo>
                <a:lnTo>
                  <a:pt x="1379" y="939"/>
                </a:lnTo>
                <a:lnTo>
                  <a:pt x="1379" y="939"/>
                </a:lnTo>
                <a:lnTo>
                  <a:pt x="1379" y="937"/>
                </a:lnTo>
                <a:lnTo>
                  <a:pt x="1379" y="937"/>
                </a:lnTo>
                <a:lnTo>
                  <a:pt x="1381" y="937"/>
                </a:lnTo>
                <a:lnTo>
                  <a:pt x="1379" y="935"/>
                </a:lnTo>
                <a:lnTo>
                  <a:pt x="1381" y="935"/>
                </a:lnTo>
                <a:lnTo>
                  <a:pt x="1381" y="935"/>
                </a:lnTo>
                <a:lnTo>
                  <a:pt x="1381" y="935"/>
                </a:lnTo>
                <a:lnTo>
                  <a:pt x="1379" y="935"/>
                </a:lnTo>
                <a:lnTo>
                  <a:pt x="1379" y="935"/>
                </a:lnTo>
                <a:lnTo>
                  <a:pt x="1377" y="937"/>
                </a:lnTo>
                <a:lnTo>
                  <a:pt x="1377" y="939"/>
                </a:lnTo>
                <a:lnTo>
                  <a:pt x="1375" y="939"/>
                </a:lnTo>
                <a:lnTo>
                  <a:pt x="1375" y="939"/>
                </a:lnTo>
                <a:lnTo>
                  <a:pt x="1375" y="939"/>
                </a:lnTo>
                <a:lnTo>
                  <a:pt x="1375" y="939"/>
                </a:lnTo>
                <a:lnTo>
                  <a:pt x="1372" y="939"/>
                </a:lnTo>
                <a:lnTo>
                  <a:pt x="1372" y="939"/>
                </a:lnTo>
                <a:lnTo>
                  <a:pt x="1372" y="941"/>
                </a:lnTo>
                <a:lnTo>
                  <a:pt x="1372" y="941"/>
                </a:lnTo>
                <a:lnTo>
                  <a:pt x="1370" y="944"/>
                </a:lnTo>
                <a:lnTo>
                  <a:pt x="1370" y="944"/>
                </a:lnTo>
                <a:lnTo>
                  <a:pt x="1370" y="944"/>
                </a:lnTo>
                <a:lnTo>
                  <a:pt x="1370" y="944"/>
                </a:lnTo>
                <a:lnTo>
                  <a:pt x="1370" y="946"/>
                </a:lnTo>
                <a:lnTo>
                  <a:pt x="1370" y="948"/>
                </a:lnTo>
                <a:lnTo>
                  <a:pt x="1370" y="950"/>
                </a:lnTo>
                <a:lnTo>
                  <a:pt x="1368" y="952"/>
                </a:lnTo>
                <a:lnTo>
                  <a:pt x="1368" y="952"/>
                </a:lnTo>
                <a:lnTo>
                  <a:pt x="1366" y="954"/>
                </a:lnTo>
                <a:lnTo>
                  <a:pt x="1366" y="954"/>
                </a:lnTo>
                <a:lnTo>
                  <a:pt x="1368" y="956"/>
                </a:lnTo>
                <a:lnTo>
                  <a:pt x="1368" y="956"/>
                </a:lnTo>
                <a:lnTo>
                  <a:pt x="1368" y="958"/>
                </a:lnTo>
                <a:lnTo>
                  <a:pt x="1368" y="958"/>
                </a:lnTo>
                <a:lnTo>
                  <a:pt x="1366" y="962"/>
                </a:lnTo>
                <a:lnTo>
                  <a:pt x="1366" y="962"/>
                </a:lnTo>
                <a:lnTo>
                  <a:pt x="1368" y="967"/>
                </a:lnTo>
                <a:lnTo>
                  <a:pt x="1368" y="969"/>
                </a:lnTo>
                <a:lnTo>
                  <a:pt x="1368" y="969"/>
                </a:lnTo>
                <a:lnTo>
                  <a:pt x="1370" y="971"/>
                </a:lnTo>
                <a:lnTo>
                  <a:pt x="1370" y="973"/>
                </a:lnTo>
                <a:lnTo>
                  <a:pt x="1370" y="975"/>
                </a:lnTo>
                <a:lnTo>
                  <a:pt x="1370" y="977"/>
                </a:lnTo>
                <a:lnTo>
                  <a:pt x="1370" y="979"/>
                </a:lnTo>
                <a:lnTo>
                  <a:pt x="1370" y="981"/>
                </a:lnTo>
                <a:lnTo>
                  <a:pt x="1370" y="983"/>
                </a:lnTo>
                <a:lnTo>
                  <a:pt x="1368" y="986"/>
                </a:lnTo>
                <a:lnTo>
                  <a:pt x="1368" y="986"/>
                </a:lnTo>
                <a:lnTo>
                  <a:pt x="1366" y="990"/>
                </a:lnTo>
                <a:lnTo>
                  <a:pt x="1366" y="990"/>
                </a:lnTo>
                <a:lnTo>
                  <a:pt x="1364" y="992"/>
                </a:lnTo>
                <a:lnTo>
                  <a:pt x="1364" y="994"/>
                </a:lnTo>
                <a:lnTo>
                  <a:pt x="1362" y="994"/>
                </a:lnTo>
                <a:lnTo>
                  <a:pt x="1358" y="996"/>
                </a:lnTo>
                <a:lnTo>
                  <a:pt x="1358" y="996"/>
                </a:lnTo>
                <a:lnTo>
                  <a:pt x="1356" y="996"/>
                </a:lnTo>
                <a:lnTo>
                  <a:pt x="1354" y="996"/>
                </a:lnTo>
                <a:lnTo>
                  <a:pt x="1354" y="996"/>
                </a:lnTo>
                <a:lnTo>
                  <a:pt x="1354" y="996"/>
                </a:lnTo>
                <a:lnTo>
                  <a:pt x="1354" y="996"/>
                </a:lnTo>
                <a:lnTo>
                  <a:pt x="1354" y="996"/>
                </a:lnTo>
                <a:lnTo>
                  <a:pt x="1351" y="996"/>
                </a:lnTo>
                <a:lnTo>
                  <a:pt x="1351" y="994"/>
                </a:lnTo>
                <a:lnTo>
                  <a:pt x="1351" y="992"/>
                </a:lnTo>
                <a:lnTo>
                  <a:pt x="1349" y="990"/>
                </a:lnTo>
                <a:lnTo>
                  <a:pt x="1349" y="990"/>
                </a:lnTo>
                <a:lnTo>
                  <a:pt x="1349" y="988"/>
                </a:lnTo>
                <a:lnTo>
                  <a:pt x="1349" y="988"/>
                </a:lnTo>
                <a:lnTo>
                  <a:pt x="1347" y="988"/>
                </a:lnTo>
                <a:lnTo>
                  <a:pt x="1347" y="986"/>
                </a:lnTo>
                <a:lnTo>
                  <a:pt x="1347" y="981"/>
                </a:lnTo>
                <a:lnTo>
                  <a:pt x="1347" y="979"/>
                </a:lnTo>
                <a:lnTo>
                  <a:pt x="1349" y="977"/>
                </a:lnTo>
                <a:lnTo>
                  <a:pt x="1347" y="977"/>
                </a:lnTo>
                <a:lnTo>
                  <a:pt x="1347" y="975"/>
                </a:lnTo>
                <a:lnTo>
                  <a:pt x="1347" y="975"/>
                </a:lnTo>
                <a:lnTo>
                  <a:pt x="1347" y="973"/>
                </a:lnTo>
                <a:lnTo>
                  <a:pt x="1347" y="973"/>
                </a:lnTo>
                <a:lnTo>
                  <a:pt x="1347" y="973"/>
                </a:lnTo>
                <a:lnTo>
                  <a:pt x="1347" y="973"/>
                </a:lnTo>
                <a:lnTo>
                  <a:pt x="1347" y="971"/>
                </a:lnTo>
                <a:lnTo>
                  <a:pt x="1347" y="971"/>
                </a:lnTo>
                <a:lnTo>
                  <a:pt x="1347" y="971"/>
                </a:lnTo>
                <a:lnTo>
                  <a:pt x="1347" y="971"/>
                </a:lnTo>
                <a:lnTo>
                  <a:pt x="1347" y="971"/>
                </a:lnTo>
                <a:lnTo>
                  <a:pt x="1347" y="969"/>
                </a:lnTo>
                <a:lnTo>
                  <a:pt x="1347" y="969"/>
                </a:lnTo>
                <a:lnTo>
                  <a:pt x="1347" y="967"/>
                </a:lnTo>
                <a:lnTo>
                  <a:pt x="1347" y="965"/>
                </a:lnTo>
                <a:lnTo>
                  <a:pt x="1347" y="965"/>
                </a:lnTo>
                <a:lnTo>
                  <a:pt x="1347" y="965"/>
                </a:lnTo>
                <a:lnTo>
                  <a:pt x="1349" y="962"/>
                </a:lnTo>
                <a:lnTo>
                  <a:pt x="1349" y="960"/>
                </a:lnTo>
                <a:lnTo>
                  <a:pt x="1349" y="960"/>
                </a:lnTo>
                <a:lnTo>
                  <a:pt x="1349" y="958"/>
                </a:lnTo>
                <a:lnTo>
                  <a:pt x="1349" y="958"/>
                </a:lnTo>
                <a:lnTo>
                  <a:pt x="1349" y="958"/>
                </a:lnTo>
                <a:lnTo>
                  <a:pt x="1349" y="956"/>
                </a:lnTo>
                <a:lnTo>
                  <a:pt x="1349" y="954"/>
                </a:lnTo>
                <a:lnTo>
                  <a:pt x="1351" y="954"/>
                </a:lnTo>
                <a:lnTo>
                  <a:pt x="1351" y="952"/>
                </a:lnTo>
                <a:lnTo>
                  <a:pt x="1351" y="952"/>
                </a:lnTo>
                <a:lnTo>
                  <a:pt x="1351" y="950"/>
                </a:lnTo>
                <a:lnTo>
                  <a:pt x="1351" y="950"/>
                </a:lnTo>
                <a:lnTo>
                  <a:pt x="1354" y="946"/>
                </a:lnTo>
                <a:lnTo>
                  <a:pt x="1354" y="946"/>
                </a:lnTo>
                <a:lnTo>
                  <a:pt x="1354" y="944"/>
                </a:lnTo>
                <a:lnTo>
                  <a:pt x="1354" y="944"/>
                </a:lnTo>
                <a:lnTo>
                  <a:pt x="1356" y="941"/>
                </a:lnTo>
                <a:lnTo>
                  <a:pt x="1356" y="941"/>
                </a:lnTo>
                <a:lnTo>
                  <a:pt x="1354" y="941"/>
                </a:lnTo>
                <a:lnTo>
                  <a:pt x="1354" y="939"/>
                </a:lnTo>
                <a:lnTo>
                  <a:pt x="1354" y="939"/>
                </a:lnTo>
                <a:lnTo>
                  <a:pt x="1351" y="941"/>
                </a:lnTo>
                <a:lnTo>
                  <a:pt x="1351" y="941"/>
                </a:lnTo>
                <a:lnTo>
                  <a:pt x="1351" y="941"/>
                </a:lnTo>
                <a:lnTo>
                  <a:pt x="1349" y="941"/>
                </a:lnTo>
                <a:lnTo>
                  <a:pt x="1349" y="944"/>
                </a:lnTo>
                <a:lnTo>
                  <a:pt x="1347" y="944"/>
                </a:lnTo>
                <a:lnTo>
                  <a:pt x="1347" y="944"/>
                </a:lnTo>
                <a:lnTo>
                  <a:pt x="1347" y="946"/>
                </a:lnTo>
                <a:lnTo>
                  <a:pt x="1347" y="946"/>
                </a:lnTo>
                <a:lnTo>
                  <a:pt x="1345" y="946"/>
                </a:lnTo>
                <a:lnTo>
                  <a:pt x="1345" y="946"/>
                </a:lnTo>
                <a:lnTo>
                  <a:pt x="1345" y="946"/>
                </a:lnTo>
                <a:lnTo>
                  <a:pt x="1345" y="944"/>
                </a:lnTo>
                <a:lnTo>
                  <a:pt x="1345" y="941"/>
                </a:lnTo>
                <a:lnTo>
                  <a:pt x="1347" y="939"/>
                </a:lnTo>
                <a:lnTo>
                  <a:pt x="1347" y="939"/>
                </a:lnTo>
                <a:lnTo>
                  <a:pt x="1347" y="939"/>
                </a:lnTo>
                <a:lnTo>
                  <a:pt x="1349" y="937"/>
                </a:lnTo>
                <a:lnTo>
                  <a:pt x="1351" y="937"/>
                </a:lnTo>
                <a:lnTo>
                  <a:pt x="1351" y="937"/>
                </a:lnTo>
                <a:lnTo>
                  <a:pt x="1351" y="935"/>
                </a:lnTo>
                <a:lnTo>
                  <a:pt x="1351" y="935"/>
                </a:lnTo>
                <a:lnTo>
                  <a:pt x="1351" y="935"/>
                </a:lnTo>
                <a:lnTo>
                  <a:pt x="1351" y="933"/>
                </a:lnTo>
                <a:lnTo>
                  <a:pt x="1354" y="931"/>
                </a:lnTo>
                <a:lnTo>
                  <a:pt x="1356" y="929"/>
                </a:lnTo>
                <a:lnTo>
                  <a:pt x="1356" y="927"/>
                </a:lnTo>
                <a:lnTo>
                  <a:pt x="1358" y="927"/>
                </a:lnTo>
                <a:lnTo>
                  <a:pt x="1358" y="925"/>
                </a:lnTo>
                <a:lnTo>
                  <a:pt x="1358" y="925"/>
                </a:lnTo>
                <a:lnTo>
                  <a:pt x="1360" y="923"/>
                </a:lnTo>
                <a:lnTo>
                  <a:pt x="1360" y="923"/>
                </a:lnTo>
                <a:lnTo>
                  <a:pt x="1360" y="923"/>
                </a:lnTo>
                <a:lnTo>
                  <a:pt x="1360" y="923"/>
                </a:lnTo>
                <a:lnTo>
                  <a:pt x="1360" y="923"/>
                </a:lnTo>
                <a:lnTo>
                  <a:pt x="1360" y="925"/>
                </a:lnTo>
                <a:lnTo>
                  <a:pt x="1360" y="925"/>
                </a:lnTo>
                <a:lnTo>
                  <a:pt x="1360" y="925"/>
                </a:lnTo>
                <a:lnTo>
                  <a:pt x="1362" y="925"/>
                </a:lnTo>
                <a:lnTo>
                  <a:pt x="1362" y="925"/>
                </a:lnTo>
                <a:lnTo>
                  <a:pt x="1362" y="923"/>
                </a:lnTo>
                <a:lnTo>
                  <a:pt x="1364" y="923"/>
                </a:lnTo>
                <a:lnTo>
                  <a:pt x="1364" y="923"/>
                </a:lnTo>
                <a:lnTo>
                  <a:pt x="1364" y="923"/>
                </a:lnTo>
                <a:lnTo>
                  <a:pt x="1364" y="923"/>
                </a:lnTo>
                <a:lnTo>
                  <a:pt x="1366" y="923"/>
                </a:lnTo>
                <a:lnTo>
                  <a:pt x="1366" y="923"/>
                </a:lnTo>
                <a:lnTo>
                  <a:pt x="1366" y="923"/>
                </a:lnTo>
                <a:lnTo>
                  <a:pt x="1366" y="925"/>
                </a:lnTo>
                <a:lnTo>
                  <a:pt x="1366" y="925"/>
                </a:lnTo>
                <a:lnTo>
                  <a:pt x="1364" y="925"/>
                </a:lnTo>
                <a:lnTo>
                  <a:pt x="1364" y="925"/>
                </a:lnTo>
                <a:lnTo>
                  <a:pt x="1364" y="927"/>
                </a:lnTo>
                <a:lnTo>
                  <a:pt x="1364" y="927"/>
                </a:lnTo>
                <a:lnTo>
                  <a:pt x="1364" y="927"/>
                </a:lnTo>
                <a:lnTo>
                  <a:pt x="1364" y="927"/>
                </a:lnTo>
                <a:lnTo>
                  <a:pt x="1366" y="927"/>
                </a:lnTo>
                <a:lnTo>
                  <a:pt x="1366" y="925"/>
                </a:lnTo>
                <a:lnTo>
                  <a:pt x="1366" y="925"/>
                </a:lnTo>
                <a:lnTo>
                  <a:pt x="1368" y="925"/>
                </a:lnTo>
                <a:lnTo>
                  <a:pt x="1368" y="923"/>
                </a:lnTo>
                <a:lnTo>
                  <a:pt x="1368" y="923"/>
                </a:lnTo>
                <a:lnTo>
                  <a:pt x="1370" y="921"/>
                </a:lnTo>
                <a:lnTo>
                  <a:pt x="1370" y="921"/>
                </a:lnTo>
                <a:lnTo>
                  <a:pt x="1372" y="921"/>
                </a:lnTo>
                <a:lnTo>
                  <a:pt x="1372" y="921"/>
                </a:lnTo>
                <a:lnTo>
                  <a:pt x="1375" y="921"/>
                </a:lnTo>
                <a:lnTo>
                  <a:pt x="1375" y="921"/>
                </a:lnTo>
                <a:lnTo>
                  <a:pt x="1375" y="921"/>
                </a:lnTo>
                <a:lnTo>
                  <a:pt x="1377" y="921"/>
                </a:lnTo>
                <a:lnTo>
                  <a:pt x="1379" y="921"/>
                </a:lnTo>
                <a:lnTo>
                  <a:pt x="1379" y="921"/>
                </a:lnTo>
                <a:lnTo>
                  <a:pt x="1381" y="918"/>
                </a:lnTo>
                <a:lnTo>
                  <a:pt x="1381" y="918"/>
                </a:lnTo>
                <a:lnTo>
                  <a:pt x="1383" y="918"/>
                </a:lnTo>
                <a:lnTo>
                  <a:pt x="1385" y="918"/>
                </a:lnTo>
                <a:lnTo>
                  <a:pt x="1387" y="918"/>
                </a:lnTo>
                <a:lnTo>
                  <a:pt x="1389" y="921"/>
                </a:lnTo>
                <a:lnTo>
                  <a:pt x="1391" y="923"/>
                </a:lnTo>
                <a:lnTo>
                  <a:pt x="1391" y="923"/>
                </a:lnTo>
                <a:lnTo>
                  <a:pt x="1391" y="923"/>
                </a:lnTo>
                <a:lnTo>
                  <a:pt x="1393" y="923"/>
                </a:lnTo>
                <a:lnTo>
                  <a:pt x="1393" y="923"/>
                </a:lnTo>
                <a:lnTo>
                  <a:pt x="1391" y="923"/>
                </a:lnTo>
                <a:lnTo>
                  <a:pt x="1393" y="921"/>
                </a:lnTo>
                <a:lnTo>
                  <a:pt x="1391" y="921"/>
                </a:lnTo>
                <a:lnTo>
                  <a:pt x="1393" y="921"/>
                </a:lnTo>
                <a:lnTo>
                  <a:pt x="1393" y="918"/>
                </a:lnTo>
                <a:lnTo>
                  <a:pt x="1393" y="918"/>
                </a:lnTo>
                <a:lnTo>
                  <a:pt x="1395" y="921"/>
                </a:lnTo>
                <a:lnTo>
                  <a:pt x="1395" y="921"/>
                </a:lnTo>
                <a:lnTo>
                  <a:pt x="1395" y="921"/>
                </a:lnTo>
                <a:lnTo>
                  <a:pt x="1395" y="921"/>
                </a:lnTo>
                <a:lnTo>
                  <a:pt x="1395" y="921"/>
                </a:lnTo>
                <a:lnTo>
                  <a:pt x="1395" y="921"/>
                </a:lnTo>
                <a:lnTo>
                  <a:pt x="1395" y="921"/>
                </a:lnTo>
                <a:lnTo>
                  <a:pt x="1398" y="921"/>
                </a:lnTo>
                <a:lnTo>
                  <a:pt x="1404" y="921"/>
                </a:lnTo>
                <a:lnTo>
                  <a:pt x="1404" y="921"/>
                </a:lnTo>
                <a:lnTo>
                  <a:pt x="1404" y="921"/>
                </a:lnTo>
                <a:lnTo>
                  <a:pt x="1404" y="921"/>
                </a:lnTo>
                <a:lnTo>
                  <a:pt x="1404" y="921"/>
                </a:lnTo>
                <a:lnTo>
                  <a:pt x="1402" y="918"/>
                </a:lnTo>
                <a:lnTo>
                  <a:pt x="1402" y="918"/>
                </a:lnTo>
                <a:lnTo>
                  <a:pt x="1402" y="918"/>
                </a:lnTo>
                <a:lnTo>
                  <a:pt x="1402" y="918"/>
                </a:lnTo>
                <a:lnTo>
                  <a:pt x="1402" y="916"/>
                </a:lnTo>
                <a:lnTo>
                  <a:pt x="1402" y="916"/>
                </a:lnTo>
                <a:lnTo>
                  <a:pt x="1400" y="916"/>
                </a:lnTo>
                <a:lnTo>
                  <a:pt x="1400" y="916"/>
                </a:lnTo>
                <a:lnTo>
                  <a:pt x="1400" y="916"/>
                </a:lnTo>
                <a:lnTo>
                  <a:pt x="1400" y="916"/>
                </a:lnTo>
                <a:lnTo>
                  <a:pt x="1400" y="914"/>
                </a:lnTo>
                <a:lnTo>
                  <a:pt x="1400" y="914"/>
                </a:lnTo>
                <a:lnTo>
                  <a:pt x="1400" y="914"/>
                </a:lnTo>
                <a:lnTo>
                  <a:pt x="1400" y="912"/>
                </a:lnTo>
                <a:lnTo>
                  <a:pt x="1398" y="912"/>
                </a:lnTo>
                <a:lnTo>
                  <a:pt x="1398" y="912"/>
                </a:lnTo>
                <a:lnTo>
                  <a:pt x="1398" y="910"/>
                </a:lnTo>
                <a:lnTo>
                  <a:pt x="1398" y="912"/>
                </a:lnTo>
                <a:lnTo>
                  <a:pt x="1398" y="912"/>
                </a:lnTo>
                <a:lnTo>
                  <a:pt x="1395" y="912"/>
                </a:lnTo>
                <a:lnTo>
                  <a:pt x="1395" y="912"/>
                </a:lnTo>
                <a:lnTo>
                  <a:pt x="1393" y="912"/>
                </a:lnTo>
                <a:lnTo>
                  <a:pt x="1393" y="912"/>
                </a:lnTo>
                <a:lnTo>
                  <a:pt x="1393" y="912"/>
                </a:lnTo>
                <a:lnTo>
                  <a:pt x="1391" y="912"/>
                </a:lnTo>
                <a:lnTo>
                  <a:pt x="1391" y="912"/>
                </a:lnTo>
                <a:lnTo>
                  <a:pt x="1389" y="912"/>
                </a:lnTo>
                <a:lnTo>
                  <a:pt x="1387" y="910"/>
                </a:lnTo>
                <a:lnTo>
                  <a:pt x="1387" y="910"/>
                </a:lnTo>
                <a:lnTo>
                  <a:pt x="1387" y="910"/>
                </a:lnTo>
                <a:lnTo>
                  <a:pt x="1387" y="910"/>
                </a:lnTo>
                <a:lnTo>
                  <a:pt x="1387" y="910"/>
                </a:lnTo>
                <a:lnTo>
                  <a:pt x="1387" y="908"/>
                </a:lnTo>
                <a:lnTo>
                  <a:pt x="1389" y="906"/>
                </a:lnTo>
                <a:lnTo>
                  <a:pt x="1389" y="906"/>
                </a:lnTo>
                <a:lnTo>
                  <a:pt x="1387" y="906"/>
                </a:lnTo>
                <a:lnTo>
                  <a:pt x="1387" y="906"/>
                </a:lnTo>
                <a:lnTo>
                  <a:pt x="1385" y="906"/>
                </a:lnTo>
                <a:lnTo>
                  <a:pt x="1383" y="908"/>
                </a:lnTo>
                <a:lnTo>
                  <a:pt x="1379" y="908"/>
                </a:lnTo>
                <a:lnTo>
                  <a:pt x="1377" y="908"/>
                </a:lnTo>
                <a:lnTo>
                  <a:pt x="1375" y="908"/>
                </a:lnTo>
                <a:lnTo>
                  <a:pt x="1372" y="908"/>
                </a:lnTo>
                <a:lnTo>
                  <a:pt x="1372" y="908"/>
                </a:lnTo>
                <a:lnTo>
                  <a:pt x="1370" y="908"/>
                </a:lnTo>
                <a:lnTo>
                  <a:pt x="1368" y="910"/>
                </a:lnTo>
                <a:lnTo>
                  <a:pt x="1366" y="910"/>
                </a:lnTo>
                <a:lnTo>
                  <a:pt x="1364" y="912"/>
                </a:lnTo>
                <a:lnTo>
                  <a:pt x="1364" y="912"/>
                </a:lnTo>
                <a:lnTo>
                  <a:pt x="1364" y="912"/>
                </a:lnTo>
                <a:lnTo>
                  <a:pt x="1364" y="912"/>
                </a:lnTo>
                <a:lnTo>
                  <a:pt x="1362" y="912"/>
                </a:lnTo>
                <a:lnTo>
                  <a:pt x="1362" y="912"/>
                </a:lnTo>
                <a:lnTo>
                  <a:pt x="1360" y="912"/>
                </a:lnTo>
                <a:lnTo>
                  <a:pt x="1360" y="910"/>
                </a:lnTo>
                <a:lnTo>
                  <a:pt x="1360" y="910"/>
                </a:lnTo>
                <a:lnTo>
                  <a:pt x="1358" y="910"/>
                </a:lnTo>
                <a:lnTo>
                  <a:pt x="1358" y="910"/>
                </a:lnTo>
                <a:lnTo>
                  <a:pt x="1354" y="910"/>
                </a:lnTo>
                <a:lnTo>
                  <a:pt x="1354" y="910"/>
                </a:lnTo>
                <a:lnTo>
                  <a:pt x="1354" y="910"/>
                </a:lnTo>
                <a:lnTo>
                  <a:pt x="1354" y="910"/>
                </a:lnTo>
                <a:lnTo>
                  <a:pt x="1354" y="908"/>
                </a:lnTo>
                <a:lnTo>
                  <a:pt x="1351" y="908"/>
                </a:lnTo>
                <a:lnTo>
                  <a:pt x="1351" y="906"/>
                </a:lnTo>
                <a:lnTo>
                  <a:pt x="1349" y="906"/>
                </a:lnTo>
                <a:lnTo>
                  <a:pt x="1349" y="904"/>
                </a:lnTo>
                <a:lnTo>
                  <a:pt x="1347" y="904"/>
                </a:lnTo>
                <a:lnTo>
                  <a:pt x="1343" y="904"/>
                </a:lnTo>
                <a:lnTo>
                  <a:pt x="1343" y="904"/>
                </a:lnTo>
                <a:lnTo>
                  <a:pt x="1343" y="904"/>
                </a:lnTo>
                <a:lnTo>
                  <a:pt x="1339" y="904"/>
                </a:lnTo>
                <a:lnTo>
                  <a:pt x="1339" y="904"/>
                </a:lnTo>
                <a:lnTo>
                  <a:pt x="1339" y="906"/>
                </a:lnTo>
                <a:lnTo>
                  <a:pt x="1339" y="906"/>
                </a:lnTo>
                <a:lnTo>
                  <a:pt x="1339" y="906"/>
                </a:lnTo>
                <a:lnTo>
                  <a:pt x="1339" y="906"/>
                </a:lnTo>
                <a:lnTo>
                  <a:pt x="1339" y="906"/>
                </a:lnTo>
                <a:lnTo>
                  <a:pt x="1339" y="904"/>
                </a:lnTo>
                <a:lnTo>
                  <a:pt x="1339" y="904"/>
                </a:lnTo>
                <a:lnTo>
                  <a:pt x="1339" y="902"/>
                </a:lnTo>
                <a:lnTo>
                  <a:pt x="1339" y="902"/>
                </a:lnTo>
                <a:lnTo>
                  <a:pt x="1337" y="902"/>
                </a:lnTo>
                <a:lnTo>
                  <a:pt x="1337" y="900"/>
                </a:lnTo>
                <a:lnTo>
                  <a:pt x="1337" y="900"/>
                </a:lnTo>
                <a:lnTo>
                  <a:pt x="1337" y="900"/>
                </a:lnTo>
                <a:lnTo>
                  <a:pt x="1337" y="900"/>
                </a:lnTo>
                <a:lnTo>
                  <a:pt x="1337" y="900"/>
                </a:lnTo>
                <a:lnTo>
                  <a:pt x="1337" y="897"/>
                </a:lnTo>
                <a:lnTo>
                  <a:pt x="1337" y="897"/>
                </a:lnTo>
                <a:lnTo>
                  <a:pt x="1335" y="897"/>
                </a:lnTo>
                <a:lnTo>
                  <a:pt x="1333" y="900"/>
                </a:lnTo>
                <a:lnTo>
                  <a:pt x="1333" y="900"/>
                </a:lnTo>
                <a:lnTo>
                  <a:pt x="1333" y="902"/>
                </a:lnTo>
                <a:lnTo>
                  <a:pt x="1331" y="902"/>
                </a:lnTo>
                <a:lnTo>
                  <a:pt x="1331" y="902"/>
                </a:lnTo>
                <a:lnTo>
                  <a:pt x="1328" y="902"/>
                </a:lnTo>
                <a:lnTo>
                  <a:pt x="1326" y="904"/>
                </a:lnTo>
                <a:lnTo>
                  <a:pt x="1326" y="904"/>
                </a:lnTo>
                <a:lnTo>
                  <a:pt x="1324" y="904"/>
                </a:lnTo>
                <a:lnTo>
                  <a:pt x="1320" y="906"/>
                </a:lnTo>
                <a:lnTo>
                  <a:pt x="1318" y="906"/>
                </a:lnTo>
                <a:lnTo>
                  <a:pt x="1316" y="908"/>
                </a:lnTo>
                <a:lnTo>
                  <a:pt x="1314" y="908"/>
                </a:lnTo>
                <a:lnTo>
                  <a:pt x="1312" y="910"/>
                </a:lnTo>
                <a:lnTo>
                  <a:pt x="1310" y="910"/>
                </a:lnTo>
                <a:lnTo>
                  <a:pt x="1310" y="910"/>
                </a:lnTo>
                <a:lnTo>
                  <a:pt x="1307" y="908"/>
                </a:lnTo>
                <a:lnTo>
                  <a:pt x="1305" y="908"/>
                </a:lnTo>
                <a:lnTo>
                  <a:pt x="1305" y="908"/>
                </a:lnTo>
                <a:lnTo>
                  <a:pt x="1305" y="908"/>
                </a:lnTo>
                <a:lnTo>
                  <a:pt x="1305" y="908"/>
                </a:lnTo>
                <a:lnTo>
                  <a:pt x="1305" y="908"/>
                </a:lnTo>
                <a:lnTo>
                  <a:pt x="1303" y="910"/>
                </a:lnTo>
                <a:lnTo>
                  <a:pt x="1303" y="910"/>
                </a:lnTo>
                <a:lnTo>
                  <a:pt x="1303" y="908"/>
                </a:lnTo>
                <a:lnTo>
                  <a:pt x="1303" y="908"/>
                </a:lnTo>
                <a:lnTo>
                  <a:pt x="1303" y="906"/>
                </a:lnTo>
                <a:lnTo>
                  <a:pt x="1305" y="906"/>
                </a:lnTo>
                <a:lnTo>
                  <a:pt x="1305" y="904"/>
                </a:lnTo>
                <a:lnTo>
                  <a:pt x="1305" y="904"/>
                </a:lnTo>
                <a:lnTo>
                  <a:pt x="1305" y="904"/>
                </a:lnTo>
                <a:lnTo>
                  <a:pt x="1305" y="904"/>
                </a:lnTo>
                <a:lnTo>
                  <a:pt x="1303" y="904"/>
                </a:lnTo>
                <a:lnTo>
                  <a:pt x="1303" y="904"/>
                </a:lnTo>
                <a:lnTo>
                  <a:pt x="1301" y="904"/>
                </a:lnTo>
                <a:lnTo>
                  <a:pt x="1299" y="904"/>
                </a:lnTo>
                <a:lnTo>
                  <a:pt x="1299" y="904"/>
                </a:lnTo>
                <a:lnTo>
                  <a:pt x="1299" y="904"/>
                </a:lnTo>
                <a:lnTo>
                  <a:pt x="1297" y="906"/>
                </a:lnTo>
                <a:lnTo>
                  <a:pt x="1295" y="906"/>
                </a:lnTo>
                <a:lnTo>
                  <a:pt x="1291" y="908"/>
                </a:lnTo>
                <a:lnTo>
                  <a:pt x="1289" y="908"/>
                </a:lnTo>
                <a:lnTo>
                  <a:pt x="1289" y="908"/>
                </a:lnTo>
                <a:lnTo>
                  <a:pt x="1287" y="906"/>
                </a:lnTo>
                <a:lnTo>
                  <a:pt x="1287" y="906"/>
                </a:lnTo>
                <a:lnTo>
                  <a:pt x="1287" y="906"/>
                </a:lnTo>
                <a:close/>
                <a:moveTo>
                  <a:pt x="1310" y="902"/>
                </a:moveTo>
                <a:lnTo>
                  <a:pt x="1312" y="902"/>
                </a:lnTo>
                <a:lnTo>
                  <a:pt x="1312" y="902"/>
                </a:lnTo>
                <a:lnTo>
                  <a:pt x="1310" y="902"/>
                </a:lnTo>
                <a:lnTo>
                  <a:pt x="1310" y="902"/>
                </a:lnTo>
                <a:lnTo>
                  <a:pt x="1310" y="902"/>
                </a:lnTo>
                <a:lnTo>
                  <a:pt x="1310" y="902"/>
                </a:lnTo>
                <a:lnTo>
                  <a:pt x="1310" y="902"/>
                </a:lnTo>
                <a:lnTo>
                  <a:pt x="1310" y="902"/>
                </a:lnTo>
                <a:close/>
                <a:moveTo>
                  <a:pt x="1310" y="904"/>
                </a:moveTo>
                <a:lnTo>
                  <a:pt x="1310" y="904"/>
                </a:lnTo>
                <a:lnTo>
                  <a:pt x="1310" y="904"/>
                </a:lnTo>
                <a:lnTo>
                  <a:pt x="1307" y="904"/>
                </a:lnTo>
                <a:lnTo>
                  <a:pt x="1307" y="904"/>
                </a:lnTo>
                <a:lnTo>
                  <a:pt x="1307" y="904"/>
                </a:lnTo>
                <a:lnTo>
                  <a:pt x="1307" y="904"/>
                </a:lnTo>
                <a:lnTo>
                  <a:pt x="1310" y="904"/>
                </a:lnTo>
                <a:close/>
                <a:moveTo>
                  <a:pt x="1337" y="897"/>
                </a:moveTo>
                <a:lnTo>
                  <a:pt x="1337" y="900"/>
                </a:lnTo>
                <a:lnTo>
                  <a:pt x="1337" y="900"/>
                </a:lnTo>
                <a:lnTo>
                  <a:pt x="1339" y="900"/>
                </a:lnTo>
                <a:lnTo>
                  <a:pt x="1339" y="900"/>
                </a:lnTo>
                <a:lnTo>
                  <a:pt x="1339" y="900"/>
                </a:lnTo>
                <a:lnTo>
                  <a:pt x="1339" y="900"/>
                </a:lnTo>
                <a:lnTo>
                  <a:pt x="1339" y="900"/>
                </a:lnTo>
                <a:lnTo>
                  <a:pt x="1339" y="900"/>
                </a:lnTo>
                <a:lnTo>
                  <a:pt x="1339" y="900"/>
                </a:lnTo>
                <a:lnTo>
                  <a:pt x="1339" y="900"/>
                </a:lnTo>
                <a:lnTo>
                  <a:pt x="1339" y="902"/>
                </a:lnTo>
                <a:lnTo>
                  <a:pt x="1339" y="902"/>
                </a:lnTo>
                <a:lnTo>
                  <a:pt x="1339" y="902"/>
                </a:lnTo>
                <a:lnTo>
                  <a:pt x="1339" y="902"/>
                </a:lnTo>
                <a:lnTo>
                  <a:pt x="1341" y="902"/>
                </a:lnTo>
                <a:lnTo>
                  <a:pt x="1341" y="900"/>
                </a:lnTo>
                <a:lnTo>
                  <a:pt x="1341" y="900"/>
                </a:lnTo>
                <a:lnTo>
                  <a:pt x="1343" y="897"/>
                </a:lnTo>
                <a:lnTo>
                  <a:pt x="1345" y="895"/>
                </a:lnTo>
                <a:lnTo>
                  <a:pt x="1345" y="895"/>
                </a:lnTo>
                <a:lnTo>
                  <a:pt x="1345" y="895"/>
                </a:lnTo>
                <a:lnTo>
                  <a:pt x="1345" y="895"/>
                </a:lnTo>
                <a:lnTo>
                  <a:pt x="1345" y="895"/>
                </a:lnTo>
                <a:lnTo>
                  <a:pt x="1347" y="895"/>
                </a:lnTo>
                <a:lnTo>
                  <a:pt x="1349" y="893"/>
                </a:lnTo>
                <a:lnTo>
                  <a:pt x="1347" y="893"/>
                </a:lnTo>
                <a:lnTo>
                  <a:pt x="1347" y="893"/>
                </a:lnTo>
                <a:lnTo>
                  <a:pt x="1345" y="893"/>
                </a:lnTo>
                <a:lnTo>
                  <a:pt x="1343" y="893"/>
                </a:lnTo>
                <a:lnTo>
                  <a:pt x="1341" y="895"/>
                </a:lnTo>
                <a:lnTo>
                  <a:pt x="1339" y="895"/>
                </a:lnTo>
                <a:lnTo>
                  <a:pt x="1337" y="897"/>
                </a:lnTo>
                <a:lnTo>
                  <a:pt x="1337" y="897"/>
                </a:lnTo>
                <a:close/>
                <a:moveTo>
                  <a:pt x="1345" y="870"/>
                </a:moveTo>
                <a:lnTo>
                  <a:pt x="1345" y="870"/>
                </a:lnTo>
                <a:lnTo>
                  <a:pt x="1345" y="870"/>
                </a:lnTo>
                <a:lnTo>
                  <a:pt x="1345" y="870"/>
                </a:lnTo>
                <a:lnTo>
                  <a:pt x="1347" y="870"/>
                </a:lnTo>
                <a:lnTo>
                  <a:pt x="1347" y="870"/>
                </a:lnTo>
                <a:lnTo>
                  <a:pt x="1347" y="870"/>
                </a:lnTo>
                <a:lnTo>
                  <a:pt x="1349" y="870"/>
                </a:lnTo>
                <a:lnTo>
                  <a:pt x="1349" y="868"/>
                </a:lnTo>
                <a:lnTo>
                  <a:pt x="1349" y="868"/>
                </a:lnTo>
                <a:lnTo>
                  <a:pt x="1347" y="868"/>
                </a:lnTo>
                <a:lnTo>
                  <a:pt x="1347" y="868"/>
                </a:lnTo>
                <a:lnTo>
                  <a:pt x="1345" y="868"/>
                </a:lnTo>
                <a:lnTo>
                  <a:pt x="1345" y="868"/>
                </a:lnTo>
                <a:lnTo>
                  <a:pt x="1343" y="868"/>
                </a:lnTo>
                <a:lnTo>
                  <a:pt x="1345" y="870"/>
                </a:lnTo>
                <a:lnTo>
                  <a:pt x="1345" y="870"/>
                </a:lnTo>
                <a:close/>
                <a:moveTo>
                  <a:pt x="1328" y="885"/>
                </a:moveTo>
                <a:lnTo>
                  <a:pt x="1328" y="887"/>
                </a:lnTo>
                <a:lnTo>
                  <a:pt x="1328" y="887"/>
                </a:lnTo>
                <a:lnTo>
                  <a:pt x="1328" y="887"/>
                </a:lnTo>
                <a:lnTo>
                  <a:pt x="1331" y="887"/>
                </a:lnTo>
                <a:lnTo>
                  <a:pt x="1331" y="887"/>
                </a:lnTo>
                <a:lnTo>
                  <a:pt x="1333" y="885"/>
                </a:lnTo>
                <a:lnTo>
                  <a:pt x="1333" y="885"/>
                </a:lnTo>
                <a:lnTo>
                  <a:pt x="1331" y="885"/>
                </a:lnTo>
                <a:lnTo>
                  <a:pt x="1331" y="885"/>
                </a:lnTo>
                <a:lnTo>
                  <a:pt x="1333" y="885"/>
                </a:lnTo>
                <a:lnTo>
                  <a:pt x="1337" y="883"/>
                </a:lnTo>
                <a:lnTo>
                  <a:pt x="1337" y="883"/>
                </a:lnTo>
                <a:lnTo>
                  <a:pt x="1337" y="883"/>
                </a:lnTo>
                <a:lnTo>
                  <a:pt x="1337" y="883"/>
                </a:lnTo>
                <a:lnTo>
                  <a:pt x="1339" y="881"/>
                </a:lnTo>
                <a:lnTo>
                  <a:pt x="1339" y="881"/>
                </a:lnTo>
                <a:lnTo>
                  <a:pt x="1337" y="881"/>
                </a:lnTo>
                <a:lnTo>
                  <a:pt x="1335" y="883"/>
                </a:lnTo>
                <a:lnTo>
                  <a:pt x="1328" y="885"/>
                </a:lnTo>
                <a:lnTo>
                  <a:pt x="1328" y="885"/>
                </a:lnTo>
                <a:lnTo>
                  <a:pt x="1328" y="885"/>
                </a:lnTo>
                <a:lnTo>
                  <a:pt x="1328" y="885"/>
                </a:lnTo>
                <a:lnTo>
                  <a:pt x="1328" y="885"/>
                </a:lnTo>
                <a:close/>
                <a:moveTo>
                  <a:pt x="1307" y="904"/>
                </a:moveTo>
                <a:lnTo>
                  <a:pt x="1305" y="906"/>
                </a:lnTo>
                <a:lnTo>
                  <a:pt x="1305" y="906"/>
                </a:lnTo>
                <a:lnTo>
                  <a:pt x="1305" y="906"/>
                </a:lnTo>
                <a:lnTo>
                  <a:pt x="1305" y="906"/>
                </a:lnTo>
                <a:lnTo>
                  <a:pt x="1305" y="906"/>
                </a:lnTo>
                <a:lnTo>
                  <a:pt x="1307" y="906"/>
                </a:lnTo>
                <a:lnTo>
                  <a:pt x="1307" y="906"/>
                </a:lnTo>
                <a:lnTo>
                  <a:pt x="1307" y="906"/>
                </a:lnTo>
                <a:lnTo>
                  <a:pt x="1307" y="904"/>
                </a:lnTo>
                <a:lnTo>
                  <a:pt x="1307" y="904"/>
                </a:lnTo>
                <a:lnTo>
                  <a:pt x="1307" y="904"/>
                </a:lnTo>
                <a:close/>
                <a:moveTo>
                  <a:pt x="1400" y="914"/>
                </a:moveTo>
                <a:lnTo>
                  <a:pt x="1400" y="914"/>
                </a:lnTo>
                <a:lnTo>
                  <a:pt x="1400" y="914"/>
                </a:lnTo>
                <a:lnTo>
                  <a:pt x="1400" y="914"/>
                </a:lnTo>
                <a:lnTo>
                  <a:pt x="1400" y="916"/>
                </a:lnTo>
                <a:lnTo>
                  <a:pt x="1402" y="916"/>
                </a:lnTo>
                <a:lnTo>
                  <a:pt x="1402" y="916"/>
                </a:lnTo>
                <a:lnTo>
                  <a:pt x="1402" y="914"/>
                </a:lnTo>
                <a:lnTo>
                  <a:pt x="1400" y="914"/>
                </a:lnTo>
                <a:lnTo>
                  <a:pt x="1400" y="914"/>
                </a:lnTo>
                <a:close/>
                <a:moveTo>
                  <a:pt x="2047" y="1818"/>
                </a:moveTo>
                <a:lnTo>
                  <a:pt x="2047" y="1818"/>
                </a:lnTo>
                <a:lnTo>
                  <a:pt x="2045" y="1820"/>
                </a:lnTo>
                <a:lnTo>
                  <a:pt x="2045" y="1820"/>
                </a:lnTo>
                <a:lnTo>
                  <a:pt x="2047" y="1820"/>
                </a:lnTo>
                <a:lnTo>
                  <a:pt x="2049" y="1818"/>
                </a:lnTo>
                <a:lnTo>
                  <a:pt x="2049" y="1818"/>
                </a:lnTo>
                <a:lnTo>
                  <a:pt x="2049" y="1818"/>
                </a:lnTo>
                <a:lnTo>
                  <a:pt x="2047" y="1818"/>
                </a:lnTo>
                <a:close/>
                <a:moveTo>
                  <a:pt x="1953" y="1979"/>
                </a:moveTo>
                <a:lnTo>
                  <a:pt x="1951" y="1977"/>
                </a:lnTo>
                <a:lnTo>
                  <a:pt x="1949" y="1981"/>
                </a:lnTo>
                <a:lnTo>
                  <a:pt x="1951" y="1981"/>
                </a:lnTo>
                <a:lnTo>
                  <a:pt x="1951" y="1981"/>
                </a:lnTo>
                <a:lnTo>
                  <a:pt x="1953" y="1981"/>
                </a:lnTo>
                <a:lnTo>
                  <a:pt x="1953" y="1981"/>
                </a:lnTo>
                <a:lnTo>
                  <a:pt x="1953" y="1979"/>
                </a:lnTo>
                <a:lnTo>
                  <a:pt x="1953" y="1979"/>
                </a:lnTo>
                <a:lnTo>
                  <a:pt x="1953" y="1979"/>
                </a:lnTo>
                <a:lnTo>
                  <a:pt x="1953" y="1979"/>
                </a:lnTo>
                <a:close/>
                <a:moveTo>
                  <a:pt x="1967" y="1969"/>
                </a:moveTo>
                <a:lnTo>
                  <a:pt x="1967" y="1969"/>
                </a:lnTo>
                <a:lnTo>
                  <a:pt x="1967" y="1969"/>
                </a:lnTo>
                <a:lnTo>
                  <a:pt x="1965" y="1969"/>
                </a:lnTo>
                <a:lnTo>
                  <a:pt x="1965" y="1969"/>
                </a:lnTo>
                <a:lnTo>
                  <a:pt x="1965" y="1971"/>
                </a:lnTo>
                <a:lnTo>
                  <a:pt x="1967" y="1971"/>
                </a:lnTo>
                <a:lnTo>
                  <a:pt x="1967" y="1969"/>
                </a:lnTo>
                <a:lnTo>
                  <a:pt x="1970" y="1969"/>
                </a:lnTo>
                <a:lnTo>
                  <a:pt x="1967" y="1969"/>
                </a:lnTo>
                <a:lnTo>
                  <a:pt x="1967" y="1969"/>
                </a:lnTo>
                <a:close/>
                <a:moveTo>
                  <a:pt x="2087" y="2505"/>
                </a:moveTo>
                <a:lnTo>
                  <a:pt x="2087" y="2503"/>
                </a:lnTo>
                <a:lnTo>
                  <a:pt x="2087" y="2503"/>
                </a:lnTo>
                <a:lnTo>
                  <a:pt x="2085" y="2503"/>
                </a:lnTo>
                <a:lnTo>
                  <a:pt x="2085" y="2503"/>
                </a:lnTo>
                <a:lnTo>
                  <a:pt x="2085" y="2501"/>
                </a:lnTo>
                <a:lnTo>
                  <a:pt x="2083" y="2499"/>
                </a:lnTo>
                <a:lnTo>
                  <a:pt x="2083" y="2499"/>
                </a:lnTo>
                <a:lnTo>
                  <a:pt x="2083" y="2497"/>
                </a:lnTo>
                <a:lnTo>
                  <a:pt x="2081" y="2497"/>
                </a:lnTo>
                <a:lnTo>
                  <a:pt x="2081" y="2497"/>
                </a:lnTo>
                <a:lnTo>
                  <a:pt x="2081" y="2499"/>
                </a:lnTo>
                <a:lnTo>
                  <a:pt x="2081" y="2499"/>
                </a:lnTo>
                <a:lnTo>
                  <a:pt x="2079" y="2497"/>
                </a:lnTo>
                <a:lnTo>
                  <a:pt x="2076" y="2497"/>
                </a:lnTo>
                <a:lnTo>
                  <a:pt x="2076" y="2495"/>
                </a:lnTo>
                <a:lnTo>
                  <a:pt x="2076" y="2495"/>
                </a:lnTo>
                <a:lnTo>
                  <a:pt x="2074" y="2495"/>
                </a:lnTo>
                <a:lnTo>
                  <a:pt x="2074" y="2495"/>
                </a:lnTo>
                <a:lnTo>
                  <a:pt x="2074" y="2493"/>
                </a:lnTo>
                <a:lnTo>
                  <a:pt x="2072" y="2493"/>
                </a:lnTo>
                <a:lnTo>
                  <a:pt x="2072" y="2495"/>
                </a:lnTo>
                <a:lnTo>
                  <a:pt x="2070" y="2493"/>
                </a:lnTo>
                <a:lnTo>
                  <a:pt x="2068" y="2493"/>
                </a:lnTo>
                <a:lnTo>
                  <a:pt x="2066" y="2493"/>
                </a:lnTo>
                <a:lnTo>
                  <a:pt x="2066" y="2493"/>
                </a:lnTo>
                <a:lnTo>
                  <a:pt x="2064" y="2493"/>
                </a:lnTo>
                <a:lnTo>
                  <a:pt x="2058" y="2493"/>
                </a:lnTo>
                <a:lnTo>
                  <a:pt x="2058" y="2493"/>
                </a:lnTo>
                <a:lnTo>
                  <a:pt x="2058" y="2493"/>
                </a:lnTo>
                <a:lnTo>
                  <a:pt x="2062" y="2493"/>
                </a:lnTo>
                <a:lnTo>
                  <a:pt x="2062" y="2493"/>
                </a:lnTo>
                <a:lnTo>
                  <a:pt x="2062" y="2495"/>
                </a:lnTo>
                <a:lnTo>
                  <a:pt x="2062" y="2495"/>
                </a:lnTo>
                <a:lnTo>
                  <a:pt x="2064" y="2495"/>
                </a:lnTo>
                <a:lnTo>
                  <a:pt x="2070" y="2497"/>
                </a:lnTo>
                <a:lnTo>
                  <a:pt x="2070" y="2499"/>
                </a:lnTo>
                <a:lnTo>
                  <a:pt x="2072" y="2499"/>
                </a:lnTo>
                <a:lnTo>
                  <a:pt x="2074" y="2499"/>
                </a:lnTo>
                <a:lnTo>
                  <a:pt x="2074" y="2499"/>
                </a:lnTo>
                <a:lnTo>
                  <a:pt x="2074" y="2501"/>
                </a:lnTo>
                <a:lnTo>
                  <a:pt x="2076" y="2501"/>
                </a:lnTo>
                <a:lnTo>
                  <a:pt x="2076" y="2501"/>
                </a:lnTo>
                <a:lnTo>
                  <a:pt x="2079" y="2503"/>
                </a:lnTo>
                <a:lnTo>
                  <a:pt x="2079" y="2503"/>
                </a:lnTo>
                <a:lnTo>
                  <a:pt x="2081" y="2503"/>
                </a:lnTo>
                <a:lnTo>
                  <a:pt x="2081" y="2505"/>
                </a:lnTo>
                <a:lnTo>
                  <a:pt x="2083" y="2508"/>
                </a:lnTo>
                <a:lnTo>
                  <a:pt x="2085" y="2510"/>
                </a:lnTo>
                <a:lnTo>
                  <a:pt x="2085" y="2510"/>
                </a:lnTo>
                <a:lnTo>
                  <a:pt x="2087" y="2510"/>
                </a:lnTo>
                <a:lnTo>
                  <a:pt x="2089" y="2508"/>
                </a:lnTo>
                <a:lnTo>
                  <a:pt x="2089" y="2508"/>
                </a:lnTo>
                <a:lnTo>
                  <a:pt x="2087" y="2505"/>
                </a:lnTo>
                <a:lnTo>
                  <a:pt x="2087" y="2505"/>
                </a:lnTo>
                <a:close/>
                <a:moveTo>
                  <a:pt x="1823" y="891"/>
                </a:moveTo>
                <a:lnTo>
                  <a:pt x="1823" y="891"/>
                </a:lnTo>
                <a:lnTo>
                  <a:pt x="1823" y="891"/>
                </a:lnTo>
                <a:lnTo>
                  <a:pt x="1823" y="891"/>
                </a:lnTo>
                <a:lnTo>
                  <a:pt x="1823" y="893"/>
                </a:lnTo>
                <a:lnTo>
                  <a:pt x="1821" y="893"/>
                </a:lnTo>
                <a:lnTo>
                  <a:pt x="1821" y="893"/>
                </a:lnTo>
                <a:lnTo>
                  <a:pt x="1821" y="895"/>
                </a:lnTo>
                <a:lnTo>
                  <a:pt x="1821" y="895"/>
                </a:lnTo>
                <a:lnTo>
                  <a:pt x="1823" y="893"/>
                </a:lnTo>
                <a:lnTo>
                  <a:pt x="1823" y="891"/>
                </a:lnTo>
                <a:lnTo>
                  <a:pt x="1823" y="891"/>
                </a:lnTo>
                <a:close/>
                <a:moveTo>
                  <a:pt x="1768" y="2445"/>
                </a:moveTo>
                <a:lnTo>
                  <a:pt x="1768" y="2445"/>
                </a:lnTo>
                <a:lnTo>
                  <a:pt x="1771" y="2445"/>
                </a:lnTo>
                <a:lnTo>
                  <a:pt x="1768" y="2443"/>
                </a:lnTo>
                <a:lnTo>
                  <a:pt x="1768" y="2443"/>
                </a:lnTo>
                <a:lnTo>
                  <a:pt x="1764" y="2443"/>
                </a:lnTo>
                <a:lnTo>
                  <a:pt x="1764" y="2443"/>
                </a:lnTo>
                <a:lnTo>
                  <a:pt x="1764" y="2443"/>
                </a:lnTo>
                <a:lnTo>
                  <a:pt x="1764" y="2445"/>
                </a:lnTo>
                <a:lnTo>
                  <a:pt x="1764" y="2445"/>
                </a:lnTo>
                <a:lnTo>
                  <a:pt x="1764" y="2445"/>
                </a:lnTo>
                <a:lnTo>
                  <a:pt x="1764" y="2445"/>
                </a:lnTo>
                <a:lnTo>
                  <a:pt x="1760" y="2445"/>
                </a:lnTo>
                <a:lnTo>
                  <a:pt x="1760" y="2443"/>
                </a:lnTo>
                <a:lnTo>
                  <a:pt x="1760" y="2443"/>
                </a:lnTo>
                <a:lnTo>
                  <a:pt x="1760" y="2443"/>
                </a:lnTo>
                <a:lnTo>
                  <a:pt x="1762" y="2443"/>
                </a:lnTo>
                <a:lnTo>
                  <a:pt x="1762" y="2440"/>
                </a:lnTo>
                <a:lnTo>
                  <a:pt x="1762" y="2440"/>
                </a:lnTo>
                <a:lnTo>
                  <a:pt x="1760" y="2440"/>
                </a:lnTo>
                <a:lnTo>
                  <a:pt x="1758" y="2440"/>
                </a:lnTo>
                <a:lnTo>
                  <a:pt x="1756" y="2440"/>
                </a:lnTo>
                <a:lnTo>
                  <a:pt x="1754" y="2440"/>
                </a:lnTo>
                <a:lnTo>
                  <a:pt x="1754" y="2440"/>
                </a:lnTo>
                <a:lnTo>
                  <a:pt x="1752" y="2445"/>
                </a:lnTo>
                <a:lnTo>
                  <a:pt x="1752" y="2445"/>
                </a:lnTo>
                <a:lnTo>
                  <a:pt x="1752" y="2447"/>
                </a:lnTo>
                <a:lnTo>
                  <a:pt x="1752" y="2447"/>
                </a:lnTo>
                <a:lnTo>
                  <a:pt x="1752" y="2447"/>
                </a:lnTo>
                <a:lnTo>
                  <a:pt x="1750" y="2449"/>
                </a:lnTo>
                <a:lnTo>
                  <a:pt x="1750" y="2449"/>
                </a:lnTo>
                <a:lnTo>
                  <a:pt x="1747" y="2449"/>
                </a:lnTo>
                <a:lnTo>
                  <a:pt x="1745" y="2451"/>
                </a:lnTo>
                <a:lnTo>
                  <a:pt x="1745" y="2453"/>
                </a:lnTo>
                <a:lnTo>
                  <a:pt x="1743" y="2455"/>
                </a:lnTo>
                <a:lnTo>
                  <a:pt x="1743" y="2455"/>
                </a:lnTo>
                <a:lnTo>
                  <a:pt x="1745" y="2457"/>
                </a:lnTo>
                <a:lnTo>
                  <a:pt x="1747" y="2459"/>
                </a:lnTo>
                <a:lnTo>
                  <a:pt x="1747" y="2457"/>
                </a:lnTo>
                <a:lnTo>
                  <a:pt x="1750" y="2457"/>
                </a:lnTo>
                <a:lnTo>
                  <a:pt x="1750" y="2457"/>
                </a:lnTo>
                <a:lnTo>
                  <a:pt x="1752" y="2457"/>
                </a:lnTo>
                <a:lnTo>
                  <a:pt x="1750" y="2453"/>
                </a:lnTo>
                <a:lnTo>
                  <a:pt x="1752" y="2453"/>
                </a:lnTo>
                <a:lnTo>
                  <a:pt x="1758" y="2455"/>
                </a:lnTo>
                <a:lnTo>
                  <a:pt x="1758" y="2453"/>
                </a:lnTo>
                <a:lnTo>
                  <a:pt x="1758" y="2453"/>
                </a:lnTo>
                <a:lnTo>
                  <a:pt x="1758" y="2453"/>
                </a:lnTo>
                <a:lnTo>
                  <a:pt x="1762" y="2451"/>
                </a:lnTo>
                <a:lnTo>
                  <a:pt x="1764" y="2451"/>
                </a:lnTo>
                <a:lnTo>
                  <a:pt x="1764" y="2449"/>
                </a:lnTo>
                <a:lnTo>
                  <a:pt x="1768" y="2449"/>
                </a:lnTo>
                <a:lnTo>
                  <a:pt x="1771" y="2447"/>
                </a:lnTo>
                <a:lnTo>
                  <a:pt x="1771" y="2447"/>
                </a:lnTo>
                <a:lnTo>
                  <a:pt x="1771" y="2447"/>
                </a:lnTo>
                <a:lnTo>
                  <a:pt x="1768" y="2447"/>
                </a:lnTo>
                <a:lnTo>
                  <a:pt x="1768" y="2445"/>
                </a:lnTo>
                <a:close/>
                <a:moveTo>
                  <a:pt x="1398" y="923"/>
                </a:moveTo>
                <a:lnTo>
                  <a:pt x="1395" y="923"/>
                </a:lnTo>
                <a:lnTo>
                  <a:pt x="1395" y="923"/>
                </a:lnTo>
                <a:lnTo>
                  <a:pt x="1395" y="923"/>
                </a:lnTo>
                <a:lnTo>
                  <a:pt x="1395" y="925"/>
                </a:lnTo>
                <a:lnTo>
                  <a:pt x="1395" y="925"/>
                </a:lnTo>
                <a:lnTo>
                  <a:pt x="1398" y="925"/>
                </a:lnTo>
                <a:lnTo>
                  <a:pt x="1398" y="925"/>
                </a:lnTo>
                <a:lnTo>
                  <a:pt x="1398" y="925"/>
                </a:lnTo>
                <a:lnTo>
                  <a:pt x="1398" y="925"/>
                </a:lnTo>
                <a:lnTo>
                  <a:pt x="1398" y="923"/>
                </a:lnTo>
                <a:close/>
                <a:moveTo>
                  <a:pt x="1905" y="2036"/>
                </a:moveTo>
                <a:lnTo>
                  <a:pt x="1905" y="2036"/>
                </a:lnTo>
                <a:lnTo>
                  <a:pt x="1905" y="2038"/>
                </a:lnTo>
                <a:lnTo>
                  <a:pt x="1905" y="2040"/>
                </a:lnTo>
                <a:lnTo>
                  <a:pt x="1905" y="2040"/>
                </a:lnTo>
                <a:lnTo>
                  <a:pt x="1905" y="2040"/>
                </a:lnTo>
                <a:lnTo>
                  <a:pt x="1907" y="2038"/>
                </a:lnTo>
                <a:lnTo>
                  <a:pt x="1907" y="2036"/>
                </a:lnTo>
                <a:lnTo>
                  <a:pt x="1907" y="2034"/>
                </a:lnTo>
                <a:lnTo>
                  <a:pt x="1905" y="2036"/>
                </a:lnTo>
                <a:close/>
                <a:moveTo>
                  <a:pt x="1475" y="973"/>
                </a:moveTo>
                <a:lnTo>
                  <a:pt x="1475" y="973"/>
                </a:lnTo>
                <a:lnTo>
                  <a:pt x="1475" y="973"/>
                </a:lnTo>
                <a:lnTo>
                  <a:pt x="1475" y="973"/>
                </a:lnTo>
                <a:lnTo>
                  <a:pt x="1475" y="973"/>
                </a:lnTo>
                <a:lnTo>
                  <a:pt x="1475" y="973"/>
                </a:lnTo>
                <a:lnTo>
                  <a:pt x="1475" y="973"/>
                </a:lnTo>
                <a:lnTo>
                  <a:pt x="1475" y="973"/>
                </a:lnTo>
                <a:lnTo>
                  <a:pt x="1475" y="973"/>
                </a:lnTo>
                <a:lnTo>
                  <a:pt x="1475" y="973"/>
                </a:lnTo>
                <a:close/>
                <a:moveTo>
                  <a:pt x="1760" y="2453"/>
                </a:moveTo>
                <a:lnTo>
                  <a:pt x="1760" y="2453"/>
                </a:lnTo>
                <a:lnTo>
                  <a:pt x="1760" y="2453"/>
                </a:lnTo>
                <a:lnTo>
                  <a:pt x="1760" y="2455"/>
                </a:lnTo>
                <a:lnTo>
                  <a:pt x="1762" y="2455"/>
                </a:lnTo>
                <a:lnTo>
                  <a:pt x="1760" y="2453"/>
                </a:lnTo>
                <a:lnTo>
                  <a:pt x="1760" y="2453"/>
                </a:lnTo>
                <a:close/>
                <a:moveTo>
                  <a:pt x="1375" y="935"/>
                </a:moveTo>
                <a:lnTo>
                  <a:pt x="1372" y="935"/>
                </a:lnTo>
                <a:lnTo>
                  <a:pt x="1372" y="935"/>
                </a:lnTo>
                <a:lnTo>
                  <a:pt x="1372" y="935"/>
                </a:lnTo>
                <a:lnTo>
                  <a:pt x="1375" y="937"/>
                </a:lnTo>
                <a:lnTo>
                  <a:pt x="1375" y="937"/>
                </a:lnTo>
                <a:lnTo>
                  <a:pt x="1375" y="935"/>
                </a:lnTo>
                <a:lnTo>
                  <a:pt x="1375" y="935"/>
                </a:lnTo>
                <a:lnTo>
                  <a:pt x="1375" y="935"/>
                </a:lnTo>
                <a:close/>
                <a:moveTo>
                  <a:pt x="1741" y="2455"/>
                </a:moveTo>
                <a:lnTo>
                  <a:pt x="1741" y="2457"/>
                </a:lnTo>
                <a:lnTo>
                  <a:pt x="1741" y="2457"/>
                </a:lnTo>
                <a:lnTo>
                  <a:pt x="1741" y="2457"/>
                </a:lnTo>
                <a:lnTo>
                  <a:pt x="1741" y="2457"/>
                </a:lnTo>
                <a:lnTo>
                  <a:pt x="1743" y="2457"/>
                </a:lnTo>
                <a:lnTo>
                  <a:pt x="1743" y="2457"/>
                </a:lnTo>
                <a:lnTo>
                  <a:pt x="1741" y="2455"/>
                </a:lnTo>
                <a:lnTo>
                  <a:pt x="1741" y="2455"/>
                </a:lnTo>
                <a:close/>
                <a:moveTo>
                  <a:pt x="1381" y="925"/>
                </a:moveTo>
                <a:lnTo>
                  <a:pt x="1381" y="925"/>
                </a:lnTo>
                <a:lnTo>
                  <a:pt x="1379" y="927"/>
                </a:lnTo>
                <a:lnTo>
                  <a:pt x="1379" y="927"/>
                </a:lnTo>
                <a:lnTo>
                  <a:pt x="1381" y="927"/>
                </a:lnTo>
                <a:lnTo>
                  <a:pt x="1381" y="927"/>
                </a:lnTo>
                <a:lnTo>
                  <a:pt x="1381" y="927"/>
                </a:lnTo>
                <a:lnTo>
                  <a:pt x="1381" y="927"/>
                </a:lnTo>
                <a:lnTo>
                  <a:pt x="1381" y="925"/>
                </a:lnTo>
                <a:lnTo>
                  <a:pt x="1381" y="925"/>
                </a:lnTo>
                <a:lnTo>
                  <a:pt x="1381" y="925"/>
                </a:lnTo>
                <a:close/>
                <a:moveTo>
                  <a:pt x="1360" y="933"/>
                </a:moveTo>
                <a:lnTo>
                  <a:pt x="1358" y="933"/>
                </a:lnTo>
                <a:lnTo>
                  <a:pt x="1358" y="933"/>
                </a:lnTo>
                <a:lnTo>
                  <a:pt x="1358" y="935"/>
                </a:lnTo>
                <a:lnTo>
                  <a:pt x="1356" y="935"/>
                </a:lnTo>
                <a:lnTo>
                  <a:pt x="1356" y="935"/>
                </a:lnTo>
                <a:lnTo>
                  <a:pt x="1356" y="937"/>
                </a:lnTo>
                <a:lnTo>
                  <a:pt x="1356" y="937"/>
                </a:lnTo>
                <a:lnTo>
                  <a:pt x="1354" y="939"/>
                </a:lnTo>
                <a:lnTo>
                  <a:pt x="1354" y="939"/>
                </a:lnTo>
                <a:lnTo>
                  <a:pt x="1354" y="939"/>
                </a:lnTo>
                <a:lnTo>
                  <a:pt x="1354" y="939"/>
                </a:lnTo>
                <a:lnTo>
                  <a:pt x="1354" y="941"/>
                </a:lnTo>
                <a:lnTo>
                  <a:pt x="1356" y="941"/>
                </a:lnTo>
                <a:lnTo>
                  <a:pt x="1356" y="941"/>
                </a:lnTo>
                <a:lnTo>
                  <a:pt x="1358" y="939"/>
                </a:lnTo>
                <a:lnTo>
                  <a:pt x="1358" y="939"/>
                </a:lnTo>
                <a:lnTo>
                  <a:pt x="1358" y="939"/>
                </a:lnTo>
                <a:lnTo>
                  <a:pt x="1358" y="937"/>
                </a:lnTo>
                <a:lnTo>
                  <a:pt x="1358" y="937"/>
                </a:lnTo>
                <a:lnTo>
                  <a:pt x="1358" y="937"/>
                </a:lnTo>
                <a:lnTo>
                  <a:pt x="1358" y="937"/>
                </a:lnTo>
                <a:lnTo>
                  <a:pt x="1358" y="937"/>
                </a:lnTo>
                <a:lnTo>
                  <a:pt x="1358" y="935"/>
                </a:lnTo>
                <a:lnTo>
                  <a:pt x="1358" y="935"/>
                </a:lnTo>
                <a:lnTo>
                  <a:pt x="1358" y="935"/>
                </a:lnTo>
                <a:lnTo>
                  <a:pt x="1358" y="935"/>
                </a:lnTo>
                <a:lnTo>
                  <a:pt x="1358" y="935"/>
                </a:lnTo>
                <a:lnTo>
                  <a:pt x="1360" y="935"/>
                </a:lnTo>
                <a:lnTo>
                  <a:pt x="1360" y="933"/>
                </a:lnTo>
                <a:lnTo>
                  <a:pt x="1360" y="933"/>
                </a:lnTo>
                <a:lnTo>
                  <a:pt x="1360" y="933"/>
                </a:lnTo>
                <a:lnTo>
                  <a:pt x="1360" y="933"/>
                </a:lnTo>
                <a:lnTo>
                  <a:pt x="1360" y="933"/>
                </a:lnTo>
                <a:lnTo>
                  <a:pt x="1360" y="933"/>
                </a:lnTo>
                <a:lnTo>
                  <a:pt x="1360" y="933"/>
                </a:lnTo>
                <a:close/>
                <a:moveTo>
                  <a:pt x="1515" y="950"/>
                </a:moveTo>
                <a:lnTo>
                  <a:pt x="1517" y="950"/>
                </a:lnTo>
                <a:lnTo>
                  <a:pt x="1517" y="950"/>
                </a:lnTo>
                <a:lnTo>
                  <a:pt x="1515" y="950"/>
                </a:lnTo>
                <a:lnTo>
                  <a:pt x="1515" y="950"/>
                </a:lnTo>
                <a:lnTo>
                  <a:pt x="1515" y="950"/>
                </a:lnTo>
                <a:lnTo>
                  <a:pt x="1515" y="950"/>
                </a:lnTo>
                <a:lnTo>
                  <a:pt x="1515" y="950"/>
                </a:lnTo>
                <a:close/>
                <a:moveTo>
                  <a:pt x="1515" y="956"/>
                </a:moveTo>
                <a:lnTo>
                  <a:pt x="1515" y="956"/>
                </a:lnTo>
                <a:lnTo>
                  <a:pt x="1513" y="956"/>
                </a:lnTo>
                <a:lnTo>
                  <a:pt x="1513" y="956"/>
                </a:lnTo>
                <a:lnTo>
                  <a:pt x="1513" y="956"/>
                </a:lnTo>
                <a:lnTo>
                  <a:pt x="1513" y="956"/>
                </a:lnTo>
                <a:lnTo>
                  <a:pt x="1515" y="956"/>
                </a:lnTo>
                <a:close/>
                <a:moveTo>
                  <a:pt x="1423" y="994"/>
                </a:moveTo>
                <a:lnTo>
                  <a:pt x="1421" y="994"/>
                </a:lnTo>
                <a:lnTo>
                  <a:pt x="1421" y="994"/>
                </a:lnTo>
                <a:lnTo>
                  <a:pt x="1421" y="996"/>
                </a:lnTo>
                <a:lnTo>
                  <a:pt x="1423" y="994"/>
                </a:lnTo>
                <a:lnTo>
                  <a:pt x="1423" y="994"/>
                </a:lnTo>
                <a:lnTo>
                  <a:pt x="1423" y="994"/>
                </a:lnTo>
                <a:lnTo>
                  <a:pt x="1423" y="994"/>
                </a:lnTo>
                <a:close/>
                <a:moveTo>
                  <a:pt x="1511" y="954"/>
                </a:moveTo>
                <a:lnTo>
                  <a:pt x="1511" y="954"/>
                </a:lnTo>
                <a:lnTo>
                  <a:pt x="1511" y="954"/>
                </a:lnTo>
                <a:lnTo>
                  <a:pt x="1511" y="954"/>
                </a:lnTo>
                <a:lnTo>
                  <a:pt x="1513" y="952"/>
                </a:lnTo>
                <a:lnTo>
                  <a:pt x="1513" y="952"/>
                </a:lnTo>
                <a:lnTo>
                  <a:pt x="1513" y="952"/>
                </a:lnTo>
                <a:lnTo>
                  <a:pt x="1515" y="952"/>
                </a:lnTo>
                <a:lnTo>
                  <a:pt x="1515" y="952"/>
                </a:lnTo>
                <a:lnTo>
                  <a:pt x="1513" y="952"/>
                </a:lnTo>
                <a:lnTo>
                  <a:pt x="1513" y="952"/>
                </a:lnTo>
                <a:lnTo>
                  <a:pt x="1511" y="952"/>
                </a:lnTo>
                <a:lnTo>
                  <a:pt x="1511" y="952"/>
                </a:lnTo>
                <a:lnTo>
                  <a:pt x="1511" y="952"/>
                </a:lnTo>
                <a:lnTo>
                  <a:pt x="1511" y="952"/>
                </a:lnTo>
                <a:lnTo>
                  <a:pt x="1511" y="952"/>
                </a:lnTo>
                <a:lnTo>
                  <a:pt x="1511" y="954"/>
                </a:lnTo>
                <a:close/>
                <a:moveTo>
                  <a:pt x="1507" y="954"/>
                </a:moveTo>
                <a:lnTo>
                  <a:pt x="1507" y="954"/>
                </a:lnTo>
                <a:lnTo>
                  <a:pt x="1509" y="952"/>
                </a:lnTo>
                <a:lnTo>
                  <a:pt x="1509" y="952"/>
                </a:lnTo>
                <a:lnTo>
                  <a:pt x="1507" y="952"/>
                </a:lnTo>
                <a:lnTo>
                  <a:pt x="1507" y="952"/>
                </a:lnTo>
                <a:lnTo>
                  <a:pt x="1507" y="954"/>
                </a:lnTo>
                <a:lnTo>
                  <a:pt x="1507" y="954"/>
                </a:lnTo>
                <a:lnTo>
                  <a:pt x="1507" y="954"/>
                </a:lnTo>
                <a:close/>
                <a:moveTo>
                  <a:pt x="1362" y="931"/>
                </a:moveTo>
                <a:lnTo>
                  <a:pt x="1360" y="931"/>
                </a:lnTo>
                <a:lnTo>
                  <a:pt x="1360" y="931"/>
                </a:lnTo>
                <a:lnTo>
                  <a:pt x="1360" y="931"/>
                </a:lnTo>
                <a:lnTo>
                  <a:pt x="1360" y="931"/>
                </a:lnTo>
                <a:lnTo>
                  <a:pt x="1362" y="931"/>
                </a:lnTo>
                <a:lnTo>
                  <a:pt x="1362" y="931"/>
                </a:lnTo>
                <a:lnTo>
                  <a:pt x="1362" y="931"/>
                </a:lnTo>
                <a:lnTo>
                  <a:pt x="1362" y="931"/>
                </a:lnTo>
                <a:lnTo>
                  <a:pt x="1362" y="931"/>
                </a:lnTo>
                <a:close/>
                <a:moveTo>
                  <a:pt x="277" y="677"/>
                </a:moveTo>
                <a:lnTo>
                  <a:pt x="279" y="673"/>
                </a:lnTo>
                <a:lnTo>
                  <a:pt x="279" y="673"/>
                </a:lnTo>
                <a:lnTo>
                  <a:pt x="274" y="673"/>
                </a:lnTo>
                <a:lnTo>
                  <a:pt x="274" y="675"/>
                </a:lnTo>
                <a:lnTo>
                  <a:pt x="272" y="675"/>
                </a:lnTo>
                <a:lnTo>
                  <a:pt x="274" y="677"/>
                </a:lnTo>
                <a:lnTo>
                  <a:pt x="274" y="677"/>
                </a:lnTo>
                <a:lnTo>
                  <a:pt x="277" y="677"/>
                </a:lnTo>
                <a:close/>
                <a:moveTo>
                  <a:pt x="828" y="897"/>
                </a:moveTo>
                <a:lnTo>
                  <a:pt x="828" y="900"/>
                </a:lnTo>
                <a:lnTo>
                  <a:pt x="828" y="900"/>
                </a:lnTo>
                <a:lnTo>
                  <a:pt x="828" y="897"/>
                </a:lnTo>
                <a:lnTo>
                  <a:pt x="828" y="897"/>
                </a:lnTo>
                <a:lnTo>
                  <a:pt x="828" y="897"/>
                </a:lnTo>
                <a:lnTo>
                  <a:pt x="828" y="897"/>
                </a:lnTo>
                <a:lnTo>
                  <a:pt x="828" y="897"/>
                </a:lnTo>
                <a:close/>
                <a:moveTo>
                  <a:pt x="205" y="503"/>
                </a:moveTo>
                <a:lnTo>
                  <a:pt x="205" y="503"/>
                </a:lnTo>
                <a:lnTo>
                  <a:pt x="203" y="505"/>
                </a:lnTo>
                <a:lnTo>
                  <a:pt x="201" y="505"/>
                </a:lnTo>
                <a:lnTo>
                  <a:pt x="201" y="505"/>
                </a:lnTo>
                <a:lnTo>
                  <a:pt x="201" y="505"/>
                </a:lnTo>
                <a:lnTo>
                  <a:pt x="203" y="505"/>
                </a:lnTo>
                <a:lnTo>
                  <a:pt x="205" y="503"/>
                </a:lnTo>
                <a:close/>
                <a:moveTo>
                  <a:pt x="1257" y="606"/>
                </a:moveTo>
                <a:lnTo>
                  <a:pt x="1257" y="606"/>
                </a:lnTo>
                <a:lnTo>
                  <a:pt x="1259" y="606"/>
                </a:lnTo>
                <a:lnTo>
                  <a:pt x="1259" y="606"/>
                </a:lnTo>
                <a:lnTo>
                  <a:pt x="1261" y="606"/>
                </a:lnTo>
                <a:lnTo>
                  <a:pt x="1261" y="606"/>
                </a:lnTo>
                <a:lnTo>
                  <a:pt x="1259" y="604"/>
                </a:lnTo>
                <a:lnTo>
                  <a:pt x="1257" y="606"/>
                </a:lnTo>
                <a:close/>
                <a:moveTo>
                  <a:pt x="1041" y="487"/>
                </a:moveTo>
                <a:lnTo>
                  <a:pt x="1041" y="489"/>
                </a:lnTo>
                <a:lnTo>
                  <a:pt x="1043" y="491"/>
                </a:lnTo>
                <a:lnTo>
                  <a:pt x="1043" y="491"/>
                </a:lnTo>
                <a:lnTo>
                  <a:pt x="1046" y="491"/>
                </a:lnTo>
                <a:lnTo>
                  <a:pt x="1046" y="489"/>
                </a:lnTo>
                <a:lnTo>
                  <a:pt x="1046" y="489"/>
                </a:lnTo>
                <a:lnTo>
                  <a:pt x="1043" y="489"/>
                </a:lnTo>
                <a:lnTo>
                  <a:pt x="1041" y="487"/>
                </a:lnTo>
                <a:close/>
                <a:moveTo>
                  <a:pt x="1041" y="478"/>
                </a:moveTo>
                <a:lnTo>
                  <a:pt x="1041" y="478"/>
                </a:lnTo>
                <a:lnTo>
                  <a:pt x="1043" y="478"/>
                </a:lnTo>
                <a:lnTo>
                  <a:pt x="1043" y="480"/>
                </a:lnTo>
                <a:lnTo>
                  <a:pt x="1043" y="480"/>
                </a:lnTo>
                <a:lnTo>
                  <a:pt x="1046" y="478"/>
                </a:lnTo>
                <a:lnTo>
                  <a:pt x="1046" y="476"/>
                </a:lnTo>
                <a:lnTo>
                  <a:pt x="1043" y="476"/>
                </a:lnTo>
                <a:lnTo>
                  <a:pt x="1043" y="476"/>
                </a:lnTo>
                <a:lnTo>
                  <a:pt x="1043" y="476"/>
                </a:lnTo>
                <a:lnTo>
                  <a:pt x="1043" y="474"/>
                </a:lnTo>
                <a:lnTo>
                  <a:pt x="1043" y="472"/>
                </a:lnTo>
                <a:lnTo>
                  <a:pt x="1041" y="472"/>
                </a:lnTo>
                <a:lnTo>
                  <a:pt x="1041" y="472"/>
                </a:lnTo>
                <a:lnTo>
                  <a:pt x="1041" y="474"/>
                </a:lnTo>
                <a:lnTo>
                  <a:pt x="1041" y="474"/>
                </a:lnTo>
                <a:lnTo>
                  <a:pt x="1041" y="478"/>
                </a:lnTo>
                <a:close/>
                <a:moveTo>
                  <a:pt x="832" y="879"/>
                </a:moveTo>
                <a:lnTo>
                  <a:pt x="832" y="879"/>
                </a:lnTo>
                <a:lnTo>
                  <a:pt x="832" y="876"/>
                </a:lnTo>
                <a:lnTo>
                  <a:pt x="832" y="876"/>
                </a:lnTo>
                <a:lnTo>
                  <a:pt x="832" y="876"/>
                </a:lnTo>
                <a:lnTo>
                  <a:pt x="830" y="876"/>
                </a:lnTo>
                <a:lnTo>
                  <a:pt x="830" y="879"/>
                </a:lnTo>
                <a:lnTo>
                  <a:pt x="830" y="879"/>
                </a:lnTo>
                <a:lnTo>
                  <a:pt x="830" y="881"/>
                </a:lnTo>
                <a:lnTo>
                  <a:pt x="830" y="881"/>
                </a:lnTo>
                <a:lnTo>
                  <a:pt x="830" y="881"/>
                </a:lnTo>
                <a:lnTo>
                  <a:pt x="832" y="881"/>
                </a:lnTo>
                <a:lnTo>
                  <a:pt x="832" y="881"/>
                </a:lnTo>
                <a:lnTo>
                  <a:pt x="832" y="883"/>
                </a:lnTo>
                <a:lnTo>
                  <a:pt x="832" y="883"/>
                </a:lnTo>
                <a:lnTo>
                  <a:pt x="832" y="885"/>
                </a:lnTo>
                <a:lnTo>
                  <a:pt x="834" y="885"/>
                </a:lnTo>
                <a:lnTo>
                  <a:pt x="834" y="885"/>
                </a:lnTo>
                <a:lnTo>
                  <a:pt x="834" y="885"/>
                </a:lnTo>
                <a:lnTo>
                  <a:pt x="834" y="885"/>
                </a:lnTo>
                <a:lnTo>
                  <a:pt x="834" y="885"/>
                </a:lnTo>
                <a:lnTo>
                  <a:pt x="834" y="885"/>
                </a:lnTo>
                <a:lnTo>
                  <a:pt x="834" y="885"/>
                </a:lnTo>
                <a:lnTo>
                  <a:pt x="834" y="883"/>
                </a:lnTo>
                <a:lnTo>
                  <a:pt x="832" y="883"/>
                </a:lnTo>
                <a:lnTo>
                  <a:pt x="832" y="881"/>
                </a:lnTo>
                <a:lnTo>
                  <a:pt x="832" y="881"/>
                </a:lnTo>
                <a:lnTo>
                  <a:pt x="832" y="881"/>
                </a:lnTo>
                <a:lnTo>
                  <a:pt x="830" y="881"/>
                </a:lnTo>
                <a:lnTo>
                  <a:pt x="830" y="879"/>
                </a:lnTo>
                <a:lnTo>
                  <a:pt x="832" y="879"/>
                </a:lnTo>
                <a:close/>
                <a:moveTo>
                  <a:pt x="826" y="874"/>
                </a:moveTo>
                <a:lnTo>
                  <a:pt x="823" y="872"/>
                </a:lnTo>
                <a:lnTo>
                  <a:pt x="823" y="872"/>
                </a:lnTo>
                <a:lnTo>
                  <a:pt x="823" y="872"/>
                </a:lnTo>
                <a:lnTo>
                  <a:pt x="823" y="874"/>
                </a:lnTo>
                <a:lnTo>
                  <a:pt x="823" y="874"/>
                </a:lnTo>
                <a:lnTo>
                  <a:pt x="823" y="874"/>
                </a:lnTo>
                <a:lnTo>
                  <a:pt x="826" y="874"/>
                </a:lnTo>
                <a:lnTo>
                  <a:pt x="826" y="874"/>
                </a:lnTo>
                <a:lnTo>
                  <a:pt x="826" y="874"/>
                </a:lnTo>
                <a:close/>
                <a:moveTo>
                  <a:pt x="834" y="891"/>
                </a:moveTo>
                <a:lnTo>
                  <a:pt x="834" y="889"/>
                </a:lnTo>
                <a:lnTo>
                  <a:pt x="832" y="889"/>
                </a:lnTo>
                <a:lnTo>
                  <a:pt x="832" y="889"/>
                </a:lnTo>
                <a:lnTo>
                  <a:pt x="832" y="889"/>
                </a:lnTo>
                <a:lnTo>
                  <a:pt x="832" y="889"/>
                </a:lnTo>
                <a:lnTo>
                  <a:pt x="832" y="891"/>
                </a:lnTo>
                <a:lnTo>
                  <a:pt x="832" y="891"/>
                </a:lnTo>
                <a:lnTo>
                  <a:pt x="834" y="891"/>
                </a:lnTo>
                <a:lnTo>
                  <a:pt x="834" y="891"/>
                </a:lnTo>
                <a:close/>
                <a:moveTo>
                  <a:pt x="834" y="895"/>
                </a:moveTo>
                <a:lnTo>
                  <a:pt x="834" y="895"/>
                </a:lnTo>
                <a:lnTo>
                  <a:pt x="834" y="895"/>
                </a:lnTo>
                <a:lnTo>
                  <a:pt x="834" y="895"/>
                </a:lnTo>
                <a:lnTo>
                  <a:pt x="834" y="895"/>
                </a:lnTo>
                <a:lnTo>
                  <a:pt x="834" y="893"/>
                </a:lnTo>
                <a:lnTo>
                  <a:pt x="834" y="893"/>
                </a:lnTo>
                <a:lnTo>
                  <a:pt x="834" y="893"/>
                </a:lnTo>
                <a:lnTo>
                  <a:pt x="834" y="895"/>
                </a:lnTo>
                <a:lnTo>
                  <a:pt x="832" y="895"/>
                </a:lnTo>
                <a:lnTo>
                  <a:pt x="834" y="895"/>
                </a:lnTo>
                <a:lnTo>
                  <a:pt x="834" y="895"/>
                </a:lnTo>
                <a:close/>
                <a:moveTo>
                  <a:pt x="1802" y="832"/>
                </a:moveTo>
                <a:lnTo>
                  <a:pt x="1802" y="832"/>
                </a:lnTo>
                <a:lnTo>
                  <a:pt x="1802" y="832"/>
                </a:lnTo>
                <a:lnTo>
                  <a:pt x="1802" y="832"/>
                </a:lnTo>
                <a:lnTo>
                  <a:pt x="1804" y="832"/>
                </a:lnTo>
                <a:lnTo>
                  <a:pt x="1804" y="832"/>
                </a:lnTo>
                <a:lnTo>
                  <a:pt x="1804" y="832"/>
                </a:lnTo>
                <a:lnTo>
                  <a:pt x="1804" y="832"/>
                </a:lnTo>
                <a:lnTo>
                  <a:pt x="1804" y="832"/>
                </a:lnTo>
                <a:lnTo>
                  <a:pt x="1802" y="832"/>
                </a:lnTo>
                <a:lnTo>
                  <a:pt x="1802" y="832"/>
                </a:lnTo>
                <a:close/>
                <a:moveTo>
                  <a:pt x="1823" y="851"/>
                </a:moveTo>
                <a:lnTo>
                  <a:pt x="1823" y="853"/>
                </a:lnTo>
                <a:lnTo>
                  <a:pt x="1821" y="851"/>
                </a:lnTo>
                <a:lnTo>
                  <a:pt x="1821" y="851"/>
                </a:lnTo>
                <a:lnTo>
                  <a:pt x="1821" y="853"/>
                </a:lnTo>
                <a:lnTo>
                  <a:pt x="1821" y="853"/>
                </a:lnTo>
                <a:lnTo>
                  <a:pt x="1821" y="856"/>
                </a:lnTo>
                <a:lnTo>
                  <a:pt x="1823" y="853"/>
                </a:lnTo>
                <a:lnTo>
                  <a:pt x="1825" y="853"/>
                </a:lnTo>
                <a:lnTo>
                  <a:pt x="1825" y="853"/>
                </a:lnTo>
                <a:lnTo>
                  <a:pt x="1825" y="851"/>
                </a:lnTo>
                <a:lnTo>
                  <a:pt x="1823" y="851"/>
                </a:lnTo>
                <a:close/>
                <a:moveTo>
                  <a:pt x="1817" y="413"/>
                </a:moveTo>
                <a:lnTo>
                  <a:pt x="1815" y="413"/>
                </a:lnTo>
                <a:lnTo>
                  <a:pt x="1812" y="415"/>
                </a:lnTo>
                <a:lnTo>
                  <a:pt x="1812" y="419"/>
                </a:lnTo>
                <a:lnTo>
                  <a:pt x="1812" y="422"/>
                </a:lnTo>
                <a:lnTo>
                  <a:pt x="1815" y="422"/>
                </a:lnTo>
                <a:lnTo>
                  <a:pt x="1815" y="424"/>
                </a:lnTo>
                <a:lnTo>
                  <a:pt x="1819" y="424"/>
                </a:lnTo>
                <a:lnTo>
                  <a:pt x="1823" y="424"/>
                </a:lnTo>
                <a:lnTo>
                  <a:pt x="1825" y="424"/>
                </a:lnTo>
                <a:lnTo>
                  <a:pt x="1827" y="426"/>
                </a:lnTo>
                <a:lnTo>
                  <a:pt x="1827" y="424"/>
                </a:lnTo>
                <a:lnTo>
                  <a:pt x="1829" y="426"/>
                </a:lnTo>
                <a:lnTo>
                  <a:pt x="1829" y="426"/>
                </a:lnTo>
                <a:lnTo>
                  <a:pt x="1831" y="426"/>
                </a:lnTo>
                <a:lnTo>
                  <a:pt x="1827" y="428"/>
                </a:lnTo>
                <a:lnTo>
                  <a:pt x="1825" y="428"/>
                </a:lnTo>
                <a:lnTo>
                  <a:pt x="1823" y="428"/>
                </a:lnTo>
                <a:lnTo>
                  <a:pt x="1823" y="428"/>
                </a:lnTo>
                <a:lnTo>
                  <a:pt x="1823" y="430"/>
                </a:lnTo>
                <a:lnTo>
                  <a:pt x="1825" y="430"/>
                </a:lnTo>
                <a:lnTo>
                  <a:pt x="1827" y="430"/>
                </a:lnTo>
                <a:lnTo>
                  <a:pt x="1829" y="432"/>
                </a:lnTo>
                <a:lnTo>
                  <a:pt x="1829" y="432"/>
                </a:lnTo>
                <a:lnTo>
                  <a:pt x="1831" y="432"/>
                </a:lnTo>
                <a:lnTo>
                  <a:pt x="1840" y="430"/>
                </a:lnTo>
                <a:lnTo>
                  <a:pt x="1844" y="430"/>
                </a:lnTo>
                <a:lnTo>
                  <a:pt x="1852" y="426"/>
                </a:lnTo>
                <a:lnTo>
                  <a:pt x="1854" y="424"/>
                </a:lnTo>
                <a:lnTo>
                  <a:pt x="1856" y="424"/>
                </a:lnTo>
                <a:lnTo>
                  <a:pt x="1856" y="422"/>
                </a:lnTo>
                <a:lnTo>
                  <a:pt x="1854" y="422"/>
                </a:lnTo>
                <a:lnTo>
                  <a:pt x="1854" y="422"/>
                </a:lnTo>
                <a:lnTo>
                  <a:pt x="1854" y="419"/>
                </a:lnTo>
                <a:lnTo>
                  <a:pt x="1854" y="419"/>
                </a:lnTo>
                <a:lnTo>
                  <a:pt x="1854" y="419"/>
                </a:lnTo>
                <a:lnTo>
                  <a:pt x="1854" y="419"/>
                </a:lnTo>
                <a:lnTo>
                  <a:pt x="1854" y="417"/>
                </a:lnTo>
                <a:lnTo>
                  <a:pt x="1848" y="417"/>
                </a:lnTo>
                <a:lnTo>
                  <a:pt x="1844" y="415"/>
                </a:lnTo>
                <a:lnTo>
                  <a:pt x="1838" y="409"/>
                </a:lnTo>
                <a:lnTo>
                  <a:pt x="1835" y="407"/>
                </a:lnTo>
                <a:lnTo>
                  <a:pt x="1835" y="407"/>
                </a:lnTo>
                <a:lnTo>
                  <a:pt x="1825" y="405"/>
                </a:lnTo>
                <a:lnTo>
                  <a:pt x="1821" y="405"/>
                </a:lnTo>
                <a:lnTo>
                  <a:pt x="1815" y="407"/>
                </a:lnTo>
                <a:lnTo>
                  <a:pt x="1815" y="407"/>
                </a:lnTo>
                <a:lnTo>
                  <a:pt x="1815" y="409"/>
                </a:lnTo>
                <a:lnTo>
                  <a:pt x="1812" y="409"/>
                </a:lnTo>
                <a:lnTo>
                  <a:pt x="1812" y="409"/>
                </a:lnTo>
                <a:lnTo>
                  <a:pt x="1815" y="411"/>
                </a:lnTo>
                <a:lnTo>
                  <a:pt x="1815" y="411"/>
                </a:lnTo>
                <a:lnTo>
                  <a:pt x="1817" y="413"/>
                </a:lnTo>
                <a:lnTo>
                  <a:pt x="1821" y="415"/>
                </a:lnTo>
                <a:lnTo>
                  <a:pt x="1821" y="415"/>
                </a:lnTo>
                <a:lnTo>
                  <a:pt x="1817" y="413"/>
                </a:lnTo>
                <a:close/>
                <a:moveTo>
                  <a:pt x="1806" y="809"/>
                </a:moveTo>
                <a:lnTo>
                  <a:pt x="1806" y="809"/>
                </a:lnTo>
                <a:lnTo>
                  <a:pt x="1806" y="809"/>
                </a:lnTo>
                <a:lnTo>
                  <a:pt x="1806" y="809"/>
                </a:lnTo>
                <a:lnTo>
                  <a:pt x="1804" y="811"/>
                </a:lnTo>
                <a:lnTo>
                  <a:pt x="1804" y="811"/>
                </a:lnTo>
                <a:lnTo>
                  <a:pt x="1806" y="811"/>
                </a:lnTo>
                <a:lnTo>
                  <a:pt x="1806" y="809"/>
                </a:lnTo>
                <a:close/>
                <a:moveTo>
                  <a:pt x="1815" y="856"/>
                </a:moveTo>
                <a:lnTo>
                  <a:pt x="1815" y="856"/>
                </a:lnTo>
                <a:lnTo>
                  <a:pt x="1815" y="856"/>
                </a:lnTo>
                <a:lnTo>
                  <a:pt x="1815" y="856"/>
                </a:lnTo>
                <a:lnTo>
                  <a:pt x="1815" y="853"/>
                </a:lnTo>
                <a:lnTo>
                  <a:pt x="1812" y="853"/>
                </a:lnTo>
                <a:lnTo>
                  <a:pt x="1812" y="856"/>
                </a:lnTo>
                <a:lnTo>
                  <a:pt x="1815" y="856"/>
                </a:lnTo>
                <a:lnTo>
                  <a:pt x="1815" y="856"/>
                </a:lnTo>
                <a:lnTo>
                  <a:pt x="1815" y="856"/>
                </a:lnTo>
                <a:lnTo>
                  <a:pt x="1815" y="856"/>
                </a:lnTo>
                <a:lnTo>
                  <a:pt x="1817" y="856"/>
                </a:lnTo>
                <a:lnTo>
                  <a:pt x="1817" y="853"/>
                </a:lnTo>
                <a:lnTo>
                  <a:pt x="1817" y="853"/>
                </a:lnTo>
                <a:lnTo>
                  <a:pt x="1817" y="853"/>
                </a:lnTo>
                <a:lnTo>
                  <a:pt x="1815" y="856"/>
                </a:lnTo>
                <a:close/>
                <a:moveTo>
                  <a:pt x="1724" y="728"/>
                </a:moveTo>
                <a:lnTo>
                  <a:pt x="1722" y="728"/>
                </a:lnTo>
                <a:lnTo>
                  <a:pt x="1722" y="728"/>
                </a:lnTo>
                <a:lnTo>
                  <a:pt x="1722" y="728"/>
                </a:lnTo>
                <a:lnTo>
                  <a:pt x="1720" y="728"/>
                </a:lnTo>
                <a:lnTo>
                  <a:pt x="1720" y="730"/>
                </a:lnTo>
                <a:lnTo>
                  <a:pt x="1720" y="730"/>
                </a:lnTo>
                <a:lnTo>
                  <a:pt x="1722" y="730"/>
                </a:lnTo>
                <a:lnTo>
                  <a:pt x="1724" y="730"/>
                </a:lnTo>
                <a:lnTo>
                  <a:pt x="1724" y="730"/>
                </a:lnTo>
                <a:lnTo>
                  <a:pt x="1724" y="728"/>
                </a:lnTo>
                <a:lnTo>
                  <a:pt x="1724" y="728"/>
                </a:lnTo>
                <a:close/>
                <a:moveTo>
                  <a:pt x="828" y="874"/>
                </a:moveTo>
                <a:lnTo>
                  <a:pt x="828" y="874"/>
                </a:lnTo>
                <a:lnTo>
                  <a:pt x="828" y="874"/>
                </a:lnTo>
                <a:lnTo>
                  <a:pt x="828" y="874"/>
                </a:lnTo>
                <a:lnTo>
                  <a:pt x="828" y="876"/>
                </a:lnTo>
                <a:lnTo>
                  <a:pt x="828" y="876"/>
                </a:lnTo>
                <a:lnTo>
                  <a:pt x="828" y="876"/>
                </a:lnTo>
                <a:lnTo>
                  <a:pt x="828" y="876"/>
                </a:lnTo>
                <a:lnTo>
                  <a:pt x="828" y="876"/>
                </a:lnTo>
                <a:lnTo>
                  <a:pt x="828" y="874"/>
                </a:lnTo>
                <a:lnTo>
                  <a:pt x="828" y="874"/>
                </a:lnTo>
                <a:close/>
                <a:moveTo>
                  <a:pt x="1456" y="809"/>
                </a:moveTo>
                <a:lnTo>
                  <a:pt x="1456" y="809"/>
                </a:lnTo>
                <a:lnTo>
                  <a:pt x="1458" y="809"/>
                </a:lnTo>
                <a:lnTo>
                  <a:pt x="1458" y="809"/>
                </a:lnTo>
                <a:lnTo>
                  <a:pt x="1458" y="809"/>
                </a:lnTo>
                <a:lnTo>
                  <a:pt x="1458" y="809"/>
                </a:lnTo>
                <a:lnTo>
                  <a:pt x="1458" y="807"/>
                </a:lnTo>
                <a:lnTo>
                  <a:pt x="1458" y="807"/>
                </a:lnTo>
                <a:lnTo>
                  <a:pt x="1458" y="807"/>
                </a:lnTo>
                <a:lnTo>
                  <a:pt x="1454" y="809"/>
                </a:lnTo>
                <a:lnTo>
                  <a:pt x="1454" y="809"/>
                </a:lnTo>
                <a:lnTo>
                  <a:pt x="1456" y="809"/>
                </a:lnTo>
                <a:close/>
                <a:moveTo>
                  <a:pt x="1798" y="342"/>
                </a:moveTo>
                <a:lnTo>
                  <a:pt x="1798" y="342"/>
                </a:lnTo>
                <a:lnTo>
                  <a:pt x="1800" y="342"/>
                </a:lnTo>
                <a:lnTo>
                  <a:pt x="1800" y="344"/>
                </a:lnTo>
                <a:lnTo>
                  <a:pt x="1800" y="344"/>
                </a:lnTo>
                <a:lnTo>
                  <a:pt x="1802" y="344"/>
                </a:lnTo>
                <a:lnTo>
                  <a:pt x="1802" y="344"/>
                </a:lnTo>
                <a:lnTo>
                  <a:pt x="1802" y="346"/>
                </a:lnTo>
                <a:lnTo>
                  <a:pt x="1804" y="346"/>
                </a:lnTo>
                <a:lnTo>
                  <a:pt x="1806" y="342"/>
                </a:lnTo>
                <a:lnTo>
                  <a:pt x="1808" y="342"/>
                </a:lnTo>
                <a:lnTo>
                  <a:pt x="1810" y="340"/>
                </a:lnTo>
                <a:lnTo>
                  <a:pt x="1810" y="338"/>
                </a:lnTo>
                <a:lnTo>
                  <a:pt x="1808" y="338"/>
                </a:lnTo>
                <a:lnTo>
                  <a:pt x="1808" y="338"/>
                </a:lnTo>
                <a:lnTo>
                  <a:pt x="1804" y="340"/>
                </a:lnTo>
                <a:lnTo>
                  <a:pt x="1804" y="340"/>
                </a:lnTo>
                <a:lnTo>
                  <a:pt x="1802" y="340"/>
                </a:lnTo>
                <a:lnTo>
                  <a:pt x="1802" y="340"/>
                </a:lnTo>
                <a:lnTo>
                  <a:pt x="1796" y="340"/>
                </a:lnTo>
                <a:lnTo>
                  <a:pt x="1796" y="340"/>
                </a:lnTo>
                <a:lnTo>
                  <a:pt x="1794" y="342"/>
                </a:lnTo>
                <a:lnTo>
                  <a:pt x="1794" y="342"/>
                </a:lnTo>
                <a:lnTo>
                  <a:pt x="1796" y="342"/>
                </a:lnTo>
                <a:lnTo>
                  <a:pt x="1798" y="342"/>
                </a:lnTo>
                <a:close/>
                <a:moveTo>
                  <a:pt x="1804" y="818"/>
                </a:moveTo>
                <a:lnTo>
                  <a:pt x="1804" y="818"/>
                </a:lnTo>
                <a:lnTo>
                  <a:pt x="1804" y="816"/>
                </a:lnTo>
                <a:lnTo>
                  <a:pt x="1802" y="818"/>
                </a:lnTo>
                <a:lnTo>
                  <a:pt x="1800" y="818"/>
                </a:lnTo>
                <a:lnTo>
                  <a:pt x="1802" y="818"/>
                </a:lnTo>
                <a:lnTo>
                  <a:pt x="1800" y="820"/>
                </a:lnTo>
                <a:lnTo>
                  <a:pt x="1798" y="818"/>
                </a:lnTo>
                <a:lnTo>
                  <a:pt x="1798" y="818"/>
                </a:lnTo>
                <a:lnTo>
                  <a:pt x="1796" y="818"/>
                </a:lnTo>
                <a:lnTo>
                  <a:pt x="1794" y="818"/>
                </a:lnTo>
                <a:lnTo>
                  <a:pt x="1789" y="820"/>
                </a:lnTo>
                <a:lnTo>
                  <a:pt x="1787" y="822"/>
                </a:lnTo>
                <a:lnTo>
                  <a:pt x="1787" y="822"/>
                </a:lnTo>
                <a:lnTo>
                  <a:pt x="1785" y="822"/>
                </a:lnTo>
                <a:lnTo>
                  <a:pt x="1785" y="826"/>
                </a:lnTo>
                <a:lnTo>
                  <a:pt x="1785" y="826"/>
                </a:lnTo>
                <a:lnTo>
                  <a:pt x="1783" y="828"/>
                </a:lnTo>
                <a:lnTo>
                  <a:pt x="1781" y="828"/>
                </a:lnTo>
                <a:lnTo>
                  <a:pt x="1781" y="828"/>
                </a:lnTo>
                <a:lnTo>
                  <a:pt x="1781" y="828"/>
                </a:lnTo>
                <a:lnTo>
                  <a:pt x="1781" y="828"/>
                </a:lnTo>
                <a:lnTo>
                  <a:pt x="1781" y="830"/>
                </a:lnTo>
                <a:lnTo>
                  <a:pt x="1781" y="832"/>
                </a:lnTo>
                <a:lnTo>
                  <a:pt x="1779" y="832"/>
                </a:lnTo>
                <a:lnTo>
                  <a:pt x="1779" y="832"/>
                </a:lnTo>
                <a:lnTo>
                  <a:pt x="1777" y="835"/>
                </a:lnTo>
                <a:lnTo>
                  <a:pt x="1777" y="835"/>
                </a:lnTo>
                <a:lnTo>
                  <a:pt x="1779" y="835"/>
                </a:lnTo>
                <a:lnTo>
                  <a:pt x="1779" y="835"/>
                </a:lnTo>
                <a:lnTo>
                  <a:pt x="1779" y="835"/>
                </a:lnTo>
                <a:lnTo>
                  <a:pt x="1777" y="835"/>
                </a:lnTo>
                <a:lnTo>
                  <a:pt x="1777" y="837"/>
                </a:lnTo>
                <a:lnTo>
                  <a:pt x="1775" y="837"/>
                </a:lnTo>
                <a:lnTo>
                  <a:pt x="1775" y="839"/>
                </a:lnTo>
                <a:lnTo>
                  <a:pt x="1773" y="843"/>
                </a:lnTo>
                <a:lnTo>
                  <a:pt x="1773" y="847"/>
                </a:lnTo>
                <a:lnTo>
                  <a:pt x="1768" y="853"/>
                </a:lnTo>
                <a:lnTo>
                  <a:pt x="1768" y="853"/>
                </a:lnTo>
                <a:lnTo>
                  <a:pt x="1768" y="853"/>
                </a:lnTo>
                <a:lnTo>
                  <a:pt x="1771" y="856"/>
                </a:lnTo>
                <a:lnTo>
                  <a:pt x="1771" y="856"/>
                </a:lnTo>
                <a:lnTo>
                  <a:pt x="1771" y="858"/>
                </a:lnTo>
                <a:lnTo>
                  <a:pt x="1768" y="856"/>
                </a:lnTo>
                <a:lnTo>
                  <a:pt x="1766" y="856"/>
                </a:lnTo>
                <a:lnTo>
                  <a:pt x="1766" y="856"/>
                </a:lnTo>
                <a:lnTo>
                  <a:pt x="1764" y="858"/>
                </a:lnTo>
                <a:lnTo>
                  <a:pt x="1764" y="858"/>
                </a:lnTo>
                <a:lnTo>
                  <a:pt x="1764" y="860"/>
                </a:lnTo>
                <a:lnTo>
                  <a:pt x="1764" y="860"/>
                </a:lnTo>
                <a:lnTo>
                  <a:pt x="1766" y="862"/>
                </a:lnTo>
                <a:lnTo>
                  <a:pt x="1768" y="862"/>
                </a:lnTo>
                <a:lnTo>
                  <a:pt x="1768" y="862"/>
                </a:lnTo>
                <a:lnTo>
                  <a:pt x="1766" y="862"/>
                </a:lnTo>
                <a:lnTo>
                  <a:pt x="1766" y="864"/>
                </a:lnTo>
                <a:lnTo>
                  <a:pt x="1766" y="864"/>
                </a:lnTo>
                <a:lnTo>
                  <a:pt x="1766" y="866"/>
                </a:lnTo>
                <a:lnTo>
                  <a:pt x="1768" y="866"/>
                </a:lnTo>
                <a:lnTo>
                  <a:pt x="1766" y="866"/>
                </a:lnTo>
                <a:lnTo>
                  <a:pt x="1766" y="866"/>
                </a:lnTo>
                <a:lnTo>
                  <a:pt x="1764" y="864"/>
                </a:lnTo>
                <a:lnTo>
                  <a:pt x="1762" y="864"/>
                </a:lnTo>
                <a:lnTo>
                  <a:pt x="1762" y="864"/>
                </a:lnTo>
                <a:lnTo>
                  <a:pt x="1762" y="864"/>
                </a:lnTo>
                <a:lnTo>
                  <a:pt x="1760" y="866"/>
                </a:lnTo>
                <a:lnTo>
                  <a:pt x="1760" y="868"/>
                </a:lnTo>
                <a:lnTo>
                  <a:pt x="1758" y="870"/>
                </a:lnTo>
                <a:lnTo>
                  <a:pt x="1758" y="872"/>
                </a:lnTo>
                <a:lnTo>
                  <a:pt x="1758" y="872"/>
                </a:lnTo>
                <a:lnTo>
                  <a:pt x="1756" y="872"/>
                </a:lnTo>
                <a:lnTo>
                  <a:pt x="1754" y="872"/>
                </a:lnTo>
                <a:lnTo>
                  <a:pt x="1754" y="872"/>
                </a:lnTo>
                <a:lnTo>
                  <a:pt x="1754" y="870"/>
                </a:lnTo>
                <a:lnTo>
                  <a:pt x="1756" y="870"/>
                </a:lnTo>
                <a:lnTo>
                  <a:pt x="1756" y="870"/>
                </a:lnTo>
                <a:lnTo>
                  <a:pt x="1752" y="872"/>
                </a:lnTo>
                <a:lnTo>
                  <a:pt x="1750" y="874"/>
                </a:lnTo>
                <a:lnTo>
                  <a:pt x="1750" y="874"/>
                </a:lnTo>
                <a:lnTo>
                  <a:pt x="1754" y="874"/>
                </a:lnTo>
                <a:lnTo>
                  <a:pt x="1758" y="874"/>
                </a:lnTo>
                <a:lnTo>
                  <a:pt x="1758" y="874"/>
                </a:lnTo>
                <a:lnTo>
                  <a:pt x="1760" y="874"/>
                </a:lnTo>
                <a:lnTo>
                  <a:pt x="1762" y="874"/>
                </a:lnTo>
                <a:lnTo>
                  <a:pt x="1762" y="874"/>
                </a:lnTo>
                <a:lnTo>
                  <a:pt x="1760" y="876"/>
                </a:lnTo>
                <a:lnTo>
                  <a:pt x="1758" y="876"/>
                </a:lnTo>
                <a:lnTo>
                  <a:pt x="1758" y="879"/>
                </a:lnTo>
                <a:lnTo>
                  <a:pt x="1754" y="881"/>
                </a:lnTo>
                <a:lnTo>
                  <a:pt x="1750" y="885"/>
                </a:lnTo>
                <a:lnTo>
                  <a:pt x="1747" y="885"/>
                </a:lnTo>
                <a:lnTo>
                  <a:pt x="1747" y="887"/>
                </a:lnTo>
                <a:lnTo>
                  <a:pt x="1747" y="887"/>
                </a:lnTo>
                <a:lnTo>
                  <a:pt x="1747" y="889"/>
                </a:lnTo>
                <a:lnTo>
                  <a:pt x="1750" y="891"/>
                </a:lnTo>
                <a:lnTo>
                  <a:pt x="1750" y="891"/>
                </a:lnTo>
                <a:lnTo>
                  <a:pt x="1752" y="891"/>
                </a:lnTo>
                <a:lnTo>
                  <a:pt x="1754" y="891"/>
                </a:lnTo>
                <a:lnTo>
                  <a:pt x="1758" y="891"/>
                </a:lnTo>
                <a:lnTo>
                  <a:pt x="1760" y="891"/>
                </a:lnTo>
                <a:lnTo>
                  <a:pt x="1762" y="889"/>
                </a:lnTo>
                <a:lnTo>
                  <a:pt x="1762" y="889"/>
                </a:lnTo>
                <a:lnTo>
                  <a:pt x="1762" y="889"/>
                </a:lnTo>
                <a:lnTo>
                  <a:pt x="1762" y="889"/>
                </a:lnTo>
                <a:lnTo>
                  <a:pt x="1764" y="889"/>
                </a:lnTo>
                <a:lnTo>
                  <a:pt x="1768" y="889"/>
                </a:lnTo>
                <a:lnTo>
                  <a:pt x="1768" y="889"/>
                </a:lnTo>
                <a:lnTo>
                  <a:pt x="1773" y="891"/>
                </a:lnTo>
                <a:lnTo>
                  <a:pt x="1775" y="891"/>
                </a:lnTo>
                <a:lnTo>
                  <a:pt x="1783" y="891"/>
                </a:lnTo>
                <a:lnTo>
                  <a:pt x="1785" y="891"/>
                </a:lnTo>
                <a:lnTo>
                  <a:pt x="1785" y="891"/>
                </a:lnTo>
                <a:lnTo>
                  <a:pt x="1789" y="891"/>
                </a:lnTo>
                <a:lnTo>
                  <a:pt x="1791" y="891"/>
                </a:lnTo>
                <a:lnTo>
                  <a:pt x="1794" y="891"/>
                </a:lnTo>
                <a:lnTo>
                  <a:pt x="1794" y="889"/>
                </a:lnTo>
                <a:lnTo>
                  <a:pt x="1794" y="887"/>
                </a:lnTo>
                <a:lnTo>
                  <a:pt x="1796" y="887"/>
                </a:lnTo>
                <a:lnTo>
                  <a:pt x="1796" y="889"/>
                </a:lnTo>
                <a:lnTo>
                  <a:pt x="1796" y="889"/>
                </a:lnTo>
                <a:lnTo>
                  <a:pt x="1798" y="887"/>
                </a:lnTo>
                <a:lnTo>
                  <a:pt x="1798" y="887"/>
                </a:lnTo>
                <a:lnTo>
                  <a:pt x="1798" y="887"/>
                </a:lnTo>
                <a:lnTo>
                  <a:pt x="1798" y="891"/>
                </a:lnTo>
                <a:lnTo>
                  <a:pt x="1796" y="893"/>
                </a:lnTo>
                <a:lnTo>
                  <a:pt x="1794" y="893"/>
                </a:lnTo>
                <a:lnTo>
                  <a:pt x="1796" y="893"/>
                </a:lnTo>
                <a:lnTo>
                  <a:pt x="1798" y="893"/>
                </a:lnTo>
                <a:lnTo>
                  <a:pt x="1800" y="893"/>
                </a:lnTo>
                <a:lnTo>
                  <a:pt x="1800" y="893"/>
                </a:lnTo>
                <a:lnTo>
                  <a:pt x="1802" y="893"/>
                </a:lnTo>
                <a:lnTo>
                  <a:pt x="1804" y="893"/>
                </a:lnTo>
                <a:lnTo>
                  <a:pt x="1804" y="893"/>
                </a:lnTo>
                <a:lnTo>
                  <a:pt x="1804" y="893"/>
                </a:lnTo>
                <a:lnTo>
                  <a:pt x="1804" y="891"/>
                </a:lnTo>
                <a:lnTo>
                  <a:pt x="1806" y="891"/>
                </a:lnTo>
                <a:lnTo>
                  <a:pt x="1806" y="889"/>
                </a:lnTo>
                <a:lnTo>
                  <a:pt x="1808" y="891"/>
                </a:lnTo>
                <a:lnTo>
                  <a:pt x="1810" y="891"/>
                </a:lnTo>
                <a:lnTo>
                  <a:pt x="1810" y="891"/>
                </a:lnTo>
                <a:lnTo>
                  <a:pt x="1812" y="891"/>
                </a:lnTo>
                <a:lnTo>
                  <a:pt x="1812" y="891"/>
                </a:lnTo>
                <a:lnTo>
                  <a:pt x="1815" y="889"/>
                </a:lnTo>
                <a:lnTo>
                  <a:pt x="1815" y="891"/>
                </a:lnTo>
                <a:lnTo>
                  <a:pt x="1812" y="891"/>
                </a:lnTo>
                <a:lnTo>
                  <a:pt x="1810" y="893"/>
                </a:lnTo>
                <a:lnTo>
                  <a:pt x="1808" y="893"/>
                </a:lnTo>
                <a:lnTo>
                  <a:pt x="1806" y="897"/>
                </a:lnTo>
                <a:lnTo>
                  <a:pt x="1804" y="897"/>
                </a:lnTo>
                <a:lnTo>
                  <a:pt x="1804" y="900"/>
                </a:lnTo>
                <a:lnTo>
                  <a:pt x="1802" y="900"/>
                </a:lnTo>
                <a:lnTo>
                  <a:pt x="1800" y="900"/>
                </a:lnTo>
                <a:lnTo>
                  <a:pt x="1798" y="902"/>
                </a:lnTo>
                <a:lnTo>
                  <a:pt x="1798" y="902"/>
                </a:lnTo>
                <a:lnTo>
                  <a:pt x="1798" y="902"/>
                </a:lnTo>
                <a:lnTo>
                  <a:pt x="1798" y="904"/>
                </a:lnTo>
                <a:lnTo>
                  <a:pt x="1798" y="904"/>
                </a:lnTo>
                <a:lnTo>
                  <a:pt x="1798" y="904"/>
                </a:lnTo>
                <a:lnTo>
                  <a:pt x="1798" y="904"/>
                </a:lnTo>
                <a:lnTo>
                  <a:pt x="1800" y="904"/>
                </a:lnTo>
                <a:lnTo>
                  <a:pt x="1802" y="904"/>
                </a:lnTo>
                <a:lnTo>
                  <a:pt x="1804" y="904"/>
                </a:lnTo>
                <a:lnTo>
                  <a:pt x="1804" y="904"/>
                </a:lnTo>
                <a:lnTo>
                  <a:pt x="1804" y="904"/>
                </a:lnTo>
                <a:lnTo>
                  <a:pt x="1806" y="904"/>
                </a:lnTo>
                <a:lnTo>
                  <a:pt x="1808" y="904"/>
                </a:lnTo>
                <a:lnTo>
                  <a:pt x="1808" y="902"/>
                </a:lnTo>
                <a:lnTo>
                  <a:pt x="1810" y="900"/>
                </a:lnTo>
                <a:lnTo>
                  <a:pt x="1810" y="900"/>
                </a:lnTo>
                <a:lnTo>
                  <a:pt x="1812" y="895"/>
                </a:lnTo>
                <a:lnTo>
                  <a:pt x="1815" y="895"/>
                </a:lnTo>
                <a:lnTo>
                  <a:pt x="1815" y="895"/>
                </a:lnTo>
                <a:lnTo>
                  <a:pt x="1817" y="895"/>
                </a:lnTo>
                <a:lnTo>
                  <a:pt x="1817" y="893"/>
                </a:lnTo>
                <a:lnTo>
                  <a:pt x="1819" y="891"/>
                </a:lnTo>
                <a:lnTo>
                  <a:pt x="1819" y="893"/>
                </a:lnTo>
                <a:lnTo>
                  <a:pt x="1817" y="895"/>
                </a:lnTo>
                <a:lnTo>
                  <a:pt x="1817" y="895"/>
                </a:lnTo>
                <a:lnTo>
                  <a:pt x="1819" y="895"/>
                </a:lnTo>
                <a:lnTo>
                  <a:pt x="1819" y="895"/>
                </a:lnTo>
                <a:lnTo>
                  <a:pt x="1819" y="893"/>
                </a:lnTo>
                <a:lnTo>
                  <a:pt x="1819" y="891"/>
                </a:lnTo>
                <a:lnTo>
                  <a:pt x="1823" y="889"/>
                </a:lnTo>
                <a:lnTo>
                  <a:pt x="1823" y="887"/>
                </a:lnTo>
                <a:lnTo>
                  <a:pt x="1823" y="887"/>
                </a:lnTo>
                <a:lnTo>
                  <a:pt x="1825" y="887"/>
                </a:lnTo>
                <a:lnTo>
                  <a:pt x="1825" y="889"/>
                </a:lnTo>
                <a:lnTo>
                  <a:pt x="1827" y="891"/>
                </a:lnTo>
                <a:lnTo>
                  <a:pt x="1827" y="893"/>
                </a:lnTo>
                <a:lnTo>
                  <a:pt x="1827" y="893"/>
                </a:lnTo>
                <a:lnTo>
                  <a:pt x="1827" y="893"/>
                </a:lnTo>
                <a:lnTo>
                  <a:pt x="1827" y="895"/>
                </a:lnTo>
                <a:lnTo>
                  <a:pt x="1825" y="897"/>
                </a:lnTo>
                <a:lnTo>
                  <a:pt x="1825" y="900"/>
                </a:lnTo>
                <a:lnTo>
                  <a:pt x="1823" y="904"/>
                </a:lnTo>
                <a:lnTo>
                  <a:pt x="1823" y="904"/>
                </a:lnTo>
                <a:lnTo>
                  <a:pt x="1823" y="904"/>
                </a:lnTo>
                <a:lnTo>
                  <a:pt x="1823" y="906"/>
                </a:lnTo>
                <a:lnTo>
                  <a:pt x="1823" y="906"/>
                </a:lnTo>
                <a:lnTo>
                  <a:pt x="1825" y="906"/>
                </a:lnTo>
                <a:lnTo>
                  <a:pt x="1825" y="906"/>
                </a:lnTo>
                <a:lnTo>
                  <a:pt x="1827" y="904"/>
                </a:lnTo>
                <a:lnTo>
                  <a:pt x="1829" y="902"/>
                </a:lnTo>
                <a:lnTo>
                  <a:pt x="1829" y="900"/>
                </a:lnTo>
                <a:lnTo>
                  <a:pt x="1831" y="900"/>
                </a:lnTo>
                <a:lnTo>
                  <a:pt x="1831" y="900"/>
                </a:lnTo>
                <a:lnTo>
                  <a:pt x="1831" y="900"/>
                </a:lnTo>
                <a:lnTo>
                  <a:pt x="1831" y="900"/>
                </a:lnTo>
                <a:lnTo>
                  <a:pt x="1831" y="902"/>
                </a:lnTo>
                <a:lnTo>
                  <a:pt x="1831" y="904"/>
                </a:lnTo>
                <a:lnTo>
                  <a:pt x="1831" y="904"/>
                </a:lnTo>
                <a:lnTo>
                  <a:pt x="1831" y="908"/>
                </a:lnTo>
                <a:lnTo>
                  <a:pt x="1831" y="908"/>
                </a:lnTo>
                <a:lnTo>
                  <a:pt x="1831" y="908"/>
                </a:lnTo>
                <a:lnTo>
                  <a:pt x="1831" y="908"/>
                </a:lnTo>
                <a:lnTo>
                  <a:pt x="1833" y="908"/>
                </a:lnTo>
                <a:lnTo>
                  <a:pt x="1835" y="908"/>
                </a:lnTo>
                <a:lnTo>
                  <a:pt x="1835" y="908"/>
                </a:lnTo>
                <a:lnTo>
                  <a:pt x="1835" y="908"/>
                </a:lnTo>
                <a:lnTo>
                  <a:pt x="1838" y="908"/>
                </a:lnTo>
                <a:lnTo>
                  <a:pt x="1838" y="908"/>
                </a:lnTo>
                <a:lnTo>
                  <a:pt x="1838" y="908"/>
                </a:lnTo>
                <a:lnTo>
                  <a:pt x="1840" y="908"/>
                </a:lnTo>
                <a:lnTo>
                  <a:pt x="1840" y="908"/>
                </a:lnTo>
                <a:lnTo>
                  <a:pt x="1840" y="906"/>
                </a:lnTo>
                <a:lnTo>
                  <a:pt x="1842" y="902"/>
                </a:lnTo>
                <a:lnTo>
                  <a:pt x="1842" y="902"/>
                </a:lnTo>
                <a:lnTo>
                  <a:pt x="1842" y="902"/>
                </a:lnTo>
                <a:lnTo>
                  <a:pt x="1842" y="900"/>
                </a:lnTo>
                <a:lnTo>
                  <a:pt x="1844" y="895"/>
                </a:lnTo>
                <a:lnTo>
                  <a:pt x="1844" y="893"/>
                </a:lnTo>
                <a:lnTo>
                  <a:pt x="1844" y="891"/>
                </a:lnTo>
                <a:lnTo>
                  <a:pt x="1844" y="891"/>
                </a:lnTo>
                <a:lnTo>
                  <a:pt x="1844" y="889"/>
                </a:lnTo>
                <a:lnTo>
                  <a:pt x="1844" y="889"/>
                </a:lnTo>
                <a:lnTo>
                  <a:pt x="1844" y="889"/>
                </a:lnTo>
                <a:lnTo>
                  <a:pt x="1844" y="889"/>
                </a:lnTo>
                <a:lnTo>
                  <a:pt x="1842" y="889"/>
                </a:lnTo>
                <a:lnTo>
                  <a:pt x="1842" y="891"/>
                </a:lnTo>
                <a:lnTo>
                  <a:pt x="1840" y="891"/>
                </a:lnTo>
                <a:lnTo>
                  <a:pt x="1840" y="893"/>
                </a:lnTo>
                <a:lnTo>
                  <a:pt x="1838" y="893"/>
                </a:lnTo>
                <a:lnTo>
                  <a:pt x="1838" y="893"/>
                </a:lnTo>
                <a:lnTo>
                  <a:pt x="1838" y="893"/>
                </a:lnTo>
                <a:lnTo>
                  <a:pt x="1838" y="891"/>
                </a:lnTo>
                <a:lnTo>
                  <a:pt x="1838" y="889"/>
                </a:lnTo>
                <a:lnTo>
                  <a:pt x="1838" y="887"/>
                </a:lnTo>
                <a:lnTo>
                  <a:pt x="1840" y="885"/>
                </a:lnTo>
                <a:lnTo>
                  <a:pt x="1840" y="883"/>
                </a:lnTo>
                <a:lnTo>
                  <a:pt x="1842" y="883"/>
                </a:lnTo>
                <a:lnTo>
                  <a:pt x="1842" y="883"/>
                </a:lnTo>
                <a:lnTo>
                  <a:pt x="1842" y="881"/>
                </a:lnTo>
                <a:lnTo>
                  <a:pt x="1842" y="881"/>
                </a:lnTo>
                <a:lnTo>
                  <a:pt x="1840" y="883"/>
                </a:lnTo>
                <a:lnTo>
                  <a:pt x="1835" y="885"/>
                </a:lnTo>
                <a:lnTo>
                  <a:pt x="1833" y="889"/>
                </a:lnTo>
                <a:lnTo>
                  <a:pt x="1831" y="889"/>
                </a:lnTo>
                <a:lnTo>
                  <a:pt x="1829" y="891"/>
                </a:lnTo>
                <a:lnTo>
                  <a:pt x="1829" y="891"/>
                </a:lnTo>
                <a:lnTo>
                  <a:pt x="1829" y="889"/>
                </a:lnTo>
                <a:lnTo>
                  <a:pt x="1827" y="889"/>
                </a:lnTo>
                <a:lnTo>
                  <a:pt x="1827" y="887"/>
                </a:lnTo>
                <a:lnTo>
                  <a:pt x="1827" y="887"/>
                </a:lnTo>
                <a:lnTo>
                  <a:pt x="1829" y="885"/>
                </a:lnTo>
                <a:lnTo>
                  <a:pt x="1831" y="885"/>
                </a:lnTo>
                <a:lnTo>
                  <a:pt x="1831" y="883"/>
                </a:lnTo>
                <a:lnTo>
                  <a:pt x="1831" y="883"/>
                </a:lnTo>
                <a:lnTo>
                  <a:pt x="1829" y="883"/>
                </a:lnTo>
                <a:lnTo>
                  <a:pt x="1827" y="883"/>
                </a:lnTo>
                <a:lnTo>
                  <a:pt x="1829" y="883"/>
                </a:lnTo>
                <a:lnTo>
                  <a:pt x="1829" y="883"/>
                </a:lnTo>
                <a:lnTo>
                  <a:pt x="1829" y="883"/>
                </a:lnTo>
                <a:lnTo>
                  <a:pt x="1831" y="883"/>
                </a:lnTo>
                <a:lnTo>
                  <a:pt x="1831" y="883"/>
                </a:lnTo>
                <a:lnTo>
                  <a:pt x="1831" y="881"/>
                </a:lnTo>
                <a:lnTo>
                  <a:pt x="1831" y="881"/>
                </a:lnTo>
                <a:lnTo>
                  <a:pt x="1831" y="881"/>
                </a:lnTo>
                <a:lnTo>
                  <a:pt x="1833" y="879"/>
                </a:lnTo>
                <a:lnTo>
                  <a:pt x="1835" y="876"/>
                </a:lnTo>
                <a:lnTo>
                  <a:pt x="1835" y="876"/>
                </a:lnTo>
                <a:lnTo>
                  <a:pt x="1838" y="876"/>
                </a:lnTo>
                <a:lnTo>
                  <a:pt x="1838" y="876"/>
                </a:lnTo>
                <a:lnTo>
                  <a:pt x="1838" y="876"/>
                </a:lnTo>
                <a:lnTo>
                  <a:pt x="1840" y="874"/>
                </a:lnTo>
                <a:lnTo>
                  <a:pt x="1840" y="874"/>
                </a:lnTo>
                <a:lnTo>
                  <a:pt x="1840" y="874"/>
                </a:lnTo>
                <a:lnTo>
                  <a:pt x="1840" y="872"/>
                </a:lnTo>
                <a:lnTo>
                  <a:pt x="1840" y="872"/>
                </a:lnTo>
                <a:lnTo>
                  <a:pt x="1840" y="872"/>
                </a:lnTo>
                <a:lnTo>
                  <a:pt x="1838" y="872"/>
                </a:lnTo>
                <a:lnTo>
                  <a:pt x="1838" y="872"/>
                </a:lnTo>
                <a:lnTo>
                  <a:pt x="1835" y="874"/>
                </a:lnTo>
                <a:lnTo>
                  <a:pt x="1835" y="874"/>
                </a:lnTo>
                <a:lnTo>
                  <a:pt x="1833" y="874"/>
                </a:lnTo>
                <a:lnTo>
                  <a:pt x="1831" y="874"/>
                </a:lnTo>
                <a:lnTo>
                  <a:pt x="1831" y="874"/>
                </a:lnTo>
                <a:lnTo>
                  <a:pt x="1829" y="874"/>
                </a:lnTo>
                <a:lnTo>
                  <a:pt x="1829" y="876"/>
                </a:lnTo>
                <a:lnTo>
                  <a:pt x="1827" y="876"/>
                </a:lnTo>
                <a:lnTo>
                  <a:pt x="1827" y="876"/>
                </a:lnTo>
                <a:lnTo>
                  <a:pt x="1823" y="876"/>
                </a:lnTo>
                <a:lnTo>
                  <a:pt x="1823" y="876"/>
                </a:lnTo>
                <a:lnTo>
                  <a:pt x="1825" y="876"/>
                </a:lnTo>
                <a:lnTo>
                  <a:pt x="1827" y="874"/>
                </a:lnTo>
                <a:lnTo>
                  <a:pt x="1829" y="874"/>
                </a:lnTo>
                <a:lnTo>
                  <a:pt x="1829" y="872"/>
                </a:lnTo>
                <a:lnTo>
                  <a:pt x="1829" y="872"/>
                </a:lnTo>
                <a:lnTo>
                  <a:pt x="1829" y="872"/>
                </a:lnTo>
                <a:lnTo>
                  <a:pt x="1829" y="870"/>
                </a:lnTo>
                <a:lnTo>
                  <a:pt x="1827" y="872"/>
                </a:lnTo>
                <a:lnTo>
                  <a:pt x="1825" y="870"/>
                </a:lnTo>
                <a:lnTo>
                  <a:pt x="1825" y="870"/>
                </a:lnTo>
                <a:lnTo>
                  <a:pt x="1825" y="870"/>
                </a:lnTo>
                <a:lnTo>
                  <a:pt x="1827" y="870"/>
                </a:lnTo>
                <a:lnTo>
                  <a:pt x="1827" y="870"/>
                </a:lnTo>
                <a:lnTo>
                  <a:pt x="1827" y="868"/>
                </a:lnTo>
                <a:lnTo>
                  <a:pt x="1827" y="868"/>
                </a:lnTo>
                <a:lnTo>
                  <a:pt x="1823" y="870"/>
                </a:lnTo>
                <a:lnTo>
                  <a:pt x="1823" y="870"/>
                </a:lnTo>
                <a:lnTo>
                  <a:pt x="1827" y="868"/>
                </a:lnTo>
                <a:lnTo>
                  <a:pt x="1827" y="866"/>
                </a:lnTo>
                <a:lnTo>
                  <a:pt x="1827" y="866"/>
                </a:lnTo>
                <a:lnTo>
                  <a:pt x="1827" y="866"/>
                </a:lnTo>
                <a:lnTo>
                  <a:pt x="1829" y="864"/>
                </a:lnTo>
                <a:lnTo>
                  <a:pt x="1829" y="864"/>
                </a:lnTo>
                <a:lnTo>
                  <a:pt x="1831" y="862"/>
                </a:lnTo>
                <a:lnTo>
                  <a:pt x="1831" y="862"/>
                </a:lnTo>
                <a:lnTo>
                  <a:pt x="1831" y="860"/>
                </a:lnTo>
                <a:lnTo>
                  <a:pt x="1831" y="860"/>
                </a:lnTo>
                <a:lnTo>
                  <a:pt x="1829" y="858"/>
                </a:lnTo>
                <a:lnTo>
                  <a:pt x="1827" y="858"/>
                </a:lnTo>
                <a:lnTo>
                  <a:pt x="1825" y="858"/>
                </a:lnTo>
                <a:lnTo>
                  <a:pt x="1821" y="858"/>
                </a:lnTo>
                <a:lnTo>
                  <a:pt x="1821" y="858"/>
                </a:lnTo>
                <a:lnTo>
                  <a:pt x="1821" y="858"/>
                </a:lnTo>
                <a:lnTo>
                  <a:pt x="1819" y="858"/>
                </a:lnTo>
                <a:lnTo>
                  <a:pt x="1819" y="860"/>
                </a:lnTo>
                <a:lnTo>
                  <a:pt x="1819" y="860"/>
                </a:lnTo>
                <a:lnTo>
                  <a:pt x="1819" y="858"/>
                </a:lnTo>
                <a:lnTo>
                  <a:pt x="1819" y="858"/>
                </a:lnTo>
                <a:lnTo>
                  <a:pt x="1819" y="856"/>
                </a:lnTo>
                <a:lnTo>
                  <a:pt x="1819" y="856"/>
                </a:lnTo>
                <a:lnTo>
                  <a:pt x="1817" y="856"/>
                </a:lnTo>
                <a:lnTo>
                  <a:pt x="1817" y="858"/>
                </a:lnTo>
                <a:lnTo>
                  <a:pt x="1815" y="858"/>
                </a:lnTo>
                <a:lnTo>
                  <a:pt x="1815" y="860"/>
                </a:lnTo>
                <a:lnTo>
                  <a:pt x="1812" y="860"/>
                </a:lnTo>
                <a:lnTo>
                  <a:pt x="1812" y="860"/>
                </a:lnTo>
                <a:lnTo>
                  <a:pt x="1810" y="860"/>
                </a:lnTo>
                <a:lnTo>
                  <a:pt x="1810" y="860"/>
                </a:lnTo>
                <a:lnTo>
                  <a:pt x="1810" y="860"/>
                </a:lnTo>
                <a:lnTo>
                  <a:pt x="1810" y="860"/>
                </a:lnTo>
                <a:lnTo>
                  <a:pt x="1810" y="860"/>
                </a:lnTo>
                <a:lnTo>
                  <a:pt x="1808" y="862"/>
                </a:lnTo>
                <a:lnTo>
                  <a:pt x="1808" y="862"/>
                </a:lnTo>
                <a:lnTo>
                  <a:pt x="1808" y="862"/>
                </a:lnTo>
                <a:lnTo>
                  <a:pt x="1808" y="864"/>
                </a:lnTo>
                <a:lnTo>
                  <a:pt x="1808" y="864"/>
                </a:lnTo>
                <a:lnTo>
                  <a:pt x="1806" y="864"/>
                </a:lnTo>
                <a:lnTo>
                  <a:pt x="1806" y="864"/>
                </a:lnTo>
                <a:lnTo>
                  <a:pt x="1806" y="864"/>
                </a:lnTo>
                <a:lnTo>
                  <a:pt x="1806" y="862"/>
                </a:lnTo>
                <a:lnTo>
                  <a:pt x="1806" y="860"/>
                </a:lnTo>
                <a:lnTo>
                  <a:pt x="1808" y="860"/>
                </a:lnTo>
                <a:lnTo>
                  <a:pt x="1808" y="858"/>
                </a:lnTo>
                <a:lnTo>
                  <a:pt x="1808" y="856"/>
                </a:lnTo>
                <a:lnTo>
                  <a:pt x="1808" y="856"/>
                </a:lnTo>
                <a:lnTo>
                  <a:pt x="1806" y="856"/>
                </a:lnTo>
                <a:lnTo>
                  <a:pt x="1806" y="856"/>
                </a:lnTo>
                <a:lnTo>
                  <a:pt x="1806" y="858"/>
                </a:lnTo>
                <a:lnTo>
                  <a:pt x="1806" y="858"/>
                </a:lnTo>
                <a:lnTo>
                  <a:pt x="1806" y="858"/>
                </a:lnTo>
                <a:lnTo>
                  <a:pt x="1806" y="858"/>
                </a:lnTo>
                <a:lnTo>
                  <a:pt x="1806" y="858"/>
                </a:lnTo>
                <a:lnTo>
                  <a:pt x="1806" y="858"/>
                </a:lnTo>
                <a:lnTo>
                  <a:pt x="1806" y="856"/>
                </a:lnTo>
                <a:lnTo>
                  <a:pt x="1804" y="858"/>
                </a:lnTo>
                <a:lnTo>
                  <a:pt x="1802" y="858"/>
                </a:lnTo>
                <a:lnTo>
                  <a:pt x="1800" y="856"/>
                </a:lnTo>
                <a:lnTo>
                  <a:pt x="1796" y="858"/>
                </a:lnTo>
                <a:lnTo>
                  <a:pt x="1796" y="858"/>
                </a:lnTo>
                <a:lnTo>
                  <a:pt x="1798" y="856"/>
                </a:lnTo>
                <a:lnTo>
                  <a:pt x="1798" y="853"/>
                </a:lnTo>
                <a:lnTo>
                  <a:pt x="1798" y="853"/>
                </a:lnTo>
                <a:lnTo>
                  <a:pt x="1798" y="853"/>
                </a:lnTo>
                <a:lnTo>
                  <a:pt x="1798" y="853"/>
                </a:lnTo>
                <a:lnTo>
                  <a:pt x="1796" y="853"/>
                </a:lnTo>
                <a:lnTo>
                  <a:pt x="1796" y="853"/>
                </a:lnTo>
                <a:lnTo>
                  <a:pt x="1794" y="853"/>
                </a:lnTo>
                <a:lnTo>
                  <a:pt x="1796" y="851"/>
                </a:lnTo>
                <a:lnTo>
                  <a:pt x="1800" y="849"/>
                </a:lnTo>
                <a:lnTo>
                  <a:pt x="1802" y="849"/>
                </a:lnTo>
                <a:lnTo>
                  <a:pt x="1804" y="847"/>
                </a:lnTo>
                <a:lnTo>
                  <a:pt x="1804" y="847"/>
                </a:lnTo>
                <a:lnTo>
                  <a:pt x="1804" y="847"/>
                </a:lnTo>
                <a:lnTo>
                  <a:pt x="1802" y="847"/>
                </a:lnTo>
                <a:lnTo>
                  <a:pt x="1800" y="847"/>
                </a:lnTo>
                <a:lnTo>
                  <a:pt x="1798" y="847"/>
                </a:lnTo>
                <a:lnTo>
                  <a:pt x="1798" y="847"/>
                </a:lnTo>
                <a:lnTo>
                  <a:pt x="1796" y="847"/>
                </a:lnTo>
                <a:lnTo>
                  <a:pt x="1794" y="847"/>
                </a:lnTo>
                <a:lnTo>
                  <a:pt x="1794" y="847"/>
                </a:lnTo>
                <a:lnTo>
                  <a:pt x="1794" y="847"/>
                </a:lnTo>
                <a:lnTo>
                  <a:pt x="1796" y="845"/>
                </a:lnTo>
                <a:lnTo>
                  <a:pt x="1794" y="845"/>
                </a:lnTo>
                <a:lnTo>
                  <a:pt x="1794" y="845"/>
                </a:lnTo>
                <a:lnTo>
                  <a:pt x="1794" y="845"/>
                </a:lnTo>
                <a:lnTo>
                  <a:pt x="1791" y="847"/>
                </a:lnTo>
                <a:lnTo>
                  <a:pt x="1791" y="847"/>
                </a:lnTo>
                <a:lnTo>
                  <a:pt x="1789" y="849"/>
                </a:lnTo>
                <a:lnTo>
                  <a:pt x="1789" y="849"/>
                </a:lnTo>
                <a:lnTo>
                  <a:pt x="1787" y="851"/>
                </a:lnTo>
                <a:lnTo>
                  <a:pt x="1785" y="853"/>
                </a:lnTo>
                <a:lnTo>
                  <a:pt x="1785" y="853"/>
                </a:lnTo>
                <a:lnTo>
                  <a:pt x="1785" y="853"/>
                </a:lnTo>
                <a:lnTo>
                  <a:pt x="1785" y="851"/>
                </a:lnTo>
                <a:lnTo>
                  <a:pt x="1785" y="851"/>
                </a:lnTo>
                <a:lnTo>
                  <a:pt x="1783" y="851"/>
                </a:lnTo>
                <a:lnTo>
                  <a:pt x="1785" y="851"/>
                </a:lnTo>
                <a:lnTo>
                  <a:pt x="1785" y="849"/>
                </a:lnTo>
                <a:lnTo>
                  <a:pt x="1785" y="849"/>
                </a:lnTo>
                <a:lnTo>
                  <a:pt x="1785" y="849"/>
                </a:lnTo>
                <a:lnTo>
                  <a:pt x="1785" y="847"/>
                </a:lnTo>
                <a:lnTo>
                  <a:pt x="1785" y="847"/>
                </a:lnTo>
                <a:lnTo>
                  <a:pt x="1787" y="845"/>
                </a:lnTo>
                <a:lnTo>
                  <a:pt x="1789" y="843"/>
                </a:lnTo>
                <a:lnTo>
                  <a:pt x="1789" y="841"/>
                </a:lnTo>
                <a:lnTo>
                  <a:pt x="1789" y="841"/>
                </a:lnTo>
                <a:lnTo>
                  <a:pt x="1789" y="839"/>
                </a:lnTo>
                <a:lnTo>
                  <a:pt x="1791" y="839"/>
                </a:lnTo>
                <a:lnTo>
                  <a:pt x="1794" y="837"/>
                </a:lnTo>
                <a:lnTo>
                  <a:pt x="1794" y="835"/>
                </a:lnTo>
                <a:lnTo>
                  <a:pt x="1796" y="832"/>
                </a:lnTo>
                <a:lnTo>
                  <a:pt x="1796" y="832"/>
                </a:lnTo>
                <a:lnTo>
                  <a:pt x="1796" y="832"/>
                </a:lnTo>
                <a:lnTo>
                  <a:pt x="1798" y="830"/>
                </a:lnTo>
                <a:lnTo>
                  <a:pt x="1798" y="830"/>
                </a:lnTo>
                <a:lnTo>
                  <a:pt x="1800" y="828"/>
                </a:lnTo>
                <a:lnTo>
                  <a:pt x="1800" y="826"/>
                </a:lnTo>
                <a:lnTo>
                  <a:pt x="1800" y="826"/>
                </a:lnTo>
                <a:lnTo>
                  <a:pt x="1800" y="824"/>
                </a:lnTo>
                <a:lnTo>
                  <a:pt x="1800" y="824"/>
                </a:lnTo>
                <a:lnTo>
                  <a:pt x="1798" y="824"/>
                </a:lnTo>
                <a:lnTo>
                  <a:pt x="1798" y="824"/>
                </a:lnTo>
                <a:lnTo>
                  <a:pt x="1798" y="824"/>
                </a:lnTo>
                <a:lnTo>
                  <a:pt x="1796" y="824"/>
                </a:lnTo>
                <a:lnTo>
                  <a:pt x="1796" y="824"/>
                </a:lnTo>
                <a:lnTo>
                  <a:pt x="1796" y="822"/>
                </a:lnTo>
                <a:lnTo>
                  <a:pt x="1796" y="822"/>
                </a:lnTo>
                <a:lnTo>
                  <a:pt x="1798" y="822"/>
                </a:lnTo>
                <a:lnTo>
                  <a:pt x="1800" y="822"/>
                </a:lnTo>
                <a:lnTo>
                  <a:pt x="1802" y="820"/>
                </a:lnTo>
                <a:lnTo>
                  <a:pt x="1802" y="820"/>
                </a:lnTo>
                <a:lnTo>
                  <a:pt x="1804" y="820"/>
                </a:lnTo>
                <a:lnTo>
                  <a:pt x="1804" y="818"/>
                </a:lnTo>
                <a:lnTo>
                  <a:pt x="1804" y="818"/>
                </a:lnTo>
                <a:close/>
                <a:moveTo>
                  <a:pt x="1475" y="1596"/>
                </a:moveTo>
                <a:lnTo>
                  <a:pt x="1475" y="1593"/>
                </a:lnTo>
                <a:lnTo>
                  <a:pt x="1475" y="1593"/>
                </a:lnTo>
                <a:lnTo>
                  <a:pt x="1475" y="1593"/>
                </a:lnTo>
                <a:lnTo>
                  <a:pt x="1475" y="1593"/>
                </a:lnTo>
                <a:lnTo>
                  <a:pt x="1475" y="1593"/>
                </a:lnTo>
                <a:lnTo>
                  <a:pt x="1475" y="1596"/>
                </a:lnTo>
                <a:lnTo>
                  <a:pt x="1475" y="1596"/>
                </a:lnTo>
                <a:close/>
                <a:moveTo>
                  <a:pt x="1525" y="2336"/>
                </a:moveTo>
                <a:lnTo>
                  <a:pt x="1525" y="2338"/>
                </a:lnTo>
                <a:lnTo>
                  <a:pt x="1527" y="2338"/>
                </a:lnTo>
                <a:lnTo>
                  <a:pt x="1530" y="2338"/>
                </a:lnTo>
                <a:lnTo>
                  <a:pt x="1530" y="2338"/>
                </a:lnTo>
                <a:lnTo>
                  <a:pt x="1532" y="2336"/>
                </a:lnTo>
                <a:lnTo>
                  <a:pt x="1532" y="2336"/>
                </a:lnTo>
                <a:lnTo>
                  <a:pt x="1532" y="2336"/>
                </a:lnTo>
                <a:lnTo>
                  <a:pt x="1532" y="2334"/>
                </a:lnTo>
                <a:lnTo>
                  <a:pt x="1532" y="2334"/>
                </a:lnTo>
                <a:lnTo>
                  <a:pt x="1532" y="2329"/>
                </a:lnTo>
                <a:lnTo>
                  <a:pt x="1532" y="2327"/>
                </a:lnTo>
                <a:lnTo>
                  <a:pt x="1530" y="2327"/>
                </a:lnTo>
                <a:lnTo>
                  <a:pt x="1530" y="2329"/>
                </a:lnTo>
                <a:lnTo>
                  <a:pt x="1527" y="2329"/>
                </a:lnTo>
                <a:lnTo>
                  <a:pt x="1527" y="2331"/>
                </a:lnTo>
                <a:lnTo>
                  <a:pt x="1527" y="2334"/>
                </a:lnTo>
                <a:lnTo>
                  <a:pt x="1525" y="2336"/>
                </a:lnTo>
                <a:lnTo>
                  <a:pt x="1525" y="2336"/>
                </a:lnTo>
                <a:close/>
                <a:moveTo>
                  <a:pt x="1538" y="2302"/>
                </a:moveTo>
                <a:lnTo>
                  <a:pt x="1536" y="2304"/>
                </a:lnTo>
                <a:lnTo>
                  <a:pt x="1534" y="2304"/>
                </a:lnTo>
                <a:lnTo>
                  <a:pt x="1534" y="2304"/>
                </a:lnTo>
                <a:lnTo>
                  <a:pt x="1534" y="2304"/>
                </a:lnTo>
                <a:lnTo>
                  <a:pt x="1536" y="2306"/>
                </a:lnTo>
                <a:lnTo>
                  <a:pt x="1536" y="2304"/>
                </a:lnTo>
                <a:lnTo>
                  <a:pt x="1538" y="2304"/>
                </a:lnTo>
                <a:lnTo>
                  <a:pt x="1538" y="2304"/>
                </a:lnTo>
                <a:lnTo>
                  <a:pt x="1538" y="2304"/>
                </a:lnTo>
                <a:lnTo>
                  <a:pt x="1538" y="2304"/>
                </a:lnTo>
                <a:lnTo>
                  <a:pt x="1538" y="2302"/>
                </a:lnTo>
                <a:lnTo>
                  <a:pt x="1538" y="2302"/>
                </a:lnTo>
                <a:close/>
                <a:moveTo>
                  <a:pt x="830" y="872"/>
                </a:moveTo>
                <a:lnTo>
                  <a:pt x="830" y="872"/>
                </a:lnTo>
                <a:lnTo>
                  <a:pt x="828" y="870"/>
                </a:lnTo>
                <a:lnTo>
                  <a:pt x="828" y="870"/>
                </a:lnTo>
                <a:lnTo>
                  <a:pt x="826" y="872"/>
                </a:lnTo>
                <a:lnTo>
                  <a:pt x="826" y="872"/>
                </a:lnTo>
                <a:lnTo>
                  <a:pt x="826" y="872"/>
                </a:lnTo>
                <a:lnTo>
                  <a:pt x="828" y="872"/>
                </a:lnTo>
                <a:lnTo>
                  <a:pt x="828" y="872"/>
                </a:lnTo>
                <a:lnTo>
                  <a:pt x="828" y="872"/>
                </a:lnTo>
                <a:lnTo>
                  <a:pt x="828" y="872"/>
                </a:lnTo>
                <a:lnTo>
                  <a:pt x="828" y="872"/>
                </a:lnTo>
                <a:lnTo>
                  <a:pt x="828" y="872"/>
                </a:lnTo>
                <a:lnTo>
                  <a:pt x="830" y="872"/>
                </a:lnTo>
                <a:close/>
                <a:moveTo>
                  <a:pt x="1448" y="1673"/>
                </a:moveTo>
                <a:lnTo>
                  <a:pt x="1448" y="1671"/>
                </a:lnTo>
                <a:lnTo>
                  <a:pt x="1448" y="1671"/>
                </a:lnTo>
                <a:lnTo>
                  <a:pt x="1448" y="1671"/>
                </a:lnTo>
                <a:lnTo>
                  <a:pt x="1450" y="1671"/>
                </a:lnTo>
                <a:lnTo>
                  <a:pt x="1448" y="1669"/>
                </a:lnTo>
                <a:lnTo>
                  <a:pt x="1448" y="1669"/>
                </a:lnTo>
                <a:lnTo>
                  <a:pt x="1446" y="1669"/>
                </a:lnTo>
                <a:lnTo>
                  <a:pt x="1446" y="1671"/>
                </a:lnTo>
                <a:lnTo>
                  <a:pt x="1446" y="1671"/>
                </a:lnTo>
                <a:lnTo>
                  <a:pt x="1446" y="1673"/>
                </a:lnTo>
                <a:lnTo>
                  <a:pt x="1446" y="1673"/>
                </a:lnTo>
                <a:lnTo>
                  <a:pt x="1446" y="1675"/>
                </a:lnTo>
                <a:lnTo>
                  <a:pt x="1446" y="1675"/>
                </a:lnTo>
                <a:lnTo>
                  <a:pt x="1448" y="1673"/>
                </a:lnTo>
                <a:close/>
                <a:moveTo>
                  <a:pt x="1463" y="1512"/>
                </a:moveTo>
                <a:lnTo>
                  <a:pt x="1463" y="1512"/>
                </a:lnTo>
                <a:lnTo>
                  <a:pt x="1460" y="1512"/>
                </a:lnTo>
                <a:lnTo>
                  <a:pt x="1463" y="1514"/>
                </a:lnTo>
                <a:lnTo>
                  <a:pt x="1463" y="1512"/>
                </a:lnTo>
                <a:lnTo>
                  <a:pt x="1463" y="1512"/>
                </a:lnTo>
                <a:close/>
                <a:moveTo>
                  <a:pt x="1532" y="2292"/>
                </a:moveTo>
                <a:lnTo>
                  <a:pt x="1530" y="2292"/>
                </a:lnTo>
                <a:lnTo>
                  <a:pt x="1530" y="2294"/>
                </a:lnTo>
                <a:lnTo>
                  <a:pt x="1530" y="2294"/>
                </a:lnTo>
                <a:lnTo>
                  <a:pt x="1532" y="2294"/>
                </a:lnTo>
                <a:lnTo>
                  <a:pt x="1534" y="2296"/>
                </a:lnTo>
                <a:lnTo>
                  <a:pt x="1536" y="2296"/>
                </a:lnTo>
                <a:lnTo>
                  <a:pt x="1536" y="2296"/>
                </a:lnTo>
                <a:lnTo>
                  <a:pt x="1538" y="2296"/>
                </a:lnTo>
                <a:lnTo>
                  <a:pt x="1538" y="2296"/>
                </a:lnTo>
                <a:lnTo>
                  <a:pt x="1540" y="2294"/>
                </a:lnTo>
                <a:lnTo>
                  <a:pt x="1540" y="2292"/>
                </a:lnTo>
                <a:lnTo>
                  <a:pt x="1540" y="2292"/>
                </a:lnTo>
                <a:lnTo>
                  <a:pt x="1542" y="2290"/>
                </a:lnTo>
                <a:lnTo>
                  <a:pt x="1544" y="2290"/>
                </a:lnTo>
                <a:lnTo>
                  <a:pt x="1544" y="2287"/>
                </a:lnTo>
                <a:lnTo>
                  <a:pt x="1542" y="2287"/>
                </a:lnTo>
                <a:lnTo>
                  <a:pt x="1542" y="2285"/>
                </a:lnTo>
                <a:lnTo>
                  <a:pt x="1540" y="2283"/>
                </a:lnTo>
                <a:lnTo>
                  <a:pt x="1540" y="2283"/>
                </a:lnTo>
                <a:lnTo>
                  <a:pt x="1538" y="2281"/>
                </a:lnTo>
                <a:lnTo>
                  <a:pt x="1540" y="2281"/>
                </a:lnTo>
                <a:lnTo>
                  <a:pt x="1540" y="2281"/>
                </a:lnTo>
                <a:lnTo>
                  <a:pt x="1540" y="2281"/>
                </a:lnTo>
                <a:lnTo>
                  <a:pt x="1542" y="2281"/>
                </a:lnTo>
                <a:lnTo>
                  <a:pt x="1544" y="2279"/>
                </a:lnTo>
                <a:lnTo>
                  <a:pt x="1542" y="2279"/>
                </a:lnTo>
                <a:lnTo>
                  <a:pt x="1542" y="2277"/>
                </a:lnTo>
                <a:lnTo>
                  <a:pt x="1544" y="2277"/>
                </a:lnTo>
                <a:lnTo>
                  <a:pt x="1544" y="2275"/>
                </a:lnTo>
                <a:lnTo>
                  <a:pt x="1544" y="2275"/>
                </a:lnTo>
                <a:lnTo>
                  <a:pt x="1544" y="2273"/>
                </a:lnTo>
                <a:lnTo>
                  <a:pt x="1542" y="2271"/>
                </a:lnTo>
                <a:lnTo>
                  <a:pt x="1542" y="2271"/>
                </a:lnTo>
                <a:lnTo>
                  <a:pt x="1540" y="2271"/>
                </a:lnTo>
                <a:lnTo>
                  <a:pt x="1536" y="2269"/>
                </a:lnTo>
                <a:lnTo>
                  <a:pt x="1534" y="2269"/>
                </a:lnTo>
                <a:lnTo>
                  <a:pt x="1536" y="2269"/>
                </a:lnTo>
                <a:lnTo>
                  <a:pt x="1536" y="2271"/>
                </a:lnTo>
                <a:lnTo>
                  <a:pt x="1536" y="2273"/>
                </a:lnTo>
                <a:lnTo>
                  <a:pt x="1534" y="2273"/>
                </a:lnTo>
                <a:lnTo>
                  <a:pt x="1534" y="2273"/>
                </a:lnTo>
                <a:lnTo>
                  <a:pt x="1534" y="2275"/>
                </a:lnTo>
                <a:lnTo>
                  <a:pt x="1534" y="2277"/>
                </a:lnTo>
                <a:lnTo>
                  <a:pt x="1534" y="2277"/>
                </a:lnTo>
                <a:lnTo>
                  <a:pt x="1534" y="2279"/>
                </a:lnTo>
                <a:lnTo>
                  <a:pt x="1534" y="2279"/>
                </a:lnTo>
                <a:lnTo>
                  <a:pt x="1534" y="2281"/>
                </a:lnTo>
                <a:lnTo>
                  <a:pt x="1534" y="2281"/>
                </a:lnTo>
                <a:lnTo>
                  <a:pt x="1532" y="2287"/>
                </a:lnTo>
                <a:lnTo>
                  <a:pt x="1532" y="2292"/>
                </a:lnTo>
                <a:close/>
                <a:moveTo>
                  <a:pt x="1540" y="2317"/>
                </a:moveTo>
                <a:lnTo>
                  <a:pt x="1540" y="2317"/>
                </a:lnTo>
                <a:lnTo>
                  <a:pt x="1538" y="2317"/>
                </a:lnTo>
                <a:lnTo>
                  <a:pt x="1538" y="2317"/>
                </a:lnTo>
                <a:lnTo>
                  <a:pt x="1538" y="2319"/>
                </a:lnTo>
                <a:lnTo>
                  <a:pt x="1538" y="2319"/>
                </a:lnTo>
                <a:lnTo>
                  <a:pt x="1540" y="2321"/>
                </a:lnTo>
                <a:lnTo>
                  <a:pt x="1540" y="2321"/>
                </a:lnTo>
                <a:lnTo>
                  <a:pt x="1540" y="2321"/>
                </a:lnTo>
                <a:lnTo>
                  <a:pt x="1540" y="2321"/>
                </a:lnTo>
                <a:lnTo>
                  <a:pt x="1540" y="2321"/>
                </a:lnTo>
                <a:lnTo>
                  <a:pt x="1542" y="2321"/>
                </a:lnTo>
                <a:lnTo>
                  <a:pt x="1540" y="2319"/>
                </a:lnTo>
                <a:lnTo>
                  <a:pt x="1540" y="2317"/>
                </a:lnTo>
                <a:lnTo>
                  <a:pt x="1540" y="2317"/>
                </a:lnTo>
                <a:close/>
                <a:moveTo>
                  <a:pt x="1527" y="2319"/>
                </a:moveTo>
                <a:lnTo>
                  <a:pt x="1530" y="2321"/>
                </a:lnTo>
                <a:lnTo>
                  <a:pt x="1530" y="2323"/>
                </a:lnTo>
                <a:lnTo>
                  <a:pt x="1532" y="2325"/>
                </a:lnTo>
                <a:lnTo>
                  <a:pt x="1534" y="2327"/>
                </a:lnTo>
                <a:lnTo>
                  <a:pt x="1534" y="2327"/>
                </a:lnTo>
                <a:lnTo>
                  <a:pt x="1534" y="2329"/>
                </a:lnTo>
                <a:lnTo>
                  <a:pt x="1536" y="2331"/>
                </a:lnTo>
                <a:lnTo>
                  <a:pt x="1538" y="2329"/>
                </a:lnTo>
                <a:lnTo>
                  <a:pt x="1538" y="2329"/>
                </a:lnTo>
                <a:lnTo>
                  <a:pt x="1538" y="2329"/>
                </a:lnTo>
                <a:lnTo>
                  <a:pt x="1538" y="2329"/>
                </a:lnTo>
                <a:lnTo>
                  <a:pt x="1540" y="2329"/>
                </a:lnTo>
                <a:lnTo>
                  <a:pt x="1540" y="2327"/>
                </a:lnTo>
                <a:lnTo>
                  <a:pt x="1540" y="2327"/>
                </a:lnTo>
                <a:lnTo>
                  <a:pt x="1540" y="2327"/>
                </a:lnTo>
                <a:lnTo>
                  <a:pt x="1538" y="2325"/>
                </a:lnTo>
                <a:lnTo>
                  <a:pt x="1538" y="2323"/>
                </a:lnTo>
                <a:lnTo>
                  <a:pt x="1538" y="2323"/>
                </a:lnTo>
                <a:lnTo>
                  <a:pt x="1538" y="2321"/>
                </a:lnTo>
                <a:lnTo>
                  <a:pt x="1538" y="2319"/>
                </a:lnTo>
                <a:lnTo>
                  <a:pt x="1536" y="2319"/>
                </a:lnTo>
                <a:lnTo>
                  <a:pt x="1536" y="2317"/>
                </a:lnTo>
                <a:lnTo>
                  <a:pt x="1536" y="2317"/>
                </a:lnTo>
                <a:lnTo>
                  <a:pt x="1536" y="2315"/>
                </a:lnTo>
                <a:lnTo>
                  <a:pt x="1538" y="2315"/>
                </a:lnTo>
                <a:lnTo>
                  <a:pt x="1538" y="2315"/>
                </a:lnTo>
                <a:lnTo>
                  <a:pt x="1540" y="2313"/>
                </a:lnTo>
                <a:lnTo>
                  <a:pt x="1540" y="2313"/>
                </a:lnTo>
                <a:lnTo>
                  <a:pt x="1540" y="2310"/>
                </a:lnTo>
                <a:lnTo>
                  <a:pt x="1538" y="2310"/>
                </a:lnTo>
                <a:lnTo>
                  <a:pt x="1538" y="2310"/>
                </a:lnTo>
                <a:lnTo>
                  <a:pt x="1538" y="2308"/>
                </a:lnTo>
                <a:lnTo>
                  <a:pt x="1536" y="2308"/>
                </a:lnTo>
                <a:lnTo>
                  <a:pt x="1534" y="2310"/>
                </a:lnTo>
                <a:lnTo>
                  <a:pt x="1534" y="2310"/>
                </a:lnTo>
                <a:lnTo>
                  <a:pt x="1534" y="2313"/>
                </a:lnTo>
                <a:lnTo>
                  <a:pt x="1534" y="2315"/>
                </a:lnTo>
                <a:lnTo>
                  <a:pt x="1532" y="2315"/>
                </a:lnTo>
                <a:lnTo>
                  <a:pt x="1532" y="2315"/>
                </a:lnTo>
                <a:lnTo>
                  <a:pt x="1530" y="2315"/>
                </a:lnTo>
                <a:lnTo>
                  <a:pt x="1527" y="2315"/>
                </a:lnTo>
                <a:lnTo>
                  <a:pt x="1530" y="2317"/>
                </a:lnTo>
                <a:lnTo>
                  <a:pt x="1527" y="2319"/>
                </a:lnTo>
                <a:lnTo>
                  <a:pt x="1527" y="2319"/>
                </a:lnTo>
                <a:close/>
                <a:moveTo>
                  <a:pt x="1546" y="2317"/>
                </a:moveTo>
                <a:lnTo>
                  <a:pt x="1544" y="2317"/>
                </a:lnTo>
                <a:lnTo>
                  <a:pt x="1544" y="2319"/>
                </a:lnTo>
                <a:lnTo>
                  <a:pt x="1544" y="2319"/>
                </a:lnTo>
                <a:lnTo>
                  <a:pt x="1544" y="2321"/>
                </a:lnTo>
                <a:lnTo>
                  <a:pt x="1544" y="2321"/>
                </a:lnTo>
                <a:lnTo>
                  <a:pt x="1546" y="2321"/>
                </a:lnTo>
                <a:lnTo>
                  <a:pt x="1551" y="2321"/>
                </a:lnTo>
                <a:lnTo>
                  <a:pt x="1553" y="2319"/>
                </a:lnTo>
                <a:lnTo>
                  <a:pt x="1553" y="2319"/>
                </a:lnTo>
                <a:lnTo>
                  <a:pt x="1553" y="2317"/>
                </a:lnTo>
                <a:lnTo>
                  <a:pt x="1553" y="2315"/>
                </a:lnTo>
                <a:lnTo>
                  <a:pt x="1553" y="2315"/>
                </a:lnTo>
                <a:lnTo>
                  <a:pt x="1551" y="2313"/>
                </a:lnTo>
                <a:lnTo>
                  <a:pt x="1546" y="2313"/>
                </a:lnTo>
                <a:lnTo>
                  <a:pt x="1546" y="2313"/>
                </a:lnTo>
                <a:lnTo>
                  <a:pt x="1546" y="2313"/>
                </a:lnTo>
                <a:lnTo>
                  <a:pt x="1546" y="2315"/>
                </a:lnTo>
                <a:lnTo>
                  <a:pt x="1546" y="2315"/>
                </a:lnTo>
                <a:lnTo>
                  <a:pt x="1546" y="2317"/>
                </a:lnTo>
                <a:close/>
                <a:moveTo>
                  <a:pt x="1525" y="2298"/>
                </a:moveTo>
                <a:lnTo>
                  <a:pt x="1525" y="2298"/>
                </a:lnTo>
                <a:lnTo>
                  <a:pt x="1523" y="2298"/>
                </a:lnTo>
                <a:lnTo>
                  <a:pt x="1523" y="2300"/>
                </a:lnTo>
                <a:lnTo>
                  <a:pt x="1523" y="2300"/>
                </a:lnTo>
                <a:lnTo>
                  <a:pt x="1523" y="2300"/>
                </a:lnTo>
                <a:lnTo>
                  <a:pt x="1525" y="2300"/>
                </a:lnTo>
                <a:lnTo>
                  <a:pt x="1525" y="2300"/>
                </a:lnTo>
                <a:lnTo>
                  <a:pt x="1525" y="2300"/>
                </a:lnTo>
                <a:lnTo>
                  <a:pt x="1525" y="2298"/>
                </a:lnTo>
                <a:close/>
                <a:moveTo>
                  <a:pt x="599" y="1782"/>
                </a:moveTo>
                <a:lnTo>
                  <a:pt x="599" y="1782"/>
                </a:lnTo>
                <a:lnTo>
                  <a:pt x="599" y="1782"/>
                </a:lnTo>
                <a:lnTo>
                  <a:pt x="599" y="1782"/>
                </a:lnTo>
                <a:lnTo>
                  <a:pt x="599" y="1782"/>
                </a:lnTo>
                <a:lnTo>
                  <a:pt x="599" y="1782"/>
                </a:lnTo>
                <a:lnTo>
                  <a:pt x="599" y="1782"/>
                </a:lnTo>
                <a:close/>
                <a:moveTo>
                  <a:pt x="966" y="1197"/>
                </a:moveTo>
                <a:lnTo>
                  <a:pt x="966" y="1197"/>
                </a:lnTo>
                <a:lnTo>
                  <a:pt x="964" y="1195"/>
                </a:lnTo>
                <a:lnTo>
                  <a:pt x="964" y="1195"/>
                </a:lnTo>
                <a:lnTo>
                  <a:pt x="962" y="1193"/>
                </a:lnTo>
                <a:lnTo>
                  <a:pt x="962" y="1195"/>
                </a:lnTo>
                <a:lnTo>
                  <a:pt x="962" y="1197"/>
                </a:lnTo>
                <a:lnTo>
                  <a:pt x="964" y="1197"/>
                </a:lnTo>
                <a:lnTo>
                  <a:pt x="966" y="1201"/>
                </a:lnTo>
                <a:lnTo>
                  <a:pt x="968" y="1201"/>
                </a:lnTo>
                <a:lnTo>
                  <a:pt x="968" y="1201"/>
                </a:lnTo>
                <a:lnTo>
                  <a:pt x="968" y="1201"/>
                </a:lnTo>
                <a:lnTo>
                  <a:pt x="968" y="1197"/>
                </a:lnTo>
                <a:lnTo>
                  <a:pt x="966" y="1197"/>
                </a:lnTo>
                <a:close/>
                <a:moveTo>
                  <a:pt x="997" y="1248"/>
                </a:moveTo>
                <a:lnTo>
                  <a:pt x="997" y="1250"/>
                </a:lnTo>
                <a:lnTo>
                  <a:pt x="997" y="1252"/>
                </a:lnTo>
                <a:lnTo>
                  <a:pt x="997" y="1252"/>
                </a:lnTo>
                <a:lnTo>
                  <a:pt x="997" y="1250"/>
                </a:lnTo>
                <a:lnTo>
                  <a:pt x="997" y="1250"/>
                </a:lnTo>
                <a:lnTo>
                  <a:pt x="997" y="1250"/>
                </a:lnTo>
                <a:lnTo>
                  <a:pt x="997" y="1250"/>
                </a:lnTo>
                <a:lnTo>
                  <a:pt x="997" y="1248"/>
                </a:lnTo>
                <a:lnTo>
                  <a:pt x="997" y="1248"/>
                </a:lnTo>
                <a:close/>
                <a:moveTo>
                  <a:pt x="945" y="1160"/>
                </a:moveTo>
                <a:lnTo>
                  <a:pt x="945" y="1160"/>
                </a:lnTo>
                <a:lnTo>
                  <a:pt x="945" y="1160"/>
                </a:lnTo>
                <a:lnTo>
                  <a:pt x="945" y="1160"/>
                </a:lnTo>
                <a:lnTo>
                  <a:pt x="947" y="1160"/>
                </a:lnTo>
                <a:lnTo>
                  <a:pt x="947" y="1160"/>
                </a:lnTo>
                <a:lnTo>
                  <a:pt x="945" y="1160"/>
                </a:lnTo>
                <a:lnTo>
                  <a:pt x="945" y="1160"/>
                </a:lnTo>
                <a:close/>
                <a:moveTo>
                  <a:pt x="981" y="1199"/>
                </a:moveTo>
                <a:lnTo>
                  <a:pt x="981" y="1199"/>
                </a:lnTo>
                <a:lnTo>
                  <a:pt x="979" y="1199"/>
                </a:lnTo>
                <a:lnTo>
                  <a:pt x="979" y="1199"/>
                </a:lnTo>
                <a:lnTo>
                  <a:pt x="976" y="1206"/>
                </a:lnTo>
                <a:lnTo>
                  <a:pt x="979" y="1206"/>
                </a:lnTo>
                <a:lnTo>
                  <a:pt x="981" y="1206"/>
                </a:lnTo>
                <a:lnTo>
                  <a:pt x="981" y="1206"/>
                </a:lnTo>
                <a:lnTo>
                  <a:pt x="983" y="1204"/>
                </a:lnTo>
                <a:lnTo>
                  <a:pt x="981" y="1201"/>
                </a:lnTo>
                <a:lnTo>
                  <a:pt x="981" y="1199"/>
                </a:lnTo>
                <a:close/>
                <a:moveTo>
                  <a:pt x="1521" y="2323"/>
                </a:moveTo>
                <a:lnTo>
                  <a:pt x="1521" y="2323"/>
                </a:lnTo>
                <a:lnTo>
                  <a:pt x="1521" y="2323"/>
                </a:lnTo>
                <a:lnTo>
                  <a:pt x="1521" y="2321"/>
                </a:lnTo>
                <a:lnTo>
                  <a:pt x="1519" y="2321"/>
                </a:lnTo>
                <a:lnTo>
                  <a:pt x="1519" y="2321"/>
                </a:lnTo>
                <a:lnTo>
                  <a:pt x="1519" y="2321"/>
                </a:lnTo>
                <a:lnTo>
                  <a:pt x="1519" y="2323"/>
                </a:lnTo>
                <a:lnTo>
                  <a:pt x="1519" y="2323"/>
                </a:lnTo>
                <a:lnTo>
                  <a:pt x="1521" y="2323"/>
                </a:lnTo>
                <a:close/>
                <a:moveTo>
                  <a:pt x="1465" y="1512"/>
                </a:moveTo>
                <a:lnTo>
                  <a:pt x="1465" y="1512"/>
                </a:lnTo>
                <a:lnTo>
                  <a:pt x="1465" y="1512"/>
                </a:lnTo>
                <a:lnTo>
                  <a:pt x="1465" y="1512"/>
                </a:lnTo>
                <a:lnTo>
                  <a:pt x="1465" y="1510"/>
                </a:lnTo>
                <a:lnTo>
                  <a:pt x="1465" y="1510"/>
                </a:lnTo>
                <a:lnTo>
                  <a:pt x="1465" y="1510"/>
                </a:lnTo>
                <a:lnTo>
                  <a:pt x="1465" y="1510"/>
                </a:lnTo>
                <a:lnTo>
                  <a:pt x="1465" y="1512"/>
                </a:lnTo>
                <a:lnTo>
                  <a:pt x="1465" y="1512"/>
                </a:lnTo>
                <a:lnTo>
                  <a:pt x="1465" y="1512"/>
                </a:lnTo>
                <a:close/>
                <a:moveTo>
                  <a:pt x="1006" y="1264"/>
                </a:moveTo>
                <a:lnTo>
                  <a:pt x="1004" y="1264"/>
                </a:lnTo>
                <a:lnTo>
                  <a:pt x="1004" y="1264"/>
                </a:lnTo>
                <a:lnTo>
                  <a:pt x="1004" y="1264"/>
                </a:lnTo>
                <a:lnTo>
                  <a:pt x="1004" y="1264"/>
                </a:lnTo>
                <a:lnTo>
                  <a:pt x="1006" y="1266"/>
                </a:lnTo>
                <a:lnTo>
                  <a:pt x="1006" y="1266"/>
                </a:lnTo>
                <a:lnTo>
                  <a:pt x="1006" y="1264"/>
                </a:lnTo>
                <a:lnTo>
                  <a:pt x="1006" y="1264"/>
                </a:lnTo>
                <a:close/>
                <a:moveTo>
                  <a:pt x="1016" y="1275"/>
                </a:moveTo>
                <a:lnTo>
                  <a:pt x="1016" y="1277"/>
                </a:lnTo>
                <a:lnTo>
                  <a:pt x="1016" y="1277"/>
                </a:lnTo>
                <a:lnTo>
                  <a:pt x="1016" y="1277"/>
                </a:lnTo>
                <a:lnTo>
                  <a:pt x="1016" y="1277"/>
                </a:lnTo>
                <a:lnTo>
                  <a:pt x="1016" y="1277"/>
                </a:lnTo>
                <a:lnTo>
                  <a:pt x="1016" y="1275"/>
                </a:lnTo>
                <a:lnTo>
                  <a:pt x="1016" y="1275"/>
                </a:lnTo>
                <a:close/>
                <a:moveTo>
                  <a:pt x="1905" y="2015"/>
                </a:moveTo>
                <a:lnTo>
                  <a:pt x="1903" y="2017"/>
                </a:lnTo>
                <a:lnTo>
                  <a:pt x="1903" y="2019"/>
                </a:lnTo>
                <a:lnTo>
                  <a:pt x="1905" y="2019"/>
                </a:lnTo>
                <a:lnTo>
                  <a:pt x="1905" y="2019"/>
                </a:lnTo>
                <a:lnTo>
                  <a:pt x="1905" y="2017"/>
                </a:lnTo>
                <a:lnTo>
                  <a:pt x="1905" y="2017"/>
                </a:lnTo>
                <a:lnTo>
                  <a:pt x="1905" y="2015"/>
                </a:lnTo>
                <a:close/>
                <a:moveTo>
                  <a:pt x="744" y="788"/>
                </a:moveTo>
                <a:lnTo>
                  <a:pt x="742" y="786"/>
                </a:lnTo>
                <a:lnTo>
                  <a:pt x="742" y="784"/>
                </a:lnTo>
                <a:lnTo>
                  <a:pt x="740" y="784"/>
                </a:lnTo>
                <a:lnTo>
                  <a:pt x="738" y="784"/>
                </a:lnTo>
                <a:lnTo>
                  <a:pt x="738" y="784"/>
                </a:lnTo>
                <a:lnTo>
                  <a:pt x="738" y="786"/>
                </a:lnTo>
                <a:lnTo>
                  <a:pt x="738" y="788"/>
                </a:lnTo>
                <a:lnTo>
                  <a:pt x="735" y="788"/>
                </a:lnTo>
                <a:lnTo>
                  <a:pt x="735" y="791"/>
                </a:lnTo>
                <a:lnTo>
                  <a:pt x="735" y="791"/>
                </a:lnTo>
                <a:lnTo>
                  <a:pt x="738" y="793"/>
                </a:lnTo>
                <a:lnTo>
                  <a:pt x="738" y="793"/>
                </a:lnTo>
                <a:lnTo>
                  <a:pt x="738" y="795"/>
                </a:lnTo>
                <a:lnTo>
                  <a:pt x="740" y="797"/>
                </a:lnTo>
                <a:lnTo>
                  <a:pt x="742" y="797"/>
                </a:lnTo>
                <a:lnTo>
                  <a:pt x="742" y="795"/>
                </a:lnTo>
                <a:lnTo>
                  <a:pt x="742" y="795"/>
                </a:lnTo>
                <a:lnTo>
                  <a:pt x="742" y="797"/>
                </a:lnTo>
                <a:lnTo>
                  <a:pt x="742" y="799"/>
                </a:lnTo>
                <a:lnTo>
                  <a:pt x="742" y="799"/>
                </a:lnTo>
                <a:lnTo>
                  <a:pt x="742" y="801"/>
                </a:lnTo>
                <a:lnTo>
                  <a:pt x="744" y="803"/>
                </a:lnTo>
                <a:lnTo>
                  <a:pt x="744" y="803"/>
                </a:lnTo>
                <a:lnTo>
                  <a:pt x="746" y="801"/>
                </a:lnTo>
                <a:lnTo>
                  <a:pt x="746" y="799"/>
                </a:lnTo>
                <a:lnTo>
                  <a:pt x="746" y="797"/>
                </a:lnTo>
                <a:lnTo>
                  <a:pt x="746" y="791"/>
                </a:lnTo>
                <a:lnTo>
                  <a:pt x="744" y="788"/>
                </a:lnTo>
                <a:close/>
                <a:moveTo>
                  <a:pt x="740" y="797"/>
                </a:moveTo>
                <a:lnTo>
                  <a:pt x="735" y="793"/>
                </a:lnTo>
                <a:lnTo>
                  <a:pt x="735" y="793"/>
                </a:lnTo>
                <a:lnTo>
                  <a:pt x="735" y="793"/>
                </a:lnTo>
                <a:lnTo>
                  <a:pt x="735" y="793"/>
                </a:lnTo>
                <a:lnTo>
                  <a:pt x="735" y="795"/>
                </a:lnTo>
                <a:lnTo>
                  <a:pt x="735" y="795"/>
                </a:lnTo>
                <a:lnTo>
                  <a:pt x="738" y="797"/>
                </a:lnTo>
                <a:lnTo>
                  <a:pt x="738" y="797"/>
                </a:lnTo>
                <a:lnTo>
                  <a:pt x="740" y="801"/>
                </a:lnTo>
                <a:lnTo>
                  <a:pt x="740" y="799"/>
                </a:lnTo>
                <a:lnTo>
                  <a:pt x="740" y="797"/>
                </a:lnTo>
                <a:lnTo>
                  <a:pt x="740" y="797"/>
                </a:lnTo>
                <a:close/>
                <a:moveTo>
                  <a:pt x="748" y="801"/>
                </a:moveTo>
                <a:lnTo>
                  <a:pt x="748" y="799"/>
                </a:lnTo>
                <a:lnTo>
                  <a:pt x="750" y="795"/>
                </a:lnTo>
                <a:lnTo>
                  <a:pt x="750" y="795"/>
                </a:lnTo>
                <a:lnTo>
                  <a:pt x="748" y="795"/>
                </a:lnTo>
                <a:lnTo>
                  <a:pt x="746" y="795"/>
                </a:lnTo>
                <a:lnTo>
                  <a:pt x="748" y="799"/>
                </a:lnTo>
                <a:lnTo>
                  <a:pt x="748" y="799"/>
                </a:lnTo>
                <a:lnTo>
                  <a:pt x="748" y="799"/>
                </a:lnTo>
                <a:lnTo>
                  <a:pt x="748" y="801"/>
                </a:lnTo>
                <a:lnTo>
                  <a:pt x="746" y="801"/>
                </a:lnTo>
                <a:lnTo>
                  <a:pt x="748" y="801"/>
                </a:lnTo>
                <a:lnTo>
                  <a:pt x="748" y="801"/>
                </a:lnTo>
                <a:lnTo>
                  <a:pt x="748" y="801"/>
                </a:lnTo>
                <a:close/>
                <a:moveTo>
                  <a:pt x="748" y="1988"/>
                </a:moveTo>
                <a:lnTo>
                  <a:pt x="748" y="1988"/>
                </a:lnTo>
                <a:lnTo>
                  <a:pt x="748" y="1988"/>
                </a:lnTo>
                <a:lnTo>
                  <a:pt x="748" y="1988"/>
                </a:lnTo>
                <a:lnTo>
                  <a:pt x="748" y="1988"/>
                </a:lnTo>
                <a:lnTo>
                  <a:pt x="748" y="1988"/>
                </a:lnTo>
                <a:lnTo>
                  <a:pt x="750" y="1988"/>
                </a:lnTo>
                <a:lnTo>
                  <a:pt x="750" y="1988"/>
                </a:lnTo>
                <a:lnTo>
                  <a:pt x="748" y="1988"/>
                </a:lnTo>
                <a:close/>
                <a:moveTo>
                  <a:pt x="773" y="851"/>
                </a:moveTo>
                <a:lnTo>
                  <a:pt x="773" y="851"/>
                </a:lnTo>
                <a:lnTo>
                  <a:pt x="771" y="849"/>
                </a:lnTo>
                <a:lnTo>
                  <a:pt x="771" y="849"/>
                </a:lnTo>
                <a:lnTo>
                  <a:pt x="769" y="849"/>
                </a:lnTo>
                <a:lnTo>
                  <a:pt x="769" y="851"/>
                </a:lnTo>
                <a:lnTo>
                  <a:pt x="769" y="851"/>
                </a:lnTo>
                <a:lnTo>
                  <a:pt x="769" y="851"/>
                </a:lnTo>
                <a:lnTo>
                  <a:pt x="769" y="851"/>
                </a:lnTo>
                <a:lnTo>
                  <a:pt x="769" y="851"/>
                </a:lnTo>
                <a:lnTo>
                  <a:pt x="771" y="853"/>
                </a:lnTo>
                <a:lnTo>
                  <a:pt x="771" y="853"/>
                </a:lnTo>
                <a:lnTo>
                  <a:pt x="773" y="853"/>
                </a:lnTo>
                <a:lnTo>
                  <a:pt x="773" y="853"/>
                </a:lnTo>
                <a:lnTo>
                  <a:pt x="773" y="853"/>
                </a:lnTo>
                <a:lnTo>
                  <a:pt x="773" y="853"/>
                </a:lnTo>
                <a:lnTo>
                  <a:pt x="773" y="851"/>
                </a:lnTo>
                <a:close/>
                <a:moveTo>
                  <a:pt x="733" y="786"/>
                </a:moveTo>
                <a:lnTo>
                  <a:pt x="731" y="786"/>
                </a:lnTo>
                <a:lnTo>
                  <a:pt x="731" y="786"/>
                </a:lnTo>
                <a:lnTo>
                  <a:pt x="731" y="786"/>
                </a:lnTo>
                <a:lnTo>
                  <a:pt x="731" y="786"/>
                </a:lnTo>
                <a:lnTo>
                  <a:pt x="731" y="788"/>
                </a:lnTo>
                <a:lnTo>
                  <a:pt x="733" y="788"/>
                </a:lnTo>
                <a:lnTo>
                  <a:pt x="733" y="791"/>
                </a:lnTo>
                <a:lnTo>
                  <a:pt x="733" y="791"/>
                </a:lnTo>
                <a:lnTo>
                  <a:pt x="733" y="791"/>
                </a:lnTo>
                <a:lnTo>
                  <a:pt x="733" y="788"/>
                </a:lnTo>
                <a:lnTo>
                  <a:pt x="733" y="786"/>
                </a:lnTo>
                <a:close/>
                <a:moveTo>
                  <a:pt x="723" y="780"/>
                </a:moveTo>
                <a:lnTo>
                  <a:pt x="721" y="778"/>
                </a:lnTo>
                <a:lnTo>
                  <a:pt x="719" y="778"/>
                </a:lnTo>
                <a:lnTo>
                  <a:pt x="719" y="778"/>
                </a:lnTo>
                <a:lnTo>
                  <a:pt x="717" y="778"/>
                </a:lnTo>
                <a:lnTo>
                  <a:pt x="719" y="780"/>
                </a:lnTo>
                <a:lnTo>
                  <a:pt x="721" y="782"/>
                </a:lnTo>
                <a:lnTo>
                  <a:pt x="723" y="782"/>
                </a:lnTo>
                <a:lnTo>
                  <a:pt x="725" y="786"/>
                </a:lnTo>
                <a:lnTo>
                  <a:pt x="727" y="786"/>
                </a:lnTo>
                <a:lnTo>
                  <a:pt x="727" y="786"/>
                </a:lnTo>
                <a:lnTo>
                  <a:pt x="727" y="786"/>
                </a:lnTo>
                <a:lnTo>
                  <a:pt x="727" y="784"/>
                </a:lnTo>
                <a:lnTo>
                  <a:pt x="725" y="780"/>
                </a:lnTo>
                <a:lnTo>
                  <a:pt x="723" y="780"/>
                </a:lnTo>
                <a:close/>
                <a:moveTo>
                  <a:pt x="719" y="774"/>
                </a:moveTo>
                <a:lnTo>
                  <a:pt x="719" y="774"/>
                </a:lnTo>
                <a:lnTo>
                  <a:pt x="719" y="772"/>
                </a:lnTo>
                <a:lnTo>
                  <a:pt x="721" y="772"/>
                </a:lnTo>
                <a:lnTo>
                  <a:pt x="721" y="772"/>
                </a:lnTo>
                <a:lnTo>
                  <a:pt x="721" y="770"/>
                </a:lnTo>
                <a:lnTo>
                  <a:pt x="721" y="770"/>
                </a:lnTo>
                <a:lnTo>
                  <a:pt x="719" y="767"/>
                </a:lnTo>
                <a:lnTo>
                  <a:pt x="719" y="767"/>
                </a:lnTo>
                <a:lnTo>
                  <a:pt x="717" y="770"/>
                </a:lnTo>
                <a:lnTo>
                  <a:pt x="715" y="770"/>
                </a:lnTo>
                <a:lnTo>
                  <a:pt x="715" y="772"/>
                </a:lnTo>
                <a:lnTo>
                  <a:pt x="715" y="772"/>
                </a:lnTo>
                <a:lnTo>
                  <a:pt x="715" y="772"/>
                </a:lnTo>
                <a:lnTo>
                  <a:pt x="715" y="774"/>
                </a:lnTo>
                <a:lnTo>
                  <a:pt x="715" y="774"/>
                </a:lnTo>
                <a:lnTo>
                  <a:pt x="715" y="774"/>
                </a:lnTo>
                <a:lnTo>
                  <a:pt x="715" y="774"/>
                </a:lnTo>
                <a:lnTo>
                  <a:pt x="715" y="772"/>
                </a:lnTo>
                <a:lnTo>
                  <a:pt x="715" y="772"/>
                </a:lnTo>
                <a:lnTo>
                  <a:pt x="715" y="772"/>
                </a:lnTo>
                <a:lnTo>
                  <a:pt x="717" y="772"/>
                </a:lnTo>
                <a:lnTo>
                  <a:pt x="717" y="772"/>
                </a:lnTo>
                <a:lnTo>
                  <a:pt x="717" y="774"/>
                </a:lnTo>
                <a:lnTo>
                  <a:pt x="719" y="774"/>
                </a:lnTo>
                <a:close/>
                <a:moveTo>
                  <a:pt x="735" y="786"/>
                </a:moveTo>
                <a:lnTo>
                  <a:pt x="735" y="784"/>
                </a:lnTo>
                <a:lnTo>
                  <a:pt x="735" y="784"/>
                </a:lnTo>
                <a:lnTo>
                  <a:pt x="735" y="782"/>
                </a:lnTo>
                <a:lnTo>
                  <a:pt x="735" y="784"/>
                </a:lnTo>
                <a:lnTo>
                  <a:pt x="735" y="784"/>
                </a:lnTo>
                <a:lnTo>
                  <a:pt x="733" y="786"/>
                </a:lnTo>
                <a:lnTo>
                  <a:pt x="733" y="786"/>
                </a:lnTo>
                <a:lnTo>
                  <a:pt x="733" y="786"/>
                </a:lnTo>
                <a:lnTo>
                  <a:pt x="735" y="786"/>
                </a:lnTo>
                <a:lnTo>
                  <a:pt x="735" y="788"/>
                </a:lnTo>
                <a:lnTo>
                  <a:pt x="735" y="788"/>
                </a:lnTo>
                <a:lnTo>
                  <a:pt x="735" y="786"/>
                </a:lnTo>
                <a:close/>
                <a:moveTo>
                  <a:pt x="712" y="757"/>
                </a:moveTo>
                <a:lnTo>
                  <a:pt x="710" y="757"/>
                </a:lnTo>
                <a:lnTo>
                  <a:pt x="710" y="757"/>
                </a:lnTo>
                <a:lnTo>
                  <a:pt x="710" y="759"/>
                </a:lnTo>
                <a:lnTo>
                  <a:pt x="710" y="761"/>
                </a:lnTo>
                <a:lnTo>
                  <a:pt x="710" y="761"/>
                </a:lnTo>
                <a:lnTo>
                  <a:pt x="710" y="761"/>
                </a:lnTo>
                <a:lnTo>
                  <a:pt x="712" y="759"/>
                </a:lnTo>
                <a:lnTo>
                  <a:pt x="712" y="759"/>
                </a:lnTo>
                <a:lnTo>
                  <a:pt x="712" y="759"/>
                </a:lnTo>
                <a:lnTo>
                  <a:pt x="712" y="757"/>
                </a:lnTo>
                <a:lnTo>
                  <a:pt x="712" y="757"/>
                </a:lnTo>
                <a:close/>
                <a:moveTo>
                  <a:pt x="782" y="860"/>
                </a:moveTo>
                <a:lnTo>
                  <a:pt x="779" y="858"/>
                </a:lnTo>
                <a:lnTo>
                  <a:pt x="779" y="860"/>
                </a:lnTo>
                <a:lnTo>
                  <a:pt x="779" y="860"/>
                </a:lnTo>
                <a:lnTo>
                  <a:pt x="779" y="860"/>
                </a:lnTo>
                <a:lnTo>
                  <a:pt x="782" y="860"/>
                </a:lnTo>
                <a:lnTo>
                  <a:pt x="782" y="860"/>
                </a:lnTo>
                <a:lnTo>
                  <a:pt x="782" y="860"/>
                </a:lnTo>
                <a:close/>
                <a:moveTo>
                  <a:pt x="876" y="1134"/>
                </a:moveTo>
                <a:lnTo>
                  <a:pt x="876" y="1134"/>
                </a:lnTo>
                <a:lnTo>
                  <a:pt x="876" y="1134"/>
                </a:lnTo>
                <a:lnTo>
                  <a:pt x="876" y="1136"/>
                </a:lnTo>
                <a:lnTo>
                  <a:pt x="876" y="1136"/>
                </a:lnTo>
                <a:lnTo>
                  <a:pt x="878" y="1136"/>
                </a:lnTo>
                <a:lnTo>
                  <a:pt x="878" y="1136"/>
                </a:lnTo>
                <a:lnTo>
                  <a:pt x="876" y="1134"/>
                </a:lnTo>
                <a:close/>
                <a:moveTo>
                  <a:pt x="863" y="1122"/>
                </a:moveTo>
                <a:lnTo>
                  <a:pt x="863" y="1122"/>
                </a:lnTo>
                <a:lnTo>
                  <a:pt x="863" y="1124"/>
                </a:lnTo>
                <a:lnTo>
                  <a:pt x="863" y="1124"/>
                </a:lnTo>
                <a:lnTo>
                  <a:pt x="865" y="1124"/>
                </a:lnTo>
                <a:lnTo>
                  <a:pt x="863" y="1122"/>
                </a:lnTo>
                <a:lnTo>
                  <a:pt x="863" y="1122"/>
                </a:lnTo>
                <a:close/>
                <a:moveTo>
                  <a:pt x="807" y="874"/>
                </a:moveTo>
                <a:lnTo>
                  <a:pt x="809" y="876"/>
                </a:lnTo>
                <a:lnTo>
                  <a:pt x="813" y="876"/>
                </a:lnTo>
                <a:lnTo>
                  <a:pt x="817" y="879"/>
                </a:lnTo>
                <a:lnTo>
                  <a:pt x="817" y="879"/>
                </a:lnTo>
                <a:lnTo>
                  <a:pt x="817" y="879"/>
                </a:lnTo>
                <a:lnTo>
                  <a:pt x="819" y="876"/>
                </a:lnTo>
                <a:lnTo>
                  <a:pt x="819" y="876"/>
                </a:lnTo>
                <a:lnTo>
                  <a:pt x="821" y="876"/>
                </a:lnTo>
                <a:lnTo>
                  <a:pt x="821" y="876"/>
                </a:lnTo>
                <a:lnTo>
                  <a:pt x="821" y="876"/>
                </a:lnTo>
                <a:lnTo>
                  <a:pt x="821" y="872"/>
                </a:lnTo>
                <a:lnTo>
                  <a:pt x="819" y="872"/>
                </a:lnTo>
                <a:lnTo>
                  <a:pt x="819" y="870"/>
                </a:lnTo>
                <a:lnTo>
                  <a:pt x="819" y="870"/>
                </a:lnTo>
                <a:lnTo>
                  <a:pt x="819" y="872"/>
                </a:lnTo>
                <a:lnTo>
                  <a:pt x="819" y="872"/>
                </a:lnTo>
                <a:lnTo>
                  <a:pt x="819" y="872"/>
                </a:lnTo>
                <a:lnTo>
                  <a:pt x="817" y="868"/>
                </a:lnTo>
                <a:lnTo>
                  <a:pt x="815" y="866"/>
                </a:lnTo>
                <a:lnTo>
                  <a:pt x="813" y="864"/>
                </a:lnTo>
                <a:lnTo>
                  <a:pt x="813" y="864"/>
                </a:lnTo>
                <a:lnTo>
                  <a:pt x="813" y="862"/>
                </a:lnTo>
                <a:lnTo>
                  <a:pt x="811" y="862"/>
                </a:lnTo>
                <a:lnTo>
                  <a:pt x="809" y="860"/>
                </a:lnTo>
                <a:lnTo>
                  <a:pt x="805" y="858"/>
                </a:lnTo>
                <a:lnTo>
                  <a:pt x="803" y="858"/>
                </a:lnTo>
                <a:lnTo>
                  <a:pt x="798" y="856"/>
                </a:lnTo>
                <a:lnTo>
                  <a:pt x="798" y="853"/>
                </a:lnTo>
                <a:lnTo>
                  <a:pt x="798" y="853"/>
                </a:lnTo>
                <a:lnTo>
                  <a:pt x="798" y="853"/>
                </a:lnTo>
                <a:lnTo>
                  <a:pt x="798" y="851"/>
                </a:lnTo>
                <a:lnTo>
                  <a:pt x="796" y="849"/>
                </a:lnTo>
                <a:lnTo>
                  <a:pt x="794" y="847"/>
                </a:lnTo>
                <a:lnTo>
                  <a:pt x="792" y="845"/>
                </a:lnTo>
                <a:lnTo>
                  <a:pt x="790" y="843"/>
                </a:lnTo>
                <a:lnTo>
                  <a:pt x="790" y="841"/>
                </a:lnTo>
                <a:lnTo>
                  <a:pt x="790" y="841"/>
                </a:lnTo>
                <a:lnTo>
                  <a:pt x="788" y="841"/>
                </a:lnTo>
                <a:lnTo>
                  <a:pt x="784" y="839"/>
                </a:lnTo>
                <a:lnTo>
                  <a:pt x="779" y="839"/>
                </a:lnTo>
                <a:lnTo>
                  <a:pt x="773" y="837"/>
                </a:lnTo>
                <a:lnTo>
                  <a:pt x="765" y="835"/>
                </a:lnTo>
                <a:lnTo>
                  <a:pt x="759" y="830"/>
                </a:lnTo>
                <a:lnTo>
                  <a:pt x="754" y="830"/>
                </a:lnTo>
                <a:lnTo>
                  <a:pt x="752" y="830"/>
                </a:lnTo>
                <a:lnTo>
                  <a:pt x="750" y="830"/>
                </a:lnTo>
                <a:lnTo>
                  <a:pt x="748" y="832"/>
                </a:lnTo>
                <a:lnTo>
                  <a:pt x="748" y="832"/>
                </a:lnTo>
                <a:lnTo>
                  <a:pt x="748" y="835"/>
                </a:lnTo>
                <a:lnTo>
                  <a:pt x="750" y="835"/>
                </a:lnTo>
                <a:lnTo>
                  <a:pt x="752" y="837"/>
                </a:lnTo>
                <a:lnTo>
                  <a:pt x="752" y="837"/>
                </a:lnTo>
                <a:lnTo>
                  <a:pt x="754" y="837"/>
                </a:lnTo>
                <a:lnTo>
                  <a:pt x="754" y="837"/>
                </a:lnTo>
                <a:lnTo>
                  <a:pt x="756" y="837"/>
                </a:lnTo>
                <a:lnTo>
                  <a:pt x="756" y="837"/>
                </a:lnTo>
                <a:lnTo>
                  <a:pt x="756" y="835"/>
                </a:lnTo>
                <a:lnTo>
                  <a:pt x="761" y="837"/>
                </a:lnTo>
                <a:lnTo>
                  <a:pt x="761" y="837"/>
                </a:lnTo>
                <a:lnTo>
                  <a:pt x="761" y="837"/>
                </a:lnTo>
                <a:lnTo>
                  <a:pt x="761" y="837"/>
                </a:lnTo>
                <a:lnTo>
                  <a:pt x="761" y="839"/>
                </a:lnTo>
                <a:lnTo>
                  <a:pt x="761" y="839"/>
                </a:lnTo>
                <a:lnTo>
                  <a:pt x="759" y="839"/>
                </a:lnTo>
                <a:lnTo>
                  <a:pt x="759" y="839"/>
                </a:lnTo>
                <a:lnTo>
                  <a:pt x="756" y="839"/>
                </a:lnTo>
                <a:lnTo>
                  <a:pt x="754" y="839"/>
                </a:lnTo>
                <a:lnTo>
                  <a:pt x="754" y="839"/>
                </a:lnTo>
                <a:lnTo>
                  <a:pt x="754" y="841"/>
                </a:lnTo>
                <a:lnTo>
                  <a:pt x="754" y="841"/>
                </a:lnTo>
                <a:lnTo>
                  <a:pt x="756" y="841"/>
                </a:lnTo>
                <a:lnTo>
                  <a:pt x="756" y="841"/>
                </a:lnTo>
                <a:lnTo>
                  <a:pt x="756" y="843"/>
                </a:lnTo>
                <a:lnTo>
                  <a:pt x="754" y="845"/>
                </a:lnTo>
                <a:lnTo>
                  <a:pt x="754" y="845"/>
                </a:lnTo>
                <a:lnTo>
                  <a:pt x="756" y="845"/>
                </a:lnTo>
                <a:lnTo>
                  <a:pt x="756" y="845"/>
                </a:lnTo>
                <a:lnTo>
                  <a:pt x="759" y="843"/>
                </a:lnTo>
                <a:lnTo>
                  <a:pt x="761" y="843"/>
                </a:lnTo>
                <a:lnTo>
                  <a:pt x="761" y="845"/>
                </a:lnTo>
                <a:lnTo>
                  <a:pt x="763" y="845"/>
                </a:lnTo>
                <a:lnTo>
                  <a:pt x="763" y="845"/>
                </a:lnTo>
                <a:lnTo>
                  <a:pt x="763" y="845"/>
                </a:lnTo>
                <a:lnTo>
                  <a:pt x="765" y="845"/>
                </a:lnTo>
                <a:lnTo>
                  <a:pt x="765" y="845"/>
                </a:lnTo>
                <a:lnTo>
                  <a:pt x="765" y="845"/>
                </a:lnTo>
                <a:lnTo>
                  <a:pt x="765" y="845"/>
                </a:lnTo>
                <a:lnTo>
                  <a:pt x="765" y="845"/>
                </a:lnTo>
                <a:lnTo>
                  <a:pt x="765" y="845"/>
                </a:lnTo>
                <a:lnTo>
                  <a:pt x="765" y="845"/>
                </a:lnTo>
                <a:lnTo>
                  <a:pt x="765" y="847"/>
                </a:lnTo>
                <a:lnTo>
                  <a:pt x="765" y="847"/>
                </a:lnTo>
                <a:lnTo>
                  <a:pt x="765" y="849"/>
                </a:lnTo>
                <a:lnTo>
                  <a:pt x="767" y="849"/>
                </a:lnTo>
                <a:lnTo>
                  <a:pt x="767" y="849"/>
                </a:lnTo>
                <a:lnTo>
                  <a:pt x="769" y="849"/>
                </a:lnTo>
                <a:lnTo>
                  <a:pt x="769" y="849"/>
                </a:lnTo>
                <a:lnTo>
                  <a:pt x="769" y="847"/>
                </a:lnTo>
                <a:lnTo>
                  <a:pt x="769" y="847"/>
                </a:lnTo>
                <a:lnTo>
                  <a:pt x="769" y="849"/>
                </a:lnTo>
                <a:lnTo>
                  <a:pt x="771" y="849"/>
                </a:lnTo>
                <a:lnTo>
                  <a:pt x="773" y="849"/>
                </a:lnTo>
                <a:lnTo>
                  <a:pt x="773" y="851"/>
                </a:lnTo>
                <a:lnTo>
                  <a:pt x="775" y="851"/>
                </a:lnTo>
                <a:lnTo>
                  <a:pt x="775" y="851"/>
                </a:lnTo>
                <a:lnTo>
                  <a:pt x="775" y="851"/>
                </a:lnTo>
                <a:lnTo>
                  <a:pt x="777" y="853"/>
                </a:lnTo>
                <a:lnTo>
                  <a:pt x="777" y="853"/>
                </a:lnTo>
                <a:lnTo>
                  <a:pt x="779" y="853"/>
                </a:lnTo>
                <a:lnTo>
                  <a:pt x="779" y="853"/>
                </a:lnTo>
                <a:lnTo>
                  <a:pt x="775" y="853"/>
                </a:lnTo>
                <a:lnTo>
                  <a:pt x="775" y="856"/>
                </a:lnTo>
                <a:lnTo>
                  <a:pt x="775" y="856"/>
                </a:lnTo>
                <a:lnTo>
                  <a:pt x="773" y="856"/>
                </a:lnTo>
                <a:lnTo>
                  <a:pt x="775" y="858"/>
                </a:lnTo>
                <a:lnTo>
                  <a:pt x="775" y="858"/>
                </a:lnTo>
                <a:lnTo>
                  <a:pt x="775" y="858"/>
                </a:lnTo>
                <a:lnTo>
                  <a:pt x="775" y="858"/>
                </a:lnTo>
                <a:lnTo>
                  <a:pt x="775" y="858"/>
                </a:lnTo>
                <a:lnTo>
                  <a:pt x="777" y="858"/>
                </a:lnTo>
                <a:lnTo>
                  <a:pt x="777" y="858"/>
                </a:lnTo>
                <a:lnTo>
                  <a:pt x="779" y="858"/>
                </a:lnTo>
                <a:lnTo>
                  <a:pt x="779" y="858"/>
                </a:lnTo>
                <a:lnTo>
                  <a:pt x="779" y="858"/>
                </a:lnTo>
                <a:lnTo>
                  <a:pt x="782" y="858"/>
                </a:lnTo>
                <a:lnTo>
                  <a:pt x="782" y="858"/>
                </a:lnTo>
                <a:lnTo>
                  <a:pt x="782" y="858"/>
                </a:lnTo>
                <a:lnTo>
                  <a:pt x="782" y="858"/>
                </a:lnTo>
                <a:lnTo>
                  <a:pt x="784" y="858"/>
                </a:lnTo>
                <a:lnTo>
                  <a:pt x="784" y="858"/>
                </a:lnTo>
                <a:lnTo>
                  <a:pt x="782" y="860"/>
                </a:lnTo>
                <a:lnTo>
                  <a:pt x="784" y="862"/>
                </a:lnTo>
                <a:lnTo>
                  <a:pt x="784" y="862"/>
                </a:lnTo>
                <a:lnTo>
                  <a:pt x="786" y="860"/>
                </a:lnTo>
                <a:lnTo>
                  <a:pt x="786" y="860"/>
                </a:lnTo>
                <a:lnTo>
                  <a:pt x="786" y="862"/>
                </a:lnTo>
                <a:lnTo>
                  <a:pt x="786" y="862"/>
                </a:lnTo>
                <a:lnTo>
                  <a:pt x="788" y="862"/>
                </a:lnTo>
                <a:lnTo>
                  <a:pt x="788" y="862"/>
                </a:lnTo>
                <a:lnTo>
                  <a:pt x="786" y="864"/>
                </a:lnTo>
                <a:lnTo>
                  <a:pt x="786" y="864"/>
                </a:lnTo>
                <a:lnTo>
                  <a:pt x="786" y="864"/>
                </a:lnTo>
                <a:lnTo>
                  <a:pt x="788" y="864"/>
                </a:lnTo>
                <a:lnTo>
                  <a:pt x="790" y="866"/>
                </a:lnTo>
                <a:lnTo>
                  <a:pt x="790" y="866"/>
                </a:lnTo>
                <a:lnTo>
                  <a:pt x="790" y="866"/>
                </a:lnTo>
                <a:lnTo>
                  <a:pt x="792" y="866"/>
                </a:lnTo>
                <a:lnTo>
                  <a:pt x="794" y="866"/>
                </a:lnTo>
                <a:lnTo>
                  <a:pt x="798" y="866"/>
                </a:lnTo>
                <a:lnTo>
                  <a:pt x="798" y="864"/>
                </a:lnTo>
                <a:lnTo>
                  <a:pt x="798" y="864"/>
                </a:lnTo>
                <a:lnTo>
                  <a:pt x="798" y="864"/>
                </a:lnTo>
                <a:lnTo>
                  <a:pt x="800" y="862"/>
                </a:lnTo>
                <a:lnTo>
                  <a:pt x="800" y="862"/>
                </a:lnTo>
                <a:lnTo>
                  <a:pt x="800" y="862"/>
                </a:lnTo>
                <a:lnTo>
                  <a:pt x="800" y="864"/>
                </a:lnTo>
                <a:lnTo>
                  <a:pt x="798" y="864"/>
                </a:lnTo>
                <a:lnTo>
                  <a:pt x="798" y="866"/>
                </a:lnTo>
                <a:lnTo>
                  <a:pt x="794" y="868"/>
                </a:lnTo>
                <a:lnTo>
                  <a:pt x="794" y="868"/>
                </a:lnTo>
                <a:lnTo>
                  <a:pt x="794" y="870"/>
                </a:lnTo>
                <a:lnTo>
                  <a:pt x="796" y="870"/>
                </a:lnTo>
                <a:lnTo>
                  <a:pt x="798" y="872"/>
                </a:lnTo>
                <a:lnTo>
                  <a:pt x="800" y="872"/>
                </a:lnTo>
                <a:lnTo>
                  <a:pt x="807" y="874"/>
                </a:lnTo>
                <a:close/>
                <a:moveTo>
                  <a:pt x="817" y="866"/>
                </a:moveTo>
                <a:lnTo>
                  <a:pt x="817" y="866"/>
                </a:lnTo>
                <a:lnTo>
                  <a:pt x="819" y="870"/>
                </a:lnTo>
                <a:lnTo>
                  <a:pt x="819" y="870"/>
                </a:lnTo>
                <a:lnTo>
                  <a:pt x="819" y="870"/>
                </a:lnTo>
                <a:lnTo>
                  <a:pt x="819" y="870"/>
                </a:lnTo>
                <a:lnTo>
                  <a:pt x="819" y="870"/>
                </a:lnTo>
                <a:lnTo>
                  <a:pt x="819" y="870"/>
                </a:lnTo>
                <a:lnTo>
                  <a:pt x="819" y="868"/>
                </a:lnTo>
                <a:lnTo>
                  <a:pt x="819" y="868"/>
                </a:lnTo>
                <a:lnTo>
                  <a:pt x="817" y="866"/>
                </a:lnTo>
                <a:close/>
                <a:moveTo>
                  <a:pt x="867" y="1124"/>
                </a:moveTo>
                <a:lnTo>
                  <a:pt x="865" y="1124"/>
                </a:lnTo>
                <a:lnTo>
                  <a:pt x="867" y="1126"/>
                </a:lnTo>
                <a:lnTo>
                  <a:pt x="867" y="1126"/>
                </a:lnTo>
                <a:lnTo>
                  <a:pt x="870" y="1126"/>
                </a:lnTo>
                <a:lnTo>
                  <a:pt x="870" y="1124"/>
                </a:lnTo>
                <a:lnTo>
                  <a:pt x="870" y="1124"/>
                </a:lnTo>
                <a:lnTo>
                  <a:pt x="867" y="1124"/>
                </a:lnTo>
                <a:close/>
                <a:moveTo>
                  <a:pt x="876" y="1124"/>
                </a:moveTo>
                <a:lnTo>
                  <a:pt x="876" y="1122"/>
                </a:lnTo>
                <a:lnTo>
                  <a:pt x="874" y="1124"/>
                </a:lnTo>
                <a:lnTo>
                  <a:pt x="872" y="1122"/>
                </a:lnTo>
                <a:lnTo>
                  <a:pt x="870" y="1122"/>
                </a:lnTo>
                <a:lnTo>
                  <a:pt x="872" y="1124"/>
                </a:lnTo>
                <a:lnTo>
                  <a:pt x="872" y="1124"/>
                </a:lnTo>
                <a:lnTo>
                  <a:pt x="872" y="1124"/>
                </a:lnTo>
                <a:lnTo>
                  <a:pt x="876" y="1124"/>
                </a:lnTo>
                <a:lnTo>
                  <a:pt x="876" y="1124"/>
                </a:lnTo>
                <a:close/>
                <a:moveTo>
                  <a:pt x="805" y="853"/>
                </a:moveTo>
                <a:lnTo>
                  <a:pt x="805" y="853"/>
                </a:lnTo>
                <a:lnTo>
                  <a:pt x="805" y="853"/>
                </a:lnTo>
                <a:lnTo>
                  <a:pt x="807" y="856"/>
                </a:lnTo>
                <a:lnTo>
                  <a:pt x="809" y="856"/>
                </a:lnTo>
                <a:lnTo>
                  <a:pt x="809" y="856"/>
                </a:lnTo>
                <a:lnTo>
                  <a:pt x="807" y="853"/>
                </a:lnTo>
                <a:lnTo>
                  <a:pt x="805" y="851"/>
                </a:lnTo>
                <a:lnTo>
                  <a:pt x="803" y="851"/>
                </a:lnTo>
                <a:lnTo>
                  <a:pt x="803" y="851"/>
                </a:lnTo>
                <a:lnTo>
                  <a:pt x="803" y="851"/>
                </a:lnTo>
                <a:lnTo>
                  <a:pt x="803" y="851"/>
                </a:lnTo>
                <a:lnTo>
                  <a:pt x="805" y="853"/>
                </a:lnTo>
                <a:close/>
                <a:moveTo>
                  <a:pt x="794" y="845"/>
                </a:moveTo>
                <a:lnTo>
                  <a:pt x="794" y="845"/>
                </a:lnTo>
                <a:lnTo>
                  <a:pt x="794" y="843"/>
                </a:lnTo>
                <a:lnTo>
                  <a:pt x="796" y="843"/>
                </a:lnTo>
                <a:lnTo>
                  <a:pt x="796" y="841"/>
                </a:lnTo>
                <a:lnTo>
                  <a:pt x="794" y="841"/>
                </a:lnTo>
                <a:lnTo>
                  <a:pt x="794" y="841"/>
                </a:lnTo>
                <a:lnTo>
                  <a:pt x="794" y="839"/>
                </a:lnTo>
                <a:lnTo>
                  <a:pt x="792" y="839"/>
                </a:lnTo>
                <a:lnTo>
                  <a:pt x="792" y="839"/>
                </a:lnTo>
                <a:lnTo>
                  <a:pt x="792" y="841"/>
                </a:lnTo>
                <a:lnTo>
                  <a:pt x="792" y="841"/>
                </a:lnTo>
                <a:lnTo>
                  <a:pt x="792" y="845"/>
                </a:lnTo>
                <a:lnTo>
                  <a:pt x="794" y="845"/>
                </a:lnTo>
                <a:close/>
                <a:moveTo>
                  <a:pt x="752" y="820"/>
                </a:moveTo>
                <a:lnTo>
                  <a:pt x="754" y="820"/>
                </a:lnTo>
                <a:lnTo>
                  <a:pt x="754" y="820"/>
                </a:lnTo>
                <a:lnTo>
                  <a:pt x="754" y="820"/>
                </a:lnTo>
                <a:lnTo>
                  <a:pt x="754" y="818"/>
                </a:lnTo>
                <a:lnTo>
                  <a:pt x="754" y="818"/>
                </a:lnTo>
                <a:lnTo>
                  <a:pt x="754" y="816"/>
                </a:lnTo>
                <a:lnTo>
                  <a:pt x="754" y="816"/>
                </a:lnTo>
                <a:lnTo>
                  <a:pt x="754" y="814"/>
                </a:lnTo>
                <a:lnTo>
                  <a:pt x="752" y="814"/>
                </a:lnTo>
                <a:lnTo>
                  <a:pt x="752" y="816"/>
                </a:lnTo>
                <a:lnTo>
                  <a:pt x="752" y="816"/>
                </a:lnTo>
                <a:lnTo>
                  <a:pt x="752" y="816"/>
                </a:lnTo>
                <a:lnTo>
                  <a:pt x="752" y="818"/>
                </a:lnTo>
                <a:lnTo>
                  <a:pt x="752" y="820"/>
                </a:lnTo>
                <a:close/>
                <a:moveTo>
                  <a:pt x="796" y="845"/>
                </a:moveTo>
                <a:lnTo>
                  <a:pt x="796" y="847"/>
                </a:lnTo>
                <a:lnTo>
                  <a:pt x="796" y="847"/>
                </a:lnTo>
                <a:lnTo>
                  <a:pt x="798" y="845"/>
                </a:lnTo>
                <a:lnTo>
                  <a:pt x="798" y="845"/>
                </a:lnTo>
                <a:lnTo>
                  <a:pt x="798" y="845"/>
                </a:lnTo>
                <a:lnTo>
                  <a:pt x="798" y="843"/>
                </a:lnTo>
                <a:lnTo>
                  <a:pt x="796" y="843"/>
                </a:lnTo>
                <a:lnTo>
                  <a:pt x="796" y="843"/>
                </a:lnTo>
                <a:lnTo>
                  <a:pt x="796" y="843"/>
                </a:lnTo>
                <a:lnTo>
                  <a:pt x="796" y="845"/>
                </a:lnTo>
                <a:close/>
                <a:moveTo>
                  <a:pt x="821" y="868"/>
                </a:moveTo>
                <a:lnTo>
                  <a:pt x="819" y="868"/>
                </a:lnTo>
                <a:lnTo>
                  <a:pt x="819" y="866"/>
                </a:lnTo>
                <a:lnTo>
                  <a:pt x="815" y="864"/>
                </a:lnTo>
                <a:lnTo>
                  <a:pt x="817" y="864"/>
                </a:lnTo>
                <a:lnTo>
                  <a:pt x="817" y="866"/>
                </a:lnTo>
                <a:lnTo>
                  <a:pt x="819" y="868"/>
                </a:lnTo>
                <a:lnTo>
                  <a:pt x="821" y="868"/>
                </a:lnTo>
                <a:close/>
                <a:moveTo>
                  <a:pt x="658" y="715"/>
                </a:moveTo>
                <a:lnTo>
                  <a:pt x="656" y="713"/>
                </a:lnTo>
                <a:lnTo>
                  <a:pt x="656" y="709"/>
                </a:lnTo>
                <a:lnTo>
                  <a:pt x="654" y="707"/>
                </a:lnTo>
                <a:lnTo>
                  <a:pt x="654" y="705"/>
                </a:lnTo>
                <a:lnTo>
                  <a:pt x="652" y="702"/>
                </a:lnTo>
                <a:lnTo>
                  <a:pt x="652" y="700"/>
                </a:lnTo>
                <a:lnTo>
                  <a:pt x="650" y="700"/>
                </a:lnTo>
                <a:lnTo>
                  <a:pt x="647" y="698"/>
                </a:lnTo>
                <a:lnTo>
                  <a:pt x="645" y="698"/>
                </a:lnTo>
                <a:lnTo>
                  <a:pt x="645" y="698"/>
                </a:lnTo>
                <a:lnTo>
                  <a:pt x="643" y="700"/>
                </a:lnTo>
                <a:lnTo>
                  <a:pt x="643" y="702"/>
                </a:lnTo>
                <a:lnTo>
                  <a:pt x="643" y="702"/>
                </a:lnTo>
                <a:lnTo>
                  <a:pt x="641" y="702"/>
                </a:lnTo>
                <a:lnTo>
                  <a:pt x="641" y="702"/>
                </a:lnTo>
                <a:lnTo>
                  <a:pt x="639" y="705"/>
                </a:lnTo>
                <a:lnTo>
                  <a:pt x="639" y="705"/>
                </a:lnTo>
                <a:lnTo>
                  <a:pt x="641" y="707"/>
                </a:lnTo>
                <a:lnTo>
                  <a:pt x="641" y="709"/>
                </a:lnTo>
                <a:lnTo>
                  <a:pt x="641" y="709"/>
                </a:lnTo>
                <a:lnTo>
                  <a:pt x="643" y="709"/>
                </a:lnTo>
                <a:lnTo>
                  <a:pt x="643" y="709"/>
                </a:lnTo>
                <a:lnTo>
                  <a:pt x="645" y="705"/>
                </a:lnTo>
                <a:lnTo>
                  <a:pt x="645" y="705"/>
                </a:lnTo>
                <a:lnTo>
                  <a:pt x="647" y="707"/>
                </a:lnTo>
                <a:lnTo>
                  <a:pt x="647" y="709"/>
                </a:lnTo>
                <a:lnTo>
                  <a:pt x="647" y="709"/>
                </a:lnTo>
                <a:lnTo>
                  <a:pt x="650" y="709"/>
                </a:lnTo>
                <a:lnTo>
                  <a:pt x="650" y="709"/>
                </a:lnTo>
                <a:lnTo>
                  <a:pt x="647" y="711"/>
                </a:lnTo>
                <a:lnTo>
                  <a:pt x="647" y="713"/>
                </a:lnTo>
                <a:lnTo>
                  <a:pt x="647" y="713"/>
                </a:lnTo>
                <a:lnTo>
                  <a:pt x="647" y="713"/>
                </a:lnTo>
                <a:lnTo>
                  <a:pt x="647" y="713"/>
                </a:lnTo>
                <a:lnTo>
                  <a:pt x="650" y="713"/>
                </a:lnTo>
                <a:lnTo>
                  <a:pt x="650" y="713"/>
                </a:lnTo>
                <a:lnTo>
                  <a:pt x="650" y="715"/>
                </a:lnTo>
                <a:lnTo>
                  <a:pt x="650" y="715"/>
                </a:lnTo>
                <a:lnTo>
                  <a:pt x="652" y="717"/>
                </a:lnTo>
                <a:lnTo>
                  <a:pt x="654" y="717"/>
                </a:lnTo>
                <a:lnTo>
                  <a:pt x="654" y="717"/>
                </a:lnTo>
                <a:lnTo>
                  <a:pt x="654" y="717"/>
                </a:lnTo>
                <a:lnTo>
                  <a:pt x="654" y="717"/>
                </a:lnTo>
                <a:lnTo>
                  <a:pt x="652" y="717"/>
                </a:lnTo>
                <a:lnTo>
                  <a:pt x="652" y="719"/>
                </a:lnTo>
                <a:lnTo>
                  <a:pt x="652" y="719"/>
                </a:lnTo>
                <a:lnTo>
                  <a:pt x="652" y="721"/>
                </a:lnTo>
                <a:lnTo>
                  <a:pt x="654" y="723"/>
                </a:lnTo>
                <a:lnTo>
                  <a:pt x="654" y="723"/>
                </a:lnTo>
                <a:lnTo>
                  <a:pt x="656" y="726"/>
                </a:lnTo>
                <a:lnTo>
                  <a:pt x="656" y="726"/>
                </a:lnTo>
                <a:lnTo>
                  <a:pt x="658" y="726"/>
                </a:lnTo>
                <a:lnTo>
                  <a:pt x="658" y="723"/>
                </a:lnTo>
                <a:lnTo>
                  <a:pt x="658" y="721"/>
                </a:lnTo>
                <a:lnTo>
                  <a:pt x="658" y="719"/>
                </a:lnTo>
                <a:lnTo>
                  <a:pt x="658" y="719"/>
                </a:lnTo>
                <a:lnTo>
                  <a:pt x="658" y="719"/>
                </a:lnTo>
                <a:lnTo>
                  <a:pt x="658" y="717"/>
                </a:lnTo>
                <a:lnTo>
                  <a:pt x="658" y="715"/>
                </a:lnTo>
                <a:lnTo>
                  <a:pt x="658" y="715"/>
                </a:lnTo>
                <a:close/>
                <a:moveTo>
                  <a:pt x="681" y="723"/>
                </a:moveTo>
                <a:lnTo>
                  <a:pt x="681" y="723"/>
                </a:lnTo>
                <a:lnTo>
                  <a:pt x="683" y="726"/>
                </a:lnTo>
                <a:lnTo>
                  <a:pt x="683" y="726"/>
                </a:lnTo>
                <a:lnTo>
                  <a:pt x="683" y="726"/>
                </a:lnTo>
                <a:lnTo>
                  <a:pt x="685" y="723"/>
                </a:lnTo>
                <a:lnTo>
                  <a:pt x="685" y="723"/>
                </a:lnTo>
                <a:lnTo>
                  <a:pt x="685" y="723"/>
                </a:lnTo>
                <a:lnTo>
                  <a:pt x="685" y="723"/>
                </a:lnTo>
                <a:lnTo>
                  <a:pt x="687" y="721"/>
                </a:lnTo>
                <a:lnTo>
                  <a:pt x="687" y="721"/>
                </a:lnTo>
                <a:lnTo>
                  <a:pt x="685" y="721"/>
                </a:lnTo>
                <a:lnTo>
                  <a:pt x="685" y="721"/>
                </a:lnTo>
                <a:lnTo>
                  <a:pt x="683" y="721"/>
                </a:lnTo>
                <a:lnTo>
                  <a:pt x="681" y="721"/>
                </a:lnTo>
                <a:lnTo>
                  <a:pt x="681" y="721"/>
                </a:lnTo>
                <a:lnTo>
                  <a:pt x="681" y="723"/>
                </a:lnTo>
                <a:close/>
                <a:moveTo>
                  <a:pt x="664" y="705"/>
                </a:moveTo>
                <a:lnTo>
                  <a:pt x="668" y="702"/>
                </a:lnTo>
                <a:lnTo>
                  <a:pt x="668" y="702"/>
                </a:lnTo>
                <a:lnTo>
                  <a:pt x="668" y="702"/>
                </a:lnTo>
                <a:lnTo>
                  <a:pt x="666" y="700"/>
                </a:lnTo>
                <a:lnTo>
                  <a:pt x="668" y="700"/>
                </a:lnTo>
                <a:lnTo>
                  <a:pt x="666" y="698"/>
                </a:lnTo>
                <a:lnTo>
                  <a:pt x="666" y="696"/>
                </a:lnTo>
                <a:lnTo>
                  <a:pt x="664" y="694"/>
                </a:lnTo>
                <a:lnTo>
                  <a:pt x="662" y="692"/>
                </a:lnTo>
                <a:lnTo>
                  <a:pt x="662" y="690"/>
                </a:lnTo>
                <a:lnTo>
                  <a:pt x="662" y="688"/>
                </a:lnTo>
                <a:lnTo>
                  <a:pt x="662" y="688"/>
                </a:lnTo>
                <a:lnTo>
                  <a:pt x="662" y="688"/>
                </a:lnTo>
                <a:lnTo>
                  <a:pt x="664" y="688"/>
                </a:lnTo>
                <a:lnTo>
                  <a:pt x="664" y="690"/>
                </a:lnTo>
                <a:lnTo>
                  <a:pt x="664" y="690"/>
                </a:lnTo>
                <a:lnTo>
                  <a:pt x="664" y="692"/>
                </a:lnTo>
                <a:lnTo>
                  <a:pt x="666" y="692"/>
                </a:lnTo>
                <a:lnTo>
                  <a:pt x="666" y="692"/>
                </a:lnTo>
                <a:lnTo>
                  <a:pt x="666" y="694"/>
                </a:lnTo>
                <a:lnTo>
                  <a:pt x="668" y="696"/>
                </a:lnTo>
                <a:lnTo>
                  <a:pt x="668" y="696"/>
                </a:lnTo>
                <a:lnTo>
                  <a:pt x="668" y="696"/>
                </a:lnTo>
                <a:lnTo>
                  <a:pt x="668" y="696"/>
                </a:lnTo>
                <a:lnTo>
                  <a:pt x="668" y="694"/>
                </a:lnTo>
                <a:lnTo>
                  <a:pt x="666" y="692"/>
                </a:lnTo>
                <a:lnTo>
                  <a:pt x="666" y="690"/>
                </a:lnTo>
                <a:lnTo>
                  <a:pt x="662" y="686"/>
                </a:lnTo>
                <a:lnTo>
                  <a:pt x="660" y="686"/>
                </a:lnTo>
                <a:lnTo>
                  <a:pt x="656" y="686"/>
                </a:lnTo>
                <a:lnTo>
                  <a:pt x="656" y="684"/>
                </a:lnTo>
                <a:lnTo>
                  <a:pt x="654" y="682"/>
                </a:lnTo>
                <a:lnTo>
                  <a:pt x="654" y="682"/>
                </a:lnTo>
                <a:lnTo>
                  <a:pt x="654" y="682"/>
                </a:lnTo>
                <a:lnTo>
                  <a:pt x="654" y="684"/>
                </a:lnTo>
                <a:lnTo>
                  <a:pt x="654" y="686"/>
                </a:lnTo>
                <a:lnTo>
                  <a:pt x="654" y="686"/>
                </a:lnTo>
                <a:lnTo>
                  <a:pt x="656" y="688"/>
                </a:lnTo>
                <a:lnTo>
                  <a:pt x="656" y="690"/>
                </a:lnTo>
                <a:lnTo>
                  <a:pt x="656" y="694"/>
                </a:lnTo>
                <a:lnTo>
                  <a:pt x="656" y="696"/>
                </a:lnTo>
                <a:lnTo>
                  <a:pt x="658" y="698"/>
                </a:lnTo>
                <a:lnTo>
                  <a:pt x="660" y="700"/>
                </a:lnTo>
                <a:lnTo>
                  <a:pt x="660" y="700"/>
                </a:lnTo>
                <a:lnTo>
                  <a:pt x="658" y="705"/>
                </a:lnTo>
                <a:lnTo>
                  <a:pt x="658" y="707"/>
                </a:lnTo>
                <a:lnTo>
                  <a:pt x="658" y="707"/>
                </a:lnTo>
                <a:lnTo>
                  <a:pt x="658" y="709"/>
                </a:lnTo>
                <a:lnTo>
                  <a:pt x="658" y="709"/>
                </a:lnTo>
                <a:lnTo>
                  <a:pt x="658" y="709"/>
                </a:lnTo>
                <a:lnTo>
                  <a:pt x="660" y="709"/>
                </a:lnTo>
                <a:lnTo>
                  <a:pt x="662" y="707"/>
                </a:lnTo>
                <a:lnTo>
                  <a:pt x="664" y="705"/>
                </a:lnTo>
                <a:close/>
                <a:moveTo>
                  <a:pt x="689" y="732"/>
                </a:moveTo>
                <a:lnTo>
                  <a:pt x="689" y="732"/>
                </a:lnTo>
                <a:lnTo>
                  <a:pt x="691" y="732"/>
                </a:lnTo>
                <a:lnTo>
                  <a:pt x="691" y="732"/>
                </a:lnTo>
                <a:lnTo>
                  <a:pt x="694" y="732"/>
                </a:lnTo>
                <a:lnTo>
                  <a:pt x="694" y="732"/>
                </a:lnTo>
                <a:lnTo>
                  <a:pt x="694" y="728"/>
                </a:lnTo>
                <a:lnTo>
                  <a:pt x="694" y="726"/>
                </a:lnTo>
                <a:lnTo>
                  <a:pt x="691" y="721"/>
                </a:lnTo>
                <a:lnTo>
                  <a:pt x="691" y="719"/>
                </a:lnTo>
                <a:lnTo>
                  <a:pt x="689" y="719"/>
                </a:lnTo>
                <a:lnTo>
                  <a:pt x="687" y="723"/>
                </a:lnTo>
                <a:lnTo>
                  <a:pt x="687" y="723"/>
                </a:lnTo>
                <a:lnTo>
                  <a:pt x="687" y="726"/>
                </a:lnTo>
                <a:lnTo>
                  <a:pt x="685" y="726"/>
                </a:lnTo>
                <a:lnTo>
                  <a:pt x="685" y="726"/>
                </a:lnTo>
                <a:lnTo>
                  <a:pt x="685" y="728"/>
                </a:lnTo>
                <a:lnTo>
                  <a:pt x="685" y="728"/>
                </a:lnTo>
                <a:lnTo>
                  <a:pt x="687" y="730"/>
                </a:lnTo>
                <a:lnTo>
                  <a:pt x="689" y="730"/>
                </a:lnTo>
                <a:lnTo>
                  <a:pt x="689" y="730"/>
                </a:lnTo>
                <a:lnTo>
                  <a:pt x="689" y="730"/>
                </a:lnTo>
                <a:lnTo>
                  <a:pt x="689" y="732"/>
                </a:lnTo>
                <a:close/>
                <a:moveTo>
                  <a:pt x="685" y="717"/>
                </a:moveTo>
                <a:lnTo>
                  <a:pt x="683" y="713"/>
                </a:lnTo>
                <a:lnTo>
                  <a:pt x="683" y="715"/>
                </a:lnTo>
                <a:lnTo>
                  <a:pt x="683" y="717"/>
                </a:lnTo>
                <a:lnTo>
                  <a:pt x="681" y="717"/>
                </a:lnTo>
                <a:lnTo>
                  <a:pt x="681" y="719"/>
                </a:lnTo>
                <a:lnTo>
                  <a:pt x="681" y="719"/>
                </a:lnTo>
                <a:lnTo>
                  <a:pt x="683" y="719"/>
                </a:lnTo>
                <a:lnTo>
                  <a:pt x="685" y="719"/>
                </a:lnTo>
                <a:lnTo>
                  <a:pt x="685" y="719"/>
                </a:lnTo>
                <a:lnTo>
                  <a:pt x="685" y="719"/>
                </a:lnTo>
                <a:lnTo>
                  <a:pt x="685" y="719"/>
                </a:lnTo>
                <a:lnTo>
                  <a:pt x="687" y="719"/>
                </a:lnTo>
                <a:lnTo>
                  <a:pt x="687" y="717"/>
                </a:lnTo>
                <a:lnTo>
                  <a:pt x="685" y="717"/>
                </a:lnTo>
                <a:close/>
                <a:moveTo>
                  <a:pt x="662" y="686"/>
                </a:moveTo>
                <a:lnTo>
                  <a:pt x="662" y="684"/>
                </a:lnTo>
                <a:lnTo>
                  <a:pt x="660" y="684"/>
                </a:lnTo>
                <a:lnTo>
                  <a:pt x="658" y="682"/>
                </a:lnTo>
                <a:lnTo>
                  <a:pt x="658" y="684"/>
                </a:lnTo>
                <a:lnTo>
                  <a:pt x="656" y="684"/>
                </a:lnTo>
                <a:lnTo>
                  <a:pt x="658" y="684"/>
                </a:lnTo>
                <a:lnTo>
                  <a:pt x="660" y="686"/>
                </a:lnTo>
                <a:lnTo>
                  <a:pt x="662" y="686"/>
                </a:lnTo>
                <a:close/>
                <a:moveTo>
                  <a:pt x="643" y="700"/>
                </a:moveTo>
                <a:lnTo>
                  <a:pt x="643" y="698"/>
                </a:lnTo>
                <a:lnTo>
                  <a:pt x="643" y="696"/>
                </a:lnTo>
                <a:lnTo>
                  <a:pt x="643" y="696"/>
                </a:lnTo>
                <a:lnTo>
                  <a:pt x="645" y="696"/>
                </a:lnTo>
                <a:lnTo>
                  <a:pt x="650" y="698"/>
                </a:lnTo>
                <a:lnTo>
                  <a:pt x="652" y="698"/>
                </a:lnTo>
                <a:lnTo>
                  <a:pt x="654" y="700"/>
                </a:lnTo>
                <a:lnTo>
                  <a:pt x="654" y="698"/>
                </a:lnTo>
                <a:lnTo>
                  <a:pt x="654" y="696"/>
                </a:lnTo>
                <a:lnTo>
                  <a:pt x="652" y="694"/>
                </a:lnTo>
                <a:lnTo>
                  <a:pt x="647" y="694"/>
                </a:lnTo>
                <a:lnTo>
                  <a:pt x="647" y="694"/>
                </a:lnTo>
                <a:lnTo>
                  <a:pt x="650" y="692"/>
                </a:lnTo>
                <a:lnTo>
                  <a:pt x="650" y="694"/>
                </a:lnTo>
                <a:lnTo>
                  <a:pt x="650" y="694"/>
                </a:lnTo>
                <a:lnTo>
                  <a:pt x="652" y="692"/>
                </a:lnTo>
                <a:lnTo>
                  <a:pt x="654" y="690"/>
                </a:lnTo>
                <a:lnTo>
                  <a:pt x="652" y="688"/>
                </a:lnTo>
                <a:lnTo>
                  <a:pt x="652" y="688"/>
                </a:lnTo>
                <a:lnTo>
                  <a:pt x="650" y="688"/>
                </a:lnTo>
                <a:lnTo>
                  <a:pt x="647" y="686"/>
                </a:lnTo>
                <a:lnTo>
                  <a:pt x="647" y="686"/>
                </a:lnTo>
                <a:lnTo>
                  <a:pt x="645" y="688"/>
                </a:lnTo>
                <a:lnTo>
                  <a:pt x="643" y="690"/>
                </a:lnTo>
                <a:lnTo>
                  <a:pt x="643" y="690"/>
                </a:lnTo>
                <a:lnTo>
                  <a:pt x="641" y="688"/>
                </a:lnTo>
                <a:lnTo>
                  <a:pt x="641" y="688"/>
                </a:lnTo>
                <a:lnTo>
                  <a:pt x="643" y="688"/>
                </a:lnTo>
                <a:lnTo>
                  <a:pt x="643" y="686"/>
                </a:lnTo>
                <a:lnTo>
                  <a:pt x="643" y="686"/>
                </a:lnTo>
                <a:lnTo>
                  <a:pt x="641" y="684"/>
                </a:lnTo>
                <a:lnTo>
                  <a:pt x="641" y="684"/>
                </a:lnTo>
                <a:lnTo>
                  <a:pt x="639" y="684"/>
                </a:lnTo>
                <a:lnTo>
                  <a:pt x="639" y="686"/>
                </a:lnTo>
                <a:lnTo>
                  <a:pt x="637" y="686"/>
                </a:lnTo>
                <a:lnTo>
                  <a:pt x="637" y="686"/>
                </a:lnTo>
                <a:lnTo>
                  <a:pt x="635" y="686"/>
                </a:lnTo>
                <a:lnTo>
                  <a:pt x="635" y="688"/>
                </a:lnTo>
                <a:lnTo>
                  <a:pt x="635" y="686"/>
                </a:lnTo>
                <a:lnTo>
                  <a:pt x="633" y="684"/>
                </a:lnTo>
                <a:lnTo>
                  <a:pt x="633" y="686"/>
                </a:lnTo>
                <a:lnTo>
                  <a:pt x="631" y="688"/>
                </a:lnTo>
                <a:lnTo>
                  <a:pt x="631" y="688"/>
                </a:lnTo>
                <a:lnTo>
                  <a:pt x="631" y="688"/>
                </a:lnTo>
                <a:lnTo>
                  <a:pt x="629" y="690"/>
                </a:lnTo>
                <a:lnTo>
                  <a:pt x="631" y="692"/>
                </a:lnTo>
                <a:lnTo>
                  <a:pt x="633" y="692"/>
                </a:lnTo>
                <a:lnTo>
                  <a:pt x="637" y="696"/>
                </a:lnTo>
                <a:lnTo>
                  <a:pt x="637" y="698"/>
                </a:lnTo>
                <a:lnTo>
                  <a:pt x="639" y="700"/>
                </a:lnTo>
                <a:lnTo>
                  <a:pt x="641" y="700"/>
                </a:lnTo>
                <a:lnTo>
                  <a:pt x="643" y="700"/>
                </a:lnTo>
                <a:close/>
                <a:moveTo>
                  <a:pt x="622" y="1895"/>
                </a:moveTo>
                <a:lnTo>
                  <a:pt x="624" y="1897"/>
                </a:lnTo>
                <a:lnTo>
                  <a:pt x="624" y="1897"/>
                </a:lnTo>
                <a:lnTo>
                  <a:pt x="622" y="1895"/>
                </a:lnTo>
                <a:lnTo>
                  <a:pt x="622" y="1895"/>
                </a:lnTo>
                <a:close/>
                <a:moveTo>
                  <a:pt x="601" y="1933"/>
                </a:moveTo>
                <a:lnTo>
                  <a:pt x="599" y="1933"/>
                </a:lnTo>
                <a:lnTo>
                  <a:pt x="601" y="1933"/>
                </a:lnTo>
                <a:lnTo>
                  <a:pt x="601" y="1935"/>
                </a:lnTo>
                <a:lnTo>
                  <a:pt x="601" y="1935"/>
                </a:lnTo>
                <a:lnTo>
                  <a:pt x="601" y="1935"/>
                </a:lnTo>
                <a:lnTo>
                  <a:pt x="601" y="1935"/>
                </a:lnTo>
                <a:lnTo>
                  <a:pt x="601" y="1933"/>
                </a:lnTo>
                <a:close/>
                <a:moveTo>
                  <a:pt x="633" y="1900"/>
                </a:moveTo>
                <a:lnTo>
                  <a:pt x="631" y="1900"/>
                </a:lnTo>
                <a:lnTo>
                  <a:pt x="631" y="1900"/>
                </a:lnTo>
                <a:lnTo>
                  <a:pt x="631" y="1900"/>
                </a:lnTo>
                <a:lnTo>
                  <a:pt x="631" y="1900"/>
                </a:lnTo>
                <a:lnTo>
                  <a:pt x="631" y="1900"/>
                </a:lnTo>
                <a:lnTo>
                  <a:pt x="633" y="1900"/>
                </a:lnTo>
                <a:lnTo>
                  <a:pt x="633" y="1900"/>
                </a:lnTo>
                <a:lnTo>
                  <a:pt x="633" y="1900"/>
                </a:lnTo>
                <a:lnTo>
                  <a:pt x="633" y="1902"/>
                </a:lnTo>
                <a:lnTo>
                  <a:pt x="633" y="1900"/>
                </a:lnTo>
                <a:lnTo>
                  <a:pt x="633" y="1900"/>
                </a:lnTo>
                <a:lnTo>
                  <a:pt x="633" y="1900"/>
                </a:lnTo>
                <a:close/>
                <a:moveTo>
                  <a:pt x="679" y="753"/>
                </a:moveTo>
                <a:lnTo>
                  <a:pt x="681" y="753"/>
                </a:lnTo>
                <a:lnTo>
                  <a:pt x="683" y="755"/>
                </a:lnTo>
                <a:lnTo>
                  <a:pt x="683" y="757"/>
                </a:lnTo>
                <a:lnTo>
                  <a:pt x="685" y="757"/>
                </a:lnTo>
                <a:lnTo>
                  <a:pt x="685" y="755"/>
                </a:lnTo>
                <a:lnTo>
                  <a:pt x="685" y="755"/>
                </a:lnTo>
                <a:lnTo>
                  <a:pt x="685" y="753"/>
                </a:lnTo>
                <a:lnTo>
                  <a:pt x="687" y="753"/>
                </a:lnTo>
                <a:lnTo>
                  <a:pt x="685" y="753"/>
                </a:lnTo>
                <a:lnTo>
                  <a:pt x="685" y="753"/>
                </a:lnTo>
                <a:lnTo>
                  <a:pt x="685" y="751"/>
                </a:lnTo>
                <a:lnTo>
                  <a:pt x="683" y="753"/>
                </a:lnTo>
                <a:lnTo>
                  <a:pt x="683" y="753"/>
                </a:lnTo>
                <a:lnTo>
                  <a:pt x="683" y="753"/>
                </a:lnTo>
                <a:lnTo>
                  <a:pt x="681" y="751"/>
                </a:lnTo>
                <a:lnTo>
                  <a:pt x="681" y="749"/>
                </a:lnTo>
                <a:lnTo>
                  <a:pt x="681" y="749"/>
                </a:lnTo>
                <a:lnTo>
                  <a:pt x="681" y="747"/>
                </a:lnTo>
                <a:lnTo>
                  <a:pt x="679" y="747"/>
                </a:lnTo>
                <a:lnTo>
                  <a:pt x="677" y="744"/>
                </a:lnTo>
                <a:lnTo>
                  <a:pt x="675" y="744"/>
                </a:lnTo>
                <a:lnTo>
                  <a:pt x="675" y="744"/>
                </a:lnTo>
                <a:lnTo>
                  <a:pt x="675" y="747"/>
                </a:lnTo>
                <a:lnTo>
                  <a:pt x="677" y="747"/>
                </a:lnTo>
                <a:lnTo>
                  <a:pt x="677" y="747"/>
                </a:lnTo>
                <a:lnTo>
                  <a:pt x="679" y="749"/>
                </a:lnTo>
                <a:lnTo>
                  <a:pt x="679" y="751"/>
                </a:lnTo>
                <a:lnTo>
                  <a:pt x="679" y="751"/>
                </a:lnTo>
                <a:lnTo>
                  <a:pt x="679" y="753"/>
                </a:lnTo>
                <a:close/>
                <a:moveTo>
                  <a:pt x="689" y="786"/>
                </a:moveTo>
                <a:lnTo>
                  <a:pt x="696" y="784"/>
                </a:lnTo>
                <a:lnTo>
                  <a:pt x="696" y="784"/>
                </a:lnTo>
                <a:lnTo>
                  <a:pt x="696" y="782"/>
                </a:lnTo>
                <a:lnTo>
                  <a:pt x="696" y="778"/>
                </a:lnTo>
                <a:lnTo>
                  <a:pt x="698" y="776"/>
                </a:lnTo>
                <a:lnTo>
                  <a:pt x="698" y="774"/>
                </a:lnTo>
                <a:lnTo>
                  <a:pt x="700" y="770"/>
                </a:lnTo>
                <a:lnTo>
                  <a:pt x="700" y="770"/>
                </a:lnTo>
                <a:lnTo>
                  <a:pt x="700" y="767"/>
                </a:lnTo>
                <a:lnTo>
                  <a:pt x="700" y="767"/>
                </a:lnTo>
                <a:lnTo>
                  <a:pt x="698" y="767"/>
                </a:lnTo>
                <a:lnTo>
                  <a:pt x="696" y="770"/>
                </a:lnTo>
                <a:lnTo>
                  <a:pt x="694" y="770"/>
                </a:lnTo>
                <a:lnTo>
                  <a:pt x="694" y="770"/>
                </a:lnTo>
                <a:lnTo>
                  <a:pt x="694" y="772"/>
                </a:lnTo>
                <a:lnTo>
                  <a:pt x="694" y="774"/>
                </a:lnTo>
                <a:lnTo>
                  <a:pt x="694" y="774"/>
                </a:lnTo>
                <a:lnTo>
                  <a:pt x="694" y="776"/>
                </a:lnTo>
                <a:lnTo>
                  <a:pt x="694" y="776"/>
                </a:lnTo>
                <a:lnTo>
                  <a:pt x="689" y="776"/>
                </a:lnTo>
                <a:lnTo>
                  <a:pt x="687" y="776"/>
                </a:lnTo>
                <a:lnTo>
                  <a:pt x="687" y="776"/>
                </a:lnTo>
                <a:lnTo>
                  <a:pt x="687" y="776"/>
                </a:lnTo>
                <a:lnTo>
                  <a:pt x="687" y="776"/>
                </a:lnTo>
                <a:lnTo>
                  <a:pt x="691" y="774"/>
                </a:lnTo>
                <a:lnTo>
                  <a:pt x="694" y="774"/>
                </a:lnTo>
                <a:lnTo>
                  <a:pt x="694" y="772"/>
                </a:lnTo>
                <a:lnTo>
                  <a:pt x="694" y="772"/>
                </a:lnTo>
                <a:lnTo>
                  <a:pt x="691" y="770"/>
                </a:lnTo>
                <a:lnTo>
                  <a:pt x="691" y="770"/>
                </a:lnTo>
                <a:lnTo>
                  <a:pt x="691" y="767"/>
                </a:lnTo>
                <a:lnTo>
                  <a:pt x="689" y="767"/>
                </a:lnTo>
                <a:lnTo>
                  <a:pt x="687" y="770"/>
                </a:lnTo>
                <a:lnTo>
                  <a:pt x="685" y="767"/>
                </a:lnTo>
                <a:lnTo>
                  <a:pt x="683" y="767"/>
                </a:lnTo>
                <a:lnTo>
                  <a:pt x="681" y="767"/>
                </a:lnTo>
                <a:lnTo>
                  <a:pt x="681" y="767"/>
                </a:lnTo>
                <a:lnTo>
                  <a:pt x="681" y="767"/>
                </a:lnTo>
                <a:lnTo>
                  <a:pt x="679" y="770"/>
                </a:lnTo>
                <a:lnTo>
                  <a:pt x="679" y="772"/>
                </a:lnTo>
                <a:lnTo>
                  <a:pt x="679" y="774"/>
                </a:lnTo>
                <a:lnTo>
                  <a:pt x="681" y="774"/>
                </a:lnTo>
                <a:lnTo>
                  <a:pt x="683" y="778"/>
                </a:lnTo>
                <a:lnTo>
                  <a:pt x="683" y="778"/>
                </a:lnTo>
                <a:lnTo>
                  <a:pt x="683" y="778"/>
                </a:lnTo>
                <a:lnTo>
                  <a:pt x="683" y="780"/>
                </a:lnTo>
                <a:lnTo>
                  <a:pt x="685" y="780"/>
                </a:lnTo>
                <a:lnTo>
                  <a:pt x="689" y="782"/>
                </a:lnTo>
                <a:lnTo>
                  <a:pt x="689" y="782"/>
                </a:lnTo>
                <a:lnTo>
                  <a:pt x="689" y="782"/>
                </a:lnTo>
                <a:lnTo>
                  <a:pt x="687" y="782"/>
                </a:lnTo>
                <a:lnTo>
                  <a:pt x="685" y="782"/>
                </a:lnTo>
                <a:lnTo>
                  <a:pt x="685" y="782"/>
                </a:lnTo>
                <a:lnTo>
                  <a:pt x="685" y="784"/>
                </a:lnTo>
                <a:lnTo>
                  <a:pt x="685" y="784"/>
                </a:lnTo>
                <a:lnTo>
                  <a:pt x="687" y="786"/>
                </a:lnTo>
                <a:lnTo>
                  <a:pt x="689" y="786"/>
                </a:lnTo>
                <a:close/>
                <a:moveTo>
                  <a:pt x="704" y="753"/>
                </a:moveTo>
                <a:lnTo>
                  <a:pt x="704" y="753"/>
                </a:lnTo>
                <a:lnTo>
                  <a:pt x="706" y="753"/>
                </a:lnTo>
                <a:lnTo>
                  <a:pt x="706" y="753"/>
                </a:lnTo>
                <a:lnTo>
                  <a:pt x="706" y="751"/>
                </a:lnTo>
                <a:lnTo>
                  <a:pt x="704" y="749"/>
                </a:lnTo>
                <a:lnTo>
                  <a:pt x="704" y="747"/>
                </a:lnTo>
                <a:lnTo>
                  <a:pt x="702" y="744"/>
                </a:lnTo>
                <a:lnTo>
                  <a:pt x="702" y="744"/>
                </a:lnTo>
                <a:lnTo>
                  <a:pt x="702" y="744"/>
                </a:lnTo>
                <a:lnTo>
                  <a:pt x="702" y="747"/>
                </a:lnTo>
                <a:lnTo>
                  <a:pt x="702" y="747"/>
                </a:lnTo>
                <a:lnTo>
                  <a:pt x="702" y="749"/>
                </a:lnTo>
                <a:lnTo>
                  <a:pt x="702" y="751"/>
                </a:lnTo>
                <a:lnTo>
                  <a:pt x="702" y="749"/>
                </a:lnTo>
                <a:lnTo>
                  <a:pt x="702" y="749"/>
                </a:lnTo>
                <a:lnTo>
                  <a:pt x="704" y="751"/>
                </a:lnTo>
                <a:lnTo>
                  <a:pt x="704" y="751"/>
                </a:lnTo>
                <a:lnTo>
                  <a:pt x="704" y="753"/>
                </a:lnTo>
                <a:close/>
                <a:moveTo>
                  <a:pt x="708" y="744"/>
                </a:moveTo>
                <a:lnTo>
                  <a:pt x="710" y="742"/>
                </a:lnTo>
                <a:lnTo>
                  <a:pt x="710" y="740"/>
                </a:lnTo>
                <a:lnTo>
                  <a:pt x="710" y="738"/>
                </a:lnTo>
                <a:lnTo>
                  <a:pt x="710" y="736"/>
                </a:lnTo>
                <a:lnTo>
                  <a:pt x="710" y="736"/>
                </a:lnTo>
                <a:lnTo>
                  <a:pt x="708" y="734"/>
                </a:lnTo>
                <a:lnTo>
                  <a:pt x="706" y="732"/>
                </a:lnTo>
                <a:lnTo>
                  <a:pt x="706" y="732"/>
                </a:lnTo>
                <a:lnTo>
                  <a:pt x="700" y="734"/>
                </a:lnTo>
                <a:lnTo>
                  <a:pt x="700" y="738"/>
                </a:lnTo>
                <a:lnTo>
                  <a:pt x="700" y="740"/>
                </a:lnTo>
                <a:lnTo>
                  <a:pt x="698" y="742"/>
                </a:lnTo>
                <a:lnTo>
                  <a:pt x="698" y="742"/>
                </a:lnTo>
                <a:lnTo>
                  <a:pt x="698" y="747"/>
                </a:lnTo>
                <a:lnTo>
                  <a:pt x="700" y="747"/>
                </a:lnTo>
                <a:lnTo>
                  <a:pt x="700" y="747"/>
                </a:lnTo>
                <a:lnTo>
                  <a:pt x="700" y="744"/>
                </a:lnTo>
                <a:lnTo>
                  <a:pt x="702" y="744"/>
                </a:lnTo>
                <a:lnTo>
                  <a:pt x="704" y="742"/>
                </a:lnTo>
                <a:lnTo>
                  <a:pt x="704" y="742"/>
                </a:lnTo>
                <a:lnTo>
                  <a:pt x="704" y="742"/>
                </a:lnTo>
                <a:lnTo>
                  <a:pt x="704" y="744"/>
                </a:lnTo>
                <a:lnTo>
                  <a:pt x="704" y="744"/>
                </a:lnTo>
                <a:lnTo>
                  <a:pt x="704" y="744"/>
                </a:lnTo>
                <a:lnTo>
                  <a:pt x="706" y="744"/>
                </a:lnTo>
                <a:lnTo>
                  <a:pt x="706" y="747"/>
                </a:lnTo>
                <a:lnTo>
                  <a:pt x="706" y="747"/>
                </a:lnTo>
                <a:lnTo>
                  <a:pt x="708" y="744"/>
                </a:lnTo>
                <a:close/>
                <a:moveTo>
                  <a:pt x="708" y="803"/>
                </a:moveTo>
                <a:lnTo>
                  <a:pt x="706" y="803"/>
                </a:lnTo>
                <a:lnTo>
                  <a:pt x="706" y="803"/>
                </a:lnTo>
                <a:lnTo>
                  <a:pt x="706" y="803"/>
                </a:lnTo>
                <a:lnTo>
                  <a:pt x="706" y="801"/>
                </a:lnTo>
                <a:lnTo>
                  <a:pt x="706" y="801"/>
                </a:lnTo>
                <a:lnTo>
                  <a:pt x="706" y="801"/>
                </a:lnTo>
                <a:lnTo>
                  <a:pt x="704" y="801"/>
                </a:lnTo>
                <a:lnTo>
                  <a:pt x="704" y="801"/>
                </a:lnTo>
                <a:lnTo>
                  <a:pt x="704" y="801"/>
                </a:lnTo>
                <a:lnTo>
                  <a:pt x="702" y="797"/>
                </a:lnTo>
                <a:lnTo>
                  <a:pt x="702" y="797"/>
                </a:lnTo>
                <a:lnTo>
                  <a:pt x="704" y="795"/>
                </a:lnTo>
                <a:lnTo>
                  <a:pt x="702" y="795"/>
                </a:lnTo>
                <a:lnTo>
                  <a:pt x="700" y="795"/>
                </a:lnTo>
                <a:lnTo>
                  <a:pt x="698" y="793"/>
                </a:lnTo>
                <a:lnTo>
                  <a:pt x="698" y="793"/>
                </a:lnTo>
                <a:lnTo>
                  <a:pt x="696" y="793"/>
                </a:lnTo>
                <a:lnTo>
                  <a:pt x="696" y="791"/>
                </a:lnTo>
                <a:lnTo>
                  <a:pt x="698" y="791"/>
                </a:lnTo>
                <a:lnTo>
                  <a:pt x="698" y="793"/>
                </a:lnTo>
                <a:lnTo>
                  <a:pt x="700" y="791"/>
                </a:lnTo>
                <a:lnTo>
                  <a:pt x="700" y="788"/>
                </a:lnTo>
                <a:lnTo>
                  <a:pt x="700" y="788"/>
                </a:lnTo>
                <a:lnTo>
                  <a:pt x="700" y="786"/>
                </a:lnTo>
                <a:lnTo>
                  <a:pt x="698" y="784"/>
                </a:lnTo>
                <a:lnTo>
                  <a:pt x="698" y="784"/>
                </a:lnTo>
                <a:lnTo>
                  <a:pt x="696" y="786"/>
                </a:lnTo>
                <a:lnTo>
                  <a:pt x="696" y="786"/>
                </a:lnTo>
                <a:lnTo>
                  <a:pt x="694" y="786"/>
                </a:lnTo>
                <a:lnTo>
                  <a:pt x="689" y="786"/>
                </a:lnTo>
                <a:lnTo>
                  <a:pt x="687" y="786"/>
                </a:lnTo>
                <a:lnTo>
                  <a:pt x="687" y="786"/>
                </a:lnTo>
                <a:lnTo>
                  <a:pt x="687" y="788"/>
                </a:lnTo>
                <a:lnTo>
                  <a:pt x="689" y="788"/>
                </a:lnTo>
                <a:lnTo>
                  <a:pt x="694" y="791"/>
                </a:lnTo>
                <a:lnTo>
                  <a:pt x="694" y="791"/>
                </a:lnTo>
                <a:lnTo>
                  <a:pt x="691" y="791"/>
                </a:lnTo>
                <a:lnTo>
                  <a:pt x="691" y="791"/>
                </a:lnTo>
                <a:lnTo>
                  <a:pt x="691" y="791"/>
                </a:lnTo>
                <a:lnTo>
                  <a:pt x="691" y="793"/>
                </a:lnTo>
                <a:lnTo>
                  <a:pt x="694" y="795"/>
                </a:lnTo>
                <a:lnTo>
                  <a:pt x="694" y="795"/>
                </a:lnTo>
                <a:lnTo>
                  <a:pt x="698" y="799"/>
                </a:lnTo>
                <a:lnTo>
                  <a:pt x="700" y="801"/>
                </a:lnTo>
                <a:lnTo>
                  <a:pt x="702" y="801"/>
                </a:lnTo>
                <a:lnTo>
                  <a:pt x="702" y="803"/>
                </a:lnTo>
                <a:lnTo>
                  <a:pt x="704" y="805"/>
                </a:lnTo>
                <a:lnTo>
                  <a:pt x="706" y="805"/>
                </a:lnTo>
                <a:lnTo>
                  <a:pt x="708" y="805"/>
                </a:lnTo>
                <a:lnTo>
                  <a:pt x="708" y="803"/>
                </a:lnTo>
                <a:close/>
                <a:moveTo>
                  <a:pt x="681" y="713"/>
                </a:moveTo>
                <a:lnTo>
                  <a:pt x="681" y="711"/>
                </a:lnTo>
                <a:lnTo>
                  <a:pt x="679" y="711"/>
                </a:lnTo>
                <a:lnTo>
                  <a:pt x="679" y="709"/>
                </a:lnTo>
                <a:lnTo>
                  <a:pt x="677" y="709"/>
                </a:lnTo>
                <a:lnTo>
                  <a:pt x="677" y="711"/>
                </a:lnTo>
                <a:lnTo>
                  <a:pt x="675" y="709"/>
                </a:lnTo>
                <a:lnTo>
                  <a:pt x="671" y="709"/>
                </a:lnTo>
                <a:lnTo>
                  <a:pt x="668" y="709"/>
                </a:lnTo>
                <a:lnTo>
                  <a:pt x="666" y="709"/>
                </a:lnTo>
                <a:lnTo>
                  <a:pt x="666" y="709"/>
                </a:lnTo>
                <a:lnTo>
                  <a:pt x="668" y="711"/>
                </a:lnTo>
                <a:lnTo>
                  <a:pt x="668" y="711"/>
                </a:lnTo>
                <a:lnTo>
                  <a:pt x="671" y="713"/>
                </a:lnTo>
                <a:lnTo>
                  <a:pt x="671" y="713"/>
                </a:lnTo>
                <a:lnTo>
                  <a:pt x="671" y="715"/>
                </a:lnTo>
                <a:lnTo>
                  <a:pt x="671" y="717"/>
                </a:lnTo>
                <a:lnTo>
                  <a:pt x="671" y="719"/>
                </a:lnTo>
                <a:lnTo>
                  <a:pt x="673" y="721"/>
                </a:lnTo>
                <a:lnTo>
                  <a:pt x="673" y="721"/>
                </a:lnTo>
                <a:lnTo>
                  <a:pt x="675" y="721"/>
                </a:lnTo>
                <a:lnTo>
                  <a:pt x="675" y="721"/>
                </a:lnTo>
                <a:lnTo>
                  <a:pt x="677" y="721"/>
                </a:lnTo>
                <a:lnTo>
                  <a:pt x="679" y="721"/>
                </a:lnTo>
                <a:lnTo>
                  <a:pt x="679" y="719"/>
                </a:lnTo>
                <a:lnTo>
                  <a:pt x="679" y="719"/>
                </a:lnTo>
                <a:lnTo>
                  <a:pt x="679" y="719"/>
                </a:lnTo>
                <a:lnTo>
                  <a:pt x="679" y="717"/>
                </a:lnTo>
                <a:lnTo>
                  <a:pt x="679" y="717"/>
                </a:lnTo>
                <a:lnTo>
                  <a:pt x="677" y="717"/>
                </a:lnTo>
                <a:lnTo>
                  <a:pt x="677" y="715"/>
                </a:lnTo>
                <a:lnTo>
                  <a:pt x="677" y="715"/>
                </a:lnTo>
                <a:lnTo>
                  <a:pt x="677" y="713"/>
                </a:lnTo>
                <a:lnTo>
                  <a:pt x="677" y="713"/>
                </a:lnTo>
                <a:lnTo>
                  <a:pt x="677" y="713"/>
                </a:lnTo>
                <a:lnTo>
                  <a:pt x="679" y="717"/>
                </a:lnTo>
                <a:lnTo>
                  <a:pt x="681" y="717"/>
                </a:lnTo>
                <a:lnTo>
                  <a:pt x="681" y="717"/>
                </a:lnTo>
                <a:lnTo>
                  <a:pt x="681" y="717"/>
                </a:lnTo>
                <a:lnTo>
                  <a:pt x="681" y="717"/>
                </a:lnTo>
                <a:lnTo>
                  <a:pt x="681" y="715"/>
                </a:lnTo>
                <a:lnTo>
                  <a:pt x="681" y="715"/>
                </a:lnTo>
                <a:lnTo>
                  <a:pt x="681" y="713"/>
                </a:lnTo>
                <a:lnTo>
                  <a:pt x="681" y="713"/>
                </a:lnTo>
                <a:close/>
                <a:moveTo>
                  <a:pt x="673" y="730"/>
                </a:moveTo>
                <a:lnTo>
                  <a:pt x="675" y="730"/>
                </a:lnTo>
                <a:lnTo>
                  <a:pt x="677" y="730"/>
                </a:lnTo>
                <a:lnTo>
                  <a:pt x="677" y="732"/>
                </a:lnTo>
                <a:lnTo>
                  <a:pt x="677" y="732"/>
                </a:lnTo>
                <a:lnTo>
                  <a:pt x="677" y="732"/>
                </a:lnTo>
                <a:lnTo>
                  <a:pt x="677" y="734"/>
                </a:lnTo>
                <a:lnTo>
                  <a:pt x="675" y="734"/>
                </a:lnTo>
                <a:lnTo>
                  <a:pt x="675" y="734"/>
                </a:lnTo>
                <a:lnTo>
                  <a:pt x="673" y="734"/>
                </a:lnTo>
                <a:lnTo>
                  <a:pt x="673" y="734"/>
                </a:lnTo>
                <a:lnTo>
                  <a:pt x="671" y="734"/>
                </a:lnTo>
                <a:lnTo>
                  <a:pt x="671" y="734"/>
                </a:lnTo>
                <a:lnTo>
                  <a:pt x="673" y="736"/>
                </a:lnTo>
                <a:lnTo>
                  <a:pt x="673" y="736"/>
                </a:lnTo>
                <a:lnTo>
                  <a:pt x="673" y="736"/>
                </a:lnTo>
                <a:lnTo>
                  <a:pt x="675" y="736"/>
                </a:lnTo>
                <a:lnTo>
                  <a:pt x="677" y="738"/>
                </a:lnTo>
                <a:lnTo>
                  <a:pt x="677" y="738"/>
                </a:lnTo>
                <a:lnTo>
                  <a:pt x="677" y="738"/>
                </a:lnTo>
                <a:lnTo>
                  <a:pt x="679" y="738"/>
                </a:lnTo>
                <a:lnTo>
                  <a:pt x="681" y="738"/>
                </a:lnTo>
                <a:lnTo>
                  <a:pt x="679" y="740"/>
                </a:lnTo>
                <a:lnTo>
                  <a:pt x="679" y="740"/>
                </a:lnTo>
                <a:lnTo>
                  <a:pt x="681" y="742"/>
                </a:lnTo>
                <a:lnTo>
                  <a:pt x="681" y="742"/>
                </a:lnTo>
                <a:lnTo>
                  <a:pt x="681" y="742"/>
                </a:lnTo>
                <a:lnTo>
                  <a:pt x="679" y="742"/>
                </a:lnTo>
                <a:lnTo>
                  <a:pt x="679" y="744"/>
                </a:lnTo>
                <a:lnTo>
                  <a:pt x="681" y="744"/>
                </a:lnTo>
                <a:lnTo>
                  <a:pt x="683" y="747"/>
                </a:lnTo>
                <a:lnTo>
                  <a:pt x="683" y="749"/>
                </a:lnTo>
                <a:lnTo>
                  <a:pt x="685" y="749"/>
                </a:lnTo>
                <a:lnTo>
                  <a:pt x="685" y="749"/>
                </a:lnTo>
                <a:lnTo>
                  <a:pt x="685" y="749"/>
                </a:lnTo>
                <a:lnTo>
                  <a:pt x="685" y="747"/>
                </a:lnTo>
                <a:lnTo>
                  <a:pt x="687" y="747"/>
                </a:lnTo>
                <a:lnTo>
                  <a:pt x="687" y="749"/>
                </a:lnTo>
                <a:lnTo>
                  <a:pt x="687" y="749"/>
                </a:lnTo>
                <a:lnTo>
                  <a:pt x="687" y="751"/>
                </a:lnTo>
                <a:lnTo>
                  <a:pt x="687" y="751"/>
                </a:lnTo>
                <a:lnTo>
                  <a:pt x="689" y="751"/>
                </a:lnTo>
                <a:lnTo>
                  <a:pt x="689" y="751"/>
                </a:lnTo>
                <a:lnTo>
                  <a:pt x="689" y="753"/>
                </a:lnTo>
                <a:lnTo>
                  <a:pt x="691" y="753"/>
                </a:lnTo>
                <a:lnTo>
                  <a:pt x="691" y="755"/>
                </a:lnTo>
                <a:lnTo>
                  <a:pt x="694" y="755"/>
                </a:lnTo>
                <a:lnTo>
                  <a:pt x="694" y="755"/>
                </a:lnTo>
                <a:lnTo>
                  <a:pt x="694" y="755"/>
                </a:lnTo>
                <a:lnTo>
                  <a:pt x="696" y="755"/>
                </a:lnTo>
                <a:lnTo>
                  <a:pt x="696" y="755"/>
                </a:lnTo>
                <a:lnTo>
                  <a:pt x="696" y="753"/>
                </a:lnTo>
                <a:lnTo>
                  <a:pt x="696" y="753"/>
                </a:lnTo>
                <a:lnTo>
                  <a:pt x="696" y="753"/>
                </a:lnTo>
                <a:lnTo>
                  <a:pt x="696" y="751"/>
                </a:lnTo>
                <a:lnTo>
                  <a:pt x="696" y="751"/>
                </a:lnTo>
                <a:lnTo>
                  <a:pt x="696" y="749"/>
                </a:lnTo>
                <a:lnTo>
                  <a:pt x="696" y="747"/>
                </a:lnTo>
                <a:lnTo>
                  <a:pt x="696" y="747"/>
                </a:lnTo>
                <a:lnTo>
                  <a:pt x="694" y="747"/>
                </a:lnTo>
                <a:lnTo>
                  <a:pt x="691" y="747"/>
                </a:lnTo>
                <a:lnTo>
                  <a:pt x="691" y="747"/>
                </a:lnTo>
                <a:lnTo>
                  <a:pt x="694" y="744"/>
                </a:lnTo>
                <a:lnTo>
                  <a:pt x="694" y="744"/>
                </a:lnTo>
                <a:lnTo>
                  <a:pt x="694" y="744"/>
                </a:lnTo>
                <a:lnTo>
                  <a:pt x="691" y="742"/>
                </a:lnTo>
                <a:lnTo>
                  <a:pt x="691" y="742"/>
                </a:lnTo>
                <a:lnTo>
                  <a:pt x="689" y="740"/>
                </a:lnTo>
                <a:lnTo>
                  <a:pt x="687" y="740"/>
                </a:lnTo>
                <a:lnTo>
                  <a:pt x="687" y="740"/>
                </a:lnTo>
                <a:lnTo>
                  <a:pt x="687" y="740"/>
                </a:lnTo>
                <a:lnTo>
                  <a:pt x="687" y="740"/>
                </a:lnTo>
                <a:lnTo>
                  <a:pt x="687" y="738"/>
                </a:lnTo>
                <a:lnTo>
                  <a:pt x="687" y="738"/>
                </a:lnTo>
                <a:lnTo>
                  <a:pt x="691" y="740"/>
                </a:lnTo>
                <a:lnTo>
                  <a:pt x="694" y="740"/>
                </a:lnTo>
                <a:lnTo>
                  <a:pt x="694" y="740"/>
                </a:lnTo>
                <a:lnTo>
                  <a:pt x="691" y="740"/>
                </a:lnTo>
                <a:lnTo>
                  <a:pt x="691" y="738"/>
                </a:lnTo>
                <a:lnTo>
                  <a:pt x="689" y="736"/>
                </a:lnTo>
                <a:lnTo>
                  <a:pt x="687" y="734"/>
                </a:lnTo>
                <a:lnTo>
                  <a:pt x="687" y="734"/>
                </a:lnTo>
                <a:lnTo>
                  <a:pt x="687" y="732"/>
                </a:lnTo>
                <a:lnTo>
                  <a:pt x="685" y="730"/>
                </a:lnTo>
                <a:lnTo>
                  <a:pt x="679" y="728"/>
                </a:lnTo>
                <a:lnTo>
                  <a:pt x="679" y="728"/>
                </a:lnTo>
                <a:lnTo>
                  <a:pt x="679" y="728"/>
                </a:lnTo>
                <a:lnTo>
                  <a:pt x="679" y="728"/>
                </a:lnTo>
                <a:lnTo>
                  <a:pt x="679" y="726"/>
                </a:lnTo>
                <a:lnTo>
                  <a:pt x="679" y="726"/>
                </a:lnTo>
                <a:lnTo>
                  <a:pt x="679" y="723"/>
                </a:lnTo>
                <a:lnTo>
                  <a:pt x="679" y="723"/>
                </a:lnTo>
                <a:lnTo>
                  <a:pt x="675" y="723"/>
                </a:lnTo>
                <a:lnTo>
                  <a:pt x="673" y="723"/>
                </a:lnTo>
                <a:lnTo>
                  <a:pt x="673" y="723"/>
                </a:lnTo>
                <a:lnTo>
                  <a:pt x="673" y="726"/>
                </a:lnTo>
                <a:lnTo>
                  <a:pt x="673" y="726"/>
                </a:lnTo>
                <a:lnTo>
                  <a:pt x="673" y="728"/>
                </a:lnTo>
                <a:lnTo>
                  <a:pt x="673" y="728"/>
                </a:lnTo>
                <a:lnTo>
                  <a:pt x="671" y="730"/>
                </a:lnTo>
                <a:lnTo>
                  <a:pt x="671" y="732"/>
                </a:lnTo>
                <a:lnTo>
                  <a:pt x="671" y="732"/>
                </a:lnTo>
                <a:lnTo>
                  <a:pt x="673" y="730"/>
                </a:lnTo>
                <a:close/>
                <a:moveTo>
                  <a:pt x="708" y="807"/>
                </a:moveTo>
                <a:lnTo>
                  <a:pt x="708" y="807"/>
                </a:lnTo>
                <a:lnTo>
                  <a:pt x="708" y="809"/>
                </a:lnTo>
                <a:lnTo>
                  <a:pt x="708" y="809"/>
                </a:lnTo>
                <a:lnTo>
                  <a:pt x="708" y="809"/>
                </a:lnTo>
                <a:lnTo>
                  <a:pt x="710" y="809"/>
                </a:lnTo>
                <a:lnTo>
                  <a:pt x="710" y="807"/>
                </a:lnTo>
                <a:lnTo>
                  <a:pt x="708" y="805"/>
                </a:lnTo>
                <a:lnTo>
                  <a:pt x="708" y="807"/>
                </a:lnTo>
                <a:close/>
                <a:moveTo>
                  <a:pt x="671" y="715"/>
                </a:moveTo>
                <a:lnTo>
                  <a:pt x="668" y="715"/>
                </a:lnTo>
                <a:lnTo>
                  <a:pt x="668" y="715"/>
                </a:lnTo>
                <a:lnTo>
                  <a:pt x="666" y="713"/>
                </a:lnTo>
                <a:lnTo>
                  <a:pt x="666" y="713"/>
                </a:lnTo>
                <a:lnTo>
                  <a:pt x="666" y="711"/>
                </a:lnTo>
                <a:lnTo>
                  <a:pt x="664" y="711"/>
                </a:lnTo>
                <a:lnTo>
                  <a:pt x="662" y="711"/>
                </a:lnTo>
                <a:lnTo>
                  <a:pt x="660" y="713"/>
                </a:lnTo>
                <a:lnTo>
                  <a:pt x="660" y="715"/>
                </a:lnTo>
                <a:lnTo>
                  <a:pt x="660" y="715"/>
                </a:lnTo>
                <a:lnTo>
                  <a:pt x="662" y="717"/>
                </a:lnTo>
                <a:lnTo>
                  <a:pt x="662" y="719"/>
                </a:lnTo>
                <a:lnTo>
                  <a:pt x="664" y="719"/>
                </a:lnTo>
                <a:lnTo>
                  <a:pt x="664" y="721"/>
                </a:lnTo>
                <a:lnTo>
                  <a:pt x="664" y="721"/>
                </a:lnTo>
                <a:lnTo>
                  <a:pt x="662" y="726"/>
                </a:lnTo>
                <a:lnTo>
                  <a:pt x="664" y="728"/>
                </a:lnTo>
                <a:lnTo>
                  <a:pt x="664" y="728"/>
                </a:lnTo>
                <a:lnTo>
                  <a:pt x="666" y="728"/>
                </a:lnTo>
                <a:lnTo>
                  <a:pt x="666" y="728"/>
                </a:lnTo>
                <a:lnTo>
                  <a:pt x="666" y="728"/>
                </a:lnTo>
                <a:lnTo>
                  <a:pt x="666" y="728"/>
                </a:lnTo>
                <a:lnTo>
                  <a:pt x="666" y="728"/>
                </a:lnTo>
                <a:lnTo>
                  <a:pt x="666" y="726"/>
                </a:lnTo>
                <a:lnTo>
                  <a:pt x="668" y="723"/>
                </a:lnTo>
                <a:lnTo>
                  <a:pt x="668" y="721"/>
                </a:lnTo>
                <a:lnTo>
                  <a:pt x="668" y="719"/>
                </a:lnTo>
                <a:lnTo>
                  <a:pt x="668" y="719"/>
                </a:lnTo>
                <a:lnTo>
                  <a:pt x="668" y="717"/>
                </a:lnTo>
                <a:lnTo>
                  <a:pt x="671" y="717"/>
                </a:lnTo>
                <a:lnTo>
                  <a:pt x="671" y="717"/>
                </a:lnTo>
                <a:lnTo>
                  <a:pt x="671" y="715"/>
                </a:lnTo>
                <a:close/>
                <a:moveTo>
                  <a:pt x="675" y="742"/>
                </a:moveTo>
                <a:lnTo>
                  <a:pt x="677" y="740"/>
                </a:lnTo>
                <a:lnTo>
                  <a:pt x="677" y="740"/>
                </a:lnTo>
                <a:lnTo>
                  <a:pt x="677" y="740"/>
                </a:lnTo>
                <a:lnTo>
                  <a:pt x="677" y="738"/>
                </a:lnTo>
                <a:lnTo>
                  <a:pt x="675" y="740"/>
                </a:lnTo>
                <a:lnTo>
                  <a:pt x="673" y="740"/>
                </a:lnTo>
                <a:lnTo>
                  <a:pt x="673" y="740"/>
                </a:lnTo>
                <a:lnTo>
                  <a:pt x="671" y="740"/>
                </a:lnTo>
                <a:lnTo>
                  <a:pt x="673" y="742"/>
                </a:lnTo>
                <a:lnTo>
                  <a:pt x="671" y="744"/>
                </a:lnTo>
                <a:lnTo>
                  <a:pt x="673" y="744"/>
                </a:lnTo>
                <a:lnTo>
                  <a:pt x="675" y="742"/>
                </a:lnTo>
                <a:lnTo>
                  <a:pt x="675" y="742"/>
                </a:lnTo>
                <a:lnTo>
                  <a:pt x="675" y="742"/>
                </a:lnTo>
                <a:lnTo>
                  <a:pt x="675" y="742"/>
                </a:lnTo>
                <a:close/>
                <a:moveTo>
                  <a:pt x="1662" y="2505"/>
                </a:moveTo>
                <a:lnTo>
                  <a:pt x="1655" y="2505"/>
                </a:lnTo>
                <a:lnTo>
                  <a:pt x="1651" y="2503"/>
                </a:lnTo>
                <a:lnTo>
                  <a:pt x="1649" y="2503"/>
                </a:lnTo>
                <a:lnTo>
                  <a:pt x="1645" y="2501"/>
                </a:lnTo>
                <a:lnTo>
                  <a:pt x="1643" y="2499"/>
                </a:lnTo>
                <a:lnTo>
                  <a:pt x="1639" y="2497"/>
                </a:lnTo>
                <a:lnTo>
                  <a:pt x="1636" y="2495"/>
                </a:lnTo>
                <a:lnTo>
                  <a:pt x="1632" y="2493"/>
                </a:lnTo>
                <a:lnTo>
                  <a:pt x="1630" y="2491"/>
                </a:lnTo>
                <a:lnTo>
                  <a:pt x="1628" y="2489"/>
                </a:lnTo>
                <a:lnTo>
                  <a:pt x="1624" y="2487"/>
                </a:lnTo>
                <a:lnTo>
                  <a:pt x="1624" y="2484"/>
                </a:lnTo>
                <a:lnTo>
                  <a:pt x="1622" y="2484"/>
                </a:lnTo>
                <a:lnTo>
                  <a:pt x="1620" y="2478"/>
                </a:lnTo>
                <a:lnTo>
                  <a:pt x="1620" y="2478"/>
                </a:lnTo>
                <a:lnTo>
                  <a:pt x="1618" y="2478"/>
                </a:lnTo>
                <a:lnTo>
                  <a:pt x="1615" y="2478"/>
                </a:lnTo>
                <a:lnTo>
                  <a:pt x="1615" y="2476"/>
                </a:lnTo>
                <a:lnTo>
                  <a:pt x="1615" y="2476"/>
                </a:lnTo>
                <a:lnTo>
                  <a:pt x="1615" y="2474"/>
                </a:lnTo>
                <a:lnTo>
                  <a:pt x="1615" y="2474"/>
                </a:lnTo>
                <a:lnTo>
                  <a:pt x="1618" y="2474"/>
                </a:lnTo>
                <a:lnTo>
                  <a:pt x="1620" y="2474"/>
                </a:lnTo>
                <a:lnTo>
                  <a:pt x="1618" y="2472"/>
                </a:lnTo>
                <a:lnTo>
                  <a:pt x="1618" y="2470"/>
                </a:lnTo>
                <a:lnTo>
                  <a:pt x="1613" y="2468"/>
                </a:lnTo>
                <a:lnTo>
                  <a:pt x="1613" y="2466"/>
                </a:lnTo>
                <a:lnTo>
                  <a:pt x="1613" y="2466"/>
                </a:lnTo>
                <a:lnTo>
                  <a:pt x="1611" y="2466"/>
                </a:lnTo>
                <a:lnTo>
                  <a:pt x="1611" y="2464"/>
                </a:lnTo>
                <a:lnTo>
                  <a:pt x="1607" y="2466"/>
                </a:lnTo>
                <a:lnTo>
                  <a:pt x="1605" y="2466"/>
                </a:lnTo>
                <a:lnTo>
                  <a:pt x="1603" y="2464"/>
                </a:lnTo>
                <a:lnTo>
                  <a:pt x="1601" y="2464"/>
                </a:lnTo>
                <a:lnTo>
                  <a:pt x="1601" y="2464"/>
                </a:lnTo>
                <a:lnTo>
                  <a:pt x="1599" y="2466"/>
                </a:lnTo>
                <a:lnTo>
                  <a:pt x="1597" y="2468"/>
                </a:lnTo>
                <a:lnTo>
                  <a:pt x="1595" y="2470"/>
                </a:lnTo>
                <a:lnTo>
                  <a:pt x="1595" y="2470"/>
                </a:lnTo>
                <a:lnTo>
                  <a:pt x="1595" y="2470"/>
                </a:lnTo>
                <a:lnTo>
                  <a:pt x="1592" y="2468"/>
                </a:lnTo>
                <a:lnTo>
                  <a:pt x="1590" y="2468"/>
                </a:lnTo>
                <a:lnTo>
                  <a:pt x="1588" y="2468"/>
                </a:lnTo>
                <a:lnTo>
                  <a:pt x="1588" y="2468"/>
                </a:lnTo>
                <a:lnTo>
                  <a:pt x="1590" y="2470"/>
                </a:lnTo>
                <a:lnTo>
                  <a:pt x="1590" y="2470"/>
                </a:lnTo>
                <a:lnTo>
                  <a:pt x="1590" y="2470"/>
                </a:lnTo>
                <a:lnTo>
                  <a:pt x="1592" y="2472"/>
                </a:lnTo>
                <a:lnTo>
                  <a:pt x="1592" y="2472"/>
                </a:lnTo>
                <a:lnTo>
                  <a:pt x="1590" y="2472"/>
                </a:lnTo>
                <a:lnTo>
                  <a:pt x="1590" y="2472"/>
                </a:lnTo>
                <a:lnTo>
                  <a:pt x="1590" y="2472"/>
                </a:lnTo>
                <a:lnTo>
                  <a:pt x="1588" y="2472"/>
                </a:lnTo>
                <a:lnTo>
                  <a:pt x="1588" y="2474"/>
                </a:lnTo>
                <a:lnTo>
                  <a:pt x="1586" y="2474"/>
                </a:lnTo>
                <a:lnTo>
                  <a:pt x="1586" y="2476"/>
                </a:lnTo>
                <a:lnTo>
                  <a:pt x="1586" y="2476"/>
                </a:lnTo>
                <a:lnTo>
                  <a:pt x="1588" y="2478"/>
                </a:lnTo>
                <a:lnTo>
                  <a:pt x="1588" y="2480"/>
                </a:lnTo>
                <a:lnTo>
                  <a:pt x="1590" y="2480"/>
                </a:lnTo>
                <a:lnTo>
                  <a:pt x="1592" y="2480"/>
                </a:lnTo>
                <a:lnTo>
                  <a:pt x="1595" y="2480"/>
                </a:lnTo>
                <a:lnTo>
                  <a:pt x="1597" y="2480"/>
                </a:lnTo>
                <a:lnTo>
                  <a:pt x="1599" y="2478"/>
                </a:lnTo>
                <a:lnTo>
                  <a:pt x="1601" y="2480"/>
                </a:lnTo>
                <a:lnTo>
                  <a:pt x="1603" y="2480"/>
                </a:lnTo>
                <a:lnTo>
                  <a:pt x="1603" y="2480"/>
                </a:lnTo>
                <a:lnTo>
                  <a:pt x="1603" y="2482"/>
                </a:lnTo>
                <a:lnTo>
                  <a:pt x="1603" y="2482"/>
                </a:lnTo>
                <a:lnTo>
                  <a:pt x="1599" y="2484"/>
                </a:lnTo>
                <a:lnTo>
                  <a:pt x="1595" y="2487"/>
                </a:lnTo>
                <a:lnTo>
                  <a:pt x="1592" y="2487"/>
                </a:lnTo>
                <a:lnTo>
                  <a:pt x="1592" y="2487"/>
                </a:lnTo>
                <a:lnTo>
                  <a:pt x="1592" y="2491"/>
                </a:lnTo>
                <a:lnTo>
                  <a:pt x="1592" y="2493"/>
                </a:lnTo>
                <a:lnTo>
                  <a:pt x="1595" y="2495"/>
                </a:lnTo>
                <a:lnTo>
                  <a:pt x="1605" y="2499"/>
                </a:lnTo>
                <a:lnTo>
                  <a:pt x="1607" y="2501"/>
                </a:lnTo>
                <a:lnTo>
                  <a:pt x="1607" y="2501"/>
                </a:lnTo>
                <a:lnTo>
                  <a:pt x="1607" y="2501"/>
                </a:lnTo>
                <a:lnTo>
                  <a:pt x="1607" y="2501"/>
                </a:lnTo>
                <a:lnTo>
                  <a:pt x="1605" y="2501"/>
                </a:lnTo>
                <a:lnTo>
                  <a:pt x="1605" y="2503"/>
                </a:lnTo>
                <a:lnTo>
                  <a:pt x="1603" y="2503"/>
                </a:lnTo>
                <a:lnTo>
                  <a:pt x="1603" y="2503"/>
                </a:lnTo>
                <a:lnTo>
                  <a:pt x="1603" y="2501"/>
                </a:lnTo>
                <a:lnTo>
                  <a:pt x="1603" y="2501"/>
                </a:lnTo>
                <a:lnTo>
                  <a:pt x="1603" y="2501"/>
                </a:lnTo>
                <a:lnTo>
                  <a:pt x="1599" y="2499"/>
                </a:lnTo>
                <a:lnTo>
                  <a:pt x="1597" y="2499"/>
                </a:lnTo>
                <a:lnTo>
                  <a:pt x="1597" y="2499"/>
                </a:lnTo>
                <a:lnTo>
                  <a:pt x="1595" y="2499"/>
                </a:lnTo>
                <a:lnTo>
                  <a:pt x="1595" y="2499"/>
                </a:lnTo>
                <a:lnTo>
                  <a:pt x="1590" y="2499"/>
                </a:lnTo>
                <a:lnTo>
                  <a:pt x="1590" y="2499"/>
                </a:lnTo>
                <a:lnTo>
                  <a:pt x="1590" y="2497"/>
                </a:lnTo>
                <a:lnTo>
                  <a:pt x="1588" y="2495"/>
                </a:lnTo>
                <a:lnTo>
                  <a:pt x="1586" y="2495"/>
                </a:lnTo>
                <a:lnTo>
                  <a:pt x="1584" y="2493"/>
                </a:lnTo>
                <a:lnTo>
                  <a:pt x="1586" y="2493"/>
                </a:lnTo>
                <a:lnTo>
                  <a:pt x="1588" y="2493"/>
                </a:lnTo>
                <a:lnTo>
                  <a:pt x="1586" y="2491"/>
                </a:lnTo>
                <a:lnTo>
                  <a:pt x="1586" y="2484"/>
                </a:lnTo>
                <a:lnTo>
                  <a:pt x="1584" y="2484"/>
                </a:lnTo>
                <a:lnTo>
                  <a:pt x="1584" y="2487"/>
                </a:lnTo>
                <a:lnTo>
                  <a:pt x="1584" y="2489"/>
                </a:lnTo>
                <a:lnTo>
                  <a:pt x="1582" y="2491"/>
                </a:lnTo>
                <a:lnTo>
                  <a:pt x="1582" y="2493"/>
                </a:lnTo>
                <a:lnTo>
                  <a:pt x="1582" y="2495"/>
                </a:lnTo>
                <a:lnTo>
                  <a:pt x="1582" y="2497"/>
                </a:lnTo>
                <a:lnTo>
                  <a:pt x="1584" y="2497"/>
                </a:lnTo>
                <a:lnTo>
                  <a:pt x="1586" y="2499"/>
                </a:lnTo>
                <a:lnTo>
                  <a:pt x="1586" y="2499"/>
                </a:lnTo>
                <a:lnTo>
                  <a:pt x="1590" y="2501"/>
                </a:lnTo>
                <a:lnTo>
                  <a:pt x="1588" y="2503"/>
                </a:lnTo>
                <a:lnTo>
                  <a:pt x="1588" y="2501"/>
                </a:lnTo>
                <a:lnTo>
                  <a:pt x="1586" y="2501"/>
                </a:lnTo>
                <a:lnTo>
                  <a:pt x="1584" y="2501"/>
                </a:lnTo>
                <a:lnTo>
                  <a:pt x="1584" y="2501"/>
                </a:lnTo>
                <a:lnTo>
                  <a:pt x="1584" y="2499"/>
                </a:lnTo>
                <a:lnTo>
                  <a:pt x="1582" y="2499"/>
                </a:lnTo>
                <a:lnTo>
                  <a:pt x="1580" y="2499"/>
                </a:lnTo>
                <a:lnTo>
                  <a:pt x="1580" y="2499"/>
                </a:lnTo>
                <a:lnTo>
                  <a:pt x="1580" y="2499"/>
                </a:lnTo>
                <a:lnTo>
                  <a:pt x="1580" y="2501"/>
                </a:lnTo>
                <a:lnTo>
                  <a:pt x="1578" y="2501"/>
                </a:lnTo>
                <a:lnTo>
                  <a:pt x="1578" y="2501"/>
                </a:lnTo>
                <a:lnTo>
                  <a:pt x="1574" y="2499"/>
                </a:lnTo>
                <a:lnTo>
                  <a:pt x="1574" y="2499"/>
                </a:lnTo>
                <a:lnTo>
                  <a:pt x="1571" y="2501"/>
                </a:lnTo>
                <a:lnTo>
                  <a:pt x="1571" y="2501"/>
                </a:lnTo>
                <a:lnTo>
                  <a:pt x="1569" y="2501"/>
                </a:lnTo>
                <a:lnTo>
                  <a:pt x="1569" y="2501"/>
                </a:lnTo>
                <a:lnTo>
                  <a:pt x="1567" y="2501"/>
                </a:lnTo>
                <a:lnTo>
                  <a:pt x="1567" y="2501"/>
                </a:lnTo>
                <a:lnTo>
                  <a:pt x="1565" y="2501"/>
                </a:lnTo>
                <a:lnTo>
                  <a:pt x="1565" y="2503"/>
                </a:lnTo>
                <a:lnTo>
                  <a:pt x="1565" y="2503"/>
                </a:lnTo>
                <a:lnTo>
                  <a:pt x="1567" y="2505"/>
                </a:lnTo>
                <a:lnTo>
                  <a:pt x="1574" y="2505"/>
                </a:lnTo>
                <a:lnTo>
                  <a:pt x="1576" y="2505"/>
                </a:lnTo>
                <a:lnTo>
                  <a:pt x="1580" y="2505"/>
                </a:lnTo>
                <a:lnTo>
                  <a:pt x="1582" y="2508"/>
                </a:lnTo>
                <a:lnTo>
                  <a:pt x="1586" y="2508"/>
                </a:lnTo>
                <a:lnTo>
                  <a:pt x="1590" y="2508"/>
                </a:lnTo>
                <a:lnTo>
                  <a:pt x="1590" y="2508"/>
                </a:lnTo>
                <a:lnTo>
                  <a:pt x="1590" y="2508"/>
                </a:lnTo>
                <a:lnTo>
                  <a:pt x="1592" y="2508"/>
                </a:lnTo>
                <a:lnTo>
                  <a:pt x="1592" y="2508"/>
                </a:lnTo>
                <a:lnTo>
                  <a:pt x="1595" y="2508"/>
                </a:lnTo>
                <a:lnTo>
                  <a:pt x="1597" y="2508"/>
                </a:lnTo>
                <a:lnTo>
                  <a:pt x="1597" y="2505"/>
                </a:lnTo>
                <a:lnTo>
                  <a:pt x="1599" y="2508"/>
                </a:lnTo>
                <a:lnTo>
                  <a:pt x="1601" y="2510"/>
                </a:lnTo>
                <a:lnTo>
                  <a:pt x="1607" y="2510"/>
                </a:lnTo>
                <a:lnTo>
                  <a:pt x="1611" y="2510"/>
                </a:lnTo>
                <a:lnTo>
                  <a:pt x="1611" y="2510"/>
                </a:lnTo>
                <a:lnTo>
                  <a:pt x="1613" y="2510"/>
                </a:lnTo>
                <a:lnTo>
                  <a:pt x="1613" y="2510"/>
                </a:lnTo>
                <a:lnTo>
                  <a:pt x="1615" y="2510"/>
                </a:lnTo>
                <a:lnTo>
                  <a:pt x="1618" y="2508"/>
                </a:lnTo>
                <a:lnTo>
                  <a:pt x="1620" y="2508"/>
                </a:lnTo>
                <a:lnTo>
                  <a:pt x="1622" y="2510"/>
                </a:lnTo>
                <a:lnTo>
                  <a:pt x="1626" y="2510"/>
                </a:lnTo>
                <a:lnTo>
                  <a:pt x="1634" y="2510"/>
                </a:lnTo>
                <a:lnTo>
                  <a:pt x="1639" y="2510"/>
                </a:lnTo>
                <a:lnTo>
                  <a:pt x="1643" y="2512"/>
                </a:lnTo>
                <a:lnTo>
                  <a:pt x="1645" y="2512"/>
                </a:lnTo>
                <a:lnTo>
                  <a:pt x="1645" y="2512"/>
                </a:lnTo>
                <a:lnTo>
                  <a:pt x="1647" y="2512"/>
                </a:lnTo>
                <a:lnTo>
                  <a:pt x="1649" y="2512"/>
                </a:lnTo>
                <a:lnTo>
                  <a:pt x="1651" y="2512"/>
                </a:lnTo>
                <a:lnTo>
                  <a:pt x="1653" y="2510"/>
                </a:lnTo>
                <a:lnTo>
                  <a:pt x="1653" y="2510"/>
                </a:lnTo>
                <a:lnTo>
                  <a:pt x="1655" y="2510"/>
                </a:lnTo>
                <a:lnTo>
                  <a:pt x="1657" y="2510"/>
                </a:lnTo>
                <a:lnTo>
                  <a:pt x="1659" y="2510"/>
                </a:lnTo>
                <a:lnTo>
                  <a:pt x="1662" y="2510"/>
                </a:lnTo>
                <a:lnTo>
                  <a:pt x="1662" y="2508"/>
                </a:lnTo>
                <a:lnTo>
                  <a:pt x="1664" y="2505"/>
                </a:lnTo>
                <a:lnTo>
                  <a:pt x="1662" y="2505"/>
                </a:lnTo>
                <a:lnTo>
                  <a:pt x="1662" y="2505"/>
                </a:lnTo>
                <a:close/>
                <a:moveTo>
                  <a:pt x="1530" y="2451"/>
                </a:moveTo>
                <a:lnTo>
                  <a:pt x="1532" y="2451"/>
                </a:lnTo>
                <a:lnTo>
                  <a:pt x="1532" y="2451"/>
                </a:lnTo>
                <a:lnTo>
                  <a:pt x="1534" y="2453"/>
                </a:lnTo>
                <a:lnTo>
                  <a:pt x="1534" y="2453"/>
                </a:lnTo>
                <a:lnTo>
                  <a:pt x="1534" y="2451"/>
                </a:lnTo>
                <a:lnTo>
                  <a:pt x="1534" y="2451"/>
                </a:lnTo>
                <a:lnTo>
                  <a:pt x="1534" y="2451"/>
                </a:lnTo>
                <a:lnTo>
                  <a:pt x="1532" y="2449"/>
                </a:lnTo>
                <a:lnTo>
                  <a:pt x="1532" y="2449"/>
                </a:lnTo>
                <a:lnTo>
                  <a:pt x="1530" y="2449"/>
                </a:lnTo>
                <a:lnTo>
                  <a:pt x="1530" y="2449"/>
                </a:lnTo>
                <a:lnTo>
                  <a:pt x="1530" y="2449"/>
                </a:lnTo>
                <a:lnTo>
                  <a:pt x="1530" y="2449"/>
                </a:lnTo>
                <a:lnTo>
                  <a:pt x="1530" y="2451"/>
                </a:lnTo>
                <a:close/>
                <a:moveTo>
                  <a:pt x="1561" y="2487"/>
                </a:moveTo>
                <a:lnTo>
                  <a:pt x="1559" y="2487"/>
                </a:lnTo>
                <a:lnTo>
                  <a:pt x="1559" y="2484"/>
                </a:lnTo>
                <a:lnTo>
                  <a:pt x="1557" y="2484"/>
                </a:lnTo>
                <a:lnTo>
                  <a:pt x="1555" y="2484"/>
                </a:lnTo>
                <a:lnTo>
                  <a:pt x="1553" y="2484"/>
                </a:lnTo>
                <a:lnTo>
                  <a:pt x="1553" y="2484"/>
                </a:lnTo>
                <a:lnTo>
                  <a:pt x="1553" y="2484"/>
                </a:lnTo>
                <a:lnTo>
                  <a:pt x="1551" y="2482"/>
                </a:lnTo>
                <a:lnTo>
                  <a:pt x="1551" y="2480"/>
                </a:lnTo>
                <a:lnTo>
                  <a:pt x="1551" y="2480"/>
                </a:lnTo>
                <a:lnTo>
                  <a:pt x="1551" y="2480"/>
                </a:lnTo>
                <a:lnTo>
                  <a:pt x="1548" y="2480"/>
                </a:lnTo>
                <a:lnTo>
                  <a:pt x="1548" y="2480"/>
                </a:lnTo>
                <a:lnTo>
                  <a:pt x="1548" y="2480"/>
                </a:lnTo>
                <a:lnTo>
                  <a:pt x="1548" y="2482"/>
                </a:lnTo>
                <a:lnTo>
                  <a:pt x="1548" y="2482"/>
                </a:lnTo>
                <a:lnTo>
                  <a:pt x="1544" y="2482"/>
                </a:lnTo>
                <a:lnTo>
                  <a:pt x="1544" y="2480"/>
                </a:lnTo>
                <a:lnTo>
                  <a:pt x="1540" y="2480"/>
                </a:lnTo>
                <a:lnTo>
                  <a:pt x="1538" y="2482"/>
                </a:lnTo>
                <a:lnTo>
                  <a:pt x="1540" y="2484"/>
                </a:lnTo>
                <a:lnTo>
                  <a:pt x="1542" y="2484"/>
                </a:lnTo>
                <a:lnTo>
                  <a:pt x="1544" y="2487"/>
                </a:lnTo>
                <a:lnTo>
                  <a:pt x="1544" y="2487"/>
                </a:lnTo>
                <a:lnTo>
                  <a:pt x="1546" y="2487"/>
                </a:lnTo>
                <a:lnTo>
                  <a:pt x="1546" y="2487"/>
                </a:lnTo>
                <a:lnTo>
                  <a:pt x="1546" y="2489"/>
                </a:lnTo>
                <a:lnTo>
                  <a:pt x="1546" y="2489"/>
                </a:lnTo>
                <a:lnTo>
                  <a:pt x="1546" y="2491"/>
                </a:lnTo>
                <a:lnTo>
                  <a:pt x="1546" y="2491"/>
                </a:lnTo>
                <a:lnTo>
                  <a:pt x="1546" y="2493"/>
                </a:lnTo>
                <a:lnTo>
                  <a:pt x="1548" y="2493"/>
                </a:lnTo>
                <a:lnTo>
                  <a:pt x="1548" y="2493"/>
                </a:lnTo>
                <a:lnTo>
                  <a:pt x="1548" y="2491"/>
                </a:lnTo>
                <a:lnTo>
                  <a:pt x="1548" y="2491"/>
                </a:lnTo>
                <a:lnTo>
                  <a:pt x="1548" y="2491"/>
                </a:lnTo>
                <a:lnTo>
                  <a:pt x="1551" y="2489"/>
                </a:lnTo>
                <a:lnTo>
                  <a:pt x="1551" y="2489"/>
                </a:lnTo>
                <a:lnTo>
                  <a:pt x="1551" y="2489"/>
                </a:lnTo>
                <a:lnTo>
                  <a:pt x="1553" y="2489"/>
                </a:lnTo>
                <a:lnTo>
                  <a:pt x="1553" y="2489"/>
                </a:lnTo>
                <a:lnTo>
                  <a:pt x="1553" y="2491"/>
                </a:lnTo>
                <a:lnTo>
                  <a:pt x="1553" y="2493"/>
                </a:lnTo>
                <a:lnTo>
                  <a:pt x="1551" y="2493"/>
                </a:lnTo>
                <a:lnTo>
                  <a:pt x="1551" y="2495"/>
                </a:lnTo>
                <a:lnTo>
                  <a:pt x="1551" y="2495"/>
                </a:lnTo>
                <a:lnTo>
                  <a:pt x="1553" y="2495"/>
                </a:lnTo>
                <a:lnTo>
                  <a:pt x="1553" y="2495"/>
                </a:lnTo>
                <a:lnTo>
                  <a:pt x="1553" y="2495"/>
                </a:lnTo>
                <a:lnTo>
                  <a:pt x="1555" y="2493"/>
                </a:lnTo>
                <a:lnTo>
                  <a:pt x="1557" y="2493"/>
                </a:lnTo>
                <a:lnTo>
                  <a:pt x="1557" y="2493"/>
                </a:lnTo>
                <a:lnTo>
                  <a:pt x="1559" y="2493"/>
                </a:lnTo>
                <a:lnTo>
                  <a:pt x="1559" y="2493"/>
                </a:lnTo>
                <a:lnTo>
                  <a:pt x="1559" y="2491"/>
                </a:lnTo>
                <a:lnTo>
                  <a:pt x="1561" y="2489"/>
                </a:lnTo>
                <a:lnTo>
                  <a:pt x="1561" y="2489"/>
                </a:lnTo>
                <a:lnTo>
                  <a:pt x="1561" y="2487"/>
                </a:lnTo>
                <a:close/>
                <a:moveTo>
                  <a:pt x="1622" y="2522"/>
                </a:moveTo>
                <a:lnTo>
                  <a:pt x="1620" y="2520"/>
                </a:lnTo>
                <a:lnTo>
                  <a:pt x="1618" y="2520"/>
                </a:lnTo>
                <a:lnTo>
                  <a:pt x="1618" y="2518"/>
                </a:lnTo>
                <a:lnTo>
                  <a:pt x="1618" y="2518"/>
                </a:lnTo>
                <a:lnTo>
                  <a:pt x="1618" y="2518"/>
                </a:lnTo>
                <a:lnTo>
                  <a:pt x="1618" y="2516"/>
                </a:lnTo>
                <a:lnTo>
                  <a:pt x="1618" y="2516"/>
                </a:lnTo>
                <a:lnTo>
                  <a:pt x="1613" y="2516"/>
                </a:lnTo>
                <a:lnTo>
                  <a:pt x="1613" y="2516"/>
                </a:lnTo>
                <a:lnTo>
                  <a:pt x="1613" y="2514"/>
                </a:lnTo>
                <a:lnTo>
                  <a:pt x="1618" y="2514"/>
                </a:lnTo>
                <a:lnTo>
                  <a:pt x="1615" y="2512"/>
                </a:lnTo>
                <a:lnTo>
                  <a:pt x="1613" y="2512"/>
                </a:lnTo>
                <a:lnTo>
                  <a:pt x="1609" y="2512"/>
                </a:lnTo>
                <a:lnTo>
                  <a:pt x="1599" y="2510"/>
                </a:lnTo>
                <a:lnTo>
                  <a:pt x="1595" y="2510"/>
                </a:lnTo>
                <a:lnTo>
                  <a:pt x="1595" y="2514"/>
                </a:lnTo>
                <a:lnTo>
                  <a:pt x="1595" y="2514"/>
                </a:lnTo>
                <a:lnTo>
                  <a:pt x="1595" y="2514"/>
                </a:lnTo>
                <a:lnTo>
                  <a:pt x="1595" y="2516"/>
                </a:lnTo>
                <a:lnTo>
                  <a:pt x="1595" y="2516"/>
                </a:lnTo>
                <a:lnTo>
                  <a:pt x="1595" y="2516"/>
                </a:lnTo>
                <a:lnTo>
                  <a:pt x="1597" y="2516"/>
                </a:lnTo>
                <a:lnTo>
                  <a:pt x="1597" y="2516"/>
                </a:lnTo>
                <a:lnTo>
                  <a:pt x="1599" y="2516"/>
                </a:lnTo>
                <a:lnTo>
                  <a:pt x="1599" y="2516"/>
                </a:lnTo>
                <a:lnTo>
                  <a:pt x="1599" y="2518"/>
                </a:lnTo>
                <a:lnTo>
                  <a:pt x="1599" y="2518"/>
                </a:lnTo>
                <a:lnTo>
                  <a:pt x="1599" y="2518"/>
                </a:lnTo>
                <a:lnTo>
                  <a:pt x="1601" y="2520"/>
                </a:lnTo>
                <a:lnTo>
                  <a:pt x="1601" y="2520"/>
                </a:lnTo>
                <a:lnTo>
                  <a:pt x="1603" y="2520"/>
                </a:lnTo>
                <a:lnTo>
                  <a:pt x="1605" y="2522"/>
                </a:lnTo>
                <a:lnTo>
                  <a:pt x="1605" y="2522"/>
                </a:lnTo>
                <a:lnTo>
                  <a:pt x="1603" y="2520"/>
                </a:lnTo>
                <a:lnTo>
                  <a:pt x="1603" y="2518"/>
                </a:lnTo>
                <a:lnTo>
                  <a:pt x="1603" y="2518"/>
                </a:lnTo>
                <a:lnTo>
                  <a:pt x="1603" y="2516"/>
                </a:lnTo>
                <a:lnTo>
                  <a:pt x="1605" y="2516"/>
                </a:lnTo>
                <a:lnTo>
                  <a:pt x="1605" y="2516"/>
                </a:lnTo>
                <a:lnTo>
                  <a:pt x="1607" y="2516"/>
                </a:lnTo>
                <a:lnTo>
                  <a:pt x="1607" y="2518"/>
                </a:lnTo>
                <a:lnTo>
                  <a:pt x="1609" y="2516"/>
                </a:lnTo>
                <a:lnTo>
                  <a:pt x="1609" y="2516"/>
                </a:lnTo>
                <a:lnTo>
                  <a:pt x="1609" y="2518"/>
                </a:lnTo>
                <a:lnTo>
                  <a:pt x="1609" y="2518"/>
                </a:lnTo>
                <a:lnTo>
                  <a:pt x="1609" y="2520"/>
                </a:lnTo>
                <a:lnTo>
                  <a:pt x="1609" y="2520"/>
                </a:lnTo>
                <a:lnTo>
                  <a:pt x="1609" y="2520"/>
                </a:lnTo>
                <a:lnTo>
                  <a:pt x="1611" y="2520"/>
                </a:lnTo>
                <a:lnTo>
                  <a:pt x="1613" y="2520"/>
                </a:lnTo>
                <a:lnTo>
                  <a:pt x="1613" y="2520"/>
                </a:lnTo>
                <a:lnTo>
                  <a:pt x="1615" y="2522"/>
                </a:lnTo>
                <a:lnTo>
                  <a:pt x="1618" y="2522"/>
                </a:lnTo>
                <a:lnTo>
                  <a:pt x="1618" y="2522"/>
                </a:lnTo>
                <a:lnTo>
                  <a:pt x="1620" y="2524"/>
                </a:lnTo>
                <a:lnTo>
                  <a:pt x="1620" y="2524"/>
                </a:lnTo>
                <a:lnTo>
                  <a:pt x="1622" y="2524"/>
                </a:lnTo>
                <a:lnTo>
                  <a:pt x="1622" y="2524"/>
                </a:lnTo>
                <a:lnTo>
                  <a:pt x="1622" y="2524"/>
                </a:lnTo>
                <a:lnTo>
                  <a:pt x="1622" y="2522"/>
                </a:lnTo>
                <a:lnTo>
                  <a:pt x="1622" y="2522"/>
                </a:lnTo>
                <a:close/>
                <a:moveTo>
                  <a:pt x="1542" y="2478"/>
                </a:moveTo>
                <a:lnTo>
                  <a:pt x="1542" y="2478"/>
                </a:lnTo>
                <a:lnTo>
                  <a:pt x="1542" y="2478"/>
                </a:lnTo>
                <a:lnTo>
                  <a:pt x="1542" y="2478"/>
                </a:lnTo>
                <a:lnTo>
                  <a:pt x="1542" y="2478"/>
                </a:lnTo>
                <a:lnTo>
                  <a:pt x="1544" y="2478"/>
                </a:lnTo>
                <a:lnTo>
                  <a:pt x="1546" y="2480"/>
                </a:lnTo>
                <a:lnTo>
                  <a:pt x="1548" y="2480"/>
                </a:lnTo>
                <a:lnTo>
                  <a:pt x="1548" y="2480"/>
                </a:lnTo>
                <a:lnTo>
                  <a:pt x="1546" y="2478"/>
                </a:lnTo>
                <a:lnTo>
                  <a:pt x="1546" y="2478"/>
                </a:lnTo>
                <a:lnTo>
                  <a:pt x="1544" y="2476"/>
                </a:lnTo>
                <a:lnTo>
                  <a:pt x="1542" y="2476"/>
                </a:lnTo>
                <a:lnTo>
                  <a:pt x="1542" y="2476"/>
                </a:lnTo>
                <a:lnTo>
                  <a:pt x="1540" y="2474"/>
                </a:lnTo>
                <a:lnTo>
                  <a:pt x="1538" y="2474"/>
                </a:lnTo>
                <a:lnTo>
                  <a:pt x="1538" y="2472"/>
                </a:lnTo>
                <a:lnTo>
                  <a:pt x="1534" y="2472"/>
                </a:lnTo>
                <a:lnTo>
                  <a:pt x="1532" y="2472"/>
                </a:lnTo>
                <a:lnTo>
                  <a:pt x="1532" y="2472"/>
                </a:lnTo>
                <a:lnTo>
                  <a:pt x="1530" y="2472"/>
                </a:lnTo>
                <a:lnTo>
                  <a:pt x="1530" y="2472"/>
                </a:lnTo>
                <a:lnTo>
                  <a:pt x="1530" y="2470"/>
                </a:lnTo>
                <a:lnTo>
                  <a:pt x="1530" y="2470"/>
                </a:lnTo>
                <a:lnTo>
                  <a:pt x="1527" y="2468"/>
                </a:lnTo>
                <a:lnTo>
                  <a:pt x="1525" y="2468"/>
                </a:lnTo>
                <a:lnTo>
                  <a:pt x="1525" y="2468"/>
                </a:lnTo>
                <a:lnTo>
                  <a:pt x="1525" y="2468"/>
                </a:lnTo>
                <a:lnTo>
                  <a:pt x="1527" y="2470"/>
                </a:lnTo>
                <a:lnTo>
                  <a:pt x="1527" y="2472"/>
                </a:lnTo>
                <a:lnTo>
                  <a:pt x="1530" y="2472"/>
                </a:lnTo>
                <a:lnTo>
                  <a:pt x="1532" y="2474"/>
                </a:lnTo>
                <a:lnTo>
                  <a:pt x="1532" y="2474"/>
                </a:lnTo>
                <a:lnTo>
                  <a:pt x="1534" y="2474"/>
                </a:lnTo>
                <a:lnTo>
                  <a:pt x="1536" y="2474"/>
                </a:lnTo>
                <a:lnTo>
                  <a:pt x="1538" y="2474"/>
                </a:lnTo>
                <a:lnTo>
                  <a:pt x="1538" y="2474"/>
                </a:lnTo>
                <a:lnTo>
                  <a:pt x="1542" y="2478"/>
                </a:lnTo>
                <a:close/>
                <a:moveTo>
                  <a:pt x="1517" y="2413"/>
                </a:moveTo>
                <a:lnTo>
                  <a:pt x="1519" y="2413"/>
                </a:lnTo>
                <a:lnTo>
                  <a:pt x="1521" y="2413"/>
                </a:lnTo>
                <a:lnTo>
                  <a:pt x="1521" y="2413"/>
                </a:lnTo>
                <a:lnTo>
                  <a:pt x="1521" y="2411"/>
                </a:lnTo>
                <a:lnTo>
                  <a:pt x="1521" y="2409"/>
                </a:lnTo>
                <a:lnTo>
                  <a:pt x="1521" y="2407"/>
                </a:lnTo>
                <a:lnTo>
                  <a:pt x="1521" y="2407"/>
                </a:lnTo>
                <a:lnTo>
                  <a:pt x="1525" y="2405"/>
                </a:lnTo>
                <a:lnTo>
                  <a:pt x="1525" y="2405"/>
                </a:lnTo>
                <a:lnTo>
                  <a:pt x="1525" y="2405"/>
                </a:lnTo>
                <a:lnTo>
                  <a:pt x="1525" y="2405"/>
                </a:lnTo>
                <a:lnTo>
                  <a:pt x="1523" y="2407"/>
                </a:lnTo>
                <a:lnTo>
                  <a:pt x="1523" y="2407"/>
                </a:lnTo>
                <a:lnTo>
                  <a:pt x="1523" y="2409"/>
                </a:lnTo>
                <a:lnTo>
                  <a:pt x="1523" y="2409"/>
                </a:lnTo>
                <a:lnTo>
                  <a:pt x="1523" y="2409"/>
                </a:lnTo>
                <a:lnTo>
                  <a:pt x="1523" y="2411"/>
                </a:lnTo>
                <a:lnTo>
                  <a:pt x="1523" y="2411"/>
                </a:lnTo>
                <a:lnTo>
                  <a:pt x="1523" y="2413"/>
                </a:lnTo>
                <a:lnTo>
                  <a:pt x="1523" y="2413"/>
                </a:lnTo>
                <a:lnTo>
                  <a:pt x="1525" y="2415"/>
                </a:lnTo>
                <a:lnTo>
                  <a:pt x="1525" y="2415"/>
                </a:lnTo>
                <a:lnTo>
                  <a:pt x="1527" y="2415"/>
                </a:lnTo>
                <a:lnTo>
                  <a:pt x="1527" y="2415"/>
                </a:lnTo>
                <a:lnTo>
                  <a:pt x="1527" y="2413"/>
                </a:lnTo>
                <a:lnTo>
                  <a:pt x="1527" y="2413"/>
                </a:lnTo>
                <a:lnTo>
                  <a:pt x="1530" y="2411"/>
                </a:lnTo>
                <a:lnTo>
                  <a:pt x="1530" y="2409"/>
                </a:lnTo>
                <a:lnTo>
                  <a:pt x="1530" y="2409"/>
                </a:lnTo>
                <a:lnTo>
                  <a:pt x="1527" y="2409"/>
                </a:lnTo>
                <a:lnTo>
                  <a:pt x="1527" y="2409"/>
                </a:lnTo>
                <a:lnTo>
                  <a:pt x="1530" y="2405"/>
                </a:lnTo>
                <a:lnTo>
                  <a:pt x="1530" y="2403"/>
                </a:lnTo>
                <a:lnTo>
                  <a:pt x="1530" y="2399"/>
                </a:lnTo>
                <a:lnTo>
                  <a:pt x="1527" y="2394"/>
                </a:lnTo>
                <a:lnTo>
                  <a:pt x="1527" y="2392"/>
                </a:lnTo>
                <a:lnTo>
                  <a:pt x="1527" y="2392"/>
                </a:lnTo>
                <a:lnTo>
                  <a:pt x="1525" y="2392"/>
                </a:lnTo>
                <a:lnTo>
                  <a:pt x="1525" y="2392"/>
                </a:lnTo>
                <a:lnTo>
                  <a:pt x="1523" y="2392"/>
                </a:lnTo>
                <a:lnTo>
                  <a:pt x="1523" y="2392"/>
                </a:lnTo>
                <a:lnTo>
                  <a:pt x="1521" y="2392"/>
                </a:lnTo>
                <a:lnTo>
                  <a:pt x="1521" y="2394"/>
                </a:lnTo>
                <a:lnTo>
                  <a:pt x="1521" y="2394"/>
                </a:lnTo>
                <a:lnTo>
                  <a:pt x="1521" y="2396"/>
                </a:lnTo>
                <a:lnTo>
                  <a:pt x="1521" y="2396"/>
                </a:lnTo>
                <a:lnTo>
                  <a:pt x="1519" y="2399"/>
                </a:lnTo>
                <a:lnTo>
                  <a:pt x="1519" y="2399"/>
                </a:lnTo>
                <a:lnTo>
                  <a:pt x="1519" y="2401"/>
                </a:lnTo>
                <a:lnTo>
                  <a:pt x="1519" y="2403"/>
                </a:lnTo>
                <a:lnTo>
                  <a:pt x="1517" y="2403"/>
                </a:lnTo>
                <a:lnTo>
                  <a:pt x="1517" y="2403"/>
                </a:lnTo>
                <a:lnTo>
                  <a:pt x="1517" y="2403"/>
                </a:lnTo>
                <a:lnTo>
                  <a:pt x="1515" y="2403"/>
                </a:lnTo>
                <a:lnTo>
                  <a:pt x="1515" y="2403"/>
                </a:lnTo>
                <a:lnTo>
                  <a:pt x="1515" y="2405"/>
                </a:lnTo>
                <a:lnTo>
                  <a:pt x="1515" y="2405"/>
                </a:lnTo>
                <a:lnTo>
                  <a:pt x="1517" y="2407"/>
                </a:lnTo>
                <a:lnTo>
                  <a:pt x="1517" y="2409"/>
                </a:lnTo>
                <a:lnTo>
                  <a:pt x="1513" y="2409"/>
                </a:lnTo>
                <a:lnTo>
                  <a:pt x="1513" y="2409"/>
                </a:lnTo>
                <a:lnTo>
                  <a:pt x="1513" y="2411"/>
                </a:lnTo>
                <a:lnTo>
                  <a:pt x="1515" y="2411"/>
                </a:lnTo>
                <a:lnTo>
                  <a:pt x="1517" y="2413"/>
                </a:lnTo>
                <a:close/>
                <a:moveTo>
                  <a:pt x="1586" y="2510"/>
                </a:moveTo>
                <a:lnTo>
                  <a:pt x="1584" y="2512"/>
                </a:lnTo>
                <a:lnTo>
                  <a:pt x="1582" y="2512"/>
                </a:lnTo>
                <a:lnTo>
                  <a:pt x="1582" y="2512"/>
                </a:lnTo>
                <a:lnTo>
                  <a:pt x="1580" y="2512"/>
                </a:lnTo>
                <a:lnTo>
                  <a:pt x="1580" y="2512"/>
                </a:lnTo>
                <a:lnTo>
                  <a:pt x="1580" y="2510"/>
                </a:lnTo>
                <a:lnTo>
                  <a:pt x="1578" y="2510"/>
                </a:lnTo>
                <a:lnTo>
                  <a:pt x="1576" y="2510"/>
                </a:lnTo>
                <a:lnTo>
                  <a:pt x="1574" y="2510"/>
                </a:lnTo>
                <a:lnTo>
                  <a:pt x="1574" y="2510"/>
                </a:lnTo>
                <a:lnTo>
                  <a:pt x="1574" y="2510"/>
                </a:lnTo>
                <a:lnTo>
                  <a:pt x="1574" y="2510"/>
                </a:lnTo>
                <a:lnTo>
                  <a:pt x="1574" y="2510"/>
                </a:lnTo>
                <a:lnTo>
                  <a:pt x="1574" y="2512"/>
                </a:lnTo>
                <a:lnTo>
                  <a:pt x="1574" y="2510"/>
                </a:lnTo>
                <a:lnTo>
                  <a:pt x="1576" y="2510"/>
                </a:lnTo>
                <a:lnTo>
                  <a:pt x="1576" y="2510"/>
                </a:lnTo>
                <a:lnTo>
                  <a:pt x="1576" y="2510"/>
                </a:lnTo>
                <a:lnTo>
                  <a:pt x="1578" y="2512"/>
                </a:lnTo>
                <a:lnTo>
                  <a:pt x="1580" y="2512"/>
                </a:lnTo>
                <a:lnTo>
                  <a:pt x="1580" y="2512"/>
                </a:lnTo>
                <a:lnTo>
                  <a:pt x="1580" y="2514"/>
                </a:lnTo>
                <a:lnTo>
                  <a:pt x="1580" y="2514"/>
                </a:lnTo>
                <a:lnTo>
                  <a:pt x="1582" y="2514"/>
                </a:lnTo>
                <a:lnTo>
                  <a:pt x="1582" y="2514"/>
                </a:lnTo>
                <a:lnTo>
                  <a:pt x="1584" y="2514"/>
                </a:lnTo>
                <a:lnTo>
                  <a:pt x="1584" y="2514"/>
                </a:lnTo>
                <a:lnTo>
                  <a:pt x="1584" y="2514"/>
                </a:lnTo>
                <a:lnTo>
                  <a:pt x="1586" y="2514"/>
                </a:lnTo>
                <a:lnTo>
                  <a:pt x="1586" y="2514"/>
                </a:lnTo>
                <a:lnTo>
                  <a:pt x="1586" y="2516"/>
                </a:lnTo>
                <a:lnTo>
                  <a:pt x="1586" y="2516"/>
                </a:lnTo>
                <a:lnTo>
                  <a:pt x="1588" y="2516"/>
                </a:lnTo>
                <a:lnTo>
                  <a:pt x="1588" y="2514"/>
                </a:lnTo>
                <a:lnTo>
                  <a:pt x="1590" y="2514"/>
                </a:lnTo>
                <a:lnTo>
                  <a:pt x="1588" y="2510"/>
                </a:lnTo>
                <a:lnTo>
                  <a:pt x="1586" y="2510"/>
                </a:lnTo>
                <a:close/>
                <a:moveTo>
                  <a:pt x="1519" y="2417"/>
                </a:moveTo>
                <a:lnTo>
                  <a:pt x="1519" y="2415"/>
                </a:lnTo>
                <a:lnTo>
                  <a:pt x="1517" y="2415"/>
                </a:lnTo>
                <a:lnTo>
                  <a:pt x="1515" y="2417"/>
                </a:lnTo>
                <a:lnTo>
                  <a:pt x="1515" y="2419"/>
                </a:lnTo>
                <a:lnTo>
                  <a:pt x="1515" y="2419"/>
                </a:lnTo>
                <a:lnTo>
                  <a:pt x="1515" y="2419"/>
                </a:lnTo>
                <a:lnTo>
                  <a:pt x="1515" y="2422"/>
                </a:lnTo>
                <a:lnTo>
                  <a:pt x="1517" y="2422"/>
                </a:lnTo>
                <a:lnTo>
                  <a:pt x="1517" y="2422"/>
                </a:lnTo>
                <a:lnTo>
                  <a:pt x="1521" y="2422"/>
                </a:lnTo>
                <a:lnTo>
                  <a:pt x="1521" y="2419"/>
                </a:lnTo>
                <a:lnTo>
                  <a:pt x="1523" y="2419"/>
                </a:lnTo>
                <a:lnTo>
                  <a:pt x="1523" y="2417"/>
                </a:lnTo>
                <a:lnTo>
                  <a:pt x="1521" y="2417"/>
                </a:lnTo>
                <a:lnTo>
                  <a:pt x="1519" y="2417"/>
                </a:lnTo>
                <a:close/>
                <a:moveTo>
                  <a:pt x="1519" y="2426"/>
                </a:moveTo>
                <a:lnTo>
                  <a:pt x="1519" y="2426"/>
                </a:lnTo>
                <a:lnTo>
                  <a:pt x="1519" y="2426"/>
                </a:lnTo>
                <a:lnTo>
                  <a:pt x="1519" y="2426"/>
                </a:lnTo>
                <a:lnTo>
                  <a:pt x="1517" y="2424"/>
                </a:lnTo>
                <a:lnTo>
                  <a:pt x="1515" y="2424"/>
                </a:lnTo>
                <a:lnTo>
                  <a:pt x="1515" y="2426"/>
                </a:lnTo>
                <a:lnTo>
                  <a:pt x="1515" y="2426"/>
                </a:lnTo>
                <a:lnTo>
                  <a:pt x="1515" y="2428"/>
                </a:lnTo>
                <a:lnTo>
                  <a:pt x="1515" y="2428"/>
                </a:lnTo>
                <a:lnTo>
                  <a:pt x="1515" y="2430"/>
                </a:lnTo>
                <a:lnTo>
                  <a:pt x="1515" y="2430"/>
                </a:lnTo>
                <a:lnTo>
                  <a:pt x="1517" y="2430"/>
                </a:lnTo>
                <a:lnTo>
                  <a:pt x="1517" y="2428"/>
                </a:lnTo>
                <a:lnTo>
                  <a:pt x="1517" y="2426"/>
                </a:lnTo>
                <a:lnTo>
                  <a:pt x="1519" y="2426"/>
                </a:lnTo>
                <a:close/>
                <a:moveTo>
                  <a:pt x="1521" y="2443"/>
                </a:moveTo>
                <a:lnTo>
                  <a:pt x="1523" y="2443"/>
                </a:lnTo>
                <a:lnTo>
                  <a:pt x="1523" y="2443"/>
                </a:lnTo>
                <a:lnTo>
                  <a:pt x="1525" y="2440"/>
                </a:lnTo>
                <a:lnTo>
                  <a:pt x="1525" y="2440"/>
                </a:lnTo>
                <a:lnTo>
                  <a:pt x="1527" y="2443"/>
                </a:lnTo>
                <a:lnTo>
                  <a:pt x="1527" y="2443"/>
                </a:lnTo>
                <a:lnTo>
                  <a:pt x="1527" y="2440"/>
                </a:lnTo>
                <a:lnTo>
                  <a:pt x="1527" y="2440"/>
                </a:lnTo>
                <a:lnTo>
                  <a:pt x="1527" y="2438"/>
                </a:lnTo>
                <a:lnTo>
                  <a:pt x="1527" y="2438"/>
                </a:lnTo>
                <a:lnTo>
                  <a:pt x="1525" y="2438"/>
                </a:lnTo>
                <a:lnTo>
                  <a:pt x="1523" y="2440"/>
                </a:lnTo>
                <a:lnTo>
                  <a:pt x="1521" y="2440"/>
                </a:lnTo>
                <a:lnTo>
                  <a:pt x="1519" y="2440"/>
                </a:lnTo>
                <a:lnTo>
                  <a:pt x="1519" y="2443"/>
                </a:lnTo>
                <a:lnTo>
                  <a:pt x="1517" y="2443"/>
                </a:lnTo>
                <a:lnTo>
                  <a:pt x="1517" y="2445"/>
                </a:lnTo>
                <a:lnTo>
                  <a:pt x="1517" y="2447"/>
                </a:lnTo>
                <a:lnTo>
                  <a:pt x="1519" y="2445"/>
                </a:lnTo>
                <a:lnTo>
                  <a:pt x="1519" y="2445"/>
                </a:lnTo>
                <a:lnTo>
                  <a:pt x="1521" y="2443"/>
                </a:lnTo>
                <a:lnTo>
                  <a:pt x="1521" y="2443"/>
                </a:lnTo>
                <a:close/>
                <a:moveTo>
                  <a:pt x="1525" y="2457"/>
                </a:moveTo>
                <a:lnTo>
                  <a:pt x="1527" y="2453"/>
                </a:lnTo>
                <a:lnTo>
                  <a:pt x="1527" y="2453"/>
                </a:lnTo>
                <a:lnTo>
                  <a:pt x="1525" y="2451"/>
                </a:lnTo>
                <a:lnTo>
                  <a:pt x="1525" y="2451"/>
                </a:lnTo>
                <a:lnTo>
                  <a:pt x="1525" y="2451"/>
                </a:lnTo>
                <a:lnTo>
                  <a:pt x="1523" y="2447"/>
                </a:lnTo>
                <a:lnTo>
                  <a:pt x="1523" y="2447"/>
                </a:lnTo>
                <a:lnTo>
                  <a:pt x="1523" y="2449"/>
                </a:lnTo>
                <a:lnTo>
                  <a:pt x="1521" y="2449"/>
                </a:lnTo>
                <a:lnTo>
                  <a:pt x="1519" y="2449"/>
                </a:lnTo>
                <a:lnTo>
                  <a:pt x="1521" y="2451"/>
                </a:lnTo>
                <a:lnTo>
                  <a:pt x="1521" y="2455"/>
                </a:lnTo>
                <a:lnTo>
                  <a:pt x="1523" y="2457"/>
                </a:lnTo>
                <a:lnTo>
                  <a:pt x="1523" y="2459"/>
                </a:lnTo>
                <a:lnTo>
                  <a:pt x="1525" y="2459"/>
                </a:lnTo>
                <a:lnTo>
                  <a:pt x="1525" y="2457"/>
                </a:lnTo>
                <a:close/>
                <a:moveTo>
                  <a:pt x="1567" y="2497"/>
                </a:moveTo>
                <a:lnTo>
                  <a:pt x="1569" y="2497"/>
                </a:lnTo>
                <a:lnTo>
                  <a:pt x="1571" y="2497"/>
                </a:lnTo>
                <a:lnTo>
                  <a:pt x="1571" y="2497"/>
                </a:lnTo>
                <a:lnTo>
                  <a:pt x="1576" y="2499"/>
                </a:lnTo>
                <a:lnTo>
                  <a:pt x="1578" y="2499"/>
                </a:lnTo>
                <a:lnTo>
                  <a:pt x="1578" y="2499"/>
                </a:lnTo>
                <a:lnTo>
                  <a:pt x="1578" y="2499"/>
                </a:lnTo>
                <a:lnTo>
                  <a:pt x="1578" y="2497"/>
                </a:lnTo>
                <a:lnTo>
                  <a:pt x="1580" y="2497"/>
                </a:lnTo>
                <a:lnTo>
                  <a:pt x="1578" y="2495"/>
                </a:lnTo>
                <a:lnTo>
                  <a:pt x="1578" y="2495"/>
                </a:lnTo>
                <a:lnTo>
                  <a:pt x="1576" y="2495"/>
                </a:lnTo>
                <a:lnTo>
                  <a:pt x="1574" y="2493"/>
                </a:lnTo>
                <a:lnTo>
                  <a:pt x="1571" y="2491"/>
                </a:lnTo>
                <a:lnTo>
                  <a:pt x="1569" y="2491"/>
                </a:lnTo>
                <a:lnTo>
                  <a:pt x="1565" y="2491"/>
                </a:lnTo>
                <a:lnTo>
                  <a:pt x="1563" y="2491"/>
                </a:lnTo>
                <a:lnTo>
                  <a:pt x="1563" y="2491"/>
                </a:lnTo>
                <a:lnTo>
                  <a:pt x="1561" y="2493"/>
                </a:lnTo>
                <a:lnTo>
                  <a:pt x="1563" y="2495"/>
                </a:lnTo>
                <a:lnTo>
                  <a:pt x="1565" y="2497"/>
                </a:lnTo>
                <a:lnTo>
                  <a:pt x="1565" y="2499"/>
                </a:lnTo>
                <a:lnTo>
                  <a:pt x="1567" y="2497"/>
                </a:lnTo>
                <a:lnTo>
                  <a:pt x="1567" y="2497"/>
                </a:lnTo>
                <a:close/>
                <a:moveTo>
                  <a:pt x="1712" y="2222"/>
                </a:moveTo>
                <a:lnTo>
                  <a:pt x="1710" y="2222"/>
                </a:lnTo>
                <a:lnTo>
                  <a:pt x="1708" y="2222"/>
                </a:lnTo>
                <a:lnTo>
                  <a:pt x="1708" y="2222"/>
                </a:lnTo>
                <a:lnTo>
                  <a:pt x="1710" y="2225"/>
                </a:lnTo>
                <a:lnTo>
                  <a:pt x="1710" y="2225"/>
                </a:lnTo>
                <a:lnTo>
                  <a:pt x="1712" y="2225"/>
                </a:lnTo>
                <a:lnTo>
                  <a:pt x="1712" y="2225"/>
                </a:lnTo>
                <a:lnTo>
                  <a:pt x="1712" y="2222"/>
                </a:lnTo>
                <a:close/>
                <a:moveTo>
                  <a:pt x="1680" y="2508"/>
                </a:moveTo>
                <a:lnTo>
                  <a:pt x="1680" y="2508"/>
                </a:lnTo>
                <a:lnTo>
                  <a:pt x="1678" y="2508"/>
                </a:lnTo>
                <a:lnTo>
                  <a:pt x="1678" y="2508"/>
                </a:lnTo>
                <a:lnTo>
                  <a:pt x="1674" y="2508"/>
                </a:lnTo>
                <a:lnTo>
                  <a:pt x="1672" y="2505"/>
                </a:lnTo>
                <a:lnTo>
                  <a:pt x="1672" y="2508"/>
                </a:lnTo>
                <a:lnTo>
                  <a:pt x="1672" y="2508"/>
                </a:lnTo>
                <a:lnTo>
                  <a:pt x="1670" y="2508"/>
                </a:lnTo>
                <a:lnTo>
                  <a:pt x="1670" y="2510"/>
                </a:lnTo>
                <a:lnTo>
                  <a:pt x="1670" y="2510"/>
                </a:lnTo>
                <a:lnTo>
                  <a:pt x="1672" y="2510"/>
                </a:lnTo>
                <a:lnTo>
                  <a:pt x="1674" y="2510"/>
                </a:lnTo>
                <a:lnTo>
                  <a:pt x="1674" y="2510"/>
                </a:lnTo>
                <a:lnTo>
                  <a:pt x="1676" y="2508"/>
                </a:lnTo>
                <a:lnTo>
                  <a:pt x="1680" y="2508"/>
                </a:lnTo>
                <a:lnTo>
                  <a:pt x="1680" y="2508"/>
                </a:lnTo>
                <a:lnTo>
                  <a:pt x="1683" y="2508"/>
                </a:lnTo>
                <a:lnTo>
                  <a:pt x="1683" y="2508"/>
                </a:lnTo>
                <a:lnTo>
                  <a:pt x="1683" y="2508"/>
                </a:lnTo>
                <a:lnTo>
                  <a:pt x="1680" y="2508"/>
                </a:lnTo>
                <a:close/>
                <a:moveTo>
                  <a:pt x="1724" y="2451"/>
                </a:moveTo>
                <a:lnTo>
                  <a:pt x="1727" y="2449"/>
                </a:lnTo>
                <a:lnTo>
                  <a:pt x="1724" y="2449"/>
                </a:lnTo>
                <a:lnTo>
                  <a:pt x="1724" y="2449"/>
                </a:lnTo>
                <a:lnTo>
                  <a:pt x="1722" y="2449"/>
                </a:lnTo>
                <a:lnTo>
                  <a:pt x="1722" y="2451"/>
                </a:lnTo>
                <a:lnTo>
                  <a:pt x="1722" y="2451"/>
                </a:lnTo>
                <a:lnTo>
                  <a:pt x="1724" y="2453"/>
                </a:lnTo>
                <a:lnTo>
                  <a:pt x="1724" y="2453"/>
                </a:lnTo>
                <a:lnTo>
                  <a:pt x="1724" y="2451"/>
                </a:lnTo>
                <a:close/>
                <a:moveTo>
                  <a:pt x="1745" y="2447"/>
                </a:moveTo>
                <a:lnTo>
                  <a:pt x="1745" y="2447"/>
                </a:lnTo>
                <a:lnTo>
                  <a:pt x="1747" y="2445"/>
                </a:lnTo>
                <a:lnTo>
                  <a:pt x="1747" y="2445"/>
                </a:lnTo>
                <a:lnTo>
                  <a:pt x="1747" y="2445"/>
                </a:lnTo>
                <a:lnTo>
                  <a:pt x="1750" y="2443"/>
                </a:lnTo>
                <a:lnTo>
                  <a:pt x="1750" y="2443"/>
                </a:lnTo>
                <a:lnTo>
                  <a:pt x="1747" y="2443"/>
                </a:lnTo>
                <a:lnTo>
                  <a:pt x="1747" y="2440"/>
                </a:lnTo>
                <a:lnTo>
                  <a:pt x="1745" y="2443"/>
                </a:lnTo>
                <a:lnTo>
                  <a:pt x="1745" y="2443"/>
                </a:lnTo>
                <a:lnTo>
                  <a:pt x="1743" y="2443"/>
                </a:lnTo>
                <a:lnTo>
                  <a:pt x="1741" y="2443"/>
                </a:lnTo>
                <a:lnTo>
                  <a:pt x="1741" y="2443"/>
                </a:lnTo>
                <a:lnTo>
                  <a:pt x="1739" y="2443"/>
                </a:lnTo>
                <a:lnTo>
                  <a:pt x="1739" y="2443"/>
                </a:lnTo>
                <a:lnTo>
                  <a:pt x="1737" y="2443"/>
                </a:lnTo>
                <a:lnTo>
                  <a:pt x="1735" y="2443"/>
                </a:lnTo>
                <a:lnTo>
                  <a:pt x="1733" y="2443"/>
                </a:lnTo>
                <a:lnTo>
                  <a:pt x="1731" y="2440"/>
                </a:lnTo>
                <a:lnTo>
                  <a:pt x="1731" y="2440"/>
                </a:lnTo>
                <a:lnTo>
                  <a:pt x="1731" y="2443"/>
                </a:lnTo>
                <a:lnTo>
                  <a:pt x="1731" y="2443"/>
                </a:lnTo>
                <a:lnTo>
                  <a:pt x="1731" y="2443"/>
                </a:lnTo>
                <a:lnTo>
                  <a:pt x="1733" y="2445"/>
                </a:lnTo>
                <a:lnTo>
                  <a:pt x="1735" y="2445"/>
                </a:lnTo>
                <a:lnTo>
                  <a:pt x="1735" y="2447"/>
                </a:lnTo>
                <a:lnTo>
                  <a:pt x="1735" y="2447"/>
                </a:lnTo>
                <a:lnTo>
                  <a:pt x="1731" y="2447"/>
                </a:lnTo>
                <a:lnTo>
                  <a:pt x="1731" y="2447"/>
                </a:lnTo>
                <a:lnTo>
                  <a:pt x="1731" y="2449"/>
                </a:lnTo>
                <a:lnTo>
                  <a:pt x="1731" y="2449"/>
                </a:lnTo>
                <a:lnTo>
                  <a:pt x="1733" y="2449"/>
                </a:lnTo>
                <a:lnTo>
                  <a:pt x="1733" y="2449"/>
                </a:lnTo>
                <a:lnTo>
                  <a:pt x="1735" y="2449"/>
                </a:lnTo>
                <a:lnTo>
                  <a:pt x="1735" y="2449"/>
                </a:lnTo>
                <a:lnTo>
                  <a:pt x="1735" y="2449"/>
                </a:lnTo>
                <a:lnTo>
                  <a:pt x="1735" y="2449"/>
                </a:lnTo>
                <a:lnTo>
                  <a:pt x="1733" y="2451"/>
                </a:lnTo>
                <a:lnTo>
                  <a:pt x="1733" y="2451"/>
                </a:lnTo>
                <a:lnTo>
                  <a:pt x="1731" y="2453"/>
                </a:lnTo>
                <a:lnTo>
                  <a:pt x="1727" y="2453"/>
                </a:lnTo>
                <a:lnTo>
                  <a:pt x="1724" y="2455"/>
                </a:lnTo>
                <a:lnTo>
                  <a:pt x="1727" y="2457"/>
                </a:lnTo>
                <a:lnTo>
                  <a:pt x="1729" y="2457"/>
                </a:lnTo>
                <a:lnTo>
                  <a:pt x="1731" y="2457"/>
                </a:lnTo>
                <a:lnTo>
                  <a:pt x="1731" y="2457"/>
                </a:lnTo>
                <a:lnTo>
                  <a:pt x="1733" y="2457"/>
                </a:lnTo>
                <a:lnTo>
                  <a:pt x="1733" y="2457"/>
                </a:lnTo>
                <a:lnTo>
                  <a:pt x="1733" y="2455"/>
                </a:lnTo>
                <a:lnTo>
                  <a:pt x="1735" y="2455"/>
                </a:lnTo>
                <a:lnTo>
                  <a:pt x="1735" y="2453"/>
                </a:lnTo>
                <a:lnTo>
                  <a:pt x="1735" y="2453"/>
                </a:lnTo>
                <a:lnTo>
                  <a:pt x="1737" y="2453"/>
                </a:lnTo>
                <a:lnTo>
                  <a:pt x="1739" y="2453"/>
                </a:lnTo>
                <a:lnTo>
                  <a:pt x="1739" y="2453"/>
                </a:lnTo>
                <a:lnTo>
                  <a:pt x="1743" y="2449"/>
                </a:lnTo>
                <a:lnTo>
                  <a:pt x="1745" y="2447"/>
                </a:lnTo>
                <a:close/>
                <a:moveTo>
                  <a:pt x="1630" y="2529"/>
                </a:moveTo>
                <a:lnTo>
                  <a:pt x="1626" y="2529"/>
                </a:lnTo>
                <a:lnTo>
                  <a:pt x="1626" y="2529"/>
                </a:lnTo>
                <a:lnTo>
                  <a:pt x="1624" y="2529"/>
                </a:lnTo>
                <a:lnTo>
                  <a:pt x="1624" y="2529"/>
                </a:lnTo>
                <a:lnTo>
                  <a:pt x="1626" y="2529"/>
                </a:lnTo>
                <a:lnTo>
                  <a:pt x="1626" y="2531"/>
                </a:lnTo>
                <a:lnTo>
                  <a:pt x="1628" y="2531"/>
                </a:lnTo>
                <a:lnTo>
                  <a:pt x="1628" y="2531"/>
                </a:lnTo>
                <a:lnTo>
                  <a:pt x="1630" y="2531"/>
                </a:lnTo>
                <a:lnTo>
                  <a:pt x="1630" y="2529"/>
                </a:lnTo>
                <a:lnTo>
                  <a:pt x="1630" y="2529"/>
                </a:lnTo>
                <a:lnTo>
                  <a:pt x="1630" y="2529"/>
                </a:lnTo>
                <a:close/>
                <a:moveTo>
                  <a:pt x="1636" y="2514"/>
                </a:moveTo>
                <a:lnTo>
                  <a:pt x="1634" y="2512"/>
                </a:lnTo>
                <a:lnTo>
                  <a:pt x="1630" y="2512"/>
                </a:lnTo>
                <a:lnTo>
                  <a:pt x="1624" y="2510"/>
                </a:lnTo>
                <a:lnTo>
                  <a:pt x="1622" y="2510"/>
                </a:lnTo>
                <a:lnTo>
                  <a:pt x="1618" y="2512"/>
                </a:lnTo>
                <a:lnTo>
                  <a:pt x="1620" y="2514"/>
                </a:lnTo>
                <a:lnTo>
                  <a:pt x="1620" y="2516"/>
                </a:lnTo>
                <a:lnTo>
                  <a:pt x="1622" y="2516"/>
                </a:lnTo>
                <a:lnTo>
                  <a:pt x="1622" y="2516"/>
                </a:lnTo>
                <a:lnTo>
                  <a:pt x="1626" y="2518"/>
                </a:lnTo>
                <a:lnTo>
                  <a:pt x="1626" y="2518"/>
                </a:lnTo>
                <a:lnTo>
                  <a:pt x="1628" y="2516"/>
                </a:lnTo>
                <a:lnTo>
                  <a:pt x="1628" y="2516"/>
                </a:lnTo>
                <a:lnTo>
                  <a:pt x="1630" y="2516"/>
                </a:lnTo>
                <a:lnTo>
                  <a:pt x="1630" y="2516"/>
                </a:lnTo>
                <a:lnTo>
                  <a:pt x="1630" y="2516"/>
                </a:lnTo>
                <a:lnTo>
                  <a:pt x="1630" y="2516"/>
                </a:lnTo>
                <a:lnTo>
                  <a:pt x="1630" y="2516"/>
                </a:lnTo>
                <a:lnTo>
                  <a:pt x="1632" y="2518"/>
                </a:lnTo>
                <a:lnTo>
                  <a:pt x="1632" y="2518"/>
                </a:lnTo>
                <a:lnTo>
                  <a:pt x="1634" y="2518"/>
                </a:lnTo>
                <a:lnTo>
                  <a:pt x="1634" y="2516"/>
                </a:lnTo>
                <a:lnTo>
                  <a:pt x="1636" y="2516"/>
                </a:lnTo>
                <a:lnTo>
                  <a:pt x="1636" y="2516"/>
                </a:lnTo>
                <a:lnTo>
                  <a:pt x="1636" y="2514"/>
                </a:lnTo>
                <a:lnTo>
                  <a:pt x="1636" y="2514"/>
                </a:lnTo>
                <a:close/>
                <a:moveTo>
                  <a:pt x="1632" y="2524"/>
                </a:moveTo>
                <a:lnTo>
                  <a:pt x="1632" y="2524"/>
                </a:lnTo>
                <a:lnTo>
                  <a:pt x="1632" y="2524"/>
                </a:lnTo>
                <a:lnTo>
                  <a:pt x="1630" y="2524"/>
                </a:lnTo>
                <a:lnTo>
                  <a:pt x="1630" y="2524"/>
                </a:lnTo>
                <a:lnTo>
                  <a:pt x="1630" y="2526"/>
                </a:lnTo>
                <a:lnTo>
                  <a:pt x="1628" y="2526"/>
                </a:lnTo>
                <a:lnTo>
                  <a:pt x="1628" y="2526"/>
                </a:lnTo>
                <a:lnTo>
                  <a:pt x="1632" y="2526"/>
                </a:lnTo>
                <a:lnTo>
                  <a:pt x="1632" y="2526"/>
                </a:lnTo>
                <a:lnTo>
                  <a:pt x="1632" y="2529"/>
                </a:lnTo>
                <a:lnTo>
                  <a:pt x="1632" y="2529"/>
                </a:lnTo>
                <a:lnTo>
                  <a:pt x="1632" y="2526"/>
                </a:lnTo>
                <a:lnTo>
                  <a:pt x="1632" y="2526"/>
                </a:lnTo>
                <a:lnTo>
                  <a:pt x="1632" y="2526"/>
                </a:lnTo>
                <a:lnTo>
                  <a:pt x="1632" y="2524"/>
                </a:lnTo>
                <a:close/>
                <a:moveTo>
                  <a:pt x="1643" y="2516"/>
                </a:moveTo>
                <a:lnTo>
                  <a:pt x="1643" y="2516"/>
                </a:lnTo>
                <a:lnTo>
                  <a:pt x="1643" y="2516"/>
                </a:lnTo>
                <a:lnTo>
                  <a:pt x="1643" y="2516"/>
                </a:lnTo>
                <a:lnTo>
                  <a:pt x="1643" y="2518"/>
                </a:lnTo>
                <a:lnTo>
                  <a:pt x="1643" y="2518"/>
                </a:lnTo>
                <a:lnTo>
                  <a:pt x="1643" y="2518"/>
                </a:lnTo>
                <a:lnTo>
                  <a:pt x="1645" y="2516"/>
                </a:lnTo>
                <a:lnTo>
                  <a:pt x="1645" y="2516"/>
                </a:lnTo>
                <a:lnTo>
                  <a:pt x="1645" y="2516"/>
                </a:lnTo>
                <a:lnTo>
                  <a:pt x="1643" y="2516"/>
                </a:lnTo>
                <a:close/>
                <a:moveTo>
                  <a:pt x="1737" y="2440"/>
                </a:moveTo>
                <a:lnTo>
                  <a:pt x="1737" y="2440"/>
                </a:lnTo>
                <a:lnTo>
                  <a:pt x="1737" y="2440"/>
                </a:lnTo>
                <a:lnTo>
                  <a:pt x="1735" y="2440"/>
                </a:lnTo>
                <a:lnTo>
                  <a:pt x="1735" y="2440"/>
                </a:lnTo>
                <a:lnTo>
                  <a:pt x="1735" y="2443"/>
                </a:lnTo>
                <a:lnTo>
                  <a:pt x="1737" y="2443"/>
                </a:lnTo>
                <a:lnTo>
                  <a:pt x="1737" y="2440"/>
                </a:lnTo>
                <a:close/>
                <a:moveTo>
                  <a:pt x="1297" y="1640"/>
                </a:moveTo>
                <a:lnTo>
                  <a:pt x="1297" y="1640"/>
                </a:lnTo>
                <a:lnTo>
                  <a:pt x="1297" y="1642"/>
                </a:lnTo>
                <a:lnTo>
                  <a:pt x="1299" y="1642"/>
                </a:lnTo>
                <a:lnTo>
                  <a:pt x="1299" y="1642"/>
                </a:lnTo>
                <a:lnTo>
                  <a:pt x="1299" y="1642"/>
                </a:lnTo>
                <a:lnTo>
                  <a:pt x="1299" y="1642"/>
                </a:lnTo>
                <a:lnTo>
                  <a:pt x="1301" y="1640"/>
                </a:lnTo>
                <a:lnTo>
                  <a:pt x="1301" y="1640"/>
                </a:lnTo>
                <a:lnTo>
                  <a:pt x="1299" y="1638"/>
                </a:lnTo>
                <a:lnTo>
                  <a:pt x="1297" y="1640"/>
                </a:lnTo>
                <a:close/>
                <a:moveTo>
                  <a:pt x="1291" y="1640"/>
                </a:moveTo>
                <a:lnTo>
                  <a:pt x="1291" y="1640"/>
                </a:lnTo>
                <a:lnTo>
                  <a:pt x="1291" y="1640"/>
                </a:lnTo>
                <a:lnTo>
                  <a:pt x="1291" y="1638"/>
                </a:lnTo>
                <a:lnTo>
                  <a:pt x="1287" y="1633"/>
                </a:lnTo>
                <a:lnTo>
                  <a:pt x="1287" y="1631"/>
                </a:lnTo>
                <a:lnTo>
                  <a:pt x="1284" y="1631"/>
                </a:lnTo>
                <a:lnTo>
                  <a:pt x="1284" y="1629"/>
                </a:lnTo>
                <a:lnTo>
                  <a:pt x="1284" y="1629"/>
                </a:lnTo>
                <a:lnTo>
                  <a:pt x="1282" y="1629"/>
                </a:lnTo>
                <a:lnTo>
                  <a:pt x="1282" y="1631"/>
                </a:lnTo>
                <a:lnTo>
                  <a:pt x="1280" y="1631"/>
                </a:lnTo>
                <a:lnTo>
                  <a:pt x="1280" y="1631"/>
                </a:lnTo>
                <a:lnTo>
                  <a:pt x="1282" y="1631"/>
                </a:lnTo>
                <a:lnTo>
                  <a:pt x="1282" y="1631"/>
                </a:lnTo>
                <a:lnTo>
                  <a:pt x="1282" y="1631"/>
                </a:lnTo>
                <a:lnTo>
                  <a:pt x="1284" y="1635"/>
                </a:lnTo>
                <a:lnTo>
                  <a:pt x="1287" y="1638"/>
                </a:lnTo>
                <a:lnTo>
                  <a:pt x="1287" y="1638"/>
                </a:lnTo>
                <a:lnTo>
                  <a:pt x="1289" y="1640"/>
                </a:lnTo>
                <a:lnTo>
                  <a:pt x="1287" y="1640"/>
                </a:lnTo>
                <a:lnTo>
                  <a:pt x="1284" y="1642"/>
                </a:lnTo>
                <a:lnTo>
                  <a:pt x="1282" y="1642"/>
                </a:lnTo>
                <a:lnTo>
                  <a:pt x="1282" y="1644"/>
                </a:lnTo>
                <a:lnTo>
                  <a:pt x="1282" y="1644"/>
                </a:lnTo>
                <a:lnTo>
                  <a:pt x="1282" y="1646"/>
                </a:lnTo>
                <a:lnTo>
                  <a:pt x="1284" y="1646"/>
                </a:lnTo>
                <a:lnTo>
                  <a:pt x="1287" y="1646"/>
                </a:lnTo>
                <a:lnTo>
                  <a:pt x="1291" y="1644"/>
                </a:lnTo>
                <a:lnTo>
                  <a:pt x="1293" y="1642"/>
                </a:lnTo>
                <a:lnTo>
                  <a:pt x="1291" y="1642"/>
                </a:lnTo>
                <a:lnTo>
                  <a:pt x="1291" y="1640"/>
                </a:lnTo>
                <a:close/>
                <a:moveTo>
                  <a:pt x="1023" y="2030"/>
                </a:moveTo>
                <a:lnTo>
                  <a:pt x="1023" y="2030"/>
                </a:lnTo>
                <a:lnTo>
                  <a:pt x="1023" y="2032"/>
                </a:lnTo>
                <a:lnTo>
                  <a:pt x="1025" y="2030"/>
                </a:lnTo>
                <a:lnTo>
                  <a:pt x="1025" y="2030"/>
                </a:lnTo>
                <a:lnTo>
                  <a:pt x="1025" y="2030"/>
                </a:lnTo>
                <a:lnTo>
                  <a:pt x="1023" y="2030"/>
                </a:lnTo>
                <a:close/>
                <a:moveTo>
                  <a:pt x="1284" y="1638"/>
                </a:moveTo>
                <a:lnTo>
                  <a:pt x="1284" y="1635"/>
                </a:lnTo>
                <a:lnTo>
                  <a:pt x="1282" y="1635"/>
                </a:lnTo>
                <a:lnTo>
                  <a:pt x="1280" y="1635"/>
                </a:lnTo>
                <a:lnTo>
                  <a:pt x="1280" y="1635"/>
                </a:lnTo>
                <a:lnTo>
                  <a:pt x="1280" y="1638"/>
                </a:lnTo>
                <a:lnTo>
                  <a:pt x="1280" y="1638"/>
                </a:lnTo>
                <a:lnTo>
                  <a:pt x="1282" y="1638"/>
                </a:lnTo>
                <a:lnTo>
                  <a:pt x="1282" y="1638"/>
                </a:lnTo>
                <a:lnTo>
                  <a:pt x="1284" y="1638"/>
                </a:lnTo>
                <a:close/>
                <a:moveTo>
                  <a:pt x="987" y="1271"/>
                </a:moveTo>
                <a:lnTo>
                  <a:pt x="985" y="1273"/>
                </a:lnTo>
                <a:lnTo>
                  <a:pt x="989" y="1275"/>
                </a:lnTo>
                <a:lnTo>
                  <a:pt x="989" y="1275"/>
                </a:lnTo>
                <a:lnTo>
                  <a:pt x="987" y="1273"/>
                </a:lnTo>
                <a:lnTo>
                  <a:pt x="987" y="1271"/>
                </a:lnTo>
                <a:close/>
                <a:moveTo>
                  <a:pt x="1064" y="1315"/>
                </a:moveTo>
                <a:lnTo>
                  <a:pt x="1062" y="1315"/>
                </a:lnTo>
                <a:lnTo>
                  <a:pt x="1062" y="1317"/>
                </a:lnTo>
                <a:lnTo>
                  <a:pt x="1062" y="1317"/>
                </a:lnTo>
                <a:lnTo>
                  <a:pt x="1064" y="1317"/>
                </a:lnTo>
                <a:lnTo>
                  <a:pt x="1064" y="1317"/>
                </a:lnTo>
                <a:lnTo>
                  <a:pt x="1064" y="1315"/>
                </a:lnTo>
                <a:lnTo>
                  <a:pt x="1064" y="1315"/>
                </a:lnTo>
                <a:close/>
                <a:moveTo>
                  <a:pt x="999" y="1357"/>
                </a:moveTo>
                <a:lnTo>
                  <a:pt x="999" y="1359"/>
                </a:lnTo>
                <a:lnTo>
                  <a:pt x="999" y="1359"/>
                </a:lnTo>
                <a:lnTo>
                  <a:pt x="999" y="1359"/>
                </a:lnTo>
                <a:lnTo>
                  <a:pt x="1002" y="1359"/>
                </a:lnTo>
                <a:lnTo>
                  <a:pt x="999" y="1359"/>
                </a:lnTo>
                <a:lnTo>
                  <a:pt x="999" y="1357"/>
                </a:lnTo>
                <a:close/>
                <a:moveTo>
                  <a:pt x="891" y="1132"/>
                </a:moveTo>
                <a:lnTo>
                  <a:pt x="891" y="1132"/>
                </a:lnTo>
                <a:lnTo>
                  <a:pt x="891" y="1134"/>
                </a:lnTo>
                <a:lnTo>
                  <a:pt x="893" y="1134"/>
                </a:lnTo>
                <a:lnTo>
                  <a:pt x="893" y="1134"/>
                </a:lnTo>
                <a:lnTo>
                  <a:pt x="895" y="1134"/>
                </a:lnTo>
                <a:lnTo>
                  <a:pt x="893" y="1134"/>
                </a:lnTo>
                <a:lnTo>
                  <a:pt x="893" y="1132"/>
                </a:lnTo>
                <a:lnTo>
                  <a:pt x="891" y="1132"/>
                </a:lnTo>
                <a:lnTo>
                  <a:pt x="891" y="1132"/>
                </a:lnTo>
                <a:lnTo>
                  <a:pt x="891" y="1132"/>
                </a:lnTo>
                <a:lnTo>
                  <a:pt x="891" y="1132"/>
                </a:lnTo>
                <a:lnTo>
                  <a:pt x="891" y="1132"/>
                </a:lnTo>
                <a:close/>
                <a:moveTo>
                  <a:pt x="1515" y="2401"/>
                </a:moveTo>
                <a:lnTo>
                  <a:pt x="1517" y="2399"/>
                </a:lnTo>
                <a:lnTo>
                  <a:pt x="1519" y="2394"/>
                </a:lnTo>
                <a:lnTo>
                  <a:pt x="1519" y="2394"/>
                </a:lnTo>
                <a:lnTo>
                  <a:pt x="1519" y="2392"/>
                </a:lnTo>
                <a:lnTo>
                  <a:pt x="1517" y="2392"/>
                </a:lnTo>
                <a:lnTo>
                  <a:pt x="1517" y="2394"/>
                </a:lnTo>
                <a:lnTo>
                  <a:pt x="1515" y="2394"/>
                </a:lnTo>
                <a:lnTo>
                  <a:pt x="1513" y="2394"/>
                </a:lnTo>
                <a:lnTo>
                  <a:pt x="1513" y="2394"/>
                </a:lnTo>
                <a:lnTo>
                  <a:pt x="1513" y="2394"/>
                </a:lnTo>
                <a:lnTo>
                  <a:pt x="1513" y="2396"/>
                </a:lnTo>
                <a:lnTo>
                  <a:pt x="1513" y="2396"/>
                </a:lnTo>
                <a:lnTo>
                  <a:pt x="1513" y="2396"/>
                </a:lnTo>
                <a:lnTo>
                  <a:pt x="1513" y="2396"/>
                </a:lnTo>
                <a:lnTo>
                  <a:pt x="1515" y="2399"/>
                </a:lnTo>
                <a:lnTo>
                  <a:pt x="1513" y="2399"/>
                </a:lnTo>
                <a:lnTo>
                  <a:pt x="1513" y="2401"/>
                </a:lnTo>
                <a:lnTo>
                  <a:pt x="1513" y="2401"/>
                </a:lnTo>
                <a:lnTo>
                  <a:pt x="1513" y="2401"/>
                </a:lnTo>
                <a:lnTo>
                  <a:pt x="1515" y="2401"/>
                </a:lnTo>
                <a:close/>
                <a:moveTo>
                  <a:pt x="939" y="1212"/>
                </a:moveTo>
                <a:lnTo>
                  <a:pt x="939" y="1214"/>
                </a:lnTo>
                <a:lnTo>
                  <a:pt x="939" y="1216"/>
                </a:lnTo>
                <a:lnTo>
                  <a:pt x="937" y="1216"/>
                </a:lnTo>
                <a:lnTo>
                  <a:pt x="939" y="1218"/>
                </a:lnTo>
                <a:lnTo>
                  <a:pt x="939" y="1218"/>
                </a:lnTo>
                <a:lnTo>
                  <a:pt x="939" y="1216"/>
                </a:lnTo>
                <a:lnTo>
                  <a:pt x="939" y="1214"/>
                </a:lnTo>
                <a:lnTo>
                  <a:pt x="939" y="1212"/>
                </a:lnTo>
                <a:close/>
                <a:moveTo>
                  <a:pt x="983" y="1271"/>
                </a:moveTo>
                <a:lnTo>
                  <a:pt x="983" y="1269"/>
                </a:lnTo>
                <a:lnTo>
                  <a:pt x="983" y="1269"/>
                </a:lnTo>
                <a:lnTo>
                  <a:pt x="983" y="1266"/>
                </a:lnTo>
                <a:lnTo>
                  <a:pt x="983" y="1266"/>
                </a:lnTo>
                <a:lnTo>
                  <a:pt x="983" y="1262"/>
                </a:lnTo>
                <a:lnTo>
                  <a:pt x="983" y="1260"/>
                </a:lnTo>
                <a:lnTo>
                  <a:pt x="983" y="1266"/>
                </a:lnTo>
                <a:lnTo>
                  <a:pt x="981" y="1269"/>
                </a:lnTo>
                <a:lnTo>
                  <a:pt x="983" y="1269"/>
                </a:lnTo>
                <a:lnTo>
                  <a:pt x="983" y="1269"/>
                </a:lnTo>
                <a:lnTo>
                  <a:pt x="983" y="1271"/>
                </a:lnTo>
                <a:lnTo>
                  <a:pt x="985" y="1273"/>
                </a:lnTo>
                <a:lnTo>
                  <a:pt x="985" y="1273"/>
                </a:lnTo>
                <a:lnTo>
                  <a:pt x="985" y="1271"/>
                </a:lnTo>
                <a:lnTo>
                  <a:pt x="983" y="1271"/>
                </a:lnTo>
                <a:close/>
                <a:moveTo>
                  <a:pt x="895" y="1201"/>
                </a:moveTo>
                <a:lnTo>
                  <a:pt x="895" y="1201"/>
                </a:lnTo>
                <a:lnTo>
                  <a:pt x="895" y="1199"/>
                </a:lnTo>
                <a:lnTo>
                  <a:pt x="893" y="1199"/>
                </a:lnTo>
                <a:lnTo>
                  <a:pt x="893" y="1201"/>
                </a:lnTo>
                <a:lnTo>
                  <a:pt x="893" y="1201"/>
                </a:lnTo>
                <a:lnTo>
                  <a:pt x="895" y="1204"/>
                </a:lnTo>
                <a:lnTo>
                  <a:pt x="895" y="1204"/>
                </a:lnTo>
                <a:lnTo>
                  <a:pt x="895" y="1201"/>
                </a:lnTo>
                <a:lnTo>
                  <a:pt x="895" y="1201"/>
                </a:lnTo>
                <a:close/>
                <a:moveTo>
                  <a:pt x="1523" y="2375"/>
                </a:moveTo>
                <a:lnTo>
                  <a:pt x="1521" y="2378"/>
                </a:lnTo>
                <a:lnTo>
                  <a:pt x="1519" y="2378"/>
                </a:lnTo>
                <a:lnTo>
                  <a:pt x="1517" y="2380"/>
                </a:lnTo>
                <a:lnTo>
                  <a:pt x="1517" y="2380"/>
                </a:lnTo>
                <a:lnTo>
                  <a:pt x="1519" y="2382"/>
                </a:lnTo>
                <a:lnTo>
                  <a:pt x="1519" y="2382"/>
                </a:lnTo>
                <a:lnTo>
                  <a:pt x="1519" y="2384"/>
                </a:lnTo>
                <a:lnTo>
                  <a:pt x="1519" y="2386"/>
                </a:lnTo>
                <a:lnTo>
                  <a:pt x="1521" y="2386"/>
                </a:lnTo>
                <a:lnTo>
                  <a:pt x="1521" y="2388"/>
                </a:lnTo>
                <a:lnTo>
                  <a:pt x="1523" y="2390"/>
                </a:lnTo>
                <a:lnTo>
                  <a:pt x="1525" y="2390"/>
                </a:lnTo>
                <a:lnTo>
                  <a:pt x="1527" y="2390"/>
                </a:lnTo>
                <a:lnTo>
                  <a:pt x="1527" y="2390"/>
                </a:lnTo>
                <a:lnTo>
                  <a:pt x="1527" y="2386"/>
                </a:lnTo>
                <a:lnTo>
                  <a:pt x="1527" y="2386"/>
                </a:lnTo>
                <a:lnTo>
                  <a:pt x="1527" y="2386"/>
                </a:lnTo>
                <a:lnTo>
                  <a:pt x="1527" y="2384"/>
                </a:lnTo>
                <a:lnTo>
                  <a:pt x="1525" y="2384"/>
                </a:lnTo>
                <a:lnTo>
                  <a:pt x="1525" y="2382"/>
                </a:lnTo>
                <a:lnTo>
                  <a:pt x="1525" y="2382"/>
                </a:lnTo>
                <a:lnTo>
                  <a:pt x="1525" y="2380"/>
                </a:lnTo>
                <a:lnTo>
                  <a:pt x="1523" y="2380"/>
                </a:lnTo>
                <a:lnTo>
                  <a:pt x="1523" y="2380"/>
                </a:lnTo>
                <a:lnTo>
                  <a:pt x="1523" y="2375"/>
                </a:lnTo>
                <a:lnTo>
                  <a:pt x="1523" y="2375"/>
                </a:lnTo>
                <a:close/>
                <a:moveTo>
                  <a:pt x="1511" y="2390"/>
                </a:moveTo>
                <a:lnTo>
                  <a:pt x="1513" y="2392"/>
                </a:lnTo>
                <a:lnTo>
                  <a:pt x="1513" y="2392"/>
                </a:lnTo>
                <a:lnTo>
                  <a:pt x="1515" y="2392"/>
                </a:lnTo>
                <a:lnTo>
                  <a:pt x="1517" y="2390"/>
                </a:lnTo>
                <a:lnTo>
                  <a:pt x="1519" y="2390"/>
                </a:lnTo>
                <a:lnTo>
                  <a:pt x="1519" y="2386"/>
                </a:lnTo>
                <a:lnTo>
                  <a:pt x="1517" y="2382"/>
                </a:lnTo>
                <a:lnTo>
                  <a:pt x="1517" y="2380"/>
                </a:lnTo>
                <a:lnTo>
                  <a:pt x="1515" y="2380"/>
                </a:lnTo>
                <a:lnTo>
                  <a:pt x="1513" y="2380"/>
                </a:lnTo>
                <a:lnTo>
                  <a:pt x="1513" y="2380"/>
                </a:lnTo>
                <a:lnTo>
                  <a:pt x="1513" y="2382"/>
                </a:lnTo>
                <a:lnTo>
                  <a:pt x="1513" y="2382"/>
                </a:lnTo>
                <a:lnTo>
                  <a:pt x="1513" y="2384"/>
                </a:lnTo>
                <a:lnTo>
                  <a:pt x="1511" y="2390"/>
                </a:lnTo>
                <a:close/>
                <a:moveTo>
                  <a:pt x="1465" y="2132"/>
                </a:moveTo>
                <a:lnTo>
                  <a:pt x="1465" y="2132"/>
                </a:lnTo>
                <a:lnTo>
                  <a:pt x="1465" y="2132"/>
                </a:lnTo>
                <a:lnTo>
                  <a:pt x="1465" y="2132"/>
                </a:lnTo>
                <a:lnTo>
                  <a:pt x="1465" y="2132"/>
                </a:lnTo>
                <a:lnTo>
                  <a:pt x="1463" y="2132"/>
                </a:lnTo>
                <a:lnTo>
                  <a:pt x="1463" y="2132"/>
                </a:lnTo>
                <a:lnTo>
                  <a:pt x="1463" y="2132"/>
                </a:lnTo>
                <a:lnTo>
                  <a:pt x="1467" y="2132"/>
                </a:lnTo>
                <a:lnTo>
                  <a:pt x="1467" y="2132"/>
                </a:lnTo>
                <a:lnTo>
                  <a:pt x="1467" y="2132"/>
                </a:lnTo>
                <a:lnTo>
                  <a:pt x="1467" y="2132"/>
                </a:lnTo>
                <a:lnTo>
                  <a:pt x="1465" y="2132"/>
                </a:lnTo>
                <a:close/>
                <a:moveTo>
                  <a:pt x="1521" y="2373"/>
                </a:moveTo>
                <a:lnTo>
                  <a:pt x="1519" y="2373"/>
                </a:lnTo>
                <a:lnTo>
                  <a:pt x="1519" y="2373"/>
                </a:lnTo>
                <a:lnTo>
                  <a:pt x="1517" y="2373"/>
                </a:lnTo>
                <a:lnTo>
                  <a:pt x="1519" y="2375"/>
                </a:lnTo>
                <a:lnTo>
                  <a:pt x="1519" y="2375"/>
                </a:lnTo>
                <a:lnTo>
                  <a:pt x="1519" y="2375"/>
                </a:lnTo>
                <a:lnTo>
                  <a:pt x="1519" y="2375"/>
                </a:lnTo>
                <a:lnTo>
                  <a:pt x="1521" y="2375"/>
                </a:lnTo>
                <a:lnTo>
                  <a:pt x="1523" y="2373"/>
                </a:lnTo>
                <a:lnTo>
                  <a:pt x="1521" y="2373"/>
                </a:lnTo>
                <a:lnTo>
                  <a:pt x="1521" y="2373"/>
                </a:lnTo>
                <a:close/>
                <a:moveTo>
                  <a:pt x="1314" y="1642"/>
                </a:moveTo>
                <a:lnTo>
                  <a:pt x="1314" y="1642"/>
                </a:lnTo>
                <a:lnTo>
                  <a:pt x="1312" y="1642"/>
                </a:lnTo>
                <a:lnTo>
                  <a:pt x="1312" y="1642"/>
                </a:lnTo>
                <a:lnTo>
                  <a:pt x="1310" y="1644"/>
                </a:lnTo>
                <a:lnTo>
                  <a:pt x="1310" y="1644"/>
                </a:lnTo>
                <a:lnTo>
                  <a:pt x="1310" y="1644"/>
                </a:lnTo>
                <a:lnTo>
                  <a:pt x="1310" y="1644"/>
                </a:lnTo>
                <a:lnTo>
                  <a:pt x="1310" y="1644"/>
                </a:lnTo>
                <a:lnTo>
                  <a:pt x="1312" y="1644"/>
                </a:lnTo>
                <a:lnTo>
                  <a:pt x="1314" y="1644"/>
                </a:lnTo>
                <a:lnTo>
                  <a:pt x="1314" y="1642"/>
                </a:lnTo>
                <a:lnTo>
                  <a:pt x="1314" y="1642"/>
                </a:lnTo>
                <a:lnTo>
                  <a:pt x="1314" y="1642"/>
                </a:lnTo>
                <a:lnTo>
                  <a:pt x="1314" y="1642"/>
                </a:lnTo>
                <a:close/>
                <a:moveTo>
                  <a:pt x="1297" y="1648"/>
                </a:moveTo>
                <a:lnTo>
                  <a:pt x="1297" y="1648"/>
                </a:lnTo>
                <a:lnTo>
                  <a:pt x="1297" y="1650"/>
                </a:lnTo>
                <a:lnTo>
                  <a:pt x="1297" y="1650"/>
                </a:lnTo>
                <a:lnTo>
                  <a:pt x="1297" y="1650"/>
                </a:lnTo>
                <a:lnTo>
                  <a:pt x="1299" y="1650"/>
                </a:lnTo>
                <a:lnTo>
                  <a:pt x="1299" y="1650"/>
                </a:lnTo>
                <a:lnTo>
                  <a:pt x="1297" y="1648"/>
                </a:lnTo>
                <a:close/>
                <a:moveTo>
                  <a:pt x="893" y="1143"/>
                </a:moveTo>
                <a:lnTo>
                  <a:pt x="891" y="1141"/>
                </a:lnTo>
                <a:lnTo>
                  <a:pt x="891" y="1139"/>
                </a:lnTo>
                <a:lnTo>
                  <a:pt x="891" y="1139"/>
                </a:lnTo>
                <a:lnTo>
                  <a:pt x="891" y="1141"/>
                </a:lnTo>
                <a:lnTo>
                  <a:pt x="891" y="1143"/>
                </a:lnTo>
                <a:lnTo>
                  <a:pt x="893" y="1143"/>
                </a:lnTo>
                <a:lnTo>
                  <a:pt x="893" y="1143"/>
                </a:lnTo>
                <a:lnTo>
                  <a:pt x="893" y="1143"/>
                </a:lnTo>
                <a:close/>
                <a:moveTo>
                  <a:pt x="1293" y="1633"/>
                </a:moveTo>
                <a:lnTo>
                  <a:pt x="1293" y="1633"/>
                </a:lnTo>
                <a:lnTo>
                  <a:pt x="1291" y="1635"/>
                </a:lnTo>
                <a:lnTo>
                  <a:pt x="1293" y="1635"/>
                </a:lnTo>
                <a:lnTo>
                  <a:pt x="1295" y="1635"/>
                </a:lnTo>
                <a:lnTo>
                  <a:pt x="1295" y="1635"/>
                </a:lnTo>
                <a:lnTo>
                  <a:pt x="1295" y="1635"/>
                </a:lnTo>
                <a:lnTo>
                  <a:pt x="1295" y="1633"/>
                </a:lnTo>
                <a:lnTo>
                  <a:pt x="1293" y="1633"/>
                </a:lnTo>
                <a:close/>
                <a:moveTo>
                  <a:pt x="1425" y="1524"/>
                </a:moveTo>
                <a:lnTo>
                  <a:pt x="1425" y="1524"/>
                </a:lnTo>
                <a:lnTo>
                  <a:pt x="1425" y="1522"/>
                </a:lnTo>
                <a:lnTo>
                  <a:pt x="1423" y="1522"/>
                </a:lnTo>
                <a:lnTo>
                  <a:pt x="1423" y="1522"/>
                </a:lnTo>
                <a:lnTo>
                  <a:pt x="1423" y="1522"/>
                </a:lnTo>
                <a:lnTo>
                  <a:pt x="1423" y="1522"/>
                </a:lnTo>
                <a:lnTo>
                  <a:pt x="1423" y="1524"/>
                </a:lnTo>
                <a:lnTo>
                  <a:pt x="1423" y="1524"/>
                </a:lnTo>
                <a:lnTo>
                  <a:pt x="1423" y="1524"/>
                </a:lnTo>
                <a:lnTo>
                  <a:pt x="1425" y="1526"/>
                </a:lnTo>
                <a:lnTo>
                  <a:pt x="1425" y="1526"/>
                </a:lnTo>
                <a:lnTo>
                  <a:pt x="1425" y="1524"/>
                </a:lnTo>
                <a:lnTo>
                  <a:pt x="1425" y="1524"/>
                </a:lnTo>
                <a:close/>
                <a:moveTo>
                  <a:pt x="1465" y="1612"/>
                </a:moveTo>
                <a:lnTo>
                  <a:pt x="1465" y="1612"/>
                </a:lnTo>
                <a:lnTo>
                  <a:pt x="1463" y="1612"/>
                </a:lnTo>
                <a:lnTo>
                  <a:pt x="1465" y="1612"/>
                </a:lnTo>
                <a:lnTo>
                  <a:pt x="1465" y="1612"/>
                </a:lnTo>
                <a:lnTo>
                  <a:pt x="1465" y="1612"/>
                </a:lnTo>
                <a:close/>
                <a:moveTo>
                  <a:pt x="1320" y="1191"/>
                </a:moveTo>
                <a:lnTo>
                  <a:pt x="1320" y="1189"/>
                </a:lnTo>
                <a:lnTo>
                  <a:pt x="1320" y="1187"/>
                </a:lnTo>
                <a:lnTo>
                  <a:pt x="1320" y="1187"/>
                </a:lnTo>
                <a:lnTo>
                  <a:pt x="1320" y="1189"/>
                </a:lnTo>
                <a:lnTo>
                  <a:pt x="1320" y="1191"/>
                </a:lnTo>
                <a:lnTo>
                  <a:pt x="1320" y="1191"/>
                </a:lnTo>
                <a:close/>
                <a:moveTo>
                  <a:pt x="1905" y="1642"/>
                </a:moveTo>
                <a:lnTo>
                  <a:pt x="1905" y="1640"/>
                </a:lnTo>
                <a:lnTo>
                  <a:pt x="1907" y="1638"/>
                </a:lnTo>
                <a:lnTo>
                  <a:pt x="1907" y="1635"/>
                </a:lnTo>
                <a:lnTo>
                  <a:pt x="1907" y="1635"/>
                </a:lnTo>
                <a:lnTo>
                  <a:pt x="1907" y="1635"/>
                </a:lnTo>
                <a:lnTo>
                  <a:pt x="1905" y="1635"/>
                </a:lnTo>
                <a:lnTo>
                  <a:pt x="1905" y="1635"/>
                </a:lnTo>
                <a:lnTo>
                  <a:pt x="1900" y="1633"/>
                </a:lnTo>
                <a:lnTo>
                  <a:pt x="1896" y="1633"/>
                </a:lnTo>
                <a:lnTo>
                  <a:pt x="1894" y="1633"/>
                </a:lnTo>
                <a:lnTo>
                  <a:pt x="1894" y="1633"/>
                </a:lnTo>
                <a:lnTo>
                  <a:pt x="1892" y="1633"/>
                </a:lnTo>
                <a:lnTo>
                  <a:pt x="1890" y="1635"/>
                </a:lnTo>
                <a:lnTo>
                  <a:pt x="1888" y="1635"/>
                </a:lnTo>
                <a:lnTo>
                  <a:pt x="1879" y="1633"/>
                </a:lnTo>
                <a:lnTo>
                  <a:pt x="1877" y="1633"/>
                </a:lnTo>
                <a:lnTo>
                  <a:pt x="1873" y="1635"/>
                </a:lnTo>
                <a:lnTo>
                  <a:pt x="1873" y="1635"/>
                </a:lnTo>
                <a:lnTo>
                  <a:pt x="1873" y="1638"/>
                </a:lnTo>
                <a:lnTo>
                  <a:pt x="1873" y="1640"/>
                </a:lnTo>
                <a:lnTo>
                  <a:pt x="1873" y="1640"/>
                </a:lnTo>
                <a:lnTo>
                  <a:pt x="1873" y="1640"/>
                </a:lnTo>
                <a:lnTo>
                  <a:pt x="1871" y="1642"/>
                </a:lnTo>
                <a:lnTo>
                  <a:pt x="1871" y="1644"/>
                </a:lnTo>
                <a:lnTo>
                  <a:pt x="1871" y="1646"/>
                </a:lnTo>
                <a:lnTo>
                  <a:pt x="1873" y="1646"/>
                </a:lnTo>
                <a:lnTo>
                  <a:pt x="1875" y="1646"/>
                </a:lnTo>
                <a:lnTo>
                  <a:pt x="1875" y="1648"/>
                </a:lnTo>
                <a:lnTo>
                  <a:pt x="1875" y="1648"/>
                </a:lnTo>
                <a:lnTo>
                  <a:pt x="1875" y="1648"/>
                </a:lnTo>
                <a:lnTo>
                  <a:pt x="1873" y="1648"/>
                </a:lnTo>
                <a:lnTo>
                  <a:pt x="1873" y="1648"/>
                </a:lnTo>
                <a:lnTo>
                  <a:pt x="1873" y="1648"/>
                </a:lnTo>
                <a:lnTo>
                  <a:pt x="1873" y="1650"/>
                </a:lnTo>
                <a:lnTo>
                  <a:pt x="1873" y="1652"/>
                </a:lnTo>
                <a:lnTo>
                  <a:pt x="1875" y="1654"/>
                </a:lnTo>
                <a:lnTo>
                  <a:pt x="1875" y="1656"/>
                </a:lnTo>
                <a:lnTo>
                  <a:pt x="1875" y="1656"/>
                </a:lnTo>
                <a:lnTo>
                  <a:pt x="1877" y="1656"/>
                </a:lnTo>
                <a:lnTo>
                  <a:pt x="1877" y="1656"/>
                </a:lnTo>
                <a:lnTo>
                  <a:pt x="1882" y="1656"/>
                </a:lnTo>
                <a:lnTo>
                  <a:pt x="1882" y="1656"/>
                </a:lnTo>
                <a:lnTo>
                  <a:pt x="1884" y="1656"/>
                </a:lnTo>
                <a:lnTo>
                  <a:pt x="1884" y="1656"/>
                </a:lnTo>
                <a:lnTo>
                  <a:pt x="1886" y="1656"/>
                </a:lnTo>
                <a:lnTo>
                  <a:pt x="1888" y="1656"/>
                </a:lnTo>
                <a:lnTo>
                  <a:pt x="1888" y="1656"/>
                </a:lnTo>
                <a:lnTo>
                  <a:pt x="1890" y="1656"/>
                </a:lnTo>
                <a:lnTo>
                  <a:pt x="1890" y="1654"/>
                </a:lnTo>
                <a:lnTo>
                  <a:pt x="1890" y="1652"/>
                </a:lnTo>
                <a:lnTo>
                  <a:pt x="1892" y="1654"/>
                </a:lnTo>
                <a:lnTo>
                  <a:pt x="1892" y="1654"/>
                </a:lnTo>
                <a:lnTo>
                  <a:pt x="1894" y="1654"/>
                </a:lnTo>
                <a:lnTo>
                  <a:pt x="1894" y="1654"/>
                </a:lnTo>
                <a:lnTo>
                  <a:pt x="1894" y="1652"/>
                </a:lnTo>
                <a:lnTo>
                  <a:pt x="1896" y="1652"/>
                </a:lnTo>
                <a:lnTo>
                  <a:pt x="1896" y="1652"/>
                </a:lnTo>
                <a:lnTo>
                  <a:pt x="1896" y="1652"/>
                </a:lnTo>
                <a:lnTo>
                  <a:pt x="1898" y="1652"/>
                </a:lnTo>
                <a:lnTo>
                  <a:pt x="1898" y="1652"/>
                </a:lnTo>
                <a:lnTo>
                  <a:pt x="1900" y="1650"/>
                </a:lnTo>
                <a:lnTo>
                  <a:pt x="1900" y="1650"/>
                </a:lnTo>
                <a:lnTo>
                  <a:pt x="1900" y="1650"/>
                </a:lnTo>
                <a:lnTo>
                  <a:pt x="1900" y="1648"/>
                </a:lnTo>
                <a:lnTo>
                  <a:pt x="1900" y="1648"/>
                </a:lnTo>
                <a:lnTo>
                  <a:pt x="1903" y="1648"/>
                </a:lnTo>
                <a:lnTo>
                  <a:pt x="1903" y="1648"/>
                </a:lnTo>
                <a:lnTo>
                  <a:pt x="1903" y="1646"/>
                </a:lnTo>
                <a:lnTo>
                  <a:pt x="1905" y="1644"/>
                </a:lnTo>
                <a:lnTo>
                  <a:pt x="1905" y="1644"/>
                </a:lnTo>
                <a:lnTo>
                  <a:pt x="1905" y="1642"/>
                </a:lnTo>
                <a:lnTo>
                  <a:pt x="1905" y="1642"/>
                </a:lnTo>
                <a:lnTo>
                  <a:pt x="1905" y="1642"/>
                </a:lnTo>
                <a:lnTo>
                  <a:pt x="1905" y="1642"/>
                </a:lnTo>
                <a:close/>
                <a:moveTo>
                  <a:pt x="1322" y="1183"/>
                </a:moveTo>
                <a:lnTo>
                  <a:pt x="1324" y="1185"/>
                </a:lnTo>
                <a:lnTo>
                  <a:pt x="1324" y="1185"/>
                </a:lnTo>
                <a:lnTo>
                  <a:pt x="1324" y="1185"/>
                </a:lnTo>
                <a:lnTo>
                  <a:pt x="1324" y="1185"/>
                </a:lnTo>
                <a:lnTo>
                  <a:pt x="1322" y="1183"/>
                </a:lnTo>
                <a:lnTo>
                  <a:pt x="1322" y="1183"/>
                </a:lnTo>
                <a:close/>
                <a:moveTo>
                  <a:pt x="1320" y="1193"/>
                </a:moveTo>
                <a:lnTo>
                  <a:pt x="1320" y="1191"/>
                </a:lnTo>
                <a:lnTo>
                  <a:pt x="1320" y="1191"/>
                </a:lnTo>
                <a:lnTo>
                  <a:pt x="1320" y="1191"/>
                </a:lnTo>
                <a:lnTo>
                  <a:pt x="1320" y="1193"/>
                </a:lnTo>
                <a:lnTo>
                  <a:pt x="1320" y="1193"/>
                </a:lnTo>
                <a:close/>
                <a:moveTo>
                  <a:pt x="1316" y="1185"/>
                </a:moveTo>
                <a:lnTo>
                  <a:pt x="1314" y="1185"/>
                </a:lnTo>
                <a:lnTo>
                  <a:pt x="1314" y="1187"/>
                </a:lnTo>
                <a:lnTo>
                  <a:pt x="1314" y="1187"/>
                </a:lnTo>
                <a:lnTo>
                  <a:pt x="1314" y="1187"/>
                </a:lnTo>
                <a:lnTo>
                  <a:pt x="1314" y="1187"/>
                </a:lnTo>
                <a:lnTo>
                  <a:pt x="1316" y="1187"/>
                </a:lnTo>
                <a:lnTo>
                  <a:pt x="1316" y="1187"/>
                </a:lnTo>
                <a:lnTo>
                  <a:pt x="1316" y="1185"/>
                </a:lnTo>
                <a:lnTo>
                  <a:pt x="1316" y="1185"/>
                </a:lnTo>
                <a:close/>
                <a:moveTo>
                  <a:pt x="1349" y="1331"/>
                </a:moveTo>
                <a:lnTo>
                  <a:pt x="1347" y="1334"/>
                </a:lnTo>
                <a:lnTo>
                  <a:pt x="1347" y="1334"/>
                </a:lnTo>
                <a:lnTo>
                  <a:pt x="1347" y="1336"/>
                </a:lnTo>
                <a:lnTo>
                  <a:pt x="1347" y="1336"/>
                </a:lnTo>
                <a:lnTo>
                  <a:pt x="1349" y="1334"/>
                </a:lnTo>
                <a:lnTo>
                  <a:pt x="1351" y="1331"/>
                </a:lnTo>
                <a:lnTo>
                  <a:pt x="1351" y="1331"/>
                </a:lnTo>
                <a:lnTo>
                  <a:pt x="1349" y="1331"/>
                </a:lnTo>
                <a:lnTo>
                  <a:pt x="1349" y="1331"/>
                </a:lnTo>
                <a:close/>
                <a:moveTo>
                  <a:pt x="1362" y="1392"/>
                </a:moveTo>
                <a:lnTo>
                  <a:pt x="1362" y="1392"/>
                </a:lnTo>
                <a:lnTo>
                  <a:pt x="1362" y="1394"/>
                </a:lnTo>
                <a:lnTo>
                  <a:pt x="1364" y="1392"/>
                </a:lnTo>
                <a:lnTo>
                  <a:pt x="1364" y="1392"/>
                </a:lnTo>
                <a:lnTo>
                  <a:pt x="1364" y="1392"/>
                </a:lnTo>
                <a:lnTo>
                  <a:pt x="1364" y="1392"/>
                </a:lnTo>
                <a:lnTo>
                  <a:pt x="1362" y="1392"/>
                </a:lnTo>
                <a:close/>
                <a:moveTo>
                  <a:pt x="1280" y="1361"/>
                </a:moveTo>
                <a:lnTo>
                  <a:pt x="1280" y="1359"/>
                </a:lnTo>
                <a:lnTo>
                  <a:pt x="1282" y="1359"/>
                </a:lnTo>
                <a:lnTo>
                  <a:pt x="1282" y="1359"/>
                </a:lnTo>
                <a:lnTo>
                  <a:pt x="1280" y="1359"/>
                </a:lnTo>
                <a:lnTo>
                  <a:pt x="1278" y="1361"/>
                </a:lnTo>
                <a:lnTo>
                  <a:pt x="1278" y="1361"/>
                </a:lnTo>
                <a:lnTo>
                  <a:pt x="1280" y="1361"/>
                </a:lnTo>
                <a:close/>
                <a:moveTo>
                  <a:pt x="1354" y="1394"/>
                </a:moveTo>
                <a:lnTo>
                  <a:pt x="1354" y="1394"/>
                </a:lnTo>
                <a:lnTo>
                  <a:pt x="1354" y="1394"/>
                </a:lnTo>
                <a:lnTo>
                  <a:pt x="1356" y="1394"/>
                </a:lnTo>
                <a:lnTo>
                  <a:pt x="1358" y="1392"/>
                </a:lnTo>
                <a:lnTo>
                  <a:pt x="1358" y="1392"/>
                </a:lnTo>
                <a:lnTo>
                  <a:pt x="1356" y="1394"/>
                </a:lnTo>
                <a:lnTo>
                  <a:pt x="1354" y="1394"/>
                </a:lnTo>
                <a:close/>
                <a:moveTo>
                  <a:pt x="1351" y="1321"/>
                </a:moveTo>
                <a:lnTo>
                  <a:pt x="1351" y="1321"/>
                </a:lnTo>
                <a:lnTo>
                  <a:pt x="1351" y="1321"/>
                </a:lnTo>
                <a:lnTo>
                  <a:pt x="1351" y="1323"/>
                </a:lnTo>
                <a:lnTo>
                  <a:pt x="1351" y="1323"/>
                </a:lnTo>
                <a:lnTo>
                  <a:pt x="1351" y="1321"/>
                </a:lnTo>
                <a:lnTo>
                  <a:pt x="1351" y="1321"/>
                </a:lnTo>
                <a:lnTo>
                  <a:pt x="1351" y="1321"/>
                </a:lnTo>
                <a:close/>
                <a:moveTo>
                  <a:pt x="1427" y="1174"/>
                </a:moveTo>
                <a:lnTo>
                  <a:pt x="1427" y="1174"/>
                </a:lnTo>
                <a:lnTo>
                  <a:pt x="1427" y="1176"/>
                </a:lnTo>
                <a:lnTo>
                  <a:pt x="1429" y="1172"/>
                </a:lnTo>
                <a:lnTo>
                  <a:pt x="1427" y="1172"/>
                </a:lnTo>
                <a:lnTo>
                  <a:pt x="1427" y="1174"/>
                </a:lnTo>
                <a:close/>
                <a:moveTo>
                  <a:pt x="1335" y="1378"/>
                </a:moveTo>
                <a:lnTo>
                  <a:pt x="1335" y="1378"/>
                </a:lnTo>
                <a:lnTo>
                  <a:pt x="1337" y="1378"/>
                </a:lnTo>
                <a:lnTo>
                  <a:pt x="1335" y="1378"/>
                </a:lnTo>
                <a:lnTo>
                  <a:pt x="1335" y="1378"/>
                </a:lnTo>
                <a:lnTo>
                  <a:pt x="1335" y="1378"/>
                </a:lnTo>
                <a:lnTo>
                  <a:pt x="1335" y="1378"/>
                </a:lnTo>
                <a:lnTo>
                  <a:pt x="1335" y="1380"/>
                </a:lnTo>
                <a:lnTo>
                  <a:pt x="1335" y="1380"/>
                </a:lnTo>
                <a:lnTo>
                  <a:pt x="1335" y="1378"/>
                </a:lnTo>
                <a:close/>
                <a:moveTo>
                  <a:pt x="1335" y="1367"/>
                </a:moveTo>
                <a:lnTo>
                  <a:pt x="1335" y="1367"/>
                </a:lnTo>
                <a:lnTo>
                  <a:pt x="1333" y="1369"/>
                </a:lnTo>
                <a:lnTo>
                  <a:pt x="1333" y="1371"/>
                </a:lnTo>
                <a:lnTo>
                  <a:pt x="1333" y="1371"/>
                </a:lnTo>
                <a:lnTo>
                  <a:pt x="1333" y="1371"/>
                </a:lnTo>
                <a:lnTo>
                  <a:pt x="1335" y="1367"/>
                </a:lnTo>
                <a:lnTo>
                  <a:pt x="1335" y="1367"/>
                </a:lnTo>
                <a:close/>
                <a:moveTo>
                  <a:pt x="1196" y="1231"/>
                </a:moveTo>
                <a:lnTo>
                  <a:pt x="1196" y="1233"/>
                </a:lnTo>
                <a:lnTo>
                  <a:pt x="1196" y="1237"/>
                </a:lnTo>
                <a:lnTo>
                  <a:pt x="1199" y="1243"/>
                </a:lnTo>
                <a:lnTo>
                  <a:pt x="1201" y="1248"/>
                </a:lnTo>
                <a:lnTo>
                  <a:pt x="1201" y="1248"/>
                </a:lnTo>
                <a:lnTo>
                  <a:pt x="1199" y="1245"/>
                </a:lnTo>
                <a:lnTo>
                  <a:pt x="1196" y="1237"/>
                </a:lnTo>
                <a:lnTo>
                  <a:pt x="1196" y="1231"/>
                </a:lnTo>
                <a:close/>
                <a:moveTo>
                  <a:pt x="1877" y="1604"/>
                </a:moveTo>
                <a:lnTo>
                  <a:pt x="1879" y="1604"/>
                </a:lnTo>
                <a:lnTo>
                  <a:pt x="1879" y="1602"/>
                </a:lnTo>
                <a:lnTo>
                  <a:pt x="1877" y="1600"/>
                </a:lnTo>
                <a:lnTo>
                  <a:pt x="1877" y="1600"/>
                </a:lnTo>
                <a:lnTo>
                  <a:pt x="1877" y="1600"/>
                </a:lnTo>
                <a:lnTo>
                  <a:pt x="1875" y="1600"/>
                </a:lnTo>
                <a:lnTo>
                  <a:pt x="1875" y="1602"/>
                </a:lnTo>
                <a:lnTo>
                  <a:pt x="1877" y="1604"/>
                </a:lnTo>
                <a:lnTo>
                  <a:pt x="1877" y="1604"/>
                </a:lnTo>
                <a:close/>
                <a:moveTo>
                  <a:pt x="1209" y="1214"/>
                </a:moveTo>
                <a:lnTo>
                  <a:pt x="1207" y="1214"/>
                </a:lnTo>
                <a:lnTo>
                  <a:pt x="1207" y="1216"/>
                </a:lnTo>
                <a:lnTo>
                  <a:pt x="1205" y="1216"/>
                </a:lnTo>
                <a:lnTo>
                  <a:pt x="1207" y="1216"/>
                </a:lnTo>
                <a:lnTo>
                  <a:pt x="1209" y="1214"/>
                </a:lnTo>
                <a:lnTo>
                  <a:pt x="1211" y="1214"/>
                </a:lnTo>
                <a:lnTo>
                  <a:pt x="1211" y="1212"/>
                </a:lnTo>
                <a:lnTo>
                  <a:pt x="1211" y="1212"/>
                </a:lnTo>
                <a:lnTo>
                  <a:pt x="1211" y="1214"/>
                </a:lnTo>
                <a:lnTo>
                  <a:pt x="1209" y="1214"/>
                </a:lnTo>
                <a:close/>
                <a:moveTo>
                  <a:pt x="1201" y="1222"/>
                </a:moveTo>
                <a:lnTo>
                  <a:pt x="1199" y="1227"/>
                </a:lnTo>
                <a:lnTo>
                  <a:pt x="1196" y="1229"/>
                </a:lnTo>
                <a:lnTo>
                  <a:pt x="1196" y="1231"/>
                </a:lnTo>
                <a:lnTo>
                  <a:pt x="1196" y="1229"/>
                </a:lnTo>
                <a:lnTo>
                  <a:pt x="1199" y="1227"/>
                </a:lnTo>
                <a:lnTo>
                  <a:pt x="1201" y="1220"/>
                </a:lnTo>
                <a:lnTo>
                  <a:pt x="1201" y="1222"/>
                </a:lnTo>
                <a:close/>
                <a:moveTo>
                  <a:pt x="1278" y="1195"/>
                </a:moveTo>
                <a:lnTo>
                  <a:pt x="1278" y="1193"/>
                </a:lnTo>
                <a:lnTo>
                  <a:pt x="1278" y="1193"/>
                </a:lnTo>
                <a:lnTo>
                  <a:pt x="1276" y="1193"/>
                </a:lnTo>
                <a:lnTo>
                  <a:pt x="1276" y="1193"/>
                </a:lnTo>
                <a:lnTo>
                  <a:pt x="1274" y="1193"/>
                </a:lnTo>
                <a:lnTo>
                  <a:pt x="1274" y="1193"/>
                </a:lnTo>
                <a:lnTo>
                  <a:pt x="1278" y="1195"/>
                </a:lnTo>
                <a:lnTo>
                  <a:pt x="1278" y="1195"/>
                </a:lnTo>
                <a:lnTo>
                  <a:pt x="1278" y="1195"/>
                </a:lnTo>
                <a:lnTo>
                  <a:pt x="1278" y="1195"/>
                </a:lnTo>
                <a:close/>
                <a:moveTo>
                  <a:pt x="1234" y="1199"/>
                </a:moveTo>
                <a:lnTo>
                  <a:pt x="1230" y="1201"/>
                </a:lnTo>
                <a:lnTo>
                  <a:pt x="1230" y="1201"/>
                </a:lnTo>
                <a:lnTo>
                  <a:pt x="1234" y="1199"/>
                </a:lnTo>
                <a:lnTo>
                  <a:pt x="1234" y="1197"/>
                </a:lnTo>
                <a:lnTo>
                  <a:pt x="1234" y="1197"/>
                </a:lnTo>
                <a:lnTo>
                  <a:pt x="1234" y="1199"/>
                </a:lnTo>
                <a:close/>
                <a:moveTo>
                  <a:pt x="1203" y="1218"/>
                </a:moveTo>
                <a:lnTo>
                  <a:pt x="1203" y="1218"/>
                </a:lnTo>
                <a:lnTo>
                  <a:pt x="1203" y="1220"/>
                </a:lnTo>
                <a:lnTo>
                  <a:pt x="1203" y="1220"/>
                </a:lnTo>
                <a:lnTo>
                  <a:pt x="1203" y="1218"/>
                </a:lnTo>
                <a:lnTo>
                  <a:pt x="1205" y="1218"/>
                </a:lnTo>
                <a:lnTo>
                  <a:pt x="1205" y="1216"/>
                </a:lnTo>
                <a:lnTo>
                  <a:pt x="1205" y="1216"/>
                </a:lnTo>
                <a:lnTo>
                  <a:pt x="1203" y="1218"/>
                </a:lnTo>
                <a:close/>
                <a:moveTo>
                  <a:pt x="1328" y="1183"/>
                </a:moveTo>
                <a:lnTo>
                  <a:pt x="1328" y="1183"/>
                </a:lnTo>
                <a:lnTo>
                  <a:pt x="1328" y="1185"/>
                </a:lnTo>
                <a:lnTo>
                  <a:pt x="1331" y="1185"/>
                </a:lnTo>
                <a:lnTo>
                  <a:pt x="1333" y="1183"/>
                </a:lnTo>
                <a:lnTo>
                  <a:pt x="1331" y="1183"/>
                </a:lnTo>
                <a:lnTo>
                  <a:pt x="1328" y="1183"/>
                </a:lnTo>
                <a:close/>
                <a:moveTo>
                  <a:pt x="1444" y="1224"/>
                </a:moveTo>
                <a:lnTo>
                  <a:pt x="1444" y="1222"/>
                </a:lnTo>
                <a:lnTo>
                  <a:pt x="1442" y="1220"/>
                </a:lnTo>
                <a:lnTo>
                  <a:pt x="1444" y="1224"/>
                </a:lnTo>
                <a:lnTo>
                  <a:pt x="1446" y="1229"/>
                </a:lnTo>
                <a:lnTo>
                  <a:pt x="1446" y="1231"/>
                </a:lnTo>
                <a:lnTo>
                  <a:pt x="1446" y="1231"/>
                </a:lnTo>
                <a:lnTo>
                  <a:pt x="1444" y="1224"/>
                </a:lnTo>
                <a:close/>
                <a:moveTo>
                  <a:pt x="1540" y="1325"/>
                </a:moveTo>
                <a:lnTo>
                  <a:pt x="1540" y="1327"/>
                </a:lnTo>
                <a:lnTo>
                  <a:pt x="1544" y="1325"/>
                </a:lnTo>
                <a:lnTo>
                  <a:pt x="1548" y="1325"/>
                </a:lnTo>
                <a:lnTo>
                  <a:pt x="1548" y="1323"/>
                </a:lnTo>
                <a:lnTo>
                  <a:pt x="1551" y="1323"/>
                </a:lnTo>
                <a:lnTo>
                  <a:pt x="1551" y="1321"/>
                </a:lnTo>
                <a:lnTo>
                  <a:pt x="1548" y="1321"/>
                </a:lnTo>
                <a:lnTo>
                  <a:pt x="1548" y="1323"/>
                </a:lnTo>
                <a:lnTo>
                  <a:pt x="1546" y="1323"/>
                </a:lnTo>
                <a:lnTo>
                  <a:pt x="1546" y="1323"/>
                </a:lnTo>
                <a:lnTo>
                  <a:pt x="1544" y="1323"/>
                </a:lnTo>
                <a:lnTo>
                  <a:pt x="1542" y="1323"/>
                </a:lnTo>
                <a:lnTo>
                  <a:pt x="1542" y="1323"/>
                </a:lnTo>
                <a:lnTo>
                  <a:pt x="1540" y="1323"/>
                </a:lnTo>
                <a:lnTo>
                  <a:pt x="1540" y="1323"/>
                </a:lnTo>
                <a:lnTo>
                  <a:pt x="1540" y="1325"/>
                </a:lnTo>
                <a:lnTo>
                  <a:pt x="1540" y="1325"/>
                </a:lnTo>
                <a:lnTo>
                  <a:pt x="1540" y="1325"/>
                </a:lnTo>
                <a:close/>
                <a:moveTo>
                  <a:pt x="1553" y="1359"/>
                </a:moveTo>
                <a:lnTo>
                  <a:pt x="1551" y="1357"/>
                </a:lnTo>
                <a:lnTo>
                  <a:pt x="1548" y="1357"/>
                </a:lnTo>
                <a:lnTo>
                  <a:pt x="1548" y="1357"/>
                </a:lnTo>
                <a:lnTo>
                  <a:pt x="1546" y="1357"/>
                </a:lnTo>
                <a:lnTo>
                  <a:pt x="1546" y="1357"/>
                </a:lnTo>
                <a:lnTo>
                  <a:pt x="1548" y="1359"/>
                </a:lnTo>
                <a:lnTo>
                  <a:pt x="1553" y="1359"/>
                </a:lnTo>
                <a:lnTo>
                  <a:pt x="1553" y="1359"/>
                </a:lnTo>
                <a:close/>
                <a:moveTo>
                  <a:pt x="1551" y="1317"/>
                </a:moveTo>
                <a:lnTo>
                  <a:pt x="1548" y="1317"/>
                </a:lnTo>
                <a:lnTo>
                  <a:pt x="1548" y="1319"/>
                </a:lnTo>
                <a:lnTo>
                  <a:pt x="1551" y="1317"/>
                </a:lnTo>
                <a:lnTo>
                  <a:pt x="1551" y="1317"/>
                </a:lnTo>
                <a:close/>
                <a:moveTo>
                  <a:pt x="1559" y="1313"/>
                </a:moveTo>
                <a:lnTo>
                  <a:pt x="1559" y="1313"/>
                </a:lnTo>
                <a:lnTo>
                  <a:pt x="1559" y="1315"/>
                </a:lnTo>
                <a:lnTo>
                  <a:pt x="1561" y="1315"/>
                </a:lnTo>
                <a:lnTo>
                  <a:pt x="1561" y="1315"/>
                </a:lnTo>
                <a:lnTo>
                  <a:pt x="1561" y="1313"/>
                </a:lnTo>
                <a:lnTo>
                  <a:pt x="1563" y="1313"/>
                </a:lnTo>
                <a:lnTo>
                  <a:pt x="1563" y="1313"/>
                </a:lnTo>
                <a:lnTo>
                  <a:pt x="1561" y="1313"/>
                </a:lnTo>
                <a:lnTo>
                  <a:pt x="1559" y="1313"/>
                </a:lnTo>
                <a:close/>
                <a:moveTo>
                  <a:pt x="1553" y="1340"/>
                </a:moveTo>
                <a:lnTo>
                  <a:pt x="1553" y="1340"/>
                </a:lnTo>
                <a:lnTo>
                  <a:pt x="1555" y="1340"/>
                </a:lnTo>
                <a:lnTo>
                  <a:pt x="1555" y="1340"/>
                </a:lnTo>
                <a:lnTo>
                  <a:pt x="1555" y="1340"/>
                </a:lnTo>
                <a:lnTo>
                  <a:pt x="1555" y="1340"/>
                </a:lnTo>
                <a:lnTo>
                  <a:pt x="1553" y="1340"/>
                </a:lnTo>
                <a:lnTo>
                  <a:pt x="1553" y="1340"/>
                </a:lnTo>
                <a:lnTo>
                  <a:pt x="1551" y="1340"/>
                </a:lnTo>
                <a:lnTo>
                  <a:pt x="1551" y="1340"/>
                </a:lnTo>
                <a:lnTo>
                  <a:pt x="1553" y="1340"/>
                </a:lnTo>
                <a:lnTo>
                  <a:pt x="1553" y="1340"/>
                </a:lnTo>
                <a:close/>
                <a:moveTo>
                  <a:pt x="1534" y="1030"/>
                </a:moveTo>
                <a:lnTo>
                  <a:pt x="1532" y="1032"/>
                </a:lnTo>
                <a:lnTo>
                  <a:pt x="1532" y="1032"/>
                </a:lnTo>
                <a:lnTo>
                  <a:pt x="1534" y="1030"/>
                </a:lnTo>
                <a:lnTo>
                  <a:pt x="1534" y="1030"/>
                </a:lnTo>
                <a:close/>
                <a:moveTo>
                  <a:pt x="1536" y="1304"/>
                </a:moveTo>
                <a:lnTo>
                  <a:pt x="1536" y="1304"/>
                </a:lnTo>
                <a:lnTo>
                  <a:pt x="1536" y="1304"/>
                </a:lnTo>
                <a:lnTo>
                  <a:pt x="1534" y="1306"/>
                </a:lnTo>
                <a:lnTo>
                  <a:pt x="1532" y="1306"/>
                </a:lnTo>
                <a:lnTo>
                  <a:pt x="1532" y="1308"/>
                </a:lnTo>
                <a:lnTo>
                  <a:pt x="1532" y="1306"/>
                </a:lnTo>
                <a:lnTo>
                  <a:pt x="1534" y="1306"/>
                </a:lnTo>
                <a:lnTo>
                  <a:pt x="1536" y="1304"/>
                </a:lnTo>
                <a:lnTo>
                  <a:pt x="1538" y="1302"/>
                </a:lnTo>
                <a:lnTo>
                  <a:pt x="1538" y="1300"/>
                </a:lnTo>
                <a:lnTo>
                  <a:pt x="1538" y="1300"/>
                </a:lnTo>
                <a:lnTo>
                  <a:pt x="1536" y="1300"/>
                </a:lnTo>
                <a:lnTo>
                  <a:pt x="1536" y="1300"/>
                </a:lnTo>
                <a:lnTo>
                  <a:pt x="1536" y="1300"/>
                </a:lnTo>
                <a:lnTo>
                  <a:pt x="1536" y="1302"/>
                </a:lnTo>
                <a:lnTo>
                  <a:pt x="1538" y="1302"/>
                </a:lnTo>
                <a:lnTo>
                  <a:pt x="1536" y="1302"/>
                </a:lnTo>
                <a:lnTo>
                  <a:pt x="1536" y="1304"/>
                </a:lnTo>
                <a:close/>
                <a:moveTo>
                  <a:pt x="1559" y="1006"/>
                </a:moveTo>
                <a:lnTo>
                  <a:pt x="1561" y="1004"/>
                </a:lnTo>
                <a:lnTo>
                  <a:pt x="1559" y="1004"/>
                </a:lnTo>
                <a:lnTo>
                  <a:pt x="1557" y="1006"/>
                </a:lnTo>
                <a:lnTo>
                  <a:pt x="1555" y="1009"/>
                </a:lnTo>
                <a:lnTo>
                  <a:pt x="1553" y="1009"/>
                </a:lnTo>
                <a:lnTo>
                  <a:pt x="1551" y="1009"/>
                </a:lnTo>
                <a:lnTo>
                  <a:pt x="1548" y="1009"/>
                </a:lnTo>
                <a:lnTo>
                  <a:pt x="1548" y="1009"/>
                </a:lnTo>
                <a:lnTo>
                  <a:pt x="1546" y="1009"/>
                </a:lnTo>
                <a:lnTo>
                  <a:pt x="1544" y="1009"/>
                </a:lnTo>
                <a:lnTo>
                  <a:pt x="1544" y="1009"/>
                </a:lnTo>
                <a:lnTo>
                  <a:pt x="1544" y="1009"/>
                </a:lnTo>
                <a:lnTo>
                  <a:pt x="1542" y="1009"/>
                </a:lnTo>
                <a:lnTo>
                  <a:pt x="1542" y="1009"/>
                </a:lnTo>
                <a:lnTo>
                  <a:pt x="1542" y="1009"/>
                </a:lnTo>
                <a:lnTo>
                  <a:pt x="1540" y="1009"/>
                </a:lnTo>
                <a:lnTo>
                  <a:pt x="1540" y="1011"/>
                </a:lnTo>
                <a:lnTo>
                  <a:pt x="1540" y="1011"/>
                </a:lnTo>
                <a:lnTo>
                  <a:pt x="1540" y="1011"/>
                </a:lnTo>
                <a:lnTo>
                  <a:pt x="1538" y="1011"/>
                </a:lnTo>
                <a:lnTo>
                  <a:pt x="1536" y="1013"/>
                </a:lnTo>
                <a:lnTo>
                  <a:pt x="1536" y="1013"/>
                </a:lnTo>
                <a:lnTo>
                  <a:pt x="1536" y="1013"/>
                </a:lnTo>
                <a:lnTo>
                  <a:pt x="1536" y="1015"/>
                </a:lnTo>
                <a:lnTo>
                  <a:pt x="1536" y="1015"/>
                </a:lnTo>
                <a:lnTo>
                  <a:pt x="1538" y="1013"/>
                </a:lnTo>
                <a:lnTo>
                  <a:pt x="1538" y="1013"/>
                </a:lnTo>
                <a:lnTo>
                  <a:pt x="1538" y="1013"/>
                </a:lnTo>
                <a:lnTo>
                  <a:pt x="1538" y="1015"/>
                </a:lnTo>
                <a:lnTo>
                  <a:pt x="1538" y="1015"/>
                </a:lnTo>
                <a:lnTo>
                  <a:pt x="1540" y="1015"/>
                </a:lnTo>
                <a:lnTo>
                  <a:pt x="1542" y="1015"/>
                </a:lnTo>
                <a:lnTo>
                  <a:pt x="1546" y="1013"/>
                </a:lnTo>
                <a:lnTo>
                  <a:pt x="1546" y="1013"/>
                </a:lnTo>
                <a:lnTo>
                  <a:pt x="1546" y="1013"/>
                </a:lnTo>
                <a:lnTo>
                  <a:pt x="1553" y="1011"/>
                </a:lnTo>
                <a:lnTo>
                  <a:pt x="1555" y="1011"/>
                </a:lnTo>
                <a:lnTo>
                  <a:pt x="1557" y="1011"/>
                </a:lnTo>
                <a:lnTo>
                  <a:pt x="1559" y="1011"/>
                </a:lnTo>
                <a:lnTo>
                  <a:pt x="1559" y="1009"/>
                </a:lnTo>
                <a:lnTo>
                  <a:pt x="1565" y="1006"/>
                </a:lnTo>
                <a:lnTo>
                  <a:pt x="1565" y="1006"/>
                </a:lnTo>
                <a:lnTo>
                  <a:pt x="1563" y="1006"/>
                </a:lnTo>
                <a:lnTo>
                  <a:pt x="1563" y="1006"/>
                </a:lnTo>
                <a:lnTo>
                  <a:pt x="1561" y="1006"/>
                </a:lnTo>
                <a:lnTo>
                  <a:pt x="1561" y="1006"/>
                </a:lnTo>
                <a:lnTo>
                  <a:pt x="1559" y="1009"/>
                </a:lnTo>
                <a:lnTo>
                  <a:pt x="1559" y="1009"/>
                </a:lnTo>
                <a:lnTo>
                  <a:pt x="1557" y="1009"/>
                </a:lnTo>
                <a:lnTo>
                  <a:pt x="1557" y="1009"/>
                </a:lnTo>
                <a:lnTo>
                  <a:pt x="1557" y="1009"/>
                </a:lnTo>
                <a:lnTo>
                  <a:pt x="1559" y="1006"/>
                </a:lnTo>
                <a:close/>
                <a:moveTo>
                  <a:pt x="1565" y="1310"/>
                </a:moveTo>
                <a:lnTo>
                  <a:pt x="1565" y="1313"/>
                </a:lnTo>
                <a:lnTo>
                  <a:pt x="1565" y="1313"/>
                </a:lnTo>
                <a:lnTo>
                  <a:pt x="1565" y="1313"/>
                </a:lnTo>
                <a:lnTo>
                  <a:pt x="1565" y="1313"/>
                </a:lnTo>
                <a:lnTo>
                  <a:pt x="1567" y="1313"/>
                </a:lnTo>
                <a:lnTo>
                  <a:pt x="1565" y="1313"/>
                </a:lnTo>
                <a:lnTo>
                  <a:pt x="1565" y="1310"/>
                </a:lnTo>
                <a:lnTo>
                  <a:pt x="1565" y="1310"/>
                </a:lnTo>
                <a:lnTo>
                  <a:pt x="1565" y="1310"/>
                </a:lnTo>
                <a:close/>
                <a:moveTo>
                  <a:pt x="1551" y="1304"/>
                </a:moveTo>
                <a:lnTo>
                  <a:pt x="1553" y="1304"/>
                </a:lnTo>
                <a:lnTo>
                  <a:pt x="1553" y="1306"/>
                </a:lnTo>
                <a:lnTo>
                  <a:pt x="1555" y="1306"/>
                </a:lnTo>
                <a:lnTo>
                  <a:pt x="1553" y="1304"/>
                </a:lnTo>
                <a:lnTo>
                  <a:pt x="1553" y="1304"/>
                </a:lnTo>
                <a:lnTo>
                  <a:pt x="1551" y="1304"/>
                </a:lnTo>
                <a:lnTo>
                  <a:pt x="1551" y="1304"/>
                </a:lnTo>
                <a:lnTo>
                  <a:pt x="1551" y="1304"/>
                </a:lnTo>
                <a:lnTo>
                  <a:pt x="1548" y="1304"/>
                </a:lnTo>
                <a:lnTo>
                  <a:pt x="1548" y="1304"/>
                </a:lnTo>
                <a:lnTo>
                  <a:pt x="1548" y="1304"/>
                </a:lnTo>
                <a:lnTo>
                  <a:pt x="1551" y="1304"/>
                </a:lnTo>
                <a:close/>
                <a:moveTo>
                  <a:pt x="1618" y="1455"/>
                </a:moveTo>
                <a:lnTo>
                  <a:pt x="1618" y="1455"/>
                </a:lnTo>
                <a:lnTo>
                  <a:pt x="1618" y="1457"/>
                </a:lnTo>
                <a:lnTo>
                  <a:pt x="1620" y="1457"/>
                </a:lnTo>
                <a:lnTo>
                  <a:pt x="1620" y="1455"/>
                </a:lnTo>
                <a:lnTo>
                  <a:pt x="1620" y="1455"/>
                </a:lnTo>
                <a:lnTo>
                  <a:pt x="1618" y="1453"/>
                </a:lnTo>
                <a:lnTo>
                  <a:pt x="1618" y="1455"/>
                </a:lnTo>
                <a:lnTo>
                  <a:pt x="1618" y="1455"/>
                </a:lnTo>
                <a:lnTo>
                  <a:pt x="1618" y="1455"/>
                </a:lnTo>
                <a:close/>
                <a:moveTo>
                  <a:pt x="1620" y="950"/>
                </a:moveTo>
                <a:lnTo>
                  <a:pt x="1620" y="948"/>
                </a:lnTo>
                <a:lnTo>
                  <a:pt x="1618" y="948"/>
                </a:lnTo>
                <a:lnTo>
                  <a:pt x="1618" y="948"/>
                </a:lnTo>
                <a:lnTo>
                  <a:pt x="1618" y="950"/>
                </a:lnTo>
                <a:lnTo>
                  <a:pt x="1618" y="950"/>
                </a:lnTo>
                <a:lnTo>
                  <a:pt x="1618" y="950"/>
                </a:lnTo>
                <a:lnTo>
                  <a:pt x="1618" y="952"/>
                </a:lnTo>
                <a:lnTo>
                  <a:pt x="1618" y="950"/>
                </a:lnTo>
                <a:lnTo>
                  <a:pt x="1618" y="950"/>
                </a:lnTo>
                <a:lnTo>
                  <a:pt x="1620" y="950"/>
                </a:lnTo>
                <a:lnTo>
                  <a:pt x="1620" y="950"/>
                </a:lnTo>
                <a:lnTo>
                  <a:pt x="1620" y="950"/>
                </a:lnTo>
                <a:close/>
                <a:moveTo>
                  <a:pt x="1613" y="952"/>
                </a:moveTo>
                <a:lnTo>
                  <a:pt x="1613" y="952"/>
                </a:lnTo>
                <a:lnTo>
                  <a:pt x="1613" y="952"/>
                </a:lnTo>
                <a:lnTo>
                  <a:pt x="1613" y="952"/>
                </a:lnTo>
                <a:lnTo>
                  <a:pt x="1613" y="952"/>
                </a:lnTo>
                <a:lnTo>
                  <a:pt x="1613" y="952"/>
                </a:lnTo>
                <a:lnTo>
                  <a:pt x="1613" y="952"/>
                </a:lnTo>
                <a:lnTo>
                  <a:pt x="1613" y="952"/>
                </a:lnTo>
                <a:close/>
                <a:moveTo>
                  <a:pt x="1532" y="1298"/>
                </a:moveTo>
                <a:lnTo>
                  <a:pt x="1532" y="1298"/>
                </a:lnTo>
                <a:lnTo>
                  <a:pt x="1532" y="1300"/>
                </a:lnTo>
                <a:lnTo>
                  <a:pt x="1532" y="1300"/>
                </a:lnTo>
                <a:lnTo>
                  <a:pt x="1534" y="1300"/>
                </a:lnTo>
                <a:lnTo>
                  <a:pt x="1536" y="1300"/>
                </a:lnTo>
                <a:lnTo>
                  <a:pt x="1534" y="1300"/>
                </a:lnTo>
                <a:lnTo>
                  <a:pt x="1534" y="1298"/>
                </a:lnTo>
                <a:lnTo>
                  <a:pt x="1532" y="1298"/>
                </a:lnTo>
                <a:lnTo>
                  <a:pt x="1532" y="1298"/>
                </a:lnTo>
                <a:lnTo>
                  <a:pt x="1532" y="1298"/>
                </a:lnTo>
                <a:close/>
                <a:moveTo>
                  <a:pt x="1586" y="1000"/>
                </a:moveTo>
                <a:lnTo>
                  <a:pt x="1586" y="1000"/>
                </a:lnTo>
                <a:lnTo>
                  <a:pt x="1584" y="1000"/>
                </a:lnTo>
                <a:lnTo>
                  <a:pt x="1584" y="1000"/>
                </a:lnTo>
                <a:lnTo>
                  <a:pt x="1582" y="1000"/>
                </a:lnTo>
                <a:lnTo>
                  <a:pt x="1582" y="1002"/>
                </a:lnTo>
                <a:lnTo>
                  <a:pt x="1582" y="1002"/>
                </a:lnTo>
                <a:lnTo>
                  <a:pt x="1586" y="1000"/>
                </a:lnTo>
                <a:close/>
                <a:moveTo>
                  <a:pt x="1574" y="998"/>
                </a:moveTo>
                <a:lnTo>
                  <a:pt x="1574" y="998"/>
                </a:lnTo>
                <a:lnTo>
                  <a:pt x="1574" y="998"/>
                </a:lnTo>
                <a:lnTo>
                  <a:pt x="1574" y="998"/>
                </a:lnTo>
                <a:lnTo>
                  <a:pt x="1574" y="1000"/>
                </a:lnTo>
                <a:lnTo>
                  <a:pt x="1574" y="1000"/>
                </a:lnTo>
                <a:lnTo>
                  <a:pt x="1574" y="998"/>
                </a:lnTo>
                <a:close/>
                <a:moveTo>
                  <a:pt x="1576" y="996"/>
                </a:moveTo>
                <a:lnTo>
                  <a:pt x="1576" y="996"/>
                </a:lnTo>
                <a:lnTo>
                  <a:pt x="1576" y="996"/>
                </a:lnTo>
                <a:lnTo>
                  <a:pt x="1576" y="998"/>
                </a:lnTo>
                <a:lnTo>
                  <a:pt x="1574" y="998"/>
                </a:lnTo>
                <a:lnTo>
                  <a:pt x="1574" y="1000"/>
                </a:lnTo>
                <a:lnTo>
                  <a:pt x="1576" y="1000"/>
                </a:lnTo>
                <a:lnTo>
                  <a:pt x="1576" y="1000"/>
                </a:lnTo>
                <a:lnTo>
                  <a:pt x="1576" y="996"/>
                </a:lnTo>
                <a:close/>
                <a:moveTo>
                  <a:pt x="1569" y="1313"/>
                </a:moveTo>
                <a:lnTo>
                  <a:pt x="1569" y="1315"/>
                </a:lnTo>
                <a:lnTo>
                  <a:pt x="1569" y="1315"/>
                </a:lnTo>
                <a:lnTo>
                  <a:pt x="1569" y="1313"/>
                </a:lnTo>
                <a:lnTo>
                  <a:pt x="1569" y="1313"/>
                </a:lnTo>
                <a:lnTo>
                  <a:pt x="1567" y="1313"/>
                </a:lnTo>
                <a:lnTo>
                  <a:pt x="1567" y="1313"/>
                </a:lnTo>
                <a:lnTo>
                  <a:pt x="1567" y="1313"/>
                </a:lnTo>
                <a:lnTo>
                  <a:pt x="1569" y="1313"/>
                </a:lnTo>
                <a:close/>
                <a:moveTo>
                  <a:pt x="1595" y="1002"/>
                </a:moveTo>
                <a:lnTo>
                  <a:pt x="1595" y="1002"/>
                </a:lnTo>
                <a:lnTo>
                  <a:pt x="1592" y="1000"/>
                </a:lnTo>
                <a:lnTo>
                  <a:pt x="1592" y="1000"/>
                </a:lnTo>
                <a:lnTo>
                  <a:pt x="1592" y="1002"/>
                </a:lnTo>
                <a:lnTo>
                  <a:pt x="1592" y="1002"/>
                </a:lnTo>
                <a:lnTo>
                  <a:pt x="1590" y="1002"/>
                </a:lnTo>
                <a:lnTo>
                  <a:pt x="1592" y="1002"/>
                </a:lnTo>
                <a:lnTo>
                  <a:pt x="1595" y="1002"/>
                </a:lnTo>
                <a:close/>
                <a:moveTo>
                  <a:pt x="1534" y="1015"/>
                </a:moveTo>
                <a:lnTo>
                  <a:pt x="1532" y="1015"/>
                </a:lnTo>
                <a:lnTo>
                  <a:pt x="1534" y="1015"/>
                </a:lnTo>
                <a:lnTo>
                  <a:pt x="1534" y="1015"/>
                </a:lnTo>
                <a:lnTo>
                  <a:pt x="1534" y="1015"/>
                </a:lnTo>
                <a:lnTo>
                  <a:pt x="1534" y="1015"/>
                </a:lnTo>
                <a:lnTo>
                  <a:pt x="1534" y="1013"/>
                </a:lnTo>
                <a:lnTo>
                  <a:pt x="1534" y="1013"/>
                </a:lnTo>
                <a:lnTo>
                  <a:pt x="1534" y="1015"/>
                </a:lnTo>
                <a:close/>
                <a:moveTo>
                  <a:pt x="2334" y="174"/>
                </a:moveTo>
                <a:lnTo>
                  <a:pt x="2332" y="174"/>
                </a:lnTo>
                <a:lnTo>
                  <a:pt x="2330" y="174"/>
                </a:lnTo>
                <a:lnTo>
                  <a:pt x="2328" y="176"/>
                </a:lnTo>
                <a:lnTo>
                  <a:pt x="2328" y="183"/>
                </a:lnTo>
                <a:lnTo>
                  <a:pt x="2330" y="187"/>
                </a:lnTo>
                <a:lnTo>
                  <a:pt x="2330" y="189"/>
                </a:lnTo>
                <a:lnTo>
                  <a:pt x="2332" y="189"/>
                </a:lnTo>
                <a:lnTo>
                  <a:pt x="2334" y="185"/>
                </a:lnTo>
                <a:lnTo>
                  <a:pt x="2334" y="180"/>
                </a:lnTo>
                <a:lnTo>
                  <a:pt x="2334" y="176"/>
                </a:lnTo>
                <a:lnTo>
                  <a:pt x="2334" y="174"/>
                </a:lnTo>
                <a:close/>
                <a:moveTo>
                  <a:pt x="2343" y="277"/>
                </a:moveTo>
                <a:lnTo>
                  <a:pt x="2353" y="277"/>
                </a:lnTo>
                <a:lnTo>
                  <a:pt x="2355" y="277"/>
                </a:lnTo>
                <a:lnTo>
                  <a:pt x="2355" y="273"/>
                </a:lnTo>
                <a:lnTo>
                  <a:pt x="2351" y="273"/>
                </a:lnTo>
                <a:lnTo>
                  <a:pt x="2349" y="271"/>
                </a:lnTo>
                <a:lnTo>
                  <a:pt x="2349" y="269"/>
                </a:lnTo>
                <a:lnTo>
                  <a:pt x="2347" y="266"/>
                </a:lnTo>
                <a:lnTo>
                  <a:pt x="2345" y="266"/>
                </a:lnTo>
                <a:lnTo>
                  <a:pt x="2340" y="269"/>
                </a:lnTo>
                <a:lnTo>
                  <a:pt x="2338" y="266"/>
                </a:lnTo>
                <a:lnTo>
                  <a:pt x="2334" y="269"/>
                </a:lnTo>
                <a:lnTo>
                  <a:pt x="2334" y="271"/>
                </a:lnTo>
                <a:lnTo>
                  <a:pt x="2334" y="275"/>
                </a:lnTo>
                <a:lnTo>
                  <a:pt x="2336" y="277"/>
                </a:lnTo>
                <a:lnTo>
                  <a:pt x="2343" y="277"/>
                </a:lnTo>
                <a:close/>
                <a:moveTo>
                  <a:pt x="2338" y="248"/>
                </a:moveTo>
                <a:lnTo>
                  <a:pt x="2338" y="237"/>
                </a:lnTo>
                <a:lnTo>
                  <a:pt x="2336" y="229"/>
                </a:lnTo>
                <a:lnTo>
                  <a:pt x="2334" y="227"/>
                </a:lnTo>
                <a:lnTo>
                  <a:pt x="2332" y="227"/>
                </a:lnTo>
                <a:lnTo>
                  <a:pt x="2332" y="231"/>
                </a:lnTo>
                <a:lnTo>
                  <a:pt x="2332" y="235"/>
                </a:lnTo>
                <a:lnTo>
                  <a:pt x="2336" y="248"/>
                </a:lnTo>
                <a:lnTo>
                  <a:pt x="2338" y="248"/>
                </a:lnTo>
                <a:close/>
                <a:moveTo>
                  <a:pt x="2347" y="134"/>
                </a:moveTo>
                <a:lnTo>
                  <a:pt x="2353" y="130"/>
                </a:lnTo>
                <a:lnTo>
                  <a:pt x="2355" y="126"/>
                </a:lnTo>
                <a:lnTo>
                  <a:pt x="2355" y="124"/>
                </a:lnTo>
                <a:lnTo>
                  <a:pt x="2347" y="122"/>
                </a:lnTo>
                <a:lnTo>
                  <a:pt x="2338" y="124"/>
                </a:lnTo>
                <a:lnTo>
                  <a:pt x="2332" y="126"/>
                </a:lnTo>
                <a:lnTo>
                  <a:pt x="2330" y="128"/>
                </a:lnTo>
                <a:lnTo>
                  <a:pt x="2332" y="132"/>
                </a:lnTo>
                <a:lnTo>
                  <a:pt x="2338" y="132"/>
                </a:lnTo>
                <a:lnTo>
                  <a:pt x="2347" y="134"/>
                </a:lnTo>
                <a:close/>
                <a:moveTo>
                  <a:pt x="2349" y="193"/>
                </a:moveTo>
                <a:lnTo>
                  <a:pt x="2345" y="197"/>
                </a:lnTo>
                <a:lnTo>
                  <a:pt x="2345" y="197"/>
                </a:lnTo>
                <a:lnTo>
                  <a:pt x="2345" y="199"/>
                </a:lnTo>
                <a:lnTo>
                  <a:pt x="2347" y="199"/>
                </a:lnTo>
                <a:lnTo>
                  <a:pt x="2351" y="197"/>
                </a:lnTo>
                <a:lnTo>
                  <a:pt x="2353" y="195"/>
                </a:lnTo>
                <a:lnTo>
                  <a:pt x="2351" y="193"/>
                </a:lnTo>
                <a:lnTo>
                  <a:pt x="2349" y="191"/>
                </a:lnTo>
                <a:lnTo>
                  <a:pt x="2349" y="193"/>
                </a:lnTo>
                <a:close/>
                <a:moveTo>
                  <a:pt x="2202" y="396"/>
                </a:moveTo>
                <a:lnTo>
                  <a:pt x="2202" y="398"/>
                </a:lnTo>
                <a:lnTo>
                  <a:pt x="2202" y="401"/>
                </a:lnTo>
                <a:lnTo>
                  <a:pt x="2202" y="401"/>
                </a:lnTo>
                <a:lnTo>
                  <a:pt x="2202" y="401"/>
                </a:lnTo>
                <a:lnTo>
                  <a:pt x="2204" y="401"/>
                </a:lnTo>
                <a:lnTo>
                  <a:pt x="2206" y="401"/>
                </a:lnTo>
                <a:lnTo>
                  <a:pt x="2215" y="398"/>
                </a:lnTo>
                <a:lnTo>
                  <a:pt x="2223" y="398"/>
                </a:lnTo>
                <a:lnTo>
                  <a:pt x="2225" y="401"/>
                </a:lnTo>
                <a:lnTo>
                  <a:pt x="2227" y="401"/>
                </a:lnTo>
                <a:lnTo>
                  <a:pt x="2227" y="401"/>
                </a:lnTo>
                <a:lnTo>
                  <a:pt x="2229" y="401"/>
                </a:lnTo>
                <a:lnTo>
                  <a:pt x="2231" y="398"/>
                </a:lnTo>
                <a:lnTo>
                  <a:pt x="2234" y="396"/>
                </a:lnTo>
                <a:lnTo>
                  <a:pt x="2240" y="396"/>
                </a:lnTo>
                <a:lnTo>
                  <a:pt x="2240" y="394"/>
                </a:lnTo>
                <a:lnTo>
                  <a:pt x="2240" y="394"/>
                </a:lnTo>
                <a:lnTo>
                  <a:pt x="2240" y="394"/>
                </a:lnTo>
                <a:lnTo>
                  <a:pt x="2238" y="392"/>
                </a:lnTo>
                <a:lnTo>
                  <a:pt x="2240" y="392"/>
                </a:lnTo>
                <a:lnTo>
                  <a:pt x="2240" y="392"/>
                </a:lnTo>
                <a:lnTo>
                  <a:pt x="2240" y="392"/>
                </a:lnTo>
                <a:lnTo>
                  <a:pt x="2240" y="390"/>
                </a:lnTo>
                <a:lnTo>
                  <a:pt x="2240" y="388"/>
                </a:lnTo>
                <a:lnTo>
                  <a:pt x="2240" y="388"/>
                </a:lnTo>
                <a:lnTo>
                  <a:pt x="2236" y="388"/>
                </a:lnTo>
                <a:lnTo>
                  <a:pt x="2236" y="388"/>
                </a:lnTo>
                <a:lnTo>
                  <a:pt x="2236" y="386"/>
                </a:lnTo>
                <a:lnTo>
                  <a:pt x="2234" y="386"/>
                </a:lnTo>
                <a:lnTo>
                  <a:pt x="2225" y="388"/>
                </a:lnTo>
                <a:lnTo>
                  <a:pt x="2221" y="390"/>
                </a:lnTo>
                <a:lnTo>
                  <a:pt x="2217" y="390"/>
                </a:lnTo>
                <a:lnTo>
                  <a:pt x="2213" y="390"/>
                </a:lnTo>
                <a:lnTo>
                  <a:pt x="2211" y="390"/>
                </a:lnTo>
                <a:lnTo>
                  <a:pt x="2208" y="390"/>
                </a:lnTo>
                <a:lnTo>
                  <a:pt x="2206" y="390"/>
                </a:lnTo>
                <a:lnTo>
                  <a:pt x="2206" y="392"/>
                </a:lnTo>
                <a:lnTo>
                  <a:pt x="2206" y="394"/>
                </a:lnTo>
                <a:lnTo>
                  <a:pt x="2204" y="396"/>
                </a:lnTo>
                <a:lnTo>
                  <a:pt x="2202" y="396"/>
                </a:lnTo>
                <a:close/>
                <a:moveTo>
                  <a:pt x="2405" y="1208"/>
                </a:moveTo>
                <a:lnTo>
                  <a:pt x="2405" y="1208"/>
                </a:lnTo>
                <a:lnTo>
                  <a:pt x="2405" y="1210"/>
                </a:lnTo>
                <a:lnTo>
                  <a:pt x="2403" y="1212"/>
                </a:lnTo>
                <a:lnTo>
                  <a:pt x="2401" y="1216"/>
                </a:lnTo>
                <a:lnTo>
                  <a:pt x="2399" y="1216"/>
                </a:lnTo>
                <a:lnTo>
                  <a:pt x="2397" y="1216"/>
                </a:lnTo>
                <a:lnTo>
                  <a:pt x="2399" y="1218"/>
                </a:lnTo>
                <a:lnTo>
                  <a:pt x="2399" y="1218"/>
                </a:lnTo>
                <a:lnTo>
                  <a:pt x="2401" y="1216"/>
                </a:lnTo>
                <a:lnTo>
                  <a:pt x="2405" y="1214"/>
                </a:lnTo>
                <a:lnTo>
                  <a:pt x="2408" y="1212"/>
                </a:lnTo>
                <a:lnTo>
                  <a:pt x="2408" y="1210"/>
                </a:lnTo>
                <a:lnTo>
                  <a:pt x="2408" y="1208"/>
                </a:lnTo>
                <a:lnTo>
                  <a:pt x="2408" y="1208"/>
                </a:lnTo>
                <a:lnTo>
                  <a:pt x="2408" y="1208"/>
                </a:lnTo>
                <a:lnTo>
                  <a:pt x="2405" y="1208"/>
                </a:lnTo>
                <a:close/>
                <a:moveTo>
                  <a:pt x="1856" y="390"/>
                </a:moveTo>
                <a:lnTo>
                  <a:pt x="1859" y="390"/>
                </a:lnTo>
                <a:lnTo>
                  <a:pt x="1861" y="390"/>
                </a:lnTo>
                <a:lnTo>
                  <a:pt x="1861" y="390"/>
                </a:lnTo>
                <a:lnTo>
                  <a:pt x="1856" y="388"/>
                </a:lnTo>
                <a:lnTo>
                  <a:pt x="1854" y="388"/>
                </a:lnTo>
                <a:lnTo>
                  <a:pt x="1852" y="388"/>
                </a:lnTo>
                <a:lnTo>
                  <a:pt x="1852" y="390"/>
                </a:lnTo>
                <a:lnTo>
                  <a:pt x="1852" y="390"/>
                </a:lnTo>
                <a:lnTo>
                  <a:pt x="1852" y="390"/>
                </a:lnTo>
                <a:lnTo>
                  <a:pt x="1856" y="390"/>
                </a:lnTo>
                <a:close/>
                <a:moveTo>
                  <a:pt x="1831" y="386"/>
                </a:moveTo>
                <a:lnTo>
                  <a:pt x="1831" y="386"/>
                </a:lnTo>
                <a:lnTo>
                  <a:pt x="1833" y="386"/>
                </a:lnTo>
                <a:lnTo>
                  <a:pt x="1833" y="384"/>
                </a:lnTo>
                <a:lnTo>
                  <a:pt x="1833" y="384"/>
                </a:lnTo>
                <a:lnTo>
                  <a:pt x="1833" y="384"/>
                </a:lnTo>
                <a:lnTo>
                  <a:pt x="1833" y="382"/>
                </a:lnTo>
                <a:lnTo>
                  <a:pt x="1833" y="380"/>
                </a:lnTo>
                <a:lnTo>
                  <a:pt x="1831" y="380"/>
                </a:lnTo>
                <a:lnTo>
                  <a:pt x="1829" y="380"/>
                </a:lnTo>
                <a:lnTo>
                  <a:pt x="1827" y="382"/>
                </a:lnTo>
                <a:lnTo>
                  <a:pt x="1827" y="384"/>
                </a:lnTo>
                <a:lnTo>
                  <a:pt x="1825" y="384"/>
                </a:lnTo>
                <a:lnTo>
                  <a:pt x="1827" y="384"/>
                </a:lnTo>
                <a:lnTo>
                  <a:pt x="1827" y="384"/>
                </a:lnTo>
                <a:lnTo>
                  <a:pt x="1831" y="386"/>
                </a:lnTo>
                <a:close/>
                <a:moveTo>
                  <a:pt x="2410" y="1204"/>
                </a:moveTo>
                <a:lnTo>
                  <a:pt x="2412" y="1204"/>
                </a:lnTo>
                <a:lnTo>
                  <a:pt x="2412" y="1204"/>
                </a:lnTo>
                <a:lnTo>
                  <a:pt x="2414" y="1201"/>
                </a:lnTo>
                <a:lnTo>
                  <a:pt x="2414" y="1199"/>
                </a:lnTo>
                <a:lnTo>
                  <a:pt x="2412" y="1199"/>
                </a:lnTo>
                <a:lnTo>
                  <a:pt x="2412" y="1199"/>
                </a:lnTo>
                <a:lnTo>
                  <a:pt x="2412" y="1201"/>
                </a:lnTo>
                <a:lnTo>
                  <a:pt x="2410" y="1201"/>
                </a:lnTo>
                <a:lnTo>
                  <a:pt x="2408" y="1201"/>
                </a:lnTo>
                <a:lnTo>
                  <a:pt x="2408" y="1204"/>
                </a:lnTo>
                <a:lnTo>
                  <a:pt x="2408" y="1206"/>
                </a:lnTo>
                <a:lnTo>
                  <a:pt x="2408" y="1206"/>
                </a:lnTo>
                <a:lnTo>
                  <a:pt x="2410" y="1204"/>
                </a:lnTo>
                <a:close/>
                <a:moveTo>
                  <a:pt x="2259" y="1390"/>
                </a:moveTo>
                <a:lnTo>
                  <a:pt x="2257" y="1390"/>
                </a:lnTo>
                <a:lnTo>
                  <a:pt x="2255" y="1390"/>
                </a:lnTo>
                <a:lnTo>
                  <a:pt x="2255" y="1390"/>
                </a:lnTo>
                <a:lnTo>
                  <a:pt x="2255" y="1390"/>
                </a:lnTo>
                <a:lnTo>
                  <a:pt x="2255" y="1392"/>
                </a:lnTo>
                <a:lnTo>
                  <a:pt x="2257" y="1390"/>
                </a:lnTo>
                <a:lnTo>
                  <a:pt x="2257" y="1390"/>
                </a:lnTo>
                <a:lnTo>
                  <a:pt x="2259" y="1392"/>
                </a:lnTo>
                <a:lnTo>
                  <a:pt x="2259" y="1390"/>
                </a:lnTo>
                <a:lnTo>
                  <a:pt x="2259" y="1390"/>
                </a:lnTo>
                <a:lnTo>
                  <a:pt x="2259" y="1390"/>
                </a:lnTo>
                <a:close/>
                <a:moveTo>
                  <a:pt x="2351" y="1206"/>
                </a:moveTo>
                <a:lnTo>
                  <a:pt x="2349" y="1206"/>
                </a:lnTo>
                <a:lnTo>
                  <a:pt x="2349" y="1206"/>
                </a:lnTo>
                <a:lnTo>
                  <a:pt x="2347" y="1208"/>
                </a:lnTo>
                <a:lnTo>
                  <a:pt x="2349" y="1210"/>
                </a:lnTo>
                <a:lnTo>
                  <a:pt x="2349" y="1212"/>
                </a:lnTo>
                <a:lnTo>
                  <a:pt x="2349" y="1212"/>
                </a:lnTo>
                <a:lnTo>
                  <a:pt x="2351" y="1210"/>
                </a:lnTo>
                <a:lnTo>
                  <a:pt x="2351" y="1210"/>
                </a:lnTo>
                <a:lnTo>
                  <a:pt x="2351" y="1208"/>
                </a:lnTo>
                <a:lnTo>
                  <a:pt x="2351" y="1208"/>
                </a:lnTo>
                <a:lnTo>
                  <a:pt x="2351" y="1206"/>
                </a:lnTo>
                <a:close/>
                <a:moveTo>
                  <a:pt x="2347" y="1222"/>
                </a:moveTo>
                <a:lnTo>
                  <a:pt x="2345" y="1222"/>
                </a:lnTo>
                <a:lnTo>
                  <a:pt x="2345" y="1222"/>
                </a:lnTo>
                <a:lnTo>
                  <a:pt x="2345" y="1222"/>
                </a:lnTo>
                <a:lnTo>
                  <a:pt x="2347" y="1224"/>
                </a:lnTo>
                <a:lnTo>
                  <a:pt x="2349" y="1222"/>
                </a:lnTo>
                <a:lnTo>
                  <a:pt x="2349" y="1220"/>
                </a:lnTo>
                <a:lnTo>
                  <a:pt x="2347" y="1222"/>
                </a:lnTo>
                <a:close/>
                <a:moveTo>
                  <a:pt x="2361" y="562"/>
                </a:moveTo>
                <a:lnTo>
                  <a:pt x="2366" y="562"/>
                </a:lnTo>
                <a:lnTo>
                  <a:pt x="2366" y="562"/>
                </a:lnTo>
                <a:lnTo>
                  <a:pt x="2370" y="560"/>
                </a:lnTo>
                <a:lnTo>
                  <a:pt x="2372" y="558"/>
                </a:lnTo>
                <a:lnTo>
                  <a:pt x="2376" y="556"/>
                </a:lnTo>
                <a:lnTo>
                  <a:pt x="2378" y="554"/>
                </a:lnTo>
                <a:lnTo>
                  <a:pt x="2382" y="552"/>
                </a:lnTo>
                <a:lnTo>
                  <a:pt x="2387" y="552"/>
                </a:lnTo>
                <a:lnTo>
                  <a:pt x="2391" y="552"/>
                </a:lnTo>
                <a:lnTo>
                  <a:pt x="2391" y="552"/>
                </a:lnTo>
                <a:lnTo>
                  <a:pt x="2393" y="549"/>
                </a:lnTo>
                <a:lnTo>
                  <a:pt x="2395" y="549"/>
                </a:lnTo>
                <a:lnTo>
                  <a:pt x="2397" y="547"/>
                </a:lnTo>
                <a:lnTo>
                  <a:pt x="2397" y="547"/>
                </a:lnTo>
                <a:lnTo>
                  <a:pt x="2399" y="545"/>
                </a:lnTo>
                <a:lnTo>
                  <a:pt x="2399" y="545"/>
                </a:lnTo>
                <a:lnTo>
                  <a:pt x="2399" y="545"/>
                </a:lnTo>
                <a:lnTo>
                  <a:pt x="2399" y="543"/>
                </a:lnTo>
                <a:lnTo>
                  <a:pt x="2399" y="543"/>
                </a:lnTo>
                <a:lnTo>
                  <a:pt x="2399" y="541"/>
                </a:lnTo>
                <a:lnTo>
                  <a:pt x="2401" y="541"/>
                </a:lnTo>
                <a:lnTo>
                  <a:pt x="2403" y="541"/>
                </a:lnTo>
                <a:lnTo>
                  <a:pt x="2403" y="541"/>
                </a:lnTo>
                <a:lnTo>
                  <a:pt x="2405" y="541"/>
                </a:lnTo>
                <a:lnTo>
                  <a:pt x="2408" y="539"/>
                </a:lnTo>
                <a:lnTo>
                  <a:pt x="2408" y="537"/>
                </a:lnTo>
                <a:lnTo>
                  <a:pt x="2408" y="537"/>
                </a:lnTo>
                <a:lnTo>
                  <a:pt x="2408" y="535"/>
                </a:lnTo>
                <a:lnTo>
                  <a:pt x="2408" y="535"/>
                </a:lnTo>
                <a:lnTo>
                  <a:pt x="2410" y="535"/>
                </a:lnTo>
                <a:lnTo>
                  <a:pt x="2412" y="535"/>
                </a:lnTo>
                <a:lnTo>
                  <a:pt x="2412" y="533"/>
                </a:lnTo>
                <a:lnTo>
                  <a:pt x="2412" y="533"/>
                </a:lnTo>
                <a:lnTo>
                  <a:pt x="2412" y="533"/>
                </a:lnTo>
                <a:lnTo>
                  <a:pt x="2412" y="533"/>
                </a:lnTo>
                <a:lnTo>
                  <a:pt x="2408" y="531"/>
                </a:lnTo>
                <a:lnTo>
                  <a:pt x="2410" y="531"/>
                </a:lnTo>
                <a:lnTo>
                  <a:pt x="2410" y="531"/>
                </a:lnTo>
                <a:lnTo>
                  <a:pt x="2410" y="531"/>
                </a:lnTo>
                <a:lnTo>
                  <a:pt x="2410" y="528"/>
                </a:lnTo>
                <a:lnTo>
                  <a:pt x="2410" y="528"/>
                </a:lnTo>
                <a:lnTo>
                  <a:pt x="2410" y="528"/>
                </a:lnTo>
                <a:lnTo>
                  <a:pt x="2410" y="528"/>
                </a:lnTo>
                <a:lnTo>
                  <a:pt x="2408" y="528"/>
                </a:lnTo>
                <a:lnTo>
                  <a:pt x="2408" y="526"/>
                </a:lnTo>
                <a:lnTo>
                  <a:pt x="2408" y="526"/>
                </a:lnTo>
                <a:lnTo>
                  <a:pt x="2410" y="526"/>
                </a:lnTo>
                <a:lnTo>
                  <a:pt x="2410" y="526"/>
                </a:lnTo>
                <a:lnTo>
                  <a:pt x="2410" y="524"/>
                </a:lnTo>
                <a:lnTo>
                  <a:pt x="2410" y="524"/>
                </a:lnTo>
                <a:lnTo>
                  <a:pt x="2410" y="522"/>
                </a:lnTo>
                <a:lnTo>
                  <a:pt x="2410" y="522"/>
                </a:lnTo>
                <a:lnTo>
                  <a:pt x="2410" y="522"/>
                </a:lnTo>
                <a:lnTo>
                  <a:pt x="2408" y="522"/>
                </a:lnTo>
                <a:lnTo>
                  <a:pt x="2408" y="522"/>
                </a:lnTo>
                <a:lnTo>
                  <a:pt x="2405" y="520"/>
                </a:lnTo>
                <a:lnTo>
                  <a:pt x="2403" y="520"/>
                </a:lnTo>
                <a:lnTo>
                  <a:pt x="2401" y="520"/>
                </a:lnTo>
                <a:lnTo>
                  <a:pt x="2397" y="522"/>
                </a:lnTo>
                <a:lnTo>
                  <a:pt x="2399" y="520"/>
                </a:lnTo>
                <a:lnTo>
                  <a:pt x="2401" y="518"/>
                </a:lnTo>
                <a:lnTo>
                  <a:pt x="2399" y="518"/>
                </a:lnTo>
                <a:lnTo>
                  <a:pt x="2399" y="518"/>
                </a:lnTo>
                <a:lnTo>
                  <a:pt x="2399" y="518"/>
                </a:lnTo>
                <a:lnTo>
                  <a:pt x="2399" y="516"/>
                </a:lnTo>
                <a:lnTo>
                  <a:pt x="2399" y="516"/>
                </a:lnTo>
                <a:lnTo>
                  <a:pt x="2395" y="518"/>
                </a:lnTo>
                <a:lnTo>
                  <a:pt x="2393" y="518"/>
                </a:lnTo>
                <a:lnTo>
                  <a:pt x="2393" y="516"/>
                </a:lnTo>
                <a:lnTo>
                  <a:pt x="2395" y="516"/>
                </a:lnTo>
                <a:lnTo>
                  <a:pt x="2395" y="514"/>
                </a:lnTo>
                <a:lnTo>
                  <a:pt x="2395" y="512"/>
                </a:lnTo>
                <a:lnTo>
                  <a:pt x="2395" y="512"/>
                </a:lnTo>
                <a:lnTo>
                  <a:pt x="2395" y="512"/>
                </a:lnTo>
                <a:lnTo>
                  <a:pt x="2395" y="510"/>
                </a:lnTo>
                <a:lnTo>
                  <a:pt x="2393" y="510"/>
                </a:lnTo>
                <a:lnTo>
                  <a:pt x="2393" y="512"/>
                </a:lnTo>
                <a:lnTo>
                  <a:pt x="2391" y="510"/>
                </a:lnTo>
                <a:lnTo>
                  <a:pt x="2389" y="510"/>
                </a:lnTo>
                <a:lnTo>
                  <a:pt x="2389" y="510"/>
                </a:lnTo>
                <a:lnTo>
                  <a:pt x="2391" y="508"/>
                </a:lnTo>
                <a:lnTo>
                  <a:pt x="2391" y="505"/>
                </a:lnTo>
                <a:lnTo>
                  <a:pt x="2393" y="503"/>
                </a:lnTo>
                <a:lnTo>
                  <a:pt x="2395" y="503"/>
                </a:lnTo>
                <a:lnTo>
                  <a:pt x="2397" y="503"/>
                </a:lnTo>
                <a:lnTo>
                  <a:pt x="2397" y="503"/>
                </a:lnTo>
                <a:lnTo>
                  <a:pt x="2395" y="503"/>
                </a:lnTo>
                <a:lnTo>
                  <a:pt x="2393" y="503"/>
                </a:lnTo>
                <a:lnTo>
                  <a:pt x="2391" y="503"/>
                </a:lnTo>
                <a:lnTo>
                  <a:pt x="2389" y="505"/>
                </a:lnTo>
                <a:lnTo>
                  <a:pt x="2387" y="505"/>
                </a:lnTo>
                <a:lnTo>
                  <a:pt x="2384" y="505"/>
                </a:lnTo>
                <a:lnTo>
                  <a:pt x="2382" y="505"/>
                </a:lnTo>
                <a:lnTo>
                  <a:pt x="2380" y="505"/>
                </a:lnTo>
                <a:lnTo>
                  <a:pt x="2380" y="505"/>
                </a:lnTo>
                <a:lnTo>
                  <a:pt x="2380" y="503"/>
                </a:lnTo>
                <a:lnTo>
                  <a:pt x="2380" y="501"/>
                </a:lnTo>
                <a:lnTo>
                  <a:pt x="2378" y="501"/>
                </a:lnTo>
                <a:lnTo>
                  <a:pt x="2376" y="499"/>
                </a:lnTo>
                <a:lnTo>
                  <a:pt x="2376" y="499"/>
                </a:lnTo>
                <a:lnTo>
                  <a:pt x="2372" y="499"/>
                </a:lnTo>
                <a:lnTo>
                  <a:pt x="2370" y="499"/>
                </a:lnTo>
                <a:lnTo>
                  <a:pt x="2368" y="501"/>
                </a:lnTo>
                <a:lnTo>
                  <a:pt x="2370" y="505"/>
                </a:lnTo>
                <a:lnTo>
                  <a:pt x="2370" y="505"/>
                </a:lnTo>
                <a:lnTo>
                  <a:pt x="2370" y="508"/>
                </a:lnTo>
                <a:lnTo>
                  <a:pt x="2368" y="508"/>
                </a:lnTo>
                <a:lnTo>
                  <a:pt x="2366" y="508"/>
                </a:lnTo>
                <a:lnTo>
                  <a:pt x="2364" y="510"/>
                </a:lnTo>
                <a:lnTo>
                  <a:pt x="2364" y="508"/>
                </a:lnTo>
                <a:lnTo>
                  <a:pt x="2361" y="508"/>
                </a:lnTo>
                <a:lnTo>
                  <a:pt x="2361" y="508"/>
                </a:lnTo>
                <a:lnTo>
                  <a:pt x="2359" y="508"/>
                </a:lnTo>
                <a:lnTo>
                  <a:pt x="2359" y="508"/>
                </a:lnTo>
                <a:lnTo>
                  <a:pt x="2357" y="510"/>
                </a:lnTo>
                <a:lnTo>
                  <a:pt x="2355" y="512"/>
                </a:lnTo>
                <a:lnTo>
                  <a:pt x="2355" y="512"/>
                </a:lnTo>
                <a:lnTo>
                  <a:pt x="2353" y="512"/>
                </a:lnTo>
                <a:lnTo>
                  <a:pt x="2353" y="512"/>
                </a:lnTo>
                <a:lnTo>
                  <a:pt x="2353" y="512"/>
                </a:lnTo>
                <a:lnTo>
                  <a:pt x="2353" y="512"/>
                </a:lnTo>
                <a:lnTo>
                  <a:pt x="2349" y="510"/>
                </a:lnTo>
                <a:lnTo>
                  <a:pt x="2349" y="508"/>
                </a:lnTo>
                <a:lnTo>
                  <a:pt x="2345" y="508"/>
                </a:lnTo>
                <a:lnTo>
                  <a:pt x="2343" y="508"/>
                </a:lnTo>
                <a:lnTo>
                  <a:pt x="2343" y="508"/>
                </a:lnTo>
                <a:lnTo>
                  <a:pt x="2343" y="510"/>
                </a:lnTo>
                <a:lnTo>
                  <a:pt x="2345" y="514"/>
                </a:lnTo>
                <a:lnTo>
                  <a:pt x="2345" y="516"/>
                </a:lnTo>
                <a:lnTo>
                  <a:pt x="2345" y="516"/>
                </a:lnTo>
                <a:lnTo>
                  <a:pt x="2345" y="518"/>
                </a:lnTo>
                <a:lnTo>
                  <a:pt x="2345" y="518"/>
                </a:lnTo>
                <a:lnTo>
                  <a:pt x="2345" y="518"/>
                </a:lnTo>
                <a:lnTo>
                  <a:pt x="2345" y="518"/>
                </a:lnTo>
                <a:lnTo>
                  <a:pt x="2343" y="514"/>
                </a:lnTo>
                <a:lnTo>
                  <a:pt x="2340" y="512"/>
                </a:lnTo>
                <a:lnTo>
                  <a:pt x="2338" y="510"/>
                </a:lnTo>
                <a:lnTo>
                  <a:pt x="2336" y="508"/>
                </a:lnTo>
                <a:lnTo>
                  <a:pt x="2336" y="508"/>
                </a:lnTo>
                <a:lnTo>
                  <a:pt x="2334" y="508"/>
                </a:lnTo>
                <a:lnTo>
                  <a:pt x="2334" y="508"/>
                </a:lnTo>
                <a:lnTo>
                  <a:pt x="2332" y="508"/>
                </a:lnTo>
                <a:lnTo>
                  <a:pt x="2332" y="510"/>
                </a:lnTo>
                <a:lnTo>
                  <a:pt x="2330" y="510"/>
                </a:lnTo>
                <a:lnTo>
                  <a:pt x="2328" y="510"/>
                </a:lnTo>
                <a:lnTo>
                  <a:pt x="2326" y="512"/>
                </a:lnTo>
                <a:lnTo>
                  <a:pt x="2326" y="512"/>
                </a:lnTo>
                <a:lnTo>
                  <a:pt x="2326" y="516"/>
                </a:lnTo>
                <a:lnTo>
                  <a:pt x="2326" y="516"/>
                </a:lnTo>
                <a:lnTo>
                  <a:pt x="2326" y="518"/>
                </a:lnTo>
                <a:lnTo>
                  <a:pt x="2326" y="518"/>
                </a:lnTo>
                <a:lnTo>
                  <a:pt x="2324" y="516"/>
                </a:lnTo>
                <a:lnTo>
                  <a:pt x="2324" y="516"/>
                </a:lnTo>
                <a:lnTo>
                  <a:pt x="2322" y="514"/>
                </a:lnTo>
                <a:lnTo>
                  <a:pt x="2320" y="514"/>
                </a:lnTo>
                <a:lnTo>
                  <a:pt x="2317" y="510"/>
                </a:lnTo>
                <a:lnTo>
                  <a:pt x="2317" y="510"/>
                </a:lnTo>
                <a:lnTo>
                  <a:pt x="2315" y="510"/>
                </a:lnTo>
                <a:lnTo>
                  <a:pt x="2313" y="510"/>
                </a:lnTo>
                <a:lnTo>
                  <a:pt x="2313" y="512"/>
                </a:lnTo>
                <a:lnTo>
                  <a:pt x="2313" y="514"/>
                </a:lnTo>
                <a:lnTo>
                  <a:pt x="2313" y="516"/>
                </a:lnTo>
                <a:lnTo>
                  <a:pt x="2313" y="518"/>
                </a:lnTo>
                <a:lnTo>
                  <a:pt x="2311" y="520"/>
                </a:lnTo>
                <a:lnTo>
                  <a:pt x="2311" y="522"/>
                </a:lnTo>
                <a:lnTo>
                  <a:pt x="2311" y="522"/>
                </a:lnTo>
                <a:lnTo>
                  <a:pt x="2309" y="522"/>
                </a:lnTo>
                <a:lnTo>
                  <a:pt x="2309" y="520"/>
                </a:lnTo>
                <a:lnTo>
                  <a:pt x="2309" y="520"/>
                </a:lnTo>
                <a:lnTo>
                  <a:pt x="2307" y="520"/>
                </a:lnTo>
                <a:lnTo>
                  <a:pt x="2307" y="520"/>
                </a:lnTo>
                <a:lnTo>
                  <a:pt x="2305" y="522"/>
                </a:lnTo>
                <a:lnTo>
                  <a:pt x="2303" y="524"/>
                </a:lnTo>
                <a:lnTo>
                  <a:pt x="2303" y="524"/>
                </a:lnTo>
                <a:lnTo>
                  <a:pt x="2303" y="524"/>
                </a:lnTo>
                <a:lnTo>
                  <a:pt x="2303" y="524"/>
                </a:lnTo>
                <a:lnTo>
                  <a:pt x="2303" y="526"/>
                </a:lnTo>
                <a:lnTo>
                  <a:pt x="2303" y="528"/>
                </a:lnTo>
                <a:lnTo>
                  <a:pt x="2301" y="528"/>
                </a:lnTo>
                <a:lnTo>
                  <a:pt x="2301" y="528"/>
                </a:lnTo>
                <a:lnTo>
                  <a:pt x="2301" y="524"/>
                </a:lnTo>
                <a:lnTo>
                  <a:pt x="2299" y="524"/>
                </a:lnTo>
                <a:lnTo>
                  <a:pt x="2299" y="524"/>
                </a:lnTo>
                <a:lnTo>
                  <a:pt x="2296" y="524"/>
                </a:lnTo>
                <a:lnTo>
                  <a:pt x="2296" y="524"/>
                </a:lnTo>
                <a:lnTo>
                  <a:pt x="2299" y="524"/>
                </a:lnTo>
                <a:lnTo>
                  <a:pt x="2299" y="522"/>
                </a:lnTo>
                <a:lnTo>
                  <a:pt x="2299" y="522"/>
                </a:lnTo>
                <a:lnTo>
                  <a:pt x="2299" y="522"/>
                </a:lnTo>
                <a:lnTo>
                  <a:pt x="2296" y="522"/>
                </a:lnTo>
                <a:lnTo>
                  <a:pt x="2296" y="522"/>
                </a:lnTo>
                <a:lnTo>
                  <a:pt x="2296" y="520"/>
                </a:lnTo>
                <a:lnTo>
                  <a:pt x="2296" y="520"/>
                </a:lnTo>
                <a:lnTo>
                  <a:pt x="2294" y="520"/>
                </a:lnTo>
                <a:lnTo>
                  <a:pt x="2294" y="518"/>
                </a:lnTo>
                <a:lnTo>
                  <a:pt x="2296" y="518"/>
                </a:lnTo>
                <a:lnTo>
                  <a:pt x="2296" y="518"/>
                </a:lnTo>
                <a:lnTo>
                  <a:pt x="2299" y="518"/>
                </a:lnTo>
                <a:lnTo>
                  <a:pt x="2299" y="514"/>
                </a:lnTo>
                <a:lnTo>
                  <a:pt x="2299" y="514"/>
                </a:lnTo>
                <a:lnTo>
                  <a:pt x="2299" y="514"/>
                </a:lnTo>
                <a:lnTo>
                  <a:pt x="2296" y="512"/>
                </a:lnTo>
                <a:lnTo>
                  <a:pt x="2296" y="512"/>
                </a:lnTo>
                <a:lnTo>
                  <a:pt x="2296" y="512"/>
                </a:lnTo>
                <a:lnTo>
                  <a:pt x="2299" y="512"/>
                </a:lnTo>
                <a:lnTo>
                  <a:pt x="2299" y="512"/>
                </a:lnTo>
                <a:lnTo>
                  <a:pt x="2294" y="510"/>
                </a:lnTo>
                <a:lnTo>
                  <a:pt x="2292" y="508"/>
                </a:lnTo>
                <a:lnTo>
                  <a:pt x="2290" y="505"/>
                </a:lnTo>
                <a:lnTo>
                  <a:pt x="2290" y="505"/>
                </a:lnTo>
                <a:lnTo>
                  <a:pt x="2286" y="503"/>
                </a:lnTo>
                <a:lnTo>
                  <a:pt x="2284" y="503"/>
                </a:lnTo>
                <a:lnTo>
                  <a:pt x="2282" y="501"/>
                </a:lnTo>
                <a:lnTo>
                  <a:pt x="2282" y="501"/>
                </a:lnTo>
                <a:lnTo>
                  <a:pt x="2278" y="501"/>
                </a:lnTo>
                <a:lnTo>
                  <a:pt x="2276" y="501"/>
                </a:lnTo>
                <a:lnTo>
                  <a:pt x="2276" y="501"/>
                </a:lnTo>
                <a:lnTo>
                  <a:pt x="2273" y="503"/>
                </a:lnTo>
                <a:lnTo>
                  <a:pt x="2273" y="503"/>
                </a:lnTo>
                <a:lnTo>
                  <a:pt x="2273" y="503"/>
                </a:lnTo>
                <a:lnTo>
                  <a:pt x="2276" y="503"/>
                </a:lnTo>
                <a:lnTo>
                  <a:pt x="2278" y="503"/>
                </a:lnTo>
                <a:lnTo>
                  <a:pt x="2280" y="503"/>
                </a:lnTo>
                <a:lnTo>
                  <a:pt x="2280" y="503"/>
                </a:lnTo>
                <a:lnTo>
                  <a:pt x="2280" y="505"/>
                </a:lnTo>
                <a:lnTo>
                  <a:pt x="2282" y="505"/>
                </a:lnTo>
                <a:lnTo>
                  <a:pt x="2282" y="505"/>
                </a:lnTo>
                <a:lnTo>
                  <a:pt x="2282" y="505"/>
                </a:lnTo>
                <a:lnTo>
                  <a:pt x="2278" y="505"/>
                </a:lnTo>
                <a:lnTo>
                  <a:pt x="2276" y="505"/>
                </a:lnTo>
                <a:lnTo>
                  <a:pt x="2276" y="505"/>
                </a:lnTo>
                <a:lnTo>
                  <a:pt x="2276" y="508"/>
                </a:lnTo>
                <a:lnTo>
                  <a:pt x="2276" y="508"/>
                </a:lnTo>
                <a:lnTo>
                  <a:pt x="2278" y="508"/>
                </a:lnTo>
                <a:lnTo>
                  <a:pt x="2282" y="510"/>
                </a:lnTo>
                <a:lnTo>
                  <a:pt x="2282" y="510"/>
                </a:lnTo>
                <a:lnTo>
                  <a:pt x="2284" y="512"/>
                </a:lnTo>
                <a:lnTo>
                  <a:pt x="2282" y="514"/>
                </a:lnTo>
                <a:lnTo>
                  <a:pt x="2282" y="514"/>
                </a:lnTo>
                <a:lnTo>
                  <a:pt x="2282" y="514"/>
                </a:lnTo>
                <a:lnTo>
                  <a:pt x="2280" y="514"/>
                </a:lnTo>
                <a:lnTo>
                  <a:pt x="2280" y="514"/>
                </a:lnTo>
                <a:lnTo>
                  <a:pt x="2280" y="514"/>
                </a:lnTo>
                <a:lnTo>
                  <a:pt x="2280" y="512"/>
                </a:lnTo>
                <a:lnTo>
                  <a:pt x="2280" y="512"/>
                </a:lnTo>
                <a:lnTo>
                  <a:pt x="2280" y="512"/>
                </a:lnTo>
                <a:lnTo>
                  <a:pt x="2278" y="510"/>
                </a:lnTo>
                <a:lnTo>
                  <a:pt x="2278" y="512"/>
                </a:lnTo>
                <a:lnTo>
                  <a:pt x="2278" y="512"/>
                </a:lnTo>
                <a:lnTo>
                  <a:pt x="2276" y="512"/>
                </a:lnTo>
                <a:lnTo>
                  <a:pt x="2273" y="512"/>
                </a:lnTo>
                <a:lnTo>
                  <a:pt x="2273" y="512"/>
                </a:lnTo>
                <a:lnTo>
                  <a:pt x="2273" y="512"/>
                </a:lnTo>
                <a:lnTo>
                  <a:pt x="2273" y="510"/>
                </a:lnTo>
                <a:lnTo>
                  <a:pt x="2273" y="510"/>
                </a:lnTo>
                <a:lnTo>
                  <a:pt x="2269" y="508"/>
                </a:lnTo>
                <a:lnTo>
                  <a:pt x="2269" y="508"/>
                </a:lnTo>
                <a:lnTo>
                  <a:pt x="2267" y="508"/>
                </a:lnTo>
                <a:lnTo>
                  <a:pt x="2267" y="508"/>
                </a:lnTo>
                <a:lnTo>
                  <a:pt x="2267" y="508"/>
                </a:lnTo>
                <a:lnTo>
                  <a:pt x="2267" y="510"/>
                </a:lnTo>
                <a:lnTo>
                  <a:pt x="2265" y="510"/>
                </a:lnTo>
                <a:lnTo>
                  <a:pt x="2265" y="510"/>
                </a:lnTo>
                <a:lnTo>
                  <a:pt x="2267" y="510"/>
                </a:lnTo>
                <a:lnTo>
                  <a:pt x="2269" y="512"/>
                </a:lnTo>
                <a:lnTo>
                  <a:pt x="2267" y="512"/>
                </a:lnTo>
                <a:lnTo>
                  <a:pt x="2263" y="510"/>
                </a:lnTo>
                <a:lnTo>
                  <a:pt x="2263" y="510"/>
                </a:lnTo>
                <a:lnTo>
                  <a:pt x="2263" y="510"/>
                </a:lnTo>
                <a:lnTo>
                  <a:pt x="2263" y="512"/>
                </a:lnTo>
                <a:lnTo>
                  <a:pt x="2263" y="512"/>
                </a:lnTo>
                <a:lnTo>
                  <a:pt x="2265" y="512"/>
                </a:lnTo>
                <a:lnTo>
                  <a:pt x="2267" y="514"/>
                </a:lnTo>
                <a:lnTo>
                  <a:pt x="2263" y="514"/>
                </a:lnTo>
                <a:lnTo>
                  <a:pt x="2263" y="514"/>
                </a:lnTo>
                <a:lnTo>
                  <a:pt x="2263" y="516"/>
                </a:lnTo>
                <a:lnTo>
                  <a:pt x="2263" y="516"/>
                </a:lnTo>
                <a:lnTo>
                  <a:pt x="2265" y="516"/>
                </a:lnTo>
                <a:lnTo>
                  <a:pt x="2267" y="518"/>
                </a:lnTo>
                <a:lnTo>
                  <a:pt x="2269" y="518"/>
                </a:lnTo>
                <a:lnTo>
                  <a:pt x="2271" y="518"/>
                </a:lnTo>
                <a:lnTo>
                  <a:pt x="2269" y="518"/>
                </a:lnTo>
                <a:lnTo>
                  <a:pt x="2267" y="518"/>
                </a:lnTo>
                <a:lnTo>
                  <a:pt x="2265" y="520"/>
                </a:lnTo>
                <a:lnTo>
                  <a:pt x="2261" y="518"/>
                </a:lnTo>
                <a:lnTo>
                  <a:pt x="2259" y="516"/>
                </a:lnTo>
                <a:lnTo>
                  <a:pt x="2259" y="516"/>
                </a:lnTo>
                <a:lnTo>
                  <a:pt x="2259" y="518"/>
                </a:lnTo>
                <a:lnTo>
                  <a:pt x="2259" y="518"/>
                </a:lnTo>
                <a:lnTo>
                  <a:pt x="2259" y="518"/>
                </a:lnTo>
                <a:lnTo>
                  <a:pt x="2261" y="520"/>
                </a:lnTo>
                <a:lnTo>
                  <a:pt x="2261" y="520"/>
                </a:lnTo>
                <a:lnTo>
                  <a:pt x="2263" y="522"/>
                </a:lnTo>
                <a:lnTo>
                  <a:pt x="2261" y="522"/>
                </a:lnTo>
                <a:lnTo>
                  <a:pt x="2259" y="520"/>
                </a:lnTo>
                <a:lnTo>
                  <a:pt x="2257" y="520"/>
                </a:lnTo>
                <a:lnTo>
                  <a:pt x="2255" y="520"/>
                </a:lnTo>
                <a:lnTo>
                  <a:pt x="2252" y="522"/>
                </a:lnTo>
                <a:lnTo>
                  <a:pt x="2252" y="524"/>
                </a:lnTo>
                <a:lnTo>
                  <a:pt x="2257" y="524"/>
                </a:lnTo>
                <a:lnTo>
                  <a:pt x="2259" y="524"/>
                </a:lnTo>
                <a:lnTo>
                  <a:pt x="2261" y="526"/>
                </a:lnTo>
                <a:lnTo>
                  <a:pt x="2263" y="524"/>
                </a:lnTo>
                <a:lnTo>
                  <a:pt x="2265" y="524"/>
                </a:lnTo>
                <a:lnTo>
                  <a:pt x="2273" y="522"/>
                </a:lnTo>
                <a:lnTo>
                  <a:pt x="2276" y="522"/>
                </a:lnTo>
                <a:lnTo>
                  <a:pt x="2278" y="522"/>
                </a:lnTo>
                <a:lnTo>
                  <a:pt x="2280" y="522"/>
                </a:lnTo>
                <a:lnTo>
                  <a:pt x="2284" y="522"/>
                </a:lnTo>
                <a:lnTo>
                  <a:pt x="2284" y="524"/>
                </a:lnTo>
                <a:lnTo>
                  <a:pt x="2288" y="524"/>
                </a:lnTo>
                <a:lnTo>
                  <a:pt x="2292" y="524"/>
                </a:lnTo>
                <a:lnTo>
                  <a:pt x="2290" y="524"/>
                </a:lnTo>
                <a:lnTo>
                  <a:pt x="2290" y="526"/>
                </a:lnTo>
                <a:lnTo>
                  <a:pt x="2286" y="526"/>
                </a:lnTo>
                <a:lnTo>
                  <a:pt x="2284" y="528"/>
                </a:lnTo>
                <a:lnTo>
                  <a:pt x="2282" y="531"/>
                </a:lnTo>
                <a:lnTo>
                  <a:pt x="2282" y="531"/>
                </a:lnTo>
                <a:lnTo>
                  <a:pt x="2284" y="531"/>
                </a:lnTo>
                <a:lnTo>
                  <a:pt x="2288" y="533"/>
                </a:lnTo>
                <a:lnTo>
                  <a:pt x="2288" y="533"/>
                </a:lnTo>
                <a:lnTo>
                  <a:pt x="2292" y="531"/>
                </a:lnTo>
                <a:lnTo>
                  <a:pt x="2292" y="531"/>
                </a:lnTo>
                <a:lnTo>
                  <a:pt x="2292" y="533"/>
                </a:lnTo>
                <a:lnTo>
                  <a:pt x="2292" y="533"/>
                </a:lnTo>
                <a:lnTo>
                  <a:pt x="2290" y="535"/>
                </a:lnTo>
                <a:lnTo>
                  <a:pt x="2284" y="535"/>
                </a:lnTo>
                <a:lnTo>
                  <a:pt x="2282" y="535"/>
                </a:lnTo>
                <a:lnTo>
                  <a:pt x="2280" y="535"/>
                </a:lnTo>
                <a:lnTo>
                  <a:pt x="2280" y="535"/>
                </a:lnTo>
                <a:lnTo>
                  <a:pt x="2278" y="535"/>
                </a:lnTo>
                <a:lnTo>
                  <a:pt x="2278" y="535"/>
                </a:lnTo>
                <a:lnTo>
                  <a:pt x="2278" y="535"/>
                </a:lnTo>
                <a:lnTo>
                  <a:pt x="2276" y="535"/>
                </a:lnTo>
                <a:lnTo>
                  <a:pt x="2273" y="537"/>
                </a:lnTo>
                <a:lnTo>
                  <a:pt x="2273" y="535"/>
                </a:lnTo>
                <a:lnTo>
                  <a:pt x="2271" y="535"/>
                </a:lnTo>
                <a:lnTo>
                  <a:pt x="2271" y="535"/>
                </a:lnTo>
                <a:lnTo>
                  <a:pt x="2269" y="537"/>
                </a:lnTo>
                <a:lnTo>
                  <a:pt x="2269" y="537"/>
                </a:lnTo>
                <a:lnTo>
                  <a:pt x="2267" y="537"/>
                </a:lnTo>
                <a:lnTo>
                  <a:pt x="2265" y="537"/>
                </a:lnTo>
                <a:lnTo>
                  <a:pt x="2263" y="537"/>
                </a:lnTo>
                <a:lnTo>
                  <a:pt x="2261" y="537"/>
                </a:lnTo>
                <a:lnTo>
                  <a:pt x="2261" y="537"/>
                </a:lnTo>
                <a:lnTo>
                  <a:pt x="2259" y="539"/>
                </a:lnTo>
                <a:lnTo>
                  <a:pt x="2261" y="539"/>
                </a:lnTo>
                <a:lnTo>
                  <a:pt x="2261" y="541"/>
                </a:lnTo>
                <a:lnTo>
                  <a:pt x="2261" y="541"/>
                </a:lnTo>
                <a:lnTo>
                  <a:pt x="2263" y="541"/>
                </a:lnTo>
                <a:lnTo>
                  <a:pt x="2265" y="541"/>
                </a:lnTo>
                <a:lnTo>
                  <a:pt x="2267" y="539"/>
                </a:lnTo>
                <a:lnTo>
                  <a:pt x="2269" y="539"/>
                </a:lnTo>
                <a:lnTo>
                  <a:pt x="2278" y="541"/>
                </a:lnTo>
                <a:lnTo>
                  <a:pt x="2282" y="539"/>
                </a:lnTo>
                <a:lnTo>
                  <a:pt x="2284" y="541"/>
                </a:lnTo>
                <a:lnTo>
                  <a:pt x="2286" y="541"/>
                </a:lnTo>
                <a:lnTo>
                  <a:pt x="2286" y="541"/>
                </a:lnTo>
                <a:lnTo>
                  <a:pt x="2284" y="543"/>
                </a:lnTo>
                <a:lnTo>
                  <a:pt x="2284" y="543"/>
                </a:lnTo>
                <a:lnTo>
                  <a:pt x="2284" y="545"/>
                </a:lnTo>
                <a:lnTo>
                  <a:pt x="2286" y="545"/>
                </a:lnTo>
                <a:lnTo>
                  <a:pt x="2286" y="545"/>
                </a:lnTo>
                <a:lnTo>
                  <a:pt x="2288" y="545"/>
                </a:lnTo>
                <a:lnTo>
                  <a:pt x="2290" y="545"/>
                </a:lnTo>
                <a:lnTo>
                  <a:pt x="2294" y="543"/>
                </a:lnTo>
                <a:lnTo>
                  <a:pt x="2294" y="543"/>
                </a:lnTo>
                <a:lnTo>
                  <a:pt x="2294" y="543"/>
                </a:lnTo>
                <a:lnTo>
                  <a:pt x="2294" y="543"/>
                </a:lnTo>
                <a:lnTo>
                  <a:pt x="2292" y="545"/>
                </a:lnTo>
                <a:lnTo>
                  <a:pt x="2290" y="547"/>
                </a:lnTo>
                <a:lnTo>
                  <a:pt x="2288" y="547"/>
                </a:lnTo>
                <a:lnTo>
                  <a:pt x="2288" y="549"/>
                </a:lnTo>
                <a:lnTo>
                  <a:pt x="2290" y="549"/>
                </a:lnTo>
                <a:lnTo>
                  <a:pt x="2290" y="549"/>
                </a:lnTo>
                <a:lnTo>
                  <a:pt x="2288" y="549"/>
                </a:lnTo>
                <a:lnTo>
                  <a:pt x="2288" y="552"/>
                </a:lnTo>
                <a:lnTo>
                  <a:pt x="2288" y="552"/>
                </a:lnTo>
                <a:lnTo>
                  <a:pt x="2290" y="552"/>
                </a:lnTo>
                <a:lnTo>
                  <a:pt x="2294" y="549"/>
                </a:lnTo>
                <a:lnTo>
                  <a:pt x="2294" y="549"/>
                </a:lnTo>
                <a:lnTo>
                  <a:pt x="2296" y="549"/>
                </a:lnTo>
                <a:lnTo>
                  <a:pt x="2294" y="549"/>
                </a:lnTo>
                <a:lnTo>
                  <a:pt x="2294" y="549"/>
                </a:lnTo>
                <a:lnTo>
                  <a:pt x="2292" y="552"/>
                </a:lnTo>
                <a:lnTo>
                  <a:pt x="2292" y="552"/>
                </a:lnTo>
                <a:lnTo>
                  <a:pt x="2292" y="554"/>
                </a:lnTo>
                <a:lnTo>
                  <a:pt x="2290" y="554"/>
                </a:lnTo>
                <a:lnTo>
                  <a:pt x="2290" y="554"/>
                </a:lnTo>
                <a:lnTo>
                  <a:pt x="2288" y="556"/>
                </a:lnTo>
                <a:lnTo>
                  <a:pt x="2288" y="556"/>
                </a:lnTo>
                <a:lnTo>
                  <a:pt x="2286" y="558"/>
                </a:lnTo>
                <a:lnTo>
                  <a:pt x="2282" y="558"/>
                </a:lnTo>
                <a:lnTo>
                  <a:pt x="2282" y="558"/>
                </a:lnTo>
                <a:lnTo>
                  <a:pt x="2280" y="558"/>
                </a:lnTo>
                <a:lnTo>
                  <a:pt x="2280" y="556"/>
                </a:lnTo>
                <a:lnTo>
                  <a:pt x="2280" y="556"/>
                </a:lnTo>
                <a:lnTo>
                  <a:pt x="2278" y="558"/>
                </a:lnTo>
                <a:lnTo>
                  <a:pt x="2278" y="558"/>
                </a:lnTo>
                <a:lnTo>
                  <a:pt x="2278" y="560"/>
                </a:lnTo>
                <a:lnTo>
                  <a:pt x="2280" y="562"/>
                </a:lnTo>
                <a:lnTo>
                  <a:pt x="2280" y="562"/>
                </a:lnTo>
                <a:lnTo>
                  <a:pt x="2280" y="562"/>
                </a:lnTo>
                <a:lnTo>
                  <a:pt x="2284" y="562"/>
                </a:lnTo>
                <a:lnTo>
                  <a:pt x="2296" y="562"/>
                </a:lnTo>
                <a:lnTo>
                  <a:pt x="2299" y="562"/>
                </a:lnTo>
                <a:lnTo>
                  <a:pt x="2301" y="560"/>
                </a:lnTo>
                <a:lnTo>
                  <a:pt x="2301" y="560"/>
                </a:lnTo>
                <a:lnTo>
                  <a:pt x="2303" y="560"/>
                </a:lnTo>
                <a:lnTo>
                  <a:pt x="2303" y="560"/>
                </a:lnTo>
                <a:lnTo>
                  <a:pt x="2301" y="560"/>
                </a:lnTo>
                <a:lnTo>
                  <a:pt x="2301" y="560"/>
                </a:lnTo>
                <a:lnTo>
                  <a:pt x="2303" y="562"/>
                </a:lnTo>
                <a:lnTo>
                  <a:pt x="2305" y="562"/>
                </a:lnTo>
                <a:lnTo>
                  <a:pt x="2307" y="562"/>
                </a:lnTo>
                <a:lnTo>
                  <a:pt x="2307" y="564"/>
                </a:lnTo>
                <a:lnTo>
                  <a:pt x="2309" y="564"/>
                </a:lnTo>
                <a:lnTo>
                  <a:pt x="2309" y="564"/>
                </a:lnTo>
                <a:lnTo>
                  <a:pt x="2311" y="562"/>
                </a:lnTo>
                <a:lnTo>
                  <a:pt x="2311" y="562"/>
                </a:lnTo>
                <a:lnTo>
                  <a:pt x="2313" y="564"/>
                </a:lnTo>
                <a:lnTo>
                  <a:pt x="2313" y="564"/>
                </a:lnTo>
                <a:lnTo>
                  <a:pt x="2311" y="564"/>
                </a:lnTo>
                <a:lnTo>
                  <a:pt x="2311" y="564"/>
                </a:lnTo>
                <a:lnTo>
                  <a:pt x="2311" y="564"/>
                </a:lnTo>
                <a:lnTo>
                  <a:pt x="2311" y="564"/>
                </a:lnTo>
                <a:lnTo>
                  <a:pt x="2311" y="566"/>
                </a:lnTo>
                <a:lnTo>
                  <a:pt x="2311" y="566"/>
                </a:lnTo>
                <a:lnTo>
                  <a:pt x="2315" y="568"/>
                </a:lnTo>
                <a:lnTo>
                  <a:pt x="2320" y="568"/>
                </a:lnTo>
                <a:lnTo>
                  <a:pt x="2322" y="568"/>
                </a:lnTo>
                <a:lnTo>
                  <a:pt x="2326" y="570"/>
                </a:lnTo>
                <a:lnTo>
                  <a:pt x="2328" y="570"/>
                </a:lnTo>
                <a:lnTo>
                  <a:pt x="2338" y="572"/>
                </a:lnTo>
                <a:lnTo>
                  <a:pt x="2343" y="570"/>
                </a:lnTo>
                <a:lnTo>
                  <a:pt x="2345" y="570"/>
                </a:lnTo>
                <a:lnTo>
                  <a:pt x="2343" y="568"/>
                </a:lnTo>
                <a:lnTo>
                  <a:pt x="2343" y="568"/>
                </a:lnTo>
                <a:lnTo>
                  <a:pt x="2343" y="568"/>
                </a:lnTo>
                <a:lnTo>
                  <a:pt x="2345" y="568"/>
                </a:lnTo>
                <a:lnTo>
                  <a:pt x="2345" y="570"/>
                </a:lnTo>
                <a:lnTo>
                  <a:pt x="2347" y="570"/>
                </a:lnTo>
                <a:lnTo>
                  <a:pt x="2347" y="568"/>
                </a:lnTo>
                <a:lnTo>
                  <a:pt x="2349" y="568"/>
                </a:lnTo>
                <a:lnTo>
                  <a:pt x="2349" y="566"/>
                </a:lnTo>
                <a:lnTo>
                  <a:pt x="2349" y="566"/>
                </a:lnTo>
                <a:lnTo>
                  <a:pt x="2349" y="566"/>
                </a:lnTo>
                <a:lnTo>
                  <a:pt x="2349" y="566"/>
                </a:lnTo>
                <a:lnTo>
                  <a:pt x="2349" y="564"/>
                </a:lnTo>
                <a:lnTo>
                  <a:pt x="2353" y="564"/>
                </a:lnTo>
                <a:lnTo>
                  <a:pt x="2359" y="562"/>
                </a:lnTo>
                <a:lnTo>
                  <a:pt x="2361" y="562"/>
                </a:lnTo>
                <a:close/>
                <a:moveTo>
                  <a:pt x="1869" y="1635"/>
                </a:moveTo>
                <a:lnTo>
                  <a:pt x="1869" y="1635"/>
                </a:lnTo>
                <a:lnTo>
                  <a:pt x="1873" y="1633"/>
                </a:lnTo>
                <a:lnTo>
                  <a:pt x="1873" y="1633"/>
                </a:lnTo>
                <a:lnTo>
                  <a:pt x="1873" y="1631"/>
                </a:lnTo>
                <a:lnTo>
                  <a:pt x="1873" y="1631"/>
                </a:lnTo>
                <a:lnTo>
                  <a:pt x="1871" y="1631"/>
                </a:lnTo>
                <a:lnTo>
                  <a:pt x="1869" y="1633"/>
                </a:lnTo>
                <a:lnTo>
                  <a:pt x="1869" y="1633"/>
                </a:lnTo>
                <a:lnTo>
                  <a:pt x="1869" y="1633"/>
                </a:lnTo>
                <a:lnTo>
                  <a:pt x="1869" y="1635"/>
                </a:lnTo>
                <a:lnTo>
                  <a:pt x="1869" y="1635"/>
                </a:lnTo>
                <a:close/>
                <a:moveTo>
                  <a:pt x="1871" y="419"/>
                </a:moveTo>
                <a:lnTo>
                  <a:pt x="1873" y="417"/>
                </a:lnTo>
                <a:lnTo>
                  <a:pt x="1873" y="417"/>
                </a:lnTo>
                <a:lnTo>
                  <a:pt x="1873" y="417"/>
                </a:lnTo>
                <a:lnTo>
                  <a:pt x="1869" y="415"/>
                </a:lnTo>
                <a:lnTo>
                  <a:pt x="1867" y="415"/>
                </a:lnTo>
                <a:lnTo>
                  <a:pt x="1865" y="415"/>
                </a:lnTo>
                <a:lnTo>
                  <a:pt x="1865" y="417"/>
                </a:lnTo>
                <a:lnTo>
                  <a:pt x="1865" y="417"/>
                </a:lnTo>
                <a:lnTo>
                  <a:pt x="1865" y="419"/>
                </a:lnTo>
                <a:lnTo>
                  <a:pt x="1865" y="422"/>
                </a:lnTo>
                <a:lnTo>
                  <a:pt x="1865" y="424"/>
                </a:lnTo>
                <a:lnTo>
                  <a:pt x="1867" y="426"/>
                </a:lnTo>
                <a:lnTo>
                  <a:pt x="1867" y="426"/>
                </a:lnTo>
                <a:lnTo>
                  <a:pt x="1869" y="424"/>
                </a:lnTo>
                <a:lnTo>
                  <a:pt x="1869" y="424"/>
                </a:lnTo>
                <a:lnTo>
                  <a:pt x="1869" y="424"/>
                </a:lnTo>
                <a:lnTo>
                  <a:pt x="1869" y="422"/>
                </a:lnTo>
                <a:lnTo>
                  <a:pt x="1871" y="419"/>
                </a:lnTo>
                <a:close/>
                <a:moveTo>
                  <a:pt x="2255" y="1413"/>
                </a:moveTo>
                <a:lnTo>
                  <a:pt x="2252" y="1415"/>
                </a:lnTo>
                <a:lnTo>
                  <a:pt x="2252" y="1415"/>
                </a:lnTo>
                <a:lnTo>
                  <a:pt x="2252" y="1415"/>
                </a:lnTo>
                <a:lnTo>
                  <a:pt x="2255" y="1417"/>
                </a:lnTo>
                <a:lnTo>
                  <a:pt x="2255" y="1417"/>
                </a:lnTo>
                <a:lnTo>
                  <a:pt x="2255" y="1417"/>
                </a:lnTo>
                <a:lnTo>
                  <a:pt x="2257" y="1415"/>
                </a:lnTo>
                <a:lnTo>
                  <a:pt x="2255" y="1413"/>
                </a:lnTo>
                <a:lnTo>
                  <a:pt x="2255" y="1413"/>
                </a:lnTo>
                <a:close/>
                <a:moveTo>
                  <a:pt x="2267" y="1411"/>
                </a:moveTo>
                <a:lnTo>
                  <a:pt x="2265" y="1411"/>
                </a:lnTo>
                <a:lnTo>
                  <a:pt x="2265" y="1409"/>
                </a:lnTo>
                <a:lnTo>
                  <a:pt x="2263" y="1409"/>
                </a:lnTo>
                <a:lnTo>
                  <a:pt x="2263" y="1409"/>
                </a:lnTo>
                <a:lnTo>
                  <a:pt x="2263" y="1411"/>
                </a:lnTo>
                <a:lnTo>
                  <a:pt x="2263" y="1411"/>
                </a:lnTo>
                <a:lnTo>
                  <a:pt x="2263" y="1413"/>
                </a:lnTo>
                <a:lnTo>
                  <a:pt x="2265" y="1415"/>
                </a:lnTo>
                <a:lnTo>
                  <a:pt x="2265" y="1415"/>
                </a:lnTo>
                <a:lnTo>
                  <a:pt x="2267" y="1415"/>
                </a:lnTo>
                <a:lnTo>
                  <a:pt x="2267" y="1413"/>
                </a:lnTo>
                <a:lnTo>
                  <a:pt x="2267" y="1413"/>
                </a:lnTo>
                <a:lnTo>
                  <a:pt x="2267" y="1411"/>
                </a:lnTo>
                <a:close/>
                <a:moveTo>
                  <a:pt x="2276" y="1390"/>
                </a:moveTo>
                <a:lnTo>
                  <a:pt x="2276" y="1390"/>
                </a:lnTo>
                <a:lnTo>
                  <a:pt x="2276" y="1388"/>
                </a:lnTo>
                <a:lnTo>
                  <a:pt x="2276" y="1388"/>
                </a:lnTo>
                <a:lnTo>
                  <a:pt x="2276" y="1388"/>
                </a:lnTo>
                <a:lnTo>
                  <a:pt x="2276" y="1388"/>
                </a:lnTo>
                <a:lnTo>
                  <a:pt x="2276" y="1390"/>
                </a:lnTo>
                <a:lnTo>
                  <a:pt x="2276" y="1390"/>
                </a:lnTo>
                <a:lnTo>
                  <a:pt x="2276" y="1390"/>
                </a:lnTo>
                <a:close/>
                <a:moveTo>
                  <a:pt x="2273" y="1409"/>
                </a:moveTo>
                <a:lnTo>
                  <a:pt x="2271" y="1409"/>
                </a:lnTo>
                <a:lnTo>
                  <a:pt x="2271" y="1411"/>
                </a:lnTo>
                <a:lnTo>
                  <a:pt x="2271" y="1411"/>
                </a:lnTo>
                <a:lnTo>
                  <a:pt x="2271" y="1411"/>
                </a:lnTo>
                <a:lnTo>
                  <a:pt x="2271" y="1413"/>
                </a:lnTo>
                <a:lnTo>
                  <a:pt x="2271" y="1413"/>
                </a:lnTo>
                <a:lnTo>
                  <a:pt x="2273" y="1411"/>
                </a:lnTo>
                <a:lnTo>
                  <a:pt x="2273" y="1411"/>
                </a:lnTo>
                <a:lnTo>
                  <a:pt x="2273" y="1409"/>
                </a:lnTo>
                <a:close/>
                <a:moveTo>
                  <a:pt x="2278" y="1396"/>
                </a:moveTo>
                <a:lnTo>
                  <a:pt x="2278" y="1396"/>
                </a:lnTo>
                <a:lnTo>
                  <a:pt x="2278" y="1396"/>
                </a:lnTo>
                <a:lnTo>
                  <a:pt x="2276" y="1396"/>
                </a:lnTo>
                <a:lnTo>
                  <a:pt x="2276" y="1396"/>
                </a:lnTo>
                <a:lnTo>
                  <a:pt x="2276" y="1399"/>
                </a:lnTo>
                <a:lnTo>
                  <a:pt x="2276" y="1401"/>
                </a:lnTo>
                <a:lnTo>
                  <a:pt x="2278" y="1401"/>
                </a:lnTo>
                <a:lnTo>
                  <a:pt x="2280" y="1399"/>
                </a:lnTo>
                <a:lnTo>
                  <a:pt x="2280" y="1399"/>
                </a:lnTo>
                <a:lnTo>
                  <a:pt x="2280" y="1396"/>
                </a:lnTo>
                <a:lnTo>
                  <a:pt x="2278" y="1396"/>
                </a:lnTo>
                <a:close/>
                <a:moveTo>
                  <a:pt x="1934" y="631"/>
                </a:moveTo>
                <a:lnTo>
                  <a:pt x="1934" y="631"/>
                </a:lnTo>
                <a:lnTo>
                  <a:pt x="1936" y="633"/>
                </a:lnTo>
                <a:lnTo>
                  <a:pt x="1938" y="629"/>
                </a:lnTo>
                <a:lnTo>
                  <a:pt x="1938" y="629"/>
                </a:lnTo>
                <a:lnTo>
                  <a:pt x="1938" y="627"/>
                </a:lnTo>
                <a:lnTo>
                  <a:pt x="1938" y="627"/>
                </a:lnTo>
                <a:lnTo>
                  <a:pt x="1936" y="627"/>
                </a:lnTo>
                <a:lnTo>
                  <a:pt x="1930" y="629"/>
                </a:lnTo>
                <a:lnTo>
                  <a:pt x="1930" y="631"/>
                </a:lnTo>
                <a:lnTo>
                  <a:pt x="1932" y="631"/>
                </a:lnTo>
                <a:lnTo>
                  <a:pt x="1934" y="631"/>
                </a:lnTo>
                <a:close/>
                <a:moveTo>
                  <a:pt x="1957" y="1650"/>
                </a:moveTo>
                <a:lnTo>
                  <a:pt x="1957" y="1650"/>
                </a:lnTo>
                <a:lnTo>
                  <a:pt x="1957" y="1650"/>
                </a:lnTo>
                <a:lnTo>
                  <a:pt x="1955" y="1650"/>
                </a:lnTo>
                <a:lnTo>
                  <a:pt x="1955" y="1650"/>
                </a:lnTo>
                <a:lnTo>
                  <a:pt x="1955" y="1650"/>
                </a:lnTo>
                <a:lnTo>
                  <a:pt x="1957" y="1650"/>
                </a:lnTo>
                <a:lnTo>
                  <a:pt x="1957" y="1650"/>
                </a:lnTo>
                <a:lnTo>
                  <a:pt x="1957" y="1650"/>
                </a:lnTo>
                <a:close/>
                <a:moveTo>
                  <a:pt x="2072" y="522"/>
                </a:moveTo>
                <a:lnTo>
                  <a:pt x="2072" y="520"/>
                </a:lnTo>
                <a:lnTo>
                  <a:pt x="2070" y="518"/>
                </a:lnTo>
                <a:lnTo>
                  <a:pt x="2068" y="518"/>
                </a:lnTo>
                <a:lnTo>
                  <a:pt x="2068" y="520"/>
                </a:lnTo>
                <a:lnTo>
                  <a:pt x="2068" y="522"/>
                </a:lnTo>
                <a:lnTo>
                  <a:pt x="2072" y="522"/>
                </a:lnTo>
                <a:lnTo>
                  <a:pt x="2072" y="522"/>
                </a:lnTo>
                <a:close/>
                <a:moveTo>
                  <a:pt x="1861" y="1640"/>
                </a:moveTo>
                <a:lnTo>
                  <a:pt x="1859" y="1644"/>
                </a:lnTo>
                <a:lnTo>
                  <a:pt x="1859" y="1646"/>
                </a:lnTo>
                <a:lnTo>
                  <a:pt x="1856" y="1648"/>
                </a:lnTo>
                <a:lnTo>
                  <a:pt x="1854" y="1652"/>
                </a:lnTo>
                <a:lnTo>
                  <a:pt x="1856" y="1652"/>
                </a:lnTo>
                <a:lnTo>
                  <a:pt x="1861" y="1650"/>
                </a:lnTo>
                <a:lnTo>
                  <a:pt x="1863" y="1648"/>
                </a:lnTo>
                <a:lnTo>
                  <a:pt x="1865" y="1646"/>
                </a:lnTo>
                <a:lnTo>
                  <a:pt x="1865" y="1646"/>
                </a:lnTo>
                <a:lnTo>
                  <a:pt x="1867" y="1642"/>
                </a:lnTo>
                <a:lnTo>
                  <a:pt x="1865" y="1640"/>
                </a:lnTo>
                <a:lnTo>
                  <a:pt x="1863" y="1640"/>
                </a:lnTo>
                <a:lnTo>
                  <a:pt x="1861" y="1640"/>
                </a:lnTo>
                <a:close/>
                <a:moveTo>
                  <a:pt x="2257" y="428"/>
                </a:moveTo>
                <a:lnTo>
                  <a:pt x="2257" y="426"/>
                </a:lnTo>
                <a:lnTo>
                  <a:pt x="2257" y="426"/>
                </a:lnTo>
                <a:lnTo>
                  <a:pt x="2257" y="424"/>
                </a:lnTo>
                <a:lnTo>
                  <a:pt x="2257" y="424"/>
                </a:lnTo>
                <a:lnTo>
                  <a:pt x="2257" y="424"/>
                </a:lnTo>
                <a:lnTo>
                  <a:pt x="2261" y="424"/>
                </a:lnTo>
                <a:lnTo>
                  <a:pt x="2263" y="424"/>
                </a:lnTo>
                <a:lnTo>
                  <a:pt x="2263" y="424"/>
                </a:lnTo>
                <a:lnTo>
                  <a:pt x="2265" y="422"/>
                </a:lnTo>
                <a:lnTo>
                  <a:pt x="2263" y="422"/>
                </a:lnTo>
                <a:lnTo>
                  <a:pt x="2263" y="419"/>
                </a:lnTo>
                <a:lnTo>
                  <a:pt x="2263" y="419"/>
                </a:lnTo>
                <a:lnTo>
                  <a:pt x="2263" y="419"/>
                </a:lnTo>
                <a:lnTo>
                  <a:pt x="2267" y="419"/>
                </a:lnTo>
                <a:lnTo>
                  <a:pt x="2271" y="417"/>
                </a:lnTo>
                <a:lnTo>
                  <a:pt x="2273" y="417"/>
                </a:lnTo>
                <a:lnTo>
                  <a:pt x="2273" y="417"/>
                </a:lnTo>
                <a:lnTo>
                  <a:pt x="2273" y="415"/>
                </a:lnTo>
                <a:lnTo>
                  <a:pt x="2273" y="415"/>
                </a:lnTo>
                <a:lnTo>
                  <a:pt x="2278" y="415"/>
                </a:lnTo>
                <a:lnTo>
                  <a:pt x="2278" y="415"/>
                </a:lnTo>
                <a:lnTo>
                  <a:pt x="2280" y="413"/>
                </a:lnTo>
                <a:lnTo>
                  <a:pt x="2282" y="413"/>
                </a:lnTo>
                <a:lnTo>
                  <a:pt x="2284" y="411"/>
                </a:lnTo>
                <a:lnTo>
                  <a:pt x="2286" y="411"/>
                </a:lnTo>
                <a:lnTo>
                  <a:pt x="2286" y="411"/>
                </a:lnTo>
                <a:lnTo>
                  <a:pt x="2284" y="409"/>
                </a:lnTo>
                <a:lnTo>
                  <a:pt x="2271" y="409"/>
                </a:lnTo>
                <a:lnTo>
                  <a:pt x="2265" y="409"/>
                </a:lnTo>
                <a:lnTo>
                  <a:pt x="2259" y="409"/>
                </a:lnTo>
                <a:lnTo>
                  <a:pt x="2248" y="405"/>
                </a:lnTo>
                <a:lnTo>
                  <a:pt x="2238" y="405"/>
                </a:lnTo>
                <a:lnTo>
                  <a:pt x="2236" y="405"/>
                </a:lnTo>
                <a:lnTo>
                  <a:pt x="2229" y="407"/>
                </a:lnTo>
                <a:lnTo>
                  <a:pt x="2225" y="407"/>
                </a:lnTo>
                <a:lnTo>
                  <a:pt x="2221" y="407"/>
                </a:lnTo>
                <a:lnTo>
                  <a:pt x="2217" y="407"/>
                </a:lnTo>
                <a:lnTo>
                  <a:pt x="2215" y="409"/>
                </a:lnTo>
                <a:lnTo>
                  <a:pt x="2213" y="411"/>
                </a:lnTo>
                <a:lnTo>
                  <a:pt x="2211" y="413"/>
                </a:lnTo>
                <a:lnTo>
                  <a:pt x="2208" y="413"/>
                </a:lnTo>
                <a:lnTo>
                  <a:pt x="2208" y="409"/>
                </a:lnTo>
                <a:lnTo>
                  <a:pt x="2213" y="407"/>
                </a:lnTo>
                <a:lnTo>
                  <a:pt x="2213" y="407"/>
                </a:lnTo>
                <a:lnTo>
                  <a:pt x="2215" y="405"/>
                </a:lnTo>
                <a:lnTo>
                  <a:pt x="2219" y="405"/>
                </a:lnTo>
                <a:lnTo>
                  <a:pt x="2223" y="403"/>
                </a:lnTo>
                <a:lnTo>
                  <a:pt x="2223" y="403"/>
                </a:lnTo>
                <a:lnTo>
                  <a:pt x="2223" y="401"/>
                </a:lnTo>
                <a:lnTo>
                  <a:pt x="2221" y="401"/>
                </a:lnTo>
                <a:lnTo>
                  <a:pt x="2221" y="401"/>
                </a:lnTo>
                <a:lnTo>
                  <a:pt x="2221" y="401"/>
                </a:lnTo>
                <a:lnTo>
                  <a:pt x="2208" y="403"/>
                </a:lnTo>
                <a:lnTo>
                  <a:pt x="2202" y="403"/>
                </a:lnTo>
                <a:lnTo>
                  <a:pt x="2194" y="401"/>
                </a:lnTo>
                <a:lnTo>
                  <a:pt x="2194" y="401"/>
                </a:lnTo>
                <a:lnTo>
                  <a:pt x="2187" y="401"/>
                </a:lnTo>
                <a:lnTo>
                  <a:pt x="2187" y="401"/>
                </a:lnTo>
                <a:lnTo>
                  <a:pt x="2187" y="401"/>
                </a:lnTo>
                <a:lnTo>
                  <a:pt x="2194" y="398"/>
                </a:lnTo>
                <a:lnTo>
                  <a:pt x="2196" y="398"/>
                </a:lnTo>
                <a:lnTo>
                  <a:pt x="2200" y="396"/>
                </a:lnTo>
                <a:lnTo>
                  <a:pt x="2200" y="394"/>
                </a:lnTo>
                <a:lnTo>
                  <a:pt x="2202" y="394"/>
                </a:lnTo>
                <a:lnTo>
                  <a:pt x="2202" y="390"/>
                </a:lnTo>
                <a:lnTo>
                  <a:pt x="2202" y="390"/>
                </a:lnTo>
                <a:lnTo>
                  <a:pt x="2200" y="388"/>
                </a:lnTo>
                <a:lnTo>
                  <a:pt x="2198" y="388"/>
                </a:lnTo>
                <a:lnTo>
                  <a:pt x="2196" y="388"/>
                </a:lnTo>
                <a:lnTo>
                  <a:pt x="2198" y="386"/>
                </a:lnTo>
                <a:lnTo>
                  <a:pt x="2204" y="386"/>
                </a:lnTo>
                <a:lnTo>
                  <a:pt x="2206" y="388"/>
                </a:lnTo>
                <a:lnTo>
                  <a:pt x="2213" y="388"/>
                </a:lnTo>
                <a:lnTo>
                  <a:pt x="2215" y="388"/>
                </a:lnTo>
                <a:lnTo>
                  <a:pt x="2221" y="388"/>
                </a:lnTo>
                <a:lnTo>
                  <a:pt x="2223" y="388"/>
                </a:lnTo>
                <a:lnTo>
                  <a:pt x="2229" y="386"/>
                </a:lnTo>
                <a:lnTo>
                  <a:pt x="2231" y="384"/>
                </a:lnTo>
                <a:lnTo>
                  <a:pt x="2236" y="382"/>
                </a:lnTo>
                <a:lnTo>
                  <a:pt x="2236" y="380"/>
                </a:lnTo>
                <a:lnTo>
                  <a:pt x="2236" y="378"/>
                </a:lnTo>
                <a:lnTo>
                  <a:pt x="2234" y="375"/>
                </a:lnTo>
                <a:lnTo>
                  <a:pt x="2234" y="373"/>
                </a:lnTo>
                <a:lnTo>
                  <a:pt x="2229" y="373"/>
                </a:lnTo>
                <a:lnTo>
                  <a:pt x="2225" y="373"/>
                </a:lnTo>
                <a:lnTo>
                  <a:pt x="2221" y="373"/>
                </a:lnTo>
                <a:lnTo>
                  <a:pt x="2215" y="373"/>
                </a:lnTo>
                <a:lnTo>
                  <a:pt x="2215" y="371"/>
                </a:lnTo>
                <a:lnTo>
                  <a:pt x="2215" y="371"/>
                </a:lnTo>
                <a:lnTo>
                  <a:pt x="2217" y="371"/>
                </a:lnTo>
                <a:lnTo>
                  <a:pt x="2221" y="371"/>
                </a:lnTo>
                <a:lnTo>
                  <a:pt x="2227" y="371"/>
                </a:lnTo>
                <a:lnTo>
                  <a:pt x="2234" y="371"/>
                </a:lnTo>
                <a:lnTo>
                  <a:pt x="2236" y="373"/>
                </a:lnTo>
                <a:lnTo>
                  <a:pt x="2240" y="375"/>
                </a:lnTo>
                <a:lnTo>
                  <a:pt x="2242" y="378"/>
                </a:lnTo>
                <a:lnTo>
                  <a:pt x="2244" y="378"/>
                </a:lnTo>
                <a:lnTo>
                  <a:pt x="2248" y="380"/>
                </a:lnTo>
                <a:lnTo>
                  <a:pt x="2252" y="382"/>
                </a:lnTo>
                <a:lnTo>
                  <a:pt x="2255" y="384"/>
                </a:lnTo>
                <a:lnTo>
                  <a:pt x="2257" y="386"/>
                </a:lnTo>
                <a:lnTo>
                  <a:pt x="2257" y="388"/>
                </a:lnTo>
                <a:lnTo>
                  <a:pt x="2259" y="392"/>
                </a:lnTo>
                <a:lnTo>
                  <a:pt x="2261" y="396"/>
                </a:lnTo>
                <a:lnTo>
                  <a:pt x="2263" y="398"/>
                </a:lnTo>
                <a:lnTo>
                  <a:pt x="2269" y="401"/>
                </a:lnTo>
                <a:lnTo>
                  <a:pt x="2271" y="401"/>
                </a:lnTo>
                <a:lnTo>
                  <a:pt x="2276" y="401"/>
                </a:lnTo>
                <a:lnTo>
                  <a:pt x="2280" y="401"/>
                </a:lnTo>
                <a:lnTo>
                  <a:pt x="2280" y="401"/>
                </a:lnTo>
                <a:lnTo>
                  <a:pt x="2282" y="394"/>
                </a:lnTo>
                <a:lnTo>
                  <a:pt x="2282" y="392"/>
                </a:lnTo>
                <a:lnTo>
                  <a:pt x="2282" y="392"/>
                </a:lnTo>
                <a:lnTo>
                  <a:pt x="2282" y="390"/>
                </a:lnTo>
                <a:lnTo>
                  <a:pt x="2284" y="396"/>
                </a:lnTo>
                <a:lnTo>
                  <a:pt x="2284" y="396"/>
                </a:lnTo>
                <a:lnTo>
                  <a:pt x="2284" y="398"/>
                </a:lnTo>
                <a:lnTo>
                  <a:pt x="2284" y="401"/>
                </a:lnTo>
                <a:lnTo>
                  <a:pt x="2284" y="401"/>
                </a:lnTo>
                <a:lnTo>
                  <a:pt x="2288" y="401"/>
                </a:lnTo>
                <a:lnTo>
                  <a:pt x="2290" y="401"/>
                </a:lnTo>
                <a:lnTo>
                  <a:pt x="2294" y="401"/>
                </a:lnTo>
                <a:lnTo>
                  <a:pt x="2296" y="398"/>
                </a:lnTo>
                <a:lnTo>
                  <a:pt x="2294" y="398"/>
                </a:lnTo>
                <a:lnTo>
                  <a:pt x="2294" y="392"/>
                </a:lnTo>
                <a:lnTo>
                  <a:pt x="2294" y="390"/>
                </a:lnTo>
                <a:lnTo>
                  <a:pt x="2294" y="390"/>
                </a:lnTo>
                <a:lnTo>
                  <a:pt x="2294" y="384"/>
                </a:lnTo>
                <a:lnTo>
                  <a:pt x="2294" y="382"/>
                </a:lnTo>
                <a:lnTo>
                  <a:pt x="2294" y="378"/>
                </a:lnTo>
                <a:lnTo>
                  <a:pt x="2292" y="373"/>
                </a:lnTo>
                <a:lnTo>
                  <a:pt x="2290" y="373"/>
                </a:lnTo>
                <a:lnTo>
                  <a:pt x="2286" y="375"/>
                </a:lnTo>
                <a:lnTo>
                  <a:pt x="2286" y="375"/>
                </a:lnTo>
                <a:lnTo>
                  <a:pt x="2284" y="375"/>
                </a:lnTo>
                <a:lnTo>
                  <a:pt x="2284" y="378"/>
                </a:lnTo>
                <a:lnTo>
                  <a:pt x="2284" y="380"/>
                </a:lnTo>
                <a:lnTo>
                  <a:pt x="2282" y="378"/>
                </a:lnTo>
                <a:lnTo>
                  <a:pt x="2282" y="375"/>
                </a:lnTo>
                <a:lnTo>
                  <a:pt x="2282" y="373"/>
                </a:lnTo>
                <a:lnTo>
                  <a:pt x="2282" y="373"/>
                </a:lnTo>
                <a:lnTo>
                  <a:pt x="2284" y="371"/>
                </a:lnTo>
                <a:lnTo>
                  <a:pt x="2288" y="369"/>
                </a:lnTo>
                <a:lnTo>
                  <a:pt x="2290" y="367"/>
                </a:lnTo>
                <a:lnTo>
                  <a:pt x="2286" y="367"/>
                </a:lnTo>
                <a:lnTo>
                  <a:pt x="2284" y="367"/>
                </a:lnTo>
                <a:lnTo>
                  <a:pt x="2282" y="363"/>
                </a:lnTo>
                <a:lnTo>
                  <a:pt x="2282" y="363"/>
                </a:lnTo>
                <a:lnTo>
                  <a:pt x="2276" y="361"/>
                </a:lnTo>
                <a:lnTo>
                  <a:pt x="2276" y="361"/>
                </a:lnTo>
                <a:lnTo>
                  <a:pt x="2271" y="359"/>
                </a:lnTo>
                <a:lnTo>
                  <a:pt x="2265" y="357"/>
                </a:lnTo>
                <a:lnTo>
                  <a:pt x="2263" y="354"/>
                </a:lnTo>
                <a:lnTo>
                  <a:pt x="2257" y="352"/>
                </a:lnTo>
                <a:lnTo>
                  <a:pt x="2255" y="350"/>
                </a:lnTo>
                <a:lnTo>
                  <a:pt x="2252" y="348"/>
                </a:lnTo>
                <a:lnTo>
                  <a:pt x="2250" y="348"/>
                </a:lnTo>
                <a:lnTo>
                  <a:pt x="2248" y="350"/>
                </a:lnTo>
                <a:lnTo>
                  <a:pt x="2244" y="350"/>
                </a:lnTo>
                <a:lnTo>
                  <a:pt x="2242" y="350"/>
                </a:lnTo>
                <a:lnTo>
                  <a:pt x="2244" y="348"/>
                </a:lnTo>
                <a:lnTo>
                  <a:pt x="2248" y="348"/>
                </a:lnTo>
                <a:lnTo>
                  <a:pt x="2250" y="346"/>
                </a:lnTo>
                <a:lnTo>
                  <a:pt x="2250" y="344"/>
                </a:lnTo>
                <a:lnTo>
                  <a:pt x="2248" y="338"/>
                </a:lnTo>
                <a:lnTo>
                  <a:pt x="2248" y="336"/>
                </a:lnTo>
                <a:lnTo>
                  <a:pt x="2248" y="336"/>
                </a:lnTo>
                <a:lnTo>
                  <a:pt x="2246" y="336"/>
                </a:lnTo>
                <a:lnTo>
                  <a:pt x="2242" y="338"/>
                </a:lnTo>
                <a:lnTo>
                  <a:pt x="2240" y="338"/>
                </a:lnTo>
                <a:lnTo>
                  <a:pt x="2236" y="340"/>
                </a:lnTo>
                <a:lnTo>
                  <a:pt x="2229" y="342"/>
                </a:lnTo>
                <a:lnTo>
                  <a:pt x="2227" y="342"/>
                </a:lnTo>
                <a:lnTo>
                  <a:pt x="2225" y="342"/>
                </a:lnTo>
                <a:lnTo>
                  <a:pt x="2223" y="342"/>
                </a:lnTo>
                <a:lnTo>
                  <a:pt x="2221" y="342"/>
                </a:lnTo>
                <a:lnTo>
                  <a:pt x="2227" y="340"/>
                </a:lnTo>
                <a:lnTo>
                  <a:pt x="2229" y="340"/>
                </a:lnTo>
                <a:lnTo>
                  <a:pt x="2234" y="338"/>
                </a:lnTo>
                <a:lnTo>
                  <a:pt x="2242" y="336"/>
                </a:lnTo>
                <a:lnTo>
                  <a:pt x="2244" y="333"/>
                </a:lnTo>
                <a:lnTo>
                  <a:pt x="2246" y="333"/>
                </a:lnTo>
                <a:lnTo>
                  <a:pt x="2248" y="331"/>
                </a:lnTo>
                <a:lnTo>
                  <a:pt x="2250" y="331"/>
                </a:lnTo>
                <a:lnTo>
                  <a:pt x="2252" y="336"/>
                </a:lnTo>
                <a:lnTo>
                  <a:pt x="2255" y="342"/>
                </a:lnTo>
                <a:lnTo>
                  <a:pt x="2259" y="346"/>
                </a:lnTo>
                <a:lnTo>
                  <a:pt x="2263" y="348"/>
                </a:lnTo>
                <a:lnTo>
                  <a:pt x="2265" y="350"/>
                </a:lnTo>
                <a:lnTo>
                  <a:pt x="2271" y="352"/>
                </a:lnTo>
                <a:lnTo>
                  <a:pt x="2280" y="354"/>
                </a:lnTo>
                <a:lnTo>
                  <a:pt x="2282" y="357"/>
                </a:lnTo>
                <a:lnTo>
                  <a:pt x="2284" y="357"/>
                </a:lnTo>
                <a:lnTo>
                  <a:pt x="2286" y="354"/>
                </a:lnTo>
                <a:lnTo>
                  <a:pt x="2284" y="350"/>
                </a:lnTo>
                <a:lnTo>
                  <a:pt x="2288" y="350"/>
                </a:lnTo>
                <a:lnTo>
                  <a:pt x="2288" y="344"/>
                </a:lnTo>
                <a:lnTo>
                  <a:pt x="2288" y="342"/>
                </a:lnTo>
                <a:lnTo>
                  <a:pt x="2288" y="336"/>
                </a:lnTo>
                <a:lnTo>
                  <a:pt x="2286" y="333"/>
                </a:lnTo>
                <a:lnTo>
                  <a:pt x="2282" y="333"/>
                </a:lnTo>
                <a:lnTo>
                  <a:pt x="2278" y="331"/>
                </a:lnTo>
                <a:lnTo>
                  <a:pt x="2276" y="329"/>
                </a:lnTo>
                <a:lnTo>
                  <a:pt x="2271" y="327"/>
                </a:lnTo>
                <a:lnTo>
                  <a:pt x="2267" y="327"/>
                </a:lnTo>
                <a:lnTo>
                  <a:pt x="2265" y="325"/>
                </a:lnTo>
                <a:lnTo>
                  <a:pt x="2261" y="323"/>
                </a:lnTo>
                <a:lnTo>
                  <a:pt x="2259" y="323"/>
                </a:lnTo>
                <a:lnTo>
                  <a:pt x="2252" y="321"/>
                </a:lnTo>
                <a:lnTo>
                  <a:pt x="2244" y="323"/>
                </a:lnTo>
                <a:lnTo>
                  <a:pt x="2242" y="323"/>
                </a:lnTo>
                <a:lnTo>
                  <a:pt x="2240" y="325"/>
                </a:lnTo>
                <a:lnTo>
                  <a:pt x="2231" y="327"/>
                </a:lnTo>
                <a:lnTo>
                  <a:pt x="2227" y="327"/>
                </a:lnTo>
                <a:lnTo>
                  <a:pt x="2225" y="329"/>
                </a:lnTo>
                <a:lnTo>
                  <a:pt x="2221" y="329"/>
                </a:lnTo>
                <a:lnTo>
                  <a:pt x="2215" y="329"/>
                </a:lnTo>
                <a:lnTo>
                  <a:pt x="2215" y="329"/>
                </a:lnTo>
                <a:lnTo>
                  <a:pt x="2211" y="331"/>
                </a:lnTo>
                <a:lnTo>
                  <a:pt x="2211" y="331"/>
                </a:lnTo>
                <a:lnTo>
                  <a:pt x="2211" y="331"/>
                </a:lnTo>
                <a:lnTo>
                  <a:pt x="2208" y="329"/>
                </a:lnTo>
                <a:lnTo>
                  <a:pt x="2208" y="329"/>
                </a:lnTo>
                <a:lnTo>
                  <a:pt x="2211" y="329"/>
                </a:lnTo>
                <a:lnTo>
                  <a:pt x="2213" y="329"/>
                </a:lnTo>
                <a:lnTo>
                  <a:pt x="2215" y="329"/>
                </a:lnTo>
                <a:lnTo>
                  <a:pt x="2219" y="329"/>
                </a:lnTo>
                <a:lnTo>
                  <a:pt x="2221" y="329"/>
                </a:lnTo>
                <a:lnTo>
                  <a:pt x="2221" y="327"/>
                </a:lnTo>
                <a:lnTo>
                  <a:pt x="2223" y="327"/>
                </a:lnTo>
                <a:lnTo>
                  <a:pt x="2223" y="325"/>
                </a:lnTo>
                <a:lnTo>
                  <a:pt x="2215" y="323"/>
                </a:lnTo>
                <a:lnTo>
                  <a:pt x="2213" y="321"/>
                </a:lnTo>
                <a:lnTo>
                  <a:pt x="2217" y="323"/>
                </a:lnTo>
                <a:lnTo>
                  <a:pt x="2219" y="323"/>
                </a:lnTo>
                <a:lnTo>
                  <a:pt x="2225" y="325"/>
                </a:lnTo>
                <a:lnTo>
                  <a:pt x="2229" y="327"/>
                </a:lnTo>
                <a:lnTo>
                  <a:pt x="2229" y="327"/>
                </a:lnTo>
                <a:lnTo>
                  <a:pt x="2236" y="325"/>
                </a:lnTo>
                <a:lnTo>
                  <a:pt x="2236" y="325"/>
                </a:lnTo>
                <a:lnTo>
                  <a:pt x="2240" y="323"/>
                </a:lnTo>
                <a:lnTo>
                  <a:pt x="2242" y="321"/>
                </a:lnTo>
                <a:lnTo>
                  <a:pt x="2246" y="321"/>
                </a:lnTo>
                <a:lnTo>
                  <a:pt x="2248" y="319"/>
                </a:lnTo>
                <a:lnTo>
                  <a:pt x="2248" y="319"/>
                </a:lnTo>
                <a:lnTo>
                  <a:pt x="2246" y="317"/>
                </a:lnTo>
                <a:lnTo>
                  <a:pt x="2242" y="313"/>
                </a:lnTo>
                <a:lnTo>
                  <a:pt x="2240" y="310"/>
                </a:lnTo>
                <a:lnTo>
                  <a:pt x="2238" y="310"/>
                </a:lnTo>
                <a:lnTo>
                  <a:pt x="2238" y="310"/>
                </a:lnTo>
                <a:lnTo>
                  <a:pt x="2240" y="310"/>
                </a:lnTo>
                <a:lnTo>
                  <a:pt x="2244" y="313"/>
                </a:lnTo>
                <a:lnTo>
                  <a:pt x="2246" y="315"/>
                </a:lnTo>
                <a:lnTo>
                  <a:pt x="2248" y="317"/>
                </a:lnTo>
                <a:lnTo>
                  <a:pt x="2250" y="317"/>
                </a:lnTo>
                <a:lnTo>
                  <a:pt x="2252" y="317"/>
                </a:lnTo>
                <a:lnTo>
                  <a:pt x="2252" y="317"/>
                </a:lnTo>
                <a:lnTo>
                  <a:pt x="2255" y="315"/>
                </a:lnTo>
                <a:lnTo>
                  <a:pt x="2259" y="313"/>
                </a:lnTo>
                <a:lnTo>
                  <a:pt x="2263" y="319"/>
                </a:lnTo>
                <a:lnTo>
                  <a:pt x="2271" y="323"/>
                </a:lnTo>
                <a:lnTo>
                  <a:pt x="2276" y="323"/>
                </a:lnTo>
                <a:lnTo>
                  <a:pt x="2284" y="325"/>
                </a:lnTo>
                <a:lnTo>
                  <a:pt x="2286" y="325"/>
                </a:lnTo>
                <a:lnTo>
                  <a:pt x="2290" y="323"/>
                </a:lnTo>
                <a:lnTo>
                  <a:pt x="2296" y="321"/>
                </a:lnTo>
                <a:lnTo>
                  <a:pt x="2299" y="321"/>
                </a:lnTo>
                <a:lnTo>
                  <a:pt x="2309" y="321"/>
                </a:lnTo>
                <a:lnTo>
                  <a:pt x="2311" y="319"/>
                </a:lnTo>
                <a:lnTo>
                  <a:pt x="2311" y="315"/>
                </a:lnTo>
                <a:lnTo>
                  <a:pt x="2313" y="310"/>
                </a:lnTo>
                <a:lnTo>
                  <a:pt x="2313" y="310"/>
                </a:lnTo>
                <a:lnTo>
                  <a:pt x="2303" y="306"/>
                </a:lnTo>
                <a:lnTo>
                  <a:pt x="2299" y="306"/>
                </a:lnTo>
                <a:lnTo>
                  <a:pt x="2290" y="306"/>
                </a:lnTo>
                <a:lnTo>
                  <a:pt x="2288" y="306"/>
                </a:lnTo>
                <a:lnTo>
                  <a:pt x="2286" y="304"/>
                </a:lnTo>
                <a:lnTo>
                  <a:pt x="2284" y="304"/>
                </a:lnTo>
                <a:lnTo>
                  <a:pt x="2284" y="302"/>
                </a:lnTo>
                <a:lnTo>
                  <a:pt x="2284" y="302"/>
                </a:lnTo>
                <a:lnTo>
                  <a:pt x="2286" y="300"/>
                </a:lnTo>
                <a:lnTo>
                  <a:pt x="2286" y="300"/>
                </a:lnTo>
                <a:lnTo>
                  <a:pt x="2286" y="298"/>
                </a:lnTo>
                <a:lnTo>
                  <a:pt x="2286" y="298"/>
                </a:lnTo>
                <a:lnTo>
                  <a:pt x="2284" y="298"/>
                </a:lnTo>
                <a:lnTo>
                  <a:pt x="2284" y="298"/>
                </a:lnTo>
                <a:lnTo>
                  <a:pt x="2286" y="296"/>
                </a:lnTo>
                <a:lnTo>
                  <a:pt x="2290" y="294"/>
                </a:lnTo>
                <a:lnTo>
                  <a:pt x="2290" y="294"/>
                </a:lnTo>
                <a:lnTo>
                  <a:pt x="2290" y="289"/>
                </a:lnTo>
                <a:lnTo>
                  <a:pt x="2290" y="289"/>
                </a:lnTo>
                <a:lnTo>
                  <a:pt x="2292" y="292"/>
                </a:lnTo>
                <a:lnTo>
                  <a:pt x="2292" y="296"/>
                </a:lnTo>
                <a:lnTo>
                  <a:pt x="2290" y="298"/>
                </a:lnTo>
                <a:lnTo>
                  <a:pt x="2294" y="302"/>
                </a:lnTo>
                <a:lnTo>
                  <a:pt x="2301" y="302"/>
                </a:lnTo>
                <a:lnTo>
                  <a:pt x="2309" y="302"/>
                </a:lnTo>
                <a:lnTo>
                  <a:pt x="2315" y="300"/>
                </a:lnTo>
                <a:lnTo>
                  <a:pt x="2313" y="298"/>
                </a:lnTo>
                <a:lnTo>
                  <a:pt x="2317" y="298"/>
                </a:lnTo>
                <a:lnTo>
                  <a:pt x="2324" y="298"/>
                </a:lnTo>
                <a:lnTo>
                  <a:pt x="2326" y="298"/>
                </a:lnTo>
                <a:lnTo>
                  <a:pt x="2328" y="298"/>
                </a:lnTo>
                <a:lnTo>
                  <a:pt x="2328" y="298"/>
                </a:lnTo>
                <a:lnTo>
                  <a:pt x="2328" y="296"/>
                </a:lnTo>
                <a:lnTo>
                  <a:pt x="2330" y="294"/>
                </a:lnTo>
                <a:lnTo>
                  <a:pt x="2330" y="292"/>
                </a:lnTo>
                <a:lnTo>
                  <a:pt x="2328" y="289"/>
                </a:lnTo>
                <a:lnTo>
                  <a:pt x="2326" y="289"/>
                </a:lnTo>
                <a:lnTo>
                  <a:pt x="2324" y="287"/>
                </a:lnTo>
                <a:lnTo>
                  <a:pt x="2322" y="281"/>
                </a:lnTo>
                <a:lnTo>
                  <a:pt x="2317" y="279"/>
                </a:lnTo>
                <a:lnTo>
                  <a:pt x="2315" y="277"/>
                </a:lnTo>
                <a:lnTo>
                  <a:pt x="2311" y="279"/>
                </a:lnTo>
                <a:lnTo>
                  <a:pt x="2311" y="281"/>
                </a:lnTo>
                <a:lnTo>
                  <a:pt x="2309" y="285"/>
                </a:lnTo>
                <a:lnTo>
                  <a:pt x="2305" y="287"/>
                </a:lnTo>
                <a:lnTo>
                  <a:pt x="2303" y="287"/>
                </a:lnTo>
                <a:lnTo>
                  <a:pt x="2303" y="287"/>
                </a:lnTo>
                <a:lnTo>
                  <a:pt x="2305" y="285"/>
                </a:lnTo>
                <a:lnTo>
                  <a:pt x="2305" y="285"/>
                </a:lnTo>
                <a:lnTo>
                  <a:pt x="2307" y="283"/>
                </a:lnTo>
                <a:lnTo>
                  <a:pt x="2307" y="281"/>
                </a:lnTo>
                <a:lnTo>
                  <a:pt x="2305" y="277"/>
                </a:lnTo>
                <a:lnTo>
                  <a:pt x="2305" y="275"/>
                </a:lnTo>
                <a:lnTo>
                  <a:pt x="2303" y="275"/>
                </a:lnTo>
                <a:lnTo>
                  <a:pt x="2303" y="275"/>
                </a:lnTo>
                <a:lnTo>
                  <a:pt x="2301" y="275"/>
                </a:lnTo>
                <a:lnTo>
                  <a:pt x="2296" y="277"/>
                </a:lnTo>
                <a:lnTo>
                  <a:pt x="2294" y="279"/>
                </a:lnTo>
                <a:lnTo>
                  <a:pt x="2294" y="279"/>
                </a:lnTo>
                <a:lnTo>
                  <a:pt x="2292" y="279"/>
                </a:lnTo>
                <a:lnTo>
                  <a:pt x="2290" y="277"/>
                </a:lnTo>
                <a:lnTo>
                  <a:pt x="2288" y="275"/>
                </a:lnTo>
                <a:lnTo>
                  <a:pt x="2286" y="275"/>
                </a:lnTo>
                <a:lnTo>
                  <a:pt x="2290" y="277"/>
                </a:lnTo>
                <a:lnTo>
                  <a:pt x="2294" y="277"/>
                </a:lnTo>
                <a:lnTo>
                  <a:pt x="2299" y="275"/>
                </a:lnTo>
                <a:lnTo>
                  <a:pt x="2301" y="273"/>
                </a:lnTo>
                <a:lnTo>
                  <a:pt x="2303" y="273"/>
                </a:lnTo>
                <a:lnTo>
                  <a:pt x="2305" y="273"/>
                </a:lnTo>
                <a:lnTo>
                  <a:pt x="2311" y="269"/>
                </a:lnTo>
                <a:lnTo>
                  <a:pt x="2315" y="269"/>
                </a:lnTo>
                <a:lnTo>
                  <a:pt x="2317" y="271"/>
                </a:lnTo>
                <a:lnTo>
                  <a:pt x="2320" y="271"/>
                </a:lnTo>
                <a:lnTo>
                  <a:pt x="2322" y="273"/>
                </a:lnTo>
                <a:lnTo>
                  <a:pt x="2324" y="273"/>
                </a:lnTo>
                <a:lnTo>
                  <a:pt x="2326" y="273"/>
                </a:lnTo>
                <a:lnTo>
                  <a:pt x="2326" y="271"/>
                </a:lnTo>
                <a:lnTo>
                  <a:pt x="2328" y="269"/>
                </a:lnTo>
                <a:lnTo>
                  <a:pt x="2328" y="266"/>
                </a:lnTo>
                <a:lnTo>
                  <a:pt x="2326" y="262"/>
                </a:lnTo>
                <a:lnTo>
                  <a:pt x="2326" y="260"/>
                </a:lnTo>
                <a:lnTo>
                  <a:pt x="2326" y="260"/>
                </a:lnTo>
                <a:lnTo>
                  <a:pt x="2326" y="258"/>
                </a:lnTo>
                <a:lnTo>
                  <a:pt x="2326" y="258"/>
                </a:lnTo>
                <a:lnTo>
                  <a:pt x="2326" y="256"/>
                </a:lnTo>
                <a:lnTo>
                  <a:pt x="2324" y="254"/>
                </a:lnTo>
                <a:lnTo>
                  <a:pt x="2322" y="252"/>
                </a:lnTo>
                <a:lnTo>
                  <a:pt x="2320" y="248"/>
                </a:lnTo>
                <a:lnTo>
                  <a:pt x="2320" y="245"/>
                </a:lnTo>
                <a:lnTo>
                  <a:pt x="2317" y="241"/>
                </a:lnTo>
                <a:lnTo>
                  <a:pt x="2313" y="241"/>
                </a:lnTo>
                <a:lnTo>
                  <a:pt x="2311" y="241"/>
                </a:lnTo>
                <a:lnTo>
                  <a:pt x="2309" y="241"/>
                </a:lnTo>
                <a:lnTo>
                  <a:pt x="2307" y="239"/>
                </a:lnTo>
                <a:lnTo>
                  <a:pt x="2305" y="239"/>
                </a:lnTo>
                <a:lnTo>
                  <a:pt x="2301" y="241"/>
                </a:lnTo>
                <a:lnTo>
                  <a:pt x="2296" y="241"/>
                </a:lnTo>
                <a:lnTo>
                  <a:pt x="2296" y="239"/>
                </a:lnTo>
                <a:lnTo>
                  <a:pt x="2294" y="239"/>
                </a:lnTo>
                <a:lnTo>
                  <a:pt x="2292" y="237"/>
                </a:lnTo>
                <a:lnTo>
                  <a:pt x="2290" y="231"/>
                </a:lnTo>
                <a:lnTo>
                  <a:pt x="2288" y="231"/>
                </a:lnTo>
                <a:lnTo>
                  <a:pt x="2284" y="231"/>
                </a:lnTo>
                <a:lnTo>
                  <a:pt x="2284" y="231"/>
                </a:lnTo>
                <a:lnTo>
                  <a:pt x="2282" y="229"/>
                </a:lnTo>
                <a:lnTo>
                  <a:pt x="2280" y="229"/>
                </a:lnTo>
                <a:lnTo>
                  <a:pt x="2280" y="227"/>
                </a:lnTo>
                <a:lnTo>
                  <a:pt x="2282" y="227"/>
                </a:lnTo>
                <a:lnTo>
                  <a:pt x="2284" y="224"/>
                </a:lnTo>
                <a:lnTo>
                  <a:pt x="2286" y="224"/>
                </a:lnTo>
                <a:lnTo>
                  <a:pt x="2290" y="227"/>
                </a:lnTo>
                <a:lnTo>
                  <a:pt x="2292" y="229"/>
                </a:lnTo>
                <a:lnTo>
                  <a:pt x="2294" y="229"/>
                </a:lnTo>
                <a:lnTo>
                  <a:pt x="2305" y="222"/>
                </a:lnTo>
                <a:lnTo>
                  <a:pt x="2305" y="222"/>
                </a:lnTo>
                <a:lnTo>
                  <a:pt x="2311" y="220"/>
                </a:lnTo>
                <a:lnTo>
                  <a:pt x="2317" y="220"/>
                </a:lnTo>
                <a:lnTo>
                  <a:pt x="2320" y="220"/>
                </a:lnTo>
                <a:lnTo>
                  <a:pt x="2326" y="222"/>
                </a:lnTo>
                <a:lnTo>
                  <a:pt x="2330" y="222"/>
                </a:lnTo>
                <a:lnTo>
                  <a:pt x="2332" y="224"/>
                </a:lnTo>
                <a:lnTo>
                  <a:pt x="2334" y="224"/>
                </a:lnTo>
                <a:lnTo>
                  <a:pt x="2336" y="224"/>
                </a:lnTo>
                <a:lnTo>
                  <a:pt x="2338" y="224"/>
                </a:lnTo>
                <a:lnTo>
                  <a:pt x="2340" y="224"/>
                </a:lnTo>
                <a:lnTo>
                  <a:pt x="2340" y="222"/>
                </a:lnTo>
                <a:lnTo>
                  <a:pt x="2343" y="220"/>
                </a:lnTo>
                <a:lnTo>
                  <a:pt x="2343" y="218"/>
                </a:lnTo>
                <a:lnTo>
                  <a:pt x="2343" y="214"/>
                </a:lnTo>
                <a:lnTo>
                  <a:pt x="2343" y="212"/>
                </a:lnTo>
                <a:lnTo>
                  <a:pt x="2340" y="210"/>
                </a:lnTo>
                <a:lnTo>
                  <a:pt x="2338" y="210"/>
                </a:lnTo>
                <a:lnTo>
                  <a:pt x="2334" y="210"/>
                </a:lnTo>
                <a:lnTo>
                  <a:pt x="2330" y="212"/>
                </a:lnTo>
                <a:lnTo>
                  <a:pt x="2328" y="212"/>
                </a:lnTo>
                <a:lnTo>
                  <a:pt x="2326" y="212"/>
                </a:lnTo>
                <a:lnTo>
                  <a:pt x="2324" y="210"/>
                </a:lnTo>
                <a:lnTo>
                  <a:pt x="2322" y="208"/>
                </a:lnTo>
                <a:lnTo>
                  <a:pt x="2315" y="208"/>
                </a:lnTo>
                <a:lnTo>
                  <a:pt x="2311" y="206"/>
                </a:lnTo>
                <a:lnTo>
                  <a:pt x="2309" y="199"/>
                </a:lnTo>
                <a:lnTo>
                  <a:pt x="2311" y="197"/>
                </a:lnTo>
                <a:lnTo>
                  <a:pt x="2315" y="197"/>
                </a:lnTo>
                <a:lnTo>
                  <a:pt x="2320" y="197"/>
                </a:lnTo>
                <a:lnTo>
                  <a:pt x="2326" y="201"/>
                </a:lnTo>
                <a:lnTo>
                  <a:pt x="2326" y="201"/>
                </a:lnTo>
                <a:lnTo>
                  <a:pt x="2328" y="201"/>
                </a:lnTo>
                <a:lnTo>
                  <a:pt x="2328" y="199"/>
                </a:lnTo>
                <a:lnTo>
                  <a:pt x="2326" y="197"/>
                </a:lnTo>
                <a:lnTo>
                  <a:pt x="2326" y="197"/>
                </a:lnTo>
                <a:lnTo>
                  <a:pt x="2322" y="195"/>
                </a:lnTo>
                <a:lnTo>
                  <a:pt x="2317" y="193"/>
                </a:lnTo>
                <a:lnTo>
                  <a:pt x="2313" y="193"/>
                </a:lnTo>
                <a:lnTo>
                  <a:pt x="2309" y="191"/>
                </a:lnTo>
                <a:lnTo>
                  <a:pt x="2305" y="191"/>
                </a:lnTo>
                <a:lnTo>
                  <a:pt x="2301" y="193"/>
                </a:lnTo>
                <a:lnTo>
                  <a:pt x="2299" y="197"/>
                </a:lnTo>
                <a:lnTo>
                  <a:pt x="2294" y="199"/>
                </a:lnTo>
                <a:lnTo>
                  <a:pt x="2292" y="197"/>
                </a:lnTo>
                <a:lnTo>
                  <a:pt x="2292" y="195"/>
                </a:lnTo>
                <a:lnTo>
                  <a:pt x="2294" y="191"/>
                </a:lnTo>
                <a:lnTo>
                  <a:pt x="2296" y="189"/>
                </a:lnTo>
                <a:lnTo>
                  <a:pt x="2299" y="185"/>
                </a:lnTo>
                <a:lnTo>
                  <a:pt x="2299" y="183"/>
                </a:lnTo>
                <a:lnTo>
                  <a:pt x="2301" y="178"/>
                </a:lnTo>
                <a:lnTo>
                  <a:pt x="2301" y="176"/>
                </a:lnTo>
                <a:lnTo>
                  <a:pt x="2305" y="170"/>
                </a:lnTo>
                <a:lnTo>
                  <a:pt x="2305" y="170"/>
                </a:lnTo>
                <a:lnTo>
                  <a:pt x="2301" y="168"/>
                </a:lnTo>
                <a:lnTo>
                  <a:pt x="2301" y="168"/>
                </a:lnTo>
                <a:lnTo>
                  <a:pt x="2309" y="164"/>
                </a:lnTo>
                <a:lnTo>
                  <a:pt x="2313" y="162"/>
                </a:lnTo>
                <a:lnTo>
                  <a:pt x="2315" y="162"/>
                </a:lnTo>
                <a:lnTo>
                  <a:pt x="2317" y="162"/>
                </a:lnTo>
                <a:lnTo>
                  <a:pt x="2317" y="162"/>
                </a:lnTo>
                <a:lnTo>
                  <a:pt x="2320" y="159"/>
                </a:lnTo>
                <a:lnTo>
                  <a:pt x="2320" y="157"/>
                </a:lnTo>
                <a:lnTo>
                  <a:pt x="2322" y="155"/>
                </a:lnTo>
                <a:lnTo>
                  <a:pt x="2322" y="155"/>
                </a:lnTo>
                <a:lnTo>
                  <a:pt x="2322" y="155"/>
                </a:lnTo>
                <a:lnTo>
                  <a:pt x="2328" y="153"/>
                </a:lnTo>
                <a:lnTo>
                  <a:pt x="2332" y="151"/>
                </a:lnTo>
                <a:lnTo>
                  <a:pt x="2332" y="151"/>
                </a:lnTo>
                <a:lnTo>
                  <a:pt x="2332" y="149"/>
                </a:lnTo>
                <a:lnTo>
                  <a:pt x="2332" y="149"/>
                </a:lnTo>
                <a:lnTo>
                  <a:pt x="2332" y="147"/>
                </a:lnTo>
                <a:lnTo>
                  <a:pt x="2330" y="147"/>
                </a:lnTo>
                <a:lnTo>
                  <a:pt x="2330" y="145"/>
                </a:lnTo>
                <a:lnTo>
                  <a:pt x="2328" y="145"/>
                </a:lnTo>
                <a:lnTo>
                  <a:pt x="2326" y="145"/>
                </a:lnTo>
                <a:lnTo>
                  <a:pt x="2326" y="143"/>
                </a:lnTo>
                <a:lnTo>
                  <a:pt x="2326" y="141"/>
                </a:lnTo>
                <a:lnTo>
                  <a:pt x="2328" y="139"/>
                </a:lnTo>
                <a:lnTo>
                  <a:pt x="2328" y="136"/>
                </a:lnTo>
                <a:lnTo>
                  <a:pt x="2328" y="134"/>
                </a:lnTo>
                <a:lnTo>
                  <a:pt x="2328" y="132"/>
                </a:lnTo>
                <a:lnTo>
                  <a:pt x="2326" y="132"/>
                </a:lnTo>
                <a:lnTo>
                  <a:pt x="2326" y="132"/>
                </a:lnTo>
                <a:lnTo>
                  <a:pt x="2320" y="132"/>
                </a:lnTo>
                <a:lnTo>
                  <a:pt x="2317" y="132"/>
                </a:lnTo>
                <a:lnTo>
                  <a:pt x="2317" y="132"/>
                </a:lnTo>
                <a:lnTo>
                  <a:pt x="2315" y="130"/>
                </a:lnTo>
                <a:lnTo>
                  <a:pt x="2315" y="128"/>
                </a:lnTo>
                <a:lnTo>
                  <a:pt x="2315" y="126"/>
                </a:lnTo>
                <a:lnTo>
                  <a:pt x="2315" y="124"/>
                </a:lnTo>
                <a:lnTo>
                  <a:pt x="2317" y="122"/>
                </a:lnTo>
                <a:lnTo>
                  <a:pt x="2320" y="120"/>
                </a:lnTo>
                <a:lnTo>
                  <a:pt x="2326" y="115"/>
                </a:lnTo>
                <a:lnTo>
                  <a:pt x="2326" y="115"/>
                </a:lnTo>
                <a:lnTo>
                  <a:pt x="2330" y="115"/>
                </a:lnTo>
                <a:lnTo>
                  <a:pt x="2332" y="115"/>
                </a:lnTo>
                <a:lnTo>
                  <a:pt x="2336" y="118"/>
                </a:lnTo>
                <a:lnTo>
                  <a:pt x="2347" y="118"/>
                </a:lnTo>
                <a:lnTo>
                  <a:pt x="2351" y="118"/>
                </a:lnTo>
                <a:lnTo>
                  <a:pt x="2357" y="118"/>
                </a:lnTo>
                <a:lnTo>
                  <a:pt x="2359" y="118"/>
                </a:lnTo>
                <a:lnTo>
                  <a:pt x="2361" y="118"/>
                </a:lnTo>
                <a:lnTo>
                  <a:pt x="2364" y="118"/>
                </a:lnTo>
                <a:lnTo>
                  <a:pt x="2370" y="115"/>
                </a:lnTo>
                <a:lnTo>
                  <a:pt x="2374" y="113"/>
                </a:lnTo>
                <a:lnTo>
                  <a:pt x="2376" y="111"/>
                </a:lnTo>
                <a:lnTo>
                  <a:pt x="2376" y="109"/>
                </a:lnTo>
                <a:lnTo>
                  <a:pt x="2370" y="109"/>
                </a:lnTo>
                <a:lnTo>
                  <a:pt x="2368" y="107"/>
                </a:lnTo>
                <a:lnTo>
                  <a:pt x="2366" y="105"/>
                </a:lnTo>
                <a:lnTo>
                  <a:pt x="2372" y="103"/>
                </a:lnTo>
                <a:lnTo>
                  <a:pt x="2376" y="103"/>
                </a:lnTo>
                <a:lnTo>
                  <a:pt x="2382" y="103"/>
                </a:lnTo>
                <a:lnTo>
                  <a:pt x="2387" y="101"/>
                </a:lnTo>
                <a:lnTo>
                  <a:pt x="2397" y="99"/>
                </a:lnTo>
                <a:lnTo>
                  <a:pt x="2399" y="99"/>
                </a:lnTo>
                <a:lnTo>
                  <a:pt x="2401" y="97"/>
                </a:lnTo>
                <a:lnTo>
                  <a:pt x="2401" y="95"/>
                </a:lnTo>
                <a:lnTo>
                  <a:pt x="2401" y="95"/>
                </a:lnTo>
                <a:lnTo>
                  <a:pt x="2397" y="92"/>
                </a:lnTo>
                <a:lnTo>
                  <a:pt x="2399" y="90"/>
                </a:lnTo>
                <a:lnTo>
                  <a:pt x="2401" y="90"/>
                </a:lnTo>
                <a:lnTo>
                  <a:pt x="2408" y="90"/>
                </a:lnTo>
                <a:lnTo>
                  <a:pt x="2414" y="90"/>
                </a:lnTo>
                <a:lnTo>
                  <a:pt x="2418" y="88"/>
                </a:lnTo>
                <a:lnTo>
                  <a:pt x="2426" y="84"/>
                </a:lnTo>
                <a:lnTo>
                  <a:pt x="2431" y="80"/>
                </a:lnTo>
                <a:lnTo>
                  <a:pt x="2441" y="76"/>
                </a:lnTo>
                <a:lnTo>
                  <a:pt x="2443" y="76"/>
                </a:lnTo>
                <a:lnTo>
                  <a:pt x="2443" y="76"/>
                </a:lnTo>
                <a:lnTo>
                  <a:pt x="2441" y="74"/>
                </a:lnTo>
                <a:lnTo>
                  <a:pt x="2437" y="71"/>
                </a:lnTo>
                <a:lnTo>
                  <a:pt x="2431" y="69"/>
                </a:lnTo>
                <a:lnTo>
                  <a:pt x="2428" y="67"/>
                </a:lnTo>
                <a:lnTo>
                  <a:pt x="2420" y="67"/>
                </a:lnTo>
                <a:lnTo>
                  <a:pt x="2410" y="63"/>
                </a:lnTo>
                <a:lnTo>
                  <a:pt x="2401" y="63"/>
                </a:lnTo>
                <a:lnTo>
                  <a:pt x="2387" y="63"/>
                </a:lnTo>
                <a:lnTo>
                  <a:pt x="2384" y="63"/>
                </a:lnTo>
                <a:lnTo>
                  <a:pt x="2382" y="63"/>
                </a:lnTo>
                <a:lnTo>
                  <a:pt x="2376" y="65"/>
                </a:lnTo>
                <a:lnTo>
                  <a:pt x="2374" y="65"/>
                </a:lnTo>
                <a:lnTo>
                  <a:pt x="2372" y="65"/>
                </a:lnTo>
                <a:lnTo>
                  <a:pt x="2370" y="65"/>
                </a:lnTo>
                <a:lnTo>
                  <a:pt x="2368" y="69"/>
                </a:lnTo>
                <a:lnTo>
                  <a:pt x="2361" y="71"/>
                </a:lnTo>
                <a:lnTo>
                  <a:pt x="2359" y="76"/>
                </a:lnTo>
                <a:lnTo>
                  <a:pt x="2357" y="76"/>
                </a:lnTo>
                <a:lnTo>
                  <a:pt x="2355" y="78"/>
                </a:lnTo>
                <a:lnTo>
                  <a:pt x="2351" y="76"/>
                </a:lnTo>
                <a:lnTo>
                  <a:pt x="2347" y="76"/>
                </a:lnTo>
                <a:lnTo>
                  <a:pt x="2345" y="76"/>
                </a:lnTo>
                <a:lnTo>
                  <a:pt x="2340" y="74"/>
                </a:lnTo>
                <a:lnTo>
                  <a:pt x="2336" y="74"/>
                </a:lnTo>
                <a:lnTo>
                  <a:pt x="2330" y="74"/>
                </a:lnTo>
                <a:lnTo>
                  <a:pt x="2330" y="69"/>
                </a:lnTo>
                <a:lnTo>
                  <a:pt x="2324" y="69"/>
                </a:lnTo>
                <a:lnTo>
                  <a:pt x="2317" y="71"/>
                </a:lnTo>
                <a:lnTo>
                  <a:pt x="2307" y="80"/>
                </a:lnTo>
                <a:lnTo>
                  <a:pt x="2305" y="82"/>
                </a:lnTo>
                <a:lnTo>
                  <a:pt x="2301" y="84"/>
                </a:lnTo>
                <a:lnTo>
                  <a:pt x="2296" y="84"/>
                </a:lnTo>
                <a:lnTo>
                  <a:pt x="2290" y="88"/>
                </a:lnTo>
                <a:lnTo>
                  <a:pt x="2288" y="90"/>
                </a:lnTo>
                <a:lnTo>
                  <a:pt x="2278" y="95"/>
                </a:lnTo>
                <a:lnTo>
                  <a:pt x="2276" y="95"/>
                </a:lnTo>
                <a:lnTo>
                  <a:pt x="2276" y="97"/>
                </a:lnTo>
                <a:lnTo>
                  <a:pt x="2273" y="99"/>
                </a:lnTo>
                <a:lnTo>
                  <a:pt x="2271" y="99"/>
                </a:lnTo>
                <a:lnTo>
                  <a:pt x="2271" y="97"/>
                </a:lnTo>
                <a:lnTo>
                  <a:pt x="2273" y="92"/>
                </a:lnTo>
                <a:lnTo>
                  <a:pt x="2280" y="88"/>
                </a:lnTo>
                <a:lnTo>
                  <a:pt x="2284" y="86"/>
                </a:lnTo>
                <a:lnTo>
                  <a:pt x="2290" y="82"/>
                </a:lnTo>
                <a:lnTo>
                  <a:pt x="2292" y="80"/>
                </a:lnTo>
                <a:lnTo>
                  <a:pt x="2296" y="76"/>
                </a:lnTo>
                <a:lnTo>
                  <a:pt x="2301" y="71"/>
                </a:lnTo>
                <a:lnTo>
                  <a:pt x="2301" y="67"/>
                </a:lnTo>
                <a:lnTo>
                  <a:pt x="2301" y="63"/>
                </a:lnTo>
                <a:lnTo>
                  <a:pt x="2303" y="61"/>
                </a:lnTo>
                <a:lnTo>
                  <a:pt x="2301" y="59"/>
                </a:lnTo>
                <a:lnTo>
                  <a:pt x="2301" y="57"/>
                </a:lnTo>
                <a:lnTo>
                  <a:pt x="2299" y="55"/>
                </a:lnTo>
                <a:lnTo>
                  <a:pt x="2294" y="55"/>
                </a:lnTo>
                <a:lnTo>
                  <a:pt x="2282" y="55"/>
                </a:lnTo>
                <a:lnTo>
                  <a:pt x="2276" y="55"/>
                </a:lnTo>
                <a:lnTo>
                  <a:pt x="2273" y="57"/>
                </a:lnTo>
                <a:lnTo>
                  <a:pt x="2271" y="57"/>
                </a:lnTo>
                <a:lnTo>
                  <a:pt x="2271" y="59"/>
                </a:lnTo>
                <a:lnTo>
                  <a:pt x="2269" y="61"/>
                </a:lnTo>
                <a:lnTo>
                  <a:pt x="2269" y="63"/>
                </a:lnTo>
                <a:lnTo>
                  <a:pt x="2267" y="65"/>
                </a:lnTo>
                <a:lnTo>
                  <a:pt x="2265" y="65"/>
                </a:lnTo>
                <a:lnTo>
                  <a:pt x="2257" y="67"/>
                </a:lnTo>
                <a:lnTo>
                  <a:pt x="2252" y="61"/>
                </a:lnTo>
                <a:lnTo>
                  <a:pt x="2244" y="57"/>
                </a:lnTo>
                <a:lnTo>
                  <a:pt x="2217" y="55"/>
                </a:lnTo>
                <a:lnTo>
                  <a:pt x="2204" y="55"/>
                </a:lnTo>
                <a:lnTo>
                  <a:pt x="2190" y="57"/>
                </a:lnTo>
                <a:lnTo>
                  <a:pt x="2179" y="59"/>
                </a:lnTo>
                <a:lnTo>
                  <a:pt x="2175" y="59"/>
                </a:lnTo>
                <a:lnTo>
                  <a:pt x="2175" y="55"/>
                </a:lnTo>
                <a:lnTo>
                  <a:pt x="2177" y="53"/>
                </a:lnTo>
                <a:lnTo>
                  <a:pt x="2179" y="50"/>
                </a:lnTo>
                <a:lnTo>
                  <a:pt x="2263" y="46"/>
                </a:lnTo>
                <a:lnTo>
                  <a:pt x="2273" y="46"/>
                </a:lnTo>
                <a:lnTo>
                  <a:pt x="2282" y="44"/>
                </a:lnTo>
                <a:lnTo>
                  <a:pt x="2288" y="40"/>
                </a:lnTo>
                <a:lnTo>
                  <a:pt x="2294" y="38"/>
                </a:lnTo>
                <a:lnTo>
                  <a:pt x="2296" y="36"/>
                </a:lnTo>
                <a:lnTo>
                  <a:pt x="2294" y="34"/>
                </a:lnTo>
                <a:lnTo>
                  <a:pt x="2294" y="34"/>
                </a:lnTo>
                <a:lnTo>
                  <a:pt x="2290" y="32"/>
                </a:lnTo>
                <a:lnTo>
                  <a:pt x="2282" y="30"/>
                </a:lnTo>
                <a:lnTo>
                  <a:pt x="2269" y="27"/>
                </a:lnTo>
                <a:lnTo>
                  <a:pt x="2265" y="27"/>
                </a:lnTo>
                <a:lnTo>
                  <a:pt x="2263" y="27"/>
                </a:lnTo>
                <a:lnTo>
                  <a:pt x="2261" y="25"/>
                </a:lnTo>
                <a:lnTo>
                  <a:pt x="2257" y="25"/>
                </a:lnTo>
                <a:lnTo>
                  <a:pt x="2252" y="25"/>
                </a:lnTo>
                <a:lnTo>
                  <a:pt x="2248" y="21"/>
                </a:lnTo>
                <a:lnTo>
                  <a:pt x="2244" y="15"/>
                </a:lnTo>
                <a:lnTo>
                  <a:pt x="2229" y="17"/>
                </a:lnTo>
                <a:lnTo>
                  <a:pt x="2217" y="19"/>
                </a:lnTo>
                <a:lnTo>
                  <a:pt x="2206" y="19"/>
                </a:lnTo>
                <a:lnTo>
                  <a:pt x="2200" y="19"/>
                </a:lnTo>
                <a:lnTo>
                  <a:pt x="2185" y="17"/>
                </a:lnTo>
                <a:lnTo>
                  <a:pt x="2173" y="17"/>
                </a:lnTo>
                <a:lnTo>
                  <a:pt x="2167" y="19"/>
                </a:lnTo>
                <a:lnTo>
                  <a:pt x="2152" y="21"/>
                </a:lnTo>
                <a:lnTo>
                  <a:pt x="2146" y="23"/>
                </a:lnTo>
                <a:lnTo>
                  <a:pt x="2143" y="21"/>
                </a:lnTo>
                <a:lnTo>
                  <a:pt x="2143" y="19"/>
                </a:lnTo>
                <a:lnTo>
                  <a:pt x="2152" y="19"/>
                </a:lnTo>
                <a:lnTo>
                  <a:pt x="2171" y="15"/>
                </a:lnTo>
                <a:lnTo>
                  <a:pt x="2208" y="15"/>
                </a:lnTo>
                <a:lnTo>
                  <a:pt x="2229" y="13"/>
                </a:lnTo>
                <a:lnTo>
                  <a:pt x="2231" y="13"/>
                </a:lnTo>
                <a:lnTo>
                  <a:pt x="2234" y="13"/>
                </a:lnTo>
                <a:lnTo>
                  <a:pt x="2231" y="11"/>
                </a:lnTo>
                <a:lnTo>
                  <a:pt x="2217" y="9"/>
                </a:lnTo>
                <a:lnTo>
                  <a:pt x="2206" y="6"/>
                </a:lnTo>
                <a:lnTo>
                  <a:pt x="2196" y="6"/>
                </a:lnTo>
                <a:lnTo>
                  <a:pt x="2196" y="6"/>
                </a:lnTo>
                <a:lnTo>
                  <a:pt x="2187" y="2"/>
                </a:lnTo>
                <a:lnTo>
                  <a:pt x="2173" y="0"/>
                </a:lnTo>
                <a:lnTo>
                  <a:pt x="2162" y="0"/>
                </a:lnTo>
                <a:lnTo>
                  <a:pt x="2129" y="0"/>
                </a:lnTo>
                <a:lnTo>
                  <a:pt x="2125" y="0"/>
                </a:lnTo>
                <a:lnTo>
                  <a:pt x="2118" y="2"/>
                </a:lnTo>
                <a:lnTo>
                  <a:pt x="2114" y="2"/>
                </a:lnTo>
                <a:lnTo>
                  <a:pt x="2110" y="2"/>
                </a:lnTo>
                <a:lnTo>
                  <a:pt x="2106" y="0"/>
                </a:lnTo>
                <a:lnTo>
                  <a:pt x="2102" y="0"/>
                </a:lnTo>
                <a:lnTo>
                  <a:pt x="2097" y="2"/>
                </a:lnTo>
                <a:lnTo>
                  <a:pt x="2093" y="2"/>
                </a:lnTo>
                <a:lnTo>
                  <a:pt x="2076" y="2"/>
                </a:lnTo>
                <a:lnTo>
                  <a:pt x="2076" y="2"/>
                </a:lnTo>
                <a:lnTo>
                  <a:pt x="2076" y="2"/>
                </a:lnTo>
                <a:lnTo>
                  <a:pt x="2076" y="4"/>
                </a:lnTo>
                <a:lnTo>
                  <a:pt x="2074" y="4"/>
                </a:lnTo>
                <a:lnTo>
                  <a:pt x="2070" y="4"/>
                </a:lnTo>
                <a:lnTo>
                  <a:pt x="2064" y="4"/>
                </a:lnTo>
                <a:lnTo>
                  <a:pt x="2062" y="4"/>
                </a:lnTo>
                <a:lnTo>
                  <a:pt x="2060" y="4"/>
                </a:lnTo>
                <a:lnTo>
                  <a:pt x="2058" y="6"/>
                </a:lnTo>
                <a:lnTo>
                  <a:pt x="2055" y="6"/>
                </a:lnTo>
                <a:lnTo>
                  <a:pt x="2055" y="6"/>
                </a:lnTo>
                <a:lnTo>
                  <a:pt x="2049" y="6"/>
                </a:lnTo>
                <a:lnTo>
                  <a:pt x="2047" y="6"/>
                </a:lnTo>
                <a:lnTo>
                  <a:pt x="2047" y="9"/>
                </a:lnTo>
                <a:lnTo>
                  <a:pt x="2047" y="9"/>
                </a:lnTo>
                <a:lnTo>
                  <a:pt x="2047" y="11"/>
                </a:lnTo>
                <a:lnTo>
                  <a:pt x="2049" y="13"/>
                </a:lnTo>
                <a:lnTo>
                  <a:pt x="2058" y="15"/>
                </a:lnTo>
                <a:lnTo>
                  <a:pt x="2058" y="15"/>
                </a:lnTo>
                <a:lnTo>
                  <a:pt x="2058" y="19"/>
                </a:lnTo>
                <a:lnTo>
                  <a:pt x="2058" y="19"/>
                </a:lnTo>
                <a:lnTo>
                  <a:pt x="2055" y="21"/>
                </a:lnTo>
                <a:lnTo>
                  <a:pt x="2055" y="21"/>
                </a:lnTo>
                <a:lnTo>
                  <a:pt x="2053" y="21"/>
                </a:lnTo>
                <a:lnTo>
                  <a:pt x="2043" y="15"/>
                </a:lnTo>
                <a:lnTo>
                  <a:pt x="2039" y="15"/>
                </a:lnTo>
                <a:lnTo>
                  <a:pt x="2035" y="13"/>
                </a:lnTo>
                <a:lnTo>
                  <a:pt x="2030" y="11"/>
                </a:lnTo>
                <a:lnTo>
                  <a:pt x="2024" y="9"/>
                </a:lnTo>
                <a:lnTo>
                  <a:pt x="2018" y="11"/>
                </a:lnTo>
                <a:lnTo>
                  <a:pt x="2014" y="15"/>
                </a:lnTo>
                <a:lnTo>
                  <a:pt x="2009" y="17"/>
                </a:lnTo>
                <a:lnTo>
                  <a:pt x="2005" y="17"/>
                </a:lnTo>
                <a:lnTo>
                  <a:pt x="2003" y="17"/>
                </a:lnTo>
                <a:lnTo>
                  <a:pt x="2001" y="17"/>
                </a:lnTo>
                <a:lnTo>
                  <a:pt x="1999" y="15"/>
                </a:lnTo>
                <a:lnTo>
                  <a:pt x="1995" y="13"/>
                </a:lnTo>
                <a:lnTo>
                  <a:pt x="1988" y="13"/>
                </a:lnTo>
                <a:lnTo>
                  <a:pt x="1984" y="13"/>
                </a:lnTo>
                <a:lnTo>
                  <a:pt x="1982" y="13"/>
                </a:lnTo>
                <a:lnTo>
                  <a:pt x="1967" y="17"/>
                </a:lnTo>
                <a:lnTo>
                  <a:pt x="1961" y="17"/>
                </a:lnTo>
                <a:lnTo>
                  <a:pt x="1955" y="19"/>
                </a:lnTo>
                <a:lnTo>
                  <a:pt x="1951" y="21"/>
                </a:lnTo>
                <a:lnTo>
                  <a:pt x="1942" y="19"/>
                </a:lnTo>
                <a:lnTo>
                  <a:pt x="1938" y="19"/>
                </a:lnTo>
                <a:lnTo>
                  <a:pt x="1934" y="23"/>
                </a:lnTo>
                <a:lnTo>
                  <a:pt x="1940" y="27"/>
                </a:lnTo>
                <a:lnTo>
                  <a:pt x="1942" y="27"/>
                </a:lnTo>
                <a:lnTo>
                  <a:pt x="1951" y="25"/>
                </a:lnTo>
                <a:lnTo>
                  <a:pt x="1955" y="25"/>
                </a:lnTo>
                <a:lnTo>
                  <a:pt x="1959" y="25"/>
                </a:lnTo>
                <a:lnTo>
                  <a:pt x="1967" y="27"/>
                </a:lnTo>
                <a:lnTo>
                  <a:pt x="2007" y="30"/>
                </a:lnTo>
                <a:lnTo>
                  <a:pt x="2009" y="30"/>
                </a:lnTo>
                <a:lnTo>
                  <a:pt x="2009" y="32"/>
                </a:lnTo>
                <a:lnTo>
                  <a:pt x="2001" y="34"/>
                </a:lnTo>
                <a:lnTo>
                  <a:pt x="1999" y="32"/>
                </a:lnTo>
                <a:lnTo>
                  <a:pt x="1999" y="32"/>
                </a:lnTo>
                <a:lnTo>
                  <a:pt x="1997" y="32"/>
                </a:lnTo>
                <a:lnTo>
                  <a:pt x="1991" y="32"/>
                </a:lnTo>
                <a:lnTo>
                  <a:pt x="1955" y="30"/>
                </a:lnTo>
                <a:lnTo>
                  <a:pt x="1951" y="30"/>
                </a:lnTo>
                <a:lnTo>
                  <a:pt x="1949" y="30"/>
                </a:lnTo>
                <a:lnTo>
                  <a:pt x="1949" y="32"/>
                </a:lnTo>
                <a:lnTo>
                  <a:pt x="1961" y="38"/>
                </a:lnTo>
                <a:lnTo>
                  <a:pt x="1965" y="40"/>
                </a:lnTo>
                <a:lnTo>
                  <a:pt x="1967" y="44"/>
                </a:lnTo>
                <a:lnTo>
                  <a:pt x="1965" y="46"/>
                </a:lnTo>
                <a:lnTo>
                  <a:pt x="1963" y="48"/>
                </a:lnTo>
                <a:lnTo>
                  <a:pt x="1961" y="53"/>
                </a:lnTo>
                <a:lnTo>
                  <a:pt x="1961" y="57"/>
                </a:lnTo>
                <a:lnTo>
                  <a:pt x="1961" y="59"/>
                </a:lnTo>
                <a:lnTo>
                  <a:pt x="1963" y="61"/>
                </a:lnTo>
                <a:lnTo>
                  <a:pt x="1963" y="61"/>
                </a:lnTo>
                <a:lnTo>
                  <a:pt x="1961" y="63"/>
                </a:lnTo>
                <a:lnTo>
                  <a:pt x="1959" y="65"/>
                </a:lnTo>
                <a:lnTo>
                  <a:pt x="1957" y="63"/>
                </a:lnTo>
                <a:lnTo>
                  <a:pt x="1951" y="63"/>
                </a:lnTo>
                <a:lnTo>
                  <a:pt x="1932" y="53"/>
                </a:lnTo>
                <a:lnTo>
                  <a:pt x="1921" y="50"/>
                </a:lnTo>
                <a:lnTo>
                  <a:pt x="1900" y="42"/>
                </a:lnTo>
                <a:lnTo>
                  <a:pt x="1884" y="40"/>
                </a:lnTo>
                <a:lnTo>
                  <a:pt x="1871" y="40"/>
                </a:lnTo>
                <a:lnTo>
                  <a:pt x="1869" y="40"/>
                </a:lnTo>
                <a:lnTo>
                  <a:pt x="1869" y="44"/>
                </a:lnTo>
                <a:lnTo>
                  <a:pt x="1873" y="48"/>
                </a:lnTo>
                <a:lnTo>
                  <a:pt x="1877" y="53"/>
                </a:lnTo>
                <a:lnTo>
                  <a:pt x="1888" y="57"/>
                </a:lnTo>
                <a:lnTo>
                  <a:pt x="1890" y="59"/>
                </a:lnTo>
                <a:lnTo>
                  <a:pt x="1888" y="61"/>
                </a:lnTo>
                <a:lnTo>
                  <a:pt x="1886" y="61"/>
                </a:lnTo>
                <a:lnTo>
                  <a:pt x="1877" y="59"/>
                </a:lnTo>
                <a:lnTo>
                  <a:pt x="1871" y="61"/>
                </a:lnTo>
                <a:lnTo>
                  <a:pt x="1863" y="57"/>
                </a:lnTo>
                <a:lnTo>
                  <a:pt x="1859" y="55"/>
                </a:lnTo>
                <a:lnTo>
                  <a:pt x="1844" y="46"/>
                </a:lnTo>
                <a:lnTo>
                  <a:pt x="1840" y="46"/>
                </a:lnTo>
                <a:lnTo>
                  <a:pt x="1838" y="48"/>
                </a:lnTo>
                <a:lnTo>
                  <a:pt x="1838" y="53"/>
                </a:lnTo>
                <a:lnTo>
                  <a:pt x="1842" y="55"/>
                </a:lnTo>
                <a:lnTo>
                  <a:pt x="1840" y="59"/>
                </a:lnTo>
                <a:lnTo>
                  <a:pt x="1840" y="61"/>
                </a:lnTo>
                <a:lnTo>
                  <a:pt x="1838" y="63"/>
                </a:lnTo>
                <a:lnTo>
                  <a:pt x="1835" y="65"/>
                </a:lnTo>
                <a:lnTo>
                  <a:pt x="1833" y="67"/>
                </a:lnTo>
                <a:lnTo>
                  <a:pt x="1831" y="69"/>
                </a:lnTo>
                <a:lnTo>
                  <a:pt x="1831" y="67"/>
                </a:lnTo>
                <a:lnTo>
                  <a:pt x="1831" y="65"/>
                </a:lnTo>
                <a:lnTo>
                  <a:pt x="1831" y="55"/>
                </a:lnTo>
                <a:lnTo>
                  <a:pt x="1829" y="50"/>
                </a:lnTo>
                <a:lnTo>
                  <a:pt x="1827" y="48"/>
                </a:lnTo>
                <a:lnTo>
                  <a:pt x="1825" y="46"/>
                </a:lnTo>
                <a:lnTo>
                  <a:pt x="1821" y="46"/>
                </a:lnTo>
                <a:lnTo>
                  <a:pt x="1817" y="44"/>
                </a:lnTo>
                <a:lnTo>
                  <a:pt x="1815" y="44"/>
                </a:lnTo>
                <a:lnTo>
                  <a:pt x="1806" y="46"/>
                </a:lnTo>
                <a:lnTo>
                  <a:pt x="1804" y="46"/>
                </a:lnTo>
                <a:lnTo>
                  <a:pt x="1802" y="48"/>
                </a:lnTo>
                <a:lnTo>
                  <a:pt x="1794" y="48"/>
                </a:lnTo>
                <a:lnTo>
                  <a:pt x="1787" y="48"/>
                </a:lnTo>
                <a:lnTo>
                  <a:pt x="1771" y="50"/>
                </a:lnTo>
                <a:lnTo>
                  <a:pt x="1758" y="53"/>
                </a:lnTo>
                <a:lnTo>
                  <a:pt x="1750" y="57"/>
                </a:lnTo>
                <a:lnTo>
                  <a:pt x="1750" y="57"/>
                </a:lnTo>
                <a:lnTo>
                  <a:pt x="1756" y="59"/>
                </a:lnTo>
                <a:lnTo>
                  <a:pt x="1760" y="61"/>
                </a:lnTo>
                <a:lnTo>
                  <a:pt x="1764" y="65"/>
                </a:lnTo>
                <a:lnTo>
                  <a:pt x="1771" y="69"/>
                </a:lnTo>
                <a:lnTo>
                  <a:pt x="1779" y="74"/>
                </a:lnTo>
                <a:lnTo>
                  <a:pt x="1783" y="76"/>
                </a:lnTo>
                <a:lnTo>
                  <a:pt x="1787" y="78"/>
                </a:lnTo>
                <a:lnTo>
                  <a:pt x="1787" y="78"/>
                </a:lnTo>
                <a:lnTo>
                  <a:pt x="1785" y="78"/>
                </a:lnTo>
                <a:lnTo>
                  <a:pt x="1783" y="78"/>
                </a:lnTo>
                <a:lnTo>
                  <a:pt x="1781" y="76"/>
                </a:lnTo>
                <a:lnTo>
                  <a:pt x="1775" y="74"/>
                </a:lnTo>
                <a:lnTo>
                  <a:pt x="1771" y="71"/>
                </a:lnTo>
                <a:lnTo>
                  <a:pt x="1766" y="69"/>
                </a:lnTo>
                <a:lnTo>
                  <a:pt x="1762" y="67"/>
                </a:lnTo>
                <a:lnTo>
                  <a:pt x="1754" y="63"/>
                </a:lnTo>
                <a:lnTo>
                  <a:pt x="1750" y="61"/>
                </a:lnTo>
                <a:lnTo>
                  <a:pt x="1743" y="61"/>
                </a:lnTo>
                <a:lnTo>
                  <a:pt x="1739" y="59"/>
                </a:lnTo>
                <a:lnTo>
                  <a:pt x="1737" y="59"/>
                </a:lnTo>
                <a:lnTo>
                  <a:pt x="1733" y="59"/>
                </a:lnTo>
                <a:lnTo>
                  <a:pt x="1727" y="61"/>
                </a:lnTo>
                <a:lnTo>
                  <a:pt x="1724" y="63"/>
                </a:lnTo>
                <a:lnTo>
                  <a:pt x="1720" y="65"/>
                </a:lnTo>
                <a:lnTo>
                  <a:pt x="1720" y="67"/>
                </a:lnTo>
                <a:lnTo>
                  <a:pt x="1722" y="69"/>
                </a:lnTo>
                <a:lnTo>
                  <a:pt x="1722" y="74"/>
                </a:lnTo>
                <a:lnTo>
                  <a:pt x="1722" y="78"/>
                </a:lnTo>
                <a:lnTo>
                  <a:pt x="1722" y="82"/>
                </a:lnTo>
                <a:lnTo>
                  <a:pt x="1720" y="84"/>
                </a:lnTo>
                <a:lnTo>
                  <a:pt x="1718" y="86"/>
                </a:lnTo>
                <a:lnTo>
                  <a:pt x="1716" y="86"/>
                </a:lnTo>
                <a:lnTo>
                  <a:pt x="1714" y="86"/>
                </a:lnTo>
                <a:lnTo>
                  <a:pt x="1712" y="86"/>
                </a:lnTo>
                <a:lnTo>
                  <a:pt x="1710" y="86"/>
                </a:lnTo>
                <a:lnTo>
                  <a:pt x="1706" y="84"/>
                </a:lnTo>
                <a:lnTo>
                  <a:pt x="1699" y="84"/>
                </a:lnTo>
                <a:lnTo>
                  <a:pt x="1697" y="84"/>
                </a:lnTo>
                <a:lnTo>
                  <a:pt x="1695" y="84"/>
                </a:lnTo>
                <a:lnTo>
                  <a:pt x="1691" y="86"/>
                </a:lnTo>
                <a:lnTo>
                  <a:pt x="1691" y="88"/>
                </a:lnTo>
                <a:lnTo>
                  <a:pt x="1693" y="92"/>
                </a:lnTo>
                <a:lnTo>
                  <a:pt x="1695" y="95"/>
                </a:lnTo>
                <a:lnTo>
                  <a:pt x="1695" y="95"/>
                </a:lnTo>
                <a:lnTo>
                  <a:pt x="1689" y="90"/>
                </a:lnTo>
                <a:lnTo>
                  <a:pt x="1687" y="90"/>
                </a:lnTo>
                <a:lnTo>
                  <a:pt x="1685" y="88"/>
                </a:lnTo>
                <a:lnTo>
                  <a:pt x="1683" y="88"/>
                </a:lnTo>
                <a:lnTo>
                  <a:pt x="1672" y="90"/>
                </a:lnTo>
                <a:lnTo>
                  <a:pt x="1670" y="92"/>
                </a:lnTo>
                <a:lnTo>
                  <a:pt x="1666" y="97"/>
                </a:lnTo>
                <a:lnTo>
                  <a:pt x="1662" y="99"/>
                </a:lnTo>
                <a:lnTo>
                  <a:pt x="1657" y="101"/>
                </a:lnTo>
                <a:lnTo>
                  <a:pt x="1655" y="103"/>
                </a:lnTo>
                <a:lnTo>
                  <a:pt x="1651" y="103"/>
                </a:lnTo>
                <a:lnTo>
                  <a:pt x="1649" y="103"/>
                </a:lnTo>
                <a:lnTo>
                  <a:pt x="1647" y="105"/>
                </a:lnTo>
                <a:lnTo>
                  <a:pt x="1643" y="107"/>
                </a:lnTo>
                <a:lnTo>
                  <a:pt x="1636" y="111"/>
                </a:lnTo>
                <a:lnTo>
                  <a:pt x="1636" y="111"/>
                </a:lnTo>
                <a:lnTo>
                  <a:pt x="1634" y="115"/>
                </a:lnTo>
                <a:lnTo>
                  <a:pt x="1634" y="118"/>
                </a:lnTo>
                <a:lnTo>
                  <a:pt x="1634" y="120"/>
                </a:lnTo>
                <a:lnTo>
                  <a:pt x="1636" y="120"/>
                </a:lnTo>
                <a:lnTo>
                  <a:pt x="1639" y="122"/>
                </a:lnTo>
                <a:lnTo>
                  <a:pt x="1639" y="122"/>
                </a:lnTo>
                <a:lnTo>
                  <a:pt x="1645" y="122"/>
                </a:lnTo>
                <a:lnTo>
                  <a:pt x="1647" y="122"/>
                </a:lnTo>
                <a:lnTo>
                  <a:pt x="1651" y="124"/>
                </a:lnTo>
                <a:lnTo>
                  <a:pt x="1655" y="124"/>
                </a:lnTo>
                <a:lnTo>
                  <a:pt x="1657" y="122"/>
                </a:lnTo>
                <a:lnTo>
                  <a:pt x="1659" y="122"/>
                </a:lnTo>
                <a:lnTo>
                  <a:pt x="1664" y="122"/>
                </a:lnTo>
                <a:lnTo>
                  <a:pt x="1666" y="122"/>
                </a:lnTo>
                <a:lnTo>
                  <a:pt x="1670" y="122"/>
                </a:lnTo>
                <a:lnTo>
                  <a:pt x="1672" y="120"/>
                </a:lnTo>
                <a:lnTo>
                  <a:pt x="1674" y="120"/>
                </a:lnTo>
                <a:lnTo>
                  <a:pt x="1676" y="120"/>
                </a:lnTo>
                <a:lnTo>
                  <a:pt x="1678" y="120"/>
                </a:lnTo>
                <a:lnTo>
                  <a:pt x="1678" y="122"/>
                </a:lnTo>
                <a:lnTo>
                  <a:pt x="1674" y="122"/>
                </a:lnTo>
                <a:lnTo>
                  <a:pt x="1672" y="122"/>
                </a:lnTo>
                <a:lnTo>
                  <a:pt x="1670" y="124"/>
                </a:lnTo>
                <a:lnTo>
                  <a:pt x="1668" y="126"/>
                </a:lnTo>
                <a:lnTo>
                  <a:pt x="1668" y="128"/>
                </a:lnTo>
                <a:lnTo>
                  <a:pt x="1666" y="132"/>
                </a:lnTo>
                <a:lnTo>
                  <a:pt x="1664" y="139"/>
                </a:lnTo>
                <a:lnTo>
                  <a:pt x="1662" y="143"/>
                </a:lnTo>
                <a:lnTo>
                  <a:pt x="1659" y="145"/>
                </a:lnTo>
                <a:lnTo>
                  <a:pt x="1657" y="147"/>
                </a:lnTo>
                <a:lnTo>
                  <a:pt x="1653" y="151"/>
                </a:lnTo>
                <a:lnTo>
                  <a:pt x="1651" y="153"/>
                </a:lnTo>
                <a:lnTo>
                  <a:pt x="1651" y="153"/>
                </a:lnTo>
                <a:lnTo>
                  <a:pt x="1649" y="153"/>
                </a:lnTo>
                <a:lnTo>
                  <a:pt x="1643" y="151"/>
                </a:lnTo>
                <a:lnTo>
                  <a:pt x="1632" y="153"/>
                </a:lnTo>
                <a:lnTo>
                  <a:pt x="1630" y="153"/>
                </a:lnTo>
                <a:lnTo>
                  <a:pt x="1626" y="153"/>
                </a:lnTo>
                <a:lnTo>
                  <a:pt x="1624" y="155"/>
                </a:lnTo>
                <a:lnTo>
                  <a:pt x="1622" y="155"/>
                </a:lnTo>
                <a:lnTo>
                  <a:pt x="1618" y="155"/>
                </a:lnTo>
                <a:lnTo>
                  <a:pt x="1611" y="157"/>
                </a:lnTo>
                <a:lnTo>
                  <a:pt x="1607" y="157"/>
                </a:lnTo>
                <a:lnTo>
                  <a:pt x="1607" y="159"/>
                </a:lnTo>
                <a:lnTo>
                  <a:pt x="1609" y="159"/>
                </a:lnTo>
                <a:lnTo>
                  <a:pt x="1609" y="162"/>
                </a:lnTo>
                <a:lnTo>
                  <a:pt x="1609" y="162"/>
                </a:lnTo>
                <a:lnTo>
                  <a:pt x="1595" y="164"/>
                </a:lnTo>
                <a:lnTo>
                  <a:pt x="1588" y="166"/>
                </a:lnTo>
                <a:lnTo>
                  <a:pt x="1584" y="166"/>
                </a:lnTo>
                <a:lnTo>
                  <a:pt x="1582" y="168"/>
                </a:lnTo>
                <a:lnTo>
                  <a:pt x="1580" y="168"/>
                </a:lnTo>
                <a:lnTo>
                  <a:pt x="1574" y="168"/>
                </a:lnTo>
                <a:lnTo>
                  <a:pt x="1571" y="168"/>
                </a:lnTo>
                <a:lnTo>
                  <a:pt x="1569" y="168"/>
                </a:lnTo>
                <a:lnTo>
                  <a:pt x="1565" y="170"/>
                </a:lnTo>
                <a:lnTo>
                  <a:pt x="1559" y="172"/>
                </a:lnTo>
                <a:lnTo>
                  <a:pt x="1557" y="172"/>
                </a:lnTo>
                <a:lnTo>
                  <a:pt x="1555" y="176"/>
                </a:lnTo>
                <a:lnTo>
                  <a:pt x="1555" y="176"/>
                </a:lnTo>
                <a:lnTo>
                  <a:pt x="1555" y="178"/>
                </a:lnTo>
                <a:lnTo>
                  <a:pt x="1557" y="178"/>
                </a:lnTo>
                <a:lnTo>
                  <a:pt x="1557" y="178"/>
                </a:lnTo>
                <a:lnTo>
                  <a:pt x="1553" y="183"/>
                </a:lnTo>
                <a:lnTo>
                  <a:pt x="1553" y="183"/>
                </a:lnTo>
                <a:lnTo>
                  <a:pt x="1557" y="185"/>
                </a:lnTo>
                <a:lnTo>
                  <a:pt x="1561" y="189"/>
                </a:lnTo>
                <a:lnTo>
                  <a:pt x="1563" y="189"/>
                </a:lnTo>
                <a:lnTo>
                  <a:pt x="1563" y="189"/>
                </a:lnTo>
                <a:lnTo>
                  <a:pt x="1569" y="191"/>
                </a:lnTo>
                <a:lnTo>
                  <a:pt x="1571" y="191"/>
                </a:lnTo>
                <a:lnTo>
                  <a:pt x="1574" y="193"/>
                </a:lnTo>
                <a:lnTo>
                  <a:pt x="1576" y="193"/>
                </a:lnTo>
                <a:lnTo>
                  <a:pt x="1580" y="195"/>
                </a:lnTo>
                <a:lnTo>
                  <a:pt x="1584" y="195"/>
                </a:lnTo>
                <a:lnTo>
                  <a:pt x="1584" y="193"/>
                </a:lnTo>
                <a:lnTo>
                  <a:pt x="1588" y="193"/>
                </a:lnTo>
                <a:lnTo>
                  <a:pt x="1592" y="193"/>
                </a:lnTo>
                <a:lnTo>
                  <a:pt x="1592" y="193"/>
                </a:lnTo>
                <a:lnTo>
                  <a:pt x="1590" y="193"/>
                </a:lnTo>
                <a:lnTo>
                  <a:pt x="1586" y="197"/>
                </a:lnTo>
                <a:lnTo>
                  <a:pt x="1586" y="197"/>
                </a:lnTo>
                <a:lnTo>
                  <a:pt x="1588" y="197"/>
                </a:lnTo>
                <a:lnTo>
                  <a:pt x="1592" y="199"/>
                </a:lnTo>
                <a:lnTo>
                  <a:pt x="1592" y="201"/>
                </a:lnTo>
                <a:lnTo>
                  <a:pt x="1595" y="201"/>
                </a:lnTo>
                <a:lnTo>
                  <a:pt x="1603" y="204"/>
                </a:lnTo>
                <a:lnTo>
                  <a:pt x="1605" y="204"/>
                </a:lnTo>
                <a:lnTo>
                  <a:pt x="1607" y="204"/>
                </a:lnTo>
                <a:lnTo>
                  <a:pt x="1609" y="204"/>
                </a:lnTo>
                <a:lnTo>
                  <a:pt x="1609" y="201"/>
                </a:lnTo>
                <a:lnTo>
                  <a:pt x="1611" y="201"/>
                </a:lnTo>
                <a:lnTo>
                  <a:pt x="1613" y="199"/>
                </a:lnTo>
                <a:lnTo>
                  <a:pt x="1615" y="199"/>
                </a:lnTo>
                <a:lnTo>
                  <a:pt x="1618" y="201"/>
                </a:lnTo>
                <a:lnTo>
                  <a:pt x="1620" y="201"/>
                </a:lnTo>
                <a:lnTo>
                  <a:pt x="1624" y="204"/>
                </a:lnTo>
                <a:lnTo>
                  <a:pt x="1628" y="204"/>
                </a:lnTo>
                <a:lnTo>
                  <a:pt x="1630" y="201"/>
                </a:lnTo>
                <a:lnTo>
                  <a:pt x="1634" y="199"/>
                </a:lnTo>
                <a:lnTo>
                  <a:pt x="1639" y="197"/>
                </a:lnTo>
                <a:lnTo>
                  <a:pt x="1641" y="197"/>
                </a:lnTo>
                <a:lnTo>
                  <a:pt x="1641" y="197"/>
                </a:lnTo>
                <a:lnTo>
                  <a:pt x="1645" y="199"/>
                </a:lnTo>
                <a:lnTo>
                  <a:pt x="1647" y="201"/>
                </a:lnTo>
                <a:lnTo>
                  <a:pt x="1647" y="204"/>
                </a:lnTo>
                <a:lnTo>
                  <a:pt x="1647" y="204"/>
                </a:lnTo>
                <a:lnTo>
                  <a:pt x="1645" y="206"/>
                </a:lnTo>
                <a:lnTo>
                  <a:pt x="1645" y="208"/>
                </a:lnTo>
                <a:lnTo>
                  <a:pt x="1647" y="210"/>
                </a:lnTo>
                <a:lnTo>
                  <a:pt x="1647" y="210"/>
                </a:lnTo>
                <a:lnTo>
                  <a:pt x="1641" y="208"/>
                </a:lnTo>
                <a:lnTo>
                  <a:pt x="1639" y="208"/>
                </a:lnTo>
                <a:lnTo>
                  <a:pt x="1630" y="208"/>
                </a:lnTo>
                <a:lnTo>
                  <a:pt x="1620" y="208"/>
                </a:lnTo>
                <a:lnTo>
                  <a:pt x="1613" y="208"/>
                </a:lnTo>
                <a:lnTo>
                  <a:pt x="1611" y="210"/>
                </a:lnTo>
                <a:lnTo>
                  <a:pt x="1609" y="212"/>
                </a:lnTo>
                <a:lnTo>
                  <a:pt x="1599" y="212"/>
                </a:lnTo>
                <a:lnTo>
                  <a:pt x="1584" y="212"/>
                </a:lnTo>
                <a:lnTo>
                  <a:pt x="1582" y="214"/>
                </a:lnTo>
                <a:lnTo>
                  <a:pt x="1580" y="214"/>
                </a:lnTo>
                <a:lnTo>
                  <a:pt x="1578" y="214"/>
                </a:lnTo>
                <a:lnTo>
                  <a:pt x="1578" y="216"/>
                </a:lnTo>
                <a:lnTo>
                  <a:pt x="1578" y="218"/>
                </a:lnTo>
                <a:lnTo>
                  <a:pt x="1580" y="218"/>
                </a:lnTo>
                <a:lnTo>
                  <a:pt x="1582" y="220"/>
                </a:lnTo>
                <a:lnTo>
                  <a:pt x="1582" y="220"/>
                </a:lnTo>
                <a:lnTo>
                  <a:pt x="1582" y="222"/>
                </a:lnTo>
                <a:lnTo>
                  <a:pt x="1582" y="222"/>
                </a:lnTo>
                <a:lnTo>
                  <a:pt x="1582" y="222"/>
                </a:lnTo>
                <a:lnTo>
                  <a:pt x="1584" y="224"/>
                </a:lnTo>
                <a:lnTo>
                  <a:pt x="1588" y="224"/>
                </a:lnTo>
                <a:lnTo>
                  <a:pt x="1590" y="222"/>
                </a:lnTo>
                <a:lnTo>
                  <a:pt x="1599" y="218"/>
                </a:lnTo>
                <a:lnTo>
                  <a:pt x="1599" y="220"/>
                </a:lnTo>
                <a:lnTo>
                  <a:pt x="1597" y="220"/>
                </a:lnTo>
                <a:lnTo>
                  <a:pt x="1595" y="222"/>
                </a:lnTo>
                <a:lnTo>
                  <a:pt x="1595" y="224"/>
                </a:lnTo>
                <a:lnTo>
                  <a:pt x="1597" y="224"/>
                </a:lnTo>
                <a:lnTo>
                  <a:pt x="1597" y="227"/>
                </a:lnTo>
                <a:lnTo>
                  <a:pt x="1599" y="227"/>
                </a:lnTo>
                <a:lnTo>
                  <a:pt x="1605" y="229"/>
                </a:lnTo>
                <a:lnTo>
                  <a:pt x="1611" y="229"/>
                </a:lnTo>
                <a:lnTo>
                  <a:pt x="1620" y="229"/>
                </a:lnTo>
                <a:lnTo>
                  <a:pt x="1622" y="229"/>
                </a:lnTo>
                <a:lnTo>
                  <a:pt x="1620" y="229"/>
                </a:lnTo>
                <a:lnTo>
                  <a:pt x="1620" y="231"/>
                </a:lnTo>
                <a:lnTo>
                  <a:pt x="1613" y="231"/>
                </a:lnTo>
                <a:lnTo>
                  <a:pt x="1609" y="231"/>
                </a:lnTo>
                <a:lnTo>
                  <a:pt x="1603" y="235"/>
                </a:lnTo>
                <a:lnTo>
                  <a:pt x="1601" y="237"/>
                </a:lnTo>
                <a:lnTo>
                  <a:pt x="1601" y="237"/>
                </a:lnTo>
                <a:lnTo>
                  <a:pt x="1603" y="239"/>
                </a:lnTo>
                <a:lnTo>
                  <a:pt x="1607" y="239"/>
                </a:lnTo>
                <a:lnTo>
                  <a:pt x="1611" y="243"/>
                </a:lnTo>
                <a:lnTo>
                  <a:pt x="1615" y="243"/>
                </a:lnTo>
                <a:lnTo>
                  <a:pt x="1618" y="245"/>
                </a:lnTo>
                <a:lnTo>
                  <a:pt x="1620" y="245"/>
                </a:lnTo>
                <a:lnTo>
                  <a:pt x="1641" y="250"/>
                </a:lnTo>
                <a:lnTo>
                  <a:pt x="1643" y="250"/>
                </a:lnTo>
                <a:lnTo>
                  <a:pt x="1639" y="248"/>
                </a:lnTo>
                <a:lnTo>
                  <a:pt x="1636" y="243"/>
                </a:lnTo>
                <a:lnTo>
                  <a:pt x="1636" y="243"/>
                </a:lnTo>
                <a:lnTo>
                  <a:pt x="1636" y="241"/>
                </a:lnTo>
                <a:lnTo>
                  <a:pt x="1639" y="241"/>
                </a:lnTo>
                <a:lnTo>
                  <a:pt x="1643" y="243"/>
                </a:lnTo>
                <a:lnTo>
                  <a:pt x="1643" y="243"/>
                </a:lnTo>
                <a:lnTo>
                  <a:pt x="1645" y="243"/>
                </a:lnTo>
                <a:lnTo>
                  <a:pt x="1647" y="243"/>
                </a:lnTo>
                <a:lnTo>
                  <a:pt x="1649" y="241"/>
                </a:lnTo>
                <a:lnTo>
                  <a:pt x="1653" y="241"/>
                </a:lnTo>
                <a:lnTo>
                  <a:pt x="1653" y="241"/>
                </a:lnTo>
                <a:lnTo>
                  <a:pt x="1655" y="241"/>
                </a:lnTo>
                <a:lnTo>
                  <a:pt x="1655" y="243"/>
                </a:lnTo>
                <a:lnTo>
                  <a:pt x="1657" y="243"/>
                </a:lnTo>
                <a:lnTo>
                  <a:pt x="1659" y="243"/>
                </a:lnTo>
                <a:lnTo>
                  <a:pt x="1662" y="243"/>
                </a:lnTo>
                <a:lnTo>
                  <a:pt x="1662" y="243"/>
                </a:lnTo>
                <a:lnTo>
                  <a:pt x="1666" y="243"/>
                </a:lnTo>
                <a:lnTo>
                  <a:pt x="1668" y="243"/>
                </a:lnTo>
                <a:lnTo>
                  <a:pt x="1670" y="241"/>
                </a:lnTo>
                <a:lnTo>
                  <a:pt x="1672" y="241"/>
                </a:lnTo>
                <a:lnTo>
                  <a:pt x="1674" y="239"/>
                </a:lnTo>
                <a:lnTo>
                  <a:pt x="1676" y="239"/>
                </a:lnTo>
                <a:lnTo>
                  <a:pt x="1676" y="239"/>
                </a:lnTo>
                <a:lnTo>
                  <a:pt x="1678" y="241"/>
                </a:lnTo>
                <a:lnTo>
                  <a:pt x="1680" y="241"/>
                </a:lnTo>
                <a:lnTo>
                  <a:pt x="1683" y="241"/>
                </a:lnTo>
                <a:lnTo>
                  <a:pt x="1687" y="239"/>
                </a:lnTo>
                <a:lnTo>
                  <a:pt x="1689" y="239"/>
                </a:lnTo>
                <a:lnTo>
                  <a:pt x="1691" y="237"/>
                </a:lnTo>
                <a:lnTo>
                  <a:pt x="1695" y="239"/>
                </a:lnTo>
                <a:lnTo>
                  <a:pt x="1697" y="241"/>
                </a:lnTo>
                <a:lnTo>
                  <a:pt x="1699" y="241"/>
                </a:lnTo>
                <a:lnTo>
                  <a:pt x="1701" y="241"/>
                </a:lnTo>
                <a:lnTo>
                  <a:pt x="1708" y="241"/>
                </a:lnTo>
                <a:lnTo>
                  <a:pt x="1714" y="243"/>
                </a:lnTo>
                <a:lnTo>
                  <a:pt x="1718" y="243"/>
                </a:lnTo>
                <a:lnTo>
                  <a:pt x="1720" y="243"/>
                </a:lnTo>
                <a:lnTo>
                  <a:pt x="1727" y="245"/>
                </a:lnTo>
                <a:lnTo>
                  <a:pt x="1737" y="248"/>
                </a:lnTo>
                <a:lnTo>
                  <a:pt x="1743" y="252"/>
                </a:lnTo>
                <a:lnTo>
                  <a:pt x="1747" y="252"/>
                </a:lnTo>
                <a:lnTo>
                  <a:pt x="1750" y="254"/>
                </a:lnTo>
                <a:lnTo>
                  <a:pt x="1752" y="256"/>
                </a:lnTo>
                <a:lnTo>
                  <a:pt x="1754" y="256"/>
                </a:lnTo>
                <a:lnTo>
                  <a:pt x="1758" y="256"/>
                </a:lnTo>
                <a:lnTo>
                  <a:pt x="1760" y="258"/>
                </a:lnTo>
                <a:lnTo>
                  <a:pt x="1762" y="260"/>
                </a:lnTo>
                <a:lnTo>
                  <a:pt x="1764" y="262"/>
                </a:lnTo>
                <a:lnTo>
                  <a:pt x="1764" y="264"/>
                </a:lnTo>
                <a:lnTo>
                  <a:pt x="1758" y="266"/>
                </a:lnTo>
                <a:lnTo>
                  <a:pt x="1760" y="266"/>
                </a:lnTo>
                <a:lnTo>
                  <a:pt x="1764" y="269"/>
                </a:lnTo>
                <a:lnTo>
                  <a:pt x="1764" y="271"/>
                </a:lnTo>
                <a:lnTo>
                  <a:pt x="1766" y="271"/>
                </a:lnTo>
                <a:lnTo>
                  <a:pt x="1768" y="275"/>
                </a:lnTo>
                <a:lnTo>
                  <a:pt x="1771" y="277"/>
                </a:lnTo>
                <a:lnTo>
                  <a:pt x="1777" y="279"/>
                </a:lnTo>
                <a:lnTo>
                  <a:pt x="1779" y="281"/>
                </a:lnTo>
                <a:lnTo>
                  <a:pt x="1781" y="281"/>
                </a:lnTo>
                <a:lnTo>
                  <a:pt x="1783" y="283"/>
                </a:lnTo>
                <a:lnTo>
                  <a:pt x="1783" y="285"/>
                </a:lnTo>
                <a:lnTo>
                  <a:pt x="1783" y="285"/>
                </a:lnTo>
                <a:lnTo>
                  <a:pt x="1785" y="287"/>
                </a:lnTo>
                <a:lnTo>
                  <a:pt x="1789" y="287"/>
                </a:lnTo>
                <a:lnTo>
                  <a:pt x="1794" y="292"/>
                </a:lnTo>
                <a:lnTo>
                  <a:pt x="1791" y="292"/>
                </a:lnTo>
                <a:lnTo>
                  <a:pt x="1789" y="292"/>
                </a:lnTo>
                <a:lnTo>
                  <a:pt x="1787" y="294"/>
                </a:lnTo>
                <a:lnTo>
                  <a:pt x="1785" y="294"/>
                </a:lnTo>
                <a:lnTo>
                  <a:pt x="1787" y="296"/>
                </a:lnTo>
                <a:lnTo>
                  <a:pt x="1787" y="296"/>
                </a:lnTo>
                <a:lnTo>
                  <a:pt x="1787" y="298"/>
                </a:lnTo>
                <a:lnTo>
                  <a:pt x="1785" y="300"/>
                </a:lnTo>
                <a:lnTo>
                  <a:pt x="1783" y="300"/>
                </a:lnTo>
                <a:lnTo>
                  <a:pt x="1781" y="302"/>
                </a:lnTo>
                <a:lnTo>
                  <a:pt x="1779" y="302"/>
                </a:lnTo>
                <a:lnTo>
                  <a:pt x="1779" y="302"/>
                </a:lnTo>
                <a:lnTo>
                  <a:pt x="1783" y="302"/>
                </a:lnTo>
                <a:lnTo>
                  <a:pt x="1787" y="302"/>
                </a:lnTo>
                <a:lnTo>
                  <a:pt x="1789" y="300"/>
                </a:lnTo>
                <a:lnTo>
                  <a:pt x="1791" y="300"/>
                </a:lnTo>
                <a:lnTo>
                  <a:pt x="1791" y="302"/>
                </a:lnTo>
                <a:lnTo>
                  <a:pt x="1794" y="302"/>
                </a:lnTo>
                <a:lnTo>
                  <a:pt x="1794" y="304"/>
                </a:lnTo>
                <a:lnTo>
                  <a:pt x="1796" y="306"/>
                </a:lnTo>
                <a:lnTo>
                  <a:pt x="1796" y="306"/>
                </a:lnTo>
                <a:lnTo>
                  <a:pt x="1796" y="306"/>
                </a:lnTo>
                <a:lnTo>
                  <a:pt x="1796" y="308"/>
                </a:lnTo>
                <a:lnTo>
                  <a:pt x="1798" y="308"/>
                </a:lnTo>
                <a:lnTo>
                  <a:pt x="1798" y="310"/>
                </a:lnTo>
                <a:lnTo>
                  <a:pt x="1798" y="313"/>
                </a:lnTo>
                <a:lnTo>
                  <a:pt x="1798" y="313"/>
                </a:lnTo>
                <a:lnTo>
                  <a:pt x="1798" y="313"/>
                </a:lnTo>
                <a:lnTo>
                  <a:pt x="1796" y="315"/>
                </a:lnTo>
                <a:lnTo>
                  <a:pt x="1796" y="317"/>
                </a:lnTo>
                <a:lnTo>
                  <a:pt x="1796" y="317"/>
                </a:lnTo>
                <a:lnTo>
                  <a:pt x="1796" y="319"/>
                </a:lnTo>
                <a:lnTo>
                  <a:pt x="1796" y="319"/>
                </a:lnTo>
                <a:lnTo>
                  <a:pt x="1798" y="319"/>
                </a:lnTo>
                <a:lnTo>
                  <a:pt x="1800" y="321"/>
                </a:lnTo>
                <a:lnTo>
                  <a:pt x="1800" y="321"/>
                </a:lnTo>
                <a:lnTo>
                  <a:pt x="1800" y="323"/>
                </a:lnTo>
                <a:lnTo>
                  <a:pt x="1802" y="323"/>
                </a:lnTo>
                <a:lnTo>
                  <a:pt x="1804" y="321"/>
                </a:lnTo>
                <a:lnTo>
                  <a:pt x="1806" y="323"/>
                </a:lnTo>
                <a:lnTo>
                  <a:pt x="1806" y="325"/>
                </a:lnTo>
                <a:lnTo>
                  <a:pt x="1806" y="325"/>
                </a:lnTo>
                <a:lnTo>
                  <a:pt x="1806" y="327"/>
                </a:lnTo>
                <a:lnTo>
                  <a:pt x="1804" y="329"/>
                </a:lnTo>
                <a:lnTo>
                  <a:pt x="1802" y="329"/>
                </a:lnTo>
                <a:lnTo>
                  <a:pt x="1800" y="329"/>
                </a:lnTo>
                <a:lnTo>
                  <a:pt x="1800" y="331"/>
                </a:lnTo>
                <a:lnTo>
                  <a:pt x="1802" y="333"/>
                </a:lnTo>
                <a:lnTo>
                  <a:pt x="1802" y="333"/>
                </a:lnTo>
                <a:lnTo>
                  <a:pt x="1802" y="333"/>
                </a:lnTo>
                <a:lnTo>
                  <a:pt x="1804" y="333"/>
                </a:lnTo>
                <a:lnTo>
                  <a:pt x="1806" y="333"/>
                </a:lnTo>
                <a:lnTo>
                  <a:pt x="1806" y="336"/>
                </a:lnTo>
                <a:lnTo>
                  <a:pt x="1808" y="336"/>
                </a:lnTo>
                <a:lnTo>
                  <a:pt x="1808" y="333"/>
                </a:lnTo>
                <a:lnTo>
                  <a:pt x="1810" y="333"/>
                </a:lnTo>
                <a:lnTo>
                  <a:pt x="1812" y="333"/>
                </a:lnTo>
                <a:lnTo>
                  <a:pt x="1815" y="336"/>
                </a:lnTo>
                <a:lnTo>
                  <a:pt x="1815" y="338"/>
                </a:lnTo>
                <a:lnTo>
                  <a:pt x="1815" y="338"/>
                </a:lnTo>
                <a:lnTo>
                  <a:pt x="1815" y="340"/>
                </a:lnTo>
                <a:lnTo>
                  <a:pt x="1815" y="340"/>
                </a:lnTo>
                <a:lnTo>
                  <a:pt x="1815" y="342"/>
                </a:lnTo>
                <a:lnTo>
                  <a:pt x="1815" y="344"/>
                </a:lnTo>
                <a:lnTo>
                  <a:pt x="1812" y="344"/>
                </a:lnTo>
                <a:lnTo>
                  <a:pt x="1810" y="346"/>
                </a:lnTo>
                <a:lnTo>
                  <a:pt x="1808" y="346"/>
                </a:lnTo>
                <a:lnTo>
                  <a:pt x="1804" y="346"/>
                </a:lnTo>
                <a:lnTo>
                  <a:pt x="1802" y="348"/>
                </a:lnTo>
                <a:lnTo>
                  <a:pt x="1802" y="348"/>
                </a:lnTo>
                <a:lnTo>
                  <a:pt x="1804" y="348"/>
                </a:lnTo>
                <a:lnTo>
                  <a:pt x="1806" y="350"/>
                </a:lnTo>
                <a:lnTo>
                  <a:pt x="1806" y="352"/>
                </a:lnTo>
                <a:lnTo>
                  <a:pt x="1802" y="352"/>
                </a:lnTo>
                <a:lnTo>
                  <a:pt x="1802" y="352"/>
                </a:lnTo>
                <a:lnTo>
                  <a:pt x="1802" y="354"/>
                </a:lnTo>
                <a:lnTo>
                  <a:pt x="1802" y="357"/>
                </a:lnTo>
                <a:lnTo>
                  <a:pt x="1806" y="354"/>
                </a:lnTo>
                <a:lnTo>
                  <a:pt x="1812" y="350"/>
                </a:lnTo>
                <a:lnTo>
                  <a:pt x="1812" y="350"/>
                </a:lnTo>
                <a:lnTo>
                  <a:pt x="1812" y="350"/>
                </a:lnTo>
                <a:lnTo>
                  <a:pt x="1812" y="352"/>
                </a:lnTo>
                <a:lnTo>
                  <a:pt x="1810" y="352"/>
                </a:lnTo>
                <a:lnTo>
                  <a:pt x="1806" y="357"/>
                </a:lnTo>
                <a:lnTo>
                  <a:pt x="1804" y="361"/>
                </a:lnTo>
                <a:lnTo>
                  <a:pt x="1802" y="367"/>
                </a:lnTo>
                <a:lnTo>
                  <a:pt x="1802" y="367"/>
                </a:lnTo>
                <a:lnTo>
                  <a:pt x="1802" y="369"/>
                </a:lnTo>
                <a:lnTo>
                  <a:pt x="1802" y="371"/>
                </a:lnTo>
                <a:lnTo>
                  <a:pt x="1802" y="373"/>
                </a:lnTo>
                <a:lnTo>
                  <a:pt x="1804" y="375"/>
                </a:lnTo>
                <a:lnTo>
                  <a:pt x="1806" y="375"/>
                </a:lnTo>
                <a:lnTo>
                  <a:pt x="1810" y="375"/>
                </a:lnTo>
                <a:lnTo>
                  <a:pt x="1815" y="378"/>
                </a:lnTo>
                <a:lnTo>
                  <a:pt x="1815" y="378"/>
                </a:lnTo>
                <a:lnTo>
                  <a:pt x="1821" y="378"/>
                </a:lnTo>
                <a:lnTo>
                  <a:pt x="1823" y="375"/>
                </a:lnTo>
                <a:lnTo>
                  <a:pt x="1823" y="375"/>
                </a:lnTo>
                <a:lnTo>
                  <a:pt x="1825" y="375"/>
                </a:lnTo>
                <a:lnTo>
                  <a:pt x="1827" y="373"/>
                </a:lnTo>
                <a:lnTo>
                  <a:pt x="1825" y="371"/>
                </a:lnTo>
                <a:lnTo>
                  <a:pt x="1825" y="369"/>
                </a:lnTo>
                <a:lnTo>
                  <a:pt x="1825" y="369"/>
                </a:lnTo>
                <a:lnTo>
                  <a:pt x="1827" y="369"/>
                </a:lnTo>
                <a:lnTo>
                  <a:pt x="1829" y="369"/>
                </a:lnTo>
                <a:lnTo>
                  <a:pt x="1829" y="367"/>
                </a:lnTo>
                <a:lnTo>
                  <a:pt x="1829" y="367"/>
                </a:lnTo>
                <a:lnTo>
                  <a:pt x="1831" y="365"/>
                </a:lnTo>
                <a:lnTo>
                  <a:pt x="1833" y="365"/>
                </a:lnTo>
                <a:lnTo>
                  <a:pt x="1833" y="363"/>
                </a:lnTo>
                <a:lnTo>
                  <a:pt x="1833" y="361"/>
                </a:lnTo>
                <a:lnTo>
                  <a:pt x="1831" y="359"/>
                </a:lnTo>
                <a:lnTo>
                  <a:pt x="1829" y="359"/>
                </a:lnTo>
                <a:lnTo>
                  <a:pt x="1829" y="357"/>
                </a:lnTo>
                <a:lnTo>
                  <a:pt x="1827" y="354"/>
                </a:lnTo>
                <a:lnTo>
                  <a:pt x="1827" y="354"/>
                </a:lnTo>
                <a:lnTo>
                  <a:pt x="1827" y="352"/>
                </a:lnTo>
                <a:lnTo>
                  <a:pt x="1827" y="352"/>
                </a:lnTo>
                <a:lnTo>
                  <a:pt x="1827" y="350"/>
                </a:lnTo>
                <a:lnTo>
                  <a:pt x="1831" y="350"/>
                </a:lnTo>
                <a:lnTo>
                  <a:pt x="1829" y="350"/>
                </a:lnTo>
                <a:lnTo>
                  <a:pt x="1829" y="352"/>
                </a:lnTo>
                <a:lnTo>
                  <a:pt x="1827" y="352"/>
                </a:lnTo>
                <a:lnTo>
                  <a:pt x="1829" y="357"/>
                </a:lnTo>
                <a:lnTo>
                  <a:pt x="1831" y="357"/>
                </a:lnTo>
                <a:lnTo>
                  <a:pt x="1831" y="359"/>
                </a:lnTo>
                <a:lnTo>
                  <a:pt x="1833" y="361"/>
                </a:lnTo>
                <a:lnTo>
                  <a:pt x="1835" y="363"/>
                </a:lnTo>
                <a:lnTo>
                  <a:pt x="1835" y="363"/>
                </a:lnTo>
                <a:lnTo>
                  <a:pt x="1835" y="365"/>
                </a:lnTo>
                <a:lnTo>
                  <a:pt x="1835" y="367"/>
                </a:lnTo>
                <a:lnTo>
                  <a:pt x="1838" y="365"/>
                </a:lnTo>
                <a:lnTo>
                  <a:pt x="1838" y="367"/>
                </a:lnTo>
                <a:lnTo>
                  <a:pt x="1835" y="369"/>
                </a:lnTo>
                <a:lnTo>
                  <a:pt x="1835" y="369"/>
                </a:lnTo>
                <a:lnTo>
                  <a:pt x="1833" y="369"/>
                </a:lnTo>
                <a:lnTo>
                  <a:pt x="1833" y="371"/>
                </a:lnTo>
                <a:lnTo>
                  <a:pt x="1833" y="371"/>
                </a:lnTo>
                <a:lnTo>
                  <a:pt x="1835" y="373"/>
                </a:lnTo>
                <a:lnTo>
                  <a:pt x="1838" y="373"/>
                </a:lnTo>
                <a:lnTo>
                  <a:pt x="1842" y="371"/>
                </a:lnTo>
                <a:lnTo>
                  <a:pt x="1844" y="369"/>
                </a:lnTo>
                <a:lnTo>
                  <a:pt x="1844" y="369"/>
                </a:lnTo>
                <a:lnTo>
                  <a:pt x="1852" y="371"/>
                </a:lnTo>
                <a:lnTo>
                  <a:pt x="1852" y="369"/>
                </a:lnTo>
                <a:lnTo>
                  <a:pt x="1856" y="369"/>
                </a:lnTo>
                <a:lnTo>
                  <a:pt x="1859" y="369"/>
                </a:lnTo>
                <a:lnTo>
                  <a:pt x="1859" y="369"/>
                </a:lnTo>
                <a:lnTo>
                  <a:pt x="1854" y="371"/>
                </a:lnTo>
                <a:lnTo>
                  <a:pt x="1844" y="373"/>
                </a:lnTo>
                <a:lnTo>
                  <a:pt x="1842" y="375"/>
                </a:lnTo>
                <a:lnTo>
                  <a:pt x="1842" y="375"/>
                </a:lnTo>
                <a:lnTo>
                  <a:pt x="1840" y="378"/>
                </a:lnTo>
                <a:lnTo>
                  <a:pt x="1838" y="378"/>
                </a:lnTo>
                <a:lnTo>
                  <a:pt x="1838" y="380"/>
                </a:lnTo>
                <a:lnTo>
                  <a:pt x="1840" y="382"/>
                </a:lnTo>
                <a:lnTo>
                  <a:pt x="1842" y="382"/>
                </a:lnTo>
                <a:lnTo>
                  <a:pt x="1844" y="382"/>
                </a:lnTo>
                <a:lnTo>
                  <a:pt x="1846" y="382"/>
                </a:lnTo>
                <a:lnTo>
                  <a:pt x="1848" y="382"/>
                </a:lnTo>
                <a:lnTo>
                  <a:pt x="1850" y="384"/>
                </a:lnTo>
                <a:lnTo>
                  <a:pt x="1854" y="384"/>
                </a:lnTo>
                <a:lnTo>
                  <a:pt x="1856" y="384"/>
                </a:lnTo>
                <a:lnTo>
                  <a:pt x="1863" y="384"/>
                </a:lnTo>
                <a:lnTo>
                  <a:pt x="1867" y="386"/>
                </a:lnTo>
                <a:lnTo>
                  <a:pt x="1869" y="386"/>
                </a:lnTo>
                <a:lnTo>
                  <a:pt x="1869" y="388"/>
                </a:lnTo>
                <a:lnTo>
                  <a:pt x="1867" y="388"/>
                </a:lnTo>
                <a:lnTo>
                  <a:pt x="1865" y="388"/>
                </a:lnTo>
                <a:lnTo>
                  <a:pt x="1861" y="386"/>
                </a:lnTo>
                <a:lnTo>
                  <a:pt x="1859" y="386"/>
                </a:lnTo>
                <a:lnTo>
                  <a:pt x="1859" y="386"/>
                </a:lnTo>
                <a:lnTo>
                  <a:pt x="1859" y="388"/>
                </a:lnTo>
                <a:lnTo>
                  <a:pt x="1863" y="388"/>
                </a:lnTo>
                <a:lnTo>
                  <a:pt x="1863" y="390"/>
                </a:lnTo>
                <a:lnTo>
                  <a:pt x="1865" y="390"/>
                </a:lnTo>
                <a:lnTo>
                  <a:pt x="1865" y="392"/>
                </a:lnTo>
                <a:lnTo>
                  <a:pt x="1865" y="394"/>
                </a:lnTo>
                <a:lnTo>
                  <a:pt x="1865" y="394"/>
                </a:lnTo>
                <a:lnTo>
                  <a:pt x="1865" y="398"/>
                </a:lnTo>
                <a:lnTo>
                  <a:pt x="1867" y="398"/>
                </a:lnTo>
                <a:lnTo>
                  <a:pt x="1869" y="401"/>
                </a:lnTo>
                <a:lnTo>
                  <a:pt x="1873" y="401"/>
                </a:lnTo>
                <a:lnTo>
                  <a:pt x="1873" y="403"/>
                </a:lnTo>
                <a:lnTo>
                  <a:pt x="1873" y="403"/>
                </a:lnTo>
                <a:lnTo>
                  <a:pt x="1871" y="403"/>
                </a:lnTo>
                <a:lnTo>
                  <a:pt x="1869" y="403"/>
                </a:lnTo>
                <a:lnTo>
                  <a:pt x="1863" y="403"/>
                </a:lnTo>
                <a:lnTo>
                  <a:pt x="1861" y="401"/>
                </a:lnTo>
                <a:lnTo>
                  <a:pt x="1859" y="401"/>
                </a:lnTo>
                <a:lnTo>
                  <a:pt x="1848" y="394"/>
                </a:lnTo>
                <a:lnTo>
                  <a:pt x="1846" y="394"/>
                </a:lnTo>
                <a:lnTo>
                  <a:pt x="1842" y="394"/>
                </a:lnTo>
                <a:lnTo>
                  <a:pt x="1838" y="392"/>
                </a:lnTo>
                <a:lnTo>
                  <a:pt x="1833" y="392"/>
                </a:lnTo>
                <a:lnTo>
                  <a:pt x="1833" y="392"/>
                </a:lnTo>
                <a:lnTo>
                  <a:pt x="1829" y="392"/>
                </a:lnTo>
                <a:lnTo>
                  <a:pt x="1827" y="392"/>
                </a:lnTo>
                <a:lnTo>
                  <a:pt x="1823" y="392"/>
                </a:lnTo>
                <a:lnTo>
                  <a:pt x="1821" y="392"/>
                </a:lnTo>
                <a:lnTo>
                  <a:pt x="1819" y="394"/>
                </a:lnTo>
                <a:lnTo>
                  <a:pt x="1819" y="394"/>
                </a:lnTo>
                <a:lnTo>
                  <a:pt x="1819" y="396"/>
                </a:lnTo>
                <a:lnTo>
                  <a:pt x="1821" y="398"/>
                </a:lnTo>
                <a:lnTo>
                  <a:pt x="1823" y="401"/>
                </a:lnTo>
                <a:lnTo>
                  <a:pt x="1825" y="403"/>
                </a:lnTo>
                <a:lnTo>
                  <a:pt x="1829" y="403"/>
                </a:lnTo>
                <a:lnTo>
                  <a:pt x="1835" y="405"/>
                </a:lnTo>
                <a:lnTo>
                  <a:pt x="1840" y="405"/>
                </a:lnTo>
                <a:lnTo>
                  <a:pt x="1844" y="407"/>
                </a:lnTo>
                <a:lnTo>
                  <a:pt x="1846" y="409"/>
                </a:lnTo>
                <a:lnTo>
                  <a:pt x="1850" y="411"/>
                </a:lnTo>
                <a:lnTo>
                  <a:pt x="1850" y="411"/>
                </a:lnTo>
                <a:lnTo>
                  <a:pt x="1861" y="413"/>
                </a:lnTo>
                <a:lnTo>
                  <a:pt x="1861" y="413"/>
                </a:lnTo>
                <a:lnTo>
                  <a:pt x="1863" y="413"/>
                </a:lnTo>
                <a:lnTo>
                  <a:pt x="1867" y="411"/>
                </a:lnTo>
                <a:lnTo>
                  <a:pt x="1867" y="411"/>
                </a:lnTo>
                <a:lnTo>
                  <a:pt x="1869" y="411"/>
                </a:lnTo>
                <a:lnTo>
                  <a:pt x="1871" y="413"/>
                </a:lnTo>
                <a:lnTo>
                  <a:pt x="1875" y="413"/>
                </a:lnTo>
                <a:lnTo>
                  <a:pt x="1877" y="411"/>
                </a:lnTo>
                <a:lnTo>
                  <a:pt x="1879" y="413"/>
                </a:lnTo>
                <a:lnTo>
                  <a:pt x="1879" y="413"/>
                </a:lnTo>
                <a:lnTo>
                  <a:pt x="1879" y="413"/>
                </a:lnTo>
                <a:lnTo>
                  <a:pt x="1877" y="413"/>
                </a:lnTo>
                <a:lnTo>
                  <a:pt x="1875" y="415"/>
                </a:lnTo>
                <a:lnTo>
                  <a:pt x="1877" y="417"/>
                </a:lnTo>
                <a:lnTo>
                  <a:pt x="1877" y="417"/>
                </a:lnTo>
                <a:lnTo>
                  <a:pt x="1877" y="419"/>
                </a:lnTo>
                <a:lnTo>
                  <a:pt x="1873" y="419"/>
                </a:lnTo>
                <a:lnTo>
                  <a:pt x="1871" y="422"/>
                </a:lnTo>
                <a:lnTo>
                  <a:pt x="1871" y="424"/>
                </a:lnTo>
                <a:lnTo>
                  <a:pt x="1871" y="426"/>
                </a:lnTo>
                <a:lnTo>
                  <a:pt x="1871" y="428"/>
                </a:lnTo>
                <a:lnTo>
                  <a:pt x="1869" y="432"/>
                </a:lnTo>
                <a:lnTo>
                  <a:pt x="1867" y="432"/>
                </a:lnTo>
                <a:lnTo>
                  <a:pt x="1871" y="432"/>
                </a:lnTo>
                <a:lnTo>
                  <a:pt x="1873" y="432"/>
                </a:lnTo>
                <a:lnTo>
                  <a:pt x="1875" y="432"/>
                </a:lnTo>
                <a:lnTo>
                  <a:pt x="1877" y="434"/>
                </a:lnTo>
                <a:lnTo>
                  <a:pt x="1879" y="434"/>
                </a:lnTo>
                <a:lnTo>
                  <a:pt x="1879" y="434"/>
                </a:lnTo>
                <a:lnTo>
                  <a:pt x="1877" y="434"/>
                </a:lnTo>
                <a:lnTo>
                  <a:pt x="1871" y="436"/>
                </a:lnTo>
                <a:lnTo>
                  <a:pt x="1867" y="434"/>
                </a:lnTo>
                <a:lnTo>
                  <a:pt x="1867" y="436"/>
                </a:lnTo>
                <a:lnTo>
                  <a:pt x="1867" y="440"/>
                </a:lnTo>
                <a:lnTo>
                  <a:pt x="1865" y="445"/>
                </a:lnTo>
                <a:lnTo>
                  <a:pt x="1867" y="445"/>
                </a:lnTo>
                <a:lnTo>
                  <a:pt x="1869" y="445"/>
                </a:lnTo>
                <a:lnTo>
                  <a:pt x="1871" y="443"/>
                </a:lnTo>
                <a:lnTo>
                  <a:pt x="1871" y="443"/>
                </a:lnTo>
                <a:lnTo>
                  <a:pt x="1869" y="447"/>
                </a:lnTo>
                <a:lnTo>
                  <a:pt x="1867" y="449"/>
                </a:lnTo>
                <a:lnTo>
                  <a:pt x="1867" y="449"/>
                </a:lnTo>
                <a:lnTo>
                  <a:pt x="1863" y="449"/>
                </a:lnTo>
                <a:lnTo>
                  <a:pt x="1861" y="451"/>
                </a:lnTo>
                <a:lnTo>
                  <a:pt x="1859" y="449"/>
                </a:lnTo>
                <a:lnTo>
                  <a:pt x="1850" y="447"/>
                </a:lnTo>
                <a:lnTo>
                  <a:pt x="1846" y="445"/>
                </a:lnTo>
                <a:lnTo>
                  <a:pt x="1842" y="447"/>
                </a:lnTo>
                <a:lnTo>
                  <a:pt x="1840" y="449"/>
                </a:lnTo>
                <a:lnTo>
                  <a:pt x="1838" y="453"/>
                </a:lnTo>
                <a:lnTo>
                  <a:pt x="1835" y="455"/>
                </a:lnTo>
                <a:lnTo>
                  <a:pt x="1833" y="455"/>
                </a:lnTo>
                <a:lnTo>
                  <a:pt x="1835" y="455"/>
                </a:lnTo>
                <a:lnTo>
                  <a:pt x="1838" y="455"/>
                </a:lnTo>
                <a:lnTo>
                  <a:pt x="1844" y="455"/>
                </a:lnTo>
                <a:lnTo>
                  <a:pt x="1844" y="457"/>
                </a:lnTo>
                <a:lnTo>
                  <a:pt x="1844" y="457"/>
                </a:lnTo>
                <a:lnTo>
                  <a:pt x="1848" y="457"/>
                </a:lnTo>
                <a:lnTo>
                  <a:pt x="1852" y="457"/>
                </a:lnTo>
                <a:lnTo>
                  <a:pt x="1856" y="457"/>
                </a:lnTo>
                <a:lnTo>
                  <a:pt x="1861" y="457"/>
                </a:lnTo>
                <a:lnTo>
                  <a:pt x="1863" y="455"/>
                </a:lnTo>
                <a:lnTo>
                  <a:pt x="1863" y="453"/>
                </a:lnTo>
                <a:lnTo>
                  <a:pt x="1863" y="453"/>
                </a:lnTo>
                <a:lnTo>
                  <a:pt x="1865" y="453"/>
                </a:lnTo>
                <a:lnTo>
                  <a:pt x="1865" y="453"/>
                </a:lnTo>
                <a:lnTo>
                  <a:pt x="1867" y="453"/>
                </a:lnTo>
                <a:lnTo>
                  <a:pt x="1865" y="455"/>
                </a:lnTo>
                <a:lnTo>
                  <a:pt x="1865" y="457"/>
                </a:lnTo>
                <a:lnTo>
                  <a:pt x="1863" y="457"/>
                </a:lnTo>
                <a:lnTo>
                  <a:pt x="1863" y="459"/>
                </a:lnTo>
                <a:lnTo>
                  <a:pt x="1863" y="459"/>
                </a:lnTo>
                <a:lnTo>
                  <a:pt x="1863" y="459"/>
                </a:lnTo>
                <a:lnTo>
                  <a:pt x="1861" y="461"/>
                </a:lnTo>
                <a:lnTo>
                  <a:pt x="1861" y="461"/>
                </a:lnTo>
                <a:lnTo>
                  <a:pt x="1859" y="461"/>
                </a:lnTo>
                <a:lnTo>
                  <a:pt x="1854" y="461"/>
                </a:lnTo>
                <a:lnTo>
                  <a:pt x="1848" y="459"/>
                </a:lnTo>
                <a:lnTo>
                  <a:pt x="1842" y="457"/>
                </a:lnTo>
                <a:lnTo>
                  <a:pt x="1840" y="457"/>
                </a:lnTo>
                <a:lnTo>
                  <a:pt x="1838" y="457"/>
                </a:lnTo>
                <a:lnTo>
                  <a:pt x="1838" y="459"/>
                </a:lnTo>
                <a:lnTo>
                  <a:pt x="1835" y="463"/>
                </a:lnTo>
                <a:lnTo>
                  <a:pt x="1831" y="468"/>
                </a:lnTo>
                <a:lnTo>
                  <a:pt x="1831" y="470"/>
                </a:lnTo>
                <a:lnTo>
                  <a:pt x="1831" y="470"/>
                </a:lnTo>
                <a:lnTo>
                  <a:pt x="1831" y="472"/>
                </a:lnTo>
                <a:lnTo>
                  <a:pt x="1829" y="474"/>
                </a:lnTo>
                <a:lnTo>
                  <a:pt x="1831" y="474"/>
                </a:lnTo>
                <a:lnTo>
                  <a:pt x="1833" y="474"/>
                </a:lnTo>
                <a:lnTo>
                  <a:pt x="1840" y="470"/>
                </a:lnTo>
                <a:lnTo>
                  <a:pt x="1842" y="470"/>
                </a:lnTo>
                <a:lnTo>
                  <a:pt x="1844" y="468"/>
                </a:lnTo>
                <a:lnTo>
                  <a:pt x="1846" y="468"/>
                </a:lnTo>
                <a:lnTo>
                  <a:pt x="1850" y="468"/>
                </a:lnTo>
                <a:lnTo>
                  <a:pt x="1852" y="468"/>
                </a:lnTo>
                <a:lnTo>
                  <a:pt x="1854" y="470"/>
                </a:lnTo>
                <a:lnTo>
                  <a:pt x="1859" y="470"/>
                </a:lnTo>
                <a:lnTo>
                  <a:pt x="1863" y="470"/>
                </a:lnTo>
                <a:lnTo>
                  <a:pt x="1865" y="468"/>
                </a:lnTo>
                <a:lnTo>
                  <a:pt x="1869" y="468"/>
                </a:lnTo>
                <a:lnTo>
                  <a:pt x="1871" y="468"/>
                </a:lnTo>
                <a:lnTo>
                  <a:pt x="1869" y="470"/>
                </a:lnTo>
                <a:lnTo>
                  <a:pt x="1867" y="470"/>
                </a:lnTo>
                <a:lnTo>
                  <a:pt x="1867" y="470"/>
                </a:lnTo>
                <a:lnTo>
                  <a:pt x="1873" y="474"/>
                </a:lnTo>
                <a:lnTo>
                  <a:pt x="1875" y="474"/>
                </a:lnTo>
                <a:lnTo>
                  <a:pt x="1873" y="476"/>
                </a:lnTo>
                <a:lnTo>
                  <a:pt x="1867" y="472"/>
                </a:lnTo>
                <a:lnTo>
                  <a:pt x="1863" y="472"/>
                </a:lnTo>
                <a:lnTo>
                  <a:pt x="1859" y="472"/>
                </a:lnTo>
                <a:lnTo>
                  <a:pt x="1856" y="472"/>
                </a:lnTo>
                <a:lnTo>
                  <a:pt x="1848" y="470"/>
                </a:lnTo>
                <a:lnTo>
                  <a:pt x="1846" y="470"/>
                </a:lnTo>
                <a:lnTo>
                  <a:pt x="1844" y="470"/>
                </a:lnTo>
                <a:lnTo>
                  <a:pt x="1840" y="472"/>
                </a:lnTo>
                <a:lnTo>
                  <a:pt x="1838" y="474"/>
                </a:lnTo>
                <a:lnTo>
                  <a:pt x="1833" y="474"/>
                </a:lnTo>
                <a:lnTo>
                  <a:pt x="1831" y="476"/>
                </a:lnTo>
                <a:lnTo>
                  <a:pt x="1829" y="478"/>
                </a:lnTo>
                <a:lnTo>
                  <a:pt x="1829" y="480"/>
                </a:lnTo>
                <a:lnTo>
                  <a:pt x="1827" y="484"/>
                </a:lnTo>
                <a:lnTo>
                  <a:pt x="1829" y="489"/>
                </a:lnTo>
                <a:lnTo>
                  <a:pt x="1831" y="489"/>
                </a:lnTo>
                <a:lnTo>
                  <a:pt x="1833" y="489"/>
                </a:lnTo>
                <a:lnTo>
                  <a:pt x="1835" y="489"/>
                </a:lnTo>
                <a:lnTo>
                  <a:pt x="1838" y="489"/>
                </a:lnTo>
                <a:lnTo>
                  <a:pt x="1842" y="491"/>
                </a:lnTo>
                <a:lnTo>
                  <a:pt x="1846" y="491"/>
                </a:lnTo>
                <a:lnTo>
                  <a:pt x="1848" y="491"/>
                </a:lnTo>
                <a:lnTo>
                  <a:pt x="1848" y="491"/>
                </a:lnTo>
                <a:lnTo>
                  <a:pt x="1848" y="491"/>
                </a:lnTo>
                <a:lnTo>
                  <a:pt x="1848" y="491"/>
                </a:lnTo>
                <a:lnTo>
                  <a:pt x="1846" y="491"/>
                </a:lnTo>
                <a:lnTo>
                  <a:pt x="1840" y="491"/>
                </a:lnTo>
                <a:lnTo>
                  <a:pt x="1838" y="493"/>
                </a:lnTo>
                <a:lnTo>
                  <a:pt x="1838" y="495"/>
                </a:lnTo>
                <a:lnTo>
                  <a:pt x="1833" y="497"/>
                </a:lnTo>
                <a:lnTo>
                  <a:pt x="1833" y="497"/>
                </a:lnTo>
                <a:lnTo>
                  <a:pt x="1833" y="497"/>
                </a:lnTo>
                <a:lnTo>
                  <a:pt x="1831" y="499"/>
                </a:lnTo>
                <a:lnTo>
                  <a:pt x="1831" y="501"/>
                </a:lnTo>
                <a:lnTo>
                  <a:pt x="1831" y="503"/>
                </a:lnTo>
                <a:lnTo>
                  <a:pt x="1831" y="505"/>
                </a:lnTo>
                <a:lnTo>
                  <a:pt x="1831" y="508"/>
                </a:lnTo>
                <a:lnTo>
                  <a:pt x="1831" y="508"/>
                </a:lnTo>
                <a:lnTo>
                  <a:pt x="1833" y="508"/>
                </a:lnTo>
                <a:lnTo>
                  <a:pt x="1838" y="508"/>
                </a:lnTo>
                <a:lnTo>
                  <a:pt x="1840" y="508"/>
                </a:lnTo>
                <a:lnTo>
                  <a:pt x="1842" y="505"/>
                </a:lnTo>
                <a:lnTo>
                  <a:pt x="1842" y="505"/>
                </a:lnTo>
                <a:lnTo>
                  <a:pt x="1844" y="503"/>
                </a:lnTo>
                <a:lnTo>
                  <a:pt x="1848" y="501"/>
                </a:lnTo>
                <a:lnTo>
                  <a:pt x="1856" y="495"/>
                </a:lnTo>
                <a:lnTo>
                  <a:pt x="1859" y="493"/>
                </a:lnTo>
                <a:lnTo>
                  <a:pt x="1863" y="491"/>
                </a:lnTo>
                <a:lnTo>
                  <a:pt x="1865" y="491"/>
                </a:lnTo>
                <a:lnTo>
                  <a:pt x="1865" y="491"/>
                </a:lnTo>
                <a:lnTo>
                  <a:pt x="1865" y="491"/>
                </a:lnTo>
                <a:lnTo>
                  <a:pt x="1861" y="495"/>
                </a:lnTo>
                <a:lnTo>
                  <a:pt x="1859" y="495"/>
                </a:lnTo>
                <a:lnTo>
                  <a:pt x="1856" y="497"/>
                </a:lnTo>
                <a:lnTo>
                  <a:pt x="1856" y="497"/>
                </a:lnTo>
                <a:lnTo>
                  <a:pt x="1854" y="497"/>
                </a:lnTo>
                <a:lnTo>
                  <a:pt x="1854" y="499"/>
                </a:lnTo>
                <a:lnTo>
                  <a:pt x="1852" y="501"/>
                </a:lnTo>
                <a:lnTo>
                  <a:pt x="1850" y="501"/>
                </a:lnTo>
                <a:lnTo>
                  <a:pt x="1846" y="503"/>
                </a:lnTo>
                <a:lnTo>
                  <a:pt x="1840" y="508"/>
                </a:lnTo>
                <a:lnTo>
                  <a:pt x="1835" y="510"/>
                </a:lnTo>
                <a:lnTo>
                  <a:pt x="1833" y="510"/>
                </a:lnTo>
                <a:lnTo>
                  <a:pt x="1835" y="512"/>
                </a:lnTo>
                <a:lnTo>
                  <a:pt x="1835" y="512"/>
                </a:lnTo>
                <a:lnTo>
                  <a:pt x="1835" y="512"/>
                </a:lnTo>
                <a:lnTo>
                  <a:pt x="1838" y="512"/>
                </a:lnTo>
                <a:lnTo>
                  <a:pt x="1835" y="518"/>
                </a:lnTo>
                <a:lnTo>
                  <a:pt x="1838" y="522"/>
                </a:lnTo>
                <a:lnTo>
                  <a:pt x="1838" y="522"/>
                </a:lnTo>
                <a:lnTo>
                  <a:pt x="1840" y="522"/>
                </a:lnTo>
                <a:lnTo>
                  <a:pt x="1844" y="522"/>
                </a:lnTo>
                <a:lnTo>
                  <a:pt x="1846" y="524"/>
                </a:lnTo>
                <a:lnTo>
                  <a:pt x="1850" y="524"/>
                </a:lnTo>
                <a:lnTo>
                  <a:pt x="1854" y="522"/>
                </a:lnTo>
                <a:lnTo>
                  <a:pt x="1856" y="520"/>
                </a:lnTo>
                <a:lnTo>
                  <a:pt x="1859" y="518"/>
                </a:lnTo>
                <a:lnTo>
                  <a:pt x="1859" y="518"/>
                </a:lnTo>
                <a:lnTo>
                  <a:pt x="1863" y="516"/>
                </a:lnTo>
                <a:lnTo>
                  <a:pt x="1867" y="516"/>
                </a:lnTo>
                <a:lnTo>
                  <a:pt x="1867" y="516"/>
                </a:lnTo>
                <a:lnTo>
                  <a:pt x="1867" y="518"/>
                </a:lnTo>
                <a:lnTo>
                  <a:pt x="1865" y="518"/>
                </a:lnTo>
                <a:lnTo>
                  <a:pt x="1861" y="518"/>
                </a:lnTo>
                <a:lnTo>
                  <a:pt x="1859" y="520"/>
                </a:lnTo>
                <a:lnTo>
                  <a:pt x="1854" y="522"/>
                </a:lnTo>
                <a:lnTo>
                  <a:pt x="1852" y="524"/>
                </a:lnTo>
                <a:lnTo>
                  <a:pt x="1848" y="526"/>
                </a:lnTo>
                <a:lnTo>
                  <a:pt x="1848" y="526"/>
                </a:lnTo>
                <a:lnTo>
                  <a:pt x="1846" y="526"/>
                </a:lnTo>
                <a:lnTo>
                  <a:pt x="1848" y="528"/>
                </a:lnTo>
                <a:lnTo>
                  <a:pt x="1848" y="531"/>
                </a:lnTo>
                <a:lnTo>
                  <a:pt x="1848" y="531"/>
                </a:lnTo>
                <a:lnTo>
                  <a:pt x="1850" y="531"/>
                </a:lnTo>
                <a:lnTo>
                  <a:pt x="1850" y="533"/>
                </a:lnTo>
                <a:lnTo>
                  <a:pt x="1852" y="539"/>
                </a:lnTo>
                <a:lnTo>
                  <a:pt x="1852" y="543"/>
                </a:lnTo>
                <a:lnTo>
                  <a:pt x="1852" y="545"/>
                </a:lnTo>
                <a:lnTo>
                  <a:pt x="1852" y="549"/>
                </a:lnTo>
                <a:lnTo>
                  <a:pt x="1854" y="549"/>
                </a:lnTo>
                <a:lnTo>
                  <a:pt x="1854" y="552"/>
                </a:lnTo>
                <a:lnTo>
                  <a:pt x="1856" y="554"/>
                </a:lnTo>
                <a:lnTo>
                  <a:pt x="1856" y="554"/>
                </a:lnTo>
                <a:lnTo>
                  <a:pt x="1859" y="552"/>
                </a:lnTo>
                <a:lnTo>
                  <a:pt x="1859" y="549"/>
                </a:lnTo>
                <a:lnTo>
                  <a:pt x="1863" y="545"/>
                </a:lnTo>
                <a:lnTo>
                  <a:pt x="1863" y="543"/>
                </a:lnTo>
                <a:lnTo>
                  <a:pt x="1863" y="541"/>
                </a:lnTo>
                <a:lnTo>
                  <a:pt x="1865" y="541"/>
                </a:lnTo>
                <a:lnTo>
                  <a:pt x="1867" y="541"/>
                </a:lnTo>
                <a:lnTo>
                  <a:pt x="1867" y="541"/>
                </a:lnTo>
                <a:lnTo>
                  <a:pt x="1865" y="543"/>
                </a:lnTo>
                <a:lnTo>
                  <a:pt x="1869" y="543"/>
                </a:lnTo>
                <a:lnTo>
                  <a:pt x="1871" y="543"/>
                </a:lnTo>
                <a:lnTo>
                  <a:pt x="1871" y="541"/>
                </a:lnTo>
                <a:lnTo>
                  <a:pt x="1873" y="539"/>
                </a:lnTo>
                <a:lnTo>
                  <a:pt x="1873" y="539"/>
                </a:lnTo>
                <a:lnTo>
                  <a:pt x="1871" y="535"/>
                </a:lnTo>
                <a:lnTo>
                  <a:pt x="1871" y="533"/>
                </a:lnTo>
                <a:lnTo>
                  <a:pt x="1869" y="531"/>
                </a:lnTo>
                <a:lnTo>
                  <a:pt x="1869" y="531"/>
                </a:lnTo>
                <a:lnTo>
                  <a:pt x="1871" y="533"/>
                </a:lnTo>
                <a:lnTo>
                  <a:pt x="1871" y="535"/>
                </a:lnTo>
                <a:lnTo>
                  <a:pt x="1873" y="537"/>
                </a:lnTo>
                <a:lnTo>
                  <a:pt x="1873" y="537"/>
                </a:lnTo>
                <a:lnTo>
                  <a:pt x="1873" y="539"/>
                </a:lnTo>
                <a:lnTo>
                  <a:pt x="1875" y="541"/>
                </a:lnTo>
                <a:lnTo>
                  <a:pt x="1879" y="541"/>
                </a:lnTo>
                <a:lnTo>
                  <a:pt x="1879" y="541"/>
                </a:lnTo>
                <a:lnTo>
                  <a:pt x="1882" y="541"/>
                </a:lnTo>
                <a:lnTo>
                  <a:pt x="1882" y="545"/>
                </a:lnTo>
                <a:lnTo>
                  <a:pt x="1884" y="547"/>
                </a:lnTo>
                <a:lnTo>
                  <a:pt x="1884" y="547"/>
                </a:lnTo>
                <a:lnTo>
                  <a:pt x="1882" y="547"/>
                </a:lnTo>
                <a:lnTo>
                  <a:pt x="1879" y="543"/>
                </a:lnTo>
                <a:lnTo>
                  <a:pt x="1877" y="543"/>
                </a:lnTo>
                <a:lnTo>
                  <a:pt x="1875" y="543"/>
                </a:lnTo>
                <a:lnTo>
                  <a:pt x="1873" y="543"/>
                </a:lnTo>
                <a:lnTo>
                  <a:pt x="1871" y="543"/>
                </a:lnTo>
                <a:lnTo>
                  <a:pt x="1871" y="543"/>
                </a:lnTo>
                <a:lnTo>
                  <a:pt x="1871" y="545"/>
                </a:lnTo>
                <a:lnTo>
                  <a:pt x="1871" y="545"/>
                </a:lnTo>
                <a:lnTo>
                  <a:pt x="1867" y="545"/>
                </a:lnTo>
                <a:lnTo>
                  <a:pt x="1865" y="545"/>
                </a:lnTo>
                <a:lnTo>
                  <a:pt x="1863" y="547"/>
                </a:lnTo>
                <a:lnTo>
                  <a:pt x="1861" y="552"/>
                </a:lnTo>
                <a:lnTo>
                  <a:pt x="1859" y="554"/>
                </a:lnTo>
                <a:lnTo>
                  <a:pt x="1859" y="554"/>
                </a:lnTo>
                <a:lnTo>
                  <a:pt x="1861" y="556"/>
                </a:lnTo>
                <a:lnTo>
                  <a:pt x="1861" y="556"/>
                </a:lnTo>
                <a:lnTo>
                  <a:pt x="1863" y="556"/>
                </a:lnTo>
                <a:lnTo>
                  <a:pt x="1863" y="556"/>
                </a:lnTo>
                <a:lnTo>
                  <a:pt x="1865" y="556"/>
                </a:lnTo>
                <a:lnTo>
                  <a:pt x="1867" y="554"/>
                </a:lnTo>
                <a:lnTo>
                  <a:pt x="1873" y="554"/>
                </a:lnTo>
                <a:lnTo>
                  <a:pt x="1875" y="552"/>
                </a:lnTo>
                <a:lnTo>
                  <a:pt x="1877" y="552"/>
                </a:lnTo>
                <a:lnTo>
                  <a:pt x="1877" y="552"/>
                </a:lnTo>
                <a:lnTo>
                  <a:pt x="1875" y="554"/>
                </a:lnTo>
                <a:lnTo>
                  <a:pt x="1875" y="554"/>
                </a:lnTo>
                <a:lnTo>
                  <a:pt x="1877" y="554"/>
                </a:lnTo>
                <a:lnTo>
                  <a:pt x="1879" y="554"/>
                </a:lnTo>
                <a:lnTo>
                  <a:pt x="1877" y="554"/>
                </a:lnTo>
                <a:lnTo>
                  <a:pt x="1875" y="554"/>
                </a:lnTo>
                <a:lnTo>
                  <a:pt x="1873" y="556"/>
                </a:lnTo>
                <a:lnTo>
                  <a:pt x="1871" y="556"/>
                </a:lnTo>
                <a:lnTo>
                  <a:pt x="1865" y="558"/>
                </a:lnTo>
                <a:lnTo>
                  <a:pt x="1861" y="558"/>
                </a:lnTo>
                <a:lnTo>
                  <a:pt x="1863" y="560"/>
                </a:lnTo>
                <a:lnTo>
                  <a:pt x="1861" y="564"/>
                </a:lnTo>
                <a:lnTo>
                  <a:pt x="1863" y="566"/>
                </a:lnTo>
                <a:lnTo>
                  <a:pt x="1867" y="570"/>
                </a:lnTo>
                <a:lnTo>
                  <a:pt x="1869" y="575"/>
                </a:lnTo>
                <a:lnTo>
                  <a:pt x="1871" y="577"/>
                </a:lnTo>
                <a:lnTo>
                  <a:pt x="1871" y="579"/>
                </a:lnTo>
                <a:lnTo>
                  <a:pt x="1873" y="579"/>
                </a:lnTo>
                <a:lnTo>
                  <a:pt x="1875" y="581"/>
                </a:lnTo>
                <a:lnTo>
                  <a:pt x="1875" y="581"/>
                </a:lnTo>
                <a:lnTo>
                  <a:pt x="1875" y="583"/>
                </a:lnTo>
                <a:lnTo>
                  <a:pt x="1877" y="585"/>
                </a:lnTo>
                <a:lnTo>
                  <a:pt x="1877" y="585"/>
                </a:lnTo>
                <a:lnTo>
                  <a:pt x="1877" y="585"/>
                </a:lnTo>
                <a:lnTo>
                  <a:pt x="1882" y="581"/>
                </a:lnTo>
                <a:lnTo>
                  <a:pt x="1886" y="581"/>
                </a:lnTo>
                <a:lnTo>
                  <a:pt x="1882" y="583"/>
                </a:lnTo>
                <a:lnTo>
                  <a:pt x="1879" y="585"/>
                </a:lnTo>
                <a:lnTo>
                  <a:pt x="1879" y="587"/>
                </a:lnTo>
                <a:lnTo>
                  <a:pt x="1879" y="587"/>
                </a:lnTo>
                <a:lnTo>
                  <a:pt x="1879" y="591"/>
                </a:lnTo>
                <a:lnTo>
                  <a:pt x="1879" y="591"/>
                </a:lnTo>
                <a:lnTo>
                  <a:pt x="1879" y="593"/>
                </a:lnTo>
                <a:lnTo>
                  <a:pt x="1879" y="593"/>
                </a:lnTo>
                <a:lnTo>
                  <a:pt x="1882" y="593"/>
                </a:lnTo>
                <a:lnTo>
                  <a:pt x="1882" y="596"/>
                </a:lnTo>
                <a:lnTo>
                  <a:pt x="1884" y="596"/>
                </a:lnTo>
                <a:lnTo>
                  <a:pt x="1886" y="598"/>
                </a:lnTo>
                <a:lnTo>
                  <a:pt x="1888" y="598"/>
                </a:lnTo>
                <a:lnTo>
                  <a:pt x="1890" y="598"/>
                </a:lnTo>
                <a:lnTo>
                  <a:pt x="1888" y="600"/>
                </a:lnTo>
                <a:lnTo>
                  <a:pt x="1888" y="602"/>
                </a:lnTo>
                <a:lnTo>
                  <a:pt x="1888" y="602"/>
                </a:lnTo>
                <a:lnTo>
                  <a:pt x="1888" y="604"/>
                </a:lnTo>
                <a:lnTo>
                  <a:pt x="1892" y="604"/>
                </a:lnTo>
                <a:lnTo>
                  <a:pt x="1894" y="602"/>
                </a:lnTo>
                <a:lnTo>
                  <a:pt x="1894" y="602"/>
                </a:lnTo>
                <a:lnTo>
                  <a:pt x="1896" y="600"/>
                </a:lnTo>
                <a:lnTo>
                  <a:pt x="1898" y="602"/>
                </a:lnTo>
                <a:lnTo>
                  <a:pt x="1900" y="602"/>
                </a:lnTo>
                <a:lnTo>
                  <a:pt x="1896" y="602"/>
                </a:lnTo>
                <a:lnTo>
                  <a:pt x="1896" y="604"/>
                </a:lnTo>
                <a:lnTo>
                  <a:pt x="1896" y="604"/>
                </a:lnTo>
                <a:lnTo>
                  <a:pt x="1894" y="604"/>
                </a:lnTo>
                <a:lnTo>
                  <a:pt x="1892" y="606"/>
                </a:lnTo>
                <a:lnTo>
                  <a:pt x="1892" y="606"/>
                </a:lnTo>
                <a:lnTo>
                  <a:pt x="1894" y="608"/>
                </a:lnTo>
                <a:lnTo>
                  <a:pt x="1894" y="608"/>
                </a:lnTo>
                <a:lnTo>
                  <a:pt x="1894" y="610"/>
                </a:lnTo>
                <a:lnTo>
                  <a:pt x="1894" y="610"/>
                </a:lnTo>
                <a:lnTo>
                  <a:pt x="1894" y="612"/>
                </a:lnTo>
                <a:lnTo>
                  <a:pt x="1894" y="612"/>
                </a:lnTo>
                <a:lnTo>
                  <a:pt x="1894" y="612"/>
                </a:lnTo>
                <a:lnTo>
                  <a:pt x="1896" y="614"/>
                </a:lnTo>
                <a:lnTo>
                  <a:pt x="1898" y="617"/>
                </a:lnTo>
                <a:lnTo>
                  <a:pt x="1898" y="617"/>
                </a:lnTo>
                <a:lnTo>
                  <a:pt x="1898" y="619"/>
                </a:lnTo>
                <a:lnTo>
                  <a:pt x="1905" y="621"/>
                </a:lnTo>
                <a:lnTo>
                  <a:pt x="1905" y="621"/>
                </a:lnTo>
                <a:lnTo>
                  <a:pt x="1905" y="621"/>
                </a:lnTo>
                <a:lnTo>
                  <a:pt x="1907" y="621"/>
                </a:lnTo>
                <a:lnTo>
                  <a:pt x="1907" y="621"/>
                </a:lnTo>
                <a:lnTo>
                  <a:pt x="1907" y="623"/>
                </a:lnTo>
                <a:lnTo>
                  <a:pt x="1907" y="625"/>
                </a:lnTo>
                <a:lnTo>
                  <a:pt x="1909" y="625"/>
                </a:lnTo>
                <a:lnTo>
                  <a:pt x="1911" y="625"/>
                </a:lnTo>
                <a:lnTo>
                  <a:pt x="1915" y="625"/>
                </a:lnTo>
                <a:lnTo>
                  <a:pt x="1915" y="625"/>
                </a:lnTo>
                <a:lnTo>
                  <a:pt x="1913" y="627"/>
                </a:lnTo>
                <a:lnTo>
                  <a:pt x="1909" y="629"/>
                </a:lnTo>
                <a:lnTo>
                  <a:pt x="1909" y="629"/>
                </a:lnTo>
                <a:lnTo>
                  <a:pt x="1909" y="631"/>
                </a:lnTo>
                <a:lnTo>
                  <a:pt x="1911" y="631"/>
                </a:lnTo>
                <a:lnTo>
                  <a:pt x="1913" y="631"/>
                </a:lnTo>
                <a:lnTo>
                  <a:pt x="1915" y="631"/>
                </a:lnTo>
                <a:lnTo>
                  <a:pt x="1917" y="631"/>
                </a:lnTo>
                <a:lnTo>
                  <a:pt x="1915" y="629"/>
                </a:lnTo>
                <a:lnTo>
                  <a:pt x="1915" y="629"/>
                </a:lnTo>
                <a:lnTo>
                  <a:pt x="1917" y="629"/>
                </a:lnTo>
                <a:lnTo>
                  <a:pt x="1919" y="629"/>
                </a:lnTo>
                <a:lnTo>
                  <a:pt x="1919" y="629"/>
                </a:lnTo>
                <a:lnTo>
                  <a:pt x="1921" y="629"/>
                </a:lnTo>
                <a:lnTo>
                  <a:pt x="1923" y="629"/>
                </a:lnTo>
                <a:lnTo>
                  <a:pt x="1926" y="629"/>
                </a:lnTo>
                <a:lnTo>
                  <a:pt x="1928" y="629"/>
                </a:lnTo>
                <a:lnTo>
                  <a:pt x="1928" y="629"/>
                </a:lnTo>
                <a:lnTo>
                  <a:pt x="1930" y="629"/>
                </a:lnTo>
                <a:lnTo>
                  <a:pt x="1932" y="627"/>
                </a:lnTo>
                <a:lnTo>
                  <a:pt x="1932" y="627"/>
                </a:lnTo>
                <a:lnTo>
                  <a:pt x="1936" y="625"/>
                </a:lnTo>
                <a:lnTo>
                  <a:pt x="1940" y="623"/>
                </a:lnTo>
                <a:lnTo>
                  <a:pt x="1942" y="623"/>
                </a:lnTo>
                <a:lnTo>
                  <a:pt x="1942" y="621"/>
                </a:lnTo>
                <a:lnTo>
                  <a:pt x="1942" y="621"/>
                </a:lnTo>
                <a:lnTo>
                  <a:pt x="1942" y="621"/>
                </a:lnTo>
                <a:lnTo>
                  <a:pt x="1944" y="621"/>
                </a:lnTo>
                <a:lnTo>
                  <a:pt x="1942" y="623"/>
                </a:lnTo>
                <a:lnTo>
                  <a:pt x="1942" y="625"/>
                </a:lnTo>
                <a:lnTo>
                  <a:pt x="1940" y="625"/>
                </a:lnTo>
                <a:lnTo>
                  <a:pt x="1940" y="629"/>
                </a:lnTo>
                <a:lnTo>
                  <a:pt x="1940" y="633"/>
                </a:lnTo>
                <a:lnTo>
                  <a:pt x="1942" y="633"/>
                </a:lnTo>
                <a:lnTo>
                  <a:pt x="1942" y="633"/>
                </a:lnTo>
                <a:lnTo>
                  <a:pt x="1947" y="635"/>
                </a:lnTo>
                <a:lnTo>
                  <a:pt x="1947" y="635"/>
                </a:lnTo>
                <a:lnTo>
                  <a:pt x="1949" y="637"/>
                </a:lnTo>
                <a:lnTo>
                  <a:pt x="1951" y="637"/>
                </a:lnTo>
                <a:lnTo>
                  <a:pt x="1951" y="637"/>
                </a:lnTo>
                <a:lnTo>
                  <a:pt x="1955" y="635"/>
                </a:lnTo>
                <a:lnTo>
                  <a:pt x="1959" y="633"/>
                </a:lnTo>
                <a:lnTo>
                  <a:pt x="1959" y="633"/>
                </a:lnTo>
                <a:lnTo>
                  <a:pt x="1957" y="635"/>
                </a:lnTo>
                <a:lnTo>
                  <a:pt x="1957" y="637"/>
                </a:lnTo>
                <a:lnTo>
                  <a:pt x="1955" y="637"/>
                </a:lnTo>
                <a:lnTo>
                  <a:pt x="1953" y="640"/>
                </a:lnTo>
                <a:lnTo>
                  <a:pt x="1951" y="640"/>
                </a:lnTo>
                <a:lnTo>
                  <a:pt x="1951" y="640"/>
                </a:lnTo>
                <a:lnTo>
                  <a:pt x="1951" y="642"/>
                </a:lnTo>
                <a:lnTo>
                  <a:pt x="1959" y="646"/>
                </a:lnTo>
                <a:lnTo>
                  <a:pt x="1961" y="646"/>
                </a:lnTo>
                <a:lnTo>
                  <a:pt x="1963" y="646"/>
                </a:lnTo>
                <a:lnTo>
                  <a:pt x="1963" y="644"/>
                </a:lnTo>
                <a:lnTo>
                  <a:pt x="1965" y="642"/>
                </a:lnTo>
                <a:lnTo>
                  <a:pt x="1967" y="642"/>
                </a:lnTo>
                <a:lnTo>
                  <a:pt x="1967" y="642"/>
                </a:lnTo>
                <a:lnTo>
                  <a:pt x="1967" y="644"/>
                </a:lnTo>
                <a:lnTo>
                  <a:pt x="1965" y="646"/>
                </a:lnTo>
                <a:lnTo>
                  <a:pt x="1963" y="646"/>
                </a:lnTo>
                <a:lnTo>
                  <a:pt x="1963" y="648"/>
                </a:lnTo>
                <a:lnTo>
                  <a:pt x="1965" y="648"/>
                </a:lnTo>
                <a:lnTo>
                  <a:pt x="1965" y="648"/>
                </a:lnTo>
                <a:lnTo>
                  <a:pt x="1965" y="650"/>
                </a:lnTo>
                <a:lnTo>
                  <a:pt x="1967" y="648"/>
                </a:lnTo>
                <a:lnTo>
                  <a:pt x="1970" y="648"/>
                </a:lnTo>
                <a:lnTo>
                  <a:pt x="1970" y="650"/>
                </a:lnTo>
                <a:lnTo>
                  <a:pt x="1970" y="650"/>
                </a:lnTo>
                <a:lnTo>
                  <a:pt x="1972" y="650"/>
                </a:lnTo>
                <a:lnTo>
                  <a:pt x="1974" y="650"/>
                </a:lnTo>
                <a:lnTo>
                  <a:pt x="1974" y="650"/>
                </a:lnTo>
                <a:lnTo>
                  <a:pt x="1976" y="650"/>
                </a:lnTo>
                <a:lnTo>
                  <a:pt x="1974" y="648"/>
                </a:lnTo>
                <a:lnTo>
                  <a:pt x="1972" y="648"/>
                </a:lnTo>
                <a:lnTo>
                  <a:pt x="1972" y="646"/>
                </a:lnTo>
                <a:lnTo>
                  <a:pt x="1976" y="648"/>
                </a:lnTo>
                <a:lnTo>
                  <a:pt x="1976" y="648"/>
                </a:lnTo>
                <a:lnTo>
                  <a:pt x="1980" y="648"/>
                </a:lnTo>
                <a:lnTo>
                  <a:pt x="1982" y="648"/>
                </a:lnTo>
                <a:lnTo>
                  <a:pt x="1982" y="646"/>
                </a:lnTo>
                <a:lnTo>
                  <a:pt x="1982" y="642"/>
                </a:lnTo>
                <a:lnTo>
                  <a:pt x="1982" y="640"/>
                </a:lnTo>
                <a:lnTo>
                  <a:pt x="1982" y="640"/>
                </a:lnTo>
                <a:lnTo>
                  <a:pt x="1982" y="637"/>
                </a:lnTo>
                <a:lnTo>
                  <a:pt x="1980" y="637"/>
                </a:lnTo>
                <a:lnTo>
                  <a:pt x="1978" y="637"/>
                </a:lnTo>
                <a:lnTo>
                  <a:pt x="1976" y="635"/>
                </a:lnTo>
                <a:lnTo>
                  <a:pt x="1972" y="635"/>
                </a:lnTo>
                <a:lnTo>
                  <a:pt x="1972" y="635"/>
                </a:lnTo>
                <a:lnTo>
                  <a:pt x="1972" y="633"/>
                </a:lnTo>
                <a:lnTo>
                  <a:pt x="1974" y="633"/>
                </a:lnTo>
                <a:lnTo>
                  <a:pt x="1976" y="635"/>
                </a:lnTo>
                <a:lnTo>
                  <a:pt x="1980" y="635"/>
                </a:lnTo>
                <a:lnTo>
                  <a:pt x="1982" y="635"/>
                </a:lnTo>
                <a:lnTo>
                  <a:pt x="1982" y="635"/>
                </a:lnTo>
                <a:lnTo>
                  <a:pt x="1984" y="635"/>
                </a:lnTo>
                <a:lnTo>
                  <a:pt x="1988" y="631"/>
                </a:lnTo>
                <a:lnTo>
                  <a:pt x="1991" y="623"/>
                </a:lnTo>
                <a:lnTo>
                  <a:pt x="1993" y="617"/>
                </a:lnTo>
                <a:lnTo>
                  <a:pt x="1993" y="614"/>
                </a:lnTo>
                <a:lnTo>
                  <a:pt x="1995" y="612"/>
                </a:lnTo>
                <a:lnTo>
                  <a:pt x="1995" y="610"/>
                </a:lnTo>
                <a:lnTo>
                  <a:pt x="1991" y="610"/>
                </a:lnTo>
                <a:lnTo>
                  <a:pt x="1991" y="608"/>
                </a:lnTo>
                <a:lnTo>
                  <a:pt x="1995" y="608"/>
                </a:lnTo>
                <a:lnTo>
                  <a:pt x="1995" y="608"/>
                </a:lnTo>
                <a:lnTo>
                  <a:pt x="1997" y="606"/>
                </a:lnTo>
                <a:lnTo>
                  <a:pt x="1997" y="604"/>
                </a:lnTo>
                <a:lnTo>
                  <a:pt x="1997" y="604"/>
                </a:lnTo>
                <a:lnTo>
                  <a:pt x="1997" y="602"/>
                </a:lnTo>
                <a:lnTo>
                  <a:pt x="1995" y="600"/>
                </a:lnTo>
                <a:lnTo>
                  <a:pt x="1995" y="598"/>
                </a:lnTo>
                <a:lnTo>
                  <a:pt x="1997" y="596"/>
                </a:lnTo>
                <a:lnTo>
                  <a:pt x="1997" y="593"/>
                </a:lnTo>
                <a:lnTo>
                  <a:pt x="1995" y="593"/>
                </a:lnTo>
                <a:lnTo>
                  <a:pt x="1997" y="591"/>
                </a:lnTo>
                <a:lnTo>
                  <a:pt x="1997" y="591"/>
                </a:lnTo>
                <a:lnTo>
                  <a:pt x="1993" y="589"/>
                </a:lnTo>
                <a:lnTo>
                  <a:pt x="1988" y="589"/>
                </a:lnTo>
                <a:lnTo>
                  <a:pt x="1986" y="587"/>
                </a:lnTo>
                <a:lnTo>
                  <a:pt x="1986" y="587"/>
                </a:lnTo>
                <a:lnTo>
                  <a:pt x="1986" y="587"/>
                </a:lnTo>
                <a:lnTo>
                  <a:pt x="1988" y="587"/>
                </a:lnTo>
                <a:lnTo>
                  <a:pt x="1993" y="587"/>
                </a:lnTo>
                <a:lnTo>
                  <a:pt x="1995" y="587"/>
                </a:lnTo>
                <a:lnTo>
                  <a:pt x="1999" y="587"/>
                </a:lnTo>
                <a:lnTo>
                  <a:pt x="1999" y="587"/>
                </a:lnTo>
                <a:lnTo>
                  <a:pt x="2001" y="587"/>
                </a:lnTo>
                <a:lnTo>
                  <a:pt x="2003" y="583"/>
                </a:lnTo>
                <a:lnTo>
                  <a:pt x="2005" y="583"/>
                </a:lnTo>
                <a:lnTo>
                  <a:pt x="2005" y="581"/>
                </a:lnTo>
                <a:lnTo>
                  <a:pt x="2001" y="579"/>
                </a:lnTo>
                <a:lnTo>
                  <a:pt x="1999" y="579"/>
                </a:lnTo>
                <a:lnTo>
                  <a:pt x="1997" y="577"/>
                </a:lnTo>
                <a:lnTo>
                  <a:pt x="1997" y="577"/>
                </a:lnTo>
                <a:lnTo>
                  <a:pt x="1999" y="577"/>
                </a:lnTo>
                <a:lnTo>
                  <a:pt x="1999" y="577"/>
                </a:lnTo>
                <a:lnTo>
                  <a:pt x="2001" y="579"/>
                </a:lnTo>
                <a:lnTo>
                  <a:pt x="2005" y="579"/>
                </a:lnTo>
                <a:lnTo>
                  <a:pt x="2007" y="579"/>
                </a:lnTo>
                <a:lnTo>
                  <a:pt x="2007" y="579"/>
                </a:lnTo>
                <a:lnTo>
                  <a:pt x="2009" y="579"/>
                </a:lnTo>
                <a:lnTo>
                  <a:pt x="2011" y="577"/>
                </a:lnTo>
                <a:lnTo>
                  <a:pt x="2011" y="575"/>
                </a:lnTo>
                <a:lnTo>
                  <a:pt x="2011" y="575"/>
                </a:lnTo>
                <a:lnTo>
                  <a:pt x="2011" y="572"/>
                </a:lnTo>
                <a:lnTo>
                  <a:pt x="2014" y="572"/>
                </a:lnTo>
                <a:lnTo>
                  <a:pt x="2014" y="568"/>
                </a:lnTo>
                <a:lnTo>
                  <a:pt x="2016" y="570"/>
                </a:lnTo>
                <a:lnTo>
                  <a:pt x="2018" y="568"/>
                </a:lnTo>
                <a:lnTo>
                  <a:pt x="2018" y="566"/>
                </a:lnTo>
                <a:lnTo>
                  <a:pt x="2020" y="564"/>
                </a:lnTo>
                <a:lnTo>
                  <a:pt x="2020" y="564"/>
                </a:lnTo>
                <a:lnTo>
                  <a:pt x="2018" y="560"/>
                </a:lnTo>
                <a:lnTo>
                  <a:pt x="2020" y="556"/>
                </a:lnTo>
                <a:lnTo>
                  <a:pt x="2016" y="554"/>
                </a:lnTo>
                <a:lnTo>
                  <a:pt x="2014" y="554"/>
                </a:lnTo>
                <a:lnTo>
                  <a:pt x="2014" y="556"/>
                </a:lnTo>
                <a:lnTo>
                  <a:pt x="2011" y="554"/>
                </a:lnTo>
                <a:lnTo>
                  <a:pt x="2005" y="552"/>
                </a:lnTo>
                <a:lnTo>
                  <a:pt x="2011" y="552"/>
                </a:lnTo>
                <a:lnTo>
                  <a:pt x="2014" y="552"/>
                </a:lnTo>
                <a:lnTo>
                  <a:pt x="2014" y="554"/>
                </a:lnTo>
                <a:lnTo>
                  <a:pt x="2018" y="554"/>
                </a:lnTo>
                <a:lnTo>
                  <a:pt x="2018" y="552"/>
                </a:lnTo>
                <a:lnTo>
                  <a:pt x="2018" y="552"/>
                </a:lnTo>
                <a:lnTo>
                  <a:pt x="2022" y="549"/>
                </a:lnTo>
                <a:lnTo>
                  <a:pt x="2024" y="549"/>
                </a:lnTo>
                <a:lnTo>
                  <a:pt x="2026" y="547"/>
                </a:lnTo>
                <a:lnTo>
                  <a:pt x="2026" y="545"/>
                </a:lnTo>
                <a:lnTo>
                  <a:pt x="2024" y="545"/>
                </a:lnTo>
                <a:lnTo>
                  <a:pt x="2022" y="543"/>
                </a:lnTo>
                <a:lnTo>
                  <a:pt x="2020" y="539"/>
                </a:lnTo>
                <a:lnTo>
                  <a:pt x="2018" y="537"/>
                </a:lnTo>
                <a:lnTo>
                  <a:pt x="2016" y="539"/>
                </a:lnTo>
                <a:lnTo>
                  <a:pt x="2014" y="539"/>
                </a:lnTo>
                <a:lnTo>
                  <a:pt x="2014" y="535"/>
                </a:lnTo>
                <a:lnTo>
                  <a:pt x="2011" y="535"/>
                </a:lnTo>
                <a:lnTo>
                  <a:pt x="2011" y="533"/>
                </a:lnTo>
                <a:lnTo>
                  <a:pt x="2016" y="533"/>
                </a:lnTo>
                <a:lnTo>
                  <a:pt x="2018" y="533"/>
                </a:lnTo>
                <a:lnTo>
                  <a:pt x="2024" y="535"/>
                </a:lnTo>
                <a:lnTo>
                  <a:pt x="2028" y="533"/>
                </a:lnTo>
                <a:lnTo>
                  <a:pt x="2028" y="533"/>
                </a:lnTo>
                <a:lnTo>
                  <a:pt x="2032" y="528"/>
                </a:lnTo>
                <a:lnTo>
                  <a:pt x="2032" y="528"/>
                </a:lnTo>
                <a:lnTo>
                  <a:pt x="2035" y="526"/>
                </a:lnTo>
                <a:lnTo>
                  <a:pt x="2032" y="526"/>
                </a:lnTo>
                <a:lnTo>
                  <a:pt x="2026" y="522"/>
                </a:lnTo>
                <a:lnTo>
                  <a:pt x="2026" y="522"/>
                </a:lnTo>
                <a:lnTo>
                  <a:pt x="2028" y="522"/>
                </a:lnTo>
                <a:lnTo>
                  <a:pt x="2037" y="522"/>
                </a:lnTo>
                <a:lnTo>
                  <a:pt x="2041" y="520"/>
                </a:lnTo>
                <a:lnTo>
                  <a:pt x="2047" y="520"/>
                </a:lnTo>
                <a:lnTo>
                  <a:pt x="2053" y="518"/>
                </a:lnTo>
                <a:lnTo>
                  <a:pt x="2053" y="516"/>
                </a:lnTo>
                <a:lnTo>
                  <a:pt x="2053" y="516"/>
                </a:lnTo>
                <a:lnTo>
                  <a:pt x="2051" y="514"/>
                </a:lnTo>
                <a:lnTo>
                  <a:pt x="2049" y="512"/>
                </a:lnTo>
                <a:lnTo>
                  <a:pt x="2051" y="512"/>
                </a:lnTo>
                <a:lnTo>
                  <a:pt x="2055" y="514"/>
                </a:lnTo>
                <a:lnTo>
                  <a:pt x="2055" y="512"/>
                </a:lnTo>
                <a:lnTo>
                  <a:pt x="2058" y="508"/>
                </a:lnTo>
                <a:lnTo>
                  <a:pt x="2060" y="508"/>
                </a:lnTo>
                <a:lnTo>
                  <a:pt x="2062" y="505"/>
                </a:lnTo>
                <a:lnTo>
                  <a:pt x="2058" y="503"/>
                </a:lnTo>
                <a:lnTo>
                  <a:pt x="2055" y="503"/>
                </a:lnTo>
                <a:lnTo>
                  <a:pt x="2055" y="501"/>
                </a:lnTo>
                <a:lnTo>
                  <a:pt x="2060" y="503"/>
                </a:lnTo>
                <a:lnTo>
                  <a:pt x="2064" y="503"/>
                </a:lnTo>
                <a:lnTo>
                  <a:pt x="2068" y="503"/>
                </a:lnTo>
                <a:lnTo>
                  <a:pt x="2068" y="503"/>
                </a:lnTo>
                <a:lnTo>
                  <a:pt x="2064" y="508"/>
                </a:lnTo>
                <a:lnTo>
                  <a:pt x="2060" y="512"/>
                </a:lnTo>
                <a:lnTo>
                  <a:pt x="2060" y="514"/>
                </a:lnTo>
                <a:lnTo>
                  <a:pt x="2060" y="516"/>
                </a:lnTo>
                <a:lnTo>
                  <a:pt x="2060" y="516"/>
                </a:lnTo>
                <a:lnTo>
                  <a:pt x="2058" y="518"/>
                </a:lnTo>
                <a:lnTo>
                  <a:pt x="2058" y="520"/>
                </a:lnTo>
                <a:lnTo>
                  <a:pt x="2062" y="522"/>
                </a:lnTo>
                <a:lnTo>
                  <a:pt x="2062" y="520"/>
                </a:lnTo>
                <a:lnTo>
                  <a:pt x="2064" y="520"/>
                </a:lnTo>
                <a:lnTo>
                  <a:pt x="2066" y="520"/>
                </a:lnTo>
                <a:lnTo>
                  <a:pt x="2066" y="518"/>
                </a:lnTo>
                <a:lnTo>
                  <a:pt x="2068" y="516"/>
                </a:lnTo>
                <a:lnTo>
                  <a:pt x="2068" y="516"/>
                </a:lnTo>
                <a:lnTo>
                  <a:pt x="2070" y="514"/>
                </a:lnTo>
                <a:lnTo>
                  <a:pt x="2072" y="516"/>
                </a:lnTo>
                <a:lnTo>
                  <a:pt x="2072" y="516"/>
                </a:lnTo>
                <a:lnTo>
                  <a:pt x="2074" y="518"/>
                </a:lnTo>
                <a:lnTo>
                  <a:pt x="2076" y="516"/>
                </a:lnTo>
                <a:lnTo>
                  <a:pt x="2076" y="516"/>
                </a:lnTo>
                <a:lnTo>
                  <a:pt x="2076" y="516"/>
                </a:lnTo>
                <a:lnTo>
                  <a:pt x="2079" y="514"/>
                </a:lnTo>
                <a:lnTo>
                  <a:pt x="2079" y="512"/>
                </a:lnTo>
                <a:lnTo>
                  <a:pt x="2079" y="512"/>
                </a:lnTo>
                <a:lnTo>
                  <a:pt x="2081" y="512"/>
                </a:lnTo>
                <a:lnTo>
                  <a:pt x="2081" y="514"/>
                </a:lnTo>
                <a:lnTo>
                  <a:pt x="2081" y="516"/>
                </a:lnTo>
                <a:lnTo>
                  <a:pt x="2083" y="514"/>
                </a:lnTo>
                <a:lnTo>
                  <a:pt x="2085" y="512"/>
                </a:lnTo>
                <a:lnTo>
                  <a:pt x="2089" y="510"/>
                </a:lnTo>
                <a:lnTo>
                  <a:pt x="2091" y="510"/>
                </a:lnTo>
                <a:lnTo>
                  <a:pt x="2091" y="508"/>
                </a:lnTo>
                <a:lnTo>
                  <a:pt x="2089" y="503"/>
                </a:lnTo>
                <a:lnTo>
                  <a:pt x="2089" y="503"/>
                </a:lnTo>
                <a:lnTo>
                  <a:pt x="2089" y="503"/>
                </a:lnTo>
                <a:lnTo>
                  <a:pt x="2089" y="501"/>
                </a:lnTo>
                <a:lnTo>
                  <a:pt x="2089" y="501"/>
                </a:lnTo>
                <a:lnTo>
                  <a:pt x="2091" y="503"/>
                </a:lnTo>
                <a:lnTo>
                  <a:pt x="2091" y="503"/>
                </a:lnTo>
                <a:lnTo>
                  <a:pt x="2095" y="505"/>
                </a:lnTo>
                <a:lnTo>
                  <a:pt x="2097" y="505"/>
                </a:lnTo>
                <a:lnTo>
                  <a:pt x="2097" y="505"/>
                </a:lnTo>
                <a:lnTo>
                  <a:pt x="2099" y="505"/>
                </a:lnTo>
                <a:lnTo>
                  <a:pt x="2106" y="501"/>
                </a:lnTo>
                <a:lnTo>
                  <a:pt x="2106" y="501"/>
                </a:lnTo>
                <a:lnTo>
                  <a:pt x="2108" y="499"/>
                </a:lnTo>
                <a:lnTo>
                  <a:pt x="2108" y="497"/>
                </a:lnTo>
                <a:lnTo>
                  <a:pt x="2110" y="497"/>
                </a:lnTo>
                <a:lnTo>
                  <a:pt x="2110" y="497"/>
                </a:lnTo>
                <a:lnTo>
                  <a:pt x="2112" y="497"/>
                </a:lnTo>
                <a:lnTo>
                  <a:pt x="2112" y="495"/>
                </a:lnTo>
                <a:lnTo>
                  <a:pt x="2114" y="495"/>
                </a:lnTo>
                <a:lnTo>
                  <a:pt x="2116" y="489"/>
                </a:lnTo>
                <a:lnTo>
                  <a:pt x="2120" y="482"/>
                </a:lnTo>
                <a:lnTo>
                  <a:pt x="2123" y="482"/>
                </a:lnTo>
                <a:lnTo>
                  <a:pt x="2123" y="480"/>
                </a:lnTo>
                <a:lnTo>
                  <a:pt x="2123" y="478"/>
                </a:lnTo>
                <a:lnTo>
                  <a:pt x="2123" y="478"/>
                </a:lnTo>
                <a:lnTo>
                  <a:pt x="2123" y="478"/>
                </a:lnTo>
                <a:lnTo>
                  <a:pt x="2125" y="476"/>
                </a:lnTo>
                <a:lnTo>
                  <a:pt x="2125" y="476"/>
                </a:lnTo>
                <a:lnTo>
                  <a:pt x="2127" y="472"/>
                </a:lnTo>
                <a:lnTo>
                  <a:pt x="2129" y="472"/>
                </a:lnTo>
                <a:lnTo>
                  <a:pt x="2129" y="472"/>
                </a:lnTo>
                <a:lnTo>
                  <a:pt x="2131" y="470"/>
                </a:lnTo>
                <a:lnTo>
                  <a:pt x="2137" y="466"/>
                </a:lnTo>
                <a:lnTo>
                  <a:pt x="2139" y="466"/>
                </a:lnTo>
                <a:lnTo>
                  <a:pt x="2139" y="466"/>
                </a:lnTo>
                <a:lnTo>
                  <a:pt x="2141" y="463"/>
                </a:lnTo>
                <a:lnTo>
                  <a:pt x="2141" y="461"/>
                </a:lnTo>
                <a:lnTo>
                  <a:pt x="2141" y="459"/>
                </a:lnTo>
                <a:lnTo>
                  <a:pt x="2139" y="457"/>
                </a:lnTo>
                <a:lnTo>
                  <a:pt x="2139" y="457"/>
                </a:lnTo>
                <a:lnTo>
                  <a:pt x="2139" y="457"/>
                </a:lnTo>
                <a:lnTo>
                  <a:pt x="2141" y="457"/>
                </a:lnTo>
                <a:lnTo>
                  <a:pt x="2141" y="457"/>
                </a:lnTo>
                <a:lnTo>
                  <a:pt x="2141" y="455"/>
                </a:lnTo>
                <a:lnTo>
                  <a:pt x="2139" y="455"/>
                </a:lnTo>
                <a:lnTo>
                  <a:pt x="2139" y="453"/>
                </a:lnTo>
                <a:lnTo>
                  <a:pt x="2139" y="453"/>
                </a:lnTo>
                <a:lnTo>
                  <a:pt x="2141" y="453"/>
                </a:lnTo>
                <a:lnTo>
                  <a:pt x="2148" y="457"/>
                </a:lnTo>
                <a:lnTo>
                  <a:pt x="2152" y="459"/>
                </a:lnTo>
                <a:lnTo>
                  <a:pt x="2156" y="461"/>
                </a:lnTo>
                <a:lnTo>
                  <a:pt x="2158" y="461"/>
                </a:lnTo>
                <a:lnTo>
                  <a:pt x="2160" y="461"/>
                </a:lnTo>
                <a:lnTo>
                  <a:pt x="2164" y="459"/>
                </a:lnTo>
                <a:lnTo>
                  <a:pt x="2164" y="459"/>
                </a:lnTo>
                <a:lnTo>
                  <a:pt x="2162" y="457"/>
                </a:lnTo>
                <a:lnTo>
                  <a:pt x="2162" y="457"/>
                </a:lnTo>
                <a:lnTo>
                  <a:pt x="2169" y="459"/>
                </a:lnTo>
                <a:lnTo>
                  <a:pt x="2171" y="459"/>
                </a:lnTo>
                <a:lnTo>
                  <a:pt x="2173" y="457"/>
                </a:lnTo>
                <a:lnTo>
                  <a:pt x="2173" y="455"/>
                </a:lnTo>
                <a:lnTo>
                  <a:pt x="2175" y="455"/>
                </a:lnTo>
                <a:lnTo>
                  <a:pt x="2177" y="455"/>
                </a:lnTo>
                <a:lnTo>
                  <a:pt x="2181" y="455"/>
                </a:lnTo>
                <a:lnTo>
                  <a:pt x="2183" y="455"/>
                </a:lnTo>
                <a:lnTo>
                  <a:pt x="2185" y="455"/>
                </a:lnTo>
                <a:lnTo>
                  <a:pt x="2190" y="455"/>
                </a:lnTo>
                <a:lnTo>
                  <a:pt x="2196" y="453"/>
                </a:lnTo>
                <a:lnTo>
                  <a:pt x="2200" y="451"/>
                </a:lnTo>
                <a:lnTo>
                  <a:pt x="2204" y="451"/>
                </a:lnTo>
                <a:lnTo>
                  <a:pt x="2213" y="449"/>
                </a:lnTo>
                <a:lnTo>
                  <a:pt x="2215" y="449"/>
                </a:lnTo>
                <a:lnTo>
                  <a:pt x="2219" y="447"/>
                </a:lnTo>
                <a:lnTo>
                  <a:pt x="2221" y="447"/>
                </a:lnTo>
                <a:lnTo>
                  <a:pt x="2223" y="447"/>
                </a:lnTo>
                <a:lnTo>
                  <a:pt x="2225" y="447"/>
                </a:lnTo>
                <a:lnTo>
                  <a:pt x="2227" y="445"/>
                </a:lnTo>
                <a:lnTo>
                  <a:pt x="2229" y="445"/>
                </a:lnTo>
                <a:lnTo>
                  <a:pt x="2231" y="443"/>
                </a:lnTo>
                <a:lnTo>
                  <a:pt x="2236" y="440"/>
                </a:lnTo>
                <a:lnTo>
                  <a:pt x="2236" y="440"/>
                </a:lnTo>
                <a:lnTo>
                  <a:pt x="2236" y="440"/>
                </a:lnTo>
                <a:lnTo>
                  <a:pt x="2238" y="438"/>
                </a:lnTo>
                <a:lnTo>
                  <a:pt x="2238" y="436"/>
                </a:lnTo>
                <a:lnTo>
                  <a:pt x="2242" y="436"/>
                </a:lnTo>
                <a:lnTo>
                  <a:pt x="2244" y="434"/>
                </a:lnTo>
                <a:lnTo>
                  <a:pt x="2244" y="434"/>
                </a:lnTo>
                <a:lnTo>
                  <a:pt x="2242" y="432"/>
                </a:lnTo>
                <a:lnTo>
                  <a:pt x="2244" y="432"/>
                </a:lnTo>
                <a:lnTo>
                  <a:pt x="2248" y="430"/>
                </a:lnTo>
                <a:lnTo>
                  <a:pt x="2248" y="430"/>
                </a:lnTo>
                <a:lnTo>
                  <a:pt x="2252" y="428"/>
                </a:lnTo>
                <a:lnTo>
                  <a:pt x="2257" y="428"/>
                </a:lnTo>
                <a:close/>
                <a:moveTo>
                  <a:pt x="1886" y="1627"/>
                </a:moveTo>
                <a:lnTo>
                  <a:pt x="1882" y="1627"/>
                </a:lnTo>
                <a:lnTo>
                  <a:pt x="1879" y="1627"/>
                </a:lnTo>
                <a:lnTo>
                  <a:pt x="1877" y="1629"/>
                </a:lnTo>
                <a:lnTo>
                  <a:pt x="1877" y="1631"/>
                </a:lnTo>
                <a:lnTo>
                  <a:pt x="1879" y="1631"/>
                </a:lnTo>
                <a:lnTo>
                  <a:pt x="1882" y="1631"/>
                </a:lnTo>
                <a:lnTo>
                  <a:pt x="1884" y="1631"/>
                </a:lnTo>
                <a:lnTo>
                  <a:pt x="1884" y="1631"/>
                </a:lnTo>
                <a:lnTo>
                  <a:pt x="1886" y="1631"/>
                </a:lnTo>
                <a:lnTo>
                  <a:pt x="1888" y="1627"/>
                </a:lnTo>
                <a:lnTo>
                  <a:pt x="1888" y="1627"/>
                </a:lnTo>
                <a:lnTo>
                  <a:pt x="1886" y="1627"/>
                </a:lnTo>
                <a:close/>
                <a:moveTo>
                  <a:pt x="1882" y="1625"/>
                </a:moveTo>
                <a:lnTo>
                  <a:pt x="1884" y="1623"/>
                </a:lnTo>
                <a:lnTo>
                  <a:pt x="1884" y="1623"/>
                </a:lnTo>
                <a:lnTo>
                  <a:pt x="1882" y="1623"/>
                </a:lnTo>
                <a:lnTo>
                  <a:pt x="1882" y="1623"/>
                </a:lnTo>
                <a:lnTo>
                  <a:pt x="1882" y="1623"/>
                </a:lnTo>
                <a:lnTo>
                  <a:pt x="1879" y="1623"/>
                </a:lnTo>
                <a:lnTo>
                  <a:pt x="1879" y="1623"/>
                </a:lnTo>
                <a:lnTo>
                  <a:pt x="1879" y="1625"/>
                </a:lnTo>
                <a:lnTo>
                  <a:pt x="1879" y="1627"/>
                </a:lnTo>
                <a:lnTo>
                  <a:pt x="1882" y="1625"/>
                </a:lnTo>
                <a:close/>
                <a:moveTo>
                  <a:pt x="1877" y="1629"/>
                </a:moveTo>
                <a:lnTo>
                  <a:pt x="1879" y="1627"/>
                </a:lnTo>
                <a:lnTo>
                  <a:pt x="1877" y="1625"/>
                </a:lnTo>
                <a:lnTo>
                  <a:pt x="1877" y="1623"/>
                </a:lnTo>
                <a:lnTo>
                  <a:pt x="1877" y="1623"/>
                </a:lnTo>
                <a:lnTo>
                  <a:pt x="1877" y="1623"/>
                </a:lnTo>
                <a:lnTo>
                  <a:pt x="1877" y="1623"/>
                </a:lnTo>
                <a:lnTo>
                  <a:pt x="1877" y="1625"/>
                </a:lnTo>
                <a:lnTo>
                  <a:pt x="1877" y="1627"/>
                </a:lnTo>
                <a:lnTo>
                  <a:pt x="1875" y="1627"/>
                </a:lnTo>
                <a:lnTo>
                  <a:pt x="1875" y="1629"/>
                </a:lnTo>
                <a:lnTo>
                  <a:pt x="1875" y="1631"/>
                </a:lnTo>
                <a:lnTo>
                  <a:pt x="1877" y="1631"/>
                </a:lnTo>
                <a:lnTo>
                  <a:pt x="1877" y="1629"/>
                </a:lnTo>
                <a:close/>
                <a:moveTo>
                  <a:pt x="1890" y="1629"/>
                </a:moveTo>
                <a:lnTo>
                  <a:pt x="1890" y="1631"/>
                </a:lnTo>
                <a:lnTo>
                  <a:pt x="1888" y="1631"/>
                </a:lnTo>
                <a:lnTo>
                  <a:pt x="1886" y="1631"/>
                </a:lnTo>
                <a:lnTo>
                  <a:pt x="1886" y="1633"/>
                </a:lnTo>
                <a:lnTo>
                  <a:pt x="1888" y="1633"/>
                </a:lnTo>
                <a:lnTo>
                  <a:pt x="1892" y="1633"/>
                </a:lnTo>
                <a:lnTo>
                  <a:pt x="1892" y="1631"/>
                </a:lnTo>
                <a:lnTo>
                  <a:pt x="1892" y="1631"/>
                </a:lnTo>
                <a:lnTo>
                  <a:pt x="1892" y="1631"/>
                </a:lnTo>
                <a:lnTo>
                  <a:pt x="1890" y="1629"/>
                </a:lnTo>
                <a:close/>
                <a:moveTo>
                  <a:pt x="2156" y="1032"/>
                </a:moveTo>
                <a:lnTo>
                  <a:pt x="2154" y="1034"/>
                </a:lnTo>
                <a:lnTo>
                  <a:pt x="2154" y="1036"/>
                </a:lnTo>
                <a:lnTo>
                  <a:pt x="2154" y="1036"/>
                </a:lnTo>
                <a:lnTo>
                  <a:pt x="2156" y="1036"/>
                </a:lnTo>
                <a:lnTo>
                  <a:pt x="2156" y="1034"/>
                </a:lnTo>
                <a:lnTo>
                  <a:pt x="2156" y="1034"/>
                </a:lnTo>
                <a:lnTo>
                  <a:pt x="2156" y="1032"/>
                </a:lnTo>
                <a:close/>
                <a:moveTo>
                  <a:pt x="1963" y="1671"/>
                </a:moveTo>
                <a:lnTo>
                  <a:pt x="1961" y="1671"/>
                </a:lnTo>
                <a:lnTo>
                  <a:pt x="1961" y="1671"/>
                </a:lnTo>
                <a:lnTo>
                  <a:pt x="1961" y="1673"/>
                </a:lnTo>
                <a:lnTo>
                  <a:pt x="1961" y="1675"/>
                </a:lnTo>
                <a:lnTo>
                  <a:pt x="1963" y="1673"/>
                </a:lnTo>
                <a:lnTo>
                  <a:pt x="1963" y="1671"/>
                </a:lnTo>
                <a:lnTo>
                  <a:pt x="1963" y="1671"/>
                </a:lnTo>
                <a:lnTo>
                  <a:pt x="1963" y="1671"/>
                </a:lnTo>
                <a:lnTo>
                  <a:pt x="1963" y="1671"/>
                </a:lnTo>
                <a:close/>
                <a:moveTo>
                  <a:pt x="2242" y="1063"/>
                </a:moveTo>
                <a:lnTo>
                  <a:pt x="2242" y="1061"/>
                </a:lnTo>
                <a:lnTo>
                  <a:pt x="2242" y="1061"/>
                </a:lnTo>
                <a:lnTo>
                  <a:pt x="2238" y="1061"/>
                </a:lnTo>
                <a:lnTo>
                  <a:pt x="2236" y="1061"/>
                </a:lnTo>
                <a:lnTo>
                  <a:pt x="2234" y="1059"/>
                </a:lnTo>
                <a:lnTo>
                  <a:pt x="2234" y="1059"/>
                </a:lnTo>
                <a:lnTo>
                  <a:pt x="2234" y="1061"/>
                </a:lnTo>
                <a:lnTo>
                  <a:pt x="2234" y="1061"/>
                </a:lnTo>
                <a:lnTo>
                  <a:pt x="2236" y="1063"/>
                </a:lnTo>
                <a:lnTo>
                  <a:pt x="2240" y="1063"/>
                </a:lnTo>
                <a:lnTo>
                  <a:pt x="2242" y="1063"/>
                </a:lnTo>
                <a:lnTo>
                  <a:pt x="2242" y="1063"/>
                </a:lnTo>
                <a:close/>
                <a:moveTo>
                  <a:pt x="2246" y="1384"/>
                </a:moveTo>
                <a:lnTo>
                  <a:pt x="2244" y="1382"/>
                </a:lnTo>
                <a:lnTo>
                  <a:pt x="2244" y="1382"/>
                </a:lnTo>
                <a:lnTo>
                  <a:pt x="2240" y="1384"/>
                </a:lnTo>
                <a:lnTo>
                  <a:pt x="2240" y="1384"/>
                </a:lnTo>
                <a:lnTo>
                  <a:pt x="2240" y="1384"/>
                </a:lnTo>
                <a:lnTo>
                  <a:pt x="2242" y="1386"/>
                </a:lnTo>
                <a:lnTo>
                  <a:pt x="2242" y="1386"/>
                </a:lnTo>
                <a:lnTo>
                  <a:pt x="2244" y="1386"/>
                </a:lnTo>
                <a:lnTo>
                  <a:pt x="2246" y="1384"/>
                </a:lnTo>
                <a:lnTo>
                  <a:pt x="2246" y="1384"/>
                </a:lnTo>
                <a:close/>
                <a:moveTo>
                  <a:pt x="2244" y="1076"/>
                </a:moveTo>
                <a:lnTo>
                  <a:pt x="2244" y="1076"/>
                </a:lnTo>
                <a:lnTo>
                  <a:pt x="2244" y="1076"/>
                </a:lnTo>
                <a:lnTo>
                  <a:pt x="2246" y="1076"/>
                </a:lnTo>
                <a:lnTo>
                  <a:pt x="2244" y="1076"/>
                </a:lnTo>
                <a:lnTo>
                  <a:pt x="2244" y="1074"/>
                </a:lnTo>
                <a:lnTo>
                  <a:pt x="2244" y="1074"/>
                </a:lnTo>
                <a:lnTo>
                  <a:pt x="2242" y="1076"/>
                </a:lnTo>
                <a:lnTo>
                  <a:pt x="2244" y="1076"/>
                </a:lnTo>
                <a:close/>
                <a:moveTo>
                  <a:pt x="2246" y="1386"/>
                </a:moveTo>
                <a:lnTo>
                  <a:pt x="2246" y="1386"/>
                </a:lnTo>
                <a:lnTo>
                  <a:pt x="2244" y="1386"/>
                </a:lnTo>
                <a:lnTo>
                  <a:pt x="2244" y="1388"/>
                </a:lnTo>
                <a:lnTo>
                  <a:pt x="2246" y="1388"/>
                </a:lnTo>
                <a:lnTo>
                  <a:pt x="2246" y="1388"/>
                </a:lnTo>
                <a:lnTo>
                  <a:pt x="2246" y="1388"/>
                </a:lnTo>
                <a:lnTo>
                  <a:pt x="2246" y="1388"/>
                </a:lnTo>
                <a:lnTo>
                  <a:pt x="2246" y="1386"/>
                </a:lnTo>
                <a:close/>
                <a:moveTo>
                  <a:pt x="2213" y="1044"/>
                </a:moveTo>
                <a:lnTo>
                  <a:pt x="2211" y="1044"/>
                </a:lnTo>
                <a:lnTo>
                  <a:pt x="2211" y="1046"/>
                </a:lnTo>
                <a:lnTo>
                  <a:pt x="2211" y="1046"/>
                </a:lnTo>
                <a:lnTo>
                  <a:pt x="2213" y="1046"/>
                </a:lnTo>
                <a:lnTo>
                  <a:pt x="2215" y="1048"/>
                </a:lnTo>
                <a:lnTo>
                  <a:pt x="2215" y="1048"/>
                </a:lnTo>
                <a:lnTo>
                  <a:pt x="2217" y="1046"/>
                </a:lnTo>
                <a:lnTo>
                  <a:pt x="2217" y="1046"/>
                </a:lnTo>
                <a:lnTo>
                  <a:pt x="2215" y="1044"/>
                </a:lnTo>
                <a:lnTo>
                  <a:pt x="2213" y="1044"/>
                </a:lnTo>
                <a:close/>
                <a:moveTo>
                  <a:pt x="2227" y="2581"/>
                </a:moveTo>
                <a:lnTo>
                  <a:pt x="2227" y="2581"/>
                </a:lnTo>
                <a:lnTo>
                  <a:pt x="2225" y="2581"/>
                </a:lnTo>
                <a:lnTo>
                  <a:pt x="2225" y="2581"/>
                </a:lnTo>
                <a:lnTo>
                  <a:pt x="2225" y="2583"/>
                </a:lnTo>
                <a:lnTo>
                  <a:pt x="2227" y="2583"/>
                </a:lnTo>
                <a:lnTo>
                  <a:pt x="2227" y="2583"/>
                </a:lnTo>
                <a:lnTo>
                  <a:pt x="2227" y="2581"/>
                </a:lnTo>
                <a:close/>
                <a:moveTo>
                  <a:pt x="2196" y="1048"/>
                </a:moveTo>
                <a:lnTo>
                  <a:pt x="2194" y="1048"/>
                </a:lnTo>
                <a:lnTo>
                  <a:pt x="2194" y="1050"/>
                </a:lnTo>
                <a:lnTo>
                  <a:pt x="2194" y="1050"/>
                </a:lnTo>
                <a:lnTo>
                  <a:pt x="2196" y="1050"/>
                </a:lnTo>
                <a:lnTo>
                  <a:pt x="2198" y="1050"/>
                </a:lnTo>
                <a:lnTo>
                  <a:pt x="2198" y="1053"/>
                </a:lnTo>
                <a:lnTo>
                  <a:pt x="2200" y="1050"/>
                </a:lnTo>
                <a:lnTo>
                  <a:pt x="2202" y="1050"/>
                </a:lnTo>
                <a:lnTo>
                  <a:pt x="2200" y="1050"/>
                </a:lnTo>
                <a:lnTo>
                  <a:pt x="2196" y="1048"/>
                </a:lnTo>
                <a:close/>
                <a:moveTo>
                  <a:pt x="2198" y="1046"/>
                </a:moveTo>
                <a:lnTo>
                  <a:pt x="2200" y="1046"/>
                </a:lnTo>
                <a:lnTo>
                  <a:pt x="2200" y="1048"/>
                </a:lnTo>
                <a:lnTo>
                  <a:pt x="2204" y="1048"/>
                </a:lnTo>
                <a:lnTo>
                  <a:pt x="2204" y="1048"/>
                </a:lnTo>
                <a:lnTo>
                  <a:pt x="2202" y="1048"/>
                </a:lnTo>
                <a:lnTo>
                  <a:pt x="2198" y="1046"/>
                </a:lnTo>
                <a:close/>
                <a:moveTo>
                  <a:pt x="2192" y="1048"/>
                </a:moveTo>
                <a:lnTo>
                  <a:pt x="2192" y="1048"/>
                </a:lnTo>
                <a:lnTo>
                  <a:pt x="2190" y="1048"/>
                </a:lnTo>
                <a:lnTo>
                  <a:pt x="2192" y="1048"/>
                </a:lnTo>
                <a:lnTo>
                  <a:pt x="2194" y="1048"/>
                </a:lnTo>
                <a:lnTo>
                  <a:pt x="2194" y="1048"/>
                </a:lnTo>
                <a:lnTo>
                  <a:pt x="2194" y="1048"/>
                </a:lnTo>
                <a:lnTo>
                  <a:pt x="2192" y="1048"/>
                </a:lnTo>
                <a:close/>
                <a:moveTo>
                  <a:pt x="1720" y="1401"/>
                </a:moveTo>
                <a:lnTo>
                  <a:pt x="1720" y="1399"/>
                </a:lnTo>
                <a:lnTo>
                  <a:pt x="1720" y="1401"/>
                </a:lnTo>
                <a:lnTo>
                  <a:pt x="1720" y="1401"/>
                </a:lnTo>
                <a:lnTo>
                  <a:pt x="1720" y="1401"/>
                </a:lnTo>
                <a:lnTo>
                  <a:pt x="1720" y="1401"/>
                </a:lnTo>
                <a:lnTo>
                  <a:pt x="1720" y="1401"/>
                </a:lnTo>
                <a:lnTo>
                  <a:pt x="1720" y="1401"/>
                </a:lnTo>
                <a:lnTo>
                  <a:pt x="1720" y="1401"/>
                </a:lnTo>
                <a:close/>
                <a:moveTo>
                  <a:pt x="1695" y="1367"/>
                </a:moveTo>
                <a:lnTo>
                  <a:pt x="1695" y="1365"/>
                </a:lnTo>
                <a:lnTo>
                  <a:pt x="1693" y="1367"/>
                </a:lnTo>
                <a:lnTo>
                  <a:pt x="1693" y="1367"/>
                </a:lnTo>
                <a:lnTo>
                  <a:pt x="1695" y="1367"/>
                </a:lnTo>
                <a:lnTo>
                  <a:pt x="1695" y="1367"/>
                </a:lnTo>
                <a:close/>
                <a:moveTo>
                  <a:pt x="1674" y="883"/>
                </a:moveTo>
                <a:lnTo>
                  <a:pt x="1674" y="883"/>
                </a:lnTo>
                <a:lnTo>
                  <a:pt x="1672" y="883"/>
                </a:lnTo>
                <a:lnTo>
                  <a:pt x="1672" y="885"/>
                </a:lnTo>
                <a:lnTo>
                  <a:pt x="1672" y="885"/>
                </a:lnTo>
                <a:lnTo>
                  <a:pt x="1674" y="885"/>
                </a:lnTo>
                <a:lnTo>
                  <a:pt x="1674" y="883"/>
                </a:lnTo>
                <a:close/>
                <a:moveTo>
                  <a:pt x="1670" y="889"/>
                </a:moveTo>
                <a:lnTo>
                  <a:pt x="1672" y="889"/>
                </a:lnTo>
                <a:lnTo>
                  <a:pt x="1672" y="887"/>
                </a:lnTo>
                <a:lnTo>
                  <a:pt x="1674" y="887"/>
                </a:lnTo>
                <a:lnTo>
                  <a:pt x="1672" y="887"/>
                </a:lnTo>
                <a:lnTo>
                  <a:pt x="1672" y="887"/>
                </a:lnTo>
                <a:lnTo>
                  <a:pt x="1670" y="887"/>
                </a:lnTo>
                <a:lnTo>
                  <a:pt x="1670" y="887"/>
                </a:lnTo>
                <a:lnTo>
                  <a:pt x="1670" y="889"/>
                </a:lnTo>
                <a:lnTo>
                  <a:pt x="1670" y="889"/>
                </a:lnTo>
                <a:close/>
                <a:moveTo>
                  <a:pt x="1701" y="1382"/>
                </a:moveTo>
                <a:lnTo>
                  <a:pt x="1701" y="1384"/>
                </a:lnTo>
                <a:lnTo>
                  <a:pt x="1701" y="1384"/>
                </a:lnTo>
                <a:lnTo>
                  <a:pt x="1701" y="1384"/>
                </a:lnTo>
                <a:lnTo>
                  <a:pt x="1701" y="1382"/>
                </a:lnTo>
                <a:lnTo>
                  <a:pt x="1701" y="1382"/>
                </a:lnTo>
                <a:lnTo>
                  <a:pt x="1701" y="1382"/>
                </a:lnTo>
                <a:close/>
                <a:moveTo>
                  <a:pt x="1714" y="864"/>
                </a:moveTo>
                <a:lnTo>
                  <a:pt x="1714" y="864"/>
                </a:lnTo>
                <a:lnTo>
                  <a:pt x="1714" y="862"/>
                </a:lnTo>
                <a:lnTo>
                  <a:pt x="1712" y="860"/>
                </a:lnTo>
                <a:lnTo>
                  <a:pt x="1710" y="858"/>
                </a:lnTo>
                <a:lnTo>
                  <a:pt x="1708" y="858"/>
                </a:lnTo>
                <a:lnTo>
                  <a:pt x="1699" y="853"/>
                </a:lnTo>
                <a:lnTo>
                  <a:pt x="1697" y="851"/>
                </a:lnTo>
                <a:lnTo>
                  <a:pt x="1693" y="851"/>
                </a:lnTo>
                <a:lnTo>
                  <a:pt x="1691" y="849"/>
                </a:lnTo>
                <a:lnTo>
                  <a:pt x="1685" y="849"/>
                </a:lnTo>
                <a:lnTo>
                  <a:pt x="1678" y="847"/>
                </a:lnTo>
                <a:lnTo>
                  <a:pt x="1676" y="847"/>
                </a:lnTo>
                <a:lnTo>
                  <a:pt x="1674" y="849"/>
                </a:lnTo>
                <a:lnTo>
                  <a:pt x="1674" y="849"/>
                </a:lnTo>
                <a:lnTo>
                  <a:pt x="1674" y="849"/>
                </a:lnTo>
                <a:lnTo>
                  <a:pt x="1683" y="853"/>
                </a:lnTo>
                <a:lnTo>
                  <a:pt x="1685" y="853"/>
                </a:lnTo>
                <a:lnTo>
                  <a:pt x="1685" y="856"/>
                </a:lnTo>
                <a:lnTo>
                  <a:pt x="1687" y="858"/>
                </a:lnTo>
                <a:lnTo>
                  <a:pt x="1687" y="858"/>
                </a:lnTo>
                <a:lnTo>
                  <a:pt x="1695" y="862"/>
                </a:lnTo>
                <a:lnTo>
                  <a:pt x="1697" y="862"/>
                </a:lnTo>
                <a:lnTo>
                  <a:pt x="1701" y="862"/>
                </a:lnTo>
                <a:lnTo>
                  <a:pt x="1706" y="864"/>
                </a:lnTo>
                <a:lnTo>
                  <a:pt x="1712" y="864"/>
                </a:lnTo>
                <a:lnTo>
                  <a:pt x="1714" y="864"/>
                </a:lnTo>
                <a:close/>
                <a:moveTo>
                  <a:pt x="1706" y="1388"/>
                </a:moveTo>
                <a:lnTo>
                  <a:pt x="1706" y="1390"/>
                </a:lnTo>
                <a:lnTo>
                  <a:pt x="1708" y="1390"/>
                </a:lnTo>
                <a:lnTo>
                  <a:pt x="1708" y="1388"/>
                </a:lnTo>
                <a:lnTo>
                  <a:pt x="1708" y="1388"/>
                </a:lnTo>
                <a:lnTo>
                  <a:pt x="1708" y="1388"/>
                </a:lnTo>
                <a:lnTo>
                  <a:pt x="1706" y="1388"/>
                </a:lnTo>
                <a:close/>
                <a:moveTo>
                  <a:pt x="1540" y="927"/>
                </a:moveTo>
                <a:lnTo>
                  <a:pt x="1542" y="925"/>
                </a:lnTo>
                <a:lnTo>
                  <a:pt x="1540" y="927"/>
                </a:lnTo>
                <a:lnTo>
                  <a:pt x="1538" y="927"/>
                </a:lnTo>
                <a:lnTo>
                  <a:pt x="1538" y="929"/>
                </a:lnTo>
                <a:lnTo>
                  <a:pt x="1540" y="927"/>
                </a:lnTo>
                <a:close/>
                <a:moveTo>
                  <a:pt x="1578" y="904"/>
                </a:moveTo>
                <a:lnTo>
                  <a:pt x="1578" y="904"/>
                </a:lnTo>
                <a:lnTo>
                  <a:pt x="1578" y="904"/>
                </a:lnTo>
                <a:lnTo>
                  <a:pt x="1580" y="904"/>
                </a:lnTo>
                <a:lnTo>
                  <a:pt x="1582" y="902"/>
                </a:lnTo>
                <a:lnTo>
                  <a:pt x="1580" y="902"/>
                </a:lnTo>
                <a:lnTo>
                  <a:pt x="1580" y="904"/>
                </a:lnTo>
                <a:lnTo>
                  <a:pt x="1578" y="904"/>
                </a:lnTo>
                <a:close/>
                <a:moveTo>
                  <a:pt x="1737" y="958"/>
                </a:moveTo>
                <a:lnTo>
                  <a:pt x="1739" y="958"/>
                </a:lnTo>
                <a:lnTo>
                  <a:pt x="1741" y="956"/>
                </a:lnTo>
                <a:lnTo>
                  <a:pt x="1743" y="956"/>
                </a:lnTo>
                <a:lnTo>
                  <a:pt x="1741" y="956"/>
                </a:lnTo>
                <a:lnTo>
                  <a:pt x="1739" y="956"/>
                </a:lnTo>
                <a:lnTo>
                  <a:pt x="1737" y="956"/>
                </a:lnTo>
                <a:lnTo>
                  <a:pt x="1737" y="956"/>
                </a:lnTo>
                <a:lnTo>
                  <a:pt x="1737" y="958"/>
                </a:lnTo>
                <a:close/>
                <a:moveTo>
                  <a:pt x="1536" y="931"/>
                </a:moveTo>
                <a:lnTo>
                  <a:pt x="1538" y="929"/>
                </a:lnTo>
                <a:lnTo>
                  <a:pt x="1540" y="931"/>
                </a:lnTo>
                <a:lnTo>
                  <a:pt x="1542" y="929"/>
                </a:lnTo>
                <a:lnTo>
                  <a:pt x="1542" y="929"/>
                </a:lnTo>
                <a:lnTo>
                  <a:pt x="1542" y="929"/>
                </a:lnTo>
                <a:lnTo>
                  <a:pt x="1544" y="925"/>
                </a:lnTo>
                <a:lnTo>
                  <a:pt x="1542" y="925"/>
                </a:lnTo>
                <a:lnTo>
                  <a:pt x="1540" y="929"/>
                </a:lnTo>
                <a:lnTo>
                  <a:pt x="1538" y="929"/>
                </a:lnTo>
                <a:lnTo>
                  <a:pt x="1536" y="931"/>
                </a:lnTo>
                <a:lnTo>
                  <a:pt x="1536" y="931"/>
                </a:lnTo>
                <a:close/>
                <a:moveTo>
                  <a:pt x="1699" y="1380"/>
                </a:moveTo>
                <a:lnTo>
                  <a:pt x="1697" y="1380"/>
                </a:lnTo>
                <a:lnTo>
                  <a:pt x="1697" y="1380"/>
                </a:lnTo>
                <a:lnTo>
                  <a:pt x="1697" y="1380"/>
                </a:lnTo>
                <a:lnTo>
                  <a:pt x="1697" y="1380"/>
                </a:lnTo>
                <a:lnTo>
                  <a:pt x="1697" y="1380"/>
                </a:lnTo>
                <a:lnTo>
                  <a:pt x="1699" y="1380"/>
                </a:lnTo>
                <a:lnTo>
                  <a:pt x="1699" y="1380"/>
                </a:lnTo>
                <a:lnTo>
                  <a:pt x="1699" y="1382"/>
                </a:lnTo>
                <a:lnTo>
                  <a:pt x="1701" y="1382"/>
                </a:lnTo>
                <a:lnTo>
                  <a:pt x="1699" y="1382"/>
                </a:lnTo>
                <a:lnTo>
                  <a:pt x="1699" y="1380"/>
                </a:lnTo>
                <a:lnTo>
                  <a:pt x="1699" y="1380"/>
                </a:lnTo>
                <a:close/>
                <a:moveTo>
                  <a:pt x="1672" y="1373"/>
                </a:moveTo>
                <a:lnTo>
                  <a:pt x="1670" y="1373"/>
                </a:lnTo>
                <a:lnTo>
                  <a:pt x="1670" y="1373"/>
                </a:lnTo>
                <a:lnTo>
                  <a:pt x="1668" y="1373"/>
                </a:lnTo>
                <a:lnTo>
                  <a:pt x="1668" y="1375"/>
                </a:lnTo>
                <a:lnTo>
                  <a:pt x="1670" y="1373"/>
                </a:lnTo>
                <a:lnTo>
                  <a:pt x="1672" y="1373"/>
                </a:lnTo>
                <a:close/>
                <a:moveTo>
                  <a:pt x="1672" y="1363"/>
                </a:moveTo>
                <a:lnTo>
                  <a:pt x="1672" y="1363"/>
                </a:lnTo>
                <a:lnTo>
                  <a:pt x="1670" y="1363"/>
                </a:lnTo>
                <a:lnTo>
                  <a:pt x="1670" y="1365"/>
                </a:lnTo>
                <a:lnTo>
                  <a:pt x="1672" y="1365"/>
                </a:lnTo>
                <a:lnTo>
                  <a:pt x="1672" y="1363"/>
                </a:lnTo>
                <a:lnTo>
                  <a:pt x="1672" y="1363"/>
                </a:lnTo>
                <a:close/>
                <a:moveTo>
                  <a:pt x="1668" y="1365"/>
                </a:moveTo>
                <a:lnTo>
                  <a:pt x="1666" y="1365"/>
                </a:lnTo>
                <a:lnTo>
                  <a:pt x="1668" y="1365"/>
                </a:lnTo>
                <a:lnTo>
                  <a:pt x="1668" y="1365"/>
                </a:lnTo>
                <a:lnTo>
                  <a:pt x="1668" y="1365"/>
                </a:lnTo>
                <a:lnTo>
                  <a:pt x="1668" y="1365"/>
                </a:lnTo>
                <a:close/>
                <a:moveTo>
                  <a:pt x="1662" y="1474"/>
                </a:moveTo>
                <a:lnTo>
                  <a:pt x="1664" y="1474"/>
                </a:lnTo>
                <a:lnTo>
                  <a:pt x="1664" y="1474"/>
                </a:lnTo>
                <a:lnTo>
                  <a:pt x="1662" y="1474"/>
                </a:lnTo>
                <a:lnTo>
                  <a:pt x="1659" y="1474"/>
                </a:lnTo>
                <a:lnTo>
                  <a:pt x="1659" y="1474"/>
                </a:lnTo>
                <a:lnTo>
                  <a:pt x="1662" y="1474"/>
                </a:lnTo>
                <a:lnTo>
                  <a:pt x="1662" y="1474"/>
                </a:lnTo>
                <a:close/>
                <a:moveTo>
                  <a:pt x="1693" y="1369"/>
                </a:moveTo>
                <a:lnTo>
                  <a:pt x="1693" y="1369"/>
                </a:lnTo>
                <a:lnTo>
                  <a:pt x="1693" y="1369"/>
                </a:lnTo>
                <a:lnTo>
                  <a:pt x="1695" y="1369"/>
                </a:lnTo>
                <a:lnTo>
                  <a:pt x="1695" y="1369"/>
                </a:lnTo>
                <a:lnTo>
                  <a:pt x="1695" y="1369"/>
                </a:lnTo>
                <a:lnTo>
                  <a:pt x="1695" y="1369"/>
                </a:lnTo>
                <a:lnTo>
                  <a:pt x="1695" y="1369"/>
                </a:lnTo>
                <a:lnTo>
                  <a:pt x="1693" y="1369"/>
                </a:lnTo>
                <a:close/>
                <a:moveTo>
                  <a:pt x="1678" y="1474"/>
                </a:moveTo>
                <a:lnTo>
                  <a:pt x="1678" y="1474"/>
                </a:lnTo>
                <a:lnTo>
                  <a:pt x="1678" y="1474"/>
                </a:lnTo>
                <a:lnTo>
                  <a:pt x="1680" y="1474"/>
                </a:lnTo>
                <a:lnTo>
                  <a:pt x="1680" y="1474"/>
                </a:lnTo>
                <a:lnTo>
                  <a:pt x="1683" y="1474"/>
                </a:lnTo>
                <a:lnTo>
                  <a:pt x="1683" y="1474"/>
                </a:lnTo>
                <a:lnTo>
                  <a:pt x="1683" y="1472"/>
                </a:lnTo>
                <a:lnTo>
                  <a:pt x="1683" y="1470"/>
                </a:lnTo>
                <a:lnTo>
                  <a:pt x="1683" y="1470"/>
                </a:lnTo>
                <a:lnTo>
                  <a:pt x="1680" y="1472"/>
                </a:lnTo>
                <a:lnTo>
                  <a:pt x="1680" y="1472"/>
                </a:lnTo>
                <a:lnTo>
                  <a:pt x="1678" y="1472"/>
                </a:lnTo>
                <a:lnTo>
                  <a:pt x="1678" y="1472"/>
                </a:lnTo>
                <a:lnTo>
                  <a:pt x="1678" y="1472"/>
                </a:lnTo>
                <a:lnTo>
                  <a:pt x="1676" y="1472"/>
                </a:lnTo>
                <a:lnTo>
                  <a:pt x="1676" y="1472"/>
                </a:lnTo>
                <a:lnTo>
                  <a:pt x="1674" y="1472"/>
                </a:lnTo>
                <a:lnTo>
                  <a:pt x="1676" y="1474"/>
                </a:lnTo>
                <a:lnTo>
                  <a:pt x="1678" y="1474"/>
                </a:lnTo>
                <a:close/>
                <a:moveTo>
                  <a:pt x="1674" y="1363"/>
                </a:moveTo>
                <a:lnTo>
                  <a:pt x="1674" y="1363"/>
                </a:lnTo>
                <a:lnTo>
                  <a:pt x="1674" y="1363"/>
                </a:lnTo>
                <a:lnTo>
                  <a:pt x="1674" y="1363"/>
                </a:lnTo>
                <a:lnTo>
                  <a:pt x="1674" y="1363"/>
                </a:lnTo>
                <a:lnTo>
                  <a:pt x="1676" y="1363"/>
                </a:lnTo>
                <a:lnTo>
                  <a:pt x="1674" y="1363"/>
                </a:lnTo>
                <a:close/>
                <a:moveTo>
                  <a:pt x="1670" y="1365"/>
                </a:moveTo>
                <a:lnTo>
                  <a:pt x="1670" y="1365"/>
                </a:lnTo>
                <a:lnTo>
                  <a:pt x="1670" y="1365"/>
                </a:lnTo>
                <a:lnTo>
                  <a:pt x="1670" y="1365"/>
                </a:lnTo>
                <a:lnTo>
                  <a:pt x="1670" y="1365"/>
                </a:lnTo>
                <a:lnTo>
                  <a:pt x="1670" y="1365"/>
                </a:lnTo>
                <a:close/>
                <a:moveTo>
                  <a:pt x="1662" y="1367"/>
                </a:moveTo>
                <a:lnTo>
                  <a:pt x="1662" y="1367"/>
                </a:lnTo>
                <a:lnTo>
                  <a:pt x="1659" y="1367"/>
                </a:lnTo>
                <a:lnTo>
                  <a:pt x="1657" y="1367"/>
                </a:lnTo>
                <a:lnTo>
                  <a:pt x="1657" y="1369"/>
                </a:lnTo>
                <a:lnTo>
                  <a:pt x="1659" y="1369"/>
                </a:lnTo>
                <a:lnTo>
                  <a:pt x="1659" y="1369"/>
                </a:lnTo>
                <a:lnTo>
                  <a:pt x="1662" y="1367"/>
                </a:lnTo>
                <a:lnTo>
                  <a:pt x="1662" y="1367"/>
                </a:lnTo>
                <a:close/>
                <a:moveTo>
                  <a:pt x="1670" y="1149"/>
                </a:moveTo>
                <a:lnTo>
                  <a:pt x="1670" y="1151"/>
                </a:lnTo>
                <a:lnTo>
                  <a:pt x="1668" y="1151"/>
                </a:lnTo>
                <a:lnTo>
                  <a:pt x="1668" y="1151"/>
                </a:lnTo>
                <a:lnTo>
                  <a:pt x="1668" y="1151"/>
                </a:lnTo>
                <a:lnTo>
                  <a:pt x="1670" y="1151"/>
                </a:lnTo>
                <a:lnTo>
                  <a:pt x="1670" y="1149"/>
                </a:lnTo>
                <a:lnTo>
                  <a:pt x="1670" y="1149"/>
                </a:lnTo>
                <a:close/>
                <a:moveTo>
                  <a:pt x="1735" y="925"/>
                </a:moveTo>
                <a:lnTo>
                  <a:pt x="1737" y="923"/>
                </a:lnTo>
                <a:lnTo>
                  <a:pt x="1739" y="923"/>
                </a:lnTo>
                <a:lnTo>
                  <a:pt x="1741" y="921"/>
                </a:lnTo>
                <a:lnTo>
                  <a:pt x="1741" y="921"/>
                </a:lnTo>
                <a:lnTo>
                  <a:pt x="1739" y="921"/>
                </a:lnTo>
                <a:lnTo>
                  <a:pt x="1741" y="918"/>
                </a:lnTo>
                <a:lnTo>
                  <a:pt x="1741" y="918"/>
                </a:lnTo>
                <a:lnTo>
                  <a:pt x="1741" y="918"/>
                </a:lnTo>
                <a:lnTo>
                  <a:pt x="1741" y="916"/>
                </a:lnTo>
                <a:lnTo>
                  <a:pt x="1739" y="916"/>
                </a:lnTo>
                <a:lnTo>
                  <a:pt x="1737" y="916"/>
                </a:lnTo>
                <a:lnTo>
                  <a:pt x="1735" y="916"/>
                </a:lnTo>
                <a:lnTo>
                  <a:pt x="1735" y="916"/>
                </a:lnTo>
                <a:lnTo>
                  <a:pt x="1735" y="914"/>
                </a:lnTo>
                <a:lnTo>
                  <a:pt x="1733" y="914"/>
                </a:lnTo>
                <a:lnTo>
                  <a:pt x="1733" y="916"/>
                </a:lnTo>
                <a:lnTo>
                  <a:pt x="1731" y="916"/>
                </a:lnTo>
                <a:lnTo>
                  <a:pt x="1731" y="918"/>
                </a:lnTo>
                <a:lnTo>
                  <a:pt x="1731" y="918"/>
                </a:lnTo>
                <a:lnTo>
                  <a:pt x="1729" y="921"/>
                </a:lnTo>
                <a:lnTo>
                  <a:pt x="1729" y="921"/>
                </a:lnTo>
                <a:lnTo>
                  <a:pt x="1733" y="921"/>
                </a:lnTo>
                <a:lnTo>
                  <a:pt x="1731" y="921"/>
                </a:lnTo>
                <a:lnTo>
                  <a:pt x="1729" y="925"/>
                </a:lnTo>
                <a:lnTo>
                  <a:pt x="1729" y="925"/>
                </a:lnTo>
                <a:lnTo>
                  <a:pt x="1727" y="925"/>
                </a:lnTo>
                <a:lnTo>
                  <a:pt x="1727" y="925"/>
                </a:lnTo>
                <a:lnTo>
                  <a:pt x="1724" y="925"/>
                </a:lnTo>
                <a:lnTo>
                  <a:pt x="1722" y="925"/>
                </a:lnTo>
                <a:lnTo>
                  <a:pt x="1722" y="925"/>
                </a:lnTo>
                <a:lnTo>
                  <a:pt x="1722" y="925"/>
                </a:lnTo>
                <a:lnTo>
                  <a:pt x="1724" y="923"/>
                </a:lnTo>
                <a:lnTo>
                  <a:pt x="1724" y="923"/>
                </a:lnTo>
                <a:lnTo>
                  <a:pt x="1724" y="923"/>
                </a:lnTo>
                <a:lnTo>
                  <a:pt x="1724" y="923"/>
                </a:lnTo>
                <a:lnTo>
                  <a:pt x="1727" y="921"/>
                </a:lnTo>
                <a:lnTo>
                  <a:pt x="1727" y="921"/>
                </a:lnTo>
                <a:lnTo>
                  <a:pt x="1724" y="921"/>
                </a:lnTo>
                <a:lnTo>
                  <a:pt x="1722" y="921"/>
                </a:lnTo>
                <a:lnTo>
                  <a:pt x="1722" y="921"/>
                </a:lnTo>
                <a:lnTo>
                  <a:pt x="1724" y="918"/>
                </a:lnTo>
                <a:lnTo>
                  <a:pt x="1727" y="918"/>
                </a:lnTo>
                <a:lnTo>
                  <a:pt x="1729" y="918"/>
                </a:lnTo>
                <a:lnTo>
                  <a:pt x="1731" y="916"/>
                </a:lnTo>
                <a:lnTo>
                  <a:pt x="1731" y="916"/>
                </a:lnTo>
                <a:lnTo>
                  <a:pt x="1731" y="916"/>
                </a:lnTo>
                <a:lnTo>
                  <a:pt x="1731" y="914"/>
                </a:lnTo>
                <a:lnTo>
                  <a:pt x="1731" y="912"/>
                </a:lnTo>
                <a:lnTo>
                  <a:pt x="1733" y="910"/>
                </a:lnTo>
                <a:lnTo>
                  <a:pt x="1733" y="906"/>
                </a:lnTo>
                <a:lnTo>
                  <a:pt x="1733" y="906"/>
                </a:lnTo>
                <a:lnTo>
                  <a:pt x="1733" y="904"/>
                </a:lnTo>
                <a:lnTo>
                  <a:pt x="1733" y="904"/>
                </a:lnTo>
                <a:lnTo>
                  <a:pt x="1733" y="902"/>
                </a:lnTo>
                <a:lnTo>
                  <a:pt x="1731" y="902"/>
                </a:lnTo>
                <a:lnTo>
                  <a:pt x="1731" y="902"/>
                </a:lnTo>
                <a:lnTo>
                  <a:pt x="1729" y="902"/>
                </a:lnTo>
                <a:lnTo>
                  <a:pt x="1727" y="904"/>
                </a:lnTo>
                <a:lnTo>
                  <a:pt x="1727" y="906"/>
                </a:lnTo>
                <a:lnTo>
                  <a:pt x="1724" y="908"/>
                </a:lnTo>
                <a:lnTo>
                  <a:pt x="1724" y="908"/>
                </a:lnTo>
                <a:lnTo>
                  <a:pt x="1720" y="914"/>
                </a:lnTo>
                <a:lnTo>
                  <a:pt x="1720" y="916"/>
                </a:lnTo>
                <a:lnTo>
                  <a:pt x="1718" y="916"/>
                </a:lnTo>
                <a:lnTo>
                  <a:pt x="1716" y="918"/>
                </a:lnTo>
                <a:lnTo>
                  <a:pt x="1716" y="921"/>
                </a:lnTo>
                <a:lnTo>
                  <a:pt x="1718" y="925"/>
                </a:lnTo>
                <a:lnTo>
                  <a:pt x="1718" y="927"/>
                </a:lnTo>
                <a:lnTo>
                  <a:pt x="1720" y="927"/>
                </a:lnTo>
                <a:lnTo>
                  <a:pt x="1720" y="927"/>
                </a:lnTo>
                <a:lnTo>
                  <a:pt x="1720" y="927"/>
                </a:lnTo>
                <a:lnTo>
                  <a:pt x="1720" y="927"/>
                </a:lnTo>
                <a:lnTo>
                  <a:pt x="1722" y="927"/>
                </a:lnTo>
                <a:lnTo>
                  <a:pt x="1724" y="927"/>
                </a:lnTo>
                <a:lnTo>
                  <a:pt x="1727" y="927"/>
                </a:lnTo>
                <a:lnTo>
                  <a:pt x="1727" y="927"/>
                </a:lnTo>
                <a:lnTo>
                  <a:pt x="1729" y="927"/>
                </a:lnTo>
                <a:lnTo>
                  <a:pt x="1733" y="927"/>
                </a:lnTo>
                <a:lnTo>
                  <a:pt x="1735" y="925"/>
                </a:lnTo>
                <a:close/>
                <a:moveTo>
                  <a:pt x="1724" y="1474"/>
                </a:moveTo>
                <a:lnTo>
                  <a:pt x="1722" y="1476"/>
                </a:lnTo>
                <a:lnTo>
                  <a:pt x="1722" y="1476"/>
                </a:lnTo>
                <a:lnTo>
                  <a:pt x="1718" y="1476"/>
                </a:lnTo>
                <a:lnTo>
                  <a:pt x="1718" y="1476"/>
                </a:lnTo>
                <a:lnTo>
                  <a:pt x="1716" y="1476"/>
                </a:lnTo>
                <a:lnTo>
                  <a:pt x="1714" y="1476"/>
                </a:lnTo>
                <a:lnTo>
                  <a:pt x="1714" y="1476"/>
                </a:lnTo>
                <a:lnTo>
                  <a:pt x="1716" y="1478"/>
                </a:lnTo>
                <a:lnTo>
                  <a:pt x="1716" y="1478"/>
                </a:lnTo>
                <a:lnTo>
                  <a:pt x="1716" y="1478"/>
                </a:lnTo>
                <a:lnTo>
                  <a:pt x="1718" y="1480"/>
                </a:lnTo>
                <a:lnTo>
                  <a:pt x="1716" y="1482"/>
                </a:lnTo>
                <a:lnTo>
                  <a:pt x="1716" y="1484"/>
                </a:lnTo>
                <a:lnTo>
                  <a:pt x="1714" y="1484"/>
                </a:lnTo>
                <a:lnTo>
                  <a:pt x="1714" y="1484"/>
                </a:lnTo>
                <a:lnTo>
                  <a:pt x="1712" y="1487"/>
                </a:lnTo>
                <a:lnTo>
                  <a:pt x="1712" y="1487"/>
                </a:lnTo>
                <a:lnTo>
                  <a:pt x="1716" y="1487"/>
                </a:lnTo>
                <a:lnTo>
                  <a:pt x="1722" y="1487"/>
                </a:lnTo>
                <a:lnTo>
                  <a:pt x="1724" y="1484"/>
                </a:lnTo>
                <a:lnTo>
                  <a:pt x="1724" y="1484"/>
                </a:lnTo>
                <a:lnTo>
                  <a:pt x="1724" y="1482"/>
                </a:lnTo>
                <a:lnTo>
                  <a:pt x="1724" y="1482"/>
                </a:lnTo>
                <a:lnTo>
                  <a:pt x="1724" y="1482"/>
                </a:lnTo>
                <a:lnTo>
                  <a:pt x="1724" y="1480"/>
                </a:lnTo>
                <a:lnTo>
                  <a:pt x="1724" y="1478"/>
                </a:lnTo>
                <a:lnTo>
                  <a:pt x="1724" y="1478"/>
                </a:lnTo>
                <a:lnTo>
                  <a:pt x="1724" y="1476"/>
                </a:lnTo>
                <a:lnTo>
                  <a:pt x="1724" y="1474"/>
                </a:lnTo>
                <a:close/>
                <a:moveTo>
                  <a:pt x="1712" y="1384"/>
                </a:moveTo>
                <a:lnTo>
                  <a:pt x="1712" y="1384"/>
                </a:lnTo>
                <a:lnTo>
                  <a:pt x="1714" y="1384"/>
                </a:lnTo>
                <a:lnTo>
                  <a:pt x="1714" y="1384"/>
                </a:lnTo>
                <a:lnTo>
                  <a:pt x="1714" y="1384"/>
                </a:lnTo>
                <a:lnTo>
                  <a:pt x="1714" y="1384"/>
                </a:lnTo>
                <a:lnTo>
                  <a:pt x="1714" y="1384"/>
                </a:lnTo>
                <a:lnTo>
                  <a:pt x="1714" y="1384"/>
                </a:lnTo>
                <a:lnTo>
                  <a:pt x="1714" y="1382"/>
                </a:lnTo>
                <a:lnTo>
                  <a:pt x="1712" y="1382"/>
                </a:lnTo>
                <a:lnTo>
                  <a:pt x="1712" y="1384"/>
                </a:lnTo>
                <a:lnTo>
                  <a:pt x="1712" y="1384"/>
                </a:lnTo>
                <a:close/>
                <a:moveTo>
                  <a:pt x="1714" y="1375"/>
                </a:moveTo>
                <a:lnTo>
                  <a:pt x="1714" y="1375"/>
                </a:lnTo>
                <a:lnTo>
                  <a:pt x="1712" y="1375"/>
                </a:lnTo>
                <a:lnTo>
                  <a:pt x="1712" y="1375"/>
                </a:lnTo>
                <a:lnTo>
                  <a:pt x="1712" y="1373"/>
                </a:lnTo>
                <a:lnTo>
                  <a:pt x="1712" y="1373"/>
                </a:lnTo>
                <a:lnTo>
                  <a:pt x="1712" y="1375"/>
                </a:lnTo>
                <a:lnTo>
                  <a:pt x="1712" y="1375"/>
                </a:lnTo>
                <a:lnTo>
                  <a:pt x="1714" y="1378"/>
                </a:lnTo>
                <a:lnTo>
                  <a:pt x="1714" y="1375"/>
                </a:lnTo>
                <a:close/>
                <a:moveTo>
                  <a:pt x="1731" y="1468"/>
                </a:moveTo>
                <a:lnTo>
                  <a:pt x="1731" y="1468"/>
                </a:lnTo>
                <a:lnTo>
                  <a:pt x="1729" y="1468"/>
                </a:lnTo>
                <a:lnTo>
                  <a:pt x="1727" y="1470"/>
                </a:lnTo>
                <a:lnTo>
                  <a:pt x="1727" y="1470"/>
                </a:lnTo>
                <a:lnTo>
                  <a:pt x="1727" y="1470"/>
                </a:lnTo>
                <a:lnTo>
                  <a:pt x="1731" y="1470"/>
                </a:lnTo>
                <a:lnTo>
                  <a:pt x="1731" y="1468"/>
                </a:lnTo>
                <a:close/>
                <a:moveTo>
                  <a:pt x="1791" y="906"/>
                </a:moveTo>
                <a:lnTo>
                  <a:pt x="1791" y="906"/>
                </a:lnTo>
                <a:lnTo>
                  <a:pt x="1794" y="906"/>
                </a:lnTo>
                <a:lnTo>
                  <a:pt x="1794" y="904"/>
                </a:lnTo>
                <a:lnTo>
                  <a:pt x="1791" y="904"/>
                </a:lnTo>
                <a:lnTo>
                  <a:pt x="1791" y="904"/>
                </a:lnTo>
                <a:lnTo>
                  <a:pt x="1791" y="902"/>
                </a:lnTo>
                <a:lnTo>
                  <a:pt x="1791" y="902"/>
                </a:lnTo>
                <a:lnTo>
                  <a:pt x="1791" y="900"/>
                </a:lnTo>
                <a:lnTo>
                  <a:pt x="1791" y="900"/>
                </a:lnTo>
                <a:lnTo>
                  <a:pt x="1791" y="902"/>
                </a:lnTo>
                <a:lnTo>
                  <a:pt x="1791" y="904"/>
                </a:lnTo>
                <a:lnTo>
                  <a:pt x="1791" y="904"/>
                </a:lnTo>
                <a:lnTo>
                  <a:pt x="1791" y="906"/>
                </a:lnTo>
                <a:lnTo>
                  <a:pt x="1791" y="906"/>
                </a:lnTo>
                <a:close/>
                <a:moveTo>
                  <a:pt x="1716" y="1394"/>
                </a:moveTo>
                <a:lnTo>
                  <a:pt x="1714" y="1394"/>
                </a:lnTo>
                <a:lnTo>
                  <a:pt x="1714" y="1394"/>
                </a:lnTo>
                <a:lnTo>
                  <a:pt x="1712" y="1394"/>
                </a:lnTo>
                <a:lnTo>
                  <a:pt x="1712" y="1394"/>
                </a:lnTo>
                <a:lnTo>
                  <a:pt x="1714" y="1399"/>
                </a:lnTo>
                <a:lnTo>
                  <a:pt x="1714" y="1401"/>
                </a:lnTo>
                <a:lnTo>
                  <a:pt x="1714" y="1401"/>
                </a:lnTo>
                <a:lnTo>
                  <a:pt x="1716" y="1399"/>
                </a:lnTo>
                <a:lnTo>
                  <a:pt x="1716" y="1399"/>
                </a:lnTo>
                <a:lnTo>
                  <a:pt x="1716" y="1396"/>
                </a:lnTo>
                <a:lnTo>
                  <a:pt x="1716" y="1396"/>
                </a:lnTo>
                <a:lnTo>
                  <a:pt x="1716" y="1394"/>
                </a:lnTo>
                <a:close/>
                <a:moveTo>
                  <a:pt x="1743" y="1438"/>
                </a:moveTo>
                <a:lnTo>
                  <a:pt x="1743" y="1440"/>
                </a:lnTo>
                <a:lnTo>
                  <a:pt x="1743" y="1443"/>
                </a:lnTo>
                <a:lnTo>
                  <a:pt x="1745" y="1443"/>
                </a:lnTo>
                <a:lnTo>
                  <a:pt x="1745" y="1443"/>
                </a:lnTo>
                <a:lnTo>
                  <a:pt x="1747" y="1440"/>
                </a:lnTo>
                <a:lnTo>
                  <a:pt x="1745" y="1440"/>
                </a:lnTo>
                <a:lnTo>
                  <a:pt x="1745" y="1438"/>
                </a:lnTo>
                <a:lnTo>
                  <a:pt x="1743" y="1438"/>
                </a:lnTo>
                <a:close/>
                <a:moveTo>
                  <a:pt x="1724" y="1501"/>
                </a:moveTo>
                <a:lnTo>
                  <a:pt x="1724" y="1501"/>
                </a:lnTo>
                <a:lnTo>
                  <a:pt x="1722" y="1501"/>
                </a:lnTo>
                <a:lnTo>
                  <a:pt x="1722" y="1503"/>
                </a:lnTo>
                <a:lnTo>
                  <a:pt x="1722" y="1503"/>
                </a:lnTo>
                <a:lnTo>
                  <a:pt x="1724" y="1503"/>
                </a:lnTo>
                <a:lnTo>
                  <a:pt x="1724" y="1503"/>
                </a:lnTo>
                <a:lnTo>
                  <a:pt x="1727" y="1503"/>
                </a:lnTo>
                <a:lnTo>
                  <a:pt x="1727" y="1501"/>
                </a:lnTo>
                <a:lnTo>
                  <a:pt x="1724" y="1501"/>
                </a:lnTo>
                <a:lnTo>
                  <a:pt x="1727" y="1501"/>
                </a:lnTo>
                <a:lnTo>
                  <a:pt x="1724" y="1501"/>
                </a:lnTo>
                <a:close/>
                <a:moveTo>
                  <a:pt x="1727" y="1499"/>
                </a:moveTo>
                <a:lnTo>
                  <a:pt x="1729" y="1499"/>
                </a:lnTo>
                <a:lnTo>
                  <a:pt x="1727" y="1499"/>
                </a:lnTo>
                <a:lnTo>
                  <a:pt x="1727" y="1499"/>
                </a:lnTo>
                <a:lnTo>
                  <a:pt x="1727" y="1499"/>
                </a:lnTo>
                <a:lnTo>
                  <a:pt x="1727" y="1499"/>
                </a:lnTo>
                <a:lnTo>
                  <a:pt x="1724" y="1499"/>
                </a:lnTo>
                <a:lnTo>
                  <a:pt x="1724" y="1499"/>
                </a:lnTo>
                <a:lnTo>
                  <a:pt x="1724" y="1499"/>
                </a:lnTo>
                <a:lnTo>
                  <a:pt x="1727" y="1499"/>
                </a:lnTo>
                <a:lnTo>
                  <a:pt x="1727" y="1499"/>
                </a:lnTo>
                <a:close/>
                <a:moveTo>
                  <a:pt x="1714" y="1457"/>
                </a:moveTo>
                <a:lnTo>
                  <a:pt x="1714" y="1457"/>
                </a:lnTo>
                <a:lnTo>
                  <a:pt x="1712" y="1457"/>
                </a:lnTo>
                <a:lnTo>
                  <a:pt x="1714" y="1457"/>
                </a:lnTo>
                <a:lnTo>
                  <a:pt x="1714" y="1457"/>
                </a:lnTo>
                <a:lnTo>
                  <a:pt x="1716" y="1455"/>
                </a:lnTo>
                <a:lnTo>
                  <a:pt x="1714" y="1455"/>
                </a:lnTo>
                <a:lnTo>
                  <a:pt x="1714" y="1455"/>
                </a:lnTo>
                <a:lnTo>
                  <a:pt x="1714" y="1457"/>
                </a:lnTo>
                <a:close/>
                <a:moveTo>
                  <a:pt x="1724" y="929"/>
                </a:moveTo>
                <a:lnTo>
                  <a:pt x="1724" y="929"/>
                </a:lnTo>
                <a:lnTo>
                  <a:pt x="1724" y="929"/>
                </a:lnTo>
                <a:lnTo>
                  <a:pt x="1724" y="927"/>
                </a:lnTo>
                <a:lnTo>
                  <a:pt x="1722" y="929"/>
                </a:lnTo>
                <a:lnTo>
                  <a:pt x="1722" y="929"/>
                </a:lnTo>
                <a:lnTo>
                  <a:pt x="1724" y="929"/>
                </a:lnTo>
                <a:lnTo>
                  <a:pt x="1724" y="929"/>
                </a:lnTo>
                <a:lnTo>
                  <a:pt x="1724" y="929"/>
                </a:lnTo>
                <a:close/>
                <a:moveTo>
                  <a:pt x="1727" y="1422"/>
                </a:moveTo>
                <a:lnTo>
                  <a:pt x="1727" y="1422"/>
                </a:lnTo>
                <a:lnTo>
                  <a:pt x="1727" y="1419"/>
                </a:lnTo>
                <a:lnTo>
                  <a:pt x="1727" y="1419"/>
                </a:lnTo>
                <a:lnTo>
                  <a:pt x="1724" y="1419"/>
                </a:lnTo>
                <a:lnTo>
                  <a:pt x="1724" y="1417"/>
                </a:lnTo>
                <a:lnTo>
                  <a:pt x="1724" y="1417"/>
                </a:lnTo>
                <a:lnTo>
                  <a:pt x="1724" y="1417"/>
                </a:lnTo>
                <a:lnTo>
                  <a:pt x="1724" y="1417"/>
                </a:lnTo>
                <a:lnTo>
                  <a:pt x="1722" y="1415"/>
                </a:lnTo>
                <a:lnTo>
                  <a:pt x="1722" y="1415"/>
                </a:lnTo>
                <a:lnTo>
                  <a:pt x="1720" y="1417"/>
                </a:lnTo>
                <a:lnTo>
                  <a:pt x="1720" y="1417"/>
                </a:lnTo>
                <a:lnTo>
                  <a:pt x="1722" y="1419"/>
                </a:lnTo>
                <a:lnTo>
                  <a:pt x="1722" y="1419"/>
                </a:lnTo>
                <a:lnTo>
                  <a:pt x="1724" y="1419"/>
                </a:lnTo>
                <a:lnTo>
                  <a:pt x="1722" y="1422"/>
                </a:lnTo>
                <a:lnTo>
                  <a:pt x="1722" y="1422"/>
                </a:lnTo>
                <a:lnTo>
                  <a:pt x="1722" y="1422"/>
                </a:lnTo>
                <a:lnTo>
                  <a:pt x="1724" y="1422"/>
                </a:lnTo>
                <a:lnTo>
                  <a:pt x="1727" y="1424"/>
                </a:lnTo>
                <a:lnTo>
                  <a:pt x="1727" y="1422"/>
                </a:lnTo>
                <a:close/>
                <a:moveTo>
                  <a:pt x="1706" y="914"/>
                </a:moveTo>
                <a:lnTo>
                  <a:pt x="1708" y="914"/>
                </a:lnTo>
                <a:lnTo>
                  <a:pt x="1710" y="912"/>
                </a:lnTo>
                <a:lnTo>
                  <a:pt x="1710" y="912"/>
                </a:lnTo>
                <a:lnTo>
                  <a:pt x="1708" y="912"/>
                </a:lnTo>
                <a:lnTo>
                  <a:pt x="1708" y="912"/>
                </a:lnTo>
                <a:lnTo>
                  <a:pt x="1703" y="912"/>
                </a:lnTo>
                <a:lnTo>
                  <a:pt x="1699" y="912"/>
                </a:lnTo>
                <a:lnTo>
                  <a:pt x="1699" y="912"/>
                </a:lnTo>
                <a:lnTo>
                  <a:pt x="1695" y="912"/>
                </a:lnTo>
                <a:lnTo>
                  <a:pt x="1693" y="912"/>
                </a:lnTo>
                <a:lnTo>
                  <a:pt x="1691" y="912"/>
                </a:lnTo>
                <a:lnTo>
                  <a:pt x="1689" y="910"/>
                </a:lnTo>
                <a:lnTo>
                  <a:pt x="1689" y="910"/>
                </a:lnTo>
                <a:lnTo>
                  <a:pt x="1689" y="910"/>
                </a:lnTo>
                <a:lnTo>
                  <a:pt x="1687" y="910"/>
                </a:lnTo>
                <a:lnTo>
                  <a:pt x="1685" y="910"/>
                </a:lnTo>
                <a:lnTo>
                  <a:pt x="1685" y="912"/>
                </a:lnTo>
                <a:lnTo>
                  <a:pt x="1685" y="912"/>
                </a:lnTo>
                <a:lnTo>
                  <a:pt x="1683" y="912"/>
                </a:lnTo>
                <a:lnTo>
                  <a:pt x="1683" y="912"/>
                </a:lnTo>
                <a:lnTo>
                  <a:pt x="1683" y="910"/>
                </a:lnTo>
                <a:lnTo>
                  <a:pt x="1683" y="910"/>
                </a:lnTo>
                <a:lnTo>
                  <a:pt x="1683" y="910"/>
                </a:lnTo>
                <a:lnTo>
                  <a:pt x="1683" y="910"/>
                </a:lnTo>
                <a:lnTo>
                  <a:pt x="1683" y="908"/>
                </a:lnTo>
                <a:lnTo>
                  <a:pt x="1678" y="906"/>
                </a:lnTo>
                <a:lnTo>
                  <a:pt x="1680" y="904"/>
                </a:lnTo>
                <a:lnTo>
                  <a:pt x="1680" y="902"/>
                </a:lnTo>
                <a:lnTo>
                  <a:pt x="1680" y="902"/>
                </a:lnTo>
                <a:lnTo>
                  <a:pt x="1678" y="904"/>
                </a:lnTo>
                <a:lnTo>
                  <a:pt x="1676" y="904"/>
                </a:lnTo>
                <a:lnTo>
                  <a:pt x="1676" y="906"/>
                </a:lnTo>
                <a:lnTo>
                  <a:pt x="1676" y="906"/>
                </a:lnTo>
                <a:lnTo>
                  <a:pt x="1674" y="908"/>
                </a:lnTo>
                <a:lnTo>
                  <a:pt x="1674" y="908"/>
                </a:lnTo>
                <a:lnTo>
                  <a:pt x="1676" y="908"/>
                </a:lnTo>
                <a:lnTo>
                  <a:pt x="1678" y="910"/>
                </a:lnTo>
                <a:lnTo>
                  <a:pt x="1678" y="910"/>
                </a:lnTo>
                <a:lnTo>
                  <a:pt x="1678" y="912"/>
                </a:lnTo>
                <a:lnTo>
                  <a:pt x="1680" y="912"/>
                </a:lnTo>
                <a:lnTo>
                  <a:pt x="1683" y="912"/>
                </a:lnTo>
                <a:lnTo>
                  <a:pt x="1685" y="912"/>
                </a:lnTo>
                <a:lnTo>
                  <a:pt x="1685" y="914"/>
                </a:lnTo>
                <a:lnTo>
                  <a:pt x="1685" y="914"/>
                </a:lnTo>
                <a:lnTo>
                  <a:pt x="1683" y="914"/>
                </a:lnTo>
                <a:lnTo>
                  <a:pt x="1685" y="914"/>
                </a:lnTo>
                <a:lnTo>
                  <a:pt x="1687" y="916"/>
                </a:lnTo>
                <a:lnTo>
                  <a:pt x="1687" y="916"/>
                </a:lnTo>
                <a:lnTo>
                  <a:pt x="1691" y="918"/>
                </a:lnTo>
                <a:lnTo>
                  <a:pt x="1691" y="916"/>
                </a:lnTo>
                <a:lnTo>
                  <a:pt x="1693" y="916"/>
                </a:lnTo>
                <a:lnTo>
                  <a:pt x="1691" y="916"/>
                </a:lnTo>
                <a:lnTo>
                  <a:pt x="1693" y="916"/>
                </a:lnTo>
                <a:lnTo>
                  <a:pt x="1693" y="916"/>
                </a:lnTo>
                <a:lnTo>
                  <a:pt x="1695" y="914"/>
                </a:lnTo>
                <a:lnTo>
                  <a:pt x="1695" y="914"/>
                </a:lnTo>
                <a:lnTo>
                  <a:pt x="1695" y="914"/>
                </a:lnTo>
                <a:lnTo>
                  <a:pt x="1695" y="916"/>
                </a:lnTo>
                <a:lnTo>
                  <a:pt x="1695" y="916"/>
                </a:lnTo>
                <a:lnTo>
                  <a:pt x="1695" y="916"/>
                </a:lnTo>
                <a:lnTo>
                  <a:pt x="1695" y="916"/>
                </a:lnTo>
                <a:lnTo>
                  <a:pt x="1697" y="918"/>
                </a:lnTo>
                <a:lnTo>
                  <a:pt x="1695" y="918"/>
                </a:lnTo>
                <a:lnTo>
                  <a:pt x="1695" y="918"/>
                </a:lnTo>
                <a:lnTo>
                  <a:pt x="1697" y="918"/>
                </a:lnTo>
                <a:lnTo>
                  <a:pt x="1697" y="921"/>
                </a:lnTo>
                <a:lnTo>
                  <a:pt x="1697" y="921"/>
                </a:lnTo>
                <a:lnTo>
                  <a:pt x="1699" y="921"/>
                </a:lnTo>
                <a:lnTo>
                  <a:pt x="1701" y="921"/>
                </a:lnTo>
                <a:lnTo>
                  <a:pt x="1703" y="921"/>
                </a:lnTo>
                <a:lnTo>
                  <a:pt x="1701" y="921"/>
                </a:lnTo>
                <a:lnTo>
                  <a:pt x="1701" y="921"/>
                </a:lnTo>
                <a:lnTo>
                  <a:pt x="1701" y="918"/>
                </a:lnTo>
                <a:lnTo>
                  <a:pt x="1701" y="916"/>
                </a:lnTo>
                <a:lnTo>
                  <a:pt x="1701" y="916"/>
                </a:lnTo>
                <a:lnTo>
                  <a:pt x="1706" y="914"/>
                </a:lnTo>
                <a:close/>
                <a:moveTo>
                  <a:pt x="1712" y="895"/>
                </a:moveTo>
                <a:lnTo>
                  <a:pt x="1714" y="893"/>
                </a:lnTo>
                <a:lnTo>
                  <a:pt x="1714" y="893"/>
                </a:lnTo>
                <a:lnTo>
                  <a:pt x="1716" y="891"/>
                </a:lnTo>
                <a:lnTo>
                  <a:pt x="1716" y="891"/>
                </a:lnTo>
                <a:lnTo>
                  <a:pt x="1718" y="891"/>
                </a:lnTo>
                <a:lnTo>
                  <a:pt x="1718" y="891"/>
                </a:lnTo>
                <a:lnTo>
                  <a:pt x="1716" y="891"/>
                </a:lnTo>
                <a:lnTo>
                  <a:pt x="1714" y="891"/>
                </a:lnTo>
                <a:lnTo>
                  <a:pt x="1712" y="893"/>
                </a:lnTo>
                <a:lnTo>
                  <a:pt x="1710" y="895"/>
                </a:lnTo>
                <a:lnTo>
                  <a:pt x="1710" y="897"/>
                </a:lnTo>
                <a:lnTo>
                  <a:pt x="1710" y="897"/>
                </a:lnTo>
                <a:lnTo>
                  <a:pt x="1712" y="897"/>
                </a:lnTo>
                <a:lnTo>
                  <a:pt x="1712" y="897"/>
                </a:lnTo>
                <a:lnTo>
                  <a:pt x="1712" y="897"/>
                </a:lnTo>
                <a:lnTo>
                  <a:pt x="1712" y="897"/>
                </a:lnTo>
                <a:lnTo>
                  <a:pt x="1710" y="897"/>
                </a:lnTo>
                <a:lnTo>
                  <a:pt x="1712" y="895"/>
                </a:lnTo>
                <a:lnTo>
                  <a:pt x="1712" y="895"/>
                </a:lnTo>
                <a:close/>
                <a:moveTo>
                  <a:pt x="1727" y="1428"/>
                </a:moveTo>
                <a:lnTo>
                  <a:pt x="1724" y="1428"/>
                </a:lnTo>
                <a:lnTo>
                  <a:pt x="1724" y="1428"/>
                </a:lnTo>
                <a:lnTo>
                  <a:pt x="1724" y="1428"/>
                </a:lnTo>
                <a:lnTo>
                  <a:pt x="1722" y="1430"/>
                </a:lnTo>
                <a:lnTo>
                  <a:pt x="1722" y="1430"/>
                </a:lnTo>
                <a:lnTo>
                  <a:pt x="1722" y="1432"/>
                </a:lnTo>
                <a:lnTo>
                  <a:pt x="1724" y="1432"/>
                </a:lnTo>
                <a:lnTo>
                  <a:pt x="1727" y="1432"/>
                </a:lnTo>
                <a:lnTo>
                  <a:pt x="1727" y="1428"/>
                </a:lnTo>
                <a:close/>
                <a:moveTo>
                  <a:pt x="1716" y="1396"/>
                </a:moveTo>
                <a:lnTo>
                  <a:pt x="1718" y="1396"/>
                </a:lnTo>
                <a:lnTo>
                  <a:pt x="1720" y="1396"/>
                </a:lnTo>
                <a:lnTo>
                  <a:pt x="1722" y="1396"/>
                </a:lnTo>
                <a:lnTo>
                  <a:pt x="1718" y="1394"/>
                </a:lnTo>
                <a:lnTo>
                  <a:pt x="1718" y="1394"/>
                </a:lnTo>
                <a:lnTo>
                  <a:pt x="1718" y="1392"/>
                </a:lnTo>
                <a:lnTo>
                  <a:pt x="1718" y="1392"/>
                </a:lnTo>
                <a:lnTo>
                  <a:pt x="1716" y="1392"/>
                </a:lnTo>
                <a:lnTo>
                  <a:pt x="1716" y="1392"/>
                </a:lnTo>
                <a:lnTo>
                  <a:pt x="1716" y="1394"/>
                </a:lnTo>
                <a:lnTo>
                  <a:pt x="1716" y="1394"/>
                </a:lnTo>
                <a:lnTo>
                  <a:pt x="1716" y="1396"/>
                </a:lnTo>
                <a:close/>
                <a:moveTo>
                  <a:pt x="1722" y="1440"/>
                </a:moveTo>
                <a:lnTo>
                  <a:pt x="1722" y="1440"/>
                </a:lnTo>
                <a:lnTo>
                  <a:pt x="1722" y="1438"/>
                </a:lnTo>
                <a:lnTo>
                  <a:pt x="1722" y="1438"/>
                </a:lnTo>
                <a:lnTo>
                  <a:pt x="1722" y="1438"/>
                </a:lnTo>
                <a:lnTo>
                  <a:pt x="1720" y="1438"/>
                </a:lnTo>
                <a:lnTo>
                  <a:pt x="1720" y="1438"/>
                </a:lnTo>
                <a:lnTo>
                  <a:pt x="1720" y="1440"/>
                </a:lnTo>
                <a:lnTo>
                  <a:pt x="1720" y="1440"/>
                </a:lnTo>
                <a:lnTo>
                  <a:pt x="1722" y="1440"/>
                </a:lnTo>
                <a:close/>
                <a:moveTo>
                  <a:pt x="1794" y="906"/>
                </a:moveTo>
                <a:lnTo>
                  <a:pt x="1794" y="906"/>
                </a:lnTo>
                <a:lnTo>
                  <a:pt x="1794" y="906"/>
                </a:lnTo>
                <a:lnTo>
                  <a:pt x="1794" y="906"/>
                </a:lnTo>
                <a:lnTo>
                  <a:pt x="1794" y="906"/>
                </a:lnTo>
                <a:lnTo>
                  <a:pt x="1794" y="906"/>
                </a:lnTo>
                <a:lnTo>
                  <a:pt x="1794" y="906"/>
                </a:lnTo>
                <a:lnTo>
                  <a:pt x="1794" y="906"/>
                </a:lnTo>
                <a:lnTo>
                  <a:pt x="1794" y="906"/>
                </a:lnTo>
                <a:close/>
                <a:moveTo>
                  <a:pt x="1720" y="1407"/>
                </a:moveTo>
                <a:lnTo>
                  <a:pt x="1720" y="1405"/>
                </a:lnTo>
                <a:lnTo>
                  <a:pt x="1718" y="1405"/>
                </a:lnTo>
                <a:lnTo>
                  <a:pt x="1718" y="1405"/>
                </a:lnTo>
                <a:lnTo>
                  <a:pt x="1716" y="1407"/>
                </a:lnTo>
                <a:lnTo>
                  <a:pt x="1718" y="1409"/>
                </a:lnTo>
                <a:lnTo>
                  <a:pt x="1718" y="1411"/>
                </a:lnTo>
                <a:lnTo>
                  <a:pt x="1720" y="1411"/>
                </a:lnTo>
                <a:lnTo>
                  <a:pt x="1720" y="1409"/>
                </a:lnTo>
                <a:lnTo>
                  <a:pt x="1720" y="1407"/>
                </a:lnTo>
                <a:close/>
                <a:moveTo>
                  <a:pt x="1507" y="1285"/>
                </a:moveTo>
                <a:lnTo>
                  <a:pt x="1507" y="1285"/>
                </a:lnTo>
                <a:lnTo>
                  <a:pt x="1511" y="1287"/>
                </a:lnTo>
                <a:lnTo>
                  <a:pt x="1511" y="1287"/>
                </a:lnTo>
                <a:lnTo>
                  <a:pt x="1511" y="1287"/>
                </a:lnTo>
                <a:lnTo>
                  <a:pt x="1511" y="1287"/>
                </a:lnTo>
                <a:lnTo>
                  <a:pt x="1509" y="1287"/>
                </a:lnTo>
                <a:lnTo>
                  <a:pt x="1507" y="1285"/>
                </a:lnTo>
                <a:lnTo>
                  <a:pt x="1507" y="1285"/>
                </a:lnTo>
                <a:lnTo>
                  <a:pt x="1507" y="1285"/>
                </a:lnTo>
                <a:close/>
                <a:moveTo>
                  <a:pt x="1634" y="1369"/>
                </a:moveTo>
                <a:lnTo>
                  <a:pt x="1634" y="1371"/>
                </a:lnTo>
                <a:lnTo>
                  <a:pt x="1636" y="1371"/>
                </a:lnTo>
                <a:lnTo>
                  <a:pt x="1639" y="1371"/>
                </a:lnTo>
                <a:lnTo>
                  <a:pt x="1639" y="1371"/>
                </a:lnTo>
                <a:lnTo>
                  <a:pt x="1639" y="1371"/>
                </a:lnTo>
                <a:lnTo>
                  <a:pt x="1641" y="1369"/>
                </a:lnTo>
                <a:lnTo>
                  <a:pt x="1643" y="1371"/>
                </a:lnTo>
                <a:lnTo>
                  <a:pt x="1645" y="1369"/>
                </a:lnTo>
                <a:lnTo>
                  <a:pt x="1645" y="1371"/>
                </a:lnTo>
                <a:lnTo>
                  <a:pt x="1647" y="1371"/>
                </a:lnTo>
                <a:lnTo>
                  <a:pt x="1647" y="1371"/>
                </a:lnTo>
                <a:lnTo>
                  <a:pt x="1649" y="1371"/>
                </a:lnTo>
                <a:lnTo>
                  <a:pt x="1649" y="1371"/>
                </a:lnTo>
                <a:lnTo>
                  <a:pt x="1651" y="1371"/>
                </a:lnTo>
                <a:lnTo>
                  <a:pt x="1653" y="1369"/>
                </a:lnTo>
                <a:lnTo>
                  <a:pt x="1655" y="1367"/>
                </a:lnTo>
                <a:lnTo>
                  <a:pt x="1655" y="1367"/>
                </a:lnTo>
                <a:lnTo>
                  <a:pt x="1657" y="1367"/>
                </a:lnTo>
                <a:lnTo>
                  <a:pt x="1657" y="1365"/>
                </a:lnTo>
                <a:lnTo>
                  <a:pt x="1655" y="1365"/>
                </a:lnTo>
                <a:lnTo>
                  <a:pt x="1653" y="1363"/>
                </a:lnTo>
                <a:lnTo>
                  <a:pt x="1651" y="1363"/>
                </a:lnTo>
                <a:lnTo>
                  <a:pt x="1651" y="1363"/>
                </a:lnTo>
                <a:lnTo>
                  <a:pt x="1651" y="1363"/>
                </a:lnTo>
                <a:lnTo>
                  <a:pt x="1651" y="1363"/>
                </a:lnTo>
                <a:lnTo>
                  <a:pt x="1649" y="1363"/>
                </a:lnTo>
                <a:lnTo>
                  <a:pt x="1649" y="1363"/>
                </a:lnTo>
                <a:lnTo>
                  <a:pt x="1649" y="1363"/>
                </a:lnTo>
                <a:lnTo>
                  <a:pt x="1641" y="1363"/>
                </a:lnTo>
                <a:lnTo>
                  <a:pt x="1636" y="1363"/>
                </a:lnTo>
                <a:lnTo>
                  <a:pt x="1636" y="1363"/>
                </a:lnTo>
                <a:lnTo>
                  <a:pt x="1634" y="1363"/>
                </a:lnTo>
                <a:lnTo>
                  <a:pt x="1634" y="1363"/>
                </a:lnTo>
                <a:lnTo>
                  <a:pt x="1634" y="1365"/>
                </a:lnTo>
                <a:lnTo>
                  <a:pt x="1632" y="1365"/>
                </a:lnTo>
                <a:lnTo>
                  <a:pt x="1634" y="1365"/>
                </a:lnTo>
                <a:lnTo>
                  <a:pt x="1634" y="1365"/>
                </a:lnTo>
                <a:lnTo>
                  <a:pt x="1634" y="1367"/>
                </a:lnTo>
                <a:lnTo>
                  <a:pt x="1634" y="1367"/>
                </a:lnTo>
                <a:lnTo>
                  <a:pt x="1634" y="1369"/>
                </a:lnTo>
                <a:close/>
                <a:moveTo>
                  <a:pt x="1479" y="1308"/>
                </a:moveTo>
                <a:lnTo>
                  <a:pt x="1479" y="1308"/>
                </a:lnTo>
                <a:lnTo>
                  <a:pt x="1479" y="1308"/>
                </a:lnTo>
                <a:lnTo>
                  <a:pt x="1479" y="1306"/>
                </a:lnTo>
                <a:lnTo>
                  <a:pt x="1479" y="1306"/>
                </a:lnTo>
                <a:lnTo>
                  <a:pt x="1477" y="1306"/>
                </a:lnTo>
                <a:lnTo>
                  <a:pt x="1477" y="1306"/>
                </a:lnTo>
                <a:lnTo>
                  <a:pt x="1477" y="1306"/>
                </a:lnTo>
                <a:lnTo>
                  <a:pt x="1477" y="1306"/>
                </a:lnTo>
                <a:lnTo>
                  <a:pt x="1477" y="1306"/>
                </a:lnTo>
                <a:lnTo>
                  <a:pt x="1477" y="1308"/>
                </a:lnTo>
                <a:lnTo>
                  <a:pt x="1479" y="1308"/>
                </a:lnTo>
                <a:close/>
                <a:moveTo>
                  <a:pt x="1486" y="1281"/>
                </a:moveTo>
                <a:lnTo>
                  <a:pt x="1486" y="1281"/>
                </a:lnTo>
                <a:lnTo>
                  <a:pt x="1483" y="1281"/>
                </a:lnTo>
                <a:lnTo>
                  <a:pt x="1483" y="1281"/>
                </a:lnTo>
                <a:lnTo>
                  <a:pt x="1483" y="1281"/>
                </a:lnTo>
                <a:lnTo>
                  <a:pt x="1483" y="1277"/>
                </a:lnTo>
                <a:lnTo>
                  <a:pt x="1483" y="1277"/>
                </a:lnTo>
                <a:lnTo>
                  <a:pt x="1481" y="1279"/>
                </a:lnTo>
                <a:lnTo>
                  <a:pt x="1481" y="1277"/>
                </a:lnTo>
                <a:lnTo>
                  <a:pt x="1483" y="1277"/>
                </a:lnTo>
                <a:lnTo>
                  <a:pt x="1483" y="1277"/>
                </a:lnTo>
                <a:lnTo>
                  <a:pt x="1481" y="1275"/>
                </a:lnTo>
                <a:lnTo>
                  <a:pt x="1481" y="1277"/>
                </a:lnTo>
                <a:lnTo>
                  <a:pt x="1479" y="1277"/>
                </a:lnTo>
                <a:lnTo>
                  <a:pt x="1479" y="1277"/>
                </a:lnTo>
                <a:lnTo>
                  <a:pt x="1479" y="1277"/>
                </a:lnTo>
                <a:lnTo>
                  <a:pt x="1477" y="1277"/>
                </a:lnTo>
                <a:lnTo>
                  <a:pt x="1479" y="1279"/>
                </a:lnTo>
                <a:lnTo>
                  <a:pt x="1479" y="1279"/>
                </a:lnTo>
                <a:lnTo>
                  <a:pt x="1481" y="1281"/>
                </a:lnTo>
                <a:lnTo>
                  <a:pt x="1481" y="1281"/>
                </a:lnTo>
                <a:lnTo>
                  <a:pt x="1481" y="1283"/>
                </a:lnTo>
                <a:lnTo>
                  <a:pt x="1483" y="1283"/>
                </a:lnTo>
                <a:lnTo>
                  <a:pt x="1486" y="1281"/>
                </a:lnTo>
                <a:close/>
                <a:moveTo>
                  <a:pt x="1488" y="1264"/>
                </a:moveTo>
                <a:lnTo>
                  <a:pt x="1488" y="1264"/>
                </a:lnTo>
                <a:lnTo>
                  <a:pt x="1488" y="1264"/>
                </a:lnTo>
                <a:lnTo>
                  <a:pt x="1488" y="1264"/>
                </a:lnTo>
                <a:lnTo>
                  <a:pt x="1486" y="1264"/>
                </a:lnTo>
                <a:lnTo>
                  <a:pt x="1486" y="1264"/>
                </a:lnTo>
                <a:lnTo>
                  <a:pt x="1483" y="1264"/>
                </a:lnTo>
                <a:lnTo>
                  <a:pt x="1483" y="1264"/>
                </a:lnTo>
                <a:lnTo>
                  <a:pt x="1486" y="1264"/>
                </a:lnTo>
                <a:lnTo>
                  <a:pt x="1488" y="1264"/>
                </a:lnTo>
                <a:close/>
                <a:moveTo>
                  <a:pt x="1475" y="1304"/>
                </a:moveTo>
                <a:lnTo>
                  <a:pt x="1475" y="1306"/>
                </a:lnTo>
                <a:lnTo>
                  <a:pt x="1477" y="1306"/>
                </a:lnTo>
                <a:lnTo>
                  <a:pt x="1477" y="1306"/>
                </a:lnTo>
                <a:lnTo>
                  <a:pt x="1477" y="1306"/>
                </a:lnTo>
                <a:lnTo>
                  <a:pt x="1477" y="1306"/>
                </a:lnTo>
                <a:lnTo>
                  <a:pt x="1477" y="1304"/>
                </a:lnTo>
                <a:lnTo>
                  <a:pt x="1475" y="1304"/>
                </a:lnTo>
                <a:lnTo>
                  <a:pt x="1475" y="1304"/>
                </a:lnTo>
                <a:lnTo>
                  <a:pt x="1473" y="1304"/>
                </a:lnTo>
                <a:lnTo>
                  <a:pt x="1473" y="1304"/>
                </a:lnTo>
                <a:lnTo>
                  <a:pt x="1475" y="1304"/>
                </a:lnTo>
                <a:close/>
                <a:moveTo>
                  <a:pt x="1496" y="1256"/>
                </a:moveTo>
                <a:lnTo>
                  <a:pt x="1496" y="1258"/>
                </a:lnTo>
                <a:lnTo>
                  <a:pt x="1496" y="1258"/>
                </a:lnTo>
                <a:lnTo>
                  <a:pt x="1496" y="1258"/>
                </a:lnTo>
                <a:lnTo>
                  <a:pt x="1498" y="1258"/>
                </a:lnTo>
                <a:lnTo>
                  <a:pt x="1500" y="1260"/>
                </a:lnTo>
                <a:lnTo>
                  <a:pt x="1502" y="1260"/>
                </a:lnTo>
                <a:lnTo>
                  <a:pt x="1502" y="1262"/>
                </a:lnTo>
                <a:lnTo>
                  <a:pt x="1504" y="1262"/>
                </a:lnTo>
                <a:lnTo>
                  <a:pt x="1504" y="1264"/>
                </a:lnTo>
                <a:lnTo>
                  <a:pt x="1504" y="1266"/>
                </a:lnTo>
                <a:lnTo>
                  <a:pt x="1504" y="1266"/>
                </a:lnTo>
                <a:lnTo>
                  <a:pt x="1502" y="1269"/>
                </a:lnTo>
                <a:lnTo>
                  <a:pt x="1502" y="1269"/>
                </a:lnTo>
                <a:lnTo>
                  <a:pt x="1502" y="1269"/>
                </a:lnTo>
                <a:lnTo>
                  <a:pt x="1504" y="1271"/>
                </a:lnTo>
                <a:lnTo>
                  <a:pt x="1504" y="1271"/>
                </a:lnTo>
                <a:lnTo>
                  <a:pt x="1504" y="1269"/>
                </a:lnTo>
                <a:lnTo>
                  <a:pt x="1504" y="1266"/>
                </a:lnTo>
                <a:lnTo>
                  <a:pt x="1504" y="1264"/>
                </a:lnTo>
                <a:lnTo>
                  <a:pt x="1504" y="1262"/>
                </a:lnTo>
                <a:lnTo>
                  <a:pt x="1504" y="1262"/>
                </a:lnTo>
                <a:lnTo>
                  <a:pt x="1502" y="1260"/>
                </a:lnTo>
                <a:lnTo>
                  <a:pt x="1500" y="1258"/>
                </a:lnTo>
                <a:lnTo>
                  <a:pt x="1498" y="1258"/>
                </a:lnTo>
                <a:lnTo>
                  <a:pt x="1496" y="1256"/>
                </a:lnTo>
                <a:lnTo>
                  <a:pt x="1496" y="1256"/>
                </a:lnTo>
                <a:close/>
                <a:moveTo>
                  <a:pt x="1467" y="1241"/>
                </a:moveTo>
                <a:lnTo>
                  <a:pt x="1467" y="1241"/>
                </a:lnTo>
                <a:lnTo>
                  <a:pt x="1465" y="1239"/>
                </a:lnTo>
                <a:lnTo>
                  <a:pt x="1463" y="1239"/>
                </a:lnTo>
                <a:lnTo>
                  <a:pt x="1467" y="1241"/>
                </a:lnTo>
                <a:lnTo>
                  <a:pt x="1467" y="1241"/>
                </a:lnTo>
                <a:lnTo>
                  <a:pt x="1469" y="1241"/>
                </a:lnTo>
                <a:lnTo>
                  <a:pt x="1471" y="1241"/>
                </a:lnTo>
                <a:lnTo>
                  <a:pt x="1475" y="1239"/>
                </a:lnTo>
                <a:lnTo>
                  <a:pt x="1479" y="1239"/>
                </a:lnTo>
                <a:lnTo>
                  <a:pt x="1479" y="1239"/>
                </a:lnTo>
                <a:lnTo>
                  <a:pt x="1479" y="1237"/>
                </a:lnTo>
                <a:lnTo>
                  <a:pt x="1477" y="1239"/>
                </a:lnTo>
                <a:lnTo>
                  <a:pt x="1473" y="1239"/>
                </a:lnTo>
                <a:lnTo>
                  <a:pt x="1473" y="1239"/>
                </a:lnTo>
                <a:lnTo>
                  <a:pt x="1473" y="1239"/>
                </a:lnTo>
                <a:lnTo>
                  <a:pt x="1471" y="1239"/>
                </a:lnTo>
                <a:lnTo>
                  <a:pt x="1469" y="1237"/>
                </a:lnTo>
                <a:lnTo>
                  <a:pt x="1469" y="1239"/>
                </a:lnTo>
                <a:lnTo>
                  <a:pt x="1469" y="1239"/>
                </a:lnTo>
                <a:lnTo>
                  <a:pt x="1469" y="1239"/>
                </a:lnTo>
                <a:lnTo>
                  <a:pt x="1467" y="1241"/>
                </a:lnTo>
                <a:close/>
                <a:moveTo>
                  <a:pt x="1488" y="1239"/>
                </a:moveTo>
                <a:lnTo>
                  <a:pt x="1488" y="1237"/>
                </a:lnTo>
                <a:lnTo>
                  <a:pt x="1486" y="1237"/>
                </a:lnTo>
                <a:lnTo>
                  <a:pt x="1483" y="1235"/>
                </a:lnTo>
                <a:lnTo>
                  <a:pt x="1483" y="1235"/>
                </a:lnTo>
                <a:lnTo>
                  <a:pt x="1481" y="1235"/>
                </a:lnTo>
                <a:lnTo>
                  <a:pt x="1479" y="1235"/>
                </a:lnTo>
                <a:lnTo>
                  <a:pt x="1479" y="1235"/>
                </a:lnTo>
                <a:lnTo>
                  <a:pt x="1481" y="1235"/>
                </a:lnTo>
                <a:lnTo>
                  <a:pt x="1486" y="1237"/>
                </a:lnTo>
                <a:lnTo>
                  <a:pt x="1488" y="1239"/>
                </a:lnTo>
                <a:lnTo>
                  <a:pt x="1490" y="1241"/>
                </a:lnTo>
                <a:lnTo>
                  <a:pt x="1490" y="1241"/>
                </a:lnTo>
                <a:lnTo>
                  <a:pt x="1490" y="1243"/>
                </a:lnTo>
                <a:lnTo>
                  <a:pt x="1490" y="1243"/>
                </a:lnTo>
                <a:lnTo>
                  <a:pt x="1488" y="1245"/>
                </a:lnTo>
                <a:lnTo>
                  <a:pt x="1488" y="1248"/>
                </a:lnTo>
                <a:lnTo>
                  <a:pt x="1488" y="1248"/>
                </a:lnTo>
                <a:lnTo>
                  <a:pt x="1486" y="1250"/>
                </a:lnTo>
                <a:lnTo>
                  <a:pt x="1488" y="1250"/>
                </a:lnTo>
                <a:lnTo>
                  <a:pt x="1488" y="1252"/>
                </a:lnTo>
                <a:lnTo>
                  <a:pt x="1490" y="1252"/>
                </a:lnTo>
                <a:lnTo>
                  <a:pt x="1490" y="1250"/>
                </a:lnTo>
                <a:lnTo>
                  <a:pt x="1490" y="1245"/>
                </a:lnTo>
                <a:lnTo>
                  <a:pt x="1492" y="1243"/>
                </a:lnTo>
                <a:lnTo>
                  <a:pt x="1492" y="1241"/>
                </a:lnTo>
                <a:lnTo>
                  <a:pt x="1490" y="1241"/>
                </a:lnTo>
                <a:lnTo>
                  <a:pt x="1488" y="1239"/>
                </a:lnTo>
                <a:lnTo>
                  <a:pt x="1488" y="1239"/>
                </a:lnTo>
                <a:lnTo>
                  <a:pt x="1488" y="1239"/>
                </a:lnTo>
                <a:lnTo>
                  <a:pt x="1488" y="1239"/>
                </a:lnTo>
                <a:close/>
                <a:moveTo>
                  <a:pt x="1475" y="1273"/>
                </a:moveTo>
                <a:lnTo>
                  <a:pt x="1475" y="1273"/>
                </a:lnTo>
                <a:lnTo>
                  <a:pt x="1475" y="1273"/>
                </a:lnTo>
                <a:lnTo>
                  <a:pt x="1477" y="1275"/>
                </a:lnTo>
                <a:lnTo>
                  <a:pt x="1477" y="1275"/>
                </a:lnTo>
                <a:lnTo>
                  <a:pt x="1477" y="1275"/>
                </a:lnTo>
                <a:lnTo>
                  <a:pt x="1479" y="1275"/>
                </a:lnTo>
                <a:lnTo>
                  <a:pt x="1479" y="1275"/>
                </a:lnTo>
                <a:lnTo>
                  <a:pt x="1481" y="1273"/>
                </a:lnTo>
                <a:lnTo>
                  <a:pt x="1481" y="1273"/>
                </a:lnTo>
                <a:lnTo>
                  <a:pt x="1481" y="1271"/>
                </a:lnTo>
                <a:lnTo>
                  <a:pt x="1481" y="1269"/>
                </a:lnTo>
                <a:lnTo>
                  <a:pt x="1479" y="1269"/>
                </a:lnTo>
                <a:lnTo>
                  <a:pt x="1479" y="1266"/>
                </a:lnTo>
                <a:lnTo>
                  <a:pt x="1477" y="1264"/>
                </a:lnTo>
                <a:lnTo>
                  <a:pt x="1477" y="1264"/>
                </a:lnTo>
                <a:lnTo>
                  <a:pt x="1477" y="1262"/>
                </a:lnTo>
                <a:lnTo>
                  <a:pt x="1475" y="1262"/>
                </a:lnTo>
                <a:lnTo>
                  <a:pt x="1475" y="1262"/>
                </a:lnTo>
                <a:lnTo>
                  <a:pt x="1475" y="1264"/>
                </a:lnTo>
                <a:lnTo>
                  <a:pt x="1475" y="1266"/>
                </a:lnTo>
                <a:lnTo>
                  <a:pt x="1473" y="1269"/>
                </a:lnTo>
                <a:lnTo>
                  <a:pt x="1473" y="1269"/>
                </a:lnTo>
                <a:lnTo>
                  <a:pt x="1473" y="1269"/>
                </a:lnTo>
                <a:lnTo>
                  <a:pt x="1475" y="1271"/>
                </a:lnTo>
                <a:lnTo>
                  <a:pt x="1473" y="1271"/>
                </a:lnTo>
                <a:lnTo>
                  <a:pt x="1473" y="1271"/>
                </a:lnTo>
                <a:lnTo>
                  <a:pt x="1471" y="1271"/>
                </a:lnTo>
                <a:lnTo>
                  <a:pt x="1473" y="1273"/>
                </a:lnTo>
                <a:lnTo>
                  <a:pt x="1473" y="1273"/>
                </a:lnTo>
                <a:lnTo>
                  <a:pt x="1475" y="1273"/>
                </a:lnTo>
                <a:close/>
                <a:moveTo>
                  <a:pt x="1471" y="1302"/>
                </a:moveTo>
                <a:lnTo>
                  <a:pt x="1471" y="1302"/>
                </a:lnTo>
                <a:lnTo>
                  <a:pt x="1469" y="1302"/>
                </a:lnTo>
                <a:lnTo>
                  <a:pt x="1467" y="1302"/>
                </a:lnTo>
                <a:lnTo>
                  <a:pt x="1469" y="1302"/>
                </a:lnTo>
                <a:lnTo>
                  <a:pt x="1469" y="1302"/>
                </a:lnTo>
                <a:lnTo>
                  <a:pt x="1469" y="1304"/>
                </a:lnTo>
                <a:lnTo>
                  <a:pt x="1471" y="1304"/>
                </a:lnTo>
                <a:lnTo>
                  <a:pt x="1473" y="1304"/>
                </a:lnTo>
                <a:lnTo>
                  <a:pt x="1473" y="1304"/>
                </a:lnTo>
                <a:lnTo>
                  <a:pt x="1473" y="1304"/>
                </a:lnTo>
                <a:lnTo>
                  <a:pt x="1473" y="1302"/>
                </a:lnTo>
                <a:lnTo>
                  <a:pt x="1471" y="1302"/>
                </a:lnTo>
                <a:lnTo>
                  <a:pt x="1471" y="1302"/>
                </a:lnTo>
                <a:close/>
                <a:moveTo>
                  <a:pt x="1509" y="1105"/>
                </a:moveTo>
                <a:lnTo>
                  <a:pt x="1507" y="1105"/>
                </a:lnTo>
                <a:lnTo>
                  <a:pt x="1507" y="1105"/>
                </a:lnTo>
                <a:lnTo>
                  <a:pt x="1511" y="1105"/>
                </a:lnTo>
                <a:lnTo>
                  <a:pt x="1509" y="1105"/>
                </a:lnTo>
                <a:close/>
                <a:moveTo>
                  <a:pt x="1511" y="1271"/>
                </a:moveTo>
                <a:lnTo>
                  <a:pt x="1511" y="1271"/>
                </a:lnTo>
                <a:lnTo>
                  <a:pt x="1513" y="1273"/>
                </a:lnTo>
                <a:lnTo>
                  <a:pt x="1513" y="1273"/>
                </a:lnTo>
                <a:lnTo>
                  <a:pt x="1515" y="1275"/>
                </a:lnTo>
                <a:lnTo>
                  <a:pt x="1515" y="1277"/>
                </a:lnTo>
                <a:lnTo>
                  <a:pt x="1515" y="1277"/>
                </a:lnTo>
                <a:lnTo>
                  <a:pt x="1515" y="1277"/>
                </a:lnTo>
                <a:lnTo>
                  <a:pt x="1515" y="1277"/>
                </a:lnTo>
                <a:lnTo>
                  <a:pt x="1515" y="1277"/>
                </a:lnTo>
                <a:lnTo>
                  <a:pt x="1515" y="1277"/>
                </a:lnTo>
                <a:lnTo>
                  <a:pt x="1517" y="1277"/>
                </a:lnTo>
                <a:lnTo>
                  <a:pt x="1517" y="1277"/>
                </a:lnTo>
                <a:lnTo>
                  <a:pt x="1513" y="1273"/>
                </a:lnTo>
                <a:lnTo>
                  <a:pt x="1513" y="1273"/>
                </a:lnTo>
                <a:lnTo>
                  <a:pt x="1511" y="1271"/>
                </a:lnTo>
                <a:lnTo>
                  <a:pt x="1511" y="1269"/>
                </a:lnTo>
                <a:lnTo>
                  <a:pt x="1511" y="1269"/>
                </a:lnTo>
                <a:lnTo>
                  <a:pt x="1511" y="1271"/>
                </a:lnTo>
                <a:close/>
                <a:moveTo>
                  <a:pt x="1519" y="1292"/>
                </a:moveTo>
                <a:lnTo>
                  <a:pt x="1517" y="1294"/>
                </a:lnTo>
                <a:lnTo>
                  <a:pt x="1519" y="1294"/>
                </a:lnTo>
                <a:lnTo>
                  <a:pt x="1521" y="1294"/>
                </a:lnTo>
                <a:lnTo>
                  <a:pt x="1523" y="1298"/>
                </a:lnTo>
                <a:lnTo>
                  <a:pt x="1523" y="1296"/>
                </a:lnTo>
                <a:lnTo>
                  <a:pt x="1523" y="1296"/>
                </a:lnTo>
                <a:lnTo>
                  <a:pt x="1521" y="1294"/>
                </a:lnTo>
                <a:lnTo>
                  <a:pt x="1521" y="1294"/>
                </a:lnTo>
                <a:lnTo>
                  <a:pt x="1519" y="1289"/>
                </a:lnTo>
                <a:lnTo>
                  <a:pt x="1519" y="1289"/>
                </a:lnTo>
                <a:lnTo>
                  <a:pt x="1517" y="1287"/>
                </a:lnTo>
                <a:lnTo>
                  <a:pt x="1517" y="1285"/>
                </a:lnTo>
                <a:lnTo>
                  <a:pt x="1517" y="1285"/>
                </a:lnTo>
                <a:lnTo>
                  <a:pt x="1517" y="1287"/>
                </a:lnTo>
                <a:lnTo>
                  <a:pt x="1517" y="1287"/>
                </a:lnTo>
                <a:lnTo>
                  <a:pt x="1519" y="1289"/>
                </a:lnTo>
                <a:lnTo>
                  <a:pt x="1519" y="1292"/>
                </a:lnTo>
                <a:lnTo>
                  <a:pt x="1519" y="1292"/>
                </a:lnTo>
                <a:lnTo>
                  <a:pt x="1519" y="1292"/>
                </a:lnTo>
                <a:close/>
                <a:moveTo>
                  <a:pt x="1511" y="1092"/>
                </a:moveTo>
                <a:lnTo>
                  <a:pt x="1511" y="1092"/>
                </a:lnTo>
                <a:lnTo>
                  <a:pt x="1511" y="1095"/>
                </a:lnTo>
                <a:lnTo>
                  <a:pt x="1513" y="1095"/>
                </a:lnTo>
                <a:lnTo>
                  <a:pt x="1513" y="1092"/>
                </a:lnTo>
                <a:lnTo>
                  <a:pt x="1511" y="1092"/>
                </a:lnTo>
                <a:close/>
                <a:moveTo>
                  <a:pt x="1517" y="1057"/>
                </a:moveTo>
                <a:lnTo>
                  <a:pt x="1515" y="1061"/>
                </a:lnTo>
                <a:lnTo>
                  <a:pt x="1517" y="1061"/>
                </a:lnTo>
                <a:lnTo>
                  <a:pt x="1519" y="1057"/>
                </a:lnTo>
                <a:lnTo>
                  <a:pt x="1519" y="1055"/>
                </a:lnTo>
                <a:lnTo>
                  <a:pt x="1519" y="1053"/>
                </a:lnTo>
                <a:lnTo>
                  <a:pt x="1519" y="1055"/>
                </a:lnTo>
                <a:lnTo>
                  <a:pt x="1517" y="1057"/>
                </a:lnTo>
                <a:close/>
                <a:moveTo>
                  <a:pt x="1504" y="1109"/>
                </a:moveTo>
                <a:lnTo>
                  <a:pt x="1502" y="1109"/>
                </a:lnTo>
                <a:lnTo>
                  <a:pt x="1500" y="1111"/>
                </a:lnTo>
                <a:lnTo>
                  <a:pt x="1498" y="1113"/>
                </a:lnTo>
                <a:lnTo>
                  <a:pt x="1500" y="1113"/>
                </a:lnTo>
                <a:lnTo>
                  <a:pt x="1502" y="1111"/>
                </a:lnTo>
                <a:lnTo>
                  <a:pt x="1504" y="1109"/>
                </a:lnTo>
                <a:close/>
                <a:moveTo>
                  <a:pt x="1513" y="1103"/>
                </a:moveTo>
                <a:lnTo>
                  <a:pt x="1511" y="1103"/>
                </a:lnTo>
                <a:lnTo>
                  <a:pt x="1511" y="1105"/>
                </a:lnTo>
                <a:lnTo>
                  <a:pt x="1513" y="1103"/>
                </a:lnTo>
                <a:lnTo>
                  <a:pt x="1513" y="1103"/>
                </a:lnTo>
                <a:lnTo>
                  <a:pt x="1515" y="1101"/>
                </a:lnTo>
                <a:lnTo>
                  <a:pt x="1515" y="1099"/>
                </a:lnTo>
                <a:lnTo>
                  <a:pt x="1515" y="1097"/>
                </a:lnTo>
                <a:lnTo>
                  <a:pt x="1515" y="1095"/>
                </a:lnTo>
                <a:lnTo>
                  <a:pt x="1513" y="1095"/>
                </a:lnTo>
                <a:lnTo>
                  <a:pt x="1515" y="1099"/>
                </a:lnTo>
                <a:lnTo>
                  <a:pt x="1515" y="1099"/>
                </a:lnTo>
                <a:lnTo>
                  <a:pt x="1513" y="1103"/>
                </a:lnTo>
                <a:close/>
                <a:moveTo>
                  <a:pt x="1498" y="1113"/>
                </a:moveTo>
                <a:lnTo>
                  <a:pt x="1498" y="1113"/>
                </a:lnTo>
                <a:lnTo>
                  <a:pt x="1498" y="1113"/>
                </a:lnTo>
                <a:lnTo>
                  <a:pt x="1496" y="1111"/>
                </a:lnTo>
                <a:lnTo>
                  <a:pt x="1496" y="1113"/>
                </a:lnTo>
                <a:lnTo>
                  <a:pt x="1498" y="1113"/>
                </a:lnTo>
                <a:lnTo>
                  <a:pt x="1498" y="1113"/>
                </a:lnTo>
                <a:close/>
                <a:moveTo>
                  <a:pt x="1530" y="1279"/>
                </a:moveTo>
                <a:lnTo>
                  <a:pt x="1530" y="1279"/>
                </a:lnTo>
                <a:lnTo>
                  <a:pt x="1530" y="1279"/>
                </a:lnTo>
                <a:lnTo>
                  <a:pt x="1527" y="1279"/>
                </a:lnTo>
                <a:lnTo>
                  <a:pt x="1527" y="1281"/>
                </a:lnTo>
                <a:lnTo>
                  <a:pt x="1527" y="1281"/>
                </a:lnTo>
                <a:lnTo>
                  <a:pt x="1530" y="1279"/>
                </a:lnTo>
                <a:close/>
                <a:moveTo>
                  <a:pt x="1458" y="1300"/>
                </a:moveTo>
                <a:lnTo>
                  <a:pt x="1458" y="1300"/>
                </a:lnTo>
                <a:lnTo>
                  <a:pt x="1458" y="1300"/>
                </a:lnTo>
                <a:lnTo>
                  <a:pt x="1454" y="1298"/>
                </a:lnTo>
                <a:lnTo>
                  <a:pt x="1454" y="1298"/>
                </a:lnTo>
                <a:lnTo>
                  <a:pt x="1454" y="1298"/>
                </a:lnTo>
                <a:lnTo>
                  <a:pt x="1456" y="1300"/>
                </a:lnTo>
                <a:lnTo>
                  <a:pt x="1458" y="1300"/>
                </a:lnTo>
                <a:close/>
                <a:moveTo>
                  <a:pt x="1479" y="1310"/>
                </a:moveTo>
                <a:lnTo>
                  <a:pt x="1481" y="1310"/>
                </a:lnTo>
                <a:lnTo>
                  <a:pt x="1481" y="1310"/>
                </a:lnTo>
                <a:lnTo>
                  <a:pt x="1481" y="1310"/>
                </a:lnTo>
                <a:lnTo>
                  <a:pt x="1483" y="1310"/>
                </a:lnTo>
                <a:lnTo>
                  <a:pt x="1483" y="1310"/>
                </a:lnTo>
                <a:lnTo>
                  <a:pt x="1483" y="1310"/>
                </a:lnTo>
                <a:lnTo>
                  <a:pt x="1481" y="1308"/>
                </a:lnTo>
                <a:lnTo>
                  <a:pt x="1479" y="1308"/>
                </a:lnTo>
                <a:lnTo>
                  <a:pt x="1479" y="1308"/>
                </a:lnTo>
                <a:lnTo>
                  <a:pt x="1479" y="1310"/>
                </a:lnTo>
                <a:lnTo>
                  <a:pt x="1479" y="1310"/>
                </a:lnTo>
                <a:close/>
                <a:moveTo>
                  <a:pt x="1595" y="1451"/>
                </a:moveTo>
                <a:lnTo>
                  <a:pt x="1595" y="1449"/>
                </a:lnTo>
                <a:lnTo>
                  <a:pt x="1592" y="1449"/>
                </a:lnTo>
                <a:lnTo>
                  <a:pt x="1592" y="1449"/>
                </a:lnTo>
                <a:lnTo>
                  <a:pt x="1592" y="1451"/>
                </a:lnTo>
                <a:lnTo>
                  <a:pt x="1595" y="1451"/>
                </a:lnTo>
                <a:lnTo>
                  <a:pt x="1595" y="1451"/>
                </a:lnTo>
                <a:lnTo>
                  <a:pt x="1595" y="1451"/>
                </a:lnTo>
                <a:lnTo>
                  <a:pt x="1595" y="1451"/>
                </a:lnTo>
                <a:lnTo>
                  <a:pt x="1595" y="1451"/>
                </a:lnTo>
                <a:close/>
                <a:moveTo>
                  <a:pt x="1496" y="1371"/>
                </a:moveTo>
                <a:lnTo>
                  <a:pt x="1498" y="1371"/>
                </a:lnTo>
                <a:lnTo>
                  <a:pt x="1498" y="1371"/>
                </a:lnTo>
                <a:lnTo>
                  <a:pt x="1500" y="1371"/>
                </a:lnTo>
                <a:lnTo>
                  <a:pt x="1502" y="1371"/>
                </a:lnTo>
                <a:lnTo>
                  <a:pt x="1504" y="1371"/>
                </a:lnTo>
                <a:lnTo>
                  <a:pt x="1502" y="1371"/>
                </a:lnTo>
                <a:lnTo>
                  <a:pt x="1502" y="1367"/>
                </a:lnTo>
                <a:lnTo>
                  <a:pt x="1496" y="1367"/>
                </a:lnTo>
                <a:lnTo>
                  <a:pt x="1496" y="1365"/>
                </a:lnTo>
                <a:lnTo>
                  <a:pt x="1494" y="1365"/>
                </a:lnTo>
                <a:lnTo>
                  <a:pt x="1492" y="1365"/>
                </a:lnTo>
                <a:lnTo>
                  <a:pt x="1492" y="1365"/>
                </a:lnTo>
                <a:lnTo>
                  <a:pt x="1490" y="1363"/>
                </a:lnTo>
                <a:lnTo>
                  <a:pt x="1488" y="1363"/>
                </a:lnTo>
                <a:lnTo>
                  <a:pt x="1488" y="1363"/>
                </a:lnTo>
                <a:lnTo>
                  <a:pt x="1486" y="1363"/>
                </a:lnTo>
                <a:lnTo>
                  <a:pt x="1479" y="1363"/>
                </a:lnTo>
                <a:lnTo>
                  <a:pt x="1479" y="1363"/>
                </a:lnTo>
                <a:lnTo>
                  <a:pt x="1477" y="1363"/>
                </a:lnTo>
                <a:lnTo>
                  <a:pt x="1477" y="1363"/>
                </a:lnTo>
                <a:lnTo>
                  <a:pt x="1475" y="1363"/>
                </a:lnTo>
                <a:lnTo>
                  <a:pt x="1473" y="1363"/>
                </a:lnTo>
                <a:lnTo>
                  <a:pt x="1473" y="1365"/>
                </a:lnTo>
                <a:lnTo>
                  <a:pt x="1473" y="1365"/>
                </a:lnTo>
                <a:lnTo>
                  <a:pt x="1473" y="1367"/>
                </a:lnTo>
                <a:lnTo>
                  <a:pt x="1477" y="1367"/>
                </a:lnTo>
                <a:lnTo>
                  <a:pt x="1477" y="1367"/>
                </a:lnTo>
                <a:lnTo>
                  <a:pt x="1477" y="1369"/>
                </a:lnTo>
                <a:lnTo>
                  <a:pt x="1479" y="1369"/>
                </a:lnTo>
                <a:lnTo>
                  <a:pt x="1479" y="1369"/>
                </a:lnTo>
                <a:lnTo>
                  <a:pt x="1481" y="1371"/>
                </a:lnTo>
                <a:lnTo>
                  <a:pt x="1483" y="1371"/>
                </a:lnTo>
                <a:lnTo>
                  <a:pt x="1486" y="1371"/>
                </a:lnTo>
                <a:lnTo>
                  <a:pt x="1488" y="1373"/>
                </a:lnTo>
                <a:lnTo>
                  <a:pt x="1488" y="1373"/>
                </a:lnTo>
                <a:lnTo>
                  <a:pt x="1490" y="1373"/>
                </a:lnTo>
                <a:lnTo>
                  <a:pt x="1490" y="1371"/>
                </a:lnTo>
                <a:lnTo>
                  <a:pt x="1490" y="1371"/>
                </a:lnTo>
                <a:lnTo>
                  <a:pt x="1492" y="1371"/>
                </a:lnTo>
                <a:lnTo>
                  <a:pt x="1492" y="1371"/>
                </a:lnTo>
                <a:lnTo>
                  <a:pt x="1494" y="1371"/>
                </a:lnTo>
                <a:lnTo>
                  <a:pt x="1494" y="1371"/>
                </a:lnTo>
                <a:lnTo>
                  <a:pt x="1494" y="1371"/>
                </a:lnTo>
                <a:lnTo>
                  <a:pt x="1496" y="1371"/>
                </a:lnTo>
                <a:lnTo>
                  <a:pt x="1496" y="1371"/>
                </a:lnTo>
                <a:lnTo>
                  <a:pt x="1496" y="1371"/>
                </a:lnTo>
                <a:lnTo>
                  <a:pt x="1496" y="1371"/>
                </a:lnTo>
                <a:close/>
                <a:moveTo>
                  <a:pt x="1404" y="1317"/>
                </a:moveTo>
                <a:lnTo>
                  <a:pt x="1404" y="1317"/>
                </a:lnTo>
                <a:lnTo>
                  <a:pt x="1402" y="1317"/>
                </a:lnTo>
                <a:lnTo>
                  <a:pt x="1402" y="1317"/>
                </a:lnTo>
                <a:lnTo>
                  <a:pt x="1404" y="1317"/>
                </a:lnTo>
                <a:lnTo>
                  <a:pt x="1404" y="1319"/>
                </a:lnTo>
                <a:lnTo>
                  <a:pt x="1406" y="1319"/>
                </a:lnTo>
                <a:lnTo>
                  <a:pt x="1408" y="1319"/>
                </a:lnTo>
                <a:lnTo>
                  <a:pt x="1410" y="1317"/>
                </a:lnTo>
                <a:lnTo>
                  <a:pt x="1412" y="1317"/>
                </a:lnTo>
                <a:lnTo>
                  <a:pt x="1412" y="1317"/>
                </a:lnTo>
                <a:lnTo>
                  <a:pt x="1410" y="1315"/>
                </a:lnTo>
                <a:lnTo>
                  <a:pt x="1410" y="1313"/>
                </a:lnTo>
                <a:lnTo>
                  <a:pt x="1410" y="1313"/>
                </a:lnTo>
                <a:lnTo>
                  <a:pt x="1408" y="1313"/>
                </a:lnTo>
                <a:lnTo>
                  <a:pt x="1406" y="1310"/>
                </a:lnTo>
                <a:lnTo>
                  <a:pt x="1404" y="1313"/>
                </a:lnTo>
                <a:lnTo>
                  <a:pt x="1404" y="1313"/>
                </a:lnTo>
                <a:lnTo>
                  <a:pt x="1406" y="1317"/>
                </a:lnTo>
                <a:lnTo>
                  <a:pt x="1406" y="1317"/>
                </a:lnTo>
                <a:lnTo>
                  <a:pt x="1404" y="1317"/>
                </a:lnTo>
                <a:close/>
                <a:moveTo>
                  <a:pt x="1414" y="1495"/>
                </a:moveTo>
                <a:lnTo>
                  <a:pt x="1416" y="1497"/>
                </a:lnTo>
                <a:lnTo>
                  <a:pt x="1416" y="1497"/>
                </a:lnTo>
                <a:lnTo>
                  <a:pt x="1416" y="1495"/>
                </a:lnTo>
                <a:lnTo>
                  <a:pt x="1416" y="1495"/>
                </a:lnTo>
                <a:lnTo>
                  <a:pt x="1414" y="1495"/>
                </a:lnTo>
                <a:close/>
                <a:moveTo>
                  <a:pt x="1431" y="1350"/>
                </a:moveTo>
                <a:lnTo>
                  <a:pt x="1429" y="1350"/>
                </a:lnTo>
                <a:lnTo>
                  <a:pt x="1429" y="1350"/>
                </a:lnTo>
                <a:lnTo>
                  <a:pt x="1429" y="1350"/>
                </a:lnTo>
                <a:lnTo>
                  <a:pt x="1429" y="1350"/>
                </a:lnTo>
                <a:lnTo>
                  <a:pt x="1429" y="1350"/>
                </a:lnTo>
                <a:lnTo>
                  <a:pt x="1429" y="1350"/>
                </a:lnTo>
                <a:lnTo>
                  <a:pt x="1429" y="1350"/>
                </a:lnTo>
                <a:lnTo>
                  <a:pt x="1431" y="1350"/>
                </a:lnTo>
                <a:lnTo>
                  <a:pt x="1431" y="1350"/>
                </a:lnTo>
                <a:lnTo>
                  <a:pt x="1433" y="1350"/>
                </a:lnTo>
                <a:lnTo>
                  <a:pt x="1433" y="1350"/>
                </a:lnTo>
                <a:lnTo>
                  <a:pt x="1431" y="1350"/>
                </a:lnTo>
                <a:close/>
                <a:moveTo>
                  <a:pt x="1519" y="1342"/>
                </a:moveTo>
                <a:lnTo>
                  <a:pt x="1521" y="1342"/>
                </a:lnTo>
                <a:lnTo>
                  <a:pt x="1521" y="1342"/>
                </a:lnTo>
                <a:lnTo>
                  <a:pt x="1523" y="1340"/>
                </a:lnTo>
                <a:lnTo>
                  <a:pt x="1527" y="1340"/>
                </a:lnTo>
                <a:lnTo>
                  <a:pt x="1530" y="1340"/>
                </a:lnTo>
                <a:lnTo>
                  <a:pt x="1532" y="1340"/>
                </a:lnTo>
                <a:lnTo>
                  <a:pt x="1532" y="1338"/>
                </a:lnTo>
                <a:lnTo>
                  <a:pt x="1534" y="1338"/>
                </a:lnTo>
                <a:lnTo>
                  <a:pt x="1534" y="1338"/>
                </a:lnTo>
                <a:lnTo>
                  <a:pt x="1534" y="1336"/>
                </a:lnTo>
                <a:lnTo>
                  <a:pt x="1534" y="1336"/>
                </a:lnTo>
                <a:lnTo>
                  <a:pt x="1532" y="1336"/>
                </a:lnTo>
                <a:lnTo>
                  <a:pt x="1532" y="1336"/>
                </a:lnTo>
                <a:lnTo>
                  <a:pt x="1530" y="1336"/>
                </a:lnTo>
                <a:lnTo>
                  <a:pt x="1527" y="1334"/>
                </a:lnTo>
                <a:lnTo>
                  <a:pt x="1525" y="1331"/>
                </a:lnTo>
                <a:lnTo>
                  <a:pt x="1525" y="1331"/>
                </a:lnTo>
                <a:lnTo>
                  <a:pt x="1523" y="1331"/>
                </a:lnTo>
                <a:lnTo>
                  <a:pt x="1521" y="1329"/>
                </a:lnTo>
                <a:lnTo>
                  <a:pt x="1519" y="1329"/>
                </a:lnTo>
                <a:lnTo>
                  <a:pt x="1517" y="1329"/>
                </a:lnTo>
                <a:lnTo>
                  <a:pt x="1513" y="1329"/>
                </a:lnTo>
                <a:lnTo>
                  <a:pt x="1513" y="1329"/>
                </a:lnTo>
                <a:lnTo>
                  <a:pt x="1511" y="1329"/>
                </a:lnTo>
                <a:lnTo>
                  <a:pt x="1511" y="1329"/>
                </a:lnTo>
                <a:lnTo>
                  <a:pt x="1511" y="1329"/>
                </a:lnTo>
                <a:lnTo>
                  <a:pt x="1511" y="1327"/>
                </a:lnTo>
                <a:lnTo>
                  <a:pt x="1513" y="1327"/>
                </a:lnTo>
                <a:lnTo>
                  <a:pt x="1511" y="1327"/>
                </a:lnTo>
                <a:lnTo>
                  <a:pt x="1513" y="1325"/>
                </a:lnTo>
                <a:lnTo>
                  <a:pt x="1513" y="1325"/>
                </a:lnTo>
                <a:lnTo>
                  <a:pt x="1513" y="1325"/>
                </a:lnTo>
                <a:lnTo>
                  <a:pt x="1511" y="1323"/>
                </a:lnTo>
                <a:lnTo>
                  <a:pt x="1509" y="1323"/>
                </a:lnTo>
                <a:lnTo>
                  <a:pt x="1507" y="1323"/>
                </a:lnTo>
                <a:lnTo>
                  <a:pt x="1502" y="1321"/>
                </a:lnTo>
                <a:lnTo>
                  <a:pt x="1500" y="1321"/>
                </a:lnTo>
                <a:lnTo>
                  <a:pt x="1498" y="1321"/>
                </a:lnTo>
                <a:lnTo>
                  <a:pt x="1498" y="1321"/>
                </a:lnTo>
                <a:lnTo>
                  <a:pt x="1496" y="1321"/>
                </a:lnTo>
                <a:lnTo>
                  <a:pt x="1496" y="1321"/>
                </a:lnTo>
                <a:lnTo>
                  <a:pt x="1496" y="1319"/>
                </a:lnTo>
                <a:lnTo>
                  <a:pt x="1494" y="1321"/>
                </a:lnTo>
                <a:lnTo>
                  <a:pt x="1494" y="1319"/>
                </a:lnTo>
                <a:lnTo>
                  <a:pt x="1494" y="1319"/>
                </a:lnTo>
                <a:lnTo>
                  <a:pt x="1494" y="1319"/>
                </a:lnTo>
                <a:lnTo>
                  <a:pt x="1490" y="1317"/>
                </a:lnTo>
                <a:lnTo>
                  <a:pt x="1490" y="1317"/>
                </a:lnTo>
                <a:lnTo>
                  <a:pt x="1490" y="1319"/>
                </a:lnTo>
                <a:lnTo>
                  <a:pt x="1488" y="1319"/>
                </a:lnTo>
                <a:lnTo>
                  <a:pt x="1488" y="1317"/>
                </a:lnTo>
                <a:lnTo>
                  <a:pt x="1488" y="1317"/>
                </a:lnTo>
                <a:lnTo>
                  <a:pt x="1488" y="1317"/>
                </a:lnTo>
                <a:lnTo>
                  <a:pt x="1490" y="1317"/>
                </a:lnTo>
                <a:lnTo>
                  <a:pt x="1490" y="1315"/>
                </a:lnTo>
                <a:lnTo>
                  <a:pt x="1490" y="1315"/>
                </a:lnTo>
                <a:lnTo>
                  <a:pt x="1488" y="1315"/>
                </a:lnTo>
                <a:lnTo>
                  <a:pt x="1488" y="1315"/>
                </a:lnTo>
                <a:lnTo>
                  <a:pt x="1486" y="1313"/>
                </a:lnTo>
                <a:lnTo>
                  <a:pt x="1483" y="1313"/>
                </a:lnTo>
                <a:lnTo>
                  <a:pt x="1483" y="1313"/>
                </a:lnTo>
                <a:lnTo>
                  <a:pt x="1486" y="1313"/>
                </a:lnTo>
                <a:lnTo>
                  <a:pt x="1486" y="1313"/>
                </a:lnTo>
                <a:lnTo>
                  <a:pt x="1483" y="1315"/>
                </a:lnTo>
                <a:lnTo>
                  <a:pt x="1483" y="1313"/>
                </a:lnTo>
                <a:lnTo>
                  <a:pt x="1479" y="1313"/>
                </a:lnTo>
                <a:lnTo>
                  <a:pt x="1477" y="1310"/>
                </a:lnTo>
                <a:lnTo>
                  <a:pt x="1475" y="1308"/>
                </a:lnTo>
                <a:lnTo>
                  <a:pt x="1467" y="1304"/>
                </a:lnTo>
                <a:lnTo>
                  <a:pt x="1467" y="1304"/>
                </a:lnTo>
                <a:lnTo>
                  <a:pt x="1467" y="1304"/>
                </a:lnTo>
                <a:lnTo>
                  <a:pt x="1465" y="1304"/>
                </a:lnTo>
                <a:lnTo>
                  <a:pt x="1465" y="1304"/>
                </a:lnTo>
                <a:lnTo>
                  <a:pt x="1460" y="1304"/>
                </a:lnTo>
                <a:lnTo>
                  <a:pt x="1458" y="1304"/>
                </a:lnTo>
                <a:lnTo>
                  <a:pt x="1458" y="1304"/>
                </a:lnTo>
                <a:lnTo>
                  <a:pt x="1456" y="1302"/>
                </a:lnTo>
                <a:lnTo>
                  <a:pt x="1456" y="1302"/>
                </a:lnTo>
                <a:lnTo>
                  <a:pt x="1454" y="1300"/>
                </a:lnTo>
                <a:lnTo>
                  <a:pt x="1450" y="1298"/>
                </a:lnTo>
                <a:lnTo>
                  <a:pt x="1452" y="1298"/>
                </a:lnTo>
                <a:lnTo>
                  <a:pt x="1450" y="1298"/>
                </a:lnTo>
                <a:lnTo>
                  <a:pt x="1450" y="1298"/>
                </a:lnTo>
                <a:lnTo>
                  <a:pt x="1448" y="1296"/>
                </a:lnTo>
                <a:lnTo>
                  <a:pt x="1446" y="1296"/>
                </a:lnTo>
                <a:lnTo>
                  <a:pt x="1446" y="1296"/>
                </a:lnTo>
                <a:lnTo>
                  <a:pt x="1444" y="1296"/>
                </a:lnTo>
                <a:lnTo>
                  <a:pt x="1442" y="1296"/>
                </a:lnTo>
                <a:lnTo>
                  <a:pt x="1442" y="1296"/>
                </a:lnTo>
                <a:lnTo>
                  <a:pt x="1439" y="1294"/>
                </a:lnTo>
                <a:lnTo>
                  <a:pt x="1439" y="1294"/>
                </a:lnTo>
                <a:lnTo>
                  <a:pt x="1433" y="1294"/>
                </a:lnTo>
                <a:lnTo>
                  <a:pt x="1433" y="1294"/>
                </a:lnTo>
                <a:lnTo>
                  <a:pt x="1431" y="1294"/>
                </a:lnTo>
                <a:lnTo>
                  <a:pt x="1431" y="1294"/>
                </a:lnTo>
                <a:lnTo>
                  <a:pt x="1431" y="1294"/>
                </a:lnTo>
                <a:lnTo>
                  <a:pt x="1429" y="1294"/>
                </a:lnTo>
                <a:lnTo>
                  <a:pt x="1427" y="1294"/>
                </a:lnTo>
                <a:lnTo>
                  <a:pt x="1423" y="1294"/>
                </a:lnTo>
                <a:lnTo>
                  <a:pt x="1419" y="1292"/>
                </a:lnTo>
                <a:lnTo>
                  <a:pt x="1414" y="1294"/>
                </a:lnTo>
                <a:lnTo>
                  <a:pt x="1412" y="1294"/>
                </a:lnTo>
                <a:lnTo>
                  <a:pt x="1410" y="1294"/>
                </a:lnTo>
                <a:lnTo>
                  <a:pt x="1402" y="1296"/>
                </a:lnTo>
                <a:lnTo>
                  <a:pt x="1402" y="1296"/>
                </a:lnTo>
                <a:lnTo>
                  <a:pt x="1389" y="1300"/>
                </a:lnTo>
                <a:lnTo>
                  <a:pt x="1389" y="1300"/>
                </a:lnTo>
                <a:lnTo>
                  <a:pt x="1387" y="1302"/>
                </a:lnTo>
                <a:lnTo>
                  <a:pt x="1385" y="1304"/>
                </a:lnTo>
                <a:lnTo>
                  <a:pt x="1385" y="1306"/>
                </a:lnTo>
                <a:lnTo>
                  <a:pt x="1387" y="1308"/>
                </a:lnTo>
                <a:lnTo>
                  <a:pt x="1385" y="1310"/>
                </a:lnTo>
                <a:lnTo>
                  <a:pt x="1385" y="1310"/>
                </a:lnTo>
                <a:lnTo>
                  <a:pt x="1383" y="1310"/>
                </a:lnTo>
                <a:lnTo>
                  <a:pt x="1383" y="1310"/>
                </a:lnTo>
                <a:lnTo>
                  <a:pt x="1379" y="1313"/>
                </a:lnTo>
                <a:lnTo>
                  <a:pt x="1379" y="1313"/>
                </a:lnTo>
                <a:lnTo>
                  <a:pt x="1379" y="1313"/>
                </a:lnTo>
                <a:lnTo>
                  <a:pt x="1379" y="1313"/>
                </a:lnTo>
                <a:lnTo>
                  <a:pt x="1381" y="1313"/>
                </a:lnTo>
                <a:lnTo>
                  <a:pt x="1381" y="1310"/>
                </a:lnTo>
                <a:lnTo>
                  <a:pt x="1383" y="1310"/>
                </a:lnTo>
                <a:lnTo>
                  <a:pt x="1383" y="1310"/>
                </a:lnTo>
                <a:lnTo>
                  <a:pt x="1383" y="1313"/>
                </a:lnTo>
                <a:lnTo>
                  <a:pt x="1383" y="1315"/>
                </a:lnTo>
                <a:lnTo>
                  <a:pt x="1385" y="1313"/>
                </a:lnTo>
                <a:lnTo>
                  <a:pt x="1387" y="1313"/>
                </a:lnTo>
                <a:lnTo>
                  <a:pt x="1389" y="1310"/>
                </a:lnTo>
                <a:lnTo>
                  <a:pt x="1391" y="1310"/>
                </a:lnTo>
                <a:lnTo>
                  <a:pt x="1391" y="1310"/>
                </a:lnTo>
                <a:lnTo>
                  <a:pt x="1391" y="1308"/>
                </a:lnTo>
                <a:lnTo>
                  <a:pt x="1391" y="1308"/>
                </a:lnTo>
                <a:lnTo>
                  <a:pt x="1391" y="1308"/>
                </a:lnTo>
                <a:lnTo>
                  <a:pt x="1395" y="1308"/>
                </a:lnTo>
                <a:lnTo>
                  <a:pt x="1395" y="1308"/>
                </a:lnTo>
                <a:lnTo>
                  <a:pt x="1398" y="1306"/>
                </a:lnTo>
                <a:lnTo>
                  <a:pt x="1398" y="1306"/>
                </a:lnTo>
                <a:lnTo>
                  <a:pt x="1398" y="1308"/>
                </a:lnTo>
                <a:lnTo>
                  <a:pt x="1400" y="1306"/>
                </a:lnTo>
                <a:lnTo>
                  <a:pt x="1402" y="1306"/>
                </a:lnTo>
                <a:lnTo>
                  <a:pt x="1402" y="1304"/>
                </a:lnTo>
                <a:lnTo>
                  <a:pt x="1404" y="1304"/>
                </a:lnTo>
                <a:lnTo>
                  <a:pt x="1404" y="1304"/>
                </a:lnTo>
                <a:lnTo>
                  <a:pt x="1406" y="1302"/>
                </a:lnTo>
                <a:lnTo>
                  <a:pt x="1408" y="1302"/>
                </a:lnTo>
                <a:lnTo>
                  <a:pt x="1408" y="1300"/>
                </a:lnTo>
                <a:lnTo>
                  <a:pt x="1408" y="1300"/>
                </a:lnTo>
                <a:lnTo>
                  <a:pt x="1421" y="1300"/>
                </a:lnTo>
                <a:lnTo>
                  <a:pt x="1423" y="1300"/>
                </a:lnTo>
                <a:lnTo>
                  <a:pt x="1423" y="1300"/>
                </a:lnTo>
                <a:lnTo>
                  <a:pt x="1423" y="1300"/>
                </a:lnTo>
                <a:lnTo>
                  <a:pt x="1425" y="1302"/>
                </a:lnTo>
                <a:lnTo>
                  <a:pt x="1425" y="1302"/>
                </a:lnTo>
                <a:lnTo>
                  <a:pt x="1425" y="1302"/>
                </a:lnTo>
                <a:lnTo>
                  <a:pt x="1423" y="1304"/>
                </a:lnTo>
                <a:lnTo>
                  <a:pt x="1421" y="1304"/>
                </a:lnTo>
                <a:lnTo>
                  <a:pt x="1419" y="1304"/>
                </a:lnTo>
                <a:lnTo>
                  <a:pt x="1421" y="1306"/>
                </a:lnTo>
                <a:lnTo>
                  <a:pt x="1423" y="1306"/>
                </a:lnTo>
                <a:lnTo>
                  <a:pt x="1423" y="1306"/>
                </a:lnTo>
                <a:lnTo>
                  <a:pt x="1427" y="1308"/>
                </a:lnTo>
                <a:lnTo>
                  <a:pt x="1429" y="1308"/>
                </a:lnTo>
                <a:lnTo>
                  <a:pt x="1431" y="1308"/>
                </a:lnTo>
                <a:lnTo>
                  <a:pt x="1431" y="1308"/>
                </a:lnTo>
                <a:lnTo>
                  <a:pt x="1431" y="1306"/>
                </a:lnTo>
                <a:lnTo>
                  <a:pt x="1431" y="1306"/>
                </a:lnTo>
                <a:lnTo>
                  <a:pt x="1433" y="1306"/>
                </a:lnTo>
                <a:lnTo>
                  <a:pt x="1433" y="1308"/>
                </a:lnTo>
                <a:lnTo>
                  <a:pt x="1433" y="1308"/>
                </a:lnTo>
                <a:lnTo>
                  <a:pt x="1433" y="1308"/>
                </a:lnTo>
                <a:lnTo>
                  <a:pt x="1435" y="1310"/>
                </a:lnTo>
                <a:lnTo>
                  <a:pt x="1442" y="1308"/>
                </a:lnTo>
                <a:lnTo>
                  <a:pt x="1442" y="1308"/>
                </a:lnTo>
                <a:lnTo>
                  <a:pt x="1442" y="1308"/>
                </a:lnTo>
                <a:lnTo>
                  <a:pt x="1444" y="1310"/>
                </a:lnTo>
                <a:lnTo>
                  <a:pt x="1444" y="1310"/>
                </a:lnTo>
                <a:lnTo>
                  <a:pt x="1446" y="1313"/>
                </a:lnTo>
                <a:lnTo>
                  <a:pt x="1446" y="1313"/>
                </a:lnTo>
                <a:lnTo>
                  <a:pt x="1450" y="1315"/>
                </a:lnTo>
                <a:lnTo>
                  <a:pt x="1458" y="1317"/>
                </a:lnTo>
                <a:lnTo>
                  <a:pt x="1458" y="1317"/>
                </a:lnTo>
                <a:lnTo>
                  <a:pt x="1460" y="1317"/>
                </a:lnTo>
                <a:lnTo>
                  <a:pt x="1467" y="1317"/>
                </a:lnTo>
                <a:lnTo>
                  <a:pt x="1467" y="1317"/>
                </a:lnTo>
                <a:lnTo>
                  <a:pt x="1469" y="1317"/>
                </a:lnTo>
                <a:lnTo>
                  <a:pt x="1469" y="1319"/>
                </a:lnTo>
                <a:lnTo>
                  <a:pt x="1471" y="1321"/>
                </a:lnTo>
                <a:lnTo>
                  <a:pt x="1471" y="1325"/>
                </a:lnTo>
                <a:lnTo>
                  <a:pt x="1471" y="1325"/>
                </a:lnTo>
                <a:lnTo>
                  <a:pt x="1471" y="1325"/>
                </a:lnTo>
                <a:lnTo>
                  <a:pt x="1473" y="1327"/>
                </a:lnTo>
                <a:lnTo>
                  <a:pt x="1475" y="1329"/>
                </a:lnTo>
                <a:lnTo>
                  <a:pt x="1477" y="1329"/>
                </a:lnTo>
                <a:lnTo>
                  <a:pt x="1479" y="1329"/>
                </a:lnTo>
                <a:lnTo>
                  <a:pt x="1483" y="1329"/>
                </a:lnTo>
                <a:lnTo>
                  <a:pt x="1486" y="1329"/>
                </a:lnTo>
                <a:lnTo>
                  <a:pt x="1488" y="1329"/>
                </a:lnTo>
                <a:lnTo>
                  <a:pt x="1490" y="1331"/>
                </a:lnTo>
                <a:lnTo>
                  <a:pt x="1490" y="1331"/>
                </a:lnTo>
                <a:lnTo>
                  <a:pt x="1490" y="1331"/>
                </a:lnTo>
                <a:lnTo>
                  <a:pt x="1490" y="1334"/>
                </a:lnTo>
                <a:lnTo>
                  <a:pt x="1492" y="1334"/>
                </a:lnTo>
                <a:lnTo>
                  <a:pt x="1490" y="1334"/>
                </a:lnTo>
                <a:lnTo>
                  <a:pt x="1490" y="1336"/>
                </a:lnTo>
                <a:lnTo>
                  <a:pt x="1490" y="1336"/>
                </a:lnTo>
                <a:lnTo>
                  <a:pt x="1483" y="1340"/>
                </a:lnTo>
                <a:lnTo>
                  <a:pt x="1481" y="1342"/>
                </a:lnTo>
                <a:lnTo>
                  <a:pt x="1486" y="1342"/>
                </a:lnTo>
                <a:lnTo>
                  <a:pt x="1490" y="1342"/>
                </a:lnTo>
                <a:lnTo>
                  <a:pt x="1492" y="1342"/>
                </a:lnTo>
                <a:lnTo>
                  <a:pt x="1494" y="1342"/>
                </a:lnTo>
                <a:lnTo>
                  <a:pt x="1496" y="1342"/>
                </a:lnTo>
                <a:lnTo>
                  <a:pt x="1500" y="1342"/>
                </a:lnTo>
                <a:lnTo>
                  <a:pt x="1502" y="1340"/>
                </a:lnTo>
                <a:lnTo>
                  <a:pt x="1504" y="1340"/>
                </a:lnTo>
                <a:lnTo>
                  <a:pt x="1511" y="1340"/>
                </a:lnTo>
                <a:lnTo>
                  <a:pt x="1511" y="1342"/>
                </a:lnTo>
                <a:lnTo>
                  <a:pt x="1513" y="1342"/>
                </a:lnTo>
                <a:lnTo>
                  <a:pt x="1517" y="1342"/>
                </a:lnTo>
                <a:lnTo>
                  <a:pt x="1517" y="1342"/>
                </a:lnTo>
                <a:lnTo>
                  <a:pt x="1519" y="1342"/>
                </a:lnTo>
                <a:lnTo>
                  <a:pt x="1519" y="1340"/>
                </a:lnTo>
                <a:lnTo>
                  <a:pt x="1519" y="1342"/>
                </a:lnTo>
                <a:lnTo>
                  <a:pt x="1519" y="1342"/>
                </a:lnTo>
                <a:lnTo>
                  <a:pt x="1519" y="1342"/>
                </a:lnTo>
                <a:close/>
                <a:moveTo>
                  <a:pt x="1641" y="944"/>
                </a:moveTo>
                <a:lnTo>
                  <a:pt x="1641" y="941"/>
                </a:lnTo>
                <a:lnTo>
                  <a:pt x="1641" y="941"/>
                </a:lnTo>
                <a:lnTo>
                  <a:pt x="1639" y="941"/>
                </a:lnTo>
                <a:lnTo>
                  <a:pt x="1639" y="944"/>
                </a:lnTo>
                <a:lnTo>
                  <a:pt x="1641" y="944"/>
                </a:lnTo>
                <a:lnTo>
                  <a:pt x="1641" y="944"/>
                </a:lnTo>
                <a:close/>
                <a:moveTo>
                  <a:pt x="1607" y="1455"/>
                </a:moveTo>
                <a:lnTo>
                  <a:pt x="1607" y="1453"/>
                </a:lnTo>
                <a:lnTo>
                  <a:pt x="1607" y="1453"/>
                </a:lnTo>
                <a:lnTo>
                  <a:pt x="1605" y="1453"/>
                </a:lnTo>
                <a:lnTo>
                  <a:pt x="1605" y="1453"/>
                </a:lnTo>
                <a:lnTo>
                  <a:pt x="1609" y="1455"/>
                </a:lnTo>
                <a:lnTo>
                  <a:pt x="1611" y="1457"/>
                </a:lnTo>
                <a:lnTo>
                  <a:pt x="1611" y="1457"/>
                </a:lnTo>
                <a:lnTo>
                  <a:pt x="1611" y="1455"/>
                </a:lnTo>
                <a:lnTo>
                  <a:pt x="1607" y="1455"/>
                </a:lnTo>
                <a:close/>
                <a:moveTo>
                  <a:pt x="1647" y="950"/>
                </a:moveTo>
                <a:lnTo>
                  <a:pt x="1647" y="950"/>
                </a:lnTo>
                <a:lnTo>
                  <a:pt x="1647" y="952"/>
                </a:lnTo>
                <a:lnTo>
                  <a:pt x="1647" y="950"/>
                </a:lnTo>
                <a:lnTo>
                  <a:pt x="1649" y="948"/>
                </a:lnTo>
                <a:lnTo>
                  <a:pt x="1647" y="950"/>
                </a:lnTo>
                <a:close/>
                <a:moveTo>
                  <a:pt x="1613" y="1367"/>
                </a:moveTo>
                <a:lnTo>
                  <a:pt x="1613" y="1367"/>
                </a:lnTo>
                <a:lnTo>
                  <a:pt x="1613" y="1365"/>
                </a:lnTo>
                <a:lnTo>
                  <a:pt x="1613" y="1365"/>
                </a:lnTo>
                <a:lnTo>
                  <a:pt x="1615" y="1365"/>
                </a:lnTo>
                <a:lnTo>
                  <a:pt x="1615" y="1363"/>
                </a:lnTo>
                <a:lnTo>
                  <a:pt x="1618" y="1363"/>
                </a:lnTo>
                <a:lnTo>
                  <a:pt x="1618" y="1361"/>
                </a:lnTo>
                <a:lnTo>
                  <a:pt x="1618" y="1361"/>
                </a:lnTo>
                <a:lnTo>
                  <a:pt x="1615" y="1359"/>
                </a:lnTo>
                <a:lnTo>
                  <a:pt x="1613" y="1357"/>
                </a:lnTo>
                <a:lnTo>
                  <a:pt x="1609" y="1354"/>
                </a:lnTo>
                <a:lnTo>
                  <a:pt x="1607" y="1354"/>
                </a:lnTo>
                <a:lnTo>
                  <a:pt x="1605" y="1354"/>
                </a:lnTo>
                <a:lnTo>
                  <a:pt x="1605" y="1354"/>
                </a:lnTo>
                <a:lnTo>
                  <a:pt x="1603" y="1354"/>
                </a:lnTo>
                <a:lnTo>
                  <a:pt x="1601" y="1354"/>
                </a:lnTo>
                <a:lnTo>
                  <a:pt x="1599" y="1352"/>
                </a:lnTo>
                <a:lnTo>
                  <a:pt x="1599" y="1352"/>
                </a:lnTo>
                <a:lnTo>
                  <a:pt x="1599" y="1352"/>
                </a:lnTo>
                <a:lnTo>
                  <a:pt x="1601" y="1352"/>
                </a:lnTo>
                <a:lnTo>
                  <a:pt x="1603" y="1352"/>
                </a:lnTo>
                <a:lnTo>
                  <a:pt x="1605" y="1352"/>
                </a:lnTo>
                <a:lnTo>
                  <a:pt x="1605" y="1350"/>
                </a:lnTo>
                <a:lnTo>
                  <a:pt x="1603" y="1350"/>
                </a:lnTo>
                <a:lnTo>
                  <a:pt x="1597" y="1350"/>
                </a:lnTo>
                <a:lnTo>
                  <a:pt x="1597" y="1350"/>
                </a:lnTo>
                <a:lnTo>
                  <a:pt x="1595" y="1348"/>
                </a:lnTo>
                <a:lnTo>
                  <a:pt x="1595" y="1346"/>
                </a:lnTo>
                <a:lnTo>
                  <a:pt x="1595" y="1346"/>
                </a:lnTo>
                <a:lnTo>
                  <a:pt x="1592" y="1346"/>
                </a:lnTo>
                <a:lnTo>
                  <a:pt x="1592" y="1346"/>
                </a:lnTo>
                <a:lnTo>
                  <a:pt x="1590" y="1346"/>
                </a:lnTo>
                <a:lnTo>
                  <a:pt x="1588" y="1346"/>
                </a:lnTo>
                <a:lnTo>
                  <a:pt x="1588" y="1344"/>
                </a:lnTo>
                <a:lnTo>
                  <a:pt x="1586" y="1344"/>
                </a:lnTo>
                <a:lnTo>
                  <a:pt x="1584" y="1344"/>
                </a:lnTo>
                <a:lnTo>
                  <a:pt x="1584" y="1344"/>
                </a:lnTo>
                <a:lnTo>
                  <a:pt x="1582" y="1342"/>
                </a:lnTo>
                <a:lnTo>
                  <a:pt x="1582" y="1342"/>
                </a:lnTo>
                <a:lnTo>
                  <a:pt x="1580" y="1342"/>
                </a:lnTo>
                <a:lnTo>
                  <a:pt x="1578" y="1342"/>
                </a:lnTo>
                <a:lnTo>
                  <a:pt x="1576" y="1342"/>
                </a:lnTo>
                <a:lnTo>
                  <a:pt x="1576" y="1342"/>
                </a:lnTo>
                <a:lnTo>
                  <a:pt x="1574" y="1342"/>
                </a:lnTo>
                <a:lnTo>
                  <a:pt x="1571" y="1342"/>
                </a:lnTo>
                <a:lnTo>
                  <a:pt x="1569" y="1342"/>
                </a:lnTo>
                <a:lnTo>
                  <a:pt x="1569" y="1342"/>
                </a:lnTo>
                <a:lnTo>
                  <a:pt x="1569" y="1344"/>
                </a:lnTo>
                <a:lnTo>
                  <a:pt x="1569" y="1344"/>
                </a:lnTo>
                <a:lnTo>
                  <a:pt x="1567" y="1344"/>
                </a:lnTo>
                <a:lnTo>
                  <a:pt x="1567" y="1344"/>
                </a:lnTo>
                <a:lnTo>
                  <a:pt x="1565" y="1344"/>
                </a:lnTo>
                <a:lnTo>
                  <a:pt x="1561" y="1344"/>
                </a:lnTo>
                <a:lnTo>
                  <a:pt x="1559" y="1344"/>
                </a:lnTo>
                <a:lnTo>
                  <a:pt x="1555" y="1342"/>
                </a:lnTo>
                <a:lnTo>
                  <a:pt x="1553" y="1342"/>
                </a:lnTo>
                <a:lnTo>
                  <a:pt x="1548" y="1342"/>
                </a:lnTo>
                <a:lnTo>
                  <a:pt x="1546" y="1342"/>
                </a:lnTo>
                <a:lnTo>
                  <a:pt x="1546" y="1342"/>
                </a:lnTo>
                <a:lnTo>
                  <a:pt x="1544" y="1344"/>
                </a:lnTo>
                <a:lnTo>
                  <a:pt x="1544" y="1344"/>
                </a:lnTo>
                <a:lnTo>
                  <a:pt x="1544" y="1346"/>
                </a:lnTo>
                <a:lnTo>
                  <a:pt x="1546" y="1346"/>
                </a:lnTo>
                <a:lnTo>
                  <a:pt x="1548" y="1346"/>
                </a:lnTo>
                <a:lnTo>
                  <a:pt x="1553" y="1348"/>
                </a:lnTo>
                <a:lnTo>
                  <a:pt x="1555" y="1348"/>
                </a:lnTo>
                <a:lnTo>
                  <a:pt x="1555" y="1350"/>
                </a:lnTo>
                <a:lnTo>
                  <a:pt x="1553" y="1352"/>
                </a:lnTo>
                <a:lnTo>
                  <a:pt x="1555" y="1352"/>
                </a:lnTo>
                <a:lnTo>
                  <a:pt x="1553" y="1354"/>
                </a:lnTo>
                <a:lnTo>
                  <a:pt x="1555" y="1357"/>
                </a:lnTo>
                <a:lnTo>
                  <a:pt x="1559" y="1359"/>
                </a:lnTo>
                <a:lnTo>
                  <a:pt x="1559" y="1361"/>
                </a:lnTo>
                <a:lnTo>
                  <a:pt x="1559" y="1361"/>
                </a:lnTo>
                <a:lnTo>
                  <a:pt x="1559" y="1361"/>
                </a:lnTo>
                <a:lnTo>
                  <a:pt x="1559" y="1361"/>
                </a:lnTo>
                <a:lnTo>
                  <a:pt x="1555" y="1363"/>
                </a:lnTo>
                <a:lnTo>
                  <a:pt x="1555" y="1363"/>
                </a:lnTo>
                <a:lnTo>
                  <a:pt x="1555" y="1363"/>
                </a:lnTo>
                <a:lnTo>
                  <a:pt x="1555" y="1363"/>
                </a:lnTo>
                <a:lnTo>
                  <a:pt x="1553" y="1363"/>
                </a:lnTo>
                <a:lnTo>
                  <a:pt x="1551" y="1363"/>
                </a:lnTo>
                <a:lnTo>
                  <a:pt x="1542" y="1363"/>
                </a:lnTo>
                <a:lnTo>
                  <a:pt x="1540" y="1361"/>
                </a:lnTo>
                <a:lnTo>
                  <a:pt x="1538" y="1361"/>
                </a:lnTo>
                <a:lnTo>
                  <a:pt x="1536" y="1361"/>
                </a:lnTo>
                <a:lnTo>
                  <a:pt x="1534" y="1361"/>
                </a:lnTo>
                <a:lnTo>
                  <a:pt x="1532" y="1361"/>
                </a:lnTo>
                <a:lnTo>
                  <a:pt x="1532" y="1361"/>
                </a:lnTo>
                <a:lnTo>
                  <a:pt x="1530" y="1361"/>
                </a:lnTo>
                <a:lnTo>
                  <a:pt x="1530" y="1363"/>
                </a:lnTo>
                <a:lnTo>
                  <a:pt x="1530" y="1365"/>
                </a:lnTo>
                <a:lnTo>
                  <a:pt x="1530" y="1365"/>
                </a:lnTo>
                <a:lnTo>
                  <a:pt x="1534" y="1365"/>
                </a:lnTo>
                <a:lnTo>
                  <a:pt x="1534" y="1367"/>
                </a:lnTo>
                <a:lnTo>
                  <a:pt x="1536" y="1367"/>
                </a:lnTo>
                <a:lnTo>
                  <a:pt x="1538" y="1369"/>
                </a:lnTo>
                <a:lnTo>
                  <a:pt x="1538" y="1369"/>
                </a:lnTo>
                <a:lnTo>
                  <a:pt x="1538" y="1369"/>
                </a:lnTo>
                <a:lnTo>
                  <a:pt x="1540" y="1367"/>
                </a:lnTo>
                <a:lnTo>
                  <a:pt x="1540" y="1367"/>
                </a:lnTo>
                <a:lnTo>
                  <a:pt x="1542" y="1367"/>
                </a:lnTo>
                <a:lnTo>
                  <a:pt x="1544" y="1367"/>
                </a:lnTo>
                <a:lnTo>
                  <a:pt x="1546" y="1367"/>
                </a:lnTo>
                <a:lnTo>
                  <a:pt x="1548" y="1367"/>
                </a:lnTo>
                <a:lnTo>
                  <a:pt x="1553" y="1367"/>
                </a:lnTo>
                <a:lnTo>
                  <a:pt x="1555" y="1367"/>
                </a:lnTo>
                <a:lnTo>
                  <a:pt x="1555" y="1367"/>
                </a:lnTo>
                <a:lnTo>
                  <a:pt x="1557" y="1367"/>
                </a:lnTo>
                <a:lnTo>
                  <a:pt x="1557" y="1367"/>
                </a:lnTo>
                <a:lnTo>
                  <a:pt x="1557" y="1367"/>
                </a:lnTo>
                <a:lnTo>
                  <a:pt x="1563" y="1367"/>
                </a:lnTo>
                <a:lnTo>
                  <a:pt x="1565" y="1367"/>
                </a:lnTo>
                <a:lnTo>
                  <a:pt x="1565" y="1367"/>
                </a:lnTo>
                <a:lnTo>
                  <a:pt x="1567" y="1369"/>
                </a:lnTo>
                <a:lnTo>
                  <a:pt x="1567" y="1369"/>
                </a:lnTo>
                <a:lnTo>
                  <a:pt x="1569" y="1369"/>
                </a:lnTo>
                <a:lnTo>
                  <a:pt x="1569" y="1371"/>
                </a:lnTo>
                <a:lnTo>
                  <a:pt x="1569" y="1371"/>
                </a:lnTo>
                <a:lnTo>
                  <a:pt x="1569" y="1373"/>
                </a:lnTo>
                <a:lnTo>
                  <a:pt x="1569" y="1373"/>
                </a:lnTo>
                <a:lnTo>
                  <a:pt x="1571" y="1373"/>
                </a:lnTo>
                <a:lnTo>
                  <a:pt x="1571" y="1373"/>
                </a:lnTo>
                <a:lnTo>
                  <a:pt x="1574" y="1375"/>
                </a:lnTo>
                <a:lnTo>
                  <a:pt x="1574" y="1375"/>
                </a:lnTo>
                <a:lnTo>
                  <a:pt x="1574" y="1375"/>
                </a:lnTo>
                <a:lnTo>
                  <a:pt x="1576" y="1371"/>
                </a:lnTo>
                <a:lnTo>
                  <a:pt x="1578" y="1369"/>
                </a:lnTo>
                <a:lnTo>
                  <a:pt x="1578" y="1367"/>
                </a:lnTo>
                <a:lnTo>
                  <a:pt x="1578" y="1367"/>
                </a:lnTo>
                <a:lnTo>
                  <a:pt x="1578" y="1367"/>
                </a:lnTo>
                <a:lnTo>
                  <a:pt x="1578" y="1365"/>
                </a:lnTo>
                <a:lnTo>
                  <a:pt x="1580" y="1365"/>
                </a:lnTo>
                <a:lnTo>
                  <a:pt x="1582" y="1365"/>
                </a:lnTo>
                <a:lnTo>
                  <a:pt x="1584" y="1365"/>
                </a:lnTo>
                <a:lnTo>
                  <a:pt x="1586" y="1367"/>
                </a:lnTo>
                <a:lnTo>
                  <a:pt x="1586" y="1367"/>
                </a:lnTo>
                <a:lnTo>
                  <a:pt x="1590" y="1367"/>
                </a:lnTo>
                <a:lnTo>
                  <a:pt x="1592" y="1365"/>
                </a:lnTo>
                <a:lnTo>
                  <a:pt x="1592" y="1365"/>
                </a:lnTo>
                <a:lnTo>
                  <a:pt x="1592" y="1365"/>
                </a:lnTo>
                <a:lnTo>
                  <a:pt x="1595" y="1363"/>
                </a:lnTo>
                <a:lnTo>
                  <a:pt x="1597" y="1363"/>
                </a:lnTo>
                <a:lnTo>
                  <a:pt x="1599" y="1363"/>
                </a:lnTo>
                <a:lnTo>
                  <a:pt x="1601" y="1363"/>
                </a:lnTo>
                <a:lnTo>
                  <a:pt x="1603" y="1363"/>
                </a:lnTo>
                <a:lnTo>
                  <a:pt x="1605" y="1363"/>
                </a:lnTo>
                <a:lnTo>
                  <a:pt x="1607" y="1365"/>
                </a:lnTo>
                <a:lnTo>
                  <a:pt x="1609" y="1365"/>
                </a:lnTo>
                <a:lnTo>
                  <a:pt x="1611" y="1365"/>
                </a:lnTo>
                <a:lnTo>
                  <a:pt x="1611" y="1367"/>
                </a:lnTo>
                <a:lnTo>
                  <a:pt x="1611" y="1367"/>
                </a:lnTo>
                <a:lnTo>
                  <a:pt x="1613" y="1367"/>
                </a:lnTo>
                <a:close/>
                <a:moveTo>
                  <a:pt x="1435" y="1269"/>
                </a:moveTo>
                <a:lnTo>
                  <a:pt x="1435" y="1269"/>
                </a:lnTo>
                <a:lnTo>
                  <a:pt x="1433" y="1269"/>
                </a:lnTo>
                <a:lnTo>
                  <a:pt x="1433" y="1269"/>
                </a:lnTo>
                <a:lnTo>
                  <a:pt x="1433" y="1269"/>
                </a:lnTo>
                <a:lnTo>
                  <a:pt x="1433" y="1269"/>
                </a:lnTo>
                <a:lnTo>
                  <a:pt x="1435" y="1269"/>
                </a:lnTo>
                <a:close/>
                <a:moveTo>
                  <a:pt x="1437" y="1266"/>
                </a:moveTo>
                <a:lnTo>
                  <a:pt x="1437" y="1266"/>
                </a:lnTo>
                <a:lnTo>
                  <a:pt x="1437" y="1269"/>
                </a:lnTo>
                <a:lnTo>
                  <a:pt x="1437" y="1269"/>
                </a:lnTo>
                <a:lnTo>
                  <a:pt x="1437" y="1269"/>
                </a:lnTo>
                <a:lnTo>
                  <a:pt x="1437" y="1269"/>
                </a:lnTo>
                <a:lnTo>
                  <a:pt x="1437" y="1266"/>
                </a:lnTo>
                <a:close/>
                <a:moveTo>
                  <a:pt x="1446" y="1260"/>
                </a:moveTo>
                <a:lnTo>
                  <a:pt x="1444" y="1260"/>
                </a:lnTo>
                <a:lnTo>
                  <a:pt x="1444" y="1260"/>
                </a:lnTo>
                <a:lnTo>
                  <a:pt x="1444" y="1262"/>
                </a:lnTo>
                <a:lnTo>
                  <a:pt x="1444" y="1262"/>
                </a:lnTo>
                <a:lnTo>
                  <a:pt x="1442" y="1262"/>
                </a:lnTo>
                <a:lnTo>
                  <a:pt x="1442" y="1262"/>
                </a:lnTo>
                <a:lnTo>
                  <a:pt x="1442" y="1264"/>
                </a:lnTo>
                <a:lnTo>
                  <a:pt x="1439" y="1266"/>
                </a:lnTo>
                <a:lnTo>
                  <a:pt x="1444" y="1262"/>
                </a:lnTo>
                <a:lnTo>
                  <a:pt x="1446" y="1260"/>
                </a:lnTo>
                <a:close/>
                <a:moveTo>
                  <a:pt x="1429" y="1271"/>
                </a:moveTo>
                <a:lnTo>
                  <a:pt x="1429" y="1271"/>
                </a:lnTo>
                <a:lnTo>
                  <a:pt x="1429" y="1271"/>
                </a:lnTo>
                <a:lnTo>
                  <a:pt x="1429" y="1271"/>
                </a:lnTo>
                <a:lnTo>
                  <a:pt x="1429" y="1269"/>
                </a:lnTo>
                <a:lnTo>
                  <a:pt x="1429" y="1269"/>
                </a:lnTo>
                <a:lnTo>
                  <a:pt x="1429" y="1271"/>
                </a:lnTo>
                <a:lnTo>
                  <a:pt x="1429" y="1271"/>
                </a:lnTo>
                <a:lnTo>
                  <a:pt x="1429" y="1271"/>
                </a:lnTo>
                <a:close/>
                <a:moveTo>
                  <a:pt x="1439" y="1266"/>
                </a:moveTo>
                <a:lnTo>
                  <a:pt x="1439" y="1266"/>
                </a:lnTo>
                <a:lnTo>
                  <a:pt x="1439" y="1266"/>
                </a:lnTo>
                <a:lnTo>
                  <a:pt x="1439" y="1266"/>
                </a:lnTo>
                <a:lnTo>
                  <a:pt x="1439" y="1266"/>
                </a:lnTo>
                <a:close/>
                <a:moveTo>
                  <a:pt x="1379" y="1191"/>
                </a:moveTo>
                <a:lnTo>
                  <a:pt x="1379" y="1193"/>
                </a:lnTo>
                <a:lnTo>
                  <a:pt x="1377" y="1193"/>
                </a:lnTo>
                <a:lnTo>
                  <a:pt x="1377" y="1193"/>
                </a:lnTo>
                <a:lnTo>
                  <a:pt x="1375" y="1193"/>
                </a:lnTo>
                <a:lnTo>
                  <a:pt x="1377" y="1193"/>
                </a:lnTo>
                <a:lnTo>
                  <a:pt x="1377" y="1193"/>
                </a:lnTo>
                <a:lnTo>
                  <a:pt x="1381" y="1191"/>
                </a:lnTo>
                <a:lnTo>
                  <a:pt x="1379" y="1191"/>
                </a:lnTo>
                <a:close/>
                <a:moveTo>
                  <a:pt x="1416" y="1241"/>
                </a:moveTo>
                <a:lnTo>
                  <a:pt x="1419" y="1243"/>
                </a:lnTo>
                <a:lnTo>
                  <a:pt x="1419" y="1243"/>
                </a:lnTo>
                <a:lnTo>
                  <a:pt x="1419" y="1243"/>
                </a:lnTo>
                <a:lnTo>
                  <a:pt x="1419" y="1243"/>
                </a:lnTo>
                <a:lnTo>
                  <a:pt x="1419" y="1241"/>
                </a:lnTo>
                <a:lnTo>
                  <a:pt x="1416" y="1241"/>
                </a:lnTo>
                <a:lnTo>
                  <a:pt x="1416" y="1241"/>
                </a:lnTo>
                <a:close/>
                <a:moveTo>
                  <a:pt x="1419" y="1241"/>
                </a:moveTo>
                <a:lnTo>
                  <a:pt x="1419" y="1241"/>
                </a:lnTo>
                <a:lnTo>
                  <a:pt x="1419" y="1239"/>
                </a:lnTo>
                <a:lnTo>
                  <a:pt x="1416" y="1239"/>
                </a:lnTo>
                <a:lnTo>
                  <a:pt x="1419" y="1241"/>
                </a:lnTo>
                <a:lnTo>
                  <a:pt x="1419" y="1241"/>
                </a:lnTo>
                <a:close/>
                <a:moveTo>
                  <a:pt x="1427" y="1271"/>
                </a:moveTo>
                <a:lnTo>
                  <a:pt x="1427" y="1271"/>
                </a:lnTo>
                <a:lnTo>
                  <a:pt x="1427" y="1269"/>
                </a:lnTo>
                <a:lnTo>
                  <a:pt x="1425" y="1271"/>
                </a:lnTo>
                <a:lnTo>
                  <a:pt x="1425" y="1271"/>
                </a:lnTo>
                <a:lnTo>
                  <a:pt x="1427" y="1271"/>
                </a:lnTo>
                <a:lnTo>
                  <a:pt x="1427" y="1271"/>
                </a:lnTo>
                <a:close/>
                <a:moveTo>
                  <a:pt x="1423" y="1271"/>
                </a:moveTo>
                <a:lnTo>
                  <a:pt x="1423" y="1271"/>
                </a:lnTo>
                <a:lnTo>
                  <a:pt x="1423" y="1271"/>
                </a:lnTo>
                <a:lnTo>
                  <a:pt x="1423" y="1271"/>
                </a:lnTo>
                <a:lnTo>
                  <a:pt x="1423" y="1273"/>
                </a:lnTo>
                <a:lnTo>
                  <a:pt x="1423" y="1273"/>
                </a:lnTo>
                <a:lnTo>
                  <a:pt x="1423" y="1271"/>
                </a:lnTo>
                <a:close/>
                <a:moveTo>
                  <a:pt x="1159" y="440"/>
                </a:moveTo>
                <a:lnTo>
                  <a:pt x="1159" y="438"/>
                </a:lnTo>
                <a:lnTo>
                  <a:pt x="1159" y="436"/>
                </a:lnTo>
                <a:lnTo>
                  <a:pt x="1159" y="436"/>
                </a:lnTo>
                <a:lnTo>
                  <a:pt x="1159" y="436"/>
                </a:lnTo>
                <a:lnTo>
                  <a:pt x="1157" y="434"/>
                </a:lnTo>
                <a:lnTo>
                  <a:pt x="1157" y="436"/>
                </a:lnTo>
                <a:lnTo>
                  <a:pt x="1155" y="436"/>
                </a:lnTo>
                <a:lnTo>
                  <a:pt x="1155" y="436"/>
                </a:lnTo>
                <a:lnTo>
                  <a:pt x="1155" y="436"/>
                </a:lnTo>
                <a:lnTo>
                  <a:pt x="1157" y="438"/>
                </a:lnTo>
                <a:lnTo>
                  <a:pt x="1157" y="438"/>
                </a:lnTo>
                <a:lnTo>
                  <a:pt x="1159" y="440"/>
                </a:lnTo>
                <a:close/>
                <a:moveTo>
                  <a:pt x="2565" y="673"/>
                </a:moveTo>
                <a:lnTo>
                  <a:pt x="2565" y="673"/>
                </a:lnTo>
                <a:lnTo>
                  <a:pt x="2565" y="673"/>
                </a:lnTo>
                <a:lnTo>
                  <a:pt x="2565" y="673"/>
                </a:lnTo>
                <a:lnTo>
                  <a:pt x="2567" y="671"/>
                </a:lnTo>
                <a:lnTo>
                  <a:pt x="2565" y="671"/>
                </a:lnTo>
                <a:lnTo>
                  <a:pt x="2565" y="671"/>
                </a:lnTo>
                <a:lnTo>
                  <a:pt x="2565" y="673"/>
                </a:lnTo>
                <a:close/>
                <a:moveTo>
                  <a:pt x="2525" y="702"/>
                </a:moveTo>
                <a:lnTo>
                  <a:pt x="2527" y="705"/>
                </a:lnTo>
                <a:lnTo>
                  <a:pt x="2527" y="705"/>
                </a:lnTo>
                <a:lnTo>
                  <a:pt x="2527" y="707"/>
                </a:lnTo>
                <a:lnTo>
                  <a:pt x="2525" y="711"/>
                </a:lnTo>
                <a:lnTo>
                  <a:pt x="2523" y="711"/>
                </a:lnTo>
                <a:lnTo>
                  <a:pt x="2523" y="711"/>
                </a:lnTo>
                <a:lnTo>
                  <a:pt x="2525" y="713"/>
                </a:lnTo>
                <a:lnTo>
                  <a:pt x="2523" y="715"/>
                </a:lnTo>
                <a:lnTo>
                  <a:pt x="2521" y="715"/>
                </a:lnTo>
                <a:lnTo>
                  <a:pt x="2519" y="715"/>
                </a:lnTo>
                <a:lnTo>
                  <a:pt x="2519" y="715"/>
                </a:lnTo>
                <a:lnTo>
                  <a:pt x="2521" y="715"/>
                </a:lnTo>
                <a:lnTo>
                  <a:pt x="2521" y="715"/>
                </a:lnTo>
                <a:lnTo>
                  <a:pt x="2521" y="717"/>
                </a:lnTo>
                <a:lnTo>
                  <a:pt x="2523" y="719"/>
                </a:lnTo>
                <a:lnTo>
                  <a:pt x="2525" y="719"/>
                </a:lnTo>
                <a:lnTo>
                  <a:pt x="2525" y="719"/>
                </a:lnTo>
                <a:lnTo>
                  <a:pt x="2527" y="719"/>
                </a:lnTo>
                <a:lnTo>
                  <a:pt x="2531" y="715"/>
                </a:lnTo>
                <a:lnTo>
                  <a:pt x="2533" y="715"/>
                </a:lnTo>
                <a:lnTo>
                  <a:pt x="2531" y="717"/>
                </a:lnTo>
                <a:lnTo>
                  <a:pt x="2531" y="717"/>
                </a:lnTo>
                <a:lnTo>
                  <a:pt x="2531" y="719"/>
                </a:lnTo>
                <a:lnTo>
                  <a:pt x="2529" y="719"/>
                </a:lnTo>
                <a:lnTo>
                  <a:pt x="2529" y="721"/>
                </a:lnTo>
                <a:lnTo>
                  <a:pt x="2529" y="723"/>
                </a:lnTo>
                <a:lnTo>
                  <a:pt x="2527" y="726"/>
                </a:lnTo>
                <a:lnTo>
                  <a:pt x="2527" y="728"/>
                </a:lnTo>
                <a:lnTo>
                  <a:pt x="2527" y="730"/>
                </a:lnTo>
                <a:lnTo>
                  <a:pt x="2527" y="734"/>
                </a:lnTo>
                <a:lnTo>
                  <a:pt x="2527" y="734"/>
                </a:lnTo>
                <a:lnTo>
                  <a:pt x="2527" y="734"/>
                </a:lnTo>
                <a:lnTo>
                  <a:pt x="2527" y="734"/>
                </a:lnTo>
                <a:lnTo>
                  <a:pt x="2527" y="734"/>
                </a:lnTo>
                <a:lnTo>
                  <a:pt x="2527" y="736"/>
                </a:lnTo>
                <a:lnTo>
                  <a:pt x="2525" y="736"/>
                </a:lnTo>
                <a:lnTo>
                  <a:pt x="2525" y="738"/>
                </a:lnTo>
                <a:lnTo>
                  <a:pt x="2525" y="742"/>
                </a:lnTo>
                <a:lnTo>
                  <a:pt x="2525" y="742"/>
                </a:lnTo>
                <a:lnTo>
                  <a:pt x="2525" y="742"/>
                </a:lnTo>
                <a:lnTo>
                  <a:pt x="2525" y="744"/>
                </a:lnTo>
                <a:lnTo>
                  <a:pt x="2527" y="744"/>
                </a:lnTo>
                <a:lnTo>
                  <a:pt x="2527" y="744"/>
                </a:lnTo>
                <a:lnTo>
                  <a:pt x="2527" y="742"/>
                </a:lnTo>
                <a:lnTo>
                  <a:pt x="2527" y="742"/>
                </a:lnTo>
                <a:lnTo>
                  <a:pt x="2529" y="734"/>
                </a:lnTo>
                <a:lnTo>
                  <a:pt x="2529" y="734"/>
                </a:lnTo>
                <a:lnTo>
                  <a:pt x="2529" y="732"/>
                </a:lnTo>
                <a:lnTo>
                  <a:pt x="2529" y="730"/>
                </a:lnTo>
                <a:lnTo>
                  <a:pt x="2529" y="730"/>
                </a:lnTo>
                <a:lnTo>
                  <a:pt x="2529" y="730"/>
                </a:lnTo>
                <a:lnTo>
                  <a:pt x="2531" y="728"/>
                </a:lnTo>
                <a:lnTo>
                  <a:pt x="2533" y="726"/>
                </a:lnTo>
                <a:lnTo>
                  <a:pt x="2535" y="726"/>
                </a:lnTo>
                <a:lnTo>
                  <a:pt x="2533" y="728"/>
                </a:lnTo>
                <a:lnTo>
                  <a:pt x="2531" y="730"/>
                </a:lnTo>
                <a:lnTo>
                  <a:pt x="2531" y="730"/>
                </a:lnTo>
                <a:lnTo>
                  <a:pt x="2531" y="732"/>
                </a:lnTo>
                <a:lnTo>
                  <a:pt x="2531" y="732"/>
                </a:lnTo>
                <a:lnTo>
                  <a:pt x="2531" y="732"/>
                </a:lnTo>
                <a:lnTo>
                  <a:pt x="2533" y="732"/>
                </a:lnTo>
                <a:lnTo>
                  <a:pt x="2533" y="732"/>
                </a:lnTo>
                <a:lnTo>
                  <a:pt x="2533" y="732"/>
                </a:lnTo>
                <a:lnTo>
                  <a:pt x="2533" y="730"/>
                </a:lnTo>
                <a:lnTo>
                  <a:pt x="2535" y="730"/>
                </a:lnTo>
                <a:lnTo>
                  <a:pt x="2535" y="730"/>
                </a:lnTo>
                <a:lnTo>
                  <a:pt x="2537" y="728"/>
                </a:lnTo>
                <a:lnTo>
                  <a:pt x="2537" y="728"/>
                </a:lnTo>
                <a:lnTo>
                  <a:pt x="2537" y="728"/>
                </a:lnTo>
                <a:lnTo>
                  <a:pt x="2537" y="728"/>
                </a:lnTo>
                <a:lnTo>
                  <a:pt x="2537" y="730"/>
                </a:lnTo>
                <a:lnTo>
                  <a:pt x="2540" y="730"/>
                </a:lnTo>
                <a:lnTo>
                  <a:pt x="2542" y="732"/>
                </a:lnTo>
                <a:lnTo>
                  <a:pt x="2537" y="732"/>
                </a:lnTo>
                <a:lnTo>
                  <a:pt x="2537" y="732"/>
                </a:lnTo>
                <a:lnTo>
                  <a:pt x="2537" y="732"/>
                </a:lnTo>
                <a:lnTo>
                  <a:pt x="2537" y="734"/>
                </a:lnTo>
                <a:lnTo>
                  <a:pt x="2537" y="736"/>
                </a:lnTo>
                <a:lnTo>
                  <a:pt x="2540" y="738"/>
                </a:lnTo>
                <a:lnTo>
                  <a:pt x="2540" y="738"/>
                </a:lnTo>
                <a:lnTo>
                  <a:pt x="2540" y="740"/>
                </a:lnTo>
                <a:lnTo>
                  <a:pt x="2540" y="742"/>
                </a:lnTo>
                <a:lnTo>
                  <a:pt x="2537" y="742"/>
                </a:lnTo>
                <a:lnTo>
                  <a:pt x="2535" y="747"/>
                </a:lnTo>
                <a:lnTo>
                  <a:pt x="2535" y="751"/>
                </a:lnTo>
                <a:lnTo>
                  <a:pt x="2533" y="751"/>
                </a:lnTo>
                <a:lnTo>
                  <a:pt x="2533" y="751"/>
                </a:lnTo>
                <a:lnTo>
                  <a:pt x="2533" y="753"/>
                </a:lnTo>
                <a:lnTo>
                  <a:pt x="2533" y="753"/>
                </a:lnTo>
                <a:lnTo>
                  <a:pt x="2535" y="755"/>
                </a:lnTo>
                <a:lnTo>
                  <a:pt x="2537" y="757"/>
                </a:lnTo>
                <a:lnTo>
                  <a:pt x="2537" y="755"/>
                </a:lnTo>
                <a:lnTo>
                  <a:pt x="2537" y="753"/>
                </a:lnTo>
                <a:lnTo>
                  <a:pt x="2537" y="753"/>
                </a:lnTo>
                <a:lnTo>
                  <a:pt x="2540" y="755"/>
                </a:lnTo>
                <a:lnTo>
                  <a:pt x="2542" y="755"/>
                </a:lnTo>
                <a:lnTo>
                  <a:pt x="2544" y="755"/>
                </a:lnTo>
                <a:lnTo>
                  <a:pt x="2546" y="753"/>
                </a:lnTo>
                <a:lnTo>
                  <a:pt x="2546" y="753"/>
                </a:lnTo>
                <a:lnTo>
                  <a:pt x="2546" y="753"/>
                </a:lnTo>
                <a:lnTo>
                  <a:pt x="2548" y="755"/>
                </a:lnTo>
                <a:lnTo>
                  <a:pt x="2548" y="755"/>
                </a:lnTo>
                <a:lnTo>
                  <a:pt x="2548" y="755"/>
                </a:lnTo>
                <a:lnTo>
                  <a:pt x="2550" y="755"/>
                </a:lnTo>
                <a:lnTo>
                  <a:pt x="2552" y="755"/>
                </a:lnTo>
                <a:lnTo>
                  <a:pt x="2552" y="753"/>
                </a:lnTo>
                <a:lnTo>
                  <a:pt x="2552" y="753"/>
                </a:lnTo>
                <a:lnTo>
                  <a:pt x="2554" y="753"/>
                </a:lnTo>
                <a:lnTo>
                  <a:pt x="2554" y="753"/>
                </a:lnTo>
                <a:lnTo>
                  <a:pt x="2556" y="751"/>
                </a:lnTo>
                <a:lnTo>
                  <a:pt x="2558" y="751"/>
                </a:lnTo>
                <a:lnTo>
                  <a:pt x="2563" y="751"/>
                </a:lnTo>
                <a:lnTo>
                  <a:pt x="2565" y="751"/>
                </a:lnTo>
                <a:lnTo>
                  <a:pt x="2560" y="753"/>
                </a:lnTo>
                <a:lnTo>
                  <a:pt x="2558" y="755"/>
                </a:lnTo>
                <a:lnTo>
                  <a:pt x="2556" y="759"/>
                </a:lnTo>
                <a:lnTo>
                  <a:pt x="2556" y="761"/>
                </a:lnTo>
                <a:lnTo>
                  <a:pt x="2558" y="763"/>
                </a:lnTo>
                <a:lnTo>
                  <a:pt x="2560" y="765"/>
                </a:lnTo>
                <a:lnTo>
                  <a:pt x="2563" y="767"/>
                </a:lnTo>
                <a:lnTo>
                  <a:pt x="2563" y="767"/>
                </a:lnTo>
                <a:lnTo>
                  <a:pt x="2563" y="767"/>
                </a:lnTo>
                <a:lnTo>
                  <a:pt x="2565" y="767"/>
                </a:lnTo>
                <a:lnTo>
                  <a:pt x="2567" y="767"/>
                </a:lnTo>
                <a:lnTo>
                  <a:pt x="2567" y="767"/>
                </a:lnTo>
                <a:lnTo>
                  <a:pt x="2567" y="770"/>
                </a:lnTo>
                <a:lnTo>
                  <a:pt x="2565" y="772"/>
                </a:lnTo>
                <a:lnTo>
                  <a:pt x="2565" y="772"/>
                </a:lnTo>
                <a:lnTo>
                  <a:pt x="2563" y="774"/>
                </a:lnTo>
                <a:lnTo>
                  <a:pt x="2565" y="774"/>
                </a:lnTo>
                <a:lnTo>
                  <a:pt x="2565" y="776"/>
                </a:lnTo>
                <a:lnTo>
                  <a:pt x="2565" y="776"/>
                </a:lnTo>
                <a:lnTo>
                  <a:pt x="2565" y="776"/>
                </a:lnTo>
                <a:lnTo>
                  <a:pt x="2563" y="778"/>
                </a:lnTo>
                <a:lnTo>
                  <a:pt x="2563" y="780"/>
                </a:lnTo>
                <a:lnTo>
                  <a:pt x="2565" y="782"/>
                </a:lnTo>
                <a:lnTo>
                  <a:pt x="2565" y="782"/>
                </a:lnTo>
                <a:lnTo>
                  <a:pt x="2567" y="782"/>
                </a:lnTo>
                <a:lnTo>
                  <a:pt x="2567" y="782"/>
                </a:lnTo>
                <a:lnTo>
                  <a:pt x="2569" y="784"/>
                </a:lnTo>
                <a:lnTo>
                  <a:pt x="2567" y="784"/>
                </a:lnTo>
                <a:lnTo>
                  <a:pt x="2565" y="784"/>
                </a:lnTo>
                <a:lnTo>
                  <a:pt x="2563" y="782"/>
                </a:lnTo>
                <a:lnTo>
                  <a:pt x="2563" y="782"/>
                </a:lnTo>
                <a:lnTo>
                  <a:pt x="2563" y="784"/>
                </a:lnTo>
                <a:lnTo>
                  <a:pt x="2560" y="782"/>
                </a:lnTo>
                <a:lnTo>
                  <a:pt x="2558" y="782"/>
                </a:lnTo>
                <a:lnTo>
                  <a:pt x="2556" y="784"/>
                </a:lnTo>
                <a:lnTo>
                  <a:pt x="2554" y="784"/>
                </a:lnTo>
                <a:lnTo>
                  <a:pt x="2554" y="784"/>
                </a:lnTo>
                <a:lnTo>
                  <a:pt x="2552" y="784"/>
                </a:lnTo>
                <a:lnTo>
                  <a:pt x="2548" y="786"/>
                </a:lnTo>
                <a:lnTo>
                  <a:pt x="2546" y="786"/>
                </a:lnTo>
                <a:lnTo>
                  <a:pt x="2546" y="788"/>
                </a:lnTo>
                <a:lnTo>
                  <a:pt x="2544" y="788"/>
                </a:lnTo>
                <a:lnTo>
                  <a:pt x="2544" y="788"/>
                </a:lnTo>
                <a:lnTo>
                  <a:pt x="2542" y="791"/>
                </a:lnTo>
                <a:lnTo>
                  <a:pt x="2540" y="793"/>
                </a:lnTo>
                <a:lnTo>
                  <a:pt x="2540" y="793"/>
                </a:lnTo>
                <a:lnTo>
                  <a:pt x="2540" y="793"/>
                </a:lnTo>
                <a:lnTo>
                  <a:pt x="2542" y="793"/>
                </a:lnTo>
                <a:lnTo>
                  <a:pt x="2544" y="793"/>
                </a:lnTo>
                <a:lnTo>
                  <a:pt x="2544" y="793"/>
                </a:lnTo>
                <a:lnTo>
                  <a:pt x="2546" y="791"/>
                </a:lnTo>
                <a:lnTo>
                  <a:pt x="2548" y="791"/>
                </a:lnTo>
                <a:lnTo>
                  <a:pt x="2548" y="793"/>
                </a:lnTo>
                <a:lnTo>
                  <a:pt x="2548" y="793"/>
                </a:lnTo>
                <a:lnTo>
                  <a:pt x="2548" y="795"/>
                </a:lnTo>
                <a:lnTo>
                  <a:pt x="2550" y="795"/>
                </a:lnTo>
                <a:lnTo>
                  <a:pt x="2548" y="797"/>
                </a:lnTo>
                <a:lnTo>
                  <a:pt x="2548" y="797"/>
                </a:lnTo>
                <a:lnTo>
                  <a:pt x="2550" y="799"/>
                </a:lnTo>
                <a:lnTo>
                  <a:pt x="2550" y="799"/>
                </a:lnTo>
                <a:lnTo>
                  <a:pt x="2550" y="799"/>
                </a:lnTo>
                <a:lnTo>
                  <a:pt x="2548" y="801"/>
                </a:lnTo>
                <a:lnTo>
                  <a:pt x="2548" y="803"/>
                </a:lnTo>
                <a:lnTo>
                  <a:pt x="2546" y="803"/>
                </a:lnTo>
                <a:lnTo>
                  <a:pt x="2544" y="805"/>
                </a:lnTo>
                <a:lnTo>
                  <a:pt x="2542" y="805"/>
                </a:lnTo>
                <a:lnTo>
                  <a:pt x="2537" y="807"/>
                </a:lnTo>
                <a:lnTo>
                  <a:pt x="2533" y="809"/>
                </a:lnTo>
                <a:lnTo>
                  <a:pt x="2533" y="809"/>
                </a:lnTo>
                <a:lnTo>
                  <a:pt x="2531" y="811"/>
                </a:lnTo>
                <a:lnTo>
                  <a:pt x="2533" y="811"/>
                </a:lnTo>
                <a:lnTo>
                  <a:pt x="2533" y="814"/>
                </a:lnTo>
                <a:lnTo>
                  <a:pt x="2533" y="814"/>
                </a:lnTo>
                <a:lnTo>
                  <a:pt x="2533" y="814"/>
                </a:lnTo>
                <a:lnTo>
                  <a:pt x="2537" y="816"/>
                </a:lnTo>
                <a:lnTo>
                  <a:pt x="2540" y="816"/>
                </a:lnTo>
                <a:lnTo>
                  <a:pt x="2542" y="814"/>
                </a:lnTo>
                <a:lnTo>
                  <a:pt x="2542" y="814"/>
                </a:lnTo>
                <a:lnTo>
                  <a:pt x="2544" y="814"/>
                </a:lnTo>
                <a:lnTo>
                  <a:pt x="2546" y="816"/>
                </a:lnTo>
                <a:lnTo>
                  <a:pt x="2546" y="816"/>
                </a:lnTo>
                <a:lnTo>
                  <a:pt x="2548" y="816"/>
                </a:lnTo>
                <a:lnTo>
                  <a:pt x="2548" y="816"/>
                </a:lnTo>
                <a:lnTo>
                  <a:pt x="2546" y="818"/>
                </a:lnTo>
                <a:lnTo>
                  <a:pt x="2548" y="818"/>
                </a:lnTo>
                <a:lnTo>
                  <a:pt x="2550" y="818"/>
                </a:lnTo>
                <a:lnTo>
                  <a:pt x="2550" y="816"/>
                </a:lnTo>
                <a:lnTo>
                  <a:pt x="2552" y="816"/>
                </a:lnTo>
                <a:lnTo>
                  <a:pt x="2554" y="818"/>
                </a:lnTo>
                <a:lnTo>
                  <a:pt x="2556" y="820"/>
                </a:lnTo>
                <a:lnTo>
                  <a:pt x="2560" y="820"/>
                </a:lnTo>
                <a:lnTo>
                  <a:pt x="2560" y="820"/>
                </a:lnTo>
                <a:lnTo>
                  <a:pt x="2563" y="818"/>
                </a:lnTo>
                <a:lnTo>
                  <a:pt x="2565" y="818"/>
                </a:lnTo>
                <a:lnTo>
                  <a:pt x="2569" y="818"/>
                </a:lnTo>
                <a:lnTo>
                  <a:pt x="2569" y="816"/>
                </a:lnTo>
                <a:lnTo>
                  <a:pt x="2571" y="816"/>
                </a:lnTo>
                <a:lnTo>
                  <a:pt x="2573" y="814"/>
                </a:lnTo>
                <a:lnTo>
                  <a:pt x="2571" y="816"/>
                </a:lnTo>
                <a:lnTo>
                  <a:pt x="2569" y="818"/>
                </a:lnTo>
                <a:lnTo>
                  <a:pt x="2567" y="820"/>
                </a:lnTo>
                <a:lnTo>
                  <a:pt x="2567" y="820"/>
                </a:lnTo>
                <a:lnTo>
                  <a:pt x="2565" y="824"/>
                </a:lnTo>
                <a:lnTo>
                  <a:pt x="2563" y="824"/>
                </a:lnTo>
                <a:lnTo>
                  <a:pt x="2560" y="824"/>
                </a:lnTo>
                <a:lnTo>
                  <a:pt x="2558" y="824"/>
                </a:lnTo>
                <a:lnTo>
                  <a:pt x="2556" y="824"/>
                </a:lnTo>
                <a:lnTo>
                  <a:pt x="2552" y="824"/>
                </a:lnTo>
                <a:lnTo>
                  <a:pt x="2548" y="824"/>
                </a:lnTo>
                <a:lnTo>
                  <a:pt x="2548" y="824"/>
                </a:lnTo>
                <a:lnTo>
                  <a:pt x="2546" y="828"/>
                </a:lnTo>
                <a:lnTo>
                  <a:pt x="2542" y="828"/>
                </a:lnTo>
                <a:lnTo>
                  <a:pt x="2542" y="830"/>
                </a:lnTo>
                <a:lnTo>
                  <a:pt x="2542" y="830"/>
                </a:lnTo>
                <a:lnTo>
                  <a:pt x="2542" y="832"/>
                </a:lnTo>
                <a:lnTo>
                  <a:pt x="2537" y="837"/>
                </a:lnTo>
                <a:lnTo>
                  <a:pt x="2537" y="837"/>
                </a:lnTo>
                <a:lnTo>
                  <a:pt x="2535" y="837"/>
                </a:lnTo>
                <a:lnTo>
                  <a:pt x="2535" y="837"/>
                </a:lnTo>
                <a:lnTo>
                  <a:pt x="2535" y="839"/>
                </a:lnTo>
                <a:lnTo>
                  <a:pt x="2533" y="841"/>
                </a:lnTo>
                <a:lnTo>
                  <a:pt x="2531" y="843"/>
                </a:lnTo>
                <a:lnTo>
                  <a:pt x="2527" y="843"/>
                </a:lnTo>
                <a:lnTo>
                  <a:pt x="2525" y="845"/>
                </a:lnTo>
                <a:lnTo>
                  <a:pt x="2525" y="845"/>
                </a:lnTo>
                <a:lnTo>
                  <a:pt x="2527" y="845"/>
                </a:lnTo>
                <a:lnTo>
                  <a:pt x="2527" y="845"/>
                </a:lnTo>
                <a:lnTo>
                  <a:pt x="2529" y="845"/>
                </a:lnTo>
                <a:lnTo>
                  <a:pt x="2531" y="845"/>
                </a:lnTo>
                <a:lnTo>
                  <a:pt x="2531" y="847"/>
                </a:lnTo>
                <a:lnTo>
                  <a:pt x="2533" y="847"/>
                </a:lnTo>
                <a:lnTo>
                  <a:pt x="2535" y="845"/>
                </a:lnTo>
                <a:lnTo>
                  <a:pt x="2535" y="843"/>
                </a:lnTo>
                <a:lnTo>
                  <a:pt x="2537" y="843"/>
                </a:lnTo>
                <a:lnTo>
                  <a:pt x="2540" y="841"/>
                </a:lnTo>
                <a:lnTo>
                  <a:pt x="2542" y="841"/>
                </a:lnTo>
                <a:lnTo>
                  <a:pt x="2544" y="841"/>
                </a:lnTo>
                <a:lnTo>
                  <a:pt x="2546" y="841"/>
                </a:lnTo>
                <a:lnTo>
                  <a:pt x="2546" y="839"/>
                </a:lnTo>
                <a:lnTo>
                  <a:pt x="2548" y="839"/>
                </a:lnTo>
                <a:lnTo>
                  <a:pt x="2548" y="839"/>
                </a:lnTo>
                <a:lnTo>
                  <a:pt x="2548" y="841"/>
                </a:lnTo>
                <a:lnTo>
                  <a:pt x="2552" y="841"/>
                </a:lnTo>
                <a:lnTo>
                  <a:pt x="2552" y="843"/>
                </a:lnTo>
                <a:lnTo>
                  <a:pt x="2554" y="843"/>
                </a:lnTo>
                <a:lnTo>
                  <a:pt x="2556" y="841"/>
                </a:lnTo>
                <a:lnTo>
                  <a:pt x="2556" y="839"/>
                </a:lnTo>
                <a:lnTo>
                  <a:pt x="2556" y="837"/>
                </a:lnTo>
                <a:lnTo>
                  <a:pt x="2558" y="835"/>
                </a:lnTo>
                <a:lnTo>
                  <a:pt x="2565" y="832"/>
                </a:lnTo>
                <a:lnTo>
                  <a:pt x="2565" y="832"/>
                </a:lnTo>
                <a:lnTo>
                  <a:pt x="2567" y="835"/>
                </a:lnTo>
                <a:lnTo>
                  <a:pt x="2569" y="835"/>
                </a:lnTo>
                <a:lnTo>
                  <a:pt x="2571" y="835"/>
                </a:lnTo>
                <a:lnTo>
                  <a:pt x="2573" y="835"/>
                </a:lnTo>
                <a:lnTo>
                  <a:pt x="2573" y="835"/>
                </a:lnTo>
                <a:lnTo>
                  <a:pt x="2573" y="835"/>
                </a:lnTo>
                <a:lnTo>
                  <a:pt x="2577" y="835"/>
                </a:lnTo>
                <a:lnTo>
                  <a:pt x="2579" y="835"/>
                </a:lnTo>
                <a:lnTo>
                  <a:pt x="2579" y="835"/>
                </a:lnTo>
                <a:lnTo>
                  <a:pt x="2579" y="835"/>
                </a:lnTo>
                <a:lnTo>
                  <a:pt x="2577" y="832"/>
                </a:lnTo>
                <a:lnTo>
                  <a:pt x="2581" y="832"/>
                </a:lnTo>
                <a:lnTo>
                  <a:pt x="2584" y="832"/>
                </a:lnTo>
                <a:lnTo>
                  <a:pt x="2584" y="832"/>
                </a:lnTo>
                <a:lnTo>
                  <a:pt x="2586" y="832"/>
                </a:lnTo>
                <a:lnTo>
                  <a:pt x="2588" y="830"/>
                </a:lnTo>
                <a:lnTo>
                  <a:pt x="2588" y="830"/>
                </a:lnTo>
                <a:lnTo>
                  <a:pt x="2590" y="830"/>
                </a:lnTo>
                <a:lnTo>
                  <a:pt x="2592" y="830"/>
                </a:lnTo>
                <a:lnTo>
                  <a:pt x="2594" y="832"/>
                </a:lnTo>
                <a:lnTo>
                  <a:pt x="2596" y="832"/>
                </a:lnTo>
                <a:lnTo>
                  <a:pt x="2596" y="832"/>
                </a:lnTo>
                <a:lnTo>
                  <a:pt x="2600" y="832"/>
                </a:lnTo>
                <a:lnTo>
                  <a:pt x="2604" y="832"/>
                </a:lnTo>
                <a:lnTo>
                  <a:pt x="2611" y="832"/>
                </a:lnTo>
                <a:lnTo>
                  <a:pt x="2613" y="832"/>
                </a:lnTo>
                <a:lnTo>
                  <a:pt x="2613" y="832"/>
                </a:lnTo>
                <a:lnTo>
                  <a:pt x="2615" y="830"/>
                </a:lnTo>
                <a:lnTo>
                  <a:pt x="2617" y="830"/>
                </a:lnTo>
                <a:lnTo>
                  <a:pt x="2619" y="828"/>
                </a:lnTo>
                <a:lnTo>
                  <a:pt x="2621" y="830"/>
                </a:lnTo>
                <a:lnTo>
                  <a:pt x="2621" y="828"/>
                </a:lnTo>
                <a:lnTo>
                  <a:pt x="2623" y="826"/>
                </a:lnTo>
                <a:lnTo>
                  <a:pt x="2628" y="824"/>
                </a:lnTo>
                <a:lnTo>
                  <a:pt x="2628" y="824"/>
                </a:lnTo>
                <a:lnTo>
                  <a:pt x="2628" y="822"/>
                </a:lnTo>
                <a:lnTo>
                  <a:pt x="2628" y="822"/>
                </a:lnTo>
                <a:lnTo>
                  <a:pt x="2628" y="820"/>
                </a:lnTo>
                <a:lnTo>
                  <a:pt x="2625" y="820"/>
                </a:lnTo>
                <a:lnTo>
                  <a:pt x="2623" y="822"/>
                </a:lnTo>
                <a:lnTo>
                  <a:pt x="2621" y="822"/>
                </a:lnTo>
                <a:lnTo>
                  <a:pt x="2617" y="820"/>
                </a:lnTo>
                <a:lnTo>
                  <a:pt x="2617" y="820"/>
                </a:lnTo>
                <a:lnTo>
                  <a:pt x="2617" y="820"/>
                </a:lnTo>
                <a:lnTo>
                  <a:pt x="2615" y="818"/>
                </a:lnTo>
                <a:lnTo>
                  <a:pt x="2613" y="820"/>
                </a:lnTo>
                <a:lnTo>
                  <a:pt x="2615" y="818"/>
                </a:lnTo>
                <a:lnTo>
                  <a:pt x="2617" y="818"/>
                </a:lnTo>
                <a:lnTo>
                  <a:pt x="2617" y="818"/>
                </a:lnTo>
                <a:lnTo>
                  <a:pt x="2619" y="818"/>
                </a:lnTo>
                <a:lnTo>
                  <a:pt x="2621" y="818"/>
                </a:lnTo>
                <a:lnTo>
                  <a:pt x="2621" y="816"/>
                </a:lnTo>
                <a:lnTo>
                  <a:pt x="2621" y="816"/>
                </a:lnTo>
                <a:lnTo>
                  <a:pt x="2619" y="814"/>
                </a:lnTo>
                <a:lnTo>
                  <a:pt x="2621" y="814"/>
                </a:lnTo>
                <a:lnTo>
                  <a:pt x="2623" y="814"/>
                </a:lnTo>
                <a:lnTo>
                  <a:pt x="2625" y="814"/>
                </a:lnTo>
                <a:lnTo>
                  <a:pt x="2625" y="811"/>
                </a:lnTo>
                <a:lnTo>
                  <a:pt x="2625" y="811"/>
                </a:lnTo>
                <a:lnTo>
                  <a:pt x="2625" y="809"/>
                </a:lnTo>
                <a:lnTo>
                  <a:pt x="2625" y="809"/>
                </a:lnTo>
                <a:lnTo>
                  <a:pt x="2625" y="809"/>
                </a:lnTo>
                <a:lnTo>
                  <a:pt x="2628" y="809"/>
                </a:lnTo>
                <a:lnTo>
                  <a:pt x="2628" y="809"/>
                </a:lnTo>
                <a:lnTo>
                  <a:pt x="2630" y="807"/>
                </a:lnTo>
                <a:lnTo>
                  <a:pt x="2632" y="807"/>
                </a:lnTo>
                <a:lnTo>
                  <a:pt x="2632" y="805"/>
                </a:lnTo>
                <a:lnTo>
                  <a:pt x="2632" y="803"/>
                </a:lnTo>
                <a:lnTo>
                  <a:pt x="2632" y="801"/>
                </a:lnTo>
                <a:lnTo>
                  <a:pt x="2634" y="799"/>
                </a:lnTo>
                <a:lnTo>
                  <a:pt x="2634" y="797"/>
                </a:lnTo>
                <a:lnTo>
                  <a:pt x="2632" y="797"/>
                </a:lnTo>
                <a:lnTo>
                  <a:pt x="2632" y="795"/>
                </a:lnTo>
                <a:lnTo>
                  <a:pt x="2628" y="793"/>
                </a:lnTo>
                <a:lnTo>
                  <a:pt x="2625" y="791"/>
                </a:lnTo>
                <a:lnTo>
                  <a:pt x="2623" y="791"/>
                </a:lnTo>
                <a:lnTo>
                  <a:pt x="2621" y="791"/>
                </a:lnTo>
                <a:lnTo>
                  <a:pt x="2619" y="791"/>
                </a:lnTo>
                <a:lnTo>
                  <a:pt x="2617" y="791"/>
                </a:lnTo>
                <a:lnTo>
                  <a:pt x="2615" y="791"/>
                </a:lnTo>
                <a:lnTo>
                  <a:pt x="2615" y="791"/>
                </a:lnTo>
                <a:lnTo>
                  <a:pt x="2615" y="793"/>
                </a:lnTo>
                <a:lnTo>
                  <a:pt x="2613" y="793"/>
                </a:lnTo>
                <a:lnTo>
                  <a:pt x="2613" y="793"/>
                </a:lnTo>
                <a:lnTo>
                  <a:pt x="2611" y="793"/>
                </a:lnTo>
                <a:lnTo>
                  <a:pt x="2609" y="791"/>
                </a:lnTo>
                <a:lnTo>
                  <a:pt x="2609" y="791"/>
                </a:lnTo>
                <a:lnTo>
                  <a:pt x="2611" y="788"/>
                </a:lnTo>
                <a:lnTo>
                  <a:pt x="2613" y="788"/>
                </a:lnTo>
                <a:lnTo>
                  <a:pt x="2613" y="786"/>
                </a:lnTo>
                <a:lnTo>
                  <a:pt x="2611" y="782"/>
                </a:lnTo>
                <a:lnTo>
                  <a:pt x="2609" y="780"/>
                </a:lnTo>
                <a:lnTo>
                  <a:pt x="2604" y="776"/>
                </a:lnTo>
                <a:lnTo>
                  <a:pt x="2600" y="776"/>
                </a:lnTo>
                <a:lnTo>
                  <a:pt x="2598" y="776"/>
                </a:lnTo>
                <a:lnTo>
                  <a:pt x="2600" y="776"/>
                </a:lnTo>
                <a:lnTo>
                  <a:pt x="2600" y="776"/>
                </a:lnTo>
                <a:lnTo>
                  <a:pt x="2604" y="776"/>
                </a:lnTo>
                <a:lnTo>
                  <a:pt x="2604" y="776"/>
                </a:lnTo>
                <a:lnTo>
                  <a:pt x="2607" y="778"/>
                </a:lnTo>
                <a:lnTo>
                  <a:pt x="2607" y="778"/>
                </a:lnTo>
                <a:lnTo>
                  <a:pt x="2609" y="778"/>
                </a:lnTo>
                <a:lnTo>
                  <a:pt x="2609" y="778"/>
                </a:lnTo>
                <a:lnTo>
                  <a:pt x="2609" y="778"/>
                </a:lnTo>
                <a:lnTo>
                  <a:pt x="2609" y="776"/>
                </a:lnTo>
                <a:lnTo>
                  <a:pt x="2607" y="772"/>
                </a:lnTo>
                <a:lnTo>
                  <a:pt x="2604" y="772"/>
                </a:lnTo>
                <a:lnTo>
                  <a:pt x="2604" y="770"/>
                </a:lnTo>
                <a:lnTo>
                  <a:pt x="2604" y="767"/>
                </a:lnTo>
                <a:lnTo>
                  <a:pt x="2607" y="767"/>
                </a:lnTo>
                <a:lnTo>
                  <a:pt x="2604" y="765"/>
                </a:lnTo>
                <a:lnTo>
                  <a:pt x="2602" y="765"/>
                </a:lnTo>
                <a:lnTo>
                  <a:pt x="2600" y="763"/>
                </a:lnTo>
                <a:lnTo>
                  <a:pt x="2598" y="759"/>
                </a:lnTo>
                <a:lnTo>
                  <a:pt x="2596" y="759"/>
                </a:lnTo>
                <a:lnTo>
                  <a:pt x="2592" y="757"/>
                </a:lnTo>
                <a:lnTo>
                  <a:pt x="2590" y="757"/>
                </a:lnTo>
                <a:lnTo>
                  <a:pt x="2590" y="755"/>
                </a:lnTo>
                <a:lnTo>
                  <a:pt x="2588" y="751"/>
                </a:lnTo>
                <a:lnTo>
                  <a:pt x="2586" y="744"/>
                </a:lnTo>
                <a:lnTo>
                  <a:pt x="2584" y="740"/>
                </a:lnTo>
                <a:lnTo>
                  <a:pt x="2584" y="738"/>
                </a:lnTo>
                <a:lnTo>
                  <a:pt x="2584" y="738"/>
                </a:lnTo>
                <a:lnTo>
                  <a:pt x="2581" y="736"/>
                </a:lnTo>
                <a:lnTo>
                  <a:pt x="2579" y="734"/>
                </a:lnTo>
                <a:lnTo>
                  <a:pt x="2577" y="732"/>
                </a:lnTo>
                <a:lnTo>
                  <a:pt x="2571" y="730"/>
                </a:lnTo>
                <a:lnTo>
                  <a:pt x="2567" y="730"/>
                </a:lnTo>
                <a:lnTo>
                  <a:pt x="2565" y="732"/>
                </a:lnTo>
                <a:lnTo>
                  <a:pt x="2563" y="732"/>
                </a:lnTo>
                <a:lnTo>
                  <a:pt x="2556" y="730"/>
                </a:lnTo>
                <a:lnTo>
                  <a:pt x="2554" y="730"/>
                </a:lnTo>
                <a:lnTo>
                  <a:pt x="2552" y="728"/>
                </a:lnTo>
                <a:lnTo>
                  <a:pt x="2554" y="730"/>
                </a:lnTo>
                <a:lnTo>
                  <a:pt x="2556" y="730"/>
                </a:lnTo>
                <a:lnTo>
                  <a:pt x="2558" y="730"/>
                </a:lnTo>
                <a:lnTo>
                  <a:pt x="2560" y="730"/>
                </a:lnTo>
                <a:lnTo>
                  <a:pt x="2563" y="728"/>
                </a:lnTo>
                <a:lnTo>
                  <a:pt x="2565" y="726"/>
                </a:lnTo>
                <a:lnTo>
                  <a:pt x="2567" y="726"/>
                </a:lnTo>
                <a:lnTo>
                  <a:pt x="2569" y="726"/>
                </a:lnTo>
                <a:lnTo>
                  <a:pt x="2569" y="723"/>
                </a:lnTo>
                <a:lnTo>
                  <a:pt x="2567" y="721"/>
                </a:lnTo>
                <a:lnTo>
                  <a:pt x="2563" y="721"/>
                </a:lnTo>
                <a:lnTo>
                  <a:pt x="2560" y="723"/>
                </a:lnTo>
                <a:lnTo>
                  <a:pt x="2560" y="723"/>
                </a:lnTo>
                <a:lnTo>
                  <a:pt x="2560" y="721"/>
                </a:lnTo>
                <a:lnTo>
                  <a:pt x="2563" y="721"/>
                </a:lnTo>
                <a:lnTo>
                  <a:pt x="2563" y="721"/>
                </a:lnTo>
                <a:lnTo>
                  <a:pt x="2567" y="721"/>
                </a:lnTo>
                <a:lnTo>
                  <a:pt x="2569" y="719"/>
                </a:lnTo>
                <a:lnTo>
                  <a:pt x="2571" y="719"/>
                </a:lnTo>
                <a:lnTo>
                  <a:pt x="2571" y="717"/>
                </a:lnTo>
                <a:lnTo>
                  <a:pt x="2573" y="715"/>
                </a:lnTo>
                <a:lnTo>
                  <a:pt x="2575" y="713"/>
                </a:lnTo>
                <a:lnTo>
                  <a:pt x="2577" y="707"/>
                </a:lnTo>
                <a:lnTo>
                  <a:pt x="2577" y="707"/>
                </a:lnTo>
                <a:lnTo>
                  <a:pt x="2577" y="705"/>
                </a:lnTo>
                <a:lnTo>
                  <a:pt x="2579" y="705"/>
                </a:lnTo>
                <a:lnTo>
                  <a:pt x="2579" y="702"/>
                </a:lnTo>
                <a:lnTo>
                  <a:pt x="2581" y="700"/>
                </a:lnTo>
                <a:lnTo>
                  <a:pt x="2581" y="700"/>
                </a:lnTo>
                <a:lnTo>
                  <a:pt x="2581" y="700"/>
                </a:lnTo>
                <a:lnTo>
                  <a:pt x="2581" y="696"/>
                </a:lnTo>
                <a:lnTo>
                  <a:pt x="2579" y="696"/>
                </a:lnTo>
                <a:lnTo>
                  <a:pt x="2577" y="696"/>
                </a:lnTo>
                <a:lnTo>
                  <a:pt x="2575" y="696"/>
                </a:lnTo>
                <a:lnTo>
                  <a:pt x="2567" y="696"/>
                </a:lnTo>
                <a:lnTo>
                  <a:pt x="2565" y="696"/>
                </a:lnTo>
                <a:lnTo>
                  <a:pt x="2565" y="696"/>
                </a:lnTo>
                <a:lnTo>
                  <a:pt x="2563" y="696"/>
                </a:lnTo>
                <a:lnTo>
                  <a:pt x="2560" y="694"/>
                </a:lnTo>
                <a:lnTo>
                  <a:pt x="2558" y="696"/>
                </a:lnTo>
                <a:lnTo>
                  <a:pt x="2554" y="696"/>
                </a:lnTo>
                <a:lnTo>
                  <a:pt x="2552" y="698"/>
                </a:lnTo>
                <a:lnTo>
                  <a:pt x="2550" y="698"/>
                </a:lnTo>
                <a:lnTo>
                  <a:pt x="2548" y="698"/>
                </a:lnTo>
                <a:lnTo>
                  <a:pt x="2548" y="696"/>
                </a:lnTo>
                <a:lnTo>
                  <a:pt x="2552" y="694"/>
                </a:lnTo>
                <a:lnTo>
                  <a:pt x="2552" y="692"/>
                </a:lnTo>
                <a:lnTo>
                  <a:pt x="2552" y="692"/>
                </a:lnTo>
                <a:lnTo>
                  <a:pt x="2550" y="692"/>
                </a:lnTo>
                <a:lnTo>
                  <a:pt x="2550" y="690"/>
                </a:lnTo>
                <a:lnTo>
                  <a:pt x="2550" y="690"/>
                </a:lnTo>
                <a:lnTo>
                  <a:pt x="2552" y="688"/>
                </a:lnTo>
                <a:lnTo>
                  <a:pt x="2558" y="684"/>
                </a:lnTo>
                <a:lnTo>
                  <a:pt x="2560" y="682"/>
                </a:lnTo>
                <a:lnTo>
                  <a:pt x="2563" y="682"/>
                </a:lnTo>
                <a:lnTo>
                  <a:pt x="2563" y="682"/>
                </a:lnTo>
                <a:lnTo>
                  <a:pt x="2563" y="679"/>
                </a:lnTo>
                <a:lnTo>
                  <a:pt x="2563" y="677"/>
                </a:lnTo>
                <a:lnTo>
                  <a:pt x="2563" y="677"/>
                </a:lnTo>
                <a:lnTo>
                  <a:pt x="2563" y="675"/>
                </a:lnTo>
                <a:lnTo>
                  <a:pt x="2563" y="675"/>
                </a:lnTo>
                <a:lnTo>
                  <a:pt x="2560" y="675"/>
                </a:lnTo>
                <a:lnTo>
                  <a:pt x="2558" y="675"/>
                </a:lnTo>
                <a:lnTo>
                  <a:pt x="2554" y="677"/>
                </a:lnTo>
                <a:lnTo>
                  <a:pt x="2552" y="677"/>
                </a:lnTo>
                <a:lnTo>
                  <a:pt x="2548" y="677"/>
                </a:lnTo>
                <a:lnTo>
                  <a:pt x="2544" y="677"/>
                </a:lnTo>
                <a:lnTo>
                  <a:pt x="2542" y="677"/>
                </a:lnTo>
                <a:lnTo>
                  <a:pt x="2542" y="677"/>
                </a:lnTo>
                <a:lnTo>
                  <a:pt x="2540" y="677"/>
                </a:lnTo>
                <a:lnTo>
                  <a:pt x="2540" y="679"/>
                </a:lnTo>
                <a:lnTo>
                  <a:pt x="2540" y="677"/>
                </a:lnTo>
                <a:lnTo>
                  <a:pt x="2537" y="677"/>
                </a:lnTo>
                <a:lnTo>
                  <a:pt x="2535" y="677"/>
                </a:lnTo>
                <a:lnTo>
                  <a:pt x="2535" y="677"/>
                </a:lnTo>
                <a:lnTo>
                  <a:pt x="2535" y="677"/>
                </a:lnTo>
                <a:lnTo>
                  <a:pt x="2535" y="677"/>
                </a:lnTo>
                <a:lnTo>
                  <a:pt x="2533" y="679"/>
                </a:lnTo>
                <a:lnTo>
                  <a:pt x="2533" y="679"/>
                </a:lnTo>
                <a:lnTo>
                  <a:pt x="2533" y="682"/>
                </a:lnTo>
                <a:lnTo>
                  <a:pt x="2533" y="682"/>
                </a:lnTo>
                <a:lnTo>
                  <a:pt x="2535" y="684"/>
                </a:lnTo>
                <a:lnTo>
                  <a:pt x="2535" y="684"/>
                </a:lnTo>
                <a:lnTo>
                  <a:pt x="2535" y="684"/>
                </a:lnTo>
                <a:lnTo>
                  <a:pt x="2531" y="684"/>
                </a:lnTo>
                <a:lnTo>
                  <a:pt x="2531" y="684"/>
                </a:lnTo>
                <a:lnTo>
                  <a:pt x="2531" y="686"/>
                </a:lnTo>
                <a:lnTo>
                  <a:pt x="2531" y="686"/>
                </a:lnTo>
                <a:lnTo>
                  <a:pt x="2531" y="686"/>
                </a:lnTo>
                <a:lnTo>
                  <a:pt x="2529" y="688"/>
                </a:lnTo>
                <a:lnTo>
                  <a:pt x="2529" y="688"/>
                </a:lnTo>
                <a:lnTo>
                  <a:pt x="2533" y="692"/>
                </a:lnTo>
                <a:lnTo>
                  <a:pt x="2533" y="692"/>
                </a:lnTo>
                <a:lnTo>
                  <a:pt x="2531" y="692"/>
                </a:lnTo>
                <a:lnTo>
                  <a:pt x="2531" y="692"/>
                </a:lnTo>
                <a:lnTo>
                  <a:pt x="2531" y="692"/>
                </a:lnTo>
                <a:lnTo>
                  <a:pt x="2527" y="692"/>
                </a:lnTo>
                <a:lnTo>
                  <a:pt x="2525" y="692"/>
                </a:lnTo>
                <a:lnTo>
                  <a:pt x="2525" y="694"/>
                </a:lnTo>
                <a:lnTo>
                  <a:pt x="2525" y="696"/>
                </a:lnTo>
                <a:lnTo>
                  <a:pt x="2525" y="696"/>
                </a:lnTo>
                <a:lnTo>
                  <a:pt x="2525" y="698"/>
                </a:lnTo>
                <a:lnTo>
                  <a:pt x="2525" y="698"/>
                </a:lnTo>
                <a:lnTo>
                  <a:pt x="2527" y="698"/>
                </a:lnTo>
                <a:lnTo>
                  <a:pt x="2525" y="698"/>
                </a:lnTo>
                <a:lnTo>
                  <a:pt x="2525" y="700"/>
                </a:lnTo>
                <a:lnTo>
                  <a:pt x="2523" y="700"/>
                </a:lnTo>
                <a:lnTo>
                  <a:pt x="2523" y="700"/>
                </a:lnTo>
                <a:lnTo>
                  <a:pt x="2523" y="702"/>
                </a:lnTo>
                <a:lnTo>
                  <a:pt x="2525" y="702"/>
                </a:lnTo>
                <a:close/>
                <a:moveTo>
                  <a:pt x="2560" y="673"/>
                </a:moveTo>
                <a:lnTo>
                  <a:pt x="2560" y="673"/>
                </a:lnTo>
                <a:lnTo>
                  <a:pt x="2563" y="673"/>
                </a:lnTo>
                <a:lnTo>
                  <a:pt x="2563" y="673"/>
                </a:lnTo>
                <a:lnTo>
                  <a:pt x="2560" y="671"/>
                </a:lnTo>
                <a:lnTo>
                  <a:pt x="2560" y="671"/>
                </a:lnTo>
                <a:lnTo>
                  <a:pt x="2560" y="671"/>
                </a:lnTo>
                <a:lnTo>
                  <a:pt x="2560" y="671"/>
                </a:lnTo>
                <a:lnTo>
                  <a:pt x="2558" y="669"/>
                </a:lnTo>
                <a:lnTo>
                  <a:pt x="2558" y="671"/>
                </a:lnTo>
                <a:lnTo>
                  <a:pt x="2558" y="671"/>
                </a:lnTo>
                <a:lnTo>
                  <a:pt x="2558" y="671"/>
                </a:lnTo>
                <a:lnTo>
                  <a:pt x="2560" y="673"/>
                </a:lnTo>
                <a:close/>
                <a:moveTo>
                  <a:pt x="2592" y="635"/>
                </a:moveTo>
                <a:lnTo>
                  <a:pt x="2592" y="635"/>
                </a:lnTo>
                <a:lnTo>
                  <a:pt x="2592" y="633"/>
                </a:lnTo>
                <a:lnTo>
                  <a:pt x="2592" y="633"/>
                </a:lnTo>
                <a:lnTo>
                  <a:pt x="2592" y="633"/>
                </a:lnTo>
                <a:lnTo>
                  <a:pt x="2594" y="633"/>
                </a:lnTo>
                <a:lnTo>
                  <a:pt x="2594" y="631"/>
                </a:lnTo>
                <a:lnTo>
                  <a:pt x="2594" y="631"/>
                </a:lnTo>
                <a:lnTo>
                  <a:pt x="2592" y="631"/>
                </a:lnTo>
                <a:lnTo>
                  <a:pt x="2590" y="633"/>
                </a:lnTo>
                <a:lnTo>
                  <a:pt x="2592" y="635"/>
                </a:lnTo>
                <a:lnTo>
                  <a:pt x="2592" y="635"/>
                </a:lnTo>
                <a:close/>
                <a:moveTo>
                  <a:pt x="2588" y="832"/>
                </a:moveTo>
                <a:lnTo>
                  <a:pt x="2588" y="832"/>
                </a:lnTo>
                <a:lnTo>
                  <a:pt x="2586" y="835"/>
                </a:lnTo>
                <a:lnTo>
                  <a:pt x="2586" y="835"/>
                </a:lnTo>
                <a:lnTo>
                  <a:pt x="2586" y="835"/>
                </a:lnTo>
                <a:lnTo>
                  <a:pt x="2590" y="837"/>
                </a:lnTo>
                <a:lnTo>
                  <a:pt x="2590" y="837"/>
                </a:lnTo>
                <a:lnTo>
                  <a:pt x="2590" y="835"/>
                </a:lnTo>
                <a:lnTo>
                  <a:pt x="2590" y="835"/>
                </a:lnTo>
                <a:lnTo>
                  <a:pt x="2592" y="835"/>
                </a:lnTo>
                <a:lnTo>
                  <a:pt x="2592" y="835"/>
                </a:lnTo>
                <a:lnTo>
                  <a:pt x="2592" y="832"/>
                </a:lnTo>
                <a:lnTo>
                  <a:pt x="2588" y="832"/>
                </a:lnTo>
                <a:close/>
                <a:moveTo>
                  <a:pt x="2565" y="663"/>
                </a:moveTo>
                <a:lnTo>
                  <a:pt x="2567" y="663"/>
                </a:lnTo>
                <a:lnTo>
                  <a:pt x="2567" y="665"/>
                </a:lnTo>
                <a:lnTo>
                  <a:pt x="2567" y="665"/>
                </a:lnTo>
                <a:lnTo>
                  <a:pt x="2569" y="665"/>
                </a:lnTo>
                <a:lnTo>
                  <a:pt x="2569" y="663"/>
                </a:lnTo>
                <a:lnTo>
                  <a:pt x="2569" y="663"/>
                </a:lnTo>
                <a:lnTo>
                  <a:pt x="2567" y="663"/>
                </a:lnTo>
                <a:lnTo>
                  <a:pt x="2567" y="663"/>
                </a:lnTo>
                <a:lnTo>
                  <a:pt x="2565" y="661"/>
                </a:lnTo>
                <a:lnTo>
                  <a:pt x="2565" y="661"/>
                </a:lnTo>
                <a:lnTo>
                  <a:pt x="2563" y="661"/>
                </a:lnTo>
                <a:lnTo>
                  <a:pt x="2565" y="663"/>
                </a:lnTo>
                <a:lnTo>
                  <a:pt x="2565" y="663"/>
                </a:lnTo>
                <a:close/>
                <a:moveTo>
                  <a:pt x="2573" y="663"/>
                </a:moveTo>
                <a:lnTo>
                  <a:pt x="2573" y="663"/>
                </a:lnTo>
                <a:lnTo>
                  <a:pt x="2571" y="663"/>
                </a:lnTo>
                <a:lnTo>
                  <a:pt x="2571" y="663"/>
                </a:lnTo>
                <a:lnTo>
                  <a:pt x="2569" y="663"/>
                </a:lnTo>
                <a:lnTo>
                  <a:pt x="2571" y="663"/>
                </a:lnTo>
                <a:lnTo>
                  <a:pt x="2573" y="663"/>
                </a:lnTo>
                <a:close/>
                <a:moveTo>
                  <a:pt x="2584" y="642"/>
                </a:moveTo>
                <a:lnTo>
                  <a:pt x="2584" y="642"/>
                </a:lnTo>
                <a:lnTo>
                  <a:pt x="2586" y="642"/>
                </a:lnTo>
                <a:lnTo>
                  <a:pt x="2586" y="642"/>
                </a:lnTo>
                <a:lnTo>
                  <a:pt x="2586" y="642"/>
                </a:lnTo>
                <a:lnTo>
                  <a:pt x="2586" y="644"/>
                </a:lnTo>
                <a:lnTo>
                  <a:pt x="2588" y="644"/>
                </a:lnTo>
                <a:lnTo>
                  <a:pt x="2588" y="644"/>
                </a:lnTo>
                <a:lnTo>
                  <a:pt x="2590" y="644"/>
                </a:lnTo>
                <a:lnTo>
                  <a:pt x="2590" y="644"/>
                </a:lnTo>
                <a:lnTo>
                  <a:pt x="2590" y="646"/>
                </a:lnTo>
                <a:lnTo>
                  <a:pt x="2588" y="648"/>
                </a:lnTo>
                <a:lnTo>
                  <a:pt x="2590" y="650"/>
                </a:lnTo>
                <a:lnTo>
                  <a:pt x="2590" y="650"/>
                </a:lnTo>
                <a:lnTo>
                  <a:pt x="2590" y="648"/>
                </a:lnTo>
                <a:lnTo>
                  <a:pt x="2590" y="646"/>
                </a:lnTo>
                <a:lnTo>
                  <a:pt x="2590" y="644"/>
                </a:lnTo>
                <a:lnTo>
                  <a:pt x="2590" y="644"/>
                </a:lnTo>
                <a:lnTo>
                  <a:pt x="2592" y="644"/>
                </a:lnTo>
                <a:lnTo>
                  <a:pt x="2592" y="642"/>
                </a:lnTo>
                <a:lnTo>
                  <a:pt x="2592" y="640"/>
                </a:lnTo>
                <a:lnTo>
                  <a:pt x="2592" y="637"/>
                </a:lnTo>
                <a:lnTo>
                  <a:pt x="2592" y="637"/>
                </a:lnTo>
                <a:lnTo>
                  <a:pt x="2592" y="637"/>
                </a:lnTo>
                <a:lnTo>
                  <a:pt x="2590" y="635"/>
                </a:lnTo>
                <a:lnTo>
                  <a:pt x="2590" y="637"/>
                </a:lnTo>
                <a:lnTo>
                  <a:pt x="2588" y="635"/>
                </a:lnTo>
                <a:lnTo>
                  <a:pt x="2590" y="633"/>
                </a:lnTo>
                <a:lnTo>
                  <a:pt x="2588" y="633"/>
                </a:lnTo>
                <a:lnTo>
                  <a:pt x="2588" y="633"/>
                </a:lnTo>
                <a:lnTo>
                  <a:pt x="2586" y="635"/>
                </a:lnTo>
                <a:lnTo>
                  <a:pt x="2586" y="635"/>
                </a:lnTo>
                <a:lnTo>
                  <a:pt x="2586" y="635"/>
                </a:lnTo>
                <a:lnTo>
                  <a:pt x="2586" y="637"/>
                </a:lnTo>
                <a:lnTo>
                  <a:pt x="2588" y="637"/>
                </a:lnTo>
                <a:lnTo>
                  <a:pt x="2588" y="640"/>
                </a:lnTo>
                <a:lnTo>
                  <a:pt x="2586" y="640"/>
                </a:lnTo>
                <a:lnTo>
                  <a:pt x="2586" y="640"/>
                </a:lnTo>
                <a:lnTo>
                  <a:pt x="2584" y="642"/>
                </a:lnTo>
                <a:lnTo>
                  <a:pt x="2584" y="642"/>
                </a:lnTo>
                <a:lnTo>
                  <a:pt x="2584" y="642"/>
                </a:lnTo>
                <a:close/>
                <a:moveTo>
                  <a:pt x="2560" y="669"/>
                </a:moveTo>
                <a:lnTo>
                  <a:pt x="2560" y="669"/>
                </a:lnTo>
                <a:lnTo>
                  <a:pt x="2560" y="669"/>
                </a:lnTo>
                <a:lnTo>
                  <a:pt x="2560" y="669"/>
                </a:lnTo>
                <a:lnTo>
                  <a:pt x="2560" y="669"/>
                </a:lnTo>
                <a:lnTo>
                  <a:pt x="2560" y="669"/>
                </a:lnTo>
                <a:lnTo>
                  <a:pt x="2560" y="669"/>
                </a:lnTo>
                <a:lnTo>
                  <a:pt x="2563" y="669"/>
                </a:lnTo>
                <a:lnTo>
                  <a:pt x="2565" y="669"/>
                </a:lnTo>
                <a:lnTo>
                  <a:pt x="2567" y="671"/>
                </a:lnTo>
                <a:lnTo>
                  <a:pt x="2567" y="671"/>
                </a:lnTo>
                <a:lnTo>
                  <a:pt x="2567" y="671"/>
                </a:lnTo>
                <a:lnTo>
                  <a:pt x="2567" y="669"/>
                </a:lnTo>
                <a:lnTo>
                  <a:pt x="2567" y="669"/>
                </a:lnTo>
                <a:lnTo>
                  <a:pt x="2567" y="669"/>
                </a:lnTo>
                <a:lnTo>
                  <a:pt x="2565" y="669"/>
                </a:lnTo>
                <a:lnTo>
                  <a:pt x="2563" y="669"/>
                </a:lnTo>
                <a:lnTo>
                  <a:pt x="2563" y="667"/>
                </a:lnTo>
                <a:lnTo>
                  <a:pt x="2565" y="667"/>
                </a:lnTo>
                <a:lnTo>
                  <a:pt x="2565" y="667"/>
                </a:lnTo>
                <a:lnTo>
                  <a:pt x="2563" y="667"/>
                </a:lnTo>
                <a:lnTo>
                  <a:pt x="2563" y="665"/>
                </a:lnTo>
                <a:lnTo>
                  <a:pt x="2560" y="665"/>
                </a:lnTo>
                <a:lnTo>
                  <a:pt x="2560" y="665"/>
                </a:lnTo>
                <a:lnTo>
                  <a:pt x="2558" y="667"/>
                </a:lnTo>
                <a:lnTo>
                  <a:pt x="2558" y="667"/>
                </a:lnTo>
                <a:lnTo>
                  <a:pt x="2558" y="669"/>
                </a:lnTo>
                <a:lnTo>
                  <a:pt x="2560" y="669"/>
                </a:lnTo>
                <a:close/>
                <a:moveTo>
                  <a:pt x="2569" y="858"/>
                </a:moveTo>
                <a:lnTo>
                  <a:pt x="2569" y="858"/>
                </a:lnTo>
                <a:lnTo>
                  <a:pt x="2571" y="858"/>
                </a:lnTo>
                <a:lnTo>
                  <a:pt x="2571" y="856"/>
                </a:lnTo>
                <a:lnTo>
                  <a:pt x="2571" y="856"/>
                </a:lnTo>
                <a:lnTo>
                  <a:pt x="2571" y="856"/>
                </a:lnTo>
                <a:lnTo>
                  <a:pt x="2569" y="858"/>
                </a:lnTo>
                <a:close/>
                <a:moveTo>
                  <a:pt x="2575" y="860"/>
                </a:moveTo>
                <a:lnTo>
                  <a:pt x="2575" y="862"/>
                </a:lnTo>
                <a:lnTo>
                  <a:pt x="2577" y="862"/>
                </a:lnTo>
                <a:lnTo>
                  <a:pt x="2577" y="862"/>
                </a:lnTo>
                <a:lnTo>
                  <a:pt x="2577" y="862"/>
                </a:lnTo>
                <a:lnTo>
                  <a:pt x="2579" y="862"/>
                </a:lnTo>
                <a:lnTo>
                  <a:pt x="2579" y="862"/>
                </a:lnTo>
                <a:lnTo>
                  <a:pt x="2577" y="860"/>
                </a:lnTo>
                <a:lnTo>
                  <a:pt x="2575" y="860"/>
                </a:lnTo>
                <a:close/>
                <a:moveTo>
                  <a:pt x="2516" y="709"/>
                </a:moveTo>
                <a:lnTo>
                  <a:pt x="2516" y="709"/>
                </a:lnTo>
                <a:lnTo>
                  <a:pt x="2514" y="709"/>
                </a:lnTo>
                <a:lnTo>
                  <a:pt x="2514" y="711"/>
                </a:lnTo>
                <a:lnTo>
                  <a:pt x="2516" y="711"/>
                </a:lnTo>
                <a:lnTo>
                  <a:pt x="2516" y="711"/>
                </a:lnTo>
                <a:lnTo>
                  <a:pt x="2516" y="711"/>
                </a:lnTo>
                <a:lnTo>
                  <a:pt x="2516" y="711"/>
                </a:lnTo>
                <a:lnTo>
                  <a:pt x="2516" y="709"/>
                </a:lnTo>
                <a:lnTo>
                  <a:pt x="2516" y="709"/>
                </a:lnTo>
                <a:close/>
                <a:moveTo>
                  <a:pt x="2521" y="734"/>
                </a:moveTo>
                <a:lnTo>
                  <a:pt x="2521" y="734"/>
                </a:lnTo>
                <a:lnTo>
                  <a:pt x="2523" y="730"/>
                </a:lnTo>
                <a:lnTo>
                  <a:pt x="2525" y="728"/>
                </a:lnTo>
                <a:lnTo>
                  <a:pt x="2525" y="728"/>
                </a:lnTo>
                <a:lnTo>
                  <a:pt x="2523" y="728"/>
                </a:lnTo>
                <a:lnTo>
                  <a:pt x="2521" y="730"/>
                </a:lnTo>
                <a:lnTo>
                  <a:pt x="2521" y="730"/>
                </a:lnTo>
                <a:lnTo>
                  <a:pt x="2521" y="730"/>
                </a:lnTo>
                <a:lnTo>
                  <a:pt x="2523" y="730"/>
                </a:lnTo>
                <a:lnTo>
                  <a:pt x="2521" y="732"/>
                </a:lnTo>
                <a:lnTo>
                  <a:pt x="2521" y="732"/>
                </a:lnTo>
                <a:lnTo>
                  <a:pt x="2521" y="734"/>
                </a:lnTo>
                <a:lnTo>
                  <a:pt x="2521" y="734"/>
                </a:lnTo>
                <a:lnTo>
                  <a:pt x="2521" y="734"/>
                </a:lnTo>
                <a:lnTo>
                  <a:pt x="2521" y="734"/>
                </a:lnTo>
                <a:close/>
                <a:moveTo>
                  <a:pt x="2516" y="696"/>
                </a:moveTo>
                <a:lnTo>
                  <a:pt x="2516" y="696"/>
                </a:lnTo>
                <a:lnTo>
                  <a:pt x="2514" y="698"/>
                </a:lnTo>
                <a:lnTo>
                  <a:pt x="2512" y="698"/>
                </a:lnTo>
                <a:lnTo>
                  <a:pt x="2512" y="698"/>
                </a:lnTo>
                <a:lnTo>
                  <a:pt x="2512" y="698"/>
                </a:lnTo>
                <a:lnTo>
                  <a:pt x="2512" y="698"/>
                </a:lnTo>
                <a:lnTo>
                  <a:pt x="2512" y="700"/>
                </a:lnTo>
                <a:lnTo>
                  <a:pt x="2512" y="700"/>
                </a:lnTo>
                <a:lnTo>
                  <a:pt x="2510" y="700"/>
                </a:lnTo>
                <a:lnTo>
                  <a:pt x="2510" y="700"/>
                </a:lnTo>
                <a:lnTo>
                  <a:pt x="2510" y="700"/>
                </a:lnTo>
                <a:lnTo>
                  <a:pt x="2510" y="700"/>
                </a:lnTo>
                <a:lnTo>
                  <a:pt x="2510" y="702"/>
                </a:lnTo>
                <a:lnTo>
                  <a:pt x="2514" y="702"/>
                </a:lnTo>
                <a:lnTo>
                  <a:pt x="2516" y="705"/>
                </a:lnTo>
                <a:lnTo>
                  <a:pt x="2516" y="705"/>
                </a:lnTo>
                <a:lnTo>
                  <a:pt x="2516" y="707"/>
                </a:lnTo>
                <a:lnTo>
                  <a:pt x="2519" y="707"/>
                </a:lnTo>
                <a:lnTo>
                  <a:pt x="2521" y="705"/>
                </a:lnTo>
                <a:lnTo>
                  <a:pt x="2521" y="709"/>
                </a:lnTo>
                <a:lnTo>
                  <a:pt x="2521" y="709"/>
                </a:lnTo>
                <a:lnTo>
                  <a:pt x="2521" y="709"/>
                </a:lnTo>
                <a:lnTo>
                  <a:pt x="2523" y="709"/>
                </a:lnTo>
                <a:lnTo>
                  <a:pt x="2523" y="707"/>
                </a:lnTo>
                <a:lnTo>
                  <a:pt x="2525" y="707"/>
                </a:lnTo>
                <a:lnTo>
                  <a:pt x="2525" y="705"/>
                </a:lnTo>
                <a:lnTo>
                  <a:pt x="2525" y="705"/>
                </a:lnTo>
                <a:lnTo>
                  <a:pt x="2525" y="705"/>
                </a:lnTo>
                <a:lnTo>
                  <a:pt x="2523" y="705"/>
                </a:lnTo>
                <a:lnTo>
                  <a:pt x="2521" y="705"/>
                </a:lnTo>
                <a:lnTo>
                  <a:pt x="2519" y="705"/>
                </a:lnTo>
                <a:lnTo>
                  <a:pt x="2519" y="702"/>
                </a:lnTo>
                <a:lnTo>
                  <a:pt x="2519" y="702"/>
                </a:lnTo>
                <a:lnTo>
                  <a:pt x="2519" y="700"/>
                </a:lnTo>
                <a:lnTo>
                  <a:pt x="2519" y="700"/>
                </a:lnTo>
                <a:lnTo>
                  <a:pt x="2519" y="700"/>
                </a:lnTo>
                <a:lnTo>
                  <a:pt x="2519" y="698"/>
                </a:lnTo>
                <a:lnTo>
                  <a:pt x="2516" y="696"/>
                </a:lnTo>
                <a:lnTo>
                  <a:pt x="2516" y="696"/>
                </a:lnTo>
                <a:close/>
                <a:moveTo>
                  <a:pt x="2531" y="740"/>
                </a:moveTo>
                <a:lnTo>
                  <a:pt x="2531" y="740"/>
                </a:lnTo>
                <a:lnTo>
                  <a:pt x="2533" y="740"/>
                </a:lnTo>
                <a:lnTo>
                  <a:pt x="2533" y="740"/>
                </a:lnTo>
                <a:lnTo>
                  <a:pt x="2533" y="738"/>
                </a:lnTo>
                <a:lnTo>
                  <a:pt x="2533" y="736"/>
                </a:lnTo>
                <a:lnTo>
                  <a:pt x="2533" y="736"/>
                </a:lnTo>
                <a:lnTo>
                  <a:pt x="2531" y="736"/>
                </a:lnTo>
                <a:lnTo>
                  <a:pt x="2531" y="736"/>
                </a:lnTo>
                <a:lnTo>
                  <a:pt x="2531" y="736"/>
                </a:lnTo>
                <a:lnTo>
                  <a:pt x="2529" y="736"/>
                </a:lnTo>
                <a:lnTo>
                  <a:pt x="2529" y="738"/>
                </a:lnTo>
                <a:lnTo>
                  <a:pt x="2531" y="740"/>
                </a:lnTo>
                <a:lnTo>
                  <a:pt x="2531" y="740"/>
                </a:lnTo>
                <a:close/>
                <a:moveTo>
                  <a:pt x="2516" y="723"/>
                </a:moveTo>
                <a:lnTo>
                  <a:pt x="2516" y="723"/>
                </a:lnTo>
                <a:lnTo>
                  <a:pt x="2516" y="723"/>
                </a:lnTo>
                <a:lnTo>
                  <a:pt x="2519" y="723"/>
                </a:lnTo>
                <a:lnTo>
                  <a:pt x="2525" y="723"/>
                </a:lnTo>
                <a:lnTo>
                  <a:pt x="2525" y="719"/>
                </a:lnTo>
                <a:lnTo>
                  <a:pt x="2523" y="719"/>
                </a:lnTo>
                <a:lnTo>
                  <a:pt x="2521" y="719"/>
                </a:lnTo>
                <a:lnTo>
                  <a:pt x="2521" y="717"/>
                </a:lnTo>
                <a:lnTo>
                  <a:pt x="2519" y="717"/>
                </a:lnTo>
                <a:lnTo>
                  <a:pt x="2519" y="717"/>
                </a:lnTo>
                <a:lnTo>
                  <a:pt x="2519" y="717"/>
                </a:lnTo>
                <a:lnTo>
                  <a:pt x="2516" y="717"/>
                </a:lnTo>
                <a:lnTo>
                  <a:pt x="2516" y="717"/>
                </a:lnTo>
                <a:lnTo>
                  <a:pt x="2516" y="719"/>
                </a:lnTo>
                <a:lnTo>
                  <a:pt x="2516" y="719"/>
                </a:lnTo>
                <a:lnTo>
                  <a:pt x="2519" y="719"/>
                </a:lnTo>
                <a:lnTo>
                  <a:pt x="2519" y="723"/>
                </a:lnTo>
                <a:lnTo>
                  <a:pt x="2516" y="723"/>
                </a:lnTo>
                <a:close/>
                <a:moveTo>
                  <a:pt x="2542" y="782"/>
                </a:moveTo>
                <a:lnTo>
                  <a:pt x="2542" y="784"/>
                </a:lnTo>
                <a:lnTo>
                  <a:pt x="2544" y="786"/>
                </a:lnTo>
                <a:lnTo>
                  <a:pt x="2544" y="786"/>
                </a:lnTo>
                <a:lnTo>
                  <a:pt x="2544" y="786"/>
                </a:lnTo>
                <a:lnTo>
                  <a:pt x="2546" y="786"/>
                </a:lnTo>
                <a:lnTo>
                  <a:pt x="2548" y="786"/>
                </a:lnTo>
                <a:lnTo>
                  <a:pt x="2548" y="784"/>
                </a:lnTo>
                <a:lnTo>
                  <a:pt x="2550" y="784"/>
                </a:lnTo>
                <a:lnTo>
                  <a:pt x="2548" y="784"/>
                </a:lnTo>
                <a:lnTo>
                  <a:pt x="2548" y="784"/>
                </a:lnTo>
                <a:lnTo>
                  <a:pt x="2546" y="782"/>
                </a:lnTo>
                <a:lnTo>
                  <a:pt x="2544" y="782"/>
                </a:lnTo>
                <a:lnTo>
                  <a:pt x="2542" y="782"/>
                </a:lnTo>
                <a:close/>
                <a:moveTo>
                  <a:pt x="2544" y="761"/>
                </a:moveTo>
                <a:lnTo>
                  <a:pt x="2544" y="761"/>
                </a:lnTo>
                <a:lnTo>
                  <a:pt x="2542" y="763"/>
                </a:lnTo>
                <a:lnTo>
                  <a:pt x="2542" y="765"/>
                </a:lnTo>
                <a:lnTo>
                  <a:pt x="2540" y="765"/>
                </a:lnTo>
                <a:lnTo>
                  <a:pt x="2540" y="767"/>
                </a:lnTo>
                <a:lnTo>
                  <a:pt x="2537" y="770"/>
                </a:lnTo>
                <a:lnTo>
                  <a:pt x="2540" y="770"/>
                </a:lnTo>
                <a:lnTo>
                  <a:pt x="2540" y="767"/>
                </a:lnTo>
                <a:lnTo>
                  <a:pt x="2542" y="770"/>
                </a:lnTo>
                <a:lnTo>
                  <a:pt x="2544" y="765"/>
                </a:lnTo>
                <a:lnTo>
                  <a:pt x="2544" y="765"/>
                </a:lnTo>
                <a:lnTo>
                  <a:pt x="2546" y="765"/>
                </a:lnTo>
                <a:lnTo>
                  <a:pt x="2544" y="763"/>
                </a:lnTo>
                <a:lnTo>
                  <a:pt x="2544" y="761"/>
                </a:lnTo>
                <a:close/>
                <a:moveTo>
                  <a:pt x="2516" y="738"/>
                </a:moveTo>
                <a:lnTo>
                  <a:pt x="2516" y="738"/>
                </a:lnTo>
                <a:lnTo>
                  <a:pt x="2519" y="736"/>
                </a:lnTo>
                <a:lnTo>
                  <a:pt x="2521" y="736"/>
                </a:lnTo>
                <a:lnTo>
                  <a:pt x="2521" y="736"/>
                </a:lnTo>
                <a:lnTo>
                  <a:pt x="2519" y="734"/>
                </a:lnTo>
                <a:lnTo>
                  <a:pt x="2519" y="732"/>
                </a:lnTo>
                <a:lnTo>
                  <a:pt x="2519" y="732"/>
                </a:lnTo>
                <a:lnTo>
                  <a:pt x="2516" y="734"/>
                </a:lnTo>
                <a:lnTo>
                  <a:pt x="2516" y="732"/>
                </a:lnTo>
                <a:lnTo>
                  <a:pt x="2514" y="732"/>
                </a:lnTo>
                <a:lnTo>
                  <a:pt x="2514" y="734"/>
                </a:lnTo>
                <a:lnTo>
                  <a:pt x="2514" y="734"/>
                </a:lnTo>
                <a:lnTo>
                  <a:pt x="2514" y="734"/>
                </a:lnTo>
                <a:lnTo>
                  <a:pt x="2514" y="734"/>
                </a:lnTo>
                <a:lnTo>
                  <a:pt x="2514" y="736"/>
                </a:lnTo>
                <a:lnTo>
                  <a:pt x="2514" y="736"/>
                </a:lnTo>
                <a:lnTo>
                  <a:pt x="2514" y="736"/>
                </a:lnTo>
                <a:lnTo>
                  <a:pt x="2516" y="734"/>
                </a:lnTo>
                <a:lnTo>
                  <a:pt x="2516" y="734"/>
                </a:lnTo>
                <a:lnTo>
                  <a:pt x="2516" y="734"/>
                </a:lnTo>
                <a:lnTo>
                  <a:pt x="2516" y="736"/>
                </a:lnTo>
                <a:lnTo>
                  <a:pt x="2516" y="736"/>
                </a:lnTo>
                <a:lnTo>
                  <a:pt x="2516" y="738"/>
                </a:lnTo>
                <a:lnTo>
                  <a:pt x="2516" y="738"/>
                </a:lnTo>
                <a:close/>
                <a:moveTo>
                  <a:pt x="2512" y="717"/>
                </a:moveTo>
                <a:lnTo>
                  <a:pt x="2510" y="717"/>
                </a:lnTo>
                <a:lnTo>
                  <a:pt x="2510" y="719"/>
                </a:lnTo>
                <a:lnTo>
                  <a:pt x="2512" y="719"/>
                </a:lnTo>
                <a:lnTo>
                  <a:pt x="2512" y="717"/>
                </a:lnTo>
                <a:lnTo>
                  <a:pt x="2514" y="717"/>
                </a:lnTo>
                <a:lnTo>
                  <a:pt x="2514" y="717"/>
                </a:lnTo>
                <a:lnTo>
                  <a:pt x="2512" y="717"/>
                </a:lnTo>
                <a:close/>
                <a:moveTo>
                  <a:pt x="2661" y="816"/>
                </a:moveTo>
                <a:lnTo>
                  <a:pt x="2663" y="816"/>
                </a:lnTo>
                <a:lnTo>
                  <a:pt x="2665" y="816"/>
                </a:lnTo>
                <a:lnTo>
                  <a:pt x="2667" y="816"/>
                </a:lnTo>
                <a:lnTo>
                  <a:pt x="2667" y="816"/>
                </a:lnTo>
                <a:lnTo>
                  <a:pt x="2667" y="816"/>
                </a:lnTo>
                <a:lnTo>
                  <a:pt x="2665" y="814"/>
                </a:lnTo>
                <a:lnTo>
                  <a:pt x="2663" y="814"/>
                </a:lnTo>
                <a:lnTo>
                  <a:pt x="2661" y="814"/>
                </a:lnTo>
                <a:lnTo>
                  <a:pt x="2661" y="814"/>
                </a:lnTo>
                <a:lnTo>
                  <a:pt x="2661" y="816"/>
                </a:lnTo>
                <a:close/>
                <a:moveTo>
                  <a:pt x="2764" y="166"/>
                </a:moveTo>
                <a:lnTo>
                  <a:pt x="2764" y="168"/>
                </a:lnTo>
                <a:lnTo>
                  <a:pt x="2768" y="174"/>
                </a:lnTo>
                <a:lnTo>
                  <a:pt x="2770" y="174"/>
                </a:lnTo>
                <a:lnTo>
                  <a:pt x="2772" y="174"/>
                </a:lnTo>
                <a:lnTo>
                  <a:pt x="2776" y="176"/>
                </a:lnTo>
                <a:lnTo>
                  <a:pt x="2778" y="178"/>
                </a:lnTo>
                <a:lnTo>
                  <a:pt x="2780" y="180"/>
                </a:lnTo>
                <a:lnTo>
                  <a:pt x="2783" y="180"/>
                </a:lnTo>
                <a:lnTo>
                  <a:pt x="2783" y="178"/>
                </a:lnTo>
                <a:lnTo>
                  <a:pt x="2780" y="176"/>
                </a:lnTo>
                <a:lnTo>
                  <a:pt x="2780" y="174"/>
                </a:lnTo>
                <a:lnTo>
                  <a:pt x="2778" y="174"/>
                </a:lnTo>
                <a:lnTo>
                  <a:pt x="2776" y="172"/>
                </a:lnTo>
                <a:lnTo>
                  <a:pt x="2774" y="170"/>
                </a:lnTo>
                <a:lnTo>
                  <a:pt x="2770" y="170"/>
                </a:lnTo>
                <a:lnTo>
                  <a:pt x="2770" y="168"/>
                </a:lnTo>
                <a:lnTo>
                  <a:pt x="2770" y="168"/>
                </a:lnTo>
                <a:lnTo>
                  <a:pt x="2768" y="166"/>
                </a:lnTo>
                <a:lnTo>
                  <a:pt x="2770" y="166"/>
                </a:lnTo>
                <a:lnTo>
                  <a:pt x="2768" y="164"/>
                </a:lnTo>
                <a:lnTo>
                  <a:pt x="2766" y="162"/>
                </a:lnTo>
                <a:lnTo>
                  <a:pt x="2764" y="159"/>
                </a:lnTo>
                <a:lnTo>
                  <a:pt x="2762" y="159"/>
                </a:lnTo>
                <a:lnTo>
                  <a:pt x="2762" y="162"/>
                </a:lnTo>
                <a:lnTo>
                  <a:pt x="2762" y="164"/>
                </a:lnTo>
                <a:lnTo>
                  <a:pt x="2764" y="166"/>
                </a:lnTo>
                <a:close/>
                <a:moveTo>
                  <a:pt x="2808" y="457"/>
                </a:moveTo>
                <a:lnTo>
                  <a:pt x="2808" y="457"/>
                </a:lnTo>
                <a:lnTo>
                  <a:pt x="2806" y="457"/>
                </a:lnTo>
                <a:lnTo>
                  <a:pt x="2804" y="457"/>
                </a:lnTo>
                <a:lnTo>
                  <a:pt x="2801" y="459"/>
                </a:lnTo>
                <a:lnTo>
                  <a:pt x="2801" y="459"/>
                </a:lnTo>
                <a:lnTo>
                  <a:pt x="2801" y="459"/>
                </a:lnTo>
                <a:lnTo>
                  <a:pt x="2799" y="459"/>
                </a:lnTo>
                <a:lnTo>
                  <a:pt x="2799" y="461"/>
                </a:lnTo>
                <a:lnTo>
                  <a:pt x="2799" y="463"/>
                </a:lnTo>
                <a:lnTo>
                  <a:pt x="2801" y="463"/>
                </a:lnTo>
                <a:lnTo>
                  <a:pt x="2801" y="463"/>
                </a:lnTo>
                <a:lnTo>
                  <a:pt x="2801" y="461"/>
                </a:lnTo>
                <a:lnTo>
                  <a:pt x="2801" y="461"/>
                </a:lnTo>
                <a:lnTo>
                  <a:pt x="2804" y="461"/>
                </a:lnTo>
                <a:lnTo>
                  <a:pt x="2804" y="461"/>
                </a:lnTo>
                <a:lnTo>
                  <a:pt x="2806" y="461"/>
                </a:lnTo>
                <a:lnTo>
                  <a:pt x="2808" y="461"/>
                </a:lnTo>
                <a:lnTo>
                  <a:pt x="2808" y="459"/>
                </a:lnTo>
                <a:lnTo>
                  <a:pt x="2810" y="459"/>
                </a:lnTo>
                <a:lnTo>
                  <a:pt x="2812" y="459"/>
                </a:lnTo>
                <a:lnTo>
                  <a:pt x="2812" y="457"/>
                </a:lnTo>
                <a:lnTo>
                  <a:pt x="2812" y="457"/>
                </a:lnTo>
                <a:lnTo>
                  <a:pt x="2812" y="457"/>
                </a:lnTo>
                <a:lnTo>
                  <a:pt x="2810" y="457"/>
                </a:lnTo>
                <a:lnTo>
                  <a:pt x="2808" y="457"/>
                </a:lnTo>
                <a:close/>
                <a:moveTo>
                  <a:pt x="2594" y="631"/>
                </a:moveTo>
                <a:lnTo>
                  <a:pt x="2596" y="631"/>
                </a:lnTo>
                <a:lnTo>
                  <a:pt x="2596" y="631"/>
                </a:lnTo>
                <a:lnTo>
                  <a:pt x="2596" y="629"/>
                </a:lnTo>
                <a:lnTo>
                  <a:pt x="2596" y="629"/>
                </a:lnTo>
                <a:lnTo>
                  <a:pt x="2596" y="629"/>
                </a:lnTo>
                <a:lnTo>
                  <a:pt x="2596" y="629"/>
                </a:lnTo>
                <a:lnTo>
                  <a:pt x="2596" y="629"/>
                </a:lnTo>
                <a:lnTo>
                  <a:pt x="2594" y="629"/>
                </a:lnTo>
                <a:lnTo>
                  <a:pt x="2594" y="629"/>
                </a:lnTo>
                <a:lnTo>
                  <a:pt x="2594" y="629"/>
                </a:lnTo>
                <a:lnTo>
                  <a:pt x="2594" y="631"/>
                </a:lnTo>
                <a:lnTo>
                  <a:pt x="2594" y="631"/>
                </a:lnTo>
                <a:lnTo>
                  <a:pt x="2594" y="631"/>
                </a:lnTo>
                <a:close/>
                <a:moveTo>
                  <a:pt x="2791" y="512"/>
                </a:moveTo>
                <a:lnTo>
                  <a:pt x="2793" y="512"/>
                </a:lnTo>
                <a:lnTo>
                  <a:pt x="2793" y="512"/>
                </a:lnTo>
                <a:lnTo>
                  <a:pt x="2791" y="512"/>
                </a:lnTo>
                <a:lnTo>
                  <a:pt x="2789" y="512"/>
                </a:lnTo>
                <a:lnTo>
                  <a:pt x="2789" y="512"/>
                </a:lnTo>
                <a:lnTo>
                  <a:pt x="2787" y="514"/>
                </a:lnTo>
                <a:lnTo>
                  <a:pt x="2787" y="514"/>
                </a:lnTo>
                <a:lnTo>
                  <a:pt x="2789" y="514"/>
                </a:lnTo>
                <a:lnTo>
                  <a:pt x="2791" y="512"/>
                </a:lnTo>
                <a:close/>
                <a:moveTo>
                  <a:pt x="2791" y="510"/>
                </a:moveTo>
                <a:lnTo>
                  <a:pt x="2791" y="508"/>
                </a:lnTo>
                <a:lnTo>
                  <a:pt x="2789" y="508"/>
                </a:lnTo>
                <a:lnTo>
                  <a:pt x="2789" y="508"/>
                </a:lnTo>
                <a:lnTo>
                  <a:pt x="2789" y="508"/>
                </a:lnTo>
                <a:lnTo>
                  <a:pt x="2787" y="510"/>
                </a:lnTo>
                <a:lnTo>
                  <a:pt x="2787" y="510"/>
                </a:lnTo>
                <a:lnTo>
                  <a:pt x="2787" y="512"/>
                </a:lnTo>
                <a:lnTo>
                  <a:pt x="2787" y="510"/>
                </a:lnTo>
                <a:lnTo>
                  <a:pt x="2791" y="510"/>
                </a:lnTo>
                <a:lnTo>
                  <a:pt x="2791" y="510"/>
                </a:lnTo>
                <a:close/>
                <a:moveTo>
                  <a:pt x="2797" y="461"/>
                </a:moveTo>
                <a:lnTo>
                  <a:pt x="2795" y="463"/>
                </a:lnTo>
                <a:lnTo>
                  <a:pt x="2795" y="466"/>
                </a:lnTo>
                <a:lnTo>
                  <a:pt x="2793" y="468"/>
                </a:lnTo>
                <a:lnTo>
                  <a:pt x="2795" y="466"/>
                </a:lnTo>
                <a:lnTo>
                  <a:pt x="2797" y="466"/>
                </a:lnTo>
                <a:lnTo>
                  <a:pt x="2797" y="463"/>
                </a:lnTo>
                <a:lnTo>
                  <a:pt x="2797" y="463"/>
                </a:lnTo>
                <a:lnTo>
                  <a:pt x="2797" y="461"/>
                </a:lnTo>
                <a:lnTo>
                  <a:pt x="2797" y="461"/>
                </a:lnTo>
                <a:close/>
                <a:moveTo>
                  <a:pt x="2820" y="443"/>
                </a:moveTo>
                <a:lnTo>
                  <a:pt x="2820" y="443"/>
                </a:lnTo>
                <a:lnTo>
                  <a:pt x="2818" y="443"/>
                </a:lnTo>
                <a:lnTo>
                  <a:pt x="2818" y="445"/>
                </a:lnTo>
                <a:lnTo>
                  <a:pt x="2816" y="445"/>
                </a:lnTo>
                <a:lnTo>
                  <a:pt x="2816" y="447"/>
                </a:lnTo>
                <a:lnTo>
                  <a:pt x="2818" y="447"/>
                </a:lnTo>
                <a:lnTo>
                  <a:pt x="2820" y="447"/>
                </a:lnTo>
                <a:lnTo>
                  <a:pt x="2820" y="447"/>
                </a:lnTo>
                <a:lnTo>
                  <a:pt x="2822" y="447"/>
                </a:lnTo>
                <a:lnTo>
                  <a:pt x="2822" y="447"/>
                </a:lnTo>
                <a:lnTo>
                  <a:pt x="2822" y="449"/>
                </a:lnTo>
                <a:lnTo>
                  <a:pt x="2824" y="449"/>
                </a:lnTo>
                <a:lnTo>
                  <a:pt x="2829" y="449"/>
                </a:lnTo>
                <a:lnTo>
                  <a:pt x="2831" y="447"/>
                </a:lnTo>
                <a:lnTo>
                  <a:pt x="2831" y="445"/>
                </a:lnTo>
                <a:lnTo>
                  <a:pt x="2831" y="443"/>
                </a:lnTo>
                <a:lnTo>
                  <a:pt x="2829" y="440"/>
                </a:lnTo>
                <a:lnTo>
                  <a:pt x="2827" y="438"/>
                </a:lnTo>
                <a:lnTo>
                  <a:pt x="2827" y="438"/>
                </a:lnTo>
                <a:lnTo>
                  <a:pt x="2827" y="438"/>
                </a:lnTo>
                <a:lnTo>
                  <a:pt x="2827" y="438"/>
                </a:lnTo>
                <a:lnTo>
                  <a:pt x="2827" y="440"/>
                </a:lnTo>
                <a:lnTo>
                  <a:pt x="2822" y="440"/>
                </a:lnTo>
                <a:lnTo>
                  <a:pt x="2822" y="440"/>
                </a:lnTo>
                <a:lnTo>
                  <a:pt x="2822" y="443"/>
                </a:lnTo>
                <a:lnTo>
                  <a:pt x="2822" y="443"/>
                </a:lnTo>
                <a:lnTo>
                  <a:pt x="2820" y="443"/>
                </a:lnTo>
                <a:close/>
                <a:moveTo>
                  <a:pt x="2873" y="426"/>
                </a:moveTo>
                <a:lnTo>
                  <a:pt x="2875" y="424"/>
                </a:lnTo>
                <a:lnTo>
                  <a:pt x="2879" y="424"/>
                </a:lnTo>
                <a:lnTo>
                  <a:pt x="2881" y="424"/>
                </a:lnTo>
                <a:lnTo>
                  <a:pt x="2881" y="422"/>
                </a:lnTo>
                <a:lnTo>
                  <a:pt x="2881" y="419"/>
                </a:lnTo>
                <a:lnTo>
                  <a:pt x="2883" y="419"/>
                </a:lnTo>
                <a:lnTo>
                  <a:pt x="2885" y="417"/>
                </a:lnTo>
                <a:lnTo>
                  <a:pt x="2885" y="417"/>
                </a:lnTo>
                <a:lnTo>
                  <a:pt x="2887" y="417"/>
                </a:lnTo>
                <a:lnTo>
                  <a:pt x="2889" y="415"/>
                </a:lnTo>
                <a:lnTo>
                  <a:pt x="2892" y="413"/>
                </a:lnTo>
                <a:lnTo>
                  <a:pt x="2892" y="413"/>
                </a:lnTo>
                <a:lnTo>
                  <a:pt x="2889" y="411"/>
                </a:lnTo>
                <a:lnTo>
                  <a:pt x="2889" y="411"/>
                </a:lnTo>
                <a:lnTo>
                  <a:pt x="2889" y="413"/>
                </a:lnTo>
                <a:lnTo>
                  <a:pt x="2887" y="413"/>
                </a:lnTo>
                <a:lnTo>
                  <a:pt x="2887" y="411"/>
                </a:lnTo>
                <a:lnTo>
                  <a:pt x="2887" y="409"/>
                </a:lnTo>
                <a:lnTo>
                  <a:pt x="2885" y="407"/>
                </a:lnTo>
                <a:lnTo>
                  <a:pt x="2885" y="407"/>
                </a:lnTo>
                <a:lnTo>
                  <a:pt x="2883" y="409"/>
                </a:lnTo>
                <a:lnTo>
                  <a:pt x="2883" y="409"/>
                </a:lnTo>
                <a:lnTo>
                  <a:pt x="2883" y="411"/>
                </a:lnTo>
                <a:lnTo>
                  <a:pt x="2883" y="411"/>
                </a:lnTo>
                <a:lnTo>
                  <a:pt x="2883" y="411"/>
                </a:lnTo>
                <a:lnTo>
                  <a:pt x="2881" y="413"/>
                </a:lnTo>
                <a:lnTo>
                  <a:pt x="2881" y="413"/>
                </a:lnTo>
                <a:lnTo>
                  <a:pt x="2879" y="415"/>
                </a:lnTo>
                <a:lnTo>
                  <a:pt x="2879" y="417"/>
                </a:lnTo>
                <a:lnTo>
                  <a:pt x="2879" y="417"/>
                </a:lnTo>
                <a:lnTo>
                  <a:pt x="2879" y="419"/>
                </a:lnTo>
                <a:lnTo>
                  <a:pt x="2877" y="417"/>
                </a:lnTo>
                <a:lnTo>
                  <a:pt x="2877" y="417"/>
                </a:lnTo>
                <a:lnTo>
                  <a:pt x="2877" y="419"/>
                </a:lnTo>
                <a:lnTo>
                  <a:pt x="2875" y="419"/>
                </a:lnTo>
                <a:lnTo>
                  <a:pt x="2873" y="419"/>
                </a:lnTo>
                <a:lnTo>
                  <a:pt x="2873" y="419"/>
                </a:lnTo>
                <a:lnTo>
                  <a:pt x="2873" y="419"/>
                </a:lnTo>
                <a:lnTo>
                  <a:pt x="2873" y="422"/>
                </a:lnTo>
                <a:lnTo>
                  <a:pt x="2873" y="422"/>
                </a:lnTo>
                <a:lnTo>
                  <a:pt x="2871" y="422"/>
                </a:lnTo>
                <a:lnTo>
                  <a:pt x="2868" y="424"/>
                </a:lnTo>
                <a:lnTo>
                  <a:pt x="2871" y="424"/>
                </a:lnTo>
                <a:lnTo>
                  <a:pt x="2873" y="426"/>
                </a:lnTo>
                <a:close/>
                <a:moveTo>
                  <a:pt x="2885" y="296"/>
                </a:moveTo>
                <a:lnTo>
                  <a:pt x="2885" y="294"/>
                </a:lnTo>
                <a:lnTo>
                  <a:pt x="2887" y="294"/>
                </a:lnTo>
                <a:lnTo>
                  <a:pt x="2887" y="292"/>
                </a:lnTo>
                <a:lnTo>
                  <a:pt x="2885" y="292"/>
                </a:lnTo>
                <a:lnTo>
                  <a:pt x="2881" y="292"/>
                </a:lnTo>
                <a:lnTo>
                  <a:pt x="2881" y="292"/>
                </a:lnTo>
                <a:lnTo>
                  <a:pt x="2881" y="294"/>
                </a:lnTo>
                <a:lnTo>
                  <a:pt x="2885" y="296"/>
                </a:lnTo>
                <a:close/>
                <a:moveTo>
                  <a:pt x="2894" y="409"/>
                </a:moveTo>
                <a:lnTo>
                  <a:pt x="2894" y="411"/>
                </a:lnTo>
                <a:lnTo>
                  <a:pt x="2894" y="411"/>
                </a:lnTo>
                <a:lnTo>
                  <a:pt x="2896" y="411"/>
                </a:lnTo>
                <a:lnTo>
                  <a:pt x="2898" y="411"/>
                </a:lnTo>
                <a:lnTo>
                  <a:pt x="2898" y="411"/>
                </a:lnTo>
                <a:lnTo>
                  <a:pt x="2898" y="409"/>
                </a:lnTo>
                <a:lnTo>
                  <a:pt x="2898" y="409"/>
                </a:lnTo>
                <a:lnTo>
                  <a:pt x="2896" y="407"/>
                </a:lnTo>
                <a:lnTo>
                  <a:pt x="2896" y="407"/>
                </a:lnTo>
                <a:lnTo>
                  <a:pt x="2896" y="407"/>
                </a:lnTo>
                <a:lnTo>
                  <a:pt x="2894" y="407"/>
                </a:lnTo>
                <a:lnTo>
                  <a:pt x="2894" y="405"/>
                </a:lnTo>
                <a:lnTo>
                  <a:pt x="2892" y="407"/>
                </a:lnTo>
                <a:lnTo>
                  <a:pt x="2892" y="407"/>
                </a:lnTo>
                <a:lnTo>
                  <a:pt x="2894" y="409"/>
                </a:lnTo>
                <a:close/>
                <a:moveTo>
                  <a:pt x="2814" y="459"/>
                </a:moveTo>
                <a:lnTo>
                  <a:pt x="2816" y="459"/>
                </a:lnTo>
                <a:lnTo>
                  <a:pt x="2820" y="459"/>
                </a:lnTo>
                <a:lnTo>
                  <a:pt x="2824" y="455"/>
                </a:lnTo>
                <a:lnTo>
                  <a:pt x="2827" y="457"/>
                </a:lnTo>
                <a:lnTo>
                  <a:pt x="2827" y="455"/>
                </a:lnTo>
                <a:lnTo>
                  <a:pt x="2829" y="455"/>
                </a:lnTo>
                <a:lnTo>
                  <a:pt x="2829" y="453"/>
                </a:lnTo>
                <a:lnTo>
                  <a:pt x="2831" y="453"/>
                </a:lnTo>
                <a:lnTo>
                  <a:pt x="2831" y="455"/>
                </a:lnTo>
                <a:lnTo>
                  <a:pt x="2831" y="455"/>
                </a:lnTo>
                <a:lnTo>
                  <a:pt x="2835" y="455"/>
                </a:lnTo>
                <a:lnTo>
                  <a:pt x="2837" y="453"/>
                </a:lnTo>
                <a:lnTo>
                  <a:pt x="2837" y="453"/>
                </a:lnTo>
                <a:lnTo>
                  <a:pt x="2837" y="453"/>
                </a:lnTo>
                <a:lnTo>
                  <a:pt x="2839" y="453"/>
                </a:lnTo>
                <a:lnTo>
                  <a:pt x="2839" y="453"/>
                </a:lnTo>
                <a:lnTo>
                  <a:pt x="2841" y="451"/>
                </a:lnTo>
                <a:lnTo>
                  <a:pt x="2843" y="449"/>
                </a:lnTo>
                <a:lnTo>
                  <a:pt x="2845" y="449"/>
                </a:lnTo>
                <a:lnTo>
                  <a:pt x="2848" y="447"/>
                </a:lnTo>
                <a:lnTo>
                  <a:pt x="2848" y="445"/>
                </a:lnTo>
                <a:lnTo>
                  <a:pt x="2845" y="443"/>
                </a:lnTo>
                <a:lnTo>
                  <a:pt x="2845" y="443"/>
                </a:lnTo>
                <a:lnTo>
                  <a:pt x="2843" y="440"/>
                </a:lnTo>
                <a:lnTo>
                  <a:pt x="2843" y="443"/>
                </a:lnTo>
                <a:lnTo>
                  <a:pt x="2843" y="443"/>
                </a:lnTo>
                <a:lnTo>
                  <a:pt x="2841" y="443"/>
                </a:lnTo>
                <a:lnTo>
                  <a:pt x="2841" y="443"/>
                </a:lnTo>
                <a:lnTo>
                  <a:pt x="2841" y="445"/>
                </a:lnTo>
                <a:lnTo>
                  <a:pt x="2841" y="445"/>
                </a:lnTo>
                <a:lnTo>
                  <a:pt x="2841" y="447"/>
                </a:lnTo>
                <a:lnTo>
                  <a:pt x="2839" y="447"/>
                </a:lnTo>
                <a:lnTo>
                  <a:pt x="2837" y="449"/>
                </a:lnTo>
                <a:lnTo>
                  <a:pt x="2837" y="449"/>
                </a:lnTo>
                <a:lnTo>
                  <a:pt x="2837" y="449"/>
                </a:lnTo>
                <a:lnTo>
                  <a:pt x="2839" y="445"/>
                </a:lnTo>
                <a:lnTo>
                  <a:pt x="2839" y="443"/>
                </a:lnTo>
                <a:lnTo>
                  <a:pt x="2839" y="440"/>
                </a:lnTo>
                <a:lnTo>
                  <a:pt x="2837" y="438"/>
                </a:lnTo>
                <a:lnTo>
                  <a:pt x="2837" y="438"/>
                </a:lnTo>
                <a:lnTo>
                  <a:pt x="2839" y="436"/>
                </a:lnTo>
                <a:lnTo>
                  <a:pt x="2841" y="432"/>
                </a:lnTo>
                <a:lnTo>
                  <a:pt x="2841" y="432"/>
                </a:lnTo>
                <a:lnTo>
                  <a:pt x="2841" y="430"/>
                </a:lnTo>
                <a:lnTo>
                  <a:pt x="2839" y="430"/>
                </a:lnTo>
                <a:lnTo>
                  <a:pt x="2837" y="432"/>
                </a:lnTo>
                <a:lnTo>
                  <a:pt x="2835" y="434"/>
                </a:lnTo>
                <a:lnTo>
                  <a:pt x="2835" y="434"/>
                </a:lnTo>
                <a:lnTo>
                  <a:pt x="2833" y="436"/>
                </a:lnTo>
                <a:lnTo>
                  <a:pt x="2831" y="438"/>
                </a:lnTo>
                <a:lnTo>
                  <a:pt x="2831" y="440"/>
                </a:lnTo>
                <a:lnTo>
                  <a:pt x="2833" y="440"/>
                </a:lnTo>
                <a:lnTo>
                  <a:pt x="2833" y="440"/>
                </a:lnTo>
                <a:lnTo>
                  <a:pt x="2833" y="443"/>
                </a:lnTo>
                <a:lnTo>
                  <a:pt x="2831" y="449"/>
                </a:lnTo>
                <a:lnTo>
                  <a:pt x="2827" y="453"/>
                </a:lnTo>
                <a:lnTo>
                  <a:pt x="2818" y="453"/>
                </a:lnTo>
                <a:lnTo>
                  <a:pt x="2816" y="455"/>
                </a:lnTo>
                <a:lnTo>
                  <a:pt x="2814" y="457"/>
                </a:lnTo>
                <a:lnTo>
                  <a:pt x="2814" y="459"/>
                </a:lnTo>
                <a:close/>
                <a:moveTo>
                  <a:pt x="2680" y="784"/>
                </a:moveTo>
                <a:lnTo>
                  <a:pt x="2682" y="784"/>
                </a:lnTo>
                <a:lnTo>
                  <a:pt x="2680" y="784"/>
                </a:lnTo>
                <a:lnTo>
                  <a:pt x="2678" y="784"/>
                </a:lnTo>
                <a:lnTo>
                  <a:pt x="2680" y="784"/>
                </a:lnTo>
                <a:close/>
                <a:moveTo>
                  <a:pt x="2680" y="637"/>
                </a:moveTo>
                <a:lnTo>
                  <a:pt x="2680" y="637"/>
                </a:lnTo>
                <a:lnTo>
                  <a:pt x="2680" y="637"/>
                </a:lnTo>
                <a:lnTo>
                  <a:pt x="2680" y="637"/>
                </a:lnTo>
                <a:lnTo>
                  <a:pt x="2680" y="640"/>
                </a:lnTo>
                <a:lnTo>
                  <a:pt x="2680" y="642"/>
                </a:lnTo>
                <a:lnTo>
                  <a:pt x="2680" y="642"/>
                </a:lnTo>
                <a:lnTo>
                  <a:pt x="2680" y="642"/>
                </a:lnTo>
                <a:lnTo>
                  <a:pt x="2682" y="644"/>
                </a:lnTo>
                <a:lnTo>
                  <a:pt x="2682" y="640"/>
                </a:lnTo>
                <a:lnTo>
                  <a:pt x="2680" y="637"/>
                </a:lnTo>
                <a:close/>
                <a:moveTo>
                  <a:pt x="2678" y="791"/>
                </a:moveTo>
                <a:lnTo>
                  <a:pt x="2678" y="788"/>
                </a:lnTo>
                <a:lnTo>
                  <a:pt x="2678" y="786"/>
                </a:lnTo>
                <a:lnTo>
                  <a:pt x="2676" y="788"/>
                </a:lnTo>
                <a:lnTo>
                  <a:pt x="2676" y="788"/>
                </a:lnTo>
                <a:lnTo>
                  <a:pt x="2676" y="788"/>
                </a:lnTo>
                <a:lnTo>
                  <a:pt x="2678" y="791"/>
                </a:lnTo>
                <a:close/>
                <a:moveTo>
                  <a:pt x="2510" y="682"/>
                </a:moveTo>
                <a:lnTo>
                  <a:pt x="2510" y="684"/>
                </a:lnTo>
                <a:lnTo>
                  <a:pt x="2510" y="684"/>
                </a:lnTo>
                <a:lnTo>
                  <a:pt x="2510" y="686"/>
                </a:lnTo>
                <a:lnTo>
                  <a:pt x="2510" y="686"/>
                </a:lnTo>
                <a:lnTo>
                  <a:pt x="2508" y="686"/>
                </a:lnTo>
                <a:lnTo>
                  <a:pt x="2508" y="686"/>
                </a:lnTo>
                <a:lnTo>
                  <a:pt x="2506" y="684"/>
                </a:lnTo>
                <a:lnTo>
                  <a:pt x="2506" y="684"/>
                </a:lnTo>
                <a:lnTo>
                  <a:pt x="2506" y="684"/>
                </a:lnTo>
                <a:lnTo>
                  <a:pt x="2506" y="686"/>
                </a:lnTo>
                <a:lnTo>
                  <a:pt x="2506" y="686"/>
                </a:lnTo>
                <a:lnTo>
                  <a:pt x="2504" y="686"/>
                </a:lnTo>
                <a:lnTo>
                  <a:pt x="2506" y="688"/>
                </a:lnTo>
                <a:lnTo>
                  <a:pt x="2506" y="688"/>
                </a:lnTo>
                <a:lnTo>
                  <a:pt x="2506" y="688"/>
                </a:lnTo>
                <a:lnTo>
                  <a:pt x="2506" y="688"/>
                </a:lnTo>
                <a:lnTo>
                  <a:pt x="2506" y="688"/>
                </a:lnTo>
                <a:lnTo>
                  <a:pt x="2506" y="688"/>
                </a:lnTo>
                <a:lnTo>
                  <a:pt x="2506" y="690"/>
                </a:lnTo>
                <a:lnTo>
                  <a:pt x="2506" y="690"/>
                </a:lnTo>
                <a:lnTo>
                  <a:pt x="2508" y="690"/>
                </a:lnTo>
                <a:lnTo>
                  <a:pt x="2508" y="690"/>
                </a:lnTo>
                <a:lnTo>
                  <a:pt x="2508" y="692"/>
                </a:lnTo>
                <a:lnTo>
                  <a:pt x="2506" y="692"/>
                </a:lnTo>
                <a:lnTo>
                  <a:pt x="2506" y="692"/>
                </a:lnTo>
                <a:lnTo>
                  <a:pt x="2506" y="694"/>
                </a:lnTo>
                <a:lnTo>
                  <a:pt x="2506" y="694"/>
                </a:lnTo>
                <a:lnTo>
                  <a:pt x="2506" y="694"/>
                </a:lnTo>
                <a:lnTo>
                  <a:pt x="2508" y="694"/>
                </a:lnTo>
                <a:lnTo>
                  <a:pt x="2508" y="692"/>
                </a:lnTo>
                <a:lnTo>
                  <a:pt x="2510" y="692"/>
                </a:lnTo>
                <a:lnTo>
                  <a:pt x="2510" y="690"/>
                </a:lnTo>
                <a:lnTo>
                  <a:pt x="2512" y="690"/>
                </a:lnTo>
                <a:lnTo>
                  <a:pt x="2514" y="688"/>
                </a:lnTo>
                <a:lnTo>
                  <a:pt x="2514" y="688"/>
                </a:lnTo>
                <a:lnTo>
                  <a:pt x="2514" y="688"/>
                </a:lnTo>
                <a:lnTo>
                  <a:pt x="2514" y="688"/>
                </a:lnTo>
                <a:lnTo>
                  <a:pt x="2512" y="688"/>
                </a:lnTo>
                <a:lnTo>
                  <a:pt x="2514" y="686"/>
                </a:lnTo>
                <a:lnTo>
                  <a:pt x="2514" y="686"/>
                </a:lnTo>
                <a:lnTo>
                  <a:pt x="2516" y="686"/>
                </a:lnTo>
                <a:lnTo>
                  <a:pt x="2519" y="682"/>
                </a:lnTo>
                <a:lnTo>
                  <a:pt x="2519" y="679"/>
                </a:lnTo>
                <a:lnTo>
                  <a:pt x="2519" y="679"/>
                </a:lnTo>
                <a:lnTo>
                  <a:pt x="2516" y="679"/>
                </a:lnTo>
                <a:lnTo>
                  <a:pt x="2516" y="679"/>
                </a:lnTo>
                <a:lnTo>
                  <a:pt x="2512" y="682"/>
                </a:lnTo>
                <a:lnTo>
                  <a:pt x="2510" y="682"/>
                </a:lnTo>
                <a:close/>
                <a:moveTo>
                  <a:pt x="2722" y="572"/>
                </a:moveTo>
                <a:lnTo>
                  <a:pt x="2724" y="572"/>
                </a:lnTo>
                <a:lnTo>
                  <a:pt x="2726" y="572"/>
                </a:lnTo>
                <a:lnTo>
                  <a:pt x="2726" y="572"/>
                </a:lnTo>
                <a:lnTo>
                  <a:pt x="2726" y="570"/>
                </a:lnTo>
                <a:lnTo>
                  <a:pt x="2724" y="570"/>
                </a:lnTo>
                <a:lnTo>
                  <a:pt x="2722" y="570"/>
                </a:lnTo>
                <a:lnTo>
                  <a:pt x="2722" y="572"/>
                </a:lnTo>
                <a:lnTo>
                  <a:pt x="2722" y="572"/>
                </a:lnTo>
                <a:lnTo>
                  <a:pt x="2722" y="572"/>
                </a:lnTo>
                <a:close/>
                <a:moveTo>
                  <a:pt x="2768" y="535"/>
                </a:moveTo>
                <a:lnTo>
                  <a:pt x="2764" y="537"/>
                </a:lnTo>
                <a:lnTo>
                  <a:pt x="2764" y="539"/>
                </a:lnTo>
                <a:lnTo>
                  <a:pt x="2764" y="539"/>
                </a:lnTo>
                <a:lnTo>
                  <a:pt x="2768" y="539"/>
                </a:lnTo>
                <a:lnTo>
                  <a:pt x="2770" y="539"/>
                </a:lnTo>
                <a:lnTo>
                  <a:pt x="2770" y="539"/>
                </a:lnTo>
                <a:lnTo>
                  <a:pt x="2770" y="537"/>
                </a:lnTo>
                <a:lnTo>
                  <a:pt x="2770" y="535"/>
                </a:lnTo>
                <a:lnTo>
                  <a:pt x="2768" y="535"/>
                </a:lnTo>
                <a:close/>
                <a:moveTo>
                  <a:pt x="2680" y="623"/>
                </a:moveTo>
                <a:lnTo>
                  <a:pt x="2680" y="623"/>
                </a:lnTo>
                <a:lnTo>
                  <a:pt x="2680" y="621"/>
                </a:lnTo>
                <a:lnTo>
                  <a:pt x="2678" y="621"/>
                </a:lnTo>
                <a:lnTo>
                  <a:pt x="2678" y="621"/>
                </a:lnTo>
                <a:lnTo>
                  <a:pt x="2678" y="623"/>
                </a:lnTo>
                <a:lnTo>
                  <a:pt x="2678" y="623"/>
                </a:lnTo>
                <a:lnTo>
                  <a:pt x="2680" y="623"/>
                </a:lnTo>
                <a:close/>
                <a:moveTo>
                  <a:pt x="2730" y="566"/>
                </a:moveTo>
                <a:lnTo>
                  <a:pt x="2734" y="564"/>
                </a:lnTo>
                <a:lnTo>
                  <a:pt x="2734" y="564"/>
                </a:lnTo>
                <a:lnTo>
                  <a:pt x="2734" y="564"/>
                </a:lnTo>
                <a:lnTo>
                  <a:pt x="2734" y="562"/>
                </a:lnTo>
                <a:lnTo>
                  <a:pt x="2734" y="562"/>
                </a:lnTo>
                <a:lnTo>
                  <a:pt x="2734" y="564"/>
                </a:lnTo>
                <a:lnTo>
                  <a:pt x="2730" y="564"/>
                </a:lnTo>
                <a:lnTo>
                  <a:pt x="2728" y="566"/>
                </a:lnTo>
                <a:lnTo>
                  <a:pt x="2728" y="566"/>
                </a:lnTo>
                <a:lnTo>
                  <a:pt x="2730" y="566"/>
                </a:lnTo>
                <a:close/>
                <a:moveTo>
                  <a:pt x="2778" y="520"/>
                </a:moveTo>
                <a:lnTo>
                  <a:pt x="2778" y="520"/>
                </a:lnTo>
                <a:lnTo>
                  <a:pt x="2778" y="520"/>
                </a:lnTo>
                <a:lnTo>
                  <a:pt x="2780" y="520"/>
                </a:lnTo>
                <a:lnTo>
                  <a:pt x="2780" y="520"/>
                </a:lnTo>
                <a:lnTo>
                  <a:pt x="2783" y="520"/>
                </a:lnTo>
                <a:lnTo>
                  <a:pt x="2780" y="518"/>
                </a:lnTo>
                <a:lnTo>
                  <a:pt x="2780" y="518"/>
                </a:lnTo>
                <a:lnTo>
                  <a:pt x="2778" y="520"/>
                </a:lnTo>
                <a:close/>
                <a:moveTo>
                  <a:pt x="1444" y="654"/>
                </a:moveTo>
                <a:lnTo>
                  <a:pt x="1446" y="654"/>
                </a:lnTo>
                <a:lnTo>
                  <a:pt x="1446" y="654"/>
                </a:lnTo>
                <a:lnTo>
                  <a:pt x="1446" y="652"/>
                </a:lnTo>
                <a:lnTo>
                  <a:pt x="1446" y="652"/>
                </a:lnTo>
                <a:lnTo>
                  <a:pt x="1446" y="654"/>
                </a:lnTo>
                <a:lnTo>
                  <a:pt x="1444" y="654"/>
                </a:lnTo>
                <a:lnTo>
                  <a:pt x="1444" y="654"/>
                </a:lnTo>
                <a:lnTo>
                  <a:pt x="1444" y="654"/>
                </a:lnTo>
                <a:lnTo>
                  <a:pt x="1444" y="654"/>
                </a:lnTo>
                <a:close/>
                <a:moveTo>
                  <a:pt x="1490" y="566"/>
                </a:moveTo>
                <a:lnTo>
                  <a:pt x="1488" y="568"/>
                </a:lnTo>
                <a:lnTo>
                  <a:pt x="1492" y="570"/>
                </a:lnTo>
                <a:lnTo>
                  <a:pt x="1494" y="572"/>
                </a:lnTo>
                <a:lnTo>
                  <a:pt x="1496" y="572"/>
                </a:lnTo>
                <a:lnTo>
                  <a:pt x="1496" y="572"/>
                </a:lnTo>
                <a:lnTo>
                  <a:pt x="1498" y="570"/>
                </a:lnTo>
                <a:lnTo>
                  <a:pt x="1496" y="568"/>
                </a:lnTo>
                <a:lnTo>
                  <a:pt x="1490" y="566"/>
                </a:lnTo>
                <a:close/>
                <a:moveTo>
                  <a:pt x="1530" y="587"/>
                </a:moveTo>
                <a:lnTo>
                  <a:pt x="1527" y="587"/>
                </a:lnTo>
                <a:lnTo>
                  <a:pt x="1527" y="587"/>
                </a:lnTo>
                <a:lnTo>
                  <a:pt x="1527" y="587"/>
                </a:lnTo>
                <a:lnTo>
                  <a:pt x="1527" y="587"/>
                </a:lnTo>
                <a:lnTo>
                  <a:pt x="1527" y="589"/>
                </a:lnTo>
                <a:lnTo>
                  <a:pt x="1532" y="589"/>
                </a:lnTo>
                <a:lnTo>
                  <a:pt x="1536" y="589"/>
                </a:lnTo>
                <a:lnTo>
                  <a:pt x="1536" y="589"/>
                </a:lnTo>
                <a:lnTo>
                  <a:pt x="1536" y="589"/>
                </a:lnTo>
                <a:lnTo>
                  <a:pt x="1536" y="589"/>
                </a:lnTo>
                <a:lnTo>
                  <a:pt x="1534" y="587"/>
                </a:lnTo>
                <a:lnTo>
                  <a:pt x="1530" y="587"/>
                </a:lnTo>
                <a:close/>
                <a:moveTo>
                  <a:pt x="1458" y="732"/>
                </a:moveTo>
                <a:lnTo>
                  <a:pt x="1460" y="732"/>
                </a:lnTo>
                <a:lnTo>
                  <a:pt x="1460" y="732"/>
                </a:lnTo>
                <a:lnTo>
                  <a:pt x="1463" y="730"/>
                </a:lnTo>
                <a:lnTo>
                  <a:pt x="1463" y="728"/>
                </a:lnTo>
                <a:lnTo>
                  <a:pt x="1465" y="726"/>
                </a:lnTo>
                <a:lnTo>
                  <a:pt x="1465" y="723"/>
                </a:lnTo>
                <a:lnTo>
                  <a:pt x="1465" y="723"/>
                </a:lnTo>
                <a:lnTo>
                  <a:pt x="1465" y="723"/>
                </a:lnTo>
                <a:lnTo>
                  <a:pt x="1465" y="723"/>
                </a:lnTo>
                <a:lnTo>
                  <a:pt x="1465" y="721"/>
                </a:lnTo>
                <a:lnTo>
                  <a:pt x="1463" y="721"/>
                </a:lnTo>
                <a:lnTo>
                  <a:pt x="1463" y="721"/>
                </a:lnTo>
                <a:lnTo>
                  <a:pt x="1463" y="721"/>
                </a:lnTo>
                <a:lnTo>
                  <a:pt x="1460" y="719"/>
                </a:lnTo>
                <a:lnTo>
                  <a:pt x="1460" y="719"/>
                </a:lnTo>
                <a:lnTo>
                  <a:pt x="1460" y="719"/>
                </a:lnTo>
                <a:lnTo>
                  <a:pt x="1460" y="719"/>
                </a:lnTo>
                <a:lnTo>
                  <a:pt x="1460" y="717"/>
                </a:lnTo>
                <a:lnTo>
                  <a:pt x="1458" y="717"/>
                </a:lnTo>
                <a:lnTo>
                  <a:pt x="1458" y="721"/>
                </a:lnTo>
                <a:lnTo>
                  <a:pt x="1458" y="723"/>
                </a:lnTo>
                <a:lnTo>
                  <a:pt x="1458" y="726"/>
                </a:lnTo>
                <a:lnTo>
                  <a:pt x="1456" y="726"/>
                </a:lnTo>
                <a:lnTo>
                  <a:pt x="1456" y="726"/>
                </a:lnTo>
                <a:lnTo>
                  <a:pt x="1454" y="726"/>
                </a:lnTo>
                <a:lnTo>
                  <a:pt x="1456" y="726"/>
                </a:lnTo>
                <a:lnTo>
                  <a:pt x="1456" y="723"/>
                </a:lnTo>
                <a:lnTo>
                  <a:pt x="1456" y="721"/>
                </a:lnTo>
                <a:lnTo>
                  <a:pt x="1456" y="719"/>
                </a:lnTo>
                <a:lnTo>
                  <a:pt x="1456" y="719"/>
                </a:lnTo>
                <a:lnTo>
                  <a:pt x="1456" y="719"/>
                </a:lnTo>
                <a:lnTo>
                  <a:pt x="1456" y="719"/>
                </a:lnTo>
                <a:lnTo>
                  <a:pt x="1456" y="721"/>
                </a:lnTo>
                <a:lnTo>
                  <a:pt x="1456" y="721"/>
                </a:lnTo>
                <a:lnTo>
                  <a:pt x="1456" y="723"/>
                </a:lnTo>
                <a:lnTo>
                  <a:pt x="1454" y="726"/>
                </a:lnTo>
                <a:lnTo>
                  <a:pt x="1452" y="728"/>
                </a:lnTo>
                <a:lnTo>
                  <a:pt x="1448" y="732"/>
                </a:lnTo>
                <a:lnTo>
                  <a:pt x="1448" y="732"/>
                </a:lnTo>
                <a:lnTo>
                  <a:pt x="1450" y="732"/>
                </a:lnTo>
                <a:lnTo>
                  <a:pt x="1450" y="732"/>
                </a:lnTo>
                <a:lnTo>
                  <a:pt x="1452" y="732"/>
                </a:lnTo>
                <a:lnTo>
                  <a:pt x="1454" y="728"/>
                </a:lnTo>
                <a:lnTo>
                  <a:pt x="1456" y="728"/>
                </a:lnTo>
                <a:lnTo>
                  <a:pt x="1456" y="728"/>
                </a:lnTo>
                <a:lnTo>
                  <a:pt x="1456" y="728"/>
                </a:lnTo>
                <a:lnTo>
                  <a:pt x="1452" y="734"/>
                </a:lnTo>
                <a:lnTo>
                  <a:pt x="1454" y="732"/>
                </a:lnTo>
                <a:lnTo>
                  <a:pt x="1456" y="732"/>
                </a:lnTo>
                <a:lnTo>
                  <a:pt x="1456" y="732"/>
                </a:lnTo>
                <a:lnTo>
                  <a:pt x="1456" y="732"/>
                </a:lnTo>
                <a:lnTo>
                  <a:pt x="1458" y="732"/>
                </a:lnTo>
                <a:lnTo>
                  <a:pt x="1460" y="726"/>
                </a:lnTo>
                <a:lnTo>
                  <a:pt x="1460" y="726"/>
                </a:lnTo>
                <a:lnTo>
                  <a:pt x="1460" y="726"/>
                </a:lnTo>
                <a:lnTo>
                  <a:pt x="1460" y="728"/>
                </a:lnTo>
                <a:lnTo>
                  <a:pt x="1460" y="728"/>
                </a:lnTo>
                <a:lnTo>
                  <a:pt x="1458" y="732"/>
                </a:lnTo>
                <a:close/>
                <a:moveTo>
                  <a:pt x="1423" y="791"/>
                </a:moveTo>
                <a:lnTo>
                  <a:pt x="1429" y="793"/>
                </a:lnTo>
                <a:lnTo>
                  <a:pt x="1433" y="795"/>
                </a:lnTo>
                <a:lnTo>
                  <a:pt x="1433" y="795"/>
                </a:lnTo>
                <a:lnTo>
                  <a:pt x="1437" y="795"/>
                </a:lnTo>
                <a:lnTo>
                  <a:pt x="1437" y="795"/>
                </a:lnTo>
                <a:lnTo>
                  <a:pt x="1439" y="795"/>
                </a:lnTo>
                <a:lnTo>
                  <a:pt x="1439" y="793"/>
                </a:lnTo>
                <a:lnTo>
                  <a:pt x="1437" y="791"/>
                </a:lnTo>
                <a:lnTo>
                  <a:pt x="1435" y="788"/>
                </a:lnTo>
                <a:lnTo>
                  <a:pt x="1433" y="786"/>
                </a:lnTo>
                <a:lnTo>
                  <a:pt x="1429" y="784"/>
                </a:lnTo>
                <a:lnTo>
                  <a:pt x="1423" y="786"/>
                </a:lnTo>
                <a:lnTo>
                  <a:pt x="1421" y="786"/>
                </a:lnTo>
                <a:lnTo>
                  <a:pt x="1421" y="786"/>
                </a:lnTo>
                <a:lnTo>
                  <a:pt x="1419" y="788"/>
                </a:lnTo>
                <a:lnTo>
                  <a:pt x="1421" y="788"/>
                </a:lnTo>
                <a:lnTo>
                  <a:pt x="1423" y="791"/>
                </a:lnTo>
                <a:close/>
                <a:moveTo>
                  <a:pt x="1421" y="585"/>
                </a:moveTo>
                <a:lnTo>
                  <a:pt x="1421" y="583"/>
                </a:lnTo>
                <a:lnTo>
                  <a:pt x="1421" y="583"/>
                </a:lnTo>
                <a:lnTo>
                  <a:pt x="1421" y="583"/>
                </a:lnTo>
                <a:lnTo>
                  <a:pt x="1419" y="581"/>
                </a:lnTo>
                <a:lnTo>
                  <a:pt x="1419" y="581"/>
                </a:lnTo>
                <a:lnTo>
                  <a:pt x="1416" y="581"/>
                </a:lnTo>
                <a:lnTo>
                  <a:pt x="1412" y="583"/>
                </a:lnTo>
                <a:lnTo>
                  <a:pt x="1410" y="583"/>
                </a:lnTo>
                <a:lnTo>
                  <a:pt x="1406" y="583"/>
                </a:lnTo>
                <a:lnTo>
                  <a:pt x="1404" y="583"/>
                </a:lnTo>
                <a:lnTo>
                  <a:pt x="1404" y="583"/>
                </a:lnTo>
                <a:lnTo>
                  <a:pt x="1402" y="583"/>
                </a:lnTo>
                <a:lnTo>
                  <a:pt x="1400" y="583"/>
                </a:lnTo>
                <a:lnTo>
                  <a:pt x="1395" y="591"/>
                </a:lnTo>
                <a:lnTo>
                  <a:pt x="1391" y="593"/>
                </a:lnTo>
                <a:lnTo>
                  <a:pt x="1391" y="593"/>
                </a:lnTo>
                <a:lnTo>
                  <a:pt x="1391" y="593"/>
                </a:lnTo>
                <a:lnTo>
                  <a:pt x="1391" y="593"/>
                </a:lnTo>
                <a:lnTo>
                  <a:pt x="1393" y="596"/>
                </a:lnTo>
                <a:lnTo>
                  <a:pt x="1395" y="598"/>
                </a:lnTo>
                <a:lnTo>
                  <a:pt x="1395" y="600"/>
                </a:lnTo>
                <a:lnTo>
                  <a:pt x="1395" y="600"/>
                </a:lnTo>
                <a:lnTo>
                  <a:pt x="1400" y="598"/>
                </a:lnTo>
                <a:lnTo>
                  <a:pt x="1402" y="598"/>
                </a:lnTo>
                <a:lnTo>
                  <a:pt x="1404" y="600"/>
                </a:lnTo>
                <a:lnTo>
                  <a:pt x="1404" y="600"/>
                </a:lnTo>
                <a:lnTo>
                  <a:pt x="1406" y="598"/>
                </a:lnTo>
                <a:lnTo>
                  <a:pt x="1412" y="593"/>
                </a:lnTo>
                <a:lnTo>
                  <a:pt x="1412" y="593"/>
                </a:lnTo>
                <a:lnTo>
                  <a:pt x="1414" y="591"/>
                </a:lnTo>
                <a:lnTo>
                  <a:pt x="1419" y="589"/>
                </a:lnTo>
                <a:lnTo>
                  <a:pt x="1419" y="587"/>
                </a:lnTo>
                <a:lnTo>
                  <a:pt x="1421" y="585"/>
                </a:lnTo>
                <a:lnTo>
                  <a:pt x="1421" y="585"/>
                </a:lnTo>
                <a:close/>
                <a:moveTo>
                  <a:pt x="1444" y="564"/>
                </a:moveTo>
                <a:lnTo>
                  <a:pt x="1446" y="562"/>
                </a:lnTo>
                <a:lnTo>
                  <a:pt x="1442" y="562"/>
                </a:lnTo>
                <a:lnTo>
                  <a:pt x="1439" y="560"/>
                </a:lnTo>
                <a:lnTo>
                  <a:pt x="1439" y="560"/>
                </a:lnTo>
                <a:lnTo>
                  <a:pt x="1439" y="560"/>
                </a:lnTo>
                <a:lnTo>
                  <a:pt x="1439" y="558"/>
                </a:lnTo>
                <a:lnTo>
                  <a:pt x="1439" y="558"/>
                </a:lnTo>
                <a:lnTo>
                  <a:pt x="1437" y="556"/>
                </a:lnTo>
                <a:lnTo>
                  <a:pt x="1435" y="556"/>
                </a:lnTo>
                <a:lnTo>
                  <a:pt x="1433" y="558"/>
                </a:lnTo>
                <a:lnTo>
                  <a:pt x="1433" y="558"/>
                </a:lnTo>
                <a:lnTo>
                  <a:pt x="1433" y="558"/>
                </a:lnTo>
                <a:lnTo>
                  <a:pt x="1429" y="556"/>
                </a:lnTo>
                <a:lnTo>
                  <a:pt x="1425" y="558"/>
                </a:lnTo>
                <a:lnTo>
                  <a:pt x="1421" y="558"/>
                </a:lnTo>
                <a:lnTo>
                  <a:pt x="1421" y="558"/>
                </a:lnTo>
                <a:lnTo>
                  <a:pt x="1425" y="556"/>
                </a:lnTo>
                <a:lnTo>
                  <a:pt x="1425" y="556"/>
                </a:lnTo>
                <a:lnTo>
                  <a:pt x="1425" y="554"/>
                </a:lnTo>
                <a:lnTo>
                  <a:pt x="1425" y="554"/>
                </a:lnTo>
                <a:lnTo>
                  <a:pt x="1423" y="549"/>
                </a:lnTo>
                <a:lnTo>
                  <a:pt x="1421" y="545"/>
                </a:lnTo>
                <a:lnTo>
                  <a:pt x="1419" y="543"/>
                </a:lnTo>
                <a:lnTo>
                  <a:pt x="1416" y="543"/>
                </a:lnTo>
                <a:lnTo>
                  <a:pt x="1416" y="541"/>
                </a:lnTo>
                <a:lnTo>
                  <a:pt x="1412" y="541"/>
                </a:lnTo>
                <a:lnTo>
                  <a:pt x="1410" y="541"/>
                </a:lnTo>
                <a:lnTo>
                  <a:pt x="1406" y="537"/>
                </a:lnTo>
                <a:lnTo>
                  <a:pt x="1402" y="537"/>
                </a:lnTo>
                <a:lnTo>
                  <a:pt x="1402" y="537"/>
                </a:lnTo>
                <a:lnTo>
                  <a:pt x="1400" y="533"/>
                </a:lnTo>
                <a:lnTo>
                  <a:pt x="1398" y="533"/>
                </a:lnTo>
                <a:lnTo>
                  <a:pt x="1395" y="531"/>
                </a:lnTo>
                <a:lnTo>
                  <a:pt x="1391" y="531"/>
                </a:lnTo>
                <a:lnTo>
                  <a:pt x="1389" y="531"/>
                </a:lnTo>
                <a:lnTo>
                  <a:pt x="1389" y="528"/>
                </a:lnTo>
                <a:lnTo>
                  <a:pt x="1389" y="528"/>
                </a:lnTo>
                <a:lnTo>
                  <a:pt x="1387" y="526"/>
                </a:lnTo>
                <a:lnTo>
                  <a:pt x="1383" y="524"/>
                </a:lnTo>
                <a:lnTo>
                  <a:pt x="1383" y="524"/>
                </a:lnTo>
                <a:lnTo>
                  <a:pt x="1383" y="524"/>
                </a:lnTo>
                <a:lnTo>
                  <a:pt x="1379" y="528"/>
                </a:lnTo>
                <a:lnTo>
                  <a:pt x="1379" y="528"/>
                </a:lnTo>
                <a:lnTo>
                  <a:pt x="1379" y="528"/>
                </a:lnTo>
                <a:lnTo>
                  <a:pt x="1377" y="528"/>
                </a:lnTo>
                <a:lnTo>
                  <a:pt x="1375" y="524"/>
                </a:lnTo>
                <a:lnTo>
                  <a:pt x="1372" y="522"/>
                </a:lnTo>
                <a:lnTo>
                  <a:pt x="1372" y="522"/>
                </a:lnTo>
                <a:lnTo>
                  <a:pt x="1372" y="522"/>
                </a:lnTo>
                <a:lnTo>
                  <a:pt x="1375" y="522"/>
                </a:lnTo>
                <a:lnTo>
                  <a:pt x="1375" y="520"/>
                </a:lnTo>
                <a:lnTo>
                  <a:pt x="1375" y="518"/>
                </a:lnTo>
                <a:lnTo>
                  <a:pt x="1375" y="518"/>
                </a:lnTo>
                <a:lnTo>
                  <a:pt x="1372" y="516"/>
                </a:lnTo>
                <a:lnTo>
                  <a:pt x="1370" y="516"/>
                </a:lnTo>
                <a:lnTo>
                  <a:pt x="1368" y="514"/>
                </a:lnTo>
                <a:lnTo>
                  <a:pt x="1368" y="514"/>
                </a:lnTo>
                <a:lnTo>
                  <a:pt x="1368" y="514"/>
                </a:lnTo>
                <a:lnTo>
                  <a:pt x="1366" y="514"/>
                </a:lnTo>
                <a:lnTo>
                  <a:pt x="1364" y="516"/>
                </a:lnTo>
                <a:lnTo>
                  <a:pt x="1362" y="518"/>
                </a:lnTo>
                <a:lnTo>
                  <a:pt x="1362" y="520"/>
                </a:lnTo>
                <a:lnTo>
                  <a:pt x="1360" y="522"/>
                </a:lnTo>
                <a:lnTo>
                  <a:pt x="1360" y="524"/>
                </a:lnTo>
                <a:lnTo>
                  <a:pt x="1360" y="535"/>
                </a:lnTo>
                <a:lnTo>
                  <a:pt x="1358" y="537"/>
                </a:lnTo>
                <a:lnTo>
                  <a:pt x="1358" y="543"/>
                </a:lnTo>
                <a:lnTo>
                  <a:pt x="1356" y="545"/>
                </a:lnTo>
                <a:lnTo>
                  <a:pt x="1356" y="547"/>
                </a:lnTo>
                <a:lnTo>
                  <a:pt x="1356" y="549"/>
                </a:lnTo>
                <a:lnTo>
                  <a:pt x="1358" y="554"/>
                </a:lnTo>
                <a:lnTo>
                  <a:pt x="1358" y="554"/>
                </a:lnTo>
                <a:lnTo>
                  <a:pt x="1358" y="556"/>
                </a:lnTo>
                <a:lnTo>
                  <a:pt x="1358" y="556"/>
                </a:lnTo>
                <a:lnTo>
                  <a:pt x="1356" y="558"/>
                </a:lnTo>
                <a:lnTo>
                  <a:pt x="1349" y="560"/>
                </a:lnTo>
                <a:lnTo>
                  <a:pt x="1347" y="560"/>
                </a:lnTo>
                <a:lnTo>
                  <a:pt x="1347" y="562"/>
                </a:lnTo>
                <a:lnTo>
                  <a:pt x="1345" y="564"/>
                </a:lnTo>
                <a:lnTo>
                  <a:pt x="1345" y="566"/>
                </a:lnTo>
                <a:lnTo>
                  <a:pt x="1345" y="566"/>
                </a:lnTo>
                <a:lnTo>
                  <a:pt x="1345" y="568"/>
                </a:lnTo>
                <a:lnTo>
                  <a:pt x="1345" y="568"/>
                </a:lnTo>
                <a:lnTo>
                  <a:pt x="1347" y="568"/>
                </a:lnTo>
                <a:lnTo>
                  <a:pt x="1349" y="568"/>
                </a:lnTo>
                <a:lnTo>
                  <a:pt x="1349" y="568"/>
                </a:lnTo>
                <a:lnTo>
                  <a:pt x="1354" y="566"/>
                </a:lnTo>
                <a:lnTo>
                  <a:pt x="1358" y="566"/>
                </a:lnTo>
                <a:lnTo>
                  <a:pt x="1364" y="564"/>
                </a:lnTo>
                <a:lnTo>
                  <a:pt x="1366" y="564"/>
                </a:lnTo>
                <a:lnTo>
                  <a:pt x="1366" y="566"/>
                </a:lnTo>
                <a:lnTo>
                  <a:pt x="1366" y="566"/>
                </a:lnTo>
                <a:lnTo>
                  <a:pt x="1368" y="575"/>
                </a:lnTo>
                <a:lnTo>
                  <a:pt x="1368" y="579"/>
                </a:lnTo>
                <a:lnTo>
                  <a:pt x="1370" y="579"/>
                </a:lnTo>
                <a:lnTo>
                  <a:pt x="1372" y="579"/>
                </a:lnTo>
                <a:lnTo>
                  <a:pt x="1377" y="577"/>
                </a:lnTo>
                <a:lnTo>
                  <a:pt x="1379" y="575"/>
                </a:lnTo>
                <a:lnTo>
                  <a:pt x="1381" y="575"/>
                </a:lnTo>
                <a:lnTo>
                  <a:pt x="1383" y="572"/>
                </a:lnTo>
                <a:lnTo>
                  <a:pt x="1383" y="572"/>
                </a:lnTo>
                <a:lnTo>
                  <a:pt x="1385" y="568"/>
                </a:lnTo>
                <a:lnTo>
                  <a:pt x="1387" y="568"/>
                </a:lnTo>
                <a:lnTo>
                  <a:pt x="1387" y="568"/>
                </a:lnTo>
                <a:lnTo>
                  <a:pt x="1389" y="566"/>
                </a:lnTo>
                <a:lnTo>
                  <a:pt x="1391" y="566"/>
                </a:lnTo>
                <a:lnTo>
                  <a:pt x="1395" y="562"/>
                </a:lnTo>
                <a:lnTo>
                  <a:pt x="1395" y="562"/>
                </a:lnTo>
                <a:lnTo>
                  <a:pt x="1395" y="560"/>
                </a:lnTo>
                <a:lnTo>
                  <a:pt x="1395" y="558"/>
                </a:lnTo>
                <a:lnTo>
                  <a:pt x="1398" y="558"/>
                </a:lnTo>
                <a:lnTo>
                  <a:pt x="1398" y="556"/>
                </a:lnTo>
                <a:lnTo>
                  <a:pt x="1402" y="556"/>
                </a:lnTo>
                <a:lnTo>
                  <a:pt x="1402" y="554"/>
                </a:lnTo>
                <a:lnTo>
                  <a:pt x="1404" y="554"/>
                </a:lnTo>
                <a:lnTo>
                  <a:pt x="1406" y="556"/>
                </a:lnTo>
                <a:lnTo>
                  <a:pt x="1404" y="558"/>
                </a:lnTo>
                <a:lnTo>
                  <a:pt x="1404" y="558"/>
                </a:lnTo>
                <a:lnTo>
                  <a:pt x="1406" y="558"/>
                </a:lnTo>
                <a:lnTo>
                  <a:pt x="1412" y="560"/>
                </a:lnTo>
                <a:lnTo>
                  <a:pt x="1412" y="560"/>
                </a:lnTo>
                <a:lnTo>
                  <a:pt x="1414" y="564"/>
                </a:lnTo>
                <a:lnTo>
                  <a:pt x="1414" y="564"/>
                </a:lnTo>
                <a:lnTo>
                  <a:pt x="1419" y="566"/>
                </a:lnTo>
                <a:lnTo>
                  <a:pt x="1421" y="566"/>
                </a:lnTo>
                <a:lnTo>
                  <a:pt x="1429" y="568"/>
                </a:lnTo>
                <a:lnTo>
                  <a:pt x="1431" y="570"/>
                </a:lnTo>
                <a:lnTo>
                  <a:pt x="1433" y="570"/>
                </a:lnTo>
                <a:lnTo>
                  <a:pt x="1433" y="570"/>
                </a:lnTo>
                <a:lnTo>
                  <a:pt x="1435" y="570"/>
                </a:lnTo>
                <a:lnTo>
                  <a:pt x="1437" y="568"/>
                </a:lnTo>
                <a:lnTo>
                  <a:pt x="1442" y="566"/>
                </a:lnTo>
                <a:lnTo>
                  <a:pt x="1444" y="564"/>
                </a:lnTo>
                <a:close/>
                <a:moveTo>
                  <a:pt x="1586" y="587"/>
                </a:moveTo>
                <a:lnTo>
                  <a:pt x="1584" y="585"/>
                </a:lnTo>
                <a:lnTo>
                  <a:pt x="1582" y="585"/>
                </a:lnTo>
                <a:lnTo>
                  <a:pt x="1580" y="583"/>
                </a:lnTo>
                <a:lnTo>
                  <a:pt x="1578" y="583"/>
                </a:lnTo>
                <a:lnTo>
                  <a:pt x="1576" y="583"/>
                </a:lnTo>
                <a:lnTo>
                  <a:pt x="1578" y="585"/>
                </a:lnTo>
                <a:lnTo>
                  <a:pt x="1580" y="585"/>
                </a:lnTo>
                <a:lnTo>
                  <a:pt x="1582" y="587"/>
                </a:lnTo>
                <a:lnTo>
                  <a:pt x="1582" y="589"/>
                </a:lnTo>
                <a:lnTo>
                  <a:pt x="1582" y="589"/>
                </a:lnTo>
                <a:lnTo>
                  <a:pt x="1584" y="591"/>
                </a:lnTo>
                <a:lnTo>
                  <a:pt x="1586" y="591"/>
                </a:lnTo>
                <a:lnTo>
                  <a:pt x="1588" y="591"/>
                </a:lnTo>
                <a:lnTo>
                  <a:pt x="1588" y="591"/>
                </a:lnTo>
                <a:lnTo>
                  <a:pt x="1590" y="591"/>
                </a:lnTo>
                <a:lnTo>
                  <a:pt x="1590" y="591"/>
                </a:lnTo>
                <a:lnTo>
                  <a:pt x="1590" y="589"/>
                </a:lnTo>
                <a:lnTo>
                  <a:pt x="1588" y="589"/>
                </a:lnTo>
                <a:lnTo>
                  <a:pt x="1586" y="587"/>
                </a:lnTo>
                <a:close/>
                <a:moveTo>
                  <a:pt x="1624" y="635"/>
                </a:moveTo>
                <a:lnTo>
                  <a:pt x="1622" y="633"/>
                </a:lnTo>
                <a:lnTo>
                  <a:pt x="1620" y="635"/>
                </a:lnTo>
                <a:lnTo>
                  <a:pt x="1620" y="637"/>
                </a:lnTo>
                <a:lnTo>
                  <a:pt x="1618" y="640"/>
                </a:lnTo>
                <a:lnTo>
                  <a:pt x="1618" y="640"/>
                </a:lnTo>
                <a:lnTo>
                  <a:pt x="1618" y="642"/>
                </a:lnTo>
                <a:lnTo>
                  <a:pt x="1618" y="642"/>
                </a:lnTo>
                <a:lnTo>
                  <a:pt x="1620" y="642"/>
                </a:lnTo>
                <a:lnTo>
                  <a:pt x="1622" y="640"/>
                </a:lnTo>
                <a:lnTo>
                  <a:pt x="1624" y="640"/>
                </a:lnTo>
                <a:lnTo>
                  <a:pt x="1624" y="637"/>
                </a:lnTo>
                <a:lnTo>
                  <a:pt x="1626" y="637"/>
                </a:lnTo>
                <a:lnTo>
                  <a:pt x="1624" y="635"/>
                </a:lnTo>
                <a:lnTo>
                  <a:pt x="1624" y="635"/>
                </a:lnTo>
                <a:lnTo>
                  <a:pt x="1624" y="635"/>
                </a:lnTo>
                <a:close/>
                <a:moveTo>
                  <a:pt x="1668" y="637"/>
                </a:moveTo>
                <a:lnTo>
                  <a:pt x="1670" y="640"/>
                </a:lnTo>
                <a:lnTo>
                  <a:pt x="1672" y="640"/>
                </a:lnTo>
                <a:lnTo>
                  <a:pt x="1674" y="640"/>
                </a:lnTo>
                <a:lnTo>
                  <a:pt x="1674" y="640"/>
                </a:lnTo>
                <a:lnTo>
                  <a:pt x="1674" y="637"/>
                </a:lnTo>
                <a:lnTo>
                  <a:pt x="1672" y="637"/>
                </a:lnTo>
                <a:lnTo>
                  <a:pt x="1672" y="635"/>
                </a:lnTo>
                <a:lnTo>
                  <a:pt x="1670" y="635"/>
                </a:lnTo>
                <a:lnTo>
                  <a:pt x="1668" y="635"/>
                </a:lnTo>
                <a:lnTo>
                  <a:pt x="1668" y="637"/>
                </a:lnTo>
                <a:lnTo>
                  <a:pt x="1668" y="637"/>
                </a:lnTo>
                <a:close/>
                <a:moveTo>
                  <a:pt x="1603" y="669"/>
                </a:moveTo>
                <a:lnTo>
                  <a:pt x="1603" y="669"/>
                </a:lnTo>
                <a:lnTo>
                  <a:pt x="1603" y="669"/>
                </a:lnTo>
                <a:lnTo>
                  <a:pt x="1605" y="669"/>
                </a:lnTo>
                <a:lnTo>
                  <a:pt x="1605" y="667"/>
                </a:lnTo>
                <a:lnTo>
                  <a:pt x="1605" y="667"/>
                </a:lnTo>
                <a:lnTo>
                  <a:pt x="1605" y="667"/>
                </a:lnTo>
                <a:lnTo>
                  <a:pt x="1605" y="667"/>
                </a:lnTo>
                <a:lnTo>
                  <a:pt x="1605" y="665"/>
                </a:lnTo>
                <a:lnTo>
                  <a:pt x="1603" y="665"/>
                </a:lnTo>
                <a:lnTo>
                  <a:pt x="1603" y="665"/>
                </a:lnTo>
                <a:lnTo>
                  <a:pt x="1603" y="667"/>
                </a:lnTo>
                <a:lnTo>
                  <a:pt x="1603" y="667"/>
                </a:lnTo>
                <a:lnTo>
                  <a:pt x="1603" y="669"/>
                </a:lnTo>
                <a:close/>
                <a:moveTo>
                  <a:pt x="1659" y="610"/>
                </a:moveTo>
                <a:lnTo>
                  <a:pt x="1659" y="612"/>
                </a:lnTo>
                <a:lnTo>
                  <a:pt x="1659" y="612"/>
                </a:lnTo>
                <a:lnTo>
                  <a:pt x="1664" y="614"/>
                </a:lnTo>
                <a:lnTo>
                  <a:pt x="1666" y="617"/>
                </a:lnTo>
                <a:lnTo>
                  <a:pt x="1666" y="617"/>
                </a:lnTo>
                <a:lnTo>
                  <a:pt x="1668" y="617"/>
                </a:lnTo>
                <a:lnTo>
                  <a:pt x="1668" y="617"/>
                </a:lnTo>
                <a:lnTo>
                  <a:pt x="1668" y="617"/>
                </a:lnTo>
                <a:lnTo>
                  <a:pt x="1670" y="617"/>
                </a:lnTo>
                <a:lnTo>
                  <a:pt x="1670" y="617"/>
                </a:lnTo>
                <a:lnTo>
                  <a:pt x="1670" y="614"/>
                </a:lnTo>
                <a:lnTo>
                  <a:pt x="1670" y="614"/>
                </a:lnTo>
                <a:lnTo>
                  <a:pt x="1670" y="612"/>
                </a:lnTo>
                <a:lnTo>
                  <a:pt x="1670" y="610"/>
                </a:lnTo>
                <a:lnTo>
                  <a:pt x="1670" y="610"/>
                </a:lnTo>
                <a:lnTo>
                  <a:pt x="1666" y="610"/>
                </a:lnTo>
                <a:lnTo>
                  <a:pt x="1664" y="610"/>
                </a:lnTo>
                <a:lnTo>
                  <a:pt x="1662" y="610"/>
                </a:lnTo>
                <a:lnTo>
                  <a:pt x="1659" y="610"/>
                </a:lnTo>
                <a:close/>
                <a:moveTo>
                  <a:pt x="1456" y="417"/>
                </a:moveTo>
                <a:lnTo>
                  <a:pt x="1454" y="417"/>
                </a:lnTo>
                <a:lnTo>
                  <a:pt x="1452" y="417"/>
                </a:lnTo>
                <a:lnTo>
                  <a:pt x="1450" y="419"/>
                </a:lnTo>
                <a:lnTo>
                  <a:pt x="1450" y="419"/>
                </a:lnTo>
                <a:lnTo>
                  <a:pt x="1448" y="419"/>
                </a:lnTo>
                <a:lnTo>
                  <a:pt x="1448" y="419"/>
                </a:lnTo>
                <a:lnTo>
                  <a:pt x="1446" y="419"/>
                </a:lnTo>
                <a:lnTo>
                  <a:pt x="1446" y="417"/>
                </a:lnTo>
                <a:lnTo>
                  <a:pt x="1444" y="417"/>
                </a:lnTo>
                <a:lnTo>
                  <a:pt x="1442" y="417"/>
                </a:lnTo>
                <a:lnTo>
                  <a:pt x="1442" y="419"/>
                </a:lnTo>
                <a:lnTo>
                  <a:pt x="1442" y="419"/>
                </a:lnTo>
                <a:lnTo>
                  <a:pt x="1442" y="419"/>
                </a:lnTo>
                <a:lnTo>
                  <a:pt x="1439" y="419"/>
                </a:lnTo>
                <a:lnTo>
                  <a:pt x="1437" y="419"/>
                </a:lnTo>
                <a:lnTo>
                  <a:pt x="1437" y="419"/>
                </a:lnTo>
                <a:lnTo>
                  <a:pt x="1437" y="422"/>
                </a:lnTo>
                <a:lnTo>
                  <a:pt x="1437" y="422"/>
                </a:lnTo>
                <a:lnTo>
                  <a:pt x="1442" y="422"/>
                </a:lnTo>
                <a:lnTo>
                  <a:pt x="1444" y="422"/>
                </a:lnTo>
                <a:lnTo>
                  <a:pt x="1444" y="424"/>
                </a:lnTo>
                <a:lnTo>
                  <a:pt x="1444" y="424"/>
                </a:lnTo>
                <a:lnTo>
                  <a:pt x="1446" y="424"/>
                </a:lnTo>
                <a:lnTo>
                  <a:pt x="1446" y="424"/>
                </a:lnTo>
                <a:lnTo>
                  <a:pt x="1446" y="424"/>
                </a:lnTo>
                <a:lnTo>
                  <a:pt x="1446" y="426"/>
                </a:lnTo>
                <a:lnTo>
                  <a:pt x="1448" y="426"/>
                </a:lnTo>
                <a:lnTo>
                  <a:pt x="1450" y="426"/>
                </a:lnTo>
                <a:lnTo>
                  <a:pt x="1450" y="426"/>
                </a:lnTo>
                <a:lnTo>
                  <a:pt x="1450" y="424"/>
                </a:lnTo>
                <a:lnTo>
                  <a:pt x="1448" y="422"/>
                </a:lnTo>
                <a:lnTo>
                  <a:pt x="1450" y="424"/>
                </a:lnTo>
                <a:lnTo>
                  <a:pt x="1456" y="422"/>
                </a:lnTo>
                <a:lnTo>
                  <a:pt x="1458" y="422"/>
                </a:lnTo>
                <a:lnTo>
                  <a:pt x="1458" y="419"/>
                </a:lnTo>
                <a:lnTo>
                  <a:pt x="1458" y="419"/>
                </a:lnTo>
                <a:lnTo>
                  <a:pt x="1456" y="417"/>
                </a:lnTo>
                <a:close/>
                <a:moveTo>
                  <a:pt x="1465" y="455"/>
                </a:moveTo>
                <a:lnTo>
                  <a:pt x="1460" y="455"/>
                </a:lnTo>
                <a:lnTo>
                  <a:pt x="1460" y="457"/>
                </a:lnTo>
                <a:lnTo>
                  <a:pt x="1460" y="457"/>
                </a:lnTo>
                <a:lnTo>
                  <a:pt x="1463" y="459"/>
                </a:lnTo>
                <a:lnTo>
                  <a:pt x="1463" y="459"/>
                </a:lnTo>
                <a:lnTo>
                  <a:pt x="1467" y="457"/>
                </a:lnTo>
                <a:lnTo>
                  <a:pt x="1465" y="455"/>
                </a:lnTo>
                <a:lnTo>
                  <a:pt x="1465" y="455"/>
                </a:lnTo>
                <a:close/>
                <a:moveTo>
                  <a:pt x="2868" y="430"/>
                </a:moveTo>
                <a:lnTo>
                  <a:pt x="2871" y="428"/>
                </a:lnTo>
                <a:lnTo>
                  <a:pt x="2868" y="426"/>
                </a:lnTo>
                <a:lnTo>
                  <a:pt x="2868" y="426"/>
                </a:lnTo>
                <a:lnTo>
                  <a:pt x="2868" y="426"/>
                </a:lnTo>
                <a:lnTo>
                  <a:pt x="2866" y="424"/>
                </a:lnTo>
                <a:lnTo>
                  <a:pt x="2866" y="424"/>
                </a:lnTo>
                <a:lnTo>
                  <a:pt x="2864" y="424"/>
                </a:lnTo>
                <a:lnTo>
                  <a:pt x="2862" y="424"/>
                </a:lnTo>
                <a:lnTo>
                  <a:pt x="2862" y="424"/>
                </a:lnTo>
                <a:lnTo>
                  <a:pt x="2860" y="424"/>
                </a:lnTo>
                <a:lnTo>
                  <a:pt x="2860" y="424"/>
                </a:lnTo>
                <a:lnTo>
                  <a:pt x="2860" y="426"/>
                </a:lnTo>
                <a:lnTo>
                  <a:pt x="2860" y="426"/>
                </a:lnTo>
                <a:lnTo>
                  <a:pt x="2858" y="426"/>
                </a:lnTo>
                <a:lnTo>
                  <a:pt x="2858" y="426"/>
                </a:lnTo>
                <a:lnTo>
                  <a:pt x="2860" y="428"/>
                </a:lnTo>
                <a:lnTo>
                  <a:pt x="2860" y="428"/>
                </a:lnTo>
                <a:lnTo>
                  <a:pt x="2860" y="428"/>
                </a:lnTo>
                <a:lnTo>
                  <a:pt x="2856" y="428"/>
                </a:lnTo>
                <a:lnTo>
                  <a:pt x="2854" y="430"/>
                </a:lnTo>
                <a:lnTo>
                  <a:pt x="2854" y="430"/>
                </a:lnTo>
                <a:lnTo>
                  <a:pt x="2854" y="432"/>
                </a:lnTo>
                <a:lnTo>
                  <a:pt x="2854" y="434"/>
                </a:lnTo>
                <a:lnTo>
                  <a:pt x="2854" y="434"/>
                </a:lnTo>
                <a:lnTo>
                  <a:pt x="2852" y="436"/>
                </a:lnTo>
                <a:lnTo>
                  <a:pt x="2852" y="436"/>
                </a:lnTo>
                <a:lnTo>
                  <a:pt x="2852" y="436"/>
                </a:lnTo>
                <a:lnTo>
                  <a:pt x="2854" y="436"/>
                </a:lnTo>
                <a:lnTo>
                  <a:pt x="2856" y="436"/>
                </a:lnTo>
                <a:lnTo>
                  <a:pt x="2856" y="438"/>
                </a:lnTo>
                <a:lnTo>
                  <a:pt x="2856" y="438"/>
                </a:lnTo>
                <a:lnTo>
                  <a:pt x="2858" y="434"/>
                </a:lnTo>
                <a:lnTo>
                  <a:pt x="2860" y="434"/>
                </a:lnTo>
                <a:lnTo>
                  <a:pt x="2862" y="434"/>
                </a:lnTo>
                <a:lnTo>
                  <a:pt x="2864" y="434"/>
                </a:lnTo>
                <a:lnTo>
                  <a:pt x="2868" y="434"/>
                </a:lnTo>
                <a:lnTo>
                  <a:pt x="2866" y="432"/>
                </a:lnTo>
                <a:lnTo>
                  <a:pt x="2868" y="430"/>
                </a:lnTo>
                <a:lnTo>
                  <a:pt x="2868" y="430"/>
                </a:lnTo>
                <a:close/>
                <a:moveTo>
                  <a:pt x="1448" y="610"/>
                </a:moveTo>
                <a:lnTo>
                  <a:pt x="1450" y="612"/>
                </a:lnTo>
                <a:lnTo>
                  <a:pt x="1452" y="612"/>
                </a:lnTo>
                <a:lnTo>
                  <a:pt x="1452" y="612"/>
                </a:lnTo>
                <a:lnTo>
                  <a:pt x="1452" y="612"/>
                </a:lnTo>
                <a:lnTo>
                  <a:pt x="1454" y="610"/>
                </a:lnTo>
                <a:lnTo>
                  <a:pt x="1454" y="610"/>
                </a:lnTo>
                <a:lnTo>
                  <a:pt x="1456" y="608"/>
                </a:lnTo>
                <a:lnTo>
                  <a:pt x="1456" y="606"/>
                </a:lnTo>
                <a:lnTo>
                  <a:pt x="1458" y="604"/>
                </a:lnTo>
                <a:lnTo>
                  <a:pt x="1458" y="602"/>
                </a:lnTo>
                <a:lnTo>
                  <a:pt x="1458" y="602"/>
                </a:lnTo>
                <a:lnTo>
                  <a:pt x="1458" y="600"/>
                </a:lnTo>
                <a:lnTo>
                  <a:pt x="1458" y="598"/>
                </a:lnTo>
                <a:lnTo>
                  <a:pt x="1458" y="598"/>
                </a:lnTo>
                <a:lnTo>
                  <a:pt x="1456" y="596"/>
                </a:lnTo>
                <a:lnTo>
                  <a:pt x="1456" y="593"/>
                </a:lnTo>
                <a:lnTo>
                  <a:pt x="1454" y="593"/>
                </a:lnTo>
                <a:lnTo>
                  <a:pt x="1454" y="593"/>
                </a:lnTo>
                <a:lnTo>
                  <a:pt x="1452" y="593"/>
                </a:lnTo>
                <a:lnTo>
                  <a:pt x="1450" y="593"/>
                </a:lnTo>
                <a:lnTo>
                  <a:pt x="1450" y="596"/>
                </a:lnTo>
                <a:lnTo>
                  <a:pt x="1448" y="596"/>
                </a:lnTo>
                <a:lnTo>
                  <a:pt x="1446" y="598"/>
                </a:lnTo>
                <a:lnTo>
                  <a:pt x="1446" y="600"/>
                </a:lnTo>
                <a:lnTo>
                  <a:pt x="1446" y="602"/>
                </a:lnTo>
                <a:lnTo>
                  <a:pt x="1446" y="602"/>
                </a:lnTo>
                <a:lnTo>
                  <a:pt x="1444" y="604"/>
                </a:lnTo>
                <a:lnTo>
                  <a:pt x="1446" y="606"/>
                </a:lnTo>
                <a:lnTo>
                  <a:pt x="1446" y="608"/>
                </a:lnTo>
                <a:lnTo>
                  <a:pt x="1446" y="608"/>
                </a:lnTo>
                <a:lnTo>
                  <a:pt x="1448" y="608"/>
                </a:lnTo>
                <a:lnTo>
                  <a:pt x="1448" y="610"/>
                </a:lnTo>
                <a:close/>
                <a:moveTo>
                  <a:pt x="1395" y="514"/>
                </a:moveTo>
                <a:lnTo>
                  <a:pt x="1395" y="514"/>
                </a:lnTo>
                <a:lnTo>
                  <a:pt x="1393" y="512"/>
                </a:lnTo>
                <a:lnTo>
                  <a:pt x="1391" y="512"/>
                </a:lnTo>
                <a:lnTo>
                  <a:pt x="1389" y="510"/>
                </a:lnTo>
                <a:lnTo>
                  <a:pt x="1385" y="508"/>
                </a:lnTo>
                <a:lnTo>
                  <a:pt x="1385" y="510"/>
                </a:lnTo>
                <a:lnTo>
                  <a:pt x="1385" y="510"/>
                </a:lnTo>
                <a:lnTo>
                  <a:pt x="1385" y="510"/>
                </a:lnTo>
                <a:lnTo>
                  <a:pt x="1385" y="512"/>
                </a:lnTo>
                <a:lnTo>
                  <a:pt x="1387" y="512"/>
                </a:lnTo>
                <a:lnTo>
                  <a:pt x="1387" y="512"/>
                </a:lnTo>
                <a:lnTo>
                  <a:pt x="1387" y="514"/>
                </a:lnTo>
                <a:lnTo>
                  <a:pt x="1389" y="514"/>
                </a:lnTo>
                <a:lnTo>
                  <a:pt x="1389" y="514"/>
                </a:lnTo>
                <a:lnTo>
                  <a:pt x="1389" y="518"/>
                </a:lnTo>
                <a:lnTo>
                  <a:pt x="1391" y="518"/>
                </a:lnTo>
                <a:lnTo>
                  <a:pt x="1391" y="518"/>
                </a:lnTo>
                <a:lnTo>
                  <a:pt x="1393" y="516"/>
                </a:lnTo>
                <a:lnTo>
                  <a:pt x="1393" y="518"/>
                </a:lnTo>
                <a:lnTo>
                  <a:pt x="1395" y="518"/>
                </a:lnTo>
                <a:lnTo>
                  <a:pt x="1393" y="518"/>
                </a:lnTo>
                <a:lnTo>
                  <a:pt x="1393" y="520"/>
                </a:lnTo>
                <a:lnTo>
                  <a:pt x="1393" y="520"/>
                </a:lnTo>
                <a:lnTo>
                  <a:pt x="1395" y="520"/>
                </a:lnTo>
                <a:lnTo>
                  <a:pt x="1395" y="520"/>
                </a:lnTo>
                <a:lnTo>
                  <a:pt x="1395" y="520"/>
                </a:lnTo>
                <a:lnTo>
                  <a:pt x="1395" y="518"/>
                </a:lnTo>
                <a:lnTo>
                  <a:pt x="1395" y="518"/>
                </a:lnTo>
                <a:lnTo>
                  <a:pt x="1398" y="518"/>
                </a:lnTo>
                <a:lnTo>
                  <a:pt x="1398" y="520"/>
                </a:lnTo>
                <a:lnTo>
                  <a:pt x="1398" y="520"/>
                </a:lnTo>
                <a:lnTo>
                  <a:pt x="1400" y="520"/>
                </a:lnTo>
                <a:lnTo>
                  <a:pt x="1400" y="520"/>
                </a:lnTo>
                <a:lnTo>
                  <a:pt x="1402" y="520"/>
                </a:lnTo>
                <a:lnTo>
                  <a:pt x="1402" y="518"/>
                </a:lnTo>
                <a:lnTo>
                  <a:pt x="1402" y="518"/>
                </a:lnTo>
                <a:lnTo>
                  <a:pt x="1402" y="518"/>
                </a:lnTo>
                <a:lnTo>
                  <a:pt x="1398" y="518"/>
                </a:lnTo>
                <a:lnTo>
                  <a:pt x="1398" y="518"/>
                </a:lnTo>
                <a:lnTo>
                  <a:pt x="1395" y="516"/>
                </a:lnTo>
                <a:lnTo>
                  <a:pt x="1393" y="516"/>
                </a:lnTo>
                <a:lnTo>
                  <a:pt x="1395" y="516"/>
                </a:lnTo>
                <a:lnTo>
                  <a:pt x="1395" y="514"/>
                </a:lnTo>
                <a:close/>
                <a:moveTo>
                  <a:pt x="1469" y="426"/>
                </a:moveTo>
                <a:lnTo>
                  <a:pt x="1469" y="426"/>
                </a:lnTo>
                <a:lnTo>
                  <a:pt x="1471" y="426"/>
                </a:lnTo>
                <a:lnTo>
                  <a:pt x="1473" y="424"/>
                </a:lnTo>
                <a:lnTo>
                  <a:pt x="1477" y="424"/>
                </a:lnTo>
                <a:lnTo>
                  <a:pt x="1477" y="422"/>
                </a:lnTo>
                <a:lnTo>
                  <a:pt x="1477" y="422"/>
                </a:lnTo>
                <a:lnTo>
                  <a:pt x="1477" y="419"/>
                </a:lnTo>
                <a:lnTo>
                  <a:pt x="1475" y="419"/>
                </a:lnTo>
                <a:lnTo>
                  <a:pt x="1475" y="419"/>
                </a:lnTo>
                <a:lnTo>
                  <a:pt x="1473" y="419"/>
                </a:lnTo>
                <a:lnTo>
                  <a:pt x="1473" y="422"/>
                </a:lnTo>
                <a:lnTo>
                  <a:pt x="1473" y="422"/>
                </a:lnTo>
                <a:lnTo>
                  <a:pt x="1473" y="422"/>
                </a:lnTo>
                <a:lnTo>
                  <a:pt x="1471" y="422"/>
                </a:lnTo>
                <a:lnTo>
                  <a:pt x="1469" y="422"/>
                </a:lnTo>
                <a:lnTo>
                  <a:pt x="1467" y="426"/>
                </a:lnTo>
                <a:lnTo>
                  <a:pt x="1465" y="426"/>
                </a:lnTo>
                <a:lnTo>
                  <a:pt x="1467" y="426"/>
                </a:lnTo>
                <a:lnTo>
                  <a:pt x="1469" y="426"/>
                </a:lnTo>
                <a:close/>
                <a:moveTo>
                  <a:pt x="1402" y="505"/>
                </a:moveTo>
                <a:lnTo>
                  <a:pt x="1404" y="505"/>
                </a:lnTo>
                <a:lnTo>
                  <a:pt x="1404" y="508"/>
                </a:lnTo>
                <a:lnTo>
                  <a:pt x="1406" y="508"/>
                </a:lnTo>
                <a:lnTo>
                  <a:pt x="1406" y="505"/>
                </a:lnTo>
                <a:lnTo>
                  <a:pt x="1406" y="505"/>
                </a:lnTo>
                <a:lnTo>
                  <a:pt x="1406" y="505"/>
                </a:lnTo>
                <a:lnTo>
                  <a:pt x="1404" y="505"/>
                </a:lnTo>
                <a:lnTo>
                  <a:pt x="1402" y="503"/>
                </a:lnTo>
                <a:lnTo>
                  <a:pt x="1402" y="503"/>
                </a:lnTo>
                <a:lnTo>
                  <a:pt x="1402" y="503"/>
                </a:lnTo>
                <a:lnTo>
                  <a:pt x="1402" y="505"/>
                </a:lnTo>
                <a:close/>
                <a:moveTo>
                  <a:pt x="1375" y="516"/>
                </a:moveTo>
                <a:lnTo>
                  <a:pt x="1375" y="518"/>
                </a:lnTo>
                <a:lnTo>
                  <a:pt x="1375" y="518"/>
                </a:lnTo>
                <a:lnTo>
                  <a:pt x="1377" y="518"/>
                </a:lnTo>
                <a:lnTo>
                  <a:pt x="1379" y="520"/>
                </a:lnTo>
                <a:lnTo>
                  <a:pt x="1379" y="520"/>
                </a:lnTo>
                <a:lnTo>
                  <a:pt x="1379" y="522"/>
                </a:lnTo>
                <a:lnTo>
                  <a:pt x="1381" y="522"/>
                </a:lnTo>
                <a:lnTo>
                  <a:pt x="1381" y="522"/>
                </a:lnTo>
                <a:lnTo>
                  <a:pt x="1381" y="520"/>
                </a:lnTo>
                <a:lnTo>
                  <a:pt x="1383" y="520"/>
                </a:lnTo>
                <a:lnTo>
                  <a:pt x="1383" y="520"/>
                </a:lnTo>
                <a:lnTo>
                  <a:pt x="1381" y="516"/>
                </a:lnTo>
                <a:lnTo>
                  <a:pt x="1381" y="516"/>
                </a:lnTo>
                <a:lnTo>
                  <a:pt x="1379" y="514"/>
                </a:lnTo>
                <a:lnTo>
                  <a:pt x="1379" y="512"/>
                </a:lnTo>
                <a:lnTo>
                  <a:pt x="1377" y="512"/>
                </a:lnTo>
                <a:lnTo>
                  <a:pt x="1377" y="512"/>
                </a:lnTo>
                <a:lnTo>
                  <a:pt x="1377" y="512"/>
                </a:lnTo>
                <a:lnTo>
                  <a:pt x="1375" y="512"/>
                </a:lnTo>
                <a:lnTo>
                  <a:pt x="1375" y="512"/>
                </a:lnTo>
                <a:lnTo>
                  <a:pt x="1375" y="514"/>
                </a:lnTo>
                <a:lnTo>
                  <a:pt x="1375" y="514"/>
                </a:lnTo>
                <a:lnTo>
                  <a:pt x="1375" y="516"/>
                </a:lnTo>
                <a:close/>
                <a:moveTo>
                  <a:pt x="1465" y="434"/>
                </a:moveTo>
                <a:lnTo>
                  <a:pt x="1460" y="436"/>
                </a:lnTo>
                <a:lnTo>
                  <a:pt x="1460" y="436"/>
                </a:lnTo>
                <a:lnTo>
                  <a:pt x="1458" y="438"/>
                </a:lnTo>
                <a:lnTo>
                  <a:pt x="1458" y="440"/>
                </a:lnTo>
                <a:lnTo>
                  <a:pt x="1458" y="440"/>
                </a:lnTo>
                <a:lnTo>
                  <a:pt x="1458" y="440"/>
                </a:lnTo>
                <a:lnTo>
                  <a:pt x="1458" y="440"/>
                </a:lnTo>
                <a:lnTo>
                  <a:pt x="1458" y="443"/>
                </a:lnTo>
                <a:lnTo>
                  <a:pt x="1458" y="443"/>
                </a:lnTo>
                <a:lnTo>
                  <a:pt x="1460" y="443"/>
                </a:lnTo>
                <a:lnTo>
                  <a:pt x="1463" y="440"/>
                </a:lnTo>
                <a:lnTo>
                  <a:pt x="1465" y="440"/>
                </a:lnTo>
                <a:lnTo>
                  <a:pt x="1467" y="440"/>
                </a:lnTo>
                <a:lnTo>
                  <a:pt x="1467" y="438"/>
                </a:lnTo>
                <a:lnTo>
                  <a:pt x="1469" y="436"/>
                </a:lnTo>
                <a:lnTo>
                  <a:pt x="1469" y="436"/>
                </a:lnTo>
                <a:lnTo>
                  <a:pt x="1469" y="434"/>
                </a:lnTo>
                <a:lnTo>
                  <a:pt x="1471" y="434"/>
                </a:lnTo>
                <a:lnTo>
                  <a:pt x="1471" y="434"/>
                </a:lnTo>
                <a:lnTo>
                  <a:pt x="1473" y="432"/>
                </a:lnTo>
                <a:lnTo>
                  <a:pt x="1475" y="430"/>
                </a:lnTo>
                <a:lnTo>
                  <a:pt x="1475" y="430"/>
                </a:lnTo>
                <a:lnTo>
                  <a:pt x="1473" y="430"/>
                </a:lnTo>
                <a:lnTo>
                  <a:pt x="1473" y="428"/>
                </a:lnTo>
                <a:lnTo>
                  <a:pt x="1473" y="428"/>
                </a:lnTo>
                <a:lnTo>
                  <a:pt x="1471" y="428"/>
                </a:lnTo>
                <a:lnTo>
                  <a:pt x="1469" y="430"/>
                </a:lnTo>
                <a:lnTo>
                  <a:pt x="1469" y="430"/>
                </a:lnTo>
                <a:lnTo>
                  <a:pt x="1467" y="430"/>
                </a:lnTo>
                <a:lnTo>
                  <a:pt x="1467" y="430"/>
                </a:lnTo>
                <a:lnTo>
                  <a:pt x="1469" y="432"/>
                </a:lnTo>
                <a:lnTo>
                  <a:pt x="1469" y="432"/>
                </a:lnTo>
                <a:lnTo>
                  <a:pt x="1467" y="432"/>
                </a:lnTo>
                <a:lnTo>
                  <a:pt x="1467" y="432"/>
                </a:lnTo>
                <a:lnTo>
                  <a:pt x="1465" y="434"/>
                </a:lnTo>
                <a:lnTo>
                  <a:pt x="1465" y="434"/>
                </a:lnTo>
                <a:close/>
                <a:moveTo>
                  <a:pt x="1569" y="208"/>
                </a:moveTo>
                <a:lnTo>
                  <a:pt x="1571" y="208"/>
                </a:lnTo>
                <a:lnTo>
                  <a:pt x="1574" y="206"/>
                </a:lnTo>
                <a:lnTo>
                  <a:pt x="1571" y="206"/>
                </a:lnTo>
                <a:lnTo>
                  <a:pt x="1569" y="206"/>
                </a:lnTo>
                <a:lnTo>
                  <a:pt x="1565" y="204"/>
                </a:lnTo>
                <a:lnTo>
                  <a:pt x="1563" y="204"/>
                </a:lnTo>
                <a:lnTo>
                  <a:pt x="1561" y="204"/>
                </a:lnTo>
                <a:lnTo>
                  <a:pt x="1559" y="206"/>
                </a:lnTo>
                <a:lnTo>
                  <a:pt x="1557" y="206"/>
                </a:lnTo>
                <a:lnTo>
                  <a:pt x="1557" y="208"/>
                </a:lnTo>
                <a:lnTo>
                  <a:pt x="1559" y="208"/>
                </a:lnTo>
                <a:lnTo>
                  <a:pt x="1565" y="210"/>
                </a:lnTo>
                <a:lnTo>
                  <a:pt x="1569" y="208"/>
                </a:lnTo>
                <a:close/>
                <a:moveTo>
                  <a:pt x="2502" y="698"/>
                </a:moveTo>
                <a:lnTo>
                  <a:pt x="2504" y="698"/>
                </a:lnTo>
                <a:lnTo>
                  <a:pt x="2506" y="696"/>
                </a:lnTo>
                <a:lnTo>
                  <a:pt x="2504" y="696"/>
                </a:lnTo>
                <a:lnTo>
                  <a:pt x="2502" y="696"/>
                </a:lnTo>
                <a:lnTo>
                  <a:pt x="2502" y="696"/>
                </a:lnTo>
                <a:lnTo>
                  <a:pt x="2500" y="696"/>
                </a:lnTo>
                <a:lnTo>
                  <a:pt x="2500" y="696"/>
                </a:lnTo>
                <a:lnTo>
                  <a:pt x="2500" y="696"/>
                </a:lnTo>
                <a:lnTo>
                  <a:pt x="2500" y="696"/>
                </a:lnTo>
                <a:lnTo>
                  <a:pt x="2500" y="696"/>
                </a:lnTo>
                <a:lnTo>
                  <a:pt x="2500" y="698"/>
                </a:lnTo>
                <a:lnTo>
                  <a:pt x="2502" y="698"/>
                </a:lnTo>
                <a:close/>
                <a:moveTo>
                  <a:pt x="2500" y="711"/>
                </a:moveTo>
                <a:lnTo>
                  <a:pt x="2500" y="711"/>
                </a:lnTo>
                <a:lnTo>
                  <a:pt x="2500" y="711"/>
                </a:lnTo>
                <a:lnTo>
                  <a:pt x="2500" y="709"/>
                </a:lnTo>
                <a:lnTo>
                  <a:pt x="2500" y="709"/>
                </a:lnTo>
                <a:lnTo>
                  <a:pt x="2500" y="709"/>
                </a:lnTo>
                <a:lnTo>
                  <a:pt x="2498" y="711"/>
                </a:lnTo>
                <a:lnTo>
                  <a:pt x="2498" y="711"/>
                </a:lnTo>
                <a:lnTo>
                  <a:pt x="2500" y="711"/>
                </a:lnTo>
                <a:close/>
                <a:moveTo>
                  <a:pt x="2500" y="707"/>
                </a:moveTo>
                <a:lnTo>
                  <a:pt x="2502" y="707"/>
                </a:lnTo>
                <a:lnTo>
                  <a:pt x="2502" y="707"/>
                </a:lnTo>
                <a:lnTo>
                  <a:pt x="2502" y="707"/>
                </a:lnTo>
                <a:lnTo>
                  <a:pt x="2502" y="707"/>
                </a:lnTo>
                <a:lnTo>
                  <a:pt x="2502" y="707"/>
                </a:lnTo>
                <a:lnTo>
                  <a:pt x="2502" y="702"/>
                </a:lnTo>
                <a:lnTo>
                  <a:pt x="2502" y="702"/>
                </a:lnTo>
                <a:lnTo>
                  <a:pt x="2500" y="702"/>
                </a:lnTo>
                <a:lnTo>
                  <a:pt x="2500" y="705"/>
                </a:lnTo>
                <a:lnTo>
                  <a:pt x="2500" y="705"/>
                </a:lnTo>
                <a:lnTo>
                  <a:pt x="2500" y="707"/>
                </a:lnTo>
                <a:close/>
                <a:moveTo>
                  <a:pt x="2479" y="390"/>
                </a:moveTo>
                <a:lnTo>
                  <a:pt x="2483" y="388"/>
                </a:lnTo>
                <a:lnTo>
                  <a:pt x="2487" y="388"/>
                </a:lnTo>
                <a:lnTo>
                  <a:pt x="2491" y="386"/>
                </a:lnTo>
                <a:lnTo>
                  <a:pt x="2491" y="384"/>
                </a:lnTo>
                <a:lnTo>
                  <a:pt x="2491" y="382"/>
                </a:lnTo>
                <a:lnTo>
                  <a:pt x="2487" y="384"/>
                </a:lnTo>
                <a:lnTo>
                  <a:pt x="2485" y="386"/>
                </a:lnTo>
                <a:lnTo>
                  <a:pt x="2479" y="390"/>
                </a:lnTo>
                <a:lnTo>
                  <a:pt x="2477" y="390"/>
                </a:lnTo>
                <a:lnTo>
                  <a:pt x="2477" y="392"/>
                </a:lnTo>
                <a:lnTo>
                  <a:pt x="2479" y="390"/>
                </a:lnTo>
                <a:close/>
                <a:moveTo>
                  <a:pt x="2462" y="772"/>
                </a:moveTo>
                <a:lnTo>
                  <a:pt x="2464" y="772"/>
                </a:lnTo>
                <a:lnTo>
                  <a:pt x="2464" y="772"/>
                </a:lnTo>
                <a:lnTo>
                  <a:pt x="2464" y="770"/>
                </a:lnTo>
                <a:lnTo>
                  <a:pt x="2462" y="770"/>
                </a:lnTo>
                <a:lnTo>
                  <a:pt x="2460" y="770"/>
                </a:lnTo>
                <a:lnTo>
                  <a:pt x="2460" y="770"/>
                </a:lnTo>
                <a:lnTo>
                  <a:pt x="2460" y="770"/>
                </a:lnTo>
                <a:lnTo>
                  <a:pt x="2462" y="772"/>
                </a:lnTo>
                <a:lnTo>
                  <a:pt x="2462" y="772"/>
                </a:lnTo>
                <a:close/>
                <a:moveTo>
                  <a:pt x="2510" y="606"/>
                </a:moveTo>
                <a:lnTo>
                  <a:pt x="2508" y="606"/>
                </a:lnTo>
                <a:lnTo>
                  <a:pt x="2508" y="606"/>
                </a:lnTo>
                <a:lnTo>
                  <a:pt x="2508" y="606"/>
                </a:lnTo>
                <a:lnTo>
                  <a:pt x="2508" y="606"/>
                </a:lnTo>
                <a:lnTo>
                  <a:pt x="2510" y="608"/>
                </a:lnTo>
                <a:lnTo>
                  <a:pt x="2510" y="608"/>
                </a:lnTo>
                <a:lnTo>
                  <a:pt x="2512" y="608"/>
                </a:lnTo>
                <a:lnTo>
                  <a:pt x="2512" y="608"/>
                </a:lnTo>
                <a:lnTo>
                  <a:pt x="2512" y="606"/>
                </a:lnTo>
                <a:lnTo>
                  <a:pt x="2510" y="606"/>
                </a:lnTo>
                <a:lnTo>
                  <a:pt x="2510" y="606"/>
                </a:lnTo>
                <a:close/>
                <a:moveTo>
                  <a:pt x="2502" y="602"/>
                </a:moveTo>
                <a:lnTo>
                  <a:pt x="2504" y="602"/>
                </a:lnTo>
                <a:lnTo>
                  <a:pt x="2504" y="602"/>
                </a:lnTo>
                <a:lnTo>
                  <a:pt x="2506" y="602"/>
                </a:lnTo>
                <a:lnTo>
                  <a:pt x="2504" y="602"/>
                </a:lnTo>
                <a:lnTo>
                  <a:pt x="2504" y="600"/>
                </a:lnTo>
                <a:lnTo>
                  <a:pt x="2504" y="600"/>
                </a:lnTo>
                <a:lnTo>
                  <a:pt x="2502" y="600"/>
                </a:lnTo>
                <a:lnTo>
                  <a:pt x="2500" y="600"/>
                </a:lnTo>
                <a:lnTo>
                  <a:pt x="2502" y="602"/>
                </a:lnTo>
                <a:lnTo>
                  <a:pt x="2502" y="602"/>
                </a:lnTo>
                <a:close/>
                <a:moveTo>
                  <a:pt x="2464" y="807"/>
                </a:moveTo>
                <a:lnTo>
                  <a:pt x="2464" y="807"/>
                </a:lnTo>
                <a:lnTo>
                  <a:pt x="2464" y="807"/>
                </a:lnTo>
                <a:lnTo>
                  <a:pt x="2462" y="807"/>
                </a:lnTo>
                <a:lnTo>
                  <a:pt x="2460" y="809"/>
                </a:lnTo>
                <a:lnTo>
                  <a:pt x="2460" y="809"/>
                </a:lnTo>
                <a:lnTo>
                  <a:pt x="2458" y="811"/>
                </a:lnTo>
                <a:lnTo>
                  <a:pt x="2458" y="814"/>
                </a:lnTo>
                <a:lnTo>
                  <a:pt x="2460" y="811"/>
                </a:lnTo>
                <a:lnTo>
                  <a:pt x="2460" y="814"/>
                </a:lnTo>
                <a:lnTo>
                  <a:pt x="2462" y="814"/>
                </a:lnTo>
                <a:lnTo>
                  <a:pt x="2468" y="811"/>
                </a:lnTo>
                <a:lnTo>
                  <a:pt x="2466" y="811"/>
                </a:lnTo>
                <a:lnTo>
                  <a:pt x="2466" y="814"/>
                </a:lnTo>
                <a:lnTo>
                  <a:pt x="2464" y="814"/>
                </a:lnTo>
                <a:lnTo>
                  <a:pt x="2464" y="814"/>
                </a:lnTo>
                <a:lnTo>
                  <a:pt x="2462" y="816"/>
                </a:lnTo>
                <a:lnTo>
                  <a:pt x="2462" y="816"/>
                </a:lnTo>
                <a:lnTo>
                  <a:pt x="2462" y="816"/>
                </a:lnTo>
                <a:lnTo>
                  <a:pt x="2464" y="816"/>
                </a:lnTo>
                <a:lnTo>
                  <a:pt x="2468" y="816"/>
                </a:lnTo>
                <a:lnTo>
                  <a:pt x="2470" y="816"/>
                </a:lnTo>
                <a:lnTo>
                  <a:pt x="2470" y="816"/>
                </a:lnTo>
                <a:lnTo>
                  <a:pt x="2466" y="816"/>
                </a:lnTo>
                <a:lnTo>
                  <a:pt x="2466" y="818"/>
                </a:lnTo>
                <a:lnTo>
                  <a:pt x="2466" y="820"/>
                </a:lnTo>
                <a:lnTo>
                  <a:pt x="2470" y="818"/>
                </a:lnTo>
                <a:lnTo>
                  <a:pt x="2470" y="818"/>
                </a:lnTo>
                <a:lnTo>
                  <a:pt x="2472" y="818"/>
                </a:lnTo>
                <a:lnTo>
                  <a:pt x="2472" y="818"/>
                </a:lnTo>
                <a:lnTo>
                  <a:pt x="2472" y="818"/>
                </a:lnTo>
                <a:lnTo>
                  <a:pt x="2481" y="818"/>
                </a:lnTo>
                <a:lnTo>
                  <a:pt x="2481" y="816"/>
                </a:lnTo>
                <a:lnTo>
                  <a:pt x="2483" y="816"/>
                </a:lnTo>
                <a:lnTo>
                  <a:pt x="2485" y="814"/>
                </a:lnTo>
                <a:lnTo>
                  <a:pt x="2485" y="814"/>
                </a:lnTo>
                <a:lnTo>
                  <a:pt x="2487" y="814"/>
                </a:lnTo>
                <a:lnTo>
                  <a:pt x="2487" y="814"/>
                </a:lnTo>
                <a:lnTo>
                  <a:pt x="2487" y="811"/>
                </a:lnTo>
                <a:lnTo>
                  <a:pt x="2487" y="811"/>
                </a:lnTo>
                <a:lnTo>
                  <a:pt x="2485" y="811"/>
                </a:lnTo>
                <a:lnTo>
                  <a:pt x="2487" y="811"/>
                </a:lnTo>
                <a:lnTo>
                  <a:pt x="2487" y="811"/>
                </a:lnTo>
                <a:lnTo>
                  <a:pt x="2489" y="811"/>
                </a:lnTo>
                <a:lnTo>
                  <a:pt x="2489" y="811"/>
                </a:lnTo>
                <a:lnTo>
                  <a:pt x="2491" y="811"/>
                </a:lnTo>
                <a:lnTo>
                  <a:pt x="2493" y="811"/>
                </a:lnTo>
                <a:lnTo>
                  <a:pt x="2493" y="809"/>
                </a:lnTo>
                <a:lnTo>
                  <a:pt x="2493" y="809"/>
                </a:lnTo>
                <a:lnTo>
                  <a:pt x="2498" y="809"/>
                </a:lnTo>
                <a:lnTo>
                  <a:pt x="2498" y="809"/>
                </a:lnTo>
                <a:lnTo>
                  <a:pt x="2498" y="809"/>
                </a:lnTo>
                <a:lnTo>
                  <a:pt x="2498" y="807"/>
                </a:lnTo>
                <a:lnTo>
                  <a:pt x="2500" y="807"/>
                </a:lnTo>
                <a:lnTo>
                  <a:pt x="2500" y="807"/>
                </a:lnTo>
                <a:lnTo>
                  <a:pt x="2504" y="805"/>
                </a:lnTo>
                <a:lnTo>
                  <a:pt x="2506" y="805"/>
                </a:lnTo>
                <a:lnTo>
                  <a:pt x="2506" y="805"/>
                </a:lnTo>
                <a:lnTo>
                  <a:pt x="2506" y="803"/>
                </a:lnTo>
                <a:lnTo>
                  <a:pt x="2508" y="805"/>
                </a:lnTo>
                <a:lnTo>
                  <a:pt x="2508" y="805"/>
                </a:lnTo>
                <a:lnTo>
                  <a:pt x="2508" y="805"/>
                </a:lnTo>
                <a:lnTo>
                  <a:pt x="2510" y="805"/>
                </a:lnTo>
                <a:lnTo>
                  <a:pt x="2510" y="805"/>
                </a:lnTo>
                <a:lnTo>
                  <a:pt x="2512" y="805"/>
                </a:lnTo>
                <a:lnTo>
                  <a:pt x="2514" y="805"/>
                </a:lnTo>
                <a:lnTo>
                  <a:pt x="2516" y="805"/>
                </a:lnTo>
                <a:lnTo>
                  <a:pt x="2514" y="803"/>
                </a:lnTo>
                <a:lnTo>
                  <a:pt x="2514" y="801"/>
                </a:lnTo>
                <a:lnTo>
                  <a:pt x="2516" y="801"/>
                </a:lnTo>
                <a:lnTo>
                  <a:pt x="2519" y="799"/>
                </a:lnTo>
                <a:lnTo>
                  <a:pt x="2519" y="797"/>
                </a:lnTo>
                <a:lnTo>
                  <a:pt x="2519" y="795"/>
                </a:lnTo>
                <a:lnTo>
                  <a:pt x="2519" y="793"/>
                </a:lnTo>
                <a:lnTo>
                  <a:pt x="2521" y="793"/>
                </a:lnTo>
                <a:lnTo>
                  <a:pt x="2521" y="791"/>
                </a:lnTo>
                <a:lnTo>
                  <a:pt x="2521" y="788"/>
                </a:lnTo>
                <a:lnTo>
                  <a:pt x="2521" y="786"/>
                </a:lnTo>
                <a:lnTo>
                  <a:pt x="2519" y="784"/>
                </a:lnTo>
                <a:lnTo>
                  <a:pt x="2519" y="782"/>
                </a:lnTo>
                <a:lnTo>
                  <a:pt x="2519" y="782"/>
                </a:lnTo>
                <a:lnTo>
                  <a:pt x="2519" y="780"/>
                </a:lnTo>
                <a:lnTo>
                  <a:pt x="2519" y="780"/>
                </a:lnTo>
                <a:lnTo>
                  <a:pt x="2519" y="778"/>
                </a:lnTo>
                <a:lnTo>
                  <a:pt x="2519" y="778"/>
                </a:lnTo>
                <a:lnTo>
                  <a:pt x="2516" y="776"/>
                </a:lnTo>
                <a:lnTo>
                  <a:pt x="2516" y="774"/>
                </a:lnTo>
                <a:lnTo>
                  <a:pt x="2516" y="772"/>
                </a:lnTo>
                <a:lnTo>
                  <a:pt x="2516" y="772"/>
                </a:lnTo>
                <a:lnTo>
                  <a:pt x="2516" y="770"/>
                </a:lnTo>
                <a:lnTo>
                  <a:pt x="2516" y="770"/>
                </a:lnTo>
                <a:lnTo>
                  <a:pt x="2516" y="770"/>
                </a:lnTo>
                <a:lnTo>
                  <a:pt x="2519" y="770"/>
                </a:lnTo>
                <a:lnTo>
                  <a:pt x="2519" y="770"/>
                </a:lnTo>
                <a:lnTo>
                  <a:pt x="2519" y="767"/>
                </a:lnTo>
                <a:lnTo>
                  <a:pt x="2519" y="770"/>
                </a:lnTo>
                <a:lnTo>
                  <a:pt x="2521" y="770"/>
                </a:lnTo>
                <a:lnTo>
                  <a:pt x="2521" y="767"/>
                </a:lnTo>
                <a:lnTo>
                  <a:pt x="2523" y="767"/>
                </a:lnTo>
                <a:lnTo>
                  <a:pt x="2523" y="765"/>
                </a:lnTo>
                <a:lnTo>
                  <a:pt x="2523" y="765"/>
                </a:lnTo>
                <a:lnTo>
                  <a:pt x="2525" y="765"/>
                </a:lnTo>
                <a:lnTo>
                  <a:pt x="2527" y="765"/>
                </a:lnTo>
                <a:lnTo>
                  <a:pt x="2527" y="763"/>
                </a:lnTo>
                <a:lnTo>
                  <a:pt x="2527" y="763"/>
                </a:lnTo>
                <a:lnTo>
                  <a:pt x="2525" y="763"/>
                </a:lnTo>
                <a:lnTo>
                  <a:pt x="2527" y="761"/>
                </a:lnTo>
                <a:lnTo>
                  <a:pt x="2525" y="759"/>
                </a:lnTo>
                <a:lnTo>
                  <a:pt x="2527" y="759"/>
                </a:lnTo>
                <a:lnTo>
                  <a:pt x="2527" y="759"/>
                </a:lnTo>
                <a:lnTo>
                  <a:pt x="2527" y="761"/>
                </a:lnTo>
                <a:lnTo>
                  <a:pt x="2529" y="761"/>
                </a:lnTo>
                <a:lnTo>
                  <a:pt x="2529" y="761"/>
                </a:lnTo>
                <a:lnTo>
                  <a:pt x="2529" y="759"/>
                </a:lnTo>
                <a:lnTo>
                  <a:pt x="2527" y="757"/>
                </a:lnTo>
                <a:lnTo>
                  <a:pt x="2527" y="757"/>
                </a:lnTo>
                <a:lnTo>
                  <a:pt x="2525" y="757"/>
                </a:lnTo>
                <a:lnTo>
                  <a:pt x="2523" y="757"/>
                </a:lnTo>
                <a:lnTo>
                  <a:pt x="2523" y="757"/>
                </a:lnTo>
                <a:lnTo>
                  <a:pt x="2523" y="757"/>
                </a:lnTo>
                <a:lnTo>
                  <a:pt x="2525" y="755"/>
                </a:lnTo>
                <a:lnTo>
                  <a:pt x="2525" y="755"/>
                </a:lnTo>
                <a:lnTo>
                  <a:pt x="2525" y="755"/>
                </a:lnTo>
                <a:lnTo>
                  <a:pt x="2523" y="753"/>
                </a:lnTo>
                <a:lnTo>
                  <a:pt x="2521" y="749"/>
                </a:lnTo>
                <a:lnTo>
                  <a:pt x="2521" y="747"/>
                </a:lnTo>
                <a:lnTo>
                  <a:pt x="2519" y="747"/>
                </a:lnTo>
                <a:lnTo>
                  <a:pt x="2516" y="747"/>
                </a:lnTo>
                <a:lnTo>
                  <a:pt x="2514" y="744"/>
                </a:lnTo>
                <a:lnTo>
                  <a:pt x="2514" y="744"/>
                </a:lnTo>
                <a:lnTo>
                  <a:pt x="2510" y="747"/>
                </a:lnTo>
                <a:lnTo>
                  <a:pt x="2508" y="747"/>
                </a:lnTo>
                <a:lnTo>
                  <a:pt x="2508" y="747"/>
                </a:lnTo>
                <a:lnTo>
                  <a:pt x="2508" y="747"/>
                </a:lnTo>
                <a:lnTo>
                  <a:pt x="2506" y="749"/>
                </a:lnTo>
                <a:lnTo>
                  <a:pt x="2504" y="749"/>
                </a:lnTo>
                <a:lnTo>
                  <a:pt x="2504" y="749"/>
                </a:lnTo>
                <a:lnTo>
                  <a:pt x="2504" y="749"/>
                </a:lnTo>
                <a:lnTo>
                  <a:pt x="2504" y="747"/>
                </a:lnTo>
                <a:lnTo>
                  <a:pt x="2506" y="747"/>
                </a:lnTo>
                <a:lnTo>
                  <a:pt x="2506" y="747"/>
                </a:lnTo>
                <a:lnTo>
                  <a:pt x="2506" y="744"/>
                </a:lnTo>
                <a:lnTo>
                  <a:pt x="2504" y="744"/>
                </a:lnTo>
                <a:lnTo>
                  <a:pt x="2502" y="742"/>
                </a:lnTo>
                <a:lnTo>
                  <a:pt x="2502" y="742"/>
                </a:lnTo>
                <a:lnTo>
                  <a:pt x="2502" y="742"/>
                </a:lnTo>
                <a:lnTo>
                  <a:pt x="2502" y="744"/>
                </a:lnTo>
                <a:lnTo>
                  <a:pt x="2500" y="744"/>
                </a:lnTo>
                <a:lnTo>
                  <a:pt x="2500" y="744"/>
                </a:lnTo>
                <a:lnTo>
                  <a:pt x="2498" y="747"/>
                </a:lnTo>
                <a:lnTo>
                  <a:pt x="2500" y="747"/>
                </a:lnTo>
                <a:lnTo>
                  <a:pt x="2500" y="749"/>
                </a:lnTo>
                <a:lnTo>
                  <a:pt x="2500" y="749"/>
                </a:lnTo>
                <a:lnTo>
                  <a:pt x="2498" y="751"/>
                </a:lnTo>
                <a:lnTo>
                  <a:pt x="2498" y="751"/>
                </a:lnTo>
                <a:lnTo>
                  <a:pt x="2498" y="751"/>
                </a:lnTo>
                <a:lnTo>
                  <a:pt x="2498" y="749"/>
                </a:lnTo>
                <a:lnTo>
                  <a:pt x="2498" y="749"/>
                </a:lnTo>
                <a:lnTo>
                  <a:pt x="2498" y="749"/>
                </a:lnTo>
                <a:lnTo>
                  <a:pt x="2498" y="747"/>
                </a:lnTo>
                <a:lnTo>
                  <a:pt x="2498" y="747"/>
                </a:lnTo>
                <a:lnTo>
                  <a:pt x="2498" y="744"/>
                </a:lnTo>
                <a:lnTo>
                  <a:pt x="2498" y="744"/>
                </a:lnTo>
                <a:lnTo>
                  <a:pt x="2496" y="744"/>
                </a:lnTo>
                <a:lnTo>
                  <a:pt x="2496" y="747"/>
                </a:lnTo>
                <a:lnTo>
                  <a:pt x="2496" y="747"/>
                </a:lnTo>
                <a:lnTo>
                  <a:pt x="2493" y="747"/>
                </a:lnTo>
                <a:lnTo>
                  <a:pt x="2491" y="747"/>
                </a:lnTo>
                <a:lnTo>
                  <a:pt x="2489" y="747"/>
                </a:lnTo>
                <a:lnTo>
                  <a:pt x="2487" y="747"/>
                </a:lnTo>
                <a:lnTo>
                  <a:pt x="2487" y="749"/>
                </a:lnTo>
                <a:lnTo>
                  <a:pt x="2487" y="749"/>
                </a:lnTo>
                <a:lnTo>
                  <a:pt x="2487" y="751"/>
                </a:lnTo>
                <a:lnTo>
                  <a:pt x="2485" y="751"/>
                </a:lnTo>
                <a:lnTo>
                  <a:pt x="2487" y="753"/>
                </a:lnTo>
                <a:lnTo>
                  <a:pt x="2485" y="753"/>
                </a:lnTo>
                <a:lnTo>
                  <a:pt x="2485" y="755"/>
                </a:lnTo>
                <a:lnTo>
                  <a:pt x="2485" y="755"/>
                </a:lnTo>
                <a:lnTo>
                  <a:pt x="2483" y="755"/>
                </a:lnTo>
                <a:lnTo>
                  <a:pt x="2481" y="755"/>
                </a:lnTo>
                <a:lnTo>
                  <a:pt x="2481" y="757"/>
                </a:lnTo>
                <a:lnTo>
                  <a:pt x="2485" y="757"/>
                </a:lnTo>
                <a:lnTo>
                  <a:pt x="2489" y="757"/>
                </a:lnTo>
                <a:lnTo>
                  <a:pt x="2489" y="759"/>
                </a:lnTo>
                <a:lnTo>
                  <a:pt x="2489" y="759"/>
                </a:lnTo>
                <a:lnTo>
                  <a:pt x="2487" y="761"/>
                </a:lnTo>
                <a:lnTo>
                  <a:pt x="2485" y="761"/>
                </a:lnTo>
                <a:lnTo>
                  <a:pt x="2485" y="761"/>
                </a:lnTo>
                <a:lnTo>
                  <a:pt x="2483" y="761"/>
                </a:lnTo>
                <a:lnTo>
                  <a:pt x="2483" y="763"/>
                </a:lnTo>
                <a:lnTo>
                  <a:pt x="2483" y="763"/>
                </a:lnTo>
                <a:lnTo>
                  <a:pt x="2483" y="765"/>
                </a:lnTo>
                <a:lnTo>
                  <a:pt x="2483" y="765"/>
                </a:lnTo>
                <a:lnTo>
                  <a:pt x="2481" y="765"/>
                </a:lnTo>
                <a:lnTo>
                  <a:pt x="2477" y="765"/>
                </a:lnTo>
                <a:lnTo>
                  <a:pt x="2477" y="765"/>
                </a:lnTo>
                <a:lnTo>
                  <a:pt x="2477" y="765"/>
                </a:lnTo>
                <a:lnTo>
                  <a:pt x="2475" y="765"/>
                </a:lnTo>
                <a:lnTo>
                  <a:pt x="2472" y="763"/>
                </a:lnTo>
                <a:lnTo>
                  <a:pt x="2468" y="763"/>
                </a:lnTo>
                <a:lnTo>
                  <a:pt x="2466" y="763"/>
                </a:lnTo>
                <a:lnTo>
                  <a:pt x="2466" y="765"/>
                </a:lnTo>
                <a:lnTo>
                  <a:pt x="2464" y="765"/>
                </a:lnTo>
                <a:lnTo>
                  <a:pt x="2462" y="765"/>
                </a:lnTo>
                <a:lnTo>
                  <a:pt x="2462" y="765"/>
                </a:lnTo>
                <a:lnTo>
                  <a:pt x="2462" y="765"/>
                </a:lnTo>
                <a:lnTo>
                  <a:pt x="2462" y="767"/>
                </a:lnTo>
                <a:lnTo>
                  <a:pt x="2464" y="765"/>
                </a:lnTo>
                <a:lnTo>
                  <a:pt x="2464" y="767"/>
                </a:lnTo>
                <a:lnTo>
                  <a:pt x="2464" y="770"/>
                </a:lnTo>
                <a:lnTo>
                  <a:pt x="2464" y="767"/>
                </a:lnTo>
                <a:lnTo>
                  <a:pt x="2464" y="770"/>
                </a:lnTo>
                <a:lnTo>
                  <a:pt x="2464" y="770"/>
                </a:lnTo>
                <a:lnTo>
                  <a:pt x="2464" y="772"/>
                </a:lnTo>
                <a:lnTo>
                  <a:pt x="2464" y="774"/>
                </a:lnTo>
                <a:lnTo>
                  <a:pt x="2466" y="772"/>
                </a:lnTo>
                <a:lnTo>
                  <a:pt x="2468" y="772"/>
                </a:lnTo>
                <a:lnTo>
                  <a:pt x="2468" y="774"/>
                </a:lnTo>
                <a:lnTo>
                  <a:pt x="2468" y="774"/>
                </a:lnTo>
                <a:lnTo>
                  <a:pt x="2466" y="774"/>
                </a:lnTo>
                <a:lnTo>
                  <a:pt x="2464" y="776"/>
                </a:lnTo>
                <a:lnTo>
                  <a:pt x="2464" y="776"/>
                </a:lnTo>
                <a:lnTo>
                  <a:pt x="2464" y="776"/>
                </a:lnTo>
                <a:lnTo>
                  <a:pt x="2464" y="778"/>
                </a:lnTo>
                <a:lnTo>
                  <a:pt x="2466" y="778"/>
                </a:lnTo>
                <a:lnTo>
                  <a:pt x="2464" y="778"/>
                </a:lnTo>
                <a:lnTo>
                  <a:pt x="2462" y="778"/>
                </a:lnTo>
                <a:lnTo>
                  <a:pt x="2462" y="778"/>
                </a:lnTo>
                <a:lnTo>
                  <a:pt x="2462" y="778"/>
                </a:lnTo>
                <a:lnTo>
                  <a:pt x="2462" y="780"/>
                </a:lnTo>
                <a:lnTo>
                  <a:pt x="2462" y="780"/>
                </a:lnTo>
                <a:lnTo>
                  <a:pt x="2462" y="780"/>
                </a:lnTo>
                <a:lnTo>
                  <a:pt x="2462" y="782"/>
                </a:lnTo>
                <a:lnTo>
                  <a:pt x="2462" y="782"/>
                </a:lnTo>
                <a:lnTo>
                  <a:pt x="2464" y="782"/>
                </a:lnTo>
                <a:lnTo>
                  <a:pt x="2466" y="782"/>
                </a:lnTo>
                <a:lnTo>
                  <a:pt x="2464" y="782"/>
                </a:lnTo>
                <a:lnTo>
                  <a:pt x="2466" y="784"/>
                </a:lnTo>
                <a:lnTo>
                  <a:pt x="2466" y="784"/>
                </a:lnTo>
                <a:lnTo>
                  <a:pt x="2466" y="782"/>
                </a:lnTo>
                <a:lnTo>
                  <a:pt x="2468" y="782"/>
                </a:lnTo>
                <a:lnTo>
                  <a:pt x="2468" y="784"/>
                </a:lnTo>
                <a:lnTo>
                  <a:pt x="2468" y="784"/>
                </a:lnTo>
                <a:lnTo>
                  <a:pt x="2468" y="784"/>
                </a:lnTo>
                <a:lnTo>
                  <a:pt x="2470" y="784"/>
                </a:lnTo>
                <a:lnTo>
                  <a:pt x="2470" y="784"/>
                </a:lnTo>
                <a:lnTo>
                  <a:pt x="2475" y="784"/>
                </a:lnTo>
                <a:lnTo>
                  <a:pt x="2477" y="784"/>
                </a:lnTo>
                <a:lnTo>
                  <a:pt x="2479" y="786"/>
                </a:lnTo>
                <a:lnTo>
                  <a:pt x="2477" y="786"/>
                </a:lnTo>
                <a:lnTo>
                  <a:pt x="2477" y="786"/>
                </a:lnTo>
                <a:lnTo>
                  <a:pt x="2477" y="786"/>
                </a:lnTo>
                <a:lnTo>
                  <a:pt x="2475" y="786"/>
                </a:lnTo>
                <a:lnTo>
                  <a:pt x="2475" y="786"/>
                </a:lnTo>
                <a:lnTo>
                  <a:pt x="2472" y="788"/>
                </a:lnTo>
                <a:lnTo>
                  <a:pt x="2470" y="791"/>
                </a:lnTo>
                <a:lnTo>
                  <a:pt x="2470" y="791"/>
                </a:lnTo>
                <a:lnTo>
                  <a:pt x="2472" y="793"/>
                </a:lnTo>
                <a:lnTo>
                  <a:pt x="2470" y="793"/>
                </a:lnTo>
                <a:lnTo>
                  <a:pt x="2470" y="795"/>
                </a:lnTo>
                <a:lnTo>
                  <a:pt x="2466" y="797"/>
                </a:lnTo>
                <a:lnTo>
                  <a:pt x="2464" y="799"/>
                </a:lnTo>
                <a:lnTo>
                  <a:pt x="2466" y="797"/>
                </a:lnTo>
                <a:lnTo>
                  <a:pt x="2468" y="797"/>
                </a:lnTo>
                <a:lnTo>
                  <a:pt x="2468" y="797"/>
                </a:lnTo>
                <a:lnTo>
                  <a:pt x="2468" y="797"/>
                </a:lnTo>
                <a:lnTo>
                  <a:pt x="2470" y="797"/>
                </a:lnTo>
                <a:lnTo>
                  <a:pt x="2472" y="797"/>
                </a:lnTo>
                <a:lnTo>
                  <a:pt x="2475" y="797"/>
                </a:lnTo>
                <a:lnTo>
                  <a:pt x="2477" y="797"/>
                </a:lnTo>
                <a:lnTo>
                  <a:pt x="2477" y="795"/>
                </a:lnTo>
                <a:lnTo>
                  <a:pt x="2479" y="795"/>
                </a:lnTo>
                <a:lnTo>
                  <a:pt x="2481" y="797"/>
                </a:lnTo>
                <a:lnTo>
                  <a:pt x="2477" y="797"/>
                </a:lnTo>
                <a:lnTo>
                  <a:pt x="2472" y="797"/>
                </a:lnTo>
                <a:lnTo>
                  <a:pt x="2468" y="799"/>
                </a:lnTo>
                <a:lnTo>
                  <a:pt x="2468" y="799"/>
                </a:lnTo>
                <a:lnTo>
                  <a:pt x="2466" y="799"/>
                </a:lnTo>
                <a:lnTo>
                  <a:pt x="2466" y="801"/>
                </a:lnTo>
                <a:lnTo>
                  <a:pt x="2464" y="801"/>
                </a:lnTo>
                <a:lnTo>
                  <a:pt x="2464" y="801"/>
                </a:lnTo>
                <a:lnTo>
                  <a:pt x="2466" y="803"/>
                </a:lnTo>
                <a:lnTo>
                  <a:pt x="2466" y="803"/>
                </a:lnTo>
                <a:lnTo>
                  <a:pt x="2464" y="805"/>
                </a:lnTo>
                <a:lnTo>
                  <a:pt x="2462" y="803"/>
                </a:lnTo>
                <a:lnTo>
                  <a:pt x="2462" y="803"/>
                </a:lnTo>
                <a:lnTo>
                  <a:pt x="2460" y="803"/>
                </a:lnTo>
                <a:lnTo>
                  <a:pt x="2460" y="803"/>
                </a:lnTo>
                <a:lnTo>
                  <a:pt x="2458" y="805"/>
                </a:lnTo>
                <a:lnTo>
                  <a:pt x="2458" y="805"/>
                </a:lnTo>
                <a:lnTo>
                  <a:pt x="2458" y="807"/>
                </a:lnTo>
                <a:lnTo>
                  <a:pt x="2460" y="807"/>
                </a:lnTo>
                <a:lnTo>
                  <a:pt x="2464" y="807"/>
                </a:lnTo>
                <a:close/>
                <a:moveTo>
                  <a:pt x="2512" y="598"/>
                </a:moveTo>
                <a:lnTo>
                  <a:pt x="2512" y="600"/>
                </a:lnTo>
                <a:lnTo>
                  <a:pt x="2514" y="600"/>
                </a:lnTo>
                <a:lnTo>
                  <a:pt x="2514" y="598"/>
                </a:lnTo>
                <a:lnTo>
                  <a:pt x="2514" y="598"/>
                </a:lnTo>
                <a:lnTo>
                  <a:pt x="2512" y="596"/>
                </a:lnTo>
                <a:lnTo>
                  <a:pt x="2512" y="598"/>
                </a:lnTo>
                <a:lnTo>
                  <a:pt x="2512" y="598"/>
                </a:lnTo>
                <a:lnTo>
                  <a:pt x="2512" y="598"/>
                </a:lnTo>
                <a:close/>
                <a:moveTo>
                  <a:pt x="2508" y="604"/>
                </a:moveTo>
                <a:lnTo>
                  <a:pt x="2510" y="604"/>
                </a:lnTo>
                <a:lnTo>
                  <a:pt x="2510" y="604"/>
                </a:lnTo>
                <a:lnTo>
                  <a:pt x="2510" y="604"/>
                </a:lnTo>
                <a:lnTo>
                  <a:pt x="2508" y="602"/>
                </a:lnTo>
                <a:lnTo>
                  <a:pt x="2508" y="602"/>
                </a:lnTo>
                <a:lnTo>
                  <a:pt x="2508" y="600"/>
                </a:lnTo>
                <a:lnTo>
                  <a:pt x="2508" y="600"/>
                </a:lnTo>
                <a:lnTo>
                  <a:pt x="2510" y="600"/>
                </a:lnTo>
                <a:lnTo>
                  <a:pt x="2510" y="602"/>
                </a:lnTo>
                <a:lnTo>
                  <a:pt x="2512" y="602"/>
                </a:lnTo>
                <a:lnTo>
                  <a:pt x="2512" y="598"/>
                </a:lnTo>
                <a:lnTo>
                  <a:pt x="2510" y="598"/>
                </a:lnTo>
                <a:lnTo>
                  <a:pt x="2506" y="596"/>
                </a:lnTo>
                <a:lnTo>
                  <a:pt x="2504" y="598"/>
                </a:lnTo>
                <a:lnTo>
                  <a:pt x="2506" y="602"/>
                </a:lnTo>
                <a:lnTo>
                  <a:pt x="2508" y="604"/>
                </a:lnTo>
                <a:close/>
                <a:moveTo>
                  <a:pt x="1624" y="422"/>
                </a:moveTo>
                <a:lnTo>
                  <a:pt x="1622" y="422"/>
                </a:lnTo>
                <a:lnTo>
                  <a:pt x="1622" y="422"/>
                </a:lnTo>
                <a:lnTo>
                  <a:pt x="1620" y="424"/>
                </a:lnTo>
                <a:lnTo>
                  <a:pt x="1620" y="424"/>
                </a:lnTo>
                <a:lnTo>
                  <a:pt x="1624" y="426"/>
                </a:lnTo>
                <a:lnTo>
                  <a:pt x="1624" y="424"/>
                </a:lnTo>
                <a:lnTo>
                  <a:pt x="1624" y="424"/>
                </a:lnTo>
                <a:lnTo>
                  <a:pt x="1626" y="422"/>
                </a:lnTo>
                <a:lnTo>
                  <a:pt x="1626" y="422"/>
                </a:lnTo>
                <a:lnTo>
                  <a:pt x="1624" y="422"/>
                </a:lnTo>
                <a:close/>
                <a:moveTo>
                  <a:pt x="1712" y="698"/>
                </a:moveTo>
                <a:lnTo>
                  <a:pt x="1712" y="698"/>
                </a:lnTo>
                <a:lnTo>
                  <a:pt x="1710" y="698"/>
                </a:lnTo>
                <a:lnTo>
                  <a:pt x="1710" y="698"/>
                </a:lnTo>
                <a:lnTo>
                  <a:pt x="1710" y="698"/>
                </a:lnTo>
                <a:lnTo>
                  <a:pt x="1710" y="698"/>
                </a:lnTo>
                <a:lnTo>
                  <a:pt x="1710" y="700"/>
                </a:lnTo>
                <a:lnTo>
                  <a:pt x="1712" y="700"/>
                </a:lnTo>
                <a:lnTo>
                  <a:pt x="1714" y="700"/>
                </a:lnTo>
                <a:lnTo>
                  <a:pt x="1714" y="698"/>
                </a:lnTo>
                <a:lnTo>
                  <a:pt x="1714" y="698"/>
                </a:lnTo>
                <a:lnTo>
                  <a:pt x="1712" y="698"/>
                </a:lnTo>
                <a:close/>
                <a:moveTo>
                  <a:pt x="1666" y="606"/>
                </a:moveTo>
                <a:lnTo>
                  <a:pt x="1666" y="606"/>
                </a:lnTo>
                <a:lnTo>
                  <a:pt x="1666" y="606"/>
                </a:lnTo>
                <a:lnTo>
                  <a:pt x="1666" y="604"/>
                </a:lnTo>
                <a:lnTo>
                  <a:pt x="1664" y="604"/>
                </a:lnTo>
                <a:lnTo>
                  <a:pt x="1664" y="604"/>
                </a:lnTo>
                <a:lnTo>
                  <a:pt x="1664" y="604"/>
                </a:lnTo>
                <a:lnTo>
                  <a:pt x="1664" y="606"/>
                </a:lnTo>
                <a:lnTo>
                  <a:pt x="1664" y="606"/>
                </a:lnTo>
                <a:lnTo>
                  <a:pt x="1664" y="608"/>
                </a:lnTo>
                <a:lnTo>
                  <a:pt x="1668" y="608"/>
                </a:lnTo>
                <a:lnTo>
                  <a:pt x="1668" y="608"/>
                </a:lnTo>
                <a:lnTo>
                  <a:pt x="1668" y="608"/>
                </a:lnTo>
                <a:lnTo>
                  <a:pt x="1668" y="608"/>
                </a:lnTo>
                <a:lnTo>
                  <a:pt x="1668" y="608"/>
                </a:lnTo>
                <a:lnTo>
                  <a:pt x="1668" y="608"/>
                </a:lnTo>
                <a:lnTo>
                  <a:pt x="1666" y="606"/>
                </a:lnTo>
                <a:lnTo>
                  <a:pt x="1666" y="606"/>
                </a:lnTo>
                <a:lnTo>
                  <a:pt x="1666" y="606"/>
                </a:lnTo>
                <a:close/>
                <a:moveTo>
                  <a:pt x="1699" y="487"/>
                </a:moveTo>
                <a:lnTo>
                  <a:pt x="1703" y="484"/>
                </a:lnTo>
                <a:lnTo>
                  <a:pt x="1703" y="482"/>
                </a:lnTo>
                <a:lnTo>
                  <a:pt x="1703" y="482"/>
                </a:lnTo>
                <a:lnTo>
                  <a:pt x="1703" y="482"/>
                </a:lnTo>
                <a:lnTo>
                  <a:pt x="1701" y="482"/>
                </a:lnTo>
                <a:lnTo>
                  <a:pt x="1699" y="484"/>
                </a:lnTo>
                <a:lnTo>
                  <a:pt x="1699" y="484"/>
                </a:lnTo>
                <a:lnTo>
                  <a:pt x="1697" y="487"/>
                </a:lnTo>
                <a:lnTo>
                  <a:pt x="1697" y="487"/>
                </a:lnTo>
                <a:lnTo>
                  <a:pt x="1697" y="487"/>
                </a:lnTo>
                <a:lnTo>
                  <a:pt x="1699" y="487"/>
                </a:lnTo>
                <a:close/>
                <a:moveTo>
                  <a:pt x="1668" y="593"/>
                </a:moveTo>
                <a:lnTo>
                  <a:pt x="1666" y="593"/>
                </a:lnTo>
                <a:lnTo>
                  <a:pt x="1668" y="593"/>
                </a:lnTo>
                <a:lnTo>
                  <a:pt x="1668" y="593"/>
                </a:lnTo>
                <a:lnTo>
                  <a:pt x="1670" y="596"/>
                </a:lnTo>
                <a:lnTo>
                  <a:pt x="1672" y="596"/>
                </a:lnTo>
                <a:lnTo>
                  <a:pt x="1674" y="593"/>
                </a:lnTo>
                <a:lnTo>
                  <a:pt x="1674" y="591"/>
                </a:lnTo>
                <a:lnTo>
                  <a:pt x="1674" y="591"/>
                </a:lnTo>
                <a:lnTo>
                  <a:pt x="1672" y="591"/>
                </a:lnTo>
                <a:lnTo>
                  <a:pt x="1672" y="591"/>
                </a:lnTo>
                <a:lnTo>
                  <a:pt x="1668" y="591"/>
                </a:lnTo>
                <a:lnTo>
                  <a:pt x="1668" y="591"/>
                </a:lnTo>
                <a:lnTo>
                  <a:pt x="1668" y="591"/>
                </a:lnTo>
                <a:lnTo>
                  <a:pt x="1668" y="591"/>
                </a:lnTo>
                <a:lnTo>
                  <a:pt x="1668" y="591"/>
                </a:lnTo>
                <a:lnTo>
                  <a:pt x="1668" y="593"/>
                </a:lnTo>
                <a:close/>
                <a:moveTo>
                  <a:pt x="2510" y="612"/>
                </a:moveTo>
                <a:lnTo>
                  <a:pt x="2508" y="612"/>
                </a:lnTo>
                <a:lnTo>
                  <a:pt x="2508" y="612"/>
                </a:lnTo>
                <a:lnTo>
                  <a:pt x="2508" y="612"/>
                </a:lnTo>
                <a:lnTo>
                  <a:pt x="2508" y="612"/>
                </a:lnTo>
                <a:lnTo>
                  <a:pt x="2508" y="614"/>
                </a:lnTo>
                <a:lnTo>
                  <a:pt x="2510" y="614"/>
                </a:lnTo>
                <a:lnTo>
                  <a:pt x="2510" y="617"/>
                </a:lnTo>
                <a:lnTo>
                  <a:pt x="2510" y="617"/>
                </a:lnTo>
                <a:lnTo>
                  <a:pt x="2510" y="617"/>
                </a:lnTo>
                <a:lnTo>
                  <a:pt x="2510" y="614"/>
                </a:lnTo>
                <a:lnTo>
                  <a:pt x="2510" y="614"/>
                </a:lnTo>
                <a:lnTo>
                  <a:pt x="2510" y="612"/>
                </a:lnTo>
                <a:lnTo>
                  <a:pt x="2510" y="612"/>
                </a:lnTo>
                <a:close/>
                <a:moveTo>
                  <a:pt x="1284" y="71"/>
                </a:moveTo>
                <a:lnTo>
                  <a:pt x="1289" y="71"/>
                </a:lnTo>
                <a:lnTo>
                  <a:pt x="1293" y="69"/>
                </a:lnTo>
                <a:lnTo>
                  <a:pt x="1295" y="69"/>
                </a:lnTo>
                <a:lnTo>
                  <a:pt x="1297" y="69"/>
                </a:lnTo>
                <a:lnTo>
                  <a:pt x="1299" y="69"/>
                </a:lnTo>
                <a:lnTo>
                  <a:pt x="1307" y="69"/>
                </a:lnTo>
                <a:lnTo>
                  <a:pt x="1305" y="69"/>
                </a:lnTo>
                <a:lnTo>
                  <a:pt x="1295" y="76"/>
                </a:lnTo>
                <a:lnTo>
                  <a:pt x="1295" y="76"/>
                </a:lnTo>
                <a:lnTo>
                  <a:pt x="1297" y="78"/>
                </a:lnTo>
                <a:lnTo>
                  <a:pt x="1299" y="78"/>
                </a:lnTo>
                <a:lnTo>
                  <a:pt x="1318" y="74"/>
                </a:lnTo>
                <a:lnTo>
                  <a:pt x="1326" y="71"/>
                </a:lnTo>
                <a:lnTo>
                  <a:pt x="1331" y="71"/>
                </a:lnTo>
                <a:lnTo>
                  <a:pt x="1339" y="74"/>
                </a:lnTo>
                <a:lnTo>
                  <a:pt x="1339" y="74"/>
                </a:lnTo>
                <a:lnTo>
                  <a:pt x="1331" y="74"/>
                </a:lnTo>
                <a:lnTo>
                  <a:pt x="1324" y="74"/>
                </a:lnTo>
                <a:lnTo>
                  <a:pt x="1320" y="76"/>
                </a:lnTo>
                <a:lnTo>
                  <a:pt x="1312" y="78"/>
                </a:lnTo>
                <a:lnTo>
                  <a:pt x="1310" y="80"/>
                </a:lnTo>
                <a:lnTo>
                  <a:pt x="1310" y="80"/>
                </a:lnTo>
                <a:lnTo>
                  <a:pt x="1316" y="82"/>
                </a:lnTo>
                <a:lnTo>
                  <a:pt x="1314" y="82"/>
                </a:lnTo>
                <a:lnTo>
                  <a:pt x="1310" y="84"/>
                </a:lnTo>
                <a:lnTo>
                  <a:pt x="1305" y="86"/>
                </a:lnTo>
                <a:lnTo>
                  <a:pt x="1303" y="86"/>
                </a:lnTo>
                <a:lnTo>
                  <a:pt x="1307" y="88"/>
                </a:lnTo>
                <a:lnTo>
                  <a:pt x="1310" y="90"/>
                </a:lnTo>
                <a:lnTo>
                  <a:pt x="1312" y="90"/>
                </a:lnTo>
                <a:lnTo>
                  <a:pt x="1320" y="88"/>
                </a:lnTo>
                <a:lnTo>
                  <a:pt x="1343" y="88"/>
                </a:lnTo>
                <a:lnTo>
                  <a:pt x="1354" y="86"/>
                </a:lnTo>
                <a:lnTo>
                  <a:pt x="1364" y="82"/>
                </a:lnTo>
                <a:lnTo>
                  <a:pt x="1370" y="82"/>
                </a:lnTo>
                <a:lnTo>
                  <a:pt x="1372" y="82"/>
                </a:lnTo>
                <a:lnTo>
                  <a:pt x="1377" y="82"/>
                </a:lnTo>
                <a:lnTo>
                  <a:pt x="1375" y="82"/>
                </a:lnTo>
                <a:lnTo>
                  <a:pt x="1364" y="86"/>
                </a:lnTo>
                <a:lnTo>
                  <a:pt x="1356" y="90"/>
                </a:lnTo>
                <a:lnTo>
                  <a:pt x="1349" y="90"/>
                </a:lnTo>
                <a:lnTo>
                  <a:pt x="1341" y="90"/>
                </a:lnTo>
                <a:lnTo>
                  <a:pt x="1326" y="90"/>
                </a:lnTo>
                <a:lnTo>
                  <a:pt x="1316" y="92"/>
                </a:lnTo>
                <a:lnTo>
                  <a:pt x="1314" y="95"/>
                </a:lnTo>
                <a:lnTo>
                  <a:pt x="1316" y="95"/>
                </a:lnTo>
                <a:lnTo>
                  <a:pt x="1316" y="97"/>
                </a:lnTo>
                <a:lnTo>
                  <a:pt x="1318" y="97"/>
                </a:lnTo>
                <a:lnTo>
                  <a:pt x="1320" y="97"/>
                </a:lnTo>
                <a:lnTo>
                  <a:pt x="1324" y="99"/>
                </a:lnTo>
                <a:lnTo>
                  <a:pt x="1328" y="101"/>
                </a:lnTo>
                <a:lnTo>
                  <a:pt x="1333" y="101"/>
                </a:lnTo>
                <a:lnTo>
                  <a:pt x="1337" y="103"/>
                </a:lnTo>
                <a:lnTo>
                  <a:pt x="1343" y="103"/>
                </a:lnTo>
                <a:lnTo>
                  <a:pt x="1345" y="101"/>
                </a:lnTo>
                <a:lnTo>
                  <a:pt x="1358" y="92"/>
                </a:lnTo>
                <a:lnTo>
                  <a:pt x="1362" y="90"/>
                </a:lnTo>
                <a:lnTo>
                  <a:pt x="1364" y="90"/>
                </a:lnTo>
                <a:lnTo>
                  <a:pt x="1381" y="88"/>
                </a:lnTo>
                <a:lnTo>
                  <a:pt x="1402" y="86"/>
                </a:lnTo>
                <a:lnTo>
                  <a:pt x="1400" y="88"/>
                </a:lnTo>
                <a:lnTo>
                  <a:pt x="1381" y="90"/>
                </a:lnTo>
                <a:lnTo>
                  <a:pt x="1372" y="90"/>
                </a:lnTo>
                <a:lnTo>
                  <a:pt x="1366" y="92"/>
                </a:lnTo>
                <a:lnTo>
                  <a:pt x="1358" y="99"/>
                </a:lnTo>
                <a:lnTo>
                  <a:pt x="1356" y="101"/>
                </a:lnTo>
                <a:lnTo>
                  <a:pt x="1354" y="103"/>
                </a:lnTo>
                <a:lnTo>
                  <a:pt x="1354" y="103"/>
                </a:lnTo>
                <a:lnTo>
                  <a:pt x="1354" y="105"/>
                </a:lnTo>
                <a:lnTo>
                  <a:pt x="1358" y="105"/>
                </a:lnTo>
                <a:lnTo>
                  <a:pt x="1360" y="105"/>
                </a:lnTo>
                <a:lnTo>
                  <a:pt x="1366" y="105"/>
                </a:lnTo>
                <a:lnTo>
                  <a:pt x="1372" y="107"/>
                </a:lnTo>
                <a:lnTo>
                  <a:pt x="1375" y="107"/>
                </a:lnTo>
                <a:lnTo>
                  <a:pt x="1385" y="107"/>
                </a:lnTo>
                <a:lnTo>
                  <a:pt x="1387" y="107"/>
                </a:lnTo>
                <a:lnTo>
                  <a:pt x="1389" y="105"/>
                </a:lnTo>
                <a:lnTo>
                  <a:pt x="1393" y="105"/>
                </a:lnTo>
                <a:lnTo>
                  <a:pt x="1395" y="103"/>
                </a:lnTo>
                <a:lnTo>
                  <a:pt x="1400" y="101"/>
                </a:lnTo>
                <a:lnTo>
                  <a:pt x="1408" y="101"/>
                </a:lnTo>
                <a:lnTo>
                  <a:pt x="1412" y="99"/>
                </a:lnTo>
                <a:lnTo>
                  <a:pt x="1416" y="99"/>
                </a:lnTo>
                <a:lnTo>
                  <a:pt x="1414" y="101"/>
                </a:lnTo>
                <a:lnTo>
                  <a:pt x="1408" y="103"/>
                </a:lnTo>
                <a:lnTo>
                  <a:pt x="1406" y="105"/>
                </a:lnTo>
                <a:lnTo>
                  <a:pt x="1410" y="105"/>
                </a:lnTo>
                <a:lnTo>
                  <a:pt x="1414" y="105"/>
                </a:lnTo>
                <a:lnTo>
                  <a:pt x="1427" y="103"/>
                </a:lnTo>
                <a:lnTo>
                  <a:pt x="1429" y="103"/>
                </a:lnTo>
                <a:lnTo>
                  <a:pt x="1433" y="103"/>
                </a:lnTo>
                <a:lnTo>
                  <a:pt x="1446" y="99"/>
                </a:lnTo>
                <a:lnTo>
                  <a:pt x="1452" y="97"/>
                </a:lnTo>
                <a:lnTo>
                  <a:pt x="1454" y="95"/>
                </a:lnTo>
                <a:lnTo>
                  <a:pt x="1456" y="95"/>
                </a:lnTo>
                <a:lnTo>
                  <a:pt x="1456" y="92"/>
                </a:lnTo>
                <a:lnTo>
                  <a:pt x="1458" y="90"/>
                </a:lnTo>
                <a:lnTo>
                  <a:pt x="1458" y="88"/>
                </a:lnTo>
                <a:lnTo>
                  <a:pt x="1460" y="86"/>
                </a:lnTo>
                <a:lnTo>
                  <a:pt x="1463" y="86"/>
                </a:lnTo>
                <a:lnTo>
                  <a:pt x="1465" y="86"/>
                </a:lnTo>
                <a:lnTo>
                  <a:pt x="1467" y="86"/>
                </a:lnTo>
                <a:lnTo>
                  <a:pt x="1473" y="82"/>
                </a:lnTo>
                <a:lnTo>
                  <a:pt x="1477" y="80"/>
                </a:lnTo>
                <a:lnTo>
                  <a:pt x="1494" y="76"/>
                </a:lnTo>
                <a:lnTo>
                  <a:pt x="1492" y="78"/>
                </a:lnTo>
                <a:lnTo>
                  <a:pt x="1483" y="80"/>
                </a:lnTo>
                <a:lnTo>
                  <a:pt x="1473" y="86"/>
                </a:lnTo>
                <a:lnTo>
                  <a:pt x="1471" y="86"/>
                </a:lnTo>
                <a:lnTo>
                  <a:pt x="1469" y="90"/>
                </a:lnTo>
                <a:lnTo>
                  <a:pt x="1469" y="90"/>
                </a:lnTo>
                <a:lnTo>
                  <a:pt x="1467" y="92"/>
                </a:lnTo>
                <a:lnTo>
                  <a:pt x="1469" y="95"/>
                </a:lnTo>
                <a:lnTo>
                  <a:pt x="1477" y="95"/>
                </a:lnTo>
                <a:lnTo>
                  <a:pt x="1486" y="95"/>
                </a:lnTo>
                <a:lnTo>
                  <a:pt x="1490" y="95"/>
                </a:lnTo>
                <a:lnTo>
                  <a:pt x="1494" y="95"/>
                </a:lnTo>
                <a:lnTo>
                  <a:pt x="1494" y="95"/>
                </a:lnTo>
                <a:lnTo>
                  <a:pt x="1490" y="97"/>
                </a:lnTo>
                <a:lnTo>
                  <a:pt x="1486" y="97"/>
                </a:lnTo>
                <a:lnTo>
                  <a:pt x="1473" y="99"/>
                </a:lnTo>
                <a:lnTo>
                  <a:pt x="1454" y="103"/>
                </a:lnTo>
                <a:lnTo>
                  <a:pt x="1454" y="103"/>
                </a:lnTo>
                <a:lnTo>
                  <a:pt x="1448" y="107"/>
                </a:lnTo>
                <a:lnTo>
                  <a:pt x="1435" y="109"/>
                </a:lnTo>
                <a:lnTo>
                  <a:pt x="1412" y="111"/>
                </a:lnTo>
                <a:lnTo>
                  <a:pt x="1408" y="113"/>
                </a:lnTo>
                <a:lnTo>
                  <a:pt x="1406" y="113"/>
                </a:lnTo>
                <a:lnTo>
                  <a:pt x="1406" y="115"/>
                </a:lnTo>
                <a:lnTo>
                  <a:pt x="1410" y="118"/>
                </a:lnTo>
                <a:lnTo>
                  <a:pt x="1414" y="122"/>
                </a:lnTo>
                <a:lnTo>
                  <a:pt x="1423" y="126"/>
                </a:lnTo>
                <a:lnTo>
                  <a:pt x="1425" y="128"/>
                </a:lnTo>
                <a:lnTo>
                  <a:pt x="1429" y="130"/>
                </a:lnTo>
                <a:lnTo>
                  <a:pt x="1431" y="132"/>
                </a:lnTo>
                <a:lnTo>
                  <a:pt x="1433" y="134"/>
                </a:lnTo>
                <a:lnTo>
                  <a:pt x="1437" y="134"/>
                </a:lnTo>
                <a:lnTo>
                  <a:pt x="1444" y="134"/>
                </a:lnTo>
                <a:lnTo>
                  <a:pt x="1448" y="134"/>
                </a:lnTo>
                <a:lnTo>
                  <a:pt x="1446" y="136"/>
                </a:lnTo>
                <a:lnTo>
                  <a:pt x="1442" y="136"/>
                </a:lnTo>
                <a:lnTo>
                  <a:pt x="1439" y="136"/>
                </a:lnTo>
                <a:lnTo>
                  <a:pt x="1433" y="136"/>
                </a:lnTo>
                <a:lnTo>
                  <a:pt x="1427" y="136"/>
                </a:lnTo>
                <a:lnTo>
                  <a:pt x="1425" y="134"/>
                </a:lnTo>
                <a:lnTo>
                  <a:pt x="1423" y="132"/>
                </a:lnTo>
                <a:lnTo>
                  <a:pt x="1419" y="132"/>
                </a:lnTo>
                <a:lnTo>
                  <a:pt x="1414" y="128"/>
                </a:lnTo>
                <a:lnTo>
                  <a:pt x="1410" y="124"/>
                </a:lnTo>
                <a:lnTo>
                  <a:pt x="1406" y="122"/>
                </a:lnTo>
                <a:lnTo>
                  <a:pt x="1400" y="120"/>
                </a:lnTo>
                <a:lnTo>
                  <a:pt x="1395" y="118"/>
                </a:lnTo>
                <a:lnTo>
                  <a:pt x="1389" y="115"/>
                </a:lnTo>
                <a:lnTo>
                  <a:pt x="1381" y="115"/>
                </a:lnTo>
                <a:lnTo>
                  <a:pt x="1375" y="115"/>
                </a:lnTo>
                <a:lnTo>
                  <a:pt x="1358" y="113"/>
                </a:lnTo>
                <a:lnTo>
                  <a:pt x="1354" y="115"/>
                </a:lnTo>
                <a:lnTo>
                  <a:pt x="1354" y="120"/>
                </a:lnTo>
                <a:lnTo>
                  <a:pt x="1356" y="124"/>
                </a:lnTo>
                <a:lnTo>
                  <a:pt x="1356" y="130"/>
                </a:lnTo>
                <a:lnTo>
                  <a:pt x="1360" y="132"/>
                </a:lnTo>
                <a:lnTo>
                  <a:pt x="1362" y="132"/>
                </a:lnTo>
                <a:lnTo>
                  <a:pt x="1370" y="134"/>
                </a:lnTo>
                <a:lnTo>
                  <a:pt x="1372" y="134"/>
                </a:lnTo>
                <a:lnTo>
                  <a:pt x="1375" y="136"/>
                </a:lnTo>
                <a:lnTo>
                  <a:pt x="1379" y="141"/>
                </a:lnTo>
                <a:lnTo>
                  <a:pt x="1383" y="145"/>
                </a:lnTo>
                <a:lnTo>
                  <a:pt x="1385" y="147"/>
                </a:lnTo>
                <a:lnTo>
                  <a:pt x="1387" y="149"/>
                </a:lnTo>
                <a:lnTo>
                  <a:pt x="1391" y="151"/>
                </a:lnTo>
                <a:lnTo>
                  <a:pt x="1395" y="153"/>
                </a:lnTo>
                <a:lnTo>
                  <a:pt x="1398" y="155"/>
                </a:lnTo>
                <a:lnTo>
                  <a:pt x="1393" y="155"/>
                </a:lnTo>
                <a:lnTo>
                  <a:pt x="1389" y="153"/>
                </a:lnTo>
                <a:lnTo>
                  <a:pt x="1387" y="153"/>
                </a:lnTo>
                <a:lnTo>
                  <a:pt x="1385" y="153"/>
                </a:lnTo>
                <a:lnTo>
                  <a:pt x="1383" y="153"/>
                </a:lnTo>
                <a:lnTo>
                  <a:pt x="1383" y="153"/>
                </a:lnTo>
                <a:lnTo>
                  <a:pt x="1383" y="155"/>
                </a:lnTo>
                <a:lnTo>
                  <a:pt x="1385" y="157"/>
                </a:lnTo>
                <a:lnTo>
                  <a:pt x="1387" y="157"/>
                </a:lnTo>
                <a:lnTo>
                  <a:pt x="1389" y="157"/>
                </a:lnTo>
                <a:lnTo>
                  <a:pt x="1393" y="157"/>
                </a:lnTo>
                <a:lnTo>
                  <a:pt x="1404" y="157"/>
                </a:lnTo>
                <a:lnTo>
                  <a:pt x="1410" y="159"/>
                </a:lnTo>
                <a:lnTo>
                  <a:pt x="1414" y="159"/>
                </a:lnTo>
                <a:lnTo>
                  <a:pt x="1416" y="159"/>
                </a:lnTo>
                <a:lnTo>
                  <a:pt x="1419" y="157"/>
                </a:lnTo>
                <a:lnTo>
                  <a:pt x="1421" y="157"/>
                </a:lnTo>
                <a:lnTo>
                  <a:pt x="1423" y="157"/>
                </a:lnTo>
                <a:lnTo>
                  <a:pt x="1423" y="157"/>
                </a:lnTo>
                <a:lnTo>
                  <a:pt x="1421" y="159"/>
                </a:lnTo>
                <a:lnTo>
                  <a:pt x="1419" y="162"/>
                </a:lnTo>
                <a:lnTo>
                  <a:pt x="1416" y="162"/>
                </a:lnTo>
                <a:lnTo>
                  <a:pt x="1414" y="162"/>
                </a:lnTo>
                <a:lnTo>
                  <a:pt x="1406" y="162"/>
                </a:lnTo>
                <a:lnTo>
                  <a:pt x="1404" y="162"/>
                </a:lnTo>
                <a:lnTo>
                  <a:pt x="1402" y="164"/>
                </a:lnTo>
                <a:lnTo>
                  <a:pt x="1400" y="164"/>
                </a:lnTo>
                <a:lnTo>
                  <a:pt x="1398" y="162"/>
                </a:lnTo>
                <a:lnTo>
                  <a:pt x="1391" y="162"/>
                </a:lnTo>
                <a:lnTo>
                  <a:pt x="1379" y="159"/>
                </a:lnTo>
                <a:lnTo>
                  <a:pt x="1377" y="159"/>
                </a:lnTo>
                <a:lnTo>
                  <a:pt x="1372" y="159"/>
                </a:lnTo>
                <a:lnTo>
                  <a:pt x="1366" y="162"/>
                </a:lnTo>
                <a:lnTo>
                  <a:pt x="1358" y="162"/>
                </a:lnTo>
                <a:lnTo>
                  <a:pt x="1349" y="164"/>
                </a:lnTo>
                <a:lnTo>
                  <a:pt x="1347" y="168"/>
                </a:lnTo>
                <a:lnTo>
                  <a:pt x="1345" y="170"/>
                </a:lnTo>
                <a:lnTo>
                  <a:pt x="1343" y="172"/>
                </a:lnTo>
                <a:lnTo>
                  <a:pt x="1341" y="174"/>
                </a:lnTo>
                <a:lnTo>
                  <a:pt x="1341" y="178"/>
                </a:lnTo>
                <a:lnTo>
                  <a:pt x="1339" y="183"/>
                </a:lnTo>
                <a:lnTo>
                  <a:pt x="1343" y="185"/>
                </a:lnTo>
                <a:lnTo>
                  <a:pt x="1349" y="185"/>
                </a:lnTo>
                <a:lnTo>
                  <a:pt x="1351" y="183"/>
                </a:lnTo>
                <a:lnTo>
                  <a:pt x="1356" y="183"/>
                </a:lnTo>
                <a:lnTo>
                  <a:pt x="1360" y="178"/>
                </a:lnTo>
                <a:lnTo>
                  <a:pt x="1362" y="176"/>
                </a:lnTo>
                <a:lnTo>
                  <a:pt x="1360" y="183"/>
                </a:lnTo>
                <a:lnTo>
                  <a:pt x="1358" y="185"/>
                </a:lnTo>
                <a:lnTo>
                  <a:pt x="1368" y="185"/>
                </a:lnTo>
                <a:lnTo>
                  <a:pt x="1370" y="183"/>
                </a:lnTo>
                <a:lnTo>
                  <a:pt x="1372" y="183"/>
                </a:lnTo>
                <a:lnTo>
                  <a:pt x="1377" y="178"/>
                </a:lnTo>
                <a:lnTo>
                  <a:pt x="1379" y="172"/>
                </a:lnTo>
                <a:lnTo>
                  <a:pt x="1377" y="180"/>
                </a:lnTo>
                <a:lnTo>
                  <a:pt x="1383" y="180"/>
                </a:lnTo>
                <a:lnTo>
                  <a:pt x="1385" y="180"/>
                </a:lnTo>
                <a:lnTo>
                  <a:pt x="1387" y="183"/>
                </a:lnTo>
                <a:lnTo>
                  <a:pt x="1383" y="183"/>
                </a:lnTo>
                <a:lnTo>
                  <a:pt x="1383" y="183"/>
                </a:lnTo>
                <a:lnTo>
                  <a:pt x="1377" y="187"/>
                </a:lnTo>
                <a:lnTo>
                  <a:pt x="1372" y="187"/>
                </a:lnTo>
                <a:lnTo>
                  <a:pt x="1368" y="191"/>
                </a:lnTo>
                <a:lnTo>
                  <a:pt x="1372" y="195"/>
                </a:lnTo>
                <a:lnTo>
                  <a:pt x="1372" y="201"/>
                </a:lnTo>
                <a:lnTo>
                  <a:pt x="1375" y="204"/>
                </a:lnTo>
                <a:lnTo>
                  <a:pt x="1379" y="204"/>
                </a:lnTo>
                <a:lnTo>
                  <a:pt x="1383" y="201"/>
                </a:lnTo>
                <a:lnTo>
                  <a:pt x="1389" y="204"/>
                </a:lnTo>
                <a:lnTo>
                  <a:pt x="1391" y="204"/>
                </a:lnTo>
                <a:lnTo>
                  <a:pt x="1393" y="201"/>
                </a:lnTo>
                <a:lnTo>
                  <a:pt x="1400" y="199"/>
                </a:lnTo>
                <a:lnTo>
                  <a:pt x="1402" y="197"/>
                </a:lnTo>
                <a:lnTo>
                  <a:pt x="1410" y="189"/>
                </a:lnTo>
                <a:lnTo>
                  <a:pt x="1410" y="189"/>
                </a:lnTo>
                <a:lnTo>
                  <a:pt x="1410" y="189"/>
                </a:lnTo>
                <a:lnTo>
                  <a:pt x="1410" y="191"/>
                </a:lnTo>
                <a:lnTo>
                  <a:pt x="1410" y="193"/>
                </a:lnTo>
                <a:lnTo>
                  <a:pt x="1406" y="195"/>
                </a:lnTo>
                <a:lnTo>
                  <a:pt x="1402" y="201"/>
                </a:lnTo>
                <a:lnTo>
                  <a:pt x="1398" y="204"/>
                </a:lnTo>
                <a:lnTo>
                  <a:pt x="1398" y="204"/>
                </a:lnTo>
                <a:lnTo>
                  <a:pt x="1395" y="206"/>
                </a:lnTo>
                <a:lnTo>
                  <a:pt x="1395" y="206"/>
                </a:lnTo>
                <a:lnTo>
                  <a:pt x="1391" y="206"/>
                </a:lnTo>
                <a:lnTo>
                  <a:pt x="1383" y="208"/>
                </a:lnTo>
                <a:lnTo>
                  <a:pt x="1381" y="208"/>
                </a:lnTo>
                <a:lnTo>
                  <a:pt x="1377" y="208"/>
                </a:lnTo>
                <a:lnTo>
                  <a:pt x="1368" y="204"/>
                </a:lnTo>
                <a:lnTo>
                  <a:pt x="1366" y="204"/>
                </a:lnTo>
                <a:lnTo>
                  <a:pt x="1364" y="199"/>
                </a:lnTo>
                <a:lnTo>
                  <a:pt x="1360" y="195"/>
                </a:lnTo>
                <a:lnTo>
                  <a:pt x="1356" y="193"/>
                </a:lnTo>
                <a:lnTo>
                  <a:pt x="1351" y="193"/>
                </a:lnTo>
                <a:lnTo>
                  <a:pt x="1347" y="191"/>
                </a:lnTo>
                <a:lnTo>
                  <a:pt x="1343" y="191"/>
                </a:lnTo>
                <a:lnTo>
                  <a:pt x="1341" y="191"/>
                </a:lnTo>
                <a:lnTo>
                  <a:pt x="1337" y="193"/>
                </a:lnTo>
                <a:lnTo>
                  <a:pt x="1333" y="195"/>
                </a:lnTo>
                <a:lnTo>
                  <a:pt x="1331" y="197"/>
                </a:lnTo>
                <a:lnTo>
                  <a:pt x="1335" y="199"/>
                </a:lnTo>
                <a:lnTo>
                  <a:pt x="1337" y="204"/>
                </a:lnTo>
                <a:lnTo>
                  <a:pt x="1337" y="206"/>
                </a:lnTo>
                <a:lnTo>
                  <a:pt x="1339" y="206"/>
                </a:lnTo>
                <a:lnTo>
                  <a:pt x="1341" y="208"/>
                </a:lnTo>
                <a:lnTo>
                  <a:pt x="1343" y="208"/>
                </a:lnTo>
                <a:lnTo>
                  <a:pt x="1345" y="208"/>
                </a:lnTo>
                <a:lnTo>
                  <a:pt x="1345" y="210"/>
                </a:lnTo>
                <a:lnTo>
                  <a:pt x="1349" y="212"/>
                </a:lnTo>
                <a:lnTo>
                  <a:pt x="1349" y="212"/>
                </a:lnTo>
                <a:lnTo>
                  <a:pt x="1349" y="214"/>
                </a:lnTo>
                <a:lnTo>
                  <a:pt x="1347" y="214"/>
                </a:lnTo>
                <a:lnTo>
                  <a:pt x="1343" y="214"/>
                </a:lnTo>
                <a:lnTo>
                  <a:pt x="1339" y="214"/>
                </a:lnTo>
                <a:lnTo>
                  <a:pt x="1335" y="214"/>
                </a:lnTo>
                <a:lnTo>
                  <a:pt x="1331" y="214"/>
                </a:lnTo>
                <a:lnTo>
                  <a:pt x="1326" y="216"/>
                </a:lnTo>
                <a:lnTo>
                  <a:pt x="1324" y="216"/>
                </a:lnTo>
                <a:lnTo>
                  <a:pt x="1322" y="218"/>
                </a:lnTo>
                <a:lnTo>
                  <a:pt x="1312" y="224"/>
                </a:lnTo>
                <a:lnTo>
                  <a:pt x="1310" y="229"/>
                </a:lnTo>
                <a:lnTo>
                  <a:pt x="1310" y="233"/>
                </a:lnTo>
                <a:lnTo>
                  <a:pt x="1314" y="235"/>
                </a:lnTo>
                <a:lnTo>
                  <a:pt x="1322" y="235"/>
                </a:lnTo>
                <a:lnTo>
                  <a:pt x="1324" y="235"/>
                </a:lnTo>
                <a:lnTo>
                  <a:pt x="1324" y="233"/>
                </a:lnTo>
                <a:lnTo>
                  <a:pt x="1324" y="229"/>
                </a:lnTo>
                <a:lnTo>
                  <a:pt x="1326" y="224"/>
                </a:lnTo>
                <a:lnTo>
                  <a:pt x="1326" y="231"/>
                </a:lnTo>
                <a:lnTo>
                  <a:pt x="1326" y="237"/>
                </a:lnTo>
                <a:lnTo>
                  <a:pt x="1331" y="235"/>
                </a:lnTo>
                <a:lnTo>
                  <a:pt x="1341" y="237"/>
                </a:lnTo>
                <a:lnTo>
                  <a:pt x="1341" y="231"/>
                </a:lnTo>
                <a:lnTo>
                  <a:pt x="1343" y="235"/>
                </a:lnTo>
                <a:lnTo>
                  <a:pt x="1347" y="235"/>
                </a:lnTo>
                <a:lnTo>
                  <a:pt x="1351" y="237"/>
                </a:lnTo>
                <a:lnTo>
                  <a:pt x="1354" y="233"/>
                </a:lnTo>
                <a:lnTo>
                  <a:pt x="1356" y="231"/>
                </a:lnTo>
                <a:lnTo>
                  <a:pt x="1356" y="231"/>
                </a:lnTo>
                <a:lnTo>
                  <a:pt x="1356" y="233"/>
                </a:lnTo>
                <a:lnTo>
                  <a:pt x="1358" y="233"/>
                </a:lnTo>
                <a:lnTo>
                  <a:pt x="1360" y="235"/>
                </a:lnTo>
                <a:lnTo>
                  <a:pt x="1366" y="237"/>
                </a:lnTo>
                <a:lnTo>
                  <a:pt x="1370" y="239"/>
                </a:lnTo>
                <a:lnTo>
                  <a:pt x="1375" y="239"/>
                </a:lnTo>
                <a:lnTo>
                  <a:pt x="1387" y="237"/>
                </a:lnTo>
                <a:lnTo>
                  <a:pt x="1387" y="229"/>
                </a:lnTo>
                <a:lnTo>
                  <a:pt x="1391" y="233"/>
                </a:lnTo>
                <a:lnTo>
                  <a:pt x="1393" y="235"/>
                </a:lnTo>
                <a:lnTo>
                  <a:pt x="1400" y="235"/>
                </a:lnTo>
                <a:lnTo>
                  <a:pt x="1416" y="235"/>
                </a:lnTo>
                <a:lnTo>
                  <a:pt x="1416" y="233"/>
                </a:lnTo>
                <a:lnTo>
                  <a:pt x="1416" y="231"/>
                </a:lnTo>
                <a:lnTo>
                  <a:pt x="1414" y="229"/>
                </a:lnTo>
                <a:lnTo>
                  <a:pt x="1412" y="227"/>
                </a:lnTo>
                <a:lnTo>
                  <a:pt x="1412" y="227"/>
                </a:lnTo>
                <a:lnTo>
                  <a:pt x="1414" y="229"/>
                </a:lnTo>
                <a:lnTo>
                  <a:pt x="1414" y="229"/>
                </a:lnTo>
                <a:lnTo>
                  <a:pt x="1416" y="229"/>
                </a:lnTo>
                <a:lnTo>
                  <a:pt x="1419" y="229"/>
                </a:lnTo>
                <a:lnTo>
                  <a:pt x="1419" y="229"/>
                </a:lnTo>
                <a:lnTo>
                  <a:pt x="1423" y="233"/>
                </a:lnTo>
                <a:lnTo>
                  <a:pt x="1425" y="233"/>
                </a:lnTo>
                <a:lnTo>
                  <a:pt x="1425" y="233"/>
                </a:lnTo>
                <a:lnTo>
                  <a:pt x="1427" y="233"/>
                </a:lnTo>
                <a:lnTo>
                  <a:pt x="1429" y="233"/>
                </a:lnTo>
                <a:lnTo>
                  <a:pt x="1431" y="233"/>
                </a:lnTo>
                <a:lnTo>
                  <a:pt x="1433" y="233"/>
                </a:lnTo>
                <a:lnTo>
                  <a:pt x="1435" y="235"/>
                </a:lnTo>
                <a:lnTo>
                  <a:pt x="1437" y="237"/>
                </a:lnTo>
                <a:lnTo>
                  <a:pt x="1437" y="237"/>
                </a:lnTo>
                <a:lnTo>
                  <a:pt x="1435" y="239"/>
                </a:lnTo>
                <a:lnTo>
                  <a:pt x="1435" y="241"/>
                </a:lnTo>
                <a:lnTo>
                  <a:pt x="1435" y="241"/>
                </a:lnTo>
                <a:lnTo>
                  <a:pt x="1435" y="243"/>
                </a:lnTo>
                <a:lnTo>
                  <a:pt x="1437" y="243"/>
                </a:lnTo>
                <a:lnTo>
                  <a:pt x="1439" y="243"/>
                </a:lnTo>
                <a:lnTo>
                  <a:pt x="1446" y="241"/>
                </a:lnTo>
                <a:lnTo>
                  <a:pt x="1450" y="241"/>
                </a:lnTo>
                <a:lnTo>
                  <a:pt x="1456" y="239"/>
                </a:lnTo>
                <a:lnTo>
                  <a:pt x="1458" y="237"/>
                </a:lnTo>
                <a:lnTo>
                  <a:pt x="1460" y="237"/>
                </a:lnTo>
                <a:lnTo>
                  <a:pt x="1465" y="235"/>
                </a:lnTo>
                <a:lnTo>
                  <a:pt x="1473" y="231"/>
                </a:lnTo>
                <a:lnTo>
                  <a:pt x="1475" y="229"/>
                </a:lnTo>
                <a:lnTo>
                  <a:pt x="1477" y="227"/>
                </a:lnTo>
                <a:lnTo>
                  <a:pt x="1477" y="222"/>
                </a:lnTo>
                <a:lnTo>
                  <a:pt x="1475" y="220"/>
                </a:lnTo>
                <a:lnTo>
                  <a:pt x="1473" y="218"/>
                </a:lnTo>
                <a:lnTo>
                  <a:pt x="1473" y="218"/>
                </a:lnTo>
                <a:lnTo>
                  <a:pt x="1471" y="220"/>
                </a:lnTo>
                <a:lnTo>
                  <a:pt x="1469" y="220"/>
                </a:lnTo>
                <a:lnTo>
                  <a:pt x="1467" y="222"/>
                </a:lnTo>
                <a:lnTo>
                  <a:pt x="1463" y="222"/>
                </a:lnTo>
                <a:lnTo>
                  <a:pt x="1460" y="220"/>
                </a:lnTo>
                <a:lnTo>
                  <a:pt x="1458" y="218"/>
                </a:lnTo>
                <a:lnTo>
                  <a:pt x="1458" y="218"/>
                </a:lnTo>
                <a:lnTo>
                  <a:pt x="1458" y="216"/>
                </a:lnTo>
                <a:lnTo>
                  <a:pt x="1458" y="214"/>
                </a:lnTo>
                <a:lnTo>
                  <a:pt x="1456" y="212"/>
                </a:lnTo>
                <a:lnTo>
                  <a:pt x="1450" y="212"/>
                </a:lnTo>
                <a:lnTo>
                  <a:pt x="1446" y="214"/>
                </a:lnTo>
                <a:lnTo>
                  <a:pt x="1446" y="214"/>
                </a:lnTo>
                <a:lnTo>
                  <a:pt x="1439" y="212"/>
                </a:lnTo>
                <a:lnTo>
                  <a:pt x="1437" y="210"/>
                </a:lnTo>
                <a:lnTo>
                  <a:pt x="1433" y="210"/>
                </a:lnTo>
                <a:lnTo>
                  <a:pt x="1431" y="210"/>
                </a:lnTo>
                <a:lnTo>
                  <a:pt x="1427" y="212"/>
                </a:lnTo>
                <a:lnTo>
                  <a:pt x="1423" y="212"/>
                </a:lnTo>
                <a:lnTo>
                  <a:pt x="1423" y="212"/>
                </a:lnTo>
                <a:lnTo>
                  <a:pt x="1421" y="212"/>
                </a:lnTo>
                <a:lnTo>
                  <a:pt x="1419" y="210"/>
                </a:lnTo>
                <a:lnTo>
                  <a:pt x="1419" y="210"/>
                </a:lnTo>
                <a:lnTo>
                  <a:pt x="1423" y="210"/>
                </a:lnTo>
                <a:lnTo>
                  <a:pt x="1427" y="210"/>
                </a:lnTo>
                <a:lnTo>
                  <a:pt x="1429" y="208"/>
                </a:lnTo>
                <a:lnTo>
                  <a:pt x="1431" y="208"/>
                </a:lnTo>
                <a:lnTo>
                  <a:pt x="1429" y="208"/>
                </a:lnTo>
                <a:lnTo>
                  <a:pt x="1427" y="206"/>
                </a:lnTo>
                <a:lnTo>
                  <a:pt x="1425" y="204"/>
                </a:lnTo>
                <a:lnTo>
                  <a:pt x="1425" y="201"/>
                </a:lnTo>
                <a:lnTo>
                  <a:pt x="1427" y="204"/>
                </a:lnTo>
                <a:lnTo>
                  <a:pt x="1429" y="204"/>
                </a:lnTo>
                <a:lnTo>
                  <a:pt x="1435" y="208"/>
                </a:lnTo>
                <a:lnTo>
                  <a:pt x="1439" y="210"/>
                </a:lnTo>
                <a:lnTo>
                  <a:pt x="1444" y="210"/>
                </a:lnTo>
                <a:lnTo>
                  <a:pt x="1450" y="210"/>
                </a:lnTo>
                <a:lnTo>
                  <a:pt x="1460" y="208"/>
                </a:lnTo>
                <a:lnTo>
                  <a:pt x="1465" y="208"/>
                </a:lnTo>
                <a:lnTo>
                  <a:pt x="1467" y="208"/>
                </a:lnTo>
                <a:lnTo>
                  <a:pt x="1471" y="208"/>
                </a:lnTo>
                <a:lnTo>
                  <a:pt x="1473" y="206"/>
                </a:lnTo>
                <a:lnTo>
                  <a:pt x="1475" y="204"/>
                </a:lnTo>
                <a:lnTo>
                  <a:pt x="1477" y="204"/>
                </a:lnTo>
                <a:lnTo>
                  <a:pt x="1477" y="199"/>
                </a:lnTo>
                <a:lnTo>
                  <a:pt x="1477" y="195"/>
                </a:lnTo>
                <a:lnTo>
                  <a:pt x="1477" y="193"/>
                </a:lnTo>
                <a:lnTo>
                  <a:pt x="1477" y="191"/>
                </a:lnTo>
                <a:lnTo>
                  <a:pt x="1477" y="189"/>
                </a:lnTo>
                <a:lnTo>
                  <a:pt x="1486" y="189"/>
                </a:lnTo>
                <a:lnTo>
                  <a:pt x="1492" y="191"/>
                </a:lnTo>
                <a:lnTo>
                  <a:pt x="1496" y="189"/>
                </a:lnTo>
                <a:lnTo>
                  <a:pt x="1502" y="189"/>
                </a:lnTo>
                <a:lnTo>
                  <a:pt x="1507" y="189"/>
                </a:lnTo>
                <a:lnTo>
                  <a:pt x="1507" y="189"/>
                </a:lnTo>
                <a:lnTo>
                  <a:pt x="1509" y="187"/>
                </a:lnTo>
                <a:lnTo>
                  <a:pt x="1513" y="180"/>
                </a:lnTo>
                <a:lnTo>
                  <a:pt x="1519" y="178"/>
                </a:lnTo>
                <a:lnTo>
                  <a:pt x="1517" y="176"/>
                </a:lnTo>
                <a:lnTo>
                  <a:pt x="1515" y="176"/>
                </a:lnTo>
                <a:lnTo>
                  <a:pt x="1504" y="172"/>
                </a:lnTo>
                <a:lnTo>
                  <a:pt x="1500" y="172"/>
                </a:lnTo>
                <a:lnTo>
                  <a:pt x="1500" y="172"/>
                </a:lnTo>
                <a:lnTo>
                  <a:pt x="1507" y="172"/>
                </a:lnTo>
                <a:lnTo>
                  <a:pt x="1515" y="172"/>
                </a:lnTo>
                <a:lnTo>
                  <a:pt x="1523" y="170"/>
                </a:lnTo>
                <a:lnTo>
                  <a:pt x="1527" y="168"/>
                </a:lnTo>
                <a:lnTo>
                  <a:pt x="1527" y="168"/>
                </a:lnTo>
                <a:lnTo>
                  <a:pt x="1530" y="166"/>
                </a:lnTo>
                <a:lnTo>
                  <a:pt x="1530" y="164"/>
                </a:lnTo>
                <a:lnTo>
                  <a:pt x="1527" y="164"/>
                </a:lnTo>
                <a:lnTo>
                  <a:pt x="1519" y="162"/>
                </a:lnTo>
                <a:lnTo>
                  <a:pt x="1515" y="159"/>
                </a:lnTo>
                <a:lnTo>
                  <a:pt x="1509" y="159"/>
                </a:lnTo>
                <a:lnTo>
                  <a:pt x="1507" y="157"/>
                </a:lnTo>
                <a:lnTo>
                  <a:pt x="1507" y="157"/>
                </a:lnTo>
                <a:lnTo>
                  <a:pt x="1502" y="155"/>
                </a:lnTo>
                <a:lnTo>
                  <a:pt x="1498" y="155"/>
                </a:lnTo>
                <a:lnTo>
                  <a:pt x="1494" y="155"/>
                </a:lnTo>
                <a:lnTo>
                  <a:pt x="1486" y="157"/>
                </a:lnTo>
                <a:lnTo>
                  <a:pt x="1481" y="157"/>
                </a:lnTo>
                <a:lnTo>
                  <a:pt x="1479" y="157"/>
                </a:lnTo>
                <a:lnTo>
                  <a:pt x="1477" y="157"/>
                </a:lnTo>
                <a:lnTo>
                  <a:pt x="1475" y="155"/>
                </a:lnTo>
                <a:lnTo>
                  <a:pt x="1471" y="155"/>
                </a:lnTo>
                <a:lnTo>
                  <a:pt x="1469" y="155"/>
                </a:lnTo>
                <a:lnTo>
                  <a:pt x="1469" y="153"/>
                </a:lnTo>
                <a:lnTo>
                  <a:pt x="1473" y="153"/>
                </a:lnTo>
                <a:lnTo>
                  <a:pt x="1477" y="153"/>
                </a:lnTo>
                <a:lnTo>
                  <a:pt x="1481" y="155"/>
                </a:lnTo>
                <a:lnTo>
                  <a:pt x="1486" y="155"/>
                </a:lnTo>
                <a:lnTo>
                  <a:pt x="1496" y="153"/>
                </a:lnTo>
                <a:lnTo>
                  <a:pt x="1498" y="153"/>
                </a:lnTo>
                <a:lnTo>
                  <a:pt x="1500" y="153"/>
                </a:lnTo>
                <a:lnTo>
                  <a:pt x="1504" y="153"/>
                </a:lnTo>
                <a:lnTo>
                  <a:pt x="1509" y="153"/>
                </a:lnTo>
                <a:lnTo>
                  <a:pt x="1513" y="153"/>
                </a:lnTo>
                <a:lnTo>
                  <a:pt x="1513" y="155"/>
                </a:lnTo>
                <a:lnTo>
                  <a:pt x="1517" y="155"/>
                </a:lnTo>
                <a:lnTo>
                  <a:pt x="1525" y="155"/>
                </a:lnTo>
                <a:lnTo>
                  <a:pt x="1527" y="155"/>
                </a:lnTo>
                <a:lnTo>
                  <a:pt x="1530" y="149"/>
                </a:lnTo>
                <a:lnTo>
                  <a:pt x="1525" y="149"/>
                </a:lnTo>
                <a:lnTo>
                  <a:pt x="1519" y="149"/>
                </a:lnTo>
                <a:lnTo>
                  <a:pt x="1517" y="149"/>
                </a:lnTo>
                <a:lnTo>
                  <a:pt x="1513" y="149"/>
                </a:lnTo>
                <a:lnTo>
                  <a:pt x="1507" y="147"/>
                </a:lnTo>
                <a:lnTo>
                  <a:pt x="1504" y="147"/>
                </a:lnTo>
                <a:lnTo>
                  <a:pt x="1502" y="143"/>
                </a:lnTo>
                <a:lnTo>
                  <a:pt x="1496" y="141"/>
                </a:lnTo>
                <a:lnTo>
                  <a:pt x="1494" y="141"/>
                </a:lnTo>
                <a:lnTo>
                  <a:pt x="1494" y="141"/>
                </a:lnTo>
                <a:lnTo>
                  <a:pt x="1500" y="141"/>
                </a:lnTo>
                <a:lnTo>
                  <a:pt x="1507" y="141"/>
                </a:lnTo>
                <a:lnTo>
                  <a:pt x="1511" y="143"/>
                </a:lnTo>
                <a:lnTo>
                  <a:pt x="1515" y="143"/>
                </a:lnTo>
                <a:lnTo>
                  <a:pt x="1517" y="143"/>
                </a:lnTo>
                <a:lnTo>
                  <a:pt x="1523" y="143"/>
                </a:lnTo>
                <a:lnTo>
                  <a:pt x="1530" y="143"/>
                </a:lnTo>
                <a:lnTo>
                  <a:pt x="1534" y="141"/>
                </a:lnTo>
                <a:lnTo>
                  <a:pt x="1536" y="141"/>
                </a:lnTo>
                <a:lnTo>
                  <a:pt x="1538" y="141"/>
                </a:lnTo>
                <a:lnTo>
                  <a:pt x="1544" y="141"/>
                </a:lnTo>
                <a:lnTo>
                  <a:pt x="1544" y="141"/>
                </a:lnTo>
                <a:lnTo>
                  <a:pt x="1546" y="141"/>
                </a:lnTo>
                <a:lnTo>
                  <a:pt x="1546" y="139"/>
                </a:lnTo>
                <a:lnTo>
                  <a:pt x="1546" y="136"/>
                </a:lnTo>
                <a:lnTo>
                  <a:pt x="1546" y="136"/>
                </a:lnTo>
                <a:lnTo>
                  <a:pt x="1544" y="132"/>
                </a:lnTo>
                <a:lnTo>
                  <a:pt x="1544" y="132"/>
                </a:lnTo>
                <a:lnTo>
                  <a:pt x="1540" y="132"/>
                </a:lnTo>
                <a:lnTo>
                  <a:pt x="1536" y="132"/>
                </a:lnTo>
                <a:lnTo>
                  <a:pt x="1527" y="130"/>
                </a:lnTo>
                <a:lnTo>
                  <a:pt x="1525" y="130"/>
                </a:lnTo>
                <a:lnTo>
                  <a:pt x="1530" y="128"/>
                </a:lnTo>
                <a:lnTo>
                  <a:pt x="1534" y="128"/>
                </a:lnTo>
                <a:lnTo>
                  <a:pt x="1538" y="130"/>
                </a:lnTo>
                <a:lnTo>
                  <a:pt x="1544" y="130"/>
                </a:lnTo>
                <a:lnTo>
                  <a:pt x="1559" y="134"/>
                </a:lnTo>
                <a:lnTo>
                  <a:pt x="1561" y="134"/>
                </a:lnTo>
                <a:lnTo>
                  <a:pt x="1565" y="134"/>
                </a:lnTo>
                <a:lnTo>
                  <a:pt x="1574" y="132"/>
                </a:lnTo>
                <a:lnTo>
                  <a:pt x="1576" y="132"/>
                </a:lnTo>
                <a:lnTo>
                  <a:pt x="1578" y="130"/>
                </a:lnTo>
                <a:lnTo>
                  <a:pt x="1578" y="128"/>
                </a:lnTo>
                <a:lnTo>
                  <a:pt x="1576" y="128"/>
                </a:lnTo>
                <a:lnTo>
                  <a:pt x="1574" y="128"/>
                </a:lnTo>
                <a:lnTo>
                  <a:pt x="1582" y="124"/>
                </a:lnTo>
                <a:lnTo>
                  <a:pt x="1586" y="122"/>
                </a:lnTo>
                <a:lnTo>
                  <a:pt x="1586" y="122"/>
                </a:lnTo>
                <a:lnTo>
                  <a:pt x="1582" y="120"/>
                </a:lnTo>
                <a:lnTo>
                  <a:pt x="1580" y="120"/>
                </a:lnTo>
                <a:lnTo>
                  <a:pt x="1569" y="122"/>
                </a:lnTo>
                <a:lnTo>
                  <a:pt x="1565" y="122"/>
                </a:lnTo>
                <a:lnTo>
                  <a:pt x="1563" y="120"/>
                </a:lnTo>
                <a:lnTo>
                  <a:pt x="1563" y="120"/>
                </a:lnTo>
                <a:lnTo>
                  <a:pt x="1565" y="120"/>
                </a:lnTo>
                <a:lnTo>
                  <a:pt x="1567" y="120"/>
                </a:lnTo>
                <a:lnTo>
                  <a:pt x="1569" y="120"/>
                </a:lnTo>
                <a:lnTo>
                  <a:pt x="1571" y="120"/>
                </a:lnTo>
                <a:lnTo>
                  <a:pt x="1578" y="118"/>
                </a:lnTo>
                <a:lnTo>
                  <a:pt x="1590" y="115"/>
                </a:lnTo>
                <a:lnTo>
                  <a:pt x="1590" y="115"/>
                </a:lnTo>
                <a:lnTo>
                  <a:pt x="1584" y="107"/>
                </a:lnTo>
                <a:lnTo>
                  <a:pt x="1584" y="107"/>
                </a:lnTo>
                <a:lnTo>
                  <a:pt x="1584" y="107"/>
                </a:lnTo>
                <a:lnTo>
                  <a:pt x="1588" y="109"/>
                </a:lnTo>
                <a:lnTo>
                  <a:pt x="1592" y="111"/>
                </a:lnTo>
                <a:lnTo>
                  <a:pt x="1595" y="111"/>
                </a:lnTo>
                <a:lnTo>
                  <a:pt x="1597" y="111"/>
                </a:lnTo>
                <a:lnTo>
                  <a:pt x="1601" y="111"/>
                </a:lnTo>
                <a:lnTo>
                  <a:pt x="1603" y="109"/>
                </a:lnTo>
                <a:lnTo>
                  <a:pt x="1609" y="105"/>
                </a:lnTo>
                <a:lnTo>
                  <a:pt x="1613" y="101"/>
                </a:lnTo>
                <a:lnTo>
                  <a:pt x="1626" y="97"/>
                </a:lnTo>
                <a:lnTo>
                  <a:pt x="1641" y="90"/>
                </a:lnTo>
                <a:lnTo>
                  <a:pt x="1647" y="86"/>
                </a:lnTo>
                <a:lnTo>
                  <a:pt x="1659" y="82"/>
                </a:lnTo>
                <a:lnTo>
                  <a:pt x="1668" y="76"/>
                </a:lnTo>
                <a:lnTo>
                  <a:pt x="1670" y="74"/>
                </a:lnTo>
                <a:lnTo>
                  <a:pt x="1662" y="74"/>
                </a:lnTo>
                <a:lnTo>
                  <a:pt x="1655" y="74"/>
                </a:lnTo>
                <a:lnTo>
                  <a:pt x="1618" y="82"/>
                </a:lnTo>
                <a:lnTo>
                  <a:pt x="1615" y="82"/>
                </a:lnTo>
                <a:lnTo>
                  <a:pt x="1611" y="82"/>
                </a:lnTo>
                <a:lnTo>
                  <a:pt x="1613" y="82"/>
                </a:lnTo>
                <a:lnTo>
                  <a:pt x="1639" y="74"/>
                </a:lnTo>
                <a:lnTo>
                  <a:pt x="1639" y="74"/>
                </a:lnTo>
                <a:lnTo>
                  <a:pt x="1641" y="74"/>
                </a:lnTo>
                <a:lnTo>
                  <a:pt x="1641" y="71"/>
                </a:lnTo>
                <a:lnTo>
                  <a:pt x="1643" y="69"/>
                </a:lnTo>
                <a:lnTo>
                  <a:pt x="1651" y="69"/>
                </a:lnTo>
                <a:lnTo>
                  <a:pt x="1655" y="69"/>
                </a:lnTo>
                <a:lnTo>
                  <a:pt x="1659" y="67"/>
                </a:lnTo>
                <a:lnTo>
                  <a:pt x="1659" y="67"/>
                </a:lnTo>
                <a:lnTo>
                  <a:pt x="1664" y="65"/>
                </a:lnTo>
                <a:lnTo>
                  <a:pt x="1672" y="65"/>
                </a:lnTo>
                <a:lnTo>
                  <a:pt x="1674" y="65"/>
                </a:lnTo>
                <a:lnTo>
                  <a:pt x="1678" y="63"/>
                </a:lnTo>
                <a:lnTo>
                  <a:pt x="1687" y="63"/>
                </a:lnTo>
                <a:lnTo>
                  <a:pt x="1701" y="57"/>
                </a:lnTo>
                <a:lnTo>
                  <a:pt x="1708" y="55"/>
                </a:lnTo>
                <a:lnTo>
                  <a:pt x="1710" y="53"/>
                </a:lnTo>
                <a:lnTo>
                  <a:pt x="1716" y="50"/>
                </a:lnTo>
                <a:lnTo>
                  <a:pt x="1720" y="46"/>
                </a:lnTo>
                <a:lnTo>
                  <a:pt x="1720" y="44"/>
                </a:lnTo>
                <a:lnTo>
                  <a:pt x="1720" y="42"/>
                </a:lnTo>
                <a:lnTo>
                  <a:pt x="1718" y="42"/>
                </a:lnTo>
                <a:lnTo>
                  <a:pt x="1716" y="40"/>
                </a:lnTo>
                <a:lnTo>
                  <a:pt x="1714" y="40"/>
                </a:lnTo>
                <a:lnTo>
                  <a:pt x="1703" y="38"/>
                </a:lnTo>
                <a:lnTo>
                  <a:pt x="1691" y="40"/>
                </a:lnTo>
                <a:lnTo>
                  <a:pt x="1691" y="40"/>
                </a:lnTo>
                <a:lnTo>
                  <a:pt x="1693" y="38"/>
                </a:lnTo>
                <a:lnTo>
                  <a:pt x="1693" y="38"/>
                </a:lnTo>
                <a:lnTo>
                  <a:pt x="1689" y="34"/>
                </a:lnTo>
                <a:lnTo>
                  <a:pt x="1687" y="32"/>
                </a:lnTo>
                <a:lnTo>
                  <a:pt x="1687" y="32"/>
                </a:lnTo>
                <a:lnTo>
                  <a:pt x="1687" y="32"/>
                </a:lnTo>
                <a:lnTo>
                  <a:pt x="1687" y="30"/>
                </a:lnTo>
                <a:lnTo>
                  <a:pt x="1689" y="30"/>
                </a:lnTo>
                <a:lnTo>
                  <a:pt x="1689" y="30"/>
                </a:lnTo>
                <a:lnTo>
                  <a:pt x="1687" y="27"/>
                </a:lnTo>
                <a:lnTo>
                  <a:pt x="1680" y="27"/>
                </a:lnTo>
                <a:lnTo>
                  <a:pt x="1678" y="27"/>
                </a:lnTo>
                <a:lnTo>
                  <a:pt x="1674" y="30"/>
                </a:lnTo>
                <a:lnTo>
                  <a:pt x="1674" y="30"/>
                </a:lnTo>
                <a:lnTo>
                  <a:pt x="1672" y="27"/>
                </a:lnTo>
                <a:lnTo>
                  <a:pt x="1670" y="25"/>
                </a:lnTo>
                <a:lnTo>
                  <a:pt x="1668" y="25"/>
                </a:lnTo>
                <a:lnTo>
                  <a:pt x="1666" y="25"/>
                </a:lnTo>
                <a:lnTo>
                  <a:pt x="1664" y="25"/>
                </a:lnTo>
                <a:lnTo>
                  <a:pt x="1664" y="25"/>
                </a:lnTo>
                <a:lnTo>
                  <a:pt x="1662" y="27"/>
                </a:lnTo>
                <a:lnTo>
                  <a:pt x="1662" y="30"/>
                </a:lnTo>
                <a:lnTo>
                  <a:pt x="1659" y="27"/>
                </a:lnTo>
                <a:lnTo>
                  <a:pt x="1657" y="27"/>
                </a:lnTo>
                <a:lnTo>
                  <a:pt x="1655" y="27"/>
                </a:lnTo>
                <a:lnTo>
                  <a:pt x="1649" y="27"/>
                </a:lnTo>
                <a:lnTo>
                  <a:pt x="1643" y="32"/>
                </a:lnTo>
                <a:lnTo>
                  <a:pt x="1639" y="32"/>
                </a:lnTo>
                <a:lnTo>
                  <a:pt x="1636" y="32"/>
                </a:lnTo>
                <a:lnTo>
                  <a:pt x="1632" y="34"/>
                </a:lnTo>
                <a:lnTo>
                  <a:pt x="1626" y="34"/>
                </a:lnTo>
                <a:lnTo>
                  <a:pt x="1620" y="34"/>
                </a:lnTo>
                <a:lnTo>
                  <a:pt x="1615" y="34"/>
                </a:lnTo>
                <a:lnTo>
                  <a:pt x="1618" y="34"/>
                </a:lnTo>
                <a:lnTo>
                  <a:pt x="1639" y="27"/>
                </a:lnTo>
                <a:lnTo>
                  <a:pt x="1643" y="25"/>
                </a:lnTo>
                <a:lnTo>
                  <a:pt x="1645" y="25"/>
                </a:lnTo>
                <a:lnTo>
                  <a:pt x="1645" y="23"/>
                </a:lnTo>
                <a:lnTo>
                  <a:pt x="1643" y="23"/>
                </a:lnTo>
                <a:lnTo>
                  <a:pt x="1630" y="23"/>
                </a:lnTo>
                <a:lnTo>
                  <a:pt x="1628" y="23"/>
                </a:lnTo>
                <a:lnTo>
                  <a:pt x="1624" y="23"/>
                </a:lnTo>
                <a:lnTo>
                  <a:pt x="1622" y="23"/>
                </a:lnTo>
                <a:lnTo>
                  <a:pt x="1618" y="21"/>
                </a:lnTo>
                <a:lnTo>
                  <a:pt x="1613" y="21"/>
                </a:lnTo>
                <a:lnTo>
                  <a:pt x="1601" y="21"/>
                </a:lnTo>
                <a:lnTo>
                  <a:pt x="1601" y="21"/>
                </a:lnTo>
                <a:lnTo>
                  <a:pt x="1597" y="19"/>
                </a:lnTo>
                <a:lnTo>
                  <a:pt x="1595" y="17"/>
                </a:lnTo>
                <a:lnTo>
                  <a:pt x="1595" y="17"/>
                </a:lnTo>
                <a:lnTo>
                  <a:pt x="1582" y="17"/>
                </a:lnTo>
                <a:lnTo>
                  <a:pt x="1578" y="19"/>
                </a:lnTo>
                <a:lnTo>
                  <a:pt x="1574" y="21"/>
                </a:lnTo>
                <a:lnTo>
                  <a:pt x="1574" y="21"/>
                </a:lnTo>
                <a:lnTo>
                  <a:pt x="1576" y="23"/>
                </a:lnTo>
                <a:lnTo>
                  <a:pt x="1580" y="25"/>
                </a:lnTo>
                <a:lnTo>
                  <a:pt x="1580" y="25"/>
                </a:lnTo>
                <a:lnTo>
                  <a:pt x="1578" y="23"/>
                </a:lnTo>
                <a:lnTo>
                  <a:pt x="1574" y="23"/>
                </a:lnTo>
                <a:lnTo>
                  <a:pt x="1565" y="17"/>
                </a:lnTo>
                <a:lnTo>
                  <a:pt x="1563" y="17"/>
                </a:lnTo>
                <a:lnTo>
                  <a:pt x="1553" y="19"/>
                </a:lnTo>
                <a:lnTo>
                  <a:pt x="1546" y="21"/>
                </a:lnTo>
                <a:lnTo>
                  <a:pt x="1544" y="23"/>
                </a:lnTo>
                <a:lnTo>
                  <a:pt x="1544" y="23"/>
                </a:lnTo>
                <a:lnTo>
                  <a:pt x="1544" y="25"/>
                </a:lnTo>
                <a:lnTo>
                  <a:pt x="1546" y="27"/>
                </a:lnTo>
                <a:lnTo>
                  <a:pt x="1553" y="30"/>
                </a:lnTo>
                <a:lnTo>
                  <a:pt x="1555" y="32"/>
                </a:lnTo>
                <a:lnTo>
                  <a:pt x="1546" y="30"/>
                </a:lnTo>
                <a:lnTo>
                  <a:pt x="1540" y="27"/>
                </a:lnTo>
                <a:lnTo>
                  <a:pt x="1536" y="25"/>
                </a:lnTo>
                <a:lnTo>
                  <a:pt x="1536" y="23"/>
                </a:lnTo>
                <a:lnTo>
                  <a:pt x="1534" y="21"/>
                </a:lnTo>
                <a:lnTo>
                  <a:pt x="1530" y="21"/>
                </a:lnTo>
                <a:lnTo>
                  <a:pt x="1511" y="19"/>
                </a:lnTo>
                <a:lnTo>
                  <a:pt x="1490" y="21"/>
                </a:lnTo>
                <a:lnTo>
                  <a:pt x="1492" y="23"/>
                </a:lnTo>
                <a:lnTo>
                  <a:pt x="1494" y="25"/>
                </a:lnTo>
                <a:lnTo>
                  <a:pt x="1500" y="27"/>
                </a:lnTo>
                <a:lnTo>
                  <a:pt x="1504" y="30"/>
                </a:lnTo>
                <a:lnTo>
                  <a:pt x="1504" y="32"/>
                </a:lnTo>
                <a:lnTo>
                  <a:pt x="1513" y="34"/>
                </a:lnTo>
                <a:lnTo>
                  <a:pt x="1513" y="36"/>
                </a:lnTo>
                <a:lnTo>
                  <a:pt x="1511" y="36"/>
                </a:lnTo>
                <a:lnTo>
                  <a:pt x="1507" y="38"/>
                </a:lnTo>
                <a:lnTo>
                  <a:pt x="1504" y="38"/>
                </a:lnTo>
                <a:lnTo>
                  <a:pt x="1502" y="36"/>
                </a:lnTo>
                <a:lnTo>
                  <a:pt x="1502" y="34"/>
                </a:lnTo>
                <a:lnTo>
                  <a:pt x="1500" y="34"/>
                </a:lnTo>
                <a:lnTo>
                  <a:pt x="1490" y="27"/>
                </a:lnTo>
                <a:lnTo>
                  <a:pt x="1486" y="25"/>
                </a:lnTo>
                <a:lnTo>
                  <a:pt x="1483" y="25"/>
                </a:lnTo>
                <a:lnTo>
                  <a:pt x="1477" y="25"/>
                </a:lnTo>
                <a:lnTo>
                  <a:pt x="1471" y="25"/>
                </a:lnTo>
                <a:lnTo>
                  <a:pt x="1460" y="23"/>
                </a:lnTo>
                <a:lnTo>
                  <a:pt x="1450" y="23"/>
                </a:lnTo>
                <a:lnTo>
                  <a:pt x="1446" y="25"/>
                </a:lnTo>
                <a:lnTo>
                  <a:pt x="1446" y="25"/>
                </a:lnTo>
                <a:lnTo>
                  <a:pt x="1450" y="27"/>
                </a:lnTo>
                <a:lnTo>
                  <a:pt x="1452" y="27"/>
                </a:lnTo>
                <a:lnTo>
                  <a:pt x="1454" y="30"/>
                </a:lnTo>
                <a:lnTo>
                  <a:pt x="1460" y="32"/>
                </a:lnTo>
                <a:lnTo>
                  <a:pt x="1467" y="32"/>
                </a:lnTo>
                <a:lnTo>
                  <a:pt x="1467" y="34"/>
                </a:lnTo>
                <a:lnTo>
                  <a:pt x="1463" y="34"/>
                </a:lnTo>
                <a:lnTo>
                  <a:pt x="1448" y="32"/>
                </a:lnTo>
                <a:lnTo>
                  <a:pt x="1439" y="30"/>
                </a:lnTo>
                <a:lnTo>
                  <a:pt x="1433" y="30"/>
                </a:lnTo>
                <a:lnTo>
                  <a:pt x="1433" y="30"/>
                </a:lnTo>
                <a:lnTo>
                  <a:pt x="1431" y="30"/>
                </a:lnTo>
                <a:lnTo>
                  <a:pt x="1431" y="32"/>
                </a:lnTo>
                <a:lnTo>
                  <a:pt x="1437" y="36"/>
                </a:lnTo>
                <a:lnTo>
                  <a:pt x="1435" y="36"/>
                </a:lnTo>
                <a:lnTo>
                  <a:pt x="1431" y="36"/>
                </a:lnTo>
                <a:lnTo>
                  <a:pt x="1425" y="34"/>
                </a:lnTo>
                <a:lnTo>
                  <a:pt x="1423" y="34"/>
                </a:lnTo>
                <a:lnTo>
                  <a:pt x="1419" y="34"/>
                </a:lnTo>
                <a:lnTo>
                  <a:pt x="1419" y="36"/>
                </a:lnTo>
                <a:lnTo>
                  <a:pt x="1421" y="38"/>
                </a:lnTo>
                <a:lnTo>
                  <a:pt x="1425" y="38"/>
                </a:lnTo>
                <a:lnTo>
                  <a:pt x="1425" y="40"/>
                </a:lnTo>
                <a:lnTo>
                  <a:pt x="1419" y="40"/>
                </a:lnTo>
                <a:lnTo>
                  <a:pt x="1416" y="40"/>
                </a:lnTo>
                <a:lnTo>
                  <a:pt x="1412" y="42"/>
                </a:lnTo>
                <a:lnTo>
                  <a:pt x="1412" y="42"/>
                </a:lnTo>
                <a:lnTo>
                  <a:pt x="1416" y="44"/>
                </a:lnTo>
                <a:lnTo>
                  <a:pt x="1421" y="46"/>
                </a:lnTo>
                <a:lnTo>
                  <a:pt x="1427" y="50"/>
                </a:lnTo>
                <a:lnTo>
                  <a:pt x="1448" y="55"/>
                </a:lnTo>
                <a:lnTo>
                  <a:pt x="1454" y="59"/>
                </a:lnTo>
                <a:lnTo>
                  <a:pt x="1456" y="61"/>
                </a:lnTo>
                <a:lnTo>
                  <a:pt x="1456" y="61"/>
                </a:lnTo>
                <a:lnTo>
                  <a:pt x="1454" y="61"/>
                </a:lnTo>
                <a:lnTo>
                  <a:pt x="1450" y="59"/>
                </a:lnTo>
                <a:lnTo>
                  <a:pt x="1446" y="57"/>
                </a:lnTo>
                <a:lnTo>
                  <a:pt x="1442" y="57"/>
                </a:lnTo>
                <a:lnTo>
                  <a:pt x="1425" y="53"/>
                </a:lnTo>
                <a:lnTo>
                  <a:pt x="1416" y="48"/>
                </a:lnTo>
                <a:lnTo>
                  <a:pt x="1412" y="48"/>
                </a:lnTo>
                <a:lnTo>
                  <a:pt x="1410" y="48"/>
                </a:lnTo>
                <a:lnTo>
                  <a:pt x="1410" y="48"/>
                </a:lnTo>
                <a:lnTo>
                  <a:pt x="1408" y="50"/>
                </a:lnTo>
                <a:lnTo>
                  <a:pt x="1410" y="50"/>
                </a:lnTo>
                <a:lnTo>
                  <a:pt x="1414" y="53"/>
                </a:lnTo>
                <a:lnTo>
                  <a:pt x="1414" y="55"/>
                </a:lnTo>
                <a:lnTo>
                  <a:pt x="1410" y="55"/>
                </a:lnTo>
                <a:lnTo>
                  <a:pt x="1408" y="53"/>
                </a:lnTo>
                <a:lnTo>
                  <a:pt x="1406" y="53"/>
                </a:lnTo>
                <a:lnTo>
                  <a:pt x="1402" y="50"/>
                </a:lnTo>
                <a:lnTo>
                  <a:pt x="1398" y="46"/>
                </a:lnTo>
                <a:lnTo>
                  <a:pt x="1393" y="44"/>
                </a:lnTo>
                <a:lnTo>
                  <a:pt x="1385" y="44"/>
                </a:lnTo>
                <a:lnTo>
                  <a:pt x="1383" y="42"/>
                </a:lnTo>
                <a:lnTo>
                  <a:pt x="1381" y="42"/>
                </a:lnTo>
                <a:lnTo>
                  <a:pt x="1379" y="40"/>
                </a:lnTo>
                <a:lnTo>
                  <a:pt x="1372" y="42"/>
                </a:lnTo>
                <a:lnTo>
                  <a:pt x="1370" y="44"/>
                </a:lnTo>
                <a:lnTo>
                  <a:pt x="1364" y="46"/>
                </a:lnTo>
                <a:lnTo>
                  <a:pt x="1362" y="46"/>
                </a:lnTo>
                <a:lnTo>
                  <a:pt x="1360" y="48"/>
                </a:lnTo>
                <a:lnTo>
                  <a:pt x="1354" y="48"/>
                </a:lnTo>
                <a:lnTo>
                  <a:pt x="1354" y="50"/>
                </a:lnTo>
                <a:lnTo>
                  <a:pt x="1372" y="55"/>
                </a:lnTo>
                <a:lnTo>
                  <a:pt x="1375" y="57"/>
                </a:lnTo>
                <a:lnTo>
                  <a:pt x="1375" y="57"/>
                </a:lnTo>
                <a:lnTo>
                  <a:pt x="1377" y="57"/>
                </a:lnTo>
                <a:lnTo>
                  <a:pt x="1370" y="57"/>
                </a:lnTo>
                <a:lnTo>
                  <a:pt x="1368" y="59"/>
                </a:lnTo>
                <a:lnTo>
                  <a:pt x="1366" y="59"/>
                </a:lnTo>
                <a:lnTo>
                  <a:pt x="1364" y="57"/>
                </a:lnTo>
                <a:lnTo>
                  <a:pt x="1360" y="57"/>
                </a:lnTo>
                <a:lnTo>
                  <a:pt x="1356" y="55"/>
                </a:lnTo>
                <a:lnTo>
                  <a:pt x="1354" y="55"/>
                </a:lnTo>
                <a:lnTo>
                  <a:pt x="1349" y="55"/>
                </a:lnTo>
                <a:lnTo>
                  <a:pt x="1347" y="57"/>
                </a:lnTo>
                <a:lnTo>
                  <a:pt x="1347" y="59"/>
                </a:lnTo>
                <a:lnTo>
                  <a:pt x="1345" y="57"/>
                </a:lnTo>
                <a:lnTo>
                  <a:pt x="1341" y="55"/>
                </a:lnTo>
                <a:lnTo>
                  <a:pt x="1339" y="55"/>
                </a:lnTo>
                <a:lnTo>
                  <a:pt x="1333" y="53"/>
                </a:lnTo>
                <a:lnTo>
                  <a:pt x="1324" y="55"/>
                </a:lnTo>
                <a:lnTo>
                  <a:pt x="1320" y="57"/>
                </a:lnTo>
                <a:lnTo>
                  <a:pt x="1316" y="59"/>
                </a:lnTo>
                <a:lnTo>
                  <a:pt x="1314" y="59"/>
                </a:lnTo>
                <a:lnTo>
                  <a:pt x="1310" y="61"/>
                </a:lnTo>
                <a:lnTo>
                  <a:pt x="1301" y="61"/>
                </a:lnTo>
                <a:lnTo>
                  <a:pt x="1297" y="61"/>
                </a:lnTo>
                <a:lnTo>
                  <a:pt x="1291" y="63"/>
                </a:lnTo>
                <a:lnTo>
                  <a:pt x="1287" y="63"/>
                </a:lnTo>
                <a:lnTo>
                  <a:pt x="1282" y="65"/>
                </a:lnTo>
                <a:lnTo>
                  <a:pt x="1280" y="67"/>
                </a:lnTo>
                <a:lnTo>
                  <a:pt x="1280" y="69"/>
                </a:lnTo>
                <a:lnTo>
                  <a:pt x="1284" y="71"/>
                </a:lnTo>
                <a:lnTo>
                  <a:pt x="1284" y="71"/>
                </a:lnTo>
                <a:close/>
                <a:moveTo>
                  <a:pt x="2328" y="59"/>
                </a:moveTo>
                <a:lnTo>
                  <a:pt x="2332" y="63"/>
                </a:lnTo>
                <a:lnTo>
                  <a:pt x="2336" y="63"/>
                </a:lnTo>
                <a:lnTo>
                  <a:pt x="2336" y="61"/>
                </a:lnTo>
                <a:lnTo>
                  <a:pt x="2334" y="59"/>
                </a:lnTo>
                <a:lnTo>
                  <a:pt x="2332" y="55"/>
                </a:lnTo>
                <a:lnTo>
                  <a:pt x="2328" y="53"/>
                </a:lnTo>
                <a:lnTo>
                  <a:pt x="2326" y="53"/>
                </a:lnTo>
                <a:lnTo>
                  <a:pt x="2324" y="55"/>
                </a:lnTo>
                <a:lnTo>
                  <a:pt x="2324" y="57"/>
                </a:lnTo>
                <a:lnTo>
                  <a:pt x="2328" y="59"/>
                </a:lnTo>
                <a:close/>
                <a:moveTo>
                  <a:pt x="1930" y="44"/>
                </a:moveTo>
                <a:lnTo>
                  <a:pt x="1938" y="46"/>
                </a:lnTo>
                <a:lnTo>
                  <a:pt x="1949" y="50"/>
                </a:lnTo>
                <a:lnTo>
                  <a:pt x="1955" y="55"/>
                </a:lnTo>
                <a:lnTo>
                  <a:pt x="1957" y="55"/>
                </a:lnTo>
                <a:lnTo>
                  <a:pt x="1959" y="48"/>
                </a:lnTo>
                <a:lnTo>
                  <a:pt x="1959" y="42"/>
                </a:lnTo>
                <a:lnTo>
                  <a:pt x="1957" y="40"/>
                </a:lnTo>
                <a:lnTo>
                  <a:pt x="1951" y="36"/>
                </a:lnTo>
                <a:lnTo>
                  <a:pt x="1936" y="32"/>
                </a:lnTo>
                <a:lnTo>
                  <a:pt x="1930" y="34"/>
                </a:lnTo>
                <a:lnTo>
                  <a:pt x="1923" y="34"/>
                </a:lnTo>
                <a:lnTo>
                  <a:pt x="1921" y="36"/>
                </a:lnTo>
                <a:lnTo>
                  <a:pt x="1921" y="38"/>
                </a:lnTo>
                <a:lnTo>
                  <a:pt x="1930" y="44"/>
                </a:lnTo>
                <a:close/>
                <a:moveTo>
                  <a:pt x="1557" y="371"/>
                </a:moveTo>
                <a:lnTo>
                  <a:pt x="1555" y="369"/>
                </a:lnTo>
                <a:lnTo>
                  <a:pt x="1551" y="369"/>
                </a:lnTo>
                <a:lnTo>
                  <a:pt x="1548" y="371"/>
                </a:lnTo>
                <a:lnTo>
                  <a:pt x="1546" y="373"/>
                </a:lnTo>
                <a:lnTo>
                  <a:pt x="1546" y="373"/>
                </a:lnTo>
                <a:lnTo>
                  <a:pt x="1546" y="378"/>
                </a:lnTo>
                <a:lnTo>
                  <a:pt x="1548" y="380"/>
                </a:lnTo>
                <a:lnTo>
                  <a:pt x="1546" y="378"/>
                </a:lnTo>
                <a:lnTo>
                  <a:pt x="1544" y="378"/>
                </a:lnTo>
                <a:lnTo>
                  <a:pt x="1542" y="373"/>
                </a:lnTo>
                <a:lnTo>
                  <a:pt x="1542" y="373"/>
                </a:lnTo>
                <a:lnTo>
                  <a:pt x="1540" y="371"/>
                </a:lnTo>
                <a:lnTo>
                  <a:pt x="1538" y="373"/>
                </a:lnTo>
                <a:lnTo>
                  <a:pt x="1536" y="375"/>
                </a:lnTo>
                <a:lnTo>
                  <a:pt x="1534" y="375"/>
                </a:lnTo>
                <a:lnTo>
                  <a:pt x="1534" y="375"/>
                </a:lnTo>
                <a:lnTo>
                  <a:pt x="1538" y="371"/>
                </a:lnTo>
                <a:lnTo>
                  <a:pt x="1540" y="367"/>
                </a:lnTo>
                <a:lnTo>
                  <a:pt x="1540" y="367"/>
                </a:lnTo>
                <a:lnTo>
                  <a:pt x="1538" y="367"/>
                </a:lnTo>
                <a:lnTo>
                  <a:pt x="1538" y="367"/>
                </a:lnTo>
                <a:lnTo>
                  <a:pt x="1536" y="367"/>
                </a:lnTo>
                <a:lnTo>
                  <a:pt x="1534" y="369"/>
                </a:lnTo>
                <a:lnTo>
                  <a:pt x="1530" y="369"/>
                </a:lnTo>
                <a:lnTo>
                  <a:pt x="1530" y="369"/>
                </a:lnTo>
                <a:lnTo>
                  <a:pt x="1527" y="371"/>
                </a:lnTo>
                <a:lnTo>
                  <a:pt x="1525" y="375"/>
                </a:lnTo>
                <a:lnTo>
                  <a:pt x="1525" y="378"/>
                </a:lnTo>
                <a:lnTo>
                  <a:pt x="1521" y="382"/>
                </a:lnTo>
                <a:lnTo>
                  <a:pt x="1521" y="382"/>
                </a:lnTo>
                <a:lnTo>
                  <a:pt x="1521" y="380"/>
                </a:lnTo>
                <a:lnTo>
                  <a:pt x="1523" y="375"/>
                </a:lnTo>
                <a:lnTo>
                  <a:pt x="1523" y="375"/>
                </a:lnTo>
                <a:lnTo>
                  <a:pt x="1523" y="373"/>
                </a:lnTo>
                <a:lnTo>
                  <a:pt x="1523" y="371"/>
                </a:lnTo>
                <a:lnTo>
                  <a:pt x="1525" y="369"/>
                </a:lnTo>
                <a:lnTo>
                  <a:pt x="1525" y="369"/>
                </a:lnTo>
                <a:lnTo>
                  <a:pt x="1521" y="369"/>
                </a:lnTo>
                <a:lnTo>
                  <a:pt x="1519" y="369"/>
                </a:lnTo>
                <a:lnTo>
                  <a:pt x="1519" y="369"/>
                </a:lnTo>
                <a:lnTo>
                  <a:pt x="1523" y="367"/>
                </a:lnTo>
                <a:lnTo>
                  <a:pt x="1523" y="367"/>
                </a:lnTo>
                <a:lnTo>
                  <a:pt x="1527" y="367"/>
                </a:lnTo>
                <a:lnTo>
                  <a:pt x="1532" y="365"/>
                </a:lnTo>
                <a:lnTo>
                  <a:pt x="1532" y="363"/>
                </a:lnTo>
                <a:lnTo>
                  <a:pt x="1532" y="363"/>
                </a:lnTo>
                <a:lnTo>
                  <a:pt x="1532" y="361"/>
                </a:lnTo>
                <a:lnTo>
                  <a:pt x="1532" y="359"/>
                </a:lnTo>
                <a:lnTo>
                  <a:pt x="1532" y="359"/>
                </a:lnTo>
                <a:lnTo>
                  <a:pt x="1530" y="359"/>
                </a:lnTo>
                <a:lnTo>
                  <a:pt x="1527" y="359"/>
                </a:lnTo>
                <a:lnTo>
                  <a:pt x="1525" y="359"/>
                </a:lnTo>
                <a:lnTo>
                  <a:pt x="1523" y="359"/>
                </a:lnTo>
                <a:lnTo>
                  <a:pt x="1519" y="359"/>
                </a:lnTo>
                <a:lnTo>
                  <a:pt x="1515" y="361"/>
                </a:lnTo>
                <a:lnTo>
                  <a:pt x="1513" y="363"/>
                </a:lnTo>
                <a:lnTo>
                  <a:pt x="1511" y="365"/>
                </a:lnTo>
                <a:lnTo>
                  <a:pt x="1509" y="367"/>
                </a:lnTo>
                <a:lnTo>
                  <a:pt x="1509" y="367"/>
                </a:lnTo>
                <a:lnTo>
                  <a:pt x="1509" y="367"/>
                </a:lnTo>
                <a:lnTo>
                  <a:pt x="1509" y="367"/>
                </a:lnTo>
                <a:lnTo>
                  <a:pt x="1511" y="365"/>
                </a:lnTo>
                <a:lnTo>
                  <a:pt x="1513" y="363"/>
                </a:lnTo>
                <a:lnTo>
                  <a:pt x="1513" y="361"/>
                </a:lnTo>
                <a:lnTo>
                  <a:pt x="1515" y="359"/>
                </a:lnTo>
                <a:lnTo>
                  <a:pt x="1521" y="354"/>
                </a:lnTo>
                <a:lnTo>
                  <a:pt x="1521" y="352"/>
                </a:lnTo>
                <a:lnTo>
                  <a:pt x="1519" y="352"/>
                </a:lnTo>
                <a:lnTo>
                  <a:pt x="1519" y="350"/>
                </a:lnTo>
                <a:lnTo>
                  <a:pt x="1519" y="348"/>
                </a:lnTo>
                <a:lnTo>
                  <a:pt x="1517" y="348"/>
                </a:lnTo>
                <a:lnTo>
                  <a:pt x="1511" y="344"/>
                </a:lnTo>
                <a:lnTo>
                  <a:pt x="1509" y="344"/>
                </a:lnTo>
                <a:lnTo>
                  <a:pt x="1507" y="346"/>
                </a:lnTo>
                <a:lnTo>
                  <a:pt x="1504" y="346"/>
                </a:lnTo>
                <a:lnTo>
                  <a:pt x="1504" y="344"/>
                </a:lnTo>
                <a:lnTo>
                  <a:pt x="1500" y="344"/>
                </a:lnTo>
                <a:lnTo>
                  <a:pt x="1496" y="342"/>
                </a:lnTo>
                <a:lnTo>
                  <a:pt x="1494" y="342"/>
                </a:lnTo>
                <a:lnTo>
                  <a:pt x="1488" y="340"/>
                </a:lnTo>
                <a:lnTo>
                  <a:pt x="1483" y="340"/>
                </a:lnTo>
                <a:lnTo>
                  <a:pt x="1481" y="342"/>
                </a:lnTo>
                <a:lnTo>
                  <a:pt x="1477" y="342"/>
                </a:lnTo>
                <a:lnTo>
                  <a:pt x="1473" y="344"/>
                </a:lnTo>
                <a:lnTo>
                  <a:pt x="1471" y="344"/>
                </a:lnTo>
                <a:lnTo>
                  <a:pt x="1471" y="346"/>
                </a:lnTo>
                <a:lnTo>
                  <a:pt x="1471" y="346"/>
                </a:lnTo>
                <a:lnTo>
                  <a:pt x="1471" y="348"/>
                </a:lnTo>
                <a:lnTo>
                  <a:pt x="1471" y="348"/>
                </a:lnTo>
                <a:lnTo>
                  <a:pt x="1473" y="350"/>
                </a:lnTo>
                <a:lnTo>
                  <a:pt x="1479" y="352"/>
                </a:lnTo>
                <a:lnTo>
                  <a:pt x="1481" y="354"/>
                </a:lnTo>
                <a:lnTo>
                  <a:pt x="1483" y="354"/>
                </a:lnTo>
                <a:lnTo>
                  <a:pt x="1486" y="357"/>
                </a:lnTo>
                <a:lnTo>
                  <a:pt x="1481" y="357"/>
                </a:lnTo>
                <a:lnTo>
                  <a:pt x="1475" y="352"/>
                </a:lnTo>
                <a:lnTo>
                  <a:pt x="1473" y="352"/>
                </a:lnTo>
                <a:lnTo>
                  <a:pt x="1471" y="352"/>
                </a:lnTo>
                <a:lnTo>
                  <a:pt x="1469" y="352"/>
                </a:lnTo>
                <a:lnTo>
                  <a:pt x="1467" y="350"/>
                </a:lnTo>
                <a:lnTo>
                  <a:pt x="1467" y="352"/>
                </a:lnTo>
                <a:lnTo>
                  <a:pt x="1465" y="359"/>
                </a:lnTo>
                <a:lnTo>
                  <a:pt x="1467" y="359"/>
                </a:lnTo>
                <a:lnTo>
                  <a:pt x="1467" y="361"/>
                </a:lnTo>
                <a:lnTo>
                  <a:pt x="1469" y="363"/>
                </a:lnTo>
                <a:lnTo>
                  <a:pt x="1469" y="363"/>
                </a:lnTo>
                <a:lnTo>
                  <a:pt x="1469" y="363"/>
                </a:lnTo>
                <a:lnTo>
                  <a:pt x="1469" y="363"/>
                </a:lnTo>
                <a:lnTo>
                  <a:pt x="1467" y="363"/>
                </a:lnTo>
                <a:lnTo>
                  <a:pt x="1463" y="359"/>
                </a:lnTo>
                <a:lnTo>
                  <a:pt x="1463" y="359"/>
                </a:lnTo>
                <a:lnTo>
                  <a:pt x="1463" y="354"/>
                </a:lnTo>
                <a:lnTo>
                  <a:pt x="1463" y="352"/>
                </a:lnTo>
                <a:lnTo>
                  <a:pt x="1460" y="350"/>
                </a:lnTo>
                <a:lnTo>
                  <a:pt x="1458" y="350"/>
                </a:lnTo>
                <a:lnTo>
                  <a:pt x="1456" y="352"/>
                </a:lnTo>
                <a:lnTo>
                  <a:pt x="1454" y="352"/>
                </a:lnTo>
                <a:lnTo>
                  <a:pt x="1454" y="352"/>
                </a:lnTo>
                <a:lnTo>
                  <a:pt x="1454" y="350"/>
                </a:lnTo>
                <a:lnTo>
                  <a:pt x="1452" y="348"/>
                </a:lnTo>
                <a:lnTo>
                  <a:pt x="1452" y="348"/>
                </a:lnTo>
                <a:lnTo>
                  <a:pt x="1450" y="348"/>
                </a:lnTo>
                <a:lnTo>
                  <a:pt x="1448" y="350"/>
                </a:lnTo>
                <a:lnTo>
                  <a:pt x="1448" y="350"/>
                </a:lnTo>
                <a:lnTo>
                  <a:pt x="1448" y="352"/>
                </a:lnTo>
                <a:lnTo>
                  <a:pt x="1448" y="352"/>
                </a:lnTo>
                <a:lnTo>
                  <a:pt x="1450" y="357"/>
                </a:lnTo>
                <a:lnTo>
                  <a:pt x="1450" y="357"/>
                </a:lnTo>
                <a:lnTo>
                  <a:pt x="1448" y="354"/>
                </a:lnTo>
                <a:lnTo>
                  <a:pt x="1446" y="354"/>
                </a:lnTo>
                <a:lnTo>
                  <a:pt x="1444" y="357"/>
                </a:lnTo>
                <a:lnTo>
                  <a:pt x="1439" y="361"/>
                </a:lnTo>
                <a:lnTo>
                  <a:pt x="1437" y="363"/>
                </a:lnTo>
                <a:lnTo>
                  <a:pt x="1435" y="363"/>
                </a:lnTo>
                <a:lnTo>
                  <a:pt x="1435" y="363"/>
                </a:lnTo>
                <a:lnTo>
                  <a:pt x="1435" y="363"/>
                </a:lnTo>
                <a:lnTo>
                  <a:pt x="1435" y="363"/>
                </a:lnTo>
                <a:lnTo>
                  <a:pt x="1435" y="361"/>
                </a:lnTo>
                <a:lnTo>
                  <a:pt x="1435" y="361"/>
                </a:lnTo>
                <a:lnTo>
                  <a:pt x="1435" y="359"/>
                </a:lnTo>
                <a:lnTo>
                  <a:pt x="1435" y="359"/>
                </a:lnTo>
                <a:lnTo>
                  <a:pt x="1435" y="359"/>
                </a:lnTo>
                <a:lnTo>
                  <a:pt x="1437" y="359"/>
                </a:lnTo>
                <a:lnTo>
                  <a:pt x="1437" y="359"/>
                </a:lnTo>
                <a:lnTo>
                  <a:pt x="1439" y="359"/>
                </a:lnTo>
                <a:lnTo>
                  <a:pt x="1435" y="354"/>
                </a:lnTo>
                <a:lnTo>
                  <a:pt x="1435" y="354"/>
                </a:lnTo>
                <a:lnTo>
                  <a:pt x="1437" y="354"/>
                </a:lnTo>
                <a:lnTo>
                  <a:pt x="1439" y="352"/>
                </a:lnTo>
                <a:lnTo>
                  <a:pt x="1439" y="348"/>
                </a:lnTo>
                <a:lnTo>
                  <a:pt x="1439" y="348"/>
                </a:lnTo>
                <a:lnTo>
                  <a:pt x="1437" y="348"/>
                </a:lnTo>
                <a:lnTo>
                  <a:pt x="1431" y="352"/>
                </a:lnTo>
                <a:lnTo>
                  <a:pt x="1431" y="352"/>
                </a:lnTo>
                <a:lnTo>
                  <a:pt x="1435" y="348"/>
                </a:lnTo>
                <a:lnTo>
                  <a:pt x="1439" y="346"/>
                </a:lnTo>
                <a:lnTo>
                  <a:pt x="1442" y="342"/>
                </a:lnTo>
                <a:lnTo>
                  <a:pt x="1444" y="342"/>
                </a:lnTo>
                <a:lnTo>
                  <a:pt x="1446" y="340"/>
                </a:lnTo>
                <a:lnTo>
                  <a:pt x="1444" y="340"/>
                </a:lnTo>
                <a:lnTo>
                  <a:pt x="1442" y="338"/>
                </a:lnTo>
                <a:lnTo>
                  <a:pt x="1442" y="338"/>
                </a:lnTo>
                <a:lnTo>
                  <a:pt x="1439" y="336"/>
                </a:lnTo>
                <a:lnTo>
                  <a:pt x="1439" y="333"/>
                </a:lnTo>
                <a:lnTo>
                  <a:pt x="1439" y="331"/>
                </a:lnTo>
                <a:lnTo>
                  <a:pt x="1439" y="329"/>
                </a:lnTo>
                <a:lnTo>
                  <a:pt x="1439" y="329"/>
                </a:lnTo>
                <a:lnTo>
                  <a:pt x="1437" y="327"/>
                </a:lnTo>
                <a:lnTo>
                  <a:pt x="1433" y="327"/>
                </a:lnTo>
                <a:lnTo>
                  <a:pt x="1431" y="325"/>
                </a:lnTo>
                <a:lnTo>
                  <a:pt x="1431" y="321"/>
                </a:lnTo>
                <a:lnTo>
                  <a:pt x="1429" y="317"/>
                </a:lnTo>
                <a:lnTo>
                  <a:pt x="1429" y="317"/>
                </a:lnTo>
                <a:lnTo>
                  <a:pt x="1425" y="315"/>
                </a:lnTo>
                <a:lnTo>
                  <a:pt x="1421" y="313"/>
                </a:lnTo>
                <a:lnTo>
                  <a:pt x="1416" y="313"/>
                </a:lnTo>
                <a:lnTo>
                  <a:pt x="1410" y="313"/>
                </a:lnTo>
                <a:lnTo>
                  <a:pt x="1408" y="313"/>
                </a:lnTo>
                <a:lnTo>
                  <a:pt x="1406" y="315"/>
                </a:lnTo>
                <a:lnTo>
                  <a:pt x="1406" y="315"/>
                </a:lnTo>
                <a:lnTo>
                  <a:pt x="1400" y="317"/>
                </a:lnTo>
                <a:lnTo>
                  <a:pt x="1395" y="317"/>
                </a:lnTo>
                <a:lnTo>
                  <a:pt x="1391" y="319"/>
                </a:lnTo>
                <a:lnTo>
                  <a:pt x="1391" y="319"/>
                </a:lnTo>
                <a:lnTo>
                  <a:pt x="1393" y="321"/>
                </a:lnTo>
                <a:lnTo>
                  <a:pt x="1393" y="321"/>
                </a:lnTo>
                <a:lnTo>
                  <a:pt x="1389" y="321"/>
                </a:lnTo>
                <a:lnTo>
                  <a:pt x="1385" y="321"/>
                </a:lnTo>
                <a:lnTo>
                  <a:pt x="1383" y="323"/>
                </a:lnTo>
                <a:lnTo>
                  <a:pt x="1377" y="325"/>
                </a:lnTo>
                <a:lnTo>
                  <a:pt x="1370" y="331"/>
                </a:lnTo>
                <a:lnTo>
                  <a:pt x="1370" y="331"/>
                </a:lnTo>
                <a:lnTo>
                  <a:pt x="1375" y="333"/>
                </a:lnTo>
                <a:lnTo>
                  <a:pt x="1387" y="338"/>
                </a:lnTo>
                <a:lnTo>
                  <a:pt x="1387" y="340"/>
                </a:lnTo>
                <a:lnTo>
                  <a:pt x="1377" y="336"/>
                </a:lnTo>
                <a:lnTo>
                  <a:pt x="1372" y="336"/>
                </a:lnTo>
                <a:lnTo>
                  <a:pt x="1370" y="336"/>
                </a:lnTo>
                <a:lnTo>
                  <a:pt x="1370" y="336"/>
                </a:lnTo>
                <a:lnTo>
                  <a:pt x="1368" y="338"/>
                </a:lnTo>
                <a:lnTo>
                  <a:pt x="1368" y="338"/>
                </a:lnTo>
                <a:lnTo>
                  <a:pt x="1366" y="340"/>
                </a:lnTo>
                <a:lnTo>
                  <a:pt x="1366" y="342"/>
                </a:lnTo>
                <a:lnTo>
                  <a:pt x="1366" y="344"/>
                </a:lnTo>
                <a:lnTo>
                  <a:pt x="1368" y="344"/>
                </a:lnTo>
                <a:lnTo>
                  <a:pt x="1368" y="346"/>
                </a:lnTo>
                <a:lnTo>
                  <a:pt x="1368" y="346"/>
                </a:lnTo>
                <a:lnTo>
                  <a:pt x="1370" y="348"/>
                </a:lnTo>
                <a:lnTo>
                  <a:pt x="1370" y="348"/>
                </a:lnTo>
                <a:lnTo>
                  <a:pt x="1375" y="350"/>
                </a:lnTo>
                <a:lnTo>
                  <a:pt x="1375" y="350"/>
                </a:lnTo>
                <a:lnTo>
                  <a:pt x="1377" y="350"/>
                </a:lnTo>
                <a:lnTo>
                  <a:pt x="1379" y="350"/>
                </a:lnTo>
                <a:lnTo>
                  <a:pt x="1381" y="350"/>
                </a:lnTo>
                <a:lnTo>
                  <a:pt x="1381" y="350"/>
                </a:lnTo>
                <a:lnTo>
                  <a:pt x="1379" y="352"/>
                </a:lnTo>
                <a:lnTo>
                  <a:pt x="1379" y="352"/>
                </a:lnTo>
                <a:lnTo>
                  <a:pt x="1379" y="354"/>
                </a:lnTo>
                <a:lnTo>
                  <a:pt x="1381" y="354"/>
                </a:lnTo>
                <a:lnTo>
                  <a:pt x="1385" y="359"/>
                </a:lnTo>
                <a:lnTo>
                  <a:pt x="1387" y="359"/>
                </a:lnTo>
                <a:lnTo>
                  <a:pt x="1387" y="359"/>
                </a:lnTo>
                <a:lnTo>
                  <a:pt x="1385" y="359"/>
                </a:lnTo>
                <a:lnTo>
                  <a:pt x="1383" y="357"/>
                </a:lnTo>
                <a:lnTo>
                  <a:pt x="1377" y="354"/>
                </a:lnTo>
                <a:lnTo>
                  <a:pt x="1372" y="354"/>
                </a:lnTo>
                <a:lnTo>
                  <a:pt x="1370" y="354"/>
                </a:lnTo>
                <a:lnTo>
                  <a:pt x="1368" y="359"/>
                </a:lnTo>
                <a:lnTo>
                  <a:pt x="1366" y="359"/>
                </a:lnTo>
                <a:lnTo>
                  <a:pt x="1364" y="361"/>
                </a:lnTo>
                <a:lnTo>
                  <a:pt x="1364" y="361"/>
                </a:lnTo>
                <a:lnTo>
                  <a:pt x="1364" y="361"/>
                </a:lnTo>
                <a:lnTo>
                  <a:pt x="1368" y="365"/>
                </a:lnTo>
                <a:lnTo>
                  <a:pt x="1368" y="365"/>
                </a:lnTo>
                <a:lnTo>
                  <a:pt x="1370" y="367"/>
                </a:lnTo>
                <a:lnTo>
                  <a:pt x="1370" y="369"/>
                </a:lnTo>
                <a:lnTo>
                  <a:pt x="1372" y="369"/>
                </a:lnTo>
                <a:lnTo>
                  <a:pt x="1375" y="369"/>
                </a:lnTo>
                <a:lnTo>
                  <a:pt x="1377" y="369"/>
                </a:lnTo>
                <a:lnTo>
                  <a:pt x="1379" y="369"/>
                </a:lnTo>
                <a:lnTo>
                  <a:pt x="1381" y="371"/>
                </a:lnTo>
                <a:lnTo>
                  <a:pt x="1381" y="371"/>
                </a:lnTo>
                <a:lnTo>
                  <a:pt x="1381" y="373"/>
                </a:lnTo>
                <a:lnTo>
                  <a:pt x="1381" y="375"/>
                </a:lnTo>
                <a:lnTo>
                  <a:pt x="1381" y="378"/>
                </a:lnTo>
                <a:lnTo>
                  <a:pt x="1379" y="384"/>
                </a:lnTo>
                <a:lnTo>
                  <a:pt x="1379" y="386"/>
                </a:lnTo>
                <a:lnTo>
                  <a:pt x="1379" y="386"/>
                </a:lnTo>
                <a:lnTo>
                  <a:pt x="1377" y="386"/>
                </a:lnTo>
                <a:lnTo>
                  <a:pt x="1377" y="386"/>
                </a:lnTo>
                <a:lnTo>
                  <a:pt x="1375" y="384"/>
                </a:lnTo>
                <a:lnTo>
                  <a:pt x="1377" y="384"/>
                </a:lnTo>
                <a:lnTo>
                  <a:pt x="1377" y="384"/>
                </a:lnTo>
                <a:lnTo>
                  <a:pt x="1375" y="384"/>
                </a:lnTo>
                <a:lnTo>
                  <a:pt x="1366" y="384"/>
                </a:lnTo>
                <a:lnTo>
                  <a:pt x="1364" y="384"/>
                </a:lnTo>
                <a:lnTo>
                  <a:pt x="1360" y="386"/>
                </a:lnTo>
                <a:lnTo>
                  <a:pt x="1358" y="386"/>
                </a:lnTo>
                <a:lnTo>
                  <a:pt x="1354" y="388"/>
                </a:lnTo>
                <a:lnTo>
                  <a:pt x="1354" y="386"/>
                </a:lnTo>
                <a:lnTo>
                  <a:pt x="1356" y="386"/>
                </a:lnTo>
                <a:lnTo>
                  <a:pt x="1360" y="384"/>
                </a:lnTo>
                <a:lnTo>
                  <a:pt x="1362" y="382"/>
                </a:lnTo>
                <a:lnTo>
                  <a:pt x="1366" y="382"/>
                </a:lnTo>
                <a:lnTo>
                  <a:pt x="1370" y="382"/>
                </a:lnTo>
                <a:lnTo>
                  <a:pt x="1375" y="380"/>
                </a:lnTo>
                <a:lnTo>
                  <a:pt x="1377" y="378"/>
                </a:lnTo>
                <a:lnTo>
                  <a:pt x="1375" y="375"/>
                </a:lnTo>
                <a:lnTo>
                  <a:pt x="1372" y="373"/>
                </a:lnTo>
                <a:lnTo>
                  <a:pt x="1368" y="371"/>
                </a:lnTo>
                <a:lnTo>
                  <a:pt x="1366" y="369"/>
                </a:lnTo>
                <a:lnTo>
                  <a:pt x="1362" y="367"/>
                </a:lnTo>
                <a:lnTo>
                  <a:pt x="1358" y="363"/>
                </a:lnTo>
                <a:lnTo>
                  <a:pt x="1358" y="361"/>
                </a:lnTo>
                <a:lnTo>
                  <a:pt x="1358" y="357"/>
                </a:lnTo>
                <a:lnTo>
                  <a:pt x="1358" y="354"/>
                </a:lnTo>
                <a:lnTo>
                  <a:pt x="1358" y="352"/>
                </a:lnTo>
                <a:lnTo>
                  <a:pt x="1358" y="350"/>
                </a:lnTo>
                <a:lnTo>
                  <a:pt x="1358" y="348"/>
                </a:lnTo>
                <a:lnTo>
                  <a:pt x="1356" y="346"/>
                </a:lnTo>
                <a:lnTo>
                  <a:pt x="1354" y="342"/>
                </a:lnTo>
                <a:lnTo>
                  <a:pt x="1351" y="342"/>
                </a:lnTo>
                <a:lnTo>
                  <a:pt x="1351" y="340"/>
                </a:lnTo>
                <a:lnTo>
                  <a:pt x="1354" y="338"/>
                </a:lnTo>
                <a:lnTo>
                  <a:pt x="1354" y="336"/>
                </a:lnTo>
                <a:lnTo>
                  <a:pt x="1356" y="333"/>
                </a:lnTo>
                <a:lnTo>
                  <a:pt x="1360" y="327"/>
                </a:lnTo>
                <a:lnTo>
                  <a:pt x="1362" y="325"/>
                </a:lnTo>
                <a:lnTo>
                  <a:pt x="1366" y="321"/>
                </a:lnTo>
                <a:lnTo>
                  <a:pt x="1368" y="319"/>
                </a:lnTo>
                <a:lnTo>
                  <a:pt x="1372" y="317"/>
                </a:lnTo>
                <a:lnTo>
                  <a:pt x="1377" y="315"/>
                </a:lnTo>
                <a:lnTo>
                  <a:pt x="1377" y="313"/>
                </a:lnTo>
                <a:lnTo>
                  <a:pt x="1377" y="313"/>
                </a:lnTo>
                <a:lnTo>
                  <a:pt x="1377" y="313"/>
                </a:lnTo>
                <a:lnTo>
                  <a:pt x="1375" y="310"/>
                </a:lnTo>
                <a:lnTo>
                  <a:pt x="1362" y="310"/>
                </a:lnTo>
                <a:lnTo>
                  <a:pt x="1356" y="310"/>
                </a:lnTo>
                <a:lnTo>
                  <a:pt x="1351" y="310"/>
                </a:lnTo>
                <a:lnTo>
                  <a:pt x="1341" y="313"/>
                </a:lnTo>
                <a:lnTo>
                  <a:pt x="1337" y="313"/>
                </a:lnTo>
                <a:lnTo>
                  <a:pt x="1335" y="315"/>
                </a:lnTo>
                <a:lnTo>
                  <a:pt x="1331" y="317"/>
                </a:lnTo>
                <a:lnTo>
                  <a:pt x="1322" y="323"/>
                </a:lnTo>
                <a:lnTo>
                  <a:pt x="1322" y="323"/>
                </a:lnTo>
                <a:lnTo>
                  <a:pt x="1322" y="323"/>
                </a:lnTo>
                <a:lnTo>
                  <a:pt x="1322" y="325"/>
                </a:lnTo>
                <a:lnTo>
                  <a:pt x="1322" y="325"/>
                </a:lnTo>
                <a:lnTo>
                  <a:pt x="1318" y="327"/>
                </a:lnTo>
                <a:lnTo>
                  <a:pt x="1316" y="329"/>
                </a:lnTo>
                <a:lnTo>
                  <a:pt x="1316" y="331"/>
                </a:lnTo>
                <a:lnTo>
                  <a:pt x="1314" y="331"/>
                </a:lnTo>
                <a:lnTo>
                  <a:pt x="1314" y="333"/>
                </a:lnTo>
                <a:lnTo>
                  <a:pt x="1314" y="336"/>
                </a:lnTo>
                <a:lnTo>
                  <a:pt x="1314" y="338"/>
                </a:lnTo>
                <a:lnTo>
                  <a:pt x="1314" y="338"/>
                </a:lnTo>
                <a:lnTo>
                  <a:pt x="1310" y="342"/>
                </a:lnTo>
                <a:lnTo>
                  <a:pt x="1307" y="346"/>
                </a:lnTo>
                <a:lnTo>
                  <a:pt x="1307" y="348"/>
                </a:lnTo>
                <a:lnTo>
                  <a:pt x="1305" y="350"/>
                </a:lnTo>
                <a:lnTo>
                  <a:pt x="1305" y="350"/>
                </a:lnTo>
                <a:lnTo>
                  <a:pt x="1305" y="352"/>
                </a:lnTo>
                <a:lnTo>
                  <a:pt x="1305" y="354"/>
                </a:lnTo>
                <a:lnTo>
                  <a:pt x="1305" y="354"/>
                </a:lnTo>
                <a:lnTo>
                  <a:pt x="1307" y="357"/>
                </a:lnTo>
                <a:lnTo>
                  <a:pt x="1310" y="357"/>
                </a:lnTo>
                <a:lnTo>
                  <a:pt x="1310" y="357"/>
                </a:lnTo>
                <a:lnTo>
                  <a:pt x="1305" y="359"/>
                </a:lnTo>
                <a:lnTo>
                  <a:pt x="1303" y="361"/>
                </a:lnTo>
                <a:lnTo>
                  <a:pt x="1303" y="363"/>
                </a:lnTo>
                <a:lnTo>
                  <a:pt x="1303" y="365"/>
                </a:lnTo>
                <a:lnTo>
                  <a:pt x="1305" y="367"/>
                </a:lnTo>
                <a:lnTo>
                  <a:pt x="1305" y="371"/>
                </a:lnTo>
                <a:lnTo>
                  <a:pt x="1305" y="373"/>
                </a:lnTo>
                <a:lnTo>
                  <a:pt x="1307" y="375"/>
                </a:lnTo>
                <a:lnTo>
                  <a:pt x="1307" y="375"/>
                </a:lnTo>
                <a:lnTo>
                  <a:pt x="1312" y="378"/>
                </a:lnTo>
                <a:lnTo>
                  <a:pt x="1318" y="380"/>
                </a:lnTo>
                <a:lnTo>
                  <a:pt x="1324" y="380"/>
                </a:lnTo>
                <a:lnTo>
                  <a:pt x="1333" y="382"/>
                </a:lnTo>
                <a:lnTo>
                  <a:pt x="1335" y="382"/>
                </a:lnTo>
                <a:lnTo>
                  <a:pt x="1337" y="382"/>
                </a:lnTo>
                <a:lnTo>
                  <a:pt x="1339" y="384"/>
                </a:lnTo>
                <a:lnTo>
                  <a:pt x="1341" y="386"/>
                </a:lnTo>
                <a:lnTo>
                  <a:pt x="1345" y="386"/>
                </a:lnTo>
                <a:lnTo>
                  <a:pt x="1345" y="388"/>
                </a:lnTo>
                <a:lnTo>
                  <a:pt x="1339" y="388"/>
                </a:lnTo>
                <a:lnTo>
                  <a:pt x="1335" y="388"/>
                </a:lnTo>
                <a:lnTo>
                  <a:pt x="1333" y="388"/>
                </a:lnTo>
                <a:lnTo>
                  <a:pt x="1328" y="388"/>
                </a:lnTo>
                <a:lnTo>
                  <a:pt x="1326" y="386"/>
                </a:lnTo>
                <a:lnTo>
                  <a:pt x="1322" y="386"/>
                </a:lnTo>
                <a:lnTo>
                  <a:pt x="1318" y="386"/>
                </a:lnTo>
                <a:lnTo>
                  <a:pt x="1314" y="386"/>
                </a:lnTo>
                <a:lnTo>
                  <a:pt x="1312" y="386"/>
                </a:lnTo>
                <a:lnTo>
                  <a:pt x="1312" y="386"/>
                </a:lnTo>
                <a:lnTo>
                  <a:pt x="1314" y="388"/>
                </a:lnTo>
                <a:lnTo>
                  <a:pt x="1314" y="392"/>
                </a:lnTo>
                <a:lnTo>
                  <a:pt x="1316" y="392"/>
                </a:lnTo>
                <a:lnTo>
                  <a:pt x="1320" y="398"/>
                </a:lnTo>
                <a:lnTo>
                  <a:pt x="1322" y="401"/>
                </a:lnTo>
                <a:lnTo>
                  <a:pt x="1324" y="401"/>
                </a:lnTo>
                <a:lnTo>
                  <a:pt x="1326" y="401"/>
                </a:lnTo>
                <a:lnTo>
                  <a:pt x="1331" y="403"/>
                </a:lnTo>
                <a:lnTo>
                  <a:pt x="1335" y="407"/>
                </a:lnTo>
                <a:lnTo>
                  <a:pt x="1335" y="407"/>
                </a:lnTo>
                <a:lnTo>
                  <a:pt x="1337" y="407"/>
                </a:lnTo>
                <a:lnTo>
                  <a:pt x="1337" y="405"/>
                </a:lnTo>
                <a:lnTo>
                  <a:pt x="1339" y="405"/>
                </a:lnTo>
                <a:lnTo>
                  <a:pt x="1341" y="405"/>
                </a:lnTo>
                <a:lnTo>
                  <a:pt x="1343" y="405"/>
                </a:lnTo>
                <a:lnTo>
                  <a:pt x="1347" y="405"/>
                </a:lnTo>
                <a:lnTo>
                  <a:pt x="1347" y="405"/>
                </a:lnTo>
                <a:lnTo>
                  <a:pt x="1345" y="403"/>
                </a:lnTo>
                <a:lnTo>
                  <a:pt x="1345" y="403"/>
                </a:lnTo>
                <a:lnTo>
                  <a:pt x="1345" y="403"/>
                </a:lnTo>
                <a:lnTo>
                  <a:pt x="1349" y="403"/>
                </a:lnTo>
                <a:lnTo>
                  <a:pt x="1351" y="403"/>
                </a:lnTo>
                <a:lnTo>
                  <a:pt x="1354" y="403"/>
                </a:lnTo>
                <a:lnTo>
                  <a:pt x="1356" y="401"/>
                </a:lnTo>
                <a:lnTo>
                  <a:pt x="1356" y="401"/>
                </a:lnTo>
                <a:lnTo>
                  <a:pt x="1356" y="403"/>
                </a:lnTo>
                <a:lnTo>
                  <a:pt x="1354" y="405"/>
                </a:lnTo>
                <a:lnTo>
                  <a:pt x="1356" y="405"/>
                </a:lnTo>
                <a:lnTo>
                  <a:pt x="1356" y="409"/>
                </a:lnTo>
                <a:lnTo>
                  <a:pt x="1358" y="409"/>
                </a:lnTo>
                <a:lnTo>
                  <a:pt x="1360" y="411"/>
                </a:lnTo>
                <a:lnTo>
                  <a:pt x="1364" y="411"/>
                </a:lnTo>
                <a:lnTo>
                  <a:pt x="1370" y="409"/>
                </a:lnTo>
                <a:lnTo>
                  <a:pt x="1375" y="411"/>
                </a:lnTo>
                <a:lnTo>
                  <a:pt x="1377" y="411"/>
                </a:lnTo>
                <a:lnTo>
                  <a:pt x="1379" y="411"/>
                </a:lnTo>
                <a:lnTo>
                  <a:pt x="1379" y="411"/>
                </a:lnTo>
                <a:lnTo>
                  <a:pt x="1383" y="413"/>
                </a:lnTo>
                <a:lnTo>
                  <a:pt x="1393" y="413"/>
                </a:lnTo>
                <a:lnTo>
                  <a:pt x="1398" y="413"/>
                </a:lnTo>
                <a:lnTo>
                  <a:pt x="1404" y="413"/>
                </a:lnTo>
                <a:lnTo>
                  <a:pt x="1404" y="413"/>
                </a:lnTo>
                <a:lnTo>
                  <a:pt x="1406" y="413"/>
                </a:lnTo>
                <a:lnTo>
                  <a:pt x="1412" y="415"/>
                </a:lnTo>
                <a:lnTo>
                  <a:pt x="1416" y="417"/>
                </a:lnTo>
                <a:lnTo>
                  <a:pt x="1419" y="417"/>
                </a:lnTo>
                <a:lnTo>
                  <a:pt x="1421" y="415"/>
                </a:lnTo>
                <a:lnTo>
                  <a:pt x="1427" y="415"/>
                </a:lnTo>
                <a:lnTo>
                  <a:pt x="1435" y="419"/>
                </a:lnTo>
                <a:lnTo>
                  <a:pt x="1437" y="419"/>
                </a:lnTo>
                <a:lnTo>
                  <a:pt x="1437" y="417"/>
                </a:lnTo>
                <a:lnTo>
                  <a:pt x="1435" y="417"/>
                </a:lnTo>
                <a:lnTo>
                  <a:pt x="1433" y="415"/>
                </a:lnTo>
                <a:lnTo>
                  <a:pt x="1431" y="413"/>
                </a:lnTo>
                <a:lnTo>
                  <a:pt x="1429" y="413"/>
                </a:lnTo>
                <a:lnTo>
                  <a:pt x="1429" y="413"/>
                </a:lnTo>
                <a:lnTo>
                  <a:pt x="1427" y="411"/>
                </a:lnTo>
                <a:lnTo>
                  <a:pt x="1425" y="411"/>
                </a:lnTo>
                <a:lnTo>
                  <a:pt x="1427" y="409"/>
                </a:lnTo>
                <a:lnTo>
                  <a:pt x="1433" y="411"/>
                </a:lnTo>
                <a:lnTo>
                  <a:pt x="1437" y="411"/>
                </a:lnTo>
                <a:lnTo>
                  <a:pt x="1439" y="411"/>
                </a:lnTo>
                <a:lnTo>
                  <a:pt x="1444" y="413"/>
                </a:lnTo>
                <a:lnTo>
                  <a:pt x="1446" y="413"/>
                </a:lnTo>
                <a:lnTo>
                  <a:pt x="1446" y="413"/>
                </a:lnTo>
                <a:lnTo>
                  <a:pt x="1454" y="415"/>
                </a:lnTo>
                <a:lnTo>
                  <a:pt x="1456" y="415"/>
                </a:lnTo>
                <a:lnTo>
                  <a:pt x="1458" y="415"/>
                </a:lnTo>
                <a:lnTo>
                  <a:pt x="1463" y="415"/>
                </a:lnTo>
                <a:lnTo>
                  <a:pt x="1465" y="413"/>
                </a:lnTo>
                <a:lnTo>
                  <a:pt x="1467" y="413"/>
                </a:lnTo>
                <a:lnTo>
                  <a:pt x="1467" y="411"/>
                </a:lnTo>
                <a:lnTo>
                  <a:pt x="1467" y="411"/>
                </a:lnTo>
                <a:lnTo>
                  <a:pt x="1467" y="409"/>
                </a:lnTo>
                <a:lnTo>
                  <a:pt x="1465" y="407"/>
                </a:lnTo>
                <a:lnTo>
                  <a:pt x="1465" y="405"/>
                </a:lnTo>
                <a:lnTo>
                  <a:pt x="1463" y="405"/>
                </a:lnTo>
                <a:lnTo>
                  <a:pt x="1458" y="403"/>
                </a:lnTo>
                <a:lnTo>
                  <a:pt x="1458" y="403"/>
                </a:lnTo>
                <a:lnTo>
                  <a:pt x="1458" y="401"/>
                </a:lnTo>
                <a:lnTo>
                  <a:pt x="1458" y="401"/>
                </a:lnTo>
                <a:lnTo>
                  <a:pt x="1460" y="398"/>
                </a:lnTo>
                <a:lnTo>
                  <a:pt x="1460" y="398"/>
                </a:lnTo>
                <a:lnTo>
                  <a:pt x="1463" y="396"/>
                </a:lnTo>
                <a:lnTo>
                  <a:pt x="1463" y="398"/>
                </a:lnTo>
                <a:lnTo>
                  <a:pt x="1465" y="401"/>
                </a:lnTo>
                <a:lnTo>
                  <a:pt x="1465" y="401"/>
                </a:lnTo>
                <a:lnTo>
                  <a:pt x="1467" y="401"/>
                </a:lnTo>
                <a:lnTo>
                  <a:pt x="1469" y="405"/>
                </a:lnTo>
                <a:lnTo>
                  <a:pt x="1469" y="405"/>
                </a:lnTo>
                <a:lnTo>
                  <a:pt x="1471" y="405"/>
                </a:lnTo>
                <a:lnTo>
                  <a:pt x="1473" y="407"/>
                </a:lnTo>
                <a:lnTo>
                  <a:pt x="1475" y="407"/>
                </a:lnTo>
                <a:lnTo>
                  <a:pt x="1475" y="407"/>
                </a:lnTo>
                <a:lnTo>
                  <a:pt x="1479" y="407"/>
                </a:lnTo>
                <a:lnTo>
                  <a:pt x="1481" y="407"/>
                </a:lnTo>
                <a:lnTo>
                  <a:pt x="1481" y="409"/>
                </a:lnTo>
                <a:lnTo>
                  <a:pt x="1481" y="411"/>
                </a:lnTo>
                <a:lnTo>
                  <a:pt x="1483" y="413"/>
                </a:lnTo>
                <a:lnTo>
                  <a:pt x="1483" y="415"/>
                </a:lnTo>
                <a:lnTo>
                  <a:pt x="1483" y="417"/>
                </a:lnTo>
                <a:lnTo>
                  <a:pt x="1486" y="417"/>
                </a:lnTo>
                <a:lnTo>
                  <a:pt x="1490" y="417"/>
                </a:lnTo>
                <a:lnTo>
                  <a:pt x="1492" y="417"/>
                </a:lnTo>
                <a:lnTo>
                  <a:pt x="1492" y="417"/>
                </a:lnTo>
                <a:lnTo>
                  <a:pt x="1494" y="419"/>
                </a:lnTo>
                <a:lnTo>
                  <a:pt x="1494" y="419"/>
                </a:lnTo>
                <a:lnTo>
                  <a:pt x="1492" y="422"/>
                </a:lnTo>
                <a:lnTo>
                  <a:pt x="1490" y="422"/>
                </a:lnTo>
                <a:lnTo>
                  <a:pt x="1490" y="422"/>
                </a:lnTo>
                <a:lnTo>
                  <a:pt x="1492" y="422"/>
                </a:lnTo>
                <a:lnTo>
                  <a:pt x="1492" y="424"/>
                </a:lnTo>
                <a:lnTo>
                  <a:pt x="1494" y="424"/>
                </a:lnTo>
                <a:lnTo>
                  <a:pt x="1496" y="424"/>
                </a:lnTo>
                <a:lnTo>
                  <a:pt x="1496" y="424"/>
                </a:lnTo>
                <a:lnTo>
                  <a:pt x="1498" y="422"/>
                </a:lnTo>
                <a:lnTo>
                  <a:pt x="1500" y="422"/>
                </a:lnTo>
                <a:lnTo>
                  <a:pt x="1500" y="422"/>
                </a:lnTo>
                <a:lnTo>
                  <a:pt x="1502" y="422"/>
                </a:lnTo>
                <a:lnTo>
                  <a:pt x="1502" y="422"/>
                </a:lnTo>
                <a:lnTo>
                  <a:pt x="1500" y="422"/>
                </a:lnTo>
                <a:lnTo>
                  <a:pt x="1500" y="424"/>
                </a:lnTo>
                <a:lnTo>
                  <a:pt x="1498" y="424"/>
                </a:lnTo>
                <a:lnTo>
                  <a:pt x="1498" y="426"/>
                </a:lnTo>
                <a:lnTo>
                  <a:pt x="1500" y="426"/>
                </a:lnTo>
                <a:lnTo>
                  <a:pt x="1500" y="428"/>
                </a:lnTo>
                <a:lnTo>
                  <a:pt x="1502" y="428"/>
                </a:lnTo>
                <a:lnTo>
                  <a:pt x="1504" y="428"/>
                </a:lnTo>
                <a:lnTo>
                  <a:pt x="1507" y="428"/>
                </a:lnTo>
                <a:lnTo>
                  <a:pt x="1511" y="430"/>
                </a:lnTo>
                <a:lnTo>
                  <a:pt x="1511" y="430"/>
                </a:lnTo>
                <a:lnTo>
                  <a:pt x="1513" y="432"/>
                </a:lnTo>
                <a:lnTo>
                  <a:pt x="1511" y="434"/>
                </a:lnTo>
                <a:lnTo>
                  <a:pt x="1511" y="436"/>
                </a:lnTo>
                <a:lnTo>
                  <a:pt x="1509" y="436"/>
                </a:lnTo>
                <a:lnTo>
                  <a:pt x="1507" y="438"/>
                </a:lnTo>
                <a:lnTo>
                  <a:pt x="1504" y="438"/>
                </a:lnTo>
                <a:lnTo>
                  <a:pt x="1500" y="436"/>
                </a:lnTo>
                <a:lnTo>
                  <a:pt x="1500" y="438"/>
                </a:lnTo>
                <a:lnTo>
                  <a:pt x="1498" y="438"/>
                </a:lnTo>
                <a:lnTo>
                  <a:pt x="1498" y="438"/>
                </a:lnTo>
                <a:lnTo>
                  <a:pt x="1498" y="443"/>
                </a:lnTo>
                <a:lnTo>
                  <a:pt x="1498" y="443"/>
                </a:lnTo>
                <a:lnTo>
                  <a:pt x="1498" y="443"/>
                </a:lnTo>
                <a:lnTo>
                  <a:pt x="1498" y="445"/>
                </a:lnTo>
                <a:lnTo>
                  <a:pt x="1498" y="445"/>
                </a:lnTo>
                <a:lnTo>
                  <a:pt x="1498" y="447"/>
                </a:lnTo>
                <a:lnTo>
                  <a:pt x="1500" y="447"/>
                </a:lnTo>
                <a:lnTo>
                  <a:pt x="1502" y="445"/>
                </a:lnTo>
                <a:lnTo>
                  <a:pt x="1509" y="443"/>
                </a:lnTo>
                <a:lnTo>
                  <a:pt x="1513" y="440"/>
                </a:lnTo>
                <a:lnTo>
                  <a:pt x="1513" y="440"/>
                </a:lnTo>
                <a:lnTo>
                  <a:pt x="1515" y="438"/>
                </a:lnTo>
                <a:lnTo>
                  <a:pt x="1515" y="440"/>
                </a:lnTo>
                <a:lnTo>
                  <a:pt x="1519" y="440"/>
                </a:lnTo>
                <a:lnTo>
                  <a:pt x="1519" y="440"/>
                </a:lnTo>
                <a:lnTo>
                  <a:pt x="1521" y="438"/>
                </a:lnTo>
                <a:lnTo>
                  <a:pt x="1523" y="436"/>
                </a:lnTo>
                <a:lnTo>
                  <a:pt x="1523" y="436"/>
                </a:lnTo>
                <a:lnTo>
                  <a:pt x="1525" y="436"/>
                </a:lnTo>
                <a:lnTo>
                  <a:pt x="1525" y="438"/>
                </a:lnTo>
                <a:lnTo>
                  <a:pt x="1523" y="438"/>
                </a:lnTo>
                <a:lnTo>
                  <a:pt x="1521" y="438"/>
                </a:lnTo>
                <a:lnTo>
                  <a:pt x="1523" y="440"/>
                </a:lnTo>
                <a:lnTo>
                  <a:pt x="1523" y="440"/>
                </a:lnTo>
                <a:lnTo>
                  <a:pt x="1525" y="440"/>
                </a:lnTo>
                <a:lnTo>
                  <a:pt x="1525" y="440"/>
                </a:lnTo>
                <a:lnTo>
                  <a:pt x="1523" y="443"/>
                </a:lnTo>
                <a:lnTo>
                  <a:pt x="1523" y="443"/>
                </a:lnTo>
                <a:lnTo>
                  <a:pt x="1523" y="443"/>
                </a:lnTo>
                <a:lnTo>
                  <a:pt x="1525" y="443"/>
                </a:lnTo>
                <a:lnTo>
                  <a:pt x="1525" y="443"/>
                </a:lnTo>
                <a:lnTo>
                  <a:pt x="1525" y="443"/>
                </a:lnTo>
                <a:lnTo>
                  <a:pt x="1525" y="445"/>
                </a:lnTo>
                <a:lnTo>
                  <a:pt x="1525" y="445"/>
                </a:lnTo>
                <a:lnTo>
                  <a:pt x="1530" y="449"/>
                </a:lnTo>
                <a:lnTo>
                  <a:pt x="1530" y="449"/>
                </a:lnTo>
                <a:lnTo>
                  <a:pt x="1532" y="449"/>
                </a:lnTo>
                <a:lnTo>
                  <a:pt x="1534" y="451"/>
                </a:lnTo>
                <a:lnTo>
                  <a:pt x="1536" y="449"/>
                </a:lnTo>
                <a:lnTo>
                  <a:pt x="1536" y="449"/>
                </a:lnTo>
                <a:lnTo>
                  <a:pt x="1534" y="447"/>
                </a:lnTo>
                <a:lnTo>
                  <a:pt x="1534" y="445"/>
                </a:lnTo>
                <a:lnTo>
                  <a:pt x="1536" y="445"/>
                </a:lnTo>
                <a:lnTo>
                  <a:pt x="1538" y="447"/>
                </a:lnTo>
                <a:lnTo>
                  <a:pt x="1538" y="447"/>
                </a:lnTo>
                <a:lnTo>
                  <a:pt x="1538" y="447"/>
                </a:lnTo>
                <a:lnTo>
                  <a:pt x="1538" y="449"/>
                </a:lnTo>
                <a:lnTo>
                  <a:pt x="1538" y="449"/>
                </a:lnTo>
                <a:lnTo>
                  <a:pt x="1538" y="451"/>
                </a:lnTo>
                <a:lnTo>
                  <a:pt x="1538" y="451"/>
                </a:lnTo>
                <a:lnTo>
                  <a:pt x="1538" y="453"/>
                </a:lnTo>
                <a:lnTo>
                  <a:pt x="1538" y="455"/>
                </a:lnTo>
                <a:lnTo>
                  <a:pt x="1540" y="455"/>
                </a:lnTo>
                <a:lnTo>
                  <a:pt x="1540" y="455"/>
                </a:lnTo>
                <a:lnTo>
                  <a:pt x="1542" y="455"/>
                </a:lnTo>
                <a:lnTo>
                  <a:pt x="1546" y="455"/>
                </a:lnTo>
                <a:lnTo>
                  <a:pt x="1546" y="455"/>
                </a:lnTo>
                <a:lnTo>
                  <a:pt x="1546" y="455"/>
                </a:lnTo>
                <a:lnTo>
                  <a:pt x="1546" y="457"/>
                </a:lnTo>
                <a:lnTo>
                  <a:pt x="1548" y="461"/>
                </a:lnTo>
                <a:lnTo>
                  <a:pt x="1551" y="466"/>
                </a:lnTo>
                <a:lnTo>
                  <a:pt x="1555" y="468"/>
                </a:lnTo>
                <a:lnTo>
                  <a:pt x="1557" y="472"/>
                </a:lnTo>
                <a:lnTo>
                  <a:pt x="1559" y="480"/>
                </a:lnTo>
                <a:lnTo>
                  <a:pt x="1561" y="480"/>
                </a:lnTo>
                <a:lnTo>
                  <a:pt x="1561" y="480"/>
                </a:lnTo>
                <a:lnTo>
                  <a:pt x="1561" y="482"/>
                </a:lnTo>
                <a:lnTo>
                  <a:pt x="1559" y="484"/>
                </a:lnTo>
                <a:lnTo>
                  <a:pt x="1557" y="484"/>
                </a:lnTo>
                <a:lnTo>
                  <a:pt x="1555" y="487"/>
                </a:lnTo>
                <a:lnTo>
                  <a:pt x="1553" y="487"/>
                </a:lnTo>
                <a:lnTo>
                  <a:pt x="1551" y="491"/>
                </a:lnTo>
                <a:lnTo>
                  <a:pt x="1551" y="491"/>
                </a:lnTo>
                <a:lnTo>
                  <a:pt x="1551" y="493"/>
                </a:lnTo>
                <a:lnTo>
                  <a:pt x="1551" y="495"/>
                </a:lnTo>
                <a:lnTo>
                  <a:pt x="1546" y="495"/>
                </a:lnTo>
                <a:lnTo>
                  <a:pt x="1546" y="495"/>
                </a:lnTo>
                <a:lnTo>
                  <a:pt x="1544" y="497"/>
                </a:lnTo>
                <a:lnTo>
                  <a:pt x="1544" y="497"/>
                </a:lnTo>
                <a:lnTo>
                  <a:pt x="1542" y="499"/>
                </a:lnTo>
                <a:lnTo>
                  <a:pt x="1536" y="503"/>
                </a:lnTo>
                <a:lnTo>
                  <a:pt x="1530" y="508"/>
                </a:lnTo>
                <a:lnTo>
                  <a:pt x="1530" y="508"/>
                </a:lnTo>
                <a:lnTo>
                  <a:pt x="1530" y="508"/>
                </a:lnTo>
                <a:lnTo>
                  <a:pt x="1530" y="510"/>
                </a:lnTo>
                <a:lnTo>
                  <a:pt x="1532" y="512"/>
                </a:lnTo>
                <a:lnTo>
                  <a:pt x="1536" y="514"/>
                </a:lnTo>
                <a:lnTo>
                  <a:pt x="1538" y="516"/>
                </a:lnTo>
                <a:lnTo>
                  <a:pt x="1540" y="518"/>
                </a:lnTo>
                <a:lnTo>
                  <a:pt x="1540" y="520"/>
                </a:lnTo>
                <a:lnTo>
                  <a:pt x="1542" y="522"/>
                </a:lnTo>
                <a:lnTo>
                  <a:pt x="1542" y="524"/>
                </a:lnTo>
                <a:lnTo>
                  <a:pt x="1540" y="524"/>
                </a:lnTo>
                <a:lnTo>
                  <a:pt x="1538" y="522"/>
                </a:lnTo>
                <a:lnTo>
                  <a:pt x="1536" y="522"/>
                </a:lnTo>
                <a:lnTo>
                  <a:pt x="1534" y="524"/>
                </a:lnTo>
                <a:lnTo>
                  <a:pt x="1532" y="524"/>
                </a:lnTo>
                <a:lnTo>
                  <a:pt x="1530" y="526"/>
                </a:lnTo>
                <a:lnTo>
                  <a:pt x="1527" y="526"/>
                </a:lnTo>
                <a:lnTo>
                  <a:pt x="1527" y="526"/>
                </a:lnTo>
                <a:lnTo>
                  <a:pt x="1525" y="526"/>
                </a:lnTo>
                <a:lnTo>
                  <a:pt x="1523" y="526"/>
                </a:lnTo>
                <a:lnTo>
                  <a:pt x="1521" y="526"/>
                </a:lnTo>
                <a:lnTo>
                  <a:pt x="1521" y="526"/>
                </a:lnTo>
                <a:lnTo>
                  <a:pt x="1519" y="526"/>
                </a:lnTo>
                <a:lnTo>
                  <a:pt x="1519" y="528"/>
                </a:lnTo>
                <a:lnTo>
                  <a:pt x="1517" y="528"/>
                </a:lnTo>
                <a:lnTo>
                  <a:pt x="1511" y="528"/>
                </a:lnTo>
                <a:lnTo>
                  <a:pt x="1509" y="528"/>
                </a:lnTo>
                <a:lnTo>
                  <a:pt x="1511" y="528"/>
                </a:lnTo>
                <a:lnTo>
                  <a:pt x="1513" y="533"/>
                </a:lnTo>
                <a:lnTo>
                  <a:pt x="1515" y="533"/>
                </a:lnTo>
                <a:lnTo>
                  <a:pt x="1515" y="535"/>
                </a:lnTo>
                <a:lnTo>
                  <a:pt x="1517" y="535"/>
                </a:lnTo>
                <a:lnTo>
                  <a:pt x="1515" y="535"/>
                </a:lnTo>
                <a:lnTo>
                  <a:pt x="1515" y="537"/>
                </a:lnTo>
                <a:lnTo>
                  <a:pt x="1515" y="537"/>
                </a:lnTo>
                <a:lnTo>
                  <a:pt x="1515" y="539"/>
                </a:lnTo>
                <a:lnTo>
                  <a:pt x="1515" y="539"/>
                </a:lnTo>
                <a:lnTo>
                  <a:pt x="1513" y="537"/>
                </a:lnTo>
                <a:lnTo>
                  <a:pt x="1513" y="537"/>
                </a:lnTo>
                <a:lnTo>
                  <a:pt x="1513" y="537"/>
                </a:lnTo>
                <a:lnTo>
                  <a:pt x="1513" y="537"/>
                </a:lnTo>
                <a:lnTo>
                  <a:pt x="1515" y="535"/>
                </a:lnTo>
                <a:lnTo>
                  <a:pt x="1513" y="535"/>
                </a:lnTo>
                <a:lnTo>
                  <a:pt x="1513" y="533"/>
                </a:lnTo>
                <a:lnTo>
                  <a:pt x="1509" y="531"/>
                </a:lnTo>
                <a:lnTo>
                  <a:pt x="1507" y="528"/>
                </a:lnTo>
                <a:lnTo>
                  <a:pt x="1500" y="526"/>
                </a:lnTo>
                <a:lnTo>
                  <a:pt x="1496" y="526"/>
                </a:lnTo>
                <a:lnTo>
                  <a:pt x="1492" y="524"/>
                </a:lnTo>
                <a:lnTo>
                  <a:pt x="1492" y="524"/>
                </a:lnTo>
                <a:lnTo>
                  <a:pt x="1488" y="524"/>
                </a:lnTo>
                <a:lnTo>
                  <a:pt x="1488" y="524"/>
                </a:lnTo>
                <a:lnTo>
                  <a:pt x="1488" y="524"/>
                </a:lnTo>
                <a:lnTo>
                  <a:pt x="1486" y="526"/>
                </a:lnTo>
                <a:lnTo>
                  <a:pt x="1486" y="526"/>
                </a:lnTo>
                <a:lnTo>
                  <a:pt x="1486" y="526"/>
                </a:lnTo>
                <a:lnTo>
                  <a:pt x="1488" y="531"/>
                </a:lnTo>
                <a:lnTo>
                  <a:pt x="1488" y="531"/>
                </a:lnTo>
                <a:lnTo>
                  <a:pt x="1486" y="531"/>
                </a:lnTo>
                <a:lnTo>
                  <a:pt x="1479" y="533"/>
                </a:lnTo>
                <a:lnTo>
                  <a:pt x="1477" y="535"/>
                </a:lnTo>
                <a:lnTo>
                  <a:pt x="1477" y="535"/>
                </a:lnTo>
                <a:lnTo>
                  <a:pt x="1477" y="537"/>
                </a:lnTo>
                <a:lnTo>
                  <a:pt x="1475" y="539"/>
                </a:lnTo>
                <a:lnTo>
                  <a:pt x="1475" y="541"/>
                </a:lnTo>
                <a:lnTo>
                  <a:pt x="1475" y="541"/>
                </a:lnTo>
                <a:lnTo>
                  <a:pt x="1475" y="543"/>
                </a:lnTo>
                <a:lnTo>
                  <a:pt x="1475" y="543"/>
                </a:lnTo>
                <a:lnTo>
                  <a:pt x="1477" y="547"/>
                </a:lnTo>
                <a:lnTo>
                  <a:pt x="1477" y="547"/>
                </a:lnTo>
                <a:lnTo>
                  <a:pt x="1481" y="549"/>
                </a:lnTo>
                <a:lnTo>
                  <a:pt x="1481" y="549"/>
                </a:lnTo>
                <a:lnTo>
                  <a:pt x="1483" y="549"/>
                </a:lnTo>
                <a:lnTo>
                  <a:pt x="1486" y="549"/>
                </a:lnTo>
                <a:lnTo>
                  <a:pt x="1486" y="552"/>
                </a:lnTo>
                <a:lnTo>
                  <a:pt x="1488" y="552"/>
                </a:lnTo>
                <a:lnTo>
                  <a:pt x="1490" y="552"/>
                </a:lnTo>
                <a:lnTo>
                  <a:pt x="1492" y="552"/>
                </a:lnTo>
                <a:lnTo>
                  <a:pt x="1494" y="554"/>
                </a:lnTo>
                <a:lnTo>
                  <a:pt x="1496" y="554"/>
                </a:lnTo>
                <a:lnTo>
                  <a:pt x="1498" y="552"/>
                </a:lnTo>
                <a:lnTo>
                  <a:pt x="1498" y="552"/>
                </a:lnTo>
                <a:lnTo>
                  <a:pt x="1500" y="552"/>
                </a:lnTo>
                <a:lnTo>
                  <a:pt x="1500" y="552"/>
                </a:lnTo>
                <a:lnTo>
                  <a:pt x="1504" y="549"/>
                </a:lnTo>
                <a:lnTo>
                  <a:pt x="1507" y="549"/>
                </a:lnTo>
                <a:lnTo>
                  <a:pt x="1509" y="549"/>
                </a:lnTo>
                <a:lnTo>
                  <a:pt x="1511" y="549"/>
                </a:lnTo>
                <a:lnTo>
                  <a:pt x="1511" y="545"/>
                </a:lnTo>
                <a:lnTo>
                  <a:pt x="1515" y="545"/>
                </a:lnTo>
                <a:lnTo>
                  <a:pt x="1517" y="547"/>
                </a:lnTo>
                <a:lnTo>
                  <a:pt x="1517" y="547"/>
                </a:lnTo>
                <a:lnTo>
                  <a:pt x="1521" y="547"/>
                </a:lnTo>
                <a:lnTo>
                  <a:pt x="1523" y="547"/>
                </a:lnTo>
                <a:lnTo>
                  <a:pt x="1525" y="547"/>
                </a:lnTo>
                <a:lnTo>
                  <a:pt x="1525" y="545"/>
                </a:lnTo>
                <a:lnTo>
                  <a:pt x="1525" y="543"/>
                </a:lnTo>
                <a:lnTo>
                  <a:pt x="1523" y="541"/>
                </a:lnTo>
                <a:lnTo>
                  <a:pt x="1523" y="541"/>
                </a:lnTo>
                <a:lnTo>
                  <a:pt x="1523" y="539"/>
                </a:lnTo>
                <a:lnTo>
                  <a:pt x="1523" y="539"/>
                </a:lnTo>
                <a:lnTo>
                  <a:pt x="1525" y="539"/>
                </a:lnTo>
                <a:lnTo>
                  <a:pt x="1525" y="539"/>
                </a:lnTo>
                <a:lnTo>
                  <a:pt x="1525" y="539"/>
                </a:lnTo>
                <a:lnTo>
                  <a:pt x="1527" y="539"/>
                </a:lnTo>
                <a:lnTo>
                  <a:pt x="1527" y="541"/>
                </a:lnTo>
                <a:lnTo>
                  <a:pt x="1527" y="541"/>
                </a:lnTo>
                <a:lnTo>
                  <a:pt x="1527" y="543"/>
                </a:lnTo>
                <a:lnTo>
                  <a:pt x="1530" y="543"/>
                </a:lnTo>
                <a:lnTo>
                  <a:pt x="1530" y="543"/>
                </a:lnTo>
                <a:lnTo>
                  <a:pt x="1532" y="543"/>
                </a:lnTo>
                <a:lnTo>
                  <a:pt x="1534" y="543"/>
                </a:lnTo>
                <a:lnTo>
                  <a:pt x="1534" y="547"/>
                </a:lnTo>
                <a:lnTo>
                  <a:pt x="1534" y="547"/>
                </a:lnTo>
                <a:lnTo>
                  <a:pt x="1534" y="549"/>
                </a:lnTo>
                <a:lnTo>
                  <a:pt x="1536" y="549"/>
                </a:lnTo>
                <a:lnTo>
                  <a:pt x="1536" y="547"/>
                </a:lnTo>
                <a:lnTo>
                  <a:pt x="1536" y="547"/>
                </a:lnTo>
                <a:lnTo>
                  <a:pt x="1538" y="545"/>
                </a:lnTo>
                <a:lnTo>
                  <a:pt x="1538" y="545"/>
                </a:lnTo>
                <a:lnTo>
                  <a:pt x="1538" y="545"/>
                </a:lnTo>
                <a:lnTo>
                  <a:pt x="1540" y="545"/>
                </a:lnTo>
                <a:lnTo>
                  <a:pt x="1540" y="545"/>
                </a:lnTo>
                <a:lnTo>
                  <a:pt x="1544" y="545"/>
                </a:lnTo>
                <a:lnTo>
                  <a:pt x="1546" y="545"/>
                </a:lnTo>
                <a:lnTo>
                  <a:pt x="1546" y="545"/>
                </a:lnTo>
                <a:lnTo>
                  <a:pt x="1544" y="549"/>
                </a:lnTo>
                <a:lnTo>
                  <a:pt x="1544" y="549"/>
                </a:lnTo>
                <a:lnTo>
                  <a:pt x="1544" y="549"/>
                </a:lnTo>
                <a:lnTo>
                  <a:pt x="1546" y="552"/>
                </a:lnTo>
                <a:lnTo>
                  <a:pt x="1548" y="552"/>
                </a:lnTo>
                <a:lnTo>
                  <a:pt x="1551" y="556"/>
                </a:lnTo>
                <a:lnTo>
                  <a:pt x="1555" y="558"/>
                </a:lnTo>
                <a:lnTo>
                  <a:pt x="1555" y="558"/>
                </a:lnTo>
                <a:lnTo>
                  <a:pt x="1555" y="558"/>
                </a:lnTo>
                <a:lnTo>
                  <a:pt x="1557" y="560"/>
                </a:lnTo>
                <a:lnTo>
                  <a:pt x="1557" y="562"/>
                </a:lnTo>
                <a:lnTo>
                  <a:pt x="1559" y="562"/>
                </a:lnTo>
                <a:lnTo>
                  <a:pt x="1561" y="560"/>
                </a:lnTo>
                <a:lnTo>
                  <a:pt x="1563" y="560"/>
                </a:lnTo>
                <a:lnTo>
                  <a:pt x="1563" y="560"/>
                </a:lnTo>
                <a:lnTo>
                  <a:pt x="1563" y="562"/>
                </a:lnTo>
                <a:lnTo>
                  <a:pt x="1561" y="562"/>
                </a:lnTo>
                <a:lnTo>
                  <a:pt x="1561" y="564"/>
                </a:lnTo>
                <a:lnTo>
                  <a:pt x="1561" y="564"/>
                </a:lnTo>
                <a:lnTo>
                  <a:pt x="1561" y="564"/>
                </a:lnTo>
                <a:lnTo>
                  <a:pt x="1567" y="564"/>
                </a:lnTo>
                <a:lnTo>
                  <a:pt x="1569" y="564"/>
                </a:lnTo>
                <a:lnTo>
                  <a:pt x="1569" y="566"/>
                </a:lnTo>
                <a:lnTo>
                  <a:pt x="1571" y="566"/>
                </a:lnTo>
                <a:lnTo>
                  <a:pt x="1571" y="568"/>
                </a:lnTo>
                <a:lnTo>
                  <a:pt x="1571" y="568"/>
                </a:lnTo>
                <a:lnTo>
                  <a:pt x="1574" y="568"/>
                </a:lnTo>
                <a:lnTo>
                  <a:pt x="1574" y="568"/>
                </a:lnTo>
                <a:lnTo>
                  <a:pt x="1571" y="568"/>
                </a:lnTo>
                <a:lnTo>
                  <a:pt x="1569" y="570"/>
                </a:lnTo>
                <a:lnTo>
                  <a:pt x="1569" y="570"/>
                </a:lnTo>
                <a:lnTo>
                  <a:pt x="1567" y="570"/>
                </a:lnTo>
                <a:lnTo>
                  <a:pt x="1565" y="570"/>
                </a:lnTo>
                <a:lnTo>
                  <a:pt x="1565" y="572"/>
                </a:lnTo>
                <a:lnTo>
                  <a:pt x="1567" y="572"/>
                </a:lnTo>
                <a:lnTo>
                  <a:pt x="1569" y="577"/>
                </a:lnTo>
                <a:lnTo>
                  <a:pt x="1571" y="579"/>
                </a:lnTo>
                <a:lnTo>
                  <a:pt x="1574" y="579"/>
                </a:lnTo>
                <a:lnTo>
                  <a:pt x="1576" y="581"/>
                </a:lnTo>
                <a:lnTo>
                  <a:pt x="1580" y="579"/>
                </a:lnTo>
                <a:lnTo>
                  <a:pt x="1580" y="579"/>
                </a:lnTo>
                <a:lnTo>
                  <a:pt x="1578" y="581"/>
                </a:lnTo>
                <a:lnTo>
                  <a:pt x="1578" y="581"/>
                </a:lnTo>
                <a:lnTo>
                  <a:pt x="1580" y="581"/>
                </a:lnTo>
                <a:lnTo>
                  <a:pt x="1582" y="583"/>
                </a:lnTo>
                <a:lnTo>
                  <a:pt x="1586" y="583"/>
                </a:lnTo>
                <a:lnTo>
                  <a:pt x="1588" y="585"/>
                </a:lnTo>
                <a:lnTo>
                  <a:pt x="1590" y="587"/>
                </a:lnTo>
                <a:lnTo>
                  <a:pt x="1592" y="587"/>
                </a:lnTo>
                <a:lnTo>
                  <a:pt x="1595" y="585"/>
                </a:lnTo>
                <a:lnTo>
                  <a:pt x="1597" y="585"/>
                </a:lnTo>
                <a:lnTo>
                  <a:pt x="1599" y="587"/>
                </a:lnTo>
                <a:lnTo>
                  <a:pt x="1601" y="587"/>
                </a:lnTo>
                <a:lnTo>
                  <a:pt x="1603" y="591"/>
                </a:lnTo>
                <a:lnTo>
                  <a:pt x="1607" y="593"/>
                </a:lnTo>
                <a:lnTo>
                  <a:pt x="1607" y="593"/>
                </a:lnTo>
                <a:lnTo>
                  <a:pt x="1611" y="596"/>
                </a:lnTo>
                <a:lnTo>
                  <a:pt x="1613" y="598"/>
                </a:lnTo>
                <a:lnTo>
                  <a:pt x="1615" y="598"/>
                </a:lnTo>
                <a:lnTo>
                  <a:pt x="1618" y="598"/>
                </a:lnTo>
                <a:lnTo>
                  <a:pt x="1630" y="600"/>
                </a:lnTo>
                <a:lnTo>
                  <a:pt x="1632" y="600"/>
                </a:lnTo>
                <a:lnTo>
                  <a:pt x="1632" y="602"/>
                </a:lnTo>
                <a:lnTo>
                  <a:pt x="1634" y="602"/>
                </a:lnTo>
                <a:lnTo>
                  <a:pt x="1641" y="604"/>
                </a:lnTo>
                <a:lnTo>
                  <a:pt x="1643" y="604"/>
                </a:lnTo>
                <a:lnTo>
                  <a:pt x="1645" y="606"/>
                </a:lnTo>
                <a:lnTo>
                  <a:pt x="1647" y="606"/>
                </a:lnTo>
                <a:lnTo>
                  <a:pt x="1647" y="606"/>
                </a:lnTo>
                <a:lnTo>
                  <a:pt x="1649" y="606"/>
                </a:lnTo>
                <a:lnTo>
                  <a:pt x="1651" y="606"/>
                </a:lnTo>
                <a:lnTo>
                  <a:pt x="1651" y="604"/>
                </a:lnTo>
                <a:lnTo>
                  <a:pt x="1649" y="602"/>
                </a:lnTo>
                <a:lnTo>
                  <a:pt x="1649" y="602"/>
                </a:lnTo>
                <a:lnTo>
                  <a:pt x="1651" y="600"/>
                </a:lnTo>
                <a:lnTo>
                  <a:pt x="1651" y="600"/>
                </a:lnTo>
                <a:lnTo>
                  <a:pt x="1651" y="598"/>
                </a:lnTo>
                <a:lnTo>
                  <a:pt x="1651" y="598"/>
                </a:lnTo>
                <a:lnTo>
                  <a:pt x="1651" y="598"/>
                </a:lnTo>
                <a:lnTo>
                  <a:pt x="1647" y="596"/>
                </a:lnTo>
                <a:lnTo>
                  <a:pt x="1647" y="596"/>
                </a:lnTo>
                <a:lnTo>
                  <a:pt x="1645" y="593"/>
                </a:lnTo>
                <a:lnTo>
                  <a:pt x="1645" y="591"/>
                </a:lnTo>
                <a:lnTo>
                  <a:pt x="1643" y="589"/>
                </a:lnTo>
                <a:lnTo>
                  <a:pt x="1641" y="589"/>
                </a:lnTo>
                <a:lnTo>
                  <a:pt x="1639" y="587"/>
                </a:lnTo>
                <a:lnTo>
                  <a:pt x="1636" y="587"/>
                </a:lnTo>
                <a:lnTo>
                  <a:pt x="1634" y="585"/>
                </a:lnTo>
                <a:lnTo>
                  <a:pt x="1632" y="585"/>
                </a:lnTo>
                <a:lnTo>
                  <a:pt x="1632" y="583"/>
                </a:lnTo>
                <a:lnTo>
                  <a:pt x="1630" y="583"/>
                </a:lnTo>
                <a:lnTo>
                  <a:pt x="1626" y="581"/>
                </a:lnTo>
                <a:lnTo>
                  <a:pt x="1626" y="581"/>
                </a:lnTo>
                <a:lnTo>
                  <a:pt x="1628" y="579"/>
                </a:lnTo>
                <a:lnTo>
                  <a:pt x="1628" y="579"/>
                </a:lnTo>
                <a:lnTo>
                  <a:pt x="1626" y="579"/>
                </a:lnTo>
                <a:lnTo>
                  <a:pt x="1624" y="579"/>
                </a:lnTo>
                <a:lnTo>
                  <a:pt x="1620" y="577"/>
                </a:lnTo>
                <a:lnTo>
                  <a:pt x="1620" y="577"/>
                </a:lnTo>
                <a:lnTo>
                  <a:pt x="1618" y="572"/>
                </a:lnTo>
                <a:lnTo>
                  <a:pt x="1615" y="570"/>
                </a:lnTo>
                <a:lnTo>
                  <a:pt x="1613" y="568"/>
                </a:lnTo>
                <a:lnTo>
                  <a:pt x="1611" y="568"/>
                </a:lnTo>
                <a:lnTo>
                  <a:pt x="1609" y="564"/>
                </a:lnTo>
                <a:lnTo>
                  <a:pt x="1609" y="564"/>
                </a:lnTo>
                <a:lnTo>
                  <a:pt x="1613" y="564"/>
                </a:lnTo>
                <a:lnTo>
                  <a:pt x="1615" y="564"/>
                </a:lnTo>
                <a:lnTo>
                  <a:pt x="1620" y="566"/>
                </a:lnTo>
                <a:lnTo>
                  <a:pt x="1626" y="570"/>
                </a:lnTo>
                <a:lnTo>
                  <a:pt x="1626" y="570"/>
                </a:lnTo>
                <a:lnTo>
                  <a:pt x="1626" y="570"/>
                </a:lnTo>
                <a:lnTo>
                  <a:pt x="1626" y="570"/>
                </a:lnTo>
                <a:lnTo>
                  <a:pt x="1626" y="566"/>
                </a:lnTo>
                <a:lnTo>
                  <a:pt x="1624" y="564"/>
                </a:lnTo>
                <a:lnTo>
                  <a:pt x="1624" y="564"/>
                </a:lnTo>
                <a:lnTo>
                  <a:pt x="1626" y="566"/>
                </a:lnTo>
                <a:lnTo>
                  <a:pt x="1630" y="570"/>
                </a:lnTo>
                <a:lnTo>
                  <a:pt x="1632" y="572"/>
                </a:lnTo>
                <a:lnTo>
                  <a:pt x="1634" y="575"/>
                </a:lnTo>
                <a:lnTo>
                  <a:pt x="1636" y="575"/>
                </a:lnTo>
                <a:lnTo>
                  <a:pt x="1636" y="575"/>
                </a:lnTo>
                <a:lnTo>
                  <a:pt x="1636" y="575"/>
                </a:lnTo>
                <a:lnTo>
                  <a:pt x="1639" y="577"/>
                </a:lnTo>
                <a:lnTo>
                  <a:pt x="1639" y="577"/>
                </a:lnTo>
                <a:lnTo>
                  <a:pt x="1641" y="577"/>
                </a:lnTo>
                <a:lnTo>
                  <a:pt x="1641" y="579"/>
                </a:lnTo>
                <a:lnTo>
                  <a:pt x="1641" y="579"/>
                </a:lnTo>
                <a:lnTo>
                  <a:pt x="1641" y="579"/>
                </a:lnTo>
                <a:lnTo>
                  <a:pt x="1643" y="579"/>
                </a:lnTo>
                <a:lnTo>
                  <a:pt x="1643" y="579"/>
                </a:lnTo>
                <a:lnTo>
                  <a:pt x="1643" y="575"/>
                </a:lnTo>
                <a:lnTo>
                  <a:pt x="1643" y="575"/>
                </a:lnTo>
                <a:lnTo>
                  <a:pt x="1643" y="577"/>
                </a:lnTo>
                <a:lnTo>
                  <a:pt x="1645" y="579"/>
                </a:lnTo>
                <a:lnTo>
                  <a:pt x="1645" y="581"/>
                </a:lnTo>
                <a:lnTo>
                  <a:pt x="1647" y="581"/>
                </a:lnTo>
                <a:lnTo>
                  <a:pt x="1649" y="581"/>
                </a:lnTo>
                <a:lnTo>
                  <a:pt x="1649" y="581"/>
                </a:lnTo>
                <a:lnTo>
                  <a:pt x="1649" y="579"/>
                </a:lnTo>
                <a:lnTo>
                  <a:pt x="1647" y="579"/>
                </a:lnTo>
                <a:lnTo>
                  <a:pt x="1649" y="579"/>
                </a:lnTo>
                <a:lnTo>
                  <a:pt x="1651" y="581"/>
                </a:lnTo>
                <a:lnTo>
                  <a:pt x="1653" y="581"/>
                </a:lnTo>
                <a:lnTo>
                  <a:pt x="1653" y="583"/>
                </a:lnTo>
                <a:lnTo>
                  <a:pt x="1653" y="583"/>
                </a:lnTo>
                <a:lnTo>
                  <a:pt x="1655" y="583"/>
                </a:lnTo>
                <a:lnTo>
                  <a:pt x="1655" y="583"/>
                </a:lnTo>
                <a:lnTo>
                  <a:pt x="1655" y="583"/>
                </a:lnTo>
                <a:lnTo>
                  <a:pt x="1657" y="583"/>
                </a:lnTo>
                <a:lnTo>
                  <a:pt x="1659" y="585"/>
                </a:lnTo>
                <a:lnTo>
                  <a:pt x="1662" y="587"/>
                </a:lnTo>
                <a:lnTo>
                  <a:pt x="1664" y="589"/>
                </a:lnTo>
                <a:lnTo>
                  <a:pt x="1664" y="589"/>
                </a:lnTo>
                <a:lnTo>
                  <a:pt x="1666" y="589"/>
                </a:lnTo>
                <a:lnTo>
                  <a:pt x="1666" y="587"/>
                </a:lnTo>
                <a:lnTo>
                  <a:pt x="1664" y="583"/>
                </a:lnTo>
                <a:lnTo>
                  <a:pt x="1664" y="583"/>
                </a:lnTo>
                <a:lnTo>
                  <a:pt x="1668" y="583"/>
                </a:lnTo>
                <a:lnTo>
                  <a:pt x="1668" y="583"/>
                </a:lnTo>
                <a:lnTo>
                  <a:pt x="1670" y="583"/>
                </a:lnTo>
                <a:lnTo>
                  <a:pt x="1670" y="583"/>
                </a:lnTo>
                <a:lnTo>
                  <a:pt x="1670" y="583"/>
                </a:lnTo>
                <a:lnTo>
                  <a:pt x="1670" y="583"/>
                </a:lnTo>
                <a:lnTo>
                  <a:pt x="1670" y="581"/>
                </a:lnTo>
                <a:lnTo>
                  <a:pt x="1668" y="579"/>
                </a:lnTo>
                <a:lnTo>
                  <a:pt x="1668" y="579"/>
                </a:lnTo>
                <a:lnTo>
                  <a:pt x="1666" y="575"/>
                </a:lnTo>
                <a:lnTo>
                  <a:pt x="1666" y="575"/>
                </a:lnTo>
                <a:lnTo>
                  <a:pt x="1666" y="575"/>
                </a:lnTo>
                <a:lnTo>
                  <a:pt x="1666" y="575"/>
                </a:lnTo>
                <a:lnTo>
                  <a:pt x="1666" y="572"/>
                </a:lnTo>
                <a:lnTo>
                  <a:pt x="1666" y="570"/>
                </a:lnTo>
                <a:lnTo>
                  <a:pt x="1666" y="566"/>
                </a:lnTo>
                <a:lnTo>
                  <a:pt x="1664" y="566"/>
                </a:lnTo>
                <a:lnTo>
                  <a:pt x="1664" y="564"/>
                </a:lnTo>
                <a:lnTo>
                  <a:pt x="1664" y="564"/>
                </a:lnTo>
                <a:lnTo>
                  <a:pt x="1666" y="566"/>
                </a:lnTo>
                <a:lnTo>
                  <a:pt x="1668" y="568"/>
                </a:lnTo>
                <a:lnTo>
                  <a:pt x="1668" y="568"/>
                </a:lnTo>
                <a:lnTo>
                  <a:pt x="1670" y="575"/>
                </a:lnTo>
                <a:lnTo>
                  <a:pt x="1670" y="575"/>
                </a:lnTo>
                <a:lnTo>
                  <a:pt x="1672" y="575"/>
                </a:lnTo>
                <a:lnTo>
                  <a:pt x="1672" y="575"/>
                </a:lnTo>
                <a:lnTo>
                  <a:pt x="1674" y="572"/>
                </a:lnTo>
                <a:lnTo>
                  <a:pt x="1674" y="570"/>
                </a:lnTo>
                <a:lnTo>
                  <a:pt x="1672" y="568"/>
                </a:lnTo>
                <a:lnTo>
                  <a:pt x="1672" y="566"/>
                </a:lnTo>
                <a:lnTo>
                  <a:pt x="1674" y="566"/>
                </a:lnTo>
                <a:lnTo>
                  <a:pt x="1674" y="564"/>
                </a:lnTo>
                <a:lnTo>
                  <a:pt x="1674" y="562"/>
                </a:lnTo>
                <a:lnTo>
                  <a:pt x="1672" y="560"/>
                </a:lnTo>
                <a:lnTo>
                  <a:pt x="1672" y="560"/>
                </a:lnTo>
                <a:lnTo>
                  <a:pt x="1670" y="560"/>
                </a:lnTo>
                <a:lnTo>
                  <a:pt x="1670" y="560"/>
                </a:lnTo>
                <a:lnTo>
                  <a:pt x="1670" y="560"/>
                </a:lnTo>
                <a:lnTo>
                  <a:pt x="1670" y="558"/>
                </a:lnTo>
                <a:lnTo>
                  <a:pt x="1670" y="558"/>
                </a:lnTo>
                <a:lnTo>
                  <a:pt x="1670" y="558"/>
                </a:lnTo>
                <a:lnTo>
                  <a:pt x="1668" y="558"/>
                </a:lnTo>
                <a:lnTo>
                  <a:pt x="1666" y="558"/>
                </a:lnTo>
                <a:lnTo>
                  <a:pt x="1664" y="558"/>
                </a:lnTo>
                <a:lnTo>
                  <a:pt x="1664" y="558"/>
                </a:lnTo>
                <a:lnTo>
                  <a:pt x="1664" y="556"/>
                </a:lnTo>
                <a:lnTo>
                  <a:pt x="1664" y="556"/>
                </a:lnTo>
                <a:lnTo>
                  <a:pt x="1664" y="556"/>
                </a:lnTo>
                <a:lnTo>
                  <a:pt x="1662" y="554"/>
                </a:lnTo>
                <a:lnTo>
                  <a:pt x="1662" y="554"/>
                </a:lnTo>
                <a:lnTo>
                  <a:pt x="1657" y="552"/>
                </a:lnTo>
                <a:lnTo>
                  <a:pt x="1657" y="552"/>
                </a:lnTo>
                <a:lnTo>
                  <a:pt x="1659" y="552"/>
                </a:lnTo>
                <a:lnTo>
                  <a:pt x="1662" y="552"/>
                </a:lnTo>
                <a:lnTo>
                  <a:pt x="1664" y="552"/>
                </a:lnTo>
                <a:lnTo>
                  <a:pt x="1666" y="547"/>
                </a:lnTo>
                <a:lnTo>
                  <a:pt x="1664" y="547"/>
                </a:lnTo>
                <a:lnTo>
                  <a:pt x="1664" y="547"/>
                </a:lnTo>
                <a:lnTo>
                  <a:pt x="1659" y="547"/>
                </a:lnTo>
                <a:lnTo>
                  <a:pt x="1657" y="547"/>
                </a:lnTo>
                <a:lnTo>
                  <a:pt x="1659" y="545"/>
                </a:lnTo>
                <a:lnTo>
                  <a:pt x="1662" y="545"/>
                </a:lnTo>
                <a:lnTo>
                  <a:pt x="1662" y="543"/>
                </a:lnTo>
                <a:lnTo>
                  <a:pt x="1659" y="541"/>
                </a:lnTo>
                <a:lnTo>
                  <a:pt x="1659" y="541"/>
                </a:lnTo>
                <a:lnTo>
                  <a:pt x="1657" y="541"/>
                </a:lnTo>
                <a:lnTo>
                  <a:pt x="1657" y="541"/>
                </a:lnTo>
                <a:lnTo>
                  <a:pt x="1655" y="539"/>
                </a:lnTo>
                <a:lnTo>
                  <a:pt x="1653" y="537"/>
                </a:lnTo>
                <a:lnTo>
                  <a:pt x="1651" y="539"/>
                </a:lnTo>
                <a:lnTo>
                  <a:pt x="1649" y="539"/>
                </a:lnTo>
                <a:lnTo>
                  <a:pt x="1649" y="541"/>
                </a:lnTo>
                <a:lnTo>
                  <a:pt x="1649" y="541"/>
                </a:lnTo>
                <a:lnTo>
                  <a:pt x="1647" y="541"/>
                </a:lnTo>
                <a:lnTo>
                  <a:pt x="1647" y="541"/>
                </a:lnTo>
                <a:lnTo>
                  <a:pt x="1649" y="539"/>
                </a:lnTo>
                <a:lnTo>
                  <a:pt x="1649" y="539"/>
                </a:lnTo>
                <a:lnTo>
                  <a:pt x="1647" y="537"/>
                </a:lnTo>
                <a:lnTo>
                  <a:pt x="1645" y="535"/>
                </a:lnTo>
                <a:lnTo>
                  <a:pt x="1643" y="535"/>
                </a:lnTo>
                <a:lnTo>
                  <a:pt x="1643" y="535"/>
                </a:lnTo>
                <a:lnTo>
                  <a:pt x="1643" y="539"/>
                </a:lnTo>
                <a:lnTo>
                  <a:pt x="1641" y="539"/>
                </a:lnTo>
                <a:lnTo>
                  <a:pt x="1641" y="539"/>
                </a:lnTo>
                <a:lnTo>
                  <a:pt x="1641" y="535"/>
                </a:lnTo>
                <a:lnTo>
                  <a:pt x="1639" y="533"/>
                </a:lnTo>
                <a:lnTo>
                  <a:pt x="1639" y="533"/>
                </a:lnTo>
                <a:lnTo>
                  <a:pt x="1639" y="533"/>
                </a:lnTo>
                <a:lnTo>
                  <a:pt x="1639" y="533"/>
                </a:lnTo>
                <a:lnTo>
                  <a:pt x="1639" y="533"/>
                </a:lnTo>
                <a:lnTo>
                  <a:pt x="1636" y="533"/>
                </a:lnTo>
                <a:lnTo>
                  <a:pt x="1636" y="533"/>
                </a:lnTo>
                <a:lnTo>
                  <a:pt x="1636" y="531"/>
                </a:lnTo>
                <a:lnTo>
                  <a:pt x="1636" y="528"/>
                </a:lnTo>
                <a:lnTo>
                  <a:pt x="1634" y="528"/>
                </a:lnTo>
                <a:lnTo>
                  <a:pt x="1632" y="526"/>
                </a:lnTo>
                <a:lnTo>
                  <a:pt x="1632" y="526"/>
                </a:lnTo>
                <a:lnTo>
                  <a:pt x="1632" y="526"/>
                </a:lnTo>
                <a:lnTo>
                  <a:pt x="1634" y="524"/>
                </a:lnTo>
                <a:lnTo>
                  <a:pt x="1634" y="524"/>
                </a:lnTo>
                <a:lnTo>
                  <a:pt x="1632" y="524"/>
                </a:lnTo>
                <a:lnTo>
                  <a:pt x="1632" y="522"/>
                </a:lnTo>
                <a:lnTo>
                  <a:pt x="1632" y="522"/>
                </a:lnTo>
                <a:lnTo>
                  <a:pt x="1632" y="522"/>
                </a:lnTo>
                <a:lnTo>
                  <a:pt x="1630" y="520"/>
                </a:lnTo>
                <a:lnTo>
                  <a:pt x="1628" y="520"/>
                </a:lnTo>
                <a:lnTo>
                  <a:pt x="1628" y="520"/>
                </a:lnTo>
                <a:lnTo>
                  <a:pt x="1626" y="520"/>
                </a:lnTo>
                <a:lnTo>
                  <a:pt x="1624" y="522"/>
                </a:lnTo>
                <a:lnTo>
                  <a:pt x="1624" y="522"/>
                </a:lnTo>
                <a:lnTo>
                  <a:pt x="1624" y="522"/>
                </a:lnTo>
                <a:lnTo>
                  <a:pt x="1624" y="520"/>
                </a:lnTo>
                <a:lnTo>
                  <a:pt x="1624" y="516"/>
                </a:lnTo>
                <a:lnTo>
                  <a:pt x="1624" y="516"/>
                </a:lnTo>
                <a:lnTo>
                  <a:pt x="1624" y="516"/>
                </a:lnTo>
                <a:lnTo>
                  <a:pt x="1622" y="516"/>
                </a:lnTo>
                <a:lnTo>
                  <a:pt x="1620" y="514"/>
                </a:lnTo>
                <a:lnTo>
                  <a:pt x="1620" y="514"/>
                </a:lnTo>
                <a:lnTo>
                  <a:pt x="1620" y="512"/>
                </a:lnTo>
                <a:lnTo>
                  <a:pt x="1620" y="510"/>
                </a:lnTo>
                <a:lnTo>
                  <a:pt x="1620" y="510"/>
                </a:lnTo>
                <a:lnTo>
                  <a:pt x="1615" y="508"/>
                </a:lnTo>
                <a:lnTo>
                  <a:pt x="1613" y="508"/>
                </a:lnTo>
                <a:lnTo>
                  <a:pt x="1611" y="508"/>
                </a:lnTo>
                <a:lnTo>
                  <a:pt x="1611" y="508"/>
                </a:lnTo>
                <a:lnTo>
                  <a:pt x="1615" y="505"/>
                </a:lnTo>
                <a:lnTo>
                  <a:pt x="1615" y="505"/>
                </a:lnTo>
                <a:lnTo>
                  <a:pt x="1620" y="508"/>
                </a:lnTo>
                <a:lnTo>
                  <a:pt x="1624" y="512"/>
                </a:lnTo>
                <a:lnTo>
                  <a:pt x="1626" y="512"/>
                </a:lnTo>
                <a:lnTo>
                  <a:pt x="1628" y="514"/>
                </a:lnTo>
                <a:lnTo>
                  <a:pt x="1632" y="514"/>
                </a:lnTo>
                <a:lnTo>
                  <a:pt x="1632" y="514"/>
                </a:lnTo>
                <a:lnTo>
                  <a:pt x="1632" y="512"/>
                </a:lnTo>
                <a:lnTo>
                  <a:pt x="1634" y="512"/>
                </a:lnTo>
                <a:lnTo>
                  <a:pt x="1632" y="510"/>
                </a:lnTo>
                <a:lnTo>
                  <a:pt x="1630" y="508"/>
                </a:lnTo>
                <a:lnTo>
                  <a:pt x="1626" y="505"/>
                </a:lnTo>
                <a:lnTo>
                  <a:pt x="1626" y="503"/>
                </a:lnTo>
                <a:lnTo>
                  <a:pt x="1624" y="501"/>
                </a:lnTo>
                <a:lnTo>
                  <a:pt x="1624" y="499"/>
                </a:lnTo>
                <a:lnTo>
                  <a:pt x="1626" y="501"/>
                </a:lnTo>
                <a:lnTo>
                  <a:pt x="1628" y="501"/>
                </a:lnTo>
                <a:lnTo>
                  <a:pt x="1632" y="503"/>
                </a:lnTo>
                <a:lnTo>
                  <a:pt x="1632" y="503"/>
                </a:lnTo>
                <a:lnTo>
                  <a:pt x="1634" y="503"/>
                </a:lnTo>
                <a:lnTo>
                  <a:pt x="1634" y="503"/>
                </a:lnTo>
                <a:lnTo>
                  <a:pt x="1634" y="501"/>
                </a:lnTo>
                <a:lnTo>
                  <a:pt x="1632" y="499"/>
                </a:lnTo>
                <a:lnTo>
                  <a:pt x="1632" y="497"/>
                </a:lnTo>
                <a:lnTo>
                  <a:pt x="1634" y="499"/>
                </a:lnTo>
                <a:lnTo>
                  <a:pt x="1636" y="499"/>
                </a:lnTo>
                <a:lnTo>
                  <a:pt x="1639" y="499"/>
                </a:lnTo>
                <a:lnTo>
                  <a:pt x="1639" y="497"/>
                </a:lnTo>
                <a:lnTo>
                  <a:pt x="1636" y="497"/>
                </a:lnTo>
                <a:lnTo>
                  <a:pt x="1636" y="497"/>
                </a:lnTo>
                <a:lnTo>
                  <a:pt x="1639" y="497"/>
                </a:lnTo>
                <a:lnTo>
                  <a:pt x="1641" y="499"/>
                </a:lnTo>
                <a:lnTo>
                  <a:pt x="1641" y="499"/>
                </a:lnTo>
                <a:lnTo>
                  <a:pt x="1641" y="501"/>
                </a:lnTo>
                <a:lnTo>
                  <a:pt x="1645" y="505"/>
                </a:lnTo>
                <a:lnTo>
                  <a:pt x="1645" y="505"/>
                </a:lnTo>
                <a:lnTo>
                  <a:pt x="1647" y="505"/>
                </a:lnTo>
                <a:lnTo>
                  <a:pt x="1649" y="508"/>
                </a:lnTo>
                <a:lnTo>
                  <a:pt x="1651" y="508"/>
                </a:lnTo>
                <a:lnTo>
                  <a:pt x="1653" y="508"/>
                </a:lnTo>
                <a:lnTo>
                  <a:pt x="1653" y="508"/>
                </a:lnTo>
                <a:lnTo>
                  <a:pt x="1655" y="508"/>
                </a:lnTo>
                <a:lnTo>
                  <a:pt x="1655" y="508"/>
                </a:lnTo>
                <a:lnTo>
                  <a:pt x="1657" y="508"/>
                </a:lnTo>
                <a:lnTo>
                  <a:pt x="1653" y="510"/>
                </a:lnTo>
                <a:lnTo>
                  <a:pt x="1653" y="512"/>
                </a:lnTo>
                <a:lnTo>
                  <a:pt x="1653" y="512"/>
                </a:lnTo>
                <a:lnTo>
                  <a:pt x="1657" y="512"/>
                </a:lnTo>
                <a:lnTo>
                  <a:pt x="1659" y="512"/>
                </a:lnTo>
                <a:lnTo>
                  <a:pt x="1662" y="512"/>
                </a:lnTo>
                <a:lnTo>
                  <a:pt x="1666" y="510"/>
                </a:lnTo>
                <a:lnTo>
                  <a:pt x="1668" y="508"/>
                </a:lnTo>
                <a:lnTo>
                  <a:pt x="1670" y="505"/>
                </a:lnTo>
                <a:lnTo>
                  <a:pt x="1672" y="505"/>
                </a:lnTo>
                <a:lnTo>
                  <a:pt x="1674" y="503"/>
                </a:lnTo>
                <a:lnTo>
                  <a:pt x="1674" y="503"/>
                </a:lnTo>
                <a:lnTo>
                  <a:pt x="1672" y="505"/>
                </a:lnTo>
                <a:lnTo>
                  <a:pt x="1670" y="508"/>
                </a:lnTo>
                <a:lnTo>
                  <a:pt x="1670" y="510"/>
                </a:lnTo>
                <a:lnTo>
                  <a:pt x="1668" y="512"/>
                </a:lnTo>
                <a:lnTo>
                  <a:pt x="1666" y="512"/>
                </a:lnTo>
                <a:lnTo>
                  <a:pt x="1664" y="514"/>
                </a:lnTo>
                <a:lnTo>
                  <a:pt x="1662" y="514"/>
                </a:lnTo>
                <a:lnTo>
                  <a:pt x="1662" y="516"/>
                </a:lnTo>
                <a:lnTo>
                  <a:pt x="1659" y="518"/>
                </a:lnTo>
                <a:lnTo>
                  <a:pt x="1662" y="518"/>
                </a:lnTo>
                <a:lnTo>
                  <a:pt x="1662" y="518"/>
                </a:lnTo>
                <a:lnTo>
                  <a:pt x="1662" y="520"/>
                </a:lnTo>
                <a:lnTo>
                  <a:pt x="1664" y="522"/>
                </a:lnTo>
                <a:lnTo>
                  <a:pt x="1664" y="522"/>
                </a:lnTo>
                <a:lnTo>
                  <a:pt x="1664" y="524"/>
                </a:lnTo>
                <a:lnTo>
                  <a:pt x="1666" y="526"/>
                </a:lnTo>
                <a:lnTo>
                  <a:pt x="1668" y="528"/>
                </a:lnTo>
                <a:lnTo>
                  <a:pt x="1670" y="531"/>
                </a:lnTo>
                <a:lnTo>
                  <a:pt x="1670" y="531"/>
                </a:lnTo>
                <a:lnTo>
                  <a:pt x="1672" y="533"/>
                </a:lnTo>
                <a:lnTo>
                  <a:pt x="1674" y="528"/>
                </a:lnTo>
                <a:lnTo>
                  <a:pt x="1676" y="526"/>
                </a:lnTo>
                <a:lnTo>
                  <a:pt x="1676" y="526"/>
                </a:lnTo>
                <a:lnTo>
                  <a:pt x="1676" y="526"/>
                </a:lnTo>
                <a:lnTo>
                  <a:pt x="1676" y="528"/>
                </a:lnTo>
                <a:lnTo>
                  <a:pt x="1676" y="531"/>
                </a:lnTo>
                <a:lnTo>
                  <a:pt x="1676" y="533"/>
                </a:lnTo>
                <a:lnTo>
                  <a:pt x="1678" y="533"/>
                </a:lnTo>
                <a:lnTo>
                  <a:pt x="1680" y="533"/>
                </a:lnTo>
                <a:lnTo>
                  <a:pt x="1680" y="533"/>
                </a:lnTo>
                <a:lnTo>
                  <a:pt x="1683" y="533"/>
                </a:lnTo>
                <a:lnTo>
                  <a:pt x="1683" y="533"/>
                </a:lnTo>
                <a:lnTo>
                  <a:pt x="1683" y="535"/>
                </a:lnTo>
                <a:lnTo>
                  <a:pt x="1685" y="535"/>
                </a:lnTo>
                <a:lnTo>
                  <a:pt x="1687" y="537"/>
                </a:lnTo>
                <a:lnTo>
                  <a:pt x="1689" y="535"/>
                </a:lnTo>
                <a:lnTo>
                  <a:pt x="1689" y="533"/>
                </a:lnTo>
                <a:lnTo>
                  <a:pt x="1689" y="531"/>
                </a:lnTo>
                <a:lnTo>
                  <a:pt x="1689" y="522"/>
                </a:lnTo>
                <a:lnTo>
                  <a:pt x="1691" y="520"/>
                </a:lnTo>
                <a:lnTo>
                  <a:pt x="1687" y="520"/>
                </a:lnTo>
                <a:lnTo>
                  <a:pt x="1685" y="520"/>
                </a:lnTo>
                <a:lnTo>
                  <a:pt x="1685" y="520"/>
                </a:lnTo>
                <a:lnTo>
                  <a:pt x="1689" y="518"/>
                </a:lnTo>
                <a:lnTo>
                  <a:pt x="1689" y="518"/>
                </a:lnTo>
                <a:lnTo>
                  <a:pt x="1689" y="516"/>
                </a:lnTo>
                <a:lnTo>
                  <a:pt x="1689" y="516"/>
                </a:lnTo>
                <a:lnTo>
                  <a:pt x="1691" y="518"/>
                </a:lnTo>
                <a:lnTo>
                  <a:pt x="1693" y="520"/>
                </a:lnTo>
                <a:lnTo>
                  <a:pt x="1695" y="520"/>
                </a:lnTo>
                <a:lnTo>
                  <a:pt x="1697" y="520"/>
                </a:lnTo>
                <a:lnTo>
                  <a:pt x="1699" y="520"/>
                </a:lnTo>
                <a:lnTo>
                  <a:pt x="1699" y="520"/>
                </a:lnTo>
                <a:lnTo>
                  <a:pt x="1701" y="518"/>
                </a:lnTo>
                <a:lnTo>
                  <a:pt x="1703" y="516"/>
                </a:lnTo>
                <a:lnTo>
                  <a:pt x="1703" y="516"/>
                </a:lnTo>
                <a:lnTo>
                  <a:pt x="1703" y="514"/>
                </a:lnTo>
                <a:lnTo>
                  <a:pt x="1703" y="514"/>
                </a:lnTo>
                <a:lnTo>
                  <a:pt x="1703" y="514"/>
                </a:lnTo>
                <a:lnTo>
                  <a:pt x="1701" y="512"/>
                </a:lnTo>
                <a:lnTo>
                  <a:pt x="1701" y="512"/>
                </a:lnTo>
                <a:lnTo>
                  <a:pt x="1701" y="512"/>
                </a:lnTo>
                <a:lnTo>
                  <a:pt x="1703" y="512"/>
                </a:lnTo>
                <a:lnTo>
                  <a:pt x="1706" y="512"/>
                </a:lnTo>
                <a:lnTo>
                  <a:pt x="1708" y="512"/>
                </a:lnTo>
                <a:lnTo>
                  <a:pt x="1710" y="512"/>
                </a:lnTo>
                <a:lnTo>
                  <a:pt x="1710" y="510"/>
                </a:lnTo>
                <a:lnTo>
                  <a:pt x="1706" y="508"/>
                </a:lnTo>
                <a:lnTo>
                  <a:pt x="1701" y="505"/>
                </a:lnTo>
                <a:lnTo>
                  <a:pt x="1701" y="505"/>
                </a:lnTo>
                <a:lnTo>
                  <a:pt x="1703" y="505"/>
                </a:lnTo>
                <a:lnTo>
                  <a:pt x="1703" y="503"/>
                </a:lnTo>
                <a:lnTo>
                  <a:pt x="1701" y="501"/>
                </a:lnTo>
                <a:lnTo>
                  <a:pt x="1701" y="501"/>
                </a:lnTo>
                <a:lnTo>
                  <a:pt x="1703" y="501"/>
                </a:lnTo>
                <a:lnTo>
                  <a:pt x="1706" y="501"/>
                </a:lnTo>
                <a:lnTo>
                  <a:pt x="1708" y="503"/>
                </a:lnTo>
                <a:lnTo>
                  <a:pt x="1710" y="503"/>
                </a:lnTo>
                <a:lnTo>
                  <a:pt x="1712" y="503"/>
                </a:lnTo>
                <a:lnTo>
                  <a:pt x="1716" y="503"/>
                </a:lnTo>
                <a:lnTo>
                  <a:pt x="1716" y="501"/>
                </a:lnTo>
                <a:lnTo>
                  <a:pt x="1714" y="499"/>
                </a:lnTo>
                <a:lnTo>
                  <a:pt x="1708" y="497"/>
                </a:lnTo>
                <a:lnTo>
                  <a:pt x="1708" y="497"/>
                </a:lnTo>
                <a:lnTo>
                  <a:pt x="1710" y="495"/>
                </a:lnTo>
                <a:lnTo>
                  <a:pt x="1712" y="495"/>
                </a:lnTo>
                <a:lnTo>
                  <a:pt x="1714" y="497"/>
                </a:lnTo>
                <a:lnTo>
                  <a:pt x="1716" y="499"/>
                </a:lnTo>
                <a:lnTo>
                  <a:pt x="1718" y="497"/>
                </a:lnTo>
                <a:lnTo>
                  <a:pt x="1720" y="497"/>
                </a:lnTo>
                <a:lnTo>
                  <a:pt x="1720" y="497"/>
                </a:lnTo>
                <a:lnTo>
                  <a:pt x="1718" y="495"/>
                </a:lnTo>
                <a:lnTo>
                  <a:pt x="1716" y="493"/>
                </a:lnTo>
                <a:lnTo>
                  <a:pt x="1712" y="489"/>
                </a:lnTo>
                <a:lnTo>
                  <a:pt x="1710" y="487"/>
                </a:lnTo>
                <a:lnTo>
                  <a:pt x="1708" y="487"/>
                </a:lnTo>
                <a:lnTo>
                  <a:pt x="1703" y="491"/>
                </a:lnTo>
                <a:lnTo>
                  <a:pt x="1701" y="489"/>
                </a:lnTo>
                <a:lnTo>
                  <a:pt x="1699" y="489"/>
                </a:lnTo>
                <a:lnTo>
                  <a:pt x="1699" y="489"/>
                </a:lnTo>
                <a:lnTo>
                  <a:pt x="1697" y="489"/>
                </a:lnTo>
                <a:lnTo>
                  <a:pt x="1695" y="489"/>
                </a:lnTo>
                <a:lnTo>
                  <a:pt x="1693" y="489"/>
                </a:lnTo>
                <a:lnTo>
                  <a:pt x="1689" y="491"/>
                </a:lnTo>
                <a:lnTo>
                  <a:pt x="1687" y="493"/>
                </a:lnTo>
                <a:lnTo>
                  <a:pt x="1685" y="493"/>
                </a:lnTo>
                <a:lnTo>
                  <a:pt x="1691" y="489"/>
                </a:lnTo>
                <a:lnTo>
                  <a:pt x="1691" y="487"/>
                </a:lnTo>
                <a:lnTo>
                  <a:pt x="1691" y="487"/>
                </a:lnTo>
                <a:lnTo>
                  <a:pt x="1693" y="484"/>
                </a:lnTo>
                <a:lnTo>
                  <a:pt x="1693" y="482"/>
                </a:lnTo>
                <a:lnTo>
                  <a:pt x="1695" y="482"/>
                </a:lnTo>
                <a:lnTo>
                  <a:pt x="1691" y="480"/>
                </a:lnTo>
                <a:lnTo>
                  <a:pt x="1687" y="478"/>
                </a:lnTo>
                <a:lnTo>
                  <a:pt x="1687" y="478"/>
                </a:lnTo>
                <a:lnTo>
                  <a:pt x="1685" y="480"/>
                </a:lnTo>
                <a:lnTo>
                  <a:pt x="1683" y="480"/>
                </a:lnTo>
                <a:lnTo>
                  <a:pt x="1683" y="480"/>
                </a:lnTo>
                <a:lnTo>
                  <a:pt x="1680" y="480"/>
                </a:lnTo>
                <a:lnTo>
                  <a:pt x="1678" y="482"/>
                </a:lnTo>
                <a:lnTo>
                  <a:pt x="1676" y="482"/>
                </a:lnTo>
                <a:lnTo>
                  <a:pt x="1674" y="480"/>
                </a:lnTo>
                <a:lnTo>
                  <a:pt x="1672" y="480"/>
                </a:lnTo>
                <a:lnTo>
                  <a:pt x="1670" y="478"/>
                </a:lnTo>
                <a:lnTo>
                  <a:pt x="1672" y="478"/>
                </a:lnTo>
                <a:lnTo>
                  <a:pt x="1674" y="480"/>
                </a:lnTo>
                <a:lnTo>
                  <a:pt x="1676" y="478"/>
                </a:lnTo>
                <a:lnTo>
                  <a:pt x="1680" y="478"/>
                </a:lnTo>
                <a:lnTo>
                  <a:pt x="1680" y="476"/>
                </a:lnTo>
                <a:lnTo>
                  <a:pt x="1683" y="474"/>
                </a:lnTo>
                <a:lnTo>
                  <a:pt x="1680" y="472"/>
                </a:lnTo>
                <a:lnTo>
                  <a:pt x="1678" y="472"/>
                </a:lnTo>
                <a:lnTo>
                  <a:pt x="1674" y="470"/>
                </a:lnTo>
                <a:lnTo>
                  <a:pt x="1672" y="468"/>
                </a:lnTo>
                <a:lnTo>
                  <a:pt x="1672" y="468"/>
                </a:lnTo>
                <a:lnTo>
                  <a:pt x="1668" y="468"/>
                </a:lnTo>
                <a:lnTo>
                  <a:pt x="1666" y="468"/>
                </a:lnTo>
                <a:lnTo>
                  <a:pt x="1666" y="468"/>
                </a:lnTo>
                <a:lnTo>
                  <a:pt x="1666" y="466"/>
                </a:lnTo>
                <a:lnTo>
                  <a:pt x="1666" y="466"/>
                </a:lnTo>
                <a:lnTo>
                  <a:pt x="1668" y="463"/>
                </a:lnTo>
                <a:lnTo>
                  <a:pt x="1668" y="463"/>
                </a:lnTo>
                <a:lnTo>
                  <a:pt x="1668" y="461"/>
                </a:lnTo>
                <a:lnTo>
                  <a:pt x="1666" y="461"/>
                </a:lnTo>
                <a:lnTo>
                  <a:pt x="1666" y="463"/>
                </a:lnTo>
                <a:lnTo>
                  <a:pt x="1662" y="466"/>
                </a:lnTo>
                <a:lnTo>
                  <a:pt x="1659" y="466"/>
                </a:lnTo>
                <a:lnTo>
                  <a:pt x="1659" y="468"/>
                </a:lnTo>
                <a:lnTo>
                  <a:pt x="1659" y="470"/>
                </a:lnTo>
                <a:lnTo>
                  <a:pt x="1659" y="472"/>
                </a:lnTo>
                <a:lnTo>
                  <a:pt x="1659" y="472"/>
                </a:lnTo>
                <a:lnTo>
                  <a:pt x="1657" y="470"/>
                </a:lnTo>
                <a:lnTo>
                  <a:pt x="1657" y="468"/>
                </a:lnTo>
                <a:lnTo>
                  <a:pt x="1659" y="466"/>
                </a:lnTo>
                <a:lnTo>
                  <a:pt x="1659" y="463"/>
                </a:lnTo>
                <a:lnTo>
                  <a:pt x="1657" y="463"/>
                </a:lnTo>
                <a:lnTo>
                  <a:pt x="1655" y="463"/>
                </a:lnTo>
                <a:lnTo>
                  <a:pt x="1655" y="463"/>
                </a:lnTo>
                <a:lnTo>
                  <a:pt x="1653" y="466"/>
                </a:lnTo>
                <a:lnTo>
                  <a:pt x="1651" y="463"/>
                </a:lnTo>
                <a:lnTo>
                  <a:pt x="1653" y="461"/>
                </a:lnTo>
                <a:lnTo>
                  <a:pt x="1653" y="461"/>
                </a:lnTo>
                <a:lnTo>
                  <a:pt x="1651" y="461"/>
                </a:lnTo>
                <a:lnTo>
                  <a:pt x="1649" y="463"/>
                </a:lnTo>
                <a:lnTo>
                  <a:pt x="1647" y="468"/>
                </a:lnTo>
                <a:lnTo>
                  <a:pt x="1647" y="468"/>
                </a:lnTo>
                <a:lnTo>
                  <a:pt x="1645" y="468"/>
                </a:lnTo>
                <a:lnTo>
                  <a:pt x="1645" y="468"/>
                </a:lnTo>
                <a:lnTo>
                  <a:pt x="1645" y="466"/>
                </a:lnTo>
                <a:lnTo>
                  <a:pt x="1645" y="466"/>
                </a:lnTo>
                <a:lnTo>
                  <a:pt x="1647" y="461"/>
                </a:lnTo>
                <a:lnTo>
                  <a:pt x="1647" y="459"/>
                </a:lnTo>
                <a:lnTo>
                  <a:pt x="1649" y="457"/>
                </a:lnTo>
                <a:lnTo>
                  <a:pt x="1645" y="457"/>
                </a:lnTo>
                <a:lnTo>
                  <a:pt x="1643" y="457"/>
                </a:lnTo>
                <a:lnTo>
                  <a:pt x="1643" y="461"/>
                </a:lnTo>
                <a:lnTo>
                  <a:pt x="1643" y="461"/>
                </a:lnTo>
                <a:lnTo>
                  <a:pt x="1641" y="463"/>
                </a:lnTo>
                <a:lnTo>
                  <a:pt x="1641" y="459"/>
                </a:lnTo>
                <a:lnTo>
                  <a:pt x="1641" y="459"/>
                </a:lnTo>
                <a:lnTo>
                  <a:pt x="1639" y="461"/>
                </a:lnTo>
                <a:lnTo>
                  <a:pt x="1639" y="461"/>
                </a:lnTo>
                <a:lnTo>
                  <a:pt x="1639" y="461"/>
                </a:lnTo>
                <a:lnTo>
                  <a:pt x="1639" y="459"/>
                </a:lnTo>
                <a:lnTo>
                  <a:pt x="1639" y="457"/>
                </a:lnTo>
                <a:lnTo>
                  <a:pt x="1639" y="457"/>
                </a:lnTo>
                <a:lnTo>
                  <a:pt x="1636" y="455"/>
                </a:lnTo>
                <a:lnTo>
                  <a:pt x="1636" y="453"/>
                </a:lnTo>
                <a:lnTo>
                  <a:pt x="1641" y="453"/>
                </a:lnTo>
                <a:lnTo>
                  <a:pt x="1641" y="453"/>
                </a:lnTo>
                <a:lnTo>
                  <a:pt x="1641" y="451"/>
                </a:lnTo>
                <a:lnTo>
                  <a:pt x="1639" y="451"/>
                </a:lnTo>
                <a:lnTo>
                  <a:pt x="1636" y="451"/>
                </a:lnTo>
                <a:lnTo>
                  <a:pt x="1634" y="451"/>
                </a:lnTo>
                <a:lnTo>
                  <a:pt x="1632" y="451"/>
                </a:lnTo>
                <a:lnTo>
                  <a:pt x="1630" y="451"/>
                </a:lnTo>
                <a:lnTo>
                  <a:pt x="1628" y="451"/>
                </a:lnTo>
                <a:lnTo>
                  <a:pt x="1628" y="449"/>
                </a:lnTo>
                <a:lnTo>
                  <a:pt x="1626" y="449"/>
                </a:lnTo>
                <a:lnTo>
                  <a:pt x="1624" y="451"/>
                </a:lnTo>
                <a:lnTo>
                  <a:pt x="1624" y="451"/>
                </a:lnTo>
                <a:lnTo>
                  <a:pt x="1622" y="449"/>
                </a:lnTo>
                <a:lnTo>
                  <a:pt x="1620" y="449"/>
                </a:lnTo>
                <a:lnTo>
                  <a:pt x="1620" y="447"/>
                </a:lnTo>
                <a:lnTo>
                  <a:pt x="1620" y="447"/>
                </a:lnTo>
                <a:lnTo>
                  <a:pt x="1618" y="445"/>
                </a:lnTo>
                <a:lnTo>
                  <a:pt x="1615" y="445"/>
                </a:lnTo>
                <a:lnTo>
                  <a:pt x="1609" y="445"/>
                </a:lnTo>
                <a:lnTo>
                  <a:pt x="1603" y="443"/>
                </a:lnTo>
                <a:lnTo>
                  <a:pt x="1603" y="443"/>
                </a:lnTo>
                <a:lnTo>
                  <a:pt x="1603" y="440"/>
                </a:lnTo>
                <a:lnTo>
                  <a:pt x="1605" y="443"/>
                </a:lnTo>
                <a:lnTo>
                  <a:pt x="1611" y="443"/>
                </a:lnTo>
                <a:lnTo>
                  <a:pt x="1613" y="443"/>
                </a:lnTo>
                <a:lnTo>
                  <a:pt x="1615" y="443"/>
                </a:lnTo>
                <a:lnTo>
                  <a:pt x="1615" y="443"/>
                </a:lnTo>
                <a:lnTo>
                  <a:pt x="1618" y="443"/>
                </a:lnTo>
                <a:lnTo>
                  <a:pt x="1622" y="443"/>
                </a:lnTo>
                <a:lnTo>
                  <a:pt x="1624" y="445"/>
                </a:lnTo>
                <a:lnTo>
                  <a:pt x="1626" y="443"/>
                </a:lnTo>
                <a:lnTo>
                  <a:pt x="1626" y="440"/>
                </a:lnTo>
                <a:lnTo>
                  <a:pt x="1626" y="438"/>
                </a:lnTo>
                <a:lnTo>
                  <a:pt x="1626" y="436"/>
                </a:lnTo>
                <a:lnTo>
                  <a:pt x="1622" y="434"/>
                </a:lnTo>
                <a:lnTo>
                  <a:pt x="1618" y="434"/>
                </a:lnTo>
                <a:lnTo>
                  <a:pt x="1618" y="434"/>
                </a:lnTo>
                <a:lnTo>
                  <a:pt x="1609" y="436"/>
                </a:lnTo>
                <a:lnTo>
                  <a:pt x="1607" y="436"/>
                </a:lnTo>
                <a:lnTo>
                  <a:pt x="1613" y="432"/>
                </a:lnTo>
                <a:lnTo>
                  <a:pt x="1618" y="432"/>
                </a:lnTo>
                <a:lnTo>
                  <a:pt x="1620" y="434"/>
                </a:lnTo>
                <a:lnTo>
                  <a:pt x="1624" y="432"/>
                </a:lnTo>
                <a:lnTo>
                  <a:pt x="1626" y="434"/>
                </a:lnTo>
                <a:lnTo>
                  <a:pt x="1628" y="434"/>
                </a:lnTo>
                <a:lnTo>
                  <a:pt x="1630" y="434"/>
                </a:lnTo>
                <a:lnTo>
                  <a:pt x="1632" y="434"/>
                </a:lnTo>
                <a:lnTo>
                  <a:pt x="1634" y="434"/>
                </a:lnTo>
                <a:lnTo>
                  <a:pt x="1641" y="434"/>
                </a:lnTo>
                <a:lnTo>
                  <a:pt x="1641" y="434"/>
                </a:lnTo>
                <a:lnTo>
                  <a:pt x="1643" y="434"/>
                </a:lnTo>
                <a:lnTo>
                  <a:pt x="1643" y="432"/>
                </a:lnTo>
                <a:lnTo>
                  <a:pt x="1641" y="432"/>
                </a:lnTo>
                <a:lnTo>
                  <a:pt x="1641" y="430"/>
                </a:lnTo>
                <a:lnTo>
                  <a:pt x="1641" y="430"/>
                </a:lnTo>
                <a:lnTo>
                  <a:pt x="1636" y="428"/>
                </a:lnTo>
                <a:lnTo>
                  <a:pt x="1634" y="426"/>
                </a:lnTo>
                <a:lnTo>
                  <a:pt x="1632" y="426"/>
                </a:lnTo>
                <a:lnTo>
                  <a:pt x="1626" y="426"/>
                </a:lnTo>
                <a:lnTo>
                  <a:pt x="1626" y="426"/>
                </a:lnTo>
                <a:lnTo>
                  <a:pt x="1624" y="426"/>
                </a:lnTo>
                <a:lnTo>
                  <a:pt x="1622" y="426"/>
                </a:lnTo>
                <a:lnTo>
                  <a:pt x="1615" y="424"/>
                </a:lnTo>
                <a:lnTo>
                  <a:pt x="1611" y="424"/>
                </a:lnTo>
                <a:lnTo>
                  <a:pt x="1607" y="426"/>
                </a:lnTo>
                <a:lnTo>
                  <a:pt x="1605" y="426"/>
                </a:lnTo>
                <a:lnTo>
                  <a:pt x="1605" y="424"/>
                </a:lnTo>
                <a:lnTo>
                  <a:pt x="1607" y="424"/>
                </a:lnTo>
                <a:lnTo>
                  <a:pt x="1611" y="422"/>
                </a:lnTo>
                <a:lnTo>
                  <a:pt x="1613" y="422"/>
                </a:lnTo>
                <a:lnTo>
                  <a:pt x="1618" y="422"/>
                </a:lnTo>
                <a:lnTo>
                  <a:pt x="1618" y="422"/>
                </a:lnTo>
                <a:lnTo>
                  <a:pt x="1620" y="422"/>
                </a:lnTo>
                <a:lnTo>
                  <a:pt x="1620" y="419"/>
                </a:lnTo>
                <a:lnTo>
                  <a:pt x="1622" y="419"/>
                </a:lnTo>
                <a:lnTo>
                  <a:pt x="1622" y="419"/>
                </a:lnTo>
                <a:lnTo>
                  <a:pt x="1626" y="419"/>
                </a:lnTo>
                <a:lnTo>
                  <a:pt x="1632" y="419"/>
                </a:lnTo>
                <a:lnTo>
                  <a:pt x="1634" y="419"/>
                </a:lnTo>
                <a:lnTo>
                  <a:pt x="1634" y="419"/>
                </a:lnTo>
                <a:lnTo>
                  <a:pt x="1634" y="419"/>
                </a:lnTo>
                <a:lnTo>
                  <a:pt x="1634" y="417"/>
                </a:lnTo>
                <a:lnTo>
                  <a:pt x="1634" y="417"/>
                </a:lnTo>
                <a:lnTo>
                  <a:pt x="1632" y="413"/>
                </a:lnTo>
                <a:lnTo>
                  <a:pt x="1632" y="411"/>
                </a:lnTo>
                <a:lnTo>
                  <a:pt x="1626" y="407"/>
                </a:lnTo>
                <a:lnTo>
                  <a:pt x="1624" y="405"/>
                </a:lnTo>
                <a:lnTo>
                  <a:pt x="1622" y="405"/>
                </a:lnTo>
                <a:lnTo>
                  <a:pt x="1622" y="405"/>
                </a:lnTo>
                <a:lnTo>
                  <a:pt x="1620" y="405"/>
                </a:lnTo>
                <a:lnTo>
                  <a:pt x="1618" y="407"/>
                </a:lnTo>
                <a:lnTo>
                  <a:pt x="1618" y="409"/>
                </a:lnTo>
                <a:lnTo>
                  <a:pt x="1618" y="409"/>
                </a:lnTo>
                <a:lnTo>
                  <a:pt x="1620" y="409"/>
                </a:lnTo>
                <a:lnTo>
                  <a:pt x="1620" y="409"/>
                </a:lnTo>
                <a:lnTo>
                  <a:pt x="1618" y="411"/>
                </a:lnTo>
                <a:lnTo>
                  <a:pt x="1618" y="411"/>
                </a:lnTo>
                <a:lnTo>
                  <a:pt x="1615" y="411"/>
                </a:lnTo>
                <a:lnTo>
                  <a:pt x="1613" y="411"/>
                </a:lnTo>
                <a:lnTo>
                  <a:pt x="1613" y="413"/>
                </a:lnTo>
                <a:lnTo>
                  <a:pt x="1611" y="415"/>
                </a:lnTo>
                <a:lnTo>
                  <a:pt x="1609" y="413"/>
                </a:lnTo>
                <a:lnTo>
                  <a:pt x="1607" y="413"/>
                </a:lnTo>
                <a:lnTo>
                  <a:pt x="1611" y="411"/>
                </a:lnTo>
                <a:lnTo>
                  <a:pt x="1611" y="411"/>
                </a:lnTo>
                <a:lnTo>
                  <a:pt x="1611" y="409"/>
                </a:lnTo>
                <a:lnTo>
                  <a:pt x="1611" y="409"/>
                </a:lnTo>
                <a:lnTo>
                  <a:pt x="1611" y="407"/>
                </a:lnTo>
                <a:lnTo>
                  <a:pt x="1611" y="407"/>
                </a:lnTo>
                <a:lnTo>
                  <a:pt x="1609" y="407"/>
                </a:lnTo>
                <a:lnTo>
                  <a:pt x="1605" y="409"/>
                </a:lnTo>
                <a:lnTo>
                  <a:pt x="1601" y="409"/>
                </a:lnTo>
                <a:lnTo>
                  <a:pt x="1599" y="409"/>
                </a:lnTo>
                <a:lnTo>
                  <a:pt x="1597" y="411"/>
                </a:lnTo>
                <a:lnTo>
                  <a:pt x="1595" y="411"/>
                </a:lnTo>
                <a:lnTo>
                  <a:pt x="1592" y="411"/>
                </a:lnTo>
                <a:lnTo>
                  <a:pt x="1592" y="411"/>
                </a:lnTo>
                <a:lnTo>
                  <a:pt x="1599" y="409"/>
                </a:lnTo>
                <a:lnTo>
                  <a:pt x="1601" y="407"/>
                </a:lnTo>
                <a:lnTo>
                  <a:pt x="1603" y="405"/>
                </a:lnTo>
                <a:lnTo>
                  <a:pt x="1607" y="405"/>
                </a:lnTo>
                <a:lnTo>
                  <a:pt x="1611" y="405"/>
                </a:lnTo>
                <a:lnTo>
                  <a:pt x="1611" y="405"/>
                </a:lnTo>
                <a:lnTo>
                  <a:pt x="1613" y="403"/>
                </a:lnTo>
                <a:lnTo>
                  <a:pt x="1615" y="403"/>
                </a:lnTo>
                <a:lnTo>
                  <a:pt x="1615" y="403"/>
                </a:lnTo>
                <a:lnTo>
                  <a:pt x="1618" y="401"/>
                </a:lnTo>
                <a:lnTo>
                  <a:pt x="1618" y="401"/>
                </a:lnTo>
                <a:lnTo>
                  <a:pt x="1618" y="398"/>
                </a:lnTo>
                <a:lnTo>
                  <a:pt x="1618" y="398"/>
                </a:lnTo>
                <a:lnTo>
                  <a:pt x="1615" y="398"/>
                </a:lnTo>
                <a:lnTo>
                  <a:pt x="1615" y="396"/>
                </a:lnTo>
                <a:lnTo>
                  <a:pt x="1609" y="394"/>
                </a:lnTo>
                <a:lnTo>
                  <a:pt x="1607" y="394"/>
                </a:lnTo>
                <a:lnTo>
                  <a:pt x="1605" y="392"/>
                </a:lnTo>
                <a:lnTo>
                  <a:pt x="1603" y="392"/>
                </a:lnTo>
                <a:lnTo>
                  <a:pt x="1603" y="392"/>
                </a:lnTo>
                <a:lnTo>
                  <a:pt x="1601" y="392"/>
                </a:lnTo>
                <a:lnTo>
                  <a:pt x="1599" y="392"/>
                </a:lnTo>
                <a:lnTo>
                  <a:pt x="1597" y="392"/>
                </a:lnTo>
                <a:lnTo>
                  <a:pt x="1595" y="390"/>
                </a:lnTo>
                <a:lnTo>
                  <a:pt x="1592" y="392"/>
                </a:lnTo>
                <a:lnTo>
                  <a:pt x="1588" y="392"/>
                </a:lnTo>
                <a:lnTo>
                  <a:pt x="1586" y="394"/>
                </a:lnTo>
                <a:lnTo>
                  <a:pt x="1582" y="396"/>
                </a:lnTo>
                <a:lnTo>
                  <a:pt x="1580" y="398"/>
                </a:lnTo>
                <a:lnTo>
                  <a:pt x="1578" y="398"/>
                </a:lnTo>
                <a:lnTo>
                  <a:pt x="1574" y="407"/>
                </a:lnTo>
                <a:lnTo>
                  <a:pt x="1574" y="409"/>
                </a:lnTo>
                <a:lnTo>
                  <a:pt x="1574" y="409"/>
                </a:lnTo>
                <a:lnTo>
                  <a:pt x="1576" y="403"/>
                </a:lnTo>
                <a:lnTo>
                  <a:pt x="1576" y="401"/>
                </a:lnTo>
                <a:lnTo>
                  <a:pt x="1574" y="398"/>
                </a:lnTo>
                <a:lnTo>
                  <a:pt x="1574" y="398"/>
                </a:lnTo>
                <a:lnTo>
                  <a:pt x="1574" y="398"/>
                </a:lnTo>
                <a:lnTo>
                  <a:pt x="1571" y="398"/>
                </a:lnTo>
                <a:lnTo>
                  <a:pt x="1571" y="401"/>
                </a:lnTo>
                <a:lnTo>
                  <a:pt x="1569" y="403"/>
                </a:lnTo>
                <a:lnTo>
                  <a:pt x="1569" y="403"/>
                </a:lnTo>
                <a:lnTo>
                  <a:pt x="1567" y="403"/>
                </a:lnTo>
                <a:lnTo>
                  <a:pt x="1565" y="403"/>
                </a:lnTo>
                <a:lnTo>
                  <a:pt x="1567" y="401"/>
                </a:lnTo>
                <a:lnTo>
                  <a:pt x="1569" y="401"/>
                </a:lnTo>
                <a:lnTo>
                  <a:pt x="1569" y="398"/>
                </a:lnTo>
                <a:lnTo>
                  <a:pt x="1571" y="398"/>
                </a:lnTo>
                <a:lnTo>
                  <a:pt x="1574" y="396"/>
                </a:lnTo>
                <a:lnTo>
                  <a:pt x="1576" y="396"/>
                </a:lnTo>
                <a:lnTo>
                  <a:pt x="1578" y="396"/>
                </a:lnTo>
                <a:lnTo>
                  <a:pt x="1582" y="392"/>
                </a:lnTo>
                <a:lnTo>
                  <a:pt x="1584" y="390"/>
                </a:lnTo>
                <a:lnTo>
                  <a:pt x="1584" y="390"/>
                </a:lnTo>
                <a:lnTo>
                  <a:pt x="1584" y="386"/>
                </a:lnTo>
                <a:lnTo>
                  <a:pt x="1584" y="386"/>
                </a:lnTo>
                <a:lnTo>
                  <a:pt x="1582" y="384"/>
                </a:lnTo>
                <a:lnTo>
                  <a:pt x="1582" y="384"/>
                </a:lnTo>
                <a:lnTo>
                  <a:pt x="1580" y="384"/>
                </a:lnTo>
                <a:lnTo>
                  <a:pt x="1578" y="386"/>
                </a:lnTo>
                <a:lnTo>
                  <a:pt x="1576" y="388"/>
                </a:lnTo>
                <a:lnTo>
                  <a:pt x="1574" y="388"/>
                </a:lnTo>
                <a:lnTo>
                  <a:pt x="1569" y="386"/>
                </a:lnTo>
                <a:lnTo>
                  <a:pt x="1565" y="386"/>
                </a:lnTo>
                <a:lnTo>
                  <a:pt x="1563" y="388"/>
                </a:lnTo>
                <a:lnTo>
                  <a:pt x="1561" y="390"/>
                </a:lnTo>
                <a:lnTo>
                  <a:pt x="1561" y="392"/>
                </a:lnTo>
                <a:lnTo>
                  <a:pt x="1555" y="392"/>
                </a:lnTo>
                <a:lnTo>
                  <a:pt x="1557" y="390"/>
                </a:lnTo>
                <a:lnTo>
                  <a:pt x="1559" y="390"/>
                </a:lnTo>
                <a:lnTo>
                  <a:pt x="1561" y="388"/>
                </a:lnTo>
                <a:lnTo>
                  <a:pt x="1565" y="386"/>
                </a:lnTo>
                <a:lnTo>
                  <a:pt x="1565" y="384"/>
                </a:lnTo>
                <a:lnTo>
                  <a:pt x="1567" y="384"/>
                </a:lnTo>
                <a:lnTo>
                  <a:pt x="1571" y="384"/>
                </a:lnTo>
                <a:lnTo>
                  <a:pt x="1571" y="384"/>
                </a:lnTo>
                <a:lnTo>
                  <a:pt x="1574" y="384"/>
                </a:lnTo>
                <a:lnTo>
                  <a:pt x="1576" y="380"/>
                </a:lnTo>
                <a:lnTo>
                  <a:pt x="1576" y="380"/>
                </a:lnTo>
                <a:lnTo>
                  <a:pt x="1576" y="378"/>
                </a:lnTo>
                <a:lnTo>
                  <a:pt x="1576" y="378"/>
                </a:lnTo>
                <a:lnTo>
                  <a:pt x="1574" y="375"/>
                </a:lnTo>
                <a:lnTo>
                  <a:pt x="1571" y="375"/>
                </a:lnTo>
                <a:lnTo>
                  <a:pt x="1569" y="373"/>
                </a:lnTo>
                <a:lnTo>
                  <a:pt x="1567" y="371"/>
                </a:lnTo>
                <a:lnTo>
                  <a:pt x="1563" y="371"/>
                </a:lnTo>
                <a:lnTo>
                  <a:pt x="1559" y="371"/>
                </a:lnTo>
                <a:lnTo>
                  <a:pt x="1557" y="371"/>
                </a:lnTo>
                <a:lnTo>
                  <a:pt x="1557" y="371"/>
                </a:lnTo>
                <a:close/>
                <a:moveTo>
                  <a:pt x="3994" y="218"/>
                </a:moveTo>
                <a:lnTo>
                  <a:pt x="3996" y="218"/>
                </a:lnTo>
                <a:lnTo>
                  <a:pt x="3996" y="218"/>
                </a:lnTo>
                <a:lnTo>
                  <a:pt x="4000" y="218"/>
                </a:lnTo>
                <a:lnTo>
                  <a:pt x="4002" y="218"/>
                </a:lnTo>
                <a:lnTo>
                  <a:pt x="4002" y="218"/>
                </a:lnTo>
                <a:lnTo>
                  <a:pt x="4002" y="218"/>
                </a:lnTo>
                <a:lnTo>
                  <a:pt x="4004" y="216"/>
                </a:lnTo>
                <a:lnTo>
                  <a:pt x="4006" y="214"/>
                </a:lnTo>
                <a:lnTo>
                  <a:pt x="4006" y="214"/>
                </a:lnTo>
                <a:lnTo>
                  <a:pt x="4006" y="212"/>
                </a:lnTo>
                <a:lnTo>
                  <a:pt x="3996" y="216"/>
                </a:lnTo>
                <a:lnTo>
                  <a:pt x="3989" y="216"/>
                </a:lnTo>
                <a:lnTo>
                  <a:pt x="3987" y="218"/>
                </a:lnTo>
                <a:lnTo>
                  <a:pt x="3989" y="218"/>
                </a:lnTo>
                <a:lnTo>
                  <a:pt x="3994" y="218"/>
                </a:lnTo>
                <a:close/>
                <a:moveTo>
                  <a:pt x="3964" y="130"/>
                </a:moveTo>
                <a:lnTo>
                  <a:pt x="3966" y="128"/>
                </a:lnTo>
                <a:lnTo>
                  <a:pt x="3962" y="126"/>
                </a:lnTo>
                <a:lnTo>
                  <a:pt x="3950" y="124"/>
                </a:lnTo>
                <a:lnTo>
                  <a:pt x="3943" y="122"/>
                </a:lnTo>
                <a:lnTo>
                  <a:pt x="3937" y="122"/>
                </a:lnTo>
                <a:lnTo>
                  <a:pt x="3933" y="122"/>
                </a:lnTo>
                <a:lnTo>
                  <a:pt x="3929" y="124"/>
                </a:lnTo>
                <a:lnTo>
                  <a:pt x="3927" y="124"/>
                </a:lnTo>
                <a:lnTo>
                  <a:pt x="3929" y="128"/>
                </a:lnTo>
                <a:lnTo>
                  <a:pt x="3931" y="130"/>
                </a:lnTo>
                <a:lnTo>
                  <a:pt x="3935" y="130"/>
                </a:lnTo>
                <a:lnTo>
                  <a:pt x="3943" y="134"/>
                </a:lnTo>
                <a:lnTo>
                  <a:pt x="3948" y="134"/>
                </a:lnTo>
                <a:lnTo>
                  <a:pt x="3950" y="134"/>
                </a:lnTo>
                <a:lnTo>
                  <a:pt x="3954" y="134"/>
                </a:lnTo>
                <a:lnTo>
                  <a:pt x="3958" y="132"/>
                </a:lnTo>
                <a:lnTo>
                  <a:pt x="3960" y="130"/>
                </a:lnTo>
                <a:lnTo>
                  <a:pt x="3964" y="130"/>
                </a:lnTo>
                <a:close/>
                <a:moveTo>
                  <a:pt x="2764" y="134"/>
                </a:moveTo>
                <a:lnTo>
                  <a:pt x="2764" y="136"/>
                </a:lnTo>
                <a:lnTo>
                  <a:pt x="2764" y="139"/>
                </a:lnTo>
                <a:lnTo>
                  <a:pt x="2764" y="139"/>
                </a:lnTo>
                <a:lnTo>
                  <a:pt x="2764" y="141"/>
                </a:lnTo>
                <a:lnTo>
                  <a:pt x="2764" y="141"/>
                </a:lnTo>
                <a:lnTo>
                  <a:pt x="2766" y="143"/>
                </a:lnTo>
                <a:lnTo>
                  <a:pt x="2766" y="145"/>
                </a:lnTo>
                <a:lnTo>
                  <a:pt x="2766" y="147"/>
                </a:lnTo>
                <a:lnTo>
                  <a:pt x="2768" y="149"/>
                </a:lnTo>
                <a:lnTo>
                  <a:pt x="2770" y="153"/>
                </a:lnTo>
                <a:lnTo>
                  <a:pt x="2772" y="153"/>
                </a:lnTo>
                <a:lnTo>
                  <a:pt x="2774" y="151"/>
                </a:lnTo>
                <a:lnTo>
                  <a:pt x="2776" y="149"/>
                </a:lnTo>
                <a:lnTo>
                  <a:pt x="2776" y="147"/>
                </a:lnTo>
                <a:lnTo>
                  <a:pt x="2776" y="147"/>
                </a:lnTo>
                <a:lnTo>
                  <a:pt x="2780" y="147"/>
                </a:lnTo>
                <a:lnTo>
                  <a:pt x="2783" y="147"/>
                </a:lnTo>
                <a:lnTo>
                  <a:pt x="2783" y="149"/>
                </a:lnTo>
                <a:lnTo>
                  <a:pt x="2780" y="151"/>
                </a:lnTo>
                <a:lnTo>
                  <a:pt x="2780" y="153"/>
                </a:lnTo>
                <a:lnTo>
                  <a:pt x="2780" y="153"/>
                </a:lnTo>
                <a:lnTo>
                  <a:pt x="2780" y="155"/>
                </a:lnTo>
                <a:lnTo>
                  <a:pt x="2783" y="157"/>
                </a:lnTo>
                <a:lnTo>
                  <a:pt x="2783" y="157"/>
                </a:lnTo>
                <a:lnTo>
                  <a:pt x="2785" y="157"/>
                </a:lnTo>
                <a:lnTo>
                  <a:pt x="2787" y="157"/>
                </a:lnTo>
                <a:lnTo>
                  <a:pt x="2787" y="157"/>
                </a:lnTo>
                <a:lnTo>
                  <a:pt x="2787" y="159"/>
                </a:lnTo>
                <a:lnTo>
                  <a:pt x="2785" y="159"/>
                </a:lnTo>
                <a:lnTo>
                  <a:pt x="2774" y="157"/>
                </a:lnTo>
                <a:lnTo>
                  <a:pt x="2774" y="157"/>
                </a:lnTo>
                <a:lnTo>
                  <a:pt x="2772" y="157"/>
                </a:lnTo>
                <a:lnTo>
                  <a:pt x="2776" y="159"/>
                </a:lnTo>
                <a:lnTo>
                  <a:pt x="2780" y="162"/>
                </a:lnTo>
                <a:lnTo>
                  <a:pt x="2778" y="162"/>
                </a:lnTo>
                <a:lnTo>
                  <a:pt x="2778" y="164"/>
                </a:lnTo>
                <a:lnTo>
                  <a:pt x="2778" y="166"/>
                </a:lnTo>
                <a:lnTo>
                  <a:pt x="2780" y="166"/>
                </a:lnTo>
                <a:lnTo>
                  <a:pt x="2780" y="168"/>
                </a:lnTo>
                <a:lnTo>
                  <a:pt x="2783" y="168"/>
                </a:lnTo>
                <a:lnTo>
                  <a:pt x="2785" y="170"/>
                </a:lnTo>
                <a:lnTo>
                  <a:pt x="2789" y="172"/>
                </a:lnTo>
                <a:lnTo>
                  <a:pt x="2791" y="176"/>
                </a:lnTo>
                <a:lnTo>
                  <a:pt x="2793" y="176"/>
                </a:lnTo>
                <a:lnTo>
                  <a:pt x="2795" y="178"/>
                </a:lnTo>
                <a:lnTo>
                  <a:pt x="2795" y="178"/>
                </a:lnTo>
                <a:lnTo>
                  <a:pt x="2797" y="180"/>
                </a:lnTo>
                <a:lnTo>
                  <a:pt x="2806" y="180"/>
                </a:lnTo>
                <a:lnTo>
                  <a:pt x="2810" y="180"/>
                </a:lnTo>
                <a:lnTo>
                  <a:pt x="2812" y="178"/>
                </a:lnTo>
                <a:lnTo>
                  <a:pt x="2814" y="178"/>
                </a:lnTo>
                <a:lnTo>
                  <a:pt x="2816" y="176"/>
                </a:lnTo>
                <a:lnTo>
                  <a:pt x="2818" y="176"/>
                </a:lnTo>
                <a:lnTo>
                  <a:pt x="2820" y="174"/>
                </a:lnTo>
                <a:lnTo>
                  <a:pt x="2818" y="174"/>
                </a:lnTo>
                <a:lnTo>
                  <a:pt x="2816" y="172"/>
                </a:lnTo>
                <a:lnTo>
                  <a:pt x="2818" y="170"/>
                </a:lnTo>
                <a:lnTo>
                  <a:pt x="2818" y="170"/>
                </a:lnTo>
                <a:lnTo>
                  <a:pt x="2818" y="168"/>
                </a:lnTo>
                <a:lnTo>
                  <a:pt x="2818" y="166"/>
                </a:lnTo>
                <a:lnTo>
                  <a:pt x="2818" y="166"/>
                </a:lnTo>
                <a:lnTo>
                  <a:pt x="2820" y="166"/>
                </a:lnTo>
                <a:lnTo>
                  <a:pt x="2820" y="166"/>
                </a:lnTo>
                <a:lnTo>
                  <a:pt x="2822" y="166"/>
                </a:lnTo>
                <a:lnTo>
                  <a:pt x="2822" y="168"/>
                </a:lnTo>
                <a:lnTo>
                  <a:pt x="2824" y="168"/>
                </a:lnTo>
                <a:lnTo>
                  <a:pt x="2824" y="168"/>
                </a:lnTo>
                <a:lnTo>
                  <a:pt x="2827" y="168"/>
                </a:lnTo>
                <a:lnTo>
                  <a:pt x="2829" y="166"/>
                </a:lnTo>
                <a:lnTo>
                  <a:pt x="2829" y="164"/>
                </a:lnTo>
                <a:lnTo>
                  <a:pt x="2831" y="164"/>
                </a:lnTo>
                <a:lnTo>
                  <a:pt x="2831" y="166"/>
                </a:lnTo>
                <a:lnTo>
                  <a:pt x="2831" y="168"/>
                </a:lnTo>
                <a:lnTo>
                  <a:pt x="2829" y="168"/>
                </a:lnTo>
                <a:lnTo>
                  <a:pt x="2829" y="170"/>
                </a:lnTo>
                <a:lnTo>
                  <a:pt x="2829" y="170"/>
                </a:lnTo>
                <a:lnTo>
                  <a:pt x="2831" y="172"/>
                </a:lnTo>
                <a:lnTo>
                  <a:pt x="2831" y="172"/>
                </a:lnTo>
                <a:lnTo>
                  <a:pt x="2835" y="174"/>
                </a:lnTo>
                <a:lnTo>
                  <a:pt x="2839" y="172"/>
                </a:lnTo>
                <a:lnTo>
                  <a:pt x="2841" y="172"/>
                </a:lnTo>
                <a:lnTo>
                  <a:pt x="2845" y="168"/>
                </a:lnTo>
                <a:lnTo>
                  <a:pt x="2848" y="168"/>
                </a:lnTo>
                <a:lnTo>
                  <a:pt x="2852" y="168"/>
                </a:lnTo>
                <a:lnTo>
                  <a:pt x="2850" y="168"/>
                </a:lnTo>
                <a:lnTo>
                  <a:pt x="2845" y="172"/>
                </a:lnTo>
                <a:lnTo>
                  <a:pt x="2848" y="174"/>
                </a:lnTo>
                <a:lnTo>
                  <a:pt x="2850" y="174"/>
                </a:lnTo>
                <a:lnTo>
                  <a:pt x="2852" y="176"/>
                </a:lnTo>
                <a:lnTo>
                  <a:pt x="2854" y="176"/>
                </a:lnTo>
                <a:lnTo>
                  <a:pt x="2856" y="174"/>
                </a:lnTo>
                <a:lnTo>
                  <a:pt x="2854" y="176"/>
                </a:lnTo>
                <a:lnTo>
                  <a:pt x="2852" y="176"/>
                </a:lnTo>
                <a:lnTo>
                  <a:pt x="2841" y="176"/>
                </a:lnTo>
                <a:lnTo>
                  <a:pt x="2837" y="176"/>
                </a:lnTo>
                <a:lnTo>
                  <a:pt x="2837" y="178"/>
                </a:lnTo>
                <a:lnTo>
                  <a:pt x="2835" y="178"/>
                </a:lnTo>
                <a:lnTo>
                  <a:pt x="2835" y="180"/>
                </a:lnTo>
                <a:lnTo>
                  <a:pt x="2835" y="180"/>
                </a:lnTo>
                <a:lnTo>
                  <a:pt x="2833" y="180"/>
                </a:lnTo>
                <a:lnTo>
                  <a:pt x="2831" y="180"/>
                </a:lnTo>
                <a:lnTo>
                  <a:pt x="2824" y="183"/>
                </a:lnTo>
                <a:lnTo>
                  <a:pt x="2814" y="185"/>
                </a:lnTo>
                <a:lnTo>
                  <a:pt x="2814" y="187"/>
                </a:lnTo>
                <a:lnTo>
                  <a:pt x="2812" y="187"/>
                </a:lnTo>
                <a:lnTo>
                  <a:pt x="2810" y="185"/>
                </a:lnTo>
                <a:lnTo>
                  <a:pt x="2808" y="185"/>
                </a:lnTo>
                <a:lnTo>
                  <a:pt x="2808" y="185"/>
                </a:lnTo>
                <a:lnTo>
                  <a:pt x="2806" y="187"/>
                </a:lnTo>
                <a:lnTo>
                  <a:pt x="2806" y="187"/>
                </a:lnTo>
                <a:lnTo>
                  <a:pt x="2806" y="191"/>
                </a:lnTo>
                <a:lnTo>
                  <a:pt x="2808" y="191"/>
                </a:lnTo>
                <a:lnTo>
                  <a:pt x="2808" y="193"/>
                </a:lnTo>
                <a:lnTo>
                  <a:pt x="2810" y="195"/>
                </a:lnTo>
                <a:lnTo>
                  <a:pt x="2812" y="195"/>
                </a:lnTo>
                <a:lnTo>
                  <a:pt x="2820" y="195"/>
                </a:lnTo>
                <a:lnTo>
                  <a:pt x="2822" y="195"/>
                </a:lnTo>
                <a:lnTo>
                  <a:pt x="2827" y="193"/>
                </a:lnTo>
                <a:lnTo>
                  <a:pt x="2831" y="193"/>
                </a:lnTo>
                <a:lnTo>
                  <a:pt x="2833" y="191"/>
                </a:lnTo>
                <a:lnTo>
                  <a:pt x="2837" y="193"/>
                </a:lnTo>
                <a:lnTo>
                  <a:pt x="2841" y="193"/>
                </a:lnTo>
                <a:lnTo>
                  <a:pt x="2848" y="191"/>
                </a:lnTo>
                <a:lnTo>
                  <a:pt x="2852" y="191"/>
                </a:lnTo>
                <a:lnTo>
                  <a:pt x="2852" y="191"/>
                </a:lnTo>
                <a:lnTo>
                  <a:pt x="2854" y="193"/>
                </a:lnTo>
                <a:lnTo>
                  <a:pt x="2854" y="193"/>
                </a:lnTo>
                <a:lnTo>
                  <a:pt x="2848" y="193"/>
                </a:lnTo>
                <a:lnTo>
                  <a:pt x="2843" y="195"/>
                </a:lnTo>
                <a:lnTo>
                  <a:pt x="2824" y="197"/>
                </a:lnTo>
                <a:lnTo>
                  <a:pt x="2820" y="201"/>
                </a:lnTo>
                <a:lnTo>
                  <a:pt x="2818" y="201"/>
                </a:lnTo>
                <a:lnTo>
                  <a:pt x="2818" y="201"/>
                </a:lnTo>
                <a:lnTo>
                  <a:pt x="2816" y="201"/>
                </a:lnTo>
                <a:lnTo>
                  <a:pt x="2812" y="201"/>
                </a:lnTo>
                <a:lnTo>
                  <a:pt x="2812" y="201"/>
                </a:lnTo>
                <a:lnTo>
                  <a:pt x="2810" y="204"/>
                </a:lnTo>
                <a:lnTo>
                  <a:pt x="2810" y="206"/>
                </a:lnTo>
                <a:lnTo>
                  <a:pt x="2812" y="206"/>
                </a:lnTo>
                <a:lnTo>
                  <a:pt x="2812" y="208"/>
                </a:lnTo>
                <a:lnTo>
                  <a:pt x="2814" y="210"/>
                </a:lnTo>
                <a:lnTo>
                  <a:pt x="2816" y="212"/>
                </a:lnTo>
                <a:lnTo>
                  <a:pt x="2818" y="212"/>
                </a:lnTo>
                <a:lnTo>
                  <a:pt x="2820" y="214"/>
                </a:lnTo>
                <a:lnTo>
                  <a:pt x="2827" y="216"/>
                </a:lnTo>
                <a:lnTo>
                  <a:pt x="2833" y="222"/>
                </a:lnTo>
                <a:lnTo>
                  <a:pt x="2839" y="227"/>
                </a:lnTo>
                <a:lnTo>
                  <a:pt x="2841" y="227"/>
                </a:lnTo>
                <a:lnTo>
                  <a:pt x="2843" y="227"/>
                </a:lnTo>
                <a:lnTo>
                  <a:pt x="2845" y="229"/>
                </a:lnTo>
                <a:lnTo>
                  <a:pt x="2845" y="231"/>
                </a:lnTo>
                <a:lnTo>
                  <a:pt x="2850" y="231"/>
                </a:lnTo>
                <a:lnTo>
                  <a:pt x="2854" y="231"/>
                </a:lnTo>
                <a:lnTo>
                  <a:pt x="2856" y="229"/>
                </a:lnTo>
                <a:lnTo>
                  <a:pt x="2854" y="227"/>
                </a:lnTo>
                <a:lnTo>
                  <a:pt x="2854" y="224"/>
                </a:lnTo>
                <a:lnTo>
                  <a:pt x="2854" y="224"/>
                </a:lnTo>
                <a:lnTo>
                  <a:pt x="2856" y="222"/>
                </a:lnTo>
                <a:lnTo>
                  <a:pt x="2858" y="220"/>
                </a:lnTo>
                <a:lnTo>
                  <a:pt x="2856" y="218"/>
                </a:lnTo>
                <a:lnTo>
                  <a:pt x="2856" y="216"/>
                </a:lnTo>
                <a:lnTo>
                  <a:pt x="2858" y="214"/>
                </a:lnTo>
                <a:lnTo>
                  <a:pt x="2860" y="212"/>
                </a:lnTo>
                <a:lnTo>
                  <a:pt x="2862" y="206"/>
                </a:lnTo>
                <a:lnTo>
                  <a:pt x="2866" y="204"/>
                </a:lnTo>
                <a:lnTo>
                  <a:pt x="2871" y="204"/>
                </a:lnTo>
                <a:lnTo>
                  <a:pt x="2873" y="204"/>
                </a:lnTo>
                <a:lnTo>
                  <a:pt x="2873" y="201"/>
                </a:lnTo>
                <a:lnTo>
                  <a:pt x="2875" y="197"/>
                </a:lnTo>
                <a:lnTo>
                  <a:pt x="2875" y="195"/>
                </a:lnTo>
                <a:lnTo>
                  <a:pt x="2875" y="189"/>
                </a:lnTo>
                <a:lnTo>
                  <a:pt x="2875" y="189"/>
                </a:lnTo>
                <a:lnTo>
                  <a:pt x="2875" y="187"/>
                </a:lnTo>
                <a:lnTo>
                  <a:pt x="2877" y="187"/>
                </a:lnTo>
                <a:lnTo>
                  <a:pt x="2879" y="187"/>
                </a:lnTo>
                <a:lnTo>
                  <a:pt x="2881" y="187"/>
                </a:lnTo>
                <a:lnTo>
                  <a:pt x="2883" y="185"/>
                </a:lnTo>
                <a:lnTo>
                  <a:pt x="2883" y="185"/>
                </a:lnTo>
                <a:lnTo>
                  <a:pt x="2883" y="183"/>
                </a:lnTo>
                <a:lnTo>
                  <a:pt x="2883" y="180"/>
                </a:lnTo>
                <a:lnTo>
                  <a:pt x="2883" y="178"/>
                </a:lnTo>
                <a:lnTo>
                  <a:pt x="2885" y="176"/>
                </a:lnTo>
                <a:lnTo>
                  <a:pt x="2889" y="172"/>
                </a:lnTo>
                <a:lnTo>
                  <a:pt x="2892" y="170"/>
                </a:lnTo>
                <a:lnTo>
                  <a:pt x="2892" y="170"/>
                </a:lnTo>
                <a:lnTo>
                  <a:pt x="2894" y="168"/>
                </a:lnTo>
                <a:lnTo>
                  <a:pt x="2894" y="168"/>
                </a:lnTo>
                <a:lnTo>
                  <a:pt x="2904" y="168"/>
                </a:lnTo>
                <a:lnTo>
                  <a:pt x="2908" y="166"/>
                </a:lnTo>
                <a:lnTo>
                  <a:pt x="2912" y="166"/>
                </a:lnTo>
                <a:lnTo>
                  <a:pt x="2915" y="166"/>
                </a:lnTo>
                <a:lnTo>
                  <a:pt x="2917" y="164"/>
                </a:lnTo>
                <a:lnTo>
                  <a:pt x="2917" y="164"/>
                </a:lnTo>
                <a:lnTo>
                  <a:pt x="2917" y="164"/>
                </a:lnTo>
                <a:lnTo>
                  <a:pt x="2912" y="162"/>
                </a:lnTo>
                <a:lnTo>
                  <a:pt x="2908" y="159"/>
                </a:lnTo>
                <a:lnTo>
                  <a:pt x="2904" y="157"/>
                </a:lnTo>
                <a:lnTo>
                  <a:pt x="2908" y="155"/>
                </a:lnTo>
                <a:lnTo>
                  <a:pt x="2906" y="153"/>
                </a:lnTo>
                <a:lnTo>
                  <a:pt x="2904" y="153"/>
                </a:lnTo>
                <a:lnTo>
                  <a:pt x="2900" y="151"/>
                </a:lnTo>
                <a:lnTo>
                  <a:pt x="2900" y="153"/>
                </a:lnTo>
                <a:lnTo>
                  <a:pt x="2900" y="153"/>
                </a:lnTo>
                <a:lnTo>
                  <a:pt x="2896" y="155"/>
                </a:lnTo>
                <a:lnTo>
                  <a:pt x="2894" y="151"/>
                </a:lnTo>
                <a:lnTo>
                  <a:pt x="2889" y="151"/>
                </a:lnTo>
                <a:lnTo>
                  <a:pt x="2885" y="151"/>
                </a:lnTo>
                <a:lnTo>
                  <a:pt x="2883" y="151"/>
                </a:lnTo>
                <a:lnTo>
                  <a:pt x="2881" y="149"/>
                </a:lnTo>
                <a:lnTo>
                  <a:pt x="2879" y="149"/>
                </a:lnTo>
                <a:lnTo>
                  <a:pt x="2879" y="149"/>
                </a:lnTo>
                <a:lnTo>
                  <a:pt x="2879" y="147"/>
                </a:lnTo>
                <a:lnTo>
                  <a:pt x="2881" y="147"/>
                </a:lnTo>
                <a:lnTo>
                  <a:pt x="2881" y="145"/>
                </a:lnTo>
                <a:lnTo>
                  <a:pt x="2881" y="145"/>
                </a:lnTo>
                <a:lnTo>
                  <a:pt x="2881" y="143"/>
                </a:lnTo>
                <a:lnTo>
                  <a:pt x="2879" y="141"/>
                </a:lnTo>
                <a:lnTo>
                  <a:pt x="2879" y="141"/>
                </a:lnTo>
                <a:lnTo>
                  <a:pt x="2877" y="139"/>
                </a:lnTo>
                <a:lnTo>
                  <a:pt x="2875" y="136"/>
                </a:lnTo>
                <a:lnTo>
                  <a:pt x="2873" y="136"/>
                </a:lnTo>
                <a:lnTo>
                  <a:pt x="2873" y="136"/>
                </a:lnTo>
                <a:lnTo>
                  <a:pt x="2866" y="143"/>
                </a:lnTo>
                <a:lnTo>
                  <a:pt x="2864" y="145"/>
                </a:lnTo>
                <a:lnTo>
                  <a:pt x="2864" y="143"/>
                </a:lnTo>
                <a:lnTo>
                  <a:pt x="2864" y="141"/>
                </a:lnTo>
                <a:lnTo>
                  <a:pt x="2864" y="139"/>
                </a:lnTo>
                <a:lnTo>
                  <a:pt x="2864" y="139"/>
                </a:lnTo>
                <a:lnTo>
                  <a:pt x="2866" y="136"/>
                </a:lnTo>
                <a:lnTo>
                  <a:pt x="2868" y="134"/>
                </a:lnTo>
                <a:lnTo>
                  <a:pt x="2866" y="130"/>
                </a:lnTo>
                <a:lnTo>
                  <a:pt x="2864" y="128"/>
                </a:lnTo>
                <a:lnTo>
                  <a:pt x="2862" y="128"/>
                </a:lnTo>
                <a:lnTo>
                  <a:pt x="2858" y="126"/>
                </a:lnTo>
                <a:lnTo>
                  <a:pt x="2854" y="126"/>
                </a:lnTo>
                <a:lnTo>
                  <a:pt x="2854" y="126"/>
                </a:lnTo>
                <a:lnTo>
                  <a:pt x="2852" y="126"/>
                </a:lnTo>
                <a:lnTo>
                  <a:pt x="2852" y="128"/>
                </a:lnTo>
                <a:lnTo>
                  <a:pt x="2852" y="128"/>
                </a:lnTo>
                <a:lnTo>
                  <a:pt x="2848" y="124"/>
                </a:lnTo>
                <a:lnTo>
                  <a:pt x="2845" y="122"/>
                </a:lnTo>
                <a:lnTo>
                  <a:pt x="2843" y="122"/>
                </a:lnTo>
                <a:lnTo>
                  <a:pt x="2841" y="124"/>
                </a:lnTo>
                <a:lnTo>
                  <a:pt x="2841" y="126"/>
                </a:lnTo>
                <a:lnTo>
                  <a:pt x="2841" y="128"/>
                </a:lnTo>
                <a:lnTo>
                  <a:pt x="2839" y="130"/>
                </a:lnTo>
                <a:lnTo>
                  <a:pt x="2837" y="132"/>
                </a:lnTo>
                <a:lnTo>
                  <a:pt x="2837" y="134"/>
                </a:lnTo>
                <a:lnTo>
                  <a:pt x="2837" y="134"/>
                </a:lnTo>
                <a:lnTo>
                  <a:pt x="2837" y="139"/>
                </a:lnTo>
                <a:lnTo>
                  <a:pt x="2837" y="141"/>
                </a:lnTo>
                <a:lnTo>
                  <a:pt x="2839" y="145"/>
                </a:lnTo>
                <a:lnTo>
                  <a:pt x="2843" y="153"/>
                </a:lnTo>
                <a:lnTo>
                  <a:pt x="2845" y="157"/>
                </a:lnTo>
                <a:lnTo>
                  <a:pt x="2843" y="157"/>
                </a:lnTo>
                <a:lnTo>
                  <a:pt x="2837" y="151"/>
                </a:lnTo>
                <a:lnTo>
                  <a:pt x="2837" y="151"/>
                </a:lnTo>
                <a:lnTo>
                  <a:pt x="2835" y="149"/>
                </a:lnTo>
                <a:lnTo>
                  <a:pt x="2831" y="143"/>
                </a:lnTo>
                <a:lnTo>
                  <a:pt x="2829" y="139"/>
                </a:lnTo>
                <a:lnTo>
                  <a:pt x="2827" y="134"/>
                </a:lnTo>
                <a:lnTo>
                  <a:pt x="2822" y="132"/>
                </a:lnTo>
                <a:lnTo>
                  <a:pt x="2818" y="130"/>
                </a:lnTo>
                <a:lnTo>
                  <a:pt x="2816" y="132"/>
                </a:lnTo>
                <a:lnTo>
                  <a:pt x="2814" y="136"/>
                </a:lnTo>
                <a:lnTo>
                  <a:pt x="2812" y="139"/>
                </a:lnTo>
                <a:lnTo>
                  <a:pt x="2810" y="139"/>
                </a:lnTo>
                <a:lnTo>
                  <a:pt x="2810" y="141"/>
                </a:lnTo>
                <a:lnTo>
                  <a:pt x="2812" y="143"/>
                </a:lnTo>
                <a:lnTo>
                  <a:pt x="2812" y="145"/>
                </a:lnTo>
                <a:lnTo>
                  <a:pt x="2812" y="145"/>
                </a:lnTo>
                <a:lnTo>
                  <a:pt x="2810" y="145"/>
                </a:lnTo>
                <a:lnTo>
                  <a:pt x="2808" y="145"/>
                </a:lnTo>
                <a:lnTo>
                  <a:pt x="2806" y="143"/>
                </a:lnTo>
                <a:lnTo>
                  <a:pt x="2806" y="143"/>
                </a:lnTo>
                <a:lnTo>
                  <a:pt x="2801" y="141"/>
                </a:lnTo>
                <a:lnTo>
                  <a:pt x="2801" y="141"/>
                </a:lnTo>
                <a:lnTo>
                  <a:pt x="2801" y="139"/>
                </a:lnTo>
                <a:lnTo>
                  <a:pt x="2799" y="139"/>
                </a:lnTo>
                <a:lnTo>
                  <a:pt x="2789" y="139"/>
                </a:lnTo>
                <a:lnTo>
                  <a:pt x="2797" y="134"/>
                </a:lnTo>
                <a:lnTo>
                  <a:pt x="2808" y="134"/>
                </a:lnTo>
                <a:lnTo>
                  <a:pt x="2810" y="132"/>
                </a:lnTo>
                <a:lnTo>
                  <a:pt x="2810" y="132"/>
                </a:lnTo>
                <a:lnTo>
                  <a:pt x="2810" y="130"/>
                </a:lnTo>
                <a:lnTo>
                  <a:pt x="2810" y="130"/>
                </a:lnTo>
                <a:lnTo>
                  <a:pt x="2806" y="128"/>
                </a:lnTo>
                <a:lnTo>
                  <a:pt x="2797" y="130"/>
                </a:lnTo>
                <a:lnTo>
                  <a:pt x="2793" y="132"/>
                </a:lnTo>
                <a:lnTo>
                  <a:pt x="2791" y="132"/>
                </a:lnTo>
                <a:lnTo>
                  <a:pt x="2785" y="130"/>
                </a:lnTo>
                <a:lnTo>
                  <a:pt x="2785" y="130"/>
                </a:lnTo>
                <a:lnTo>
                  <a:pt x="2785" y="132"/>
                </a:lnTo>
                <a:lnTo>
                  <a:pt x="2787" y="134"/>
                </a:lnTo>
                <a:lnTo>
                  <a:pt x="2785" y="134"/>
                </a:lnTo>
                <a:lnTo>
                  <a:pt x="2783" y="132"/>
                </a:lnTo>
                <a:lnTo>
                  <a:pt x="2776" y="130"/>
                </a:lnTo>
                <a:lnTo>
                  <a:pt x="2772" y="130"/>
                </a:lnTo>
                <a:lnTo>
                  <a:pt x="2770" y="130"/>
                </a:lnTo>
                <a:lnTo>
                  <a:pt x="2770" y="132"/>
                </a:lnTo>
                <a:lnTo>
                  <a:pt x="2770" y="134"/>
                </a:lnTo>
                <a:lnTo>
                  <a:pt x="2768" y="132"/>
                </a:lnTo>
                <a:lnTo>
                  <a:pt x="2766" y="130"/>
                </a:lnTo>
                <a:lnTo>
                  <a:pt x="2764" y="130"/>
                </a:lnTo>
                <a:lnTo>
                  <a:pt x="2764" y="130"/>
                </a:lnTo>
                <a:lnTo>
                  <a:pt x="2762" y="132"/>
                </a:lnTo>
                <a:lnTo>
                  <a:pt x="2762" y="132"/>
                </a:lnTo>
                <a:lnTo>
                  <a:pt x="2764" y="134"/>
                </a:lnTo>
                <a:close/>
                <a:moveTo>
                  <a:pt x="3935" y="115"/>
                </a:moveTo>
                <a:lnTo>
                  <a:pt x="3939" y="115"/>
                </a:lnTo>
                <a:lnTo>
                  <a:pt x="3941" y="118"/>
                </a:lnTo>
                <a:lnTo>
                  <a:pt x="3943" y="118"/>
                </a:lnTo>
                <a:lnTo>
                  <a:pt x="3956" y="122"/>
                </a:lnTo>
                <a:lnTo>
                  <a:pt x="3964" y="124"/>
                </a:lnTo>
                <a:lnTo>
                  <a:pt x="3968" y="124"/>
                </a:lnTo>
                <a:lnTo>
                  <a:pt x="3975" y="122"/>
                </a:lnTo>
                <a:lnTo>
                  <a:pt x="3977" y="120"/>
                </a:lnTo>
                <a:lnTo>
                  <a:pt x="3979" y="120"/>
                </a:lnTo>
                <a:lnTo>
                  <a:pt x="3983" y="120"/>
                </a:lnTo>
                <a:lnTo>
                  <a:pt x="3996" y="118"/>
                </a:lnTo>
                <a:lnTo>
                  <a:pt x="4015" y="115"/>
                </a:lnTo>
                <a:lnTo>
                  <a:pt x="4017" y="115"/>
                </a:lnTo>
                <a:lnTo>
                  <a:pt x="4019" y="113"/>
                </a:lnTo>
                <a:lnTo>
                  <a:pt x="4017" y="113"/>
                </a:lnTo>
                <a:lnTo>
                  <a:pt x="4017" y="111"/>
                </a:lnTo>
                <a:lnTo>
                  <a:pt x="4015" y="107"/>
                </a:lnTo>
                <a:lnTo>
                  <a:pt x="4015" y="107"/>
                </a:lnTo>
                <a:lnTo>
                  <a:pt x="4012" y="107"/>
                </a:lnTo>
                <a:lnTo>
                  <a:pt x="4015" y="103"/>
                </a:lnTo>
                <a:lnTo>
                  <a:pt x="4017" y="103"/>
                </a:lnTo>
                <a:lnTo>
                  <a:pt x="4023" y="101"/>
                </a:lnTo>
                <a:lnTo>
                  <a:pt x="4023" y="101"/>
                </a:lnTo>
                <a:lnTo>
                  <a:pt x="4025" y="101"/>
                </a:lnTo>
                <a:lnTo>
                  <a:pt x="4025" y="99"/>
                </a:lnTo>
                <a:lnTo>
                  <a:pt x="4025" y="99"/>
                </a:lnTo>
                <a:lnTo>
                  <a:pt x="4023" y="97"/>
                </a:lnTo>
                <a:lnTo>
                  <a:pt x="4019" y="97"/>
                </a:lnTo>
                <a:lnTo>
                  <a:pt x="4010" y="92"/>
                </a:lnTo>
                <a:lnTo>
                  <a:pt x="4008" y="90"/>
                </a:lnTo>
                <a:lnTo>
                  <a:pt x="4006" y="90"/>
                </a:lnTo>
                <a:lnTo>
                  <a:pt x="4006" y="88"/>
                </a:lnTo>
                <a:lnTo>
                  <a:pt x="4006" y="88"/>
                </a:lnTo>
                <a:lnTo>
                  <a:pt x="4002" y="84"/>
                </a:lnTo>
                <a:lnTo>
                  <a:pt x="4000" y="84"/>
                </a:lnTo>
                <a:lnTo>
                  <a:pt x="3998" y="84"/>
                </a:lnTo>
                <a:lnTo>
                  <a:pt x="3998" y="82"/>
                </a:lnTo>
                <a:lnTo>
                  <a:pt x="3996" y="82"/>
                </a:lnTo>
                <a:lnTo>
                  <a:pt x="3985" y="82"/>
                </a:lnTo>
                <a:lnTo>
                  <a:pt x="3985" y="84"/>
                </a:lnTo>
                <a:lnTo>
                  <a:pt x="3981" y="86"/>
                </a:lnTo>
                <a:lnTo>
                  <a:pt x="3979" y="86"/>
                </a:lnTo>
                <a:lnTo>
                  <a:pt x="3975" y="88"/>
                </a:lnTo>
                <a:lnTo>
                  <a:pt x="3971" y="88"/>
                </a:lnTo>
                <a:lnTo>
                  <a:pt x="3968" y="88"/>
                </a:lnTo>
                <a:lnTo>
                  <a:pt x="3964" y="90"/>
                </a:lnTo>
                <a:lnTo>
                  <a:pt x="3962" y="90"/>
                </a:lnTo>
                <a:lnTo>
                  <a:pt x="3960" y="90"/>
                </a:lnTo>
                <a:lnTo>
                  <a:pt x="3956" y="90"/>
                </a:lnTo>
                <a:lnTo>
                  <a:pt x="3954" y="92"/>
                </a:lnTo>
                <a:lnTo>
                  <a:pt x="3952" y="95"/>
                </a:lnTo>
                <a:lnTo>
                  <a:pt x="3952" y="95"/>
                </a:lnTo>
                <a:lnTo>
                  <a:pt x="3950" y="97"/>
                </a:lnTo>
                <a:lnTo>
                  <a:pt x="3950" y="99"/>
                </a:lnTo>
                <a:lnTo>
                  <a:pt x="3952" y="99"/>
                </a:lnTo>
                <a:lnTo>
                  <a:pt x="3958" y="99"/>
                </a:lnTo>
                <a:lnTo>
                  <a:pt x="3954" y="101"/>
                </a:lnTo>
                <a:lnTo>
                  <a:pt x="3952" y="103"/>
                </a:lnTo>
                <a:lnTo>
                  <a:pt x="3950" y="107"/>
                </a:lnTo>
                <a:lnTo>
                  <a:pt x="3943" y="107"/>
                </a:lnTo>
                <a:lnTo>
                  <a:pt x="3939" y="109"/>
                </a:lnTo>
                <a:lnTo>
                  <a:pt x="3935" y="111"/>
                </a:lnTo>
                <a:lnTo>
                  <a:pt x="3933" y="113"/>
                </a:lnTo>
                <a:lnTo>
                  <a:pt x="3935" y="115"/>
                </a:lnTo>
                <a:close/>
                <a:moveTo>
                  <a:pt x="3901" y="212"/>
                </a:moveTo>
                <a:lnTo>
                  <a:pt x="3904" y="212"/>
                </a:lnTo>
                <a:lnTo>
                  <a:pt x="3908" y="210"/>
                </a:lnTo>
                <a:lnTo>
                  <a:pt x="3908" y="210"/>
                </a:lnTo>
                <a:lnTo>
                  <a:pt x="3906" y="210"/>
                </a:lnTo>
                <a:lnTo>
                  <a:pt x="3901" y="210"/>
                </a:lnTo>
                <a:lnTo>
                  <a:pt x="3899" y="210"/>
                </a:lnTo>
                <a:lnTo>
                  <a:pt x="3899" y="212"/>
                </a:lnTo>
                <a:lnTo>
                  <a:pt x="3899" y="212"/>
                </a:lnTo>
                <a:lnTo>
                  <a:pt x="3901" y="212"/>
                </a:lnTo>
                <a:close/>
                <a:moveTo>
                  <a:pt x="3912" y="86"/>
                </a:moveTo>
                <a:lnTo>
                  <a:pt x="3929" y="88"/>
                </a:lnTo>
                <a:lnTo>
                  <a:pt x="3935" y="86"/>
                </a:lnTo>
                <a:lnTo>
                  <a:pt x="3933" y="84"/>
                </a:lnTo>
                <a:lnTo>
                  <a:pt x="3927" y="84"/>
                </a:lnTo>
                <a:lnTo>
                  <a:pt x="3912" y="84"/>
                </a:lnTo>
                <a:lnTo>
                  <a:pt x="3910" y="86"/>
                </a:lnTo>
                <a:lnTo>
                  <a:pt x="3910" y="86"/>
                </a:lnTo>
                <a:lnTo>
                  <a:pt x="3912" y="86"/>
                </a:lnTo>
                <a:close/>
                <a:moveTo>
                  <a:pt x="4017" y="229"/>
                </a:moveTo>
                <a:lnTo>
                  <a:pt x="4019" y="229"/>
                </a:lnTo>
                <a:lnTo>
                  <a:pt x="4019" y="231"/>
                </a:lnTo>
                <a:lnTo>
                  <a:pt x="4021" y="231"/>
                </a:lnTo>
                <a:lnTo>
                  <a:pt x="4021" y="231"/>
                </a:lnTo>
                <a:lnTo>
                  <a:pt x="4019" y="227"/>
                </a:lnTo>
                <a:lnTo>
                  <a:pt x="4017" y="229"/>
                </a:lnTo>
                <a:close/>
                <a:moveTo>
                  <a:pt x="3864" y="281"/>
                </a:moveTo>
                <a:lnTo>
                  <a:pt x="3868" y="281"/>
                </a:lnTo>
                <a:lnTo>
                  <a:pt x="3868" y="281"/>
                </a:lnTo>
                <a:lnTo>
                  <a:pt x="3870" y="279"/>
                </a:lnTo>
                <a:lnTo>
                  <a:pt x="3868" y="277"/>
                </a:lnTo>
                <a:lnTo>
                  <a:pt x="3868" y="277"/>
                </a:lnTo>
                <a:lnTo>
                  <a:pt x="3864" y="279"/>
                </a:lnTo>
                <a:lnTo>
                  <a:pt x="3864" y="277"/>
                </a:lnTo>
                <a:lnTo>
                  <a:pt x="3862" y="277"/>
                </a:lnTo>
                <a:lnTo>
                  <a:pt x="3862" y="279"/>
                </a:lnTo>
                <a:lnTo>
                  <a:pt x="3857" y="279"/>
                </a:lnTo>
                <a:lnTo>
                  <a:pt x="3857" y="281"/>
                </a:lnTo>
                <a:lnTo>
                  <a:pt x="3860" y="281"/>
                </a:lnTo>
                <a:lnTo>
                  <a:pt x="3864" y="281"/>
                </a:lnTo>
                <a:close/>
                <a:moveTo>
                  <a:pt x="4006" y="241"/>
                </a:moveTo>
                <a:lnTo>
                  <a:pt x="4008" y="241"/>
                </a:lnTo>
                <a:lnTo>
                  <a:pt x="4006" y="239"/>
                </a:lnTo>
                <a:lnTo>
                  <a:pt x="4002" y="239"/>
                </a:lnTo>
                <a:lnTo>
                  <a:pt x="4000" y="239"/>
                </a:lnTo>
                <a:lnTo>
                  <a:pt x="3996" y="239"/>
                </a:lnTo>
                <a:lnTo>
                  <a:pt x="3992" y="241"/>
                </a:lnTo>
                <a:lnTo>
                  <a:pt x="3989" y="239"/>
                </a:lnTo>
                <a:lnTo>
                  <a:pt x="3989" y="241"/>
                </a:lnTo>
                <a:lnTo>
                  <a:pt x="3989" y="241"/>
                </a:lnTo>
                <a:lnTo>
                  <a:pt x="3994" y="243"/>
                </a:lnTo>
                <a:lnTo>
                  <a:pt x="3996" y="243"/>
                </a:lnTo>
                <a:lnTo>
                  <a:pt x="4000" y="243"/>
                </a:lnTo>
                <a:lnTo>
                  <a:pt x="4002" y="245"/>
                </a:lnTo>
                <a:lnTo>
                  <a:pt x="4004" y="243"/>
                </a:lnTo>
                <a:lnTo>
                  <a:pt x="4004" y="241"/>
                </a:lnTo>
                <a:lnTo>
                  <a:pt x="4006" y="241"/>
                </a:lnTo>
                <a:lnTo>
                  <a:pt x="4006" y="241"/>
                </a:lnTo>
                <a:close/>
                <a:moveTo>
                  <a:pt x="4021" y="118"/>
                </a:moveTo>
                <a:lnTo>
                  <a:pt x="4015" y="120"/>
                </a:lnTo>
                <a:lnTo>
                  <a:pt x="4004" y="122"/>
                </a:lnTo>
                <a:lnTo>
                  <a:pt x="4002" y="120"/>
                </a:lnTo>
                <a:lnTo>
                  <a:pt x="4000" y="122"/>
                </a:lnTo>
                <a:lnTo>
                  <a:pt x="3996" y="120"/>
                </a:lnTo>
                <a:lnTo>
                  <a:pt x="3992" y="120"/>
                </a:lnTo>
                <a:lnTo>
                  <a:pt x="3989" y="122"/>
                </a:lnTo>
                <a:lnTo>
                  <a:pt x="3989" y="122"/>
                </a:lnTo>
                <a:lnTo>
                  <a:pt x="3987" y="124"/>
                </a:lnTo>
                <a:lnTo>
                  <a:pt x="3983" y="122"/>
                </a:lnTo>
                <a:lnTo>
                  <a:pt x="3983" y="122"/>
                </a:lnTo>
                <a:lnTo>
                  <a:pt x="3981" y="124"/>
                </a:lnTo>
                <a:lnTo>
                  <a:pt x="3979" y="124"/>
                </a:lnTo>
                <a:lnTo>
                  <a:pt x="3975" y="126"/>
                </a:lnTo>
                <a:lnTo>
                  <a:pt x="3973" y="130"/>
                </a:lnTo>
                <a:lnTo>
                  <a:pt x="3971" y="132"/>
                </a:lnTo>
                <a:lnTo>
                  <a:pt x="3966" y="134"/>
                </a:lnTo>
                <a:lnTo>
                  <a:pt x="3960" y="136"/>
                </a:lnTo>
                <a:lnTo>
                  <a:pt x="3956" y="141"/>
                </a:lnTo>
                <a:lnTo>
                  <a:pt x="3958" y="143"/>
                </a:lnTo>
                <a:lnTo>
                  <a:pt x="3962" y="141"/>
                </a:lnTo>
                <a:lnTo>
                  <a:pt x="3966" y="143"/>
                </a:lnTo>
                <a:lnTo>
                  <a:pt x="3973" y="143"/>
                </a:lnTo>
                <a:lnTo>
                  <a:pt x="3975" y="147"/>
                </a:lnTo>
                <a:lnTo>
                  <a:pt x="3977" y="149"/>
                </a:lnTo>
                <a:lnTo>
                  <a:pt x="3979" y="151"/>
                </a:lnTo>
                <a:lnTo>
                  <a:pt x="3979" y="151"/>
                </a:lnTo>
                <a:lnTo>
                  <a:pt x="3979" y="153"/>
                </a:lnTo>
                <a:lnTo>
                  <a:pt x="3981" y="153"/>
                </a:lnTo>
                <a:lnTo>
                  <a:pt x="3985" y="155"/>
                </a:lnTo>
                <a:lnTo>
                  <a:pt x="3985" y="155"/>
                </a:lnTo>
                <a:lnTo>
                  <a:pt x="3989" y="153"/>
                </a:lnTo>
                <a:lnTo>
                  <a:pt x="3992" y="153"/>
                </a:lnTo>
                <a:lnTo>
                  <a:pt x="3994" y="155"/>
                </a:lnTo>
                <a:lnTo>
                  <a:pt x="3996" y="157"/>
                </a:lnTo>
                <a:lnTo>
                  <a:pt x="4004" y="155"/>
                </a:lnTo>
                <a:lnTo>
                  <a:pt x="4004" y="155"/>
                </a:lnTo>
                <a:lnTo>
                  <a:pt x="4010" y="157"/>
                </a:lnTo>
                <a:lnTo>
                  <a:pt x="4010" y="157"/>
                </a:lnTo>
                <a:lnTo>
                  <a:pt x="4012" y="159"/>
                </a:lnTo>
                <a:lnTo>
                  <a:pt x="4017" y="162"/>
                </a:lnTo>
                <a:lnTo>
                  <a:pt x="4021" y="162"/>
                </a:lnTo>
                <a:lnTo>
                  <a:pt x="4023" y="162"/>
                </a:lnTo>
                <a:lnTo>
                  <a:pt x="4025" y="162"/>
                </a:lnTo>
                <a:lnTo>
                  <a:pt x="4029" y="162"/>
                </a:lnTo>
                <a:lnTo>
                  <a:pt x="4031" y="164"/>
                </a:lnTo>
                <a:lnTo>
                  <a:pt x="4033" y="164"/>
                </a:lnTo>
                <a:lnTo>
                  <a:pt x="4040" y="162"/>
                </a:lnTo>
                <a:lnTo>
                  <a:pt x="4048" y="162"/>
                </a:lnTo>
                <a:lnTo>
                  <a:pt x="4050" y="162"/>
                </a:lnTo>
                <a:lnTo>
                  <a:pt x="4054" y="157"/>
                </a:lnTo>
                <a:lnTo>
                  <a:pt x="4054" y="155"/>
                </a:lnTo>
                <a:lnTo>
                  <a:pt x="4054" y="153"/>
                </a:lnTo>
                <a:lnTo>
                  <a:pt x="4052" y="153"/>
                </a:lnTo>
                <a:lnTo>
                  <a:pt x="4050" y="153"/>
                </a:lnTo>
                <a:lnTo>
                  <a:pt x="4046" y="149"/>
                </a:lnTo>
                <a:lnTo>
                  <a:pt x="4042" y="147"/>
                </a:lnTo>
                <a:lnTo>
                  <a:pt x="4044" y="147"/>
                </a:lnTo>
                <a:lnTo>
                  <a:pt x="4044" y="147"/>
                </a:lnTo>
                <a:lnTo>
                  <a:pt x="4048" y="147"/>
                </a:lnTo>
                <a:lnTo>
                  <a:pt x="4050" y="147"/>
                </a:lnTo>
                <a:lnTo>
                  <a:pt x="4052" y="147"/>
                </a:lnTo>
                <a:lnTo>
                  <a:pt x="4052" y="145"/>
                </a:lnTo>
                <a:lnTo>
                  <a:pt x="4052" y="141"/>
                </a:lnTo>
                <a:lnTo>
                  <a:pt x="4052" y="141"/>
                </a:lnTo>
                <a:lnTo>
                  <a:pt x="4052" y="141"/>
                </a:lnTo>
                <a:lnTo>
                  <a:pt x="4052" y="139"/>
                </a:lnTo>
                <a:lnTo>
                  <a:pt x="4052" y="136"/>
                </a:lnTo>
                <a:lnTo>
                  <a:pt x="4054" y="136"/>
                </a:lnTo>
                <a:lnTo>
                  <a:pt x="4054" y="134"/>
                </a:lnTo>
                <a:lnTo>
                  <a:pt x="4054" y="132"/>
                </a:lnTo>
                <a:lnTo>
                  <a:pt x="4056" y="132"/>
                </a:lnTo>
                <a:lnTo>
                  <a:pt x="4056" y="128"/>
                </a:lnTo>
                <a:lnTo>
                  <a:pt x="4054" y="128"/>
                </a:lnTo>
                <a:lnTo>
                  <a:pt x="4052" y="126"/>
                </a:lnTo>
                <a:lnTo>
                  <a:pt x="4050" y="126"/>
                </a:lnTo>
                <a:lnTo>
                  <a:pt x="4048" y="126"/>
                </a:lnTo>
                <a:lnTo>
                  <a:pt x="4048" y="124"/>
                </a:lnTo>
                <a:lnTo>
                  <a:pt x="4046" y="124"/>
                </a:lnTo>
                <a:lnTo>
                  <a:pt x="4040" y="122"/>
                </a:lnTo>
                <a:lnTo>
                  <a:pt x="4036" y="122"/>
                </a:lnTo>
                <a:lnTo>
                  <a:pt x="4036" y="122"/>
                </a:lnTo>
                <a:lnTo>
                  <a:pt x="4033" y="124"/>
                </a:lnTo>
                <a:lnTo>
                  <a:pt x="4036" y="126"/>
                </a:lnTo>
                <a:lnTo>
                  <a:pt x="4033" y="128"/>
                </a:lnTo>
                <a:lnTo>
                  <a:pt x="4031" y="128"/>
                </a:lnTo>
                <a:lnTo>
                  <a:pt x="4029" y="128"/>
                </a:lnTo>
                <a:lnTo>
                  <a:pt x="4025" y="128"/>
                </a:lnTo>
                <a:lnTo>
                  <a:pt x="4023" y="132"/>
                </a:lnTo>
                <a:lnTo>
                  <a:pt x="4023" y="132"/>
                </a:lnTo>
                <a:lnTo>
                  <a:pt x="4021" y="132"/>
                </a:lnTo>
                <a:lnTo>
                  <a:pt x="4023" y="128"/>
                </a:lnTo>
                <a:lnTo>
                  <a:pt x="4023" y="128"/>
                </a:lnTo>
                <a:lnTo>
                  <a:pt x="4025" y="126"/>
                </a:lnTo>
                <a:lnTo>
                  <a:pt x="4025" y="124"/>
                </a:lnTo>
                <a:lnTo>
                  <a:pt x="4027" y="124"/>
                </a:lnTo>
                <a:lnTo>
                  <a:pt x="4025" y="122"/>
                </a:lnTo>
                <a:lnTo>
                  <a:pt x="4023" y="120"/>
                </a:lnTo>
                <a:lnTo>
                  <a:pt x="4021" y="118"/>
                </a:lnTo>
                <a:close/>
                <a:moveTo>
                  <a:pt x="4010" y="237"/>
                </a:moveTo>
                <a:lnTo>
                  <a:pt x="4010" y="237"/>
                </a:lnTo>
                <a:lnTo>
                  <a:pt x="4010" y="239"/>
                </a:lnTo>
                <a:lnTo>
                  <a:pt x="4008" y="241"/>
                </a:lnTo>
                <a:lnTo>
                  <a:pt x="4008" y="241"/>
                </a:lnTo>
                <a:lnTo>
                  <a:pt x="4010" y="243"/>
                </a:lnTo>
                <a:lnTo>
                  <a:pt x="4010" y="243"/>
                </a:lnTo>
                <a:lnTo>
                  <a:pt x="4010" y="243"/>
                </a:lnTo>
                <a:lnTo>
                  <a:pt x="4012" y="241"/>
                </a:lnTo>
                <a:lnTo>
                  <a:pt x="4015" y="239"/>
                </a:lnTo>
                <a:lnTo>
                  <a:pt x="4015" y="239"/>
                </a:lnTo>
                <a:lnTo>
                  <a:pt x="4012" y="237"/>
                </a:lnTo>
                <a:lnTo>
                  <a:pt x="4010" y="237"/>
                </a:lnTo>
                <a:close/>
                <a:moveTo>
                  <a:pt x="3790" y="269"/>
                </a:moveTo>
                <a:lnTo>
                  <a:pt x="3790" y="269"/>
                </a:lnTo>
                <a:lnTo>
                  <a:pt x="3790" y="269"/>
                </a:lnTo>
                <a:lnTo>
                  <a:pt x="3795" y="269"/>
                </a:lnTo>
                <a:lnTo>
                  <a:pt x="3795" y="271"/>
                </a:lnTo>
                <a:lnTo>
                  <a:pt x="3795" y="271"/>
                </a:lnTo>
                <a:lnTo>
                  <a:pt x="3797" y="266"/>
                </a:lnTo>
                <a:lnTo>
                  <a:pt x="3799" y="269"/>
                </a:lnTo>
                <a:lnTo>
                  <a:pt x="3799" y="266"/>
                </a:lnTo>
                <a:lnTo>
                  <a:pt x="3799" y="266"/>
                </a:lnTo>
                <a:lnTo>
                  <a:pt x="3799" y="264"/>
                </a:lnTo>
                <a:lnTo>
                  <a:pt x="3799" y="262"/>
                </a:lnTo>
                <a:lnTo>
                  <a:pt x="3797" y="262"/>
                </a:lnTo>
                <a:lnTo>
                  <a:pt x="3795" y="262"/>
                </a:lnTo>
                <a:lnTo>
                  <a:pt x="3795" y="264"/>
                </a:lnTo>
                <a:lnTo>
                  <a:pt x="3795" y="266"/>
                </a:lnTo>
                <a:lnTo>
                  <a:pt x="3792" y="266"/>
                </a:lnTo>
                <a:lnTo>
                  <a:pt x="3792" y="264"/>
                </a:lnTo>
                <a:lnTo>
                  <a:pt x="3788" y="266"/>
                </a:lnTo>
                <a:lnTo>
                  <a:pt x="3788" y="269"/>
                </a:lnTo>
                <a:lnTo>
                  <a:pt x="3790" y="269"/>
                </a:lnTo>
                <a:close/>
                <a:moveTo>
                  <a:pt x="3751" y="340"/>
                </a:moveTo>
                <a:lnTo>
                  <a:pt x="3759" y="342"/>
                </a:lnTo>
                <a:lnTo>
                  <a:pt x="3759" y="342"/>
                </a:lnTo>
                <a:lnTo>
                  <a:pt x="3759" y="340"/>
                </a:lnTo>
                <a:lnTo>
                  <a:pt x="3761" y="336"/>
                </a:lnTo>
                <a:lnTo>
                  <a:pt x="3759" y="333"/>
                </a:lnTo>
                <a:lnTo>
                  <a:pt x="3757" y="331"/>
                </a:lnTo>
                <a:lnTo>
                  <a:pt x="3755" y="331"/>
                </a:lnTo>
                <a:lnTo>
                  <a:pt x="3746" y="336"/>
                </a:lnTo>
                <a:lnTo>
                  <a:pt x="3746" y="338"/>
                </a:lnTo>
                <a:lnTo>
                  <a:pt x="3748" y="338"/>
                </a:lnTo>
                <a:lnTo>
                  <a:pt x="3751" y="340"/>
                </a:lnTo>
                <a:close/>
                <a:moveTo>
                  <a:pt x="3730" y="346"/>
                </a:moveTo>
                <a:lnTo>
                  <a:pt x="3728" y="348"/>
                </a:lnTo>
                <a:lnTo>
                  <a:pt x="3725" y="348"/>
                </a:lnTo>
                <a:lnTo>
                  <a:pt x="3721" y="350"/>
                </a:lnTo>
                <a:lnTo>
                  <a:pt x="3721" y="352"/>
                </a:lnTo>
                <a:lnTo>
                  <a:pt x="3721" y="352"/>
                </a:lnTo>
                <a:lnTo>
                  <a:pt x="3725" y="352"/>
                </a:lnTo>
                <a:lnTo>
                  <a:pt x="3732" y="352"/>
                </a:lnTo>
                <a:lnTo>
                  <a:pt x="3734" y="352"/>
                </a:lnTo>
                <a:lnTo>
                  <a:pt x="3738" y="350"/>
                </a:lnTo>
                <a:lnTo>
                  <a:pt x="3740" y="348"/>
                </a:lnTo>
                <a:lnTo>
                  <a:pt x="3742" y="348"/>
                </a:lnTo>
                <a:lnTo>
                  <a:pt x="3742" y="346"/>
                </a:lnTo>
                <a:lnTo>
                  <a:pt x="3742" y="346"/>
                </a:lnTo>
                <a:lnTo>
                  <a:pt x="3734" y="344"/>
                </a:lnTo>
                <a:lnTo>
                  <a:pt x="3732" y="344"/>
                </a:lnTo>
                <a:lnTo>
                  <a:pt x="3730" y="346"/>
                </a:lnTo>
                <a:close/>
                <a:moveTo>
                  <a:pt x="593" y="1772"/>
                </a:moveTo>
                <a:lnTo>
                  <a:pt x="591" y="1772"/>
                </a:lnTo>
                <a:lnTo>
                  <a:pt x="593" y="1772"/>
                </a:lnTo>
                <a:lnTo>
                  <a:pt x="593" y="1774"/>
                </a:lnTo>
                <a:lnTo>
                  <a:pt x="593" y="1772"/>
                </a:lnTo>
                <a:lnTo>
                  <a:pt x="595" y="1772"/>
                </a:lnTo>
                <a:lnTo>
                  <a:pt x="597" y="1772"/>
                </a:lnTo>
                <a:lnTo>
                  <a:pt x="595" y="1772"/>
                </a:lnTo>
                <a:lnTo>
                  <a:pt x="593" y="1772"/>
                </a:lnTo>
                <a:close/>
                <a:moveTo>
                  <a:pt x="3711" y="319"/>
                </a:moveTo>
                <a:lnTo>
                  <a:pt x="3711" y="319"/>
                </a:lnTo>
                <a:lnTo>
                  <a:pt x="3713" y="321"/>
                </a:lnTo>
                <a:lnTo>
                  <a:pt x="3719" y="321"/>
                </a:lnTo>
                <a:lnTo>
                  <a:pt x="3719" y="321"/>
                </a:lnTo>
                <a:lnTo>
                  <a:pt x="3713" y="319"/>
                </a:lnTo>
                <a:lnTo>
                  <a:pt x="3711" y="319"/>
                </a:lnTo>
                <a:close/>
                <a:moveTo>
                  <a:pt x="3711" y="139"/>
                </a:moveTo>
                <a:lnTo>
                  <a:pt x="3715" y="139"/>
                </a:lnTo>
                <a:lnTo>
                  <a:pt x="3717" y="139"/>
                </a:lnTo>
                <a:lnTo>
                  <a:pt x="3719" y="141"/>
                </a:lnTo>
                <a:lnTo>
                  <a:pt x="3721" y="141"/>
                </a:lnTo>
                <a:lnTo>
                  <a:pt x="3732" y="141"/>
                </a:lnTo>
                <a:lnTo>
                  <a:pt x="3732" y="141"/>
                </a:lnTo>
                <a:lnTo>
                  <a:pt x="3728" y="139"/>
                </a:lnTo>
                <a:lnTo>
                  <a:pt x="3715" y="136"/>
                </a:lnTo>
                <a:lnTo>
                  <a:pt x="3715" y="136"/>
                </a:lnTo>
                <a:lnTo>
                  <a:pt x="3713" y="136"/>
                </a:lnTo>
                <a:lnTo>
                  <a:pt x="3711" y="134"/>
                </a:lnTo>
                <a:lnTo>
                  <a:pt x="3709" y="136"/>
                </a:lnTo>
                <a:lnTo>
                  <a:pt x="3711" y="136"/>
                </a:lnTo>
                <a:lnTo>
                  <a:pt x="3711" y="139"/>
                </a:lnTo>
                <a:close/>
                <a:moveTo>
                  <a:pt x="3753" y="97"/>
                </a:moveTo>
                <a:lnTo>
                  <a:pt x="3767" y="97"/>
                </a:lnTo>
                <a:lnTo>
                  <a:pt x="3772" y="95"/>
                </a:lnTo>
                <a:lnTo>
                  <a:pt x="3772" y="95"/>
                </a:lnTo>
                <a:lnTo>
                  <a:pt x="3774" y="92"/>
                </a:lnTo>
                <a:lnTo>
                  <a:pt x="3772" y="92"/>
                </a:lnTo>
                <a:lnTo>
                  <a:pt x="3763" y="92"/>
                </a:lnTo>
                <a:lnTo>
                  <a:pt x="3755" y="92"/>
                </a:lnTo>
                <a:lnTo>
                  <a:pt x="3755" y="95"/>
                </a:lnTo>
                <a:lnTo>
                  <a:pt x="3753" y="97"/>
                </a:lnTo>
                <a:lnTo>
                  <a:pt x="3753" y="97"/>
                </a:lnTo>
                <a:lnTo>
                  <a:pt x="3753" y="97"/>
                </a:lnTo>
                <a:close/>
                <a:moveTo>
                  <a:pt x="3816" y="304"/>
                </a:moveTo>
                <a:lnTo>
                  <a:pt x="3818" y="304"/>
                </a:lnTo>
                <a:lnTo>
                  <a:pt x="3818" y="304"/>
                </a:lnTo>
                <a:lnTo>
                  <a:pt x="3818" y="304"/>
                </a:lnTo>
                <a:lnTo>
                  <a:pt x="3820" y="304"/>
                </a:lnTo>
                <a:lnTo>
                  <a:pt x="3818" y="302"/>
                </a:lnTo>
                <a:lnTo>
                  <a:pt x="3811" y="302"/>
                </a:lnTo>
                <a:lnTo>
                  <a:pt x="3809" y="302"/>
                </a:lnTo>
                <a:lnTo>
                  <a:pt x="3807" y="302"/>
                </a:lnTo>
                <a:lnTo>
                  <a:pt x="3813" y="304"/>
                </a:lnTo>
                <a:lnTo>
                  <a:pt x="3816" y="304"/>
                </a:lnTo>
                <a:close/>
                <a:moveTo>
                  <a:pt x="3803" y="304"/>
                </a:moveTo>
                <a:lnTo>
                  <a:pt x="3805" y="304"/>
                </a:lnTo>
                <a:lnTo>
                  <a:pt x="3805" y="302"/>
                </a:lnTo>
                <a:lnTo>
                  <a:pt x="3805" y="302"/>
                </a:lnTo>
                <a:lnTo>
                  <a:pt x="3805" y="302"/>
                </a:lnTo>
                <a:lnTo>
                  <a:pt x="3803" y="302"/>
                </a:lnTo>
                <a:lnTo>
                  <a:pt x="3801" y="302"/>
                </a:lnTo>
                <a:lnTo>
                  <a:pt x="3801" y="302"/>
                </a:lnTo>
                <a:lnTo>
                  <a:pt x="3801" y="302"/>
                </a:lnTo>
                <a:lnTo>
                  <a:pt x="3803" y="304"/>
                </a:lnTo>
                <a:close/>
                <a:moveTo>
                  <a:pt x="4056" y="134"/>
                </a:moveTo>
                <a:lnTo>
                  <a:pt x="4054" y="136"/>
                </a:lnTo>
                <a:lnTo>
                  <a:pt x="4059" y="136"/>
                </a:lnTo>
                <a:lnTo>
                  <a:pt x="4061" y="134"/>
                </a:lnTo>
                <a:lnTo>
                  <a:pt x="4059" y="134"/>
                </a:lnTo>
                <a:lnTo>
                  <a:pt x="4056" y="134"/>
                </a:lnTo>
                <a:lnTo>
                  <a:pt x="4056" y="134"/>
                </a:lnTo>
                <a:lnTo>
                  <a:pt x="4056" y="134"/>
                </a:lnTo>
                <a:close/>
                <a:moveTo>
                  <a:pt x="4570" y="300"/>
                </a:moveTo>
                <a:lnTo>
                  <a:pt x="4572" y="302"/>
                </a:lnTo>
                <a:lnTo>
                  <a:pt x="4574" y="304"/>
                </a:lnTo>
                <a:lnTo>
                  <a:pt x="4578" y="308"/>
                </a:lnTo>
                <a:lnTo>
                  <a:pt x="4580" y="308"/>
                </a:lnTo>
                <a:lnTo>
                  <a:pt x="4580" y="308"/>
                </a:lnTo>
                <a:lnTo>
                  <a:pt x="4582" y="306"/>
                </a:lnTo>
                <a:lnTo>
                  <a:pt x="4578" y="302"/>
                </a:lnTo>
                <a:lnTo>
                  <a:pt x="4572" y="300"/>
                </a:lnTo>
                <a:lnTo>
                  <a:pt x="4570" y="298"/>
                </a:lnTo>
                <a:lnTo>
                  <a:pt x="4570" y="300"/>
                </a:lnTo>
                <a:lnTo>
                  <a:pt x="4570" y="300"/>
                </a:lnTo>
                <a:close/>
                <a:moveTo>
                  <a:pt x="4735" y="275"/>
                </a:moveTo>
                <a:lnTo>
                  <a:pt x="4740" y="277"/>
                </a:lnTo>
                <a:lnTo>
                  <a:pt x="4742" y="277"/>
                </a:lnTo>
                <a:lnTo>
                  <a:pt x="4746" y="279"/>
                </a:lnTo>
                <a:lnTo>
                  <a:pt x="4748" y="279"/>
                </a:lnTo>
                <a:lnTo>
                  <a:pt x="4752" y="281"/>
                </a:lnTo>
                <a:lnTo>
                  <a:pt x="4752" y="283"/>
                </a:lnTo>
                <a:lnTo>
                  <a:pt x="4756" y="283"/>
                </a:lnTo>
                <a:lnTo>
                  <a:pt x="4767" y="283"/>
                </a:lnTo>
                <a:lnTo>
                  <a:pt x="4775" y="283"/>
                </a:lnTo>
                <a:lnTo>
                  <a:pt x="4779" y="283"/>
                </a:lnTo>
                <a:lnTo>
                  <a:pt x="4786" y="281"/>
                </a:lnTo>
                <a:lnTo>
                  <a:pt x="4790" y="279"/>
                </a:lnTo>
                <a:lnTo>
                  <a:pt x="4790" y="279"/>
                </a:lnTo>
                <a:lnTo>
                  <a:pt x="4792" y="273"/>
                </a:lnTo>
                <a:lnTo>
                  <a:pt x="4792" y="273"/>
                </a:lnTo>
                <a:lnTo>
                  <a:pt x="4790" y="273"/>
                </a:lnTo>
                <a:lnTo>
                  <a:pt x="4790" y="275"/>
                </a:lnTo>
                <a:lnTo>
                  <a:pt x="4788" y="275"/>
                </a:lnTo>
                <a:lnTo>
                  <a:pt x="4788" y="273"/>
                </a:lnTo>
                <a:lnTo>
                  <a:pt x="4786" y="273"/>
                </a:lnTo>
                <a:lnTo>
                  <a:pt x="4781" y="271"/>
                </a:lnTo>
                <a:lnTo>
                  <a:pt x="4775" y="271"/>
                </a:lnTo>
                <a:lnTo>
                  <a:pt x="4767" y="271"/>
                </a:lnTo>
                <a:lnTo>
                  <a:pt x="4765" y="271"/>
                </a:lnTo>
                <a:lnTo>
                  <a:pt x="4761" y="271"/>
                </a:lnTo>
                <a:lnTo>
                  <a:pt x="4758" y="269"/>
                </a:lnTo>
                <a:lnTo>
                  <a:pt x="4758" y="269"/>
                </a:lnTo>
                <a:lnTo>
                  <a:pt x="4758" y="269"/>
                </a:lnTo>
                <a:lnTo>
                  <a:pt x="4758" y="266"/>
                </a:lnTo>
                <a:lnTo>
                  <a:pt x="4758" y="264"/>
                </a:lnTo>
                <a:lnTo>
                  <a:pt x="4744" y="264"/>
                </a:lnTo>
                <a:lnTo>
                  <a:pt x="4744" y="264"/>
                </a:lnTo>
                <a:lnTo>
                  <a:pt x="4737" y="266"/>
                </a:lnTo>
                <a:lnTo>
                  <a:pt x="4735" y="266"/>
                </a:lnTo>
                <a:lnTo>
                  <a:pt x="4733" y="264"/>
                </a:lnTo>
                <a:lnTo>
                  <a:pt x="4733" y="262"/>
                </a:lnTo>
                <a:lnTo>
                  <a:pt x="4731" y="260"/>
                </a:lnTo>
                <a:lnTo>
                  <a:pt x="4729" y="260"/>
                </a:lnTo>
                <a:lnTo>
                  <a:pt x="4727" y="264"/>
                </a:lnTo>
                <a:lnTo>
                  <a:pt x="4727" y="266"/>
                </a:lnTo>
                <a:lnTo>
                  <a:pt x="4725" y="269"/>
                </a:lnTo>
                <a:lnTo>
                  <a:pt x="4725" y="271"/>
                </a:lnTo>
                <a:lnTo>
                  <a:pt x="4733" y="275"/>
                </a:lnTo>
                <a:lnTo>
                  <a:pt x="4735" y="275"/>
                </a:lnTo>
                <a:close/>
                <a:moveTo>
                  <a:pt x="4641" y="308"/>
                </a:moveTo>
                <a:lnTo>
                  <a:pt x="4643" y="308"/>
                </a:lnTo>
                <a:lnTo>
                  <a:pt x="4652" y="306"/>
                </a:lnTo>
                <a:lnTo>
                  <a:pt x="4652" y="304"/>
                </a:lnTo>
                <a:lnTo>
                  <a:pt x="4652" y="300"/>
                </a:lnTo>
                <a:lnTo>
                  <a:pt x="4652" y="300"/>
                </a:lnTo>
                <a:lnTo>
                  <a:pt x="4652" y="298"/>
                </a:lnTo>
                <a:lnTo>
                  <a:pt x="4649" y="298"/>
                </a:lnTo>
                <a:lnTo>
                  <a:pt x="4647" y="298"/>
                </a:lnTo>
                <a:lnTo>
                  <a:pt x="4641" y="298"/>
                </a:lnTo>
                <a:lnTo>
                  <a:pt x="4641" y="298"/>
                </a:lnTo>
                <a:lnTo>
                  <a:pt x="4639" y="300"/>
                </a:lnTo>
                <a:lnTo>
                  <a:pt x="4637" y="300"/>
                </a:lnTo>
                <a:lnTo>
                  <a:pt x="4639" y="306"/>
                </a:lnTo>
                <a:lnTo>
                  <a:pt x="4641" y="308"/>
                </a:lnTo>
                <a:close/>
                <a:moveTo>
                  <a:pt x="4631" y="321"/>
                </a:moveTo>
                <a:lnTo>
                  <a:pt x="4633" y="323"/>
                </a:lnTo>
                <a:lnTo>
                  <a:pt x="4635" y="323"/>
                </a:lnTo>
                <a:lnTo>
                  <a:pt x="4637" y="323"/>
                </a:lnTo>
                <a:lnTo>
                  <a:pt x="4641" y="321"/>
                </a:lnTo>
                <a:lnTo>
                  <a:pt x="4645" y="321"/>
                </a:lnTo>
                <a:lnTo>
                  <a:pt x="4647" y="321"/>
                </a:lnTo>
                <a:lnTo>
                  <a:pt x="4654" y="323"/>
                </a:lnTo>
                <a:lnTo>
                  <a:pt x="4660" y="325"/>
                </a:lnTo>
                <a:lnTo>
                  <a:pt x="4666" y="325"/>
                </a:lnTo>
                <a:lnTo>
                  <a:pt x="4670" y="327"/>
                </a:lnTo>
                <a:lnTo>
                  <a:pt x="4673" y="327"/>
                </a:lnTo>
                <a:lnTo>
                  <a:pt x="4677" y="327"/>
                </a:lnTo>
                <a:lnTo>
                  <a:pt x="4683" y="327"/>
                </a:lnTo>
                <a:lnTo>
                  <a:pt x="4685" y="327"/>
                </a:lnTo>
                <a:lnTo>
                  <a:pt x="4687" y="327"/>
                </a:lnTo>
                <a:lnTo>
                  <a:pt x="4685" y="321"/>
                </a:lnTo>
                <a:lnTo>
                  <a:pt x="4685" y="319"/>
                </a:lnTo>
                <a:lnTo>
                  <a:pt x="4685" y="317"/>
                </a:lnTo>
                <a:lnTo>
                  <a:pt x="4675" y="310"/>
                </a:lnTo>
                <a:lnTo>
                  <a:pt x="4670" y="310"/>
                </a:lnTo>
                <a:lnTo>
                  <a:pt x="4668" y="308"/>
                </a:lnTo>
                <a:lnTo>
                  <a:pt x="4664" y="308"/>
                </a:lnTo>
                <a:lnTo>
                  <a:pt x="4660" y="308"/>
                </a:lnTo>
                <a:lnTo>
                  <a:pt x="4656" y="308"/>
                </a:lnTo>
                <a:lnTo>
                  <a:pt x="4654" y="308"/>
                </a:lnTo>
                <a:lnTo>
                  <a:pt x="4652" y="308"/>
                </a:lnTo>
                <a:lnTo>
                  <a:pt x="4649" y="310"/>
                </a:lnTo>
                <a:lnTo>
                  <a:pt x="4649" y="313"/>
                </a:lnTo>
                <a:lnTo>
                  <a:pt x="4645" y="317"/>
                </a:lnTo>
                <a:lnTo>
                  <a:pt x="4645" y="317"/>
                </a:lnTo>
                <a:lnTo>
                  <a:pt x="4641" y="321"/>
                </a:lnTo>
                <a:lnTo>
                  <a:pt x="4639" y="321"/>
                </a:lnTo>
                <a:lnTo>
                  <a:pt x="4635" y="321"/>
                </a:lnTo>
                <a:lnTo>
                  <a:pt x="4631" y="321"/>
                </a:lnTo>
                <a:close/>
                <a:moveTo>
                  <a:pt x="4593" y="271"/>
                </a:moveTo>
                <a:lnTo>
                  <a:pt x="4595" y="273"/>
                </a:lnTo>
                <a:lnTo>
                  <a:pt x="4599" y="275"/>
                </a:lnTo>
                <a:lnTo>
                  <a:pt x="4601" y="277"/>
                </a:lnTo>
                <a:lnTo>
                  <a:pt x="4603" y="277"/>
                </a:lnTo>
                <a:lnTo>
                  <a:pt x="4605" y="281"/>
                </a:lnTo>
                <a:lnTo>
                  <a:pt x="4608" y="283"/>
                </a:lnTo>
                <a:lnTo>
                  <a:pt x="4608" y="283"/>
                </a:lnTo>
                <a:lnTo>
                  <a:pt x="4620" y="285"/>
                </a:lnTo>
                <a:lnTo>
                  <a:pt x="4620" y="287"/>
                </a:lnTo>
                <a:lnTo>
                  <a:pt x="4622" y="287"/>
                </a:lnTo>
                <a:lnTo>
                  <a:pt x="4624" y="287"/>
                </a:lnTo>
                <a:lnTo>
                  <a:pt x="4626" y="285"/>
                </a:lnTo>
                <a:lnTo>
                  <a:pt x="4629" y="285"/>
                </a:lnTo>
                <a:lnTo>
                  <a:pt x="4629" y="281"/>
                </a:lnTo>
                <a:lnTo>
                  <a:pt x="4629" y="279"/>
                </a:lnTo>
                <a:lnTo>
                  <a:pt x="4631" y="279"/>
                </a:lnTo>
                <a:lnTo>
                  <a:pt x="4631" y="279"/>
                </a:lnTo>
                <a:lnTo>
                  <a:pt x="4633" y="279"/>
                </a:lnTo>
                <a:lnTo>
                  <a:pt x="4637" y="281"/>
                </a:lnTo>
                <a:lnTo>
                  <a:pt x="4639" y="281"/>
                </a:lnTo>
                <a:lnTo>
                  <a:pt x="4643" y="281"/>
                </a:lnTo>
                <a:lnTo>
                  <a:pt x="4645" y="281"/>
                </a:lnTo>
                <a:lnTo>
                  <a:pt x="4656" y="279"/>
                </a:lnTo>
                <a:lnTo>
                  <a:pt x="4658" y="279"/>
                </a:lnTo>
                <a:lnTo>
                  <a:pt x="4662" y="277"/>
                </a:lnTo>
                <a:lnTo>
                  <a:pt x="4664" y="277"/>
                </a:lnTo>
                <a:lnTo>
                  <a:pt x="4666" y="279"/>
                </a:lnTo>
                <a:lnTo>
                  <a:pt x="4668" y="281"/>
                </a:lnTo>
                <a:lnTo>
                  <a:pt x="4668" y="281"/>
                </a:lnTo>
                <a:lnTo>
                  <a:pt x="4670" y="283"/>
                </a:lnTo>
                <a:lnTo>
                  <a:pt x="4673" y="283"/>
                </a:lnTo>
                <a:lnTo>
                  <a:pt x="4675" y="281"/>
                </a:lnTo>
                <a:lnTo>
                  <a:pt x="4677" y="281"/>
                </a:lnTo>
                <a:lnTo>
                  <a:pt x="4681" y="279"/>
                </a:lnTo>
                <a:lnTo>
                  <a:pt x="4679" y="275"/>
                </a:lnTo>
                <a:lnTo>
                  <a:pt x="4675" y="275"/>
                </a:lnTo>
                <a:lnTo>
                  <a:pt x="4675" y="273"/>
                </a:lnTo>
                <a:lnTo>
                  <a:pt x="4668" y="266"/>
                </a:lnTo>
                <a:lnTo>
                  <a:pt x="4668" y="266"/>
                </a:lnTo>
                <a:lnTo>
                  <a:pt x="4666" y="264"/>
                </a:lnTo>
                <a:lnTo>
                  <a:pt x="4666" y="258"/>
                </a:lnTo>
                <a:lnTo>
                  <a:pt x="4668" y="258"/>
                </a:lnTo>
                <a:lnTo>
                  <a:pt x="4673" y="256"/>
                </a:lnTo>
                <a:lnTo>
                  <a:pt x="4679" y="256"/>
                </a:lnTo>
                <a:lnTo>
                  <a:pt x="4679" y="258"/>
                </a:lnTo>
                <a:lnTo>
                  <a:pt x="4679" y="258"/>
                </a:lnTo>
                <a:lnTo>
                  <a:pt x="4677" y="260"/>
                </a:lnTo>
                <a:lnTo>
                  <a:pt x="4675" y="262"/>
                </a:lnTo>
                <a:lnTo>
                  <a:pt x="4675" y="264"/>
                </a:lnTo>
                <a:lnTo>
                  <a:pt x="4675" y="269"/>
                </a:lnTo>
                <a:lnTo>
                  <a:pt x="4677" y="269"/>
                </a:lnTo>
                <a:lnTo>
                  <a:pt x="4679" y="271"/>
                </a:lnTo>
                <a:lnTo>
                  <a:pt x="4681" y="275"/>
                </a:lnTo>
                <a:lnTo>
                  <a:pt x="4685" y="275"/>
                </a:lnTo>
                <a:lnTo>
                  <a:pt x="4689" y="275"/>
                </a:lnTo>
                <a:lnTo>
                  <a:pt x="4693" y="277"/>
                </a:lnTo>
                <a:lnTo>
                  <a:pt x="4698" y="275"/>
                </a:lnTo>
                <a:lnTo>
                  <a:pt x="4700" y="275"/>
                </a:lnTo>
                <a:lnTo>
                  <a:pt x="4706" y="269"/>
                </a:lnTo>
                <a:lnTo>
                  <a:pt x="4706" y="269"/>
                </a:lnTo>
                <a:lnTo>
                  <a:pt x="4704" y="266"/>
                </a:lnTo>
                <a:lnTo>
                  <a:pt x="4706" y="264"/>
                </a:lnTo>
                <a:lnTo>
                  <a:pt x="4708" y="262"/>
                </a:lnTo>
                <a:lnTo>
                  <a:pt x="4714" y="262"/>
                </a:lnTo>
                <a:lnTo>
                  <a:pt x="4712" y="260"/>
                </a:lnTo>
                <a:lnTo>
                  <a:pt x="4712" y="260"/>
                </a:lnTo>
                <a:lnTo>
                  <a:pt x="4689" y="252"/>
                </a:lnTo>
                <a:lnTo>
                  <a:pt x="4687" y="252"/>
                </a:lnTo>
                <a:lnTo>
                  <a:pt x="4683" y="254"/>
                </a:lnTo>
                <a:lnTo>
                  <a:pt x="4683" y="254"/>
                </a:lnTo>
                <a:lnTo>
                  <a:pt x="4679" y="254"/>
                </a:lnTo>
                <a:lnTo>
                  <a:pt x="4675" y="252"/>
                </a:lnTo>
                <a:lnTo>
                  <a:pt x="4673" y="252"/>
                </a:lnTo>
                <a:lnTo>
                  <a:pt x="4664" y="248"/>
                </a:lnTo>
                <a:lnTo>
                  <a:pt x="4662" y="245"/>
                </a:lnTo>
                <a:lnTo>
                  <a:pt x="4658" y="243"/>
                </a:lnTo>
                <a:lnTo>
                  <a:pt x="4656" y="245"/>
                </a:lnTo>
                <a:lnTo>
                  <a:pt x="4652" y="248"/>
                </a:lnTo>
                <a:lnTo>
                  <a:pt x="4649" y="250"/>
                </a:lnTo>
                <a:lnTo>
                  <a:pt x="4649" y="250"/>
                </a:lnTo>
                <a:lnTo>
                  <a:pt x="4649" y="252"/>
                </a:lnTo>
                <a:lnTo>
                  <a:pt x="4649" y="254"/>
                </a:lnTo>
                <a:lnTo>
                  <a:pt x="4649" y="256"/>
                </a:lnTo>
                <a:lnTo>
                  <a:pt x="4649" y="256"/>
                </a:lnTo>
                <a:lnTo>
                  <a:pt x="4649" y="258"/>
                </a:lnTo>
                <a:lnTo>
                  <a:pt x="4647" y="258"/>
                </a:lnTo>
                <a:lnTo>
                  <a:pt x="4645" y="258"/>
                </a:lnTo>
                <a:lnTo>
                  <a:pt x="4645" y="258"/>
                </a:lnTo>
                <a:lnTo>
                  <a:pt x="4643" y="258"/>
                </a:lnTo>
                <a:lnTo>
                  <a:pt x="4643" y="258"/>
                </a:lnTo>
                <a:lnTo>
                  <a:pt x="4641" y="254"/>
                </a:lnTo>
                <a:lnTo>
                  <a:pt x="4639" y="254"/>
                </a:lnTo>
                <a:lnTo>
                  <a:pt x="4639" y="254"/>
                </a:lnTo>
                <a:lnTo>
                  <a:pt x="4637" y="254"/>
                </a:lnTo>
                <a:lnTo>
                  <a:pt x="4633" y="250"/>
                </a:lnTo>
                <a:lnTo>
                  <a:pt x="4629" y="248"/>
                </a:lnTo>
                <a:lnTo>
                  <a:pt x="4624" y="245"/>
                </a:lnTo>
                <a:lnTo>
                  <a:pt x="4622" y="245"/>
                </a:lnTo>
                <a:lnTo>
                  <a:pt x="4622" y="243"/>
                </a:lnTo>
                <a:lnTo>
                  <a:pt x="4620" y="243"/>
                </a:lnTo>
                <a:lnTo>
                  <a:pt x="4618" y="243"/>
                </a:lnTo>
                <a:lnTo>
                  <a:pt x="4614" y="243"/>
                </a:lnTo>
                <a:lnTo>
                  <a:pt x="4610" y="245"/>
                </a:lnTo>
                <a:lnTo>
                  <a:pt x="4608" y="245"/>
                </a:lnTo>
                <a:lnTo>
                  <a:pt x="4608" y="248"/>
                </a:lnTo>
                <a:lnTo>
                  <a:pt x="4608" y="248"/>
                </a:lnTo>
                <a:lnTo>
                  <a:pt x="4603" y="248"/>
                </a:lnTo>
                <a:lnTo>
                  <a:pt x="4601" y="248"/>
                </a:lnTo>
                <a:lnTo>
                  <a:pt x="4601" y="250"/>
                </a:lnTo>
                <a:lnTo>
                  <a:pt x="4599" y="252"/>
                </a:lnTo>
                <a:lnTo>
                  <a:pt x="4601" y="254"/>
                </a:lnTo>
                <a:lnTo>
                  <a:pt x="4603" y="256"/>
                </a:lnTo>
                <a:lnTo>
                  <a:pt x="4597" y="254"/>
                </a:lnTo>
                <a:lnTo>
                  <a:pt x="4597" y="256"/>
                </a:lnTo>
                <a:lnTo>
                  <a:pt x="4595" y="262"/>
                </a:lnTo>
                <a:lnTo>
                  <a:pt x="4597" y="266"/>
                </a:lnTo>
                <a:lnTo>
                  <a:pt x="4595" y="266"/>
                </a:lnTo>
                <a:lnTo>
                  <a:pt x="4593" y="266"/>
                </a:lnTo>
                <a:lnTo>
                  <a:pt x="4591" y="269"/>
                </a:lnTo>
                <a:lnTo>
                  <a:pt x="4593" y="269"/>
                </a:lnTo>
                <a:lnTo>
                  <a:pt x="4593" y="271"/>
                </a:lnTo>
                <a:close/>
                <a:moveTo>
                  <a:pt x="4823" y="245"/>
                </a:moveTo>
                <a:lnTo>
                  <a:pt x="4821" y="243"/>
                </a:lnTo>
                <a:lnTo>
                  <a:pt x="4821" y="243"/>
                </a:lnTo>
                <a:lnTo>
                  <a:pt x="4821" y="243"/>
                </a:lnTo>
                <a:lnTo>
                  <a:pt x="4819" y="243"/>
                </a:lnTo>
                <a:lnTo>
                  <a:pt x="4817" y="243"/>
                </a:lnTo>
                <a:lnTo>
                  <a:pt x="4821" y="245"/>
                </a:lnTo>
                <a:lnTo>
                  <a:pt x="4823" y="245"/>
                </a:lnTo>
                <a:close/>
                <a:moveTo>
                  <a:pt x="4769" y="229"/>
                </a:moveTo>
                <a:lnTo>
                  <a:pt x="4771" y="227"/>
                </a:lnTo>
                <a:lnTo>
                  <a:pt x="4773" y="224"/>
                </a:lnTo>
                <a:lnTo>
                  <a:pt x="4763" y="227"/>
                </a:lnTo>
                <a:lnTo>
                  <a:pt x="4758" y="229"/>
                </a:lnTo>
                <a:lnTo>
                  <a:pt x="4758" y="229"/>
                </a:lnTo>
                <a:lnTo>
                  <a:pt x="4769" y="229"/>
                </a:lnTo>
                <a:lnTo>
                  <a:pt x="4769" y="229"/>
                </a:lnTo>
                <a:close/>
                <a:moveTo>
                  <a:pt x="4934" y="392"/>
                </a:moveTo>
                <a:lnTo>
                  <a:pt x="4937" y="392"/>
                </a:lnTo>
                <a:lnTo>
                  <a:pt x="4934" y="390"/>
                </a:lnTo>
                <a:lnTo>
                  <a:pt x="4934" y="388"/>
                </a:lnTo>
                <a:lnTo>
                  <a:pt x="4932" y="388"/>
                </a:lnTo>
                <a:lnTo>
                  <a:pt x="4932" y="388"/>
                </a:lnTo>
                <a:lnTo>
                  <a:pt x="4932" y="390"/>
                </a:lnTo>
                <a:lnTo>
                  <a:pt x="4932" y="392"/>
                </a:lnTo>
                <a:lnTo>
                  <a:pt x="4934" y="392"/>
                </a:lnTo>
                <a:close/>
                <a:moveTo>
                  <a:pt x="5041" y="419"/>
                </a:moveTo>
                <a:lnTo>
                  <a:pt x="5043" y="419"/>
                </a:lnTo>
                <a:lnTo>
                  <a:pt x="5048" y="422"/>
                </a:lnTo>
                <a:lnTo>
                  <a:pt x="5054" y="424"/>
                </a:lnTo>
                <a:lnTo>
                  <a:pt x="5058" y="424"/>
                </a:lnTo>
                <a:lnTo>
                  <a:pt x="5060" y="424"/>
                </a:lnTo>
                <a:lnTo>
                  <a:pt x="5060" y="422"/>
                </a:lnTo>
                <a:lnTo>
                  <a:pt x="5060" y="419"/>
                </a:lnTo>
                <a:lnTo>
                  <a:pt x="5060" y="419"/>
                </a:lnTo>
                <a:lnTo>
                  <a:pt x="5062" y="419"/>
                </a:lnTo>
                <a:lnTo>
                  <a:pt x="5062" y="417"/>
                </a:lnTo>
                <a:lnTo>
                  <a:pt x="5062" y="417"/>
                </a:lnTo>
                <a:lnTo>
                  <a:pt x="5062" y="415"/>
                </a:lnTo>
                <a:lnTo>
                  <a:pt x="5048" y="413"/>
                </a:lnTo>
                <a:lnTo>
                  <a:pt x="5043" y="413"/>
                </a:lnTo>
                <a:lnTo>
                  <a:pt x="5043" y="413"/>
                </a:lnTo>
                <a:lnTo>
                  <a:pt x="5039" y="415"/>
                </a:lnTo>
                <a:lnTo>
                  <a:pt x="5039" y="415"/>
                </a:lnTo>
                <a:lnTo>
                  <a:pt x="5039" y="417"/>
                </a:lnTo>
                <a:lnTo>
                  <a:pt x="5039" y="417"/>
                </a:lnTo>
                <a:lnTo>
                  <a:pt x="5041" y="419"/>
                </a:lnTo>
                <a:close/>
                <a:moveTo>
                  <a:pt x="5198" y="392"/>
                </a:moveTo>
                <a:lnTo>
                  <a:pt x="5198" y="392"/>
                </a:lnTo>
                <a:lnTo>
                  <a:pt x="5203" y="390"/>
                </a:lnTo>
                <a:lnTo>
                  <a:pt x="5211" y="390"/>
                </a:lnTo>
                <a:lnTo>
                  <a:pt x="5213" y="388"/>
                </a:lnTo>
                <a:lnTo>
                  <a:pt x="5215" y="388"/>
                </a:lnTo>
                <a:lnTo>
                  <a:pt x="5215" y="388"/>
                </a:lnTo>
                <a:lnTo>
                  <a:pt x="5219" y="388"/>
                </a:lnTo>
                <a:lnTo>
                  <a:pt x="5221" y="390"/>
                </a:lnTo>
                <a:lnTo>
                  <a:pt x="5224" y="390"/>
                </a:lnTo>
                <a:lnTo>
                  <a:pt x="5228" y="388"/>
                </a:lnTo>
                <a:lnTo>
                  <a:pt x="5236" y="386"/>
                </a:lnTo>
                <a:lnTo>
                  <a:pt x="5242" y="386"/>
                </a:lnTo>
                <a:lnTo>
                  <a:pt x="5247" y="386"/>
                </a:lnTo>
                <a:lnTo>
                  <a:pt x="5251" y="384"/>
                </a:lnTo>
                <a:lnTo>
                  <a:pt x="5251" y="382"/>
                </a:lnTo>
                <a:lnTo>
                  <a:pt x="5251" y="380"/>
                </a:lnTo>
                <a:lnTo>
                  <a:pt x="5251" y="380"/>
                </a:lnTo>
                <a:lnTo>
                  <a:pt x="5247" y="378"/>
                </a:lnTo>
                <a:lnTo>
                  <a:pt x="5245" y="378"/>
                </a:lnTo>
                <a:lnTo>
                  <a:pt x="5242" y="375"/>
                </a:lnTo>
                <a:lnTo>
                  <a:pt x="5242" y="375"/>
                </a:lnTo>
                <a:lnTo>
                  <a:pt x="5240" y="375"/>
                </a:lnTo>
                <a:lnTo>
                  <a:pt x="5238" y="373"/>
                </a:lnTo>
                <a:lnTo>
                  <a:pt x="5238" y="373"/>
                </a:lnTo>
                <a:lnTo>
                  <a:pt x="5232" y="371"/>
                </a:lnTo>
                <a:lnTo>
                  <a:pt x="5230" y="371"/>
                </a:lnTo>
                <a:lnTo>
                  <a:pt x="5228" y="371"/>
                </a:lnTo>
                <a:lnTo>
                  <a:pt x="5226" y="371"/>
                </a:lnTo>
                <a:lnTo>
                  <a:pt x="5224" y="371"/>
                </a:lnTo>
                <a:lnTo>
                  <a:pt x="5221" y="371"/>
                </a:lnTo>
                <a:lnTo>
                  <a:pt x="5219" y="371"/>
                </a:lnTo>
                <a:lnTo>
                  <a:pt x="5217" y="373"/>
                </a:lnTo>
                <a:lnTo>
                  <a:pt x="5215" y="373"/>
                </a:lnTo>
                <a:lnTo>
                  <a:pt x="5215" y="373"/>
                </a:lnTo>
                <a:lnTo>
                  <a:pt x="5213" y="373"/>
                </a:lnTo>
                <a:lnTo>
                  <a:pt x="5211" y="375"/>
                </a:lnTo>
                <a:lnTo>
                  <a:pt x="5209" y="375"/>
                </a:lnTo>
                <a:lnTo>
                  <a:pt x="5205" y="378"/>
                </a:lnTo>
                <a:lnTo>
                  <a:pt x="5198" y="382"/>
                </a:lnTo>
                <a:lnTo>
                  <a:pt x="5198" y="382"/>
                </a:lnTo>
                <a:lnTo>
                  <a:pt x="5196" y="384"/>
                </a:lnTo>
                <a:lnTo>
                  <a:pt x="5196" y="386"/>
                </a:lnTo>
                <a:lnTo>
                  <a:pt x="5196" y="386"/>
                </a:lnTo>
                <a:lnTo>
                  <a:pt x="5198" y="392"/>
                </a:lnTo>
                <a:close/>
                <a:moveTo>
                  <a:pt x="4061" y="168"/>
                </a:moveTo>
                <a:lnTo>
                  <a:pt x="4061" y="170"/>
                </a:lnTo>
                <a:lnTo>
                  <a:pt x="4059" y="172"/>
                </a:lnTo>
                <a:lnTo>
                  <a:pt x="4059" y="172"/>
                </a:lnTo>
                <a:lnTo>
                  <a:pt x="4059" y="174"/>
                </a:lnTo>
                <a:lnTo>
                  <a:pt x="4056" y="176"/>
                </a:lnTo>
                <a:lnTo>
                  <a:pt x="4056" y="176"/>
                </a:lnTo>
                <a:lnTo>
                  <a:pt x="4052" y="180"/>
                </a:lnTo>
                <a:lnTo>
                  <a:pt x="4050" y="183"/>
                </a:lnTo>
                <a:lnTo>
                  <a:pt x="4048" y="185"/>
                </a:lnTo>
                <a:lnTo>
                  <a:pt x="4046" y="187"/>
                </a:lnTo>
                <a:lnTo>
                  <a:pt x="4048" y="189"/>
                </a:lnTo>
                <a:lnTo>
                  <a:pt x="4050" y="189"/>
                </a:lnTo>
                <a:lnTo>
                  <a:pt x="4054" y="189"/>
                </a:lnTo>
                <a:lnTo>
                  <a:pt x="4059" y="189"/>
                </a:lnTo>
                <a:lnTo>
                  <a:pt x="4065" y="187"/>
                </a:lnTo>
                <a:lnTo>
                  <a:pt x="4071" y="183"/>
                </a:lnTo>
                <a:lnTo>
                  <a:pt x="4073" y="183"/>
                </a:lnTo>
                <a:lnTo>
                  <a:pt x="4082" y="183"/>
                </a:lnTo>
                <a:lnTo>
                  <a:pt x="4088" y="180"/>
                </a:lnTo>
                <a:lnTo>
                  <a:pt x="4094" y="180"/>
                </a:lnTo>
                <a:lnTo>
                  <a:pt x="4094" y="183"/>
                </a:lnTo>
                <a:lnTo>
                  <a:pt x="4096" y="183"/>
                </a:lnTo>
                <a:lnTo>
                  <a:pt x="4096" y="183"/>
                </a:lnTo>
                <a:lnTo>
                  <a:pt x="4100" y="180"/>
                </a:lnTo>
                <a:lnTo>
                  <a:pt x="4111" y="180"/>
                </a:lnTo>
                <a:lnTo>
                  <a:pt x="4119" y="178"/>
                </a:lnTo>
                <a:lnTo>
                  <a:pt x="4121" y="176"/>
                </a:lnTo>
                <a:lnTo>
                  <a:pt x="4126" y="176"/>
                </a:lnTo>
                <a:lnTo>
                  <a:pt x="4126" y="176"/>
                </a:lnTo>
                <a:lnTo>
                  <a:pt x="4134" y="172"/>
                </a:lnTo>
                <a:lnTo>
                  <a:pt x="4134" y="170"/>
                </a:lnTo>
                <a:lnTo>
                  <a:pt x="4134" y="168"/>
                </a:lnTo>
                <a:lnTo>
                  <a:pt x="4132" y="166"/>
                </a:lnTo>
                <a:lnTo>
                  <a:pt x="4132" y="164"/>
                </a:lnTo>
                <a:lnTo>
                  <a:pt x="4132" y="162"/>
                </a:lnTo>
                <a:lnTo>
                  <a:pt x="4130" y="162"/>
                </a:lnTo>
                <a:lnTo>
                  <a:pt x="4128" y="162"/>
                </a:lnTo>
                <a:lnTo>
                  <a:pt x="4124" y="162"/>
                </a:lnTo>
                <a:lnTo>
                  <a:pt x="4121" y="159"/>
                </a:lnTo>
                <a:lnTo>
                  <a:pt x="4121" y="159"/>
                </a:lnTo>
                <a:lnTo>
                  <a:pt x="4121" y="157"/>
                </a:lnTo>
                <a:lnTo>
                  <a:pt x="4119" y="157"/>
                </a:lnTo>
                <a:lnTo>
                  <a:pt x="4115" y="155"/>
                </a:lnTo>
                <a:lnTo>
                  <a:pt x="4115" y="155"/>
                </a:lnTo>
                <a:lnTo>
                  <a:pt x="4113" y="153"/>
                </a:lnTo>
                <a:lnTo>
                  <a:pt x="4111" y="151"/>
                </a:lnTo>
                <a:lnTo>
                  <a:pt x="4109" y="151"/>
                </a:lnTo>
                <a:lnTo>
                  <a:pt x="4107" y="153"/>
                </a:lnTo>
                <a:lnTo>
                  <a:pt x="4103" y="153"/>
                </a:lnTo>
                <a:lnTo>
                  <a:pt x="4100" y="155"/>
                </a:lnTo>
                <a:lnTo>
                  <a:pt x="4098" y="155"/>
                </a:lnTo>
                <a:lnTo>
                  <a:pt x="4098" y="155"/>
                </a:lnTo>
                <a:lnTo>
                  <a:pt x="4096" y="157"/>
                </a:lnTo>
                <a:lnTo>
                  <a:pt x="4094" y="159"/>
                </a:lnTo>
                <a:lnTo>
                  <a:pt x="4092" y="162"/>
                </a:lnTo>
                <a:lnTo>
                  <a:pt x="4092" y="159"/>
                </a:lnTo>
                <a:lnTo>
                  <a:pt x="4096" y="153"/>
                </a:lnTo>
                <a:lnTo>
                  <a:pt x="4096" y="151"/>
                </a:lnTo>
                <a:lnTo>
                  <a:pt x="4098" y="149"/>
                </a:lnTo>
                <a:lnTo>
                  <a:pt x="4098" y="147"/>
                </a:lnTo>
                <a:lnTo>
                  <a:pt x="4100" y="147"/>
                </a:lnTo>
                <a:lnTo>
                  <a:pt x="4100" y="147"/>
                </a:lnTo>
                <a:lnTo>
                  <a:pt x="4100" y="145"/>
                </a:lnTo>
                <a:lnTo>
                  <a:pt x="4096" y="145"/>
                </a:lnTo>
                <a:lnTo>
                  <a:pt x="4092" y="143"/>
                </a:lnTo>
                <a:lnTo>
                  <a:pt x="4090" y="143"/>
                </a:lnTo>
                <a:lnTo>
                  <a:pt x="4088" y="143"/>
                </a:lnTo>
                <a:lnTo>
                  <a:pt x="4088" y="145"/>
                </a:lnTo>
                <a:lnTo>
                  <a:pt x="4088" y="147"/>
                </a:lnTo>
                <a:lnTo>
                  <a:pt x="4090" y="149"/>
                </a:lnTo>
                <a:lnTo>
                  <a:pt x="4088" y="149"/>
                </a:lnTo>
                <a:lnTo>
                  <a:pt x="4086" y="149"/>
                </a:lnTo>
                <a:lnTo>
                  <a:pt x="4084" y="147"/>
                </a:lnTo>
                <a:lnTo>
                  <a:pt x="4084" y="145"/>
                </a:lnTo>
                <a:lnTo>
                  <a:pt x="4082" y="145"/>
                </a:lnTo>
                <a:lnTo>
                  <a:pt x="4080" y="145"/>
                </a:lnTo>
                <a:lnTo>
                  <a:pt x="4080" y="145"/>
                </a:lnTo>
                <a:lnTo>
                  <a:pt x="4080" y="147"/>
                </a:lnTo>
                <a:lnTo>
                  <a:pt x="4080" y="149"/>
                </a:lnTo>
                <a:lnTo>
                  <a:pt x="4075" y="149"/>
                </a:lnTo>
                <a:lnTo>
                  <a:pt x="4073" y="149"/>
                </a:lnTo>
                <a:lnTo>
                  <a:pt x="4073" y="151"/>
                </a:lnTo>
                <a:lnTo>
                  <a:pt x="4071" y="153"/>
                </a:lnTo>
                <a:lnTo>
                  <a:pt x="4071" y="153"/>
                </a:lnTo>
                <a:lnTo>
                  <a:pt x="4071" y="155"/>
                </a:lnTo>
                <a:lnTo>
                  <a:pt x="4071" y="155"/>
                </a:lnTo>
                <a:lnTo>
                  <a:pt x="4069" y="157"/>
                </a:lnTo>
                <a:lnTo>
                  <a:pt x="4069" y="159"/>
                </a:lnTo>
                <a:lnTo>
                  <a:pt x="4069" y="159"/>
                </a:lnTo>
                <a:lnTo>
                  <a:pt x="4069" y="162"/>
                </a:lnTo>
                <a:lnTo>
                  <a:pt x="4071" y="164"/>
                </a:lnTo>
                <a:lnTo>
                  <a:pt x="4069" y="164"/>
                </a:lnTo>
                <a:lnTo>
                  <a:pt x="4065" y="164"/>
                </a:lnTo>
                <a:lnTo>
                  <a:pt x="4065" y="164"/>
                </a:lnTo>
                <a:lnTo>
                  <a:pt x="4063" y="164"/>
                </a:lnTo>
                <a:lnTo>
                  <a:pt x="4061" y="166"/>
                </a:lnTo>
                <a:lnTo>
                  <a:pt x="4061" y="168"/>
                </a:lnTo>
                <a:close/>
                <a:moveTo>
                  <a:pt x="4943" y="434"/>
                </a:moveTo>
                <a:lnTo>
                  <a:pt x="4943" y="436"/>
                </a:lnTo>
                <a:lnTo>
                  <a:pt x="4943" y="436"/>
                </a:lnTo>
                <a:lnTo>
                  <a:pt x="4945" y="436"/>
                </a:lnTo>
                <a:lnTo>
                  <a:pt x="4947" y="438"/>
                </a:lnTo>
                <a:lnTo>
                  <a:pt x="4947" y="438"/>
                </a:lnTo>
                <a:lnTo>
                  <a:pt x="4947" y="440"/>
                </a:lnTo>
                <a:lnTo>
                  <a:pt x="4947" y="440"/>
                </a:lnTo>
                <a:lnTo>
                  <a:pt x="4947" y="440"/>
                </a:lnTo>
                <a:lnTo>
                  <a:pt x="4947" y="438"/>
                </a:lnTo>
                <a:lnTo>
                  <a:pt x="4947" y="438"/>
                </a:lnTo>
                <a:lnTo>
                  <a:pt x="4945" y="436"/>
                </a:lnTo>
                <a:lnTo>
                  <a:pt x="4945" y="434"/>
                </a:lnTo>
                <a:lnTo>
                  <a:pt x="4945" y="430"/>
                </a:lnTo>
                <a:lnTo>
                  <a:pt x="4945" y="430"/>
                </a:lnTo>
                <a:lnTo>
                  <a:pt x="4945" y="428"/>
                </a:lnTo>
                <a:lnTo>
                  <a:pt x="4947" y="428"/>
                </a:lnTo>
                <a:lnTo>
                  <a:pt x="4949" y="426"/>
                </a:lnTo>
                <a:lnTo>
                  <a:pt x="4949" y="424"/>
                </a:lnTo>
                <a:lnTo>
                  <a:pt x="4947" y="422"/>
                </a:lnTo>
                <a:lnTo>
                  <a:pt x="4947" y="422"/>
                </a:lnTo>
                <a:lnTo>
                  <a:pt x="4947" y="424"/>
                </a:lnTo>
                <a:lnTo>
                  <a:pt x="4945" y="424"/>
                </a:lnTo>
                <a:lnTo>
                  <a:pt x="4941" y="426"/>
                </a:lnTo>
                <a:lnTo>
                  <a:pt x="4941" y="428"/>
                </a:lnTo>
                <a:lnTo>
                  <a:pt x="4943" y="430"/>
                </a:lnTo>
                <a:lnTo>
                  <a:pt x="4943" y="434"/>
                </a:lnTo>
                <a:close/>
                <a:moveTo>
                  <a:pt x="4603" y="371"/>
                </a:moveTo>
                <a:lnTo>
                  <a:pt x="4597" y="371"/>
                </a:lnTo>
                <a:lnTo>
                  <a:pt x="4595" y="371"/>
                </a:lnTo>
                <a:lnTo>
                  <a:pt x="4595" y="371"/>
                </a:lnTo>
                <a:lnTo>
                  <a:pt x="4593" y="373"/>
                </a:lnTo>
                <a:lnTo>
                  <a:pt x="4593" y="373"/>
                </a:lnTo>
                <a:lnTo>
                  <a:pt x="4593" y="373"/>
                </a:lnTo>
                <a:lnTo>
                  <a:pt x="4597" y="375"/>
                </a:lnTo>
                <a:lnTo>
                  <a:pt x="4597" y="375"/>
                </a:lnTo>
                <a:lnTo>
                  <a:pt x="4599" y="373"/>
                </a:lnTo>
                <a:lnTo>
                  <a:pt x="4599" y="373"/>
                </a:lnTo>
                <a:lnTo>
                  <a:pt x="4599" y="375"/>
                </a:lnTo>
                <a:lnTo>
                  <a:pt x="4601" y="375"/>
                </a:lnTo>
                <a:lnTo>
                  <a:pt x="4603" y="375"/>
                </a:lnTo>
                <a:lnTo>
                  <a:pt x="4605" y="373"/>
                </a:lnTo>
                <a:lnTo>
                  <a:pt x="4605" y="373"/>
                </a:lnTo>
                <a:lnTo>
                  <a:pt x="4605" y="371"/>
                </a:lnTo>
                <a:lnTo>
                  <a:pt x="4603" y="371"/>
                </a:lnTo>
                <a:close/>
                <a:moveTo>
                  <a:pt x="4165" y="208"/>
                </a:moveTo>
                <a:lnTo>
                  <a:pt x="4165" y="208"/>
                </a:lnTo>
                <a:lnTo>
                  <a:pt x="4163" y="208"/>
                </a:lnTo>
                <a:lnTo>
                  <a:pt x="4161" y="210"/>
                </a:lnTo>
                <a:lnTo>
                  <a:pt x="4161" y="212"/>
                </a:lnTo>
                <a:lnTo>
                  <a:pt x="4163" y="212"/>
                </a:lnTo>
                <a:lnTo>
                  <a:pt x="4168" y="210"/>
                </a:lnTo>
                <a:lnTo>
                  <a:pt x="4168" y="210"/>
                </a:lnTo>
                <a:lnTo>
                  <a:pt x="4168" y="208"/>
                </a:lnTo>
                <a:lnTo>
                  <a:pt x="4165" y="208"/>
                </a:lnTo>
                <a:close/>
                <a:moveTo>
                  <a:pt x="4233" y="233"/>
                </a:moveTo>
                <a:lnTo>
                  <a:pt x="4235" y="233"/>
                </a:lnTo>
                <a:lnTo>
                  <a:pt x="4237" y="233"/>
                </a:lnTo>
                <a:lnTo>
                  <a:pt x="4239" y="235"/>
                </a:lnTo>
                <a:lnTo>
                  <a:pt x="4239" y="235"/>
                </a:lnTo>
                <a:lnTo>
                  <a:pt x="4239" y="233"/>
                </a:lnTo>
                <a:lnTo>
                  <a:pt x="4239" y="233"/>
                </a:lnTo>
                <a:lnTo>
                  <a:pt x="4239" y="233"/>
                </a:lnTo>
                <a:lnTo>
                  <a:pt x="4239" y="231"/>
                </a:lnTo>
                <a:lnTo>
                  <a:pt x="4237" y="231"/>
                </a:lnTo>
                <a:lnTo>
                  <a:pt x="4237" y="229"/>
                </a:lnTo>
                <a:lnTo>
                  <a:pt x="4235" y="231"/>
                </a:lnTo>
                <a:lnTo>
                  <a:pt x="4230" y="229"/>
                </a:lnTo>
                <a:lnTo>
                  <a:pt x="4230" y="229"/>
                </a:lnTo>
                <a:lnTo>
                  <a:pt x="4230" y="231"/>
                </a:lnTo>
                <a:lnTo>
                  <a:pt x="4233" y="233"/>
                </a:lnTo>
                <a:close/>
                <a:moveTo>
                  <a:pt x="4147" y="180"/>
                </a:moveTo>
                <a:lnTo>
                  <a:pt x="4151" y="180"/>
                </a:lnTo>
                <a:lnTo>
                  <a:pt x="4151" y="180"/>
                </a:lnTo>
                <a:lnTo>
                  <a:pt x="4153" y="180"/>
                </a:lnTo>
                <a:lnTo>
                  <a:pt x="4153" y="180"/>
                </a:lnTo>
                <a:lnTo>
                  <a:pt x="4153" y="178"/>
                </a:lnTo>
                <a:lnTo>
                  <a:pt x="4153" y="178"/>
                </a:lnTo>
                <a:lnTo>
                  <a:pt x="4153" y="178"/>
                </a:lnTo>
                <a:lnTo>
                  <a:pt x="4151" y="176"/>
                </a:lnTo>
                <a:lnTo>
                  <a:pt x="4149" y="178"/>
                </a:lnTo>
                <a:lnTo>
                  <a:pt x="4144" y="180"/>
                </a:lnTo>
                <a:lnTo>
                  <a:pt x="4144" y="180"/>
                </a:lnTo>
                <a:lnTo>
                  <a:pt x="4144" y="183"/>
                </a:lnTo>
                <a:lnTo>
                  <a:pt x="4147" y="180"/>
                </a:lnTo>
                <a:close/>
                <a:moveTo>
                  <a:pt x="4149" y="183"/>
                </a:moveTo>
                <a:lnTo>
                  <a:pt x="4157" y="185"/>
                </a:lnTo>
                <a:lnTo>
                  <a:pt x="4163" y="185"/>
                </a:lnTo>
                <a:lnTo>
                  <a:pt x="4165" y="187"/>
                </a:lnTo>
                <a:lnTo>
                  <a:pt x="4168" y="185"/>
                </a:lnTo>
                <a:lnTo>
                  <a:pt x="4168" y="185"/>
                </a:lnTo>
                <a:lnTo>
                  <a:pt x="4165" y="183"/>
                </a:lnTo>
                <a:lnTo>
                  <a:pt x="4165" y="183"/>
                </a:lnTo>
                <a:lnTo>
                  <a:pt x="4151" y="183"/>
                </a:lnTo>
                <a:lnTo>
                  <a:pt x="4149" y="183"/>
                </a:lnTo>
                <a:close/>
                <a:moveTo>
                  <a:pt x="3707" y="321"/>
                </a:moveTo>
                <a:lnTo>
                  <a:pt x="3707" y="321"/>
                </a:lnTo>
                <a:lnTo>
                  <a:pt x="3709" y="319"/>
                </a:lnTo>
                <a:lnTo>
                  <a:pt x="3709" y="319"/>
                </a:lnTo>
                <a:lnTo>
                  <a:pt x="3709" y="317"/>
                </a:lnTo>
                <a:lnTo>
                  <a:pt x="3702" y="319"/>
                </a:lnTo>
                <a:lnTo>
                  <a:pt x="3700" y="321"/>
                </a:lnTo>
                <a:lnTo>
                  <a:pt x="3698" y="321"/>
                </a:lnTo>
                <a:lnTo>
                  <a:pt x="3702" y="321"/>
                </a:lnTo>
                <a:lnTo>
                  <a:pt x="3707" y="321"/>
                </a:lnTo>
                <a:close/>
                <a:moveTo>
                  <a:pt x="4578" y="266"/>
                </a:moveTo>
                <a:lnTo>
                  <a:pt x="4578" y="264"/>
                </a:lnTo>
                <a:lnTo>
                  <a:pt x="4578" y="262"/>
                </a:lnTo>
                <a:lnTo>
                  <a:pt x="4578" y="262"/>
                </a:lnTo>
                <a:lnTo>
                  <a:pt x="4580" y="260"/>
                </a:lnTo>
                <a:lnTo>
                  <a:pt x="4580" y="260"/>
                </a:lnTo>
                <a:lnTo>
                  <a:pt x="4576" y="258"/>
                </a:lnTo>
                <a:lnTo>
                  <a:pt x="4576" y="256"/>
                </a:lnTo>
                <a:lnTo>
                  <a:pt x="4574" y="254"/>
                </a:lnTo>
                <a:lnTo>
                  <a:pt x="4574" y="252"/>
                </a:lnTo>
                <a:lnTo>
                  <a:pt x="4572" y="256"/>
                </a:lnTo>
                <a:lnTo>
                  <a:pt x="4572" y="256"/>
                </a:lnTo>
                <a:lnTo>
                  <a:pt x="4572" y="258"/>
                </a:lnTo>
                <a:lnTo>
                  <a:pt x="4572" y="260"/>
                </a:lnTo>
                <a:lnTo>
                  <a:pt x="4572" y="262"/>
                </a:lnTo>
                <a:lnTo>
                  <a:pt x="4570" y="264"/>
                </a:lnTo>
                <a:lnTo>
                  <a:pt x="4570" y="266"/>
                </a:lnTo>
                <a:lnTo>
                  <a:pt x="4574" y="266"/>
                </a:lnTo>
                <a:lnTo>
                  <a:pt x="4578" y="266"/>
                </a:lnTo>
                <a:close/>
                <a:moveTo>
                  <a:pt x="4411" y="310"/>
                </a:moveTo>
                <a:lnTo>
                  <a:pt x="4413" y="310"/>
                </a:lnTo>
                <a:lnTo>
                  <a:pt x="4413" y="308"/>
                </a:lnTo>
                <a:lnTo>
                  <a:pt x="4413" y="308"/>
                </a:lnTo>
                <a:lnTo>
                  <a:pt x="4413" y="308"/>
                </a:lnTo>
                <a:lnTo>
                  <a:pt x="4411" y="306"/>
                </a:lnTo>
                <a:lnTo>
                  <a:pt x="4409" y="308"/>
                </a:lnTo>
                <a:lnTo>
                  <a:pt x="4409" y="308"/>
                </a:lnTo>
                <a:lnTo>
                  <a:pt x="4409" y="308"/>
                </a:lnTo>
                <a:lnTo>
                  <a:pt x="4411" y="310"/>
                </a:lnTo>
                <a:close/>
                <a:moveTo>
                  <a:pt x="4346" y="331"/>
                </a:moveTo>
                <a:lnTo>
                  <a:pt x="4350" y="331"/>
                </a:lnTo>
                <a:lnTo>
                  <a:pt x="4350" y="331"/>
                </a:lnTo>
                <a:lnTo>
                  <a:pt x="4348" y="329"/>
                </a:lnTo>
                <a:lnTo>
                  <a:pt x="4346" y="329"/>
                </a:lnTo>
                <a:lnTo>
                  <a:pt x="4344" y="329"/>
                </a:lnTo>
                <a:lnTo>
                  <a:pt x="4341" y="329"/>
                </a:lnTo>
                <a:lnTo>
                  <a:pt x="4344" y="331"/>
                </a:lnTo>
                <a:lnTo>
                  <a:pt x="4346" y="331"/>
                </a:lnTo>
                <a:close/>
                <a:moveTo>
                  <a:pt x="1456" y="717"/>
                </a:moveTo>
                <a:lnTo>
                  <a:pt x="1456" y="717"/>
                </a:lnTo>
                <a:lnTo>
                  <a:pt x="1456" y="717"/>
                </a:lnTo>
                <a:lnTo>
                  <a:pt x="1456" y="717"/>
                </a:lnTo>
                <a:lnTo>
                  <a:pt x="1456" y="715"/>
                </a:lnTo>
                <a:lnTo>
                  <a:pt x="1456" y="715"/>
                </a:lnTo>
                <a:lnTo>
                  <a:pt x="1456" y="715"/>
                </a:lnTo>
                <a:lnTo>
                  <a:pt x="1456" y="713"/>
                </a:lnTo>
                <a:lnTo>
                  <a:pt x="1454" y="713"/>
                </a:lnTo>
                <a:lnTo>
                  <a:pt x="1454" y="715"/>
                </a:lnTo>
                <a:lnTo>
                  <a:pt x="1454" y="715"/>
                </a:lnTo>
                <a:lnTo>
                  <a:pt x="1456" y="715"/>
                </a:lnTo>
                <a:lnTo>
                  <a:pt x="1454" y="717"/>
                </a:lnTo>
                <a:lnTo>
                  <a:pt x="1456" y="717"/>
                </a:lnTo>
                <a:close/>
                <a:moveTo>
                  <a:pt x="3264" y="105"/>
                </a:moveTo>
                <a:lnTo>
                  <a:pt x="3269" y="107"/>
                </a:lnTo>
                <a:lnTo>
                  <a:pt x="3273" y="105"/>
                </a:lnTo>
                <a:lnTo>
                  <a:pt x="3275" y="107"/>
                </a:lnTo>
                <a:lnTo>
                  <a:pt x="3275" y="109"/>
                </a:lnTo>
                <a:lnTo>
                  <a:pt x="3277" y="109"/>
                </a:lnTo>
                <a:lnTo>
                  <a:pt x="3279" y="109"/>
                </a:lnTo>
                <a:lnTo>
                  <a:pt x="3281" y="109"/>
                </a:lnTo>
                <a:lnTo>
                  <a:pt x="3283" y="107"/>
                </a:lnTo>
                <a:lnTo>
                  <a:pt x="3283" y="105"/>
                </a:lnTo>
                <a:lnTo>
                  <a:pt x="3290" y="105"/>
                </a:lnTo>
                <a:lnTo>
                  <a:pt x="3292" y="105"/>
                </a:lnTo>
                <a:lnTo>
                  <a:pt x="3292" y="103"/>
                </a:lnTo>
                <a:lnTo>
                  <a:pt x="3294" y="105"/>
                </a:lnTo>
                <a:lnTo>
                  <a:pt x="3294" y="101"/>
                </a:lnTo>
                <a:lnTo>
                  <a:pt x="3296" y="101"/>
                </a:lnTo>
                <a:lnTo>
                  <a:pt x="3298" y="99"/>
                </a:lnTo>
                <a:lnTo>
                  <a:pt x="3298" y="99"/>
                </a:lnTo>
                <a:lnTo>
                  <a:pt x="3300" y="99"/>
                </a:lnTo>
                <a:lnTo>
                  <a:pt x="3304" y="103"/>
                </a:lnTo>
                <a:lnTo>
                  <a:pt x="3313" y="103"/>
                </a:lnTo>
                <a:lnTo>
                  <a:pt x="3313" y="103"/>
                </a:lnTo>
                <a:lnTo>
                  <a:pt x="3313" y="101"/>
                </a:lnTo>
                <a:lnTo>
                  <a:pt x="3311" y="99"/>
                </a:lnTo>
                <a:lnTo>
                  <a:pt x="3311" y="97"/>
                </a:lnTo>
                <a:lnTo>
                  <a:pt x="3308" y="97"/>
                </a:lnTo>
                <a:lnTo>
                  <a:pt x="3306" y="97"/>
                </a:lnTo>
                <a:lnTo>
                  <a:pt x="3302" y="97"/>
                </a:lnTo>
                <a:lnTo>
                  <a:pt x="3296" y="97"/>
                </a:lnTo>
                <a:lnTo>
                  <a:pt x="3294" y="97"/>
                </a:lnTo>
                <a:lnTo>
                  <a:pt x="3290" y="97"/>
                </a:lnTo>
                <a:lnTo>
                  <a:pt x="3285" y="99"/>
                </a:lnTo>
                <a:lnTo>
                  <a:pt x="3279" y="101"/>
                </a:lnTo>
                <a:lnTo>
                  <a:pt x="3262" y="103"/>
                </a:lnTo>
                <a:lnTo>
                  <a:pt x="3258" y="105"/>
                </a:lnTo>
                <a:lnTo>
                  <a:pt x="3262" y="105"/>
                </a:lnTo>
                <a:lnTo>
                  <a:pt x="3264" y="105"/>
                </a:lnTo>
                <a:close/>
                <a:moveTo>
                  <a:pt x="3319" y="107"/>
                </a:moveTo>
                <a:lnTo>
                  <a:pt x="3313" y="107"/>
                </a:lnTo>
                <a:lnTo>
                  <a:pt x="3311" y="105"/>
                </a:lnTo>
                <a:lnTo>
                  <a:pt x="3308" y="105"/>
                </a:lnTo>
                <a:lnTo>
                  <a:pt x="3308" y="105"/>
                </a:lnTo>
                <a:lnTo>
                  <a:pt x="3306" y="107"/>
                </a:lnTo>
                <a:lnTo>
                  <a:pt x="3302" y="107"/>
                </a:lnTo>
                <a:lnTo>
                  <a:pt x="3298" y="107"/>
                </a:lnTo>
                <a:lnTo>
                  <a:pt x="3294" y="109"/>
                </a:lnTo>
                <a:lnTo>
                  <a:pt x="3283" y="113"/>
                </a:lnTo>
                <a:lnTo>
                  <a:pt x="3285" y="115"/>
                </a:lnTo>
                <a:lnTo>
                  <a:pt x="3285" y="115"/>
                </a:lnTo>
                <a:lnTo>
                  <a:pt x="3288" y="118"/>
                </a:lnTo>
                <a:lnTo>
                  <a:pt x="3292" y="118"/>
                </a:lnTo>
                <a:lnTo>
                  <a:pt x="3294" y="118"/>
                </a:lnTo>
                <a:lnTo>
                  <a:pt x="3296" y="118"/>
                </a:lnTo>
                <a:lnTo>
                  <a:pt x="3298" y="115"/>
                </a:lnTo>
                <a:lnTo>
                  <a:pt x="3302" y="115"/>
                </a:lnTo>
                <a:lnTo>
                  <a:pt x="3302" y="118"/>
                </a:lnTo>
                <a:lnTo>
                  <a:pt x="3300" y="120"/>
                </a:lnTo>
                <a:lnTo>
                  <a:pt x="3298" y="120"/>
                </a:lnTo>
                <a:lnTo>
                  <a:pt x="3300" y="122"/>
                </a:lnTo>
                <a:lnTo>
                  <a:pt x="3302" y="122"/>
                </a:lnTo>
                <a:lnTo>
                  <a:pt x="3304" y="122"/>
                </a:lnTo>
                <a:lnTo>
                  <a:pt x="3304" y="120"/>
                </a:lnTo>
                <a:lnTo>
                  <a:pt x="3306" y="120"/>
                </a:lnTo>
                <a:lnTo>
                  <a:pt x="3308" y="122"/>
                </a:lnTo>
                <a:lnTo>
                  <a:pt x="3311" y="120"/>
                </a:lnTo>
                <a:lnTo>
                  <a:pt x="3311" y="120"/>
                </a:lnTo>
                <a:lnTo>
                  <a:pt x="3311" y="118"/>
                </a:lnTo>
                <a:lnTo>
                  <a:pt x="3311" y="118"/>
                </a:lnTo>
                <a:lnTo>
                  <a:pt x="3315" y="120"/>
                </a:lnTo>
                <a:lnTo>
                  <a:pt x="3317" y="120"/>
                </a:lnTo>
                <a:lnTo>
                  <a:pt x="3317" y="120"/>
                </a:lnTo>
                <a:lnTo>
                  <a:pt x="3317" y="118"/>
                </a:lnTo>
                <a:lnTo>
                  <a:pt x="3317" y="115"/>
                </a:lnTo>
                <a:lnTo>
                  <a:pt x="3317" y="115"/>
                </a:lnTo>
                <a:lnTo>
                  <a:pt x="3317" y="115"/>
                </a:lnTo>
                <a:lnTo>
                  <a:pt x="3313" y="115"/>
                </a:lnTo>
                <a:lnTo>
                  <a:pt x="3313" y="113"/>
                </a:lnTo>
                <a:lnTo>
                  <a:pt x="3315" y="113"/>
                </a:lnTo>
                <a:lnTo>
                  <a:pt x="3317" y="111"/>
                </a:lnTo>
                <a:lnTo>
                  <a:pt x="3325" y="111"/>
                </a:lnTo>
                <a:lnTo>
                  <a:pt x="3329" y="109"/>
                </a:lnTo>
                <a:lnTo>
                  <a:pt x="3329" y="109"/>
                </a:lnTo>
                <a:lnTo>
                  <a:pt x="3329" y="107"/>
                </a:lnTo>
                <a:lnTo>
                  <a:pt x="3336" y="107"/>
                </a:lnTo>
                <a:lnTo>
                  <a:pt x="3346" y="107"/>
                </a:lnTo>
                <a:lnTo>
                  <a:pt x="3348" y="105"/>
                </a:lnTo>
                <a:lnTo>
                  <a:pt x="3357" y="101"/>
                </a:lnTo>
                <a:lnTo>
                  <a:pt x="3355" y="99"/>
                </a:lnTo>
                <a:lnTo>
                  <a:pt x="3352" y="99"/>
                </a:lnTo>
                <a:lnTo>
                  <a:pt x="3346" y="95"/>
                </a:lnTo>
                <a:lnTo>
                  <a:pt x="3344" y="95"/>
                </a:lnTo>
                <a:lnTo>
                  <a:pt x="3338" y="95"/>
                </a:lnTo>
                <a:lnTo>
                  <a:pt x="3336" y="92"/>
                </a:lnTo>
                <a:lnTo>
                  <a:pt x="3334" y="95"/>
                </a:lnTo>
                <a:lnTo>
                  <a:pt x="3325" y="95"/>
                </a:lnTo>
                <a:lnTo>
                  <a:pt x="3321" y="97"/>
                </a:lnTo>
                <a:lnTo>
                  <a:pt x="3319" y="101"/>
                </a:lnTo>
                <a:lnTo>
                  <a:pt x="3321" y="103"/>
                </a:lnTo>
                <a:lnTo>
                  <a:pt x="3321" y="105"/>
                </a:lnTo>
                <a:lnTo>
                  <a:pt x="3319" y="107"/>
                </a:lnTo>
                <a:close/>
                <a:moveTo>
                  <a:pt x="3227" y="495"/>
                </a:moveTo>
                <a:lnTo>
                  <a:pt x="3227" y="495"/>
                </a:lnTo>
                <a:lnTo>
                  <a:pt x="3227" y="495"/>
                </a:lnTo>
                <a:lnTo>
                  <a:pt x="3225" y="493"/>
                </a:lnTo>
                <a:lnTo>
                  <a:pt x="3225" y="493"/>
                </a:lnTo>
                <a:lnTo>
                  <a:pt x="3223" y="493"/>
                </a:lnTo>
                <a:lnTo>
                  <a:pt x="3223" y="493"/>
                </a:lnTo>
                <a:lnTo>
                  <a:pt x="3223" y="495"/>
                </a:lnTo>
                <a:lnTo>
                  <a:pt x="3227" y="495"/>
                </a:lnTo>
                <a:close/>
                <a:moveTo>
                  <a:pt x="3078" y="120"/>
                </a:moveTo>
                <a:lnTo>
                  <a:pt x="3095" y="118"/>
                </a:lnTo>
                <a:lnTo>
                  <a:pt x="3095" y="118"/>
                </a:lnTo>
                <a:lnTo>
                  <a:pt x="3091" y="115"/>
                </a:lnTo>
                <a:lnTo>
                  <a:pt x="3086" y="118"/>
                </a:lnTo>
                <a:lnTo>
                  <a:pt x="3086" y="118"/>
                </a:lnTo>
                <a:lnTo>
                  <a:pt x="3063" y="120"/>
                </a:lnTo>
                <a:lnTo>
                  <a:pt x="3065" y="122"/>
                </a:lnTo>
                <a:lnTo>
                  <a:pt x="3078" y="120"/>
                </a:lnTo>
                <a:close/>
                <a:moveTo>
                  <a:pt x="3378" y="380"/>
                </a:moveTo>
                <a:lnTo>
                  <a:pt x="3378" y="380"/>
                </a:lnTo>
                <a:lnTo>
                  <a:pt x="3378" y="380"/>
                </a:lnTo>
                <a:lnTo>
                  <a:pt x="3378" y="380"/>
                </a:lnTo>
                <a:close/>
                <a:moveTo>
                  <a:pt x="3317" y="426"/>
                </a:moveTo>
                <a:lnTo>
                  <a:pt x="3315" y="426"/>
                </a:lnTo>
                <a:lnTo>
                  <a:pt x="3313" y="428"/>
                </a:lnTo>
                <a:lnTo>
                  <a:pt x="3308" y="430"/>
                </a:lnTo>
                <a:lnTo>
                  <a:pt x="3308" y="432"/>
                </a:lnTo>
                <a:lnTo>
                  <a:pt x="3306" y="434"/>
                </a:lnTo>
                <a:lnTo>
                  <a:pt x="3306" y="436"/>
                </a:lnTo>
                <a:lnTo>
                  <a:pt x="3306" y="436"/>
                </a:lnTo>
                <a:lnTo>
                  <a:pt x="3306" y="438"/>
                </a:lnTo>
                <a:lnTo>
                  <a:pt x="3308" y="440"/>
                </a:lnTo>
                <a:lnTo>
                  <a:pt x="3308" y="443"/>
                </a:lnTo>
                <a:lnTo>
                  <a:pt x="3313" y="445"/>
                </a:lnTo>
                <a:lnTo>
                  <a:pt x="3317" y="445"/>
                </a:lnTo>
                <a:lnTo>
                  <a:pt x="3321" y="445"/>
                </a:lnTo>
                <a:lnTo>
                  <a:pt x="3327" y="443"/>
                </a:lnTo>
                <a:lnTo>
                  <a:pt x="3329" y="438"/>
                </a:lnTo>
                <a:lnTo>
                  <a:pt x="3332" y="436"/>
                </a:lnTo>
                <a:lnTo>
                  <a:pt x="3334" y="434"/>
                </a:lnTo>
                <a:lnTo>
                  <a:pt x="3334" y="436"/>
                </a:lnTo>
                <a:lnTo>
                  <a:pt x="3334" y="438"/>
                </a:lnTo>
                <a:lnTo>
                  <a:pt x="3336" y="436"/>
                </a:lnTo>
                <a:lnTo>
                  <a:pt x="3336" y="436"/>
                </a:lnTo>
                <a:lnTo>
                  <a:pt x="3336" y="434"/>
                </a:lnTo>
                <a:lnTo>
                  <a:pt x="3334" y="432"/>
                </a:lnTo>
                <a:lnTo>
                  <a:pt x="3332" y="430"/>
                </a:lnTo>
                <a:lnTo>
                  <a:pt x="3321" y="426"/>
                </a:lnTo>
                <a:lnTo>
                  <a:pt x="3317" y="426"/>
                </a:lnTo>
                <a:close/>
                <a:moveTo>
                  <a:pt x="3021" y="159"/>
                </a:moveTo>
                <a:lnTo>
                  <a:pt x="3026" y="159"/>
                </a:lnTo>
                <a:lnTo>
                  <a:pt x="3032" y="162"/>
                </a:lnTo>
                <a:lnTo>
                  <a:pt x="3038" y="159"/>
                </a:lnTo>
                <a:lnTo>
                  <a:pt x="3038" y="159"/>
                </a:lnTo>
                <a:lnTo>
                  <a:pt x="3032" y="159"/>
                </a:lnTo>
                <a:lnTo>
                  <a:pt x="3028" y="159"/>
                </a:lnTo>
                <a:lnTo>
                  <a:pt x="3026" y="157"/>
                </a:lnTo>
                <a:lnTo>
                  <a:pt x="3021" y="157"/>
                </a:lnTo>
                <a:lnTo>
                  <a:pt x="3019" y="157"/>
                </a:lnTo>
                <a:lnTo>
                  <a:pt x="3019" y="159"/>
                </a:lnTo>
                <a:lnTo>
                  <a:pt x="3015" y="159"/>
                </a:lnTo>
                <a:lnTo>
                  <a:pt x="3011" y="162"/>
                </a:lnTo>
                <a:lnTo>
                  <a:pt x="3013" y="162"/>
                </a:lnTo>
                <a:lnTo>
                  <a:pt x="3021" y="159"/>
                </a:lnTo>
                <a:close/>
                <a:moveTo>
                  <a:pt x="3378" y="382"/>
                </a:moveTo>
                <a:lnTo>
                  <a:pt x="3378" y="382"/>
                </a:lnTo>
                <a:lnTo>
                  <a:pt x="3378" y="380"/>
                </a:lnTo>
                <a:lnTo>
                  <a:pt x="3378" y="380"/>
                </a:lnTo>
                <a:lnTo>
                  <a:pt x="3376" y="380"/>
                </a:lnTo>
                <a:lnTo>
                  <a:pt x="3373" y="378"/>
                </a:lnTo>
                <a:lnTo>
                  <a:pt x="3371" y="375"/>
                </a:lnTo>
                <a:lnTo>
                  <a:pt x="3371" y="375"/>
                </a:lnTo>
                <a:lnTo>
                  <a:pt x="3371" y="378"/>
                </a:lnTo>
                <a:lnTo>
                  <a:pt x="3371" y="378"/>
                </a:lnTo>
                <a:lnTo>
                  <a:pt x="3369" y="378"/>
                </a:lnTo>
                <a:lnTo>
                  <a:pt x="3369" y="378"/>
                </a:lnTo>
                <a:lnTo>
                  <a:pt x="3365" y="378"/>
                </a:lnTo>
                <a:lnTo>
                  <a:pt x="3365" y="378"/>
                </a:lnTo>
                <a:lnTo>
                  <a:pt x="3365" y="380"/>
                </a:lnTo>
                <a:lnTo>
                  <a:pt x="3365" y="380"/>
                </a:lnTo>
                <a:lnTo>
                  <a:pt x="3367" y="380"/>
                </a:lnTo>
                <a:lnTo>
                  <a:pt x="3369" y="380"/>
                </a:lnTo>
                <a:lnTo>
                  <a:pt x="3371" y="382"/>
                </a:lnTo>
                <a:lnTo>
                  <a:pt x="3373" y="384"/>
                </a:lnTo>
                <a:lnTo>
                  <a:pt x="3373" y="384"/>
                </a:lnTo>
                <a:lnTo>
                  <a:pt x="3376" y="386"/>
                </a:lnTo>
                <a:lnTo>
                  <a:pt x="3376" y="386"/>
                </a:lnTo>
                <a:lnTo>
                  <a:pt x="3376" y="388"/>
                </a:lnTo>
                <a:lnTo>
                  <a:pt x="3378" y="388"/>
                </a:lnTo>
                <a:lnTo>
                  <a:pt x="3378" y="386"/>
                </a:lnTo>
                <a:lnTo>
                  <a:pt x="3376" y="386"/>
                </a:lnTo>
                <a:lnTo>
                  <a:pt x="3376" y="386"/>
                </a:lnTo>
                <a:lnTo>
                  <a:pt x="3378" y="382"/>
                </a:lnTo>
                <a:close/>
                <a:moveTo>
                  <a:pt x="3334" y="122"/>
                </a:moveTo>
                <a:lnTo>
                  <a:pt x="3334" y="120"/>
                </a:lnTo>
                <a:lnTo>
                  <a:pt x="3336" y="118"/>
                </a:lnTo>
                <a:lnTo>
                  <a:pt x="3336" y="118"/>
                </a:lnTo>
                <a:lnTo>
                  <a:pt x="3336" y="118"/>
                </a:lnTo>
                <a:lnTo>
                  <a:pt x="3329" y="118"/>
                </a:lnTo>
                <a:lnTo>
                  <a:pt x="3325" y="120"/>
                </a:lnTo>
                <a:lnTo>
                  <a:pt x="3325" y="120"/>
                </a:lnTo>
                <a:lnTo>
                  <a:pt x="3332" y="122"/>
                </a:lnTo>
                <a:lnTo>
                  <a:pt x="3334" y="122"/>
                </a:lnTo>
                <a:close/>
                <a:moveTo>
                  <a:pt x="3348" y="126"/>
                </a:moveTo>
                <a:lnTo>
                  <a:pt x="3352" y="126"/>
                </a:lnTo>
                <a:lnTo>
                  <a:pt x="3352" y="126"/>
                </a:lnTo>
                <a:lnTo>
                  <a:pt x="3352" y="126"/>
                </a:lnTo>
                <a:lnTo>
                  <a:pt x="3350" y="126"/>
                </a:lnTo>
                <a:lnTo>
                  <a:pt x="3350" y="124"/>
                </a:lnTo>
                <a:lnTo>
                  <a:pt x="3350" y="124"/>
                </a:lnTo>
                <a:lnTo>
                  <a:pt x="3350" y="122"/>
                </a:lnTo>
                <a:lnTo>
                  <a:pt x="3346" y="122"/>
                </a:lnTo>
                <a:lnTo>
                  <a:pt x="3342" y="122"/>
                </a:lnTo>
                <a:lnTo>
                  <a:pt x="3340" y="124"/>
                </a:lnTo>
                <a:lnTo>
                  <a:pt x="3334" y="124"/>
                </a:lnTo>
                <a:lnTo>
                  <a:pt x="3338" y="126"/>
                </a:lnTo>
                <a:lnTo>
                  <a:pt x="3348" y="126"/>
                </a:lnTo>
                <a:close/>
                <a:moveTo>
                  <a:pt x="3338" y="88"/>
                </a:moveTo>
                <a:lnTo>
                  <a:pt x="3340" y="90"/>
                </a:lnTo>
                <a:lnTo>
                  <a:pt x="3342" y="90"/>
                </a:lnTo>
                <a:lnTo>
                  <a:pt x="3342" y="90"/>
                </a:lnTo>
                <a:lnTo>
                  <a:pt x="3344" y="88"/>
                </a:lnTo>
                <a:lnTo>
                  <a:pt x="3346" y="88"/>
                </a:lnTo>
                <a:lnTo>
                  <a:pt x="3344" y="86"/>
                </a:lnTo>
                <a:lnTo>
                  <a:pt x="3342" y="86"/>
                </a:lnTo>
                <a:lnTo>
                  <a:pt x="3340" y="86"/>
                </a:lnTo>
                <a:lnTo>
                  <a:pt x="3340" y="86"/>
                </a:lnTo>
                <a:lnTo>
                  <a:pt x="3340" y="86"/>
                </a:lnTo>
                <a:lnTo>
                  <a:pt x="3338" y="86"/>
                </a:lnTo>
                <a:lnTo>
                  <a:pt x="3338" y="86"/>
                </a:lnTo>
                <a:lnTo>
                  <a:pt x="3338" y="88"/>
                </a:lnTo>
                <a:lnTo>
                  <a:pt x="3338" y="88"/>
                </a:lnTo>
                <a:close/>
                <a:moveTo>
                  <a:pt x="2879" y="113"/>
                </a:moveTo>
                <a:lnTo>
                  <a:pt x="2877" y="113"/>
                </a:lnTo>
                <a:lnTo>
                  <a:pt x="2873" y="113"/>
                </a:lnTo>
                <a:lnTo>
                  <a:pt x="2871" y="113"/>
                </a:lnTo>
                <a:lnTo>
                  <a:pt x="2871" y="115"/>
                </a:lnTo>
                <a:lnTo>
                  <a:pt x="2877" y="115"/>
                </a:lnTo>
                <a:lnTo>
                  <a:pt x="2879" y="113"/>
                </a:lnTo>
                <a:close/>
                <a:moveTo>
                  <a:pt x="2942" y="398"/>
                </a:moveTo>
                <a:lnTo>
                  <a:pt x="2946" y="394"/>
                </a:lnTo>
                <a:lnTo>
                  <a:pt x="2946" y="394"/>
                </a:lnTo>
                <a:lnTo>
                  <a:pt x="2946" y="392"/>
                </a:lnTo>
                <a:lnTo>
                  <a:pt x="2948" y="392"/>
                </a:lnTo>
                <a:lnTo>
                  <a:pt x="2946" y="390"/>
                </a:lnTo>
                <a:lnTo>
                  <a:pt x="2946" y="392"/>
                </a:lnTo>
                <a:lnTo>
                  <a:pt x="2944" y="392"/>
                </a:lnTo>
                <a:lnTo>
                  <a:pt x="2940" y="394"/>
                </a:lnTo>
                <a:lnTo>
                  <a:pt x="2940" y="394"/>
                </a:lnTo>
                <a:lnTo>
                  <a:pt x="2936" y="394"/>
                </a:lnTo>
                <a:lnTo>
                  <a:pt x="2933" y="394"/>
                </a:lnTo>
                <a:lnTo>
                  <a:pt x="2931" y="396"/>
                </a:lnTo>
                <a:lnTo>
                  <a:pt x="2929" y="396"/>
                </a:lnTo>
                <a:lnTo>
                  <a:pt x="2929" y="396"/>
                </a:lnTo>
                <a:lnTo>
                  <a:pt x="2927" y="396"/>
                </a:lnTo>
                <a:lnTo>
                  <a:pt x="2927" y="396"/>
                </a:lnTo>
                <a:lnTo>
                  <a:pt x="2929" y="398"/>
                </a:lnTo>
                <a:lnTo>
                  <a:pt x="2931" y="401"/>
                </a:lnTo>
                <a:lnTo>
                  <a:pt x="2933" y="401"/>
                </a:lnTo>
                <a:lnTo>
                  <a:pt x="2936" y="401"/>
                </a:lnTo>
                <a:lnTo>
                  <a:pt x="2936" y="398"/>
                </a:lnTo>
                <a:lnTo>
                  <a:pt x="2936" y="398"/>
                </a:lnTo>
                <a:lnTo>
                  <a:pt x="2938" y="398"/>
                </a:lnTo>
                <a:lnTo>
                  <a:pt x="2940" y="398"/>
                </a:lnTo>
                <a:lnTo>
                  <a:pt x="2940" y="398"/>
                </a:lnTo>
                <a:lnTo>
                  <a:pt x="2942" y="398"/>
                </a:lnTo>
                <a:close/>
                <a:moveTo>
                  <a:pt x="2950" y="401"/>
                </a:moveTo>
                <a:lnTo>
                  <a:pt x="2950" y="401"/>
                </a:lnTo>
                <a:lnTo>
                  <a:pt x="2950" y="398"/>
                </a:lnTo>
                <a:lnTo>
                  <a:pt x="2950" y="398"/>
                </a:lnTo>
                <a:lnTo>
                  <a:pt x="2948" y="396"/>
                </a:lnTo>
                <a:lnTo>
                  <a:pt x="2944" y="401"/>
                </a:lnTo>
                <a:lnTo>
                  <a:pt x="2944" y="401"/>
                </a:lnTo>
                <a:lnTo>
                  <a:pt x="2942" y="401"/>
                </a:lnTo>
                <a:lnTo>
                  <a:pt x="2940" y="401"/>
                </a:lnTo>
                <a:lnTo>
                  <a:pt x="2940" y="403"/>
                </a:lnTo>
                <a:lnTo>
                  <a:pt x="2940" y="403"/>
                </a:lnTo>
                <a:lnTo>
                  <a:pt x="2942" y="405"/>
                </a:lnTo>
                <a:lnTo>
                  <a:pt x="2942" y="403"/>
                </a:lnTo>
                <a:lnTo>
                  <a:pt x="2942" y="403"/>
                </a:lnTo>
                <a:lnTo>
                  <a:pt x="2942" y="405"/>
                </a:lnTo>
                <a:lnTo>
                  <a:pt x="2944" y="405"/>
                </a:lnTo>
                <a:lnTo>
                  <a:pt x="2944" y="405"/>
                </a:lnTo>
                <a:lnTo>
                  <a:pt x="2946" y="405"/>
                </a:lnTo>
                <a:lnTo>
                  <a:pt x="2946" y="405"/>
                </a:lnTo>
                <a:lnTo>
                  <a:pt x="2948" y="403"/>
                </a:lnTo>
                <a:lnTo>
                  <a:pt x="2950" y="401"/>
                </a:lnTo>
                <a:close/>
                <a:moveTo>
                  <a:pt x="2906" y="407"/>
                </a:moveTo>
                <a:lnTo>
                  <a:pt x="2904" y="407"/>
                </a:lnTo>
                <a:lnTo>
                  <a:pt x="2904" y="409"/>
                </a:lnTo>
                <a:lnTo>
                  <a:pt x="2904" y="409"/>
                </a:lnTo>
                <a:lnTo>
                  <a:pt x="2904" y="411"/>
                </a:lnTo>
                <a:lnTo>
                  <a:pt x="2906" y="411"/>
                </a:lnTo>
                <a:lnTo>
                  <a:pt x="2906" y="411"/>
                </a:lnTo>
                <a:lnTo>
                  <a:pt x="2906" y="411"/>
                </a:lnTo>
                <a:lnTo>
                  <a:pt x="2908" y="411"/>
                </a:lnTo>
                <a:lnTo>
                  <a:pt x="2908" y="411"/>
                </a:lnTo>
                <a:lnTo>
                  <a:pt x="2908" y="407"/>
                </a:lnTo>
                <a:lnTo>
                  <a:pt x="2908" y="407"/>
                </a:lnTo>
                <a:lnTo>
                  <a:pt x="2906" y="407"/>
                </a:lnTo>
                <a:close/>
                <a:moveTo>
                  <a:pt x="2952" y="394"/>
                </a:moveTo>
                <a:lnTo>
                  <a:pt x="2952" y="394"/>
                </a:lnTo>
                <a:lnTo>
                  <a:pt x="2952" y="394"/>
                </a:lnTo>
                <a:lnTo>
                  <a:pt x="2950" y="394"/>
                </a:lnTo>
                <a:lnTo>
                  <a:pt x="2950" y="396"/>
                </a:lnTo>
                <a:lnTo>
                  <a:pt x="2950" y="396"/>
                </a:lnTo>
                <a:lnTo>
                  <a:pt x="2952" y="398"/>
                </a:lnTo>
                <a:lnTo>
                  <a:pt x="2952" y="398"/>
                </a:lnTo>
                <a:lnTo>
                  <a:pt x="2956" y="398"/>
                </a:lnTo>
                <a:lnTo>
                  <a:pt x="2956" y="396"/>
                </a:lnTo>
                <a:lnTo>
                  <a:pt x="2954" y="394"/>
                </a:lnTo>
                <a:lnTo>
                  <a:pt x="2952" y="394"/>
                </a:lnTo>
                <a:close/>
                <a:moveTo>
                  <a:pt x="2990" y="162"/>
                </a:moveTo>
                <a:lnTo>
                  <a:pt x="2990" y="164"/>
                </a:lnTo>
                <a:lnTo>
                  <a:pt x="2990" y="166"/>
                </a:lnTo>
                <a:lnTo>
                  <a:pt x="2994" y="168"/>
                </a:lnTo>
                <a:lnTo>
                  <a:pt x="2996" y="168"/>
                </a:lnTo>
                <a:lnTo>
                  <a:pt x="2998" y="166"/>
                </a:lnTo>
                <a:lnTo>
                  <a:pt x="2996" y="166"/>
                </a:lnTo>
                <a:lnTo>
                  <a:pt x="2992" y="162"/>
                </a:lnTo>
                <a:lnTo>
                  <a:pt x="2990" y="162"/>
                </a:lnTo>
                <a:close/>
                <a:moveTo>
                  <a:pt x="2873" y="122"/>
                </a:moveTo>
                <a:lnTo>
                  <a:pt x="2881" y="124"/>
                </a:lnTo>
                <a:lnTo>
                  <a:pt x="2879" y="124"/>
                </a:lnTo>
                <a:lnTo>
                  <a:pt x="2877" y="126"/>
                </a:lnTo>
                <a:lnTo>
                  <a:pt x="2873" y="126"/>
                </a:lnTo>
                <a:lnTo>
                  <a:pt x="2873" y="128"/>
                </a:lnTo>
                <a:lnTo>
                  <a:pt x="2873" y="128"/>
                </a:lnTo>
                <a:lnTo>
                  <a:pt x="2875" y="130"/>
                </a:lnTo>
                <a:lnTo>
                  <a:pt x="2879" y="132"/>
                </a:lnTo>
                <a:lnTo>
                  <a:pt x="2883" y="132"/>
                </a:lnTo>
                <a:lnTo>
                  <a:pt x="2889" y="132"/>
                </a:lnTo>
                <a:lnTo>
                  <a:pt x="2892" y="132"/>
                </a:lnTo>
                <a:lnTo>
                  <a:pt x="2896" y="132"/>
                </a:lnTo>
                <a:lnTo>
                  <a:pt x="2900" y="132"/>
                </a:lnTo>
                <a:lnTo>
                  <a:pt x="2904" y="132"/>
                </a:lnTo>
                <a:lnTo>
                  <a:pt x="2908" y="132"/>
                </a:lnTo>
                <a:lnTo>
                  <a:pt x="2908" y="134"/>
                </a:lnTo>
                <a:lnTo>
                  <a:pt x="2906" y="134"/>
                </a:lnTo>
                <a:lnTo>
                  <a:pt x="2904" y="136"/>
                </a:lnTo>
                <a:lnTo>
                  <a:pt x="2900" y="136"/>
                </a:lnTo>
                <a:lnTo>
                  <a:pt x="2898" y="136"/>
                </a:lnTo>
                <a:lnTo>
                  <a:pt x="2896" y="136"/>
                </a:lnTo>
                <a:lnTo>
                  <a:pt x="2894" y="136"/>
                </a:lnTo>
                <a:lnTo>
                  <a:pt x="2894" y="136"/>
                </a:lnTo>
                <a:lnTo>
                  <a:pt x="2896" y="139"/>
                </a:lnTo>
                <a:lnTo>
                  <a:pt x="2900" y="141"/>
                </a:lnTo>
                <a:lnTo>
                  <a:pt x="2904" y="141"/>
                </a:lnTo>
                <a:lnTo>
                  <a:pt x="2908" y="143"/>
                </a:lnTo>
                <a:lnTo>
                  <a:pt x="2908" y="143"/>
                </a:lnTo>
                <a:lnTo>
                  <a:pt x="2910" y="143"/>
                </a:lnTo>
                <a:lnTo>
                  <a:pt x="2925" y="145"/>
                </a:lnTo>
                <a:lnTo>
                  <a:pt x="2940" y="143"/>
                </a:lnTo>
                <a:lnTo>
                  <a:pt x="2936" y="147"/>
                </a:lnTo>
                <a:lnTo>
                  <a:pt x="2938" y="149"/>
                </a:lnTo>
                <a:lnTo>
                  <a:pt x="2940" y="149"/>
                </a:lnTo>
                <a:lnTo>
                  <a:pt x="2952" y="149"/>
                </a:lnTo>
                <a:lnTo>
                  <a:pt x="2954" y="151"/>
                </a:lnTo>
                <a:lnTo>
                  <a:pt x="2956" y="149"/>
                </a:lnTo>
                <a:lnTo>
                  <a:pt x="2959" y="149"/>
                </a:lnTo>
                <a:lnTo>
                  <a:pt x="2961" y="147"/>
                </a:lnTo>
                <a:lnTo>
                  <a:pt x="2967" y="145"/>
                </a:lnTo>
                <a:lnTo>
                  <a:pt x="2967" y="145"/>
                </a:lnTo>
                <a:lnTo>
                  <a:pt x="2971" y="145"/>
                </a:lnTo>
                <a:lnTo>
                  <a:pt x="2973" y="145"/>
                </a:lnTo>
                <a:lnTo>
                  <a:pt x="2980" y="143"/>
                </a:lnTo>
                <a:lnTo>
                  <a:pt x="2980" y="143"/>
                </a:lnTo>
                <a:lnTo>
                  <a:pt x="2984" y="139"/>
                </a:lnTo>
                <a:lnTo>
                  <a:pt x="2984" y="136"/>
                </a:lnTo>
                <a:lnTo>
                  <a:pt x="2988" y="134"/>
                </a:lnTo>
                <a:lnTo>
                  <a:pt x="3000" y="128"/>
                </a:lnTo>
                <a:lnTo>
                  <a:pt x="3003" y="128"/>
                </a:lnTo>
                <a:lnTo>
                  <a:pt x="3000" y="122"/>
                </a:lnTo>
                <a:lnTo>
                  <a:pt x="2998" y="120"/>
                </a:lnTo>
                <a:lnTo>
                  <a:pt x="2996" y="120"/>
                </a:lnTo>
                <a:lnTo>
                  <a:pt x="2990" y="118"/>
                </a:lnTo>
                <a:lnTo>
                  <a:pt x="2982" y="118"/>
                </a:lnTo>
                <a:lnTo>
                  <a:pt x="2982" y="118"/>
                </a:lnTo>
                <a:lnTo>
                  <a:pt x="2980" y="118"/>
                </a:lnTo>
                <a:lnTo>
                  <a:pt x="2977" y="115"/>
                </a:lnTo>
                <a:lnTo>
                  <a:pt x="2969" y="115"/>
                </a:lnTo>
                <a:lnTo>
                  <a:pt x="2967" y="113"/>
                </a:lnTo>
                <a:lnTo>
                  <a:pt x="2967" y="113"/>
                </a:lnTo>
                <a:lnTo>
                  <a:pt x="2965" y="115"/>
                </a:lnTo>
                <a:lnTo>
                  <a:pt x="2963" y="115"/>
                </a:lnTo>
                <a:lnTo>
                  <a:pt x="2961" y="113"/>
                </a:lnTo>
                <a:lnTo>
                  <a:pt x="2961" y="111"/>
                </a:lnTo>
                <a:lnTo>
                  <a:pt x="2959" y="113"/>
                </a:lnTo>
                <a:lnTo>
                  <a:pt x="2959" y="113"/>
                </a:lnTo>
                <a:lnTo>
                  <a:pt x="2956" y="115"/>
                </a:lnTo>
                <a:lnTo>
                  <a:pt x="2954" y="113"/>
                </a:lnTo>
                <a:lnTo>
                  <a:pt x="2952" y="115"/>
                </a:lnTo>
                <a:lnTo>
                  <a:pt x="2950" y="118"/>
                </a:lnTo>
                <a:lnTo>
                  <a:pt x="2946" y="118"/>
                </a:lnTo>
                <a:lnTo>
                  <a:pt x="2942" y="118"/>
                </a:lnTo>
                <a:lnTo>
                  <a:pt x="2944" y="113"/>
                </a:lnTo>
                <a:lnTo>
                  <a:pt x="2944" y="111"/>
                </a:lnTo>
                <a:lnTo>
                  <a:pt x="2946" y="109"/>
                </a:lnTo>
                <a:lnTo>
                  <a:pt x="2944" y="109"/>
                </a:lnTo>
                <a:lnTo>
                  <a:pt x="2942" y="109"/>
                </a:lnTo>
                <a:lnTo>
                  <a:pt x="2940" y="109"/>
                </a:lnTo>
                <a:lnTo>
                  <a:pt x="2938" y="109"/>
                </a:lnTo>
                <a:lnTo>
                  <a:pt x="2936" y="111"/>
                </a:lnTo>
                <a:lnTo>
                  <a:pt x="2933" y="111"/>
                </a:lnTo>
                <a:lnTo>
                  <a:pt x="2933" y="111"/>
                </a:lnTo>
                <a:lnTo>
                  <a:pt x="2933" y="111"/>
                </a:lnTo>
                <a:lnTo>
                  <a:pt x="2933" y="113"/>
                </a:lnTo>
                <a:lnTo>
                  <a:pt x="2933" y="118"/>
                </a:lnTo>
                <a:lnTo>
                  <a:pt x="2931" y="122"/>
                </a:lnTo>
                <a:lnTo>
                  <a:pt x="2931" y="122"/>
                </a:lnTo>
                <a:lnTo>
                  <a:pt x="2929" y="122"/>
                </a:lnTo>
                <a:lnTo>
                  <a:pt x="2925" y="120"/>
                </a:lnTo>
                <a:lnTo>
                  <a:pt x="2923" y="120"/>
                </a:lnTo>
                <a:lnTo>
                  <a:pt x="2923" y="120"/>
                </a:lnTo>
                <a:lnTo>
                  <a:pt x="2921" y="118"/>
                </a:lnTo>
                <a:lnTo>
                  <a:pt x="2921" y="115"/>
                </a:lnTo>
                <a:lnTo>
                  <a:pt x="2912" y="115"/>
                </a:lnTo>
                <a:lnTo>
                  <a:pt x="2910" y="115"/>
                </a:lnTo>
                <a:lnTo>
                  <a:pt x="2908" y="113"/>
                </a:lnTo>
                <a:lnTo>
                  <a:pt x="2904" y="111"/>
                </a:lnTo>
                <a:lnTo>
                  <a:pt x="2902" y="111"/>
                </a:lnTo>
                <a:lnTo>
                  <a:pt x="2900" y="109"/>
                </a:lnTo>
                <a:lnTo>
                  <a:pt x="2896" y="109"/>
                </a:lnTo>
                <a:lnTo>
                  <a:pt x="2894" y="109"/>
                </a:lnTo>
                <a:lnTo>
                  <a:pt x="2892" y="109"/>
                </a:lnTo>
                <a:lnTo>
                  <a:pt x="2894" y="111"/>
                </a:lnTo>
                <a:lnTo>
                  <a:pt x="2894" y="113"/>
                </a:lnTo>
                <a:lnTo>
                  <a:pt x="2896" y="113"/>
                </a:lnTo>
                <a:lnTo>
                  <a:pt x="2894" y="115"/>
                </a:lnTo>
                <a:lnTo>
                  <a:pt x="2894" y="118"/>
                </a:lnTo>
                <a:lnTo>
                  <a:pt x="2892" y="115"/>
                </a:lnTo>
                <a:lnTo>
                  <a:pt x="2887" y="113"/>
                </a:lnTo>
                <a:lnTo>
                  <a:pt x="2887" y="113"/>
                </a:lnTo>
                <a:lnTo>
                  <a:pt x="2885" y="113"/>
                </a:lnTo>
                <a:lnTo>
                  <a:pt x="2885" y="113"/>
                </a:lnTo>
                <a:lnTo>
                  <a:pt x="2885" y="115"/>
                </a:lnTo>
                <a:lnTo>
                  <a:pt x="2887" y="118"/>
                </a:lnTo>
                <a:lnTo>
                  <a:pt x="2892" y="120"/>
                </a:lnTo>
                <a:lnTo>
                  <a:pt x="2887" y="120"/>
                </a:lnTo>
                <a:lnTo>
                  <a:pt x="2885" y="120"/>
                </a:lnTo>
                <a:lnTo>
                  <a:pt x="2883" y="118"/>
                </a:lnTo>
                <a:lnTo>
                  <a:pt x="2879" y="118"/>
                </a:lnTo>
                <a:lnTo>
                  <a:pt x="2871" y="118"/>
                </a:lnTo>
                <a:lnTo>
                  <a:pt x="2866" y="120"/>
                </a:lnTo>
                <a:lnTo>
                  <a:pt x="2871" y="122"/>
                </a:lnTo>
                <a:lnTo>
                  <a:pt x="2873" y="122"/>
                </a:lnTo>
                <a:close/>
                <a:moveTo>
                  <a:pt x="2969" y="195"/>
                </a:moveTo>
                <a:lnTo>
                  <a:pt x="2963" y="193"/>
                </a:lnTo>
                <a:lnTo>
                  <a:pt x="2959" y="191"/>
                </a:lnTo>
                <a:lnTo>
                  <a:pt x="2954" y="193"/>
                </a:lnTo>
                <a:lnTo>
                  <a:pt x="2950" y="191"/>
                </a:lnTo>
                <a:lnTo>
                  <a:pt x="2946" y="189"/>
                </a:lnTo>
                <a:lnTo>
                  <a:pt x="2942" y="189"/>
                </a:lnTo>
                <a:lnTo>
                  <a:pt x="2944" y="185"/>
                </a:lnTo>
                <a:lnTo>
                  <a:pt x="2946" y="185"/>
                </a:lnTo>
                <a:lnTo>
                  <a:pt x="2948" y="183"/>
                </a:lnTo>
                <a:lnTo>
                  <a:pt x="2946" y="183"/>
                </a:lnTo>
                <a:lnTo>
                  <a:pt x="2942" y="180"/>
                </a:lnTo>
                <a:lnTo>
                  <a:pt x="2940" y="180"/>
                </a:lnTo>
                <a:lnTo>
                  <a:pt x="2938" y="180"/>
                </a:lnTo>
                <a:lnTo>
                  <a:pt x="2933" y="180"/>
                </a:lnTo>
                <a:lnTo>
                  <a:pt x="2931" y="180"/>
                </a:lnTo>
                <a:lnTo>
                  <a:pt x="2929" y="174"/>
                </a:lnTo>
                <a:lnTo>
                  <a:pt x="2927" y="170"/>
                </a:lnTo>
                <a:lnTo>
                  <a:pt x="2923" y="170"/>
                </a:lnTo>
                <a:lnTo>
                  <a:pt x="2921" y="170"/>
                </a:lnTo>
                <a:lnTo>
                  <a:pt x="2919" y="170"/>
                </a:lnTo>
                <a:lnTo>
                  <a:pt x="2912" y="170"/>
                </a:lnTo>
                <a:lnTo>
                  <a:pt x="2902" y="172"/>
                </a:lnTo>
                <a:lnTo>
                  <a:pt x="2900" y="172"/>
                </a:lnTo>
                <a:lnTo>
                  <a:pt x="2902" y="174"/>
                </a:lnTo>
                <a:lnTo>
                  <a:pt x="2906" y="174"/>
                </a:lnTo>
                <a:lnTo>
                  <a:pt x="2904" y="178"/>
                </a:lnTo>
                <a:lnTo>
                  <a:pt x="2908" y="180"/>
                </a:lnTo>
                <a:lnTo>
                  <a:pt x="2910" y="183"/>
                </a:lnTo>
                <a:lnTo>
                  <a:pt x="2912" y="187"/>
                </a:lnTo>
                <a:lnTo>
                  <a:pt x="2915" y="187"/>
                </a:lnTo>
                <a:lnTo>
                  <a:pt x="2921" y="191"/>
                </a:lnTo>
                <a:lnTo>
                  <a:pt x="2921" y="191"/>
                </a:lnTo>
                <a:lnTo>
                  <a:pt x="2919" y="193"/>
                </a:lnTo>
                <a:lnTo>
                  <a:pt x="2917" y="195"/>
                </a:lnTo>
                <a:lnTo>
                  <a:pt x="2915" y="197"/>
                </a:lnTo>
                <a:lnTo>
                  <a:pt x="2915" y="199"/>
                </a:lnTo>
                <a:lnTo>
                  <a:pt x="2910" y="201"/>
                </a:lnTo>
                <a:lnTo>
                  <a:pt x="2910" y="204"/>
                </a:lnTo>
                <a:lnTo>
                  <a:pt x="2912" y="206"/>
                </a:lnTo>
                <a:lnTo>
                  <a:pt x="2925" y="204"/>
                </a:lnTo>
                <a:lnTo>
                  <a:pt x="2927" y="204"/>
                </a:lnTo>
                <a:lnTo>
                  <a:pt x="2929" y="201"/>
                </a:lnTo>
                <a:lnTo>
                  <a:pt x="2931" y="201"/>
                </a:lnTo>
                <a:lnTo>
                  <a:pt x="2933" y="201"/>
                </a:lnTo>
                <a:lnTo>
                  <a:pt x="2936" y="201"/>
                </a:lnTo>
                <a:lnTo>
                  <a:pt x="2936" y="201"/>
                </a:lnTo>
                <a:lnTo>
                  <a:pt x="2938" y="201"/>
                </a:lnTo>
                <a:lnTo>
                  <a:pt x="2936" y="204"/>
                </a:lnTo>
                <a:lnTo>
                  <a:pt x="2933" y="206"/>
                </a:lnTo>
                <a:lnTo>
                  <a:pt x="2933" y="208"/>
                </a:lnTo>
                <a:lnTo>
                  <a:pt x="2933" y="208"/>
                </a:lnTo>
                <a:lnTo>
                  <a:pt x="2933" y="210"/>
                </a:lnTo>
                <a:lnTo>
                  <a:pt x="2933" y="210"/>
                </a:lnTo>
                <a:lnTo>
                  <a:pt x="2938" y="210"/>
                </a:lnTo>
                <a:lnTo>
                  <a:pt x="2940" y="210"/>
                </a:lnTo>
                <a:lnTo>
                  <a:pt x="2942" y="208"/>
                </a:lnTo>
                <a:lnTo>
                  <a:pt x="2942" y="208"/>
                </a:lnTo>
                <a:lnTo>
                  <a:pt x="2946" y="208"/>
                </a:lnTo>
                <a:lnTo>
                  <a:pt x="2948" y="206"/>
                </a:lnTo>
                <a:lnTo>
                  <a:pt x="2952" y="204"/>
                </a:lnTo>
                <a:lnTo>
                  <a:pt x="2952" y="204"/>
                </a:lnTo>
                <a:lnTo>
                  <a:pt x="2954" y="201"/>
                </a:lnTo>
                <a:lnTo>
                  <a:pt x="2956" y="199"/>
                </a:lnTo>
                <a:lnTo>
                  <a:pt x="2956" y="199"/>
                </a:lnTo>
                <a:lnTo>
                  <a:pt x="2969" y="195"/>
                </a:lnTo>
                <a:close/>
                <a:moveTo>
                  <a:pt x="2982" y="384"/>
                </a:moveTo>
                <a:lnTo>
                  <a:pt x="2977" y="384"/>
                </a:lnTo>
                <a:lnTo>
                  <a:pt x="2975" y="384"/>
                </a:lnTo>
                <a:lnTo>
                  <a:pt x="2975" y="386"/>
                </a:lnTo>
                <a:lnTo>
                  <a:pt x="2975" y="386"/>
                </a:lnTo>
                <a:lnTo>
                  <a:pt x="2977" y="386"/>
                </a:lnTo>
                <a:lnTo>
                  <a:pt x="2977" y="388"/>
                </a:lnTo>
                <a:lnTo>
                  <a:pt x="2982" y="388"/>
                </a:lnTo>
                <a:lnTo>
                  <a:pt x="2982" y="388"/>
                </a:lnTo>
                <a:lnTo>
                  <a:pt x="2984" y="388"/>
                </a:lnTo>
                <a:lnTo>
                  <a:pt x="2986" y="388"/>
                </a:lnTo>
                <a:lnTo>
                  <a:pt x="2986" y="386"/>
                </a:lnTo>
                <a:lnTo>
                  <a:pt x="2986" y="386"/>
                </a:lnTo>
                <a:lnTo>
                  <a:pt x="2984" y="384"/>
                </a:lnTo>
                <a:lnTo>
                  <a:pt x="2982" y="384"/>
                </a:lnTo>
                <a:close/>
                <a:moveTo>
                  <a:pt x="3396" y="109"/>
                </a:moveTo>
                <a:lnTo>
                  <a:pt x="3396" y="107"/>
                </a:lnTo>
                <a:lnTo>
                  <a:pt x="3396" y="107"/>
                </a:lnTo>
                <a:lnTo>
                  <a:pt x="3392" y="105"/>
                </a:lnTo>
                <a:lnTo>
                  <a:pt x="3392" y="105"/>
                </a:lnTo>
                <a:lnTo>
                  <a:pt x="3388" y="105"/>
                </a:lnTo>
                <a:lnTo>
                  <a:pt x="3388" y="105"/>
                </a:lnTo>
                <a:lnTo>
                  <a:pt x="3388" y="107"/>
                </a:lnTo>
                <a:lnTo>
                  <a:pt x="3388" y="107"/>
                </a:lnTo>
                <a:lnTo>
                  <a:pt x="3388" y="107"/>
                </a:lnTo>
                <a:lnTo>
                  <a:pt x="3388" y="109"/>
                </a:lnTo>
                <a:lnTo>
                  <a:pt x="3394" y="111"/>
                </a:lnTo>
                <a:lnTo>
                  <a:pt x="3396" y="109"/>
                </a:lnTo>
                <a:close/>
                <a:moveTo>
                  <a:pt x="3415" y="120"/>
                </a:moveTo>
                <a:lnTo>
                  <a:pt x="3415" y="122"/>
                </a:lnTo>
                <a:lnTo>
                  <a:pt x="3422" y="122"/>
                </a:lnTo>
                <a:lnTo>
                  <a:pt x="3434" y="122"/>
                </a:lnTo>
                <a:lnTo>
                  <a:pt x="3434" y="122"/>
                </a:lnTo>
                <a:lnTo>
                  <a:pt x="3434" y="120"/>
                </a:lnTo>
                <a:lnTo>
                  <a:pt x="3434" y="118"/>
                </a:lnTo>
                <a:lnTo>
                  <a:pt x="3434" y="113"/>
                </a:lnTo>
                <a:lnTo>
                  <a:pt x="3434" y="113"/>
                </a:lnTo>
                <a:lnTo>
                  <a:pt x="3432" y="111"/>
                </a:lnTo>
                <a:lnTo>
                  <a:pt x="3430" y="111"/>
                </a:lnTo>
                <a:lnTo>
                  <a:pt x="3428" y="113"/>
                </a:lnTo>
                <a:lnTo>
                  <a:pt x="3420" y="113"/>
                </a:lnTo>
                <a:lnTo>
                  <a:pt x="3420" y="113"/>
                </a:lnTo>
                <a:lnTo>
                  <a:pt x="3420" y="118"/>
                </a:lnTo>
                <a:lnTo>
                  <a:pt x="3417" y="120"/>
                </a:lnTo>
                <a:lnTo>
                  <a:pt x="3415" y="120"/>
                </a:lnTo>
                <a:close/>
                <a:moveTo>
                  <a:pt x="3451" y="88"/>
                </a:moveTo>
                <a:lnTo>
                  <a:pt x="3449" y="86"/>
                </a:lnTo>
                <a:lnTo>
                  <a:pt x="3449" y="86"/>
                </a:lnTo>
                <a:lnTo>
                  <a:pt x="3443" y="90"/>
                </a:lnTo>
                <a:lnTo>
                  <a:pt x="3438" y="90"/>
                </a:lnTo>
                <a:lnTo>
                  <a:pt x="3436" y="90"/>
                </a:lnTo>
                <a:lnTo>
                  <a:pt x="3438" y="95"/>
                </a:lnTo>
                <a:lnTo>
                  <a:pt x="3445" y="95"/>
                </a:lnTo>
                <a:lnTo>
                  <a:pt x="3447" y="99"/>
                </a:lnTo>
                <a:lnTo>
                  <a:pt x="3453" y="99"/>
                </a:lnTo>
                <a:lnTo>
                  <a:pt x="3457" y="99"/>
                </a:lnTo>
                <a:lnTo>
                  <a:pt x="3461" y="99"/>
                </a:lnTo>
                <a:lnTo>
                  <a:pt x="3461" y="97"/>
                </a:lnTo>
                <a:lnTo>
                  <a:pt x="3461" y="95"/>
                </a:lnTo>
                <a:lnTo>
                  <a:pt x="3459" y="92"/>
                </a:lnTo>
                <a:lnTo>
                  <a:pt x="3459" y="90"/>
                </a:lnTo>
                <a:lnTo>
                  <a:pt x="3457" y="90"/>
                </a:lnTo>
                <a:lnTo>
                  <a:pt x="3455" y="88"/>
                </a:lnTo>
                <a:lnTo>
                  <a:pt x="3451" y="88"/>
                </a:lnTo>
                <a:close/>
                <a:moveTo>
                  <a:pt x="3464" y="82"/>
                </a:moveTo>
                <a:lnTo>
                  <a:pt x="3468" y="80"/>
                </a:lnTo>
                <a:lnTo>
                  <a:pt x="3468" y="80"/>
                </a:lnTo>
                <a:lnTo>
                  <a:pt x="3466" y="78"/>
                </a:lnTo>
                <a:lnTo>
                  <a:pt x="3464" y="78"/>
                </a:lnTo>
                <a:lnTo>
                  <a:pt x="3461" y="78"/>
                </a:lnTo>
                <a:lnTo>
                  <a:pt x="3457" y="78"/>
                </a:lnTo>
                <a:lnTo>
                  <a:pt x="3457" y="80"/>
                </a:lnTo>
                <a:lnTo>
                  <a:pt x="3459" y="80"/>
                </a:lnTo>
                <a:lnTo>
                  <a:pt x="3464" y="82"/>
                </a:lnTo>
                <a:close/>
                <a:moveTo>
                  <a:pt x="3407" y="118"/>
                </a:moveTo>
                <a:lnTo>
                  <a:pt x="3411" y="115"/>
                </a:lnTo>
                <a:lnTo>
                  <a:pt x="3411" y="113"/>
                </a:lnTo>
                <a:lnTo>
                  <a:pt x="3409" y="113"/>
                </a:lnTo>
                <a:lnTo>
                  <a:pt x="3407" y="113"/>
                </a:lnTo>
                <a:lnTo>
                  <a:pt x="3405" y="113"/>
                </a:lnTo>
                <a:lnTo>
                  <a:pt x="3405" y="115"/>
                </a:lnTo>
                <a:lnTo>
                  <a:pt x="3405" y="118"/>
                </a:lnTo>
                <a:lnTo>
                  <a:pt x="3407" y="118"/>
                </a:lnTo>
                <a:close/>
                <a:moveTo>
                  <a:pt x="3434" y="107"/>
                </a:moveTo>
                <a:lnTo>
                  <a:pt x="3434" y="109"/>
                </a:lnTo>
                <a:lnTo>
                  <a:pt x="3434" y="109"/>
                </a:lnTo>
                <a:lnTo>
                  <a:pt x="3436" y="111"/>
                </a:lnTo>
                <a:lnTo>
                  <a:pt x="3436" y="111"/>
                </a:lnTo>
                <a:lnTo>
                  <a:pt x="3436" y="113"/>
                </a:lnTo>
                <a:lnTo>
                  <a:pt x="3438" y="118"/>
                </a:lnTo>
                <a:lnTo>
                  <a:pt x="3438" y="120"/>
                </a:lnTo>
                <a:lnTo>
                  <a:pt x="3438" y="120"/>
                </a:lnTo>
                <a:lnTo>
                  <a:pt x="3445" y="122"/>
                </a:lnTo>
                <a:lnTo>
                  <a:pt x="3447" y="120"/>
                </a:lnTo>
                <a:lnTo>
                  <a:pt x="3451" y="118"/>
                </a:lnTo>
                <a:lnTo>
                  <a:pt x="3451" y="118"/>
                </a:lnTo>
                <a:lnTo>
                  <a:pt x="3453" y="115"/>
                </a:lnTo>
                <a:lnTo>
                  <a:pt x="3453" y="113"/>
                </a:lnTo>
                <a:lnTo>
                  <a:pt x="3453" y="113"/>
                </a:lnTo>
                <a:lnTo>
                  <a:pt x="3466" y="113"/>
                </a:lnTo>
                <a:lnTo>
                  <a:pt x="3464" y="111"/>
                </a:lnTo>
                <a:lnTo>
                  <a:pt x="3461" y="111"/>
                </a:lnTo>
                <a:lnTo>
                  <a:pt x="3455" y="109"/>
                </a:lnTo>
                <a:lnTo>
                  <a:pt x="3440" y="109"/>
                </a:lnTo>
                <a:lnTo>
                  <a:pt x="3434" y="107"/>
                </a:lnTo>
                <a:close/>
                <a:moveTo>
                  <a:pt x="3472" y="419"/>
                </a:moveTo>
                <a:lnTo>
                  <a:pt x="3472" y="419"/>
                </a:lnTo>
                <a:lnTo>
                  <a:pt x="3474" y="422"/>
                </a:lnTo>
                <a:lnTo>
                  <a:pt x="3476" y="422"/>
                </a:lnTo>
                <a:lnTo>
                  <a:pt x="3478" y="419"/>
                </a:lnTo>
                <a:lnTo>
                  <a:pt x="3480" y="422"/>
                </a:lnTo>
                <a:lnTo>
                  <a:pt x="3482" y="419"/>
                </a:lnTo>
                <a:lnTo>
                  <a:pt x="3482" y="419"/>
                </a:lnTo>
                <a:lnTo>
                  <a:pt x="3484" y="417"/>
                </a:lnTo>
                <a:lnTo>
                  <a:pt x="3484" y="415"/>
                </a:lnTo>
                <a:lnTo>
                  <a:pt x="3484" y="415"/>
                </a:lnTo>
                <a:lnTo>
                  <a:pt x="3482" y="413"/>
                </a:lnTo>
                <a:lnTo>
                  <a:pt x="3480" y="413"/>
                </a:lnTo>
                <a:lnTo>
                  <a:pt x="3476" y="411"/>
                </a:lnTo>
                <a:lnTo>
                  <a:pt x="3472" y="407"/>
                </a:lnTo>
                <a:lnTo>
                  <a:pt x="3470" y="407"/>
                </a:lnTo>
                <a:lnTo>
                  <a:pt x="3468" y="405"/>
                </a:lnTo>
                <a:lnTo>
                  <a:pt x="3468" y="403"/>
                </a:lnTo>
                <a:lnTo>
                  <a:pt x="3464" y="401"/>
                </a:lnTo>
                <a:lnTo>
                  <a:pt x="3464" y="401"/>
                </a:lnTo>
                <a:lnTo>
                  <a:pt x="3464" y="401"/>
                </a:lnTo>
                <a:lnTo>
                  <a:pt x="3459" y="403"/>
                </a:lnTo>
                <a:lnTo>
                  <a:pt x="3457" y="403"/>
                </a:lnTo>
                <a:lnTo>
                  <a:pt x="3457" y="405"/>
                </a:lnTo>
                <a:lnTo>
                  <a:pt x="3455" y="405"/>
                </a:lnTo>
                <a:lnTo>
                  <a:pt x="3455" y="407"/>
                </a:lnTo>
                <a:lnTo>
                  <a:pt x="3455" y="409"/>
                </a:lnTo>
                <a:lnTo>
                  <a:pt x="3457" y="409"/>
                </a:lnTo>
                <a:lnTo>
                  <a:pt x="3457" y="411"/>
                </a:lnTo>
                <a:lnTo>
                  <a:pt x="3457" y="411"/>
                </a:lnTo>
                <a:lnTo>
                  <a:pt x="3461" y="415"/>
                </a:lnTo>
                <a:lnTo>
                  <a:pt x="3464" y="415"/>
                </a:lnTo>
                <a:lnTo>
                  <a:pt x="3464" y="415"/>
                </a:lnTo>
                <a:lnTo>
                  <a:pt x="3464" y="415"/>
                </a:lnTo>
                <a:lnTo>
                  <a:pt x="3466" y="415"/>
                </a:lnTo>
                <a:lnTo>
                  <a:pt x="3468" y="415"/>
                </a:lnTo>
                <a:lnTo>
                  <a:pt x="3470" y="415"/>
                </a:lnTo>
                <a:lnTo>
                  <a:pt x="3470" y="417"/>
                </a:lnTo>
                <a:lnTo>
                  <a:pt x="3470" y="419"/>
                </a:lnTo>
                <a:lnTo>
                  <a:pt x="3472" y="419"/>
                </a:lnTo>
                <a:close/>
                <a:moveTo>
                  <a:pt x="3623" y="331"/>
                </a:moveTo>
                <a:lnTo>
                  <a:pt x="3627" y="331"/>
                </a:lnTo>
                <a:lnTo>
                  <a:pt x="3627" y="331"/>
                </a:lnTo>
                <a:lnTo>
                  <a:pt x="3631" y="331"/>
                </a:lnTo>
                <a:lnTo>
                  <a:pt x="3635" y="329"/>
                </a:lnTo>
                <a:lnTo>
                  <a:pt x="3642" y="329"/>
                </a:lnTo>
                <a:lnTo>
                  <a:pt x="3646" y="329"/>
                </a:lnTo>
                <a:lnTo>
                  <a:pt x="3646" y="327"/>
                </a:lnTo>
                <a:lnTo>
                  <a:pt x="3646" y="325"/>
                </a:lnTo>
                <a:lnTo>
                  <a:pt x="3644" y="323"/>
                </a:lnTo>
                <a:lnTo>
                  <a:pt x="3642" y="323"/>
                </a:lnTo>
                <a:lnTo>
                  <a:pt x="3640" y="321"/>
                </a:lnTo>
                <a:lnTo>
                  <a:pt x="3637" y="321"/>
                </a:lnTo>
                <a:lnTo>
                  <a:pt x="3637" y="319"/>
                </a:lnTo>
                <a:lnTo>
                  <a:pt x="3635" y="319"/>
                </a:lnTo>
                <a:lnTo>
                  <a:pt x="3627" y="321"/>
                </a:lnTo>
                <a:lnTo>
                  <a:pt x="3625" y="321"/>
                </a:lnTo>
                <a:lnTo>
                  <a:pt x="3623" y="323"/>
                </a:lnTo>
                <a:lnTo>
                  <a:pt x="3623" y="327"/>
                </a:lnTo>
                <a:lnTo>
                  <a:pt x="3621" y="329"/>
                </a:lnTo>
                <a:lnTo>
                  <a:pt x="3621" y="329"/>
                </a:lnTo>
                <a:lnTo>
                  <a:pt x="3621" y="331"/>
                </a:lnTo>
                <a:lnTo>
                  <a:pt x="3623" y="331"/>
                </a:lnTo>
                <a:lnTo>
                  <a:pt x="3623" y="331"/>
                </a:lnTo>
                <a:close/>
                <a:moveTo>
                  <a:pt x="3552" y="233"/>
                </a:moveTo>
                <a:lnTo>
                  <a:pt x="3549" y="233"/>
                </a:lnTo>
                <a:lnTo>
                  <a:pt x="3549" y="233"/>
                </a:lnTo>
                <a:lnTo>
                  <a:pt x="3545" y="235"/>
                </a:lnTo>
                <a:lnTo>
                  <a:pt x="3541" y="237"/>
                </a:lnTo>
                <a:lnTo>
                  <a:pt x="3528" y="239"/>
                </a:lnTo>
                <a:lnTo>
                  <a:pt x="3520" y="241"/>
                </a:lnTo>
                <a:lnTo>
                  <a:pt x="3518" y="241"/>
                </a:lnTo>
                <a:lnTo>
                  <a:pt x="3512" y="241"/>
                </a:lnTo>
                <a:lnTo>
                  <a:pt x="3510" y="241"/>
                </a:lnTo>
                <a:lnTo>
                  <a:pt x="3503" y="239"/>
                </a:lnTo>
                <a:lnTo>
                  <a:pt x="3499" y="239"/>
                </a:lnTo>
                <a:lnTo>
                  <a:pt x="3495" y="239"/>
                </a:lnTo>
                <a:lnTo>
                  <a:pt x="3493" y="239"/>
                </a:lnTo>
                <a:lnTo>
                  <a:pt x="3493" y="241"/>
                </a:lnTo>
                <a:lnTo>
                  <a:pt x="3493" y="243"/>
                </a:lnTo>
                <a:lnTo>
                  <a:pt x="3493" y="245"/>
                </a:lnTo>
                <a:lnTo>
                  <a:pt x="3491" y="245"/>
                </a:lnTo>
                <a:lnTo>
                  <a:pt x="3491" y="245"/>
                </a:lnTo>
                <a:lnTo>
                  <a:pt x="3489" y="245"/>
                </a:lnTo>
                <a:lnTo>
                  <a:pt x="3487" y="245"/>
                </a:lnTo>
                <a:lnTo>
                  <a:pt x="3487" y="245"/>
                </a:lnTo>
                <a:lnTo>
                  <a:pt x="3480" y="245"/>
                </a:lnTo>
                <a:lnTo>
                  <a:pt x="3478" y="245"/>
                </a:lnTo>
                <a:lnTo>
                  <a:pt x="3478" y="250"/>
                </a:lnTo>
                <a:lnTo>
                  <a:pt x="3474" y="250"/>
                </a:lnTo>
                <a:lnTo>
                  <a:pt x="3468" y="252"/>
                </a:lnTo>
                <a:lnTo>
                  <a:pt x="3464" y="252"/>
                </a:lnTo>
                <a:lnTo>
                  <a:pt x="3461" y="252"/>
                </a:lnTo>
                <a:lnTo>
                  <a:pt x="3461" y="252"/>
                </a:lnTo>
                <a:lnTo>
                  <a:pt x="3457" y="254"/>
                </a:lnTo>
                <a:lnTo>
                  <a:pt x="3453" y="256"/>
                </a:lnTo>
                <a:lnTo>
                  <a:pt x="3449" y="258"/>
                </a:lnTo>
                <a:lnTo>
                  <a:pt x="3449" y="260"/>
                </a:lnTo>
                <a:lnTo>
                  <a:pt x="3449" y="260"/>
                </a:lnTo>
                <a:lnTo>
                  <a:pt x="3445" y="262"/>
                </a:lnTo>
                <a:lnTo>
                  <a:pt x="3445" y="264"/>
                </a:lnTo>
                <a:lnTo>
                  <a:pt x="3443" y="266"/>
                </a:lnTo>
                <a:lnTo>
                  <a:pt x="3443" y="266"/>
                </a:lnTo>
                <a:lnTo>
                  <a:pt x="3438" y="266"/>
                </a:lnTo>
                <a:lnTo>
                  <a:pt x="3434" y="266"/>
                </a:lnTo>
                <a:lnTo>
                  <a:pt x="3434" y="266"/>
                </a:lnTo>
                <a:lnTo>
                  <a:pt x="3432" y="266"/>
                </a:lnTo>
                <a:lnTo>
                  <a:pt x="3430" y="269"/>
                </a:lnTo>
                <a:lnTo>
                  <a:pt x="3430" y="269"/>
                </a:lnTo>
                <a:lnTo>
                  <a:pt x="3432" y="271"/>
                </a:lnTo>
                <a:lnTo>
                  <a:pt x="3428" y="275"/>
                </a:lnTo>
                <a:lnTo>
                  <a:pt x="3426" y="275"/>
                </a:lnTo>
                <a:lnTo>
                  <a:pt x="3424" y="273"/>
                </a:lnTo>
                <a:lnTo>
                  <a:pt x="3424" y="273"/>
                </a:lnTo>
                <a:lnTo>
                  <a:pt x="3422" y="273"/>
                </a:lnTo>
                <a:lnTo>
                  <a:pt x="3420" y="273"/>
                </a:lnTo>
                <a:lnTo>
                  <a:pt x="3417" y="273"/>
                </a:lnTo>
                <a:lnTo>
                  <a:pt x="3415" y="273"/>
                </a:lnTo>
                <a:lnTo>
                  <a:pt x="3417" y="275"/>
                </a:lnTo>
                <a:lnTo>
                  <a:pt x="3417" y="275"/>
                </a:lnTo>
                <a:lnTo>
                  <a:pt x="3420" y="277"/>
                </a:lnTo>
                <a:lnTo>
                  <a:pt x="3424" y="277"/>
                </a:lnTo>
                <a:lnTo>
                  <a:pt x="3426" y="279"/>
                </a:lnTo>
                <a:lnTo>
                  <a:pt x="3426" y="279"/>
                </a:lnTo>
                <a:lnTo>
                  <a:pt x="3422" y="281"/>
                </a:lnTo>
                <a:lnTo>
                  <a:pt x="3417" y="283"/>
                </a:lnTo>
                <a:lnTo>
                  <a:pt x="3413" y="287"/>
                </a:lnTo>
                <a:lnTo>
                  <a:pt x="3413" y="287"/>
                </a:lnTo>
                <a:lnTo>
                  <a:pt x="3413" y="289"/>
                </a:lnTo>
                <a:lnTo>
                  <a:pt x="3413" y="289"/>
                </a:lnTo>
                <a:lnTo>
                  <a:pt x="3415" y="289"/>
                </a:lnTo>
                <a:lnTo>
                  <a:pt x="3417" y="289"/>
                </a:lnTo>
                <a:lnTo>
                  <a:pt x="3422" y="292"/>
                </a:lnTo>
                <a:lnTo>
                  <a:pt x="3420" y="292"/>
                </a:lnTo>
                <a:lnTo>
                  <a:pt x="3411" y="294"/>
                </a:lnTo>
                <a:lnTo>
                  <a:pt x="3409" y="294"/>
                </a:lnTo>
                <a:lnTo>
                  <a:pt x="3405" y="300"/>
                </a:lnTo>
                <a:lnTo>
                  <a:pt x="3403" y="302"/>
                </a:lnTo>
                <a:lnTo>
                  <a:pt x="3403" y="302"/>
                </a:lnTo>
                <a:lnTo>
                  <a:pt x="3401" y="304"/>
                </a:lnTo>
                <a:lnTo>
                  <a:pt x="3399" y="306"/>
                </a:lnTo>
                <a:lnTo>
                  <a:pt x="3399" y="306"/>
                </a:lnTo>
                <a:lnTo>
                  <a:pt x="3396" y="308"/>
                </a:lnTo>
                <a:lnTo>
                  <a:pt x="3392" y="308"/>
                </a:lnTo>
                <a:lnTo>
                  <a:pt x="3390" y="310"/>
                </a:lnTo>
                <a:lnTo>
                  <a:pt x="3388" y="310"/>
                </a:lnTo>
                <a:lnTo>
                  <a:pt x="3386" y="313"/>
                </a:lnTo>
                <a:lnTo>
                  <a:pt x="3388" y="315"/>
                </a:lnTo>
                <a:lnTo>
                  <a:pt x="3392" y="319"/>
                </a:lnTo>
                <a:lnTo>
                  <a:pt x="3392" y="321"/>
                </a:lnTo>
                <a:lnTo>
                  <a:pt x="3394" y="323"/>
                </a:lnTo>
                <a:lnTo>
                  <a:pt x="3399" y="321"/>
                </a:lnTo>
                <a:lnTo>
                  <a:pt x="3401" y="321"/>
                </a:lnTo>
                <a:lnTo>
                  <a:pt x="3405" y="321"/>
                </a:lnTo>
                <a:lnTo>
                  <a:pt x="3409" y="323"/>
                </a:lnTo>
                <a:lnTo>
                  <a:pt x="3413" y="323"/>
                </a:lnTo>
                <a:lnTo>
                  <a:pt x="3420" y="323"/>
                </a:lnTo>
                <a:lnTo>
                  <a:pt x="3422" y="325"/>
                </a:lnTo>
                <a:lnTo>
                  <a:pt x="3426" y="325"/>
                </a:lnTo>
                <a:lnTo>
                  <a:pt x="3428" y="325"/>
                </a:lnTo>
                <a:lnTo>
                  <a:pt x="3432" y="323"/>
                </a:lnTo>
                <a:lnTo>
                  <a:pt x="3436" y="319"/>
                </a:lnTo>
                <a:lnTo>
                  <a:pt x="3440" y="317"/>
                </a:lnTo>
                <a:lnTo>
                  <a:pt x="3440" y="315"/>
                </a:lnTo>
                <a:lnTo>
                  <a:pt x="3440" y="313"/>
                </a:lnTo>
                <a:lnTo>
                  <a:pt x="3438" y="310"/>
                </a:lnTo>
                <a:lnTo>
                  <a:pt x="3438" y="310"/>
                </a:lnTo>
                <a:lnTo>
                  <a:pt x="3440" y="310"/>
                </a:lnTo>
                <a:lnTo>
                  <a:pt x="3443" y="313"/>
                </a:lnTo>
                <a:lnTo>
                  <a:pt x="3443" y="313"/>
                </a:lnTo>
                <a:lnTo>
                  <a:pt x="3445" y="313"/>
                </a:lnTo>
                <a:lnTo>
                  <a:pt x="3445" y="310"/>
                </a:lnTo>
                <a:lnTo>
                  <a:pt x="3447" y="310"/>
                </a:lnTo>
                <a:lnTo>
                  <a:pt x="3447" y="308"/>
                </a:lnTo>
                <a:lnTo>
                  <a:pt x="3445" y="306"/>
                </a:lnTo>
                <a:lnTo>
                  <a:pt x="3445" y="306"/>
                </a:lnTo>
                <a:lnTo>
                  <a:pt x="3455" y="302"/>
                </a:lnTo>
                <a:lnTo>
                  <a:pt x="3457" y="300"/>
                </a:lnTo>
                <a:lnTo>
                  <a:pt x="3457" y="298"/>
                </a:lnTo>
                <a:lnTo>
                  <a:pt x="3457" y="296"/>
                </a:lnTo>
                <a:lnTo>
                  <a:pt x="3455" y="294"/>
                </a:lnTo>
                <a:lnTo>
                  <a:pt x="3455" y="292"/>
                </a:lnTo>
                <a:lnTo>
                  <a:pt x="3455" y="292"/>
                </a:lnTo>
                <a:lnTo>
                  <a:pt x="3461" y="292"/>
                </a:lnTo>
                <a:lnTo>
                  <a:pt x="3464" y="292"/>
                </a:lnTo>
                <a:lnTo>
                  <a:pt x="3464" y="292"/>
                </a:lnTo>
                <a:lnTo>
                  <a:pt x="3464" y="289"/>
                </a:lnTo>
                <a:lnTo>
                  <a:pt x="3466" y="287"/>
                </a:lnTo>
                <a:lnTo>
                  <a:pt x="3466" y="287"/>
                </a:lnTo>
                <a:lnTo>
                  <a:pt x="3466" y="285"/>
                </a:lnTo>
                <a:lnTo>
                  <a:pt x="3472" y="287"/>
                </a:lnTo>
                <a:lnTo>
                  <a:pt x="3472" y="287"/>
                </a:lnTo>
                <a:lnTo>
                  <a:pt x="3474" y="287"/>
                </a:lnTo>
                <a:lnTo>
                  <a:pt x="3474" y="287"/>
                </a:lnTo>
                <a:lnTo>
                  <a:pt x="3474" y="285"/>
                </a:lnTo>
                <a:lnTo>
                  <a:pt x="3474" y="285"/>
                </a:lnTo>
                <a:lnTo>
                  <a:pt x="3476" y="285"/>
                </a:lnTo>
                <a:lnTo>
                  <a:pt x="3478" y="285"/>
                </a:lnTo>
                <a:lnTo>
                  <a:pt x="3480" y="283"/>
                </a:lnTo>
                <a:lnTo>
                  <a:pt x="3480" y="281"/>
                </a:lnTo>
                <a:lnTo>
                  <a:pt x="3482" y="281"/>
                </a:lnTo>
                <a:lnTo>
                  <a:pt x="3484" y="279"/>
                </a:lnTo>
                <a:lnTo>
                  <a:pt x="3484" y="279"/>
                </a:lnTo>
                <a:lnTo>
                  <a:pt x="3480" y="279"/>
                </a:lnTo>
                <a:lnTo>
                  <a:pt x="3480" y="277"/>
                </a:lnTo>
                <a:lnTo>
                  <a:pt x="3484" y="275"/>
                </a:lnTo>
                <a:lnTo>
                  <a:pt x="3484" y="275"/>
                </a:lnTo>
                <a:lnTo>
                  <a:pt x="3487" y="275"/>
                </a:lnTo>
                <a:lnTo>
                  <a:pt x="3487" y="275"/>
                </a:lnTo>
                <a:lnTo>
                  <a:pt x="3489" y="275"/>
                </a:lnTo>
                <a:lnTo>
                  <a:pt x="3491" y="273"/>
                </a:lnTo>
                <a:lnTo>
                  <a:pt x="3493" y="271"/>
                </a:lnTo>
                <a:lnTo>
                  <a:pt x="3495" y="269"/>
                </a:lnTo>
                <a:lnTo>
                  <a:pt x="3497" y="269"/>
                </a:lnTo>
                <a:lnTo>
                  <a:pt x="3499" y="269"/>
                </a:lnTo>
                <a:lnTo>
                  <a:pt x="3501" y="269"/>
                </a:lnTo>
                <a:lnTo>
                  <a:pt x="3508" y="264"/>
                </a:lnTo>
                <a:lnTo>
                  <a:pt x="3520" y="260"/>
                </a:lnTo>
                <a:lnTo>
                  <a:pt x="3524" y="260"/>
                </a:lnTo>
                <a:lnTo>
                  <a:pt x="3531" y="258"/>
                </a:lnTo>
                <a:lnTo>
                  <a:pt x="3533" y="258"/>
                </a:lnTo>
                <a:lnTo>
                  <a:pt x="3539" y="256"/>
                </a:lnTo>
                <a:lnTo>
                  <a:pt x="3545" y="254"/>
                </a:lnTo>
                <a:lnTo>
                  <a:pt x="3552" y="254"/>
                </a:lnTo>
                <a:lnTo>
                  <a:pt x="3558" y="252"/>
                </a:lnTo>
                <a:lnTo>
                  <a:pt x="3568" y="250"/>
                </a:lnTo>
                <a:lnTo>
                  <a:pt x="3572" y="248"/>
                </a:lnTo>
                <a:lnTo>
                  <a:pt x="3577" y="245"/>
                </a:lnTo>
                <a:lnTo>
                  <a:pt x="3581" y="245"/>
                </a:lnTo>
                <a:lnTo>
                  <a:pt x="3583" y="243"/>
                </a:lnTo>
                <a:lnTo>
                  <a:pt x="3589" y="241"/>
                </a:lnTo>
                <a:lnTo>
                  <a:pt x="3596" y="239"/>
                </a:lnTo>
                <a:lnTo>
                  <a:pt x="3596" y="239"/>
                </a:lnTo>
                <a:lnTo>
                  <a:pt x="3602" y="235"/>
                </a:lnTo>
                <a:lnTo>
                  <a:pt x="3606" y="231"/>
                </a:lnTo>
                <a:lnTo>
                  <a:pt x="3606" y="231"/>
                </a:lnTo>
                <a:lnTo>
                  <a:pt x="3606" y="229"/>
                </a:lnTo>
                <a:lnTo>
                  <a:pt x="3606" y="227"/>
                </a:lnTo>
                <a:lnTo>
                  <a:pt x="3606" y="227"/>
                </a:lnTo>
                <a:lnTo>
                  <a:pt x="3606" y="224"/>
                </a:lnTo>
                <a:lnTo>
                  <a:pt x="3604" y="222"/>
                </a:lnTo>
                <a:lnTo>
                  <a:pt x="3600" y="220"/>
                </a:lnTo>
                <a:lnTo>
                  <a:pt x="3593" y="218"/>
                </a:lnTo>
                <a:lnTo>
                  <a:pt x="3587" y="218"/>
                </a:lnTo>
                <a:lnTo>
                  <a:pt x="3585" y="218"/>
                </a:lnTo>
                <a:lnTo>
                  <a:pt x="3583" y="220"/>
                </a:lnTo>
                <a:lnTo>
                  <a:pt x="3577" y="220"/>
                </a:lnTo>
                <a:lnTo>
                  <a:pt x="3568" y="224"/>
                </a:lnTo>
                <a:lnTo>
                  <a:pt x="3564" y="227"/>
                </a:lnTo>
                <a:lnTo>
                  <a:pt x="3564" y="229"/>
                </a:lnTo>
                <a:lnTo>
                  <a:pt x="3562" y="231"/>
                </a:lnTo>
                <a:lnTo>
                  <a:pt x="3560" y="231"/>
                </a:lnTo>
                <a:lnTo>
                  <a:pt x="3558" y="231"/>
                </a:lnTo>
                <a:lnTo>
                  <a:pt x="3558" y="231"/>
                </a:lnTo>
                <a:lnTo>
                  <a:pt x="3554" y="233"/>
                </a:lnTo>
                <a:lnTo>
                  <a:pt x="3552" y="233"/>
                </a:lnTo>
                <a:close/>
                <a:moveTo>
                  <a:pt x="3355" y="359"/>
                </a:moveTo>
                <a:lnTo>
                  <a:pt x="3355" y="361"/>
                </a:lnTo>
                <a:lnTo>
                  <a:pt x="3352" y="363"/>
                </a:lnTo>
                <a:lnTo>
                  <a:pt x="3352" y="365"/>
                </a:lnTo>
                <a:lnTo>
                  <a:pt x="3352" y="367"/>
                </a:lnTo>
                <a:lnTo>
                  <a:pt x="3355" y="369"/>
                </a:lnTo>
                <a:lnTo>
                  <a:pt x="3355" y="371"/>
                </a:lnTo>
                <a:lnTo>
                  <a:pt x="3357" y="373"/>
                </a:lnTo>
                <a:lnTo>
                  <a:pt x="3359" y="373"/>
                </a:lnTo>
                <a:lnTo>
                  <a:pt x="3361" y="375"/>
                </a:lnTo>
                <a:lnTo>
                  <a:pt x="3363" y="373"/>
                </a:lnTo>
                <a:lnTo>
                  <a:pt x="3367" y="373"/>
                </a:lnTo>
                <a:lnTo>
                  <a:pt x="3371" y="373"/>
                </a:lnTo>
                <a:lnTo>
                  <a:pt x="3373" y="373"/>
                </a:lnTo>
                <a:lnTo>
                  <a:pt x="3382" y="373"/>
                </a:lnTo>
                <a:lnTo>
                  <a:pt x="3382" y="373"/>
                </a:lnTo>
                <a:lnTo>
                  <a:pt x="3380" y="373"/>
                </a:lnTo>
                <a:lnTo>
                  <a:pt x="3380" y="375"/>
                </a:lnTo>
                <a:lnTo>
                  <a:pt x="3382" y="378"/>
                </a:lnTo>
                <a:lnTo>
                  <a:pt x="3384" y="378"/>
                </a:lnTo>
                <a:lnTo>
                  <a:pt x="3384" y="378"/>
                </a:lnTo>
                <a:lnTo>
                  <a:pt x="3384" y="380"/>
                </a:lnTo>
                <a:lnTo>
                  <a:pt x="3388" y="382"/>
                </a:lnTo>
                <a:lnTo>
                  <a:pt x="3392" y="384"/>
                </a:lnTo>
                <a:lnTo>
                  <a:pt x="3392" y="384"/>
                </a:lnTo>
                <a:lnTo>
                  <a:pt x="3388" y="384"/>
                </a:lnTo>
                <a:lnTo>
                  <a:pt x="3388" y="384"/>
                </a:lnTo>
                <a:lnTo>
                  <a:pt x="3388" y="386"/>
                </a:lnTo>
                <a:lnTo>
                  <a:pt x="3386" y="384"/>
                </a:lnTo>
                <a:lnTo>
                  <a:pt x="3384" y="386"/>
                </a:lnTo>
                <a:lnTo>
                  <a:pt x="3384" y="386"/>
                </a:lnTo>
                <a:lnTo>
                  <a:pt x="3384" y="388"/>
                </a:lnTo>
                <a:lnTo>
                  <a:pt x="3384" y="390"/>
                </a:lnTo>
                <a:lnTo>
                  <a:pt x="3382" y="390"/>
                </a:lnTo>
                <a:lnTo>
                  <a:pt x="3382" y="390"/>
                </a:lnTo>
                <a:lnTo>
                  <a:pt x="3386" y="392"/>
                </a:lnTo>
                <a:lnTo>
                  <a:pt x="3392" y="392"/>
                </a:lnTo>
                <a:lnTo>
                  <a:pt x="3394" y="394"/>
                </a:lnTo>
                <a:lnTo>
                  <a:pt x="3396" y="394"/>
                </a:lnTo>
                <a:lnTo>
                  <a:pt x="3399" y="394"/>
                </a:lnTo>
                <a:lnTo>
                  <a:pt x="3399" y="394"/>
                </a:lnTo>
                <a:lnTo>
                  <a:pt x="3399" y="394"/>
                </a:lnTo>
                <a:lnTo>
                  <a:pt x="3403" y="394"/>
                </a:lnTo>
                <a:lnTo>
                  <a:pt x="3405" y="396"/>
                </a:lnTo>
                <a:lnTo>
                  <a:pt x="3407" y="396"/>
                </a:lnTo>
                <a:lnTo>
                  <a:pt x="3415" y="394"/>
                </a:lnTo>
                <a:lnTo>
                  <a:pt x="3415" y="396"/>
                </a:lnTo>
                <a:lnTo>
                  <a:pt x="3415" y="396"/>
                </a:lnTo>
                <a:lnTo>
                  <a:pt x="3415" y="396"/>
                </a:lnTo>
                <a:lnTo>
                  <a:pt x="3417" y="396"/>
                </a:lnTo>
                <a:lnTo>
                  <a:pt x="3417" y="396"/>
                </a:lnTo>
                <a:lnTo>
                  <a:pt x="3420" y="396"/>
                </a:lnTo>
                <a:lnTo>
                  <a:pt x="3422" y="396"/>
                </a:lnTo>
                <a:lnTo>
                  <a:pt x="3422" y="396"/>
                </a:lnTo>
                <a:lnTo>
                  <a:pt x="3426" y="398"/>
                </a:lnTo>
                <a:lnTo>
                  <a:pt x="3426" y="398"/>
                </a:lnTo>
                <a:lnTo>
                  <a:pt x="3428" y="398"/>
                </a:lnTo>
                <a:lnTo>
                  <a:pt x="3426" y="396"/>
                </a:lnTo>
                <a:lnTo>
                  <a:pt x="3424" y="396"/>
                </a:lnTo>
                <a:lnTo>
                  <a:pt x="3424" y="394"/>
                </a:lnTo>
                <a:lnTo>
                  <a:pt x="3424" y="394"/>
                </a:lnTo>
                <a:lnTo>
                  <a:pt x="3426" y="394"/>
                </a:lnTo>
                <a:lnTo>
                  <a:pt x="3428" y="394"/>
                </a:lnTo>
                <a:lnTo>
                  <a:pt x="3428" y="396"/>
                </a:lnTo>
                <a:lnTo>
                  <a:pt x="3428" y="396"/>
                </a:lnTo>
                <a:lnTo>
                  <a:pt x="3436" y="398"/>
                </a:lnTo>
                <a:lnTo>
                  <a:pt x="3436" y="396"/>
                </a:lnTo>
                <a:lnTo>
                  <a:pt x="3436" y="396"/>
                </a:lnTo>
                <a:lnTo>
                  <a:pt x="3440" y="396"/>
                </a:lnTo>
                <a:lnTo>
                  <a:pt x="3443" y="394"/>
                </a:lnTo>
                <a:lnTo>
                  <a:pt x="3440" y="392"/>
                </a:lnTo>
                <a:lnTo>
                  <a:pt x="3440" y="392"/>
                </a:lnTo>
                <a:lnTo>
                  <a:pt x="3434" y="390"/>
                </a:lnTo>
                <a:lnTo>
                  <a:pt x="3432" y="388"/>
                </a:lnTo>
                <a:lnTo>
                  <a:pt x="3426" y="384"/>
                </a:lnTo>
                <a:lnTo>
                  <a:pt x="3420" y="378"/>
                </a:lnTo>
                <a:lnTo>
                  <a:pt x="3415" y="373"/>
                </a:lnTo>
                <a:lnTo>
                  <a:pt x="3413" y="369"/>
                </a:lnTo>
                <a:lnTo>
                  <a:pt x="3413" y="367"/>
                </a:lnTo>
                <a:lnTo>
                  <a:pt x="3411" y="365"/>
                </a:lnTo>
                <a:lnTo>
                  <a:pt x="3409" y="363"/>
                </a:lnTo>
                <a:lnTo>
                  <a:pt x="3409" y="361"/>
                </a:lnTo>
                <a:lnTo>
                  <a:pt x="3411" y="357"/>
                </a:lnTo>
                <a:lnTo>
                  <a:pt x="3411" y="357"/>
                </a:lnTo>
                <a:lnTo>
                  <a:pt x="3411" y="354"/>
                </a:lnTo>
                <a:lnTo>
                  <a:pt x="3411" y="352"/>
                </a:lnTo>
                <a:lnTo>
                  <a:pt x="3411" y="350"/>
                </a:lnTo>
                <a:lnTo>
                  <a:pt x="3409" y="350"/>
                </a:lnTo>
                <a:lnTo>
                  <a:pt x="3409" y="348"/>
                </a:lnTo>
                <a:lnTo>
                  <a:pt x="3411" y="346"/>
                </a:lnTo>
                <a:lnTo>
                  <a:pt x="3411" y="346"/>
                </a:lnTo>
                <a:lnTo>
                  <a:pt x="3411" y="344"/>
                </a:lnTo>
                <a:lnTo>
                  <a:pt x="3413" y="344"/>
                </a:lnTo>
                <a:lnTo>
                  <a:pt x="3415" y="342"/>
                </a:lnTo>
                <a:lnTo>
                  <a:pt x="3415" y="342"/>
                </a:lnTo>
                <a:lnTo>
                  <a:pt x="3415" y="340"/>
                </a:lnTo>
                <a:lnTo>
                  <a:pt x="3415" y="340"/>
                </a:lnTo>
                <a:lnTo>
                  <a:pt x="3420" y="340"/>
                </a:lnTo>
                <a:lnTo>
                  <a:pt x="3422" y="338"/>
                </a:lnTo>
                <a:lnTo>
                  <a:pt x="3422" y="338"/>
                </a:lnTo>
                <a:lnTo>
                  <a:pt x="3422" y="336"/>
                </a:lnTo>
                <a:lnTo>
                  <a:pt x="3422" y="333"/>
                </a:lnTo>
                <a:lnTo>
                  <a:pt x="3422" y="331"/>
                </a:lnTo>
                <a:lnTo>
                  <a:pt x="3424" y="329"/>
                </a:lnTo>
                <a:lnTo>
                  <a:pt x="3424" y="329"/>
                </a:lnTo>
                <a:lnTo>
                  <a:pt x="3426" y="327"/>
                </a:lnTo>
                <a:lnTo>
                  <a:pt x="3424" y="327"/>
                </a:lnTo>
                <a:lnTo>
                  <a:pt x="3422" y="327"/>
                </a:lnTo>
                <a:lnTo>
                  <a:pt x="3415" y="325"/>
                </a:lnTo>
                <a:lnTo>
                  <a:pt x="3409" y="325"/>
                </a:lnTo>
                <a:lnTo>
                  <a:pt x="3407" y="323"/>
                </a:lnTo>
                <a:lnTo>
                  <a:pt x="3403" y="323"/>
                </a:lnTo>
                <a:lnTo>
                  <a:pt x="3401" y="323"/>
                </a:lnTo>
                <a:lnTo>
                  <a:pt x="3401" y="323"/>
                </a:lnTo>
                <a:lnTo>
                  <a:pt x="3394" y="325"/>
                </a:lnTo>
                <a:lnTo>
                  <a:pt x="3392" y="325"/>
                </a:lnTo>
                <a:lnTo>
                  <a:pt x="3392" y="325"/>
                </a:lnTo>
                <a:lnTo>
                  <a:pt x="3388" y="325"/>
                </a:lnTo>
                <a:lnTo>
                  <a:pt x="3386" y="325"/>
                </a:lnTo>
                <a:lnTo>
                  <a:pt x="3384" y="327"/>
                </a:lnTo>
                <a:lnTo>
                  <a:pt x="3384" y="327"/>
                </a:lnTo>
                <a:lnTo>
                  <a:pt x="3380" y="327"/>
                </a:lnTo>
                <a:lnTo>
                  <a:pt x="3380" y="329"/>
                </a:lnTo>
                <a:lnTo>
                  <a:pt x="3378" y="329"/>
                </a:lnTo>
                <a:lnTo>
                  <a:pt x="3378" y="331"/>
                </a:lnTo>
                <a:lnTo>
                  <a:pt x="3380" y="333"/>
                </a:lnTo>
                <a:lnTo>
                  <a:pt x="3380" y="333"/>
                </a:lnTo>
                <a:lnTo>
                  <a:pt x="3382" y="336"/>
                </a:lnTo>
                <a:lnTo>
                  <a:pt x="3380" y="336"/>
                </a:lnTo>
                <a:lnTo>
                  <a:pt x="3378" y="336"/>
                </a:lnTo>
                <a:lnTo>
                  <a:pt x="3376" y="336"/>
                </a:lnTo>
                <a:lnTo>
                  <a:pt x="3373" y="336"/>
                </a:lnTo>
                <a:lnTo>
                  <a:pt x="3373" y="338"/>
                </a:lnTo>
                <a:lnTo>
                  <a:pt x="3369" y="340"/>
                </a:lnTo>
                <a:lnTo>
                  <a:pt x="3369" y="340"/>
                </a:lnTo>
                <a:lnTo>
                  <a:pt x="3369" y="340"/>
                </a:lnTo>
                <a:lnTo>
                  <a:pt x="3369" y="342"/>
                </a:lnTo>
                <a:lnTo>
                  <a:pt x="3371" y="342"/>
                </a:lnTo>
                <a:lnTo>
                  <a:pt x="3373" y="342"/>
                </a:lnTo>
                <a:lnTo>
                  <a:pt x="3373" y="344"/>
                </a:lnTo>
                <a:lnTo>
                  <a:pt x="3373" y="344"/>
                </a:lnTo>
                <a:lnTo>
                  <a:pt x="3373" y="346"/>
                </a:lnTo>
                <a:lnTo>
                  <a:pt x="3371" y="348"/>
                </a:lnTo>
                <a:lnTo>
                  <a:pt x="3371" y="348"/>
                </a:lnTo>
                <a:lnTo>
                  <a:pt x="3371" y="350"/>
                </a:lnTo>
                <a:lnTo>
                  <a:pt x="3371" y="352"/>
                </a:lnTo>
                <a:lnTo>
                  <a:pt x="3369" y="352"/>
                </a:lnTo>
                <a:lnTo>
                  <a:pt x="3369" y="352"/>
                </a:lnTo>
                <a:lnTo>
                  <a:pt x="3367" y="354"/>
                </a:lnTo>
                <a:lnTo>
                  <a:pt x="3367" y="354"/>
                </a:lnTo>
                <a:lnTo>
                  <a:pt x="3365" y="357"/>
                </a:lnTo>
                <a:lnTo>
                  <a:pt x="3365" y="357"/>
                </a:lnTo>
                <a:lnTo>
                  <a:pt x="3363" y="357"/>
                </a:lnTo>
                <a:lnTo>
                  <a:pt x="3359" y="357"/>
                </a:lnTo>
                <a:lnTo>
                  <a:pt x="3359" y="357"/>
                </a:lnTo>
                <a:lnTo>
                  <a:pt x="3357" y="359"/>
                </a:lnTo>
                <a:lnTo>
                  <a:pt x="3355" y="359"/>
                </a:lnTo>
                <a:close/>
                <a:moveTo>
                  <a:pt x="3461" y="124"/>
                </a:moveTo>
                <a:lnTo>
                  <a:pt x="3464" y="126"/>
                </a:lnTo>
                <a:lnTo>
                  <a:pt x="3466" y="126"/>
                </a:lnTo>
                <a:lnTo>
                  <a:pt x="3466" y="126"/>
                </a:lnTo>
                <a:lnTo>
                  <a:pt x="3468" y="126"/>
                </a:lnTo>
                <a:lnTo>
                  <a:pt x="3472" y="126"/>
                </a:lnTo>
                <a:lnTo>
                  <a:pt x="3476" y="124"/>
                </a:lnTo>
                <a:lnTo>
                  <a:pt x="3474" y="122"/>
                </a:lnTo>
                <a:lnTo>
                  <a:pt x="3470" y="120"/>
                </a:lnTo>
                <a:lnTo>
                  <a:pt x="3461" y="122"/>
                </a:lnTo>
                <a:lnTo>
                  <a:pt x="3461" y="122"/>
                </a:lnTo>
                <a:lnTo>
                  <a:pt x="3461" y="124"/>
                </a:lnTo>
                <a:close/>
                <a:moveTo>
                  <a:pt x="3570" y="392"/>
                </a:moveTo>
                <a:lnTo>
                  <a:pt x="3570" y="394"/>
                </a:lnTo>
                <a:lnTo>
                  <a:pt x="3570" y="394"/>
                </a:lnTo>
                <a:lnTo>
                  <a:pt x="3570" y="396"/>
                </a:lnTo>
                <a:lnTo>
                  <a:pt x="3570" y="398"/>
                </a:lnTo>
                <a:lnTo>
                  <a:pt x="3570" y="401"/>
                </a:lnTo>
                <a:lnTo>
                  <a:pt x="3572" y="401"/>
                </a:lnTo>
                <a:lnTo>
                  <a:pt x="3572" y="398"/>
                </a:lnTo>
                <a:lnTo>
                  <a:pt x="3570" y="394"/>
                </a:lnTo>
                <a:lnTo>
                  <a:pt x="3570" y="392"/>
                </a:lnTo>
                <a:lnTo>
                  <a:pt x="3570" y="392"/>
                </a:lnTo>
                <a:close/>
                <a:moveTo>
                  <a:pt x="3396" y="99"/>
                </a:moveTo>
                <a:lnTo>
                  <a:pt x="3399" y="99"/>
                </a:lnTo>
                <a:lnTo>
                  <a:pt x="3399" y="99"/>
                </a:lnTo>
                <a:lnTo>
                  <a:pt x="3401" y="99"/>
                </a:lnTo>
                <a:lnTo>
                  <a:pt x="3407" y="99"/>
                </a:lnTo>
                <a:lnTo>
                  <a:pt x="3413" y="101"/>
                </a:lnTo>
                <a:lnTo>
                  <a:pt x="3415" y="103"/>
                </a:lnTo>
                <a:lnTo>
                  <a:pt x="3417" y="103"/>
                </a:lnTo>
                <a:lnTo>
                  <a:pt x="3424" y="103"/>
                </a:lnTo>
                <a:lnTo>
                  <a:pt x="3430" y="103"/>
                </a:lnTo>
                <a:lnTo>
                  <a:pt x="3443" y="99"/>
                </a:lnTo>
                <a:lnTo>
                  <a:pt x="3443" y="99"/>
                </a:lnTo>
                <a:lnTo>
                  <a:pt x="3443" y="97"/>
                </a:lnTo>
                <a:lnTo>
                  <a:pt x="3432" y="95"/>
                </a:lnTo>
                <a:lnTo>
                  <a:pt x="3426" y="90"/>
                </a:lnTo>
                <a:lnTo>
                  <a:pt x="3422" y="90"/>
                </a:lnTo>
                <a:lnTo>
                  <a:pt x="3411" y="90"/>
                </a:lnTo>
                <a:lnTo>
                  <a:pt x="3401" y="86"/>
                </a:lnTo>
                <a:lnTo>
                  <a:pt x="3399" y="86"/>
                </a:lnTo>
                <a:lnTo>
                  <a:pt x="3396" y="92"/>
                </a:lnTo>
                <a:lnTo>
                  <a:pt x="3394" y="95"/>
                </a:lnTo>
                <a:lnTo>
                  <a:pt x="3394" y="95"/>
                </a:lnTo>
                <a:lnTo>
                  <a:pt x="3390" y="95"/>
                </a:lnTo>
                <a:lnTo>
                  <a:pt x="3390" y="97"/>
                </a:lnTo>
                <a:lnTo>
                  <a:pt x="3396" y="99"/>
                </a:lnTo>
                <a:close/>
                <a:moveTo>
                  <a:pt x="3686" y="336"/>
                </a:moveTo>
                <a:lnTo>
                  <a:pt x="3688" y="336"/>
                </a:lnTo>
                <a:lnTo>
                  <a:pt x="3690" y="338"/>
                </a:lnTo>
                <a:lnTo>
                  <a:pt x="3690" y="338"/>
                </a:lnTo>
                <a:lnTo>
                  <a:pt x="3690" y="336"/>
                </a:lnTo>
                <a:lnTo>
                  <a:pt x="3690" y="336"/>
                </a:lnTo>
                <a:lnTo>
                  <a:pt x="3690" y="333"/>
                </a:lnTo>
                <a:lnTo>
                  <a:pt x="3690" y="331"/>
                </a:lnTo>
                <a:lnTo>
                  <a:pt x="3694" y="331"/>
                </a:lnTo>
                <a:lnTo>
                  <a:pt x="3690" y="331"/>
                </a:lnTo>
                <a:lnTo>
                  <a:pt x="3688" y="329"/>
                </a:lnTo>
                <a:lnTo>
                  <a:pt x="3686" y="329"/>
                </a:lnTo>
                <a:lnTo>
                  <a:pt x="3684" y="329"/>
                </a:lnTo>
                <a:lnTo>
                  <a:pt x="3681" y="331"/>
                </a:lnTo>
                <a:lnTo>
                  <a:pt x="3681" y="333"/>
                </a:lnTo>
                <a:lnTo>
                  <a:pt x="3681" y="333"/>
                </a:lnTo>
                <a:lnTo>
                  <a:pt x="3686" y="336"/>
                </a:lnTo>
                <a:close/>
                <a:moveTo>
                  <a:pt x="3522" y="92"/>
                </a:moveTo>
                <a:lnTo>
                  <a:pt x="3518" y="95"/>
                </a:lnTo>
                <a:lnTo>
                  <a:pt x="3514" y="97"/>
                </a:lnTo>
                <a:lnTo>
                  <a:pt x="3514" y="97"/>
                </a:lnTo>
                <a:lnTo>
                  <a:pt x="3516" y="99"/>
                </a:lnTo>
                <a:lnTo>
                  <a:pt x="3520" y="101"/>
                </a:lnTo>
                <a:lnTo>
                  <a:pt x="3522" y="101"/>
                </a:lnTo>
                <a:lnTo>
                  <a:pt x="3526" y="101"/>
                </a:lnTo>
                <a:lnTo>
                  <a:pt x="3543" y="99"/>
                </a:lnTo>
                <a:lnTo>
                  <a:pt x="3549" y="97"/>
                </a:lnTo>
                <a:lnTo>
                  <a:pt x="3556" y="92"/>
                </a:lnTo>
                <a:lnTo>
                  <a:pt x="3556" y="92"/>
                </a:lnTo>
                <a:lnTo>
                  <a:pt x="3554" y="90"/>
                </a:lnTo>
                <a:lnTo>
                  <a:pt x="3556" y="88"/>
                </a:lnTo>
                <a:lnTo>
                  <a:pt x="3554" y="88"/>
                </a:lnTo>
                <a:lnTo>
                  <a:pt x="3552" y="86"/>
                </a:lnTo>
                <a:lnTo>
                  <a:pt x="3549" y="86"/>
                </a:lnTo>
                <a:lnTo>
                  <a:pt x="3547" y="84"/>
                </a:lnTo>
                <a:lnTo>
                  <a:pt x="3543" y="84"/>
                </a:lnTo>
                <a:lnTo>
                  <a:pt x="3539" y="84"/>
                </a:lnTo>
                <a:lnTo>
                  <a:pt x="3539" y="86"/>
                </a:lnTo>
                <a:lnTo>
                  <a:pt x="3539" y="88"/>
                </a:lnTo>
                <a:lnTo>
                  <a:pt x="3537" y="90"/>
                </a:lnTo>
                <a:lnTo>
                  <a:pt x="3537" y="90"/>
                </a:lnTo>
                <a:lnTo>
                  <a:pt x="3533" y="92"/>
                </a:lnTo>
                <a:lnTo>
                  <a:pt x="3528" y="92"/>
                </a:lnTo>
                <a:lnTo>
                  <a:pt x="3522" y="92"/>
                </a:lnTo>
                <a:close/>
                <a:moveTo>
                  <a:pt x="3415" y="84"/>
                </a:moveTo>
                <a:lnTo>
                  <a:pt x="3422" y="84"/>
                </a:lnTo>
                <a:lnTo>
                  <a:pt x="3424" y="84"/>
                </a:lnTo>
                <a:lnTo>
                  <a:pt x="3426" y="84"/>
                </a:lnTo>
                <a:lnTo>
                  <a:pt x="3428" y="84"/>
                </a:lnTo>
                <a:lnTo>
                  <a:pt x="3430" y="82"/>
                </a:lnTo>
                <a:lnTo>
                  <a:pt x="3436" y="84"/>
                </a:lnTo>
                <a:lnTo>
                  <a:pt x="3440" y="86"/>
                </a:lnTo>
                <a:lnTo>
                  <a:pt x="3445" y="86"/>
                </a:lnTo>
                <a:lnTo>
                  <a:pt x="3447" y="84"/>
                </a:lnTo>
                <a:lnTo>
                  <a:pt x="3449" y="82"/>
                </a:lnTo>
                <a:lnTo>
                  <a:pt x="3447" y="80"/>
                </a:lnTo>
                <a:lnTo>
                  <a:pt x="3447" y="78"/>
                </a:lnTo>
                <a:lnTo>
                  <a:pt x="3453" y="78"/>
                </a:lnTo>
                <a:lnTo>
                  <a:pt x="3455" y="78"/>
                </a:lnTo>
                <a:lnTo>
                  <a:pt x="3455" y="76"/>
                </a:lnTo>
                <a:lnTo>
                  <a:pt x="3449" y="74"/>
                </a:lnTo>
                <a:lnTo>
                  <a:pt x="3447" y="74"/>
                </a:lnTo>
                <a:lnTo>
                  <a:pt x="3445" y="71"/>
                </a:lnTo>
                <a:lnTo>
                  <a:pt x="3445" y="71"/>
                </a:lnTo>
                <a:lnTo>
                  <a:pt x="3440" y="71"/>
                </a:lnTo>
                <a:lnTo>
                  <a:pt x="3438" y="74"/>
                </a:lnTo>
                <a:lnTo>
                  <a:pt x="3434" y="74"/>
                </a:lnTo>
                <a:lnTo>
                  <a:pt x="3432" y="74"/>
                </a:lnTo>
                <a:lnTo>
                  <a:pt x="3430" y="76"/>
                </a:lnTo>
                <a:lnTo>
                  <a:pt x="3426" y="78"/>
                </a:lnTo>
                <a:lnTo>
                  <a:pt x="3422" y="80"/>
                </a:lnTo>
                <a:lnTo>
                  <a:pt x="3415" y="80"/>
                </a:lnTo>
                <a:lnTo>
                  <a:pt x="3411" y="80"/>
                </a:lnTo>
                <a:lnTo>
                  <a:pt x="3413" y="84"/>
                </a:lnTo>
                <a:lnTo>
                  <a:pt x="3415" y="84"/>
                </a:lnTo>
                <a:close/>
                <a:moveTo>
                  <a:pt x="3369" y="118"/>
                </a:moveTo>
                <a:lnTo>
                  <a:pt x="3369" y="118"/>
                </a:lnTo>
                <a:lnTo>
                  <a:pt x="3369" y="118"/>
                </a:lnTo>
                <a:lnTo>
                  <a:pt x="3373" y="118"/>
                </a:lnTo>
                <a:lnTo>
                  <a:pt x="3384" y="118"/>
                </a:lnTo>
                <a:lnTo>
                  <a:pt x="3386" y="118"/>
                </a:lnTo>
                <a:lnTo>
                  <a:pt x="3386" y="118"/>
                </a:lnTo>
                <a:lnTo>
                  <a:pt x="3388" y="115"/>
                </a:lnTo>
                <a:lnTo>
                  <a:pt x="3382" y="113"/>
                </a:lnTo>
                <a:lnTo>
                  <a:pt x="3380" y="111"/>
                </a:lnTo>
                <a:lnTo>
                  <a:pt x="3380" y="111"/>
                </a:lnTo>
                <a:lnTo>
                  <a:pt x="3378" y="111"/>
                </a:lnTo>
                <a:lnTo>
                  <a:pt x="3373" y="111"/>
                </a:lnTo>
                <a:lnTo>
                  <a:pt x="3371" y="113"/>
                </a:lnTo>
                <a:lnTo>
                  <a:pt x="3371" y="113"/>
                </a:lnTo>
                <a:lnTo>
                  <a:pt x="3369" y="113"/>
                </a:lnTo>
                <a:lnTo>
                  <a:pt x="3365" y="115"/>
                </a:lnTo>
                <a:lnTo>
                  <a:pt x="3365" y="115"/>
                </a:lnTo>
                <a:lnTo>
                  <a:pt x="3365" y="118"/>
                </a:lnTo>
                <a:lnTo>
                  <a:pt x="3369" y="118"/>
                </a:lnTo>
                <a:close/>
                <a:moveTo>
                  <a:pt x="3447" y="67"/>
                </a:moveTo>
                <a:lnTo>
                  <a:pt x="3453" y="67"/>
                </a:lnTo>
                <a:lnTo>
                  <a:pt x="3468" y="65"/>
                </a:lnTo>
                <a:lnTo>
                  <a:pt x="3468" y="65"/>
                </a:lnTo>
                <a:lnTo>
                  <a:pt x="3468" y="63"/>
                </a:lnTo>
                <a:lnTo>
                  <a:pt x="3466" y="61"/>
                </a:lnTo>
                <a:lnTo>
                  <a:pt x="3449" y="63"/>
                </a:lnTo>
                <a:lnTo>
                  <a:pt x="3447" y="63"/>
                </a:lnTo>
                <a:lnTo>
                  <a:pt x="3447" y="65"/>
                </a:lnTo>
                <a:lnTo>
                  <a:pt x="3447" y="67"/>
                </a:lnTo>
                <a:lnTo>
                  <a:pt x="3447" y="67"/>
                </a:lnTo>
                <a:lnTo>
                  <a:pt x="3447" y="67"/>
                </a:lnTo>
                <a:close/>
                <a:moveTo>
                  <a:pt x="3514" y="69"/>
                </a:moveTo>
                <a:lnTo>
                  <a:pt x="3514" y="69"/>
                </a:lnTo>
                <a:lnTo>
                  <a:pt x="3518" y="69"/>
                </a:lnTo>
                <a:lnTo>
                  <a:pt x="3528" y="71"/>
                </a:lnTo>
                <a:lnTo>
                  <a:pt x="3531" y="69"/>
                </a:lnTo>
                <a:lnTo>
                  <a:pt x="3533" y="69"/>
                </a:lnTo>
                <a:lnTo>
                  <a:pt x="3531" y="67"/>
                </a:lnTo>
                <a:lnTo>
                  <a:pt x="3531" y="67"/>
                </a:lnTo>
                <a:lnTo>
                  <a:pt x="3518" y="67"/>
                </a:lnTo>
                <a:lnTo>
                  <a:pt x="3510" y="67"/>
                </a:lnTo>
                <a:lnTo>
                  <a:pt x="3508" y="67"/>
                </a:lnTo>
                <a:lnTo>
                  <a:pt x="3514" y="69"/>
                </a:lnTo>
                <a:lnTo>
                  <a:pt x="3514" y="69"/>
                </a:lnTo>
                <a:close/>
                <a:moveTo>
                  <a:pt x="3489" y="92"/>
                </a:moveTo>
                <a:lnTo>
                  <a:pt x="3493" y="92"/>
                </a:lnTo>
                <a:lnTo>
                  <a:pt x="3499" y="90"/>
                </a:lnTo>
                <a:lnTo>
                  <a:pt x="3499" y="88"/>
                </a:lnTo>
                <a:lnTo>
                  <a:pt x="3497" y="88"/>
                </a:lnTo>
                <a:lnTo>
                  <a:pt x="3484" y="88"/>
                </a:lnTo>
                <a:lnTo>
                  <a:pt x="3478" y="90"/>
                </a:lnTo>
                <a:lnTo>
                  <a:pt x="3478" y="90"/>
                </a:lnTo>
                <a:lnTo>
                  <a:pt x="3478" y="92"/>
                </a:lnTo>
                <a:lnTo>
                  <a:pt x="3482" y="92"/>
                </a:lnTo>
                <a:lnTo>
                  <a:pt x="3489" y="92"/>
                </a:lnTo>
                <a:close/>
                <a:moveTo>
                  <a:pt x="3468" y="103"/>
                </a:moveTo>
                <a:lnTo>
                  <a:pt x="3466" y="105"/>
                </a:lnTo>
                <a:lnTo>
                  <a:pt x="3468" y="107"/>
                </a:lnTo>
                <a:lnTo>
                  <a:pt x="3468" y="107"/>
                </a:lnTo>
                <a:lnTo>
                  <a:pt x="3472" y="109"/>
                </a:lnTo>
                <a:lnTo>
                  <a:pt x="3476" y="109"/>
                </a:lnTo>
                <a:lnTo>
                  <a:pt x="3480" y="107"/>
                </a:lnTo>
                <a:lnTo>
                  <a:pt x="3487" y="109"/>
                </a:lnTo>
                <a:lnTo>
                  <a:pt x="3493" y="111"/>
                </a:lnTo>
                <a:lnTo>
                  <a:pt x="3495" y="107"/>
                </a:lnTo>
                <a:lnTo>
                  <a:pt x="3499" y="107"/>
                </a:lnTo>
                <a:lnTo>
                  <a:pt x="3501" y="105"/>
                </a:lnTo>
                <a:lnTo>
                  <a:pt x="3503" y="105"/>
                </a:lnTo>
                <a:lnTo>
                  <a:pt x="3508" y="103"/>
                </a:lnTo>
                <a:lnTo>
                  <a:pt x="3508" y="101"/>
                </a:lnTo>
                <a:lnTo>
                  <a:pt x="3510" y="101"/>
                </a:lnTo>
                <a:lnTo>
                  <a:pt x="3510" y="99"/>
                </a:lnTo>
                <a:lnTo>
                  <a:pt x="3508" y="97"/>
                </a:lnTo>
                <a:lnTo>
                  <a:pt x="3508" y="95"/>
                </a:lnTo>
                <a:lnTo>
                  <a:pt x="3503" y="95"/>
                </a:lnTo>
                <a:lnTo>
                  <a:pt x="3499" y="95"/>
                </a:lnTo>
                <a:lnTo>
                  <a:pt x="3495" y="95"/>
                </a:lnTo>
                <a:lnTo>
                  <a:pt x="3489" y="97"/>
                </a:lnTo>
                <a:lnTo>
                  <a:pt x="3484" y="97"/>
                </a:lnTo>
                <a:lnTo>
                  <a:pt x="3480" y="97"/>
                </a:lnTo>
                <a:lnTo>
                  <a:pt x="3480" y="97"/>
                </a:lnTo>
                <a:lnTo>
                  <a:pt x="3478" y="97"/>
                </a:lnTo>
                <a:lnTo>
                  <a:pt x="3472" y="97"/>
                </a:lnTo>
                <a:lnTo>
                  <a:pt x="3472" y="97"/>
                </a:lnTo>
                <a:lnTo>
                  <a:pt x="3470" y="99"/>
                </a:lnTo>
                <a:lnTo>
                  <a:pt x="3470" y="99"/>
                </a:lnTo>
                <a:lnTo>
                  <a:pt x="3468" y="101"/>
                </a:lnTo>
                <a:lnTo>
                  <a:pt x="3468" y="103"/>
                </a:lnTo>
                <a:close/>
                <a:moveTo>
                  <a:pt x="3834" y="294"/>
                </a:moveTo>
                <a:lnTo>
                  <a:pt x="3836" y="294"/>
                </a:lnTo>
                <a:lnTo>
                  <a:pt x="3836" y="292"/>
                </a:lnTo>
                <a:lnTo>
                  <a:pt x="3834" y="292"/>
                </a:lnTo>
                <a:lnTo>
                  <a:pt x="3832" y="292"/>
                </a:lnTo>
                <a:lnTo>
                  <a:pt x="3830" y="294"/>
                </a:lnTo>
                <a:lnTo>
                  <a:pt x="3830" y="294"/>
                </a:lnTo>
                <a:lnTo>
                  <a:pt x="3834" y="294"/>
                </a:lnTo>
                <a:close/>
                <a:moveTo>
                  <a:pt x="201" y="774"/>
                </a:moveTo>
                <a:lnTo>
                  <a:pt x="199" y="774"/>
                </a:lnTo>
                <a:lnTo>
                  <a:pt x="199" y="774"/>
                </a:lnTo>
                <a:lnTo>
                  <a:pt x="199" y="774"/>
                </a:lnTo>
                <a:lnTo>
                  <a:pt x="199" y="776"/>
                </a:lnTo>
                <a:lnTo>
                  <a:pt x="199" y="776"/>
                </a:lnTo>
                <a:lnTo>
                  <a:pt x="199" y="776"/>
                </a:lnTo>
                <a:lnTo>
                  <a:pt x="201" y="776"/>
                </a:lnTo>
                <a:lnTo>
                  <a:pt x="201" y="774"/>
                </a:lnTo>
                <a:lnTo>
                  <a:pt x="201" y="774"/>
                </a:lnTo>
                <a:lnTo>
                  <a:pt x="201" y="774"/>
                </a:lnTo>
                <a:lnTo>
                  <a:pt x="201" y="774"/>
                </a:lnTo>
                <a:close/>
                <a:moveTo>
                  <a:pt x="300" y="1575"/>
                </a:moveTo>
                <a:lnTo>
                  <a:pt x="298" y="1575"/>
                </a:lnTo>
                <a:lnTo>
                  <a:pt x="298" y="1575"/>
                </a:lnTo>
                <a:lnTo>
                  <a:pt x="300" y="1577"/>
                </a:lnTo>
                <a:lnTo>
                  <a:pt x="300" y="1575"/>
                </a:lnTo>
                <a:lnTo>
                  <a:pt x="300" y="1575"/>
                </a:lnTo>
                <a:lnTo>
                  <a:pt x="300" y="1575"/>
                </a:lnTo>
                <a:lnTo>
                  <a:pt x="300" y="1577"/>
                </a:lnTo>
                <a:lnTo>
                  <a:pt x="300" y="1577"/>
                </a:lnTo>
                <a:lnTo>
                  <a:pt x="300" y="1577"/>
                </a:lnTo>
                <a:lnTo>
                  <a:pt x="300" y="1577"/>
                </a:lnTo>
                <a:lnTo>
                  <a:pt x="300" y="1577"/>
                </a:lnTo>
                <a:lnTo>
                  <a:pt x="300" y="1577"/>
                </a:lnTo>
                <a:lnTo>
                  <a:pt x="300" y="1575"/>
                </a:lnTo>
                <a:lnTo>
                  <a:pt x="300" y="1575"/>
                </a:lnTo>
                <a:close/>
                <a:moveTo>
                  <a:pt x="245" y="755"/>
                </a:moveTo>
                <a:lnTo>
                  <a:pt x="243" y="755"/>
                </a:lnTo>
                <a:lnTo>
                  <a:pt x="243" y="755"/>
                </a:lnTo>
                <a:lnTo>
                  <a:pt x="241" y="755"/>
                </a:lnTo>
                <a:lnTo>
                  <a:pt x="241" y="755"/>
                </a:lnTo>
                <a:lnTo>
                  <a:pt x="239" y="751"/>
                </a:lnTo>
                <a:lnTo>
                  <a:pt x="239" y="751"/>
                </a:lnTo>
                <a:lnTo>
                  <a:pt x="239" y="749"/>
                </a:lnTo>
                <a:lnTo>
                  <a:pt x="237" y="749"/>
                </a:lnTo>
                <a:lnTo>
                  <a:pt x="235" y="749"/>
                </a:lnTo>
                <a:lnTo>
                  <a:pt x="235" y="749"/>
                </a:lnTo>
                <a:lnTo>
                  <a:pt x="230" y="751"/>
                </a:lnTo>
                <a:lnTo>
                  <a:pt x="228" y="753"/>
                </a:lnTo>
                <a:lnTo>
                  <a:pt x="226" y="753"/>
                </a:lnTo>
                <a:lnTo>
                  <a:pt x="224" y="753"/>
                </a:lnTo>
                <a:lnTo>
                  <a:pt x="224" y="753"/>
                </a:lnTo>
                <a:lnTo>
                  <a:pt x="222" y="757"/>
                </a:lnTo>
                <a:lnTo>
                  <a:pt x="220" y="757"/>
                </a:lnTo>
                <a:lnTo>
                  <a:pt x="218" y="757"/>
                </a:lnTo>
                <a:lnTo>
                  <a:pt x="218" y="759"/>
                </a:lnTo>
                <a:lnTo>
                  <a:pt x="218" y="759"/>
                </a:lnTo>
                <a:lnTo>
                  <a:pt x="220" y="761"/>
                </a:lnTo>
                <a:lnTo>
                  <a:pt x="220" y="761"/>
                </a:lnTo>
                <a:lnTo>
                  <a:pt x="220" y="761"/>
                </a:lnTo>
                <a:lnTo>
                  <a:pt x="224" y="761"/>
                </a:lnTo>
                <a:lnTo>
                  <a:pt x="224" y="761"/>
                </a:lnTo>
                <a:lnTo>
                  <a:pt x="226" y="761"/>
                </a:lnTo>
                <a:lnTo>
                  <a:pt x="226" y="761"/>
                </a:lnTo>
                <a:lnTo>
                  <a:pt x="228" y="759"/>
                </a:lnTo>
                <a:lnTo>
                  <a:pt x="228" y="759"/>
                </a:lnTo>
                <a:lnTo>
                  <a:pt x="230" y="757"/>
                </a:lnTo>
                <a:lnTo>
                  <a:pt x="239" y="757"/>
                </a:lnTo>
                <a:lnTo>
                  <a:pt x="239" y="757"/>
                </a:lnTo>
                <a:lnTo>
                  <a:pt x="241" y="755"/>
                </a:lnTo>
                <a:lnTo>
                  <a:pt x="245" y="757"/>
                </a:lnTo>
                <a:lnTo>
                  <a:pt x="245" y="757"/>
                </a:lnTo>
                <a:lnTo>
                  <a:pt x="245" y="755"/>
                </a:lnTo>
                <a:close/>
                <a:moveTo>
                  <a:pt x="210" y="765"/>
                </a:moveTo>
                <a:lnTo>
                  <a:pt x="210" y="765"/>
                </a:lnTo>
                <a:lnTo>
                  <a:pt x="210" y="765"/>
                </a:lnTo>
                <a:lnTo>
                  <a:pt x="210" y="765"/>
                </a:lnTo>
                <a:lnTo>
                  <a:pt x="207" y="765"/>
                </a:lnTo>
                <a:lnTo>
                  <a:pt x="207" y="765"/>
                </a:lnTo>
                <a:lnTo>
                  <a:pt x="207" y="767"/>
                </a:lnTo>
                <a:lnTo>
                  <a:pt x="210" y="767"/>
                </a:lnTo>
                <a:lnTo>
                  <a:pt x="210" y="767"/>
                </a:lnTo>
                <a:lnTo>
                  <a:pt x="210" y="767"/>
                </a:lnTo>
                <a:lnTo>
                  <a:pt x="212" y="765"/>
                </a:lnTo>
                <a:lnTo>
                  <a:pt x="212" y="765"/>
                </a:lnTo>
                <a:lnTo>
                  <a:pt x="210" y="765"/>
                </a:lnTo>
                <a:close/>
                <a:moveTo>
                  <a:pt x="207" y="642"/>
                </a:moveTo>
                <a:lnTo>
                  <a:pt x="207" y="640"/>
                </a:lnTo>
                <a:lnTo>
                  <a:pt x="205" y="640"/>
                </a:lnTo>
                <a:lnTo>
                  <a:pt x="205" y="640"/>
                </a:lnTo>
                <a:lnTo>
                  <a:pt x="203" y="640"/>
                </a:lnTo>
                <a:lnTo>
                  <a:pt x="201" y="640"/>
                </a:lnTo>
                <a:lnTo>
                  <a:pt x="201" y="640"/>
                </a:lnTo>
                <a:lnTo>
                  <a:pt x="201" y="637"/>
                </a:lnTo>
                <a:lnTo>
                  <a:pt x="199" y="637"/>
                </a:lnTo>
                <a:lnTo>
                  <a:pt x="197" y="640"/>
                </a:lnTo>
                <a:lnTo>
                  <a:pt x="197" y="640"/>
                </a:lnTo>
                <a:lnTo>
                  <a:pt x="197" y="640"/>
                </a:lnTo>
                <a:lnTo>
                  <a:pt x="195" y="640"/>
                </a:lnTo>
                <a:lnTo>
                  <a:pt x="193" y="640"/>
                </a:lnTo>
                <a:lnTo>
                  <a:pt x="191" y="640"/>
                </a:lnTo>
                <a:lnTo>
                  <a:pt x="191" y="642"/>
                </a:lnTo>
                <a:lnTo>
                  <a:pt x="184" y="642"/>
                </a:lnTo>
                <a:lnTo>
                  <a:pt x="184" y="642"/>
                </a:lnTo>
                <a:lnTo>
                  <a:pt x="182" y="642"/>
                </a:lnTo>
                <a:lnTo>
                  <a:pt x="184" y="644"/>
                </a:lnTo>
                <a:lnTo>
                  <a:pt x="186" y="646"/>
                </a:lnTo>
                <a:lnTo>
                  <a:pt x="189" y="648"/>
                </a:lnTo>
                <a:lnTo>
                  <a:pt x="193" y="650"/>
                </a:lnTo>
                <a:lnTo>
                  <a:pt x="197" y="650"/>
                </a:lnTo>
                <a:lnTo>
                  <a:pt x="199" y="650"/>
                </a:lnTo>
                <a:lnTo>
                  <a:pt x="201" y="652"/>
                </a:lnTo>
                <a:lnTo>
                  <a:pt x="201" y="652"/>
                </a:lnTo>
                <a:lnTo>
                  <a:pt x="201" y="652"/>
                </a:lnTo>
                <a:lnTo>
                  <a:pt x="201" y="650"/>
                </a:lnTo>
                <a:lnTo>
                  <a:pt x="201" y="650"/>
                </a:lnTo>
                <a:lnTo>
                  <a:pt x="203" y="650"/>
                </a:lnTo>
                <a:lnTo>
                  <a:pt x="205" y="650"/>
                </a:lnTo>
                <a:lnTo>
                  <a:pt x="210" y="648"/>
                </a:lnTo>
                <a:lnTo>
                  <a:pt x="210" y="648"/>
                </a:lnTo>
                <a:lnTo>
                  <a:pt x="207" y="646"/>
                </a:lnTo>
                <a:lnTo>
                  <a:pt x="207" y="646"/>
                </a:lnTo>
                <a:lnTo>
                  <a:pt x="207" y="644"/>
                </a:lnTo>
                <a:lnTo>
                  <a:pt x="207" y="644"/>
                </a:lnTo>
                <a:lnTo>
                  <a:pt x="207" y="642"/>
                </a:lnTo>
                <a:lnTo>
                  <a:pt x="207" y="642"/>
                </a:lnTo>
                <a:close/>
                <a:moveTo>
                  <a:pt x="54" y="811"/>
                </a:moveTo>
                <a:lnTo>
                  <a:pt x="54" y="811"/>
                </a:lnTo>
                <a:lnTo>
                  <a:pt x="57" y="814"/>
                </a:lnTo>
                <a:lnTo>
                  <a:pt x="59" y="811"/>
                </a:lnTo>
                <a:lnTo>
                  <a:pt x="57" y="811"/>
                </a:lnTo>
                <a:lnTo>
                  <a:pt x="54" y="811"/>
                </a:lnTo>
                <a:close/>
                <a:moveTo>
                  <a:pt x="151" y="717"/>
                </a:moveTo>
                <a:lnTo>
                  <a:pt x="151" y="717"/>
                </a:lnTo>
                <a:lnTo>
                  <a:pt x="149" y="717"/>
                </a:lnTo>
                <a:lnTo>
                  <a:pt x="149" y="717"/>
                </a:lnTo>
                <a:lnTo>
                  <a:pt x="151" y="719"/>
                </a:lnTo>
                <a:lnTo>
                  <a:pt x="151" y="719"/>
                </a:lnTo>
                <a:lnTo>
                  <a:pt x="153" y="717"/>
                </a:lnTo>
                <a:lnTo>
                  <a:pt x="153" y="717"/>
                </a:lnTo>
                <a:lnTo>
                  <a:pt x="151" y="717"/>
                </a:lnTo>
                <a:close/>
                <a:moveTo>
                  <a:pt x="163" y="577"/>
                </a:moveTo>
                <a:lnTo>
                  <a:pt x="163" y="575"/>
                </a:lnTo>
                <a:lnTo>
                  <a:pt x="159" y="572"/>
                </a:lnTo>
                <a:lnTo>
                  <a:pt x="157" y="572"/>
                </a:lnTo>
                <a:lnTo>
                  <a:pt x="155" y="572"/>
                </a:lnTo>
                <a:lnTo>
                  <a:pt x="153" y="572"/>
                </a:lnTo>
                <a:lnTo>
                  <a:pt x="151" y="572"/>
                </a:lnTo>
                <a:lnTo>
                  <a:pt x="151" y="572"/>
                </a:lnTo>
                <a:lnTo>
                  <a:pt x="151" y="570"/>
                </a:lnTo>
                <a:lnTo>
                  <a:pt x="149" y="570"/>
                </a:lnTo>
                <a:lnTo>
                  <a:pt x="145" y="570"/>
                </a:lnTo>
                <a:lnTo>
                  <a:pt x="145" y="568"/>
                </a:lnTo>
                <a:lnTo>
                  <a:pt x="145" y="568"/>
                </a:lnTo>
                <a:lnTo>
                  <a:pt x="142" y="566"/>
                </a:lnTo>
                <a:lnTo>
                  <a:pt x="142" y="566"/>
                </a:lnTo>
                <a:lnTo>
                  <a:pt x="140" y="566"/>
                </a:lnTo>
                <a:lnTo>
                  <a:pt x="138" y="564"/>
                </a:lnTo>
                <a:lnTo>
                  <a:pt x="136" y="566"/>
                </a:lnTo>
                <a:lnTo>
                  <a:pt x="134" y="566"/>
                </a:lnTo>
                <a:lnTo>
                  <a:pt x="132" y="568"/>
                </a:lnTo>
                <a:lnTo>
                  <a:pt x="130" y="568"/>
                </a:lnTo>
                <a:lnTo>
                  <a:pt x="128" y="566"/>
                </a:lnTo>
                <a:lnTo>
                  <a:pt x="126" y="566"/>
                </a:lnTo>
                <a:lnTo>
                  <a:pt x="124" y="566"/>
                </a:lnTo>
                <a:lnTo>
                  <a:pt x="124" y="566"/>
                </a:lnTo>
                <a:lnTo>
                  <a:pt x="122" y="564"/>
                </a:lnTo>
                <a:lnTo>
                  <a:pt x="119" y="564"/>
                </a:lnTo>
                <a:lnTo>
                  <a:pt x="119" y="568"/>
                </a:lnTo>
                <a:lnTo>
                  <a:pt x="119" y="568"/>
                </a:lnTo>
                <a:lnTo>
                  <a:pt x="119" y="570"/>
                </a:lnTo>
                <a:lnTo>
                  <a:pt x="119" y="570"/>
                </a:lnTo>
                <a:lnTo>
                  <a:pt x="119" y="572"/>
                </a:lnTo>
                <a:lnTo>
                  <a:pt x="122" y="572"/>
                </a:lnTo>
                <a:lnTo>
                  <a:pt x="124" y="572"/>
                </a:lnTo>
                <a:lnTo>
                  <a:pt x="124" y="572"/>
                </a:lnTo>
                <a:lnTo>
                  <a:pt x="126" y="572"/>
                </a:lnTo>
                <a:lnTo>
                  <a:pt x="128" y="572"/>
                </a:lnTo>
                <a:lnTo>
                  <a:pt x="130" y="570"/>
                </a:lnTo>
                <a:lnTo>
                  <a:pt x="132" y="570"/>
                </a:lnTo>
                <a:lnTo>
                  <a:pt x="132" y="570"/>
                </a:lnTo>
                <a:lnTo>
                  <a:pt x="136" y="572"/>
                </a:lnTo>
                <a:lnTo>
                  <a:pt x="138" y="572"/>
                </a:lnTo>
                <a:lnTo>
                  <a:pt x="140" y="575"/>
                </a:lnTo>
                <a:lnTo>
                  <a:pt x="140" y="575"/>
                </a:lnTo>
                <a:lnTo>
                  <a:pt x="140" y="577"/>
                </a:lnTo>
                <a:lnTo>
                  <a:pt x="142" y="577"/>
                </a:lnTo>
                <a:lnTo>
                  <a:pt x="142" y="577"/>
                </a:lnTo>
                <a:lnTo>
                  <a:pt x="145" y="577"/>
                </a:lnTo>
                <a:lnTo>
                  <a:pt x="147" y="579"/>
                </a:lnTo>
                <a:lnTo>
                  <a:pt x="147" y="579"/>
                </a:lnTo>
                <a:lnTo>
                  <a:pt x="149" y="579"/>
                </a:lnTo>
                <a:lnTo>
                  <a:pt x="149" y="581"/>
                </a:lnTo>
                <a:lnTo>
                  <a:pt x="149" y="581"/>
                </a:lnTo>
                <a:lnTo>
                  <a:pt x="151" y="581"/>
                </a:lnTo>
                <a:lnTo>
                  <a:pt x="151" y="581"/>
                </a:lnTo>
                <a:lnTo>
                  <a:pt x="151" y="579"/>
                </a:lnTo>
                <a:lnTo>
                  <a:pt x="153" y="579"/>
                </a:lnTo>
                <a:lnTo>
                  <a:pt x="155" y="577"/>
                </a:lnTo>
                <a:lnTo>
                  <a:pt x="157" y="577"/>
                </a:lnTo>
                <a:lnTo>
                  <a:pt x="161" y="577"/>
                </a:lnTo>
                <a:lnTo>
                  <a:pt x="163" y="577"/>
                </a:lnTo>
                <a:close/>
                <a:moveTo>
                  <a:pt x="176" y="780"/>
                </a:moveTo>
                <a:lnTo>
                  <a:pt x="174" y="778"/>
                </a:lnTo>
                <a:lnTo>
                  <a:pt x="172" y="778"/>
                </a:lnTo>
                <a:lnTo>
                  <a:pt x="172" y="780"/>
                </a:lnTo>
                <a:lnTo>
                  <a:pt x="170" y="780"/>
                </a:lnTo>
                <a:lnTo>
                  <a:pt x="170" y="780"/>
                </a:lnTo>
                <a:lnTo>
                  <a:pt x="168" y="782"/>
                </a:lnTo>
                <a:lnTo>
                  <a:pt x="168" y="782"/>
                </a:lnTo>
                <a:lnTo>
                  <a:pt x="168" y="784"/>
                </a:lnTo>
                <a:lnTo>
                  <a:pt x="168" y="784"/>
                </a:lnTo>
                <a:lnTo>
                  <a:pt x="168" y="784"/>
                </a:lnTo>
                <a:lnTo>
                  <a:pt x="168" y="784"/>
                </a:lnTo>
                <a:lnTo>
                  <a:pt x="166" y="784"/>
                </a:lnTo>
                <a:lnTo>
                  <a:pt x="166" y="784"/>
                </a:lnTo>
                <a:lnTo>
                  <a:pt x="163" y="784"/>
                </a:lnTo>
                <a:lnTo>
                  <a:pt x="163" y="786"/>
                </a:lnTo>
                <a:lnTo>
                  <a:pt x="163" y="786"/>
                </a:lnTo>
                <a:lnTo>
                  <a:pt x="163" y="788"/>
                </a:lnTo>
                <a:lnTo>
                  <a:pt x="161" y="788"/>
                </a:lnTo>
                <a:lnTo>
                  <a:pt x="161" y="788"/>
                </a:lnTo>
                <a:lnTo>
                  <a:pt x="161" y="791"/>
                </a:lnTo>
                <a:lnTo>
                  <a:pt x="159" y="791"/>
                </a:lnTo>
                <a:lnTo>
                  <a:pt x="159" y="793"/>
                </a:lnTo>
                <a:lnTo>
                  <a:pt x="157" y="793"/>
                </a:lnTo>
                <a:lnTo>
                  <a:pt x="159" y="793"/>
                </a:lnTo>
                <a:lnTo>
                  <a:pt x="163" y="791"/>
                </a:lnTo>
                <a:lnTo>
                  <a:pt x="163" y="791"/>
                </a:lnTo>
                <a:lnTo>
                  <a:pt x="166" y="788"/>
                </a:lnTo>
                <a:lnTo>
                  <a:pt x="166" y="788"/>
                </a:lnTo>
                <a:lnTo>
                  <a:pt x="166" y="788"/>
                </a:lnTo>
                <a:lnTo>
                  <a:pt x="168" y="788"/>
                </a:lnTo>
                <a:lnTo>
                  <a:pt x="168" y="786"/>
                </a:lnTo>
                <a:lnTo>
                  <a:pt x="170" y="784"/>
                </a:lnTo>
                <a:lnTo>
                  <a:pt x="174" y="782"/>
                </a:lnTo>
                <a:lnTo>
                  <a:pt x="176" y="782"/>
                </a:lnTo>
                <a:lnTo>
                  <a:pt x="176" y="782"/>
                </a:lnTo>
                <a:lnTo>
                  <a:pt x="176" y="780"/>
                </a:lnTo>
                <a:lnTo>
                  <a:pt x="176" y="780"/>
                </a:lnTo>
                <a:close/>
                <a:moveTo>
                  <a:pt x="197" y="776"/>
                </a:moveTo>
                <a:lnTo>
                  <a:pt x="195" y="776"/>
                </a:lnTo>
                <a:lnTo>
                  <a:pt x="195" y="776"/>
                </a:lnTo>
                <a:lnTo>
                  <a:pt x="195" y="774"/>
                </a:lnTo>
                <a:lnTo>
                  <a:pt x="199" y="772"/>
                </a:lnTo>
                <a:lnTo>
                  <a:pt x="199" y="772"/>
                </a:lnTo>
                <a:lnTo>
                  <a:pt x="197" y="770"/>
                </a:lnTo>
                <a:lnTo>
                  <a:pt x="197" y="770"/>
                </a:lnTo>
                <a:lnTo>
                  <a:pt x="197" y="770"/>
                </a:lnTo>
                <a:lnTo>
                  <a:pt x="197" y="772"/>
                </a:lnTo>
                <a:lnTo>
                  <a:pt x="195" y="772"/>
                </a:lnTo>
                <a:lnTo>
                  <a:pt x="195" y="774"/>
                </a:lnTo>
                <a:lnTo>
                  <a:pt x="195" y="772"/>
                </a:lnTo>
                <a:lnTo>
                  <a:pt x="193" y="770"/>
                </a:lnTo>
                <a:lnTo>
                  <a:pt x="193" y="770"/>
                </a:lnTo>
                <a:lnTo>
                  <a:pt x="193" y="770"/>
                </a:lnTo>
                <a:lnTo>
                  <a:pt x="191" y="770"/>
                </a:lnTo>
                <a:lnTo>
                  <a:pt x="189" y="772"/>
                </a:lnTo>
                <a:lnTo>
                  <a:pt x="189" y="772"/>
                </a:lnTo>
                <a:lnTo>
                  <a:pt x="186" y="772"/>
                </a:lnTo>
                <a:lnTo>
                  <a:pt x="186" y="772"/>
                </a:lnTo>
                <a:lnTo>
                  <a:pt x="186" y="774"/>
                </a:lnTo>
                <a:lnTo>
                  <a:pt x="186" y="774"/>
                </a:lnTo>
                <a:lnTo>
                  <a:pt x="186" y="774"/>
                </a:lnTo>
                <a:lnTo>
                  <a:pt x="189" y="774"/>
                </a:lnTo>
                <a:lnTo>
                  <a:pt x="189" y="774"/>
                </a:lnTo>
                <a:lnTo>
                  <a:pt x="191" y="774"/>
                </a:lnTo>
                <a:lnTo>
                  <a:pt x="191" y="776"/>
                </a:lnTo>
                <a:lnTo>
                  <a:pt x="193" y="776"/>
                </a:lnTo>
                <a:lnTo>
                  <a:pt x="191" y="776"/>
                </a:lnTo>
                <a:lnTo>
                  <a:pt x="191" y="778"/>
                </a:lnTo>
                <a:lnTo>
                  <a:pt x="191" y="778"/>
                </a:lnTo>
                <a:lnTo>
                  <a:pt x="191" y="778"/>
                </a:lnTo>
                <a:lnTo>
                  <a:pt x="191" y="776"/>
                </a:lnTo>
                <a:lnTo>
                  <a:pt x="189" y="776"/>
                </a:lnTo>
                <a:lnTo>
                  <a:pt x="189" y="776"/>
                </a:lnTo>
                <a:lnTo>
                  <a:pt x="186" y="778"/>
                </a:lnTo>
                <a:lnTo>
                  <a:pt x="186" y="780"/>
                </a:lnTo>
                <a:lnTo>
                  <a:pt x="184" y="780"/>
                </a:lnTo>
                <a:lnTo>
                  <a:pt x="182" y="780"/>
                </a:lnTo>
                <a:lnTo>
                  <a:pt x="180" y="782"/>
                </a:lnTo>
                <a:lnTo>
                  <a:pt x="178" y="782"/>
                </a:lnTo>
                <a:lnTo>
                  <a:pt x="178" y="782"/>
                </a:lnTo>
                <a:lnTo>
                  <a:pt x="176" y="784"/>
                </a:lnTo>
                <a:lnTo>
                  <a:pt x="176" y="784"/>
                </a:lnTo>
                <a:lnTo>
                  <a:pt x="178" y="784"/>
                </a:lnTo>
                <a:lnTo>
                  <a:pt x="180" y="784"/>
                </a:lnTo>
                <a:lnTo>
                  <a:pt x="180" y="784"/>
                </a:lnTo>
                <a:lnTo>
                  <a:pt x="180" y="784"/>
                </a:lnTo>
                <a:lnTo>
                  <a:pt x="182" y="784"/>
                </a:lnTo>
                <a:lnTo>
                  <a:pt x="182" y="784"/>
                </a:lnTo>
                <a:lnTo>
                  <a:pt x="182" y="782"/>
                </a:lnTo>
                <a:lnTo>
                  <a:pt x="184" y="782"/>
                </a:lnTo>
                <a:lnTo>
                  <a:pt x="184" y="782"/>
                </a:lnTo>
                <a:lnTo>
                  <a:pt x="184" y="782"/>
                </a:lnTo>
                <a:lnTo>
                  <a:pt x="186" y="782"/>
                </a:lnTo>
                <a:lnTo>
                  <a:pt x="189" y="780"/>
                </a:lnTo>
                <a:lnTo>
                  <a:pt x="191" y="780"/>
                </a:lnTo>
                <a:lnTo>
                  <a:pt x="191" y="780"/>
                </a:lnTo>
                <a:lnTo>
                  <a:pt x="193" y="780"/>
                </a:lnTo>
                <a:lnTo>
                  <a:pt x="195" y="778"/>
                </a:lnTo>
                <a:lnTo>
                  <a:pt x="197" y="776"/>
                </a:lnTo>
                <a:lnTo>
                  <a:pt x="197" y="776"/>
                </a:lnTo>
                <a:lnTo>
                  <a:pt x="199" y="776"/>
                </a:lnTo>
                <a:lnTo>
                  <a:pt x="197" y="776"/>
                </a:lnTo>
                <a:lnTo>
                  <a:pt x="197" y="776"/>
                </a:lnTo>
                <a:close/>
                <a:moveTo>
                  <a:pt x="149" y="793"/>
                </a:moveTo>
                <a:lnTo>
                  <a:pt x="147" y="793"/>
                </a:lnTo>
                <a:lnTo>
                  <a:pt x="145" y="793"/>
                </a:lnTo>
                <a:lnTo>
                  <a:pt x="145" y="793"/>
                </a:lnTo>
                <a:lnTo>
                  <a:pt x="145" y="793"/>
                </a:lnTo>
                <a:lnTo>
                  <a:pt x="147" y="793"/>
                </a:lnTo>
                <a:lnTo>
                  <a:pt x="149" y="793"/>
                </a:lnTo>
                <a:lnTo>
                  <a:pt x="149" y="793"/>
                </a:lnTo>
                <a:lnTo>
                  <a:pt x="149" y="793"/>
                </a:lnTo>
                <a:lnTo>
                  <a:pt x="149" y="793"/>
                </a:lnTo>
                <a:lnTo>
                  <a:pt x="149" y="793"/>
                </a:lnTo>
                <a:close/>
                <a:moveTo>
                  <a:pt x="300" y="1310"/>
                </a:moveTo>
                <a:lnTo>
                  <a:pt x="300" y="1310"/>
                </a:lnTo>
                <a:lnTo>
                  <a:pt x="300" y="1308"/>
                </a:lnTo>
                <a:lnTo>
                  <a:pt x="300" y="1308"/>
                </a:lnTo>
                <a:lnTo>
                  <a:pt x="300" y="1306"/>
                </a:lnTo>
                <a:lnTo>
                  <a:pt x="295" y="1306"/>
                </a:lnTo>
                <a:lnTo>
                  <a:pt x="293" y="1308"/>
                </a:lnTo>
                <a:lnTo>
                  <a:pt x="293" y="1310"/>
                </a:lnTo>
                <a:lnTo>
                  <a:pt x="293" y="1310"/>
                </a:lnTo>
                <a:lnTo>
                  <a:pt x="295" y="1310"/>
                </a:lnTo>
                <a:lnTo>
                  <a:pt x="295" y="1313"/>
                </a:lnTo>
                <a:lnTo>
                  <a:pt x="298" y="1313"/>
                </a:lnTo>
                <a:lnTo>
                  <a:pt x="298" y="1313"/>
                </a:lnTo>
                <a:lnTo>
                  <a:pt x="300" y="1310"/>
                </a:lnTo>
                <a:lnTo>
                  <a:pt x="300" y="1310"/>
                </a:lnTo>
                <a:close/>
                <a:moveTo>
                  <a:pt x="295" y="749"/>
                </a:moveTo>
                <a:lnTo>
                  <a:pt x="295" y="749"/>
                </a:lnTo>
                <a:lnTo>
                  <a:pt x="295" y="749"/>
                </a:lnTo>
                <a:lnTo>
                  <a:pt x="298" y="749"/>
                </a:lnTo>
                <a:lnTo>
                  <a:pt x="298" y="747"/>
                </a:lnTo>
                <a:lnTo>
                  <a:pt x="295" y="747"/>
                </a:lnTo>
                <a:lnTo>
                  <a:pt x="295" y="747"/>
                </a:lnTo>
                <a:lnTo>
                  <a:pt x="295" y="747"/>
                </a:lnTo>
                <a:lnTo>
                  <a:pt x="295" y="747"/>
                </a:lnTo>
                <a:lnTo>
                  <a:pt x="295" y="749"/>
                </a:lnTo>
                <a:lnTo>
                  <a:pt x="295" y="749"/>
                </a:lnTo>
                <a:lnTo>
                  <a:pt x="295" y="749"/>
                </a:lnTo>
                <a:lnTo>
                  <a:pt x="295" y="749"/>
                </a:lnTo>
                <a:lnTo>
                  <a:pt x="295" y="749"/>
                </a:lnTo>
                <a:close/>
                <a:moveTo>
                  <a:pt x="258" y="751"/>
                </a:moveTo>
                <a:lnTo>
                  <a:pt x="256" y="751"/>
                </a:lnTo>
                <a:lnTo>
                  <a:pt x="254" y="751"/>
                </a:lnTo>
                <a:lnTo>
                  <a:pt x="256" y="753"/>
                </a:lnTo>
                <a:lnTo>
                  <a:pt x="256" y="753"/>
                </a:lnTo>
                <a:lnTo>
                  <a:pt x="256" y="753"/>
                </a:lnTo>
                <a:lnTo>
                  <a:pt x="256" y="753"/>
                </a:lnTo>
                <a:lnTo>
                  <a:pt x="258" y="753"/>
                </a:lnTo>
                <a:lnTo>
                  <a:pt x="258" y="751"/>
                </a:lnTo>
                <a:lnTo>
                  <a:pt x="258" y="751"/>
                </a:lnTo>
                <a:lnTo>
                  <a:pt x="258" y="751"/>
                </a:lnTo>
                <a:close/>
                <a:moveTo>
                  <a:pt x="293" y="1939"/>
                </a:moveTo>
                <a:lnTo>
                  <a:pt x="293" y="1939"/>
                </a:lnTo>
                <a:lnTo>
                  <a:pt x="291" y="1939"/>
                </a:lnTo>
                <a:lnTo>
                  <a:pt x="291" y="1939"/>
                </a:lnTo>
                <a:lnTo>
                  <a:pt x="291" y="1941"/>
                </a:lnTo>
                <a:lnTo>
                  <a:pt x="293" y="1941"/>
                </a:lnTo>
                <a:lnTo>
                  <a:pt x="293" y="1941"/>
                </a:lnTo>
                <a:lnTo>
                  <a:pt x="293" y="1941"/>
                </a:lnTo>
                <a:lnTo>
                  <a:pt x="293" y="1941"/>
                </a:lnTo>
                <a:lnTo>
                  <a:pt x="293" y="1939"/>
                </a:lnTo>
                <a:lnTo>
                  <a:pt x="293" y="1939"/>
                </a:lnTo>
                <a:close/>
                <a:moveTo>
                  <a:pt x="298" y="751"/>
                </a:moveTo>
                <a:lnTo>
                  <a:pt x="300" y="751"/>
                </a:lnTo>
                <a:lnTo>
                  <a:pt x="300" y="751"/>
                </a:lnTo>
                <a:lnTo>
                  <a:pt x="300" y="749"/>
                </a:lnTo>
                <a:lnTo>
                  <a:pt x="298" y="749"/>
                </a:lnTo>
                <a:lnTo>
                  <a:pt x="298" y="749"/>
                </a:lnTo>
                <a:lnTo>
                  <a:pt x="298" y="751"/>
                </a:lnTo>
                <a:lnTo>
                  <a:pt x="298" y="751"/>
                </a:lnTo>
                <a:close/>
                <a:moveTo>
                  <a:pt x="281" y="744"/>
                </a:moveTo>
                <a:lnTo>
                  <a:pt x="281" y="742"/>
                </a:lnTo>
                <a:lnTo>
                  <a:pt x="281" y="742"/>
                </a:lnTo>
                <a:lnTo>
                  <a:pt x="281" y="742"/>
                </a:lnTo>
                <a:lnTo>
                  <a:pt x="281" y="744"/>
                </a:lnTo>
                <a:lnTo>
                  <a:pt x="281" y="744"/>
                </a:lnTo>
                <a:lnTo>
                  <a:pt x="281" y="744"/>
                </a:lnTo>
                <a:lnTo>
                  <a:pt x="281" y="742"/>
                </a:lnTo>
                <a:lnTo>
                  <a:pt x="281" y="742"/>
                </a:lnTo>
                <a:lnTo>
                  <a:pt x="279" y="742"/>
                </a:lnTo>
                <a:lnTo>
                  <a:pt x="279" y="742"/>
                </a:lnTo>
                <a:lnTo>
                  <a:pt x="279" y="742"/>
                </a:lnTo>
                <a:lnTo>
                  <a:pt x="277" y="744"/>
                </a:lnTo>
                <a:lnTo>
                  <a:pt x="277" y="744"/>
                </a:lnTo>
                <a:lnTo>
                  <a:pt x="279" y="747"/>
                </a:lnTo>
                <a:lnTo>
                  <a:pt x="279" y="747"/>
                </a:lnTo>
                <a:lnTo>
                  <a:pt x="279" y="747"/>
                </a:lnTo>
                <a:lnTo>
                  <a:pt x="279" y="747"/>
                </a:lnTo>
                <a:lnTo>
                  <a:pt x="281" y="747"/>
                </a:lnTo>
                <a:lnTo>
                  <a:pt x="283" y="747"/>
                </a:lnTo>
                <a:lnTo>
                  <a:pt x="283" y="747"/>
                </a:lnTo>
                <a:lnTo>
                  <a:pt x="283" y="747"/>
                </a:lnTo>
                <a:lnTo>
                  <a:pt x="281" y="744"/>
                </a:lnTo>
                <a:close/>
                <a:moveTo>
                  <a:pt x="283" y="742"/>
                </a:moveTo>
                <a:lnTo>
                  <a:pt x="283" y="744"/>
                </a:lnTo>
                <a:lnTo>
                  <a:pt x="283" y="744"/>
                </a:lnTo>
                <a:lnTo>
                  <a:pt x="285" y="744"/>
                </a:lnTo>
                <a:lnTo>
                  <a:pt x="285" y="744"/>
                </a:lnTo>
                <a:lnTo>
                  <a:pt x="285" y="742"/>
                </a:lnTo>
                <a:lnTo>
                  <a:pt x="283" y="742"/>
                </a:lnTo>
                <a:close/>
                <a:moveTo>
                  <a:pt x="291" y="747"/>
                </a:moveTo>
                <a:lnTo>
                  <a:pt x="291" y="744"/>
                </a:lnTo>
                <a:lnTo>
                  <a:pt x="291" y="744"/>
                </a:lnTo>
                <a:lnTo>
                  <a:pt x="291" y="744"/>
                </a:lnTo>
                <a:lnTo>
                  <a:pt x="289" y="747"/>
                </a:lnTo>
                <a:lnTo>
                  <a:pt x="289" y="747"/>
                </a:lnTo>
                <a:lnTo>
                  <a:pt x="289" y="747"/>
                </a:lnTo>
                <a:lnTo>
                  <a:pt x="287" y="749"/>
                </a:lnTo>
                <a:lnTo>
                  <a:pt x="287" y="749"/>
                </a:lnTo>
                <a:lnTo>
                  <a:pt x="287" y="749"/>
                </a:lnTo>
                <a:lnTo>
                  <a:pt x="287" y="749"/>
                </a:lnTo>
                <a:lnTo>
                  <a:pt x="287" y="751"/>
                </a:lnTo>
                <a:lnTo>
                  <a:pt x="287" y="753"/>
                </a:lnTo>
                <a:lnTo>
                  <a:pt x="287" y="751"/>
                </a:lnTo>
                <a:lnTo>
                  <a:pt x="289" y="749"/>
                </a:lnTo>
                <a:lnTo>
                  <a:pt x="289" y="749"/>
                </a:lnTo>
                <a:lnTo>
                  <a:pt x="291" y="749"/>
                </a:lnTo>
                <a:lnTo>
                  <a:pt x="291" y="749"/>
                </a:lnTo>
                <a:lnTo>
                  <a:pt x="291" y="749"/>
                </a:lnTo>
                <a:lnTo>
                  <a:pt x="291" y="747"/>
                </a:lnTo>
                <a:lnTo>
                  <a:pt x="291" y="747"/>
                </a:lnTo>
                <a:lnTo>
                  <a:pt x="291" y="747"/>
                </a:lnTo>
                <a:close/>
                <a:moveTo>
                  <a:pt x="287" y="1310"/>
                </a:moveTo>
                <a:lnTo>
                  <a:pt x="287" y="1313"/>
                </a:lnTo>
                <a:lnTo>
                  <a:pt x="287" y="1313"/>
                </a:lnTo>
                <a:lnTo>
                  <a:pt x="287" y="1313"/>
                </a:lnTo>
                <a:lnTo>
                  <a:pt x="287" y="1313"/>
                </a:lnTo>
                <a:lnTo>
                  <a:pt x="287" y="1313"/>
                </a:lnTo>
                <a:lnTo>
                  <a:pt x="287" y="1313"/>
                </a:lnTo>
                <a:lnTo>
                  <a:pt x="289" y="1313"/>
                </a:lnTo>
                <a:lnTo>
                  <a:pt x="289" y="1310"/>
                </a:lnTo>
                <a:lnTo>
                  <a:pt x="289" y="1310"/>
                </a:lnTo>
                <a:lnTo>
                  <a:pt x="289" y="1310"/>
                </a:lnTo>
                <a:lnTo>
                  <a:pt x="287" y="1310"/>
                </a:lnTo>
                <a:close/>
                <a:moveTo>
                  <a:pt x="205" y="767"/>
                </a:moveTo>
                <a:lnTo>
                  <a:pt x="205" y="765"/>
                </a:lnTo>
                <a:lnTo>
                  <a:pt x="203" y="765"/>
                </a:lnTo>
                <a:lnTo>
                  <a:pt x="203" y="765"/>
                </a:lnTo>
                <a:lnTo>
                  <a:pt x="201" y="767"/>
                </a:lnTo>
                <a:lnTo>
                  <a:pt x="201" y="767"/>
                </a:lnTo>
                <a:lnTo>
                  <a:pt x="201" y="767"/>
                </a:lnTo>
                <a:lnTo>
                  <a:pt x="201" y="770"/>
                </a:lnTo>
                <a:lnTo>
                  <a:pt x="203" y="770"/>
                </a:lnTo>
                <a:lnTo>
                  <a:pt x="203" y="770"/>
                </a:lnTo>
                <a:lnTo>
                  <a:pt x="203" y="770"/>
                </a:lnTo>
                <a:lnTo>
                  <a:pt x="205" y="770"/>
                </a:lnTo>
                <a:lnTo>
                  <a:pt x="205" y="770"/>
                </a:lnTo>
                <a:lnTo>
                  <a:pt x="207" y="767"/>
                </a:lnTo>
                <a:lnTo>
                  <a:pt x="207" y="767"/>
                </a:lnTo>
                <a:lnTo>
                  <a:pt x="207" y="767"/>
                </a:lnTo>
                <a:lnTo>
                  <a:pt x="205" y="767"/>
                </a:lnTo>
                <a:close/>
                <a:moveTo>
                  <a:pt x="84" y="805"/>
                </a:moveTo>
                <a:lnTo>
                  <a:pt x="86" y="805"/>
                </a:lnTo>
                <a:lnTo>
                  <a:pt x="86" y="803"/>
                </a:lnTo>
                <a:lnTo>
                  <a:pt x="86" y="803"/>
                </a:lnTo>
                <a:lnTo>
                  <a:pt x="86" y="801"/>
                </a:lnTo>
                <a:lnTo>
                  <a:pt x="84" y="801"/>
                </a:lnTo>
                <a:lnTo>
                  <a:pt x="82" y="801"/>
                </a:lnTo>
                <a:lnTo>
                  <a:pt x="82" y="803"/>
                </a:lnTo>
                <a:lnTo>
                  <a:pt x="80" y="803"/>
                </a:lnTo>
                <a:lnTo>
                  <a:pt x="82" y="803"/>
                </a:lnTo>
                <a:lnTo>
                  <a:pt x="84" y="803"/>
                </a:lnTo>
                <a:lnTo>
                  <a:pt x="82" y="805"/>
                </a:lnTo>
                <a:lnTo>
                  <a:pt x="80" y="805"/>
                </a:lnTo>
                <a:lnTo>
                  <a:pt x="78" y="807"/>
                </a:lnTo>
                <a:lnTo>
                  <a:pt x="73" y="807"/>
                </a:lnTo>
                <a:lnTo>
                  <a:pt x="71" y="807"/>
                </a:lnTo>
                <a:lnTo>
                  <a:pt x="69" y="807"/>
                </a:lnTo>
                <a:lnTo>
                  <a:pt x="69" y="809"/>
                </a:lnTo>
                <a:lnTo>
                  <a:pt x="69" y="809"/>
                </a:lnTo>
                <a:lnTo>
                  <a:pt x="78" y="807"/>
                </a:lnTo>
                <a:lnTo>
                  <a:pt x="82" y="807"/>
                </a:lnTo>
                <a:lnTo>
                  <a:pt x="86" y="807"/>
                </a:lnTo>
                <a:lnTo>
                  <a:pt x="84" y="805"/>
                </a:lnTo>
                <a:lnTo>
                  <a:pt x="84" y="805"/>
                </a:lnTo>
                <a:close/>
                <a:moveTo>
                  <a:pt x="101" y="807"/>
                </a:moveTo>
                <a:lnTo>
                  <a:pt x="96" y="807"/>
                </a:lnTo>
                <a:lnTo>
                  <a:pt x="94" y="807"/>
                </a:lnTo>
                <a:lnTo>
                  <a:pt x="92" y="805"/>
                </a:lnTo>
                <a:lnTo>
                  <a:pt x="90" y="807"/>
                </a:lnTo>
                <a:lnTo>
                  <a:pt x="90" y="807"/>
                </a:lnTo>
                <a:lnTo>
                  <a:pt x="88" y="807"/>
                </a:lnTo>
                <a:lnTo>
                  <a:pt x="88" y="807"/>
                </a:lnTo>
                <a:lnTo>
                  <a:pt x="88" y="807"/>
                </a:lnTo>
                <a:lnTo>
                  <a:pt x="88" y="807"/>
                </a:lnTo>
                <a:lnTo>
                  <a:pt x="88" y="807"/>
                </a:lnTo>
                <a:lnTo>
                  <a:pt x="90" y="807"/>
                </a:lnTo>
                <a:lnTo>
                  <a:pt x="92" y="807"/>
                </a:lnTo>
                <a:lnTo>
                  <a:pt x="94" y="807"/>
                </a:lnTo>
                <a:lnTo>
                  <a:pt x="96" y="807"/>
                </a:lnTo>
                <a:lnTo>
                  <a:pt x="98" y="807"/>
                </a:lnTo>
                <a:lnTo>
                  <a:pt x="98" y="807"/>
                </a:lnTo>
                <a:lnTo>
                  <a:pt x="101" y="807"/>
                </a:lnTo>
                <a:lnTo>
                  <a:pt x="101" y="807"/>
                </a:lnTo>
                <a:lnTo>
                  <a:pt x="101" y="807"/>
                </a:lnTo>
                <a:close/>
                <a:moveTo>
                  <a:pt x="86" y="1902"/>
                </a:moveTo>
                <a:lnTo>
                  <a:pt x="86" y="1902"/>
                </a:lnTo>
                <a:lnTo>
                  <a:pt x="86" y="1902"/>
                </a:lnTo>
                <a:lnTo>
                  <a:pt x="86" y="1902"/>
                </a:lnTo>
                <a:lnTo>
                  <a:pt x="88" y="1902"/>
                </a:lnTo>
                <a:lnTo>
                  <a:pt x="88" y="1902"/>
                </a:lnTo>
                <a:lnTo>
                  <a:pt x="88" y="1902"/>
                </a:lnTo>
                <a:lnTo>
                  <a:pt x="88" y="1902"/>
                </a:lnTo>
                <a:lnTo>
                  <a:pt x="88" y="1902"/>
                </a:lnTo>
                <a:lnTo>
                  <a:pt x="86" y="1902"/>
                </a:lnTo>
                <a:close/>
                <a:moveTo>
                  <a:pt x="111" y="803"/>
                </a:moveTo>
                <a:lnTo>
                  <a:pt x="111" y="801"/>
                </a:lnTo>
                <a:lnTo>
                  <a:pt x="109" y="801"/>
                </a:lnTo>
                <a:lnTo>
                  <a:pt x="109" y="803"/>
                </a:lnTo>
                <a:lnTo>
                  <a:pt x="107" y="803"/>
                </a:lnTo>
                <a:lnTo>
                  <a:pt x="107" y="803"/>
                </a:lnTo>
                <a:lnTo>
                  <a:pt x="109" y="803"/>
                </a:lnTo>
                <a:lnTo>
                  <a:pt x="109" y="803"/>
                </a:lnTo>
                <a:lnTo>
                  <a:pt x="111" y="803"/>
                </a:lnTo>
                <a:close/>
                <a:moveTo>
                  <a:pt x="111" y="640"/>
                </a:moveTo>
                <a:lnTo>
                  <a:pt x="113" y="640"/>
                </a:lnTo>
                <a:lnTo>
                  <a:pt x="111" y="640"/>
                </a:lnTo>
                <a:lnTo>
                  <a:pt x="111" y="637"/>
                </a:lnTo>
                <a:lnTo>
                  <a:pt x="109" y="637"/>
                </a:lnTo>
                <a:lnTo>
                  <a:pt x="105" y="637"/>
                </a:lnTo>
                <a:lnTo>
                  <a:pt x="103" y="635"/>
                </a:lnTo>
                <a:lnTo>
                  <a:pt x="103" y="633"/>
                </a:lnTo>
                <a:lnTo>
                  <a:pt x="101" y="635"/>
                </a:lnTo>
                <a:lnTo>
                  <a:pt x="101" y="635"/>
                </a:lnTo>
                <a:lnTo>
                  <a:pt x="103" y="637"/>
                </a:lnTo>
                <a:lnTo>
                  <a:pt x="107" y="640"/>
                </a:lnTo>
                <a:lnTo>
                  <a:pt x="111" y="640"/>
                </a:lnTo>
                <a:close/>
                <a:moveTo>
                  <a:pt x="80" y="1698"/>
                </a:moveTo>
                <a:lnTo>
                  <a:pt x="80" y="1698"/>
                </a:lnTo>
                <a:lnTo>
                  <a:pt x="80" y="1698"/>
                </a:lnTo>
                <a:lnTo>
                  <a:pt x="80" y="1698"/>
                </a:lnTo>
                <a:lnTo>
                  <a:pt x="80" y="1698"/>
                </a:lnTo>
                <a:lnTo>
                  <a:pt x="80" y="1698"/>
                </a:lnTo>
                <a:lnTo>
                  <a:pt x="80" y="1698"/>
                </a:lnTo>
                <a:lnTo>
                  <a:pt x="80" y="1698"/>
                </a:lnTo>
                <a:lnTo>
                  <a:pt x="80" y="1698"/>
                </a:lnTo>
                <a:lnTo>
                  <a:pt x="80" y="1698"/>
                </a:lnTo>
                <a:lnTo>
                  <a:pt x="80" y="1698"/>
                </a:lnTo>
                <a:lnTo>
                  <a:pt x="80" y="1698"/>
                </a:lnTo>
                <a:lnTo>
                  <a:pt x="80" y="1698"/>
                </a:lnTo>
                <a:lnTo>
                  <a:pt x="80" y="1698"/>
                </a:lnTo>
                <a:close/>
                <a:moveTo>
                  <a:pt x="71" y="1939"/>
                </a:moveTo>
                <a:lnTo>
                  <a:pt x="69" y="1939"/>
                </a:lnTo>
                <a:lnTo>
                  <a:pt x="69" y="1939"/>
                </a:lnTo>
                <a:lnTo>
                  <a:pt x="69" y="1939"/>
                </a:lnTo>
                <a:lnTo>
                  <a:pt x="69" y="1939"/>
                </a:lnTo>
                <a:lnTo>
                  <a:pt x="67" y="1939"/>
                </a:lnTo>
                <a:lnTo>
                  <a:pt x="67" y="1939"/>
                </a:lnTo>
                <a:lnTo>
                  <a:pt x="67" y="1937"/>
                </a:lnTo>
                <a:lnTo>
                  <a:pt x="67" y="1939"/>
                </a:lnTo>
                <a:lnTo>
                  <a:pt x="67" y="1939"/>
                </a:lnTo>
                <a:lnTo>
                  <a:pt x="69" y="1939"/>
                </a:lnTo>
                <a:lnTo>
                  <a:pt x="69" y="1941"/>
                </a:lnTo>
                <a:lnTo>
                  <a:pt x="71" y="1939"/>
                </a:lnTo>
                <a:lnTo>
                  <a:pt x="71" y="1939"/>
                </a:lnTo>
                <a:lnTo>
                  <a:pt x="71" y="1939"/>
                </a:lnTo>
                <a:lnTo>
                  <a:pt x="71" y="1939"/>
                </a:lnTo>
                <a:close/>
                <a:moveTo>
                  <a:pt x="57" y="807"/>
                </a:moveTo>
                <a:lnTo>
                  <a:pt x="57" y="807"/>
                </a:lnTo>
                <a:lnTo>
                  <a:pt x="57" y="807"/>
                </a:lnTo>
                <a:lnTo>
                  <a:pt x="54" y="807"/>
                </a:lnTo>
                <a:lnTo>
                  <a:pt x="54" y="807"/>
                </a:lnTo>
                <a:lnTo>
                  <a:pt x="57" y="809"/>
                </a:lnTo>
                <a:lnTo>
                  <a:pt x="57" y="809"/>
                </a:lnTo>
                <a:lnTo>
                  <a:pt x="59" y="809"/>
                </a:lnTo>
                <a:lnTo>
                  <a:pt x="59" y="809"/>
                </a:lnTo>
                <a:lnTo>
                  <a:pt x="59" y="807"/>
                </a:lnTo>
                <a:lnTo>
                  <a:pt x="57" y="807"/>
                </a:lnTo>
                <a:close/>
                <a:moveTo>
                  <a:pt x="1452" y="700"/>
                </a:moveTo>
                <a:lnTo>
                  <a:pt x="1452" y="698"/>
                </a:lnTo>
                <a:lnTo>
                  <a:pt x="1452" y="698"/>
                </a:lnTo>
                <a:lnTo>
                  <a:pt x="1452" y="698"/>
                </a:lnTo>
                <a:lnTo>
                  <a:pt x="1452" y="698"/>
                </a:lnTo>
                <a:lnTo>
                  <a:pt x="1452" y="698"/>
                </a:lnTo>
                <a:lnTo>
                  <a:pt x="1452" y="696"/>
                </a:lnTo>
                <a:lnTo>
                  <a:pt x="1452" y="698"/>
                </a:lnTo>
                <a:lnTo>
                  <a:pt x="1452" y="698"/>
                </a:lnTo>
                <a:lnTo>
                  <a:pt x="1452" y="698"/>
                </a:lnTo>
                <a:lnTo>
                  <a:pt x="1452" y="698"/>
                </a:lnTo>
                <a:lnTo>
                  <a:pt x="1452" y="700"/>
                </a:lnTo>
                <a:lnTo>
                  <a:pt x="1452" y="700"/>
                </a:lnTo>
                <a:lnTo>
                  <a:pt x="1452" y="700"/>
                </a:lnTo>
                <a:close/>
                <a:moveTo>
                  <a:pt x="147" y="1906"/>
                </a:moveTo>
                <a:lnTo>
                  <a:pt x="147" y="1908"/>
                </a:lnTo>
                <a:lnTo>
                  <a:pt x="147" y="1908"/>
                </a:lnTo>
                <a:lnTo>
                  <a:pt x="147" y="1910"/>
                </a:lnTo>
                <a:lnTo>
                  <a:pt x="149" y="1908"/>
                </a:lnTo>
                <a:lnTo>
                  <a:pt x="149" y="1908"/>
                </a:lnTo>
                <a:lnTo>
                  <a:pt x="147" y="1906"/>
                </a:lnTo>
                <a:lnTo>
                  <a:pt x="147" y="1906"/>
                </a:lnTo>
                <a:close/>
                <a:moveTo>
                  <a:pt x="73" y="1941"/>
                </a:moveTo>
                <a:lnTo>
                  <a:pt x="73" y="1944"/>
                </a:lnTo>
                <a:lnTo>
                  <a:pt x="73" y="1944"/>
                </a:lnTo>
                <a:lnTo>
                  <a:pt x="73" y="1941"/>
                </a:lnTo>
                <a:lnTo>
                  <a:pt x="73" y="1941"/>
                </a:lnTo>
                <a:lnTo>
                  <a:pt x="73" y="1941"/>
                </a:lnTo>
                <a:close/>
                <a:moveTo>
                  <a:pt x="134" y="1837"/>
                </a:moveTo>
                <a:lnTo>
                  <a:pt x="132" y="1839"/>
                </a:lnTo>
                <a:lnTo>
                  <a:pt x="134" y="1839"/>
                </a:lnTo>
                <a:lnTo>
                  <a:pt x="134" y="1839"/>
                </a:lnTo>
                <a:lnTo>
                  <a:pt x="136" y="1837"/>
                </a:lnTo>
                <a:lnTo>
                  <a:pt x="136" y="1837"/>
                </a:lnTo>
                <a:lnTo>
                  <a:pt x="134" y="1837"/>
                </a:lnTo>
                <a:lnTo>
                  <a:pt x="134" y="1837"/>
                </a:lnTo>
                <a:close/>
                <a:moveTo>
                  <a:pt x="130" y="1675"/>
                </a:moveTo>
                <a:lnTo>
                  <a:pt x="130" y="1675"/>
                </a:lnTo>
                <a:lnTo>
                  <a:pt x="130" y="1675"/>
                </a:lnTo>
                <a:lnTo>
                  <a:pt x="130" y="1675"/>
                </a:lnTo>
                <a:lnTo>
                  <a:pt x="130" y="1675"/>
                </a:lnTo>
                <a:lnTo>
                  <a:pt x="130" y="1675"/>
                </a:lnTo>
                <a:lnTo>
                  <a:pt x="130" y="1675"/>
                </a:lnTo>
                <a:close/>
                <a:moveTo>
                  <a:pt x="134" y="799"/>
                </a:moveTo>
                <a:lnTo>
                  <a:pt x="134" y="797"/>
                </a:lnTo>
                <a:lnTo>
                  <a:pt x="134" y="797"/>
                </a:lnTo>
                <a:lnTo>
                  <a:pt x="136" y="797"/>
                </a:lnTo>
                <a:lnTo>
                  <a:pt x="136" y="797"/>
                </a:lnTo>
                <a:lnTo>
                  <a:pt x="136" y="797"/>
                </a:lnTo>
                <a:lnTo>
                  <a:pt x="136" y="797"/>
                </a:lnTo>
                <a:lnTo>
                  <a:pt x="136" y="795"/>
                </a:lnTo>
                <a:lnTo>
                  <a:pt x="134" y="795"/>
                </a:lnTo>
                <a:lnTo>
                  <a:pt x="134" y="797"/>
                </a:lnTo>
                <a:lnTo>
                  <a:pt x="132" y="797"/>
                </a:lnTo>
                <a:lnTo>
                  <a:pt x="134" y="799"/>
                </a:lnTo>
                <a:lnTo>
                  <a:pt x="134" y="799"/>
                </a:lnTo>
                <a:close/>
                <a:moveTo>
                  <a:pt x="138" y="707"/>
                </a:moveTo>
                <a:lnTo>
                  <a:pt x="140" y="707"/>
                </a:lnTo>
                <a:lnTo>
                  <a:pt x="140" y="707"/>
                </a:lnTo>
                <a:lnTo>
                  <a:pt x="142" y="707"/>
                </a:lnTo>
                <a:lnTo>
                  <a:pt x="142" y="705"/>
                </a:lnTo>
                <a:lnTo>
                  <a:pt x="138" y="705"/>
                </a:lnTo>
                <a:lnTo>
                  <a:pt x="138" y="707"/>
                </a:lnTo>
                <a:close/>
                <a:moveTo>
                  <a:pt x="128" y="1765"/>
                </a:moveTo>
                <a:lnTo>
                  <a:pt x="128" y="1765"/>
                </a:lnTo>
                <a:lnTo>
                  <a:pt x="128" y="1765"/>
                </a:lnTo>
                <a:lnTo>
                  <a:pt x="128" y="1765"/>
                </a:lnTo>
                <a:lnTo>
                  <a:pt x="128" y="1765"/>
                </a:lnTo>
                <a:lnTo>
                  <a:pt x="128" y="1765"/>
                </a:lnTo>
                <a:lnTo>
                  <a:pt x="128" y="1765"/>
                </a:lnTo>
                <a:lnTo>
                  <a:pt x="128" y="1765"/>
                </a:lnTo>
                <a:lnTo>
                  <a:pt x="128" y="1765"/>
                </a:lnTo>
                <a:close/>
                <a:moveTo>
                  <a:pt x="122" y="1671"/>
                </a:moveTo>
                <a:lnTo>
                  <a:pt x="119" y="1671"/>
                </a:lnTo>
                <a:lnTo>
                  <a:pt x="119" y="1671"/>
                </a:lnTo>
                <a:lnTo>
                  <a:pt x="119" y="1671"/>
                </a:lnTo>
                <a:lnTo>
                  <a:pt x="122" y="1671"/>
                </a:lnTo>
                <a:lnTo>
                  <a:pt x="122" y="1673"/>
                </a:lnTo>
                <a:lnTo>
                  <a:pt x="122" y="1673"/>
                </a:lnTo>
                <a:lnTo>
                  <a:pt x="122" y="1671"/>
                </a:lnTo>
                <a:lnTo>
                  <a:pt x="122" y="1671"/>
                </a:lnTo>
                <a:lnTo>
                  <a:pt x="122" y="1671"/>
                </a:lnTo>
                <a:lnTo>
                  <a:pt x="119" y="1671"/>
                </a:lnTo>
                <a:lnTo>
                  <a:pt x="119" y="1671"/>
                </a:lnTo>
                <a:lnTo>
                  <a:pt x="119" y="1671"/>
                </a:lnTo>
                <a:lnTo>
                  <a:pt x="119" y="1671"/>
                </a:lnTo>
                <a:lnTo>
                  <a:pt x="119" y="1671"/>
                </a:lnTo>
                <a:lnTo>
                  <a:pt x="119" y="1671"/>
                </a:lnTo>
                <a:lnTo>
                  <a:pt x="119" y="1671"/>
                </a:lnTo>
                <a:lnTo>
                  <a:pt x="119" y="1671"/>
                </a:lnTo>
                <a:lnTo>
                  <a:pt x="122" y="1671"/>
                </a:lnTo>
                <a:lnTo>
                  <a:pt x="122" y="1671"/>
                </a:lnTo>
                <a:lnTo>
                  <a:pt x="122" y="1671"/>
                </a:lnTo>
                <a:lnTo>
                  <a:pt x="122" y="1671"/>
                </a:lnTo>
                <a:lnTo>
                  <a:pt x="122" y="1671"/>
                </a:lnTo>
                <a:lnTo>
                  <a:pt x="122" y="1671"/>
                </a:lnTo>
                <a:close/>
                <a:moveTo>
                  <a:pt x="111" y="1826"/>
                </a:moveTo>
                <a:lnTo>
                  <a:pt x="109" y="1826"/>
                </a:lnTo>
                <a:lnTo>
                  <a:pt x="107" y="1826"/>
                </a:lnTo>
                <a:lnTo>
                  <a:pt x="105" y="1826"/>
                </a:lnTo>
                <a:lnTo>
                  <a:pt x="105" y="1826"/>
                </a:lnTo>
                <a:lnTo>
                  <a:pt x="107" y="1828"/>
                </a:lnTo>
                <a:lnTo>
                  <a:pt x="109" y="1830"/>
                </a:lnTo>
                <a:lnTo>
                  <a:pt x="109" y="1830"/>
                </a:lnTo>
                <a:lnTo>
                  <a:pt x="111" y="1830"/>
                </a:lnTo>
                <a:lnTo>
                  <a:pt x="113" y="1830"/>
                </a:lnTo>
                <a:lnTo>
                  <a:pt x="113" y="1828"/>
                </a:lnTo>
                <a:lnTo>
                  <a:pt x="113" y="1826"/>
                </a:lnTo>
                <a:lnTo>
                  <a:pt x="111" y="1826"/>
                </a:lnTo>
                <a:close/>
                <a:moveTo>
                  <a:pt x="124" y="1832"/>
                </a:moveTo>
                <a:lnTo>
                  <a:pt x="122" y="1832"/>
                </a:lnTo>
                <a:lnTo>
                  <a:pt x="122" y="1832"/>
                </a:lnTo>
                <a:lnTo>
                  <a:pt x="117" y="1830"/>
                </a:lnTo>
                <a:lnTo>
                  <a:pt x="115" y="1830"/>
                </a:lnTo>
                <a:lnTo>
                  <a:pt x="115" y="1830"/>
                </a:lnTo>
                <a:lnTo>
                  <a:pt x="115" y="1832"/>
                </a:lnTo>
                <a:lnTo>
                  <a:pt x="117" y="1832"/>
                </a:lnTo>
                <a:lnTo>
                  <a:pt x="117" y="1832"/>
                </a:lnTo>
                <a:lnTo>
                  <a:pt x="119" y="1835"/>
                </a:lnTo>
                <a:lnTo>
                  <a:pt x="124" y="1835"/>
                </a:lnTo>
                <a:lnTo>
                  <a:pt x="124" y="1835"/>
                </a:lnTo>
                <a:lnTo>
                  <a:pt x="124" y="1832"/>
                </a:lnTo>
                <a:lnTo>
                  <a:pt x="124" y="1832"/>
                </a:lnTo>
                <a:close/>
                <a:moveTo>
                  <a:pt x="126" y="1694"/>
                </a:moveTo>
                <a:lnTo>
                  <a:pt x="126" y="1694"/>
                </a:lnTo>
                <a:lnTo>
                  <a:pt x="126" y="1696"/>
                </a:lnTo>
                <a:lnTo>
                  <a:pt x="126" y="1696"/>
                </a:lnTo>
                <a:lnTo>
                  <a:pt x="128" y="1696"/>
                </a:lnTo>
                <a:lnTo>
                  <a:pt x="128" y="1696"/>
                </a:lnTo>
                <a:lnTo>
                  <a:pt x="128" y="1694"/>
                </a:lnTo>
                <a:lnTo>
                  <a:pt x="128" y="1694"/>
                </a:lnTo>
                <a:lnTo>
                  <a:pt x="126" y="1694"/>
                </a:lnTo>
                <a:close/>
                <a:moveTo>
                  <a:pt x="251" y="761"/>
                </a:moveTo>
                <a:lnTo>
                  <a:pt x="249" y="761"/>
                </a:lnTo>
                <a:lnTo>
                  <a:pt x="249" y="761"/>
                </a:lnTo>
                <a:lnTo>
                  <a:pt x="249" y="761"/>
                </a:lnTo>
                <a:lnTo>
                  <a:pt x="251" y="763"/>
                </a:lnTo>
                <a:lnTo>
                  <a:pt x="254" y="761"/>
                </a:lnTo>
                <a:lnTo>
                  <a:pt x="251" y="761"/>
                </a:lnTo>
                <a:lnTo>
                  <a:pt x="251" y="761"/>
                </a:lnTo>
                <a:close/>
                <a:moveTo>
                  <a:pt x="499" y="1866"/>
                </a:moveTo>
                <a:lnTo>
                  <a:pt x="499" y="1866"/>
                </a:lnTo>
                <a:lnTo>
                  <a:pt x="499" y="1866"/>
                </a:lnTo>
                <a:lnTo>
                  <a:pt x="499" y="1864"/>
                </a:lnTo>
                <a:lnTo>
                  <a:pt x="499" y="1864"/>
                </a:lnTo>
                <a:lnTo>
                  <a:pt x="499" y="1866"/>
                </a:lnTo>
                <a:lnTo>
                  <a:pt x="499" y="1866"/>
                </a:lnTo>
                <a:lnTo>
                  <a:pt x="499" y="1866"/>
                </a:lnTo>
                <a:lnTo>
                  <a:pt x="499" y="1868"/>
                </a:lnTo>
                <a:lnTo>
                  <a:pt x="501" y="1868"/>
                </a:lnTo>
                <a:lnTo>
                  <a:pt x="501" y="1868"/>
                </a:lnTo>
                <a:lnTo>
                  <a:pt x="501" y="1868"/>
                </a:lnTo>
                <a:lnTo>
                  <a:pt x="499" y="1866"/>
                </a:lnTo>
                <a:close/>
                <a:moveTo>
                  <a:pt x="505" y="640"/>
                </a:moveTo>
                <a:lnTo>
                  <a:pt x="505" y="637"/>
                </a:lnTo>
                <a:lnTo>
                  <a:pt x="505" y="637"/>
                </a:lnTo>
                <a:lnTo>
                  <a:pt x="503" y="640"/>
                </a:lnTo>
                <a:lnTo>
                  <a:pt x="503" y="640"/>
                </a:lnTo>
                <a:lnTo>
                  <a:pt x="505" y="640"/>
                </a:lnTo>
                <a:lnTo>
                  <a:pt x="505" y="640"/>
                </a:lnTo>
                <a:close/>
                <a:moveTo>
                  <a:pt x="490" y="637"/>
                </a:moveTo>
                <a:lnTo>
                  <a:pt x="488" y="637"/>
                </a:lnTo>
                <a:lnTo>
                  <a:pt x="486" y="637"/>
                </a:lnTo>
                <a:lnTo>
                  <a:pt x="484" y="637"/>
                </a:lnTo>
                <a:lnTo>
                  <a:pt x="484" y="637"/>
                </a:lnTo>
                <a:lnTo>
                  <a:pt x="482" y="637"/>
                </a:lnTo>
                <a:lnTo>
                  <a:pt x="482" y="637"/>
                </a:lnTo>
                <a:lnTo>
                  <a:pt x="482" y="637"/>
                </a:lnTo>
                <a:lnTo>
                  <a:pt x="482" y="640"/>
                </a:lnTo>
                <a:lnTo>
                  <a:pt x="484" y="640"/>
                </a:lnTo>
                <a:lnTo>
                  <a:pt x="484" y="642"/>
                </a:lnTo>
                <a:lnTo>
                  <a:pt x="484" y="642"/>
                </a:lnTo>
                <a:lnTo>
                  <a:pt x="486" y="640"/>
                </a:lnTo>
                <a:lnTo>
                  <a:pt x="490" y="640"/>
                </a:lnTo>
                <a:lnTo>
                  <a:pt x="490" y="637"/>
                </a:lnTo>
                <a:lnTo>
                  <a:pt x="490" y="637"/>
                </a:lnTo>
                <a:lnTo>
                  <a:pt x="490" y="637"/>
                </a:lnTo>
                <a:lnTo>
                  <a:pt x="490" y="637"/>
                </a:lnTo>
                <a:close/>
                <a:moveTo>
                  <a:pt x="515" y="648"/>
                </a:moveTo>
                <a:lnTo>
                  <a:pt x="513" y="650"/>
                </a:lnTo>
                <a:lnTo>
                  <a:pt x="513" y="650"/>
                </a:lnTo>
                <a:lnTo>
                  <a:pt x="513" y="650"/>
                </a:lnTo>
                <a:lnTo>
                  <a:pt x="515" y="648"/>
                </a:lnTo>
                <a:lnTo>
                  <a:pt x="518" y="648"/>
                </a:lnTo>
                <a:lnTo>
                  <a:pt x="518" y="646"/>
                </a:lnTo>
                <a:lnTo>
                  <a:pt x="515" y="646"/>
                </a:lnTo>
                <a:lnTo>
                  <a:pt x="515" y="648"/>
                </a:lnTo>
                <a:close/>
                <a:moveTo>
                  <a:pt x="505" y="1860"/>
                </a:moveTo>
                <a:lnTo>
                  <a:pt x="505" y="1860"/>
                </a:lnTo>
                <a:lnTo>
                  <a:pt x="505" y="1860"/>
                </a:lnTo>
                <a:lnTo>
                  <a:pt x="507" y="1862"/>
                </a:lnTo>
                <a:lnTo>
                  <a:pt x="507" y="1860"/>
                </a:lnTo>
                <a:lnTo>
                  <a:pt x="505" y="1860"/>
                </a:lnTo>
                <a:lnTo>
                  <a:pt x="505" y="1860"/>
                </a:lnTo>
                <a:close/>
                <a:moveTo>
                  <a:pt x="526" y="1872"/>
                </a:moveTo>
                <a:lnTo>
                  <a:pt x="526" y="1872"/>
                </a:lnTo>
                <a:lnTo>
                  <a:pt x="528" y="1872"/>
                </a:lnTo>
                <a:lnTo>
                  <a:pt x="528" y="1872"/>
                </a:lnTo>
                <a:lnTo>
                  <a:pt x="528" y="1872"/>
                </a:lnTo>
                <a:lnTo>
                  <a:pt x="526" y="1872"/>
                </a:lnTo>
                <a:close/>
                <a:moveTo>
                  <a:pt x="461" y="644"/>
                </a:moveTo>
                <a:lnTo>
                  <a:pt x="459" y="646"/>
                </a:lnTo>
                <a:lnTo>
                  <a:pt x="463" y="646"/>
                </a:lnTo>
                <a:lnTo>
                  <a:pt x="463" y="646"/>
                </a:lnTo>
                <a:lnTo>
                  <a:pt x="465" y="646"/>
                </a:lnTo>
                <a:lnTo>
                  <a:pt x="463" y="644"/>
                </a:lnTo>
                <a:lnTo>
                  <a:pt x="461" y="644"/>
                </a:lnTo>
                <a:close/>
                <a:moveTo>
                  <a:pt x="461" y="629"/>
                </a:moveTo>
                <a:lnTo>
                  <a:pt x="463" y="629"/>
                </a:lnTo>
                <a:lnTo>
                  <a:pt x="465" y="629"/>
                </a:lnTo>
                <a:lnTo>
                  <a:pt x="465" y="627"/>
                </a:lnTo>
                <a:lnTo>
                  <a:pt x="465" y="627"/>
                </a:lnTo>
                <a:lnTo>
                  <a:pt x="463" y="627"/>
                </a:lnTo>
                <a:lnTo>
                  <a:pt x="463" y="627"/>
                </a:lnTo>
                <a:lnTo>
                  <a:pt x="463" y="627"/>
                </a:lnTo>
                <a:lnTo>
                  <a:pt x="461" y="629"/>
                </a:lnTo>
                <a:lnTo>
                  <a:pt x="461" y="629"/>
                </a:lnTo>
                <a:close/>
                <a:moveTo>
                  <a:pt x="444" y="1887"/>
                </a:moveTo>
                <a:lnTo>
                  <a:pt x="444" y="1887"/>
                </a:lnTo>
                <a:lnTo>
                  <a:pt x="444" y="1885"/>
                </a:lnTo>
                <a:lnTo>
                  <a:pt x="442" y="1885"/>
                </a:lnTo>
                <a:lnTo>
                  <a:pt x="440" y="1885"/>
                </a:lnTo>
                <a:lnTo>
                  <a:pt x="440" y="1885"/>
                </a:lnTo>
                <a:lnTo>
                  <a:pt x="440" y="1887"/>
                </a:lnTo>
                <a:lnTo>
                  <a:pt x="440" y="1889"/>
                </a:lnTo>
                <a:lnTo>
                  <a:pt x="442" y="1889"/>
                </a:lnTo>
                <a:lnTo>
                  <a:pt x="444" y="1889"/>
                </a:lnTo>
                <a:lnTo>
                  <a:pt x="444" y="1889"/>
                </a:lnTo>
                <a:lnTo>
                  <a:pt x="446" y="1889"/>
                </a:lnTo>
                <a:lnTo>
                  <a:pt x="446" y="1891"/>
                </a:lnTo>
                <a:lnTo>
                  <a:pt x="446" y="1889"/>
                </a:lnTo>
                <a:lnTo>
                  <a:pt x="446" y="1889"/>
                </a:lnTo>
                <a:lnTo>
                  <a:pt x="444" y="1887"/>
                </a:lnTo>
                <a:close/>
                <a:moveTo>
                  <a:pt x="469" y="637"/>
                </a:moveTo>
                <a:lnTo>
                  <a:pt x="467" y="635"/>
                </a:lnTo>
                <a:lnTo>
                  <a:pt x="467" y="635"/>
                </a:lnTo>
                <a:lnTo>
                  <a:pt x="467" y="637"/>
                </a:lnTo>
                <a:lnTo>
                  <a:pt x="467" y="637"/>
                </a:lnTo>
                <a:lnTo>
                  <a:pt x="467" y="637"/>
                </a:lnTo>
                <a:lnTo>
                  <a:pt x="467" y="637"/>
                </a:lnTo>
                <a:lnTo>
                  <a:pt x="467" y="637"/>
                </a:lnTo>
                <a:lnTo>
                  <a:pt x="465" y="640"/>
                </a:lnTo>
                <a:lnTo>
                  <a:pt x="465" y="640"/>
                </a:lnTo>
                <a:lnTo>
                  <a:pt x="465" y="640"/>
                </a:lnTo>
                <a:lnTo>
                  <a:pt x="465" y="640"/>
                </a:lnTo>
                <a:lnTo>
                  <a:pt x="465" y="642"/>
                </a:lnTo>
                <a:lnTo>
                  <a:pt x="467" y="642"/>
                </a:lnTo>
                <a:lnTo>
                  <a:pt x="465" y="642"/>
                </a:lnTo>
                <a:lnTo>
                  <a:pt x="467" y="644"/>
                </a:lnTo>
                <a:lnTo>
                  <a:pt x="467" y="644"/>
                </a:lnTo>
                <a:lnTo>
                  <a:pt x="467" y="644"/>
                </a:lnTo>
                <a:lnTo>
                  <a:pt x="467" y="642"/>
                </a:lnTo>
                <a:lnTo>
                  <a:pt x="467" y="642"/>
                </a:lnTo>
                <a:lnTo>
                  <a:pt x="469" y="640"/>
                </a:lnTo>
                <a:lnTo>
                  <a:pt x="467" y="637"/>
                </a:lnTo>
                <a:lnTo>
                  <a:pt x="469" y="637"/>
                </a:lnTo>
                <a:lnTo>
                  <a:pt x="469" y="637"/>
                </a:lnTo>
                <a:close/>
                <a:moveTo>
                  <a:pt x="476" y="640"/>
                </a:moveTo>
                <a:lnTo>
                  <a:pt x="476" y="640"/>
                </a:lnTo>
                <a:lnTo>
                  <a:pt x="476" y="640"/>
                </a:lnTo>
                <a:lnTo>
                  <a:pt x="474" y="644"/>
                </a:lnTo>
                <a:lnTo>
                  <a:pt x="471" y="644"/>
                </a:lnTo>
                <a:lnTo>
                  <a:pt x="469" y="646"/>
                </a:lnTo>
                <a:lnTo>
                  <a:pt x="467" y="648"/>
                </a:lnTo>
                <a:lnTo>
                  <a:pt x="467" y="648"/>
                </a:lnTo>
                <a:lnTo>
                  <a:pt x="467" y="648"/>
                </a:lnTo>
                <a:lnTo>
                  <a:pt x="465" y="650"/>
                </a:lnTo>
                <a:lnTo>
                  <a:pt x="465" y="652"/>
                </a:lnTo>
                <a:lnTo>
                  <a:pt x="467" y="650"/>
                </a:lnTo>
                <a:lnTo>
                  <a:pt x="469" y="650"/>
                </a:lnTo>
                <a:lnTo>
                  <a:pt x="469" y="650"/>
                </a:lnTo>
                <a:lnTo>
                  <a:pt x="469" y="650"/>
                </a:lnTo>
                <a:lnTo>
                  <a:pt x="469" y="650"/>
                </a:lnTo>
                <a:lnTo>
                  <a:pt x="471" y="650"/>
                </a:lnTo>
                <a:lnTo>
                  <a:pt x="471" y="648"/>
                </a:lnTo>
                <a:lnTo>
                  <a:pt x="471" y="648"/>
                </a:lnTo>
                <a:lnTo>
                  <a:pt x="471" y="648"/>
                </a:lnTo>
                <a:lnTo>
                  <a:pt x="474" y="648"/>
                </a:lnTo>
                <a:lnTo>
                  <a:pt x="474" y="646"/>
                </a:lnTo>
                <a:lnTo>
                  <a:pt x="474" y="646"/>
                </a:lnTo>
                <a:lnTo>
                  <a:pt x="478" y="642"/>
                </a:lnTo>
                <a:lnTo>
                  <a:pt x="478" y="640"/>
                </a:lnTo>
                <a:lnTo>
                  <a:pt x="478" y="640"/>
                </a:lnTo>
                <a:lnTo>
                  <a:pt x="476" y="640"/>
                </a:lnTo>
                <a:close/>
                <a:moveTo>
                  <a:pt x="585" y="1759"/>
                </a:moveTo>
                <a:lnTo>
                  <a:pt x="585" y="1759"/>
                </a:lnTo>
                <a:lnTo>
                  <a:pt x="585" y="1759"/>
                </a:lnTo>
                <a:lnTo>
                  <a:pt x="585" y="1759"/>
                </a:lnTo>
                <a:lnTo>
                  <a:pt x="587" y="1759"/>
                </a:lnTo>
                <a:lnTo>
                  <a:pt x="587" y="1759"/>
                </a:lnTo>
                <a:lnTo>
                  <a:pt x="587" y="1759"/>
                </a:lnTo>
                <a:lnTo>
                  <a:pt x="587" y="1759"/>
                </a:lnTo>
                <a:lnTo>
                  <a:pt x="585" y="1759"/>
                </a:lnTo>
                <a:close/>
                <a:moveTo>
                  <a:pt x="578" y="1759"/>
                </a:moveTo>
                <a:lnTo>
                  <a:pt x="578" y="1759"/>
                </a:lnTo>
                <a:lnTo>
                  <a:pt x="578" y="1757"/>
                </a:lnTo>
                <a:lnTo>
                  <a:pt x="576" y="1757"/>
                </a:lnTo>
                <a:lnTo>
                  <a:pt x="576" y="1757"/>
                </a:lnTo>
                <a:lnTo>
                  <a:pt x="576" y="1759"/>
                </a:lnTo>
                <a:lnTo>
                  <a:pt x="576" y="1759"/>
                </a:lnTo>
                <a:lnTo>
                  <a:pt x="576" y="1759"/>
                </a:lnTo>
                <a:lnTo>
                  <a:pt x="578" y="1759"/>
                </a:lnTo>
                <a:lnTo>
                  <a:pt x="578" y="1759"/>
                </a:lnTo>
                <a:close/>
                <a:moveTo>
                  <a:pt x="578" y="1765"/>
                </a:moveTo>
                <a:lnTo>
                  <a:pt x="578" y="1765"/>
                </a:lnTo>
                <a:lnTo>
                  <a:pt x="578" y="1767"/>
                </a:lnTo>
                <a:lnTo>
                  <a:pt x="578" y="1767"/>
                </a:lnTo>
                <a:lnTo>
                  <a:pt x="578" y="1765"/>
                </a:lnTo>
                <a:lnTo>
                  <a:pt x="578" y="1765"/>
                </a:lnTo>
                <a:lnTo>
                  <a:pt x="578" y="1765"/>
                </a:lnTo>
                <a:close/>
                <a:moveTo>
                  <a:pt x="593" y="1774"/>
                </a:moveTo>
                <a:lnTo>
                  <a:pt x="593" y="1774"/>
                </a:lnTo>
                <a:lnTo>
                  <a:pt x="593" y="1776"/>
                </a:lnTo>
                <a:lnTo>
                  <a:pt x="593" y="1774"/>
                </a:lnTo>
                <a:lnTo>
                  <a:pt x="593" y="1774"/>
                </a:lnTo>
                <a:lnTo>
                  <a:pt x="593" y="1774"/>
                </a:lnTo>
                <a:close/>
                <a:moveTo>
                  <a:pt x="530" y="1872"/>
                </a:moveTo>
                <a:lnTo>
                  <a:pt x="528" y="1872"/>
                </a:lnTo>
                <a:lnTo>
                  <a:pt x="528" y="1872"/>
                </a:lnTo>
                <a:lnTo>
                  <a:pt x="530" y="1872"/>
                </a:lnTo>
                <a:lnTo>
                  <a:pt x="530" y="1872"/>
                </a:lnTo>
                <a:lnTo>
                  <a:pt x="530" y="1872"/>
                </a:lnTo>
                <a:lnTo>
                  <a:pt x="530" y="1872"/>
                </a:lnTo>
                <a:close/>
                <a:moveTo>
                  <a:pt x="570" y="1887"/>
                </a:moveTo>
                <a:lnTo>
                  <a:pt x="568" y="1889"/>
                </a:lnTo>
                <a:lnTo>
                  <a:pt x="568" y="1889"/>
                </a:lnTo>
                <a:lnTo>
                  <a:pt x="568" y="1889"/>
                </a:lnTo>
                <a:lnTo>
                  <a:pt x="568" y="1889"/>
                </a:lnTo>
                <a:lnTo>
                  <a:pt x="568" y="1891"/>
                </a:lnTo>
                <a:lnTo>
                  <a:pt x="568" y="1891"/>
                </a:lnTo>
                <a:lnTo>
                  <a:pt x="568" y="1891"/>
                </a:lnTo>
                <a:lnTo>
                  <a:pt x="568" y="1891"/>
                </a:lnTo>
                <a:lnTo>
                  <a:pt x="568" y="1889"/>
                </a:lnTo>
                <a:lnTo>
                  <a:pt x="568" y="1889"/>
                </a:lnTo>
                <a:lnTo>
                  <a:pt x="568" y="1889"/>
                </a:lnTo>
                <a:lnTo>
                  <a:pt x="568" y="1889"/>
                </a:lnTo>
                <a:lnTo>
                  <a:pt x="570" y="1887"/>
                </a:lnTo>
                <a:lnTo>
                  <a:pt x="570" y="1887"/>
                </a:lnTo>
                <a:lnTo>
                  <a:pt x="570" y="1887"/>
                </a:lnTo>
                <a:lnTo>
                  <a:pt x="570" y="1887"/>
                </a:lnTo>
                <a:close/>
                <a:moveTo>
                  <a:pt x="323" y="1319"/>
                </a:moveTo>
                <a:lnTo>
                  <a:pt x="323" y="1319"/>
                </a:lnTo>
                <a:lnTo>
                  <a:pt x="323" y="1319"/>
                </a:lnTo>
                <a:lnTo>
                  <a:pt x="321" y="1319"/>
                </a:lnTo>
                <a:lnTo>
                  <a:pt x="321" y="1319"/>
                </a:lnTo>
                <a:lnTo>
                  <a:pt x="321" y="1317"/>
                </a:lnTo>
                <a:lnTo>
                  <a:pt x="321" y="1317"/>
                </a:lnTo>
                <a:lnTo>
                  <a:pt x="318" y="1315"/>
                </a:lnTo>
                <a:lnTo>
                  <a:pt x="318" y="1315"/>
                </a:lnTo>
                <a:lnTo>
                  <a:pt x="316" y="1317"/>
                </a:lnTo>
                <a:lnTo>
                  <a:pt x="314" y="1317"/>
                </a:lnTo>
                <a:lnTo>
                  <a:pt x="314" y="1317"/>
                </a:lnTo>
                <a:lnTo>
                  <a:pt x="314" y="1319"/>
                </a:lnTo>
                <a:lnTo>
                  <a:pt x="316" y="1319"/>
                </a:lnTo>
                <a:lnTo>
                  <a:pt x="316" y="1321"/>
                </a:lnTo>
                <a:lnTo>
                  <a:pt x="318" y="1321"/>
                </a:lnTo>
                <a:lnTo>
                  <a:pt x="318" y="1321"/>
                </a:lnTo>
                <a:lnTo>
                  <a:pt x="318" y="1319"/>
                </a:lnTo>
                <a:lnTo>
                  <a:pt x="318" y="1319"/>
                </a:lnTo>
                <a:lnTo>
                  <a:pt x="318" y="1319"/>
                </a:lnTo>
                <a:lnTo>
                  <a:pt x="318" y="1321"/>
                </a:lnTo>
                <a:lnTo>
                  <a:pt x="321" y="1321"/>
                </a:lnTo>
                <a:lnTo>
                  <a:pt x="321" y="1321"/>
                </a:lnTo>
                <a:lnTo>
                  <a:pt x="323" y="1321"/>
                </a:lnTo>
                <a:lnTo>
                  <a:pt x="323" y="1321"/>
                </a:lnTo>
                <a:lnTo>
                  <a:pt x="325" y="1321"/>
                </a:lnTo>
                <a:lnTo>
                  <a:pt x="325" y="1321"/>
                </a:lnTo>
                <a:lnTo>
                  <a:pt x="323" y="1319"/>
                </a:lnTo>
                <a:close/>
                <a:moveTo>
                  <a:pt x="566" y="1893"/>
                </a:moveTo>
                <a:lnTo>
                  <a:pt x="566" y="1893"/>
                </a:lnTo>
                <a:lnTo>
                  <a:pt x="566" y="1893"/>
                </a:lnTo>
                <a:lnTo>
                  <a:pt x="566" y="1893"/>
                </a:lnTo>
                <a:lnTo>
                  <a:pt x="566" y="1895"/>
                </a:lnTo>
                <a:lnTo>
                  <a:pt x="568" y="1895"/>
                </a:lnTo>
                <a:lnTo>
                  <a:pt x="568" y="1895"/>
                </a:lnTo>
                <a:lnTo>
                  <a:pt x="568" y="1895"/>
                </a:lnTo>
                <a:lnTo>
                  <a:pt x="566" y="1893"/>
                </a:lnTo>
                <a:close/>
                <a:moveTo>
                  <a:pt x="568" y="1897"/>
                </a:moveTo>
                <a:lnTo>
                  <a:pt x="568" y="1897"/>
                </a:lnTo>
                <a:lnTo>
                  <a:pt x="570" y="1897"/>
                </a:lnTo>
                <a:lnTo>
                  <a:pt x="570" y="1897"/>
                </a:lnTo>
                <a:lnTo>
                  <a:pt x="570" y="1897"/>
                </a:lnTo>
                <a:lnTo>
                  <a:pt x="568" y="1897"/>
                </a:lnTo>
                <a:close/>
                <a:moveTo>
                  <a:pt x="543" y="1864"/>
                </a:moveTo>
                <a:lnTo>
                  <a:pt x="543" y="1864"/>
                </a:lnTo>
                <a:lnTo>
                  <a:pt x="543" y="1864"/>
                </a:lnTo>
                <a:lnTo>
                  <a:pt x="543" y="1864"/>
                </a:lnTo>
                <a:lnTo>
                  <a:pt x="543" y="1864"/>
                </a:lnTo>
                <a:close/>
                <a:moveTo>
                  <a:pt x="362" y="1346"/>
                </a:moveTo>
                <a:lnTo>
                  <a:pt x="362" y="1344"/>
                </a:lnTo>
                <a:lnTo>
                  <a:pt x="360" y="1344"/>
                </a:lnTo>
                <a:lnTo>
                  <a:pt x="360" y="1342"/>
                </a:lnTo>
                <a:lnTo>
                  <a:pt x="358" y="1340"/>
                </a:lnTo>
                <a:lnTo>
                  <a:pt x="354" y="1338"/>
                </a:lnTo>
                <a:lnTo>
                  <a:pt x="350" y="1336"/>
                </a:lnTo>
                <a:lnTo>
                  <a:pt x="350" y="1336"/>
                </a:lnTo>
                <a:lnTo>
                  <a:pt x="350" y="1338"/>
                </a:lnTo>
                <a:lnTo>
                  <a:pt x="350" y="1340"/>
                </a:lnTo>
                <a:lnTo>
                  <a:pt x="350" y="1342"/>
                </a:lnTo>
                <a:lnTo>
                  <a:pt x="348" y="1342"/>
                </a:lnTo>
                <a:lnTo>
                  <a:pt x="348" y="1344"/>
                </a:lnTo>
                <a:lnTo>
                  <a:pt x="348" y="1346"/>
                </a:lnTo>
                <a:lnTo>
                  <a:pt x="350" y="1350"/>
                </a:lnTo>
                <a:lnTo>
                  <a:pt x="350" y="1352"/>
                </a:lnTo>
                <a:lnTo>
                  <a:pt x="350" y="1354"/>
                </a:lnTo>
                <a:lnTo>
                  <a:pt x="352" y="1357"/>
                </a:lnTo>
                <a:lnTo>
                  <a:pt x="354" y="1357"/>
                </a:lnTo>
                <a:lnTo>
                  <a:pt x="354" y="1354"/>
                </a:lnTo>
                <a:lnTo>
                  <a:pt x="354" y="1354"/>
                </a:lnTo>
                <a:lnTo>
                  <a:pt x="358" y="1350"/>
                </a:lnTo>
                <a:lnTo>
                  <a:pt x="360" y="1350"/>
                </a:lnTo>
                <a:lnTo>
                  <a:pt x="365" y="1348"/>
                </a:lnTo>
                <a:lnTo>
                  <a:pt x="365" y="1348"/>
                </a:lnTo>
                <a:lnTo>
                  <a:pt x="365" y="1346"/>
                </a:lnTo>
                <a:lnTo>
                  <a:pt x="362" y="1346"/>
                </a:lnTo>
                <a:close/>
                <a:moveTo>
                  <a:pt x="362" y="1690"/>
                </a:moveTo>
                <a:lnTo>
                  <a:pt x="362" y="1690"/>
                </a:lnTo>
                <a:lnTo>
                  <a:pt x="362" y="1690"/>
                </a:lnTo>
                <a:lnTo>
                  <a:pt x="362" y="1690"/>
                </a:lnTo>
                <a:lnTo>
                  <a:pt x="362" y="1690"/>
                </a:lnTo>
                <a:lnTo>
                  <a:pt x="362" y="1690"/>
                </a:lnTo>
                <a:lnTo>
                  <a:pt x="362" y="1690"/>
                </a:lnTo>
                <a:lnTo>
                  <a:pt x="362" y="1690"/>
                </a:lnTo>
                <a:lnTo>
                  <a:pt x="362" y="1690"/>
                </a:lnTo>
                <a:lnTo>
                  <a:pt x="362" y="1690"/>
                </a:lnTo>
                <a:lnTo>
                  <a:pt x="362" y="1690"/>
                </a:lnTo>
                <a:close/>
                <a:moveTo>
                  <a:pt x="354" y="734"/>
                </a:moveTo>
                <a:lnTo>
                  <a:pt x="354" y="734"/>
                </a:lnTo>
                <a:lnTo>
                  <a:pt x="354" y="732"/>
                </a:lnTo>
                <a:lnTo>
                  <a:pt x="354" y="732"/>
                </a:lnTo>
                <a:lnTo>
                  <a:pt x="354" y="732"/>
                </a:lnTo>
                <a:lnTo>
                  <a:pt x="354" y="732"/>
                </a:lnTo>
                <a:lnTo>
                  <a:pt x="352" y="734"/>
                </a:lnTo>
                <a:lnTo>
                  <a:pt x="352" y="734"/>
                </a:lnTo>
                <a:lnTo>
                  <a:pt x="352" y="734"/>
                </a:lnTo>
                <a:lnTo>
                  <a:pt x="354" y="734"/>
                </a:lnTo>
                <a:close/>
                <a:moveTo>
                  <a:pt x="369" y="717"/>
                </a:moveTo>
                <a:lnTo>
                  <a:pt x="367" y="719"/>
                </a:lnTo>
                <a:lnTo>
                  <a:pt x="367" y="719"/>
                </a:lnTo>
                <a:lnTo>
                  <a:pt x="367" y="721"/>
                </a:lnTo>
                <a:lnTo>
                  <a:pt x="365" y="721"/>
                </a:lnTo>
                <a:lnTo>
                  <a:pt x="365" y="721"/>
                </a:lnTo>
                <a:lnTo>
                  <a:pt x="367" y="721"/>
                </a:lnTo>
                <a:lnTo>
                  <a:pt x="367" y="721"/>
                </a:lnTo>
                <a:lnTo>
                  <a:pt x="369" y="719"/>
                </a:lnTo>
                <a:lnTo>
                  <a:pt x="371" y="719"/>
                </a:lnTo>
                <a:lnTo>
                  <a:pt x="371" y="717"/>
                </a:lnTo>
                <a:lnTo>
                  <a:pt x="369" y="717"/>
                </a:lnTo>
                <a:close/>
                <a:moveTo>
                  <a:pt x="436" y="1885"/>
                </a:moveTo>
                <a:lnTo>
                  <a:pt x="436" y="1885"/>
                </a:lnTo>
                <a:lnTo>
                  <a:pt x="436" y="1885"/>
                </a:lnTo>
                <a:lnTo>
                  <a:pt x="436" y="1885"/>
                </a:lnTo>
                <a:lnTo>
                  <a:pt x="436" y="1885"/>
                </a:lnTo>
                <a:lnTo>
                  <a:pt x="438" y="1885"/>
                </a:lnTo>
                <a:lnTo>
                  <a:pt x="438" y="1885"/>
                </a:lnTo>
                <a:lnTo>
                  <a:pt x="438" y="1885"/>
                </a:lnTo>
                <a:lnTo>
                  <a:pt x="436" y="1885"/>
                </a:lnTo>
                <a:close/>
                <a:moveTo>
                  <a:pt x="348" y="1329"/>
                </a:moveTo>
                <a:lnTo>
                  <a:pt x="348" y="1329"/>
                </a:lnTo>
                <a:lnTo>
                  <a:pt x="346" y="1327"/>
                </a:lnTo>
                <a:lnTo>
                  <a:pt x="346" y="1327"/>
                </a:lnTo>
                <a:lnTo>
                  <a:pt x="344" y="1325"/>
                </a:lnTo>
                <a:lnTo>
                  <a:pt x="342" y="1325"/>
                </a:lnTo>
                <a:lnTo>
                  <a:pt x="342" y="1327"/>
                </a:lnTo>
                <a:lnTo>
                  <a:pt x="342" y="1327"/>
                </a:lnTo>
                <a:lnTo>
                  <a:pt x="339" y="1325"/>
                </a:lnTo>
                <a:lnTo>
                  <a:pt x="339" y="1325"/>
                </a:lnTo>
                <a:lnTo>
                  <a:pt x="337" y="1325"/>
                </a:lnTo>
                <a:lnTo>
                  <a:pt x="337" y="1325"/>
                </a:lnTo>
                <a:lnTo>
                  <a:pt x="337" y="1327"/>
                </a:lnTo>
                <a:lnTo>
                  <a:pt x="339" y="1327"/>
                </a:lnTo>
                <a:lnTo>
                  <a:pt x="339" y="1329"/>
                </a:lnTo>
                <a:lnTo>
                  <a:pt x="342" y="1327"/>
                </a:lnTo>
                <a:lnTo>
                  <a:pt x="342" y="1329"/>
                </a:lnTo>
                <a:lnTo>
                  <a:pt x="342" y="1331"/>
                </a:lnTo>
                <a:lnTo>
                  <a:pt x="342" y="1331"/>
                </a:lnTo>
                <a:lnTo>
                  <a:pt x="344" y="1331"/>
                </a:lnTo>
                <a:lnTo>
                  <a:pt x="344" y="1331"/>
                </a:lnTo>
                <a:lnTo>
                  <a:pt x="346" y="1331"/>
                </a:lnTo>
                <a:lnTo>
                  <a:pt x="348" y="1329"/>
                </a:lnTo>
                <a:lnTo>
                  <a:pt x="348" y="1329"/>
                </a:lnTo>
                <a:close/>
                <a:moveTo>
                  <a:pt x="335" y="1327"/>
                </a:moveTo>
                <a:lnTo>
                  <a:pt x="333" y="1327"/>
                </a:lnTo>
                <a:lnTo>
                  <a:pt x="333" y="1327"/>
                </a:lnTo>
                <a:lnTo>
                  <a:pt x="333" y="1327"/>
                </a:lnTo>
                <a:lnTo>
                  <a:pt x="333" y="1329"/>
                </a:lnTo>
                <a:lnTo>
                  <a:pt x="335" y="1329"/>
                </a:lnTo>
                <a:lnTo>
                  <a:pt x="335" y="1329"/>
                </a:lnTo>
                <a:lnTo>
                  <a:pt x="335" y="1327"/>
                </a:lnTo>
                <a:lnTo>
                  <a:pt x="335" y="1327"/>
                </a:lnTo>
                <a:lnTo>
                  <a:pt x="335" y="1327"/>
                </a:lnTo>
                <a:close/>
                <a:moveTo>
                  <a:pt x="329" y="1602"/>
                </a:moveTo>
                <a:lnTo>
                  <a:pt x="327" y="1602"/>
                </a:lnTo>
                <a:lnTo>
                  <a:pt x="327" y="1602"/>
                </a:lnTo>
                <a:lnTo>
                  <a:pt x="329" y="1604"/>
                </a:lnTo>
                <a:lnTo>
                  <a:pt x="327" y="1604"/>
                </a:lnTo>
                <a:lnTo>
                  <a:pt x="327" y="1604"/>
                </a:lnTo>
                <a:lnTo>
                  <a:pt x="327" y="1604"/>
                </a:lnTo>
                <a:lnTo>
                  <a:pt x="325" y="1604"/>
                </a:lnTo>
                <a:lnTo>
                  <a:pt x="325" y="1604"/>
                </a:lnTo>
                <a:lnTo>
                  <a:pt x="327" y="1606"/>
                </a:lnTo>
                <a:lnTo>
                  <a:pt x="329" y="1606"/>
                </a:lnTo>
                <a:lnTo>
                  <a:pt x="331" y="1606"/>
                </a:lnTo>
                <a:lnTo>
                  <a:pt x="329" y="1604"/>
                </a:lnTo>
                <a:lnTo>
                  <a:pt x="329" y="1602"/>
                </a:lnTo>
                <a:close/>
                <a:moveTo>
                  <a:pt x="373" y="717"/>
                </a:moveTo>
                <a:lnTo>
                  <a:pt x="373" y="719"/>
                </a:lnTo>
                <a:lnTo>
                  <a:pt x="371" y="719"/>
                </a:lnTo>
                <a:lnTo>
                  <a:pt x="373" y="719"/>
                </a:lnTo>
                <a:lnTo>
                  <a:pt x="373" y="719"/>
                </a:lnTo>
                <a:lnTo>
                  <a:pt x="375" y="719"/>
                </a:lnTo>
                <a:lnTo>
                  <a:pt x="375" y="719"/>
                </a:lnTo>
                <a:lnTo>
                  <a:pt x="375" y="719"/>
                </a:lnTo>
                <a:lnTo>
                  <a:pt x="375" y="719"/>
                </a:lnTo>
                <a:lnTo>
                  <a:pt x="375" y="717"/>
                </a:lnTo>
                <a:lnTo>
                  <a:pt x="373" y="717"/>
                </a:lnTo>
                <a:close/>
                <a:moveTo>
                  <a:pt x="335" y="1323"/>
                </a:moveTo>
                <a:lnTo>
                  <a:pt x="333" y="1323"/>
                </a:lnTo>
                <a:lnTo>
                  <a:pt x="333" y="1323"/>
                </a:lnTo>
                <a:lnTo>
                  <a:pt x="331" y="1323"/>
                </a:lnTo>
                <a:lnTo>
                  <a:pt x="329" y="1321"/>
                </a:lnTo>
                <a:lnTo>
                  <a:pt x="329" y="1323"/>
                </a:lnTo>
                <a:lnTo>
                  <a:pt x="329" y="1323"/>
                </a:lnTo>
                <a:lnTo>
                  <a:pt x="329" y="1323"/>
                </a:lnTo>
                <a:lnTo>
                  <a:pt x="333" y="1323"/>
                </a:lnTo>
                <a:lnTo>
                  <a:pt x="335" y="1325"/>
                </a:lnTo>
                <a:lnTo>
                  <a:pt x="337" y="1323"/>
                </a:lnTo>
                <a:lnTo>
                  <a:pt x="337" y="1323"/>
                </a:lnTo>
                <a:lnTo>
                  <a:pt x="337" y="1323"/>
                </a:lnTo>
                <a:lnTo>
                  <a:pt x="335" y="1323"/>
                </a:lnTo>
                <a:close/>
                <a:moveTo>
                  <a:pt x="350" y="1711"/>
                </a:moveTo>
                <a:lnTo>
                  <a:pt x="348" y="1711"/>
                </a:lnTo>
                <a:lnTo>
                  <a:pt x="348" y="1711"/>
                </a:lnTo>
                <a:lnTo>
                  <a:pt x="348" y="1711"/>
                </a:lnTo>
                <a:lnTo>
                  <a:pt x="350" y="1713"/>
                </a:lnTo>
                <a:lnTo>
                  <a:pt x="350" y="1713"/>
                </a:lnTo>
                <a:lnTo>
                  <a:pt x="350" y="1713"/>
                </a:lnTo>
                <a:lnTo>
                  <a:pt x="350" y="1711"/>
                </a:lnTo>
                <a:lnTo>
                  <a:pt x="350" y="1711"/>
                </a:lnTo>
                <a:lnTo>
                  <a:pt x="350" y="1711"/>
                </a:lnTo>
                <a:close/>
                <a:moveTo>
                  <a:pt x="407" y="640"/>
                </a:moveTo>
                <a:lnTo>
                  <a:pt x="407" y="637"/>
                </a:lnTo>
                <a:lnTo>
                  <a:pt x="407" y="635"/>
                </a:lnTo>
                <a:lnTo>
                  <a:pt x="407" y="635"/>
                </a:lnTo>
                <a:lnTo>
                  <a:pt x="407" y="637"/>
                </a:lnTo>
                <a:lnTo>
                  <a:pt x="404" y="640"/>
                </a:lnTo>
                <a:lnTo>
                  <a:pt x="404" y="640"/>
                </a:lnTo>
                <a:lnTo>
                  <a:pt x="407" y="640"/>
                </a:lnTo>
                <a:close/>
                <a:moveTo>
                  <a:pt x="409" y="1795"/>
                </a:moveTo>
                <a:lnTo>
                  <a:pt x="409" y="1795"/>
                </a:lnTo>
                <a:lnTo>
                  <a:pt x="409" y="1795"/>
                </a:lnTo>
                <a:lnTo>
                  <a:pt x="409" y="1797"/>
                </a:lnTo>
                <a:lnTo>
                  <a:pt x="409" y="1797"/>
                </a:lnTo>
                <a:lnTo>
                  <a:pt x="409" y="1797"/>
                </a:lnTo>
                <a:lnTo>
                  <a:pt x="409" y="1797"/>
                </a:lnTo>
                <a:lnTo>
                  <a:pt x="409" y="1795"/>
                </a:lnTo>
                <a:lnTo>
                  <a:pt x="409" y="1795"/>
                </a:lnTo>
                <a:close/>
                <a:moveTo>
                  <a:pt x="413" y="1872"/>
                </a:moveTo>
                <a:lnTo>
                  <a:pt x="413" y="1872"/>
                </a:lnTo>
                <a:lnTo>
                  <a:pt x="413" y="1872"/>
                </a:lnTo>
                <a:lnTo>
                  <a:pt x="413" y="1870"/>
                </a:lnTo>
                <a:lnTo>
                  <a:pt x="413" y="1872"/>
                </a:lnTo>
                <a:lnTo>
                  <a:pt x="413" y="1872"/>
                </a:lnTo>
                <a:lnTo>
                  <a:pt x="413" y="1872"/>
                </a:lnTo>
                <a:lnTo>
                  <a:pt x="413" y="1872"/>
                </a:lnTo>
                <a:close/>
                <a:moveTo>
                  <a:pt x="413" y="1874"/>
                </a:moveTo>
                <a:lnTo>
                  <a:pt x="413" y="1874"/>
                </a:lnTo>
                <a:lnTo>
                  <a:pt x="413" y="1877"/>
                </a:lnTo>
                <a:lnTo>
                  <a:pt x="413" y="1877"/>
                </a:lnTo>
                <a:lnTo>
                  <a:pt x="415" y="1877"/>
                </a:lnTo>
                <a:lnTo>
                  <a:pt x="415" y="1877"/>
                </a:lnTo>
                <a:lnTo>
                  <a:pt x="415" y="1874"/>
                </a:lnTo>
                <a:lnTo>
                  <a:pt x="413" y="1874"/>
                </a:lnTo>
                <a:close/>
                <a:moveTo>
                  <a:pt x="386" y="692"/>
                </a:moveTo>
                <a:lnTo>
                  <a:pt x="388" y="692"/>
                </a:lnTo>
                <a:lnTo>
                  <a:pt x="388" y="692"/>
                </a:lnTo>
                <a:lnTo>
                  <a:pt x="388" y="692"/>
                </a:lnTo>
                <a:lnTo>
                  <a:pt x="388" y="692"/>
                </a:lnTo>
                <a:lnTo>
                  <a:pt x="386" y="690"/>
                </a:lnTo>
                <a:lnTo>
                  <a:pt x="383" y="690"/>
                </a:lnTo>
                <a:lnTo>
                  <a:pt x="383" y="690"/>
                </a:lnTo>
                <a:lnTo>
                  <a:pt x="383" y="690"/>
                </a:lnTo>
                <a:lnTo>
                  <a:pt x="383" y="692"/>
                </a:lnTo>
                <a:lnTo>
                  <a:pt x="386" y="692"/>
                </a:lnTo>
                <a:close/>
                <a:moveTo>
                  <a:pt x="392" y="707"/>
                </a:moveTo>
                <a:lnTo>
                  <a:pt x="388" y="707"/>
                </a:lnTo>
                <a:lnTo>
                  <a:pt x="386" y="707"/>
                </a:lnTo>
                <a:lnTo>
                  <a:pt x="386" y="709"/>
                </a:lnTo>
                <a:lnTo>
                  <a:pt x="388" y="709"/>
                </a:lnTo>
                <a:lnTo>
                  <a:pt x="388" y="709"/>
                </a:lnTo>
                <a:lnTo>
                  <a:pt x="390" y="709"/>
                </a:lnTo>
                <a:lnTo>
                  <a:pt x="390" y="709"/>
                </a:lnTo>
                <a:lnTo>
                  <a:pt x="392" y="707"/>
                </a:lnTo>
                <a:lnTo>
                  <a:pt x="392" y="707"/>
                </a:lnTo>
                <a:lnTo>
                  <a:pt x="392" y="707"/>
                </a:lnTo>
                <a:lnTo>
                  <a:pt x="392" y="707"/>
                </a:lnTo>
                <a:lnTo>
                  <a:pt x="392" y="707"/>
                </a:lnTo>
                <a:close/>
                <a:moveTo>
                  <a:pt x="400" y="696"/>
                </a:moveTo>
                <a:lnTo>
                  <a:pt x="398" y="696"/>
                </a:lnTo>
                <a:lnTo>
                  <a:pt x="398" y="694"/>
                </a:lnTo>
                <a:lnTo>
                  <a:pt x="400" y="694"/>
                </a:lnTo>
                <a:lnTo>
                  <a:pt x="400" y="694"/>
                </a:lnTo>
                <a:lnTo>
                  <a:pt x="400" y="692"/>
                </a:lnTo>
                <a:lnTo>
                  <a:pt x="398" y="692"/>
                </a:lnTo>
                <a:lnTo>
                  <a:pt x="396" y="692"/>
                </a:lnTo>
                <a:lnTo>
                  <a:pt x="396" y="692"/>
                </a:lnTo>
                <a:lnTo>
                  <a:pt x="394" y="694"/>
                </a:lnTo>
                <a:lnTo>
                  <a:pt x="392" y="694"/>
                </a:lnTo>
                <a:lnTo>
                  <a:pt x="392" y="692"/>
                </a:lnTo>
                <a:lnTo>
                  <a:pt x="394" y="692"/>
                </a:lnTo>
                <a:lnTo>
                  <a:pt x="392" y="690"/>
                </a:lnTo>
                <a:lnTo>
                  <a:pt x="390" y="690"/>
                </a:lnTo>
                <a:lnTo>
                  <a:pt x="388" y="690"/>
                </a:lnTo>
                <a:lnTo>
                  <a:pt x="390" y="690"/>
                </a:lnTo>
                <a:lnTo>
                  <a:pt x="388" y="692"/>
                </a:lnTo>
                <a:lnTo>
                  <a:pt x="388" y="692"/>
                </a:lnTo>
                <a:lnTo>
                  <a:pt x="388" y="692"/>
                </a:lnTo>
                <a:lnTo>
                  <a:pt x="388" y="694"/>
                </a:lnTo>
                <a:lnTo>
                  <a:pt x="388" y="694"/>
                </a:lnTo>
                <a:lnTo>
                  <a:pt x="386" y="694"/>
                </a:lnTo>
                <a:lnTo>
                  <a:pt x="386" y="694"/>
                </a:lnTo>
                <a:lnTo>
                  <a:pt x="386" y="694"/>
                </a:lnTo>
                <a:lnTo>
                  <a:pt x="386" y="694"/>
                </a:lnTo>
                <a:lnTo>
                  <a:pt x="383" y="694"/>
                </a:lnTo>
                <a:lnTo>
                  <a:pt x="383" y="694"/>
                </a:lnTo>
                <a:lnTo>
                  <a:pt x="383" y="694"/>
                </a:lnTo>
                <a:lnTo>
                  <a:pt x="381" y="692"/>
                </a:lnTo>
                <a:lnTo>
                  <a:pt x="381" y="692"/>
                </a:lnTo>
                <a:lnTo>
                  <a:pt x="379" y="692"/>
                </a:lnTo>
                <a:lnTo>
                  <a:pt x="379" y="692"/>
                </a:lnTo>
                <a:lnTo>
                  <a:pt x="379" y="692"/>
                </a:lnTo>
                <a:lnTo>
                  <a:pt x="377" y="692"/>
                </a:lnTo>
                <a:lnTo>
                  <a:pt x="377" y="694"/>
                </a:lnTo>
                <a:lnTo>
                  <a:pt x="379" y="694"/>
                </a:lnTo>
                <a:lnTo>
                  <a:pt x="379" y="694"/>
                </a:lnTo>
                <a:lnTo>
                  <a:pt x="381" y="696"/>
                </a:lnTo>
                <a:lnTo>
                  <a:pt x="381" y="696"/>
                </a:lnTo>
                <a:lnTo>
                  <a:pt x="379" y="696"/>
                </a:lnTo>
                <a:lnTo>
                  <a:pt x="379" y="696"/>
                </a:lnTo>
                <a:lnTo>
                  <a:pt x="379" y="698"/>
                </a:lnTo>
                <a:lnTo>
                  <a:pt x="379" y="700"/>
                </a:lnTo>
                <a:lnTo>
                  <a:pt x="379" y="702"/>
                </a:lnTo>
                <a:lnTo>
                  <a:pt x="381" y="702"/>
                </a:lnTo>
                <a:lnTo>
                  <a:pt x="379" y="702"/>
                </a:lnTo>
                <a:lnTo>
                  <a:pt x="379" y="702"/>
                </a:lnTo>
                <a:lnTo>
                  <a:pt x="379" y="700"/>
                </a:lnTo>
                <a:lnTo>
                  <a:pt x="377" y="698"/>
                </a:lnTo>
                <a:lnTo>
                  <a:pt x="377" y="698"/>
                </a:lnTo>
                <a:lnTo>
                  <a:pt x="377" y="698"/>
                </a:lnTo>
                <a:lnTo>
                  <a:pt x="377" y="698"/>
                </a:lnTo>
                <a:lnTo>
                  <a:pt x="377" y="696"/>
                </a:lnTo>
                <a:lnTo>
                  <a:pt x="375" y="696"/>
                </a:lnTo>
                <a:lnTo>
                  <a:pt x="375" y="696"/>
                </a:lnTo>
                <a:lnTo>
                  <a:pt x="373" y="696"/>
                </a:lnTo>
                <a:lnTo>
                  <a:pt x="371" y="698"/>
                </a:lnTo>
                <a:lnTo>
                  <a:pt x="369" y="698"/>
                </a:lnTo>
                <a:lnTo>
                  <a:pt x="367" y="700"/>
                </a:lnTo>
                <a:lnTo>
                  <a:pt x="367" y="702"/>
                </a:lnTo>
                <a:lnTo>
                  <a:pt x="367" y="702"/>
                </a:lnTo>
                <a:lnTo>
                  <a:pt x="369" y="705"/>
                </a:lnTo>
                <a:lnTo>
                  <a:pt x="369" y="709"/>
                </a:lnTo>
                <a:lnTo>
                  <a:pt x="371" y="711"/>
                </a:lnTo>
                <a:lnTo>
                  <a:pt x="373" y="711"/>
                </a:lnTo>
                <a:lnTo>
                  <a:pt x="373" y="711"/>
                </a:lnTo>
                <a:lnTo>
                  <a:pt x="373" y="709"/>
                </a:lnTo>
                <a:lnTo>
                  <a:pt x="373" y="709"/>
                </a:lnTo>
                <a:lnTo>
                  <a:pt x="373" y="709"/>
                </a:lnTo>
                <a:lnTo>
                  <a:pt x="373" y="709"/>
                </a:lnTo>
                <a:lnTo>
                  <a:pt x="373" y="707"/>
                </a:lnTo>
                <a:lnTo>
                  <a:pt x="371" y="709"/>
                </a:lnTo>
                <a:lnTo>
                  <a:pt x="371" y="707"/>
                </a:lnTo>
                <a:lnTo>
                  <a:pt x="373" y="707"/>
                </a:lnTo>
                <a:lnTo>
                  <a:pt x="373" y="707"/>
                </a:lnTo>
                <a:lnTo>
                  <a:pt x="375" y="707"/>
                </a:lnTo>
                <a:lnTo>
                  <a:pt x="375" y="707"/>
                </a:lnTo>
                <a:lnTo>
                  <a:pt x="377" y="707"/>
                </a:lnTo>
                <a:lnTo>
                  <a:pt x="377" y="707"/>
                </a:lnTo>
                <a:lnTo>
                  <a:pt x="375" y="709"/>
                </a:lnTo>
                <a:lnTo>
                  <a:pt x="375" y="709"/>
                </a:lnTo>
                <a:lnTo>
                  <a:pt x="375" y="709"/>
                </a:lnTo>
                <a:lnTo>
                  <a:pt x="377" y="709"/>
                </a:lnTo>
                <a:lnTo>
                  <a:pt x="379" y="709"/>
                </a:lnTo>
                <a:lnTo>
                  <a:pt x="379" y="709"/>
                </a:lnTo>
                <a:lnTo>
                  <a:pt x="379" y="711"/>
                </a:lnTo>
                <a:lnTo>
                  <a:pt x="375" y="713"/>
                </a:lnTo>
                <a:lnTo>
                  <a:pt x="375" y="713"/>
                </a:lnTo>
                <a:lnTo>
                  <a:pt x="375" y="715"/>
                </a:lnTo>
                <a:lnTo>
                  <a:pt x="377" y="715"/>
                </a:lnTo>
                <a:lnTo>
                  <a:pt x="377" y="715"/>
                </a:lnTo>
                <a:lnTo>
                  <a:pt x="379" y="713"/>
                </a:lnTo>
                <a:lnTo>
                  <a:pt x="381" y="711"/>
                </a:lnTo>
                <a:lnTo>
                  <a:pt x="381" y="711"/>
                </a:lnTo>
                <a:lnTo>
                  <a:pt x="381" y="709"/>
                </a:lnTo>
                <a:lnTo>
                  <a:pt x="381" y="709"/>
                </a:lnTo>
                <a:lnTo>
                  <a:pt x="381" y="709"/>
                </a:lnTo>
                <a:lnTo>
                  <a:pt x="383" y="709"/>
                </a:lnTo>
                <a:lnTo>
                  <a:pt x="383" y="707"/>
                </a:lnTo>
                <a:lnTo>
                  <a:pt x="383" y="707"/>
                </a:lnTo>
                <a:lnTo>
                  <a:pt x="386" y="707"/>
                </a:lnTo>
                <a:lnTo>
                  <a:pt x="388" y="705"/>
                </a:lnTo>
                <a:lnTo>
                  <a:pt x="390" y="705"/>
                </a:lnTo>
                <a:lnTo>
                  <a:pt x="392" y="705"/>
                </a:lnTo>
                <a:lnTo>
                  <a:pt x="394" y="702"/>
                </a:lnTo>
                <a:lnTo>
                  <a:pt x="394" y="702"/>
                </a:lnTo>
                <a:lnTo>
                  <a:pt x="396" y="702"/>
                </a:lnTo>
                <a:lnTo>
                  <a:pt x="396" y="702"/>
                </a:lnTo>
                <a:lnTo>
                  <a:pt x="396" y="702"/>
                </a:lnTo>
                <a:lnTo>
                  <a:pt x="396" y="700"/>
                </a:lnTo>
                <a:lnTo>
                  <a:pt x="394" y="700"/>
                </a:lnTo>
                <a:lnTo>
                  <a:pt x="392" y="700"/>
                </a:lnTo>
                <a:lnTo>
                  <a:pt x="392" y="700"/>
                </a:lnTo>
                <a:lnTo>
                  <a:pt x="392" y="700"/>
                </a:lnTo>
                <a:lnTo>
                  <a:pt x="392" y="698"/>
                </a:lnTo>
                <a:lnTo>
                  <a:pt x="394" y="700"/>
                </a:lnTo>
                <a:lnTo>
                  <a:pt x="396" y="700"/>
                </a:lnTo>
                <a:lnTo>
                  <a:pt x="400" y="700"/>
                </a:lnTo>
                <a:lnTo>
                  <a:pt x="400" y="700"/>
                </a:lnTo>
                <a:lnTo>
                  <a:pt x="400" y="700"/>
                </a:lnTo>
                <a:lnTo>
                  <a:pt x="402" y="698"/>
                </a:lnTo>
                <a:lnTo>
                  <a:pt x="402" y="698"/>
                </a:lnTo>
                <a:lnTo>
                  <a:pt x="402" y="696"/>
                </a:lnTo>
                <a:lnTo>
                  <a:pt x="400" y="696"/>
                </a:lnTo>
                <a:close/>
                <a:moveTo>
                  <a:pt x="404" y="684"/>
                </a:moveTo>
                <a:lnTo>
                  <a:pt x="404" y="684"/>
                </a:lnTo>
                <a:lnTo>
                  <a:pt x="404" y="682"/>
                </a:lnTo>
                <a:lnTo>
                  <a:pt x="402" y="682"/>
                </a:lnTo>
                <a:lnTo>
                  <a:pt x="400" y="679"/>
                </a:lnTo>
                <a:lnTo>
                  <a:pt x="400" y="682"/>
                </a:lnTo>
                <a:lnTo>
                  <a:pt x="400" y="682"/>
                </a:lnTo>
                <a:lnTo>
                  <a:pt x="400" y="682"/>
                </a:lnTo>
                <a:lnTo>
                  <a:pt x="398" y="682"/>
                </a:lnTo>
                <a:lnTo>
                  <a:pt x="398" y="679"/>
                </a:lnTo>
                <a:lnTo>
                  <a:pt x="396" y="679"/>
                </a:lnTo>
                <a:lnTo>
                  <a:pt x="396" y="679"/>
                </a:lnTo>
                <a:lnTo>
                  <a:pt x="394" y="679"/>
                </a:lnTo>
                <a:lnTo>
                  <a:pt x="394" y="682"/>
                </a:lnTo>
                <a:lnTo>
                  <a:pt x="394" y="682"/>
                </a:lnTo>
                <a:lnTo>
                  <a:pt x="394" y="684"/>
                </a:lnTo>
                <a:lnTo>
                  <a:pt x="394" y="684"/>
                </a:lnTo>
                <a:lnTo>
                  <a:pt x="392" y="684"/>
                </a:lnTo>
                <a:lnTo>
                  <a:pt x="392" y="684"/>
                </a:lnTo>
                <a:lnTo>
                  <a:pt x="390" y="684"/>
                </a:lnTo>
                <a:lnTo>
                  <a:pt x="386" y="688"/>
                </a:lnTo>
                <a:lnTo>
                  <a:pt x="388" y="688"/>
                </a:lnTo>
                <a:lnTo>
                  <a:pt x="392" y="690"/>
                </a:lnTo>
                <a:lnTo>
                  <a:pt x="392" y="690"/>
                </a:lnTo>
                <a:lnTo>
                  <a:pt x="394" y="688"/>
                </a:lnTo>
                <a:lnTo>
                  <a:pt x="394" y="688"/>
                </a:lnTo>
                <a:lnTo>
                  <a:pt x="394" y="688"/>
                </a:lnTo>
                <a:lnTo>
                  <a:pt x="396" y="688"/>
                </a:lnTo>
                <a:lnTo>
                  <a:pt x="396" y="688"/>
                </a:lnTo>
                <a:lnTo>
                  <a:pt x="396" y="686"/>
                </a:lnTo>
                <a:lnTo>
                  <a:pt x="398" y="686"/>
                </a:lnTo>
                <a:lnTo>
                  <a:pt x="398" y="686"/>
                </a:lnTo>
                <a:lnTo>
                  <a:pt x="398" y="688"/>
                </a:lnTo>
                <a:lnTo>
                  <a:pt x="398" y="686"/>
                </a:lnTo>
                <a:lnTo>
                  <a:pt x="400" y="686"/>
                </a:lnTo>
                <a:lnTo>
                  <a:pt x="400" y="686"/>
                </a:lnTo>
                <a:lnTo>
                  <a:pt x="400" y="686"/>
                </a:lnTo>
                <a:lnTo>
                  <a:pt x="400" y="686"/>
                </a:lnTo>
                <a:lnTo>
                  <a:pt x="400" y="686"/>
                </a:lnTo>
                <a:lnTo>
                  <a:pt x="402" y="684"/>
                </a:lnTo>
                <a:lnTo>
                  <a:pt x="402" y="684"/>
                </a:lnTo>
                <a:lnTo>
                  <a:pt x="402" y="684"/>
                </a:lnTo>
                <a:lnTo>
                  <a:pt x="402" y="686"/>
                </a:lnTo>
                <a:lnTo>
                  <a:pt x="402" y="686"/>
                </a:lnTo>
                <a:lnTo>
                  <a:pt x="404" y="686"/>
                </a:lnTo>
                <a:lnTo>
                  <a:pt x="404" y="686"/>
                </a:lnTo>
                <a:lnTo>
                  <a:pt x="407" y="684"/>
                </a:lnTo>
                <a:lnTo>
                  <a:pt x="407" y="684"/>
                </a:lnTo>
                <a:lnTo>
                  <a:pt x="407" y="682"/>
                </a:lnTo>
                <a:lnTo>
                  <a:pt x="404" y="684"/>
                </a:lnTo>
                <a:close/>
                <a:moveTo>
                  <a:pt x="398" y="679"/>
                </a:moveTo>
                <a:lnTo>
                  <a:pt x="398" y="679"/>
                </a:lnTo>
                <a:lnTo>
                  <a:pt x="400" y="677"/>
                </a:lnTo>
                <a:lnTo>
                  <a:pt x="400" y="677"/>
                </a:lnTo>
                <a:lnTo>
                  <a:pt x="400" y="677"/>
                </a:lnTo>
                <a:lnTo>
                  <a:pt x="400" y="677"/>
                </a:lnTo>
                <a:lnTo>
                  <a:pt x="400" y="675"/>
                </a:lnTo>
                <a:lnTo>
                  <a:pt x="398" y="675"/>
                </a:lnTo>
                <a:lnTo>
                  <a:pt x="396" y="677"/>
                </a:lnTo>
                <a:lnTo>
                  <a:pt x="396" y="677"/>
                </a:lnTo>
                <a:lnTo>
                  <a:pt x="398" y="679"/>
                </a:lnTo>
                <a:lnTo>
                  <a:pt x="398" y="679"/>
                </a:lnTo>
                <a:close/>
                <a:moveTo>
                  <a:pt x="109" y="1755"/>
                </a:moveTo>
                <a:lnTo>
                  <a:pt x="109" y="1755"/>
                </a:lnTo>
                <a:lnTo>
                  <a:pt x="109" y="1755"/>
                </a:lnTo>
                <a:lnTo>
                  <a:pt x="109" y="1755"/>
                </a:lnTo>
                <a:lnTo>
                  <a:pt x="109" y="1755"/>
                </a:lnTo>
                <a:lnTo>
                  <a:pt x="109" y="1755"/>
                </a:lnTo>
                <a:lnTo>
                  <a:pt x="109" y="1755"/>
                </a:lnTo>
                <a:lnTo>
                  <a:pt x="109" y="1755"/>
                </a:lnTo>
                <a:lnTo>
                  <a:pt x="109" y="1755"/>
                </a:lnTo>
                <a:close/>
                <a:moveTo>
                  <a:pt x="1144" y="195"/>
                </a:moveTo>
                <a:lnTo>
                  <a:pt x="1142" y="193"/>
                </a:lnTo>
                <a:lnTo>
                  <a:pt x="1142" y="193"/>
                </a:lnTo>
                <a:lnTo>
                  <a:pt x="1140" y="193"/>
                </a:lnTo>
                <a:lnTo>
                  <a:pt x="1136" y="191"/>
                </a:lnTo>
                <a:lnTo>
                  <a:pt x="1131" y="191"/>
                </a:lnTo>
                <a:lnTo>
                  <a:pt x="1125" y="191"/>
                </a:lnTo>
                <a:lnTo>
                  <a:pt x="1123" y="191"/>
                </a:lnTo>
                <a:lnTo>
                  <a:pt x="1123" y="191"/>
                </a:lnTo>
                <a:lnTo>
                  <a:pt x="1123" y="193"/>
                </a:lnTo>
                <a:lnTo>
                  <a:pt x="1123" y="195"/>
                </a:lnTo>
                <a:lnTo>
                  <a:pt x="1125" y="197"/>
                </a:lnTo>
                <a:lnTo>
                  <a:pt x="1129" y="197"/>
                </a:lnTo>
                <a:lnTo>
                  <a:pt x="1131" y="197"/>
                </a:lnTo>
                <a:lnTo>
                  <a:pt x="1134" y="197"/>
                </a:lnTo>
                <a:lnTo>
                  <a:pt x="1136" y="197"/>
                </a:lnTo>
                <a:lnTo>
                  <a:pt x="1138" y="197"/>
                </a:lnTo>
                <a:lnTo>
                  <a:pt x="1144" y="195"/>
                </a:lnTo>
                <a:lnTo>
                  <a:pt x="1144" y="195"/>
                </a:lnTo>
                <a:lnTo>
                  <a:pt x="1144" y="195"/>
                </a:lnTo>
                <a:close/>
                <a:moveTo>
                  <a:pt x="1092" y="449"/>
                </a:moveTo>
                <a:lnTo>
                  <a:pt x="1092" y="449"/>
                </a:lnTo>
                <a:lnTo>
                  <a:pt x="1087" y="449"/>
                </a:lnTo>
                <a:lnTo>
                  <a:pt x="1087" y="449"/>
                </a:lnTo>
                <a:lnTo>
                  <a:pt x="1085" y="449"/>
                </a:lnTo>
                <a:lnTo>
                  <a:pt x="1085" y="451"/>
                </a:lnTo>
                <a:lnTo>
                  <a:pt x="1087" y="451"/>
                </a:lnTo>
                <a:lnTo>
                  <a:pt x="1090" y="451"/>
                </a:lnTo>
                <a:lnTo>
                  <a:pt x="1092" y="453"/>
                </a:lnTo>
                <a:lnTo>
                  <a:pt x="1092" y="453"/>
                </a:lnTo>
                <a:lnTo>
                  <a:pt x="1094" y="453"/>
                </a:lnTo>
                <a:lnTo>
                  <a:pt x="1094" y="453"/>
                </a:lnTo>
                <a:lnTo>
                  <a:pt x="1094" y="453"/>
                </a:lnTo>
                <a:lnTo>
                  <a:pt x="1094" y="451"/>
                </a:lnTo>
                <a:lnTo>
                  <a:pt x="1094" y="451"/>
                </a:lnTo>
                <a:lnTo>
                  <a:pt x="1092" y="449"/>
                </a:lnTo>
                <a:close/>
                <a:moveTo>
                  <a:pt x="1029" y="463"/>
                </a:moveTo>
                <a:lnTo>
                  <a:pt x="1027" y="463"/>
                </a:lnTo>
                <a:lnTo>
                  <a:pt x="1027" y="463"/>
                </a:lnTo>
                <a:lnTo>
                  <a:pt x="1027" y="463"/>
                </a:lnTo>
                <a:lnTo>
                  <a:pt x="1027" y="466"/>
                </a:lnTo>
                <a:lnTo>
                  <a:pt x="1029" y="466"/>
                </a:lnTo>
                <a:lnTo>
                  <a:pt x="1031" y="466"/>
                </a:lnTo>
                <a:lnTo>
                  <a:pt x="1031" y="466"/>
                </a:lnTo>
                <a:lnTo>
                  <a:pt x="1031" y="466"/>
                </a:lnTo>
                <a:lnTo>
                  <a:pt x="1029" y="463"/>
                </a:lnTo>
                <a:lnTo>
                  <a:pt x="1029" y="463"/>
                </a:lnTo>
                <a:close/>
                <a:moveTo>
                  <a:pt x="1023" y="461"/>
                </a:moveTo>
                <a:lnTo>
                  <a:pt x="1020" y="461"/>
                </a:lnTo>
                <a:lnTo>
                  <a:pt x="1023" y="463"/>
                </a:lnTo>
                <a:lnTo>
                  <a:pt x="1025" y="463"/>
                </a:lnTo>
                <a:lnTo>
                  <a:pt x="1025" y="463"/>
                </a:lnTo>
                <a:lnTo>
                  <a:pt x="1025" y="461"/>
                </a:lnTo>
                <a:lnTo>
                  <a:pt x="1023" y="461"/>
                </a:lnTo>
                <a:close/>
                <a:moveTo>
                  <a:pt x="1102" y="229"/>
                </a:moveTo>
                <a:lnTo>
                  <a:pt x="1102" y="229"/>
                </a:lnTo>
                <a:lnTo>
                  <a:pt x="1100" y="229"/>
                </a:lnTo>
                <a:lnTo>
                  <a:pt x="1098" y="229"/>
                </a:lnTo>
                <a:lnTo>
                  <a:pt x="1094" y="229"/>
                </a:lnTo>
                <a:lnTo>
                  <a:pt x="1092" y="231"/>
                </a:lnTo>
                <a:lnTo>
                  <a:pt x="1092" y="231"/>
                </a:lnTo>
                <a:lnTo>
                  <a:pt x="1092" y="233"/>
                </a:lnTo>
                <a:lnTo>
                  <a:pt x="1094" y="235"/>
                </a:lnTo>
                <a:lnTo>
                  <a:pt x="1096" y="237"/>
                </a:lnTo>
                <a:lnTo>
                  <a:pt x="1096" y="239"/>
                </a:lnTo>
                <a:lnTo>
                  <a:pt x="1098" y="239"/>
                </a:lnTo>
                <a:lnTo>
                  <a:pt x="1108" y="239"/>
                </a:lnTo>
                <a:lnTo>
                  <a:pt x="1111" y="237"/>
                </a:lnTo>
                <a:lnTo>
                  <a:pt x="1113" y="237"/>
                </a:lnTo>
                <a:lnTo>
                  <a:pt x="1115" y="237"/>
                </a:lnTo>
                <a:lnTo>
                  <a:pt x="1115" y="235"/>
                </a:lnTo>
                <a:lnTo>
                  <a:pt x="1115" y="235"/>
                </a:lnTo>
                <a:lnTo>
                  <a:pt x="1113" y="235"/>
                </a:lnTo>
                <a:lnTo>
                  <a:pt x="1106" y="233"/>
                </a:lnTo>
                <a:lnTo>
                  <a:pt x="1106" y="231"/>
                </a:lnTo>
                <a:lnTo>
                  <a:pt x="1104" y="231"/>
                </a:lnTo>
                <a:lnTo>
                  <a:pt x="1104" y="231"/>
                </a:lnTo>
                <a:lnTo>
                  <a:pt x="1102" y="231"/>
                </a:lnTo>
                <a:lnTo>
                  <a:pt x="1100" y="231"/>
                </a:lnTo>
                <a:lnTo>
                  <a:pt x="1102" y="231"/>
                </a:lnTo>
                <a:lnTo>
                  <a:pt x="1102" y="229"/>
                </a:lnTo>
                <a:close/>
                <a:moveTo>
                  <a:pt x="1131" y="443"/>
                </a:moveTo>
                <a:lnTo>
                  <a:pt x="1129" y="443"/>
                </a:lnTo>
                <a:lnTo>
                  <a:pt x="1129" y="445"/>
                </a:lnTo>
                <a:lnTo>
                  <a:pt x="1127" y="445"/>
                </a:lnTo>
                <a:lnTo>
                  <a:pt x="1125" y="445"/>
                </a:lnTo>
                <a:lnTo>
                  <a:pt x="1125" y="447"/>
                </a:lnTo>
                <a:lnTo>
                  <a:pt x="1125" y="447"/>
                </a:lnTo>
                <a:lnTo>
                  <a:pt x="1131" y="449"/>
                </a:lnTo>
                <a:lnTo>
                  <a:pt x="1131" y="449"/>
                </a:lnTo>
                <a:lnTo>
                  <a:pt x="1131" y="449"/>
                </a:lnTo>
                <a:lnTo>
                  <a:pt x="1134" y="447"/>
                </a:lnTo>
                <a:lnTo>
                  <a:pt x="1134" y="447"/>
                </a:lnTo>
                <a:lnTo>
                  <a:pt x="1134" y="445"/>
                </a:lnTo>
                <a:lnTo>
                  <a:pt x="1134" y="445"/>
                </a:lnTo>
                <a:lnTo>
                  <a:pt x="1134" y="445"/>
                </a:lnTo>
                <a:lnTo>
                  <a:pt x="1131" y="443"/>
                </a:lnTo>
                <a:close/>
                <a:moveTo>
                  <a:pt x="2384" y="1216"/>
                </a:moveTo>
                <a:lnTo>
                  <a:pt x="2384" y="1216"/>
                </a:lnTo>
                <a:lnTo>
                  <a:pt x="2384" y="1216"/>
                </a:lnTo>
                <a:lnTo>
                  <a:pt x="2380" y="1216"/>
                </a:lnTo>
                <a:lnTo>
                  <a:pt x="2380" y="1218"/>
                </a:lnTo>
                <a:lnTo>
                  <a:pt x="2378" y="1218"/>
                </a:lnTo>
                <a:lnTo>
                  <a:pt x="2378" y="1220"/>
                </a:lnTo>
                <a:lnTo>
                  <a:pt x="2380" y="1222"/>
                </a:lnTo>
                <a:lnTo>
                  <a:pt x="2380" y="1222"/>
                </a:lnTo>
                <a:lnTo>
                  <a:pt x="2382" y="1222"/>
                </a:lnTo>
                <a:lnTo>
                  <a:pt x="2384" y="1222"/>
                </a:lnTo>
                <a:lnTo>
                  <a:pt x="2384" y="1220"/>
                </a:lnTo>
                <a:lnTo>
                  <a:pt x="2384" y="1218"/>
                </a:lnTo>
                <a:lnTo>
                  <a:pt x="2384" y="1218"/>
                </a:lnTo>
                <a:lnTo>
                  <a:pt x="2384" y="1216"/>
                </a:lnTo>
                <a:lnTo>
                  <a:pt x="2384" y="1216"/>
                </a:lnTo>
                <a:close/>
                <a:moveTo>
                  <a:pt x="1155" y="398"/>
                </a:moveTo>
                <a:lnTo>
                  <a:pt x="1152" y="396"/>
                </a:lnTo>
                <a:lnTo>
                  <a:pt x="1150" y="396"/>
                </a:lnTo>
                <a:lnTo>
                  <a:pt x="1150" y="396"/>
                </a:lnTo>
                <a:lnTo>
                  <a:pt x="1148" y="396"/>
                </a:lnTo>
                <a:lnTo>
                  <a:pt x="1150" y="398"/>
                </a:lnTo>
                <a:lnTo>
                  <a:pt x="1150" y="398"/>
                </a:lnTo>
                <a:lnTo>
                  <a:pt x="1150" y="398"/>
                </a:lnTo>
                <a:lnTo>
                  <a:pt x="1150" y="398"/>
                </a:lnTo>
                <a:lnTo>
                  <a:pt x="1155" y="401"/>
                </a:lnTo>
                <a:lnTo>
                  <a:pt x="1155" y="401"/>
                </a:lnTo>
                <a:lnTo>
                  <a:pt x="1155" y="401"/>
                </a:lnTo>
                <a:lnTo>
                  <a:pt x="1155" y="398"/>
                </a:lnTo>
                <a:lnTo>
                  <a:pt x="1155" y="398"/>
                </a:lnTo>
                <a:lnTo>
                  <a:pt x="1155" y="398"/>
                </a:lnTo>
                <a:close/>
                <a:moveTo>
                  <a:pt x="1146" y="419"/>
                </a:moveTo>
                <a:lnTo>
                  <a:pt x="1146" y="417"/>
                </a:lnTo>
                <a:lnTo>
                  <a:pt x="1146" y="415"/>
                </a:lnTo>
                <a:lnTo>
                  <a:pt x="1144" y="411"/>
                </a:lnTo>
                <a:lnTo>
                  <a:pt x="1144" y="409"/>
                </a:lnTo>
                <a:lnTo>
                  <a:pt x="1144" y="409"/>
                </a:lnTo>
                <a:lnTo>
                  <a:pt x="1142" y="409"/>
                </a:lnTo>
                <a:lnTo>
                  <a:pt x="1142" y="409"/>
                </a:lnTo>
                <a:lnTo>
                  <a:pt x="1136" y="409"/>
                </a:lnTo>
                <a:lnTo>
                  <a:pt x="1136" y="409"/>
                </a:lnTo>
                <a:lnTo>
                  <a:pt x="1136" y="407"/>
                </a:lnTo>
                <a:lnTo>
                  <a:pt x="1136" y="407"/>
                </a:lnTo>
                <a:lnTo>
                  <a:pt x="1136" y="405"/>
                </a:lnTo>
                <a:lnTo>
                  <a:pt x="1134" y="405"/>
                </a:lnTo>
                <a:lnTo>
                  <a:pt x="1131" y="405"/>
                </a:lnTo>
                <a:lnTo>
                  <a:pt x="1129" y="405"/>
                </a:lnTo>
                <a:lnTo>
                  <a:pt x="1125" y="403"/>
                </a:lnTo>
                <a:lnTo>
                  <a:pt x="1121" y="401"/>
                </a:lnTo>
                <a:lnTo>
                  <a:pt x="1119" y="398"/>
                </a:lnTo>
                <a:lnTo>
                  <a:pt x="1115" y="396"/>
                </a:lnTo>
                <a:lnTo>
                  <a:pt x="1115" y="396"/>
                </a:lnTo>
                <a:lnTo>
                  <a:pt x="1115" y="396"/>
                </a:lnTo>
                <a:lnTo>
                  <a:pt x="1115" y="398"/>
                </a:lnTo>
                <a:lnTo>
                  <a:pt x="1115" y="398"/>
                </a:lnTo>
                <a:lnTo>
                  <a:pt x="1115" y="401"/>
                </a:lnTo>
                <a:lnTo>
                  <a:pt x="1115" y="401"/>
                </a:lnTo>
                <a:lnTo>
                  <a:pt x="1115" y="401"/>
                </a:lnTo>
                <a:lnTo>
                  <a:pt x="1113" y="398"/>
                </a:lnTo>
                <a:lnTo>
                  <a:pt x="1111" y="398"/>
                </a:lnTo>
                <a:lnTo>
                  <a:pt x="1106" y="396"/>
                </a:lnTo>
                <a:lnTo>
                  <a:pt x="1102" y="394"/>
                </a:lnTo>
                <a:lnTo>
                  <a:pt x="1102" y="392"/>
                </a:lnTo>
                <a:lnTo>
                  <a:pt x="1098" y="388"/>
                </a:lnTo>
                <a:lnTo>
                  <a:pt x="1094" y="386"/>
                </a:lnTo>
                <a:lnTo>
                  <a:pt x="1094" y="384"/>
                </a:lnTo>
                <a:lnTo>
                  <a:pt x="1094" y="384"/>
                </a:lnTo>
                <a:lnTo>
                  <a:pt x="1094" y="380"/>
                </a:lnTo>
                <a:lnTo>
                  <a:pt x="1094" y="380"/>
                </a:lnTo>
                <a:lnTo>
                  <a:pt x="1096" y="378"/>
                </a:lnTo>
                <a:lnTo>
                  <a:pt x="1096" y="378"/>
                </a:lnTo>
                <a:lnTo>
                  <a:pt x="1096" y="375"/>
                </a:lnTo>
                <a:lnTo>
                  <a:pt x="1096" y="375"/>
                </a:lnTo>
                <a:lnTo>
                  <a:pt x="1096" y="373"/>
                </a:lnTo>
                <a:lnTo>
                  <a:pt x="1096" y="371"/>
                </a:lnTo>
                <a:lnTo>
                  <a:pt x="1094" y="369"/>
                </a:lnTo>
                <a:lnTo>
                  <a:pt x="1090" y="365"/>
                </a:lnTo>
                <a:lnTo>
                  <a:pt x="1090" y="363"/>
                </a:lnTo>
                <a:lnTo>
                  <a:pt x="1087" y="361"/>
                </a:lnTo>
                <a:lnTo>
                  <a:pt x="1083" y="350"/>
                </a:lnTo>
                <a:lnTo>
                  <a:pt x="1083" y="348"/>
                </a:lnTo>
                <a:lnTo>
                  <a:pt x="1083" y="346"/>
                </a:lnTo>
                <a:lnTo>
                  <a:pt x="1081" y="344"/>
                </a:lnTo>
                <a:lnTo>
                  <a:pt x="1081" y="342"/>
                </a:lnTo>
                <a:lnTo>
                  <a:pt x="1081" y="342"/>
                </a:lnTo>
                <a:lnTo>
                  <a:pt x="1081" y="340"/>
                </a:lnTo>
                <a:lnTo>
                  <a:pt x="1081" y="340"/>
                </a:lnTo>
                <a:lnTo>
                  <a:pt x="1081" y="340"/>
                </a:lnTo>
                <a:lnTo>
                  <a:pt x="1079" y="338"/>
                </a:lnTo>
                <a:lnTo>
                  <a:pt x="1077" y="336"/>
                </a:lnTo>
                <a:lnTo>
                  <a:pt x="1075" y="333"/>
                </a:lnTo>
                <a:lnTo>
                  <a:pt x="1071" y="331"/>
                </a:lnTo>
                <a:lnTo>
                  <a:pt x="1064" y="327"/>
                </a:lnTo>
                <a:lnTo>
                  <a:pt x="1060" y="325"/>
                </a:lnTo>
                <a:lnTo>
                  <a:pt x="1058" y="325"/>
                </a:lnTo>
                <a:lnTo>
                  <a:pt x="1058" y="327"/>
                </a:lnTo>
                <a:lnTo>
                  <a:pt x="1056" y="327"/>
                </a:lnTo>
                <a:lnTo>
                  <a:pt x="1056" y="327"/>
                </a:lnTo>
                <a:lnTo>
                  <a:pt x="1050" y="325"/>
                </a:lnTo>
                <a:lnTo>
                  <a:pt x="1048" y="325"/>
                </a:lnTo>
                <a:lnTo>
                  <a:pt x="1043" y="323"/>
                </a:lnTo>
                <a:lnTo>
                  <a:pt x="1041" y="325"/>
                </a:lnTo>
                <a:lnTo>
                  <a:pt x="1041" y="325"/>
                </a:lnTo>
                <a:lnTo>
                  <a:pt x="1043" y="327"/>
                </a:lnTo>
                <a:lnTo>
                  <a:pt x="1043" y="327"/>
                </a:lnTo>
                <a:lnTo>
                  <a:pt x="1043" y="327"/>
                </a:lnTo>
                <a:lnTo>
                  <a:pt x="1041" y="327"/>
                </a:lnTo>
                <a:lnTo>
                  <a:pt x="1039" y="329"/>
                </a:lnTo>
                <a:lnTo>
                  <a:pt x="1039" y="329"/>
                </a:lnTo>
                <a:lnTo>
                  <a:pt x="1039" y="331"/>
                </a:lnTo>
                <a:lnTo>
                  <a:pt x="1043" y="342"/>
                </a:lnTo>
                <a:lnTo>
                  <a:pt x="1043" y="344"/>
                </a:lnTo>
                <a:lnTo>
                  <a:pt x="1043" y="346"/>
                </a:lnTo>
                <a:lnTo>
                  <a:pt x="1043" y="346"/>
                </a:lnTo>
                <a:lnTo>
                  <a:pt x="1043" y="348"/>
                </a:lnTo>
                <a:lnTo>
                  <a:pt x="1046" y="348"/>
                </a:lnTo>
                <a:lnTo>
                  <a:pt x="1046" y="348"/>
                </a:lnTo>
                <a:lnTo>
                  <a:pt x="1046" y="350"/>
                </a:lnTo>
                <a:lnTo>
                  <a:pt x="1046" y="352"/>
                </a:lnTo>
                <a:lnTo>
                  <a:pt x="1048" y="357"/>
                </a:lnTo>
                <a:lnTo>
                  <a:pt x="1050" y="361"/>
                </a:lnTo>
                <a:lnTo>
                  <a:pt x="1054" y="363"/>
                </a:lnTo>
                <a:lnTo>
                  <a:pt x="1052" y="363"/>
                </a:lnTo>
                <a:lnTo>
                  <a:pt x="1052" y="363"/>
                </a:lnTo>
                <a:lnTo>
                  <a:pt x="1052" y="365"/>
                </a:lnTo>
                <a:lnTo>
                  <a:pt x="1052" y="365"/>
                </a:lnTo>
                <a:lnTo>
                  <a:pt x="1052" y="365"/>
                </a:lnTo>
                <a:lnTo>
                  <a:pt x="1048" y="367"/>
                </a:lnTo>
                <a:lnTo>
                  <a:pt x="1046" y="369"/>
                </a:lnTo>
                <a:lnTo>
                  <a:pt x="1046" y="371"/>
                </a:lnTo>
                <a:lnTo>
                  <a:pt x="1046" y="371"/>
                </a:lnTo>
                <a:lnTo>
                  <a:pt x="1043" y="369"/>
                </a:lnTo>
                <a:lnTo>
                  <a:pt x="1043" y="369"/>
                </a:lnTo>
                <a:lnTo>
                  <a:pt x="1041" y="369"/>
                </a:lnTo>
                <a:lnTo>
                  <a:pt x="1041" y="367"/>
                </a:lnTo>
                <a:lnTo>
                  <a:pt x="1039" y="367"/>
                </a:lnTo>
                <a:lnTo>
                  <a:pt x="1039" y="363"/>
                </a:lnTo>
                <a:lnTo>
                  <a:pt x="1037" y="357"/>
                </a:lnTo>
                <a:lnTo>
                  <a:pt x="1035" y="352"/>
                </a:lnTo>
                <a:lnTo>
                  <a:pt x="1033" y="350"/>
                </a:lnTo>
                <a:lnTo>
                  <a:pt x="1033" y="346"/>
                </a:lnTo>
                <a:lnTo>
                  <a:pt x="1033" y="346"/>
                </a:lnTo>
                <a:lnTo>
                  <a:pt x="1031" y="346"/>
                </a:lnTo>
                <a:lnTo>
                  <a:pt x="1029" y="344"/>
                </a:lnTo>
                <a:lnTo>
                  <a:pt x="1029" y="344"/>
                </a:lnTo>
                <a:lnTo>
                  <a:pt x="1029" y="344"/>
                </a:lnTo>
                <a:lnTo>
                  <a:pt x="1029" y="342"/>
                </a:lnTo>
                <a:lnTo>
                  <a:pt x="1029" y="342"/>
                </a:lnTo>
                <a:lnTo>
                  <a:pt x="1029" y="342"/>
                </a:lnTo>
                <a:lnTo>
                  <a:pt x="1027" y="340"/>
                </a:lnTo>
                <a:lnTo>
                  <a:pt x="1023" y="340"/>
                </a:lnTo>
                <a:lnTo>
                  <a:pt x="1023" y="338"/>
                </a:lnTo>
                <a:lnTo>
                  <a:pt x="1020" y="338"/>
                </a:lnTo>
                <a:lnTo>
                  <a:pt x="1014" y="333"/>
                </a:lnTo>
                <a:lnTo>
                  <a:pt x="1012" y="333"/>
                </a:lnTo>
                <a:lnTo>
                  <a:pt x="1006" y="333"/>
                </a:lnTo>
                <a:lnTo>
                  <a:pt x="1004" y="333"/>
                </a:lnTo>
                <a:lnTo>
                  <a:pt x="1004" y="336"/>
                </a:lnTo>
                <a:lnTo>
                  <a:pt x="1006" y="338"/>
                </a:lnTo>
                <a:lnTo>
                  <a:pt x="1010" y="340"/>
                </a:lnTo>
                <a:lnTo>
                  <a:pt x="1012" y="340"/>
                </a:lnTo>
                <a:lnTo>
                  <a:pt x="1012" y="342"/>
                </a:lnTo>
                <a:lnTo>
                  <a:pt x="1012" y="342"/>
                </a:lnTo>
                <a:lnTo>
                  <a:pt x="1008" y="344"/>
                </a:lnTo>
                <a:lnTo>
                  <a:pt x="1006" y="344"/>
                </a:lnTo>
                <a:lnTo>
                  <a:pt x="1004" y="346"/>
                </a:lnTo>
                <a:lnTo>
                  <a:pt x="999" y="348"/>
                </a:lnTo>
                <a:lnTo>
                  <a:pt x="997" y="350"/>
                </a:lnTo>
                <a:lnTo>
                  <a:pt x="997" y="350"/>
                </a:lnTo>
                <a:lnTo>
                  <a:pt x="995" y="350"/>
                </a:lnTo>
                <a:lnTo>
                  <a:pt x="995" y="350"/>
                </a:lnTo>
                <a:lnTo>
                  <a:pt x="995" y="350"/>
                </a:lnTo>
                <a:lnTo>
                  <a:pt x="995" y="348"/>
                </a:lnTo>
                <a:lnTo>
                  <a:pt x="995" y="348"/>
                </a:lnTo>
                <a:lnTo>
                  <a:pt x="995" y="348"/>
                </a:lnTo>
                <a:lnTo>
                  <a:pt x="995" y="348"/>
                </a:lnTo>
                <a:lnTo>
                  <a:pt x="993" y="350"/>
                </a:lnTo>
                <a:lnTo>
                  <a:pt x="991" y="350"/>
                </a:lnTo>
                <a:lnTo>
                  <a:pt x="989" y="352"/>
                </a:lnTo>
                <a:lnTo>
                  <a:pt x="989" y="352"/>
                </a:lnTo>
                <a:lnTo>
                  <a:pt x="987" y="350"/>
                </a:lnTo>
                <a:lnTo>
                  <a:pt x="987" y="350"/>
                </a:lnTo>
                <a:lnTo>
                  <a:pt x="991" y="348"/>
                </a:lnTo>
                <a:lnTo>
                  <a:pt x="995" y="344"/>
                </a:lnTo>
                <a:lnTo>
                  <a:pt x="995" y="342"/>
                </a:lnTo>
                <a:lnTo>
                  <a:pt x="995" y="342"/>
                </a:lnTo>
                <a:lnTo>
                  <a:pt x="993" y="340"/>
                </a:lnTo>
                <a:lnTo>
                  <a:pt x="985" y="336"/>
                </a:lnTo>
                <a:lnTo>
                  <a:pt x="979" y="336"/>
                </a:lnTo>
                <a:lnTo>
                  <a:pt x="974" y="333"/>
                </a:lnTo>
                <a:lnTo>
                  <a:pt x="970" y="333"/>
                </a:lnTo>
                <a:lnTo>
                  <a:pt x="968" y="333"/>
                </a:lnTo>
                <a:lnTo>
                  <a:pt x="966" y="336"/>
                </a:lnTo>
                <a:lnTo>
                  <a:pt x="964" y="338"/>
                </a:lnTo>
                <a:lnTo>
                  <a:pt x="964" y="338"/>
                </a:lnTo>
                <a:lnTo>
                  <a:pt x="964" y="340"/>
                </a:lnTo>
                <a:lnTo>
                  <a:pt x="964" y="342"/>
                </a:lnTo>
                <a:lnTo>
                  <a:pt x="964" y="342"/>
                </a:lnTo>
                <a:lnTo>
                  <a:pt x="962" y="342"/>
                </a:lnTo>
                <a:lnTo>
                  <a:pt x="962" y="344"/>
                </a:lnTo>
                <a:lnTo>
                  <a:pt x="960" y="342"/>
                </a:lnTo>
                <a:lnTo>
                  <a:pt x="958" y="342"/>
                </a:lnTo>
                <a:lnTo>
                  <a:pt x="953" y="344"/>
                </a:lnTo>
                <a:lnTo>
                  <a:pt x="951" y="344"/>
                </a:lnTo>
                <a:lnTo>
                  <a:pt x="949" y="344"/>
                </a:lnTo>
                <a:lnTo>
                  <a:pt x="949" y="344"/>
                </a:lnTo>
                <a:lnTo>
                  <a:pt x="949" y="344"/>
                </a:lnTo>
                <a:lnTo>
                  <a:pt x="951" y="340"/>
                </a:lnTo>
                <a:lnTo>
                  <a:pt x="953" y="338"/>
                </a:lnTo>
                <a:lnTo>
                  <a:pt x="955" y="338"/>
                </a:lnTo>
                <a:lnTo>
                  <a:pt x="955" y="336"/>
                </a:lnTo>
                <a:lnTo>
                  <a:pt x="955" y="333"/>
                </a:lnTo>
                <a:lnTo>
                  <a:pt x="955" y="333"/>
                </a:lnTo>
                <a:lnTo>
                  <a:pt x="955" y="331"/>
                </a:lnTo>
                <a:lnTo>
                  <a:pt x="955" y="329"/>
                </a:lnTo>
                <a:lnTo>
                  <a:pt x="953" y="327"/>
                </a:lnTo>
                <a:lnTo>
                  <a:pt x="953" y="325"/>
                </a:lnTo>
                <a:lnTo>
                  <a:pt x="953" y="325"/>
                </a:lnTo>
                <a:lnTo>
                  <a:pt x="951" y="325"/>
                </a:lnTo>
                <a:lnTo>
                  <a:pt x="947" y="323"/>
                </a:lnTo>
                <a:lnTo>
                  <a:pt x="935" y="327"/>
                </a:lnTo>
                <a:lnTo>
                  <a:pt x="920" y="331"/>
                </a:lnTo>
                <a:lnTo>
                  <a:pt x="914" y="333"/>
                </a:lnTo>
                <a:lnTo>
                  <a:pt x="909" y="336"/>
                </a:lnTo>
                <a:lnTo>
                  <a:pt x="905" y="338"/>
                </a:lnTo>
                <a:lnTo>
                  <a:pt x="897" y="344"/>
                </a:lnTo>
                <a:lnTo>
                  <a:pt x="893" y="346"/>
                </a:lnTo>
                <a:lnTo>
                  <a:pt x="893" y="348"/>
                </a:lnTo>
                <a:lnTo>
                  <a:pt x="891" y="348"/>
                </a:lnTo>
                <a:lnTo>
                  <a:pt x="893" y="350"/>
                </a:lnTo>
                <a:lnTo>
                  <a:pt x="893" y="350"/>
                </a:lnTo>
                <a:lnTo>
                  <a:pt x="895" y="352"/>
                </a:lnTo>
                <a:lnTo>
                  <a:pt x="895" y="352"/>
                </a:lnTo>
                <a:lnTo>
                  <a:pt x="895" y="352"/>
                </a:lnTo>
                <a:lnTo>
                  <a:pt x="893" y="354"/>
                </a:lnTo>
                <a:lnTo>
                  <a:pt x="891" y="357"/>
                </a:lnTo>
                <a:lnTo>
                  <a:pt x="884" y="361"/>
                </a:lnTo>
                <a:lnTo>
                  <a:pt x="884" y="361"/>
                </a:lnTo>
                <a:lnTo>
                  <a:pt x="884" y="363"/>
                </a:lnTo>
                <a:lnTo>
                  <a:pt x="884" y="365"/>
                </a:lnTo>
                <a:lnTo>
                  <a:pt x="884" y="367"/>
                </a:lnTo>
                <a:lnTo>
                  <a:pt x="884" y="367"/>
                </a:lnTo>
                <a:lnTo>
                  <a:pt x="886" y="369"/>
                </a:lnTo>
                <a:lnTo>
                  <a:pt x="891" y="369"/>
                </a:lnTo>
                <a:lnTo>
                  <a:pt x="893" y="369"/>
                </a:lnTo>
                <a:lnTo>
                  <a:pt x="899" y="369"/>
                </a:lnTo>
                <a:lnTo>
                  <a:pt x="901" y="369"/>
                </a:lnTo>
                <a:lnTo>
                  <a:pt x="901" y="371"/>
                </a:lnTo>
                <a:lnTo>
                  <a:pt x="897" y="373"/>
                </a:lnTo>
                <a:lnTo>
                  <a:pt x="895" y="375"/>
                </a:lnTo>
                <a:lnTo>
                  <a:pt x="895" y="375"/>
                </a:lnTo>
                <a:lnTo>
                  <a:pt x="895" y="375"/>
                </a:lnTo>
                <a:lnTo>
                  <a:pt x="899" y="378"/>
                </a:lnTo>
                <a:lnTo>
                  <a:pt x="903" y="378"/>
                </a:lnTo>
                <a:lnTo>
                  <a:pt x="907" y="375"/>
                </a:lnTo>
                <a:lnTo>
                  <a:pt x="916" y="375"/>
                </a:lnTo>
                <a:lnTo>
                  <a:pt x="932" y="373"/>
                </a:lnTo>
                <a:lnTo>
                  <a:pt x="937" y="373"/>
                </a:lnTo>
                <a:lnTo>
                  <a:pt x="937" y="373"/>
                </a:lnTo>
                <a:lnTo>
                  <a:pt x="937" y="375"/>
                </a:lnTo>
                <a:lnTo>
                  <a:pt x="935" y="375"/>
                </a:lnTo>
                <a:lnTo>
                  <a:pt x="930" y="373"/>
                </a:lnTo>
                <a:lnTo>
                  <a:pt x="928" y="375"/>
                </a:lnTo>
                <a:lnTo>
                  <a:pt x="926" y="375"/>
                </a:lnTo>
                <a:lnTo>
                  <a:pt x="926" y="375"/>
                </a:lnTo>
                <a:lnTo>
                  <a:pt x="928" y="375"/>
                </a:lnTo>
                <a:lnTo>
                  <a:pt x="928" y="378"/>
                </a:lnTo>
                <a:lnTo>
                  <a:pt x="926" y="378"/>
                </a:lnTo>
                <a:lnTo>
                  <a:pt x="924" y="378"/>
                </a:lnTo>
                <a:lnTo>
                  <a:pt x="922" y="378"/>
                </a:lnTo>
                <a:lnTo>
                  <a:pt x="916" y="380"/>
                </a:lnTo>
                <a:lnTo>
                  <a:pt x="907" y="382"/>
                </a:lnTo>
                <a:lnTo>
                  <a:pt x="901" y="382"/>
                </a:lnTo>
                <a:lnTo>
                  <a:pt x="899" y="384"/>
                </a:lnTo>
                <a:lnTo>
                  <a:pt x="895" y="386"/>
                </a:lnTo>
                <a:lnTo>
                  <a:pt x="893" y="386"/>
                </a:lnTo>
                <a:lnTo>
                  <a:pt x="893" y="388"/>
                </a:lnTo>
                <a:lnTo>
                  <a:pt x="895" y="390"/>
                </a:lnTo>
                <a:lnTo>
                  <a:pt x="905" y="396"/>
                </a:lnTo>
                <a:lnTo>
                  <a:pt x="914" y="396"/>
                </a:lnTo>
                <a:lnTo>
                  <a:pt x="922" y="396"/>
                </a:lnTo>
                <a:lnTo>
                  <a:pt x="924" y="396"/>
                </a:lnTo>
                <a:lnTo>
                  <a:pt x="926" y="398"/>
                </a:lnTo>
                <a:lnTo>
                  <a:pt x="928" y="398"/>
                </a:lnTo>
                <a:lnTo>
                  <a:pt x="937" y="396"/>
                </a:lnTo>
                <a:lnTo>
                  <a:pt x="945" y="396"/>
                </a:lnTo>
                <a:lnTo>
                  <a:pt x="947" y="396"/>
                </a:lnTo>
                <a:lnTo>
                  <a:pt x="951" y="396"/>
                </a:lnTo>
                <a:lnTo>
                  <a:pt x="953" y="396"/>
                </a:lnTo>
                <a:lnTo>
                  <a:pt x="958" y="394"/>
                </a:lnTo>
                <a:lnTo>
                  <a:pt x="960" y="394"/>
                </a:lnTo>
                <a:lnTo>
                  <a:pt x="966" y="396"/>
                </a:lnTo>
                <a:lnTo>
                  <a:pt x="968" y="396"/>
                </a:lnTo>
                <a:lnTo>
                  <a:pt x="983" y="401"/>
                </a:lnTo>
                <a:lnTo>
                  <a:pt x="989" y="405"/>
                </a:lnTo>
                <a:lnTo>
                  <a:pt x="991" y="405"/>
                </a:lnTo>
                <a:lnTo>
                  <a:pt x="989" y="405"/>
                </a:lnTo>
                <a:lnTo>
                  <a:pt x="989" y="407"/>
                </a:lnTo>
                <a:lnTo>
                  <a:pt x="983" y="405"/>
                </a:lnTo>
                <a:lnTo>
                  <a:pt x="981" y="407"/>
                </a:lnTo>
                <a:lnTo>
                  <a:pt x="979" y="407"/>
                </a:lnTo>
                <a:lnTo>
                  <a:pt x="976" y="407"/>
                </a:lnTo>
                <a:lnTo>
                  <a:pt x="968" y="407"/>
                </a:lnTo>
                <a:lnTo>
                  <a:pt x="962" y="407"/>
                </a:lnTo>
                <a:lnTo>
                  <a:pt x="958" y="405"/>
                </a:lnTo>
                <a:lnTo>
                  <a:pt x="953" y="405"/>
                </a:lnTo>
                <a:lnTo>
                  <a:pt x="947" y="405"/>
                </a:lnTo>
                <a:lnTo>
                  <a:pt x="935" y="407"/>
                </a:lnTo>
                <a:lnTo>
                  <a:pt x="920" y="409"/>
                </a:lnTo>
                <a:lnTo>
                  <a:pt x="911" y="411"/>
                </a:lnTo>
                <a:lnTo>
                  <a:pt x="909" y="411"/>
                </a:lnTo>
                <a:lnTo>
                  <a:pt x="909" y="411"/>
                </a:lnTo>
                <a:lnTo>
                  <a:pt x="909" y="413"/>
                </a:lnTo>
                <a:lnTo>
                  <a:pt x="911" y="415"/>
                </a:lnTo>
                <a:lnTo>
                  <a:pt x="911" y="417"/>
                </a:lnTo>
                <a:lnTo>
                  <a:pt x="911" y="417"/>
                </a:lnTo>
                <a:lnTo>
                  <a:pt x="914" y="419"/>
                </a:lnTo>
                <a:lnTo>
                  <a:pt x="918" y="424"/>
                </a:lnTo>
                <a:lnTo>
                  <a:pt x="918" y="426"/>
                </a:lnTo>
                <a:lnTo>
                  <a:pt x="920" y="426"/>
                </a:lnTo>
                <a:lnTo>
                  <a:pt x="920" y="428"/>
                </a:lnTo>
                <a:lnTo>
                  <a:pt x="920" y="428"/>
                </a:lnTo>
                <a:lnTo>
                  <a:pt x="926" y="430"/>
                </a:lnTo>
                <a:lnTo>
                  <a:pt x="928" y="430"/>
                </a:lnTo>
                <a:lnTo>
                  <a:pt x="932" y="432"/>
                </a:lnTo>
                <a:lnTo>
                  <a:pt x="939" y="432"/>
                </a:lnTo>
                <a:lnTo>
                  <a:pt x="947" y="432"/>
                </a:lnTo>
                <a:lnTo>
                  <a:pt x="951" y="432"/>
                </a:lnTo>
                <a:lnTo>
                  <a:pt x="955" y="432"/>
                </a:lnTo>
                <a:lnTo>
                  <a:pt x="960" y="434"/>
                </a:lnTo>
                <a:lnTo>
                  <a:pt x="962" y="434"/>
                </a:lnTo>
                <a:lnTo>
                  <a:pt x="962" y="438"/>
                </a:lnTo>
                <a:lnTo>
                  <a:pt x="962" y="438"/>
                </a:lnTo>
                <a:lnTo>
                  <a:pt x="962" y="443"/>
                </a:lnTo>
                <a:lnTo>
                  <a:pt x="962" y="445"/>
                </a:lnTo>
                <a:lnTo>
                  <a:pt x="966" y="449"/>
                </a:lnTo>
                <a:lnTo>
                  <a:pt x="968" y="451"/>
                </a:lnTo>
                <a:lnTo>
                  <a:pt x="968" y="451"/>
                </a:lnTo>
                <a:lnTo>
                  <a:pt x="970" y="451"/>
                </a:lnTo>
                <a:lnTo>
                  <a:pt x="972" y="451"/>
                </a:lnTo>
                <a:lnTo>
                  <a:pt x="976" y="451"/>
                </a:lnTo>
                <a:lnTo>
                  <a:pt x="981" y="451"/>
                </a:lnTo>
                <a:lnTo>
                  <a:pt x="991" y="451"/>
                </a:lnTo>
                <a:lnTo>
                  <a:pt x="995" y="449"/>
                </a:lnTo>
                <a:lnTo>
                  <a:pt x="997" y="449"/>
                </a:lnTo>
                <a:lnTo>
                  <a:pt x="999" y="449"/>
                </a:lnTo>
                <a:lnTo>
                  <a:pt x="1002" y="449"/>
                </a:lnTo>
                <a:lnTo>
                  <a:pt x="1008" y="449"/>
                </a:lnTo>
                <a:lnTo>
                  <a:pt x="1014" y="447"/>
                </a:lnTo>
                <a:lnTo>
                  <a:pt x="1023" y="447"/>
                </a:lnTo>
                <a:lnTo>
                  <a:pt x="1029" y="445"/>
                </a:lnTo>
                <a:lnTo>
                  <a:pt x="1033" y="443"/>
                </a:lnTo>
                <a:lnTo>
                  <a:pt x="1035" y="440"/>
                </a:lnTo>
                <a:lnTo>
                  <a:pt x="1037" y="440"/>
                </a:lnTo>
                <a:lnTo>
                  <a:pt x="1046" y="440"/>
                </a:lnTo>
                <a:lnTo>
                  <a:pt x="1052" y="438"/>
                </a:lnTo>
                <a:lnTo>
                  <a:pt x="1052" y="438"/>
                </a:lnTo>
                <a:lnTo>
                  <a:pt x="1056" y="434"/>
                </a:lnTo>
                <a:lnTo>
                  <a:pt x="1056" y="434"/>
                </a:lnTo>
                <a:lnTo>
                  <a:pt x="1060" y="430"/>
                </a:lnTo>
                <a:lnTo>
                  <a:pt x="1060" y="428"/>
                </a:lnTo>
                <a:lnTo>
                  <a:pt x="1062" y="428"/>
                </a:lnTo>
                <a:lnTo>
                  <a:pt x="1064" y="428"/>
                </a:lnTo>
                <a:lnTo>
                  <a:pt x="1067" y="428"/>
                </a:lnTo>
                <a:lnTo>
                  <a:pt x="1067" y="428"/>
                </a:lnTo>
                <a:lnTo>
                  <a:pt x="1067" y="430"/>
                </a:lnTo>
                <a:lnTo>
                  <a:pt x="1067" y="432"/>
                </a:lnTo>
                <a:lnTo>
                  <a:pt x="1067" y="432"/>
                </a:lnTo>
                <a:lnTo>
                  <a:pt x="1067" y="432"/>
                </a:lnTo>
                <a:lnTo>
                  <a:pt x="1069" y="434"/>
                </a:lnTo>
                <a:lnTo>
                  <a:pt x="1071" y="434"/>
                </a:lnTo>
                <a:lnTo>
                  <a:pt x="1073" y="434"/>
                </a:lnTo>
                <a:lnTo>
                  <a:pt x="1075" y="434"/>
                </a:lnTo>
                <a:lnTo>
                  <a:pt x="1079" y="434"/>
                </a:lnTo>
                <a:lnTo>
                  <a:pt x="1083" y="436"/>
                </a:lnTo>
                <a:lnTo>
                  <a:pt x="1085" y="436"/>
                </a:lnTo>
                <a:lnTo>
                  <a:pt x="1085" y="436"/>
                </a:lnTo>
                <a:lnTo>
                  <a:pt x="1085" y="436"/>
                </a:lnTo>
                <a:lnTo>
                  <a:pt x="1085" y="438"/>
                </a:lnTo>
                <a:lnTo>
                  <a:pt x="1083" y="440"/>
                </a:lnTo>
                <a:lnTo>
                  <a:pt x="1085" y="440"/>
                </a:lnTo>
                <a:lnTo>
                  <a:pt x="1094" y="443"/>
                </a:lnTo>
                <a:lnTo>
                  <a:pt x="1094" y="440"/>
                </a:lnTo>
                <a:lnTo>
                  <a:pt x="1096" y="440"/>
                </a:lnTo>
                <a:lnTo>
                  <a:pt x="1100" y="443"/>
                </a:lnTo>
                <a:lnTo>
                  <a:pt x="1104" y="443"/>
                </a:lnTo>
                <a:lnTo>
                  <a:pt x="1108" y="443"/>
                </a:lnTo>
                <a:lnTo>
                  <a:pt x="1113" y="443"/>
                </a:lnTo>
                <a:lnTo>
                  <a:pt x="1117" y="443"/>
                </a:lnTo>
                <a:lnTo>
                  <a:pt x="1119" y="443"/>
                </a:lnTo>
                <a:lnTo>
                  <a:pt x="1119" y="443"/>
                </a:lnTo>
                <a:lnTo>
                  <a:pt x="1123" y="440"/>
                </a:lnTo>
                <a:lnTo>
                  <a:pt x="1125" y="440"/>
                </a:lnTo>
                <a:lnTo>
                  <a:pt x="1129" y="438"/>
                </a:lnTo>
                <a:lnTo>
                  <a:pt x="1131" y="438"/>
                </a:lnTo>
                <a:lnTo>
                  <a:pt x="1134" y="434"/>
                </a:lnTo>
                <a:lnTo>
                  <a:pt x="1134" y="434"/>
                </a:lnTo>
                <a:lnTo>
                  <a:pt x="1134" y="432"/>
                </a:lnTo>
                <a:lnTo>
                  <a:pt x="1131" y="432"/>
                </a:lnTo>
                <a:lnTo>
                  <a:pt x="1131" y="432"/>
                </a:lnTo>
                <a:lnTo>
                  <a:pt x="1129" y="432"/>
                </a:lnTo>
                <a:lnTo>
                  <a:pt x="1129" y="432"/>
                </a:lnTo>
                <a:lnTo>
                  <a:pt x="1129" y="432"/>
                </a:lnTo>
                <a:lnTo>
                  <a:pt x="1129" y="430"/>
                </a:lnTo>
                <a:lnTo>
                  <a:pt x="1129" y="430"/>
                </a:lnTo>
                <a:lnTo>
                  <a:pt x="1129" y="430"/>
                </a:lnTo>
                <a:lnTo>
                  <a:pt x="1129" y="428"/>
                </a:lnTo>
                <a:lnTo>
                  <a:pt x="1129" y="428"/>
                </a:lnTo>
                <a:lnTo>
                  <a:pt x="1129" y="426"/>
                </a:lnTo>
                <a:lnTo>
                  <a:pt x="1127" y="426"/>
                </a:lnTo>
                <a:lnTo>
                  <a:pt x="1123" y="426"/>
                </a:lnTo>
                <a:lnTo>
                  <a:pt x="1123" y="428"/>
                </a:lnTo>
                <a:lnTo>
                  <a:pt x="1119" y="428"/>
                </a:lnTo>
                <a:lnTo>
                  <a:pt x="1117" y="430"/>
                </a:lnTo>
                <a:lnTo>
                  <a:pt x="1115" y="432"/>
                </a:lnTo>
                <a:lnTo>
                  <a:pt x="1115" y="434"/>
                </a:lnTo>
                <a:lnTo>
                  <a:pt x="1115" y="432"/>
                </a:lnTo>
                <a:lnTo>
                  <a:pt x="1115" y="430"/>
                </a:lnTo>
                <a:lnTo>
                  <a:pt x="1115" y="428"/>
                </a:lnTo>
                <a:lnTo>
                  <a:pt x="1115" y="426"/>
                </a:lnTo>
                <a:lnTo>
                  <a:pt x="1115" y="426"/>
                </a:lnTo>
                <a:lnTo>
                  <a:pt x="1115" y="426"/>
                </a:lnTo>
                <a:lnTo>
                  <a:pt x="1113" y="426"/>
                </a:lnTo>
                <a:lnTo>
                  <a:pt x="1111" y="424"/>
                </a:lnTo>
                <a:lnTo>
                  <a:pt x="1111" y="424"/>
                </a:lnTo>
                <a:lnTo>
                  <a:pt x="1108" y="422"/>
                </a:lnTo>
                <a:lnTo>
                  <a:pt x="1108" y="422"/>
                </a:lnTo>
                <a:lnTo>
                  <a:pt x="1111" y="422"/>
                </a:lnTo>
                <a:lnTo>
                  <a:pt x="1111" y="422"/>
                </a:lnTo>
                <a:lnTo>
                  <a:pt x="1115" y="424"/>
                </a:lnTo>
                <a:lnTo>
                  <a:pt x="1117" y="424"/>
                </a:lnTo>
                <a:lnTo>
                  <a:pt x="1119" y="424"/>
                </a:lnTo>
                <a:lnTo>
                  <a:pt x="1121" y="424"/>
                </a:lnTo>
                <a:lnTo>
                  <a:pt x="1121" y="424"/>
                </a:lnTo>
                <a:lnTo>
                  <a:pt x="1123" y="424"/>
                </a:lnTo>
                <a:lnTo>
                  <a:pt x="1123" y="422"/>
                </a:lnTo>
                <a:lnTo>
                  <a:pt x="1123" y="422"/>
                </a:lnTo>
                <a:lnTo>
                  <a:pt x="1121" y="422"/>
                </a:lnTo>
                <a:lnTo>
                  <a:pt x="1121" y="419"/>
                </a:lnTo>
                <a:lnTo>
                  <a:pt x="1123" y="419"/>
                </a:lnTo>
                <a:lnTo>
                  <a:pt x="1125" y="417"/>
                </a:lnTo>
                <a:lnTo>
                  <a:pt x="1127" y="417"/>
                </a:lnTo>
                <a:lnTo>
                  <a:pt x="1127" y="417"/>
                </a:lnTo>
                <a:lnTo>
                  <a:pt x="1129" y="417"/>
                </a:lnTo>
                <a:lnTo>
                  <a:pt x="1131" y="419"/>
                </a:lnTo>
                <a:lnTo>
                  <a:pt x="1134" y="419"/>
                </a:lnTo>
                <a:lnTo>
                  <a:pt x="1136" y="422"/>
                </a:lnTo>
                <a:lnTo>
                  <a:pt x="1136" y="419"/>
                </a:lnTo>
                <a:lnTo>
                  <a:pt x="1136" y="419"/>
                </a:lnTo>
                <a:lnTo>
                  <a:pt x="1138" y="417"/>
                </a:lnTo>
                <a:lnTo>
                  <a:pt x="1138" y="417"/>
                </a:lnTo>
                <a:lnTo>
                  <a:pt x="1138" y="417"/>
                </a:lnTo>
                <a:lnTo>
                  <a:pt x="1138" y="419"/>
                </a:lnTo>
                <a:lnTo>
                  <a:pt x="1140" y="419"/>
                </a:lnTo>
                <a:lnTo>
                  <a:pt x="1142" y="422"/>
                </a:lnTo>
                <a:lnTo>
                  <a:pt x="1144" y="422"/>
                </a:lnTo>
                <a:lnTo>
                  <a:pt x="1144" y="422"/>
                </a:lnTo>
                <a:lnTo>
                  <a:pt x="1146" y="419"/>
                </a:lnTo>
                <a:close/>
                <a:moveTo>
                  <a:pt x="1140" y="428"/>
                </a:moveTo>
                <a:lnTo>
                  <a:pt x="1142" y="428"/>
                </a:lnTo>
                <a:lnTo>
                  <a:pt x="1142" y="428"/>
                </a:lnTo>
                <a:lnTo>
                  <a:pt x="1144" y="428"/>
                </a:lnTo>
                <a:lnTo>
                  <a:pt x="1144" y="426"/>
                </a:lnTo>
                <a:lnTo>
                  <a:pt x="1144" y="426"/>
                </a:lnTo>
                <a:lnTo>
                  <a:pt x="1144" y="426"/>
                </a:lnTo>
                <a:lnTo>
                  <a:pt x="1144" y="424"/>
                </a:lnTo>
                <a:lnTo>
                  <a:pt x="1142" y="424"/>
                </a:lnTo>
                <a:lnTo>
                  <a:pt x="1140" y="424"/>
                </a:lnTo>
                <a:lnTo>
                  <a:pt x="1140" y="424"/>
                </a:lnTo>
                <a:lnTo>
                  <a:pt x="1140" y="424"/>
                </a:lnTo>
                <a:lnTo>
                  <a:pt x="1140" y="426"/>
                </a:lnTo>
                <a:lnTo>
                  <a:pt x="1142" y="426"/>
                </a:lnTo>
                <a:lnTo>
                  <a:pt x="1142" y="426"/>
                </a:lnTo>
                <a:lnTo>
                  <a:pt x="1142" y="426"/>
                </a:lnTo>
                <a:lnTo>
                  <a:pt x="1140" y="428"/>
                </a:lnTo>
                <a:lnTo>
                  <a:pt x="1140" y="428"/>
                </a:lnTo>
                <a:lnTo>
                  <a:pt x="1140" y="428"/>
                </a:lnTo>
                <a:lnTo>
                  <a:pt x="1140" y="428"/>
                </a:lnTo>
                <a:lnTo>
                  <a:pt x="1140" y="428"/>
                </a:lnTo>
                <a:close/>
                <a:moveTo>
                  <a:pt x="1150" y="445"/>
                </a:moveTo>
                <a:lnTo>
                  <a:pt x="1150" y="445"/>
                </a:lnTo>
                <a:lnTo>
                  <a:pt x="1152" y="443"/>
                </a:lnTo>
                <a:lnTo>
                  <a:pt x="1152" y="443"/>
                </a:lnTo>
                <a:lnTo>
                  <a:pt x="1152" y="445"/>
                </a:lnTo>
                <a:lnTo>
                  <a:pt x="1152" y="445"/>
                </a:lnTo>
                <a:lnTo>
                  <a:pt x="1152" y="445"/>
                </a:lnTo>
                <a:lnTo>
                  <a:pt x="1155" y="445"/>
                </a:lnTo>
                <a:lnTo>
                  <a:pt x="1155" y="445"/>
                </a:lnTo>
                <a:lnTo>
                  <a:pt x="1155" y="445"/>
                </a:lnTo>
                <a:lnTo>
                  <a:pt x="1157" y="443"/>
                </a:lnTo>
                <a:lnTo>
                  <a:pt x="1157" y="440"/>
                </a:lnTo>
                <a:lnTo>
                  <a:pt x="1157" y="440"/>
                </a:lnTo>
                <a:lnTo>
                  <a:pt x="1155" y="438"/>
                </a:lnTo>
                <a:lnTo>
                  <a:pt x="1155" y="438"/>
                </a:lnTo>
                <a:lnTo>
                  <a:pt x="1152" y="438"/>
                </a:lnTo>
                <a:lnTo>
                  <a:pt x="1152" y="438"/>
                </a:lnTo>
                <a:lnTo>
                  <a:pt x="1150" y="438"/>
                </a:lnTo>
                <a:lnTo>
                  <a:pt x="1150" y="438"/>
                </a:lnTo>
                <a:lnTo>
                  <a:pt x="1150" y="438"/>
                </a:lnTo>
                <a:lnTo>
                  <a:pt x="1150" y="438"/>
                </a:lnTo>
                <a:lnTo>
                  <a:pt x="1150" y="440"/>
                </a:lnTo>
                <a:lnTo>
                  <a:pt x="1150" y="443"/>
                </a:lnTo>
                <a:lnTo>
                  <a:pt x="1150" y="443"/>
                </a:lnTo>
                <a:lnTo>
                  <a:pt x="1150" y="445"/>
                </a:lnTo>
                <a:lnTo>
                  <a:pt x="1150" y="445"/>
                </a:lnTo>
                <a:close/>
                <a:moveTo>
                  <a:pt x="1211" y="262"/>
                </a:moveTo>
                <a:lnTo>
                  <a:pt x="1213" y="264"/>
                </a:lnTo>
                <a:lnTo>
                  <a:pt x="1215" y="264"/>
                </a:lnTo>
                <a:lnTo>
                  <a:pt x="1215" y="262"/>
                </a:lnTo>
                <a:lnTo>
                  <a:pt x="1217" y="262"/>
                </a:lnTo>
                <a:lnTo>
                  <a:pt x="1217" y="262"/>
                </a:lnTo>
                <a:lnTo>
                  <a:pt x="1217" y="260"/>
                </a:lnTo>
                <a:lnTo>
                  <a:pt x="1215" y="260"/>
                </a:lnTo>
                <a:lnTo>
                  <a:pt x="1211" y="258"/>
                </a:lnTo>
                <a:lnTo>
                  <a:pt x="1211" y="258"/>
                </a:lnTo>
                <a:lnTo>
                  <a:pt x="1211" y="258"/>
                </a:lnTo>
                <a:lnTo>
                  <a:pt x="1211" y="260"/>
                </a:lnTo>
                <a:lnTo>
                  <a:pt x="1209" y="260"/>
                </a:lnTo>
                <a:lnTo>
                  <a:pt x="1205" y="262"/>
                </a:lnTo>
                <a:lnTo>
                  <a:pt x="1203" y="262"/>
                </a:lnTo>
                <a:lnTo>
                  <a:pt x="1203" y="264"/>
                </a:lnTo>
                <a:lnTo>
                  <a:pt x="1203" y="264"/>
                </a:lnTo>
                <a:lnTo>
                  <a:pt x="1203" y="266"/>
                </a:lnTo>
                <a:lnTo>
                  <a:pt x="1205" y="266"/>
                </a:lnTo>
                <a:lnTo>
                  <a:pt x="1207" y="266"/>
                </a:lnTo>
                <a:lnTo>
                  <a:pt x="1207" y="266"/>
                </a:lnTo>
                <a:lnTo>
                  <a:pt x="1207" y="264"/>
                </a:lnTo>
                <a:lnTo>
                  <a:pt x="1211" y="262"/>
                </a:lnTo>
                <a:lnTo>
                  <a:pt x="1211" y="262"/>
                </a:lnTo>
                <a:close/>
                <a:moveTo>
                  <a:pt x="1205" y="329"/>
                </a:moveTo>
                <a:lnTo>
                  <a:pt x="1205" y="329"/>
                </a:lnTo>
                <a:lnTo>
                  <a:pt x="1205" y="327"/>
                </a:lnTo>
                <a:lnTo>
                  <a:pt x="1203" y="329"/>
                </a:lnTo>
                <a:lnTo>
                  <a:pt x="1201" y="329"/>
                </a:lnTo>
                <a:lnTo>
                  <a:pt x="1201" y="331"/>
                </a:lnTo>
                <a:lnTo>
                  <a:pt x="1201" y="331"/>
                </a:lnTo>
                <a:lnTo>
                  <a:pt x="1201" y="333"/>
                </a:lnTo>
                <a:lnTo>
                  <a:pt x="1203" y="336"/>
                </a:lnTo>
                <a:lnTo>
                  <a:pt x="1205" y="336"/>
                </a:lnTo>
                <a:lnTo>
                  <a:pt x="1207" y="336"/>
                </a:lnTo>
                <a:lnTo>
                  <a:pt x="1207" y="333"/>
                </a:lnTo>
                <a:lnTo>
                  <a:pt x="1207" y="333"/>
                </a:lnTo>
                <a:lnTo>
                  <a:pt x="1209" y="331"/>
                </a:lnTo>
                <a:lnTo>
                  <a:pt x="1209" y="331"/>
                </a:lnTo>
                <a:lnTo>
                  <a:pt x="1207" y="331"/>
                </a:lnTo>
                <a:lnTo>
                  <a:pt x="1207" y="329"/>
                </a:lnTo>
                <a:lnTo>
                  <a:pt x="1205" y="329"/>
                </a:lnTo>
                <a:close/>
                <a:moveTo>
                  <a:pt x="1234" y="252"/>
                </a:moveTo>
                <a:lnTo>
                  <a:pt x="1234" y="254"/>
                </a:lnTo>
                <a:lnTo>
                  <a:pt x="1234" y="254"/>
                </a:lnTo>
                <a:lnTo>
                  <a:pt x="1234" y="256"/>
                </a:lnTo>
                <a:lnTo>
                  <a:pt x="1236" y="256"/>
                </a:lnTo>
                <a:lnTo>
                  <a:pt x="1238" y="256"/>
                </a:lnTo>
                <a:lnTo>
                  <a:pt x="1240" y="256"/>
                </a:lnTo>
                <a:lnTo>
                  <a:pt x="1243" y="254"/>
                </a:lnTo>
                <a:lnTo>
                  <a:pt x="1243" y="254"/>
                </a:lnTo>
                <a:lnTo>
                  <a:pt x="1240" y="254"/>
                </a:lnTo>
                <a:lnTo>
                  <a:pt x="1240" y="252"/>
                </a:lnTo>
                <a:lnTo>
                  <a:pt x="1240" y="250"/>
                </a:lnTo>
                <a:lnTo>
                  <a:pt x="1238" y="250"/>
                </a:lnTo>
                <a:lnTo>
                  <a:pt x="1238" y="248"/>
                </a:lnTo>
                <a:lnTo>
                  <a:pt x="1238" y="248"/>
                </a:lnTo>
                <a:lnTo>
                  <a:pt x="1234" y="250"/>
                </a:lnTo>
                <a:lnTo>
                  <a:pt x="1234" y="250"/>
                </a:lnTo>
                <a:lnTo>
                  <a:pt x="1234" y="250"/>
                </a:lnTo>
                <a:lnTo>
                  <a:pt x="1232" y="250"/>
                </a:lnTo>
                <a:lnTo>
                  <a:pt x="1232" y="252"/>
                </a:lnTo>
                <a:lnTo>
                  <a:pt x="1234" y="252"/>
                </a:lnTo>
                <a:lnTo>
                  <a:pt x="1234" y="252"/>
                </a:lnTo>
                <a:close/>
                <a:moveTo>
                  <a:pt x="1136" y="231"/>
                </a:moveTo>
                <a:lnTo>
                  <a:pt x="1136" y="231"/>
                </a:lnTo>
                <a:lnTo>
                  <a:pt x="1138" y="231"/>
                </a:lnTo>
                <a:lnTo>
                  <a:pt x="1142" y="231"/>
                </a:lnTo>
                <a:lnTo>
                  <a:pt x="1148" y="229"/>
                </a:lnTo>
                <a:lnTo>
                  <a:pt x="1155" y="227"/>
                </a:lnTo>
                <a:lnTo>
                  <a:pt x="1152" y="227"/>
                </a:lnTo>
                <a:lnTo>
                  <a:pt x="1150" y="227"/>
                </a:lnTo>
                <a:lnTo>
                  <a:pt x="1146" y="227"/>
                </a:lnTo>
                <a:lnTo>
                  <a:pt x="1144" y="227"/>
                </a:lnTo>
                <a:lnTo>
                  <a:pt x="1142" y="229"/>
                </a:lnTo>
                <a:lnTo>
                  <a:pt x="1138" y="229"/>
                </a:lnTo>
                <a:lnTo>
                  <a:pt x="1136" y="231"/>
                </a:lnTo>
                <a:close/>
                <a:moveTo>
                  <a:pt x="1188" y="302"/>
                </a:moveTo>
                <a:lnTo>
                  <a:pt x="1180" y="304"/>
                </a:lnTo>
                <a:lnTo>
                  <a:pt x="1175" y="304"/>
                </a:lnTo>
                <a:lnTo>
                  <a:pt x="1175" y="306"/>
                </a:lnTo>
                <a:lnTo>
                  <a:pt x="1173" y="306"/>
                </a:lnTo>
                <a:lnTo>
                  <a:pt x="1173" y="306"/>
                </a:lnTo>
                <a:lnTo>
                  <a:pt x="1171" y="306"/>
                </a:lnTo>
                <a:lnTo>
                  <a:pt x="1169" y="308"/>
                </a:lnTo>
                <a:lnTo>
                  <a:pt x="1167" y="308"/>
                </a:lnTo>
                <a:lnTo>
                  <a:pt x="1167" y="308"/>
                </a:lnTo>
                <a:lnTo>
                  <a:pt x="1167" y="308"/>
                </a:lnTo>
                <a:lnTo>
                  <a:pt x="1169" y="310"/>
                </a:lnTo>
                <a:lnTo>
                  <a:pt x="1173" y="310"/>
                </a:lnTo>
                <a:lnTo>
                  <a:pt x="1175" y="310"/>
                </a:lnTo>
                <a:lnTo>
                  <a:pt x="1178" y="310"/>
                </a:lnTo>
                <a:lnTo>
                  <a:pt x="1178" y="310"/>
                </a:lnTo>
                <a:lnTo>
                  <a:pt x="1180" y="310"/>
                </a:lnTo>
                <a:lnTo>
                  <a:pt x="1184" y="308"/>
                </a:lnTo>
                <a:lnTo>
                  <a:pt x="1186" y="308"/>
                </a:lnTo>
                <a:lnTo>
                  <a:pt x="1190" y="306"/>
                </a:lnTo>
                <a:lnTo>
                  <a:pt x="1192" y="306"/>
                </a:lnTo>
                <a:lnTo>
                  <a:pt x="1192" y="304"/>
                </a:lnTo>
                <a:lnTo>
                  <a:pt x="1192" y="304"/>
                </a:lnTo>
                <a:lnTo>
                  <a:pt x="1192" y="302"/>
                </a:lnTo>
                <a:lnTo>
                  <a:pt x="1192" y="302"/>
                </a:lnTo>
                <a:lnTo>
                  <a:pt x="1190" y="302"/>
                </a:lnTo>
                <a:lnTo>
                  <a:pt x="1188" y="302"/>
                </a:lnTo>
                <a:close/>
                <a:moveTo>
                  <a:pt x="1117" y="178"/>
                </a:moveTo>
                <a:lnTo>
                  <a:pt x="1117" y="180"/>
                </a:lnTo>
                <a:lnTo>
                  <a:pt x="1115" y="180"/>
                </a:lnTo>
                <a:lnTo>
                  <a:pt x="1113" y="183"/>
                </a:lnTo>
                <a:lnTo>
                  <a:pt x="1113" y="183"/>
                </a:lnTo>
                <a:lnTo>
                  <a:pt x="1113" y="183"/>
                </a:lnTo>
                <a:lnTo>
                  <a:pt x="1113" y="183"/>
                </a:lnTo>
                <a:lnTo>
                  <a:pt x="1115" y="185"/>
                </a:lnTo>
                <a:lnTo>
                  <a:pt x="1115" y="183"/>
                </a:lnTo>
                <a:lnTo>
                  <a:pt x="1119" y="180"/>
                </a:lnTo>
                <a:lnTo>
                  <a:pt x="1119" y="180"/>
                </a:lnTo>
                <a:lnTo>
                  <a:pt x="1117" y="178"/>
                </a:lnTo>
                <a:close/>
                <a:moveTo>
                  <a:pt x="1123" y="243"/>
                </a:moveTo>
                <a:lnTo>
                  <a:pt x="1121" y="239"/>
                </a:lnTo>
                <a:lnTo>
                  <a:pt x="1119" y="239"/>
                </a:lnTo>
                <a:lnTo>
                  <a:pt x="1115" y="239"/>
                </a:lnTo>
                <a:lnTo>
                  <a:pt x="1106" y="241"/>
                </a:lnTo>
                <a:lnTo>
                  <a:pt x="1100" y="241"/>
                </a:lnTo>
                <a:lnTo>
                  <a:pt x="1096" y="243"/>
                </a:lnTo>
                <a:lnTo>
                  <a:pt x="1096" y="245"/>
                </a:lnTo>
                <a:lnTo>
                  <a:pt x="1098" y="248"/>
                </a:lnTo>
                <a:lnTo>
                  <a:pt x="1102" y="248"/>
                </a:lnTo>
                <a:lnTo>
                  <a:pt x="1104" y="248"/>
                </a:lnTo>
                <a:lnTo>
                  <a:pt x="1102" y="250"/>
                </a:lnTo>
                <a:lnTo>
                  <a:pt x="1104" y="252"/>
                </a:lnTo>
                <a:lnTo>
                  <a:pt x="1113" y="250"/>
                </a:lnTo>
                <a:lnTo>
                  <a:pt x="1115" y="250"/>
                </a:lnTo>
                <a:lnTo>
                  <a:pt x="1113" y="254"/>
                </a:lnTo>
                <a:lnTo>
                  <a:pt x="1111" y="256"/>
                </a:lnTo>
                <a:lnTo>
                  <a:pt x="1117" y="256"/>
                </a:lnTo>
                <a:lnTo>
                  <a:pt x="1121" y="254"/>
                </a:lnTo>
                <a:lnTo>
                  <a:pt x="1123" y="254"/>
                </a:lnTo>
                <a:lnTo>
                  <a:pt x="1123" y="252"/>
                </a:lnTo>
                <a:lnTo>
                  <a:pt x="1125" y="252"/>
                </a:lnTo>
                <a:lnTo>
                  <a:pt x="1129" y="250"/>
                </a:lnTo>
                <a:lnTo>
                  <a:pt x="1129" y="250"/>
                </a:lnTo>
                <a:lnTo>
                  <a:pt x="1129" y="250"/>
                </a:lnTo>
                <a:lnTo>
                  <a:pt x="1127" y="248"/>
                </a:lnTo>
                <a:lnTo>
                  <a:pt x="1123" y="245"/>
                </a:lnTo>
                <a:lnTo>
                  <a:pt x="1123" y="245"/>
                </a:lnTo>
                <a:lnTo>
                  <a:pt x="1123" y="243"/>
                </a:lnTo>
                <a:close/>
                <a:moveTo>
                  <a:pt x="1081" y="313"/>
                </a:moveTo>
                <a:lnTo>
                  <a:pt x="1079" y="313"/>
                </a:lnTo>
                <a:lnTo>
                  <a:pt x="1067" y="313"/>
                </a:lnTo>
                <a:lnTo>
                  <a:pt x="1062" y="315"/>
                </a:lnTo>
                <a:lnTo>
                  <a:pt x="1062" y="315"/>
                </a:lnTo>
                <a:lnTo>
                  <a:pt x="1060" y="317"/>
                </a:lnTo>
                <a:lnTo>
                  <a:pt x="1058" y="319"/>
                </a:lnTo>
                <a:lnTo>
                  <a:pt x="1058" y="321"/>
                </a:lnTo>
                <a:lnTo>
                  <a:pt x="1060" y="321"/>
                </a:lnTo>
                <a:lnTo>
                  <a:pt x="1064" y="321"/>
                </a:lnTo>
                <a:lnTo>
                  <a:pt x="1069" y="325"/>
                </a:lnTo>
                <a:lnTo>
                  <a:pt x="1071" y="327"/>
                </a:lnTo>
                <a:lnTo>
                  <a:pt x="1071" y="327"/>
                </a:lnTo>
                <a:lnTo>
                  <a:pt x="1075" y="331"/>
                </a:lnTo>
                <a:lnTo>
                  <a:pt x="1079" y="333"/>
                </a:lnTo>
                <a:lnTo>
                  <a:pt x="1081" y="336"/>
                </a:lnTo>
                <a:lnTo>
                  <a:pt x="1081" y="336"/>
                </a:lnTo>
                <a:lnTo>
                  <a:pt x="1083" y="336"/>
                </a:lnTo>
                <a:lnTo>
                  <a:pt x="1083" y="336"/>
                </a:lnTo>
                <a:lnTo>
                  <a:pt x="1085" y="333"/>
                </a:lnTo>
                <a:lnTo>
                  <a:pt x="1087" y="331"/>
                </a:lnTo>
                <a:lnTo>
                  <a:pt x="1087" y="331"/>
                </a:lnTo>
                <a:lnTo>
                  <a:pt x="1090" y="329"/>
                </a:lnTo>
                <a:lnTo>
                  <a:pt x="1092" y="325"/>
                </a:lnTo>
                <a:lnTo>
                  <a:pt x="1092" y="323"/>
                </a:lnTo>
                <a:lnTo>
                  <a:pt x="1094" y="321"/>
                </a:lnTo>
                <a:lnTo>
                  <a:pt x="1094" y="319"/>
                </a:lnTo>
                <a:lnTo>
                  <a:pt x="1092" y="317"/>
                </a:lnTo>
                <a:lnTo>
                  <a:pt x="1092" y="317"/>
                </a:lnTo>
                <a:lnTo>
                  <a:pt x="1092" y="317"/>
                </a:lnTo>
                <a:lnTo>
                  <a:pt x="1090" y="315"/>
                </a:lnTo>
                <a:lnTo>
                  <a:pt x="1085" y="313"/>
                </a:lnTo>
                <a:lnTo>
                  <a:pt x="1081" y="313"/>
                </a:lnTo>
                <a:close/>
                <a:moveTo>
                  <a:pt x="1092" y="269"/>
                </a:moveTo>
                <a:lnTo>
                  <a:pt x="1090" y="271"/>
                </a:lnTo>
                <a:lnTo>
                  <a:pt x="1090" y="273"/>
                </a:lnTo>
                <a:lnTo>
                  <a:pt x="1087" y="273"/>
                </a:lnTo>
                <a:lnTo>
                  <a:pt x="1087" y="273"/>
                </a:lnTo>
                <a:lnTo>
                  <a:pt x="1090" y="275"/>
                </a:lnTo>
                <a:lnTo>
                  <a:pt x="1092" y="275"/>
                </a:lnTo>
                <a:lnTo>
                  <a:pt x="1096" y="277"/>
                </a:lnTo>
                <a:lnTo>
                  <a:pt x="1100" y="277"/>
                </a:lnTo>
                <a:lnTo>
                  <a:pt x="1104" y="275"/>
                </a:lnTo>
                <a:lnTo>
                  <a:pt x="1104" y="275"/>
                </a:lnTo>
                <a:lnTo>
                  <a:pt x="1106" y="273"/>
                </a:lnTo>
                <a:lnTo>
                  <a:pt x="1106" y="273"/>
                </a:lnTo>
                <a:lnTo>
                  <a:pt x="1106" y="273"/>
                </a:lnTo>
                <a:lnTo>
                  <a:pt x="1106" y="271"/>
                </a:lnTo>
                <a:lnTo>
                  <a:pt x="1104" y="271"/>
                </a:lnTo>
                <a:lnTo>
                  <a:pt x="1104" y="269"/>
                </a:lnTo>
                <a:lnTo>
                  <a:pt x="1104" y="266"/>
                </a:lnTo>
                <a:lnTo>
                  <a:pt x="1104" y="266"/>
                </a:lnTo>
                <a:lnTo>
                  <a:pt x="1102" y="266"/>
                </a:lnTo>
                <a:lnTo>
                  <a:pt x="1100" y="264"/>
                </a:lnTo>
                <a:lnTo>
                  <a:pt x="1096" y="264"/>
                </a:lnTo>
                <a:lnTo>
                  <a:pt x="1094" y="264"/>
                </a:lnTo>
                <a:lnTo>
                  <a:pt x="1092" y="266"/>
                </a:lnTo>
                <a:lnTo>
                  <a:pt x="1092" y="269"/>
                </a:lnTo>
                <a:close/>
                <a:moveTo>
                  <a:pt x="1211" y="277"/>
                </a:moveTo>
                <a:lnTo>
                  <a:pt x="1213" y="279"/>
                </a:lnTo>
                <a:lnTo>
                  <a:pt x="1213" y="279"/>
                </a:lnTo>
                <a:lnTo>
                  <a:pt x="1213" y="279"/>
                </a:lnTo>
                <a:lnTo>
                  <a:pt x="1215" y="279"/>
                </a:lnTo>
                <a:lnTo>
                  <a:pt x="1215" y="279"/>
                </a:lnTo>
                <a:lnTo>
                  <a:pt x="1219" y="281"/>
                </a:lnTo>
                <a:lnTo>
                  <a:pt x="1226" y="283"/>
                </a:lnTo>
                <a:lnTo>
                  <a:pt x="1228" y="283"/>
                </a:lnTo>
                <a:lnTo>
                  <a:pt x="1232" y="285"/>
                </a:lnTo>
                <a:lnTo>
                  <a:pt x="1234" y="287"/>
                </a:lnTo>
                <a:lnTo>
                  <a:pt x="1236" y="287"/>
                </a:lnTo>
                <a:lnTo>
                  <a:pt x="1238" y="287"/>
                </a:lnTo>
                <a:lnTo>
                  <a:pt x="1243" y="287"/>
                </a:lnTo>
                <a:lnTo>
                  <a:pt x="1247" y="287"/>
                </a:lnTo>
                <a:lnTo>
                  <a:pt x="1251" y="287"/>
                </a:lnTo>
                <a:lnTo>
                  <a:pt x="1253" y="287"/>
                </a:lnTo>
                <a:lnTo>
                  <a:pt x="1253" y="285"/>
                </a:lnTo>
                <a:lnTo>
                  <a:pt x="1253" y="285"/>
                </a:lnTo>
                <a:lnTo>
                  <a:pt x="1253" y="285"/>
                </a:lnTo>
                <a:lnTo>
                  <a:pt x="1253" y="283"/>
                </a:lnTo>
                <a:lnTo>
                  <a:pt x="1253" y="283"/>
                </a:lnTo>
                <a:lnTo>
                  <a:pt x="1253" y="281"/>
                </a:lnTo>
                <a:lnTo>
                  <a:pt x="1253" y="279"/>
                </a:lnTo>
                <a:lnTo>
                  <a:pt x="1253" y="279"/>
                </a:lnTo>
                <a:lnTo>
                  <a:pt x="1253" y="277"/>
                </a:lnTo>
                <a:lnTo>
                  <a:pt x="1253" y="275"/>
                </a:lnTo>
                <a:lnTo>
                  <a:pt x="1253" y="275"/>
                </a:lnTo>
                <a:lnTo>
                  <a:pt x="1253" y="273"/>
                </a:lnTo>
                <a:lnTo>
                  <a:pt x="1251" y="271"/>
                </a:lnTo>
                <a:lnTo>
                  <a:pt x="1251" y="269"/>
                </a:lnTo>
                <a:lnTo>
                  <a:pt x="1249" y="266"/>
                </a:lnTo>
                <a:lnTo>
                  <a:pt x="1247" y="264"/>
                </a:lnTo>
                <a:lnTo>
                  <a:pt x="1243" y="262"/>
                </a:lnTo>
                <a:lnTo>
                  <a:pt x="1240" y="260"/>
                </a:lnTo>
                <a:lnTo>
                  <a:pt x="1236" y="260"/>
                </a:lnTo>
                <a:lnTo>
                  <a:pt x="1234" y="258"/>
                </a:lnTo>
                <a:lnTo>
                  <a:pt x="1230" y="260"/>
                </a:lnTo>
                <a:lnTo>
                  <a:pt x="1222" y="262"/>
                </a:lnTo>
                <a:lnTo>
                  <a:pt x="1219" y="264"/>
                </a:lnTo>
                <a:lnTo>
                  <a:pt x="1217" y="264"/>
                </a:lnTo>
                <a:lnTo>
                  <a:pt x="1215" y="266"/>
                </a:lnTo>
                <a:lnTo>
                  <a:pt x="1215" y="269"/>
                </a:lnTo>
                <a:lnTo>
                  <a:pt x="1215" y="271"/>
                </a:lnTo>
                <a:lnTo>
                  <a:pt x="1213" y="271"/>
                </a:lnTo>
                <a:lnTo>
                  <a:pt x="1211" y="271"/>
                </a:lnTo>
                <a:lnTo>
                  <a:pt x="1209" y="275"/>
                </a:lnTo>
                <a:lnTo>
                  <a:pt x="1209" y="275"/>
                </a:lnTo>
                <a:lnTo>
                  <a:pt x="1209" y="277"/>
                </a:lnTo>
                <a:lnTo>
                  <a:pt x="1209" y="277"/>
                </a:lnTo>
                <a:lnTo>
                  <a:pt x="1209" y="277"/>
                </a:lnTo>
                <a:lnTo>
                  <a:pt x="1211" y="277"/>
                </a:lnTo>
                <a:lnTo>
                  <a:pt x="1211" y="277"/>
                </a:lnTo>
                <a:close/>
                <a:moveTo>
                  <a:pt x="1473" y="631"/>
                </a:moveTo>
                <a:lnTo>
                  <a:pt x="1473" y="629"/>
                </a:lnTo>
                <a:lnTo>
                  <a:pt x="1475" y="629"/>
                </a:lnTo>
                <a:lnTo>
                  <a:pt x="1471" y="629"/>
                </a:lnTo>
                <a:lnTo>
                  <a:pt x="1469" y="631"/>
                </a:lnTo>
                <a:lnTo>
                  <a:pt x="1469" y="631"/>
                </a:lnTo>
                <a:lnTo>
                  <a:pt x="1469" y="631"/>
                </a:lnTo>
                <a:lnTo>
                  <a:pt x="1471" y="631"/>
                </a:lnTo>
                <a:lnTo>
                  <a:pt x="1473" y="631"/>
                </a:lnTo>
                <a:close/>
                <a:moveTo>
                  <a:pt x="1479" y="579"/>
                </a:moveTo>
                <a:lnTo>
                  <a:pt x="1481" y="579"/>
                </a:lnTo>
                <a:lnTo>
                  <a:pt x="1483" y="577"/>
                </a:lnTo>
                <a:lnTo>
                  <a:pt x="1483" y="577"/>
                </a:lnTo>
                <a:lnTo>
                  <a:pt x="1483" y="575"/>
                </a:lnTo>
                <a:lnTo>
                  <a:pt x="1486" y="575"/>
                </a:lnTo>
                <a:lnTo>
                  <a:pt x="1483" y="575"/>
                </a:lnTo>
                <a:lnTo>
                  <a:pt x="1483" y="572"/>
                </a:lnTo>
                <a:lnTo>
                  <a:pt x="1481" y="570"/>
                </a:lnTo>
                <a:lnTo>
                  <a:pt x="1481" y="570"/>
                </a:lnTo>
                <a:lnTo>
                  <a:pt x="1479" y="570"/>
                </a:lnTo>
                <a:lnTo>
                  <a:pt x="1479" y="570"/>
                </a:lnTo>
                <a:lnTo>
                  <a:pt x="1475" y="570"/>
                </a:lnTo>
                <a:lnTo>
                  <a:pt x="1471" y="570"/>
                </a:lnTo>
                <a:lnTo>
                  <a:pt x="1471" y="570"/>
                </a:lnTo>
                <a:lnTo>
                  <a:pt x="1471" y="570"/>
                </a:lnTo>
                <a:lnTo>
                  <a:pt x="1471" y="572"/>
                </a:lnTo>
                <a:lnTo>
                  <a:pt x="1473" y="575"/>
                </a:lnTo>
                <a:lnTo>
                  <a:pt x="1477" y="579"/>
                </a:lnTo>
                <a:lnTo>
                  <a:pt x="1479" y="579"/>
                </a:lnTo>
                <a:close/>
                <a:moveTo>
                  <a:pt x="1523" y="451"/>
                </a:moveTo>
                <a:lnTo>
                  <a:pt x="1523" y="449"/>
                </a:lnTo>
                <a:lnTo>
                  <a:pt x="1521" y="447"/>
                </a:lnTo>
                <a:lnTo>
                  <a:pt x="1519" y="447"/>
                </a:lnTo>
                <a:lnTo>
                  <a:pt x="1519" y="447"/>
                </a:lnTo>
                <a:lnTo>
                  <a:pt x="1517" y="447"/>
                </a:lnTo>
                <a:lnTo>
                  <a:pt x="1515" y="447"/>
                </a:lnTo>
                <a:lnTo>
                  <a:pt x="1515" y="449"/>
                </a:lnTo>
                <a:lnTo>
                  <a:pt x="1515" y="449"/>
                </a:lnTo>
                <a:lnTo>
                  <a:pt x="1515" y="451"/>
                </a:lnTo>
                <a:lnTo>
                  <a:pt x="1517" y="451"/>
                </a:lnTo>
                <a:lnTo>
                  <a:pt x="1519" y="453"/>
                </a:lnTo>
                <a:lnTo>
                  <a:pt x="1521" y="455"/>
                </a:lnTo>
                <a:lnTo>
                  <a:pt x="1523" y="455"/>
                </a:lnTo>
                <a:lnTo>
                  <a:pt x="1523" y="455"/>
                </a:lnTo>
                <a:lnTo>
                  <a:pt x="1523" y="453"/>
                </a:lnTo>
                <a:lnTo>
                  <a:pt x="1523" y="453"/>
                </a:lnTo>
                <a:lnTo>
                  <a:pt x="1523" y="453"/>
                </a:lnTo>
                <a:lnTo>
                  <a:pt x="1523" y="453"/>
                </a:lnTo>
                <a:lnTo>
                  <a:pt x="1523" y="451"/>
                </a:lnTo>
                <a:lnTo>
                  <a:pt x="1523" y="451"/>
                </a:lnTo>
                <a:close/>
                <a:moveTo>
                  <a:pt x="1467" y="728"/>
                </a:moveTo>
                <a:lnTo>
                  <a:pt x="1467" y="728"/>
                </a:lnTo>
                <a:lnTo>
                  <a:pt x="1467" y="726"/>
                </a:lnTo>
                <a:lnTo>
                  <a:pt x="1469" y="726"/>
                </a:lnTo>
                <a:lnTo>
                  <a:pt x="1469" y="723"/>
                </a:lnTo>
                <a:lnTo>
                  <a:pt x="1469" y="721"/>
                </a:lnTo>
                <a:lnTo>
                  <a:pt x="1467" y="721"/>
                </a:lnTo>
                <a:lnTo>
                  <a:pt x="1467" y="721"/>
                </a:lnTo>
                <a:lnTo>
                  <a:pt x="1467" y="721"/>
                </a:lnTo>
                <a:lnTo>
                  <a:pt x="1467" y="723"/>
                </a:lnTo>
                <a:lnTo>
                  <a:pt x="1467" y="723"/>
                </a:lnTo>
                <a:lnTo>
                  <a:pt x="1465" y="726"/>
                </a:lnTo>
                <a:lnTo>
                  <a:pt x="1465" y="728"/>
                </a:lnTo>
                <a:lnTo>
                  <a:pt x="1465" y="728"/>
                </a:lnTo>
                <a:lnTo>
                  <a:pt x="1465" y="728"/>
                </a:lnTo>
                <a:lnTo>
                  <a:pt x="1467" y="728"/>
                </a:lnTo>
                <a:close/>
                <a:moveTo>
                  <a:pt x="1481" y="560"/>
                </a:moveTo>
                <a:lnTo>
                  <a:pt x="1483" y="558"/>
                </a:lnTo>
                <a:lnTo>
                  <a:pt x="1483" y="558"/>
                </a:lnTo>
                <a:lnTo>
                  <a:pt x="1483" y="558"/>
                </a:lnTo>
                <a:lnTo>
                  <a:pt x="1483" y="558"/>
                </a:lnTo>
                <a:lnTo>
                  <a:pt x="1481" y="558"/>
                </a:lnTo>
                <a:lnTo>
                  <a:pt x="1479" y="558"/>
                </a:lnTo>
                <a:lnTo>
                  <a:pt x="1477" y="558"/>
                </a:lnTo>
                <a:lnTo>
                  <a:pt x="1479" y="558"/>
                </a:lnTo>
                <a:lnTo>
                  <a:pt x="1479" y="560"/>
                </a:lnTo>
                <a:lnTo>
                  <a:pt x="1481" y="560"/>
                </a:lnTo>
                <a:close/>
                <a:moveTo>
                  <a:pt x="1509" y="455"/>
                </a:moveTo>
                <a:lnTo>
                  <a:pt x="1507" y="455"/>
                </a:lnTo>
                <a:lnTo>
                  <a:pt x="1504" y="455"/>
                </a:lnTo>
                <a:lnTo>
                  <a:pt x="1504" y="455"/>
                </a:lnTo>
                <a:lnTo>
                  <a:pt x="1502" y="455"/>
                </a:lnTo>
                <a:lnTo>
                  <a:pt x="1498" y="457"/>
                </a:lnTo>
                <a:lnTo>
                  <a:pt x="1496" y="457"/>
                </a:lnTo>
                <a:lnTo>
                  <a:pt x="1496" y="457"/>
                </a:lnTo>
                <a:lnTo>
                  <a:pt x="1494" y="461"/>
                </a:lnTo>
                <a:lnTo>
                  <a:pt x="1490" y="463"/>
                </a:lnTo>
                <a:lnTo>
                  <a:pt x="1490" y="468"/>
                </a:lnTo>
                <a:lnTo>
                  <a:pt x="1488" y="470"/>
                </a:lnTo>
                <a:lnTo>
                  <a:pt x="1488" y="472"/>
                </a:lnTo>
                <a:lnTo>
                  <a:pt x="1490" y="476"/>
                </a:lnTo>
                <a:lnTo>
                  <a:pt x="1490" y="478"/>
                </a:lnTo>
                <a:lnTo>
                  <a:pt x="1492" y="480"/>
                </a:lnTo>
                <a:lnTo>
                  <a:pt x="1492" y="480"/>
                </a:lnTo>
                <a:lnTo>
                  <a:pt x="1494" y="482"/>
                </a:lnTo>
                <a:lnTo>
                  <a:pt x="1494" y="482"/>
                </a:lnTo>
                <a:lnTo>
                  <a:pt x="1496" y="482"/>
                </a:lnTo>
                <a:lnTo>
                  <a:pt x="1502" y="482"/>
                </a:lnTo>
                <a:lnTo>
                  <a:pt x="1507" y="480"/>
                </a:lnTo>
                <a:lnTo>
                  <a:pt x="1511" y="480"/>
                </a:lnTo>
                <a:lnTo>
                  <a:pt x="1515" y="478"/>
                </a:lnTo>
                <a:lnTo>
                  <a:pt x="1517" y="478"/>
                </a:lnTo>
                <a:lnTo>
                  <a:pt x="1519" y="476"/>
                </a:lnTo>
                <a:lnTo>
                  <a:pt x="1519" y="474"/>
                </a:lnTo>
                <a:lnTo>
                  <a:pt x="1519" y="472"/>
                </a:lnTo>
                <a:lnTo>
                  <a:pt x="1519" y="470"/>
                </a:lnTo>
                <a:lnTo>
                  <a:pt x="1519" y="463"/>
                </a:lnTo>
                <a:lnTo>
                  <a:pt x="1519" y="463"/>
                </a:lnTo>
                <a:lnTo>
                  <a:pt x="1519" y="461"/>
                </a:lnTo>
                <a:lnTo>
                  <a:pt x="1521" y="461"/>
                </a:lnTo>
                <a:lnTo>
                  <a:pt x="1521" y="459"/>
                </a:lnTo>
                <a:lnTo>
                  <a:pt x="1519" y="459"/>
                </a:lnTo>
                <a:lnTo>
                  <a:pt x="1519" y="457"/>
                </a:lnTo>
                <a:lnTo>
                  <a:pt x="1519" y="457"/>
                </a:lnTo>
                <a:lnTo>
                  <a:pt x="1511" y="455"/>
                </a:lnTo>
                <a:lnTo>
                  <a:pt x="1509" y="455"/>
                </a:lnTo>
                <a:close/>
                <a:moveTo>
                  <a:pt x="1450" y="650"/>
                </a:moveTo>
                <a:lnTo>
                  <a:pt x="1450" y="650"/>
                </a:lnTo>
                <a:lnTo>
                  <a:pt x="1450" y="650"/>
                </a:lnTo>
                <a:lnTo>
                  <a:pt x="1448" y="650"/>
                </a:lnTo>
                <a:lnTo>
                  <a:pt x="1448" y="650"/>
                </a:lnTo>
                <a:lnTo>
                  <a:pt x="1448" y="650"/>
                </a:lnTo>
                <a:lnTo>
                  <a:pt x="1446" y="652"/>
                </a:lnTo>
                <a:lnTo>
                  <a:pt x="1448" y="652"/>
                </a:lnTo>
                <a:lnTo>
                  <a:pt x="1450" y="650"/>
                </a:lnTo>
                <a:close/>
                <a:moveTo>
                  <a:pt x="1448" y="784"/>
                </a:moveTo>
                <a:lnTo>
                  <a:pt x="1448" y="784"/>
                </a:lnTo>
                <a:lnTo>
                  <a:pt x="1450" y="784"/>
                </a:lnTo>
                <a:lnTo>
                  <a:pt x="1450" y="784"/>
                </a:lnTo>
                <a:lnTo>
                  <a:pt x="1450" y="782"/>
                </a:lnTo>
                <a:lnTo>
                  <a:pt x="1448" y="782"/>
                </a:lnTo>
                <a:lnTo>
                  <a:pt x="1448" y="782"/>
                </a:lnTo>
                <a:lnTo>
                  <a:pt x="1448" y="784"/>
                </a:lnTo>
                <a:lnTo>
                  <a:pt x="1448" y="784"/>
                </a:lnTo>
                <a:close/>
                <a:moveTo>
                  <a:pt x="1450" y="713"/>
                </a:moveTo>
                <a:lnTo>
                  <a:pt x="1450" y="713"/>
                </a:lnTo>
                <a:lnTo>
                  <a:pt x="1450" y="715"/>
                </a:lnTo>
                <a:lnTo>
                  <a:pt x="1450" y="715"/>
                </a:lnTo>
                <a:lnTo>
                  <a:pt x="1450" y="715"/>
                </a:lnTo>
                <a:lnTo>
                  <a:pt x="1452" y="713"/>
                </a:lnTo>
                <a:lnTo>
                  <a:pt x="1452" y="713"/>
                </a:lnTo>
                <a:lnTo>
                  <a:pt x="1450" y="713"/>
                </a:lnTo>
                <a:lnTo>
                  <a:pt x="1450" y="713"/>
                </a:lnTo>
                <a:close/>
                <a:moveTo>
                  <a:pt x="1450" y="726"/>
                </a:moveTo>
                <a:lnTo>
                  <a:pt x="1454" y="723"/>
                </a:lnTo>
                <a:lnTo>
                  <a:pt x="1454" y="721"/>
                </a:lnTo>
                <a:lnTo>
                  <a:pt x="1454" y="721"/>
                </a:lnTo>
                <a:lnTo>
                  <a:pt x="1454" y="721"/>
                </a:lnTo>
                <a:lnTo>
                  <a:pt x="1454" y="721"/>
                </a:lnTo>
                <a:lnTo>
                  <a:pt x="1452" y="723"/>
                </a:lnTo>
                <a:lnTo>
                  <a:pt x="1452" y="723"/>
                </a:lnTo>
                <a:lnTo>
                  <a:pt x="1450" y="723"/>
                </a:lnTo>
                <a:lnTo>
                  <a:pt x="1450" y="723"/>
                </a:lnTo>
                <a:lnTo>
                  <a:pt x="1448" y="723"/>
                </a:lnTo>
                <a:lnTo>
                  <a:pt x="1448" y="723"/>
                </a:lnTo>
                <a:lnTo>
                  <a:pt x="1448" y="726"/>
                </a:lnTo>
                <a:lnTo>
                  <a:pt x="1448" y="726"/>
                </a:lnTo>
                <a:lnTo>
                  <a:pt x="1450" y="726"/>
                </a:lnTo>
                <a:close/>
                <a:moveTo>
                  <a:pt x="1222" y="428"/>
                </a:moveTo>
                <a:lnTo>
                  <a:pt x="1222" y="430"/>
                </a:lnTo>
                <a:lnTo>
                  <a:pt x="1222" y="430"/>
                </a:lnTo>
                <a:lnTo>
                  <a:pt x="1224" y="430"/>
                </a:lnTo>
                <a:lnTo>
                  <a:pt x="1224" y="430"/>
                </a:lnTo>
                <a:lnTo>
                  <a:pt x="1226" y="428"/>
                </a:lnTo>
                <a:lnTo>
                  <a:pt x="1226" y="428"/>
                </a:lnTo>
                <a:lnTo>
                  <a:pt x="1226" y="426"/>
                </a:lnTo>
                <a:lnTo>
                  <a:pt x="1226" y="426"/>
                </a:lnTo>
                <a:lnTo>
                  <a:pt x="1224" y="424"/>
                </a:lnTo>
                <a:lnTo>
                  <a:pt x="1224" y="424"/>
                </a:lnTo>
                <a:lnTo>
                  <a:pt x="1222" y="422"/>
                </a:lnTo>
                <a:lnTo>
                  <a:pt x="1219" y="422"/>
                </a:lnTo>
                <a:lnTo>
                  <a:pt x="1219" y="424"/>
                </a:lnTo>
                <a:lnTo>
                  <a:pt x="1217" y="424"/>
                </a:lnTo>
                <a:lnTo>
                  <a:pt x="1217" y="426"/>
                </a:lnTo>
                <a:lnTo>
                  <a:pt x="1217" y="426"/>
                </a:lnTo>
                <a:lnTo>
                  <a:pt x="1217" y="428"/>
                </a:lnTo>
                <a:lnTo>
                  <a:pt x="1217" y="428"/>
                </a:lnTo>
                <a:lnTo>
                  <a:pt x="1217" y="430"/>
                </a:lnTo>
                <a:lnTo>
                  <a:pt x="1219" y="430"/>
                </a:lnTo>
                <a:lnTo>
                  <a:pt x="1219" y="428"/>
                </a:lnTo>
                <a:lnTo>
                  <a:pt x="1219" y="428"/>
                </a:lnTo>
                <a:lnTo>
                  <a:pt x="1219" y="426"/>
                </a:lnTo>
                <a:lnTo>
                  <a:pt x="1219" y="424"/>
                </a:lnTo>
                <a:lnTo>
                  <a:pt x="1219" y="424"/>
                </a:lnTo>
                <a:lnTo>
                  <a:pt x="1219" y="424"/>
                </a:lnTo>
                <a:lnTo>
                  <a:pt x="1222" y="424"/>
                </a:lnTo>
                <a:lnTo>
                  <a:pt x="1222" y="426"/>
                </a:lnTo>
                <a:lnTo>
                  <a:pt x="1222" y="428"/>
                </a:lnTo>
                <a:lnTo>
                  <a:pt x="1222" y="428"/>
                </a:lnTo>
                <a:lnTo>
                  <a:pt x="1222" y="428"/>
                </a:lnTo>
                <a:close/>
                <a:moveTo>
                  <a:pt x="1207" y="350"/>
                </a:moveTo>
                <a:lnTo>
                  <a:pt x="1209" y="350"/>
                </a:lnTo>
                <a:lnTo>
                  <a:pt x="1211" y="348"/>
                </a:lnTo>
                <a:lnTo>
                  <a:pt x="1211" y="348"/>
                </a:lnTo>
                <a:lnTo>
                  <a:pt x="1211" y="346"/>
                </a:lnTo>
                <a:lnTo>
                  <a:pt x="1209" y="344"/>
                </a:lnTo>
                <a:lnTo>
                  <a:pt x="1209" y="342"/>
                </a:lnTo>
                <a:lnTo>
                  <a:pt x="1209" y="342"/>
                </a:lnTo>
                <a:lnTo>
                  <a:pt x="1207" y="342"/>
                </a:lnTo>
                <a:lnTo>
                  <a:pt x="1205" y="342"/>
                </a:lnTo>
                <a:lnTo>
                  <a:pt x="1203" y="344"/>
                </a:lnTo>
                <a:lnTo>
                  <a:pt x="1201" y="344"/>
                </a:lnTo>
                <a:lnTo>
                  <a:pt x="1201" y="344"/>
                </a:lnTo>
                <a:lnTo>
                  <a:pt x="1201" y="342"/>
                </a:lnTo>
                <a:lnTo>
                  <a:pt x="1201" y="342"/>
                </a:lnTo>
                <a:lnTo>
                  <a:pt x="1201" y="340"/>
                </a:lnTo>
                <a:lnTo>
                  <a:pt x="1199" y="338"/>
                </a:lnTo>
                <a:lnTo>
                  <a:pt x="1196" y="338"/>
                </a:lnTo>
                <a:lnTo>
                  <a:pt x="1196" y="338"/>
                </a:lnTo>
                <a:lnTo>
                  <a:pt x="1199" y="336"/>
                </a:lnTo>
                <a:lnTo>
                  <a:pt x="1199" y="336"/>
                </a:lnTo>
                <a:lnTo>
                  <a:pt x="1199" y="336"/>
                </a:lnTo>
                <a:lnTo>
                  <a:pt x="1196" y="333"/>
                </a:lnTo>
                <a:lnTo>
                  <a:pt x="1192" y="333"/>
                </a:lnTo>
                <a:lnTo>
                  <a:pt x="1192" y="331"/>
                </a:lnTo>
                <a:lnTo>
                  <a:pt x="1188" y="331"/>
                </a:lnTo>
                <a:lnTo>
                  <a:pt x="1188" y="333"/>
                </a:lnTo>
                <a:lnTo>
                  <a:pt x="1186" y="333"/>
                </a:lnTo>
                <a:lnTo>
                  <a:pt x="1182" y="336"/>
                </a:lnTo>
                <a:lnTo>
                  <a:pt x="1182" y="336"/>
                </a:lnTo>
                <a:lnTo>
                  <a:pt x="1182" y="333"/>
                </a:lnTo>
                <a:lnTo>
                  <a:pt x="1182" y="333"/>
                </a:lnTo>
                <a:lnTo>
                  <a:pt x="1182" y="333"/>
                </a:lnTo>
                <a:lnTo>
                  <a:pt x="1182" y="331"/>
                </a:lnTo>
                <a:lnTo>
                  <a:pt x="1186" y="329"/>
                </a:lnTo>
                <a:lnTo>
                  <a:pt x="1190" y="325"/>
                </a:lnTo>
                <a:lnTo>
                  <a:pt x="1196" y="323"/>
                </a:lnTo>
                <a:lnTo>
                  <a:pt x="1199" y="323"/>
                </a:lnTo>
                <a:lnTo>
                  <a:pt x="1199" y="321"/>
                </a:lnTo>
                <a:lnTo>
                  <a:pt x="1199" y="321"/>
                </a:lnTo>
                <a:lnTo>
                  <a:pt x="1196" y="321"/>
                </a:lnTo>
                <a:lnTo>
                  <a:pt x="1196" y="321"/>
                </a:lnTo>
                <a:lnTo>
                  <a:pt x="1194" y="321"/>
                </a:lnTo>
                <a:lnTo>
                  <a:pt x="1194" y="321"/>
                </a:lnTo>
                <a:lnTo>
                  <a:pt x="1194" y="321"/>
                </a:lnTo>
                <a:lnTo>
                  <a:pt x="1194" y="319"/>
                </a:lnTo>
                <a:lnTo>
                  <a:pt x="1194" y="319"/>
                </a:lnTo>
                <a:lnTo>
                  <a:pt x="1194" y="319"/>
                </a:lnTo>
                <a:lnTo>
                  <a:pt x="1196" y="319"/>
                </a:lnTo>
                <a:lnTo>
                  <a:pt x="1199" y="317"/>
                </a:lnTo>
                <a:lnTo>
                  <a:pt x="1201" y="317"/>
                </a:lnTo>
                <a:lnTo>
                  <a:pt x="1201" y="317"/>
                </a:lnTo>
                <a:lnTo>
                  <a:pt x="1203" y="315"/>
                </a:lnTo>
                <a:lnTo>
                  <a:pt x="1203" y="315"/>
                </a:lnTo>
                <a:lnTo>
                  <a:pt x="1203" y="315"/>
                </a:lnTo>
                <a:lnTo>
                  <a:pt x="1201" y="310"/>
                </a:lnTo>
                <a:lnTo>
                  <a:pt x="1201" y="310"/>
                </a:lnTo>
                <a:lnTo>
                  <a:pt x="1199" y="310"/>
                </a:lnTo>
                <a:lnTo>
                  <a:pt x="1199" y="310"/>
                </a:lnTo>
                <a:lnTo>
                  <a:pt x="1194" y="308"/>
                </a:lnTo>
                <a:lnTo>
                  <a:pt x="1192" y="308"/>
                </a:lnTo>
                <a:lnTo>
                  <a:pt x="1190" y="308"/>
                </a:lnTo>
                <a:lnTo>
                  <a:pt x="1188" y="308"/>
                </a:lnTo>
                <a:lnTo>
                  <a:pt x="1186" y="310"/>
                </a:lnTo>
                <a:lnTo>
                  <a:pt x="1180" y="310"/>
                </a:lnTo>
                <a:lnTo>
                  <a:pt x="1178" y="313"/>
                </a:lnTo>
                <a:lnTo>
                  <a:pt x="1173" y="313"/>
                </a:lnTo>
                <a:lnTo>
                  <a:pt x="1171" y="313"/>
                </a:lnTo>
                <a:lnTo>
                  <a:pt x="1159" y="306"/>
                </a:lnTo>
                <a:lnTo>
                  <a:pt x="1157" y="308"/>
                </a:lnTo>
                <a:lnTo>
                  <a:pt x="1157" y="308"/>
                </a:lnTo>
                <a:lnTo>
                  <a:pt x="1157" y="308"/>
                </a:lnTo>
                <a:lnTo>
                  <a:pt x="1157" y="310"/>
                </a:lnTo>
                <a:lnTo>
                  <a:pt x="1159" y="310"/>
                </a:lnTo>
                <a:lnTo>
                  <a:pt x="1161" y="310"/>
                </a:lnTo>
                <a:lnTo>
                  <a:pt x="1161" y="310"/>
                </a:lnTo>
                <a:lnTo>
                  <a:pt x="1159" y="310"/>
                </a:lnTo>
                <a:lnTo>
                  <a:pt x="1157" y="310"/>
                </a:lnTo>
                <a:lnTo>
                  <a:pt x="1152" y="310"/>
                </a:lnTo>
                <a:lnTo>
                  <a:pt x="1146" y="310"/>
                </a:lnTo>
                <a:lnTo>
                  <a:pt x="1144" y="310"/>
                </a:lnTo>
                <a:lnTo>
                  <a:pt x="1144" y="313"/>
                </a:lnTo>
                <a:lnTo>
                  <a:pt x="1144" y="313"/>
                </a:lnTo>
                <a:lnTo>
                  <a:pt x="1146" y="315"/>
                </a:lnTo>
                <a:lnTo>
                  <a:pt x="1146" y="315"/>
                </a:lnTo>
                <a:lnTo>
                  <a:pt x="1148" y="317"/>
                </a:lnTo>
                <a:lnTo>
                  <a:pt x="1150" y="317"/>
                </a:lnTo>
                <a:lnTo>
                  <a:pt x="1150" y="317"/>
                </a:lnTo>
                <a:lnTo>
                  <a:pt x="1150" y="319"/>
                </a:lnTo>
                <a:lnTo>
                  <a:pt x="1152" y="321"/>
                </a:lnTo>
                <a:lnTo>
                  <a:pt x="1152" y="321"/>
                </a:lnTo>
                <a:lnTo>
                  <a:pt x="1148" y="319"/>
                </a:lnTo>
                <a:lnTo>
                  <a:pt x="1146" y="317"/>
                </a:lnTo>
                <a:lnTo>
                  <a:pt x="1144" y="317"/>
                </a:lnTo>
                <a:lnTo>
                  <a:pt x="1142" y="317"/>
                </a:lnTo>
                <a:lnTo>
                  <a:pt x="1140" y="317"/>
                </a:lnTo>
                <a:lnTo>
                  <a:pt x="1138" y="319"/>
                </a:lnTo>
                <a:lnTo>
                  <a:pt x="1138" y="319"/>
                </a:lnTo>
                <a:lnTo>
                  <a:pt x="1138" y="321"/>
                </a:lnTo>
                <a:lnTo>
                  <a:pt x="1138" y="321"/>
                </a:lnTo>
                <a:lnTo>
                  <a:pt x="1138" y="321"/>
                </a:lnTo>
                <a:lnTo>
                  <a:pt x="1146" y="325"/>
                </a:lnTo>
                <a:lnTo>
                  <a:pt x="1148" y="325"/>
                </a:lnTo>
                <a:lnTo>
                  <a:pt x="1150" y="325"/>
                </a:lnTo>
                <a:lnTo>
                  <a:pt x="1152" y="325"/>
                </a:lnTo>
                <a:lnTo>
                  <a:pt x="1155" y="323"/>
                </a:lnTo>
                <a:lnTo>
                  <a:pt x="1155" y="323"/>
                </a:lnTo>
                <a:lnTo>
                  <a:pt x="1159" y="327"/>
                </a:lnTo>
                <a:lnTo>
                  <a:pt x="1161" y="327"/>
                </a:lnTo>
                <a:lnTo>
                  <a:pt x="1159" y="327"/>
                </a:lnTo>
                <a:lnTo>
                  <a:pt x="1159" y="327"/>
                </a:lnTo>
                <a:lnTo>
                  <a:pt x="1157" y="327"/>
                </a:lnTo>
                <a:lnTo>
                  <a:pt x="1155" y="325"/>
                </a:lnTo>
                <a:lnTo>
                  <a:pt x="1152" y="327"/>
                </a:lnTo>
                <a:lnTo>
                  <a:pt x="1152" y="327"/>
                </a:lnTo>
                <a:lnTo>
                  <a:pt x="1150" y="327"/>
                </a:lnTo>
                <a:lnTo>
                  <a:pt x="1150" y="329"/>
                </a:lnTo>
                <a:lnTo>
                  <a:pt x="1150" y="329"/>
                </a:lnTo>
                <a:lnTo>
                  <a:pt x="1152" y="329"/>
                </a:lnTo>
                <a:lnTo>
                  <a:pt x="1155" y="329"/>
                </a:lnTo>
                <a:lnTo>
                  <a:pt x="1155" y="329"/>
                </a:lnTo>
                <a:lnTo>
                  <a:pt x="1157" y="331"/>
                </a:lnTo>
                <a:lnTo>
                  <a:pt x="1157" y="331"/>
                </a:lnTo>
                <a:lnTo>
                  <a:pt x="1157" y="333"/>
                </a:lnTo>
                <a:lnTo>
                  <a:pt x="1157" y="336"/>
                </a:lnTo>
                <a:lnTo>
                  <a:pt x="1157" y="336"/>
                </a:lnTo>
                <a:lnTo>
                  <a:pt x="1157" y="336"/>
                </a:lnTo>
                <a:lnTo>
                  <a:pt x="1157" y="336"/>
                </a:lnTo>
                <a:lnTo>
                  <a:pt x="1155" y="333"/>
                </a:lnTo>
                <a:lnTo>
                  <a:pt x="1152" y="333"/>
                </a:lnTo>
                <a:lnTo>
                  <a:pt x="1152" y="338"/>
                </a:lnTo>
                <a:lnTo>
                  <a:pt x="1152" y="340"/>
                </a:lnTo>
                <a:lnTo>
                  <a:pt x="1152" y="340"/>
                </a:lnTo>
                <a:lnTo>
                  <a:pt x="1146" y="340"/>
                </a:lnTo>
                <a:lnTo>
                  <a:pt x="1144" y="342"/>
                </a:lnTo>
                <a:lnTo>
                  <a:pt x="1140" y="342"/>
                </a:lnTo>
                <a:lnTo>
                  <a:pt x="1140" y="340"/>
                </a:lnTo>
                <a:lnTo>
                  <a:pt x="1138" y="338"/>
                </a:lnTo>
                <a:lnTo>
                  <a:pt x="1136" y="336"/>
                </a:lnTo>
                <a:lnTo>
                  <a:pt x="1136" y="336"/>
                </a:lnTo>
                <a:lnTo>
                  <a:pt x="1134" y="336"/>
                </a:lnTo>
                <a:lnTo>
                  <a:pt x="1134" y="333"/>
                </a:lnTo>
                <a:lnTo>
                  <a:pt x="1131" y="333"/>
                </a:lnTo>
                <a:lnTo>
                  <a:pt x="1131" y="331"/>
                </a:lnTo>
                <a:lnTo>
                  <a:pt x="1129" y="331"/>
                </a:lnTo>
                <a:lnTo>
                  <a:pt x="1127" y="331"/>
                </a:lnTo>
                <a:lnTo>
                  <a:pt x="1125" y="331"/>
                </a:lnTo>
                <a:lnTo>
                  <a:pt x="1123" y="333"/>
                </a:lnTo>
                <a:lnTo>
                  <a:pt x="1121" y="333"/>
                </a:lnTo>
                <a:lnTo>
                  <a:pt x="1121" y="336"/>
                </a:lnTo>
                <a:lnTo>
                  <a:pt x="1121" y="338"/>
                </a:lnTo>
                <a:lnTo>
                  <a:pt x="1119" y="340"/>
                </a:lnTo>
                <a:lnTo>
                  <a:pt x="1119" y="340"/>
                </a:lnTo>
                <a:lnTo>
                  <a:pt x="1121" y="342"/>
                </a:lnTo>
                <a:lnTo>
                  <a:pt x="1125" y="344"/>
                </a:lnTo>
                <a:lnTo>
                  <a:pt x="1129" y="348"/>
                </a:lnTo>
                <a:lnTo>
                  <a:pt x="1131" y="348"/>
                </a:lnTo>
                <a:lnTo>
                  <a:pt x="1131" y="350"/>
                </a:lnTo>
                <a:lnTo>
                  <a:pt x="1134" y="350"/>
                </a:lnTo>
                <a:lnTo>
                  <a:pt x="1134" y="350"/>
                </a:lnTo>
                <a:lnTo>
                  <a:pt x="1134" y="352"/>
                </a:lnTo>
                <a:lnTo>
                  <a:pt x="1138" y="352"/>
                </a:lnTo>
                <a:lnTo>
                  <a:pt x="1140" y="352"/>
                </a:lnTo>
                <a:lnTo>
                  <a:pt x="1140" y="352"/>
                </a:lnTo>
                <a:lnTo>
                  <a:pt x="1142" y="352"/>
                </a:lnTo>
                <a:lnTo>
                  <a:pt x="1144" y="352"/>
                </a:lnTo>
                <a:lnTo>
                  <a:pt x="1144" y="354"/>
                </a:lnTo>
                <a:lnTo>
                  <a:pt x="1144" y="354"/>
                </a:lnTo>
                <a:lnTo>
                  <a:pt x="1148" y="354"/>
                </a:lnTo>
                <a:lnTo>
                  <a:pt x="1148" y="354"/>
                </a:lnTo>
                <a:lnTo>
                  <a:pt x="1150" y="357"/>
                </a:lnTo>
                <a:lnTo>
                  <a:pt x="1155" y="361"/>
                </a:lnTo>
                <a:lnTo>
                  <a:pt x="1157" y="363"/>
                </a:lnTo>
                <a:lnTo>
                  <a:pt x="1163" y="367"/>
                </a:lnTo>
                <a:lnTo>
                  <a:pt x="1165" y="369"/>
                </a:lnTo>
                <a:lnTo>
                  <a:pt x="1167" y="371"/>
                </a:lnTo>
                <a:lnTo>
                  <a:pt x="1169" y="375"/>
                </a:lnTo>
                <a:lnTo>
                  <a:pt x="1169" y="378"/>
                </a:lnTo>
                <a:lnTo>
                  <a:pt x="1171" y="378"/>
                </a:lnTo>
                <a:lnTo>
                  <a:pt x="1173" y="378"/>
                </a:lnTo>
                <a:lnTo>
                  <a:pt x="1175" y="378"/>
                </a:lnTo>
                <a:lnTo>
                  <a:pt x="1178" y="380"/>
                </a:lnTo>
                <a:lnTo>
                  <a:pt x="1178" y="380"/>
                </a:lnTo>
                <a:lnTo>
                  <a:pt x="1180" y="378"/>
                </a:lnTo>
                <a:lnTo>
                  <a:pt x="1182" y="378"/>
                </a:lnTo>
                <a:lnTo>
                  <a:pt x="1186" y="375"/>
                </a:lnTo>
                <a:lnTo>
                  <a:pt x="1186" y="375"/>
                </a:lnTo>
                <a:lnTo>
                  <a:pt x="1186" y="373"/>
                </a:lnTo>
                <a:lnTo>
                  <a:pt x="1184" y="371"/>
                </a:lnTo>
                <a:lnTo>
                  <a:pt x="1182" y="367"/>
                </a:lnTo>
                <a:lnTo>
                  <a:pt x="1182" y="367"/>
                </a:lnTo>
                <a:lnTo>
                  <a:pt x="1182" y="365"/>
                </a:lnTo>
                <a:lnTo>
                  <a:pt x="1184" y="365"/>
                </a:lnTo>
                <a:lnTo>
                  <a:pt x="1184" y="365"/>
                </a:lnTo>
                <a:lnTo>
                  <a:pt x="1184" y="365"/>
                </a:lnTo>
                <a:lnTo>
                  <a:pt x="1184" y="365"/>
                </a:lnTo>
                <a:lnTo>
                  <a:pt x="1184" y="367"/>
                </a:lnTo>
                <a:lnTo>
                  <a:pt x="1184" y="367"/>
                </a:lnTo>
                <a:lnTo>
                  <a:pt x="1184" y="369"/>
                </a:lnTo>
                <a:lnTo>
                  <a:pt x="1186" y="369"/>
                </a:lnTo>
                <a:lnTo>
                  <a:pt x="1194" y="371"/>
                </a:lnTo>
                <a:lnTo>
                  <a:pt x="1196" y="369"/>
                </a:lnTo>
                <a:lnTo>
                  <a:pt x="1199" y="369"/>
                </a:lnTo>
                <a:lnTo>
                  <a:pt x="1201" y="369"/>
                </a:lnTo>
                <a:lnTo>
                  <a:pt x="1203" y="367"/>
                </a:lnTo>
                <a:lnTo>
                  <a:pt x="1203" y="365"/>
                </a:lnTo>
                <a:lnTo>
                  <a:pt x="1209" y="365"/>
                </a:lnTo>
                <a:lnTo>
                  <a:pt x="1207" y="361"/>
                </a:lnTo>
                <a:lnTo>
                  <a:pt x="1207" y="361"/>
                </a:lnTo>
                <a:lnTo>
                  <a:pt x="1207" y="359"/>
                </a:lnTo>
                <a:lnTo>
                  <a:pt x="1205" y="359"/>
                </a:lnTo>
                <a:lnTo>
                  <a:pt x="1209" y="357"/>
                </a:lnTo>
                <a:lnTo>
                  <a:pt x="1209" y="357"/>
                </a:lnTo>
                <a:lnTo>
                  <a:pt x="1209" y="354"/>
                </a:lnTo>
                <a:lnTo>
                  <a:pt x="1209" y="354"/>
                </a:lnTo>
                <a:lnTo>
                  <a:pt x="1207" y="352"/>
                </a:lnTo>
                <a:lnTo>
                  <a:pt x="1205" y="352"/>
                </a:lnTo>
                <a:lnTo>
                  <a:pt x="1205" y="352"/>
                </a:lnTo>
                <a:lnTo>
                  <a:pt x="1207" y="352"/>
                </a:lnTo>
                <a:lnTo>
                  <a:pt x="1207" y="350"/>
                </a:lnTo>
                <a:close/>
                <a:moveTo>
                  <a:pt x="54" y="2310"/>
                </a:moveTo>
                <a:lnTo>
                  <a:pt x="54" y="2310"/>
                </a:lnTo>
                <a:lnTo>
                  <a:pt x="54" y="2313"/>
                </a:lnTo>
                <a:lnTo>
                  <a:pt x="54" y="2313"/>
                </a:lnTo>
                <a:lnTo>
                  <a:pt x="57" y="2310"/>
                </a:lnTo>
                <a:lnTo>
                  <a:pt x="57" y="2310"/>
                </a:lnTo>
                <a:lnTo>
                  <a:pt x="54" y="2310"/>
                </a:lnTo>
                <a:close/>
                <a:moveTo>
                  <a:pt x="1297" y="430"/>
                </a:moveTo>
                <a:lnTo>
                  <a:pt x="1295" y="430"/>
                </a:lnTo>
                <a:lnTo>
                  <a:pt x="1295" y="428"/>
                </a:lnTo>
                <a:lnTo>
                  <a:pt x="1293" y="430"/>
                </a:lnTo>
                <a:lnTo>
                  <a:pt x="1293" y="430"/>
                </a:lnTo>
                <a:lnTo>
                  <a:pt x="1293" y="430"/>
                </a:lnTo>
                <a:lnTo>
                  <a:pt x="1295" y="432"/>
                </a:lnTo>
                <a:lnTo>
                  <a:pt x="1295" y="432"/>
                </a:lnTo>
                <a:lnTo>
                  <a:pt x="1295" y="432"/>
                </a:lnTo>
                <a:lnTo>
                  <a:pt x="1295" y="432"/>
                </a:lnTo>
                <a:lnTo>
                  <a:pt x="1297" y="432"/>
                </a:lnTo>
                <a:lnTo>
                  <a:pt x="1297" y="432"/>
                </a:lnTo>
                <a:lnTo>
                  <a:pt x="1297" y="430"/>
                </a:lnTo>
                <a:lnTo>
                  <a:pt x="1297" y="430"/>
                </a:lnTo>
                <a:close/>
                <a:moveTo>
                  <a:pt x="1215" y="432"/>
                </a:moveTo>
                <a:lnTo>
                  <a:pt x="1213" y="430"/>
                </a:lnTo>
                <a:lnTo>
                  <a:pt x="1207" y="426"/>
                </a:lnTo>
                <a:lnTo>
                  <a:pt x="1205" y="426"/>
                </a:lnTo>
                <a:lnTo>
                  <a:pt x="1203" y="424"/>
                </a:lnTo>
                <a:lnTo>
                  <a:pt x="1201" y="424"/>
                </a:lnTo>
                <a:lnTo>
                  <a:pt x="1199" y="422"/>
                </a:lnTo>
                <a:lnTo>
                  <a:pt x="1199" y="422"/>
                </a:lnTo>
                <a:lnTo>
                  <a:pt x="1199" y="422"/>
                </a:lnTo>
                <a:lnTo>
                  <a:pt x="1196" y="422"/>
                </a:lnTo>
                <a:lnTo>
                  <a:pt x="1196" y="422"/>
                </a:lnTo>
                <a:lnTo>
                  <a:pt x="1196" y="422"/>
                </a:lnTo>
                <a:lnTo>
                  <a:pt x="1196" y="422"/>
                </a:lnTo>
                <a:lnTo>
                  <a:pt x="1196" y="422"/>
                </a:lnTo>
                <a:lnTo>
                  <a:pt x="1196" y="422"/>
                </a:lnTo>
                <a:lnTo>
                  <a:pt x="1196" y="419"/>
                </a:lnTo>
                <a:lnTo>
                  <a:pt x="1196" y="419"/>
                </a:lnTo>
                <a:lnTo>
                  <a:pt x="1194" y="417"/>
                </a:lnTo>
                <a:lnTo>
                  <a:pt x="1192" y="417"/>
                </a:lnTo>
                <a:lnTo>
                  <a:pt x="1190" y="417"/>
                </a:lnTo>
                <a:lnTo>
                  <a:pt x="1190" y="417"/>
                </a:lnTo>
                <a:lnTo>
                  <a:pt x="1186" y="417"/>
                </a:lnTo>
                <a:lnTo>
                  <a:pt x="1186" y="417"/>
                </a:lnTo>
                <a:lnTo>
                  <a:pt x="1184" y="419"/>
                </a:lnTo>
                <a:lnTo>
                  <a:pt x="1184" y="419"/>
                </a:lnTo>
                <a:lnTo>
                  <a:pt x="1184" y="422"/>
                </a:lnTo>
                <a:lnTo>
                  <a:pt x="1184" y="422"/>
                </a:lnTo>
                <a:lnTo>
                  <a:pt x="1184" y="422"/>
                </a:lnTo>
                <a:lnTo>
                  <a:pt x="1186" y="426"/>
                </a:lnTo>
                <a:lnTo>
                  <a:pt x="1188" y="426"/>
                </a:lnTo>
                <a:lnTo>
                  <a:pt x="1186" y="426"/>
                </a:lnTo>
                <a:lnTo>
                  <a:pt x="1184" y="426"/>
                </a:lnTo>
                <a:lnTo>
                  <a:pt x="1182" y="424"/>
                </a:lnTo>
                <a:lnTo>
                  <a:pt x="1182" y="424"/>
                </a:lnTo>
                <a:lnTo>
                  <a:pt x="1180" y="424"/>
                </a:lnTo>
                <a:lnTo>
                  <a:pt x="1180" y="424"/>
                </a:lnTo>
                <a:lnTo>
                  <a:pt x="1180" y="426"/>
                </a:lnTo>
                <a:lnTo>
                  <a:pt x="1182" y="426"/>
                </a:lnTo>
                <a:lnTo>
                  <a:pt x="1182" y="426"/>
                </a:lnTo>
                <a:lnTo>
                  <a:pt x="1180" y="426"/>
                </a:lnTo>
                <a:lnTo>
                  <a:pt x="1180" y="426"/>
                </a:lnTo>
                <a:lnTo>
                  <a:pt x="1180" y="428"/>
                </a:lnTo>
                <a:lnTo>
                  <a:pt x="1182" y="428"/>
                </a:lnTo>
                <a:lnTo>
                  <a:pt x="1182" y="430"/>
                </a:lnTo>
                <a:lnTo>
                  <a:pt x="1182" y="430"/>
                </a:lnTo>
                <a:lnTo>
                  <a:pt x="1180" y="430"/>
                </a:lnTo>
                <a:lnTo>
                  <a:pt x="1178" y="432"/>
                </a:lnTo>
                <a:lnTo>
                  <a:pt x="1175" y="434"/>
                </a:lnTo>
                <a:lnTo>
                  <a:pt x="1171" y="434"/>
                </a:lnTo>
                <a:lnTo>
                  <a:pt x="1167" y="434"/>
                </a:lnTo>
                <a:lnTo>
                  <a:pt x="1165" y="436"/>
                </a:lnTo>
                <a:lnTo>
                  <a:pt x="1165" y="436"/>
                </a:lnTo>
                <a:lnTo>
                  <a:pt x="1165" y="438"/>
                </a:lnTo>
                <a:lnTo>
                  <a:pt x="1167" y="438"/>
                </a:lnTo>
                <a:lnTo>
                  <a:pt x="1167" y="440"/>
                </a:lnTo>
                <a:lnTo>
                  <a:pt x="1169" y="440"/>
                </a:lnTo>
                <a:lnTo>
                  <a:pt x="1169" y="443"/>
                </a:lnTo>
                <a:lnTo>
                  <a:pt x="1171" y="443"/>
                </a:lnTo>
                <a:lnTo>
                  <a:pt x="1173" y="440"/>
                </a:lnTo>
                <a:lnTo>
                  <a:pt x="1171" y="440"/>
                </a:lnTo>
                <a:lnTo>
                  <a:pt x="1173" y="440"/>
                </a:lnTo>
                <a:lnTo>
                  <a:pt x="1173" y="440"/>
                </a:lnTo>
                <a:lnTo>
                  <a:pt x="1175" y="440"/>
                </a:lnTo>
                <a:lnTo>
                  <a:pt x="1175" y="440"/>
                </a:lnTo>
                <a:lnTo>
                  <a:pt x="1175" y="440"/>
                </a:lnTo>
                <a:lnTo>
                  <a:pt x="1175" y="443"/>
                </a:lnTo>
                <a:lnTo>
                  <a:pt x="1175" y="443"/>
                </a:lnTo>
                <a:lnTo>
                  <a:pt x="1178" y="443"/>
                </a:lnTo>
                <a:lnTo>
                  <a:pt x="1178" y="443"/>
                </a:lnTo>
                <a:lnTo>
                  <a:pt x="1180" y="443"/>
                </a:lnTo>
                <a:lnTo>
                  <a:pt x="1182" y="443"/>
                </a:lnTo>
                <a:lnTo>
                  <a:pt x="1182" y="443"/>
                </a:lnTo>
                <a:lnTo>
                  <a:pt x="1184" y="443"/>
                </a:lnTo>
                <a:lnTo>
                  <a:pt x="1184" y="443"/>
                </a:lnTo>
                <a:lnTo>
                  <a:pt x="1184" y="443"/>
                </a:lnTo>
                <a:lnTo>
                  <a:pt x="1184" y="445"/>
                </a:lnTo>
                <a:lnTo>
                  <a:pt x="1184" y="445"/>
                </a:lnTo>
                <a:lnTo>
                  <a:pt x="1184" y="445"/>
                </a:lnTo>
                <a:lnTo>
                  <a:pt x="1190" y="447"/>
                </a:lnTo>
                <a:lnTo>
                  <a:pt x="1192" y="447"/>
                </a:lnTo>
                <a:lnTo>
                  <a:pt x="1196" y="449"/>
                </a:lnTo>
                <a:lnTo>
                  <a:pt x="1199" y="451"/>
                </a:lnTo>
                <a:lnTo>
                  <a:pt x="1203" y="449"/>
                </a:lnTo>
                <a:lnTo>
                  <a:pt x="1209" y="451"/>
                </a:lnTo>
                <a:lnTo>
                  <a:pt x="1211" y="451"/>
                </a:lnTo>
                <a:lnTo>
                  <a:pt x="1213" y="451"/>
                </a:lnTo>
                <a:lnTo>
                  <a:pt x="1217" y="449"/>
                </a:lnTo>
                <a:lnTo>
                  <a:pt x="1219" y="447"/>
                </a:lnTo>
                <a:lnTo>
                  <a:pt x="1219" y="447"/>
                </a:lnTo>
                <a:lnTo>
                  <a:pt x="1222" y="445"/>
                </a:lnTo>
                <a:lnTo>
                  <a:pt x="1222" y="445"/>
                </a:lnTo>
                <a:lnTo>
                  <a:pt x="1224" y="445"/>
                </a:lnTo>
                <a:lnTo>
                  <a:pt x="1226" y="445"/>
                </a:lnTo>
                <a:lnTo>
                  <a:pt x="1228" y="443"/>
                </a:lnTo>
                <a:lnTo>
                  <a:pt x="1228" y="443"/>
                </a:lnTo>
                <a:lnTo>
                  <a:pt x="1226" y="440"/>
                </a:lnTo>
                <a:lnTo>
                  <a:pt x="1226" y="440"/>
                </a:lnTo>
                <a:lnTo>
                  <a:pt x="1226" y="440"/>
                </a:lnTo>
                <a:lnTo>
                  <a:pt x="1224" y="443"/>
                </a:lnTo>
                <a:lnTo>
                  <a:pt x="1222" y="440"/>
                </a:lnTo>
                <a:lnTo>
                  <a:pt x="1219" y="440"/>
                </a:lnTo>
                <a:lnTo>
                  <a:pt x="1217" y="438"/>
                </a:lnTo>
                <a:lnTo>
                  <a:pt x="1215" y="434"/>
                </a:lnTo>
                <a:lnTo>
                  <a:pt x="1215" y="432"/>
                </a:lnTo>
                <a:close/>
                <a:moveTo>
                  <a:pt x="1299" y="432"/>
                </a:moveTo>
                <a:lnTo>
                  <a:pt x="1299" y="432"/>
                </a:lnTo>
                <a:lnTo>
                  <a:pt x="1299" y="432"/>
                </a:lnTo>
                <a:lnTo>
                  <a:pt x="1299" y="432"/>
                </a:lnTo>
                <a:lnTo>
                  <a:pt x="1301" y="430"/>
                </a:lnTo>
                <a:lnTo>
                  <a:pt x="1301" y="428"/>
                </a:lnTo>
                <a:lnTo>
                  <a:pt x="1301" y="428"/>
                </a:lnTo>
                <a:lnTo>
                  <a:pt x="1301" y="428"/>
                </a:lnTo>
                <a:lnTo>
                  <a:pt x="1299" y="428"/>
                </a:lnTo>
                <a:lnTo>
                  <a:pt x="1299" y="428"/>
                </a:lnTo>
                <a:lnTo>
                  <a:pt x="1297" y="428"/>
                </a:lnTo>
                <a:lnTo>
                  <a:pt x="1297" y="430"/>
                </a:lnTo>
                <a:lnTo>
                  <a:pt x="1297" y="430"/>
                </a:lnTo>
                <a:lnTo>
                  <a:pt x="1299" y="432"/>
                </a:lnTo>
                <a:close/>
                <a:moveTo>
                  <a:pt x="1527" y="468"/>
                </a:moveTo>
                <a:lnTo>
                  <a:pt x="1530" y="468"/>
                </a:lnTo>
                <a:lnTo>
                  <a:pt x="1530" y="468"/>
                </a:lnTo>
                <a:lnTo>
                  <a:pt x="1534" y="468"/>
                </a:lnTo>
                <a:lnTo>
                  <a:pt x="1542" y="468"/>
                </a:lnTo>
                <a:lnTo>
                  <a:pt x="1544" y="468"/>
                </a:lnTo>
                <a:lnTo>
                  <a:pt x="1544" y="468"/>
                </a:lnTo>
                <a:lnTo>
                  <a:pt x="1544" y="466"/>
                </a:lnTo>
                <a:lnTo>
                  <a:pt x="1544" y="463"/>
                </a:lnTo>
                <a:lnTo>
                  <a:pt x="1544" y="463"/>
                </a:lnTo>
                <a:lnTo>
                  <a:pt x="1542" y="463"/>
                </a:lnTo>
                <a:lnTo>
                  <a:pt x="1542" y="463"/>
                </a:lnTo>
                <a:lnTo>
                  <a:pt x="1538" y="463"/>
                </a:lnTo>
                <a:lnTo>
                  <a:pt x="1534" y="461"/>
                </a:lnTo>
                <a:lnTo>
                  <a:pt x="1530" y="461"/>
                </a:lnTo>
                <a:lnTo>
                  <a:pt x="1525" y="461"/>
                </a:lnTo>
                <a:lnTo>
                  <a:pt x="1525" y="461"/>
                </a:lnTo>
                <a:lnTo>
                  <a:pt x="1525" y="463"/>
                </a:lnTo>
                <a:lnTo>
                  <a:pt x="1525" y="463"/>
                </a:lnTo>
                <a:lnTo>
                  <a:pt x="1525" y="466"/>
                </a:lnTo>
                <a:lnTo>
                  <a:pt x="1527" y="468"/>
                </a:lnTo>
                <a:close/>
                <a:moveTo>
                  <a:pt x="1349" y="466"/>
                </a:moveTo>
                <a:lnTo>
                  <a:pt x="1349" y="466"/>
                </a:lnTo>
                <a:lnTo>
                  <a:pt x="1349" y="468"/>
                </a:lnTo>
                <a:lnTo>
                  <a:pt x="1349" y="468"/>
                </a:lnTo>
                <a:lnTo>
                  <a:pt x="1351" y="470"/>
                </a:lnTo>
                <a:lnTo>
                  <a:pt x="1354" y="470"/>
                </a:lnTo>
                <a:lnTo>
                  <a:pt x="1354" y="470"/>
                </a:lnTo>
                <a:lnTo>
                  <a:pt x="1354" y="470"/>
                </a:lnTo>
                <a:lnTo>
                  <a:pt x="1356" y="468"/>
                </a:lnTo>
                <a:lnTo>
                  <a:pt x="1356" y="468"/>
                </a:lnTo>
                <a:lnTo>
                  <a:pt x="1356" y="466"/>
                </a:lnTo>
                <a:lnTo>
                  <a:pt x="1356" y="466"/>
                </a:lnTo>
                <a:lnTo>
                  <a:pt x="1356" y="463"/>
                </a:lnTo>
                <a:lnTo>
                  <a:pt x="1356" y="461"/>
                </a:lnTo>
                <a:lnTo>
                  <a:pt x="1356" y="459"/>
                </a:lnTo>
                <a:lnTo>
                  <a:pt x="1356" y="459"/>
                </a:lnTo>
                <a:lnTo>
                  <a:pt x="1356" y="457"/>
                </a:lnTo>
                <a:lnTo>
                  <a:pt x="1354" y="455"/>
                </a:lnTo>
                <a:lnTo>
                  <a:pt x="1351" y="455"/>
                </a:lnTo>
                <a:lnTo>
                  <a:pt x="1349" y="457"/>
                </a:lnTo>
                <a:lnTo>
                  <a:pt x="1349" y="459"/>
                </a:lnTo>
                <a:lnTo>
                  <a:pt x="1349" y="459"/>
                </a:lnTo>
                <a:lnTo>
                  <a:pt x="1347" y="459"/>
                </a:lnTo>
                <a:lnTo>
                  <a:pt x="1347" y="461"/>
                </a:lnTo>
                <a:lnTo>
                  <a:pt x="1347" y="461"/>
                </a:lnTo>
                <a:lnTo>
                  <a:pt x="1349" y="463"/>
                </a:lnTo>
                <a:lnTo>
                  <a:pt x="1349" y="466"/>
                </a:lnTo>
                <a:lnTo>
                  <a:pt x="1349" y="466"/>
                </a:lnTo>
                <a:close/>
                <a:moveTo>
                  <a:pt x="1496" y="428"/>
                </a:moveTo>
                <a:lnTo>
                  <a:pt x="1492" y="428"/>
                </a:lnTo>
                <a:lnTo>
                  <a:pt x="1490" y="428"/>
                </a:lnTo>
                <a:lnTo>
                  <a:pt x="1490" y="428"/>
                </a:lnTo>
                <a:lnTo>
                  <a:pt x="1488" y="428"/>
                </a:lnTo>
                <a:lnTo>
                  <a:pt x="1488" y="428"/>
                </a:lnTo>
                <a:lnTo>
                  <a:pt x="1488" y="428"/>
                </a:lnTo>
                <a:lnTo>
                  <a:pt x="1488" y="430"/>
                </a:lnTo>
                <a:lnTo>
                  <a:pt x="1488" y="432"/>
                </a:lnTo>
                <a:lnTo>
                  <a:pt x="1488" y="434"/>
                </a:lnTo>
                <a:lnTo>
                  <a:pt x="1488" y="434"/>
                </a:lnTo>
                <a:lnTo>
                  <a:pt x="1490" y="434"/>
                </a:lnTo>
                <a:lnTo>
                  <a:pt x="1490" y="434"/>
                </a:lnTo>
                <a:lnTo>
                  <a:pt x="1492" y="434"/>
                </a:lnTo>
                <a:lnTo>
                  <a:pt x="1494" y="434"/>
                </a:lnTo>
                <a:lnTo>
                  <a:pt x="1494" y="432"/>
                </a:lnTo>
                <a:lnTo>
                  <a:pt x="1494" y="432"/>
                </a:lnTo>
                <a:lnTo>
                  <a:pt x="1496" y="430"/>
                </a:lnTo>
                <a:lnTo>
                  <a:pt x="1496" y="430"/>
                </a:lnTo>
                <a:lnTo>
                  <a:pt x="1496" y="430"/>
                </a:lnTo>
                <a:lnTo>
                  <a:pt x="1496" y="428"/>
                </a:lnTo>
                <a:lnTo>
                  <a:pt x="1496" y="428"/>
                </a:lnTo>
                <a:close/>
                <a:moveTo>
                  <a:pt x="1351" y="413"/>
                </a:moveTo>
                <a:lnTo>
                  <a:pt x="1354" y="413"/>
                </a:lnTo>
                <a:lnTo>
                  <a:pt x="1354" y="413"/>
                </a:lnTo>
                <a:lnTo>
                  <a:pt x="1354" y="411"/>
                </a:lnTo>
                <a:lnTo>
                  <a:pt x="1354" y="411"/>
                </a:lnTo>
                <a:lnTo>
                  <a:pt x="1354" y="411"/>
                </a:lnTo>
                <a:lnTo>
                  <a:pt x="1351" y="409"/>
                </a:lnTo>
                <a:lnTo>
                  <a:pt x="1349" y="411"/>
                </a:lnTo>
                <a:lnTo>
                  <a:pt x="1349" y="409"/>
                </a:lnTo>
                <a:lnTo>
                  <a:pt x="1345" y="409"/>
                </a:lnTo>
                <a:lnTo>
                  <a:pt x="1345" y="409"/>
                </a:lnTo>
                <a:lnTo>
                  <a:pt x="1343" y="411"/>
                </a:lnTo>
                <a:lnTo>
                  <a:pt x="1343" y="411"/>
                </a:lnTo>
                <a:lnTo>
                  <a:pt x="1343" y="411"/>
                </a:lnTo>
                <a:lnTo>
                  <a:pt x="1345" y="413"/>
                </a:lnTo>
                <a:lnTo>
                  <a:pt x="1347" y="413"/>
                </a:lnTo>
                <a:lnTo>
                  <a:pt x="1347" y="413"/>
                </a:lnTo>
                <a:lnTo>
                  <a:pt x="1349" y="413"/>
                </a:lnTo>
                <a:lnTo>
                  <a:pt x="1351" y="413"/>
                </a:lnTo>
                <a:close/>
                <a:moveTo>
                  <a:pt x="1287" y="325"/>
                </a:moveTo>
                <a:lnTo>
                  <a:pt x="1289" y="321"/>
                </a:lnTo>
                <a:lnTo>
                  <a:pt x="1289" y="321"/>
                </a:lnTo>
                <a:lnTo>
                  <a:pt x="1291" y="319"/>
                </a:lnTo>
                <a:lnTo>
                  <a:pt x="1291" y="319"/>
                </a:lnTo>
                <a:lnTo>
                  <a:pt x="1293" y="317"/>
                </a:lnTo>
                <a:lnTo>
                  <a:pt x="1295" y="315"/>
                </a:lnTo>
                <a:lnTo>
                  <a:pt x="1297" y="313"/>
                </a:lnTo>
                <a:lnTo>
                  <a:pt x="1299" y="310"/>
                </a:lnTo>
                <a:lnTo>
                  <a:pt x="1299" y="308"/>
                </a:lnTo>
                <a:lnTo>
                  <a:pt x="1297" y="308"/>
                </a:lnTo>
                <a:lnTo>
                  <a:pt x="1295" y="306"/>
                </a:lnTo>
                <a:lnTo>
                  <a:pt x="1289" y="306"/>
                </a:lnTo>
                <a:lnTo>
                  <a:pt x="1280" y="304"/>
                </a:lnTo>
                <a:lnTo>
                  <a:pt x="1276" y="306"/>
                </a:lnTo>
                <a:lnTo>
                  <a:pt x="1272" y="306"/>
                </a:lnTo>
                <a:lnTo>
                  <a:pt x="1270" y="306"/>
                </a:lnTo>
                <a:lnTo>
                  <a:pt x="1268" y="304"/>
                </a:lnTo>
                <a:lnTo>
                  <a:pt x="1266" y="304"/>
                </a:lnTo>
                <a:lnTo>
                  <a:pt x="1263" y="302"/>
                </a:lnTo>
                <a:lnTo>
                  <a:pt x="1257" y="302"/>
                </a:lnTo>
                <a:lnTo>
                  <a:pt x="1255" y="300"/>
                </a:lnTo>
                <a:lnTo>
                  <a:pt x="1253" y="300"/>
                </a:lnTo>
                <a:lnTo>
                  <a:pt x="1249" y="302"/>
                </a:lnTo>
                <a:lnTo>
                  <a:pt x="1247" y="302"/>
                </a:lnTo>
                <a:lnTo>
                  <a:pt x="1238" y="302"/>
                </a:lnTo>
                <a:lnTo>
                  <a:pt x="1236" y="304"/>
                </a:lnTo>
                <a:lnTo>
                  <a:pt x="1232" y="304"/>
                </a:lnTo>
                <a:lnTo>
                  <a:pt x="1230" y="304"/>
                </a:lnTo>
                <a:lnTo>
                  <a:pt x="1230" y="306"/>
                </a:lnTo>
                <a:lnTo>
                  <a:pt x="1230" y="306"/>
                </a:lnTo>
                <a:lnTo>
                  <a:pt x="1230" y="308"/>
                </a:lnTo>
                <a:lnTo>
                  <a:pt x="1230" y="308"/>
                </a:lnTo>
                <a:lnTo>
                  <a:pt x="1230" y="308"/>
                </a:lnTo>
                <a:lnTo>
                  <a:pt x="1230" y="310"/>
                </a:lnTo>
                <a:lnTo>
                  <a:pt x="1232" y="313"/>
                </a:lnTo>
                <a:lnTo>
                  <a:pt x="1234" y="315"/>
                </a:lnTo>
                <a:lnTo>
                  <a:pt x="1236" y="315"/>
                </a:lnTo>
                <a:lnTo>
                  <a:pt x="1236" y="315"/>
                </a:lnTo>
                <a:lnTo>
                  <a:pt x="1234" y="315"/>
                </a:lnTo>
                <a:lnTo>
                  <a:pt x="1232" y="315"/>
                </a:lnTo>
                <a:lnTo>
                  <a:pt x="1226" y="313"/>
                </a:lnTo>
                <a:lnTo>
                  <a:pt x="1226" y="313"/>
                </a:lnTo>
                <a:lnTo>
                  <a:pt x="1224" y="313"/>
                </a:lnTo>
                <a:lnTo>
                  <a:pt x="1222" y="315"/>
                </a:lnTo>
                <a:lnTo>
                  <a:pt x="1222" y="315"/>
                </a:lnTo>
                <a:lnTo>
                  <a:pt x="1222" y="317"/>
                </a:lnTo>
                <a:lnTo>
                  <a:pt x="1222" y="319"/>
                </a:lnTo>
                <a:lnTo>
                  <a:pt x="1224" y="325"/>
                </a:lnTo>
                <a:lnTo>
                  <a:pt x="1224" y="329"/>
                </a:lnTo>
                <a:lnTo>
                  <a:pt x="1224" y="329"/>
                </a:lnTo>
                <a:lnTo>
                  <a:pt x="1222" y="333"/>
                </a:lnTo>
                <a:lnTo>
                  <a:pt x="1222" y="336"/>
                </a:lnTo>
                <a:lnTo>
                  <a:pt x="1224" y="336"/>
                </a:lnTo>
                <a:lnTo>
                  <a:pt x="1224" y="338"/>
                </a:lnTo>
                <a:lnTo>
                  <a:pt x="1224" y="340"/>
                </a:lnTo>
                <a:lnTo>
                  <a:pt x="1228" y="346"/>
                </a:lnTo>
                <a:lnTo>
                  <a:pt x="1228" y="350"/>
                </a:lnTo>
                <a:lnTo>
                  <a:pt x="1230" y="357"/>
                </a:lnTo>
                <a:lnTo>
                  <a:pt x="1228" y="359"/>
                </a:lnTo>
                <a:lnTo>
                  <a:pt x="1232" y="361"/>
                </a:lnTo>
                <a:lnTo>
                  <a:pt x="1236" y="359"/>
                </a:lnTo>
                <a:lnTo>
                  <a:pt x="1238" y="359"/>
                </a:lnTo>
                <a:lnTo>
                  <a:pt x="1245" y="361"/>
                </a:lnTo>
                <a:lnTo>
                  <a:pt x="1245" y="359"/>
                </a:lnTo>
                <a:lnTo>
                  <a:pt x="1247" y="357"/>
                </a:lnTo>
                <a:lnTo>
                  <a:pt x="1249" y="354"/>
                </a:lnTo>
                <a:lnTo>
                  <a:pt x="1253" y="348"/>
                </a:lnTo>
                <a:lnTo>
                  <a:pt x="1253" y="348"/>
                </a:lnTo>
                <a:lnTo>
                  <a:pt x="1253" y="346"/>
                </a:lnTo>
                <a:lnTo>
                  <a:pt x="1253" y="346"/>
                </a:lnTo>
                <a:lnTo>
                  <a:pt x="1253" y="346"/>
                </a:lnTo>
                <a:lnTo>
                  <a:pt x="1249" y="342"/>
                </a:lnTo>
                <a:lnTo>
                  <a:pt x="1247" y="342"/>
                </a:lnTo>
                <a:lnTo>
                  <a:pt x="1245" y="340"/>
                </a:lnTo>
                <a:lnTo>
                  <a:pt x="1243" y="340"/>
                </a:lnTo>
                <a:lnTo>
                  <a:pt x="1253" y="340"/>
                </a:lnTo>
                <a:lnTo>
                  <a:pt x="1255" y="340"/>
                </a:lnTo>
                <a:lnTo>
                  <a:pt x="1270" y="342"/>
                </a:lnTo>
                <a:lnTo>
                  <a:pt x="1272" y="340"/>
                </a:lnTo>
                <a:lnTo>
                  <a:pt x="1274" y="340"/>
                </a:lnTo>
                <a:lnTo>
                  <a:pt x="1276" y="338"/>
                </a:lnTo>
                <a:lnTo>
                  <a:pt x="1278" y="336"/>
                </a:lnTo>
                <a:lnTo>
                  <a:pt x="1280" y="333"/>
                </a:lnTo>
                <a:lnTo>
                  <a:pt x="1282" y="329"/>
                </a:lnTo>
                <a:lnTo>
                  <a:pt x="1282" y="327"/>
                </a:lnTo>
                <a:lnTo>
                  <a:pt x="1282" y="327"/>
                </a:lnTo>
                <a:lnTo>
                  <a:pt x="1282" y="327"/>
                </a:lnTo>
                <a:lnTo>
                  <a:pt x="1284" y="325"/>
                </a:lnTo>
                <a:lnTo>
                  <a:pt x="1287" y="325"/>
                </a:lnTo>
                <a:close/>
                <a:moveTo>
                  <a:pt x="17" y="1895"/>
                </a:moveTo>
                <a:lnTo>
                  <a:pt x="17" y="1895"/>
                </a:lnTo>
                <a:lnTo>
                  <a:pt x="17" y="1895"/>
                </a:lnTo>
                <a:lnTo>
                  <a:pt x="17" y="1895"/>
                </a:lnTo>
                <a:lnTo>
                  <a:pt x="19" y="1895"/>
                </a:lnTo>
                <a:lnTo>
                  <a:pt x="19" y="1895"/>
                </a:lnTo>
                <a:lnTo>
                  <a:pt x="17" y="1895"/>
                </a:lnTo>
                <a:close/>
                <a:moveTo>
                  <a:pt x="2" y="1870"/>
                </a:moveTo>
                <a:lnTo>
                  <a:pt x="2" y="1868"/>
                </a:lnTo>
                <a:lnTo>
                  <a:pt x="0" y="1870"/>
                </a:lnTo>
                <a:lnTo>
                  <a:pt x="0" y="1870"/>
                </a:lnTo>
                <a:lnTo>
                  <a:pt x="0" y="1870"/>
                </a:lnTo>
                <a:lnTo>
                  <a:pt x="0" y="1870"/>
                </a:lnTo>
                <a:lnTo>
                  <a:pt x="2" y="1870"/>
                </a:lnTo>
                <a:close/>
                <a:moveTo>
                  <a:pt x="2" y="1906"/>
                </a:moveTo>
                <a:lnTo>
                  <a:pt x="2" y="1906"/>
                </a:lnTo>
                <a:lnTo>
                  <a:pt x="2" y="1906"/>
                </a:lnTo>
                <a:lnTo>
                  <a:pt x="2" y="1906"/>
                </a:lnTo>
                <a:lnTo>
                  <a:pt x="2" y="1908"/>
                </a:lnTo>
                <a:lnTo>
                  <a:pt x="2" y="1908"/>
                </a:lnTo>
                <a:lnTo>
                  <a:pt x="2" y="1908"/>
                </a:lnTo>
                <a:lnTo>
                  <a:pt x="2" y="1906"/>
                </a:lnTo>
                <a:lnTo>
                  <a:pt x="2" y="1906"/>
                </a:lnTo>
                <a:lnTo>
                  <a:pt x="2" y="1906"/>
                </a:lnTo>
                <a:lnTo>
                  <a:pt x="2" y="1906"/>
                </a:lnTo>
                <a:lnTo>
                  <a:pt x="2" y="1906"/>
                </a:lnTo>
                <a:lnTo>
                  <a:pt x="2" y="1906"/>
                </a:lnTo>
                <a:lnTo>
                  <a:pt x="2" y="1906"/>
                </a:lnTo>
                <a:close/>
                <a:moveTo>
                  <a:pt x="15" y="1881"/>
                </a:moveTo>
                <a:lnTo>
                  <a:pt x="15" y="1881"/>
                </a:lnTo>
                <a:lnTo>
                  <a:pt x="15" y="1881"/>
                </a:lnTo>
                <a:lnTo>
                  <a:pt x="15" y="1881"/>
                </a:lnTo>
                <a:lnTo>
                  <a:pt x="15" y="1881"/>
                </a:lnTo>
                <a:lnTo>
                  <a:pt x="15" y="1881"/>
                </a:lnTo>
                <a:lnTo>
                  <a:pt x="15" y="1883"/>
                </a:lnTo>
                <a:lnTo>
                  <a:pt x="15" y="1883"/>
                </a:lnTo>
                <a:lnTo>
                  <a:pt x="15" y="1881"/>
                </a:lnTo>
                <a:lnTo>
                  <a:pt x="15" y="1881"/>
                </a:lnTo>
                <a:lnTo>
                  <a:pt x="17" y="1881"/>
                </a:lnTo>
                <a:lnTo>
                  <a:pt x="15" y="1881"/>
                </a:lnTo>
                <a:lnTo>
                  <a:pt x="15" y="1881"/>
                </a:lnTo>
                <a:close/>
                <a:moveTo>
                  <a:pt x="15" y="1891"/>
                </a:moveTo>
                <a:lnTo>
                  <a:pt x="13" y="1891"/>
                </a:lnTo>
                <a:lnTo>
                  <a:pt x="13" y="1891"/>
                </a:lnTo>
                <a:lnTo>
                  <a:pt x="15" y="1891"/>
                </a:lnTo>
                <a:lnTo>
                  <a:pt x="15" y="1891"/>
                </a:lnTo>
                <a:lnTo>
                  <a:pt x="15" y="1891"/>
                </a:lnTo>
                <a:lnTo>
                  <a:pt x="15" y="1891"/>
                </a:lnTo>
                <a:lnTo>
                  <a:pt x="15" y="1891"/>
                </a:lnTo>
                <a:close/>
                <a:moveTo>
                  <a:pt x="2" y="1872"/>
                </a:moveTo>
                <a:lnTo>
                  <a:pt x="2" y="1872"/>
                </a:lnTo>
                <a:lnTo>
                  <a:pt x="0" y="1874"/>
                </a:lnTo>
                <a:lnTo>
                  <a:pt x="0" y="1877"/>
                </a:lnTo>
                <a:lnTo>
                  <a:pt x="0" y="1877"/>
                </a:lnTo>
                <a:lnTo>
                  <a:pt x="2" y="1874"/>
                </a:lnTo>
                <a:lnTo>
                  <a:pt x="2" y="1874"/>
                </a:lnTo>
                <a:lnTo>
                  <a:pt x="2" y="1872"/>
                </a:lnTo>
                <a:close/>
                <a:moveTo>
                  <a:pt x="593" y="424"/>
                </a:moveTo>
                <a:lnTo>
                  <a:pt x="593" y="424"/>
                </a:lnTo>
                <a:lnTo>
                  <a:pt x="595" y="424"/>
                </a:lnTo>
                <a:lnTo>
                  <a:pt x="595" y="424"/>
                </a:lnTo>
                <a:lnTo>
                  <a:pt x="593" y="422"/>
                </a:lnTo>
                <a:lnTo>
                  <a:pt x="593" y="422"/>
                </a:lnTo>
                <a:lnTo>
                  <a:pt x="589" y="424"/>
                </a:lnTo>
                <a:lnTo>
                  <a:pt x="591" y="424"/>
                </a:lnTo>
                <a:lnTo>
                  <a:pt x="593" y="424"/>
                </a:lnTo>
                <a:close/>
                <a:moveTo>
                  <a:pt x="113" y="1696"/>
                </a:moveTo>
                <a:lnTo>
                  <a:pt x="113" y="1696"/>
                </a:lnTo>
                <a:lnTo>
                  <a:pt x="113" y="1696"/>
                </a:lnTo>
                <a:lnTo>
                  <a:pt x="113" y="1696"/>
                </a:lnTo>
                <a:lnTo>
                  <a:pt x="113" y="1696"/>
                </a:lnTo>
                <a:lnTo>
                  <a:pt x="113" y="1696"/>
                </a:lnTo>
                <a:lnTo>
                  <a:pt x="113" y="1696"/>
                </a:lnTo>
                <a:lnTo>
                  <a:pt x="113" y="1696"/>
                </a:lnTo>
                <a:lnTo>
                  <a:pt x="113" y="1696"/>
                </a:lnTo>
                <a:lnTo>
                  <a:pt x="113" y="1696"/>
                </a:lnTo>
                <a:lnTo>
                  <a:pt x="113" y="1696"/>
                </a:lnTo>
                <a:lnTo>
                  <a:pt x="113" y="1696"/>
                </a:lnTo>
                <a:lnTo>
                  <a:pt x="113" y="1696"/>
                </a:lnTo>
                <a:lnTo>
                  <a:pt x="113" y="1696"/>
                </a:lnTo>
                <a:close/>
                <a:moveTo>
                  <a:pt x="0" y="1864"/>
                </a:moveTo>
                <a:lnTo>
                  <a:pt x="0" y="1864"/>
                </a:lnTo>
                <a:lnTo>
                  <a:pt x="0" y="1866"/>
                </a:lnTo>
                <a:lnTo>
                  <a:pt x="0" y="1866"/>
                </a:lnTo>
                <a:lnTo>
                  <a:pt x="0" y="1864"/>
                </a:lnTo>
                <a:lnTo>
                  <a:pt x="0" y="1864"/>
                </a:lnTo>
                <a:close/>
                <a:moveTo>
                  <a:pt x="52" y="814"/>
                </a:moveTo>
                <a:lnTo>
                  <a:pt x="54" y="814"/>
                </a:lnTo>
                <a:lnTo>
                  <a:pt x="54" y="814"/>
                </a:lnTo>
                <a:lnTo>
                  <a:pt x="52" y="811"/>
                </a:lnTo>
                <a:lnTo>
                  <a:pt x="52" y="811"/>
                </a:lnTo>
                <a:lnTo>
                  <a:pt x="52" y="814"/>
                </a:lnTo>
                <a:lnTo>
                  <a:pt x="52" y="814"/>
                </a:lnTo>
                <a:close/>
                <a:moveTo>
                  <a:pt x="19" y="1931"/>
                </a:moveTo>
                <a:lnTo>
                  <a:pt x="19" y="1931"/>
                </a:lnTo>
                <a:lnTo>
                  <a:pt x="19" y="1931"/>
                </a:lnTo>
                <a:lnTo>
                  <a:pt x="19" y="1931"/>
                </a:lnTo>
                <a:lnTo>
                  <a:pt x="19" y="1931"/>
                </a:lnTo>
                <a:lnTo>
                  <a:pt x="19" y="1931"/>
                </a:lnTo>
                <a:lnTo>
                  <a:pt x="19" y="1931"/>
                </a:lnTo>
                <a:lnTo>
                  <a:pt x="19" y="1931"/>
                </a:lnTo>
                <a:lnTo>
                  <a:pt x="19" y="1931"/>
                </a:lnTo>
                <a:lnTo>
                  <a:pt x="19" y="1931"/>
                </a:lnTo>
                <a:lnTo>
                  <a:pt x="19" y="1931"/>
                </a:lnTo>
                <a:close/>
                <a:moveTo>
                  <a:pt x="46" y="816"/>
                </a:moveTo>
                <a:lnTo>
                  <a:pt x="50" y="814"/>
                </a:lnTo>
                <a:lnTo>
                  <a:pt x="50" y="814"/>
                </a:lnTo>
                <a:lnTo>
                  <a:pt x="50" y="814"/>
                </a:lnTo>
                <a:lnTo>
                  <a:pt x="52" y="814"/>
                </a:lnTo>
                <a:lnTo>
                  <a:pt x="52" y="814"/>
                </a:lnTo>
                <a:lnTo>
                  <a:pt x="52" y="811"/>
                </a:lnTo>
                <a:lnTo>
                  <a:pt x="50" y="811"/>
                </a:lnTo>
                <a:lnTo>
                  <a:pt x="50" y="811"/>
                </a:lnTo>
                <a:lnTo>
                  <a:pt x="50" y="811"/>
                </a:lnTo>
                <a:lnTo>
                  <a:pt x="50" y="811"/>
                </a:lnTo>
                <a:lnTo>
                  <a:pt x="50" y="809"/>
                </a:lnTo>
                <a:lnTo>
                  <a:pt x="50" y="809"/>
                </a:lnTo>
                <a:lnTo>
                  <a:pt x="48" y="809"/>
                </a:lnTo>
                <a:lnTo>
                  <a:pt x="48" y="811"/>
                </a:lnTo>
                <a:lnTo>
                  <a:pt x="48" y="811"/>
                </a:lnTo>
                <a:lnTo>
                  <a:pt x="46" y="811"/>
                </a:lnTo>
                <a:lnTo>
                  <a:pt x="46" y="814"/>
                </a:lnTo>
                <a:lnTo>
                  <a:pt x="44" y="816"/>
                </a:lnTo>
                <a:lnTo>
                  <a:pt x="46" y="816"/>
                </a:lnTo>
                <a:lnTo>
                  <a:pt x="46" y="816"/>
                </a:lnTo>
                <a:close/>
                <a:moveTo>
                  <a:pt x="54" y="2302"/>
                </a:moveTo>
                <a:lnTo>
                  <a:pt x="54" y="2302"/>
                </a:lnTo>
                <a:lnTo>
                  <a:pt x="54" y="2302"/>
                </a:lnTo>
                <a:lnTo>
                  <a:pt x="50" y="2302"/>
                </a:lnTo>
                <a:lnTo>
                  <a:pt x="48" y="2302"/>
                </a:lnTo>
                <a:lnTo>
                  <a:pt x="46" y="2302"/>
                </a:lnTo>
                <a:lnTo>
                  <a:pt x="46" y="2304"/>
                </a:lnTo>
                <a:lnTo>
                  <a:pt x="46" y="2304"/>
                </a:lnTo>
                <a:lnTo>
                  <a:pt x="48" y="2304"/>
                </a:lnTo>
                <a:lnTo>
                  <a:pt x="50" y="2304"/>
                </a:lnTo>
                <a:lnTo>
                  <a:pt x="50" y="2304"/>
                </a:lnTo>
                <a:lnTo>
                  <a:pt x="50" y="2306"/>
                </a:lnTo>
                <a:lnTo>
                  <a:pt x="48" y="2306"/>
                </a:lnTo>
                <a:lnTo>
                  <a:pt x="48" y="2306"/>
                </a:lnTo>
                <a:lnTo>
                  <a:pt x="50" y="2308"/>
                </a:lnTo>
                <a:lnTo>
                  <a:pt x="50" y="2308"/>
                </a:lnTo>
                <a:lnTo>
                  <a:pt x="50" y="2308"/>
                </a:lnTo>
                <a:lnTo>
                  <a:pt x="52" y="2308"/>
                </a:lnTo>
                <a:lnTo>
                  <a:pt x="52" y="2308"/>
                </a:lnTo>
                <a:lnTo>
                  <a:pt x="52" y="2306"/>
                </a:lnTo>
                <a:lnTo>
                  <a:pt x="52" y="2306"/>
                </a:lnTo>
                <a:lnTo>
                  <a:pt x="52" y="2306"/>
                </a:lnTo>
                <a:lnTo>
                  <a:pt x="50" y="2304"/>
                </a:lnTo>
                <a:lnTo>
                  <a:pt x="52" y="2304"/>
                </a:lnTo>
                <a:lnTo>
                  <a:pt x="52" y="2304"/>
                </a:lnTo>
                <a:lnTo>
                  <a:pt x="50" y="2302"/>
                </a:lnTo>
                <a:lnTo>
                  <a:pt x="50" y="2302"/>
                </a:lnTo>
                <a:lnTo>
                  <a:pt x="52" y="2302"/>
                </a:lnTo>
                <a:lnTo>
                  <a:pt x="52" y="2302"/>
                </a:lnTo>
                <a:lnTo>
                  <a:pt x="52" y="2304"/>
                </a:lnTo>
                <a:lnTo>
                  <a:pt x="54" y="2302"/>
                </a:lnTo>
                <a:close/>
                <a:moveTo>
                  <a:pt x="42" y="809"/>
                </a:moveTo>
                <a:lnTo>
                  <a:pt x="42" y="811"/>
                </a:lnTo>
                <a:lnTo>
                  <a:pt x="40" y="811"/>
                </a:lnTo>
                <a:lnTo>
                  <a:pt x="40" y="814"/>
                </a:lnTo>
                <a:lnTo>
                  <a:pt x="38" y="814"/>
                </a:lnTo>
                <a:lnTo>
                  <a:pt x="34" y="814"/>
                </a:lnTo>
                <a:lnTo>
                  <a:pt x="34" y="814"/>
                </a:lnTo>
                <a:lnTo>
                  <a:pt x="34" y="816"/>
                </a:lnTo>
                <a:lnTo>
                  <a:pt x="36" y="816"/>
                </a:lnTo>
                <a:lnTo>
                  <a:pt x="36" y="814"/>
                </a:lnTo>
                <a:lnTo>
                  <a:pt x="38" y="814"/>
                </a:lnTo>
                <a:lnTo>
                  <a:pt x="40" y="816"/>
                </a:lnTo>
                <a:lnTo>
                  <a:pt x="42" y="814"/>
                </a:lnTo>
                <a:lnTo>
                  <a:pt x="42" y="814"/>
                </a:lnTo>
                <a:lnTo>
                  <a:pt x="42" y="814"/>
                </a:lnTo>
                <a:lnTo>
                  <a:pt x="42" y="811"/>
                </a:lnTo>
                <a:lnTo>
                  <a:pt x="42" y="811"/>
                </a:lnTo>
                <a:lnTo>
                  <a:pt x="42" y="811"/>
                </a:lnTo>
                <a:lnTo>
                  <a:pt x="42" y="809"/>
                </a:lnTo>
                <a:lnTo>
                  <a:pt x="42" y="809"/>
                </a:lnTo>
                <a:close/>
                <a:moveTo>
                  <a:pt x="57" y="1824"/>
                </a:moveTo>
                <a:lnTo>
                  <a:pt x="57" y="1822"/>
                </a:lnTo>
                <a:lnTo>
                  <a:pt x="57" y="1822"/>
                </a:lnTo>
                <a:lnTo>
                  <a:pt x="54" y="1822"/>
                </a:lnTo>
                <a:lnTo>
                  <a:pt x="54" y="1824"/>
                </a:lnTo>
                <a:lnTo>
                  <a:pt x="54" y="1824"/>
                </a:lnTo>
                <a:lnTo>
                  <a:pt x="57" y="1824"/>
                </a:lnTo>
                <a:close/>
                <a:moveTo>
                  <a:pt x="25" y="1891"/>
                </a:moveTo>
                <a:lnTo>
                  <a:pt x="25" y="1891"/>
                </a:lnTo>
                <a:lnTo>
                  <a:pt x="23" y="1891"/>
                </a:lnTo>
                <a:lnTo>
                  <a:pt x="25" y="1891"/>
                </a:lnTo>
                <a:lnTo>
                  <a:pt x="25" y="1891"/>
                </a:lnTo>
                <a:lnTo>
                  <a:pt x="25" y="1891"/>
                </a:lnTo>
                <a:lnTo>
                  <a:pt x="25" y="1891"/>
                </a:lnTo>
                <a:close/>
                <a:moveTo>
                  <a:pt x="31" y="811"/>
                </a:moveTo>
                <a:lnTo>
                  <a:pt x="31" y="811"/>
                </a:lnTo>
                <a:lnTo>
                  <a:pt x="29" y="811"/>
                </a:lnTo>
                <a:lnTo>
                  <a:pt x="27" y="811"/>
                </a:lnTo>
                <a:lnTo>
                  <a:pt x="27" y="811"/>
                </a:lnTo>
                <a:lnTo>
                  <a:pt x="25" y="811"/>
                </a:lnTo>
                <a:lnTo>
                  <a:pt x="27" y="811"/>
                </a:lnTo>
                <a:lnTo>
                  <a:pt x="29" y="814"/>
                </a:lnTo>
                <a:lnTo>
                  <a:pt x="29" y="814"/>
                </a:lnTo>
                <a:lnTo>
                  <a:pt x="29" y="814"/>
                </a:lnTo>
                <a:lnTo>
                  <a:pt x="29" y="814"/>
                </a:lnTo>
                <a:lnTo>
                  <a:pt x="27" y="816"/>
                </a:lnTo>
                <a:lnTo>
                  <a:pt x="27" y="816"/>
                </a:lnTo>
                <a:lnTo>
                  <a:pt x="29" y="816"/>
                </a:lnTo>
                <a:lnTo>
                  <a:pt x="31" y="816"/>
                </a:lnTo>
                <a:lnTo>
                  <a:pt x="31" y="816"/>
                </a:lnTo>
                <a:lnTo>
                  <a:pt x="31" y="816"/>
                </a:lnTo>
                <a:lnTo>
                  <a:pt x="31" y="814"/>
                </a:lnTo>
                <a:lnTo>
                  <a:pt x="34" y="814"/>
                </a:lnTo>
                <a:lnTo>
                  <a:pt x="34" y="811"/>
                </a:lnTo>
                <a:lnTo>
                  <a:pt x="31" y="811"/>
                </a:lnTo>
                <a:close/>
                <a:moveTo>
                  <a:pt x="786" y="361"/>
                </a:moveTo>
                <a:lnTo>
                  <a:pt x="792" y="361"/>
                </a:lnTo>
                <a:lnTo>
                  <a:pt x="794" y="361"/>
                </a:lnTo>
                <a:lnTo>
                  <a:pt x="794" y="363"/>
                </a:lnTo>
                <a:lnTo>
                  <a:pt x="800" y="365"/>
                </a:lnTo>
                <a:lnTo>
                  <a:pt x="811" y="369"/>
                </a:lnTo>
                <a:lnTo>
                  <a:pt x="813" y="369"/>
                </a:lnTo>
                <a:lnTo>
                  <a:pt x="815" y="373"/>
                </a:lnTo>
                <a:lnTo>
                  <a:pt x="815" y="373"/>
                </a:lnTo>
                <a:lnTo>
                  <a:pt x="817" y="375"/>
                </a:lnTo>
                <a:lnTo>
                  <a:pt x="819" y="382"/>
                </a:lnTo>
                <a:lnTo>
                  <a:pt x="821" y="382"/>
                </a:lnTo>
                <a:lnTo>
                  <a:pt x="823" y="384"/>
                </a:lnTo>
                <a:lnTo>
                  <a:pt x="823" y="384"/>
                </a:lnTo>
                <a:lnTo>
                  <a:pt x="828" y="384"/>
                </a:lnTo>
                <a:lnTo>
                  <a:pt x="828" y="384"/>
                </a:lnTo>
                <a:lnTo>
                  <a:pt x="830" y="384"/>
                </a:lnTo>
                <a:lnTo>
                  <a:pt x="832" y="382"/>
                </a:lnTo>
                <a:lnTo>
                  <a:pt x="838" y="380"/>
                </a:lnTo>
                <a:lnTo>
                  <a:pt x="844" y="375"/>
                </a:lnTo>
                <a:lnTo>
                  <a:pt x="844" y="375"/>
                </a:lnTo>
                <a:lnTo>
                  <a:pt x="847" y="375"/>
                </a:lnTo>
                <a:lnTo>
                  <a:pt x="847" y="375"/>
                </a:lnTo>
                <a:lnTo>
                  <a:pt x="849" y="378"/>
                </a:lnTo>
                <a:lnTo>
                  <a:pt x="853" y="375"/>
                </a:lnTo>
                <a:lnTo>
                  <a:pt x="855" y="375"/>
                </a:lnTo>
                <a:lnTo>
                  <a:pt x="861" y="373"/>
                </a:lnTo>
                <a:lnTo>
                  <a:pt x="861" y="371"/>
                </a:lnTo>
                <a:lnTo>
                  <a:pt x="863" y="371"/>
                </a:lnTo>
                <a:lnTo>
                  <a:pt x="863" y="371"/>
                </a:lnTo>
                <a:lnTo>
                  <a:pt x="863" y="363"/>
                </a:lnTo>
                <a:lnTo>
                  <a:pt x="865" y="361"/>
                </a:lnTo>
                <a:lnTo>
                  <a:pt x="867" y="357"/>
                </a:lnTo>
                <a:lnTo>
                  <a:pt x="867" y="354"/>
                </a:lnTo>
                <a:lnTo>
                  <a:pt x="867" y="354"/>
                </a:lnTo>
                <a:lnTo>
                  <a:pt x="872" y="354"/>
                </a:lnTo>
                <a:lnTo>
                  <a:pt x="876" y="352"/>
                </a:lnTo>
                <a:lnTo>
                  <a:pt x="878" y="350"/>
                </a:lnTo>
                <a:lnTo>
                  <a:pt x="882" y="344"/>
                </a:lnTo>
                <a:lnTo>
                  <a:pt x="882" y="344"/>
                </a:lnTo>
                <a:lnTo>
                  <a:pt x="884" y="342"/>
                </a:lnTo>
                <a:lnTo>
                  <a:pt x="899" y="336"/>
                </a:lnTo>
                <a:lnTo>
                  <a:pt x="905" y="331"/>
                </a:lnTo>
                <a:lnTo>
                  <a:pt x="911" y="331"/>
                </a:lnTo>
                <a:lnTo>
                  <a:pt x="920" y="327"/>
                </a:lnTo>
                <a:lnTo>
                  <a:pt x="924" y="325"/>
                </a:lnTo>
                <a:lnTo>
                  <a:pt x="928" y="325"/>
                </a:lnTo>
                <a:lnTo>
                  <a:pt x="935" y="321"/>
                </a:lnTo>
                <a:lnTo>
                  <a:pt x="935" y="321"/>
                </a:lnTo>
                <a:lnTo>
                  <a:pt x="937" y="321"/>
                </a:lnTo>
                <a:lnTo>
                  <a:pt x="937" y="319"/>
                </a:lnTo>
                <a:lnTo>
                  <a:pt x="937" y="319"/>
                </a:lnTo>
                <a:lnTo>
                  <a:pt x="935" y="317"/>
                </a:lnTo>
                <a:lnTo>
                  <a:pt x="935" y="317"/>
                </a:lnTo>
                <a:lnTo>
                  <a:pt x="932" y="315"/>
                </a:lnTo>
                <a:lnTo>
                  <a:pt x="928" y="313"/>
                </a:lnTo>
                <a:lnTo>
                  <a:pt x="918" y="304"/>
                </a:lnTo>
                <a:lnTo>
                  <a:pt x="914" y="302"/>
                </a:lnTo>
                <a:lnTo>
                  <a:pt x="909" y="300"/>
                </a:lnTo>
                <a:lnTo>
                  <a:pt x="905" y="300"/>
                </a:lnTo>
                <a:lnTo>
                  <a:pt x="903" y="298"/>
                </a:lnTo>
                <a:lnTo>
                  <a:pt x="899" y="298"/>
                </a:lnTo>
                <a:lnTo>
                  <a:pt x="895" y="298"/>
                </a:lnTo>
                <a:lnTo>
                  <a:pt x="891" y="298"/>
                </a:lnTo>
                <a:lnTo>
                  <a:pt x="888" y="300"/>
                </a:lnTo>
                <a:lnTo>
                  <a:pt x="888" y="300"/>
                </a:lnTo>
                <a:lnTo>
                  <a:pt x="884" y="304"/>
                </a:lnTo>
                <a:lnTo>
                  <a:pt x="882" y="304"/>
                </a:lnTo>
                <a:lnTo>
                  <a:pt x="882" y="304"/>
                </a:lnTo>
                <a:lnTo>
                  <a:pt x="882" y="304"/>
                </a:lnTo>
                <a:lnTo>
                  <a:pt x="882" y="302"/>
                </a:lnTo>
                <a:lnTo>
                  <a:pt x="882" y="300"/>
                </a:lnTo>
                <a:lnTo>
                  <a:pt x="882" y="300"/>
                </a:lnTo>
                <a:lnTo>
                  <a:pt x="880" y="300"/>
                </a:lnTo>
                <a:lnTo>
                  <a:pt x="880" y="300"/>
                </a:lnTo>
                <a:lnTo>
                  <a:pt x="878" y="300"/>
                </a:lnTo>
                <a:lnTo>
                  <a:pt x="874" y="302"/>
                </a:lnTo>
                <a:lnTo>
                  <a:pt x="874" y="302"/>
                </a:lnTo>
                <a:lnTo>
                  <a:pt x="874" y="302"/>
                </a:lnTo>
                <a:lnTo>
                  <a:pt x="874" y="302"/>
                </a:lnTo>
                <a:lnTo>
                  <a:pt x="876" y="300"/>
                </a:lnTo>
                <a:lnTo>
                  <a:pt x="870" y="298"/>
                </a:lnTo>
                <a:lnTo>
                  <a:pt x="861" y="296"/>
                </a:lnTo>
                <a:lnTo>
                  <a:pt x="857" y="294"/>
                </a:lnTo>
                <a:lnTo>
                  <a:pt x="853" y="292"/>
                </a:lnTo>
                <a:lnTo>
                  <a:pt x="851" y="292"/>
                </a:lnTo>
                <a:lnTo>
                  <a:pt x="847" y="289"/>
                </a:lnTo>
                <a:lnTo>
                  <a:pt x="844" y="289"/>
                </a:lnTo>
                <a:lnTo>
                  <a:pt x="832" y="292"/>
                </a:lnTo>
                <a:lnTo>
                  <a:pt x="819" y="294"/>
                </a:lnTo>
                <a:lnTo>
                  <a:pt x="800" y="296"/>
                </a:lnTo>
                <a:lnTo>
                  <a:pt x="800" y="296"/>
                </a:lnTo>
                <a:lnTo>
                  <a:pt x="803" y="298"/>
                </a:lnTo>
                <a:lnTo>
                  <a:pt x="803" y="298"/>
                </a:lnTo>
                <a:lnTo>
                  <a:pt x="803" y="298"/>
                </a:lnTo>
                <a:lnTo>
                  <a:pt x="807" y="306"/>
                </a:lnTo>
                <a:lnTo>
                  <a:pt x="809" y="308"/>
                </a:lnTo>
                <a:lnTo>
                  <a:pt x="811" y="310"/>
                </a:lnTo>
                <a:lnTo>
                  <a:pt x="813" y="310"/>
                </a:lnTo>
                <a:lnTo>
                  <a:pt x="815" y="313"/>
                </a:lnTo>
                <a:lnTo>
                  <a:pt x="815" y="313"/>
                </a:lnTo>
                <a:lnTo>
                  <a:pt x="811" y="315"/>
                </a:lnTo>
                <a:lnTo>
                  <a:pt x="809" y="319"/>
                </a:lnTo>
                <a:lnTo>
                  <a:pt x="805" y="321"/>
                </a:lnTo>
                <a:lnTo>
                  <a:pt x="803" y="327"/>
                </a:lnTo>
                <a:lnTo>
                  <a:pt x="803" y="327"/>
                </a:lnTo>
                <a:lnTo>
                  <a:pt x="800" y="329"/>
                </a:lnTo>
                <a:lnTo>
                  <a:pt x="798" y="331"/>
                </a:lnTo>
                <a:lnTo>
                  <a:pt x="800" y="331"/>
                </a:lnTo>
                <a:lnTo>
                  <a:pt x="800" y="333"/>
                </a:lnTo>
                <a:lnTo>
                  <a:pt x="803" y="333"/>
                </a:lnTo>
                <a:lnTo>
                  <a:pt x="803" y="333"/>
                </a:lnTo>
                <a:lnTo>
                  <a:pt x="803" y="333"/>
                </a:lnTo>
                <a:lnTo>
                  <a:pt x="803" y="333"/>
                </a:lnTo>
                <a:lnTo>
                  <a:pt x="803" y="336"/>
                </a:lnTo>
                <a:lnTo>
                  <a:pt x="803" y="336"/>
                </a:lnTo>
                <a:lnTo>
                  <a:pt x="798" y="338"/>
                </a:lnTo>
                <a:lnTo>
                  <a:pt x="796" y="338"/>
                </a:lnTo>
                <a:lnTo>
                  <a:pt x="796" y="338"/>
                </a:lnTo>
                <a:lnTo>
                  <a:pt x="796" y="340"/>
                </a:lnTo>
                <a:lnTo>
                  <a:pt x="796" y="340"/>
                </a:lnTo>
                <a:lnTo>
                  <a:pt x="796" y="344"/>
                </a:lnTo>
                <a:lnTo>
                  <a:pt x="796" y="344"/>
                </a:lnTo>
                <a:lnTo>
                  <a:pt x="796" y="344"/>
                </a:lnTo>
                <a:lnTo>
                  <a:pt x="796" y="344"/>
                </a:lnTo>
                <a:lnTo>
                  <a:pt x="796" y="346"/>
                </a:lnTo>
                <a:lnTo>
                  <a:pt x="794" y="346"/>
                </a:lnTo>
                <a:lnTo>
                  <a:pt x="792" y="348"/>
                </a:lnTo>
                <a:lnTo>
                  <a:pt x="792" y="348"/>
                </a:lnTo>
                <a:lnTo>
                  <a:pt x="790" y="350"/>
                </a:lnTo>
                <a:lnTo>
                  <a:pt x="790" y="352"/>
                </a:lnTo>
                <a:lnTo>
                  <a:pt x="788" y="352"/>
                </a:lnTo>
                <a:lnTo>
                  <a:pt x="788" y="354"/>
                </a:lnTo>
                <a:lnTo>
                  <a:pt x="788" y="354"/>
                </a:lnTo>
                <a:lnTo>
                  <a:pt x="788" y="354"/>
                </a:lnTo>
                <a:lnTo>
                  <a:pt x="788" y="354"/>
                </a:lnTo>
                <a:lnTo>
                  <a:pt x="788" y="354"/>
                </a:lnTo>
                <a:lnTo>
                  <a:pt x="786" y="357"/>
                </a:lnTo>
                <a:lnTo>
                  <a:pt x="786" y="357"/>
                </a:lnTo>
                <a:lnTo>
                  <a:pt x="786" y="359"/>
                </a:lnTo>
                <a:lnTo>
                  <a:pt x="786" y="359"/>
                </a:lnTo>
                <a:lnTo>
                  <a:pt x="786" y="361"/>
                </a:lnTo>
                <a:lnTo>
                  <a:pt x="784" y="361"/>
                </a:lnTo>
                <a:lnTo>
                  <a:pt x="786" y="361"/>
                </a:lnTo>
                <a:lnTo>
                  <a:pt x="786" y="361"/>
                </a:lnTo>
                <a:close/>
                <a:moveTo>
                  <a:pt x="21" y="1910"/>
                </a:moveTo>
                <a:lnTo>
                  <a:pt x="21" y="1910"/>
                </a:lnTo>
                <a:lnTo>
                  <a:pt x="21" y="1908"/>
                </a:lnTo>
                <a:lnTo>
                  <a:pt x="21" y="1908"/>
                </a:lnTo>
                <a:lnTo>
                  <a:pt x="21" y="1908"/>
                </a:lnTo>
                <a:lnTo>
                  <a:pt x="21" y="1908"/>
                </a:lnTo>
                <a:lnTo>
                  <a:pt x="21" y="1908"/>
                </a:lnTo>
                <a:lnTo>
                  <a:pt x="21" y="1910"/>
                </a:lnTo>
                <a:lnTo>
                  <a:pt x="21" y="1910"/>
                </a:lnTo>
                <a:lnTo>
                  <a:pt x="21" y="1910"/>
                </a:lnTo>
                <a:lnTo>
                  <a:pt x="21" y="1910"/>
                </a:lnTo>
                <a:lnTo>
                  <a:pt x="21" y="1910"/>
                </a:lnTo>
                <a:lnTo>
                  <a:pt x="21" y="1910"/>
                </a:lnTo>
                <a:lnTo>
                  <a:pt x="21" y="1910"/>
                </a:lnTo>
                <a:close/>
                <a:moveTo>
                  <a:pt x="27" y="1837"/>
                </a:moveTo>
                <a:lnTo>
                  <a:pt x="27" y="1837"/>
                </a:lnTo>
                <a:lnTo>
                  <a:pt x="25" y="1837"/>
                </a:lnTo>
                <a:lnTo>
                  <a:pt x="27" y="1839"/>
                </a:lnTo>
                <a:lnTo>
                  <a:pt x="27" y="1839"/>
                </a:lnTo>
                <a:lnTo>
                  <a:pt x="29" y="1839"/>
                </a:lnTo>
                <a:lnTo>
                  <a:pt x="29" y="1839"/>
                </a:lnTo>
                <a:lnTo>
                  <a:pt x="27" y="1837"/>
                </a:lnTo>
                <a:lnTo>
                  <a:pt x="27" y="1837"/>
                </a:lnTo>
                <a:close/>
                <a:moveTo>
                  <a:pt x="1012" y="191"/>
                </a:moveTo>
                <a:lnTo>
                  <a:pt x="1018" y="189"/>
                </a:lnTo>
                <a:lnTo>
                  <a:pt x="1018" y="189"/>
                </a:lnTo>
                <a:lnTo>
                  <a:pt x="1020" y="187"/>
                </a:lnTo>
                <a:lnTo>
                  <a:pt x="1020" y="185"/>
                </a:lnTo>
                <a:lnTo>
                  <a:pt x="1018" y="185"/>
                </a:lnTo>
                <a:lnTo>
                  <a:pt x="1008" y="185"/>
                </a:lnTo>
                <a:lnTo>
                  <a:pt x="1004" y="185"/>
                </a:lnTo>
                <a:lnTo>
                  <a:pt x="1002" y="185"/>
                </a:lnTo>
                <a:lnTo>
                  <a:pt x="997" y="185"/>
                </a:lnTo>
                <a:lnTo>
                  <a:pt x="981" y="187"/>
                </a:lnTo>
                <a:lnTo>
                  <a:pt x="974" y="189"/>
                </a:lnTo>
                <a:lnTo>
                  <a:pt x="970" y="191"/>
                </a:lnTo>
                <a:lnTo>
                  <a:pt x="968" y="191"/>
                </a:lnTo>
                <a:lnTo>
                  <a:pt x="968" y="191"/>
                </a:lnTo>
                <a:lnTo>
                  <a:pt x="966" y="193"/>
                </a:lnTo>
                <a:lnTo>
                  <a:pt x="966" y="193"/>
                </a:lnTo>
                <a:lnTo>
                  <a:pt x="966" y="193"/>
                </a:lnTo>
                <a:lnTo>
                  <a:pt x="966" y="195"/>
                </a:lnTo>
                <a:lnTo>
                  <a:pt x="968" y="197"/>
                </a:lnTo>
                <a:lnTo>
                  <a:pt x="968" y="197"/>
                </a:lnTo>
                <a:lnTo>
                  <a:pt x="968" y="199"/>
                </a:lnTo>
                <a:lnTo>
                  <a:pt x="968" y="199"/>
                </a:lnTo>
                <a:lnTo>
                  <a:pt x="968" y="199"/>
                </a:lnTo>
                <a:lnTo>
                  <a:pt x="968" y="201"/>
                </a:lnTo>
                <a:lnTo>
                  <a:pt x="968" y="201"/>
                </a:lnTo>
                <a:lnTo>
                  <a:pt x="968" y="201"/>
                </a:lnTo>
                <a:lnTo>
                  <a:pt x="970" y="204"/>
                </a:lnTo>
                <a:lnTo>
                  <a:pt x="972" y="204"/>
                </a:lnTo>
                <a:lnTo>
                  <a:pt x="976" y="206"/>
                </a:lnTo>
                <a:lnTo>
                  <a:pt x="981" y="208"/>
                </a:lnTo>
                <a:lnTo>
                  <a:pt x="983" y="208"/>
                </a:lnTo>
                <a:lnTo>
                  <a:pt x="985" y="208"/>
                </a:lnTo>
                <a:lnTo>
                  <a:pt x="997" y="206"/>
                </a:lnTo>
                <a:lnTo>
                  <a:pt x="999" y="206"/>
                </a:lnTo>
                <a:lnTo>
                  <a:pt x="1002" y="206"/>
                </a:lnTo>
                <a:lnTo>
                  <a:pt x="1004" y="206"/>
                </a:lnTo>
                <a:lnTo>
                  <a:pt x="1008" y="204"/>
                </a:lnTo>
                <a:lnTo>
                  <a:pt x="1012" y="201"/>
                </a:lnTo>
                <a:lnTo>
                  <a:pt x="1012" y="201"/>
                </a:lnTo>
                <a:lnTo>
                  <a:pt x="1012" y="199"/>
                </a:lnTo>
                <a:lnTo>
                  <a:pt x="1012" y="197"/>
                </a:lnTo>
                <a:lnTo>
                  <a:pt x="1012" y="195"/>
                </a:lnTo>
                <a:lnTo>
                  <a:pt x="1012" y="195"/>
                </a:lnTo>
                <a:lnTo>
                  <a:pt x="1012" y="195"/>
                </a:lnTo>
                <a:lnTo>
                  <a:pt x="1010" y="195"/>
                </a:lnTo>
                <a:lnTo>
                  <a:pt x="1004" y="195"/>
                </a:lnTo>
                <a:lnTo>
                  <a:pt x="1002" y="193"/>
                </a:lnTo>
                <a:lnTo>
                  <a:pt x="1002" y="193"/>
                </a:lnTo>
                <a:lnTo>
                  <a:pt x="1002" y="193"/>
                </a:lnTo>
                <a:lnTo>
                  <a:pt x="1004" y="193"/>
                </a:lnTo>
                <a:lnTo>
                  <a:pt x="1012" y="191"/>
                </a:lnTo>
                <a:close/>
                <a:moveTo>
                  <a:pt x="1463" y="243"/>
                </a:moveTo>
                <a:lnTo>
                  <a:pt x="1460" y="245"/>
                </a:lnTo>
                <a:lnTo>
                  <a:pt x="1458" y="248"/>
                </a:lnTo>
                <a:lnTo>
                  <a:pt x="1456" y="250"/>
                </a:lnTo>
                <a:lnTo>
                  <a:pt x="1452" y="252"/>
                </a:lnTo>
                <a:lnTo>
                  <a:pt x="1454" y="254"/>
                </a:lnTo>
                <a:lnTo>
                  <a:pt x="1456" y="254"/>
                </a:lnTo>
                <a:lnTo>
                  <a:pt x="1458" y="254"/>
                </a:lnTo>
                <a:lnTo>
                  <a:pt x="1460" y="252"/>
                </a:lnTo>
                <a:lnTo>
                  <a:pt x="1463" y="252"/>
                </a:lnTo>
                <a:lnTo>
                  <a:pt x="1463" y="250"/>
                </a:lnTo>
                <a:lnTo>
                  <a:pt x="1463" y="250"/>
                </a:lnTo>
                <a:lnTo>
                  <a:pt x="1465" y="248"/>
                </a:lnTo>
                <a:lnTo>
                  <a:pt x="1465" y="245"/>
                </a:lnTo>
                <a:lnTo>
                  <a:pt x="1465" y="243"/>
                </a:lnTo>
                <a:lnTo>
                  <a:pt x="1463" y="243"/>
                </a:lnTo>
                <a:close/>
                <a:moveTo>
                  <a:pt x="1236" y="122"/>
                </a:moveTo>
                <a:lnTo>
                  <a:pt x="1226" y="122"/>
                </a:lnTo>
                <a:lnTo>
                  <a:pt x="1219" y="122"/>
                </a:lnTo>
                <a:lnTo>
                  <a:pt x="1205" y="120"/>
                </a:lnTo>
                <a:lnTo>
                  <a:pt x="1207" y="124"/>
                </a:lnTo>
                <a:lnTo>
                  <a:pt x="1209" y="124"/>
                </a:lnTo>
                <a:lnTo>
                  <a:pt x="1209" y="126"/>
                </a:lnTo>
                <a:lnTo>
                  <a:pt x="1211" y="130"/>
                </a:lnTo>
                <a:lnTo>
                  <a:pt x="1217" y="134"/>
                </a:lnTo>
                <a:lnTo>
                  <a:pt x="1219" y="134"/>
                </a:lnTo>
                <a:lnTo>
                  <a:pt x="1222" y="134"/>
                </a:lnTo>
                <a:lnTo>
                  <a:pt x="1224" y="136"/>
                </a:lnTo>
                <a:lnTo>
                  <a:pt x="1228" y="136"/>
                </a:lnTo>
                <a:lnTo>
                  <a:pt x="1232" y="134"/>
                </a:lnTo>
                <a:lnTo>
                  <a:pt x="1238" y="132"/>
                </a:lnTo>
                <a:lnTo>
                  <a:pt x="1240" y="132"/>
                </a:lnTo>
                <a:lnTo>
                  <a:pt x="1238" y="134"/>
                </a:lnTo>
                <a:lnTo>
                  <a:pt x="1238" y="134"/>
                </a:lnTo>
                <a:lnTo>
                  <a:pt x="1228" y="139"/>
                </a:lnTo>
                <a:lnTo>
                  <a:pt x="1224" y="139"/>
                </a:lnTo>
                <a:lnTo>
                  <a:pt x="1222" y="139"/>
                </a:lnTo>
                <a:lnTo>
                  <a:pt x="1222" y="143"/>
                </a:lnTo>
                <a:lnTo>
                  <a:pt x="1222" y="145"/>
                </a:lnTo>
                <a:lnTo>
                  <a:pt x="1228" y="145"/>
                </a:lnTo>
                <a:lnTo>
                  <a:pt x="1230" y="147"/>
                </a:lnTo>
                <a:lnTo>
                  <a:pt x="1230" y="147"/>
                </a:lnTo>
                <a:lnTo>
                  <a:pt x="1234" y="145"/>
                </a:lnTo>
                <a:lnTo>
                  <a:pt x="1240" y="145"/>
                </a:lnTo>
                <a:lnTo>
                  <a:pt x="1243" y="143"/>
                </a:lnTo>
                <a:lnTo>
                  <a:pt x="1245" y="143"/>
                </a:lnTo>
                <a:lnTo>
                  <a:pt x="1247" y="143"/>
                </a:lnTo>
                <a:lnTo>
                  <a:pt x="1247" y="145"/>
                </a:lnTo>
                <a:lnTo>
                  <a:pt x="1245" y="145"/>
                </a:lnTo>
                <a:lnTo>
                  <a:pt x="1245" y="147"/>
                </a:lnTo>
                <a:lnTo>
                  <a:pt x="1245" y="147"/>
                </a:lnTo>
                <a:lnTo>
                  <a:pt x="1245" y="147"/>
                </a:lnTo>
                <a:lnTo>
                  <a:pt x="1247" y="147"/>
                </a:lnTo>
                <a:lnTo>
                  <a:pt x="1253" y="145"/>
                </a:lnTo>
                <a:lnTo>
                  <a:pt x="1255" y="145"/>
                </a:lnTo>
                <a:lnTo>
                  <a:pt x="1259" y="143"/>
                </a:lnTo>
                <a:lnTo>
                  <a:pt x="1263" y="143"/>
                </a:lnTo>
                <a:lnTo>
                  <a:pt x="1266" y="143"/>
                </a:lnTo>
                <a:lnTo>
                  <a:pt x="1268" y="143"/>
                </a:lnTo>
                <a:lnTo>
                  <a:pt x="1272" y="145"/>
                </a:lnTo>
                <a:lnTo>
                  <a:pt x="1280" y="145"/>
                </a:lnTo>
                <a:lnTo>
                  <a:pt x="1284" y="145"/>
                </a:lnTo>
                <a:lnTo>
                  <a:pt x="1284" y="145"/>
                </a:lnTo>
                <a:lnTo>
                  <a:pt x="1276" y="147"/>
                </a:lnTo>
                <a:lnTo>
                  <a:pt x="1268" y="147"/>
                </a:lnTo>
                <a:lnTo>
                  <a:pt x="1266" y="151"/>
                </a:lnTo>
                <a:lnTo>
                  <a:pt x="1263" y="151"/>
                </a:lnTo>
                <a:lnTo>
                  <a:pt x="1259" y="151"/>
                </a:lnTo>
                <a:lnTo>
                  <a:pt x="1257" y="151"/>
                </a:lnTo>
                <a:lnTo>
                  <a:pt x="1247" y="155"/>
                </a:lnTo>
                <a:lnTo>
                  <a:pt x="1243" y="157"/>
                </a:lnTo>
                <a:lnTo>
                  <a:pt x="1243" y="157"/>
                </a:lnTo>
                <a:lnTo>
                  <a:pt x="1245" y="157"/>
                </a:lnTo>
                <a:lnTo>
                  <a:pt x="1245" y="159"/>
                </a:lnTo>
                <a:lnTo>
                  <a:pt x="1247" y="159"/>
                </a:lnTo>
                <a:lnTo>
                  <a:pt x="1255" y="162"/>
                </a:lnTo>
                <a:lnTo>
                  <a:pt x="1257" y="164"/>
                </a:lnTo>
                <a:lnTo>
                  <a:pt x="1257" y="164"/>
                </a:lnTo>
                <a:lnTo>
                  <a:pt x="1253" y="164"/>
                </a:lnTo>
                <a:lnTo>
                  <a:pt x="1251" y="164"/>
                </a:lnTo>
                <a:lnTo>
                  <a:pt x="1251" y="164"/>
                </a:lnTo>
                <a:lnTo>
                  <a:pt x="1253" y="166"/>
                </a:lnTo>
                <a:lnTo>
                  <a:pt x="1255" y="168"/>
                </a:lnTo>
                <a:lnTo>
                  <a:pt x="1257" y="168"/>
                </a:lnTo>
                <a:lnTo>
                  <a:pt x="1259" y="170"/>
                </a:lnTo>
                <a:lnTo>
                  <a:pt x="1261" y="168"/>
                </a:lnTo>
                <a:lnTo>
                  <a:pt x="1263" y="168"/>
                </a:lnTo>
                <a:lnTo>
                  <a:pt x="1276" y="170"/>
                </a:lnTo>
                <a:lnTo>
                  <a:pt x="1276" y="170"/>
                </a:lnTo>
                <a:lnTo>
                  <a:pt x="1270" y="172"/>
                </a:lnTo>
                <a:lnTo>
                  <a:pt x="1263" y="172"/>
                </a:lnTo>
                <a:lnTo>
                  <a:pt x="1263" y="174"/>
                </a:lnTo>
                <a:lnTo>
                  <a:pt x="1263" y="174"/>
                </a:lnTo>
                <a:lnTo>
                  <a:pt x="1266" y="176"/>
                </a:lnTo>
                <a:lnTo>
                  <a:pt x="1270" y="178"/>
                </a:lnTo>
                <a:lnTo>
                  <a:pt x="1276" y="180"/>
                </a:lnTo>
                <a:lnTo>
                  <a:pt x="1284" y="183"/>
                </a:lnTo>
                <a:lnTo>
                  <a:pt x="1291" y="183"/>
                </a:lnTo>
                <a:lnTo>
                  <a:pt x="1295" y="183"/>
                </a:lnTo>
                <a:lnTo>
                  <a:pt x="1299" y="183"/>
                </a:lnTo>
                <a:lnTo>
                  <a:pt x="1299" y="183"/>
                </a:lnTo>
                <a:lnTo>
                  <a:pt x="1299" y="180"/>
                </a:lnTo>
                <a:lnTo>
                  <a:pt x="1297" y="180"/>
                </a:lnTo>
                <a:lnTo>
                  <a:pt x="1297" y="180"/>
                </a:lnTo>
                <a:lnTo>
                  <a:pt x="1295" y="178"/>
                </a:lnTo>
                <a:lnTo>
                  <a:pt x="1295" y="178"/>
                </a:lnTo>
                <a:lnTo>
                  <a:pt x="1297" y="178"/>
                </a:lnTo>
                <a:lnTo>
                  <a:pt x="1299" y="178"/>
                </a:lnTo>
                <a:lnTo>
                  <a:pt x="1301" y="178"/>
                </a:lnTo>
                <a:lnTo>
                  <a:pt x="1303" y="178"/>
                </a:lnTo>
                <a:lnTo>
                  <a:pt x="1305" y="180"/>
                </a:lnTo>
                <a:lnTo>
                  <a:pt x="1305" y="180"/>
                </a:lnTo>
                <a:lnTo>
                  <a:pt x="1310" y="183"/>
                </a:lnTo>
                <a:lnTo>
                  <a:pt x="1310" y="183"/>
                </a:lnTo>
                <a:lnTo>
                  <a:pt x="1312" y="183"/>
                </a:lnTo>
                <a:lnTo>
                  <a:pt x="1312" y="183"/>
                </a:lnTo>
                <a:lnTo>
                  <a:pt x="1312" y="180"/>
                </a:lnTo>
                <a:lnTo>
                  <a:pt x="1310" y="178"/>
                </a:lnTo>
                <a:lnTo>
                  <a:pt x="1307" y="176"/>
                </a:lnTo>
                <a:lnTo>
                  <a:pt x="1303" y="172"/>
                </a:lnTo>
                <a:lnTo>
                  <a:pt x="1303" y="170"/>
                </a:lnTo>
                <a:lnTo>
                  <a:pt x="1303" y="168"/>
                </a:lnTo>
                <a:lnTo>
                  <a:pt x="1303" y="170"/>
                </a:lnTo>
                <a:lnTo>
                  <a:pt x="1305" y="170"/>
                </a:lnTo>
                <a:lnTo>
                  <a:pt x="1310" y="174"/>
                </a:lnTo>
                <a:lnTo>
                  <a:pt x="1312" y="176"/>
                </a:lnTo>
                <a:lnTo>
                  <a:pt x="1318" y="180"/>
                </a:lnTo>
                <a:lnTo>
                  <a:pt x="1318" y="183"/>
                </a:lnTo>
                <a:lnTo>
                  <a:pt x="1320" y="183"/>
                </a:lnTo>
                <a:lnTo>
                  <a:pt x="1322" y="183"/>
                </a:lnTo>
                <a:lnTo>
                  <a:pt x="1322" y="180"/>
                </a:lnTo>
                <a:lnTo>
                  <a:pt x="1324" y="178"/>
                </a:lnTo>
                <a:lnTo>
                  <a:pt x="1324" y="176"/>
                </a:lnTo>
                <a:lnTo>
                  <a:pt x="1324" y="174"/>
                </a:lnTo>
                <a:lnTo>
                  <a:pt x="1322" y="170"/>
                </a:lnTo>
                <a:lnTo>
                  <a:pt x="1322" y="170"/>
                </a:lnTo>
                <a:lnTo>
                  <a:pt x="1322" y="170"/>
                </a:lnTo>
                <a:lnTo>
                  <a:pt x="1324" y="170"/>
                </a:lnTo>
                <a:lnTo>
                  <a:pt x="1328" y="172"/>
                </a:lnTo>
                <a:lnTo>
                  <a:pt x="1331" y="172"/>
                </a:lnTo>
                <a:lnTo>
                  <a:pt x="1333" y="172"/>
                </a:lnTo>
                <a:lnTo>
                  <a:pt x="1333" y="172"/>
                </a:lnTo>
                <a:lnTo>
                  <a:pt x="1333" y="170"/>
                </a:lnTo>
                <a:lnTo>
                  <a:pt x="1333" y="170"/>
                </a:lnTo>
                <a:lnTo>
                  <a:pt x="1333" y="168"/>
                </a:lnTo>
                <a:lnTo>
                  <a:pt x="1333" y="168"/>
                </a:lnTo>
                <a:lnTo>
                  <a:pt x="1331" y="168"/>
                </a:lnTo>
                <a:lnTo>
                  <a:pt x="1328" y="166"/>
                </a:lnTo>
                <a:lnTo>
                  <a:pt x="1331" y="166"/>
                </a:lnTo>
                <a:lnTo>
                  <a:pt x="1331" y="164"/>
                </a:lnTo>
                <a:lnTo>
                  <a:pt x="1331" y="162"/>
                </a:lnTo>
                <a:lnTo>
                  <a:pt x="1331" y="159"/>
                </a:lnTo>
                <a:lnTo>
                  <a:pt x="1331" y="157"/>
                </a:lnTo>
                <a:lnTo>
                  <a:pt x="1333" y="157"/>
                </a:lnTo>
                <a:lnTo>
                  <a:pt x="1335" y="155"/>
                </a:lnTo>
                <a:lnTo>
                  <a:pt x="1335" y="155"/>
                </a:lnTo>
                <a:lnTo>
                  <a:pt x="1335" y="155"/>
                </a:lnTo>
                <a:lnTo>
                  <a:pt x="1335" y="157"/>
                </a:lnTo>
                <a:lnTo>
                  <a:pt x="1333" y="159"/>
                </a:lnTo>
                <a:lnTo>
                  <a:pt x="1333" y="159"/>
                </a:lnTo>
                <a:lnTo>
                  <a:pt x="1333" y="162"/>
                </a:lnTo>
                <a:lnTo>
                  <a:pt x="1335" y="164"/>
                </a:lnTo>
                <a:lnTo>
                  <a:pt x="1335" y="166"/>
                </a:lnTo>
                <a:lnTo>
                  <a:pt x="1339" y="166"/>
                </a:lnTo>
                <a:lnTo>
                  <a:pt x="1341" y="166"/>
                </a:lnTo>
                <a:lnTo>
                  <a:pt x="1343" y="162"/>
                </a:lnTo>
                <a:lnTo>
                  <a:pt x="1345" y="162"/>
                </a:lnTo>
                <a:lnTo>
                  <a:pt x="1347" y="159"/>
                </a:lnTo>
                <a:lnTo>
                  <a:pt x="1347" y="157"/>
                </a:lnTo>
                <a:lnTo>
                  <a:pt x="1349" y="157"/>
                </a:lnTo>
                <a:lnTo>
                  <a:pt x="1351" y="157"/>
                </a:lnTo>
                <a:lnTo>
                  <a:pt x="1354" y="157"/>
                </a:lnTo>
                <a:lnTo>
                  <a:pt x="1356" y="155"/>
                </a:lnTo>
                <a:lnTo>
                  <a:pt x="1360" y="153"/>
                </a:lnTo>
                <a:lnTo>
                  <a:pt x="1372" y="149"/>
                </a:lnTo>
                <a:lnTo>
                  <a:pt x="1375" y="149"/>
                </a:lnTo>
                <a:lnTo>
                  <a:pt x="1377" y="147"/>
                </a:lnTo>
                <a:lnTo>
                  <a:pt x="1375" y="147"/>
                </a:lnTo>
                <a:lnTo>
                  <a:pt x="1375" y="145"/>
                </a:lnTo>
                <a:lnTo>
                  <a:pt x="1368" y="139"/>
                </a:lnTo>
                <a:lnTo>
                  <a:pt x="1366" y="136"/>
                </a:lnTo>
                <a:lnTo>
                  <a:pt x="1366" y="136"/>
                </a:lnTo>
                <a:lnTo>
                  <a:pt x="1366" y="136"/>
                </a:lnTo>
                <a:lnTo>
                  <a:pt x="1364" y="139"/>
                </a:lnTo>
                <a:lnTo>
                  <a:pt x="1362" y="141"/>
                </a:lnTo>
                <a:lnTo>
                  <a:pt x="1362" y="141"/>
                </a:lnTo>
                <a:lnTo>
                  <a:pt x="1360" y="139"/>
                </a:lnTo>
                <a:lnTo>
                  <a:pt x="1360" y="136"/>
                </a:lnTo>
                <a:lnTo>
                  <a:pt x="1358" y="136"/>
                </a:lnTo>
                <a:lnTo>
                  <a:pt x="1358" y="136"/>
                </a:lnTo>
                <a:lnTo>
                  <a:pt x="1351" y="136"/>
                </a:lnTo>
                <a:lnTo>
                  <a:pt x="1349" y="136"/>
                </a:lnTo>
                <a:lnTo>
                  <a:pt x="1349" y="136"/>
                </a:lnTo>
                <a:lnTo>
                  <a:pt x="1343" y="139"/>
                </a:lnTo>
                <a:lnTo>
                  <a:pt x="1343" y="139"/>
                </a:lnTo>
                <a:lnTo>
                  <a:pt x="1343" y="136"/>
                </a:lnTo>
                <a:lnTo>
                  <a:pt x="1345" y="134"/>
                </a:lnTo>
                <a:lnTo>
                  <a:pt x="1347" y="130"/>
                </a:lnTo>
                <a:lnTo>
                  <a:pt x="1347" y="128"/>
                </a:lnTo>
                <a:lnTo>
                  <a:pt x="1345" y="126"/>
                </a:lnTo>
                <a:lnTo>
                  <a:pt x="1345" y="122"/>
                </a:lnTo>
                <a:lnTo>
                  <a:pt x="1343" y="122"/>
                </a:lnTo>
                <a:lnTo>
                  <a:pt x="1339" y="122"/>
                </a:lnTo>
                <a:lnTo>
                  <a:pt x="1335" y="122"/>
                </a:lnTo>
                <a:lnTo>
                  <a:pt x="1335" y="122"/>
                </a:lnTo>
                <a:lnTo>
                  <a:pt x="1335" y="120"/>
                </a:lnTo>
                <a:lnTo>
                  <a:pt x="1339" y="118"/>
                </a:lnTo>
                <a:lnTo>
                  <a:pt x="1339" y="118"/>
                </a:lnTo>
                <a:lnTo>
                  <a:pt x="1339" y="113"/>
                </a:lnTo>
                <a:lnTo>
                  <a:pt x="1339" y="113"/>
                </a:lnTo>
                <a:lnTo>
                  <a:pt x="1337" y="111"/>
                </a:lnTo>
                <a:lnTo>
                  <a:pt x="1333" y="111"/>
                </a:lnTo>
                <a:lnTo>
                  <a:pt x="1331" y="109"/>
                </a:lnTo>
                <a:lnTo>
                  <a:pt x="1326" y="109"/>
                </a:lnTo>
                <a:lnTo>
                  <a:pt x="1324" y="111"/>
                </a:lnTo>
                <a:lnTo>
                  <a:pt x="1324" y="111"/>
                </a:lnTo>
                <a:lnTo>
                  <a:pt x="1324" y="113"/>
                </a:lnTo>
                <a:lnTo>
                  <a:pt x="1324" y="115"/>
                </a:lnTo>
                <a:lnTo>
                  <a:pt x="1324" y="115"/>
                </a:lnTo>
                <a:lnTo>
                  <a:pt x="1326" y="118"/>
                </a:lnTo>
                <a:lnTo>
                  <a:pt x="1328" y="120"/>
                </a:lnTo>
                <a:lnTo>
                  <a:pt x="1331" y="120"/>
                </a:lnTo>
                <a:lnTo>
                  <a:pt x="1331" y="120"/>
                </a:lnTo>
                <a:lnTo>
                  <a:pt x="1328" y="120"/>
                </a:lnTo>
                <a:lnTo>
                  <a:pt x="1324" y="120"/>
                </a:lnTo>
                <a:lnTo>
                  <a:pt x="1320" y="120"/>
                </a:lnTo>
                <a:lnTo>
                  <a:pt x="1318" y="118"/>
                </a:lnTo>
                <a:lnTo>
                  <a:pt x="1316" y="115"/>
                </a:lnTo>
                <a:lnTo>
                  <a:pt x="1316" y="115"/>
                </a:lnTo>
                <a:lnTo>
                  <a:pt x="1316" y="111"/>
                </a:lnTo>
                <a:lnTo>
                  <a:pt x="1316" y="111"/>
                </a:lnTo>
                <a:lnTo>
                  <a:pt x="1316" y="111"/>
                </a:lnTo>
                <a:lnTo>
                  <a:pt x="1316" y="111"/>
                </a:lnTo>
                <a:lnTo>
                  <a:pt x="1316" y="109"/>
                </a:lnTo>
                <a:lnTo>
                  <a:pt x="1316" y="109"/>
                </a:lnTo>
                <a:lnTo>
                  <a:pt x="1316" y="109"/>
                </a:lnTo>
                <a:lnTo>
                  <a:pt x="1316" y="107"/>
                </a:lnTo>
                <a:lnTo>
                  <a:pt x="1314" y="107"/>
                </a:lnTo>
                <a:lnTo>
                  <a:pt x="1312" y="107"/>
                </a:lnTo>
                <a:lnTo>
                  <a:pt x="1310" y="107"/>
                </a:lnTo>
                <a:lnTo>
                  <a:pt x="1307" y="107"/>
                </a:lnTo>
                <a:lnTo>
                  <a:pt x="1305" y="107"/>
                </a:lnTo>
                <a:lnTo>
                  <a:pt x="1301" y="107"/>
                </a:lnTo>
                <a:lnTo>
                  <a:pt x="1297" y="105"/>
                </a:lnTo>
                <a:lnTo>
                  <a:pt x="1295" y="105"/>
                </a:lnTo>
                <a:lnTo>
                  <a:pt x="1295" y="103"/>
                </a:lnTo>
                <a:lnTo>
                  <a:pt x="1295" y="103"/>
                </a:lnTo>
                <a:lnTo>
                  <a:pt x="1295" y="101"/>
                </a:lnTo>
                <a:lnTo>
                  <a:pt x="1289" y="99"/>
                </a:lnTo>
                <a:lnTo>
                  <a:pt x="1284" y="97"/>
                </a:lnTo>
                <a:lnTo>
                  <a:pt x="1278" y="88"/>
                </a:lnTo>
                <a:lnTo>
                  <a:pt x="1276" y="86"/>
                </a:lnTo>
                <a:lnTo>
                  <a:pt x="1274" y="84"/>
                </a:lnTo>
                <a:lnTo>
                  <a:pt x="1272" y="82"/>
                </a:lnTo>
                <a:lnTo>
                  <a:pt x="1270" y="82"/>
                </a:lnTo>
                <a:lnTo>
                  <a:pt x="1259" y="80"/>
                </a:lnTo>
                <a:lnTo>
                  <a:pt x="1255" y="78"/>
                </a:lnTo>
                <a:lnTo>
                  <a:pt x="1251" y="80"/>
                </a:lnTo>
                <a:lnTo>
                  <a:pt x="1245" y="80"/>
                </a:lnTo>
                <a:lnTo>
                  <a:pt x="1243" y="80"/>
                </a:lnTo>
                <a:lnTo>
                  <a:pt x="1243" y="80"/>
                </a:lnTo>
                <a:lnTo>
                  <a:pt x="1243" y="80"/>
                </a:lnTo>
                <a:lnTo>
                  <a:pt x="1243" y="82"/>
                </a:lnTo>
                <a:lnTo>
                  <a:pt x="1243" y="82"/>
                </a:lnTo>
                <a:lnTo>
                  <a:pt x="1243" y="82"/>
                </a:lnTo>
                <a:lnTo>
                  <a:pt x="1245" y="84"/>
                </a:lnTo>
                <a:lnTo>
                  <a:pt x="1247" y="84"/>
                </a:lnTo>
                <a:lnTo>
                  <a:pt x="1255" y="84"/>
                </a:lnTo>
                <a:lnTo>
                  <a:pt x="1257" y="84"/>
                </a:lnTo>
                <a:lnTo>
                  <a:pt x="1257" y="86"/>
                </a:lnTo>
                <a:lnTo>
                  <a:pt x="1257" y="86"/>
                </a:lnTo>
                <a:lnTo>
                  <a:pt x="1257" y="88"/>
                </a:lnTo>
                <a:lnTo>
                  <a:pt x="1255" y="88"/>
                </a:lnTo>
                <a:lnTo>
                  <a:pt x="1253" y="88"/>
                </a:lnTo>
                <a:lnTo>
                  <a:pt x="1249" y="88"/>
                </a:lnTo>
                <a:lnTo>
                  <a:pt x="1243" y="88"/>
                </a:lnTo>
                <a:lnTo>
                  <a:pt x="1238" y="90"/>
                </a:lnTo>
                <a:lnTo>
                  <a:pt x="1232" y="88"/>
                </a:lnTo>
                <a:lnTo>
                  <a:pt x="1228" y="90"/>
                </a:lnTo>
                <a:lnTo>
                  <a:pt x="1224" y="95"/>
                </a:lnTo>
                <a:lnTo>
                  <a:pt x="1224" y="97"/>
                </a:lnTo>
                <a:lnTo>
                  <a:pt x="1228" y="97"/>
                </a:lnTo>
                <a:lnTo>
                  <a:pt x="1234" y="99"/>
                </a:lnTo>
                <a:lnTo>
                  <a:pt x="1236" y="103"/>
                </a:lnTo>
                <a:lnTo>
                  <a:pt x="1243" y="105"/>
                </a:lnTo>
                <a:lnTo>
                  <a:pt x="1245" y="105"/>
                </a:lnTo>
                <a:lnTo>
                  <a:pt x="1247" y="105"/>
                </a:lnTo>
                <a:lnTo>
                  <a:pt x="1238" y="105"/>
                </a:lnTo>
                <a:lnTo>
                  <a:pt x="1236" y="105"/>
                </a:lnTo>
                <a:lnTo>
                  <a:pt x="1232" y="105"/>
                </a:lnTo>
                <a:lnTo>
                  <a:pt x="1232" y="103"/>
                </a:lnTo>
                <a:lnTo>
                  <a:pt x="1228" y="101"/>
                </a:lnTo>
                <a:lnTo>
                  <a:pt x="1224" y="101"/>
                </a:lnTo>
                <a:lnTo>
                  <a:pt x="1222" y="101"/>
                </a:lnTo>
                <a:lnTo>
                  <a:pt x="1217" y="101"/>
                </a:lnTo>
                <a:lnTo>
                  <a:pt x="1215" y="101"/>
                </a:lnTo>
                <a:lnTo>
                  <a:pt x="1215" y="105"/>
                </a:lnTo>
                <a:lnTo>
                  <a:pt x="1217" y="109"/>
                </a:lnTo>
                <a:lnTo>
                  <a:pt x="1222" y="111"/>
                </a:lnTo>
                <a:lnTo>
                  <a:pt x="1224" y="111"/>
                </a:lnTo>
                <a:lnTo>
                  <a:pt x="1222" y="111"/>
                </a:lnTo>
                <a:lnTo>
                  <a:pt x="1217" y="111"/>
                </a:lnTo>
                <a:lnTo>
                  <a:pt x="1215" y="111"/>
                </a:lnTo>
                <a:lnTo>
                  <a:pt x="1211" y="113"/>
                </a:lnTo>
                <a:lnTo>
                  <a:pt x="1211" y="113"/>
                </a:lnTo>
                <a:lnTo>
                  <a:pt x="1211" y="113"/>
                </a:lnTo>
                <a:lnTo>
                  <a:pt x="1211" y="115"/>
                </a:lnTo>
                <a:lnTo>
                  <a:pt x="1213" y="115"/>
                </a:lnTo>
                <a:lnTo>
                  <a:pt x="1213" y="115"/>
                </a:lnTo>
                <a:lnTo>
                  <a:pt x="1217" y="118"/>
                </a:lnTo>
                <a:lnTo>
                  <a:pt x="1217" y="118"/>
                </a:lnTo>
                <a:lnTo>
                  <a:pt x="1222" y="118"/>
                </a:lnTo>
                <a:lnTo>
                  <a:pt x="1226" y="120"/>
                </a:lnTo>
                <a:lnTo>
                  <a:pt x="1228" y="120"/>
                </a:lnTo>
                <a:lnTo>
                  <a:pt x="1238" y="118"/>
                </a:lnTo>
                <a:lnTo>
                  <a:pt x="1243" y="118"/>
                </a:lnTo>
                <a:lnTo>
                  <a:pt x="1243" y="118"/>
                </a:lnTo>
                <a:lnTo>
                  <a:pt x="1238" y="120"/>
                </a:lnTo>
                <a:lnTo>
                  <a:pt x="1236" y="120"/>
                </a:lnTo>
                <a:lnTo>
                  <a:pt x="1236" y="122"/>
                </a:lnTo>
                <a:lnTo>
                  <a:pt x="1236" y="122"/>
                </a:lnTo>
                <a:lnTo>
                  <a:pt x="1236" y="122"/>
                </a:lnTo>
                <a:lnTo>
                  <a:pt x="1236" y="122"/>
                </a:lnTo>
                <a:close/>
                <a:moveTo>
                  <a:pt x="1159" y="128"/>
                </a:moveTo>
                <a:lnTo>
                  <a:pt x="1159" y="128"/>
                </a:lnTo>
                <a:lnTo>
                  <a:pt x="1161" y="128"/>
                </a:lnTo>
                <a:lnTo>
                  <a:pt x="1165" y="128"/>
                </a:lnTo>
                <a:lnTo>
                  <a:pt x="1169" y="130"/>
                </a:lnTo>
                <a:lnTo>
                  <a:pt x="1169" y="130"/>
                </a:lnTo>
                <a:lnTo>
                  <a:pt x="1169" y="130"/>
                </a:lnTo>
                <a:lnTo>
                  <a:pt x="1171" y="132"/>
                </a:lnTo>
                <a:lnTo>
                  <a:pt x="1173" y="132"/>
                </a:lnTo>
                <a:lnTo>
                  <a:pt x="1175" y="132"/>
                </a:lnTo>
                <a:lnTo>
                  <a:pt x="1175" y="132"/>
                </a:lnTo>
                <a:lnTo>
                  <a:pt x="1178" y="130"/>
                </a:lnTo>
                <a:lnTo>
                  <a:pt x="1178" y="128"/>
                </a:lnTo>
                <a:lnTo>
                  <a:pt x="1175" y="124"/>
                </a:lnTo>
                <a:lnTo>
                  <a:pt x="1175" y="124"/>
                </a:lnTo>
                <a:lnTo>
                  <a:pt x="1175" y="122"/>
                </a:lnTo>
                <a:lnTo>
                  <a:pt x="1173" y="120"/>
                </a:lnTo>
                <a:lnTo>
                  <a:pt x="1171" y="120"/>
                </a:lnTo>
                <a:lnTo>
                  <a:pt x="1167" y="120"/>
                </a:lnTo>
                <a:lnTo>
                  <a:pt x="1163" y="120"/>
                </a:lnTo>
                <a:lnTo>
                  <a:pt x="1161" y="120"/>
                </a:lnTo>
                <a:lnTo>
                  <a:pt x="1159" y="122"/>
                </a:lnTo>
                <a:lnTo>
                  <a:pt x="1159" y="122"/>
                </a:lnTo>
                <a:lnTo>
                  <a:pt x="1157" y="124"/>
                </a:lnTo>
                <a:lnTo>
                  <a:pt x="1157" y="124"/>
                </a:lnTo>
                <a:lnTo>
                  <a:pt x="1157" y="126"/>
                </a:lnTo>
                <a:lnTo>
                  <a:pt x="1159" y="128"/>
                </a:lnTo>
                <a:close/>
                <a:moveTo>
                  <a:pt x="1186" y="170"/>
                </a:moveTo>
                <a:lnTo>
                  <a:pt x="1188" y="170"/>
                </a:lnTo>
                <a:lnTo>
                  <a:pt x="1184" y="172"/>
                </a:lnTo>
                <a:lnTo>
                  <a:pt x="1184" y="172"/>
                </a:lnTo>
                <a:lnTo>
                  <a:pt x="1184" y="172"/>
                </a:lnTo>
                <a:lnTo>
                  <a:pt x="1184" y="174"/>
                </a:lnTo>
                <a:lnTo>
                  <a:pt x="1184" y="174"/>
                </a:lnTo>
                <a:lnTo>
                  <a:pt x="1186" y="176"/>
                </a:lnTo>
                <a:lnTo>
                  <a:pt x="1186" y="176"/>
                </a:lnTo>
                <a:lnTo>
                  <a:pt x="1188" y="178"/>
                </a:lnTo>
                <a:lnTo>
                  <a:pt x="1190" y="180"/>
                </a:lnTo>
                <a:lnTo>
                  <a:pt x="1190" y="180"/>
                </a:lnTo>
                <a:lnTo>
                  <a:pt x="1199" y="180"/>
                </a:lnTo>
                <a:lnTo>
                  <a:pt x="1203" y="183"/>
                </a:lnTo>
                <a:lnTo>
                  <a:pt x="1203" y="183"/>
                </a:lnTo>
                <a:lnTo>
                  <a:pt x="1203" y="183"/>
                </a:lnTo>
                <a:lnTo>
                  <a:pt x="1203" y="185"/>
                </a:lnTo>
                <a:lnTo>
                  <a:pt x="1199" y="185"/>
                </a:lnTo>
                <a:lnTo>
                  <a:pt x="1192" y="185"/>
                </a:lnTo>
                <a:lnTo>
                  <a:pt x="1192" y="185"/>
                </a:lnTo>
                <a:lnTo>
                  <a:pt x="1194" y="187"/>
                </a:lnTo>
                <a:lnTo>
                  <a:pt x="1196" y="189"/>
                </a:lnTo>
                <a:lnTo>
                  <a:pt x="1201" y="189"/>
                </a:lnTo>
                <a:lnTo>
                  <a:pt x="1203" y="191"/>
                </a:lnTo>
                <a:lnTo>
                  <a:pt x="1203" y="191"/>
                </a:lnTo>
                <a:lnTo>
                  <a:pt x="1201" y="193"/>
                </a:lnTo>
                <a:lnTo>
                  <a:pt x="1203" y="193"/>
                </a:lnTo>
                <a:lnTo>
                  <a:pt x="1203" y="193"/>
                </a:lnTo>
                <a:lnTo>
                  <a:pt x="1205" y="193"/>
                </a:lnTo>
                <a:lnTo>
                  <a:pt x="1209" y="193"/>
                </a:lnTo>
                <a:lnTo>
                  <a:pt x="1209" y="191"/>
                </a:lnTo>
                <a:lnTo>
                  <a:pt x="1217" y="191"/>
                </a:lnTo>
                <a:lnTo>
                  <a:pt x="1222" y="191"/>
                </a:lnTo>
                <a:lnTo>
                  <a:pt x="1226" y="189"/>
                </a:lnTo>
                <a:lnTo>
                  <a:pt x="1226" y="189"/>
                </a:lnTo>
                <a:lnTo>
                  <a:pt x="1228" y="189"/>
                </a:lnTo>
                <a:lnTo>
                  <a:pt x="1230" y="189"/>
                </a:lnTo>
                <a:lnTo>
                  <a:pt x="1232" y="185"/>
                </a:lnTo>
                <a:lnTo>
                  <a:pt x="1232" y="185"/>
                </a:lnTo>
                <a:lnTo>
                  <a:pt x="1232" y="183"/>
                </a:lnTo>
                <a:lnTo>
                  <a:pt x="1230" y="183"/>
                </a:lnTo>
                <a:lnTo>
                  <a:pt x="1226" y="180"/>
                </a:lnTo>
                <a:lnTo>
                  <a:pt x="1228" y="180"/>
                </a:lnTo>
                <a:lnTo>
                  <a:pt x="1232" y="178"/>
                </a:lnTo>
                <a:lnTo>
                  <a:pt x="1232" y="176"/>
                </a:lnTo>
                <a:lnTo>
                  <a:pt x="1232" y="176"/>
                </a:lnTo>
                <a:lnTo>
                  <a:pt x="1232" y="176"/>
                </a:lnTo>
                <a:lnTo>
                  <a:pt x="1230" y="174"/>
                </a:lnTo>
                <a:lnTo>
                  <a:pt x="1226" y="172"/>
                </a:lnTo>
                <a:lnTo>
                  <a:pt x="1224" y="172"/>
                </a:lnTo>
                <a:lnTo>
                  <a:pt x="1217" y="172"/>
                </a:lnTo>
                <a:lnTo>
                  <a:pt x="1213" y="172"/>
                </a:lnTo>
                <a:lnTo>
                  <a:pt x="1213" y="170"/>
                </a:lnTo>
                <a:lnTo>
                  <a:pt x="1213" y="170"/>
                </a:lnTo>
                <a:lnTo>
                  <a:pt x="1213" y="170"/>
                </a:lnTo>
                <a:lnTo>
                  <a:pt x="1211" y="168"/>
                </a:lnTo>
                <a:lnTo>
                  <a:pt x="1209" y="166"/>
                </a:lnTo>
                <a:lnTo>
                  <a:pt x="1203" y="166"/>
                </a:lnTo>
                <a:lnTo>
                  <a:pt x="1201" y="164"/>
                </a:lnTo>
                <a:lnTo>
                  <a:pt x="1196" y="164"/>
                </a:lnTo>
                <a:lnTo>
                  <a:pt x="1194" y="164"/>
                </a:lnTo>
                <a:lnTo>
                  <a:pt x="1188" y="162"/>
                </a:lnTo>
                <a:lnTo>
                  <a:pt x="1184" y="162"/>
                </a:lnTo>
                <a:lnTo>
                  <a:pt x="1184" y="164"/>
                </a:lnTo>
                <a:lnTo>
                  <a:pt x="1184" y="164"/>
                </a:lnTo>
                <a:lnTo>
                  <a:pt x="1184" y="166"/>
                </a:lnTo>
                <a:lnTo>
                  <a:pt x="1186" y="170"/>
                </a:lnTo>
                <a:close/>
                <a:moveTo>
                  <a:pt x="1173" y="231"/>
                </a:moveTo>
                <a:lnTo>
                  <a:pt x="1173" y="233"/>
                </a:lnTo>
                <a:lnTo>
                  <a:pt x="1175" y="235"/>
                </a:lnTo>
                <a:lnTo>
                  <a:pt x="1171" y="235"/>
                </a:lnTo>
                <a:lnTo>
                  <a:pt x="1169" y="233"/>
                </a:lnTo>
                <a:lnTo>
                  <a:pt x="1163" y="229"/>
                </a:lnTo>
                <a:lnTo>
                  <a:pt x="1161" y="229"/>
                </a:lnTo>
                <a:lnTo>
                  <a:pt x="1159" y="229"/>
                </a:lnTo>
                <a:lnTo>
                  <a:pt x="1152" y="231"/>
                </a:lnTo>
                <a:lnTo>
                  <a:pt x="1150" y="231"/>
                </a:lnTo>
                <a:lnTo>
                  <a:pt x="1146" y="233"/>
                </a:lnTo>
                <a:lnTo>
                  <a:pt x="1146" y="235"/>
                </a:lnTo>
                <a:lnTo>
                  <a:pt x="1146" y="235"/>
                </a:lnTo>
                <a:lnTo>
                  <a:pt x="1146" y="235"/>
                </a:lnTo>
                <a:lnTo>
                  <a:pt x="1150" y="237"/>
                </a:lnTo>
                <a:lnTo>
                  <a:pt x="1157" y="237"/>
                </a:lnTo>
                <a:lnTo>
                  <a:pt x="1159" y="237"/>
                </a:lnTo>
                <a:lnTo>
                  <a:pt x="1159" y="239"/>
                </a:lnTo>
                <a:lnTo>
                  <a:pt x="1159" y="239"/>
                </a:lnTo>
                <a:lnTo>
                  <a:pt x="1159" y="239"/>
                </a:lnTo>
                <a:lnTo>
                  <a:pt x="1155" y="239"/>
                </a:lnTo>
                <a:lnTo>
                  <a:pt x="1152" y="241"/>
                </a:lnTo>
                <a:lnTo>
                  <a:pt x="1152" y="241"/>
                </a:lnTo>
                <a:lnTo>
                  <a:pt x="1157" y="243"/>
                </a:lnTo>
                <a:lnTo>
                  <a:pt x="1159" y="243"/>
                </a:lnTo>
                <a:lnTo>
                  <a:pt x="1161" y="243"/>
                </a:lnTo>
                <a:lnTo>
                  <a:pt x="1165" y="243"/>
                </a:lnTo>
                <a:lnTo>
                  <a:pt x="1163" y="243"/>
                </a:lnTo>
                <a:lnTo>
                  <a:pt x="1159" y="243"/>
                </a:lnTo>
                <a:lnTo>
                  <a:pt x="1159" y="243"/>
                </a:lnTo>
                <a:lnTo>
                  <a:pt x="1157" y="245"/>
                </a:lnTo>
                <a:lnTo>
                  <a:pt x="1159" y="245"/>
                </a:lnTo>
                <a:lnTo>
                  <a:pt x="1159" y="248"/>
                </a:lnTo>
                <a:lnTo>
                  <a:pt x="1163" y="250"/>
                </a:lnTo>
                <a:lnTo>
                  <a:pt x="1163" y="250"/>
                </a:lnTo>
                <a:lnTo>
                  <a:pt x="1163" y="250"/>
                </a:lnTo>
                <a:lnTo>
                  <a:pt x="1161" y="250"/>
                </a:lnTo>
                <a:lnTo>
                  <a:pt x="1159" y="250"/>
                </a:lnTo>
                <a:lnTo>
                  <a:pt x="1157" y="250"/>
                </a:lnTo>
                <a:lnTo>
                  <a:pt x="1157" y="248"/>
                </a:lnTo>
                <a:lnTo>
                  <a:pt x="1146" y="241"/>
                </a:lnTo>
                <a:lnTo>
                  <a:pt x="1144" y="241"/>
                </a:lnTo>
                <a:lnTo>
                  <a:pt x="1144" y="239"/>
                </a:lnTo>
                <a:lnTo>
                  <a:pt x="1144" y="239"/>
                </a:lnTo>
                <a:lnTo>
                  <a:pt x="1142" y="237"/>
                </a:lnTo>
                <a:lnTo>
                  <a:pt x="1140" y="237"/>
                </a:lnTo>
                <a:lnTo>
                  <a:pt x="1138" y="235"/>
                </a:lnTo>
                <a:lnTo>
                  <a:pt x="1136" y="235"/>
                </a:lnTo>
                <a:lnTo>
                  <a:pt x="1134" y="235"/>
                </a:lnTo>
                <a:lnTo>
                  <a:pt x="1131" y="235"/>
                </a:lnTo>
                <a:lnTo>
                  <a:pt x="1131" y="237"/>
                </a:lnTo>
                <a:lnTo>
                  <a:pt x="1129" y="239"/>
                </a:lnTo>
                <a:lnTo>
                  <a:pt x="1127" y="239"/>
                </a:lnTo>
                <a:lnTo>
                  <a:pt x="1129" y="241"/>
                </a:lnTo>
                <a:lnTo>
                  <a:pt x="1131" y="241"/>
                </a:lnTo>
                <a:lnTo>
                  <a:pt x="1136" y="241"/>
                </a:lnTo>
                <a:lnTo>
                  <a:pt x="1138" y="241"/>
                </a:lnTo>
                <a:lnTo>
                  <a:pt x="1134" y="243"/>
                </a:lnTo>
                <a:lnTo>
                  <a:pt x="1131" y="245"/>
                </a:lnTo>
                <a:lnTo>
                  <a:pt x="1131" y="245"/>
                </a:lnTo>
                <a:lnTo>
                  <a:pt x="1134" y="248"/>
                </a:lnTo>
                <a:lnTo>
                  <a:pt x="1134" y="248"/>
                </a:lnTo>
                <a:lnTo>
                  <a:pt x="1138" y="248"/>
                </a:lnTo>
                <a:lnTo>
                  <a:pt x="1138" y="250"/>
                </a:lnTo>
                <a:lnTo>
                  <a:pt x="1138" y="250"/>
                </a:lnTo>
                <a:lnTo>
                  <a:pt x="1138" y="252"/>
                </a:lnTo>
                <a:lnTo>
                  <a:pt x="1138" y="252"/>
                </a:lnTo>
                <a:lnTo>
                  <a:pt x="1140" y="254"/>
                </a:lnTo>
                <a:lnTo>
                  <a:pt x="1140" y="254"/>
                </a:lnTo>
                <a:lnTo>
                  <a:pt x="1144" y="254"/>
                </a:lnTo>
                <a:lnTo>
                  <a:pt x="1144" y="254"/>
                </a:lnTo>
                <a:lnTo>
                  <a:pt x="1142" y="256"/>
                </a:lnTo>
                <a:lnTo>
                  <a:pt x="1140" y="256"/>
                </a:lnTo>
                <a:lnTo>
                  <a:pt x="1138" y="254"/>
                </a:lnTo>
                <a:lnTo>
                  <a:pt x="1136" y="254"/>
                </a:lnTo>
                <a:lnTo>
                  <a:pt x="1131" y="252"/>
                </a:lnTo>
                <a:lnTo>
                  <a:pt x="1127" y="252"/>
                </a:lnTo>
                <a:lnTo>
                  <a:pt x="1125" y="254"/>
                </a:lnTo>
                <a:lnTo>
                  <a:pt x="1127" y="254"/>
                </a:lnTo>
                <a:lnTo>
                  <a:pt x="1123" y="256"/>
                </a:lnTo>
                <a:lnTo>
                  <a:pt x="1119" y="258"/>
                </a:lnTo>
                <a:lnTo>
                  <a:pt x="1119" y="260"/>
                </a:lnTo>
                <a:lnTo>
                  <a:pt x="1119" y="262"/>
                </a:lnTo>
                <a:lnTo>
                  <a:pt x="1121" y="262"/>
                </a:lnTo>
                <a:lnTo>
                  <a:pt x="1123" y="262"/>
                </a:lnTo>
                <a:lnTo>
                  <a:pt x="1138" y="260"/>
                </a:lnTo>
                <a:lnTo>
                  <a:pt x="1142" y="260"/>
                </a:lnTo>
                <a:lnTo>
                  <a:pt x="1146" y="260"/>
                </a:lnTo>
                <a:lnTo>
                  <a:pt x="1161" y="258"/>
                </a:lnTo>
                <a:lnTo>
                  <a:pt x="1171" y="258"/>
                </a:lnTo>
                <a:lnTo>
                  <a:pt x="1171" y="258"/>
                </a:lnTo>
                <a:lnTo>
                  <a:pt x="1165" y="258"/>
                </a:lnTo>
                <a:lnTo>
                  <a:pt x="1163" y="258"/>
                </a:lnTo>
                <a:lnTo>
                  <a:pt x="1163" y="260"/>
                </a:lnTo>
                <a:lnTo>
                  <a:pt x="1159" y="260"/>
                </a:lnTo>
                <a:lnTo>
                  <a:pt x="1155" y="264"/>
                </a:lnTo>
                <a:lnTo>
                  <a:pt x="1148" y="266"/>
                </a:lnTo>
                <a:lnTo>
                  <a:pt x="1148" y="266"/>
                </a:lnTo>
                <a:lnTo>
                  <a:pt x="1148" y="266"/>
                </a:lnTo>
                <a:lnTo>
                  <a:pt x="1150" y="269"/>
                </a:lnTo>
                <a:lnTo>
                  <a:pt x="1155" y="269"/>
                </a:lnTo>
                <a:lnTo>
                  <a:pt x="1157" y="271"/>
                </a:lnTo>
                <a:lnTo>
                  <a:pt x="1157" y="271"/>
                </a:lnTo>
                <a:lnTo>
                  <a:pt x="1152" y="271"/>
                </a:lnTo>
                <a:lnTo>
                  <a:pt x="1152" y="273"/>
                </a:lnTo>
                <a:lnTo>
                  <a:pt x="1155" y="275"/>
                </a:lnTo>
                <a:lnTo>
                  <a:pt x="1155" y="277"/>
                </a:lnTo>
                <a:lnTo>
                  <a:pt x="1157" y="277"/>
                </a:lnTo>
                <a:lnTo>
                  <a:pt x="1161" y="277"/>
                </a:lnTo>
                <a:lnTo>
                  <a:pt x="1165" y="277"/>
                </a:lnTo>
                <a:lnTo>
                  <a:pt x="1167" y="277"/>
                </a:lnTo>
                <a:lnTo>
                  <a:pt x="1169" y="275"/>
                </a:lnTo>
                <a:lnTo>
                  <a:pt x="1169" y="277"/>
                </a:lnTo>
                <a:lnTo>
                  <a:pt x="1171" y="277"/>
                </a:lnTo>
                <a:lnTo>
                  <a:pt x="1173" y="277"/>
                </a:lnTo>
                <a:lnTo>
                  <a:pt x="1175" y="277"/>
                </a:lnTo>
                <a:lnTo>
                  <a:pt x="1178" y="277"/>
                </a:lnTo>
                <a:lnTo>
                  <a:pt x="1180" y="277"/>
                </a:lnTo>
                <a:lnTo>
                  <a:pt x="1184" y="277"/>
                </a:lnTo>
                <a:lnTo>
                  <a:pt x="1186" y="277"/>
                </a:lnTo>
                <a:lnTo>
                  <a:pt x="1188" y="277"/>
                </a:lnTo>
                <a:lnTo>
                  <a:pt x="1188" y="275"/>
                </a:lnTo>
                <a:lnTo>
                  <a:pt x="1188" y="275"/>
                </a:lnTo>
                <a:lnTo>
                  <a:pt x="1186" y="273"/>
                </a:lnTo>
                <a:lnTo>
                  <a:pt x="1186" y="273"/>
                </a:lnTo>
                <a:lnTo>
                  <a:pt x="1186" y="271"/>
                </a:lnTo>
                <a:lnTo>
                  <a:pt x="1188" y="271"/>
                </a:lnTo>
                <a:lnTo>
                  <a:pt x="1188" y="273"/>
                </a:lnTo>
                <a:lnTo>
                  <a:pt x="1190" y="275"/>
                </a:lnTo>
                <a:lnTo>
                  <a:pt x="1190" y="275"/>
                </a:lnTo>
                <a:lnTo>
                  <a:pt x="1192" y="273"/>
                </a:lnTo>
                <a:lnTo>
                  <a:pt x="1192" y="273"/>
                </a:lnTo>
                <a:lnTo>
                  <a:pt x="1192" y="273"/>
                </a:lnTo>
                <a:lnTo>
                  <a:pt x="1190" y="271"/>
                </a:lnTo>
                <a:lnTo>
                  <a:pt x="1190" y="264"/>
                </a:lnTo>
                <a:lnTo>
                  <a:pt x="1192" y="262"/>
                </a:lnTo>
                <a:lnTo>
                  <a:pt x="1196" y="264"/>
                </a:lnTo>
                <a:lnTo>
                  <a:pt x="1196" y="264"/>
                </a:lnTo>
                <a:lnTo>
                  <a:pt x="1199" y="264"/>
                </a:lnTo>
                <a:lnTo>
                  <a:pt x="1196" y="262"/>
                </a:lnTo>
                <a:lnTo>
                  <a:pt x="1196" y="258"/>
                </a:lnTo>
                <a:lnTo>
                  <a:pt x="1196" y="258"/>
                </a:lnTo>
                <a:lnTo>
                  <a:pt x="1190" y="256"/>
                </a:lnTo>
                <a:lnTo>
                  <a:pt x="1190" y="256"/>
                </a:lnTo>
                <a:lnTo>
                  <a:pt x="1192" y="254"/>
                </a:lnTo>
                <a:lnTo>
                  <a:pt x="1194" y="252"/>
                </a:lnTo>
                <a:lnTo>
                  <a:pt x="1194" y="252"/>
                </a:lnTo>
                <a:lnTo>
                  <a:pt x="1192" y="250"/>
                </a:lnTo>
                <a:lnTo>
                  <a:pt x="1192" y="250"/>
                </a:lnTo>
                <a:lnTo>
                  <a:pt x="1194" y="248"/>
                </a:lnTo>
                <a:lnTo>
                  <a:pt x="1194" y="245"/>
                </a:lnTo>
                <a:lnTo>
                  <a:pt x="1194" y="243"/>
                </a:lnTo>
                <a:lnTo>
                  <a:pt x="1194" y="243"/>
                </a:lnTo>
                <a:lnTo>
                  <a:pt x="1194" y="241"/>
                </a:lnTo>
                <a:lnTo>
                  <a:pt x="1192" y="239"/>
                </a:lnTo>
                <a:lnTo>
                  <a:pt x="1192" y="239"/>
                </a:lnTo>
                <a:lnTo>
                  <a:pt x="1192" y="237"/>
                </a:lnTo>
                <a:lnTo>
                  <a:pt x="1192" y="237"/>
                </a:lnTo>
                <a:lnTo>
                  <a:pt x="1192" y="235"/>
                </a:lnTo>
                <a:lnTo>
                  <a:pt x="1192" y="235"/>
                </a:lnTo>
                <a:lnTo>
                  <a:pt x="1192" y="233"/>
                </a:lnTo>
                <a:lnTo>
                  <a:pt x="1190" y="233"/>
                </a:lnTo>
                <a:lnTo>
                  <a:pt x="1188" y="233"/>
                </a:lnTo>
                <a:lnTo>
                  <a:pt x="1184" y="231"/>
                </a:lnTo>
                <a:lnTo>
                  <a:pt x="1184" y="231"/>
                </a:lnTo>
                <a:lnTo>
                  <a:pt x="1180" y="229"/>
                </a:lnTo>
                <a:lnTo>
                  <a:pt x="1178" y="227"/>
                </a:lnTo>
                <a:lnTo>
                  <a:pt x="1173" y="229"/>
                </a:lnTo>
                <a:lnTo>
                  <a:pt x="1173" y="231"/>
                </a:lnTo>
                <a:close/>
                <a:moveTo>
                  <a:pt x="1502" y="331"/>
                </a:moveTo>
                <a:lnTo>
                  <a:pt x="1500" y="329"/>
                </a:lnTo>
                <a:lnTo>
                  <a:pt x="1498" y="329"/>
                </a:lnTo>
                <a:lnTo>
                  <a:pt x="1498" y="327"/>
                </a:lnTo>
                <a:lnTo>
                  <a:pt x="1498" y="327"/>
                </a:lnTo>
                <a:lnTo>
                  <a:pt x="1496" y="325"/>
                </a:lnTo>
                <a:lnTo>
                  <a:pt x="1492" y="323"/>
                </a:lnTo>
                <a:lnTo>
                  <a:pt x="1492" y="323"/>
                </a:lnTo>
                <a:lnTo>
                  <a:pt x="1490" y="321"/>
                </a:lnTo>
                <a:lnTo>
                  <a:pt x="1490" y="319"/>
                </a:lnTo>
                <a:lnTo>
                  <a:pt x="1488" y="319"/>
                </a:lnTo>
                <a:lnTo>
                  <a:pt x="1477" y="315"/>
                </a:lnTo>
                <a:lnTo>
                  <a:pt x="1473" y="315"/>
                </a:lnTo>
                <a:lnTo>
                  <a:pt x="1458" y="315"/>
                </a:lnTo>
                <a:lnTo>
                  <a:pt x="1456" y="315"/>
                </a:lnTo>
                <a:lnTo>
                  <a:pt x="1450" y="315"/>
                </a:lnTo>
                <a:lnTo>
                  <a:pt x="1448" y="315"/>
                </a:lnTo>
                <a:lnTo>
                  <a:pt x="1444" y="313"/>
                </a:lnTo>
                <a:lnTo>
                  <a:pt x="1439" y="313"/>
                </a:lnTo>
                <a:lnTo>
                  <a:pt x="1437" y="313"/>
                </a:lnTo>
                <a:lnTo>
                  <a:pt x="1437" y="313"/>
                </a:lnTo>
                <a:lnTo>
                  <a:pt x="1437" y="313"/>
                </a:lnTo>
                <a:lnTo>
                  <a:pt x="1435" y="315"/>
                </a:lnTo>
                <a:lnTo>
                  <a:pt x="1435" y="317"/>
                </a:lnTo>
                <a:lnTo>
                  <a:pt x="1437" y="319"/>
                </a:lnTo>
                <a:lnTo>
                  <a:pt x="1437" y="321"/>
                </a:lnTo>
                <a:lnTo>
                  <a:pt x="1437" y="321"/>
                </a:lnTo>
                <a:lnTo>
                  <a:pt x="1437" y="321"/>
                </a:lnTo>
                <a:lnTo>
                  <a:pt x="1437" y="321"/>
                </a:lnTo>
                <a:lnTo>
                  <a:pt x="1437" y="323"/>
                </a:lnTo>
                <a:lnTo>
                  <a:pt x="1437" y="325"/>
                </a:lnTo>
                <a:lnTo>
                  <a:pt x="1437" y="325"/>
                </a:lnTo>
                <a:lnTo>
                  <a:pt x="1439" y="325"/>
                </a:lnTo>
                <a:lnTo>
                  <a:pt x="1444" y="327"/>
                </a:lnTo>
                <a:lnTo>
                  <a:pt x="1446" y="327"/>
                </a:lnTo>
                <a:lnTo>
                  <a:pt x="1446" y="329"/>
                </a:lnTo>
                <a:lnTo>
                  <a:pt x="1448" y="331"/>
                </a:lnTo>
                <a:lnTo>
                  <a:pt x="1448" y="333"/>
                </a:lnTo>
                <a:lnTo>
                  <a:pt x="1450" y="336"/>
                </a:lnTo>
                <a:lnTo>
                  <a:pt x="1450" y="338"/>
                </a:lnTo>
                <a:lnTo>
                  <a:pt x="1452" y="338"/>
                </a:lnTo>
                <a:lnTo>
                  <a:pt x="1456" y="340"/>
                </a:lnTo>
                <a:lnTo>
                  <a:pt x="1458" y="340"/>
                </a:lnTo>
                <a:lnTo>
                  <a:pt x="1460" y="340"/>
                </a:lnTo>
                <a:lnTo>
                  <a:pt x="1469" y="338"/>
                </a:lnTo>
                <a:lnTo>
                  <a:pt x="1473" y="336"/>
                </a:lnTo>
                <a:lnTo>
                  <a:pt x="1479" y="336"/>
                </a:lnTo>
                <a:lnTo>
                  <a:pt x="1492" y="338"/>
                </a:lnTo>
                <a:lnTo>
                  <a:pt x="1500" y="338"/>
                </a:lnTo>
                <a:lnTo>
                  <a:pt x="1504" y="338"/>
                </a:lnTo>
                <a:lnTo>
                  <a:pt x="1504" y="336"/>
                </a:lnTo>
                <a:lnTo>
                  <a:pt x="1504" y="336"/>
                </a:lnTo>
                <a:lnTo>
                  <a:pt x="1502" y="333"/>
                </a:lnTo>
                <a:lnTo>
                  <a:pt x="1502" y="333"/>
                </a:lnTo>
                <a:lnTo>
                  <a:pt x="1502" y="331"/>
                </a:lnTo>
                <a:lnTo>
                  <a:pt x="1502" y="331"/>
                </a:lnTo>
                <a:close/>
                <a:moveTo>
                  <a:pt x="1217" y="204"/>
                </a:moveTo>
                <a:lnTo>
                  <a:pt x="1240" y="204"/>
                </a:lnTo>
                <a:lnTo>
                  <a:pt x="1249" y="206"/>
                </a:lnTo>
                <a:lnTo>
                  <a:pt x="1249" y="204"/>
                </a:lnTo>
                <a:lnTo>
                  <a:pt x="1253" y="204"/>
                </a:lnTo>
                <a:lnTo>
                  <a:pt x="1253" y="204"/>
                </a:lnTo>
                <a:lnTo>
                  <a:pt x="1255" y="199"/>
                </a:lnTo>
                <a:lnTo>
                  <a:pt x="1259" y="199"/>
                </a:lnTo>
                <a:lnTo>
                  <a:pt x="1257" y="197"/>
                </a:lnTo>
                <a:lnTo>
                  <a:pt x="1255" y="195"/>
                </a:lnTo>
                <a:lnTo>
                  <a:pt x="1253" y="195"/>
                </a:lnTo>
                <a:lnTo>
                  <a:pt x="1253" y="195"/>
                </a:lnTo>
                <a:lnTo>
                  <a:pt x="1247" y="195"/>
                </a:lnTo>
                <a:lnTo>
                  <a:pt x="1236" y="195"/>
                </a:lnTo>
                <a:lnTo>
                  <a:pt x="1232" y="195"/>
                </a:lnTo>
                <a:lnTo>
                  <a:pt x="1228" y="195"/>
                </a:lnTo>
                <a:lnTo>
                  <a:pt x="1224" y="195"/>
                </a:lnTo>
                <a:lnTo>
                  <a:pt x="1222" y="195"/>
                </a:lnTo>
                <a:lnTo>
                  <a:pt x="1215" y="197"/>
                </a:lnTo>
                <a:lnTo>
                  <a:pt x="1213" y="197"/>
                </a:lnTo>
                <a:lnTo>
                  <a:pt x="1213" y="197"/>
                </a:lnTo>
                <a:lnTo>
                  <a:pt x="1213" y="199"/>
                </a:lnTo>
                <a:lnTo>
                  <a:pt x="1213" y="199"/>
                </a:lnTo>
                <a:lnTo>
                  <a:pt x="1215" y="204"/>
                </a:lnTo>
                <a:lnTo>
                  <a:pt x="1217" y="204"/>
                </a:lnTo>
                <a:close/>
                <a:moveTo>
                  <a:pt x="1305" y="289"/>
                </a:moveTo>
                <a:lnTo>
                  <a:pt x="1310" y="289"/>
                </a:lnTo>
                <a:lnTo>
                  <a:pt x="1312" y="289"/>
                </a:lnTo>
                <a:lnTo>
                  <a:pt x="1314" y="287"/>
                </a:lnTo>
                <a:lnTo>
                  <a:pt x="1316" y="287"/>
                </a:lnTo>
                <a:lnTo>
                  <a:pt x="1316" y="287"/>
                </a:lnTo>
                <a:lnTo>
                  <a:pt x="1316" y="285"/>
                </a:lnTo>
                <a:lnTo>
                  <a:pt x="1316" y="285"/>
                </a:lnTo>
                <a:lnTo>
                  <a:pt x="1316" y="285"/>
                </a:lnTo>
                <a:lnTo>
                  <a:pt x="1316" y="285"/>
                </a:lnTo>
                <a:lnTo>
                  <a:pt x="1318" y="285"/>
                </a:lnTo>
                <a:lnTo>
                  <a:pt x="1318" y="283"/>
                </a:lnTo>
                <a:lnTo>
                  <a:pt x="1318" y="283"/>
                </a:lnTo>
                <a:lnTo>
                  <a:pt x="1320" y="283"/>
                </a:lnTo>
                <a:lnTo>
                  <a:pt x="1320" y="283"/>
                </a:lnTo>
                <a:lnTo>
                  <a:pt x="1320" y="285"/>
                </a:lnTo>
                <a:lnTo>
                  <a:pt x="1320" y="285"/>
                </a:lnTo>
                <a:lnTo>
                  <a:pt x="1322" y="285"/>
                </a:lnTo>
                <a:lnTo>
                  <a:pt x="1322" y="283"/>
                </a:lnTo>
                <a:lnTo>
                  <a:pt x="1324" y="281"/>
                </a:lnTo>
                <a:lnTo>
                  <a:pt x="1326" y="283"/>
                </a:lnTo>
                <a:lnTo>
                  <a:pt x="1326" y="283"/>
                </a:lnTo>
                <a:lnTo>
                  <a:pt x="1328" y="283"/>
                </a:lnTo>
                <a:lnTo>
                  <a:pt x="1328" y="285"/>
                </a:lnTo>
                <a:lnTo>
                  <a:pt x="1326" y="287"/>
                </a:lnTo>
                <a:lnTo>
                  <a:pt x="1324" y="289"/>
                </a:lnTo>
                <a:lnTo>
                  <a:pt x="1324" y="289"/>
                </a:lnTo>
                <a:lnTo>
                  <a:pt x="1324" y="289"/>
                </a:lnTo>
                <a:lnTo>
                  <a:pt x="1326" y="292"/>
                </a:lnTo>
                <a:lnTo>
                  <a:pt x="1326" y="292"/>
                </a:lnTo>
                <a:lnTo>
                  <a:pt x="1333" y="292"/>
                </a:lnTo>
                <a:lnTo>
                  <a:pt x="1339" y="292"/>
                </a:lnTo>
                <a:lnTo>
                  <a:pt x="1343" y="292"/>
                </a:lnTo>
                <a:lnTo>
                  <a:pt x="1347" y="292"/>
                </a:lnTo>
                <a:lnTo>
                  <a:pt x="1351" y="292"/>
                </a:lnTo>
                <a:lnTo>
                  <a:pt x="1351" y="292"/>
                </a:lnTo>
                <a:lnTo>
                  <a:pt x="1351" y="289"/>
                </a:lnTo>
                <a:lnTo>
                  <a:pt x="1351" y="289"/>
                </a:lnTo>
                <a:lnTo>
                  <a:pt x="1358" y="292"/>
                </a:lnTo>
                <a:lnTo>
                  <a:pt x="1358" y="289"/>
                </a:lnTo>
                <a:lnTo>
                  <a:pt x="1360" y="289"/>
                </a:lnTo>
                <a:lnTo>
                  <a:pt x="1362" y="292"/>
                </a:lnTo>
                <a:lnTo>
                  <a:pt x="1364" y="292"/>
                </a:lnTo>
                <a:lnTo>
                  <a:pt x="1368" y="292"/>
                </a:lnTo>
                <a:lnTo>
                  <a:pt x="1368" y="289"/>
                </a:lnTo>
                <a:lnTo>
                  <a:pt x="1368" y="289"/>
                </a:lnTo>
                <a:lnTo>
                  <a:pt x="1370" y="289"/>
                </a:lnTo>
                <a:lnTo>
                  <a:pt x="1370" y="289"/>
                </a:lnTo>
                <a:lnTo>
                  <a:pt x="1370" y="289"/>
                </a:lnTo>
                <a:lnTo>
                  <a:pt x="1372" y="292"/>
                </a:lnTo>
                <a:lnTo>
                  <a:pt x="1375" y="292"/>
                </a:lnTo>
                <a:lnTo>
                  <a:pt x="1375" y="292"/>
                </a:lnTo>
                <a:lnTo>
                  <a:pt x="1375" y="289"/>
                </a:lnTo>
                <a:lnTo>
                  <a:pt x="1377" y="289"/>
                </a:lnTo>
                <a:lnTo>
                  <a:pt x="1377" y="289"/>
                </a:lnTo>
                <a:lnTo>
                  <a:pt x="1379" y="289"/>
                </a:lnTo>
                <a:lnTo>
                  <a:pt x="1381" y="292"/>
                </a:lnTo>
                <a:lnTo>
                  <a:pt x="1385" y="292"/>
                </a:lnTo>
                <a:lnTo>
                  <a:pt x="1387" y="292"/>
                </a:lnTo>
                <a:lnTo>
                  <a:pt x="1393" y="289"/>
                </a:lnTo>
                <a:lnTo>
                  <a:pt x="1395" y="289"/>
                </a:lnTo>
                <a:lnTo>
                  <a:pt x="1398" y="289"/>
                </a:lnTo>
                <a:lnTo>
                  <a:pt x="1400" y="287"/>
                </a:lnTo>
                <a:lnTo>
                  <a:pt x="1400" y="287"/>
                </a:lnTo>
                <a:lnTo>
                  <a:pt x="1400" y="283"/>
                </a:lnTo>
                <a:lnTo>
                  <a:pt x="1400" y="283"/>
                </a:lnTo>
                <a:lnTo>
                  <a:pt x="1398" y="281"/>
                </a:lnTo>
                <a:lnTo>
                  <a:pt x="1398" y="281"/>
                </a:lnTo>
                <a:lnTo>
                  <a:pt x="1398" y="281"/>
                </a:lnTo>
                <a:lnTo>
                  <a:pt x="1398" y="281"/>
                </a:lnTo>
                <a:lnTo>
                  <a:pt x="1400" y="281"/>
                </a:lnTo>
                <a:lnTo>
                  <a:pt x="1402" y="283"/>
                </a:lnTo>
                <a:lnTo>
                  <a:pt x="1404" y="283"/>
                </a:lnTo>
                <a:lnTo>
                  <a:pt x="1404" y="283"/>
                </a:lnTo>
                <a:lnTo>
                  <a:pt x="1404" y="283"/>
                </a:lnTo>
                <a:lnTo>
                  <a:pt x="1404" y="285"/>
                </a:lnTo>
                <a:lnTo>
                  <a:pt x="1404" y="285"/>
                </a:lnTo>
                <a:lnTo>
                  <a:pt x="1404" y="287"/>
                </a:lnTo>
                <a:lnTo>
                  <a:pt x="1406" y="289"/>
                </a:lnTo>
                <a:lnTo>
                  <a:pt x="1406" y="289"/>
                </a:lnTo>
                <a:lnTo>
                  <a:pt x="1410" y="292"/>
                </a:lnTo>
                <a:lnTo>
                  <a:pt x="1410" y="292"/>
                </a:lnTo>
                <a:lnTo>
                  <a:pt x="1414" y="292"/>
                </a:lnTo>
                <a:lnTo>
                  <a:pt x="1419" y="292"/>
                </a:lnTo>
                <a:lnTo>
                  <a:pt x="1421" y="292"/>
                </a:lnTo>
                <a:lnTo>
                  <a:pt x="1423" y="292"/>
                </a:lnTo>
                <a:lnTo>
                  <a:pt x="1425" y="292"/>
                </a:lnTo>
                <a:lnTo>
                  <a:pt x="1429" y="289"/>
                </a:lnTo>
                <a:lnTo>
                  <a:pt x="1431" y="289"/>
                </a:lnTo>
                <a:lnTo>
                  <a:pt x="1444" y="289"/>
                </a:lnTo>
                <a:lnTo>
                  <a:pt x="1446" y="289"/>
                </a:lnTo>
                <a:lnTo>
                  <a:pt x="1446" y="287"/>
                </a:lnTo>
                <a:lnTo>
                  <a:pt x="1446" y="285"/>
                </a:lnTo>
                <a:lnTo>
                  <a:pt x="1446" y="285"/>
                </a:lnTo>
                <a:lnTo>
                  <a:pt x="1446" y="283"/>
                </a:lnTo>
                <a:lnTo>
                  <a:pt x="1446" y="283"/>
                </a:lnTo>
                <a:lnTo>
                  <a:pt x="1446" y="283"/>
                </a:lnTo>
                <a:lnTo>
                  <a:pt x="1444" y="281"/>
                </a:lnTo>
                <a:lnTo>
                  <a:pt x="1444" y="279"/>
                </a:lnTo>
                <a:lnTo>
                  <a:pt x="1444" y="279"/>
                </a:lnTo>
                <a:lnTo>
                  <a:pt x="1446" y="281"/>
                </a:lnTo>
                <a:lnTo>
                  <a:pt x="1450" y="281"/>
                </a:lnTo>
                <a:lnTo>
                  <a:pt x="1456" y="281"/>
                </a:lnTo>
                <a:lnTo>
                  <a:pt x="1458" y="279"/>
                </a:lnTo>
                <a:lnTo>
                  <a:pt x="1456" y="279"/>
                </a:lnTo>
                <a:lnTo>
                  <a:pt x="1456" y="277"/>
                </a:lnTo>
                <a:lnTo>
                  <a:pt x="1454" y="277"/>
                </a:lnTo>
                <a:lnTo>
                  <a:pt x="1452" y="277"/>
                </a:lnTo>
                <a:lnTo>
                  <a:pt x="1448" y="277"/>
                </a:lnTo>
                <a:lnTo>
                  <a:pt x="1446" y="277"/>
                </a:lnTo>
                <a:lnTo>
                  <a:pt x="1446" y="277"/>
                </a:lnTo>
                <a:lnTo>
                  <a:pt x="1444" y="277"/>
                </a:lnTo>
                <a:lnTo>
                  <a:pt x="1444" y="275"/>
                </a:lnTo>
                <a:lnTo>
                  <a:pt x="1450" y="275"/>
                </a:lnTo>
                <a:lnTo>
                  <a:pt x="1454" y="271"/>
                </a:lnTo>
                <a:lnTo>
                  <a:pt x="1456" y="271"/>
                </a:lnTo>
                <a:lnTo>
                  <a:pt x="1456" y="269"/>
                </a:lnTo>
                <a:lnTo>
                  <a:pt x="1454" y="266"/>
                </a:lnTo>
                <a:lnTo>
                  <a:pt x="1454" y="264"/>
                </a:lnTo>
                <a:lnTo>
                  <a:pt x="1452" y="264"/>
                </a:lnTo>
                <a:lnTo>
                  <a:pt x="1448" y="264"/>
                </a:lnTo>
                <a:lnTo>
                  <a:pt x="1446" y="264"/>
                </a:lnTo>
                <a:lnTo>
                  <a:pt x="1444" y="262"/>
                </a:lnTo>
                <a:lnTo>
                  <a:pt x="1448" y="262"/>
                </a:lnTo>
                <a:lnTo>
                  <a:pt x="1448" y="260"/>
                </a:lnTo>
                <a:lnTo>
                  <a:pt x="1446" y="260"/>
                </a:lnTo>
                <a:lnTo>
                  <a:pt x="1444" y="258"/>
                </a:lnTo>
                <a:lnTo>
                  <a:pt x="1442" y="258"/>
                </a:lnTo>
                <a:lnTo>
                  <a:pt x="1433" y="258"/>
                </a:lnTo>
                <a:lnTo>
                  <a:pt x="1433" y="258"/>
                </a:lnTo>
                <a:lnTo>
                  <a:pt x="1431" y="258"/>
                </a:lnTo>
                <a:lnTo>
                  <a:pt x="1431" y="258"/>
                </a:lnTo>
                <a:lnTo>
                  <a:pt x="1431" y="256"/>
                </a:lnTo>
                <a:lnTo>
                  <a:pt x="1431" y="256"/>
                </a:lnTo>
                <a:lnTo>
                  <a:pt x="1425" y="254"/>
                </a:lnTo>
                <a:lnTo>
                  <a:pt x="1419" y="254"/>
                </a:lnTo>
                <a:lnTo>
                  <a:pt x="1414" y="254"/>
                </a:lnTo>
                <a:lnTo>
                  <a:pt x="1412" y="254"/>
                </a:lnTo>
                <a:lnTo>
                  <a:pt x="1404" y="256"/>
                </a:lnTo>
                <a:lnTo>
                  <a:pt x="1402" y="256"/>
                </a:lnTo>
                <a:lnTo>
                  <a:pt x="1395" y="254"/>
                </a:lnTo>
                <a:lnTo>
                  <a:pt x="1391" y="254"/>
                </a:lnTo>
                <a:lnTo>
                  <a:pt x="1391" y="254"/>
                </a:lnTo>
                <a:lnTo>
                  <a:pt x="1389" y="256"/>
                </a:lnTo>
                <a:lnTo>
                  <a:pt x="1383" y="258"/>
                </a:lnTo>
                <a:lnTo>
                  <a:pt x="1381" y="258"/>
                </a:lnTo>
                <a:lnTo>
                  <a:pt x="1377" y="258"/>
                </a:lnTo>
                <a:lnTo>
                  <a:pt x="1370" y="260"/>
                </a:lnTo>
                <a:lnTo>
                  <a:pt x="1368" y="260"/>
                </a:lnTo>
                <a:lnTo>
                  <a:pt x="1362" y="262"/>
                </a:lnTo>
                <a:lnTo>
                  <a:pt x="1360" y="262"/>
                </a:lnTo>
                <a:lnTo>
                  <a:pt x="1364" y="264"/>
                </a:lnTo>
                <a:lnTo>
                  <a:pt x="1362" y="266"/>
                </a:lnTo>
                <a:lnTo>
                  <a:pt x="1358" y="266"/>
                </a:lnTo>
                <a:lnTo>
                  <a:pt x="1356" y="264"/>
                </a:lnTo>
                <a:lnTo>
                  <a:pt x="1354" y="264"/>
                </a:lnTo>
                <a:lnTo>
                  <a:pt x="1349" y="262"/>
                </a:lnTo>
                <a:lnTo>
                  <a:pt x="1343" y="260"/>
                </a:lnTo>
                <a:lnTo>
                  <a:pt x="1341" y="260"/>
                </a:lnTo>
                <a:lnTo>
                  <a:pt x="1339" y="262"/>
                </a:lnTo>
                <a:lnTo>
                  <a:pt x="1339" y="262"/>
                </a:lnTo>
                <a:lnTo>
                  <a:pt x="1339" y="262"/>
                </a:lnTo>
                <a:lnTo>
                  <a:pt x="1337" y="260"/>
                </a:lnTo>
                <a:lnTo>
                  <a:pt x="1331" y="262"/>
                </a:lnTo>
                <a:lnTo>
                  <a:pt x="1324" y="258"/>
                </a:lnTo>
                <a:lnTo>
                  <a:pt x="1324" y="258"/>
                </a:lnTo>
                <a:lnTo>
                  <a:pt x="1322" y="258"/>
                </a:lnTo>
                <a:lnTo>
                  <a:pt x="1322" y="258"/>
                </a:lnTo>
                <a:lnTo>
                  <a:pt x="1320" y="260"/>
                </a:lnTo>
                <a:lnTo>
                  <a:pt x="1320" y="260"/>
                </a:lnTo>
                <a:lnTo>
                  <a:pt x="1320" y="262"/>
                </a:lnTo>
                <a:lnTo>
                  <a:pt x="1322" y="262"/>
                </a:lnTo>
                <a:lnTo>
                  <a:pt x="1320" y="264"/>
                </a:lnTo>
                <a:lnTo>
                  <a:pt x="1320" y="264"/>
                </a:lnTo>
                <a:lnTo>
                  <a:pt x="1320" y="264"/>
                </a:lnTo>
                <a:lnTo>
                  <a:pt x="1314" y="260"/>
                </a:lnTo>
                <a:lnTo>
                  <a:pt x="1314" y="260"/>
                </a:lnTo>
                <a:lnTo>
                  <a:pt x="1310" y="260"/>
                </a:lnTo>
                <a:lnTo>
                  <a:pt x="1310" y="260"/>
                </a:lnTo>
                <a:lnTo>
                  <a:pt x="1314" y="258"/>
                </a:lnTo>
                <a:lnTo>
                  <a:pt x="1314" y="258"/>
                </a:lnTo>
                <a:lnTo>
                  <a:pt x="1316" y="256"/>
                </a:lnTo>
                <a:lnTo>
                  <a:pt x="1316" y="256"/>
                </a:lnTo>
                <a:lnTo>
                  <a:pt x="1314" y="254"/>
                </a:lnTo>
                <a:lnTo>
                  <a:pt x="1312" y="252"/>
                </a:lnTo>
                <a:lnTo>
                  <a:pt x="1310" y="252"/>
                </a:lnTo>
                <a:lnTo>
                  <a:pt x="1307" y="252"/>
                </a:lnTo>
                <a:lnTo>
                  <a:pt x="1307" y="250"/>
                </a:lnTo>
                <a:lnTo>
                  <a:pt x="1305" y="250"/>
                </a:lnTo>
                <a:lnTo>
                  <a:pt x="1303" y="250"/>
                </a:lnTo>
                <a:lnTo>
                  <a:pt x="1301" y="248"/>
                </a:lnTo>
                <a:lnTo>
                  <a:pt x="1301" y="248"/>
                </a:lnTo>
                <a:lnTo>
                  <a:pt x="1293" y="245"/>
                </a:lnTo>
                <a:lnTo>
                  <a:pt x="1293" y="245"/>
                </a:lnTo>
                <a:lnTo>
                  <a:pt x="1289" y="243"/>
                </a:lnTo>
                <a:lnTo>
                  <a:pt x="1284" y="243"/>
                </a:lnTo>
                <a:lnTo>
                  <a:pt x="1284" y="241"/>
                </a:lnTo>
                <a:lnTo>
                  <a:pt x="1287" y="241"/>
                </a:lnTo>
                <a:lnTo>
                  <a:pt x="1293" y="243"/>
                </a:lnTo>
                <a:lnTo>
                  <a:pt x="1299" y="243"/>
                </a:lnTo>
                <a:lnTo>
                  <a:pt x="1312" y="243"/>
                </a:lnTo>
                <a:lnTo>
                  <a:pt x="1314" y="241"/>
                </a:lnTo>
                <a:lnTo>
                  <a:pt x="1316" y="241"/>
                </a:lnTo>
                <a:lnTo>
                  <a:pt x="1316" y="241"/>
                </a:lnTo>
                <a:lnTo>
                  <a:pt x="1314" y="239"/>
                </a:lnTo>
                <a:lnTo>
                  <a:pt x="1291" y="235"/>
                </a:lnTo>
                <a:lnTo>
                  <a:pt x="1284" y="235"/>
                </a:lnTo>
                <a:lnTo>
                  <a:pt x="1282" y="235"/>
                </a:lnTo>
                <a:lnTo>
                  <a:pt x="1282" y="233"/>
                </a:lnTo>
                <a:lnTo>
                  <a:pt x="1284" y="233"/>
                </a:lnTo>
                <a:lnTo>
                  <a:pt x="1284" y="233"/>
                </a:lnTo>
                <a:lnTo>
                  <a:pt x="1287" y="233"/>
                </a:lnTo>
                <a:lnTo>
                  <a:pt x="1291" y="233"/>
                </a:lnTo>
                <a:lnTo>
                  <a:pt x="1295" y="235"/>
                </a:lnTo>
                <a:lnTo>
                  <a:pt x="1297" y="233"/>
                </a:lnTo>
                <a:lnTo>
                  <a:pt x="1295" y="233"/>
                </a:lnTo>
                <a:lnTo>
                  <a:pt x="1295" y="233"/>
                </a:lnTo>
                <a:lnTo>
                  <a:pt x="1293" y="231"/>
                </a:lnTo>
                <a:lnTo>
                  <a:pt x="1289" y="229"/>
                </a:lnTo>
                <a:lnTo>
                  <a:pt x="1284" y="229"/>
                </a:lnTo>
                <a:lnTo>
                  <a:pt x="1282" y="229"/>
                </a:lnTo>
                <a:lnTo>
                  <a:pt x="1278" y="229"/>
                </a:lnTo>
                <a:lnTo>
                  <a:pt x="1270" y="231"/>
                </a:lnTo>
                <a:lnTo>
                  <a:pt x="1263" y="231"/>
                </a:lnTo>
                <a:lnTo>
                  <a:pt x="1261" y="231"/>
                </a:lnTo>
                <a:lnTo>
                  <a:pt x="1255" y="235"/>
                </a:lnTo>
                <a:lnTo>
                  <a:pt x="1253" y="235"/>
                </a:lnTo>
                <a:lnTo>
                  <a:pt x="1253" y="233"/>
                </a:lnTo>
                <a:lnTo>
                  <a:pt x="1255" y="233"/>
                </a:lnTo>
                <a:lnTo>
                  <a:pt x="1255" y="231"/>
                </a:lnTo>
                <a:lnTo>
                  <a:pt x="1257" y="229"/>
                </a:lnTo>
                <a:lnTo>
                  <a:pt x="1257" y="229"/>
                </a:lnTo>
                <a:lnTo>
                  <a:pt x="1257" y="229"/>
                </a:lnTo>
                <a:lnTo>
                  <a:pt x="1257" y="227"/>
                </a:lnTo>
                <a:lnTo>
                  <a:pt x="1257" y="227"/>
                </a:lnTo>
                <a:lnTo>
                  <a:pt x="1257" y="224"/>
                </a:lnTo>
                <a:lnTo>
                  <a:pt x="1257" y="224"/>
                </a:lnTo>
                <a:lnTo>
                  <a:pt x="1255" y="224"/>
                </a:lnTo>
                <a:lnTo>
                  <a:pt x="1251" y="222"/>
                </a:lnTo>
                <a:lnTo>
                  <a:pt x="1249" y="220"/>
                </a:lnTo>
                <a:lnTo>
                  <a:pt x="1247" y="220"/>
                </a:lnTo>
                <a:lnTo>
                  <a:pt x="1245" y="220"/>
                </a:lnTo>
                <a:lnTo>
                  <a:pt x="1243" y="220"/>
                </a:lnTo>
                <a:lnTo>
                  <a:pt x="1236" y="220"/>
                </a:lnTo>
                <a:lnTo>
                  <a:pt x="1230" y="218"/>
                </a:lnTo>
                <a:lnTo>
                  <a:pt x="1222" y="216"/>
                </a:lnTo>
                <a:lnTo>
                  <a:pt x="1219" y="216"/>
                </a:lnTo>
                <a:lnTo>
                  <a:pt x="1215" y="216"/>
                </a:lnTo>
                <a:lnTo>
                  <a:pt x="1211" y="218"/>
                </a:lnTo>
                <a:lnTo>
                  <a:pt x="1209" y="218"/>
                </a:lnTo>
                <a:lnTo>
                  <a:pt x="1207" y="218"/>
                </a:lnTo>
                <a:lnTo>
                  <a:pt x="1207" y="220"/>
                </a:lnTo>
                <a:lnTo>
                  <a:pt x="1205" y="220"/>
                </a:lnTo>
                <a:lnTo>
                  <a:pt x="1205" y="220"/>
                </a:lnTo>
                <a:lnTo>
                  <a:pt x="1205" y="222"/>
                </a:lnTo>
                <a:lnTo>
                  <a:pt x="1207" y="222"/>
                </a:lnTo>
                <a:lnTo>
                  <a:pt x="1211" y="224"/>
                </a:lnTo>
                <a:lnTo>
                  <a:pt x="1211" y="224"/>
                </a:lnTo>
                <a:lnTo>
                  <a:pt x="1211" y="224"/>
                </a:lnTo>
                <a:lnTo>
                  <a:pt x="1209" y="227"/>
                </a:lnTo>
                <a:lnTo>
                  <a:pt x="1207" y="224"/>
                </a:lnTo>
                <a:lnTo>
                  <a:pt x="1205" y="224"/>
                </a:lnTo>
                <a:lnTo>
                  <a:pt x="1205" y="224"/>
                </a:lnTo>
                <a:lnTo>
                  <a:pt x="1205" y="227"/>
                </a:lnTo>
                <a:lnTo>
                  <a:pt x="1205" y="227"/>
                </a:lnTo>
                <a:lnTo>
                  <a:pt x="1205" y="227"/>
                </a:lnTo>
                <a:lnTo>
                  <a:pt x="1207" y="227"/>
                </a:lnTo>
                <a:lnTo>
                  <a:pt x="1217" y="231"/>
                </a:lnTo>
                <a:lnTo>
                  <a:pt x="1219" y="231"/>
                </a:lnTo>
                <a:lnTo>
                  <a:pt x="1222" y="231"/>
                </a:lnTo>
                <a:lnTo>
                  <a:pt x="1222" y="231"/>
                </a:lnTo>
                <a:lnTo>
                  <a:pt x="1219" y="233"/>
                </a:lnTo>
                <a:lnTo>
                  <a:pt x="1217" y="233"/>
                </a:lnTo>
                <a:lnTo>
                  <a:pt x="1217" y="233"/>
                </a:lnTo>
                <a:lnTo>
                  <a:pt x="1217" y="235"/>
                </a:lnTo>
                <a:lnTo>
                  <a:pt x="1219" y="235"/>
                </a:lnTo>
                <a:lnTo>
                  <a:pt x="1226" y="237"/>
                </a:lnTo>
                <a:lnTo>
                  <a:pt x="1228" y="241"/>
                </a:lnTo>
                <a:lnTo>
                  <a:pt x="1232" y="241"/>
                </a:lnTo>
                <a:lnTo>
                  <a:pt x="1236" y="239"/>
                </a:lnTo>
                <a:lnTo>
                  <a:pt x="1238" y="239"/>
                </a:lnTo>
                <a:lnTo>
                  <a:pt x="1240" y="239"/>
                </a:lnTo>
                <a:lnTo>
                  <a:pt x="1249" y="241"/>
                </a:lnTo>
                <a:lnTo>
                  <a:pt x="1251" y="239"/>
                </a:lnTo>
                <a:lnTo>
                  <a:pt x="1251" y="239"/>
                </a:lnTo>
                <a:lnTo>
                  <a:pt x="1253" y="239"/>
                </a:lnTo>
                <a:lnTo>
                  <a:pt x="1255" y="237"/>
                </a:lnTo>
                <a:lnTo>
                  <a:pt x="1257" y="237"/>
                </a:lnTo>
                <a:lnTo>
                  <a:pt x="1259" y="237"/>
                </a:lnTo>
                <a:lnTo>
                  <a:pt x="1261" y="241"/>
                </a:lnTo>
                <a:lnTo>
                  <a:pt x="1266" y="245"/>
                </a:lnTo>
                <a:lnTo>
                  <a:pt x="1268" y="250"/>
                </a:lnTo>
                <a:lnTo>
                  <a:pt x="1270" y="252"/>
                </a:lnTo>
                <a:lnTo>
                  <a:pt x="1272" y="252"/>
                </a:lnTo>
                <a:lnTo>
                  <a:pt x="1272" y="254"/>
                </a:lnTo>
                <a:lnTo>
                  <a:pt x="1274" y="256"/>
                </a:lnTo>
                <a:lnTo>
                  <a:pt x="1274" y="258"/>
                </a:lnTo>
                <a:lnTo>
                  <a:pt x="1274" y="258"/>
                </a:lnTo>
                <a:lnTo>
                  <a:pt x="1274" y="260"/>
                </a:lnTo>
                <a:lnTo>
                  <a:pt x="1270" y="264"/>
                </a:lnTo>
                <a:lnTo>
                  <a:pt x="1270" y="266"/>
                </a:lnTo>
                <a:lnTo>
                  <a:pt x="1268" y="266"/>
                </a:lnTo>
                <a:lnTo>
                  <a:pt x="1268" y="266"/>
                </a:lnTo>
                <a:lnTo>
                  <a:pt x="1270" y="269"/>
                </a:lnTo>
                <a:lnTo>
                  <a:pt x="1270" y="271"/>
                </a:lnTo>
                <a:lnTo>
                  <a:pt x="1270" y="271"/>
                </a:lnTo>
                <a:lnTo>
                  <a:pt x="1272" y="273"/>
                </a:lnTo>
                <a:lnTo>
                  <a:pt x="1274" y="273"/>
                </a:lnTo>
                <a:lnTo>
                  <a:pt x="1274" y="275"/>
                </a:lnTo>
                <a:lnTo>
                  <a:pt x="1272" y="275"/>
                </a:lnTo>
                <a:lnTo>
                  <a:pt x="1272" y="275"/>
                </a:lnTo>
                <a:lnTo>
                  <a:pt x="1274" y="279"/>
                </a:lnTo>
                <a:lnTo>
                  <a:pt x="1276" y="283"/>
                </a:lnTo>
                <a:lnTo>
                  <a:pt x="1276" y="285"/>
                </a:lnTo>
                <a:lnTo>
                  <a:pt x="1280" y="285"/>
                </a:lnTo>
                <a:lnTo>
                  <a:pt x="1282" y="287"/>
                </a:lnTo>
                <a:lnTo>
                  <a:pt x="1282" y="287"/>
                </a:lnTo>
                <a:lnTo>
                  <a:pt x="1284" y="287"/>
                </a:lnTo>
                <a:lnTo>
                  <a:pt x="1287" y="287"/>
                </a:lnTo>
                <a:lnTo>
                  <a:pt x="1287" y="287"/>
                </a:lnTo>
                <a:lnTo>
                  <a:pt x="1287" y="285"/>
                </a:lnTo>
                <a:lnTo>
                  <a:pt x="1287" y="285"/>
                </a:lnTo>
                <a:lnTo>
                  <a:pt x="1291" y="283"/>
                </a:lnTo>
                <a:lnTo>
                  <a:pt x="1291" y="283"/>
                </a:lnTo>
                <a:lnTo>
                  <a:pt x="1291" y="285"/>
                </a:lnTo>
                <a:lnTo>
                  <a:pt x="1291" y="285"/>
                </a:lnTo>
                <a:lnTo>
                  <a:pt x="1293" y="285"/>
                </a:lnTo>
                <a:lnTo>
                  <a:pt x="1295" y="287"/>
                </a:lnTo>
                <a:lnTo>
                  <a:pt x="1299" y="287"/>
                </a:lnTo>
                <a:lnTo>
                  <a:pt x="1303" y="289"/>
                </a:lnTo>
                <a:lnTo>
                  <a:pt x="1305" y="289"/>
                </a:lnTo>
                <a:close/>
                <a:moveTo>
                  <a:pt x="1307" y="208"/>
                </a:moveTo>
                <a:lnTo>
                  <a:pt x="1307" y="206"/>
                </a:lnTo>
                <a:lnTo>
                  <a:pt x="1305" y="204"/>
                </a:lnTo>
                <a:lnTo>
                  <a:pt x="1301" y="199"/>
                </a:lnTo>
                <a:lnTo>
                  <a:pt x="1297" y="199"/>
                </a:lnTo>
                <a:lnTo>
                  <a:pt x="1295" y="199"/>
                </a:lnTo>
                <a:lnTo>
                  <a:pt x="1291" y="199"/>
                </a:lnTo>
                <a:lnTo>
                  <a:pt x="1289" y="199"/>
                </a:lnTo>
                <a:lnTo>
                  <a:pt x="1289" y="199"/>
                </a:lnTo>
                <a:lnTo>
                  <a:pt x="1287" y="199"/>
                </a:lnTo>
                <a:lnTo>
                  <a:pt x="1287" y="201"/>
                </a:lnTo>
                <a:lnTo>
                  <a:pt x="1287" y="204"/>
                </a:lnTo>
                <a:lnTo>
                  <a:pt x="1287" y="206"/>
                </a:lnTo>
                <a:lnTo>
                  <a:pt x="1287" y="206"/>
                </a:lnTo>
                <a:lnTo>
                  <a:pt x="1289" y="208"/>
                </a:lnTo>
                <a:lnTo>
                  <a:pt x="1301" y="212"/>
                </a:lnTo>
                <a:lnTo>
                  <a:pt x="1303" y="212"/>
                </a:lnTo>
                <a:lnTo>
                  <a:pt x="1305" y="210"/>
                </a:lnTo>
                <a:lnTo>
                  <a:pt x="1307" y="210"/>
                </a:lnTo>
                <a:lnTo>
                  <a:pt x="1307" y="210"/>
                </a:lnTo>
                <a:lnTo>
                  <a:pt x="1307" y="208"/>
                </a:lnTo>
                <a:lnTo>
                  <a:pt x="1307" y="208"/>
                </a:lnTo>
                <a:close/>
                <a:moveTo>
                  <a:pt x="1307" y="227"/>
                </a:moveTo>
                <a:lnTo>
                  <a:pt x="1307" y="227"/>
                </a:lnTo>
                <a:lnTo>
                  <a:pt x="1307" y="227"/>
                </a:lnTo>
                <a:lnTo>
                  <a:pt x="1307" y="224"/>
                </a:lnTo>
                <a:lnTo>
                  <a:pt x="1307" y="224"/>
                </a:lnTo>
                <a:lnTo>
                  <a:pt x="1305" y="222"/>
                </a:lnTo>
                <a:lnTo>
                  <a:pt x="1301" y="222"/>
                </a:lnTo>
                <a:lnTo>
                  <a:pt x="1297" y="224"/>
                </a:lnTo>
                <a:lnTo>
                  <a:pt x="1297" y="224"/>
                </a:lnTo>
                <a:lnTo>
                  <a:pt x="1295" y="227"/>
                </a:lnTo>
                <a:lnTo>
                  <a:pt x="1295" y="227"/>
                </a:lnTo>
                <a:lnTo>
                  <a:pt x="1297" y="229"/>
                </a:lnTo>
                <a:lnTo>
                  <a:pt x="1299" y="231"/>
                </a:lnTo>
                <a:lnTo>
                  <a:pt x="1301" y="233"/>
                </a:lnTo>
                <a:lnTo>
                  <a:pt x="1303" y="233"/>
                </a:lnTo>
                <a:lnTo>
                  <a:pt x="1303" y="233"/>
                </a:lnTo>
                <a:lnTo>
                  <a:pt x="1305" y="233"/>
                </a:lnTo>
                <a:lnTo>
                  <a:pt x="1307" y="233"/>
                </a:lnTo>
                <a:lnTo>
                  <a:pt x="1307" y="233"/>
                </a:lnTo>
                <a:lnTo>
                  <a:pt x="1307" y="233"/>
                </a:lnTo>
                <a:lnTo>
                  <a:pt x="1307" y="233"/>
                </a:lnTo>
                <a:lnTo>
                  <a:pt x="1307" y="231"/>
                </a:lnTo>
                <a:lnTo>
                  <a:pt x="1307" y="231"/>
                </a:lnTo>
                <a:lnTo>
                  <a:pt x="1307" y="229"/>
                </a:lnTo>
                <a:lnTo>
                  <a:pt x="1307" y="229"/>
                </a:lnTo>
                <a:lnTo>
                  <a:pt x="1307" y="227"/>
                </a:lnTo>
                <a:close/>
                <a:moveTo>
                  <a:pt x="832" y="243"/>
                </a:moveTo>
                <a:lnTo>
                  <a:pt x="832" y="243"/>
                </a:lnTo>
                <a:lnTo>
                  <a:pt x="832" y="243"/>
                </a:lnTo>
                <a:lnTo>
                  <a:pt x="832" y="243"/>
                </a:lnTo>
                <a:lnTo>
                  <a:pt x="832" y="245"/>
                </a:lnTo>
                <a:lnTo>
                  <a:pt x="832" y="245"/>
                </a:lnTo>
                <a:lnTo>
                  <a:pt x="832" y="245"/>
                </a:lnTo>
                <a:lnTo>
                  <a:pt x="832" y="248"/>
                </a:lnTo>
                <a:lnTo>
                  <a:pt x="832" y="248"/>
                </a:lnTo>
                <a:lnTo>
                  <a:pt x="832" y="248"/>
                </a:lnTo>
                <a:lnTo>
                  <a:pt x="832" y="250"/>
                </a:lnTo>
                <a:lnTo>
                  <a:pt x="832" y="250"/>
                </a:lnTo>
                <a:lnTo>
                  <a:pt x="834" y="250"/>
                </a:lnTo>
                <a:lnTo>
                  <a:pt x="836" y="250"/>
                </a:lnTo>
                <a:lnTo>
                  <a:pt x="840" y="248"/>
                </a:lnTo>
                <a:lnTo>
                  <a:pt x="842" y="248"/>
                </a:lnTo>
                <a:lnTo>
                  <a:pt x="844" y="248"/>
                </a:lnTo>
                <a:lnTo>
                  <a:pt x="849" y="250"/>
                </a:lnTo>
                <a:lnTo>
                  <a:pt x="851" y="250"/>
                </a:lnTo>
                <a:lnTo>
                  <a:pt x="851" y="250"/>
                </a:lnTo>
                <a:lnTo>
                  <a:pt x="855" y="248"/>
                </a:lnTo>
                <a:lnTo>
                  <a:pt x="857" y="243"/>
                </a:lnTo>
                <a:lnTo>
                  <a:pt x="857" y="243"/>
                </a:lnTo>
                <a:lnTo>
                  <a:pt x="857" y="243"/>
                </a:lnTo>
                <a:lnTo>
                  <a:pt x="859" y="243"/>
                </a:lnTo>
                <a:lnTo>
                  <a:pt x="859" y="243"/>
                </a:lnTo>
                <a:lnTo>
                  <a:pt x="859" y="248"/>
                </a:lnTo>
                <a:lnTo>
                  <a:pt x="861" y="248"/>
                </a:lnTo>
                <a:lnTo>
                  <a:pt x="861" y="250"/>
                </a:lnTo>
                <a:lnTo>
                  <a:pt x="863" y="252"/>
                </a:lnTo>
                <a:lnTo>
                  <a:pt x="863" y="254"/>
                </a:lnTo>
                <a:lnTo>
                  <a:pt x="863" y="254"/>
                </a:lnTo>
                <a:lnTo>
                  <a:pt x="867" y="252"/>
                </a:lnTo>
                <a:lnTo>
                  <a:pt x="870" y="252"/>
                </a:lnTo>
                <a:lnTo>
                  <a:pt x="874" y="250"/>
                </a:lnTo>
                <a:lnTo>
                  <a:pt x="874" y="250"/>
                </a:lnTo>
                <a:lnTo>
                  <a:pt x="876" y="250"/>
                </a:lnTo>
                <a:lnTo>
                  <a:pt x="876" y="250"/>
                </a:lnTo>
                <a:lnTo>
                  <a:pt x="876" y="248"/>
                </a:lnTo>
                <a:lnTo>
                  <a:pt x="876" y="248"/>
                </a:lnTo>
                <a:lnTo>
                  <a:pt x="876" y="248"/>
                </a:lnTo>
                <a:lnTo>
                  <a:pt x="874" y="245"/>
                </a:lnTo>
                <a:lnTo>
                  <a:pt x="874" y="245"/>
                </a:lnTo>
                <a:lnTo>
                  <a:pt x="874" y="243"/>
                </a:lnTo>
                <a:lnTo>
                  <a:pt x="874" y="243"/>
                </a:lnTo>
                <a:lnTo>
                  <a:pt x="874" y="241"/>
                </a:lnTo>
                <a:lnTo>
                  <a:pt x="874" y="239"/>
                </a:lnTo>
                <a:lnTo>
                  <a:pt x="876" y="239"/>
                </a:lnTo>
                <a:lnTo>
                  <a:pt x="876" y="239"/>
                </a:lnTo>
                <a:lnTo>
                  <a:pt x="876" y="239"/>
                </a:lnTo>
                <a:lnTo>
                  <a:pt x="878" y="239"/>
                </a:lnTo>
                <a:lnTo>
                  <a:pt x="878" y="241"/>
                </a:lnTo>
                <a:lnTo>
                  <a:pt x="880" y="243"/>
                </a:lnTo>
                <a:lnTo>
                  <a:pt x="882" y="245"/>
                </a:lnTo>
                <a:lnTo>
                  <a:pt x="882" y="245"/>
                </a:lnTo>
                <a:lnTo>
                  <a:pt x="884" y="243"/>
                </a:lnTo>
                <a:lnTo>
                  <a:pt x="884" y="243"/>
                </a:lnTo>
                <a:lnTo>
                  <a:pt x="886" y="241"/>
                </a:lnTo>
                <a:lnTo>
                  <a:pt x="886" y="239"/>
                </a:lnTo>
                <a:lnTo>
                  <a:pt x="888" y="239"/>
                </a:lnTo>
                <a:lnTo>
                  <a:pt x="888" y="237"/>
                </a:lnTo>
                <a:lnTo>
                  <a:pt x="888" y="235"/>
                </a:lnTo>
                <a:lnTo>
                  <a:pt x="886" y="235"/>
                </a:lnTo>
                <a:lnTo>
                  <a:pt x="886" y="233"/>
                </a:lnTo>
                <a:lnTo>
                  <a:pt x="886" y="233"/>
                </a:lnTo>
                <a:lnTo>
                  <a:pt x="888" y="233"/>
                </a:lnTo>
                <a:lnTo>
                  <a:pt x="891" y="233"/>
                </a:lnTo>
                <a:lnTo>
                  <a:pt x="891" y="233"/>
                </a:lnTo>
                <a:lnTo>
                  <a:pt x="893" y="231"/>
                </a:lnTo>
                <a:lnTo>
                  <a:pt x="893" y="229"/>
                </a:lnTo>
                <a:lnTo>
                  <a:pt x="893" y="227"/>
                </a:lnTo>
                <a:lnTo>
                  <a:pt x="895" y="227"/>
                </a:lnTo>
                <a:lnTo>
                  <a:pt x="895" y="227"/>
                </a:lnTo>
                <a:lnTo>
                  <a:pt x="897" y="224"/>
                </a:lnTo>
                <a:lnTo>
                  <a:pt x="901" y="224"/>
                </a:lnTo>
                <a:lnTo>
                  <a:pt x="901" y="224"/>
                </a:lnTo>
                <a:lnTo>
                  <a:pt x="901" y="224"/>
                </a:lnTo>
                <a:lnTo>
                  <a:pt x="901" y="227"/>
                </a:lnTo>
                <a:lnTo>
                  <a:pt x="899" y="229"/>
                </a:lnTo>
                <a:lnTo>
                  <a:pt x="899" y="231"/>
                </a:lnTo>
                <a:lnTo>
                  <a:pt x="899" y="233"/>
                </a:lnTo>
                <a:lnTo>
                  <a:pt x="899" y="235"/>
                </a:lnTo>
                <a:lnTo>
                  <a:pt x="899" y="237"/>
                </a:lnTo>
                <a:lnTo>
                  <a:pt x="901" y="237"/>
                </a:lnTo>
                <a:lnTo>
                  <a:pt x="903" y="239"/>
                </a:lnTo>
                <a:lnTo>
                  <a:pt x="905" y="239"/>
                </a:lnTo>
                <a:lnTo>
                  <a:pt x="907" y="239"/>
                </a:lnTo>
                <a:lnTo>
                  <a:pt x="909" y="239"/>
                </a:lnTo>
                <a:lnTo>
                  <a:pt x="911" y="239"/>
                </a:lnTo>
                <a:lnTo>
                  <a:pt x="911" y="239"/>
                </a:lnTo>
                <a:lnTo>
                  <a:pt x="911" y="237"/>
                </a:lnTo>
                <a:lnTo>
                  <a:pt x="911" y="237"/>
                </a:lnTo>
                <a:lnTo>
                  <a:pt x="914" y="235"/>
                </a:lnTo>
                <a:lnTo>
                  <a:pt x="911" y="233"/>
                </a:lnTo>
                <a:lnTo>
                  <a:pt x="914" y="233"/>
                </a:lnTo>
                <a:lnTo>
                  <a:pt x="920" y="231"/>
                </a:lnTo>
                <a:lnTo>
                  <a:pt x="924" y="231"/>
                </a:lnTo>
                <a:lnTo>
                  <a:pt x="926" y="229"/>
                </a:lnTo>
                <a:lnTo>
                  <a:pt x="928" y="229"/>
                </a:lnTo>
                <a:lnTo>
                  <a:pt x="928" y="227"/>
                </a:lnTo>
                <a:lnTo>
                  <a:pt x="928" y="227"/>
                </a:lnTo>
                <a:lnTo>
                  <a:pt x="926" y="224"/>
                </a:lnTo>
                <a:lnTo>
                  <a:pt x="924" y="222"/>
                </a:lnTo>
                <a:lnTo>
                  <a:pt x="924" y="222"/>
                </a:lnTo>
                <a:lnTo>
                  <a:pt x="924" y="220"/>
                </a:lnTo>
                <a:lnTo>
                  <a:pt x="926" y="220"/>
                </a:lnTo>
                <a:lnTo>
                  <a:pt x="928" y="220"/>
                </a:lnTo>
                <a:lnTo>
                  <a:pt x="930" y="220"/>
                </a:lnTo>
                <a:lnTo>
                  <a:pt x="928" y="220"/>
                </a:lnTo>
                <a:lnTo>
                  <a:pt x="926" y="218"/>
                </a:lnTo>
                <a:lnTo>
                  <a:pt x="924" y="216"/>
                </a:lnTo>
                <a:lnTo>
                  <a:pt x="922" y="214"/>
                </a:lnTo>
                <a:lnTo>
                  <a:pt x="924" y="214"/>
                </a:lnTo>
                <a:lnTo>
                  <a:pt x="932" y="210"/>
                </a:lnTo>
                <a:lnTo>
                  <a:pt x="935" y="210"/>
                </a:lnTo>
                <a:lnTo>
                  <a:pt x="935" y="210"/>
                </a:lnTo>
                <a:lnTo>
                  <a:pt x="935" y="208"/>
                </a:lnTo>
                <a:lnTo>
                  <a:pt x="935" y="208"/>
                </a:lnTo>
                <a:lnTo>
                  <a:pt x="926" y="204"/>
                </a:lnTo>
                <a:lnTo>
                  <a:pt x="924" y="204"/>
                </a:lnTo>
                <a:lnTo>
                  <a:pt x="922" y="201"/>
                </a:lnTo>
                <a:lnTo>
                  <a:pt x="920" y="201"/>
                </a:lnTo>
                <a:lnTo>
                  <a:pt x="916" y="201"/>
                </a:lnTo>
                <a:lnTo>
                  <a:pt x="914" y="204"/>
                </a:lnTo>
                <a:lnTo>
                  <a:pt x="911" y="204"/>
                </a:lnTo>
                <a:lnTo>
                  <a:pt x="911" y="206"/>
                </a:lnTo>
                <a:lnTo>
                  <a:pt x="911" y="206"/>
                </a:lnTo>
                <a:lnTo>
                  <a:pt x="916" y="206"/>
                </a:lnTo>
                <a:lnTo>
                  <a:pt x="918" y="208"/>
                </a:lnTo>
                <a:lnTo>
                  <a:pt x="916" y="208"/>
                </a:lnTo>
                <a:lnTo>
                  <a:pt x="916" y="208"/>
                </a:lnTo>
                <a:lnTo>
                  <a:pt x="911" y="208"/>
                </a:lnTo>
                <a:lnTo>
                  <a:pt x="911" y="208"/>
                </a:lnTo>
                <a:lnTo>
                  <a:pt x="909" y="208"/>
                </a:lnTo>
                <a:lnTo>
                  <a:pt x="909" y="210"/>
                </a:lnTo>
                <a:lnTo>
                  <a:pt x="907" y="210"/>
                </a:lnTo>
                <a:lnTo>
                  <a:pt x="899" y="208"/>
                </a:lnTo>
                <a:lnTo>
                  <a:pt x="886" y="208"/>
                </a:lnTo>
                <a:lnTo>
                  <a:pt x="882" y="210"/>
                </a:lnTo>
                <a:lnTo>
                  <a:pt x="880" y="212"/>
                </a:lnTo>
                <a:lnTo>
                  <a:pt x="876" y="214"/>
                </a:lnTo>
                <a:lnTo>
                  <a:pt x="872" y="216"/>
                </a:lnTo>
                <a:lnTo>
                  <a:pt x="865" y="220"/>
                </a:lnTo>
                <a:lnTo>
                  <a:pt x="865" y="220"/>
                </a:lnTo>
                <a:lnTo>
                  <a:pt x="863" y="222"/>
                </a:lnTo>
                <a:lnTo>
                  <a:pt x="863" y="224"/>
                </a:lnTo>
                <a:lnTo>
                  <a:pt x="861" y="224"/>
                </a:lnTo>
                <a:lnTo>
                  <a:pt x="855" y="229"/>
                </a:lnTo>
                <a:lnTo>
                  <a:pt x="853" y="229"/>
                </a:lnTo>
                <a:lnTo>
                  <a:pt x="853" y="231"/>
                </a:lnTo>
                <a:lnTo>
                  <a:pt x="847" y="235"/>
                </a:lnTo>
                <a:lnTo>
                  <a:pt x="847" y="235"/>
                </a:lnTo>
                <a:lnTo>
                  <a:pt x="834" y="237"/>
                </a:lnTo>
                <a:lnTo>
                  <a:pt x="834" y="237"/>
                </a:lnTo>
                <a:lnTo>
                  <a:pt x="832" y="237"/>
                </a:lnTo>
                <a:lnTo>
                  <a:pt x="830" y="241"/>
                </a:lnTo>
                <a:lnTo>
                  <a:pt x="828" y="243"/>
                </a:lnTo>
                <a:lnTo>
                  <a:pt x="828" y="243"/>
                </a:lnTo>
                <a:lnTo>
                  <a:pt x="830" y="243"/>
                </a:lnTo>
                <a:lnTo>
                  <a:pt x="832" y="243"/>
                </a:lnTo>
                <a:close/>
                <a:moveTo>
                  <a:pt x="947" y="195"/>
                </a:moveTo>
                <a:lnTo>
                  <a:pt x="951" y="197"/>
                </a:lnTo>
                <a:lnTo>
                  <a:pt x="955" y="197"/>
                </a:lnTo>
                <a:lnTo>
                  <a:pt x="958" y="195"/>
                </a:lnTo>
                <a:lnTo>
                  <a:pt x="960" y="195"/>
                </a:lnTo>
                <a:lnTo>
                  <a:pt x="962" y="193"/>
                </a:lnTo>
                <a:lnTo>
                  <a:pt x="962" y="193"/>
                </a:lnTo>
                <a:lnTo>
                  <a:pt x="960" y="191"/>
                </a:lnTo>
                <a:lnTo>
                  <a:pt x="960" y="191"/>
                </a:lnTo>
                <a:lnTo>
                  <a:pt x="960" y="191"/>
                </a:lnTo>
                <a:lnTo>
                  <a:pt x="958" y="191"/>
                </a:lnTo>
                <a:lnTo>
                  <a:pt x="955" y="189"/>
                </a:lnTo>
                <a:lnTo>
                  <a:pt x="953" y="189"/>
                </a:lnTo>
                <a:lnTo>
                  <a:pt x="951" y="187"/>
                </a:lnTo>
                <a:lnTo>
                  <a:pt x="951" y="187"/>
                </a:lnTo>
                <a:lnTo>
                  <a:pt x="951" y="187"/>
                </a:lnTo>
                <a:lnTo>
                  <a:pt x="951" y="185"/>
                </a:lnTo>
                <a:lnTo>
                  <a:pt x="947" y="187"/>
                </a:lnTo>
                <a:lnTo>
                  <a:pt x="945" y="187"/>
                </a:lnTo>
                <a:lnTo>
                  <a:pt x="945" y="189"/>
                </a:lnTo>
                <a:lnTo>
                  <a:pt x="943" y="189"/>
                </a:lnTo>
                <a:lnTo>
                  <a:pt x="941" y="189"/>
                </a:lnTo>
                <a:lnTo>
                  <a:pt x="943" y="191"/>
                </a:lnTo>
                <a:lnTo>
                  <a:pt x="947" y="195"/>
                </a:lnTo>
                <a:close/>
                <a:moveTo>
                  <a:pt x="958" y="222"/>
                </a:moveTo>
                <a:lnTo>
                  <a:pt x="949" y="222"/>
                </a:lnTo>
                <a:lnTo>
                  <a:pt x="947" y="222"/>
                </a:lnTo>
                <a:lnTo>
                  <a:pt x="945" y="224"/>
                </a:lnTo>
                <a:lnTo>
                  <a:pt x="945" y="224"/>
                </a:lnTo>
                <a:lnTo>
                  <a:pt x="945" y="227"/>
                </a:lnTo>
                <a:lnTo>
                  <a:pt x="960" y="227"/>
                </a:lnTo>
                <a:lnTo>
                  <a:pt x="962" y="227"/>
                </a:lnTo>
                <a:lnTo>
                  <a:pt x="964" y="224"/>
                </a:lnTo>
                <a:lnTo>
                  <a:pt x="964" y="224"/>
                </a:lnTo>
                <a:lnTo>
                  <a:pt x="962" y="222"/>
                </a:lnTo>
                <a:lnTo>
                  <a:pt x="960" y="222"/>
                </a:lnTo>
                <a:lnTo>
                  <a:pt x="958" y="222"/>
                </a:lnTo>
                <a:close/>
                <a:moveTo>
                  <a:pt x="851" y="254"/>
                </a:moveTo>
                <a:lnTo>
                  <a:pt x="851" y="256"/>
                </a:lnTo>
                <a:lnTo>
                  <a:pt x="853" y="256"/>
                </a:lnTo>
                <a:lnTo>
                  <a:pt x="853" y="256"/>
                </a:lnTo>
                <a:lnTo>
                  <a:pt x="855" y="256"/>
                </a:lnTo>
                <a:lnTo>
                  <a:pt x="855" y="254"/>
                </a:lnTo>
                <a:lnTo>
                  <a:pt x="855" y="254"/>
                </a:lnTo>
                <a:lnTo>
                  <a:pt x="857" y="252"/>
                </a:lnTo>
                <a:lnTo>
                  <a:pt x="857" y="252"/>
                </a:lnTo>
                <a:lnTo>
                  <a:pt x="857" y="250"/>
                </a:lnTo>
                <a:lnTo>
                  <a:pt x="857" y="250"/>
                </a:lnTo>
                <a:lnTo>
                  <a:pt x="855" y="250"/>
                </a:lnTo>
                <a:lnTo>
                  <a:pt x="855" y="252"/>
                </a:lnTo>
                <a:lnTo>
                  <a:pt x="855" y="252"/>
                </a:lnTo>
                <a:lnTo>
                  <a:pt x="855" y="252"/>
                </a:lnTo>
                <a:lnTo>
                  <a:pt x="855" y="252"/>
                </a:lnTo>
                <a:lnTo>
                  <a:pt x="851" y="254"/>
                </a:lnTo>
                <a:close/>
                <a:moveTo>
                  <a:pt x="905" y="245"/>
                </a:moveTo>
                <a:lnTo>
                  <a:pt x="903" y="245"/>
                </a:lnTo>
                <a:lnTo>
                  <a:pt x="901" y="245"/>
                </a:lnTo>
                <a:lnTo>
                  <a:pt x="899" y="245"/>
                </a:lnTo>
                <a:lnTo>
                  <a:pt x="897" y="248"/>
                </a:lnTo>
                <a:lnTo>
                  <a:pt x="893" y="250"/>
                </a:lnTo>
                <a:lnTo>
                  <a:pt x="888" y="252"/>
                </a:lnTo>
                <a:lnTo>
                  <a:pt x="884" y="256"/>
                </a:lnTo>
                <a:lnTo>
                  <a:pt x="880" y="258"/>
                </a:lnTo>
                <a:lnTo>
                  <a:pt x="880" y="258"/>
                </a:lnTo>
                <a:lnTo>
                  <a:pt x="878" y="260"/>
                </a:lnTo>
                <a:lnTo>
                  <a:pt x="878" y="260"/>
                </a:lnTo>
                <a:lnTo>
                  <a:pt x="880" y="260"/>
                </a:lnTo>
                <a:lnTo>
                  <a:pt x="882" y="260"/>
                </a:lnTo>
                <a:lnTo>
                  <a:pt x="886" y="262"/>
                </a:lnTo>
                <a:lnTo>
                  <a:pt x="888" y="262"/>
                </a:lnTo>
                <a:lnTo>
                  <a:pt x="893" y="260"/>
                </a:lnTo>
                <a:lnTo>
                  <a:pt x="895" y="260"/>
                </a:lnTo>
                <a:lnTo>
                  <a:pt x="899" y="254"/>
                </a:lnTo>
                <a:lnTo>
                  <a:pt x="903" y="250"/>
                </a:lnTo>
                <a:lnTo>
                  <a:pt x="903" y="250"/>
                </a:lnTo>
                <a:lnTo>
                  <a:pt x="905" y="245"/>
                </a:lnTo>
                <a:lnTo>
                  <a:pt x="905" y="245"/>
                </a:lnTo>
                <a:close/>
                <a:moveTo>
                  <a:pt x="1219" y="289"/>
                </a:moveTo>
                <a:lnTo>
                  <a:pt x="1226" y="292"/>
                </a:lnTo>
                <a:lnTo>
                  <a:pt x="1226" y="292"/>
                </a:lnTo>
                <a:lnTo>
                  <a:pt x="1228" y="292"/>
                </a:lnTo>
                <a:lnTo>
                  <a:pt x="1228" y="292"/>
                </a:lnTo>
                <a:lnTo>
                  <a:pt x="1228" y="289"/>
                </a:lnTo>
                <a:lnTo>
                  <a:pt x="1226" y="289"/>
                </a:lnTo>
                <a:lnTo>
                  <a:pt x="1224" y="287"/>
                </a:lnTo>
                <a:lnTo>
                  <a:pt x="1222" y="287"/>
                </a:lnTo>
                <a:lnTo>
                  <a:pt x="1222" y="287"/>
                </a:lnTo>
                <a:lnTo>
                  <a:pt x="1219" y="289"/>
                </a:lnTo>
                <a:lnTo>
                  <a:pt x="1219" y="289"/>
                </a:lnTo>
                <a:lnTo>
                  <a:pt x="1219" y="289"/>
                </a:lnTo>
                <a:lnTo>
                  <a:pt x="1219" y="289"/>
                </a:lnTo>
                <a:close/>
                <a:moveTo>
                  <a:pt x="958" y="241"/>
                </a:moveTo>
                <a:lnTo>
                  <a:pt x="955" y="239"/>
                </a:lnTo>
                <a:lnTo>
                  <a:pt x="955" y="239"/>
                </a:lnTo>
                <a:lnTo>
                  <a:pt x="955" y="237"/>
                </a:lnTo>
                <a:lnTo>
                  <a:pt x="955" y="237"/>
                </a:lnTo>
                <a:lnTo>
                  <a:pt x="953" y="235"/>
                </a:lnTo>
                <a:lnTo>
                  <a:pt x="953" y="235"/>
                </a:lnTo>
                <a:lnTo>
                  <a:pt x="951" y="235"/>
                </a:lnTo>
                <a:lnTo>
                  <a:pt x="949" y="233"/>
                </a:lnTo>
                <a:lnTo>
                  <a:pt x="945" y="233"/>
                </a:lnTo>
                <a:lnTo>
                  <a:pt x="941" y="233"/>
                </a:lnTo>
                <a:lnTo>
                  <a:pt x="932" y="235"/>
                </a:lnTo>
                <a:lnTo>
                  <a:pt x="930" y="237"/>
                </a:lnTo>
                <a:lnTo>
                  <a:pt x="930" y="239"/>
                </a:lnTo>
                <a:lnTo>
                  <a:pt x="930" y="239"/>
                </a:lnTo>
                <a:lnTo>
                  <a:pt x="930" y="241"/>
                </a:lnTo>
                <a:lnTo>
                  <a:pt x="930" y="241"/>
                </a:lnTo>
                <a:lnTo>
                  <a:pt x="932" y="241"/>
                </a:lnTo>
                <a:lnTo>
                  <a:pt x="941" y="241"/>
                </a:lnTo>
                <a:lnTo>
                  <a:pt x="943" y="243"/>
                </a:lnTo>
                <a:lnTo>
                  <a:pt x="945" y="243"/>
                </a:lnTo>
                <a:lnTo>
                  <a:pt x="943" y="243"/>
                </a:lnTo>
                <a:lnTo>
                  <a:pt x="930" y="243"/>
                </a:lnTo>
                <a:lnTo>
                  <a:pt x="926" y="241"/>
                </a:lnTo>
                <a:lnTo>
                  <a:pt x="924" y="243"/>
                </a:lnTo>
                <a:lnTo>
                  <a:pt x="920" y="243"/>
                </a:lnTo>
                <a:lnTo>
                  <a:pt x="918" y="245"/>
                </a:lnTo>
                <a:lnTo>
                  <a:pt x="918" y="245"/>
                </a:lnTo>
                <a:lnTo>
                  <a:pt x="920" y="248"/>
                </a:lnTo>
                <a:lnTo>
                  <a:pt x="918" y="248"/>
                </a:lnTo>
                <a:lnTo>
                  <a:pt x="918" y="250"/>
                </a:lnTo>
                <a:lnTo>
                  <a:pt x="918" y="250"/>
                </a:lnTo>
                <a:lnTo>
                  <a:pt x="920" y="252"/>
                </a:lnTo>
                <a:lnTo>
                  <a:pt x="922" y="252"/>
                </a:lnTo>
                <a:lnTo>
                  <a:pt x="932" y="252"/>
                </a:lnTo>
                <a:lnTo>
                  <a:pt x="941" y="252"/>
                </a:lnTo>
                <a:lnTo>
                  <a:pt x="939" y="252"/>
                </a:lnTo>
                <a:lnTo>
                  <a:pt x="935" y="254"/>
                </a:lnTo>
                <a:lnTo>
                  <a:pt x="930" y="254"/>
                </a:lnTo>
                <a:lnTo>
                  <a:pt x="922" y="254"/>
                </a:lnTo>
                <a:lnTo>
                  <a:pt x="916" y="256"/>
                </a:lnTo>
                <a:lnTo>
                  <a:pt x="914" y="256"/>
                </a:lnTo>
                <a:lnTo>
                  <a:pt x="911" y="256"/>
                </a:lnTo>
                <a:lnTo>
                  <a:pt x="909" y="258"/>
                </a:lnTo>
                <a:lnTo>
                  <a:pt x="911" y="260"/>
                </a:lnTo>
                <a:lnTo>
                  <a:pt x="911" y="260"/>
                </a:lnTo>
                <a:lnTo>
                  <a:pt x="922" y="260"/>
                </a:lnTo>
                <a:lnTo>
                  <a:pt x="926" y="260"/>
                </a:lnTo>
                <a:lnTo>
                  <a:pt x="941" y="256"/>
                </a:lnTo>
                <a:lnTo>
                  <a:pt x="941" y="258"/>
                </a:lnTo>
                <a:lnTo>
                  <a:pt x="939" y="258"/>
                </a:lnTo>
                <a:lnTo>
                  <a:pt x="939" y="258"/>
                </a:lnTo>
                <a:lnTo>
                  <a:pt x="937" y="260"/>
                </a:lnTo>
                <a:lnTo>
                  <a:pt x="926" y="262"/>
                </a:lnTo>
                <a:lnTo>
                  <a:pt x="924" y="264"/>
                </a:lnTo>
                <a:lnTo>
                  <a:pt x="914" y="264"/>
                </a:lnTo>
                <a:lnTo>
                  <a:pt x="911" y="264"/>
                </a:lnTo>
                <a:lnTo>
                  <a:pt x="909" y="264"/>
                </a:lnTo>
                <a:lnTo>
                  <a:pt x="907" y="264"/>
                </a:lnTo>
                <a:lnTo>
                  <a:pt x="907" y="264"/>
                </a:lnTo>
                <a:lnTo>
                  <a:pt x="905" y="266"/>
                </a:lnTo>
                <a:lnTo>
                  <a:pt x="905" y="269"/>
                </a:lnTo>
                <a:lnTo>
                  <a:pt x="903" y="269"/>
                </a:lnTo>
                <a:lnTo>
                  <a:pt x="903" y="269"/>
                </a:lnTo>
                <a:lnTo>
                  <a:pt x="905" y="271"/>
                </a:lnTo>
                <a:lnTo>
                  <a:pt x="905" y="271"/>
                </a:lnTo>
                <a:lnTo>
                  <a:pt x="914" y="273"/>
                </a:lnTo>
                <a:lnTo>
                  <a:pt x="916" y="273"/>
                </a:lnTo>
                <a:lnTo>
                  <a:pt x="920" y="273"/>
                </a:lnTo>
                <a:lnTo>
                  <a:pt x="926" y="277"/>
                </a:lnTo>
                <a:lnTo>
                  <a:pt x="930" y="279"/>
                </a:lnTo>
                <a:lnTo>
                  <a:pt x="932" y="279"/>
                </a:lnTo>
                <a:lnTo>
                  <a:pt x="932" y="277"/>
                </a:lnTo>
                <a:lnTo>
                  <a:pt x="932" y="275"/>
                </a:lnTo>
                <a:lnTo>
                  <a:pt x="935" y="275"/>
                </a:lnTo>
                <a:lnTo>
                  <a:pt x="935" y="275"/>
                </a:lnTo>
                <a:lnTo>
                  <a:pt x="937" y="275"/>
                </a:lnTo>
                <a:lnTo>
                  <a:pt x="937" y="275"/>
                </a:lnTo>
                <a:lnTo>
                  <a:pt x="937" y="275"/>
                </a:lnTo>
                <a:lnTo>
                  <a:pt x="939" y="277"/>
                </a:lnTo>
                <a:lnTo>
                  <a:pt x="941" y="277"/>
                </a:lnTo>
                <a:lnTo>
                  <a:pt x="941" y="277"/>
                </a:lnTo>
                <a:lnTo>
                  <a:pt x="941" y="277"/>
                </a:lnTo>
                <a:lnTo>
                  <a:pt x="943" y="277"/>
                </a:lnTo>
                <a:lnTo>
                  <a:pt x="949" y="275"/>
                </a:lnTo>
                <a:lnTo>
                  <a:pt x="951" y="273"/>
                </a:lnTo>
                <a:lnTo>
                  <a:pt x="951" y="273"/>
                </a:lnTo>
                <a:lnTo>
                  <a:pt x="949" y="271"/>
                </a:lnTo>
                <a:lnTo>
                  <a:pt x="949" y="269"/>
                </a:lnTo>
                <a:lnTo>
                  <a:pt x="949" y="269"/>
                </a:lnTo>
                <a:lnTo>
                  <a:pt x="949" y="269"/>
                </a:lnTo>
                <a:lnTo>
                  <a:pt x="951" y="271"/>
                </a:lnTo>
                <a:lnTo>
                  <a:pt x="953" y="271"/>
                </a:lnTo>
                <a:lnTo>
                  <a:pt x="953" y="269"/>
                </a:lnTo>
                <a:lnTo>
                  <a:pt x="955" y="266"/>
                </a:lnTo>
                <a:lnTo>
                  <a:pt x="955" y="264"/>
                </a:lnTo>
                <a:lnTo>
                  <a:pt x="955" y="264"/>
                </a:lnTo>
                <a:lnTo>
                  <a:pt x="955" y="264"/>
                </a:lnTo>
                <a:lnTo>
                  <a:pt x="958" y="266"/>
                </a:lnTo>
                <a:lnTo>
                  <a:pt x="958" y="266"/>
                </a:lnTo>
                <a:lnTo>
                  <a:pt x="962" y="266"/>
                </a:lnTo>
                <a:lnTo>
                  <a:pt x="964" y="264"/>
                </a:lnTo>
                <a:lnTo>
                  <a:pt x="964" y="266"/>
                </a:lnTo>
                <a:lnTo>
                  <a:pt x="960" y="269"/>
                </a:lnTo>
                <a:lnTo>
                  <a:pt x="960" y="269"/>
                </a:lnTo>
                <a:lnTo>
                  <a:pt x="958" y="271"/>
                </a:lnTo>
                <a:lnTo>
                  <a:pt x="958" y="271"/>
                </a:lnTo>
                <a:lnTo>
                  <a:pt x="958" y="273"/>
                </a:lnTo>
                <a:lnTo>
                  <a:pt x="958" y="273"/>
                </a:lnTo>
                <a:lnTo>
                  <a:pt x="958" y="275"/>
                </a:lnTo>
                <a:lnTo>
                  <a:pt x="960" y="275"/>
                </a:lnTo>
                <a:lnTo>
                  <a:pt x="960" y="275"/>
                </a:lnTo>
                <a:lnTo>
                  <a:pt x="966" y="275"/>
                </a:lnTo>
                <a:lnTo>
                  <a:pt x="972" y="275"/>
                </a:lnTo>
                <a:lnTo>
                  <a:pt x="972" y="275"/>
                </a:lnTo>
                <a:lnTo>
                  <a:pt x="974" y="273"/>
                </a:lnTo>
                <a:lnTo>
                  <a:pt x="974" y="273"/>
                </a:lnTo>
                <a:lnTo>
                  <a:pt x="976" y="271"/>
                </a:lnTo>
                <a:lnTo>
                  <a:pt x="976" y="271"/>
                </a:lnTo>
                <a:lnTo>
                  <a:pt x="979" y="271"/>
                </a:lnTo>
                <a:lnTo>
                  <a:pt x="981" y="273"/>
                </a:lnTo>
                <a:lnTo>
                  <a:pt x="983" y="273"/>
                </a:lnTo>
                <a:lnTo>
                  <a:pt x="985" y="273"/>
                </a:lnTo>
                <a:lnTo>
                  <a:pt x="989" y="273"/>
                </a:lnTo>
                <a:lnTo>
                  <a:pt x="991" y="273"/>
                </a:lnTo>
                <a:lnTo>
                  <a:pt x="993" y="273"/>
                </a:lnTo>
                <a:lnTo>
                  <a:pt x="997" y="271"/>
                </a:lnTo>
                <a:lnTo>
                  <a:pt x="997" y="271"/>
                </a:lnTo>
                <a:lnTo>
                  <a:pt x="999" y="271"/>
                </a:lnTo>
                <a:lnTo>
                  <a:pt x="999" y="271"/>
                </a:lnTo>
                <a:lnTo>
                  <a:pt x="995" y="273"/>
                </a:lnTo>
                <a:lnTo>
                  <a:pt x="993" y="275"/>
                </a:lnTo>
                <a:lnTo>
                  <a:pt x="989" y="277"/>
                </a:lnTo>
                <a:lnTo>
                  <a:pt x="989" y="277"/>
                </a:lnTo>
                <a:lnTo>
                  <a:pt x="985" y="277"/>
                </a:lnTo>
                <a:lnTo>
                  <a:pt x="983" y="277"/>
                </a:lnTo>
                <a:lnTo>
                  <a:pt x="976" y="277"/>
                </a:lnTo>
                <a:lnTo>
                  <a:pt x="972" y="279"/>
                </a:lnTo>
                <a:lnTo>
                  <a:pt x="966" y="281"/>
                </a:lnTo>
                <a:lnTo>
                  <a:pt x="958" y="283"/>
                </a:lnTo>
                <a:lnTo>
                  <a:pt x="953" y="283"/>
                </a:lnTo>
                <a:lnTo>
                  <a:pt x="951" y="285"/>
                </a:lnTo>
                <a:lnTo>
                  <a:pt x="951" y="287"/>
                </a:lnTo>
                <a:lnTo>
                  <a:pt x="951" y="289"/>
                </a:lnTo>
                <a:lnTo>
                  <a:pt x="953" y="289"/>
                </a:lnTo>
                <a:lnTo>
                  <a:pt x="958" y="292"/>
                </a:lnTo>
                <a:lnTo>
                  <a:pt x="962" y="294"/>
                </a:lnTo>
                <a:lnTo>
                  <a:pt x="964" y="294"/>
                </a:lnTo>
                <a:lnTo>
                  <a:pt x="970" y="294"/>
                </a:lnTo>
                <a:lnTo>
                  <a:pt x="979" y="294"/>
                </a:lnTo>
                <a:lnTo>
                  <a:pt x="989" y="292"/>
                </a:lnTo>
                <a:lnTo>
                  <a:pt x="995" y="289"/>
                </a:lnTo>
                <a:lnTo>
                  <a:pt x="999" y="287"/>
                </a:lnTo>
                <a:lnTo>
                  <a:pt x="1004" y="285"/>
                </a:lnTo>
                <a:lnTo>
                  <a:pt x="1006" y="285"/>
                </a:lnTo>
                <a:lnTo>
                  <a:pt x="1006" y="283"/>
                </a:lnTo>
                <a:lnTo>
                  <a:pt x="1008" y="283"/>
                </a:lnTo>
                <a:lnTo>
                  <a:pt x="1012" y="281"/>
                </a:lnTo>
                <a:lnTo>
                  <a:pt x="1020" y="281"/>
                </a:lnTo>
                <a:lnTo>
                  <a:pt x="1029" y="277"/>
                </a:lnTo>
                <a:lnTo>
                  <a:pt x="1031" y="275"/>
                </a:lnTo>
                <a:lnTo>
                  <a:pt x="1033" y="277"/>
                </a:lnTo>
                <a:lnTo>
                  <a:pt x="1033" y="277"/>
                </a:lnTo>
                <a:lnTo>
                  <a:pt x="1033" y="277"/>
                </a:lnTo>
                <a:lnTo>
                  <a:pt x="1033" y="277"/>
                </a:lnTo>
                <a:lnTo>
                  <a:pt x="1035" y="279"/>
                </a:lnTo>
                <a:lnTo>
                  <a:pt x="1037" y="279"/>
                </a:lnTo>
                <a:lnTo>
                  <a:pt x="1037" y="279"/>
                </a:lnTo>
                <a:lnTo>
                  <a:pt x="1039" y="279"/>
                </a:lnTo>
                <a:lnTo>
                  <a:pt x="1043" y="277"/>
                </a:lnTo>
                <a:lnTo>
                  <a:pt x="1046" y="277"/>
                </a:lnTo>
                <a:lnTo>
                  <a:pt x="1052" y="279"/>
                </a:lnTo>
                <a:lnTo>
                  <a:pt x="1056" y="279"/>
                </a:lnTo>
                <a:lnTo>
                  <a:pt x="1056" y="279"/>
                </a:lnTo>
                <a:lnTo>
                  <a:pt x="1058" y="279"/>
                </a:lnTo>
                <a:lnTo>
                  <a:pt x="1064" y="277"/>
                </a:lnTo>
                <a:lnTo>
                  <a:pt x="1071" y="275"/>
                </a:lnTo>
                <a:lnTo>
                  <a:pt x="1073" y="273"/>
                </a:lnTo>
                <a:lnTo>
                  <a:pt x="1075" y="273"/>
                </a:lnTo>
                <a:lnTo>
                  <a:pt x="1077" y="264"/>
                </a:lnTo>
                <a:lnTo>
                  <a:pt x="1077" y="262"/>
                </a:lnTo>
                <a:lnTo>
                  <a:pt x="1079" y="258"/>
                </a:lnTo>
                <a:lnTo>
                  <a:pt x="1079" y="256"/>
                </a:lnTo>
                <a:lnTo>
                  <a:pt x="1079" y="256"/>
                </a:lnTo>
                <a:lnTo>
                  <a:pt x="1079" y="252"/>
                </a:lnTo>
                <a:lnTo>
                  <a:pt x="1077" y="250"/>
                </a:lnTo>
                <a:lnTo>
                  <a:pt x="1077" y="250"/>
                </a:lnTo>
                <a:lnTo>
                  <a:pt x="1077" y="250"/>
                </a:lnTo>
                <a:lnTo>
                  <a:pt x="1073" y="248"/>
                </a:lnTo>
                <a:lnTo>
                  <a:pt x="1067" y="245"/>
                </a:lnTo>
                <a:lnTo>
                  <a:pt x="1064" y="248"/>
                </a:lnTo>
                <a:lnTo>
                  <a:pt x="1062" y="248"/>
                </a:lnTo>
                <a:lnTo>
                  <a:pt x="1060" y="250"/>
                </a:lnTo>
                <a:lnTo>
                  <a:pt x="1060" y="250"/>
                </a:lnTo>
                <a:lnTo>
                  <a:pt x="1060" y="250"/>
                </a:lnTo>
                <a:lnTo>
                  <a:pt x="1060" y="252"/>
                </a:lnTo>
                <a:lnTo>
                  <a:pt x="1060" y="254"/>
                </a:lnTo>
                <a:lnTo>
                  <a:pt x="1062" y="254"/>
                </a:lnTo>
                <a:lnTo>
                  <a:pt x="1062" y="254"/>
                </a:lnTo>
                <a:lnTo>
                  <a:pt x="1058" y="254"/>
                </a:lnTo>
                <a:lnTo>
                  <a:pt x="1058" y="256"/>
                </a:lnTo>
                <a:lnTo>
                  <a:pt x="1058" y="258"/>
                </a:lnTo>
                <a:lnTo>
                  <a:pt x="1058" y="258"/>
                </a:lnTo>
                <a:lnTo>
                  <a:pt x="1058" y="254"/>
                </a:lnTo>
                <a:lnTo>
                  <a:pt x="1056" y="252"/>
                </a:lnTo>
                <a:lnTo>
                  <a:pt x="1056" y="252"/>
                </a:lnTo>
                <a:lnTo>
                  <a:pt x="1056" y="252"/>
                </a:lnTo>
                <a:lnTo>
                  <a:pt x="1054" y="252"/>
                </a:lnTo>
                <a:lnTo>
                  <a:pt x="1052" y="252"/>
                </a:lnTo>
                <a:lnTo>
                  <a:pt x="1050" y="252"/>
                </a:lnTo>
                <a:lnTo>
                  <a:pt x="1048" y="252"/>
                </a:lnTo>
                <a:lnTo>
                  <a:pt x="1043" y="254"/>
                </a:lnTo>
                <a:lnTo>
                  <a:pt x="1043" y="254"/>
                </a:lnTo>
                <a:lnTo>
                  <a:pt x="1043" y="254"/>
                </a:lnTo>
                <a:lnTo>
                  <a:pt x="1043" y="254"/>
                </a:lnTo>
                <a:lnTo>
                  <a:pt x="1048" y="250"/>
                </a:lnTo>
                <a:lnTo>
                  <a:pt x="1048" y="250"/>
                </a:lnTo>
                <a:lnTo>
                  <a:pt x="1048" y="250"/>
                </a:lnTo>
                <a:lnTo>
                  <a:pt x="1048" y="248"/>
                </a:lnTo>
                <a:lnTo>
                  <a:pt x="1046" y="248"/>
                </a:lnTo>
                <a:lnTo>
                  <a:pt x="1046" y="248"/>
                </a:lnTo>
                <a:lnTo>
                  <a:pt x="1043" y="245"/>
                </a:lnTo>
                <a:lnTo>
                  <a:pt x="1041" y="248"/>
                </a:lnTo>
                <a:lnTo>
                  <a:pt x="1039" y="248"/>
                </a:lnTo>
                <a:lnTo>
                  <a:pt x="1037" y="245"/>
                </a:lnTo>
                <a:lnTo>
                  <a:pt x="1037" y="245"/>
                </a:lnTo>
                <a:lnTo>
                  <a:pt x="1037" y="245"/>
                </a:lnTo>
                <a:lnTo>
                  <a:pt x="1039" y="243"/>
                </a:lnTo>
                <a:lnTo>
                  <a:pt x="1041" y="241"/>
                </a:lnTo>
                <a:lnTo>
                  <a:pt x="1041" y="241"/>
                </a:lnTo>
                <a:lnTo>
                  <a:pt x="1039" y="239"/>
                </a:lnTo>
                <a:lnTo>
                  <a:pt x="1037" y="237"/>
                </a:lnTo>
                <a:lnTo>
                  <a:pt x="1035" y="235"/>
                </a:lnTo>
                <a:lnTo>
                  <a:pt x="1035" y="235"/>
                </a:lnTo>
                <a:lnTo>
                  <a:pt x="1035" y="233"/>
                </a:lnTo>
                <a:lnTo>
                  <a:pt x="1035" y="233"/>
                </a:lnTo>
                <a:lnTo>
                  <a:pt x="1033" y="231"/>
                </a:lnTo>
                <a:lnTo>
                  <a:pt x="1033" y="231"/>
                </a:lnTo>
                <a:lnTo>
                  <a:pt x="1035" y="229"/>
                </a:lnTo>
                <a:lnTo>
                  <a:pt x="1035" y="229"/>
                </a:lnTo>
                <a:lnTo>
                  <a:pt x="1037" y="227"/>
                </a:lnTo>
                <a:lnTo>
                  <a:pt x="1037" y="227"/>
                </a:lnTo>
                <a:lnTo>
                  <a:pt x="1035" y="227"/>
                </a:lnTo>
                <a:lnTo>
                  <a:pt x="1035" y="227"/>
                </a:lnTo>
                <a:lnTo>
                  <a:pt x="1031" y="224"/>
                </a:lnTo>
                <a:lnTo>
                  <a:pt x="1027" y="224"/>
                </a:lnTo>
                <a:lnTo>
                  <a:pt x="1025" y="224"/>
                </a:lnTo>
                <a:lnTo>
                  <a:pt x="1025" y="227"/>
                </a:lnTo>
                <a:lnTo>
                  <a:pt x="1020" y="229"/>
                </a:lnTo>
                <a:lnTo>
                  <a:pt x="1016" y="233"/>
                </a:lnTo>
                <a:lnTo>
                  <a:pt x="1014" y="233"/>
                </a:lnTo>
                <a:lnTo>
                  <a:pt x="1010" y="235"/>
                </a:lnTo>
                <a:lnTo>
                  <a:pt x="1010" y="237"/>
                </a:lnTo>
                <a:lnTo>
                  <a:pt x="1010" y="237"/>
                </a:lnTo>
                <a:lnTo>
                  <a:pt x="1010" y="239"/>
                </a:lnTo>
                <a:lnTo>
                  <a:pt x="1010" y="239"/>
                </a:lnTo>
                <a:lnTo>
                  <a:pt x="1012" y="239"/>
                </a:lnTo>
                <a:lnTo>
                  <a:pt x="1016" y="241"/>
                </a:lnTo>
                <a:lnTo>
                  <a:pt x="1018" y="241"/>
                </a:lnTo>
                <a:lnTo>
                  <a:pt x="1023" y="243"/>
                </a:lnTo>
                <a:lnTo>
                  <a:pt x="1023" y="245"/>
                </a:lnTo>
                <a:lnTo>
                  <a:pt x="1023" y="245"/>
                </a:lnTo>
                <a:lnTo>
                  <a:pt x="1023" y="248"/>
                </a:lnTo>
                <a:lnTo>
                  <a:pt x="1023" y="248"/>
                </a:lnTo>
                <a:lnTo>
                  <a:pt x="1016" y="250"/>
                </a:lnTo>
                <a:lnTo>
                  <a:pt x="1016" y="252"/>
                </a:lnTo>
                <a:lnTo>
                  <a:pt x="1029" y="258"/>
                </a:lnTo>
                <a:lnTo>
                  <a:pt x="1029" y="258"/>
                </a:lnTo>
                <a:lnTo>
                  <a:pt x="1031" y="260"/>
                </a:lnTo>
                <a:lnTo>
                  <a:pt x="1031" y="260"/>
                </a:lnTo>
                <a:lnTo>
                  <a:pt x="1029" y="262"/>
                </a:lnTo>
                <a:lnTo>
                  <a:pt x="1029" y="262"/>
                </a:lnTo>
                <a:lnTo>
                  <a:pt x="1027" y="262"/>
                </a:lnTo>
                <a:lnTo>
                  <a:pt x="1008" y="262"/>
                </a:lnTo>
                <a:lnTo>
                  <a:pt x="1004" y="260"/>
                </a:lnTo>
                <a:lnTo>
                  <a:pt x="1002" y="262"/>
                </a:lnTo>
                <a:lnTo>
                  <a:pt x="999" y="262"/>
                </a:lnTo>
                <a:lnTo>
                  <a:pt x="997" y="260"/>
                </a:lnTo>
                <a:lnTo>
                  <a:pt x="995" y="260"/>
                </a:lnTo>
                <a:lnTo>
                  <a:pt x="993" y="258"/>
                </a:lnTo>
                <a:lnTo>
                  <a:pt x="993" y="256"/>
                </a:lnTo>
                <a:lnTo>
                  <a:pt x="993" y="254"/>
                </a:lnTo>
                <a:lnTo>
                  <a:pt x="991" y="254"/>
                </a:lnTo>
                <a:lnTo>
                  <a:pt x="989" y="254"/>
                </a:lnTo>
                <a:lnTo>
                  <a:pt x="987" y="254"/>
                </a:lnTo>
                <a:lnTo>
                  <a:pt x="985" y="254"/>
                </a:lnTo>
                <a:lnTo>
                  <a:pt x="985" y="252"/>
                </a:lnTo>
                <a:lnTo>
                  <a:pt x="985" y="252"/>
                </a:lnTo>
                <a:lnTo>
                  <a:pt x="987" y="252"/>
                </a:lnTo>
                <a:lnTo>
                  <a:pt x="987" y="250"/>
                </a:lnTo>
                <a:lnTo>
                  <a:pt x="981" y="245"/>
                </a:lnTo>
                <a:lnTo>
                  <a:pt x="974" y="241"/>
                </a:lnTo>
                <a:lnTo>
                  <a:pt x="970" y="241"/>
                </a:lnTo>
                <a:lnTo>
                  <a:pt x="968" y="241"/>
                </a:lnTo>
                <a:lnTo>
                  <a:pt x="966" y="241"/>
                </a:lnTo>
                <a:lnTo>
                  <a:pt x="960" y="241"/>
                </a:lnTo>
                <a:lnTo>
                  <a:pt x="958" y="241"/>
                </a:lnTo>
                <a:close/>
                <a:moveTo>
                  <a:pt x="1075" y="201"/>
                </a:moveTo>
                <a:lnTo>
                  <a:pt x="1075" y="201"/>
                </a:lnTo>
                <a:lnTo>
                  <a:pt x="1077" y="204"/>
                </a:lnTo>
                <a:lnTo>
                  <a:pt x="1079" y="208"/>
                </a:lnTo>
                <a:lnTo>
                  <a:pt x="1081" y="210"/>
                </a:lnTo>
                <a:lnTo>
                  <a:pt x="1083" y="212"/>
                </a:lnTo>
                <a:lnTo>
                  <a:pt x="1085" y="214"/>
                </a:lnTo>
                <a:lnTo>
                  <a:pt x="1092" y="214"/>
                </a:lnTo>
                <a:lnTo>
                  <a:pt x="1094" y="214"/>
                </a:lnTo>
                <a:lnTo>
                  <a:pt x="1094" y="214"/>
                </a:lnTo>
                <a:lnTo>
                  <a:pt x="1094" y="212"/>
                </a:lnTo>
                <a:lnTo>
                  <a:pt x="1094" y="210"/>
                </a:lnTo>
                <a:lnTo>
                  <a:pt x="1094" y="210"/>
                </a:lnTo>
                <a:lnTo>
                  <a:pt x="1094" y="208"/>
                </a:lnTo>
                <a:lnTo>
                  <a:pt x="1090" y="206"/>
                </a:lnTo>
                <a:lnTo>
                  <a:pt x="1087" y="206"/>
                </a:lnTo>
                <a:lnTo>
                  <a:pt x="1087" y="206"/>
                </a:lnTo>
                <a:lnTo>
                  <a:pt x="1087" y="204"/>
                </a:lnTo>
                <a:lnTo>
                  <a:pt x="1085" y="201"/>
                </a:lnTo>
                <a:lnTo>
                  <a:pt x="1083" y="199"/>
                </a:lnTo>
                <a:lnTo>
                  <a:pt x="1079" y="197"/>
                </a:lnTo>
                <a:lnTo>
                  <a:pt x="1077" y="195"/>
                </a:lnTo>
                <a:lnTo>
                  <a:pt x="1075" y="195"/>
                </a:lnTo>
                <a:lnTo>
                  <a:pt x="1071" y="195"/>
                </a:lnTo>
                <a:lnTo>
                  <a:pt x="1071" y="197"/>
                </a:lnTo>
                <a:lnTo>
                  <a:pt x="1073" y="199"/>
                </a:lnTo>
                <a:lnTo>
                  <a:pt x="1075" y="201"/>
                </a:lnTo>
                <a:close/>
                <a:moveTo>
                  <a:pt x="968" y="178"/>
                </a:moveTo>
                <a:lnTo>
                  <a:pt x="970" y="178"/>
                </a:lnTo>
                <a:lnTo>
                  <a:pt x="976" y="176"/>
                </a:lnTo>
                <a:lnTo>
                  <a:pt x="983" y="176"/>
                </a:lnTo>
                <a:lnTo>
                  <a:pt x="989" y="178"/>
                </a:lnTo>
                <a:lnTo>
                  <a:pt x="991" y="178"/>
                </a:lnTo>
                <a:lnTo>
                  <a:pt x="993" y="178"/>
                </a:lnTo>
                <a:lnTo>
                  <a:pt x="995" y="178"/>
                </a:lnTo>
                <a:lnTo>
                  <a:pt x="995" y="176"/>
                </a:lnTo>
                <a:lnTo>
                  <a:pt x="997" y="176"/>
                </a:lnTo>
                <a:lnTo>
                  <a:pt x="999" y="176"/>
                </a:lnTo>
                <a:lnTo>
                  <a:pt x="1002" y="178"/>
                </a:lnTo>
                <a:lnTo>
                  <a:pt x="1004" y="178"/>
                </a:lnTo>
                <a:lnTo>
                  <a:pt x="1008" y="178"/>
                </a:lnTo>
                <a:lnTo>
                  <a:pt x="1010" y="178"/>
                </a:lnTo>
                <a:lnTo>
                  <a:pt x="1014" y="178"/>
                </a:lnTo>
                <a:lnTo>
                  <a:pt x="1018" y="178"/>
                </a:lnTo>
                <a:lnTo>
                  <a:pt x="1023" y="178"/>
                </a:lnTo>
                <a:lnTo>
                  <a:pt x="1023" y="178"/>
                </a:lnTo>
                <a:lnTo>
                  <a:pt x="1023" y="176"/>
                </a:lnTo>
                <a:lnTo>
                  <a:pt x="1025" y="174"/>
                </a:lnTo>
                <a:lnTo>
                  <a:pt x="1025" y="174"/>
                </a:lnTo>
                <a:lnTo>
                  <a:pt x="1023" y="172"/>
                </a:lnTo>
                <a:lnTo>
                  <a:pt x="1023" y="170"/>
                </a:lnTo>
                <a:lnTo>
                  <a:pt x="1020" y="170"/>
                </a:lnTo>
                <a:lnTo>
                  <a:pt x="1020" y="170"/>
                </a:lnTo>
                <a:lnTo>
                  <a:pt x="1018" y="170"/>
                </a:lnTo>
                <a:lnTo>
                  <a:pt x="1016" y="168"/>
                </a:lnTo>
                <a:lnTo>
                  <a:pt x="1014" y="166"/>
                </a:lnTo>
                <a:lnTo>
                  <a:pt x="1012" y="166"/>
                </a:lnTo>
                <a:lnTo>
                  <a:pt x="1008" y="164"/>
                </a:lnTo>
                <a:lnTo>
                  <a:pt x="1006" y="164"/>
                </a:lnTo>
                <a:lnTo>
                  <a:pt x="1002" y="166"/>
                </a:lnTo>
                <a:lnTo>
                  <a:pt x="999" y="166"/>
                </a:lnTo>
                <a:lnTo>
                  <a:pt x="993" y="168"/>
                </a:lnTo>
                <a:lnTo>
                  <a:pt x="991" y="170"/>
                </a:lnTo>
                <a:lnTo>
                  <a:pt x="989" y="170"/>
                </a:lnTo>
                <a:lnTo>
                  <a:pt x="983" y="170"/>
                </a:lnTo>
                <a:lnTo>
                  <a:pt x="976" y="172"/>
                </a:lnTo>
                <a:lnTo>
                  <a:pt x="972" y="174"/>
                </a:lnTo>
                <a:lnTo>
                  <a:pt x="968" y="174"/>
                </a:lnTo>
                <a:lnTo>
                  <a:pt x="966" y="176"/>
                </a:lnTo>
                <a:lnTo>
                  <a:pt x="966" y="178"/>
                </a:lnTo>
                <a:lnTo>
                  <a:pt x="968" y="178"/>
                </a:lnTo>
                <a:lnTo>
                  <a:pt x="968" y="178"/>
                </a:lnTo>
                <a:close/>
                <a:moveTo>
                  <a:pt x="1079" y="155"/>
                </a:moveTo>
                <a:lnTo>
                  <a:pt x="1081" y="155"/>
                </a:lnTo>
                <a:lnTo>
                  <a:pt x="1087" y="155"/>
                </a:lnTo>
                <a:lnTo>
                  <a:pt x="1090" y="155"/>
                </a:lnTo>
                <a:lnTo>
                  <a:pt x="1090" y="157"/>
                </a:lnTo>
                <a:lnTo>
                  <a:pt x="1087" y="159"/>
                </a:lnTo>
                <a:lnTo>
                  <a:pt x="1087" y="162"/>
                </a:lnTo>
                <a:lnTo>
                  <a:pt x="1087" y="162"/>
                </a:lnTo>
                <a:lnTo>
                  <a:pt x="1087" y="162"/>
                </a:lnTo>
                <a:lnTo>
                  <a:pt x="1090" y="162"/>
                </a:lnTo>
                <a:lnTo>
                  <a:pt x="1090" y="162"/>
                </a:lnTo>
                <a:lnTo>
                  <a:pt x="1096" y="157"/>
                </a:lnTo>
                <a:lnTo>
                  <a:pt x="1098" y="157"/>
                </a:lnTo>
                <a:lnTo>
                  <a:pt x="1100" y="157"/>
                </a:lnTo>
                <a:lnTo>
                  <a:pt x="1100" y="157"/>
                </a:lnTo>
                <a:lnTo>
                  <a:pt x="1102" y="159"/>
                </a:lnTo>
                <a:lnTo>
                  <a:pt x="1102" y="159"/>
                </a:lnTo>
                <a:lnTo>
                  <a:pt x="1098" y="162"/>
                </a:lnTo>
                <a:lnTo>
                  <a:pt x="1098" y="164"/>
                </a:lnTo>
                <a:lnTo>
                  <a:pt x="1098" y="164"/>
                </a:lnTo>
                <a:lnTo>
                  <a:pt x="1100" y="164"/>
                </a:lnTo>
                <a:lnTo>
                  <a:pt x="1108" y="164"/>
                </a:lnTo>
                <a:lnTo>
                  <a:pt x="1111" y="164"/>
                </a:lnTo>
                <a:lnTo>
                  <a:pt x="1111" y="166"/>
                </a:lnTo>
                <a:lnTo>
                  <a:pt x="1106" y="166"/>
                </a:lnTo>
                <a:lnTo>
                  <a:pt x="1102" y="168"/>
                </a:lnTo>
                <a:lnTo>
                  <a:pt x="1100" y="168"/>
                </a:lnTo>
                <a:lnTo>
                  <a:pt x="1106" y="168"/>
                </a:lnTo>
                <a:lnTo>
                  <a:pt x="1108" y="170"/>
                </a:lnTo>
                <a:lnTo>
                  <a:pt x="1106" y="170"/>
                </a:lnTo>
                <a:lnTo>
                  <a:pt x="1104" y="172"/>
                </a:lnTo>
                <a:lnTo>
                  <a:pt x="1098" y="170"/>
                </a:lnTo>
                <a:lnTo>
                  <a:pt x="1090" y="170"/>
                </a:lnTo>
                <a:lnTo>
                  <a:pt x="1090" y="170"/>
                </a:lnTo>
                <a:lnTo>
                  <a:pt x="1087" y="170"/>
                </a:lnTo>
                <a:lnTo>
                  <a:pt x="1087" y="172"/>
                </a:lnTo>
                <a:lnTo>
                  <a:pt x="1087" y="174"/>
                </a:lnTo>
                <a:lnTo>
                  <a:pt x="1087" y="176"/>
                </a:lnTo>
                <a:lnTo>
                  <a:pt x="1090" y="176"/>
                </a:lnTo>
                <a:lnTo>
                  <a:pt x="1094" y="178"/>
                </a:lnTo>
                <a:lnTo>
                  <a:pt x="1096" y="180"/>
                </a:lnTo>
                <a:lnTo>
                  <a:pt x="1102" y="180"/>
                </a:lnTo>
                <a:lnTo>
                  <a:pt x="1106" y="178"/>
                </a:lnTo>
                <a:lnTo>
                  <a:pt x="1119" y="176"/>
                </a:lnTo>
                <a:lnTo>
                  <a:pt x="1119" y="178"/>
                </a:lnTo>
                <a:lnTo>
                  <a:pt x="1119" y="178"/>
                </a:lnTo>
                <a:lnTo>
                  <a:pt x="1119" y="178"/>
                </a:lnTo>
                <a:lnTo>
                  <a:pt x="1121" y="180"/>
                </a:lnTo>
                <a:lnTo>
                  <a:pt x="1121" y="180"/>
                </a:lnTo>
                <a:lnTo>
                  <a:pt x="1125" y="178"/>
                </a:lnTo>
                <a:lnTo>
                  <a:pt x="1129" y="178"/>
                </a:lnTo>
                <a:lnTo>
                  <a:pt x="1131" y="180"/>
                </a:lnTo>
                <a:lnTo>
                  <a:pt x="1140" y="183"/>
                </a:lnTo>
                <a:lnTo>
                  <a:pt x="1144" y="183"/>
                </a:lnTo>
                <a:lnTo>
                  <a:pt x="1146" y="185"/>
                </a:lnTo>
                <a:lnTo>
                  <a:pt x="1146" y="185"/>
                </a:lnTo>
                <a:lnTo>
                  <a:pt x="1148" y="185"/>
                </a:lnTo>
                <a:lnTo>
                  <a:pt x="1148" y="189"/>
                </a:lnTo>
                <a:lnTo>
                  <a:pt x="1148" y="189"/>
                </a:lnTo>
                <a:lnTo>
                  <a:pt x="1148" y="191"/>
                </a:lnTo>
                <a:lnTo>
                  <a:pt x="1150" y="191"/>
                </a:lnTo>
                <a:lnTo>
                  <a:pt x="1155" y="193"/>
                </a:lnTo>
                <a:lnTo>
                  <a:pt x="1159" y="195"/>
                </a:lnTo>
                <a:lnTo>
                  <a:pt x="1163" y="193"/>
                </a:lnTo>
                <a:lnTo>
                  <a:pt x="1169" y="193"/>
                </a:lnTo>
                <a:lnTo>
                  <a:pt x="1171" y="193"/>
                </a:lnTo>
                <a:lnTo>
                  <a:pt x="1171" y="191"/>
                </a:lnTo>
                <a:lnTo>
                  <a:pt x="1173" y="189"/>
                </a:lnTo>
                <a:lnTo>
                  <a:pt x="1173" y="189"/>
                </a:lnTo>
                <a:lnTo>
                  <a:pt x="1173" y="187"/>
                </a:lnTo>
                <a:lnTo>
                  <a:pt x="1173" y="185"/>
                </a:lnTo>
                <a:lnTo>
                  <a:pt x="1171" y="185"/>
                </a:lnTo>
                <a:lnTo>
                  <a:pt x="1165" y="178"/>
                </a:lnTo>
                <a:lnTo>
                  <a:pt x="1163" y="178"/>
                </a:lnTo>
                <a:lnTo>
                  <a:pt x="1163" y="178"/>
                </a:lnTo>
                <a:lnTo>
                  <a:pt x="1163" y="176"/>
                </a:lnTo>
                <a:lnTo>
                  <a:pt x="1163" y="176"/>
                </a:lnTo>
                <a:lnTo>
                  <a:pt x="1161" y="174"/>
                </a:lnTo>
                <a:lnTo>
                  <a:pt x="1161" y="174"/>
                </a:lnTo>
                <a:lnTo>
                  <a:pt x="1163" y="172"/>
                </a:lnTo>
                <a:lnTo>
                  <a:pt x="1165" y="170"/>
                </a:lnTo>
                <a:lnTo>
                  <a:pt x="1165" y="170"/>
                </a:lnTo>
                <a:lnTo>
                  <a:pt x="1165" y="170"/>
                </a:lnTo>
                <a:lnTo>
                  <a:pt x="1163" y="168"/>
                </a:lnTo>
                <a:lnTo>
                  <a:pt x="1159" y="166"/>
                </a:lnTo>
                <a:lnTo>
                  <a:pt x="1152" y="162"/>
                </a:lnTo>
                <a:lnTo>
                  <a:pt x="1146" y="164"/>
                </a:lnTo>
                <a:lnTo>
                  <a:pt x="1142" y="164"/>
                </a:lnTo>
                <a:lnTo>
                  <a:pt x="1142" y="162"/>
                </a:lnTo>
                <a:lnTo>
                  <a:pt x="1142" y="162"/>
                </a:lnTo>
                <a:lnTo>
                  <a:pt x="1144" y="159"/>
                </a:lnTo>
                <a:lnTo>
                  <a:pt x="1144" y="157"/>
                </a:lnTo>
                <a:lnTo>
                  <a:pt x="1144" y="157"/>
                </a:lnTo>
                <a:lnTo>
                  <a:pt x="1142" y="157"/>
                </a:lnTo>
                <a:lnTo>
                  <a:pt x="1140" y="157"/>
                </a:lnTo>
                <a:lnTo>
                  <a:pt x="1134" y="153"/>
                </a:lnTo>
                <a:lnTo>
                  <a:pt x="1131" y="153"/>
                </a:lnTo>
                <a:lnTo>
                  <a:pt x="1129" y="153"/>
                </a:lnTo>
                <a:lnTo>
                  <a:pt x="1127" y="155"/>
                </a:lnTo>
                <a:lnTo>
                  <a:pt x="1125" y="155"/>
                </a:lnTo>
                <a:lnTo>
                  <a:pt x="1123" y="157"/>
                </a:lnTo>
                <a:lnTo>
                  <a:pt x="1123" y="159"/>
                </a:lnTo>
                <a:lnTo>
                  <a:pt x="1123" y="159"/>
                </a:lnTo>
                <a:lnTo>
                  <a:pt x="1121" y="159"/>
                </a:lnTo>
                <a:lnTo>
                  <a:pt x="1121" y="159"/>
                </a:lnTo>
                <a:lnTo>
                  <a:pt x="1121" y="159"/>
                </a:lnTo>
                <a:lnTo>
                  <a:pt x="1121" y="157"/>
                </a:lnTo>
                <a:lnTo>
                  <a:pt x="1119" y="157"/>
                </a:lnTo>
                <a:lnTo>
                  <a:pt x="1121" y="157"/>
                </a:lnTo>
                <a:lnTo>
                  <a:pt x="1121" y="155"/>
                </a:lnTo>
                <a:lnTo>
                  <a:pt x="1121" y="155"/>
                </a:lnTo>
                <a:lnTo>
                  <a:pt x="1121" y="153"/>
                </a:lnTo>
                <a:lnTo>
                  <a:pt x="1121" y="153"/>
                </a:lnTo>
                <a:lnTo>
                  <a:pt x="1117" y="149"/>
                </a:lnTo>
                <a:lnTo>
                  <a:pt x="1113" y="147"/>
                </a:lnTo>
                <a:lnTo>
                  <a:pt x="1108" y="147"/>
                </a:lnTo>
                <a:lnTo>
                  <a:pt x="1106" y="145"/>
                </a:lnTo>
                <a:lnTo>
                  <a:pt x="1102" y="145"/>
                </a:lnTo>
                <a:lnTo>
                  <a:pt x="1090" y="147"/>
                </a:lnTo>
                <a:lnTo>
                  <a:pt x="1081" y="147"/>
                </a:lnTo>
                <a:lnTo>
                  <a:pt x="1081" y="147"/>
                </a:lnTo>
                <a:lnTo>
                  <a:pt x="1079" y="149"/>
                </a:lnTo>
                <a:lnTo>
                  <a:pt x="1079" y="151"/>
                </a:lnTo>
                <a:lnTo>
                  <a:pt x="1079" y="153"/>
                </a:lnTo>
                <a:lnTo>
                  <a:pt x="1079" y="155"/>
                </a:lnTo>
                <a:lnTo>
                  <a:pt x="1079" y="155"/>
                </a:lnTo>
                <a:close/>
                <a:moveTo>
                  <a:pt x="1196" y="292"/>
                </a:moveTo>
                <a:lnTo>
                  <a:pt x="1199" y="289"/>
                </a:lnTo>
                <a:lnTo>
                  <a:pt x="1199" y="289"/>
                </a:lnTo>
                <a:lnTo>
                  <a:pt x="1199" y="289"/>
                </a:lnTo>
                <a:lnTo>
                  <a:pt x="1196" y="287"/>
                </a:lnTo>
                <a:lnTo>
                  <a:pt x="1194" y="289"/>
                </a:lnTo>
                <a:lnTo>
                  <a:pt x="1192" y="292"/>
                </a:lnTo>
                <a:lnTo>
                  <a:pt x="1192" y="292"/>
                </a:lnTo>
                <a:lnTo>
                  <a:pt x="1192" y="292"/>
                </a:lnTo>
                <a:lnTo>
                  <a:pt x="1196" y="292"/>
                </a:lnTo>
                <a:close/>
                <a:moveTo>
                  <a:pt x="5016" y="2426"/>
                </a:moveTo>
                <a:lnTo>
                  <a:pt x="5014" y="2426"/>
                </a:lnTo>
                <a:lnTo>
                  <a:pt x="5014" y="2426"/>
                </a:lnTo>
                <a:lnTo>
                  <a:pt x="5014" y="2428"/>
                </a:lnTo>
                <a:lnTo>
                  <a:pt x="5012" y="2430"/>
                </a:lnTo>
                <a:lnTo>
                  <a:pt x="5012" y="2430"/>
                </a:lnTo>
                <a:lnTo>
                  <a:pt x="5012" y="2430"/>
                </a:lnTo>
                <a:lnTo>
                  <a:pt x="5012" y="2430"/>
                </a:lnTo>
                <a:lnTo>
                  <a:pt x="5012" y="2430"/>
                </a:lnTo>
                <a:lnTo>
                  <a:pt x="5014" y="2430"/>
                </a:lnTo>
                <a:lnTo>
                  <a:pt x="5014" y="2430"/>
                </a:lnTo>
                <a:lnTo>
                  <a:pt x="5016" y="2432"/>
                </a:lnTo>
                <a:lnTo>
                  <a:pt x="5016" y="2432"/>
                </a:lnTo>
                <a:lnTo>
                  <a:pt x="5016" y="2430"/>
                </a:lnTo>
                <a:lnTo>
                  <a:pt x="5016" y="2430"/>
                </a:lnTo>
                <a:lnTo>
                  <a:pt x="5016" y="2428"/>
                </a:lnTo>
                <a:lnTo>
                  <a:pt x="5016" y="2428"/>
                </a:lnTo>
                <a:lnTo>
                  <a:pt x="5016" y="2428"/>
                </a:lnTo>
                <a:lnTo>
                  <a:pt x="5016" y="2428"/>
                </a:lnTo>
                <a:lnTo>
                  <a:pt x="5016" y="2426"/>
                </a:lnTo>
                <a:lnTo>
                  <a:pt x="5016" y="2426"/>
                </a:lnTo>
                <a:lnTo>
                  <a:pt x="5016" y="2426"/>
                </a:lnTo>
                <a:lnTo>
                  <a:pt x="5016" y="2426"/>
                </a:lnTo>
                <a:close/>
                <a:moveTo>
                  <a:pt x="4993" y="671"/>
                </a:moveTo>
                <a:lnTo>
                  <a:pt x="4993" y="669"/>
                </a:lnTo>
                <a:lnTo>
                  <a:pt x="4993" y="665"/>
                </a:lnTo>
                <a:lnTo>
                  <a:pt x="4991" y="663"/>
                </a:lnTo>
                <a:lnTo>
                  <a:pt x="4991" y="663"/>
                </a:lnTo>
                <a:lnTo>
                  <a:pt x="4987" y="667"/>
                </a:lnTo>
                <a:lnTo>
                  <a:pt x="4981" y="667"/>
                </a:lnTo>
                <a:lnTo>
                  <a:pt x="4981" y="669"/>
                </a:lnTo>
                <a:lnTo>
                  <a:pt x="4981" y="669"/>
                </a:lnTo>
                <a:lnTo>
                  <a:pt x="4981" y="673"/>
                </a:lnTo>
                <a:lnTo>
                  <a:pt x="4978" y="675"/>
                </a:lnTo>
                <a:lnTo>
                  <a:pt x="4974" y="677"/>
                </a:lnTo>
                <a:lnTo>
                  <a:pt x="4976" y="677"/>
                </a:lnTo>
                <a:lnTo>
                  <a:pt x="4976" y="677"/>
                </a:lnTo>
                <a:lnTo>
                  <a:pt x="4976" y="679"/>
                </a:lnTo>
                <a:lnTo>
                  <a:pt x="4978" y="677"/>
                </a:lnTo>
                <a:lnTo>
                  <a:pt x="4983" y="673"/>
                </a:lnTo>
                <a:lnTo>
                  <a:pt x="4987" y="671"/>
                </a:lnTo>
                <a:lnTo>
                  <a:pt x="4993" y="671"/>
                </a:lnTo>
                <a:close/>
                <a:moveTo>
                  <a:pt x="5022" y="1799"/>
                </a:moveTo>
                <a:lnTo>
                  <a:pt x="5025" y="1799"/>
                </a:lnTo>
                <a:lnTo>
                  <a:pt x="5025" y="1799"/>
                </a:lnTo>
                <a:lnTo>
                  <a:pt x="5027" y="1799"/>
                </a:lnTo>
                <a:lnTo>
                  <a:pt x="5025" y="1799"/>
                </a:lnTo>
                <a:lnTo>
                  <a:pt x="5025" y="1799"/>
                </a:lnTo>
                <a:lnTo>
                  <a:pt x="5025" y="1799"/>
                </a:lnTo>
                <a:lnTo>
                  <a:pt x="5022" y="1799"/>
                </a:lnTo>
                <a:close/>
                <a:moveTo>
                  <a:pt x="5016" y="744"/>
                </a:moveTo>
                <a:lnTo>
                  <a:pt x="5012" y="742"/>
                </a:lnTo>
                <a:lnTo>
                  <a:pt x="5010" y="744"/>
                </a:lnTo>
                <a:lnTo>
                  <a:pt x="5010" y="744"/>
                </a:lnTo>
                <a:lnTo>
                  <a:pt x="5012" y="747"/>
                </a:lnTo>
                <a:lnTo>
                  <a:pt x="5014" y="747"/>
                </a:lnTo>
                <a:lnTo>
                  <a:pt x="5014" y="749"/>
                </a:lnTo>
                <a:lnTo>
                  <a:pt x="5014" y="749"/>
                </a:lnTo>
                <a:lnTo>
                  <a:pt x="5016" y="751"/>
                </a:lnTo>
                <a:lnTo>
                  <a:pt x="5018" y="753"/>
                </a:lnTo>
                <a:lnTo>
                  <a:pt x="5018" y="753"/>
                </a:lnTo>
                <a:lnTo>
                  <a:pt x="5018" y="753"/>
                </a:lnTo>
                <a:lnTo>
                  <a:pt x="5020" y="755"/>
                </a:lnTo>
                <a:lnTo>
                  <a:pt x="5022" y="757"/>
                </a:lnTo>
                <a:lnTo>
                  <a:pt x="5022" y="753"/>
                </a:lnTo>
                <a:lnTo>
                  <a:pt x="5020" y="753"/>
                </a:lnTo>
                <a:lnTo>
                  <a:pt x="5020" y="751"/>
                </a:lnTo>
                <a:lnTo>
                  <a:pt x="5018" y="751"/>
                </a:lnTo>
                <a:lnTo>
                  <a:pt x="5016" y="747"/>
                </a:lnTo>
                <a:lnTo>
                  <a:pt x="5016" y="744"/>
                </a:lnTo>
                <a:lnTo>
                  <a:pt x="5016" y="744"/>
                </a:lnTo>
                <a:lnTo>
                  <a:pt x="5016" y="744"/>
                </a:lnTo>
                <a:close/>
                <a:moveTo>
                  <a:pt x="5020" y="1956"/>
                </a:moveTo>
                <a:lnTo>
                  <a:pt x="5025" y="1958"/>
                </a:lnTo>
                <a:lnTo>
                  <a:pt x="5025" y="1958"/>
                </a:lnTo>
                <a:lnTo>
                  <a:pt x="5027" y="1958"/>
                </a:lnTo>
                <a:lnTo>
                  <a:pt x="5027" y="1956"/>
                </a:lnTo>
                <a:lnTo>
                  <a:pt x="5027" y="1956"/>
                </a:lnTo>
                <a:lnTo>
                  <a:pt x="5027" y="1954"/>
                </a:lnTo>
                <a:lnTo>
                  <a:pt x="5025" y="1952"/>
                </a:lnTo>
                <a:lnTo>
                  <a:pt x="5022" y="1952"/>
                </a:lnTo>
                <a:lnTo>
                  <a:pt x="5020" y="1950"/>
                </a:lnTo>
                <a:lnTo>
                  <a:pt x="5020" y="1948"/>
                </a:lnTo>
                <a:lnTo>
                  <a:pt x="5016" y="1946"/>
                </a:lnTo>
                <a:lnTo>
                  <a:pt x="5014" y="1944"/>
                </a:lnTo>
                <a:lnTo>
                  <a:pt x="5012" y="1944"/>
                </a:lnTo>
                <a:lnTo>
                  <a:pt x="5010" y="1944"/>
                </a:lnTo>
                <a:lnTo>
                  <a:pt x="5010" y="1941"/>
                </a:lnTo>
                <a:lnTo>
                  <a:pt x="5010" y="1941"/>
                </a:lnTo>
                <a:lnTo>
                  <a:pt x="5008" y="1941"/>
                </a:lnTo>
                <a:lnTo>
                  <a:pt x="5006" y="1939"/>
                </a:lnTo>
                <a:lnTo>
                  <a:pt x="5004" y="1937"/>
                </a:lnTo>
                <a:lnTo>
                  <a:pt x="5004" y="1937"/>
                </a:lnTo>
                <a:lnTo>
                  <a:pt x="5004" y="1937"/>
                </a:lnTo>
                <a:lnTo>
                  <a:pt x="5004" y="1935"/>
                </a:lnTo>
                <a:lnTo>
                  <a:pt x="5004" y="1935"/>
                </a:lnTo>
                <a:lnTo>
                  <a:pt x="5001" y="1935"/>
                </a:lnTo>
                <a:lnTo>
                  <a:pt x="5001" y="1933"/>
                </a:lnTo>
                <a:lnTo>
                  <a:pt x="4999" y="1933"/>
                </a:lnTo>
                <a:lnTo>
                  <a:pt x="4997" y="1933"/>
                </a:lnTo>
                <a:lnTo>
                  <a:pt x="4993" y="1927"/>
                </a:lnTo>
                <a:lnTo>
                  <a:pt x="4989" y="1927"/>
                </a:lnTo>
                <a:lnTo>
                  <a:pt x="4989" y="1927"/>
                </a:lnTo>
                <a:lnTo>
                  <a:pt x="4987" y="1925"/>
                </a:lnTo>
                <a:lnTo>
                  <a:pt x="4985" y="1925"/>
                </a:lnTo>
                <a:lnTo>
                  <a:pt x="4985" y="1925"/>
                </a:lnTo>
                <a:lnTo>
                  <a:pt x="4985" y="1925"/>
                </a:lnTo>
                <a:lnTo>
                  <a:pt x="4985" y="1927"/>
                </a:lnTo>
                <a:lnTo>
                  <a:pt x="4985" y="1927"/>
                </a:lnTo>
                <a:lnTo>
                  <a:pt x="4987" y="1927"/>
                </a:lnTo>
                <a:lnTo>
                  <a:pt x="4987" y="1929"/>
                </a:lnTo>
                <a:lnTo>
                  <a:pt x="4987" y="1929"/>
                </a:lnTo>
                <a:lnTo>
                  <a:pt x="4989" y="1931"/>
                </a:lnTo>
                <a:lnTo>
                  <a:pt x="4989" y="1933"/>
                </a:lnTo>
                <a:lnTo>
                  <a:pt x="4991" y="1935"/>
                </a:lnTo>
                <a:lnTo>
                  <a:pt x="4991" y="1935"/>
                </a:lnTo>
                <a:lnTo>
                  <a:pt x="4993" y="1937"/>
                </a:lnTo>
                <a:lnTo>
                  <a:pt x="4995" y="1939"/>
                </a:lnTo>
                <a:lnTo>
                  <a:pt x="4997" y="1941"/>
                </a:lnTo>
                <a:lnTo>
                  <a:pt x="4997" y="1941"/>
                </a:lnTo>
                <a:lnTo>
                  <a:pt x="5001" y="1946"/>
                </a:lnTo>
                <a:lnTo>
                  <a:pt x="5004" y="1946"/>
                </a:lnTo>
                <a:lnTo>
                  <a:pt x="5004" y="1946"/>
                </a:lnTo>
                <a:lnTo>
                  <a:pt x="5008" y="1948"/>
                </a:lnTo>
                <a:lnTo>
                  <a:pt x="5010" y="1948"/>
                </a:lnTo>
                <a:lnTo>
                  <a:pt x="5010" y="1950"/>
                </a:lnTo>
                <a:lnTo>
                  <a:pt x="5012" y="1950"/>
                </a:lnTo>
                <a:lnTo>
                  <a:pt x="5014" y="1952"/>
                </a:lnTo>
                <a:lnTo>
                  <a:pt x="5014" y="1952"/>
                </a:lnTo>
                <a:lnTo>
                  <a:pt x="5014" y="1952"/>
                </a:lnTo>
                <a:lnTo>
                  <a:pt x="5016" y="1954"/>
                </a:lnTo>
                <a:lnTo>
                  <a:pt x="5016" y="1954"/>
                </a:lnTo>
                <a:lnTo>
                  <a:pt x="5018" y="1954"/>
                </a:lnTo>
                <a:lnTo>
                  <a:pt x="5018" y="1956"/>
                </a:lnTo>
                <a:lnTo>
                  <a:pt x="5020" y="1956"/>
                </a:lnTo>
                <a:lnTo>
                  <a:pt x="5020" y="1956"/>
                </a:lnTo>
                <a:lnTo>
                  <a:pt x="5020" y="1956"/>
                </a:lnTo>
                <a:close/>
                <a:moveTo>
                  <a:pt x="4968" y="1554"/>
                </a:moveTo>
                <a:lnTo>
                  <a:pt x="4968" y="1556"/>
                </a:lnTo>
                <a:lnTo>
                  <a:pt x="4968" y="1556"/>
                </a:lnTo>
                <a:lnTo>
                  <a:pt x="4970" y="1556"/>
                </a:lnTo>
                <a:lnTo>
                  <a:pt x="4968" y="1554"/>
                </a:lnTo>
                <a:lnTo>
                  <a:pt x="4968" y="1554"/>
                </a:lnTo>
                <a:close/>
                <a:moveTo>
                  <a:pt x="4945" y="1770"/>
                </a:moveTo>
                <a:lnTo>
                  <a:pt x="4945" y="1770"/>
                </a:lnTo>
                <a:lnTo>
                  <a:pt x="4945" y="1767"/>
                </a:lnTo>
                <a:lnTo>
                  <a:pt x="4945" y="1765"/>
                </a:lnTo>
                <a:lnTo>
                  <a:pt x="4943" y="1763"/>
                </a:lnTo>
                <a:lnTo>
                  <a:pt x="4943" y="1763"/>
                </a:lnTo>
                <a:lnTo>
                  <a:pt x="4943" y="1761"/>
                </a:lnTo>
                <a:lnTo>
                  <a:pt x="4943" y="1759"/>
                </a:lnTo>
                <a:lnTo>
                  <a:pt x="4941" y="1759"/>
                </a:lnTo>
                <a:lnTo>
                  <a:pt x="4941" y="1759"/>
                </a:lnTo>
                <a:lnTo>
                  <a:pt x="4939" y="1757"/>
                </a:lnTo>
                <a:lnTo>
                  <a:pt x="4939" y="1757"/>
                </a:lnTo>
                <a:lnTo>
                  <a:pt x="4941" y="1755"/>
                </a:lnTo>
                <a:lnTo>
                  <a:pt x="4941" y="1755"/>
                </a:lnTo>
                <a:lnTo>
                  <a:pt x="4937" y="1751"/>
                </a:lnTo>
                <a:lnTo>
                  <a:pt x="4937" y="1751"/>
                </a:lnTo>
                <a:lnTo>
                  <a:pt x="4937" y="1751"/>
                </a:lnTo>
                <a:lnTo>
                  <a:pt x="4934" y="1751"/>
                </a:lnTo>
                <a:lnTo>
                  <a:pt x="4934" y="1751"/>
                </a:lnTo>
                <a:lnTo>
                  <a:pt x="4934" y="1751"/>
                </a:lnTo>
                <a:lnTo>
                  <a:pt x="4937" y="1755"/>
                </a:lnTo>
                <a:lnTo>
                  <a:pt x="4934" y="1755"/>
                </a:lnTo>
                <a:lnTo>
                  <a:pt x="4937" y="1759"/>
                </a:lnTo>
                <a:lnTo>
                  <a:pt x="4939" y="1763"/>
                </a:lnTo>
                <a:lnTo>
                  <a:pt x="4941" y="1765"/>
                </a:lnTo>
                <a:lnTo>
                  <a:pt x="4941" y="1765"/>
                </a:lnTo>
                <a:lnTo>
                  <a:pt x="4943" y="1765"/>
                </a:lnTo>
                <a:lnTo>
                  <a:pt x="4945" y="1770"/>
                </a:lnTo>
                <a:lnTo>
                  <a:pt x="4945" y="1770"/>
                </a:lnTo>
                <a:close/>
                <a:moveTo>
                  <a:pt x="4960" y="1786"/>
                </a:moveTo>
                <a:lnTo>
                  <a:pt x="4957" y="1782"/>
                </a:lnTo>
                <a:lnTo>
                  <a:pt x="4955" y="1782"/>
                </a:lnTo>
                <a:lnTo>
                  <a:pt x="4955" y="1782"/>
                </a:lnTo>
                <a:lnTo>
                  <a:pt x="4953" y="1782"/>
                </a:lnTo>
                <a:lnTo>
                  <a:pt x="4953" y="1782"/>
                </a:lnTo>
                <a:lnTo>
                  <a:pt x="4951" y="1780"/>
                </a:lnTo>
                <a:lnTo>
                  <a:pt x="4951" y="1780"/>
                </a:lnTo>
                <a:lnTo>
                  <a:pt x="4949" y="1780"/>
                </a:lnTo>
                <a:lnTo>
                  <a:pt x="4947" y="1778"/>
                </a:lnTo>
                <a:lnTo>
                  <a:pt x="4945" y="1778"/>
                </a:lnTo>
                <a:lnTo>
                  <a:pt x="4945" y="1778"/>
                </a:lnTo>
                <a:lnTo>
                  <a:pt x="4945" y="1780"/>
                </a:lnTo>
                <a:lnTo>
                  <a:pt x="4945" y="1780"/>
                </a:lnTo>
                <a:lnTo>
                  <a:pt x="4945" y="1780"/>
                </a:lnTo>
                <a:lnTo>
                  <a:pt x="4947" y="1780"/>
                </a:lnTo>
                <a:lnTo>
                  <a:pt x="4947" y="1782"/>
                </a:lnTo>
                <a:lnTo>
                  <a:pt x="4947" y="1782"/>
                </a:lnTo>
                <a:lnTo>
                  <a:pt x="4947" y="1784"/>
                </a:lnTo>
                <a:lnTo>
                  <a:pt x="4951" y="1786"/>
                </a:lnTo>
                <a:lnTo>
                  <a:pt x="4953" y="1786"/>
                </a:lnTo>
                <a:lnTo>
                  <a:pt x="4955" y="1786"/>
                </a:lnTo>
                <a:lnTo>
                  <a:pt x="4955" y="1786"/>
                </a:lnTo>
                <a:lnTo>
                  <a:pt x="4957" y="1786"/>
                </a:lnTo>
                <a:lnTo>
                  <a:pt x="4960" y="1786"/>
                </a:lnTo>
                <a:lnTo>
                  <a:pt x="4960" y="1786"/>
                </a:lnTo>
                <a:lnTo>
                  <a:pt x="4960" y="1786"/>
                </a:lnTo>
                <a:lnTo>
                  <a:pt x="4960" y="1786"/>
                </a:lnTo>
                <a:close/>
                <a:moveTo>
                  <a:pt x="4930" y="1763"/>
                </a:moveTo>
                <a:lnTo>
                  <a:pt x="4930" y="1763"/>
                </a:lnTo>
                <a:lnTo>
                  <a:pt x="4930" y="1763"/>
                </a:lnTo>
                <a:lnTo>
                  <a:pt x="4930" y="1763"/>
                </a:lnTo>
                <a:lnTo>
                  <a:pt x="4930" y="1763"/>
                </a:lnTo>
                <a:lnTo>
                  <a:pt x="4932" y="1763"/>
                </a:lnTo>
                <a:lnTo>
                  <a:pt x="4930" y="1761"/>
                </a:lnTo>
                <a:lnTo>
                  <a:pt x="4930" y="1761"/>
                </a:lnTo>
                <a:lnTo>
                  <a:pt x="4928" y="1761"/>
                </a:lnTo>
                <a:lnTo>
                  <a:pt x="4928" y="1761"/>
                </a:lnTo>
                <a:lnTo>
                  <a:pt x="4926" y="1761"/>
                </a:lnTo>
                <a:lnTo>
                  <a:pt x="4928" y="1761"/>
                </a:lnTo>
                <a:lnTo>
                  <a:pt x="4928" y="1761"/>
                </a:lnTo>
                <a:lnTo>
                  <a:pt x="4930" y="1763"/>
                </a:lnTo>
                <a:close/>
                <a:moveTo>
                  <a:pt x="4947" y="1770"/>
                </a:moveTo>
                <a:lnTo>
                  <a:pt x="4947" y="1772"/>
                </a:lnTo>
                <a:lnTo>
                  <a:pt x="4947" y="1772"/>
                </a:lnTo>
                <a:lnTo>
                  <a:pt x="4949" y="1772"/>
                </a:lnTo>
                <a:lnTo>
                  <a:pt x="4949" y="1772"/>
                </a:lnTo>
                <a:lnTo>
                  <a:pt x="4949" y="1770"/>
                </a:lnTo>
                <a:lnTo>
                  <a:pt x="4947" y="1765"/>
                </a:lnTo>
                <a:lnTo>
                  <a:pt x="4945" y="1765"/>
                </a:lnTo>
                <a:lnTo>
                  <a:pt x="4947" y="1767"/>
                </a:lnTo>
                <a:lnTo>
                  <a:pt x="4947" y="1767"/>
                </a:lnTo>
                <a:lnTo>
                  <a:pt x="4947" y="1770"/>
                </a:lnTo>
                <a:lnTo>
                  <a:pt x="4947" y="1770"/>
                </a:lnTo>
                <a:close/>
                <a:moveTo>
                  <a:pt x="5043" y="1847"/>
                </a:moveTo>
                <a:lnTo>
                  <a:pt x="5043" y="1847"/>
                </a:lnTo>
                <a:lnTo>
                  <a:pt x="5043" y="1849"/>
                </a:lnTo>
                <a:lnTo>
                  <a:pt x="5043" y="1853"/>
                </a:lnTo>
                <a:lnTo>
                  <a:pt x="5043" y="1853"/>
                </a:lnTo>
                <a:lnTo>
                  <a:pt x="5043" y="1853"/>
                </a:lnTo>
                <a:lnTo>
                  <a:pt x="5043" y="1851"/>
                </a:lnTo>
                <a:lnTo>
                  <a:pt x="5043" y="1847"/>
                </a:lnTo>
                <a:close/>
                <a:moveTo>
                  <a:pt x="5048" y="1889"/>
                </a:moveTo>
                <a:lnTo>
                  <a:pt x="5050" y="1889"/>
                </a:lnTo>
                <a:lnTo>
                  <a:pt x="5050" y="1887"/>
                </a:lnTo>
                <a:lnTo>
                  <a:pt x="5050" y="1887"/>
                </a:lnTo>
                <a:lnTo>
                  <a:pt x="5048" y="1885"/>
                </a:lnTo>
                <a:lnTo>
                  <a:pt x="5045" y="1885"/>
                </a:lnTo>
                <a:lnTo>
                  <a:pt x="5045" y="1885"/>
                </a:lnTo>
                <a:lnTo>
                  <a:pt x="5045" y="1885"/>
                </a:lnTo>
                <a:lnTo>
                  <a:pt x="5045" y="1885"/>
                </a:lnTo>
                <a:lnTo>
                  <a:pt x="5043" y="1887"/>
                </a:lnTo>
                <a:lnTo>
                  <a:pt x="5043" y="1887"/>
                </a:lnTo>
                <a:lnTo>
                  <a:pt x="5043" y="1889"/>
                </a:lnTo>
                <a:lnTo>
                  <a:pt x="5045" y="1887"/>
                </a:lnTo>
                <a:lnTo>
                  <a:pt x="5045" y="1887"/>
                </a:lnTo>
                <a:lnTo>
                  <a:pt x="5045" y="1889"/>
                </a:lnTo>
                <a:lnTo>
                  <a:pt x="5045" y="1889"/>
                </a:lnTo>
                <a:lnTo>
                  <a:pt x="5048" y="1889"/>
                </a:lnTo>
                <a:close/>
                <a:moveTo>
                  <a:pt x="5048" y="1874"/>
                </a:moveTo>
                <a:lnTo>
                  <a:pt x="5045" y="1872"/>
                </a:lnTo>
                <a:lnTo>
                  <a:pt x="5045" y="1872"/>
                </a:lnTo>
                <a:lnTo>
                  <a:pt x="5045" y="1872"/>
                </a:lnTo>
                <a:lnTo>
                  <a:pt x="5043" y="1872"/>
                </a:lnTo>
                <a:lnTo>
                  <a:pt x="5043" y="1872"/>
                </a:lnTo>
                <a:lnTo>
                  <a:pt x="5043" y="1872"/>
                </a:lnTo>
                <a:lnTo>
                  <a:pt x="5043" y="1872"/>
                </a:lnTo>
                <a:lnTo>
                  <a:pt x="5043" y="1874"/>
                </a:lnTo>
                <a:lnTo>
                  <a:pt x="5043" y="1874"/>
                </a:lnTo>
                <a:lnTo>
                  <a:pt x="5045" y="1874"/>
                </a:lnTo>
                <a:lnTo>
                  <a:pt x="5045" y="1874"/>
                </a:lnTo>
                <a:lnTo>
                  <a:pt x="5048" y="1874"/>
                </a:lnTo>
                <a:lnTo>
                  <a:pt x="5048" y="1874"/>
                </a:lnTo>
                <a:lnTo>
                  <a:pt x="5048" y="1874"/>
                </a:lnTo>
                <a:lnTo>
                  <a:pt x="5048" y="1874"/>
                </a:lnTo>
                <a:close/>
                <a:moveTo>
                  <a:pt x="5041" y="1866"/>
                </a:moveTo>
                <a:lnTo>
                  <a:pt x="5041" y="1866"/>
                </a:lnTo>
                <a:lnTo>
                  <a:pt x="5041" y="1866"/>
                </a:lnTo>
                <a:lnTo>
                  <a:pt x="5041" y="1868"/>
                </a:lnTo>
                <a:lnTo>
                  <a:pt x="5043" y="1868"/>
                </a:lnTo>
                <a:lnTo>
                  <a:pt x="5045" y="1868"/>
                </a:lnTo>
                <a:lnTo>
                  <a:pt x="5045" y="1868"/>
                </a:lnTo>
                <a:lnTo>
                  <a:pt x="5045" y="1866"/>
                </a:lnTo>
                <a:lnTo>
                  <a:pt x="5045" y="1866"/>
                </a:lnTo>
                <a:lnTo>
                  <a:pt x="5043" y="1864"/>
                </a:lnTo>
                <a:lnTo>
                  <a:pt x="5043" y="1864"/>
                </a:lnTo>
                <a:lnTo>
                  <a:pt x="5043" y="1866"/>
                </a:lnTo>
                <a:lnTo>
                  <a:pt x="5041" y="1866"/>
                </a:lnTo>
                <a:close/>
                <a:moveTo>
                  <a:pt x="5041" y="1946"/>
                </a:moveTo>
                <a:lnTo>
                  <a:pt x="5041" y="1946"/>
                </a:lnTo>
                <a:lnTo>
                  <a:pt x="5041" y="1946"/>
                </a:lnTo>
                <a:lnTo>
                  <a:pt x="5043" y="1946"/>
                </a:lnTo>
                <a:lnTo>
                  <a:pt x="5043" y="1944"/>
                </a:lnTo>
                <a:lnTo>
                  <a:pt x="5043" y="1944"/>
                </a:lnTo>
                <a:lnTo>
                  <a:pt x="5041" y="1944"/>
                </a:lnTo>
                <a:lnTo>
                  <a:pt x="5041" y="1944"/>
                </a:lnTo>
                <a:lnTo>
                  <a:pt x="5041" y="1941"/>
                </a:lnTo>
                <a:lnTo>
                  <a:pt x="5041" y="1941"/>
                </a:lnTo>
                <a:lnTo>
                  <a:pt x="5041" y="1944"/>
                </a:lnTo>
                <a:lnTo>
                  <a:pt x="5039" y="1944"/>
                </a:lnTo>
                <a:lnTo>
                  <a:pt x="5039" y="1946"/>
                </a:lnTo>
                <a:lnTo>
                  <a:pt x="5039" y="1946"/>
                </a:lnTo>
                <a:lnTo>
                  <a:pt x="5041" y="1946"/>
                </a:lnTo>
                <a:close/>
                <a:moveTo>
                  <a:pt x="4937" y="1772"/>
                </a:moveTo>
                <a:lnTo>
                  <a:pt x="4937" y="1772"/>
                </a:lnTo>
                <a:lnTo>
                  <a:pt x="4934" y="1770"/>
                </a:lnTo>
                <a:lnTo>
                  <a:pt x="4932" y="1767"/>
                </a:lnTo>
                <a:lnTo>
                  <a:pt x="4930" y="1767"/>
                </a:lnTo>
                <a:lnTo>
                  <a:pt x="4926" y="1767"/>
                </a:lnTo>
                <a:lnTo>
                  <a:pt x="4926" y="1767"/>
                </a:lnTo>
                <a:lnTo>
                  <a:pt x="4922" y="1765"/>
                </a:lnTo>
                <a:lnTo>
                  <a:pt x="4922" y="1765"/>
                </a:lnTo>
                <a:lnTo>
                  <a:pt x="4920" y="1765"/>
                </a:lnTo>
                <a:lnTo>
                  <a:pt x="4920" y="1765"/>
                </a:lnTo>
                <a:lnTo>
                  <a:pt x="4920" y="1767"/>
                </a:lnTo>
                <a:lnTo>
                  <a:pt x="4920" y="1767"/>
                </a:lnTo>
                <a:lnTo>
                  <a:pt x="4922" y="1770"/>
                </a:lnTo>
                <a:lnTo>
                  <a:pt x="4922" y="1772"/>
                </a:lnTo>
                <a:lnTo>
                  <a:pt x="4922" y="1772"/>
                </a:lnTo>
                <a:lnTo>
                  <a:pt x="4924" y="1772"/>
                </a:lnTo>
                <a:lnTo>
                  <a:pt x="4926" y="1772"/>
                </a:lnTo>
                <a:lnTo>
                  <a:pt x="4930" y="1772"/>
                </a:lnTo>
                <a:lnTo>
                  <a:pt x="4932" y="1774"/>
                </a:lnTo>
                <a:lnTo>
                  <a:pt x="4934" y="1774"/>
                </a:lnTo>
                <a:lnTo>
                  <a:pt x="4937" y="1774"/>
                </a:lnTo>
                <a:lnTo>
                  <a:pt x="4937" y="1774"/>
                </a:lnTo>
                <a:lnTo>
                  <a:pt x="4937" y="1774"/>
                </a:lnTo>
                <a:lnTo>
                  <a:pt x="4937" y="1772"/>
                </a:lnTo>
                <a:lnTo>
                  <a:pt x="4937" y="1772"/>
                </a:lnTo>
                <a:close/>
                <a:moveTo>
                  <a:pt x="5027" y="1638"/>
                </a:moveTo>
                <a:lnTo>
                  <a:pt x="5027" y="1638"/>
                </a:lnTo>
                <a:lnTo>
                  <a:pt x="5027" y="1638"/>
                </a:lnTo>
                <a:lnTo>
                  <a:pt x="5027" y="1638"/>
                </a:lnTo>
                <a:lnTo>
                  <a:pt x="5027" y="1640"/>
                </a:lnTo>
                <a:lnTo>
                  <a:pt x="5027" y="1640"/>
                </a:lnTo>
                <a:lnTo>
                  <a:pt x="5027" y="1640"/>
                </a:lnTo>
                <a:lnTo>
                  <a:pt x="5027" y="1638"/>
                </a:lnTo>
                <a:close/>
                <a:moveTo>
                  <a:pt x="5022" y="1845"/>
                </a:moveTo>
                <a:lnTo>
                  <a:pt x="5020" y="1843"/>
                </a:lnTo>
                <a:lnTo>
                  <a:pt x="5020" y="1843"/>
                </a:lnTo>
                <a:lnTo>
                  <a:pt x="5020" y="1845"/>
                </a:lnTo>
                <a:lnTo>
                  <a:pt x="5020" y="1845"/>
                </a:lnTo>
                <a:lnTo>
                  <a:pt x="5022" y="1851"/>
                </a:lnTo>
                <a:lnTo>
                  <a:pt x="5022" y="1853"/>
                </a:lnTo>
                <a:lnTo>
                  <a:pt x="5022" y="1856"/>
                </a:lnTo>
                <a:lnTo>
                  <a:pt x="5025" y="1856"/>
                </a:lnTo>
                <a:lnTo>
                  <a:pt x="5025" y="1858"/>
                </a:lnTo>
                <a:lnTo>
                  <a:pt x="5025" y="1858"/>
                </a:lnTo>
                <a:lnTo>
                  <a:pt x="5027" y="1856"/>
                </a:lnTo>
                <a:lnTo>
                  <a:pt x="5029" y="1856"/>
                </a:lnTo>
                <a:lnTo>
                  <a:pt x="5031" y="1856"/>
                </a:lnTo>
                <a:lnTo>
                  <a:pt x="5031" y="1856"/>
                </a:lnTo>
                <a:lnTo>
                  <a:pt x="5029" y="1853"/>
                </a:lnTo>
                <a:lnTo>
                  <a:pt x="5029" y="1849"/>
                </a:lnTo>
                <a:lnTo>
                  <a:pt x="5029" y="1849"/>
                </a:lnTo>
                <a:lnTo>
                  <a:pt x="5029" y="1849"/>
                </a:lnTo>
                <a:lnTo>
                  <a:pt x="5029" y="1847"/>
                </a:lnTo>
                <a:lnTo>
                  <a:pt x="5029" y="1847"/>
                </a:lnTo>
                <a:lnTo>
                  <a:pt x="5027" y="1847"/>
                </a:lnTo>
                <a:lnTo>
                  <a:pt x="5027" y="1847"/>
                </a:lnTo>
                <a:lnTo>
                  <a:pt x="5027" y="1849"/>
                </a:lnTo>
                <a:lnTo>
                  <a:pt x="5027" y="1849"/>
                </a:lnTo>
                <a:lnTo>
                  <a:pt x="5025" y="1851"/>
                </a:lnTo>
                <a:lnTo>
                  <a:pt x="5025" y="1851"/>
                </a:lnTo>
                <a:lnTo>
                  <a:pt x="5022" y="1845"/>
                </a:lnTo>
                <a:lnTo>
                  <a:pt x="5022" y="1845"/>
                </a:lnTo>
                <a:close/>
                <a:moveTo>
                  <a:pt x="5025" y="1470"/>
                </a:moveTo>
                <a:lnTo>
                  <a:pt x="5027" y="1470"/>
                </a:lnTo>
                <a:lnTo>
                  <a:pt x="5025" y="1470"/>
                </a:lnTo>
                <a:lnTo>
                  <a:pt x="5025" y="1470"/>
                </a:lnTo>
                <a:lnTo>
                  <a:pt x="5025" y="1470"/>
                </a:lnTo>
                <a:lnTo>
                  <a:pt x="5025" y="1470"/>
                </a:lnTo>
                <a:lnTo>
                  <a:pt x="5025" y="1470"/>
                </a:lnTo>
                <a:close/>
                <a:moveTo>
                  <a:pt x="5043" y="1858"/>
                </a:moveTo>
                <a:lnTo>
                  <a:pt x="5043" y="1862"/>
                </a:lnTo>
                <a:lnTo>
                  <a:pt x="5043" y="1862"/>
                </a:lnTo>
                <a:lnTo>
                  <a:pt x="5045" y="1862"/>
                </a:lnTo>
                <a:lnTo>
                  <a:pt x="5045" y="1862"/>
                </a:lnTo>
                <a:lnTo>
                  <a:pt x="5045" y="1862"/>
                </a:lnTo>
                <a:lnTo>
                  <a:pt x="5043" y="1856"/>
                </a:lnTo>
                <a:lnTo>
                  <a:pt x="5043" y="1856"/>
                </a:lnTo>
                <a:lnTo>
                  <a:pt x="5043" y="1858"/>
                </a:lnTo>
                <a:close/>
                <a:moveTo>
                  <a:pt x="4895" y="1753"/>
                </a:moveTo>
                <a:lnTo>
                  <a:pt x="4895" y="1751"/>
                </a:lnTo>
                <a:lnTo>
                  <a:pt x="4893" y="1751"/>
                </a:lnTo>
                <a:lnTo>
                  <a:pt x="4893" y="1749"/>
                </a:lnTo>
                <a:lnTo>
                  <a:pt x="4890" y="1749"/>
                </a:lnTo>
                <a:lnTo>
                  <a:pt x="4890" y="1747"/>
                </a:lnTo>
                <a:lnTo>
                  <a:pt x="4888" y="1747"/>
                </a:lnTo>
                <a:lnTo>
                  <a:pt x="4888" y="1747"/>
                </a:lnTo>
                <a:lnTo>
                  <a:pt x="4886" y="1749"/>
                </a:lnTo>
                <a:lnTo>
                  <a:pt x="4886" y="1749"/>
                </a:lnTo>
                <a:lnTo>
                  <a:pt x="4886" y="1749"/>
                </a:lnTo>
                <a:lnTo>
                  <a:pt x="4886" y="1751"/>
                </a:lnTo>
                <a:lnTo>
                  <a:pt x="4886" y="1751"/>
                </a:lnTo>
                <a:lnTo>
                  <a:pt x="4886" y="1751"/>
                </a:lnTo>
                <a:lnTo>
                  <a:pt x="4886" y="1751"/>
                </a:lnTo>
                <a:lnTo>
                  <a:pt x="4890" y="1751"/>
                </a:lnTo>
                <a:lnTo>
                  <a:pt x="4890" y="1751"/>
                </a:lnTo>
                <a:lnTo>
                  <a:pt x="4890" y="1751"/>
                </a:lnTo>
                <a:lnTo>
                  <a:pt x="4890" y="1753"/>
                </a:lnTo>
                <a:lnTo>
                  <a:pt x="4893" y="1753"/>
                </a:lnTo>
                <a:lnTo>
                  <a:pt x="4893" y="1753"/>
                </a:lnTo>
                <a:lnTo>
                  <a:pt x="4895" y="1755"/>
                </a:lnTo>
                <a:lnTo>
                  <a:pt x="4895" y="1755"/>
                </a:lnTo>
                <a:lnTo>
                  <a:pt x="4895" y="1755"/>
                </a:lnTo>
                <a:lnTo>
                  <a:pt x="4895" y="1753"/>
                </a:lnTo>
                <a:close/>
                <a:moveTo>
                  <a:pt x="4886" y="1736"/>
                </a:moveTo>
                <a:lnTo>
                  <a:pt x="4886" y="1736"/>
                </a:lnTo>
                <a:lnTo>
                  <a:pt x="4886" y="1736"/>
                </a:lnTo>
                <a:lnTo>
                  <a:pt x="4886" y="1738"/>
                </a:lnTo>
                <a:lnTo>
                  <a:pt x="4888" y="1738"/>
                </a:lnTo>
                <a:lnTo>
                  <a:pt x="4890" y="1736"/>
                </a:lnTo>
                <a:lnTo>
                  <a:pt x="4888" y="1736"/>
                </a:lnTo>
                <a:lnTo>
                  <a:pt x="4888" y="1736"/>
                </a:lnTo>
                <a:lnTo>
                  <a:pt x="4888" y="1736"/>
                </a:lnTo>
                <a:lnTo>
                  <a:pt x="4886" y="1736"/>
                </a:lnTo>
                <a:lnTo>
                  <a:pt x="4884" y="1734"/>
                </a:lnTo>
                <a:lnTo>
                  <a:pt x="4884" y="1734"/>
                </a:lnTo>
                <a:lnTo>
                  <a:pt x="4884" y="1732"/>
                </a:lnTo>
                <a:lnTo>
                  <a:pt x="4882" y="1730"/>
                </a:lnTo>
                <a:lnTo>
                  <a:pt x="4878" y="1728"/>
                </a:lnTo>
                <a:lnTo>
                  <a:pt x="4876" y="1728"/>
                </a:lnTo>
                <a:lnTo>
                  <a:pt x="4874" y="1726"/>
                </a:lnTo>
                <a:lnTo>
                  <a:pt x="4874" y="1726"/>
                </a:lnTo>
                <a:lnTo>
                  <a:pt x="4874" y="1728"/>
                </a:lnTo>
                <a:lnTo>
                  <a:pt x="4876" y="1728"/>
                </a:lnTo>
                <a:lnTo>
                  <a:pt x="4878" y="1730"/>
                </a:lnTo>
                <a:lnTo>
                  <a:pt x="4880" y="1734"/>
                </a:lnTo>
                <a:lnTo>
                  <a:pt x="4884" y="1736"/>
                </a:lnTo>
                <a:lnTo>
                  <a:pt x="4886" y="1736"/>
                </a:lnTo>
                <a:close/>
                <a:moveTo>
                  <a:pt x="4890" y="1757"/>
                </a:moveTo>
                <a:lnTo>
                  <a:pt x="4890" y="1757"/>
                </a:lnTo>
                <a:lnTo>
                  <a:pt x="4888" y="1757"/>
                </a:lnTo>
                <a:lnTo>
                  <a:pt x="4888" y="1757"/>
                </a:lnTo>
                <a:lnTo>
                  <a:pt x="4890" y="1757"/>
                </a:lnTo>
                <a:lnTo>
                  <a:pt x="4893" y="1757"/>
                </a:lnTo>
                <a:lnTo>
                  <a:pt x="4893" y="1757"/>
                </a:lnTo>
                <a:lnTo>
                  <a:pt x="4890" y="1757"/>
                </a:lnTo>
                <a:lnTo>
                  <a:pt x="4890" y="1757"/>
                </a:lnTo>
                <a:close/>
                <a:moveTo>
                  <a:pt x="4888" y="1755"/>
                </a:moveTo>
                <a:lnTo>
                  <a:pt x="4888" y="1753"/>
                </a:lnTo>
                <a:lnTo>
                  <a:pt x="4888" y="1753"/>
                </a:lnTo>
                <a:lnTo>
                  <a:pt x="4886" y="1753"/>
                </a:lnTo>
                <a:lnTo>
                  <a:pt x="4886" y="1753"/>
                </a:lnTo>
                <a:lnTo>
                  <a:pt x="4886" y="1755"/>
                </a:lnTo>
                <a:lnTo>
                  <a:pt x="4886" y="1757"/>
                </a:lnTo>
                <a:lnTo>
                  <a:pt x="4888" y="1757"/>
                </a:lnTo>
                <a:lnTo>
                  <a:pt x="4888" y="1757"/>
                </a:lnTo>
                <a:lnTo>
                  <a:pt x="4886" y="1755"/>
                </a:lnTo>
                <a:lnTo>
                  <a:pt x="4886" y="1755"/>
                </a:lnTo>
                <a:lnTo>
                  <a:pt x="4888" y="1755"/>
                </a:lnTo>
                <a:close/>
                <a:moveTo>
                  <a:pt x="4876" y="1747"/>
                </a:moveTo>
                <a:lnTo>
                  <a:pt x="4876" y="1747"/>
                </a:lnTo>
                <a:lnTo>
                  <a:pt x="4876" y="1747"/>
                </a:lnTo>
                <a:lnTo>
                  <a:pt x="4876" y="1749"/>
                </a:lnTo>
                <a:lnTo>
                  <a:pt x="4876" y="1749"/>
                </a:lnTo>
                <a:lnTo>
                  <a:pt x="4876" y="1749"/>
                </a:lnTo>
                <a:lnTo>
                  <a:pt x="4876" y="1747"/>
                </a:lnTo>
                <a:lnTo>
                  <a:pt x="4876" y="1747"/>
                </a:lnTo>
                <a:close/>
                <a:moveTo>
                  <a:pt x="4884" y="1744"/>
                </a:moveTo>
                <a:lnTo>
                  <a:pt x="4884" y="1744"/>
                </a:lnTo>
                <a:lnTo>
                  <a:pt x="4882" y="1744"/>
                </a:lnTo>
                <a:lnTo>
                  <a:pt x="4882" y="1744"/>
                </a:lnTo>
                <a:lnTo>
                  <a:pt x="4882" y="1747"/>
                </a:lnTo>
                <a:lnTo>
                  <a:pt x="4882" y="1749"/>
                </a:lnTo>
                <a:lnTo>
                  <a:pt x="4884" y="1749"/>
                </a:lnTo>
                <a:lnTo>
                  <a:pt x="4884" y="1749"/>
                </a:lnTo>
                <a:lnTo>
                  <a:pt x="4884" y="1747"/>
                </a:lnTo>
                <a:lnTo>
                  <a:pt x="4884" y="1747"/>
                </a:lnTo>
                <a:lnTo>
                  <a:pt x="4884" y="1744"/>
                </a:lnTo>
                <a:lnTo>
                  <a:pt x="4884" y="1744"/>
                </a:lnTo>
                <a:close/>
                <a:moveTo>
                  <a:pt x="4878" y="1740"/>
                </a:moveTo>
                <a:lnTo>
                  <a:pt x="4876" y="1740"/>
                </a:lnTo>
                <a:lnTo>
                  <a:pt x="4876" y="1740"/>
                </a:lnTo>
                <a:lnTo>
                  <a:pt x="4876" y="1742"/>
                </a:lnTo>
                <a:lnTo>
                  <a:pt x="4876" y="1744"/>
                </a:lnTo>
                <a:lnTo>
                  <a:pt x="4876" y="1744"/>
                </a:lnTo>
                <a:lnTo>
                  <a:pt x="4878" y="1744"/>
                </a:lnTo>
                <a:lnTo>
                  <a:pt x="4878" y="1744"/>
                </a:lnTo>
                <a:lnTo>
                  <a:pt x="4878" y="1744"/>
                </a:lnTo>
                <a:lnTo>
                  <a:pt x="4878" y="1744"/>
                </a:lnTo>
                <a:lnTo>
                  <a:pt x="4880" y="1742"/>
                </a:lnTo>
                <a:lnTo>
                  <a:pt x="4880" y="1742"/>
                </a:lnTo>
                <a:lnTo>
                  <a:pt x="4878" y="1742"/>
                </a:lnTo>
                <a:lnTo>
                  <a:pt x="4878" y="1740"/>
                </a:lnTo>
                <a:close/>
                <a:moveTo>
                  <a:pt x="4865" y="1723"/>
                </a:moveTo>
                <a:lnTo>
                  <a:pt x="4865" y="1723"/>
                </a:lnTo>
                <a:lnTo>
                  <a:pt x="4863" y="1721"/>
                </a:lnTo>
                <a:lnTo>
                  <a:pt x="4863" y="1721"/>
                </a:lnTo>
                <a:lnTo>
                  <a:pt x="4861" y="1719"/>
                </a:lnTo>
                <a:lnTo>
                  <a:pt x="4861" y="1719"/>
                </a:lnTo>
                <a:lnTo>
                  <a:pt x="4859" y="1719"/>
                </a:lnTo>
                <a:lnTo>
                  <a:pt x="4859" y="1717"/>
                </a:lnTo>
                <a:lnTo>
                  <a:pt x="4857" y="1717"/>
                </a:lnTo>
                <a:lnTo>
                  <a:pt x="4857" y="1715"/>
                </a:lnTo>
                <a:lnTo>
                  <a:pt x="4857" y="1715"/>
                </a:lnTo>
                <a:lnTo>
                  <a:pt x="4857" y="1715"/>
                </a:lnTo>
                <a:lnTo>
                  <a:pt x="4855" y="1711"/>
                </a:lnTo>
                <a:lnTo>
                  <a:pt x="4853" y="1711"/>
                </a:lnTo>
                <a:lnTo>
                  <a:pt x="4851" y="1711"/>
                </a:lnTo>
                <a:lnTo>
                  <a:pt x="4851" y="1711"/>
                </a:lnTo>
                <a:lnTo>
                  <a:pt x="4851" y="1709"/>
                </a:lnTo>
                <a:lnTo>
                  <a:pt x="4849" y="1709"/>
                </a:lnTo>
                <a:lnTo>
                  <a:pt x="4849" y="1711"/>
                </a:lnTo>
                <a:lnTo>
                  <a:pt x="4849" y="1713"/>
                </a:lnTo>
                <a:lnTo>
                  <a:pt x="4849" y="1715"/>
                </a:lnTo>
                <a:lnTo>
                  <a:pt x="4851" y="1717"/>
                </a:lnTo>
                <a:lnTo>
                  <a:pt x="4851" y="1717"/>
                </a:lnTo>
                <a:lnTo>
                  <a:pt x="4851" y="1719"/>
                </a:lnTo>
                <a:lnTo>
                  <a:pt x="4853" y="1719"/>
                </a:lnTo>
                <a:lnTo>
                  <a:pt x="4853" y="1721"/>
                </a:lnTo>
                <a:lnTo>
                  <a:pt x="4855" y="1721"/>
                </a:lnTo>
                <a:lnTo>
                  <a:pt x="4857" y="1721"/>
                </a:lnTo>
                <a:lnTo>
                  <a:pt x="4857" y="1723"/>
                </a:lnTo>
                <a:lnTo>
                  <a:pt x="4857" y="1726"/>
                </a:lnTo>
                <a:lnTo>
                  <a:pt x="4857" y="1726"/>
                </a:lnTo>
                <a:lnTo>
                  <a:pt x="4859" y="1728"/>
                </a:lnTo>
                <a:lnTo>
                  <a:pt x="4859" y="1728"/>
                </a:lnTo>
                <a:lnTo>
                  <a:pt x="4861" y="1730"/>
                </a:lnTo>
                <a:lnTo>
                  <a:pt x="4863" y="1730"/>
                </a:lnTo>
                <a:lnTo>
                  <a:pt x="4863" y="1730"/>
                </a:lnTo>
                <a:lnTo>
                  <a:pt x="4865" y="1730"/>
                </a:lnTo>
                <a:lnTo>
                  <a:pt x="4865" y="1730"/>
                </a:lnTo>
                <a:lnTo>
                  <a:pt x="4865" y="1728"/>
                </a:lnTo>
                <a:lnTo>
                  <a:pt x="4867" y="1730"/>
                </a:lnTo>
                <a:lnTo>
                  <a:pt x="4867" y="1728"/>
                </a:lnTo>
                <a:lnTo>
                  <a:pt x="4867" y="1728"/>
                </a:lnTo>
                <a:lnTo>
                  <a:pt x="4867" y="1726"/>
                </a:lnTo>
                <a:lnTo>
                  <a:pt x="4865" y="1723"/>
                </a:lnTo>
                <a:close/>
                <a:moveTo>
                  <a:pt x="4876" y="830"/>
                </a:moveTo>
                <a:lnTo>
                  <a:pt x="4874" y="830"/>
                </a:lnTo>
                <a:lnTo>
                  <a:pt x="4874" y="830"/>
                </a:lnTo>
                <a:lnTo>
                  <a:pt x="4872" y="832"/>
                </a:lnTo>
                <a:lnTo>
                  <a:pt x="4869" y="832"/>
                </a:lnTo>
                <a:lnTo>
                  <a:pt x="4872" y="835"/>
                </a:lnTo>
                <a:lnTo>
                  <a:pt x="4872" y="835"/>
                </a:lnTo>
                <a:lnTo>
                  <a:pt x="4874" y="835"/>
                </a:lnTo>
                <a:lnTo>
                  <a:pt x="4874" y="835"/>
                </a:lnTo>
                <a:lnTo>
                  <a:pt x="4874" y="832"/>
                </a:lnTo>
                <a:lnTo>
                  <a:pt x="4876" y="830"/>
                </a:lnTo>
                <a:close/>
                <a:moveTo>
                  <a:pt x="4932" y="1799"/>
                </a:moveTo>
                <a:lnTo>
                  <a:pt x="4926" y="1797"/>
                </a:lnTo>
                <a:lnTo>
                  <a:pt x="4926" y="1797"/>
                </a:lnTo>
                <a:lnTo>
                  <a:pt x="4926" y="1797"/>
                </a:lnTo>
                <a:lnTo>
                  <a:pt x="4926" y="1797"/>
                </a:lnTo>
                <a:lnTo>
                  <a:pt x="4926" y="1799"/>
                </a:lnTo>
                <a:lnTo>
                  <a:pt x="4926" y="1799"/>
                </a:lnTo>
                <a:lnTo>
                  <a:pt x="4928" y="1799"/>
                </a:lnTo>
                <a:lnTo>
                  <a:pt x="4928" y="1799"/>
                </a:lnTo>
                <a:lnTo>
                  <a:pt x="4930" y="1799"/>
                </a:lnTo>
                <a:lnTo>
                  <a:pt x="4930" y="1801"/>
                </a:lnTo>
                <a:lnTo>
                  <a:pt x="4932" y="1801"/>
                </a:lnTo>
                <a:lnTo>
                  <a:pt x="4932" y="1801"/>
                </a:lnTo>
                <a:lnTo>
                  <a:pt x="4932" y="1801"/>
                </a:lnTo>
                <a:lnTo>
                  <a:pt x="4934" y="1801"/>
                </a:lnTo>
                <a:lnTo>
                  <a:pt x="4934" y="1801"/>
                </a:lnTo>
                <a:lnTo>
                  <a:pt x="4932" y="1799"/>
                </a:lnTo>
                <a:close/>
                <a:moveTo>
                  <a:pt x="4861" y="832"/>
                </a:moveTo>
                <a:lnTo>
                  <a:pt x="4863" y="830"/>
                </a:lnTo>
                <a:lnTo>
                  <a:pt x="4863" y="830"/>
                </a:lnTo>
                <a:lnTo>
                  <a:pt x="4863" y="830"/>
                </a:lnTo>
                <a:lnTo>
                  <a:pt x="4861" y="828"/>
                </a:lnTo>
                <a:lnTo>
                  <a:pt x="4859" y="830"/>
                </a:lnTo>
                <a:lnTo>
                  <a:pt x="4861" y="830"/>
                </a:lnTo>
                <a:lnTo>
                  <a:pt x="4861" y="830"/>
                </a:lnTo>
                <a:lnTo>
                  <a:pt x="4861" y="832"/>
                </a:lnTo>
                <a:close/>
                <a:moveTo>
                  <a:pt x="4867" y="832"/>
                </a:moveTo>
                <a:lnTo>
                  <a:pt x="4865" y="835"/>
                </a:lnTo>
                <a:lnTo>
                  <a:pt x="4865" y="839"/>
                </a:lnTo>
                <a:lnTo>
                  <a:pt x="4863" y="839"/>
                </a:lnTo>
                <a:lnTo>
                  <a:pt x="4859" y="841"/>
                </a:lnTo>
                <a:lnTo>
                  <a:pt x="4857" y="841"/>
                </a:lnTo>
                <a:lnTo>
                  <a:pt x="4857" y="841"/>
                </a:lnTo>
                <a:lnTo>
                  <a:pt x="4857" y="841"/>
                </a:lnTo>
                <a:lnTo>
                  <a:pt x="4857" y="843"/>
                </a:lnTo>
                <a:lnTo>
                  <a:pt x="4857" y="845"/>
                </a:lnTo>
                <a:lnTo>
                  <a:pt x="4857" y="845"/>
                </a:lnTo>
                <a:lnTo>
                  <a:pt x="4859" y="845"/>
                </a:lnTo>
                <a:lnTo>
                  <a:pt x="4859" y="845"/>
                </a:lnTo>
                <a:lnTo>
                  <a:pt x="4861" y="845"/>
                </a:lnTo>
                <a:lnTo>
                  <a:pt x="4861" y="843"/>
                </a:lnTo>
                <a:lnTo>
                  <a:pt x="4865" y="843"/>
                </a:lnTo>
                <a:lnTo>
                  <a:pt x="4867" y="841"/>
                </a:lnTo>
                <a:lnTo>
                  <a:pt x="4867" y="839"/>
                </a:lnTo>
                <a:lnTo>
                  <a:pt x="4869" y="837"/>
                </a:lnTo>
                <a:lnTo>
                  <a:pt x="4869" y="835"/>
                </a:lnTo>
                <a:lnTo>
                  <a:pt x="4869" y="832"/>
                </a:lnTo>
                <a:lnTo>
                  <a:pt x="4867" y="832"/>
                </a:lnTo>
                <a:close/>
                <a:moveTo>
                  <a:pt x="4922" y="1753"/>
                </a:moveTo>
                <a:lnTo>
                  <a:pt x="4924" y="1755"/>
                </a:lnTo>
                <a:lnTo>
                  <a:pt x="4924" y="1755"/>
                </a:lnTo>
                <a:lnTo>
                  <a:pt x="4924" y="1753"/>
                </a:lnTo>
                <a:lnTo>
                  <a:pt x="4922" y="1753"/>
                </a:lnTo>
                <a:lnTo>
                  <a:pt x="4924" y="1751"/>
                </a:lnTo>
                <a:lnTo>
                  <a:pt x="4918" y="1747"/>
                </a:lnTo>
                <a:lnTo>
                  <a:pt x="4916" y="1747"/>
                </a:lnTo>
                <a:lnTo>
                  <a:pt x="4916" y="1747"/>
                </a:lnTo>
                <a:lnTo>
                  <a:pt x="4913" y="1744"/>
                </a:lnTo>
                <a:lnTo>
                  <a:pt x="4913" y="1744"/>
                </a:lnTo>
                <a:lnTo>
                  <a:pt x="4911" y="1744"/>
                </a:lnTo>
                <a:lnTo>
                  <a:pt x="4911" y="1742"/>
                </a:lnTo>
                <a:lnTo>
                  <a:pt x="4909" y="1742"/>
                </a:lnTo>
                <a:lnTo>
                  <a:pt x="4907" y="1740"/>
                </a:lnTo>
                <a:lnTo>
                  <a:pt x="4903" y="1740"/>
                </a:lnTo>
                <a:lnTo>
                  <a:pt x="4903" y="1740"/>
                </a:lnTo>
                <a:lnTo>
                  <a:pt x="4905" y="1740"/>
                </a:lnTo>
                <a:lnTo>
                  <a:pt x="4905" y="1742"/>
                </a:lnTo>
                <a:lnTo>
                  <a:pt x="4907" y="1744"/>
                </a:lnTo>
                <a:lnTo>
                  <a:pt x="4907" y="1744"/>
                </a:lnTo>
                <a:lnTo>
                  <a:pt x="4909" y="1744"/>
                </a:lnTo>
                <a:lnTo>
                  <a:pt x="4909" y="1747"/>
                </a:lnTo>
                <a:lnTo>
                  <a:pt x="4911" y="1747"/>
                </a:lnTo>
                <a:lnTo>
                  <a:pt x="4913" y="1749"/>
                </a:lnTo>
                <a:lnTo>
                  <a:pt x="4916" y="1749"/>
                </a:lnTo>
                <a:lnTo>
                  <a:pt x="4916" y="1749"/>
                </a:lnTo>
                <a:lnTo>
                  <a:pt x="4916" y="1751"/>
                </a:lnTo>
                <a:lnTo>
                  <a:pt x="4920" y="1751"/>
                </a:lnTo>
                <a:lnTo>
                  <a:pt x="4922" y="1753"/>
                </a:lnTo>
                <a:close/>
                <a:moveTo>
                  <a:pt x="4863" y="1732"/>
                </a:moveTo>
                <a:lnTo>
                  <a:pt x="4863" y="1734"/>
                </a:lnTo>
                <a:lnTo>
                  <a:pt x="4863" y="1734"/>
                </a:lnTo>
                <a:lnTo>
                  <a:pt x="4865" y="1734"/>
                </a:lnTo>
                <a:lnTo>
                  <a:pt x="4865" y="1732"/>
                </a:lnTo>
                <a:lnTo>
                  <a:pt x="4863" y="1732"/>
                </a:lnTo>
                <a:lnTo>
                  <a:pt x="4863" y="1732"/>
                </a:lnTo>
                <a:close/>
                <a:moveTo>
                  <a:pt x="4922" y="1753"/>
                </a:moveTo>
                <a:lnTo>
                  <a:pt x="4920" y="1753"/>
                </a:lnTo>
                <a:lnTo>
                  <a:pt x="4920" y="1753"/>
                </a:lnTo>
                <a:lnTo>
                  <a:pt x="4920" y="1751"/>
                </a:lnTo>
                <a:lnTo>
                  <a:pt x="4920" y="1753"/>
                </a:lnTo>
                <a:lnTo>
                  <a:pt x="4920" y="1753"/>
                </a:lnTo>
                <a:lnTo>
                  <a:pt x="4920" y="1753"/>
                </a:lnTo>
                <a:lnTo>
                  <a:pt x="4920" y="1753"/>
                </a:lnTo>
                <a:lnTo>
                  <a:pt x="4922" y="1753"/>
                </a:lnTo>
                <a:close/>
                <a:moveTo>
                  <a:pt x="4924" y="1910"/>
                </a:moveTo>
                <a:lnTo>
                  <a:pt x="4924" y="1912"/>
                </a:lnTo>
                <a:lnTo>
                  <a:pt x="4924" y="1912"/>
                </a:lnTo>
                <a:lnTo>
                  <a:pt x="4926" y="1910"/>
                </a:lnTo>
                <a:lnTo>
                  <a:pt x="4926" y="1908"/>
                </a:lnTo>
                <a:lnTo>
                  <a:pt x="4924" y="1910"/>
                </a:lnTo>
                <a:close/>
                <a:moveTo>
                  <a:pt x="4899" y="1755"/>
                </a:moveTo>
                <a:lnTo>
                  <a:pt x="4897" y="1753"/>
                </a:lnTo>
                <a:lnTo>
                  <a:pt x="4897" y="1755"/>
                </a:lnTo>
                <a:lnTo>
                  <a:pt x="4897" y="1755"/>
                </a:lnTo>
                <a:lnTo>
                  <a:pt x="4895" y="1755"/>
                </a:lnTo>
                <a:lnTo>
                  <a:pt x="4895" y="1755"/>
                </a:lnTo>
                <a:lnTo>
                  <a:pt x="4895" y="1755"/>
                </a:lnTo>
                <a:lnTo>
                  <a:pt x="4897" y="1757"/>
                </a:lnTo>
                <a:lnTo>
                  <a:pt x="4897" y="1757"/>
                </a:lnTo>
                <a:lnTo>
                  <a:pt x="4899" y="1757"/>
                </a:lnTo>
                <a:lnTo>
                  <a:pt x="4899" y="1755"/>
                </a:lnTo>
                <a:lnTo>
                  <a:pt x="4899" y="1755"/>
                </a:lnTo>
                <a:lnTo>
                  <a:pt x="4897" y="1755"/>
                </a:lnTo>
                <a:lnTo>
                  <a:pt x="4899" y="1755"/>
                </a:lnTo>
                <a:lnTo>
                  <a:pt x="4899" y="1755"/>
                </a:lnTo>
                <a:close/>
                <a:moveTo>
                  <a:pt x="5039" y="1853"/>
                </a:moveTo>
                <a:lnTo>
                  <a:pt x="5037" y="1856"/>
                </a:lnTo>
                <a:lnTo>
                  <a:pt x="5037" y="1856"/>
                </a:lnTo>
                <a:lnTo>
                  <a:pt x="5039" y="1856"/>
                </a:lnTo>
                <a:lnTo>
                  <a:pt x="5041" y="1853"/>
                </a:lnTo>
                <a:lnTo>
                  <a:pt x="5041" y="1851"/>
                </a:lnTo>
                <a:lnTo>
                  <a:pt x="5039" y="1853"/>
                </a:lnTo>
                <a:close/>
                <a:moveTo>
                  <a:pt x="4899" y="1757"/>
                </a:moveTo>
                <a:lnTo>
                  <a:pt x="4899" y="1757"/>
                </a:lnTo>
                <a:lnTo>
                  <a:pt x="4899" y="1759"/>
                </a:lnTo>
                <a:lnTo>
                  <a:pt x="4899" y="1759"/>
                </a:lnTo>
                <a:lnTo>
                  <a:pt x="4901" y="1757"/>
                </a:lnTo>
                <a:lnTo>
                  <a:pt x="4901" y="1757"/>
                </a:lnTo>
                <a:lnTo>
                  <a:pt x="4899" y="1757"/>
                </a:lnTo>
                <a:close/>
                <a:moveTo>
                  <a:pt x="4909" y="2505"/>
                </a:moveTo>
                <a:lnTo>
                  <a:pt x="4909" y="2508"/>
                </a:lnTo>
                <a:lnTo>
                  <a:pt x="4909" y="2505"/>
                </a:lnTo>
                <a:lnTo>
                  <a:pt x="4911" y="2503"/>
                </a:lnTo>
                <a:lnTo>
                  <a:pt x="4911" y="2501"/>
                </a:lnTo>
                <a:lnTo>
                  <a:pt x="4909" y="2501"/>
                </a:lnTo>
                <a:lnTo>
                  <a:pt x="4909" y="2505"/>
                </a:lnTo>
                <a:close/>
                <a:moveTo>
                  <a:pt x="4901" y="1531"/>
                </a:moveTo>
                <a:lnTo>
                  <a:pt x="4899" y="1531"/>
                </a:lnTo>
                <a:lnTo>
                  <a:pt x="4899" y="1531"/>
                </a:lnTo>
                <a:lnTo>
                  <a:pt x="4899" y="1533"/>
                </a:lnTo>
                <a:lnTo>
                  <a:pt x="4899" y="1533"/>
                </a:lnTo>
                <a:lnTo>
                  <a:pt x="4899" y="1533"/>
                </a:lnTo>
                <a:lnTo>
                  <a:pt x="4901" y="1533"/>
                </a:lnTo>
                <a:lnTo>
                  <a:pt x="4901" y="1533"/>
                </a:lnTo>
                <a:lnTo>
                  <a:pt x="4901" y="1533"/>
                </a:lnTo>
                <a:lnTo>
                  <a:pt x="4901" y="1533"/>
                </a:lnTo>
                <a:lnTo>
                  <a:pt x="4901" y="1531"/>
                </a:lnTo>
                <a:close/>
                <a:moveTo>
                  <a:pt x="4913" y="1761"/>
                </a:moveTo>
                <a:lnTo>
                  <a:pt x="4913" y="1761"/>
                </a:lnTo>
                <a:lnTo>
                  <a:pt x="4913" y="1761"/>
                </a:lnTo>
                <a:lnTo>
                  <a:pt x="4911" y="1761"/>
                </a:lnTo>
                <a:lnTo>
                  <a:pt x="4911" y="1761"/>
                </a:lnTo>
                <a:lnTo>
                  <a:pt x="4911" y="1763"/>
                </a:lnTo>
                <a:lnTo>
                  <a:pt x="4913" y="1763"/>
                </a:lnTo>
                <a:lnTo>
                  <a:pt x="4913" y="1763"/>
                </a:lnTo>
                <a:lnTo>
                  <a:pt x="4913" y="1763"/>
                </a:lnTo>
                <a:lnTo>
                  <a:pt x="4916" y="1761"/>
                </a:lnTo>
                <a:lnTo>
                  <a:pt x="4913" y="1761"/>
                </a:lnTo>
                <a:lnTo>
                  <a:pt x="4913" y="1761"/>
                </a:lnTo>
                <a:close/>
                <a:moveTo>
                  <a:pt x="5117" y="1612"/>
                </a:moveTo>
                <a:lnTo>
                  <a:pt x="5117" y="1612"/>
                </a:lnTo>
                <a:lnTo>
                  <a:pt x="5117" y="1612"/>
                </a:lnTo>
                <a:lnTo>
                  <a:pt x="5117" y="1610"/>
                </a:lnTo>
                <a:lnTo>
                  <a:pt x="5117" y="1612"/>
                </a:lnTo>
                <a:lnTo>
                  <a:pt x="5115" y="1612"/>
                </a:lnTo>
                <a:lnTo>
                  <a:pt x="5115" y="1612"/>
                </a:lnTo>
                <a:lnTo>
                  <a:pt x="5115" y="1612"/>
                </a:lnTo>
                <a:lnTo>
                  <a:pt x="5115" y="1612"/>
                </a:lnTo>
                <a:lnTo>
                  <a:pt x="5115" y="1612"/>
                </a:lnTo>
                <a:lnTo>
                  <a:pt x="5117" y="1612"/>
                </a:lnTo>
                <a:close/>
                <a:moveTo>
                  <a:pt x="5113" y="1619"/>
                </a:moveTo>
                <a:lnTo>
                  <a:pt x="5115" y="1619"/>
                </a:lnTo>
                <a:lnTo>
                  <a:pt x="5115" y="1619"/>
                </a:lnTo>
                <a:lnTo>
                  <a:pt x="5115" y="1617"/>
                </a:lnTo>
                <a:lnTo>
                  <a:pt x="5115" y="1617"/>
                </a:lnTo>
                <a:lnTo>
                  <a:pt x="5115" y="1617"/>
                </a:lnTo>
                <a:lnTo>
                  <a:pt x="5115" y="1617"/>
                </a:lnTo>
                <a:lnTo>
                  <a:pt x="5115" y="1617"/>
                </a:lnTo>
                <a:lnTo>
                  <a:pt x="5115" y="1617"/>
                </a:lnTo>
                <a:lnTo>
                  <a:pt x="5115" y="1617"/>
                </a:lnTo>
                <a:lnTo>
                  <a:pt x="5115" y="1617"/>
                </a:lnTo>
                <a:lnTo>
                  <a:pt x="5115" y="1617"/>
                </a:lnTo>
                <a:lnTo>
                  <a:pt x="5115" y="1619"/>
                </a:lnTo>
                <a:lnTo>
                  <a:pt x="5113" y="1619"/>
                </a:lnTo>
                <a:close/>
                <a:moveTo>
                  <a:pt x="5110" y="1587"/>
                </a:moveTo>
                <a:lnTo>
                  <a:pt x="5110" y="1587"/>
                </a:lnTo>
                <a:lnTo>
                  <a:pt x="5113" y="1587"/>
                </a:lnTo>
                <a:lnTo>
                  <a:pt x="5113" y="1587"/>
                </a:lnTo>
                <a:lnTo>
                  <a:pt x="5113" y="1587"/>
                </a:lnTo>
                <a:lnTo>
                  <a:pt x="5110" y="1587"/>
                </a:lnTo>
                <a:lnTo>
                  <a:pt x="5110" y="1587"/>
                </a:lnTo>
                <a:lnTo>
                  <a:pt x="5110" y="1587"/>
                </a:lnTo>
                <a:close/>
                <a:moveTo>
                  <a:pt x="5127" y="2252"/>
                </a:moveTo>
                <a:lnTo>
                  <a:pt x="5127" y="2250"/>
                </a:lnTo>
                <a:lnTo>
                  <a:pt x="5127" y="2250"/>
                </a:lnTo>
                <a:lnTo>
                  <a:pt x="5127" y="2250"/>
                </a:lnTo>
                <a:lnTo>
                  <a:pt x="5125" y="2252"/>
                </a:lnTo>
                <a:lnTo>
                  <a:pt x="5125" y="2252"/>
                </a:lnTo>
                <a:lnTo>
                  <a:pt x="5125" y="2254"/>
                </a:lnTo>
                <a:lnTo>
                  <a:pt x="5127" y="2252"/>
                </a:lnTo>
                <a:lnTo>
                  <a:pt x="5127" y="2252"/>
                </a:lnTo>
                <a:close/>
                <a:moveTo>
                  <a:pt x="5115" y="1606"/>
                </a:moveTo>
                <a:lnTo>
                  <a:pt x="5115" y="1606"/>
                </a:lnTo>
                <a:lnTo>
                  <a:pt x="5115" y="1606"/>
                </a:lnTo>
                <a:lnTo>
                  <a:pt x="5115" y="1606"/>
                </a:lnTo>
                <a:lnTo>
                  <a:pt x="5115" y="1606"/>
                </a:lnTo>
                <a:lnTo>
                  <a:pt x="5115" y="1606"/>
                </a:lnTo>
                <a:lnTo>
                  <a:pt x="5115" y="1606"/>
                </a:lnTo>
                <a:lnTo>
                  <a:pt x="5115" y="1606"/>
                </a:lnTo>
                <a:lnTo>
                  <a:pt x="5115" y="1606"/>
                </a:lnTo>
                <a:close/>
                <a:moveTo>
                  <a:pt x="5123" y="801"/>
                </a:moveTo>
                <a:lnTo>
                  <a:pt x="5123" y="801"/>
                </a:lnTo>
                <a:lnTo>
                  <a:pt x="5125" y="801"/>
                </a:lnTo>
                <a:lnTo>
                  <a:pt x="5125" y="801"/>
                </a:lnTo>
                <a:lnTo>
                  <a:pt x="5125" y="799"/>
                </a:lnTo>
                <a:lnTo>
                  <a:pt x="5123" y="799"/>
                </a:lnTo>
                <a:lnTo>
                  <a:pt x="5121" y="801"/>
                </a:lnTo>
                <a:lnTo>
                  <a:pt x="5121" y="801"/>
                </a:lnTo>
                <a:lnTo>
                  <a:pt x="5119" y="801"/>
                </a:lnTo>
                <a:lnTo>
                  <a:pt x="5123" y="801"/>
                </a:lnTo>
                <a:close/>
                <a:moveTo>
                  <a:pt x="5039" y="757"/>
                </a:moveTo>
                <a:lnTo>
                  <a:pt x="5037" y="755"/>
                </a:lnTo>
                <a:lnTo>
                  <a:pt x="5035" y="755"/>
                </a:lnTo>
                <a:lnTo>
                  <a:pt x="5035" y="753"/>
                </a:lnTo>
                <a:lnTo>
                  <a:pt x="5033" y="753"/>
                </a:lnTo>
                <a:lnTo>
                  <a:pt x="5035" y="755"/>
                </a:lnTo>
                <a:lnTo>
                  <a:pt x="5037" y="757"/>
                </a:lnTo>
                <a:lnTo>
                  <a:pt x="5043" y="759"/>
                </a:lnTo>
                <a:lnTo>
                  <a:pt x="5041" y="759"/>
                </a:lnTo>
                <a:lnTo>
                  <a:pt x="5039" y="757"/>
                </a:lnTo>
                <a:close/>
                <a:moveTo>
                  <a:pt x="5115" y="1604"/>
                </a:moveTo>
                <a:lnTo>
                  <a:pt x="5115" y="1604"/>
                </a:lnTo>
                <a:lnTo>
                  <a:pt x="5115" y="1604"/>
                </a:lnTo>
                <a:lnTo>
                  <a:pt x="5113" y="1604"/>
                </a:lnTo>
                <a:lnTo>
                  <a:pt x="5113" y="1604"/>
                </a:lnTo>
                <a:lnTo>
                  <a:pt x="5113" y="1604"/>
                </a:lnTo>
                <a:lnTo>
                  <a:pt x="5113" y="1604"/>
                </a:lnTo>
                <a:lnTo>
                  <a:pt x="5113" y="1604"/>
                </a:lnTo>
                <a:lnTo>
                  <a:pt x="5115" y="1604"/>
                </a:lnTo>
                <a:close/>
                <a:moveTo>
                  <a:pt x="5192" y="2197"/>
                </a:moveTo>
                <a:lnTo>
                  <a:pt x="5190" y="2197"/>
                </a:lnTo>
                <a:lnTo>
                  <a:pt x="5186" y="2197"/>
                </a:lnTo>
                <a:lnTo>
                  <a:pt x="5186" y="2197"/>
                </a:lnTo>
                <a:lnTo>
                  <a:pt x="5186" y="2197"/>
                </a:lnTo>
                <a:lnTo>
                  <a:pt x="5184" y="2199"/>
                </a:lnTo>
                <a:lnTo>
                  <a:pt x="5182" y="2199"/>
                </a:lnTo>
                <a:lnTo>
                  <a:pt x="5182" y="2201"/>
                </a:lnTo>
                <a:lnTo>
                  <a:pt x="5180" y="2201"/>
                </a:lnTo>
                <a:lnTo>
                  <a:pt x="5177" y="2204"/>
                </a:lnTo>
                <a:lnTo>
                  <a:pt x="5177" y="2204"/>
                </a:lnTo>
                <a:lnTo>
                  <a:pt x="5175" y="2204"/>
                </a:lnTo>
                <a:lnTo>
                  <a:pt x="5173" y="2204"/>
                </a:lnTo>
                <a:lnTo>
                  <a:pt x="5169" y="2201"/>
                </a:lnTo>
                <a:lnTo>
                  <a:pt x="5167" y="2201"/>
                </a:lnTo>
                <a:lnTo>
                  <a:pt x="5161" y="2199"/>
                </a:lnTo>
                <a:lnTo>
                  <a:pt x="5161" y="2199"/>
                </a:lnTo>
                <a:lnTo>
                  <a:pt x="5161" y="2199"/>
                </a:lnTo>
                <a:lnTo>
                  <a:pt x="5159" y="2197"/>
                </a:lnTo>
                <a:lnTo>
                  <a:pt x="5159" y="2197"/>
                </a:lnTo>
                <a:lnTo>
                  <a:pt x="5159" y="2197"/>
                </a:lnTo>
                <a:lnTo>
                  <a:pt x="5159" y="2197"/>
                </a:lnTo>
                <a:lnTo>
                  <a:pt x="5159" y="2197"/>
                </a:lnTo>
                <a:lnTo>
                  <a:pt x="5159" y="2197"/>
                </a:lnTo>
                <a:lnTo>
                  <a:pt x="5157" y="2195"/>
                </a:lnTo>
                <a:lnTo>
                  <a:pt x="5157" y="2191"/>
                </a:lnTo>
                <a:lnTo>
                  <a:pt x="5157" y="2187"/>
                </a:lnTo>
                <a:lnTo>
                  <a:pt x="5154" y="2185"/>
                </a:lnTo>
                <a:lnTo>
                  <a:pt x="5154" y="2185"/>
                </a:lnTo>
                <a:lnTo>
                  <a:pt x="5154" y="2183"/>
                </a:lnTo>
                <a:lnTo>
                  <a:pt x="5152" y="2183"/>
                </a:lnTo>
                <a:lnTo>
                  <a:pt x="5150" y="2180"/>
                </a:lnTo>
                <a:lnTo>
                  <a:pt x="5150" y="2180"/>
                </a:lnTo>
                <a:lnTo>
                  <a:pt x="5150" y="2178"/>
                </a:lnTo>
                <a:lnTo>
                  <a:pt x="5148" y="2178"/>
                </a:lnTo>
                <a:lnTo>
                  <a:pt x="5148" y="2180"/>
                </a:lnTo>
                <a:lnTo>
                  <a:pt x="5148" y="2180"/>
                </a:lnTo>
                <a:lnTo>
                  <a:pt x="5150" y="2183"/>
                </a:lnTo>
                <a:lnTo>
                  <a:pt x="5150" y="2183"/>
                </a:lnTo>
                <a:lnTo>
                  <a:pt x="5150" y="2183"/>
                </a:lnTo>
                <a:lnTo>
                  <a:pt x="5150" y="2185"/>
                </a:lnTo>
                <a:lnTo>
                  <a:pt x="5150" y="2185"/>
                </a:lnTo>
                <a:lnTo>
                  <a:pt x="5150" y="2189"/>
                </a:lnTo>
                <a:lnTo>
                  <a:pt x="5150" y="2191"/>
                </a:lnTo>
                <a:lnTo>
                  <a:pt x="5150" y="2191"/>
                </a:lnTo>
                <a:lnTo>
                  <a:pt x="5150" y="2191"/>
                </a:lnTo>
                <a:lnTo>
                  <a:pt x="5148" y="2191"/>
                </a:lnTo>
                <a:lnTo>
                  <a:pt x="5148" y="2191"/>
                </a:lnTo>
                <a:lnTo>
                  <a:pt x="5148" y="2189"/>
                </a:lnTo>
                <a:lnTo>
                  <a:pt x="5148" y="2187"/>
                </a:lnTo>
                <a:lnTo>
                  <a:pt x="5146" y="2187"/>
                </a:lnTo>
                <a:lnTo>
                  <a:pt x="5144" y="2187"/>
                </a:lnTo>
                <a:lnTo>
                  <a:pt x="5142" y="2185"/>
                </a:lnTo>
                <a:lnTo>
                  <a:pt x="5142" y="2185"/>
                </a:lnTo>
                <a:lnTo>
                  <a:pt x="5142" y="2187"/>
                </a:lnTo>
                <a:lnTo>
                  <a:pt x="5140" y="2185"/>
                </a:lnTo>
                <a:lnTo>
                  <a:pt x="5140" y="2185"/>
                </a:lnTo>
                <a:lnTo>
                  <a:pt x="5140" y="2185"/>
                </a:lnTo>
                <a:lnTo>
                  <a:pt x="5140" y="2185"/>
                </a:lnTo>
                <a:lnTo>
                  <a:pt x="5140" y="2185"/>
                </a:lnTo>
                <a:lnTo>
                  <a:pt x="5140" y="2183"/>
                </a:lnTo>
                <a:lnTo>
                  <a:pt x="5140" y="2180"/>
                </a:lnTo>
                <a:lnTo>
                  <a:pt x="5140" y="2178"/>
                </a:lnTo>
                <a:lnTo>
                  <a:pt x="5140" y="2178"/>
                </a:lnTo>
                <a:lnTo>
                  <a:pt x="5140" y="2178"/>
                </a:lnTo>
                <a:lnTo>
                  <a:pt x="5140" y="2176"/>
                </a:lnTo>
                <a:lnTo>
                  <a:pt x="5138" y="2172"/>
                </a:lnTo>
                <a:lnTo>
                  <a:pt x="5136" y="2172"/>
                </a:lnTo>
                <a:lnTo>
                  <a:pt x="5136" y="2170"/>
                </a:lnTo>
                <a:lnTo>
                  <a:pt x="5133" y="2168"/>
                </a:lnTo>
                <a:lnTo>
                  <a:pt x="5133" y="2168"/>
                </a:lnTo>
                <a:lnTo>
                  <a:pt x="5136" y="2168"/>
                </a:lnTo>
                <a:lnTo>
                  <a:pt x="5138" y="2168"/>
                </a:lnTo>
                <a:lnTo>
                  <a:pt x="5136" y="2166"/>
                </a:lnTo>
                <a:lnTo>
                  <a:pt x="5136" y="2166"/>
                </a:lnTo>
                <a:lnTo>
                  <a:pt x="5136" y="2164"/>
                </a:lnTo>
                <a:lnTo>
                  <a:pt x="5136" y="2162"/>
                </a:lnTo>
                <a:lnTo>
                  <a:pt x="5136" y="2162"/>
                </a:lnTo>
                <a:lnTo>
                  <a:pt x="5133" y="2162"/>
                </a:lnTo>
                <a:lnTo>
                  <a:pt x="5133" y="2162"/>
                </a:lnTo>
                <a:lnTo>
                  <a:pt x="5133" y="2160"/>
                </a:lnTo>
                <a:lnTo>
                  <a:pt x="5133" y="2160"/>
                </a:lnTo>
                <a:lnTo>
                  <a:pt x="5133" y="2160"/>
                </a:lnTo>
                <a:lnTo>
                  <a:pt x="5131" y="2160"/>
                </a:lnTo>
                <a:lnTo>
                  <a:pt x="5131" y="2160"/>
                </a:lnTo>
                <a:lnTo>
                  <a:pt x="5129" y="2160"/>
                </a:lnTo>
                <a:lnTo>
                  <a:pt x="5129" y="2157"/>
                </a:lnTo>
                <a:lnTo>
                  <a:pt x="5129" y="2157"/>
                </a:lnTo>
                <a:lnTo>
                  <a:pt x="5129" y="2157"/>
                </a:lnTo>
                <a:lnTo>
                  <a:pt x="5127" y="2155"/>
                </a:lnTo>
                <a:lnTo>
                  <a:pt x="5127" y="2155"/>
                </a:lnTo>
                <a:lnTo>
                  <a:pt x="5125" y="2155"/>
                </a:lnTo>
                <a:lnTo>
                  <a:pt x="5125" y="2155"/>
                </a:lnTo>
                <a:lnTo>
                  <a:pt x="5125" y="2155"/>
                </a:lnTo>
                <a:lnTo>
                  <a:pt x="5123" y="2155"/>
                </a:lnTo>
                <a:lnTo>
                  <a:pt x="5121" y="2153"/>
                </a:lnTo>
                <a:lnTo>
                  <a:pt x="5121" y="2153"/>
                </a:lnTo>
                <a:lnTo>
                  <a:pt x="5121" y="2153"/>
                </a:lnTo>
                <a:lnTo>
                  <a:pt x="5119" y="2153"/>
                </a:lnTo>
                <a:lnTo>
                  <a:pt x="5119" y="2153"/>
                </a:lnTo>
                <a:lnTo>
                  <a:pt x="5119" y="2155"/>
                </a:lnTo>
                <a:lnTo>
                  <a:pt x="5119" y="2153"/>
                </a:lnTo>
                <a:lnTo>
                  <a:pt x="5117" y="2153"/>
                </a:lnTo>
                <a:lnTo>
                  <a:pt x="5117" y="2153"/>
                </a:lnTo>
                <a:lnTo>
                  <a:pt x="5117" y="2151"/>
                </a:lnTo>
                <a:lnTo>
                  <a:pt x="5115" y="2149"/>
                </a:lnTo>
                <a:lnTo>
                  <a:pt x="5115" y="2149"/>
                </a:lnTo>
                <a:lnTo>
                  <a:pt x="5113" y="2147"/>
                </a:lnTo>
                <a:lnTo>
                  <a:pt x="5115" y="2145"/>
                </a:lnTo>
                <a:lnTo>
                  <a:pt x="5113" y="2145"/>
                </a:lnTo>
                <a:lnTo>
                  <a:pt x="5110" y="2147"/>
                </a:lnTo>
                <a:lnTo>
                  <a:pt x="5113" y="2149"/>
                </a:lnTo>
                <a:lnTo>
                  <a:pt x="5115" y="2151"/>
                </a:lnTo>
                <a:lnTo>
                  <a:pt x="5117" y="2153"/>
                </a:lnTo>
                <a:lnTo>
                  <a:pt x="5117" y="2155"/>
                </a:lnTo>
                <a:lnTo>
                  <a:pt x="5117" y="2157"/>
                </a:lnTo>
                <a:lnTo>
                  <a:pt x="5115" y="2157"/>
                </a:lnTo>
                <a:lnTo>
                  <a:pt x="5117" y="2160"/>
                </a:lnTo>
                <a:lnTo>
                  <a:pt x="5117" y="2160"/>
                </a:lnTo>
                <a:lnTo>
                  <a:pt x="5119" y="2160"/>
                </a:lnTo>
                <a:lnTo>
                  <a:pt x="5119" y="2162"/>
                </a:lnTo>
                <a:lnTo>
                  <a:pt x="5119" y="2162"/>
                </a:lnTo>
                <a:lnTo>
                  <a:pt x="5119" y="2162"/>
                </a:lnTo>
                <a:lnTo>
                  <a:pt x="5119" y="2164"/>
                </a:lnTo>
                <a:lnTo>
                  <a:pt x="5119" y="2162"/>
                </a:lnTo>
                <a:lnTo>
                  <a:pt x="5121" y="2162"/>
                </a:lnTo>
                <a:lnTo>
                  <a:pt x="5121" y="2162"/>
                </a:lnTo>
                <a:lnTo>
                  <a:pt x="5121" y="2160"/>
                </a:lnTo>
                <a:lnTo>
                  <a:pt x="5123" y="2160"/>
                </a:lnTo>
                <a:lnTo>
                  <a:pt x="5123" y="2160"/>
                </a:lnTo>
                <a:lnTo>
                  <a:pt x="5123" y="2162"/>
                </a:lnTo>
                <a:lnTo>
                  <a:pt x="5123" y="2162"/>
                </a:lnTo>
                <a:lnTo>
                  <a:pt x="5121" y="2162"/>
                </a:lnTo>
                <a:lnTo>
                  <a:pt x="5121" y="2164"/>
                </a:lnTo>
                <a:lnTo>
                  <a:pt x="5127" y="2174"/>
                </a:lnTo>
                <a:lnTo>
                  <a:pt x="5129" y="2174"/>
                </a:lnTo>
                <a:lnTo>
                  <a:pt x="5129" y="2176"/>
                </a:lnTo>
                <a:lnTo>
                  <a:pt x="5129" y="2178"/>
                </a:lnTo>
                <a:lnTo>
                  <a:pt x="5131" y="2176"/>
                </a:lnTo>
                <a:lnTo>
                  <a:pt x="5131" y="2176"/>
                </a:lnTo>
                <a:lnTo>
                  <a:pt x="5131" y="2176"/>
                </a:lnTo>
                <a:lnTo>
                  <a:pt x="5129" y="2174"/>
                </a:lnTo>
                <a:lnTo>
                  <a:pt x="5127" y="2172"/>
                </a:lnTo>
                <a:lnTo>
                  <a:pt x="5127" y="2170"/>
                </a:lnTo>
                <a:lnTo>
                  <a:pt x="5127" y="2170"/>
                </a:lnTo>
                <a:lnTo>
                  <a:pt x="5127" y="2172"/>
                </a:lnTo>
                <a:lnTo>
                  <a:pt x="5129" y="2172"/>
                </a:lnTo>
                <a:lnTo>
                  <a:pt x="5131" y="2174"/>
                </a:lnTo>
                <a:lnTo>
                  <a:pt x="5133" y="2174"/>
                </a:lnTo>
                <a:lnTo>
                  <a:pt x="5131" y="2174"/>
                </a:lnTo>
                <a:lnTo>
                  <a:pt x="5131" y="2174"/>
                </a:lnTo>
                <a:lnTo>
                  <a:pt x="5133" y="2174"/>
                </a:lnTo>
                <a:lnTo>
                  <a:pt x="5133" y="2174"/>
                </a:lnTo>
                <a:lnTo>
                  <a:pt x="5133" y="2176"/>
                </a:lnTo>
                <a:lnTo>
                  <a:pt x="5133" y="2176"/>
                </a:lnTo>
                <a:lnTo>
                  <a:pt x="5133" y="2176"/>
                </a:lnTo>
                <a:lnTo>
                  <a:pt x="5133" y="2178"/>
                </a:lnTo>
                <a:lnTo>
                  <a:pt x="5136" y="2178"/>
                </a:lnTo>
                <a:lnTo>
                  <a:pt x="5136" y="2180"/>
                </a:lnTo>
                <a:lnTo>
                  <a:pt x="5136" y="2180"/>
                </a:lnTo>
                <a:lnTo>
                  <a:pt x="5133" y="2180"/>
                </a:lnTo>
                <a:lnTo>
                  <a:pt x="5131" y="2178"/>
                </a:lnTo>
                <a:lnTo>
                  <a:pt x="5131" y="2178"/>
                </a:lnTo>
                <a:lnTo>
                  <a:pt x="5133" y="2183"/>
                </a:lnTo>
                <a:lnTo>
                  <a:pt x="5133" y="2185"/>
                </a:lnTo>
                <a:lnTo>
                  <a:pt x="5136" y="2185"/>
                </a:lnTo>
                <a:lnTo>
                  <a:pt x="5136" y="2187"/>
                </a:lnTo>
                <a:lnTo>
                  <a:pt x="5136" y="2187"/>
                </a:lnTo>
                <a:lnTo>
                  <a:pt x="5138" y="2187"/>
                </a:lnTo>
                <a:lnTo>
                  <a:pt x="5138" y="2187"/>
                </a:lnTo>
                <a:lnTo>
                  <a:pt x="5140" y="2187"/>
                </a:lnTo>
                <a:lnTo>
                  <a:pt x="5140" y="2187"/>
                </a:lnTo>
                <a:lnTo>
                  <a:pt x="5142" y="2189"/>
                </a:lnTo>
                <a:lnTo>
                  <a:pt x="5142" y="2189"/>
                </a:lnTo>
                <a:lnTo>
                  <a:pt x="5140" y="2189"/>
                </a:lnTo>
                <a:lnTo>
                  <a:pt x="5140" y="2191"/>
                </a:lnTo>
                <a:lnTo>
                  <a:pt x="5140" y="2191"/>
                </a:lnTo>
                <a:lnTo>
                  <a:pt x="5138" y="2189"/>
                </a:lnTo>
                <a:lnTo>
                  <a:pt x="5138" y="2189"/>
                </a:lnTo>
                <a:lnTo>
                  <a:pt x="5138" y="2189"/>
                </a:lnTo>
                <a:lnTo>
                  <a:pt x="5138" y="2193"/>
                </a:lnTo>
                <a:lnTo>
                  <a:pt x="5138" y="2193"/>
                </a:lnTo>
                <a:lnTo>
                  <a:pt x="5140" y="2193"/>
                </a:lnTo>
                <a:lnTo>
                  <a:pt x="5140" y="2193"/>
                </a:lnTo>
                <a:lnTo>
                  <a:pt x="5140" y="2195"/>
                </a:lnTo>
                <a:lnTo>
                  <a:pt x="5140" y="2195"/>
                </a:lnTo>
                <a:lnTo>
                  <a:pt x="5140" y="2199"/>
                </a:lnTo>
                <a:lnTo>
                  <a:pt x="5142" y="2201"/>
                </a:lnTo>
                <a:lnTo>
                  <a:pt x="5142" y="2201"/>
                </a:lnTo>
                <a:lnTo>
                  <a:pt x="5140" y="2201"/>
                </a:lnTo>
                <a:lnTo>
                  <a:pt x="5140" y="2201"/>
                </a:lnTo>
                <a:lnTo>
                  <a:pt x="5140" y="2204"/>
                </a:lnTo>
                <a:lnTo>
                  <a:pt x="5140" y="2206"/>
                </a:lnTo>
                <a:lnTo>
                  <a:pt x="5140" y="2208"/>
                </a:lnTo>
                <a:lnTo>
                  <a:pt x="5138" y="2212"/>
                </a:lnTo>
                <a:lnTo>
                  <a:pt x="5138" y="2214"/>
                </a:lnTo>
                <a:lnTo>
                  <a:pt x="5138" y="2218"/>
                </a:lnTo>
                <a:lnTo>
                  <a:pt x="5138" y="2218"/>
                </a:lnTo>
                <a:lnTo>
                  <a:pt x="5136" y="2220"/>
                </a:lnTo>
                <a:lnTo>
                  <a:pt x="5133" y="2220"/>
                </a:lnTo>
                <a:lnTo>
                  <a:pt x="5133" y="2220"/>
                </a:lnTo>
                <a:lnTo>
                  <a:pt x="5133" y="2220"/>
                </a:lnTo>
                <a:lnTo>
                  <a:pt x="5129" y="2222"/>
                </a:lnTo>
                <a:lnTo>
                  <a:pt x="5127" y="2222"/>
                </a:lnTo>
                <a:lnTo>
                  <a:pt x="5125" y="2225"/>
                </a:lnTo>
                <a:lnTo>
                  <a:pt x="5125" y="2225"/>
                </a:lnTo>
                <a:lnTo>
                  <a:pt x="5125" y="2225"/>
                </a:lnTo>
                <a:lnTo>
                  <a:pt x="5125" y="2227"/>
                </a:lnTo>
                <a:lnTo>
                  <a:pt x="5125" y="2227"/>
                </a:lnTo>
                <a:lnTo>
                  <a:pt x="5125" y="2229"/>
                </a:lnTo>
                <a:lnTo>
                  <a:pt x="5127" y="2229"/>
                </a:lnTo>
                <a:lnTo>
                  <a:pt x="5131" y="2231"/>
                </a:lnTo>
                <a:lnTo>
                  <a:pt x="5133" y="2231"/>
                </a:lnTo>
                <a:lnTo>
                  <a:pt x="5136" y="2233"/>
                </a:lnTo>
                <a:lnTo>
                  <a:pt x="5138" y="2235"/>
                </a:lnTo>
                <a:lnTo>
                  <a:pt x="5138" y="2235"/>
                </a:lnTo>
                <a:lnTo>
                  <a:pt x="5140" y="2235"/>
                </a:lnTo>
                <a:lnTo>
                  <a:pt x="5144" y="2237"/>
                </a:lnTo>
                <a:lnTo>
                  <a:pt x="5146" y="2239"/>
                </a:lnTo>
                <a:lnTo>
                  <a:pt x="5146" y="2241"/>
                </a:lnTo>
                <a:lnTo>
                  <a:pt x="5146" y="2243"/>
                </a:lnTo>
                <a:lnTo>
                  <a:pt x="5146" y="2245"/>
                </a:lnTo>
                <a:lnTo>
                  <a:pt x="5146" y="2248"/>
                </a:lnTo>
                <a:lnTo>
                  <a:pt x="5144" y="2252"/>
                </a:lnTo>
                <a:lnTo>
                  <a:pt x="5140" y="2256"/>
                </a:lnTo>
                <a:lnTo>
                  <a:pt x="5138" y="2258"/>
                </a:lnTo>
                <a:lnTo>
                  <a:pt x="5138" y="2258"/>
                </a:lnTo>
                <a:lnTo>
                  <a:pt x="5138" y="2260"/>
                </a:lnTo>
                <a:lnTo>
                  <a:pt x="5138" y="2260"/>
                </a:lnTo>
                <a:lnTo>
                  <a:pt x="5138" y="2260"/>
                </a:lnTo>
                <a:lnTo>
                  <a:pt x="5140" y="2260"/>
                </a:lnTo>
                <a:lnTo>
                  <a:pt x="5140" y="2260"/>
                </a:lnTo>
                <a:lnTo>
                  <a:pt x="5140" y="2260"/>
                </a:lnTo>
                <a:lnTo>
                  <a:pt x="5140" y="2258"/>
                </a:lnTo>
                <a:lnTo>
                  <a:pt x="5142" y="2258"/>
                </a:lnTo>
                <a:lnTo>
                  <a:pt x="5142" y="2258"/>
                </a:lnTo>
                <a:lnTo>
                  <a:pt x="5142" y="2260"/>
                </a:lnTo>
                <a:lnTo>
                  <a:pt x="5142" y="2262"/>
                </a:lnTo>
                <a:lnTo>
                  <a:pt x="5142" y="2262"/>
                </a:lnTo>
                <a:lnTo>
                  <a:pt x="5142" y="2262"/>
                </a:lnTo>
                <a:lnTo>
                  <a:pt x="5144" y="2262"/>
                </a:lnTo>
                <a:lnTo>
                  <a:pt x="5146" y="2262"/>
                </a:lnTo>
                <a:lnTo>
                  <a:pt x="5146" y="2262"/>
                </a:lnTo>
                <a:lnTo>
                  <a:pt x="5146" y="2264"/>
                </a:lnTo>
                <a:lnTo>
                  <a:pt x="5146" y="2264"/>
                </a:lnTo>
                <a:lnTo>
                  <a:pt x="5148" y="2264"/>
                </a:lnTo>
                <a:lnTo>
                  <a:pt x="5148" y="2264"/>
                </a:lnTo>
                <a:lnTo>
                  <a:pt x="5150" y="2264"/>
                </a:lnTo>
                <a:lnTo>
                  <a:pt x="5152" y="2262"/>
                </a:lnTo>
                <a:lnTo>
                  <a:pt x="5154" y="2260"/>
                </a:lnTo>
                <a:lnTo>
                  <a:pt x="5157" y="2258"/>
                </a:lnTo>
                <a:lnTo>
                  <a:pt x="5159" y="2256"/>
                </a:lnTo>
                <a:lnTo>
                  <a:pt x="5159" y="2256"/>
                </a:lnTo>
                <a:lnTo>
                  <a:pt x="5161" y="2252"/>
                </a:lnTo>
                <a:lnTo>
                  <a:pt x="5163" y="2252"/>
                </a:lnTo>
                <a:lnTo>
                  <a:pt x="5163" y="2250"/>
                </a:lnTo>
                <a:lnTo>
                  <a:pt x="5165" y="2248"/>
                </a:lnTo>
                <a:lnTo>
                  <a:pt x="5167" y="2245"/>
                </a:lnTo>
                <a:lnTo>
                  <a:pt x="5167" y="2243"/>
                </a:lnTo>
                <a:lnTo>
                  <a:pt x="5169" y="2241"/>
                </a:lnTo>
                <a:lnTo>
                  <a:pt x="5169" y="2241"/>
                </a:lnTo>
                <a:lnTo>
                  <a:pt x="5171" y="2237"/>
                </a:lnTo>
                <a:lnTo>
                  <a:pt x="5173" y="2233"/>
                </a:lnTo>
                <a:lnTo>
                  <a:pt x="5171" y="2231"/>
                </a:lnTo>
                <a:lnTo>
                  <a:pt x="5171" y="2231"/>
                </a:lnTo>
                <a:lnTo>
                  <a:pt x="5171" y="2229"/>
                </a:lnTo>
                <a:lnTo>
                  <a:pt x="5171" y="2227"/>
                </a:lnTo>
                <a:lnTo>
                  <a:pt x="5173" y="2225"/>
                </a:lnTo>
                <a:lnTo>
                  <a:pt x="5173" y="2225"/>
                </a:lnTo>
                <a:lnTo>
                  <a:pt x="5173" y="2225"/>
                </a:lnTo>
                <a:lnTo>
                  <a:pt x="5175" y="2222"/>
                </a:lnTo>
                <a:lnTo>
                  <a:pt x="5177" y="2222"/>
                </a:lnTo>
                <a:lnTo>
                  <a:pt x="5180" y="2222"/>
                </a:lnTo>
                <a:lnTo>
                  <a:pt x="5182" y="2222"/>
                </a:lnTo>
                <a:lnTo>
                  <a:pt x="5184" y="2222"/>
                </a:lnTo>
                <a:lnTo>
                  <a:pt x="5184" y="2222"/>
                </a:lnTo>
                <a:lnTo>
                  <a:pt x="5184" y="2225"/>
                </a:lnTo>
                <a:lnTo>
                  <a:pt x="5186" y="2225"/>
                </a:lnTo>
                <a:lnTo>
                  <a:pt x="5186" y="2222"/>
                </a:lnTo>
                <a:lnTo>
                  <a:pt x="5186" y="2222"/>
                </a:lnTo>
                <a:lnTo>
                  <a:pt x="5186" y="2222"/>
                </a:lnTo>
                <a:lnTo>
                  <a:pt x="5186" y="2220"/>
                </a:lnTo>
                <a:lnTo>
                  <a:pt x="5186" y="2218"/>
                </a:lnTo>
                <a:lnTo>
                  <a:pt x="5186" y="2216"/>
                </a:lnTo>
                <a:lnTo>
                  <a:pt x="5188" y="2216"/>
                </a:lnTo>
                <a:lnTo>
                  <a:pt x="5190" y="2214"/>
                </a:lnTo>
                <a:lnTo>
                  <a:pt x="5190" y="2214"/>
                </a:lnTo>
                <a:lnTo>
                  <a:pt x="5190" y="2212"/>
                </a:lnTo>
                <a:lnTo>
                  <a:pt x="5192" y="2208"/>
                </a:lnTo>
                <a:lnTo>
                  <a:pt x="5192" y="2204"/>
                </a:lnTo>
                <a:lnTo>
                  <a:pt x="5192" y="2201"/>
                </a:lnTo>
                <a:lnTo>
                  <a:pt x="5194" y="2199"/>
                </a:lnTo>
                <a:lnTo>
                  <a:pt x="5194" y="2199"/>
                </a:lnTo>
                <a:lnTo>
                  <a:pt x="5194" y="2199"/>
                </a:lnTo>
                <a:lnTo>
                  <a:pt x="5192" y="2197"/>
                </a:lnTo>
                <a:close/>
                <a:moveTo>
                  <a:pt x="5113" y="1587"/>
                </a:moveTo>
                <a:lnTo>
                  <a:pt x="5113" y="1587"/>
                </a:lnTo>
                <a:lnTo>
                  <a:pt x="5113" y="1587"/>
                </a:lnTo>
                <a:lnTo>
                  <a:pt x="5113" y="1585"/>
                </a:lnTo>
                <a:lnTo>
                  <a:pt x="5113" y="1585"/>
                </a:lnTo>
                <a:lnTo>
                  <a:pt x="5113" y="1587"/>
                </a:lnTo>
                <a:close/>
                <a:moveTo>
                  <a:pt x="5138" y="1948"/>
                </a:moveTo>
                <a:lnTo>
                  <a:pt x="5138" y="1948"/>
                </a:lnTo>
                <a:lnTo>
                  <a:pt x="5138" y="1948"/>
                </a:lnTo>
                <a:lnTo>
                  <a:pt x="5138" y="1948"/>
                </a:lnTo>
                <a:lnTo>
                  <a:pt x="5138" y="1948"/>
                </a:lnTo>
                <a:lnTo>
                  <a:pt x="5138" y="1948"/>
                </a:lnTo>
                <a:lnTo>
                  <a:pt x="5138" y="1948"/>
                </a:lnTo>
                <a:close/>
                <a:moveTo>
                  <a:pt x="5175" y="1879"/>
                </a:moveTo>
                <a:lnTo>
                  <a:pt x="5175" y="1881"/>
                </a:lnTo>
                <a:lnTo>
                  <a:pt x="5175" y="1881"/>
                </a:lnTo>
                <a:lnTo>
                  <a:pt x="5175" y="1879"/>
                </a:lnTo>
                <a:lnTo>
                  <a:pt x="5175" y="1879"/>
                </a:lnTo>
                <a:lnTo>
                  <a:pt x="5175" y="1879"/>
                </a:lnTo>
                <a:lnTo>
                  <a:pt x="5175" y="1879"/>
                </a:lnTo>
                <a:lnTo>
                  <a:pt x="5175" y="1879"/>
                </a:lnTo>
                <a:close/>
                <a:moveTo>
                  <a:pt x="5177" y="811"/>
                </a:moveTo>
                <a:lnTo>
                  <a:pt x="5177" y="811"/>
                </a:lnTo>
                <a:lnTo>
                  <a:pt x="5180" y="809"/>
                </a:lnTo>
                <a:lnTo>
                  <a:pt x="5180" y="809"/>
                </a:lnTo>
                <a:lnTo>
                  <a:pt x="5182" y="807"/>
                </a:lnTo>
                <a:lnTo>
                  <a:pt x="5182" y="807"/>
                </a:lnTo>
                <a:lnTo>
                  <a:pt x="5182" y="807"/>
                </a:lnTo>
                <a:lnTo>
                  <a:pt x="5180" y="807"/>
                </a:lnTo>
                <a:lnTo>
                  <a:pt x="5180" y="809"/>
                </a:lnTo>
                <a:lnTo>
                  <a:pt x="5180" y="809"/>
                </a:lnTo>
                <a:lnTo>
                  <a:pt x="5177" y="809"/>
                </a:lnTo>
                <a:lnTo>
                  <a:pt x="5175" y="811"/>
                </a:lnTo>
                <a:lnTo>
                  <a:pt x="5175" y="811"/>
                </a:lnTo>
                <a:lnTo>
                  <a:pt x="5177" y="811"/>
                </a:lnTo>
                <a:close/>
                <a:moveTo>
                  <a:pt x="5188" y="1908"/>
                </a:moveTo>
                <a:lnTo>
                  <a:pt x="5190" y="1908"/>
                </a:lnTo>
                <a:lnTo>
                  <a:pt x="5190" y="1908"/>
                </a:lnTo>
                <a:lnTo>
                  <a:pt x="5190" y="1908"/>
                </a:lnTo>
                <a:lnTo>
                  <a:pt x="5190" y="1908"/>
                </a:lnTo>
                <a:lnTo>
                  <a:pt x="5190" y="1908"/>
                </a:lnTo>
                <a:lnTo>
                  <a:pt x="5192" y="1908"/>
                </a:lnTo>
                <a:lnTo>
                  <a:pt x="5194" y="1908"/>
                </a:lnTo>
                <a:lnTo>
                  <a:pt x="5194" y="1906"/>
                </a:lnTo>
                <a:lnTo>
                  <a:pt x="5192" y="1906"/>
                </a:lnTo>
                <a:lnTo>
                  <a:pt x="5192" y="1906"/>
                </a:lnTo>
                <a:lnTo>
                  <a:pt x="5190" y="1906"/>
                </a:lnTo>
                <a:lnTo>
                  <a:pt x="5190" y="1906"/>
                </a:lnTo>
                <a:lnTo>
                  <a:pt x="5188" y="1908"/>
                </a:lnTo>
                <a:lnTo>
                  <a:pt x="5188" y="1908"/>
                </a:lnTo>
                <a:lnTo>
                  <a:pt x="5188" y="1908"/>
                </a:lnTo>
                <a:lnTo>
                  <a:pt x="5186" y="1908"/>
                </a:lnTo>
                <a:lnTo>
                  <a:pt x="5186" y="1908"/>
                </a:lnTo>
                <a:lnTo>
                  <a:pt x="5186" y="1910"/>
                </a:lnTo>
                <a:lnTo>
                  <a:pt x="5188" y="1908"/>
                </a:lnTo>
                <a:close/>
                <a:moveTo>
                  <a:pt x="5194" y="1889"/>
                </a:moveTo>
                <a:lnTo>
                  <a:pt x="5194" y="1889"/>
                </a:lnTo>
                <a:lnTo>
                  <a:pt x="5194" y="1887"/>
                </a:lnTo>
                <a:lnTo>
                  <a:pt x="5194" y="1887"/>
                </a:lnTo>
                <a:lnTo>
                  <a:pt x="5194" y="1887"/>
                </a:lnTo>
                <a:lnTo>
                  <a:pt x="5192" y="1885"/>
                </a:lnTo>
                <a:lnTo>
                  <a:pt x="5192" y="1885"/>
                </a:lnTo>
                <a:lnTo>
                  <a:pt x="5190" y="1885"/>
                </a:lnTo>
                <a:lnTo>
                  <a:pt x="5190" y="1883"/>
                </a:lnTo>
                <a:lnTo>
                  <a:pt x="5190" y="1883"/>
                </a:lnTo>
                <a:lnTo>
                  <a:pt x="5190" y="1883"/>
                </a:lnTo>
                <a:lnTo>
                  <a:pt x="5190" y="1883"/>
                </a:lnTo>
                <a:lnTo>
                  <a:pt x="5188" y="1883"/>
                </a:lnTo>
                <a:lnTo>
                  <a:pt x="5186" y="1883"/>
                </a:lnTo>
                <a:lnTo>
                  <a:pt x="5184" y="1883"/>
                </a:lnTo>
                <a:lnTo>
                  <a:pt x="5182" y="1885"/>
                </a:lnTo>
                <a:lnTo>
                  <a:pt x="5180" y="1885"/>
                </a:lnTo>
                <a:lnTo>
                  <a:pt x="5177" y="1887"/>
                </a:lnTo>
                <a:lnTo>
                  <a:pt x="5177" y="1887"/>
                </a:lnTo>
                <a:lnTo>
                  <a:pt x="5177" y="1889"/>
                </a:lnTo>
                <a:lnTo>
                  <a:pt x="5177" y="1889"/>
                </a:lnTo>
                <a:lnTo>
                  <a:pt x="5177" y="1889"/>
                </a:lnTo>
                <a:lnTo>
                  <a:pt x="5177" y="1889"/>
                </a:lnTo>
                <a:lnTo>
                  <a:pt x="5177" y="1889"/>
                </a:lnTo>
                <a:lnTo>
                  <a:pt x="5177" y="1889"/>
                </a:lnTo>
                <a:lnTo>
                  <a:pt x="5175" y="1891"/>
                </a:lnTo>
                <a:lnTo>
                  <a:pt x="5175" y="1891"/>
                </a:lnTo>
                <a:lnTo>
                  <a:pt x="5175" y="1891"/>
                </a:lnTo>
                <a:lnTo>
                  <a:pt x="5177" y="1893"/>
                </a:lnTo>
                <a:lnTo>
                  <a:pt x="5177" y="1893"/>
                </a:lnTo>
                <a:lnTo>
                  <a:pt x="5180" y="1895"/>
                </a:lnTo>
                <a:lnTo>
                  <a:pt x="5182" y="1895"/>
                </a:lnTo>
                <a:lnTo>
                  <a:pt x="5184" y="1895"/>
                </a:lnTo>
                <a:lnTo>
                  <a:pt x="5184" y="1895"/>
                </a:lnTo>
                <a:lnTo>
                  <a:pt x="5186" y="1895"/>
                </a:lnTo>
                <a:lnTo>
                  <a:pt x="5188" y="1895"/>
                </a:lnTo>
                <a:lnTo>
                  <a:pt x="5188" y="1895"/>
                </a:lnTo>
                <a:lnTo>
                  <a:pt x="5190" y="1895"/>
                </a:lnTo>
                <a:lnTo>
                  <a:pt x="5192" y="1893"/>
                </a:lnTo>
                <a:lnTo>
                  <a:pt x="5192" y="1893"/>
                </a:lnTo>
                <a:lnTo>
                  <a:pt x="5192" y="1895"/>
                </a:lnTo>
                <a:lnTo>
                  <a:pt x="5194" y="1893"/>
                </a:lnTo>
                <a:lnTo>
                  <a:pt x="5194" y="1893"/>
                </a:lnTo>
                <a:lnTo>
                  <a:pt x="5196" y="1893"/>
                </a:lnTo>
                <a:lnTo>
                  <a:pt x="5196" y="1891"/>
                </a:lnTo>
                <a:lnTo>
                  <a:pt x="5194" y="1889"/>
                </a:lnTo>
                <a:close/>
                <a:moveTo>
                  <a:pt x="5173" y="1812"/>
                </a:moveTo>
                <a:lnTo>
                  <a:pt x="5173" y="1812"/>
                </a:lnTo>
                <a:lnTo>
                  <a:pt x="5173" y="1812"/>
                </a:lnTo>
                <a:lnTo>
                  <a:pt x="5173" y="1812"/>
                </a:lnTo>
                <a:lnTo>
                  <a:pt x="5173" y="1812"/>
                </a:lnTo>
                <a:lnTo>
                  <a:pt x="5171" y="1812"/>
                </a:lnTo>
                <a:lnTo>
                  <a:pt x="5171" y="1812"/>
                </a:lnTo>
                <a:lnTo>
                  <a:pt x="5173" y="1812"/>
                </a:lnTo>
                <a:lnTo>
                  <a:pt x="5173" y="1812"/>
                </a:lnTo>
                <a:close/>
                <a:moveTo>
                  <a:pt x="5140" y="1650"/>
                </a:moveTo>
                <a:lnTo>
                  <a:pt x="5140" y="1650"/>
                </a:lnTo>
                <a:lnTo>
                  <a:pt x="5140" y="1648"/>
                </a:lnTo>
                <a:lnTo>
                  <a:pt x="5140" y="1648"/>
                </a:lnTo>
                <a:lnTo>
                  <a:pt x="5140" y="1648"/>
                </a:lnTo>
                <a:lnTo>
                  <a:pt x="5140" y="1648"/>
                </a:lnTo>
                <a:lnTo>
                  <a:pt x="5140" y="1648"/>
                </a:lnTo>
                <a:lnTo>
                  <a:pt x="5140" y="1648"/>
                </a:lnTo>
                <a:lnTo>
                  <a:pt x="5140" y="1650"/>
                </a:lnTo>
                <a:close/>
                <a:moveTo>
                  <a:pt x="5094" y="1531"/>
                </a:moveTo>
                <a:lnTo>
                  <a:pt x="5096" y="1531"/>
                </a:lnTo>
                <a:lnTo>
                  <a:pt x="5096" y="1531"/>
                </a:lnTo>
                <a:lnTo>
                  <a:pt x="5096" y="1531"/>
                </a:lnTo>
                <a:lnTo>
                  <a:pt x="5096" y="1531"/>
                </a:lnTo>
                <a:lnTo>
                  <a:pt x="5094" y="1531"/>
                </a:lnTo>
                <a:lnTo>
                  <a:pt x="5094" y="1531"/>
                </a:lnTo>
                <a:lnTo>
                  <a:pt x="5094" y="1531"/>
                </a:lnTo>
                <a:lnTo>
                  <a:pt x="5094" y="1531"/>
                </a:lnTo>
                <a:lnTo>
                  <a:pt x="5094" y="1531"/>
                </a:lnTo>
                <a:close/>
                <a:moveTo>
                  <a:pt x="5150" y="2176"/>
                </a:moveTo>
                <a:lnTo>
                  <a:pt x="5150" y="2176"/>
                </a:lnTo>
                <a:lnTo>
                  <a:pt x="5150" y="2176"/>
                </a:lnTo>
                <a:lnTo>
                  <a:pt x="5150" y="2176"/>
                </a:lnTo>
                <a:lnTo>
                  <a:pt x="5150" y="2174"/>
                </a:lnTo>
                <a:lnTo>
                  <a:pt x="5150" y="2172"/>
                </a:lnTo>
                <a:lnTo>
                  <a:pt x="5148" y="2172"/>
                </a:lnTo>
                <a:lnTo>
                  <a:pt x="5148" y="2172"/>
                </a:lnTo>
                <a:lnTo>
                  <a:pt x="5148" y="2172"/>
                </a:lnTo>
                <a:lnTo>
                  <a:pt x="5148" y="2174"/>
                </a:lnTo>
                <a:lnTo>
                  <a:pt x="5148" y="2174"/>
                </a:lnTo>
                <a:lnTo>
                  <a:pt x="5148" y="2174"/>
                </a:lnTo>
                <a:lnTo>
                  <a:pt x="5150" y="2176"/>
                </a:lnTo>
                <a:close/>
                <a:moveTo>
                  <a:pt x="5136" y="1644"/>
                </a:moveTo>
                <a:lnTo>
                  <a:pt x="5136" y="1642"/>
                </a:lnTo>
                <a:lnTo>
                  <a:pt x="5136" y="1642"/>
                </a:lnTo>
                <a:lnTo>
                  <a:pt x="5136" y="1640"/>
                </a:lnTo>
                <a:lnTo>
                  <a:pt x="5136" y="1640"/>
                </a:lnTo>
                <a:lnTo>
                  <a:pt x="5133" y="1640"/>
                </a:lnTo>
                <a:lnTo>
                  <a:pt x="5133" y="1640"/>
                </a:lnTo>
                <a:lnTo>
                  <a:pt x="5133" y="1640"/>
                </a:lnTo>
                <a:lnTo>
                  <a:pt x="5136" y="1640"/>
                </a:lnTo>
                <a:lnTo>
                  <a:pt x="5136" y="1642"/>
                </a:lnTo>
                <a:lnTo>
                  <a:pt x="5136" y="1642"/>
                </a:lnTo>
                <a:lnTo>
                  <a:pt x="5136" y="1644"/>
                </a:lnTo>
                <a:close/>
                <a:moveTo>
                  <a:pt x="5115" y="791"/>
                </a:moveTo>
                <a:lnTo>
                  <a:pt x="5115" y="791"/>
                </a:lnTo>
                <a:lnTo>
                  <a:pt x="5110" y="788"/>
                </a:lnTo>
                <a:lnTo>
                  <a:pt x="5108" y="788"/>
                </a:lnTo>
                <a:lnTo>
                  <a:pt x="5106" y="791"/>
                </a:lnTo>
                <a:lnTo>
                  <a:pt x="5108" y="791"/>
                </a:lnTo>
                <a:lnTo>
                  <a:pt x="5110" y="793"/>
                </a:lnTo>
                <a:lnTo>
                  <a:pt x="5110" y="793"/>
                </a:lnTo>
                <a:lnTo>
                  <a:pt x="5113" y="795"/>
                </a:lnTo>
                <a:lnTo>
                  <a:pt x="5115" y="793"/>
                </a:lnTo>
                <a:lnTo>
                  <a:pt x="5117" y="793"/>
                </a:lnTo>
                <a:lnTo>
                  <a:pt x="5119" y="793"/>
                </a:lnTo>
                <a:lnTo>
                  <a:pt x="5119" y="793"/>
                </a:lnTo>
                <a:lnTo>
                  <a:pt x="5119" y="793"/>
                </a:lnTo>
                <a:lnTo>
                  <a:pt x="5121" y="793"/>
                </a:lnTo>
                <a:lnTo>
                  <a:pt x="5117" y="791"/>
                </a:lnTo>
                <a:lnTo>
                  <a:pt x="5115" y="791"/>
                </a:lnTo>
                <a:close/>
                <a:moveTo>
                  <a:pt x="5022" y="1929"/>
                </a:moveTo>
                <a:lnTo>
                  <a:pt x="5022" y="1929"/>
                </a:lnTo>
                <a:lnTo>
                  <a:pt x="5020" y="1929"/>
                </a:lnTo>
                <a:lnTo>
                  <a:pt x="5020" y="1929"/>
                </a:lnTo>
                <a:lnTo>
                  <a:pt x="5020" y="1931"/>
                </a:lnTo>
                <a:lnTo>
                  <a:pt x="5020" y="1931"/>
                </a:lnTo>
                <a:lnTo>
                  <a:pt x="5020" y="1933"/>
                </a:lnTo>
                <a:lnTo>
                  <a:pt x="5020" y="1933"/>
                </a:lnTo>
                <a:lnTo>
                  <a:pt x="5020" y="1931"/>
                </a:lnTo>
                <a:lnTo>
                  <a:pt x="5022" y="1931"/>
                </a:lnTo>
                <a:lnTo>
                  <a:pt x="5020" y="1931"/>
                </a:lnTo>
                <a:lnTo>
                  <a:pt x="5020" y="1929"/>
                </a:lnTo>
                <a:lnTo>
                  <a:pt x="5022" y="1929"/>
                </a:lnTo>
                <a:lnTo>
                  <a:pt x="5022" y="1929"/>
                </a:lnTo>
                <a:close/>
                <a:moveTo>
                  <a:pt x="5029" y="1858"/>
                </a:moveTo>
                <a:lnTo>
                  <a:pt x="5031" y="1860"/>
                </a:lnTo>
                <a:lnTo>
                  <a:pt x="5031" y="1858"/>
                </a:lnTo>
                <a:lnTo>
                  <a:pt x="5031" y="1858"/>
                </a:lnTo>
                <a:lnTo>
                  <a:pt x="5029" y="1858"/>
                </a:lnTo>
                <a:lnTo>
                  <a:pt x="5029" y="1858"/>
                </a:lnTo>
                <a:close/>
                <a:moveTo>
                  <a:pt x="5027" y="2327"/>
                </a:moveTo>
                <a:lnTo>
                  <a:pt x="5025" y="2329"/>
                </a:lnTo>
                <a:lnTo>
                  <a:pt x="5027" y="2329"/>
                </a:lnTo>
                <a:lnTo>
                  <a:pt x="5027" y="2329"/>
                </a:lnTo>
                <a:lnTo>
                  <a:pt x="5027" y="2327"/>
                </a:lnTo>
                <a:lnTo>
                  <a:pt x="5027" y="2327"/>
                </a:lnTo>
                <a:close/>
                <a:moveTo>
                  <a:pt x="5033" y="1962"/>
                </a:moveTo>
                <a:lnTo>
                  <a:pt x="5035" y="1962"/>
                </a:lnTo>
                <a:lnTo>
                  <a:pt x="5035" y="1962"/>
                </a:lnTo>
                <a:lnTo>
                  <a:pt x="5035" y="1960"/>
                </a:lnTo>
                <a:lnTo>
                  <a:pt x="5033" y="1960"/>
                </a:lnTo>
                <a:lnTo>
                  <a:pt x="5033" y="1960"/>
                </a:lnTo>
                <a:lnTo>
                  <a:pt x="5033" y="1962"/>
                </a:lnTo>
                <a:lnTo>
                  <a:pt x="5033" y="1962"/>
                </a:lnTo>
                <a:close/>
                <a:moveTo>
                  <a:pt x="5014" y="1784"/>
                </a:moveTo>
                <a:lnTo>
                  <a:pt x="5012" y="1784"/>
                </a:lnTo>
                <a:lnTo>
                  <a:pt x="5012" y="1784"/>
                </a:lnTo>
                <a:lnTo>
                  <a:pt x="5010" y="1786"/>
                </a:lnTo>
                <a:lnTo>
                  <a:pt x="5010" y="1786"/>
                </a:lnTo>
                <a:lnTo>
                  <a:pt x="5010" y="1786"/>
                </a:lnTo>
                <a:lnTo>
                  <a:pt x="5010" y="1786"/>
                </a:lnTo>
                <a:lnTo>
                  <a:pt x="5010" y="1786"/>
                </a:lnTo>
                <a:lnTo>
                  <a:pt x="5010" y="1786"/>
                </a:lnTo>
                <a:lnTo>
                  <a:pt x="5012" y="1788"/>
                </a:lnTo>
                <a:lnTo>
                  <a:pt x="5012" y="1786"/>
                </a:lnTo>
                <a:lnTo>
                  <a:pt x="5012" y="1786"/>
                </a:lnTo>
                <a:lnTo>
                  <a:pt x="5014" y="1786"/>
                </a:lnTo>
                <a:lnTo>
                  <a:pt x="5014" y="1786"/>
                </a:lnTo>
                <a:lnTo>
                  <a:pt x="5014" y="1786"/>
                </a:lnTo>
                <a:lnTo>
                  <a:pt x="5014" y="1784"/>
                </a:lnTo>
                <a:lnTo>
                  <a:pt x="5014" y="1784"/>
                </a:lnTo>
                <a:close/>
                <a:moveTo>
                  <a:pt x="5031" y="1862"/>
                </a:moveTo>
                <a:lnTo>
                  <a:pt x="5031" y="1862"/>
                </a:lnTo>
                <a:lnTo>
                  <a:pt x="5029" y="1862"/>
                </a:lnTo>
                <a:lnTo>
                  <a:pt x="5029" y="1864"/>
                </a:lnTo>
                <a:lnTo>
                  <a:pt x="5031" y="1866"/>
                </a:lnTo>
                <a:lnTo>
                  <a:pt x="5031" y="1864"/>
                </a:lnTo>
                <a:lnTo>
                  <a:pt x="5031" y="1864"/>
                </a:lnTo>
                <a:lnTo>
                  <a:pt x="5033" y="1866"/>
                </a:lnTo>
                <a:lnTo>
                  <a:pt x="5033" y="1866"/>
                </a:lnTo>
                <a:lnTo>
                  <a:pt x="5033" y="1868"/>
                </a:lnTo>
                <a:lnTo>
                  <a:pt x="5033" y="1870"/>
                </a:lnTo>
                <a:lnTo>
                  <a:pt x="5033" y="1870"/>
                </a:lnTo>
                <a:lnTo>
                  <a:pt x="5033" y="1870"/>
                </a:lnTo>
                <a:lnTo>
                  <a:pt x="5035" y="1870"/>
                </a:lnTo>
                <a:lnTo>
                  <a:pt x="5035" y="1870"/>
                </a:lnTo>
                <a:lnTo>
                  <a:pt x="5037" y="1870"/>
                </a:lnTo>
                <a:lnTo>
                  <a:pt x="5039" y="1870"/>
                </a:lnTo>
                <a:lnTo>
                  <a:pt x="5039" y="1868"/>
                </a:lnTo>
                <a:lnTo>
                  <a:pt x="5039" y="1868"/>
                </a:lnTo>
                <a:lnTo>
                  <a:pt x="5037" y="1868"/>
                </a:lnTo>
                <a:lnTo>
                  <a:pt x="5037" y="1866"/>
                </a:lnTo>
                <a:lnTo>
                  <a:pt x="5037" y="1866"/>
                </a:lnTo>
                <a:lnTo>
                  <a:pt x="5035" y="1866"/>
                </a:lnTo>
                <a:lnTo>
                  <a:pt x="5035" y="1864"/>
                </a:lnTo>
                <a:lnTo>
                  <a:pt x="5033" y="1864"/>
                </a:lnTo>
                <a:lnTo>
                  <a:pt x="5033" y="1864"/>
                </a:lnTo>
                <a:lnTo>
                  <a:pt x="5033" y="1862"/>
                </a:lnTo>
                <a:lnTo>
                  <a:pt x="5031" y="1862"/>
                </a:lnTo>
                <a:close/>
                <a:moveTo>
                  <a:pt x="5033" y="1830"/>
                </a:moveTo>
                <a:lnTo>
                  <a:pt x="5033" y="1832"/>
                </a:lnTo>
                <a:lnTo>
                  <a:pt x="5033" y="1832"/>
                </a:lnTo>
                <a:lnTo>
                  <a:pt x="5035" y="1832"/>
                </a:lnTo>
                <a:lnTo>
                  <a:pt x="5035" y="1832"/>
                </a:lnTo>
                <a:lnTo>
                  <a:pt x="5035" y="1832"/>
                </a:lnTo>
                <a:lnTo>
                  <a:pt x="5035" y="1830"/>
                </a:lnTo>
                <a:lnTo>
                  <a:pt x="5035" y="1830"/>
                </a:lnTo>
                <a:lnTo>
                  <a:pt x="5035" y="1830"/>
                </a:lnTo>
                <a:lnTo>
                  <a:pt x="5035" y="1828"/>
                </a:lnTo>
                <a:lnTo>
                  <a:pt x="5033" y="1830"/>
                </a:lnTo>
                <a:lnTo>
                  <a:pt x="5033" y="1830"/>
                </a:lnTo>
                <a:close/>
                <a:moveTo>
                  <a:pt x="5033" y="1837"/>
                </a:moveTo>
                <a:lnTo>
                  <a:pt x="5033" y="1837"/>
                </a:lnTo>
                <a:lnTo>
                  <a:pt x="5033" y="1837"/>
                </a:lnTo>
                <a:lnTo>
                  <a:pt x="5033" y="1837"/>
                </a:lnTo>
                <a:lnTo>
                  <a:pt x="5035" y="1839"/>
                </a:lnTo>
                <a:lnTo>
                  <a:pt x="5035" y="1837"/>
                </a:lnTo>
                <a:lnTo>
                  <a:pt x="5035" y="1837"/>
                </a:lnTo>
                <a:lnTo>
                  <a:pt x="5035" y="1835"/>
                </a:lnTo>
                <a:lnTo>
                  <a:pt x="5033" y="1837"/>
                </a:lnTo>
                <a:close/>
                <a:moveTo>
                  <a:pt x="5027" y="1935"/>
                </a:moveTo>
                <a:lnTo>
                  <a:pt x="5029" y="1937"/>
                </a:lnTo>
                <a:lnTo>
                  <a:pt x="5029" y="1937"/>
                </a:lnTo>
                <a:lnTo>
                  <a:pt x="5031" y="1939"/>
                </a:lnTo>
                <a:lnTo>
                  <a:pt x="5033" y="1939"/>
                </a:lnTo>
                <a:lnTo>
                  <a:pt x="5033" y="1939"/>
                </a:lnTo>
                <a:lnTo>
                  <a:pt x="5033" y="1937"/>
                </a:lnTo>
                <a:lnTo>
                  <a:pt x="5033" y="1937"/>
                </a:lnTo>
                <a:lnTo>
                  <a:pt x="5033" y="1935"/>
                </a:lnTo>
                <a:lnTo>
                  <a:pt x="5031" y="1935"/>
                </a:lnTo>
                <a:lnTo>
                  <a:pt x="5031" y="1933"/>
                </a:lnTo>
                <a:lnTo>
                  <a:pt x="5031" y="1933"/>
                </a:lnTo>
                <a:lnTo>
                  <a:pt x="5031" y="1933"/>
                </a:lnTo>
                <a:lnTo>
                  <a:pt x="5029" y="1933"/>
                </a:lnTo>
                <a:lnTo>
                  <a:pt x="5029" y="1933"/>
                </a:lnTo>
                <a:lnTo>
                  <a:pt x="5029" y="1933"/>
                </a:lnTo>
                <a:lnTo>
                  <a:pt x="5031" y="1933"/>
                </a:lnTo>
                <a:lnTo>
                  <a:pt x="5029" y="1935"/>
                </a:lnTo>
                <a:lnTo>
                  <a:pt x="5027" y="1935"/>
                </a:lnTo>
                <a:close/>
                <a:moveTo>
                  <a:pt x="5087" y="1528"/>
                </a:moveTo>
                <a:lnTo>
                  <a:pt x="5089" y="1528"/>
                </a:lnTo>
                <a:lnTo>
                  <a:pt x="5089" y="1528"/>
                </a:lnTo>
                <a:lnTo>
                  <a:pt x="5089" y="1528"/>
                </a:lnTo>
                <a:lnTo>
                  <a:pt x="5092" y="1528"/>
                </a:lnTo>
                <a:lnTo>
                  <a:pt x="5087" y="1528"/>
                </a:lnTo>
                <a:lnTo>
                  <a:pt x="5087" y="1528"/>
                </a:lnTo>
                <a:lnTo>
                  <a:pt x="5085" y="1528"/>
                </a:lnTo>
                <a:lnTo>
                  <a:pt x="5085" y="1528"/>
                </a:lnTo>
                <a:lnTo>
                  <a:pt x="5087" y="1528"/>
                </a:lnTo>
                <a:lnTo>
                  <a:pt x="5087" y="1528"/>
                </a:lnTo>
                <a:lnTo>
                  <a:pt x="5087" y="1528"/>
                </a:lnTo>
                <a:close/>
                <a:moveTo>
                  <a:pt x="5020" y="2338"/>
                </a:moveTo>
                <a:lnTo>
                  <a:pt x="5020" y="2338"/>
                </a:lnTo>
                <a:lnTo>
                  <a:pt x="5020" y="2338"/>
                </a:lnTo>
                <a:lnTo>
                  <a:pt x="5022" y="2338"/>
                </a:lnTo>
                <a:lnTo>
                  <a:pt x="5022" y="2338"/>
                </a:lnTo>
                <a:lnTo>
                  <a:pt x="5022" y="2338"/>
                </a:lnTo>
                <a:lnTo>
                  <a:pt x="5022" y="2338"/>
                </a:lnTo>
                <a:lnTo>
                  <a:pt x="5022" y="2336"/>
                </a:lnTo>
                <a:lnTo>
                  <a:pt x="5022" y="2336"/>
                </a:lnTo>
                <a:lnTo>
                  <a:pt x="5022" y="2336"/>
                </a:lnTo>
                <a:lnTo>
                  <a:pt x="5020" y="2336"/>
                </a:lnTo>
                <a:lnTo>
                  <a:pt x="5020" y="2338"/>
                </a:lnTo>
                <a:close/>
                <a:moveTo>
                  <a:pt x="5066" y="1545"/>
                </a:moveTo>
                <a:lnTo>
                  <a:pt x="5066" y="1545"/>
                </a:lnTo>
                <a:lnTo>
                  <a:pt x="5066" y="1545"/>
                </a:lnTo>
                <a:lnTo>
                  <a:pt x="5066" y="1545"/>
                </a:lnTo>
                <a:lnTo>
                  <a:pt x="5066" y="1545"/>
                </a:lnTo>
                <a:lnTo>
                  <a:pt x="5064" y="1547"/>
                </a:lnTo>
                <a:lnTo>
                  <a:pt x="5064" y="1547"/>
                </a:lnTo>
                <a:lnTo>
                  <a:pt x="5064" y="1547"/>
                </a:lnTo>
                <a:lnTo>
                  <a:pt x="5064" y="1547"/>
                </a:lnTo>
                <a:lnTo>
                  <a:pt x="5064" y="1547"/>
                </a:lnTo>
                <a:lnTo>
                  <a:pt x="5066" y="1545"/>
                </a:lnTo>
                <a:close/>
                <a:moveTo>
                  <a:pt x="5060" y="1914"/>
                </a:moveTo>
                <a:lnTo>
                  <a:pt x="5060" y="1914"/>
                </a:lnTo>
                <a:lnTo>
                  <a:pt x="5060" y="1916"/>
                </a:lnTo>
                <a:lnTo>
                  <a:pt x="5062" y="1916"/>
                </a:lnTo>
                <a:lnTo>
                  <a:pt x="5062" y="1914"/>
                </a:lnTo>
                <a:lnTo>
                  <a:pt x="5062" y="1914"/>
                </a:lnTo>
                <a:lnTo>
                  <a:pt x="5060" y="1912"/>
                </a:lnTo>
                <a:lnTo>
                  <a:pt x="5060" y="1912"/>
                </a:lnTo>
                <a:lnTo>
                  <a:pt x="5060" y="1912"/>
                </a:lnTo>
                <a:lnTo>
                  <a:pt x="5060" y="1914"/>
                </a:lnTo>
                <a:close/>
                <a:moveTo>
                  <a:pt x="5064" y="1644"/>
                </a:moveTo>
                <a:lnTo>
                  <a:pt x="5064" y="1644"/>
                </a:lnTo>
                <a:lnTo>
                  <a:pt x="5064" y="1644"/>
                </a:lnTo>
                <a:lnTo>
                  <a:pt x="5064" y="1644"/>
                </a:lnTo>
                <a:lnTo>
                  <a:pt x="5064" y="1644"/>
                </a:lnTo>
                <a:lnTo>
                  <a:pt x="5064" y="1644"/>
                </a:lnTo>
                <a:lnTo>
                  <a:pt x="5064" y="1644"/>
                </a:lnTo>
                <a:close/>
                <a:moveTo>
                  <a:pt x="5069" y="1925"/>
                </a:moveTo>
                <a:lnTo>
                  <a:pt x="5069" y="1925"/>
                </a:lnTo>
                <a:lnTo>
                  <a:pt x="5069" y="1925"/>
                </a:lnTo>
                <a:lnTo>
                  <a:pt x="5069" y="1925"/>
                </a:lnTo>
                <a:lnTo>
                  <a:pt x="5066" y="1925"/>
                </a:lnTo>
                <a:lnTo>
                  <a:pt x="5066" y="1925"/>
                </a:lnTo>
                <a:lnTo>
                  <a:pt x="5069" y="1925"/>
                </a:lnTo>
                <a:lnTo>
                  <a:pt x="5069" y="1925"/>
                </a:lnTo>
                <a:close/>
                <a:moveTo>
                  <a:pt x="5131" y="2258"/>
                </a:moveTo>
                <a:lnTo>
                  <a:pt x="5129" y="2258"/>
                </a:lnTo>
                <a:lnTo>
                  <a:pt x="5129" y="2258"/>
                </a:lnTo>
                <a:lnTo>
                  <a:pt x="5131" y="2258"/>
                </a:lnTo>
                <a:lnTo>
                  <a:pt x="5131" y="2256"/>
                </a:lnTo>
                <a:lnTo>
                  <a:pt x="5131" y="2256"/>
                </a:lnTo>
                <a:lnTo>
                  <a:pt x="5133" y="2256"/>
                </a:lnTo>
                <a:lnTo>
                  <a:pt x="5131" y="2256"/>
                </a:lnTo>
                <a:lnTo>
                  <a:pt x="5131" y="2254"/>
                </a:lnTo>
                <a:lnTo>
                  <a:pt x="5131" y="2254"/>
                </a:lnTo>
                <a:lnTo>
                  <a:pt x="5129" y="2254"/>
                </a:lnTo>
                <a:lnTo>
                  <a:pt x="5129" y="2254"/>
                </a:lnTo>
                <a:lnTo>
                  <a:pt x="5129" y="2254"/>
                </a:lnTo>
                <a:lnTo>
                  <a:pt x="5129" y="2256"/>
                </a:lnTo>
                <a:lnTo>
                  <a:pt x="5129" y="2256"/>
                </a:lnTo>
                <a:lnTo>
                  <a:pt x="5127" y="2256"/>
                </a:lnTo>
                <a:lnTo>
                  <a:pt x="5127" y="2258"/>
                </a:lnTo>
                <a:lnTo>
                  <a:pt x="5127" y="2258"/>
                </a:lnTo>
                <a:lnTo>
                  <a:pt x="5127" y="2258"/>
                </a:lnTo>
                <a:lnTo>
                  <a:pt x="5125" y="2260"/>
                </a:lnTo>
                <a:lnTo>
                  <a:pt x="5127" y="2258"/>
                </a:lnTo>
                <a:lnTo>
                  <a:pt x="5127" y="2256"/>
                </a:lnTo>
                <a:lnTo>
                  <a:pt x="5127" y="2256"/>
                </a:lnTo>
                <a:lnTo>
                  <a:pt x="5127" y="2256"/>
                </a:lnTo>
                <a:lnTo>
                  <a:pt x="5127" y="2254"/>
                </a:lnTo>
                <a:lnTo>
                  <a:pt x="5127" y="2254"/>
                </a:lnTo>
                <a:lnTo>
                  <a:pt x="5129" y="2254"/>
                </a:lnTo>
                <a:lnTo>
                  <a:pt x="5127" y="2254"/>
                </a:lnTo>
                <a:lnTo>
                  <a:pt x="5127" y="2254"/>
                </a:lnTo>
                <a:lnTo>
                  <a:pt x="5125" y="2254"/>
                </a:lnTo>
                <a:lnTo>
                  <a:pt x="5125" y="2254"/>
                </a:lnTo>
                <a:lnTo>
                  <a:pt x="5123" y="2256"/>
                </a:lnTo>
                <a:lnTo>
                  <a:pt x="5121" y="2258"/>
                </a:lnTo>
                <a:lnTo>
                  <a:pt x="5119" y="2258"/>
                </a:lnTo>
                <a:lnTo>
                  <a:pt x="5117" y="2260"/>
                </a:lnTo>
                <a:lnTo>
                  <a:pt x="5115" y="2260"/>
                </a:lnTo>
                <a:lnTo>
                  <a:pt x="5115" y="2258"/>
                </a:lnTo>
                <a:lnTo>
                  <a:pt x="5115" y="2256"/>
                </a:lnTo>
                <a:lnTo>
                  <a:pt x="5115" y="2254"/>
                </a:lnTo>
                <a:lnTo>
                  <a:pt x="5115" y="2252"/>
                </a:lnTo>
                <a:lnTo>
                  <a:pt x="5113" y="2252"/>
                </a:lnTo>
                <a:lnTo>
                  <a:pt x="5110" y="2252"/>
                </a:lnTo>
                <a:lnTo>
                  <a:pt x="5110" y="2250"/>
                </a:lnTo>
                <a:lnTo>
                  <a:pt x="5110" y="2250"/>
                </a:lnTo>
                <a:lnTo>
                  <a:pt x="5110" y="2248"/>
                </a:lnTo>
                <a:lnTo>
                  <a:pt x="5110" y="2248"/>
                </a:lnTo>
                <a:lnTo>
                  <a:pt x="5113" y="2245"/>
                </a:lnTo>
                <a:lnTo>
                  <a:pt x="5113" y="2245"/>
                </a:lnTo>
                <a:lnTo>
                  <a:pt x="5110" y="2245"/>
                </a:lnTo>
                <a:lnTo>
                  <a:pt x="5108" y="2245"/>
                </a:lnTo>
                <a:lnTo>
                  <a:pt x="5106" y="2248"/>
                </a:lnTo>
                <a:lnTo>
                  <a:pt x="5104" y="2250"/>
                </a:lnTo>
                <a:lnTo>
                  <a:pt x="5102" y="2254"/>
                </a:lnTo>
                <a:lnTo>
                  <a:pt x="5100" y="2258"/>
                </a:lnTo>
                <a:lnTo>
                  <a:pt x="5100" y="2262"/>
                </a:lnTo>
                <a:lnTo>
                  <a:pt x="5098" y="2264"/>
                </a:lnTo>
                <a:lnTo>
                  <a:pt x="5098" y="2266"/>
                </a:lnTo>
                <a:lnTo>
                  <a:pt x="5096" y="2266"/>
                </a:lnTo>
                <a:lnTo>
                  <a:pt x="5096" y="2266"/>
                </a:lnTo>
                <a:lnTo>
                  <a:pt x="5094" y="2269"/>
                </a:lnTo>
                <a:lnTo>
                  <a:pt x="5092" y="2269"/>
                </a:lnTo>
                <a:lnTo>
                  <a:pt x="5092" y="2271"/>
                </a:lnTo>
                <a:lnTo>
                  <a:pt x="5089" y="2273"/>
                </a:lnTo>
                <a:lnTo>
                  <a:pt x="5089" y="2275"/>
                </a:lnTo>
                <a:lnTo>
                  <a:pt x="5089" y="2277"/>
                </a:lnTo>
                <a:lnTo>
                  <a:pt x="5089" y="2279"/>
                </a:lnTo>
                <a:lnTo>
                  <a:pt x="5089" y="2279"/>
                </a:lnTo>
                <a:lnTo>
                  <a:pt x="5089" y="2279"/>
                </a:lnTo>
                <a:lnTo>
                  <a:pt x="5089" y="2279"/>
                </a:lnTo>
                <a:lnTo>
                  <a:pt x="5087" y="2281"/>
                </a:lnTo>
                <a:lnTo>
                  <a:pt x="5087" y="2281"/>
                </a:lnTo>
                <a:lnTo>
                  <a:pt x="5085" y="2283"/>
                </a:lnTo>
                <a:lnTo>
                  <a:pt x="5085" y="2285"/>
                </a:lnTo>
                <a:lnTo>
                  <a:pt x="5085" y="2287"/>
                </a:lnTo>
                <a:lnTo>
                  <a:pt x="5085" y="2287"/>
                </a:lnTo>
                <a:lnTo>
                  <a:pt x="5085" y="2285"/>
                </a:lnTo>
                <a:lnTo>
                  <a:pt x="5085" y="2285"/>
                </a:lnTo>
                <a:lnTo>
                  <a:pt x="5085" y="2285"/>
                </a:lnTo>
                <a:lnTo>
                  <a:pt x="5083" y="2287"/>
                </a:lnTo>
                <a:lnTo>
                  <a:pt x="5081" y="2287"/>
                </a:lnTo>
                <a:lnTo>
                  <a:pt x="5081" y="2290"/>
                </a:lnTo>
                <a:lnTo>
                  <a:pt x="5081" y="2290"/>
                </a:lnTo>
                <a:lnTo>
                  <a:pt x="5081" y="2290"/>
                </a:lnTo>
                <a:lnTo>
                  <a:pt x="5079" y="2290"/>
                </a:lnTo>
                <a:lnTo>
                  <a:pt x="5079" y="2290"/>
                </a:lnTo>
                <a:lnTo>
                  <a:pt x="5079" y="2290"/>
                </a:lnTo>
                <a:lnTo>
                  <a:pt x="5079" y="2292"/>
                </a:lnTo>
                <a:lnTo>
                  <a:pt x="5079" y="2290"/>
                </a:lnTo>
                <a:lnTo>
                  <a:pt x="5077" y="2290"/>
                </a:lnTo>
                <a:lnTo>
                  <a:pt x="5077" y="2290"/>
                </a:lnTo>
                <a:lnTo>
                  <a:pt x="5075" y="2292"/>
                </a:lnTo>
                <a:lnTo>
                  <a:pt x="5077" y="2292"/>
                </a:lnTo>
                <a:lnTo>
                  <a:pt x="5077" y="2292"/>
                </a:lnTo>
                <a:lnTo>
                  <a:pt x="5075" y="2292"/>
                </a:lnTo>
                <a:lnTo>
                  <a:pt x="5075" y="2292"/>
                </a:lnTo>
                <a:lnTo>
                  <a:pt x="5075" y="2292"/>
                </a:lnTo>
                <a:lnTo>
                  <a:pt x="5073" y="2294"/>
                </a:lnTo>
                <a:lnTo>
                  <a:pt x="5073" y="2294"/>
                </a:lnTo>
                <a:lnTo>
                  <a:pt x="5073" y="2294"/>
                </a:lnTo>
                <a:lnTo>
                  <a:pt x="5071" y="2296"/>
                </a:lnTo>
                <a:lnTo>
                  <a:pt x="5069" y="2296"/>
                </a:lnTo>
                <a:lnTo>
                  <a:pt x="5069" y="2298"/>
                </a:lnTo>
                <a:lnTo>
                  <a:pt x="5069" y="2298"/>
                </a:lnTo>
                <a:lnTo>
                  <a:pt x="5069" y="2298"/>
                </a:lnTo>
                <a:lnTo>
                  <a:pt x="5069" y="2298"/>
                </a:lnTo>
                <a:lnTo>
                  <a:pt x="5069" y="2298"/>
                </a:lnTo>
                <a:lnTo>
                  <a:pt x="5066" y="2298"/>
                </a:lnTo>
                <a:lnTo>
                  <a:pt x="5066" y="2300"/>
                </a:lnTo>
                <a:lnTo>
                  <a:pt x="5064" y="2300"/>
                </a:lnTo>
                <a:lnTo>
                  <a:pt x="5060" y="2302"/>
                </a:lnTo>
                <a:lnTo>
                  <a:pt x="5058" y="2302"/>
                </a:lnTo>
                <a:lnTo>
                  <a:pt x="5058" y="2304"/>
                </a:lnTo>
                <a:lnTo>
                  <a:pt x="5058" y="2304"/>
                </a:lnTo>
                <a:lnTo>
                  <a:pt x="5058" y="2304"/>
                </a:lnTo>
                <a:lnTo>
                  <a:pt x="5056" y="2304"/>
                </a:lnTo>
                <a:lnTo>
                  <a:pt x="5056" y="2304"/>
                </a:lnTo>
                <a:lnTo>
                  <a:pt x="5054" y="2306"/>
                </a:lnTo>
                <a:lnTo>
                  <a:pt x="5052" y="2306"/>
                </a:lnTo>
                <a:lnTo>
                  <a:pt x="5052" y="2306"/>
                </a:lnTo>
                <a:lnTo>
                  <a:pt x="5048" y="2306"/>
                </a:lnTo>
                <a:lnTo>
                  <a:pt x="5048" y="2308"/>
                </a:lnTo>
                <a:lnTo>
                  <a:pt x="5043" y="2310"/>
                </a:lnTo>
                <a:lnTo>
                  <a:pt x="5041" y="2313"/>
                </a:lnTo>
                <a:lnTo>
                  <a:pt x="5039" y="2315"/>
                </a:lnTo>
                <a:lnTo>
                  <a:pt x="5039" y="2317"/>
                </a:lnTo>
                <a:lnTo>
                  <a:pt x="5039" y="2317"/>
                </a:lnTo>
                <a:lnTo>
                  <a:pt x="5039" y="2319"/>
                </a:lnTo>
                <a:lnTo>
                  <a:pt x="5039" y="2317"/>
                </a:lnTo>
                <a:lnTo>
                  <a:pt x="5039" y="2317"/>
                </a:lnTo>
                <a:lnTo>
                  <a:pt x="5037" y="2319"/>
                </a:lnTo>
                <a:lnTo>
                  <a:pt x="5035" y="2319"/>
                </a:lnTo>
                <a:lnTo>
                  <a:pt x="5035" y="2321"/>
                </a:lnTo>
                <a:lnTo>
                  <a:pt x="5033" y="2321"/>
                </a:lnTo>
                <a:lnTo>
                  <a:pt x="5033" y="2321"/>
                </a:lnTo>
                <a:lnTo>
                  <a:pt x="5035" y="2323"/>
                </a:lnTo>
                <a:lnTo>
                  <a:pt x="5035" y="2323"/>
                </a:lnTo>
                <a:lnTo>
                  <a:pt x="5033" y="2323"/>
                </a:lnTo>
                <a:lnTo>
                  <a:pt x="5033" y="2321"/>
                </a:lnTo>
                <a:lnTo>
                  <a:pt x="5031" y="2323"/>
                </a:lnTo>
                <a:lnTo>
                  <a:pt x="5029" y="2325"/>
                </a:lnTo>
                <a:lnTo>
                  <a:pt x="5031" y="2325"/>
                </a:lnTo>
                <a:lnTo>
                  <a:pt x="5031" y="2325"/>
                </a:lnTo>
                <a:lnTo>
                  <a:pt x="5031" y="2325"/>
                </a:lnTo>
                <a:lnTo>
                  <a:pt x="5029" y="2325"/>
                </a:lnTo>
                <a:lnTo>
                  <a:pt x="5027" y="2327"/>
                </a:lnTo>
                <a:lnTo>
                  <a:pt x="5027" y="2327"/>
                </a:lnTo>
                <a:lnTo>
                  <a:pt x="5027" y="2327"/>
                </a:lnTo>
                <a:lnTo>
                  <a:pt x="5029" y="2329"/>
                </a:lnTo>
                <a:lnTo>
                  <a:pt x="5031" y="2329"/>
                </a:lnTo>
                <a:lnTo>
                  <a:pt x="5031" y="2329"/>
                </a:lnTo>
                <a:lnTo>
                  <a:pt x="5029" y="2329"/>
                </a:lnTo>
                <a:lnTo>
                  <a:pt x="5029" y="2329"/>
                </a:lnTo>
                <a:lnTo>
                  <a:pt x="5029" y="2331"/>
                </a:lnTo>
                <a:lnTo>
                  <a:pt x="5029" y="2331"/>
                </a:lnTo>
                <a:lnTo>
                  <a:pt x="5029" y="2331"/>
                </a:lnTo>
                <a:lnTo>
                  <a:pt x="5027" y="2329"/>
                </a:lnTo>
                <a:lnTo>
                  <a:pt x="5025" y="2329"/>
                </a:lnTo>
                <a:lnTo>
                  <a:pt x="5025" y="2331"/>
                </a:lnTo>
                <a:lnTo>
                  <a:pt x="5027" y="2331"/>
                </a:lnTo>
                <a:lnTo>
                  <a:pt x="5025" y="2331"/>
                </a:lnTo>
                <a:lnTo>
                  <a:pt x="5022" y="2334"/>
                </a:lnTo>
                <a:lnTo>
                  <a:pt x="5022" y="2334"/>
                </a:lnTo>
                <a:lnTo>
                  <a:pt x="5025" y="2334"/>
                </a:lnTo>
                <a:lnTo>
                  <a:pt x="5027" y="2334"/>
                </a:lnTo>
                <a:lnTo>
                  <a:pt x="5025" y="2336"/>
                </a:lnTo>
                <a:lnTo>
                  <a:pt x="5025" y="2336"/>
                </a:lnTo>
                <a:lnTo>
                  <a:pt x="5025" y="2338"/>
                </a:lnTo>
                <a:lnTo>
                  <a:pt x="5027" y="2338"/>
                </a:lnTo>
                <a:lnTo>
                  <a:pt x="5027" y="2338"/>
                </a:lnTo>
                <a:lnTo>
                  <a:pt x="5025" y="2338"/>
                </a:lnTo>
                <a:lnTo>
                  <a:pt x="5020" y="2340"/>
                </a:lnTo>
                <a:lnTo>
                  <a:pt x="5020" y="2340"/>
                </a:lnTo>
                <a:lnTo>
                  <a:pt x="5020" y="2340"/>
                </a:lnTo>
                <a:lnTo>
                  <a:pt x="5020" y="2342"/>
                </a:lnTo>
                <a:lnTo>
                  <a:pt x="5022" y="2342"/>
                </a:lnTo>
                <a:lnTo>
                  <a:pt x="5022" y="2340"/>
                </a:lnTo>
                <a:lnTo>
                  <a:pt x="5022" y="2340"/>
                </a:lnTo>
                <a:lnTo>
                  <a:pt x="5022" y="2342"/>
                </a:lnTo>
                <a:lnTo>
                  <a:pt x="5022" y="2342"/>
                </a:lnTo>
                <a:lnTo>
                  <a:pt x="5022" y="2344"/>
                </a:lnTo>
                <a:lnTo>
                  <a:pt x="5025" y="2342"/>
                </a:lnTo>
                <a:lnTo>
                  <a:pt x="5027" y="2342"/>
                </a:lnTo>
                <a:lnTo>
                  <a:pt x="5022" y="2344"/>
                </a:lnTo>
                <a:lnTo>
                  <a:pt x="5022" y="2346"/>
                </a:lnTo>
                <a:lnTo>
                  <a:pt x="5025" y="2346"/>
                </a:lnTo>
                <a:lnTo>
                  <a:pt x="5029" y="2346"/>
                </a:lnTo>
                <a:lnTo>
                  <a:pt x="5033" y="2346"/>
                </a:lnTo>
                <a:lnTo>
                  <a:pt x="5033" y="2346"/>
                </a:lnTo>
                <a:lnTo>
                  <a:pt x="5035" y="2344"/>
                </a:lnTo>
                <a:lnTo>
                  <a:pt x="5035" y="2344"/>
                </a:lnTo>
                <a:lnTo>
                  <a:pt x="5037" y="2346"/>
                </a:lnTo>
                <a:lnTo>
                  <a:pt x="5037" y="2346"/>
                </a:lnTo>
                <a:lnTo>
                  <a:pt x="5039" y="2348"/>
                </a:lnTo>
                <a:lnTo>
                  <a:pt x="5039" y="2348"/>
                </a:lnTo>
                <a:lnTo>
                  <a:pt x="5043" y="2348"/>
                </a:lnTo>
                <a:lnTo>
                  <a:pt x="5043" y="2348"/>
                </a:lnTo>
                <a:lnTo>
                  <a:pt x="5045" y="2348"/>
                </a:lnTo>
                <a:lnTo>
                  <a:pt x="5045" y="2350"/>
                </a:lnTo>
                <a:lnTo>
                  <a:pt x="5045" y="2350"/>
                </a:lnTo>
                <a:lnTo>
                  <a:pt x="5045" y="2350"/>
                </a:lnTo>
                <a:lnTo>
                  <a:pt x="5045" y="2352"/>
                </a:lnTo>
                <a:lnTo>
                  <a:pt x="5048" y="2352"/>
                </a:lnTo>
                <a:lnTo>
                  <a:pt x="5048" y="2352"/>
                </a:lnTo>
                <a:lnTo>
                  <a:pt x="5048" y="2352"/>
                </a:lnTo>
                <a:lnTo>
                  <a:pt x="5050" y="2352"/>
                </a:lnTo>
                <a:lnTo>
                  <a:pt x="5050" y="2352"/>
                </a:lnTo>
                <a:lnTo>
                  <a:pt x="5052" y="2352"/>
                </a:lnTo>
                <a:lnTo>
                  <a:pt x="5054" y="2352"/>
                </a:lnTo>
                <a:lnTo>
                  <a:pt x="5056" y="2352"/>
                </a:lnTo>
                <a:lnTo>
                  <a:pt x="5058" y="2354"/>
                </a:lnTo>
                <a:lnTo>
                  <a:pt x="5060" y="2352"/>
                </a:lnTo>
                <a:lnTo>
                  <a:pt x="5066" y="2352"/>
                </a:lnTo>
                <a:lnTo>
                  <a:pt x="5066" y="2352"/>
                </a:lnTo>
                <a:lnTo>
                  <a:pt x="5066" y="2350"/>
                </a:lnTo>
                <a:lnTo>
                  <a:pt x="5069" y="2348"/>
                </a:lnTo>
                <a:lnTo>
                  <a:pt x="5073" y="2344"/>
                </a:lnTo>
                <a:lnTo>
                  <a:pt x="5075" y="2344"/>
                </a:lnTo>
                <a:lnTo>
                  <a:pt x="5075" y="2342"/>
                </a:lnTo>
                <a:lnTo>
                  <a:pt x="5077" y="2342"/>
                </a:lnTo>
                <a:lnTo>
                  <a:pt x="5081" y="2340"/>
                </a:lnTo>
                <a:lnTo>
                  <a:pt x="5081" y="2340"/>
                </a:lnTo>
                <a:lnTo>
                  <a:pt x="5081" y="2340"/>
                </a:lnTo>
                <a:lnTo>
                  <a:pt x="5081" y="2340"/>
                </a:lnTo>
                <a:lnTo>
                  <a:pt x="5081" y="2338"/>
                </a:lnTo>
                <a:lnTo>
                  <a:pt x="5081" y="2338"/>
                </a:lnTo>
                <a:lnTo>
                  <a:pt x="5081" y="2338"/>
                </a:lnTo>
                <a:lnTo>
                  <a:pt x="5081" y="2336"/>
                </a:lnTo>
                <a:lnTo>
                  <a:pt x="5083" y="2334"/>
                </a:lnTo>
                <a:lnTo>
                  <a:pt x="5083" y="2331"/>
                </a:lnTo>
                <a:lnTo>
                  <a:pt x="5083" y="2327"/>
                </a:lnTo>
                <a:lnTo>
                  <a:pt x="5085" y="2327"/>
                </a:lnTo>
                <a:lnTo>
                  <a:pt x="5087" y="2325"/>
                </a:lnTo>
                <a:lnTo>
                  <a:pt x="5087" y="2323"/>
                </a:lnTo>
                <a:lnTo>
                  <a:pt x="5085" y="2323"/>
                </a:lnTo>
                <a:lnTo>
                  <a:pt x="5085" y="2323"/>
                </a:lnTo>
                <a:lnTo>
                  <a:pt x="5087" y="2323"/>
                </a:lnTo>
                <a:lnTo>
                  <a:pt x="5087" y="2321"/>
                </a:lnTo>
                <a:lnTo>
                  <a:pt x="5087" y="2317"/>
                </a:lnTo>
                <a:lnTo>
                  <a:pt x="5087" y="2317"/>
                </a:lnTo>
                <a:lnTo>
                  <a:pt x="5089" y="2313"/>
                </a:lnTo>
                <a:lnTo>
                  <a:pt x="5089" y="2313"/>
                </a:lnTo>
                <a:lnTo>
                  <a:pt x="5089" y="2310"/>
                </a:lnTo>
                <a:lnTo>
                  <a:pt x="5089" y="2310"/>
                </a:lnTo>
                <a:lnTo>
                  <a:pt x="5092" y="2310"/>
                </a:lnTo>
                <a:lnTo>
                  <a:pt x="5092" y="2308"/>
                </a:lnTo>
                <a:lnTo>
                  <a:pt x="5092" y="2308"/>
                </a:lnTo>
                <a:lnTo>
                  <a:pt x="5094" y="2308"/>
                </a:lnTo>
                <a:lnTo>
                  <a:pt x="5096" y="2308"/>
                </a:lnTo>
                <a:lnTo>
                  <a:pt x="5096" y="2308"/>
                </a:lnTo>
                <a:lnTo>
                  <a:pt x="5098" y="2306"/>
                </a:lnTo>
                <a:lnTo>
                  <a:pt x="5100" y="2306"/>
                </a:lnTo>
                <a:lnTo>
                  <a:pt x="5100" y="2306"/>
                </a:lnTo>
                <a:lnTo>
                  <a:pt x="5102" y="2304"/>
                </a:lnTo>
                <a:lnTo>
                  <a:pt x="5102" y="2304"/>
                </a:lnTo>
                <a:lnTo>
                  <a:pt x="5100" y="2302"/>
                </a:lnTo>
                <a:lnTo>
                  <a:pt x="5100" y="2302"/>
                </a:lnTo>
                <a:lnTo>
                  <a:pt x="5102" y="2302"/>
                </a:lnTo>
                <a:lnTo>
                  <a:pt x="5102" y="2304"/>
                </a:lnTo>
                <a:lnTo>
                  <a:pt x="5104" y="2304"/>
                </a:lnTo>
                <a:lnTo>
                  <a:pt x="5104" y="2304"/>
                </a:lnTo>
                <a:lnTo>
                  <a:pt x="5104" y="2304"/>
                </a:lnTo>
                <a:lnTo>
                  <a:pt x="5106" y="2302"/>
                </a:lnTo>
                <a:lnTo>
                  <a:pt x="5106" y="2302"/>
                </a:lnTo>
                <a:lnTo>
                  <a:pt x="5106" y="2302"/>
                </a:lnTo>
                <a:lnTo>
                  <a:pt x="5106" y="2302"/>
                </a:lnTo>
                <a:lnTo>
                  <a:pt x="5108" y="2302"/>
                </a:lnTo>
                <a:lnTo>
                  <a:pt x="5106" y="2304"/>
                </a:lnTo>
                <a:lnTo>
                  <a:pt x="5106" y="2304"/>
                </a:lnTo>
                <a:lnTo>
                  <a:pt x="5108" y="2304"/>
                </a:lnTo>
                <a:lnTo>
                  <a:pt x="5110" y="2304"/>
                </a:lnTo>
                <a:lnTo>
                  <a:pt x="5110" y="2304"/>
                </a:lnTo>
                <a:lnTo>
                  <a:pt x="5113" y="2304"/>
                </a:lnTo>
                <a:lnTo>
                  <a:pt x="5115" y="2304"/>
                </a:lnTo>
                <a:lnTo>
                  <a:pt x="5115" y="2304"/>
                </a:lnTo>
                <a:lnTo>
                  <a:pt x="5115" y="2304"/>
                </a:lnTo>
                <a:lnTo>
                  <a:pt x="5115" y="2302"/>
                </a:lnTo>
                <a:lnTo>
                  <a:pt x="5115" y="2302"/>
                </a:lnTo>
                <a:lnTo>
                  <a:pt x="5115" y="2300"/>
                </a:lnTo>
                <a:lnTo>
                  <a:pt x="5113" y="2300"/>
                </a:lnTo>
                <a:lnTo>
                  <a:pt x="5110" y="2300"/>
                </a:lnTo>
                <a:lnTo>
                  <a:pt x="5110" y="2300"/>
                </a:lnTo>
                <a:lnTo>
                  <a:pt x="5110" y="2298"/>
                </a:lnTo>
                <a:lnTo>
                  <a:pt x="5110" y="2298"/>
                </a:lnTo>
                <a:lnTo>
                  <a:pt x="5110" y="2298"/>
                </a:lnTo>
                <a:lnTo>
                  <a:pt x="5106" y="2298"/>
                </a:lnTo>
                <a:lnTo>
                  <a:pt x="5108" y="2296"/>
                </a:lnTo>
                <a:lnTo>
                  <a:pt x="5108" y="2296"/>
                </a:lnTo>
                <a:lnTo>
                  <a:pt x="5110" y="2296"/>
                </a:lnTo>
                <a:lnTo>
                  <a:pt x="5110" y="2296"/>
                </a:lnTo>
                <a:lnTo>
                  <a:pt x="5110" y="2294"/>
                </a:lnTo>
                <a:lnTo>
                  <a:pt x="5108" y="2294"/>
                </a:lnTo>
                <a:lnTo>
                  <a:pt x="5108" y="2294"/>
                </a:lnTo>
                <a:lnTo>
                  <a:pt x="5110" y="2294"/>
                </a:lnTo>
                <a:lnTo>
                  <a:pt x="5110" y="2292"/>
                </a:lnTo>
                <a:lnTo>
                  <a:pt x="5113" y="2292"/>
                </a:lnTo>
                <a:lnTo>
                  <a:pt x="5115" y="2290"/>
                </a:lnTo>
                <a:lnTo>
                  <a:pt x="5117" y="2290"/>
                </a:lnTo>
                <a:lnTo>
                  <a:pt x="5117" y="2290"/>
                </a:lnTo>
                <a:lnTo>
                  <a:pt x="5119" y="2287"/>
                </a:lnTo>
                <a:lnTo>
                  <a:pt x="5121" y="2281"/>
                </a:lnTo>
                <a:lnTo>
                  <a:pt x="5123" y="2279"/>
                </a:lnTo>
                <a:lnTo>
                  <a:pt x="5125" y="2277"/>
                </a:lnTo>
                <a:lnTo>
                  <a:pt x="5127" y="2275"/>
                </a:lnTo>
                <a:lnTo>
                  <a:pt x="5127" y="2275"/>
                </a:lnTo>
                <a:lnTo>
                  <a:pt x="5127" y="2273"/>
                </a:lnTo>
                <a:lnTo>
                  <a:pt x="5129" y="2273"/>
                </a:lnTo>
                <a:lnTo>
                  <a:pt x="5131" y="2269"/>
                </a:lnTo>
                <a:lnTo>
                  <a:pt x="5131" y="2269"/>
                </a:lnTo>
                <a:lnTo>
                  <a:pt x="5133" y="2266"/>
                </a:lnTo>
                <a:lnTo>
                  <a:pt x="5131" y="2266"/>
                </a:lnTo>
                <a:lnTo>
                  <a:pt x="5131" y="2266"/>
                </a:lnTo>
                <a:lnTo>
                  <a:pt x="5129" y="2266"/>
                </a:lnTo>
                <a:lnTo>
                  <a:pt x="5131" y="2264"/>
                </a:lnTo>
                <a:lnTo>
                  <a:pt x="5129" y="2264"/>
                </a:lnTo>
                <a:lnTo>
                  <a:pt x="5129" y="2262"/>
                </a:lnTo>
                <a:lnTo>
                  <a:pt x="5129" y="2262"/>
                </a:lnTo>
                <a:lnTo>
                  <a:pt x="5129" y="2260"/>
                </a:lnTo>
                <a:lnTo>
                  <a:pt x="5131" y="2260"/>
                </a:lnTo>
                <a:lnTo>
                  <a:pt x="5131" y="2260"/>
                </a:lnTo>
                <a:lnTo>
                  <a:pt x="5133" y="2260"/>
                </a:lnTo>
                <a:lnTo>
                  <a:pt x="5133" y="2258"/>
                </a:lnTo>
                <a:lnTo>
                  <a:pt x="5133" y="2256"/>
                </a:lnTo>
                <a:lnTo>
                  <a:pt x="5133" y="2258"/>
                </a:lnTo>
                <a:lnTo>
                  <a:pt x="5131" y="2258"/>
                </a:lnTo>
                <a:close/>
                <a:moveTo>
                  <a:pt x="5060" y="1906"/>
                </a:moveTo>
                <a:lnTo>
                  <a:pt x="5060" y="1908"/>
                </a:lnTo>
                <a:lnTo>
                  <a:pt x="5060" y="1906"/>
                </a:lnTo>
                <a:lnTo>
                  <a:pt x="5060" y="1906"/>
                </a:lnTo>
                <a:lnTo>
                  <a:pt x="5058" y="1904"/>
                </a:lnTo>
                <a:lnTo>
                  <a:pt x="5060" y="1904"/>
                </a:lnTo>
                <a:lnTo>
                  <a:pt x="5058" y="1904"/>
                </a:lnTo>
                <a:lnTo>
                  <a:pt x="5058" y="1902"/>
                </a:lnTo>
                <a:lnTo>
                  <a:pt x="5058" y="1902"/>
                </a:lnTo>
                <a:lnTo>
                  <a:pt x="5056" y="1902"/>
                </a:lnTo>
                <a:lnTo>
                  <a:pt x="5056" y="1904"/>
                </a:lnTo>
                <a:lnTo>
                  <a:pt x="5056" y="1904"/>
                </a:lnTo>
                <a:lnTo>
                  <a:pt x="5056" y="1906"/>
                </a:lnTo>
                <a:lnTo>
                  <a:pt x="5060" y="1906"/>
                </a:lnTo>
                <a:close/>
                <a:moveTo>
                  <a:pt x="5058" y="2464"/>
                </a:moveTo>
                <a:lnTo>
                  <a:pt x="5058" y="2464"/>
                </a:lnTo>
                <a:lnTo>
                  <a:pt x="5056" y="2464"/>
                </a:lnTo>
                <a:lnTo>
                  <a:pt x="5056" y="2464"/>
                </a:lnTo>
                <a:lnTo>
                  <a:pt x="5058" y="2464"/>
                </a:lnTo>
                <a:lnTo>
                  <a:pt x="5058" y="2464"/>
                </a:lnTo>
                <a:lnTo>
                  <a:pt x="5060" y="2464"/>
                </a:lnTo>
                <a:lnTo>
                  <a:pt x="5058" y="2464"/>
                </a:lnTo>
                <a:lnTo>
                  <a:pt x="5058" y="2464"/>
                </a:lnTo>
                <a:close/>
                <a:moveTo>
                  <a:pt x="5043" y="2361"/>
                </a:moveTo>
                <a:lnTo>
                  <a:pt x="5043" y="2359"/>
                </a:lnTo>
                <a:lnTo>
                  <a:pt x="5041" y="2359"/>
                </a:lnTo>
                <a:lnTo>
                  <a:pt x="5041" y="2359"/>
                </a:lnTo>
                <a:lnTo>
                  <a:pt x="5043" y="2359"/>
                </a:lnTo>
                <a:lnTo>
                  <a:pt x="5043" y="2359"/>
                </a:lnTo>
                <a:lnTo>
                  <a:pt x="5041" y="2354"/>
                </a:lnTo>
                <a:lnTo>
                  <a:pt x="5039" y="2354"/>
                </a:lnTo>
                <a:lnTo>
                  <a:pt x="5037" y="2357"/>
                </a:lnTo>
                <a:lnTo>
                  <a:pt x="5039" y="2359"/>
                </a:lnTo>
                <a:lnTo>
                  <a:pt x="5037" y="2359"/>
                </a:lnTo>
                <a:lnTo>
                  <a:pt x="5037" y="2361"/>
                </a:lnTo>
                <a:lnTo>
                  <a:pt x="5037" y="2361"/>
                </a:lnTo>
                <a:lnTo>
                  <a:pt x="5037" y="2361"/>
                </a:lnTo>
                <a:lnTo>
                  <a:pt x="5037" y="2363"/>
                </a:lnTo>
                <a:lnTo>
                  <a:pt x="5035" y="2363"/>
                </a:lnTo>
                <a:lnTo>
                  <a:pt x="5035" y="2365"/>
                </a:lnTo>
                <a:lnTo>
                  <a:pt x="5035" y="2365"/>
                </a:lnTo>
                <a:lnTo>
                  <a:pt x="5037" y="2365"/>
                </a:lnTo>
                <a:lnTo>
                  <a:pt x="5039" y="2363"/>
                </a:lnTo>
                <a:lnTo>
                  <a:pt x="5039" y="2363"/>
                </a:lnTo>
                <a:lnTo>
                  <a:pt x="5039" y="2363"/>
                </a:lnTo>
                <a:lnTo>
                  <a:pt x="5041" y="2363"/>
                </a:lnTo>
                <a:lnTo>
                  <a:pt x="5043" y="2363"/>
                </a:lnTo>
                <a:lnTo>
                  <a:pt x="5045" y="2361"/>
                </a:lnTo>
                <a:lnTo>
                  <a:pt x="5045" y="2361"/>
                </a:lnTo>
                <a:lnTo>
                  <a:pt x="5045" y="2361"/>
                </a:lnTo>
                <a:lnTo>
                  <a:pt x="5043" y="2361"/>
                </a:lnTo>
                <a:close/>
                <a:moveTo>
                  <a:pt x="5054" y="1526"/>
                </a:moveTo>
                <a:lnTo>
                  <a:pt x="5052" y="1526"/>
                </a:lnTo>
                <a:lnTo>
                  <a:pt x="5052" y="1526"/>
                </a:lnTo>
                <a:lnTo>
                  <a:pt x="5052" y="1526"/>
                </a:lnTo>
                <a:lnTo>
                  <a:pt x="5052" y="1526"/>
                </a:lnTo>
                <a:lnTo>
                  <a:pt x="5054" y="1526"/>
                </a:lnTo>
                <a:lnTo>
                  <a:pt x="5054" y="1526"/>
                </a:lnTo>
                <a:close/>
                <a:moveTo>
                  <a:pt x="4849" y="1705"/>
                </a:moveTo>
                <a:lnTo>
                  <a:pt x="4849" y="1705"/>
                </a:lnTo>
                <a:lnTo>
                  <a:pt x="4849" y="1702"/>
                </a:lnTo>
                <a:lnTo>
                  <a:pt x="4849" y="1702"/>
                </a:lnTo>
                <a:lnTo>
                  <a:pt x="4846" y="1705"/>
                </a:lnTo>
                <a:lnTo>
                  <a:pt x="4846" y="1705"/>
                </a:lnTo>
                <a:lnTo>
                  <a:pt x="4846" y="1707"/>
                </a:lnTo>
                <a:lnTo>
                  <a:pt x="4846" y="1707"/>
                </a:lnTo>
                <a:lnTo>
                  <a:pt x="4849" y="1709"/>
                </a:lnTo>
                <a:lnTo>
                  <a:pt x="4849" y="1709"/>
                </a:lnTo>
                <a:lnTo>
                  <a:pt x="4849" y="1709"/>
                </a:lnTo>
                <a:lnTo>
                  <a:pt x="4849" y="1707"/>
                </a:lnTo>
                <a:lnTo>
                  <a:pt x="4849" y="1705"/>
                </a:lnTo>
                <a:close/>
                <a:moveTo>
                  <a:pt x="4427" y="1480"/>
                </a:moveTo>
                <a:lnTo>
                  <a:pt x="4427" y="1480"/>
                </a:lnTo>
                <a:lnTo>
                  <a:pt x="4427" y="1482"/>
                </a:lnTo>
                <a:lnTo>
                  <a:pt x="4427" y="1482"/>
                </a:lnTo>
                <a:lnTo>
                  <a:pt x="4425" y="1482"/>
                </a:lnTo>
                <a:lnTo>
                  <a:pt x="4425" y="1484"/>
                </a:lnTo>
                <a:lnTo>
                  <a:pt x="4425" y="1484"/>
                </a:lnTo>
                <a:lnTo>
                  <a:pt x="4427" y="1487"/>
                </a:lnTo>
                <a:lnTo>
                  <a:pt x="4427" y="1487"/>
                </a:lnTo>
                <a:lnTo>
                  <a:pt x="4427" y="1489"/>
                </a:lnTo>
                <a:lnTo>
                  <a:pt x="4427" y="1489"/>
                </a:lnTo>
                <a:lnTo>
                  <a:pt x="4429" y="1489"/>
                </a:lnTo>
                <a:lnTo>
                  <a:pt x="4429" y="1489"/>
                </a:lnTo>
                <a:lnTo>
                  <a:pt x="4429" y="1489"/>
                </a:lnTo>
                <a:lnTo>
                  <a:pt x="4429" y="1487"/>
                </a:lnTo>
                <a:lnTo>
                  <a:pt x="4427" y="1484"/>
                </a:lnTo>
                <a:lnTo>
                  <a:pt x="4429" y="1482"/>
                </a:lnTo>
                <a:lnTo>
                  <a:pt x="4427" y="1480"/>
                </a:lnTo>
                <a:close/>
                <a:moveTo>
                  <a:pt x="4392" y="1445"/>
                </a:moveTo>
                <a:lnTo>
                  <a:pt x="4390" y="1443"/>
                </a:lnTo>
                <a:lnTo>
                  <a:pt x="4390" y="1443"/>
                </a:lnTo>
                <a:lnTo>
                  <a:pt x="4390" y="1443"/>
                </a:lnTo>
                <a:lnTo>
                  <a:pt x="4390" y="1443"/>
                </a:lnTo>
                <a:lnTo>
                  <a:pt x="4390" y="1443"/>
                </a:lnTo>
                <a:lnTo>
                  <a:pt x="4390" y="1445"/>
                </a:lnTo>
                <a:lnTo>
                  <a:pt x="4392" y="1445"/>
                </a:lnTo>
                <a:lnTo>
                  <a:pt x="4394" y="1447"/>
                </a:lnTo>
                <a:lnTo>
                  <a:pt x="4396" y="1449"/>
                </a:lnTo>
                <a:lnTo>
                  <a:pt x="4394" y="1445"/>
                </a:lnTo>
                <a:lnTo>
                  <a:pt x="4392" y="1445"/>
                </a:lnTo>
                <a:close/>
                <a:moveTo>
                  <a:pt x="4409" y="1478"/>
                </a:moveTo>
                <a:lnTo>
                  <a:pt x="4411" y="1478"/>
                </a:lnTo>
                <a:lnTo>
                  <a:pt x="4411" y="1478"/>
                </a:lnTo>
                <a:lnTo>
                  <a:pt x="4409" y="1476"/>
                </a:lnTo>
                <a:lnTo>
                  <a:pt x="4409" y="1476"/>
                </a:lnTo>
                <a:lnTo>
                  <a:pt x="4409" y="1478"/>
                </a:lnTo>
                <a:lnTo>
                  <a:pt x="4409" y="1478"/>
                </a:lnTo>
                <a:close/>
                <a:moveTo>
                  <a:pt x="4383" y="1480"/>
                </a:moveTo>
                <a:lnTo>
                  <a:pt x="4383" y="1480"/>
                </a:lnTo>
                <a:lnTo>
                  <a:pt x="4385" y="1480"/>
                </a:lnTo>
                <a:lnTo>
                  <a:pt x="4385" y="1480"/>
                </a:lnTo>
                <a:lnTo>
                  <a:pt x="4385" y="1478"/>
                </a:lnTo>
                <a:lnTo>
                  <a:pt x="4385" y="1476"/>
                </a:lnTo>
                <a:lnTo>
                  <a:pt x="4385" y="1476"/>
                </a:lnTo>
                <a:lnTo>
                  <a:pt x="4385" y="1476"/>
                </a:lnTo>
                <a:lnTo>
                  <a:pt x="4385" y="1476"/>
                </a:lnTo>
                <a:lnTo>
                  <a:pt x="4383" y="1476"/>
                </a:lnTo>
                <a:lnTo>
                  <a:pt x="4383" y="1478"/>
                </a:lnTo>
                <a:lnTo>
                  <a:pt x="4383" y="1480"/>
                </a:lnTo>
                <a:lnTo>
                  <a:pt x="4383" y="1480"/>
                </a:lnTo>
                <a:lnTo>
                  <a:pt x="4383" y="1480"/>
                </a:lnTo>
                <a:close/>
                <a:moveTo>
                  <a:pt x="4377" y="1449"/>
                </a:moveTo>
                <a:lnTo>
                  <a:pt x="4375" y="1449"/>
                </a:lnTo>
                <a:lnTo>
                  <a:pt x="4375" y="1451"/>
                </a:lnTo>
                <a:lnTo>
                  <a:pt x="4375" y="1453"/>
                </a:lnTo>
                <a:lnTo>
                  <a:pt x="4375" y="1453"/>
                </a:lnTo>
                <a:lnTo>
                  <a:pt x="4375" y="1453"/>
                </a:lnTo>
                <a:lnTo>
                  <a:pt x="4375" y="1455"/>
                </a:lnTo>
                <a:lnTo>
                  <a:pt x="4375" y="1455"/>
                </a:lnTo>
                <a:lnTo>
                  <a:pt x="4375" y="1457"/>
                </a:lnTo>
                <a:lnTo>
                  <a:pt x="4377" y="1453"/>
                </a:lnTo>
                <a:lnTo>
                  <a:pt x="4377" y="1451"/>
                </a:lnTo>
                <a:lnTo>
                  <a:pt x="4377" y="1449"/>
                </a:lnTo>
                <a:lnTo>
                  <a:pt x="4377" y="1449"/>
                </a:lnTo>
                <a:lnTo>
                  <a:pt x="4377" y="1449"/>
                </a:lnTo>
                <a:close/>
                <a:moveTo>
                  <a:pt x="4402" y="1470"/>
                </a:moveTo>
                <a:lnTo>
                  <a:pt x="4400" y="1468"/>
                </a:lnTo>
                <a:lnTo>
                  <a:pt x="4400" y="1468"/>
                </a:lnTo>
                <a:lnTo>
                  <a:pt x="4400" y="1470"/>
                </a:lnTo>
                <a:lnTo>
                  <a:pt x="4400" y="1470"/>
                </a:lnTo>
                <a:lnTo>
                  <a:pt x="4402" y="1470"/>
                </a:lnTo>
                <a:close/>
                <a:moveTo>
                  <a:pt x="4406" y="1487"/>
                </a:moveTo>
                <a:lnTo>
                  <a:pt x="4404" y="1487"/>
                </a:lnTo>
                <a:lnTo>
                  <a:pt x="4402" y="1489"/>
                </a:lnTo>
                <a:lnTo>
                  <a:pt x="4402" y="1489"/>
                </a:lnTo>
                <a:lnTo>
                  <a:pt x="4402" y="1491"/>
                </a:lnTo>
                <a:lnTo>
                  <a:pt x="4402" y="1491"/>
                </a:lnTo>
                <a:lnTo>
                  <a:pt x="4402" y="1493"/>
                </a:lnTo>
                <a:lnTo>
                  <a:pt x="4402" y="1493"/>
                </a:lnTo>
                <a:lnTo>
                  <a:pt x="4406" y="1493"/>
                </a:lnTo>
                <a:lnTo>
                  <a:pt x="4409" y="1493"/>
                </a:lnTo>
                <a:lnTo>
                  <a:pt x="4411" y="1493"/>
                </a:lnTo>
                <a:lnTo>
                  <a:pt x="4411" y="1491"/>
                </a:lnTo>
                <a:lnTo>
                  <a:pt x="4411" y="1491"/>
                </a:lnTo>
                <a:lnTo>
                  <a:pt x="4413" y="1491"/>
                </a:lnTo>
                <a:lnTo>
                  <a:pt x="4413" y="1491"/>
                </a:lnTo>
                <a:lnTo>
                  <a:pt x="4413" y="1489"/>
                </a:lnTo>
                <a:lnTo>
                  <a:pt x="4413" y="1489"/>
                </a:lnTo>
                <a:lnTo>
                  <a:pt x="4413" y="1487"/>
                </a:lnTo>
                <a:lnTo>
                  <a:pt x="4411" y="1487"/>
                </a:lnTo>
                <a:lnTo>
                  <a:pt x="4411" y="1484"/>
                </a:lnTo>
                <a:lnTo>
                  <a:pt x="4409" y="1484"/>
                </a:lnTo>
                <a:lnTo>
                  <a:pt x="4409" y="1484"/>
                </a:lnTo>
                <a:lnTo>
                  <a:pt x="4409" y="1484"/>
                </a:lnTo>
                <a:lnTo>
                  <a:pt x="4406" y="1484"/>
                </a:lnTo>
                <a:lnTo>
                  <a:pt x="4406" y="1487"/>
                </a:lnTo>
                <a:close/>
                <a:moveTo>
                  <a:pt x="4404" y="1468"/>
                </a:moveTo>
                <a:lnTo>
                  <a:pt x="4404" y="1470"/>
                </a:lnTo>
                <a:lnTo>
                  <a:pt x="4404" y="1470"/>
                </a:lnTo>
                <a:lnTo>
                  <a:pt x="4404" y="1472"/>
                </a:lnTo>
                <a:lnTo>
                  <a:pt x="4402" y="1472"/>
                </a:lnTo>
                <a:lnTo>
                  <a:pt x="4402" y="1474"/>
                </a:lnTo>
                <a:lnTo>
                  <a:pt x="4402" y="1476"/>
                </a:lnTo>
                <a:lnTo>
                  <a:pt x="4400" y="1478"/>
                </a:lnTo>
                <a:lnTo>
                  <a:pt x="4400" y="1480"/>
                </a:lnTo>
                <a:lnTo>
                  <a:pt x="4398" y="1482"/>
                </a:lnTo>
                <a:lnTo>
                  <a:pt x="4398" y="1484"/>
                </a:lnTo>
                <a:lnTo>
                  <a:pt x="4396" y="1489"/>
                </a:lnTo>
                <a:lnTo>
                  <a:pt x="4396" y="1489"/>
                </a:lnTo>
                <a:lnTo>
                  <a:pt x="4394" y="1493"/>
                </a:lnTo>
                <a:lnTo>
                  <a:pt x="4394" y="1495"/>
                </a:lnTo>
                <a:lnTo>
                  <a:pt x="4394" y="1495"/>
                </a:lnTo>
                <a:lnTo>
                  <a:pt x="4396" y="1495"/>
                </a:lnTo>
                <a:lnTo>
                  <a:pt x="4396" y="1493"/>
                </a:lnTo>
                <a:lnTo>
                  <a:pt x="4398" y="1489"/>
                </a:lnTo>
                <a:lnTo>
                  <a:pt x="4398" y="1487"/>
                </a:lnTo>
                <a:lnTo>
                  <a:pt x="4400" y="1484"/>
                </a:lnTo>
                <a:lnTo>
                  <a:pt x="4400" y="1484"/>
                </a:lnTo>
                <a:lnTo>
                  <a:pt x="4402" y="1482"/>
                </a:lnTo>
                <a:lnTo>
                  <a:pt x="4404" y="1482"/>
                </a:lnTo>
                <a:lnTo>
                  <a:pt x="4404" y="1482"/>
                </a:lnTo>
                <a:lnTo>
                  <a:pt x="4404" y="1478"/>
                </a:lnTo>
                <a:lnTo>
                  <a:pt x="4404" y="1476"/>
                </a:lnTo>
                <a:lnTo>
                  <a:pt x="4404" y="1474"/>
                </a:lnTo>
                <a:lnTo>
                  <a:pt x="4404" y="1472"/>
                </a:lnTo>
                <a:lnTo>
                  <a:pt x="4404" y="1472"/>
                </a:lnTo>
                <a:lnTo>
                  <a:pt x="4404" y="1472"/>
                </a:lnTo>
                <a:lnTo>
                  <a:pt x="4404" y="1470"/>
                </a:lnTo>
                <a:lnTo>
                  <a:pt x="4404" y="1468"/>
                </a:lnTo>
                <a:close/>
                <a:moveTo>
                  <a:pt x="4381" y="1489"/>
                </a:moveTo>
                <a:lnTo>
                  <a:pt x="4381" y="1489"/>
                </a:lnTo>
                <a:lnTo>
                  <a:pt x="4381" y="1491"/>
                </a:lnTo>
                <a:lnTo>
                  <a:pt x="4383" y="1495"/>
                </a:lnTo>
                <a:lnTo>
                  <a:pt x="4383" y="1495"/>
                </a:lnTo>
                <a:lnTo>
                  <a:pt x="4385" y="1495"/>
                </a:lnTo>
                <a:lnTo>
                  <a:pt x="4385" y="1497"/>
                </a:lnTo>
                <a:lnTo>
                  <a:pt x="4388" y="1497"/>
                </a:lnTo>
                <a:lnTo>
                  <a:pt x="4390" y="1499"/>
                </a:lnTo>
                <a:lnTo>
                  <a:pt x="4390" y="1501"/>
                </a:lnTo>
                <a:lnTo>
                  <a:pt x="4390" y="1501"/>
                </a:lnTo>
                <a:lnTo>
                  <a:pt x="4392" y="1501"/>
                </a:lnTo>
                <a:lnTo>
                  <a:pt x="4392" y="1501"/>
                </a:lnTo>
                <a:lnTo>
                  <a:pt x="4394" y="1499"/>
                </a:lnTo>
                <a:lnTo>
                  <a:pt x="4394" y="1499"/>
                </a:lnTo>
                <a:lnTo>
                  <a:pt x="4394" y="1497"/>
                </a:lnTo>
                <a:lnTo>
                  <a:pt x="4394" y="1497"/>
                </a:lnTo>
                <a:lnTo>
                  <a:pt x="4394" y="1497"/>
                </a:lnTo>
                <a:lnTo>
                  <a:pt x="4392" y="1493"/>
                </a:lnTo>
                <a:lnTo>
                  <a:pt x="4392" y="1493"/>
                </a:lnTo>
                <a:lnTo>
                  <a:pt x="4392" y="1491"/>
                </a:lnTo>
                <a:lnTo>
                  <a:pt x="4392" y="1489"/>
                </a:lnTo>
                <a:lnTo>
                  <a:pt x="4392" y="1489"/>
                </a:lnTo>
                <a:lnTo>
                  <a:pt x="4394" y="1487"/>
                </a:lnTo>
                <a:lnTo>
                  <a:pt x="4394" y="1484"/>
                </a:lnTo>
                <a:lnTo>
                  <a:pt x="4394" y="1482"/>
                </a:lnTo>
                <a:lnTo>
                  <a:pt x="4396" y="1480"/>
                </a:lnTo>
                <a:lnTo>
                  <a:pt x="4396" y="1478"/>
                </a:lnTo>
                <a:lnTo>
                  <a:pt x="4398" y="1478"/>
                </a:lnTo>
                <a:lnTo>
                  <a:pt x="4398" y="1476"/>
                </a:lnTo>
                <a:lnTo>
                  <a:pt x="4398" y="1476"/>
                </a:lnTo>
                <a:lnTo>
                  <a:pt x="4398" y="1474"/>
                </a:lnTo>
                <a:lnTo>
                  <a:pt x="4394" y="1472"/>
                </a:lnTo>
                <a:lnTo>
                  <a:pt x="4394" y="1472"/>
                </a:lnTo>
                <a:lnTo>
                  <a:pt x="4390" y="1474"/>
                </a:lnTo>
                <a:lnTo>
                  <a:pt x="4390" y="1474"/>
                </a:lnTo>
                <a:lnTo>
                  <a:pt x="4390" y="1474"/>
                </a:lnTo>
                <a:lnTo>
                  <a:pt x="4390" y="1476"/>
                </a:lnTo>
                <a:lnTo>
                  <a:pt x="4390" y="1476"/>
                </a:lnTo>
                <a:lnTo>
                  <a:pt x="4388" y="1478"/>
                </a:lnTo>
                <a:lnTo>
                  <a:pt x="4388" y="1478"/>
                </a:lnTo>
                <a:lnTo>
                  <a:pt x="4388" y="1480"/>
                </a:lnTo>
                <a:lnTo>
                  <a:pt x="4388" y="1482"/>
                </a:lnTo>
                <a:lnTo>
                  <a:pt x="4388" y="1482"/>
                </a:lnTo>
                <a:lnTo>
                  <a:pt x="4388" y="1484"/>
                </a:lnTo>
                <a:lnTo>
                  <a:pt x="4388" y="1487"/>
                </a:lnTo>
                <a:lnTo>
                  <a:pt x="4385" y="1487"/>
                </a:lnTo>
                <a:lnTo>
                  <a:pt x="4385" y="1487"/>
                </a:lnTo>
                <a:lnTo>
                  <a:pt x="4383" y="1487"/>
                </a:lnTo>
                <a:lnTo>
                  <a:pt x="4381" y="1489"/>
                </a:lnTo>
                <a:lnTo>
                  <a:pt x="4381" y="1489"/>
                </a:lnTo>
                <a:close/>
                <a:moveTo>
                  <a:pt x="4400" y="1497"/>
                </a:moveTo>
                <a:lnTo>
                  <a:pt x="4398" y="1497"/>
                </a:lnTo>
                <a:lnTo>
                  <a:pt x="4398" y="1499"/>
                </a:lnTo>
                <a:lnTo>
                  <a:pt x="4396" y="1499"/>
                </a:lnTo>
                <a:lnTo>
                  <a:pt x="4396" y="1499"/>
                </a:lnTo>
                <a:lnTo>
                  <a:pt x="4398" y="1499"/>
                </a:lnTo>
                <a:lnTo>
                  <a:pt x="4398" y="1499"/>
                </a:lnTo>
                <a:lnTo>
                  <a:pt x="4400" y="1499"/>
                </a:lnTo>
                <a:lnTo>
                  <a:pt x="4400" y="1499"/>
                </a:lnTo>
                <a:lnTo>
                  <a:pt x="4400" y="1497"/>
                </a:lnTo>
                <a:close/>
                <a:moveTo>
                  <a:pt x="4373" y="1537"/>
                </a:moveTo>
                <a:lnTo>
                  <a:pt x="4373" y="1537"/>
                </a:lnTo>
                <a:lnTo>
                  <a:pt x="4375" y="1539"/>
                </a:lnTo>
                <a:lnTo>
                  <a:pt x="4375" y="1539"/>
                </a:lnTo>
                <a:lnTo>
                  <a:pt x="4377" y="1539"/>
                </a:lnTo>
                <a:lnTo>
                  <a:pt x="4377" y="1539"/>
                </a:lnTo>
                <a:lnTo>
                  <a:pt x="4379" y="1537"/>
                </a:lnTo>
                <a:lnTo>
                  <a:pt x="4379" y="1537"/>
                </a:lnTo>
                <a:lnTo>
                  <a:pt x="4379" y="1535"/>
                </a:lnTo>
                <a:lnTo>
                  <a:pt x="4375" y="1535"/>
                </a:lnTo>
                <a:lnTo>
                  <a:pt x="4373" y="1535"/>
                </a:lnTo>
                <a:lnTo>
                  <a:pt x="4373" y="1535"/>
                </a:lnTo>
                <a:lnTo>
                  <a:pt x="4373" y="1537"/>
                </a:lnTo>
                <a:lnTo>
                  <a:pt x="4373" y="1537"/>
                </a:lnTo>
                <a:close/>
                <a:moveTo>
                  <a:pt x="4346" y="1558"/>
                </a:moveTo>
                <a:lnTo>
                  <a:pt x="4346" y="1558"/>
                </a:lnTo>
                <a:lnTo>
                  <a:pt x="4348" y="1558"/>
                </a:lnTo>
                <a:lnTo>
                  <a:pt x="4348" y="1556"/>
                </a:lnTo>
                <a:lnTo>
                  <a:pt x="4348" y="1556"/>
                </a:lnTo>
                <a:lnTo>
                  <a:pt x="4350" y="1558"/>
                </a:lnTo>
                <a:lnTo>
                  <a:pt x="4350" y="1556"/>
                </a:lnTo>
                <a:lnTo>
                  <a:pt x="4350" y="1556"/>
                </a:lnTo>
                <a:lnTo>
                  <a:pt x="4350" y="1556"/>
                </a:lnTo>
                <a:lnTo>
                  <a:pt x="4350" y="1554"/>
                </a:lnTo>
                <a:lnTo>
                  <a:pt x="4348" y="1554"/>
                </a:lnTo>
                <a:lnTo>
                  <a:pt x="4348" y="1556"/>
                </a:lnTo>
                <a:lnTo>
                  <a:pt x="4346" y="1556"/>
                </a:lnTo>
                <a:lnTo>
                  <a:pt x="4344" y="1558"/>
                </a:lnTo>
                <a:lnTo>
                  <a:pt x="4344" y="1558"/>
                </a:lnTo>
                <a:lnTo>
                  <a:pt x="4344" y="1558"/>
                </a:lnTo>
                <a:lnTo>
                  <a:pt x="4346" y="1558"/>
                </a:lnTo>
                <a:close/>
                <a:moveTo>
                  <a:pt x="4350" y="1434"/>
                </a:moveTo>
                <a:lnTo>
                  <a:pt x="4350" y="1432"/>
                </a:lnTo>
                <a:lnTo>
                  <a:pt x="4350" y="1432"/>
                </a:lnTo>
                <a:lnTo>
                  <a:pt x="4348" y="1430"/>
                </a:lnTo>
                <a:lnTo>
                  <a:pt x="4348" y="1432"/>
                </a:lnTo>
                <a:lnTo>
                  <a:pt x="4348" y="1432"/>
                </a:lnTo>
                <a:lnTo>
                  <a:pt x="4348" y="1432"/>
                </a:lnTo>
                <a:lnTo>
                  <a:pt x="4350" y="1434"/>
                </a:lnTo>
                <a:close/>
                <a:moveTo>
                  <a:pt x="4369" y="1449"/>
                </a:moveTo>
                <a:lnTo>
                  <a:pt x="4369" y="1449"/>
                </a:lnTo>
                <a:lnTo>
                  <a:pt x="4367" y="1447"/>
                </a:lnTo>
                <a:lnTo>
                  <a:pt x="4367" y="1445"/>
                </a:lnTo>
                <a:lnTo>
                  <a:pt x="4369" y="1443"/>
                </a:lnTo>
                <a:lnTo>
                  <a:pt x="4369" y="1443"/>
                </a:lnTo>
                <a:lnTo>
                  <a:pt x="4369" y="1443"/>
                </a:lnTo>
                <a:lnTo>
                  <a:pt x="4367" y="1440"/>
                </a:lnTo>
                <a:lnTo>
                  <a:pt x="4367" y="1440"/>
                </a:lnTo>
                <a:lnTo>
                  <a:pt x="4365" y="1438"/>
                </a:lnTo>
                <a:lnTo>
                  <a:pt x="4365" y="1436"/>
                </a:lnTo>
                <a:lnTo>
                  <a:pt x="4362" y="1438"/>
                </a:lnTo>
                <a:lnTo>
                  <a:pt x="4362" y="1438"/>
                </a:lnTo>
                <a:lnTo>
                  <a:pt x="4360" y="1436"/>
                </a:lnTo>
                <a:lnTo>
                  <a:pt x="4360" y="1436"/>
                </a:lnTo>
                <a:lnTo>
                  <a:pt x="4360" y="1436"/>
                </a:lnTo>
                <a:lnTo>
                  <a:pt x="4356" y="1436"/>
                </a:lnTo>
                <a:lnTo>
                  <a:pt x="4356" y="1436"/>
                </a:lnTo>
                <a:lnTo>
                  <a:pt x="4356" y="1436"/>
                </a:lnTo>
                <a:lnTo>
                  <a:pt x="4352" y="1436"/>
                </a:lnTo>
                <a:lnTo>
                  <a:pt x="4352" y="1436"/>
                </a:lnTo>
                <a:lnTo>
                  <a:pt x="4352" y="1436"/>
                </a:lnTo>
                <a:lnTo>
                  <a:pt x="4352" y="1438"/>
                </a:lnTo>
                <a:lnTo>
                  <a:pt x="4352" y="1438"/>
                </a:lnTo>
                <a:lnTo>
                  <a:pt x="4352" y="1438"/>
                </a:lnTo>
                <a:lnTo>
                  <a:pt x="4352" y="1438"/>
                </a:lnTo>
                <a:lnTo>
                  <a:pt x="4354" y="1438"/>
                </a:lnTo>
                <a:lnTo>
                  <a:pt x="4354" y="1440"/>
                </a:lnTo>
                <a:lnTo>
                  <a:pt x="4354" y="1440"/>
                </a:lnTo>
                <a:lnTo>
                  <a:pt x="4356" y="1440"/>
                </a:lnTo>
                <a:lnTo>
                  <a:pt x="4356" y="1443"/>
                </a:lnTo>
                <a:lnTo>
                  <a:pt x="4358" y="1445"/>
                </a:lnTo>
                <a:lnTo>
                  <a:pt x="4358" y="1447"/>
                </a:lnTo>
                <a:lnTo>
                  <a:pt x="4358" y="1447"/>
                </a:lnTo>
                <a:lnTo>
                  <a:pt x="4358" y="1447"/>
                </a:lnTo>
                <a:lnTo>
                  <a:pt x="4358" y="1449"/>
                </a:lnTo>
                <a:lnTo>
                  <a:pt x="4358" y="1449"/>
                </a:lnTo>
                <a:lnTo>
                  <a:pt x="4360" y="1449"/>
                </a:lnTo>
                <a:lnTo>
                  <a:pt x="4360" y="1451"/>
                </a:lnTo>
                <a:lnTo>
                  <a:pt x="4360" y="1451"/>
                </a:lnTo>
                <a:lnTo>
                  <a:pt x="4360" y="1453"/>
                </a:lnTo>
                <a:lnTo>
                  <a:pt x="4362" y="1453"/>
                </a:lnTo>
                <a:lnTo>
                  <a:pt x="4362" y="1453"/>
                </a:lnTo>
                <a:lnTo>
                  <a:pt x="4362" y="1455"/>
                </a:lnTo>
                <a:lnTo>
                  <a:pt x="4362" y="1455"/>
                </a:lnTo>
                <a:lnTo>
                  <a:pt x="4365" y="1455"/>
                </a:lnTo>
                <a:lnTo>
                  <a:pt x="4365" y="1453"/>
                </a:lnTo>
                <a:lnTo>
                  <a:pt x="4365" y="1453"/>
                </a:lnTo>
                <a:lnTo>
                  <a:pt x="4367" y="1453"/>
                </a:lnTo>
                <a:lnTo>
                  <a:pt x="4367" y="1453"/>
                </a:lnTo>
                <a:lnTo>
                  <a:pt x="4367" y="1453"/>
                </a:lnTo>
                <a:lnTo>
                  <a:pt x="4367" y="1453"/>
                </a:lnTo>
                <a:lnTo>
                  <a:pt x="4367" y="1451"/>
                </a:lnTo>
                <a:lnTo>
                  <a:pt x="4367" y="1451"/>
                </a:lnTo>
                <a:lnTo>
                  <a:pt x="4369" y="1449"/>
                </a:lnTo>
                <a:close/>
                <a:moveTo>
                  <a:pt x="4344" y="1256"/>
                </a:moveTo>
                <a:lnTo>
                  <a:pt x="4344" y="1254"/>
                </a:lnTo>
                <a:lnTo>
                  <a:pt x="4341" y="1256"/>
                </a:lnTo>
                <a:lnTo>
                  <a:pt x="4341" y="1256"/>
                </a:lnTo>
                <a:lnTo>
                  <a:pt x="4341" y="1256"/>
                </a:lnTo>
                <a:lnTo>
                  <a:pt x="4341" y="1258"/>
                </a:lnTo>
                <a:lnTo>
                  <a:pt x="4341" y="1258"/>
                </a:lnTo>
                <a:lnTo>
                  <a:pt x="4341" y="1258"/>
                </a:lnTo>
                <a:lnTo>
                  <a:pt x="4344" y="1258"/>
                </a:lnTo>
                <a:lnTo>
                  <a:pt x="4344" y="1258"/>
                </a:lnTo>
                <a:lnTo>
                  <a:pt x="4344" y="1258"/>
                </a:lnTo>
                <a:lnTo>
                  <a:pt x="4344" y="1256"/>
                </a:lnTo>
                <a:lnTo>
                  <a:pt x="4344" y="1256"/>
                </a:lnTo>
                <a:lnTo>
                  <a:pt x="4344" y="1256"/>
                </a:lnTo>
                <a:lnTo>
                  <a:pt x="4344" y="1256"/>
                </a:lnTo>
                <a:close/>
                <a:moveTo>
                  <a:pt x="4352" y="1457"/>
                </a:moveTo>
                <a:lnTo>
                  <a:pt x="4350" y="1455"/>
                </a:lnTo>
                <a:lnTo>
                  <a:pt x="4350" y="1455"/>
                </a:lnTo>
                <a:lnTo>
                  <a:pt x="4350" y="1455"/>
                </a:lnTo>
                <a:lnTo>
                  <a:pt x="4348" y="1455"/>
                </a:lnTo>
                <a:lnTo>
                  <a:pt x="4348" y="1455"/>
                </a:lnTo>
                <a:lnTo>
                  <a:pt x="4348" y="1455"/>
                </a:lnTo>
                <a:lnTo>
                  <a:pt x="4346" y="1455"/>
                </a:lnTo>
                <a:lnTo>
                  <a:pt x="4346" y="1453"/>
                </a:lnTo>
                <a:lnTo>
                  <a:pt x="4346" y="1453"/>
                </a:lnTo>
                <a:lnTo>
                  <a:pt x="4344" y="1453"/>
                </a:lnTo>
                <a:lnTo>
                  <a:pt x="4344" y="1453"/>
                </a:lnTo>
                <a:lnTo>
                  <a:pt x="4344" y="1455"/>
                </a:lnTo>
                <a:lnTo>
                  <a:pt x="4344" y="1455"/>
                </a:lnTo>
                <a:lnTo>
                  <a:pt x="4344" y="1455"/>
                </a:lnTo>
                <a:lnTo>
                  <a:pt x="4346" y="1455"/>
                </a:lnTo>
                <a:lnTo>
                  <a:pt x="4346" y="1457"/>
                </a:lnTo>
                <a:lnTo>
                  <a:pt x="4346" y="1457"/>
                </a:lnTo>
                <a:lnTo>
                  <a:pt x="4348" y="1457"/>
                </a:lnTo>
                <a:lnTo>
                  <a:pt x="4348" y="1457"/>
                </a:lnTo>
                <a:lnTo>
                  <a:pt x="4350" y="1457"/>
                </a:lnTo>
                <a:lnTo>
                  <a:pt x="4350" y="1457"/>
                </a:lnTo>
                <a:lnTo>
                  <a:pt x="4352" y="1457"/>
                </a:lnTo>
                <a:close/>
                <a:moveTo>
                  <a:pt x="4346" y="1459"/>
                </a:moveTo>
                <a:lnTo>
                  <a:pt x="4346" y="1459"/>
                </a:lnTo>
                <a:lnTo>
                  <a:pt x="4346" y="1459"/>
                </a:lnTo>
                <a:lnTo>
                  <a:pt x="4346" y="1459"/>
                </a:lnTo>
                <a:lnTo>
                  <a:pt x="4344" y="1459"/>
                </a:lnTo>
                <a:lnTo>
                  <a:pt x="4346" y="1461"/>
                </a:lnTo>
                <a:lnTo>
                  <a:pt x="4346" y="1461"/>
                </a:lnTo>
                <a:lnTo>
                  <a:pt x="4346" y="1463"/>
                </a:lnTo>
                <a:lnTo>
                  <a:pt x="4346" y="1463"/>
                </a:lnTo>
                <a:lnTo>
                  <a:pt x="4348" y="1461"/>
                </a:lnTo>
                <a:lnTo>
                  <a:pt x="4348" y="1461"/>
                </a:lnTo>
                <a:lnTo>
                  <a:pt x="4348" y="1461"/>
                </a:lnTo>
                <a:lnTo>
                  <a:pt x="4348" y="1459"/>
                </a:lnTo>
                <a:lnTo>
                  <a:pt x="4346" y="1459"/>
                </a:lnTo>
                <a:close/>
                <a:moveTo>
                  <a:pt x="4346" y="1480"/>
                </a:moveTo>
                <a:lnTo>
                  <a:pt x="4346" y="1480"/>
                </a:lnTo>
                <a:lnTo>
                  <a:pt x="4346" y="1478"/>
                </a:lnTo>
                <a:lnTo>
                  <a:pt x="4346" y="1478"/>
                </a:lnTo>
                <a:lnTo>
                  <a:pt x="4344" y="1478"/>
                </a:lnTo>
                <a:lnTo>
                  <a:pt x="4344" y="1478"/>
                </a:lnTo>
                <a:lnTo>
                  <a:pt x="4344" y="1480"/>
                </a:lnTo>
                <a:lnTo>
                  <a:pt x="4346" y="1480"/>
                </a:lnTo>
                <a:close/>
                <a:moveTo>
                  <a:pt x="4365" y="1545"/>
                </a:moveTo>
                <a:lnTo>
                  <a:pt x="4365" y="1545"/>
                </a:lnTo>
                <a:lnTo>
                  <a:pt x="4362" y="1543"/>
                </a:lnTo>
                <a:lnTo>
                  <a:pt x="4360" y="1543"/>
                </a:lnTo>
                <a:lnTo>
                  <a:pt x="4358" y="1545"/>
                </a:lnTo>
                <a:lnTo>
                  <a:pt x="4358" y="1545"/>
                </a:lnTo>
                <a:lnTo>
                  <a:pt x="4360" y="1547"/>
                </a:lnTo>
                <a:lnTo>
                  <a:pt x="4360" y="1545"/>
                </a:lnTo>
                <a:lnTo>
                  <a:pt x="4362" y="1547"/>
                </a:lnTo>
                <a:lnTo>
                  <a:pt x="4365" y="1545"/>
                </a:lnTo>
                <a:lnTo>
                  <a:pt x="4365" y="1547"/>
                </a:lnTo>
                <a:lnTo>
                  <a:pt x="4367" y="1545"/>
                </a:lnTo>
                <a:lnTo>
                  <a:pt x="4367" y="1545"/>
                </a:lnTo>
                <a:lnTo>
                  <a:pt x="4367" y="1545"/>
                </a:lnTo>
                <a:lnTo>
                  <a:pt x="4365" y="1545"/>
                </a:lnTo>
                <a:close/>
                <a:moveTo>
                  <a:pt x="4344" y="1466"/>
                </a:moveTo>
                <a:lnTo>
                  <a:pt x="4344" y="1466"/>
                </a:lnTo>
                <a:lnTo>
                  <a:pt x="4341" y="1466"/>
                </a:lnTo>
                <a:lnTo>
                  <a:pt x="4341" y="1466"/>
                </a:lnTo>
                <a:lnTo>
                  <a:pt x="4344" y="1468"/>
                </a:lnTo>
                <a:lnTo>
                  <a:pt x="4344" y="1468"/>
                </a:lnTo>
                <a:lnTo>
                  <a:pt x="4344" y="1468"/>
                </a:lnTo>
                <a:lnTo>
                  <a:pt x="4344" y="1466"/>
                </a:lnTo>
                <a:lnTo>
                  <a:pt x="4344" y="1466"/>
                </a:lnTo>
                <a:lnTo>
                  <a:pt x="4344" y="1466"/>
                </a:lnTo>
                <a:close/>
                <a:moveTo>
                  <a:pt x="4436" y="1115"/>
                </a:moveTo>
                <a:lnTo>
                  <a:pt x="4436" y="1115"/>
                </a:lnTo>
                <a:lnTo>
                  <a:pt x="4436" y="1115"/>
                </a:lnTo>
                <a:lnTo>
                  <a:pt x="4434" y="1118"/>
                </a:lnTo>
                <a:lnTo>
                  <a:pt x="4436" y="1118"/>
                </a:lnTo>
                <a:lnTo>
                  <a:pt x="4436" y="1118"/>
                </a:lnTo>
                <a:lnTo>
                  <a:pt x="4436" y="1118"/>
                </a:lnTo>
                <a:lnTo>
                  <a:pt x="4438" y="1118"/>
                </a:lnTo>
                <a:lnTo>
                  <a:pt x="4438" y="1115"/>
                </a:lnTo>
                <a:lnTo>
                  <a:pt x="4438" y="1115"/>
                </a:lnTo>
                <a:lnTo>
                  <a:pt x="4436" y="1115"/>
                </a:lnTo>
                <a:close/>
                <a:moveTo>
                  <a:pt x="4432" y="1491"/>
                </a:moveTo>
                <a:lnTo>
                  <a:pt x="4432" y="1493"/>
                </a:lnTo>
                <a:lnTo>
                  <a:pt x="4432" y="1493"/>
                </a:lnTo>
                <a:lnTo>
                  <a:pt x="4434" y="1493"/>
                </a:lnTo>
                <a:lnTo>
                  <a:pt x="4434" y="1491"/>
                </a:lnTo>
                <a:lnTo>
                  <a:pt x="4434" y="1491"/>
                </a:lnTo>
                <a:lnTo>
                  <a:pt x="4432" y="1491"/>
                </a:lnTo>
                <a:close/>
                <a:moveTo>
                  <a:pt x="4434" y="1489"/>
                </a:moveTo>
                <a:lnTo>
                  <a:pt x="4434" y="1491"/>
                </a:lnTo>
                <a:lnTo>
                  <a:pt x="4434" y="1491"/>
                </a:lnTo>
                <a:lnTo>
                  <a:pt x="4436" y="1491"/>
                </a:lnTo>
                <a:lnTo>
                  <a:pt x="4436" y="1491"/>
                </a:lnTo>
                <a:lnTo>
                  <a:pt x="4436" y="1489"/>
                </a:lnTo>
                <a:lnTo>
                  <a:pt x="4436" y="1489"/>
                </a:lnTo>
                <a:lnTo>
                  <a:pt x="4436" y="1489"/>
                </a:lnTo>
                <a:lnTo>
                  <a:pt x="4434" y="1487"/>
                </a:lnTo>
                <a:lnTo>
                  <a:pt x="4434" y="1489"/>
                </a:lnTo>
                <a:lnTo>
                  <a:pt x="4434" y="1489"/>
                </a:lnTo>
                <a:close/>
                <a:moveTo>
                  <a:pt x="4388" y="1524"/>
                </a:moveTo>
                <a:lnTo>
                  <a:pt x="4388" y="1524"/>
                </a:lnTo>
                <a:lnTo>
                  <a:pt x="4388" y="1524"/>
                </a:lnTo>
                <a:lnTo>
                  <a:pt x="4388" y="1526"/>
                </a:lnTo>
                <a:lnTo>
                  <a:pt x="4388" y="1526"/>
                </a:lnTo>
                <a:lnTo>
                  <a:pt x="4390" y="1524"/>
                </a:lnTo>
                <a:lnTo>
                  <a:pt x="4390" y="1524"/>
                </a:lnTo>
                <a:lnTo>
                  <a:pt x="4390" y="1524"/>
                </a:lnTo>
                <a:lnTo>
                  <a:pt x="4388" y="1524"/>
                </a:lnTo>
                <a:lnTo>
                  <a:pt x="4388" y="1524"/>
                </a:lnTo>
                <a:close/>
                <a:moveTo>
                  <a:pt x="4427" y="1493"/>
                </a:moveTo>
                <a:lnTo>
                  <a:pt x="4425" y="1491"/>
                </a:lnTo>
                <a:lnTo>
                  <a:pt x="4425" y="1491"/>
                </a:lnTo>
                <a:lnTo>
                  <a:pt x="4425" y="1493"/>
                </a:lnTo>
                <a:lnTo>
                  <a:pt x="4425" y="1497"/>
                </a:lnTo>
                <a:lnTo>
                  <a:pt x="4427" y="1499"/>
                </a:lnTo>
                <a:lnTo>
                  <a:pt x="4425" y="1501"/>
                </a:lnTo>
                <a:lnTo>
                  <a:pt x="4423" y="1501"/>
                </a:lnTo>
                <a:lnTo>
                  <a:pt x="4423" y="1501"/>
                </a:lnTo>
                <a:lnTo>
                  <a:pt x="4421" y="1501"/>
                </a:lnTo>
                <a:lnTo>
                  <a:pt x="4421" y="1503"/>
                </a:lnTo>
                <a:lnTo>
                  <a:pt x="4421" y="1503"/>
                </a:lnTo>
                <a:lnTo>
                  <a:pt x="4419" y="1503"/>
                </a:lnTo>
                <a:lnTo>
                  <a:pt x="4417" y="1501"/>
                </a:lnTo>
                <a:lnTo>
                  <a:pt x="4417" y="1501"/>
                </a:lnTo>
                <a:lnTo>
                  <a:pt x="4415" y="1503"/>
                </a:lnTo>
                <a:lnTo>
                  <a:pt x="4415" y="1503"/>
                </a:lnTo>
                <a:lnTo>
                  <a:pt x="4415" y="1505"/>
                </a:lnTo>
                <a:lnTo>
                  <a:pt x="4415" y="1508"/>
                </a:lnTo>
                <a:lnTo>
                  <a:pt x="4413" y="1508"/>
                </a:lnTo>
                <a:lnTo>
                  <a:pt x="4411" y="1508"/>
                </a:lnTo>
                <a:lnTo>
                  <a:pt x="4411" y="1508"/>
                </a:lnTo>
                <a:lnTo>
                  <a:pt x="4409" y="1508"/>
                </a:lnTo>
                <a:lnTo>
                  <a:pt x="4409" y="1510"/>
                </a:lnTo>
                <a:lnTo>
                  <a:pt x="4409" y="1510"/>
                </a:lnTo>
                <a:lnTo>
                  <a:pt x="4406" y="1512"/>
                </a:lnTo>
                <a:lnTo>
                  <a:pt x="4406" y="1512"/>
                </a:lnTo>
                <a:lnTo>
                  <a:pt x="4406" y="1514"/>
                </a:lnTo>
                <a:lnTo>
                  <a:pt x="4404" y="1514"/>
                </a:lnTo>
                <a:lnTo>
                  <a:pt x="4402" y="1514"/>
                </a:lnTo>
                <a:lnTo>
                  <a:pt x="4402" y="1516"/>
                </a:lnTo>
                <a:lnTo>
                  <a:pt x="4400" y="1516"/>
                </a:lnTo>
                <a:lnTo>
                  <a:pt x="4402" y="1514"/>
                </a:lnTo>
                <a:lnTo>
                  <a:pt x="4402" y="1514"/>
                </a:lnTo>
                <a:lnTo>
                  <a:pt x="4402" y="1510"/>
                </a:lnTo>
                <a:lnTo>
                  <a:pt x="4402" y="1510"/>
                </a:lnTo>
                <a:lnTo>
                  <a:pt x="4400" y="1508"/>
                </a:lnTo>
                <a:lnTo>
                  <a:pt x="4400" y="1508"/>
                </a:lnTo>
                <a:lnTo>
                  <a:pt x="4398" y="1508"/>
                </a:lnTo>
                <a:lnTo>
                  <a:pt x="4396" y="1505"/>
                </a:lnTo>
                <a:lnTo>
                  <a:pt x="4396" y="1505"/>
                </a:lnTo>
                <a:lnTo>
                  <a:pt x="4396" y="1508"/>
                </a:lnTo>
                <a:lnTo>
                  <a:pt x="4394" y="1508"/>
                </a:lnTo>
                <a:lnTo>
                  <a:pt x="4394" y="1508"/>
                </a:lnTo>
                <a:lnTo>
                  <a:pt x="4392" y="1510"/>
                </a:lnTo>
                <a:lnTo>
                  <a:pt x="4392" y="1510"/>
                </a:lnTo>
                <a:lnTo>
                  <a:pt x="4390" y="1510"/>
                </a:lnTo>
                <a:lnTo>
                  <a:pt x="4390" y="1510"/>
                </a:lnTo>
                <a:lnTo>
                  <a:pt x="4390" y="1512"/>
                </a:lnTo>
                <a:lnTo>
                  <a:pt x="4390" y="1512"/>
                </a:lnTo>
                <a:lnTo>
                  <a:pt x="4390" y="1514"/>
                </a:lnTo>
                <a:lnTo>
                  <a:pt x="4388" y="1514"/>
                </a:lnTo>
                <a:lnTo>
                  <a:pt x="4388" y="1514"/>
                </a:lnTo>
                <a:lnTo>
                  <a:pt x="4385" y="1514"/>
                </a:lnTo>
                <a:lnTo>
                  <a:pt x="4383" y="1514"/>
                </a:lnTo>
                <a:lnTo>
                  <a:pt x="4381" y="1516"/>
                </a:lnTo>
                <a:lnTo>
                  <a:pt x="4379" y="1516"/>
                </a:lnTo>
                <a:lnTo>
                  <a:pt x="4379" y="1516"/>
                </a:lnTo>
                <a:lnTo>
                  <a:pt x="4377" y="1518"/>
                </a:lnTo>
                <a:lnTo>
                  <a:pt x="4377" y="1520"/>
                </a:lnTo>
                <a:lnTo>
                  <a:pt x="4377" y="1520"/>
                </a:lnTo>
                <a:lnTo>
                  <a:pt x="4375" y="1524"/>
                </a:lnTo>
                <a:lnTo>
                  <a:pt x="4375" y="1526"/>
                </a:lnTo>
                <a:lnTo>
                  <a:pt x="4375" y="1528"/>
                </a:lnTo>
                <a:lnTo>
                  <a:pt x="4373" y="1528"/>
                </a:lnTo>
                <a:lnTo>
                  <a:pt x="4375" y="1531"/>
                </a:lnTo>
                <a:lnTo>
                  <a:pt x="4375" y="1531"/>
                </a:lnTo>
                <a:lnTo>
                  <a:pt x="4377" y="1533"/>
                </a:lnTo>
                <a:lnTo>
                  <a:pt x="4377" y="1531"/>
                </a:lnTo>
                <a:lnTo>
                  <a:pt x="4377" y="1531"/>
                </a:lnTo>
                <a:lnTo>
                  <a:pt x="4379" y="1528"/>
                </a:lnTo>
                <a:lnTo>
                  <a:pt x="4379" y="1526"/>
                </a:lnTo>
                <a:lnTo>
                  <a:pt x="4381" y="1522"/>
                </a:lnTo>
                <a:lnTo>
                  <a:pt x="4381" y="1522"/>
                </a:lnTo>
                <a:lnTo>
                  <a:pt x="4383" y="1520"/>
                </a:lnTo>
                <a:lnTo>
                  <a:pt x="4383" y="1520"/>
                </a:lnTo>
                <a:lnTo>
                  <a:pt x="4385" y="1520"/>
                </a:lnTo>
                <a:lnTo>
                  <a:pt x="4388" y="1520"/>
                </a:lnTo>
                <a:lnTo>
                  <a:pt x="4388" y="1522"/>
                </a:lnTo>
                <a:lnTo>
                  <a:pt x="4388" y="1522"/>
                </a:lnTo>
                <a:lnTo>
                  <a:pt x="4388" y="1522"/>
                </a:lnTo>
                <a:lnTo>
                  <a:pt x="4390" y="1522"/>
                </a:lnTo>
                <a:lnTo>
                  <a:pt x="4390" y="1522"/>
                </a:lnTo>
                <a:lnTo>
                  <a:pt x="4392" y="1520"/>
                </a:lnTo>
                <a:lnTo>
                  <a:pt x="4392" y="1520"/>
                </a:lnTo>
                <a:lnTo>
                  <a:pt x="4392" y="1522"/>
                </a:lnTo>
                <a:lnTo>
                  <a:pt x="4392" y="1522"/>
                </a:lnTo>
                <a:lnTo>
                  <a:pt x="4392" y="1522"/>
                </a:lnTo>
                <a:lnTo>
                  <a:pt x="4394" y="1524"/>
                </a:lnTo>
                <a:lnTo>
                  <a:pt x="4396" y="1524"/>
                </a:lnTo>
                <a:lnTo>
                  <a:pt x="4396" y="1520"/>
                </a:lnTo>
                <a:lnTo>
                  <a:pt x="4396" y="1520"/>
                </a:lnTo>
                <a:lnTo>
                  <a:pt x="4396" y="1520"/>
                </a:lnTo>
                <a:lnTo>
                  <a:pt x="4396" y="1518"/>
                </a:lnTo>
                <a:lnTo>
                  <a:pt x="4398" y="1518"/>
                </a:lnTo>
                <a:lnTo>
                  <a:pt x="4398" y="1518"/>
                </a:lnTo>
                <a:lnTo>
                  <a:pt x="4400" y="1518"/>
                </a:lnTo>
                <a:lnTo>
                  <a:pt x="4400" y="1520"/>
                </a:lnTo>
                <a:lnTo>
                  <a:pt x="4400" y="1520"/>
                </a:lnTo>
                <a:lnTo>
                  <a:pt x="4404" y="1520"/>
                </a:lnTo>
                <a:lnTo>
                  <a:pt x="4404" y="1522"/>
                </a:lnTo>
                <a:lnTo>
                  <a:pt x="4406" y="1524"/>
                </a:lnTo>
                <a:lnTo>
                  <a:pt x="4406" y="1524"/>
                </a:lnTo>
                <a:lnTo>
                  <a:pt x="4406" y="1526"/>
                </a:lnTo>
                <a:lnTo>
                  <a:pt x="4406" y="1526"/>
                </a:lnTo>
                <a:lnTo>
                  <a:pt x="4406" y="1526"/>
                </a:lnTo>
                <a:lnTo>
                  <a:pt x="4406" y="1528"/>
                </a:lnTo>
                <a:lnTo>
                  <a:pt x="4404" y="1528"/>
                </a:lnTo>
                <a:lnTo>
                  <a:pt x="4404" y="1531"/>
                </a:lnTo>
                <a:lnTo>
                  <a:pt x="4404" y="1531"/>
                </a:lnTo>
                <a:lnTo>
                  <a:pt x="4404" y="1533"/>
                </a:lnTo>
                <a:lnTo>
                  <a:pt x="4404" y="1535"/>
                </a:lnTo>
                <a:lnTo>
                  <a:pt x="4404" y="1537"/>
                </a:lnTo>
                <a:lnTo>
                  <a:pt x="4404" y="1539"/>
                </a:lnTo>
                <a:lnTo>
                  <a:pt x="4406" y="1541"/>
                </a:lnTo>
                <a:lnTo>
                  <a:pt x="4411" y="1543"/>
                </a:lnTo>
                <a:lnTo>
                  <a:pt x="4413" y="1545"/>
                </a:lnTo>
                <a:lnTo>
                  <a:pt x="4417" y="1547"/>
                </a:lnTo>
                <a:lnTo>
                  <a:pt x="4419" y="1547"/>
                </a:lnTo>
                <a:lnTo>
                  <a:pt x="4419" y="1547"/>
                </a:lnTo>
                <a:lnTo>
                  <a:pt x="4419" y="1545"/>
                </a:lnTo>
                <a:lnTo>
                  <a:pt x="4421" y="1545"/>
                </a:lnTo>
                <a:lnTo>
                  <a:pt x="4421" y="1543"/>
                </a:lnTo>
                <a:lnTo>
                  <a:pt x="4421" y="1543"/>
                </a:lnTo>
                <a:lnTo>
                  <a:pt x="4423" y="1545"/>
                </a:lnTo>
                <a:lnTo>
                  <a:pt x="4423" y="1545"/>
                </a:lnTo>
                <a:lnTo>
                  <a:pt x="4421" y="1547"/>
                </a:lnTo>
                <a:lnTo>
                  <a:pt x="4421" y="1549"/>
                </a:lnTo>
                <a:lnTo>
                  <a:pt x="4423" y="1549"/>
                </a:lnTo>
                <a:lnTo>
                  <a:pt x="4423" y="1552"/>
                </a:lnTo>
                <a:lnTo>
                  <a:pt x="4425" y="1549"/>
                </a:lnTo>
                <a:lnTo>
                  <a:pt x="4427" y="1547"/>
                </a:lnTo>
                <a:lnTo>
                  <a:pt x="4427" y="1545"/>
                </a:lnTo>
                <a:lnTo>
                  <a:pt x="4427" y="1541"/>
                </a:lnTo>
                <a:lnTo>
                  <a:pt x="4427" y="1539"/>
                </a:lnTo>
                <a:lnTo>
                  <a:pt x="4427" y="1537"/>
                </a:lnTo>
                <a:lnTo>
                  <a:pt x="4425" y="1537"/>
                </a:lnTo>
                <a:lnTo>
                  <a:pt x="4425" y="1537"/>
                </a:lnTo>
                <a:lnTo>
                  <a:pt x="4423" y="1535"/>
                </a:lnTo>
                <a:lnTo>
                  <a:pt x="4425" y="1533"/>
                </a:lnTo>
                <a:lnTo>
                  <a:pt x="4425" y="1533"/>
                </a:lnTo>
                <a:lnTo>
                  <a:pt x="4427" y="1531"/>
                </a:lnTo>
                <a:lnTo>
                  <a:pt x="4427" y="1528"/>
                </a:lnTo>
                <a:lnTo>
                  <a:pt x="4427" y="1528"/>
                </a:lnTo>
                <a:lnTo>
                  <a:pt x="4427" y="1526"/>
                </a:lnTo>
                <a:lnTo>
                  <a:pt x="4429" y="1526"/>
                </a:lnTo>
                <a:lnTo>
                  <a:pt x="4429" y="1526"/>
                </a:lnTo>
                <a:lnTo>
                  <a:pt x="4432" y="1526"/>
                </a:lnTo>
                <a:lnTo>
                  <a:pt x="4432" y="1528"/>
                </a:lnTo>
                <a:lnTo>
                  <a:pt x="4432" y="1531"/>
                </a:lnTo>
                <a:lnTo>
                  <a:pt x="4434" y="1531"/>
                </a:lnTo>
                <a:lnTo>
                  <a:pt x="4434" y="1533"/>
                </a:lnTo>
                <a:lnTo>
                  <a:pt x="4434" y="1535"/>
                </a:lnTo>
                <a:lnTo>
                  <a:pt x="4434" y="1537"/>
                </a:lnTo>
                <a:lnTo>
                  <a:pt x="4436" y="1539"/>
                </a:lnTo>
                <a:lnTo>
                  <a:pt x="4436" y="1541"/>
                </a:lnTo>
                <a:lnTo>
                  <a:pt x="4436" y="1539"/>
                </a:lnTo>
                <a:lnTo>
                  <a:pt x="4436" y="1535"/>
                </a:lnTo>
                <a:lnTo>
                  <a:pt x="4436" y="1533"/>
                </a:lnTo>
                <a:lnTo>
                  <a:pt x="4436" y="1533"/>
                </a:lnTo>
                <a:lnTo>
                  <a:pt x="4438" y="1533"/>
                </a:lnTo>
                <a:lnTo>
                  <a:pt x="4440" y="1531"/>
                </a:lnTo>
                <a:lnTo>
                  <a:pt x="4442" y="1528"/>
                </a:lnTo>
                <a:lnTo>
                  <a:pt x="4442" y="1526"/>
                </a:lnTo>
                <a:lnTo>
                  <a:pt x="4442" y="1526"/>
                </a:lnTo>
                <a:lnTo>
                  <a:pt x="4442" y="1522"/>
                </a:lnTo>
                <a:lnTo>
                  <a:pt x="4442" y="1520"/>
                </a:lnTo>
                <a:lnTo>
                  <a:pt x="4440" y="1520"/>
                </a:lnTo>
                <a:lnTo>
                  <a:pt x="4440" y="1520"/>
                </a:lnTo>
                <a:lnTo>
                  <a:pt x="4440" y="1518"/>
                </a:lnTo>
                <a:lnTo>
                  <a:pt x="4440" y="1518"/>
                </a:lnTo>
                <a:lnTo>
                  <a:pt x="4440" y="1514"/>
                </a:lnTo>
                <a:lnTo>
                  <a:pt x="4440" y="1514"/>
                </a:lnTo>
                <a:lnTo>
                  <a:pt x="4438" y="1512"/>
                </a:lnTo>
                <a:lnTo>
                  <a:pt x="4438" y="1510"/>
                </a:lnTo>
                <a:lnTo>
                  <a:pt x="4438" y="1508"/>
                </a:lnTo>
                <a:lnTo>
                  <a:pt x="4436" y="1508"/>
                </a:lnTo>
                <a:lnTo>
                  <a:pt x="4436" y="1508"/>
                </a:lnTo>
                <a:lnTo>
                  <a:pt x="4436" y="1508"/>
                </a:lnTo>
                <a:lnTo>
                  <a:pt x="4436" y="1505"/>
                </a:lnTo>
                <a:lnTo>
                  <a:pt x="4438" y="1505"/>
                </a:lnTo>
                <a:lnTo>
                  <a:pt x="4438" y="1503"/>
                </a:lnTo>
                <a:lnTo>
                  <a:pt x="4438" y="1503"/>
                </a:lnTo>
                <a:lnTo>
                  <a:pt x="4436" y="1501"/>
                </a:lnTo>
                <a:lnTo>
                  <a:pt x="4436" y="1499"/>
                </a:lnTo>
                <a:lnTo>
                  <a:pt x="4436" y="1497"/>
                </a:lnTo>
                <a:lnTo>
                  <a:pt x="4434" y="1497"/>
                </a:lnTo>
                <a:lnTo>
                  <a:pt x="4434" y="1497"/>
                </a:lnTo>
                <a:lnTo>
                  <a:pt x="4432" y="1495"/>
                </a:lnTo>
                <a:lnTo>
                  <a:pt x="4432" y="1495"/>
                </a:lnTo>
                <a:lnTo>
                  <a:pt x="4427" y="1493"/>
                </a:lnTo>
                <a:close/>
                <a:moveTo>
                  <a:pt x="4434" y="1109"/>
                </a:moveTo>
                <a:lnTo>
                  <a:pt x="4434" y="1109"/>
                </a:lnTo>
                <a:lnTo>
                  <a:pt x="4434" y="1109"/>
                </a:lnTo>
                <a:lnTo>
                  <a:pt x="4434" y="1111"/>
                </a:lnTo>
                <a:lnTo>
                  <a:pt x="4436" y="1111"/>
                </a:lnTo>
                <a:lnTo>
                  <a:pt x="4436" y="1111"/>
                </a:lnTo>
                <a:lnTo>
                  <a:pt x="4436" y="1111"/>
                </a:lnTo>
                <a:lnTo>
                  <a:pt x="4436" y="1109"/>
                </a:lnTo>
                <a:lnTo>
                  <a:pt x="4434" y="1109"/>
                </a:lnTo>
                <a:close/>
                <a:moveTo>
                  <a:pt x="4853" y="853"/>
                </a:moveTo>
                <a:lnTo>
                  <a:pt x="4851" y="853"/>
                </a:lnTo>
                <a:lnTo>
                  <a:pt x="4849" y="858"/>
                </a:lnTo>
                <a:lnTo>
                  <a:pt x="4849" y="860"/>
                </a:lnTo>
                <a:lnTo>
                  <a:pt x="4849" y="860"/>
                </a:lnTo>
                <a:lnTo>
                  <a:pt x="4851" y="860"/>
                </a:lnTo>
                <a:lnTo>
                  <a:pt x="4851" y="860"/>
                </a:lnTo>
                <a:lnTo>
                  <a:pt x="4851" y="858"/>
                </a:lnTo>
                <a:lnTo>
                  <a:pt x="4851" y="856"/>
                </a:lnTo>
                <a:lnTo>
                  <a:pt x="4853" y="853"/>
                </a:lnTo>
                <a:close/>
                <a:moveTo>
                  <a:pt x="4339" y="1644"/>
                </a:moveTo>
                <a:lnTo>
                  <a:pt x="4337" y="1648"/>
                </a:lnTo>
                <a:lnTo>
                  <a:pt x="4335" y="1652"/>
                </a:lnTo>
                <a:lnTo>
                  <a:pt x="4335" y="1652"/>
                </a:lnTo>
                <a:lnTo>
                  <a:pt x="4337" y="1654"/>
                </a:lnTo>
                <a:lnTo>
                  <a:pt x="4335" y="1654"/>
                </a:lnTo>
                <a:lnTo>
                  <a:pt x="4337" y="1656"/>
                </a:lnTo>
                <a:lnTo>
                  <a:pt x="4337" y="1658"/>
                </a:lnTo>
                <a:lnTo>
                  <a:pt x="4335" y="1661"/>
                </a:lnTo>
                <a:lnTo>
                  <a:pt x="4335" y="1663"/>
                </a:lnTo>
                <a:lnTo>
                  <a:pt x="4333" y="1663"/>
                </a:lnTo>
                <a:lnTo>
                  <a:pt x="4333" y="1665"/>
                </a:lnTo>
                <a:lnTo>
                  <a:pt x="4333" y="1667"/>
                </a:lnTo>
                <a:lnTo>
                  <a:pt x="4331" y="1669"/>
                </a:lnTo>
                <a:lnTo>
                  <a:pt x="4331" y="1669"/>
                </a:lnTo>
                <a:lnTo>
                  <a:pt x="4329" y="1669"/>
                </a:lnTo>
                <a:lnTo>
                  <a:pt x="4329" y="1669"/>
                </a:lnTo>
                <a:lnTo>
                  <a:pt x="4329" y="1671"/>
                </a:lnTo>
                <a:lnTo>
                  <a:pt x="4329" y="1671"/>
                </a:lnTo>
                <a:lnTo>
                  <a:pt x="4329" y="1671"/>
                </a:lnTo>
                <a:lnTo>
                  <a:pt x="4329" y="1673"/>
                </a:lnTo>
                <a:lnTo>
                  <a:pt x="4329" y="1675"/>
                </a:lnTo>
                <a:lnTo>
                  <a:pt x="4329" y="1677"/>
                </a:lnTo>
                <a:lnTo>
                  <a:pt x="4329" y="1677"/>
                </a:lnTo>
                <a:lnTo>
                  <a:pt x="4329" y="1679"/>
                </a:lnTo>
                <a:lnTo>
                  <a:pt x="4331" y="1682"/>
                </a:lnTo>
                <a:lnTo>
                  <a:pt x="4331" y="1682"/>
                </a:lnTo>
                <a:lnTo>
                  <a:pt x="4335" y="1682"/>
                </a:lnTo>
                <a:lnTo>
                  <a:pt x="4337" y="1682"/>
                </a:lnTo>
                <a:lnTo>
                  <a:pt x="4337" y="1682"/>
                </a:lnTo>
                <a:lnTo>
                  <a:pt x="4339" y="1682"/>
                </a:lnTo>
                <a:lnTo>
                  <a:pt x="4339" y="1682"/>
                </a:lnTo>
                <a:lnTo>
                  <a:pt x="4339" y="1684"/>
                </a:lnTo>
                <a:lnTo>
                  <a:pt x="4339" y="1684"/>
                </a:lnTo>
                <a:lnTo>
                  <a:pt x="4339" y="1686"/>
                </a:lnTo>
                <a:lnTo>
                  <a:pt x="4339" y="1686"/>
                </a:lnTo>
                <a:lnTo>
                  <a:pt x="4341" y="1688"/>
                </a:lnTo>
                <a:lnTo>
                  <a:pt x="4341" y="1690"/>
                </a:lnTo>
                <a:lnTo>
                  <a:pt x="4341" y="1694"/>
                </a:lnTo>
                <a:lnTo>
                  <a:pt x="4339" y="1696"/>
                </a:lnTo>
                <a:lnTo>
                  <a:pt x="4339" y="1698"/>
                </a:lnTo>
                <a:lnTo>
                  <a:pt x="4339" y="1698"/>
                </a:lnTo>
                <a:lnTo>
                  <a:pt x="4339" y="1700"/>
                </a:lnTo>
                <a:lnTo>
                  <a:pt x="4337" y="1705"/>
                </a:lnTo>
                <a:lnTo>
                  <a:pt x="4337" y="1707"/>
                </a:lnTo>
                <a:lnTo>
                  <a:pt x="4337" y="1707"/>
                </a:lnTo>
                <a:lnTo>
                  <a:pt x="4337" y="1709"/>
                </a:lnTo>
                <a:lnTo>
                  <a:pt x="4339" y="1711"/>
                </a:lnTo>
                <a:lnTo>
                  <a:pt x="4339" y="1711"/>
                </a:lnTo>
                <a:lnTo>
                  <a:pt x="4341" y="1713"/>
                </a:lnTo>
                <a:lnTo>
                  <a:pt x="4344" y="1713"/>
                </a:lnTo>
                <a:lnTo>
                  <a:pt x="4344" y="1713"/>
                </a:lnTo>
                <a:lnTo>
                  <a:pt x="4346" y="1711"/>
                </a:lnTo>
                <a:lnTo>
                  <a:pt x="4346" y="1711"/>
                </a:lnTo>
                <a:lnTo>
                  <a:pt x="4348" y="1711"/>
                </a:lnTo>
                <a:lnTo>
                  <a:pt x="4350" y="1711"/>
                </a:lnTo>
                <a:lnTo>
                  <a:pt x="4350" y="1711"/>
                </a:lnTo>
                <a:lnTo>
                  <a:pt x="4350" y="1711"/>
                </a:lnTo>
                <a:lnTo>
                  <a:pt x="4352" y="1711"/>
                </a:lnTo>
                <a:lnTo>
                  <a:pt x="4352" y="1711"/>
                </a:lnTo>
                <a:lnTo>
                  <a:pt x="4352" y="1709"/>
                </a:lnTo>
                <a:lnTo>
                  <a:pt x="4350" y="1705"/>
                </a:lnTo>
                <a:lnTo>
                  <a:pt x="4350" y="1705"/>
                </a:lnTo>
                <a:lnTo>
                  <a:pt x="4350" y="1702"/>
                </a:lnTo>
                <a:lnTo>
                  <a:pt x="4352" y="1698"/>
                </a:lnTo>
                <a:lnTo>
                  <a:pt x="4352" y="1698"/>
                </a:lnTo>
                <a:lnTo>
                  <a:pt x="4352" y="1694"/>
                </a:lnTo>
                <a:lnTo>
                  <a:pt x="4352" y="1690"/>
                </a:lnTo>
                <a:lnTo>
                  <a:pt x="4352" y="1686"/>
                </a:lnTo>
                <a:lnTo>
                  <a:pt x="4352" y="1686"/>
                </a:lnTo>
                <a:lnTo>
                  <a:pt x="4352" y="1684"/>
                </a:lnTo>
                <a:lnTo>
                  <a:pt x="4352" y="1679"/>
                </a:lnTo>
                <a:lnTo>
                  <a:pt x="4352" y="1677"/>
                </a:lnTo>
                <a:lnTo>
                  <a:pt x="4350" y="1677"/>
                </a:lnTo>
                <a:lnTo>
                  <a:pt x="4350" y="1675"/>
                </a:lnTo>
                <a:lnTo>
                  <a:pt x="4350" y="1673"/>
                </a:lnTo>
                <a:lnTo>
                  <a:pt x="4352" y="1673"/>
                </a:lnTo>
                <a:lnTo>
                  <a:pt x="4354" y="1671"/>
                </a:lnTo>
                <a:lnTo>
                  <a:pt x="4356" y="1669"/>
                </a:lnTo>
                <a:lnTo>
                  <a:pt x="4358" y="1669"/>
                </a:lnTo>
                <a:lnTo>
                  <a:pt x="4358" y="1669"/>
                </a:lnTo>
                <a:lnTo>
                  <a:pt x="4360" y="1669"/>
                </a:lnTo>
                <a:lnTo>
                  <a:pt x="4362" y="1671"/>
                </a:lnTo>
                <a:lnTo>
                  <a:pt x="4362" y="1673"/>
                </a:lnTo>
                <a:lnTo>
                  <a:pt x="4362" y="1675"/>
                </a:lnTo>
                <a:lnTo>
                  <a:pt x="4362" y="1677"/>
                </a:lnTo>
                <a:lnTo>
                  <a:pt x="4360" y="1677"/>
                </a:lnTo>
                <a:lnTo>
                  <a:pt x="4360" y="1679"/>
                </a:lnTo>
                <a:lnTo>
                  <a:pt x="4358" y="1682"/>
                </a:lnTo>
                <a:lnTo>
                  <a:pt x="4358" y="1682"/>
                </a:lnTo>
                <a:lnTo>
                  <a:pt x="4360" y="1682"/>
                </a:lnTo>
                <a:lnTo>
                  <a:pt x="4365" y="1688"/>
                </a:lnTo>
                <a:lnTo>
                  <a:pt x="4367" y="1688"/>
                </a:lnTo>
                <a:lnTo>
                  <a:pt x="4369" y="1688"/>
                </a:lnTo>
                <a:lnTo>
                  <a:pt x="4369" y="1690"/>
                </a:lnTo>
                <a:lnTo>
                  <a:pt x="4369" y="1690"/>
                </a:lnTo>
                <a:lnTo>
                  <a:pt x="4369" y="1692"/>
                </a:lnTo>
                <a:lnTo>
                  <a:pt x="4369" y="1692"/>
                </a:lnTo>
                <a:lnTo>
                  <a:pt x="4369" y="1692"/>
                </a:lnTo>
                <a:lnTo>
                  <a:pt x="4369" y="1696"/>
                </a:lnTo>
                <a:lnTo>
                  <a:pt x="4369" y="1698"/>
                </a:lnTo>
                <a:lnTo>
                  <a:pt x="4369" y="1700"/>
                </a:lnTo>
                <a:lnTo>
                  <a:pt x="4371" y="1700"/>
                </a:lnTo>
                <a:lnTo>
                  <a:pt x="4371" y="1700"/>
                </a:lnTo>
                <a:lnTo>
                  <a:pt x="4373" y="1700"/>
                </a:lnTo>
                <a:lnTo>
                  <a:pt x="4375" y="1700"/>
                </a:lnTo>
                <a:lnTo>
                  <a:pt x="4377" y="1700"/>
                </a:lnTo>
                <a:lnTo>
                  <a:pt x="4375" y="1698"/>
                </a:lnTo>
                <a:lnTo>
                  <a:pt x="4375" y="1698"/>
                </a:lnTo>
                <a:lnTo>
                  <a:pt x="4377" y="1696"/>
                </a:lnTo>
                <a:lnTo>
                  <a:pt x="4379" y="1696"/>
                </a:lnTo>
                <a:lnTo>
                  <a:pt x="4381" y="1694"/>
                </a:lnTo>
                <a:lnTo>
                  <a:pt x="4383" y="1694"/>
                </a:lnTo>
                <a:lnTo>
                  <a:pt x="4385" y="1694"/>
                </a:lnTo>
                <a:lnTo>
                  <a:pt x="4385" y="1694"/>
                </a:lnTo>
                <a:lnTo>
                  <a:pt x="4385" y="1694"/>
                </a:lnTo>
                <a:lnTo>
                  <a:pt x="4385" y="1694"/>
                </a:lnTo>
                <a:lnTo>
                  <a:pt x="4388" y="1694"/>
                </a:lnTo>
                <a:lnTo>
                  <a:pt x="4388" y="1694"/>
                </a:lnTo>
                <a:lnTo>
                  <a:pt x="4388" y="1694"/>
                </a:lnTo>
                <a:lnTo>
                  <a:pt x="4388" y="1692"/>
                </a:lnTo>
                <a:lnTo>
                  <a:pt x="4388" y="1692"/>
                </a:lnTo>
                <a:lnTo>
                  <a:pt x="4388" y="1690"/>
                </a:lnTo>
                <a:lnTo>
                  <a:pt x="4388" y="1690"/>
                </a:lnTo>
                <a:lnTo>
                  <a:pt x="4388" y="1690"/>
                </a:lnTo>
                <a:lnTo>
                  <a:pt x="4385" y="1690"/>
                </a:lnTo>
                <a:lnTo>
                  <a:pt x="4385" y="1690"/>
                </a:lnTo>
                <a:lnTo>
                  <a:pt x="4385" y="1690"/>
                </a:lnTo>
                <a:lnTo>
                  <a:pt x="4385" y="1690"/>
                </a:lnTo>
                <a:lnTo>
                  <a:pt x="4383" y="1688"/>
                </a:lnTo>
                <a:lnTo>
                  <a:pt x="4383" y="1688"/>
                </a:lnTo>
                <a:lnTo>
                  <a:pt x="4383" y="1688"/>
                </a:lnTo>
                <a:lnTo>
                  <a:pt x="4383" y="1686"/>
                </a:lnTo>
                <a:lnTo>
                  <a:pt x="4381" y="1686"/>
                </a:lnTo>
                <a:lnTo>
                  <a:pt x="4381" y="1684"/>
                </a:lnTo>
                <a:lnTo>
                  <a:pt x="4379" y="1684"/>
                </a:lnTo>
                <a:lnTo>
                  <a:pt x="4379" y="1684"/>
                </a:lnTo>
                <a:lnTo>
                  <a:pt x="4379" y="1684"/>
                </a:lnTo>
                <a:lnTo>
                  <a:pt x="4379" y="1682"/>
                </a:lnTo>
                <a:lnTo>
                  <a:pt x="4379" y="1682"/>
                </a:lnTo>
                <a:lnTo>
                  <a:pt x="4379" y="1679"/>
                </a:lnTo>
                <a:lnTo>
                  <a:pt x="4379" y="1677"/>
                </a:lnTo>
                <a:lnTo>
                  <a:pt x="4381" y="1677"/>
                </a:lnTo>
                <a:lnTo>
                  <a:pt x="4381" y="1675"/>
                </a:lnTo>
                <a:lnTo>
                  <a:pt x="4379" y="1675"/>
                </a:lnTo>
                <a:lnTo>
                  <a:pt x="4379" y="1675"/>
                </a:lnTo>
                <a:lnTo>
                  <a:pt x="4379" y="1673"/>
                </a:lnTo>
                <a:lnTo>
                  <a:pt x="4379" y="1673"/>
                </a:lnTo>
                <a:lnTo>
                  <a:pt x="4377" y="1671"/>
                </a:lnTo>
                <a:lnTo>
                  <a:pt x="4375" y="1669"/>
                </a:lnTo>
                <a:lnTo>
                  <a:pt x="4375" y="1667"/>
                </a:lnTo>
                <a:lnTo>
                  <a:pt x="4373" y="1665"/>
                </a:lnTo>
                <a:lnTo>
                  <a:pt x="4371" y="1663"/>
                </a:lnTo>
                <a:lnTo>
                  <a:pt x="4371" y="1663"/>
                </a:lnTo>
                <a:lnTo>
                  <a:pt x="4369" y="1663"/>
                </a:lnTo>
                <a:lnTo>
                  <a:pt x="4369" y="1663"/>
                </a:lnTo>
                <a:lnTo>
                  <a:pt x="4369" y="1661"/>
                </a:lnTo>
                <a:lnTo>
                  <a:pt x="4367" y="1658"/>
                </a:lnTo>
                <a:lnTo>
                  <a:pt x="4367" y="1658"/>
                </a:lnTo>
                <a:lnTo>
                  <a:pt x="4367" y="1658"/>
                </a:lnTo>
                <a:lnTo>
                  <a:pt x="4367" y="1658"/>
                </a:lnTo>
                <a:lnTo>
                  <a:pt x="4369" y="1658"/>
                </a:lnTo>
                <a:lnTo>
                  <a:pt x="4369" y="1658"/>
                </a:lnTo>
                <a:lnTo>
                  <a:pt x="4371" y="1658"/>
                </a:lnTo>
                <a:lnTo>
                  <a:pt x="4371" y="1658"/>
                </a:lnTo>
                <a:lnTo>
                  <a:pt x="4373" y="1656"/>
                </a:lnTo>
                <a:lnTo>
                  <a:pt x="4373" y="1656"/>
                </a:lnTo>
                <a:lnTo>
                  <a:pt x="4377" y="1654"/>
                </a:lnTo>
                <a:lnTo>
                  <a:pt x="4379" y="1654"/>
                </a:lnTo>
                <a:lnTo>
                  <a:pt x="4379" y="1652"/>
                </a:lnTo>
                <a:lnTo>
                  <a:pt x="4383" y="1650"/>
                </a:lnTo>
                <a:lnTo>
                  <a:pt x="4385" y="1648"/>
                </a:lnTo>
                <a:lnTo>
                  <a:pt x="4385" y="1646"/>
                </a:lnTo>
                <a:lnTo>
                  <a:pt x="4388" y="1646"/>
                </a:lnTo>
                <a:lnTo>
                  <a:pt x="4388" y="1644"/>
                </a:lnTo>
                <a:lnTo>
                  <a:pt x="4388" y="1644"/>
                </a:lnTo>
                <a:lnTo>
                  <a:pt x="4390" y="1644"/>
                </a:lnTo>
                <a:lnTo>
                  <a:pt x="4392" y="1644"/>
                </a:lnTo>
                <a:lnTo>
                  <a:pt x="4394" y="1646"/>
                </a:lnTo>
                <a:lnTo>
                  <a:pt x="4394" y="1646"/>
                </a:lnTo>
                <a:lnTo>
                  <a:pt x="4396" y="1646"/>
                </a:lnTo>
                <a:lnTo>
                  <a:pt x="4396" y="1646"/>
                </a:lnTo>
                <a:lnTo>
                  <a:pt x="4396" y="1642"/>
                </a:lnTo>
                <a:lnTo>
                  <a:pt x="4396" y="1642"/>
                </a:lnTo>
                <a:lnTo>
                  <a:pt x="4396" y="1640"/>
                </a:lnTo>
                <a:lnTo>
                  <a:pt x="4394" y="1640"/>
                </a:lnTo>
                <a:lnTo>
                  <a:pt x="4392" y="1640"/>
                </a:lnTo>
                <a:lnTo>
                  <a:pt x="4390" y="1640"/>
                </a:lnTo>
                <a:lnTo>
                  <a:pt x="4388" y="1640"/>
                </a:lnTo>
                <a:lnTo>
                  <a:pt x="4388" y="1640"/>
                </a:lnTo>
                <a:lnTo>
                  <a:pt x="4388" y="1642"/>
                </a:lnTo>
                <a:lnTo>
                  <a:pt x="4388" y="1642"/>
                </a:lnTo>
                <a:lnTo>
                  <a:pt x="4388" y="1642"/>
                </a:lnTo>
                <a:lnTo>
                  <a:pt x="4385" y="1642"/>
                </a:lnTo>
                <a:lnTo>
                  <a:pt x="4383" y="1642"/>
                </a:lnTo>
                <a:lnTo>
                  <a:pt x="4379" y="1642"/>
                </a:lnTo>
                <a:lnTo>
                  <a:pt x="4377" y="1642"/>
                </a:lnTo>
                <a:lnTo>
                  <a:pt x="4377" y="1644"/>
                </a:lnTo>
                <a:lnTo>
                  <a:pt x="4377" y="1644"/>
                </a:lnTo>
                <a:lnTo>
                  <a:pt x="4375" y="1644"/>
                </a:lnTo>
                <a:lnTo>
                  <a:pt x="4373" y="1644"/>
                </a:lnTo>
                <a:lnTo>
                  <a:pt x="4371" y="1644"/>
                </a:lnTo>
                <a:lnTo>
                  <a:pt x="4371" y="1644"/>
                </a:lnTo>
                <a:lnTo>
                  <a:pt x="4371" y="1644"/>
                </a:lnTo>
                <a:lnTo>
                  <a:pt x="4369" y="1644"/>
                </a:lnTo>
                <a:lnTo>
                  <a:pt x="4369" y="1644"/>
                </a:lnTo>
                <a:lnTo>
                  <a:pt x="4367" y="1644"/>
                </a:lnTo>
                <a:lnTo>
                  <a:pt x="4365" y="1648"/>
                </a:lnTo>
                <a:lnTo>
                  <a:pt x="4365" y="1648"/>
                </a:lnTo>
                <a:lnTo>
                  <a:pt x="4362" y="1650"/>
                </a:lnTo>
                <a:lnTo>
                  <a:pt x="4360" y="1652"/>
                </a:lnTo>
                <a:lnTo>
                  <a:pt x="4360" y="1650"/>
                </a:lnTo>
                <a:lnTo>
                  <a:pt x="4358" y="1650"/>
                </a:lnTo>
                <a:lnTo>
                  <a:pt x="4356" y="1650"/>
                </a:lnTo>
                <a:lnTo>
                  <a:pt x="4356" y="1650"/>
                </a:lnTo>
                <a:lnTo>
                  <a:pt x="4354" y="1650"/>
                </a:lnTo>
                <a:lnTo>
                  <a:pt x="4354" y="1646"/>
                </a:lnTo>
                <a:lnTo>
                  <a:pt x="4352" y="1646"/>
                </a:lnTo>
                <a:lnTo>
                  <a:pt x="4350" y="1644"/>
                </a:lnTo>
                <a:lnTo>
                  <a:pt x="4350" y="1644"/>
                </a:lnTo>
                <a:lnTo>
                  <a:pt x="4348" y="1640"/>
                </a:lnTo>
                <a:lnTo>
                  <a:pt x="4348" y="1640"/>
                </a:lnTo>
                <a:lnTo>
                  <a:pt x="4346" y="1638"/>
                </a:lnTo>
                <a:lnTo>
                  <a:pt x="4346" y="1635"/>
                </a:lnTo>
                <a:lnTo>
                  <a:pt x="4346" y="1633"/>
                </a:lnTo>
                <a:lnTo>
                  <a:pt x="4346" y="1633"/>
                </a:lnTo>
                <a:lnTo>
                  <a:pt x="4348" y="1631"/>
                </a:lnTo>
                <a:lnTo>
                  <a:pt x="4348" y="1629"/>
                </a:lnTo>
                <a:lnTo>
                  <a:pt x="4350" y="1627"/>
                </a:lnTo>
                <a:lnTo>
                  <a:pt x="4350" y="1625"/>
                </a:lnTo>
                <a:lnTo>
                  <a:pt x="4352" y="1625"/>
                </a:lnTo>
                <a:lnTo>
                  <a:pt x="4352" y="1623"/>
                </a:lnTo>
                <a:lnTo>
                  <a:pt x="4354" y="1623"/>
                </a:lnTo>
                <a:lnTo>
                  <a:pt x="4356" y="1623"/>
                </a:lnTo>
                <a:lnTo>
                  <a:pt x="4360" y="1625"/>
                </a:lnTo>
                <a:lnTo>
                  <a:pt x="4360" y="1625"/>
                </a:lnTo>
                <a:lnTo>
                  <a:pt x="4367" y="1625"/>
                </a:lnTo>
                <a:lnTo>
                  <a:pt x="4369" y="1625"/>
                </a:lnTo>
                <a:lnTo>
                  <a:pt x="4369" y="1625"/>
                </a:lnTo>
                <a:lnTo>
                  <a:pt x="4371" y="1625"/>
                </a:lnTo>
                <a:lnTo>
                  <a:pt x="4373" y="1625"/>
                </a:lnTo>
                <a:lnTo>
                  <a:pt x="4375" y="1625"/>
                </a:lnTo>
                <a:lnTo>
                  <a:pt x="4379" y="1625"/>
                </a:lnTo>
                <a:lnTo>
                  <a:pt x="4388" y="1625"/>
                </a:lnTo>
                <a:lnTo>
                  <a:pt x="4390" y="1625"/>
                </a:lnTo>
                <a:lnTo>
                  <a:pt x="4392" y="1625"/>
                </a:lnTo>
                <a:lnTo>
                  <a:pt x="4392" y="1625"/>
                </a:lnTo>
                <a:lnTo>
                  <a:pt x="4394" y="1627"/>
                </a:lnTo>
                <a:lnTo>
                  <a:pt x="4394" y="1627"/>
                </a:lnTo>
                <a:lnTo>
                  <a:pt x="4398" y="1627"/>
                </a:lnTo>
                <a:lnTo>
                  <a:pt x="4398" y="1627"/>
                </a:lnTo>
                <a:lnTo>
                  <a:pt x="4400" y="1627"/>
                </a:lnTo>
                <a:lnTo>
                  <a:pt x="4406" y="1625"/>
                </a:lnTo>
                <a:lnTo>
                  <a:pt x="4406" y="1625"/>
                </a:lnTo>
                <a:lnTo>
                  <a:pt x="4409" y="1625"/>
                </a:lnTo>
                <a:lnTo>
                  <a:pt x="4411" y="1625"/>
                </a:lnTo>
                <a:lnTo>
                  <a:pt x="4411" y="1625"/>
                </a:lnTo>
                <a:lnTo>
                  <a:pt x="4411" y="1623"/>
                </a:lnTo>
                <a:lnTo>
                  <a:pt x="4413" y="1621"/>
                </a:lnTo>
                <a:lnTo>
                  <a:pt x="4413" y="1621"/>
                </a:lnTo>
                <a:lnTo>
                  <a:pt x="4415" y="1619"/>
                </a:lnTo>
                <a:lnTo>
                  <a:pt x="4417" y="1617"/>
                </a:lnTo>
                <a:lnTo>
                  <a:pt x="4419" y="1617"/>
                </a:lnTo>
                <a:lnTo>
                  <a:pt x="4419" y="1614"/>
                </a:lnTo>
                <a:lnTo>
                  <a:pt x="4421" y="1612"/>
                </a:lnTo>
                <a:lnTo>
                  <a:pt x="4421" y="1610"/>
                </a:lnTo>
                <a:lnTo>
                  <a:pt x="4421" y="1610"/>
                </a:lnTo>
                <a:lnTo>
                  <a:pt x="4421" y="1610"/>
                </a:lnTo>
                <a:lnTo>
                  <a:pt x="4421" y="1608"/>
                </a:lnTo>
                <a:lnTo>
                  <a:pt x="4421" y="1606"/>
                </a:lnTo>
                <a:lnTo>
                  <a:pt x="4419" y="1606"/>
                </a:lnTo>
                <a:lnTo>
                  <a:pt x="4417" y="1608"/>
                </a:lnTo>
                <a:lnTo>
                  <a:pt x="4417" y="1608"/>
                </a:lnTo>
                <a:lnTo>
                  <a:pt x="4415" y="1610"/>
                </a:lnTo>
                <a:lnTo>
                  <a:pt x="4415" y="1610"/>
                </a:lnTo>
                <a:lnTo>
                  <a:pt x="4413" y="1610"/>
                </a:lnTo>
                <a:lnTo>
                  <a:pt x="4413" y="1610"/>
                </a:lnTo>
                <a:lnTo>
                  <a:pt x="4413" y="1612"/>
                </a:lnTo>
                <a:lnTo>
                  <a:pt x="4413" y="1614"/>
                </a:lnTo>
                <a:lnTo>
                  <a:pt x="4411" y="1614"/>
                </a:lnTo>
                <a:lnTo>
                  <a:pt x="4409" y="1617"/>
                </a:lnTo>
                <a:lnTo>
                  <a:pt x="4402" y="1619"/>
                </a:lnTo>
                <a:lnTo>
                  <a:pt x="4402" y="1619"/>
                </a:lnTo>
                <a:lnTo>
                  <a:pt x="4394" y="1619"/>
                </a:lnTo>
                <a:lnTo>
                  <a:pt x="4390" y="1619"/>
                </a:lnTo>
                <a:lnTo>
                  <a:pt x="4390" y="1619"/>
                </a:lnTo>
                <a:lnTo>
                  <a:pt x="4390" y="1619"/>
                </a:lnTo>
                <a:lnTo>
                  <a:pt x="4388" y="1619"/>
                </a:lnTo>
                <a:lnTo>
                  <a:pt x="4388" y="1619"/>
                </a:lnTo>
                <a:lnTo>
                  <a:pt x="4388" y="1619"/>
                </a:lnTo>
                <a:lnTo>
                  <a:pt x="4385" y="1619"/>
                </a:lnTo>
                <a:lnTo>
                  <a:pt x="4383" y="1617"/>
                </a:lnTo>
                <a:lnTo>
                  <a:pt x="4381" y="1617"/>
                </a:lnTo>
                <a:lnTo>
                  <a:pt x="4377" y="1617"/>
                </a:lnTo>
                <a:lnTo>
                  <a:pt x="4373" y="1617"/>
                </a:lnTo>
                <a:lnTo>
                  <a:pt x="4369" y="1617"/>
                </a:lnTo>
                <a:lnTo>
                  <a:pt x="4369" y="1617"/>
                </a:lnTo>
                <a:lnTo>
                  <a:pt x="4369" y="1614"/>
                </a:lnTo>
                <a:lnTo>
                  <a:pt x="4367" y="1614"/>
                </a:lnTo>
                <a:lnTo>
                  <a:pt x="4367" y="1614"/>
                </a:lnTo>
                <a:lnTo>
                  <a:pt x="4367" y="1612"/>
                </a:lnTo>
                <a:lnTo>
                  <a:pt x="4367" y="1612"/>
                </a:lnTo>
                <a:lnTo>
                  <a:pt x="4365" y="1612"/>
                </a:lnTo>
                <a:lnTo>
                  <a:pt x="4365" y="1612"/>
                </a:lnTo>
                <a:lnTo>
                  <a:pt x="4362" y="1612"/>
                </a:lnTo>
                <a:lnTo>
                  <a:pt x="4360" y="1612"/>
                </a:lnTo>
                <a:lnTo>
                  <a:pt x="4360" y="1612"/>
                </a:lnTo>
                <a:lnTo>
                  <a:pt x="4360" y="1612"/>
                </a:lnTo>
                <a:lnTo>
                  <a:pt x="4358" y="1612"/>
                </a:lnTo>
                <a:lnTo>
                  <a:pt x="4358" y="1614"/>
                </a:lnTo>
                <a:lnTo>
                  <a:pt x="4356" y="1617"/>
                </a:lnTo>
                <a:lnTo>
                  <a:pt x="4356" y="1617"/>
                </a:lnTo>
                <a:lnTo>
                  <a:pt x="4356" y="1619"/>
                </a:lnTo>
                <a:lnTo>
                  <a:pt x="4356" y="1619"/>
                </a:lnTo>
                <a:lnTo>
                  <a:pt x="4354" y="1619"/>
                </a:lnTo>
                <a:lnTo>
                  <a:pt x="4354" y="1619"/>
                </a:lnTo>
                <a:lnTo>
                  <a:pt x="4352" y="1619"/>
                </a:lnTo>
                <a:lnTo>
                  <a:pt x="4352" y="1619"/>
                </a:lnTo>
                <a:lnTo>
                  <a:pt x="4350" y="1617"/>
                </a:lnTo>
                <a:lnTo>
                  <a:pt x="4350" y="1617"/>
                </a:lnTo>
                <a:lnTo>
                  <a:pt x="4350" y="1617"/>
                </a:lnTo>
                <a:lnTo>
                  <a:pt x="4350" y="1619"/>
                </a:lnTo>
                <a:lnTo>
                  <a:pt x="4348" y="1621"/>
                </a:lnTo>
                <a:lnTo>
                  <a:pt x="4348" y="1621"/>
                </a:lnTo>
                <a:lnTo>
                  <a:pt x="4348" y="1621"/>
                </a:lnTo>
                <a:lnTo>
                  <a:pt x="4346" y="1623"/>
                </a:lnTo>
                <a:lnTo>
                  <a:pt x="4346" y="1623"/>
                </a:lnTo>
                <a:lnTo>
                  <a:pt x="4346" y="1625"/>
                </a:lnTo>
                <a:lnTo>
                  <a:pt x="4344" y="1627"/>
                </a:lnTo>
                <a:lnTo>
                  <a:pt x="4344" y="1629"/>
                </a:lnTo>
                <a:lnTo>
                  <a:pt x="4344" y="1631"/>
                </a:lnTo>
                <a:lnTo>
                  <a:pt x="4344" y="1631"/>
                </a:lnTo>
                <a:lnTo>
                  <a:pt x="4344" y="1631"/>
                </a:lnTo>
                <a:lnTo>
                  <a:pt x="4341" y="1631"/>
                </a:lnTo>
                <a:lnTo>
                  <a:pt x="4341" y="1633"/>
                </a:lnTo>
                <a:lnTo>
                  <a:pt x="4344" y="1638"/>
                </a:lnTo>
                <a:lnTo>
                  <a:pt x="4344" y="1642"/>
                </a:lnTo>
                <a:lnTo>
                  <a:pt x="4344" y="1642"/>
                </a:lnTo>
                <a:lnTo>
                  <a:pt x="4344" y="1644"/>
                </a:lnTo>
                <a:lnTo>
                  <a:pt x="4344" y="1642"/>
                </a:lnTo>
                <a:lnTo>
                  <a:pt x="4341" y="1642"/>
                </a:lnTo>
                <a:lnTo>
                  <a:pt x="4341" y="1642"/>
                </a:lnTo>
                <a:lnTo>
                  <a:pt x="4339" y="1644"/>
                </a:lnTo>
                <a:close/>
                <a:moveTo>
                  <a:pt x="4444" y="1577"/>
                </a:moveTo>
                <a:lnTo>
                  <a:pt x="4444" y="1577"/>
                </a:lnTo>
                <a:lnTo>
                  <a:pt x="4444" y="1577"/>
                </a:lnTo>
                <a:lnTo>
                  <a:pt x="4446" y="1577"/>
                </a:lnTo>
                <a:lnTo>
                  <a:pt x="4446" y="1577"/>
                </a:lnTo>
                <a:lnTo>
                  <a:pt x="4446" y="1577"/>
                </a:lnTo>
                <a:lnTo>
                  <a:pt x="4446" y="1577"/>
                </a:lnTo>
                <a:lnTo>
                  <a:pt x="4444" y="1577"/>
                </a:lnTo>
                <a:lnTo>
                  <a:pt x="4444" y="1577"/>
                </a:lnTo>
                <a:close/>
                <a:moveTo>
                  <a:pt x="4415" y="1499"/>
                </a:moveTo>
                <a:lnTo>
                  <a:pt x="4413" y="1499"/>
                </a:lnTo>
                <a:lnTo>
                  <a:pt x="4413" y="1499"/>
                </a:lnTo>
                <a:lnTo>
                  <a:pt x="4415" y="1499"/>
                </a:lnTo>
                <a:lnTo>
                  <a:pt x="4415" y="1501"/>
                </a:lnTo>
                <a:lnTo>
                  <a:pt x="4415" y="1499"/>
                </a:lnTo>
                <a:lnTo>
                  <a:pt x="4415" y="1499"/>
                </a:lnTo>
                <a:lnTo>
                  <a:pt x="4415" y="1499"/>
                </a:lnTo>
                <a:lnTo>
                  <a:pt x="4415" y="1499"/>
                </a:lnTo>
                <a:close/>
                <a:moveTo>
                  <a:pt x="4442" y="1573"/>
                </a:moveTo>
                <a:lnTo>
                  <a:pt x="4442" y="1575"/>
                </a:lnTo>
                <a:lnTo>
                  <a:pt x="4444" y="1577"/>
                </a:lnTo>
                <a:lnTo>
                  <a:pt x="4444" y="1575"/>
                </a:lnTo>
                <a:lnTo>
                  <a:pt x="4444" y="1575"/>
                </a:lnTo>
                <a:lnTo>
                  <a:pt x="4442" y="1575"/>
                </a:lnTo>
                <a:lnTo>
                  <a:pt x="4442" y="1573"/>
                </a:lnTo>
                <a:close/>
                <a:moveTo>
                  <a:pt x="4375" y="1436"/>
                </a:moveTo>
                <a:lnTo>
                  <a:pt x="4375" y="1436"/>
                </a:lnTo>
                <a:lnTo>
                  <a:pt x="4373" y="1436"/>
                </a:lnTo>
                <a:lnTo>
                  <a:pt x="4373" y="1436"/>
                </a:lnTo>
                <a:lnTo>
                  <a:pt x="4373" y="1438"/>
                </a:lnTo>
                <a:lnTo>
                  <a:pt x="4373" y="1438"/>
                </a:lnTo>
                <a:lnTo>
                  <a:pt x="4373" y="1440"/>
                </a:lnTo>
                <a:lnTo>
                  <a:pt x="4375" y="1440"/>
                </a:lnTo>
                <a:lnTo>
                  <a:pt x="4375" y="1440"/>
                </a:lnTo>
                <a:lnTo>
                  <a:pt x="4375" y="1440"/>
                </a:lnTo>
                <a:lnTo>
                  <a:pt x="4377" y="1438"/>
                </a:lnTo>
                <a:lnTo>
                  <a:pt x="4377" y="1438"/>
                </a:lnTo>
                <a:lnTo>
                  <a:pt x="4377" y="1436"/>
                </a:lnTo>
                <a:lnTo>
                  <a:pt x="4375" y="1436"/>
                </a:lnTo>
                <a:close/>
                <a:moveTo>
                  <a:pt x="4415" y="1463"/>
                </a:moveTo>
                <a:lnTo>
                  <a:pt x="4417" y="1466"/>
                </a:lnTo>
                <a:lnTo>
                  <a:pt x="4417" y="1463"/>
                </a:lnTo>
                <a:lnTo>
                  <a:pt x="4417" y="1463"/>
                </a:lnTo>
                <a:lnTo>
                  <a:pt x="4415" y="1463"/>
                </a:lnTo>
                <a:lnTo>
                  <a:pt x="4415" y="1461"/>
                </a:lnTo>
                <a:lnTo>
                  <a:pt x="4415" y="1463"/>
                </a:lnTo>
                <a:lnTo>
                  <a:pt x="4415" y="1463"/>
                </a:lnTo>
                <a:lnTo>
                  <a:pt x="4415" y="1463"/>
                </a:lnTo>
                <a:close/>
                <a:moveTo>
                  <a:pt x="4411" y="1466"/>
                </a:moveTo>
                <a:lnTo>
                  <a:pt x="4413" y="1466"/>
                </a:lnTo>
                <a:lnTo>
                  <a:pt x="4413" y="1466"/>
                </a:lnTo>
                <a:lnTo>
                  <a:pt x="4413" y="1463"/>
                </a:lnTo>
                <a:lnTo>
                  <a:pt x="4411" y="1463"/>
                </a:lnTo>
                <a:lnTo>
                  <a:pt x="4411" y="1463"/>
                </a:lnTo>
                <a:lnTo>
                  <a:pt x="4409" y="1463"/>
                </a:lnTo>
                <a:lnTo>
                  <a:pt x="4411" y="1466"/>
                </a:lnTo>
                <a:lnTo>
                  <a:pt x="4411" y="1466"/>
                </a:lnTo>
                <a:close/>
                <a:moveTo>
                  <a:pt x="4375" y="1459"/>
                </a:moveTo>
                <a:lnTo>
                  <a:pt x="4375" y="1459"/>
                </a:lnTo>
                <a:lnTo>
                  <a:pt x="4373" y="1459"/>
                </a:lnTo>
                <a:lnTo>
                  <a:pt x="4373" y="1461"/>
                </a:lnTo>
                <a:lnTo>
                  <a:pt x="4375" y="1461"/>
                </a:lnTo>
                <a:lnTo>
                  <a:pt x="4377" y="1461"/>
                </a:lnTo>
                <a:lnTo>
                  <a:pt x="4377" y="1463"/>
                </a:lnTo>
                <a:lnTo>
                  <a:pt x="4377" y="1463"/>
                </a:lnTo>
                <a:lnTo>
                  <a:pt x="4375" y="1468"/>
                </a:lnTo>
                <a:lnTo>
                  <a:pt x="4375" y="1472"/>
                </a:lnTo>
                <a:lnTo>
                  <a:pt x="4375" y="1472"/>
                </a:lnTo>
                <a:lnTo>
                  <a:pt x="4375" y="1474"/>
                </a:lnTo>
                <a:lnTo>
                  <a:pt x="4375" y="1476"/>
                </a:lnTo>
                <a:lnTo>
                  <a:pt x="4375" y="1476"/>
                </a:lnTo>
                <a:lnTo>
                  <a:pt x="4375" y="1478"/>
                </a:lnTo>
                <a:lnTo>
                  <a:pt x="4375" y="1480"/>
                </a:lnTo>
                <a:lnTo>
                  <a:pt x="4375" y="1480"/>
                </a:lnTo>
                <a:lnTo>
                  <a:pt x="4375" y="1480"/>
                </a:lnTo>
                <a:lnTo>
                  <a:pt x="4375" y="1480"/>
                </a:lnTo>
                <a:lnTo>
                  <a:pt x="4375" y="1480"/>
                </a:lnTo>
                <a:lnTo>
                  <a:pt x="4377" y="1478"/>
                </a:lnTo>
                <a:lnTo>
                  <a:pt x="4377" y="1478"/>
                </a:lnTo>
                <a:lnTo>
                  <a:pt x="4383" y="1476"/>
                </a:lnTo>
                <a:lnTo>
                  <a:pt x="4385" y="1476"/>
                </a:lnTo>
                <a:lnTo>
                  <a:pt x="4385" y="1476"/>
                </a:lnTo>
                <a:lnTo>
                  <a:pt x="4388" y="1474"/>
                </a:lnTo>
                <a:lnTo>
                  <a:pt x="4388" y="1474"/>
                </a:lnTo>
                <a:lnTo>
                  <a:pt x="4388" y="1472"/>
                </a:lnTo>
                <a:lnTo>
                  <a:pt x="4388" y="1472"/>
                </a:lnTo>
                <a:lnTo>
                  <a:pt x="4390" y="1472"/>
                </a:lnTo>
                <a:lnTo>
                  <a:pt x="4390" y="1472"/>
                </a:lnTo>
                <a:lnTo>
                  <a:pt x="4392" y="1470"/>
                </a:lnTo>
                <a:lnTo>
                  <a:pt x="4392" y="1468"/>
                </a:lnTo>
                <a:lnTo>
                  <a:pt x="4392" y="1468"/>
                </a:lnTo>
                <a:lnTo>
                  <a:pt x="4392" y="1466"/>
                </a:lnTo>
                <a:lnTo>
                  <a:pt x="4392" y="1466"/>
                </a:lnTo>
                <a:lnTo>
                  <a:pt x="4392" y="1466"/>
                </a:lnTo>
                <a:lnTo>
                  <a:pt x="4388" y="1466"/>
                </a:lnTo>
                <a:lnTo>
                  <a:pt x="4388" y="1466"/>
                </a:lnTo>
                <a:lnTo>
                  <a:pt x="4390" y="1466"/>
                </a:lnTo>
                <a:lnTo>
                  <a:pt x="4388" y="1463"/>
                </a:lnTo>
                <a:lnTo>
                  <a:pt x="4385" y="1463"/>
                </a:lnTo>
                <a:lnTo>
                  <a:pt x="4383" y="1463"/>
                </a:lnTo>
                <a:lnTo>
                  <a:pt x="4383" y="1463"/>
                </a:lnTo>
                <a:lnTo>
                  <a:pt x="4381" y="1461"/>
                </a:lnTo>
                <a:lnTo>
                  <a:pt x="4379" y="1461"/>
                </a:lnTo>
                <a:lnTo>
                  <a:pt x="4377" y="1459"/>
                </a:lnTo>
                <a:lnTo>
                  <a:pt x="4375" y="1459"/>
                </a:lnTo>
                <a:close/>
                <a:moveTo>
                  <a:pt x="4421" y="1484"/>
                </a:moveTo>
                <a:lnTo>
                  <a:pt x="4421" y="1484"/>
                </a:lnTo>
                <a:lnTo>
                  <a:pt x="4421" y="1487"/>
                </a:lnTo>
                <a:lnTo>
                  <a:pt x="4423" y="1489"/>
                </a:lnTo>
                <a:lnTo>
                  <a:pt x="4423" y="1487"/>
                </a:lnTo>
                <a:lnTo>
                  <a:pt x="4421" y="1484"/>
                </a:lnTo>
                <a:lnTo>
                  <a:pt x="4421" y="1484"/>
                </a:lnTo>
                <a:close/>
                <a:moveTo>
                  <a:pt x="4409" y="1466"/>
                </a:moveTo>
                <a:lnTo>
                  <a:pt x="4409" y="1466"/>
                </a:lnTo>
                <a:lnTo>
                  <a:pt x="4409" y="1468"/>
                </a:lnTo>
                <a:lnTo>
                  <a:pt x="4411" y="1470"/>
                </a:lnTo>
                <a:lnTo>
                  <a:pt x="4411" y="1474"/>
                </a:lnTo>
                <a:lnTo>
                  <a:pt x="4411" y="1474"/>
                </a:lnTo>
                <a:lnTo>
                  <a:pt x="4413" y="1474"/>
                </a:lnTo>
                <a:lnTo>
                  <a:pt x="4413" y="1474"/>
                </a:lnTo>
                <a:lnTo>
                  <a:pt x="4415" y="1474"/>
                </a:lnTo>
                <a:lnTo>
                  <a:pt x="4415" y="1476"/>
                </a:lnTo>
                <a:lnTo>
                  <a:pt x="4415" y="1476"/>
                </a:lnTo>
                <a:lnTo>
                  <a:pt x="4415" y="1478"/>
                </a:lnTo>
                <a:lnTo>
                  <a:pt x="4415" y="1480"/>
                </a:lnTo>
                <a:lnTo>
                  <a:pt x="4415" y="1482"/>
                </a:lnTo>
                <a:lnTo>
                  <a:pt x="4415" y="1482"/>
                </a:lnTo>
                <a:lnTo>
                  <a:pt x="4415" y="1484"/>
                </a:lnTo>
                <a:lnTo>
                  <a:pt x="4417" y="1484"/>
                </a:lnTo>
                <a:lnTo>
                  <a:pt x="4417" y="1487"/>
                </a:lnTo>
                <a:lnTo>
                  <a:pt x="4419" y="1487"/>
                </a:lnTo>
                <a:lnTo>
                  <a:pt x="4419" y="1484"/>
                </a:lnTo>
                <a:lnTo>
                  <a:pt x="4419" y="1484"/>
                </a:lnTo>
                <a:lnTo>
                  <a:pt x="4419" y="1482"/>
                </a:lnTo>
                <a:lnTo>
                  <a:pt x="4419" y="1482"/>
                </a:lnTo>
                <a:lnTo>
                  <a:pt x="4421" y="1484"/>
                </a:lnTo>
                <a:lnTo>
                  <a:pt x="4421" y="1484"/>
                </a:lnTo>
                <a:lnTo>
                  <a:pt x="4421" y="1484"/>
                </a:lnTo>
                <a:lnTo>
                  <a:pt x="4421" y="1482"/>
                </a:lnTo>
                <a:lnTo>
                  <a:pt x="4423" y="1482"/>
                </a:lnTo>
                <a:lnTo>
                  <a:pt x="4423" y="1482"/>
                </a:lnTo>
                <a:lnTo>
                  <a:pt x="4423" y="1482"/>
                </a:lnTo>
                <a:lnTo>
                  <a:pt x="4421" y="1480"/>
                </a:lnTo>
                <a:lnTo>
                  <a:pt x="4421" y="1478"/>
                </a:lnTo>
                <a:lnTo>
                  <a:pt x="4421" y="1478"/>
                </a:lnTo>
                <a:lnTo>
                  <a:pt x="4421" y="1478"/>
                </a:lnTo>
                <a:lnTo>
                  <a:pt x="4419" y="1476"/>
                </a:lnTo>
                <a:lnTo>
                  <a:pt x="4419" y="1476"/>
                </a:lnTo>
                <a:lnTo>
                  <a:pt x="4419" y="1476"/>
                </a:lnTo>
                <a:lnTo>
                  <a:pt x="4419" y="1474"/>
                </a:lnTo>
                <a:lnTo>
                  <a:pt x="4419" y="1470"/>
                </a:lnTo>
                <a:lnTo>
                  <a:pt x="4419" y="1470"/>
                </a:lnTo>
                <a:lnTo>
                  <a:pt x="4419" y="1470"/>
                </a:lnTo>
                <a:lnTo>
                  <a:pt x="4417" y="1468"/>
                </a:lnTo>
                <a:lnTo>
                  <a:pt x="4417" y="1468"/>
                </a:lnTo>
                <a:lnTo>
                  <a:pt x="4415" y="1468"/>
                </a:lnTo>
                <a:lnTo>
                  <a:pt x="4413" y="1468"/>
                </a:lnTo>
                <a:lnTo>
                  <a:pt x="4413" y="1468"/>
                </a:lnTo>
                <a:lnTo>
                  <a:pt x="4413" y="1468"/>
                </a:lnTo>
                <a:lnTo>
                  <a:pt x="4411" y="1466"/>
                </a:lnTo>
                <a:lnTo>
                  <a:pt x="4411" y="1466"/>
                </a:lnTo>
                <a:lnTo>
                  <a:pt x="4409" y="1466"/>
                </a:lnTo>
                <a:lnTo>
                  <a:pt x="4409" y="1466"/>
                </a:lnTo>
                <a:lnTo>
                  <a:pt x="4409" y="1466"/>
                </a:lnTo>
                <a:close/>
                <a:moveTo>
                  <a:pt x="4383" y="1453"/>
                </a:moveTo>
                <a:lnTo>
                  <a:pt x="4385" y="1453"/>
                </a:lnTo>
                <a:lnTo>
                  <a:pt x="4385" y="1453"/>
                </a:lnTo>
                <a:lnTo>
                  <a:pt x="4385" y="1451"/>
                </a:lnTo>
                <a:lnTo>
                  <a:pt x="4383" y="1451"/>
                </a:lnTo>
                <a:lnTo>
                  <a:pt x="4381" y="1451"/>
                </a:lnTo>
                <a:lnTo>
                  <a:pt x="4381" y="1451"/>
                </a:lnTo>
                <a:lnTo>
                  <a:pt x="4381" y="1451"/>
                </a:lnTo>
                <a:lnTo>
                  <a:pt x="4383" y="1453"/>
                </a:lnTo>
                <a:lnTo>
                  <a:pt x="4383" y="1453"/>
                </a:lnTo>
                <a:close/>
                <a:moveTo>
                  <a:pt x="4379" y="1451"/>
                </a:moveTo>
                <a:lnTo>
                  <a:pt x="4379" y="1449"/>
                </a:lnTo>
                <a:lnTo>
                  <a:pt x="4379" y="1449"/>
                </a:lnTo>
                <a:lnTo>
                  <a:pt x="4379" y="1451"/>
                </a:lnTo>
                <a:lnTo>
                  <a:pt x="4379" y="1451"/>
                </a:lnTo>
                <a:lnTo>
                  <a:pt x="4379" y="1451"/>
                </a:lnTo>
                <a:lnTo>
                  <a:pt x="4379" y="1451"/>
                </a:lnTo>
                <a:close/>
                <a:moveTo>
                  <a:pt x="4400" y="1453"/>
                </a:moveTo>
                <a:lnTo>
                  <a:pt x="4400" y="1451"/>
                </a:lnTo>
                <a:lnTo>
                  <a:pt x="4400" y="1449"/>
                </a:lnTo>
                <a:lnTo>
                  <a:pt x="4398" y="1449"/>
                </a:lnTo>
                <a:lnTo>
                  <a:pt x="4398" y="1449"/>
                </a:lnTo>
                <a:lnTo>
                  <a:pt x="4398" y="1449"/>
                </a:lnTo>
                <a:lnTo>
                  <a:pt x="4400" y="1453"/>
                </a:lnTo>
                <a:lnTo>
                  <a:pt x="4400" y="1453"/>
                </a:lnTo>
                <a:close/>
                <a:moveTo>
                  <a:pt x="4398" y="1451"/>
                </a:moveTo>
                <a:lnTo>
                  <a:pt x="4396" y="1451"/>
                </a:lnTo>
                <a:lnTo>
                  <a:pt x="4394" y="1451"/>
                </a:lnTo>
                <a:lnTo>
                  <a:pt x="4394" y="1449"/>
                </a:lnTo>
                <a:lnTo>
                  <a:pt x="4394" y="1451"/>
                </a:lnTo>
                <a:lnTo>
                  <a:pt x="4394" y="1453"/>
                </a:lnTo>
                <a:lnTo>
                  <a:pt x="4394" y="1453"/>
                </a:lnTo>
                <a:lnTo>
                  <a:pt x="4392" y="1457"/>
                </a:lnTo>
                <a:lnTo>
                  <a:pt x="4392" y="1459"/>
                </a:lnTo>
                <a:lnTo>
                  <a:pt x="4392" y="1459"/>
                </a:lnTo>
                <a:lnTo>
                  <a:pt x="4394" y="1457"/>
                </a:lnTo>
                <a:lnTo>
                  <a:pt x="4396" y="1455"/>
                </a:lnTo>
                <a:lnTo>
                  <a:pt x="4396" y="1455"/>
                </a:lnTo>
                <a:lnTo>
                  <a:pt x="4398" y="1455"/>
                </a:lnTo>
                <a:lnTo>
                  <a:pt x="4398" y="1457"/>
                </a:lnTo>
                <a:lnTo>
                  <a:pt x="4400" y="1457"/>
                </a:lnTo>
                <a:lnTo>
                  <a:pt x="4400" y="1457"/>
                </a:lnTo>
                <a:lnTo>
                  <a:pt x="4400" y="1457"/>
                </a:lnTo>
                <a:lnTo>
                  <a:pt x="4400" y="1459"/>
                </a:lnTo>
                <a:lnTo>
                  <a:pt x="4400" y="1459"/>
                </a:lnTo>
                <a:lnTo>
                  <a:pt x="4402" y="1459"/>
                </a:lnTo>
                <a:lnTo>
                  <a:pt x="4404" y="1461"/>
                </a:lnTo>
                <a:lnTo>
                  <a:pt x="4404" y="1461"/>
                </a:lnTo>
                <a:lnTo>
                  <a:pt x="4404" y="1461"/>
                </a:lnTo>
                <a:lnTo>
                  <a:pt x="4404" y="1459"/>
                </a:lnTo>
                <a:lnTo>
                  <a:pt x="4402" y="1455"/>
                </a:lnTo>
                <a:lnTo>
                  <a:pt x="4400" y="1453"/>
                </a:lnTo>
                <a:lnTo>
                  <a:pt x="4398" y="1453"/>
                </a:lnTo>
                <a:lnTo>
                  <a:pt x="4398" y="1451"/>
                </a:lnTo>
                <a:close/>
                <a:moveTo>
                  <a:pt x="4444" y="1573"/>
                </a:moveTo>
                <a:lnTo>
                  <a:pt x="4444" y="1573"/>
                </a:lnTo>
                <a:lnTo>
                  <a:pt x="4444" y="1573"/>
                </a:lnTo>
                <a:lnTo>
                  <a:pt x="4444" y="1573"/>
                </a:lnTo>
                <a:lnTo>
                  <a:pt x="4446" y="1570"/>
                </a:lnTo>
                <a:lnTo>
                  <a:pt x="4446" y="1570"/>
                </a:lnTo>
                <a:lnTo>
                  <a:pt x="4446" y="1568"/>
                </a:lnTo>
                <a:lnTo>
                  <a:pt x="4446" y="1566"/>
                </a:lnTo>
                <a:lnTo>
                  <a:pt x="4444" y="1566"/>
                </a:lnTo>
                <a:lnTo>
                  <a:pt x="4444" y="1566"/>
                </a:lnTo>
                <a:lnTo>
                  <a:pt x="4444" y="1568"/>
                </a:lnTo>
                <a:lnTo>
                  <a:pt x="4444" y="1568"/>
                </a:lnTo>
                <a:lnTo>
                  <a:pt x="4444" y="1570"/>
                </a:lnTo>
                <a:lnTo>
                  <a:pt x="4444" y="1570"/>
                </a:lnTo>
                <a:lnTo>
                  <a:pt x="4444" y="1570"/>
                </a:lnTo>
                <a:lnTo>
                  <a:pt x="4444" y="1573"/>
                </a:lnTo>
                <a:close/>
                <a:moveTo>
                  <a:pt x="4714" y="2210"/>
                </a:moveTo>
                <a:lnTo>
                  <a:pt x="4714" y="2210"/>
                </a:lnTo>
                <a:lnTo>
                  <a:pt x="4712" y="2210"/>
                </a:lnTo>
                <a:lnTo>
                  <a:pt x="4712" y="2210"/>
                </a:lnTo>
                <a:lnTo>
                  <a:pt x="4712" y="2210"/>
                </a:lnTo>
                <a:lnTo>
                  <a:pt x="4712" y="2212"/>
                </a:lnTo>
                <a:lnTo>
                  <a:pt x="4714" y="2210"/>
                </a:lnTo>
                <a:close/>
                <a:moveTo>
                  <a:pt x="4710" y="2212"/>
                </a:moveTo>
                <a:lnTo>
                  <a:pt x="4712" y="2212"/>
                </a:lnTo>
                <a:lnTo>
                  <a:pt x="4714" y="2214"/>
                </a:lnTo>
                <a:lnTo>
                  <a:pt x="4714" y="2214"/>
                </a:lnTo>
                <a:lnTo>
                  <a:pt x="4712" y="2212"/>
                </a:lnTo>
                <a:lnTo>
                  <a:pt x="4712" y="2212"/>
                </a:lnTo>
                <a:lnTo>
                  <a:pt x="4712" y="2212"/>
                </a:lnTo>
                <a:lnTo>
                  <a:pt x="4710" y="2212"/>
                </a:lnTo>
                <a:close/>
                <a:moveTo>
                  <a:pt x="4756" y="2237"/>
                </a:moveTo>
                <a:lnTo>
                  <a:pt x="4756" y="2237"/>
                </a:lnTo>
                <a:lnTo>
                  <a:pt x="4754" y="2237"/>
                </a:lnTo>
                <a:lnTo>
                  <a:pt x="4752" y="2233"/>
                </a:lnTo>
                <a:lnTo>
                  <a:pt x="4750" y="2233"/>
                </a:lnTo>
                <a:lnTo>
                  <a:pt x="4750" y="2235"/>
                </a:lnTo>
                <a:lnTo>
                  <a:pt x="4748" y="2235"/>
                </a:lnTo>
                <a:lnTo>
                  <a:pt x="4750" y="2237"/>
                </a:lnTo>
                <a:lnTo>
                  <a:pt x="4750" y="2237"/>
                </a:lnTo>
                <a:lnTo>
                  <a:pt x="4750" y="2237"/>
                </a:lnTo>
                <a:lnTo>
                  <a:pt x="4750" y="2237"/>
                </a:lnTo>
                <a:lnTo>
                  <a:pt x="4752" y="2241"/>
                </a:lnTo>
                <a:lnTo>
                  <a:pt x="4752" y="2241"/>
                </a:lnTo>
                <a:lnTo>
                  <a:pt x="4752" y="2241"/>
                </a:lnTo>
                <a:lnTo>
                  <a:pt x="4754" y="2241"/>
                </a:lnTo>
                <a:lnTo>
                  <a:pt x="4754" y="2241"/>
                </a:lnTo>
                <a:lnTo>
                  <a:pt x="4756" y="2241"/>
                </a:lnTo>
                <a:lnTo>
                  <a:pt x="4756" y="2241"/>
                </a:lnTo>
                <a:lnTo>
                  <a:pt x="4756" y="2239"/>
                </a:lnTo>
                <a:lnTo>
                  <a:pt x="4756" y="2239"/>
                </a:lnTo>
                <a:lnTo>
                  <a:pt x="4756" y="2239"/>
                </a:lnTo>
                <a:lnTo>
                  <a:pt x="4756" y="2237"/>
                </a:lnTo>
                <a:close/>
                <a:moveTo>
                  <a:pt x="4756" y="2243"/>
                </a:moveTo>
                <a:lnTo>
                  <a:pt x="4754" y="2243"/>
                </a:lnTo>
                <a:lnTo>
                  <a:pt x="4752" y="2243"/>
                </a:lnTo>
                <a:lnTo>
                  <a:pt x="4752" y="2243"/>
                </a:lnTo>
                <a:lnTo>
                  <a:pt x="4752" y="2245"/>
                </a:lnTo>
                <a:lnTo>
                  <a:pt x="4754" y="2245"/>
                </a:lnTo>
                <a:lnTo>
                  <a:pt x="4754" y="2245"/>
                </a:lnTo>
                <a:lnTo>
                  <a:pt x="4756" y="2245"/>
                </a:lnTo>
                <a:lnTo>
                  <a:pt x="4756" y="2245"/>
                </a:lnTo>
                <a:lnTo>
                  <a:pt x="4758" y="2245"/>
                </a:lnTo>
                <a:lnTo>
                  <a:pt x="4758" y="2245"/>
                </a:lnTo>
                <a:lnTo>
                  <a:pt x="4758" y="2243"/>
                </a:lnTo>
                <a:lnTo>
                  <a:pt x="4756" y="2243"/>
                </a:lnTo>
                <a:close/>
                <a:moveTo>
                  <a:pt x="4754" y="2245"/>
                </a:moveTo>
                <a:lnTo>
                  <a:pt x="4754" y="2245"/>
                </a:lnTo>
                <a:lnTo>
                  <a:pt x="4754" y="2245"/>
                </a:lnTo>
                <a:lnTo>
                  <a:pt x="4754" y="2248"/>
                </a:lnTo>
                <a:lnTo>
                  <a:pt x="4754" y="2248"/>
                </a:lnTo>
                <a:lnTo>
                  <a:pt x="4754" y="2248"/>
                </a:lnTo>
                <a:lnTo>
                  <a:pt x="4754" y="2245"/>
                </a:lnTo>
                <a:close/>
                <a:moveTo>
                  <a:pt x="4706" y="2245"/>
                </a:moveTo>
                <a:lnTo>
                  <a:pt x="4706" y="2245"/>
                </a:lnTo>
                <a:lnTo>
                  <a:pt x="4706" y="2245"/>
                </a:lnTo>
                <a:lnTo>
                  <a:pt x="4704" y="2245"/>
                </a:lnTo>
                <a:lnTo>
                  <a:pt x="4704" y="2245"/>
                </a:lnTo>
                <a:lnTo>
                  <a:pt x="4704" y="2248"/>
                </a:lnTo>
                <a:lnTo>
                  <a:pt x="4706" y="2245"/>
                </a:lnTo>
                <a:close/>
                <a:moveTo>
                  <a:pt x="4696" y="2235"/>
                </a:moveTo>
                <a:lnTo>
                  <a:pt x="4696" y="2231"/>
                </a:lnTo>
                <a:lnTo>
                  <a:pt x="4693" y="2231"/>
                </a:lnTo>
                <a:lnTo>
                  <a:pt x="4693" y="2231"/>
                </a:lnTo>
                <a:lnTo>
                  <a:pt x="4693" y="2233"/>
                </a:lnTo>
                <a:lnTo>
                  <a:pt x="4691" y="2233"/>
                </a:lnTo>
                <a:lnTo>
                  <a:pt x="4691" y="2233"/>
                </a:lnTo>
                <a:lnTo>
                  <a:pt x="4691" y="2235"/>
                </a:lnTo>
                <a:lnTo>
                  <a:pt x="4691" y="2237"/>
                </a:lnTo>
                <a:lnTo>
                  <a:pt x="4691" y="2237"/>
                </a:lnTo>
                <a:lnTo>
                  <a:pt x="4691" y="2239"/>
                </a:lnTo>
                <a:lnTo>
                  <a:pt x="4691" y="2239"/>
                </a:lnTo>
                <a:lnTo>
                  <a:pt x="4693" y="2239"/>
                </a:lnTo>
                <a:lnTo>
                  <a:pt x="4693" y="2239"/>
                </a:lnTo>
                <a:lnTo>
                  <a:pt x="4696" y="2237"/>
                </a:lnTo>
                <a:lnTo>
                  <a:pt x="4696" y="2237"/>
                </a:lnTo>
                <a:lnTo>
                  <a:pt x="4696" y="2235"/>
                </a:lnTo>
                <a:lnTo>
                  <a:pt x="4696" y="2235"/>
                </a:lnTo>
                <a:close/>
                <a:moveTo>
                  <a:pt x="4756" y="2275"/>
                </a:moveTo>
                <a:lnTo>
                  <a:pt x="4756" y="2273"/>
                </a:lnTo>
                <a:lnTo>
                  <a:pt x="4756" y="2273"/>
                </a:lnTo>
                <a:lnTo>
                  <a:pt x="4756" y="2273"/>
                </a:lnTo>
                <a:lnTo>
                  <a:pt x="4756" y="2271"/>
                </a:lnTo>
                <a:lnTo>
                  <a:pt x="4756" y="2269"/>
                </a:lnTo>
                <a:lnTo>
                  <a:pt x="4756" y="2266"/>
                </a:lnTo>
                <a:lnTo>
                  <a:pt x="4756" y="2264"/>
                </a:lnTo>
                <a:lnTo>
                  <a:pt x="4756" y="2262"/>
                </a:lnTo>
                <a:lnTo>
                  <a:pt x="4756" y="2260"/>
                </a:lnTo>
                <a:lnTo>
                  <a:pt x="4756" y="2258"/>
                </a:lnTo>
                <a:lnTo>
                  <a:pt x="4756" y="2258"/>
                </a:lnTo>
                <a:lnTo>
                  <a:pt x="4756" y="2256"/>
                </a:lnTo>
                <a:lnTo>
                  <a:pt x="4756" y="2254"/>
                </a:lnTo>
                <a:lnTo>
                  <a:pt x="4754" y="2252"/>
                </a:lnTo>
                <a:lnTo>
                  <a:pt x="4752" y="2252"/>
                </a:lnTo>
                <a:lnTo>
                  <a:pt x="4752" y="2252"/>
                </a:lnTo>
                <a:lnTo>
                  <a:pt x="4750" y="2252"/>
                </a:lnTo>
                <a:lnTo>
                  <a:pt x="4750" y="2252"/>
                </a:lnTo>
                <a:lnTo>
                  <a:pt x="4746" y="2252"/>
                </a:lnTo>
                <a:lnTo>
                  <a:pt x="4746" y="2252"/>
                </a:lnTo>
                <a:lnTo>
                  <a:pt x="4744" y="2254"/>
                </a:lnTo>
                <a:lnTo>
                  <a:pt x="4744" y="2254"/>
                </a:lnTo>
                <a:lnTo>
                  <a:pt x="4744" y="2254"/>
                </a:lnTo>
                <a:lnTo>
                  <a:pt x="4742" y="2254"/>
                </a:lnTo>
                <a:lnTo>
                  <a:pt x="4742" y="2254"/>
                </a:lnTo>
                <a:lnTo>
                  <a:pt x="4740" y="2254"/>
                </a:lnTo>
                <a:lnTo>
                  <a:pt x="4740" y="2254"/>
                </a:lnTo>
                <a:lnTo>
                  <a:pt x="4737" y="2254"/>
                </a:lnTo>
                <a:lnTo>
                  <a:pt x="4735" y="2256"/>
                </a:lnTo>
                <a:lnTo>
                  <a:pt x="4735" y="2256"/>
                </a:lnTo>
                <a:lnTo>
                  <a:pt x="4735" y="2256"/>
                </a:lnTo>
                <a:lnTo>
                  <a:pt x="4735" y="2258"/>
                </a:lnTo>
                <a:lnTo>
                  <a:pt x="4733" y="2256"/>
                </a:lnTo>
                <a:lnTo>
                  <a:pt x="4733" y="2256"/>
                </a:lnTo>
                <a:lnTo>
                  <a:pt x="4733" y="2256"/>
                </a:lnTo>
                <a:lnTo>
                  <a:pt x="4731" y="2258"/>
                </a:lnTo>
                <a:lnTo>
                  <a:pt x="4727" y="2258"/>
                </a:lnTo>
                <a:lnTo>
                  <a:pt x="4725" y="2256"/>
                </a:lnTo>
                <a:lnTo>
                  <a:pt x="4721" y="2256"/>
                </a:lnTo>
                <a:lnTo>
                  <a:pt x="4719" y="2254"/>
                </a:lnTo>
                <a:lnTo>
                  <a:pt x="4719" y="2254"/>
                </a:lnTo>
                <a:lnTo>
                  <a:pt x="4719" y="2254"/>
                </a:lnTo>
                <a:lnTo>
                  <a:pt x="4717" y="2254"/>
                </a:lnTo>
                <a:lnTo>
                  <a:pt x="4717" y="2252"/>
                </a:lnTo>
                <a:lnTo>
                  <a:pt x="4714" y="2252"/>
                </a:lnTo>
                <a:lnTo>
                  <a:pt x="4714" y="2252"/>
                </a:lnTo>
                <a:lnTo>
                  <a:pt x="4714" y="2252"/>
                </a:lnTo>
                <a:lnTo>
                  <a:pt x="4712" y="2252"/>
                </a:lnTo>
                <a:lnTo>
                  <a:pt x="4712" y="2250"/>
                </a:lnTo>
                <a:lnTo>
                  <a:pt x="4710" y="2252"/>
                </a:lnTo>
                <a:lnTo>
                  <a:pt x="4708" y="2252"/>
                </a:lnTo>
                <a:lnTo>
                  <a:pt x="4706" y="2250"/>
                </a:lnTo>
                <a:lnTo>
                  <a:pt x="4704" y="2250"/>
                </a:lnTo>
                <a:lnTo>
                  <a:pt x="4704" y="2252"/>
                </a:lnTo>
                <a:lnTo>
                  <a:pt x="4704" y="2254"/>
                </a:lnTo>
                <a:lnTo>
                  <a:pt x="4704" y="2256"/>
                </a:lnTo>
                <a:lnTo>
                  <a:pt x="4704" y="2258"/>
                </a:lnTo>
                <a:lnTo>
                  <a:pt x="4704" y="2260"/>
                </a:lnTo>
                <a:lnTo>
                  <a:pt x="4704" y="2262"/>
                </a:lnTo>
                <a:lnTo>
                  <a:pt x="4706" y="2262"/>
                </a:lnTo>
                <a:lnTo>
                  <a:pt x="4708" y="2266"/>
                </a:lnTo>
                <a:lnTo>
                  <a:pt x="4708" y="2269"/>
                </a:lnTo>
                <a:lnTo>
                  <a:pt x="4712" y="2273"/>
                </a:lnTo>
                <a:lnTo>
                  <a:pt x="4712" y="2273"/>
                </a:lnTo>
                <a:lnTo>
                  <a:pt x="4712" y="2275"/>
                </a:lnTo>
                <a:lnTo>
                  <a:pt x="4712" y="2275"/>
                </a:lnTo>
                <a:lnTo>
                  <a:pt x="4712" y="2275"/>
                </a:lnTo>
                <a:lnTo>
                  <a:pt x="4712" y="2275"/>
                </a:lnTo>
                <a:lnTo>
                  <a:pt x="4714" y="2275"/>
                </a:lnTo>
                <a:lnTo>
                  <a:pt x="4717" y="2279"/>
                </a:lnTo>
                <a:lnTo>
                  <a:pt x="4717" y="2279"/>
                </a:lnTo>
                <a:lnTo>
                  <a:pt x="4714" y="2281"/>
                </a:lnTo>
                <a:lnTo>
                  <a:pt x="4714" y="2279"/>
                </a:lnTo>
                <a:lnTo>
                  <a:pt x="4714" y="2277"/>
                </a:lnTo>
                <a:lnTo>
                  <a:pt x="4710" y="2275"/>
                </a:lnTo>
                <a:lnTo>
                  <a:pt x="4712" y="2279"/>
                </a:lnTo>
                <a:lnTo>
                  <a:pt x="4712" y="2281"/>
                </a:lnTo>
                <a:lnTo>
                  <a:pt x="4714" y="2287"/>
                </a:lnTo>
                <a:lnTo>
                  <a:pt x="4717" y="2287"/>
                </a:lnTo>
                <a:lnTo>
                  <a:pt x="4717" y="2290"/>
                </a:lnTo>
                <a:lnTo>
                  <a:pt x="4717" y="2290"/>
                </a:lnTo>
                <a:lnTo>
                  <a:pt x="4719" y="2290"/>
                </a:lnTo>
                <a:lnTo>
                  <a:pt x="4721" y="2294"/>
                </a:lnTo>
                <a:lnTo>
                  <a:pt x="4721" y="2294"/>
                </a:lnTo>
                <a:lnTo>
                  <a:pt x="4723" y="2294"/>
                </a:lnTo>
                <a:lnTo>
                  <a:pt x="4725" y="2294"/>
                </a:lnTo>
                <a:lnTo>
                  <a:pt x="4725" y="2294"/>
                </a:lnTo>
                <a:lnTo>
                  <a:pt x="4725" y="2294"/>
                </a:lnTo>
                <a:lnTo>
                  <a:pt x="4727" y="2296"/>
                </a:lnTo>
                <a:lnTo>
                  <a:pt x="4725" y="2296"/>
                </a:lnTo>
                <a:lnTo>
                  <a:pt x="4723" y="2296"/>
                </a:lnTo>
                <a:lnTo>
                  <a:pt x="4723" y="2296"/>
                </a:lnTo>
                <a:lnTo>
                  <a:pt x="4723" y="2298"/>
                </a:lnTo>
                <a:lnTo>
                  <a:pt x="4723" y="2298"/>
                </a:lnTo>
                <a:lnTo>
                  <a:pt x="4725" y="2298"/>
                </a:lnTo>
                <a:lnTo>
                  <a:pt x="4729" y="2298"/>
                </a:lnTo>
                <a:lnTo>
                  <a:pt x="4731" y="2298"/>
                </a:lnTo>
                <a:lnTo>
                  <a:pt x="4733" y="2300"/>
                </a:lnTo>
                <a:lnTo>
                  <a:pt x="4735" y="2300"/>
                </a:lnTo>
                <a:lnTo>
                  <a:pt x="4735" y="2300"/>
                </a:lnTo>
                <a:lnTo>
                  <a:pt x="4737" y="2298"/>
                </a:lnTo>
                <a:lnTo>
                  <a:pt x="4737" y="2296"/>
                </a:lnTo>
                <a:lnTo>
                  <a:pt x="4737" y="2294"/>
                </a:lnTo>
                <a:lnTo>
                  <a:pt x="4737" y="2294"/>
                </a:lnTo>
                <a:lnTo>
                  <a:pt x="4737" y="2294"/>
                </a:lnTo>
                <a:lnTo>
                  <a:pt x="4737" y="2292"/>
                </a:lnTo>
                <a:lnTo>
                  <a:pt x="4737" y="2292"/>
                </a:lnTo>
                <a:lnTo>
                  <a:pt x="4740" y="2294"/>
                </a:lnTo>
                <a:lnTo>
                  <a:pt x="4742" y="2294"/>
                </a:lnTo>
                <a:lnTo>
                  <a:pt x="4742" y="2292"/>
                </a:lnTo>
                <a:lnTo>
                  <a:pt x="4742" y="2290"/>
                </a:lnTo>
                <a:lnTo>
                  <a:pt x="4742" y="2290"/>
                </a:lnTo>
                <a:lnTo>
                  <a:pt x="4742" y="2290"/>
                </a:lnTo>
                <a:lnTo>
                  <a:pt x="4742" y="2290"/>
                </a:lnTo>
                <a:lnTo>
                  <a:pt x="4742" y="2287"/>
                </a:lnTo>
                <a:lnTo>
                  <a:pt x="4742" y="2287"/>
                </a:lnTo>
                <a:lnTo>
                  <a:pt x="4742" y="2285"/>
                </a:lnTo>
                <a:lnTo>
                  <a:pt x="4744" y="2287"/>
                </a:lnTo>
                <a:lnTo>
                  <a:pt x="4744" y="2290"/>
                </a:lnTo>
                <a:lnTo>
                  <a:pt x="4746" y="2290"/>
                </a:lnTo>
                <a:lnTo>
                  <a:pt x="4746" y="2290"/>
                </a:lnTo>
                <a:lnTo>
                  <a:pt x="4746" y="2287"/>
                </a:lnTo>
                <a:lnTo>
                  <a:pt x="4746" y="2287"/>
                </a:lnTo>
                <a:lnTo>
                  <a:pt x="4748" y="2287"/>
                </a:lnTo>
                <a:lnTo>
                  <a:pt x="4748" y="2287"/>
                </a:lnTo>
                <a:lnTo>
                  <a:pt x="4750" y="2287"/>
                </a:lnTo>
                <a:lnTo>
                  <a:pt x="4748" y="2290"/>
                </a:lnTo>
                <a:lnTo>
                  <a:pt x="4748" y="2290"/>
                </a:lnTo>
                <a:lnTo>
                  <a:pt x="4748" y="2290"/>
                </a:lnTo>
                <a:lnTo>
                  <a:pt x="4746" y="2290"/>
                </a:lnTo>
                <a:lnTo>
                  <a:pt x="4748" y="2292"/>
                </a:lnTo>
                <a:lnTo>
                  <a:pt x="4748" y="2294"/>
                </a:lnTo>
                <a:lnTo>
                  <a:pt x="4750" y="2292"/>
                </a:lnTo>
                <a:lnTo>
                  <a:pt x="4750" y="2292"/>
                </a:lnTo>
                <a:lnTo>
                  <a:pt x="4752" y="2292"/>
                </a:lnTo>
                <a:lnTo>
                  <a:pt x="4752" y="2290"/>
                </a:lnTo>
                <a:lnTo>
                  <a:pt x="4750" y="2285"/>
                </a:lnTo>
                <a:lnTo>
                  <a:pt x="4750" y="2283"/>
                </a:lnTo>
                <a:lnTo>
                  <a:pt x="4750" y="2281"/>
                </a:lnTo>
                <a:lnTo>
                  <a:pt x="4752" y="2281"/>
                </a:lnTo>
                <a:lnTo>
                  <a:pt x="4752" y="2279"/>
                </a:lnTo>
                <a:lnTo>
                  <a:pt x="4752" y="2277"/>
                </a:lnTo>
                <a:lnTo>
                  <a:pt x="4752" y="2277"/>
                </a:lnTo>
                <a:lnTo>
                  <a:pt x="4752" y="2275"/>
                </a:lnTo>
                <a:lnTo>
                  <a:pt x="4754" y="2273"/>
                </a:lnTo>
                <a:lnTo>
                  <a:pt x="4754" y="2273"/>
                </a:lnTo>
                <a:lnTo>
                  <a:pt x="4754" y="2273"/>
                </a:lnTo>
                <a:lnTo>
                  <a:pt x="4754" y="2273"/>
                </a:lnTo>
                <a:lnTo>
                  <a:pt x="4754" y="2271"/>
                </a:lnTo>
                <a:lnTo>
                  <a:pt x="4756" y="2273"/>
                </a:lnTo>
                <a:lnTo>
                  <a:pt x="4754" y="2273"/>
                </a:lnTo>
                <a:lnTo>
                  <a:pt x="4754" y="2273"/>
                </a:lnTo>
                <a:lnTo>
                  <a:pt x="4756" y="2273"/>
                </a:lnTo>
                <a:lnTo>
                  <a:pt x="4756" y="2275"/>
                </a:lnTo>
                <a:lnTo>
                  <a:pt x="4756" y="2275"/>
                </a:lnTo>
                <a:lnTo>
                  <a:pt x="4756" y="2275"/>
                </a:lnTo>
                <a:lnTo>
                  <a:pt x="4756" y="2277"/>
                </a:lnTo>
                <a:lnTo>
                  <a:pt x="4756" y="2277"/>
                </a:lnTo>
                <a:lnTo>
                  <a:pt x="4756" y="2275"/>
                </a:lnTo>
                <a:lnTo>
                  <a:pt x="4756" y="2275"/>
                </a:lnTo>
                <a:lnTo>
                  <a:pt x="4756" y="2275"/>
                </a:lnTo>
                <a:close/>
                <a:moveTo>
                  <a:pt x="4742" y="2292"/>
                </a:moveTo>
                <a:lnTo>
                  <a:pt x="4742" y="2292"/>
                </a:lnTo>
                <a:lnTo>
                  <a:pt x="4742" y="2292"/>
                </a:lnTo>
                <a:lnTo>
                  <a:pt x="4742" y="2292"/>
                </a:lnTo>
                <a:lnTo>
                  <a:pt x="4742" y="2292"/>
                </a:lnTo>
                <a:lnTo>
                  <a:pt x="4742" y="2294"/>
                </a:lnTo>
                <a:lnTo>
                  <a:pt x="4742" y="2294"/>
                </a:lnTo>
                <a:lnTo>
                  <a:pt x="4744" y="2294"/>
                </a:lnTo>
                <a:lnTo>
                  <a:pt x="4744" y="2292"/>
                </a:lnTo>
                <a:lnTo>
                  <a:pt x="4742" y="2292"/>
                </a:lnTo>
                <a:close/>
                <a:moveTo>
                  <a:pt x="4754" y="2283"/>
                </a:moveTo>
                <a:lnTo>
                  <a:pt x="4752" y="2281"/>
                </a:lnTo>
                <a:lnTo>
                  <a:pt x="4752" y="2283"/>
                </a:lnTo>
                <a:lnTo>
                  <a:pt x="4752" y="2283"/>
                </a:lnTo>
                <a:lnTo>
                  <a:pt x="4752" y="2283"/>
                </a:lnTo>
                <a:lnTo>
                  <a:pt x="4752" y="2285"/>
                </a:lnTo>
                <a:lnTo>
                  <a:pt x="4754" y="2283"/>
                </a:lnTo>
                <a:lnTo>
                  <a:pt x="4754" y="2283"/>
                </a:lnTo>
                <a:lnTo>
                  <a:pt x="4754" y="2283"/>
                </a:lnTo>
                <a:lnTo>
                  <a:pt x="4754" y="2283"/>
                </a:lnTo>
                <a:close/>
                <a:moveTo>
                  <a:pt x="4742" y="2294"/>
                </a:moveTo>
                <a:lnTo>
                  <a:pt x="4742" y="2294"/>
                </a:lnTo>
                <a:lnTo>
                  <a:pt x="4742" y="2296"/>
                </a:lnTo>
                <a:lnTo>
                  <a:pt x="4740" y="2296"/>
                </a:lnTo>
                <a:lnTo>
                  <a:pt x="4740" y="2296"/>
                </a:lnTo>
                <a:lnTo>
                  <a:pt x="4740" y="2296"/>
                </a:lnTo>
                <a:lnTo>
                  <a:pt x="4740" y="2296"/>
                </a:lnTo>
                <a:lnTo>
                  <a:pt x="4740" y="2296"/>
                </a:lnTo>
                <a:lnTo>
                  <a:pt x="4740" y="2296"/>
                </a:lnTo>
                <a:lnTo>
                  <a:pt x="4740" y="2298"/>
                </a:lnTo>
                <a:lnTo>
                  <a:pt x="4742" y="2298"/>
                </a:lnTo>
                <a:lnTo>
                  <a:pt x="4742" y="2298"/>
                </a:lnTo>
                <a:lnTo>
                  <a:pt x="4742" y="2296"/>
                </a:lnTo>
                <a:lnTo>
                  <a:pt x="4742" y="2296"/>
                </a:lnTo>
                <a:lnTo>
                  <a:pt x="4742" y="2294"/>
                </a:lnTo>
                <a:close/>
                <a:moveTo>
                  <a:pt x="4832" y="2048"/>
                </a:moveTo>
                <a:lnTo>
                  <a:pt x="4832" y="2044"/>
                </a:lnTo>
                <a:lnTo>
                  <a:pt x="4830" y="2042"/>
                </a:lnTo>
                <a:lnTo>
                  <a:pt x="4830" y="2040"/>
                </a:lnTo>
                <a:lnTo>
                  <a:pt x="4828" y="2034"/>
                </a:lnTo>
                <a:lnTo>
                  <a:pt x="4825" y="2032"/>
                </a:lnTo>
                <a:lnTo>
                  <a:pt x="4828" y="2027"/>
                </a:lnTo>
                <a:lnTo>
                  <a:pt x="4825" y="2017"/>
                </a:lnTo>
                <a:lnTo>
                  <a:pt x="4828" y="2013"/>
                </a:lnTo>
                <a:lnTo>
                  <a:pt x="4825" y="2011"/>
                </a:lnTo>
                <a:lnTo>
                  <a:pt x="4825" y="2011"/>
                </a:lnTo>
                <a:lnTo>
                  <a:pt x="4823" y="2011"/>
                </a:lnTo>
                <a:lnTo>
                  <a:pt x="4823" y="2009"/>
                </a:lnTo>
                <a:lnTo>
                  <a:pt x="4823" y="2004"/>
                </a:lnTo>
                <a:lnTo>
                  <a:pt x="4821" y="2002"/>
                </a:lnTo>
                <a:lnTo>
                  <a:pt x="4819" y="2000"/>
                </a:lnTo>
                <a:lnTo>
                  <a:pt x="4817" y="1998"/>
                </a:lnTo>
                <a:lnTo>
                  <a:pt x="4817" y="1996"/>
                </a:lnTo>
                <a:lnTo>
                  <a:pt x="4817" y="1996"/>
                </a:lnTo>
                <a:lnTo>
                  <a:pt x="4817" y="1994"/>
                </a:lnTo>
                <a:lnTo>
                  <a:pt x="4815" y="1994"/>
                </a:lnTo>
                <a:lnTo>
                  <a:pt x="4813" y="1994"/>
                </a:lnTo>
                <a:lnTo>
                  <a:pt x="4811" y="1992"/>
                </a:lnTo>
                <a:lnTo>
                  <a:pt x="4811" y="1990"/>
                </a:lnTo>
                <a:lnTo>
                  <a:pt x="4809" y="1986"/>
                </a:lnTo>
                <a:lnTo>
                  <a:pt x="4807" y="1983"/>
                </a:lnTo>
                <a:lnTo>
                  <a:pt x="4805" y="1983"/>
                </a:lnTo>
                <a:lnTo>
                  <a:pt x="4805" y="1983"/>
                </a:lnTo>
                <a:lnTo>
                  <a:pt x="4802" y="1983"/>
                </a:lnTo>
                <a:lnTo>
                  <a:pt x="4798" y="1979"/>
                </a:lnTo>
                <a:lnTo>
                  <a:pt x="4798" y="1979"/>
                </a:lnTo>
                <a:lnTo>
                  <a:pt x="4796" y="1977"/>
                </a:lnTo>
                <a:lnTo>
                  <a:pt x="4796" y="1977"/>
                </a:lnTo>
                <a:lnTo>
                  <a:pt x="4794" y="1975"/>
                </a:lnTo>
                <a:lnTo>
                  <a:pt x="4792" y="1975"/>
                </a:lnTo>
                <a:lnTo>
                  <a:pt x="4792" y="1969"/>
                </a:lnTo>
                <a:lnTo>
                  <a:pt x="4792" y="1967"/>
                </a:lnTo>
                <a:lnTo>
                  <a:pt x="4792" y="1960"/>
                </a:lnTo>
                <a:lnTo>
                  <a:pt x="4790" y="1958"/>
                </a:lnTo>
                <a:lnTo>
                  <a:pt x="4790" y="1958"/>
                </a:lnTo>
                <a:lnTo>
                  <a:pt x="4790" y="1958"/>
                </a:lnTo>
                <a:lnTo>
                  <a:pt x="4790" y="1960"/>
                </a:lnTo>
                <a:lnTo>
                  <a:pt x="4790" y="1960"/>
                </a:lnTo>
                <a:lnTo>
                  <a:pt x="4788" y="1960"/>
                </a:lnTo>
                <a:lnTo>
                  <a:pt x="4786" y="1958"/>
                </a:lnTo>
                <a:lnTo>
                  <a:pt x="4784" y="1958"/>
                </a:lnTo>
                <a:lnTo>
                  <a:pt x="4784" y="1956"/>
                </a:lnTo>
                <a:lnTo>
                  <a:pt x="4781" y="1954"/>
                </a:lnTo>
                <a:lnTo>
                  <a:pt x="4781" y="1954"/>
                </a:lnTo>
                <a:lnTo>
                  <a:pt x="4781" y="1954"/>
                </a:lnTo>
                <a:lnTo>
                  <a:pt x="4779" y="1956"/>
                </a:lnTo>
                <a:lnTo>
                  <a:pt x="4781" y="1960"/>
                </a:lnTo>
                <a:lnTo>
                  <a:pt x="4779" y="1960"/>
                </a:lnTo>
                <a:lnTo>
                  <a:pt x="4779" y="1960"/>
                </a:lnTo>
                <a:lnTo>
                  <a:pt x="4777" y="1958"/>
                </a:lnTo>
                <a:lnTo>
                  <a:pt x="4777" y="1958"/>
                </a:lnTo>
                <a:lnTo>
                  <a:pt x="4777" y="1958"/>
                </a:lnTo>
                <a:lnTo>
                  <a:pt x="4775" y="1956"/>
                </a:lnTo>
                <a:lnTo>
                  <a:pt x="4775" y="1956"/>
                </a:lnTo>
                <a:lnTo>
                  <a:pt x="4773" y="1952"/>
                </a:lnTo>
                <a:lnTo>
                  <a:pt x="4773" y="1948"/>
                </a:lnTo>
                <a:lnTo>
                  <a:pt x="4773" y="1946"/>
                </a:lnTo>
                <a:lnTo>
                  <a:pt x="4771" y="1944"/>
                </a:lnTo>
                <a:lnTo>
                  <a:pt x="4771" y="1941"/>
                </a:lnTo>
                <a:lnTo>
                  <a:pt x="4769" y="1941"/>
                </a:lnTo>
                <a:lnTo>
                  <a:pt x="4769" y="1939"/>
                </a:lnTo>
                <a:lnTo>
                  <a:pt x="4767" y="1937"/>
                </a:lnTo>
                <a:lnTo>
                  <a:pt x="4765" y="1935"/>
                </a:lnTo>
                <a:lnTo>
                  <a:pt x="4763" y="1933"/>
                </a:lnTo>
                <a:lnTo>
                  <a:pt x="4763" y="1931"/>
                </a:lnTo>
                <a:lnTo>
                  <a:pt x="4763" y="1929"/>
                </a:lnTo>
                <a:lnTo>
                  <a:pt x="4763" y="1929"/>
                </a:lnTo>
                <a:lnTo>
                  <a:pt x="4765" y="1929"/>
                </a:lnTo>
                <a:lnTo>
                  <a:pt x="4765" y="1927"/>
                </a:lnTo>
                <a:lnTo>
                  <a:pt x="4763" y="1927"/>
                </a:lnTo>
                <a:lnTo>
                  <a:pt x="4761" y="1925"/>
                </a:lnTo>
                <a:lnTo>
                  <a:pt x="4758" y="1923"/>
                </a:lnTo>
                <a:lnTo>
                  <a:pt x="4756" y="1923"/>
                </a:lnTo>
                <a:lnTo>
                  <a:pt x="4754" y="1921"/>
                </a:lnTo>
                <a:lnTo>
                  <a:pt x="4752" y="1921"/>
                </a:lnTo>
                <a:lnTo>
                  <a:pt x="4752" y="1921"/>
                </a:lnTo>
                <a:lnTo>
                  <a:pt x="4750" y="1921"/>
                </a:lnTo>
                <a:lnTo>
                  <a:pt x="4750" y="1918"/>
                </a:lnTo>
                <a:lnTo>
                  <a:pt x="4748" y="1918"/>
                </a:lnTo>
                <a:lnTo>
                  <a:pt x="4746" y="1916"/>
                </a:lnTo>
                <a:lnTo>
                  <a:pt x="4744" y="1914"/>
                </a:lnTo>
                <a:lnTo>
                  <a:pt x="4744" y="1914"/>
                </a:lnTo>
                <a:lnTo>
                  <a:pt x="4744" y="1912"/>
                </a:lnTo>
                <a:lnTo>
                  <a:pt x="4742" y="1912"/>
                </a:lnTo>
                <a:lnTo>
                  <a:pt x="4742" y="1914"/>
                </a:lnTo>
                <a:lnTo>
                  <a:pt x="4740" y="1912"/>
                </a:lnTo>
                <a:lnTo>
                  <a:pt x="4740" y="1912"/>
                </a:lnTo>
                <a:lnTo>
                  <a:pt x="4737" y="1910"/>
                </a:lnTo>
                <a:lnTo>
                  <a:pt x="4735" y="1910"/>
                </a:lnTo>
                <a:lnTo>
                  <a:pt x="4733" y="1910"/>
                </a:lnTo>
                <a:lnTo>
                  <a:pt x="4731" y="1910"/>
                </a:lnTo>
                <a:lnTo>
                  <a:pt x="4729" y="1908"/>
                </a:lnTo>
                <a:lnTo>
                  <a:pt x="4729" y="1906"/>
                </a:lnTo>
                <a:lnTo>
                  <a:pt x="4727" y="1904"/>
                </a:lnTo>
                <a:lnTo>
                  <a:pt x="4727" y="1902"/>
                </a:lnTo>
                <a:lnTo>
                  <a:pt x="4727" y="1900"/>
                </a:lnTo>
                <a:lnTo>
                  <a:pt x="4727" y="1900"/>
                </a:lnTo>
                <a:lnTo>
                  <a:pt x="4723" y="1895"/>
                </a:lnTo>
                <a:lnTo>
                  <a:pt x="4723" y="1895"/>
                </a:lnTo>
                <a:lnTo>
                  <a:pt x="4725" y="1891"/>
                </a:lnTo>
                <a:lnTo>
                  <a:pt x="4725" y="1887"/>
                </a:lnTo>
                <a:lnTo>
                  <a:pt x="4723" y="1883"/>
                </a:lnTo>
                <a:lnTo>
                  <a:pt x="4721" y="1879"/>
                </a:lnTo>
                <a:lnTo>
                  <a:pt x="4721" y="1877"/>
                </a:lnTo>
                <a:lnTo>
                  <a:pt x="4721" y="1877"/>
                </a:lnTo>
                <a:lnTo>
                  <a:pt x="4719" y="1877"/>
                </a:lnTo>
                <a:lnTo>
                  <a:pt x="4719" y="1874"/>
                </a:lnTo>
                <a:lnTo>
                  <a:pt x="4717" y="1872"/>
                </a:lnTo>
                <a:lnTo>
                  <a:pt x="4714" y="1870"/>
                </a:lnTo>
                <a:lnTo>
                  <a:pt x="4714" y="1868"/>
                </a:lnTo>
                <a:lnTo>
                  <a:pt x="4714" y="1868"/>
                </a:lnTo>
                <a:lnTo>
                  <a:pt x="4714" y="1866"/>
                </a:lnTo>
                <a:lnTo>
                  <a:pt x="4714" y="1864"/>
                </a:lnTo>
                <a:lnTo>
                  <a:pt x="4714" y="1862"/>
                </a:lnTo>
                <a:lnTo>
                  <a:pt x="4714" y="1858"/>
                </a:lnTo>
                <a:lnTo>
                  <a:pt x="4712" y="1856"/>
                </a:lnTo>
                <a:lnTo>
                  <a:pt x="4712" y="1853"/>
                </a:lnTo>
                <a:lnTo>
                  <a:pt x="4712" y="1851"/>
                </a:lnTo>
                <a:lnTo>
                  <a:pt x="4712" y="1849"/>
                </a:lnTo>
                <a:lnTo>
                  <a:pt x="4712" y="1849"/>
                </a:lnTo>
                <a:lnTo>
                  <a:pt x="4712" y="1847"/>
                </a:lnTo>
                <a:lnTo>
                  <a:pt x="4710" y="1845"/>
                </a:lnTo>
                <a:lnTo>
                  <a:pt x="4710" y="1845"/>
                </a:lnTo>
                <a:lnTo>
                  <a:pt x="4708" y="1843"/>
                </a:lnTo>
                <a:lnTo>
                  <a:pt x="4704" y="1841"/>
                </a:lnTo>
                <a:lnTo>
                  <a:pt x="4702" y="1839"/>
                </a:lnTo>
                <a:lnTo>
                  <a:pt x="4700" y="1837"/>
                </a:lnTo>
                <a:lnTo>
                  <a:pt x="4698" y="1837"/>
                </a:lnTo>
                <a:lnTo>
                  <a:pt x="4698" y="1839"/>
                </a:lnTo>
                <a:lnTo>
                  <a:pt x="4696" y="1839"/>
                </a:lnTo>
                <a:lnTo>
                  <a:pt x="4693" y="1841"/>
                </a:lnTo>
                <a:lnTo>
                  <a:pt x="4691" y="1839"/>
                </a:lnTo>
                <a:lnTo>
                  <a:pt x="4689" y="1839"/>
                </a:lnTo>
                <a:lnTo>
                  <a:pt x="4689" y="1837"/>
                </a:lnTo>
                <a:lnTo>
                  <a:pt x="4689" y="1832"/>
                </a:lnTo>
                <a:lnTo>
                  <a:pt x="4687" y="1830"/>
                </a:lnTo>
                <a:lnTo>
                  <a:pt x="4687" y="1830"/>
                </a:lnTo>
                <a:lnTo>
                  <a:pt x="4687" y="1826"/>
                </a:lnTo>
                <a:lnTo>
                  <a:pt x="4687" y="1824"/>
                </a:lnTo>
                <a:lnTo>
                  <a:pt x="4687" y="1820"/>
                </a:lnTo>
                <a:lnTo>
                  <a:pt x="4685" y="1816"/>
                </a:lnTo>
                <a:lnTo>
                  <a:pt x="4685" y="1816"/>
                </a:lnTo>
                <a:lnTo>
                  <a:pt x="4685" y="1814"/>
                </a:lnTo>
                <a:lnTo>
                  <a:pt x="4683" y="1812"/>
                </a:lnTo>
                <a:lnTo>
                  <a:pt x="4683" y="1809"/>
                </a:lnTo>
                <a:lnTo>
                  <a:pt x="4683" y="1809"/>
                </a:lnTo>
                <a:lnTo>
                  <a:pt x="4681" y="1809"/>
                </a:lnTo>
                <a:lnTo>
                  <a:pt x="4681" y="1807"/>
                </a:lnTo>
                <a:lnTo>
                  <a:pt x="4681" y="1807"/>
                </a:lnTo>
                <a:lnTo>
                  <a:pt x="4681" y="1805"/>
                </a:lnTo>
                <a:lnTo>
                  <a:pt x="4683" y="1803"/>
                </a:lnTo>
                <a:lnTo>
                  <a:pt x="4681" y="1803"/>
                </a:lnTo>
                <a:lnTo>
                  <a:pt x="4679" y="1803"/>
                </a:lnTo>
                <a:lnTo>
                  <a:pt x="4679" y="1803"/>
                </a:lnTo>
                <a:lnTo>
                  <a:pt x="4677" y="1801"/>
                </a:lnTo>
                <a:lnTo>
                  <a:pt x="4677" y="1799"/>
                </a:lnTo>
                <a:lnTo>
                  <a:pt x="4677" y="1797"/>
                </a:lnTo>
                <a:lnTo>
                  <a:pt x="4677" y="1795"/>
                </a:lnTo>
                <a:lnTo>
                  <a:pt x="4677" y="1793"/>
                </a:lnTo>
                <a:lnTo>
                  <a:pt x="4677" y="1791"/>
                </a:lnTo>
                <a:lnTo>
                  <a:pt x="4675" y="1791"/>
                </a:lnTo>
                <a:lnTo>
                  <a:pt x="4673" y="1788"/>
                </a:lnTo>
                <a:lnTo>
                  <a:pt x="4673" y="1786"/>
                </a:lnTo>
                <a:lnTo>
                  <a:pt x="4675" y="1786"/>
                </a:lnTo>
                <a:lnTo>
                  <a:pt x="4673" y="1786"/>
                </a:lnTo>
                <a:lnTo>
                  <a:pt x="4673" y="1786"/>
                </a:lnTo>
                <a:lnTo>
                  <a:pt x="4670" y="1786"/>
                </a:lnTo>
                <a:lnTo>
                  <a:pt x="4670" y="1788"/>
                </a:lnTo>
                <a:lnTo>
                  <a:pt x="4668" y="1788"/>
                </a:lnTo>
                <a:lnTo>
                  <a:pt x="4666" y="1793"/>
                </a:lnTo>
                <a:lnTo>
                  <a:pt x="4666" y="1799"/>
                </a:lnTo>
                <a:lnTo>
                  <a:pt x="4664" y="1803"/>
                </a:lnTo>
                <a:lnTo>
                  <a:pt x="4664" y="1803"/>
                </a:lnTo>
                <a:lnTo>
                  <a:pt x="4664" y="1805"/>
                </a:lnTo>
                <a:lnTo>
                  <a:pt x="4664" y="1805"/>
                </a:lnTo>
                <a:lnTo>
                  <a:pt x="4662" y="1803"/>
                </a:lnTo>
                <a:lnTo>
                  <a:pt x="4662" y="1805"/>
                </a:lnTo>
                <a:lnTo>
                  <a:pt x="4660" y="1809"/>
                </a:lnTo>
                <a:lnTo>
                  <a:pt x="4660" y="1812"/>
                </a:lnTo>
                <a:lnTo>
                  <a:pt x="4662" y="1812"/>
                </a:lnTo>
                <a:lnTo>
                  <a:pt x="4662" y="1812"/>
                </a:lnTo>
                <a:lnTo>
                  <a:pt x="4662" y="1814"/>
                </a:lnTo>
                <a:lnTo>
                  <a:pt x="4664" y="1814"/>
                </a:lnTo>
                <a:lnTo>
                  <a:pt x="4664" y="1814"/>
                </a:lnTo>
                <a:lnTo>
                  <a:pt x="4664" y="1816"/>
                </a:lnTo>
                <a:lnTo>
                  <a:pt x="4664" y="1816"/>
                </a:lnTo>
                <a:lnTo>
                  <a:pt x="4662" y="1816"/>
                </a:lnTo>
                <a:lnTo>
                  <a:pt x="4662" y="1816"/>
                </a:lnTo>
                <a:lnTo>
                  <a:pt x="4662" y="1816"/>
                </a:lnTo>
                <a:lnTo>
                  <a:pt x="4660" y="1818"/>
                </a:lnTo>
                <a:lnTo>
                  <a:pt x="4660" y="1822"/>
                </a:lnTo>
                <a:lnTo>
                  <a:pt x="4660" y="1824"/>
                </a:lnTo>
                <a:lnTo>
                  <a:pt x="4658" y="1826"/>
                </a:lnTo>
                <a:lnTo>
                  <a:pt x="4658" y="1830"/>
                </a:lnTo>
                <a:lnTo>
                  <a:pt x="4658" y="1832"/>
                </a:lnTo>
                <a:lnTo>
                  <a:pt x="4658" y="1835"/>
                </a:lnTo>
                <a:lnTo>
                  <a:pt x="4660" y="1835"/>
                </a:lnTo>
                <a:lnTo>
                  <a:pt x="4658" y="1839"/>
                </a:lnTo>
                <a:lnTo>
                  <a:pt x="4658" y="1841"/>
                </a:lnTo>
                <a:lnTo>
                  <a:pt x="4660" y="1845"/>
                </a:lnTo>
                <a:lnTo>
                  <a:pt x="4660" y="1849"/>
                </a:lnTo>
                <a:lnTo>
                  <a:pt x="4658" y="1851"/>
                </a:lnTo>
                <a:lnTo>
                  <a:pt x="4658" y="1858"/>
                </a:lnTo>
                <a:lnTo>
                  <a:pt x="4656" y="1862"/>
                </a:lnTo>
                <a:lnTo>
                  <a:pt x="4656" y="1864"/>
                </a:lnTo>
                <a:lnTo>
                  <a:pt x="4656" y="1866"/>
                </a:lnTo>
                <a:lnTo>
                  <a:pt x="4654" y="1870"/>
                </a:lnTo>
                <a:lnTo>
                  <a:pt x="4654" y="1872"/>
                </a:lnTo>
                <a:lnTo>
                  <a:pt x="4649" y="1879"/>
                </a:lnTo>
                <a:lnTo>
                  <a:pt x="4649" y="1881"/>
                </a:lnTo>
                <a:lnTo>
                  <a:pt x="4647" y="1883"/>
                </a:lnTo>
                <a:lnTo>
                  <a:pt x="4645" y="1885"/>
                </a:lnTo>
                <a:lnTo>
                  <a:pt x="4643" y="1887"/>
                </a:lnTo>
                <a:lnTo>
                  <a:pt x="4639" y="1887"/>
                </a:lnTo>
                <a:lnTo>
                  <a:pt x="4637" y="1887"/>
                </a:lnTo>
                <a:lnTo>
                  <a:pt x="4635" y="1887"/>
                </a:lnTo>
                <a:lnTo>
                  <a:pt x="4635" y="1887"/>
                </a:lnTo>
                <a:lnTo>
                  <a:pt x="4631" y="1885"/>
                </a:lnTo>
                <a:lnTo>
                  <a:pt x="4629" y="1883"/>
                </a:lnTo>
                <a:lnTo>
                  <a:pt x="4624" y="1883"/>
                </a:lnTo>
                <a:lnTo>
                  <a:pt x="4624" y="1881"/>
                </a:lnTo>
                <a:lnTo>
                  <a:pt x="4624" y="1879"/>
                </a:lnTo>
                <a:lnTo>
                  <a:pt x="4622" y="1879"/>
                </a:lnTo>
                <a:lnTo>
                  <a:pt x="4622" y="1877"/>
                </a:lnTo>
                <a:lnTo>
                  <a:pt x="4618" y="1874"/>
                </a:lnTo>
                <a:lnTo>
                  <a:pt x="4616" y="1874"/>
                </a:lnTo>
                <a:lnTo>
                  <a:pt x="4614" y="1874"/>
                </a:lnTo>
                <a:lnTo>
                  <a:pt x="4610" y="1872"/>
                </a:lnTo>
                <a:lnTo>
                  <a:pt x="4608" y="1872"/>
                </a:lnTo>
                <a:lnTo>
                  <a:pt x="4605" y="1870"/>
                </a:lnTo>
                <a:lnTo>
                  <a:pt x="4603" y="1866"/>
                </a:lnTo>
                <a:lnTo>
                  <a:pt x="4599" y="1866"/>
                </a:lnTo>
                <a:lnTo>
                  <a:pt x="4597" y="1864"/>
                </a:lnTo>
                <a:lnTo>
                  <a:pt x="4595" y="1862"/>
                </a:lnTo>
                <a:lnTo>
                  <a:pt x="4593" y="1862"/>
                </a:lnTo>
                <a:lnTo>
                  <a:pt x="4593" y="1862"/>
                </a:lnTo>
                <a:lnTo>
                  <a:pt x="4591" y="1862"/>
                </a:lnTo>
                <a:lnTo>
                  <a:pt x="4589" y="1862"/>
                </a:lnTo>
                <a:lnTo>
                  <a:pt x="4589" y="1860"/>
                </a:lnTo>
                <a:lnTo>
                  <a:pt x="4589" y="1860"/>
                </a:lnTo>
                <a:lnTo>
                  <a:pt x="4589" y="1860"/>
                </a:lnTo>
                <a:lnTo>
                  <a:pt x="4589" y="1858"/>
                </a:lnTo>
                <a:lnTo>
                  <a:pt x="4589" y="1858"/>
                </a:lnTo>
                <a:lnTo>
                  <a:pt x="4587" y="1858"/>
                </a:lnTo>
                <a:lnTo>
                  <a:pt x="4587" y="1858"/>
                </a:lnTo>
                <a:lnTo>
                  <a:pt x="4587" y="1858"/>
                </a:lnTo>
                <a:lnTo>
                  <a:pt x="4585" y="1858"/>
                </a:lnTo>
                <a:lnTo>
                  <a:pt x="4582" y="1856"/>
                </a:lnTo>
                <a:lnTo>
                  <a:pt x="4582" y="1856"/>
                </a:lnTo>
                <a:lnTo>
                  <a:pt x="4580" y="1853"/>
                </a:lnTo>
                <a:lnTo>
                  <a:pt x="4578" y="1851"/>
                </a:lnTo>
                <a:lnTo>
                  <a:pt x="4576" y="1851"/>
                </a:lnTo>
                <a:lnTo>
                  <a:pt x="4572" y="1847"/>
                </a:lnTo>
                <a:lnTo>
                  <a:pt x="4570" y="1847"/>
                </a:lnTo>
                <a:lnTo>
                  <a:pt x="4570" y="1845"/>
                </a:lnTo>
                <a:lnTo>
                  <a:pt x="4570" y="1845"/>
                </a:lnTo>
                <a:lnTo>
                  <a:pt x="4570" y="1843"/>
                </a:lnTo>
                <a:lnTo>
                  <a:pt x="4572" y="1843"/>
                </a:lnTo>
                <a:lnTo>
                  <a:pt x="4574" y="1837"/>
                </a:lnTo>
                <a:lnTo>
                  <a:pt x="4576" y="1837"/>
                </a:lnTo>
                <a:lnTo>
                  <a:pt x="4576" y="1837"/>
                </a:lnTo>
                <a:lnTo>
                  <a:pt x="4578" y="1832"/>
                </a:lnTo>
                <a:lnTo>
                  <a:pt x="4578" y="1830"/>
                </a:lnTo>
                <a:lnTo>
                  <a:pt x="4576" y="1828"/>
                </a:lnTo>
                <a:lnTo>
                  <a:pt x="4576" y="1824"/>
                </a:lnTo>
                <a:lnTo>
                  <a:pt x="4580" y="1822"/>
                </a:lnTo>
                <a:lnTo>
                  <a:pt x="4580" y="1822"/>
                </a:lnTo>
                <a:lnTo>
                  <a:pt x="4582" y="1820"/>
                </a:lnTo>
                <a:lnTo>
                  <a:pt x="4582" y="1822"/>
                </a:lnTo>
                <a:lnTo>
                  <a:pt x="4585" y="1822"/>
                </a:lnTo>
                <a:lnTo>
                  <a:pt x="4585" y="1822"/>
                </a:lnTo>
                <a:lnTo>
                  <a:pt x="4587" y="1818"/>
                </a:lnTo>
                <a:lnTo>
                  <a:pt x="4587" y="1818"/>
                </a:lnTo>
                <a:lnTo>
                  <a:pt x="4585" y="1816"/>
                </a:lnTo>
                <a:lnTo>
                  <a:pt x="4587" y="1816"/>
                </a:lnTo>
                <a:lnTo>
                  <a:pt x="4591" y="1809"/>
                </a:lnTo>
                <a:lnTo>
                  <a:pt x="4591" y="1807"/>
                </a:lnTo>
                <a:lnTo>
                  <a:pt x="4591" y="1807"/>
                </a:lnTo>
                <a:lnTo>
                  <a:pt x="4589" y="1807"/>
                </a:lnTo>
                <a:lnTo>
                  <a:pt x="4587" y="1805"/>
                </a:lnTo>
                <a:lnTo>
                  <a:pt x="4587" y="1803"/>
                </a:lnTo>
                <a:lnTo>
                  <a:pt x="4585" y="1803"/>
                </a:lnTo>
                <a:lnTo>
                  <a:pt x="4582" y="1805"/>
                </a:lnTo>
                <a:lnTo>
                  <a:pt x="4582" y="1807"/>
                </a:lnTo>
                <a:lnTo>
                  <a:pt x="4582" y="1807"/>
                </a:lnTo>
                <a:lnTo>
                  <a:pt x="4582" y="1809"/>
                </a:lnTo>
                <a:lnTo>
                  <a:pt x="4582" y="1812"/>
                </a:lnTo>
                <a:lnTo>
                  <a:pt x="4580" y="1812"/>
                </a:lnTo>
                <a:lnTo>
                  <a:pt x="4578" y="1809"/>
                </a:lnTo>
                <a:lnTo>
                  <a:pt x="4578" y="1809"/>
                </a:lnTo>
                <a:lnTo>
                  <a:pt x="4578" y="1807"/>
                </a:lnTo>
                <a:lnTo>
                  <a:pt x="4576" y="1807"/>
                </a:lnTo>
                <a:lnTo>
                  <a:pt x="4576" y="1807"/>
                </a:lnTo>
                <a:lnTo>
                  <a:pt x="4574" y="1807"/>
                </a:lnTo>
                <a:lnTo>
                  <a:pt x="4574" y="1807"/>
                </a:lnTo>
                <a:lnTo>
                  <a:pt x="4574" y="1807"/>
                </a:lnTo>
                <a:lnTo>
                  <a:pt x="4574" y="1807"/>
                </a:lnTo>
                <a:lnTo>
                  <a:pt x="4576" y="1805"/>
                </a:lnTo>
                <a:lnTo>
                  <a:pt x="4576" y="1803"/>
                </a:lnTo>
                <a:lnTo>
                  <a:pt x="4576" y="1803"/>
                </a:lnTo>
                <a:lnTo>
                  <a:pt x="4576" y="1803"/>
                </a:lnTo>
                <a:lnTo>
                  <a:pt x="4576" y="1803"/>
                </a:lnTo>
                <a:lnTo>
                  <a:pt x="4576" y="1801"/>
                </a:lnTo>
                <a:lnTo>
                  <a:pt x="4576" y="1801"/>
                </a:lnTo>
                <a:lnTo>
                  <a:pt x="4574" y="1803"/>
                </a:lnTo>
                <a:lnTo>
                  <a:pt x="4574" y="1803"/>
                </a:lnTo>
                <a:lnTo>
                  <a:pt x="4572" y="1805"/>
                </a:lnTo>
                <a:lnTo>
                  <a:pt x="4568" y="1805"/>
                </a:lnTo>
                <a:lnTo>
                  <a:pt x="4566" y="1807"/>
                </a:lnTo>
                <a:lnTo>
                  <a:pt x="4564" y="1807"/>
                </a:lnTo>
                <a:lnTo>
                  <a:pt x="4561" y="1805"/>
                </a:lnTo>
                <a:lnTo>
                  <a:pt x="4561" y="1805"/>
                </a:lnTo>
                <a:lnTo>
                  <a:pt x="4559" y="1803"/>
                </a:lnTo>
                <a:lnTo>
                  <a:pt x="4557" y="1805"/>
                </a:lnTo>
                <a:lnTo>
                  <a:pt x="4555" y="1805"/>
                </a:lnTo>
                <a:lnTo>
                  <a:pt x="4553" y="1805"/>
                </a:lnTo>
                <a:lnTo>
                  <a:pt x="4553" y="1805"/>
                </a:lnTo>
                <a:lnTo>
                  <a:pt x="4551" y="1803"/>
                </a:lnTo>
                <a:lnTo>
                  <a:pt x="4547" y="1801"/>
                </a:lnTo>
                <a:lnTo>
                  <a:pt x="4545" y="1801"/>
                </a:lnTo>
                <a:lnTo>
                  <a:pt x="4543" y="1801"/>
                </a:lnTo>
                <a:lnTo>
                  <a:pt x="4541" y="1801"/>
                </a:lnTo>
                <a:lnTo>
                  <a:pt x="4541" y="1801"/>
                </a:lnTo>
                <a:lnTo>
                  <a:pt x="4536" y="1799"/>
                </a:lnTo>
                <a:lnTo>
                  <a:pt x="4536" y="1799"/>
                </a:lnTo>
                <a:lnTo>
                  <a:pt x="4534" y="1797"/>
                </a:lnTo>
                <a:lnTo>
                  <a:pt x="4534" y="1795"/>
                </a:lnTo>
                <a:lnTo>
                  <a:pt x="4532" y="1795"/>
                </a:lnTo>
                <a:lnTo>
                  <a:pt x="4530" y="1797"/>
                </a:lnTo>
                <a:lnTo>
                  <a:pt x="4530" y="1797"/>
                </a:lnTo>
                <a:lnTo>
                  <a:pt x="4528" y="1795"/>
                </a:lnTo>
                <a:lnTo>
                  <a:pt x="4526" y="1793"/>
                </a:lnTo>
                <a:lnTo>
                  <a:pt x="4524" y="1793"/>
                </a:lnTo>
                <a:lnTo>
                  <a:pt x="4524" y="1793"/>
                </a:lnTo>
                <a:lnTo>
                  <a:pt x="4524" y="1795"/>
                </a:lnTo>
                <a:lnTo>
                  <a:pt x="4522" y="1795"/>
                </a:lnTo>
                <a:lnTo>
                  <a:pt x="4522" y="1795"/>
                </a:lnTo>
                <a:lnTo>
                  <a:pt x="4520" y="1793"/>
                </a:lnTo>
                <a:lnTo>
                  <a:pt x="4520" y="1793"/>
                </a:lnTo>
                <a:lnTo>
                  <a:pt x="4517" y="1793"/>
                </a:lnTo>
                <a:lnTo>
                  <a:pt x="4517" y="1795"/>
                </a:lnTo>
                <a:lnTo>
                  <a:pt x="4520" y="1795"/>
                </a:lnTo>
                <a:lnTo>
                  <a:pt x="4522" y="1797"/>
                </a:lnTo>
                <a:lnTo>
                  <a:pt x="4522" y="1797"/>
                </a:lnTo>
                <a:lnTo>
                  <a:pt x="4524" y="1797"/>
                </a:lnTo>
                <a:lnTo>
                  <a:pt x="4528" y="1797"/>
                </a:lnTo>
                <a:lnTo>
                  <a:pt x="4530" y="1799"/>
                </a:lnTo>
                <a:lnTo>
                  <a:pt x="4530" y="1801"/>
                </a:lnTo>
                <a:lnTo>
                  <a:pt x="4530" y="1801"/>
                </a:lnTo>
                <a:lnTo>
                  <a:pt x="4530" y="1803"/>
                </a:lnTo>
                <a:lnTo>
                  <a:pt x="4530" y="1805"/>
                </a:lnTo>
                <a:lnTo>
                  <a:pt x="4530" y="1805"/>
                </a:lnTo>
                <a:lnTo>
                  <a:pt x="4530" y="1805"/>
                </a:lnTo>
                <a:lnTo>
                  <a:pt x="4528" y="1805"/>
                </a:lnTo>
                <a:lnTo>
                  <a:pt x="4528" y="1805"/>
                </a:lnTo>
                <a:lnTo>
                  <a:pt x="4526" y="1807"/>
                </a:lnTo>
                <a:lnTo>
                  <a:pt x="4526" y="1809"/>
                </a:lnTo>
                <a:lnTo>
                  <a:pt x="4526" y="1807"/>
                </a:lnTo>
                <a:lnTo>
                  <a:pt x="4524" y="1807"/>
                </a:lnTo>
                <a:lnTo>
                  <a:pt x="4522" y="1807"/>
                </a:lnTo>
                <a:lnTo>
                  <a:pt x="4522" y="1807"/>
                </a:lnTo>
                <a:lnTo>
                  <a:pt x="4520" y="1807"/>
                </a:lnTo>
                <a:lnTo>
                  <a:pt x="4517" y="1807"/>
                </a:lnTo>
                <a:lnTo>
                  <a:pt x="4515" y="1807"/>
                </a:lnTo>
                <a:lnTo>
                  <a:pt x="4511" y="1807"/>
                </a:lnTo>
                <a:lnTo>
                  <a:pt x="4511" y="1807"/>
                </a:lnTo>
                <a:lnTo>
                  <a:pt x="4509" y="1805"/>
                </a:lnTo>
                <a:lnTo>
                  <a:pt x="4509" y="1805"/>
                </a:lnTo>
                <a:lnTo>
                  <a:pt x="4509" y="1805"/>
                </a:lnTo>
                <a:lnTo>
                  <a:pt x="4509" y="1807"/>
                </a:lnTo>
                <a:lnTo>
                  <a:pt x="4507" y="1807"/>
                </a:lnTo>
                <a:lnTo>
                  <a:pt x="4505" y="1807"/>
                </a:lnTo>
                <a:lnTo>
                  <a:pt x="4507" y="1807"/>
                </a:lnTo>
                <a:lnTo>
                  <a:pt x="4505" y="1809"/>
                </a:lnTo>
                <a:lnTo>
                  <a:pt x="4505" y="1809"/>
                </a:lnTo>
                <a:lnTo>
                  <a:pt x="4503" y="1809"/>
                </a:lnTo>
                <a:lnTo>
                  <a:pt x="4503" y="1812"/>
                </a:lnTo>
                <a:lnTo>
                  <a:pt x="4505" y="1812"/>
                </a:lnTo>
                <a:lnTo>
                  <a:pt x="4503" y="1812"/>
                </a:lnTo>
                <a:lnTo>
                  <a:pt x="4503" y="1812"/>
                </a:lnTo>
                <a:lnTo>
                  <a:pt x="4501" y="1809"/>
                </a:lnTo>
                <a:lnTo>
                  <a:pt x="4501" y="1809"/>
                </a:lnTo>
                <a:lnTo>
                  <a:pt x="4501" y="1812"/>
                </a:lnTo>
                <a:lnTo>
                  <a:pt x="4501" y="1812"/>
                </a:lnTo>
                <a:lnTo>
                  <a:pt x="4501" y="1814"/>
                </a:lnTo>
                <a:lnTo>
                  <a:pt x="4499" y="1814"/>
                </a:lnTo>
                <a:lnTo>
                  <a:pt x="4499" y="1814"/>
                </a:lnTo>
                <a:lnTo>
                  <a:pt x="4497" y="1814"/>
                </a:lnTo>
                <a:lnTo>
                  <a:pt x="4497" y="1818"/>
                </a:lnTo>
                <a:lnTo>
                  <a:pt x="4494" y="1818"/>
                </a:lnTo>
                <a:lnTo>
                  <a:pt x="4492" y="1820"/>
                </a:lnTo>
                <a:lnTo>
                  <a:pt x="4492" y="1820"/>
                </a:lnTo>
                <a:lnTo>
                  <a:pt x="4494" y="1824"/>
                </a:lnTo>
                <a:lnTo>
                  <a:pt x="4494" y="1824"/>
                </a:lnTo>
                <a:lnTo>
                  <a:pt x="4492" y="1826"/>
                </a:lnTo>
                <a:lnTo>
                  <a:pt x="4492" y="1826"/>
                </a:lnTo>
                <a:lnTo>
                  <a:pt x="4490" y="1826"/>
                </a:lnTo>
                <a:lnTo>
                  <a:pt x="4488" y="1826"/>
                </a:lnTo>
                <a:lnTo>
                  <a:pt x="4488" y="1828"/>
                </a:lnTo>
                <a:lnTo>
                  <a:pt x="4488" y="1828"/>
                </a:lnTo>
                <a:lnTo>
                  <a:pt x="4488" y="1830"/>
                </a:lnTo>
                <a:lnTo>
                  <a:pt x="4486" y="1832"/>
                </a:lnTo>
                <a:lnTo>
                  <a:pt x="4486" y="1832"/>
                </a:lnTo>
                <a:lnTo>
                  <a:pt x="4486" y="1835"/>
                </a:lnTo>
                <a:lnTo>
                  <a:pt x="4484" y="1837"/>
                </a:lnTo>
                <a:lnTo>
                  <a:pt x="4482" y="1839"/>
                </a:lnTo>
                <a:lnTo>
                  <a:pt x="4484" y="1841"/>
                </a:lnTo>
                <a:lnTo>
                  <a:pt x="4486" y="1841"/>
                </a:lnTo>
                <a:lnTo>
                  <a:pt x="4486" y="1841"/>
                </a:lnTo>
                <a:lnTo>
                  <a:pt x="4486" y="1841"/>
                </a:lnTo>
                <a:lnTo>
                  <a:pt x="4486" y="1843"/>
                </a:lnTo>
                <a:lnTo>
                  <a:pt x="4486" y="1843"/>
                </a:lnTo>
                <a:lnTo>
                  <a:pt x="4488" y="1845"/>
                </a:lnTo>
                <a:lnTo>
                  <a:pt x="4488" y="1845"/>
                </a:lnTo>
                <a:lnTo>
                  <a:pt x="4488" y="1845"/>
                </a:lnTo>
                <a:lnTo>
                  <a:pt x="4488" y="1845"/>
                </a:lnTo>
                <a:lnTo>
                  <a:pt x="4486" y="1845"/>
                </a:lnTo>
                <a:lnTo>
                  <a:pt x="4486" y="1847"/>
                </a:lnTo>
                <a:lnTo>
                  <a:pt x="4486" y="1849"/>
                </a:lnTo>
                <a:lnTo>
                  <a:pt x="4486" y="1849"/>
                </a:lnTo>
                <a:lnTo>
                  <a:pt x="4486" y="1849"/>
                </a:lnTo>
                <a:lnTo>
                  <a:pt x="4486" y="1849"/>
                </a:lnTo>
                <a:lnTo>
                  <a:pt x="4484" y="1849"/>
                </a:lnTo>
                <a:lnTo>
                  <a:pt x="4484" y="1847"/>
                </a:lnTo>
                <a:lnTo>
                  <a:pt x="4482" y="1847"/>
                </a:lnTo>
                <a:lnTo>
                  <a:pt x="4480" y="1847"/>
                </a:lnTo>
                <a:lnTo>
                  <a:pt x="4480" y="1847"/>
                </a:lnTo>
                <a:lnTo>
                  <a:pt x="4480" y="1849"/>
                </a:lnTo>
                <a:lnTo>
                  <a:pt x="4480" y="1851"/>
                </a:lnTo>
                <a:lnTo>
                  <a:pt x="4480" y="1849"/>
                </a:lnTo>
                <a:lnTo>
                  <a:pt x="4480" y="1847"/>
                </a:lnTo>
                <a:lnTo>
                  <a:pt x="4478" y="1847"/>
                </a:lnTo>
                <a:lnTo>
                  <a:pt x="4471" y="1845"/>
                </a:lnTo>
                <a:lnTo>
                  <a:pt x="4471" y="1845"/>
                </a:lnTo>
                <a:lnTo>
                  <a:pt x="4469" y="1845"/>
                </a:lnTo>
                <a:lnTo>
                  <a:pt x="4467" y="1845"/>
                </a:lnTo>
                <a:lnTo>
                  <a:pt x="4467" y="1847"/>
                </a:lnTo>
                <a:lnTo>
                  <a:pt x="4467" y="1847"/>
                </a:lnTo>
                <a:lnTo>
                  <a:pt x="4467" y="1847"/>
                </a:lnTo>
                <a:lnTo>
                  <a:pt x="4465" y="1847"/>
                </a:lnTo>
                <a:lnTo>
                  <a:pt x="4465" y="1849"/>
                </a:lnTo>
                <a:lnTo>
                  <a:pt x="4465" y="1849"/>
                </a:lnTo>
                <a:lnTo>
                  <a:pt x="4465" y="1851"/>
                </a:lnTo>
                <a:lnTo>
                  <a:pt x="4465" y="1851"/>
                </a:lnTo>
                <a:lnTo>
                  <a:pt x="4465" y="1853"/>
                </a:lnTo>
                <a:lnTo>
                  <a:pt x="4465" y="1851"/>
                </a:lnTo>
                <a:lnTo>
                  <a:pt x="4465" y="1851"/>
                </a:lnTo>
                <a:lnTo>
                  <a:pt x="4463" y="1853"/>
                </a:lnTo>
                <a:lnTo>
                  <a:pt x="4463" y="1853"/>
                </a:lnTo>
                <a:lnTo>
                  <a:pt x="4463" y="1849"/>
                </a:lnTo>
                <a:lnTo>
                  <a:pt x="4463" y="1847"/>
                </a:lnTo>
                <a:lnTo>
                  <a:pt x="4465" y="1845"/>
                </a:lnTo>
                <a:lnTo>
                  <a:pt x="4465" y="1845"/>
                </a:lnTo>
                <a:lnTo>
                  <a:pt x="4465" y="1843"/>
                </a:lnTo>
                <a:lnTo>
                  <a:pt x="4461" y="1841"/>
                </a:lnTo>
                <a:lnTo>
                  <a:pt x="4459" y="1839"/>
                </a:lnTo>
                <a:lnTo>
                  <a:pt x="4457" y="1837"/>
                </a:lnTo>
                <a:lnTo>
                  <a:pt x="4455" y="1835"/>
                </a:lnTo>
                <a:lnTo>
                  <a:pt x="4455" y="1835"/>
                </a:lnTo>
                <a:lnTo>
                  <a:pt x="4453" y="1832"/>
                </a:lnTo>
                <a:lnTo>
                  <a:pt x="4448" y="1832"/>
                </a:lnTo>
                <a:lnTo>
                  <a:pt x="4448" y="1830"/>
                </a:lnTo>
                <a:lnTo>
                  <a:pt x="4446" y="1830"/>
                </a:lnTo>
                <a:lnTo>
                  <a:pt x="4444" y="1830"/>
                </a:lnTo>
                <a:lnTo>
                  <a:pt x="4444" y="1832"/>
                </a:lnTo>
                <a:lnTo>
                  <a:pt x="4444" y="1832"/>
                </a:lnTo>
                <a:lnTo>
                  <a:pt x="4442" y="1835"/>
                </a:lnTo>
                <a:lnTo>
                  <a:pt x="4442" y="1837"/>
                </a:lnTo>
                <a:lnTo>
                  <a:pt x="4440" y="1835"/>
                </a:lnTo>
                <a:lnTo>
                  <a:pt x="4440" y="1835"/>
                </a:lnTo>
                <a:lnTo>
                  <a:pt x="4438" y="1835"/>
                </a:lnTo>
                <a:lnTo>
                  <a:pt x="4438" y="1835"/>
                </a:lnTo>
                <a:lnTo>
                  <a:pt x="4438" y="1837"/>
                </a:lnTo>
                <a:lnTo>
                  <a:pt x="4436" y="1835"/>
                </a:lnTo>
                <a:lnTo>
                  <a:pt x="4436" y="1832"/>
                </a:lnTo>
                <a:lnTo>
                  <a:pt x="4436" y="1832"/>
                </a:lnTo>
                <a:lnTo>
                  <a:pt x="4434" y="1832"/>
                </a:lnTo>
                <a:lnTo>
                  <a:pt x="4434" y="1835"/>
                </a:lnTo>
                <a:lnTo>
                  <a:pt x="4434" y="1835"/>
                </a:lnTo>
                <a:lnTo>
                  <a:pt x="4434" y="1837"/>
                </a:lnTo>
                <a:lnTo>
                  <a:pt x="4434" y="1837"/>
                </a:lnTo>
                <a:lnTo>
                  <a:pt x="4434" y="1837"/>
                </a:lnTo>
                <a:lnTo>
                  <a:pt x="4434" y="1839"/>
                </a:lnTo>
                <a:lnTo>
                  <a:pt x="4434" y="1841"/>
                </a:lnTo>
                <a:lnTo>
                  <a:pt x="4432" y="1841"/>
                </a:lnTo>
                <a:lnTo>
                  <a:pt x="4432" y="1843"/>
                </a:lnTo>
                <a:lnTo>
                  <a:pt x="4432" y="1843"/>
                </a:lnTo>
                <a:lnTo>
                  <a:pt x="4432" y="1841"/>
                </a:lnTo>
                <a:lnTo>
                  <a:pt x="4429" y="1841"/>
                </a:lnTo>
                <a:lnTo>
                  <a:pt x="4429" y="1841"/>
                </a:lnTo>
                <a:lnTo>
                  <a:pt x="4429" y="1841"/>
                </a:lnTo>
                <a:lnTo>
                  <a:pt x="4429" y="1841"/>
                </a:lnTo>
                <a:lnTo>
                  <a:pt x="4427" y="1841"/>
                </a:lnTo>
                <a:lnTo>
                  <a:pt x="4429" y="1841"/>
                </a:lnTo>
                <a:lnTo>
                  <a:pt x="4429" y="1839"/>
                </a:lnTo>
                <a:lnTo>
                  <a:pt x="4429" y="1837"/>
                </a:lnTo>
                <a:lnTo>
                  <a:pt x="4427" y="1837"/>
                </a:lnTo>
                <a:lnTo>
                  <a:pt x="4427" y="1837"/>
                </a:lnTo>
                <a:lnTo>
                  <a:pt x="4427" y="1839"/>
                </a:lnTo>
                <a:lnTo>
                  <a:pt x="4427" y="1841"/>
                </a:lnTo>
                <a:lnTo>
                  <a:pt x="4425" y="1841"/>
                </a:lnTo>
                <a:lnTo>
                  <a:pt x="4425" y="1841"/>
                </a:lnTo>
                <a:lnTo>
                  <a:pt x="4423" y="1841"/>
                </a:lnTo>
                <a:lnTo>
                  <a:pt x="4423" y="1843"/>
                </a:lnTo>
                <a:lnTo>
                  <a:pt x="4423" y="1843"/>
                </a:lnTo>
                <a:lnTo>
                  <a:pt x="4421" y="1843"/>
                </a:lnTo>
                <a:lnTo>
                  <a:pt x="4421" y="1845"/>
                </a:lnTo>
                <a:lnTo>
                  <a:pt x="4421" y="1847"/>
                </a:lnTo>
                <a:lnTo>
                  <a:pt x="4421" y="1847"/>
                </a:lnTo>
                <a:lnTo>
                  <a:pt x="4423" y="1849"/>
                </a:lnTo>
                <a:lnTo>
                  <a:pt x="4423" y="1849"/>
                </a:lnTo>
                <a:lnTo>
                  <a:pt x="4423" y="1849"/>
                </a:lnTo>
                <a:lnTo>
                  <a:pt x="4423" y="1849"/>
                </a:lnTo>
                <a:lnTo>
                  <a:pt x="4421" y="1849"/>
                </a:lnTo>
                <a:lnTo>
                  <a:pt x="4419" y="1849"/>
                </a:lnTo>
                <a:lnTo>
                  <a:pt x="4419" y="1847"/>
                </a:lnTo>
                <a:lnTo>
                  <a:pt x="4419" y="1849"/>
                </a:lnTo>
                <a:lnTo>
                  <a:pt x="4419" y="1849"/>
                </a:lnTo>
                <a:lnTo>
                  <a:pt x="4419" y="1849"/>
                </a:lnTo>
                <a:lnTo>
                  <a:pt x="4417" y="1849"/>
                </a:lnTo>
                <a:lnTo>
                  <a:pt x="4417" y="1851"/>
                </a:lnTo>
                <a:lnTo>
                  <a:pt x="4417" y="1851"/>
                </a:lnTo>
                <a:lnTo>
                  <a:pt x="4417" y="1851"/>
                </a:lnTo>
                <a:lnTo>
                  <a:pt x="4417" y="1853"/>
                </a:lnTo>
                <a:lnTo>
                  <a:pt x="4419" y="1853"/>
                </a:lnTo>
                <a:lnTo>
                  <a:pt x="4419" y="1853"/>
                </a:lnTo>
                <a:lnTo>
                  <a:pt x="4419" y="1853"/>
                </a:lnTo>
                <a:lnTo>
                  <a:pt x="4419" y="1856"/>
                </a:lnTo>
                <a:lnTo>
                  <a:pt x="4419" y="1856"/>
                </a:lnTo>
                <a:lnTo>
                  <a:pt x="4419" y="1853"/>
                </a:lnTo>
                <a:lnTo>
                  <a:pt x="4415" y="1851"/>
                </a:lnTo>
                <a:lnTo>
                  <a:pt x="4415" y="1851"/>
                </a:lnTo>
                <a:lnTo>
                  <a:pt x="4415" y="1853"/>
                </a:lnTo>
                <a:lnTo>
                  <a:pt x="4415" y="1853"/>
                </a:lnTo>
                <a:lnTo>
                  <a:pt x="4413" y="1853"/>
                </a:lnTo>
                <a:lnTo>
                  <a:pt x="4413" y="1856"/>
                </a:lnTo>
                <a:lnTo>
                  <a:pt x="4411" y="1856"/>
                </a:lnTo>
                <a:lnTo>
                  <a:pt x="4411" y="1856"/>
                </a:lnTo>
                <a:lnTo>
                  <a:pt x="4411" y="1858"/>
                </a:lnTo>
                <a:lnTo>
                  <a:pt x="4411" y="1860"/>
                </a:lnTo>
                <a:lnTo>
                  <a:pt x="4411" y="1860"/>
                </a:lnTo>
                <a:lnTo>
                  <a:pt x="4411" y="1862"/>
                </a:lnTo>
                <a:lnTo>
                  <a:pt x="4413" y="1860"/>
                </a:lnTo>
                <a:lnTo>
                  <a:pt x="4413" y="1860"/>
                </a:lnTo>
                <a:lnTo>
                  <a:pt x="4413" y="1862"/>
                </a:lnTo>
                <a:lnTo>
                  <a:pt x="4413" y="1862"/>
                </a:lnTo>
                <a:lnTo>
                  <a:pt x="4413" y="1864"/>
                </a:lnTo>
                <a:lnTo>
                  <a:pt x="4413" y="1864"/>
                </a:lnTo>
                <a:lnTo>
                  <a:pt x="4411" y="1864"/>
                </a:lnTo>
                <a:lnTo>
                  <a:pt x="4411" y="1864"/>
                </a:lnTo>
                <a:lnTo>
                  <a:pt x="4411" y="1864"/>
                </a:lnTo>
                <a:lnTo>
                  <a:pt x="4411" y="1866"/>
                </a:lnTo>
                <a:lnTo>
                  <a:pt x="4411" y="1868"/>
                </a:lnTo>
                <a:lnTo>
                  <a:pt x="4411" y="1868"/>
                </a:lnTo>
                <a:lnTo>
                  <a:pt x="4413" y="1868"/>
                </a:lnTo>
                <a:lnTo>
                  <a:pt x="4415" y="1868"/>
                </a:lnTo>
                <a:lnTo>
                  <a:pt x="4415" y="1868"/>
                </a:lnTo>
                <a:lnTo>
                  <a:pt x="4415" y="1868"/>
                </a:lnTo>
                <a:lnTo>
                  <a:pt x="4415" y="1868"/>
                </a:lnTo>
                <a:lnTo>
                  <a:pt x="4413" y="1868"/>
                </a:lnTo>
                <a:lnTo>
                  <a:pt x="4411" y="1868"/>
                </a:lnTo>
                <a:lnTo>
                  <a:pt x="4409" y="1868"/>
                </a:lnTo>
                <a:lnTo>
                  <a:pt x="4406" y="1868"/>
                </a:lnTo>
                <a:lnTo>
                  <a:pt x="4406" y="1866"/>
                </a:lnTo>
                <a:lnTo>
                  <a:pt x="4404" y="1866"/>
                </a:lnTo>
                <a:lnTo>
                  <a:pt x="4404" y="1866"/>
                </a:lnTo>
                <a:lnTo>
                  <a:pt x="4402" y="1868"/>
                </a:lnTo>
                <a:lnTo>
                  <a:pt x="4402" y="1868"/>
                </a:lnTo>
                <a:lnTo>
                  <a:pt x="4400" y="1866"/>
                </a:lnTo>
                <a:lnTo>
                  <a:pt x="4398" y="1866"/>
                </a:lnTo>
                <a:lnTo>
                  <a:pt x="4398" y="1866"/>
                </a:lnTo>
                <a:lnTo>
                  <a:pt x="4398" y="1868"/>
                </a:lnTo>
                <a:lnTo>
                  <a:pt x="4398" y="1868"/>
                </a:lnTo>
                <a:lnTo>
                  <a:pt x="4398" y="1870"/>
                </a:lnTo>
                <a:lnTo>
                  <a:pt x="4398" y="1870"/>
                </a:lnTo>
                <a:lnTo>
                  <a:pt x="4396" y="1870"/>
                </a:lnTo>
                <a:lnTo>
                  <a:pt x="4398" y="1870"/>
                </a:lnTo>
                <a:lnTo>
                  <a:pt x="4398" y="1872"/>
                </a:lnTo>
                <a:lnTo>
                  <a:pt x="4400" y="1874"/>
                </a:lnTo>
                <a:lnTo>
                  <a:pt x="4400" y="1874"/>
                </a:lnTo>
                <a:lnTo>
                  <a:pt x="4400" y="1877"/>
                </a:lnTo>
                <a:lnTo>
                  <a:pt x="4402" y="1877"/>
                </a:lnTo>
                <a:lnTo>
                  <a:pt x="4402" y="1877"/>
                </a:lnTo>
                <a:lnTo>
                  <a:pt x="4402" y="1877"/>
                </a:lnTo>
                <a:lnTo>
                  <a:pt x="4402" y="1879"/>
                </a:lnTo>
                <a:lnTo>
                  <a:pt x="4402" y="1879"/>
                </a:lnTo>
                <a:lnTo>
                  <a:pt x="4400" y="1879"/>
                </a:lnTo>
                <a:lnTo>
                  <a:pt x="4400" y="1879"/>
                </a:lnTo>
                <a:lnTo>
                  <a:pt x="4398" y="1879"/>
                </a:lnTo>
                <a:lnTo>
                  <a:pt x="4398" y="1879"/>
                </a:lnTo>
                <a:lnTo>
                  <a:pt x="4398" y="1879"/>
                </a:lnTo>
                <a:lnTo>
                  <a:pt x="4398" y="1881"/>
                </a:lnTo>
                <a:lnTo>
                  <a:pt x="4398" y="1883"/>
                </a:lnTo>
                <a:lnTo>
                  <a:pt x="4398" y="1885"/>
                </a:lnTo>
                <a:lnTo>
                  <a:pt x="4398" y="1885"/>
                </a:lnTo>
                <a:lnTo>
                  <a:pt x="4398" y="1885"/>
                </a:lnTo>
                <a:lnTo>
                  <a:pt x="4396" y="1883"/>
                </a:lnTo>
                <a:lnTo>
                  <a:pt x="4396" y="1883"/>
                </a:lnTo>
                <a:lnTo>
                  <a:pt x="4394" y="1879"/>
                </a:lnTo>
                <a:lnTo>
                  <a:pt x="4392" y="1877"/>
                </a:lnTo>
                <a:lnTo>
                  <a:pt x="4390" y="1872"/>
                </a:lnTo>
                <a:lnTo>
                  <a:pt x="4390" y="1870"/>
                </a:lnTo>
                <a:lnTo>
                  <a:pt x="4388" y="1868"/>
                </a:lnTo>
                <a:lnTo>
                  <a:pt x="4388" y="1870"/>
                </a:lnTo>
                <a:lnTo>
                  <a:pt x="4385" y="1872"/>
                </a:lnTo>
                <a:lnTo>
                  <a:pt x="4385" y="1874"/>
                </a:lnTo>
                <a:lnTo>
                  <a:pt x="4383" y="1877"/>
                </a:lnTo>
                <a:lnTo>
                  <a:pt x="4383" y="1877"/>
                </a:lnTo>
                <a:lnTo>
                  <a:pt x="4381" y="1877"/>
                </a:lnTo>
                <a:lnTo>
                  <a:pt x="4379" y="1879"/>
                </a:lnTo>
                <a:lnTo>
                  <a:pt x="4379" y="1879"/>
                </a:lnTo>
                <a:lnTo>
                  <a:pt x="4377" y="1883"/>
                </a:lnTo>
                <a:lnTo>
                  <a:pt x="4377" y="1883"/>
                </a:lnTo>
                <a:lnTo>
                  <a:pt x="4377" y="1885"/>
                </a:lnTo>
                <a:lnTo>
                  <a:pt x="4377" y="1889"/>
                </a:lnTo>
                <a:lnTo>
                  <a:pt x="4379" y="1891"/>
                </a:lnTo>
                <a:lnTo>
                  <a:pt x="4379" y="1891"/>
                </a:lnTo>
                <a:lnTo>
                  <a:pt x="4381" y="1893"/>
                </a:lnTo>
                <a:lnTo>
                  <a:pt x="4379" y="1893"/>
                </a:lnTo>
                <a:lnTo>
                  <a:pt x="4379" y="1895"/>
                </a:lnTo>
                <a:lnTo>
                  <a:pt x="4375" y="1897"/>
                </a:lnTo>
                <a:lnTo>
                  <a:pt x="4373" y="1900"/>
                </a:lnTo>
                <a:lnTo>
                  <a:pt x="4373" y="1900"/>
                </a:lnTo>
                <a:lnTo>
                  <a:pt x="4371" y="1902"/>
                </a:lnTo>
                <a:lnTo>
                  <a:pt x="4371" y="1904"/>
                </a:lnTo>
                <a:lnTo>
                  <a:pt x="4369" y="1906"/>
                </a:lnTo>
                <a:lnTo>
                  <a:pt x="4369" y="1908"/>
                </a:lnTo>
                <a:lnTo>
                  <a:pt x="4365" y="1912"/>
                </a:lnTo>
                <a:lnTo>
                  <a:pt x="4362" y="1914"/>
                </a:lnTo>
                <a:lnTo>
                  <a:pt x="4360" y="1916"/>
                </a:lnTo>
                <a:lnTo>
                  <a:pt x="4358" y="1916"/>
                </a:lnTo>
                <a:lnTo>
                  <a:pt x="4352" y="1921"/>
                </a:lnTo>
                <a:lnTo>
                  <a:pt x="4350" y="1921"/>
                </a:lnTo>
                <a:lnTo>
                  <a:pt x="4344" y="1921"/>
                </a:lnTo>
                <a:lnTo>
                  <a:pt x="4339" y="1923"/>
                </a:lnTo>
                <a:lnTo>
                  <a:pt x="4337" y="1923"/>
                </a:lnTo>
                <a:lnTo>
                  <a:pt x="4333" y="1923"/>
                </a:lnTo>
                <a:lnTo>
                  <a:pt x="4329" y="1927"/>
                </a:lnTo>
                <a:lnTo>
                  <a:pt x="4325" y="1927"/>
                </a:lnTo>
                <a:lnTo>
                  <a:pt x="4321" y="1927"/>
                </a:lnTo>
                <a:lnTo>
                  <a:pt x="4318" y="1929"/>
                </a:lnTo>
                <a:lnTo>
                  <a:pt x="4314" y="1931"/>
                </a:lnTo>
                <a:lnTo>
                  <a:pt x="4312" y="1931"/>
                </a:lnTo>
                <a:lnTo>
                  <a:pt x="4308" y="1933"/>
                </a:lnTo>
                <a:lnTo>
                  <a:pt x="4308" y="1933"/>
                </a:lnTo>
                <a:lnTo>
                  <a:pt x="4304" y="1931"/>
                </a:lnTo>
                <a:lnTo>
                  <a:pt x="4302" y="1931"/>
                </a:lnTo>
                <a:lnTo>
                  <a:pt x="4300" y="1931"/>
                </a:lnTo>
                <a:lnTo>
                  <a:pt x="4297" y="1931"/>
                </a:lnTo>
                <a:lnTo>
                  <a:pt x="4297" y="1933"/>
                </a:lnTo>
                <a:lnTo>
                  <a:pt x="4289" y="1937"/>
                </a:lnTo>
                <a:lnTo>
                  <a:pt x="4287" y="1939"/>
                </a:lnTo>
                <a:lnTo>
                  <a:pt x="4285" y="1941"/>
                </a:lnTo>
                <a:lnTo>
                  <a:pt x="4283" y="1941"/>
                </a:lnTo>
                <a:lnTo>
                  <a:pt x="4281" y="1944"/>
                </a:lnTo>
                <a:lnTo>
                  <a:pt x="4277" y="1946"/>
                </a:lnTo>
                <a:lnTo>
                  <a:pt x="4272" y="1948"/>
                </a:lnTo>
                <a:lnTo>
                  <a:pt x="4270" y="1950"/>
                </a:lnTo>
                <a:lnTo>
                  <a:pt x="4268" y="1952"/>
                </a:lnTo>
                <a:lnTo>
                  <a:pt x="4266" y="1956"/>
                </a:lnTo>
                <a:lnTo>
                  <a:pt x="4264" y="1956"/>
                </a:lnTo>
                <a:lnTo>
                  <a:pt x="4264" y="1958"/>
                </a:lnTo>
                <a:lnTo>
                  <a:pt x="4262" y="1958"/>
                </a:lnTo>
                <a:lnTo>
                  <a:pt x="4262" y="1958"/>
                </a:lnTo>
                <a:lnTo>
                  <a:pt x="4262" y="1956"/>
                </a:lnTo>
                <a:lnTo>
                  <a:pt x="4260" y="1954"/>
                </a:lnTo>
                <a:lnTo>
                  <a:pt x="4262" y="1950"/>
                </a:lnTo>
                <a:lnTo>
                  <a:pt x="4262" y="1950"/>
                </a:lnTo>
                <a:lnTo>
                  <a:pt x="4260" y="1950"/>
                </a:lnTo>
                <a:lnTo>
                  <a:pt x="4258" y="1952"/>
                </a:lnTo>
                <a:lnTo>
                  <a:pt x="4256" y="1956"/>
                </a:lnTo>
                <a:lnTo>
                  <a:pt x="4256" y="1962"/>
                </a:lnTo>
                <a:lnTo>
                  <a:pt x="4256" y="1965"/>
                </a:lnTo>
                <a:lnTo>
                  <a:pt x="4256" y="1967"/>
                </a:lnTo>
                <a:lnTo>
                  <a:pt x="4256" y="1967"/>
                </a:lnTo>
                <a:lnTo>
                  <a:pt x="4256" y="1971"/>
                </a:lnTo>
                <a:lnTo>
                  <a:pt x="4256" y="1971"/>
                </a:lnTo>
                <a:lnTo>
                  <a:pt x="4256" y="1973"/>
                </a:lnTo>
                <a:lnTo>
                  <a:pt x="4253" y="1979"/>
                </a:lnTo>
                <a:lnTo>
                  <a:pt x="4251" y="1981"/>
                </a:lnTo>
                <a:lnTo>
                  <a:pt x="4251" y="1983"/>
                </a:lnTo>
                <a:lnTo>
                  <a:pt x="4251" y="1986"/>
                </a:lnTo>
                <a:lnTo>
                  <a:pt x="4251" y="1990"/>
                </a:lnTo>
                <a:lnTo>
                  <a:pt x="4251" y="1992"/>
                </a:lnTo>
                <a:lnTo>
                  <a:pt x="4253" y="1992"/>
                </a:lnTo>
                <a:lnTo>
                  <a:pt x="4253" y="1998"/>
                </a:lnTo>
                <a:lnTo>
                  <a:pt x="4256" y="2000"/>
                </a:lnTo>
                <a:lnTo>
                  <a:pt x="4260" y="2006"/>
                </a:lnTo>
                <a:lnTo>
                  <a:pt x="4262" y="2011"/>
                </a:lnTo>
                <a:lnTo>
                  <a:pt x="4262" y="2013"/>
                </a:lnTo>
                <a:lnTo>
                  <a:pt x="4262" y="2015"/>
                </a:lnTo>
                <a:lnTo>
                  <a:pt x="4262" y="2017"/>
                </a:lnTo>
                <a:lnTo>
                  <a:pt x="4262" y="2017"/>
                </a:lnTo>
                <a:lnTo>
                  <a:pt x="4260" y="2019"/>
                </a:lnTo>
                <a:lnTo>
                  <a:pt x="4260" y="2017"/>
                </a:lnTo>
                <a:lnTo>
                  <a:pt x="4258" y="2017"/>
                </a:lnTo>
                <a:lnTo>
                  <a:pt x="4258" y="2013"/>
                </a:lnTo>
                <a:lnTo>
                  <a:pt x="4258" y="2013"/>
                </a:lnTo>
                <a:lnTo>
                  <a:pt x="4256" y="2015"/>
                </a:lnTo>
                <a:lnTo>
                  <a:pt x="4256" y="2015"/>
                </a:lnTo>
                <a:lnTo>
                  <a:pt x="4256" y="2015"/>
                </a:lnTo>
                <a:lnTo>
                  <a:pt x="4256" y="2015"/>
                </a:lnTo>
                <a:lnTo>
                  <a:pt x="4256" y="2013"/>
                </a:lnTo>
                <a:lnTo>
                  <a:pt x="4256" y="2013"/>
                </a:lnTo>
                <a:lnTo>
                  <a:pt x="4256" y="2011"/>
                </a:lnTo>
                <a:lnTo>
                  <a:pt x="4253" y="2009"/>
                </a:lnTo>
                <a:lnTo>
                  <a:pt x="4253" y="2006"/>
                </a:lnTo>
                <a:lnTo>
                  <a:pt x="4251" y="2006"/>
                </a:lnTo>
                <a:lnTo>
                  <a:pt x="4251" y="2006"/>
                </a:lnTo>
                <a:lnTo>
                  <a:pt x="4251" y="2009"/>
                </a:lnTo>
                <a:lnTo>
                  <a:pt x="4251" y="2011"/>
                </a:lnTo>
                <a:lnTo>
                  <a:pt x="4253" y="2015"/>
                </a:lnTo>
                <a:lnTo>
                  <a:pt x="4256" y="2017"/>
                </a:lnTo>
                <a:lnTo>
                  <a:pt x="4256" y="2017"/>
                </a:lnTo>
                <a:lnTo>
                  <a:pt x="4258" y="2017"/>
                </a:lnTo>
                <a:lnTo>
                  <a:pt x="4258" y="2021"/>
                </a:lnTo>
                <a:lnTo>
                  <a:pt x="4256" y="2021"/>
                </a:lnTo>
                <a:lnTo>
                  <a:pt x="4256" y="2021"/>
                </a:lnTo>
                <a:lnTo>
                  <a:pt x="4253" y="2021"/>
                </a:lnTo>
                <a:lnTo>
                  <a:pt x="4253" y="2019"/>
                </a:lnTo>
                <a:lnTo>
                  <a:pt x="4251" y="2015"/>
                </a:lnTo>
                <a:lnTo>
                  <a:pt x="4251" y="2015"/>
                </a:lnTo>
                <a:lnTo>
                  <a:pt x="4249" y="2015"/>
                </a:lnTo>
                <a:lnTo>
                  <a:pt x="4249" y="2015"/>
                </a:lnTo>
                <a:lnTo>
                  <a:pt x="4249" y="2017"/>
                </a:lnTo>
                <a:lnTo>
                  <a:pt x="4249" y="2017"/>
                </a:lnTo>
                <a:lnTo>
                  <a:pt x="4249" y="2017"/>
                </a:lnTo>
                <a:lnTo>
                  <a:pt x="4249" y="2015"/>
                </a:lnTo>
                <a:lnTo>
                  <a:pt x="4247" y="2015"/>
                </a:lnTo>
                <a:lnTo>
                  <a:pt x="4247" y="2015"/>
                </a:lnTo>
                <a:lnTo>
                  <a:pt x="4247" y="2017"/>
                </a:lnTo>
                <a:lnTo>
                  <a:pt x="4249" y="2019"/>
                </a:lnTo>
                <a:lnTo>
                  <a:pt x="4256" y="2025"/>
                </a:lnTo>
                <a:lnTo>
                  <a:pt x="4260" y="2034"/>
                </a:lnTo>
                <a:lnTo>
                  <a:pt x="4260" y="2036"/>
                </a:lnTo>
                <a:lnTo>
                  <a:pt x="4262" y="2044"/>
                </a:lnTo>
                <a:lnTo>
                  <a:pt x="4262" y="2044"/>
                </a:lnTo>
                <a:lnTo>
                  <a:pt x="4264" y="2048"/>
                </a:lnTo>
                <a:lnTo>
                  <a:pt x="4266" y="2053"/>
                </a:lnTo>
                <a:lnTo>
                  <a:pt x="4268" y="2055"/>
                </a:lnTo>
                <a:lnTo>
                  <a:pt x="4268" y="2055"/>
                </a:lnTo>
                <a:lnTo>
                  <a:pt x="4268" y="2057"/>
                </a:lnTo>
                <a:lnTo>
                  <a:pt x="4272" y="2061"/>
                </a:lnTo>
                <a:lnTo>
                  <a:pt x="4272" y="2065"/>
                </a:lnTo>
                <a:lnTo>
                  <a:pt x="4272" y="2067"/>
                </a:lnTo>
                <a:lnTo>
                  <a:pt x="4272" y="2071"/>
                </a:lnTo>
                <a:lnTo>
                  <a:pt x="4272" y="2076"/>
                </a:lnTo>
                <a:lnTo>
                  <a:pt x="4274" y="2078"/>
                </a:lnTo>
                <a:lnTo>
                  <a:pt x="4274" y="2084"/>
                </a:lnTo>
                <a:lnTo>
                  <a:pt x="4277" y="2088"/>
                </a:lnTo>
                <a:lnTo>
                  <a:pt x="4279" y="2090"/>
                </a:lnTo>
                <a:lnTo>
                  <a:pt x="4281" y="2095"/>
                </a:lnTo>
                <a:lnTo>
                  <a:pt x="4283" y="2101"/>
                </a:lnTo>
                <a:lnTo>
                  <a:pt x="4285" y="2105"/>
                </a:lnTo>
                <a:lnTo>
                  <a:pt x="4285" y="2113"/>
                </a:lnTo>
                <a:lnTo>
                  <a:pt x="4285" y="2115"/>
                </a:lnTo>
                <a:lnTo>
                  <a:pt x="4283" y="2115"/>
                </a:lnTo>
                <a:lnTo>
                  <a:pt x="4283" y="2118"/>
                </a:lnTo>
                <a:lnTo>
                  <a:pt x="4283" y="2122"/>
                </a:lnTo>
                <a:lnTo>
                  <a:pt x="4283" y="2126"/>
                </a:lnTo>
                <a:lnTo>
                  <a:pt x="4283" y="2128"/>
                </a:lnTo>
                <a:lnTo>
                  <a:pt x="4281" y="2130"/>
                </a:lnTo>
                <a:lnTo>
                  <a:pt x="4279" y="2132"/>
                </a:lnTo>
                <a:lnTo>
                  <a:pt x="4277" y="2132"/>
                </a:lnTo>
                <a:lnTo>
                  <a:pt x="4274" y="2132"/>
                </a:lnTo>
                <a:lnTo>
                  <a:pt x="4274" y="2130"/>
                </a:lnTo>
                <a:lnTo>
                  <a:pt x="4274" y="2136"/>
                </a:lnTo>
                <a:lnTo>
                  <a:pt x="4272" y="2139"/>
                </a:lnTo>
                <a:lnTo>
                  <a:pt x="4274" y="2141"/>
                </a:lnTo>
                <a:lnTo>
                  <a:pt x="4274" y="2143"/>
                </a:lnTo>
                <a:lnTo>
                  <a:pt x="4277" y="2145"/>
                </a:lnTo>
                <a:lnTo>
                  <a:pt x="4277" y="2143"/>
                </a:lnTo>
                <a:lnTo>
                  <a:pt x="4279" y="2143"/>
                </a:lnTo>
                <a:lnTo>
                  <a:pt x="4283" y="2145"/>
                </a:lnTo>
                <a:lnTo>
                  <a:pt x="4285" y="2147"/>
                </a:lnTo>
                <a:lnTo>
                  <a:pt x="4287" y="2151"/>
                </a:lnTo>
                <a:lnTo>
                  <a:pt x="4291" y="2153"/>
                </a:lnTo>
                <a:lnTo>
                  <a:pt x="4295" y="2155"/>
                </a:lnTo>
                <a:lnTo>
                  <a:pt x="4302" y="2155"/>
                </a:lnTo>
                <a:lnTo>
                  <a:pt x="4304" y="2155"/>
                </a:lnTo>
                <a:lnTo>
                  <a:pt x="4312" y="2157"/>
                </a:lnTo>
                <a:lnTo>
                  <a:pt x="4312" y="2155"/>
                </a:lnTo>
                <a:lnTo>
                  <a:pt x="4314" y="2155"/>
                </a:lnTo>
                <a:lnTo>
                  <a:pt x="4316" y="2155"/>
                </a:lnTo>
                <a:lnTo>
                  <a:pt x="4318" y="2155"/>
                </a:lnTo>
                <a:lnTo>
                  <a:pt x="4325" y="2151"/>
                </a:lnTo>
                <a:lnTo>
                  <a:pt x="4331" y="2147"/>
                </a:lnTo>
                <a:lnTo>
                  <a:pt x="4333" y="2147"/>
                </a:lnTo>
                <a:lnTo>
                  <a:pt x="4335" y="2147"/>
                </a:lnTo>
                <a:lnTo>
                  <a:pt x="4337" y="2145"/>
                </a:lnTo>
                <a:lnTo>
                  <a:pt x="4341" y="2141"/>
                </a:lnTo>
                <a:lnTo>
                  <a:pt x="4341" y="2139"/>
                </a:lnTo>
                <a:lnTo>
                  <a:pt x="4344" y="2139"/>
                </a:lnTo>
                <a:lnTo>
                  <a:pt x="4350" y="2139"/>
                </a:lnTo>
                <a:lnTo>
                  <a:pt x="4352" y="2139"/>
                </a:lnTo>
                <a:lnTo>
                  <a:pt x="4354" y="2136"/>
                </a:lnTo>
                <a:lnTo>
                  <a:pt x="4358" y="2136"/>
                </a:lnTo>
                <a:lnTo>
                  <a:pt x="4367" y="2136"/>
                </a:lnTo>
                <a:lnTo>
                  <a:pt x="4371" y="2136"/>
                </a:lnTo>
                <a:lnTo>
                  <a:pt x="4375" y="2136"/>
                </a:lnTo>
                <a:lnTo>
                  <a:pt x="4375" y="2136"/>
                </a:lnTo>
                <a:lnTo>
                  <a:pt x="4377" y="2139"/>
                </a:lnTo>
                <a:lnTo>
                  <a:pt x="4385" y="2136"/>
                </a:lnTo>
                <a:lnTo>
                  <a:pt x="4390" y="2136"/>
                </a:lnTo>
                <a:lnTo>
                  <a:pt x="4390" y="2136"/>
                </a:lnTo>
                <a:lnTo>
                  <a:pt x="4392" y="2139"/>
                </a:lnTo>
                <a:lnTo>
                  <a:pt x="4396" y="2136"/>
                </a:lnTo>
                <a:lnTo>
                  <a:pt x="4396" y="2136"/>
                </a:lnTo>
                <a:lnTo>
                  <a:pt x="4398" y="2136"/>
                </a:lnTo>
                <a:lnTo>
                  <a:pt x="4402" y="2132"/>
                </a:lnTo>
                <a:lnTo>
                  <a:pt x="4404" y="2130"/>
                </a:lnTo>
                <a:lnTo>
                  <a:pt x="4406" y="2124"/>
                </a:lnTo>
                <a:lnTo>
                  <a:pt x="4409" y="2122"/>
                </a:lnTo>
                <a:lnTo>
                  <a:pt x="4409" y="2122"/>
                </a:lnTo>
                <a:lnTo>
                  <a:pt x="4413" y="2122"/>
                </a:lnTo>
                <a:lnTo>
                  <a:pt x="4415" y="2120"/>
                </a:lnTo>
                <a:lnTo>
                  <a:pt x="4423" y="2115"/>
                </a:lnTo>
                <a:lnTo>
                  <a:pt x="4425" y="2115"/>
                </a:lnTo>
                <a:lnTo>
                  <a:pt x="4427" y="2115"/>
                </a:lnTo>
                <a:lnTo>
                  <a:pt x="4432" y="2111"/>
                </a:lnTo>
                <a:lnTo>
                  <a:pt x="4436" y="2111"/>
                </a:lnTo>
                <a:lnTo>
                  <a:pt x="4444" y="2111"/>
                </a:lnTo>
                <a:lnTo>
                  <a:pt x="4448" y="2111"/>
                </a:lnTo>
                <a:lnTo>
                  <a:pt x="4453" y="2111"/>
                </a:lnTo>
                <a:lnTo>
                  <a:pt x="4457" y="2109"/>
                </a:lnTo>
                <a:lnTo>
                  <a:pt x="4463" y="2107"/>
                </a:lnTo>
                <a:lnTo>
                  <a:pt x="4469" y="2105"/>
                </a:lnTo>
                <a:lnTo>
                  <a:pt x="4476" y="2101"/>
                </a:lnTo>
                <a:lnTo>
                  <a:pt x="4480" y="2101"/>
                </a:lnTo>
                <a:lnTo>
                  <a:pt x="4484" y="2101"/>
                </a:lnTo>
                <a:lnTo>
                  <a:pt x="4492" y="2101"/>
                </a:lnTo>
                <a:lnTo>
                  <a:pt x="4503" y="2101"/>
                </a:lnTo>
                <a:lnTo>
                  <a:pt x="4505" y="2099"/>
                </a:lnTo>
                <a:lnTo>
                  <a:pt x="4507" y="2099"/>
                </a:lnTo>
                <a:lnTo>
                  <a:pt x="4507" y="2099"/>
                </a:lnTo>
                <a:lnTo>
                  <a:pt x="4509" y="2099"/>
                </a:lnTo>
                <a:lnTo>
                  <a:pt x="4511" y="2099"/>
                </a:lnTo>
                <a:lnTo>
                  <a:pt x="4515" y="2101"/>
                </a:lnTo>
                <a:lnTo>
                  <a:pt x="4524" y="2107"/>
                </a:lnTo>
                <a:lnTo>
                  <a:pt x="4524" y="2107"/>
                </a:lnTo>
                <a:lnTo>
                  <a:pt x="4530" y="2105"/>
                </a:lnTo>
                <a:lnTo>
                  <a:pt x="4530" y="2105"/>
                </a:lnTo>
                <a:lnTo>
                  <a:pt x="4538" y="2109"/>
                </a:lnTo>
                <a:lnTo>
                  <a:pt x="4541" y="2109"/>
                </a:lnTo>
                <a:lnTo>
                  <a:pt x="4543" y="2109"/>
                </a:lnTo>
                <a:lnTo>
                  <a:pt x="4545" y="2109"/>
                </a:lnTo>
                <a:lnTo>
                  <a:pt x="4547" y="2111"/>
                </a:lnTo>
                <a:lnTo>
                  <a:pt x="4549" y="2113"/>
                </a:lnTo>
                <a:lnTo>
                  <a:pt x="4553" y="2115"/>
                </a:lnTo>
                <a:lnTo>
                  <a:pt x="4553" y="2118"/>
                </a:lnTo>
                <a:lnTo>
                  <a:pt x="4553" y="2118"/>
                </a:lnTo>
                <a:lnTo>
                  <a:pt x="4551" y="2118"/>
                </a:lnTo>
                <a:lnTo>
                  <a:pt x="4551" y="2118"/>
                </a:lnTo>
                <a:lnTo>
                  <a:pt x="4551" y="2122"/>
                </a:lnTo>
                <a:lnTo>
                  <a:pt x="4553" y="2126"/>
                </a:lnTo>
                <a:lnTo>
                  <a:pt x="4557" y="2126"/>
                </a:lnTo>
                <a:lnTo>
                  <a:pt x="4559" y="2126"/>
                </a:lnTo>
                <a:lnTo>
                  <a:pt x="4561" y="2128"/>
                </a:lnTo>
                <a:lnTo>
                  <a:pt x="4561" y="2130"/>
                </a:lnTo>
                <a:lnTo>
                  <a:pt x="4561" y="2132"/>
                </a:lnTo>
                <a:lnTo>
                  <a:pt x="4564" y="2134"/>
                </a:lnTo>
                <a:lnTo>
                  <a:pt x="4566" y="2136"/>
                </a:lnTo>
                <a:lnTo>
                  <a:pt x="4566" y="2139"/>
                </a:lnTo>
                <a:lnTo>
                  <a:pt x="4568" y="2141"/>
                </a:lnTo>
                <a:lnTo>
                  <a:pt x="4568" y="2143"/>
                </a:lnTo>
                <a:lnTo>
                  <a:pt x="4570" y="2145"/>
                </a:lnTo>
                <a:lnTo>
                  <a:pt x="4570" y="2149"/>
                </a:lnTo>
                <a:lnTo>
                  <a:pt x="4570" y="2149"/>
                </a:lnTo>
                <a:lnTo>
                  <a:pt x="4570" y="2149"/>
                </a:lnTo>
                <a:lnTo>
                  <a:pt x="4568" y="2147"/>
                </a:lnTo>
                <a:lnTo>
                  <a:pt x="4566" y="2147"/>
                </a:lnTo>
                <a:lnTo>
                  <a:pt x="4566" y="2147"/>
                </a:lnTo>
                <a:lnTo>
                  <a:pt x="4566" y="2147"/>
                </a:lnTo>
                <a:lnTo>
                  <a:pt x="4566" y="2149"/>
                </a:lnTo>
                <a:lnTo>
                  <a:pt x="4566" y="2147"/>
                </a:lnTo>
                <a:lnTo>
                  <a:pt x="4568" y="2147"/>
                </a:lnTo>
                <a:lnTo>
                  <a:pt x="4568" y="2149"/>
                </a:lnTo>
                <a:lnTo>
                  <a:pt x="4570" y="2151"/>
                </a:lnTo>
                <a:lnTo>
                  <a:pt x="4570" y="2151"/>
                </a:lnTo>
                <a:lnTo>
                  <a:pt x="4572" y="2153"/>
                </a:lnTo>
                <a:lnTo>
                  <a:pt x="4574" y="2153"/>
                </a:lnTo>
                <a:lnTo>
                  <a:pt x="4574" y="2153"/>
                </a:lnTo>
                <a:lnTo>
                  <a:pt x="4576" y="2153"/>
                </a:lnTo>
                <a:lnTo>
                  <a:pt x="4578" y="2155"/>
                </a:lnTo>
                <a:lnTo>
                  <a:pt x="4578" y="2153"/>
                </a:lnTo>
                <a:lnTo>
                  <a:pt x="4578" y="2151"/>
                </a:lnTo>
                <a:lnTo>
                  <a:pt x="4576" y="2151"/>
                </a:lnTo>
                <a:lnTo>
                  <a:pt x="4576" y="2149"/>
                </a:lnTo>
                <a:lnTo>
                  <a:pt x="4578" y="2149"/>
                </a:lnTo>
                <a:lnTo>
                  <a:pt x="4578" y="2147"/>
                </a:lnTo>
                <a:lnTo>
                  <a:pt x="4580" y="2145"/>
                </a:lnTo>
                <a:lnTo>
                  <a:pt x="4585" y="2139"/>
                </a:lnTo>
                <a:lnTo>
                  <a:pt x="4587" y="2139"/>
                </a:lnTo>
                <a:lnTo>
                  <a:pt x="4587" y="2136"/>
                </a:lnTo>
                <a:lnTo>
                  <a:pt x="4589" y="2136"/>
                </a:lnTo>
                <a:lnTo>
                  <a:pt x="4591" y="2134"/>
                </a:lnTo>
                <a:lnTo>
                  <a:pt x="4593" y="2134"/>
                </a:lnTo>
                <a:lnTo>
                  <a:pt x="4595" y="2134"/>
                </a:lnTo>
                <a:lnTo>
                  <a:pt x="4595" y="2132"/>
                </a:lnTo>
                <a:lnTo>
                  <a:pt x="4597" y="2130"/>
                </a:lnTo>
                <a:lnTo>
                  <a:pt x="4599" y="2126"/>
                </a:lnTo>
                <a:lnTo>
                  <a:pt x="4599" y="2124"/>
                </a:lnTo>
                <a:lnTo>
                  <a:pt x="4601" y="2122"/>
                </a:lnTo>
                <a:lnTo>
                  <a:pt x="4603" y="2120"/>
                </a:lnTo>
                <a:lnTo>
                  <a:pt x="4603" y="2118"/>
                </a:lnTo>
                <a:lnTo>
                  <a:pt x="4603" y="2115"/>
                </a:lnTo>
                <a:lnTo>
                  <a:pt x="4605" y="2118"/>
                </a:lnTo>
                <a:lnTo>
                  <a:pt x="4605" y="2120"/>
                </a:lnTo>
                <a:lnTo>
                  <a:pt x="4608" y="2124"/>
                </a:lnTo>
                <a:lnTo>
                  <a:pt x="4605" y="2126"/>
                </a:lnTo>
                <a:lnTo>
                  <a:pt x="4605" y="2126"/>
                </a:lnTo>
                <a:lnTo>
                  <a:pt x="4605" y="2128"/>
                </a:lnTo>
                <a:lnTo>
                  <a:pt x="4605" y="2130"/>
                </a:lnTo>
                <a:lnTo>
                  <a:pt x="4605" y="2132"/>
                </a:lnTo>
                <a:lnTo>
                  <a:pt x="4603" y="2134"/>
                </a:lnTo>
                <a:lnTo>
                  <a:pt x="4601" y="2136"/>
                </a:lnTo>
                <a:lnTo>
                  <a:pt x="4599" y="2141"/>
                </a:lnTo>
                <a:lnTo>
                  <a:pt x="4599" y="2143"/>
                </a:lnTo>
                <a:lnTo>
                  <a:pt x="4599" y="2145"/>
                </a:lnTo>
                <a:lnTo>
                  <a:pt x="4599" y="2147"/>
                </a:lnTo>
                <a:lnTo>
                  <a:pt x="4599" y="2149"/>
                </a:lnTo>
                <a:lnTo>
                  <a:pt x="4599" y="2151"/>
                </a:lnTo>
                <a:lnTo>
                  <a:pt x="4597" y="2153"/>
                </a:lnTo>
                <a:lnTo>
                  <a:pt x="4597" y="2153"/>
                </a:lnTo>
                <a:lnTo>
                  <a:pt x="4597" y="2153"/>
                </a:lnTo>
                <a:lnTo>
                  <a:pt x="4595" y="2153"/>
                </a:lnTo>
                <a:lnTo>
                  <a:pt x="4593" y="2153"/>
                </a:lnTo>
                <a:lnTo>
                  <a:pt x="4591" y="2160"/>
                </a:lnTo>
                <a:lnTo>
                  <a:pt x="4593" y="2160"/>
                </a:lnTo>
                <a:lnTo>
                  <a:pt x="4593" y="2160"/>
                </a:lnTo>
                <a:lnTo>
                  <a:pt x="4595" y="2160"/>
                </a:lnTo>
                <a:lnTo>
                  <a:pt x="4597" y="2157"/>
                </a:lnTo>
                <a:lnTo>
                  <a:pt x="4599" y="2157"/>
                </a:lnTo>
                <a:lnTo>
                  <a:pt x="4601" y="2157"/>
                </a:lnTo>
                <a:lnTo>
                  <a:pt x="4603" y="2157"/>
                </a:lnTo>
                <a:lnTo>
                  <a:pt x="4605" y="2151"/>
                </a:lnTo>
                <a:lnTo>
                  <a:pt x="4605" y="2147"/>
                </a:lnTo>
                <a:lnTo>
                  <a:pt x="4608" y="2145"/>
                </a:lnTo>
                <a:lnTo>
                  <a:pt x="4608" y="2143"/>
                </a:lnTo>
                <a:lnTo>
                  <a:pt x="4608" y="2141"/>
                </a:lnTo>
                <a:lnTo>
                  <a:pt x="4610" y="2143"/>
                </a:lnTo>
                <a:lnTo>
                  <a:pt x="4612" y="2145"/>
                </a:lnTo>
                <a:lnTo>
                  <a:pt x="4614" y="2149"/>
                </a:lnTo>
                <a:lnTo>
                  <a:pt x="4614" y="2151"/>
                </a:lnTo>
                <a:lnTo>
                  <a:pt x="4614" y="2155"/>
                </a:lnTo>
                <a:lnTo>
                  <a:pt x="4612" y="2160"/>
                </a:lnTo>
                <a:lnTo>
                  <a:pt x="4612" y="2162"/>
                </a:lnTo>
                <a:lnTo>
                  <a:pt x="4610" y="2164"/>
                </a:lnTo>
                <a:lnTo>
                  <a:pt x="4610" y="2166"/>
                </a:lnTo>
                <a:lnTo>
                  <a:pt x="4612" y="2166"/>
                </a:lnTo>
                <a:lnTo>
                  <a:pt x="4614" y="2166"/>
                </a:lnTo>
                <a:lnTo>
                  <a:pt x="4618" y="2164"/>
                </a:lnTo>
                <a:lnTo>
                  <a:pt x="4618" y="2164"/>
                </a:lnTo>
                <a:lnTo>
                  <a:pt x="4620" y="2164"/>
                </a:lnTo>
                <a:lnTo>
                  <a:pt x="4620" y="2164"/>
                </a:lnTo>
                <a:lnTo>
                  <a:pt x="4622" y="2162"/>
                </a:lnTo>
                <a:lnTo>
                  <a:pt x="4622" y="2162"/>
                </a:lnTo>
                <a:lnTo>
                  <a:pt x="4624" y="2160"/>
                </a:lnTo>
                <a:lnTo>
                  <a:pt x="4626" y="2162"/>
                </a:lnTo>
                <a:lnTo>
                  <a:pt x="4626" y="2162"/>
                </a:lnTo>
                <a:lnTo>
                  <a:pt x="4626" y="2162"/>
                </a:lnTo>
                <a:lnTo>
                  <a:pt x="4626" y="2164"/>
                </a:lnTo>
                <a:lnTo>
                  <a:pt x="4626" y="2166"/>
                </a:lnTo>
                <a:lnTo>
                  <a:pt x="4624" y="2164"/>
                </a:lnTo>
                <a:lnTo>
                  <a:pt x="4624" y="2164"/>
                </a:lnTo>
                <a:lnTo>
                  <a:pt x="4622" y="2164"/>
                </a:lnTo>
                <a:lnTo>
                  <a:pt x="4622" y="2164"/>
                </a:lnTo>
                <a:lnTo>
                  <a:pt x="4620" y="2164"/>
                </a:lnTo>
                <a:lnTo>
                  <a:pt x="4622" y="2166"/>
                </a:lnTo>
                <a:lnTo>
                  <a:pt x="4622" y="2166"/>
                </a:lnTo>
                <a:lnTo>
                  <a:pt x="4624" y="2168"/>
                </a:lnTo>
                <a:lnTo>
                  <a:pt x="4629" y="2172"/>
                </a:lnTo>
                <a:lnTo>
                  <a:pt x="4629" y="2172"/>
                </a:lnTo>
                <a:lnTo>
                  <a:pt x="4633" y="2176"/>
                </a:lnTo>
                <a:lnTo>
                  <a:pt x="4635" y="2183"/>
                </a:lnTo>
                <a:lnTo>
                  <a:pt x="4633" y="2183"/>
                </a:lnTo>
                <a:lnTo>
                  <a:pt x="4633" y="2187"/>
                </a:lnTo>
                <a:lnTo>
                  <a:pt x="4633" y="2189"/>
                </a:lnTo>
                <a:lnTo>
                  <a:pt x="4633" y="2189"/>
                </a:lnTo>
                <a:lnTo>
                  <a:pt x="4633" y="2191"/>
                </a:lnTo>
                <a:lnTo>
                  <a:pt x="4635" y="2193"/>
                </a:lnTo>
                <a:lnTo>
                  <a:pt x="4639" y="2197"/>
                </a:lnTo>
                <a:lnTo>
                  <a:pt x="4641" y="2201"/>
                </a:lnTo>
                <a:lnTo>
                  <a:pt x="4645" y="2206"/>
                </a:lnTo>
                <a:lnTo>
                  <a:pt x="4652" y="2206"/>
                </a:lnTo>
                <a:lnTo>
                  <a:pt x="4654" y="2208"/>
                </a:lnTo>
                <a:lnTo>
                  <a:pt x="4656" y="2210"/>
                </a:lnTo>
                <a:lnTo>
                  <a:pt x="4658" y="2210"/>
                </a:lnTo>
                <a:lnTo>
                  <a:pt x="4660" y="2210"/>
                </a:lnTo>
                <a:lnTo>
                  <a:pt x="4660" y="2208"/>
                </a:lnTo>
                <a:lnTo>
                  <a:pt x="4664" y="2210"/>
                </a:lnTo>
                <a:lnTo>
                  <a:pt x="4668" y="2210"/>
                </a:lnTo>
                <a:lnTo>
                  <a:pt x="4670" y="2210"/>
                </a:lnTo>
                <a:lnTo>
                  <a:pt x="4673" y="2210"/>
                </a:lnTo>
                <a:lnTo>
                  <a:pt x="4675" y="2212"/>
                </a:lnTo>
                <a:lnTo>
                  <a:pt x="4677" y="2214"/>
                </a:lnTo>
                <a:lnTo>
                  <a:pt x="4681" y="2214"/>
                </a:lnTo>
                <a:lnTo>
                  <a:pt x="4683" y="2216"/>
                </a:lnTo>
                <a:lnTo>
                  <a:pt x="4685" y="2216"/>
                </a:lnTo>
                <a:lnTo>
                  <a:pt x="4687" y="2218"/>
                </a:lnTo>
                <a:lnTo>
                  <a:pt x="4689" y="2216"/>
                </a:lnTo>
                <a:lnTo>
                  <a:pt x="4691" y="2216"/>
                </a:lnTo>
                <a:lnTo>
                  <a:pt x="4696" y="2212"/>
                </a:lnTo>
                <a:lnTo>
                  <a:pt x="4698" y="2210"/>
                </a:lnTo>
                <a:lnTo>
                  <a:pt x="4700" y="2210"/>
                </a:lnTo>
                <a:lnTo>
                  <a:pt x="4702" y="2210"/>
                </a:lnTo>
                <a:lnTo>
                  <a:pt x="4704" y="2208"/>
                </a:lnTo>
                <a:lnTo>
                  <a:pt x="4702" y="2208"/>
                </a:lnTo>
                <a:lnTo>
                  <a:pt x="4702" y="2208"/>
                </a:lnTo>
                <a:lnTo>
                  <a:pt x="4700" y="2206"/>
                </a:lnTo>
                <a:lnTo>
                  <a:pt x="4700" y="2206"/>
                </a:lnTo>
                <a:lnTo>
                  <a:pt x="4702" y="2206"/>
                </a:lnTo>
                <a:lnTo>
                  <a:pt x="4706" y="2201"/>
                </a:lnTo>
                <a:lnTo>
                  <a:pt x="4708" y="2204"/>
                </a:lnTo>
                <a:lnTo>
                  <a:pt x="4708" y="2204"/>
                </a:lnTo>
                <a:lnTo>
                  <a:pt x="4710" y="2206"/>
                </a:lnTo>
                <a:lnTo>
                  <a:pt x="4710" y="2208"/>
                </a:lnTo>
                <a:lnTo>
                  <a:pt x="4708" y="2208"/>
                </a:lnTo>
                <a:lnTo>
                  <a:pt x="4706" y="2210"/>
                </a:lnTo>
                <a:lnTo>
                  <a:pt x="4706" y="2210"/>
                </a:lnTo>
                <a:lnTo>
                  <a:pt x="4704" y="2210"/>
                </a:lnTo>
                <a:lnTo>
                  <a:pt x="4706" y="2212"/>
                </a:lnTo>
                <a:lnTo>
                  <a:pt x="4708" y="2212"/>
                </a:lnTo>
                <a:lnTo>
                  <a:pt x="4710" y="2210"/>
                </a:lnTo>
                <a:lnTo>
                  <a:pt x="4712" y="2210"/>
                </a:lnTo>
                <a:lnTo>
                  <a:pt x="4712" y="2208"/>
                </a:lnTo>
                <a:lnTo>
                  <a:pt x="4714" y="2208"/>
                </a:lnTo>
                <a:lnTo>
                  <a:pt x="4714" y="2208"/>
                </a:lnTo>
                <a:lnTo>
                  <a:pt x="4717" y="2210"/>
                </a:lnTo>
                <a:lnTo>
                  <a:pt x="4717" y="2210"/>
                </a:lnTo>
                <a:lnTo>
                  <a:pt x="4714" y="2212"/>
                </a:lnTo>
                <a:lnTo>
                  <a:pt x="4714" y="2212"/>
                </a:lnTo>
                <a:lnTo>
                  <a:pt x="4714" y="2214"/>
                </a:lnTo>
                <a:lnTo>
                  <a:pt x="4717" y="2214"/>
                </a:lnTo>
                <a:lnTo>
                  <a:pt x="4717" y="2216"/>
                </a:lnTo>
                <a:lnTo>
                  <a:pt x="4719" y="2216"/>
                </a:lnTo>
                <a:lnTo>
                  <a:pt x="4721" y="2216"/>
                </a:lnTo>
                <a:lnTo>
                  <a:pt x="4721" y="2216"/>
                </a:lnTo>
                <a:lnTo>
                  <a:pt x="4723" y="2218"/>
                </a:lnTo>
                <a:lnTo>
                  <a:pt x="4723" y="2218"/>
                </a:lnTo>
                <a:lnTo>
                  <a:pt x="4723" y="2218"/>
                </a:lnTo>
                <a:lnTo>
                  <a:pt x="4725" y="2218"/>
                </a:lnTo>
                <a:lnTo>
                  <a:pt x="4727" y="2220"/>
                </a:lnTo>
                <a:lnTo>
                  <a:pt x="4727" y="2222"/>
                </a:lnTo>
                <a:lnTo>
                  <a:pt x="4727" y="2222"/>
                </a:lnTo>
                <a:lnTo>
                  <a:pt x="4729" y="2222"/>
                </a:lnTo>
                <a:lnTo>
                  <a:pt x="4729" y="2222"/>
                </a:lnTo>
                <a:lnTo>
                  <a:pt x="4729" y="2222"/>
                </a:lnTo>
                <a:lnTo>
                  <a:pt x="4729" y="2220"/>
                </a:lnTo>
                <a:lnTo>
                  <a:pt x="4729" y="2218"/>
                </a:lnTo>
                <a:lnTo>
                  <a:pt x="4729" y="2218"/>
                </a:lnTo>
                <a:lnTo>
                  <a:pt x="4727" y="2218"/>
                </a:lnTo>
                <a:lnTo>
                  <a:pt x="4727" y="2218"/>
                </a:lnTo>
                <a:lnTo>
                  <a:pt x="4727" y="2218"/>
                </a:lnTo>
                <a:lnTo>
                  <a:pt x="4727" y="2216"/>
                </a:lnTo>
                <a:lnTo>
                  <a:pt x="4727" y="2216"/>
                </a:lnTo>
                <a:lnTo>
                  <a:pt x="4727" y="2216"/>
                </a:lnTo>
                <a:lnTo>
                  <a:pt x="4729" y="2216"/>
                </a:lnTo>
                <a:lnTo>
                  <a:pt x="4735" y="2216"/>
                </a:lnTo>
                <a:lnTo>
                  <a:pt x="4744" y="2208"/>
                </a:lnTo>
                <a:lnTo>
                  <a:pt x="4746" y="2206"/>
                </a:lnTo>
                <a:lnTo>
                  <a:pt x="4750" y="2204"/>
                </a:lnTo>
                <a:lnTo>
                  <a:pt x="4754" y="2201"/>
                </a:lnTo>
                <a:lnTo>
                  <a:pt x="4756" y="2201"/>
                </a:lnTo>
                <a:lnTo>
                  <a:pt x="4765" y="2201"/>
                </a:lnTo>
                <a:lnTo>
                  <a:pt x="4771" y="2201"/>
                </a:lnTo>
                <a:lnTo>
                  <a:pt x="4773" y="2199"/>
                </a:lnTo>
                <a:lnTo>
                  <a:pt x="4775" y="2199"/>
                </a:lnTo>
                <a:lnTo>
                  <a:pt x="4777" y="2197"/>
                </a:lnTo>
                <a:lnTo>
                  <a:pt x="4777" y="2197"/>
                </a:lnTo>
                <a:lnTo>
                  <a:pt x="4779" y="2197"/>
                </a:lnTo>
                <a:lnTo>
                  <a:pt x="4779" y="2195"/>
                </a:lnTo>
                <a:lnTo>
                  <a:pt x="4779" y="2193"/>
                </a:lnTo>
                <a:lnTo>
                  <a:pt x="4781" y="2191"/>
                </a:lnTo>
                <a:lnTo>
                  <a:pt x="4779" y="2189"/>
                </a:lnTo>
                <a:lnTo>
                  <a:pt x="4779" y="2185"/>
                </a:lnTo>
                <a:lnTo>
                  <a:pt x="4781" y="2183"/>
                </a:lnTo>
                <a:lnTo>
                  <a:pt x="4781" y="2180"/>
                </a:lnTo>
                <a:lnTo>
                  <a:pt x="4781" y="2176"/>
                </a:lnTo>
                <a:lnTo>
                  <a:pt x="4784" y="2172"/>
                </a:lnTo>
                <a:lnTo>
                  <a:pt x="4784" y="2170"/>
                </a:lnTo>
                <a:lnTo>
                  <a:pt x="4784" y="2168"/>
                </a:lnTo>
                <a:lnTo>
                  <a:pt x="4786" y="2166"/>
                </a:lnTo>
                <a:lnTo>
                  <a:pt x="4786" y="2164"/>
                </a:lnTo>
                <a:lnTo>
                  <a:pt x="4790" y="2157"/>
                </a:lnTo>
                <a:lnTo>
                  <a:pt x="4790" y="2157"/>
                </a:lnTo>
                <a:lnTo>
                  <a:pt x="4790" y="2157"/>
                </a:lnTo>
                <a:lnTo>
                  <a:pt x="4792" y="2157"/>
                </a:lnTo>
                <a:lnTo>
                  <a:pt x="4792" y="2157"/>
                </a:lnTo>
                <a:lnTo>
                  <a:pt x="4792" y="2157"/>
                </a:lnTo>
                <a:lnTo>
                  <a:pt x="4790" y="2155"/>
                </a:lnTo>
                <a:lnTo>
                  <a:pt x="4790" y="2155"/>
                </a:lnTo>
                <a:lnTo>
                  <a:pt x="4792" y="2155"/>
                </a:lnTo>
                <a:lnTo>
                  <a:pt x="4792" y="2155"/>
                </a:lnTo>
                <a:lnTo>
                  <a:pt x="4792" y="2155"/>
                </a:lnTo>
                <a:lnTo>
                  <a:pt x="4792" y="2155"/>
                </a:lnTo>
                <a:lnTo>
                  <a:pt x="4792" y="2153"/>
                </a:lnTo>
                <a:lnTo>
                  <a:pt x="4792" y="2151"/>
                </a:lnTo>
                <a:lnTo>
                  <a:pt x="4794" y="2147"/>
                </a:lnTo>
                <a:lnTo>
                  <a:pt x="4794" y="2145"/>
                </a:lnTo>
                <a:lnTo>
                  <a:pt x="4794" y="2143"/>
                </a:lnTo>
                <a:lnTo>
                  <a:pt x="4796" y="2141"/>
                </a:lnTo>
                <a:lnTo>
                  <a:pt x="4798" y="2139"/>
                </a:lnTo>
                <a:lnTo>
                  <a:pt x="4798" y="2139"/>
                </a:lnTo>
                <a:lnTo>
                  <a:pt x="4796" y="2139"/>
                </a:lnTo>
                <a:lnTo>
                  <a:pt x="4798" y="2139"/>
                </a:lnTo>
                <a:lnTo>
                  <a:pt x="4798" y="2139"/>
                </a:lnTo>
                <a:lnTo>
                  <a:pt x="4798" y="2139"/>
                </a:lnTo>
                <a:lnTo>
                  <a:pt x="4800" y="2136"/>
                </a:lnTo>
                <a:lnTo>
                  <a:pt x="4800" y="2136"/>
                </a:lnTo>
                <a:lnTo>
                  <a:pt x="4800" y="2134"/>
                </a:lnTo>
                <a:lnTo>
                  <a:pt x="4800" y="2132"/>
                </a:lnTo>
                <a:lnTo>
                  <a:pt x="4800" y="2132"/>
                </a:lnTo>
                <a:lnTo>
                  <a:pt x="4802" y="2130"/>
                </a:lnTo>
                <a:lnTo>
                  <a:pt x="4802" y="2128"/>
                </a:lnTo>
                <a:lnTo>
                  <a:pt x="4802" y="2128"/>
                </a:lnTo>
                <a:lnTo>
                  <a:pt x="4802" y="2128"/>
                </a:lnTo>
                <a:lnTo>
                  <a:pt x="4805" y="2126"/>
                </a:lnTo>
                <a:lnTo>
                  <a:pt x="4805" y="2124"/>
                </a:lnTo>
                <a:lnTo>
                  <a:pt x="4807" y="2122"/>
                </a:lnTo>
                <a:lnTo>
                  <a:pt x="4809" y="2120"/>
                </a:lnTo>
                <a:lnTo>
                  <a:pt x="4813" y="2120"/>
                </a:lnTo>
                <a:lnTo>
                  <a:pt x="4813" y="2118"/>
                </a:lnTo>
                <a:lnTo>
                  <a:pt x="4811" y="2118"/>
                </a:lnTo>
                <a:lnTo>
                  <a:pt x="4811" y="2118"/>
                </a:lnTo>
                <a:lnTo>
                  <a:pt x="4813" y="2118"/>
                </a:lnTo>
                <a:lnTo>
                  <a:pt x="4813" y="2115"/>
                </a:lnTo>
                <a:lnTo>
                  <a:pt x="4815" y="2115"/>
                </a:lnTo>
                <a:lnTo>
                  <a:pt x="4817" y="2113"/>
                </a:lnTo>
                <a:lnTo>
                  <a:pt x="4817" y="2111"/>
                </a:lnTo>
                <a:lnTo>
                  <a:pt x="4817" y="2111"/>
                </a:lnTo>
                <a:lnTo>
                  <a:pt x="4817" y="2107"/>
                </a:lnTo>
                <a:lnTo>
                  <a:pt x="4821" y="2103"/>
                </a:lnTo>
                <a:lnTo>
                  <a:pt x="4823" y="2097"/>
                </a:lnTo>
                <a:lnTo>
                  <a:pt x="4823" y="2095"/>
                </a:lnTo>
                <a:lnTo>
                  <a:pt x="4825" y="2092"/>
                </a:lnTo>
                <a:lnTo>
                  <a:pt x="4825" y="2088"/>
                </a:lnTo>
                <a:lnTo>
                  <a:pt x="4825" y="2086"/>
                </a:lnTo>
                <a:lnTo>
                  <a:pt x="4825" y="2084"/>
                </a:lnTo>
                <a:lnTo>
                  <a:pt x="4828" y="2078"/>
                </a:lnTo>
                <a:lnTo>
                  <a:pt x="4828" y="2076"/>
                </a:lnTo>
                <a:lnTo>
                  <a:pt x="4828" y="2074"/>
                </a:lnTo>
                <a:lnTo>
                  <a:pt x="4830" y="2067"/>
                </a:lnTo>
                <a:lnTo>
                  <a:pt x="4830" y="2063"/>
                </a:lnTo>
                <a:lnTo>
                  <a:pt x="4832" y="2061"/>
                </a:lnTo>
                <a:lnTo>
                  <a:pt x="4834" y="2057"/>
                </a:lnTo>
                <a:lnTo>
                  <a:pt x="4834" y="2055"/>
                </a:lnTo>
                <a:lnTo>
                  <a:pt x="4832" y="2053"/>
                </a:lnTo>
                <a:lnTo>
                  <a:pt x="4832" y="2048"/>
                </a:lnTo>
                <a:close/>
                <a:moveTo>
                  <a:pt x="4840" y="1795"/>
                </a:moveTo>
                <a:lnTo>
                  <a:pt x="4840" y="1795"/>
                </a:lnTo>
                <a:lnTo>
                  <a:pt x="4838" y="1795"/>
                </a:lnTo>
                <a:lnTo>
                  <a:pt x="4840" y="1795"/>
                </a:lnTo>
                <a:lnTo>
                  <a:pt x="4840" y="1795"/>
                </a:lnTo>
                <a:lnTo>
                  <a:pt x="4840" y="1797"/>
                </a:lnTo>
                <a:lnTo>
                  <a:pt x="4842" y="1795"/>
                </a:lnTo>
                <a:lnTo>
                  <a:pt x="4842" y="1795"/>
                </a:lnTo>
                <a:lnTo>
                  <a:pt x="4842" y="1795"/>
                </a:lnTo>
                <a:lnTo>
                  <a:pt x="4842" y="1795"/>
                </a:lnTo>
                <a:lnTo>
                  <a:pt x="4840" y="1795"/>
                </a:lnTo>
                <a:close/>
                <a:moveTo>
                  <a:pt x="4834" y="1690"/>
                </a:moveTo>
                <a:lnTo>
                  <a:pt x="4834" y="1690"/>
                </a:lnTo>
                <a:lnTo>
                  <a:pt x="4832" y="1690"/>
                </a:lnTo>
                <a:lnTo>
                  <a:pt x="4834" y="1690"/>
                </a:lnTo>
                <a:lnTo>
                  <a:pt x="4834" y="1690"/>
                </a:lnTo>
                <a:lnTo>
                  <a:pt x="4834" y="1690"/>
                </a:lnTo>
                <a:close/>
                <a:moveTo>
                  <a:pt x="5192" y="1747"/>
                </a:moveTo>
                <a:lnTo>
                  <a:pt x="5192" y="1747"/>
                </a:lnTo>
                <a:lnTo>
                  <a:pt x="5192" y="1747"/>
                </a:lnTo>
                <a:lnTo>
                  <a:pt x="5192" y="1747"/>
                </a:lnTo>
                <a:lnTo>
                  <a:pt x="5192" y="1747"/>
                </a:lnTo>
                <a:lnTo>
                  <a:pt x="5192" y="1747"/>
                </a:lnTo>
                <a:close/>
                <a:moveTo>
                  <a:pt x="4840" y="870"/>
                </a:moveTo>
                <a:lnTo>
                  <a:pt x="4842" y="868"/>
                </a:lnTo>
                <a:lnTo>
                  <a:pt x="4842" y="868"/>
                </a:lnTo>
                <a:lnTo>
                  <a:pt x="4842" y="868"/>
                </a:lnTo>
                <a:lnTo>
                  <a:pt x="4840" y="868"/>
                </a:lnTo>
                <a:lnTo>
                  <a:pt x="4840" y="868"/>
                </a:lnTo>
                <a:lnTo>
                  <a:pt x="4838" y="870"/>
                </a:lnTo>
                <a:lnTo>
                  <a:pt x="4838" y="870"/>
                </a:lnTo>
                <a:lnTo>
                  <a:pt x="4840" y="870"/>
                </a:lnTo>
                <a:lnTo>
                  <a:pt x="4840" y="870"/>
                </a:lnTo>
                <a:close/>
                <a:moveTo>
                  <a:pt x="4832" y="1797"/>
                </a:moveTo>
                <a:lnTo>
                  <a:pt x="4830" y="1795"/>
                </a:lnTo>
                <a:lnTo>
                  <a:pt x="4828" y="1795"/>
                </a:lnTo>
                <a:lnTo>
                  <a:pt x="4828" y="1795"/>
                </a:lnTo>
                <a:lnTo>
                  <a:pt x="4828" y="1795"/>
                </a:lnTo>
                <a:lnTo>
                  <a:pt x="4830" y="1797"/>
                </a:lnTo>
                <a:lnTo>
                  <a:pt x="4828" y="1797"/>
                </a:lnTo>
                <a:lnTo>
                  <a:pt x="4830" y="1797"/>
                </a:lnTo>
                <a:lnTo>
                  <a:pt x="4830" y="1797"/>
                </a:lnTo>
                <a:lnTo>
                  <a:pt x="4832" y="1799"/>
                </a:lnTo>
                <a:lnTo>
                  <a:pt x="4832" y="1799"/>
                </a:lnTo>
                <a:lnTo>
                  <a:pt x="4834" y="1799"/>
                </a:lnTo>
                <a:lnTo>
                  <a:pt x="4836" y="1799"/>
                </a:lnTo>
                <a:lnTo>
                  <a:pt x="4834" y="1797"/>
                </a:lnTo>
                <a:lnTo>
                  <a:pt x="4832" y="1797"/>
                </a:lnTo>
                <a:close/>
                <a:moveTo>
                  <a:pt x="4371" y="1638"/>
                </a:moveTo>
                <a:lnTo>
                  <a:pt x="4371" y="1638"/>
                </a:lnTo>
                <a:lnTo>
                  <a:pt x="4371" y="1640"/>
                </a:lnTo>
                <a:lnTo>
                  <a:pt x="4371" y="1640"/>
                </a:lnTo>
                <a:lnTo>
                  <a:pt x="4371" y="1638"/>
                </a:lnTo>
                <a:lnTo>
                  <a:pt x="4371" y="1638"/>
                </a:lnTo>
                <a:lnTo>
                  <a:pt x="4373" y="1638"/>
                </a:lnTo>
                <a:lnTo>
                  <a:pt x="4373" y="1638"/>
                </a:lnTo>
                <a:lnTo>
                  <a:pt x="4373" y="1638"/>
                </a:lnTo>
                <a:lnTo>
                  <a:pt x="4373" y="1638"/>
                </a:lnTo>
                <a:lnTo>
                  <a:pt x="4373" y="1638"/>
                </a:lnTo>
                <a:lnTo>
                  <a:pt x="4371" y="1638"/>
                </a:lnTo>
                <a:close/>
                <a:moveTo>
                  <a:pt x="4580" y="1830"/>
                </a:moveTo>
                <a:lnTo>
                  <a:pt x="4580" y="1830"/>
                </a:lnTo>
                <a:lnTo>
                  <a:pt x="4580" y="1830"/>
                </a:lnTo>
                <a:lnTo>
                  <a:pt x="4580" y="1830"/>
                </a:lnTo>
                <a:lnTo>
                  <a:pt x="4580" y="1830"/>
                </a:lnTo>
                <a:lnTo>
                  <a:pt x="4582" y="1830"/>
                </a:lnTo>
                <a:lnTo>
                  <a:pt x="4582" y="1830"/>
                </a:lnTo>
                <a:lnTo>
                  <a:pt x="4582" y="1828"/>
                </a:lnTo>
                <a:lnTo>
                  <a:pt x="4580" y="1828"/>
                </a:lnTo>
                <a:lnTo>
                  <a:pt x="4580" y="1830"/>
                </a:lnTo>
                <a:close/>
                <a:moveTo>
                  <a:pt x="4830" y="2036"/>
                </a:moveTo>
                <a:lnTo>
                  <a:pt x="4830" y="2038"/>
                </a:lnTo>
                <a:lnTo>
                  <a:pt x="4830" y="2040"/>
                </a:lnTo>
                <a:lnTo>
                  <a:pt x="4832" y="2040"/>
                </a:lnTo>
                <a:lnTo>
                  <a:pt x="4832" y="2036"/>
                </a:lnTo>
                <a:lnTo>
                  <a:pt x="4832" y="2034"/>
                </a:lnTo>
                <a:lnTo>
                  <a:pt x="4830" y="2034"/>
                </a:lnTo>
                <a:lnTo>
                  <a:pt x="4830" y="2036"/>
                </a:lnTo>
                <a:close/>
                <a:moveTo>
                  <a:pt x="4830" y="2030"/>
                </a:moveTo>
                <a:lnTo>
                  <a:pt x="4830" y="2030"/>
                </a:lnTo>
                <a:lnTo>
                  <a:pt x="4830" y="2030"/>
                </a:lnTo>
                <a:lnTo>
                  <a:pt x="4830" y="2032"/>
                </a:lnTo>
                <a:lnTo>
                  <a:pt x="4830" y="2034"/>
                </a:lnTo>
                <a:lnTo>
                  <a:pt x="4830" y="2034"/>
                </a:lnTo>
                <a:lnTo>
                  <a:pt x="4830" y="2032"/>
                </a:lnTo>
                <a:lnTo>
                  <a:pt x="4832" y="2030"/>
                </a:lnTo>
                <a:lnTo>
                  <a:pt x="4830" y="2030"/>
                </a:lnTo>
                <a:close/>
                <a:moveTo>
                  <a:pt x="4310" y="1583"/>
                </a:moveTo>
                <a:lnTo>
                  <a:pt x="4310" y="1583"/>
                </a:lnTo>
                <a:lnTo>
                  <a:pt x="4312" y="1585"/>
                </a:lnTo>
                <a:lnTo>
                  <a:pt x="4312" y="1583"/>
                </a:lnTo>
                <a:lnTo>
                  <a:pt x="4312" y="1583"/>
                </a:lnTo>
                <a:lnTo>
                  <a:pt x="4312" y="1581"/>
                </a:lnTo>
                <a:lnTo>
                  <a:pt x="4310" y="1581"/>
                </a:lnTo>
                <a:lnTo>
                  <a:pt x="4310" y="1583"/>
                </a:lnTo>
                <a:close/>
                <a:moveTo>
                  <a:pt x="4300" y="1753"/>
                </a:moveTo>
                <a:lnTo>
                  <a:pt x="4300" y="1751"/>
                </a:lnTo>
                <a:lnTo>
                  <a:pt x="4297" y="1751"/>
                </a:lnTo>
                <a:lnTo>
                  <a:pt x="4297" y="1751"/>
                </a:lnTo>
                <a:lnTo>
                  <a:pt x="4293" y="1749"/>
                </a:lnTo>
                <a:lnTo>
                  <a:pt x="4293" y="1749"/>
                </a:lnTo>
                <a:lnTo>
                  <a:pt x="4291" y="1751"/>
                </a:lnTo>
                <a:lnTo>
                  <a:pt x="4289" y="1753"/>
                </a:lnTo>
                <a:lnTo>
                  <a:pt x="4289" y="1755"/>
                </a:lnTo>
                <a:lnTo>
                  <a:pt x="4289" y="1757"/>
                </a:lnTo>
                <a:lnTo>
                  <a:pt x="4289" y="1757"/>
                </a:lnTo>
                <a:lnTo>
                  <a:pt x="4287" y="1757"/>
                </a:lnTo>
                <a:lnTo>
                  <a:pt x="4287" y="1757"/>
                </a:lnTo>
                <a:lnTo>
                  <a:pt x="4287" y="1757"/>
                </a:lnTo>
                <a:lnTo>
                  <a:pt x="4287" y="1759"/>
                </a:lnTo>
                <a:lnTo>
                  <a:pt x="4289" y="1759"/>
                </a:lnTo>
                <a:lnTo>
                  <a:pt x="4291" y="1759"/>
                </a:lnTo>
                <a:lnTo>
                  <a:pt x="4293" y="1759"/>
                </a:lnTo>
                <a:lnTo>
                  <a:pt x="4293" y="1759"/>
                </a:lnTo>
                <a:lnTo>
                  <a:pt x="4297" y="1759"/>
                </a:lnTo>
                <a:lnTo>
                  <a:pt x="4295" y="1759"/>
                </a:lnTo>
                <a:lnTo>
                  <a:pt x="4295" y="1759"/>
                </a:lnTo>
                <a:lnTo>
                  <a:pt x="4297" y="1755"/>
                </a:lnTo>
                <a:lnTo>
                  <a:pt x="4300" y="1753"/>
                </a:lnTo>
                <a:close/>
                <a:moveTo>
                  <a:pt x="4281" y="1757"/>
                </a:moveTo>
                <a:lnTo>
                  <a:pt x="4281" y="1757"/>
                </a:lnTo>
                <a:lnTo>
                  <a:pt x="4283" y="1757"/>
                </a:lnTo>
                <a:lnTo>
                  <a:pt x="4283" y="1757"/>
                </a:lnTo>
                <a:lnTo>
                  <a:pt x="4283" y="1757"/>
                </a:lnTo>
                <a:lnTo>
                  <a:pt x="4283" y="1755"/>
                </a:lnTo>
                <a:lnTo>
                  <a:pt x="4281" y="1757"/>
                </a:lnTo>
                <a:lnTo>
                  <a:pt x="4281" y="1757"/>
                </a:lnTo>
                <a:close/>
                <a:moveTo>
                  <a:pt x="4295" y="1679"/>
                </a:moveTo>
                <a:lnTo>
                  <a:pt x="4293" y="1679"/>
                </a:lnTo>
                <a:lnTo>
                  <a:pt x="4293" y="1682"/>
                </a:lnTo>
                <a:lnTo>
                  <a:pt x="4293" y="1684"/>
                </a:lnTo>
                <a:lnTo>
                  <a:pt x="4295" y="1682"/>
                </a:lnTo>
                <a:lnTo>
                  <a:pt x="4295" y="1679"/>
                </a:lnTo>
                <a:close/>
                <a:moveTo>
                  <a:pt x="4285" y="1753"/>
                </a:moveTo>
                <a:lnTo>
                  <a:pt x="4283" y="1751"/>
                </a:lnTo>
                <a:lnTo>
                  <a:pt x="4281" y="1749"/>
                </a:lnTo>
                <a:lnTo>
                  <a:pt x="4281" y="1749"/>
                </a:lnTo>
                <a:lnTo>
                  <a:pt x="4279" y="1749"/>
                </a:lnTo>
                <a:lnTo>
                  <a:pt x="4277" y="1747"/>
                </a:lnTo>
                <a:lnTo>
                  <a:pt x="4277" y="1747"/>
                </a:lnTo>
                <a:lnTo>
                  <a:pt x="4274" y="1749"/>
                </a:lnTo>
                <a:lnTo>
                  <a:pt x="4272" y="1749"/>
                </a:lnTo>
                <a:lnTo>
                  <a:pt x="4272" y="1749"/>
                </a:lnTo>
                <a:lnTo>
                  <a:pt x="4268" y="1749"/>
                </a:lnTo>
                <a:lnTo>
                  <a:pt x="4266" y="1749"/>
                </a:lnTo>
                <a:lnTo>
                  <a:pt x="4266" y="1749"/>
                </a:lnTo>
                <a:lnTo>
                  <a:pt x="4266" y="1749"/>
                </a:lnTo>
                <a:lnTo>
                  <a:pt x="4266" y="1749"/>
                </a:lnTo>
                <a:lnTo>
                  <a:pt x="4266" y="1751"/>
                </a:lnTo>
                <a:lnTo>
                  <a:pt x="4268" y="1751"/>
                </a:lnTo>
                <a:lnTo>
                  <a:pt x="4268" y="1751"/>
                </a:lnTo>
                <a:lnTo>
                  <a:pt x="4270" y="1753"/>
                </a:lnTo>
                <a:lnTo>
                  <a:pt x="4272" y="1753"/>
                </a:lnTo>
                <a:lnTo>
                  <a:pt x="4272" y="1753"/>
                </a:lnTo>
                <a:lnTo>
                  <a:pt x="4274" y="1755"/>
                </a:lnTo>
                <a:lnTo>
                  <a:pt x="4274" y="1755"/>
                </a:lnTo>
                <a:lnTo>
                  <a:pt x="4277" y="1757"/>
                </a:lnTo>
                <a:lnTo>
                  <a:pt x="4277" y="1757"/>
                </a:lnTo>
                <a:lnTo>
                  <a:pt x="4274" y="1759"/>
                </a:lnTo>
                <a:lnTo>
                  <a:pt x="4277" y="1759"/>
                </a:lnTo>
                <a:lnTo>
                  <a:pt x="4277" y="1759"/>
                </a:lnTo>
                <a:lnTo>
                  <a:pt x="4277" y="1759"/>
                </a:lnTo>
                <a:lnTo>
                  <a:pt x="4277" y="1757"/>
                </a:lnTo>
                <a:lnTo>
                  <a:pt x="4277" y="1757"/>
                </a:lnTo>
                <a:lnTo>
                  <a:pt x="4279" y="1755"/>
                </a:lnTo>
                <a:lnTo>
                  <a:pt x="4279" y="1755"/>
                </a:lnTo>
                <a:lnTo>
                  <a:pt x="4283" y="1753"/>
                </a:lnTo>
                <a:lnTo>
                  <a:pt x="4283" y="1753"/>
                </a:lnTo>
                <a:lnTo>
                  <a:pt x="4285" y="1753"/>
                </a:lnTo>
                <a:close/>
                <a:moveTo>
                  <a:pt x="4291" y="1677"/>
                </a:moveTo>
                <a:lnTo>
                  <a:pt x="4289" y="1679"/>
                </a:lnTo>
                <a:lnTo>
                  <a:pt x="4289" y="1682"/>
                </a:lnTo>
                <a:lnTo>
                  <a:pt x="4289" y="1684"/>
                </a:lnTo>
                <a:lnTo>
                  <a:pt x="4289" y="1684"/>
                </a:lnTo>
                <a:lnTo>
                  <a:pt x="4289" y="1686"/>
                </a:lnTo>
                <a:lnTo>
                  <a:pt x="4289" y="1688"/>
                </a:lnTo>
                <a:lnTo>
                  <a:pt x="4289" y="1690"/>
                </a:lnTo>
                <a:lnTo>
                  <a:pt x="4293" y="1686"/>
                </a:lnTo>
                <a:lnTo>
                  <a:pt x="4293" y="1686"/>
                </a:lnTo>
                <a:lnTo>
                  <a:pt x="4293" y="1686"/>
                </a:lnTo>
                <a:lnTo>
                  <a:pt x="4293" y="1684"/>
                </a:lnTo>
                <a:lnTo>
                  <a:pt x="4293" y="1682"/>
                </a:lnTo>
                <a:lnTo>
                  <a:pt x="4293" y="1682"/>
                </a:lnTo>
                <a:lnTo>
                  <a:pt x="4293" y="1682"/>
                </a:lnTo>
                <a:lnTo>
                  <a:pt x="4291" y="1679"/>
                </a:lnTo>
                <a:lnTo>
                  <a:pt x="4291" y="1677"/>
                </a:lnTo>
                <a:lnTo>
                  <a:pt x="4291" y="1677"/>
                </a:lnTo>
                <a:close/>
                <a:moveTo>
                  <a:pt x="4304" y="1526"/>
                </a:moveTo>
                <a:lnTo>
                  <a:pt x="4304" y="1528"/>
                </a:lnTo>
                <a:lnTo>
                  <a:pt x="4304" y="1528"/>
                </a:lnTo>
                <a:lnTo>
                  <a:pt x="4304" y="1528"/>
                </a:lnTo>
                <a:lnTo>
                  <a:pt x="4306" y="1528"/>
                </a:lnTo>
                <a:lnTo>
                  <a:pt x="4306" y="1526"/>
                </a:lnTo>
                <a:lnTo>
                  <a:pt x="4306" y="1526"/>
                </a:lnTo>
                <a:lnTo>
                  <a:pt x="4306" y="1526"/>
                </a:lnTo>
                <a:lnTo>
                  <a:pt x="4306" y="1526"/>
                </a:lnTo>
                <a:lnTo>
                  <a:pt x="4304" y="1526"/>
                </a:lnTo>
                <a:close/>
                <a:moveTo>
                  <a:pt x="4314" y="1575"/>
                </a:moveTo>
                <a:lnTo>
                  <a:pt x="4316" y="1573"/>
                </a:lnTo>
                <a:lnTo>
                  <a:pt x="4316" y="1573"/>
                </a:lnTo>
                <a:lnTo>
                  <a:pt x="4316" y="1570"/>
                </a:lnTo>
                <a:lnTo>
                  <a:pt x="4314" y="1570"/>
                </a:lnTo>
                <a:lnTo>
                  <a:pt x="4312" y="1570"/>
                </a:lnTo>
                <a:lnTo>
                  <a:pt x="4312" y="1570"/>
                </a:lnTo>
                <a:lnTo>
                  <a:pt x="4312" y="1570"/>
                </a:lnTo>
                <a:lnTo>
                  <a:pt x="4312" y="1573"/>
                </a:lnTo>
                <a:lnTo>
                  <a:pt x="4314" y="1575"/>
                </a:lnTo>
                <a:close/>
                <a:moveTo>
                  <a:pt x="4306" y="1512"/>
                </a:moveTo>
                <a:lnTo>
                  <a:pt x="4306" y="1512"/>
                </a:lnTo>
                <a:lnTo>
                  <a:pt x="4306" y="1514"/>
                </a:lnTo>
                <a:lnTo>
                  <a:pt x="4308" y="1514"/>
                </a:lnTo>
                <a:lnTo>
                  <a:pt x="4308" y="1512"/>
                </a:lnTo>
                <a:lnTo>
                  <a:pt x="4308" y="1512"/>
                </a:lnTo>
                <a:lnTo>
                  <a:pt x="4306" y="1512"/>
                </a:lnTo>
                <a:close/>
                <a:moveTo>
                  <a:pt x="4302" y="1516"/>
                </a:moveTo>
                <a:lnTo>
                  <a:pt x="4302" y="1516"/>
                </a:lnTo>
                <a:lnTo>
                  <a:pt x="4302" y="1518"/>
                </a:lnTo>
                <a:lnTo>
                  <a:pt x="4304" y="1518"/>
                </a:lnTo>
                <a:lnTo>
                  <a:pt x="4304" y="1518"/>
                </a:lnTo>
                <a:lnTo>
                  <a:pt x="4304" y="1516"/>
                </a:lnTo>
                <a:lnTo>
                  <a:pt x="4302" y="1516"/>
                </a:lnTo>
                <a:close/>
                <a:moveTo>
                  <a:pt x="4184" y="1587"/>
                </a:moveTo>
                <a:lnTo>
                  <a:pt x="4184" y="1589"/>
                </a:lnTo>
                <a:lnTo>
                  <a:pt x="4184" y="1589"/>
                </a:lnTo>
                <a:lnTo>
                  <a:pt x="4184" y="1589"/>
                </a:lnTo>
                <a:lnTo>
                  <a:pt x="4184" y="1587"/>
                </a:lnTo>
                <a:lnTo>
                  <a:pt x="4184" y="1587"/>
                </a:lnTo>
                <a:close/>
                <a:moveTo>
                  <a:pt x="4605" y="2166"/>
                </a:moveTo>
                <a:lnTo>
                  <a:pt x="4605" y="2168"/>
                </a:lnTo>
                <a:lnTo>
                  <a:pt x="4601" y="2166"/>
                </a:lnTo>
                <a:lnTo>
                  <a:pt x="4601" y="2166"/>
                </a:lnTo>
                <a:lnTo>
                  <a:pt x="4601" y="2166"/>
                </a:lnTo>
                <a:lnTo>
                  <a:pt x="4601" y="2166"/>
                </a:lnTo>
                <a:lnTo>
                  <a:pt x="4599" y="2164"/>
                </a:lnTo>
                <a:lnTo>
                  <a:pt x="4597" y="2164"/>
                </a:lnTo>
                <a:lnTo>
                  <a:pt x="4593" y="2166"/>
                </a:lnTo>
                <a:lnTo>
                  <a:pt x="4587" y="2168"/>
                </a:lnTo>
                <a:lnTo>
                  <a:pt x="4587" y="2168"/>
                </a:lnTo>
                <a:lnTo>
                  <a:pt x="4587" y="2170"/>
                </a:lnTo>
                <a:lnTo>
                  <a:pt x="4587" y="2170"/>
                </a:lnTo>
                <a:lnTo>
                  <a:pt x="4589" y="2172"/>
                </a:lnTo>
                <a:lnTo>
                  <a:pt x="4591" y="2172"/>
                </a:lnTo>
                <a:lnTo>
                  <a:pt x="4593" y="2172"/>
                </a:lnTo>
                <a:lnTo>
                  <a:pt x="4595" y="2172"/>
                </a:lnTo>
                <a:lnTo>
                  <a:pt x="4595" y="2170"/>
                </a:lnTo>
                <a:lnTo>
                  <a:pt x="4597" y="2172"/>
                </a:lnTo>
                <a:lnTo>
                  <a:pt x="4599" y="2172"/>
                </a:lnTo>
                <a:lnTo>
                  <a:pt x="4601" y="2172"/>
                </a:lnTo>
                <a:lnTo>
                  <a:pt x="4601" y="2170"/>
                </a:lnTo>
                <a:lnTo>
                  <a:pt x="4601" y="2170"/>
                </a:lnTo>
                <a:lnTo>
                  <a:pt x="4605" y="2170"/>
                </a:lnTo>
                <a:lnTo>
                  <a:pt x="4608" y="2170"/>
                </a:lnTo>
                <a:lnTo>
                  <a:pt x="4608" y="2170"/>
                </a:lnTo>
                <a:lnTo>
                  <a:pt x="4610" y="2168"/>
                </a:lnTo>
                <a:lnTo>
                  <a:pt x="4608" y="2168"/>
                </a:lnTo>
                <a:lnTo>
                  <a:pt x="4605" y="2166"/>
                </a:lnTo>
                <a:close/>
                <a:moveTo>
                  <a:pt x="4184" y="1654"/>
                </a:moveTo>
                <a:lnTo>
                  <a:pt x="4184" y="1654"/>
                </a:lnTo>
                <a:lnTo>
                  <a:pt x="4186" y="1654"/>
                </a:lnTo>
                <a:lnTo>
                  <a:pt x="4186" y="1654"/>
                </a:lnTo>
                <a:lnTo>
                  <a:pt x="4184" y="1654"/>
                </a:lnTo>
                <a:lnTo>
                  <a:pt x="4184" y="1654"/>
                </a:lnTo>
                <a:close/>
                <a:moveTo>
                  <a:pt x="4279" y="1935"/>
                </a:moveTo>
                <a:lnTo>
                  <a:pt x="4279" y="1935"/>
                </a:lnTo>
                <a:lnTo>
                  <a:pt x="4279" y="1935"/>
                </a:lnTo>
                <a:lnTo>
                  <a:pt x="4281" y="1933"/>
                </a:lnTo>
                <a:lnTo>
                  <a:pt x="4281" y="1933"/>
                </a:lnTo>
                <a:lnTo>
                  <a:pt x="4281" y="1931"/>
                </a:lnTo>
                <a:lnTo>
                  <a:pt x="4279" y="1933"/>
                </a:lnTo>
                <a:lnTo>
                  <a:pt x="4279" y="1935"/>
                </a:lnTo>
                <a:close/>
                <a:moveTo>
                  <a:pt x="4195" y="1646"/>
                </a:moveTo>
                <a:lnTo>
                  <a:pt x="4193" y="1646"/>
                </a:lnTo>
                <a:lnTo>
                  <a:pt x="4193" y="1646"/>
                </a:lnTo>
                <a:lnTo>
                  <a:pt x="4193" y="1648"/>
                </a:lnTo>
                <a:lnTo>
                  <a:pt x="4193" y="1650"/>
                </a:lnTo>
                <a:lnTo>
                  <a:pt x="4195" y="1650"/>
                </a:lnTo>
                <a:lnTo>
                  <a:pt x="4197" y="1648"/>
                </a:lnTo>
                <a:lnTo>
                  <a:pt x="4197" y="1648"/>
                </a:lnTo>
                <a:lnTo>
                  <a:pt x="4197" y="1648"/>
                </a:lnTo>
                <a:lnTo>
                  <a:pt x="4197" y="1646"/>
                </a:lnTo>
                <a:lnTo>
                  <a:pt x="4197" y="1646"/>
                </a:lnTo>
                <a:lnTo>
                  <a:pt x="4195" y="1646"/>
                </a:lnTo>
                <a:close/>
                <a:moveTo>
                  <a:pt x="4247" y="2013"/>
                </a:moveTo>
                <a:lnTo>
                  <a:pt x="4247" y="2011"/>
                </a:lnTo>
                <a:lnTo>
                  <a:pt x="4247" y="2011"/>
                </a:lnTo>
                <a:lnTo>
                  <a:pt x="4245" y="2006"/>
                </a:lnTo>
                <a:lnTo>
                  <a:pt x="4243" y="2006"/>
                </a:lnTo>
                <a:lnTo>
                  <a:pt x="4243" y="2006"/>
                </a:lnTo>
                <a:lnTo>
                  <a:pt x="4245" y="2009"/>
                </a:lnTo>
                <a:lnTo>
                  <a:pt x="4247" y="2015"/>
                </a:lnTo>
                <a:lnTo>
                  <a:pt x="4247" y="2013"/>
                </a:lnTo>
                <a:lnTo>
                  <a:pt x="4247" y="2013"/>
                </a:lnTo>
                <a:lnTo>
                  <a:pt x="4247" y="2013"/>
                </a:lnTo>
                <a:close/>
                <a:moveTo>
                  <a:pt x="4239" y="1713"/>
                </a:moveTo>
                <a:lnTo>
                  <a:pt x="4239" y="1715"/>
                </a:lnTo>
                <a:lnTo>
                  <a:pt x="4239" y="1715"/>
                </a:lnTo>
                <a:lnTo>
                  <a:pt x="4241" y="1715"/>
                </a:lnTo>
                <a:lnTo>
                  <a:pt x="4241" y="1715"/>
                </a:lnTo>
                <a:lnTo>
                  <a:pt x="4241" y="1713"/>
                </a:lnTo>
                <a:lnTo>
                  <a:pt x="4241" y="1713"/>
                </a:lnTo>
                <a:lnTo>
                  <a:pt x="4239" y="1713"/>
                </a:lnTo>
                <a:close/>
                <a:moveTo>
                  <a:pt x="4264" y="1732"/>
                </a:moveTo>
                <a:lnTo>
                  <a:pt x="4264" y="1734"/>
                </a:lnTo>
                <a:lnTo>
                  <a:pt x="4264" y="1734"/>
                </a:lnTo>
                <a:lnTo>
                  <a:pt x="4264" y="1734"/>
                </a:lnTo>
                <a:lnTo>
                  <a:pt x="4266" y="1734"/>
                </a:lnTo>
                <a:lnTo>
                  <a:pt x="4266" y="1734"/>
                </a:lnTo>
                <a:lnTo>
                  <a:pt x="4264" y="1734"/>
                </a:lnTo>
                <a:lnTo>
                  <a:pt x="4264" y="1732"/>
                </a:lnTo>
                <a:close/>
                <a:moveTo>
                  <a:pt x="4281" y="1732"/>
                </a:moveTo>
                <a:lnTo>
                  <a:pt x="4281" y="1732"/>
                </a:lnTo>
                <a:lnTo>
                  <a:pt x="4281" y="1730"/>
                </a:lnTo>
                <a:lnTo>
                  <a:pt x="4281" y="1730"/>
                </a:lnTo>
                <a:lnTo>
                  <a:pt x="4281" y="1730"/>
                </a:lnTo>
                <a:lnTo>
                  <a:pt x="4279" y="1730"/>
                </a:lnTo>
                <a:lnTo>
                  <a:pt x="4277" y="1730"/>
                </a:lnTo>
                <a:lnTo>
                  <a:pt x="4277" y="1730"/>
                </a:lnTo>
                <a:lnTo>
                  <a:pt x="4277" y="1732"/>
                </a:lnTo>
                <a:lnTo>
                  <a:pt x="4279" y="1732"/>
                </a:lnTo>
                <a:lnTo>
                  <a:pt x="4279" y="1732"/>
                </a:lnTo>
                <a:lnTo>
                  <a:pt x="4281" y="1732"/>
                </a:lnTo>
                <a:close/>
                <a:moveTo>
                  <a:pt x="4245" y="1734"/>
                </a:moveTo>
                <a:lnTo>
                  <a:pt x="4247" y="1736"/>
                </a:lnTo>
                <a:lnTo>
                  <a:pt x="4247" y="1734"/>
                </a:lnTo>
                <a:lnTo>
                  <a:pt x="4247" y="1734"/>
                </a:lnTo>
                <a:lnTo>
                  <a:pt x="4247" y="1734"/>
                </a:lnTo>
                <a:lnTo>
                  <a:pt x="4251" y="1734"/>
                </a:lnTo>
                <a:lnTo>
                  <a:pt x="4253" y="1734"/>
                </a:lnTo>
                <a:lnTo>
                  <a:pt x="4253" y="1734"/>
                </a:lnTo>
                <a:lnTo>
                  <a:pt x="4258" y="1734"/>
                </a:lnTo>
                <a:lnTo>
                  <a:pt x="4258" y="1734"/>
                </a:lnTo>
                <a:lnTo>
                  <a:pt x="4258" y="1732"/>
                </a:lnTo>
                <a:lnTo>
                  <a:pt x="4260" y="1732"/>
                </a:lnTo>
                <a:lnTo>
                  <a:pt x="4260" y="1732"/>
                </a:lnTo>
                <a:lnTo>
                  <a:pt x="4260" y="1730"/>
                </a:lnTo>
                <a:lnTo>
                  <a:pt x="4245" y="1730"/>
                </a:lnTo>
                <a:lnTo>
                  <a:pt x="4243" y="1730"/>
                </a:lnTo>
                <a:lnTo>
                  <a:pt x="4241" y="1732"/>
                </a:lnTo>
                <a:lnTo>
                  <a:pt x="4241" y="1732"/>
                </a:lnTo>
                <a:lnTo>
                  <a:pt x="4241" y="1734"/>
                </a:lnTo>
                <a:lnTo>
                  <a:pt x="4245" y="1734"/>
                </a:lnTo>
                <a:close/>
                <a:moveTo>
                  <a:pt x="2766" y="702"/>
                </a:moveTo>
                <a:lnTo>
                  <a:pt x="2766" y="705"/>
                </a:lnTo>
                <a:lnTo>
                  <a:pt x="2768" y="705"/>
                </a:lnTo>
                <a:lnTo>
                  <a:pt x="2768" y="705"/>
                </a:lnTo>
                <a:lnTo>
                  <a:pt x="2768" y="705"/>
                </a:lnTo>
                <a:lnTo>
                  <a:pt x="2770" y="702"/>
                </a:lnTo>
                <a:lnTo>
                  <a:pt x="2768" y="702"/>
                </a:lnTo>
                <a:lnTo>
                  <a:pt x="2766" y="702"/>
                </a:lnTo>
                <a:close/>
                <a:moveTo>
                  <a:pt x="3107" y="1099"/>
                </a:moveTo>
                <a:lnTo>
                  <a:pt x="3107" y="1097"/>
                </a:lnTo>
                <a:lnTo>
                  <a:pt x="3105" y="1097"/>
                </a:lnTo>
                <a:lnTo>
                  <a:pt x="3105" y="1099"/>
                </a:lnTo>
                <a:lnTo>
                  <a:pt x="3103" y="1099"/>
                </a:lnTo>
                <a:lnTo>
                  <a:pt x="3101" y="1099"/>
                </a:lnTo>
                <a:lnTo>
                  <a:pt x="3095" y="1101"/>
                </a:lnTo>
                <a:lnTo>
                  <a:pt x="3093" y="1103"/>
                </a:lnTo>
                <a:lnTo>
                  <a:pt x="3091" y="1103"/>
                </a:lnTo>
                <a:lnTo>
                  <a:pt x="3088" y="1101"/>
                </a:lnTo>
                <a:lnTo>
                  <a:pt x="3084" y="1101"/>
                </a:lnTo>
                <a:lnTo>
                  <a:pt x="3084" y="1103"/>
                </a:lnTo>
                <a:lnTo>
                  <a:pt x="3084" y="1105"/>
                </a:lnTo>
                <a:lnTo>
                  <a:pt x="3082" y="1105"/>
                </a:lnTo>
                <a:lnTo>
                  <a:pt x="3082" y="1105"/>
                </a:lnTo>
                <a:lnTo>
                  <a:pt x="3080" y="1105"/>
                </a:lnTo>
                <a:lnTo>
                  <a:pt x="3080" y="1105"/>
                </a:lnTo>
                <a:lnTo>
                  <a:pt x="3078" y="1105"/>
                </a:lnTo>
                <a:lnTo>
                  <a:pt x="3078" y="1107"/>
                </a:lnTo>
                <a:lnTo>
                  <a:pt x="3076" y="1107"/>
                </a:lnTo>
                <a:lnTo>
                  <a:pt x="3076" y="1109"/>
                </a:lnTo>
                <a:lnTo>
                  <a:pt x="3078" y="1111"/>
                </a:lnTo>
                <a:lnTo>
                  <a:pt x="3078" y="1111"/>
                </a:lnTo>
                <a:lnTo>
                  <a:pt x="3078" y="1111"/>
                </a:lnTo>
                <a:lnTo>
                  <a:pt x="3082" y="1113"/>
                </a:lnTo>
                <a:lnTo>
                  <a:pt x="3082" y="1113"/>
                </a:lnTo>
                <a:lnTo>
                  <a:pt x="3084" y="1113"/>
                </a:lnTo>
                <a:lnTo>
                  <a:pt x="3084" y="1113"/>
                </a:lnTo>
                <a:lnTo>
                  <a:pt x="3084" y="1113"/>
                </a:lnTo>
                <a:lnTo>
                  <a:pt x="3086" y="1115"/>
                </a:lnTo>
                <a:lnTo>
                  <a:pt x="3086" y="1113"/>
                </a:lnTo>
                <a:lnTo>
                  <a:pt x="3086" y="1113"/>
                </a:lnTo>
                <a:lnTo>
                  <a:pt x="3086" y="1113"/>
                </a:lnTo>
                <a:lnTo>
                  <a:pt x="3088" y="1113"/>
                </a:lnTo>
                <a:lnTo>
                  <a:pt x="3088" y="1113"/>
                </a:lnTo>
                <a:lnTo>
                  <a:pt x="3091" y="1111"/>
                </a:lnTo>
                <a:lnTo>
                  <a:pt x="3093" y="1111"/>
                </a:lnTo>
                <a:lnTo>
                  <a:pt x="3093" y="1111"/>
                </a:lnTo>
                <a:lnTo>
                  <a:pt x="3097" y="1107"/>
                </a:lnTo>
                <a:lnTo>
                  <a:pt x="3097" y="1107"/>
                </a:lnTo>
                <a:lnTo>
                  <a:pt x="3097" y="1107"/>
                </a:lnTo>
                <a:lnTo>
                  <a:pt x="3099" y="1107"/>
                </a:lnTo>
                <a:lnTo>
                  <a:pt x="3101" y="1107"/>
                </a:lnTo>
                <a:lnTo>
                  <a:pt x="3101" y="1107"/>
                </a:lnTo>
                <a:lnTo>
                  <a:pt x="3101" y="1107"/>
                </a:lnTo>
                <a:lnTo>
                  <a:pt x="3099" y="1105"/>
                </a:lnTo>
                <a:lnTo>
                  <a:pt x="3099" y="1105"/>
                </a:lnTo>
                <a:lnTo>
                  <a:pt x="3099" y="1103"/>
                </a:lnTo>
                <a:lnTo>
                  <a:pt x="3107" y="1099"/>
                </a:lnTo>
                <a:close/>
                <a:moveTo>
                  <a:pt x="3068" y="916"/>
                </a:moveTo>
                <a:lnTo>
                  <a:pt x="3072" y="916"/>
                </a:lnTo>
                <a:lnTo>
                  <a:pt x="3074" y="916"/>
                </a:lnTo>
                <a:lnTo>
                  <a:pt x="3072" y="916"/>
                </a:lnTo>
                <a:lnTo>
                  <a:pt x="3065" y="914"/>
                </a:lnTo>
                <a:lnTo>
                  <a:pt x="3065" y="914"/>
                </a:lnTo>
                <a:lnTo>
                  <a:pt x="3063" y="914"/>
                </a:lnTo>
                <a:lnTo>
                  <a:pt x="3065" y="914"/>
                </a:lnTo>
                <a:lnTo>
                  <a:pt x="3065" y="916"/>
                </a:lnTo>
                <a:lnTo>
                  <a:pt x="3068" y="916"/>
                </a:lnTo>
                <a:close/>
                <a:moveTo>
                  <a:pt x="3000" y="1101"/>
                </a:moveTo>
                <a:lnTo>
                  <a:pt x="3000" y="1101"/>
                </a:lnTo>
                <a:lnTo>
                  <a:pt x="3003" y="1099"/>
                </a:lnTo>
                <a:lnTo>
                  <a:pt x="3003" y="1099"/>
                </a:lnTo>
                <a:lnTo>
                  <a:pt x="3000" y="1097"/>
                </a:lnTo>
                <a:lnTo>
                  <a:pt x="3003" y="1097"/>
                </a:lnTo>
                <a:lnTo>
                  <a:pt x="3003" y="1095"/>
                </a:lnTo>
                <a:lnTo>
                  <a:pt x="3000" y="1095"/>
                </a:lnTo>
                <a:lnTo>
                  <a:pt x="3000" y="1097"/>
                </a:lnTo>
                <a:lnTo>
                  <a:pt x="3000" y="1099"/>
                </a:lnTo>
                <a:lnTo>
                  <a:pt x="3000" y="1099"/>
                </a:lnTo>
                <a:lnTo>
                  <a:pt x="3000" y="1101"/>
                </a:lnTo>
                <a:lnTo>
                  <a:pt x="3000" y="1101"/>
                </a:lnTo>
                <a:close/>
                <a:moveTo>
                  <a:pt x="3011" y="1082"/>
                </a:moveTo>
                <a:lnTo>
                  <a:pt x="3011" y="1082"/>
                </a:lnTo>
                <a:lnTo>
                  <a:pt x="3011" y="1082"/>
                </a:lnTo>
                <a:lnTo>
                  <a:pt x="3011" y="1080"/>
                </a:lnTo>
                <a:lnTo>
                  <a:pt x="3011" y="1080"/>
                </a:lnTo>
                <a:lnTo>
                  <a:pt x="3011" y="1082"/>
                </a:lnTo>
                <a:lnTo>
                  <a:pt x="3011" y="1082"/>
                </a:lnTo>
                <a:lnTo>
                  <a:pt x="3011" y="1082"/>
                </a:lnTo>
                <a:lnTo>
                  <a:pt x="3011" y="1082"/>
                </a:lnTo>
                <a:close/>
                <a:moveTo>
                  <a:pt x="2860" y="977"/>
                </a:moveTo>
                <a:lnTo>
                  <a:pt x="2858" y="977"/>
                </a:lnTo>
                <a:lnTo>
                  <a:pt x="2864" y="979"/>
                </a:lnTo>
                <a:lnTo>
                  <a:pt x="2862" y="977"/>
                </a:lnTo>
                <a:lnTo>
                  <a:pt x="2860" y="977"/>
                </a:lnTo>
                <a:lnTo>
                  <a:pt x="2860" y="977"/>
                </a:lnTo>
                <a:close/>
                <a:moveTo>
                  <a:pt x="2998" y="1061"/>
                </a:moveTo>
                <a:lnTo>
                  <a:pt x="2998" y="1061"/>
                </a:lnTo>
                <a:lnTo>
                  <a:pt x="2996" y="1061"/>
                </a:lnTo>
                <a:lnTo>
                  <a:pt x="2994" y="1061"/>
                </a:lnTo>
                <a:lnTo>
                  <a:pt x="2994" y="1061"/>
                </a:lnTo>
                <a:lnTo>
                  <a:pt x="2992" y="1063"/>
                </a:lnTo>
                <a:lnTo>
                  <a:pt x="2994" y="1063"/>
                </a:lnTo>
                <a:lnTo>
                  <a:pt x="2994" y="1063"/>
                </a:lnTo>
                <a:lnTo>
                  <a:pt x="2996" y="1063"/>
                </a:lnTo>
                <a:lnTo>
                  <a:pt x="2996" y="1063"/>
                </a:lnTo>
                <a:lnTo>
                  <a:pt x="2998" y="1063"/>
                </a:lnTo>
                <a:lnTo>
                  <a:pt x="3000" y="1063"/>
                </a:lnTo>
                <a:lnTo>
                  <a:pt x="3000" y="1061"/>
                </a:lnTo>
                <a:lnTo>
                  <a:pt x="2998" y="1061"/>
                </a:lnTo>
                <a:close/>
                <a:moveTo>
                  <a:pt x="2998" y="1076"/>
                </a:moveTo>
                <a:lnTo>
                  <a:pt x="2998" y="1076"/>
                </a:lnTo>
                <a:lnTo>
                  <a:pt x="3000" y="1076"/>
                </a:lnTo>
                <a:lnTo>
                  <a:pt x="2998" y="1074"/>
                </a:lnTo>
                <a:lnTo>
                  <a:pt x="2998" y="1074"/>
                </a:lnTo>
                <a:lnTo>
                  <a:pt x="2996" y="1074"/>
                </a:lnTo>
                <a:lnTo>
                  <a:pt x="2998" y="1074"/>
                </a:lnTo>
                <a:lnTo>
                  <a:pt x="2998" y="1076"/>
                </a:lnTo>
                <a:lnTo>
                  <a:pt x="2998" y="1076"/>
                </a:lnTo>
                <a:close/>
                <a:moveTo>
                  <a:pt x="3003" y="1076"/>
                </a:moveTo>
                <a:lnTo>
                  <a:pt x="3003" y="1076"/>
                </a:lnTo>
                <a:lnTo>
                  <a:pt x="3000" y="1078"/>
                </a:lnTo>
                <a:lnTo>
                  <a:pt x="2998" y="1078"/>
                </a:lnTo>
                <a:lnTo>
                  <a:pt x="2998" y="1080"/>
                </a:lnTo>
                <a:lnTo>
                  <a:pt x="2998" y="1080"/>
                </a:lnTo>
                <a:lnTo>
                  <a:pt x="2998" y="1078"/>
                </a:lnTo>
                <a:lnTo>
                  <a:pt x="3000" y="1078"/>
                </a:lnTo>
                <a:lnTo>
                  <a:pt x="3003" y="1078"/>
                </a:lnTo>
                <a:lnTo>
                  <a:pt x="3005" y="1078"/>
                </a:lnTo>
                <a:lnTo>
                  <a:pt x="3003" y="1076"/>
                </a:lnTo>
                <a:close/>
                <a:moveTo>
                  <a:pt x="2852" y="969"/>
                </a:moveTo>
                <a:lnTo>
                  <a:pt x="2852" y="969"/>
                </a:lnTo>
                <a:lnTo>
                  <a:pt x="2852" y="967"/>
                </a:lnTo>
                <a:lnTo>
                  <a:pt x="2852" y="967"/>
                </a:lnTo>
                <a:lnTo>
                  <a:pt x="2848" y="967"/>
                </a:lnTo>
                <a:lnTo>
                  <a:pt x="2845" y="967"/>
                </a:lnTo>
                <a:lnTo>
                  <a:pt x="2845" y="967"/>
                </a:lnTo>
                <a:lnTo>
                  <a:pt x="2845" y="967"/>
                </a:lnTo>
                <a:lnTo>
                  <a:pt x="2848" y="969"/>
                </a:lnTo>
                <a:lnTo>
                  <a:pt x="2850" y="969"/>
                </a:lnTo>
                <a:lnTo>
                  <a:pt x="2852" y="969"/>
                </a:lnTo>
                <a:close/>
                <a:moveTo>
                  <a:pt x="3009" y="1092"/>
                </a:moveTo>
                <a:lnTo>
                  <a:pt x="3011" y="1092"/>
                </a:lnTo>
                <a:lnTo>
                  <a:pt x="3011" y="1092"/>
                </a:lnTo>
                <a:lnTo>
                  <a:pt x="3013" y="1090"/>
                </a:lnTo>
                <a:lnTo>
                  <a:pt x="3015" y="1090"/>
                </a:lnTo>
                <a:lnTo>
                  <a:pt x="3015" y="1088"/>
                </a:lnTo>
                <a:lnTo>
                  <a:pt x="3015" y="1088"/>
                </a:lnTo>
                <a:lnTo>
                  <a:pt x="3017" y="1084"/>
                </a:lnTo>
                <a:lnTo>
                  <a:pt x="3017" y="1084"/>
                </a:lnTo>
                <a:lnTo>
                  <a:pt x="3015" y="1084"/>
                </a:lnTo>
                <a:lnTo>
                  <a:pt x="3013" y="1086"/>
                </a:lnTo>
                <a:lnTo>
                  <a:pt x="3011" y="1086"/>
                </a:lnTo>
                <a:lnTo>
                  <a:pt x="3011" y="1088"/>
                </a:lnTo>
                <a:lnTo>
                  <a:pt x="3009" y="1088"/>
                </a:lnTo>
                <a:lnTo>
                  <a:pt x="3009" y="1088"/>
                </a:lnTo>
                <a:lnTo>
                  <a:pt x="3009" y="1090"/>
                </a:lnTo>
                <a:lnTo>
                  <a:pt x="3009" y="1092"/>
                </a:lnTo>
                <a:lnTo>
                  <a:pt x="3009" y="1092"/>
                </a:lnTo>
                <a:close/>
                <a:moveTo>
                  <a:pt x="2845" y="969"/>
                </a:moveTo>
                <a:lnTo>
                  <a:pt x="2848" y="971"/>
                </a:lnTo>
                <a:lnTo>
                  <a:pt x="2850" y="971"/>
                </a:lnTo>
                <a:lnTo>
                  <a:pt x="2856" y="971"/>
                </a:lnTo>
                <a:lnTo>
                  <a:pt x="2856" y="971"/>
                </a:lnTo>
                <a:lnTo>
                  <a:pt x="2856" y="971"/>
                </a:lnTo>
                <a:lnTo>
                  <a:pt x="2850" y="971"/>
                </a:lnTo>
                <a:lnTo>
                  <a:pt x="2850" y="969"/>
                </a:lnTo>
                <a:lnTo>
                  <a:pt x="2848" y="969"/>
                </a:lnTo>
                <a:lnTo>
                  <a:pt x="2845" y="969"/>
                </a:lnTo>
                <a:lnTo>
                  <a:pt x="2845" y="969"/>
                </a:lnTo>
                <a:close/>
                <a:moveTo>
                  <a:pt x="2850" y="975"/>
                </a:moveTo>
                <a:lnTo>
                  <a:pt x="2850" y="975"/>
                </a:lnTo>
                <a:lnTo>
                  <a:pt x="2852" y="975"/>
                </a:lnTo>
                <a:lnTo>
                  <a:pt x="2854" y="975"/>
                </a:lnTo>
                <a:lnTo>
                  <a:pt x="2856" y="975"/>
                </a:lnTo>
                <a:lnTo>
                  <a:pt x="2856" y="975"/>
                </a:lnTo>
                <a:lnTo>
                  <a:pt x="2856" y="975"/>
                </a:lnTo>
                <a:lnTo>
                  <a:pt x="2856" y="973"/>
                </a:lnTo>
                <a:lnTo>
                  <a:pt x="2854" y="973"/>
                </a:lnTo>
                <a:lnTo>
                  <a:pt x="2852" y="973"/>
                </a:lnTo>
                <a:lnTo>
                  <a:pt x="2850" y="973"/>
                </a:lnTo>
                <a:lnTo>
                  <a:pt x="2850" y="973"/>
                </a:lnTo>
                <a:lnTo>
                  <a:pt x="2850" y="975"/>
                </a:lnTo>
                <a:close/>
                <a:moveTo>
                  <a:pt x="2829" y="954"/>
                </a:moveTo>
                <a:lnTo>
                  <a:pt x="2827" y="952"/>
                </a:lnTo>
                <a:lnTo>
                  <a:pt x="2827" y="954"/>
                </a:lnTo>
                <a:lnTo>
                  <a:pt x="2827" y="954"/>
                </a:lnTo>
                <a:lnTo>
                  <a:pt x="2829" y="956"/>
                </a:lnTo>
                <a:lnTo>
                  <a:pt x="2829" y="954"/>
                </a:lnTo>
                <a:close/>
                <a:moveTo>
                  <a:pt x="2827" y="958"/>
                </a:moveTo>
                <a:lnTo>
                  <a:pt x="2827" y="956"/>
                </a:lnTo>
                <a:lnTo>
                  <a:pt x="2829" y="958"/>
                </a:lnTo>
                <a:lnTo>
                  <a:pt x="2829" y="958"/>
                </a:lnTo>
                <a:lnTo>
                  <a:pt x="2829" y="956"/>
                </a:lnTo>
                <a:lnTo>
                  <a:pt x="2824" y="954"/>
                </a:lnTo>
                <a:lnTo>
                  <a:pt x="2822" y="952"/>
                </a:lnTo>
                <a:lnTo>
                  <a:pt x="2824" y="954"/>
                </a:lnTo>
                <a:lnTo>
                  <a:pt x="2827" y="958"/>
                </a:lnTo>
                <a:close/>
                <a:moveTo>
                  <a:pt x="2590" y="923"/>
                </a:moveTo>
                <a:lnTo>
                  <a:pt x="2590" y="923"/>
                </a:lnTo>
                <a:lnTo>
                  <a:pt x="2590" y="921"/>
                </a:lnTo>
                <a:lnTo>
                  <a:pt x="2588" y="918"/>
                </a:lnTo>
                <a:lnTo>
                  <a:pt x="2588" y="921"/>
                </a:lnTo>
                <a:lnTo>
                  <a:pt x="2588" y="921"/>
                </a:lnTo>
                <a:lnTo>
                  <a:pt x="2590" y="923"/>
                </a:lnTo>
                <a:lnTo>
                  <a:pt x="2590" y="923"/>
                </a:lnTo>
                <a:close/>
                <a:moveTo>
                  <a:pt x="2822" y="946"/>
                </a:moveTo>
                <a:lnTo>
                  <a:pt x="2824" y="948"/>
                </a:lnTo>
                <a:lnTo>
                  <a:pt x="2824" y="948"/>
                </a:lnTo>
                <a:lnTo>
                  <a:pt x="2827" y="948"/>
                </a:lnTo>
                <a:lnTo>
                  <a:pt x="2827" y="950"/>
                </a:lnTo>
                <a:lnTo>
                  <a:pt x="2827" y="950"/>
                </a:lnTo>
                <a:lnTo>
                  <a:pt x="2829" y="950"/>
                </a:lnTo>
                <a:lnTo>
                  <a:pt x="2829" y="950"/>
                </a:lnTo>
                <a:lnTo>
                  <a:pt x="2829" y="950"/>
                </a:lnTo>
                <a:lnTo>
                  <a:pt x="2827" y="948"/>
                </a:lnTo>
                <a:lnTo>
                  <a:pt x="2824" y="946"/>
                </a:lnTo>
                <a:lnTo>
                  <a:pt x="2824" y="946"/>
                </a:lnTo>
                <a:lnTo>
                  <a:pt x="2822" y="946"/>
                </a:lnTo>
                <a:lnTo>
                  <a:pt x="2822" y="944"/>
                </a:lnTo>
                <a:lnTo>
                  <a:pt x="2820" y="944"/>
                </a:lnTo>
                <a:lnTo>
                  <a:pt x="2822" y="944"/>
                </a:lnTo>
                <a:lnTo>
                  <a:pt x="2822" y="946"/>
                </a:lnTo>
                <a:close/>
                <a:moveTo>
                  <a:pt x="2822" y="941"/>
                </a:moveTo>
                <a:lnTo>
                  <a:pt x="2822" y="944"/>
                </a:lnTo>
                <a:lnTo>
                  <a:pt x="2822" y="941"/>
                </a:lnTo>
                <a:lnTo>
                  <a:pt x="2822" y="941"/>
                </a:lnTo>
                <a:lnTo>
                  <a:pt x="2822" y="941"/>
                </a:lnTo>
                <a:lnTo>
                  <a:pt x="2820" y="941"/>
                </a:lnTo>
                <a:lnTo>
                  <a:pt x="2820" y="941"/>
                </a:lnTo>
                <a:lnTo>
                  <a:pt x="2820" y="941"/>
                </a:lnTo>
                <a:lnTo>
                  <a:pt x="2820" y="941"/>
                </a:lnTo>
                <a:lnTo>
                  <a:pt x="2822" y="941"/>
                </a:lnTo>
                <a:close/>
                <a:moveTo>
                  <a:pt x="2816" y="939"/>
                </a:moveTo>
                <a:lnTo>
                  <a:pt x="2816" y="941"/>
                </a:lnTo>
                <a:lnTo>
                  <a:pt x="2816" y="944"/>
                </a:lnTo>
                <a:lnTo>
                  <a:pt x="2818" y="946"/>
                </a:lnTo>
                <a:lnTo>
                  <a:pt x="2818" y="944"/>
                </a:lnTo>
                <a:lnTo>
                  <a:pt x="2818" y="944"/>
                </a:lnTo>
                <a:lnTo>
                  <a:pt x="2818" y="944"/>
                </a:lnTo>
                <a:lnTo>
                  <a:pt x="2816" y="939"/>
                </a:lnTo>
                <a:lnTo>
                  <a:pt x="2818" y="939"/>
                </a:lnTo>
                <a:lnTo>
                  <a:pt x="2816" y="937"/>
                </a:lnTo>
                <a:lnTo>
                  <a:pt x="2816" y="937"/>
                </a:lnTo>
                <a:lnTo>
                  <a:pt x="2816" y="935"/>
                </a:lnTo>
                <a:lnTo>
                  <a:pt x="2816" y="935"/>
                </a:lnTo>
                <a:lnTo>
                  <a:pt x="2814" y="935"/>
                </a:lnTo>
                <a:lnTo>
                  <a:pt x="2816" y="937"/>
                </a:lnTo>
                <a:lnTo>
                  <a:pt x="2816" y="937"/>
                </a:lnTo>
                <a:lnTo>
                  <a:pt x="2814" y="939"/>
                </a:lnTo>
                <a:lnTo>
                  <a:pt x="2816" y="939"/>
                </a:lnTo>
                <a:close/>
                <a:moveTo>
                  <a:pt x="2829" y="956"/>
                </a:moveTo>
                <a:lnTo>
                  <a:pt x="2831" y="956"/>
                </a:lnTo>
                <a:lnTo>
                  <a:pt x="2831" y="958"/>
                </a:lnTo>
                <a:lnTo>
                  <a:pt x="2831" y="956"/>
                </a:lnTo>
                <a:lnTo>
                  <a:pt x="2829" y="956"/>
                </a:lnTo>
                <a:lnTo>
                  <a:pt x="2829" y="956"/>
                </a:lnTo>
                <a:close/>
                <a:moveTo>
                  <a:pt x="2688" y="780"/>
                </a:moveTo>
                <a:lnTo>
                  <a:pt x="2688" y="780"/>
                </a:lnTo>
                <a:lnTo>
                  <a:pt x="2686" y="782"/>
                </a:lnTo>
                <a:lnTo>
                  <a:pt x="2682" y="782"/>
                </a:lnTo>
                <a:lnTo>
                  <a:pt x="2684" y="782"/>
                </a:lnTo>
                <a:lnTo>
                  <a:pt x="2684" y="782"/>
                </a:lnTo>
                <a:lnTo>
                  <a:pt x="2688" y="780"/>
                </a:lnTo>
                <a:close/>
                <a:moveTo>
                  <a:pt x="2820" y="937"/>
                </a:moveTo>
                <a:lnTo>
                  <a:pt x="2820" y="937"/>
                </a:lnTo>
                <a:lnTo>
                  <a:pt x="2820" y="939"/>
                </a:lnTo>
                <a:lnTo>
                  <a:pt x="2822" y="939"/>
                </a:lnTo>
                <a:lnTo>
                  <a:pt x="2820" y="937"/>
                </a:lnTo>
                <a:lnTo>
                  <a:pt x="2820" y="937"/>
                </a:lnTo>
                <a:lnTo>
                  <a:pt x="2820" y="935"/>
                </a:lnTo>
                <a:lnTo>
                  <a:pt x="2818" y="933"/>
                </a:lnTo>
                <a:lnTo>
                  <a:pt x="2818" y="935"/>
                </a:lnTo>
                <a:lnTo>
                  <a:pt x="2816" y="935"/>
                </a:lnTo>
                <a:lnTo>
                  <a:pt x="2816" y="937"/>
                </a:lnTo>
                <a:lnTo>
                  <a:pt x="2818" y="937"/>
                </a:lnTo>
                <a:lnTo>
                  <a:pt x="2820" y="937"/>
                </a:lnTo>
                <a:close/>
                <a:moveTo>
                  <a:pt x="2963" y="1080"/>
                </a:moveTo>
                <a:lnTo>
                  <a:pt x="2963" y="1078"/>
                </a:lnTo>
                <a:lnTo>
                  <a:pt x="2963" y="1080"/>
                </a:lnTo>
                <a:lnTo>
                  <a:pt x="2963" y="1080"/>
                </a:lnTo>
                <a:lnTo>
                  <a:pt x="2961" y="1080"/>
                </a:lnTo>
                <a:lnTo>
                  <a:pt x="2961" y="1080"/>
                </a:lnTo>
                <a:lnTo>
                  <a:pt x="2961" y="1080"/>
                </a:lnTo>
                <a:lnTo>
                  <a:pt x="2961" y="1080"/>
                </a:lnTo>
                <a:lnTo>
                  <a:pt x="2963" y="1080"/>
                </a:lnTo>
                <a:lnTo>
                  <a:pt x="2963" y="1080"/>
                </a:lnTo>
                <a:close/>
                <a:moveTo>
                  <a:pt x="2982" y="1078"/>
                </a:moveTo>
                <a:lnTo>
                  <a:pt x="2982" y="1078"/>
                </a:lnTo>
                <a:lnTo>
                  <a:pt x="2982" y="1078"/>
                </a:lnTo>
                <a:lnTo>
                  <a:pt x="2982" y="1078"/>
                </a:lnTo>
                <a:lnTo>
                  <a:pt x="2984" y="1076"/>
                </a:lnTo>
                <a:lnTo>
                  <a:pt x="2986" y="1076"/>
                </a:lnTo>
                <a:lnTo>
                  <a:pt x="2984" y="1076"/>
                </a:lnTo>
                <a:lnTo>
                  <a:pt x="2984" y="1076"/>
                </a:lnTo>
                <a:lnTo>
                  <a:pt x="2982" y="1078"/>
                </a:lnTo>
                <a:lnTo>
                  <a:pt x="2982" y="1078"/>
                </a:lnTo>
                <a:lnTo>
                  <a:pt x="2982" y="1078"/>
                </a:lnTo>
                <a:close/>
                <a:moveTo>
                  <a:pt x="2990" y="1036"/>
                </a:moveTo>
                <a:lnTo>
                  <a:pt x="2986" y="1036"/>
                </a:lnTo>
                <a:lnTo>
                  <a:pt x="2986" y="1036"/>
                </a:lnTo>
                <a:lnTo>
                  <a:pt x="2986" y="1036"/>
                </a:lnTo>
                <a:lnTo>
                  <a:pt x="2984" y="1036"/>
                </a:lnTo>
                <a:lnTo>
                  <a:pt x="2984" y="1036"/>
                </a:lnTo>
                <a:lnTo>
                  <a:pt x="2982" y="1038"/>
                </a:lnTo>
                <a:lnTo>
                  <a:pt x="2982" y="1038"/>
                </a:lnTo>
                <a:lnTo>
                  <a:pt x="2984" y="1040"/>
                </a:lnTo>
                <a:lnTo>
                  <a:pt x="2986" y="1040"/>
                </a:lnTo>
                <a:lnTo>
                  <a:pt x="2988" y="1038"/>
                </a:lnTo>
                <a:lnTo>
                  <a:pt x="2988" y="1038"/>
                </a:lnTo>
                <a:lnTo>
                  <a:pt x="2988" y="1038"/>
                </a:lnTo>
                <a:lnTo>
                  <a:pt x="2986" y="1040"/>
                </a:lnTo>
                <a:lnTo>
                  <a:pt x="2986" y="1040"/>
                </a:lnTo>
                <a:lnTo>
                  <a:pt x="2990" y="1042"/>
                </a:lnTo>
                <a:lnTo>
                  <a:pt x="2992" y="1042"/>
                </a:lnTo>
                <a:lnTo>
                  <a:pt x="2992" y="1042"/>
                </a:lnTo>
                <a:lnTo>
                  <a:pt x="2992" y="1040"/>
                </a:lnTo>
                <a:lnTo>
                  <a:pt x="2992" y="1040"/>
                </a:lnTo>
                <a:lnTo>
                  <a:pt x="2992" y="1040"/>
                </a:lnTo>
                <a:lnTo>
                  <a:pt x="2992" y="1040"/>
                </a:lnTo>
                <a:lnTo>
                  <a:pt x="2992" y="1040"/>
                </a:lnTo>
                <a:lnTo>
                  <a:pt x="2992" y="1040"/>
                </a:lnTo>
                <a:lnTo>
                  <a:pt x="2992" y="1038"/>
                </a:lnTo>
                <a:lnTo>
                  <a:pt x="2990" y="1038"/>
                </a:lnTo>
                <a:lnTo>
                  <a:pt x="2990" y="1036"/>
                </a:lnTo>
                <a:lnTo>
                  <a:pt x="2990" y="1036"/>
                </a:lnTo>
                <a:close/>
                <a:moveTo>
                  <a:pt x="2988" y="1065"/>
                </a:moveTo>
                <a:lnTo>
                  <a:pt x="2986" y="1065"/>
                </a:lnTo>
                <a:lnTo>
                  <a:pt x="2984" y="1065"/>
                </a:lnTo>
                <a:lnTo>
                  <a:pt x="2984" y="1065"/>
                </a:lnTo>
                <a:lnTo>
                  <a:pt x="2986" y="1065"/>
                </a:lnTo>
                <a:lnTo>
                  <a:pt x="2988" y="1065"/>
                </a:lnTo>
                <a:lnTo>
                  <a:pt x="2988" y="1065"/>
                </a:lnTo>
                <a:lnTo>
                  <a:pt x="2990" y="1063"/>
                </a:lnTo>
                <a:lnTo>
                  <a:pt x="2990" y="1063"/>
                </a:lnTo>
                <a:lnTo>
                  <a:pt x="2988" y="1065"/>
                </a:lnTo>
                <a:close/>
                <a:moveTo>
                  <a:pt x="2986" y="1048"/>
                </a:moveTo>
                <a:lnTo>
                  <a:pt x="2984" y="1048"/>
                </a:lnTo>
                <a:lnTo>
                  <a:pt x="2982" y="1048"/>
                </a:lnTo>
                <a:lnTo>
                  <a:pt x="2982" y="1050"/>
                </a:lnTo>
                <a:lnTo>
                  <a:pt x="2984" y="1050"/>
                </a:lnTo>
                <a:lnTo>
                  <a:pt x="2984" y="1053"/>
                </a:lnTo>
                <a:lnTo>
                  <a:pt x="2984" y="1053"/>
                </a:lnTo>
                <a:lnTo>
                  <a:pt x="2982" y="1055"/>
                </a:lnTo>
                <a:lnTo>
                  <a:pt x="2984" y="1055"/>
                </a:lnTo>
                <a:lnTo>
                  <a:pt x="2984" y="1055"/>
                </a:lnTo>
                <a:lnTo>
                  <a:pt x="2986" y="1055"/>
                </a:lnTo>
                <a:lnTo>
                  <a:pt x="2986" y="1055"/>
                </a:lnTo>
                <a:lnTo>
                  <a:pt x="2986" y="1053"/>
                </a:lnTo>
                <a:lnTo>
                  <a:pt x="2986" y="1053"/>
                </a:lnTo>
                <a:lnTo>
                  <a:pt x="2986" y="1050"/>
                </a:lnTo>
                <a:lnTo>
                  <a:pt x="2986" y="1050"/>
                </a:lnTo>
                <a:lnTo>
                  <a:pt x="2986" y="1048"/>
                </a:lnTo>
                <a:lnTo>
                  <a:pt x="2986" y="1048"/>
                </a:lnTo>
                <a:close/>
                <a:moveTo>
                  <a:pt x="2988" y="1082"/>
                </a:moveTo>
                <a:lnTo>
                  <a:pt x="2988" y="1082"/>
                </a:lnTo>
                <a:lnTo>
                  <a:pt x="2990" y="1082"/>
                </a:lnTo>
                <a:lnTo>
                  <a:pt x="2990" y="1082"/>
                </a:lnTo>
                <a:lnTo>
                  <a:pt x="2990" y="1082"/>
                </a:lnTo>
                <a:lnTo>
                  <a:pt x="2990" y="1082"/>
                </a:lnTo>
                <a:lnTo>
                  <a:pt x="2990" y="1080"/>
                </a:lnTo>
                <a:lnTo>
                  <a:pt x="2990" y="1082"/>
                </a:lnTo>
                <a:lnTo>
                  <a:pt x="2990" y="1082"/>
                </a:lnTo>
                <a:lnTo>
                  <a:pt x="2988" y="1082"/>
                </a:lnTo>
                <a:close/>
                <a:moveTo>
                  <a:pt x="2961" y="1067"/>
                </a:moveTo>
                <a:lnTo>
                  <a:pt x="2961" y="1067"/>
                </a:lnTo>
                <a:lnTo>
                  <a:pt x="2961" y="1067"/>
                </a:lnTo>
                <a:lnTo>
                  <a:pt x="2961" y="1069"/>
                </a:lnTo>
                <a:lnTo>
                  <a:pt x="2961" y="1069"/>
                </a:lnTo>
                <a:lnTo>
                  <a:pt x="2961" y="1069"/>
                </a:lnTo>
                <a:lnTo>
                  <a:pt x="2963" y="1067"/>
                </a:lnTo>
                <a:lnTo>
                  <a:pt x="2963" y="1067"/>
                </a:lnTo>
                <a:lnTo>
                  <a:pt x="2961" y="1067"/>
                </a:lnTo>
                <a:close/>
                <a:moveTo>
                  <a:pt x="2963" y="1042"/>
                </a:moveTo>
                <a:lnTo>
                  <a:pt x="2963" y="1044"/>
                </a:lnTo>
                <a:lnTo>
                  <a:pt x="2963" y="1044"/>
                </a:lnTo>
                <a:lnTo>
                  <a:pt x="2963" y="1044"/>
                </a:lnTo>
                <a:lnTo>
                  <a:pt x="2963" y="1044"/>
                </a:lnTo>
                <a:lnTo>
                  <a:pt x="2963" y="1044"/>
                </a:lnTo>
                <a:lnTo>
                  <a:pt x="2965" y="1044"/>
                </a:lnTo>
                <a:lnTo>
                  <a:pt x="2965" y="1044"/>
                </a:lnTo>
                <a:lnTo>
                  <a:pt x="2963" y="1042"/>
                </a:lnTo>
                <a:lnTo>
                  <a:pt x="2963" y="1042"/>
                </a:lnTo>
                <a:lnTo>
                  <a:pt x="2963" y="1042"/>
                </a:lnTo>
                <a:close/>
                <a:moveTo>
                  <a:pt x="2963" y="1074"/>
                </a:moveTo>
                <a:lnTo>
                  <a:pt x="2963" y="1074"/>
                </a:lnTo>
                <a:lnTo>
                  <a:pt x="2963" y="1071"/>
                </a:lnTo>
                <a:lnTo>
                  <a:pt x="2963" y="1071"/>
                </a:lnTo>
                <a:lnTo>
                  <a:pt x="2963" y="1071"/>
                </a:lnTo>
                <a:lnTo>
                  <a:pt x="2963" y="1071"/>
                </a:lnTo>
                <a:lnTo>
                  <a:pt x="2961" y="1074"/>
                </a:lnTo>
                <a:lnTo>
                  <a:pt x="2963" y="1074"/>
                </a:lnTo>
                <a:close/>
                <a:moveTo>
                  <a:pt x="2961" y="1063"/>
                </a:moveTo>
                <a:lnTo>
                  <a:pt x="2959" y="1065"/>
                </a:lnTo>
                <a:lnTo>
                  <a:pt x="2959" y="1065"/>
                </a:lnTo>
                <a:lnTo>
                  <a:pt x="2961" y="1065"/>
                </a:lnTo>
                <a:lnTo>
                  <a:pt x="2961" y="1063"/>
                </a:lnTo>
                <a:lnTo>
                  <a:pt x="2961" y="1063"/>
                </a:lnTo>
                <a:lnTo>
                  <a:pt x="2961" y="1063"/>
                </a:lnTo>
                <a:close/>
                <a:moveTo>
                  <a:pt x="2948" y="1059"/>
                </a:moveTo>
                <a:lnTo>
                  <a:pt x="2948" y="1059"/>
                </a:lnTo>
                <a:lnTo>
                  <a:pt x="2948" y="1059"/>
                </a:lnTo>
                <a:lnTo>
                  <a:pt x="2948" y="1059"/>
                </a:lnTo>
                <a:lnTo>
                  <a:pt x="2946" y="1059"/>
                </a:lnTo>
                <a:lnTo>
                  <a:pt x="2948" y="1059"/>
                </a:lnTo>
                <a:lnTo>
                  <a:pt x="2948" y="1059"/>
                </a:lnTo>
                <a:lnTo>
                  <a:pt x="2948" y="1059"/>
                </a:lnTo>
                <a:lnTo>
                  <a:pt x="2948" y="1059"/>
                </a:lnTo>
                <a:lnTo>
                  <a:pt x="2948" y="1059"/>
                </a:lnTo>
                <a:lnTo>
                  <a:pt x="2948" y="1059"/>
                </a:lnTo>
                <a:close/>
                <a:moveTo>
                  <a:pt x="2975" y="1025"/>
                </a:moveTo>
                <a:lnTo>
                  <a:pt x="2973" y="1025"/>
                </a:lnTo>
                <a:lnTo>
                  <a:pt x="2973" y="1025"/>
                </a:lnTo>
                <a:lnTo>
                  <a:pt x="2971" y="1025"/>
                </a:lnTo>
                <a:lnTo>
                  <a:pt x="2971" y="1025"/>
                </a:lnTo>
                <a:lnTo>
                  <a:pt x="2971" y="1025"/>
                </a:lnTo>
                <a:lnTo>
                  <a:pt x="2971" y="1027"/>
                </a:lnTo>
                <a:lnTo>
                  <a:pt x="2971" y="1027"/>
                </a:lnTo>
                <a:lnTo>
                  <a:pt x="2973" y="1027"/>
                </a:lnTo>
                <a:lnTo>
                  <a:pt x="2973" y="1027"/>
                </a:lnTo>
                <a:lnTo>
                  <a:pt x="2973" y="1025"/>
                </a:lnTo>
                <a:lnTo>
                  <a:pt x="2973" y="1025"/>
                </a:lnTo>
                <a:lnTo>
                  <a:pt x="2973" y="1027"/>
                </a:lnTo>
                <a:lnTo>
                  <a:pt x="2973" y="1027"/>
                </a:lnTo>
                <a:lnTo>
                  <a:pt x="2973" y="1027"/>
                </a:lnTo>
                <a:lnTo>
                  <a:pt x="2975" y="1027"/>
                </a:lnTo>
                <a:lnTo>
                  <a:pt x="2975" y="1027"/>
                </a:lnTo>
                <a:lnTo>
                  <a:pt x="2975" y="1025"/>
                </a:lnTo>
                <a:lnTo>
                  <a:pt x="2975" y="1025"/>
                </a:lnTo>
                <a:lnTo>
                  <a:pt x="2977" y="1023"/>
                </a:lnTo>
                <a:lnTo>
                  <a:pt x="2975" y="1025"/>
                </a:lnTo>
                <a:lnTo>
                  <a:pt x="2975" y="1025"/>
                </a:lnTo>
                <a:close/>
                <a:moveTo>
                  <a:pt x="2982" y="1021"/>
                </a:moveTo>
                <a:lnTo>
                  <a:pt x="2982" y="1021"/>
                </a:lnTo>
                <a:lnTo>
                  <a:pt x="2980" y="1023"/>
                </a:lnTo>
                <a:lnTo>
                  <a:pt x="2982" y="1023"/>
                </a:lnTo>
                <a:lnTo>
                  <a:pt x="2984" y="1023"/>
                </a:lnTo>
                <a:lnTo>
                  <a:pt x="2984" y="1021"/>
                </a:lnTo>
                <a:lnTo>
                  <a:pt x="2984" y="1021"/>
                </a:lnTo>
                <a:lnTo>
                  <a:pt x="2982" y="1021"/>
                </a:lnTo>
                <a:close/>
                <a:moveTo>
                  <a:pt x="2969" y="1063"/>
                </a:moveTo>
                <a:lnTo>
                  <a:pt x="2971" y="1063"/>
                </a:lnTo>
                <a:lnTo>
                  <a:pt x="2971" y="1065"/>
                </a:lnTo>
                <a:lnTo>
                  <a:pt x="2971" y="1065"/>
                </a:lnTo>
                <a:lnTo>
                  <a:pt x="2973" y="1065"/>
                </a:lnTo>
                <a:lnTo>
                  <a:pt x="2973" y="1065"/>
                </a:lnTo>
                <a:lnTo>
                  <a:pt x="2973" y="1065"/>
                </a:lnTo>
                <a:lnTo>
                  <a:pt x="2971" y="1063"/>
                </a:lnTo>
                <a:lnTo>
                  <a:pt x="2971" y="1063"/>
                </a:lnTo>
                <a:lnTo>
                  <a:pt x="2969" y="1063"/>
                </a:lnTo>
                <a:close/>
                <a:moveTo>
                  <a:pt x="2977" y="1074"/>
                </a:moveTo>
                <a:lnTo>
                  <a:pt x="2977" y="1071"/>
                </a:lnTo>
                <a:lnTo>
                  <a:pt x="2977" y="1071"/>
                </a:lnTo>
                <a:lnTo>
                  <a:pt x="2977" y="1071"/>
                </a:lnTo>
                <a:lnTo>
                  <a:pt x="2975" y="1074"/>
                </a:lnTo>
                <a:lnTo>
                  <a:pt x="2975" y="1076"/>
                </a:lnTo>
                <a:lnTo>
                  <a:pt x="2977" y="1076"/>
                </a:lnTo>
                <a:lnTo>
                  <a:pt x="2977" y="1076"/>
                </a:lnTo>
                <a:lnTo>
                  <a:pt x="2977" y="1074"/>
                </a:lnTo>
                <a:close/>
                <a:moveTo>
                  <a:pt x="2977" y="1067"/>
                </a:moveTo>
                <a:lnTo>
                  <a:pt x="2977" y="1067"/>
                </a:lnTo>
                <a:lnTo>
                  <a:pt x="2975" y="1067"/>
                </a:lnTo>
                <a:lnTo>
                  <a:pt x="2975" y="1067"/>
                </a:lnTo>
                <a:lnTo>
                  <a:pt x="2975" y="1067"/>
                </a:lnTo>
                <a:lnTo>
                  <a:pt x="2975" y="1067"/>
                </a:lnTo>
                <a:lnTo>
                  <a:pt x="2977" y="1067"/>
                </a:lnTo>
                <a:close/>
                <a:moveTo>
                  <a:pt x="2973" y="1071"/>
                </a:moveTo>
                <a:lnTo>
                  <a:pt x="2971" y="1074"/>
                </a:lnTo>
                <a:lnTo>
                  <a:pt x="2971" y="1074"/>
                </a:lnTo>
                <a:lnTo>
                  <a:pt x="2971" y="1076"/>
                </a:lnTo>
                <a:lnTo>
                  <a:pt x="2973" y="1076"/>
                </a:lnTo>
                <a:lnTo>
                  <a:pt x="2973" y="1074"/>
                </a:lnTo>
                <a:lnTo>
                  <a:pt x="2973" y="1074"/>
                </a:lnTo>
                <a:lnTo>
                  <a:pt x="2973" y="1071"/>
                </a:lnTo>
                <a:lnTo>
                  <a:pt x="2973" y="1071"/>
                </a:lnTo>
                <a:close/>
                <a:moveTo>
                  <a:pt x="2977" y="1084"/>
                </a:moveTo>
                <a:lnTo>
                  <a:pt x="2977" y="1084"/>
                </a:lnTo>
                <a:lnTo>
                  <a:pt x="2975" y="1084"/>
                </a:lnTo>
                <a:lnTo>
                  <a:pt x="2975" y="1084"/>
                </a:lnTo>
                <a:lnTo>
                  <a:pt x="2975" y="1084"/>
                </a:lnTo>
                <a:lnTo>
                  <a:pt x="2975" y="1084"/>
                </a:lnTo>
                <a:lnTo>
                  <a:pt x="2975" y="1084"/>
                </a:lnTo>
                <a:lnTo>
                  <a:pt x="2975" y="1086"/>
                </a:lnTo>
                <a:lnTo>
                  <a:pt x="2975" y="1086"/>
                </a:lnTo>
                <a:lnTo>
                  <a:pt x="2977" y="1084"/>
                </a:lnTo>
                <a:close/>
                <a:moveTo>
                  <a:pt x="2980" y="1017"/>
                </a:moveTo>
                <a:lnTo>
                  <a:pt x="2977" y="1015"/>
                </a:lnTo>
                <a:lnTo>
                  <a:pt x="2977" y="1017"/>
                </a:lnTo>
                <a:lnTo>
                  <a:pt x="2977" y="1017"/>
                </a:lnTo>
                <a:lnTo>
                  <a:pt x="2980" y="1017"/>
                </a:lnTo>
                <a:lnTo>
                  <a:pt x="2980" y="1017"/>
                </a:lnTo>
                <a:lnTo>
                  <a:pt x="2980" y="1017"/>
                </a:lnTo>
                <a:close/>
                <a:moveTo>
                  <a:pt x="2975" y="1080"/>
                </a:moveTo>
                <a:lnTo>
                  <a:pt x="2975" y="1080"/>
                </a:lnTo>
                <a:lnTo>
                  <a:pt x="2975" y="1080"/>
                </a:lnTo>
                <a:lnTo>
                  <a:pt x="2973" y="1078"/>
                </a:lnTo>
                <a:lnTo>
                  <a:pt x="2973" y="1078"/>
                </a:lnTo>
                <a:lnTo>
                  <a:pt x="2973" y="1080"/>
                </a:lnTo>
                <a:lnTo>
                  <a:pt x="2975" y="1080"/>
                </a:lnTo>
                <a:close/>
                <a:moveTo>
                  <a:pt x="2695" y="780"/>
                </a:moveTo>
                <a:lnTo>
                  <a:pt x="2695" y="780"/>
                </a:lnTo>
                <a:lnTo>
                  <a:pt x="2692" y="780"/>
                </a:lnTo>
                <a:lnTo>
                  <a:pt x="2690" y="780"/>
                </a:lnTo>
                <a:lnTo>
                  <a:pt x="2690" y="780"/>
                </a:lnTo>
                <a:lnTo>
                  <a:pt x="2690" y="780"/>
                </a:lnTo>
                <a:lnTo>
                  <a:pt x="2690" y="780"/>
                </a:lnTo>
                <a:lnTo>
                  <a:pt x="2695" y="780"/>
                </a:lnTo>
                <a:close/>
                <a:moveTo>
                  <a:pt x="2967" y="1013"/>
                </a:moveTo>
                <a:lnTo>
                  <a:pt x="2965" y="1011"/>
                </a:lnTo>
                <a:lnTo>
                  <a:pt x="2965" y="1011"/>
                </a:lnTo>
                <a:lnTo>
                  <a:pt x="2965" y="1011"/>
                </a:lnTo>
                <a:lnTo>
                  <a:pt x="2963" y="1013"/>
                </a:lnTo>
                <a:lnTo>
                  <a:pt x="2963" y="1013"/>
                </a:lnTo>
                <a:lnTo>
                  <a:pt x="2965" y="1015"/>
                </a:lnTo>
                <a:lnTo>
                  <a:pt x="2967" y="1015"/>
                </a:lnTo>
                <a:lnTo>
                  <a:pt x="2967" y="1013"/>
                </a:lnTo>
                <a:lnTo>
                  <a:pt x="2967" y="1013"/>
                </a:lnTo>
                <a:lnTo>
                  <a:pt x="2967" y="1013"/>
                </a:lnTo>
                <a:close/>
                <a:moveTo>
                  <a:pt x="2921" y="644"/>
                </a:moveTo>
                <a:lnTo>
                  <a:pt x="2921" y="644"/>
                </a:lnTo>
                <a:lnTo>
                  <a:pt x="2921" y="644"/>
                </a:lnTo>
                <a:lnTo>
                  <a:pt x="2919" y="644"/>
                </a:lnTo>
                <a:lnTo>
                  <a:pt x="2919" y="644"/>
                </a:lnTo>
                <a:lnTo>
                  <a:pt x="2919" y="644"/>
                </a:lnTo>
                <a:lnTo>
                  <a:pt x="2921" y="644"/>
                </a:lnTo>
                <a:lnTo>
                  <a:pt x="2921" y="644"/>
                </a:lnTo>
                <a:close/>
                <a:moveTo>
                  <a:pt x="2915" y="575"/>
                </a:moveTo>
                <a:lnTo>
                  <a:pt x="2912" y="575"/>
                </a:lnTo>
                <a:lnTo>
                  <a:pt x="2915" y="577"/>
                </a:lnTo>
                <a:lnTo>
                  <a:pt x="2915" y="577"/>
                </a:lnTo>
                <a:lnTo>
                  <a:pt x="2917" y="577"/>
                </a:lnTo>
                <a:lnTo>
                  <a:pt x="2917" y="577"/>
                </a:lnTo>
                <a:lnTo>
                  <a:pt x="2917" y="577"/>
                </a:lnTo>
                <a:lnTo>
                  <a:pt x="2917" y="577"/>
                </a:lnTo>
                <a:lnTo>
                  <a:pt x="2919" y="577"/>
                </a:lnTo>
                <a:lnTo>
                  <a:pt x="2919" y="575"/>
                </a:lnTo>
                <a:lnTo>
                  <a:pt x="2917" y="575"/>
                </a:lnTo>
                <a:lnTo>
                  <a:pt x="2917" y="577"/>
                </a:lnTo>
                <a:lnTo>
                  <a:pt x="2915" y="577"/>
                </a:lnTo>
                <a:lnTo>
                  <a:pt x="2915" y="575"/>
                </a:lnTo>
                <a:lnTo>
                  <a:pt x="2915" y="575"/>
                </a:lnTo>
                <a:lnTo>
                  <a:pt x="2915" y="575"/>
                </a:lnTo>
                <a:close/>
                <a:moveTo>
                  <a:pt x="2933" y="640"/>
                </a:moveTo>
                <a:lnTo>
                  <a:pt x="2931" y="640"/>
                </a:lnTo>
                <a:lnTo>
                  <a:pt x="2931" y="640"/>
                </a:lnTo>
                <a:lnTo>
                  <a:pt x="2929" y="640"/>
                </a:lnTo>
                <a:lnTo>
                  <a:pt x="2929" y="640"/>
                </a:lnTo>
                <a:lnTo>
                  <a:pt x="2927" y="640"/>
                </a:lnTo>
                <a:lnTo>
                  <a:pt x="2927" y="642"/>
                </a:lnTo>
                <a:lnTo>
                  <a:pt x="2929" y="642"/>
                </a:lnTo>
                <a:lnTo>
                  <a:pt x="2929" y="642"/>
                </a:lnTo>
                <a:lnTo>
                  <a:pt x="2929" y="642"/>
                </a:lnTo>
                <a:lnTo>
                  <a:pt x="2929" y="644"/>
                </a:lnTo>
                <a:lnTo>
                  <a:pt x="2931" y="644"/>
                </a:lnTo>
                <a:lnTo>
                  <a:pt x="2931" y="642"/>
                </a:lnTo>
                <a:lnTo>
                  <a:pt x="2931" y="642"/>
                </a:lnTo>
                <a:lnTo>
                  <a:pt x="2931" y="642"/>
                </a:lnTo>
                <a:lnTo>
                  <a:pt x="2933" y="640"/>
                </a:lnTo>
                <a:close/>
                <a:moveTo>
                  <a:pt x="2929" y="671"/>
                </a:moveTo>
                <a:lnTo>
                  <a:pt x="2931" y="671"/>
                </a:lnTo>
                <a:lnTo>
                  <a:pt x="2933" y="671"/>
                </a:lnTo>
                <a:lnTo>
                  <a:pt x="2933" y="673"/>
                </a:lnTo>
                <a:lnTo>
                  <a:pt x="2933" y="675"/>
                </a:lnTo>
                <a:lnTo>
                  <a:pt x="2933" y="675"/>
                </a:lnTo>
                <a:lnTo>
                  <a:pt x="2936" y="675"/>
                </a:lnTo>
                <a:lnTo>
                  <a:pt x="2938" y="671"/>
                </a:lnTo>
                <a:lnTo>
                  <a:pt x="2938" y="673"/>
                </a:lnTo>
                <a:lnTo>
                  <a:pt x="2938" y="673"/>
                </a:lnTo>
                <a:lnTo>
                  <a:pt x="2940" y="671"/>
                </a:lnTo>
                <a:lnTo>
                  <a:pt x="2942" y="671"/>
                </a:lnTo>
                <a:lnTo>
                  <a:pt x="2940" y="669"/>
                </a:lnTo>
                <a:lnTo>
                  <a:pt x="2940" y="669"/>
                </a:lnTo>
                <a:lnTo>
                  <a:pt x="2938" y="667"/>
                </a:lnTo>
                <a:lnTo>
                  <a:pt x="2938" y="667"/>
                </a:lnTo>
                <a:lnTo>
                  <a:pt x="2938" y="667"/>
                </a:lnTo>
                <a:lnTo>
                  <a:pt x="2936" y="667"/>
                </a:lnTo>
                <a:lnTo>
                  <a:pt x="2936" y="667"/>
                </a:lnTo>
                <a:lnTo>
                  <a:pt x="2933" y="667"/>
                </a:lnTo>
                <a:lnTo>
                  <a:pt x="2933" y="669"/>
                </a:lnTo>
                <a:lnTo>
                  <a:pt x="2927" y="669"/>
                </a:lnTo>
                <a:lnTo>
                  <a:pt x="2929" y="671"/>
                </a:lnTo>
                <a:close/>
                <a:moveTo>
                  <a:pt x="2923" y="640"/>
                </a:moveTo>
                <a:lnTo>
                  <a:pt x="2925" y="640"/>
                </a:lnTo>
                <a:lnTo>
                  <a:pt x="2927" y="640"/>
                </a:lnTo>
                <a:lnTo>
                  <a:pt x="2927" y="640"/>
                </a:lnTo>
                <a:lnTo>
                  <a:pt x="2925" y="637"/>
                </a:lnTo>
                <a:lnTo>
                  <a:pt x="2925" y="637"/>
                </a:lnTo>
                <a:lnTo>
                  <a:pt x="2925" y="637"/>
                </a:lnTo>
                <a:lnTo>
                  <a:pt x="2923" y="637"/>
                </a:lnTo>
                <a:lnTo>
                  <a:pt x="2923" y="637"/>
                </a:lnTo>
                <a:lnTo>
                  <a:pt x="2925" y="637"/>
                </a:lnTo>
                <a:lnTo>
                  <a:pt x="2923" y="637"/>
                </a:lnTo>
                <a:lnTo>
                  <a:pt x="2923" y="640"/>
                </a:lnTo>
                <a:close/>
                <a:moveTo>
                  <a:pt x="2904" y="646"/>
                </a:moveTo>
                <a:lnTo>
                  <a:pt x="2906" y="646"/>
                </a:lnTo>
                <a:lnTo>
                  <a:pt x="2906" y="646"/>
                </a:lnTo>
                <a:lnTo>
                  <a:pt x="2906" y="646"/>
                </a:lnTo>
                <a:lnTo>
                  <a:pt x="2904" y="646"/>
                </a:lnTo>
                <a:lnTo>
                  <a:pt x="2904" y="646"/>
                </a:lnTo>
                <a:lnTo>
                  <a:pt x="2904" y="646"/>
                </a:lnTo>
                <a:lnTo>
                  <a:pt x="2904" y="646"/>
                </a:lnTo>
                <a:lnTo>
                  <a:pt x="2904" y="646"/>
                </a:lnTo>
                <a:lnTo>
                  <a:pt x="2904" y="646"/>
                </a:lnTo>
                <a:close/>
                <a:moveTo>
                  <a:pt x="2892" y="644"/>
                </a:moveTo>
                <a:lnTo>
                  <a:pt x="2892" y="644"/>
                </a:lnTo>
                <a:lnTo>
                  <a:pt x="2894" y="644"/>
                </a:lnTo>
                <a:lnTo>
                  <a:pt x="2892" y="644"/>
                </a:lnTo>
                <a:lnTo>
                  <a:pt x="2892" y="642"/>
                </a:lnTo>
                <a:lnTo>
                  <a:pt x="2892" y="642"/>
                </a:lnTo>
                <a:lnTo>
                  <a:pt x="2892" y="644"/>
                </a:lnTo>
                <a:lnTo>
                  <a:pt x="2892" y="644"/>
                </a:lnTo>
                <a:lnTo>
                  <a:pt x="2892" y="644"/>
                </a:lnTo>
                <a:lnTo>
                  <a:pt x="2892" y="644"/>
                </a:lnTo>
                <a:close/>
                <a:moveTo>
                  <a:pt x="2885" y="692"/>
                </a:moveTo>
                <a:lnTo>
                  <a:pt x="2885" y="690"/>
                </a:lnTo>
                <a:lnTo>
                  <a:pt x="2887" y="690"/>
                </a:lnTo>
                <a:lnTo>
                  <a:pt x="2887" y="690"/>
                </a:lnTo>
                <a:lnTo>
                  <a:pt x="2885" y="690"/>
                </a:lnTo>
                <a:lnTo>
                  <a:pt x="2883" y="690"/>
                </a:lnTo>
                <a:lnTo>
                  <a:pt x="2885" y="692"/>
                </a:lnTo>
                <a:lnTo>
                  <a:pt x="2885" y="692"/>
                </a:lnTo>
                <a:close/>
                <a:moveTo>
                  <a:pt x="2877" y="656"/>
                </a:moveTo>
                <a:lnTo>
                  <a:pt x="2877" y="656"/>
                </a:lnTo>
                <a:lnTo>
                  <a:pt x="2877" y="658"/>
                </a:lnTo>
                <a:lnTo>
                  <a:pt x="2877" y="658"/>
                </a:lnTo>
                <a:lnTo>
                  <a:pt x="2877" y="658"/>
                </a:lnTo>
                <a:lnTo>
                  <a:pt x="2877" y="658"/>
                </a:lnTo>
                <a:lnTo>
                  <a:pt x="2877" y="658"/>
                </a:lnTo>
                <a:lnTo>
                  <a:pt x="2879" y="656"/>
                </a:lnTo>
                <a:lnTo>
                  <a:pt x="2879" y="656"/>
                </a:lnTo>
                <a:lnTo>
                  <a:pt x="2877" y="656"/>
                </a:lnTo>
                <a:close/>
                <a:moveTo>
                  <a:pt x="2896" y="642"/>
                </a:moveTo>
                <a:lnTo>
                  <a:pt x="2894" y="642"/>
                </a:lnTo>
                <a:lnTo>
                  <a:pt x="2894" y="642"/>
                </a:lnTo>
                <a:lnTo>
                  <a:pt x="2894" y="642"/>
                </a:lnTo>
                <a:lnTo>
                  <a:pt x="2894" y="642"/>
                </a:lnTo>
                <a:lnTo>
                  <a:pt x="2894" y="642"/>
                </a:lnTo>
                <a:lnTo>
                  <a:pt x="2894" y="644"/>
                </a:lnTo>
                <a:lnTo>
                  <a:pt x="2894" y="646"/>
                </a:lnTo>
                <a:lnTo>
                  <a:pt x="2898" y="644"/>
                </a:lnTo>
                <a:lnTo>
                  <a:pt x="2898" y="644"/>
                </a:lnTo>
                <a:lnTo>
                  <a:pt x="2898" y="644"/>
                </a:lnTo>
                <a:lnTo>
                  <a:pt x="2898" y="642"/>
                </a:lnTo>
                <a:lnTo>
                  <a:pt x="2900" y="642"/>
                </a:lnTo>
                <a:lnTo>
                  <a:pt x="2900" y="642"/>
                </a:lnTo>
                <a:lnTo>
                  <a:pt x="2900" y="642"/>
                </a:lnTo>
                <a:lnTo>
                  <a:pt x="2902" y="642"/>
                </a:lnTo>
                <a:lnTo>
                  <a:pt x="2900" y="642"/>
                </a:lnTo>
                <a:lnTo>
                  <a:pt x="2900" y="640"/>
                </a:lnTo>
                <a:lnTo>
                  <a:pt x="2900" y="640"/>
                </a:lnTo>
                <a:lnTo>
                  <a:pt x="2898" y="640"/>
                </a:lnTo>
                <a:lnTo>
                  <a:pt x="2898" y="640"/>
                </a:lnTo>
                <a:lnTo>
                  <a:pt x="2898" y="640"/>
                </a:lnTo>
                <a:lnTo>
                  <a:pt x="2898" y="640"/>
                </a:lnTo>
                <a:lnTo>
                  <a:pt x="2896" y="640"/>
                </a:lnTo>
                <a:lnTo>
                  <a:pt x="2896" y="637"/>
                </a:lnTo>
                <a:lnTo>
                  <a:pt x="2896" y="637"/>
                </a:lnTo>
                <a:lnTo>
                  <a:pt x="2894" y="640"/>
                </a:lnTo>
                <a:lnTo>
                  <a:pt x="2896" y="640"/>
                </a:lnTo>
                <a:lnTo>
                  <a:pt x="2896" y="640"/>
                </a:lnTo>
                <a:lnTo>
                  <a:pt x="2896" y="640"/>
                </a:lnTo>
                <a:lnTo>
                  <a:pt x="2896" y="642"/>
                </a:lnTo>
                <a:lnTo>
                  <a:pt x="2896" y="642"/>
                </a:lnTo>
                <a:close/>
                <a:moveTo>
                  <a:pt x="3623" y="495"/>
                </a:moveTo>
                <a:lnTo>
                  <a:pt x="3621" y="495"/>
                </a:lnTo>
                <a:lnTo>
                  <a:pt x="3619" y="495"/>
                </a:lnTo>
                <a:lnTo>
                  <a:pt x="3616" y="495"/>
                </a:lnTo>
                <a:lnTo>
                  <a:pt x="3614" y="493"/>
                </a:lnTo>
                <a:lnTo>
                  <a:pt x="3614" y="495"/>
                </a:lnTo>
                <a:lnTo>
                  <a:pt x="3616" y="497"/>
                </a:lnTo>
                <a:lnTo>
                  <a:pt x="3619" y="499"/>
                </a:lnTo>
                <a:lnTo>
                  <a:pt x="3623" y="499"/>
                </a:lnTo>
                <a:lnTo>
                  <a:pt x="3623" y="499"/>
                </a:lnTo>
                <a:lnTo>
                  <a:pt x="3623" y="497"/>
                </a:lnTo>
                <a:lnTo>
                  <a:pt x="3623" y="497"/>
                </a:lnTo>
                <a:lnTo>
                  <a:pt x="3623" y="497"/>
                </a:lnTo>
                <a:lnTo>
                  <a:pt x="3623" y="495"/>
                </a:lnTo>
                <a:close/>
                <a:moveTo>
                  <a:pt x="3583" y="428"/>
                </a:moveTo>
                <a:lnTo>
                  <a:pt x="3583" y="426"/>
                </a:lnTo>
                <a:lnTo>
                  <a:pt x="3583" y="424"/>
                </a:lnTo>
                <a:lnTo>
                  <a:pt x="3581" y="424"/>
                </a:lnTo>
                <a:lnTo>
                  <a:pt x="3579" y="426"/>
                </a:lnTo>
                <a:lnTo>
                  <a:pt x="3579" y="426"/>
                </a:lnTo>
                <a:lnTo>
                  <a:pt x="3579" y="428"/>
                </a:lnTo>
                <a:lnTo>
                  <a:pt x="3583" y="428"/>
                </a:lnTo>
                <a:close/>
                <a:moveTo>
                  <a:pt x="3126" y="533"/>
                </a:moveTo>
                <a:lnTo>
                  <a:pt x="3126" y="531"/>
                </a:lnTo>
                <a:lnTo>
                  <a:pt x="3126" y="531"/>
                </a:lnTo>
                <a:lnTo>
                  <a:pt x="3124" y="531"/>
                </a:lnTo>
                <a:lnTo>
                  <a:pt x="3124" y="531"/>
                </a:lnTo>
                <a:lnTo>
                  <a:pt x="3122" y="531"/>
                </a:lnTo>
                <a:lnTo>
                  <a:pt x="3122" y="533"/>
                </a:lnTo>
                <a:lnTo>
                  <a:pt x="3124" y="535"/>
                </a:lnTo>
                <a:lnTo>
                  <a:pt x="3124" y="535"/>
                </a:lnTo>
                <a:lnTo>
                  <a:pt x="3126" y="535"/>
                </a:lnTo>
                <a:lnTo>
                  <a:pt x="3126" y="535"/>
                </a:lnTo>
                <a:lnTo>
                  <a:pt x="3126" y="535"/>
                </a:lnTo>
                <a:lnTo>
                  <a:pt x="3126" y="533"/>
                </a:lnTo>
                <a:lnTo>
                  <a:pt x="3126" y="533"/>
                </a:lnTo>
                <a:close/>
                <a:moveTo>
                  <a:pt x="4233" y="289"/>
                </a:moveTo>
                <a:lnTo>
                  <a:pt x="4230" y="292"/>
                </a:lnTo>
                <a:lnTo>
                  <a:pt x="4230" y="292"/>
                </a:lnTo>
                <a:lnTo>
                  <a:pt x="4230" y="294"/>
                </a:lnTo>
                <a:lnTo>
                  <a:pt x="4230" y="294"/>
                </a:lnTo>
                <a:lnTo>
                  <a:pt x="4228" y="296"/>
                </a:lnTo>
                <a:lnTo>
                  <a:pt x="4224" y="296"/>
                </a:lnTo>
                <a:lnTo>
                  <a:pt x="4224" y="296"/>
                </a:lnTo>
                <a:lnTo>
                  <a:pt x="4222" y="296"/>
                </a:lnTo>
                <a:lnTo>
                  <a:pt x="4224" y="298"/>
                </a:lnTo>
                <a:lnTo>
                  <a:pt x="4228" y="300"/>
                </a:lnTo>
                <a:lnTo>
                  <a:pt x="4233" y="302"/>
                </a:lnTo>
                <a:lnTo>
                  <a:pt x="4233" y="302"/>
                </a:lnTo>
                <a:lnTo>
                  <a:pt x="4241" y="302"/>
                </a:lnTo>
                <a:lnTo>
                  <a:pt x="4243" y="302"/>
                </a:lnTo>
                <a:lnTo>
                  <a:pt x="4245" y="300"/>
                </a:lnTo>
                <a:lnTo>
                  <a:pt x="4247" y="298"/>
                </a:lnTo>
                <a:lnTo>
                  <a:pt x="4249" y="298"/>
                </a:lnTo>
                <a:lnTo>
                  <a:pt x="4249" y="296"/>
                </a:lnTo>
                <a:lnTo>
                  <a:pt x="4249" y="296"/>
                </a:lnTo>
                <a:lnTo>
                  <a:pt x="4251" y="294"/>
                </a:lnTo>
                <a:lnTo>
                  <a:pt x="4249" y="294"/>
                </a:lnTo>
                <a:lnTo>
                  <a:pt x="4245" y="292"/>
                </a:lnTo>
                <a:lnTo>
                  <a:pt x="4233" y="289"/>
                </a:lnTo>
                <a:close/>
                <a:moveTo>
                  <a:pt x="2925" y="677"/>
                </a:moveTo>
                <a:lnTo>
                  <a:pt x="2925" y="679"/>
                </a:lnTo>
                <a:lnTo>
                  <a:pt x="2927" y="682"/>
                </a:lnTo>
                <a:lnTo>
                  <a:pt x="2925" y="682"/>
                </a:lnTo>
                <a:lnTo>
                  <a:pt x="2925" y="682"/>
                </a:lnTo>
                <a:lnTo>
                  <a:pt x="2925" y="684"/>
                </a:lnTo>
                <a:lnTo>
                  <a:pt x="2925" y="684"/>
                </a:lnTo>
                <a:lnTo>
                  <a:pt x="2925" y="684"/>
                </a:lnTo>
                <a:lnTo>
                  <a:pt x="2927" y="684"/>
                </a:lnTo>
                <a:lnTo>
                  <a:pt x="2927" y="686"/>
                </a:lnTo>
                <a:lnTo>
                  <a:pt x="2929" y="686"/>
                </a:lnTo>
                <a:lnTo>
                  <a:pt x="2929" y="686"/>
                </a:lnTo>
                <a:lnTo>
                  <a:pt x="2927" y="690"/>
                </a:lnTo>
                <a:lnTo>
                  <a:pt x="2927" y="690"/>
                </a:lnTo>
                <a:lnTo>
                  <a:pt x="2927" y="690"/>
                </a:lnTo>
                <a:lnTo>
                  <a:pt x="2927" y="690"/>
                </a:lnTo>
                <a:lnTo>
                  <a:pt x="2929" y="690"/>
                </a:lnTo>
                <a:lnTo>
                  <a:pt x="2929" y="688"/>
                </a:lnTo>
                <a:lnTo>
                  <a:pt x="2931" y="686"/>
                </a:lnTo>
                <a:lnTo>
                  <a:pt x="2931" y="684"/>
                </a:lnTo>
                <a:lnTo>
                  <a:pt x="2933" y="684"/>
                </a:lnTo>
                <a:lnTo>
                  <a:pt x="2938" y="684"/>
                </a:lnTo>
                <a:lnTo>
                  <a:pt x="2938" y="684"/>
                </a:lnTo>
                <a:lnTo>
                  <a:pt x="2940" y="684"/>
                </a:lnTo>
                <a:lnTo>
                  <a:pt x="2940" y="682"/>
                </a:lnTo>
                <a:lnTo>
                  <a:pt x="2942" y="682"/>
                </a:lnTo>
                <a:lnTo>
                  <a:pt x="2942" y="682"/>
                </a:lnTo>
                <a:lnTo>
                  <a:pt x="2942" y="679"/>
                </a:lnTo>
                <a:lnTo>
                  <a:pt x="2946" y="679"/>
                </a:lnTo>
                <a:lnTo>
                  <a:pt x="2946" y="679"/>
                </a:lnTo>
                <a:lnTo>
                  <a:pt x="2940" y="677"/>
                </a:lnTo>
                <a:lnTo>
                  <a:pt x="2938" y="675"/>
                </a:lnTo>
                <a:lnTo>
                  <a:pt x="2938" y="677"/>
                </a:lnTo>
                <a:lnTo>
                  <a:pt x="2936" y="677"/>
                </a:lnTo>
                <a:lnTo>
                  <a:pt x="2936" y="675"/>
                </a:lnTo>
                <a:lnTo>
                  <a:pt x="2933" y="675"/>
                </a:lnTo>
                <a:lnTo>
                  <a:pt x="2933" y="677"/>
                </a:lnTo>
                <a:lnTo>
                  <a:pt x="2931" y="677"/>
                </a:lnTo>
                <a:lnTo>
                  <a:pt x="2931" y="679"/>
                </a:lnTo>
                <a:lnTo>
                  <a:pt x="2929" y="677"/>
                </a:lnTo>
                <a:lnTo>
                  <a:pt x="2929" y="677"/>
                </a:lnTo>
                <a:lnTo>
                  <a:pt x="2927" y="679"/>
                </a:lnTo>
                <a:lnTo>
                  <a:pt x="2927" y="679"/>
                </a:lnTo>
                <a:lnTo>
                  <a:pt x="2925" y="677"/>
                </a:lnTo>
                <a:close/>
                <a:moveTo>
                  <a:pt x="2946" y="677"/>
                </a:moveTo>
                <a:lnTo>
                  <a:pt x="2946" y="675"/>
                </a:lnTo>
                <a:lnTo>
                  <a:pt x="2944" y="675"/>
                </a:lnTo>
                <a:lnTo>
                  <a:pt x="2942" y="675"/>
                </a:lnTo>
                <a:lnTo>
                  <a:pt x="2942" y="677"/>
                </a:lnTo>
                <a:lnTo>
                  <a:pt x="2944" y="677"/>
                </a:lnTo>
                <a:lnTo>
                  <a:pt x="2946" y="677"/>
                </a:lnTo>
                <a:lnTo>
                  <a:pt x="2946" y="677"/>
                </a:lnTo>
                <a:close/>
                <a:moveTo>
                  <a:pt x="3040" y="415"/>
                </a:moveTo>
                <a:lnTo>
                  <a:pt x="3038" y="417"/>
                </a:lnTo>
                <a:lnTo>
                  <a:pt x="3038" y="417"/>
                </a:lnTo>
                <a:lnTo>
                  <a:pt x="3038" y="419"/>
                </a:lnTo>
                <a:lnTo>
                  <a:pt x="3042" y="417"/>
                </a:lnTo>
                <a:lnTo>
                  <a:pt x="3042" y="417"/>
                </a:lnTo>
                <a:lnTo>
                  <a:pt x="3042" y="415"/>
                </a:lnTo>
                <a:lnTo>
                  <a:pt x="3040" y="415"/>
                </a:lnTo>
                <a:lnTo>
                  <a:pt x="3040" y="415"/>
                </a:lnTo>
                <a:close/>
                <a:moveTo>
                  <a:pt x="2923" y="644"/>
                </a:moveTo>
                <a:lnTo>
                  <a:pt x="2923" y="644"/>
                </a:lnTo>
                <a:lnTo>
                  <a:pt x="2923" y="644"/>
                </a:lnTo>
                <a:lnTo>
                  <a:pt x="2925" y="644"/>
                </a:lnTo>
                <a:lnTo>
                  <a:pt x="2925" y="642"/>
                </a:lnTo>
                <a:lnTo>
                  <a:pt x="2923" y="642"/>
                </a:lnTo>
                <a:lnTo>
                  <a:pt x="2923" y="644"/>
                </a:lnTo>
                <a:close/>
                <a:moveTo>
                  <a:pt x="2967" y="535"/>
                </a:moveTo>
                <a:lnTo>
                  <a:pt x="2969" y="535"/>
                </a:lnTo>
                <a:lnTo>
                  <a:pt x="2969" y="535"/>
                </a:lnTo>
                <a:lnTo>
                  <a:pt x="2969" y="535"/>
                </a:lnTo>
                <a:lnTo>
                  <a:pt x="2967" y="533"/>
                </a:lnTo>
                <a:lnTo>
                  <a:pt x="2965" y="533"/>
                </a:lnTo>
                <a:lnTo>
                  <a:pt x="2963" y="535"/>
                </a:lnTo>
                <a:lnTo>
                  <a:pt x="2963" y="535"/>
                </a:lnTo>
                <a:lnTo>
                  <a:pt x="2965" y="537"/>
                </a:lnTo>
                <a:lnTo>
                  <a:pt x="2967" y="535"/>
                </a:lnTo>
                <a:close/>
                <a:moveTo>
                  <a:pt x="2917" y="635"/>
                </a:moveTo>
                <a:lnTo>
                  <a:pt x="2919" y="635"/>
                </a:lnTo>
                <a:lnTo>
                  <a:pt x="2919" y="635"/>
                </a:lnTo>
                <a:lnTo>
                  <a:pt x="2917" y="633"/>
                </a:lnTo>
                <a:lnTo>
                  <a:pt x="2917" y="633"/>
                </a:lnTo>
                <a:lnTo>
                  <a:pt x="2915" y="633"/>
                </a:lnTo>
                <a:lnTo>
                  <a:pt x="2915" y="633"/>
                </a:lnTo>
                <a:lnTo>
                  <a:pt x="2915" y="635"/>
                </a:lnTo>
                <a:lnTo>
                  <a:pt x="2917" y="637"/>
                </a:lnTo>
                <a:lnTo>
                  <a:pt x="2917" y="635"/>
                </a:lnTo>
                <a:close/>
                <a:moveTo>
                  <a:pt x="4448" y="1677"/>
                </a:moveTo>
                <a:lnTo>
                  <a:pt x="4448" y="1677"/>
                </a:lnTo>
                <a:lnTo>
                  <a:pt x="4446" y="1675"/>
                </a:lnTo>
                <a:lnTo>
                  <a:pt x="4444" y="1675"/>
                </a:lnTo>
                <a:lnTo>
                  <a:pt x="4442" y="1675"/>
                </a:lnTo>
                <a:lnTo>
                  <a:pt x="4438" y="1675"/>
                </a:lnTo>
                <a:lnTo>
                  <a:pt x="4436" y="1677"/>
                </a:lnTo>
                <a:lnTo>
                  <a:pt x="4434" y="1675"/>
                </a:lnTo>
                <a:lnTo>
                  <a:pt x="4434" y="1675"/>
                </a:lnTo>
                <a:lnTo>
                  <a:pt x="4434" y="1677"/>
                </a:lnTo>
                <a:lnTo>
                  <a:pt x="4434" y="1679"/>
                </a:lnTo>
                <a:lnTo>
                  <a:pt x="4434" y="1679"/>
                </a:lnTo>
                <a:lnTo>
                  <a:pt x="4436" y="1682"/>
                </a:lnTo>
                <a:lnTo>
                  <a:pt x="4436" y="1682"/>
                </a:lnTo>
                <a:lnTo>
                  <a:pt x="4436" y="1684"/>
                </a:lnTo>
                <a:lnTo>
                  <a:pt x="4440" y="1684"/>
                </a:lnTo>
                <a:lnTo>
                  <a:pt x="4442" y="1686"/>
                </a:lnTo>
                <a:lnTo>
                  <a:pt x="4442" y="1686"/>
                </a:lnTo>
                <a:lnTo>
                  <a:pt x="4444" y="1686"/>
                </a:lnTo>
                <a:lnTo>
                  <a:pt x="4444" y="1686"/>
                </a:lnTo>
                <a:lnTo>
                  <a:pt x="4446" y="1686"/>
                </a:lnTo>
                <a:lnTo>
                  <a:pt x="4446" y="1686"/>
                </a:lnTo>
                <a:lnTo>
                  <a:pt x="4448" y="1684"/>
                </a:lnTo>
                <a:lnTo>
                  <a:pt x="4450" y="1684"/>
                </a:lnTo>
                <a:lnTo>
                  <a:pt x="4450" y="1684"/>
                </a:lnTo>
                <a:lnTo>
                  <a:pt x="4450" y="1682"/>
                </a:lnTo>
                <a:lnTo>
                  <a:pt x="4450" y="1679"/>
                </a:lnTo>
                <a:lnTo>
                  <a:pt x="4450" y="1679"/>
                </a:lnTo>
                <a:lnTo>
                  <a:pt x="4450" y="1679"/>
                </a:lnTo>
                <a:lnTo>
                  <a:pt x="4448" y="1677"/>
                </a:lnTo>
                <a:lnTo>
                  <a:pt x="4448" y="1677"/>
                </a:lnTo>
                <a:close/>
                <a:moveTo>
                  <a:pt x="2789" y="738"/>
                </a:moveTo>
                <a:lnTo>
                  <a:pt x="2791" y="738"/>
                </a:lnTo>
                <a:lnTo>
                  <a:pt x="2791" y="738"/>
                </a:lnTo>
                <a:lnTo>
                  <a:pt x="2791" y="736"/>
                </a:lnTo>
                <a:lnTo>
                  <a:pt x="2791" y="736"/>
                </a:lnTo>
                <a:lnTo>
                  <a:pt x="2789" y="738"/>
                </a:lnTo>
                <a:lnTo>
                  <a:pt x="2789" y="738"/>
                </a:lnTo>
                <a:lnTo>
                  <a:pt x="2789" y="738"/>
                </a:lnTo>
                <a:lnTo>
                  <a:pt x="2789" y="738"/>
                </a:lnTo>
                <a:close/>
                <a:moveTo>
                  <a:pt x="2772" y="736"/>
                </a:moveTo>
                <a:lnTo>
                  <a:pt x="2770" y="736"/>
                </a:lnTo>
                <a:lnTo>
                  <a:pt x="2768" y="736"/>
                </a:lnTo>
                <a:lnTo>
                  <a:pt x="2766" y="736"/>
                </a:lnTo>
                <a:lnTo>
                  <a:pt x="2768" y="738"/>
                </a:lnTo>
                <a:lnTo>
                  <a:pt x="2768" y="738"/>
                </a:lnTo>
                <a:lnTo>
                  <a:pt x="2768" y="738"/>
                </a:lnTo>
                <a:lnTo>
                  <a:pt x="2768" y="738"/>
                </a:lnTo>
                <a:lnTo>
                  <a:pt x="2768" y="740"/>
                </a:lnTo>
                <a:lnTo>
                  <a:pt x="2770" y="740"/>
                </a:lnTo>
                <a:lnTo>
                  <a:pt x="2770" y="744"/>
                </a:lnTo>
                <a:lnTo>
                  <a:pt x="2772" y="747"/>
                </a:lnTo>
                <a:lnTo>
                  <a:pt x="2772" y="747"/>
                </a:lnTo>
                <a:lnTo>
                  <a:pt x="2772" y="747"/>
                </a:lnTo>
                <a:lnTo>
                  <a:pt x="2774" y="747"/>
                </a:lnTo>
                <a:lnTo>
                  <a:pt x="2776" y="747"/>
                </a:lnTo>
                <a:lnTo>
                  <a:pt x="2776" y="749"/>
                </a:lnTo>
                <a:lnTo>
                  <a:pt x="2776" y="749"/>
                </a:lnTo>
                <a:lnTo>
                  <a:pt x="2778" y="751"/>
                </a:lnTo>
                <a:lnTo>
                  <a:pt x="2778" y="753"/>
                </a:lnTo>
                <a:lnTo>
                  <a:pt x="2780" y="755"/>
                </a:lnTo>
                <a:lnTo>
                  <a:pt x="2783" y="755"/>
                </a:lnTo>
                <a:lnTo>
                  <a:pt x="2783" y="753"/>
                </a:lnTo>
                <a:lnTo>
                  <a:pt x="2783" y="751"/>
                </a:lnTo>
                <a:lnTo>
                  <a:pt x="2783" y="749"/>
                </a:lnTo>
                <a:lnTo>
                  <a:pt x="2783" y="747"/>
                </a:lnTo>
                <a:lnTo>
                  <a:pt x="2787" y="747"/>
                </a:lnTo>
                <a:lnTo>
                  <a:pt x="2787" y="744"/>
                </a:lnTo>
                <a:lnTo>
                  <a:pt x="2787" y="742"/>
                </a:lnTo>
                <a:lnTo>
                  <a:pt x="2785" y="742"/>
                </a:lnTo>
                <a:lnTo>
                  <a:pt x="2785" y="740"/>
                </a:lnTo>
                <a:lnTo>
                  <a:pt x="2785" y="740"/>
                </a:lnTo>
                <a:lnTo>
                  <a:pt x="2787" y="738"/>
                </a:lnTo>
                <a:lnTo>
                  <a:pt x="2787" y="738"/>
                </a:lnTo>
                <a:lnTo>
                  <a:pt x="2789" y="738"/>
                </a:lnTo>
                <a:lnTo>
                  <a:pt x="2789" y="736"/>
                </a:lnTo>
                <a:lnTo>
                  <a:pt x="2789" y="736"/>
                </a:lnTo>
                <a:lnTo>
                  <a:pt x="2789" y="734"/>
                </a:lnTo>
                <a:lnTo>
                  <a:pt x="2789" y="732"/>
                </a:lnTo>
                <a:lnTo>
                  <a:pt x="2789" y="732"/>
                </a:lnTo>
                <a:lnTo>
                  <a:pt x="2791" y="730"/>
                </a:lnTo>
                <a:lnTo>
                  <a:pt x="2791" y="730"/>
                </a:lnTo>
                <a:lnTo>
                  <a:pt x="2789" y="728"/>
                </a:lnTo>
                <a:lnTo>
                  <a:pt x="2787" y="728"/>
                </a:lnTo>
                <a:lnTo>
                  <a:pt x="2787" y="728"/>
                </a:lnTo>
                <a:lnTo>
                  <a:pt x="2785" y="728"/>
                </a:lnTo>
                <a:lnTo>
                  <a:pt x="2783" y="730"/>
                </a:lnTo>
                <a:lnTo>
                  <a:pt x="2780" y="730"/>
                </a:lnTo>
                <a:lnTo>
                  <a:pt x="2780" y="732"/>
                </a:lnTo>
                <a:lnTo>
                  <a:pt x="2780" y="732"/>
                </a:lnTo>
                <a:lnTo>
                  <a:pt x="2780" y="734"/>
                </a:lnTo>
                <a:lnTo>
                  <a:pt x="2780" y="734"/>
                </a:lnTo>
                <a:lnTo>
                  <a:pt x="2780" y="734"/>
                </a:lnTo>
                <a:lnTo>
                  <a:pt x="2778" y="736"/>
                </a:lnTo>
                <a:lnTo>
                  <a:pt x="2778" y="736"/>
                </a:lnTo>
                <a:lnTo>
                  <a:pt x="2776" y="736"/>
                </a:lnTo>
                <a:lnTo>
                  <a:pt x="2776" y="734"/>
                </a:lnTo>
                <a:lnTo>
                  <a:pt x="2776" y="732"/>
                </a:lnTo>
                <a:lnTo>
                  <a:pt x="2776" y="732"/>
                </a:lnTo>
                <a:lnTo>
                  <a:pt x="2774" y="732"/>
                </a:lnTo>
                <a:lnTo>
                  <a:pt x="2774" y="732"/>
                </a:lnTo>
                <a:lnTo>
                  <a:pt x="2774" y="732"/>
                </a:lnTo>
                <a:lnTo>
                  <a:pt x="2772" y="736"/>
                </a:lnTo>
                <a:lnTo>
                  <a:pt x="2772" y="736"/>
                </a:lnTo>
                <a:close/>
                <a:moveTo>
                  <a:pt x="2776" y="757"/>
                </a:moveTo>
                <a:lnTo>
                  <a:pt x="2776" y="757"/>
                </a:lnTo>
                <a:lnTo>
                  <a:pt x="2778" y="757"/>
                </a:lnTo>
                <a:lnTo>
                  <a:pt x="2778" y="755"/>
                </a:lnTo>
                <a:lnTo>
                  <a:pt x="2778" y="755"/>
                </a:lnTo>
                <a:lnTo>
                  <a:pt x="2776" y="753"/>
                </a:lnTo>
                <a:lnTo>
                  <a:pt x="2774" y="753"/>
                </a:lnTo>
                <a:lnTo>
                  <a:pt x="2772" y="753"/>
                </a:lnTo>
                <a:lnTo>
                  <a:pt x="2770" y="751"/>
                </a:lnTo>
                <a:lnTo>
                  <a:pt x="2768" y="751"/>
                </a:lnTo>
                <a:lnTo>
                  <a:pt x="2768" y="753"/>
                </a:lnTo>
                <a:lnTo>
                  <a:pt x="2768" y="755"/>
                </a:lnTo>
                <a:lnTo>
                  <a:pt x="2774" y="757"/>
                </a:lnTo>
                <a:lnTo>
                  <a:pt x="2776" y="757"/>
                </a:lnTo>
                <a:close/>
                <a:moveTo>
                  <a:pt x="2875" y="667"/>
                </a:moveTo>
                <a:lnTo>
                  <a:pt x="2875" y="667"/>
                </a:lnTo>
                <a:lnTo>
                  <a:pt x="2875" y="667"/>
                </a:lnTo>
                <a:lnTo>
                  <a:pt x="2875" y="667"/>
                </a:lnTo>
                <a:lnTo>
                  <a:pt x="2873" y="667"/>
                </a:lnTo>
                <a:lnTo>
                  <a:pt x="2875" y="667"/>
                </a:lnTo>
                <a:lnTo>
                  <a:pt x="2875" y="667"/>
                </a:lnTo>
                <a:lnTo>
                  <a:pt x="2875" y="667"/>
                </a:lnTo>
                <a:close/>
                <a:moveTo>
                  <a:pt x="2789" y="751"/>
                </a:moveTo>
                <a:lnTo>
                  <a:pt x="2787" y="749"/>
                </a:lnTo>
                <a:lnTo>
                  <a:pt x="2787" y="749"/>
                </a:lnTo>
                <a:lnTo>
                  <a:pt x="2785" y="749"/>
                </a:lnTo>
                <a:lnTo>
                  <a:pt x="2785" y="751"/>
                </a:lnTo>
                <a:lnTo>
                  <a:pt x="2785" y="751"/>
                </a:lnTo>
                <a:lnTo>
                  <a:pt x="2785" y="751"/>
                </a:lnTo>
                <a:lnTo>
                  <a:pt x="2785" y="751"/>
                </a:lnTo>
                <a:lnTo>
                  <a:pt x="2783" y="753"/>
                </a:lnTo>
                <a:lnTo>
                  <a:pt x="2785" y="753"/>
                </a:lnTo>
                <a:lnTo>
                  <a:pt x="2787" y="751"/>
                </a:lnTo>
                <a:lnTo>
                  <a:pt x="2789" y="751"/>
                </a:lnTo>
                <a:lnTo>
                  <a:pt x="2789" y="751"/>
                </a:lnTo>
                <a:lnTo>
                  <a:pt x="2789" y="751"/>
                </a:lnTo>
                <a:lnTo>
                  <a:pt x="2789" y="751"/>
                </a:lnTo>
                <a:close/>
                <a:moveTo>
                  <a:pt x="2699" y="780"/>
                </a:moveTo>
                <a:lnTo>
                  <a:pt x="2697" y="780"/>
                </a:lnTo>
                <a:lnTo>
                  <a:pt x="2697" y="780"/>
                </a:lnTo>
                <a:lnTo>
                  <a:pt x="2697" y="780"/>
                </a:lnTo>
                <a:lnTo>
                  <a:pt x="2699" y="780"/>
                </a:lnTo>
                <a:lnTo>
                  <a:pt x="2699" y="780"/>
                </a:lnTo>
                <a:close/>
                <a:moveTo>
                  <a:pt x="2705" y="778"/>
                </a:moveTo>
                <a:lnTo>
                  <a:pt x="2705" y="778"/>
                </a:lnTo>
                <a:lnTo>
                  <a:pt x="2703" y="778"/>
                </a:lnTo>
                <a:lnTo>
                  <a:pt x="2705" y="778"/>
                </a:lnTo>
                <a:lnTo>
                  <a:pt x="2707" y="778"/>
                </a:lnTo>
                <a:lnTo>
                  <a:pt x="2705" y="778"/>
                </a:lnTo>
                <a:close/>
                <a:moveTo>
                  <a:pt x="2730" y="755"/>
                </a:moveTo>
                <a:lnTo>
                  <a:pt x="2730" y="755"/>
                </a:lnTo>
                <a:lnTo>
                  <a:pt x="2730" y="755"/>
                </a:lnTo>
                <a:lnTo>
                  <a:pt x="2730" y="757"/>
                </a:lnTo>
                <a:lnTo>
                  <a:pt x="2732" y="757"/>
                </a:lnTo>
                <a:lnTo>
                  <a:pt x="2732" y="755"/>
                </a:lnTo>
                <a:lnTo>
                  <a:pt x="2732" y="755"/>
                </a:lnTo>
                <a:lnTo>
                  <a:pt x="2730" y="755"/>
                </a:lnTo>
                <a:lnTo>
                  <a:pt x="2730" y="755"/>
                </a:lnTo>
                <a:close/>
                <a:moveTo>
                  <a:pt x="2730" y="751"/>
                </a:moveTo>
                <a:lnTo>
                  <a:pt x="2730" y="749"/>
                </a:lnTo>
                <a:lnTo>
                  <a:pt x="2730" y="749"/>
                </a:lnTo>
                <a:lnTo>
                  <a:pt x="2728" y="753"/>
                </a:lnTo>
                <a:lnTo>
                  <a:pt x="2728" y="755"/>
                </a:lnTo>
                <a:lnTo>
                  <a:pt x="2728" y="755"/>
                </a:lnTo>
                <a:lnTo>
                  <a:pt x="2728" y="753"/>
                </a:lnTo>
                <a:lnTo>
                  <a:pt x="2732" y="753"/>
                </a:lnTo>
                <a:lnTo>
                  <a:pt x="2732" y="753"/>
                </a:lnTo>
                <a:lnTo>
                  <a:pt x="2728" y="753"/>
                </a:lnTo>
                <a:lnTo>
                  <a:pt x="2728" y="751"/>
                </a:lnTo>
                <a:lnTo>
                  <a:pt x="2730" y="751"/>
                </a:lnTo>
                <a:lnTo>
                  <a:pt x="2730" y="751"/>
                </a:lnTo>
                <a:close/>
                <a:moveTo>
                  <a:pt x="2768" y="759"/>
                </a:moveTo>
                <a:lnTo>
                  <a:pt x="2768" y="759"/>
                </a:lnTo>
                <a:lnTo>
                  <a:pt x="2768" y="761"/>
                </a:lnTo>
                <a:lnTo>
                  <a:pt x="2768" y="761"/>
                </a:lnTo>
                <a:lnTo>
                  <a:pt x="2768" y="761"/>
                </a:lnTo>
                <a:lnTo>
                  <a:pt x="2772" y="761"/>
                </a:lnTo>
                <a:lnTo>
                  <a:pt x="2772" y="761"/>
                </a:lnTo>
                <a:lnTo>
                  <a:pt x="2770" y="761"/>
                </a:lnTo>
                <a:lnTo>
                  <a:pt x="2768" y="759"/>
                </a:lnTo>
                <a:close/>
                <a:moveTo>
                  <a:pt x="5194" y="811"/>
                </a:moveTo>
                <a:lnTo>
                  <a:pt x="5194" y="809"/>
                </a:lnTo>
                <a:lnTo>
                  <a:pt x="5194" y="809"/>
                </a:lnTo>
                <a:lnTo>
                  <a:pt x="5194" y="809"/>
                </a:lnTo>
                <a:lnTo>
                  <a:pt x="5194" y="809"/>
                </a:lnTo>
                <a:lnTo>
                  <a:pt x="5194" y="809"/>
                </a:lnTo>
                <a:lnTo>
                  <a:pt x="5194" y="811"/>
                </a:lnTo>
                <a:lnTo>
                  <a:pt x="5194" y="811"/>
                </a:lnTo>
                <a:close/>
                <a:moveTo>
                  <a:pt x="2856" y="702"/>
                </a:moveTo>
                <a:lnTo>
                  <a:pt x="2854" y="702"/>
                </a:lnTo>
                <a:lnTo>
                  <a:pt x="2854" y="702"/>
                </a:lnTo>
                <a:lnTo>
                  <a:pt x="2854" y="705"/>
                </a:lnTo>
                <a:lnTo>
                  <a:pt x="2852" y="707"/>
                </a:lnTo>
                <a:lnTo>
                  <a:pt x="2852" y="709"/>
                </a:lnTo>
                <a:lnTo>
                  <a:pt x="2850" y="711"/>
                </a:lnTo>
                <a:lnTo>
                  <a:pt x="2850" y="713"/>
                </a:lnTo>
                <a:lnTo>
                  <a:pt x="2845" y="719"/>
                </a:lnTo>
                <a:lnTo>
                  <a:pt x="2845" y="721"/>
                </a:lnTo>
                <a:lnTo>
                  <a:pt x="2845" y="723"/>
                </a:lnTo>
                <a:lnTo>
                  <a:pt x="2845" y="726"/>
                </a:lnTo>
                <a:lnTo>
                  <a:pt x="2845" y="726"/>
                </a:lnTo>
                <a:lnTo>
                  <a:pt x="2848" y="723"/>
                </a:lnTo>
                <a:lnTo>
                  <a:pt x="2852" y="713"/>
                </a:lnTo>
                <a:lnTo>
                  <a:pt x="2852" y="713"/>
                </a:lnTo>
                <a:lnTo>
                  <a:pt x="2852" y="711"/>
                </a:lnTo>
                <a:lnTo>
                  <a:pt x="2854" y="705"/>
                </a:lnTo>
                <a:lnTo>
                  <a:pt x="2854" y="705"/>
                </a:lnTo>
                <a:lnTo>
                  <a:pt x="2854" y="705"/>
                </a:lnTo>
                <a:lnTo>
                  <a:pt x="2856" y="702"/>
                </a:lnTo>
                <a:lnTo>
                  <a:pt x="2856" y="702"/>
                </a:lnTo>
                <a:close/>
                <a:moveTo>
                  <a:pt x="2764" y="747"/>
                </a:moveTo>
                <a:lnTo>
                  <a:pt x="2764" y="747"/>
                </a:lnTo>
                <a:lnTo>
                  <a:pt x="2764" y="744"/>
                </a:lnTo>
                <a:lnTo>
                  <a:pt x="2764" y="744"/>
                </a:lnTo>
                <a:lnTo>
                  <a:pt x="2764" y="742"/>
                </a:lnTo>
                <a:lnTo>
                  <a:pt x="2762" y="738"/>
                </a:lnTo>
                <a:lnTo>
                  <a:pt x="2762" y="738"/>
                </a:lnTo>
                <a:lnTo>
                  <a:pt x="2762" y="738"/>
                </a:lnTo>
                <a:lnTo>
                  <a:pt x="2760" y="738"/>
                </a:lnTo>
                <a:lnTo>
                  <a:pt x="2760" y="738"/>
                </a:lnTo>
                <a:lnTo>
                  <a:pt x="2757" y="738"/>
                </a:lnTo>
                <a:lnTo>
                  <a:pt x="2757" y="738"/>
                </a:lnTo>
                <a:lnTo>
                  <a:pt x="2753" y="740"/>
                </a:lnTo>
                <a:lnTo>
                  <a:pt x="2751" y="740"/>
                </a:lnTo>
                <a:lnTo>
                  <a:pt x="2751" y="742"/>
                </a:lnTo>
                <a:lnTo>
                  <a:pt x="2751" y="747"/>
                </a:lnTo>
                <a:lnTo>
                  <a:pt x="2751" y="747"/>
                </a:lnTo>
                <a:lnTo>
                  <a:pt x="2753" y="747"/>
                </a:lnTo>
                <a:lnTo>
                  <a:pt x="2755" y="749"/>
                </a:lnTo>
                <a:lnTo>
                  <a:pt x="2760" y="749"/>
                </a:lnTo>
                <a:lnTo>
                  <a:pt x="2762" y="749"/>
                </a:lnTo>
                <a:lnTo>
                  <a:pt x="2764" y="747"/>
                </a:lnTo>
                <a:close/>
                <a:moveTo>
                  <a:pt x="2799" y="763"/>
                </a:moveTo>
                <a:lnTo>
                  <a:pt x="2799" y="763"/>
                </a:lnTo>
                <a:lnTo>
                  <a:pt x="2801" y="765"/>
                </a:lnTo>
                <a:lnTo>
                  <a:pt x="2801" y="765"/>
                </a:lnTo>
                <a:lnTo>
                  <a:pt x="2804" y="763"/>
                </a:lnTo>
                <a:lnTo>
                  <a:pt x="2806" y="763"/>
                </a:lnTo>
                <a:lnTo>
                  <a:pt x="2806" y="765"/>
                </a:lnTo>
                <a:lnTo>
                  <a:pt x="2808" y="763"/>
                </a:lnTo>
                <a:lnTo>
                  <a:pt x="2806" y="763"/>
                </a:lnTo>
                <a:lnTo>
                  <a:pt x="2806" y="761"/>
                </a:lnTo>
                <a:lnTo>
                  <a:pt x="2804" y="761"/>
                </a:lnTo>
                <a:lnTo>
                  <a:pt x="2806" y="761"/>
                </a:lnTo>
                <a:lnTo>
                  <a:pt x="2806" y="759"/>
                </a:lnTo>
                <a:lnTo>
                  <a:pt x="2806" y="759"/>
                </a:lnTo>
                <a:lnTo>
                  <a:pt x="2806" y="759"/>
                </a:lnTo>
                <a:lnTo>
                  <a:pt x="2804" y="757"/>
                </a:lnTo>
                <a:lnTo>
                  <a:pt x="2804" y="757"/>
                </a:lnTo>
                <a:lnTo>
                  <a:pt x="2801" y="757"/>
                </a:lnTo>
                <a:lnTo>
                  <a:pt x="2801" y="757"/>
                </a:lnTo>
                <a:lnTo>
                  <a:pt x="2799" y="757"/>
                </a:lnTo>
                <a:lnTo>
                  <a:pt x="2799" y="759"/>
                </a:lnTo>
                <a:lnTo>
                  <a:pt x="2799" y="759"/>
                </a:lnTo>
                <a:lnTo>
                  <a:pt x="2799" y="759"/>
                </a:lnTo>
                <a:lnTo>
                  <a:pt x="2799" y="761"/>
                </a:lnTo>
                <a:lnTo>
                  <a:pt x="2799" y="763"/>
                </a:lnTo>
                <a:close/>
                <a:moveTo>
                  <a:pt x="2871" y="705"/>
                </a:moveTo>
                <a:lnTo>
                  <a:pt x="2871" y="707"/>
                </a:lnTo>
                <a:lnTo>
                  <a:pt x="2873" y="709"/>
                </a:lnTo>
                <a:lnTo>
                  <a:pt x="2871" y="709"/>
                </a:lnTo>
                <a:lnTo>
                  <a:pt x="2871" y="711"/>
                </a:lnTo>
                <a:lnTo>
                  <a:pt x="2873" y="711"/>
                </a:lnTo>
                <a:lnTo>
                  <a:pt x="2873" y="711"/>
                </a:lnTo>
                <a:lnTo>
                  <a:pt x="2875" y="709"/>
                </a:lnTo>
                <a:lnTo>
                  <a:pt x="2875" y="707"/>
                </a:lnTo>
                <a:lnTo>
                  <a:pt x="2877" y="707"/>
                </a:lnTo>
                <a:lnTo>
                  <a:pt x="2879" y="705"/>
                </a:lnTo>
                <a:lnTo>
                  <a:pt x="2879" y="702"/>
                </a:lnTo>
                <a:lnTo>
                  <a:pt x="2879" y="702"/>
                </a:lnTo>
                <a:lnTo>
                  <a:pt x="2881" y="702"/>
                </a:lnTo>
                <a:lnTo>
                  <a:pt x="2881" y="702"/>
                </a:lnTo>
                <a:lnTo>
                  <a:pt x="2879" y="700"/>
                </a:lnTo>
                <a:lnTo>
                  <a:pt x="2881" y="696"/>
                </a:lnTo>
                <a:lnTo>
                  <a:pt x="2881" y="694"/>
                </a:lnTo>
                <a:lnTo>
                  <a:pt x="2883" y="694"/>
                </a:lnTo>
                <a:lnTo>
                  <a:pt x="2883" y="692"/>
                </a:lnTo>
                <a:lnTo>
                  <a:pt x="2883" y="692"/>
                </a:lnTo>
                <a:lnTo>
                  <a:pt x="2883" y="692"/>
                </a:lnTo>
                <a:lnTo>
                  <a:pt x="2881" y="690"/>
                </a:lnTo>
                <a:lnTo>
                  <a:pt x="2881" y="692"/>
                </a:lnTo>
                <a:lnTo>
                  <a:pt x="2881" y="692"/>
                </a:lnTo>
                <a:lnTo>
                  <a:pt x="2879" y="692"/>
                </a:lnTo>
                <a:lnTo>
                  <a:pt x="2877" y="692"/>
                </a:lnTo>
                <a:lnTo>
                  <a:pt x="2875" y="694"/>
                </a:lnTo>
                <a:lnTo>
                  <a:pt x="2873" y="696"/>
                </a:lnTo>
                <a:lnTo>
                  <a:pt x="2871" y="696"/>
                </a:lnTo>
                <a:lnTo>
                  <a:pt x="2871" y="698"/>
                </a:lnTo>
                <a:lnTo>
                  <a:pt x="2871" y="700"/>
                </a:lnTo>
                <a:lnTo>
                  <a:pt x="2871" y="702"/>
                </a:lnTo>
                <a:lnTo>
                  <a:pt x="2871" y="705"/>
                </a:lnTo>
                <a:lnTo>
                  <a:pt x="2871" y="705"/>
                </a:lnTo>
                <a:close/>
                <a:moveTo>
                  <a:pt x="2757" y="753"/>
                </a:moveTo>
                <a:lnTo>
                  <a:pt x="2757" y="751"/>
                </a:lnTo>
                <a:lnTo>
                  <a:pt x="2755" y="751"/>
                </a:lnTo>
                <a:lnTo>
                  <a:pt x="2755" y="751"/>
                </a:lnTo>
                <a:lnTo>
                  <a:pt x="2757" y="753"/>
                </a:lnTo>
                <a:lnTo>
                  <a:pt x="2760" y="753"/>
                </a:lnTo>
                <a:lnTo>
                  <a:pt x="2760" y="753"/>
                </a:lnTo>
                <a:lnTo>
                  <a:pt x="2760" y="753"/>
                </a:lnTo>
                <a:lnTo>
                  <a:pt x="2760" y="753"/>
                </a:lnTo>
                <a:lnTo>
                  <a:pt x="2757" y="753"/>
                </a:lnTo>
                <a:close/>
                <a:moveTo>
                  <a:pt x="2751" y="749"/>
                </a:moveTo>
                <a:lnTo>
                  <a:pt x="2749" y="749"/>
                </a:lnTo>
                <a:lnTo>
                  <a:pt x="2749" y="749"/>
                </a:lnTo>
                <a:lnTo>
                  <a:pt x="2749" y="753"/>
                </a:lnTo>
                <a:lnTo>
                  <a:pt x="2751" y="753"/>
                </a:lnTo>
                <a:lnTo>
                  <a:pt x="2751" y="753"/>
                </a:lnTo>
                <a:lnTo>
                  <a:pt x="2753" y="753"/>
                </a:lnTo>
                <a:lnTo>
                  <a:pt x="2753" y="753"/>
                </a:lnTo>
                <a:lnTo>
                  <a:pt x="2753" y="751"/>
                </a:lnTo>
                <a:lnTo>
                  <a:pt x="2751" y="749"/>
                </a:lnTo>
                <a:close/>
                <a:moveTo>
                  <a:pt x="2760" y="734"/>
                </a:moveTo>
                <a:lnTo>
                  <a:pt x="2762" y="734"/>
                </a:lnTo>
                <a:lnTo>
                  <a:pt x="2762" y="734"/>
                </a:lnTo>
                <a:lnTo>
                  <a:pt x="2762" y="734"/>
                </a:lnTo>
                <a:lnTo>
                  <a:pt x="2762" y="732"/>
                </a:lnTo>
                <a:lnTo>
                  <a:pt x="2762" y="732"/>
                </a:lnTo>
                <a:lnTo>
                  <a:pt x="2760" y="730"/>
                </a:lnTo>
                <a:lnTo>
                  <a:pt x="2760" y="732"/>
                </a:lnTo>
                <a:lnTo>
                  <a:pt x="2760" y="732"/>
                </a:lnTo>
                <a:lnTo>
                  <a:pt x="2760" y="734"/>
                </a:lnTo>
                <a:lnTo>
                  <a:pt x="2760" y="734"/>
                </a:lnTo>
                <a:close/>
                <a:moveTo>
                  <a:pt x="2762" y="755"/>
                </a:moveTo>
                <a:lnTo>
                  <a:pt x="2764" y="755"/>
                </a:lnTo>
                <a:lnTo>
                  <a:pt x="2764" y="755"/>
                </a:lnTo>
                <a:lnTo>
                  <a:pt x="2766" y="749"/>
                </a:lnTo>
                <a:lnTo>
                  <a:pt x="2766" y="747"/>
                </a:lnTo>
                <a:lnTo>
                  <a:pt x="2766" y="747"/>
                </a:lnTo>
                <a:lnTo>
                  <a:pt x="2766" y="749"/>
                </a:lnTo>
                <a:lnTo>
                  <a:pt x="2764" y="751"/>
                </a:lnTo>
                <a:lnTo>
                  <a:pt x="2762" y="753"/>
                </a:lnTo>
                <a:lnTo>
                  <a:pt x="2762" y="753"/>
                </a:lnTo>
                <a:lnTo>
                  <a:pt x="2762" y="753"/>
                </a:lnTo>
                <a:lnTo>
                  <a:pt x="2762" y="755"/>
                </a:lnTo>
                <a:close/>
                <a:moveTo>
                  <a:pt x="2827" y="751"/>
                </a:moveTo>
                <a:lnTo>
                  <a:pt x="2827" y="751"/>
                </a:lnTo>
                <a:lnTo>
                  <a:pt x="2827" y="749"/>
                </a:lnTo>
                <a:lnTo>
                  <a:pt x="2827" y="747"/>
                </a:lnTo>
                <a:lnTo>
                  <a:pt x="2822" y="744"/>
                </a:lnTo>
                <a:lnTo>
                  <a:pt x="2820" y="744"/>
                </a:lnTo>
                <a:lnTo>
                  <a:pt x="2820" y="749"/>
                </a:lnTo>
                <a:lnTo>
                  <a:pt x="2822" y="749"/>
                </a:lnTo>
                <a:lnTo>
                  <a:pt x="2827" y="751"/>
                </a:lnTo>
                <a:close/>
                <a:moveTo>
                  <a:pt x="4115" y="1482"/>
                </a:moveTo>
                <a:lnTo>
                  <a:pt x="4115" y="1482"/>
                </a:lnTo>
                <a:lnTo>
                  <a:pt x="4115" y="1480"/>
                </a:lnTo>
                <a:lnTo>
                  <a:pt x="4115" y="1480"/>
                </a:lnTo>
                <a:lnTo>
                  <a:pt x="4113" y="1482"/>
                </a:lnTo>
                <a:lnTo>
                  <a:pt x="4113" y="1482"/>
                </a:lnTo>
                <a:lnTo>
                  <a:pt x="4113" y="1482"/>
                </a:lnTo>
                <a:lnTo>
                  <a:pt x="4113" y="1484"/>
                </a:lnTo>
                <a:lnTo>
                  <a:pt x="4115" y="1487"/>
                </a:lnTo>
                <a:lnTo>
                  <a:pt x="4115" y="1487"/>
                </a:lnTo>
                <a:lnTo>
                  <a:pt x="4115" y="1487"/>
                </a:lnTo>
                <a:lnTo>
                  <a:pt x="4115" y="1484"/>
                </a:lnTo>
                <a:lnTo>
                  <a:pt x="4115" y="1482"/>
                </a:lnTo>
                <a:close/>
                <a:moveTo>
                  <a:pt x="4094" y="1463"/>
                </a:moveTo>
                <a:lnTo>
                  <a:pt x="4092" y="1463"/>
                </a:lnTo>
                <a:lnTo>
                  <a:pt x="4094" y="1463"/>
                </a:lnTo>
                <a:lnTo>
                  <a:pt x="4094" y="1463"/>
                </a:lnTo>
                <a:lnTo>
                  <a:pt x="4094" y="1463"/>
                </a:lnTo>
                <a:lnTo>
                  <a:pt x="4094" y="1463"/>
                </a:lnTo>
                <a:close/>
                <a:moveTo>
                  <a:pt x="4117" y="1591"/>
                </a:moveTo>
                <a:lnTo>
                  <a:pt x="4117" y="1591"/>
                </a:lnTo>
                <a:lnTo>
                  <a:pt x="4117" y="1591"/>
                </a:lnTo>
                <a:lnTo>
                  <a:pt x="4117" y="1591"/>
                </a:lnTo>
                <a:lnTo>
                  <a:pt x="4117" y="1591"/>
                </a:lnTo>
                <a:lnTo>
                  <a:pt x="4117" y="1589"/>
                </a:lnTo>
                <a:lnTo>
                  <a:pt x="4117" y="1589"/>
                </a:lnTo>
                <a:lnTo>
                  <a:pt x="4117" y="1591"/>
                </a:lnTo>
                <a:close/>
                <a:moveTo>
                  <a:pt x="4100" y="1468"/>
                </a:moveTo>
                <a:lnTo>
                  <a:pt x="4100" y="1468"/>
                </a:lnTo>
                <a:lnTo>
                  <a:pt x="4100" y="1468"/>
                </a:lnTo>
                <a:lnTo>
                  <a:pt x="4100" y="1468"/>
                </a:lnTo>
                <a:lnTo>
                  <a:pt x="4100" y="1468"/>
                </a:lnTo>
                <a:lnTo>
                  <a:pt x="4100" y="1468"/>
                </a:lnTo>
                <a:lnTo>
                  <a:pt x="4100" y="1468"/>
                </a:lnTo>
                <a:lnTo>
                  <a:pt x="4100" y="1468"/>
                </a:lnTo>
                <a:close/>
                <a:moveTo>
                  <a:pt x="4103" y="1476"/>
                </a:moveTo>
                <a:lnTo>
                  <a:pt x="4105" y="1478"/>
                </a:lnTo>
                <a:lnTo>
                  <a:pt x="4105" y="1476"/>
                </a:lnTo>
                <a:lnTo>
                  <a:pt x="4103" y="1476"/>
                </a:lnTo>
                <a:lnTo>
                  <a:pt x="4103" y="1476"/>
                </a:lnTo>
                <a:close/>
                <a:moveTo>
                  <a:pt x="4155" y="1327"/>
                </a:moveTo>
                <a:lnTo>
                  <a:pt x="4155" y="1327"/>
                </a:lnTo>
                <a:lnTo>
                  <a:pt x="4155" y="1329"/>
                </a:lnTo>
                <a:lnTo>
                  <a:pt x="4155" y="1327"/>
                </a:lnTo>
                <a:lnTo>
                  <a:pt x="4155" y="1327"/>
                </a:lnTo>
                <a:lnTo>
                  <a:pt x="4155" y="1327"/>
                </a:lnTo>
                <a:lnTo>
                  <a:pt x="4155" y="1327"/>
                </a:lnTo>
                <a:close/>
                <a:moveTo>
                  <a:pt x="4157" y="1327"/>
                </a:moveTo>
                <a:lnTo>
                  <a:pt x="4157" y="1329"/>
                </a:lnTo>
                <a:lnTo>
                  <a:pt x="4159" y="1329"/>
                </a:lnTo>
                <a:lnTo>
                  <a:pt x="4159" y="1329"/>
                </a:lnTo>
                <a:lnTo>
                  <a:pt x="4159" y="1329"/>
                </a:lnTo>
                <a:lnTo>
                  <a:pt x="4159" y="1327"/>
                </a:lnTo>
                <a:lnTo>
                  <a:pt x="4159" y="1327"/>
                </a:lnTo>
                <a:lnTo>
                  <a:pt x="4157" y="1327"/>
                </a:lnTo>
                <a:lnTo>
                  <a:pt x="4157" y="1327"/>
                </a:lnTo>
                <a:close/>
                <a:moveTo>
                  <a:pt x="4165" y="1321"/>
                </a:moveTo>
                <a:lnTo>
                  <a:pt x="4165" y="1321"/>
                </a:lnTo>
                <a:lnTo>
                  <a:pt x="4163" y="1321"/>
                </a:lnTo>
                <a:lnTo>
                  <a:pt x="4163" y="1323"/>
                </a:lnTo>
                <a:lnTo>
                  <a:pt x="4165" y="1323"/>
                </a:lnTo>
                <a:lnTo>
                  <a:pt x="4168" y="1323"/>
                </a:lnTo>
                <a:lnTo>
                  <a:pt x="4165" y="1321"/>
                </a:lnTo>
                <a:close/>
                <a:moveTo>
                  <a:pt x="4251" y="1296"/>
                </a:moveTo>
                <a:lnTo>
                  <a:pt x="4251" y="1296"/>
                </a:lnTo>
                <a:lnTo>
                  <a:pt x="4251" y="1298"/>
                </a:lnTo>
                <a:lnTo>
                  <a:pt x="4251" y="1298"/>
                </a:lnTo>
                <a:lnTo>
                  <a:pt x="4251" y="1298"/>
                </a:lnTo>
                <a:lnTo>
                  <a:pt x="4253" y="1298"/>
                </a:lnTo>
                <a:lnTo>
                  <a:pt x="4253" y="1298"/>
                </a:lnTo>
                <a:lnTo>
                  <a:pt x="4251" y="1298"/>
                </a:lnTo>
                <a:lnTo>
                  <a:pt x="4251" y="1296"/>
                </a:lnTo>
                <a:close/>
                <a:moveTo>
                  <a:pt x="4163" y="1327"/>
                </a:moveTo>
                <a:lnTo>
                  <a:pt x="4165" y="1327"/>
                </a:lnTo>
                <a:lnTo>
                  <a:pt x="4165" y="1327"/>
                </a:lnTo>
                <a:lnTo>
                  <a:pt x="4165" y="1325"/>
                </a:lnTo>
                <a:lnTo>
                  <a:pt x="4165" y="1325"/>
                </a:lnTo>
                <a:lnTo>
                  <a:pt x="4165" y="1325"/>
                </a:lnTo>
                <a:lnTo>
                  <a:pt x="4165" y="1325"/>
                </a:lnTo>
                <a:lnTo>
                  <a:pt x="4163" y="1327"/>
                </a:lnTo>
                <a:close/>
                <a:moveTo>
                  <a:pt x="3388" y="1277"/>
                </a:moveTo>
                <a:lnTo>
                  <a:pt x="3386" y="1277"/>
                </a:lnTo>
                <a:lnTo>
                  <a:pt x="3384" y="1277"/>
                </a:lnTo>
                <a:lnTo>
                  <a:pt x="3386" y="1277"/>
                </a:lnTo>
                <a:lnTo>
                  <a:pt x="3388" y="1277"/>
                </a:lnTo>
                <a:lnTo>
                  <a:pt x="3388" y="1277"/>
                </a:lnTo>
                <a:lnTo>
                  <a:pt x="3388" y="1277"/>
                </a:lnTo>
                <a:lnTo>
                  <a:pt x="3388" y="1277"/>
                </a:lnTo>
                <a:lnTo>
                  <a:pt x="3388" y="1277"/>
                </a:lnTo>
                <a:lnTo>
                  <a:pt x="3388" y="1277"/>
                </a:lnTo>
                <a:close/>
                <a:moveTo>
                  <a:pt x="3380" y="1275"/>
                </a:moveTo>
                <a:lnTo>
                  <a:pt x="3378" y="1275"/>
                </a:lnTo>
                <a:lnTo>
                  <a:pt x="3380" y="1277"/>
                </a:lnTo>
                <a:lnTo>
                  <a:pt x="3380" y="1277"/>
                </a:lnTo>
                <a:lnTo>
                  <a:pt x="3382" y="1275"/>
                </a:lnTo>
                <a:lnTo>
                  <a:pt x="3382" y="1275"/>
                </a:lnTo>
                <a:lnTo>
                  <a:pt x="3382" y="1275"/>
                </a:lnTo>
                <a:lnTo>
                  <a:pt x="3382" y="1273"/>
                </a:lnTo>
                <a:lnTo>
                  <a:pt x="3382" y="1275"/>
                </a:lnTo>
                <a:lnTo>
                  <a:pt x="3380" y="1275"/>
                </a:lnTo>
                <a:close/>
                <a:moveTo>
                  <a:pt x="4369" y="1162"/>
                </a:moveTo>
                <a:lnTo>
                  <a:pt x="4369" y="1162"/>
                </a:lnTo>
                <a:lnTo>
                  <a:pt x="4369" y="1162"/>
                </a:lnTo>
                <a:lnTo>
                  <a:pt x="4367" y="1160"/>
                </a:lnTo>
                <a:lnTo>
                  <a:pt x="4367" y="1160"/>
                </a:lnTo>
                <a:lnTo>
                  <a:pt x="4365" y="1160"/>
                </a:lnTo>
                <a:lnTo>
                  <a:pt x="4365" y="1160"/>
                </a:lnTo>
                <a:lnTo>
                  <a:pt x="4365" y="1162"/>
                </a:lnTo>
                <a:lnTo>
                  <a:pt x="4369" y="1164"/>
                </a:lnTo>
                <a:lnTo>
                  <a:pt x="4373" y="1164"/>
                </a:lnTo>
                <a:lnTo>
                  <a:pt x="4373" y="1164"/>
                </a:lnTo>
                <a:lnTo>
                  <a:pt x="4373" y="1164"/>
                </a:lnTo>
                <a:lnTo>
                  <a:pt x="4373" y="1164"/>
                </a:lnTo>
                <a:lnTo>
                  <a:pt x="4369" y="1162"/>
                </a:lnTo>
                <a:close/>
                <a:moveTo>
                  <a:pt x="3369" y="1275"/>
                </a:moveTo>
                <a:lnTo>
                  <a:pt x="3369" y="1275"/>
                </a:lnTo>
                <a:lnTo>
                  <a:pt x="3369" y="1275"/>
                </a:lnTo>
                <a:lnTo>
                  <a:pt x="3369" y="1275"/>
                </a:lnTo>
                <a:lnTo>
                  <a:pt x="3371" y="1275"/>
                </a:lnTo>
                <a:lnTo>
                  <a:pt x="3369" y="1275"/>
                </a:lnTo>
                <a:lnTo>
                  <a:pt x="3369" y="1275"/>
                </a:lnTo>
                <a:close/>
                <a:moveTo>
                  <a:pt x="2965" y="1076"/>
                </a:moveTo>
                <a:lnTo>
                  <a:pt x="2965" y="1076"/>
                </a:lnTo>
                <a:lnTo>
                  <a:pt x="2965" y="1076"/>
                </a:lnTo>
                <a:lnTo>
                  <a:pt x="2965" y="1076"/>
                </a:lnTo>
                <a:lnTo>
                  <a:pt x="2967" y="1076"/>
                </a:lnTo>
                <a:lnTo>
                  <a:pt x="2965" y="1074"/>
                </a:lnTo>
                <a:lnTo>
                  <a:pt x="2965" y="1074"/>
                </a:lnTo>
                <a:lnTo>
                  <a:pt x="2965" y="1076"/>
                </a:lnTo>
                <a:close/>
                <a:moveTo>
                  <a:pt x="4090" y="1457"/>
                </a:moveTo>
                <a:lnTo>
                  <a:pt x="4090" y="1455"/>
                </a:lnTo>
                <a:lnTo>
                  <a:pt x="4090" y="1455"/>
                </a:lnTo>
                <a:lnTo>
                  <a:pt x="4090" y="1457"/>
                </a:lnTo>
                <a:lnTo>
                  <a:pt x="4090" y="1459"/>
                </a:lnTo>
                <a:lnTo>
                  <a:pt x="4090" y="1459"/>
                </a:lnTo>
                <a:lnTo>
                  <a:pt x="4090" y="1459"/>
                </a:lnTo>
                <a:lnTo>
                  <a:pt x="4092" y="1459"/>
                </a:lnTo>
                <a:lnTo>
                  <a:pt x="4092" y="1457"/>
                </a:lnTo>
                <a:lnTo>
                  <a:pt x="4092" y="1457"/>
                </a:lnTo>
                <a:lnTo>
                  <a:pt x="4090" y="1457"/>
                </a:lnTo>
                <a:close/>
                <a:moveTo>
                  <a:pt x="4056" y="1493"/>
                </a:moveTo>
                <a:lnTo>
                  <a:pt x="4054" y="1495"/>
                </a:lnTo>
                <a:lnTo>
                  <a:pt x="4056" y="1495"/>
                </a:lnTo>
                <a:lnTo>
                  <a:pt x="4056" y="1495"/>
                </a:lnTo>
                <a:lnTo>
                  <a:pt x="4056" y="1495"/>
                </a:lnTo>
                <a:lnTo>
                  <a:pt x="4056" y="1493"/>
                </a:lnTo>
                <a:lnTo>
                  <a:pt x="4056" y="1493"/>
                </a:lnTo>
                <a:lnTo>
                  <a:pt x="4056" y="1493"/>
                </a:lnTo>
                <a:lnTo>
                  <a:pt x="4056" y="1493"/>
                </a:lnTo>
                <a:close/>
                <a:moveTo>
                  <a:pt x="4056" y="1491"/>
                </a:moveTo>
                <a:lnTo>
                  <a:pt x="4056" y="1491"/>
                </a:lnTo>
                <a:lnTo>
                  <a:pt x="4056" y="1491"/>
                </a:lnTo>
                <a:lnTo>
                  <a:pt x="4056" y="1491"/>
                </a:lnTo>
                <a:lnTo>
                  <a:pt x="4056" y="1491"/>
                </a:lnTo>
                <a:lnTo>
                  <a:pt x="4056" y="1491"/>
                </a:lnTo>
                <a:lnTo>
                  <a:pt x="4056" y="1491"/>
                </a:lnTo>
                <a:lnTo>
                  <a:pt x="4056" y="1491"/>
                </a:lnTo>
                <a:close/>
                <a:moveTo>
                  <a:pt x="3966" y="1350"/>
                </a:moveTo>
                <a:lnTo>
                  <a:pt x="3966" y="1350"/>
                </a:lnTo>
                <a:lnTo>
                  <a:pt x="3968" y="1350"/>
                </a:lnTo>
                <a:lnTo>
                  <a:pt x="3968" y="1350"/>
                </a:lnTo>
                <a:lnTo>
                  <a:pt x="3968" y="1348"/>
                </a:lnTo>
                <a:lnTo>
                  <a:pt x="3968" y="1348"/>
                </a:lnTo>
                <a:lnTo>
                  <a:pt x="3968" y="1348"/>
                </a:lnTo>
                <a:lnTo>
                  <a:pt x="3966" y="1348"/>
                </a:lnTo>
                <a:lnTo>
                  <a:pt x="3966" y="1346"/>
                </a:lnTo>
                <a:lnTo>
                  <a:pt x="3964" y="1346"/>
                </a:lnTo>
                <a:lnTo>
                  <a:pt x="3964" y="1348"/>
                </a:lnTo>
                <a:lnTo>
                  <a:pt x="3964" y="1348"/>
                </a:lnTo>
                <a:lnTo>
                  <a:pt x="3966" y="1348"/>
                </a:lnTo>
                <a:lnTo>
                  <a:pt x="3966" y="1350"/>
                </a:lnTo>
                <a:close/>
                <a:moveTo>
                  <a:pt x="3411" y="1239"/>
                </a:moveTo>
                <a:lnTo>
                  <a:pt x="3409" y="1239"/>
                </a:lnTo>
                <a:lnTo>
                  <a:pt x="3409" y="1239"/>
                </a:lnTo>
                <a:lnTo>
                  <a:pt x="3409" y="1239"/>
                </a:lnTo>
                <a:lnTo>
                  <a:pt x="3409" y="1241"/>
                </a:lnTo>
                <a:lnTo>
                  <a:pt x="3409" y="1241"/>
                </a:lnTo>
                <a:lnTo>
                  <a:pt x="3411" y="1241"/>
                </a:lnTo>
                <a:lnTo>
                  <a:pt x="3413" y="1239"/>
                </a:lnTo>
                <a:lnTo>
                  <a:pt x="3413" y="1239"/>
                </a:lnTo>
                <a:lnTo>
                  <a:pt x="3415" y="1239"/>
                </a:lnTo>
                <a:lnTo>
                  <a:pt x="3417" y="1239"/>
                </a:lnTo>
                <a:lnTo>
                  <a:pt x="3417" y="1239"/>
                </a:lnTo>
                <a:lnTo>
                  <a:pt x="3417" y="1239"/>
                </a:lnTo>
                <a:lnTo>
                  <a:pt x="3420" y="1237"/>
                </a:lnTo>
                <a:lnTo>
                  <a:pt x="3422" y="1235"/>
                </a:lnTo>
                <a:lnTo>
                  <a:pt x="3424" y="1235"/>
                </a:lnTo>
                <a:lnTo>
                  <a:pt x="3422" y="1235"/>
                </a:lnTo>
                <a:lnTo>
                  <a:pt x="3420" y="1235"/>
                </a:lnTo>
                <a:lnTo>
                  <a:pt x="3417" y="1235"/>
                </a:lnTo>
                <a:lnTo>
                  <a:pt x="3415" y="1235"/>
                </a:lnTo>
                <a:lnTo>
                  <a:pt x="3415" y="1235"/>
                </a:lnTo>
                <a:lnTo>
                  <a:pt x="3415" y="1237"/>
                </a:lnTo>
                <a:lnTo>
                  <a:pt x="3415" y="1237"/>
                </a:lnTo>
                <a:lnTo>
                  <a:pt x="3411" y="1239"/>
                </a:lnTo>
                <a:close/>
                <a:moveTo>
                  <a:pt x="3396" y="1273"/>
                </a:moveTo>
                <a:lnTo>
                  <a:pt x="3394" y="1273"/>
                </a:lnTo>
                <a:lnTo>
                  <a:pt x="3394" y="1273"/>
                </a:lnTo>
                <a:lnTo>
                  <a:pt x="3396" y="1273"/>
                </a:lnTo>
                <a:lnTo>
                  <a:pt x="3396" y="1273"/>
                </a:lnTo>
                <a:lnTo>
                  <a:pt x="3396" y="1273"/>
                </a:lnTo>
                <a:lnTo>
                  <a:pt x="3396" y="1273"/>
                </a:lnTo>
                <a:lnTo>
                  <a:pt x="3396" y="1273"/>
                </a:lnTo>
                <a:lnTo>
                  <a:pt x="3396" y="1273"/>
                </a:lnTo>
                <a:close/>
                <a:moveTo>
                  <a:pt x="5211" y="811"/>
                </a:moveTo>
                <a:lnTo>
                  <a:pt x="5213" y="809"/>
                </a:lnTo>
                <a:lnTo>
                  <a:pt x="5211" y="807"/>
                </a:lnTo>
                <a:lnTo>
                  <a:pt x="5209" y="809"/>
                </a:lnTo>
                <a:lnTo>
                  <a:pt x="5209" y="809"/>
                </a:lnTo>
                <a:lnTo>
                  <a:pt x="5209" y="811"/>
                </a:lnTo>
                <a:lnTo>
                  <a:pt x="5211" y="811"/>
                </a:lnTo>
                <a:lnTo>
                  <a:pt x="5211" y="811"/>
                </a:lnTo>
                <a:close/>
                <a:moveTo>
                  <a:pt x="5213" y="1866"/>
                </a:moveTo>
                <a:lnTo>
                  <a:pt x="5211" y="1866"/>
                </a:lnTo>
                <a:lnTo>
                  <a:pt x="5211" y="1866"/>
                </a:lnTo>
                <a:lnTo>
                  <a:pt x="5209" y="1866"/>
                </a:lnTo>
                <a:lnTo>
                  <a:pt x="5207" y="1866"/>
                </a:lnTo>
                <a:lnTo>
                  <a:pt x="5207" y="1868"/>
                </a:lnTo>
                <a:lnTo>
                  <a:pt x="5205" y="1868"/>
                </a:lnTo>
                <a:lnTo>
                  <a:pt x="5205" y="1868"/>
                </a:lnTo>
                <a:lnTo>
                  <a:pt x="5203" y="1870"/>
                </a:lnTo>
                <a:lnTo>
                  <a:pt x="5201" y="1870"/>
                </a:lnTo>
                <a:lnTo>
                  <a:pt x="5198" y="1870"/>
                </a:lnTo>
                <a:lnTo>
                  <a:pt x="5198" y="1872"/>
                </a:lnTo>
                <a:lnTo>
                  <a:pt x="5196" y="1872"/>
                </a:lnTo>
                <a:lnTo>
                  <a:pt x="5196" y="1872"/>
                </a:lnTo>
                <a:lnTo>
                  <a:pt x="5196" y="1872"/>
                </a:lnTo>
                <a:lnTo>
                  <a:pt x="5194" y="1872"/>
                </a:lnTo>
                <a:lnTo>
                  <a:pt x="5194" y="1872"/>
                </a:lnTo>
                <a:lnTo>
                  <a:pt x="5194" y="1872"/>
                </a:lnTo>
                <a:lnTo>
                  <a:pt x="5194" y="1874"/>
                </a:lnTo>
                <a:lnTo>
                  <a:pt x="5194" y="1874"/>
                </a:lnTo>
                <a:lnTo>
                  <a:pt x="5194" y="1874"/>
                </a:lnTo>
                <a:lnTo>
                  <a:pt x="5196" y="1874"/>
                </a:lnTo>
                <a:lnTo>
                  <a:pt x="5196" y="1877"/>
                </a:lnTo>
                <a:lnTo>
                  <a:pt x="5196" y="1877"/>
                </a:lnTo>
                <a:lnTo>
                  <a:pt x="5198" y="1877"/>
                </a:lnTo>
                <a:lnTo>
                  <a:pt x="5198" y="1877"/>
                </a:lnTo>
                <a:lnTo>
                  <a:pt x="5201" y="1877"/>
                </a:lnTo>
                <a:lnTo>
                  <a:pt x="5201" y="1877"/>
                </a:lnTo>
                <a:lnTo>
                  <a:pt x="5203" y="1874"/>
                </a:lnTo>
                <a:lnTo>
                  <a:pt x="5205" y="1872"/>
                </a:lnTo>
                <a:lnTo>
                  <a:pt x="5205" y="1872"/>
                </a:lnTo>
                <a:lnTo>
                  <a:pt x="5205" y="1872"/>
                </a:lnTo>
                <a:lnTo>
                  <a:pt x="5207" y="1874"/>
                </a:lnTo>
                <a:lnTo>
                  <a:pt x="5207" y="1874"/>
                </a:lnTo>
                <a:lnTo>
                  <a:pt x="5207" y="1874"/>
                </a:lnTo>
                <a:lnTo>
                  <a:pt x="5207" y="1874"/>
                </a:lnTo>
                <a:lnTo>
                  <a:pt x="5209" y="1874"/>
                </a:lnTo>
                <a:lnTo>
                  <a:pt x="5211" y="1874"/>
                </a:lnTo>
                <a:lnTo>
                  <a:pt x="5213" y="1874"/>
                </a:lnTo>
                <a:lnTo>
                  <a:pt x="5215" y="1874"/>
                </a:lnTo>
                <a:lnTo>
                  <a:pt x="5213" y="1872"/>
                </a:lnTo>
                <a:lnTo>
                  <a:pt x="5213" y="1872"/>
                </a:lnTo>
                <a:lnTo>
                  <a:pt x="5215" y="1870"/>
                </a:lnTo>
                <a:lnTo>
                  <a:pt x="5215" y="1870"/>
                </a:lnTo>
                <a:lnTo>
                  <a:pt x="5213" y="1870"/>
                </a:lnTo>
                <a:lnTo>
                  <a:pt x="5213" y="1870"/>
                </a:lnTo>
                <a:lnTo>
                  <a:pt x="5211" y="1872"/>
                </a:lnTo>
                <a:lnTo>
                  <a:pt x="5209" y="1874"/>
                </a:lnTo>
                <a:lnTo>
                  <a:pt x="5209" y="1872"/>
                </a:lnTo>
                <a:lnTo>
                  <a:pt x="5209" y="1870"/>
                </a:lnTo>
                <a:lnTo>
                  <a:pt x="5211" y="1870"/>
                </a:lnTo>
                <a:lnTo>
                  <a:pt x="5213" y="1868"/>
                </a:lnTo>
                <a:lnTo>
                  <a:pt x="5213" y="1868"/>
                </a:lnTo>
                <a:lnTo>
                  <a:pt x="5215" y="1866"/>
                </a:lnTo>
                <a:lnTo>
                  <a:pt x="5215" y="1866"/>
                </a:lnTo>
                <a:lnTo>
                  <a:pt x="5213" y="1866"/>
                </a:lnTo>
                <a:lnTo>
                  <a:pt x="5213" y="1866"/>
                </a:lnTo>
                <a:close/>
                <a:moveTo>
                  <a:pt x="5196" y="1738"/>
                </a:moveTo>
                <a:lnTo>
                  <a:pt x="5196" y="1738"/>
                </a:lnTo>
                <a:lnTo>
                  <a:pt x="5196" y="1738"/>
                </a:lnTo>
                <a:lnTo>
                  <a:pt x="5196" y="1738"/>
                </a:lnTo>
                <a:lnTo>
                  <a:pt x="5196" y="1738"/>
                </a:lnTo>
                <a:lnTo>
                  <a:pt x="5196" y="1738"/>
                </a:lnTo>
                <a:lnTo>
                  <a:pt x="5196" y="1738"/>
                </a:lnTo>
                <a:lnTo>
                  <a:pt x="5196" y="1738"/>
                </a:lnTo>
                <a:close/>
                <a:moveTo>
                  <a:pt x="5207" y="820"/>
                </a:moveTo>
                <a:lnTo>
                  <a:pt x="5207" y="820"/>
                </a:lnTo>
                <a:lnTo>
                  <a:pt x="5205" y="820"/>
                </a:lnTo>
                <a:lnTo>
                  <a:pt x="5203" y="820"/>
                </a:lnTo>
                <a:lnTo>
                  <a:pt x="5203" y="818"/>
                </a:lnTo>
                <a:lnTo>
                  <a:pt x="5201" y="816"/>
                </a:lnTo>
                <a:lnTo>
                  <a:pt x="5196" y="816"/>
                </a:lnTo>
                <a:lnTo>
                  <a:pt x="5196" y="816"/>
                </a:lnTo>
                <a:lnTo>
                  <a:pt x="5196" y="818"/>
                </a:lnTo>
                <a:lnTo>
                  <a:pt x="5201" y="818"/>
                </a:lnTo>
                <a:lnTo>
                  <a:pt x="5205" y="820"/>
                </a:lnTo>
                <a:lnTo>
                  <a:pt x="5207" y="820"/>
                </a:lnTo>
                <a:close/>
                <a:moveTo>
                  <a:pt x="5215" y="1870"/>
                </a:moveTo>
                <a:lnTo>
                  <a:pt x="5215" y="1870"/>
                </a:lnTo>
                <a:lnTo>
                  <a:pt x="5215" y="1870"/>
                </a:lnTo>
                <a:lnTo>
                  <a:pt x="5215" y="1870"/>
                </a:lnTo>
                <a:lnTo>
                  <a:pt x="5215" y="1870"/>
                </a:lnTo>
                <a:close/>
                <a:moveTo>
                  <a:pt x="5205" y="1755"/>
                </a:moveTo>
                <a:lnTo>
                  <a:pt x="5205" y="1753"/>
                </a:lnTo>
                <a:lnTo>
                  <a:pt x="5205" y="1753"/>
                </a:lnTo>
                <a:lnTo>
                  <a:pt x="5205" y="1753"/>
                </a:lnTo>
                <a:lnTo>
                  <a:pt x="5205" y="1753"/>
                </a:lnTo>
                <a:lnTo>
                  <a:pt x="5205" y="1753"/>
                </a:lnTo>
                <a:lnTo>
                  <a:pt x="5205" y="1753"/>
                </a:lnTo>
                <a:lnTo>
                  <a:pt x="5205" y="1753"/>
                </a:lnTo>
                <a:lnTo>
                  <a:pt x="5205" y="1755"/>
                </a:lnTo>
                <a:lnTo>
                  <a:pt x="5205" y="1755"/>
                </a:lnTo>
                <a:close/>
                <a:moveTo>
                  <a:pt x="5215" y="1877"/>
                </a:moveTo>
                <a:lnTo>
                  <a:pt x="5213" y="1877"/>
                </a:lnTo>
                <a:lnTo>
                  <a:pt x="5215" y="1877"/>
                </a:lnTo>
                <a:lnTo>
                  <a:pt x="5215" y="1877"/>
                </a:lnTo>
                <a:lnTo>
                  <a:pt x="5215" y="1874"/>
                </a:lnTo>
                <a:lnTo>
                  <a:pt x="5215" y="1874"/>
                </a:lnTo>
                <a:lnTo>
                  <a:pt x="5215" y="1877"/>
                </a:lnTo>
                <a:close/>
                <a:moveTo>
                  <a:pt x="5205" y="1891"/>
                </a:moveTo>
                <a:lnTo>
                  <a:pt x="5205" y="1891"/>
                </a:lnTo>
                <a:lnTo>
                  <a:pt x="5205" y="1893"/>
                </a:lnTo>
                <a:lnTo>
                  <a:pt x="5205" y="1893"/>
                </a:lnTo>
                <a:lnTo>
                  <a:pt x="5207" y="1893"/>
                </a:lnTo>
                <a:lnTo>
                  <a:pt x="5207" y="1893"/>
                </a:lnTo>
                <a:lnTo>
                  <a:pt x="5207" y="1893"/>
                </a:lnTo>
                <a:lnTo>
                  <a:pt x="5207" y="1891"/>
                </a:lnTo>
                <a:lnTo>
                  <a:pt x="5205" y="1891"/>
                </a:lnTo>
                <a:close/>
                <a:moveTo>
                  <a:pt x="4417" y="1032"/>
                </a:moveTo>
                <a:lnTo>
                  <a:pt x="4417" y="1032"/>
                </a:lnTo>
                <a:lnTo>
                  <a:pt x="4417" y="1032"/>
                </a:lnTo>
                <a:lnTo>
                  <a:pt x="4417" y="1034"/>
                </a:lnTo>
                <a:lnTo>
                  <a:pt x="4417" y="1032"/>
                </a:lnTo>
                <a:lnTo>
                  <a:pt x="4417" y="1032"/>
                </a:lnTo>
                <a:close/>
                <a:moveTo>
                  <a:pt x="5207" y="1881"/>
                </a:moveTo>
                <a:lnTo>
                  <a:pt x="5207" y="1881"/>
                </a:lnTo>
                <a:lnTo>
                  <a:pt x="5207" y="1883"/>
                </a:lnTo>
                <a:lnTo>
                  <a:pt x="5207" y="1883"/>
                </a:lnTo>
                <a:lnTo>
                  <a:pt x="5207" y="1883"/>
                </a:lnTo>
                <a:lnTo>
                  <a:pt x="5207" y="1881"/>
                </a:lnTo>
                <a:lnTo>
                  <a:pt x="5207" y="1881"/>
                </a:lnTo>
                <a:close/>
                <a:moveTo>
                  <a:pt x="5198" y="1887"/>
                </a:moveTo>
                <a:lnTo>
                  <a:pt x="5196" y="1887"/>
                </a:lnTo>
                <a:lnTo>
                  <a:pt x="5198" y="1889"/>
                </a:lnTo>
                <a:lnTo>
                  <a:pt x="5198" y="1889"/>
                </a:lnTo>
                <a:lnTo>
                  <a:pt x="5198" y="1887"/>
                </a:lnTo>
                <a:lnTo>
                  <a:pt x="5198" y="1887"/>
                </a:lnTo>
                <a:lnTo>
                  <a:pt x="5198" y="1887"/>
                </a:lnTo>
                <a:close/>
                <a:moveTo>
                  <a:pt x="4608" y="749"/>
                </a:moveTo>
                <a:lnTo>
                  <a:pt x="4605" y="749"/>
                </a:lnTo>
                <a:lnTo>
                  <a:pt x="4605" y="749"/>
                </a:lnTo>
                <a:lnTo>
                  <a:pt x="4601" y="747"/>
                </a:lnTo>
                <a:lnTo>
                  <a:pt x="4601" y="747"/>
                </a:lnTo>
                <a:lnTo>
                  <a:pt x="4599" y="751"/>
                </a:lnTo>
                <a:lnTo>
                  <a:pt x="4597" y="751"/>
                </a:lnTo>
                <a:lnTo>
                  <a:pt x="4597" y="753"/>
                </a:lnTo>
                <a:lnTo>
                  <a:pt x="4595" y="755"/>
                </a:lnTo>
                <a:lnTo>
                  <a:pt x="4597" y="755"/>
                </a:lnTo>
                <a:lnTo>
                  <a:pt x="4599" y="753"/>
                </a:lnTo>
                <a:lnTo>
                  <a:pt x="4599" y="753"/>
                </a:lnTo>
                <a:lnTo>
                  <a:pt x="4601" y="757"/>
                </a:lnTo>
                <a:lnTo>
                  <a:pt x="4603" y="757"/>
                </a:lnTo>
                <a:lnTo>
                  <a:pt x="4603" y="757"/>
                </a:lnTo>
                <a:lnTo>
                  <a:pt x="4605" y="755"/>
                </a:lnTo>
                <a:lnTo>
                  <a:pt x="4605" y="755"/>
                </a:lnTo>
                <a:lnTo>
                  <a:pt x="4608" y="753"/>
                </a:lnTo>
                <a:lnTo>
                  <a:pt x="4608" y="753"/>
                </a:lnTo>
                <a:lnTo>
                  <a:pt x="4608" y="751"/>
                </a:lnTo>
                <a:lnTo>
                  <a:pt x="4610" y="749"/>
                </a:lnTo>
                <a:lnTo>
                  <a:pt x="4610" y="749"/>
                </a:lnTo>
                <a:lnTo>
                  <a:pt x="4608" y="749"/>
                </a:lnTo>
                <a:close/>
                <a:moveTo>
                  <a:pt x="4593" y="749"/>
                </a:moveTo>
                <a:lnTo>
                  <a:pt x="4589" y="751"/>
                </a:lnTo>
                <a:lnTo>
                  <a:pt x="4589" y="751"/>
                </a:lnTo>
                <a:lnTo>
                  <a:pt x="4589" y="751"/>
                </a:lnTo>
                <a:lnTo>
                  <a:pt x="4591" y="751"/>
                </a:lnTo>
                <a:lnTo>
                  <a:pt x="4593" y="751"/>
                </a:lnTo>
                <a:lnTo>
                  <a:pt x="4593" y="751"/>
                </a:lnTo>
                <a:lnTo>
                  <a:pt x="4595" y="749"/>
                </a:lnTo>
                <a:lnTo>
                  <a:pt x="4595" y="749"/>
                </a:lnTo>
                <a:lnTo>
                  <a:pt x="4593" y="749"/>
                </a:lnTo>
                <a:lnTo>
                  <a:pt x="4593" y="749"/>
                </a:lnTo>
                <a:close/>
                <a:moveTo>
                  <a:pt x="3371" y="931"/>
                </a:moveTo>
                <a:lnTo>
                  <a:pt x="3371" y="931"/>
                </a:lnTo>
                <a:lnTo>
                  <a:pt x="3371" y="929"/>
                </a:lnTo>
                <a:lnTo>
                  <a:pt x="3371" y="929"/>
                </a:lnTo>
                <a:lnTo>
                  <a:pt x="3369" y="929"/>
                </a:lnTo>
                <a:lnTo>
                  <a:pt x="3369" y="929"/>
                </a:lnTo>
                <a:lnTo>
                  <a:pt x="3369" y="931"/>
                </a:lnTo>
                <a:lnTo>
                  <a:pt x="3371" y="931"/>
                </a:lnTo>
                <a:close/>
                <a:moveTo>
                  <a:pt x="4440" y="1065"/>
                </a:moveTo>
                <a:lnTo>
                  <a:pt x="4440" y="1065"/>
                </a:lnTo>
                <a:lnTo>
                  <a:pt x="4440" y="1063"/>
                </a:lnTo>
                <a:lnTo>
                  <a:pt x="4440" y="1061"/>
                </a:lnTo>
                <a:lnTo>
                  <a:pt x="4440" y="1061"/>
                </a:lnTo>
                <a:lnTo>
                  <a:pt x="4438" y="1061"/>
                </a:lnTo>
                <a:lnTo>
                  <a:pt x="4440" y="1063"/>
                </a:lnTo>
                <a:lnTo>
                  <a:pt x="4440" y="1065"/>
                </a:lnTo>
                <a:lnTo>
                  <a:pt x="4440" y="1065"/>
                </a:lnTo>
                <a:close/>
                <a:moveTo>
                  <a:pt x="4440" y="1084"/>
                </a:moveTo>
                <a:lnTo>
                  <a:pt x="4438" y="1082"/>
                </a:lnTo>
                <a:lnTo>
                  <a:pt x="4438" y="1082"/>
                </a:lnTo>
                <a:lnTo>
                  <a:pt x="4438" y="1084"/>
                </a:lnTo>
                <a:lnTo>
                  <a:pt x="4440" y="1084"/>
                </a:lnTo>
                <a:lnTo>
                  <a:pt x="4440" y="1084"/>
                </a:lnTo>
                <a:close/>
                <a:moveTo>
                  <a:pt x="3302" y="927"/>
                </a:moveTo>
                <a:lnTo>
                  <a:pt x="3302" y="929"/>
                </a:lnTo>
                <a:lnTo>
                  <a:pt x="3302" y="929"/>
                </a:lnTo>
                <a:lnTo>
                  <a:pt x="3302" y="929"/>
                </a:lnTo>
                <a:lnTo>
                  <a:pt x="3302" y="929"/>
                </a:lnTo>
                <a:lnTo>
                  <a:pt x="3302" y="927"/>
                </a:lnTo>
                <a:lnTo>
                  <a:pt x="3302" y="927"/>
                </a:lnTo>
                <a:close/>
                <a:moveTo>
                  <a:pt x="3336" y="939"/>
                </a:moveTo>
                <a:lnTo>
                  <a:pt x="3338" y="937"/>
                </a:lnTo>
                <a:lnTo>
                  <a:pt x="3338" y="937"/>
                </a:lnTo>
                <a:lnTo>
                  <a:pt x="3336" y="937"/>
                </a:lnTo>
                <a:lnTo>
                  <a:pt x="3336" y="937"/>
                </a:lnTo>
                <a:lnTo>
                  <a:pt x="3336" y="939"/>
                </a:lnTo>
                <a:lnTo>
                  <a:pt x="3336" y="939"/>
                </a:lnTo>
                <a:close/>
                <a:moveTo>
                  <a:pt x="3334" y="939"/>
                </a:moveTo>
                <a:lnTo>
                  <a:pt x="3334" y="937"/>
                </a:lnTo>
                <a:lnTo>
                  <a:pt x="3334" y="937"/>
                </a:lnTo>
                <a:lnTo>
                  <a:pt x="3334" y="937"/>
                </a:lnTo>
                <a:lnTo>
                  <a:pt x="3334" y="937"/>
                </a:lnTo>
                <a:lnTo>
                  <a:pt x="3332" y="937"/>
                </a:lnTo>
                <a:lnTo>
                  <a:pt x="3332" y="939"/>
                </a:lnTo>
                <a:lnTo>
                  <a:pt x="3334" y="941"/>
                </a:lnTo>
                <a:lnTo>
                  <a:pt x="3334" y="941"/>
                </a:lnTo>
                <a:lnTo>
                  <a:pt x="3336" y="941"/>
                </a:lnTo>
                <a:lnTo>
                  <a:pt x="3334" y="939"/>
                </a:lnTo>
                <a:lnTo>
                  <a:pt x="3334" y="939"/>
                </a:lnTo>
                <a:close/>
                <a:moveTo>
                  <a:pt x="3378" y="1046"/>
                </a:moveTo>
                <a:lnTo>
                  <a:pt x="3378" y="1044"/>
                </a:lnTo>
                <a:lnTo>
                  <a:pt x="3376" y="1040"/>
                </a:lnTo>
                <a:lnTo>
                  <a:pt x="3378" y="1040"/>
                </a:lnTo>
                <a:lnTo>
                  <a:pt x="3376" y="1040"/>
                </a:lnTo>
                <a:lnTo>
                  <a:pt x="3376" y="1040"/>
                </a:lnTo>
                <a:lnTo>
                  <a:pt x="3376" y="1042"/>
                </a:lnTo>
                <a:lnTo>
                  <a:pt x="3378" y="1046"/>
                </a:lnTo>
                <a:close/>
                <a:moveTo>
                  <a:pt x="3340" y="1252"/>
                </a:moveTo>
                <a:lnTo>
                  <a:pt x="3340" y="1252"/>
                </a:lnTo>
                <a:lnTo>
                  <a:pt x="3340" y="1252"/>
                </a:lnTo>
                <a:lnTo>
                  <a:pt x="3342" y="1250"/>
                </a:lnTo>
                <a:lnTo>
                  <a:pt x="3340" y="1248"/>
                </a:lnTo>
                <a:lnTo>
                  <a:pt x="3340" y="1245"/>
                </a:lnTo>
                <a:lnTo>
                  <a:pt x="3340" y="1245"/>
                </a:lnTo>
                <a:lnTo>
                  <a:pt x="3340" y="1245"/>
                </a:lnTo>
                <a:lnTo>
                  <a:pt x="3338" y="1245"/>
                </a:lnTo>
                <a:lnTo>
                  <a:pt x="3338" y="1248"/>
                </a:lnTo>
                <a:lnTo>
                  <a:pt x="3340" y="1248"/>
                </a:lnTo>
                <a:lnTo>
                  <a:pt x="3338" y="1250"/>
                </a:lnTo>
                <a:lnTo>
                  <a:pt x="3340" y="1252"/>
                </a:lnTo>
                <a:close/>
                <a:moveTo>
                  <a:pt x="2810" y="1013"/>
                </a:moveTo>
                <a:lnTo>
                  <a:pt x="2810" y="1013"/>
                </a:lnTo>
                <a:lnTo>
                  <a:pt x="2810" y="1013"/>
                </a:lnTo>
                <a:lnTo>
                  <a:pt x="2808" y="1011"/>
                </a:lnTo>
                <a:lnTo>
                  <a:pt x="2808" y="1013"/>
                </a:lnTo>
                <a:lnTo>
                  <a:pt x="2808" y="1013"/>
                </a:lnTo>
                <a:lnTo>
                  <a:pt x="2810" y="1013"/>
                </a:lnTo>
                <a:lnTo>
                  <a:pt x="2810" y="1013"/>
                </a:lnTo>
                <a:close/>
                <a:moveTo>
                  <a:pt x="2814" y="1090"/>
                </a:moveTo>
                <a:lnTo>
                  <a:pt x="2814" y="1090"/>
                </a:lnTo>
                <a:lnTo>
                  <a:pt x="2814" y="1090"/>
                </a:lnTo>
                <a:lnTo>
                  <a:pt x="2816" y="1090"/>
                </a:lnTo>
                <a:lnTo>
                  <a:pt x="2816" y="1090"/>
                </a:lnTo>
                <a:lnTo>
                  <a:pt x="2814" y="1090"/>
                </a:lnTo>
                <a:lnTo>
                  <a:pt x="2814" y="1090"/>
                </a:lnTo>
                <a:lnTo>
                  <a:pt x="2814" y="1090"/>
                </a:lnTo>
                <a:close/>
                <a:moveTo>
                  <a:pt x="2760" y="977"/>
                </a:moveTo>
                <a:lnTo>
                  <a:pt x="2757" y="975"/>
                </a:lnTo>
                <a:lnTo>
                  <a:pt x="2757" y="977"/>
                </a:lnTo>
                <a:lnTo>
                  <a:pt x="2757" y="977"/>
                </a:lnTo>
                <a:lnTo>
                  <a:pt x="2755" y="977"/>
                </a:lnTo>
                <a:lnTo>
                  <a:pt x="2755" y="977"/>
                </a:lnTo>
                <a:lnTo>
                  <a:pt x="2753" y="977"/>
                </a:lnTo>
                <a:lnTo>
                  <a:pt x="2755" y="977"/>
                </a:lnTo>
                <a:lnTo>
                  <a:pt x="2755" y="977"/>
                </a:lnTo>
                <a:lnTo>
                  <a:pt x="2757" y="977"/>
                </a:lnTo>
                <a:lnTo>
                  <a:pt x="2760" y="977"/>
                </a:lnTo>
                <a:lnTo>
                  <a:pt x="2760" y="977"/>
                </a:lnTo>
                <a:lnTo>
                  <a:pt x="2760" y="977"/>
                </a:lnTo>
                <a:lnTo>
                  <a:pt x="2760" y="977"/>
                </a:lnTo>
                <a:close/>
                <a:moveTo>
                  <a:pt x="2906" y="1044"/>
                </a:moveTo>
                <a:lnTo>
                  <a:pt x="2906" y="1046"/>
                </a:lnTo>
                <a:lnTo>
                  <a:pt x="2906" y="1046"/>
                </a:lnTo>
                <a:lnTo>
                  <a:pt x="2906" y="1048"/>
                </a:lnTo>
                <a:lnTo>
                  <a:pt x="2906" y="1048"/>
                </a:lnTo>
                <a:lnTo>
                  <a:pt x="2906" y="1048"/>
                </a:lnTo>
                <a:lnTo>
                  <a:pt x="2906" y="1048"/>
                </a:lnTo>
                <a:lnTo>
                  <a:pt x="2908" y="1048"/>
                </a:lnTo>
                <a:lnTo>
                  <a:pt x="2908" y="1048"/>
                </a:lnTo>
                <a:lnTo>
                  <a:pt x="2908" y="1044"/>
                </a:lnTo>
                <a:lnTo>
                  <a:pt x="2908" y="1044"/>
                </a:lnTo>
                <a:lnTo>
                  <a:pt x="2906" y="1044"/>
                </a:lnTo>
                <a:close/>
                <a:moveTo>
                  <a:pt x="2896" y="1030"/>
                </a:moveTo>
                <a:lnTo>
                  <a:pt x="2896" y="1027"/>
                </a:lnTo>
                <a:lnTo>
                  <a:pt x="2896" y="1027"/>
                </a:lnTo>
                <a:lnTo>
                  <a:pt x="2896" y="1027"/>
                </a:lnTo>
                <a:lnTo>
                  <a:pt x="2894" y="1027"/>
                </a:lnTo>
                <a:lnTo>
                  <a:pt x="2892" y="1030"/>
                </a:lnTo>
                <a:lnTo>
                  <a:pt x="2892" y="1030"/>
                </a:lnTo>
                <a:lnTo>
                  <a:pt x="2896" y="1032"/>
                </a:lnTo>
                <a:lnTo>
                  <a:pt x="2896" y="1034"/>
                </a:lnTo>
                <a:lnTo>
                  <a:pt x="2898" y="1034"/>
                </a:lnTo>
                <a:lnTo>
                  <a:pt x="2900" y="1036"/>
                </a:lnTo>
                <a:lnTo>
                  <a:pt x="2898" y="1034"/>
                </a:lnTo>
                <a:lnTo>
                  <a:pt x="2898" y="1034"/>
                </a:lnTo>
                <a:lnTo>
                  <a:pt x="2898" y="1034"/>
                </a:lnTo>
                <a:lnTo>
                  <a:pt x="2896" y="1034"/>
                </a:lnTo>
                <a:lnTo>
                  <a:pt x="2896" y="1032"/>
                </a:lnTo>
                <a:lnTo>
                  <a:pt x="2896" y="1032"/>
                </a:lnTo>
                <a:lnTo>
                  <a:pt x="2896" y="1030"/>
                </a:lnTo>
                <a:lnTo>
                  <a:pt x="2896" y="1030"/>
                </a:lnTo>
                <a:lnTo>
                  <a:pt x="2896" y="1030"/>
                </a:lnTo>
                <a:close/>
                <a:moveTo>
                  <a:pt x="2906" y="1050"/>
                </a:moveTo>
                <a:lnTo>
                  <a:pt x="2906" y="1050"/>
                </a:lnTo>
                <a:lnTo>
                  <a:pt x="2906" y="1050"/>
                </a:lnTo>
                <a:lnTo>
                  <a:pt x="2906" y="1050"/>
                </a:lnTo>
                <a:lnTo>
                  <a:pt x="2908" y="1053"/>
                </a:lnTo>
                <a:lnTo>
                  <a:pt x="2908" y="1053"/>
                </a:lnTo>
                <a:lnTo>
                  <a:pt x="2908" y="1053"/>
                </a:lnTo>
                <a:lnTo>
                  <a:pt x="2908" y="1050"/>
                </a:lnTo>
                <a:lnTo>
                  <a:pt x="2908" y="1050"/>
                </a:lnTo>
                <a:lnTo>
                  <a:pt x="2908" y="1050"/>
                </a:lnTo>
                <a:lnTo>
                  <a:pt x="2906" y="1050"/>
                </a:lnTo>
                <a:close/>
                <a:moveTo>
                  <a:pt x="2766" y="1126"/>
                </a:moveTo>
                <a:lnTo>
                  <a:pt x="2764" y="1126"/>
                </a:lnTo>
                <a:lnTo>
                  <a:pt x="2764" y="1126"/>
                </a:lnTo>
                <a:lnTo>
                  <a:pt x="2764" y="1128"/>
                </a:lnTo>
                <a:lnTo>
                  <a:pt x="2764" y="1128"/>
                </a:lnTo>
                <a:lnTo>
                  <a:pt x="2764" y="1128"/>
                </a:lnTo>
                <a:lnTo>
                  <a:pt x="2766" y="1128"/>
                </a:lnTo>
                <a:lnTo>
                  <a:pt x="2766" y="1128"/>
                </a:lnTo>
                <a:lnTo>
                  <a:pt x="2766" y="1128"/>
                </a:lnTo>
                <a:lnTo>
                  <a:pt x="2766" y="1128"/>
                </a:lnTo>
                <a:lnTo>
                  <a:pt x="2768" y="1128"/>
                </a:lnTo>
                <a:lnTo>
                  <a:pt x="2768" y="1128"/>
                </a:lnTo>
                <a:lnTo>
                  <a:pt x="2768" y="1126"/>
                </a:lnTo>
                <a:lnTo>
                  <a:pt x="2768" y="1126"/>
                </a:lnTo>
                <a:lnTo>
                  <a:pt x="2766" y="1126"/>
                </a:lnTo>
                <a:close/>
                <a:moveTo>
                  <a:pt x="2808" y="1059"/>
                </a:moveTo>
                <a:lnTo>
                  <a:pt x="2806" y="1059"/>
                </a:lnTo>
                <a:lnTo>
                  <a:pt x="2804" y="1057"/>
                </a:lnTo>
                <a:lnTo>
                  <a:pt x="2801" y="1057"/>
                </a:lnTo>
                <a:lnTo>
                  <a:pt x="2801" y="1057"/>
                </a:lnTo>
                <a:lnTo>
                  <a:pt x="2801" y="1055"/>
                </a:lnTo>
                <a:lnTo>
                  <a:pt x="2799" y="1055"/>
                </a:lnTo>
                <a:lnTo>
                  <a:pt x="2799" y="1055"/>
                </a:lnTo>
                <a:lnTo>
                  <a:pt x="2797" y="1057"/>
                </a:lnTo>
                <a:lnTo>
                  <a:pt x="2797" y="1057"/>
                </a:lnTo>
                <a:lnTo>
                  <a:pt x="2795" y="1057"/>
                </a:lnTo>
                <a:lnTo>
                  <a:pt x="2795" y="1057"/>
                </a:lnTo>
                <a:lnTo>
                  <a:pt x="2793" y="1057"/>
                </a:lnTo>
                <a:lnTo>
                  <a:pt x="2793" y="1055"/>
                </a:lnTo>
                <a:lnTo>
                  <a:pt x="2791" y="1057"/>
                </a:lnTo>
                <a:lnTo>
                  <a:pt x="2791" y="1057"/>
                </a:lnTo>
                <a:lnTo>
                  <a:pt x="2791" y="1057"/>
                </a:lnTo>
                <a:lnTo>
                  <a:pt x="2789" y="1057"/>
                </a:lnTo>
                <a:lnTo>
                  <a:pt x="2789" y="1059"/>
                </a:lnTo>
                <a:lnTo>
                  <a:pt x="2789" y="1061"/>
                </a:lnTo>
                <a:lnTo>
                  <a:pt x="2789" y="1061"/>
                </a:lnTo>
                <a:lnTo>
                  <a:pt x="2789" y="1063"/>
                </a:lnTo>
                <a:lnTo>
                  <a:pt x="2791" y="1065"/>
                </a:lnTo>
                <a:lnTo>
                  <a:pt x="2791" y="1065"/>
                </a:lnTo>
                <a:lnTo>
                  <a:pt x="2793" y="1065"/>
                </a:lnTo>
                <a:lnTo>
                  <a:pt x="2795" y="1065"/>
                </a:lnTo>
                <a:lnTo>
                  <a:pt x="2795" y="1065"/>
                </a:lnTo>
                <a:lnTo>
                  <a:pt x="2797" y="1067"/>
                </a:lnTo>
                <a:lnTo>
                  <a:pt x="2799" y="1067"/>
                </a:lnTo>
                <a:lnTo>
                  <a:pt x="2799" y="1067"/>
                </a:lnTo>
                <a:lnTo>
                  <a:pt x="2799" y="1067"/>
                </a:lnTo>
                <a:lnTo>
                  <a:pt x="2801" y="1069"/>
                </a:lnTo>
                <a:lnTo>
                  <a:pt x="2804" y="1071"/>
                </a:lnTo>
                <a:lnTo>
                  <a:pt x="2808" y="1071"/>
                </a:lnTo>
                <a:lnTo>
                  <a:pt x="2810" y="1074"/>
                </a:lnTo>
                <a:lnTo>
                  <a:pt x="2812" y="1074"/>
                </a:lnTo>
                <a:lnTo>
                  <a:pt x="2812" y="1074"/>
                </a:lnTo>
                <a:lnTo>
                  <a:pt x="2814" y="1074"/>
                </a:lnTo>
                <a:lnTo>
                  <a:pt x="2816" y="1076"/>
                </a:lnTo>
                <a:lnTo>
                  <a:pt x="2818" y="1078"/>
                </a:lnTo>
                <a:lnTo>
                  <a:pt x="2818" y="1078"/>
                </a:lnTo>
                <a:lnTo>
                  <a:pt x="2820" y="1078"/>
                </a:lnTo>
                <a:lnTo>
                  <a:pt x="2822" y="1080"/>
                </a:lnTo>
                <a:lnTo>
                  <a:pt x="2822" y="1080"/>
                </a:lnTo>
                <a:lnTo>
                  <a:pt x="2824" y="1080"/>
                </a:lnTo>
                <a:lnTo>
                  <a:pt x="2827" y="1080"/>
                </a:lnTo>
                <a:lnTo>
                  <a:pt x="2827" y="1080"/>
                </a:lnTo>
                <a:lnTo>
                  <a:pt x="2827" y="1078"/>
                </a:lnTo>
                <a:lnTo>
                  <a:pt x="2827" y="1078"/>
                </a:lnTo>
                <a:lnTo>
                  <a:pt x="2827" y="1076"/>
                </a:lnTo>
                <a:lnTo>
                  <a:pt x="2829" y="1076"/>
                </a:lnTo>
                <a:lnTo>
                  <a:pt x="2829" y="1074"/>
                </a:lnTo>
                <a:lnTo>
                  <a:pt x="2829" y="1074"/>
                </a:lnTo>
                <a:lnTo>
                  <a:pt x="2829" y="1074"/>
                </a:lnTo>
                <a:lnTo>
                  <a:pt x="2829" y="1071"/>
                </a:lnTo>
                <a:lnTo>
                  <a:pt x="2827" y="1071"/>
                </a:lnTo>
                <a:lnTo>
                  <a:pt x="2829" y="1071"/>
                </a:lnTo>
                <a:lnTo>
                  <a:pt x="2829" y="1069"/>
                </a:lnTo>
                <a:lnTo>
                  <a:pt x="2827" y="1069"/>
                </a:lnTo>
                <a:lnTo>
                  <a:pt x="2827" y="1069"/>
                </a:lnTo>
                <a:lnTo>
                  <a:pt x="2827" y="1069"/>
                </a:lnTo>
                <a:lnTo>
                  <a:pt x="2827" y="1067"/>
                </a:lnTo>
                <a:lnTo>
                  <a:pt x="2827" y="1065"/>
                </a:lnTo>
                <a:lnTo>
                  <a:pt x="2827" y="1065"/>
                </a:lnTo>
                <a:lnTo>
                  <a:pt x="2829" y="1063"/>
                </a:lnTo>
                <a:lnTo>
                  <a:pt x="2829" y="1063"/>
                </a:lnTo>
                <a:lnTo>
                  <a:pt x="2829" y="1061"/>
                </a:lnTo>
                <a:lnTo>
                  <a:pt x="2833" y="1057"/>
                </a:lnTo>
                <a:lnTo>
                  <a:pt x="2833" y="1057"/>
                </a:lnTo>
                <a:lnTo>
                  <a:pt x="2833" y="1055"/>
                </a:lnTo>
                <a:lnTo>
                  <a:pt x="2835" y="1055"/>
                </a:lnTo>
                <a:lnTo>
                  <a:pt x="2833" y="1053"/>
                </a:lnTo>
                <a:lnTo>
                  <a:pt x="2833" y="1053"/>
                </a:lnTo>
                <a:lnTo>
                  <a:pt x="2831" y="1055"/>
                </a:lnTo>
                <a:lnTo>
                  <a:pt x="2829" y="1055"/>
                </a:lnTo>
                <a:lnTo>
                  <a:pt x="2829" y="1055"/>
                </a:lnTo>
                <a:lnTo>
                  <a:pt x="2827" y="1055"/>
                </a:lnTo>
                <a:lnTo>
                  <a:pt x="2827" y="1055"/>
                </a:lnTo>
                <a:lnTo>
                  <a:pt x="2824" y="1055"/>
                </a:lnTo>
                <a:lnTo>
                  <a:pt x="2822" y="1055"/>
                </a:lnTo>
                <a:lnTo>
                  <a:pt x="2822" y="1055"/>
                </a:lnTo>
                <a:lnTo>
                  <a:pt x="2820" y="1055"/>
                </a:lnTo>
                <a:lnTo>
                  <a:pt x="2820" y="1057"/>
                </a:lnTo>
                <a:lnTo>
                  <a:pt x="2818" y="1057"/>
                </a:lnTo>
                <a:lnTo>
                  <a:pt x="2816" y="1057"/>
                </a:lnTo>
                <a:lnTo>
                  <a:pt x="2814" y="1059"/>
                </a:lnTo>
                <a:lnTo>
                  <a:pt x="2812" y="1057"/>
                </a:lnTo>
                <a:lnTo>
                  <a:pt x="2810" y="1057"/>
                </a:lnTo>
                <a:lnTo>
                  <a:pt x="2808" y="1059"/>
                </a:lnTo>
                <a:lnTo>
                  <a:pt x="2808" y="1059"/>
                </a:lnTo>
                <a:close/>
                <a:moveTo>
                  <a:pt x="2772" y="1111"/>
                </a:moveTo>
                <a:lnTo>
                  <a:pt x="2770" y="1111"/>
                </a:lnTo>
                <a:lnTo>
                  <a:pt x="2770" y="1111"/>
                </a:lnTo>
                <a:lnTo>
                  <a:pt x="2768" y="1113"/>
                </a:lnTo>
                <a:lnTo>
                  <a:pt x="2772" y="1111"/>
                </a:lnTo>
                <a:lnTo>
                  <a:pt x="2772" y="1111"/>
                </a:lnTo>
                <a:close/>
                <a:moveTo>
                  <a:pt x="2783" y="1078"/>
                </a:moveTo>
                <a:lnTo>
                  <a:pt x="2783" y="1078"/>
                </a:lnTo>
                <a:lnTo>
                  <a:pt x="2783" y="1078"/>
                </a:lnTo>
                <a:lnTo>
                  <a:pt x="2780" y="1078"/>
                </a:lnTo>
                <a:lnTo>
                  <a:pt x="2780" y="1078"/>
                </a:lnTo>
                <a:lnTo>
                  <a:pt x="2780" y="1078"/>
                </a:lnTo>
                <a:lnTo>
                  <a:pt x="2783" y="1080"/>
                </a:lnTo>
                <a:lnTo>
                  <a:pt x="2783" y="1078"/>
                </a:lnTo>
                <a:close/>
                <a:moveTo>
                  <a:pt x="2816" y="1092"/>
                </a:moveTo>
                <a:lnTo>
                  <a:pt x="2816" y="1092"/>
                </a:lnTo>
                <a:lnTo>
                  <a:pt x="2816" y="1092"/>
                </a:lnTo>
                <a:lnTo>
                  <a:pt x="2816" y="1095"/>
                </a:lnTo>
                <a:lnTo>
                  <a:pt x="2818" y="1095"/>
                </a:lnTo>
                <a:lnTo>
                  <a:pt x="2818" y="1095"/>
                </a:lnTo>
                <a:lnTo>
                  <a:pt x="2818" y="1092"/>
                </a:lnTo>
                <a:lnTo>
                  <a:pt x="2816" y="1092"/>
                </a:lnTo>
                <a:close/>
                <a:moveTo>
                  <a:pt x="2954" y="1038"/>
                </a:moveTo>
                <a:lnTo>
                  <a:pt x="2954" y="1038"/>
                </a:lnTo>
                <a:lnTo>
                  <a:pt x="2954" y="1038"/>
                </a:lnTo>
                <a:lnTo>
                  <a:pt x="2952" y="1040"/>
                </a:lnTo>
                <a:lnTo>
                  <a:pt x="2954" y="1038"/>
                </a:lnTo>
                <a:lnTo>
                  <a:pt x="2954" y="1038"/>
                </a:lnTo>
                <a:close/>
                <a:moveTo>
                  <a:pt x="2967" y="1059"/>
                </a:moveTo>
                <a:lnTo>
                  <a:pt x="2967" y="1059"/>
                </a:lnTo>
                <a:lnTo>
                  <a:pt x="2967" y="1059"/>
                </a:lnTo>
                <a:lnTo>
                  <a:pt x="2965" y="1059"/>
                </a:lnTo>
                <a:lnTo>
                  <a:pt x="2965" y="1059"/>
                </a:lnTo>
                <a:lnTo>
                  <a:pt x="2967" y="1061"/>
                </a:lnTo>
                <a:lnTo>
                  <a:pt x="2967" y="1061"/>
                </a:lnTo>
                <a:lnTo>
                  <a:pt x="2969" y="1061"/>
                </a:lnTo>
                <a:lnTo>
                  <a:pt x="2969" y="1063"/>
                </a:lnTo>
                <a:lnTo>
                  <a:pt x="2969" y="1063"/>
                </a:lnTo>
                <a:lnTo>
                  <a:pt x="2969" y="1061"/>
                </a:lnTo>
                <a:lnTo>
                  <a:pt x="2969" y="1061"/>
                </a:lnTo>
                <a:lnTo>
                  <a:pt x="2969" y="1059"/>
                </a:lnTo>
                <a:lnTo>
                  <a:pt x="2967" y="1059"/>
                </a:lnTo>
                <a:close/>
                <a:moveTo>
                  <a:pt x="2969" y="1067"/>
                </a:moveTo>
                <a:lnTo>
                  <a:pt x="2969" y="1067"/>
                </a:lnTo>
                <a:lnTo>
                  <a:pt x="2969" y="1067"/>
                </a:lnTo>
                <a:lnTo>
                  <a:pt x="2969" y="1067"/>
                </a:lnTo>
                <a:lnTo>
                  <a:pt x="2969" y="1067"/>
                </a:lnTo>
                <a:lnTo>
                  <a:pt x="2969" y="1067"/>
                </a:lnTo>
                <a:lnTo>
                  <a:pt x="2969" y="1067"/>
                </a:lnTo>
                <a:close/>
                <a:moveTo>
                  <a:pt x="2952" y="1040"/>
                </a:moveTo>
                <a:lnTo>
                  <a:pt x="2952" y="1040"/>
                </a:lnTo>
                <a:lnTo>
                  <a:pt x="2950" y="1038"/>
                </a:lnTo>
                <a:lnTo>
                  <a:pt x="2950" y="1040"/>
                </a:lnTo>
                <a:lnTo>
                  <a:pt x="2952" y="1040"/>
                </a:lnTo>
                <a:close/>
                <a:moveTo>
                  <a:pt x="2908" y="1059"/>
                </a:moveTo>
                <a:lnTo>
                  <a:pt x="2906" y="1061"/>
                </a:lnTo>
                <a:lnTo>
                  <a:pt x="2906" y="1061"/>
                </a:lnTo>
                <a:lnTo>
                  <a:pt x="2908" y="1063"/>
                </a:lnTo>
                <a:lnTo>
                  <a:pt x="2908" y="1063"/>
                </a:lnTo>
                <a:lnTo>
                  <a:pt x="2910" y="1063"/>
                </a:lnTo>
                <a:lnTo>
                  <a:pt x="2912" y="1063"/>
                </a:lnTo>
                <a:lnTo>
                  <a:pt x="2910" y="1061"/>
                </a:lnTo>
                <a:lnTo>
                  <a:pt x="2910" y="1061"/>
                </a:lnTo>
                <a:lnTo>
                  <a:pt x="2908" y="1061"/>
                </a:lnTo>
                <a:lnTo>
                  <a:pt x="2908" y="1059"/>
                </a:lnTo>
                <a:close/>
                <a:moveTo>
                  <a:pt x="2906" y="1053"/>
                </a:moveTo>
                <a:lnTo>
                  <a:pt x="2904" y="1053"/>
                </a:lnTo>
                <a:lnTo>
                  <a:pt x="2904" y="1053"/>
                </a:lnTo>
                <a:lnTo>
                  <a:pt x="2904" y="1053"/>
                </a:lnTo>
                <a:lnTo>
                  <a:pt x="2904" y="1053"/>
                </a:lnTo>
                <a:lnTo>
                  <a:pt x="2902" y="1055"/>
                </a:lnTo>
                <a:lnTo>
                  <a:pt x="2902" y="1055"/>
                </a:lnTo>
                <a:lnTo>
                  <a:pt x="2904" y="1055"/>
                </a:lnTo>
                <a:lnTo>
                  <a:pt x="2904" y="1055"/>
                </a:lnTo>
                <a:lnTo>
                  <a:pt x="2904" y="1055"/>
                </a:lnTo>
                <a:lnTo>
                  <a:pt x="2904" y="1055"/>
                </a:lnTo>
                <a:lnTo>
                  <a:pt x="2904" y="1055"/>
                </a:lnTo>
                <a:lnTo>
                  <a:pt x="2904" y="1057"/>
                </a:lnTo>
                <a:lnTo>
                  <a:pt x="2906" y="1057"/>
                </a:lnTo>
                <a:lnTo>
                  <a:pt x="2906" y="1057"/>
                </a:lnTo>
                <a:lnTo>
                  <a:pt x="2908" y="1057"/>
                </a:lnTo>
                <a:lnTo>
                  <a:pt x="2908" y="1057"/>
                </a:lnTo>
                <a:lnTo>
                  <a:pt x="2908" y="1057"/>
                </a:lnTo>
                <a:lnTo>
                  <a:pt x="2908" y="1055"/>
                </a:lnTo>
                <a:lnTo>
                  <a:pt x="2906" y="1055"/>
                </a:lnTo>
                <a:lnTo>
                  <a:pt x="2906" y="1053"/>
                </a:lnTo>
                <a:lnTo>
                  <a:pt x="2906" y="1050"/>
                </a:lnTo>
                <a:lnTo>
                  <a:pt x="2906" y="1050"/>
                </a:lnTo>
                <a:lnTo>
                  <a:pt x="2906" y="1053"/>
                </a:lnTo>
                <a:close/>
                <a:moveTo>
                  <a:pt x="2942" y="1088"/>
                </a:moveTo>
                <a:lnTo>
                  <a:pt x="2942" y="1088"/>
                </a:lnTo>
                <a:lnTo>
                  <a:pt x="2942" y="1086"/>
                </a:lnTo>
                <a:lnTo>
                  <a:pt x="2942" y="1086"/>
                </a:lnTo>
                <a:lnTo>
                  <a:pt x="2940" y="1084"/>
                </a:lnTo>
                <a:lnTo>
                  <a:pt x="2940" y="1086"/>
                </a:lnTo>
                <a:lnTo>
                  <a:pt x="2940" y="1086"/>
                </a:lnTo>
                <a:lnTo>
                  <a:pt x="2940" y="1088"/>
                </a:lnTo>
                <a:lnTo>
                  <a:pt x="2940" y="1088"/>
                </a:lnTo>
                <a:lnTo>
                  <a:pt x="2942" y="1088"/>
                </a:lnTo>
                <a:close/>
                <a:moveTo>
                  <a:pt x="2948" y="1044"/>
                </a:moveTo>
                <a:lnTo>
                  <a:pt x="2946" y="1042"/>
                </a:lnTo>
                <a:lnTo>
                  <a:pt x="2946" y="1040"/>
                </a:lnTo>
                <a:lnTo>
                  <a:pt x="2944" y="1040"/>
                </a:lnTo>
                <a:lnTo>
                  <a:pt x="2944" y="1042"/>
                </a:lnTo>
                <a:lnTo>
                  <a:pt x="2940" y="1042"/>
                </a:lnTo>
                <a:lnTo>
                  <a:pt x="2940" y="1044"/>
                </a:lnTo>
                <a:lnTo>
                  <a:pt x="2940" y="1044"/>
                </a:lnTo>
                <a:lnTo>
                  <a:pt x="2940" y="1044"/>
                </a:lnTo>
                <a:lnTo>
                  <a:pt x="2942" y="1044"/>
                </a:lnTo>
                <a:lnTo>
                  <a:pt x="2944" y="1044"/>
                </a:lnTo>
                <a:lnTo>
                  <a:pt x="2944" y="1044"/>
                </a:lnTo>
                <a:lnTo>
                  <a:pt x="2946" y="1046"/>
                </a:lnTo>
                <a:lnTo>
                  <a:pt x="2948" y="1046"/>
                </a:lnTo>
                <a:lnTo>
                  <a:pt x="2948" y="1048"/>
                </a:lnTo>
                <a:lnTo>
                  <a:pt x="2948" y="1048"/>
                </a:lnTo>
                <a:lnTo>
                  <a:pt x="2950" y="1048"/>
                </a:lnTo>
                <a:lnTo>
                  <a:pt x="2950" y="1050"/>
                </a:lnTo>
                <a:lnTo>
                  <a:pt x="2952" y="1050"/>
                </a:lnTo>
                <a:lnTo>
                  <a:pt x="2954" y="1050"/>
                </a:lnTo>
                <a:lnTo>
                  <a:pt x="2956" y="1053"/>
                </a:lnTo>
                <a:lnTo>
                  <a:pt x="2956" y="1053"/>
                </a:lnTo>
                <a:lnTo>
                  <a:pt x="2956" y="1053"/>
                </a:lnTo>
                <a:lnTo>
                  <a:pt x="2956" y="1053"/>
                </a:lnTo>
                <a:lnTo>
                  <a:pt x="2956" y="1055"/>
                </a:lnTo>
                <a:lnTo>
                  <a:pt x="2959" y="1055"/>
                </a:lnTo>
                <a:lnTo>
                  <a:pt x="2959" y="1055"/>
                </a:lnTo>
                <a:lnTo>
                  <a:pt x="2959" y="1057"/>
                </a:lnTo>
                <a:lnTo>
                  <a:pt x="2961" y="1057"/>
                </a:lnTo>
                <a:lnTo>
                  <a:pt x="2961" y="1057"/>
                </a:lnTo>
                <a:lnTo>
                  <a:pt x="2961" y="1059"/>
                </a:lnTo>
                <a:lnTo>
                  <a:pt x="2963" y="1059"/>
                </a:lnTo>
                <a:lnTo>
                  <a:pt x="2963" y="1059"/>
                </a:lnTo>
                <a:lnTo>
                  <a:pt x="2963" y="1059"/>
                </a:lnTo>
                <a:lnTo>
                  <a:pt x="2963" y="1059"/>
                </a:lnTo>
                <a:lnTo>
                  <a:pt x="2963" y="1057"/>
                </a:lnTo>
                <a:lnTo>
                  <a:pt x="2965" y="1057"/>
                </a:lnTo>
                <a:lnTo>
                  <a:pt x="2963" y="1055"/>
                </a:lnTo>
                <a:lnTo>
                  <a:pt x="2963" y="1055"/>
                </a:lnTo>
                <a:lnTo>
                  <a:pt x="2961" y="1055"/>
                </a:lnTo>
                <a:lnTo>
                  <a:pt x="2959" y="1055"/>
                </a:lnTo>
                <a:lnTo>
                  <a:pt x="2959" y="1053"/>
                </a:lnTo>
                <a:lnTo>
                  <a:pt x="2959" y="1050"/>
                </a:lnTo>
                <a:lnTo>
                  <a:pt x="2959" y="1050"/>
                </a:lnTo>
                <a:lnTo>
                  <a:pt x="2959" y="1048"/>
                </a:lnTo>
                <a:lnTo>
                  <a:pt x="2959" y="1048"/>
                </a:lnTo>
                <a:lnTo>
                  <a:pt x="2956" y="1046"/>
                </a:lnTo>
                <a:lnTo>
                  <a:pt x="2956" y="1046"/>
                </a:lnTo>
                <a:lnTo>
                  <a:pt x="2954" y="1046"/>
                </a:lnTo>
                <a:lnTo>
                  <a:pt x="2950" y="1046"/>
                </a:lnTo>
                <a:lnTo>
                  <a:pt x="2950" y="1046"/>
                </a:lnTo>
                <a:lnTo>
                  <a:pt x="2948" y="1044"/>
                </a:lnTo>
                <a:lnTo>
                  <a:pt x="2948" y="1044"/>
                </a:lnTo>
                <a:close/>
                <a:moveTo>
                  <a:pt x="2950" y="1099"/>
                </a:moveTo>
                <a:lnTo>
                  <a:pt x="2950" y="1099"/>
                </a:lnTo>
                <a:lnTo>
                  <a:pt x="2950" y="1099"/>
                </a:lnTo>
                <a:lnTo>
                  <a:pt x="2948" y="1101"/>
                </a:lnTo>
                <a:lnTo>
                  <a:pt x="2948" y="1103"/>
                </a:lnTo>
                <a:lnTo>
                  <a:pt x="2950" y="1103"/>
                </a:lnTo>
                <a:lnTo>
                  <a:pt x="2950" y="1103"/>
                </a:lnTo>
                <a:lnTo>
                  <a:pt x="2950" y="1103"/>
                </a:lnTo>
                <a:lnTo>
                  <a:pt x="2954" y="1103"/>
                </a:lnTo>
                <a:lnTo>
                  <a:pt x="2954" y="1103"/>
                </a:lnTo>
                <a:lnTo>
                  <a:pt x="2963" y="1105"/>
                </a:lnTo>
                <a:lnTo>
                  <a:pt x="2965" y="1105"/>
                </a:lnTo>
                <a:lnTo>
                  <a:pt x="2965" y="1105"/>
                </a:lnTo>
                <a:lnTo>
                  <a:pt x="2967" y="1107"/>
                </a:lnTo>
                <a:lnTo>
                  <a:pt x="2967" y="1107"/>
                </a:lnTo>
                <a:lnTo>
                  <a:pt x="2967" y="1109"/>
                </a:lnTo>
                <a:lnTo>
                  <a:pt x="2967" y="1109"/>
                </a:lnTo>
                <a:lnTo>
                  <a:pt x="2973" y="1107"/>
                </a:lnTo>
                <a:lnTo>
                  <a:pt x="2980" y="1107"/>
                </a:lnTo>
                <a:lnTo>
                  <a:pt x="2982" y="1107"/>
                </a:lnTo>
                <a:lnTo>
                  <a:pt x="2986" y="1107"/>
                </a:lnTo>
                <a:lnTo>
                  <a:pt x="2986" y="1107"/>
                </a:lnTo>
                <a:lnTo>
                  <a:pt x="2988" y="1107"/>
                </a:lnTo>
                <a:lnTo>
                  <a:pt x="2988" y="1105"/>
                </a:lnTo>
                <a:lnTo>
                  <a:pt x="2988" y="1105"/>
                </a:lnTo>
                <a:lnTo>
                  <a:pt x="2988" y="1103"/>
                </a:lnTo>
                <a:lnTo>
                  <a:pt x="2990" y="1103"/>
                </a:lnTo>
                <a:lnTo>
                  <a:pt x="2988" y="1103"/>
                </a:lnTo>
                <a:lnTo>
                  <a:pt x="2986" y="1105"/>
                </a:lnTo>
                <a:lnTo>
                  <a:pt x="2986" y="1105"/>
                </a:lnTo>
                <a:lnTo>
                  <a:pt x="2984" y="1105"/>
                </a:lnTo>
                <a:lnTo>
                  <a:pt x="2982" y="1105"/>
                </a:lnTo>
                <a:lnTo>
                  <a:pt x="2982" y="1105"/>
                </a:lnTo>
                <a:lnTo>
                  <a:pt x="2982" y="1105"/>
                </a:lnTo>
                <a:lnTo>
                  <a:pt x="2980" y="1105"/>
                </a:lnTo>
                <a:lnTo>
                  <a:pt x="2982" y="1103"/>
                </a:lnTo>
                <a:lnTo>
                  <a:pt x="2980" y="1101"/>
                </a:lnTo>
                <a:lnTo>
                  <a:pt x="2977" y="1103"/>
                </a:lnTo>
                <a:lnTo>
                  <a:pt x="2977" y="1103"/>
                </a:lnTo>
                <a:lnTo>
                  <a:pt x="2973" y="1103"/>
                </a:lnTo>
                <a:lnTo>
                  <a:pt x="2971" y="1101"/>
                </a:lnTo>
                <a:lnTo>
                  <a:pt x="2969" y="1101"/>
                </a:lnTo>
                <a:lnTo>
                  <a:pt x="2965" y="1101"/>
                </a:lnTo>
                <a:lnTo>
                  <a:pt x="2965" y="1101"/>
                </a:lnTo>
                <a:lnTo>
                  <a:pt x="2963" y="1101"/>
                </a:lnTo>
                <a:lnTo>
                  <a:pt x="2963" y="1101"/>
                </a:lnTo>
                <a:lnTo>
                  <a:pt x="2961" y="1101"/>
                </a:lnTo>
                <a:lnTo>
                  <a:pt x="2961" y="1101"/>
                </a:lnTo>
                <a:lnTo>
                  <a:pt x="2959" y="1101"/>
                </a:lnTo>
                <a:lnTo>
                  <a:pt x="2959" y="1101"/>
                </a:lnTo>
                <a:lnTo>
                  <a:pt x="2959" y="1101"/>
                </a:lnTo>
                <a:lnTo>
                  <a:pt x="2959" y="1101"/>
                </a:lnTo>
                <a:lnTo>
                  <a:pt x="2956" y="1099"/>
                </a:lnTo>
                <a:lnTo>
                  <a:pt x="2956" y="1099"/>
                </a:lnTo>
                <a:lnTo>
                  <a:pt x="2956" y="1099"/>
                </a:lnTo>
                <a:lnTo>
                  <a:pt x="2959" y="1099"/>
                </a:lnTo>
                <a:lnTo>
                  <a:pt x="2959" y="1099"/>
                </a:lnTo>
                <a:lnTo>
                  <a:pt x="2956" y="1099"/>
                </a:lnTo>
                <a:lnTo>
                  <a:pt x="2956" y="1099"/>
                </a:lnTo>
                <a:lnTo>
                  <a:pt x="2956" y="1099"/>
                </a:lnTo>
                <a:lnTo>
                  <a:pt x="2954" y="1099"/>
                </a:lnTo>
                <a:lnTo>
                  <a:pt x="2952" y="1099"/>
                </a:lnTo>
                <a:lnTo>
                  <a:pt x="2952" y="1099"/>
                </a:lnTo>
                <a:lnTo>
                  <a:pt x="2952" y="1097"/>
                </a:lnTo>
                <a:lnTo>
                  <a:pt x="2952" y="1097"/>
                </a:lnTo>
                <a:lnTo>
                  <a:pt x="2952" y="1097"/>
                </a:lnTo>
                <a:lnTo>
                  <a:pt x="2952" y="1099"/>
                </a:lnTo>
                <a:lnTo>
                  <a:pt x="2950" y="1099"/>
                </a:lnTo>
                <a:lnTo>
                  <a:pt x="2950" y="1099"/>
                </a:lnTo>
                <a:close/>
                <a:moveTo>
                  <a:pt x="3137" y="1252"/>
                </a:moveTo>
                <a:lnTo>
                  <a:pt x="3137" y="1254"/>
                </a:lnTo>
                <a:lnTo>
                  <a:pt x="3139" y="1254"/>
                </a:lnTo>
                <a:lnTo>
                  <a:pt x="3139" y="1254"/>
                </a:lnTo>
                <a:lnTo>
                  <a:pt x="3139" y="1254"/>
                </a:lnTo>
                <a:lnTo>
                  <a:pt x="3137" y="1252"/>
                </a:lnTo>
                <a:lnTo>
                  <a:pt x="3137" y="1252"/>
                </a:lnTo>
                <a:lnTo>
                  <a:pt x="3137" y="1252"/>
                </a:lnTo>
                <a:close/>
                <a:moveTo>
                  <a:pt x="3189" y="1399"/>
                </a:moveTo>
                <a:lnTo>
                  <a:pt x="3187" y="1399"/>
                </a:lnTo>
                <a:lnTo>
                  <a:pt x="3187" y="1399"/>
                </a:lnTo>
                <a:lnTo>
                  <a:pt x="3187" y="1399"/>
                </a:lnTo>
                <a:lnTo>
                  <a:pt x="3187" y="1399"/>
                </a:lnTo>
                <a:lnTo>
                  <a:pt x="3189" y="1401"/>
                </a:lnTo>
                <a:lnTo>
                  <a:pt x="3189" y="1399"/>
                </a:lnTo>
                <a:close/>
                <a:moveTo>
                  <a:pt x="3183" y="1747"/>
                </a:moveTo>
                <a:lnTo>
                  <a:pt x="3183" y="1747"/>
                </a:lnTo>
                <a:lnTo>
                  <a:pt x="3183" y="1747"/>
                </a:lnTo>
                <a:lnTo>
                  <a:pt x="3183" y="1744"/>
                </a:lnTo>
                <a:lnTo>
                  <a:pt x="3185" y="1744"/>
                </a:lnTo>
                <a:lnTo>
                  <a:pt x="3185" y="1742"/>
                </a:lnTo>
                <a:lnTo>
                  <a:pt x="3185" y="1740"/>
                </a:lnTo>
                <a:lnTo>
                  <a:pt x="3185" y="1742"/>
                </a:lnTo>
                <a:lnTo>
                  <a:pt x="3185" y="1742"/>
                </a:lnTo>
                <a:lnTo>
                  <a:pt x="3183" y="1744"/>
                </a:lnTo>
                <a:lnTo>
                  <a:pt x="3183" y="1744"/>
                </a:lnTo>
                <a:lnTo>
                  <a:pt x="3181" y="1744"/>
                </a:lnTo>
                <a:lnTo>
                  <a:pt x="3183" y="1747"/>
                </a:lnTo>
                <a:close/>
                <a:moveTo>
                  <a:pt x="3187" y="1405"/>
                </a:moveTo>
                <a:lnTo>
                  <a:pt x="3187" y="1405"/>
                </a:lnTo>
                <a:lnTo>
                  <a:pt x="3187" y="1405"/>
                </a:lnTo>
                <a:lnTo>
                  <a:pt x="3189" y="1405"/>
                </a:lnTo>
                <a:lnTo>
                  <a:pt x="3189" y="1405"/>
                </a:lnTo>
                <a:lnTo>
                  <a:pt x="3191" y="1405"/>
                </a:lnTo>
                <a:lnTo>
                  <a:pt x="3193" y="1405"/>
                </a:lnTo>
                <a:lnTo>
                  <a:pt x="3193" y="1405"/>
                </a:lnTo>
                <a:lnTo>
                  <a:pt x="3191" y="1405"/>
                </a:lnTo>
                <a:lnTo>
                  <a:pt x="3191" y="1405"/>
                </a:lnTo>
                <a:lnTo>
                  <a:pt x="3191" y="1405"/>
                </a:lnTo>
                <a:lnTo>
                  <a:pt x="3189" y="1405"/>
                </a:lnTo>
                <a:lnTo>
                  <a:pt x="3189" y="1405"/>
                </a:lnTo>
                <a:lnTo>
                  <a:pt x="3189" y="1403"/>
                </a:lnTo>
                <a:lnTo>
                  <a:pt x="3189" y="1403"/>
                </a:lnTo>
                <a:lnTo>
                  <a:pt x="3187" y="1401"/>
                </a:lnTo>
                <a:lnTo>
                  <a:pt x="3187" y="1401"/>
                </a:lnTo>
                <a:lnTo>
                  <a:pt x="3187" y="1403"/>
                </a:lnTo>
                <a:lnTo>
                  <a:pt x="3187" y="1403"/>
                </a:lnTo>
                <a:lnTo>
                  <a:pt x="3187" y="1403"/>
                </a:lnTo>
                <a:lnTo>
                  <a:pt x="3187" y="1403"/>
                </a:lnTo>
                <a:lnTo>
                  <a:pt x="3187" y="1403"/>
                </a:lnTo>
                <a:lnTo>
                  <a:pt x="3189" y="1405"/>
                </a:lnTo>
                <a:lnTo>
                  <a:pt x="3189" y="1405"/>
                </a:lnTo>
                <a:lnTo>
                  <a:pt x="3187" y="1405"/>
                </a:lnTo>
                <a:close/>
                <a:moveTo>
                  <a:pt x="3137" y="1254"/>
                </a:moveTo>
                <a:lnTo>
                  <a:pt x="3137" y="1256"/>
                </a:lnTo>
                <a:lnTo>
                  <a:pt x="3139" y="1256"/>
                </a:lnTo>
                <a:lnTo>
                  <a:pt x="3141" y="1258"/>
                </a:lnTo>
                <a:lnTo>
                  <a:pt x="3141" y="1258"/>
                </a:lnTo>
                <a:lnTo>
                  <a:pt x="3143" y="1258"/>
                </a:lnTo>
                <a:lnTo>
                  <a:pt x="3143" y="1258"/>
                </a:lnTo>
                <a:lnTo>
                  <a:pt x="3143" y="1258"/>
                </a:lnTo>
                <a:lnTo>
                  <a:pt x="3143" y="1258"/>
                </a:lnTo>
                <a:lnTo>
                  <a:pt x="3141" y="1256"/>
                </a:lnTo>
                <a:lnTo>
                  <a:pt x="3139" y="1256"/>
                </a:lnTo>
                <a:lnTo>
                  <a:pt x="3137" y="1254"/>
                </a:lnTo>
                <a:lnTo>
                  <a:pt x="3137" y="1254"/>
                </a:lnTo>
                <a:lnTo>
                  <a:pt x="3137" y="1254"/>
                </a:lnTo>
                <a:close/>
                <a:moveTo>
                  <a:pt x="3183" y="1709"/>
                </a:moveTo>
                <a:lnTo>
                  <a:pt x="3183" y="1709"/>
                </a:lnTo>
                <a:lnTo>
                  <a:pt x="3183" y="1709"/>
                </a:lnTo>
                <a:lnTo>
                  <a:pt x="3185" y="1709"/>
                </a:lnTo>
                <a:lnTo>
                  <a:pt x="3185" y="1707"/>
                </a:lnTo>
                <a:lnTo>
                  <a:pt x="3185" y="1705"/>
                </a:lnTo>
                <a:lnTo>
                  <a:pt x="3185" y="1702"/>
                </a:lnTo>
                <a:lnTo>
                  <a:pt x="3185" y="1702"/>
                </a:lnTo>
                <a:lnTo>
                  <a:pt x="3185" y="1702"/>
                </a:lnTo>
                <a:lnTo>
                  <a:pt x="3185" y="1702"/>
                </a:lnTo>
                <a:lnTo>
                  <a:pt x="3183" y="1702"/>
                </a:lnTo>
                <a:lnTo>
                  <a:pt x="3183" y="1705"/>
                </a:lnTo>
                <a:lnTo>
                  <a:pt x="3183" y="1709"/>
                </a:lnTo>
                <a:lnTo>
                  <a:pt x="3183" y="1709"/>
                </a:lnTo>
                <a:close/>
                <a:moveTo>
                  <a:pt x="3304" y="1193"/>
                </a:moveTo>
                <a:lnTo>
                  <a:pt x="3306" y="1193"/>
                </a:lnTo>
                <a:lnTo>
                  <a:pt x="3306" y="1193"/>
                </a:lnTo>
                <a:lnTo>
                  <a:pt x="3306" y="1193"/>
                </a:lnTo>
                <a:lnTo>
                  <a:pt x="3308" y="1193"/>
                </a:lnTo>
                <a:lnTo>
                  <a:pt x="3308" y="1191"/>
                </a:lnTo>
                <a:lnTo>
                  <a:pt x="3308" y="1191"/>
                </a:lnTo>
                <a:lnTo>
                  <a:pt x="3306" y="1189"/>
                </a:lnTo>
                <a:lnTo>
                  <a:pt x="3306" y="1187"/>
                </a:lnTo>
                <a:lnTo>
                  <a:pt x="3306" y="1189"/>
                </a:lnTo>
                <a:lnTo>
                  <a:pt x="3304" y="1189"/>
                </a:lnTo>
                <a:lnTo>
                  <a:pt x="3304" y="1189"/>
                </a:lnTo>
                <a:lnTo>
                  <a:pt x="3304" y="1189"/>
                </a:lnTo>
                <a:lnTo>
                  <a:pt x="3304" y="1189"/>
                </a:lnTo>
                <a:lnTo>
                  <a:pt x="3304" y="1191"/>
                </a:lnTo>
                <a:lnTo>
                  <a:pt x="3304" y="1193"/>
                </a:lnTo>
                <a:close/>
                <a:moveTo>
                  <a:pt x="2728" y="1040"/>
                </a:moveTo>
                <a:lnTo>
                  <a:pt x="2728" y="1040"/>
                </a:lnTo>
                <a:lnTo>
                  <a:pt x="2730" y="1042"/>
                </a:lnTo>
                <a:lnTo>
                  <a:pt x="2730" y="1040"/>
                </a:lnTo>
                <a:lnTo>
                  <a:pt x="2730" y="1040"/>
                </a:lnTo>
                <a:lnTo>
                  <a:pt x="2728" y="1040"/>
                </a:lnTo>
                <a:lnTo>
                  <a:pt x="2728" y="1040"/>
                </a:lnTo>
                <a:close/>
                <a:moveTo>
                  <a:pt x="3227" y="1432"/>
                </a:moveTo>
                <a:lnTo>
                  <a:pt x="3227" y="1434"/>
                </a:lnTo>
                <a:lnTo>
                  <a:pt x="3227" y="1434"/>
                </a:lnTo>
                <a:lnTo>
                  <a:pt x="3227" y="1432"/>
                </a:lnTo>
                <a:lnTo>
                  <a:pt x="3227" y="1432"/>
                </a:lnTo>
                <a:lnTo>
                  <a:pt x="3227" y="1432"/>
                </a:lnTo>
                <a:close/>
                <a:moveTo>
                  <a:pt x="3227" y="1428"/>
                </a:moveTo>
                <a:lnTo>
                  <a:pt x="3227" y="1428"/>
                </a:lnTo>
                <a:lnTo>
                  <a:pt x="3227" y="1430"/>
                </a:lnTo>
                <a:lnTo>
                  <a:pt x="3227" y="1430"/>
                </a:lnTo>
                <a:lnTo>
                  <a:pt x="3227" y="1430"/>
                </a:lnTo>
                <a:lnTo>
                  <a:pt x="3227" y="1428"/>
                </a:lnTo>
                <a:lnTo>
                  <a:pt x="3227" y="1428"/>
                </a:lnTo>
                <a:close/>
                <a:moveTo>
                  <a:pt x="3225" y="1409"/>
                </a:moveTo>
                <a:lnTo>
                  <a:pt x="3225" y="1411"/>
                </a:lnTo>
                <a:lnTo>
                  <a:pt x="3225" y="1409"/>
                </a:lnTo>
                <a:lnTo>
                  <a:pt x="3225" y="1409"/>
                </a:lnTo>
                <a:lnTo>
                  <a:pt x="3225" y="1409"/>
                </a:lnTo>
                <a:lnTo>
                  <a:pt x="3225" y="1407"/>
                </a:lnTo>
                <a:lnTo>
                  <a:pt x="3225" y="1409"/>
                </a:lnTo>
                <a:lnTo>
                  <a:pt x="3225" y="1409"/>
                </a:lnTo>
                <a:close/>
                <a:moveTo>
                  <a:pt x="3214" y="1386"/>
                </a:moveTo>
                <a:lnTo>
                  <a:pt x="3212" y="1388"/>
                </a:lnTo>
                <a:lnTo>
                  <a:pt x="3214" y="1388"/>
                </a:lnTo>
                <a:lnTo>
                  <a:pt x="3214" y="1390"/>
                </a:lnTo>
                <a:lnTo>
                  <a:pt x="3216" y="1390"/>
                </a:lnTo>
                <a:lnTo>
                  <a:pt x="3216" y="1390"/>
                </a:lnTo>
                <a:lnTo>
                  <a:pt x="3218" y="1390"/>
                </a:lnTo>
                <a:lnTo>
                  <a:pt x="3218" y="1390"/>
                </a:lnTo>
                <a:lnTo>
                  <a:pt x="3218" y="1390"/>
                </a:lnTo>
                <a:lnTo>
                  <a:pt x="3218" y="1390"/>
                </a:lnTo>
                <a:lnTo>
                  <a:pt x="3218" y="1390"/>
                </a:lnTo>
                <a:lnTo>
                  <a:pt x="3218" y="1390"/>
                </a:lnTo>
                <a:lnTo>
                  <a:pt x="3216" y="1388"/>
                </a:lnTo>
                <a:lnTo>
                  <a:pt x="3216" y="1388"/>
                </a:lnTo>
                <a:lnTo>
                  <a:pt x="3216" y="1388"/>
                </a:lnTo>
                <a:lnTo>
                  <a:pt x="3216" y="1390"/>
                </a:lnTo>
                <a:lnTo>
                  <a:pt x="3216" y="1388"/>
                </a:lnTo>
                <a:lnTo>
                  <a:pt x="3216" y="1388"/>
                </a:lnTo>
                <a:lnTo>
                  <a:pt x="3216" y="1388"/>
                </a:lnTo>
                <a:lnTo>
                  <a:pt x="3216" y="1388"/>
                </a:lnTo>
                <a:lnTo>
                  <a:pt x="3216" y="1386"/>
                </a:lnTo>
                <a:lnTo>
                  <a:pt x="3214" y="1386"/>
                </a:lnTo>
                <a:lnTo>
                  <a:pt x="3214" y="1384"/>
                </a:lnTo>
                <a:lnTo>
                  <a:pt x="3214" y="1386"/>
                </a:lnTo>
                <a:lnTo>
                  <a:pt x="3214" y="1386"/>
                </a:lnTo>
                <a:lnTo>
                  <a:pt x="3214" y="1386"/>
                </a:lnTo>
                <a:close/>
                <a:moveTo>
                  <a:pt x="2669" y="1027"/>
                </a:moveTo>
                <a:lnTo>
                  <a:pt x="2669" y="1027"/>
                </a:lnTo>
                <a:lnTo>
                  <a:pt x="2669" y="1025"/>
                </a:lnTo>
                <a:lnTo>
                  <a:pt x="2669" y="1025"/>
                </a:lnTo>
                <a:lnTo>
                  <a:pt x="2669" y="1023"/>
                </a:lnTo>
                <a:lnTo>
                  <a:pt x="2667" y="1023"/>
                </a:lnTo>
                <a:lnTo>
                  <a:pt x="2663" y="1023"/>
                </a:lnTo>
                <a:lnTo>
                  <a:pt x="2663" y="1023"/>
                </a:lnTo>
                <a:lnTo>
                  <a:pt x="2663" y="1025"/>
                </a:lnTo>
                <a:lnTo>
                  <a:pt x="2663" y="1025"/>
                </a:lnTo>
                <a:lnTo>
                  <a:pt x="2665" y="1025"/>
                </a:lnTo>
                <a:lnTo>
                  <a:pt x="2669" y="1027"/>
                </a:lnTo>
                <a:close/>
                <a:moveTo>
                  <a:pt x="2726" y="1011"/>
                </a:moveTo>
                <a:lnTo>
                  <a:pt x="2726" y="1013"/>
                </a:lnTo>
                <a:lnTo>
                  <a:pt x="2726" y="1015"/>
                </a:lnTo>
                <a:lnTo>
                  <a:pt x="2728" y="1015"/>
                </a:lnTo>
                <a:lnTo>
                  <a:pt x="2728" y="1017"/>
                </a:lnTo>
                <a:lnTo>
                  <a:pt x="2730" y="1017"/>
                </a:lnTo>
                <a:lnTo>
                  <a:pt x="2730" y="1019"/>
                </a:lnTo>
                <a:lnTo>
                  <a:pt x="2730" y="1019"/>
                </a:lnTo>
                <a:lnTo>
                  <a:pt x="2730" y="1023"/>
                </a:lnTo>
                <a:lnTo>
                  <a:pt x="2730" y="1023"/>
                </a:lnTo>
                <a:lnTo>
                  <a:pt x="2730" y="1023"/>
                </a:lnTo>
                <a:lnTo>
                  <a:pt x="2730" y="1025"/>
                </a:lnTo>
                <a:lnTo>
                  <a:pt x="2730" y="1025"/>
                </a:lnTo>
                <a:lnTo>
                  <a:pt x="2730" y="1025"/>
                </a:lnTo>
                <a:lnTo>
                  <a:pt x="2732" y="1027"/>
                </a:lnTo>
                <a:lnTo>
                  <a:pt x="2732" y="1027"/>
                </a:lnTo>
                <a:lnTo>
                  <a:pt x="2732" y="1030"/>
                </a:lnTo>
                <a:lnTo>
                  <a:pt x="2730" y="1030"/>
                </a:lnTo>
                <a:lnTo>
                  <a:pt x="2730" y="1030"/>
                </a:lnTo>
                <a:lnTo>
                  <a:pt x="2730" y="1030"/>
                </a:lnTo>
                <a:lnTo>
                  <a:pt x="2730" y="1030"/>
                </a:lnTo>
                <a:lnTo>
                  <a:pt x="2730" y="1032"/>
                </a:lnTo>
                <a:lnTo>
                  <a:pt x="2730" y="1032"/>
                </a:lnTo>
                <a:lnTo>
                  <a:pt x="2730" y="1034"/>
                </a:lnTo>
                <a:lnTo>
                  <a:pt x="2730" y="1036"/>
                </a:lnTo>
                <a:lnTo>
                  <a:pt x="2730" y="1038"/>
                </a:lnTo>
                <a:lnTo>
                  <a:pt x="2730" y="1040"/>
                </a:lnTo>
                <a:lnTo>
                  <a:pt x="2732" y="1040"/>
                </a:lnTo>
                <a:lnTo>
                  <a:pt x="2732" y="1042"/>
                </a:lnTo>
                <a:lnTo>
                  <a:pt x="2732" y="1042"/>
                </a:lnTo>
                <a:lnTo>
                  <a:pt x="2734" y="1042"/>
                </a:lnTo>
                <a:lnTo>
                  <a:pt x="2734" y="1042"/>
                </a:lnTo>
                <a:lnTo>
                  <a:pt x="2736" y="1042"/>
                </a:lnTo>
                <a:lnTo>
                  <a:pt x="2739" y="1042"/>
                </a:lnTo>
                <a:lnTo>
                  <a:pt x="2739" y="1040"/>
                </a:lnTo>
                <a:lnTo>
                  <a:pt x="2739" y="1038"/>
                </a:lnTo>
                <a:lnTo>
                  <a:pt x="2739" y="1038"/>
                </a:lnTo>
                <a:lnTo>
                  <a:pt x="2741" y="1038"/>
                </a:lnTo>
                <a:lnTo>
                  <a:pt x="2741" y="1038"/>
                </a:lnTo>
                <a:lnTo>
                  <a:pt x="2743" y="1038"/>
                </a:lnTo>
                <a:lnTo>
                  <a:pt x="2743" y="1038"/>
                </a:lnTo>
                <a:lnTo>
                  <a:pt x="2745" y="1040"/>
                </a:lnTo>
                <a:lnTo>
                  <a:pt x="2747" y="1038"/>
                </a:lnTo>
                <a:lnTo>
                  <a:pt x="2747" y="1038"/>
                </a:lnTo>
                <a:lnTo>
                  <a:pt x="2747" y="1036"/>
                </a:lnTo>
                <a:lnTo>
                  <a:pt x="2749" y="1025"/>
                </a:lnTo>
                <a:lnTo>
                  <a:pt x="2749" y="1023"/>
                </a:lnTo>
                <a:lnTo>
                  <a:pt x="2749" y="1023"/>
                </a:lnTo>
                <a:lnTo>
                  <a:pt x="2747" y="1021"/>
                </a:lnTo>
                <a:lnTo>
                  <a:pt x="2747" y="1019"/>
                </a:lnTo>
                <a:lnTo>
                  <a:pt x="2749" y="1017"/>
                </a:lnTo>
                <a:lnTo>
                  <a:pt x="2749" y="1017"/>
                </a:lnTo>
                <a:lnTo>
                  <a:pt x="2749" y="1017"/>
                </a:lnTo>
                <a:lnTo>
                  <a:pt x="2749" y="1015"/>
                </a:lnTo>
                <a:lnTo>
                  <a:pt x="2747" y="1011"/>
                </a:lnTo>
                <a:lnTo>
                  <a:pt x="2747" y="1009"/>
                </a:lnTo>
                <a:lnTo>
                  <a:pt x="2747" y="1009"/>
                </a:lnTo>
                <a:lnTo>
                  <a:pt x="2747" y="1009"/>
                </a:lnTo>
                <a:lnTo>
                  <a:pt x="2747" y="1009"/>
                </a:lnTo>
                <a:lnTo>
                  <a:pt x="2747" y="1006"/>
                </a:lnTo>
                <a:lnTo>
                  <a:pt x="2747" y="1006"/>
                </a:lnTo>
                <a:lnTo>
                  <a:pt x="2747" y="1006"/>
                </a:lnTo>
                <a:lnTo>
                  <a:pt x="2745" y="1006"/>
                </a:lnTo>
                <a:lnTo>
                  <a:pt x="2745" y="1006"/>
                </a:lnTo>
                <a:lnTo>
                  <a:pt x="2745" y="1004"/>
                </a:lnTo>
                <a:lnTo>
                  <a:pt x="2743" y="1004"/>
                </a:lnTo>
                <a:lnTo>
                  <a:pt x="2743" y="1004"/>
                </a:lnTo>
                <a:lnTo>
                  <a:pt x="2741" y="1002"/>
                </a:lnTo>
                <a:lnTo>
                  <a:pt x="2741" y="1004"/>
                </a:lnTo>
                <a:lnTo>
                  <a:pt x="2741" y="1004"/>
                </a:lnTo>
                <a:lnTo>
                  <a:pt x="2741" y="1004"/>
                </a:lnTo>
                <a:lnTo>
                  <a:pt x="2739" y="1006"/>
                </a:lnTo>
                <a:lnTo>
                  <a:pt x="2736" y="1009"/>
                </a:lnTo>
                <a:lnTo>
                  <a:pt x="2734" y="1009"/>
                </a:lnTo>
                <a:lnTo>
                  <a:pt x="2732" y="1011"/>
                </a:lnTo>
                <a:lnTo>
                  <a:pt x="2730" y="1011"/>
                </a:lnTo>
                <a:lnTo>
                  <a:pt x="2728" y="1011"/>
                </a:lnTo>
                <a:lnTo>
                  <a:pt x="2728" y="1011"/>
                </a:lnTo>
                <a:lnTo>
                  <a:pt x="2728" y="1009"/>
                </a:lnTo>
                <a:lnTo>
                  <a:pt x="2726" y="1009"/>
                </a:lnTo>
                <a:lnTo>
                  <a:pt x="2726" y="1011"/>
                </a:lnTo>
                <a:lnTo>
                  <a:pt x="2726" y="1011"/>
                </a:lnTo>
                <a:close/>
                <a:moveTo>
                  <a:pt x="2728" y="1006"/>
                </a:moveTo>
                <a:lnTo>
                  <a:pt x="2728" y="1006"/>
                </a:lnTo>
                <a:lnTo>
                  <a:pt x="2728" y="1006"/>
                </a:lnTo>
                <a:lnTo>
                  <a:pt x="2728" y="1006"/>
                </a:lnTo>
                <a:lnTo>
                  <a:pt x="2728" y="1006"/>
                </a:lnTo>
                <a:lnTo>
                  <a:pt x="2726" y="1006"/>
                </a:lnTo>
                <a:lnTo>
                  <a:pt x="2726" y="1009"/>
                </a:lnTo>
                <a:lnTo>
                  <a:pt x="2728" y="1009"/>
                </a:lnTo>
                <a:lnTo>
                  <a:pt x="2728" y="1006"/>
                </a:lnTo>
                <a:close/>
                <a:moveTo>
                  <a:pt x="2743" y="979"/>
                </a:moveTo>
                <a:lnTo>
                  <a:pt x="2743" y="977"/>
                </a:lnTo>
                <a:lnTo>
                  <a:pt x="2741" y="977"/>
                </a:lnTo>
                <a:lnTo>
                  <a:pt x="2741" y="977"/>
                </a:lnTo>
                <a:lnTo>
                  <a:pt x="2739" y="979"/>
                </a:lnTo>
                <a:lnTo>
                  <a:pt x="2739" y="979"/>
                </a:lnTo>
                <a:lnTo>
                  <a:pt x="2739" y="979"/>
                </a:lnTo>
                <a:lnTo>
                  <a:pt x="2734" y="979"/>
                </a:lnTo>
                <a:lnTo>
                  <a:pt x="2734" y="981"/>
                </a:lnTo>
                <a:lnTo>
                  <a:pt x="2732" y="983"/>
                </a:lnTo>
                <a:lnTo>
                  <a:pt x="2732" y="983"/>
                </a:lnTo>
                <a:lnTo>
                  <a:pt x="2732" y="983"/>
                </a:lnTo>
                <a:lnTo>
                  <a:pt x="2732" y="986"/>
                </a:lnTo>
                <a:lnTo>
                  <a:pt x="2732" y="986"/>
                </a:lnTo>
                <a:lnTo>
                  <a:pt x="2734" y="986"/>
                </a:lnTo>
                <a:lnTo>
                  <a:pt x="2732" y="986"/>
                </a:lnTo>
                <a:lnTo>
                  <a:pt x="2732" y="988"/>
                </a:lnTo>
                <a:lnTo>
                  <a:pt x="2732" y="988"/>
                </a:lnTo>
                <a:lnTo>
                  <a:pt x="2732" y="988"/>
                </a:lnTo>
                <a:lnTo>
                  <a:pt x="2734" y="990"/>
                </a:lnTo>
                <a:lnTo>
                  <a:pt x="2734" y="990"/>
                </a:lnTo>
                <a:lnTo>
                  <a:pt x="2732" y="990"/>
                </a:lnTo>
                <a:lnTo>
                  <a:pt x="2732" y="992"/>
                </a:lnTo>
                <a:lnTo>
                  <a:pt x="2732" y="992"/>
                </a:lnTo>
                <a:lnTo>
                  <a:pt x="2734" y="992"/>
                </a:lnTo>
                <a:lnTo>
                  <a:pt x="2734" y="992"/>
                </a:lnTo>
                <a:lnTo>
                  <a:pt x="2734" y="992"/>
                </a:lnTo>
                <a:lnTo>
                  <a:pt x="2734" y="994"/>
                </a:lnTo>
                <a:lnTo>
                  <a:pt x="2734" y="994"/>
                </a:lnTo>
                <a:lnTo>
                  <a:pt x="2734" y="994"/>
                </a:lnTo>
                <a:lnTo>
                  <a:pt x="2736" y="996"/>
                </a:lnTo>
                <a:lnTo>
                  <a:pt x="2736" y="996"/>
                </a:lnTo>
                <a:lnTo>
                  <a:pt x="2736" y="996"/>
                </a:lnTo>
                <a:lnTo>
                  <a:pt x="2734" y="998"/>
                </a:lnTo>
                <a:lnTo>
                  <a:pt x="2736" y="998"/>
                </a:lnTo>
                <a:lnTo>
                  <a:pt x="2736" y="998"/>
                </a:lnTo>
                <a:lnTo>
                  <a:pt x="2739" y="1000"/>
                </a:lnTo>
                <a:lnTo>
                  <a:pt x="2741" y="1000"/>
                </a:lnTo>
                <a:lnTo>
                  <a:pt x="2743" y="1000"/>
                </a:lnTo>
                <a:lnTo>
                  <a:pt x="2743" y="996"/>
                </a:lnTo>
                <a:lnTo>
                  <a:pt x="2743" y="996"/>
                </a:lnTo>
                <a:lnTo>
                  <a:pt x="2745" y="996"/>
                </a:lnTo>
                <a:lnTo>
                  <a:pt x="2745" y="992"/>
                </a:lnTo>
                <a:lnTo>
                  <a:pt x="2745" y="992"/>
                </a:lnTo>
                <a:lnTo>
                  <a:pt x="2747" y="988"/>
                </a:lnTo>
                <a:lnTo>
                  <a:pt x="2747" y="988"/>
                </a:lnTo>
                <a:lnTo>
                  <a:pt x="2745" y="981"/>
                </a:lnTo>
                <a:lnTo>
                  <a:pt x="2745" y="981"/>
                </a:lnTo>
                <a:lnTo>
                  <a:pt x="2745" y="979"/>
                </a:lnTo>
                <a:lnTo>
                  <a:pt x="2745" y="979"/>
                </a:lnTo>
                <a:lnTo>
                  <a:pt x="2745" y="977"/>
                </a:lnTo>
                <a:lnTo>
                  <a:pt x="2745" y="975"/>
                </a:lnTo>
                <a:lnTo>
                  <a:pt x="2745" y="975"/>
                </a:lnTo>
                <a:lnTo>
                  <a:pt x="2745" y="973"/>
                </a:lnTo>
                <a:lnTo>
                  <a:pt x="2745" y="973"/>
                </a:lnTo>
                <a:lnTo>
                  <a:pt x="2743" y="973"/>
                </a:lnTo>
                <a:lnTo>
                  <a:pt x="2743" y="975"/>
                </a:lnTo>
                <a:lnTo>
                  <a:pt x="2743" y="977"/>
                </a:lnTo>
                <a:lnTo>
                  <a:pt x="2743" y="977"/>
                </a:lnTo>
                <a:lnTo>
                  <a:pt x="2743" y="977"/>
                </a:lnTo>
                <a:lnTo>
                  <a:pt x="2743" y="979"/>
                </a:lnTo>
                <a:close/>
                <a:moveTo>
                  <a:pt x="2370" y="1346"/>
                </a:moveTo>
                <a:lnTo>
                  <a:pt x="2370" y="1344"/>
                </a:lnTo>
                <a:lnTo>
                  <a:pt x="2372" y="1342"/>
                </a:lnTo>
                <a:lnTo>
                  <a:pt x="2370" y="1342"/>
                </a:lnTo>
                <a:lnTo>
                  <a:pt x="2370" y="1344"/>
                </a:lnTo>
                <a:lnTo>
                  <a:pt x="2370" y="1344"/>
                </a:lnTo>
                <a:lnTo>
                  <a:pt x="2370" y="1346"/>
                </a:lnTo>
                <a:lnTo>
                  <a:pt x="2370" y="1346"/>
                </a:lnTo>
                <a:close/>
                <a:moveTo>
                  <a:pt x="3176" y="1721"/>
                </a:moveTo>
                <a:lnTo>
                  <a:pt x="3176" y="1721"/>
                </a:lnTo>
                <a:lnTo>
                  <a:pt x="3179" y="1723"/>
                </a:lnTo>
                <a:lnTo>
                  <a:pt x="3179" y="1721"/>
                </a:lnTo>
                <a:lnTo>
                  <a:pt x="3179" y="1723"/>
                </a:lnTo>
                <a:lnTo>
                  <a:pt x="3181" y="1723"/>
                </a:lnTo>
                <a:lnTo>
                  <a:pt x="3181" y="1723"/>
                </a:lnTo>
                <a:lnTo>
                  <a:pt x="3181" y="1723"/>
                </a:lnTo>
                <a:lnTo>
                  <a:pt x="3181" y="1723"/>
                </a:lnTo>
                <a:lnTo>
                  <a:pt x="3181" y="1719"/>
                </a:lnTo>
                <a:lnTo>
                  <a:pt x="3181" y="1719"/>
                </a:lnTo>
                <a:lnTo>
                  <a:pt x="3179" y="1719"/>
                </a:lnTo>
                <a:lnTo>
                  <a:pt x="3179" y="1717"/>
                </a:lnTo>
                <a:lnTo>
                  <a:pt x="3179" y="1715"/>
                </a:lnTo>
                <a:lnTo>
                  <a:pt x="3176" y="1713"/>
                </a:lnTo>
                <a:lnTo>
                  <a:pt x="3176" y="1715"/>
                </a:lnTo>
                <a:lnTo>
                  <a:pt x="3176" y="1717"/>
                </a:lnTo>
                <a:lnTo>
                  <a:pt x="3176" y="1719"/>
                </a:lnTo>
                <a:lnTo>
                  <a:pt x="3174" y="1719"/>
                </a:lnTo>
                <a:lnTo>
                  <a:pt x="3176" y="1721"/>
                </a:lnTo>
                <a:close/>
                <a:moveTo>
                  <a:pt x="2632" y="1040"/>
                </a:moveTo>
                <a:lnTo>
                  <a:pt x="2630" y="1040"/>
                </a:lnTo>
                <a:lnTo>
                  <a:pt x="2628" y="1040"/>
                </a:lnTo>
                <a:lnTo>
                  <a:pt x="2628" y="1040"/>
                </a:lnTo>
                <a:lnTo>
                  <a:pt x="2628" y="1042"/>
                </a:lnTo>
                <a:lnTo>
                  <a:pt x="2625" y="1042"/>
                </a:lnTo>
                <a:lnTo>
                  <a:pt x="2625" y="1042"/>
                </a:lnTo>
                <a:lnTo>
                  <a:pt x="2625" y="1044"/>
                </a:lnTo>
                <a:lnTo>
                  <a:pt x="2628" y="1044"/>
                </a:lnTo>
                <a:lnTo>
                  <a:pt x="2630" y="1042"/>
                </a:lnTo>
                <a:lnTo>
                  <a:pt x="2630" y="1042"/>
                </a:lnTo>
                <a:lnTo>
                  <a:pt x="2632" y="1040"/>
                </a:lnTo>
                <a:lnTo>
                  <a:pt x="2632" y="1040"/>
                </a:lnTo>
                <a:close/>
                <a:moveTo>
                  <a:pt x="2653" y="1025"/>
                </a:moveTo>
                <a:lnTo>
                  <a:pt x="2651" y="1025"/>
                </a:lnTo>
                <a:lnTo>
                  <a:pt x="2648" y="1027"/>
                </a:lnTo>
                <a:lnTo>
                  <a:pt x="2642" y="1032"/>
                </a:lnTo>
                <a:lnTo>
                  <a:pt x="2642" y="1032"/>
                </a:lnTo>
                <a:lnTo>
                  <a:pt x="2642" y="1032"/>
                </a:lnTo>
                <a:lnTo>
                  <a:pt x="2644" y="1032"/>
                </a:lnTo>
                <a:lnTo>
                  <a:pt x="2644" y="1034"/>
                </a:lnTo>
                <a:lnTo>
                  <a:pt x="2644" y="1032"/>
                </a:lnTo>
                <a:lnTo>
                  <a:pt x="2646" y="1032"/>
                </a:lnTo>
                <a:lnTo>
                  <a:pt x="2646" y="1032"/>
                </a:lnTo>
                <a:lnTo>
                  <a:pt x="2648" y="1034"/>
                </a:lnTo>
                <a:lnTo>
                  <a:pt x="2648" y="1034"/>
                </a:lnTo>
                <a:lnTo>
                  <a:pt x="2648" y="1036"/>
                </a:lnTo>
                <a:lnTo>
                  <a:pt x="2651" y="1036"/>
                </a:lnTo>
                <a:lnTo>
                  <a:pt x="2653" y="1036"/>
                </a:lnTo>
                <a:lnTo>
                  <a:pt x="2653" y="1036"/>
                </a:lnTo>
                <a:lnTo>
                  <a:pt x="2655" y="1036"/>
                </a:lnTo>
                <a:lnTo>
                  <a:pt x="2655" y="1034"/>
                </a:lnTo>
                <a:lnTo>
                  <a:pt x="2657" y="1032"/>
                </a:lnTo>
                <a:lnTo>
                  <a:pt x="2657" y="1032"/>
                </a:lnTo>
                <a:lnTo>
                  <a:pt x="2657" y="1030"/>
                </a:lnTo>
                <a:lnTo>
                  <a:pt x="2657" y="1030"/>
                </a:lnTo>
                <a:lnTo>
                  <a:pt x="2657" y="1027"/>
                </a:lnTo>
                <a:lnTo>
                  <a:pt x="2657" y="1027"/>
                </a:lnTo>
                <a:lnTo>
                  <a:pt x="2655" y="1030"/>
                </a:lnTo>
                <a:lnTo>
                  <a:pt x="2653" y="1027"/>
                </a:lnTo>
                <a:lnTo>
                  <a:pt x="2653" y="1027"/>
                </a:lnTo>
                <a:lnTo>
                  <a:pt x="2655" y="1027"/>
                </a:lnTo>
                <a:lnTo>
                  <a:pt x="2655" y="1027"/>
                </a:lnTo>
                <a:lnTo>
                  <a:pt x="2653" y="1025"/>
                </a:lnTo>
                <a:lnTo>
                  <a:pt x="2653" y="1025"/>
                </a:lnTo>
                <a:lnTo>
                  <a:pt x="2655" y="1025"/>
                </a:lnTo>
                <a:lnTo>
                  <a:pt x="2653" y="1025"/>
                </a:lnTo>
                <a:close/>
                <a:moveTo>
                  <a:pt x="2628" y="1046"/>
                </a:moveTo>
                <a:lnTo>
                  <a:pt x="2628" y="1046"/>
                </a:lnTo>
                <a:lnTo>
                  <a:pt x="2628" y="1046"/>
                </a:lnTo>
                <a:lnTo>
                  <a:pt x="2628" y="1046"/>
                </a:lnTo>
                <a:lnTo>
                  <a:pt x="2630" y="1046"/>
                </a:lnTo>
                <a:lnTo>
                  <a:pt x="2630" y="1046"/>
                </a:lnTo>
                <a:lnTo>
                  <a:pt x="2632" y="1046"/>
                </a:lnTo>
                <a:lnTo>
                  <a:pt x="2632" y="1046"/>
                </a:lnTo>
                <a:lnTo>
                  <a:pt x="2630" y="1046"/>
                </a:lnTo>
                <a:lnTo>
                  <a:pt x="2628" y="1046"/>
                </a:lnTo>
                <a:close/>
                <a:moveTo>
                  <a:pt x="4727" y="1895"/>
                </a:moveTo>
                <a:lnTo>
                  <a:pt x="4727" y="1895"/>
                </a:lnTo>
                <a:lnTo>
                  <a:pt x="4725" y="1895"/>
                </a:lnTo>
                <a:lnTo>
                  <a:pt x="4725" y="1895"/>
                </a:lnTo>
                <a:lnTo>
                  <a:pt x="4725" y="1897"/>
                </a:lnTo>
                <a:lnTo>
                  <a:pt x="4725" y="1897"/>
                </a:lnTo>
                <a:lnTo>
                  <a:pt x="4727" y="1900"/>
                </a:lnTo>
                <a:lnTo>
                  <a:pt x="4727" y="1900"/>
                </a:lnTo>
                <a:lnTo>
                  <a:pt x="4727" y="1900"/>
                </a:lnTo>
                <a:lnTo>
                  <a:pt x="4727" y="1897"/>
                </a:lnTo>
                <a:lnTo>
                  <a:pt x="4727" y="1897"/>
                </a:lnTo>
                <a:lnTo>
                  <a:pt x="4727" y="1895"/>
                </a:lnTo>
                <a:lnTo>
                  <a:pt x="4727" y="1895"/>
                </a:lnTo>
                <a:close/>
                <a:moveTo>
                  <a:pt x="4124" y="1614"/>
                </a:moveTo>
                <a:lnTo>
                  <a:pt x="4124" y="1614"/>
                </a:lnTo>
                <a:lnTo>
                  <a:pt x="4121" y="1614"/>
                </a:lnTo>
                <a:lnTo>
                  <a:pt x="4121" y="1614"/>
                </a:lnTo>
                <a:lnTo>
                  <a:pt x="4119" y="1614"/>
                </a:lnTo>
                <a:lnTo>
                  <a:pt x="4117" y="1614"/>
                </a:lnTo>
                <a:lnTo>
                  <a:pt x="4117" y="1617"/>
                </a:lnTo>
                <a:lnTo>
                  <a:pt x="4117" y="1617"/>
                </a:lnTo>
                <a:lnTo>
                  <a:pt x="4119" y="1617"/>
                </a:lnTo>
                <a:lnTo>
                  <a:pt x="4121" y="1617"/>
                </a:lnTo>
                <a:lnTo>
                  <a:pt x="4121" y="1617"/>
                </a:lnTo>
                <a:lnTo>
                  <a:pt x="4121" y="1617"/>
                </a:lnTo>
                <a:lnTo>
                  <a:pt x="4121" y="1619"/>
                </a:lnTo>
                <a:lnTo>
                  <a:pt x="4121" y="1619"/>
                </a:lnTo>
                <a:lnTo>
                  <a:pt x="4121" y="1619"/>
                </a:lnTo>
                <a:lnTo>
                  <a:pt x="4121" y="1619"/>
                </a:lnTo>
                <a:lnTo>
                  <a:pt x="4124" y="1619"/>
                </a:lnTo>
                <a:lnTo>
                  <a:pt x="4124" y="1619"/>
                </a:lnTo>
                <a:lnTo>
                  <a:pt x="4124" y="1617"/>
                </a:lnTo>
                <a:lnTo>
                  <a:pt x="4124" y="1617"/>
                </a:lnTo>
                <a:lnTo>
                  <a:pt x="4124" y="1614"/>
                </a:lnTo>
                <a:lnTo>
                  <a:pt x="4124" y="1614"/>
                </a:lnTo>
                <a:close/>
                <a:moveTo>
                  <a:pt x="4134" y="1658"/>
                </a:moveTo>
                <a:lnTo>
                  <a:pt x="4132" y="1658"/>
                </a:lnTo>
                <a:lnTo>
                  <a:pt x="4130" y="1658"/>
                </a:lnTo>
                <a:lnTo>
                  <a:pt x="4130" y="1661"/>
                </a:lnTo>
                <a:lnTo>
                  <a:pt x="4132" y="1661"/>
                </a:lnTo>
                <a:lnTo>
                  <a:pt x="4134" y="1661"/>
                </a:lnTo>
                <a:lnTo>
                  <a:pt x="4134" y="1663"/>
                </a:lnTo>
                <a:lnTo>
                  <a:pt x="4136" y="1661"/>
                </a:lnTo>
                <a:lnTo>
                  <a:pt x="4138" y="1661"/>
                </a:lnTo>
                <a:lnTo>
                  <a:pt x="4138" y="1663"/>
                </a:lnTo>
                <a:lnTo>
                  <a:pt x="4140" y="1663"/>
                </a:lnTo>
                <a:lnTo>
                  <a:pt x="4140" y="1665"/>
                </a:lnTo>
                <a:lnTo>
                  <a:pt x="4140" y="1667"/>
                </a:lnTo>
                <a:lnTo>
                  <a:pt x="4142" y="1667"/>
                </a:lnTo>
                <a:lnTo>
                  <a:pt x="4142" y="1667"/>
                </a:lnTo>
                <a:lnTo>
                  <a:pt x="4142" y="1669"/>
                </a:lnTo>
                <a:lnTo>
                  <a:pt x="4142" y="1671"/>
                </a:lnTo>
                <a:lnTo>
                  <a:pt x="4142" y="1671"/>
                </a:lnTo>
                <a:lnTo>
                  <a:pt x="4144" y="1673"/>
                </a:lnTo>
                <a:lnTo>
                  <a:pt x="4147" y="1673"/>
                </a:lnTo>
                <a:lnTo>
                  <a:pt x="4149" y="1673"/>
                </a:lnTo>
                <a:lnTo>
                  <a:pt x="4149" y="1673"/>
                </a:lnTo>
                <a:lnTo>
                  <a:pt x="4151" y="1673"/>
                </a:lnTo>
                <a:lnTo>
                  <a:pt x="4151" y="1675"/>
                </a:lnTo>
                <a:lnTo>
                  <a:pt x="4151" y="1675"/>
                </a:lnTo>
                <a:lnTo>
                  <a:pt x="4153" y="1675"/>
                </a:lnTo>
                <a:lnTo>
                  <a:pt x="4153" y="1675"/>
                </a:lnTo>
                <a:lnTo>
                  <a:pt x="4153" y="1675"/>
                </a:lnTo>
                <a:lnTo>
                  <a:pt x="4153" y="1673"/>
                </a:lnTo>
                <a:lnTo>
                  <a:pt x="4153" y="1673"/>
                </a:lnTo>
                <a:lnTo>
                  <a:pt x="4153" y="1669"/>
                </a:lnTo>
                <a:lnTo>
                  <a:pt x="4153" y="1669"/>
                </a:lnTo>
                <a:lnTo>
                  <a:pt x="4155" y="1669"/>
                </a:lnTo>
                <a:lnTo>
                  <a:pt x="4155" y="1669"/>
                </a:lnTo>
                <a:lnTo>
                  <a:pt x="4149" y="1667"/>
                </a:lnTo>
                <a:lnTo>
                  <a:pt x="4147" y="1663"/>
                </a:lnTo>
                <a:lnTo>
                  <a:pt x="4147" y="1658"/>
                </a:lnTo>
                <a:lnTo>
                  <a:pt x="4144" y="1656"/>
                </a:lnTo>
                <a:lnTo>
                  <a:pt x="4144" y="1656"/>
                </a:lnTo>
                <a:lnTo>
                  <a:pt x="4144" y="1654"/>
                </a:lnTo>
                <a:lnTo>
                  <a:pt x="4144" y="1654"/>
                </a:lnTo>
                <a:lnTo>
                  <a:pt x="4142" y="1654"/>
                </a:lnTo>
                <a:lnTo>
                  <a:pt x="4142" y="1652"/>
                </a:lnTo>
                <a:lnTo>
                  <a:pt x="4140" y="1652"/>
                </a:lnTo>
                <a:lnTo>
                  <a:pt x="4140" y="1652"/>
                </a:lnTo>
                <a:lnTo>
                  <a:pt x="4140" y="1654"/>
                </a:lnTo>
                <a:lnTo>
                  <a:pt x="4138" y="1656"/>
                </a:lnTo>
                <a:lnTo>
                  <a:pt x="4138" y="1654"/>
                </a:lnTo>
                <a:lnTo>
                  <a:pt x="4138" y="1654"/>
                </a:lnTo>
                <a:lnTo>
                  <a:pt x="4138" y="1652"/>
                </a:lnTo>
                <a:lnTo>
                  <a:pt x="4136" y="1654"/>
                </a:lnTo>
                <a:lnTo>
                  <a:pt x="4134" y="1654"/>
                </a:lnTo>
                <a:lnTo>
                  <a:pt x="4134" y="1654"/>
                </a:lnTo>
                <a:lnTo>
                  <a:pt x="4134" y="1656"/>
                </a:lnTo>
                <a:lnTo>
                  <a:pt x="4134" y="1656"/>
                </a:lnTo>
                <a:lnTo>
                  <a:pt x="4134" y="1656"/>
                </a:lnTo>
                <a:lnTo>
                  <a:pt x="4134" y="1658"/>
                </a:lnTo>
                <a:close/>
                <a:moveTo>
                  <a:pt x="4140" y="1589"/>
                </a:moveTo>
                <a:lnTo>
                  <a:pt x="4140" y="1589"/>
                </a:lnTo>
                <a:lnTo>
                  <a:pt x="4140" y="1589"/>
                </a:lnTo>
                <a:lnTo>
                  <a:pt x="4140" y="1589"/>
                </a:lnTo>
                <a:lnTo>
                  <a:pt x="4140" y="1589"/>
                </a:lnTo>
                <a:lnTo>
                  <a:pt x="4140" y="1587"/>
                </a:lnTo>
                <a:lnTo>
                  <a:pt x="4140" y="1587"/>
                </a:lnTo>
                <a:lnTo>
                  <a:pt x="4140" y="1587"/>
                </a:lnTo>
                <a:lnTo>
                  <a:pt x="4138" y="1587"/>
                </a:lnTo>
                <a:lnTo>
                  <a:pt x="4138" y="1587"/>
                </a:lnTo>
                <a:lnTo>
                  <a:pt x="4138" y="1589"/>
                </a:lnTo>
                <a:lnTo>
                  <a:pt x="4138" y="1589"/>
                </a:lnTo>
                <a:lnTo>
                  <a:pt x="4138" y="1589"/>
                </a:lnTo>
                <a:lnTo>
                  <a:pt x="4140" y="1589"/>
                </a:lnTo>
                <a:close/>
                <a:moveTo>
                  <a:pt x="4151" y="1505"/>
                </a:moveTo>
                <a:lnTo>
                  <a:pt x="4153" y="1505"/>
                </a:lnTo>
                <a:lnTo>
                  <a:pt x="4153" y="1505"/>
                </a:lnTo>
                <a:lnTo>
                  <a:pt x="4153" y="1505"/>
                </a:lnTo>
                <a:lnTo>
                  <a:pt x="4153" y="1505"/>
                </a:lnTo>
                <a:lnTo>
                  <a:pt x="4153" y="1505"/>
                </a:lnTo>
                <a:lnTo>
                  <a:pt x="4151" y="1505"/>
                </a:lnTo>
                <a:close/>
                <a:moveTo>
                  <a:pt x="4124" y="1629"/>
                </a:moveTo>
                <a:lnTo>
                  <a:pt x="4121" y="1627"/>
                </a:lnTo>
                <a:lnTo>
                  <a:pt x="4121" y="1627"/>
                </a:lnTo>
                <a:lnTo>
                  <a:pt x="4124" y="1629"/>
                </a:lnTo>
                <a:lnTo>
                  <a:pt x="4124" y="1629"/>
                </a:lnTo>
                <a:lnTo>
                  <a:pt x="4124" y="1631"/>
                </a:lnTo>
                <a:lnTo>
                  <a:pt x="4124" y="1631"/>
                </a:lnTo>
                <a:lnTo>
                  <a:pt x="4124" y="1631"/>
                </a:lnTo>
                <a:lnTo>
                  <a:pt x="4124" y="1629"/>
                </a:lnTo>
                <a:close/>
                <a:moveTo>
                  <a:pt x="4147" y="1587"/>
                </a:moveTo>
                <a:lnTo>
                  <a:pt x="4147" y="1585"/>
                </a:lnTo>
                <a:lnTo>
                  <a:pt x="4147" y="1585"/>
                </a:lnTo>
                <a:lnTo>
                  <a:pt x="4147" y="1585"/>
                </a:lnTo>
                <a:lnTo>
                  <a:pt x="4147" y="1585"/>
                </a:lnTo>
                <a:lnTo>
                  <a:pt x="4147" y="1587"/>
                </a:lnTo>
                <a:lnTo>
                  <a:pt x="4147" y="1587"/>
                </a:lnTo>
                <a:close/>
                <a:moveTo>
                  <a:pt x="4119" y="1638"/>
                </a:moveTo>
                <a:lnTo>
                  <a:pt x="4119" y="1638"/>
                </a:lnTo>
                <a:lnTo>
                  <a:pt x="4119" y="1638"/>
                </a:lnTo>
                <a:lnTo>
                  <a:pt x="4119" y="1638"/>
                </a:lnTo>
                <a:lnTo>
                  <a:pt x="4117" y="1638"/>
                </a:lnTo>
                <a:lnTo>
                  <a:pt x="4119" y="1640"/>
                </a:lnTo>
                <a:lnTo>
                  <a:pt x="4119" y="1640"/>
                </a:lnTo>
                <a:lnTo>
                  <a:pt x="4119" y="1640"/>
                </a:lnTo>
                <a:lnTo>
                  <a:pt x="4121" y="1640"/>
                </a:lnTo>
                <a:lnTo>
                  <a:pt x="4121" y="1640"/>
                </a:lnTo>
                <a:lnTo>
                  <a:pt x="4121" y="1640"/>
                </a:lnTo>
                <a:lnTo>
                  <a:pt x="4124" y="1638"/>
                </a:lnTo>
                <a:lnTo>
                  <a:pt x="4124" y="1638"/>
                </a:lnTo>
                <a:lnTo>
                  <a:pt x="4121" y="1635"/>
                </a:lnTo>
                <a:lnTo>
                  <a:pt x="4119" y="1638"/>
                </a:lnTo>
                <a:close/>
                <a:moveTo>
                  <a:pt x="4541" y="1088"/>
                </a:moveTo>
                <a:lnTo>
                  <a:pt x="4541" y="1086"/>
                </a:lnTo>
                <a:lnTo>
                  <a:pt x="4538" y="1086"/>
                </a:lnTo>
                <a:lnTo>
                  <a:pt x="4538" y="1086"/>
                </a:lnTo>
                <a:lnTo>
                  <a:pt x="4536" y="1088"/>
                </a:lnTo>
                <a:lnTo>
                  <a:pt x="4538" y="1088"/>
                </a:lnTo>
                <a:lnTo>
                  <a:pt x="4538" y="1088"/>
                </a:lnTo>
                <a:lnTo>
                  <a:pt x="4541" y="1088"/>
                </a:lnTo>
                <a:close/>
                <a:moveTo>
                  <a:pt x="4107" y="1635"/>
                </a:moveTo>
                <a:lnTo>
                  <a:pt x="4107" y="1635"/>
                </a:lnTo>
                <a:lnTo>
                  <a:pt x="4107" y="1635"/>
                </a:lnTo>
                <a:lnTo>
                  <a:pt x="4109" y="1638"/>
                </a:lnTo>
                <a:lnTo>
                  <a:pt x="4111" y="1635"/>
                </a:lnTo>
                <a:lnTo>
                  <a:pt x="4111" y="1635"/>
                </a:lnTo>
                <a:lnTo>
                  <a:pt x="4111" y="1635"/>
                </a:lnTo>
                <a:lnTo>
                  <a:pt x="4109" y="1635"/>
                </a:lnTo>
                <a:lnTo>
                  <a:pt x="4107" y="1635"/>
                </a:lnTo>
                <a:close/>
                <a:moveTo>
                  <a:pt x="4128" y="1635"/>
                </a:moveTo>
                <a:lnTo>
                  <a:pt x="4128" y="1635"/>
                </a:lnTo>
                <a:lnTo>
                  <a:pt x="4128" y="1635"/>
                </a:lnTo>
                <a:lnTo>
                  <a:pt x="4130" y="1635"/>
                </a:lnTo>
                <a:lnTo>
                  <a:pt x="4128" y="1635"/>
                </a:lnTo>
                <a:lnTo>
                  <a:pt x="4128" y="1633"/>
                </a:lnTo>
                <a:lnTo>
                  <a:pt x="4126" y="1633"/>
                </a:lnTo>
                <a:lnTo>
                  <a:pt x="4126" y="1633"/>
                </a:lnTo>
                <a:lnTo>
                  <a:pt x="4126" y="1633"/>
                </a:lnTo>
                <a:lnTo>
                  <a:pt x="4126" y="1633"/>
                </a:lnTo>
                <a:lnTo>
                  <a:pt x="4124" y="1631"/>
                </a:lnTo>
                <a:lnTo>
                  <a:pt x="4124" y="1631"/>
                </a:lnTo>
                <a:lnTo>
                  <a:pt x="4124" y="1631"/>
                </a:lnTo>
                <a:lnTo>
                  <a:pt x="4121" y="1631"/>
                </a:lnTo>
                <a:lnTo>
                  <a:pt x="4121" y="1633"/>
                </a:lnTo>
                <a:lnTo>
                  <a:pt x="4121" y="1633"/>
                </a:lnTo>
                <a:lnTo>
                  <a:pt x="4121" y="1633"/>
                </a:lnTo>
                <a:lnTo>
                  <a:pt x="4124" y="1635"/>
                </a:lnTo>
                <a:lnTo>
                  <a:pt x="4124" y="1633"/>
                </a:lnTo>
                <a:lnTo>
                  <a:pt x="4128" y="1635"/>
                </a:lnTo>
                <a:close/>
                <a:moveTo>
                  <a:pt x="4132" y="1726"/>
                </a:moveTo>
                <a:lnTo>
                  <a:pt x="4132" y="1726"/>
                </a:lnTo>
                <a:lnTo>
                  <a:pt x="4132" y="1726"/>
                </a:lnTo>
                <a:lnTo>
                  <a:pt x="4132" y="1726"/>
                </a:lnTo>
                <a:lnTo>
                  <a:pt x="4130" y="1726"/>
                </a:lnTo>
                <a:lnTo>
                  <a:pt x="4132" y="1728"/>
                </a:lnTo>
                <a:lnTo>
                  <a:pt x="4132" y="1728"/>
                </a:lnTo>
                <a:lnTo>
                  <a:pt x="4132" y="1726"/>
                </a:lnTo>
                <a:lnTo>
                  <a:pt x="4132" y="1726"/>
                </a:lnTo>
                <a:close/>
                <a:moveTo>
                  <a:pt x="4165" y="1673"/>
                </a:moveTo>
                <a:lnTo>
                  <a:pt x="4165" y="1673"/>
                </a:lnTo>
                <a:lnTo>
                  <a:pt x="4165" y="1675"/>
                </a:lnTo>
                <a:lnTo>
                  <a:pt x="4168" y="1675"/>
                </a:lnTo>
                <a:lnTo>
                  <a:pt x="4168" y="1677"/>
                </a:lnTo>
                <a:lnTo>
                  <a:pt x="4168" y="1677"/>
                </a:lnTo>
                <a:lnTo>
                  <a:pt x="4170" y="1677"/>
                </a:lnTo>
                <a:lnTo>
                  <a:pt x="4170" y="1675"/>
                </a:lnTo>
                <a:lnTo>
                  <a:pt x="4170" y="1675"/>
                </a:lnTo>
                <a:lnTo>
                  <a:pt x="4172" y="1675"/>
                </a:lnTo>
                <a:lnTo>
                  <a:pt x="4172" y="1677"/>
                </a:lnTo>
                <a:lnTo>
                  <a:pt x="4172" y="1677"/>
                </a:lnTo>
                <a:lnTo>
                  <a:pt x="4174" y="1677"/>
                </a:lnTo>
                <a:lnTo>
                  <a:pt x="4174" y="1677"/>
                </a:lnTo>
                <a:lnTo>
                  <a:pt x="4174" y="1675"/>
                </a:lnTo>
                <a:lnTo>
                  <a:pt x="4176" y="1675"/>
                </a:lnTo>
                <a:lnTo>
                  <a:pt x="4176" y="1673"/>
                </a:lnTo>
                <a:lnTo>
                  <a:pt x="4176" y="1671"/>
                </a:lnTo>
                <a:lnTo>
                  <a:pt x="4176" y="1669"/>
                </a:lnTo>
                <a:lnTo>
                  <a:pt x="4174" y="1669"/>
                </a:lnTo>
                <a:lnTo>
                  <a:pt x="4170" y="1667"/>
                </a:lnTo>
                <a:lnTo>
                  <a:pt x="4170" y="1667"/>
                </a:lnTo>
                <a:lnTo>
                  <a:pt x="4168" y="1669"/>
                </a:lnTo>
                <a:lnTo>
                  <a:pt x="4168" y="1671"/>
                </a:lnTo>
                <a:lnTo>
                  <a:pt x="4165" y="1671"/>
                </a:lnTo>
                <a:lnTo>
                  <a:pt x="4168" y="1673"/>
                </a:lnTo>
                <a:lnTo>
                  <a:pt x="4165" y="1673"/>
                </a:lnTo>
                <a:lnTo>
                  <a:pt x="4165" y="1673"/>
                </a:lnTo>
                <a:close/>
                <a:moveTo>
                  <a:pt x="4165" y="1673"/>
                </a:moveTo>
                <a:lnTo>
                  <a:pt x="4165" y="1671"/>
                </a:lnTo>
                <a:lnTo>
                  <a:pt x="4165" y="1671"/>
                </a:lnTo>
                <a:lnTo>
                  <a:pt x="4163" y="1671"/>
                </a:lnTo>
                <a:lnTo>
                  <a:pt x="4163" y="1673"/>
                </a:lnTo>
                <a:lnTo>
                  <a:pt x="4163" y="1673"/>
                </a:lnTo>
                <a:lnTo>
                  <a:pt x="4163" y="1673"/>
                </a:lnTo>
                <a:lnTo>
                  <a:pt x="4165" y="1673"/>
                </a:lnTo>
                <a:close/>
                <a:moveTo>
                  <a:pt x="4176" y="1577"/>
                </a:moveTo>
                <a:lnTo>
                  <a:pt x="4176" y="1577"/>
                </a:lnTo>
                <a:lnTo>
                  <a:pt x="4174" y="1579"/>
                </a:lnTo>
                <a:lnTo>
                  <a:pt x="4176" y="1579"/>
                </a:lnTo>
                <a:lnTo>
                  <a:pt x="4176" y="1579"/>
                </a:lnTo>
                <a:lnTo>
                  <a:pt x="4178" y="1577"/>
                </a:lnTo>
                <a:lnTo>
                  <a:pt x="4178" y="1575"/>
                </a:lnTo>
                <a:lnTo>
                  <a:pt x="4178" y="1575"/>
                </a:lnTo>
                <a:lnTo>
                  <a:pt x="4176" y="1573"/>
                </a:lnTo>
                <a:lnTo>
                  <a:pt x="4176" y="1570"/>
                </a:lnTo>
                <a:lnTo>
                  <a:pt x="4176" y="1570"/>
                </a:lnTo>
                <a:lnTo>
                  <a:pt x="4172" y="1573"/>
                </a:lnTo>
                <a:lnTo>
                  <a:pt x="4172" y="1575"/>
                </a:lnTo>
                <a:lnTo>
                  <a:pt x="4174" y="1575"/>
                </a:lnTo>
                <a:lnTo>
                  <a:pt x="4174" y="1577"/>
                </a:lnTo>
                <a:lnTo>
                  <a:pt x="4176" y="1577"/>
                </a:lnTo>
                <a:lnTo>
                  <a:pt x="4176" y="1577"/>
                </a:lnTo>
                <a:lnTo>
                  <a:pt x="4176" y="1577"/>
                </a:lnTo>
                <a:close/>
                <a:moveTo>
                  <a:pt x="4186" y="1614"/>
                </a:moveTo>
                <a:lnTo>
                  <a:pt x="4186" y="1614"/>
                </a:lnTo>
                <a:lnTo>
                  <a:pt x="4186" y="1619"/>
                </a:lnTo>
                <a:lnTo>
                  <a:pt x="4186" y="1621"/>
                </a:lnTo>
                <a:lnTo>
                  <a:pt x="4186" y="1623"/>
                </a:lnTo>
                <a:lnTo>
                  <a:pt x="4186" y="1627"/>
                </a:lnTo>
                <a:lnTo>
                  <a:pt x="4189" y="1627"/>
                </a:lnTo>
                <a:lnTo>
                  <a:pt x="4189" y="1629"/>
                </a:lnTo>
                <a:lnTo>
                  <a:pt x="4189" y="1629"/>
                </a:lnTo>
                <a:lnTo>
                  <a:pt x="4191" y="1629"/>
                </a:lnTo>
                <a:lnTo>
                  <a:pt x="4191" y="1631"/>
                </a:lnTo>
                <a:lnTo>
                  <a:pt x="4191" y="1631"/>
                </a:lnTo>
                <a:lnTo>
                  <a:pt x="4191" y="1631"/>
                </a:lnTo>
                <a:lnTo>
                  <a:pt x="4189" y="1633"/>
                </a:lnTo>
                <a:lnTo>
                  <a:pt x="4189" y="1633"/>
                </a:lnTo>
                <a:lnTo>
                  <a:pt x="4189" y="1635"/>
                </a:lnTo>
                <a:lnTo>
                  <a:pt x="4189" y="1638"/>
                </a:lnTo>
                <a:lnTo>
                  <a:pt x="4189" y="1638"/>
                </a:lnTo>
                <a:lnTo>
                  <a:pt x="4189" y="1638"/>
                </a:lnTo>
                <a:lnTo>
                  <a:pt x="4191" y="1640"/>
                </a:lnTo>
                <a:lnTo>
                  <a:pt x="4193" y="1640"/>
                </a:lnTo>
                <a:lnTo>
                  <a:pt x="4193" y="1642"/>
                </a:lnTo>
                <a:lnTo>
                  <a:pt x="4191" y="1642"/>
                </a:lnTo>
                <a:lnTo>
                  <a:pt x="4191" y="1642"/>
                </a:lnTo>
                <a:lnTo>
                  <a:pt x="4191" y="1642"/>
                </a:lnTo>
                <a:lnTo>
                  <a:pt x="4191" y="1644"/>
                </a:lnTo>
                <a:lnTo>
                  <a:pt x="4191" y="1644"/>
                </a:lnTo>
                <a:lnTo>
                  <a:pt x="4193" y="1644"/>
                </a:lnTo>
                <a:lnTo>
                  <a:pt x="4197" y="1644"/>
                </a:lnTo>
                <a:lnTo>
                  <a:pt x="4199" y="1646"/>
                </a:lnTo>
                <a:lnTo>
                  <a:pt x="4199" y="1648"/>
                </a:lnTo>
                <a:lnTo>
                  <a:pt x="4201" y="1648"/>
                </a:lnTo>
                <a:lnTo>
                  <a:pt x="4201" y="1650"/>
                </a:lnTo>
                <a:lnTo>
                  <a:pt x="4201" y="1652"/>
                </a:lnTo>
                <a:lnTo>
                  <a:pt x="4201" y="1652"/>
                </a:lnTo>
                <a:lnTo>
                  <a:pt x="4201" y="1654"/>
                </a:lnTo>
                <a:lnTo>
                  <a:pt x="4201" y="1656"/>
                </a:lnTo>
                <a:lnTo>
                  <a:pt x="4201" y="1658"/>
                </a:lnTo>
                <a:lnTo>
                  <a:pt x="4203" y="1658"/>
                </a:lnTo>
                <a:lnTo>
                  <a:pt x="4203" y="1661"/>
                </a:lnTo>
                <a:lnTo>
                  <a:pt x="4203" y="1663"/>
                </a:lnTo>
                <a:lnTo>
                  <a:pt x="4205" y="1669"/>
                </a:lnTo>
                <a:lnTo>
                  <a:pt x="4205" y="1673"/>
                </a:lnTo>
                <a:lnTo>
                  <a:pt x="4205" y="1673"/>
                </a:lnTo>
                <a:lnTo>
                  <a:pt x="4205" y="1673"/>
                </a:lnTo>
                <a:lnTo>
                  <a:pt x="4207" y="1673"/>
                </a:lnTo>
                <a:lnTo>
                  <a:pt x="4207" y="1673"/>
                </a:lnTo>
                <a:lnTo>
                  <a:pt x="4209" y="1673"/>
                </a:lnTo>
                <a:lnTo>
                  <a:pt x="4212" y="1675"/>
                </a:lnTo>
                <a:lnTo>
                  <a:pt x="4212" y="1675"/>
                </a:lnTo>
                <a:lnTo>
                  <a:pt x="4212" y="1673"/>
                </a:lnTo>
                <a:lnTo>
                  <a:pt x="4214" y="1673"/>
                </a:lnTo>
                <a:lnTo>
                  <a:pt x="4214" y="1673"/>
                </a:lnTo>
                <a:lnTo>
                  <a:pt x="4214" y="1673"/>
                </a:lnTo>
                <a:lnTo>
                  <a:pt x="4214" y="1673"/>
                </a:lnTo>
                <a:lnTo>
                  <a:pt x="4214" y="1675"/>
                </a:lnTo>
                <a:lnTo>
                  <a:pt x="4216" y="1675"/>
                </a:lnTo>
                <a:lnTo>
                  <a:pt x="4216" y="1675"/>
                </a:lnTo>
                <a:lnTo>
                  <a:pt x="4220" y="1673"/>
                </a:lnTo>
                <a:lnTo>
                  <a:pt x="4222" y="1673"/>
                </a:lnTo>
                <a:lnTo>
                  <a:pt x="4222" y="1673"/>
                </a:lnTo>
                <a:lnTo>
                  <a:pt x="4224" y="1673"/>
                </a:lnTo>
                <a:lnTo>
                  <a:pt x="4226" y="1673"/>
                </a:lnTo>
                <a:lnTo>
                  <a:pt x="4226" y="1673"/>
                </a:lnTo>
                <a:lnTo>
                  <a:pt x="4226" y="1673"/>
                </a:lnTo>
                <a:lnTo>
                  <a:pt x="4228" y="1675"/>
                </a:lnTo>
                <a:lnTo>
                  <a:pt x="4228" y="1675"/>
                </a:lnTo>
                <a:lnTo>
                  <a:pt x="4228" y="1679"/>
                </a:lnTo>
                <a:lnTo>
                  <a:pt x="4228" y="1679"/>
                </a:lnTo>
                <a:lnTo>
                  <a:pt x="4228" y="1682"/>
                </a:lnTo>
                <a:lnTo>
                  <a:pt x="4228" y="1682"/>
                </a:lnTo>
                <a:lnTo>
                  <a:pt x="4228" y="1682"/>
                </a:lnTo>
                <a:lnTo>
                  <a:pt x="4230" y="1682"/>
                </a:lnTo>
                <a:lnTo>
                  <a:pt x="4233" y="1679"/>
                </a:lnTo>
                <a:lnTo>
                  <a:pt x="4235" y="1679"/>
                </a:lnTo>
                <a:lnTo>
                  <a:pt x="4237" y="1679"/>
                </a:lnTo>
                <a:lnTo>
                  <a:pt x="4239" y="1679"/>
                </a:lnTo>
                <a:lnTo>
                  <a:pt x="4241" y="1679"/>
                </a:lnTo>
                <a:lnTo>
                  <a:pt x="4245" y="1677"/>
                </a:lnTo>
                <a:lnTo>
                  <a:pt x="4245" y="1673"/>
                </a:lnTo>
                <a:lnTo>
                  <a:pt x="4249" y="1677"/>
                </a:lnTo>
                <a:lnTo>
                  <a:pt x="4249" y="1677"/>
                </a:lnTo>
                <a:lnTo>
                  <a:pt x="4251" y="1677"/>
                </a:lnTo>
                <a:lnTo>
                  <a:pt x="4251" y="1677"/>
                </a:lnTo>
                <a:lnTo>
                  <a:pt x="4253" y="1677"/>
                </a:lnTo>
                <a:lnTo>
                  <a:pt x="4253" y="1677"/>
                </a:lnTo>
                <a:lnTo>
                  <a:pt x="4253" y="1677"/>
                </a:lnTo>
                <a:lnTo>
                  <a:pt x="4253" y="1679"/>
                </a:lnTo>
                <a:lnTo>
                  <a:pt x="4253" y="1679"/>
                </a:lnTo>
                <a:lnTo>
                  <a:pt x="4256" y="1682"/>
                </a:lnTo>
                <a:lnTo>
                  <a:pt x="4256" y="1682"/>
                </a:lnTo>
                <a:lnTo>
                  <a:pt x="4258" y="1679"/>
                </a:lnTo>
                <a:lnTo>
                  <a:pt x="4260" y="1677"/>
                </a:lnTo>
                <a:lnTo>
                  <a:pt x="4262" y="1677"/>
                </a:lnTo>
                <a:lnTo>
                  <a:pt x="4262" y="1679"/>
                </a:lnTo>
                <a:lnTo>
                  <a:pt x="4262" y="1679"/>
                </a:lnTo>
                <a:lnTo>
                  <a:pt x="4262" y="1679"/>
                </a:lnTo>
                <a:lnTo>
                  <a:pt x="4264" y="1679"/>
                </a:lnTo>
                <a:lnTo>
                  <a:pt x="4264" y="1677"/>
                </a:lnTo>
                <a:lnTo>
                  <a:pt x="4264" y="1679"/>
                </a:lnTo>
                <a:lnTo>
                  <a:pt x="4264" y="1679"/>
                </a:lnTo>
                <a:lnTo>
                  <a:pt x="4264" y="1682"/>
                </a:lnTo>
                <a:lnTo>
                  <a:pt x="4266" y="1682"/>
                </a:lnTo>
                <a:lnTo>
                  <a:pt x="4266" y="1682"/>
                </a:lnTo>
                <a:lnTo>
                  <a:pt x="4266" y="1679"/>
                </a:lnTo>
                <a:lnTo>
                  <a:pt x="4266" y="1682"/>
                </a:lnTo>
                <a:lnTo>
                  <a:pt x="4268" y="1684"/>
                </a:lnTo>
                <a:lnTo>
                  <a:pt x="4268" y="1690"/>
                </a:lnTo>
                <a:lnTo>
                  <a:pt x="4268" y="1690"/>
                </a:lnTo>
                <a:lnTo>
                  <a:pt x="4270" y="1692"/>
                </a:lnTo>
                <a:lnTo>
                  <a:pt x="4277" y="1688"/>
                </a:lnTo>
                <a:lnTo>
                  <a:pt x="4287" y="1684"/>
                </a:lnTo>
                <a:lnTo>
                  <a:pt x="4289" y="1682"/>
                </a:lnTo>
                <a:lnTo>
                  <a:pt x="4289" y="1679"/>
                </a:lnTo>
                <a:lnTo>
                  <a:pt x="4289" y="1679"/>
                </a:lnTo>
                <a:lnTo>
                  <a:pt x="4291" y="1677"/>
                </a:lnTo>
                <a:lnTo>
                  <a:pt x="4291" y="1677"/>
                </a:lnTo>
                <a:lnTo>
                  <a:pt x="4291" y="1677"/>
                </a:lnTo>
                <a:lnTo>
                  <a:pt x="4291" y="1675"/>
                </a:lnTo>
                <a:lnTo>
                  <a:pt x="4291" y="1675"/>
                </a:lnTo>
                <a:lnTo>
                  <a:pt x="4291" y="1673"/>
                </a:lnTo>
                <a:lnTo>
                  <a:pt x="4291" y="1673"/>
                </a:lnTo>
                <a:lnTo>
                  <a:pt x="4291" y="1673"/>
                </a:lnTo>
                <a:lnTo>
                  <a:pt x="4293" y="1673"/>
                </a:lnTo>
                <a:lnTo>
                  <a:pt x="4293" y="1673"/>
                </a:lnTo>
                <a:lnTo>
                  <a:pt x="4293" y="1671"/>
                </a:lnTo>
                <a:lnTo>
                  <a:pt x="4293" y="1669"/>
                </a:lnTo>
                <a:lnTo>
                  <a:pt x="4293" y="1669"/>
                </a:lnTo>
                <a:lnTo>
                  <a:pt x="4293" y="1669"/>
                </a:lnTo>
                <a:lnTo>
                  <a:pt x="4293" y="1667"/>
                </a:lnTo>
                <a:lnTo>
                  <a:pt x="4293" y="1667"/>
                </a:lnTo>
                <a:lnTo>
                  <a:pt x="4293" y="1667"/>
                </a:lnTo>
                <a:lnTo>
                  <a:pt x="4295" y="1667"/>
                </a:lnTo>
                <a:lnTo>
                  <a:pt x="4295" y="1667"/>
                </a:lnTo>
                <a:lnTo>
                  <a:pt x="4295" y="1665"/>
                </a:lnTo>
                <a:lnTo>
                  <a:pt x="4295" y="1665"/>
                </a:lnTo>
                <a:lnTo>
                  <a:pt x="4295" y="1663"/>
                </a:lnTo>
                <a:lnTo>
                  <a:pt x="4293" y="1663"/>
                </a:lnTo>
                <a:lnTo>
                  <a:pt x="4293" y="1663"/>
                </a:lnTo>
                <a:lnTo>
                  <a:pt x="4293" y="1663"/>
                </a:lnTo>
                <a:lnTo>
                  <a:pt x="4295" y="1661"/>
                </a:lnTo>
                <a:lnTo>
                  <a:pt x="4295" y="1658"/>
                </a:lnTo>
                <a:lnTo>
                  <a:pt x="4295" y="1658"/>
                </a:lnTo>
                <a:lnTo>
                  <a:pt x="4295" y="1656"/>
                </a:lnTo>
                <a:lnTo>
                  <a:pt x="4293" y="1656"/>
                </a:lnTo>
                <a:lnTo>
                  <a:pt x="4291" y="1656"/>
                </a:lnTo>
                <a:lnTo>
                  <a:pt x="4293" y="1656"/>
                </a:lnTo>
                <a:lnTo>
                  <a:pt x="4293" y="1656"/>
                </a:lnTo>
                <a:lnTo>
                  <a:pt x="4295" y="1654"/>
                </a:lnTo>
                <a:lnTo>
                  <a:pt x="4295" y="1654"/>
                </a:lnTo>
                <a:lnTo>
                  <a:pt x="4295" y="1654"/>
                </a:lnTo>
                <a:lnTo>
                  <a:pt x="4295" y="1652"/>
                </a:lnTo>
                <a:lnTo>
                  <a:pt x="4297" y="1652"/>
                </a:lnTo>
                <a:lnTo>
                  <a:pt x="4300" y="1650"/>
                </a:lnTo>
                <a:lnTo>
                  <a:pt x="4300" y="1650"/>
                </a:lnTo>
                <a:lnTo>
                  <a:pt x="4300" y="1650"/>
                </a:lnTo>
                <a:lnTo>
                  <a:pt x="4300" y="1648"/>
                </a:lnTo>
                <a:lnTo>
                  <a:pt x="4300" y="1648"/>
                </a:lnTo>
                <a:lnTo>
                  <a:pt x="4300" y="1646"/>
                </a:lnTo>
                <a:lnTo>
                  <a:pt x="4300" y="1646"/>
                </a:lnTo>
                <a:lnTo>
                  <a:pt x="4300" y="1648"/>
                </a:lnTo>
                <a:lnTo>
                  <a:pt x="4300" y="1648"/>
                </a:lnTo>
                <a:lnTo>
                  <a:pt x="4300" y="1648"/>
                </a:lnTo>
                <a:lnTo>
                  <a:pt x="4302" y="1648"/>
                </a:lnTo>
                <a:lnTo>
                  <a:pt x="4304" y="1648"/>
                </a:lnTo>
                <a:lnTo>
                  <a:pt x="4304" y="1648"/>
                </a:lnTo>
                <a:lnTo>
                  <a:pt x="4306" y="1646"/>
                </a:lnTo>
                <a:lnTo>
                  <a:pt x="4306" y="1644"/>
                </a:lnTo>
                <a:lnTo>
                  <a:pt x="4308" y="1644"/>
                </a:lnTo>
                <a:lnTo>
                  <a:pt x="4310" y="1642"/>
                </a:lnTo>
                <a:lnTo>
                  <a:pt x="4310" y="1642"/>
                </a:lnTo>
                <a:lnTo>
                  <a:pt x="4310" y="1642"/>
                </a:lnTo>
                <a:lnTo>
                  <a:pt x="4310" y="1642"/>
                </a:lnTo>
                <a:lnTo>
                  <a:pt x="4310" y="1640"/>
                </a:lnTo>
                <a:lnTo>
                  <a:pt x="4310" y="1635"/>
                </a:lnTo>
                <a:lnTo>
                  <a:pt x="4310" y="1633"/>
                </a:lnTo>
                <a:lnTo>
                  <a:pt x="4310" y="1627"/>
                </a:lnTo>
                <a:lnTo>
                  <a:pt x="4310" y="1627"/>
                </a:lnTo>
                <a:lnTo>
                  <a:pt x="4314" y="1621"/>
                </a:lnTo>
                <a:lnTo>
                  <a:pt x="4314" y="1621"/>
                </a:lnTo>
                <a:lnTo>
                  <a:pt x="4314" y="1621"/>
                </a:lnTo>
                <a:lnTo>
                  <a:pt x="4316" y="1619"/>
                </a:lnTo>
                <a:lnTo>
                  <a:pt x="4316" y="1619"/>
                </a:lnTo>
                <a:lnTo>
                  <a:pt x="4316" y="1617"/>
                </a:lnTo>
                <a:lnTo>
                  <a:pt x="4316" y="1617"/>
                </a:lnTo>
                <a:lnTo>
                  <a:pt x="4316" y="1614"/>
                </a:lnTo>
                <a:lnTo>
                  <a:pt x="4318" y="1617"/>
                </a:lnTo>
                <a:lnTo>
                  <a:pt x="4318" y="1619"/>
                </a:lnTo>
                <a:lnTo>
                  <a:pt x="4321" y="1619"/>
                </a:lnTo>
                <a:lnTo>
                  <a:pt x="4323" y="1619"/>
                </a:lnTo>
                <a:lnTo>
                  <a:pt x="4325" y="1619"/>
                </a:lnTo>
                <a:lnTo>
                  <a:pt x="4329" y="1619"/>
                </a:lnTo>
                <a:lnTo>
                  <a:pt x="4331" y="1619"/>
                </a:lnTo>
                <a:lnTo>
                  <a:pt x="4331" y="1617"/>
                </a:lnTo>
                <a:lnTo>
                  <a:pt x="4331" y="1617"/>
                </a:lnTo>
                <a:lnTo>
                  <a:pt x="4329" y="1614"/>
                </a:lnTo>
                <a:lnTo>
                  <a:pt x="4327" y="1612"/>
                </a:lnTo>
                <a:lnTo>
                  <a:pt x="4325" y="1610"/>
                </a:lnTo>
                <a:lnTo>
                  <a:pt x="4318" y="1608"/>
                </a:lnTo>
                <a:lnTo>
                  <a:pt x="4318" y="1606"/>
                </a:lnTo>
                <a:lnTo>
                  <a:pt x="4316" y="1604"/>
                </a:lnTo>
                <a:lnTo>
                  <a:pt x="4314" y="1602"/>
                </a:lnTo>
                <a:lnTo>
                  <a:pt x="4314" y="1602"/>
                </a:lnTo>
                <a:lnTo>
                  <a:pt x="4314" y="1602"/>
                </a:lnTo>
                <a:lnTo>
                  <a:pt x="4316" y="1602"/>
                </a:lnTo>
                <a:lnTo>
                  <a:pt x="4316" y="1602"/>
                </a:lnTo>
                <a:lnTo>
                  <a:pt x="4316" y="1600"/>
                </a:lnTo>
                <a:lnTo>
                  <a:pt x="4318" y="1600"/>
                </a:lnTo>
                <a:lnTo>
                  <a:pt x="4318" y="1598"/>
                </a:lnTo>
                <a:lnTo>
                  <a:pt x="4318" y="1598"/>
                </a:lnTo>
                <a:lnTo>
                  <a:pt x="4318" y="1598"/>
                </a:lnTo>
                <a:lnTo>
                  <a:pt x="4316" y="1596"/>
                </a:lnTo>
                <a:lnTo>
                  <a:pt x="4314" y="1593"/>
                </a:lnTo>
                <a:lnTo>
                  <a:pt x="4314" y="1591"/>
                </a:lnTo>
                <a:lnTo>
                  <a:pt x="4314" y="1591"/>
                </a:lnTo>
                <a:lnTo>
                  <a:pt x="4312" y="1591"/>
                </a:lnTo>
                <a:lnTo>
                  <a:pt x="4312" y="1591"/>
                </a:lnTo>
                <a:lnTo>
                  <a:pt x="4312" y="1589"/>
                </a:lnTo>
                <a:lnTo>
                  <a:pt x="4312" y="1589"/>
                </a:lnTo>
                <a:lnTo>
                  <a:pt x="4312" y="1589"/>
                </a:lnTo>
                <a:lnTo>
                  <a:pt x="4310" y="1589"/>
                </a:lnTo>
                <a:lnTo>
                  <a:pt x="4312" y="1589"/>
                </a:lnTo>
                <a:lnTo>
                  <a:pt x="4312" y="1587"/>
                </a:lnTo>
                <a:lnTo>
                  <a:pt x="4312" y="1587"/>
                </a:lnTo>
                <a:lnTo>
                  <a:pt x="4310" y="1587"/>
                </a:lnTo>
                <a:lnTo>
                  <a:pt x="4310" y="1587"/>
                </a:lnTo>
                <a:lnTo>
                  <a:pt x="4308" y="1585"/>
                </a:lnTo>
                <a:lnTo>
                  <a:pt x="4308" y="1585"/>
                </a:lnTo>
                <a:lnTo>
                  <a:pt x="4308" y="1585"/>
                </a:lnTo>
                <a:lnTo>
                  <a:pt x="4308" y="1583"/>
                </a:lnTo>
                <a:lnTo>
                  <a:pt x="4308" y="1581"/>
                </a:lnTo>
                <a:lnTo>
                  <a:pt x="4306" y="1579"/>
                </a:lnTo>
                <a:lnTo>
                  <a:pt x="4304" y="1579"/>
                </a:lnTo>
                <a:lnTo>
                  <a:pt x="4304" y="1579"/>
                </a:lnTo>
                <a:lnTo>
                  <a:pt x="4306" y="1579"/>
                </a:lnTo>
                <a:lnTo>
                  <a:pt x="4306" y="1579"/>
                </a:lnTo>
                <a:lnTo>
                  <a:pt x="4310" y="1579"/>
                </a:lnTo>
                <a:lnTo>
                  <a:pt x="4310" y="1579"/>
                </a:lnTo>
                <a:lnTo>
                  <a:pt x="4310" y="1577"/>
                </a:lnTo>
                <a:lnTo>
                  <a:pt x="4310" y="1579"/>
                </a:lnTo>
                <a:lnTo>
                  <a:pt x="4312" y="1579"/>
                </a:lnTo>
                <a:lnTo>
                  <a:pt x="4312" y="1579"/>
                </a:lnTo>
                <a:lnTo>
                  <a:pt x="4314" y="1579"/>
                </a:lnTo>
                <a:lnTo>
                  <a:pt x="4314" y="1577"/>
                </a:lnTo>
                <a:lnTo>
                  <a:pt x="4314" y="1577"/>
                </a:lnTo>
                <a:lnTo>
                  <a:pt x="4314" y="1577"/>
                </a:lnTo>
                <a:lnTo>
                  <a:pt x="4312" y="1575"/>
                </a:lnTo>
                <a:lnTo>
                  <a:pt x="4310" y="1575"/>
                </a:lnTo>
                <a:lnTo>
                  <a:pt x="4310" y="1575"/>
                </a:lnTo>
                <a:lnTo>
                  <a:pt x="4310" y="1573"/>
                </a:lnTo>
                <a:lnTo>
                  <a:pt x="4310" y="1573"/>
                </a:lnTo>
                <a:lnTo>
                  <a:pt x="4310" y="1570"/>
                </a:lnTo>
                <a:lnTo>
                  <a:pt x="4312" y="1570"/>
                </a:lnTo>
                <a:lnTo>
                  <a:pt x="4312" y="1568"/>
                </a:lnTo>
                <a:lnTo>
                  <a:pt x="4312" y="1568"/>
                </a:lnTo>
                <a:lnTo>
                  <a:pt x="4314" y="1568"/>
                </a:lnTo>
                <a:lnTo>
                  <a:pt x="4316" y="1570"/>
                </a:lnTo>
                <a:lnTo>
                  <a:pt x="4316" y="1570"/>
                </a:lnTo>
                <a:lnTo>
                  <a:pt x="4318" y="1570"/>
                </a:lnTo>
                <a:lnTo>
                  <a:pt x="4321" y="1568"/>
                </a:lnTo>
                <a:lnTo>
                  <a:pt x="4323" y="1568"/>
                </a:lnTo>
                <a:lnTo>
                  <a:pt x="4325" y="1568"/>
                </a:lnTo>
                <a:lnTo>
                  <a:pt x="4325" y="1568"/>
                </a:lnTo>
                <a:lnTo>
                  <a:pt x="4325" y="1568"/>
                </a:lnTo>
                <a:lnTo>
                  <a:pt x="4327" y="1566"/>
                </a:lnTo>
                <a:lnTo>
                  <a:pt x="4325" y="1566"/>
                </a:lnTo>
                <a:lnTo>
                  <a:pt x="4323" y="1564"/>
                </a:lnTo>
                <a:lnTo>
                  <a:pt x="4321" y="1562"/>
                </a:lnTo>
                <a:lnTo>
                  <a:pt x="4321" y="1560"/>
                </a:lnTo>
                <a:lnTo>
                  <a:pt x="4323" y="1560"/>
                </a:lnTo>
                <a:lnTo>
                  <a:pt x="4323" y="1560"/>
                </a:lnTo>
                <a:lnTo>
                  <a:pt x="4325" y="1560"/>
                </a:lnTo>
                <a:lnTo>
                  <a:pt x="4327" y="1560"/>
                </a:lnTo>
                <a:lnTo>
                  <a:pt x="4331" y="1560"/>
                </a:lnTo>
                <a:lnTo>
                  <a:pt x="4333" y="1558"/>
                </a:lnTo>
                <a:lnTo>
                  <a:pt x="4335" y="1558"/>
                </a:lnTo>
                <a:lnTo>
                  <a:pt x="4335" y="1556"/>
                </a:lnTo>
                <a:lnTo>
                  <a:pt x="4335" y="1556"/>
                </a:lnTo>
                <a:lnTo>
                  <a:pt x="4335" y="1556"/>
                </a:lnTo>
                <a:lnTo>
                  <a:pt x="4335" y="1554"/>
                </a:lnTo>
                <a:lnTo>
                  <a:pt x="4335" y="1554"/>
                </a:lnTo>
                <a:lnTo>
                  <a:pt x="4335" y="1554"/>
                </a:lnTo>
                <a:lnTo>
                  <a:pt x="4333" y="1554"/>
                </a:lnTo>
                <a:lnTo>
                  <a:pt x="4331" y="1554"/>
                </a:lnTo>
                <a:lnTo>
                  <a:pt x="4331" y="1554"/>
                </a:lnTo>
                <a:lnTo>
                  <a:pt x="4327" y="1552"/>
                </a:lnTo>
                <a:lnTo>
                  <a:pt x="4327" y="1552"/>
                </a:lnTo>
                <a:lnTo>
                  <a:pt x="4325" y="1549"/>
                </a:lnTo>
                <a:lnTo>
                  <a:pt x="4325" y="1549"/>
                </a:lnTo>
                <a:lnTo>
                  <a:pt x="4325" y="1547"/>
                </a:lnTo>
                <a:lnTo>
                  <a:pt x="4323" y="1547"/>
                </a:lnTo>
                <a:lnTo>
                  <a:pt x="4321" y="1547"/>
                </a:lnTo>
                <a:lnTo>
                  <a:pt x="4321" y="1547"/>
                </a:lnTo>
                <a:lnTo>
                  <a:pt x="4318" y="1549"/>
                </a:lnTo>
                <a:lnTo>
                  <a:pt x="4318" y="1549"/>
                </a:lnTo>
                <a:lnTo>
                  <a:pt x="4316" y="1549"/>
                </a:lnTo>
                <a:lnTo>
                  <a:pt x="4316" y="1547"/>
                </a:lnTo>
                <a:lnTo>
                  <a:pt x="4316" y="1547"/>
                </a:lnTo>
                <a:lnTo>
                  <a:pt x="4318" y="1547"/>
                </a:lnTo>
                <a:lnTo>
                  <a:pt x="4318" y="1547"/>
                </a:lnTo>
                <a:lnTo>
                  <a:pt x="4318" y="1545"/>
                </a:lnTo>
                <a:lnTo>
                  <a:pt x="4316" y="1543"/>
                </a:lnTo>
                <a:lnTo>
                  <a:pt x="4316" y="1545"/>
                </a:lnTo>
                <a:lnTo>
                  <a:pt x="4314" y="1545"/>
                </a:lnTo>
                <a:lnTo>
                  <a:pt x="4310" y="1547"/>
                </a:lnTo>
                <a:lnTo>
                  <a:pt x="4312" y="1545"/>
                </a:lnTo>
                <a:lnTo>
                  <a:pt x="4312" y="1545"/>
                </a:lnTo>
                <a:lnTo>
                  <a:pt x="4312" y="1543"/>
                </a:lnTo>
                <a:lnTo>
                  <a:pt x="4312" y="1541"/>
                </a:lnTo>
                <a:lnTo>
                  <a:pt x="4312" y="1541"/>
                </a:lnTo>
                <a:lnTo>
                  <a:pt x="4312" y="1539"/>
                </a:lnTo>
                <a:lnTo>
                  <a:pt x="4312" y="1539"/>
                </a:lnTo>
                <a:lnTo>
                  <a:pt x="4312" y="1539"/>
                </a:lnTo>
                <a:lnTo>
                  <a:pt x="4312" y="1537"/>
                </a:lnTo>
                <a:lnTo>
                  <a:pt x="4310" y="1537"/>
                </a:lnTo>
                <a:lnTo>
                  <a:pt x="4308" y="1537"/>
                </a:lnTo>
                <a:lnTo>
                  <a:pt x="4308" y="1535"/>
                </a:lnTo>
                <a:lnTo>
                  <a:pt x="4306" y="1533"/>
                </a:lnTo>
                <a:lnTo>
                  <a:pt x="4306" y="1533"/>
                </a:lnTo>
                <a:lnTo>
                  <a:pt x="4306" y="1533"/>
                </a:lnTo>
                <a:lnTo>
                  <a:pt x="4306" y="1531"/>
                </a:lnTo>
                <a:lnTo>
                  <a:pt x="4304" y="1531"/>
                </a:lnTo>
                <a:lnTo>
                  <a:pt x="4304" y="1533"/>
                </a:lnTo>
                <a:lnTo>
                  <a:pt x="4304" y="1533"/>
                </a:lnTo>
                <a:lnTo>
                  <a:pt x="4302" y="1535"/>
                </a:lnTo>
                <a:lnTo>
                  <a:pt x="4300" y="1537"/>
                </a:lnTo>
                <a:lnTo>
                  <a:pt x="4300" y="1537"/>
                </a:lnTo>
                <a:lnTo>
                  <a:pt x="4300" y="1535"/>
                </a:lnTo>
                <a:lnTo>
                  <a:pt x="4300" y="1535"/>
                </a:lnTo>
                <a:lnTo>
                  <a:pt x="4300" y="1533"/>
                </a:lnTo>
                <a:lnTo>
                  <a:pt x="4300" y="1531"/>
                </a:lnTo>
                <a:lnTo>
                  <a:pt x="4300" y="1531"/>
                </a:lnTo>
                <a:lnTo>
                  <a:pt x="4300" y="1531"/>
                </a:lnTo>
                <a:lnTo>
                  <a:pt x="4295" y="1537"/>
                </a:lnTo>
                <a:lnTo>
                  <a:pt x="4295" y="1537"/>
                </a:lnTo>
                <a:lnTo>
                  <a:pt x="4291" y="1543"/>
                </a:lnTo>
                <a:lnTo>
                  <a:pt x="4289" y="1545"/>
                </a:lnTo>
                <a:lnTo>
                  <a:pt x="4289" y="1547"/>
                </a:lnTo>
                <a:lnTo>
                  <a:pt x="4287" y="1549"/>
                </a:lnTo>
                <a:lnTo>
                  <a:pt x="4287" y="1549"/>
                </a:lnTo>
                <a:lnTo>
                  <a:pt x="4285" y="1552"/>
                </a:lnTo>
                <a:lnTo>
                  <a:pt x="4285" y="1552"/>
                </a:lnTo>
                <a:lnTo>
                  <a:pt x="4283" y="1552"/>
                </a:lnTo>
                <a:lnTo>
                  <a:pt x="4283" y="1552"/>
                </a:lnTo>
                <a:lnTo>
                  <a:pt x="4283" y="1552"/>
                </a:lnTo>
                <a:lnTo>
                  <a:pt x="4283" y="1552"/>
                </a:lnTo>
                <a:lnTo>
                  <a:pt x="4281" y="1554"/>
                </a:lnTo>
                <a:lnTo>
                  <a:pt x="4281" y="1554"/>
                </a:lnTo>
                <a:lnTo>
                  <a:pt x="4281" y="1556"/>
                </a:lnTo>
                <a:lnTo>
                  <a:pt x="4283" y="1556"/>
                </a:lnTo>
                <a:lnTo>
                  <a:pt x="4283" y="1558"/>
                </a:lnTo>
                <a:lnTo>
                  <a:pt x="4281" y="1558"/>
                </a:lnTo>
                <a:lnTo>
                  <a:pt x="4281" y="1560"/>
                </a:lnTo>
                <a:lnTo>
                  <a:pt x="4279" y="1560"/>
                </a:lnTo>
                <a:lnTo>
                  <a:pt x="4277" y="1560"/>
                </a:lnTo>
                <a:lnTo>
                  <a:pt x="4274" y="1560"/>
                </a:lnTo>
                <a:lnTo>
                  <a:pt x="4274" y="1560"/>
                </a:lnTo>
                <a:lnTo>
                  <a:pt x="4274" y="1560"/>
                </a:lnTo>
                <a:lnTo>
                  <a:pt x="4274" y="1560"/>
                </a:lnTo>
                <a:lnTo>
                  <a:pt x="4272" y="1560"/>
                </a:lnTo>
                <a:lnTo>
                  <a:pt x="4270" y="1562"/>
                </a:lnTo>
                <a:lnTo>
                  <a:pt x="4268" y="1562"/>
                </a:lnTo>
                <a:lnTo>
                  <a:pt x="4268" y="1564"/>
                </a:lnTo>
                <a:lnTo>
                  <a:pt x="4266" y="1564"/>
                </a:lnTo>
                <a:lnTo>
                  <a:pt x="4264" y="1564"/>
                </a:lnTo>
                <a:lnTo>
                  <a:pt x="4262" y="1566"/>
                </a:lnTo>
                <a:lnTo>
                  <a:pt x="4260" y="1564"/>
                </a:lnTo>
                <a:lnTo>
                  <a:pt x="4260" y="1566"/>
                </a:lnTo>
                <a:lnTo>
                  <a:pt x="4260" y="1566"/>
                </a:lnTo>
                <a:lnTo>
                  <a:pt x="4260" y="1566"/>
                </a:lnTo>
                <a:lnTo>
                  <a:pt x="4260" y="1568"/>
                </a:lnTo>
                <a:lnTo>
                  <a:pt x="4258" y="1570"/>
                </a:lnTo>
                <a:lnTo>
                  <a:pt x="4258" y="1570"/>
                </a:lnTo>
                <a:lnTo>
                  <a:pt x="4256" y="1575"/>
                </a:lnTo>
                <a:lnTo>
                  <a:pt x="4251" y="1577"/>
                </a:lnTo>
                <a:lnTo>
                  <a:pt x="4249" y="1581"/>
                </a:lnTo>
                <a:lnTo>
                  <a:pt x="4247" y="1583"/>
                </a:lnTo>
                <a:lnTo>
                  <a:pt x="4245" y="1585"/>
                </a:lnTo>
                <a:lnTo>
                  <a:pt x="4245" y="1585"/>
                </a:lnTo>
                <a:lnTo>
                  <a:pt x="4243" y="1587"/>
                </a:lnTo>
                <a:lnTo>
                  <a:pt x="4241" y="1587"/>
                </a:lnTo>
                <a:lnTo>
                  <a:pt x="4233" y="1589"/>
                </a:lnTo>
                <a:lnTo>
                  <a:pt x="4226" y="1589"/>
                </a:lnTo>
                <a:lnTo>
                  <a:pt x="4224" y="1591"/>
                </a:lnTo>
                <a:lnTo>
                  <a:pt x="4224" y="1591"/>
                </a:lnTo>
                <a:lnTo>
                  <a:pt x="4222" y="1593"/>
                </a:lnTo>
                <a:lnTo>
                  <a:pt x="4222" y="1596"/>
                </a:lnTo>
                <a:lnTo>
                  <a:pt x="4222" y="1596"/>
                </a:lnTo>
                <a:lnTo>
                  <a:pt x="4222" y="1598"/>
                </a:lnTo>
                <a:lnTo>
                  <a:pt x="4222" y="1598"/>
                </a:lnTo>
                <a:lnTo>
                  <a:pt x="4220" y="1598"/>
                </a:lnTo>
                <a:lnTo>
                  <a:pt x="4220" y="1598"/>
                </a:lnTo>
                <a:lnTo>
                  <a:pt x="4220" y="1596"/>
                </a:lnTo>
                <a:lnTo>
                  <a:pt x="4218" y="1598"/>
                </a:lnTo>
                <a:lnTo>
                  <a:pt x="4218" y="1598"/>
                </a:lnTo>
                <a:lnTo>
                  <a:pt x="4218" y="1600"/>
                </a:lnTo>
                <a:lnTo>
                  <a:pt x="4220" y="1600"/>
                </a:lnTo>
                <a:lnTo>
                  <a:pt x="4220" y="1602"/>
                </a:lnTo>
                <a:lnTo>
                  <a:pt x="4218" y="1602"/>
                </a:lnTo>
                <a:lnTo>
                  <a:pt x="4218" y="1604"/>
                </a:lnTo>
                <a:lnTo>
                  <a:pt x="4218" y="1606"/>
                </a:lnTo>
                <a:lnTo>
                  <a:pt x="4218" y="1606"/>
                </a:lnTo>
                <a:lnTo>
                  <a:pt x="4216" y="1608"/>
                </a:lnTo>
                <a:lnTo>
                  <a:pt x="4216" y="1608"/>
                </a:lnTo>
                <a:lnTo>
                  <a:pt x="4216" y="1610"/>
                </a:lnTo>
                <a:lnTo>
                  <a:pt x="4218" y="1610"/>
                </a:lnTo>
                <a:lnTo>
                  <a:pt x="4220" y="1610"/>
                </a:lnTo>
                <a:lnTo>
                  <a:pt x="4218" y="1610"/>
                </a:lnTo>
                <a:lnTo>
                  <a:pt x="4218" y="1610"/>
                </a:lnTo>
                <a:lnTo>
                  <a:pt x="4216" y="1610"/>
                </a:lnTo>
                <a:lnTo>
                  <a:pt x="4214" y="1608"/>
                </a:lnTo>
                <a:lnTo>
                  <a:pt x="4214" y="1610"/>
                </a:lnTo>
                <a:lnTo>
                  <a:pt x="4212" y="1608"/>
                </a:lnTo>
                <a:lnTo>
                  <a:pt x="4207" y="1606"/>
                </a:lnTo>
                <a:lnTo>
                  <a:pt x="4207" y="1606"/>
                </a:lnTo>
                <a:lnTo>
                  <a:pt x="4205" y="1606"/>
                </a:lnTo>
                <a:lnTo>
                  <a:pt x="4205" y="1606"/>
                </a:lnTo>
                <a:lnTo>
                  <a:pt x="4203" y="1606"/>
                </a:lnTo>
                <a:lnTo>
                  <a:pt x="4201" y="1606"/>
                </a:lnTo>
                <a:lnTo>
                  <a:pt x="4199" y="1606"/>
                </a:lnTo>
                <a:lnTo>
                  <a:pt x="4197" y="1604"/>
                </a:lnTo>
                <a:lnTo>
                  <a:pt x="4197" y="1604"/>
                </a:lnTo>
                <a:lnTo>
                  <a:pt x="4197" y="1602"/>
                </a:lnTo>
                <a:lnTo>
                  <a:pt x="4193" y="1604"/>
                </a:lnTo>
                <a:lnTo>
                  <a:pt x="4191" y="1604"/>
                </a:lnTo>
                <a:lnTo>
                  <a:pt x="4191" y="1606"/>
                </a:lnTo>
                <a:lnTo>
                  <a:pt x="4189" y="1608"/>
                </a:lnTo>
                <a:lnTo>
                  <a:pt x="4189" y="1610"/>
                </a:lnTo>
                <a:lnTo>
                  <a:pt x="4189" y="1610"/>
                </a:lnTo>
                <a:lnTo>
                  <a:pt x="4186" y="1612"/>
                </a:lnTo>
                <a:lnTo>
                  <a:pt x="4189" y="1612"/>
                </a:lnTo>
                <a:lnTo>
                  <a:pt x="4189" y="1612"/>
                </a:lnTo>
                <a:lnTo>
                  <a:pt x="4189" y="1612"/>
                </a:lnTo>
                <a:lnTo>
                  <a:pt x="4189" y="1614"/>
                </a:lnTo>
                <a:lnTo>
                  <a:pt x="4186" y="1614"/>
                </a:lnTo>
                <a:close/>
                <a:moveTo>
                  <a:pt x="4113" y="1610"/>
                </a:moveTo>
                <a:lnTo>
                  <a:pt x="4111" y="1610"/>
                </a:lnTo>
                <a:lnTo>
                  <a:pt x="4111" y="1610"/>
                </a:lnTo>
                <a:lnTo>
                  <a:pt x="4109" y="1612"/>
                </a:lnTo>
                <a:lnTo>
                  <a:pt x="4111" y="1612"/>
                </a:lnTo>
                <a:lnTo>
                  <a:pt x="4113" y="1612"/>
                </a:lnTo>
                <a:lnTo>
                  <a:pt x="4115" y="1612"/>
                </a:lnTo>
                <a:lnTo>
                  <a:pt x="4113" y="1610"/>
                </a:lnTo>
                <a:lnTo>
                  <a:pt x="4113" y="1610"/>
                </a:lnTo>
                <a:close/>
                <a:moveTo>
                  <a:pt x="4161" y="1480"/>
                </a:moveTo>
                <a:lnTo>
                  <a:pt x="4161" y="1480"/>
                </a:lnTo>
                <a:lnTo>
                  <a:pt x="4159" y="1480"/>
                </a:lnTo>
                <a:lnTo>
                  <a:pt x="4159" y="1482"/>
                </a:lnTo>
                <a:lnTo>
                  <a:pt x="4159" y="1482"/>
                </a:lnTo>
                <a:lnTo>
                  <a:pt x="4161" y="1482"/>
                </a:lnTo>
                <a:lnTo>
                  <a:pt x="4161" y="1480"/>
                </a:lnTo>
                <a:close/>
                <a:moveTo>
                  <a:pt x="4138" y="1782"/>
                </a:moveTo>
                <a:lnTo>
                  <a:pt x="4138" y="1782"/>
                </a:lnTo>
                <a:lnTo>
                  <a:pt x="4138" y="1782"/>
                </a:lnTo>
                <a:lnTo>
                  <a:pt x="4138" y="1782"/>
                </a:lnTo>
                <a:lnTo>
                  <a:pt x="4138" y="1782"/>
                </a:lnTo>
                <a:lnTo>
                  <a:pt x="4138" y="1784"/>
                </a:lnTo>
                <a:lnTo>
                  <a:pt x="4140" y="1782"/>
                </a:lnTo>
                <a:lnTo>
                  <a:pt x="4138" y="1782"/>
                </a:lnTo>
                <a:lnTo>
                  <a:pt x="4138" y="1782"/>
                </a:lnTo>
                <a:close/>
                <a:moveTo>
                  <a:pt x="4155" y="1673"/>
                </a:moveTo>
                <a:lnTo>
                  <a:pt x="4155" y="1673"/>
                </a:lnTo>
                <a:lnTo>
                  <a:pt x="4155" y="1675"/>
                </a:lnTo>
                <a:lnTo>
                  <a:pt x="4155" y="1675"/>
                </a:lnTo>
                <a:lnTo>
                  <a:pt x="4157" y="1675"/>
                </a:lnTo>
                <a:lnTo>
                  <a:pt x="4157" y="1673"/>
                </a:lnTo>
                <a:lnTo>
                  <a:pt x="4155" y="1673"/>
                </a:lnTo>
                <a:lnTo>
                  <a:pt x="4155" y="1673"/>
                </a:lnTo>
                <a:lnTo>
                  <a:pt x="4155" y="1673"/>
                </a:lnTo>
                <a:close/>
                <a:moveTo>
                  <a:pt x="4247" y="1751"/>
                </a:moveTo>
                <a:lnTo>
                  <a:pt x="4249" y="1751"/>
                </a:lnTo>
                <a:lnTo>
                  <a:pt x="4256" y="1753"/>
                </a:lnTo>
                <a:lnTo>
                  <a:pt x="4258" y="1755"/>
                </a:lnTo>
                <a:lnTo>
                  <a:pt x="4262" y="1755"/>
                </a:lnTo>
                <a:lnTo>
                  <a:pt x="4264" y="1755"/>
                </a:lnTo>
                <a:lnTo>
                  <a:pt x="4264" y="1755"/>
                </a:lnTo>
                <a:lnTo>
                  <a:pt x="4264" y="1757"/>
                </a:lnTo>
                <a:lnTo>
                  <a:pt x="4266" y="1757"/>
                </a:lnTo>
                <a:lnTo>
                  <a:pt x="4268" y="1757"/>
                </a:lnTo>
                <a:lnTo>
                  <a:pt x="4268" y="1757"/>
                </a:lnTo>
                <a:lnTo>
                  <a:pt x="4268" y="1757"/>
                </a:lnTo>
                <a:lnTo>
                  <a:pt x="4266" y="1755"/>
                </a:lnTo>
                <a:lnTo>
                  <a:pt x="4266" y="1755"/>
                </a:lnTo>
                <a:lnTo>
                  <a:pt x="4264" y="1753"/>
                </a:lnTo>
                <a:lnTo>
                  <a:pt x="4264" y="1751"/>
                </a:lnTo>
                <a:lnTo>
                  <a:pt x="4264" y="1751"/>
                </a:lnTo>
                <a:lnTo>
                  <a:pt x="4266" y="1747"/>
                </a:lnTo>
                <a:lnTo>
                  <a:pt x="4266" y="1744"/>
                </a:lnTo>
                <a:lnTo>
                  <a:pt x="4266" y="1742"/>
                </a:lnTo>
                <a:lnTo>
                  <a:pt x="4264" y="1742"/>
                </a:lnTo>
                <a:lnTo>
                  <a:pt x="4260" y="1740"/>
                </a:lnTo>
                <a:lnTo>
                  <a:pt x="4260" y="1740"/>
                </a:lnTo>
                <a:lnTo>
                  <a:pt x="4258" y="1742"/>
                </a:lnTo>
                <a:lnTo>
                  <a:pt x="4256" y="1742"/>
                </a:lnTo>
                <a:lnTo>
                  <a:pt x="4251" y="1742"/>
                </a:lnTo>
                <a:lnTo>
                  <a:pt x="4249" y="1742"/>
                </a:lnTo>
                <a:lnTo>
                  <a:pt x="4245" y="1740"/>
                </a:lnTo>
                <a:lnTo>
                  <a:pt x="4241" y="1740"/>
                </a:lnTo>
                <a:lnTo>
                  <a:pt x="4241" y="1738"/>
                </a:lnTo>
                <a:lnTo>
                  <a:pt x="4241" y="1736"/>
                </a:lnTo>
                <a:lnTo>
                  <a:pt x="4241" y="1736"/>
                </a:lnTo>
                <a:lnTo>
                  <a:pt x="4239" y="1734"/>
                </a:lnTo>
                <a:lnTo>
                  <a:pt x="4239" y="1734"/>
                </a:lnTo>
                <a:lnTo>
                  <a:pt x="4239" y="1732"/>
                </a:lnTo>
                <a:lnTo>
                  <a:pt x="4239" y="1730"/>
                </a:lnTo>
                <a:lnTo>
                  <a:pt x="4237" y="1730"/>
                </a:lnTo>
                <a:lnTo>
                  <a:pt x="4235" y="1730"/>
                </a:lnTo>
                <a:lnTo>
                  <a:pt x="4233" y="1730"/>
                </a:lnTo>
                <a:lnTo>
                  <a:pt x="4233" y="1730"/>
                </a:lnTo>
                <a:lnTo>
                  <a:pt x="4230" y="1730"/>
                </a:lnTo>
                <a:lnTo>
                  <a:pt x="4226" y="1728"/>
                </a:lnTo>
                <a:lnTo>
                  <a:pt x="4226" y="1728"/>
                </a:lnTo>
                <a:lnTo>
                  <a:pt x="4224" y="1728"/>
                </a:lnTo>
                <a:lnTo>
                  <a:pt x="4224" y="1728"/>
                </a:lnTo>
                <a:lnTo>
                  <a:pt x="4222" y="1728"/>
                </a:lnTo>
                <a:lnTo>
                  <a:pt x="4222" y="1728"/>
                </a:lnTo>
                <a:lnTo>
                  <a:pt x="4220" y="1728"/>
                </a:lnTo>
                <a:lnTo>
                  <a:pt x="4218" y="1728"/>
                </a:lnTo>
                <a:lnTo>
                  <a:pt x="4218" y="1728"/>
                </a:lnTo>
                <a:lnTo>
                  <a:pt x="4216" y="1723"/>
                </a:lnTo>
                <a:lnTo>
                  <a:pt x="4216" y="1723"/>
                </a:lnTo>
                <a:lnTo>
                  <a:pt x="4214" y="1723"/>
                </a:lnTo>
                <a:lnTo>
                  <a:pt x="4214" y="1723"/>
                </a:lnTo>
                <a:lnTo>
                  <a:pt x="4212" y="1723"/>
                </a:lnTo>
                <a:lnTo>
                  <a:pt x="4212" y="1726"/>
                </a:lnTo>
                <a:lnTo>
                  <a:pt x="4212" y="1726"/>
                </a:lnTo>
                <a:lnTo>
                  <a:pt x="4209" y="1728"/>
                </a:lnTo>
                <a:lnTo>
                  <a:pt x="4209" y="1730"/>
                </a:lnTo>
                <a:lnTo>
                  <a:pt x="4209" y="1730"/>
                </a:lnTo>
                <a:lnTo>
                  <a:pt x="4207" y="1732"/>
                </a:lnTo>
                <a:lnTo>
                  <a:pt x="4207" y="1732"/>
                </a:lnTo>
                <a:lnTo>
                  <a:pt x="4205" y="1732"/>
                </a:lnTo>
                <a:lnTo>
                  <a:pt x="4205" y="1730"/>
                </a:lnTo>
                <a:lnTo>
                  <a:pt x="4203" y="1730"/>
                </a:lnTo>
                <a:lnTo>
                  <a:pt x="4203" y="1730"/>
                </a:lnTo>
                <a:lnTo>
                  <a:pt x="4201" y="1730"/>
                </a:lnTo>
                <a:lnTo>
                  <a:pt x="4199" y="1730"/>
                </a:lnTo>
                <a:lnTo>
                  <a:pt x="4195" y="1730"/>
                </a:lnTo>
                <a:lnTo>
                  <a:pt x="4195" y="1730"/>
                </a:lnTo>
                <a:lnTo>
                  <a:pt x="4193" y="1730"/>
                </a:lnTo>
                <a:lnTo>
                  <a:pt x="4191" y="1730"/>
                </a:lnTo>
                <a:lnTo>
                  <a:pt x="4186" y="1730"/>
                </a:lnTo>
                <a:lnTo>
                  <a:pt x="4184" y="1730"/>
                </a:lnTo>
                <a:lnTo>
                  <a:pt x="4184" y="1730"/>
                </a:lnTo>
                <a:lnTo>
                  <a:pt x="4182" y="1730"/>
                </a:lnTo>
                <a:lnTo>
                  <a:pt x="4180" y="1728"/>
                </a:lnTo>
                <a:lnTo>
                  <a:pt x="4180" y="1726"/>
                </a:lnTo>
                <a:lnTo>
                  <a:pt x="4180" y="1723"/>
                </a:lnTo>
                <a:lnTo>
                  <a:pt x="4178" y="1723"/>
                </a:lnTo>
                <a:lnTo>
                  <a:pt x="4178" y="1721"/>
                </a:lnTo>
                <a:lnTo>
                  <a:pt x="4176" y="1721"/>
                </a:lnTo>
                <a:lnTo>
                  <a:pt x="4176" y="1721"/>
                </a:lnTo>
                <a:lnTo>
                  <a:pt x="4176" y="1721"/>
                </a:lnTo>
                <a:lnTo>
                  <a:pt x="4174" y="1721"/>
                </a:lnTo>
                <a:lnTo>
                  <a:pt x="4172" y="1721"/>
                </a:lnTo>
                <a:lnTo>
                  <a:pt x="4170" y="1721"/>
                </a:lnTo>
                <a:lnTo>
                  <a:pt x="4170" y="1721"/>
                </a:lnTo>
                <a:lnTo>
                  <a:pt x="4168" y="1721"/>
                </a:lnTo>
                <a:lnTo>
                  <a:pt x="4165" y="1719"/>
                </a:lnTo>
                <a:lnTo>
                  <a:pt x="4165" y="1719"/>
                </a:lnTo>
                <a:lnTo>
                  <a:pt x="4163" y="1717"/>
                </a:lnTo>
                <a:lnTo>
                  <a:pt x="4163" y="1717"/>
                </a:lnTo>
                <a:lnTo>
                  <a:pt x="4159" y="1717"/>
                </a:lnTo>
                <a:lnTo>
                  <a:pt x="4159" y="1715"/>
                </a:lnTo>
                <a:lnTo>
                  <a:pt x="4157" y="1717"/>
                </a:lnTo>
                <a:lnTo>
                  <a:pt x="4157" y="1719"/>
                </a:lnTo>
                <a:lnTo>
                  <a:pt x="4157" y="1719"/>
                </a:lnTo>
                <a:lnTo>
                  <a:pt x="4155" y="1719"/>
                </a:lnTo>
                <a:lnTo>
                  <a:pt x="4153" y="1717"/>
                </a:lnTo>
                <a:lnTo>
                  <a:pt x="4151" y="1717"/>
                </a:lnTo>
                <a:lnTo>
                  <a:pt x="4151" y="1717"/>
                </a:lnTo>
                <a:lnTo>
                  <a:pt x="4149" y="1717"/>
                </a:lnTo>
                <a:lnTo>
                  <a:pt x="4147" y="1717"/>
                </a:lnTo>
                <a:lnTo>
                  <a:pt x="4144" y="1715"/>
                </a:lnTo>
                <a:lnTo>
                  <a:pt x="4144" y="1717"/>
                </a:lnTo>
                <a:lnTo>
                  <a:pt x="4142" y="1717"/>
                </a:lnTo>
                <a:lnTo>
                  <a:pt x="4142" y="1719"/>
                </a:lnTo>
                <a:lnTo>
                  <a:pt x="4140" y="1723"/>
                </a:lnTo>
                <a:lnTo>
                  <a:pt x="4140" y="1723"/>
                </a:lnTo>
                <a:lnTo>
                  <a:pt x="4138" y="1726"/>
                </a:lnTo>
                <a:lnTo>
                  <a:pt x="4138" y="1723"/>
                </a:lnTo>
                <a:lnTo>
                  <a:pt x="4138" y="1726"/>
                </a:lnTo>
                <a:lnTo>
                  <a:pt x="4138" y="1728"/>
                </a:lnTo>
                <a:lnTo>
                  <a:pt x="4136" y="1728"/>
                </a:lnTo>
                <a:lnTo>
                  <a:pt x="4136" y="1730"/>
                </a:lnTo>
                <a:lnTo>
                  <a:pt x="4134" y="1728"/>
                </a:lnTo>
                <a:lnTo>
                  <a:pt x="4134" y="1728"/>
                </a:lnTo>
                <a:lnTo>
                  <a:pt x="4134" y="1728"/>
                </a:lnTo>
                <a:lnTo>
                  <a:pt x="4134" y="1728"/>
                </a:lnTo>
                <a:lnTo>
                  <a:pt x="4132" y="1728"/>
                </a:lnTo>
                <a:lnTo>
                  <a:pt x="4132" y="1728"/>
                </a:lnTo>
                <a:lnTo>
                  <a:pt x="4132" y="1730"/>
                </a:lnTo>
                <a:lnTo>
                  <a:pt x="4134" y="1730"/>
                </a:lnTo>
                <a:lnTo>
                  <a:pt x="4134" y="1730"/>
                </a:lnTo>
                <a:lnTo>
                  <a:pt x="4134" y="1730"/>
                </a:lnTo>
                <a:lnTo>
                  <a:pt x="4136" y="1730"/>
                </a:lnTo>
                <a:lnTo>
                  <a:pt x="4138" y="1730"/>
                </a:lnTo>
                <a:lnTo>
                  <a:pt x="4140" y="1730"/>
                </a:lnTo>
                <a:lnTo>
                  <a:pt x="4140" y="1730"/>
                </a:lnTo>
                <a:lnTo>
                  <a:pt x="4142" y="1730"/>
                </a:lnTo>
                <a:lnTo>
                  <a:pt x="4147" y="1730"/>
                </a:lnTo>
                <a:lnTo>
                  <a:pt x="4151" y="1732"/>
                </a:lnTo>
                <a:lnTo>
                  <a:pt x="4151" y="1734"/>
                </a:lnTo>
                <a:lnTo>
                  <a:pt x="4151" y="1734"/>
                </a:lnTo>
                <a:lnTo>
                  <a:pt x="4149" y="1736"/>
                </a:lnTo>
                <a:lnTo>
                  <a:pt x="4149" y="1736"/>
                </a:lnTo>
                <a:lnTo>
                  <a:pt x="4151" y="1738"/>
                </a:lnTo>
                <a:lnTo>
                  <a:pt x="4151" y="1738"/>
                </a:lnTo>
                <a:lnTo>
                  <a:pt x="4153" y="1738"/>
                </a:lnTo>
                <a:lnTo>
                  <a:pt x="4159" y="1738"/>
                </a:lnTo>
                <a:lnTo>
                  <a:pt x="4161" y="1738"/>
                </a:lnTo>
                <a:lnTo>
                  <a:pt x="4165" y="1740"/>
                </a:lnTo>
                <a:lnTo>
                  <a:pt x="4165" y="1740"/>
                </a:lnTo>
                <a:lnTo>
                  <a:pt x="4168" y="1740"/>
                </a:lnTo>
                <a:lnTo>
                  <a:pt x="4170" y="1742"/>
                </a:lnTo>
                <a:lnTo>
                  <a:pt x="4172" y="1742"/>
                </a:lnTo>
                <a:lnTo>
                  <a:pt x="4176" y="1742"/>
                </a:lnTo>
                <a:lnTo>
                  <a:pt x="4178" y="1742"/>
                </a:lnTo>
                <a:lnTo>
                  <a:pt x="4178" y="1742"/>
                </a:lnTo>
                <a:lnTo>
                  <a:pt x="4180" y="1742"/>
                </a:lnTo>
                <a:lnTo>
                  <a:pt x="4180" y="1742"/>
                </a:lnTo>
                <a:lnTo>
                  <a:pt x="4182" y="1742"/>
                </a:lnTo>
                <a:lnTo>
                  <a:pt x="4184" y="1742"/>
                </a:lnTo>
                <a:lnTo>
                  <a:pt x="4186" y="1742"/>
                </a:lnTo>
                <a:lnTo>
                  <a:pt x="4191" y="1742"/>
                </a:lnTo>
                <a:lnTo>
                  <a:pt x="4191" y="1742"/>
                </a:lnTo>
                <a:lnTo>
                  <a:pt x="4199" y="1744"/>
                </a:lnTo>
                <a:lnTo>
                  <a:pt x="4201" y="1744"/>
                </a:lnTo>
                <a:lnTo>
                  <a:pt x="4209" y="1749"/>
                </a:lnTo>
                <a:lnTo>
                  <a:pt x="4214" y="1749"/>
                </a:lnTo>
                <a:lnTo>
                  <a:pt x="4216" y="1751"/>
                </a:lnTo>
                <a:lnTo>
                  <a:pt x="4220" y="1751"/>
                </a:lnTo>
                <a:lnTo>
                  <a:pt x="4224" y="1751"/>
                </a:lnTo>
                <a:lnTo>
                  <a:pt x="4233" y="1751"/>
                </a:lnTo>
                <a:lnTo>
                  <a:pt x="4235" y="1751"/>
                </a:lnTo>
                <a:lnTo>
                  <a:pt x="4239" y="1753"/>
                </a:lnTo>
                <a:lnTo>
                  <a:pt x="4241" y="1753"/>
                </a:lnTo>
                <a:lnTo>
                  <a:pt x="4241" y="1753"/>
                </a:lnTo>
                <a:lnTo>
                  <a:pt x="4243" y="1751"/>
                </a:lnTo>
                <a:lnTo>
                  <a:pt x="4245" y="1751"/>
                </a:lnTo>
                <a:lnTo>
                  <a:pt x="4247" y="1751"/>
                </a:lnTo>
                <a:close/>
                <a:moveTo>
                  <a:pt x="4029" y="1461"/>
                </a:moveTo>
                <a:lnTo>
                  <a:pt x="4027" y="1459"/>
                </a:lnTo>
                <a:lnTo>
                  <a:pt x="4027" y="1463"/>
                </a:lnTo>
                <a:lnTo>
                  <a:pt x="4029" y="1463"/>
                </a:lnTo>
                <a:lnTo>
                  <a:pt x="4029" y="1463"/>
                </a:lnTo>
                <a:lnTo>
                  <a:pt x="4029" y="1461"/>
                </a:lnTo>
                <a:lnTo>
                  <a:pt x="4029" y="1461"/>
                </a:lnTo>
                <a:close/>
                <a:moveTo>
                  <a:pt x="4044" y="1522"/>
                </a:moveTo>
                <a:lnTo>
                  <a:pt x="4042" y="1522"/>
                </a:lnTo>
                <a:lnTo>
                  <a:pt x="4042" y="1522"/>
                </a:lnTo>
                <a:lnTo>
                  <a:pt x="4042" y="1522"/>
                </a:lnTo>
                <a:lnTo>
                  <a:pt x="4044" y="1524"/>
                </a:lnTo>
                <a:lnTo>
                  <a:pt x="4044" y="1524"/>
                </a:lnTo>
                <a:lnTo>
                  <a:pt x="4044" y="1522"/>
                </a:lnTo>
                <a:close/>
                <a:moveTo>
                  <a:pt x="4050" y="1537"/>
                </a:moveTo>
                <a:lnTo>
                  <a:pt x="4052" y="1537"/>
                </a:lnTo>
                <a:lnTo>
                  <a:pt x="4052" y="1537"/>
                </a:lnTo>
                <a:lnTo>
                  <a:pt x="4052" y="1537"/>
                </a:lnTo>
                <a:lnTo>
                  <a:pt x="4052" y="1535"/>
                </a:lnTo>
                <a:lnTo>
                  <a:pt x="4050" y="1537"/>
                </a:lnTo>
                <a:close/>
                <a:moveTo>
                  <a:pt x="4036" y="1516"/>
                </a:moveTo>
                <a:lnTo>
                  <a:pt x="4036" y="1514"/>
                </a:lnTo>
                <a:lnTo>
                  <a:pt x="4036" y="1518"/>
                </a:lnTo>
                <a:lnTo>
                  <a:pt x="4036" y="1518"/>
                </a:lnTo>
                <a:lnTo>
                  <a:pt x="4036" y="1516"/>
                </a:lnTo>
                <a:close/>
                <a:moveTo>
                  <a:pt x="4075" y="1587"/>
                </a:moveTo>
                <a:lnTo>
                  <a:pt x="4075" y="1587"/>
                </a:lnTo>
                <a:lnTo>
                  <a:pt x="4075" y="1587"/>
                </a:lnTo>
                <a:lnTo>
                  <a:pt x="4075" y="1587"/>
                </a:lnTo>
                <a:lnTo>
                  <a:pt x="4075" y="1589"/>
                </a:lnTo>
                <a:lnTo>
                  <a:pt x="4075" y="1587"/>
                </a:lnTo>
                <a:lnTo>
                  <a:pt x="4075" y="1587"/>
                </a:lnTo>
                <a:close/>
                <a:moveTo>
                  <a:pt x="4052" y="1539"/>
                </a:moveTo>
                <a:lnTo>
                  <a:pt x="4052" y="1541"/>
                </a:lnTo>
                <a:lnTo>
                  <a:pt x="4052" y="1541"/>
                </a:lnTo>
                <a:lnTo>
                  <a:pt x="4052" y="1541"/>
                </a:lnTo>
                <a:lnTo>
                  <a:pt x="4054" y="1541"/>
                </a:lnTo>
                <a:lnTo>
                  <a:pt x="4054" y="1541"/>
                </a:lnTo>
                <a:lnTo>
                  <a:pt x="4054" y="1541"/>
                </a:lnTo>
                <a:lnTo>
                  <a:pt x="4054" y="1539"/>
                </a:lnTo>
                <a:lnTo>
                  <a:pt x="4054" y="1539"/>
                </a:lnTo>
                <a:lnTo>
                  <a:pt x="4054" y="1539"/>
                </a:lnTo>
                <a:lnTo>
                  <a:pt x="4052" y="1539"/>
                </a:lnTo>
                <a:lnTo>
                  <a:pt x="4052" y="1539"/>
                </a:lnTo>
                <a:lnTo>
                  <a:pt x="4052" y="1539"/>
                </a:lnTo>
                <a:lnTo>
                  <a:pt x="4052" y="1539"/>
                </a:lnTo>
                <a:close/>
                <a:moveTo>
                  <a:pt x="4061" y="1554"/>
                </a:moveTo>
                <a:lnTo>
                  <a:pt x="4061" y="1554"/>
                </a:lnTo>
                <a:lnTo>
                  <a:pt x="4061" y="1552"/>
                </a:lnTo>
                <a:lnTo>
                  <a:pt x="4059" y="1554"/>
                </a:lnTo>
                <a:lnTo>
                  <a:pt x="4059" y="1556"/>
                </a:lnTo>
                <a:lnTo>
                  <a:pt x="4061" y="1556"/>
                </a:lnTo>
                <a:lnTo>
                  <a:pt x="4061" y="1556"/>
                </a:lnTo>
                <a:lnTo>
                  <a:pt x="4061" y="1554"/>
                </a:lnTo>
                <a:close/>
                <a:moveTo>
                  <a:pt x="4029" y="1474"/>
                </a:moveTo>
                <a:lnTo>
                  <a:pt x="4029" y="1474"/>
                </a:lnTo>
                <a:lnTo>
                  <a:pt x="4029" y="1474"/>
                </a:lnTo>
                <a:lnTo>
                  <a:pt x="4031" y="1474"/>
                </a:lnTo>
                <a:lnTo>
                  <a:pt x="4031" y="1476"/>
                </a:lnTo>
                <a:lnTo>
                  <a:pt x="4031" y="1476"/>
                </a:lnTo>
                <a:lnTo>
                  <a:pt x="4031" y="1476"/>
                </a:lnTo>
                <a:lnTo>
                  <a:pt x="4031" y="1476"/>
                </a:lnTo>
                <a:lnTo>
                  <a:pt x="4031" y="1474"/>
                </a:lnTo>
                <a:lnTo>
                  <a:pt x="4029" y="1472"/>
                </a:lnTo>
                <a:lnTo>
                  <a:pt x="4029" y="1474"/>
                </a:lnTo>
                <a:close/>
                <a:moveTo>
                  <a:pt x="4189" y="1346"/>
                </a:moveTo>
                <a:lnTo>
                  <a:pt x="4186" y="1348"/>
                </a:lnTo>
                <a:lnTo>
                  <a:pt x="4184" y="1348"/>
                </a:lnTo>
                <a:lnTo>
                  <a:pt x="4182" y="1350"/>
                </a:lnTo>
                <a:lnTo>
                  <a:pt x="4182" y="1350"/>
                </a:lnTo>
                <a:lnTo>
                  <a:pt x="4182" y="1350"/>
                </a:lnTo>
                <a:lnTo>
                  <a:pt x="4182" y="1357"/>
                </a:lnTo>
                <a:lnTo>
                  <a:pt x="4182" y="1357"/>
                </a:lnTo>
                <a:lnTo>
                  <a:pt x="4182" y="1359"/>
                </a:lnTo>
                <a:lnTo>
                  <a:pt x="4182" y="1363"/>
                </a:lnTo>
                <a:lnTo>
                  <a:pt x="4186" y="1363"/>
                </a:lnTo>
                <a:lnTo>
                  <a:pt x="4186" y="1365"/>
                </a:lnTo>
                <a:lnTo>
                  <a:pt x="4189" y="1365"/>
                </a:lnTo>
                <a:lnTo>
                  <a:pt x="4193" y="1365"/>
                </a:lnTo>
                <a:lnTo>
                  <a:pt x="4193" y="1365"/>
                </a:lnTo>
                <a:lnTo>
                  <a:pt x="4195" y="1367"/>
                </a:lnTo>
                <a:lnTo>
                  <a:pt x="4195" y="1367"/>
                </a:lnTo>
                <a:lnTo>
                  <a:pt x="4197" y="1367"/>
                </a:lnTo>
                <a:lnTo>
                  <a:pt x="4197" y="1367"/>
                </a:lnTo>
                <a:lnTo>
                  <a:pt x="4197" y="1365"/>
                </a:lnTo>
                <a:lnTo>
                  <a:pt x="4199" y="1365"/>
                </a:lnTo>
                <a:lnTo>
                  <a:pt x="4201" y="1363"/>
                </a:lnTo>
                <a:lnTo>
                  <a:pt x="4201" y="1363"/>
                </a:lnTo>
                <a:lnTo>
                  <a:pt x="4203" y="1363"/>
                </a:lnTo>
                <a:lnTo>
                  <a:pt x="4203" y="1363"/>
                </a:lnTo>
                <a:lnTo>
                  <a:pt x="4201" y="1363"/>
                </a:lnTo>
                <a:lnTo>
                  <a:pt x="4203" y="1361"/>
                </a:lnTo>
                <a:lnTo>
                  <a:pt x="4205" y="1361"/>
                </a:lnTo>
                <a:lnTo>
                  <a:pt x="4205" y="1361"/>
                </a:lnTo>
                <a:lnTo>
                  <a:pt x="4205" y="1361"/>
                </a:lnTo>
                <a:lnTo>
                  <a:pt x="4207" y="1359"/>
                </a:lnTo>
                <a:lnTo>
                  <a:pt x="4207" y="1359"/>
                </a:lnTo>
                <a:lnTo>
                  <a:pt x="4207" y="1359"/>
                </a:lnTo>
                <a:lnTo>
                  <a:pt x="4209" y="1357"/>
                </a:lnTo>
                <a:lnTo>
                  <a:pt x="4209" y="1354"/>
                </a:lnTo>
                <a:lnTo>
                  <a:pt x="4209" y="1352"/>
                </a:lnTo>
                <a:lnTo>
                  <a:pt x="4209" y="1352"/>
                </a:lnTo>
                <a:lnTo>
                  <a:pt x="4209" y="1352"/>
                </a:lnTo>
                <a:lnTo>
                  <a:pt x="4212" y="1350"/>
                </a:lnTo>
                <a:lnTo>
                  <a:pt x="4214" y="1346"/>
                </a:lnTo>
                <a:lnTo>
                  <a:pt x="4214" y="1346"/>
                </a:lnTo>
                <a:lnTo>
                  <a:pt x="4216" y="1346"/>
                </a:lnTo>
                <a:lnTo>
                  <a:pt x="4216" y="1344"/>
                </a:lnTo>
                <a:lnTo>
                  <a:pt x="4216" y="1342"/>
                </a:lnTo>
                <a:lnTo>
                  <a:pt x="4216" y="1342"/>
                </a:lnTo>
                <a:lnTo>
                  <a:pt x="4214" y="1340"/>
                </a:lnTo>
                <a:lnTo>
                  <a:pt x="4214" y="1340"/>
                </a:lnTo>
                <a:lnTo>
                  <a:pt x="4212" y="1340"/>
                </a:lnTo>
                <a:lnTo>
                  <a:pt x="4212" y="1338"/>
                </a:lnTo>
                <a:lnTo>
                  <a:pt x="4212" y="1338"/>
                </a:lnTo>
                <a:lnTo>
                  <a:pt x="4209" y="1340"/>
                </a:lnTo>
                <a:lnTo>
                  <a:pt x="4209" y="1340"/>
                </a:lnTo>
                <a:lnTo>
                  <a:pt x="4209" y="1340"/>
                </a:lnTo>
                <a:lnTo>
                  <a:pt x="4207" y="1340"/>
                </a:lnTo>
                <a:lnTo>
                  <a:pt x="4207" y="1340"/>
                </a:lnTo>
                <a:lnTo>
                  <a:pt x="4207" y="1340"/>
                </a:lnTo>
                <a:lnTo>
                  <a:pt x="4207" y="1340"/>
                </a:lnTo>
                <a:lnTo>
                  <a:pt x="4205" y="1340"/>
                </a:lnTo>
                <a:lnTo>
                  <a:pt x="4205" y="1340"/>
                </a:lnTo>
                <a:lnTo>
                  <a:pt x="4203" y="1340"/>
                </a:lnTo>
                <a:lnTo>
                  <a:pt x="4203" y="1340"/>
                </a:lnTo>
                <a:lnTo>
                  <a:pt x="4199" y="1340"/>
                </a:lnTo>
                <a:lnTo>
                  <a:pt x="4197" y="1340"/>
                </a:lnTo>
                <a:lnTo>
                  <a:pt x="4195" y="1340"/>
                </a:lnTo>
                <a:lnTo>
                  <a:pt x="4195" y="1342"/>
                </a:lnTo>
                <a:lnTo>
                  <a:pt x="4193" y="1342"/>
                </a:lnTo>
                <a:lnTo>
                  <a:pt x="4191" y="1342"/>
                </a:lnTo>
                <a:lnTo>
                  <a:pt x="4191" y="1342"/>
                </a:lnTo>
                <a:lnTo>
                  <a:pt x="4191" y="1342"/>
                </a:lnTo>
                <a:lnTo>
                  <a:pt x="4189" y="1344"/>
                </a:lnTo>
                <a:lnTo>
                  <a:pt x="4191" y="1344"/>
                </a:lnTo>
                <a:lnTo>
                  <a:pt x="4191" y="1344"/>
                </a:lnTo>
                <a:lnTo>
                  <a:pt x="4189" y="1346"/>
                </a:lnTo>
                <a:lnTo>
                  <a:pt x="4189" y="1346"/>
                </a:lnTo>
                <a:close/>
                <a:moveTo>
                  <a:pt x="4027" y="1453"/>
                </a:moveTo>
                <a:lnTo>
                  <a:pt x="4027" y="1453"/>
                </a:lnTo>
                <a:lnTo>
                  <a:pt x="4027" y="1453"/>
                </a:lnTo>
                <a:lnTo>
                  <a:pt x="4027" y="1453"/>
                </a:lnTo>
                <a:lnTo>
                  <a:pt x="4027" y="1453"/>
                </a:lnTo>
                <a:lnTo>
                  <a:pt x="4029" y="1453"/>
                </a:lnTo>
                <a:lnTo>
                  <a:pt x="4029" y="1453"/>
                </a:lnTo>
                <a:lnTo>
                  <a:pt x="4029" y="1453"/>
                </a:lnTo>
                <a:lnTo>
                  <a:pt x="4027" y="1453"/>
                </a:lnTo>
                <a:close/>
                <a:moveTo>
                  <a:pt x="4033" y="1514"/>
                </a:moveTo>
                <a:lnTo>
                  <a:pt x="4031" y="1514"/>
                </a:lnTo>
                <a:lnTo>
                  <a:pt x="4031" y="1514"/>
                </a:lnTo>
                <a:lnTo>
                  <a:pt x="4031" y="1518"/>
                </a:lnTo>
                <a:lnTo>
                  <a:pt x="4031" y="1520"/>
                </a:lnTo>
                <a:lnTo>
                  <a:pt x="4031" y="1520"/>
                </a:lnTo>
                <a:lnTo>
                  <a:pt x="4033" y="1518"/>
                </a:lnTo>
                <a:lnTo>
                  <a:pt x="4033" y="1518"/>
                </a:lnTo>
                <a:lnTo>
                  <a:pt x="4033" y="1518"/>
                </a:lnTo>
                <a:lnTo>
                  <a:pt x="4033" y="1516"/>
                </a:lnTo>
                <a:lnTo>
                  <a:pt x="4033" y="1514"/>
                </a:lnTo>
                <a:lnTo>
                  <a:pt x="4033" y="1514"/>
                </a:lnTo>
                <a:close/>
                <a:moveTo>
                  <a:pt x="4090" y="1612"/>
                </a:moveTo>
                <a:lnTo>
                  <a:pt x="4090" y="1610"/>
                </a:lnTo>
                <a:lnTo>
                  <a:pt x="4090" y="1610"/>
                </a:lnTo>
                <a:lnTo>
                  <a:pt x="4088" y="1612"/>
                </a:lnTo>
                <a:lnTo>
                  <a:pt x="4088" y="1612"/>
                </a:lnTo>
                <a:lnTo>
                  <a:pt x="4090" y="1614"/>
                </a:lnTo>
                <a:lnTo>
                  <a:pt x="4090" y="1617"/>
                </a:lnTo>
                <a:lnTo>
                  <a:pt x="4090" y="1617"/>
                </a:lnTo>
                <a:lnTo>
                  <a:pt x="4090" y="1617"/>
                </a:lnTo>
                <a:lnTo>
                  <a:pt x="4092" y="1617"/>
                </a:lnTo>
                <a:lnTo>
                  <a:pt x="4092" y="1617"/>
                </a:lnTo>
                <a:lnTo>
                  <a:pt x="4092" y="1614"/>
                </a:lnTo>
                <a:lnTo>
                  <a:pt x="4092" y="1614"/>
                </a:lnTo>
                <a:lnTo>
                  <a:pt x="4092" y="1612"/>
                </a:lnTo>
                <a:lnTo>
                  <a:pt x="4090" y="1612"/>
                </a:lnTo>
                <a:close/>
                <a:moveTo>
                  <a:pt x="4031" y="1463"/>
                </a:moveTo>
                <a:lnTo>
                  <a:pt x="4029" y="1466"/>
                </a:lnTo>
                <a:lnTo>
                  <a:pt x="4031" y="1466"/>
                </a:lnTo>
                <a:lnTo>
                  <a:pt x="4031" y="1466"/>
                </a:lnTo>
                <a:lnTo>
                  <a:pt x="4031" y="1466"/>
                </a:lnTo>
                <a:lnTo>
                  <a:pt x="4031" y="1466"/>
                </a:lnTo>
                <a:lnTo>
                  <a:pt x="4031" y="1463"/>
                </a:lnTo>
                <a:lnTo>
                  <a:pt x="4031" y="1461"/>
                </a:lnTo>
                <a:lnTo>
                  <a:pt x="4031" y="1461"/>
                </a:lnTo>
                <a:lnTo>
                  <a:pt x="4031" y="1461"/>
                </a:lnTo>
                <a:lnTo>
                  <a:pt x="4031" y="1463"/>
                </a:lnTo>
                <a:lnTo>
                  <a:pt x="4031" y="1463"/>
                </a:lnTo>
                <a:close/>
                <a:moveTo>
                  <a:pt x="4105" y="1621"/>
                </a:moveTo>
                <a:lnTo>
                  <a:pt x="4107" y="1623"/>
                </a:lnTo>
                <a:lnTo>
                  <a:pt x="4107" y="1621"/>
                </a:lnTo>
                <a:lnTo>
                  <a:pt x="4107" y="1621"/>
                </a:lnTo>
                <a:lnTo>
                  <a:pt x="4107" y="1621"/>
                </a:lnTo>
                <a:lnTo>
                  <a:pt x="4107" y="1619"/>
                </a:lnTo>
                <a:lnTo>
                  <a:pt x="4105" y="1619"/>
                </a:lnTo>
                <a:lnTo>
                  <a:pt x="4105" y="1619"/>
                </a:lnTo>
                <a:lnTo>
                  <a:pt x="4105" y="1621"/>
                </a:lnTo>
                <a:close/>
                <a:moveTo>
                  <a:pt x="4107" y="1617"/>
                </a:moveTo>
                <a:lnTo>
                  <a:pt x="4105" y="1614"/>
                </a:lnTo>
                <a:lnTo>
                  <a:pt x="4105" y="1614"/>
                </a:lnTo>
                <a:lnTo>
                  <a:pt x="4105" y="1617"/>
                </a:lnTo>
                <a:lnTo>
                  <a:pt x="4105" y="1617"/>
                </a:lnTo>
                <a:lnTo>
                  <a:pt x="4107" y="1617"/>
                </a:lnTo>
                <a:lnTo>
                  <a:pt x="4107" y="1617"/>
                </a:lnTo>
                <a:lnTo>
                  <a:pt x="4107" y="1617"/>
                </a:lnTo>
                <a:close/>
                <a:moveTo>
                  <a:pt x="4115" y="1614"/>
                </a:moveTo>
                <a:lnTo>
                  <a:pt x="4115" y="1614"/>
                </a:lnTo>
                <a:lnTo>
                  <a:pt x="4113" y="1614"/>
                </a:lnTo>
                <a:lnTo>
                  <a:pt x="4113" y="1617"/>
                </a:lnTo>
                <a:lnTo>
                  <a:pt x="4113" y="1617"/>
                </a:lnTo>
                <a:lnTo>
                  <a:pt x="4113" y="1617"/>
                </a:lnTo>
                <a:lnTo>
                  <a:pt x="4113" y="1617"/>
                </a:lnTo>
                <a:lnTo>
                  <a:pt x="4115" y="1617"/>
                </a:lnTo>
                <a:lnTo>
                  <a:pt x="4115" y="1614"/>
                </a:lnTo>
                <a:lnTo>
                  <a:pt x="4117" y="1614"/>
                </a:lnTo>
                <a:lnTo>
                  <a:pt x="4117" y="1614"/>
                </a:lnTo>
                <a:lnTo>
                  <a:pt x="4115" y="1614"/>
                </a:lnTo>
                <a:lnTo>
                  <a:pt x="4115" y="1614"/>
                </a:lnTo>
                <a:close/>
                <a:moveTo>
                  <a:pt x="4077" y="1606"/>
                </a:moveTo>
                <a:lnTo>
                  <a:pt x="4080" y="1606"/>
                </a:lnTo>
                <a:lnTo>
                  <a:pt x="4082" y="1606"/>
                </a:lnTo>
                <a:lnTo>
                  <a:pt x="4082" y="1604"/>
                </a:lnTo>
                <a:lnTo>
                  <a:pt x="4082" y="1604"/>
                </a:lnTo>
                <a:lnTo>
                  <a:pt x="4082" y="1602"/>
                </a:lnTo>
                <a:lnTo>
                  <a:pt x="4082" y="1602"/>
                </a:lnTo>
                <a:lnTo>
                  <a:pt x="4080" y="1600"/>
                </a:lnTo>
                <a:lnTo>
                  <a:pt x="4080" y="1602"/>
                </a:lnTo>
                <a:lnTo>
                  <a:pt x="4077" y="1602"/>
                </a:lnTo>
                <a:lnTo>
                  <a:pt x="4077" y="1602"/>
                </a:lnTo>
                <a:lnTo>
                  <a:pt x="4077" y="1604"/>
                </a:lnTo>
                <a:lnTo>
                  <a:pt x="4077" y="1606"/>
                </a:lnTo>
                <a:lnTo>
                  <a:pt x="4077" y="1606"/>
                </a:lnTo>
                <a:close/>
                <a:moveTo>
                  <a:pt x="4103" y="1623"/>
                </a:moveTo>
                <a:lnTo>
                  <a:pt x="4105" y="1623"/>
                </a:lnTo>
                <a:lnTo>
                  <a:pt x="4105" y="1623"/>
                </a:lnTo>
                <a:lnTo>
                  <a:pt x="4103" y="1621"/>
                </a:lnTo>
                <a:lnTo>
                  <a:pt x="4103" y="1621"/>
                </a:lnTo>
                <a:lnTo>
                  <a:pt x="4103" y="1623"/>
                </a:lnTo>
                <a:lnTo>
                  <a:pt x="4103" y="1623"/>
                </a:lnTo>
                <a:lnTo>
                  <a:pt x="4103" y="1623"/>
                </a:lnTo>
                <a:close/>
                <a:moveTo>
                  <a:pt x="4100" y="1617"/>
                </a:moveTo>
                <a:lnTo>
                  <a:pt x="4096" y="1614"/>
                </a:lnTo>
                <a:lnTo>
                  <a:pt x="4096" y="1614"/>
                </a:lnTo>
                <a:lnTo>
                  <a:pt x="4096" y="1617"/>
                </a:lnTo>
                <a:lnTo>
                  <a:pt x="4096" y="1617"/>
                </a:lnTo>
                <a:lnTo>
                  <a:pt x="4096" y="1617"/>
                </a:lnTo>
                <a:lnTo>
                  <a:pt x="4098" y="1617"/>
                </a:lnTo>
                <a:lnTo>
                  <a:pt x="4098" y="1619"/>
                </a:lnTo>
                <a:lnTo>
                  <a:pt x="4100" y="1619"/>
                </a:lnTo>
                <a:lnTo>
                  <a:pt x="4100" y="1619"/>
                </a:lnTo>
                <a:lnTo>
                  <a:pt x="4103" y="1619"/>
                </a:lnTo>
                <a:lnTo>
                  <a:pt x="4103" y="1619"/>
                </a:lnTo>
                <a:lnTo>
                  <a:pt x="4100" y="1617"/>
                </a:lnTo>
                <a:lnTo>
                  <a:pt x="4100" y="1617"/>
                </a:lnTo>
                <a:close/>
                <a:moveTo>
                  <a:pt x="4092" y="1610"/>
                </a:moveTo>
                <a:lnTo>
                  <a:pt x="4086" y="1608"/>
                </a:lnTo>
                <a:lnTo>
                  <a:pt x="4086" y="1608"/>
                </a:lnTo>
                <a:lnTo>
                  <a:pt x="4086" y="1608"/>
                </a:lnTo>
                <a:lnTo>
                  <a:pt x="4086" y="1608"/>
                </a:lnTo>
                <a:lnTo>
                  <a:pt x="4086" y="1610"/>
                </a:lnTo>
                <a:lnTo>
                  <a:pt x="4088" y="1610"/>
                </a:lnTo>
                <a:lnTo>
                  <a:pt x="4090" y="1610"/>
                </a:lnTo>
                <a:lnTo>
                  <a:pt x="4090" y="1610"/>
                </a:lnTo>
                <a:lnTo>
                  <a:pt x="4092" y="1612"/>
                </a:lnTo>
                <a:lnTo>
                  <a:pt x="4092" y="1612"/>
                </a:lnTo>
                <a:lnTo>
                  <a:pt x="4092" y="1610"/>
                </a:lnTo>
                <a:lnTo>
                  <a:pt x="4092" y="1610"/>
                </a:lnTo>
                <a:close/>
                <a:moveTo>
                  <a:pt x="4094" y="1614"/>
                </a:moveTo>
                <a:lnTo>
                  <a:pt x="4092" y="1617"/>
                </a:lnTo>
                <a:lnTo>
                  <a:pt x="4092" y="1617"/>
                </a:lnTo>
                <a:lnTo>
                  <a:pt x="4092" y="1617"/>
                </a:lnTo>
                <a:lnTo>
                  <a:pt x="4092" y="1619"/>
                </a:lnTo>
                <a:lnTo>
                  <a:pt x="4092" y="1619"/>
                </a:lnTo>
                <a:lnTo>
                  <a:pt x="4094" y="1619"/>
                </a:lnTo>
                <a:lnTo>
                  <a:pt x="4096" y="1621"/>
                </a:lnTo>
                <a:lnTo>
                  <a:pt x="4096" y="1621"/>
                </a:lnTo>
                <a:lnTo>
                  <a:pt x="4098" y="1621"/>
                </a:lnTo>
                <a:lnTo>
                  <a:pt x="4100" y="1621"/>
                </a:lnTo>
                <a:lnTo>
                  <a:pt x="4100" y="1621"/>
                </a:lnTo>
                <a:lnTo>
                  <a:pt x="4100" y="1619"/>
                </a:lnTo>
                <a:lnTo>
                  <a:pt x="4098" y="1619"/>
                </a:lnTo>
                <a:lnTo>
                  <a:pt x="4096" y="1617"/>
                </a:lnTo>
                <a:lnTo>
                  <a:pt x="4096" y="1617"/>
                </a:lnTo>
                <a:lnTo>
                  <a:pt x="4094" y="1617"/>
                </a:lnTo>
                <a:lnTo>
                  <a:pt x="4094" y="1614"/>
                </a:lnTo>
                <a:close/>
                <a:moveTo>
                  <a:pt x="4115" y="1619"/>
                </a:moveTo>
                <a:lnTo>
                  <a:pt x="4115" y="1619"/>
                </a:lnTo>
                <a:lnTo>
                  <a:pt x="4115" y="1619"/>
                </a:lnTo>
                <a:lnTo>
                  <a:pt x="4117" y="1619"/>
                </a:lnTo>
                <a:lnTo>
                  <a:pt x="4117" y="1619"/>
                </a:lnTo>
                <a:lnTo>
                  <a:pt x="4117" y="1619"/>
                </a:lnTo>
                <a:lnTo>
                  <a:pt x="4117" y="1619"/>
                </a:lnTo>
                <a:lnTo>
                  <a:pt x="4115" y="1617"/>
                </a:lnTo>
                <a:lnTo>
                  <a:pt x="4115" y="1619"/>
                </a:lnTo>
                <a:close/>
                <a:moveTo>
                  <a:pt x="4375" y="1426"/>
                </a:moveTo>
                <a:lnTo>
                  <a:pt x="4377" y="1428"/>
                </a:lnTo>
                <a:lnTo>
                  <a:pt x="4377" y="1428"/>
                </a:lnTo>
                <a:lnTo>
                  <a:pt x="4375" y="1426"/>
                </a:lnTo>
                <a:lnTo>
                  <a:pt x="4375" y="1426"/>
                </a:lnTo>
                <a:lnTo>
                  <a:pt x="4375" y="1426"/>
                </a:lnTo>
                <a:lnTo>
                  <a:pt x="4375" y="1426"/>
                </a:lnTo>
                <a:close/>
                <a:moveTo>
                  <a:pt x="4436" y="1134"/>
                </a:moveTo>
                <a:lnTo>
                  <a:pt x="4436" y="1134"/>
                </a:lnTo>
                <a:lnTo>
                  <a:pt x="4436" y="1134"/>
                </a:lnTo>
                <a:lnTo>
                  <a:pt x="4436" y="1136"/>
                </a:lnTo>
                <a:lnTo>
                  <a:pt x="4436" y="1136"/>
                </a:lnTo>
                <a:lnTo>
                  <a:pt x="4438" y="1136"/>
                </a:lnTo>
                <a:lnTo>
                  <a:pt x="4438" y="1136"/>
                </a:lnTo>
                <a:lnTo>
                  <a:pt x="4442" y="1136"/>
                </a:lnTo>
                <a:lnTo>
                  <a:pt x="4444" y="1134"/>
                </a:lnTo>
                <a:lnTo>
                  <a:pt x="4446" y="1134"/>
                </a:lnTo>
                <a:lnTo>
                  <a:pt x="4446" y="1134"/>
                </a:lnTo>
                <a:lnTo>
                  <a:pt x="4446" y="1132"/>
                </a:lnTo>
                <a:lnTo>
                  <a:pt x="4446" y="1132"/>
                </a:lnTo>
                <a:lnTo>
                  <a:pt x="4444" y="1130"/>
                </a:lnTo>
                <a:lnTo>
                  <a:pt x="4444" y="1130"/>
                </a:lnTo>
                <a:lnTo>
                  <a:pt x="4438" y="1132"/>
                </a:lnTo>
                <a:lnTo>
                  <a:pt x="4436" y="1134"/>
                </a:lnTo>
                <a:close/>
                <a:moveTo>
                  <a:pt x="4455" y="1614"/>
                </a:moveTo>
                <a:lnTo>
                  <a:pt x="4455" y="1619"/>
                </a:lnTo>
                <a:lnTo>
                  <a:pt x="4457" y="1619"/>
                </a:lnTo>
                <a:lnTo>
                  <a:pt x="4457" y="1621"/>
                </a:lnTo>
                <a:lnTo>
                  <a:pt x="4457" y="1621"/>
                </a:lnTo>
                <a:lnTo>
                  <a:pt x="4455" y="1621"/>
                </a:lnTo>
                <a:lnTo>
                  <a:pt x="4455" y="1623"/>
                </a:lnTo>
                <a:lnTo>
                  <a:pt x="4455" y="1625"/>
                </a:lnTo>
                <a:lnTo>
                  <a:pt x="4457" y="1625"/>
                </a:lnTo>
                <a:lnTo>
                  <a:pt x="4457" y="1627"/>
                </a:lnTo>
                <a:lnTo>
                  <a:pt x="4459" y="1627"/>
                </a:lnTo>
                <a:lnTo>
                  <a:pt x="4457" y="1629"/>
                </a:lnTo>
                <a:lnTo>
                  <a:pt x="4457" y="1631"/>
                </a:lnTo>
                <a:lnTo>
                  <a:pt x="4457" y="1633"/>
                </a:lnTo>
                <a:lnTo>
                  <a:pt x="4457" y="1633"/>
                </a:lnTo>
                <a:lnTo>
                  <a:pt x="4457" y="1635"/>
                </a:lnTo>
                <a:lnTo>
                  <a:pt x="4459" y="1635"/>
                </a:lnTo>
                <a:lnTo>
                  <a:pt x="4461" y="1638"/>
                </a:lnTo>
                <a:lnTo>
                  <a:pt x="4461" y="1638"/>
                </a:lnTo>
                <a:lnTo>
                  <a:pt x="4463" y="1640"/>
                </a:lnTo>
                <a:lnTo>
                  <a:pt x="4463" y="1642"/>
                </a:lnTo>
                <a:lnTo>
                  <a:pt x="4465" y="1642"/>
                </a:lnTo>
                <a:lnTo>
                  <a:pt x="4465" y="1644"/>
                </a:lnTo>
                <a:lnTo>
                  <a:pt x="4467" y="1644"/>
                </a:lnTo>
                <a:lnTo>
                  <a:pt x="4467" y="1644"/>
                </a:lnTo>
                <a:lnTo>
                  <a:pt x="4465" y="1642"/>
                </a:lnTo>
                <a:lnTo>
                  <a:pt x="4463" y="1638"/>
                </a:lnTo>
                <a:lnTo>
                  <a:pt x="4461" y="1635"/>
                </a:lnTo>
                <a:lnTo>
                  <a:pt x="4461" y="1631"/>
                </a:lnTo>
                <a:lnTo>
                  <a:pt x="4461" y="1629"/>
                </a:lnTo>
                <a:lnTo>
                  <a:pt x="4461" y="1629"/>
                </a:lnTo>
                <a:lnTo>
                  <a:pt x="4461" y="1627"/>
                </a:lnTo>
                <a:lnTo>
                  <a:pt x="4461" y="1625"/>
                </a:lnTo>
                <a:lnTo>
                  <a:pt x="4461" y="1625"/>
                </a:lnTo>
                <a:lnTo>
                  <a:pt x="4461" y="1625"/>
                </a:lnTo>
                <a:lnTo>
                  <a:pt x="4463" y="1625"/>
                </a:lnTo>
                <a:lnTo>
                  <a:pt x="4465" y="1625"/>
                </a:lnTo>
                <a:lnTo>
                  <a:pt x="4467" y="1625"/>
                </a:lnTo>
                <a:lnTo>
                  <a:pt x="4469" y="1625"/>
                </a:lnTo>
                <a:lnTo>
                  <a:pt x="4469" y="1627"/>
                </a:lnTo>
                <a:lnTo>
                  <a:pt x="4476" y="1627"/>
                </a:lnTo>
                <a:lnTo>
                  <a:pt x="4476" y="1627"/>
                </a:lnTo>
                <a:lnTo>
                  <a:pt x="4473" y="1627"/>
                </a:lnTo>
                <a:lnTo>
                  <a:pt x="4473" y="1627"/>
                </a:lnTo>
                <a:lnTo>
                  <a:pt x="4471" y="1625"/>
                </a:lnTo>
                <a:lnTo>
                  <a:pt x="4471" y="1625"/>
                </a:lnTo>
                <a:lnTo>
                  <a:pt x="4471" y="1623"/>
                </a:lnTo>
                <a:lnTo>
                  <a:pt x="4471" y="1623"/>
                </a:lnTo>
                <a:lnTo>
                  <a:pt x="4467" y="1623"/>
                </a:lnTo>
                <a:lnTo>
                  <a:pt x="4465" y="1621"/>
                </a:lnTo>
                <a:lnTo>
                  <a:pt x="4465" y="1619"/>
                </a:lnTo>
                <a:lnTo>
                  <a:pt x="4467" y="1619"/>
                </a:lnTo>
                <a:lnTo>
                  <a:pt x="4467" y="1619"/>
                </a:lnTo>
                <a:lnTo>
                  <a:pt x="4469" y="1617"/>
                </a:lnTo>
                <a:lnTo>
                  <a:pt x="4471" y="1617"/>
                </a:lnTo>
                <a:lnTo>
                  <a:pt x="4471" y="1614"/>
                </a:lnTo>
                <a:lnTo>
                  <a:pt x="4473" y="1612"/>
                </a:lnTo>
                <a:lnTo>
                  <a:pt x="4471" y="1610"/>
                </a:lnTo>
                <a:lnTo>
                  <a:pt x="4471" y="1608"/>
                </a:lnTo>
                <a:lnTo>
                  <a:pt x="4471" y="1608"/>
                </a:lnTo>
                <a:lnTo>
                  <a:pt x="4469" y="1608"/>
                </a:lnTo>
                <a:lnTo>
                  <a:pt x="4467" y="1610"/>
                </a:lnTo>
                <a:lnTo>
                  <a:pt x="4465" y="1610"/>
                </a:lnTo>
                <a:lnTo>
                  <a:pt x="4465" y="1612"/>
                </a:lnTo>
                <a:lnTo>
                  <a:pt x="4465" y="1612"/>
                </a:lnTo>
                <a:lnTo>
                  <a:pt x="4465" y="1614"/>
                </a:lnTo>
                <a:lnTo>
                  <a:pt x="4463" y="1614"/>
                </a:lnTo>
                <a:lnTo>
                  <a:pt x="4463" y="1614"/>
                </a:lnTo>
                <a:lnTo>
                  <a:pt x="4461" y="1617"/>
                </a:lnTo>
                <a:lnTo>
                  <a:pt x="4461" y="1619"/>
                </a:lnTo>
                <a:lnTo>
                  <a:pt x="4461" y="1619"/>
                </a:lnTo>
                <a:lnTo>
                  <a:pt x="4461" y="1619"/>
                </a:lnTo>
                <a:lnTo>
                  <a:pt x="4459" y="1619"/>
                </a:lnTo>
                <a:lnTo>
                  <a:pt x="4459" y="1619"/>
                </a:lnTo>
                <a:lnTo>
                  <a:pt x="4457" y="1619"/>
                </a:lnTo>
                <a:lnTo>
                  <a:pt x="4457" y="1619"/>
                </a:lnTo>
                <a:lnTo>
                  <a:pt x="4457" y="1617"/>
                </a:lnTo>
                <a:lnTo>
                  <a:pt x="4457" y="1617"/>
                </a:lnTo>
                <a:lnTo>
                  <a:pt x="4461" y="1614"/>
                </a:lnTo>
                <a:lnTo>
                  <a:pt x="4461" y="1612"/>
                </a:lnTo>
                <a:lnTo>
                  <a:pt x="4463" y="1612"/>
                </a:lnTo>
                <a:lnTo>
                  <a:pt x="4463" y="1610"/>
                </a:lnTo>
                <a:lnTo>
                  <a:pt x="4463" y="1608"/>
                </a:lnTo>
                <a:lnTo>
                  <a:pt x="4463" y="1606"/>
                </a:lnTo>
                <a:lnTo>
                  <a:pt x="4461" y="1606"/>
                </a:lnTo>
                <a:lnTo>
                  <a:pt x="4461" y="1604"/>
                </a:lnTo>
                <a:lnTo>
                  <a:pt x="4461" y="1604"/>
                </a:lnTo>
                <a:lnTo>
                  <a:pt x="4461" y="1604"/>
                </a:lnTo>
                <a:lnTo>
                  <a:pt x="4463" y="1600"/>
                </a:lnTo>
                <a:lnTo>
                  <a:pt x="4463" y="1600"/>
                </a:lnTo>
                <a:lnTo>
                  <a:pt x="4463" y="1600"/>
                </a:lnTo>
                <a:lnTo>
                  <a:pt x="4461" y="1600"/>
                </a:lnTo>
                <a:lnTo>
                  <a:pt x="4461" y="1600"/>
                </a:lnTo>
                <a:lnTo>
                  <a:pt x="4459" y="1604"/>
                </a:lnTo>
                <a:lnTo>
                  <a:pt x="4457" y="1604"/>
                </a:lnTo>
                <a:lnTo>
                  <a:pt x="4457" y="1606"/>
                </a:lnTo>
                <a:lnTo>
                  <a:pt x="4457" y="1608"/>
                </a:lnTo>
                <a:lnTo>
                  <a:pt x="4455" y="1608"/>
                </a:lnTo>
                <a:lnTo>
                  <a:pt x="4455" y="1610"/>
                </a:lnTo>
                <a:lnTo>
                  <a:pt x="4455" y="1612"/>
                </a:lnTo>
                <a:lnTo>
                  <a:pt x="4455" y="1614"/>
                </a:lnTo>
                <a:close/>
                <a:moveTo>
                  <a:pt x="4415" y="1059"/>
                </a:moveTo>
                <a:lnTo>
                  <a:pt x="4415" y="1059"/>
                </a:lnTo>
                <a:lnTo>
                  <a:pt x="4415" y="1059"/>
                </a:lnTo>
                <a:lnTo>
                  <a:pt x="4415" y="1059"/>
                </a:lnTo>
                <a:lnTo>
                  <a:pt x="4415" y="1059"/>
                </a:lnTo>
                <a:lnTo>
                  <a:pt x="4415" y="1059"/>
                </a:lnTo>
                <a:lnTo>
                  <a:pt x="4413" y="1059"/>
                </a:lnTo>
                <a:lnTo>
                  <a:pt x="4413" y="1059"/>
                </a:lnTo>
                <a:lnTo>
                  <a:pt x="4413" y="1059"/>
                </a:lnTo>
                <a:lnTo>
                  <a:pt x="4413" y="1059"/>
                </a:lnTo>
                <a:lnTo>
                  <a:pt x="4415" y="1059"/>
                </a:lnTo>
                <a:lnTo>
                  <a:pt x="4415" y="1059"/>
                </a:lnTo>
                <a:close/>
                <a:moveTo>
                  <a:pt x="4444" y="1118"/>
                </a:moveTo>
                <a:lnTo>
                  <a:pt x="4444" y="1118"/>
                </a:lnTo>
                <a:lnTo>
                  <a:pt x="4442" y="1118"/>
                </a:lnTo>
                <a:lnTo>
                  <a:pt x="4442" y="1118"/>
                </a:lnTo>
                <a:lnTo>
                  <a:pt x="4442" y="1120"/>
                </a:lnTo>
                <a:lnTo>
                  <a:pt x="4444" y="1120"/>
                </a:lnTo>
                <a:lnTo>
                  <a:pt x="4444" y="1118"/>
                </a:lnTo>
                <a:close/>
                <a:moveTo>
                  <a:pt x="4402" y="1277"/>
                </a:moveTo>
                <a:lnTo>
                  <a:pt x="4402" y="1275"/>
                </a:lnTo>
                <a:lnTo>
                  <a:pt x="4402" y="1275"/>
                </a:lnTo>
                <a:lnTo>
                  <a:pt x="4402" y="1275"/>
                </a:lnTo>
                <a:lnTo>
                  <a:pt x="4400" y="1273"/>
                </a:lnTo>
                <a:lnTo>
                  <a:pt x="4400" y="1275"/>
                </a:lnTo>
                <a:lnTo>
                  <a:pt x="4400" y="1275"/>
                </a:lnTo>
                <a:lnTo>
                  <a:pt x="4400" y="1275"/>
                </a:lnTo>
                <a:lnTo>
                  <a:pt x="4400" y="1275"/>
                </a:lnTo>
                <a:lnTo>
                  <a:pt x="4400" y="1275"/>
                </a:lnTo>
                <a:lnTo>
                  <a:pt x="4402" y="1277"/>
                </a:lnTo>
                <a:close/>
                <a:moveTo>
                  <a:pt x="4404" y="1434"/>
                </a:moveTo>
                <a:lnTo>
                  <a:pt x="4406" y="1436"/>
                </a:lnTo>
                <a:lnTo>
                  <a:pt x="4409" y="1434"/>
                </a:lnTo>
                <a:lnTo>
                  <a:pt x="4409" y="1434"/>
                </a:lnTo>
                <a:lnTo>
                  <a:pt x="4409" y="1436"/>
                </a:lnTo>
                <a:lnTo>
                  <a:pt x="4409" y="1434"/>
                </a:lnTo>
                <a:lnTo>
                  <a:pt x="4411" y="1434"/>
                </a:lnTo>
                <a:lnTo>
                  <a:pt x="4411" y="1432"/>
                </a:lnTo>
                <a:lnTo>
                  <a:pt x="4411" y="1430"/>
                </a:lnTo>
                <a:lnTo>
                  <a:pt x="4409" y="1430"/>
                </a:lnTo>
                <a:lnTo>
                  <a:pt x="4409" y="1430"/>
                </a:lnTo>
                <a:lnTo>
                  <a:pt x="4406" y="1428"/>
                </a:lnTo>
                <a:lnTo>
                  <a:pt x="4406" y="1428"/>
                </a:lnTo>
                <a:lnTo>
                  <a:pt x="4406" y="1428"/>
                </a:lnTo>
                <a:lnTo>
                  <a:pt x="4406" y="1430"/>
                </a:lnTo>
                <a:lnTo>
                  <a:pt x="4406" y="1432"/>
                </a:lnTo>
                <a:lnTo>
                  <a:pt x="4404" y="1434"/>
                </a:lnTo>
                <a:lnTo>
                  <a:pt x="4404" y="1434"/>
                </a:lnTo>
                <a:close/>
                <a:moveTo>
                  <a:pt x="4459" y="1245"/>
                </a:moveTo>
                <a:lnTo>
                  <a:pt x="4457" y="1245"/>
                </a:lnTo>
                <a:lnTo>
                  <a:pt x="4457" y="1248"/>
                </a:lnTo>
                <a:lnTo>
                  <a:pt x="4457" y="1248"/>
                </a:lnTo>
                <a:lnTo>
                  <a:pt x="4459" y="1248"/>
                </a:lnTo>
                <a:lnTo>
                  <a:pt x="4459" y="1248"/>
                </a:lnTo>
                <a:lnTo>
                  <a:pt x="4459" y="1248"/>
                </a:lnTo>
                <a:lnTo>
                  <a:pt x="4459" y="1245"/>
                </a:lnTo>
                <a:lnTo>
                  <a:pt x="4459" y="1245"/>
                </a:lnTo>
                <a:lnTo>
                  <a:pt x="4461" y="1245"/>
                </a:lnTo>
                <a:lnTo>
                  <a:pt x="4461" y="1243"/>
                </a:lnTo>
                <a:lnTo>
                  <a:pt x="4461" y="1243"/>
                </a:lnTo>
                <a:lnTo>
                  <a:pt x="4461" y="1243"/>
                </a:lnTo>
                <a:lnTo>
                  <a:pt x="4461" y="1243"/>
                </a:lnTo>
                <a:lnTo>
                  <a:pt x="4463" y="1241"/>
                </a:lnTo>
                <a:lnTo>
                  <a:pt x="4463" y="1241"/>
                </a:lnTo>
                <a:lnTo>
                  <a:pt x="4465" y="1239"/>
                </a:lnTo>
                <a:lnTo>
                  <a:pt x="4465" y="1239"/>
                </a:lnTo>
                <a:lnTo>
                  <a:pt x="4467" y="1239"/>
                </a:lnTo>
                <a:lnTo>
                  <a:pt x="4467" y="1237"/>
                </a:lnTo>
                <a:lnTo>
                  <a:pt x="4465" y="1235"/>
                </a:lnTo>
                <a:lnTo>
                  <a:pt x="4465" y="1237"/>
                </a:lnTo>
                <a:lnTo>
                  <a:pt x="4463" y="1239"/>
                </a:lnTo>
                <a:lnTo>
                  <a:pt x="4463" y="1239"/>
                </a:lnTo>
                <a:lnTo>
                  <a:pt x="4463" y="1239"/>
                </a:lnTo>
                <a:lnTo>
                  <a:pt x="4463" y="1239"/>
                </a:lnTo>
                <a:lnTo>
                  <a:pt x="4463" y="1239"/>
                </a:lnTo>
                <a:lnTo>
                  <a:pt x="4461" y="1239"/>
                </a:lnTo>
                <a:lnTo>
                  <a:pt x="4461" y="1239"/>
                </a:lnTo>
                <a:lnTo>
                  <a:pt x="4461" y="1239"/>
                </a:lnTo>
                <a:lnTo>
                  <a:pt x="4461" y="1241"/>
                </a:lnTo>
                <a:lnTo>
                  <a:pt x="4461" y="1241"/>
                </a:lnTo>
                <a:lnTo>
                  <a:pt x="4459" y="1241"/>
                </a:lnTo>
                <a:lnTo>
                  <a:pt x="4459" y="1243"/>
                </a:lnTo>
                <a:lnTo>
                  <a:pt x="4459" y="1243"/>
                </a:lnTo>
                <a:lnTo>
                  <a:pt x="4459" y="1245"/>
                </a:lnTo>
                <a:close/>
                <a:moveTo>
                  <a:pt x="4409" y="1449"/>
                </a:moveTo>
                <a:lnTo>
                  <a:pt x="4409" y="1453"/>
                </a:lnTo>
                <a:lnTo>
                  <a:pt x="4411" y="1455"/>
                </a:lnTo>
                <a:lnTo>
                  <a:pt x="4411" y="1455"/>
                </a:lnTo>
                <a:lnTo>
                  <a:pt x="4413" y="1457"/>
                </a:lnTo>
                <a:lnTo>
                  <a:pt x="4413" y="1457"/>
                </a:lnTo>
                <a:lnTo>
                  <a:pt x="4415" y="1457"/>
                </a:lnTo>
                <a:lnTo>
                  <a:pt x="4415" y="1459"/>
                </a:lnTo>
                <a:lnTo>
                  <a:pt x="4415" y="1459"/>
                </a:lnTo>
                <a:lnTo>
                  <a:pt x="4417" y="1459"/>
                </a:lnTo>
                <a:lnTo>
                  <a:pt x="4417" y="1461"/>
                </a:lnTo>
                <a:lnTo>
                  <a:pt x="4417" y="1461"/>
                </a:lnTo>
                <a:lnTo>
                  <a:pt x="4419" y="1461"/>
                </a:lnTo>
                <a:lnTo>
                  <a:pt x="4419" y="1461"/>
                </a:lnTo>
                <a:lnTo>
                  <a:pt x="4419" y="1463"/>
                </a:lnTo>
                <a:lnTo>
                  <a:pt x="4417" y="1463"/>
                </a:lnTo>
                <a:lnTo>
                  <a:pt x="4417" y="1466"/>
                </a:lnTo>
                <a:lnTo>
                  <a:pt x="4419" y="1468"/>
                </a:lnTo>
                <a:lnTo>
                  <a:pt x="4419" y="1468"/>
                </a:lnTo>
                <a:lnTo>
                  <a:pt x="4421" y="1470"/>
                </a:lnTo>
                <a:lnTo>
                  <a:pt x="4421" y="1470"/>
                </a:lnTo>
                <a:lnTo>
                  <a:pt x="4423" y="1470"/>
                </a:lnTo>
                <a:lnTo>
                  <a:pt x="4425" y="1472"/>
                </a:lnTo>
                <a:lnTo>
                  <a:pt x="4427" y="1470"/>
                </a:lnTo>
                <a:lnTo>
                  <a:pt x="4427" y="1472"/>
                </a:lnTo>
                <a:lnTo>
                  <a:pt x="4429" y="1472"/>
                </a:lnTo>
                <a:lnTo>
                  <a:pt x="4429" y="1472"/>
                </a:lnTo>
                <a:lnTo>
                  <a:pt x="4429" y="1470"/>
                </a:lnTo>
                <a:lnTo>
                  <a:pt x="4427" y="1470"/>
                </a:lnTo>
                <a:lnTo>
                  <a:pt x="4427" y="1470"/>
                </a:lnTo>
                <a:lnTo>
                  <a:pt x="4427" y="1468"/>
                </a:lnTo>
                <a:lnTo>
                  <a:pt x="4427" y="1468"/>
                </a:lnTo>
                <a:lnTo>
                  <a:pt x="4427" y="1468"/>
                </a:lnTo>
                <a:lnTo>
                  <a:pt x="4425" y="1466"/>
                </a:lnTo>
                <a:lnTo>
                  <a:pt x="4425" y="1463"/>
                </a:lnTo>
                <a:lnTo>
                  <a:pt x="4425" y="1463"/>
                </a:lnTo>
                <a:lnTo>
                  <a:pt x="4425" y="1461"/>
                </a:lnTo>
                <a:lnTo>
                  <a:pt x="4425" y="1461"/>
                </a:lnTo>
                <a:lnTo>
                  <a:pt x="4425" y="1459"/>
                </a:lnTo>
                <a:lnTo>
                  <a:pt x="4425" y="1457"/>
                </a:lnTo>
                <a:lnTo>
                  <a:pt x="4425" y="1455"/>
                </a:lnTo>
                <a:lnTo>
                  <a:pt x="4427" y="1455"/>
                </a:lnTo>
                <a:lnTo>
                  <a:pt x="4425" y="1455"/>
                </a:lnTo>
                <a:lnTo>
                  <a:pt x="4425" y="1453"/>
                </a:lnTo>
                <a:lnTo>
                  <a:pt x="4423" y="1453"/>
                </a:lnTo>
                <a:lnTo>
                  <a:pt x="4423" y="1453"/>
                </a:lnTo>
                <a:lnTo>
                  <a:pt x="4423" y="1453"/>
                </a:lnTo>
                <a:lnTo>
                  <a:pt x="4423" y="1451"/>
                </a:lnTo>
                <a:lnTo>
                  <a:pt x="4421" y="1451"/>
                </a:lnTo>
                <a:lnTo>
                  <a:pt x="4421" y="1449"/>
                </a:lnTo>
                <a:lnTo>
                  <a:pt x="4417" y="1451"/>
                </a:lnTo>
                <a:lnTo>
                  <a:pt x="4413" y="1451"/>
                </a:lnTo>
                <a:lnTo>
                  <a:pt x="4409" y="1449"/>
                </a:lnTo>
                <a:close/>
                <a:moveTo>
                  <a:pt x="4406" y="1275"/>
                </a:moveTo>
                <a:lnTo>
                  <a:pt x="4409" y="1275"/>
                </a:lnTo>
                <a:lnTo>
                  <a:pt x="4409" y="1273"/>
                </a:lnTo>
                <a:lnTo>
                  <a:pt x="4409" y="1271"/>
                </a:lnTo>
                <a:lnTo>
                  <a:pt x="4409" y="1271"/>
                </a:lnTo>
                <a:lnTo>
                  <a:pt x="4406" y="1273"/>
                </a:lnTo>
                <a:lnTo>
                  <a:pt x="4406" y="1273"/>
                </a:lnTo>
                <a:lnTo>
                  <a:pt x="4406" y="1273"/>
                </a:lnTo>
                <a:lnTo>
                  <a:pt x="4404" y="1273"/>
                </a:lnTo>
                <a:lnTo>
                  <a:pt x="4406" y="1275"/>
                </a:lnTo>
                <a:lnTo>
                  <a:pt x="4406" y="1275"/>
                </a:lnTo>
                <a:close/>
                <a:moveTo>
                  <a:pt x="4425" y="1269"/>
                </a:moveTo>
                <a:lnTo>
                  <a:pt x="4425" y="1269"/>
                </a:lnTo>
                <a:lnTo>
                  <a:pt x="4423" y="1269"/>
                </a:lnTo>
                <a:lnTo>
                  <a:pt x="4423" y="1266"/>
                </a:lnTo>
                <a:lnTo>
                  <a:pt x="4423" y="1266"/>
                </a:lnTo>
                <a:lnTo>
                  <a:pt x="4423" y="1269"/>
                </a:lnTo>
                <a:lnTo>
                  <a:pt x="4423" y="1269"/>
                </a:lnTo>
                <a:lnTo>
                  <a:pt x="4425" y="1269"/>
                </a:lnTo>
                <a:close/>
                <a:moveTo>
                  <a:pt x="4486" y="1134"/>
                </a:moveTo>
                <a:lnTo>
                  <a:pt x="4484" y="1136"/>
                </a:lnTo>
                <a:lnTo>
                  <a:pt x="4486" y="1136"/>
                </a:lnTo>
                <a:lnTo>
                  <a:pt x="4488" y="1139"/>
                </a:lnTo>
                <a:lnTo>
                  <a:pt x="4490" y="1139"/>
                </a:lnTo>
                <a:lnTo>
                  <a:pt x="4490" y="1141"/>
                </a:lnTo>
                <a:lnTo>
                  <a:pt x="4490" y="1143"/>
                </a:lnTo>
                <a:lnTo>
                  <a:pt x="4490" y="1143"/>
                </a:lnTo>
                <a:lnTo>
                  <a:pt x="4488" y="1141"/>
                </a:lnTo>
                <a:lnTo>
                  <a:pt x="4488" y="1141"/>
                </a:lnTo>
                <a:lnTo>
                  <a:pt x="4486" y="1139"/>
                </a:lnTo>
                <a:lnTo>
                  <a:pt x="4486" y="1141"/>
                </a:lnTo>
                <a:lnTo>
                  <a:pt x="4486" y="1141"/>
                </a:lnTo>
                <a:lnTo>
                  <a:pt x="4486" y="1143"/>
                </a:lnTo>
                <a:lnTo>
                  <a:pt x="4488" y="1143"/>
                </a:lnTo>
                <a:lnTo>
                  <a:pt x="4488" y="1145"/>
                </a:lnTo>
                <a:lnTo>
                  <a:pt x="4488" y="1145"/>
                </a:lnTo>
                <a:lnTo>
                  <a:pt x="4488" y="1147"/>
                </a:lnTo>
                <a:lnTo>
                  <a:pt x="4488" y="1145"/>
                </a:lnTo>
                <a:lnTo>
                  <a:pt x="4490" y="1145"/>
                </a:lnTo>
                <a:lnTo>
                  <a:pt x="4492" y="1143"/>
                </a:lnTo>
                <a:lnTo>
                  <a:pt x="4492" y="1143"/>
                </a:lnTo>
                <a:lnTo>
                  <a:pt x="4494" y="1145"/>
                </a:lnTo>
                <a:lnTo>
                  <a:pt x="4494" y="1145"/>
                </a:lnTo>
                <a:lnTo>
                  <a:pt x="4494" y="1145"/>
                </a:lnTo>
                <a:lnTo>
                  <a:pt x="4497" y="1145"/>
                </a:lnTo>
                <a:lnTo>
                  <a:pt x="4497" y="1143"/>
                </a:lnTo>
                <a:lnTo>
                  <a:pt x="4497" y="1143"/>
                </a:lnTo>
                <a:lnTo>
                  <a:pt x="4497" y="1143"/>
                </a:lnTo>
                <a:lnTo>
                  <a:pt x="4494" y="1143"/>
                </a:lnTo>
                <a:lnTo>
                  <a:pt x="4494" y="1143"/>
                </a:lnTo>
                <a:lnTo>
                  <a:pt x="4494" y="1143"/>
                </a:lnTo>
                <a:lnTo>
                  <a:pt x="4494" y="1141"/>
                </a:lnTo>
                <a:lnTo>
                  <a:pt x="4494" y="1139"/>
                </a:lnTo>
                <a:lnTo>
                  <a:pt x="4492" y="1139"/>
                </a:lnTo>
                <a:lnTo>
                  <a:pt x="4494" y="1136"/>
                </a:lnTo>
                <a:lnTo>
                  <a:pt x="4494" y="1136"/>
                </a:lnTo>
                <a:lnTo>
                  <a:pt x="4494" y="1136"/>
                </a:lnTo>
                <a:lnTo>
                  <a:pt x="4497" y="1139"/>
                </a:lnTo>
                <a:lnTo>
                  <a:pt x="4497" y="1141"/>
                </a:lnTo>
                <a:lnTo>
                  <a:pt x="4499" y="1143"/>
                </a:lnTo>
                <a:lnTo>
                  <a:pt x="4499" y="1145"/>
                </a:lnTo>
                <a:lnTo>
                  <a:pt x="4499" y="1145"/>
                </a:lnTo>
                <a:lnTo>
                  <a:pt x="4499" y="1145"/>
                </a:lnTo>
                <a:lnTo>
                  <a:pt x="4501" y="1145"/>
                </a:lnTo>
                <a:lnTo>
                  <a:pt x="4499" y="1149"/>
                </a:lnTo>
                <a:lnTo>
                  <a:pt x="4499" y="1151"/>
                </a:lnTo>
                <a:lnTo>
                  <a:pt x="4497" y="1153"/>
                </a:lnTo>
                <a:lnTo>
                  <a:pt x="4497" y="1153"/>
                </a:lnTo>
                <a:lnTo>
                  <a:pt x="4494" y="1153"/>
                </a:lnTo>
                <a:lnTo>
                  <a:pt x="4494" y="1155"/>
                </a:lnTo>
                <a:lnTo>
                  <a:pt x="4494" y="1157"/>
                </a:lnTo>
                <a:lnTo>
                  <a:pt x="4494" y="1157"/>
                </a:lnTo>
                <a:lnTo>
                  <a:pt x="4494" y="1160"/>
                </a:lnTo>
                <a:lnTo>
                  <a:pt x="4494" y="1160"/>
                </a:lnTo>
                <a:lnTo>
                  <a:pt x="4494" y="1160"/>
                </a:lnTo>
                <a:lnTo>
                  <a:pt x="4497" y="1162"/>
                </a:lnTo>
                <a:lnTo>
                  <a:pt x="4497" y="1164"/>
                </a:lnTo>
                <a:lnTo>
                  <a:pt x="4494" y="1164"/>
                </a:lnTo>
                <a:lnTo>
                  <a:pt x="4494" y="1164"/>
                </a:lnTo>
                <a:lnTo>
                  <a:pt x="4492" y="1166"/>
                </a:lnTo>
                <a:lnTo>
                  <a:pt x="4494" y="1168"/>
                </a:lnTo>
                <a:lnTo>
                  <a:pt x="4494" y="1168"/>
                </a:lnTo>
                <a:lnTo>
                  <a:pt x="4497" y="1168"/>
                </a:lnTo>
                <a:lnTo>
                  <a:pt x="4499" y="1168"/>
                </a:lnTo>
                <a:lnTo>
                  <a:pt x="4501" y="1168"/>
                </a:lnTo>
                <a:lnTo>
                  <a:pt x="4501" y="1168"/>
                </a:lnTo>
                <a:lnTo>
                  <a:pt x="4499" y="1166"/>
                </a:lnTo>
                <a:lnTo>
                  <a:pt x="4499" y="1166"/>
                </a:lnTo>
                <a:lnTo>
                  <a:pt x="4499" y="1164"/>
                </a:lnTo>
                <a:lnTo>
                  <a:pt x="4499" y="1164"/>
                </a:lnTo>
                <a:lnTo>
                  <a:pt x="4501" y="1162"/>
                </a:lnTo>
                <a:lnTo>
                  <a:pt x="4501" y="1160"/>
                </a:lnTo>
                <a:lnTo>
                  <a:pt x="4501" y="1160"/>
                </a:lnTo>
                <a:lnTo>
                  <a:pt x="4503" y="1160"/>
                </a:lnTo>
                <a:lnTo>
                  <a:pt x="4503" y="1162"/>
                </a:lnTo>
                <a:lnTo>
                  <a:pt x="4503" y="1162"/>
                </a:lnTo>
                <a:lnTo>
                  <a:pt x="4503" y="1162"/>
                </a:lnTo>
                <a:lnTo>
                  <a:pt x="4503" y="1162"/>
                </a:lnTo>
                <a:lnTo>
                  <a:pt x="4501" y="1162"/>
                </a:lnTo>
                <a:lnTo>
                  <a:pt x="4501" y="1164"/>
                </a:lnTo>
                <a:lnTo>
                  <a:pt x="4503" y="1166"/>
                </a:lnTo>
                <a:lnTo>
                  <a:pt x="4503" y="1168"/>
                </a:lnTo>
                <a:lnTo>
                  <a:pt x="4503" y="1170"/>
                </a:lnTo>
                <a:lnTo>
                  <a:pt x="4501" y="1170"/>
                </a:lnTo>
                <a:lnTo>
                  <a:pt x="4501" y="1170"/>
                </a:lnTo>
                <a:lnTo>
                  <a:pt x="4501" y="1170"/>
                </a:lnTo>
                <a:lnTo>
                  <a:pt x="4501" y="1172"/>
                </a:lnTo>
                <a:lnTo>
                  <a:pt x="4505" y="1170"/>
                </a:lnTo>
                <a:lnTo>
                  <a:pt x="4507" y="1168"/>
                </a:lnTo>
                <a:lnTo>
                  <a:pt x="4507" y="1166"/>
                </a:lnTo>
                <a:lnTo>
                  <a:pt x="4507" y="1164"/>
                </a:lnTo>
                <a:lnTo>
                  <a:pt x="4507" y="1164"/>
                </a:lnTo>
                <a:lnTo>
                  <a:pt x="4509" y="1166"/>
                </a:lnTo>
                <a:lnTo>
                  <a:pt x="4511" y="1166"/>
                </a:lnTo>
                <a:lnTo>
                  <a:pt x="4511" y="1162"/>
                </a:lnTo>
                <a:lnTo>
                  <a:pt x="4513" y="1160"/>
                </a:lnTo>
                <a:lnTo>
                  <a:pt x="4511" y="1157"/>
                </a:lnTo>
                <a:lnTo>
                  <a:pt x="4513" y="1155"/>
                </a:lnTo>
                <a:lnTo>
                  <a:pt x="4513" y="1153"/>
                </a:lnTo>
                <a:lnTo>
                  <a:pt x="4513" y="1151"/>
                </a:lnTo>
                <a:lnTo>
                  <a:pt x="4515" y="1151"/>
                </a:lnTo>
                <a:lnTo>
                  <a:pt x="4515" y="1149"/>
                </a:lnTo>
                <a:lnTo>
                  <a:pt x="4515" y="1147"/>
                </a:lnTo>
                <a:lnTo>
                  <a:pt x="4520" y="1143"/>
                </a:lnTo>
                <a:lnTo>
                  <a:pt x="4520" y="1141"/>
                </a:lnTo>
                <a:lnTo>
                  <a:pt x="4520" y="1141"/>
                </a:lnTo>
                <a:lnTo>
                  <a:pt x="4520" y="1141"/>
                </a:lnTo>
                <a:lnTo>
                  <a:pt x="4520" y="1139"/>
                </a:lnTo>
                <a:lnTo>
                  <a:pt x="4520" y="1139"/>
                </a:lnTo>
                <a:lnTo>
                  <a:pt x="4520" y="1139"/>
                </a:lnTo>
                <a:lnTo>
                  <a:pt x="4517" y="1139"/>
                </a:lnTo>
                <a:lnTo>
                  <a:pt x="4517" y="1136"/>
                </a:lnTo>
                <a:lnTo>
                  <a:pt x="4520" y="1136"/>
                </a:lnTo>
                <a:lnTo>
                  <a:pt x="4515" y="1136"/>
                </a:lnTo>
                <a:lnTo>
                  <a:pt x="4513" y="1134"/>
                </a:lnTo>
                <a:lnTo>
                  <a:pt x="4515" y="1134"/>
                </a:lnTo>
                <a:lnTo>
                  <a:pt x="4515" y="1132"/>
                </a:lnTo>
                <a:lnTo>
                  <a:pt x="4515" y="1130"/>
                </a:lnTo>
                <a:lnTo>
                  <a:pt x="4515" y="1130"/>
                </a:lnTo>
                <a:lnTo>
                  <a:pt x="4515" y="1130"/>
                </a:lnTo>
                <a:lnTo>
                  <a:pt x="4513" y="1130"/>
                </a:lnTo>
                <a:lnTo>
                  <a:pt x="4513" y="1130"/>
                </a:lnTo>
                <a:lnTo>
                  <a:pt x="4511" y="1130"/>
                </a:lnTo>
                <a:lnTo>
                  <a:pt x="4511" y="1130"/>
                </a:lnTo>
                <a:lnTo>
                  <a:pt x="4509" y="1130"/>
                </a:lnTo>
                <a:lnTo>
                  <a:pt x="4509" y="1130"/>
                </a:lnTo>
                <a:lnTo>
                  <a:pt x="4507" y="1128"/>
                </a:lnTo>
                <a:lnTo>
                  <a:pt x="4505" y="1128"/>
                </a:lnTo>
                <a:lnTo>
                  <a:pt x="4505" y="1126"/>
                </a:lnTo>
                <a:lnTo>
                  <a:pt x="4503" y="1126"/>
                </a:lnTo>
                <a:lnTo>
                  <a:pt x="4501" y="1124"/>
                </a:lnTo>
                <a:lnTo>
                  <a:pt x="4501" y="1126"/>
                </a:lnTo>
                <a:lnTo>
                  <a:pt x="4499" y="1126"/>
                </a:lnTo>
                <a:lnTo>
                  <a:pt x="4499" y="1128"/>
                </a:lnTo>
                <a:lnTo>
                  <a:pt x="4497" y="1128"/>
                </a:lnTo>
                <a:lnTo>
                  <a:pt x="4497" y="1130"/>
                </a:lnTo>
                <a:lnTo>
                  <a:pt x="4494" y="1130"/>
                </a:lnTo>
                <a:lnTo>
                  <a:pt x="4494" y="1130"/>
                </a:lnTo>
                <a:lnTo>
                  <a:pt x="4492" y="1130"/>
                </a:lnTo>
                <a:lnTo>
                  <a:pt x="4492" y="1130"/>
                </a:lnTo>
                <a:lnTo>
                  <a:pt x="4492" y="1132"/>
                </a:lnTo>
                <a:lnTo>
                  <a:pt x="4490" y="1132"/>
                </a:lnTo>
                <a:lnTo>
                  <a:pt x="4488" y="1132"/>
                </a:lnTo>
                <a:lnTo>
                  <a:pt x="4488" y="1132"/>
                </a:lnTo>
                <a:lnTo>
                  <a:pt x="4488" y="1134"/>
                </a:lnTo>
                <a:lnTo>
                  <a:pt x="4488" y="1134"/>
                </a:lnTo>
                <a:lnTo>
                  <a:pt x="4486" y="1134"/>
                </a:lnTo>
                <a:lnTo>
                  <a:pt x="4486" y="1134"/>
                </a:lnTo>
                <a:lnTo>
                  <a:pt x="4486" y="1134"/>
                </a:lnTo>
                <a:close/>
                <a:moveTo>
                  <a:pt x="4459" y="1113"/>
                </a:moveTo>
                <a:lnTo>
                  <a:pt x="4459" y="1113"/>
                </a:lnTo>
                <a:lnTo>
                  <a:pt x="4459" y="1113"/>
                </a:lnTo>
                <a:lnTo>
                  <a:pt x="4459" y="1113"/>
                </a:lnTo>
                <a:lnTo>
                  <a:pt x="4459" y="1113"/>
                </a:lnTo>
                <a:close/>
                <a:moveTo>
                  <a:pt x="4488" y="1128"/>
                </a:moveTo>
                <a:lnTo>
                  <a:pt x="4488" y="1126"/>
                </a:lnTo>
                <a:lnTo>
                  <a:pt x="4486" y="1126"/>
                </a:lnTo>
                <a:lnTo>
                  <a:pt x="4486" y="1126"/>
                </a:lnTo>
                <a:lnTo>
                  <a:pt x="4486" y="1128"/>
                </a:lnTo>
                <a:lnTo>
                  <a:pt x="4486" y="1128"/>
                </a:lnTo>
                <a:lnTo>
                  <a:pt x="4488" y="1128"/>
                </a:lnTo>
                <a:close/>
                <a:moveTo>
                  <a:pt x="4534" y="1099"/>
                </a:moveTo>
                <a:lnTo>
                  <a:pt x="4530" y="1101"/>
                </a:lnTo>
                <a:lnTo>
                  <a:pt x="4530" y="1101"/>
                </a:lnTo>
                <a:lnTo>
                  <a:pt x="4528" y="1103"/>
                </a:lnTo>
                <a:lnTo>
                  <a:pt x="4526" y="1105"/>
                </a:lnTo>
                <a:lnTo>
                  <a:pt x="4524" y="1107"/>
                </a:lnTo>
                <a:lnTo>
                  <a:pt x="4522" y="1107"/>
                </a:lnTo>
                <a:lnTo>
                  <a:pt x="4522" y="1109"/>
                </a:lnTo>
                <a:lnTo>
                  <a:pt x="4520" y="1111"/>
                </a:lnTo>
                <a:lnTo>
                  <a:pt x="4517" y="1111"/>
                </a:lnTo>
                <a:lnTo>
                  <a:pt x="4515" y="1113"/>
                </a:lnTo>
                <a:lnTo>
                  <a:pt x="4515" y="1113"/>
                </a:lnTo>
                <a:lnTo>
                  <a:pt x="4513" y="1115"/>
                </a:lnTo>
                <a:lnTo>
                  <a:pt x="4511" y="1115"/>
                </a:lnTo>
                <a:lnTo>
                  <a:pt x="4511" y="1118"/>
                </a:lnTo>
                <a:lnTo>
                  <a:pt x="4509" y="1118"/>
                </a:lnTo>
                <a:lnTo>
                  <a:pt x="4507" y="1118"/>
                </a:lnTo>
                <a:lnTo>
                  <a:pt x="4505" y="1118"/>
                </a:lnTo>
                <a:lnTo>
                  <a:pt x="4505" y="1118"/>
                </a:lnTo>
                <a:lnTo>
                  <a:pt x="4505" y="1120"/>
                </a:lnTo>
                <a:lnTo>
                  <a:pt x="4505" y="1120"/>
                </a:lnTo>
                <a:lnTo>
                  <a:pt x="4505" y="1124"/>
                </a:lnTo>
                <a:lnTo>
                  <a:pt x="4505" y="1124"/>
                </a:lnTo>
                <a:lnTo>
                  <a:pt x="4507" y="1124"/>
                </a:lnTo>
                <a:lnTo>
                  <a:pt x="4507" y="1124"/>
                </a:lnTo>
                <a:lnTo>
                  <a:pt x="4509" y="1124"/>
                </a:lnTo>
                <a:lnTo>
                  <a:pt x="4511" y="1124"/>
                </a:lnTo>
                <a:lnTo>
                  <a:pt x="4511" y="1124"/>
                </a:lnTo>
                <a:lnTo>
                  <a:pt x="4513" y="1124"/>
                </a:lnTo>
                <a:lnTo>
                  <a:pt x="4515" y="1124"/>
                </a:lnTo>
                <a:lnTo>
                  <a:pt x="4517" y="1124"/>
                </a:lnTo>
                <a:lnTo>
                  <a:pt x="4522" y="1126"/>
                </a:lnTo>
                <a:lnTo>
                  <a:pt x="4522" y="1126"/>
                </a:lnTo>
                <a:lnTo>
                  <a:pt x="4522" y="1124"/>
                </a:lnTo>
                <a:lnTo>
                  <a:pt x="4524" y="1124"/>
                </a:lnTo>
                <a:lnTo>
                  <a:pt x="4524" y="1120"/>
                </a:lnTo>
                <a:lnTo>
                  <a:pt x="4524" y="1118"/>
                </a:lnTo>
                <a:lnTo>
                  <a:pt x="4526" y="1118"/>
                </a:lnTo>
                <a:lnTo>
                  <a:pt x="4528" y="1120"/>
                </a:lnTo>
                <a:lnTo>
                  <a:pt x="4530" y="1120"/>
                </a:lnTo>
                <a:lnTo>
                  <a:pt x="4532" y="1120"/>
                </a:lnTo>
                <a:lnTo>
                  <a:pt x="4534" y="1118"/>
                </a:lnTo>
                <a:lnTo>
                  <a:pt x="4536" y="1120"/>
                </a:lnTo>
                <a:lnTo>
                  <a:pt x="4538" y="1118"/>
                </a:lnTo>
                <a:lnTo>
                  <a:pt x="4538" y="1118"/>
                </a:lnTo>
                <a:lnTo>
                  <a:pt x="4541" y="1118"/>
                </a:lnTo>
                <a:lnTo>
                  <a:pt x="4541" y="1118"/>
                </a:lnTo>
                <a:lnTo>
                  <a:pt x="4543" y="1115"/>
                </a:lnTo>
                <a:lnTo>
                  <a:pt x="4545" y="1115"/>
                </a:lnTo>
                <a:lnTo>
                  <a:pt x="4547" y="1115"/>
                </a:lnTo>
                <a:lnTo>
                  <a:pt x="4549" y="1115"/>
                </a:lnTo>
                <a:lnTo>
                  <a:pt x="4551" y="1113"/>
                </a:lnTo>
                <a:lnTo>
                  <a:pt x="4551" y="1113"/>
                </a:lnTo>
                <a:lnTo>
                  <a:pt x="4553" y="1111"/>
                </a:lnTo>
                <a:lnTo>
                  <a:pt x="4555" y="1111"/>
                </a:lnTo>
                <a:lnTo>
                  <a:pt x="4555" y="1111"/>
                </a:lnTo>
                <a:lnTo>
                  <a:pt x="4557" y="1111"/>
                </a:lnTo>
                <a:lnTo>
                  <a:pt x="4559" y="1111"/>
                </a:lnTo>
                <a:lnTo>
                  <a:pt x="4559" y="1111"/>
                </a:lnTo>
                <a:lnTo>
                  <a:pt x="4561" y="1113"/>
                </a:lnTo>
                <a:lnTo>
                  <a:pt x="4564" y="1113"/>
                </a:lnTo>
                <a:lnTo>
                  <a:pt x="4566" y="1113"/>
                </a:lnTo>
                <a:lnTo>
                  <a:pt x="4568" y="1113"/>
                </a:lnTo>
                <a:lnTo>
                  <a:pt x="4570" y="1113"/>
                </a:lnTo>
                <a:lnTo>
                  <a:pt x="4570" y="1115"/>
                </a:lnTo>
                <a:lnTo>
                  <a:pt x="4570" y="1115"/>
                </a:lnTo>
                <a:lnTo>
                  <a:pt x="4568" y="1118"/>
                </a:lnTo>
                <a:lnTo>
                  <a:pt x="4568" y="1118"/>
                </a:lnTo>
                <a:lnTo>
                  <a:pt x="4566" y="1118"/>
                </a:lnTo>
                <a:lnTo>
                  <a:pt x="4566" y="1120"/>
                </a:lnTo>
                <a:lnTo>
                  <a:pt x="4566" y="1120"/>
                </a:lnTo>
                <a:lnTo>
                  <a:pt x="4566" y="1124"/>
                </a:lnTo>
                <a:lnTo>
                  <a:pt x="4566" y="1126"/>
                </a:lnTo>
                <a:lnTo>
                  <a:pt x="4568" y="1126"/>
                </a:lnTo>
                <a:lnTo>
                  <a:pt x="4568" y="1128"/>
                </a:lnTo>
                <a:lnTo>
                  <a:pt x="4570" y="1130"/>
                </a:lnTo>
                <a:lnTo>
                  <a:pt x="4570" y="1130"/>
                </a:lnTo>
                <a:lnTo>
                  <a:pt x="4574" y="1132"/>
                </a:lnTo>
                <a:lnTo>
                  <a:pt x="4576" y="1130"/>
                </a:lnTo>
                <a:lnTo>
                  <a:pt x="4578" y="1128"/>
                </a:lnTo>
                <a:lnTo>
                  <a:pt x="4582" y="1122"/>
                </a:lnTo>
                <a:lnTo>
                  <a:pt x="4582" y="1122"/>
                </a:lnTo>
                <a:lnTo>
                  <a:pt x="4587" y="1120"/>
                </a:lnTo>
                <a:lnTo>
                  <a:pt x="4589" y="1120"/>
                </a:lnTo>
                <a:lnTo>
                  <a:pt x="4591" y="1118"/>
                </a:lnTo>
                <a:lnTo>
                  <a:pt x="4591" y="1118"/>
                </a:lnTo>
                <a:lnTo>
                  <a:pt x="4591" y="1118"/>
                </a:lnTo>
                <a:lnTo>
                  <a:pt x="4591" y="1115"/>
                </a:lnTo>
                <a:lnTo>
                  <a:pt x="4587" y="1113"/>
                </a:lnTo>
                <a:lnTo>
                  <a:pt x="4587" y="1113"/>
                </a:lnTo>
                <a:lnTo>
                  <a:pt x="4587" y="1111"/>
                </a:lnTo>
                <a:lnTo>
                  <a:pt x="4589" y="1107"/>
                </a:lnTo>
                <a:lnTo>
                  <a:pt x="4589" y="1107"/>
                </a:lnTo>
                <a:lnTo>
                  <a:pt x="4589" y="1107"/>
                </a:lnTo>
                <a:lnTo>
                  <a:pt x="4591" y="1107"/>
                </a:lnTo>
                <a:lnTo>
                  <a:pt x="4591" y="1107"/>
                </a:lnTo>
                <a:lnTo>
                  <a:pt x="4591" y="1107"/>
                </a:lnTo>
                <a:lnTo>
                  <a:pt x="4591" y="1109"/>
                </a:lnTo>
                <a:lnTo>
                  <a:pt x="4591" y="1111"/>
                </a:lnTo>
                <a:lnTo>
                  <a:pt x="4591" y="1111"/>
                </a:lnTo>
                <a:lnTo>
                  <a:pt x="4591" y="1111"/>
                </a:lnTo>
                <a:lnTo>
                  <a:pt x="4591" y="1111"/>
                </a:lnTo>
                <a:lnTo>
                  <a:pt x="4591" y="1111"/>
                </a:lnTo>
                <a:lnTo>
                  <a:pt x="4593" y="1109"/>
                </a:lnTo>
                <a:lnTo>
                  <a:pt x="4593" y="1111"/>
                </a:lnTo>
                <a:lnTo>
                  <a:pt x="4593" y="1111"/>
                </a:lnTo>
                <a:lnTo>
                  <a:pt x="4593" y="1111"/>
                </a:lnTo>
                <a:lnTo>
                  <a:pt x="4595" y="1111"/>
                </a:lnTo>
                <a:lnTo>
                  <a:pt x="4597" y="1111"/>
                </a:lnTo>
                <a:lnTo>
                  <a:pt x="4597" y="1111"/>
                </a:lnTo>
                <a:lnTo>
                  <a:pt x="4597" y="1111"/>
                </a:lnTo>
                <a:lnTo>
                  <a:pt x="4593" y="1113"/>
                </a:lnTo>
                <a:lnTo>
                  <a:pt x="4593" y="1113"/>
                </a:lnTo>
                <a:lnTo>
                  <a:pt x="4597" y="1113"/>
                </a:lnTo>
                <a:lnTo>
                  <a:pt x="4601" y="1113"/>
                </a:lnTo>
                <a:lnTo>
                  <a:pt x="4603" y="1113"/>
                </a:lnTo>
                <a:lnTo>
                  <a:pt x="4605" y="1113"/>
                </a:lnTo>
                <a:lnTo>
                  <a:pt x="4608" y="1113"/>
                </a:lnTo>
                <a:lnTo>
                  <a:pt x="4610" y="1113"/>
                </a:lnTo>
                <a:lnTo>
                  <a:pt x="4610" y="1111"/>
                </a:lnTo>
                <a:lnTo>
                  <a:pt x="4612" y="1109"/>
                </a:lnTo>
                <a:lnTo>
                  <a:pt x="4614" y="1109"/>
                </a:lnTo>
                <a:lnTo>
                  <a:pt x="4614" y="1107"/>
                </a:lnTo>
                <a:lnTo>
                  <a:pt x="4614" y="1107"/>
                </a:lnTo>
                <a:lnTo>
                  <a:pt x="4616" y="1107"/>
                </a:lnTo>
                <a:lnTo>
                  <a:pt x="4618" y="1105"/>
                </a:lnTo>
                <a:lnTo>
                  <a:pt x="4618" y="1105"/>
                </a:lnTo>
                <a:lnTo>
                  <a:pt x="4620" y="1107"/>
                </a:lnTo>
                <a:lnTo>
                  <a:pt x="4618" y="1107"/>
                </a:lnTo>
                <a:lnTo>
                  <a:pt x="4618" y="1109"/>
                </a:lnTo>
                <a:lnTo>
                  <a:pt x="4618" y="1113"/>
                </a:lnTo>
                <a:lnTo>
                  <a:pt x="4618" y="1113"/>
                </a:lnTo>
                <a:lnTo>
                  <a:pt x="4618" y="1113"/>
                </a:lnTo>
                <a:lnTo>
                  <a:pt x="4620" y="1113"/>
                </a:lnTo>
                <a:lnTo>
                  <a:pt x="4620" y="1113"/>
                </a:lnTo>
                <a:lnTo>
                  <a:pt x="4622" y="1111"/>
                </a:lnTo>
                <a:lnTo>
                  <a:pt x="4622" y="1109"/>
                </a:lnTo>
                <a:lnTo>
                  <a:pt x="4622" y="1109"/>
                </a:lnTo>
                <a:lnTo>
                  <a:pt x="4622" y="1105"/>
                </a:lnTo>
                <a:lnTo>
                  <a:pt x="4624" y="1105"/>
                </a:lnTo>
                <a:lnTo>
                  <a:pt x="4624" y="1105"/>
                </a:lnTo>
                <a:lnTo>
                  <a:pt x="4624" y="1103"/>
                </a:lnTo>
                <a:lnTo>
                  <a:pt x="4626" y="1103"/>
                </a:lnTo>
                <a:lnTo>
                  <a:pt x="4629" y="1103"/>
                </a:lnTo>
                <a:lnTo>
                  <a:pt x="4631" y="1103"/>
                </a:lnTo>
                <a:lnTo>
                  <a:pt x="4631" y="1105"/>
                </a:lnTo>
                <a:lnTo>
                  <a:pt x="4631" y="1105"/>
                </a:lnTo>
                <a:lnTo>
                  <a:pt x="4633" y="1103"/>
                </a:lnTo>
                <a:lnTo>
                  <a:pt x="4633" y="1103"/>
                </a:lnTo>
                <a:lnTo>
                  <a:pt x="4631" y="1103"/>
                </a:lnTo>
                <a:lnTo>
                  <a:pt x="4631" y="1103"/>
                </a:lnTo>
                <a:lnTo>
                  <a:pt x="4631" y="1101"/>
                </a:lnTo>
                <a:lnTo>
                  <a:pt x="4633" y="1099"/>
                </a:lnTo>
                <a:lnTo>
                  <a:pt x="4633" y="1099"/>
                </a:lnTo>
                <a:lnTo>
                  <a:pt x="4633" y="1099"/>
                </a:lnTo>
                <a:lnTo>
                  <a:pt x="4633" y="1097"/>
                </a:lnTo>
                <a:lnTo>
                  <a:pt x="4633" y="1097"/>
                </a:lnTo>
                <a:lnTo>
                  <a:pt x="4635" y="1097"/>
                </a:lnTo>
                <a:lnTo>
                  <a:pt x="4635" y="1097"/>
                </a:lnTo>
                <a:lnTo>
                  <a:pt x="4637" y="1097"/>
                </a:lnTo>
                <a:lnTo>
                  <a:pt x="4637" y="1099"/>
                </a:lnTo>
                <a:lnTo>
                  <a:pt x="4637" y="1099"/>
                </a:lnTo>
                <a:lnTo>
                  <a:pt x="4637" y="1099"/>
                </a:lnTo>
                <a:lnTo>
                  <a:pt x="4635" y="1101"/>
                </a:lnTo>
                <a:lnTo>
                  <a:pt x="4635" y="1101"/>
                </a:lnTo>
                <a:lnTo>
                  <a:pt x="4633" y="1103"/>
                </a:lnTo>
                <a:lnTo>
                  <a:pt x="4633" y="1103"/>
                </a:lnTo>
                <a:lnTo>
                  <a:pt x="4633" y="1107"/>
                </a:lnTo>
                <a:lnTo>
                  <a:pt x="4633" y="1107"/>
                </a:lnTo>
                <a:lnTo>
                  <a:pt x="4633" y="1109"/>
                </a:lnTo>
                <a:lnTo>
                  <a:pt x="4633" y="1109"/>
                </a:lnTo>
                <a:lnTo>
                  <a:pt x="4635" y="1109"/>
                </a:lnTo>
                <a:lnTo>
                  <a:pt x="4635" y="1109"/>
                </a:lnTo>
                <a:lnTo>
                  <a:pt x="4637" y="1107"/>
                </a:lnTo>
                <a:lnTo>
                  <a:pt x="4639" y="1105"/>
                </a:lnTo>
                <a:lnTo>
                  <a:pt x="4641" y="1105"/>
                </a:lnTo>
                <a:lnTo>
                  <a:pt x="4641" y="1105"/>
                </a:lnTo>
                <a:lnTo>
                  <a:pt x="4641" y="1103"/>
                </a:lnTo>
                <a:lnTo>
                  <a:pt x="4641" y="1103"/>
                </a:lnTo>
                <a:lnTo>
                  <a:pt x="4641" y="1101"/>
                </a:lnTo>
                <a:lnTo>
                  <a:pt x="4643" y="1099"/>
                </a:lnTo>
                <a:lnTo>
                  <a:pt x="4645" y="1097"/>
                </a:lnTo>
                <a:lnTo>
                  <a:pt x="4645" y="1097"/>
                </a:lnTo>
                <a:lnTo>
                  <a:pt x="4649" y="1097"/>
                </a:lnTo>
                <a:lnTo>
                  <a:pt x="4647" y="1095"/>
                </a:lnTo>
                <a:lnTo>
                  <a:pt x="4647" y="1095"/>
                </a:lnTo>
                <a:lnTo>
                  <a:pt x="4645" y="1090"/>
                </a:lnTo>
                <a:lnTo>
                  <a:pt x="4645" y="1088"/>
                </a:lnTo>
                <a:lnTo>
                  <a:pt x="4643" y="1088"/>
                </a:lnTo>
                <a:lnTo>
                  <a:pt x="4645" y="1086"/>
                </a:lnTo>
                <a:lnTo>
                  <a:pt x="4645" y="1084"/>
                </a:lnTo>
                <a:lnTo>
                  <a:pt x="4645" y="1084"/>
                </a:lnTo>
                <a:lnTo>
                  <a:pt x="4645" y="1082"/>
                </a:lnTo>
                <a:lnTo>
                  <a:pt x="4647" y="1080"/>
                </a:lnTo>
                <a:lnTo>
                  <a:pt x="4647" y="1078"/>
                </a:lnTo>
                <a:lnTo>
                  <a:pt x="4647" y="1076"/>
                </a:lnTo>
                <a:lnTo>
                  <a:pt x="4649" y="1076"/>
                </a:lnTo>
                <a:lnTo>
                  <a:pt x="4649" y="1076"/>
                </a:lnTo>
                <a:lnTo>
                  <a:pt x="4649" y="1074"/>
                </a:lnTo>
                <a:lnTo>
                  <a:pt x="4652" y="1067"/>
                </a:lnTo>
                <a:lnTo>
                  <a:pt x="4649" y="1063"/>
                </a:lnTo>
                <a:lnTo>
                  <a:pt x="4649" y="1061"/>
                </a:lnTo>
                <a:lnTo>
                  <a:pt x="4649" y="1059"/>
                </a:lnTo>
                <a:lnTo>
                  <a:pt x="4649" y="1057"/>
                </a:lnTo>
                <a:lnTo>
                  <a:pt x="4649" y="1055"/>
                </a:lnTo>
                <a:lnTo>
                  <a:pt x="4652" y="1053"/>
                </a:lnTo>
                <a:lnTo>
                  <a:pt x="4652" y="1053"/>
                </a:lnTo>
                <a:lnTo>
                  <a:pt x="4654" y="1053"/>
                </a:lnTo>
                <a:lnTo>
                  <a:pt x="4656" y="1053"/>
                </a:lnTo>
                <a:lnTo>
                  <a:pt x="4658" y="1050"/>
                </a:lnTo>
                <a:lnTo>
                  <a:pt x="4658" y="1050"/>
                </a:lnTo>
                <a:lnTo>
                  <a:pt x="4658" y="1048"/>
                </a:lnTo>
                <a:lnTo>
                  <a:pt x="4658" y="1046"/>
                </a:lnTo>
                <a:lnTo>
                  <a:pt x="4658" y="1044"/>
                </a:lnTo>
                <a:lnTo>
                  <a:pt x="4660" y="1044"/>
                </a:lnTo>
                <a:lnTo>
                  <a:pt x="4660" y="1042"/>
                </a:lnTo>
                <a:lnTo>
                  <a:pt x="4660" y="1042"/>
                </a:lnTo>
                <a:lnTo>
                  <a:pt x="4660" y="1042"/>
                </a:lnTo>
                <a:lnTo>
                  <a:pt x="4662" y="1042"/>
                </a:lnTo>
                <a:lnTo>
                  <a:pt x="4662" y="1042"/>
                </a:lnTo>
                <a:lnTo>
                  <a:pt x="4662" y="1040"/>
                </a:lnTo>
                <a:lnTo>
                  <a:pt x="4662" y="1040"/>
                </a:lnTo>
                <a:lnTo>
                  <a:pt x="4664" y="1040"/>
                </a:lnTo>
                <a:lnTo>
                  <a:pt x="4664" y="1038"/>
                </a:lnTo>
                <a:lnTo>
                  <a:pt x="4664" y="1034"/>
                </a:lnTo>
                <a:lnTo>
                  <a:pt x="4664" y="1032"/>
                </a:lnTo>
                <a:lnTo>
                  <a:pt x="4664" y="1030"/>
                </a:lnTo>
                <a:lnTo>
                  <a:pt x="4664" y="1030"/>
                </a:lnTo>
                <a:lnTo>
                  <a:pt x="4664" y="1027"/>
                </a:lnTo>
                <a:lnTo>
                  <a:pt x="4664" y="1027"/>
                </a:lnTo>
                <a:lnTo>
                  <a:pt x="4664" y="1025"/>
                </a:lnTo>
                <a:lnTo>
                  <a:pt x="4664" y="1023"/>
                </a:lnTo>
                <a:lnTo>
                  <a:pt x="4662" y="1019"/>
                </a:lnTo>
                <a:lnTo>
                  <a:pt x="4660" y="1017"/>
                </a:lnTo>
                <a:lnTo>
                  <a:pt x="4658" y="1015"/>
                </a:lnTo>
                <a:lnTo>
                  <a:pt x="4658" y="1015"/>
                </a:lnTo>
                <a:lnTo>
                  <a:pt x="4656" y="1013"/>
                </a:lnTo>
                <a:lnTo>
                  <a:pt x="4656" y="1011"/>
                </a:lnTo>
                <a:lnTo>
                  <a:pt x="4656" y="1006"/>
                </a:lnTo>
                <a:lnTo>
                  <a:pt x="4656" y="1002"/>
                </a:lnTo>
                <a:lnTo>
                  <a:pt x="4658" y="1000"/>
                </a:lnTo>
                <a:lnTo>
                  <a:pt x="4654" y="1002"/>
                </a:lnTo>
                <a:lnTo>
                  <a:pt x="4654" y="1000"/>
                </a:lnTo>
                <a:lnTo>
                  <a:pt x="4652" y="1000"/>
                </a:lnTo>
                <a:lnTo>
                  <a:pt x="4652" y="1000"/>
                </a:lnTo>
                <a:lnTo>
                  <a:pt x="4649" y="998"/>
                </a:lnTo>
                <a:lnTo>
                  <a:pt x="4649" y="1000"/>
                </a:lnTo>
                <a:lnTo>
                  <a:pt x="4647" y="1000"/>
                </a:lnTo>
                <a:lnTo>
                  <a:pt x="4647" y="1002"/>
                </a:lnTo>
                <a:lnTo>
                  <a:pt x="4647" y="1004"/>
                </a:lnTo>
                <a:lnTo>
                  <a:pt x="4652" y="1004"/>
                </a:lnTo>
                <a:lnTo>
                  <a:pt x="4652" y="1004"/>
                </a:lnTo>
                <a:lnTo>
                  <a:pt x="4654" y="1004"/>
                </a:lnTo>
                <a:lnTo>
                  <a:pt x="4654" y="1004"/>
                </a:lnTo>
                <a:lnTo>
                  <a:pt x="4654" y="1004"/>
                </a:lnTo>
                <a:lnTo>
                  <a:pt x="4654" y="1006"/>
                </a:lnTo>
                <a:lnTo>
                  <a:pt x="4654" y="1009"/>
                </a:lnTo>
                <a:lnTo>
                  <a:pt x="4654" y="1009"/>
                </a:lnTo>
                <a:lnTo>
                  <a:pt x="4652" y="1009"/>
                </a:lnTo>
                <a:lnTo>
                  <a:pt x="4649" y="1009"/>
                </a:lnTo>
                <a:lnTo>
                  <a:pt x="4649" y="1009"/>
                </a:lnTo>
                <a:lnTo>
                  <a:pt x="4647" y="1011"/>
                </a:lnTo>
                <a:lnTo>
                  <a:pt x="4647" y="1011"/>
                </a:lnTo>
                <a:lnTo>
                  <a:pt x="4647" y="1011"/>
                </a:lnTo>
                <a:lnTo>
                  <a:pt x="4645" y="1011"/>
                </a:lnTo>
                <a:lnTo>
                  <a:pt x="4645" y="1009"/>
                </a:lnTo>
                <a:lnTo>
                  <a:pt x="4645" y="1004"/>
                </a:lnTo>
                <a:lnTo>
                  <a:pt x="4645" y="1004"/>
                </a:lnTo>
                <a:lnTo>
                  <a:pt x="4643" y="1004"/>
                </a:lnTo>
                <a:lnTo>
                  <a:pt x="4643" y="1004"/>
                </a:lnTo>
                <a:lnTo>
                  <a:pt x="4643" y="1004"/>
                </a:lnTo>
                <a:lnTo>
                  <a:pt x="4641" y="1004"/>
                </a:lnTo>
                <a:lnTo>
                  <a:pt x="4641" y="1004"/>
                </a:lnTo>
                <a:lnTo>
                  <a:pt x="4641" y="1004"/>
                </a:lnTo>
                <a:lnTo>
                  <a:pt x="4641" y="1006"/>
                </a:lnTo>
                <a:lnTo>
                  <a:pt x="4641" y="1009"/>
                </a:lnTo>
                <a:lnTo>
                  <a:pt x="4639" y="1011"/>
                </a:lnTo>
                <a:lnTo>
                  <a:pt x="4639" y="1011"/>
                </a:lnTo>
                <a:lnTo>
                  <a:pt x="4639" y="1011"/>
                </a:lnTo>
                <a:lnTo>
                  <a:pt x="4639" y="1013"/>
                </a:lnTo>
                <a:lnTo>
                  <a:pt x="4637" y="1013"/>
                </a:lnTo>
                <a:lnTo>
                  <a:pt x="4637" y="1013"/>
                </a:lnTo>
                <a:lnTo>
                  <a:pt x="4635" y="1013"/>
                </a:lnTo>
                <a:lnTo>
                  <a:pt x="4635" y="1015"/>
                </a:lnTo>
                <a:lnTo>
                  <a:pt x="4635" y="1015"/>
                </a:lnTo>
                <a:lnTo>
                  <a:pt x="4635" y="1017"/>
                </a:lnTo>
                <a:lnTo>
                  <a:pt x="4637" y="1019"/>
                </a:lnTo>
                <a:lnTo>
                  <a:pt x="4637" y="1021"/>
                </a:lnTo>
                <a:lnTo>
                  <a:pt x="4635" y="1023"/>
                </a:lnTo>
                <a:lnTo>
                  <a:pt x="4635" y="1023"/>
                </a:lnTo>
                <a:lnTo>
                  <a:pt x="4635" y="1025"/>
                </a:lnTo>
                <a:lnTo>
                  <a:pt x="4633" y="1025"/>
                </a:lnTo>
                <a:lnTo>
                  <a:pt x="4633" y="1025"/>
                </a:lnTo>
                <a:lnTo>
                  <a:pt x="4633" y="1025"/>
                </a:lnTo>
                <a:lnTo>
                  <a:pt x="4633" y="1027"/>
                </a:lnTo>
                <a:lnTo>
                  <a:pt x="4635" y="1027"/>
                </a:lnTo>
                <a:lnTo>
                  <a:pt x="4635" y="1027"/>
                </a:lnTo>
                <a:lnTo>
                  <a:pt x="4635" y="1027"/>
                </a:lnTo>
                <a:lnTo>
                  <a:pt x="4637" y="1030"/>
                </a:lnTo>
                <a:lnTo>
                  <a:pt x="4637" y="1032"/>
                </a:lnTo>
                <a:lnTo>
                  <a:pt x="4637" y="1034"/>
                </a:lnTo>
                <a:lnTo>
                  <a:pt x="4637" y="1034"/>
                </a:lnTo>
                <a:lnTo>
                  <a:pt x="4637" y="1036"/>
                </a:lnTo>
                <a:lnTo>
                  <a:pt x="4635" y="1036"/>
                </a:lnTo>
                <a:lnTo>
                  <a:pt x="4635" y="1036"/>
                </a:lnTo>
                <a:lnTo>
                  <a:pt x="4635" y="1038"/>
                </a:lnTo>
                <a:lnTo>
                  <a:pt x="4635" y="1040"/>
                </a:lnTo>
                <a:lnTo>
                  <a:pt x="4633" y="1044"/>
                </a:lnTo>
                <a:lnTo>
                  <a:pt x="4633" y="1044"/>
                </a:lnTo>
                <a:lnTo>
                  <a:pt x="4631" y="1046"/>
                </a:lnTo>
                <a:lnTo>
                  <a:pt x="4631" y="1048"/>
                </a:lnTo>
                <a:lnTo>
                  <a:pt x="4629" y="1050"/>
                </a:lnTo>
                <a:lnTo>
                  <a:pt x="4629" y="1050"/>
                </a:lnTo>
                <a:lnTo>
                  <a:pt x="4629" y="1055"/>
                </a:lnTo>
                <a:lnTo>
                  <a:pt x="4626" y="1057"/>
                </a:lnTo>
                <a:lnTo>
                  <a:pt x="4626" y="1057"/>
                </a:lnTo>
                <a:lnTo>
                  <a:pt x="4624" y="1059"/>
                </a:lnTo>
                <a:lnTo>
                  <a:pt x="4620" y="1061"/>
                </a:lnTo>
                <a:lnTo>
                  <a:pt x="4618" y="1061"/>
                </a:lnTo>
                <a:lnTo>
                  <a:pt x="4618" y="1063"/>
                </a:lnTo>
                <a:lnTo>
                  <a:pt x="4618" y="1065"/>
                </a:lnTo>
                <a:lnTo>
                  <a:pt x="4616" y="1067"/>
                </a:lnTo>
                <a:lnTo>
                  <a:pt x="4614" y="1067"/>
                </a:lnTo>
                <a:lnTo>
                  <a:pt x="4612" y="1071"/>
                </a:lnTo>
                <a:lnTo>
                  <a:pt x="4610" y="1071"/>
                </a:lnTo>
                <a:lnTo>
                  <a:pt x="4608" y="1071"/>
                </a:lnTo>
                <a:lnTo>
                  <a:pt x="4605" y="1074"/>
                </a:lnTo>
                <a:lnTo>
                  <a:pt x="4599" y="1076"/>
                </a:lnTo>
                <a:lnTo>
                  <a:pt x="4599" y="1076"/>
                </a:lnTo>
                <a:lnTo>
                  <a:pt x="4597" y="1078"/>
                </a:lnTo>
                <a:lnTo>
                  <a:pt x="4597" y="1078"/>
                </a:lnTo>
                <a:lnTo>
                  <a:pt x="4595" y="1078"/>
                </a:lnTo>
                <a:lnTo>
                  <a:pt x="4595" y="1078"/>
                </a:lnTo>
                <a:lnTo>
                  <a:pt x="4593" y="1078"/>
                </a:lnTo>
                <a:lnTo>
                  <a:pt x="4593" y="1076"/>
                </a:lnTo>
                <a:lnTo>
                  <a:pt x="4593" y="1076"/>
                </a:lnTo>
                <a:lnTo>
                  <a:pt x="4593" y="1074"/>
                </a:lnTo>
                <a:lnTo>
                  <a:pt x="4591" y="1074"/>
                </a:lnTo>
                <a:lnTo>
                  <a:pt x="4591" y="1071"/>
                </a:lnTo>
                <a:lnTo>
                  <a:pt x="4593" y="1071"/>
                </a:lnTo>
                <a:lnTo>
                  <a:pt x="4593" y="1071"/>
                </a:lnTo>
                <a:lnTo>
                  <a:pt x="4595" y="1069"/>
                </a:lnTo>
                <a:lnTo>
                  <a:pt x="4597" y="1067"/>
                </a:lnTo>
                <a:lnTo>
                  <a:pt x="4597" y="1067"/>
                </a:lnTo>
                <a:lnTo>
                  <a:pt x="4597" y="1065"/>
                </a:lnTo>
                <a:lnTo>
                  <a:pt x="4595" y="1067"/>
                </a:lnTo>
                <a:lnTo>
                  <a:pt x="4593" y="1067"/>
                </a:lnTo>
                <a:lnTo>
                  <a:pt x="4591" y="1069"/>
                </a:lnTo>
                <a:lnTo>
                  <a:pt x="4589" y="1071"/>
                </a:lnTo>
                <a:lnTo>
                  <a:pt x="4589" y="1076"/>
                </a:lnTo>
                <a:lnTo>
                  <a:pt x="4589" y="1080"/>
                </a:lnTo>
                <a:lnTo>
                  <a:pt x="4587" y="1082"/>
                </a:lnTo>
                <a:lnTo>
                  <a:pt x="4582" y="1086"/>
                </a:lnTo>
                <a:lnTo>
                  <a:pt x="4582" y="1086"/>
                </a:lnTo>
                <a:lnTo>
                  <a:pt x="4580" y="1088"/>
                </a:lnTo>
                <a:lnTo>
                  <a:pt x="4578" y="1088"/>
                </a:lnTo>
                <a:lnTo>
                  <a:pt x="4578" y="1090"/>
                </a:lnTo>
                <a:lnTo>
                  <a:pt x="4578" y="1092"/>
                </a:lnTo>
                <a:lnTo>
                  <a:pt x="4580" y="1095"/>
                </a:lnTo>
                <a:lnTo>
                  <a:pt x="4578" y="1097"/>
                </a:lnTo>
                <a:lnTo>
                  <a:pt x="4576" y="1097"/>
                </a:lnTo>
                <a:lnTo>
                  <a:pt x="4574" y="1099"/>
                </a:lnTo>
                <a:lnTo>
                  <a:pt x="4574" y="1099"/>
                </a:lnTo>
                <a:lnTo>
                  <a:pt x="4572" y="1099"/>
                </a:lnTo>
                <a:lnTo>
                  <a:pt x="4568" y="1099"/>
                </a:lnTo>
                <a:lnTo>
                  <a:pt x="4568" y="1099"/>
                </a:lnTo>
                <a:lnTo>
                  <a:pt x="4568" y="1099"/>
                </a:lnTo>
                <a:lnTo>
                  <a:pt x="4568" y="1097"/>
                </a:lnTo>
                <a:lnTo>
                  <a:pt x="4568" y="1097"/>
                </a:lnTo>
                <a:lnTo>
                  <a:pt x="4566" y="1095"/>
                </a:lnTo>
                <a:lnTo>
                  <a:pt x="4566" y="1095"/>
                </a:lnTo>
                <a:lnTo>
                  <a:pt x="4561" y="1097"/>
                </a:lnTo>
                <a:lnTo>
                  <a:pt x="4555" y="1097"/>
                </a:lnTo>
                <a:lnTo>
                  <a:pt x="4553" y="1099"/>
                </a:lnTo>
                <a:lnTo>
                  <a:pt x="4553" y="1099"/>
                </a:lnTo>
                <a:lnTo>
                  <a:pt x="4549" y="1099"/>
                </a:lnTo>
                <a:lnTo>
                  <a:pt x="4547" y="1099"/>
                </a:lnTo>
                <a:lnTo>
                  <a:pt x="4545" y="1099"/>
                </a:lnTo>
                <a:lnTo>
                  <a:pt x="4543" y="1099"/>
                </a:lnTo>
                <a:lnTo>
                  <a:pt x="4543" y="1099"/>
                </a:lnTo>
                <a:lnTo>
                  <a:pt x="4541" y="1101"/>
                </a:lnTo>
                <a:lnTo>
                  <a:pt x="4541" y="1101"/>
                </a:lnTo>
                <a:lnTo>
                  <a:pt x="4538" y="1099"/>
                </a:lnTo>
                <a:lnTo>
                  <a:pt x="4536" y="1099"/>
                </a:lnTo>
                <a:lnTo>
                  <a:pt x="4534" y="1099"/>
                </a:lnTo>
                <a:close/>
                <a:moveTo>
                  <a:pt x="4480" y="1216"/>
                </a:moveTo>
                <a:lnTo>
                  <a:pt x="4482" y="1216"/>
                </a:lnTo>
                <a:lnTo>
                  <a:pt x="4484" y="1216"/>
                </a:lnTo>
                <a:lnTo>
                  <a:pt x="4484" y="1214"/>
                </a:lnTo>
                <a:lnTo>
                  <a:pt x="4484" y="1214"/>
                </a:lnTo>
                <a:lnTo>
                  <a:pt x="4484" y="1214"/>
                </a:lnTo>
                <a:lnTo>
                  <a:pt x="4484" y="1212"/>
                </a:lnTo>
                <a:lnTo>
                  <a:pt x="4486" y="1212"/>
                </a:lnTo>
                <a:lnTo>
                  <a:pt x="4486" y="1212"/>
                </a:lnTo>
                <a:lnTo>
                  <a:pt x="4486" y="1212"/>
                </a:lnTo>
                <a:lnTo>
                  <a:pt x="4486" y="1210"/>
                </a:lnTo>
                <a:lnTo>
                  <a:pt x="4486" y="1212"/>
                </a:lnTo>
                <a:lnTo>
                  <a:pt x="4484" y="1212"/>
                </a:lnTo>
                <a:lnTo>
                  <a:pt x="4484" y="1212"/>
                </a:lnTo>
                <a:lnTo>
                  <a:pt x="4484" y="1212"/>
                </a:lnTo>
                <a:lnTo>
                  <a:pt x="4484" y="1212"/>
                </a:lnTo>
                <a:lnTo>
                  <a:pt x="4482" y="1214"/>
                </a:lnTo>
                <a:lnTo>
                  <a:pt x="4480" y="1214"/>
                </a:lnTo>
                <a:lnTo>
                  <a:pt x="4480" y="1214"/>
                </a:lnTo>
                <a:lnTo>
                  <a:pt x="4480" y="1214"/>
                </a:lnTo>
                <a:lnTo>
                  <a:pt x="4480" y="1214"/>
                </a:lnTo>
                <a:lnTo>
                  <a:pt x="4480" y="1216"/>
                </a:lnTo>
                <a:close/>
                <a:moveTo>
                  <a:pt x="4461" y="1111"/>
                </a:moveTo>
                <a:lnTo>
                  <a:pt x="4461" y="1111"/>
                </a:lnTo>
                <a:lnTo>
                  <a:pt x="4461" y="1111"/>
                </a:lnTo>
                <a:lnTo>
                  <a:pt x="4463" y="1111"/>
                </a:lnTo>
                <a:lnTo>
                  <a:pt x="4463" y="1111"/>
                </a:lnTo>
                <a:lnTo>
                  <a:pt x="4463" y="1109"/>
                </a:lnTo>
                <a:lnTo>
                  <a:pt x="4461" y="1109"/>
                </a:lnTo>
                <a:lnTo>
                  <a:pt x="4461" y="1109"/>
                </a:lnTo>
                <a:lnTo>
                  <a:pt x="4459" y="1109"/>
                </a:lnTo>
                <a:lnTo>
                  <a:pt x="4459" y="1111"/>
                </a:lnTo>
                <a:lnTo>
                  <a:pt x="4461" y="1111"/>
                </a:lnTo>
                <a:lnTo>
                  <a:pt x="4461" y="1111"/>
                </a:lnTo>
                <a:close/>
                <a:moveTo>
                  <a:pt x="4482" y="1118"/>
                </a:moveTo>
                <a:lnTo>
                  <a:pt x="4482" y="1120"/>
                </a:lnTo>
                <a:lnTo>
                  <a:pt x="4482" y="1118"/>
                </a:lnTo>
                <a:lnTo>
                  <a:pt x="4482" y="1118"/>
                </a:lnTo>
                <a:lnTo>
                  <a:pt x="4484" y="1115"/>
                </a:lnTo>
                <a:lnTo>
                  <a:pt x="4484" y="1113"/>
                </a:lnTo>
                <a:lnTo>
                  <a:pt x="4484" y="1113"/>
                </a:lnTo>
                <a:lnTo>
                  <a:pt x="4484" y="1113"/>
                </a:lnTo>
                <a:lnTo>
                  <a:pt x="4484" y="1113"/>
                </a:lnTo>
                <a:lnTo>
                  <a:pt x="4482" y="1113"/>
                </a:lnTo>
                <a:lnTo>
                  <a:pt x="4482" y="1113"/>
                </a:lnTo>
                <a:lnTo>
                  <a:pt x="4482" y="1115"/>
                </a:lnTo>
                <a:lnTo>
                  <a:pt x="4480" y="1118"/>
                </a:lnTo>
                <a:lnTo>
                  <a:pt x="4482" y="1118"/>
                </a:lnTo>
                <a:close/>
                <a:moveTo>
                  <a:pt x="4482" y="1136"/>
                </a:moveTo>
                <a:lnTo>
                  <a:pt x="4482" y="1136"/>
                </a:lnTo>
                <a:lnTo>
                  <a:pt x="4482" y="1136"/>
                </a:lnTo>
                <a:lnTo>
                  <a:pt x="4482" y="1136"/>
                </a:lnTo>
                <a:lnTo>
                  <a:pt x="4484" y="1136"/>
                </a:lnTo>
                <a:lnTo>
                  <a:pt x="4484" y="1134"/>
                </a:lnTo>
                <a:lnTo>
                  <a:pt x="4484" y="1134"/>
                </a:lnTo>
                <a:lnTo>
                  <a:pt x="4484" y="1134"/>
                </a:lnTo>
                <a:lnTo>
                  <a:pt x="4484" y="1134"/>
                </a:lnTo>
                <a:lnTo>
                  <a:pt x="4482" y="1136"/>
                </a:lnTo>
                <a:close/>
                <a:moveTo>
                  <a:pt x="4480" y="1122"/>
                </a:moveTo>
                <a:lnTo>
                  <a:pt x="4480" y="1122"/>
                </a:lnTo>
                <a:lnTo>
                  <a:pt x="4480" y="1122"/>
                </a:lnTo>
                <a:lnTo>
                  <a:pt x="4482" y="1120"/>
                </a:lnTo>
                <a:lnTo>
                  <a:pt x="4482" y="1120"/>
                </a:lnTo>
                <a:lnTo>
                  <a:pt x="4480" y="1118"/>
                </a:lnTo>
                <a:lnTo>
                  <a:pt x="4480" y="1122"/>
                </a:lnTo>
                <a:close/>
                <a:moveTo>
                  <a:pt x="4367" y="1348"/>
                </a:moveTo>
                <a:lnTo>
                  <a:pt x="4367" y="1350"/>
                </a:lnTo>
                <a:lnTo>
                  <a:pt x="4367" y="1350"/>
                </a:lnTo>
                <a:lnTo>
                  <a:pt x="4367" y="1350"/>
                </a:lnTo>
                <a:lnTo>
                  <a:pt x="4367" y="1350"/>
                </a:lnTo>
                <a:lnTo>
                  <a:pt x="4369" y="1350"/>
                </a:lnTo>
                <a:lnTo>
                  <a:pt x="4369" y="1350"/>
                </a:lnTo>
                <a:lnTo>
                  <a:pt x="4367" y="1348"/>
                </a:lnTo>
                <a:close/>
                <a:moveTo>
                  <a:pt x="4318" y="1273"/>
                </a:moveTo>
                <a:lnTo>
                  <a:pt x="4321" y="1273"/>
                </a:lnTo>
                <a:lnTo>
                  <a:pt x="4321" y="1273"/>
                </a:lnTo>
                <a:lnTo>
                  <a:pt x="4318" y="1271"/>
                </a:lnTo>
                <a:lnTo>
                  <a:pt x="4318" y="1273"/>
                </a:lnTo>
                <a:lnTo>
                  <a:pt x="4318" y="1273"/>
                </a:lnTo>
                <a:lnTo>
                  <a:pt x="4318" y="1273"/>
                </a:lnTo>
                <a:lnTo>
                  <a:pt x="4318" y="1273"/>
                </a:lnTo>
                <a:lnTo>
                  <a:pt x="4318" y="1273"/>
                </a:lnTo>
                <a:close/>
                <a:moveTo>
                  <a:pt x="4373" y="1419"/>
                </a:moveTo>
                <a:lnTo>
                  <a:pt x="4375" y="1419"/>
                </a:lnTo>
                <a:lnTo>
                  <a:pt x="4375" y="1419"/>
                </a:lnTo>
                <a:lnTo>
                  <a:pt x="4375" y="1417"/>
                </a:lnTo>
                <a:lnTo>
                  <a:pt x="4375" y="1415"/>
                </a:lnTo>
                <a:lnTo>
                  <a:pt x="4375" y="1415"/>
                </a:lnTo>
                <a:lnTo>
                  <a:pt x="4375" y="1415"/>
                </a:lnTo>
                <a:lnTo>
                  <a:pt x="4375" y="1415"/>
                </a:lnTo>
                <a:lnTo>
                  <a:pt x="4375" y="1413"/>
                </a:lnTo>
                <a:lnTo>
                  <a:pt x="4375" y="1413"/>
                </a:lnTo>
                <a:lnTo>
                  <a:pt x="4373" y="1413"/>
                </a:lnTo>
                <a:lnTo>
                  <a:pt x="4373" y="1415"/>
                </a:lnTo>
                <a:lnTo>
                  <a:pt x="4373" y="1415"/>
                </a:lnTo>
                <a:lnTo>
                  <a:pt x="4373" y="1417"/>
                </a:lnTo>
                <a:lnTo>
                  <a:pt x="4375" y="1417"/>
                </a:lnTo>
                <a:lnTo>
                  <a:pt x="4375" y="1417"/>
                </a:lnTo>
                <a:lnTo>
                  <a:pt x="4375" y="1417"/>
                </a:lnTo>
                <a:lnTo>
                  <a:pt x="4373" y="1419"/>
                </a:lnTo>
                <a:close/>
                <a:moveTo>
                  <a:pt x="4325" y="1273"/>
                </a:moveTo>
                <a:lnTo>
                  <a:pt x="4323" y="1273"/>
                </a:lnTo>
                <a:lnTo>
                  <a:pt x="4323" y="1273"/>
                </a:lnTo>
                <a:lnTo>
                  <a:pt x="4321" y="1273"/>
                </a:lnTo>
                <a:lnTo>
                  <a:pt x="4321" y="1273"/>
                </a:lnTo>
                <a:lnTo>
                  <a:pt x="4323" y="1273"/>
                </a:lnTo>
                <a:lnTo>
                  <a:pt x="4325" y="1273"/>
                </a:lnTo>
                <a:close/>
                <a:moveTo>
                  <a:pt x="4262" y="1306"/>
                </a:moveTo>
                <a:lnTo>
                  <a:pt x="4262" y="1306"/>
                </a:lnTo>
                <a:lnTo>
                  <a:pt x="4262" y="1306"/>
                </a:lnTo>
                <a:lnTo>
                  <a:pt x="4262" y="1306"/>
                </a:lnTo>
                <a:lnTo>
                  <a:pt x="4262" y="1306"/>
                </a:lnTo>
                <a:lnTo>
                  <a:pt x="4262" y="1306"/>
                </a:lnTo>
                <a:lnTo>
                  <a:pt x="4262" y="1308"/>
                </a:lnTo>
                <a:lnTo>
                  <a:pt x="4262" y="1306"/>
                </a:lnTo>
                <a:close/>
                <a:moveTo>
                  <a:pt x="4348" y="1292"/>
                </a:moveTo>
                <a:lnTo>
                  <a:pt x="4348" y="1294"/>
                </a:lnTo>
                <a:lnTo>
                  <a:pt x="4348" y="1294"/>
                </a:lnTo>
                <a:lnTo>
                  <a:pt x="4348" y="1294"/>
                </a:lnTo>
                <a:lnTo>
                  <a:pt x="4348" y="1296"/>
                </a:lnTo>
                <a:lnTo>
                  <a:pt x="4350" y="1300"/>
                </a:lnTo>
                <a:lnTo>
                  <a:pt x="4350" y="1300"/>
                </a:lnTo>
                <a:lnTo>
                  <a:pt x="4350" y="1302"/>
                </a:lnTo>
                <a:lnTo>
                  <a:pt x="4350" y="1302"/>
                </a:lnTo>
                <a:lnTo>
                  <a:pt x="4352" y="1302"/>
                </a:lnTo>
                <a:lnTo>
                  <a:pt x="4354" y="1304"/>
                </a:lnTo>
                <a:lnTo>
                  <a:pt x="4354" y="1304"/>
                </a:lnTo>
                <a:lnTo>
                  <a:pt x="4354" y="1306"/>
                </a:lnTo>
                <a:lnTo>
                  <a:pt x="4356" y="1308"/>
                </a:lnTo>
                <a:lnTo>
                  <a:pt x="4356" y="1310"/>
                </a:lnTo>
                <a:lnTo>
                  <a:pt x="4356" y="1310"/>
                </a:lnTo>
                <a:lnTo>
                  <a:pt x="4358" y="1310"/>
                </a:lnTo>
                <a:lnTo>
                  <a:pt x="4358" y="1310"/>
                </a:lnTo>
                <a:lnTo>
                  <a:pt x="4358" y="1308"/>
                </a:lnTo>
                <a:lnTo>
                  <a:pt x="4358" y="1306"/>
                </a:lnTo>
                <a:lnTo>
                  <a:pt x="4358" y="1304"/>
                </a:lnTo>
                <a:lnTo>
                  <a:pt x="4360" y="1302"/>
                </a:lnTo>
                <a:lnTo>
                  <a:pt x="4360" y="1300"/>
                </a:lnTo>
                <a:lnTo>
                  <a:pt x="4362" y="1298"/>
                </a:lnTo>
                <a:lnTo>
                  <a:pt x="4365" y="1296"/>
                </a:lnTo>
                <a:lnTo>
                  <a:pt x="4367" y="1294"/>
                </a:lnTo>
                <a:lnTo>
                  <a:pt x="4367" y="1292"/>
                </a:lnTo>
                <a:lnTo>
                  <a:pt x="4367" y="1289"/>
                </a:lnTo>
                <a:lnTo>
                  <a:pt x="4369" y="1285"/>
                </a:lnTo>
                <a:lnTo>
                  <a:pt x="4369" y="1281"/>
                </a:lnTo>
                <a:lnTo>
                  <a:pt x="4369" y="1279"/>
                </a:lnTo>
                <a:lnTo>
                  <a:pt x="4371" y="1279"/>
                </a:lnTo>
                <a:lnTo>
                  <a:pt x="4371" y="1275"/>
                </a:lnTo>
                <a:lnTo>
                  <a:pt x="4373" y="1273"/>
                </a:lnTo>
                <a:lnTo>
                  <a:pt x="4373" y="1271"/>
                </a:lnTo>
                <a:lnTo>
                  <a:pt x="4373" y="1269"/>
                </a:lnTo>
                <a:lnTo>
                  <a:pt x="4373" y="1266"/>
                </a:lnTo>
                <a:lnTo>
                  <a:pt x="4373" y="1266"/>
                </a:lnTo>
                <a:lnTo>
                  <a:pt x="4375" y="1264"/>
                </a:lnTo>
                <a:lnTo>
                  <a:pt x="4373" y="1264"/>
                </a:lnTo>
                <a:lnTo>
                  <a:pt x="4373" y="1262"/>
                </a:lnTo>
                <a:lnTo>
                  <a:pt x="4371" y="1262"/>
                </a:lnTo>
                <a:lnTo>
                  <a:pt x="4371" y="1262"/>
                </a:lnTo>
                <a:lnTo>
                  <a:pt x="4371" y="1262"/>
                </a:lnTo>
                <a:lnTo>
                  <a:pt x="4369" y="1260"/>
                </a:lnTo>
                <a:lnTo>
                  <a:pt x="4369" y="1260"/>
                </a:lnTo>
                <a:lnTo>
                  <a:pt x="4367" y="1260"/>
                </a:lnTo>
                <a:lnTo>
                  <a:pt x="4367" y="1262"/>
                </a:lnTo>
                <a:lnTo>
                  <a:pt x="4362" y="1264"/>
                </a:lnTo>
                <a:lnTo>
                  <a:pt x="4360" y="1264"/>
                </a:lnTo>
                <a:lnTo>
                  <a:pt x="4360" y="1266"/>
                </a:lnTo>
                <a:lnTo>
                  <a:pt x="4358" y="1269"/>
                </a:lnTo>
                <a:lnTo>
                  <a:pt x="4358" y="1269"/>
                </a:lnTo>
                <a:lnTo>
                  <a:pt x="4356" y="1271"/>
                </a:lnTo>
                <a:lnTo>
                  <a:pt x="4356" y="1273"/>
                </a:lnTo>
                <a:lnTo>
                  <a:pt x="4348" y="1285"/>
                </a:lnTo>
                <a:lnTo>
                  <a:pt x="4348" y="1285"/>
                </a:lnTo>
                <a:lnTo>
                  <a:pt x="4348" y="1287"/>
                </a:lnTo>
                <a:lnTo>
                  <a:pt x="4348" y="1289"/>
                </a:lnTo>
                <a:lnTo>
                  <a:pt x="4348" y="1292"/>
                </a:lnTo>
                <a:lnTo>
                  <a:pt x="4348" y="1292"/>
                </a:lnTo>
                <a:close/>
                <a:moveTo>
                  <a:pt x="4316" y="1497"/>
                </a:moveTo>
                <a:lnTo>
                  <a:pt x="4316" y="1497"/>
                </a:lnTo>
                <a:lnTo>
                  <a:pt x="4316" y="1499"/>
                </a:lnTo>
                <a:lnTo>
                  <a:pt x="4314" y="1499"/>
                </a:lnTo>
                <a:lnTo>
                  <a:pt x="4312" y="1501"/>
                </a:lnTo>
                <a:lnTo>
                  <a:pt x="4310" y="1503"/>
                </a:lnTo>
                <a:lnTo>
                  <a:pt x="4308" y="1505"/>
                </a:lnTo>
                <a:lnTo>
                  <a:pt x="4308" y="1505"/>
                </a:lnTo>
                <a:lnTo>
                  <a:pt x="4306" y="1508"/>
                </a:lnTo>
                <a:lnTo>
                  <a:pt x="4306" y="1510"/>
                </a:lnTo>
                <a:lnTo>
                  <a:pt x="4306" y="1512"/>
                </a:lnTo>
                <a:lnTo>
                  <a:pt x="4308" y="1510"/>
                </a:lnTo>
                <a:lnTo>
                  <a:pt x="4308" y="1510"/>
                </a:lnTo>
                <a:lnTo>
                  <a:pt x="4310" y="1510"/>
                </a:lnTo>
                <a:lnTo>
                  <a:pt x="4310" y="1508"/>
                </a:lnTo>
                <a:lnTo>
                  <a:pt x="4310" y="1508"/>
                </a:lnTo>
                <a:lnTo>
                  <a:pt x="4310" y="1508"/>
                </a:lnTo>
                <a:lnTo>
                  <a:pt x="4312" y="1505"/>
                </a:lnTo>
                <a:lnTo>
                  <a:pt x="4314" y="1505"/>
                </a:lnTo>
                <a:lnTo>
                  <a:pt x="4316" y="1505"/>
                </a:lnTo>
                <a:lnTo>
                  <a:pt x="4316" y="1503"/>
                </a:lnTo>
                <a:lnTo>
                  <a:pt x="4318" y="1501"/>
                </a:lnTo>
                <a:lnTo>
                  <a:pt x="4318" y="1499"/>
                </a:lnTo>
                <a:lnTo>
                  <a:pt x="4321" y="1499"/>
                </a:lnTo>
                <a:lnTo>
                  <a:pt x="4323" y="1499"/>
                </a:lnTo>
                <a:lnTo>
                  <a:pt x="4323" y="1497"/>
                </a:lnTo>
                <a:lnTo>
                  <a:pt x="4325" y="1497"/>
                </a:lnTo>
                <a:lnTo>
                  <a:pt x="4325" y="1495"/>
                </a:lnTo>
                <a:lnTo>
                  <a:pt x="4329" y="1491"/>
                </a:lnTo>
                <a:lnTo>
                  <a:pt x="4329" y="1489"/>
                </a:lnTo>
                <a:lnTo>
                  <a:pt x="4329" y="1489"/>
                </a:lnTo>
                <a:lnTo>
                  <a:pt x="4329" y="1489"/>
                </a:lnTo>
                <a:lnTo>
                  <a:pt x="4331" y="1487"/>
                </a:lnTo>
                <a:lnTo>
                  <a:pt x="4335" y="1487"/>
                </a:lnTo>
                <a:lnTo>
                  <a:pt x="4335" y="1487"/>
                </a:lnTo>
                <a:lnTo>
                  <a:pt x="4335" y="1484"/>
                </a:lnTo>
                <a:lnTo>
                  <a:pt x="4335" y="1484"/>
                </a:lnTo>
                <a:lnTo>
                  <a:pt x="4337" y="1482"/>
                </a:lnTo>
                <a:lnTo>
                  <a:pt x="4337" y="1482"/>
                </a:lnTo>
                <a:lnTo>
                  <a:pt x="4339" y="1482"/>
                </a:lnTo>
                <a:lnTo>
                  <a:pt x="4339" y="1480"/>
                </a:lnTo>
                <a:lnTo>
                  <a:pt x="4341" y="1480"/>
                </a:lnTo>
                <a:lnTo>
                  <a:pt x="4341" y="1478"/>
                </a:lnTo>
                <a:lnTo>
                  <a:pt x="4341" y="1476"/>
                </a:lnTo>
                <a:lnTo>
                  <a:pt x="4339" y="1474"/>
                </a:lnTo>
                <a:lnTo>
                  <a:pt x="4339" y="1472"/>
                </a:lnTo>
                <a:lnTo>
                  <a:pt x="4339" y="1472"/>
                </a:lnTo>
                <a:lnTo>
                  <a:pt x="4339" y="1470"/>
                </a:lnTo>
                <a:lnTo>
                  <a:pt x="4339" y="1470"/>
                </a:lnTo>
                <a:lnTo>
                  <a:pt x="4339" y="1468"/>
                </a:lnTo>
                <a:lnTo>
                  <a:pt x="4339" y="1468"/>
                </a:lnTo>
                <a:lnTo>
                  <a:pt x="4339" y="1468"/>
                </a:lnTo>
                <a:lnTo>
                  <a:pt x="4337" y="1472"/>
                </a:lnTo>
                <a:lnTo>
                  <a:pt x="4335" y="1474"/>
                </a:lnTo>
                <a:lnTo>
                  <a:pt x="4335" y="1474"/>
                </a:lnTo>
                <a:lnTo>
                  <a:pt x="4335" y="1476"/>
                </a:lnTo>
                <a:lnTo>
                  <a:pt x="4335" y="1478"/>
                </a:lnTo>
                <a:lnTo>
                  <a:pt x="4335" y="1478"/>
                </a:lnTo>
                <a:lnTo>
                  <a:pt x="4335" y="1480"/>
                </a:lnTo>
                <a:lnTo>
                  <a:pt x="4335" y="1480"/>
                </a:lnTo>
                <a:lnTo>
                  <a:pt x="4333" y="1480"/>
                </a:lnTo>
                <a:lnTo>
                  <a:pt x="4333" y="1482"/>
                </a:lnTo>
                <a:lnTo>
                  <a:pt x="4331" y="1482"/>
                </a:lnTo>
                <a:lnTo>
                  <a:pt x="4329" y="1484"/>
                </a:lnTo>
                <a:lnTo>
                  <a:pt x="4329" y="1487"/>
                </a:lnTo>
                <a:lnTo>
                  <a:pt x="4327" y="1487"/>
                </a:lnTo>
                <a:lnTo>
                  <a:pt x="4325" y="1491"/>
                </a:lnTo>
                <a:lnTo>
                  <a:pt x="4323" y="1493"/>
                </a:lnTo>
                <a:lnTo>
                  <a:pt x="4318" y="1497"/>
                </a:lnTo>
                <a:lnTo>
                  <a:pt x="4318" y="1497"/>
                </a:lnTo>
                <a:lnTo>
                  <a:pt x="4316" y="1497"/>
                </a:lnTo>
                <a:close/>
                <a:moveTo>
                  <a:pt x="4220" y="1591"/>
                </a:moveTo>
                <a:lnTo>
                  <a:pt x="4220" y="1591"/>
                </a:lnTo>
                <a:lnTo>
                  <a:pt x="4220" y="1591"/>
                </a:lnTo>
                <a:lnTo>
                  <a:pt x="4220" y="1596"/>
                </a:lnTo>
                <a:lnTo>
                  <a:pt x="4220" y="1598"/>
                </a:lnTo>
                <a:lnTo>
                  <a:pt x="4222" y="1596"/>
                </a:lnTo>
                <a:lnTo>
                  <a:pt x="4222" y="1596"/>
                </a:lnTo>
                <a:lnTo>
                  <a:pt x="4222" y="1593"/>
                </a:lnTo>
                <a:lnTo>
                  <a:pt x="4222" y="1591"/>
                </a:lnTo>
                <a:lnTo>
                  <a:pt x="4220" y="1591"/>
                </a:lnTo>
                <a:close/>
                <a:moveTo>
                  <a:pt x="4239" y="1315"/>
                </a:moveTo>
                <a:lnTo>
                  <a:pt x="4239" y="1315"/>
                </a:lnTo>
                <a:lnTo>
                  <a:pt x="4239" y="1317"/>
                </a:lnTo>
                <a:lnTo>
                  <a:pt x="4239" y="1317"/>
                </a:lnTo>
                <a:lnTo>
                  <a:pt x="4239" y="1315"/>
                </a:lnTo>
                <a:lnTo>
                  <a:pt x="4239" y="1315"/>
                </a:lnTo>
                <a:close/>
                <a:moveTo>
                  <a:pt x="4241" y="1317"/>
                </a:moveTo>
                <a:lnTo>
                  <a:pt x="4241" y="1317"/>
                </a:lnTo>
                <a:lnTo>
                  <a:pt x="4241" y="1315"/>
                </a:lnTo>
                <a:lnTo>
                  <a:pt x="4243" y="1315"/>
                </a:lnTo>
                <a:lnTo>
                  <a:pt x="4243" y="1315"/>
                </a:lnTo>
                <a:lnTo>
                  <a:pt x="4243" y="1315"/>
                </a:lnTo>
                <a:lnTo>
                  <a:pt x="4241" y="1315"/>
                </a:lnTo>
                <a:lnTo>
                  <a:pt x="4241" y="1315"/>
                </a:lnTo>
                <a:lnTo>
                  <a:pt x="4241" y="1315"/>
                </a:lnTo>
                <a:lnTo>
                  <a:pt x="4241" y="1315"/>
                </a:lnTo>
                <a:lnTo>
                  <a:pt x="4241" y="1317"/>
                </a:lnTo>
                <a:lnTo>
                  <a:pt x="4241" y="1317"/>
                </a:lnTo>
                <a:close/>
                <a:moveTo>
                  <a:pt x="4260" y="1306"/>
                </a:moveTo>
                <a:lnTo>
                  <a:pt x="4260" y="1306"/>
                </a:lnTo>
                <a:lnTo>
                  <a:pt x="4260" y="1306"/>
                </a:lnTo>
                <a:lnTo>
                  <a:pt x="4258" y="1306"/>
                </a:lnTo>
                <a:lnTo>
                  <a:pt x="4258" y="1306"/>
                </a:lnTo>
                <a:lnTo>
                  <a:pt x="4258" y="1306"/>
                </a:lnTo>
                <a:lnTo>
                  <a:pt x="4258" y="1306"/>
                </a:lnTo>
                <a:lnTo>
                  <a:pt x="4260" y="1306"/>
                </a:lnTo>
                <a:close/>
                <a:moveTo>
                  <a:pt x="4365" y="1216"/>
                </a:moveTo>
                <a:lnTo>
                  <a:pt x="4365" y="1216"/>
                </a:lnTo>
                <a:lnTo>
                  <a:pt x="4365" y="1216"/>
                </a:lnTo>
                <a:lnTo>
                  <a:pt x="4362" y="1216"/>
                </a:lnTo>
                <a:lnTo>
                  <a:pt x="4362" y="1218"/>
                </a:lnTo>
                <a:lnTo>
                  <a:pt x="4362" y="1218"/>
                </a:lnTo>
                <a:lnTo>
                  <a:pt x="4365" y="1218"/>
                </a:lnTo>
                <a:lnTo>
                  <a:pt x="4365" y="1216"/>
                </a:lnTo>
                <a:close/>
                <a:moveTo>
                  <a:pt x="4379" y="1189"/>
                </a:moveTo>
                <a:lnTo>
                  <a:pt x="4379" y="1187"/>
                </a:lnTo>
                <a:lnTo>
                  <a:pt x="4379" y="1187"/>
                </a:lnTo>
                <a:lnTo>
                  <a:pt x="4377" y="1185"/>
                </a:lnTo>
                <a:lnTo>
                  <a:pt x="4375" y="1185"/>
                </a:lnTo>
                <a:lnTo>
                  <a:pt x="4375" y="1187"/>
                </a:lnTo>
                <a:lnTo>
                  <a:pt x="4375" y="1187"/>
                </a:lnTo>
                <a:lnTo>
                  <a:pt x="4377" y="1187"/>
                </a:lnTo>
                <a:lnTo>
                  <a:pt x="4379" y="1189"/>
                </a:lnTo>
                <a:lnTo>
                  <a:pt x="4379" y="1189"/>
                </a:lnTo>
                <a:close/>
                <a:moveTo>
                  <a:pt x="4375" y="1191"/>
                </a:moveTo>
                <a:lnTo>
                  <a:pt x="4377" y="1191"/>
                </a:lnTo>
                <a:lnTo>
                  <a:pt x="4377" y="1193"/>
                </a:lnTo>
                <a:lnTo>
                  <a:pt x="4377" y="1193"/>
                </a:lnTo>
                <a:lnTo>
                  <a:pt x="4377" y="1193"/>
                </a:lnTo>
                <a:lnTo>
                  <a:pt x="4377" y="1191"/>
                </a:lnTo>
                <a:lnTo>
                  <a:pt x="4377" y="1191"/>
                </a:lnTo>
                <a:lnTo>
                  <a:pt x="4375" y="1191"/>
                </a:lnTo>
                <a:close/>
                <a:moveTo>
                  <a:pt x="4346" y="1396"/>
                </a:moveTo>
                <a:lnTo>
                  <a:pt x="4346" y="1396"/>
                </a:lnTo>
                <a:lnTo>
                  <a:pt x="4344" y="1394"/>
                </a:lnTo>
                <a:lnTo>
                  <a:pt x="4344" y="1394"/>
                </a:lnTo>
                <a:lnTo>
                  <a:pt x="4344" y="1394"/>
                </a:lnTo>
                <a:lnTo>
                  <a:pt x="4344" y="1396"/>
                </a:lnTo>
                <a:lnTo>
                  <a:pt x="4344" y="1399"/>
                </a:lnTo>
                <a:lnTo>
                  <a:pt x="4344" y="1399"/>
                </a:lnTo>
                <a:lnTo>
                  <a:pt x="4344" y="1401"/>
                </a:lnTo>
                <a:lnTo>
                  <a:pt x="4344" y="1401"/>
                </a:lnTo>
                <a:lnTo>
                  <a:pt x="4344" y="1401"/>
                </a:lnTo>
                <a:lnTo>
                  <a:pt x="4344" y="1403"/>
                </a:lnTo>
                <a:lnTo>
                  <a:pt x="4346" y="1407"/>
                </a:lnTo>
                <a:lnTo>
                  <a:pt x="4346" y="1409"/>
                </a:lnTo>
                <a:lnTo>
                  <a:pt x="4346" y="1411"/>
                </a:lnTo>
                <a:lnTo>
                  <a:pt x="4346" y="1413"/>
                </a:lnTo>
                <a:lnTo>
                  <a:pt x="4348" y="1415"/>
                </a:lnTo>
                <a:lnTo>
                  <a:pt x="4348" y="1417"/>
                </a:lnTo>
                <a:lnTo>
                  <a:pt x="4348" y="1417"/>
                </a:lnTo>
                <a:lnTo>
                  <a:pt x="4350" y="1417"/>
                </a:lnTo>
                <a:lnTo>
                  <a:pt x="4350" y="1417"/>
                </a:lnTo>
                <a:lnTo>
                  <a:pt x="4350" y="1419"/>
                </a:lnTo>
                <a:lnTo>
                  <a:pt x="4352" y="1419"/>
                </a:lnTo>
                <a:lnTo>
                  <a:pt x="4352" y="1422"/>
                </a:lnTo>
                <a:lnTo>
                  <a:pt x="4352" y="1422"/>
                </a:lnTo>
                <a:lnTo>
                  <a:pt x="4354" y="1422"/>
                </a:lnTo>
                <a:lnTo>
                  <a:pt x="4354" y="1422"/>
                </a:lnTo>
                <a:lnTo>
                  <a:pt x="4354" y="1422"/>
                </a:lnTo>
                <a:lnTo>
                  <a:pt x="4354" y="1419"/>
                </a:lnTo>
                <a:lnTo>
                  <a:pt x="4354" y="1417"/>
                </a:lnTo>
                <a:lnTo>
                  <a:pt x="4354" y="1415"/>
                </a:lnTo>
                <a:lnTo>
                  <a:pt x="4356" y="1417"/>
                </a:lnTo>
                <a:lnTo>
                  <a:pt x="4356" y="1417"/>
                </a:lnTo>
                <a:lnTo>
                  <a:pt x="4358" y="1417"/>
                </a:lnTo>
                <a:lnTo>
                  <a:pt x="4358" y="1417"/>
                </a:lnTo>
                <a:lnTo>
                  <a:pt x="4360" y="1419"/>
                </a:lnTo>
                <a:lnTo>
                  <a:pt x="4360" y="1422"/>
                </a:lnTo>
                <a:lnTo>
                  <a:pt x="4360" y="1422"/>
                </a:lnTo>
                <a:lnTo>
                  <a:pt x="4356" y="1424"/>
                </a:lnTo>
                <a:lnTo>
                  <a:pt x="4356" y="1426"/>
                </a:lnTo>
                <a:lnTo>
                  <a:pt x="4356" y="1426"/>
                </a:lnTo>
                <a:lnTo>
                  <a:pt x="4356" y="1430"/>
                </a:lnTo>
                <a:lnTo>
                  <a:pt x="4356" y="1432"/>
                </a:lnTo>
                <a:lnTo>
                  <a:pt x="4356" y="1430"/>
                </a:lnTo>
                <a:lnTo>
                  <a:pt x="4358" y="1430"/>
                </a:lnTo>
                <a:lnTo>
                  <a:pt x="4360" y="1432"/>
                </a:lnTo>
                <a:lnTo>
                  <a:pt x="4360" y="1432"/>
                </a:lnTo>
                <a:lnTo>
                  <a:pt x="4362" y="1434"/>
                </a:lnTo>
                <a:lnTo>
                  <a:pt x="4365" y="1434"/>
                </a:lnTo>
                <a:lnTo>
                  <a:pt x="4367" y="1434"/>
                </a:lnTo>
                <a:lnTo>
                  <a:pt x="4367" y="1434"/>
                </a:lnTo>
                <a:lnTo>
                  <a:pt x="4367" y="1432"/>
                </a:lnTo>
                <a:lnTo>
                  <a:pt x="4369" y="1432"/>
                </a:lnTo>
                <a:lnTo>
                  <a:pt x="4371" y="1430"/>
                </a:lnTo>
                <a:lnTo>
                  <a:pt x="4371" y="1430"/>
                </a:lnTo>
                <a:lnTo>
                  <a:pt x="4371" y="1430"/>
                </a:lnTo>
                <a:lnTo>
                  <a:pt x="4373" y="1430"/>
                </a:lnTo>
                <a:lnTo>
                  <a:pt x="4377" y="1432"/>
                </a:lnTo>
                <a:lnTo>
                  <a:pt x="4377" y="1434"/>
                </a:lnTo>
                <a:lnTo>
                  <a:pt x="4381" y="1436"/>
                </a:lnTo>
                <a:lnTo>
                  <a:pt x="4381" y="1436"/>
                </a:lnTo>
                <a:lnTo>
                  <a:pt x="4383" y="1438"/>
                </a:lnTo>
                <a:lnTo>
                  <a:pt x="4383" y="1438"/>
                </a:lnTo>
                <a:lnTo>
                  <a:pt x="4383" y="1440"/>
                </a:lnTo>
                <a:lnTo>
                  <a:pt x="4383" y="1440"/>
                </a:lnTo>
                <a:lnTo>
                  <a:pt x="4385" y="1440"/>
                </a:lnTo>
                <a:lnTo>
                  <a:pt x="4385" y="1438"/>
                </a:lnTo>
                <a:lnTo>
                  <a:pt x="4383" y="1436"/>
                </a:lnTo>
                <a:lnTo>
                  <a:pt x="4383" y="1436"/>
                </a:lnTo>
                <a:lnTo>
                  <a:pt x="4383" y="1434"/>
                </a:lnTo>
                <a:lnTo>
                  <a:pt x="4383" y="1434"/>
                </a:lnTo>
                <a:lnTo>
                  <a:pt x="4383" y="1432"/>
                </a:lnTo>
                <a:lnTo>
                  <a:pt x="4381" y="1432"/>
                </a:lnTo>
                <a:lnTo>
                  <a:pt x="4381" y="1430"/>
                </a:lnTo>
                <a:lnTo>
                  <a:pt x="4381" y="1430"/>
                </a:lnTo>
                <a:lnTo>
                  <a:pt x="4383" y="1430"/>
                </a:lnTo>
                <a:lnTo>
                  <a:pt x="4383" y="1430"/>
                </a:lnTo>
                <a:lnTo>
                  <a:pt x="4385" y="1432"/>
                </a:lnTo>
                <a:lnTo>
                  <a:pt x="4388" y="1434"/>
                </a:lnTo>
                <a:lnTo>
                  <a:pt x="4388" y="1434"/>
                </a:lnTo>
                <a:lnTo>
                  <a:pt x="4392" y="1436"/>
                </a:lnTo>
                <a:lnTo>
                  <a:pt x="4392" y="1438"/>
                </a:lnTo>
                <a:lnTo>
                  <a:pt x="4392" y="1438"/>
                </a:lnTo>
                <a:lnTo>
                  <a:pt x="4394" y="1440"/>
                </a:lnTo>
                <a:lnTo>
                  <a:pt x="4394" y="1443"/>
                </a:lnTo>
                <a:lnTo>
                  <a:pt x="4394" y="1443"/>
                </a:lnTo>
                <a:lnTo>
                  <a:pt x="4396" y="1443"/>
                </a:lnTo>
                <a:lnTo>
                  <a:pt x="4398" y="1445"/>
                </a:lnTo>
                <a:lnTo>
                  <a:pt x="4400" y="1445"/>
                </a:lnTo>
                <a:lnTo>
                  <a:pt x="4402" y="1445"/>
                </a:lnTo>
                <a:lnTo>
                  <a:pt x="4402" y="1445"/>
                </a:lnTo>
                <a:lnTo>
                  <a:pt x="4402" y="1445"/>
                </a:lnTo>
                <a:lnTo>
                  <a:pt x="4404" y="1445"/>
                </a:lnTo>
                <a:lnTo>
                  <a:pt x="4402" y="1447"/>
                </a:lnTo>
                <a:lnTo>
                  <a:pt x="4402" y="1449"/>
                </a:lnTo>
                <a:lnTo>
                  <a:pt x="4404" y="1449"/>
                </a:lnTo>
                <a:lnTo>
                  <a:pt x="4404" y="1449"/>
                </a:lnTo>
                <a:lnTo>
                  <a:pt x="4406" y="1447"/>
                </a:lnTo>
                <a:lnTo>
                  <a:pt x="4406" y="1443"/>
                </a:lnTo>
                <a:lnTo>
                  <a:pt x="4406" y="1443"/>
                </a:lnTo>
                <a:lnTo>
                  <a:pt x="4404" y="1443"/>
                </a:lnTo>
                <a:lnTo>
                  <a:pt x="4404" y="1443"/>
                </a:lnTo>
                <a:lnTo>
                  <a:pt x="4402" y="1443"/>
                </a:lnTo>
                <a:lnTo>
                  <a:pt x="4400" y="1443"/>
                </a:lnTo>
                <a:lnTo>
                  <a:pt x="4402" y="1440"/>
                </a:lnTo>
                <a:lnTo>
                  <a:pt x="4402" y="1440"/>
                </a:lnTo>
                <a:lnTo>
                  <a:pt x="4400" y="1438"/>
                </a:lnTo>
                <a:lnTo>
                  <a:pt x="4400" y="1436"/>
                </a:lnTo>
                <a:lnTo>
                  <a:pt x="4398" y="1436"/>
                </a:lnTo>
                <a:lnTo>
                  <a:pt x="4398" y="1434"/>
                </a:lnTo>
                <a:lnTo>
                  <a:pt x="4398" y="1434"/>
                </a:lnTo>
                <a:lnTo>
                  <a:pt x="4402" y="1432"/>
                </a:lnTo>
                <a:lnTo>
                  <a:pt x="4402" y="1432"/>
                </a:lnTo>
                <a:lnTo>
                  <a:pt x="4402" y="1432"/>
                </a:lnTo>
                <a:lnTo>
                  <a:pt x="4400" y="1430"/>
                </a:lnTo>
                <a:lnTo>
                  <a:pt x="4400" y="1430"/>
                </a:lnTo>
                <a:lnTo>
                  <a:pt x="4398" y="1430"/>
                </a:lnTo>
                <a:lnTo>
                  <a:pt x="4396" y="1430"/>
                </a:lnTo>
                <a:lnTo>
                  <a:pt x="4396" y="1428"/>
                </a:lnTo>
                <a:lnTo>
                  <a:pt x="4394" y="1428"/>
                </a:lnTo>
                <a:lnTo>
                  <a:pt x="4394" y="1428"/>
                </a:lnTo>
                <a:lnTo>
                  <a:pt x="4394" y="1430"/>
                </a:lnTo>
                <a:lnTo>
                  <a:pt x="4394" y="1430"/>
                </a:lnTo>
                <a:lnTo>
                  <a:pt x="4394" y="1432"/>
                </a:lnTo>
                <a:lnTo>
                  <a:pt x="4394" y="1432"/>
                </a:lnTo>
                <a:lnTo>
                  <a:pt x="4392" y="1432"/>
                </a:lnTo>
                <a:lnTo>
                  <a:pt x="4390" y="1432"/>
                </a:lnTo>
                <a:lnTo>
                  <a:pt x="4390" y="1432"/>
                </a:lnTo>
                <a:lnTo>
                  <a:pt x="4390" y="1430"/>
                </a:lnTo>
                <a:lnTo>
                  <a:pt x="4390" y="1430"/>
                </a:lnTo>
                <a:lnTo>
                  <a:pt x="4390" y="1428"/>
                </a:lnTo>
                <a:lnTo>
                  <a:pt x="4390" y="1426"/>
                </a:lnTo>
                <a:lnTo>
                  <a:pt x="4388" y="1426"/>
                </a:lnTo>
                <a:lnTo>
                  <a:pt x="4385" y="1426"/>
                </a:lnTo>
                <a:lnTo>
                  <a:pt x="4383" y="1424"/>
                </a:lnTo>
                <a:lnTo>
                  <a:pt x="4381" y="1424"/>
                </a:lnTo>
                <a:lnTo>
                  <a:pt x="4381" y="1426"/>
                </a:lnTo>
                <a:lnTo>
                  <a:pt x="4379" y="1426"/>
                </a:lnTo>
                <a:lnTo>
                  <a:pt x="4379" y="1426"/>
                </a:lnTo>
                <a:lnTo>
                  <a:pt x="4377" y="1426"/>
                </a:lnTo>
                <a:lnTo>
                  <a:pt x="4377" y="1428"/>
                </a:lnTo>
                <a:lnTo>
                  <a:pt x="4379" y="1428"/>
                </a:lnTo>
                <a:lnTo>
                  <a:pt x="4379" y="1430"/>
                </a:lnTo>
                <a:lnTo>
                  <a:pt x="4379" y="1430"/>
                </a:lnTo>
                <a:lnTo>
                  <a:pt x="4379" y="1430"/>
                </a:lnTo>
                <a:lnTo>
                  <a:pt x="4377" y="1430"/>
                </a:lnTo>
                <a:lnTo>
                  <a:pt x="4377" y="1430"/>
                </a:lnTo>
                <a:lnTo>
                  <a:pt x="4373" y="1428"/>
                </a:lnTo>
                <a:lnTo>
                  <a:pt x="4373" y="1428"/>
                </a:lnTo>
                <a:lnTo>
                  <a:pt x="4373" y="1428"/>
                </a:lnTo>
                <a:lnTo>
                  <a:pt x="4371" y="1426"/>
                </a:lnTo>
                <a:lnTo>
                  <a:pt x="4371" y="1426"/>
                </a:lnTo>
                <a:lnTo>
                  <a:pt x="4371" y="1422"/>
                </a:lnTo>
                <a:lnTo>
                  <a:pt x="4369" y="1419"/>
                </a:lnTo>
                <a:lnTo>
                  <a:pt x="4369" y="1419"/>
                </a:lnTo>
                <a:lnTo>
                  <a:pt x="4371" y="1417"/>
                </a:lnTo>
                <a:lnTo>
                  <a:pt x="4371" y="1417"/>
                </a:lnTo>
                <a:lnTo>
                  <a:pt x="4371" y="1417"/>
                </a:lnTo>
                <a:lnTo>
                  <a:pt x="4369" y="1415"/>
                </a:lnTo>
                <a:lnTo>
                  <a:pt x="4367" y="1411"/>
                </a:lnTo>
                <a:lnTo>
                  <a:pt x="4367" y="1411"/>
                </a:lnTo>
                <a:lnTo>
                  <a:pt x="4367" y="1409"/>
                </a:lnTo>
                <a:lnTo>
                  <a:pt x="4367" y="1409"/>
                </a:lnTo>
                <a:lnTo>
                  <a:pt x="4367" y="1409"/>
                </a:lnTo>
                <a:lnTo>
                  <a:pt x="4369" y="1407"/>
                </a:lnTo>
                <a:lnTo>
                  <a:pt x="4369" y="1405"/>
                </a:lnTo>
                <a:lnTo>
                  <a:pt x="4369" y="1405"/>
                </a:lnTo>
                <a:lnTo>
                  <a:pt x="4369" y="1403"/>
                </a:lnTo>
                <a:lnTo>
                  <a:pt x="4369" y="1403"/>
                </a:lnTo>
                <a:lnTo>
                  <a:pt x="4369" y="1403"/>
                </a:lnTo>
                <a:lnTo>
                  <a:pt x="4369" y="1401"/>
                </a:lnTo>
                <a:lnTo>
                  <a:pt x="4371" y="1399"/>
                </a:lnTo>
                <a:lnTo>
                  <a:pt x="4373" y="1399"/>
                </a:lnTo>
                <a:lnTo>
                  <a:pt x="4375" y="1396"/>
                </a:lnTo>
                <a:lnTo>
                  <a:pt x="4377" y="1396"/>
                </a:lnTo>
                <a:lnTo>
                  <a:pt x="4379" y="1394"/>
                </a:lnTo>
                <a:lnTo>
                  <a:pt x="4379" y="1392"/>
                </a:lnTo>
                <a:lnTo>
                  <a:pt x="4381" y="1388"/>
                </a:lnTo>
                <a:lnTo>
                  <a:pt x="4381" y="1386"/>
                </a:lnTo>
                <a:lnTo>
                  <a:pt x="4383" y="1384"/>
                </a:lnTo>
                <a:lnTo>
                  <a:pt x="4383" y="1384"/>
                </a:lnTo>
                <a:lnTo>
                  <a:pt x="4381" y="1382"/>
                </a:lnTo>
                <a:lnTo>
                  <a:pt x="4381" y="1382"/>
                </a:lnTo>
                <a:lnTo>
                  <a:pt x="4381" y="1382"/>
                </a:lnTo>
                <a:lnTo>
                  <a:pt x="4381" y="1380"/>
                </a:lnTo>
                <a:lnTo>
                  <a:pt x="4381" y="1380"/>
                </a:lnTo>
                <a:lnTo>
                  <a:pt x="4379" y="1380"/>
                </a:lnTo>
                <a:lnTo>
                  <a:pt x="4379" y="1378"/>
                </a:lnTo>
                <a:lnTo>
                  <a:pt x="4377" y="1375"/>
                </a:lnTo>
                <a:lnTo>
                  <a:pt x="4377" y="1375"/>
                </a:lnTo>
                <a:lnTo>
                  <a:pt x="4377" y="1373"/>
                </a:lnTo>
                <a:lnTo>
                  <a:pt x="4377" y="1369"/>
                </a:lnTo>
                <a:lnTo>
                  <a:pt x="4379" y="1367"/>
                </a:lnTo>
                <a:lnTo>
                  <a:pt x="4379" y="1367"/>
                </a:lnTo>
                <a:lnTo>
                  <a:pt x="4379" y="1365"/>
                </a:lnTo>
                <a:lnTo>
                  <a:pt x="4379" y="1365"/>
                </a:lnTo>
                <a:lnTo>
                  <a:pt x="4379" y="1363"/>
                </a:lnTo>
                <a:lnTo>
                  <a:pt x="4379" y="1363"/>
                </a:lnTo>
                <a:lnTo>
                  <a:pt x="4377" y="1363"/>
                </a:lnTo>
                <a:lnTo>
                  <a:pt x="4377" y="1365"/>
                </a:lnTo>
                <a:lnTo>
                  <a:pt x="4375" y="1365"/>
                </a:lnTo>
                <a:lnTo>
                  <a:pt x="4375" y="1365"/>
                </a:lnTo>
                <a:lnTo>
                  <a:pt x="4373" y="1365"/>
                </a:lnTo>
                <a:lnTo>
                  <a:pt x="4371" y="1365"/>
                </a:lnTo>
                <a:lnTo>
                  <a:pt x="4369" y="1365"/>
                </a:lnTo>
                <a:lnTo>
                  <a:pt x="4365" y="1361"/>
                </a:lnTo>
                <a:lnTo>
                  <a:pt x="4362" y="1361"/>
                </a:lnTo>
                <a:lnTo>
                  <a:pt x="4362" y="1361"/>
                </a:lnTo>
                <a:lnTo>
                  <a:pt x="4360" y="1361"/>
                </a:lnTo>
                <a:lnTo>
                  <a:pt x="4358" y="1361"/>
                </a:lnTo>
                <a:lnTo>
                  <a:pt x="4358" y="1361"/>
                </a:lnTo>
                <a:lnTo>
                  <a:pt x="4356" y="1363"/>
                </a:lnTo>
                <a:lnTo>
                  <a:pt x="4354" y="1363"/>
                </a:lnTo>
                <a:lnTo>
                  <a:pt x="4354" y="1365"/>
                </a:lnTo>
                <a:lnTo>
                  <a:pt x="4354" y="1367"/>
                </a:lnTo>
                <a:lnTo>
                  <a:pt x="4354" y="1367"/>
                </a:lnTo>
                <a:lnTo>
                  <a:pt x="4352" y="1375"/>
                </a:lnTo>
                <a:lnTo>
                  <a:pt x="4352" y="1378"/>
                </a:lnTo>
                <a:lnTo>
                  <a:pt x="4352" y="1378"/>
                </a:lnTo>
                <a:lnTo>
                  <a:pt x="4352" y="1380"/>
                </a:lnTo>
                <a:lnTo>
                  <a:pt x="4352" y="1382"/>
                </a:lnTo>
                <a:lnTo>
                  <a:pt x="4352" y="1384"/>
                </a:lnTo>
                <a:lnTo>
                  <a:pt x="4352" y="1386"/>
                </a:lnTo>
                <a:lnTo>
                  <a:pt x="4350" y="1388"/>
                </a:lnTo>
                <a:lnTo>
                  <a:pt x="4350" y="1390"/>
                </a:lnTo>
                <a:lnTo>
                  <a:pt x="4350" y="1392"/>
                </a:lnTo>
                <a:lnTo>
                  <a:pt x="4350" y="1394"/>
                </a:lnTo>
                <a:lnTo>
                  <a:pt x="4352" y="1396"/>
                </a:lnTo>
                <a:lnTo>
                  <a:pt x="4352" y="1396"/>
                </a:lnTo>
                <a:lnTo>
                  <a:pt x="4352" y="1399"/>
                </a:lnTo>
                <a:lnTo>
                  <a:pt x="4352" y="1399"/>
                </a:lnTo>
                <a:lnTo>
                  <a:pt x="4350" y="1399"/>
                </a:lnTo>
                <a:lnTo>
                  <a:pt x="4348" y="1399"/>
                </a:lnTo>
                <a:lnTo>
                  <a:pt x="4348" y="1399"/>
                </a:lnTo>
                <a:lnTo>
                  <a:pt x="4346" y="1396"/>
                </a:lnTo>
                <a:lnTo>
                  <a:pt x="4346" y="1396"/>
                </a:lnTo>
                <a:close/>
                <a:moveTo>
                  <a:pt x="4381" y="1189"/>
                </a:moveTo>
                <a:lnTo>
                  <a:pt x="4381" y="1189"/>
                </a:lnTo>
                <a:lnTo>
                  <a:pt x="4381" y="1189"/>
                </a:lnTo>
                <a:lnTo>
                  <a:pt x="4379" y="1189"/>
                </a:lnTo>
                <a:lnTo>
                  <a:pt x="4379" y="1189"/>
                </a:lnTo>
                <a:lnTo>
                  <a:pt x="4381" y="1189"/>
                </a:lnTo>
                <a:lnTo>
                  <a:pt x="4381" y="1189"/>
                </a:lnTo>
                <a:close/>
                <a:moveTo>
                  <a:pt x="4375" y="1357"/>
                </a:moveTo>
                <a:lnTo>
                  <a:pt x="4375" y="1357"/>
                </a:lnTo>
                <a:lnTo>
                  <a:pt x="4375" y="1354"/>
                </a:lnTo>
                <a:lnTo>
                  <a:pt x="4373" y="1354"/>
                </a:lnTo>
                <a:lnTo>
                  <a:pt x="4373" y="1357"/>
                </a:lnTo>
                <a:lnTo>
                  <a:pt x="4373" y="1357"/>
                </a:lnTo>
                <a:lnTo>
                  <a:pt x="4373" y="1357"/>
                </a:lnTo>
                <a:lnTo>
                  <a:pt x="4373" y="1359"/>
                </a:lnTo>
                <a:lnTo>
                  <a:pt x="4375" y="1357"/>
                </a:lnTo>
                <a:close/>
                <a:moveTo>
                  <a:pt x="4375" y="1334"/>
                </a:moveTo>
                <a:lnTo>
                  <a:pt x="4375" y="1334"/>
                </a:lnTo>
                <a:lnTo>
                  <a:pt x="4373" y="1336"/>
                </a:lnTo>
                <a:lnTo>
                  <a:pt x="4375" y="1336"/>
                </a:lnTo>
                <a:lnTo>
                  <a:pt x="4375" y="1336"/>
                </a:lnTo>
                <a:lnTo>
                  <a:pt x="4375" y="1334"/>
                </a:lnTo>
                <a:lnTo>
                  <a:pt x="4375" y="1334"/>
                </a:lnTo>
                <a:close/>
                <a:moveTo>
                  <a:pt x="4362" y="1352"/>
                </a:moveTo>
                <a:lnTo>
                  <a:pt x="4362" y="1354"/>
                </a:lnTo>
                <a:lnTo>
                  <a:pt x="4365" y="1354"/>
                </a:lnTo>
                <a:lnTo>
                  <a:pt x="4365" y="1354"/>
                </a:lnTo>
                <a:lnTo>
                  <a:pt x="4365" y="1354"/>
                </a:lnTo>
                <a:lnTo>
                  <a:pt x="4365" y="1352"/>
                </a:lnTo>
                <a:lnTo>
                  <a:pt x="4365" y="1352"/>
                </a:lnTo>
                <a:lnTo>
                  <a:pt x="4362" y="1352"/>
                </a:lnTo>
                <a:close/>
                <a:moveTo>
                  <a:pt x="4373" y="1327"/>
                </a:moveTo>
                <a:lnTo>
                  <a:pt x="4373" y="1327"/>
                </a:lnTo>
                <a:lnTo>
                  <a:pt x="4373" y="1329"/>
                </a:lnTo>
                <a:lnTo>
                  <a:pt x="4373" y="1329"/>
                </a:lnTo>
                <a:lnTo>
                  <a:pt x="4373" y="1329"/>
                </a:lnTo>
                <a:lnTo>
                  <a:pt x="4373" y="1329"/>
                </a:lnTo>
                <a:lnTo>
                  <a:pt x="4373" y="1327"/>
                </a:lnTo>
                <a:close/>
                <a:moveTo>
                  <a:pt x="4207" y="1325"/>
                </a:moveTo>
                <a:lnTo>
                  <a:pt x="4207" y="1323"/>
                </a:lnTo>
                <a:lnTo>
                  <a:pt x="4205" y="1325"/>
                </a:lnTo>
                <a:lnTo>
                  <a:pt x="4205" y="1325"/>
                </a:lnTo>
                <a:lnTo>
                  <a:pt x="4205" y="1325"/>
                </a:lnTo>
                <a:lnTo>
                  <a:pt x="4205" y="1325"/>
                </a:lnTo>
                <a:lnTo>
                  <a:pt x="4207" y="1325"/>
                </a:lnTo>
                <a:lnTo>
                  <a:pt x="4209" y="1325"/>
                </a:lnTo>
                <a:lnTo>
                  <a:pt x="4209" y="1325"/>
                </a:lnTo>
                <a:lnTo>
                  <a:pt x="4209" y="1325"/>
                </a:lnTo>
                <a:lnTo>
                  <a:pt x="4209" y="1323"/>
                </a:lnTo>
                <a:lnTo>
                  <a:pt x="4207" y="1325"/>
                </a:lnTo>
                <a:close/>
                <a:moveTo>
                  <a:pt x="4111" y="1619"/>
                </a:moveTo>
                <a:lnTo>
                  <a:pt x="4111" y="1619"/>
                </a:lnTo>
                <a:lnTo>
                  <a:pt x="4111" y="1619"/>
                </a:lnTo>
                <a:lnTo>
                  <a:pt x="4111" y="1621"/>
                </a:lnTo>
                <a:lnTo>
                  <a:pt x="4111" y="1619"/>
                </a:lnTo>
                <a:lnTo>
                  <a:pt x="4111" y="1619"/>
                </a:lnTo>
                <a:lnTo>
                  <a:pt x="4111" y="1619"/>
                </a:lnTo>
                <a:close/>
                <a:moveTo>
                  <a:pt x="3411" y="1700"/>
                </a:moveTo>
                <a:lnTo>
                  <a:pt x="3413" y="1700"/>
                </a:lnTo>
                <a:lnTo>
                  <a:pt x="3413" y="1698"/>
                </a:lnTo>
                <a:lnTo>
                  <a:pt x="3411" y="1696"/>
                </a:lnTo>
                <a:lnTo>
                  <a:pt x="3409" y="1698"/>
                </a:lnTo>
                <a:lnTo>
                  <a:pt x="3411" y="1698"/>
                </a:lnTo>
                <a:lnTo>
                  <a:pt x="3411" y="1698"/>
                </a:lnTo>
                <a:lnTo>
                  <a:pt x="3411" y="1700"/>
                </a:lnTo>
                <a:close/>
                <a:moveTo>
                  <a:pt x="3413" y="1935"/>
                </a:moveTo>
                <a:lnTo>
                  <a:pt x="3413" y="1935"/>
                </a:lnTo>
                <a:lnTo>
                  <a:pt x="3411" y="1935"/>
                </a:lnTo>
                <a:lnTo>
                  <a:pt x="3409" y="1935"/>
                </a:lnTo>
                <a:lnTo>
                  <a:pt x="3409" y="1937"/>
                </a:lnTo>
                <a:lnTo>
                  <a:pt x="3407" y="1937"/>
                </a:lnTo>
                <a:lnTo>
                  <a:pt x="3409" y="1939"/>
                </a:lnTo>
                <a:lnTo>
                  <a:pt x="3409" y="1941"/>
                </a:lnTo>
                <a:lnTo>
                  <a:pt x="3413" y="1941"/>
                </a:lnTo>
                <a:lnTo>
                  <a:pt x="3413" y="1941"/>
                </a:lnTo>
                <a:lnTo>
                  <a:pt x="3415" y="1941"/>
                </a:lnTo>
                <a:lnTo>
                  <a:pt x="3417" y="1941"/>
                </a:lnTo>
                <a:lnTo>
                  <a:pt x="3417" y="1939"/>
                </a:lnTo>
                <a:lnTo>
                  <a:pt x="3415" y="1937"/>
                </a:lnTo>
                <a:lnTo>
                  <a:pt x="3413" y="1935"/>
                </a:lnTo>
                <a:close/>
                <a:moveTo>
                  <a:pt x="3244" y="1809"/>
                </a:moveTo>
                <a:lnTo>
                  <a:pt x="3241" y="1809"/>
                </a:lnTo>
                <a:lnTo>
                  <a:pt x="3241" y="1807"/>
                </a:lnTo>
                <a:lnTo>
                  <a:pt x="3239" y="1807"/>
                </a:lnTo>
                <a:lnTo>
                  <a:pt x="3239" y="1809"/>
                </a:lnTo>
                <a:lnTo>
                  <a:pt x="3239" y="1809"/>
                </a:lnTo>
                <a:lnTo>
                  <a:pt x="3244" y="1809"/>
                </a:lnTo>
                <a:close/>
                <a:moveTo>
                  <a:pt x="3388" y="1449"/>
                </a:moveTo>
                <a:lnTo>
                  <a:pt x="3388" y="1449"/>
                </a:lnTo>
                <a:lnTo>
                  <a:pt x="3386" y="1449"/>
                </a:lnTo>
                <a:lnTo>
                  <a:pt x="3384" y="1449"/>
                </a:lnTo>
                <a:lnTo>
                  <a:pt x="3384" y="1447"/>
                </a:lnTo>
                <a:lnTo>
                  <a:pt x="3382" y="1449"/>
                </a:lnTo>
                <a:lnTo>
                  <a:pt x="3382" y="1449"/>
                </a:lnTo>
                <a:lnTo>
                  <a:pt x="3382" y="1449"/>
                </a:lnTo>
                <a:lnTo>
                  <a:pt x="3380" y="1451"/>
                </a:lnTo>
                <a:lnTo>
                  <a:pt x="3382" y="1451"/>
                </a:lnTo>
                <a:lnTo>
                  <a:pt x="3384" y="1453"/>
                </a:lnTo>
                <a:lnTo>
                  <a:pt x="3386" y="1453"/>
                </a:lnTo>
                <a:lnTo>
                  <a:pt x="3392" y="1453"/>
                </a:lnTo>
                <a:lnTo>
                  <a:pt x="3394" y="1451"/>
                </a:lnTo>
                <a:lnTo>
                  <a:pt x="3396" y="1451"/>
                </a:lnTo>
                <a:lnTo>
                  <a:pt x="3396" y="1451"/>
                </a:lnTo>
                <a:lnTo>
                  <a:pt x="3396" y="1451"/>
                </a:lnTo>
                <a:lnTo>
                  <a:pt x="3392" y="1449"/>
                </a:lnTo>
                <a:lnTo>
                  <a:pt x="3388" y="1449"/>
                </a:lnTo>
                <a:close/>
                <a:moveTo>
                  <a:pt x="3459" y="1334"/>
                </a:moveTo>
                <a:lnTo>
                  <a:pt x="3457" y="1336"/>
                </a:lnTo>
                <a:lnTo>
                  <a:pt x="3457" y="1338"/>
                </a:lnTo>
                <a:lnTo>
                  <a:pt x="3457" y="1338"/>
                </a:lnTo>
                <a:lnTo>
                  <a:pt x="3459" y="1338"/>
                </a:lnTo>
                <a:lnTo>
                  <a:pt x="3459" y="1336"/>
                </a:lnTo>
                <a:lnTo>
                  <a:pt x="3459" y="1334"/>
                </a:lnTo>
                <a:lnTo>
                  <a:pt x="3461" y="1334"/>
                </a:lnTo>
                <a:lnTo>
                  <a:pt x="3461" y="1329"/>
                </a:lnTo>
                <a:lnTo>
                  <a:pt x="3459" y="1334"/>
                </a:lnTo>
                <a:close/>
                <a:moveTo>
                  <a:pt x="3443" y="1923"/>
                </a:moveTo>
                <a:lnTo>
                  <a:pt x="3443" y="1923"/>
                </a:lnTo>
                <a:lnTo>
                  <a:pt x="3440" y="1923"/>
                </a:lnTo>
                <a:lnTo>
                  <a:pt x="3440" y="1925"/>
                </a:lnTo>
                <a:lnTo>
                  <a:pt x="3440" y="1925"/>
                </a:lnTo>
                <a:lnTo>
                  <a:pt x="3438" y="1925"/>
                </a:lnTo>
                <a:lnTo>
                  <a:pt x="3438" y="1927"/>
                </a:lnTo>
                <a:lnTo>
                  <a:pt x="3438" y="1929"/>
                </a:lnTo>
                <a:lnTo>
                  <a:pt x="3438" y="1929"/>
                </a:lnTo>
                <a:lnTo>
                  <a:pt x="3438" y="1929"/>
                </a:lnTo>
                <a:lnTo>
                  <a:pt x="3438" y="1929"/>
                </a:lnTo>
                <a:lnTo>
                  <a:pt x="3440" y="1929"/>
                </a:lnTo>
                <a:lnTo>
                  <a:pt x="3443" y="1929"/>
                </a:lnTo>
                <a:lnTo>
                  <a:pt x="3445" y="1929"/>
                </a:lnTo>
                <a:lnTo>
                  <a:pt x="3445" y="1927"/>
                </a:lnTo>
                <a:lnTo>
                  <a:pt x="3445" y="1927"/>
                </a:lnTo>
                <a:lnTo>
                  <a:pt x="3445" y="1925"/>
                </a:lnTo>
                <a:lnTo>
                  <a:pt x="3445" y="1923"/>
                </a:lnTo>
                <a:lnTo>
                  <a:pt x="3443" y="1923"/>
                </a:lnTo>
                <a:close/>
                <a:moveTo>
                  <a:pt x="3252" y="1809"/>
                </a:moveTo>
                <a:lnTo>
                  <a:pt x="3252" y="1809"/>
                </a:lnTo>
                <a:lnTo>
                  <a:pt x="3252" y="1807"/>
                </a:lnTo>
                <a:lnTo>
                  <a:pt x="3252" y="1805"/>
                </a:lnTo>
                <a:lnTo>
                  <a:pt x="3252" y="1805"/>
                </a:lnTo>
                <a:lnTo>
                  <a:pt x="3252" y="1805"/>
                </a:lnTo>
                <a:lnTo>
                  <a:pt x="3252" y="1805"/>
                </a:lnTo>
                <a:lnTo>
                  <a:pt x="3250" y="1807"/>
                </a:lnTo>
                <a:lnTo>
                  <a:pt x="3250" y="1807"/>
                </a:lnTo>
                <a:lnTo>
                  <a:pt x="3250" y="1807"/>
                </a:lnTo>
                <a:lnTo>
                  <a:pt x="3248" y="1807"/>
                </a:lnTo>
                <a:lnTo>
                  <a:pt x="3250" y="1807"/>
                </a:lnTo>
                <a:lnTo>
                  <a:pt x="3252" y="1809"/>
                </a:lnTo>
                <a:lnTo>
                  <a:pt x="3252" y="1809"/>
                </a:lnTo>
                <a:close/>
                <a:moveTo>
                  <a:pt x="3262" y="1814"/>
                </a:moveTo>
                <a:lnTo>
                  <a:pt x="3262" y="1814"/>
                </a:lnTo>
                <a:lnTo>
                  <a:pt x="3260" y="1814"/>
                </a:lnTo>
                <a:lnTo>
                  <a:pt x="3260" y="1814"/>
                </a:lnTo>
                <a:lnTo>
                  <a:pt x="3260" y="1816"/>
                </a:lnTo>
                <a:lnTo>
                  <a:pt x="3260" y="1816"/>
                </a:lnTo>
                <a:lnTo>
                  <a:pt x="3260" y="1818"/>
                </a:lnTo>
                <a:lnTo>
                  <a:pt x="3260" y="1818"/>
                </a:lnTo>
                <a:lnTo>
                  <a:pt x="3260" y="1818"/>
                </a:lnTo>
                <a:lnTo>
                  <a:pt x="3262" y="1818"/>
                </a:lnTo>
                <a:lnTo>
                  <a:pt x="3262" y="1818"/>
                </a:lnTo>
                <a:lnTo>
                  <a:pt x="3262" y="1816"/>
                </a:lnTo>
                <a:lnTo>
                  <a:pt x="3262" y="1816"/>
                </a:lnTo>
                <a:lnTo>
                  <a:pt x="3262" y="1816"/>
                </a:lnTo>
                <a:lnTo>
                  <a:pt x="3262" y="1814"/>
                </a:lnTo>
                <a:close/>
                <a:moveTo>
                  <a:pt x="3308" y="1822"/>
                </a:moveTo>
                <a:lnTo>
                  <a:pt x="3306" y="1822"/>
                </a:lnTo>
                <a:lnTo>
                  <a:pt x="3306" y="1822"/>
                </a:lnTo>
                <a:lnTo>
                  <a:pt x="3306" y="1822"/>
                </a:lnTo>
                <a:lnTo>
                  <a:pt x="3306" y="1824"/>
                </a:lnTo>
                <a:lnTo>
                  <a:pt x="3308" y="1824"/>
                </a:lnTo>
                <a:lnTo>
                  <a:pt x="3308" y="1824"/>
                </a:lnTo>
                <a:lnTo>
                  <a:pt x="3308" y="1824"/>
                </a:lnTo>
                <a:lnTo>
                  <a:pt x="3308" y="1822"/>
                </a:lnTo>
                <a:close/>
                <a:moveTo>
                  <a:pt x="3359" y="2348"/>
                </a:moveTo>
                <a:lnTo>
                  <a:pt x="3357" y="2348"/>
                </a:lnTo>
                <a:lnTo>
                  <a:pt x="3357" y="2348"/>
                </a:lnTo>
                <a:lnTo>
                  <a:pt x="3357" y="2350"/>
                </a:lnTo>
                <a:lnTo>
                  <a:pt x="3357" y="2350"/>
                </a:lnTo>
                <a:lnTo>
                  <a:pt x="3359" y="2350"/>
                </a:lnTo>
                <a:lnTo>
                  <a:pt x="3359" y="2348"/>
                </a:lnTo>
                <a:lnTo>
                  <a:pt x="3359" y="2348"/>
                </a:lnTo>
                <a:close/>
                <a:moveTo>
                  <a:pt x="3629" y="2399"/>
                </a:moveTo>
                <a:lnTo>
                  <a:pt x="3627" y="2399"/>
                </a:lnTo>
                <a:lnTo>
                  <a:pt x="3627" y="2399"/>
                </a:lnTo>
                <a:lnTo>
                  <a:pt x="3627" y="2399"/>
                </a:lnTo>
                <a:lnTo>
                  <a:pt x="3625" y="2399"/>
                </a:lnTo>
                <a:lnTo>
                  <a:pt x="3623" y="2399"/>
                </a:lnTo>
                <a:lnTo>
                  <a:pt x="3621" y="2401"/>
                </a:lnTo>
                <a:lnTo>
                  <a:pt x="3621" y="2401"/>
                </a:lnTo>
                <a:lnTo>
                  <a:pt x="3619" y="2401"/>
                </a:lnTo>
                <a:lnTo>
                  <a:pt x="3616" y="2403"/>
                </a:lnTo>
                <a:lnTo>
                  <a:pt x="3616" y="2403"/>
                </a:lnTo>
                <a:lnTo>
                  <a:pt x="3614" y="2401"/>
                </a:lnTo>
                <a:lnTo>
                  <a:pt x="3612" y="2401"/>
                </a:lnTo>
                <a:lnTo>
                  <a:pt x="3614" y="2399"/>
                </a:lnTo>
                <a:lnTo>
                  <a:pt x="3616" y="2399"/>
                </a:lnTo>
                <a:lnTo>
                  <a:pt x="3616" y="2399"/>
                </a:lnTo>
                <a:lnTo>
                  <a:pt x="3616" y="2399"/>
                </a:lnTo>
                <a:lnTo>
                  <a:pt x="3616" y="2396"/>
                </a:lnTo>
                <a:lnTo>
                  <a:pt x="3614" y="2396"/>
                </a:lnTo>
                <a:lnTo>
                  <a:pt x="3612" y="2399"/>
                </a:lnTo>
                <a:lnTo>
                  <a:pt x="3610" y="2399"/>
                </a:lnTo>
                <a:lnTo>
                  <a:pt x="3610" y="2399"/>
                </a:lnTo>
                <a:lnTo>
                  <a:pt x="3608" y="2399"/>
                </a:lnTo>
                <a:lnTo>
                  <a:pt x="3608" y="2396"/>
                </a:lnTo>
                <a:lnTo>
                  <a:pt x="3608" y="2396"/>
                </a:lnTo>
                <a:lnTo>
                  <a:pt x="3608" y="2394"/>
                </a:lnTo>
                <a:lnTo>
                  <a:pt x="3610" y="2394"/>
                </a:lnTo>
                <a:lnTo>
                  <a:pt x="3608" y="2392"/>
                </a:lnTo>
                <a:lnTo>
                  <a:pt x="3608" y="2392"/>
                </a:lnTo>
                <a:lnTo>
                  <a:pt x="3608" y="2392"/>
                </a:lnTo>
                <a:lnTo>
                  <a:pt x="3608" y="2390"/>
                </a:lnTo>
                <a:lnTo>
                  <a:pt x="3608" y="2390"/>
                </a:lnTo>
                <a:lnTo>
                  <a:pt x="3608" y="2390"/>
                </a:lnTo>
                <a:lnTo>
                  <a:pt x="3606" y="2390"/>
                </a:lnTo>
                <a:lnTo>
                  <a:pt x="3606" y="2392"/>
                </a:lnTo>
                <a:lnTo>
                  <a:pt x="3604" y="2394"/>
                </a:lnTo>
                <a:lnTo>
                  <a:pt x="3604" y="2396"/>
                </a:lnTo>
                <a:lnTo>
                  <a:pt x="3604" y="2396"/>
                </a:lnTo>
                <a:lnTo>
                  <a:pt x="3604" y="2399"/>
                </a:lnTo>
                <a:lnTo>
                  <a:pt x="3604" y="2399"/>
                </a:lnTo>
                <a:lnTo>
                  <a:pt x="3604" y="2399"/>
                </a:lnTo>
                <a:lnTo>
                  <a:pt x="3606" y="2399"/>
                </a:lnTo>
                <a:lnTo>
                  <a:pt x="3606" y="2401"/>
                </a:lnTo>
                <a:lnTo>
                  <a:pt x="3604" y="2401"/>
                </a:lnTo>
                <a:lnTo>
                  <a:pt x="3604" y="2401"/>
                </a:lnTo>
                <a:lnTo>
                  <a:pt x="3606" y="2403"/>
                </a:lnTo>
                <a:lnTo>
                  <a:pt x="3604" y="2403"/>
                </a:lnTo>
                <a:lnTo>
                  <a:pt x="3606" y="2405"/>
                </a:lnTo>
                <a:lnTo>
                  <a:pt x="3606" y="2405"/>
                </a:lnTo>
                <a:lnTo>
                  <a:pt x="3606" y="2407"/>
                </a:lnTo>
                <a:lnTo>
                  <a:pt x="3604" y="2407"/>
                </a:lnTo>
                <a:lnTo>
                  <a:pt x="3604" y="2407"/>
                </a:lnTo>
                <a:lnTo>
                  <a:pt x="3604" y="2409"/>
                </a:lnTo>
                <a:lnTo>
                  <a:pt x="3604" y="2409"/>
                </a:lnTo>
                <a:lnTo>
                  <a:pt x="3606" y="2409"/>
                </a:lnTo>
                <a:lnTo>
                  <a:pt x="3608" y="2409"/>
                </a:lnTo>
                <a:lnTo>
                  <a:pt x="3608" y="2409"/>
                </a:lnTo>
                <a:lnTo>
                  <a:pt x="3610" y="2407"/>
                </a:lnTo>
                <a:lnTo>
                  <a:pt x="3612" y="2407"/>
                </a:lnTo>
                <a:lnTo>
                  <a:pt x="3612" y="2407"/>
                </a:lnTo>
                <a:lnTo>
                  <a:pt x="3614" y="2409"/>
                </a:lnTo>
                <a:lnTo>
                  <a:pt x="3616" y="2409"/>
                </a:lnTo>
                <a:lnTo>
                  <a:pt x="3616" y="2409"/>
                </a:lnTo>
                <a:lnTo>
                  <a:pt x="3619" y="2409"/>
                </a:lnTo>
                <a:lnTo>
                  <a:pt x="3619" y="2409"/>
                </a:lnTo>
                <a:lnTo>
                  <a:pt x="3619" y="2409"/>
                </a:lnTo>
                <a:lnTo>
                  <a:pt x="3621" y="2409"/>
                </a:lnTo>
                <a:lnTo>
                  <a:pt x="3623" y="2409"/>
                </a:lnTo>
                <a:lnTo>
                  <a:pt x="3623" y="2409"/>
                </a:lnTo>
                <a:lnTo>
                  <a:pt x="3625" y="2409"/>
                </a:lnTo>
                <a:lnTo>
                  <a:pt x="3625" y="2409"/>
                </a:lnTo>
                <a:lnTo>
                  <a:pt x="3625" y="2409"/>
                </a:lnTo>
                <a:lnTo>
                  <a:pt x="3627" y="2407"/>
                </a:lnTo>
                <a:lnTo>
                  <a:pt x="3625" y="2407"/>
                </a:lnTo>
                <a:lnTo>
                  <a:pt x="3625" y="2407"/>
                </a:lnTo>
                <a:lnTo>
                  <a:pt x="3623" y="2407"/>
                </a:lnTo>
                <a:lnTo>
                  <a:pt x="3623" y="2407"/>
                </a:lnTo>
                <a:lnTo>
                  <a:pt x="3621" y="2407"/>
                </a:lnTo>
                <a:lnTo>
                  <a:pt x="3621" y="2407"/>
                </a:lnTo>
                <a:lnTo>
                  <a:pt x="3619" y="2407"/>
                </a:lnTo>
                <a:lnTo>
                  <a:pt x="3619" y="2405"/>
                </a:lnTo>
                <a:lnTo>
                  <a:pt x="3619" y="2405"/>
                </a:lnTo>
                <a:lnTo>
                  <a:pt x="3619" y="2405"/>
                </a:lnTo>
                <a:lnTo>
                  <a:pt x="3621" y="2405"/>
                </a:lnTo>
                <a:lnTo>
                  <a:pt x="3621" y="2405"/>
                </a:lnTo>
                <a:lnTo>
                  <a:pt x="3621" y="2403"/>
                </a:lnTo>
                <a:lnTo>
                  <a:pt x="3621" y="2403"/>
                </a:lnTo>
                <a:lnTo>
                  <a:pt x="3625" y="2403"/>
                </a:lnTo>
                <a:lnTo>
                  <a:pt x="3625" y="2403"/>
                </a:lnTo>
                <a:lnTo>
                  <a:pt x="3627" y="2405"/>
                </a:lnTo>
                <a:lnTo>
                  <a:pt x="3627" y="2405"/>
                </a:lnTo>
                <a:lnTo>
                  <a:pt x="3627" y="2405"/>
                </a:lnTo>
                <a:lnTo>
                  <a:pt x="3627" y="2405"/>
                </a:lnTo>
                <a:lnTo>
                  <a:pt x="3627" y="2403"/>
                </a:lnTo>
                <a:lnTo>
                  <a:pt x="3629" y="2403"/>
                </a:lnTo>
                <a:lnTo>
                  <a:pt x="3629" y="2403"/>
                </a:lnTo>
                <a:lnTo>
                  <a:pt x="3629" y="2401"/>
                </a:lnTo>
                <a:lnTo>
                  <a:pt x="3629" y="2399"/>
                </a:lnTo>
                <a:lnTo>
                  <a:pt x="3629" y="2399"/>
                </a:lnTo>
                <a:close/>
                <a:moveTo>
                  <a:pt x="3671" y="1585"/>
                </a:moveTo>
                <a:lnTo>
                  <a:pt x="3671" y="1585"/>
                </a:lnTo>
                <a:lnTo>
                  <a:pt x="3671" y="1585"/>
                </a:lnTo>
                <a:lnTo>
                  <a:pt x="3671" y="1583"/>
                </a:lnTo>
                <a:lnTo>
                  <a:pt x="3671" y="1583"/>
                </a:lnTo>
                <a:lnTo>
                  <a:pt x="3671" y="1585"/>
                </a:lnTo>
                <a:lnTo>
                  <a:pt x="3671" y="1585"/>
                </a:lnTo>
                <a:lnTo>
                  <a:pt x="3671" y="1585"/>
                </a:lnTo>
                <a:lnTo>
                  <a:pt x="3671" y="1585"/>
                </a:lnTo>
                <a:close/>
                <a:moveTo>
                  <a:pt x="3792" y="1524"/>
                </a:moveTo>
                <a:lnTo>
                  <a:pt x="3792" y="1524"/>
                </a:lnTo>
                <a:lnTo>
                  <a:pt x="3792" y="1522"/>
                </a:lnTo>
                <a:lnTo>
                  <a:pt x="3790" y="1520"/>
                </a:lnTo>
                <a:lnTo>
                  <a:pt x="3790" y="1520"/>
                </a:lnTo>
                <a:lnTo>
                  <a:pt x="3790" y="1520"/>
                </a:lnTo>
                <a:lnTo>
                  <a:pt x="3790" y="1520"/>
                </a:lnTo>
                <a:lnTo>
                  <a:pt x="3788" y="1514"/>
                </a:lnTo>
                <a:lnTo>
                  <a:pt x="3788" y="1514"/>
                </a:lnTo>
                <a:lnTo>
                  <a:pt x="3788" y="1514"/>
                </a:lnTo>
                <a:lnTo>
                  <a:pt x="3786" y="1510"/>
                </a:lnTo>
                <a:lnTo>
                  <a:pt x="3786" y="1510"/>
                </a:lnTo>
                <a:lnTo>
                  <a:pt x="3784" y="1510"/>
                </a:lnTo>
                <a:lnTo>
                  <a:pt x="3784" y="1510"/>
                </a:lnTo>
                <a:lnTo>
                  <a:pt x="3784" y="1508"/>
                </a:lnTo>
                <a:lnTo>
                  <a:pt x="3784" y="1508"/>
                </a:lnTo>
                <a:lnTo>
                  <a:pt x="3784" y="1508"/>
                </a:lnTo>
                <a:lnTo>
                  <a:pt x="3782" y="1503"/>
                </a:lnTo>
                <a:lnTo>
                  <a:pt x="3780" y="1501"/>
                </a:lnTo>
                <a:lnTo>
                  <a:pt x="3780" y="1501"/>
                </a:lnTo>
                <a:lnTo>
                  <a:pt x="3780" y="1501"/>
                </a:lnTo>
                <a:lnTo>
                  <a:pt x="3780" y="1501"/>
                </a:lnTo>
                <a:lnTo>
                  <a:pt x="3778" y="1497"/>
                </a:lnTo>
                <a:lnTo>
                  <a:pt x="3772" y="1493"/>
                </a:lnTo>
                <a:lnTo>
                  <a:pt x="3769" y="1491"/>
                </a:lnTo>
                <a:lnTo>
                  <a:pt x="3769" y="1491"/>
                </a:lnTo>
                <a:lnTo>
                  <a:pt x="3767" y="1491"/>
                </a:lnTo>
                <a:lnTo>
                  <a:pt x="3767" y="1491"/>
                </a:lnTo>
                <a:lnTo>
                  <a:pt x="3765" y="1491"/>
                </a:lnTo>
                <a:lnTo>
                  <a:pt x="3765" y="1491"/>
                </a:lnTo>
                <a:lnTo>
                  <a:pt x="3767" y="1491"/>
                </a:lnTo>
                <a:lnTo>
                  <a:pt x="3767" y="1493"/>
                </a:lnTo>
                <a:lnTo>
                  <a:pt x="3769" y="1493"/>
                </a:lnTo>
                <a:lnTo>
                  <a:pt x="3772" y="1493"/>
                </a:lnTo>
                <a:lnTo>
                  <a:pt x="3774" y="1495"/>
                </a:lnTo>
                <a:lnTo>
                  <a:pt x="3772" y="1495"/>
                </a:lnTo>
                <a:lnTo>
                  <a:pt x="3772" y="1495"/>
                </a:lnTo>
                <a:lnTo>
                  <a:pt x="3769" y="1495"/>
                </a:lnTo>
                <a:lnTo>
                  <a:pt x="3769" y="1493"/>
                </a:lnTo>
                <a:lnTo>
                  <a:pt x="3767" y="1493"/>
                </a:lnTo>
                <a:lnTo>
                  <a:pt x="3767" y="1495"/>
                </a:lnTo>
                <a:lnTo>
                  <a:pt x="3767" y="1497"/>
                </a:lnTo>
                <a:lnTo>
                  <a:pt x="3767" y="1499"/>
                </a:lnTo>
                <a:lnTo>
                  <a:pt x="3767" y="1501"/>
                </a:lnTo>
                <a:lnTo>
                  <a:pt x="3765" y="1503"/>
                </a:lnTo>
                <a:lnTo>
                  <a:pt x="3765" y="1503"/>
                </a:lnTo>
                <a:lnTo>
                  <a:pt x="3765" y="1505"/>
                </a:lnTo>
                <a:lnTo>
                  <a:pt x="3765" y="1505"/>
                </a:lnTo>
                <a:lnTo>
                  <a:pt x="3765" y="1510"/>
                </a:lnTo>
                <a:lnTo>
                  <a:pt x="3765" y="1512"/>
                </a:lnTo>
                <a:lnTo>
                  <a:pt x="3763" y="1516"/>
                </a:lnTo>
                <a:lnTo>
                  <a:pt x="3763" y="1516"/>
                </a:lnTo>
                <a:lnTo>
                  <a:pt x="3763" y="1516"/>
                </a:lnTo>
                <a:lnTo>
                  <a:pt x="3763" y="1512"/>
                </a:lnTo>
                <a:lnTo>
                  <a:pt x="3763" y="1514"/>
                </a:lnTo>
                <a:lnTo>
                  <a:pt x="3763" y="1516"/>
                </a:lnTo>
                <a:lnTo>
                  <a:pt x="3763" y="1518"/>
                </a:lnTo>
                <a:lnTo>
                  <a:pt x="3763" y="1522"/>
                </a:lnTo>
                <a:lnTo>
                  <a:pt x="3765" y="1533"/>
                </a:lnTo>
                <a:lnTo>
                  <a:pt x="3765" y="1537"/>
                </a:lnTo>
                <a:lnTo>
                  <a:pt x="3767" y="1539"/>
                </a:lnTo>
                <a:lnTo>
                  <a:pt x="3767" y="1543"/>
                </a:lnTo>
                <a:lnTo>
                  <a:pt x="3772" y="1545"/>
                </a:lnTo>
                <a:lnTo>
                  <a:pt x="3774" y="1545"/>
                </a:lnTo>
                <a:lnTo>
                  <a:pt x="3778" y="1545"/>
                </a:lnTo>
                <a:lnTo>
                  <a:pt x="3780" y="1543"/>
                </a:lnTo>
                <a:lnTo>
                  <a:pt x="3786" y="1541"/>
                </a:lnTo>
                <a:lnTo>
                  <a:pt x="3786" y="1541"/>
                </a:lnTo>
                <a:lnTo>
                  <a:pt x="3790" y="1539"/>
                </a:lnTo>
                <a:lnTo>
                  <a:pt x="3792" y="1537"/>
                </a:lnTo>
                <a:lnTo>
                  <a:pt x="3792" y="1537"/>
                </a:lnTo>
                <a:lnTo>
                  <a:pt x="3792" y="1535"/>
                </a:lnTo>
                <a:lnTo>
                  <a:pt x="3795" y="1533"/>
                </a:lnTo>
                <a:lnTo>
                  <a:pt x="3795" y="1531"/>
                </a:lnTo>
                <a:lnTo>
                  <a:pt x="3795" y="1526"/>
                </a:lnTo>
                <a:lnTo>
                  <a:pt x="3792" y="1524"/>
                </a:lnTo>
                <a:close/>
                <a:moveTo>
                  <a:pt x="3673" y="1570"/>
                </a:moveTo>
                <a:lnTo>
                  <a:pt x="3673" y="1570"/>
                </a:lnTo>
                <a:lnTo>
                  <a:pt x="3673" y="1570"/>
                </a:lnTo>
                <a:lnTo>
                  <a:pt x="3673" y="1570"/>
                </a:lnTo>
                <a:lnTo>
                  <a:pt x="3673" y="1570"/>
                </a:lnTo>
                <a:lnTo>
                  <a:pt x="3673" y="1570"/>
                </a:lnTo>
                <a:lnTo>
                  <a:pt x="3673" y="1570"/>
                </a:lnTo>
                <a:lnTo>
                  <a:pt x="3673" y="1570"/>
                </a:lnTo>
                <a:lnTo>
                  <a:pt x="3673" y="1570"/>
                </a:lnTo>
                <a:lnTo>
                  <a:pt x="3673" y="1570"/>
                </a:lnTo>
                <a:lnTo>
                  <a:pt x="3673" y="1570"/>
                </a:lnTo>
                <a:lnTo>
                  <a:pt x="3673" y="1570"/>
                </a:lnTo>
                <a:lnTo>
                  <a:pt x="3673" y="1570"/>
                </a:lnTo>
                <a:close/>
                <a:moveTo>
                  <a:pt x="3610" y="2399"/>
                </a:moveTo>
                <a:lnTo>
                  <a:pt x="3612" y="2399"/>
                </a:lnTo>
                <a:lnTo>
                  <a:pt x="3612" y="2396"/>
                </a:lnTo>
                <a:lnTo>
                  <a:pt x="3612" y="2396"/>
                </a:lnTo>
                <a:lnTo>
                  <a:pt x="3612" y="2394"/>
                </a:lnTo>
                <a:lnTo>
                  <a:pt x="3610" y="2394"/>
                </a:lnTo>
                <a:lnTo>
                  <a:pt x="3610" y="2394"/>
                </a:lnTo>
                <a:lnTo>
                  <a:pt x="3610" y="2394"/>
                </a:lnTo>
                <a:lnTo>
                  <a:pt x="3610" y="2396"/>
                </a:lnTo>
                <a:lnTo>
                  <a:pt x="3610" y="2396"/>
                </a:lnTo>
                <a:lnTo>
                  <a:pt x="3610" y="2396"/>
                </a:lnTo>
                <a:lnTo>
                  <a:pt x="3610" y="2399"/>
                </a:lnTo>
                <a:close/>
                <a:moveTo>
                  <a:pt x="3763" y="1501"/>
                </a:moveTo>
                <a:lnTo>
                  <a:pt x="3763" y="1501"/>
                </a:lnTo>
                <a:lnTo>
                  <a:pt x="3765" y="1501"/>
                </a:lnTo>
                <a:lnTo>
                  <a:pt x="3765" y="1501"/>
                </a:lnTo>
                <a:lnTo>
                  <a:pt x="3765" y="1501"/>
                </a:lnTo>
                <a:lnTo>
                  <a:pt x="3763" y="1499"/>
                </a:lnTo>
                <a:lnTo>
                  <a:pt x="3763" y="1501"/>
                </a:lnTo>
                <a:close/>
                <a:moveTo>
                  <a:pt x="3673" y="2474"/>
                </a:moveTo>
                <a:lnTo>
                  <a:pt x="3671" y="2472"/>
                </a:lnTo>
                <a:lnTo>
                  <a:pt x="3669" y="2472"/>
                </a:lnTo>
                <a:lnTo>
                  <a:pt x="3669" y="2472"/>
                </a:lnTo>
                <a:lnTo>
                  <a:pt x="3669" y="2472"/>
                </a:lnTo>
                <a:lnTo>
                  <a:pt x="3669" y="2474"/>
                </a:lnTo>
                <a:lnTo>
                  <a:pt x="3671" y="2474"/>
                </a:lnTo>
                <a:lnTo>
                  <a:pt x="3671" y="2476"/>
                </a:lnTo>
                <a:lnTo>
                  <a:pt x="3671" y="2476"/>
                </a:lnTo>
                <a:lnTo>
                  <a:pt x="3673" y="2476"/>
                </a:lnTo>
                <a:lnTo>
                  <a:pt x="3675" y="2476"/>
                </a:lnTo>
                <a:lnTo>
                  <a:pt x="3677" y="2476"/>
                </a:lnTo>
                <a:lnTo>
                  <a:pt x="3677" y="2474"/>
                </a:lnTo>
                <a:lnTo>
                  <a:pt x="3675" y="2474"/>
                </a:lnTo>
                <a:lnTo>
                  <a:pt x="3673" y="2474"/>
                </a:lnTo>
                <a:close/>
                <a:moveTo>
                  <a:pt x="3663" y="1470"/>
                </a:moveTo>
                <a:lnTo>
                  <a:pt x="3663" y="1470"/>
                </a:lnTo>
                <a:lnTo>
                  <a:pt x="3663" y="1470"/>
                </a:lnTo>
                <a:lnTo>
                  <a:pt x="3663" y="1470"/>
                </a:lnTo>
                <a:lnTo>
                  <a:pt x="3663" y="1470"/>
                </a:lnTo>
                <a:lnTo>
                  <a:pt x="3663" y="1470"/>
                </a:lnTo>
                <a:lnTo>
                  <a:pt x="3663" y="1470"/>
                </a:lnTo>
                <a:lnTo>
                  <a:pt x="3663" y="1470"/>
                </a:lnTo>
                <a:lnTo>
                  <a:pt x="3663" y="1470"/>
                </a:lnTo>
                <a:close/>
                <a:moveTo>
                  <a:pt x="3656" y="1734"/>
                </a:moveTo>
                <a:lnTo>
                  <a:pt x="3656" y="1736"/>
                </a:lnTo>
                <a:lnTo>
                  <a:pt x="3658" y="1736"/>
                </a:lnTo>
                <a:lnTo>
                  <a:pt x="3658" y="1736"/>
                </a:lnTo>
                <a:lnTo>
                  <a:pt x="3658" y="1736"/>
                </a:lnTo>
                <a:lnTo>
                  <a:pt x="3658" y="1736"/>
                </a:lnTo>
                <a:lnTo>
                  <a:pt x="3656" y="1738"/>
                </a:lnTo>
                <a:lnTo>
                  <a:pt x="3656" y="1736"/>
                </a:lnTo>
                <a:lnTo>
                  <a:pt x="3656" y="1736"/>
                </a:lnTo>
                <a:lnTo>
                  <a:pt x="3656" y="1736"/>
                </a:lnTo>
                <a:lnTo>
                  <a:pt x="3656" y="1736"/>
                </a:lnTo>
                <a:lnTo>
                  <a:pt x="3656" y="1738"/>
                </a:lnTo>
                <a:lnTo>
                  <a:pt x="3658" y="1738"/>
                </a:lnTo>
                <a:lnTo>
                  <a:pt x="3658" y="1738"/>
                </a:lnTo>
                <a:lnTo>
                  <a:pt x="3658" y="1736"/>
                </a:lnTo>
                <a:lnTo>
                  <a:pt x="3658" y="1736"/>
                </a:lnTo>
                <a:lnTo>
                  <a:pt x="3656" y="1734"/>
                </a:lnTo>
                <a:close/>
                <a:moveTo>
                  <a:pt x="3667" y="1512"/>
                </a:moveTo>
                <a:lnTo>
                  <a:pt x="3667" y="1512"/>
                </a:lnTo>
                <a:lnTo>
                  <a:pt x="3667" y="1512"/>
                </a:lnTo>
                <a:lnTo>
                  <a:pt x="3665" y="1512"/>
                </a:lnTo>
                <a:lnTo>
                  <a:pt x="3665" y="1512"/>
                </a:lnTo>
                <a:lnTo>
                  <a:pt x="3665" y="1512"/>
                </a:lnTo>
                <a:lnTo>
                  <a:pt x="3667" y="1512"/>
                </a:lnTo>
                <a:lnTo>
                  <a:pt x="3667" y="1512"/>
                </a:lnTo>
                <a:lnTo>
                  <a:pt x="3667" y="1512"/>
                </a:lnTo>
                <a:lnTo>
                  <a:pt x="3667" y="1512"/>
                </a:lnTo>
                <a:lnTo>
                  <a:pt x="3667" y="1512"/>
                </a:lnTo>
                <a:lnTo>
                  <a:pt x="3667" y="1512"/>
                </a:lnTo>
                <a:lnTo>
                  <a:pt x="3667" y="1512"/>
                </a:lnTo>
                <a:close/>
                <a:moveTo>
                  <a:pt x="2376" y="1459"/>
                </a:moveTo>
                <a:lnTo>
                  <a:pt x="2374" y="1459"/>
                </a:lnTo>
                <a:lnTo>
                  <a:pt x="2374" y="1459"/>
                </a:lnTo>
                <a:lnTo>
                  <a:pt x="2374" y="1461"/>
                </a:lnTo>
                <a:lnTo>
                  <a:pt x="2376" y="1461"/>
                </a:lnTo>
                <a:lnTo>
                  <a:pt x="2376" y="1459"/>
                </a:lnTo>
                <a:lnTo>
                  <a:pt x="2376" y="1459"/>
                </a:lnTo>
                <a:close/>
                <a:moveTo>
                  <a:pt x="2380" y="1468"/>
                </a:moveTo>
                <a:lnTo>
                  <a:pt x="2380" y="1468"/>
                </a:lnTo>
                <a:lnTo>
                  <a:pt x="2378" y="1470"/>
                </a:lnTo>
                <a:lnTo>
                  <a:pt x="2380" y="1470"/>
                </a:lnTo>
                <a:lnTo>
                  <a:pt x="2380" y="1470"/>
                </a:lnTo>
                <a:lnTo>
                  <a:pt x="2380" y="1470"/>
                </a:lnTo>
                <a:lnTo>
                  <a:pt x="2380" y="1470"/>
                </a:lnTo>
                <a:lnTo>
                  <a:pt x="2380" y="1470"/>
                </a:lnTo>
                <a:lnTo>
                  <a:pt x="2380" y="1468"/>
                </a:lnTo>
                <a:lnTo>
                  <a:pt x="2380" y="1468"/>
                </a:lnTo>
                <a:lnTo>
                  <a:pt x="2380" y="1468"/>
                </a:lnTo>
                <a:close/>
                <a:moveTo>
                  <a:pt x="2378" y="1466"/>
                </a:moveTo>
                <a:lnTo>
                  <a:pt x="2378" y="1463"/>
                </a:lnTo>
                <a:lnTo>
                  <a:pt x="2376" y="1463"/>
                </a:lnTo>
                <a:lnTo>
                  <a:pt x="2376" y="1466"/>
                </a:lnTo>
                <a:lnTo>
                  <a:pt x="2376" y="1466"/>
                </a:lnTo>
                <a:lnTo>
                  <a:pt x="2376" y="1466"/>
                </a:lnTo>
                <a:lnTo>
                  <a:pt x="2376" y="1466"/>
                </a:lnTo>
                <a:lnTo>
                  <a:pt x="2378" y="1466"/>
                </a:lnTo>
                <a:close/>
                <a:moveTo>
                  <a:pt x="2378" y="1470"/>
                </a:moveTo>
                <a:lnTo>
                  <a:pt x="2376" y="1470"/>
                </a:lnTo>
                <a:lnTo>
                  <a:pt x="2376" y="1470"/>
                </a:lnTo>
                <a:lnTo>
                  <a:pt x="2376" y="1472"/>
                </a:lnTo>
                <a:lnTo>
                  <a:pt x="2376" y="1472"/>
                </a:lnTo>
                <a:lnTo>
                  <a:pt x="2376" y="1472"/>
                </a:lnTo>
                <a:lnTo>
                  <a:pt x="2378" y="1472"/>
                </a:lnTo>
                <a:lnTo>
                  <a:pt x="2378" y="1472"/>
                </a:lnTo>
                <a:lnTo>
                  <a:pt x="2378" y="1470"/>
                </a:lnTo>
                <a:lnTo>
                  <a:pt x="2378" y="1470"/>
                </a:lnTo>
                <a:close/>
                <a:moveTo>
                  <a:pt x="2399" y="1744"/>
                </a:moveTo>
                <a:lnTo>
                  <a:pt x="2399" y="1744"/>
                </a:lnTo>
                <a:lnTo>
                  <a:pt x="2399" y="1744"/>
                </a:lnTo>
                <a:lnTo>
                  <a:pt x="2399" y="1744"/>
                </a:lnTo>
                <a:lnTo>
                  <a:pt x="2399" y="1747"/>
                </a:lnTo>
                <a:lnTo>
                  <a:pt x="2399" y="1747"/>
                </a:lnTo>
                <a:lnTo>
                  <a:pt x="2399" y="1747"/>
                </a:lnTo>
                <a:lnTo>
                  <a:pt x="2401" y="1747"/>
                </a:lnTo>
                <a:lnTo>
                  <a:pt x="2401" y="1744"/>
                </a:lnTo>
                <a:lnTo>
                  <a:pt x="2399" y="1744"/>
                </a:lnTo>
                <a:lnTo>
                  <a:pt x="2399" y="1744"/>
                </a:lnTo>
                <a:close/>
                <a:moveTo>
                  <a:pt x="2426" y="1522"/>
                </a:moveTo>
                <a:lnTo>
                  <a:pt x="2424" y="1522"/>
                </a:lnTo>
                <a:lnTo>
                  <a:pt x="2422" y="1522"/>
                </a:lnTo>
                <a:lnTo>
                  <a:pt x="2420" y="1522"/>
                </a:lnTo>
                <a:lnTo>
                  <a:pt x="2424" y="1524"/>
                </a:lnTo>
                <a:lnTo>
                  <a:pt x="2426" y="1524"/>
                </a:lnTo>
                <a:lnTo>
                  <a:pt x="2426" y="1524"/>
                </a:lnTo>
                <a:lnTo>
                  <a:pt x="2426" y="1522"/>
                </a:lnTo>
                <a:lnTo>
                  <a:pt x="2426" y="1522"/>
                </a:lnTo>
                <a:lnTo>
                  <a:pt x="2426" y="1522"/>
                </a:lnTo>
                <a:close/>
                <a:moveTo>
                  <a:pt x="2382" y="1466"/>
                </a:moveTo>
                <a:lnTo>
                  <a:pt x="2382" y="1466"/>
                </a:lnTo>
                <a:lnTo>
                  <a:pt x="2382" y="1466"/>
                </a:lnTo>
                <a:lnTo>
                  <a:pt x="2382" y="1466"/>
                </a:lnTo>
                <a:lnTo>
                  <a:pt x="2382" y="1463"/>
                </a:lnTo>
                <a:lnTo>
                  <a:pt x="2382" y="1463"/>
                </a:lnTo>
                <a:lnTo>
                  <a:pt x="2382" y="1463"/>
                </a:lnTo>
                <a:lnTo>
                  <a:pt x="2382" y="1466"/>
                </a:lnTo>
                <a:close/>
                <a:moveTo>
                  <a:pt x="2364" y="1216"/>
                </a:moveTo>
                <a:lnTo>
                  <a:pt x="2366" y="1218"/>
                </a:lnTo>
                <a:lnTo>
                  <a:pt x="2368" y="1218"/>
                </a:lnTo>
                <a:lnTo>
                  <a:pt x="2368" y="1218"/>
                </a:lnTo>
                <a:lnTo>
                  <a:pt x="2370" y="1216"/>
                </a:lnTo>
                <a:lnTo>
                  <a:pt x="2372" y="1212"/>
                </a:lnTo>
                <a:lnTo>
                  <a:pt x="2374" y="1210"/>
                </a:lnTo>
                <a:lnTo>
                  <a:pt x="2374" y="1210"/>
                </a:lnTo>
                <a:lnTo>
                  <a:pt x="2372" y="1210"/>
                </a:lnTo>
                <a:lnTo>
                  <a:pt x="2368" y="1212"/>
                </a:lnTo>
                <a:lnTo>
                  <a:pt x="2368" y="1212"/>
                </a:lnTo>
                <a:lnTo>
                  <a:pt x="2366" y="1212"/>
                </a:lnTo>
                <a:lnTo>
                  <a:pt x="2364" y="1212"/>
                </a:lnTo>
                <a:lnTo>
                  <a:pt x="2364" y="1214"/>
                </a:lnTo>
                <a:lnTo>
                  <a:pt x="2364" y="1214"/>
                </a:lnTo>
                <a:lnTo>
                  <a:pt x="2364" y="1216"/>
                </a:lnTo>
                <a:close/>
                <a:moveTo>
                  <a:pt x="2359" y="1216"/>
                </a:moveTo>
                <a:lnTo>
                  <a:pt x="2357" y="1216"/>
                </a:lnTo>
                <a:lnTo>
                  <a:pt x="2357" y="1216"/>
                </a:lnTo>
                <a:lnTo>
                  <a:pt x="2357" y="1216"/>
                </a:lnTo>
                <a:lnTo>
                  <a:pt x="2357" y="1218"/>
                </a:lnTo>
                <a:lnTo>
                  <a:pt x="2357" y="1218"/>
                </a:lnTo>
                <a:lnTo>
                  <a:pt x="2359" y="1218"/>
                </a:lnTo>
                <a:lnTo>
                  <a:pt x="2359" y="1218"/>
                </a:lnTo>
                <a:lnTo>
                  <a:pt x="2359" y="1216"/>
                </a:lnTo>
                <a:lnTo>
                  <a:pt x="2359" y="1216"/>
                </a:lnTo>
                <a:lnTo>
                  <a:pt x="2359" y="1216"/>
                </a:lnTo>
                <a:close/>
                <a:moveTo>
                  <a:pt x="4450" y="1635"/>
                </a:moveTo>
                <a:lnTo>
                  <a:pt x="4448" y="1638"/>
                </a:lnTo>
                <a:lnTo>
                  <a:pt x="4448" y="1640"/>
                </a:lnTo>
                <a:lnTo>
                  <a:pt x="4450" y="1640"/>
                </a:lnTo>
                <a:lnTo>
                  <a:pt x="4450" y="1638"/>
                </a:lnTo>
                <a:lnTo>
                  <a:pt x="4453" y="1638"/>
                </a:lnTo>
                <a:lnTo>
                  <a:pt x="4450" y="1635"/>
                </a:lnTo>
                <a:lnTo>
                  <a:pt x="4453" y="1635"/>
                </a:lnTo>
                <a:lnTo>
                  <a:pt x="4450" y="1635"/>
                </a:lnTo>
                <a:lnTo>
                  <a:pt x="4450" y="1635"/>
                </a:lnTo>
                <a:close/>
                <a:moveTo>
                  <a:pt x="2374" y="1470"/>
                </a:moveTo>
                <a:lnTo>
                  <a:pt x="2374" y="1470"/>
                </a:lnTo>
                <a:lnTo>
                  <a:pt x="2374" y="1470"/>
                </a:lnTo>
                <a:lnTo>
                  <a:pt x="2374" y="1470"/>
                </a:lnTo>
                <a:lnTo>
                  <a:pt x="2374" y="1470"/>
                </a:lnTo>
                <a:lnTo>
                  <a:pt x="2372" y="1472"/>
                </a:lnTo>
                <a:lnTo>
                  <a:pt x="2372" y="1472"/>
                </a:lnTo>
                <a:lnTo>
                  <a:pt x="2374" y="1472"/>
                </a:lnTo>
                <a:lnTo>
                  <a:pt x="2374" y="1472"/>
                </a:lnTo>
                <a:lnTo>
                  <a:pt x="2374" y="1472"/>
                </a:lnTo>
                <a:lnTo>
                  <a:pt x="2376" y="1472"/>
                </a:lnTo>
                <a:lnTo>
                  <a:pt x="2374" y="1470"/>
                </a:lnTo>
                <a:lnTo>
                  <a:pt x="2374" y="1470"/>
                </a:lnTo>
                <a:close/>
                <a:moveTo>
                  <a:pt x="3235" y="1795"/>
                </a:moveTo>
                <a:lnTo>
                  <a:pt x="3235" y="1795"/>
                </a:lnTo>
                <a:lnTo>
                  <a:pt x="3235" y="1795"/>
                </a:lnTo>
                <a:lnTo>
                  <a:pt x="3235" y="1797"/>
                </a:lnTo>
                <a:lnTo>
                  <a:pt x="3233" y="1801"/>
                </a:lnTo>
                <a:lnTo>
                  <a:pt x="3235" y="1801"/>
                </a:lnTo>
                <a:lnTo>
                  <a:pt x="3235" y="1803"/>
                </a:lnTo>
                <a:lnTo>
                  <a:pt x="3237" y="1803"/>
                </a:lnTo>
                <a:lnTo>
                  <a:pt x="3237" y="1803"/>
                </a:lnTo>
                <a:lnTo>
                  <a:pt x="3237" y="1803"/>
                </a:lnTo>
                <a:lnTo>
                  <a:pt x="3237" y="1801"/>
                </a:lnTo>
                <a:lnTo>
                  <a:pt x="3235" y="1799"/>
                </a:lnTo>
                <a:lnTo>
                  <a:pt x="3237" y="1795"/>
                </a:lnTo>
                <a:lnTo>
                  <a:pt x="3235" y="1795"/>
                </a:lnTo>
                <a:close/>
                <a:moveTo>
                  <a:pt x="3336" y="1847"/>
                </a:moveTo>
                <a:lnTo>
                  <a:pt x="3336" y="1845"/>
                </a:lnTo>
                <a:lnTo>
                  <a:pt x="3336" y="1841"/>
                </a:lnTo>
                <a:lnTo>
                  <a:pt x="3334" y="1835"/>
                </a:lnTo>
                <a:lnTo>
                  <a:pt x="3334" y="1826"/>
                </a:lnTo>
                <a:lnTo>
                  <a:pt x="3332" y="1822"/>
                </a:lnTo>
                <a:lnTo>
                  <a:pt x="3332" y="1820"/>
                </a:lnTo>
                <a:lnTo>
                  <a:pt x="3329" y="1818"/>
                </a:lnTo>
                <a:lnTo>
                  <a:pt x="3329" y="1818"/>
                </a:lnTo>
                <a:lnTo>
                  <a:pt x="3327" y="1814"/>
                </a:lnTo>
                <a:lnTo>
                  <a:pt x="3325" y="1812"/>
                </a:lnTo>
                <a:lnTo>
                  <a:pt x="3325" y="1812"/>
                </a:lnTo>
                <a:lnTo>
                  <a:pt x="3325" y="1809"/>
                </a:lnTo>
                <a:lnTo>
                  <a:pt x="3323" y="1807"/>
                </a:lnTo>
                <a:lnTo>
                  <a:pt x="3323" y="1807"/>
                </a:lnTo>
                <a:lnTo>
                  <a:pt x="3321" y="1805"/>
                </a:lnTo>
                <a:lnTo>
                  <a:pt x="3321" y="1805"/>
                </a:lnTo>
                <a:lnTo>
                  <a:pt x="3321" y="1805"/>
                </a:lnTo>
                <a:lnTo>
                  <a:pt x="3319" y="1809"/>
                </a:lnTo>
                <a:lnTo>
                  <a:pt x="3317" y="1812"/>
                </a:lnTo>
                <a:lnTo>
                  <a:pt x="3317" y="1812"/>
                </a:lnTo>
                <a:lnTo>
                  <a:pt x="3315" y="1812"/>
                </a:lnTo>
                <a:lnTo>
                  <a:pt x="3315" y="1812"/>
                </a:lnTo>
                <a:lnTo>
                  <a:pt x="3315" y="1814"/>
                </a:lnTo>
                <a:lnTo>
                  <a:pt x="3317" y="1816"/>
                </a:lnTo>
                <a:lnTo>
                  <a:pt x="3317" y="1816"/>
                </a:lnTo>
                <a:lnTo>
                  <a:pt x="3317" y="1818"/>
                </a:lnTo>
                <a:lnTo>
                  <a:pt x="3315" y="1822"/>
                </a:lnTo>
                <a:lnTo>
                  <a:pt x="3313" y="1824"/>
                </a:lnTo>
                <a:lnTo>
                  <a:pt x="3311" y="1826"/>
                </a:lnTo>
                <a:lnTo>
                  <a:pt x="3308" y="1826"/>
                </a:lnTo>
                <a:lnTo>
                  <a:pt x="3308" y="1828"/>
                </a:lnTo>
                <a:lnTo>
                  <a:pt x="3306" y="1828"/>
                </a:lnTo>
                <a:lnTo>
                  <a:pt x="3306" y="1828"/>
                </a:lnTo>
                <a:lnTo>
                  <a:pt x="3304" y="1828"/>
                </a:lnTo>
                <a:lnTo>
                  <a:pt x="3304" y="1828"/>
                </a:lnTo>
                <a:lnTo>
                  <a:pt x="3302" y="1828"/>
                </a:lnTo>
                <a:lnTo>
                  <a:pt x="3302" y="1828"/>
                </a:lnTo>
                <a:lnTo>
                  <a:pt x="3302" y="1830"/>
                </a:lnTo>
                <a:lnTo>
                  <a:pt x="3302" y="1830"/>
                </a:lnTo>
                <a:lnTo>
                  <a:pt x="3302" y="1830"/>
                </a:lnTo>
                <a:lnTo>
                  <a:pt x="3302" y="1832"/>
                </a:lnTo>
                <a:lnTo>
                  <a:pt x="3302" y="1832"/>
                </a:lnTo>
                <a:lnTo>
                  <a:pt x="3302" y="1832"/>
                </a:lnTo>
                <a:lnTo>
                  <a:pt x="3302" y="1835"/>
                </a:lnTo>
                <a:lnTo>
                  <a:pt x="3300" y="1839"/>
                </a:lnTo>
                <a:lnTo>
                  <a:pt x="3300" y="1841"/>
                </a:lnTo>
                <a:lnTo>
                  <a:pt x="3302" y="1843"/>
                </a:lnTo>
                <a:lnTo>
                  <a:pt x="3302" y="1843"/>
                </a:lnTo>
                <a:lnTo>
                  <a:pt x="3300" y="1843"/>
                </a:lnTo>
                <a:lnTo>
                  <a:pt x="3298" y="1843"/>
                </a:lnTo>
                <a:lnTo>
                  <a:pt x="3298" y="1845"/>
                </a:lnTo>
                <a:lnTo>
                  <a:pt x="3298" y="1845"/>
                </a:lnTo>
                <a:lnTo>
                  <a:pt x="3296" y="1847"/>
                </a:lnTo>
                <a:lnTo>
                  <a:pt x="3296" y="1847"/>
                </a:lnTo>
                <a:lnTo>
                  <a:pt x="3294" y="1847"/>
                </a:lnTo>
                <a:lnTo>
                  <a:pt x="3296" y="1847"/>
                </a:lnTo>
                <a:lnTo>
                  <a:pt x="3296" y="1847"/>
                </a:lnTo>
                <a:lnTo>
                  <a:pt x="3296" y="1845"/>
                </a:lnTo>
                <a:lnTo>
                  <a:pt x="3296" y="1845"/>
                </a:lnTo>
                <a:lnTo>
                  <a:pt x="3296" y="1843"/>
                </a:lnTo>
                <a:lnTo>
                  <a:pt x="3296" y="1843"/>
                </a:lnTo>
                <a:lnTo>
                  <a:pt x="3294" y="1845"/>
                </a:lnTo>
                <a:lnTo>
                  <a:pt x="3294" y="1845"/>
                </a:lnTo>
                <a:lnTo>
                  <a:pt x="3292" y="1847"/>
                </a:lnTo>
                <a:lnTo>
                  <a:pt x="3292" y="1849"/>
                </a:lnTo>
                <a:lnTo>
                  <a:pt x="3290" y="1849"/>
                </a:lnTo>
                <a:lnTo>
                  <a:pt x="3290" y="1851"/>
                </a:lnTo>
                <a:lnTo>
                  <a:pt x="3290" y="1851"/>
                </a:lnTo>
                <a:lnTo>
                  <a:pt x="3290" y="1853"/>
                </a:lnTo>
                <a:lnTo>
                  <a:pt x="3290" y="1853"/>
                </a:lnTo>
                <a:lnTo>
                  <a:pt x="3290" y="1853"/>
                </a:lnTo>
                <a:lnTo>
                  <a:pt x="3290" y="1856"/>
                </a:lnTo>
                <a:lnTo>
                  <a:pt x="3290" y="1856"/>
                </a:lnTo>
                <a:lnTo>
                  <a:pt x="3290" y="1853"/>
                </a:lnTo>
                <a:lnTo>
                  <a:pt x="3288" y="1851"/>
                </a:lnTo>
                <a:lnTo>
                  <a:pt x="3288" y="1851"/>
                </a:lnTo>
                <a:lnTo>
                  <a:pt x="3288" y="1851"/>
                </a:lnTo>
                <a:lnTo>
                  <a:pt x="3283" y="1853"/>
                </a:lnTo>
                <a:lnTo>
                  <a:pt x="3281" y="1856"/>
                </a:lnTo>
                <a:lnTo>
                  <a:pt x="3279" y="1858"/>
                </a:lnTo>
                <a:lnTo>
                  <a:pt x="3279" y="1858"/>
                </a:lnTo>
                <a:lnTo>
                  <a:pt x="3279" y="1860"/>
                </a:lnTo>
                <a:lnTo>
                  <a:pt x="3279" y="1860"/>
                </a:lnTo>
                <a:lnTo>
                  <a:pt x="3281" y="1862"/>
                </a:lnTo>
                <a:lnTo>
                  <a:pt x="3279" y="1862"/>
                </a:lnTo>
                <a:lnTo>
                  <a:pt x="3279" y="1862"/>
                </a:lnTo>
                <a:lnTo>
                  <a:pt x="3279" y="1862"/>
                </a:lnTo>
                <a:lnTo>
                  <a:pt x="3277" y="1860"/>
                </a:lnTo>
                <a:lnTo>
                  <a:pt x="3277" y="1860"/>
                </a:lnTo>
                <a:lnTo>
                  <a:pt x="3275" y="1860"/>
                </a:lnTo>
                <a:lnTo>
                  <a:pt x="3273" y="1860"/>
                </a:lnTo>
                <a:lnTo>
                  <a:pt x="3271" y="1860"/>
                </a:lnTo>
                <a:lnTo>
                  <a:pt x="3269" y="1860"/>
                </a:lnTo>
                <a:lnTo>
                  <a:pt x="3269" y="1862"/>
                </a:lnTo>
                <a:lnTo>
                  <a:pt x="3269" y="1862"/>
                </a:lnTo>
                <a:lnTo>
                  <a:pt x="3269" y="1862"/>
                </a:lnTo>
                <a:lnTo>
                  <a:pt x="3267" y="1862"/>
                </a:lnTo>
                <a:lnTo>
                  <a:pt x="3267" y="1862"/>
                </a:lnTo>
                <a:lnTo>
                  <a:pt x="3264" y="1864"/>
                </a:lnTo>
                <a:lnTo>
                  <a:pt x="3264" y="1864"/>
                </a:lnTo>
                <a:lnTo>
                  <a:pt x="3264" y="1862"/>
                </a:lnTo>
                <a:lnTo>
                  <a:pt x="3262" y="1862"/>
                </a:lnTo>
                <a:lnTo>
                  <a:pt x="3262" y="1862"/>
                </a:lnTo>
                <a:lnTo>
                  <a:pt x="3260" y="1864"/>
                </a:lnTo>
                <a:lnTo>
                  <a:pt x="3258" y="1866"/>
                </a:lnTo>
                <a:lnTo>
                  <a:pt x="3258" y="1866"/>
                </a:lnTo>
                <a:lnTo>
                  <a:pt x="3254" y="1866"/>
                </a:lnTo>
                <a:lnTo>
                  <a:pt x="3252" y="1866"/>
                </a:lnTo>
                <a:lnTo>
                  <a:pt x="3252" y="1866"/>
                </a:lnTo>
                <a:lnTo>
                  <a:pt x="3252" y="1866"/>
                </a:lnTo>
                <a:lnTo>
                  <a:pt x="3252" y="1868"/>
                </a:lnTo>
                <a:lnTo>
                  <a:pt x="3252" y="1872"/>
                </a:lnTo>
                <a:lnTo>
                  <a:pt x="3252" y="1872"/>
                </a:lnTo>
                <a:lnTo>
                  <a:pt x="3246" y="1883"/>
                </a:lnTo>
                <a:lnTo>
                  <a:pt x="3244" y="1887"/>
                </a:lnTo>
                <a:lnTo>
                  <a:pt x="3246" y="1887"/>
                </a:lnTo>
                <a:lnTo>
                  <a:pt x="3246" y="1889"/>
                </a:lnTo>
                <a:lnTo>
                  <a:pt x="3246" y="1891"/>
                </a:lnTo>
                <a:lnTo>
                  <a:pt x="3246" y="1897"/>
                </a:lnTo>
                <a:lnTo>
                  <a:pt x="3248" y="1900"/>
                </a:lnTo>
                <a:lnTo>
                  <a:pt x="3248" y="1902"/>
                </a:lnTo>
                <a:lnTo>
                  <a:pt x="3248" y="1904"/>
                </a:lnTo>
                <a:lnTo>
                  <a:pt x="3248" y="1906"/>
                </a:lnTo>
                <a:lnTo>
                  <a:pt x="3248" y="1908"/>
                </a:lnTo>
                <a:lnTo>
                  <a:pt x="3248" y="1908"/>
                </a:lnTo>
                <a:lnTo>
                  <a:pt x="3250" y="1912"/>
                </a:lnTo>
                <a:lnTo>
                  <a:pt x="3252" y="1914"/>
                </a:lnTo>
                <a:lnTo>
                  <a:pt x="3252" y="1916"/>
                </a:lnTo>
                <a:lnTo>
                  <a:pt x="3252" y="1916"/>
                </a:lnTo>
                <a:lnTo>
                  <a:pt x="3252" y="1921"/>
                </a:lnTo>
                <a:lnTo>
                  <a:pt x="3250" y="1923"/>
                </a:lnTo>
                <a:lnTo>
                  <a:pt x="3250" y="1925"/>
                </a:lnTo>
                <a:lnTo>
                  <a:pt x="3248" y="1927"/>
                </a:lnTo>
                <a:lnTo>
                  <a:pt x="3248" y="1931"/>
                </a:lnTo>
                <a:lnTo>
                  <a:pt x="3246" y="1931"/>
                </a:lnTo>
                <a:lnTo>
                  <a:pt x="3244" y="1935"/>
                </a:lnTo>
                <a:lnTo>
                  <a:pt x="3244" y="1937"/>
                </a:lnTo>
                <a:lnTo>
                  <a:pt x="3241" y="1939"/>
                </a:lnTo>
                <a:lnTo>
                  <a:pt x="3241" y="1941"/>
                </a:lnTo>
                <a:lnTo>
                  <a:pt x="3239" y="1941"/>
                </a:lnTo>
                <a:lnTo>
                  <a:pt x="3237" y="1941"/>
                </a:lnTo>
                <a:lnTo>
                  <a:pt x="3237" y="1946"/>
                </a:lnTo>
                <a:lnTo>
                  <a:pt x="3237" y="1948"/>
                </a:lnTo>
                <a:lnTo>
                  <a:pt x="3235" y="1948"/>
                </a:lnTo>
                <a:lnTo>
                  <a:pt x="3235" y="1950"/>
                </a:lnTo>
                <a:lnTo>
                  <a:pt x="3235" y="1950"/>
                </a:lnTo>
                <a:lnTo>
                  <a:pt x="3235" y="1952"/>
                </a:lnTo>
                <a:lnTo>
                  <a:pt x="3235" y="1952"/>
                </a:lnTo>
                <a:lnTo>
                  <a:pt x="3235" y="1956"/>
                </a:lnTo>
                <a:lnTo>
                  <a:pt x="3235" y="1958"/>
                </a:lnTo>
                <a:lnTo>
                  <a:pt x="3235" y="1962"/>
                </a:lnTo>
                <a:lnTo>
                  <a:pt x="3235" y="1965"/>
                </a:lnTo>
                <a:lnTo>
                  <a:pt x="3237" y="1965"/>
                </a:lnTo>
                <a:lnTo>
                  <a:pt x="3239" y="1969"/>
                </a:lnTo>
                <a:lnTo>
                  <a:pt x="3239" y="1971"/>
                </a:lnTo>
                <a:lnTo>
                  <a:pt x="3239" y="1971"/>
                </a:lnTo>
                <a:lnTo>
                  <a:pt x="3241" y="1973"/>
                </a:lnTo>
                <a:lnTo>
                  <a:pt x="3241" y="1975"/>
                </a:lnTo>
                <a:lnTo>
                  <a:pt x="3239" y="1977"/>
                </a:lnTo>
                <a:lnTo>
                  <a:pt x="3239" y="1979"/>
                </a:lnTo>
                <a:lnTo>
                  <a:pt x="3239" y="1981"/>
                </a:lnTo>
                <a:lnTo>
                  <a:pt x="3239" y="1983"/>
                </a:lnTo>
                <a:lnTo>
                  <a:pt x="3239" y="1988"/>
                </a:lnTo>
                <a:lnTo>
                  <a:pt x="3241" y="1988"/>
                </a:lnTo>
                <a:lnTo>
                  <a:pt x="3244" y="1990"/>
                </a:lnTo>
                <a:lnTo>
                  <a:pt x="3244" y="1992"/>
                </a:lnTo>
                <a:lnTo>
                  <a:pt x="3244" y="1994"/>
                </a:lnTo>
                <a:lnTo>
                  <a:pt x="3246" y="1996"/>
                </a:lnTo>
                <a:lnTo>
                  <a:pt x="3246" y="1996"/>
                </a:lnTo>
                <a:lnTo>
                  <a:pt x="3246" y="1998"/>
                </a:lnTo>
                <a:lnTo>
                  <a:pt x="3246" y="1998"/>
                </a:lnTo>
                <a:lnTo>
                  <a:pt x="3250" y="2000"/>
                </a:lnTo>
                <a:lnTo>
                  <a:pt x="3250" y="2000"/>
                </a:lnTo>
                <a:lnTo>
                  <a:pt x="3252" y="2002"/>
                </a:lnTo>
                <a:lnTo>
                  <a:pt x="3252" y="2002"/>
                </a:lnTo>
                <a:lnTo>
                  <a:pt x="3256" y="2002"/>
                </a:lnTo>
                <a:lnTo>
                  <a:pt x="3256" y="2002"/>
                </a:lnTo>
                <a:lnTo>
                  <a:pt x="3260" y="2006"/>
                </a:lnTo>
                <a:lnTo>
                  <a:pt x="3262" y="2006"/>
                </a:lnTo>
                <a:lnTo>
                  <a:pt x="3267" y="2006"/>
                </a:lnTo>
                <a:lnTo>
                  <a:pt x="3269" y="2006"/>
                </a:lnTo>
                <a:lnTo>
                  <a:pt x="3269" y="2004"/>
                </a:lnTo>
                <a:lnTo>
                  <a:pt x="3273" y="2002"/>
                </a:lnTo>
                <a:lnTo>
                  <a:pt x="3277" y="2000"/>
                </a:lnTo>
                <a:lnTo>
                  <a:pt x="3279" y="2000"/>
                </a:lnTo>
                <a:lnTo>
                  <a:pt x="3283" y="2000"/>
                </a:lnTo>
                <a:lnTo>
                  <a:pt x="3285" y="2000"/>
                </a:lnTo>
                <a:lnTo>
                  <a:pt x="3288" y="1998"/>
                </a:lnTo>
                <a:lnTo>
                  <a:pt x="3290" y="1998"/>
                </a:lnTo>
                <a:lnTo>
                  <a:pt x="3292" y="1994"/>
                </a:lnTo>
                <a:lnTo>
                  <a:pt x="3292" y="1992"/>
                </a:lnTo>
                <a:lnTo>
                  <a:pt x="3294" y="1990"/>
                </a:lnTo>
                <a:lnTo>
                  <a:pt x="3294" y="1988"/>
                </a:lnTo>
                <a:lnTo>
                  <a:pt x="3294" y="1986"/>
                </a:lnTo>
                <a:lnTo>
                  <a:pt x="3294" y="1983"/>
                </a:lnTo>
                <a:lnTo>
                  <a:pt x="3296" y="1981"/>
                </a:lnTo>
                <a:lnTo>
                  <a:pt x="3298" y="1979"/>
                </a:lnTo>
                <a:lnTo>
                  <a:pt x="3298" y="1977"/>
                </a:lnTo>
                <a:lnTo>
                  <a:pt x="3300" y="1971"/>
                </a:lnTo>
                <a:lnTo>
                  <a:pt x="3300" y="1967"/>
                </a:lnTo>
                <a:lnTo>
                  <a:pt x="3300" y="1962"/>
                </a:lnTo>
                <a:lnTo>
                  <a:pt x="3302" y="1958"/>
                </a:lnTo>
                <a:lnTo>
                  <a:pt x="3302" y="1958"/>
                </a:lnTo>
                <a:lnTo>
                  <a:pt x="3306" y="1950"/>
                </a:lnTo>
                <a:lnTo>
                  <a:pt x="3308" y="1941"/>
                </a:lnTo>
                <a:lnTo>
                  <a:pt x="3311" y="1935"/>
                </a:lnTo>
                <a:lnTo>
                  <a:pt x="3313" y="1929"/>
                </a:lnTo>
                <a:lnTo>
                  <a:pt x="3313" y="1925"/>
                </a:lnTo>
                <a:lnTo>
                  <a:pt x="3315" y="1921"/>
                </a:lnTo>
                <a:lnTo>
                  <a:pt x="3317" y="1914"/>
                </a:lnTo>
                <a:lnTo>
                  <a:pt x="3319" y="1908"/>
                </a:lnTo>
                <a:lnTo>
                  <a:pt x="3321" y="1904"/>
                </a:lnTo>
                <a:lnTo>
                  <a:pt x="3321" y="1900"/>
                </a:lnTo>
                <a:lnTo>
                  <a:pt x="3323" y="1897"/>
                </a:lnTo>
                <a:lnTo>
                  <a:pt x="3325" y="1891"/>
                </a:lnTo>
                <a:lnTo>
                  <a:pt x="3325" y="1887"/>
                </a:lnTo>
                <a:lnTo>
                  <a:pt x="3323" y="1883"/>
                </a:lnTo>
                <a:lnTo>
                  <a:pt x="3323" y="1881"/>
                </a:lnTo>
                <a:lnTo>
                  <a:pt x="3325" y="1879"/>
                </a:lnTo>
                <a:lnTo>
                  <a:pt x="3325" y="1877"/>
                </a:lnTo>
                <a:lnTo>
                  <a:pt x="3327" y="1877"/>
                </a:lnTo>
                <a:lnTo>
                  <a:pt x="3327" y="1874"/>
                </a:lnTo>
                <a:lnTo>
                  <a:pt x="3329" y="1874"/>
                </a:lnTo>
                <a:lnTo>
                  <a:pt x="3327" y="1874"/>
                </a:lnTo>
                <a:lnTo>
                  <a:pt x="3327" y="1872"/>
                </a:lnTo>
                <a:lnTo>
                  <a:pt x="3329" y="1872"/>
                </a:lnTo>
                <a:lnTo>
                  <a:pt x="3329" y="1870"/>
                </a:lnTo>
                <a:lnTo>
                  <a:pt x="3329" y="1866"/>
                </a:lnTo>
                <a:lnTo>
                  <a:pt x="3329" y="1866"/>
                </a:lnTo>
                <a:lnTo>
                  <a:pt x="3327" y="1864"/>
                </a:lnTo>
                <a:lnTo>
                  <a:pt x="3327" y="1864"/>
                </a:lnTo>
                <a:lnTo>
                  <a:pt x="3327" y="1862"/>
                </a:lnTo>
                <a:lnTo>
                  <a:pt x="3327" y="1860"/>
                </a:lnTo>
                <a:lnTo>
                  <a:pt x="3327" y="1858"/>
                </a:lnTo>
                <a:lnTo>
                  <a:pt x="3327" y="1856"/>
                </a:lnTo>
                <a:lnTo>
                  <a:pt x="3327" y="1856"/>
                </a:lnTo>
                <a:lnTo>
                  <a:pt x="3327" y="1856"/>
                </a:lnTo>
                <a:lnTo>
                  <a:pt x="3329" y="1856"/>
                </a:lnTo>
                <a:lnTo>
                  <a:pt x="3332" y="1856"/>
                </a:lnTo>
                <a:lnTo>
                  <a:pt x="3332" y="1856"/>
                </a:lnTo>
                <a:lnTo>
                  <a:pt x="3332" y="1860"/>
                </a:lnTo>
                <a:lnTo>
                  <a:pt x="3334" y="1862"/>
                </a:lnTo>
                <a:lnTo>
                  <a:pt x="3336" y="1862"/>
                </a:lnTo>
                <a:lnTo>
                  <a:pt x="3336" y="1862"/>
                </a:lnTo>
                <a:lnTo>
                  <a:pt x="3336" y="1862"/>
                </a:lnTo>
                <a:lnTo>
                  <a:pt x="3336" y="1860"/>
                </a:lnTo>
                <a:lnTo>
                  <a:pt x="3338" y="1858"/>
                </a:lnTo>
                <a:lnTo>
                  <a:pt x="3340" y="1853"/>
                </a:lnTo>
                <a:lnTo>
                  <a:pt x="3338" y="1849"/>
                </a:lnTo>
                <a:lnTo>
                  <a:pt x="3336" y="1847"/>
                </a:lnTo>
                <a:close/>
                <a:moveTo>
                  <a:pt x="3204" y="1661"/>
                </a:moveTo>
                <a:lnTo>
                  <a:pt x="3202" y="1661"/>
                </a:lnTo>
                <a:lnTo>
                  <a:pt x="3202" y="1663"/>
                </a:lnTo>
                <a:lnTo>
                  <a:pt x="3202" y="1663"/>
                </a:lnTo>
                <a:lnTo>
                  <a:pt x="3204" y="1661"/>
                </a:lnTo>
                <a:lnTo>
                  <a:pt x="3204" y="1661"/>
                </a:lnTo>
                <a:lnTo>
                  <a:pt x="3204" y="1661"/>
                </a:lnTo>
                <a:lnTo>
                  <a:pt x="3204" y="1661"/>
                </a:lnTo>
                <a:lnTo>
                  <a:pt x="3204" y="1661"/>
                </a:lnTo>
                <a:close/>
                <a:moveTo>
                  <a:pt x="3329" y="1877"/>
                </a:moveTo>
                <a:lnTo>
                  <a:pt x="3329" y="1879"/>
                </a:lnTo>
                <a:lnTo>
                  <a:pt x="3332" y="1877"/>
                </a:lnTo>
                <a:lnTo>
                  <a:pt x="3332" y="1872"/>
                </a:lnTo>
                <a:lnTo>
                  <a:pt x="3332" y="1872"/>
                </a:lnTo>
                <a:lnTo>
                  <a:pt x="3329" y="1877"/>
                </a:lnTo>
                <a:close/>
                <a:moveTo>
                  <a:pt x="3156" y="2357"/>
                </a:moveTo>
                <a:lnTo>
                  <a:pt x="3153" y="2357"/>
                </a:lnTo>
                <a:lnTo>
                  <a:pt x="3153" y="2357"/>
                </a:lnTo>
                <a:lnTo>
                  <a:pt x="3151" y="2359"/>
                </a:lnTo>
                <a:lnTo>
                  <a:pt x="3153" y="2359"/>
                </a:lnTo>
                <a:lnTo>
                  <a:pt x="3156" y="2359"/>
                </a:lnTo>
                <a:lnTo>
                  <a:pt x="3156" y="2359"/>
                </a:lnTo>
                <a:lnTo>
                  <a:pt x="3158" y="2359"/>
                </a:lnTo>
                <a:lnTo>
                  <a:pt x="3156" y="2359"/>
                </a:lnTo>
                <a:lnTo>
                  <a:pt x="3156" y="2357"/>
                </a:lnTo>
                <a:close/>
                <a:moveTo>
                  <a:pt x="2734" y="1583"/>
                </a:moveTo>
                <a:lnTo>
                  <a:pt x="2734" y="1583"/>
                </a:lnTo>
                <a:lnTo>
                  <a:pt x="2736" y="1579"/>
                </a:lnTo>
                <a:lnTo>
                  <a:pt x="2736" y="1579"/>
                </a:lnTo>
                <a:lnTo>
                  <a:pt x="2736" y="1577"/>
                </a:lnTo>
                <a:lnTo>
                  <a:pt x="2734" y="1577"/>
                </a:lnTo>
                <a:lnTo>
                  <a:pt x="2734" y="1577"/>
                </a:lnTo>
                <a:lnTo>
                  <a:pt x="2734" y="1577"/>
                </a:lnTo>
                <a:lnTo>
                  <a:pt x="2732" y="1579"/>
                </a:lnTo>
                <a:lnTo>
                  <a:pt x="2732" y="1579"/>
                </a:lnTo>
                <a:lnTo>
                  <a:pt x="2732" y="1581"/>
                </a:lnTo>
                <a:lnTo>
                  <a:pt x="2732" y="1581"/>
                </a:lnTo>
                <a:lnTo>
                  <a:pt x="2730" y="1581"/>
                </a:lnTo>
                <a:lnTo>
                  <a:pt x="2730" y="1583"/>
                </a:lnTo>
                <a:lnTo>
                  <a:pt x="2730" y="1583"/>
                </a:lnTo>
                <a:lnTo>
                  <a:pt x="2730" y="1583"/>
                </a:lnTo>
                <a:lnTo>
                  <a:pt x="2730" y="1585"/>
                </a:lnTo>
                <a:lnTo>
                  <a:pt x="2732" y="1585"/>
                </a:lnTo>
                <a:lnTo>
                  <a:pt x="2734" y="1585"/>
                </a:lnTo>
                <a:lnTo>
                  <a:pt x="2734" y="1583"/>
                </a:lnTo>
                <a:close/>
                <a:moveTo>
                  <a:pt x="4031" y="1440"/>
                </a:moveTo>
                <a:lnTo>
                  <a:pt x="4031" y="1440"/>
                </a:lnTo>
                <a:lnTo>
                  <a:pt x="4031" y="1440"/>
                </a:lnTo>
                <a:lnTo>
                  <a:pt x="4031" y="1443"/>
                </a:lnTo>
                <a:lnTo>
                  <a:pt x="4031" y="1443"/>
                </a:lnTo>
                <a:lnTo>
                  <a:pt x="4031" y="1445"/>
                </a:lnTo>
                <a:lnTo>
                  <a:pt x="4031" y="1443"/>
                </a:lnTo>
                <a:lnTo>
                  <a:pt x="4031" y="1440"/>
                </a:lnTo>
                <a:lnTo>
                  <a:pt x="4031" y="1440"/>
                </a:lnTo>
                <a:close/>
                <a:moveTo>
                  <a:pt x="2713" y="1566"/>
                </a:moveTo>
                <a:lnTo>
                  <a:pt x="2711" y="1568"/>
                </a:lnTo>
                <a:lnTo>
                  <a:pt x="2711" y="1568"/>
                </a:lnTo>
                <a:lnTo>
                  <a:pt x="2713" y="1568"/>
                </a:lnTo>
                <a:lnTo>
                  <a:pt x="2713" y="1566"/>
                </a:lnTo>
                <a:lnTo>
                  <a:pt x="2713" y="1566"/>
                </a:lnTo>
                <a:lnTo>
                  <a:pt x="2713" y="1566"/>
                </a:lnTo>
                <a:close/>
                <a:moveTo>
                  <a:pt x="2703" y="1625"/>
                </a:moveTo>
                <a:lnTo>
                  <a:pt x="2703" y="1627"/>
                </a:lnTo>
                <a:lnTo>
                  <a:pt x="2701" y="1627"/>
                </a:lnTo>
                <a:lnTo>
                  <a:pt x="2701" y="1627"/>
                </a:lnTo>
                <a:lnTo>
                  <a:pt x="2701" y="1629"/>
                </a:lnTo>
                <a:lnTo>
                  <a:pt x="2703" y="1631"/>
                </a:lnTo>
                <a:lnTo>
                  <a:pt x="2703" y="1631"/>
                </a:lnTo>
                <a:lnTo>
                  <a:pt x="2705" y="1629"/>
                </a:lnTo>
                <a:lnTo>
                  <a:pt x="2705" y="1627"/>
                </a:lnTo>
                <a:lnTo>
                  <a:pt x="2705" y="1627"/>
                </a:lnTo>
                <a:lnTo>
                  <a:pt x="2705" y="1625"/>
                </a:lnTo>
                <a:lnTo>
                  <a:pt x="2703" y="1625"/>
                </a:lnTo>
                <a:close/>
                <a:moveTo>
                  <a:pt x="2716" y="1606"/>
                </a:moveTo>
                <a:lnTo>
                  <a:pt x="2716" y="1606"/>
                </a:lnTo>
                <a:lnTo>
                  <a:pt x="2716" y="1606"/>
                </a:lnTo>
                <a:lnTo>
                  <a:pt x="2713" y="1608"/>
                </a:lnTo>
                <a:lnTo>
                  <a:pt x="2713" y="1608"/>
                </a:lnTo>
                <a:lnTo>
                  <a:pt x="2716" y="1608"/>
                </a:lnTo>
                <a:lnTo>
                  <a:pt x="2716" y="1608"/>
                </a:lnTo>
                <a:lnTo>
                  <a:pt x="2716" y="1608"/>
                </a:lnTo>
                <a:lnTo>
                  <a:pt x="2716" y="1608"/>
                </a:lnTo>
                <a:lnTo>
                  <a:pt x="2716" y="1606"/>
                </a:lnTo>
                <a:close/>
                <a:moveTo>
                  <a:pt x="2525" y="1862"/>
                </a:moveTo>
                <a:lnTo>
                  <a:pt x="2525" y="1862"/>
                </a:lnTo>
                <a:lnTo>
                  <a:pt x="2525" y="1862"/>
                </a:lnTo>
                <a:lnTo>
                  <a:pt x="2525" y="1862"/>
                </a:lnTo>
                <a:lnTo>
                  <a:pt x="2525" y="1862"/>
                </a:lnTo>
                <a:lnTo>
                  <a:pt x="2525" y="1862"/>
                </a:lnTo>
                <a:lnTo>
                  <a:pt x="2525" y="1862"/>
                </a:lnTo>
                <a:close/>
                <a:moveTo>
                  <a:pt x="4054" y="1665"/>
                </a:moveTo>
                <a:lnTo>
                  <a:pt x="4052" y="1663"/>
                </a:lnTo>
                <a:lnTo>
                  <a:pt x="4052" y="1661"/>
                </a:lnTo>
                <a:lnTo>
                  <a:pt x="4050" y="1661"/>
                </a:lnTo>
                <a:lnTo>
                  <a:pt x="4050" y="1661"/>
                </a:lnTo>
                <a:lnTo>
                  <a:pt x="4050" y="1661"/>
                </a:lnTo>
                <a:lnTo>
                  <a:pt x="4050" y="1661"/>
                </a:lnTo>
                <a:lnTo>
                  <a:pt x="4050" y="1663"/>
                </a:lnTo>
                <a:lnTo>
                  <a:pt x="4050" y="1663"/>
                </a:lnTo>
                <a:lnTo>
                  <a:pt x="4052" y="1665"/>
                </a:lnTo>
                <a:lnTo>
                  <a:pt x="4054" y="1665"/>
                </a:lnTo>
                <a:lnTo>
                  <a:pt x="4054" y="1665"/>
                </a:lnTo>
                <a:lnTo>
                  <a:pt x="4054" y="1665"/>
                </a:lnTo>
                <a:close/>
                <a:moveTo>
                  <a:pt x="4059" y="1669"/>
                </a:moveTo>
                <a:lnTo>
                  <a:pt x="4056" y="1667"/>
                </a:lnTo>
                <a:lnTo>
                  <a:pt x="4056" y="1667"/>
                </a:lnTo>
                <a:lnTo>
                  <a:pt x="4056" y="1669"/>
                </a:lnTo>
                <a:lnTo>
                  <a:pt x="4056" y="1669"/>
                </a:lnTo>
                <a:lnTo>
                  <a:pt x="4056" y="1669"/>
                </a:lnTo>
                <a:lnTo>
                  <a:pt x="4056" y="1671"/>
                </a:lnTo>
                <a:lnTo>
                  <a:pt x="4056" y="1671"/>
                </a:lnTo>
                <a:lnTo>
                  <a:pt x="4059" y="1671"/>
                </a:lnTo>
                <a:lnTo>
                  <a:pt x="4059" y="1671"/>
                </a:lnTo>
                <a:lnTo>
                  <a:pt x="4059" y="1669"/>
                </a:lnTo>
                <a:close/>
                <a:moveTo>
                  <a:pt x="4088" y="1707"/>
                </a:moveTo>
                <a:lnTo>
                  <a:pt x="4088" y="1707"/>
                </a:lnTo>
                <a:lnTo>
                  <a:pt x="4088" y="1707"/>
                </a:lnTo>
                <a:lnTo>
                  <a:pt x="4088" y="1709"/>
                </a:lnTo>
                <a:lnTo>
                  <a:pt x="4090" y="1711"/>
                </a:lnTo>
                <a:lnTo>
                  <a:pt x="4090" y="1711"/>
                </a:lnTo>
                <a:lnTo>
                  <a:pt x="4092" y="1709"/>
                </a:lnTo>
                <a:lnTo>
                  <a:pt x="4090" y="1709"/>
                </a:lnTo>
                <a:lnTo>
                  <a:pt x="4088" y="1707"/>
                </a:lnTo>
                <a:close/>
                <a:moveTo>
                  <a:pt x="4044" y="1654"/>
                </a:moveTo>
                <a:lnTo>
                  <a:pt x="4044" y="1652"/>
                </a:lnTo>
                <a:lnTo>
                  <a:pt x="4044" y="1652"/>
                </a:lnTo>
                <a:lnTo>
                  <a:pt x="4044" y="1650"/>
                </a:lnTo>
                <a:lnTo>
                  <a:pt x="4044" y="1650"/>
                </a:lnTo>
                <a:lnTo>
                  <a:pt x="4042" y="1648"/>
                </a:lnTo>
                <a:lnTo>
                  <a:pt x="4042" y="1646"/>
                </a:lnTo>
                <a:lnTo>
                  <a:pt x="4042" y="1644"/>
                </a:lnTo>
                <a:lnTo>
                  <a:pt x="4040" y="1644"/>
                </a:lnTo>
                <a:lnTo>
                  <a:pt x="4038" y="1646"/>
                </a:lnTo>
                <a:lnTo>
                  <a:pt x="4036" y="1648"/>
                </a:lnTo>
                <a:lnTo>
                  <a:pt x="4036" y="1650"/>
                </a:lnTo>
                <a:lnTo>
                  <a:pt x="4040" y="1652"/>
                </a:lnTo>
                <a:lnTo>
                  <a:pt x="4040" y="1654"/>
                </a:lnTo>
                <a:lnTo>
                  <a:pt x="4040" y="1654"/>
                </a:lnTo>
                <a:lnTo>
                  <a:pt x="4044" y="1656"/>
                </a:lnTo>
                <a:lnTo>
                  <a:pt x="4044" y="1656"/>
                </a:lnTo>
                <a:lnTo>
                  <a:pt x="4046" y="1656"/>
                </a:lnTo>
                <a:lnTo>
                  <a:pt x="4046" y="1654"/>
                </a:lnTo>
                <a:lnTo>
                  <a:pt x="4044" y="1654"/>
                </a:lnTo>
                <a:close/>
                <a:moveTo>
                  <a:pt x="3922" y="1300"/>
                </a:moveTo>
                <a:lnTo>
                  <a:pt x="3922" y="1298"/>
                </a:lnTo>
                <a:lnTo>
                  <a:pt x="3920" y="1298"/>
                </a:lnTo>
                <a:lnTo>
                  <a:pt x="3920" y="1298"/>
                </a:lnTo>
                <a:lnTo>
                  <a:pt x="3918" y="1298"/>
                </a:lnTo>
                <a:lnTo>
                  <a:pt x="3918" y="1300"/>
                </a:lnTo>
                <a:lnTo>
                  <a:pt x="3920" y="1300"/>
                </a:lnTo>
                <a:lnTo>
                  <a:pt x="3920" y="1300"/>
                </a:lnTo>
                <a:lnTo>
                  <a:pt x="3920" y="1302"/>
                </a:lnTo>
                <a:lnTo>
                  <a:pt x="3920" y="1304"/>
                </a:lnTo>
                <a:lnTo>
                  <a:pt x="3922" y="1306"/>
                </a:lnTo>
                <a:lnTo>
                  <a:pt x="3918" y="1308"/>
                </a:lnTo>
                <a:lnTo>
                  <a:pt x="3920" y="1310"/>
                </a:lnTo>
                <a:lnTo>
                  <a:pt x="3922" y="1308"/>
                </a:lnTo>
                <a:lnTo>
                  <a:pt x="3924" y="1308"/>
                </a:lnTo>
                <a:lnTo>
                  <a:pt x="3924" y="1304"/>
                </a:lnTo>
                <a:lnTo>
                  <a:pt x="3924" y="1302"/>
                </a:lnTo>
                <a:lnTo>
                  <a:pt x="3922" y="1300"/>
                </a:lnTo>
                <a:lnTo>
                  <a:pt x="3922" y="1300"/>
                </a:lnTo>
                <a:close/>
                <a:moveTo>
                  <a:pt x="4033" y="1631"/>
                </a:moveTo>
                <a:lnTo>
                  <a:pt x="4033" y="1631"/>
                </a:lnTo>
                <a:lnTo>
                  <a:pt x="4031" y="1631"/>
                </a:lnTo>
                <a:lnTo>
                  <a:pt x="4033" y="1635"/>
                </a:lnTo>
                <a:lnTo>
                  <a:pt x="4033" y="1635"/>
                </a:lnTo>
                <a:lnTo>
                  <a:pt x="4033" y="1638"/>
                </a:lnTo>
                <a:lnTo>
                  <a:pt x="4031" y="1638"/>
                </a:lnTo>
                <a:lnTo>
                  <a:pt x="4031" y="1640"/>
                </a:lnTo>
                <a:lnTo>
                  <a:pt x="4033" y="1640"/>
                </a:lnTo>
                <a:lnTo>
                  <a:pt x="4033" y="1640"/>
                </a:lnTo>
                <a:lnTo>
                  <a:pt x="4036" y="1638"/>
                </a:lnTo>
                <a:lnTo>
                  <a:pt x="4036" y="1635"/>
                </a:lnTo>
                <a:lnTo>
                  <a:pt x="4033" y="1633"/>
                </a:lnTo>
                <a:lnTo>
                  <a:pt x="4033" y="1631"/>
                </a:lnTo>
                <a:close/>
                <a:moveTo>
                  <a:pt x="4025" y="1614"/>
                </a:moveTo>
                <a:lnTo>
                  <a:pt x="4023" y="1614"/>
                </a:lnTo>
                <a:lnTo>
                  <a:pt x="4021" y="1610"/>
                </a:lnTo>
                <a:lnTo>
                  <a:pt x="4019" y="1608"/>
                </a:lnTo>
                <a:lnTo>
                  <a:pt x="4019" y="1608"/>
                </a:lnTo>
                <a:lnTo>
                  <a:pt x="4017" y="1610"/>
                </a:lnTo>
                <a:lnTo>
                  <a:pt x="4017" y="1610"/>
                </a:lnTo>
                <a:lnTo>
                  <a:pt x="4015" y="1610"/>
                </a:lnTo>
                <a:lnTo>
                  <a:pt x="4017" y="1614"/>
                </a:lnTo>
                <a:lnTo>
                  <a:pt x="4019" y="1617"/>
                </a:lnTo>
                <a:lnTo>
                  <a:pt x="4019" y="1617"/>
                </a:lnTo>
                <a:lnTo>
                  <a:pt x="4019" y="1619"/>
                </a:lnTo>
                <a:lnTo>
                  <a:pt x="4021" y="1619"/>
                </a:lnTo>
                <a:lnTo>
                  <a:pt x="4023" y="1623"/>
                </a:lnTo>
                <a:lnTo>
                  <a:pt x="4023" y="1623"/>
                </a:lnTo>
                <a:lnTo>
                  <a:pt x="4025" y="1623"/>
                </a:lnTo>
                <a:lnTo>
                  <a:pt x="4025" y="1623"/>
                </a:lnTo>
                <a:lnTo>
                  <a:pt x="4025" y="1619"/>
                </a:lnTo>
                <a:lnTo>
                  <a:pt x="4027" y="1617"/>
                </a:lnTo>
                <a:lnTo>
                  <a:pt x="4025" y="1617"/>
                </a:lnTo>
                <a:lnTo>
                  <a:pt x="4025" y="1614"/>
                </a:lnTo>
                <a:close/>
                <a:moveTo>
                  <a:pt x="4004" y="1596"/>
                </a:moveTo>
                <a:lnTo>
                  <a:pt x="4004" y="1596"/>
                </a:lnTo>
                <a:lnTo>
                  <a:pt x="4002" y="1593"/>
                </a:lnTo>
                <a:lnTo>
                  <a:pt x="4000" y="1591"/>
                </a:lnTo>
                <a:lnTo>
                  <a:pt x="4000" y="1591"/>
                </a:lnTo>
                <a:lnTo>
                  <a:pt x="3998" y="1591"/>
                </a:lnTo>
                <a:lnTo>
                  <a:pt x="3998" y="1589"/>
                </a:lnTo>
                <a:lnTo>
                  <a:pt x="3996" y="1589"/>
                </a:lnTo>
                <a:lnTo>
                  <a:pt x="3996" y="1589"/>
                </a:lnTo>
                <a:lnTo>
                  <a:pt x="3994" y="1591"/>
                </a:lnTo>
                <a:lnTo>
                  <a:pt x="3994" y="1591"/>
                </a:lnTo>
                <a:lnTo>
                  <a:pt x="3996" y="1593"/>
                </a:lnTo>
                <a:lnTo>
                  <a:pt x="3996" y="1593"/>
                </a:lnTo>
                <a:lnTo>
                  <a:pt x="3998" y="1593"/>
                </a:lnTo>
                <a:lnTo>
                  <a:pt x="3998" y="1593"/>
                </a:lnTo>
                <a:lnTo>
                  <a:pt x="4002" y="1596"/>
                </a:lnTo>
                <a:lnTo>
                  <a:pt x="4004" y="1598"/>
                </a:lnTo>
                <a:lnTo>
                  <a:pt x="4004" y="1598"/>
                </a:lnTo>
                <a:lnTo>
                  <a:pt x="4006" y="1598"/>
                </a:lnTo>
                <a:lnTo>
                  <a:pt x="4004" y="1596"/>
                </a:lnTo>
                <a:lnTo>
                  <a:pt x="4004" y="1596"/>
                </a:lnTo>
                <a:close/>
                <a:moveTo>
                  <a:pt x="4134" y="1711"/>
                </a:moveTo>
                <a:lnTo>
                  <a:pt x="4134" y="1711"/>
                </a:lnTo>
                <a:lnTo>
                  <a:pt x="4136" y="1713"/>
                </a:lnTo>
                <a:lnTo>
                  <a:pt x="4136" y="1713"/>
                </a:lnTo>
                <a:lnTo>
                  <a:pt x="4138" y="1713"/>
                </a:lnTo>
                <a:lnTo>
                  <a:pt x="4138" y="1715"/>
                </a:lnTo>
                <a:lnTo>
                  <a:pt x="4138" y="1715"/>
                </a:lnTo>
                <a:lnTo>
                  <a:pt x="4140" y="1715"/>
                </a:lnTo>
                <a:lnTo>
                  <a:pt x="4140" y="1713"/>
                </a:lnTo>
                <a:lnTo>
                  <a:pt x="4140" y="1713"/>
                </a:lnTo>
                <a:lnTo>
                  <a:pt x="4142" y="1702"/>
                </a:lnTo>
                <a:lnTo>
                  <a:pt x="4142" y="1700"/>
                </a:lnTo>
                <a:lnTo>
                  <a:pt x="4142" y="1698"/>
                </a:lnTo>
                <a:lnTo>
                  <a:pt x="4142" y="1696"/>
                </a:lnTo>
                <a:lnTo>
                  <a:pt x="4140" y="1690"/>
                </a:lnTo>
                <a:lnTo>
                  <a:pt x="4140" y="1690"/>
                </a:lnTo>
                <a:lnTo>
                  <a:pt x="4142" y="1688"/>
                </a:lnTo>
                <a:lnTo>
                  <a:pt x="4142" y="1686"/>
                </a:lnTo>
                <a:lnTo>
                  <a:pt x="4142" y="1686"/>
                </a:lnTo>
                <a:lnTo>
                  <a:pt x="4140" y="1686"/>
                </a:lnTo>
                <a:lnTo>
                  <a:pt x="4140" y="1684"/>
                </a:lnTo>
                <a:lnTo>
                  <a:pt x="4142" y="1682"/>
                </a:lnTo>
                <a:lnTo>
                  <a:pt x="4142" y="1679"/>
                </a:lnTo>
                <a:lnTo>
                  <a:pt x="4144" y="1677"/>
                </a:lnTo>
                <a:lnTo>
                  <a:pt x="4144" y="1677"/>
                </a:lnTo>
                <a:lnTo>
                  <a:pt x="4144" y="1677"/>
                </a:lnTo>
                <a:lnTo>
                  <a:pt x="4144" y="1675"/>
                </a:lnTo>
                <a:lnTo>
                  <a:pt x="4142" y="1673"/>
                </a:lnTo>
                <a:lnTo>
                  <a:pt x="4138" y="1667"/>
                </a:lnTo>
                <a:lnTo>
                  <a:pt x="4136" y="1667"/>
                </a:lnTo>
                <a:lnTo>
                  <a:pt x="4134" y="1665"/>
                </a:lnTo>
                <a:lnTo>
                  <a:pt x="4134" y="1665"/>
                </a:lnTo>
                <a:lnTo>
                  <a:pt x="4130" y="1665"/>
                </a:lnTo>
                <a:lnTo>
                  <a:pt x="4128" y="1665"/>
                </a:lnTo>
                <a:lnTo>
                  <a:pt x="4128" y="1665"/>
                </a:lnTo>
                <a:lnTo>
                  <a:pt x="4128" y="1667"/>
                </a:lnTo>
                <a:lnTo>
                  <a:pt x="4126" y="1669"/>
                </a:lnTo>
                <a:lnTo>
                  <a:pt x="4124" y="1669"/>
                </a:lnTo>
                <a:lnTo>
                  <a:pt x="4124" y="1669"/>
                </a:lnTo>
                <a:lnTo>
                  <a:pt x="4124" y="1667"/>
                </a:lnTo>
                <a:lnTo>
                  <a:pt x="4124" y="1667"/>
                </a:lnTo>
                <a:lnTo>
                  <a:pt x="4124" y="1665"/>
                </a:lnTo>
                <a:lnTo>
                  <a:pt x="4126" y="1665"/>
                </a:lnTo>
                <a:lnTo>
                  <a:pt x="4126" y="1663"/>
                </a:lnTo>
                <a:lnTo>
                  <a:pt x="4126" y="1663"/>
                </a:lnTo>
                <a:lnTo>
                  <a:pt x="4126" y="1661"/>
                </a:lnTo>
                <a:lnTo>
                  <a:pt x="4126" y="1661"/>
                </a:lnTo>
                <a:lnTo>
                  <a:pt x="4124" y="1661"/>
                </a:lnTo>
                <a:lnTo>
                  <a:pt x="4124" y="1658"/>
                </a:lnTo>
                <a:lnTo>
                  <a:pt x="4121" y="1656"/>
                </a:lnTo>
                <a:lnTo>
                  <a:pt x="4121" y="1656"/>
                </a:lnTo>
                <a:lnTo>
                  <a:pt x="4121" y="1654"/>
                </a:lnTo>
                <a:lnTo>
                  <a:pt x="4121" y="1650"/>
                </a:lnTo>
                <a:lnTo>
                  <a:pt x="4121" y="1650"/>
                </a:lnTo>
                <a:lnTo>
                  <a:pt x="4119" y="1646"/>
                </a:lnTo>
                <a:lnTo>
                  <a:pt x="4119" y="1646"/>
                </a:lnTo>
                <a:lnTo>
                  <a:pt x="4117" y="1646"/>
                </a:lnTo>
                <a:lnTo>
                  <a:pt x="4117" y="1646"/>
                </a:lnTo>
                <a:lnTo>
                  <a:pt x="4115" y="1646"/>
                </a:lnTo>
                <a:lnTo>
                  <a:pt x="4113" y="1646"/>
                </a:lnTo>
                <a:lnTo>
                  <a:pt x="4111" y="1644"/>
                </a:lnTo>
                <a:lnTo>
                  <a:pt x="4109" y="1642"/>
                </a:lnTo>
                <a:lnTo>
                  <a:pt x="4107" y="1642"/>
                </a:lnTo>
                <a:lnTo>
                  <a:pt x="4107" y="1640"/>
                </a:lnTo>
                <a:lnTo>
                  <a:pt x="4107" y="1640"/>
                </a:lnTo>
                <a:lnTo>
                  <a:pt x="4107" y="1638"/>
                </a:lnTo>
                <a:lnTo>
                  <a:pt x="4107" y="1638"/>
                </a:lnTo>
                <a:lnTo>
                  <a:pt x="4107" y="1635"/>
                </a:lnTo>
                <a:lnTo>
                  <a:pt x="4107" y="1635"/>
                </a:lnTo>
                <a:lnTo>
                  <a:pt x="4107" y="1635"/>
                </a:lnTo>
                <a:lnTo>
                  <a:pt x="4107" y="1633"/>
                </a:lnTo>
                <a:lnTo>
                  <a:pt x="4109" y="1631"/>
                </a:lnTo>
                <a:lnTo>
                  <a:pt x="4111" y="1631"/>
                </a:lnTo>
                <a:lnTo>
                  <a:pt x="4111" y="1631"/>
                </a:lnTo>
                <a:lnTo>
                  <a:pt x="4111" y="1629"/>
                </a:lnTo>
                <a:lnTo>
                  <a:pt x="4109" y="1627"/>
                </a:lnTo>
                <a:lnTo>
                  <a:pt x="4109" y="1625"/>
                </a:lnTo>
                <a:lnTo>
                  <a:pt x="4107" y="1625"/>
                </a:lnTo>
                <a:lnTo>
                  <a:pt x="4107" y="1623"/>
                </a:lnTo>
                <a:lnTo>
                  <a:pt x="4105" y="1623"/>
                </a:lnTo>
                <a:lnTo>
                  <a:pt x="4105" y="1625"/>
                </a:lnTo>
                <a:lnTo>
                  <a:pt x="4100" y="1625"/>
                </a:lnTo>
                <a:lnTo>
                  <a:pt x="4100" y="1627"/>
                </a:lnTo>
                <a:lnTo>
                  <a:pt x="4098" y="1627"/>
                </a:lnTo>
                <a:lnTo>
                  <a:pt x="4096" y="1627"/>
                </a:lnTo>
                <a:lnTo>
                  <a:pt x="4094" y="1627"/>
                </a:lnTo>
                <a:lnTo>
                  <a:pt x="4096" y="1627"/>
                </a:lnTo>
                <a:lnTo>
                  <a:pt x="4100" y="1625"/>
                </a:lnTo>
                <a:lnTo>
                  <a:pt x="4100" y="1625"/>
                </a:lnTo>
                <a:lnTo>
                  <a:pt x="4100" y="1623"/>
                </a:lnTo>
                <a:lnTo>
                  <a:pt x="4098" y="1621"/>
                </a:lnTo>
                <a:lnTo>
                  <a:pt x="4098" y="1621"/>
                </a:lnTo>
                <a:lnTo>
                  <a:pt x="4094" y="1621"/>
                </a:lnTo>
                <a:lnTo>
                  <a:pt x="4092" y="1621"/>
                </a:lnTo>
                <a:lnTo>
                  <a:pt x="4090" y="1619"/>
                </a:lnTo>
                <a:lnTo>
                  <a:pt x="4088" y="1617"/>
                </a:lnTo>
                <a:lnTo>
                  <a:pt x="4088" y="1617"/>
                </a:lnTo>
                <a:lnTo>
                  <a:pt x="4088" y="1614"/>
                </a:lnTo>
                <a:lnTo>
                  <a:pt x="4088" y="1612"/>
                </a:lnTo>
                <a:lnTo>
                  <a:pt x="4086" y="1612"/>
                </a:lnTo>
                <a:lnTo>
                  <a:pt x="4086" y="1610"/>
                </a:lnTo>
                <a:lnTo>
                  <a:pt x="4082" y="1608"/>
                </a:lnTo>
                <a:lnTo>
                  <a:pt x="4082" y="1608"/>
                </a:lnTo>
                <a:lnTo>
                  <a:pt x="4080" y="1608"/>
                </a:lnTo>
                <a:lnTo>
                  <a:pt x="4077" y="1606"/>
                </a:lnTo>
                <a:lnTo>
                  <a:pt x="4077" y="1606"/>
                </a:lnTo>
                <a:lnTo>
                  <a:pt x="4075" y="1604"/>
                </a:lnTo>
                <a:lnTo>
                  <a:pt x="4075" y="1602"/>
                </a:lnTo>
                <a:lnTo>
                  <a:pt x="4073" y="1602"/>
                </a:lnTo>
                <a:lnTo>
                  <a:pt x="4071" y="1600"/>
                </a:lnTo>
                <a:lnTo>
                  <a:pt x="4069" y="1598"/>
                </a:lnTo>
                <a:lnTo>
                  <a:pt x="4069" y="1598"/>
                </a:lnTo>
                <a:lnTo>
                  <a:pt x="4069" y="1600"/>
                </a:lnTo>
                <a:lnTo>
                  <a:pt x="4069" y="1600"/>
                </a:lnTo>
                <a:lnTo>
                  <a:pt x="4069" y="1600"/>
                </a:lnTo>
                <a:lnTo>
                  <a:pt x="4069" y="1602"/>
                </a:lnTo>
                <a:lnTo>
                  <a:pt x="4069" y="1604"/>
                </a:lnTo>
                <a:lnTo>
                  <a:pt x="4069" y="1602"/>
                </a:lnTo>
                <a:lnTo>
                  <a:pt x="4067" y="1600"/>
                </a:lnTo>
                <a:lnTo>
                  <a:pt x="4065" y="1600"/>
                </a:lnTo>
                <a:lnTo>
                  <a:pt x="4065" y="1600"/>
                </a:lnTo>
                <a:lnTo>
                  <a:pt x="4063" y="1600"/>
                </a:lnTo>
                <a:lnTo>
                  <a:pt x="4063" y="1598"/>
                </a:lnTo>
                <a:lnTo>
                  <a:pt x="4061" y="1596"/>
                </a:lnTo>
                <a:lnTo>
                  <a:pt x="4061" y="1596"/>
                </a:lnTo>
                <a:lnTo>
                  <a:pt x="4059" y="1593"/>
                </a:lnTo>
                <a:lnTo>
                  <a:pt x="4056" y="1591"/>
                </a:lnTo>
                <a:lnTo>
                  <a:pt x="4056" y="1589"/>
                </a:lnTo>
                <a:lnTo>
                  <a:pt x="4054" y="1587"/>
                </a:lnTo>
                <a:lnTo>
                  <a:pt x="4052" y="1585"/>
                </a:lnTo>
                <a:lnTo>
                  <a:pt x="4050" y="1583"/>
                </a:lnTo>
                <a:lnTo>
                  <a:pt x="4044" y="1579"/>
                </a:lnTo>
                <a:lnTo>
                  <a:pt x="4040" y="1579"/>
                </a:lnTo>
                <a:lnTo>
                  <a:pt x="4040" y="1577"/>
                </a:lnTo>
                <a:lnTo>
                  <a:pt x="4038" y="1577"/>
                </a:lnTo>
                <a:lnTo>
                  <a:pt x="4038" y="1575"/>
                </a:lnTo>
                <a:lnTo>
                  <a:pt x="4038" y="1575"/>
                </a:lnTo>
                <a:lnTo>
                  <a:pt x="4036" y="1575"/>
                </a:lnTo>
                <a:lnTo>
                  <a:pt x="4031" y="1573"/>
                </a:lnTo>
                <a:lnTo>
                  <a:pt x="4031" y="1570"/>
                </a:lnTo>
                <a:lnTo>
                  <a:pt x="4031" y="1568"/>
                </a:lnTo>
                <a:lnTo>
                  <a:pt x="4031" y="1568"/>
                </a:lnTo>
                <a:lnTo>
                  <a:pt x="4027" y="1564"/>
                </a:lnTo>
                <a:lnTo>
                  <a:pt x="4027" y="1564"/>
                </a:lnTo>
                <a:lnTo>
                  <a:pt x="4027" y="1562"/>
                </a:lnTo>
                <a:lnTo>
                  <a:pt x="4025" y="1562"/>
                </a:lnTo>
                <a:lnTo>
                  <a:pt x="4023" y="1558"/>
                </a:lnTo>
                <a:lnTo>
                  <a:pt x="4021" y="1558"/>
                </a:lnTo>
                <a:lnTo>
                  <a:pt x="4021" y="1556"/>
                </a:lnTo>
                <a:lnTo>
                  <a:pt x="4021" y="1556"/>
                </a:lnTo>
                <a:lnTo>
                  <a:pt x="4019" y="1556"/>
                </a:lnTo>
                <a:lnTo>
                  <a:pt x="4017" y="1556"/>
                </a:lnTo>
                <a:lnTo>
                  <a:pt x="4015" y="1556"/>
                </a:lnTo>
                <a:lnTo>
                  <a:pt x="4012" y="1556"/>
                </a:lnTo>
                <a:lnTo>
                  <a:pt x="4010" y="1556"/>
                </a:lnTo>
                <a:lnTo>
                  <a:pt x="4008" y="1556"/>
                </a:lnTo>
                <a:lnTo>
                  <a:pt x="4006" y="1556"/>
                </a:lnTo>
                <a:lnTo>
                  <a:pt x="4002" y="1556"/>
                </a:lnTo>
                <a:lnTo>
                  <a:pt x="4000" y="1556"/>
                </a:lnTo>
                <a:lnTo>
                  <a:pt x="3998" y="1554"/>
                </a:lnTo>
                <a:lnTo>
                  <a:pt x="3996" y="1552"/>
                </a:lnTo>
                <a:lnTo>
                  <a:pt x="3994" y="1552"/>
                </a:lnTo>
                <a:lnTo>
                  <a:pt x="3994" y="1552"/>
                </a:lnTo>
                <a:lnTo>
                  <a:pt x="3992" y="1549"/>
                </a:lnTo>
                <a:lnTo>
                  <a:pt x="3989" y="1549"/>
                </a:lnTo>
                <a:lnTo>
                  <a:pt x="3987" y="1552"/>
                </a:lnTo>
                <a:lnTo>
                  <a:pt x="3987" y="1552"/>
                </a:lnTo>
                <a:lnTo>
                  <a:pt x="3987" y="1552"/>
                </a:lnTo>
                <a:lnTo>
                  <a:pt x="3987" y="1554"/>
                </a:lnTo>
                <a:lnTo>
                  <a:pt x="3987" y="1554"/>
                </a:lnTo>
                <a:lnTo>
                  <a:pt x="3987" y="1554"/>
                </a:lnTo>
                <a:lnTo>
                  <a:pt x="3987" y="1556"/>
                </a:lnTo>
                <a:lnTo>
                  <a:pt x="3989" y="1560"/>
                </a:lnTo>
                <a:lnTo>
                  <a:pt x="3989" y="1562"/>
                </a:lnTo>
                <a:lnTo>
                  <a:pt x="3992" y="1562"/>
                </a:lnTo>
                <a:lnTo>
                  <a:pt x="3992" y="1564"/>
                </a:lnTo>
                <a:lnTo>
                  <a:pt x="3998" y="1570"/>
                </a:lnTo>
                <a:lnTo>
                  <a:pt x="4002" y="1573"/>
                </a:lnTo>
                <a:lnTo>
                  <a:pt x="4002" y="1575"/>
                </a:lnTo>
                <a:lnTo>
                  <a:pt x="4004" y="1577"/>
                </a:lnTo>
                <a:lnTo>
                  <a:pt x="4006" y="1577"/>
                </a:lnTo>
                <a:lnTo>
                  <a:pt x="4010" y="1579"/>
                </a:lnTo>
                <a:lnTo>
                  <a:pt x="4010" y="1579"/>
                </a:lnTo>
                <a:lnTo>
                  <a:pt x="4012" y="1579"/>
                </a:lnTo>
                <a:lnTo>
                  <a:pt x="4017" y="1585"/>
                </a:lnTo>
                <a:lnTo>
                  <a:pt x="4017" y="1585"/>
                </a:lnTo>
                <a:lnTo>
                  <a:pt x="4017" y="1587"/>
                </a:lnTo>
                <a:lnTo>
                  <a:pt x="4019" y="1589"/>
                </a:lnTo>
                <a:lnTo>
                  <a:pt x="4021" y="1589"/>
                </a:lnTo>
                <a:lnTo>
                  <a:pt x="4021" y="1591"/>
                </a:lnTo>
                <a:lnTo>
                  <a:pt x="4023" y="1593"/>
                </a:lnTo>
                <a:lnTo>
                  <a:pt x="4023" y="1596"/>
                </a:lnTo>
                <a:lnTo>
                  <a:pt x="4023" y="1598"/>
                </a:lnTo>
                <a:lnTo>
                  <a:pt x="4025" y="1598"/>
                </a:lnTo>
                <a:lnTo>
                  <a:pt x="4027" y="1598"/>
                </a:lnTo>
                <a:lnTo>
                  <a:pt x="4027" y="1600"/>
                </a:lnTo>
                <a:lnTo>
                  <a:pt x="4029" y="1600"/>
                </a:lnTo>
                <a:lnTo>
                  <a:pt x="4036" y="1604"/>
                </a:lnTo>
                <a:lnTo>
                  <a:pt x="4036" y="1604"/>
                </a:lnTo>
                <a:lnTo>
                  <a:pt x="4038" y="1606"/>
                </a:lnTo>
                <a:lnTo>
                  <a:pt x="4040" y="1610"/>
                </a:lnTo>
                <a:lnTo>
                  <a:pt x="4042" y="1617"/>
                </a:lnTo>
                <a:lnTo>
                  <a:pt x="4042" y="1621"/>
                </a:lnTo>
                <a:lnTo>
                  <a:pt x="4044" y="1625"/>
                </a:lnTo>
                <a:lnTo>
                  <a:pt x="4044" y="1627"/>
                </a:lnTo>
                <a:lnTo>
                  <a:pt x="4046" y="1627"/>
                </a:lnTo>
                <a:lnTo>
                  <a:pt x="4046" y="1629"/>
                </a:lnTo>
                <a:lnTo>
                  <a:pt x="4050" y="1629"/>
                </a:lnTo>
                <a:lnTo>
                  <a:pt x="4052" y="1631"/>
                </a:lnTo>
                <a:lnTo>
                  <a:pt x="4052" y="1631"/>
                </a:lnTo>
                <a:lnTo>
                  <a:pt x="4054" y="1635"/>
                </a:lnTo>
                <a:lnTo>
                  <a:pt x="4054" y="1638"/>
                </a:lnTo>
                <a:lnTo>
                  <a:pt x="4056" y="1638"/>
                </a:lnTo>
                <a:lnTo>
                  <a:pt x="4059" y="1640"/>
                </a:lnTo>
                <a:lnTo>
                  <a:pt x="4061" y="1642"/>
                </a:lnTo>
                <a:lnTo>
                  <a:pt x="4061" y="1644"/>
                </a:lnTo>
                <a:lnTo>
                  <a:pt x="4063" y="1648"/>
                </a:lnTo>
                <a:lnTo>
                  <a:pt x="4063" y="1650"/>
                </a:lnTo>
                <a:lnTo>
                  <a:pt x="4069" y="1658"/>
                </a:lnTo>
                <a:lnTo>
                  <a:pt x="4069" y="1663"/>
                </a:lnTo>
                <a:lnTo>
                  <a:pt x="4069" y="1663"/>
                </a:lnTo>
                <a:lnTo>
                  <a:pt x="4069" y="1665"/>
                </a:lnTo>
                <a:lnTo>
                  <a:pt x="4073" y="1669"/>
                </a:lnTo>
                <a:lnTo>
                  <a:pt x="4073" y="1669"/>
                </a:lnTo>
                <a:lnTo>
                  <a:pt x="4075" y="1671"/>
                </a:lnTo>
                <a:lnTo>
                  <a:pt x="4075" y="1671"/>
                </a:lnTo>
                <a:lnTo>
                  <a:pt x="4077" y="1673"/>
                </a:lnTo>
                <a:lnTo>
                  <a:pt x="4080" y="1677"/>
                </a:lnTo>
                <a:lnTo>
                  <a:pt x="4080" y="1677"/>
                </a:lnTo>
                <a:lnTo>
                  <a:pt x="4084" y="1679"/>
                </a:lnTo>
                <a:lnTo>
                  <a:pt x="4088" y="1684"/>
                </a:lnTo>
                <a:lnTo>
                  <a:pt x="4088" y="1684"/>
                </a:lnTo>
                <a:lnTo>
                  <a:pt x="4090" y="1688"/>
                </a:lnTo>
                <a:lnTo>
                  <a:pt x="4094" y="1690"/>
                </a:lnTo>
                <a:lnTo>
                  <a:pt x="4098" y="1696"/>
                </a:lnTo>
                <a:lnTo>
                  <a:pt x="4103" y="1696"/>
                </a:lnTo>
                <a:lnTo>
                  <a:pt x="4103" y="1698"/>
                </a:lnTo>
                <a:lnTo>
                  <a:pt x="4105" y="1700"/>
                </a:lnTo>
                <a:lnTo>
                  <a:pt x="4107" y="1700"/>
                </a:lnTo>
                <a:lnTo>
                  <a:pt x="4111" y="1702"/>
                </a:lnTo>
                <a:lnTo>
                  <a:pt x="4111" y="1705"/>
                </a:lnTo>
                <a:lnTo>
                  <a:pt x="4115" y="1709"/>
                </a:lnTo>
                <a:lnTo>
                  <a:pt x="4117" y="1709"/>
                </a:lnTo>
                <a:lnTo>
                  <a:pt x="4117" y="1711"/>
                </a:lnTo>
                <a:lnTo>
                  <a:pt x="4119" y="1713"/>
                </a:lnTo>
                <a:lnTo>
                  <a:pt x="4121" y="1715"/>
                </a:lnTo>
                <a:lnTo>
                  <a:pt x="4124" y="1715"/>
                </a:lnTo>
                <a:lnTo>
                  <a:pt x="4124" y="1715"/>
                </a:lnTo>
                <a:lnTo>
                  <a:pt x="4124" y="1715"/>
                </a:lnTo>
                <a:lnTo>
                  <a:pt x="4124" y="1715"/>
                </a:lnTo>
                <a:lnTo>
                  <a:pt x="4124" y="1713"/>
                </a:lnTo>
                <a:lnTo>
                  <a:pt x="4124" y="1711"/>
                </a:lnTo>
                <a:lnTo>
                  <a:pt x="4124" y="1711"/>
                </a:lnTo>
                <a:lnTo>
                  <a:pt x="4128" y="1713"/>
                </a:lnTo>
                <a:lnTo>
                  <a:pt x="4130" y="1713"/>
                </a:lnTo>
                <a:lnTo>
                  <a:pt x="4130" y="1713"/>
                </a:lnTo>
                <a:lnTo>
                  <a:pt x="4130" y="1713"/>
                </a:lnTo>
                <a:lnTo>
                  <a:pt x="4134" y="1711"/>
                </a:lnTo>
                <a:close/>
                <a:moveTo>
                  <a:pt x="4019" y="1602"/>
                </a:moveTo>
                <a:lnTo>
                  <a:pt x="4017" y="1600"/>
                </a:lnTo>
                <a:lnTo>
                  <a:pt x="4017" y="1600"/>
                </a:lnTo>
                <a:lnTo>
                  <a:pt x="4017" y="1600"/>
                </a:lnTo>
                <a:lnTo>
                  <a:pt x="4015" y="1600"/>
                </a:lnTo>
                <a:lnTo>
                  <a:pt x="4015" y="1600"/>
                </a:lnTo>
                <a:lnTo>
                  <a:pt x="4017" y="1600"/>
                </a:lnTo>
                <a:lnTo>
                  <a:pt x="4017" y="1602"/>
                </a:lnTo>
                <a:lnTo>
                  <a:pt x="4019" y="1602"/>
                </a:lnTo>
                <a:close/>
                <a:moveTo>
                  <a:pt x="4036" y="1461"/>
                </a:moveTo>
                <a:lnTo>
                  <a:pt x="4033" y="1461"/>
                </a:lnTo>
                <a:lnTo>
                  <a:pt x="4033" y="1461"/>
                </a:lnTo>
                <a:lnTo>
                  <a:pt x="4033" y="1463"/>
                </a:lnTo>
                <a:lnTo>
                  <a:pt x="4033" y="1463"/>
                </a:lnTo>
                <a:lnTo>
                  <a:pt x="4033" y="1463"/>
                </a:lnTo>
                <a:lnTo>
                  <a:pt x="4036" y="1466"/>
                </a:lnTo>
                <a:lnTo>
                  <a:pt x="4036" y="1461"/>
                </a:lnTo>
                <a:lnTo>
                  <a:pt x="4036" y="1461"/>
                </a:lnTo>
                <a:close/>
                <a:moveTo>
                  <a:pt x="4033" y="1449"/>
                </a:moveTo>
                <a:lnTo>
                  <a:pt x="4033" y="1449"/>
                </a:lnTo>
                <a:lnTo>
                  <a:pt x="4031" y="1449"/>
                </a:lnTo>
                <a:lnTo>
                  <a:pt x="4031" y="1449"/>
                </a:lnTo>
                <a:lnTo>
                  <a:pt x="4031" y="1451"/>
                </a:lnTo>
                <a:lnTo>
                  <a:pt x="4031" y="1453"/>
                </a:lnTo>
                <a:lnTo>
                  <a:pt x="4031" y="1453"/>
                </a:lnTo>
                <a:lnTo>
                  <a:pt x="4033" y="1453"/>
                </a:lnTo>
                <a:lnTo>
                  <a:pt x="4033" y="1451"/>
                </a:lnTo>
                <a:lnTo>
                  <a:pt x="4033" y="1449"/>
                </a:lnTo>
                <a:lnTo>
                  <a:pt x="4033" y="1449"/>
                </a:lnTo>
                <a:lnTo>
                  <a:pt x="4033" y="1449"/>
                </a:lnTo>
                <a:close/>
                <a:moveTo>
                  <a:pt x="4036" y="1459"/>
                </a:moveTo>
                <a:lnTo>
                  <a:pt x="4036" y="1457"/>
                </a:lnTo>
                <a:lnTo>
                  <a:pt x="4033" y="1457"/>
                </a:lnTo>
                <a:lnTo>
                  <a:pt x="4033" y="1457"/>
                </a:lnTo>
                <a:lnTo>
                  <a:pt x="4033" y="1459"/>
                </a:lnTo>
                <a:lnTo>
                  <a:pt x="4036" y="1459"/>
                </a:lnTo>
                <a:lnTo>
                  <a:pt x="4036" y="1459"/>
                </a:lnTo>
                <a:lnTo>
                  <a:pt x="4036" y="1459"/>
                </a:lnTo>
                <a:close/>
                <a:moveTo>
                  <a:pt x="4031" y="1501"/>
                </a:moveTo>
                <a:lnTo>
                  <a:pt x="4031" y="1499"/>
                </a:lnTo>
                <a:lnTo>
                  <a:pt x="4031" y="1499"/>
                </a:lnTo>
                <a:lnTo>
                  <a:pt x="4031" y="1501"/>
                </a:lnTo>
                <a:lnTo>
                  <a:pt x="4031" y="1501"/>
                </a:lnTo>
                <a:lnTo>
                  <a:pt x="4031" y="1501"/>
                </a:lnTo>
                <a:lnTo>
                  <a:pt x="4031" y="1501"/>
                </a:lnTo>
                <a:close/>
                <a:moveTo>
                  <a:pt x="4031" y="1487"/>
                </a:moveTo>
                <a:lnTo>
                  <a:pt x="4031" y="1487"/>
                </a:lnTo>
                <a:lnTo>
                  <a:pt x="4029" y="1487"/>
                </a:lnTo>
                <a:lnTo>
                  <a:pt x="4029" y="1489"/>
                </a:lnTo>
                <a:lnTo>
                  <a:pt x="4029" y="1489"/>
                </a:lnTo>
                <a:lnTo>
                  <a:pt x="4029" y="1489"/>
                </a:lnTo>
                <a:lnTo>
                  <a:pt x="4031" y="1489"/>
                </a:lnTo>
                <a:lnTo>
                  <a:pt x="4031" y="1487"/>
                </a:lnTo>
                <a:lnTo>
                  <a:pt x="4031" y="1487"/>
                </a:lnTo>
                <a:close/>
                <a:moveTo>
                  <a:pt x="4021" y="1396"/>
                </a:moveTo>
                <a:lnTo>
                  <a:pt x="4021" y="1394"/>
                </a:lnTo>
                <a:lnTo>
                  <a:pt x="4021" y="1392"/>
                </a:lnTo>
                <a:lnTo>
                  <a:pt x="4021" y="1392"/>
                </a:lnTo>
                <a:lnTo>
                  <a:pt x="4021" y="1392"/>
                </a:lnTo>
                <a:lnTo>
                  <a:pt x="4021" y="1392"/>
                </a:lnTo>
                <a:lnTo>
                  <a:pt x="4021" y="1392"/>
                </a:lnTo>
                <a:lnTo>
                  <a:pt x="4019" y="1392"/>
                </a:lnTo>
                <a:lnTo>
                  <a:pt x="4021" y="1394"/>
                </a:lnTo>
                <a:lnTo>
                  <a:pt x="4021" y="1396"/>
                </a:lnTo>
                <a:lnTo>
                  <a:pt x="4021" y="1396"/>
                </a:lnTo>
                <a:close/>
                <a:moveTo>
                  <a:pt x="4029" y="1453"/>
                </a:moveTo>
                <a:lnTo>
                  <a:pt x="4029" y="1453"/>
                </a:lnTo>
                <a:lnTo>
                  <a:pt x="4029" y="1453"/>
                </a:lnTo>
                <a:lnTo>
                  <a:pt x="4029" y="1453"/>
                </a:lnTo>
                <a:lnTo>
                  <a:pt x="4027" y="1455"/>
                </a:lnTo>
                <a:lnTo>
                  <a:pt x="4029" y="1455"/>
                </a:lnTo>
                <a:lnTo>
                  <a:pt x="4029" y="1455"/>
                </a:lnTo>
                <a:lnTo>
                  <a:pt x="4029" y="1455"/>
                </a:lnTo>
                <a:lnTo>
                  <a:pt x="4029" y="1455"/>
                </a:lnTo>
                <a:lnTo>
                  <a:pt x="4029" y="1455"/>
                </a:lnTo>
                <a:lnTo>
                  <a:pt x="4029" y="1455"/>
                </a:lnTo>
                <a:lnTo>
                  <a:pt x="4029" y="1455"/>
                </a:lnTo>
                <a:lnTo>
                  <a:pt x="4029" y="1453"/>
                </a:lnTo>
                <a:close/>
                <a:moveTo>
                  <a:pt x="3989" y="1547"/>
                </a:moveTo>
                <a:lnTo>
                  <a:pt x="3989" y="1547"/>
                </a:lnTo>
                <a:lnTo>
                  <a:pt x="3989" y="1547"/>
                </a:lnTo>
                <a:lnTo>
                  <a:pt x="3989" y="1547"/>
                </a:lnTo>
                <a:lnTo>
                  <a:pt x="3987" y="1547"/>
                </a:lnTo>
                <a:lnTo>
                  <a:pt x="3987" y="1545"/>
                </a:lnTo>
                <a:lnTo>
                  <a:pt x="3987" y="1547"/>
                </a:lnTo>
                <a:lnTo>
                  <a:pt x="3987" y="1547"/>
                </a:lnTo>
                <a:lnTo>
                  <a:pt x="3989" y="1547"/>
                </a:lnTo>
                <a:close/>
                <a:moveTo>
                  <a:pt x="3981" y="1403"/>
                </a:moveTo>
                <a:lnTo>
                  <a:pt x="3981" y="1403"/>
                </a:lnTo>
                <a:lnTo>
                  <a:pt x="3981" y="1403"/>
                </a:lnTo>
                <a:lnTo>
                  <a:pt x="3981" y="1403"/>
                </a:lnTo>
                <a:lnTo>
                  <a:pt x="3981" y="1401"/>
                </a:lnTo>
                <a:lnTo>
                  <a:pt x="3981" y="1401"/>
                </a:lnTo>
                <a:lnTo>
                  <a:pt x="3981" y="1403"/>
                </a:lnTo>
                <a:close/>
                <a:moveTo>
                  <a:pt x="4033" y="1472"/>
                </a:moveTo>
                <a:lnTo>
                  <a:pt x="4036" y="1474"/>
                </a:lnTo>
                <a:lnTo>
                  <a:pt x="4036" y="1474"/>
                </a:lnTo>
                <a:lnTo>
                  <a:pt x="4036" y="1474"/>
                </a:lnTo>
                <a:lnTo>
                  <a:pt x="4036" y="1472"/>
                </a:lnTo>
                <a:lnTo>
                  <a:pt x="4033" y="1472"/>
                </a:lnTo>
                <a:close/>
                <a:moveTo>
                  <a:pt x="4063" y="1675"/>
                </a:moveTo>
                <a:lnTo>
                  <a:pt x="4063" y="1675"/>
                </a:lnTo>
                <a:lnTo>
                  <a:pt x="4063" y="1675"/>
                </a:lnTo>
                <a:lnTo>
                  <a:pt x="4061" y="1671"/>
                </a:lnTo>
                <a:lnTo>
                  <a:pt x="4059" y="1671"/>
                </a:lnTo>
                <a:lnTo>
                  <a:pt x="4059" y="1671"/>
                </a:lnTo>
                <a:lnTo>
                  <a:pt x="4059" y="1673"/>
                </a:lnTo>
                <a:lnTo>
                  <a:pt x="4061" y="1675"/>
                </a:lnTo>
                <a:lnTo>
                  <a:pt x="4061" y="1675"/>
                </a:lnTo>
                <a:lnTo>
                  <a:pt x="4061" y="1677"/>
                </a:lnTo>
                <a:lnTo>
                  <a:pt x="4061" y="1677"/>
                </a:lnTo>
                <a:lnTo>
                  <a:pt x="4063" y="1679"/>
                </a:lnTo>
                <a:lnTo>
                  <a:pt x="4063" y="1677"/>
                </a:lnTo>
                <a:lnTo>
                  <a:pt x="4063" y="1675"/>
                </a:lnTo>
                <a:lnTo>
                  <a:pt x="4063" y="1675"/>
                </a:lnTo>
                <a:close/>
                <a:moveTo>
                  <a:pt x="3948" y="1474"/>
                </a:moveTo>
                <a:lnTo>
                  <a:pt x="3948" y="1474"/>
                </a:lnTo>
                <a:lnTo>
                  <a:pt x="3945" y="1476"/>
                </a:lnTo>
                <a:lnTo>
                  <a:pt x="3945" y="1476"/>
                </a:lnTo>
                <a:lnTo>
                  <a:pt x="3945" y="1478"/>
                </a:lnTo>
                <a:lnTo>
                  <a:pt x="3945" y="1478"/>
                </a:lnTo>
                <a:lnTo>
                  <a:pt x="3948" y="1480"/>
                </a:lnTo>
                <a:lnTo>
                  <a:pt x="3948" y="1478"/>
                </a:lnTo>
                <a:lnTo>
                  <a:pt x="3950" y="1476"/>
                </a:lnTo>
                <a:lnTo>
                  <a:pt x="3948" y="1476"/>
                </a:lnTo>
                <a:lnTo>
                  <a:pt x="3948" y="1474"/>
                </a:lnTo>
                <a:close/>
                <a:moveTo>
                  <a:pt x="3950" y="1466"/>
                </a:moveTo>
                <a:lnTo>
                  <a:pt x="3950" y="1466"/>
                </a:lnTo>
                <a:lnTo>
                  <a:pt x="3950" y="1466"/>
                </a:lnTo>
                <a:lnTo>
                  <a:pt x="3950" y="1468"/>
                </a:lnTo>
                <a:lnTo>
                  <a:pt x="3950" y="1468"/>
                </a:lnTo>
                <a:lnTo>
                  <a:pt x="3950" y="1468"/>
                </a:lnTo>
                <a:lnTo>
                  <a:pt x="3950" y="1466"/>
                </a:lnTo>
                <a:lnTo>
                  <a:pt x="3950" y="1466"/>
                </a:lnTo>
                <a:close/>
                <a:moveTo>
                  <a:pt x="3954" y="1451"/>
                </a:moveTo>
                <a:lnTo>
                  <a:pt x="3954" y="1447"/>
                </a:lnTo>
                <a:lnTo>
                  <a:pt x="3954" y="1445"/>
                </a:lnTo>
                <a:lnTo>
                  <a:pt x="3954" y="1445"/>
                </a:lnTo>
                <a:lnTo>
                  <a:pt x="3954" y="1443"/>
                </a:lnTo>
                <a:lnTo>
                  <a:pt x="3956" y="1443"/>
                </a:lnTo>
                <a:lnTo>
                  <a:pt x="3956" y="1440"/>
                </a:lnTo>
                <a:lnTo>
                  <a:pt x="3956" y="1440"/>
                </a:lnTo>
                <a:lnTo>
                  <a:pt x="3956" y="1440"/>
                </a:lnTo>
                <a:lnTo>
                  <a:pt x="3956" y="1438"/>
                </a:lnTo>
                <a:lnTo>
                  <a:pt x="3956" y="1438"/>
                </a:lnTo>
                <a:lnTo>
                  <a:pt x="3956" y="1436"/>
                </a:lnTo>
                <a:lnTo>
                  <a:pt x="3956" y="1436"/>
                </a:lnTo>
                <a:lnTo>
                  <a:pt x="3956" y="1436"/>
                </a:lnTo>
                <a:lnTo>
                  <a:pt x="3954" y="1436"/>
                </a:lnTo>
                <a:lnTo>
                  <a:pt x="3954" y="1438"/>
                </a:lnTo>
                <a:lnTo>
                  <a:pt x="3954" y="1440"/>
                </a:lnTo>
                <a:lnTo>
                  <a:pt x="3952" y="1443"/>
                </a:lnTo>
                <a:lnTo>
                  <a:pt x="3952" y="1443"/>
                </a:lnTo>
                <a:lnTo>
                  <a:pt x="3952" y="1445"/>
                </a:lnTo>
                <a:lnTo>
                  <a:pt x="3952" y="1447"/>
                </a:lnTo>
                <a:lnTo>
                  <a:pt x="3952" y="1447"/>
                </a:lnTo>
                <a:lnTo>
                  <a:pt x="3952" y="1449"/>
                </a:lnTo>
                <a:lnTo>
                  <a:pt x="3952" y="1449"/>
                </a:lnTo>
                <a:lnTo>
                  <a:pt x="3952" y="1451"/>
                </a:lnTo>
                <a:lnTo>
                  <a:pt x="3952" y="1453"/>
                </a:lnTo>
                <a:lnTo>
                  <a:pt x="3952" y="1453"/>
                </a:lnTo>
                <a:lnTo>
                  <a:pt x="3952" y="1453"/>
                </a:lnTo>
                <a:lnTo>
                  <a:pt x="3952" y="1455"/>
                </a:lnTo>
                <a:lnTo>
                  <a:pt x="3952" y="1455"/>
                </a:lnTo>
                <a:lnTo>
                  <a:pt x="3950" y="1455"/>
                </a:lnTo>
                <a:lnTo>
                  <a:pt x="3950" y="1455"/>
                </a:lnTo>
                <a:lnTo>
                  <a:pt x="3950" y="1457"/>
                </a:lnTo>
                <a:lnTo>
                  <a:pt x="3950" y="1457"/>
                </a:lnTo>
                <a:lnTo>
                  <a:pt x="3950" y="1459"/>
                </a:lnTo>
                <a:lnTo>
                  <a:pt x="3950" y="1459"/>
                </a:lnTo>
                <a:lnTo>
                  <a:pt x="3948" y="1459"/>
                </a:lnTo>
                <a:lnTo>
                  <a:pt x="3950" y="1461"/>
                </a:lnTo>
                <a:lnTo>
                  <a:pt x="3950" y="1461"/>
                </a:lnTo>
                <a:lnTo>
                  <a:pt x="3950" y="1466"/>
                </a:lnTo>
                <a:lnTo>
                  <a:pt x="3950" y="1466"/>
                </a:lnTo>
                <a:lnTo>
                  <a:pt x="3952" y="1466"/>
                </a:lnTo>
                <a:lnTo>
                  <a:pt x="3952" y="1463"/>
                </a:lnTo>
                <a:lnTo>
                  <a:pt x="3952" y="1461"/>
                </a:lnTo>
                <a:lnTo>
                  <a:pt x="3952" y="1459"/>
                </a:lnTo>
                <a:lnTo>
                  <a:pt x="3952" y="1459"/>
                </a:lnTo>
                <a:lnTo>
                  <a:pt x="3952" y="1459"/>
                </a:lnTo>
                <a:lnTo>
                  <a:pt x="3952" y="1457"/>
                </a:lnTo>
                <a:lnTo>
                  <a:pt x="3952" y="1457"/>
                </a:lnTo>
                <a:lnTo>
                  <a:pt x="3952" y="1457"/>
                </a:lnTo>
                <a:lnTo>
                  <a:pt x="3954" y="1455"/>
                </a:lnTo>
                <a:lnTo>
                  <a:pt x="3954" y="1455"/>
                </a:lnTo>
                <a:lnTo>
                  <a:pt x="3954" y="1451"/>
                </a:lnTo>
                <a:lnTo>
                  <a:pt x="3954" y="1451"/>
                </a:lnTo>
                <a:lnTo>
                  <a:pt x="3954" y="1451"/>
                </a:lnTo>
                <a:close/>
                <a:moveTo>
                  <a:pt x="3939" y="1315"/>
                </a:moveTo>
                <a:lnTo>
                  <a:pt x="3939" y="1315"/>
                </a:lnTo>
                <a:lnTo>
                  <a:pt x="3939" y="1315"/>
                </a:lnTo>
                <a:lnTo>
                  <a:pt x="3939" y="1317"/>
                </a:lnTo>
                <a:lnTo>
                  <a:pt x="3939" y="1317"/>
                </a:lnTo>
                <a:lnTo>
                  <a:pt x="3939" y="1317"/>
                </a:lnTo>
                <a:lnTo>
                  <a:pt x="3939" y="1317"/>
                </a:lnTo>
                <a:lnTo>
                  <a:pt x="3939" y="1317"/>
                </a:lnTo>
                <a:lnTo>
                  <a:pt x="3939" y="1315"/>
                </a:lnTo>
                <a:lnTo>
                  <a:pt x="3939" y="1315"/>
                </a:lnTo>
                <a:close/>
                <a:moveTo>
                  <a:pt x="3952" y="1497"/>
                </a:moveTo>
                <a:lnTo>
                  <a:pt x="3952" y="1499"/>
                </a:lnTo>
                <a:lnTo>
                  <a:pt x="3952" y="1499"/>
                </a:lnTo>
                <a:lnTo>
                  <a:pt x="3952" y="1499"/>
                </a:lnTo>
                <a:lnTo>
                  <a:pt x="3952" y="1499"/>
                </a:lnTo>
                <a:lnTo>
                  <a:pt x="3952" y="1499"/>
                </a:lnTo>
                <a:lnTo>
                  <a:pt x="3952" y="1499"/>
                </a:lnTo>
                <a:lnTo>
                  <a:pt x="3952" y="1499"/>
                </a:lnTo>
                <a:lnTo>
                  <a:pt x="3952" y="1497"/>
                </a:lnTo>
                <a:close/>
                <a:moveTo>
                  <a:pt x="3927" y="1302"/>
                </a:moveTo>
                <a:lnTo>
                  <a:pt x="3927" y="1308"/>
                </a:lnTo>
                <a:lnTo>
                  <a:pt x="3929" y="1308"/>
                </a:lnTo>
                <a:lnTo>
                  <a:pt x="3929" y="1306"/>
                </a:lnTo>
                <a:lnTo>
                  <a:pt x="3929" y="1304"/>
                </a:lnTo>
                <a:lnTo>
                  <a:pt x="3927" y="1302"/>
                </a:lnTo>
                <a:close/>
                <a:moveTo>
                  <a:pt x="3952" y="1445"/>
                </a:moveTo>
                <a:lnTo>
                  <a:pt x="3952" y="1445"/>
                </a:lnTo>
                <a:lnTo>
                  <a:pt x="3950" y="1445"/>
                </a:lnTo>
                <a:lnTo>
                  <a:pt x="3950" y="1445"/>
                </a:lnTo>
                <a:lnTo>
                  <a:pt x="3950" y="1447"/>
                </a:lnTo>
                <a:lnTo>
                  <a:pt x="3952" y="1445"/>
                </a:lnTo>
                <a:lnTo>
                  <a:pt x="3952" y="1445"/>
                </a:lnTo>
                <a:close/>
                <a:moveTo>
                  <a:pt x="3920" y="1296"/>
                </a:moveTo>
                <a:lnTo>
                  <a:pt x="3920" y="1296"/>
                </a:lnTo>
                <a:lnTo>
                  <a:pt x="3920" y="1294"/>
                </a:lnTo>
                <a:lnTo>
                  <a:pt x="3920" y="1296"/>
                </a:lnTo>
                <a:lnTo>
                  <a:pt x="3920" y="1296"/>
                </a:lnTo>
                <a:lnTo>
                  <a:pt x="3920" y="1296"/>
                </a:lnTo>
                <a:lnTo>
                  <a:pt x="3920" y="1296"/>
                </a:lnTo>
                <a:close/>
                <a:moveTo>
                  <a:pt x="3933" y="1302"/>
                </a:moveTo>
                <a:lnTo>
                  <a:pt x="3933" y="1302"/>
                </a:lnTo>
                <a:lnTo>
                  <a:pt x="3933" y="1300"/>
                </a:lnTo>
                <a:lnTo>
                  <a:pt x="3933" y="1302"/>
                </a:lnTo>
                <a:lnTo>
                  <a:pt x="3933" y="1302"/>
                </a:lnTo>
                <a:lnTo>
                  <a:pt x="3933" y="1304"/>
                </a:lnTo>
                <a:lnTo>
                  <a:pt x="3933" y="1304"/>
                </a:lnTo>
                <a:lnTo>
                  <a:pt x="3935" y="1304"/>
                </a:lnTo>
                <a:lnTo>
                  <a:pt x="3935" y="1304"/>
                </a:lnTo>
                <a:lnTo>
                  <a:pt x="3933" y="1302"/>
                </a:lnTo>
                <a:close/>
                <a:moveTo>
                  <a:pt x="3977" y="1396"/>
                </a:moveTo>
                <a:lnTo>
                  <a:pt x="3977" y="1399"/>
                </a:lnTo>
                <a:lnTo>
                  <a:pt x="3975" y="1401"/>
                </a:lnTo>
                <a:lnTo>
                  <a:pt x="3975" y="1403"/>
                </a:lnTo>
                <a:lnTo>
                  <a:pt x="3977" y="1401"/>
                </a:lnTo>
                <a:lnTo>
                  <a:pt x="3977" y="1399"/>
                </a:lnTo>
                <a:lnTo>
                  <a:pt x="3979" y="1396"/>
                </a:lnTo>
                <a:lnTo>
                  <a:pt x="3979" y="1396"/>
                </a:lnTo>
                <a:lnTo>
                  <a:pt x="3977" y="1396"/>
                </a:lnTo>
                <a:close/>
                <a:moveTo>
                  <a:pt x="3939" y="1313"/>
                </a:moveTo>
                <a:lnTo>
                  <a:pt x="3939" y="1310"/>
                </a:lnTo>
                <a:lnTo>
                  <a:pt x="3939" y="1310"/>
                </a:lnTo>
                <a:lnTo>
                  <a:pt x="3939" y="1313"/>
                </a:lnTo>
                <a:lnTo>
                  <a:pt x="3937" y="1313"/>
                </a:lnTo>
                <a:lnTo>
                  <a:pt x="3939" y="1315"/>
                </a:lnTo>
                <a:lnTo>
                  <a:pt x="3939" y="1313"/>
                </a:lnTo>
                <a:lnTo>
                  <a:pt x="3939" y="1313"/>
                </a:lnTo>
                <a:close/>
                <a:moveTo>
                  <a:pt x="3964" y="1361"/>
                </a:moveTo>
                <a:lnTo>
                  <a:pt x="3966" y="1359"/>
                </a:lnTo>
                <a:lnTo>
                  <a:pt x="3966" y="1359"/>
                </a:lnTo>
                <a:lnTo>
                  <a:pt x="3966" y="1357"/>
                </a:lnTo>
                <a:lnTo>
                  <a:pt x="3964" y="1357"/>
                </a:lnTo>
                <a:lnTo>
                  <a:pt x="3962" y="1357"/>
                </a:lnTo>
                <a:lnTo>
                  <a:pt x="3962" y="1359"/>
                </a:lnTo>
                <a:lnTo>
                  <a:pt x="3964" y="1361"/>
                </a:lnTo>
                <a:lnTo>
                  <a:pt x="3964" y="1361"/>
                </a:lnTo>
                <a:close/>
                <a:moveTo>
                  <a:pt x="3964" y="1524"/>
                </a:moveTo>
                <a:lnTo>
                  <a:pt x="3964" y="1524"/>
                </a:lnTo>
                <a:lnTo>
                  <a:pt x="3964" y="1524"/>
                </a:lnTo>
                <a:lnTo>
                  <a:pt x="3964" y="1526"/>
                </a:lnTo>
                <a:lnTo>
                  <a:pt x="3964" y="1526"/>
                </a:lnTo>
                <a:lnTo>
                  <a:pt x="3966" y="1526"/>
                </a:lnTo>
                <a:lnTo>
                  <a:pt x="3964" y="1524"/>
                </a:lnTo>
                <a:close/>
                <a:moveTo>
                  <a:pt x="3962" y="1514"/>
                </a:moveTo>
                <a:lnTo>
                  <a:pt x="3962" y="1514"/>
                </a:lnTo>
                <a:lnTo>
                  <a:pt x="3962" y="1514"/>
                </a:lnTo>
                <a:lnTo>
                  <a:pt x="3962" y="1514"/>
                </a:lnTo>
                <a:lnTo>
                  <a:pt x="3962" y="1516"/>
                </a:lnTo>
                <a:lnTo>
                  <a:pt x="3962" y="1516"/>
                </a:lnTo>
                <a:lnTo>
                  <a:pt x="3962" y="1516"/>
                </a:lnTo>
                <a:lnTo>
                  <a:pt x="3962" y="1516"/>
                </a:lnTo>
                <a:lnTo>
                  <a:pt x="3962" y="1516"/>
                </a:lnTo>
                <a:lnTo>
                  <a:pt x="3962" y="1514"/>
                </a:lnTo>
                <a:lnTo>
                  <a:pt x="3962" y="1514"/>
                </a:lnTo>
                <a:close/>
                <a:moveTo>
                  <a:pt x="3966" y="1526"/>
                </a:moveTo>
                <a:lnTo>
                  <a:pt x="3964" y="1528"/>
                </a:lnTo>
                <a:lnTo>
                  <a:pt x="3964" y="1528"/>
                </a:lnTo>
                <a:lnTo>
                  <a:pt x="3964" y="1531"/>
                </a:lnTo>
                <a:lnTo>
                  <a:pt x="3964" y="1531"/>
                </a:lnTo>
                <a:lnTo>
                  <a:pt x="3966" y="1535"/>
                </a:lnTo>
                <a:lnTo>
                  <a:pt x="3968" y="1533"/>
                </a:lnTo>
                <a:lnTo>
                  <a:pt x="3968" y="1531"/>
                </a:lnTo>
                <a:lnTo>
                  <a:pt x="3966" y="1528"/>
                </a:lnTo>
                <a:lnTo>
                  <a:pt x="3966" y="1526"/>
                </a:lnTo>
                <a:close/>
                <a:moveTo>
                  <a:pt x="3956" y="1512"/>
                </a:moveTo>
                <a:lnTo>
                  <a:pt x="3956" y="1512"/>
                </a:lnTo>
                <a:lnTo>
                  <a:pt x="3956" y="1512"/>
                </a:lnTo>
                <a:lnTo>
                  <a:pt x="3956" y="1514"/>
                </a:lnTo>
                <a:lnTo>
                  <a:pt x="3958" y="1514"/>
                </a:lnTo>
                <a:lnTo>
                  <a:pt x="3958" y="1512"/>
                </a:lnTo>
                <a:lnTo>
                  <a:pt x="3956" y="1512"/>
                </a:lnTo>
                <a:close/>
                <a:moveTo>
                  <a:pt x="3962" y="1344"/>
                </a:moveTo>
                <a:lnTo>
                  <a:pt x="3962" y="1342"/>
                </a:lnTo>
                <a:lnTo>
                  <a:pt x="3960" y="1342"/>
                </a:lnTo>
                <a:lnTo>
                  <a:pt x="3960" y="1342"/>
                </a:lnTo>
                <a:lnTo>
                  <a:pt x="3962" y="1344"/>
                </a:lnTo>
                <a:lnTo>
                  <a:pt x="3962" y="1344"/>
                </a:lnTo>
                <a:close/>
                <a:moveTo>
                  <a:pt x="3956" y="1457"/>
                </a:moveTo>
                <a:lnTo>
                  <a:pt x="3954" y="1457"/>
                </a:lnTo>
                <a:lnTo>
                  <a:pt x="3954" y="1459"/>
                </a:lnTo>
                <a:lnTo>
                  <a:pt x="3956" y="1459"/>
                </a:lnTo>
                <a:lnTo>
                  <a:pt x="3956" y="1457"/>
                </a:lnTo>
                <a:lnTo>
                  <a:pt x="3956" y="1457"/>
                </a:lnTo>
                <a:close/>
                <a:moveTo>
                  <a:pt x="3956" y="1342"/>
                </a:moveTo>
                <a:lnTo>
                  <a:pt x="3956" y="1342"/>
                </a:lnTo>
                <a:lnTo>
                  <a:pt x="3954" y="1340"/>
                </a:lnTo>
                <a:lnTo>
                  <a:pt x="3954" y="1340"/>
                </a:lnTo>
                <a:lnTo>
                  <a:pt x="3954" y="1340"/>
                </a:lnTo>
                <a:lnTo>
                  <a:pt x="3954" y="1342"/>
                </a:lnTo>
                <a:lnTo>
                  <a:pt x="3956" y="1342"/>
                </a:lnTo>
                <a:close/>
                <a:moveTo>
                  <a:pt x="3960" y="1516"/>
                </a:moveTo>
                <a:lnTo>
                  <a:pt x="3960" y="1516"/>
                </a:lnTo>
                <a:lnTo>
                  <a:pt x="3960" y="1516"/>
                </a:lnTo>
                <a:lnTo>
                  <a:pt x="3960" y="1518"/>
                </a:lnTo>
                <a:lnTo>
                  <a:pt x="3960" y="1518"/>
                </a:lnTo>
                <a:lnTo>
                  <a:pt x="3962" y="1518"/>
                </a:lnTo>
                <a:lnTo>
                  <a:pt x="3962" y="1518"/>
                </a:lnTo>
                <a:lnTo>
                  <a:pt x="3962" y="1516"/>
                </a:lnTo>
                <a:lnTo>
                  <a:pt x="3960" y="1516"/>
                </a:lnTo>
                <a:close/>
                <a:moveTo>
                  <a:pt x="3765" y="1493"/>
                </a:moveTo>
                <a:lnTo>
                  <a:pt x="3765" y="1491"/>
                </a:lnTo>
                <a:lnTo>
                  <a:pt x="3765" y="1491"/>
                </a:lnTo>
                <a:lnTo>
                  <a:pt x="3765" y="1491"/>
                </a:lnTo>
                <a:lnTo>
                  <a:pt x="3765" y="1491"/>
                </a:lnTo>
                <a:lnTo>
                  <a:pt x="3765" y="1491"/>
                </a:lnTo>
                <a:lnTo>
                  <a:pt x="3765" y="1491"/>
                </a:lnTo>
                <a:lnTo>
                  <a:pt x="3765" y="1493"/>
                </a:lnTo>
                <a:lnTo>
                  <a:pt x="3765" y="1493"/>
                </a:lnTo>
                <a:close/>
                <a:moveTo>
                  <a:pt x="4488" y="1658"/>
                </a:moveTo>
                <a:lnTo>
                  <a:pt x="4490" y="1661"/>
                </a:lnTo>
                <a:lnTo>
                  <a:pt x="4492" y="1661"/>
                </a:lnTo>
                <a:lnTo>
                  <a:pt x="4492" y="1661"/>
                </a:lnTo>
                <a:lnTo>
                  <a:pt x="4494" y="1661"/>
                </a:lnTo>
                <a:lnTo>
                  <a:pt x="4494" y="1661"/>
                </a:lnTo>
                <a:lnTo>
                  <a:pt x="4497" y="1661"/>
                </a:lnTo>
                <a:lnTo>
                  <a:pt x="4497" y="1661"/>
                </a:lnTo>
                <a:lnTo>
                  <a:pt x="4497" y="1658"/>
                </a:lnTo>
                <a:lnTo>
                  <a:pt x="4497" y="1658"/>
                </a:lnTo>
                <a:lnTo>
                  <a:pt x="4497" y="1658"/>
                </a:lnTo>
                <a:lnTo>
                  <a:pt x="4497" y="1658"/>
                </a:lnTo>
                <a:lnTo>
                  <a:pt x="4497" y="1656"/>
                </a:lnTo>
                <a:lnTo>
                  <a:pt x="4497" y="1656"/>
                </a:lnTo>
                <a:lnTo>
                  <a:pt x="4497" y="1656"/>
                </a:lnTo>
                <a:lnTo>
                  <a:pt x="4497" y="1656"/>
                </a:lnTo>
                <a:lnTo>
                  <a:pt x="4494" y="1656"/>
                </a:lnTo>
                <a:lnTo>
                  <a:pt x="4492" y="1656"/>
                </a:lnTo>
                <a:lnTo>
                  <a:pt x="4490" y="1656"/>
                </a:lnTo>
                <a:lnTo>
                  <a:pt x="4488" y="1658"/>
                </a:lnTo>
                <a:lnTo>
                  <a:pt x="4488" y="1658"/>
                </a:lnTo>
                <a:close/>
                <a:moveTo>
                  <a:pt x="4484" y="1633"/>
                </a:moveTo>
                <a:lnTo>
                  <a:pt x="4484" y="1633"/>
                </a:lnTo>
                <a:lnTo>
                  <a:pt x="4484" y="1633"/>
                </a:lnTo>
                <a:lnTo>
                  <a:pt x="4484" y="1633"/>
                </a:lnTo>
                <a:lnTo>
                  <a:pt x="4482" y="1631"/>
                </a:lnTo>
                <a:lnTo>
                  <a:pt x="4482" y="1631"/>
                </a:lnTo>
                <a:lnTo>
                  <a:pt x="4484" y="1633"/>
                </a:lnTo>
                <a:close/>
                <a:moveTo>
                  <a:pt x="4490" y="1151"/>
                </a:moveTo>
                <a:lnTo>
                  <a:pt x="4490" y="1153"/>
                </a:lnTo>
                <a:lnTo>
                  <a:pt x="4492" y="1151"/>
                </a:lnTo>
                <a:lnTo>
                  <a:pt x="4494" y="1151"/>
                </a:lnTo>
                <a:lnTo>
                  <a:pt x="4494" y="1147"/>
                </a:lnTo>
                <a:lnTo>
                  <a:pt x="4494" y="1147"/>
                </a:lnTo>
                <a:lnTo>
                  <a:pt x="4490" y="1147"/>
                </a:lnTo>
                <a:lnTo>
                  <a:pt x="4492" y="1149"/>
                </a:lnTo>
                <a:lnTo>
                  <a:pt x="4490" y="1151"/>
                </a:lnTo>
                <a:lnTo>
                  <a:pt x="4490" y="1151"/>
                </a:lnTo>
                <a:lnTo>
                  <a:pt x="4492" y="1151"/>
                </a:lnTo>
                <a:lnTo>
                  <a:pt x="4490" y="1151"/>
                </a:lnTo>
                <a:lnTo>
                  <a:pt x="4490" y="1151"/>
                </a:lnTo>
                <a:close/>
                <a:moveTo>
                  <a:pt x="4499" y="1183"/>
                </a:moveTo>
                <a:lnTo>
                  <a:pt x="4501" y="1183"/>
                </a:lnTo>
                <a:lnTo>
                  <a:pt x="4501" y="1183"/>
                </a:lnTo>
                <a:lnTo>
                  <a:pt x="4501" y="1180"/>
                </a:lnTo>
                <a:lnTo>
                  <a:pt x="4499" y="1180"/>
                </a:lnTo>
                <a:lnTo>
                  <a:pt x="4497" y="1180"/>
                </a:lnTo>
                <a:lnTo>
                  <a:pt x="4497" y="1183"/>
                </a:lnTo>
                <a:lnTo>
                  <a:pt x="4499" y="1183"/>
                </a:lnTo>
                <a:close/>
                <a:moveTo>
                  <a:pt x="4494" y="1633"/>
                </a:moveTo>
                <a:lnTo>
                  <a:pt x="4494" y="1633"/>
                </a:lnTo>
                <a:lnTo>
                  <a:pt x="4494" y="1633"/>
                </a:lnTo>
                <a:lnTo>
                  <a:pt x="4497" y="1635"/>
                </a:lnTo>
                <a:lnTo>
                  <a:pt x="4499" y="1635"/>
                </a:lnTo>
                <a:lnTo>
                  <a:pt x="4499" y="1635"/>
                </a:lnTo>
                <a:lnTo>
                  <a:pt x="4499" y="1635"/>
                </a:lnTo>
                <a:lnTo>
                  <a:pt x="4501" y="1635"/>
                </a:lnTo>
                <a:lnTo>
                  <a:pt x="4501" y="1635"/>
                </a:lnTo>
                <a:lnTo>
                  <a:pt x="4501" y="1638"/>
                </a:lnTo>
                <a:lnTo>
                  <a:pt x="4503" y="1638"/>
                </a:lnTo>
                <a:lnTo>
                  <a:pt x="4505" y="1638"/>
                </a:lnTo>
                <a:lnTo>
                  <a:pt x="4505" y="1635"/>
                </a:lnTo>
                <a:lnTo>
                  <a:pt x="4503" y="1635"/>
                </a:lnTo>
                <a:lnTo>
                  <a:pt x="4503" y="1635"/>
                </a:lnTo>
                <a:lnTo>
                  <a:pt x="4503" y="1635"/>
                </a:lnTo>
                <a:lnTo>
                  <a:pt x="4501" y="1633"/>
                </a:lnTo>
                <a:lnTo>
                  <a:pt x="4501" y="1633"/>
                </a:lnTo>
                <a:lnTo>
                  <a:pt x="4501" y="1633"/>
                </a:lnTo>
                <a:lnTo>
                  <a:pt x="4501" y="1633"/>
                </a:lnTo>
                <a:lnTo>
                  <a:pt x="4503" y="1635"/>
                </a:lnTo>
                <a:lnTo>
                  <a:pt x="4505" y="1635"/>
                </a:lnTo>
                <a:lnTo>
                  <a:pt x="4505" y="1635"/>
                </a:lnTo>
                <a:lnTo>
                  <a:pt x="4505" y="1635"/>
                </a:lnTo>
                <a:lnTo>
                  <a:pt x="4507" y="1635"/>
                </a:lnTo>
                <a:lnTo>
                  <a:pt x="4509" y="1635"/>
                </a:lnTo>
                <a:lnTo>
                  <a:pt x="4509" y="1638"/>
                </a:lnTo>
                <a:lnTo>
                  <a:pt x="4509" y="1635"/>
                </a:lnTo>
                <a:lnTo>
                  <a:pt x="4511" y="1635"/>
                </a:lnTo>
                <a:lnTo>
                  <a:pt x="4509" y="1635"/>
                </a:lnTo>
                <a:lnTo>
                  <a:pt x="4509" y="1633"/>
                </a:lnTo>
                <a:lnTo>
                  <a:pt x="4509" y="1633"/>
                </a:lnTo>
                <a:lnTo>
                  <a:pt x="4505" y="1631"/>
                </a:lnTo>
                <a:lnTo>
                  <a:pt x="4505" y="1631"/>
                </a:lnTo>
                <a:lnTo>
                  <a:pt x="4503" y="1631"/>
                </a:lnTo>
                <a:lnTo>
                  <a:pt x="4501" y="1631"/>
                </a:lnTo>
                <a:lnTo>
                  <a:pt x="4499" y="1631"/>
                </a:lnTo>
                <a:lnTo>
                  <a:pt x="4499" y="1631"/>
                </a:lnTo>
                <a:lnTo>
                  <a:pt x="4499" y="1631"/>
                </a:lnTo>
                <a:lnTo>
                  <a:pt x="4497" y="1633"/>
                </a:lnTo>
                <a:lnTo>
                  <a:pt x="4497" y="1631"/>
                </a:lnTo>
                <a:lnTo>
                  <a:pt x="4494" y="1633"/>
                </a:lnTo>
                <a:close/>
                <a:moveTo>
                  <a:pt x="4461" y="1675"/>
                </a:moveTo>
                <a:lnTo>
                  <a:pt x="4461" y="1675"/>
                </a:lnTo>
                <a:lnTo>
                  <a:pt x="4461" y="1673"/>
                </a:lnTo>
                <a:lnTo>
                  <a:pt x="4461" y="1673"/>
                </a:lnTo>
                <a:lnTo>
                  <a:pt x="4459" y="1675"/>
                </a:lnTo>
                <a:lnTo>
                  <a:pt x="4461" y="1675"/>
                </a:lnTo>
                <a:close/>
                <a:moveTo>
                  <a:pt x="4505" y="1178"/>
                </a:moveTo>
                <a:lnTo>
                  <a:pt x="4507" y="1176"/>
                </a:lnTo>
                <a:lnTo>
                  <a:pt x="4507" y="1174"/>
                </a:lnTo>
                <a:lnTo>
                  <a:pt x="4507" y="1174"/>
                </a:lnTo>
                <a:lnTo>
                  <a:pt x="4507" y="1174"/>
                </a:lnTo>
                <a:lnTo>
                  <a:pt x="4505" y="1174"/>
                </a:lnTo>
                <a:lnTo>
                  <a:pt x="4505" y="1176"/>
                </a:lnTo>
                <a:lnTo>
                  <a:pt x="4505" y="1178"/>
                </a:lnTo>
                <a:lnTo>
                  <a:pt x="4503" y="1180"/>
                </a:lnTo>
                <a:lnTo>
                  <a:pt x="4503" y="1180"/>
                </a:lnTo>
                <a:lnTo>
                  <a:pt x="4505" y="1180"/>
                </a:lnTo>
                <a:lnTo>
                  <a:pt x="4505" y="1178"/>
                </a:lnTo>
                <a:close/>
                <a:moveTo>
                  <a:pt x="4480" y="1216"/>
                </a:moveTo>
                <a:lnTo>
                  <a:pt x="4480" y="1216"/>
                </a:lnTo>
                <a:lnTo>
                  <a:pt x="4480" y="1216"/>
                </a:lnTo>
                <a:lnTo>
                  <a:pt x="4480" y="1216"/>
                </a:lnTo>
                <a:lnTo>
                  <a:pt x="4482" y="1218"/>
                </a:lnTo>
                <a:lnTo>
                  <a:pt x="4482" y="1216"/>
                </a:lnTo>
                <a:lnTo>
                  <a:pt x="4480" y="1216"/>
                </a:lnTo>
                <a:close/>
                <a:moveTo>
                  <a:pt x="4455" y="1740"/>
                </a:moveTo>
                <a:lnTo>
                  <a:pt x="4455" y="1740"/>
                </a:lnTo>
                <a:lnTo>
                  <a:pt x="4455" y="1740"/>
                </a:lnTo>
                <a:lnTo>
                  <a:pt x="4455" y="1740"/>
                </a:lnTo>
                <a:lnTo>
                  <a:pt x="4453" y="1738"/>
                </a:lnTo>
                <a:lnTo>
                  <a:pt x="4453" y="1740"/>
                </a:lnTo>
                <a:lnTo>
                  <a:pt x="4453" y="1740"/>
                </a:lnTo>
                <a:lnTo>
                  <a:pt x="4455" y="1740"/>
                </a:lnTo>
                <a:close/>
                <a:moveTo>
                  <a:pt x="4463" y="1751"/>
                </a:moveTo>
                <a:lnTo>
                  <a:pt x="4463" y="1749"/>
                </a:lnTo>
                <a:lnTo>
                  <a:pt x="4463" y="1749"/>
                </a:lnTo>
                <a:lnTo>
                  <a:pt x="4463" y="1749"/>
                </a:lnTo>
                <a:lnTo>
                  <a:pt x="4459" y="1749"/>
                </a:lnTo>
                <a:lnTo>
                  <a:pt x="4459" y="1749"/>
                </a:lnTo>
                <a:lnTo>
                  <a:pt x="4459" y="1749"/>
                </a:lnTo>
                <a:lnTo>
                  <a:pt x="4463" y="1751"/>
                </a:lnTo>
                <a:close/>
                <a:moveTo>
                  <a:pt x="4501" y="1640"/>
                </a:moveTo>
                <a:lnTo>
                  <a:pt x="4501" y="1638"/>
                </a:lnTo>
                <a:lnTo>
                  <a:pt x="4501" y="1638"/>
                </a:lnTo>
                <a:lnTo>
                  <a:pt x="4501" y="1638"/>
                </a:lnTo>
                <a:lnTo>
                  <a:pt x="4501" y="1638"/>
                </a:lnTo>
                <a:lnTo>
                  <a:pt x="4499" y="1638"/>
                </a:lnTo>
                <a:lnTo>
                  <a:pt x="4499" y="1638"/>
                </a:lnTo>
                <a:lnTo>
                  <a:pt x="4499" y="1638"/>
                </a:lnTo>
                <a:lnTo>
                  <a:pt x="4499" y="1640"/>
                </a:lnTo>
                <a:lnTo>
                  <a:pt x="4501" y="1640"/>
                </a:lnTo>
                <a:close/>
                <a:moveTo>
                  <a:pt x="4503" y="1751"/>
                </a:moveTo>
                <a:lnTo>
                  <a:pt x="4503" y="1751"/>
                </a:lnTo>
                <a:lnTo>
                  <a:pt x="4505" y="1751"/>
                </a:lnTo>
                <a:lnTo>
                  <a:pt x="4507" y="1749"/>
                </a:lnTo>
                <a:lnTo>
                  <a:pt x="4509" y="1749"/>
                </a:lnTo>
                <a:lnTo>
                  <a:pt x="4507" y="1749"/>
                </a:lnTo>
                <a:lnTo>
                  <a:pt x="4505" y="1747"/>
                </a:lnTo>
                <a:lnTo>
                  <a:pt x="4503" y="1751"/>
                </a:lnTo>
                <a:lnTo>
                  <a:pt x="4503" y="1751"/>
                </a:lnTo>
                <a:close/>
                <a:moveTo>
                  <a:pt x="4505" y="1803"/>
                </a:moveTo>
                <a:lnTo>
                  <a:pt x="4509" y="1801"/>
                </a:lnTo>
                <a:lnTo>
                  <a:pt x="4511" y="1799"/>
                </a:lnTo>
                <a:lnTo>
                  <a:pt x="4511" y="1799"/>
                </a:lnTo>
                <a:lnTo>
                  <a:pt x="4513" y="1797"/>
                </a:lnTo>
                <a:lnTo>
                  <a:pt x="4513" y="1797"/>
                </a:lnTo>
                <a:lnTo>
                  <a:pt x="4513" y="1795"/>
                </a:lnTo>
                <a:lnTo>
                  <a:pt x="4513" y="1795"/>
                </a:lnTo>
                <a:lnTo>
                  <a:pt x="4511" y="1795"/>
                </a:lnTo>
                <a:lnTo>
                  <a:pt x="4511" y="1793"/>
                </a:lnTo>
                <a:lnTo>
                  <a:pt x="4509" y="1793"/>
                </a:lnTo>
                <a:lnTo>
                  <a:pt x="4509" y="1793"/>
                </a:lnTo>
                <a:lnTo>
                  <a:pt x="4507" y="1793"/>
                </a:lnTo>
                <a:lnTo>
                  <a:pt x="4505" y="1795"/>
                </a:lnTo>
                <a:lnTo>
                  <a:pt x="4505" y="1795"/>
                </a:lnTo>
                <a:lnTo>
                  <a:pt x="4505" y="1795"/>
                </a:lnTo>
                <a:lnTo>
                  <a:pt x="4503" y="1795"/>
                </a:lnTo>
                <a:lnTo>
                  <a:pt x="4501" y="1795"/>
                </a:lnTo>
                <a:lnTo>
                  <a:pt x="4499" y="1795"/>
                </a:lnTo>
                <a:lnTo>
                  <a:pt x="4499" y="1795"/>
                </a:lnTo>
                <a:lnTo>
                  <a:pt x="4497" y="1793"/>
                </a:lnTo>
                <a:lnTo>
                  <a:pt x="4497" y="1793"/>
                </a:lnTo>
                <a:lnTo>
                  <a:pt x="4497" y="1793"/>
                </a:lnTo>
                <a:lnTo>
                  <a:pt x="4497" y="1793"/>
                </a:lnTo>
                <a:lnTo>
                  <a:pt x="4497" y="1795"/>
                </a:lnTo>
                <a:lnTo>
                  <a:pt x="4497" y="1797"/>
                </a:lnTo>
                <a:lnTo>
                  <a:pt x="4499" y="1799"/>
                </a:lnTo>
                <a:lnTo>
                  <a:pt x="4501" y="1801"/>
                </a:lnTo>
                <a:lnTo>
                  <a:pt x="4505" y="1803"/>
                </a:lnTo>
                <a:close/>
                <a:moveTo>
                  <a:pt x="4492" y="1801"/>
                </a:moveTo>
                <a:lnTo>
                  <a:pt x="4497" y="1801"/>
                </a:lnTo>
                <a:lnTo>
                  <a:pt x="4499" y="1801"/>
                </a:lnTo>
                <a:lnTo>
                  <a:pt x="4501" y="1801"/>
                </a:lnTo>
                <a:lnTo>
                  <a:pt x="4501" y="1801"/>
                </a:lnTo>
                <a:lnTo>
                  <a:pt x="4499" y="1801"/>
                </a:lnTo>
                <a:lnTo>
                  <a:pt x="4499" y="1799"/>
                </a:lnTo>
                <a:lnTo>
                  <a:pt x="4499" y="1799"/>
                </a:lnTo>
                <a:lnTo>
                  <a:pt x="4497" y="1799"/>
                </a:lnTo>
                <a:lnTo>
                  <a:pt x="4497" y="1797"/>
                </a:lnTo>
                <a:lnTo>
                  <a:pt x="4497" y="1795"/>
                </a:lnTo>
                <a:lnTo>
                  <a:pt x="4497" y="1795"/>
                </a:lnTo>
                <a:lnTo>
                  <a:pt x="4494" y="1795"/>
                </a:lnTo>
                <a:lnTo>
                  <a:pt x="4494" y="1795"/>
                </a:lnTo>
                <a:lnTo>
                  <a:pt x="4492" y="1797"/>
                </a:lnTo>
                <a:lnTo>
                  <a:pt x="4494" y="1797"/>
                </a:lnTo>
                <a:lnTo>
                  <a:pt x="4494" y="1799"/>
                </a:lnTo>
                <a:lnTo>
                  <a:pt x="4492" y="1799"/>
                </a:lnTo>
                <a:lnTo>
                  <a:pt x="4492" y="1799"/>
                </a:lnTo>
                <a:lnTo>
                  <a:pt x="4492" y="1801"/>
                </a:lnTo>
                <a:lnTo>
                  <a:pt x="4492" y="1801"/>
                </a:lnTo>
                <a:lnTo>
                  <a:pt x="4492" y="1801"/>
                </a:lnTo>
                <a:close/>
                <a:moveTo>
                  <a:pt x="4520" y="1134"/>
                </a:moveTo>
                <a:lnTo>
                  <a:pt x="4522" y="1134"/>
                </a:lnTo>
                <a:lnTo>
                  <a:pt x="4524" y="1132"/>
                </a:lnTo>
                <a:lnTo>
                  <a:pt x="4526" y="1132"/>
                </a:lnTo>
                <a:lnTo>
                  <a:pt x="4526" y="1132"/>
                </a:lnTo>
                <a:lnTo>
                  <a:pt x="4526" y="1134"/>
                </a:lnTo>
                <a:lnTo>
                  <a:pt x="4526" y="1134"/>
                </a:lnTo>
                <a:lnTo>
                  <a:pt x="4528" y="1134"/>
                </a:lnTo>
                <a:lnTo>
                  <a:pt x="4528" y="1136"/>
                </a:lnTo>
                <a:lnTo>
                  <a:pt x="4528" y="1136"/>
                </a:lnTo>
                <a:lnTo>
                  <a:pt x="4528" y="1136"/>
                </a:lnTo>
                <a:lnTo>
                  <a:pt x="4528" y="1139"/>
                </a:lnTo>
                <a:lnTo>
                  <a:pt x="4526" y="1139"/>
                </a:lnTo>
                <a:lnTo>
                  <a:pt x="4528" y="1141"/>
                </a:lnTo>
                <a:lnTo>
                  <a:pt x="4528" y="1141"/>
                </a:lnTo>
                <a:lnTo>
                  <a:pt x="4528" y="1141"/>
                </a:lnTo>
                <a:lnTo>
                  <a:pt x="4530" y="1141"/>
                </a:lnTo>
                <a:lnTo>
                  <a:pt x="4530" y="1143"/>
                </a:lnTo>
                <a:lnTo>
                  <a:pt x="4530" y="1143"/>
                </a:lnTo>
                <a:lnTo>
                  <a:pt x="4532" y="1143"/>
                </a:lnTo>
                <a:lnTo>
                  <a:pt x="4532" y="1143"/>
                </a:lnTo>
                <a:lnTo>
                  <a:pt x="4534" y="1143"/>
                </a:lnTo>
                <a:lnTo>
                  <a:pt x="4534" y="1141"/>
                </a:lnTo>
                <a:lnTo>
                  <a:pt x="4534" y="1139"/>
                </a:lnTo>
                <a:lnTo>
                  <a:pt x="4536" y="1139"/>
                </a:lnTo>
                <a:lnTo>
                  <a:pt x="4536" y="1139"/>
                </a:lnTo>
                <a:lnTo>
                  <a:pt x="4538" y="1136"/>
                </a:lnTo>
                <a:lnTo>
                  <a:pt x="4538" y="1134"/>
                </a:lnTo>
                <a:lnTo>
                  <a:pt x="4543" y="1132"/>
                </a:lnTo>
                <a:lnTo>
                  <a:pt x="4545" y="1132"/>
                </a:lnTo>
                <a:lnTo>
                  <a:pt x="4547" y="1132"/>
                </a:lnTo>
                <a:lnTo>
                  <a:pt x="4549" y="1132"/>
                </a:lnTo>
                <a:lnTo>
                  <a:pt x="4551" y="1134"/>
                </a:lnTo>
                <a:lnTo>
                  <a:pt x="4551" y="1136"/>
                </a:lnTo>
                <a:lnTo>
                  <a:pt x="4551" y="1134"/>
                </a:lnTo>
                <a:lnTo>
                  <a:pt x="4553" y="1132"/>
                </a:lnTo>
                <a:lnTo>
                  <a:pt x="4553" y="1132"/>
                </a:lnTo>
                <a:lnTo>
                  <a:pt x="4555" y="1130"/>
                </a:lnTo>
                <a:lnTo>
                  <a:pt x="4557" y="1128"/>
                </a:lnTo>
                <a:lnTo>
                  <a:pt x="4559" y="1126"/>
                </a:lnTo>
                <a:lnTo>
                  <a:pt x="4559" y="1126"/>
                </a:lnTo>
                <a:lnTo>
                  <a:pt x="4559" y="1124"/>
                </a:lnTo>
                <a:lnTo>
                  <a:pt x="4559" y="1124"/>
                </a:lnTo>
                <a:lnTo>
                  <a:pt x="4557" y="1124"/>
                </a:lnTo>
                <a:lnTo>
                  <a:pt x="4557" y="1120"/>
                </a:lnTo>
                <a:lnTo>
                  <a:pt x="4555" y="1120"/>
                </a:lnTo>
                <a:lnTo>
                  <a:pt x="4555" y="1120"/>
                </a:lnTo>
                <a:lnTo>
                  <a:pt x="4553" y="1118"/>
                </a:lnTo>
                <a:lnTo>
                  <a:pt x="4551" y="1118"/>
                </a:lnTo>
                <a:lnTo>
                  <a:pt x="4549" y="1118"/>
                </a:lnTo>
                <a:lnTo>
                  <a:pt x="4547" y="1120"/>
                </a:lnTo>
                <a:lnTo>
                  <a:pt x="4545" y="1120"/>
                </a:lnTo>
                <a:lnTo>
                  <a:pt x="4545" y="1120"/>
                </a:lnTo>
                <a:lnTo>
                  <a:pt x="4543" y="1120"/>
                </a:lnTo>
                <a:lnTo>
                  <a:pt x="4545" y="1122"/>
                </a:lnTo>
                <a:lnTo>
                  <a:pt x="4543" y="1122"/>
                </a:lnTo>
                <a:lnTo>
                  <a:pt x="4543" y="1124"/>
                </a:lnTo>
                <a:lnTo>
                  <a:pt x="4541" y="1124"/>
                </a:lnTo>
                <a:lnTo>
                  <a:pt x="4541" y="1124"/>
                </a:lnTo>
                <a:lnTo>
                  <a:pt x="4538" y="1124"/>
                </a:lnTo>
                <a:lnTo>
                  <a:pt x="4536" y="1124"/>
                </a:lnTo>
                <a:lnTo>
                  <a:pt x="4536" y="1124"/>
                </a:lnTo>
                <a:lnTo>
                  <a:pt x="4534" y="1124"/>
                </a:lnTo>
                <a:lnTo>
                  <a:pt x="4534" y="1122"/>
                </a:lnTo>
                <a:lnTo>
                  <a:pt x="4534" y="1122"/>
                </a:lnTo>
                <a:lnTo>
                  <a:pt x="4532" y="1124"/>
                </a:lnTo>
                <a:lnTo>
                  <a:pt x="4532" y="1124"/>
                </a:lnTo>
                <a:lnTo>
                  <a:pt x="4530" y="1126"/>
                </a:lnTo>
                <a:lnTo>
                  <a:pt x="4530" y="1126"/>
                </a:lnTo>
                <a:lnTo>
                  <a:pt x="4530" y="1128"/>
                </a:lnTo>
                <a:lnTo>
                  <a:pt x="4530" y="1128"/>
                </a:lnTo>
                <a:lnTo>
                  <a:pt x="4528" y="1130"/>
                </a:lnTo>
                <a:lnTo>
                  <a:pt x="4526" y="1132"/>
                </a:lnTo>
                <a:lnTo>
                  <a:pt x="4524" y="1132"/>
                </a:lnTo>
                <a:lnTo>
                  <a:pt x="4522" y="1134"/>
                </a:lnTo>
                <a:lnTo>
                  <a:pt x="4520" y="1134"/>
                </a:lnTo>
                <a:close/>
                <a:moveTo>
                  <a:pt x="4497" y="1644"/>
                </a:moveTo>
                <a:lnTo>
                  <a:pt x="4497" y="1644"/>
                </a:lnTo>
                <a:lnTo>
                  <a:pt x="4503" y="1644"/>
                </a:lnTo>
                <a:lnTo>
                  <a:pt x="4503" y="1644"/>
                </a:lnTo>
                <a:lnTo>
                  <a:pt x="4505" y="1642"/>
                </a:lnTo>
                <a:lnTo>
                  <a:pt x="4503" y="1642"/>
                </a:lnTo>
                <a:lnTo>
                  <a:pt x="4503" y="1644"/>
                </a:lnTo>
                <a:lnTo>
                  <a:pt x="4501" y="1644"/>
                </a:lnTo>
                <a:lnTo>
                  <a:pt x="4501" y="1644"/>
                </a:lnTo>
                <a:lnTo>
                  <a:pt x="4499" y="1644"/>
                </a:lnTo>
                <a:lnTo>
                  <a:pt x="4499" y="1644"/>
                </a:lnTo>
                <a:lnTo>
                  <a:pt x="4499" y="1644"/>
                </a:lnTo>
                <a:lnTo>
                  <a:pt x="4499" y="1644"/>
                </a:lnTo>
                <a:lnTo>
                  <a:pt x="4499" y="1644"/>
                </a:lnTo>
                <a:lnTo>
                  <a:pt x="4499" y="1644"/>
                </a:lnTo>
                <a:lnTo>
                  <a:pt x="4497" y="1644"/>
                </a:lnTo>
                <a:close/>
                <a:moveTo>
                  <a:pt x="4509" y="1587"/>
                </a:moveTo>
                <a:lnTo>
                  <a:pt x="4509" y="1587"/>
                </a:lnTo>
                <a:lnTo>
                  <a:pt x="4507" y="1587"/>
                </a:lnTo>
                <a:lnTo>
                  <a:pt x="4507" y="1587"/>
                </a:lnTo>
                <a:lnTo>
                  <a:pt x="4507" y="1587"/>
                </a:lnTo>
                <a:lnTo>
                  <a:pt x="4507" y="1587"/>
                </a:lnTo>
                <a:lnTo>
                  <a:pt x="4507" y="1587"/>
                </a:lnTo>
                <a:lnTo>
                  <a:pt x="4507" y="1587"/>
                </a:lnTo>
                <a:lnTo>
                  <a:pt x="4509" y="1587"/>
                </a:lnTo>
                <a:close/>
                <a:moveTo>
                  <a:pt x="4455" y="1631"/>
                </a:moveTo>
                <a:lnTo>
                  <a:pt x="4455" y="1629"/>
                </a:lnTo>
                <a:lnTo>
                  <a:pt x="4455" y="1629"/>
                </a:lnTo>
                <a:lnTo>
                  <a:pt x="4455" y="1629"/>
                </a:lnTo>
                <a:lnTo>
                  <a:pt x="4453" y="1631"/>
                </a:lnTo>
                <a:lnTo>
                  <a:pt x="4455" y="1631"/>
                </a:lnTo>
                <a:lnTo>
                  <a:pt x="4455" y="1631"/>
                </a:lnTo>
                <a:lnTo>
                  <a:pt x="4455" y="1631"/>
                </a:lnTo>
                <a:close/>
                <a:moveTo>
                  <a:pt x="4501" y="1648"/>
                </a:moveTo>
                <a:lnTo>
                  <a:pt x="4501" y="1648"/>
                </a:lnTo>
                <a:lnTo>
                  <a:pt x="4503" y="1650"/>
                </a:lnTo>
                <a:lnTo>
                  <a:pt x="4503" y="1650"/>
                </a:lnTo>
                <a:lnTo>
                  <a:pt x="4505" y="1650"/>
                </a:lnTo>
                <a:lnTo>
                  <a:pt x="4505" y="1650"/>
                </a:lnTo>
                <a:lnTo>
                  <a:pt x="4507" y="1648"/>
                </a:lnTo>
                <a:lnTo>
                  <a:pt x="4507" y="1646"/>
                </a:lnTo>
                <a:lnTo>
                  <a:pt x="4507" y="1644"/>
                </a:lnTo>
                <a:lnTo>
                  <a:pt x="4505" y="1644"/>
                </a:lnTo>
                <a:lnTo>
                  <a:pt x="4505" y="1644"/>
                </a:lnTo>
                <a:lnTo>
                  <a:pt x="4501" y="1646"/>
                </a:lnTo>
                <a:lnTo>
                  <a:pt x="4501" y="1646"/>
                </a:lnTo>
                <a:lnTo>
                  <a:pt x="4501" y="1646"/>
                </a:lnTo>
                <a:lnTo>
                  <a:pt x="4501" y="1648"/>
                </a:lnTo>
                <a:close/>
                <a:moveTo>
                  <a:pt x="4486" y="1160"/>
                </a:moveTo>
                <a:lnTo>
                  <a:pt x="4486" y="1162"/>
                </a:lnTo>
                <a:lnTo>
                  <a:pt x="4486" y="1162"/>
                </a:lnTo>
                <a:lnTo>
                  <a:pt x="4488" y="1160"/>
                </a:lnTo>
                <a:lnTo>
                  <a:pt x="4488" y="1160"/>
                </a:lnTo>
                <a:lnTo>
                  <a:pt x="4486" y="1160"/>
                </a:lnTo>
                <a:close/>
                <a:moveTo>
                  <a:pt x="4388" y="1700"/>
                </a:moveTo>
                <a:lnTo>
                  <a:pt x="4388" y="1702"/>
                </a:lnTo>
                <a:lnTo>
                  <a:pt x="4388" y="1702"/>
                </a:lnTo>
                <a:lnTo>
                  <a:pt x="4388" y="1705"/>
                </a:lnTo>
                <a:lnTo>
                  <a:pt x="4385" y="1705"/>
                </a:lnTo>
                <a:lnTo>
                  <a:pt x="4385" y="1707"/>
                </a:lnTo>
                <a:lnTo>
                  <a:pt x="4385" y="1707"/>
                </a:lnTo>
                <a:lnTo>
                  <a:pt x="4385" y="1707"/>
                </a:lnTo>
                <a:lnTo>
                  <a:pt x="4385" y="1709"/>
                </a:lnTo>
                <a:lnTo>
                  <a:pt x="4385" y="1709"/>
                </a:lnTo>
                <a:lnTo>
                  <a:pt x="4383" y="1711"/>
                </a:lnTo>
                <a:lnTo>
                  <a:pt x="4383" y="1711"/>
                </a:lnTo>
                <a:lnTo>
                  <a:pt x="4385" y="1713"/>
                </a:lnTo>
                <a:lnTo>
                  <a:pt x="4385" y="1713"/>
                </a:lnTo>
                <a:lnTo>
                  <a:pt x="4385" y="1713"/>
                </a:lnTo>
                <a:lnTo>
                  <a:pt x="4388" y="1713"/>
                </a:lnTo>
                <a:lnTo>
                  <a:pt x="4388" y="1713"/>
                </a:lnTo>
                <a:lnTo>
                  <a:pt x="4388" y="1711"/>
                </a:lnTo>
                <a:lnTo>
                  <a:pt x="4388" y="1709"/>
                </a:lnTo>
                <a:lnTo>
                  <a:pt x="4390" y="1709"/>
                </a:lnTo>
                <a:lnTo>
                  <a:pt x="4390" y="1709"/>
                </a:lnTo>
                <a:lnTo>
                  <a:pt x="4390" y="1709"/>
                </a:lnTo>
                <a:lnTo>
                  <a:pt x="4390" y="1709"/>
                </a:lnTo>
                <a:lnTo>
                  <a:pt x="4392" y="1709"/>
                </a:lnTo>
                <a:lnTo>
                  <a:pt x="4392" y="1709"/>
                </a:lnTo>
                <a:lnTo>
                  <a:pt x="4392" y="1707"/>
                </a:lnTo>
                <a:lnTo>
                  <a:pt x="4392" y="1707"/>
                </a:lnTo>
                <a:lnTo>
                  <a:pt x="4390" y="1705"/>
                </a:lnTo>
                <a:lnTo>
                  <a:pt x="4390" y="1705"/>
                </a:lnTo>
                <a:lnTo>
                  <a:pt x="4390" y="1705"/>
                </a:lnTo>
                <a:lnTo>
                  <a:pt x="4390" y="1705"/>
                </a:lnTo>
                <a:lnTo>
                  <a:pt x="4390" y="1702"/>
                </a:lnTo>
                <a:lnTo>
                  <a:pt x="4390" y="1702"/>
                </a:lnTo>
                <a:lnTo>
                  <a:pt x="4390" y="1700"/>
                </a:lnTo>
                <a:lnTo>
                  <a:pt x="4390" y="1698"/>
                </a:lnTo>
                <a:lnTo>
                  <a:pt x="4392" y="1700"/>
                </a:lnTo>
                <a:lnTo>
                  <a:pt x="4392" y="1698"/>
                </a:lnTo>
                <a:lnTo>
                  <a:pt x="4392" y="1698"/>
                </a:lnTo>
                <a:lnTo>
                  <a:pt x="4392" y="1698"/>
                </a:lnTo>
                <a:lnTo>
                  <a:pt x="4392" y="1700"/>
                </a:lnTo>
                <a:lnTo>
                  <a:pt x="4392" y="1700"/>
                </a:lnTo>
                <a:lnTo>
                  <a:pt x="4392" y="1696"/>
                </a:lnTo>
                <a:lnTo>
                  <a:pt x="4390" y="1694"/>
                </a:lnTo>
                <a:lnTo>
                  <a:pt x="4390" y="1694"/>
                </a:lnTo>
                <a:lnTo>
                  <a:pt x="4390" y="1694"/>
                </a:lnTo>
                <a:lnTo>
                  <a:pt x="4390" y="1694"/>
                </a:lnTo>
                <a:lnTo>
                  <a:pt x="4388" y="1698"/>
                </a:lnTo>
                <a:lnTo>
                  <a:pt x="4388" y="1700"/>
                </a:lnTo>
                <a:close/>
                <a:moveTo>
                  <a:pt x="4396" y="1778"/>
                </a:moveTo>
                <a:lnTo>
                  <a:pt x="4396" y="1778"/>
                </a:lnTo>
                <a:lnTo>
                  <a:pt x="4396" y="1778"/>
                </a:lnTo>
                <a:lnTo>
                  <a:pt x="4394" y="1778"/>
                </a:lnTo>
                <a:lnTo>
                  <a:pt x="4394" y="1780"/>
                </a:lnTo>
                <a:lnTo>
                  <a:pt x="4396" y="1780"/>
                </a:lnTo>
                <a:lnTo>
                  <a:pt x="4396" y="1778"/>
                </a:lnTo>
                <a:lnTo>
                  <a:pt x="4396" y="1778"/>
                </a:lnTo>
                <a:lnTo>
                  <a:pt x="4396" y="1778"/>
                </a:lnTo>
                <a:close/>
                <a:moveTo>
                  <a:pt x="4402" y="1658"/>
                </a:moveTo>
                <a:lnTo>
                  <a:pt x="4400" y="1658"/>
                </a:lnTo>
                <a:lnTo>
                  <a:pt x="4400" y="1658"/>
                </a:lnTo>
                <a:lnTo>
                  <a:pt x="4402" y="1661"/>
                </a:lnTo>
                <a:lnTo>
                  <a:pt x="4402" y="1661"/>
                </a:lnTo>
                <a:lnTo>
                  <a:pt x="4402" y="1658"/>
                </a:lnTo>
                <a:close/>
                <a:moveTo>
                  <a:pt x="4404" y="1717"/>
                </a:moveTo>
                <a:lnTo>
                  <a:pt x="4404" y="1715"/>
                </a:lnTo>
                <a:lnTo>
                  <a:pt x="4404" y="1715"/>
                </a:lnTo>
                <a:lnTo>
                  <a:pt x="4404" y="1717"/>
                </a:lnTo>
                <a:lnTo>
                  <a:pt x="4404" y="1717"/>
                </a:lnTo>
                <a:lnTo>
                  <a:pt x="4404" y="1717"/>
                </a:lnTo>
                <a:lnTo>
                  <a:pt x="4404" y="1717"/>
                </a:lnTo>
                <a:close/>
                <a:moveTo>
                  <a:pt x="4402" y="1753"/>
                </a:moveTo>
                <a:lnTo>
                  <a:pt x="4404" y="1753"/>
                </a:lnTo>
                <a:lnTo>
                  <a:pt x="4404" y="1755"/>
                </a:lnTo>
                <a:lnTo>
                  <a:pt x="4406" y="1755"/>
                </a:lnTo>
                <a:lnTo>
                  <a:pt x="4406" y="1753"/>
                </a:lnTo>
                <a:lnTo>
                  <a:pt x="4406" y="1753"/>
                </a:lnTo>
                <a:lnTo>
                  <a:pt x="4409" y="1751"/>
                </a:lnTo>
                <a:lnTo>
                  <a:pt x="4409" y="1749"/>
                </a:lnTo>
                <a:lnTo>
                  <a:pt x="4409" y="1749"/>
                </a:lnTo>
                <a:lnTo>
                  <a:pt x="4409" y="1749"/>
                </a:lnTo>
                <a:lnTo>
                  <a:pt x="4409" y="1749"/>
                </a:lnTo>
                <a:lnTo>
                  <a:pt x="4406" y="1751"/>
                </a:lnTo>
                <a:lnTo>
                  <a:pt x="4406" y="1751"/>
                </a:lnTo>
                <a:lnTo>
                  <a:pt x="4404" y="1751"/>
                </a:lnTo>
                <a:lnTo>
                  <a:pt x="4404" y="1751"/>
                </a:lnTo>
                <a:lnTo>
                  <a:pt x="4404" y="1751"/>
                </a:lnTo>
                <a:lnTo>
                  <a:pt x="4402" y="1753"/>
                </a:lnTo>
                <a:close/>
                <a:moveTo>
                  <a:pt x="4388" y="1788"/>
                </a:moveTo>
                <a:lnTo>
                  <a:pt x="4390" y="1788"/>
                </a:lnTo>
                <a:lnTo>
                  <a:pt x="4390" y="1788"/>
                </a:lnTo>
                <a:lnTo>
                  <a:pt x="4392" y="1786"/>
                </a:lnTo>
                <a:lnTo>
                  <a:pt x="4394" y="1784"/>
                </a:lnTo>
                <a:lnTo>
                  <a:pt x="4396" y="1784"/>
                </a:lnTo>
                <a:lnTo>
                  <a:pt x="4396" y="1784"/>
                </a:lnTo>
                <a:lnTo>
                  <a:pt x="4396" y="1784"/>
                </a:lnTo>
                <a:lnTo>
                  <a:pt x="4396" y="1782"/>
                </a:lnTo>
                <a:lnTo>
                  <a:pt x="4394" y="1782"/>
                </a:lnTo>
                <a:lnTo>
                  <a:pt x="4394" y="1782"/>
                </a:lnTo>
                <a:lnTo>
                  <a:pt x="4394" y="1782"/>
                </a:lnTo>
                <a:lnTo>
                  <a:pt x="4392" y="1784"/>
                </a:lnTo>
                <a:lnTo>
                  <a:pt x="4390" y="1784"/>
                </a:lnTo>
                <a:lnTo>
                  <a:pt x="4388" y="1786"/>
                </a:lnTo>
                <a:lnTo>
                  <a:pt x="4388" y="1786"/>
                </a:lnTo>
                <a:lnTo>
                  <a:pt x="4388" y="1788"/>
                </a:lnTo>
                <a:lnTo>
                  <a:pt x="4388" y="1788"/>
                </a:lnTo>
                <a:close/>
                <a:moveTo>
                  <a:pt x="4390" y="1690"/>
                </a:moveTo>
                <a:lnTo>
                  <a:pt x="4390" y="1690"/>
                </a:lnTo>
                <a:lnTo>
                  <a:pt x="4390" y="1690"/>
                </a:lnTo>
                <a:lnTo>
                  <a:pt x="4392" y="1692"/>
                </a:lnTo>
                <a:lnTo>
                  <a:pt x="4392" y="1692"/>
                </a:lnTo>
                <a:lnTo>
                  <a:pt x="4394" y="1690"/>
                </a:lnTo>
                <a:lnTo>
                  <a:pt x="4394" y="1690"/>
                </a:lnTo>
                <a:lnTo>
                  <a:pt x="4392" y="1688"/>
                </a:lnTo>
                <a:lnTo>
                  <a:pt x="4390" y="1688"/>
                </a:lnTo>
                <a:lnTo>
                  <a:pt x="4390" y="1690"/>
                </a:lnTo>
                <a:close/>
                <a:moveTo>
                  <a:pt x="4526" y="1126"/>
                </a:moveTo>
                <a:lnTo>
                  <a:pt x="4526" y="1126"/>
                </a:lnTo>
                <a:lnTo>
                  <a:pt x="4526" y="1126"/>
                </a:lnTo>
                <a:lnTo>
                  <a:pt x="4526" y="1124"/>
                </a:lnTo>
                <a:lnTo>
                  <a:pt x="4524" y="1126"/>
                </a:lnTo>
                <a:lnTo>
                  <a:pt x="4524" y="1124"/>
                </a:lnTo>
                <a:lnTo>
                  <a:pt x="4524" y="1124"/>
                </a:lnTo>
                <a:lnTo>
                  <a:pt x="4524" y="1124"/>
                </a:lnTo>
                <a:lnTo>
                  <a:pt x="4524" y="1126"/>
                </a:lnTo>
                <a:lnTo>
                  <a:pt x="4524" y="1126"/>
                </a:lnTo>
                <a:lnTo>
                  <a:pt x="4526" y="1126"/>
                </a:lnTo>
                <a:close/>
                <a:moveTo>
                  <a:pt x="4455" y="1640"/>
                </a:moveTo>
                <a:lnTo>
                  <a:pt x="4455" y="1642"/>
                </a:lnTo>
                <a:lnTo>
                  <a:pt x="4455" y="1642"/>
                </a:lnTo>
                <a:lnTo>
                  <a:pt x="4455" y="1642"/>
                </a:lnTo>
                <a:lnTo>
                  <a:pt x="4457" y="1642"/>
                </a:lnTo>
                <a:lnTo>
                  <a:pt x="4457" y="1642"/>
                </a:lnTo>
                <a:lnTo>
                  <a:pt x="4457" y="1644"/>
                </a:lnTo>
                <a:lnTo>
                  <a:pt x="4459" y="1644"/>
                </a:lnTo>
                <a:lnTo>
                  <a:pt x="4459" y="1644"/>
                </a:lnTo>
                <a:lnTo>
                  <a:pt x="4461" y="1642"/>
                </a:lnTo>
                <a:lnTo>
                  <a:pt x="4461" y="1642"/>
                </a:lnTo>
                <a:lnTo>
                  <a:pt x="4459" y="1642"/>
                </a:lnTo>
                <a:lnTo>
                  <a:pt x="4459" y="1642"/>
                </a:lnTo>
                <a:lnTo>
                  <a:pt x="4457" y="1642"/>
                </a:lnTo>
                <a:lnTo>
                  <a:pt x="4457" y="1640"/>
                </a:lnTo>
                <a:lnTo>
                  <a:pt x="4457" y="1638"/>
                </a:lnTo>
                <a:lnTo>
                  <a:pt x="4457" y="1635"/>
                </a:lnTo>
                <a:lnTo>
                  <a:pt x="4455" y="1635"/>
                </a:lnTo>
                <a:lnTo>
                  <a:pt x="4455" y="1635"/>
                </a:lnTo>
                <a:lnTo>
                  <a:pt x="4455" y="1638"/>
                </a:lnTo>
                <a:lnTo>
                  <a:pt x="4453" y="1635"/>
                </a:lnTo>
                <a:lnTo>
                  <a:pt x="4453" y="1635"/>
                </a:lnTo>
                <a:lnTo>
                  <a:pt x="4453" y="1638"/>
                </a:lnTo>
                <a:lnTo>
                  <a:pt x="4453" y="1638"/>
                </a:lnTo>
                <a:lnTo>
                  <a:pt x="4453" y="1638"/>
                </a:lnTo>
                <a:lnTo>
                  <a:pt x="4453" y="1640"/>
                </a:lnTo>
                <a:lnTo>
                  <a:pt x="4455" y="1640"/>
                </a:lnTo>
                <a:close/>
                <a:moveTo>
                  <a:pt x="4390" y="1753"/>
                </a:moveTo>
                <a:lnTo>
                  <a:pt x="4390" y="1753"/>
                </a:lnTo>
                <a:lnTo>
                  <a:pt x="4388" y="1755"/>
                </a:lnTo>
                <a:lnTo>
                  <a:pt x="4388" y="1755"/>
                </a:lnTo>
                <a:lnTo>
                  <a:pt x="4390" y="1755"/>
                </a:lnTo>
                <a:lnTo>
                  <a:pt x="4390" y="1755"/>
                </a:lnTo>
                <a:lnTo>
                  <a:pt x="4390" y="1753"/>
                </a:lnTo>
                <a:lnTo>
                  <a:pt x="4392" y="1753"/>
                </a:lnTo>
                <a:lnTo>
                  <a:pt x="4392" y="1753"/>
                </a:lnTo>
                <a:lnTo>
                  <a:pt x="4392" y="1753"/>
                </a:lnTo>
                <a:lnTo>
                  <a:pt x="4390" y="1753"/>
                </a:lnTo>
                <a:close/>
                <a:moveTo>
                  <a:pt x="4392" y="1656"/>
                </a:moveTo>
                <a:lnTo>
                  <a:pt x="4392" y="1656"/>
                </a:lnTo>
                <a:lnTo>
                  <a:pt x="4392" y="1656"/>
                </a:lnTo>
                <a:lnTo>
                  <a:pt x="4390" y="1658"/>
                </a:lnTo>
                <a:lnTo>
                  <a:pt x="4392" y="1658"/>
                </a:lnTo>
                <a:lnTo>
                  <a:pt x="4392" y="1656"/>
                </a:lnTo>
                <a:lnTo>
                  <a:pt x="4392" y="1656"/>
                </a:lnTo>
                <a:close/>
                <a:moveTo>
                  <a:pt x="4411" y="1753"/>
                </a:moveTo>
                <a:lnTo>
                  <a:pt x="4411" y="1753"/>
                </a:lnTo>
                <a:lnTo>
                  <a:pt x="4419" y="1751"/>
                </a:lnTo>
                <a:lnTo>
                  <a:pt x="4421" y="1751"/>
                </a:lnTo>
                <a:lnTo>
                  <a:pt x="4421" y="1749"/>
                </a:lnTo>
                <a:lnTo>
                  <a:pt x="4419" y="1749"/>
                </a:lnTo>
                <a:lnTo>
                  <a:pt x="4417" y="1749"/>
                </a:lnTo>
                <a:lnTo>
                  <a:pt x="4415" y="1749"/>
                </a:lnTo>
                <a:lnTo>
                  <a:pt x="4415" y="1749"/>
                </a:lnTo>
                <a:lnTo>
                  <a:pt x="4413" y="1749"/>
                </a:lnTo>
                <a:lnTo>
                  <a:pt x="4413" y="1749"/>
                </a:lnTo>
                <a:lnTo>
                  <a:pt x="4411" y="1749"/>
                </a:lnTo>
                <a:lnTo>
                  <a:pt x="4411" y="1749"/>
                </a:lnTo>
                <a:lnTo>
                  <a:pt x="4411" y="1751"/>
                </a:lnTo>
                <a:lnTo>
                  <a:pt x="4411" y="1751"/>
                </a:lnTo>
                <a:lnTo>
                  <a:pt x="4409" y="1753"/>
                </a:lnTo>
                <a:lnTo>
                  <a:pt x="4411" y="1753"/>
                </a:lnTo>
                <a:close/>
                <a:moveTo>
                  <a:pt x="4425" y="1591"/>
                </a:moveTo>
                <a:lnTo>
                  <a:pt x="4423" y="1591"/>
                </a:lnTo>
                <a:lnTo>
                  <a:pt x="4425" y="1593"/>
                </a:lnTo>
                <a:lnTo>
                  <a:pt x="4425" y="1593"/>
                </a:lnTo>
                <a:lnTo>
                  <a:pt x="4425" y="1591"/>
                </a:lnTo>
                <a:lnTo>
                  <a:pt x="4425" y="1591"/>
                </a:lnTo>
                <a:lnTo>
                  <a:pt x="4425" y="1591"/>
                </a:lnTo>
                <a:lnTo>
                  <a:pt x="4425" y="1591"/>
                </a:lnTo>
                <a:close/>
                <a:moveTo>
                  <a:pt x="4429" y="1744"/>
                </a:moveTo>
                <a:lnTo>
                  <a:pt x="4429" y="1747"/>
                </a:lnTo>
                <a:lnTo>
                  <a:pt x="4432" y="1747"/>
                </a:lnTo>
                <a:lnTo>
                  <a:pt x="4432" y="1744"/>
                </a:lnTo>
                <a:lnTo>
                  <a:pt x="4434" y="1744"/>
                </a:lnTo>
                <a:lnTo>
                  <a:pt x="4434" y="1744"/>
                </a:lnTo>
                <a:lnTo>
                  <a:pt x="4436" y="1744"/>
                </a:lnTo>
                <a:lnTo>
                  <a:pt x="4438" y="1744"/>
                </a:lnTo>
                <a:lnTo>
                  <a:pt x="4440" y="1747"/>
                </a:lnTo>
                <a:lnTo>
                  <a:pt x="4440" y="1744"/>
                </a:lnTo>
                <a:lnTo>
                  <a:pt x="4442" y="1744"/>
                </a:lnTo>
                <a:lnTo>
                  <a:pt x="4444" y="1742"/>
                </a:lnTo>
                <a:lnTo>
                  <a:pt x="4444" y="1742"/>
                </a:lnTo>
                <a:lnTo>
                  <a:pt x="4444" y="1742"/>
                </a:lnTo>
                <a:lnTo>
                  <a:pt x="4444" y="1742"/>
                </a:lnTo>
                <a:lnTo>
                  <a:pt x="4444" y="1742"/>
                </a:lnTo>
                <a:lnTo>
                  <a:pt x="4442" y="1740"/>
                </a:lnTo>
                <a:lnTo>
                  <a:pt x="4440" y="1740"/>
                </a:lnTo>
                <a:lnTo>
                  <a:pt x="4438" y="1742"/>
                </a:lnTo>
                <a:lnTo>
                  <a:pt x="4436" y="1742"/>
                </a:lnTo>
                <a:lnTo>
                  <a:pt x="4434" y="1742"/>
                </a:lnTo>
                <a:lnTo>
                  <a:pt x="4434" y="1742"/>
                </a:lnTo>
                <a:lnTo>
                  <a:pt x="4432" y="1744"/>
                </a:lnTo>
                <a:lnTo>
                  <a:pt x="4429" y="1744"/>
                </a:lnTo>
                <a:close/>
                <a:moveTo>
                  <a:pt x="4425" y="1751"/>
                </a:moveTo>
                <a:lnTo>
                  <a:pt x="4427" y="1751"/>
                </a:lnTo>
                <a:lnTo>
                  <a:pt x="4427" y="1749"/>
                </a:lnTo>
                <a:lnTo>
                  <a:pt x="4427" y="1749"/>
                </a:lnTo>
                <a:lnTo>
                  <a:pt x="4427" y="1749"/>
                </a:lnTo>
                <a:lnTo>
                  <a:pt x="4425" y="1751"/>
                </a:lnTo>
                <a:close/>
                <a:moveTo>
                  <a:pt x="4453" y="1642"/>
                </a:moveTo>
                <a:lnTo>
                  <a:pt x="4450" y="1640"/>
                </a:lnTo>
                <a:lnTo>
                  <a:pt x="4450" y="1640"/>
                </a:lnTo>
                <a:lnTo>
                  <a:pt x="4450" y="1642"/>
                </a:lnTo>
                <a:lnTo>
                  <a:pt x="4450" y="1642"/>
                </a:lnTo>
                <a:lnTo>
                  <a:pt x="4453" y="1642"/>
                </a:lnTo>
                <a:lnTo>
                  <a:pt x="4453" y="1642"/>
                </a:lnTo>
                <a:lnTo>
                  <a:pt x="4453" y="1642"/>
                </a:lnTo>
                <a:close/>
                <a:moveTo>
                  <a:pt x="4427" y="1583"/>
                </a:moveTo>
                <a:lnTo>
                  <a:pt x="4427" y="1581"/>
                </a:lnTo>
                <a:lnTo>
                  <a:pt x="4427" y="1581"/>
                </a:lnTo>
                <a:lnTo>
                  <a:pt x="4427" y="1581"/>
                </a:lnTo>
                <a:lnTo>
                  <a:pt x="4427" y="1579"/>
                </a:lnTo>
                <a:lnTo>
                  <a:pt x="4425" y="1577"/>
                </a:lnTo>
                <a:lnTo>
                  <a:pt x="4425" y="1579"/>
                </a:lnTo>
                <a:lnTo>
                  <a:pt x="4425" y="1579"/>
                </a:lnTo>
                <a:lnTo>
                  <a:pt x="4425" y="1579"/>
                </a:lnTo>
                <a:lnTo>
                  <a:pt x="4425" y="1581"/>
                </a:lnTo>
                <a:lnTo>
                  <a:pt x="4425" y="1581"/>
                </a:lnTo>
                <a:lnTo>
                  <a:pt x="4427" y="1583"/>
                </a:lnTo>
                <a:close/>
                <a:moveTo>
                  <a:pt x="4423" y="1658"/>
                </a:moveTo>
                <a:lnTo>
                  <a:pt x="4423" y="1656"/>
                </a:lnTo>
                <a:lnTo>
                  <a:pt x="4423" y="1656"/>
                </a:lnTo>
                <a:lnTo>
                  <a:pt x="4423" y="1656"/>
                </a:lnTo>
                <a:lnTo>
                  <a:pt x="4421" y="1656"/>
                </a:lnTo>
                <a:lnTo>
                  <a:pt x="4421" y="1656"/>
                </a:lnTo>
                <a:lnTo>
                  <a:pt x="4421" y="1656"/>
                </a:lnTo>
                <a:lnTo>
                  <a:pt x="4421" y="1656"/>
                </a:lnTo>
                <a:lnTo>
                  <a:pt x="4419" y="1656"/>
                </a:lnTo>
                <a:lnTo>
                  <a:pt x="4419" y="1656"/>
                </a:lnTo>
                <a:lnTo>
                  <a:pt x="4419" y="1656"/>
                </a:lnTo>
                <a:lnTo>
                  <a:pt x="4413" y="1654"/>
                </a:lnTo>
                <a:lnTo>
                  <a:pt x="4411" y="1654"/>
                </a:lnTo>
                <a:lnTo>
                  <a:pt x="4411" y="1654"/>
                </a:lnTo>
                <a:lnTo>
                  <a:pt x="4411" y="1656"/>
                </a:lnTo>
                <a:lnTo>
                  <a:pt x="4409" y="1658"/>
                </a:lnTo>
                <a:lnTo>
                  <a:pt x="4411" y="1661"/>
                </a:lnTo>
                <a:lnTo>
                  <a:pt x="4411" y="1661"/>
                </a:lnTo>
                <a:lnTo>
                  <a:pt x="4413" y="1661"/>
                </a:lnTo>
                <a:lnTo>
                  <a:pt x="4417" y="1658"/>
                </a:lnTo>
                <a:lnTo>
                  <a:pt x="4419" y="1658"/>
                </a:lnTo>
                <a:lnTo>
                  <a:pt x="4421" y="1658"/>
                </a:lnTo>
                <a:lnTo>
                  <a:pt x="4423" y="1658"/>
                </a:lnTo>
                <a:close/>
                <a:moveTo>
                  <a:pt x="4423" y="1658"/>
                </a:moveTo>
                <a:lnTo>
                  <a:pt x="4425" y="1658"/>
                </a:lnTo>
                <a:lnTo>
                  <a:pt x="4425" y="1658"/>
                </a:lnTo>
                <a:lnTo>
                  <a:pt x="4425" y="1658"/>
                </a:lnTo>
                <a:lnTo>
                  <a:pt x="4432" y="1658"/>
                </a:lnTo>
                <a:lnTo>
                  <a:pt x="4432" y="1658"/>
                </a:lnTo>
                <a:lnTo>
                  <a:pt x="4438" y="1658"/>
                </a:lnTo>
                <a:lnTo>
                  <a:pt x="4438" y="1656"/>
                </a:lnTo>
                <a:lnTo>
                  <a:pt x="4434" y="1656"/>
                </a:lnTo>
                <a:lnTo>
                  <a:pt x="4429" y="1656"/>
                </a:lnTo>
                <a:lnTo>
                  <a:pt x="4425" y="1656"/>
                </a:lnTo>
                <a:lnTo>
                  <a:pt x="4425" y="1656"/>
                </a:lnTo>
                <a:lnTo>
                  <a:pt x="4423" y="1658"/>
                </a:lnTo>
                <a:close/>
                <a:moveTo>
                  <a:pt x="4429" y="1531"/>
                </a:moveTo>
                <a:lnTo>
                  <a:pt x="4429" y="1528"/>
                </a:lnTo>
                <a:lnTo>
                  <a:pt x="4429" y="1528"/>
                </a:lnTo>
                <a:lnTo>
                  <a:pt x="4429" y="1528"/>
                </a:lnTo>
                <a:lnTo>
                  <a:pt x="4429" y="1531"/>
                </a:lnTo>
                <a:lnTo>
                  <a:pt x="4429" y="1533"/>
                </a:lnTo>
                <a:lnTo>
                  <a:pt x="4429" y="1531"/>
                </a:lnTo>
                <a:close/>
                <a:moveTo>
                  <a:pt x="4434" y="1667"/>
                </a:moveTo>
                <a:lnTo>
                  <a:pt x="4434" y="1665"/>
                </a:lnTo>
                <a:lnTo>
                  <a:pt x="4434" y="1663"/>
                </a:lnTo>
                <a:lnTo>
                  <a:pt x="4434" y="1661"/>
                </a:lnTo>
                <a:lnTo>
                  <a:pt x="4432" y="1658"/>
                </a:lnTo>
                <a:lnTo>
                  <a:pt x="4432" y="1658"/>
                </a:lnTo>
                <a:lnTo>
                  <a:pt x="4432" y="1661"/>
                </a:lnTo>
                <a:lnTo>
                  <a:pt x="4432" y="1661"/>
                </a:lnTo>
                <a:lnTo>
                  <a:pt x="4432" y="1663"/>
                </a:lnTo>
                <a:lnTo>
                  <a:pt x="4432" y="1663"/>
                </a:lnTo>
                <a:lnTo>
                  <a:pt x="4434" y="1667"/>
                </a:lnTo>
                <a:lnTo>
                  <a:pt x="4434" y="1667"/>
                </a:lnTo>
                <a:lnTo>
                  <a:pt x="4434" y="1667"/>
                </a:lnTo>
                <a:close/>
                <a:moveTo>
                  <a:pt x="4735" y="958"/>
                </a:moveTo>
                <a:lnTo>
                  <a:pt x="4731" y="958"/>
                </a:lnTo>
                <a:lnTo>
                  <a:pt x="4731" y="958"/>
                </a:lnTo>
                <a:lnTo>
                  <a:pt x="4731" y="960"/>
                </a:lnTo>
                <a:lnTo>
                  <a:pt x="4733" y="960"/>
                </a:lnTo>
                <a:lnTo>
                  <a:pt x="4733" y="960"/>
                </a:lnTo>
                <a:lnTo>
                  <a:pt x="4735" y="958"/>
                </a:lnTo>
                <a:lnTo>
                  <a:pt x="4735" y="958"/>
                </a:lnTo>
                <a:lnTo>
                  <a:pt x="4735" y="958"/>
                </a:lnTo>
                <a:close/>
                <a:moveTo>
                  <a:pt x="4794" y="1770"/>
                </a:moveTo>
                <a:lnTo>
                  <a:pt x="4794" y="1770"/>
                </a:lnTo>
                <a:lnTo>
                  <a:pt x="4794" y="1770"/>
                </a:lnTo>
                <a:lnTo>
                  <a:pt x="4794" y="1767"/>
                </a:lnTo>
                <a:lnTo>
                  <a:pt x="4792" y="1767"/>
                </a:lnTo>
                <a:lnTo>
                  <a:pt x="4792" y="1767"/>
                </a:lnTo>
                <a:lnTo>
                  <a:pt x="4790" y="1767"/>
                </a:lnTo>
                <a:lnTo>
                  <a:pt x="4788" y="1765"/>
                </a:lnTo>
                <a:lnTo>
                  <a:pt x="4788" y="1765"/>
                </a:lnTo>
                <a:lnTo>
                  <a:pt x="4788" y="1765"/>
                </a:lnTo>
                <a:lnTo>
                  <a:pt x="4788" y="1765"/>
                </a:lnTo>
                <a:lnTo>
                  <a:pt x="4788" y="1767"/>
                </a:lnTo>
                <a:lnTo>
                  <a:pt x="4788" y="1767"/>
                </a:lnTo>
                <a:lnTo>
                  <a:pt x="4788" y="1770"/>
                </a:lnTo>
                <a:lnTo>
                  <a:pt x="4788" y="1770"/>
                </a:lnTo>
                <a:lnTo>
                  <a:pt x="4790" y="1770"/>
                </a:lnTo>
                <a:lnTo>
                  <a:pt x="4790" y="1770"/>
                </a:lnTo>
                <a:lnTo>
                  <a:pt x="4792" y="1770"/>
                </a:lnTo>
                <a:lnTo>
                  <a:pt x="4794" y="1770"/>
                </a:lnTo>
                <a:lnTo>
                  <a:pt x="4794" y="1772"/>
                </a:lnTo>
                <a:lnTo>
                  <a:pt x="4794" y="1770"/>
                </a:lnTo>
                <a:close/>
                <a:moveTo>
                  <a:pt x="4786" y="1767"/>
                </a:moveTo>
                <a:lnTo>
                  <a:pt x="4786" y="1767"/>
                </a:lnTo>
                <a:lnTo>
                  <a:pt x="4786" y="1765"/>
                </a:lnTo>
                <a:lnTo>
                  <a:pt x="4786" y="1765"/>
                </a:lnTo>
                <a:lnTo>
                  <a:pt x="4786" y="1765"/>
                </a:lnTo>
                <a:lnTo>
                  <a:pt x="4784" y="1763"/>
                </a:lnTo>
                <a:lnTo>
                  <a:pt x="4784" y="1765"/>
                </a:lnTo>
                <a:lnTo>
                  <a:pt x="4781" y="1765"/>
                </a:lnTo>
                <a:lnTo>
                  <a:pt x="4786" y="1767"/>
                </a:lnTo>
                <a:lnTo>
                  <a:pt x="4786" y="1767"/>
                </a:lnTo>
                <a:close/>
                <a:moveTo>
                  <a:pt x="4794" y="1784"/>
                </a:moveTo>
                <a:lnTo>
                  <a:pt x="4794" y="1784"/>
                </a:lnTo>
                <a:lnTo>
                  <a:pt x="4794" y="1782"/>
                </a:lnTo>
                <a:lnTo>
                  <a:pt x="4792" y="1782"/>
                </a:lnTo>
                <a:lnTo>
                  <a:pt x="4792" y="1784"/>
                </a:lnTo>
                <a:lnTo>
                  <a:pt x="4792" y="1784"/>
                </a:lnTo>
                <a:lnTo>
                  <a:pt x="4794" y="1784"/>
                </a:lnTo>
                <a:close/>
                <a:moveTo>
                  <a:pt x="4394" y="1751"/>
                </a:moveTo>
                <a:lnTo>
                  <a:pt x="4394" y="1751"/>
                </a:lnTo>
                <a:lnTo>
                  <a:pt x="4392" y="1749"/>
                </a:lnTo>
                <a:lnTo>
                  <a:pt x="4392" y="1751"/>
                </a:lnTo>
                <a:lnTo>
                  <a:pt x="4392" y="1751"/>
                </a:lnTo>
                <a:lnTo>
                  <a:pt x="4390" y="1751"/>
                </a:lnTo>
                <a:lnTo>
                  <a:pt x="4390" y="1753"/>
                </a:lnTo>
                <a:lnTo>
                  <a:pt x="4394" y="1753"/>
                </a:lnTo>
                <a:lnTo>
                  <a:pt x="4394" y="1751"/>
                </a:lnTo>
                <a:close/>
                <a:moveTo>
                  <a:pt x="4723" y="965"/>
                </a:moveTo>
                <a:lnTo>
                  <a:pt x="4721" y="965"/>
                </a:lnTo>
                <a:lnTo>
                  <a:pt x="4721" y="965"/>
                </a:lnTo>
                <a:lnTo>
                  <a:pt x="4721" y="965"/>
                </a:lnTo>
                <a:lnTo>
                  <a:pt x="4721" y="965"/>
                </a:lnTo>
                <a:lnTo>
                  <a:pt x="4721" y="965"/>
                </a:lnTo>
                <a:lnTo>
                  <a:pt x="4721" y="965"/>
                </a:lnTo>
                <a:lnTo>
                  <a:pt x="4721" y="965"/>
                </a:lnTo>
                <a:lnTo>
                  <a:pt x="4721" y="967"/>
                </a:lnTo>
                <a:lnTo>
                  <a:pt x="4721" y="967"/>
                </a:lnTo>
                <a:lnTo>
                  <a:pt x="4723" y="967"/>
                </a:lnTo>
                <a:lnTo>
                  <a:pt x="4723" y="967"/>
                </a:lnTo>
                <a:lnTo>
                  <a:pt x="4723" y="965"/>
                </a:lnTo>
                <a:lnTo>
                  <a:pt x="4723" y="965"/>
                </a:lnTo>
                <a:close/>
                <a:moveTo>
                  <a:pt x="4727" y="962"/>
                </a:moveTo>
                <a:lnTo>
                  <a:pt x="4727" y="962"/>
                </a:lnTo>
                <a:lnTo>
                  <a:pt x="4727" y="962"/>
                </a:lnTo>
                <a:lnTo>
                  <a:pt x="4727" y="962"/>
                </a:lnTo>
                <a:lnTo>
                  <a:pt x="4727" y="962"/>
                </a:lnTo>
                <a:lnTo>
                  <a:pt x="4727" y="962"/>
                </a:lnTo>
                <a:lnTo>
                  <a:pt x="4727" y="962"/>
                </a:lnTo>
                <a:lnTo>
                  <a:pt x="4727" y="962"/>
                </a:lnTo>
                <a:lnTo>
                  <a:pt x="4727" y="962"/>
                </a:lnTo>
                <a:close/>
                <a:moveTo>
                  <a:pt x="4740" y="1709"/>
                </a:moveTo>
                <a:lnTo>
                  <a:pt x="4740" y="1709"/>
                </a:lnTo>
                <a:lnTo>
                  <a:pt x="4740" y="1707"/>
                </a:lnTo>
                <a:lnTo>
                  <a:pt x="4740" y="1707"/>
                </a:lnTo>
                <a:lnTo>
                  <a:pt x="4737" y="1707"/>
                </a:lnTo>
                <a:lnTo>
                  <a:pt x="4737" y="1707"/>
                </a:lnTo>
                <a:lnTo>
                  <a:pt x="4737" y="1709"/>
                </a:lnTo>
                <a:lnTo>
                  <a:pt x="4740" y="1709"/>
                </a:lnTo>
                <a:lnTo>
                  <a:pt x="4740" y="1709"/>
                </a:lnTo>
                <a:close/>
                <a:moveTo>
                  <a:pt x="4725" y="948"/>
                </a:moveTo>
                <a:lnTo>
                  <a:pt x="4725" y="948"/>
                </a:lnTo>
                <a:lnTo>
                  <a:pt x="4723" y="950"/>
                </a:lnTo>
                <a:lnTo>
                  <a:pt x="4721" y="952"/>
                </a:lnTo>
                <a:lnTo>
                  <a:pt x="4721" y="952"/>
                </a:lnTo>
                <a:lnTo>
                  <a:pt x="4719" y="954"/>
                </a:lnTo>
                <a:lnTo>
                  <a:pt x="4719" y="954"/>
                </a:lnTo>
                <a:lnTo>
                  <a:pt x="4719" y="956"/>
                </a:lnTo>
                <a:lnTo>
                  <a:pt x="4714" y="958"/>
                </a:lnTo>
                <a:lnTo>
                  <a:pt x="4714" y="958"/>
                </a:lnTo>
                <a:lnTo>
                  <a:pt x="4714" y="960"/>
                </a:lnTo>
                <a:lnTo>
                  <a:pt x="4717" y="962"/>
                </a:lnTo>
                <a:lnTo>
                  <a:pt x="4717" y="958"/>
                </a:lnTo>
                <a:lnTo>
                  <a:pt x="4719" y="956"/>
                </a:lnTo>
                <a:lnTo>
                  <a:pt x="4721" y="954"/>
                </a:lnTo>
                <a:lnTo>
                  <a:pt x="4721" y="954"/>
                </a:lnTo>
                <a:lnTo>
                  <a:pt x="4725" y="952"/>
                </a:lnTo>
                <a:lnTo>
                  <a:pt x="4725" y="950"/>
                </a:lnTo>
                <a:lnTo>
                  <a:pt x="4727" y="950"/>
                </a:lnTo>
                <a:lnTo>
                  <a:pt x="4729" y="950"/>
                </a:lnTo>
                <a:lnTo>
                  <a:pt x="4731" y="950"/>
                </a:lnTo>
                <a:lnTo>
                  <a:pt x="4731" y="948"/>
                </a:lnTo>
                <a:lnTo>
                  <a:pt x="4727" y="948"/>
                </a:lnTo>
                <a:lnTo>
                  <a:pt x="4725" y="948"/>
                </a:lnTo>
                <a:close/>
                <a:moveTo>
                  <a:pt x="4748" y="1711"/>
                </a:moveTo>
                <a:lnTo>
                  <a:pt x="4748" y="1713"/>
                </a:lnTo>
                <a:lnTo>
                  <a:pt x="4750" y="1713"/>
                </a:lnTo>
                <a:lnTo>
                  <a:pt x="4752" y="1715"/>
                </a:lnTo>
                <a:lnTo>
                  <a:pt x="4752" y="1715"/>
                </a:lnTo>
                <a:lnTo>
                  <a:pt x="4752" y="1715"/>
                </a:lnTo>
                <a:lnTo>
                  <a:pt x="4752" y="1713"/>
                </a:lnTo>
                <a:lnTo>
                  <a:pt x="4752" y="1713"/>
                </a:lnTo>
                <a:lnTo>
                  <a:pt x="4752" y="1711"/>
                </a:lnTo>
                <a:lnTo>
                  <a:pt x="4750" y="1711"/>
                </a:lnTo>
                <a:lnTo>
                  <a:pt x="4748" y="1711"/>
                </a:lnTo>
                <a:lnTo>
                  <a:pt x="4748" y="1711"/>
                </a:lnTo>
                <a:close/>
                <a:moveTo>
                  <a:pt x="4750" y="1663"/>
                </a:moveTo>
                <a:lnTo>
                  <a:pt x="4748" y="1665"/>
                </a:lnTo>
                <a:lnTo>
                  <a:pt x="4748" y="1665"/>
                </a:lnTo>
                <a:lnTo>
                  <a:pt x="4748" y="1665"/>
                </a:lnTo>
                <a:lnTo>
                  <a:pt x="4750" y="1665"/>
                </a:lnTo>
                <a:lnTo>
                  <a:pt x="4750" y="1665"/>
                </a:lnTo>
                <a:lnTo>
                  <a:pt x="4750" y="1663"/>
                </a:lnTo>
                <a:lnTo>
                  <a:pt x="4750" y="1663"/>
                </a:lnTo>
                <a:close/>
                <a:moveTo>
                  <a:pt x="4796" y="1753"/>
                </a:moveTo>
                <a:lnTo>
                  <a:pt x="4796" y="1753"/>
                </a:lnTo>
                <a:lnTo>
                  <a:pt x="4796" y="1753"/>
                </a:lnTo>
                <a:lnTo>
                  <a:pt x="4796" y="1755"/>
                </a:lnTo>
                <a:lnTo>
                  <a:pt x="4796" y="1755"/>
                </a:lnTo>
                <a:lnTo>
                  <a:pt x="4796" y="1755"/>
                </a:lnTo>
                <a:lnTo>
                  <a:pt x="4796" y="1757"/>
                </a:lnTo>
                <a:lnTo>
                  <a:pt x="4796" y="1757"/>
                </a:lnTo>
                <a:lnTo>
                  <a:pt x="4796" y="1757"/>
                </a:lnTo>
                <a:lnTo>
                  <a:pt x="4798" y="1755"/>
                </a:lnTo>
                <a:lnTo>
                  <a:pt x="4796" y="1753"/>
                </a:lnTo>
                <a:lnTo>
                  <a:pt x="4796" y="1753"/>
                </a:lnTo>
                <a:lnTo>
                  <a:pt x="4796" y="1753"/>
                </a:lnTo>
                <a:close/>
                <a:moveTo>
                  <a:pt x="4471" y="1107"/>
                </a:moveTo>
                <a:lnTo>
                  <a:pt x="4471" y="1109"/>
                </a:lnTo>
                <a:lnTo>
                  <a:pt x="4469" y="1109"/>
                </a:lnTo>
                <a:lnTo>
                  <a:pt x="4469" y="1111"/>
                </a:lnTo>
                <a:lnTo>
                  <a:pt x="4471" y="1111"/>
                </a:lnTo>
                <a:lnTo>
                  <a:pt x="4473" y="1111"/>
                </a:lnTo>
                <a:lnTo>
                  <a:pt x="4473" y="1107"/>
                </a:lnTo>
                <a:lnTo>
                  <a:pt x="4471" y="1107"/>
                </a:lnTo>
                <a:close/>
                <a:moveTo>
                  <a:pt x="4453" y="1621"/>
                </a:moveTo>
                <a:lnTo>
                  <a:pt x="4453" y="1623"/>
                </a:lnTo>
                <a:lnTo>
                  <a:pt x="4453" y="1623"/>
                </a:lnTo>
                <a:lnTo>
                  <a:pt x="4455" y="1623"/>
                </a:lnTo>
                <a:lnTo>
                  <a:pt x="4455" y="1621"/>
                </a:lnTo>
                <a:lnTo>
                  <a:pt x="4455" y="1621"/>
                </a:lnTo>
                <a:lnTo>
                  <a:pt x="4455" y="1621"/>
                </a:lnTo>
                <a:lnTo>
                  <a:pt x="4453" y="1621"/>
                </a:lnTo>
                <a:lnTo>
                  <a:pt x="4453" y="1621"/>
                </a:lnTo>
                <a:close/>
                <a:moveTo>
                  <a:pt x="4467" y="1596"/>
                </a:moveTo>
                <a:lnTo>
                  <a:pt x="4465" y="1598"/>
                </a:lnTo>
                <a:lnTo>
                  <a:pt x="4465" y="1602"/>
                </a:lnTo>
                <a:lnTo>
                  <a:pt x="4467" y="1602"/>
                </a:lnTo>
                <a:lnTo>
                  <a:pt x="4469" y="1602"/>
                </a:lnTo>
                <a:lnTo>
                  <a:pt x="4469" y="1602"/>
                </a:lnTo>
                <a:lnTo>
                  <a:pt x="4471" y="1600"/>
                </a:lnTo>
                <a:lnTo>
                  <a:pt x="4471" y="1596"/>
                </a:lnTo>
                <a:lnTo>
                  <a:pt x="4471" y="1593"/>
                </a:lnTo>
                <a:lnTo>
                  <a:pt x="4469" y="1593"/>
                </a:lnTo>
                <a:lnTo>
                  <a:pt x="4469" y="1593"/>
                </a:lnTo>
                <a:lnTo>
                  <a:pt x="4467" y="1596"/>
                </a:lnTo>
                <a:close/>
                <a:moveTo>
                  <a:pt x="4453" y="1619"/>
                </a:moveTo>
                <a:lnTo>
                  <a:pt x="4453" y="1619"/>
                </a:lnTo>
                <a:lnTo>
                  <a:pt x="4453" y="1619"/>
                </a:lnTo>
                <a:lnTo>
                  <a:pt x="4453" y="1621"/>
                </a:lnTo>
                <a:lnTo>
                  <a:pt x="4453" y="1621"/>
                </a:lnTo>
                <a:lnTo>
                  <a:pt x="4453" y="1621"/>
                </a:lnTo>
                <a:lnTo>
                  <a:pt x="4453" y="1619"/>
                </a:lnTo>
                <a:lnTo>
                  <a:pt x="4453" y="1619"/>
                </a:lnTo>
                <a:close/>
                <a:moveTo>
                  <a:pt x="4503" y="1065"/>
                </a:moveTo>
                <a:lnTo>
                  <a:pt x="4503" y="1067"/>
                </a:lnTo>
                <a:lnTo>
                  <a:pt x="4503" y="1067"/>
                </a:lnTo>
                <a:lnTo>
                  <a:pt x="4503" y="1067"/>
                </a:lnTo>
                <a:lnTo>
                  <a:pt x="4505" y="1067"/>
                </a:lnTo>
                <a:lnTo>
                  <a:pt x="4505" y="1065"/>
                </a:lnTo>
                <a:lnTo>
                  <a:pt x="4505" y="1065"/>
                </a:lnTo>
                <a:lnTo>
                  <a:pt x="4503" y="1065"/>
                </a:lnTo>
                <a:close/>
                <a:moveTo>
                  <a:pt x="4497" y="1149"/>
                </a:moveTo>
                <a:lnTo>
                  <a:pt x="4497" y="1149"/>
                </a:lnTo>
                <a:lnTo>
                  <a:pt x="4499" y="1147"/>
                </a:lnTo>
                <a:lnTo>
                  <a:pt x="4497" y="1147"/>
                </a:lnTo>
                <a:lnTo>
                  <a:pt x="4494" y="1149"/>
                </a:lnTo>
                <a:lnTo>
                  <a:pt x="4494" y="1149"/>
                </a:lnTo>
                <a:lnTo>
                  <a:pt x="4494" y="1149"/>
                </a:lnTo>
                <a:lnTo>
                  <a:pt x="4497" y="1149"/>
                </a:lnTo>
                <a:close/>
                <a:moveTo>
                  <a:pt x="4478" y="1139"/>
                </a:moveTo>
                <a:lnTo>
                  <a:pt x="4478" y="1139"/>
                </a:lnTo>
                <a:lnTo>
                  <a:pt x="4478" y="1141"/>
                </a:lnTo>
                <a:lnTo>
                  <a:pt x="4476" y="1141"/>
                </a:lnTo>
                <a:lnTo>
                  <a:pt x="4478" y="1141"/>
                </a:lnTo>
                <a:lnTo>
                  <a:pt x="4478" y="1143"/>
                </a:lnTo>
                <a:lnTo>
                  <a:pt x="4478" y="1143"/>
                </a:lnTo>
                <a:lnTo>
                  <a:pt x="4478" y="1141"/>
                </a:lnTo>
                <a:lnTo>
                  <a:pt x="4480" y="1141"/>
                </a:lnTo>
                <a:lnTo>
                  <a:pt x="4480" y="1141"/>
                </a:lnTo>
                <a:lnTo>
                  <a:pt x="4480" y="1141"/>
                </a:lnTo>
                <a:lnTo>
                  <a:pt x="4478" y="1139"/>
                </a:lnTo>
                <a:close/>
                <a:moveTo>
                  <a:pt x="4473" y="1143"/>
                </a:moveTo>
                <a:lnTo>
                  <a:pt x="4473" y="1143"/>
                </a:lnTo>
                <a:lnTo>
                  <a:pt x="4473" y="1143"/>
                </a:lnTo>
                <a:lnTo>
                  <a:pt x="4471" y="1143"/>
                </a:lnTo>
                <a:lnTo>
                  <a:pt x="4471" y="1143"/>
                </a:lnTo>
                <a:lnTo>
                  <a:pt x="4471" y="1145"/>
                </a:lnTo>
                <a:lnTo>
                  <a:pt x="4471" y="1145"/>
                </a:lnTo>
                <a:lnTo>
                  <a:pt x="4471" y="1147"/>
                </a:lnTo>
                <a:lnTo>
                  <a:pt x="4473" y="1147"/>
                </a:lnTo>
                <a:lnTo>
                  <a:pt x="4473" y="1145"/>
                </a:lnTo>
                <a:lnTo>
                  <a:pt x="4473" y="1145"/>
                </a:lnTo>
                <a:lnTo>
                  <a:pt x="4476" y="1145"/>
                </a:lnTo>
                <a:lnTo>
                  <a:pt x="4476" y="1145"/>
                </a:lnTo>
                <a:lnTo>
                  <a:pt x="4473" y="1143"/>
                </a:lnTo>
                <a:close/>
                <a:moveTo>
                  <a:pt x="4476" y="1220"/>
                </a:moveTo>
                <a:lnTo>
                  <a:pt x="4476" y="1220"/>
                </a:lnTo>
                <a:lnTo>
                  <a:pt x="4476" y="1220"/>
                </a:lnTo>
                <a:lnTo>
                  <a:pt x="4476" y="1222"/>
                </a:lnTo>
                <a:lnTo>
                  <a:pt x="4476" y="1222"/>
                </a:lnTo>
                <a:lnTo>
                  <a:pt x="4476" y="1222"/>
                </a:lnTo>
                <a:lnTo>
                  <a:pt x="4478" y="1222"/>
                </a:lnTo>
                <a:lnTo>
                  <a:pt x="4476" y="1222"/>
                </a:lnTo>
                <a:lnTo>
                  <a:pt x="4476" y="1220"/>
                </a:lnTo>
                <a:close/>
                <a:moveTo>
                  <a:pt x="4723" y="967"/>
                </a:moveTo>
                <a:lnTo>
                  <a:pt x="4725" y="967"/>
                </a:lnTo>
                <a:lnTo>
                  <a:pt x="4725" y="965"/>
                </a:lnTo>
                <a:lnTo>
                  <a:pt x="4725" y="965"/>
                </a:lnTo>
                <a:lnTo>
                  <a:pt x="4723" y="965"/>
                </a:lnTo>
                <a:lnTo>
                  <a:pt x="4723" y="967"/>
                </a:lnTo>
                <a:lnTo>
                  <a:pt x="4723" y="967"/>
                </a:lnTo>
                <a:lnTo>
                  <a:pt x="4723" y="967"/>
                </a:lnTo>
                <a:lnTo>
                  <a:pt x="4723" y="967"/>
                </a:lnTo>
                <a:close/>
                <a:moveTo>
                  <a:pt x="4578" y="1654"/>
                </a:moveTo>
                <a:lnTo>
                  <a:pt x="4576" y="1654"/>
                </a:lnTo>
                <a:lnTo>
                  <a:pt x="4570" y="1654"/>
                </a:lnTo>
                <a:lnTo>
                  <a:pt x="4570" y="1654"/>
                </a:lnTo>
                <a:lnTo>
                  <a:pt x="4570" y="1654"/>
                </a:lnTo>
                <a:lnTo>
                  <a:pt x="4576" y="1656"/>
                </a:lnTo>
                <a:lnTo>
                  <a:pt x="4578" y="1656"/>
                </a:lnTo>
                <a:lnTo>
                  <a:pt x="4580" y="1658"/>
                </a:lnTo>
                <a:lnTo>
                  <a:pt x="4580" y="1658"/>
                </a:lnTo>
                <a:lnTo>
                  <a:pt x="4582" y="1658"/>
                </a:lnTo>
                <a:lnTo>
                  <a:pt x="4585" y="1658"/>
                </a:lnTo>
                <a:lnTo>
                  <a:pt x="4587" y="1658"/>
                </a:lnTo>
                <a:lnTo>
                  <a:pt x="4589" y="1658"/>
                </a:lnTo>
                <a:lnTo>
                  <a:pt x="4591" y="1656"/>
                </a:lnTo>
                <a:lnTo>
                  <a:pt x="4591" y="1656"/>
                </a:lnTo>
                <a:lnTo>
                  <a:pt x="4589" y="1656"/>
                </a:lnTo>
                <a:lnTo>
                  <a:pt x="4585" y="1656"/>
                </a:lnTo>
                <a:lnTo>
                  <a:pt x="4580" y="1654"/>
                </a:lnTo>
                <a:lnTo>
                  <a:pt x="4578" y="1654"/>
                </a:lnTo>
                <a:close/>
                <a:moveTo>
                  <a:pt x="4580" y="1646"/>
                </a:moveTo>
                <a:lnTo>
                  <a:pt x="4578" y="1644"/>
                </a:lnTo>
                <a:lnTo>
                  <a:pt x="4576" y="1642"/>
                </a:lnTo>
                <a:lnTo>
                  <a:pt x="4576" y="1642"/>
                </a:lnTo>
                <a:lnTo>
                  <a:pt x="4574" y="1642"/>
                </a:lnTo>
                <a:lnTo>
                  <a:pt x="4574" y="1642"/>
                </a:lnTo>
                <a:lnTo>
                  <a:pt x="4572" y="1642"/>
                </a:lnTo>
                <a:lnTo>
                  <a:pt x="4570" y="1640"/>
                </a:lnTo>
                <a:lnTo>
                  <a:pt x="4570" y="1642"/>
                </a:lnTo>
                <a:lnTo>
                  <a:pt x="4570" y="1642"/>
                </a:lnTo>
                <a:lnTo>
                  <a:pt x="4570" y="1642"/>
                </a:lnTo>
                <a:lnTo>
                  <a:pt x="4570" y="1642"/>
                </a:lnTo>
                <a:lnTo>
                  <a:pt x="4572" y="1642"/>
                </a:lnTo>
                <a:lnTo>
                  <a:pt x="4572" y="1644"/>
                </a:lnTo>
                <a:lnTo>
                  <a:pt x="4574" y="1644"/>
                </a:lnTo>
                <a:lnTo>
                  <a:pt x="4576" y="1646"/>
                </a:lnTo>
                <a:lnTo>
                  <a:pt x="4576" y="1648"/>
                </a:lnTo>
                <a:lnTo>
                  <a:pt x="4576" y="1648"/>
                </a:lnTo>
                <a:lnTo>
                  <a:pt x="4578" y="1648"/>
                </a:lnTo>
                <a:lnTo>
                  <a:pt x="4580" y="1648"/>
                </a:lnTo>
                <a:lnTo>
                  <a:pt x="4580" y="1648"/>
                </a:lnTo>
                <a:lnTo>
                  <a:pt x="4582" y="1648"/>
                </a:lnTo>
                <a:lnTo>
                  <a:pt x="4582" y="1646"/>
                </a:lnTo>
                <a:lnTo>
                  <a:pt x="4582" y="1646"/>
                </a:lnTo>
                <a:lnTo>
                  <a:pt x="4580" y="1646"/>
                </a:lnTo>
                <a:close/>
                <a:moveTo>
                  <a:pt x="4629" y="1111"/>
                </a:moveTo>
                <a:lnTo>
                  <a:pt x="4629" y="1111"/>
                </a:lnTo>
                <a:lnTo>
                  <a:pt x="4626" y="1111"/>
                </a:lnTo>
                <a:lnTo>
                  <a:pt x="4626" y="1111"/>
                </a:lnTo>
                <a:lnTo>
                  <a:pt x="4626" y="1113"/>
                </a:lnTo>
                <a:lnTo>
                  <a:pt x="4629" y="1113"/>
                </a:lnTo>
                <a:lnTo>
                  <a:pt x="4629" y="1111"/>
                </a:lnTo>
                <a:close/>
                <a:moveTo>
                  <a:pt x="4610" y="1495"/>
                </a:moveTo>
                <a:lnTo>
                  <a:pt x="4610" y="1493"/>
                </a:lnTo>
                <a:lnTo>
                  <a:pt x="4610" y="1493"/>
                </a:lnTo>
                <a:lnTo>
                  <a:pt x="4610" y="1493"/>
                </a:lnTo>
                <a:lnTo>
                  <a:pt x="4610" y="1493"/>
                </a:lnTo>
                <a:lnTo>
                  <a:pt x="4608" y="1495"/>
                </a:lnTo>
                <a:lnTo>
                  <a:pt x="4608" y="1495"/>
                </a:lnTo>
                <a:lnTo>
                  <a:pt x="4608" y="1495"/>
                </a:lnTo>
                <a:lnTo>
                  <a:pt x="4610" y="1495"/>
                </a:lnTo>
                <a:lnTo>
                  <a:pt x="4610" y="1495"/>
                </a:lnTo>
                <a:close/>
                <a:moveTo>
                  <a:pt x="4553" y="1661"/>
                </a:moveTo>
                <a:lnTo>
                  <a:pt x="4553" y="1661"/>
                </a:lnTo>
                <a:lnTo>
                  <a:pt x="4553" y="1663"/>
                </a:lnTo>
                <a:lnTo>
                  <a:pt x="4555" y="1663"/>
                </a:lnTo>
                <a:lnTo>
                  <a:pt x="4555" y="1661"/>
                </a:lnTo>
                <a:lnTo>
                  <a:pt x="4555" y="1661"/>
                </a:lnTo>
                <a:lnTo>
                  <a:pt x="4555" y="1661"/>
                </a:lnTo>
                <a:lnTo>
                  <a:pt x="4553" y="1661"/>
                </a:lnTo>
                <a:close/>
                <a:moveTo>
                  <a:pt x="4528" y="1122"/>
                </a:moveTo>
                <a:lnTo>
                  <a:pt x="4528" y="1122"/>
                </a:lnTo>
                <a:lnTo>
                  <a:pt x="4528" y="1122"/>
                </a:lnTo>
                <a:lnTo>
                  <a:pt x="4528" y="1122"/>
                </a:lnTo>
                <a:lnTo>
                  <a:pt x="4528" y="1122"/>
                </a:lnTo>
                <a:lnTo>
                  <a:pt x="4526" y="1122"/>
                </a:lnTo>
                <a:lnTo>
                  <a:pt x="4528" y="1122"/>
                </a:lnTo>
                <a:lnTo>
                  <a:pt x="4528" y="1122"/>
                </a:lnTo>
                <a:close/>
                <a:moveTo>
                  <a:pt x="4553" y="1118"/>
                </a:moveTo>
                <a:lnTo>
                  <a:pt x="4553" y="1115"/>
                </a:lnTo>
                <a:lnTo>
                  <a:pt x="4553" y="1115"/>
                </a:lnTo>
                <a:lnTo>
                  <a:pt x="4553" y="1115"/>
                </a:lnTo>
                <a:lnTo>
                  <a:pt x="4555" y="1115"/>
                </a:lnTo>
                <a:lnTo>
                  <a:pt x="4553" y="1115"/>
                </a:lnTo>
                <a:lnTo>
                  <a:pt x="4551" y="1115"/>
                </a:lnTo>
                <a:lnTo>
                  <a:pt x="4551" y="1115"/>
                </a:lnTo>
                <a:lnTo>
                  <a:pt x="4553" y="1115"/>
                </a:lnTo>
                <a:lnTo>
                  <a:pt x="4553" y="1118"/>
                </a:lnTo>
                <a:close/>
                <a:moveTo>
                  <a:pt x="4564" y="1115"/>
                </a:moveTo>
                <a:lnTo>
                  <a:pt x="4561" y="1115"/>
                </a:lnTo>
                <a:lnTo>
                  <a:pt x="4561" y="1115"/>
                </a:lnTo>
                <a:lnTo>
                  <a:pt x="4559" y="1118"/>
                </a:lnTo>
                <a:lnTo>
                  <a:pt x="4559" y="1120"/>
                </a:lnTo>
                <a:lnTo>
                  <a:pt x="4559" y="1120"/>
                </a:lnTo>
                <a:lnTo>
                  <a:pt x="4559" y="1120"/>
                </a:lnTo>
                <a:lnTo>
                  <a:pt x="4561" y="1120"/>
                </a:lnTo>
                <a:lnTo>
                  <a:pt x="4561" y="1120"/>
                </a:lnTo>
                <a:lnTo>
                  <a:pt x="4561" y="1118"/>
                </a:lnTo>
                <a:lnTo>
                  <a:pt x="4564" y="1115"/>
                </a:lnTo>
                <a:lnTo>
                  <a:pt x="4564" y="1115"/>
                </a:lnTo>
                <a:close/>
                <a:moveTo>
                  <a:pt x="4561" y="1644"/>
                </a:moveTo>
                <a:lnTo>
                  <a:pt x="4561" y="1646"/>
                </a:lnTo>
                <a:lnTo>
                  <a:pt x="4561" y="1646"/>
                </a:lnTo>
                <a:lnTo>
                  <a:pt x="4561" y="1648"/>
                </a:lnTo>
                <a:lnTo>
                  <a:pt x="4561" y="1648"/>
                </a:lnTo>
                <a:lnTo>
                  <a:pt x="4564" y="1648"/>
                </a:lnTo>
                <a:lnTo>
                  <a:pt x="4564" y="1646"/>
                </a:lnTo>
                <a:lnTo>
                  <a:pt x="4564" y="1646"/>
                </a:lnTo>
                <a:lnTo>
                  <a:pt x="4564" y="1646"/>
                </a:lnTo>
                <a:lnTo>
                  <a:pt x="4561" y="1644"/>
                </a:lnTo>
                <a:close/>
                <a:moveTo>
                  <a:pt x="4633" y="1139"/>
                </a:moveTo>
                <a:lnTo>
                  <a:pt x="4635" y="1139"/>
                </a:lnTo>
                <a:lnTo>
                  <a:pt x="4633" y="1139"/>
                </a:lnTo>
                <a:lnTo>
                  <a:pt x="4633" y="1139"/>
                </a:lnTo>
                <a:lnTo>
                  <a:pt x="4633" y="1139"/>
                </a:lnTo>
                <a:lnTo>
                  <a:pt x="4633" y="1139"/>
                </a:lnTo>
                <a:lnTo>
                  <a:pt x="4633" y="1139"/>
                </a:lnTo>
                <a:lnTo>
                  <a:pt x="4633" y="1139"/>
                </a:lnTo>
                <a:close/>
                <a:moveTo>
                  <a:pt x="4557" y="1522"/>
                </a:moveTo>
                <a:lnTo>
                  <a:pt x="4557" y="1522"/>
                </a:lnTo>
                <a:lnTo>
                  <a:pt x="4557" y="1522"/>
                </a:lnTo>
                <a:lnTo>
                  <a:pt x="4557" y="1524"/>
                </a:lnTo>
                <a:lnTo>
                  <a:pt x="4557" y="1524"/>
                </a:lnTo>
                <a:lnTo>
                  <a:pt x="4557" y="1524"/>
                </a:lnTo>
                <a:lnTo>
                  <a:pt x="4557" y="1524"/>
                </a:lnTo>
                <a:lnTo>
                  <a:pt x="4557" y="1524"/>
                </a:lnTo>
                <a:lnTo>
                  <a:pt x="4559" y="1520"/>
                </a:lnTo>
                <a:lnTo>
                  <a:pt x="4559" y="1520"/>
                </a:lnTo>
                <a:lnTo>
                  <a:pt x="4557" y="1522"/>
                </a:lnTo>
                <a:lnTo>
                  <a:pt x="4557" y="1522"/>
                </a:lnTo>
                <a:close/>
                <a:moveTo>
                  <a:pt x="4668" y="1239"/>
                </a:moveTo>
                <a:lnTo>
                  <a:pt x="4666" y="1239"/>
                </a:lnTo>
                <a:lnTo>
                  <a:pt x="4666" y="1239"/>
                </a:lnTo>
                <a:lnTo>
                  <a:pt x="4666" y="1239"/>
                </a:lnTo>
                <a:lnTo>
                  <a:pt x="4668" y="1239"/>
                </a:lnTo>
                <a:lnTo>
                  <a:pt x="4668" y="1239"/>
                </a:lnTo>
                <a:lnTo>
                  <a:pt x="4668" y="1239"/>
                </a:lnTo>
                <a:close/>
                <a:moveTo>
                  <a:pt x="4721" y="1367"/>
                </a:moveTo>
                <a:lnTo>
                  <a:pt x="4721" y="1367"/>
                </a:lnTo>
                <a:lnTo>
                  <a:pt x="4719" y="1369"/>
                </a:lnTo>
                <a:lnTo>
                  <a:pt x="4719" y="1369"/>
                </a:lnTo>
                <a:lnTo>
                  <a:pt x="4721" y="1367"/>
                </a:lnTo>
                <a:lnTo>
                  <a:pt x="4721" y="1367"/>
                </a:lnTo>
                <a:close/>
                <a:moveTo>
                  <a:pt x="4717" y="1413"/>
                </a:moveTo>
                <a:lnTo>
                  <a:pt x="4717" y="1415"/>
                </a:lnTo>
                <a:lnTo>
                  <a:pt x="4717" y="1415"/>
                </a:lnTo>
                <a:lnTo>
                  <a:pt x="4719" y="1415"/>
                </a:lnTo>
                <a:lnTo>
                  <a:pt x="4719" y="1413"/>
                </a:lnTo>
                <a:lnTo>
                  <a:pt x="4717" y="1413"/>
                </a:lnTo>
                <a:lnTo>
                  <a:pt x="4717" y="1413"/>
                </a:lnTo>
                <a:close/>
                <a:moveTo>
                  <a:pt x="4723" y="1696"/>
                </a:moveTo>
                <a:lnTo>
                  <a:pt x="4721" y="1698"/>
                </a:lnTo>
                <a:lnTo>
                  <a:pt x="4721" y="1698"/>
                </a:lnTo>
                <a:lnTo>
                  <a:pt x="4721" y="1698"/>
                </a:lnTo>
                <a:lnTo>
                  <a:pt x="4723" y="1700"/>
                </a:lnTo>
                <a:lnTo>
                  <a:pt x="4723" y="1698"/>
                </a:lnTo>
                <a:lnTo>
                  <a:pt x="4723" y="1698"/>
                </a:lnTo>
                <a:lnTo>
                  <a:pt x="4723" y="1696"/>
                </a:lnTo>
                <a:lnTo>
                  <a:pt x="4723" y="1696"/>
                </a:lnTo>
                <a:lnTo>
                  <a:pt x="4723" y="1696"/>
                </a:lnTo>
                <a:close/>
                <a:moveTo>
                  <a:pt x="4719" y="1413"/>
                </a:moveTo>
                <a:lnTo>
                  <a:pt x="4719" y="1413"/>
                </a:lnTo>
                <a:lnTo>
                  <a:pt x="4719" y="1413"/>
                </a:lnTo>
                <a:lnTo>
                  <a:pt x="4719" y="1413"/>
                </a:lnTo>
                <a:lnTo>
                  <a:pt x="4721" y="1411"/>
                </a:lnTo>
                <a:lnTo>
                  <a:pt x="4721" y="1411"/>
                </a:lnTo>
                <a:lnTo>
                  <a:pt x="4721" y="1411"/>
                </a:lnTo>
                <a:lnTo>
                  <a:pt x="4721" y="1411"/>
                </a:lnTo>
                <a:lnTo>
                  <a:pt x="4719" y="1411"/>
                </a:lnTo>
                <a:lnTo>
                  <a:pt x="4719" y="1413"/>
                </a:lnTo>
                <a:close/>
                <a:moveTo>
                  <a:pt x="4712" y="1428"/>
                </a:moveTo>
                <a:lnTo>
                  <a:pt x="4712" y="1426"/>
                </a:lnTo>
                <a:lnTo>
                  <a:pt x="4712" y="1426"/>
                </a:lnTo>
                <a:lnTo>
                  <a:pt x="4712" y="1426"/>
                </a:lnTo>
                <a:lnTo>
                  <a:pt x="4710" y="1426"/>
                </a:lnTo>
                <a:lnTo>
                  <a:pt x="4710" y="1428"/>
                </a:lnTo>
                <a:lnTo>
                  <a:pt x="4710" y="1428"/>
                </a:lnTo>
                <a:lnTo>
                  <a:pt x="4712" y="1428"/>
                </a:lnTo>
                <a:close/>
                <a:moveTo>
                  <a:pt x="4704" y="1440"/>
                </a:moveTo>
                <a:lnTo>
                  <a:pt x="4704" y="1440"/>
                </a:lnTo>
                <a:lnTo>
                  <a:pt x="4706" y="1438"/>
                </a:lnTo>
                <a:lnTo>
                  <a:pt x="4708" y="1434"/>
                </a:lnTo>
                <a:lnTo>
                  <a:pt x="4706" y="1434"/>
                </a:lnTo>
                <a:lnTo>
                  <a:pt x="4706" y="1434"/>
                </a:lnTo>
                <a:lnTo>
                  <a:pt x="4706" y="1434"/>
                </a:lnTo>
                <a:lnTo>
                  <a:pt x="4706" y="1436"/>
                </a:lnTo>
                <a:lnTo>
                  <a:pt x="4704" y="1436"/>
                </a:lnTo>
                <a:lnTo>
                  <a:pt x="4704" y="1438"/>
                </a:lnTo>
                <a:lnTo>
                  <a:pt x="4704" y="1438"/>
                </a:lnTo>
                <a:lnTo>
                  <a:pt x="4704" y="1440"/>
                </a:lnTo>
                <a:close/>
                <a:moveTo>
                  <a:pt x="4717" y="1394"/>
                </a:moveTo>
                <a:lnTo>
                  <a:pt x="4719" y="1394"/>
                </a:lnTo>
                <a:lnTo>
                  <a:pt x="4719" y="1394"/>
                </a:lnTo>
                <a:lnTo>
                  <a:pt x="4719" y="1394"/>
                </a:lnTo>
                <a:lnTo>
                  <a:pt x="4719" y="1394"/>
                </a:lnTo>
                <a:lnTo>
                  <a:pt x="4719" y="1394"/>
                </a:lnTo>
                <a:lnTo>
                  <a:pt x="4717" y="1394"/>
                </a:lnTo>
                <a:lnTo>
                  <a:pt x="4717" y="1394"/>
                </a:lnTo>
                <a:close/>
                <a:moveTo>
                  <a:pt x="4719" y="1359"/>
                </a:moveTo>
                <a:lnTo>
                  <a:pt x="4719" y="1359"/>
                </a:lnTo>
                <a:lnTo>
                  <a:pt x="4719" y="1359"/>
                </a:lnTo>
                <a:lnTo>
                  <a:pt x="4719" y="1359"/>
                </a:lnTo>
                <a:lnTo>
                  <a:pt x="4719" y="1359"/>
                </a:lnTo>
                <a:lnTo>
                  <a:pt x="4719" y="1359"/>
                </a:lnTo>
                <a:lnTo>
                  <a:pt x="4719" y="1359"/>
                </a:lnTo>
                <a:close/>
                <a:moveTo>
                  <a:pt x="4392" y="1648"/>
                </a:moveTo>
                <a:lnTo>
                  <a:pt x="4392" y="1648"/>
                </a:lnTo>
                <a:lnTo>
                  <a:pt x="4390" y="1648"/>
                </a:lnTo>
                <a:lnTo>
                  <a:pt x="4388" y="1648"/>
                </a:lnTo>
                <a:lnTo>
                  <a:pt x="4388" y="1650"/>
                </a:lnTo>
                <a:lnTo>
                  <a:pt x="4388" y="1652"/>
                </a:lnTo>
                <a:lnTo>
                  <a:pt x="4388" y="1654"/>
                </a:lnTo>
                <a:lnTo>
                  <a:pt x="4388" y="1654"/>
                </a:lnTo>
                <a:lnTo>
                  <a:pt x="4390" y="1652"/>
                </a:lnTo>
                <a:lnTo>
                  <a:pt x="4392" y="1650"/>
                </a:lnTo>
                <a:lnTo>
                  <a:pt x="4392" y="1650"/>
                </a:lnTo>
                <a:lnTo>
                  <a:pt x="4392" y="1652"/>
                </a:lnTo>
                <a:lnTo>
                  <a:pt x="4392" y="1654"/>
                </a:lnTo>
                <a:lnTo>
                  <a:pt x="4392" y="1654"/>
                </a:lnTo>
                <a:lnTo>
                  <a:pt x="4392" y="1654"/>
                </a:lnTo>
                <a:lnTo>
                  <a:pt x="4394" y="1654"/>
                </a:lnTo>
                <a:lnTo>
                  <a:pt x="4394" y="1654"/>
                </a:lnTo>
                <a:lnTo>
                  <a:pt x="4394" y="1652"/>
                </a:lnTo>
                <a:lnTo>
                  <a:pt x="4394" y="1652"/>
                </a:lnTo>
                <a:lnTo>
                  <a:pt x="4396" y="1652"/>
                </a:lnTo>
                <a:lnTo>
                  <a:pt x="4396" y="1652"/>
                </a:lnTo>
                <a:lnTo>
                  <a:pt x="4398" y="1652"/>
                </a:lnTo>
                <a:lnTo>
                  <a:pt x="4398" y="1650"/>
                </a:lnTo>
                <a:lnTo>
                  <a:pt x="4398" y="1650"/>
                </a:lnTo>
                <a:lnTo>
                  <a:pt x="4396" y="1650"/>
                </a:lnTo>
                <a:lnTo>
                  <a:pt x="4396" y="1648"/>
                </a:lnTo>
                <a:lnTo>
                  <a:pt x="4394" y="1650"/>
                </a:lnTo>
                <a:lnTo>
                  <a:pt x="4394" y="1650"/>
                </a:lnTo>
                <a:lnTo>
                  <a:pt x="4392" y="1650"/>
                </a:lnTo>
                <a:lnTo>
                  <a:pt x="4394" y="1648"/>
                </a:lnTo>
                <a:lnTo>
                  <a:pt x="4392" y="1648"/>
                </a:lnTo>
                <a:close/>
                <a:moveTo>
                  <a:pt x="4788" y="1956"/>
                </a:moveTo>
                <a:lnTo>
                  <a:pt x="4788" y="1956"/>
                </a:lnTo>
                <a:lnTo>
                  <a:pt x="4788" y="1956"/>
                </a:lnTo>
                <a:lnTo>
                  <a:pt x="4788" y="1956"/>
                </a:lnTo>
                <a:lnTo>
                  <a:pt x="4788" y="1956"/>
                </a:lnTo>
                <a:lnTo>
                  <a:pt x="4788" y="1956"/>
                </a:lnTo>
                <a:lnTo>
                  <a:pt x="4788" y="1956"/>
                </a:lnTo>
                <a:lnTo>
                  <a:pt x="4788" y="1956"/>
                </a:lnTo>
                <a:close/>
                <a:moveTo>
                  <a:pt x="4779" y="1954"/>
                </a:moveTo>
                <a:lnTo>
                  <a:pt x="4779" y="1956"/>
                </a:lnTo>
                <a:lnTo>
                  <a:pt x="4779" y="1954"/>
                </a:lnTo>
                <a:lnTo>
                  <a:pt x="4779" y="1954"/>
                </a:lnTo>
                <a:lnTo>
                  <a:pt x="4779" y="1952"/>
                </a:lnTo>
                <a:lnTo>
                  <a:pt x="4779" y="1954"/>
                </a:lnTo>
                <a:lnTo>
                  <a:pt x="4779" y="1954"/>
                </a:lnTo>
                <a:close/>
                <a:moveTo>
                  <a:pt x="4683" y="1753"/>
                </a:moveTo>
                <a:lnTo>
                  <a:pt x="4683" y="1753"/>
                </a:lnTo>
                <a:lnTo>
                  <a:pt x="4685" y="1753"/>
                </a:lnTo>
                <a:lnTo>
                  <a:pt x="4685" y="1755"/>
                </a:lnTo>
                <a:lnTo>
                  <a:pt x="4687" y="1757"/>
                </a:lnTo>
                <a:lnTo>
                  <a:pt x="4687" y="1755"/>
                </a:lnTo>
                <a:lnTo>
                  <a:pt x="4685" y="1753"/>
                </a:lnTo>
                <a:lnTo>
                  <a:pt x="4683" y="1753"/>
                </a:lnTo>
                <a:lnTo>
                  <a:pt x="4683" y="1753"/>
                </a:lnTo>
                <a:close/>
                <a:moveTo>
                  <a:pt x="2364" y="1145"/>
                </a:moveTo>
                <a:lnTo>
                  <a:pt x="2366" y="1145"/>
                </a:lnTo>
                <a:lnTo>
                  <a:pt x="2366" y="1143"/>
                </a:lnTo>
                <a:lnTo>
                  <a:pt x="2366" y="1143"/>
                </a:lnTo>
                <a:lnTo>
                  <a:pt x="2361" y="1143"/>
                </a:lnTo>
                <a:lnTo>
                  <a:pt x="2361" y="1143"/>
                </a:lnTo>
                <a:lnTo>
                  <a:pt x="2359" y="1143"/>
                </a:lnTo>
                <a:lnTo>
                  <a:pt x="2357" y="1143"/>
                </a:lnTo>
                <a:lnTo>
                  <a:pt x="2357" y="1143"/>
                </a:lnTo>
                <a:lnTo>
                  <a:pt x="2359" y="1145"/>
                </a:lnTo>
                <a:lnTo>
                  <a:pt x="2361" y="1145"/>
                </a:lnTo>
                <a:lnTo>
                  <a:pt x="2364" y="1145"/>
                </a:lnTo>
                <a:close/>
                <a:moveTo>
                  <a:pt x="4765" y="1923"/>
                </a:moveTo>
                <a:lnTo>
                  <a:pt x="4765" y="1923"/>
                </a:lnTo>
                <a:lnTo>
                  <a:pt x="4765" y="1925"/>
                </a:lnTo>
                <a:lnTo>
                  <a:pt x="4765" y="1925"/>
                </a:lnTo>
                <a:lnTo>
                  <a:pt x="4765" y="1925"/>
                </a:lnTo>
                <a:lnTo>
                  <a:pt x="4765" y="1925"/>
                </a:lnTo>
                <a:lnTo>
                  <a:pt x="4767" y="1923"/>
                </a:lnTo>
                <a:lnTo>
                  <a:pt x="4765" y="1923"/>
                </a:lnTo>
                <a:close/>
                <a:moveTo>
                  <a:pt x="4767" y="1927"/>
                </a:moveTo>
                <a:lnTo>
                  <a:pt x="4767" y="1927"/>
                </a:lnTo>
                <a:lnTo>
                  <a:pt x="4767" y="1927"/>
                </a:lnTo>
                <a:lnTo>
                  <a:pt x="4767" y="1925"/>
                </a:lnTo>
                <a:lnTo>
                  <a:pt x="4767" y="1925"/>
                </a:lnTo>
                <a:lnTo>
                  <a:pt x="4765" y="1927"/>
                </a:lnTo>
                <a:lnTo>
                  <a:pt x="4767" y="1927"/>
                </a:lnTo>
                <a:lnTo>
                  <a:pt x="4767" y="1927"/>
                </a:lnTo>
                <a:close/>
                <a:moveTo>
                  <a:pt x="4591" y="1858"/>
                </a:moveTo>
                <a:lnTo>
                  <a:pt x="4591" y="1858"/>
                </a:lnTo>
                <a:lnTo>
                  <a:pt x="4591" y="1858"/>
                </a:lnTo>
                <a:lnTo>
                  <a:pt x="4591" y="1856"/>
                </a:lnTo>
                <a:lnTo>
                  <a:pt x="4591" y="1856"/>
                </a:lnTo>
                <a:lnTo>
                  <a:pt x="4591" y="1858"/>
                </a:lnTo>
                <a:close/>
                <a:moveTo>
                  <a:pt x="4823" y="1763"/>
                </a:moveTo>
                <a:lnTo>
                  <a:pt x="4823" y="1761"/>
                </a:lnTo>
                <a:lnTo>
                  <a:pt x="4823" y="1761"/>
                </a:lnTo>
                <a:lnTo>
                  <a:pt x="4823" y="1761"/>
                </a:lnTo>
                <a:lnTo>
                  <a:pt x="4821" y="1761"/>
                </a:lnTo>
                <a:lnTo>
                  <a:pt x="4821" y="1761"/>
                </a:lnTo>
                <a:lnTo>
                  <a:pt x="4819" y="1761"/>
                </a:lnTo>
                <a:lnTo>
                  <a:pt x="4819" y="1759"/>
                </a:lnTo>
                <a:lnTo>
                  <a:pt x="4817" y="1761"/>
                </a:lnTo>
                <a:lnTo>
                  <a:pt x="4817" y="1761"/>
                </a:lnTo>
                <a:lnTo>
                  <a:pt x="4819" y="1761"/>
                </a:lnTo>
                <a:lnTo>
                  <a:pt x="4819" y="1763"/>
                </a:lnTo>
                <a:lnTo>
                  <a:pt x="4819" y="1763"/>
                </a:lnTo>
                <a:lnTo>
                  <a:pt x="4821" y="1763"/>
                </a:lnTo>
                <a:lnTo>
                  <a:pt x="4821" y="1763"/>
                </a:lnTo>
                <a:lnTo>
                  <a:pt x="4823" y="1763"/>
                </a:lnTo>
                <a:lnTo>
                  <a:pt x="4823" y="1763"/>
                </a:lnTo>
                <a:lnTo>
                  <a:pt x="4823" y="1763"/>
                </a:lnTo>
                <a:lnTo>
                  <a:pt x="4823" y="1763"/>
                </a:lnTo>
                <a:lnTo>
                  <a:pt x="4823" y="1763"/>
                </a:lnTo>
                <a:close/>
                <a:moveTo>
                  <a:pt x="4798" y="1774"/>
                </a:moveTo>
                <a:lnTo>
                  <a:pt x="4798" y="1774"/>
                </a:lnTo>
                <a:lnTo>
                  <a:pt x="4796" y="1776"/>
                </a:lnTo>
                <a:lnTo>
                  <a:pt x="4796" y="1776"/>
                </a:lnTo>
                <a:lnTo>
                  <a:pt x="4796" y="1776"/>
                </a:lnTo>
                <a:lnTo>
                  <a:pt x="4796" y="1774"/>
                </a:lnTo>
                <a:lnTo>
                  <a:pt x="4794" y="1772"/>
                </a:lnTo>
                <a:lnTo>
                  <a:pt x="4792" y="1772"/>
                </a:lnTo>
                <a:lnTo>
                  <a:pt x="4792" y="1772"/>
                </a:lnTo>
                <a:lnTo>
                  <a:pt x="4792" y="1772"/>
                </a:lnTo>
                <a:lnTo>
                  <a:pt x="4794" y="1774"/>
                </a:lnTo>
                <a:lnTo>
                  <a:pt x="4794" y="1774"/>
                </a:lnTo>
                <a:lnTo>
                  <a:pt x="4794" y="1776"/>
                </a:lnTo>
                <a:lnTo>
                  <a:pt x="4794" y="1776"/>
                </a:lnTo>
                <a:lnTo>
                  <a:pt x="4798" y="1778"/>
                </a:lnTo>
                <a:lnTo>
                  <a:pt x="4798" y="1778"/>
                </a:lnTo>
                <a:lnTo>
                  <a:pt x="4800" y="1774"/>
                </a:lnTo>
                <a:lnTo>
                  <a:pt x="4798" y="1774"/>
                </a:lnTo>
                <a:close/>
                <a:moveTo>
                  <a:pt x="4790" y="1780"/>
                </a:moveTo>
                <a:lnTo>
                  <a:pt x="4790" y="1780"/>
                </a:lnTo>
                <a:lnTo>
                  <a:pt x="4794" y="1778"/>
                </a:lnTo>
                <a:lnTo>
                  <a:pt x="4790" y="1778"/>
                </a:lnTo>
                <a:lnTo>
                  <a:pt x="4788" y="1778"/>
                </a:lnTo>
                <a:lnTo>
                  <a:pt x="4786" y="1778"/>
                </a:lnTo>
                <a:lnTo>
                  <a:pt x="4786" y="1778"/>
                </a:lnTo>
                <a:lnTo>
                  <a:pt x="4784" y="1778"/>
                </a:lnTo>
                <a:lnTo>
                  <a:pt x="4781" y="1776"/>
                </a:lnTo>
                <a:lnTo>
                  <a:pt x="4779" y="1776"/>
                </a:lnTo>
                <a:lnTo>
                  <a:pt x="4779" y="1776"/>
                </a:lnTo>
                <a:lnTo>
                  <a:pt x="4779" y="1776"/>
                </a:lnTo>
                <a:lnTo>
                  <a:pt x="4777" y="1774"/>
                </a:lnTo>
                <a:lnTo>
                  <a:pt x="4777" y="1774"/>
                </a:lnTo>
                <a:lnTo>
                  <a:pt x="4777" y="1772"/>
                </a:lnTo>
                <a:lnTo>
                  <a:pt x="4779" y="1772"/>
                </a:lnTo>
                <a:lnTo>
                  <a:pt x="4779" y="1772"/>
                </a:lnTo>
                <a:lnTo>
                  <a:pt x="4781" y="1772"/>
                </a:lnTo>
                <a:lnTo>
                  <a:pt x="4781" y="1770"/>
                </a:lnTo>
                <a:lnTo>
                  <a:pt x="4779" y="1770"/>
                </a:lnTo>
                <a:lnTo>
                  <a:pt x="4779" y="1770"/>
                </a:lnTo>
                <a:lnTo>
                  <a:pt x="4777" y="1770"/>
                </a:lnTo>
                <a:lnTo>
                  <a:pt x="4773" y="1770"/>
                </a:lnTo>
                <a:lnTo>
                  <a:pt x="4773" y="1770"/>
                </a:lnTo>
                <a:lnTo>
                  <a:pt x="4771" y="1767"/>
                </a:lnTo>
                <a:lnTo>
                  <a:pt x="4769" y="1767"/>
                </a:lnTo>
                <a:lnTo>
                  <a:pt x="4769" y="1765"/>
                </a:lnTo>
                <a:lnTo>
                  <a:pt x="4771" y="1763"/>
                </a:lnTo>
                <a:lnTo>
                  <a:pt x="4769" y="1761"/>
                </a:lnTo>
                <a:lnTo>
                  <a:pt x="4769" y="1761"/>
                </a:lnTo>
                <a:lnTo>
                  <a:pt x="4769" y="1761"/>
                </a:lnTo>
                <a:lnTo>
                  <a:pt x="4767" y="1761"/>
                </a:lnTo>
                <a:lnTo>
                  <a:pt x="4763" y="1761"/>
                </a:lnTo>
                <a:lnTo>
                  <a:pt x="4763" y="1761"/>
                </a:lnTo>
                <a:lnTo>
                  <a:pt x="4761" y="1761"/>
                </a:lnTo>
                <a:lnTo>
                  <a:pt x="4758" y="1759"/>
                </a:lnTo>
                <a:lnTo>
                  <a:pt x="4758" y="1757"/>
                </a:lnTo>
                <a:lnTo>
                  <a:pt x="4758" y="1755"/>
                </a:lnTo>
                <a:lnTo>
                  <a:pt x="4756" y="1755"/>
                </a:lnTo>
                <a:lnTo>
                  <a:pt x="4754" y="1753"/>
                </a:lnTo>
                <a:lnTo>
                  <a:pt x="4754" y="1753"/>
                </a:lnTo>
                <a:lnTo>
                  <a:pt x="4754" y="1751"/>
                </a:lnTo>
                <a:lnTo>
                  <a:pt x="4754" y="1749"/>
                </a:lnTo>
                <a:lnTo>
                  <a:pt x="4754" y="1749"/>
                </a:lnTo>
                <a:lnTo>
                  <a:pt x="4750" y="1747"/>
                </a:lnTo>
                <a:lnTo>
                  <a:pt x="4750" y="1744"/>
                </a:lnTo>
                <a:lnTo>
                  <a:pt x="4748" y="1744"/>
                </a:lnTo>
                <a:lnTo>
                  <a:pt x="4746" y="1742"/>
                </a:lnTo>
                <a:lnTo>
                  <a:pt x="4744" y="1740"/>
                </a:lnTo>
                <a:lnTo>
                  <a:pt x="4742" y="1740"/>
                </a:lnTo>
                <a:lnTo>
                  <a:pt x="4742" y="1738"/>
                </a:lnTo>
                <a:lnTo>
                  <a:pt x="4740" y="1738"/>
                </a:lnTo>
                <a:lnTo>
                  <a:pt x="4740" y="1734"/>
                </a:lnTo>
                <a:lnTo>
                  <a:pt x="4737" y="1730"/>
                </a:lnTo>
                <a:lnTo>
                  <a:pt x="4737" y="1730"/>
                </a:lnTo>
                <a:lnTo>
                  <a:pt x="4737" y="1730"/>
                </a:lnTo>
                <a:lnTo>
                  <a:pt x="4740" y="1728"/>
                </a:lnTo>
                <a:lnTo>
                  <a:pt x="4742" y="1728"/>
                </a:lnTo>
                <a:lnTo>
                  <a:pt x="4748" y="1728"/>
                </a:lnTo>
                <a:lnTo>
                  <a:pt x="4750" y="1728"/>
                </a:lnTo>
                <a:lnTo>
                  <a:pt x="4750" y="1728"/>
                </a:lnTo>
                <a:lnTo>
                  <a:pt x="4750" y="1726"/>
                </a:lnTo>
                <a:lnTo>
                  <a:pt x="4750" y="1723"/>
                </a:lnTo>
                <a:lnTo>
                  <a:pt x="4748" y="1721"/>
                </a:lnTo>
                <a:lnTo>
                  <a:pt x="4748" y="1721"/>
                </a:lnTo>
                <a:lnTo>
                  <a:pt x="4748" y="1721"/>
                </a:lnTo>
                <a:lnTo>
                  <a:pt x="4746" y="1719"/>
                </a:lnTo>
                <a:lnTo>
                  <a:pt x="4746" y="1717"/>
                </a:lnTo>
                <a:lnTo>
                  <a:pt x="4746" y="1717"/>
                </a:lnTo>
                <a:lnTo>
                  <a:pt x="4744" y="1717"/>
                </a:lnTo>
                <a:lnTo>
                  <a:pt x="4744" y="1717"/>
                </a:lnTo>
                <a:lnTo>
                  <a:pt x="4742" y="1717"/>
                </a:lnTo>
                <a:lnTo>
                  <a:pt x="4740" y="1717"/>
                </a:lnTo>
                <a:lnTo>
                  <a:pt x="4737" y="1717"/>
                </a:lnTo>
                <a:lnTo>
                  <a:pt x="4729" y="1711"/>
                </a:lnTo>
                <a:lnTo>
                  <a:pt x="4725" y="1711"/>
                </a:lnTo>
                <a:lnTo>
                  <a:pt x="4723" y="1711"/>
                </a:lnTo>
                <a:lnTo>
                  <a:pt x="4721" y="1709"/>
                </a:lnTo>
                <a:lnTo>
                  <a:pt x="4719" y="1709"/>
                </a:lnTo>
                <a:lnTo>
                  <a:pt x="4721" y="1705"/>
                </a:lnTo>
                <a:lnTo>
                  <a:pt x="4721" y="1700"/>
                </a:lnTo>
                <a:lnTo>
                  <a:pt x="4719" y="1700"/>
                </a:lnTo>
                <a:lnTo>
                  <a:pt x="4712" y="1694"/>
                </a:lnTo>
                <a:lnTo>
                  <a:pt x="4712" y="1694"/>
                </a:lnTo>
                <a:lnTo>
                  <a:pt x="4710" y="1694"/>
                </a:lnTo>
                <a:lnTo>
                  <a:pt x="4708" y="1692"/>
                </a:lnTo>
                <a:lnTo>
                  <a:pt x="4708" y="1692"/>
                </a:lnTo>
                <a:lnTo>
                  <a:pt x="4706" y="1690"/>
                </a:lnTo>
                <a:lnTo>
                  <a:pt x="4704" y="1690"/>
                </a:lnTo>
                <a:lnTo>
                  <a:pt x="4704" y="1688"/>
                </a:lnTo>
                <a:lnTo>
                  <a:pt x="4702" y="1688"/>
                </a:lnTo>
                <a:lnTo>
                  <a:pt x="4702" y="1686"/>
                </a:lnTo>
                <a:lnTo>
                  <a:pt x="4700" y="1686"/>
                </a:lnTo>
                <a:lnTo>
                  <a:pt x="4700" y="1686"/>
                </a:lnTo>
                <a:lnTo>
                  <a:pt x="4700" y="1686"/>
                </a:lnTo>
                <a:lnTo>
                  <a:pt x="4698" y="1686"/>
                </a:lnTo>
                <a:lnTo>
                  <a:pt x="4696" y="1686"/>
                </a:lnTo>
                <a:lnTo>
                  <a:pt x="4696" y="1686"/>
                </a:lnTo>
                <a:lnTo>
                  <a:pt x="4693" y="1686"/>
                </a:lnTo>
                <a:lnTo>
                  <a:pt x="4691" y="1684"/>
                </a:lnTo>
                <a:lnTo>
                  <a:pt x="4691" y="1684"/>
                </a:lnTo>
                <a:lnTo>
                  <a:pt x="4689" y="1682"/>
                </a:lnTo>
                <a:lnTo>
                  <a:pt x="4687" y="1679"/>
                </a:lnTo>
                <a:lnTo>
                  <a:pt x="4685" y="1679"/>
                </a:lnTo>
                <a:lnTo>
                  <a:pt x="4681" y="1679"/>
                </a:lnTo>
                <a:lnTo>
                  <a:pt x="4679" y="1679"/>
                </a:lnTo>
                <a:lnTo>
                  <a:pt x="4679" y="1679"/>
                </a:lnTo>
                <a:lnTo>
                  <a:pt x="4673" y="1677"/>
                </a:lnTo>
                <a:lnTo>
                  <a:pt x="4668" y="1675"/>
                </a:lnTo>
                <a:lnTo>
                  <a:pt x="4664" y="1673"/>
                </a:lnTo>
                <a:lnTo>
                  <a:pt x="4664" y="1673"/>
                </a:lnTo>
                <a:lnTo>
                  <a:pt x="4664" y="1673"/>
                </a:lnTo>
                <a:lnTo>
                  <a:pt x="4662" y="1673"/>
                </a:lnTo>
                <a:lnTo>
                  <a:pt x="4660" y="1671"/>
                </a:lnTo>
                <a:lnTo>
                  <a:pt x="4654" y="1669"/>
                </a:lnTo>
                <a:lnTo>
                  <a:pt x="4652" y="1669"/>
                </a:lnTo>
                <a:lnTo>
                  <a:pt x="4647" y="1669"/>
                </a:lnTo>
                <a:lnTo>
                  <a:pt x="4647" y="1667"/>
                </a:lnTo>
                <a:lnTo>
                  <a:pt x="4645" y="1667"/>
                </a:lnTo>
                <a:lnTo>
                  <a:pt x="4645" y="1667"/>
                </a:lnTo>
                <a:lnTo>
                  <a:pt x="4641" y="1667"/>
                </a:lnTo>
                <a:lnTo>
                  <a:pt x="4639" y="1665"/>
                </a:lnTo>
                <a:lnTo>
                  <a:pt x="4639" y="1665"/>
                </a:lnTo>
                <a:lnTo>
                  <a:pt x="4639" y="1665"/>
                </a:lnTo>
                <a:lnTo>
                  <a:pt x="4635" y="1665"/>
                </a:lnTo>
                <a:lnTo>
                  <a:pt x="4633" y="1665"/>
                </a:lnTo>
                <a:lnTo>
                  <a:pt x="4629" y="1663"/>
                </a:lnTo>
                <a:lnTo>
                  <a:pt x="4624" y="1661"/>
                </a:lnTo>
                <a:lnTo>
                  <a:pt x="4624" y="1661"/>
                </a:lnTo>
                <a:lnTo>
                  <a:pt x="4622" y="1661"/>
                </a:lnTo>
                <a:lnTo>
                  <a:pt x="4620" y="1658"/>
                </a:lnTo>
                <a:lnTo>
                  <a:pt x="4618" y="1658"/>
                </a:lnTo>
                <a:lnTo>
                  <a:pt x="4618" y="1658"/>
                </a:lnTo>
                <a:lnTo>
                  <a:pt x="4616" y="1656"/>
                </a:lnTo>
                <a:lnTo>
                  <a:pt x="4608" y="1654"/>
                </a:lnTo>
                <a:lnTo>
                  <a:pt x="4608" y="1654"/>
                </a:lnTo>
                <a:lnTo>
                  <a:pt x="4605" y="1652"/>
                </a:lnTo>
                <a:lnTo>
                  <a:pt x="4603" y="1652"/>
                </a:lnTo>
                <a:lnTo>
                  <a:pt x="4601" y="1654"/>
                </a:lnTo>
                <a:lnTo>
                  <a:pt x="4597" y="1656"/>
                </a:lnTo>
                <a:lnTo>
                  <a:pt x="4595" y="1656"/>
                </a:lnTo>
                <a:lnTo>
                  <a:pt x="4595" y="1658"/>
                </a:lnTo>
                <a:lnTo>
                  <a:pt x="4595" y="1658"/>
                </a:lnTo>
                <a:lnTo>
                  <a:pt x="4595" y="1658"/>
                </a:lnTo>
                <a:lnTo>
                  <a:pt x="4595" y="1661"/>
                </a:lnTo>
                <a:lnTo>
                  <a:pt x="4593" y="1661"/>
                </a:lnTo>
                <a:lnTo>
                  <a:pt x="4591" y="1663"/>
                </a:lnTo>
                <a:lnTo>
                  <a:pt x="4587" y="1663"/>
                </a:lnTo>
                <a:lnTo>
                  <a:pt x="4585" y="1665"/>
                </a:lnTo>
                <a:lnTo>
                  <a:pt x="4582" y="1665"/>
                </a:lnTo>
                <a:lnTo>
                  <a:pt x="4582" y="1667"/>
                </a:lnTo>
                <a:lnTo>
                  <a:pt x="4582" y="1667"/>
                </a:lnTo>
                <a:lnTo>
                  <a:pt x="4582" y="1669"/>
                </a:lnTo>
                <a:lnTo>
                  <a:pt x="4578" y="1671"/>
                </a:lnTo>
                <a:lnTo>
                  <a:pt x="4578" y="1671"/>
                </a:lnTo>
                <a:lnTo>
                  <a:pt x="4576" y="1673"/>
                </a:lnTo>
                <a:lnTo>
                  <a:pt x="4576" y="1673"/>
                </a:lnTo>
                <a:lnTo>
                  <a:pt x="4572" y="1677"/>
                </a:lnTo>
                <a:lnTo>
                  <a:pt x="4572" y="1677"/>
                </a:lnTo>
                <a:lnTo>
                  <a:pt x="4570" y="1679"/>
                </a:lnTo>
                <a:lnTo>
                  <a:pt x="4570" y="1679"/>
                </a:lnTo>
                <a:lnTo>
                  <a:pt x="4568" y="1679"/>
                </a:lnTo>
                <a:lnTo>
                  <a:pt x="4566" y="1679"/>
                </a:lnTo>
                <a:lnTo>
                  <a:pt x="4564" y="1679"/>
                </a:lnTo>
                <a:lnTo>
                  <a:pt x="4561" y="1677"/>
                </a:lnTo>
                <a:lnTo>
                  <a:pt x="4561" y="1677"/>
                </a:lnTo>
                <a:lnTo>
                  <a:pt x="4561" y="1675"/>
                </a:lnTo>
                <a:lnTo>
                  <a:pt x="4561" y="1673"/>
                </a:lnTo>
                <a:lnTo>
                  <a:pt x="4561" y="1673"/>
                </a:lnTo>
                <a:lnTo>
                  <a:pt x="4559" y="1673"/>
                </a:lnTo>
                <a:lnTo>
                  <a:pt x="4559" y="1673"/>
                </a:lnTo>
                <a:lnTo>
                  <a:pt x="4559" y="1669"/>
                </a:lnTo>
                <a:lnTo>
                  <a:pt x="4557" y="1669"/>
                </a:lnTo>
                <a:lnTo>
                  <a:pt x="4557" y="1667"/>
                </a:lnTo>
                <a:lnTo>
                  <a:pt x="4557" y="1667"/>
                </a:lnTo>
                <a:lnTo>
                  <a:pt x="4557" y="1667"/>
                </a:lnTo>
                <a:lnTo>
                  <a:pt x="4555" y="1669"/>
                </a:lnTo>
                <a:lnTo>
                  <a:pt x="4555" y="1671"/>
                </a:lnTo>
                <a:lnTo>
                  <a:pt x="4555" y="1671"/>
                </a:lnTo>
                <a:lnTo>
                  <a:pt x="4555" y="1669"/>
                </a:lnTo>
                <a:lnTo>
                  <a:pt x="4551" y="1665"/>
                </a:lnTo>
                <a:lnTo>
                  <a:pt x="4551" y="1663"/>
                </a:lnTo>
                <a:lnTo>
                  <a:pt x="4551" y="1661"/>
                </a:lnTo>
                <a:lnTo>
                  <a:pt x="4551" y="1658"/>
                </a:lnTo>
                <a:lnTo>
                  <a:pt x="4551" y="1658"/>
                </a:lnTo>
                <a:lnTo>
                  <a:pt x="4551" y="1656"/>
                </a:lnTo>
                <a:lnTo>
                  <a:pt x="4551" y="1654"/>
                </a:lnTo>
                <a:lnTo>
                  <a:pt x="4553" y="1652"/>
                </a:lnTo>
                <a:lnTo>
                  <a:pt x="4553" y="1652"/>
                </a:lnTo>
                <a:lnTo>
                  <a:pt x="4553" y="1650"/>
                </a:lnTo>
                <a:lnTo>
                  <a:pt x="4553" y="1650"/>
                </a:lnTo>
                <a:lnTo>
                  <a:pt x="4551" y="1648"/>
                </a:lnTo>
                <a:lnTo>
                  <a:pt x="4551" y="1648"/>
                </a:lnTo>
                <a:lnTo>
                  <a:pt x="4551" y="1646"/>
                </a:lnTo>
                <a:lnTo>
                  <a:pt x="4551" y="1644"/>
                </a:lnTo>
                <a:lnTo>
                  <a:pt x="4551" y="1644"/>
                </a:lnTo>
                <a:lnTo>
                  <a:pt x="4549" y="1642"/>
                </a:lnTo>
                <a:lnTo>
                  <a:pt x="4549" y="1642"/>
                </a:lnTo>
                <a:lnTo>
                  <a:pt x="4547" y="1642"/>
                </a:lnTo>
                <a:lnTo>
                  <a:pt x="4545" y="1642"/>
                </a:lnTo>
                <a:lnTo>
                  <a:pt x="4541" y="1642"/>
                </a:lnTo>
                <a:lnTo>
                  <a:pt x="4538" y="1640"/>
                </a:lnTo>
                <a:lnTo>
                  <a:pt x="4536" y="1638"/>
                </a:lnTo>
                <a:lnTo>
                  <a:pt x="4532" y="1638"/>
                </a:lnTo>
                <a:lnTo>
                  <a:pt x="4530" y="1635"/>
                </a:lnTo>
                <a:lnTo>
                  <a:pt x="4528" y="1635"/>
                </a:lnTo>
                <a:lnTo>
                  <a:pt x="4526" y="1635"/>
                </a:lnTo>
                <a:lnTo>
                  <a:pt x="4522" y="1638"/>
                </a:lnTo>
                <a:lnTo>
                  <a:pt x="4522" y="1638"/>
                </a:lnTo>
                <a:lnTo>
                  <a:pt x="4522" y="1640"/>
                </a:lnTo>
                <a:lnTo>
                  <a:pt x="4520" y="1640"/>
                </a:lnTo>
                <a:lnTo>
                  <a:pt x="4517" y="1640"/>
                </a:lnTo>
                <a:lnTo>
                  <a:pt x="4517" y="1642"/>
                </a:lnTo>
                <a:lnTo>
                  <a:pt x="4511" y="1642"/>
                </a:lnTo>
                <a:lnTo>
                  <a:pt x="4509" y="1644"/>
                </a:lnTo>
                <a:lnTo>
                  <a:pt x="4509" y="1644"/>
                </a:lnTo>
                <a:lnTo>
                  <a:pt x="4509" y="1644"/>
                </a:lnTo>
                <a:lnTo>
                  <a:pt x="4509" y="1644"/>
                </a:lnTo>
                <a:lnTo>
                  <a:pt x="4509" y="1646"/>
                </a:lnTo>
                <a:lnTo>
                  <a:pt x="4509" y="1648"/>
                </a:lnTo>
                <a:lnTo>
                  <a:pt x="4507" y="1648"/>
                </a:lnTo>
                <a:lnTo>
                  <a:pt x="4507" y="1650"/>
                </a:lnTo>
                <a:lnTo>
                  <a:pt x="4507" y="1650"/>
                </a:lnTo>
                <a:lnTo>
                  <a:pt x="4505" y="1650"/>
                </a:lnTo>
                <a:lnTo>
                  <a:pt x="4505" y="1652"/>
                </a:lnTo>
                <a:lnTo>
                  <a:pt x="4507" y="1652"/>
                </a:lnTo>
                <a:lnTo>
                  <a:pt x="4507" y="1652"/>
                </a:lnTo>
                <a:lnTo>
                  <a:pt x="4509" y="1652"/>
                </a:lnTo>
                <a:lnTo>
                  <a:pt x="4509" y="1652"/>
                </a:lnTo>
                <a:lnTo>
                  <a:pt x="4509" y="1652"/>
                </a:lnTo>
                <a:lnTo>
                  <a:pt x="4515" y="1654"/>
                </a:lnTo>
                <a:lnTo>
                  <a:pt x="4517" y="1654"/>
                </a:lnTo>
                <a:lnTo>
                  <a:pt x="4520" y="1654"/>
                </a:lnTo>
                <a:lnTo>
                  <a:pt x="4520" y="1656"/>
                </a:lnTo>
                <a:lnTo>
                  <a:pt x="4520" y="1658"/>
                </a:lnTo>
                <a:lnTo>
                  <a:pt x="4520" y="1661"/>
                </a:lnTo>
                <a:lnTo>
                  <a:pt x="4522" y="1661"/>
                </a:lnTo>
                <a:lnTo>
                  <a:pt x="4522" y="1661"/>
                </a:lnTo>
                <a:lnTo>
                  <a:pt x="4524" y="1663"/>
                </a:lnTo>
                <a:lnTo>
                  <a:pt x="4524" y="1663"/>
                </a:lnTo>
                <a:lnTo>
                  <a:pt x="4526" y="1663"/>
                </a:lnTo>
                <a:lnTo>
                  <a:pt x="4528" y="1663"/>
                </a:lnTo>
                <a:lnTo>
                  <a:pt x="4530" y="1663"/>
                </a:lnTo>
                <a:lnTo>
                  <a:pt x="4532" y="1665"/>
                </a:lnTo>
                <a:lnTo>
                  <a:pt x="4534" y="1665"/>
                </a:lnTo>
                <a:lnTo>
                  <a:pt x="4538" y="1663"/>
                </a:lnTo>
                <a:lnTo>
                  <a:pt x="4541" y="1663"/>
                </a:lnTo>
                <a:lnTo>
                  <a:pt x="4541" y="1663"/>
                </a:lnTo>
                <a:lnTo>
                  <a:pt x="4545" y="1663"/>
                </a:lnTo>
                <a:lnTo>
                  <a:pt x="4547" y="1661"/>
                </a:lnTo>
                <a:lnTo>
                  <a:pt x="4547" y="1663"/>
                </a:lnTo>
                <a:lnTo>
                  <a:pt x="4547" y="1663"/>
                </a:lnTo>
                <a:lnTo>
                  <a:pt x="4547" y="1663"/>
                </a:lnTo>
                <a:lnTo>
                  <a:pt x="4547" y="1665"/>
                </a:lnTo>
                <a:lnTo>
                  <a:pt x="4547" y="1665"/>
                </a:lnTo>
                <a:lnTo>
                  <a:pt x="4547" y="1665"/>
                </a:lnTo>
                <a:lnTo>
                  <a:pt x="4547" y="1667"/>
                </a:lnTo>
                <a:lnTo>
                  <a:pt x="4547" y="1667"/>
                </a:lnTo>
                <a:lnTo>
                  <a:pt x="4545" y="1667"/>
                </a:lnTo>
                <a:lnTo>
                  <a:pt x="4545" y="1667"/>
                </a:lnTo>
                <a:lnTo>
                  <a:pt x="4545" y="1669"/>
                </a:lnTo>
                <a:lnTo>
                  <a:pt x="4545" y="1669"/>
                </a:lnTo>
                <a:lnTo>
                  <a:pt x="4543" y="1667"/>
                </a:lnTo>
                <a:lnTo>
                  <a:pt x="4543" y="1667"/>
                </a:lnTo>
                <a:lnTo>
                  <a:pt x="4541" y="1667"/>
                </a:lnTo>
                <a:lnTo>
                  <a:pt x="4538" y="1667"/>
                </a:lnTo>
                <a:lnTo>
                  <a:pt x="4536" y="1667"/>
                </a:lnTo>
                <a:lnTo>
                  <a:pt x="4536" y="1667"/>
                </a:lnTo>
                <a:lnTo>
                  <a:pt x="4534" y="1667"/>
                </a:lnTo>
                <a:lnTo>
                  <a:pt x="4532" y="1669"/>
                </a:lnTo>
                <a:lnTo>
                  <a:pt x="4530" y="1671"/>
                </a:lnTo>
                <a:lnTo>
                  <a:pt x="4530" y="1671"/>
                </a:lnTo>
                <a:lnTo>
                  <a:pt x="4528" y="1671"/>
                </a:lnTo>
                <a:lnTo>
                  <a:pt x="4524" y="1669"/>
                </a:lnTo>
                <a:lnTo>
                  <a:pt x="4524" y="1669"/>
                </a:lnTo>
                <a:lnTo>
                  <a:pt x="4522" y="1671"/>
                </a:lnTo>
                <a:lnTo>
                  <a:pt x="4520" y="1671"/>
                </a:lnTo>
                <a:lnTo>
                  <a:pt x="4520" y="1673"/>
                </a:lnTo>
                <a:lnTo>
                  <a:pt x="4522" y="1673"/>
                </a:lnTo>
                <a:lnTo>
                  <a:pt x="4522" y="1673"/>
                </a:lnTo>
                <a:lnTo>
                  <a:pt x="4524" y="1673"/>
                </a:lnTo>
                <a:lnTo>
                  <a:pt x="4526" y="1673"/>
                </a:lnTo>
                <a:lnTo>
                  <a:pt x="4528" y="1675"/>
                </a:lnTo>
                <a:lnTo>
                  <a:pt x="4530" y="1679"/>
                </a:lnTo>
                <a:lnTo>
                  <a:pt x="4532" y="1679"/>
                </a:lnTo>
                <a:lnTo>
                  <a:pt x="4532" y="1682"/>
                </a:lnTo>
                <a:lnTo>
                  <a:pt x="4530" y="1684"/>
                </a:lnTo>
                <a:lnTo>
                  <a:pt x="4532" y="1686"/>
                </a:lnTo>
                <a:lnTo>
                  <a:pt x="4532" y="1688"/>
                </a:lnTo>
                <a:lnTo>
                  <a:pt x="4532" y="1688"/>
                </a:lnTo>
                <a:lnTo>
                  <a:pt x="4534" y="1690"/>
                </a:lnTo>
                <a:lnTo>
                  <a:pt x="4534" y="1690"/>
                </a:lnTo>
                <a:lnTo>
                  <a:pt x="4536" y="1690"/>
                </a:lnTo>
                <a:lnTo>
                  <a:pt x="4536" y="1690"/>
                </a:lnTo>
                <a:lnTo>
                  <a:pt x="4538" y="1690"/>
                </a:lnTo>
                <a:lnTo>
                  <a:pt x="4541" y="1688"/>
                </a:lnTo>
                <a:lnTo>
                  <a:pt x="4541" y="1686"/>
                </a:lnTo>
                <a:lnTo>
                  <a:pt x="4541" y="1686"/>
                </a:lnTo>
                <a:lnTo>
                  <a:pt x="4541" y="1686"/>
                </a:lnTo>
                <a:lnTo>
                  <a:pt x="4543" y="1684"/>
                </a:lnTo>
                <a:lnTo>
                  <a:pt x="4543" y="1682"/>
                </a:lnTo>
                <a:lnTo>
                  <a:pt x="4543" y="1679"/>
                </a:lnTo>
                <a:lnTo>
                  <a:pt x="4543" y="1679"/>
                </a:lnTo>
                <a:lnTo>
                  <a:pt x="4545" y="1679"/>
                </a:lnTo>
                <a:lnTo>
                  <a:pt x="4545" y="1677"/>
                </a:lnTo>
                <a:lnTo>
                  <a:pt x="4545" y="1675"/>
                </a:lnTo>
                <a:lnTo>
                  <a:pt x="4545" y="1675"/>
                </a:lnTo>
                <a:lnTo>
                  <a:pt x="4545" y="1675"/>
                </a:lnTo>
                <a:lnTo>
                  <a:pt x="4547" y="1675"/>
                </a:lnTo>
                <a:lnTo>
                  <a:pt x="4547" y="1677"/>
                </a:lnTo>
                <a:lnTo>
                  <a:pt x="4545" y="1677"/>
                </a:lnTo>
                <a:lnTo>
                  <a:pt x="4545" y="1679"/>
                </a:lnTo>
                <a:lnTo>
                  <a:pt x="4545" y="1682"/>
                </a:lnTo>
                <a:lnTo>
                  <a:pt x="4545" y="1682"/>
                </a:lnTo>
                <a:lnTo>
                  <a:pt x="4547" y="1684"/>
                </a:lnTo>
                <a:lnTo>
                  <a:pt x="4547" y="1684"/>
                </a:lnTo>
                <a:lnTo>
                  <a:pt x="4547" y="1684"/>
                </a:lnTo>
                <a:lnTo>
                  <a:pt x="4549" y="1686"/>
                </a:lnTo>
                <a:lnTo>
                  <a:pt x="4549" y="1686"/>
                </a:lnTo>
                <a:lnTo>
                  <a:pt x="4549" y="1686"/>
                </a:lnTo>
                <a:lnTo>
                  <a:pt x="4551" y="1686"/>
                </a:lnTo>
                <a:lnTo>
                  <a:pt x="4551" y="1686"/>
                </a:lnTo>
                <a:lnTo>
                  <a:pt x="4551" y="1686"/>
                </a:lnTo>
                <a:lnTo>
                  <a:pt x="4551" y="1688"/>
                </a:lnTo>
                <a:lnTo>
                  <a:pt x="4553" y="1688"/>
                </a:lnTo>
                <a:lnTo>
                  <a:pt x="4555" y="1688"/>
                </a:lnTo>
                <a:lnTo>
                  <a:pt x="4555" y="1688"/>
                </a:lnTo>
                <a:lnTo>
                  <a:pt x="4557" y="1688"/>
                </a:lnTo>
                <a:lnTo>
                  <a:pt x="4557" y="1688"/>
                </a:lnTo>
                <a:lnTo>
                  <a:pt x="4559" y="1688"/>
                </a:lnTo>
                <a:lnTo>
                  <a:pt x="4559" y="1688"/>
                </a:lnTo>
                <a:lnTo>
                  <a:pt x="4561" y="1688"/>
                </a:lnTo>
                <a:lnTo>
                  <a:pt x="4559" y="1688"/>
                </a:lnTo>
                <a:lnTo>
                  <a:pt x="4559" y="1688"/>
                </a:lnTo>
                <a:lnTo>
                  <a:pt x="4559" y="1690"/>
                </a:lnTo>
                <a:lnTo>
                  <a:pt x="4559" y="1692"/>
                </a:lnTo>
                <a:lnTo>
                  <a:pt x="4566" y="1694"/>
                </a:lnTo>
                <a:lnTo>
                  <a:pt x="4568" y="1694"/>
                </a:lnTo>
                <a:lnTo>
                  <a:pt x="4568" y="1694"/>
                </a:lnTo>
                <a:lnTo>
                  <a:pt x="4570" y="1694"/>
                </a:lnTo>
                <a:lnTo>
                  <a:pt x="4574" y="1696"/>
                </a:lnTo>
                <a:lnTo>
                  <a:pt x="4578" y="1696"/>
                </a:lnTo>
                <a:lnTo>
                  <a:pt x="4580" y="1696"/>
                </a:lnTo>
                <a:lnTo>
                  <a:pt x="4580" y="1698"/>
                </a:lnTo>
                <a:lnTo>
                  <a:pt x="4585" y="1698"/>
                </a:lnTo>
                <a:lnTo>
                  <a:pt x="4587" y="1700"/>
                </a:lnTo>
                <a:lnTo>
                  <a:pt x="4591" y="1700"/>
                </a:lnTo>
                <a:lnTo>
                  <a:pt x="4591" y="1702"/>
                </a:lnTo>
                <a:lnTo>
                  <a:pt x="4593" y="1702"/>
                </a:lnTo>
                <a:lnTo>
                  <a:pt x="4593" y="1702"/>
                </a:lnTo>
                <a:lnTo>
                  <a:pt x="4593" y="1702"/>
                </a:lnTo>
                <a:lnTo>
                  <a:pt x="4595" y="1702"/>
                </a:lnTo>
                <a:lnTo>
                  <a:pt x="4595" y="1702"/>
                </a:lnTo>
                <a:lnTo>
                  <a:pt x="4595" y="1702"/>
                </a:lnTo>
                <a:lnTo>
                  <a:pt x="4597" y="1702"/>
                </a:lnTo>
                <a:lnTo>
                  <a:pt x="4597" y="1702"/>
                </a:lnTo>
                <a:lnTo>
                  <a:pt x="4603" y="1707"/>
                </a:lnTo>
                <a:lnTo>
                  <a:pt x="4603" y="1707"/>
                </a:lnTo>
                <a:lnTo>
                  <a:pt x="4605" y="1709"/>
                </a:lnTo>
                <a:lnTo>
                  <a:pt x="4605" y="1709"/>
                </a:lnTo>
                <a:lnTo>
                  <a:pt x="4605" y="1709"/>
                </a:lnTo>
                <a:lnTo>
                  <a:pt x="4608" y="1709"/>
                </a:lnTo>
                <a:lnTo>
                  <a:pt x="4608" y="1709"/>
                </a:lnTo>
                <a:lnTo>
                  <a:pt x="4608" y="1711"/>
                </a:lnTo>
                <a:lnTo>
                  <a:pt x="4608" y="1713"/>
                </a:lnTo>
                <a:lnTo>
                  <a:pt x="4608" y="1713"/>
                </a:lnTo>
                <a:lnTo>
                  <a:pt x="4608" y="1713"/>
                </a:lnTo>
                <a:lnTo>
                  <a:pt x="4610" y="1713"/>
                </a:lnTo>
                <a:lnTo>
                  <a:pt x="4610" y="1713"/>
                </a:lnTo>
                <a:lnTo>
                  <a:pt x="4610" y="1713"/>
                </a:lnTo>
                <a:lnTo>
                  <a:pt x="4612" y="1713"/>
                </a:lnTo>
                <a:lnTo>
                  <a:pt x="4610" y="1713"/>
                </a:lnTo>
                <a:lnTo>
                  <a:pt x="4610" y="1715"/>
                </a:lnTo>
                <a:lnTo>
                  <a:pt x="4612" y="1715"/>
                </a:lnTo>
                <a:lnTo>
                  <a:pt x="4612" y="1715"/>
                </a:lnTo>
                <a:lnTo>
                  <a:pt x="4612" y="1715"/>
                </a:lnTo>
                <a:lnTo>
                  <a:pt x="4612" y="1717"/>
                </a:lnTo>
                <a:lnTo>
                  <a:pt x="4612" y="1719"/>
                </a:lnTo>
                <a:lnTo>
                  <a:pt x="4614" y="1721"/>
                </a:lnTo>
                <a:lnTo>
                  <a:pt x="4614" y="1723"/>
                </a:lnTo>
                <a:lnTo>
                  <a:pt x="4616" y="1726"/>
                </a:lnTo>
                <a:lnTo>
                  <a:pt x="4618" y="1726"/>
                </a:lnTo>
                <a:lnTo>
                  <a:pt x="4618" y="1728"/>
                </a:lnTo>
                <a:lnTo>
                  <a:pt x="4618" y="1730"/>
                </a:lnTo>
                <a:lnTo>
                  <a:pt x="4620" y="1730"/>
                </a:lnTo>
                <a:lnTo>
                  <a:pt x="4616" y="1730"/>
                </a:lnTo>
                <a:lnTo>
                  <a:pt x="4616" y="1730"/>
                </a:lnTo>
                <a:lnTo>
                  <a:pt x="4616" y="1732"/>
                </a:lnTo>
                <a:lnTo>
                  <a:pt x="4618" y="1732"/>
                </a:lnTo>
                <a:lnTo>
                  <a:pt x="4620" y="1734"/>
                </a:lnTo>
                <a:lnTo>
                  <a:pt x="4622" y="1734"/>
                </a:lnTo>
                <a:lnTo>
                  <a:pt x="4622" y="1734"/>
                </a:lnTo>
                <a:lnTo>
                  <a:pt x="4624" y="1734"/>
                </a:lnTo>
                <a:lnTo>
                  <a:pt x="4622" y="1736"/>
                </a:lnTo>
                <a:lnTo>
                  <a:pt x="4622" y="1736"/>
                </a:lnTo>
                <a:lnTo>
                  <a:pt x="4620" y="1734"/>
                </a:lnTo>
                <a:lnTo>
                  <a:pt x="4620" y="1734"/>
                </a:lnTo>
                <a:lnTo>
                  <a:pt x="4618" y="1734"/>
                </a:lnTo>
                <a:lnTo>
                  <a:pt x="4618" y="1736"/>
                </a:lnTo>
                <a:lnTo>
                  <a:pt x="4618" y="1736"/>
                </a:lnTo>
                <a:lnTo>
                  <a:pt x="4620" y="1736"/>
                </a:lnTo>
                <a:lnTo>
                  <a:pt x="4620" y="1738"/>
                </a:lnTo>
                <a:lnTo>
                  <a:pt x="4620" y="1738"/>
                </a:lnTo>
                <a:lnTo>
                  <a:pt x="4620" y="1738"/>
                </a:lnTo>
                <a:lnTo>
                  <a:pt x="4622" y="1740"/>
                </a:lnTo>
                <a:lnTo>
                  <a:pt x="4622" y="1740"/>
                </a:lnTo>
                <a:lnTo>
                  <a:pt x="4622" y="1740"/>
                </a:lnTo>
                <a:lnTo>
                  <a:pt x="4622" y="1742"/>
                </a:lnTo>
                <a:lnTo>
                  <a:pt x="4622" y="1744"/>
                </a:lnTo>
                <a:lnTo>
                  <a:pt x="4620" y="1744"/>
                </a:lnTo>
                <a:lnTo>
                  <a:pt x="4620" y="1747"/>
                </a:lnTo>
                <a:lnTo>
                  <a:pt x="4620" y="1747"/>
                </a:lnTo>
                <a:lnTo>
                  <a:pt x="4620" y="1749"/>
                </a:lnTo>
                <a:lnTo>
                  <a:pt x="4620" y="1749"/>
                </a:lnTo>
                <a:lnTo>
                  <a:pt x="4620" y="1749"/>
                </a:lnTo>
                <a:lnTo>
                  <a:pt x="4620" y="1751"/>
                </a:lnTo>
                <a:lnTo>
                  <a:pt x="4622" y="1749"/>
                </a:lnTo>
                <a:lnTo>
                  <a:pt x="4624" y="1747"/>
                </a:lnTo>
                <a:lnTo>
                  <a:pt x="4624" y="1747"/>
                </a:lnTo>
                <a:lnTo>
                  <a:pt x="4624" y="1747"/>
                </a:lnTo>
                <a:lnTo>
                  <a:pt x="4626" y="1749"/>
                </a:lnTo>
                <a:lnTo>
                  <a:pt x="4626" y="1749"/>
                </a:lnTo>
                <a:lnTo>
                  <a:pt x="4626" y="1749"/>
                </a:lnTo>
                <a:lnTo>
                  <a:pt x="4629" y="1749"/>
                </a:lnTo>
                <a:lnTo>
                  <a:pt x="4631" y="1749"/>
                </a:lnTo>
                <a:lnTo>
                  <a:pt x="4633" y="1749"/>
                </a:lnTo>
                <a:lnTo>
                  <a:pt x="4635" y="1749"/>
                </a:lnTo>
                <a:lnTo>
                  <a:pt x="4637" y="1747"/>
                </a:lnTo>
                <a:lnTo>
                  <a:pt x="4637" y="1744"/>
                </a:lnTo>
                <a:lnTo>
                  <a:pt x="4637" y="1747"/>
                </a:lnTo>
                <a:lnTo>
                  <a:pt x="4635" y="1749"/>
                </a:lnTo>
                <a:lnTo>
                  <a:pt x="4635" y="1749"/>
                </a:lnTo>
                <a:lnTo>
                  <a:pt x="4637" y="1749"/>
                </a:lnTo>
                <a:lnTo>
                  <a:pt x="4637" y="1751"/>
                </a:lnTo>
                <a:lnTo>
                  <a:pt x="4643" y="1755"/>
                </a:lnTo>
                <a:lnTo>
                  <a:pt x="4645" y="1757"/>
                </a:lnTo>
                <a:lnTo>
                  <a:pt x="4645" y="1759"/>
                </a:lnTo>
                <a:lnTo>
                  <a:pt x="4647" y="1761"/>
                </a:lnTo>
                <a:lnTo>
                  <a:pt x="4649" y="1761"/>
                </a:lnTo>
                <a:lnTo>
                  <a:pt x="4652" y="1763"/>
                </a:lnTo>
                <a:lnTo>
                  <a:pt x="4654" y="1763"/>
                </a:lnTo>
                <a:lnTo>
                  <a:pt x="4654" y="1763"/>
                </a:lnTo>
                <a:lnTo>
                  <a:pt x="4656" y="1763"/>
                </a:lnTo>
                <a:lnTo>
                  <a:pt x="4658" y="1763"/>
                </a:lnTo>
                <a:lnTo>
                  <a:pt x="4660" y="1763"/>
                </a:lnTo>
                <a:lnTo>
                  <a:pt x="4660" y="1763"/>
                </a:lnTo>
                <a:lnTo>
                  <a:pt x="4664" y="1763"/>
                </a:lnTo>
                <a:lnTo>
                  <a:pt x="4668" y="1763"/>
                </a:lnTo>
                <a:lnTo>
                  <a:pt x="4668" y="1763"/>
                </a:lnTo>
                <a:lnTo>
                  <a:pt x="4670" y="1763"/>
                </a:lnTo>
                <a:lnTo>
                  <a:pt x="4670" y="1763"/>
                </a:lnTo>
                <a:lnTo>
                  <a:pt x="4673" y="1765"/>
                </a:lnTo>
                <a:lnTo>
                  <a:pt x="4675" y="1765"/>
                </a:lnTo>
                <a:lnTo>
                  <a:pt x="4677" y="1763"/>
                </a:lnTo>
                <a:lnTo>
                  <a:pt x="4681" y="1761"/>
                </a:lnTo>
                <a:lnTo>
                  <a:pt x="4683" y="1761"/>
                </a:lnTo>
                <a:lnTo>
                  <a:pt x="4685" y="1759"/>
                </a:lnTo>
                <a:lnTo>
                  <a:pt x="4685" y="1759"/>
                </a:lnTo>
                <a:lnTo>
                  <a:pt x="4685" y="1757"/>
                </a:lnTo>
                <a:lnTo>
                  <a:pt x="4685" y="1757"/>
                </a:lnTo>
                <a:lnTo>
                  <a:pt x="4683" y="1755"/>
                </a:lnTo>
                <a:lnTo>
                  <a:pt x="4683" y="1755"/>
                </a:lnTo>
                <a:lnTo>
                  <a:pt x="4681" y="1753"/>
                </a:lnTo>
                <a:lnTo>
                  <a:pt x="4681" y="1753"/>
                </a:lnTo>
                <a:lnTo>
                  <a:pt x="4679" y="1753"/>
                </a:lnTo>
                <a:lnTo>
                  <a:pt x="4677" y="1751"/>
                </a:lnTo>
                <a:lnTo>
                  <a:pt x="4673" y="1751"/>
                </a:lnTo>
                <a:lnTo>
                  <a:pt x="4673" y="1751"/>
                </a:lnTo>
                <a:lnTo>
                  <a:pt x="4670" y="1751"/>
                </a:lnTo>
                <a:lnTo>
                  <a:pt x="4670" y="1751"/>
                </a:lnTo>
                <a:lnTo>
                  <a:pt x="4670" y="1749"/>
                </a:lnTo>
                <a:lnTo>
                  <a:pt x="4668" y="1749"/>
                </a:lnTo>
                <a:lnTo>
                  <a:pt x="4668" y="1749"/>
                </a:lnTo>
                <a:lnTo>
                  <a:pt x="4670" y="1749"/>
                </a:lnTo>
                <a:lnTo>
                  <a:pt x="4670" y="1749"/>
                </a:lnTo>
                <a:lnTo>
                  <a:pt x="4670" y="1751"/>
                </a:lnTo>
                <a:lnTo>
                  <a:pt x="4670" y="1751"/>
                </a:lnTo>
                <a:lnTo>
                  <a:pt x="4673" y="1751"/>
                </a:lnTo>
                <a:lnTo>
                  <a:pt x="4675" y="1751"/>
                </a:lnTo>
                <a:lnTo>
                  <a:pt x="4675" y="1751"/>
                </a:lnTo>
                <a:lnTo>
                  <a:pt x="4677" y="1751"/>
                </a:lnTo>
                <a:lnTo>
                  <a:pt x="4679" y="1751"/>
                </a:lnTo>
                <a:lnTo>
                  <a:pt x="4681" y="1751"/>
                </a:lnTo>
                <a:lnTo>
                  <a:pt x="4683" y="1751"/>
                </a:lnTo>
                <a:lnTo>
                  <a:pt x="4685" y="1751"/>
                </a:lnTo>
                <a:lnTo>
                  <a:pt x="4689" y="1749"/>
                </a:lnTo>
                <a:lnTo>
                  <a:pt x="4687" y="1749"/>
                </a:lnTo>
                <a:lnTo>
                  <a:pt x="4687" y="1747"/>
                </a:lnTo>
                <a:lnTo>
                  <a:pt x="4687" y="1747"/>
                </a:lnTo>
                <a:lnTo>
                  <a:pt x="4687" y="1747"/>
                </a:lnTo>
                <a:lnTo>
                  <a:pt x="4689" y="1747"/>
                </a:lnTo>
                <a:lnTo>
                  <a:pt x="4691" y="1747"/>
                </a:lnTo>
                <a:lnTo>
                  <a:pt x="4691" y="1747"/>
                </a:lnTo>
                <a:lnTo>
                  <a:pt x="4691" y="1747"/>
                </a:lnTo>
                <a:lnTo>
                  <a:pt x="4691" y="1744"/>
                </a:lnTo>
                <a:lnTo>
                  <a:pt x="4691" y="1747"/>
                </a:lnTo>
                <a:lnTo>
                  <a:pt x="4693" y="1744"/>
                </a:lnTo>
                <a:lnTo>
                  <a:pt x="4689" y="1740"/>
                </a:lnTo>
                <a:lnTo>
                  <a:pt x="4689" y="1738"/>
                </a:lnTo>
                <a:lnTo>
                  <a:pt x="4689" y="1738"/>
                </a:lnTo>
                <a:lnTo>
                  <a:pt x="4691" y="1740"/>
                </a:lnTo>
                <a:lnTo>
                  <a:pt x="4691" y="1740"/>
                </a:lnTo>
                <a:lnTo>
                  <a:pt x="4691" y="1742"/>
                </a:lnTo>
                <a:lnTo>
                  <a:pt x="4693" y="1742"/>
                </a:lnTo>
                <a:lnTo>
                  <a:pt x="4696" y="1742"/>
                </a:lnTo>
                <a:lnTo>
                  <a:pt x="4698" y="1742"/>
                </a:lnTo>
                <a:lnTo>
                  <a:pt x="4698" y="1742"/>
                </a:lnTo>
                <a:lnTo>
                  <a:pt x="4698" y="1742"/>
                </a:lnTo>
                <a:lnTo>
                  <a:pt x="4700" y="1742"/>
                </a:lnTo>
                <a:lnTo>
                  <a:pt x="4700" y="1742"/>
                </a:lnTo>
                <a:lnTo>
                  <a:pt x="4700" y="1742"/>
                </a:lnTo>
                <a:lnTo>
                  <a:pt x="4700" y="1740"/>
                </a:lnTo>
                <a:lnTo>
                  <a:pt x="4702" y="1740"/>
                </a:lnTo>
                <a:lnTo>
                  <a:pt x="4702" y="1740"/>
                </a:lnTo>
                <a:lnTo>
                  <a:pt x="4704" y="1740"/>
                </a:lnTo>
                <a:lnTo>
                  <a:pt x="4706" y="1740"/>
                </a:lnTo>
                <a:lnTo>
                  <a:pt x="4706" y="1740"/>
                </a:lnTo>
                <a:lnTo>
                  <a:pt x="4706" y="1742"/>
                </a:lnTo>
                <a:lnTo>
                  <a:pt x="4708" y="1742"/>
                </a:lnTo>
                <a:lnTo>
                  <a:pt x="4708" y="1742"/>
                </a:lnTo>
                <a:lnTo>
                  <a:pt x="4710" y="1744"/>
                </a:lnTo>
                <a:lnTo>
                  <a:pt x="4710" y="1744"/>
                </a:lnTo>
                <a:lnTo>
                  <a:pt x="4712" y="1744"/>
                </a:lnTo>
                <a:lnTo>
                  <a:pt x="4714" y="1744"/>
                </a:lnTo>
                <a:lnTo>
                  <a:pt x="4717" y="1744"/>
                </a:lnTo>
                <a:lnTo>
                  <a:pt x="4719" y="1747"/>
                </a:lnTo>
                <a:lnTo>
                  <a:pt x="4719" y="1747"/>
                </a:lnTo>
                <a:lnTo>
                  <a:pt x="4721" y="1747"/>
                </a:lnTo>
                <a:lnTo>
                  <a:pt x="4723" y="1747"/>
                </a:lnTo>
                <a:lnTo>
                  <a:pt x="4725" y="1749"/>
                </a:lnTo>
                <a:lnTo>
                  <a:pt x="4725" y="1749"/>
                </a:lnTo>
                <a:lnTo>
                  <a:pt x="4725" y="1749"/>
                </a:lnTo>
                <a:lnTo>
                  <a:pt x="4725" y="1751"/>
                </a:lnTo>
                <a:lnTo>
                  <a:pt x="4727" y="1751"/>
                </a:lnTo>
                <a:lnTo>
                  <a:pt x="4727" y="1753"/>
                </a:lnTo>
                <a:lnTo>
                  <a:pt x="4729" y="1755"/>
                </a:lnTo>
                <a:lnTo>
                  <a:pt x="4731" y="1757"/>
                </a:lnTo>
                <a:lnTo>
                  <a:pt x="4731" y="1759"/>
                </a:lnTo>
                <a:lnTo>
                  <a:pt x="4733" y="1761"/>
                </a:lnTo>
                <a:lnTo>
                  <a:pt x="4735" y="1761"/>
                </a:lnTo>
                <a:lnTo>
                  <a:pt x="4735" y="1761"/>
                </a:lnTo>
                <a:lnTo>
                  <a:pt x="4737" y="1761"/>
                </a:lnTo>
                <a:lnTo>
                  <a:pt x="4735" y="1763"/>
                </a:lnTo>
                <a:lnTo>
                  <a:pt x="4735" y="1763"/>
                </a:lnTo>
                <a:lnTo>
                  <a:pt x="4737" y="1765"/>
                </a:lnTo>
                <a:lnTo>
                  <a:pt x="4737" y="1767"/>
                </a:lnTo>
                <a:lnTo>
                  <a:pt x="4742" y="1770"/>
                </a:lnTo>
                <a:lnTo>
                  <a:pt x="4744" y="1770"/>
                </a:lnTo>
                <a:lnTo>
                  <a:pt x="4744" y="1772"/>
                </a:lnTo>
                <a:lnTo>
                  <a:pt x="4746" y="1774"/>
                </a:lnTo>
                <a:lnTo>
                  <a:pt x="4746" y="1774"/>
                </a:lnTo>
                <a:lnTo>
                  <a:pt x="4748" y="1776"/>
                </a:lnTo>
                <a:lnTo>
                  <a:pt x="4748" y="1776"/>
                </a:lnTo>
                <a:lnTo>
                  <a:pt x="4750" y="1776"/>
                </a:lnTo>
                <a:lnTo>
                  <a:pt x="4752" y="1778"/>
                </a:lnTo>
                <a:lnTo>
                  <a:pt x="4754" y="1778"/>
                </a:lnTo>
                <a:lnTo>
                  <a:pt x="4754" y="1776"/>
                </a:lnTo>
                <a:lnTo>
                  <a:pt x="4756" y="1778"/>
                </a:lnTo>
                <a:lnTo>
                  <a:pt x="4756" y="1778"/>
                </a:lnTo>
                <a:lnTo>
                  <a:pt x="4758" y="1778"/>
                </a:lnTo>
                <a:lnTo>
                  <a:pt x="4761" y="1778"/>
                </a:lnTo>
                <a:lnTo>
                  <a:pt x="4761" y="1778"/>
                </a:lnTo>
                <a:lnTo>
                  <a:pt x="4763" y="1778"/>
                </a:lnTo>
                <a:lnTo>
                  <a:pt x="4765" y="1778"/>
                </a:lnTo>
                <a:lnTo>
                  <a:pt x="4765" y="1778"/>
                </a:lnTo>
                <a:lnTo>
                  <a:pt x="4771" y="1780"/>
                </a:lnTo>
                <a:lnTo>
                  <a:pt x="4775" y="1780"/>
                </a:lnTo>
                <a:lnTo>
                  <a:pt x="4775" y="1780"/>
                </a:lnTo>
                <a:lnTo>
                  <a:pt x="4777" y="1780"/>
                </a:lnTo>
                <a:lnTo>
                  <a:pt x="4779" y="1780"/>
                </a:lnTo>
                <a:lnTo>
                  <a:pt x="4779" y="1782"/>
                </a:lnTo>
                <a:lnTo>
                  <a:pt x="4781" y="1782"/>
                </a:lnTo>
                <a:lnTo>
                  <a:pt x="4781" y="1784"/>
                </a:lnTo>
                <a:lnTo>
                  <a:pt x="4784" y="1784"/>
                </a:lnTo>
                <a:lnTo>
                  <a:pt x="4786" y="1784"/>
                </a:lnTo>
                <a:lnTo>
                  <a:pt x="4788" y="1784"/>
                </a:lnTo>
                <a:lnTo>
                  <a:pt x="4788" y="1784"/>
                </a:lnTo>
                <a:lnTo>
                  <a:pt x="4790" y="1784"/>
                </a:lnTo>
                <a:lnTo>
                  <a:pt x="4790" y="1782"/>
                </a:lnTo>
                <a:lnTo>
                  <a:pt x="4790" y="1782"/>
                </a:lnTo>
                <a:lnTo>
                  <a:pt x="4788" y="1782"/>
                </a:lnTo>
                <a:lnTo>
                  <a:pt x="4788" y="1780"/>
                </a:lnTo>
                <a:lnTo>
                  <a:pt x="4788" y="1780"/>
                </a:lnTo>
                <a:lnTo>
                  <a:pt x="4790" y="1780"/>
                </a:lnTo>
                <a:close/>
                <a:moveTo>
                  <a:pt x="4687" y="1753"/>
                </a:moveTo>
                <a:lnTo>
                  <a:pt x="4687" y="1753"/>
                </a:lnTo>
                <a:lnTo>
                  <a:pt x="4687" y="1753"/>
                </a:lnTo>
                <a:lnTo>
                  <a:pt x="4687" y="1751"/>
                </a:lnTo>
                <a:lnTo>
                  <a:pt x="4683" y="1751"/>
                </a:lnTo>
                <a:lnTo>
                  <a:pt x="4685" y="1753"/>
                </a:lnTo>
                <a:lnTo>
                  <a:pt x="4687" y="1753"/>
                </a:lnTo>
                <a:lnTo>
                  <a:pt x="4687" y="1753"/>
                </a:lnTo>
                <a:close/>
                <a:moveTo>
                  <a:pt x="4629" y="1879"/>
                </a:moveTo>
                <a:lnTo>
                  <a:pt x="4626" y="1879"/>
                </a:lnTo>
                <a:lnTo>
                  <a:pt x="4629" y="1879"/>
                </a:lnTo>
                <a:lnTo>
                  <a:pt x="4629" y="1879"/>
                </a:lnTo>
                <a:lnTo>
                  <a:pt x="4631" y="1879"/>
                </a:lnTo>
                <a:lnTo>
                  <a:pt x="4629" y="1879"/>
                </a:lnTo>
                <a:lnTo>
                  <a:pt x="4629" y="1877"/>
                </a:lnTo>
                <a:lnTo>
                  <a:pt x="4629" y="1879"/>
                </a:lnTo>
                <a:close/>
                <a:moveTo>
                  <a:pt x="4616" y="1751"/>
                </a:moveTo>
                <a:lnTo>
                  <a:pt x="4620" y="1753"/>
                </a:lnTo>
                <a:lnTo>
                  <a:pt x="4620" y="1753"/>
                </a:lnTo>
                <a:lnTo>
                  <a:pt x="4620" y="1751"/>
                </a:lnTo>
                <a:lnTo>
                  <a:pt x="4618" y="1749"/>
                </a:lnTo>
                <a:lnTo>
                  <a:pt x="4618" y="1749"/>
                </a:lnTo>
                <a:lnTo>
                  <a:pt x="4616" y="1749"/>
                </a:lnTo>
                <a:lnTo>
                  <a:pt x="4616" y="1751"/>
                </a:lnTo>
                <a:lnTo>
                  <a:pt x="4616" y="1751"/>
                </a:lnTo>
                <a:lnTo>
                  <a:pt x="4616" y="1751"/>
                </a:lnTo>
                <a:lnTo>
                  <a:pt x="4616" y="1751"/>
                </a:lnTo>
                <a:close/>
                <a:moveTo>
                  <a:pt x="4620" y="1744"/>
                </a:moveTo>
                <a:lnTo>
                  <a:pt x="4622" y="1742"/>
                </a:lnTo>
                <a:lnTo>
                  <a:pt x="4620" y="1740"/>
                </a:lnTo>
                <a:lnTo>
                  <a:pt x="4620" y="1738"/>
                </a:lnTo>
                <a:lnTo>
                  <a:pt x="4618" y="1738"/>
                </a:lnTo>
                <a:lnTo>
                  <a:pt x="4618" y="1738"/>
                </a:lnTo>
                <a:lnTo>
                  <a:pt x="4614" y="1738"/>
                </a:lnTo>
                <a:lnTo>
                  <a:pt x="4612" y="1738"/>
                </a:lnTo>
                <a:lnTo>
                  <a:pt x="4610" y="1738"/>
                </a:lnTo>
                <a:lnTo>
                  <a:pt x="4608" y="1740"/>
                </a:lnTo>
                <a:lnTo>
                  <a:pt x="4608" y="1740"/>
                </a:lnTo>
                <a:lnTo>
                  <a:pt x="4605" y="1744"/>
                </a:lnTo>
                <a:lnTo>
                  <a:pt x="4603" y="1751"/>
                </a:lnTo>
                <a:lnTo>
                  <a:pt x="4601" y="1753"/>
                </a:lnTo>
                <a:lnTo>
                  <a:pt x="4603" y="1753"/>
                </a:lnTo>
                <a:lnTo>
                  <a:pt x="4605" y="1751"/>
                </a:lnTo>
                <a:lnTo>
                  <a:pt x="4608" y="1751"/>
                </a:lnTo>
                <a:lnTo>
                  <a:pt x="4612" y="1753"/>
                </a:lnTo>
                <a:lnTo>
                  <a:pt x="4614" y="1751"/>
                </a:lnTo>
                <a:lnTo>
                  <a:pt x="4616" y="1749"/>
                </a:lnTo>
                <a:lnTo>
                  <a:pt x="4618" y="1747"/>
                </a:lnTo>
                <a:lnTo>
                  <a:pt x="4620" y="1744"/>
                </a:lnTo>
                <a:close/>
                <a:moveTo>
                  <a:pt x="4591" y="1837"/>
                </a:moveTo>
                <a:lnTo>
                  <a:pt x="4591" y="1837"/>
                </a:lnTo>
                <a:lnTo>
                  <a:pt x="4591" y="1837"/>
                </a:lnTo>
                <a:lnTo>
                  <a:pt x="4591" y="1837"/>
                </a:lnTo>
                <a:lnTo>
                  <a:pt x="4589" y="1837"/>
                </a:lnTo>
                <a:lnTo>
                  <a:pt x="4589" y="1835"/>
                </a:lnTo>
                <a:lnTo>
                  <a:pt x="4589" y="1835"/>
                </a:lnTo>
                <a:lnTo>
                  <a:pt x="4589" y="1832"/>
                </a:lnTo>
                <a:lnTo>
                  <a:pt x="4591" y="1832"/>
                </a:lnTo>
                <a:lnTo>
                  <a:pt x="4591" y="1832"/>
                </a:lnTo>
                <a:lnTo>
                  <a:pt x="4591" y="1830"/>
                </a:lnTo>
                <a:lnTo>
                  <a:pt x="4591" y="1830"/>
                </a:lnTo>
                <a:lnTo>
                  <a:pt x="4591" y="1830"/>
                </a:lnTo>
                <a:lnTo>
                  <a:pt x="4591" y="1830"/>
                </a:lnTo>
                <a:lnTo>
                  <a:pt x="4589" y="1830"/>
                </a:lnTo>
                <a:lnTo>
                  <a:pt x="4589" y="1830"/>
                </a:lnTo>
                <a:lnTo>
                  <a:pt x="4589" y="1830"/>
                </a:lnTo>
                <a:lnTo>
                  <a:pt x="4589" y="1830"/>
                </a:lnTo>
                <a:lnTo>
                  <a:pt x="4589" y="1828"/>
                </a:lnTo>
                <a:lnTo>
                  <a:pt x="4587" y="1828"/>
                </a:lnTo>
                <a:lnTo>
                  <a:pt x="4587" y="1828"/>
                </a:lnTo>
                <a:lnTo>
                  <a:pt x="4587" y="1830"/>
                </a:lnTo>
                <a:lnTo>
                  <a:pt x="4585" y="1830"/>
                </a:lnTo>
                <a:lnTo>
                  <a:pt x="4585" y="1835"/>
                </a:lnTo>
                <a:lnTo>
                  <a:pt x="4585" y="1835"/>
                </a:lnTo>
                <a:lnTo>
                  <a:pt x="4585" y="1837"/>
                </a:lnTo>
                <a:lnTo>
                  <a:pt x="4582" y="1837"/>
                </a:lnTo>
                <a:lnTo>
                  <a:pt x="4582" y="1837"/>
                </a:lnTo>
                <a:lnTo>
                  <a:pt x="4585" y="1837"/>
                </a:lnTo>
                <a:lnTo>
                  <a:pt x="4587" y="1837"/>
                </a:lnTo>
                <a:lnTo>
                  <a:pt x="4589" y="1837"/>
                </a:lnTo>
                <a:lnTo>
                  <a:pt x="4591" y="1837"/>
                </a:lnTo>
                <a:lnTo>
                  <a:pt x="4591" y="1837"/>
                </a:lnTo>
                <a:close/>
                <a:moveTo>
                  <a:pt x="4828" y="1998"/>
                </a:moveTo>
                <a:lnTo>
                  <a:pt x="4825" y="2000"/>
                </a:lnTo>
                <a:lnTo>
                  <a:pt x="4825" y="2002"/>
                </a:lnTo>
                <a:lnTo>
                  <a:pt x="4825" y="2002"/>
                </a:lnTo>
                <a:lnTo>
                  <a:pt x="4823" y="2004"/>
                </a:lnTo>
                <a:lnTo>
                  <a:pt x="4823" y="2006"/>
                </a:lnTo>
                <a:lnTo>
                  <a:pt x="4823" y="2009"/>
                </a:lnTo>
                <a:lnTo>
                  <a:pt x="4825" y="2009"/>
                </a:lnTo>
                <a:lnTo>
                  <a:pt x="4825" y="2009"/>
                </a:lnTo>
                <a:lnTo>
                  <a:pt x="4825" y="2009"/>
                </a:lnTo>
                <a:lnTo>
                  <a:pt x="4825" y="2004"/>
                </a:lnTo>
                <a:lnTo>
                  <a:pt x="4830" y="1998"/>
                </a:lnTo>
                <a:lnTo>
                  <a:pt x="4830" y="1998"/>
                </a:lnTo>
                <a:lnTo>
                  <a:pt x="4828" y="1996"/>
                </a:lnTo>
                <a:lnTo>
                  <a:pt x="4828" y="1994"/>
                </a:lnTo>
                <a:lnTo>
                  <a:pt x="4828" y="1994"/>
                </a:lnTo>
                <a:lnTo>
                  <a:pt x="4828" y="1994"/>
                </a:lnTo>
                <a:lnTo>
                  <a:pt x="4828" y="1994"/>
                </a:lnTo>
                <a:lnTo>
                  <a:pt x="4825" y="1994"/>
                </a:lnTo>
                <a:lnTo>
                  <a:pt x="4828" y="1994"/>
                </a:lnTo>
                <a:lnTo>
                  <a:pt x="4828" y="1996"/>
                </a:lnTo>
                <a:lnTo>
                  <a:pt x="4828" y="1998"/>
                </a:lnTo>
                <a:lnTo>
                  <a:pt x="4828" y="1998"/>
                </a:lnTo>
                <a:close/>
                <a:moveTo>
                  <a:pt x="4631" y="1868"/>
                </a:moveTo>
                <a:lnTo>
                  <a:pt x="4631" y="1868"/>
                </a:lnTo>
                <a:lnTo>
                  <a:pt x="4629" y="1870"/>
                </a:lnTo>
                <a:lnTo>
                  <a:pt x="4626" y="1870"/>
                </a:lnTo>
                <a:lnTo>
                  <a:pt x="4624" y="1870"/>
                </a:lnTo>
                <a:lnTo>
                  <a:pt x="4624" y="1872"/>
                </a:lnTo>
                <a:lnTo>
                  <a:pt x="4624" y="1872"/>
                </a:lnTo>
                <a:lnTo>
                  <a:pt x="4624" y="1874"/>
                </a:lnTo>
                <a:lnTo>
                  <a:pt x="4624" y="1872"/>
                </a:lnTo>
                <a:lnTo>
                  <a:pt x="4626" y="1872"/>
                </a:lnTo>
                <a:lnTo>
                  <a:pt x="4626" y="1872"/>
                </a:lnTo>
                <a:lnTo>
                  <a:pt x="4626" y="1872"/>
                </a:lnTo>
                <a:lnTo>
                  <a:pt x="4629" y="1872"/>
                </a:lnTo>
                <a:lnTo>
                  <a:pt x="4629" y="1870"/>
                </a:lnTo>
                <a:lnTo>
                  <a:pt x="4629" y="1870"/>
                </a:lnTo>
                <a:lnTo>
                  <a:pt x="4631" y="1870"/>
                </a:lnTo>
                <a:lnTo>
                  <a:pt x="4631" y="1868"/>
                </a:lnTo>
                <a:close/>
                <a:moveTo>
                  <a:pt x="4668" y="1778"/>
                </a:moveTo>
                <a:lnTo>
                  <a:pt x="4668" y="1776"/>
                </a:lnTo>
                <a:lnTo>
                  <a:pt x="4666" y="1776"/>
                </a:lnTo>
                <a:lnTo>
                  <a:pt x="4666" y="1776"/>
                </a:lnTo>
                <a:lnTo>
                  <a:pt x="4666" y="1778"/>
                </a:lnTo>
                <a:lnTo>
                  <a:pt x="4668" y="1778"/>
                </a:lnTo>
                <a:close/>
                <a:moveTo>
                  <a:pt x="4668" y="1786"/>
                </a:moveTo>
                <a:lnTo>
                  <a:pt x="4668" y="1786"/>
                </a:lnTo>
                <a:lnTo>
                  <a:pt x="4668" y="1784"/>
                </a:lnTo>
                <a:lnTo>
                  <a:pt x="4666" y="1784"/>
                </a:lnTo>
                <a:lnTo>
                  <a:pt x="4666" y="1784"/>
                </a:lnTo>
                <a:lnTo>
                  <a:pt x="4666" y="1786"/>
                </a:lnTo>
                <a:lnTo>
                  <a:pt x="4668" y="1786"/>
                </a:lnTo>
                <a:close/>
                <a:moveTo>
                  <a:pt x="4670" y="1778"/>
                </a:moveTo>
                <a:lnTo>
                  <a:pt x="4668" y="1778"/>
                </a:lnTo>
                <a:lnTo>
                  <a:pt x="4668" y="1778"/>
                </a:lnTo>
                <a:lnTo>
                  <a:pt x="4668" y="1778"/>
                </a:lnTo>
                <a:lnTo>
                  <a:pt x="4668" y="1778"/>
                </a:lnTo>
                <a:lnTo>
                  <a:pt x="4668" y="1778"/>
                </a:lnTo>
                <a:lnTo>
                  <a:pt x="4670" y="1778"/>
                </a:lnTo>
                <a:close/>
                <a:moveTo>
                  <a:pt x="4798" y="1975"/>
                </a:moveTo>
                <a:lnTo>
                  <a:pt x="4798" y="1975"/>
                </a:lnTo>
                <a:lnTo>
                  <a:pt x="4798" y="1975"/>
                </a:lnTo>
                <a:lnTo>
                  <a:pt x="4796" y="1975"/>
                </a:lnTo>
                <a:lnTo>
                  <a:pt x="4796" y="1975"/>
                </a:lnTo>
                <a:lnTo>
                  <a:pt x="4798" y="1979"/>
                </a:lnTo>
                <a:lnTo>
                  <a:pt x="4798" y="1979"/>
                </a:lnTo>
                <a:lnTo>
                  <a:pt x="4798" y="1979"/>
                </a:lnTo>
                <a:lnTo>
                  <a:pt x="4800" y="1977"/>
                </a:lnTo>
                <a:lnTo>
                  <a:pt x="4798" y="1977"/>
                </a:lnTo>
                <a:lnTo>
                  <a:pt x="4798" y="1977"/>
                </a:lnTo>
                <a:lnTo>
                  <a:pt x="4798" y="1975"/>
                </a:lnTo>
                <a:lnTo>
                  <a:pt x="4798" y="1975"/>
                </a:lnTo>
                <a:close/>
                <a:moveTo>
                  <a:pt x="4746" y="937"/>
                </a:moveTo>
                <a:lnTo>
                  <a:pt x="4746" y="937"/>
                </a:lnTo>
                <a:lnTo>
                  <a:pt x="4744" y="939"/>
                </a:lnTo>
                <a:lnTo>
                  <a:pt x="4742" y="941"/>
                </a:lnTo>
                <a:lnTo>
                  <a:pt x="4740" y="941"/>
                </a:lnTo>
                <a:lnTo>
                  <a:pt x="4740" y="944"/>
                </a:lnTo>
                <a:lnTo>
                  <a:pt x="4737" y="946"/>
                </a:lnTo>
                <a:lnTo>
                  <a:pt x="4735" y="946"/>
                </a:lnTo>
                <a:lnTo>
                  <a:pt x="4735" y="948"/>
                </a:lnTo>
                <a:lnTo>
                  <a:pt x="4740" y="946"/>
                </a:lnTo>
                <a:lnTo>
                  <a:pt x="4740" y="946"/>
                </a:lnTo>
                <a:lnTo>
                  <a:pt x="4742" y="944"/>
                </a:lnTo>
                <a:lnTo>
                  <a:pt x="4746" y="941"/>
                </a:lnTo>
                <a:lnTo>
                  <a:pt x="4746" y="939"/>
                </a:lnTo>
                <a:lnTo>
                  <a:pt x="4746" y="939"/>
                </a:lnTo>
                <a:lnTo>
                  <a:pt x="4746" y="939"/>
                </a:lnTo>
                <a:lnTo>
                  <a:pt x="4748" y="939"/>
                </a:lnTo>
                <a:lnTo>
                  <a:pt x="4750" y="937"/>
                </a:lnTo>
                <a:lnTo>
                  <a:pt x="4752" y="937"/>
                </a:lnTo>
                <a:lnTo>
                  <a:pt x="4756" y="933"/>
                </a:lnTo>
                <a:lnTo>
                  <a:pt x="4758" y="933"/>
                </a:lnTo>
                <a:lnTo>
                  <a:pt x="4761" y="933"/>
                </a:lnTo>
                <a:lnTo>
                  <a:pt x="4763" y="933"/>
                </a:lnTo>
                <a:lnTo>
                  <a:pt x="4765" y="931"/>
                </a:lnTo>
                <a:lnTo>
                  <a:pt x="4763" y="931"/>
                </a:lnTo>
                <a:lnTo>
                  <a:pt x="4765" y="929"/>
                </a:lnTo>
                <a:lnTo>
                  <a:pt x="4765" y="929"/>
                </a:lnTo>
                <a:lnTo>
                  <a:pt x="4763" y="929"/>
                </a:lnTo>
                <a:lnTo>
                  <a:pt x="4763" y="929"/>
                </a:lnTo>
                <a:lnTo>
                  <a:pt x="4763" y="929"/>
                </a:lnTo>
                <a:lnTo>
                  <a:pt x="4761" y="929"/>
                </a:lnTo>
                <a:lnTo>
                  <a:pt x="4756" y="933"/>
                </a:lnTo>
                <a:lnTo>
                  <a:pt x="4754" y="933"/>
                </a:lnTo>
                <a:lnTo>
                  <a:pt x="4752" y="933"/>
                </a:lnTo>
                <a:lnTo>
                  <a:pt x="4752" y="931"/>
                </a:lnTo>
                <a:lnTo>
                  <a:pt x="4750" y="931"/>
                </a:lnTo>
                <a:lnTo>
                  <a:pt x="4750" y="933"/>
                </a:lnTo>
                <a:lnTo>
                  <a:pt x="4750" y="933"/>
                </a:lnTo>
                <a:lnTo>
                  <a:pt x="4748" y="935"/>
                </a:lnTo>
                <a:lnTo>
                  <a:pt x="4746" y="937"/>
                </a:lnTo>
                <a:close/>
                <a:moveTo>
                  <a:pt x="4662" y="799"/>
                </a:moveTo>
                <a:lnTo>
                  <a:pt x="4662" y="801"/>
                </a:lnTo>
                <a:lnTo>
                  <a:pt x="4660" y="801"/>
                </a:lnTo>
                <a:lnTo>
                  <a:pt x="4660" y="803"/>
                </a:lnTo>
                <a:lnTo>
                  <a:pt x="4660" y="809"/>
                </a:lnTo>
                <a:lnTo>
                  <a:pt x="4660" y="811"/>
                </a:lnTo>
                <a:lnTo>
                  <a:pt x="4662" y="814"/>
                </a:lnTo>
                <a:lnTo>
                  <a:pt x="4662" y="814"/>
                </a:lnTo>
                <a:lnTo>
                  <a:pt x="4660" y="814"/>
                </a:lnTo>
                <a:lnTo>
                  <a:pt x="4662" y="816"/>
                </a:lnTo>
                <a:lnTo>
                  <a:pt x="4662" y="816"/>
                </a:lnTo>
                <a:lnTo>
                  <a:pt x="4664" y="818"/>
                </a:lnTo>
                <a:lnTo>
                  <a:pt x="4666" y="820"/>
                </a:lnTo>
                <a:lnTo>
                  <a:pt x="4668" y="824"/>
                </a:lnTo>
                <a:lnTo>
                  <a:pt x="4668" y="828"/>
                </a:lnTo>
                <a:lnTo>
                  <a:pt x="4666" y="830"/>
                </a:lnTo>
                <a:lnTo>
                  <a:pt x="4666" y="832"/>
                </a:lnTo>
                <a:lnTo>
                  <a:pt x="4666" y="835"/>
                </a:lnTo>
                <a:lnTo>
                  <a:pt x="4666" y="837"/>
                </a:lnTo>
                <a:lnTo>
                  <a:pt x="4666" y="841"/>
                </a:lnTo>
                <a:lnTo>
                  <a:pt x="4666" y="843"/>
                </a:lnTo>
                <a:lnTo>
                  <a:pt x="4666" y="856"/>
                </a:lnTo>
                <a:lnTo>
                  <a:pt x="4666" y="858"/>
                </a:lnTo>
                <a:lnTo>
                  <a:pt x="4666" y="860"/>
                </a:lnTo>
                <a:lnTo>
                  <a:pt x="4664" y="864"/>
                </a:lnTo>
                <a:lnTo>
                  <a:pt x="4664" y="866"/>
                </a:lnTo>
                <a:lnTo>
                  <a:pt x="4662" y="870"/>
                </a:lnTo>
                <a:lnTo>
                  <a:pt x="4662" y="870"/>
                </a:lnTo>
                <a:lnTo>
                  <a:pt x="4664" y="872"/>
                </a:lnTo>
                <a:lnTo>
                  <a:pt x="4666" y="874"/>
                </a:lnTo>
                <a:lnTo>
                  <a:pt x="4666" y="879"/>
                </a:lnTo>
                <a:lnTo>
                  <a:pt x="4668" y="883"/>
                </a:lnTo>
                <a:lnTo>
                  <a:pt x="4666" y="885"/>
                </a:lnTo>
                <a:lnTo>
                  <a:pt x="4666" y="887"/>
                </a:lnTo>
                <a:lnTo>
                  <a:pt x="4664" y="889"/>
                </a:lnTo>
                <a:lnTo>
                  <a:pt x="4664" y="891"/>
                </a:lnTo>
                <a:lnTo>
                  <a:pt x="4664" y="893"/>
                </a:lnTo>
                <a:lnTo>
                  <a:pt x="4664" y="895"/>
                </a:lnTo>
                <a:lnTo>
                  <a:pt x="4664" y="897"/>
                </a:lnTo>
                <a:lnTo>
                  <a:pt x="4666" y="900"/>
                </a:lnTo>
                <a:lnTo>
                  <a:pt x="4664" y="902"/>
                </a:lnTo>
                <a:lnTo>
                  <a:pt x="4662" y="908"/>
                </a:lnTo>
                <a:lnTo>
                  <a:pt x="4662" y="912"/>
                </a:lnTo>
                <a:lnTo>
                  <a:pt x="4664" y="916"/>
                </a:lnTo>
                <a:lnTo>
                  <a:pt x="4664" y="918"/>
                </a:lnTo>
                <a:lnTo>
                  <a:pt x="4664" y="921"/>
                </a:lnTo>
                <a:lnTo>
                  <a:pt x="4664" y="921"/>
                </a:lnTo>
                <a:lnTo>
                  <a:pt x="4666" y="923"/>
                </a:lnTo>
                <a:lnTo>
                  <a:pt x="4666" y="921"/>
                </a:lnTo>
                <a:lnTo>
                  <a:pt x="4668" y="918"/>
                </a:lnTo>
                <a:lnTo>
                  <a:pt x="4668" y="914"/>
                </a:lnTo>
                <a:lnTo>
                  <a:pt x="4670" y="912"/>
                </a:lnTo>
                <a:lnTo>
                  <a:pt x="4670" y="910"/>
                </a:lnTo>
                <a:lnTo>
                  <a:pt x="4673" y="908"/>
                </a:lnTo>
                <a:lnTo>
                  <a:pt x="4673" y="908"/>
                </a:lnTo>
                <a:lnTo>
                  <a:pt x="4675" y="908"/>
                </a:lnTo>
                <a:lnTo>
                  <a:pt x="4675" y="908"/>
                </a:lnTo>
                <a:lnTo>
                  <a:pt x="4677" y="908"/>
                </a:lnTo>
                <a:lnTo>
                  <a:pt x="4677" y="908"/>
                </a:lnTo>
                <a:lnTo>
                  <a:pt x="4677" y="910"/>
                </a:lnTo>
                <a:lnTo>
                  <a:pt x="4681" y="910"/>
                </a:lnTo>
                <a:lnTo>
                  <a:pt x="4683" y="910"/>
                </a:lnTo>
                <a:lnTo>
                  <a:pt x="4685" y="912"/>
                </a:lnTo>
                <a:lnTo>
                  <a:pt x="4685" y="914"/>
                </a:lnTo>
                <a:lnTo>
                  <a:pt x="4685" y="916"/>
                </a:lnTo>
                <a:lnTo>
                  <a:pt x="4685" y="921"/>
                </a:lnTo>
                <a:lnTo>
                  <a:pt x="4685" y="918"/>
                </a:lnTo>
                <a:lnTo>
                  <a:pt x="4687" y="918"/>
                </a:lnTo>
                <a:lnTo>
                  <a:pt x="4687" y="916"/>
                </a:lnTo>
                <a:lnTo>
                  <a:pt x="4687" y="916"/>
                </a:lnTo>
                <a:lnTo>
                  <a:pt x="4687" y="914"/>
                </a:lnTo>
                <a:lnTo>
                  <a:pt x="4687" y="912"/>
                </a:lnTo>
                <a:lnTo>
                  <a:pt x="4687" y="910"/>
                </a:lnTo>
                <a:lnTo>
                  <a:pt x="4687" y="906"/>
                </a:lnTo>
                <a:lnTo>
                  <a:pt x="4685" y="906"/>
                </a:lnTo>
                <a:lnTo>
                  <a:pt x="4685" y="906"/>
                </a:lnTo>
                <a:lnTo>
                  <a:pt x="4683" y="906"/>
                </a:lnTo>
                <a:lnTo>
                  <a:pt x="4683" y="906"/>
                </a:lnTo>
                <a:lnTo>
                  <a:pt x="4681" y="906"/>
                </a:lnTo>
                <a:lnTo>
                  <a:pt x="4681" y="902"/>
                </a:lnTo>
                <a:lnTo>
                  <a:pt x="4679" y="897"/>
                </a:lnTo>
                <a:lnTo>
                  <a:pt x="4679" y="895"/>
                </a:lnTo>
                <a:lnTo>
                  <a:pt x="4679" y="895"/>
                </a:lnTo>
                <a:lnTo>
                  <a:pt x="4677" y="895"/>
                </a:lnTo>
                <a:lnTo>
                  <a:pt x="4677" y="895"/>
                </a:lnTo>
                <a:lnTo>
                  <a:pt x="4677" y="893"/>
                </a:lnTo>
                <a:lnTo>
                  <a:pt x="4675" y="893"/>
                </a:lnTo>
                <a:lnTo>
                  <a:pt x="4673" y="889"/>
                </a:lnTo>
                <a:lnTo>
                  <a:pt x="4673" y="889"/>
                </a:lnTo>
                <a:lnTo>
                  <a:pt x="4673" y="887"/>
                </a:lnTo>
                <a:lnTo>
                  <a:pt x="4673" y="883"/>
                </a:lnTo>
                <a:lnTo>
                  <a:pt x="4675" y="879"/>
                </a:lnTo>
                <a:lnTo>
                  <a:pt x="4679" y="866"/>
                </a:lnTo>
                <a:lnTo>
                  <a:pt x="4679" y="864"/>
                </a:lnTo>
                <a:lnTo>
                  <a:pt x="4681" y="862"/>
                </a:lnTo>
                <a:lnTo>
                  <a:pt x="4683" y="860"/>
                </a:lnTo>
                <a:lnTo>
                  <a:pt x="4685" y="860"/>
                </a:lnTo>
                <a:lnTo>
                  <a:pt x="4689" y="860"/>
                </a:lnTo>
                <a:lnTo>
                  <a:pt x="4691" y="860"/>
                </a:lnTo>
                <a:lnTo>
                  <a:pt x="4693" y="860"/>
                </a:lnTo>
                <a:lnTo>
                  <a:pt x="4696" y="862"/>
                </a:lnTo>
                <a:lnTo>
                  <a:pt x="4696" y="862"/>
                </a:lnTo>
                <a:lnTo>
                  <a:pt x="4698" y="864"/>
                </a:lnTo>
                <a:lnTo>
                  <a:pt x="4700" y="866"/>
                </a:lnTo>
                <a:lnTo>
                  <a:pt x="4702" y="868"/>
                </a:lnTo>
                <a:lnTo>
                  <a:pt x="4702" y="868"/>
                </a:lnTo>
                <a:lnTo>
                  <a:pt x="4704" y="872"/>
                </a:lnTo>
                <a:lnTo>
                  <a:pt x="4704" y="872"/>
                </a:lnTo>
                <a:lnTo>
                  <a:pt x="4704" y="868"/>
                </a:lnTo>
                <a:lnTo>
                  <a:pt x="4704" y="868"/>
                </a:lnTo>
                <a:lnTo>
                  <a:pt x="4702" y="866"/>
                </a:lnTo>
                <a:lnTo>
                  <a:pt x="4700" y="864"/>
                </a:lnTo>
                <a:lnTo>
                  <a:pt x="4700" y="862"/>
                </a:lnTo>
                <a:lnTo>
                  <a:pt x="4698" y="860"/>
                </a:lnTo>
                <a:lnTo>
                  <a:pt x="4698" y="858"/>
                </a:lnTo>
                <a:lnTo>
                  <a:pt x="4698" y="856"/>
                </a:lnTo>
                <a:lnTo>
                  <a:pt x="4696" y="853"/>
                </a:lnTo>
                <a:lnTo>
                  <a:pt x="4696" y="849"/>
                </a:lnTo>
                <a:lnTo>
                  <a:pt x="4691" y="841"/>
                </a:lnTo>
                <a:lnTo>
                  <a:pt x="4689" y="837"/>
                </a:lnTo>
                <a:lnTo>
                  <a:pt x="4687" y="824"/>
                </a:lnTo>
                <a:lnTo>
                  <a:pt x="4687" y="822"/>
                </a:lnTo>
                <a:lnTo>
                  <a:pt x="4687" y="822"/>
                </a:lnTo>
                <a:lnTo>
                  <a:pt x="4685" y="820"/>
                </a:lnTo>
                <a:lnTo>
                  <a:pt x="4685" y="820"/>
                </a:lnTo>
                <a:lnTo>
                  <a:pt x="4685" y="818"/>
                </a:lnTo>
                <a:lnTo>
                  <a:pt x="4683" y="818"/>
                </a:lnTo>
                <a:lnTo>
                  <a:pt x="4683" y="816"/>
                </a:lnTo>
                <a:lnTo>
                  <a:pt x="4683" y="814"/>
                </a:lnTo>
                <a:lnTo>
                  <a:pt x="4683" y="811"/>
                </a:lnTo>
                <a:lnTo>
                  <a:pt x="4683" y="809"/>
                </a:lnTo>
                <a:lnTo>
                  <a:pt x="4681" y="807"/>
                </a:lnTo>
                <a:lnTo>
                  <a:pt x="4681" y="803"/>
                </a:lnTo>
                <a:lnTo>
                  <a:pt x="4683" y="801"/>
                </a:lnTo>
                <a:lnTo>
                  <a:pt x="4683" y="799"/>
                </a:lnTo>
                <a:lnTo>
                  <a:pt x="4683" y="799"/>
                </a:lnTo>
                <a:lnTo>
                  <a:pt x="4685" y="797"/>
                </a:lnTo>
                <a:lnTo>
                  <a:pt x="4685" y="795"/>
                </a:lnTo>
                <a:lnTo>
                  <a:pt x="4685" y="791"/>
                </a:lnTo>
                <a:lnTo>
                  <a:pt x="4683" y="786"/>
                </a:lnTo>
                <a:lnTo>
                  <a:pt x="4683" y="786"/>
                </a:lnTo>
                <a:lnTo>
                  <a:pt x="4683" y="784"/>
                </a:lnTo>
                <a:lnTo>
                  <a:pt x="4681" y="780"/>
                </a:lnTo>
                <a:lnTo>
                  <a:pt x="4679" y="774"/>
                </a:lnTo>
                <a:lnTo>
                  <a:pt x="4679" y="774"/>
                </a:lnTo>
                <a:lnTo>
                  <a:pt x="4679" y="772"/>
                </a:lnTo>
                <a:lnTo>
                  <a:pt x="4679" y="772"/>
                </a:lnTo>
                <a:lnTo>
                  <a:pt x="4679" y="770"/>
                </a:lnTo>
                <a:lnTo>
                  <a:pt x="4679" y="767"/>
                </a:lnTo>
                <a:lnTo>
                  <a:pt x="4679" y="767"/>
                </a:lnTo>
                <a:lnTo>
                  <a:pt x="4677" y="763"/>
                </a:lnTo>
                <a:lnTo>
                  <a:pt x="4675" y="761"/>
                </a:lnTo>
                <a:lnTo>
                  <a:pt x="4675" y="763"/>
                </a:lnTo>
                <a:lnTo>
                  <a:pt x="4675" y="763"/>
                </a:lnTo>
                <a:lnTo>
                  <a:pt x="4673" y="765"/>
                </a:lnTo>
                <a:lnTo>
                  <a:pt x="4670" y="765"/>
                </a:lnTo>
                <a:lnTo>
                  <a:pt x="4673" y="767"/>
                </a:lnTo>
                <a:lnTo>
                  <a:pt x="4675" y="772"/>
                </a:lnTo>
                <a:lnTo>
                  <a:pt x="4675" y="772"/>
                </a:lnTo>
                <a:lnTo>
                  <a:pt x="4675" y="774"/>
                </a:lnTo>
                <a:lnTo>
                  <a:pt x="4675" y="776"/>
                </a:lnTo>
                <a:lnTo>
                  <a:pt x="4675" y="776"/>
                </a:lnTo>
                <a:lnTo>
                  <a:pt x="4675" y="776"/>
                </a:lnTo>
                <a:lnTo>
                  <a:pt x="4673" y="776"/>
                </a:lnTo>
                <a:lnTo>
                  <a:pt x="4673" y="778"/>
                </a:lnTo>
                <a:lnTo>
                  <a:pt x="4673" y="780"/>
                </a:lnTo>
                <a:lnTo>
                  <a:pt x="4673" y="780"/>
                </a:lnTo>
                <a:lnTo>
                  <a:pt x="4670" y="782"/>
                </a:lnTo>
                <a:lnTo>
                  <a:pt x="4670" y="782"/>
                </a:lnTo>
                <a:lnTo>
                  <a:pt x="4670" y="782"/>
                </a:lnTo>
                <a:lnTo>
                  <a:pt x="4668" y="780"/>
                </a:lnTo>
                <a:lnTo>
                  <a:pt x="4666" y="780"/>
                </a:lnTo>
                <a:lnTo>
                  <a:pt x="4664" y="780"/>
                </a:lnTo>
                <a:lnTo>
                  <a:pt x="4662" y="782"/>
                </a:lnTo>
                <a:lnTo>
                  <a:pt x="4662" y="782"/>
                </a:lnTo>
                <a:lnTo>
                  <a:pt x="4662" y="786"/>
                </a:lnTo>
                <a:lnTo>
                  <a:pt x="4662" y="788"/>
                </a:lnTo>
                <a:lnTo>
                  <a:pt x="4662" y="793"/>
                </a:lnTo>
                <a:lnTo>
                  <a:pt x="4662" y="799"/>
                </a:lnTo>
                <a:close/>
                <a:moveTo>
                  <a:pt x="4731" y="1663"/>
                </a:moveTo>
                <a:lnTo>
                  <a:pt x="4731" y="1663"/>
                </a:lnTo>
                <a:lnTo>
                  <a:pt x="4731" y="1663"/>
                </a:lnTo>
                <a:lnTo>
                  <a:pt x="4731" y="1663"/>
                </a:lnTo>
                <a:lnTo>
                  <a:pt x="4733" y="1663"/>
                </a:lnTo>
                <a:lnTo>
                  <a:pt x="4733" y="1663"/>
                </a:lnTo>
                <a:lnTo>
                  <a:pt x="4735" y="1663"/>
                </a:lnTo>
                <a:lnTo>
                  <a:pt x="4737" y="1663"/>
                </a:lnTo>
                <a:lnTo>
                  <a:pt x="4740" y="1663"/>
                </a:lnTo>
                <a:lnTo>
                  <a:pt x="4740" y="1663"/>
                </a:lnTo>
                <a:lnTo>
                  <a:pt x="4742" y="1661"/>
                </a:lnTo>
                <a:lnTo>
                  <a:pt x="4742" y="1661"/>
                </a:lnTo>
                <a:lnTo>
                  <a:pt x="4744" y="1661"/>
                </a:lnTo>
                <a:lnTo>
                  <a:pt x="4744" y="1661"/>
                </a:lnTo>
                <a:lnTo>
                  <a:pt x="4744" y="1661"/>
                </a:lnTo>
                <a:lnTo>
                  <a:pt x="4744" y="1661"/>
                </a:lnTo>
                <a:lnTo>
                  <a:pt x="4744" y="1661"/>
                </a:lnTo>
                <a:lnTo>
                  <a:pt x="4744" y="1661"/>
                </a:lnTo>
                <a:lnTo>
                  <a:pt x="4744" y="1661"/>
                </a:lnTo>
                <a:lnTo>
                  <a:pt x="4737" y="1658"/>
                </a:lnTo>
                <a:lnTo>
                  <a:pt x="4735" y="1658"/>
                </a:lnTo>
                <a:lnTo>
                  <a:pt x="4733" y="1661"/>
                </a:lnTo>
                <a:lnTo>
                  <a:pt x="4733" y="1658"/>
                </a:lnTo>
                <a:lnTo>
                  <a:pt x="4731" y="1661"/>
                </a:lnTo>
                <a:lnTo>
                  <a:pt x="4731" y="1661"/>
                </a:lnTo>
                <a:lnTo>
                  <a:pt x="4731" y="1663"/>
                </a:lnTo>
                <a:lnTo>
                  <a:pt x="4731" y="1663"/>
                </a:lnTo>
                <a:close/>
                <a:moveTo>
                  <a:pt x="4790" y="667"/>
                </a:moveTo>
                <a:lnTo>
                  <a:pt x="4792" y="667"/>
                </a:lnTo>
                <a:lnTo>
                  <a:pt x="4792" y="665"/>
                </a:lnTo>
                <a:lnTo>
                  <a:pt x="4790" y="665"/>
                </a:lnTo>
                <a:lnTo>
                  <a:pt x="4790" y="667"/>
                </a:lnTo>
                <a:lnTo>
                  <a:pt x="4788" y="667"/>
                </a:lnTo>
                <a:lnTo>
                  <a:pt x="4788" y="667"/>
                </a:lnTo>
                <a:lnTo>
                  <a:pt x="4788" y="669"/>
                </a:lnTo>
                <a:lnTo>
                  <a:pt x="4790" y="667"/>
                </a:lnTo>
                <a:close/>
                <a:moveTo>
                  <a:pt x="4784" y="1665"/>
                </a:moveTo>
                <a:lnTo>
                  <a:pt x="4781" y="1665"/>
                </a:lnTo>
                <a:lnTo>
                  <a:pt x="4779" y="1667"/>
                </a:lnTo>
                <a:lnTo>
                  <a:pt x="4781" y="1667"/>
                </a:lnTo>
                <a:lnTo>
                  <a:pt x="4781" y="1667"/>
                </a:lnTo>
                <a:lnTo>
                  <a:pt x="4781" y="1669"/>
                </a:lnTo>
                <a:lnTo>
                  <a:pt x="4784" y="1669"/>
                </a:lnTo>
                <a:lnTo>
                  <a:pt x="4784" y="1669"/>
                </a:lnTo>
                <a:lnTo>
                  <a:pt x="4788" y="1669"/>
                </a:lnTo>
                <a:lnTo>
                  <a:pt x="4788" y="1669"/>
                </a:lnTo>
                <a:lnTo>
                  <a:pt x="4788" y="1667"/>
                </a:lnTo>
                <a:lnTo>
                  <a:pt x="4788" y="1667"/>
                </a:lnTo>
                <a:lnTo>
                  <a:pt x="4788" y="1667"/>
                </a:lnTo>
                <a:lnTo>
                  <a:pt x="4784" y="1665"/>
                </a:lnTo>
                <a:close/>
                <a:moveTo>
                  <a:pt x="4786" y="916"/>
                </a:moveTo>
                <a:lnTo>
                  <a:pt x="4779" y="921"/>
                </a:lnTo>
                <a:lnTo>
                  <a:pt x="4777" y="923"/>
                </a:lnTo>
                <a:lnTo>
                  <a:pt x="4775" y="923"/>
                </a:lnTo>
                <a:lnTo>
                  <a:pt x="4773" y="927"/>
                </a:lnTo>
                <a:lnTo>
                  <a:pt x="4773" y="927"/>
                </a:lnTo>
                <a:lnTo>
                  <a:pt x="4777" y="927"/>
                </a:lnTo>
                <a:lnTo>
                  <a:pt x="4779" y="925"/>
                </a:lnTo>
                <a:lnTo>
                  <a:pt x="4779" y="923"/>
                </a:lnTo>
                <a:lnTo>
                  <a:pt x="4781" y="923"/>
                </a:lnTo>
                <a:lnTo>
                  <a:pt x="4784" y="921"/>
                </a:lnTo>
                <a:lnTo>
                  <a:pt x="4784" y="921"/>
                </a:lnTo>
                <a:lnTo>
                  <a:pt x="4788" y="916"/>
                </a:lnTo>
                <a:lnTo>
                  <a:pt x="4786" y="916"/>
                </a:lnTo>
                <a:lnTo>
                  <a:pt x="4786" y="916"/>
                </a:lnTo>
                <a:close/>
                <a:moveTo>
                  <a:pt x="4641" y="975"/>
                </a:moveTo>
                <a:lnTo>
                  <a:pt x="4639" y="977"/>
                </a:lnTo>
                <a:lnTo>
                  <a:pt x="4637" y="977"/>
                </a:lnTo>
                <a:lnTo>
                  <a:pt x="4637" y="979"/>
                </a:lnTo>
                <a:lnTo>
                  <a:pt x="4635" y="979"/>
                </a:lnTo>
                <a:lnTo>
                  <a:pt x="4635" y="979"/>
                </a:lnTo>
                <a:lnTo>
                  <a:pt x="4635" y="981"/>
                </a:lnTo>
                <a:lnTo>
                  <a:pt x="4633" y="983"/>
                </a:lnTo>
                <a:lnTo>
                  <a:pt x="4633" y="983"/>
                </a:lnTo>
                <a:lnTo>
                  <a:pt x="4633" y="986"/>
                </a:lnTo>
                <a:lnTo>
                  <a:pt x="4635" y="988"/>
                </a:lnTo>
                <a:lnTo>
                  <a:pt x="4637" y="990"/>
                </a:lnTo>
                <a:lnTo>
                  <a:pt x="4637" y="990"/>
                </a:lnTo>
                <a:lnTo>
                  <a:pt x="4637" y="992"/>
                </a:lnTo>
                <a:lnTo>
                  <a:pt x="4637" y="994"/>
                </a:lnTo>
                <a:lnTo>
                  <a:pt x="4637" y="996"/>
                </a:lnTo>
                <a:lnTo>
                  <a:pt x="4635" y="998"/>
                </a:lnTo>
                <a:lnTo>
                  <a:pt x="4637" y="998"/>
                </a:lnTo>
                <a:lnTo>
                  <a:pt x="4637" y="1000"/>
                </a:lnTo>
                <a:lnTo>
                  <a:pt x="4637" y="1000"/>
                </a:lnTo>
                <a:lnTo>
                  <a:pt x="4639" y="1000"/>
                </a:lnTo>
                <a:lnTo>
                  <a:pt x="4639" y="1000"/>
                </a:lnTo>
                <a:lnTo>
                  <a:pt x="4641" y="998"/>
                </a:lnTo>
                <a:lnTo>
                  <a:pt x="4643" y="998"/>
                </a:lnTo>
                <a:lnTo>
                  <a:pt x="4643" y="996"/>
                </a:lnTo>
                <a:lnTo>
                  <a:pt x="4645" y="994"/>
                </a:lnTo>
                <a:lnTo>
                  <a:pt x="4645" y="994"/>
                </a:lnTo>
                <a:lnTo>
                  <a:pt x="4647" y="994"/>
                </a:lnTo>
                <a:lnTo>
                  <a:pt x="4649" y="994"/>
                </a:lnTo>
                <a:lnTo>
                  <a:pt x="4649" y="994"/>
                </a:lnTo>
                <a:lnTo>
                  <a:pt x="4652" y="994"/>
                </a:lnTo>
                <a:lnTo>
                  <a:pt x="4652" y="994"/>
                </a:lnTo>
                <a:lnTo>
                  <a:pt x="4652" y="994"/>
                </a:lnTo>
                <a:lnTo>
                  <a:pt x="4649" y="992"/>
                </a:lnTo>
                <a:lnTo>
                  <a:pt x="4647" y="988"/>
                </a:lnTo>
                <a:lnTo>
                  <a:pt x="4645" y="988"/>
                </a:lnTo>
                <a:lnTo>
                  <a:pt x="4645" y="988"/>
                </a:lnTo>
                <a:lnTo>
                  <a:pt x="4643" y="988"/>
                </a:lnTo>
                <a:lnTo>
                  <a:pt x="4641" y="988"/>
                </a:lnTo>
                <a:lnTo>
                  <a:pt x="4641" y="986"/>
                </a:lnTo>
                <a:lnTo>
                  <a:pt x="4641" y="986"/>
                </a:lnTo>
                <a:lnTo>
                  <a:pt x="4641" y="983"/>
                </a:lnTo>
                <a:lnTo>
                  <a:pt x="4641" y="983"/>
                </a:lnTo>
                <a:lnTo>
                  <a:pt x="4641" y="981"/>
                </a:lnTo>
                <a:lnTo>
                  <a:pt x="4643" y="981"/>
                </a:lnTo>
                <a:lnTo>
                  <a:pt x="4643" y="981"/>
                </a:lnTo>
                <a:lnTo>
                  <a:pt x="4645" y="981"/>
                </a:lnTo>
                <a:lnTo>
                  <a:pt x="4645" y="981"/>
                </a:lnTo>
                <a:lnTo>
                  <a:pt x="4647" y="981"/>
                </a:lnTo>
                <a:lnTo>
                  <a:pt x="4649" y="983"/>
                </a:lnTo>
                <a:lnTo>
                  <a:pt x="4649" y="986"/>
                </a:lnTo>
                <a:lnTo>
                  <a:pt x="4656" y="981"/>
                </a:lnTo>
                <a:lnTo>
                  <a:pt x="4662" y="981"/>
                </a:lnTo>
                <a:lnTo>
                  <a:pt x="4666" y="981"/>
                </a:lnTo>
                <a:lnTo>
                  <a:pt x="4673" y="986"/>
                </a:lnTo>
                <a:lnTo>
                  <a:pt x="4679" y="988"/>
                </a:lnTo>
                <a:lnTo>
                  <a:pt x="4681" y="990"/>
                </a:lnTo>
                <a:lnTo>
                  <a:pt x="4683" y="990"/>
                </a:lnTo>
                <a:lnTo>
                  <a:pt x="4683" y="990"/>
                </a:lnTo>
                <a:lnTo>
                  <a:pt x="4683" y="990"/>
                </a:lnTo>
                <a:lnTo>
                  <a:pt x="4685" y="988"/>
                </a:lnTo>
                <a:lnTo>
                  <a:pt x="4685" y="988"/>
                </a:lnTo>
                <a:lnTo>
                  <a:pt x="4685" y="986"/>
                </a:lnTo>
                <a:lnTo>
                  <a:pt x="4685" y="983"/>
                </a:lnTo>
                <a:lnTo>
                  <a:pt x="4687" y="979"/>
                </a:lnTo>
                <a:lnTo>
                  <a:pt x="4691" y="977"/>
                </a:lnTo>
                <a:lnTo>
                  <a:pt x="4693" y="975"/>
                </a:lnTo>
                <a:lnTo>
                  <a:pt x="4698" y="973"/>
                </a:lnTo>
                <a:lnTo>
                  <a:pt x="4698" y="973"/>
                </a:lnTo>
                <a:lnTo>
                  <a:pt x="4702" y="975"/>
                </a:lnTo>
                <a:lnTo>
                  <a:pt x="4704" y="975"/>
                </a:lnTo>
                <a:lnTo>
                  <a:pt x="4706" y="973"/>
                </a:lnTo>
                <a:lnTo>
                  <a:pt x="4708" y="973"/>
                </a:lnTo>
                <a:lnTo>
                  <a:pt x="4708" y="973"/>
                </a:lnTo>
                <a:lnTo>
                  <a:pt x="4710" y="971"/>
                </a:lnTo>
                <a:lnTo>
                  <a:pt x="4712" y="971"/>
                </a:lnTo>
                <a:lnTo>
                  <a:pt x="4712" y="971"/>
                </a:lnTo>
                <a:lnTo>
                  <a:pt x="4714" y="971"/>
                </a:lnTo>
                <a:lnTo>
                  <a:pt x="4717" y="971"/>
                </a:lnTo>
                <a:lnTo>
                  <a:pt x="4717" y="969"/>
                </a:lnTo>
                <a:lnTo>
                  <a:pt x="4717" y="969"/>
                </a:lnTo>
                <a:lnTo>
                  <a:pt x="4719" y="967"/>
                </a:lnTo>
                <a:lnTo>
                  <a:pt x="4721" y="967"/>
                </a:lnTo>
                <a:lnTo>
                  <a:pt x="4719" y="967"/>
                </a:lnTo>
                <a:lnTo>
                  <a:pt x="4719" y="967"/>
                </a:lnTo>
                <a:lnTo>
                  <a:pt x="4717" y="967"/>
                </a:lnTo>
                <a:lnTo>
                  <a:pt x="4714" y="969"/>
                </a:lnTo>
                <a:lnTo>
                  <a:pt x="4714" y="969"/>
                </a:lnTo>
                <a:lnTo>
                  <a:pt x="4712" y="969"/>
                </a:lnTo>
                <a:lnTo>
                  <a:pt x="4712" y="965"/>
                </a:lnTo>
                <a:lnTo>
                  <a:pt x="4712" y="962"/>
                </a:lnTo>
                <a:lnTo>
                  <a:pt x="4710" y="962"/>
                </a:lnTo>
                <a:lnTo>
                  <a:pt x="4710" y="960"/>
                </a:lnTo>
                <a:lnTo>
                  <a:pt x="4710" y="958"/>
                </a:lnTo>
                <a:lnTo>
                  <a:pt x="4712" y="954"/>
                </a:lnTo>
                <a:lnTo>
                  <a:pt x="4714" y="952"/>
                </a:lnTo>
                <a:lnTo>
                  <a:pt x="4714" y="950"/>
                </a:lnTo>
                <a:lnTo>
                  <a:pt x="4714" y="950"/>
                </a:lnTo>
                <a:lnTo>
                  <a:pt x="4712" y="950"/>
                </a:lnTo>
                <a:lnTo>
                  <a:pt x="4710" y="952"/>
                </a:lnTo>
                <a:lnTo>
                  <a:pt x="4706" y="956"/>
                </a:lnTo>
                <a:lnTo>
                  <a:pt x="4706" y="956"/>
                </a:lnTo>
                <a:lnTo>
                  <a:pt x="4704" y="956"/>
                </a:lnTo>
                <a:lnTo>
                  <a:pt x="4702" y="956"/>
                </a:lnTo>
                <a:lnTo>
                  <a:pt x="4702" y="956"/>
                </a:lnTo>
                <a:lnTo>
                  <a:pt x="4696" y="954"/>
                </a:lnTo>
                <a:lnTo>
                  <a:pt x="4693" y="954"/>
                </a:lnTo>
                <a:lnTo>
                  <a:pt x="4693" y="954"/>
                </a:lnTo>
                <a:lnTo>
                  <a:pt x="4691" y="954"/>
                </a:lnTo>
                <a:lnTo>
                  <a:pt x="4691" y="954"/>
                </a:lnTo>
                <a:lnTo>
                  <a:pt x="4689" y="952"/>
                </a:lnTo>
                <a:lnTo>
                  <a:pt x="4687" y="950"/>
                </a:lnTo>
                <a:lnTo>
                  <a:pt x="4683" y="948"/>
                </a:lnTo>
                <a:lnTo>
                  <a:pt x="4681" y="946"/>
                </a:lnTo>
                <a:lnTo>
                  <a:pt x="4677" y="944"/>
                </a:lnTo>
                <a:lnTo>
                  <a:pt x="4675" y="941"/>
                </a:lnTo>
                <a:lnTo>
                  <a:pt x="4670" y="935"/>
                </a:lnTo>
                <a:lnTo>
                  <a:pt x="4668" y="933"/>
                </a:lnTo>
                <a:lnTo>
                  <a:pt x="4664" y="931"/>
                </a:lnTo>
                <a:lnTo>
                  <a:pt x="4664" y="929"/>
                </a:lnTo>
                <a:lnTo>
                  <a:pt x="4664" y="929"/>
                </a:lnTo>
                <a:lnTo>
                  <a:pt x="4664" y="929"/>
                </a:lnTo>
                <a:lnTo>
                  <a:pt x="4662" y="931"/>
                </a:lnTo>
                <a:lnTo>
                  <a:pt x="4662" y="931"/>
                </a:lnTo>
                <a:lnTo>
                  <a:pt x="4660" y="931"/>
                </a:lnTo>
                <a:lnTo>
                  <a:pt x="4660" y="931"/>
                </a:lnTo>
                <a:lnTo>
                  <a:pt x="4660" y="931"/>
                </a:lnTo>
                <a:lnTo>
                  <a:pt x="4660" y="933"/>
                </a:lnTo>
                <a:lnTo>
                  <a:pt x="4658" y="935"/>
                </a:lnTo>
                <a:lnTo>
                  <a:pt x="4660" y="937"/>
                </a:lnTo>
                <a:lnTo>
                  <a:pt x="4660" y="939"/>
                </a:lnTo>
                <a:lnTo>
                  <a:pt x="4662" y="944"/>
                </a:lnTo>
                <a:lnTo>
                  <a:pt x="4662" y="948"/>
                </a:lnTo>
                <a:lnTo>
                  <a:pt x="4660" y="950"/>
                </a:lnTo>
                <a:lnTo>
                  <a:pt x="4660" y="952"/>
                </a:lnTo>
                <a:lnTo>
                  <a:pt x="4660" y="956"/>
                </a:lnTo>
                <a:lnTo>
                  <a:pt x="4660" y="956"/>
                </a:lnTo>
                <a:lnTo>
                  <a:pt x="4658" y="960"/>
                </a:lnTo>
                <a:lnTo>
                  <a:pt x="4656" y="962"/>
                </a:lnTo>
                <a:lnTo>
                  <a:pt x="4656" y="965"/>
                </a:lnTo>
                <a:lnTo>
                  <a:pt x="4656" y="967"/>
                </a:lnTo>
                <a:lnTo>
                  <a:pt x="4656" y="969"/>
                </a:lnTo>
                <a:lnTo>
                  <a:pt x="4654" y="969"/>
                </a:lnTo>
                <a:lnTo>
                  <a:pt x="4654" y="971"/>
                </a:lnTo>
                <a:lnTo>
                  <a:pt x="4652" y="971"/>
                </a:lnTo>
                <a:lnTo>
                  <a:pt x="4649" y="969"/>
                </a:lnTo>
                <a:lnTo>
                  <a:pt x="4647" y="969"/>
                </a:lnTo>
                <a:lnTo>
                  <a:pt x="4647" y="969"/>
                </a:lnTo>
                <a:lnTo>
                  <a:pt x="4645" y="967"/>
                </a:lnTo>
                <a:lnTo>
                  <a:pt x="4643" y="967"/>
                </a:lnTo>
                <a:lnTo>
                  <a:pt x="4641" y="969"/>
                </a:lnTo>
                <a:lnTo>
                  <a:pt x="4641" y="969"/>
                </a:lnTo>
                <a:lnTo>
                  <a:pt x="4641" y="971"/>
                </a:lnTo>
                <a:lnTo>
                  <a:pt x="4643" y="973"/>
                </a:lnTo>
                <a:lnTo>
                  <a:pt x="4643" y="973"/>
                </a:lnTo>
                <a:lnTo>
                  <a:pt x="4641" y="975"/>
                </a:lnTo>
                <a:close/>
                <a:moveTo>
                  <a:pt x="4629" y="990"/>
                </a:moveTo>
                <a:lnTo>
                  <a:pt x="4629" y="990"/>
                </a:lnTo>
                <a:lnTo>
                  <a:pt x="4629" y="986"/>
                </a:lnTo>
                <a:lnTo>
                  <a:pt x="4629" y="986"/>
                </a:lnTo>
                <a:lnTo>
                  <a:pt x="4629" y="988"/>
                </a:lnTo>
                <a:lnTo>
                  <a:pt x="4626" y="988"/>
                </a:lnTo>
                <a:lnTo>
                  <a:pt x="4629" y="990"/>
                </a:lnTo>
                <a:lnTo>
                  <a:pt x="4629" y="990"/>
                </a:lnTo>
                <a:lnTo>
                  <a:pt x="4629" y="990"/>
                </a:lnTo>
                <a:close/>
                <a:moveTo>
                  <a:pt x="4652" y="931"/>
                </a:moveTo>
                <a:lnTo>
                  <a:pt x="4652" y="931"/>
                </a:lnTo>
                <a:lnTo>
                  <a:pt x="4652" y="931"/>
                </a:lnTo>
                <a:lnTo>
                  <a:pt x="4649" y="929"/>
                </a:lnTo>
                <a:lnTo>
                  <a:pt x="4649" y="929"/>
                </a:lnTo>
                <a:lnTo>
                  <a:pt x="4649" y="931"/>
                </a:lnTo>
                <a:lnTo>
                  <a:pt x="4652" y="933"/>
                </a:lnTo>
                <a:lnTo>
                  <a:pt x="4652" y="931"/>
                </a:lnTo>
                <a:close/>
                <a:moveTo>
                  <a:pt x="4825" y="889"/>
                </a:moveTo>
                <a:lnTo>
                  <a:pt x="4825" y="887"/>
                </a:lnTo>
                <a:lnTo>
                  <a:pt x="4825" y="887"/>
                </a:lnTo>
                <a:lnTo>
                  <a:pt x="4823" y="889"/>
                </a:lnTo>
                <a:lnTo>
                  <a:pt x="4823" y="889"/>
                </a:lnTo>
                <a:lnTo>
                  <a:pt x="4825" y="889"/>
                </a:lnTo>
                <a:lnTo>
                  <a:pt x="4825" y="889"/>
                </a:lnTo>
                <a:close/>
                <a:moveTo>
                  <a:pt x="4654" y="935"/>
                </a:moveTo>
                <a:lnTo>
                  <a:pt x="4654" y="935"/>
                </a:lnTo>
                <a:lnTo>
                  <a:pt x="4656" y="935"/>
                </a:lnTo>
                <a:lnTo>
                  <a:pt x="4656" y="935"/>
                </a:lnTo>
                <a:lnTo>
                  <a:pt x="4654" y="933"/>
                </a:lnTo>
                <a:lnTo>
                  <a:pt x="4654" y="933"/>
                </a:lnTo>
                <a:lnTo>
                  <a:pt x="4652" y="935"/>
                </a:lnTo>
                <a:lnTo>
                  <a:pt x="4652" y="935"/>
                </a:lnTo>
                <a:lnTo>
                  <a:pt x="4654" y="935"/>
                </a:lnTo>
                <a:close/>
                <a:moveTo>
                  <a:pt x="4811" y="1671"/>
                </a:moveTo>
                <a:lnTo>
                  <a:pt x="4809" y="1671"/>
                </a:lnTo>
                <a:lnTo>
                  <a:pt x="4809" y="1671"/>
                </a:lnTo>
                <a:lnTo>
                  <a:pt x="4809" y="1671"/>
                </a:lnTo>
                <a:lnTo>
                  <a:pt x="4809" y="1671"/>
                </a:lnTo>
                <a:lnTo>
                  <a:pt x="4811" y="1671"/>
                </a:lnTo>
                <a:lnTo>
                  <a:pt x="4811" y="1671"/>
                </a:lnTo>
                <a:close/>
                <a:moveTo>
                  <a:pt x="4813" y="900"/>
                </a:moveTo>
                <a:lnTo>
                  <a:pt x="4813" y="900"/>
                </a:lnTo>
                <a:lnTo>
                  <a:pt x="4811" y="902"/>
                </a:lnTo>
                <a:lnTo>
                  <a:pt x="4809" y="904"/>
                </a:lnTo>
                <a:lnTo>
                  <a:pt x="4807" y="904"/>
                </a:lnTo>
                <a:lnTo>
                  <a:pt x="4807" y="906"/>
                </a:lnTo>
                <a:lnTo>
                  <a:pt x="4807" y="906"/>
                </a:lnTo>
                <a:lnTo>
                  <a:pt x="4807" y="906"/>
                </a:lnTo>
                <a:lnTo>
                  <a:pt x="4811" y="904"/>
                </a:lnTo>
                <a:lnTo>
                  <a:pt x="4813" y="900"/>
                </a:lnTo>
                <a:lnTo>
                  <a:pt x="4813" y="900"/>
                </a:lnTo>
                <a:close/>
                <a:moveTo>
                  <a:pt x="4809" y="1524"/>
                </a:moveTo>
                <a:lnTo>
                  <a:pt x="4809" y="1524"/>
                </a:lnTo>
                <a:lnTo>
                  <a:pt x="4809" y="1524"/>
                </a:lnTo>
                <a:lnTo>
                  <a:pt x="4809" y="1524"/>
                </a:lnTo>
                <a:lnTo>
                  <a:pt x="4809" y="1524"/>
                </a:lnTo>
                <a:lnTo>
                  <a:pt x="4809" y="1524"/>
                </a:lnTo>
                <a:lnTo>
                  <a:pt x="4809" y="1524"/>
                </a:lnTo>
                <a:lnTo>
                  <a:pt x="4809" y="1524"/>
                </a:lnTo>
                <a:lnTo>
                  <a:pt x="4809" y="1524"/>
                </a:lnTo>
                <a:close/>
                <a:moveTo>
                  <a:pt x="4819" y="1675"/>
                </a:moveTo>
                <a:lnTo>
                  <a:pt x="4819" y="1675"/>
                </a:lnTo>
                <a:lnTo>
                  <a:pt x="4817" y="1675"/>
                </a:lnTo>
                <a:lnTo>
                  <a:pt x="4817" y="1675"/>
                </a:lnTo>
                <a:lnTo>
                  <a:pt x="4819" y="1677"/>
                </a:lnTo>
                <a:lnTo>
                  <a:pt x="4819" y="1677"/>
                </a:lnTo>
                <a:lnTo>
                  <a:pt x="4819" y="1675"/>
                </a:lnTo>
                <a:close/>
                <a:moveTo>
                  <a:pt x="4775" y="1650"/>
                </a:moveTo>
                <a:lnTo>
                  <a:pt x="4775" y="1652"/>
                </a:lnTo>
                <a:lnTo>
                  <a:pt x="4775" y="1652"/>
                </a:lnTo>
                <a:lnTo>
                  <a:pt x="4775" y="1654"/>
                </a:lnTo>
                <a:lnTo>
                  <a:pt x="4777" y="1654"/>
                </a:lnTo>
                <a:lnTo>
                  <a:pt x="4777" y="1654"/>
                </a:lnTo>
                <a:lnTo>
                  <a:pt x="4777" y="1654"/>
                </a:lnTo>
                <a:lnTo>
                  <a:pt x="4777" y="1652"/>
                </a:lnTo>
                <a:lnTo>
                  <a:pt x="4775" y="1650"/>
                </a:lnTo>
                <a:lnTo>
                  <a:pt x="4775" y="1650"/>
                </a:lnTo>
                <a:close/>
                <a:moveTo>
                  <a:pt x="4792" y="1671"/>
                </a:moveTo>
                <a:lnTo>
                  <a:pt x="4794" y="1671"/>
                </a:lnTo>
                <a:lnTo>
                  <a:pt x="4794" y="1671"/>
                </a:lnTo>
                <a:lnTo>
                  <a:pt x="4796" y="1671"/>
                </a:lnTo>
                <a:lnTo>
                  <a:pt x="4800" y="1675"/>
                </a:lnTo>
                <a:lnTo>
                  <a:pt x="4802" y="1675"/>
                </a:lnTo>
                <a:lnTo>
                  <a:pt x="4805" y="1677"/>
                </a:lnTo>
                <a:lnTo>
                  <a:pt x="4807" y="1679"/>
                </a:lnTo>
                <a:lnTo>
                  <a:pt x="4809" y="1679"/>
                </a:lnTo>
                <a:lnTo>
                  <a:pt x="4809" y="1682"/>
                </a:lnTo>
                <a:lnTo>
                  <a:pt x="4811" y="1682"/>
                </a:lnTo>
                <a:lnTo>
                  <a:pt x="4811" y="1682"/>
                </a:lnTo>
                <a:lnTo>
                  <a:pt x="4813" y="1682"/>
                </a:lnTo>
                <a:lnTo>
                  <a:pt x="4813" y="1682"/>
                </a:lnTo>
                <a:lnTo>
                  <a:pt x="4815" y="1684"/>
                </a:lnTo>
                <a:lnTo>
                  <a:pt x="4819" y="1688"/>
                </a:lnTo>
                <a:lnTo>
                  <a:pt x="4819" y="1690"/>
                </a:lnTo>
                <a:lnTo>
                  <a:pt x="4819" y="1692"/>
                </a:lnTo>
                <a:lnTo>
                  <a:pt x="4819" y="1694"/>
                </a:lnTo>
                <a:lnTo>
                  <a:pt x="4819" y="1694"/>
                </a:lnTo>
                <a:lnTo>
                  <a:pt x="4819" y="1696"/>
                </a:lnTo>
                <a:lnTo>
                  <a:pt x="4821" y="1698"/>
                </a:lnTo>
                <a:lnTo>
                  <a:pt x="4821" y="1698"/>
                </a:lnTo>
                <a:lnTo>
                  <a:pt x="4821" y="1700"/>
                </a:lnTo>
                <a:lnTo>
                  <a:pt x="4823" y="1700"/>
                </a:lnTo>
                <a:lnTo>
                  <a:pt x="4823" y="1700"/>
                </a:lnTo>
                <a:lnTo>
                  <a:pt x="4825" y="1698"/>
                </a:lnTo>
                <a:lnTo>
                  <a:pt x="4825" y="1696"/>
                </a:lnTo>
                <a:lnTo>
                  <a:pt x="4825" y="1696"/>
                </a:lnTo>
                <a:lnTo>
                  <a:pt x="4825" y="1694"/>
                </a:lnTo>
                <a:lnTo>
                  <a:pt x="4825" y="1694"/>
                </a:lnTo>
                <a:lnTo>
                  <a:pt x="4825" y="1692"/>
                </a:lnTo>
                <a:lnTo>
                  <a:pt x="4825" y="1690"/>
                </a:lnTo>
                <a:lnTo>
                  <a:pt x="4815" y="1682"/>
                </a:lnTo>
                <a:lnTo>
                  <a:pt x="4815" y="1682"/>
                </a:lnTo>
                <a:lnTo>
                  <a:pt x="4813" y="1679"/>
                </a:lnTo>
                <a:lnTo>
                  <a:pt x="4811" y="1677"/>
                </a:lnTo>
                <a:lnTo>
                  <a:pt x="4811" y="1677"/>
                </a:lnTo>
                <a:lnTo>
                  <a:pt x="4807" y="1677"/>
                </a:lnTo>
                <a:lnTo>
                  <a:pt x="4805" y="1675"/>
                </a:lnTo>
                <a:lnTo>
                  <a:pt x="4805" y="1675"/>
                </a:lnTo>
                <a:lnTo>
                  <a:pt x="4802" y="1673"/>
                </a:lnTo>
                <a:lnTo>
                  <a:pt x="4800" y="1673"/>
                </a:lnTo>
                <a:lnTo>
                  <a:pt x="4798" y="1673"/>
                </a:lnTo>
                <a:lnTo>
                  <a:pt x="4798" y="1671"/>
                </a:lnTo>
                <a:lnTo>
                  <a:pt x="4796" y="1669"/>
                </a:lnTo>
                <a:lnTo>
                  <a:pt x="4792" y="1669"/>
                </a:lnTo>
                <a:lnTo>
                  <a:pt x="4792" y="1669"/>
                </a:lnTo>
                <a:lnTo>
                  <a:pt x="4792" y="1671"/>
                </a:lnTo>
                <a:lnTo>
                  <a:pt x="4792" y="1671"/>
                </a:lnTo>
                <a:close/>
                <a:moveTo>
                  <a:pt x="4769" y="1711"/>
                </a:moveTo>
                <a:lnTo>
                  <a:pt x="4769" y="1711"/>
                </a:lnTo>
                <a:lnTo>
                  <a:pt x="4767" y="1711"/>
                </a:lnTo>
                <a:lnTo>
                  <a:pt x="4763" y="1711"/>
                </a:lnTo>
                <a:lnTo>
                  <a:pt x="4763" y="1711"/>
                </a:lnTo>
                <a:lnTo>
                  <a:pt x="4761" y="1711"/>
                </a:lnTo>
                <a:lnTo>
                  <a:pt x="4761" y="1711"/>
                </a:lnTo>
                <a:lnTo>
                  <a:pt x="4761" y="1711"/>
                </a:lnTo>
                <a:lnTo>
                  <a:pt x="4758" y="1709"/>
                </a:lnTo>
                <a:lnTo>
                  <a:pt x="4756" y="1711"/>
                </a:lnTo>
                <a:lnTo>
                  <a:pt x="4756" y="1713"/>
                </a:lnTo>
                <a:lnTo>
                  <a:pt x="4758" y="1713"/>
                </a:lnTo>
                <a:lnTo>
                  <a:pt x="4758" y="1715"/>
                </a:lnTo>
                <a:lnTo>
                  <a:pt x="4761" y="1715"/>
                </a:lnTo>
                <a:lnTo>
                  <a:pt x="4763" y="1715"/>
                </a:lnTo>
                <a:lnTo>
                  <a:pt x="4763" y="1717"/>
                </a:lnTo>
                <a:lnTo>
                  <a:pt x="4767" y="1719"/>
                </a:lnTo>
                <a:lnTo>
                  <a:pt x="4769" y="1719"/>
                </a:lnTo>
                <a:lnTo>
                  <a:pt x="4771" y="1719"/>
                </a:lnTo>
                <a:lnTo>
                  <a:pt x="4771" y="1719"/>
                </a:lnTo>
                <a:lnTo>
                  <a:pt x="4773" y="1719"/>
                </a:lnTo>
                <a:lnTo>
                  <a:pt x="4775" y="1721"/>
                </a:lnTo>
                <a:lnTo>
                  <a:pt x="4775" y="1721"/>
                </a:lnTo>
                <a:lnTo>
                  <a:pt x="4777" y="1721"/>
                </a:lnTo>
                <a:lnTo>
                  <a:pt x="4779" y="1721"/>
                </a:lnTo>
                <a:lnTo>
                  <a:pt x="4784" y="1721"/>
                </a:lnTo>
                <a:lnTo>
                  <a:pt x="4788" y="1721"/>
                </a:lnTo>
                <a:lnTo>
                  <a:pt x="4788" y="1721"/>
                </a:lnTo>
                <a:lnTo>
                  <a:pt x="4790" y="1719"/>
                </a:lnTo>
                <a:lnTo>
                  <a:pt x="4792" y="1719"/>
                </a:lnTo>
                <a:lnTo>
                  <a:pt x="4792" y="1719"/>
                </a:lnTo>
                <a:lnTo>
                  <a:pt x="4792" y="1719"/>
                </a:lnTo>
                <a:lnTo>
                  <a:pt x="4794" y="1717"/>
                </a:lnTo>
                <a:lnTo>
                  <a:pt x="4796" y="1717"/>
                </a:lnTo>
                <a:lnTo>
                  <a:pt x="4796" y="1717"/>
                </a:lnTo>
                <a:lnTo>
                  <a:pt x="4798" y="1717"/>
                </a:lnTo>
                <a:lnTo>
                  <a:pt x="4800" y="1715"/>
                </a:lnTo>
                <a:lnTo>
                  <a:pt x="4802" y="1713"/>
                </a:lnTo>
                <a:lnTo>
                  <a:pt x="4802" y="1713"/>
                </a:lnTo>
                <a:lnTo>
                  <a:pt x="4802" y="1713"/>
                </a:lnTo>
                <a:lnTo>
                  <a:pt x="4802" y="1711"/>
                </a:lnTo>
                <a:lnTo>
                  <a:pt x="4802" y="1711"/>
                </a:lnTo>
                <a:lnTo>
                  <a:pt x="4805" y="1711"/>
                </a:lnTo>
                <a:lnTo>
                  <a:pt x="4809" y="1711"/>
                </a:lnTo>
                <a:lnTo>
                  <a:pt x="4809" y="1711"/>
                </a:lnTo>
                <a:lnTo>
                  <a:pt x="4811" y="1709"/>
                </a:lnTo>
                <a:lnTo>
                  <a:pt x="4811" y="1709"/>
                </a:lnTo>
                <a:lnTo>
                  <a:pt x="4811" y="1707"/>
                </a:lnTo>
                <a:lnTo>
                  <a:pt x="4809" y="1705"/>
                </a:lnTo>
                <a:lnTo>
                  <a:pt x="4809" y="1705"/>
                </a:lnTo>
                <a:lnTo>
                  <a:pt x="4811" y="1702"/>
                </a:lnTo>
                <a:lnTo>
                  <a:pt x="4813" y="1702"/>
                </a:lnTo>
                <a:lnTo>
                  <a:pt x="4813" y="1702"/>
                </a:lnTo>
                <a:lnTo>
                  <a:pt x="4813" y="1702"/>
                </a:lnTo>
                <a:lnTo>
                  <a:pt x="4815" y="1700"/>
                </a:lnTo>
                <a:lnTo>
                  <a:pt x="4815" y="1698"/>
                </a:lnTo>
                <a:lnTo>
                  <a:pt x="4815" y="1698"/>
                </a:lnTo>
                <a:lnTo>
                  <a:pt x="4815" y="1696"/>
                </a:lnTo>
                <a:lnTo>
                  <a:pt x="4815" y="1696"/>
                </a:lnTo>
                <a:lnTo>
                  <a:pt x="4815" y="1694"/>
                </a:lnTo>
                <a:lnTo>
                  <a:pt x="4815" y="1694"/>
                </a:lnTo>
                <a:lnTo>
                  <a:pt x="4813" y="1692"/>
                </a:lnTo>
                <a:lnTo>
                  <a:pt x="4811" y="1692"/>
                </a:lnTo>
                <a:lnTo>
                  <a:pt x="4809" y="1694"/>
                </a:lnTo>
                <a:lnTo>
                  <a:pt x="4809" y="1692"/>
                </a:lnTo>
                <a:lnTo>
                  <a:pt x="4809" y="1692"/>
                </a:lnTo>
                <a:lnTo>
                  <a:pt x="4807" y="1692"/>
                </a:lnTo>
                <a:lnTo>
                  <a:pt x="4805" y="1692"/>
                </a:lnTo>
                <a:lnTo>
                  <a:pt x="4805" y="1692"/>
                </a:lnTo>
                <a:lnTo>
                  <a:pt x="4802" y="1692"/>
                </a:lnTo>
                <a:lnTo>
                  <a:pt x="4802" y="1692"/>
                </a:lnTo>
                <a:lnTo>
                  <a:pt x="4802" y="1694"/>
                </a:lnTo>
                <a:lnTo>
                  <a:pt x="4805" y="1698"/>
                </a:lnTo>
                <a:lnTo>
                  <a:pt x="4805" y="1700"/>
                </a:lnTo>
                <a:lnTo>
                  <a:pt x="4805" y="1700"/>
                </a:lnTo>
                <a:lnTo>
                  <a:pt x="4805" y="1702"/>
                </a:lnTo>
                <a:lnTo>
                  <a:pt x="4802" y="1702"/>
                </a:lnTo>
                <a:lnTo>
                  <a:pt x="4800" y="1702"/>
                </a:lnTo>
                <a:lnTo>
                  <a:pt x="4800" y="1702"/>
                </a:lnTo>
                <a:lnTo>
                  <a:pt x="4798" y="1705"/>
                </a:lnTo>
                <a:lnTo>
                  <a:pt x="4796" y="1707"/>
                </a:lnTo>
                <a:lnTo>
                  <a:pt x="4796" y="1707"/>
                </a:lnTo>
                <a:lnTo>
                  <a:pt x="4794" y="1709"/>
                </a:lnTo>
                <a:lnTo>
                  <a:pt x="4794" y="1709"/>
                </a:lnTo>
                <a:lnTo>
                  <a:pt x="4792" y="1709"/>
                </a:lnTo>
                <a:lnTo>
                  <a:pt x="4792" y="1709"/>
                </a:lnTo>
                <a:lnTo>
                  <a:pt x="4792" y="1711"/>
                </a:lnTo>
                <a:lnTo>
                  <a:pt x="4790" y="1711"/>
                </a:lnTo>
                <a:lnTo>
                  <a:pt x="4788" y="1709"/>
                </a:lnTo>
                <a:lnTo>
                  <a:pt x="4786" y="1709"/>
                </a:lnTo>
                <a:lnTo>
                  <a:pt x="4786" y="1711"/>
                </a:lnTo>
                <a:lnTo>
                  <a:pt x="4784" y="1711"/>
                </a:lnTo>
                <a:lnTo>
                  <a:pt x="4781" y="1709"/>
                </a:lnTo>
                <a:lnTo>
                  <a:pt x="4781" y="1707"/>
                </a:lnTo>
                <a:lnTo>
                  <a:pt x="4781" y="1707"/>
                </a:lnTo>
                <a:lnTo>
                  <a:pt x="4781" y="1705"/>
                </a:lnTo>
                <a:lnTo>
                  <a:pt x="4784" y="1705"/>
                </a:lnTo>
                <a:lnTo>
                  <a:pt x="4784" y="1702"/>
                </a:lnTo>
                <a:lnTo>
                  <a:pt x="4781" y="1702"/>
                </a:lnTo>
                <a:lnTo>
                  <a:pt x="4781" y="1702"/>
                </a:lnTo>
                <a:lnTo>
                  <a:pt x="4781" y="1705"/>
                </a:lnTo>
                <a:lnTo>
                  <a:pt x="4779" y="1709"/>
                </a:lnTo>
                <a:lnTo>
                  <a:pt x="4779" y="1711"/>
                </a:lnTo>
                <a:lnTo>
                  <a:pt x="4775" y="1711"/>
                </a:lnTo>
                <a:lnTo>
                  <a:pt x="4775" y="1711"/>
                </a:lnTo>
                <a:lnTo>
                  <a:pt x="4773" y="1711"/>
                </a:lnTo>
                <a:lnTo>
                  <a:pt x="4771" y="1711"/>
                </a:lnTo>
                <a:lnTo>
                  <a:pt x="4769" y="1711"/>
                </a:lnTo>
                <a:close/>
                <a:moveTo>
                  <a:pt x="4805" y="1526"/>
                </a:moveTo>
                <a:lnTo>
                  <a:pt x="4805" y="1526"/>
                </a:lnTo>
                <a:lnTo>
                  <a:pt x="4805" y="1526"/>
                </a:lnTo>
                <a:lnTo>
                  <a:pt x="4805" y="1526"/>
                </a:lnTo>
                <a:lnTo>
                  <a:pt x="4805" y="1526"/>
                </a:lnTo>
                <a:lnTo>
                  <a:pt x="4805" y="1524"/>
                </a:lnTo>
                <a:lnTo>
                  <a:pt x="4805" y="1524"/>
                </a:lnTo>
                <a:lnTo>
                  <a:pt x="4805" y="1524"/>
                </a:lnTo>
                <a:lnTo>
                  <a:pt x="4805" y="1524"/>
                </a:lnTo>
                <a:lnTo>
                  <a:pt x="4805" y="1524"/>
                </a:lnTo>
                <a:lnTo>
                  <a:pt x="4805" y="1524"/>
                </a:lnTo>
                <a:lnTo>
                  <a:pt x="4805" y="1526"/>
                </a:lnTo>
                <a:lnTo>
                  <a:pt x="4805" y="1526"/>
                </a:lnTo>
                <a:close/>
                <a:moveTo>
                  <a:pt x="4811" y="1673"/>
                </a:moveTo>
                <a:lnTo>
                  <a:pt x="4811" y="1673"/>
                </a:lnTo>
                <a:lnTo>
                  <a:pt x="4811" y="1673"/>
                </a:lnTo>
                <a:lnTo>
                  <a:pt x="4811" y="1673"/>
                </a:lnTo>
                <a:lnTo>
                  <a:pt x="4809" y="1671"/>
                </a:lnTo>
                <a:lnTo>
                  <a:pt x="4809" y="1673"/>
                </a:lnTo>
                <a:lnTo>
                  <a:pt x="4809" y="1673"/>
                </a:lnTo>
                <a:lnTo>
                  <a:pt x="4811" y="1673"/>
                </a:lnTo>
                <a:close/>
                <a:moveTo>
                  <a:pt x="4559" y="1726"/>
                </a:moveTo>
                <a:lnTo>
                  <a:pt x="4559" y="1723"/>
                </a:lnTo>
                <a:lnTo>
                  <a:pt x="4557" y="1723"/>
                </a:lnTo>
                <a:lnTo>
                  <a:pt x="4559" y="1726"/>
                </a:lnTo>
                <a:lnTo>
                  <a:pt x="4559" y="1726"/>
                </a:lnTo>
                <a:lnTo>
                  <a:pt x="4559" y="1726"/>
                </a:lnTo>
                <a:close/>
                <a:moveTo>
                  <a:pt x="4377" y="1757"/>
                </a:moveTo>
                <a:lnTo>
                  <a:pt x="4379" y="1757"/>
                </a:lnTo>
                <a:lnTo>
                  <a:pt x="4381" y="1757"/>
                </a:lnTo>
                <a:lnTo>
                  <a:pt x="4381" y="1757"/>
                </a:lnTo>
                <a:lnTo>
                  <a:pt x="4383" y="1757"/>
                </a:lnTo>
                <a:lnTo>
                  <a:pt x="4385" y="1755"/>
                </a:lnTo>
                <a:lnTo>
                  <a:pt x="4385" y="1755"/>
                </a:lnTo>
                <a:lnTo>
                  <a:pt x="4388" y="1755"/>
                </a:lnTo>
                <a:lnTo>
                  <a:pt x="4388" y="1755"/>
                </a:lnTo>
                <a:lnTo>
                  <a:pt x="4388" y="1753"/>
                </a:lnTo>
                <a:lnTo>
                  <a:pt x="4388" y="1753"/>
                </a:lnTo>
                <a:lnTo>
                  <a:pt x="4388" y="1751"/>
                </a:lnTo>
                <a:lnTo>
                  <a:pt x="4390" y="1751"/>
                </a:lnTo>
                <a:lnTo>
                  <a:pt x="4390" y="1751"/>
                </a:lnTo>
                <a:lnTo>
                  <a:pt x="4390" y="1749"/>
                </a:lnTo>
                <a:lnTo>
                  <a:pt x="4388" y="1749"/>
                </a:lnTo>
                <a:lnTo>
                  <a:pt x="4388" y="1747"/>
                </a:lnTo>
                <a:lnTo>
                  <a:pt x="4388" y="1749"/>
                </a:lnTo>
                <a:lnTo>
                  <a:pt x="4385" y="1749"/>
                </a:lnTo>
                <a:lnTo>
                  <a:pt x="4388" y="1749"/>
                </a:lnTo>
                <a:lnTo>
                  <a:pt x="4388" y="1751"/>
                </a:lnTo>
                <a:lnTo>
                  <a:pt x="4385" y="1751"/>
                </a:lnTo>
                <a:lnTo>
                  <a:pt x="4383" y="1753"/>
                </a:lnTo>
                <a:lnTo>
                  <a:pt x="4383" y="1753"/>
                </a:lnTo>
                <a:lnTo>
                  <a:pt x="4383" y="1753"/>
                </a:lnTo>
                <a:lnTo>
                  <a:pt x="4381" y="1753"/>
                </a:lnTo>
                <a:lnTo>
                  <a:pt x="4381" y="1755"/>
                </a:lnTo>
                <a:lnTo>
                  <a:pt x="4381" y="1755"/>
                </a:lnTo>
                <a:lnTo>
                  <a:pt x="4379" y="1755"/>
                </a:lnTo>
                <a:lnTo>
                  <a:pt x="4379" y="1755"/>
                </a:lnTo>
                <a:lnTo>
                  <a:pt x="4377" y="1753"/>
                </a:lnTo>
                <a:lnTo>
                  <a:pt x="4375" y="1753"/>
                </a:lnTo>
                <a:lnTo>
                  <a:pt x="4375" y="1753"/>
                </a:lnTo>
                <a:lnTo>
                  <a:pt x="4373" y="1753"/>
                </a:lnTo>
                <a:lnTo>
                  <a:pt x="4373" y="1753"/>
                </a:lnTo>
                <a:lnTo>
                  <a:pt x="4371" y="1753"/>
                </a:lnTo>
                <a:lnTo>
                  <a:pt x="4371" y="1753"/>
                </a:lnTo>
                <a:lnTo>
                  <a:pt x="4369" y="1753"/>
                </a:lnTo>
                <a:lnTo>
                  <a:pt x="4369" y="1755"/>
                </a:lnTo>
                <a:lnTo>
                  <a:pt x="4369" y="1755"/>
                </a:lnTo>
                <a:lnTo>
                  <a:pt x="4367" y="1755"/>
                </a:lnTo>
                <a:lnTo>
                  <a:pt x="4367" y="1755"/>
                </a:lnTo>
                <a:lnTo>
                  <a:pt x="4365" y="1753"/>
                </a:lnTo>
                <a:lnTo>
                  <a:pt x="4362" y="1753"/>
                </a:lnTo>
                <a:lnTo>
                  <a:pt x="4360" y="1751"/>
                </a:lnTo>
                <a:lnTo>
                  <a:pt x="4358" y="1751"/>
                </a:lnTo>
                <a:lnTo>
                  <a:pt x="4356" y="1751"/>
                </a:lnTo>
                <a:lnTo>
                  <a:pt x="4356" y="1751"/>
                </a:lnTo>
                <a:lnTo>
                  <a:pt x="4354" y="1751"/>
                </a:lnTo>
                <a:lnTo>
                  <a:pt x="4354" y="1751"/>
                </a:lnTo>
                <a:lnTo>
                  <a:pt x="4354" y="1751"/>
                </a:lnTo>
                <a:lnTo>
                  <a:pt x="4352" y="1751"/>
                </a:lnTo>
                <a:lnTo>
                  <a:pt x="4352" y="1751"/>
                </a:lnTo>
                <a:lnTo>
                  <a:pt x="4350" y="1751"/>
                </a:lnTo>
                <a:lnTo>
                  <a:pt x="4348" y="1751"/>
                </a:lnTo>
                <a:lnTo>
                  <a:pt x="4346" y="1753"/>
                </a:lnTo>
                <a:lnTo>
                  <a:pt x="4346" y="1753"/>
                </a:lnTo>
                <a:lnTo>
                  <a:pt x="4344" y="1753"/>
                </a:lnTo>
                <a:lnTo>
                  <a:pt x="4344" y="1753"/>
                </a:lnTo>
                <a:lnTo>
                  <a:pt x="4344" y="1753"/>
                </a:lnTo>
                <a:lnTo>
                  <a:pt x="4344" y="1755"/>
                </a:lnTo>
                <a:lnTo>
                  <a:pt x="4344" y="1755"/>
                </a:lnTo>
                <a:lnTo>
                  <a:pt x="4344" y="1757"/>
                </a:lnTo>
                <a:lnTo>
                  <a:pt x="4344" y="1757"/>
                </a:lnTo>
                <a:lnTo>
                  <a:pt x="4344" y="1757"/>
                </a:lnTo>
                <a:lnTo>
                  <a:pt x="4346" y="1759"/>
                </a:lnTo>
                <a:lnTo>
                  <a:pt x="4346" y="1757"/>
                </a:lnTo>
                <a:lnTo>
                  <a:pt x="4348" y="1757"/>
                </a:lnTo>
                <a:lnTo>
                  <a:pt x="4350" y="1759"/>
                </a:lnTo>
                <a:lnTo>
                  <a:pt x="4354" y="1757"/>
                </a:lnTo>
                <a:lnTo>
                  <a:pt x="4358" y="1759"/>
                </a:lnTo>
                <a:lnTo>
                  <a:pt x="4360" y="1759"/>
                </a:lnTo>
                <a:lnTo>
                  <a:pt x="4360" y="1759"/>
                </a:lnTo>
                <a:lnTo>
                  <a:pt x="4362" y="1759"/>
                </a:lnTo>
                <a:lnTo>
                  <a:pt x="4362" y="1759"/>
                </a:lnTo>
                <a:lnTo>
                  <a:pt x="4362" y="1759"/>
                </a:lnTo>
                <a:lnTo>
                  <a:pt x="4365" y="1759"/>
                </a:lnTo>
                <a:lnTo>
                  <a:pt x="4367" y="1757"/>
                </a:lnTo>
                <a:lnTo>
                  <a:pt x="4369" y="1757"/>
                </a:lnTo>
                <a:lnTo>
                  <a:pt x="4369" y="1759"/>
                </a:lnTo>
                <a:lnTo>
                  <a:pt x="4369" y="1759"/>
                </a:lnTo>
                <a:lnTo>
                  <a:pt x="4371" y="1759"/>
                </a:lnTo>
                <a:lnTo>
                  <a:pt x="4371" y="1759"/>
                </a:lnTo>
                <a:lnTo>
                  <a:pt x="4373" y="1759"/>
                </a:lnTo>
                <a:lnTo>
                  <a:pt x="4377" y="1757"/>
                </a:lnTo>
                <a:lnTo>
                  <a:pt x="4377" y="1757"/>
                </a:lnTo>
                <a:close/>
                <a:moveTo>
                  <a:pt x="4413" y="1851"/>
                </a:moveTo>
                <a:lnTo>
                  <a:pt x="4411" y="1851"/>
                </a:lnTo>
                <a:lnTo>
                  <a:pt x="4411" y="1851"/>
                </a:lnTo>
                <a:lnTo>
                  <a:pt x="4411" y="1853"/>
                </a:lnTo>
                <a:lnTo>
                  <a:pt x="4413" y="1853"/>
                </a:lnTo>
                <a:lnTo>
                  <a:pt x="4413" y="1853"/>
                </a:lnTo>
                <a:lnTo>
                  <a:pt x="4413" y="1853"/>
                </a:lnTo>
                <a:lnTo>
                  <a:pt x="4413" y="1853"/>
                </a:lnTo>
                <a:lnTo>
                  <a:pt x="4413" y="1853"/>
                </a:lnTo>
                <a:lnTo>
                  <a:pt x="4413" y="1853"/>
                </a:lnTo>
                <a:lnTo>
                  <a:pt x="4413" y="1851"/>
                </a:lnTo>
                <a:close/>
                <a:moveTo>
                  <a:pt x="4398" y="1753"/>
                </a:moveTo>
                <a:lnTo>
                  <a:pt x="4400" y="1753"/>
                </a:lnTo>
                <a:lnTo>
                  <a:pt x="4400" y="1751"/>
                </a:lnTo>
                <a:lnTo>
                  <a:pt x="4402" y="1751"/>
                </a:lnTo>
                <a:lnTo>
                  <a:pt x="4402" y="1749"/>
                </a:lnTo>
                <a:lnTo>
                  <a:pt x="4402" y="1749"/>
                </a:lnTo>
                <a:lnTo>
                  <a:pt x="4400" y="1749"/>
                </a:lnTo>
                <a:lnTo>
                  <a:pt x="4398" y="1751"/>
                </a:lnTo>
                <a:lnTo>
                  <a:pt x="4398" y="1751"/>
                </a:lnTo>
                <a:lnTo>
                  <a:pt x="4398" y="1751"/>
                </a:lnTo>
                <a:lnTo>
                  <a:pt x="4396" y="1751"/>
                </a:lnTo>
                <a:lnTo>
                  <a:pt x="4396" y="1751"/>
                </a:lnTo>
                <a:lnTo>
                  <a:pt x="4396" y="1751"/>
                </a:lnTo>
                <a:lnTo>
                  <a:pt x="4396" y="1751"/>
                </a:lnTo>
                <a:lnTo>
                  <a:pt x="4396" y="1751"/>
                </a:lnTo>
                <a:lnTo>
                  <a:pt x="4396" y="1751"/>
                </a:lnTo>
                <a:lnTo>
                  <a:pt x="4394" y="1753"/>
                </a:lnTo>
                <a:lnTo>
                  <a:pt x="4394" y="1755"/>
                </a:lnTo>
                <a:lnTo>
                  <a:pt x="4394" y="1755"/>
                </a:lnTo>
                <a:lnTo>
                  <a:pt x="4394" y="1755"/>
                </a:lnTo>
                <a:lnTo>
                  <a:pt x="4396" y="1755"/>
                </a:lnTo>
                <a:lnTo>
                  <a:pt x="4396" y="1755"/>
                </a:lnTo>
                <a:lnTo>
                  <a:pt x="4396" y="1755"/>
                </a:lnTo>
                <a:lnTo>
                  <a:pt x="4398" y="1755"/>
                </a:lnTo>
                <a:lnTo>
                  <a:pt x="4398" y="1755"/>
                </a:lnTo>
                <a:lnTo>
                  <a:pt x="4398" y="1753"/>
                </a:lnTo>
                <a:lnTo>
                  <a:pt x="4398" y="1753"/>
                </a:lnTo>
                <a:lnTo>
                  <a:pt x="4398" y="1753"/>
                </a:lnTo>
                <a:lnTo>
                  <a:pt x="4398" y="1753"/>
                </a:lnTo>
                <a:close/>
                <a:moveTo>
                  <a:pt x="4310" y="1751"/>
                </a:moveTo>
                <a:lnTo>
                  <a:pt x="4310" y="1751"/>
                </a:lnTo>
                <a:lnTo>
                  <a:pt x="4312" y="1749"/>
                </a:lnTo>
                <a:lnTo>
                  <a:pt x="4312" y="1749"/>
                </a:lnTo>
                <a:lnTo>
                  <a:pt x="4310" y="1749"/>
                </a:lnTo>
                <a:lnTo>
                  <a:pt x="4310" y="1749"/>
                </a:lnTo>
                <a:lnTo>
                  <a:pt x="4310" y="1749"/>
                </a:lnTo>
                <a:lnTo>
                  <a:pt x="4310" y="1751"/>
                </a:lnTo>
                <a:lnTo>
                  <a:pt x="4310" y="1751"/>
                </a:lnTo>
                <a:lnTo>
                  <a:pt x="4310" y="1751"/>
                </a:lnTo>
                <a:close/>
                <a:moveTo>
                  <a:pt x="4331" y="1757"/>
                </a:moveTo>
                <a:lnTo>
                  <a:pt x="4331" y="1757"/>
                </a:lnTo>
                <a:lnTo>
                  <a:pt x="4331" y="1757"/>
                </a:lnTo>
                <a:lnTo>
                  <a:pt x="4331" y="1757"/>
                </a:lnTo>
                <a:lnTo>
                  <a:pt x="4333" y="1757"/>
                </a:lnTo>
                <a:lnTo>
                  <a:pt x="4333" y="1757"/>
                </a:lnTo>
                <a:lnTo>
                  <a:pt x="4333" y="1755"/>
                </a:lnTo>
                <a:lnTo>
                  <a:pt x="4333" y="1755"/>
                </a:lnTo>
                <a:lnTo>
                  <a:pt x="4333" y="1755"/>
                </a:lnTo>
                <a:lnTo>
                  <a:pt x="4333" y="1755"/>
                </a:lnTo>
                <a:lnTo>
                  <a:pt x="4333" y="1753"/>
                </a:lnTo>
                <a:lnTo>
                  <a:pt x="4331" y="1751"/>
                </a:lnTo>
                <a:lnTo>
                  <a:pt x="4331" y="1751"/>
                </a:lnTo>
                <a:lnTo>
                  <a:pt x="4329" y="1751"/>
                </a:lnTo>
                <a:lnTo>
                  <a:pt x="4329" y="1751"/>
                </a:lnTo>
                <a:lnTo>
                  <a:pt x="4329" y="1751"/>
                </a:lnTo>
                <a:lnTo>
                  <a:pt x="4327" y="1753"/>
                </a:lnTo>
                <a:lnTo>
                  <a:pt x="4327" y="1753"/>
                </a:lnTo>
                <a:lnTo>
                  <a:pt x="4327" y="1751"/>
                </a:lnTo>
                <a:lnTo>
                  <a:pt x="4327" y="1751"/>
                </a:lnTo>
                <a:lnTo>
                  <a:pt x="4325" y="1751"/>
                </a:lnTo>
                <a:lnTo>
                  <a:pt x="4325" y="1751"/>
                </a:lnTo>
                <a:lnTo>
                  <a:pt x="4323" y="1751"/>
                </a:lnTo>
                <a:lnTo>
                  <a:pt x="4323" y="1751"/>
                </a:lnTo>
                <a:lnTo>
                  <a:pt x="4321" y="1751"/>
                </a:lnTo>
                <a:lnTo>
                  <a:pt x="4321" y="1751"/>
                </a:lnTo>
                <a:lnTo>
                  <a:pt x="4321" y="1751"/>
                </a:lnTo>
                <a:lnTo>
                  <a:pt x="4318" y="1749"/>
                </a:lnTo>
                <a:lnTo>
                  <a:pt x="4318" y="1749"/>
                </a:lnTo>
                <a:lnTo>
                  <a:pt x="4316" y="1747"/>
                </a:lnTo>
                <a:lnTo>
                  <a:pt x="4316" y="1749"/>
                </a:lnTo>
                <a:lnTo>
                  <a:pt x="4314" y="1749"/>
                </a:lnTo>
                <a:lnTo>
                  <a:pt x="4314" y="1749"/>
                </a:lnTo>
                <a:lnTo>
                  <a:pt x="4314" y="1751"/>
                </a:lnTo>
                <a:lnTo>
                  <a:pt x="4314" y="1751"/>
                </a:lnTo>
                <a:lnTo>
                  <a:pt x="4316" y="1753"/>
                </a:lnTo>
                <a:lnTo>
                  <a:pt x="4318" y="1753"/>
                </a:lnTo>
                <a:lnTo>
                  <a:pt x="4318" y="1753"/>
                </a:lnTo>
                <a:lnTo>
                  <a:pt x="4318" y="1753"/>
                </a:lnTo>
                <a:lnTo>
                  <a:pt x="4321" y="1753"/>
                </a:lnTo>
                <a:lnTo>
                  <a:pt x="4321" y="1755"/>
                </a:lnTo>
                <a:lnTo>
                  <a:pt x="4321" y="1755"/>
                </a:lnTo>
                <a:lnTo>
                  <a:pt x="4318" y="1755"/>
                </a:lnTo>
                <a:lnTo>
                  <a:pt x="4316" y="1757"/>
                </a:lnTo>
                <a:lnTo>
                  <a:pt x="4316" y="1757"/>
                </a:lnTo>
                <a:lnTo>
                  <a:pt x="4314" y="1757"/>
                </a:lnTo>
                <a:lnTo>
                  <a:pt x="4312" y="1755"/>
                </a:lnTo>
                <a:lnTo>
                  <a:pt x="4312" y="1755"/>
                </a:lnTo>
                <a:lnTo>
                  <a:pt x="4312" y="1755"/>
                </a:lnTo>
                <a:lnTo>
                  <a:pt x="4312" y="1753"/>
                </a:lnTo>
                <a:lnTo>
                  <a:pt x="4310" y="1753"/>
                </a:lnTo>
                <a:lnTo>
                  <a:pt x="4310" y="1753"/>
                </a:lnTo>
                <a:lnTo>
                  <a:pt x="4308" y="1753"/>
                </a:lnTo>
                <a:lnTo>
                  <a:pt x="4306" y="1751"/>
                </a:lnTo>
                <a:lnTo>
                  <a:pt x="4306" y="1751"/>
                </a:lnTo>
                <a:lnTo>
                  <a:pt x="4304" y="1753"/>
                </a:lnTo>
                <a:lnTo>
                  <a:pt x="4302" y="1753"/>
                </a:lnTo>
                <a:lnTo>
                  <a:pt x="4302" y="1753"/>
                </a:lnTo>
                <a:lnTo>
                  <a:pt x="4300" y="1755"/>
                </a:lnTo>
                <a:lnTo>
                  <a:pt x="4300" y="1755"/>
                </a:lnTo>
                <a:lnTo>
                  <a:pt x="4300" y="1755"/>
                </a:lnTo>
                <a:lnTo>
                  <a:pt x="4300" y="1757"/>
                </a:lnTo>
                <a:lnTo>
                  <a:pt x="4300" y="1759"/>
                </a:lnTo>
                <a:lnTo>
                  <a:pt x="4300" y="1759"/>
                </a:lnTo>
                <a:lnTo>
                  <a:pt x="4300" y="1761"/>
                </a:lnTo>
                <a:lnTo>
                  <a:pt x="4302" y="1761"/>
                </a:lnTo>
                <a:lnTo>
                  <a:pt x="4302" y="1761"/>
                </a:lnTo>
                <a:lnTo>
                  <a:pt x="4304" y="1761"/>
                </a:lnTo>
                <a:lnTo>
                  <a:pt x="4306" y="1761"/>
                </a:lnTo>
                <a:lnTo>
                  <a:pt x="4306" y="1761"/>
                </a:lnTo>
                <a:lnTo>
                  <a:pt x="4306" y="1761"/>
                </a:lnTo>
                <a:lnTo>
                  <a:pt x="4308" y="1761"/>
                </a:lnTo>
                <a:lnTo>
                  <a:pt x="4308" y="1761"/>
                </a:lnTo>
                <a:lnTo>
                  <a:pt x="4310" y="1761"/>
                </a:lnTo>
                <a:lnTo>
                  <a:pt x="4314" y="1759"/>
                </a:lnTo>
                <a:lnTo>
                  <a:pt x="4314" y="1759"/>
                </a:lnTo>
                <a:lnTo>
                  <a:pt x="4314" y="1759"/>
                </a:lnTo>
                <a:lnTo>
                  <a:pt x="4318" y="1759"/>
                </a:lnTo>
                <a:lnTo>
                  <a:pt x="4318" y="1759"/>
                </a:lnTo>
                <a:lnTo>
                  <a:pt x="4321" y="1759"/>
                </a:lnTo>
                <a:lnTo>
                  <a:pt x="4321" y="1757"/>
                </a:lnTo>
                <a:lnTo>
                  <a:pt x="4323" y="1755"/>
                </a:lnTo>
                <a:lnTo>
                  <a:pt x="4323" y="1757"/>
                </a:lnTo>
                <a:lnTo>
                  <a:pt x="4323" y="1757"/>
                </a:lnTo>
                <a:lnTo>
                  <a:pt x="4323" y="1759"/>
                </a:lnTo>
                <a:lnTo>
                  <a:pt x="4325" y="1759"/>
                </a:lnTo>
                <a:lnTo>
                  <a:pt x="4327" y="1757"/>
                </a:lnTo>
                <a:lnTo>
                  <a:pt x="4327" y="1757"/>
                </a:lnTo>
                <a:lnTo>
                  <a:pt x="4329" y="1759"/>
                </a:lnTo>
                <a:lnTo>
                  <a:pt x="4329" y="1759"/>
                </a:lnTo>
                <a:lnTo>
                  <a:pt x="4329" y="1757"/>
                </a:lnTo>
                <a:lnTo>
                  <a:pt x="4329" y="1757"/>
                </a:lnTo>
                <a:lnTo>
                  <a:pt x="4329" y="1757"/>
                </a:lnTo>
                <a:lnTo>
                  <a:pt x="4329" y="1757"/>
                </a:lnTo>
                <a:lnTo>
                  <a:pt x="4329" y="1757"/>
                </a:lnTo>
                <a:lnTo>
                  <a:pt x="4331" y="1757"/>
                </a:lnTo>
                <a:close/>
                <a:moveTo>
                  <a:pt x="4585" y="1858"/>
                </a:moveTo>
                <a:lnTo>
                  <a:pt x="4585" y="1858"/>
                </a:lnTo>
                <a:lnTo>
                  <a:pt x="4587" y="1858"/>
                </a:lnTo>
                <a:lnTo>
                  <a:pt x="4587" y="1858"/>
                </a:lnTo>
                <a:lnTo>
                  <a:pt x="4587" y="1856"/>
                </a:lnTo>
                <a:lnTo>
                  <a:pt x="4587" y="1856"/>
                </a:lnTo>
                <a:lnTo>
                  <a:pt x="4585" y="1856"/>
                </a:lnTo>
                <a:lnTo>
                  <a:pt x="4585" y="1858"/>
                </a:lnTo>
                <a:close/>
                <a:moveTo>
                  <a:pt x="4455" y="1677"/>
                </a:moveTo>
                <a:lnTo>
                  <a:pt x="4455" y="1677"/>
                </a:lnTo>
                <a:lnTo>
                  <a:pt x="4455" y="1679"/>
                </a:lnTo>
                <a:lnTo>
                  <a:pt x="4457" y="1679"/>
                </a:lnTo>
                <a:lnTo>
                  <a:pt x="4457" y="1679"/>
                </a:lnTo>
                <a:lnTo>
                  <a:pt x="4455" y="1677"/>
                </a:lnTo>
                <a:lnTo>
                  <a:pt x="4455" y="1677"/>
                </a:lnTo>
                <a:close/>
                <a:moveTo>
                  <a:pt x="4461" y="1654"/>
                </a:moveTo>
                <a:lnTo>
                  <a:pt x="4463" y="1656"/>
                </a:lnTo>
                <a:lnTo>
                  <a:pt x="4463" y="1656"/>
                </a:lnTo>
                <a:lnTo>
                  <a:pt x="4465" y="1654"/>
                </a:lnTo>
                <a:lnTo>
                  <a:pt x="4465" y="1654"/>
                </a:lnTo>
                <a:lnTo>
                  <a:pt x="4463" y="1652"/>
                </a:lnTo>
                <a:lnTo>
                  <a:pt x="4461" y="1652"/>
                </a:lnTo>
                <a:lnTo>
                  <a:pt x="4459" y="1650"/>
                </a:lnTo>
                <a:lnTo>
                  <a:pt x="4457" y="1650"/>
                </a:lnTo>
                <a:lnTo>
                  <a:pt x="4457" y="1650"/>
                </a:lnTo>
                <a:lnTo>
                  <a:pt x="4455" y="1652"/>
                </a:lnTo>
                <a:lnTo>
                  <a:pt x="4453" y="1654"/>
                </a:lnTo>
                <a:lnTo>
                  <a:pt x="4453" y="1654"/>
                </a:lnTo>
                <a:lnTo>
                  <a:pt x="4455" y="1656"/>
                </a:lnTo>
                <a:lnTo>
                  <a:pt x="4457" y="1656"/>
                </a:lnTo>
                <a:lnTo>
                  <a:pt x="4459" y="1656"/>
                </a:lnTo>
                <a:lnTo>
                  <a:pt x="4461" y="1654"/>
                </a:lnTo>
                <a:close/>
                <a:moveTo>
                  <a:pt x="4425" y="1765"/>
                </a:moveTo>
                <a:lnTo>
                  <a:pt x="4429" y="1763"/>
                </a:lnTo>
                <a:lnTo>
                  <a:pt x="4432" y="1763"/>
                </a:lnTo>
                <a:lnTo>
                  <a:pt x="4432" y="1763"/>
                </a:lnTo>
                <a:lnTo>
                  <a:pt x="4432" y="1763"/>
                </a:lnTo>
                <a:lnTo>
                  <a:pt x="4434" y="1761"/>
                </a:lnTo>
                <a:lnTo>
                  <a:pt x="4436" y="1761"/>
                </a:lnTo>
                <a:lnTo>
                  <a:pt x="4438" y="1761"/>
                </a:lnTo>
                <a:lnTo>
                  <a:pt x="4438" y="1759"/>
                </a:lnTo>
                <a:lnTo>
                  <a:pt x="4440" y="1759"/>
                </a:lnTo>
                <a:lnTo>
                  <a:pt x="4442" y="1759"/>
                </a:lnTo>
                <a:lnTo>
                  <a:pt x="4442" y="1757"/>
                </a:lnTo>
                <a:lnTo>
                  <a:pt x="4444" y="1757"/>
                </a:lnTo>
                <a:lnTo>
                  <a:pt x="4446" y="1757"/>
                </a:lnTo>
                <a:lnTo>
                  <a:pt x="4448" y="1755"/>
                </a:lnTo>
                <a:lnTo>
                  <a:pt x="4453" y="1753"/>
                </a:lnTo>
                <a:lnTo>
                  <a:pt x="4450" y="1753"/>
                </a:lnTo>
                <a:lnTo>
                  <a:pt x="4450" y="1751"/>
                </a:lnTo>
                <a:lnTo>
                  <a:pt x="4448" y="1751"/>
                </a:lnTo>
                <a:lnTo>
                  <a:pt x="4446" y="1751"/>
                </a:lnTo>
                <a:lnTo>
                  <a:pt x="4446" y="1751"/>
                </a:lnTo>
                <a:lnTo>
                  <a:pt x="4446" y="1751"/>
                </a:lnTo>
                <a:lnTo>
                  <a:pt x="4444" y="1753"/>
                </a:lnTo>
                <a:lnTo>
                  <a:pt x="4442" y="1753"/>
                </a:lnTo>
                <a:lnTo>
                  <a:pt x="4440" y="1753"/>
                </a:lnTo>
                <a:lnTo>
                  <a:pt x="4436" y="1753"/>
                </a:lnTo>
                <a:lnTo>
                  <a:pt x="4432" y="1753"/>
                </a:lnTo>
                <a:lnTo>
                  <a:pt x="4429" y="1753"/>
                </a:lnTo>
                <a:lnTo>
                  <a:pt x="4423" y="1755"/>
                </a:lnTo>
                <a:lnTo>
                  <a:pt x="4423" y="1755"/>
                </a:lnTo>
                <a:lnTo>
                  <a:pt x="4421" y="1755"/>
                </a:lnTo>
                <a:lnTo>
                  <a:pt x="4421" y="1757"/>
                </a:lnTo>
                <a:lnTo>
                  <a:pt x="4419" y="1759"/>
                </a:lnTo>
                <a:lnTo>
                  <a:pt x="4417" y="1761"/>
                </a:lnTo>
                <a:lnTo>
                  <a:pt x="4415" y="1761"/>
                </a:lnTo>
                <a:lnTo>
                  <a:pt x="4413" y="1763"/>
                </a:lnTo>
                <a:lnTo>
                  <a:pt x="4413" y="1763"/>
                </a:lnTo>
                <a:lnTo>
                  <a:pt x="4406" y="1765"/>
                </a:lnTo>
                <a:lnTo>
                  <a:pt x="4404" y="1765"/>
                </a:lnTo>
                <a:lnTo>
                  <a:pt x="4402" y="1767"/>
                </a:lnTo>
                <a:lnTo>
                  <a:pt x="4400" y="1770"/>
                </a:lnTo>
                <a:lnTo>
                  <a:pt x="4400" y="1772"/>
                </a:lnTo>
                <a:lnTo>
                  <a:pt x="4398" y="1774"/>
                </a:lnTo>
                <a:lnTo>
                  <a:pt x="4398" y="1774"/>
                </a:lnTo>
                <a:lnTo>
                  <a:pt x="4398" y="1776"/>
                </a:lnTo>
                <a:lnTo>
                  <a:pt x="4400" y="1776"/>
                </a:lnTo>
                <a:lnTo>
                  <a:pt x="4400" y="1778"/>
                </a:lnTo>
                <a:lnTo>
                  <a:pt x="4398" y="1778"/>
                </a:lnTo>
                <a:lnTo>
                  <a:pt x="4398" y="1778"/>
                </a:lnTo>
                <a:lnTo>
                  <a:pt x="4398" y="1780"/>
                </a:lnTo>
                <a:lnTo>
                  <a:pt x="4398" y="1780"/>
                </a:lnTo>
                <a:lnTo>
                  <a:pt x="4400" y="1780"/>
                </a:lnTo>
                <a:lnTo>
                  <a:pt x="4402" y="1780"/>
                </a:lnTo>
                <a:lnTo>
                  <a:pt x="4404" y="1780"/>
                </a:lnTo>
                <a:lnTo>
                  <a:pt x="4406" y="1778"/>
                </a:lnTo>
                <a:lnTo>
                  <a:pt x="4409" y="1778"/>
                </a:lnTo>
                <a:lnTo>
                  <a:pt x="4411" y="1778"/>
                </a:lnTo>
                <a:lnTo>
                  <a:pt x="4411" y="1776"/>
                </a:lnTo>
                <a:lnTo>
                  <a:pt x="4413" y="1776"/>
                </a:lnTo>
                <a:lnTo>
                  <a:pt x="4415" y="1774"/>
                </a:lnTo>
                <a:lnTo>
                  <a:pt x="4417" y="1772"/>
                </a:lnTo>
                <a:lnTo>
                  <a:pt x="4419" y="1770"/>
                </a:lnTo>
                <a:lnTo>
                  <a:pt x="4419" y="1770"/>
                </a:lnTo>
                <a:lnTo>
                  <a:pt x="4421" y="1767"/>
                </a:lnTo>
                <a:lnTo>
                  <a:pt x="4425" y="1765"/>
                </a:lnTo>
                <a:close/>
                <a:moveTo>
                  <a:pt x="4421" y="1841"/>
                </a:moveTo>
                <a:lnTo>
                  <a:pt x="4421" y="1841"/>
                </a:lnTo>
                <a:lnTo>
                  <a:pt x="4419" y="1843"/>
                </a:lnTo>
                <a:lnTo>
                  <a:pt x="4421" y="1843"/>
                </a:lnTo>
                <a:lnTo>
                  <a:pt x="4421" y="1841"/>
                </a:lnTo>
                <a:lnTo>
                  <a:pt x="4421" y="1841"/>
                </a:lnTo>
                <a:lnTo>
                  <a:pt x="4421" y="1841"/>
                </a:lnTo>
                <a:lnTo>
                  <a:pt x="4421" y="1841"/>
                </a:lnTo>
                <a:close/>
                <a:moveTo>
                  <a:pt x="4333" y="1749"/>
                </a:moveTo>
                <a:lnTo>
                  <a:pt x="4333" y="1749"/>
                </a:lnTo>
                <a:lnTo>
                  <a:pt x="4333" y="1749"/>
                </a:lnTo>
                <a:lnTo>
                  <a:pt x="4333" y="1749"/>
                </a:lnTo>
                <a:lnTo>
                  <a:pt x="4333" y="1749"/>
                </a:lnTo>
                <a:lnTo>
                  <a:pt x="4333" y="1749"/>
                </a:lnTo>
                <a:lnTo>
                  <a:pt x="4331" y="1749"/>
                </a:lnTo>
                <a:lnTo>
                  <a:pt x="4333" y="1751"/>
                </a:lnTo>
                <a:lnTo>
                  <a:pt x="4333" y="1749"/>
                </a:lnTo>
                <a:lnTo>
                  <a:pt x="4333" y="1749"/>
                </a:lnTo>
                <a:close/>
                <a:moveTo>
                  <a:pt x="4379" y="1707"/>
                </a:moveTo>
                <a:lnTo>
                  <a:pt x="4379" y="1709"/>
                </a:lnTo>
                <a:lnTo>
                  <a:pt x="4381" y="1709"/>
                </a:lnTo>
                <a:lnTo>
                  <a:pt x="4381" y="1709"/>
                </a:lnTo>
                <a:lnTo>
                  <a:pt x="4381" y="1709"/>
                </a:lnTo>
                <a:lnTo>
                  <a:pt x="4383" y="1709"/>
                </a:lnTo>
                <a:lnTo>
                  <a:pt x="4383" y="1709"/>
                </a:lnTo>
                <a:lnTo>
                  <a:pt x="4383" y="1709"/>
                </a:lnTo>
                <a:lnTo>
                  <a:pt x="4385" y="1707"/>
                </a:lnTo>
                <a:lnTo>
                  <a:pt x="4383" y="1705"/>
                </a:lnTo>
                <a:lnTo>
                  <a:pt x="4385" y="1702"/>
                </a:lnTo>
                <a:lnTo>
                  <a:pt x="4385" y="1698"/>
                </a:lnTo>
                <a:lnTo>
                  <a:pt x="4385" y="1698"/>
                </a:lnTo>
                <a:lnTo>
                  <a:pt x="4385" y="1698"/>
                </a:lnTo>
                <a:lnTo>
                  <a:pt x="4383" y="1698"/>
                </a:lnTo>
                <a:lnTo>
                  <a:pt x="4381" y="1700"/>
                </a:lnTo>
                <a:lnTo>
                  <a:pt x="4379" y="1700"/>
                </a:lnTo>
                <a:lnTo>
                  <a:pt x="4381" y="1702"/>
                </a:lnTo>
                <a:lnTo>
                  <a:pt x="4381" y="1705"/>
                </a:lnTo>
                <a:lnTo>
                  <a:pt x="4379" y="1705"/>
                </a:lnTo>
                <a:lnTo>
                  <a:pt x="4379" y="1707"/>
                </a:lnTo>
                <a:close/>
                <a:moveTo>
                  <a:pt x="4612" y="1061"/>
                </a:moveTo>
                <a:lnTo>
                  <a:pt x="4610" y="1061"/>
                </a:lnTo>
                <a:lnTo>
                  <a:pt x="4610" y="1061"/>
                </a:lnTo>
                <a:lnTo>
                  <a:pt x="4612" y="1061"/>
                </a:lnTo>
                <a:lnTo>
                  <a:pt x="4614" y="1059"/>
                </a:lnTo>
                <a:lnTo>
                  <a:pt x="4616" y="1057"/>
                </a:lnTo>
                <a:lnTo>
                  <a:pt x="4614" y="1057"/>
                </a:lnTo>
                <a:lnTo>
                  <a:pt x="4614" y="1057"/>
                </a:lnTo>
                <a:lnTo>
                  <a:pt x="4614" y="1055"/>
                </a:lnTo>
                <a:lnTo>
                  <a:pt x="4614" y="1053"/>
                </a:lnTo>
                <a:lnTo>
                  <a:pt x="4614" y="1053"/>
                </a:lnTo>
                <a:lnTo>
                  <a:pt x="4612" y="1055"/>
                </a:lnTo>
                <a:lnTo>
                  <a:pt x="4610" y="1057"/>
                </a:lnTo>
                <a:lnTo>
                  <a:pt x="4610" y="1059"/>
                </a:lnTo>
                <a:lnTo>
                  <a:pt x="4612" y="1059"/>
                </a:lnTo>
                <a:lnTo>
                  <a:pt x="4612" y="1059"/>
                </a:lnTo>
                <a:lnTo>
                  <a:pt x="4612" y="1059"/>
                </a:lnTo>
                <a:lnTo>
                  <a:pt x="4612" y="1061"/>
                </a:lnTo>
                <a:close/>
                <a:moveTo>
                  <a:pt x="4373" y="1707"/>
                </a:moveTo>
                <a:lnTo>
                  <a:pt x="4373" y="1707"/>
                </a:lnTo>
                <a:lnTo>
                  <a:pt x="4373" y="1709"/>
                </a:lnTo>
                <a:lnTo>
                  <a:pt x="4375" y="1709"/>
                </a:lnTo>
                <a:lnTo>
                  <a:pt x="4375" y="1709"/>
                </a:lnTo>
                <a:lnTo>
                  <a:pt x="4375" y="1707"/>
                </a:lnTo>
                <a:lnTo>
                  <a:pt x="4375" y="1705"/>
                </a:lnTo>
                <a:lnTo>
                  <a:pt x="4375" y="1705"/>
                </a:lnTo>
                <a:lnTo>
                  <a:pt x="4375" y="1705"/>
                </a:lnTo>
                <a:lnTo>
                  <a:pt x="4373" y="1705"/>
                </a:lnTo>
                <a:lnTo>
                  <a:pt x="4373" y="1705"/>
                </a:lnTo>
                <a:lnTo>
                  <a:pt x="4373" y="1705"/>
                </a:lnTo>
                <a:lnTo>
                  <a:pt x="4373" y="1705"/>
                </a:lnTo>
                <a:lnTo>
                  <a:pt x="4373" y="1707"/>
                </a:lnTo>
                <a:close/>
                <a:moveTo>
                  <a:pt x="4398" y="1654"/>
                </a:moveTo>
                <a:lnTo>
                  <a:pt x="4398" y="1652"/>
                </a:lnTo>
                <a:lnTo>
                  <a:pt x="4398" y="1652"/>
                </a:lnTo>
                <a:lnTo>
                  <a:pt x="4396" y="1652"/>
                </a:lnTo>
                <a:lnTo>
                  <a:pt x="4396" y="1654"/>
                </a:lnTo>
                <a:lnTo>
                  <a:pt x="4398" y="1656"/>
                </a:lnTo>
                <a:lnTo>
                  <a:pt x="4398" y="1656"/>
                </a:lnTo>
                <a:lnTo>
                  <a:pt x="4398" y="1654"/>
                </a:lnTo>
                <a:lnTo>
                  <a:pt x="4398" y="1654"/>
                </a:lnTo>
                <a:lnTo>
                  <a:pt x="4398" y="1654"/>
                </a:lnTo>
                <a:close/>
                <a:moveTo>
                  <a:pt x="4331" y="1770"/>
                </a:moveTo>
                <a:lnTo>
                  <a:pt x="4333" y="1770"/>
                </a:lnTo>
                <a:lnTo>
                  <a:pt x="4333" y="1772"/>
                </a:lnTo>
                <a:lnTo>
                  <a:pt x="4337" y="1772"/>
                </a:lnTo>
                <a:lnTo>
                  <a:pt x="4337" y="1772"/>
                </a:lnTo>
                <a:lnTo>
                  <a:pt x="4339" y="1772"/>
                </a:lnTo>
                <a:lnTo>
                  <a:pt x="4339" y="1772"/>
                </a:lnTo>
                <a:lnTo>
                  <a:pt x="4344" y="1774"/>
                </a:lnTo>
                <a:lnTo>
                  <a:pt x="4346" y="1774"/>
                </a:lnTo>
                <a:lnTo>
                  <a:pt x="4346" y="1776"/>
                </a:lnTo>
                <a:lnTo>
                  <a:pt x="4348" y="1778"/>
                </a:lnTo>
                <a:lnTo>
                  <a:pt x="4348" y="1778"/>
                </a:lnTo>
                <a:lnTo>
                  <a:pt x="4350" y="1778"/>
                </a:lnTo>
                <a:lnTo>
                  <a:pt x="4352" y="1778"/>
                </a:lnTo>
                <a:lnTo>
                  <a:pt x="4352" y="1780"/>
                </a:lnTo>
                <a:lnTo>
                  <a:pt x="4354" y="1778"/>
                </a:lnTo>
                <a:lnTo>
                  <a:pt x="4356" y="1778"/>
                </a:lnTo>
                <a:lnTo>
                  <a:pt x="4356" y="1778"/>
                </a:lnTo>
                <a:lnTo>
                  <a:pt x="4358" y="1776"/>
                </a:lnTo>
                <a:lnTo>
                  <a:pt x="4358" y="1776"/>
                </a:lnTo>
                <a:lnTo>
                  <a:pt x="4358" y="1774"/>
                </a:lnTo>
                <a:lnTo>
                  <a:pt x="4356" y="1774"/>
                </a:lnTo>
                <a:lnTo>
                  <a:pt x="4356" y="1772"/>
                </a:lnTo>
                <a:lnTo>
                  <a:pt x="4354" y="1772"/>
                </a:lnTo>
                <a:lnTo>
                  <a:pt x="4354" y="1770"/>
                </a:lnTo>
                <a:lnTo>
                  <a:pt x="4352" y="1770"/>
                </a:lnTo>
                <a:lnTo>
                  <a:pt x="4352" y="1770"/>
                </a:lnTo>
                <a:lnTo>
                  <a:pt x="4350" y="1770"/>
                </a:lnTo>
                <a:lnTo>
                  <a:pt x="4350" y="1770"/>
                </a:lnTo>
                <a:lnTo>
                  <a:pt x="4350" y="1767"/>
                </a:lnTo>
                <a:lnTo>
                  <a:pt x="4350" y="1767"/>
                </a:lnTo>
                <a:lnTo>
                  <a:pt x="4348" y="1767"/>
                </a:lnTo>
                <a:lnTo>
                  <a:pt x="4346" y="1765"/>
                </a:lnTo>
                <a:lnTo>
                  <a:pt x="4346" y="1765"/>
                </a:lnTo>
                <a:lnTo>
                  <a:pt x="4346" y="1765"/>
                </a:lnTo>
                <a:lnTo>
                  <a:pt x="4344" y="1765"/>
                </a:lnTo>
                <a:lnTo>
                  <a:pt x="4344" y="1765"/>
                </a:lnTo>
                <a:lnTo>
                  <a:pt x="4341" y="1765"/>
                </a:lnTo>
                <a:lnTo>
                  <a:pt x="4337" y="1765"/>
                </a:lnTo>
                <a:lnTo>
                  <a:pt x="4335" y="1765"/>
                </a:lnTo>
                <a:lnTo>
                  <a:pt x="4335" y="1765"/>
                </a:lnTo>
                <a:lnTo>
                  <a:pt x="4333" y="1767"/>
                </a:lnTo>
                <a:lnTo>
                  <a:pt x="4331" y="1767"/>
                </a:lnTo>
                <a:lnTo>
                  <a:pt x="4331" y="1767"/>
                </a:lnTo>
                <a:lnTo>
                  <a:pt x="4331" y="1770"/>
                </a:lnTo>
                <a:lnTo>
                  <a:pt x="4331" y="1770"/>
                </a:lnTo>
                <a:close/>
                <a:moveTo>
                  <a:pt x="4339" y="1755"/>
                </a:moveTo>
                <a:lnTo>
                  <a:pt x="4339" y="1755"/>
                </a:lnTo>
                <a:lnTo>
                  <a:pt x="4339" y="1753"/>
                </a:lnTo>
                <a:lnTo>
                  <a:pt x="4339" y="1753"/>
                </a:lnTo>
                <a:lnTo>
                  <a:pt x="4339" y="1753"/>
                </a:lnTo>
                <a:lnTo>
                  <a:pt x="4339" y="1753"/>
                </a:lnTo>
                <a:lnTo>
                  <a:pt x="4339" y="1753"/>
                </a:lnTo>
                <a:lnTo>
                  <a:pt x="4337" y="1753"/>
                </a:lnTo>
                <a:lnTo>
                  <a:pt x="4337" y="1753"/>
                </a:lnTo>
                <a:lnTo>
                  <a:pt x="4337" y="1755"/>
                </a:lnTo>
                <a:lnTo>
                  <a:pt x="4337" y="1755"/>
                </a:lnTo>
                <a:lnTo>
                  <a:pt x="4337" y="1755"/>
                </a:lnTo>
                <a:lnTo>
                  <a:pt x="4337" y="1757"/>
                </a:lnTo>
                <a:lnTo>
                  <a:pt x="4337" y="1757"/>
                </a:lnTo>
                <a:lnTo>
                  <a:pt x="4339" y="1757"/>
                </a:lnTo>
                <a:lnTo>
                  <a:pt x="4337" y="1755"/>
                </a:lnTo>
                <a:lnTo>
                  <a:pt x="4339" y="1755"/>
                </a:lnTo>
                <a:lnTo>
                  <a:pt x="4339" y="1755"/>
                </a:lnTo>
                <a:close/>
                <a:moveTo>
                  <a:pt x="4358" y="1734"/>
                </a:moveTo>
                <a:lnTo>
                  <a:pt x="4358" y="1732"/>
                </a:lnTo>
                <a:lnTo>
                  <a:pt x="4356" y="1732"/>
                </a:lnTo>
                <a:lnTo>
                  <a:pt x="4356" y="1732"/>
                </a:lnTo>
                <a:lnTo>
                  <a:pt x="4356" y="1734"/>
                </a:lnTo>
                <a:lnTo>
                  <a:pt x="4356" y="1734"/>
                </a:lnTo>
                <a:lnTo>
                  <a:pt x="4358" y="1734"/>
                </a:lnTo>
                <a:close/>
                <a:moveTo>
                  <a:pt x="4465" y="1686"/>
                </a:moveTo>
                <a:lnTo>
                  <a:pt x="4465" y="1684"/>
                </a:lnTo>
                <a:lnTo>
                  <a:pt x="4465" y="1684"/>
                </a:lnTo>
                <a:lnTo>
                  <a:pt x="4465" y="1684"/>
                </a:lnTo>
                <a:lnTo>
                  <a:pt x="4467" y="1684"/>
                </a:lnTo>
                <a:lnTo>
                  <a:pt x="4467" y="1682"/>
                </a:lnTo>
                <a:lnTo>
                  <a:pt x="4467" y="1682"/>
                </a:lnTo>
                <a:lnTo>
                  <a:pt x="4465" y="1682"/>
                </a:lnTo>
                <a:lnTo>
                  <a:pt x="4463" y="1684"/>
                </a:lnTo>
                <a:lnTo>
                  <a:pt x="4463" y="1684"/>
                </a:lnTo>
                <a:lnTo>
                  <a:pt x="4461" y="1684"/>
                </a:lnTo>
                <a:lnTo>
                  <a:pt x="4461" y="1684"/>
                </a:lnTo>
                <a:lnTo>
                  <a:pt x="4461" y="1686"/>
                </a:lnTo>
                <a:lnTo>
                  <a:pt x="4461" y="1686"/>
                </a:lnTo>
                <a:lnTo>
                  <a:pt x="4463" y="1684"/>
                </a:lnTo>
                <a:lnTo>
                  <a:pt x="4463" y="1684"/>
                </a:lnTo>
                <a:lnTo>
                  <a:pt x="4465" y="1684"/>
                </a:lnTo>
                <a:lnTo>
                  <a:pt x="4465" y="1684"/>
                </a:lnTo>
                <a:lnTo>
                  <a:pt x="4465" y="1686"/>
                </a:lnTo>
                <a:lnTo>
                  <a:pt x="4465" y="1686"/>
                </a:lnTo>
                <a:close/>
                <a:moveTo>
                  <a:pt x="4352" y="1721"/>
                </a:moveTo>
                <a:lnTo>
                  <a:pt x="4352" y="1723"/>
                </a:lnTo>
                <a:lnTo>
                  <a:pt x="4354" y="1723"/>
                </a:lnTo>
                <a:lnTo>
                  <a:pt x="4354" y="1721"/>
                </a:lnTo>
                <a:lnTo>
                  <a:pt x="4354" y="1717"/>
                </a:lnTo>
                <a:lnTo>
                  <a:pt x="4354" y="1715"/>
                </a:lnTo>
                <a:lnTo>
                  <a:pt x="4354" y="1715"/>
                </a:lnTo>
                <a:lnTo>
                  <a:pt x="4352" y="1715"/>
                </a:lnTo>
                <a:lnTo>
                  <a:pt x="4352" y="1719"/>
                </a:lnTo>
                <a:lnTo>
                  <a:pt x="4352" y="1719"/>
                </a:lnTo>
                <a:lnTo>
                  <a:pt x="4352" y="1721"/>
                </a:lnTo>
                <a:close/>
                <a:moveTo>
                  <a:pt x="4373" y="1782"/>
                </a:moveTo>
                <a:lnTo>
                  <a:pt x="4371" y="1782"/>
                </a:lnTo>
                <a:lnTo>
                  <a:pt x="4371" y="1784"/>
                </a:lnTo>
                <a:lnTo>
                  <a:pt x="4373" y="1784"/>
                </a:lnTo>
                <a:lnTo>
                  <a:pt x="4373" y="1784"/>
                </a:lnTo>
                <a:lnTo>
                  <a:pt x="4375" y="1782"/>
                </a:lnTo>
                <a:lnTo>
                  <a:pt x="4375" y="1782"/>
                </a:lnTo>
                <a:lnTo>
                  <a:pt x="4375" y="1782"/>
                </a:lnTo>
                <a:lnTo>
                  <a:pt x="4373" y="1782"/>
                </a:lnTo>
                <a:lnTo>
                  <a:pt x="4373" y="1782"/>
                </a:lnTo>
                <a:close/>
                <a:moveTo>
                  <a:pt x="4559" y="1719"/>
                </a:moveTo>
                <a:lnTo>
                  <a:pt x="4559" y="1719"/>
                </a:lnTo>
                <a:lnTo>
                  <a:pt x="4559" y="1717"/>
                </a:lnTo>
                <a:lnTo>
                  <a:pt x="4559" y="1717"/>
                </a:lnTo>
                <a:lnTo>
                  <a:pt x="4559" y="1715"/>
                </a:lnTo>
                <a:lnTo>
                  <a:pt x="4559" y="1715"/>
                </a:lnTo>
                <a:lnTo>
                  <a:pt x="4559" y="1713"/>
                </a:lnTo>
                <a:lnTo>
                  <a:pt x="4559" y="1713"/>
                </a:lnTo>
                <a:lnTo>
                  <a:pt x="4559" y="1711"/>
                </a:lnTo>
                <a:lnTo>
                  <a:pt x="4559" y="1711"/>
                </a:lnTo>
                <a:lnTo>
                  <a:pt x="4559" y="1711"/>
                </a:lnTo>
                <a:lnTo>
                  <a:pt x="4559" y="1711"/>
                </a:lnTo>
                <a:lnTo>
                  <a:pt x="4557" y="1709"/>
                </a:lnTo>
                <a:lnTo>
                  <a:pt x="4557" y="1709"/>
                </a:lnTo>
                <a:lnTo>
                  <a:pt x="4557" y="1709"/>
                </a:lnTo>
                <a:lnTo>
                  <a:pt x="4555" y="1711"/>
                </a:lnTo>
                <a:lnTo>
                  <a:pt x="4555" y="1711"/>
                </a:lnTo>
                <a:lnTo>
                  <a:pt x="4553" y="1713"/>
                </a:lnTo>
                <a:lnTo>
                  <a:pt x="4553" y="1713"/>
                </a:lnTo>
                <a:lnTo>
                  <a:pt x="4551" y="1713"/>
                </a:lnTo>
                <a:lnTo>
                  <a:pt x="4553" y="1713"/>
                </a:lnTo>
                <a:lnTo>
                  <a:pt x="4553" y="1715"/>
                </a:lnTo>
                <a:lnTo>
                  <a:pt x="4553" y="1717"/>
                </a:lnTo>
                <a:lnTo>
                  <a:pt x="4553" y="1717"/>
                </a:lnTo>
                <a:lnTo>
                  <a:pt x="4553" y="1717"/>
                </a:lnTo>
                <a:lnTo>
                  <a:pt x="4551" y="1717"/>
                </a:lnTo>
                <a:lnTo>
                  <a:pt x="4551" y="1719"/>
                </a:lnTo>
                <a:lnTo>
                  <a:pt x="4551" y="1719"/>
                </a:lnTo>
                <a:lnTo>
                  <a:pt x="4553" y="1719"/>
                </a:lnTo>
                <a:lnTo>
                  <a:pt x="4553" y="1719"/>
                </a:lnTo>
                <a:lnTo>
                  <a:pt x="4553" y="1721"/>
                </a:lnTo>
                <a:lnTo>
                  <a:pt x="4555" y="1721"/>
                </a:lnTo>
                <a:lnTo>
                  <a:pt x="4557" y="1723"/>
                </a:lnTo>
                <a:lnTo>
                  <a:pt x="4559" y="1721"/>
                </a:lnTo>
                <a:lnTo>
                  <a:pt x="4559" y="1721"/>
                </a:lnTo>
                <a:lnTo>
                  <a:pt x="4559" y="1721"/>
                </a:lnTo>
                <a:lnTo>
                  <a:pt x="4559" y="1719"/>
                </a:lnTo>
                <a:lnTo>
                  <a:pt x="4559" y="1719"/>
                </a:lnTo>
                <a:close/>
                <a:moveTo>
                  <a:pt x="4557" y="1728"/>
                </a:moveTo>
                <a:lnTo>
                  <a:pt x="4559" y="1728"/>
                </a:lnTo>
                <a:lnTo>
                  <a:pt x="4559" y="1728"/>
                </a:lnTo>
                <a:lnTo>
                  <a:pt x="4559" y="1728"/>
                </a:lnTo>
                <a:lnTo>
                  <a:pt x="4559" y="1726"/>
                </a:lnTo>
                <a:lnTo>
                  <a:pt x="4559" y="1726"/>
                </a:lnTo>
                <a:lnTo>
                  <a:pt x="4559" y="1728"/>
                </a:lnTo>
                <a:lnTo>
                  <a:pt x="4557" y="1728"/>
                </a:lnTo>
                <a:lnTo>
                  <a:pt x="4557" y="1728"/>
                </a:lnTo>
                <a:close/>
                <a:moveTo>
                  <a:pt x="4534" y="1711"/>
                </a:moveTo>
                <a:lnTo>
                  <a:pt x="4534" y="1713"/>
                </a:lnTo>
                <a:lnTo>
                  <a:pt x="4534" y="1715"/>
                </a:lnTo>
                <a:lnTo>
                  <a:pt x="4532" y="1717"/>
                </a:lnTo>
                <a:lnTo>
                  <a:pt x="4534" y="1715"/>
                </a:lnTo>
                <a:lnTo>
                  <a:pt x="4534" y="1713"/>
                </a:lnTo>
                <a:lnTo>
                  <a:pt x="4536" y="1711"/>
                </a:lnTo>
                <a:lnTo>
                  <a:pt x="4536" y="1709"/>
                </a:lnTo>
                <a:lnTo>
                  <a:pt x="4536" y="1707"/>
                </a:lnTo>
                <a:lnTo>
                  <a:pt x="4536" y="1707"/>
                </a:lnTo>
                <a:lnTo>
                  <a:pt x="4534" y="1711"/>
                </a:lnTo>
                <a:close/>
                <a:moveTo>
                  <a:pt x="4473" y="1684"/>
                </a:moveTo>
                <a:lnTo>
                  <a:pt x="4473" y="1682"/>
                </a:lnTo>
                <a:lnTo>
                  <a:pt x="4471" y="1682"/>
                </a:lnTo>
                <a:lnTo>
                  <a:pt x="4471" y="1682"/>
                </a:lnTo>
                <a:lnTo>
                  <a:pt x="4471" y="1682"/>
                </a:lnTo>
                <a:lnTo>
                  <a:pt x="4471" y="1682"/>
                </a:lnTo>
                <a:lnTo>
                  <a:pt x="4471" y="1684"/>
                </a:lnTo>
                <a:lnTo>
                  <a:pt x="4471" y="1684"/>
                </a:lnTo>
                <a:lnTo>
                  <a:pt x="4471" y="1684"/>
                </a:lnTo>
                <a:lnTo>
                  <a:pt x="4473" y="1684"/>
                </a:lnTo>
                <a:close/>
                <a:moveTo>
                  <a:pt x="4541" y="1692"/>
                </a:moveTo>
                <a:lnTo>
                  <a:pt x="4538" y="1690"/>
                </a:lnTo>
                <a:lnTo>
                  <a:pt x="4538" y="1692"/>
                </a:lnTo>
                <a:lnTo>
                  <a:pt x="4543" y="1692"/>
                </a:lnTo>
                <a:lnTo>
                  <a:pt x="4543" y="1692"/>
                </a:lnTo>
                <a:lnTo>
                  <a:pt x="4543" y="1692"/>
                </a:lnTo>
                <a:lnTo>
                  <a:pt x="4541" y="1692"/>
                </a:lnTo>
                <a:close/>
                <a:moveTo>
                  <a:pt x="4398" y="1707"/>
                </a:moveTo>
                <a:lnTo>
                  <a:pt x="4398" y="1707"/>
                </a:lnTo>
                <a:lnTo>
                  <a:pt x="4398" y="1707"/>
                </a:lnTo>
                <a:lnTo>
                  <a:pt x="4398" y="1709"/>
                </a:lnTo>
                <a:lnTo>
                  <a:pt x="4398" y="1709"/>
                </a:lnTo>
                <a:lnTo>
                  <a:pt x="4398" y="1707"/>
                </a:lnTo>
                <a:lnTo>
                  <a:pt x="4398" y="1707"/>
                </a:lnTo>
                <a:lnTo>
                  <a:pt x="4398" y="1707"/>
                </a:lnTo>
                <a:close/>
                <a:moveTo>
                  <a:pt x="4561" y="1723"/>
                </a:moveTo>
                <a:lnTo>
                  <a:pt x="4561" y="1723"/>
                </a:lnTo>
                <a:lnTo>
                  <a:pt x="4561" y="1723"/>
                </a:lnTo>
                <a:lnTo>
                  <a:pt x="4561" y="1721"/>
                </a:lnTo>
                <a:lnTo>
                  <a:pt x="4561" y="1721"/>
                </a:lnTo>
                <a:lnTo>
                  <a:pt x="4561" y="1721"/>
                </a:lnTo>
                <a:lnTo>
                  <a:pt x="4561" y="1723"/>
                </a:lnTo>
                <a:close/>
                <a:moveTo>
                  <a:pt x="4589" y="1793"/>
                </a:moveTo>
                <a:lnTo>
                  <a:pt x="4589" y="1793"/>
                </a:lnTo>
                <a:lnTo>
                  <a:pt x="4587" y="1793"/>
                </a:lnTo>
                <a:lnTo>
                  <a:pt x="4587" y="1795"/>
                </a:lnTo>
                <a:lnTo>
                  <a:pt x="4585" y="1795"/>
                </a:lnTo>
                <a:lnTo>
                  <a:pt x="4587" y="1797"/>
                </a:lnTo>
                <a:lnTo>
                  <a:pt x="4587" y="1795"/>
                </a:lnTo>
                <a:lnTo>
                  <a:pt x="4589" y="1793"/>
                </a:lnTo>
                <a:lnTo>
                  <a:pt x="4589" y="1791"/>
                </a:lnTo>
                <a:lnTo>
                  <a:pt x="4589" y="1791"/>
                </a:lnTo>
                <a:lnTo>
                  <a:pt x="4589" y="1791"/>
                </a:lnTo>
                <a:lnTo>
                  <a:pt x="4589" y="1793"/>
                </a:lnTo>
                <a:close/>
                <a:moveTo>
                  <a:pt x="4593" y="1860"/>
                </a:moveTo>
                <a:lnTo>
                  <a:pt x="4593" y="1860"/>
                </a:lnTo>
                <a:lnTo>
                  <a:pt x="4593" y="1860"/>
                </a:lnTo>
                <a:lnTo>
                  <a:pt x="4593" y="1860"/>
                </a:lnTo>
                <a:lnTo>
                  <a:pt x="4593" y="1858"/>
                </a:lnTo>
                <a:lnTo>
                  <a:pt x="4593" y="1858"/>
                </a:lnTo>
                <a:lnTo>
                  <a:pt x="4593" y="1858"/>
                </a:lnTo>
                <a:lnTo>
                  <a:pt x="4593" y="1858"/>
                </a:lnTo>
                <a:lnTo>
                  <a:pt x="4591" y="1858"/>
                </a:lnTo>
                <a:lnTo>
                  <a:pt x="4593" y="1860"/>
                </a:lnTo>
                <a:lnTo>
                  <a:pt x="4593" y="1860"/>
                </a:lnTo>
                <a:close/>
                <a:moveTo>
                  <a:pt x="4580" y="1799"/>
                </a:moveTo>
                <a:lnTo>
                  <a:pt x="4582" y="1799"/>
                </a:lnTo>
                <a:lnTo>
                  <a:pt x="4582" y="1799"/>
                </a:lnTo>
                <a:lnTo>
                  <a:pt x="4585" y="1797"/>
                </a:lnTo>
                <a:lnTo>
                  <a:pt x="4585" y="1797"/>
                </a:lnTo>
                <a:lnTo>
                  <a:pt x="4585" y="1797"/>
                </a:lnTo>
                <a:lnTo>
                  <a:pt x="4582" y="1799"/>
                </a:lnTo>
                <a:lnTo>
                  <a:pt x="4580" y="1799"/>
                </a:lnTo>
                <a:close/>
                <a:moveTo>
                  <a:pt x="4551" y="1723"/>
                </a:moveTo>
                <a:lnTo>
                  <a:pt x="4551" y="1723"/>
                </a:lnTo>
                <a:lnTo>
                  <a:pt x="4549" y="1728"/>
                </a:lnTo>
                <a:lnTo>
                  <a:pt x="4551" y="1730"/>
                </a:lnTo>
                <a:lnTo>
                  <a:pt x="4551" y="1730"/>
                </a:lnTo>
                <a:lnTo>
                  <a:pt x="4553" y="1730"/>
                </a:lnTo>
                <a:lnTo>
                  <a:pt x="4553" y="1730"/>
                </a:lnTo>
                <a:lnTo>
                  <a:pt x="4555" y="1728"/>
                </a:lnTo>
                <a:lnTo>
                  <a:pt x="4557" y="1726"/>
                </a:lnTo>
                <a:lnTo>
                  <a:pt x="4557" y="1726"/>
                </a:lnTo>
                <a:lnTo>
                  <a:pt x="4557" y="1723"/>
                </a:lnTo>
                <a:lnTo>
                  <a:pt x="4555" y="1723"/>
                </a:lnTo>
                <a:lnTo>
                  <a:pt x="4553" y="1721"/>
                </a:lnTo>
                <a:lnTo>
                  <a:pt x="4553" y="1721"/>
                </a:lnTo>
                <a:lnTo>
                  <a:pt x="4551" y="1719"/>
                </a:lnTo>
                <a:lnTo>
                  <a:pt x="4551" y="1719"/>
                </a:lnTo>
                <a:lnTo>
                  <a:pt x="4551" y="1721"/>
                </a:lnTo>
                <a:lnTo>
                  <a:pt x="4551" y="1723"/>
                </a:lnTo>
                <a:lnTo>
                  <a:pt x="4551" y="1723"/>
                </a:lnTo>
                <a:lnTo>
                  <a:pt x="4551" y="1723"/>
                </a:lnTo>
                <a:lnTo>
                  <a:pt x="4551" y="1723"/>
                </a:lnTo>
                <a:close/>
                <a:moveTo>
                  <a:pt x="4490" y="1679"/>
                </a:moveTo>
                <a:lnTo>
                  <a:pt x="4490" y="1682"/>
                </a:lnTo>
                <a:lnTo>
                  <a:pt x="4492" y="1682"/>
                </a:lnTo>
                <a:lnTo>
                  <a:pt x="4494" y="1682"/>
                </a:lnTo>
                <a:lnTo>
                  <a:pt x="4497" y="1684"/>
                </a:lnTo>
                <a:lnTo>
                  <a:pt x="4499" y="1686"/>
                </a:lnTo>
                <a:lnTo>
                  <a:pt x="4503" y="1686"/>
                </a:lnTo>
                <a:lnTo>
                  <a:pt x="4503" y="1682"/>
                </a:lnTo>
                <a:lnTo>
                  <a:pt x="4503" y="1682"/>
                </a:lnTo>
                <a:lnTo>
                  <a:pt x="4503" y="1679"/>
                </a:lnTo>
                <a:lnTo>
                  <a:pt x="4501" y="1679"/>
                </a:lnTo>
                <a:lnTo>
                  <a:pt x="4501" y="1679"/>
                </a:lnTo>
                <a:lnTo>
                  <a:pt x="4501" y="1679"/>
                </a:lnTo>
                <a:lnTo>
                  <a:pt x="4501" y="1677"/>
                </a:lnTo>
                <a:lnTo>
                  <a:pt x="4499" y="1675"/>
                </a:lnTo>
                <a:lnTo>
                  <a:pt x="4497" y="1673"/>
                </a:lnTo>
                <a:lnTo>
                  <a:pt x="4494" y="1673"/>
                </a:lnTo>
                <a:lnTo>
                  <a:pt x="4492" y="1673"/>
                </a:lnTo>
                <a:lnTo>
                  <a:pt x="4490" y="1673"/>
                </a:lnTo>
                <a:lnTo>
                  <a:pt x="4488" y="1673"/>
                </a:lnTo>
                <a:lnTo>
                  <a:pt x="4486" y="1671"/>
                </a:lnTo>
                <a:lnTo>
                  <a:pt x="4484" y="1671"/>
                </a:lnTo>
                <a:lnTo>
                  <a:pt x="4484" y="1671"/>
                </a:lnTo>
                <a:lnTo>
                  <a:pt x="4482" y="1671"/>
                </a:lnTo>
                <a:lnTo>
                  <a:pt x="4482" y="1671"/>
                </a:lnTo>
                <a:lnTo>
                  <a:pt x="4480" y="1673"/>
                </a:lnTo>
                <a:lnTo>
                  <a:pt x="4480" y="1673"/>
                </a:lnTo>
                <a:lnTo>
                  <a:pt x="4478" y="1673"/>
                </a:lnTo>
                <a:lnTo>
                  <a:pt x="4478" y="1673"/>
                </a:lnTo>
                <a:lnTo>
                  <a:pt x="4478" y="1671"/>
                </a:lnTo>
                <a:lnTo>
                  <a:pt x="4476" y="1671"/>
                </a:lnTo>
                <a:lnTo>
                  <a:pt x="4476" y="1671"/>
                </a:lnTo>
                <a:lnTo>
                  <a:pt x="4473" y="1673"/>
                </a:lnTo>
                <a:lnTo>
                  <a:pt x="4469" y="1671"/>
                </a:lnTo>
                <a:lnTo>
                  <a:pt x="4465" y="1673"/>
                </a:lnTo>
                <a:lnTo>
                  <a:pt x="4463" y="1673"/>
                </a:lnTo>
                <a:lnTo>
                  <a:pt x="4461" y="1677"/>
                </a:lnTo>
                <a:lnTo>
                  <a:pt x="4461" y="1677"/>
                </a:lnTo>
                <a:lnTo>
                  <a:pt x="4461" y="1679"/>
                </a:lnTo>
                <a:lnTo>
                  <a:pt x="4461" y="1679"/>
                </a:lnTo>
                <a:lnTo>
                  <a:pt x="4461" y="1682"/>
                </a:lnTo>
                <a:lnTo>
                  <a:pt x="4461" y="1682"/>
                </a:lnTo>
                <a:lnTo>
                  <a:pt x="4461" y="1682"/>
                </a:lnTo>
                <a:lnTo>
                  <a:pt x="4463" y="1679"/>
                </a:lnTo>
                <a:lnTo>
                  <a:pt x="4463" y="1679"/>
                </a:lnTo>
                <a:lnTo>
                  <a:pt x="4463" y="1677"/>
                </a:lnTo>
                <a:lnTo>
                  <a:pt x="4463" y="1677"/>
                </a:lnTo>
                <a:lnTo>
                  <a:pt x="4463" y="1677"/>
                </a:lnTo>
                <a:lnTo>
                  <a:pt x="4465" y="1677"/>
                </a:lnTo>
                <a:lnTo>
                  <a:pt x="4465" y="1677"/>
                </a:lnTo>
                <a:lnTo>
                  <a:pt x="4465" y="1677"/>
                </a:lnTo>
                <a:lnTo>
                  <a:pt x="4467" y="1679"/>
                </a:lnTo>
                <a:lnTo>
                  <a:pt x="4469" y="1682"/>
                </a:lnTo>
                <a:lnTo>
                  <a:pt x="4469" y="1682"/>
                </a:lnTo>
                <a:lnTo>
                  <a:pt x="4471" y="1679"/>
                </a:lnTo>
                <a:lnTo>
                  <a:pt x="4471" y="1679"/>
                </a:lnTo>
                <a:lnTo>
                  <a:pt x="4473" y="1679"/>
                </a:lnTo>
                <a:lnTo>
                  <a:pt x="4473" y="1677"/>
                </a:lnTo>
                <a:lnTo>
                  <a:pt x="4476" y="1677"/>
                </a:lnTo>
                <a:lnTo>
                  <a:pt x="4476" y="1677"/>
                </a:lnTo>
                <a:lnTo>
                  <a:pt x="4476" y="1677"/>
                </a:lnTo>
                <a:lnTo>
                  <a:pt x="4476" y="1677"/>
                </a:lnTo>
                <a:lnTo>
                  <a:pt x="4476" y="1679"/>
                </a:lnTo>
                <a:lnTo>
                  <a:pt x="4476" y="1679"/>
                </a:lnTo>
                <a:lnTo>
                  <a:pt x="4478" y="1679"/>
                </a:lnTo>
                <a:lnTo>
                  <a:pt x="4480" y="1679"/>
                </a:lnTo>
                <a:lnTo>
                  <a:pt x="4482" y="1679"/>
                </a:lnTo>
                <a:lnTo>
                  <a:pt x="4484" y="1682"/>
                </a:lnTo>
                <a:lnTo>
                  <a:pt x="4484" y="1679"/>
                </a:lnTo>
                <a:lnTo>
                  <a:pt x="4484" y="1679"/>
                </a:lnTo>
                <a:lnTo>
                  <a:pt x="4484" y="1679"/>
                </a:lnTo>
                <a:lnTo>
                  <a:pt x="4484" y="1679"/>
                </a:lnTo>
                <a:lnTo>
                  <a:pt x="4486" y="1679"/>
                </a:lnTo>
                <a:lnTo>
                  <a:pt x="4488" y="1679"/>
                </a:lnTo>
                <a:lnTo>
                  <a:pt x="4490" y="1679"/>
                </a:lnTo>
                <a:close/>
                <a:moveTo>
                  <a:pt x="4530" y="1715"/>
                </a:moveTo>
                <a:lnTo>
                  <a:pt x="4530" y="1715"/>
                </a:lnTo>
                <a:lnTo>
                  <a:pt x="4530" y="1717"/>
                </a:lnTo>
                <a:lnTo>
                  <a:pt x="4532" y="1715"/>
                </a:lnTo>
                <a:lnTo>
                  <a:pt x="4532" y="1715"/>
                </a:lnTo>
                <a:lnTo>
                  <a:pt x="4530" y="1713"/>
                </a:lnTo>
                <a:lnTo>
                  <a:pt x="4530" y="1713"/>
                </a:lnTo>
                <a:lnTo>
                  <a:pt x="4530" y="1711"/>
                </a:lnTo>
                <a:lnTo>
                  <a:pt x="4530" y="1711"/>
                </a:lnTo>
                <a:lnTo>
                  <a:pt x="4530" y="1713"/>
                </a:lnTo>
                <a:lnTo>
                  <a:pt x="4530" y="1715"/>
                </a:lnTo>
                <a:lnTo>
                  <a:pt x="4530" y="1715"/>
                </a:lnTo>
                <a:close/>
                <a:moveTo>
                  <a:pt x="4471" y="1734"/>
                </a:moveTo>
                <a:lnTo>
                  <a:pt x="4471" y="1732"/>
                </a:lnTo>
                <a:lnTo>
                  <a:pt x="4471" y="1734"/>
                </a:lnTo>
                <a:lnTo>
                  <a:pt x="4469" y="1734"/>
                </a:lnTo>
                <a:lnTo>
                  <a:pt x="4469" y="1734"/>
                </a:lnTo>
                <a:lnTo>
                  <a:pt x="4471" y="1734"/>
                </a:lnTo>
                <a:lnTo>
                  <a:pt x="4471" y="1734"/>
                </a:lnTo>
                <a:lnTo>
                  <a:pt x="4471" y="1734"/>
                </a:lnTo>
                <a:lnTo>
                  <a:pt x="4471" y="1734"/>
                </a:lnTo>
                <a:lnTo>
                  <a:pt x="4471" y="1734"/>
                </a:lnTo>
                <a:close/>
                <a:moveTo>
                  <a:pt x="4469" y="1682"/>
                </a:moveTo>
                <a:lnTo>
                  <a:pt x="4469" y="1682"/>
                </a:lnTo>
                <a:lnTo>
                  <a:pt x="4467" y="1684"/>
                </a:lnTo>
                <a:lnTo>
                  <a:pt x="4469" y="1684"/>
                </a:lnTo>
                <a:lnTo>
                  <a:pt x="4469" y="1682"/>
                </a:lnTo>
                <a:lnTo>
                  <a:pt x="4469" y="1682"/>
                </a:lnTo>
                <a:close/>
                <a:moveTo>
                  <a:pt x="4486" y="1742"/>
                </a:moveTo>
                <a:lnTo>
                  <a:pt x="4486" y="1744"/>
                </a:lnTo>
                <a:lnTo>
                  <a:pt x="4486" y="1744"/>
                </a:lnTo>
                <a:lnTo>
                  <a:pt x="4486" y="1747"/>
                </a:lnTo>
                <a:lnTo>
                  <a:pt x="4488" y="1747"/>
                </a:lnTo>
                <a:lnTo>
                  <a:pt x="4488" y="1747"/>
                </a:lnTo>
                <a:lnTo>
                  <a:pt x="4488" y="1744"/>
                </a:lnTo>
                <a:lnTo>
                  <a:pt x="4488" y="1744"/>
                </a:lnTo>
                <a:lnTo>
                  <a:pt x="4486" y="1742"/>
                </a:lnTo>
                <a:lnTo>
                  <a:pt x="4486" y="1742"/>
                </a:lnTo>
                <a:close/>
                <a:moveTo>
                  <a:pt x="4515" y="1734"/>
                </a:moveTo>
                <a:lnTo>
                  <a:pt x="4517" y="1734"/>
                </a:lnTo>
                <a:lnTo>
                  <a:pt x="4517" y="1734"/>
                </a:lnTo>
                <a:lnTo>
                  <a:pt x="4517" y="1734"/>
                </a:lnTo>
                <a:lnTo>
                  <a:pt x="4520" y="1736"/>
                </a:lnTo>
                <a:lnTo>
                  <a:pt x="4520" y="1736"/>
                </a:lnTo>
                <a:lnTo>
                  <a:pt x="4520" y="1734"/>
                </a:lnTo>
                <a:lnTo>
                  <a:pt x="4520" y="1734"/>
                </a:lnTo>
                <a:lnTo>
                  <a:pt x="4515" y="1734"/>
                </a:lnTo>
                <a:close/>
                <a:moveTo>
                  <a:pt x="4515" y="1734"/>
                </a:moveTo>
                <a:lnTo>
                  <a:pt x="4515" y="1734"/>
                </a:lnTo>
                <a:lnTo>
                  <a:pt x="4513" y="1734"/>
                </a:lnTo>
                <a:lnTo>
                  <a:pt x="4513" y="1734"/>
                </a:lnTo>
                <a:lnTo>
                  <a:pt x="4513" y="1734"/>
                </a:lnTo>
                <a:lnTo>
                  <a:pt x="4513" y="1736"/>
                </a:lnTo>
                <a:lnTo>
                  <a:pt x="4511" y="1736"/>
                </a:lnTo>
                <a:lnTo>
                  <a:pt x="4511" y="1736"/>
                </a:lnTo>
                <a:lnTo>
                  <a:pt x="4511" y="1738"/>
                </a:lnTo>
                <a:lnTo>
                  <a:pt x="4509" y="1738"/>
                </a:lnTo>
                <a:lnTo>
                  <a:pt x="4509" y="1738"/>
                </a:lnTo>
                <a:lnTo>
                  <a:pt x="4509" y="1740"/>
                </a:lnTo>
                <a:lnTo>
                  <a:pt x="4509" y="1742"/>
                </a:lnTo>
                <a:lnTo>
                  <a:pt x="4507" y="1742"/>
                </a:lnTo>
                <a:lnTo>
                  <a:pt x="4507" y="1742"/>
                </a:lnTo>
                <a:lnTo>
                  <a:pt x="4507" y="1744"/>
                </a:lnTo>
                <a:lnTo>
                  <a:pt x="4507" y="1744"/>
                </a:lnTo>
                <a:lnTo>
                  <a:pt x="4507" y="1747"/>
                </a:lnTo>
                <a:lnTo>
                  <a:pt x="4509" y="1747"/>
                </a:lnTo>
                <a:lnTo>
                  <a:pt x="4509" y="1747"/>
                </a:lnTo>
                <a:lnTo>
                  <a:pt x="4511" y="1747"/>
                </a:lnTo>
                <a:lnTo>
                  <a:pt x="4511" y="1747"/>
                </a:lnTo>
                <a:lnTo>
                  <a:pt x="4511" y="1744"/>
                </a:lnTo>
                <a:lnTo>
                  <a:pt x="4511" y="1744"/>
                </a:lnTo>
                <a:lnTo>
                  <a:pt x="4513" y="1742"/>
                </a:lnTo>
                <a:lnTo>
                  <a:pt x="4513" y="1742"/>
                </a:lnTo>
                <a:lnTo>
                  <a:pt x="4513" y="1742"/>
                </a:lnTo>
                <a:lnTo>
                  <a:pt x="4515" y="1740"/>
                </a:lnTo>
                <a:lnTo>
                  <a:pt x="4515" y="1738"/>
                </a:lnTo>
                <a:lnTo>
                  <a:pt x="4515" y="1736"/>
                </a:lnTo>
                <a:lnTo>
                  <a:pt x="4515" y="1734"/>
                </a:lnTo>
                <a:lnTo>
                  <a:pt x="4515" y="1734"/>
                </a:lnTo>
                <a:close/>
                <a:moveTo>
                  <a:pt x="4528" y="1795"/>
                </a:moveTo>
                <a:lnTo>
                  <a:pt x="4528" y="1795"/>
                </a:lnTo>
                <a:lnTo>
                  <a:pt x="4530" y="1793"/>
                </a:lnTo>
                <a:lnTo>
                  <a:pt x="4528" y="1791"/>
                </a:lnTo>
                <a:lnTo>
                  <a:pt x="4528" y="1791"/>
                </a:lnTo>
                <a:lnTo>
                  <a:pt x="4528" y="1788"/>
                </a:lnTo>
                <a:lnTo>
                  <a:pt x="4528" y="1791"/>
                </a:lnTo>
                <a:lnTo>
                  <a:pt x="4528" y="1791"/>
                </a:lnTo>
                <a:lnTo>
                  <a:pt x="4528" y="1791"/>
                </a:lnTo>
                <a:lnTo>
                  <a:pt x="4528" y="1793"/>
                </a:lnTo>
                <a:lnTo>
                  <a:pt x="4528" y="1795"/>
                </a:lnTo>
                <a:close/>
                <a:moveTo>
                  <a:pt x="5364" y="508"/>
                </a:moveTo>
                <a:lnTo>
                  <a:pt x="5362" y="508"/>
                </a:lnTo>
                <a:lnTo>
                  <a:pt x="5356" y="508"/>
                </a:lnTo>
                <a:lnTo>
                  <a:pt x="5358" y="508"/>
                </a:lnTo>
                <a:lnTo>
                  <a:pt x="5358" y="505"/>
                </a:lnTo>
                <a:lnTo>
                  <a:pt x="5356" y="505"/>
                </a:lnTo>
                <a:lnTo>
                  <a:pt x="5356" y="505"/>
                </a:lnTo>
                <a:lnTo>
                  <a:pt x="5356" y="505"/>
                </a:lnTo>
                <a:lnTo>
                  <a:pt x="5353" y="505"/>
                </a:lnTo>
                <a:lnTo>
                  <a:pt x="5351" y="505"/>
                </a:lnTo>
                <a:lnTo>
                  <a:pt x="5351" y="505"/>
                </a:lnTo>
                <a:lnTo>
                  <a:pt x="5353" y="503"/>
                </a:lnTo>
                <a:lnTo>
                  <a:pt x="5353" y="503"/>
                </a:lnTo>
                <a:lnTo>
                  <a:pt x="5351" y="503"/>
                </a:lnTo>
                <a:lnTo>
                  <a:pt x="5347" y="499"/>
                </a:lnTo>
                <a:lnTo>
                  <a:pt x="5343" y="497"/>
                </a:lnTo>
                <a:lnTo>
                  <a:pt x="5341" y="495"/>
                </a:lnTo>
                <a:lnTo>
                  <a:pt x="5337" y="493"/>
                </a:lnTo>
                <a:lnTo>
                  <a:pt x="5335" y="489"/>
                </a:lnTo>
                <a:lnTo>
                  <a:pt x="5330" y="489"/>
                </a:lnTo>
                <a:lnTo>
                  <a:pt x="5326" y="489"/>
                </a:lnTo>
                <a:lnTo>
                  <a:pt x="5324" y="489"/>
                </a:lnTo>
                <a:lnTo>
                  <a:pt x="5322" y="487"/>
                </a:lnTo>
                <a:lnTo>
                  <a:pt x="5316" y="487"/>
                </a:lnTo>
                <a:lnTo>
                  <a:pt x="5316" y="487"/>
                </a:lnTo>
                <a:lnTo>
                  <a:pt x="5322" y="489"/>
                </a:lnTo>
                <a:lnTo>
                  <a:pt x="5324" y="489"/>
                </a:lnTo>
                <a:lnTo>
                  <a:pt x="5324" y="489"/>
                </a:lnTo>
                <a:lnTo>
                  <a:pt x="5322" y="489"/>
                </a:lnTo>
                <a:lnTo>
                  <a:pt x="5318" y="489"/>
                </a:lnTo>
                <a:lnTo>
                  <a:pt x="5316" y="489"/>
                </a:lnTo>
                <a:lnTo>
                  <a:pt x="5314" y="489"/>
                </a:lnTo>
                <a:lnTo>
                  <a:pt x="5314" y="489"/>
                </a:lnTo>
                <a:lnTo>
                  <a:pt x="5314" y="489"/>
                </a:lnTo>
                <a:lnTo>
                  <a:pt x="5314" y="491"/>
                </a:lnTo>
                <a:lnTo>
                  <a:pt x="5314" y="491"/>
                </a:lnTo>
                <a:lnTo>
                  <a:pt x="5314" y="491"/>
                </a:lnTo>
                <a:lnTo>
                  <a:pt x="5312" y="491"/>
                </a:lnTo>
                <a:lnTo>
                  <a:pt x="5312" y="491"/>
                </a:lnTo>
                <a:lnTo>
                  <a:pt x="5312" y="489"/>
                </a:lnTo>
                <a:lnTo>
                  <a:pt x="5314" y="487"/>
                </a:lnTo>
                <a:lnTo>
                  <a:pt x="5314" y="487"/>
                </a:lnTo>
                <a:lnTo>
                  <a:pt x="5314" y="487"/>
                </a:lnTo>
                <a:lnTo>
                  <a:pt x="5309" y="484"/>
                </a:lnTo>
                <a:lnTo>
                  <a:pt x="5307" y="484"/>
                </a:lnTo>
                <a:lnTo>
                  <a:pt x="5307" y="484"/>
                </a:lnTo>
                <a:lnTo>
                  <a:pt x="5303" y="484"/>
                </a:lnTo>
                <a:lnTo>
                  <a:pt x="5295" y="484"/>
                </a:lnTo>
                <a:lnTo>
                  <a:pt x="5295" y="487"/>
                </a:lnTo>
                <a:lnTo>
                  <a:pt x="5295" y="487"/>
                </a:lnTo>
                <a:lnTo>
                  <a:pt x="5295" y="487"/>
                </a:lnTo>
                <a:lnTo>
                  <a:pt x="5295" y="487"/>
                </a:lnTo>
                <a:lnTo>
                  <a:pt x="5297" y="487"/>
                </a:lnTo>
                <a:lnTo>
                  <a:pt x="5299" y="489"/>
                </a:lnTo>
                <a:lnTo>
                  <a:pt x="5299" y="489"/>
                </a:lnTo>
                <a:lnTo>
                  <a:pt x="5301" y="489"/>
                </a:lnTo>
                <a:lnTo>
                  <a:pt x="5301" y="491"/>
                </a:lnTo>
                <a:lnTo>
                  <a:pt x="5301" y="493"/>
                </a:lnTo>
                <a:lnTo>
                  <a:pt x="5301" y="493"/>
                </a:lnTo>
                <a:lnTo>
                  <a:pt x="5301" y="495"/>
                </a:lnTo>
                <a:lnTo>
                  <a:pt x="5301" y="497"/>
                </a:lnTo>
                <a:lnTo>
                  <a:pt x="5299" y="497"/>
                </a:lnTo>
                <a:lnTo>
                  <a:pt x="5299" y="497"/>
                </a:lnTo>
                <a:lnTo>
                  <a:pt x="5301" y="499"/>
                </a:lnTo>
                <a:lnTo>
                  <a:pt x="5303" y="499"/>
                </a:lnTo>
                <a:lnTo>
                  <a:pt x="5305" y="499"/>
                </a:lnTo>
                <a:lnTo>
                  <a:pt x="5305" y="501"/>
                </a:lnTo>
                <a:lnTo>
                  <a:pt x="5305" y="503"/>
                </a:lnTo>
                <a:lnTo>
                  <a:pt x="5303" y="505"/>
                </a:lnTo>
                <a:lnTo>
                  <a:pt x="5303" y="505"/>
                </a:lnTo>
                <a:lnTo>
                  <a:pt x="5303" y="505"/>
                </a:lnTo>
                <a:lnTo>
                  <a:pt x="5301" y="505"/>
                </a:lnTo>
                <a:lnTo>
                  <a:pt x="5301" y="505"/>
                </a:lnTo>
                <a:lnTo>
                  <a:pt x="5301" y="503"/>
                </a:lnTo>
                <a:lnTo>
                  <a:pt x="5301" y="501"/>
                </a:lnTo>
                <a:lnTo>
                  <a:pt x="5299" y="501"/>
                </a:lnTo>
                <a:lnTo>
                  <a:pt x="5299" y="501"/>
                </a:lnTo>
                <a:lnTo>
                  <a:pt x="5297" y="503"/>
                </a:lnTo>
                <a:lnTo>
                  <a:pt x="5297" y="503"/>
                </a:lnTo>
                <a:lnTo>
                  <a:pt x="5297" y="503"/>
                </a:lnTo>
                <a:lnTo>
                  <a:pt x="5295" y="501"/>
                </a:lnTo>
                <a:lnTo>
                  <a:pt x="5295" y="499"/>
                </a:lnTo>
                <a:lnTo>
                  <a:pt x="5295" y="499"/>
                </a:lnTo>
                <a:lnTo>
                  <a:pt x="5293" y="497"/>
                </a:lnTo>
                <a:lnTo>
                  <a:pt x="5293" y="497"/>
                </a:lnTo>
                <a:lnTo>
                  <a:pt x="5291" y="497"/>
                </a:lnTo>
                <a:lnTo>
                  <a:pt x="5289" y="497"/>
                </a:lnTo>
                <a:lnTo>
                  <a:pt x="5289" y="495"/>
                </a:lnTo>
                <a:lnTo>
                  <a:pt x="5291" y="493"/>
                </a:lnTo>
                <a:lnTo>
                  <a:pt x="5291" y="491"/>
                </a:lnTo>
                <a:lnTo>
                  <a:pt x="5291" y="489"/>
                </a:lnTo>
                <a:lnTo>
                  <a:pt x="5289" y="489"/>
                </a:lnTo>
                <a:lnTo>
                  <a:pt x="5289" y="487"/>
                </a:lnTo>
                <a:lnTo>
                  <a:pt x="5289" y="482"/>
                </a:lnTo>
                <a:lnTo>
                  <a:pt x="5289" y="482"/>
                </a:lnTo>
                <a:lnTo>
                  <a:pt x="5291" y="480"/>
                </a:lnTo>
                <a:lnTo>
                  <a:pt x="5289" y="478"/>
                </a:lnTo>
                <a:lnTo>
                  <a:pt x="5289" y="478"/>
                </a:lnTo>
                <a:lnTo>
                  <a:pt x="5286" y="478"/>
                </a:lnTo>
                <a:lnTo>
                  <a:pt x="5286" y="478"/>
                </a:lnTo>
                <a:lnTo>
                  <a:pt x="5284" y="478"/>
                </a:lnTo>
                <a:lnTo>
                  <a:pt x="5282" y="478"/>
                </a:lnTo>
                <a:lnTo>
                  <a:pt x="5284" y="476"/>
                </a:lnTo>
                <a:lnTo>
                  <a:pt x="5284" y="476"/>
                </a:lnTo>
                <a:lnTo>
                  <a:pt x="5284" y="474"/>
                </a:lnTo>
                <a:lnTo>
                  <a:pt x="5282" y="474"/>
                </a:lnTo>
                <a:lnTo>
                  <a:pt x="5282" y="472"/>
                </a:lnTo>
                <a:lnTo>
                  <a:pt x="5259" y="461"/>
                </a:lnTo>
                <a:lnTo>
                  <a:pt x="5257" y="459"/>
                </a:lnTo>
                <a:lnTo>
                  <a:pt x="5255" y="457"/>
                </a:lnTo>
                <a:lnTo>
                  <a:pt x="5253" y="457"/>
                </a:lnTo>
                <a:lnTo>
                  <a:pt x="5251" y="457"/>
                </a:lnTo>
                <a:lnTo>
                  <a:pt x="5251" y="457"/>
                </a:lnTo>
                <a:lnTo>
                  <a:pt x="5249" y="457"/>
                </a:lnTo>
                <a:lnTo>
                  <a:pt x="5251" y="457"/>
                </a:lnTo>
                <a:lnTo>
                  <a:pt x="5251" y="455"/>
                </a:lnTo>
                <a:lnTo>
                  <a:pt x="5249" y="455"/>
                </a:lnTo>
                <a:lnTo>
                  <a:pt x="5240" y="451"/>
                </a:lnTo>
                <a:lnTo>
                  <a:pt x="5238" y="449"/>
                </a:lnTo>
                <a:lnTo>
                  <a:pt x="5240" y="451"/>
                </a:lnTo>
                <a:lnTo>
                  <a:pt x="5247" y="455"/>
                </a:lnTo>
                <a:lnTo>
                  <a:pt x="5247" y="455"/>
                </a:lnTo>
                <a:lnTo>
                  <a:pt x="5245" y="457"/>
                </a:lnTo>
                <a:lnTo>
                  <a:pt x="5242" y="457"/>
                </a:lnTo>
                <a:lnTo>
                  <a:pt x="5245" y="455"/>
                </a:lnTo>
                <a:lnTo>
                  <a:pt x="5242" y="453"/>
                </a:lnTo>
                <a:lnTo>
                  <a:pt x="5242" y="453"/>
                </a:lnTo>
                <a:lnTo>
                  <a:pt x="5240" y="451"/>
                </a:lnTo>
                <a:lnTo>
                  <a:pt x="5238" y="451"/>
                </a:lnTo>
                <a:lnTo>
                  <a:pt x="5234" y="451"/>
                </a:lnTo>
                <a:lnTo>
                  <a:pt x="5234" y="449"/>
                </a:lnTo>
                <a:lnTo>
                  <a:pt x="5234" y="447"/>
                </a:lnTo>
                <a:lnTo>
                  <a:pt x="5236" y="449"/>
                </a:lnTo>
                <a:lnTo>
                  <a:pt x="5236" y="449"/>
                </a:lnTo>
                <a:lnTo>
                  <a:pt x="5234" y="447"/>
                </a:lnTo>
                <a:lnTo>
                  <a:pt x="5232" y="445"/>
                </a:lnTo>
                <a:lnTo>
                  <a:pt x="5226" y="443"/>
                </a:lnTo>
                <a:lnTo>
                  <a:pt x="5224" y="443"/>
                </a:lnTo>
                <a:lnTo>
                  <a:pt x="5224" y="440"/>
                </a:lnTo>
                <a:lnTo>
                  <a:pt x="5221" y="440"/>
                </a:lnTo>
                <a:lnTo>
                  <a:pt x="5221" y="440"/>
                </a:lnTo>
                <a:lnTo>
                  <a:pt x="5217" y="440"/>
                </a:lnTo>
                <a:lnTo>
                  <a:pt x="5215" y="438"/>
                </a:lnTo>
                <a:lnTo>
                  <a:pt x="5215" y="438"/>
                </a:lnTo>
                <a:lnTo>
                  <a:pt x="5213" y="438"/>
                </a:lnTo>
                <a:lnTo>
                  <a:pt x="5205" y="432"/>
                </a:lnTo>
                <a:lnTo>
                  <a:pt x="5201" y="430"/>
                </a:lnTo>
                <a:lnTo>
                  <a:pt x="5201" y="430"/>
                </a:lnTo>
                <a:lnTo>
                  <a:pt x="5201" y="430"/>
                </a:lnTo>
                <a:lnTo>
                  <a:pt x="5198" y="428"/>
                </a:lnTo>
                <a:lnTo>
                  <a:pt x="5192" y="428"/>
                </a:lnTo>
                <a:lnTo>
                  <a:pt x="5186" y="426"/>
                </a:lnTo>
                <a:lnTo>
                  <a:pt x="5177" y="424"/>
                </a:lnTo>
                <a:lnTo>
                  <a:pt x="5171" y="422"/>
                </a:lnTo>
                <a:lnTo>
                  <a:pt x="5163" y="419"/>
                </a:lnTo>
                <a:lnTo>
                  <a:pt x="5159" y="417"/>
                </a:lnTo>
                <a:lnTo>
                  <a:pt x="5157" y="415"/>
                </a:lnTo>
                <a:lnTo>
                  <a:pt x="5154" y="415"/>
                </a:lnTo>
                <a:lnTo>
                  <a:pt x="5148" y="417"/>
                </a:lnTo>
                <a:lnTo>
                  <a:pt x="5140" y="417"/>
                </a:lnTo>
                <a:lnTo>
                  <a:pt x="5133" y="415"/>
                </a:lnTo>
                <a:lnTo>
                  <a:pt x="5127" y="415"/>
                </a:lnTo>
                <a:lnTo>
                  <a:pt x="5125" y="415"/>
                </a:lnTo>
                <a:lnTo>
                  <a:pt x="5121" y="415"/>
                </a:lnTo>
                <a:lnTo>
                  <a:pt x="5119" y="415"/>
                </a:lnTo>
                <a:lnTo>
                  <a:pt x="5119" y="417"/>
                </a:lnTo>
                <a:lnTo>
                  <a:pt x="5115" y="417"/>
                </a:lnTo>
                <a:lnTo>
                  <a:pt x="5113" y="415"/>
                </a:lnTo>
                <a:lnTo>
                  <a:pt x="5108" y="413"/>
                </a:lnTo>
                <a:lnTo>
                  <a:pt x="5100" y="413"/>
                </a:lnTo>
                <a:lnTo>
                  <a:pt x="5089" y="411"/>
                </a:lnTo>
                <a:lnTo>
                  <a:pt x="5083" y="411"/>
                </a:lnTo>
                <a:lnTo>
                  <a:pt x="5077" y="411"/>
                </a:lnTo>
                <a:lnTo>
                  <a:pt x="5079" y="415"/>
                </a:lnTo>
                <a:lnTo>
                  <a:pt x="5077" y="417"/>
                </a:lnTo>
                <a:lnTo>
                  <a:pt x="5075" y="419"/>
                </a:lnTo>
                <a:lnTo>
                  <a:pt x="5073" y="422"/>
                </a:lnTo>
                <a:lnTo>
                  <a:pt x="5073" y="422"/>
                </a:lnTo>
                <a:lnTo>
                  <a:pt x="5079" y="424"/>
                </a:lnTo>
                <a:lnTo>
                  <a:pt x="5081" y="428"/>
                </a:lnTo>
                <a:lnTo>
                  <a:pt x="5083" y="432"/>
                </a:lnTo>
                <a:lnTo>
                  <a:pt x="5085" y="434"/>
                </a:lnTo>
                <a:lnTo>
                  <a:pt x="5085" y="436"/>
                </a:lnTo>
                <a:lnTo>
                  <a:pt x="5079" y="443"/>
                </a:lnTo>
                <a:lnTo>
                  <a:pt x="5071" y="443"/>
                </a:lnTo>
                <a:lnTo>
                  <a:pt x="5064" y="445"/>
                </a:lnTo>
                <a:lnTo>
                  <a:pt x="5062" y="440"/>
                </a:lnTo>
                <a:lnTo>
                  <a:pt x="5060" y="436"/>
                </a:lnTo>
                <a:lnTo>
                  <a:pt x="5056" y="434"/>
                </a:lnTo>
                <a:lnTo>
                  <a:pt x="5050" y="432"/>
                </a:lnTo>
                <a:lnTo>
                  <a:pt x="5048" y="432"/>
                </a:lnTo>
                <a:lnTo>
                  <a:pt x="5045" y="432"/>
                </a:lnTo>
                <a:lnTo>
                  <a:pt x="5045" y="428"/>
                </a:lnTo>
                <a:lnTo>
                  <a:pt x="5043" y="424"/>
                </a:lnTo>
                <a:lnTo>
                  <a:pt x="5041" y="422"/>
                </a:lnTo>
                <a:lnTo>
                  <a:pt x="5041" y="422"/>
                </a:lnTo>
                <a:lnTo>
                  <a:pt x="5039" y="419"/>
                </a:lnTo>
                <a:lnTo>
                  <a:pt x="5037" y="419"/>
                </a:lnTo>
                <a:lnTo>
                  <a:pt x="5029" y="424"/>
                </a:lnTo>
                <a:lnTo>
                  <a:pt x="5025" y="426"/>
                </a:lnTo>
                <a:lnTo>
                  <a:pt x="5025" y="426"/>
                </a:lnTo>
                <a:lnTo>
                  <a:pt x="5012" y="424"/>
                </a:lnTo>
                <a:lnTo>
                  <a:pt x="5010" y="424"/>
                </a:lnTo>
                <a:lnTo>
                  <a:pt x="4991" y="424"/>
                </a:lnTo>
                <a:lnTo>
                  <a:pt x="4987" y="419"/>
                </a:lnTo>
                <a:lnTo>
                  <a:pt x="4983" y="419"/>
                </a:lnTo>
                <a:lnTo>
                  <a:pt x="4978" y="419"/>
                </a:lnTo>
                <a:lnTo>
                  <a:pt x="4976" y="422"/>
                </a:lnTo>
                <a:lnTo>
                  <a:pt x="4972" y="419"/>
                </a:lnTo>
                <a:lnTo>
                  <a:pt x="4968" y="422"/>
                </a:lnTo>
                <a:lnTo>
                  <a:pt x="4960" y="422"/>
                </a:lnTo>
                <a:lnTo>
                  <a:pt x="4957" y="424"/>
                </a:lnTo>
                <a:lnTo>
                  <a:pt x="4953" y="424"/>
                </a:lnTo>
                <a:lnTo>
                  <a:pt x="4947" y="428"/>
                </a:lnTo>
                <a:lnTo>
                  <a:pt x="4947" y="430"/>
                </a:lnTo>
                <a:lnTo>
                  <a:pt x="4947" y="434"/>
                </a:lnTo>
                <a:lnTo>
                  <a:pt x="4949" y="436"/>
                </a:lnTo>
                <a:lnTo>
                  <a:pt x="4949" y="440"/>
                </a:lnTo>
                <a:lnTo>
                  <a:pt x="4947" y="443"/>
                </a:lnTo>
                <a:lnTo>
                  <a:pt x="4945" y="443"/>
                </a:lnTo>
                <a:lnTo>
                  <a:pt x="4943" y="447"/>
                </a:lnTo>
                <a:lnTo>
                  <a:pt x="4941" y="449"/>
                </a:lnTo>
                <a:lnTo>
                  <a:pt x="4939" y="449"/>
                </a:lnTo>
                <a:lnTo>
                  <a:pt x="4941" y="449"/>
                </a:lnTo>
                <a:lnTo>
                  <a:pt x="4943" y="447"/>
                </a:lnTo>
                <a:lnTo>
                  <a:pt x="4945" y="440"/>
                </a:lnTo>
                <a:lnTo>
                  <a:pt x="4945" y="438"/>
                </a:lnTo>
                <a:lnTo>
                  <a:pt x="4943" y="438"/>
                </a:lnTo>
                <a:lnTo>
                  <a:pt x="4941" y="436"/>
                </a:lnTo>
                <a:lnTo>
                  <a:pt x="4941" y="430"/>
                </a:lnTo>
                <a:lnTo>
                  <a:pt x="4939" y="426"/>
                </a:lnTo>
                <a:lnTo>
                  <a:pt x="4939" y="424"/>
                </a:lnTo>
                <a:lnTo>
                  <a:pt x="4937" y="422"/>
                </a:lnTo>
                <a:lnTo>
                  <a:pt x="4928" y="419"/>
                </a:lnTo>
                <a:lnTo>
                  <a:pt x="4924" y="417"/>
                </a:lnTo>
                <a:lnTo>
                  <a:pt x="4922" y="415"/>
                </a:lnTo>
                <a:lnTo>
                  <a:pt x="4924" y="413"/>
                </a:lnTo>
                <a:lnTo>
                  <a:pt x="4924" y="411"/>
                </a:lnTo>
                <a:lnTo>
                  <a:pt x="4924" y="409"/>
                </a:lnTo>
                <a:lnTo>
                  <a:pt x="4926" y="407"/>
                </a:lnTo>
                <a:lnTo>
                  <a:pt x="4926" y="405"/>
                </a:lnTo>
                <a:lnTo>
                  <a:pt x="4926" y="403"/>
                </a:lnTo>
                <a:lnTo>
                  <a:pt x="4924" y="401"/>
                </a:lnTo>
                <a:lnTo>
                  <a:pt x="4922" y="396"/>
                </a:lnTo>
                <a:lnTo>
                  <a:pt x="4922" y="396"/>
                </a:lnTo>
                <a:lnTo>
                  <a:pt x="4916" y="392"/>
                </a:lnTo>
                <a:lnTo>
                  <a:pt x="4907" y="388"/>
                </a:lnTo>
                <a:lnTo>
                  <a:pt x="4897" y="386"/>
                </a:lnTo>
                <a:lnTo>
                  <a:pt x="4888" y="386"/>
                </a:lnTo>
                <a:lnTo>
                  <a:pt x="4878" y="384"/>
                </a:lnTo>
                <a:lnTo>
                  <a:pt x="4865" y="384"/>
                </a:lnTo>
                <a:lnTo>
                  <a:pt x="4861" y="386"/>
                </a:lnTo>
                <a:lnTo>
                  <a:pt x="4853" y="386"/>
                </a:lnTo>
                <a:lnTo>
                  <a:pt x="4844" y="388"/>
                </a:lnTo>
                <a:lnTo>
                  <a:pt x="4836" y="390"/>
                </a:lnTo>
                <a:lnTo>
                  <a:pt x="4832" y="390"/>
                </a:lnTo>
                <a:lnTo>
                  <a:pt x="4821" y="392"/>
                </a:lnTo>
                <a:lnTo>
                  <a:pt x="4817" y="392"/>
                </a:lnTo>
                <a:lnTo>
                  <a:pt x="4807" y="388"/>
                </a:lnTo>
                <a:lnTo>
                  <a:pt x="4809" y="386"/>
                </a:lnTo>
                <a:lnTo>
                  <a:pt x="4811" y="386"/>
                </a:lnTo>
                <a:lnTo>
                  <a:pt x="4807" y="382"/>
                </a:lnTo>
                <a:lnTo>
                  <a:pt x="4805" y="380"/>
                </a:lnTo>
                <a:lnTo>
                  <a:pt x="4798" y="378"/>
                </a:lnTo>
                <a:lnTo>
                  <a:pt x="4794" y="378"/>
                </a:lnTo>
                <a:lnTo>
                  <a:pt x="4792" y="378"/>
                </a:lnTo>
                <a:lnTo>
                  <a:pt x="4784" y="380"/>
                </a:lnTo>
                <a:lnTo>
                  <a:pt x="4781" y="382"/>
                </a:lnTo>
                <a:lnTo>
                  <a:pt x="4786" y="378"/>
                </a:lnTo>
                <a:lnTo>
                  <a:pt x="4788" y="378"/>
                </a:lnTo>
                <a:lnTo>
                  <a:pt x="4790" y="375"/>
                </a:lnTo>
                <a:lnTo>
                  <a:pt x="4790" y="373"/>
                </a:lnTo>
                <a:lnTo>
                  <a:pt x="4790" y="373"/>
                </a:lnTo>
                <a:lnTo>
                  <a:pt x="4781" y="373"/>
                </a:lnTo>
                <a:lnTo>
                  <a:pt x="4781" y="373"/>
                </a:lnTo>
                <a:lnTo>
                  <a:pt x="4779" y="371"/>
                </a:lnTo>
                <a:lnTo>
                  <a:pt x="4779" y="371"/>
                </a:lnTo>
                <a:lnTo>
                  <a:pt x="4773" y="369"/>
                </a:lnTo>
                <a:lnTo>
                  <a:pt x="4769" y="369"/>
                </a:lnTo>
                <a:lnTo>
                  <a:pt x="4767" y="369"/>
                </a:lnTo>
                <a:lnTo>
                  <a:pt x="4765" y="367"/>
                </a:lnTo>
                <a:lnTo>
                  <a:pt x="4765" y="367"/>
                </a:lnTo>
                <a:lnTo>
                  <a:pt x="4767" y="367"/>
                </a:lnTo>
                <a:lnTo>
                  <a:pt x="4767" y="365"/>
                </a:lnTo>
                <a:lnTo>
                  <a:pt x="4771" y="365"/>
                </a:lnTo>
                <a:lnTo>
                  <a:pt x="4779" y="365"/>
                </a:lnTo>
                <a:lnTo>
                  <a:pt x="4781" y="363"/>
                </a:lnTo>
                <a:lnTo>
                  <a:pt x="4781" y="361"/>
                </a:lnTo>
                <a:lnTo>
                  <a:pt x="4779" y="361"/>
                </a:lnTo>
                <a:lnTo>
                  <a:pt x="4777" y="359"/>
                </a:lnTo>
                <a:lnTo>
                  <a:pt x="4773" y="357"/>
                </a:lnTo>
                <a:lnTo>
                  <a:pt x="4767" y="354"/>
                </a:lnTo>
                <a:lnTo>
                  <a:pt x="4758" y="352"/>
                </a:lnTo>
                <a:lnTo>
                  <a:pt x="4744" y="350"/>
                </a:lnTo>
                <a:lnTo>
                  <a:pt x="4742" y="352"/>
                </a:lnTo>
                <a:lnTo>
                  <a:pt x="4740" y="352"/>
                </a:lnTo>
                <a:lnTo>
                  <a:pt x="4735" y="354"/>
                </a:lnTo>
                <a:lnTo>
                  <a:pt x="4729" y="363"/>
                </a:lnTo>
                <a:lnTo>
                  <a:pt x="4725" y="365"/>
                </a:lnTo>
                <a:lnTo>
                  <a:pt x="4721" y="367"/>
                </a:lnTo>
                <a:lnTo>
                  <a:pt x="4710" y="369"/>
                </a:lnTo>
                <a:lnTo>
                  <a:pt x="4710" y="369"/>
                </a:lnTo>
                <a:lnTo>
                  <a:pt x="4708" y="367"/>
                </a:lnTo>
                <a:lnTo>
                  <a:pt x="4708" y="365"/>
                </a:lnTo>
                <a:lnTo>
                  <a:pt x="4710" y="365"/>
                </a:lnTo>
                <a:lnTo>
                  <a:pt x="4710" y="365"/>
                </a:lnTo>
                <a:lnTo>
                  <a:pt x="4708" y="363"/>
                </a:lnTo>
                <a:lnTo>
                  <a:pt x="4710" y="363"/>
                </a:lnTo>
                <a:lnTo>
                  <a:pt x="4710" y="363"/>
                </a:lnTo>
                <a:lnTo>
                  <a:pt x="4712" y="363"/>
                </a:lnTo>
                <a:lnTo>
                  <a:pt x="4714" y="363"/>
                </a:lnTo>
                <a:lnTo>
                  <a:pt x="4719" y="363"/>
                </a:lnTo>
                <a:lnTo>
                  <a:pt x="4719" y="361"/>
                </a:lnTo>
                <a:lnTo>
                  <a:pt x="4719" y="359"/>
                </a:lnTo>
                <a:lnTo>
                  <a:pt x="4719" y="357"/>
                </a:lnTo>
                <a:lnTo>
                  <a:pt x="4719" y="354"/>
                </a:lnTo>
                <a:lnTo>
                  <a:pt x="4719" y="354"/>
                </a:lnTo>
                <a:lnTo>
                  <a:pt x="4721" y="354"/>
                </a:lnTo>
                <a:lnTo>
                  <a:pt x="4723" y="357"/>
                </a:lnTo>
                <a:lnTo>
                  <a:pt x="4725" y="357"/>
                </a:lnTo>
                <a:lnTo>
                  <a:pt x="4727" y="357"/>
                </a:lnTo>
                <a:lnTo>
                  <a:pt x="4723" y="363"/>
                </a:lnTo>
                <a:lnTo>
                  <a:pt x="4725" y="363"/>
                </a:lnTo>
                <a:lnTo>
                  <a:pt x="4729" y="359"/>
                </a:lnTo>
                <a:lnTo>
                  <a:pt x="4731" y="357"/>
                </a:lnTo>
                <a:lnTo>
                  <a:pt x="4735" y="354"/>
                </a:lnTo>
                <a:lnTo>
                  <a:pt x="4735" y="352"/>
                </a:lnTo>
                <a:lnTo>
                  <a:pt x="4731" y="352"/>
                </a:lnTo>
                <a:lnTo>
                  <a:pt x="4708" y="354"/>
                </a:lnTo>
                <a:lnTo>
                  <a:pt x="4700" y="357"/>
                </a:lnTo>
                <a:lnTo>
                  <a:pt x="4698" y="354"/>
                </a:lnTo>
                <a:lnTo>
                  <a:pt x="4696" y="354"/>
                </a:lnTo>
                <a:lnTo>
                  <a:pt x="4700" y="352"/>
                </a:lnTo>
                <a:lnTo>
                  <a:pt x="4702" y="352"/>
                </a:lnTo>
                <a:lnTo>
                  <a:pt x="4706" y="350"/>
                </a:lnTo>
                <a:lnTo>
                  <a:pt x="4706" y="350"/>
                </a:lnTo>
                <a:lnTo>
                  <a:pt x="4712" y="350"/>
                </a:lnTo>
                <a:lnTo>
                  <a:pt x="4714" y="350"/>
                </a:lnTo>
                <a:lnTo>
                  <a:pt x="4727" y="350"/>
                </a:lnTo>
                <a:lnTo>
                  <a:pt x="4727" y="348"/>
                </a:lnTo>
                <a:lnTo>
                  <a:pt x="4725" y="348"/>
                </a:lnTo>
                <a:lnTo>
                  <a:pt x="4719" y="346"/>
                </a:lnTo>
                <a:lnTo>
                  <a:pt x="4714" y="346"/>
                </a:lnTo>
                <a:lnTo>
                  <a:pt x="4710" y="346"/>
                </a:lnTo>
                <a:lnTo>
                  <a:pt x="4702" y="344"/>
                </a:lnTo>
                <a:lnTo>
                  <a:pt x="4698" y="344"/>
                </a:lnTo>
                <a:lnTo>
                  <a:pt x="4689" y="342"/>
                </a:lnTo>
                <a:lnTo>
                  <a:pt x="4687" y="342"/>
                </a:lnTo>
                <a:lnTo>
                  <a:pt x="4666" y="342"/>
                </a:lnTo>
                <a:lnTo>
                  <a:pt x="4658" y="340"/>
                </a:lnTo>
                <a:lnTo>
                  <a:pt x="4656" y="338"/>
                </a:lnTo>
                <a:lnTo>
                  <a:pt x="4647" y="336"/>
                </a:lnTo>
                <a:lnTo>
                  <a:pt x="4645" y="336"/>
                </a:lnTo>
                <a:lnTo>
                  <a:pt x="4645" y="338"/>
                </a:lnTo>
                <a:lnTo>
                  <a:pt x="4645" y="338"/>
                </a:lnTo>
                <a:lnTo>
                  <a:pt x="4649" y="342"/>
                </a:lnTo>
                <a:lnTo>
                  <a:pt x="4649" y="344"/>
                </a:lnTo>
                <a:lnTo>
                  <a:pt x="4652" y="344"/>
                </a:lnTo>
                <a:lnTo>
                  <a:pt x="4645" y="346"/>
                </a:lnTo>
                <a:lnTo>
                  <a:pt x="4643" y="348"/>
                </a:lnTo>
                <a:lnTo>
                  <a:pt x="4631" y="346"/>
                </a:lnTo>
                <a:lnTo>
                  <a:pt x="4629" y="348"/>
                </a:lnTo>
                <a:lnTo>
                  <a:pt x="4624" y="352"/>
                </a:lnTo>
                <a:lnTo>
                  <a:pt x="4624" y="352"/>
                </a:lnTo>
                <a:lnTo>
                  <a:pt x="4624" y="357"/>
                </a:lnTo>
                <a:lnTo>
                  <a:pt x="4629" y="357"/>
                </a:lnTo>
                <a:lnTo>
                  <a:pt x="4629" y="354"/>
                </a:lnTo>
                <a:lnTo>
                  <a:pt x="4631" y="354"/>
                </a:lnTo>
                <a:lnTo>
                  <a:pt x="4637" y="354"/>
                </a:lnTo>
                <a:lnTo>
                  <a:pt x="4639" y="354"/>
                </a:lnTo>
                <a:lnTo>
                  <a:pt x="4637" y="357"/>
                </a:lnTo>
                <a:lnTo>
                  <a:pt x="4633" y="357"/>
                </a:lnTo>
                <a:lnTo>
                  <a:pt x="4631" y="361"/>
                </a:lnTo>
                <a:lnTo>
                  <a:pt x="4626" y="361"/>
                </a:lnTo>
                <a:lnTo>
                  <a:pt x="4629" y="363"/>
                </a:lnTo>
                <a:lnTo>
                  <a:pt x="4633" y="363"/>
                </a:lnTo>
                <a:lnTo>
                  <a:pt x="4631" y="369"/>
                </a:lnTo>
                <a:lnTo>
                  <a:pt x="4635" y="371"/>
                </a:lnTo>
                <a:lnTo>
                  <a:pt x="4635" y="373"/>
                </a:lnTo>
                <a:lnTo>
                  <a:pt x="4631" y="373"/>
                </a:lnTo>
                <a:lnTo>
                  <a:pt x="4626" y="375"/>
                </a:lnTo>
                <a:lnTo>
                  <a:pt x="4624" y="375"/>
                </a:lnTo>
                <a:lnTo>
                  <a:pt x="4622" y="371"/>
                </a:lnTo>
                <a:lnTo>
                  <a:pt x="4618" y="371"/>
                </a:lnTo>
                <a:lnTo>
                  <a:pt x="4616" y="369"/>
                </a:lnTo>
                <a:lnTo>
                  <a:pt x="4614" y="371"/>
                </a:lnTo>
                <a:lnTo>
                  <a:pt x="4612" y="371"/>
                </a:lnTo>
                <a:lnTo>
                  <a:pt x="4610" y="371"/>
                </a:lnTo>
                <a:lnTo>
                  <a:pt x="4610" y="371"/>
                </a:lnTo>
                <a:lnTo>
                  <a:pt x="4608" y="373"/>
                </a:lnTo>
                <a:lnTo>
                  <a:pt x="4608" y="375"/>
                </a:lnTo>
                <a:lnTo>
                  <a:pt x="4605" y="375"/>
                </a:lnTo>
                <a:lnTo>
                  <a:pt x="4605" y="378"/>
                </a:lnTo>
                <a:lnTo>
                  <a:pt x="4608" y="378"/>
                </a:lnTo>
                <a:lnTo>
                  <a:pt x="4608" y="378"/>
                </a:lnTo>
                <a:lnTo>
                  <a:pt x="4612" y="378"/>
                </a:lnTo>
                <a:lnTo>
                  <a:pt x="4608" y="380"/>
                </a:lnTo>
                <a:lnTo>
                  <a:pt x="4608" y="380"/>
                </a:lnTo>
                <a:lnTo>
                  <a:pt x="4608" y="380"/>
                </a:lnTo>
                <a:lnTo>
                  <a:pt x="4605" y="382"/>
                </a:lnTo>
                <a:lnTo>
                  <a:pt x="4605" y="382"/>
                </a:lnTo>
                <a:lnTo>
                  <a:pt x="4608" y="382"/>
                </a:lnTo>
                <a:lnTo>
                  <a:pt x="4608" y="384"/>
                </a:lnTo>
                <a:lnTo>
                  <a:pt x="4605" y="384"/>
                </a:lnTo>
                <a:lnTo>
                  <a:pt x="4603" y="382"/>
                </a:lnTo>
                <a:lnTo>
                  <a:pt x="4601" y="382"/>
                </a:lnTo>
                <a:lnTo>
                  <a:pt x="4599" y="380"/>
                </a:lnTo>
                <a:lnTo>
                  <a:pt x="4597" y="378"/>
                </a:lnTo>
                <a:lnTo>
                  <a:pt x="4595" y="375"/>
                </a:lnTo>
                <a:lnTo>
                  <a:pt x="4585" y="371"/>
                </a:lnTo>
                <a:lnTo>
                  <a:pt x="4578" y="371"/>
                </a:lnTo>
                <a:lnTo>
                  <a:pt x="4576" y="371"/>
                </a:lnTo>
                <a:lnTo>
                  <a:pt x="4572" y="371"/>
                </a:lnTo>
                <a:lnTo>
                  <a:pt x="4568" y="373"/>
                </a:lnTo>
                <a:lnTo>
                  <a:pt x="4564" y="373"/>
                </a:lnTo>
                <a:lnTo>
                  <a:pt x="4561" y="375"/>
                </a:lnTo>
                <a:lnTo>
                  <a:pt x="4559" y="378"/>
                </a:lnTo>
                <a:lnTo>
                  <a:pt x="4551" y="378"/>
                </a:lnTo>
                <a:lnTo>
                  <a:pt x="4545" y="375"/>
                </a:lnTo>
                <a:lnTo>
                  <a:pt x="4541" y="373"/>
                </a:lnTo>
                <a:lnTo>
                  <a:pt x="4536" y="371"/>
                </a:lnTo>
                <a:lnTo>
                  <a:pt x="4532" y="367"/>
                </a:lnTo>
                <a:lnTo>
                  <a:pt x="4532" y="367"/>
                </a:lnTo>
                <a:lnTo>
                  <a:pt x="4532" y="365"/>
                </a:lnTo>
                <a:lnTo>
                  <a:pt x="4530" y="363"/>
                </a:lnTo>
                <a:lnTo>
                  <a:pt x="4530" y="363"/>
                </a:lnTo>
                <a:lnTo>
                  <a:pt x="4528" y="363"/>
                </a:lnTo>
                <a:lnTo>
                  <a:pt x="4524" y="367"/>
                </a:lnTo>
                <a:lnTo>
                  <a:pt x="4524" y="369"/>
                </a:lnTo>
                <a:lnTo>
                  <a:pt x="4522" y="373"/>
                </a:lnTo>
                <a:lnTo>
                  <a:pt x="4520" y="378"/>
                </a:lnTo>
                <a:lnTo>
                  <a:pt x="4520" y="380"/>
                </a:lnTo>
                <a:lnTo>
                  <a:pt x="4520" y="380"/>
                </a:lnTo>
                <a:lnTo>
                  <a:pt x="4520" y="382"/>
                </a:lnTo>
                <a:lnTo>
                  <a:pt x="4517" y="384"/>
                </a:lnTo>
                <a:lnTo>
                  <a:pt x="4513" y="390"/>
                </a:lnTo>
                <a:lnTo>
                  <a:pt x="4511" y="392"/>
                </a:lnTo>
                <a:lnTo>
                  <a:pt x="4509" y="392"/>
                </a:lnTo>
                <a:lnTo>
                  <a:pt x="4507" y="394"/>
                </a:lnTo>
                <a:lnTo>
                  <a:pt x="4505" y="394"/>
                </a:lnTo>
                <a:lnTo>
                  <a:pt x="4505" y="392"/>
                </a:lnTo>
                <a:lnTo>
                  <a:pt x="4503" y="388"/>
                </a:lnTo>
                <a:lnTo>
                  <a:pt x="4503" y="388"/>
                </a:lnTo>
                <a:lnTo>
                  <a:pt x="4501" y="390"/>
                </a:lnTo>
                <a:lnTo>
                  <a:pt x="4499" y="390"/>
                </a:lnTo>
                <a:lnTo>
                  <a:pt x="4494" y="388"/>
                </a:lnTo>
                <a:lnTo>
                  <a:pt x="4492" y="386"/>
                </a:lnTo>
                <a:lnTo>
                  <a:pt x="4488" y="384"/>
                </a:lnTo>
                <a:lnTo>
                  <a:pt x="4482" y="375"/>
                </a:lnTo>
                <a:lnTo>
                  <a:pt x="4480" y="373"/>
                </a:lnTo>
                <a:lnTo>
                  <a:pt x="4478" y="371"/>
                </a:lnTo>
                <a:lnTo>
                  <a:pt x="4476" y="371"/>
                </a:lnTo>
                <a:lnTo>
                  <a:pt x="4473" y="369"/>
                </a:lnTo>
                <a:lnTo>
                  <a:pt x="4476" y="369"/>
                </a:lnTo>
                <a:lnTo>
                  <a:pt x="4480" y="367"/>
                </a:lnTo>
                <a:lnTo>
                  <a:pt x="4484" y="367"/>
                </a:lnTo>
                <a:lnTo>
                  <a:pt x="4480" y="365"/>
                </a:lnTo>
                <a:lnTo>
                  <a:pt x="4480" y="363"/>
                </a:lnTo>
                <a:lnTo>
                  <a:pt x="4478" y="361"/>
                </a:lnTo>
                <a:lnTo>
                  <a:pt x="4480" y="363"/>
                </a:lnTo>
                <a:lnTo>
                  <a:pt x="4478" y="365"/>
                </a:lnTo>
                <a:lnTo>
                  <a:pt x="4478" y="367"/>
                </a:lnTo>
                <a:lnTo>
                  <a:pt x="4476" y="367"/>
                </a:lnTo>
                <a:lnTo>
                  <a:pt x="4467" y="359"/>
                </a:lnTo>
                <a:lnTo>
                  <a:pt x="4463" y="354"/>
                </a:lnTo>
                <a:lnTo>
                  <a:pt x="4459" y="352"/>
                </a:lnTo>
                <a:lnTo>
                  <a:pt x="4459" y="350"/>
                </a:lnTo>
                <a:lnTo>
                  <a:pt x="4459" y="348"/>
                </a:lnTo>
                <a:lnTo>
                  <a:pt x="4465" y="352"/>
                </a:lnTo>
                <a:lnTo>
                  <a:pt x="4469" y="354"/>
                </a:lnTo>
                <a:lnTo>
                  <a:pt x="4476" y="359"/>
                </a:lnTo>
                <a:lnTo>
                  <a:pt x="4480" y="359"/>
                </a:lnTo>
                <a:lnTo>
                  <a:pt x="4482" y="357"/>
                </a:lnTo>
                <a:lnTo>
                  <a:pt x="4482" y="352"/>
                </a:lnTo>
                <a:lnTo>
                  <a:pt x="4480" y="348"/>
                </a:lnTo>
                <a:lnTo>
                  <a:pt x="4478" y="348"/>
                </a:lnTo>
                <a:lnTo>
                  <a:pt x="4469" y="346"/>
                </a:lnTo>
                <a:lnTo>
                  <a:pt x="4467" y="346"/>
                </a:lnTo>
                <a:lnTo>
                  <a:pt x="4469" y="346"/>
                </a:lnTo>
                <a:lnTo>
                  <a:pt x="4471" y="346"/>
                </a:lnTo>
                <a:lnTo>
                  <a:pt x="4473" y="344"/>
                </a:lnTo>
                <a:lnTo>
                  <a:pt x="4478" y="342"/>
                </a:lnTo>
                <a:lnTo>
                  <a:pt x="4480" y="342"/>
                </a:lnTo>
                <a:lnTo>
                  <a:pt x="4480" y="340"/>
                </a:lnTo>
                <a:lnTo>
                  <a:pt x="4478" y="338"/>
                </a:lnTo>
                <a:lnTo>
                  <a:pt x="4471" y="336"/>
                </a:lnTo>
                <a:lnTo>
                  <a:pt x="4471" y="336"/>
                </a:lnTo>
                <a:lnTo>
                  <a:pt x="4473" y="336"/>
                </a:lnTo>
                <a:lnTo>
                  <a:pt x="4473" y="333"/>
                </a:lnTo>
                <a:lnTo>
                  <a:pt x="4478" y="331"/>
                </a:lnTo>
                <a:lnTo>
                  <a:pt x="4478" y="329"/>
                </a:lnTo>
                <a:lnTo>
                  <a:pt x="4478" y="331"/>
                </a:lnTo>
                <a:lnTo>
                  <a:pt x="4476" y="329"/>
                </a:lnTo>
                <a:lnTo>
                  <a:pt x="4476" y="329"/>
                </a:lnTo>
                <a:lnTo>
                  <a:pt x="4476" y="327"/>
                </a:lnTo>
                <a:lnTo>
                  <a:pt x="4473" y="327"/>
                </a:lnTo>
                <a:lnTo>
                  <a:pt x="4471" y="325"/>
                </a:lnTo>
                <a:lnTo>
                  <a:pt x="4465" y="325"/>
                </a:lnTo>
                <a:lnTo>
                  <a:pt x="4465" y="325"/>
                </a:lnTo>
                <a:lnTo>
                  <a:pt x="4467" y="325"/>
                </a:lnTo>
                <a:lnTo>
                  <a:pt x="4465" y="323"/>
                </a:lnTo>
                <a:lnTo>
                  <a:pt x="4463" y="323"/>
                </a:lnTo>
                <a:lnTo>
                  <a:pt x="4463" y="321"/>
                </a:lnTo>
                <a:lnTo>
                  <a:pt x="4461" y="321"/>
                </a:lnTo>
                <a:lnTo>
                  <a:pt x="4459" y="321"/>
                </a:lnTo>
                <a:lnTo>
                  <a:pt x="4448" y="319"/>
                </a:lnTo>
                <a:lnTo>
                  <a:pt x="4446" y="319"/>
                </a:lnTo>
                <a:lnTo>
                  <a:pt x="4446" y="321"/>
                </a:lnTo>
                <a:lnTo>
                  <a:pt x="4442" y="325"/>
                </a:lnTo>
                <a:lnTo>
                  <a:pt x="4438" y="323"/>
                </a:lnTo>
                <a:lnTo>
                  <a:pt x="4438" y="323"/>
                </a:lnTo>
                <a:lnTo>
                  <a:pt x="4438" y="321"/>
                </a:lnTo>
                <a:lnTo>
                  <a:pt x="4438" y="321"/>
                </a:lnTo>
                <a:lnTo>
                  <a:pt x="4438" y="319"/>
                </a:lnTo>
                <a:lnTo>
                  <a:pt x="4438" y="319"/>
                </a:lnTo>
                <a:lnTo>
                  <a:pt x="4436" y="319"/>
                </a:lnTo>
                <a:lnTo>
                  <a:pt x="4434" y="319"/>
                </a:lnTo>
                <a:lnTo>
                  <a:pt x="4432" y="319"/>
                </a:lnTo>
                <a:lnTo>
                  <a:pt x="4429" y="321"/>
                </a:lnTo>
                <a:lnTo>
                  <a:pt x="4427" y="321"/>
                </a:lnTo>
                <a:lnTo>
                  <a:pt x="4427" y="319"/>
                </a:lnTo>
                <a:lnTo>
                  <a:pt x="4415" y="315"/>
                </a:lnTo>
                <a:lnTo>
                  <a:pt x="4413" y="313"/>
                </a:lnTo>
                <a:lnTo>
                  <a:pt x="4411" y="313"/>
                </a:lnTo>
                <a:lnTo>
                  <a:pt x="4404" y="315"/>
                </a:lnTo>
                <a:lnTo>
                  <a:pt x="4402" y="315"/>
                </a:lnTo>
                <a:lnTo>
                  <a:pt x="4400" y="317"/>
                </a:lnTo>
                <a:lnTo>
                  <a:pt x="4396" y="315"/>
                </a:lnTo>
                <a:lnTo>
                  <a:pt x="4396" y="317"/>
                </a:lnTo>
                <a:lnTo>
                  <a:pt x="4394" y="319"/>
                </a:lnTo>
                <a:lnTo>
                  <a:pt x="4394" y="321"/>
                </a:lnTo>
                <a:lnTo>
                  <a:pt x="4394" y="323"/>
                </a:lnTo>
                <a:lnTo>
                  <a:pt x="4396" y="323"/>
                </a:lnTo>
                <a:lnTo>
                  <a:pt x="4396" y="325"/>
                </a:lnTo>
                <a:lnTo>
                  <a:pt x="4398" y="327"/>
                </a:lnTo>
                <a:lnTo>
                  <a:pt x="4398" y="329"/>
                </a:lnTo>
                <a:lnTo>
                  <a:pt x="4398" y="329"/>
                </a:lnTo>
                <a:lnTo>
                  <a:pt x="4396" y="329"/>
                </a:lnTo>
                <a:lnTo>
                  <a:pt x="4396" y="331"/>
                </a:lnTo>
                <a:lnTo>
                  <a:pt x="4394" y="333"/>
                </a:lnTo>
                <a:lnTo>
                  <a:pt x="4392" y="336"/>
                </a:lnTo>
                <a:lnTo>
                  <a:pt x="4390" y="333"/>
                </a:lnTo>
                <a:lnTo>
                  <a:pt x="4383" y="333"/>
                </a:lnTo>
                <a:lnTo>
                  <a:pt x="4383" y="333"/>
                </a:lnTo>
                <a:lnTo>
                  <a:pt x="4383" y="333"/>
                </a:lnTo>
                <a:lnTo>
                  <a:pt x="4385" y="336"/>
                </a:lnTo>
                <a:lnTo>
                  <a:pt x="4385" y="336"/>
                </a:lnTo>
                <a:lnTo>
                  <a:pt x="4385" y="336"/>
                </a:lnTo>
                <a:lnTo>
                  <a:pt x="4383" y="338"/>
                </a:lnTo>
                <a:lnTo>
                  <a:pt x="4379" y="336"/>
                </a:lnTo>
                <a:lnTo>
                  <a:pt x="4375" y="336"/>
                </a:lnTo>
                <a:lnTo>
                  <a:pt x="4373" y="333"/>
                </a:lnTo>
                <a:lnTo>
                  <a:pt x="4371" y="333"/>
                </a:lnTo>
                <a:lnTo>
                  <a:pt x="4367" y="333"/>
                </a:lnTo>
                <a:lnTo>
                  <a:pt x="4360" y="336"/>
                </a:lnTo>
                <a:lnTo>
                  <a:pt x="4354" y="333"/>
                </a:lnTo>
                <a:lnTo>
                  <a:pt x="4346" y="333"/>
                </a:lnTo>
                <a:lnTo>
                  <a:pt x="4344" y="333"/>
                </a:lnTo>
                <a:lnTo>
                  <a:pt x="4337" y="331"/>
                </a:lnTo>
                <a:lnTo>
                  <a:pt x="4331" y="329"/>
                </a:lnTo>
                <a:lnTo>
                  <a:pt x="4323" y="327"/>
                </a:lnTo>
                <a:lnTo>
                  <a:pt x="4323" y="323"/>
                </a:lnTo>
                <a:lnTo>
                  <a:pt x="4325" y="321"/>
                </a:lnTo>
                <a:lnTo>
                  <a:pt x="4329" y="321"/>
                </a:lnTo>
                <a:lnTo>
                  <a:pt x="4331" y="321"/>
                </a:lnTo>
                <a:lnTo>
                  <a:pt x="4331" y="319"/>
                </a:lnTo>
                <a:lnTo>
                  <a:pt x="4329" y="319"/>
                </a:lnTo>
                <a:lnTo>
                  <a:pt x="4325" y="317"/>
                </a:lnTo>
                <a:lnTo>
                  <a:pt x="4308" y="317"/>
                </a:lnTo>
                <a:lnTo>
                  <a:pt x="4295" y="315"/>
                </a:lnTo>
                <a:lnTo>
                  <a:pt x="4279" y="315"/>
                </a:lnTo>
                <a:lnTo>
                  <a:pt x="4270" y="317"/>
                </a:lnTo>
                <a:lnTo>
                  <a:pt x="4260" y="317"/>
                </a:lnTo>
                <a:lnTo>
                  <a:pt x="4258" y="319"/>
                </a:lnTo>
                <a:lnTo>
                  <a:pt x="4251" y="319"/>
                </a:lnTo>
                <a:lnTo>
                  <a:pt x="4253" y="321"/>
                </a:lnTo>
                <a:lnTo>
                  <a:pt x="4256" y="323"/>
                </a:lnTo>
                <a:lnTo>
                  <a:pt x="4256" y="323"/>
                </a:lnTo>
                <a:lnTo>
                  <a:pt x="4258" y="323"/>
                </a:lnTo>
                <a:lnTo>
                  <a:pt x="4258" y="325"/>
                </a:lnTo>
                <a:lnTo>
                  <a:pt x="4256" y="325"/>
                </a:lnTo>
                <a:lnTo>
                  <a:pt x="4253" y="325"/>
                </a:lnTo>
                <a:lnTo>
                  <a:pt x="4253" y="327"/>
                </a:lnTo>
                <a:lnTo>
                  <a:pt x="4253" y="329"/>
                </a:lnTo>
                <a:lnTo>
                  <a:pt x="4253" y="331"/>
                </a:lnTo>
                <a:lnTo>
                  <a:pt x="4251" y="336"/>
                </a:lnTo>
                <a:lnTo>
                  <a:pt x="4249" y="338"/>
                </a:lnTo>
                <a:lnTo>
                  <a:pt x="4247" y="338"/>
                </a:lnTo>
                <a:lnTo>
                  <a:pt x="4249" y="340"/>
                </a:lnTo>
                <a:lnTo>
                  <a:pt x="4251" y="342"/>
                </a:lnTo>
                <a:lnTo>
                  <a:pt x="4253" y="342"/>
                </a:lnTo>
                <a:lnTo>
                  <a:pt x="4256" y="342"/>
                </a:lnTo>
                <a:lnTo>
                  <a:pt x="4253" y="344"/>
                </a:lnTo>
                <a:lnTo>
                  <a:pt x="4249" y="342"/>
                </a:lnTo>
                <a:lnTo>
                  <a:pt x="4247" y="340"/>
                </a:lnTo>
                <a:lnTo>
                  <a:pt x="4247" y="340"/>
                </a:lnTo>
                <a:lnTo>
                  <a:pt x="4247" y="338"/>
                </a:lnTo>
                <a:lnTo>
                  <a:pt x="4249" y="336"/>
                </a:lnTo>
                <a:lnTo>
                  <a:pt x="4249" y="336"/>
                </a:lnTo>
                <a:lnTo>
                  <a:pt x="4251" y="331"/>
                </a:lnTo>
                <a:lnTo>
                  <a:pt x="4251" y="329"/>
                </a:lnTo>
                <a:lnTo>
                  <a:pt x="4251" y="323"/>
                </a:lnTo>
                <a:lnTo>
                  <a:pt x="4249" y="323"/>
                </a:lnTo>
                <a:lnTo>
                  <a:pt x="4247" y="321"/>
                </a:lnTo>
                <a:lnTo>
                  <a:pt x="4249" y="317"/>
                </a:lnTo>
                <a:lnTo>
                  <a:pt x="4251" y="315"/>
                </a:lnTo>
                <a:lnTo>
                  <a:pt x="4249" y="315"/>
                </a:lnTo>
                <a:lnTo>
                  <a:pt x="4247" y="310"/>
                </a:lnTo>
                <a:lnTo>
                  <a:pt x="4245" y="308"/>
                </a:lnTo>
                <a:lnTo>
                  <a:pt x="4243" y="306"/>
                </a:lnTo>
                <a:lnTo>
                  <a:pt x="4243" y="306"/>
                </a:lnTo>
                <a:lnTo>
                  <a:pt x="4243" y="310"/>
                </a:lnTo>
                <a:lnTo>
                  <a:pt x="4243" y="313"/>
                </a:lnTo>
                <a:lnTo>
                  <a:pt x="4241" y="313"/>
                </a:lnTo>
                <a:lnTo>
                  <a:pt x="4237" y="315"/>
                </a:lnTo>
                <a:lnTo>
                  <a:pt x="4233" y="315"/>
                </a:lnTo>
                <a:lnTo>
                  <a:pt x="4228" y="313"/>
                </a:lnTo>
                <a:lnTo>
                  <a:pt x="4222" y="310"/>
                </a:lnTo>
                <a:lnTo>
                  <a:pt x="4220" y="308"/>
                </a:lnTo>
                <a:lnTo>
                  <a:pt x="4220" y="306"/>
                </a:lnTo>
                <a:lnTo>
                  <a:pt x="4222" y="306"/>
                </a:lnTo>
                <a:lnTo>
                  <a:pt x="4224" y="304"/>
                </a:lnTo>
                <a:lnTo>
                  <a:pt x="4220" y="304"/>
                </a:lnTo>
                <a:lnTo>
                  <a:pt x="4218" y="304"/>
                </a:lnTo>
                <a:lnTo>
                  <a:pt x="4216" y="308"/>
                </a:lnTo>
                <a:lnTo>
                  <a:pt x="4214" y="306"/>
                </a:lnTo>
                <a:lnTo>
                  <a:pt x="4205" y="304"/>
                </a:lnTo>
                <a:lnTo>
                  <a:pt x="4203" y="306"/>
                </a:lnTo>
                <a:lnTo>
                  <a:pt x="4199" y="308"/>
                </a:lnTo>
                <a:lnTo>
                  <a:pt x="4199" y="308"/>
                </a:lnTo>
                <a:lnTo>
                  <a:pt x="4197" y="310"/>
                </a:lnTo>
                <a:lnTo>
                  <a:pt x="4197" y="313"/>
                </a:lnTo>
                <a:lnTo>
                  <a:pt x="4197" y="313"/>
                </a:lnTo>
                <a:lnTo>
                  <a:pt x="4203" y="315"/>
                </a:lnTo>
                <a:lnTo>
                  <a:pt x="4207" y="313"/>
                </a:lnTo>
                <a:lnTo>
                  <a:pt x="4212" y="313"/>
                </a:lnTo>
                <a:lnTo>
                  <a:pt x="4214" y="313"/>
                </a:lnTo>
                <a:lnTo>
                  <a:pt x="4214" y="313"/>
                </a:lnTo>
                <a:lnTo>
                  <a:pt x="4212" y="315"/>
                </a:lnTo>
                <a:lnTo>
                  <a:pt x="4207" y="317"/>
                </a:lnTo>
                <a:lnTo>
                  <a:pt x="4199" y="321"/>
                </a:lnTo>
                <a:lnTo>
                  <a:pt x="4197" y="321"/>
                </a:lnTo>
                <a:lnTo>
                  <a:pt x="4191" y="321"/>
                </a:lnTo>
                <a:lnTo>
                  <a:pt x="4189" y="323"/>
                </a:lnTo>
                <a:lnTo>
                  <a:pt x="4189" y="323"/>
                </a:lnTo>
                <a:lnTo>
                  <a:pt x="4180" y="325"/>
                </a:lnTo>
                <a:lnTo>
                  <a:pt x="4178" y="325"/>
                </a:lnTo>
                <a:lnTo>
                  <a:pt x="4176" y="325"/>
                </a:lnTo>
                <a:lnTo>
                  <a:pt x="4174" y="327"/>
                </a:lnTo>
                <a:lnTo>
                  <a:pt x="4172" y="327"/>
                </a:lnTo>
                <a:lnTo>
                  <a:pt x="4170" y="329"/>
                </a:lnTo>
                <a:lnTo>
                  <a:pt x="4163" y="329"/>
                </a:lnTo>
                <a:lnTo>
                  <a:pt x="4159" y="329"/>
                </a:lnTo>
                <a:lnTo>
                  <a:pt x="4151" y="329"/>
                </a:lnTo>
                <a:lnTo>
                  <a:pt x="4149" y="331"/>
                </a:lnTo>
                <a:lnTo>
                  <a:pt x="4147" y="331"/>
                </a:lnTo>
                <a:lnTo>
                  <a:pt x="4147" y="333"/>
                </a:lnTo>
                <a:lnTo>
                  <a:pt x="4144" y="336"/>
                </a:lnTo>
                <a:lnTo>
                  <a:pt x="4138" y="338"/>
                </a:lnTo>
                <a:lnTo>
                  <a:pt x="4134" y="340"/>
                </a:lnTo>
                <a:lnTo>
                  <a:pt x="4132" y="340"/>
                </a:lnTo>
                <a:lnTo>
                  <a:pt x="4134" y="338"/>
                </a:lnTo>
                <a:lnTo>
                  <a:pt x="4138" y="333"/>
                </a:lnTo>
                <a:lnTo>
                  <a:pt x="4147" y="325"/>
                </a:lnTo>
                <a:lnTo>
                  <a:pt x="4153" y="325"/>
                </a:lnTo>
                <a:lnTo>
                  <a:pt x="4155" y="323"/>
                </a:lnTo>
                <a:lnTo>
                  <a:pt x="4161" y="317"/>
                </a:lnTo>
                <a:lnTo>
                  <a:pt x="4161" y="317"/>
                </a:lnTo>
                <a:lnTo>
                  <a:pt x="4170" y="317"/>
                </a:lnTo>
                <a:lnTo>
                  <a:pt x="4176" y="315"/>
                </a:lnTo>
                <a:lnTo>
                  <a:pt x="4189" y="304"/>
                </a:lnTo>
                <a:lnTo>
                  <a:pt x="4195" y="304"/>
                </a:lnTo>
                <a:lnTo>
                  <a:pt x="4199" y="300"/>
                </a:lnTo>
                <a:lnTo>
                  <a:pt x="4199" y="300"/>
                </a:lnTo>
                <a:lnTo>
                  <a:pt x="4199" y="298"/>
                </a:lnTo>
                <a:lnTo>
                  <a:pt x="4199" y="298"/>
                </a:lnTo>
                <a:lnTo>
                  <a:pt x="4199" y="296"/>
                </a:lnTo>
                <a:lnTo>
                  <a:pt x="4205" y="296"/>
                </a:lnTo>
                <a:lnTo>
                  <a:pt x="4207" y="292"/>
                </a:lnTo>
                <a:lnTo>
                  <a:pt x="4214" y="289"/>
                </a:lnTo>
                <a:lnTo>
                  <a:pt x="4220" y="287"/>
                </a:lnTo>
                <a:lnTo>
                  <a:pt x="4228" y="285"/>
                </a:lnTo>
                <a:lnTo>
                  <a:pt x="4233" y="281"/>
                </a:lnTo>
                <a:lnTo>
                  <a:pt x="4243" y="277"/>
                </a:lnTo>
                <a:lnTo>
                  <a:pt x="4253" y="269"/>
                </a:lnTo>
                <a:lnTo>
                  <a:pt x="4256" y="264"/>
                </a:lnTo>
                <a:lnTo>
                  <a:pt x="4253" y="262"/>
                </a:lnTo>
                <a:lnTo>
                  <a:pt x="4249" y="262"/>
                </a:lnTo>
                <a:lnTo>
                  <a:pt x="4249" y="260"/>
                </a:lnTo>
                <a:lnTo>
                  <a:pt x="4247" y="260"/>
                </a:lnTo>
                <a:lnTo>
                  <a:pt x="4245" y="260"/>
                </a:lnTo>
                <a:lnTo>
                  <a:pt x="4241" y="256"/>
                </a:lnTo>
                <a:lnTo>
                  <a:pt x="4237" y="254"/>
                </a:lnTo>
                <a:lnTo>
                  <a:pt x="4237" y="254"/>
                </a:lnTo>
                <a:lnTo>
                  <a:pt x="4237" y="252"/>
                </a:lnTo>
                <a:lnTo>
                  <a:pt x="4239" y="254"/>
                </a:lnTo>
                <a:lnTo>
                  <a:pt x="4247" y="258"/>
                </a:lnTo>
                <a:lnTo>
                  <a:pt x="4251" y="258"/>
                </a:lnTo>
                <a:lnTo>
                  <a:pt x="4251" y="258"/>
                </a:lnTo>
                <a:lnTo>
                  <a:pt x="4251" y="260"/>
                </a:lnTo>
                <a:lnTo>
                  <a:pt x="4251" y="260"/>
                </a:lnTo>
                <a:lnTo>
                  <a:pt x="4253" y="260"/>
                </a:lnTo>
                <a:lnTo>
                  <a:pt x="4253" y="260"/>
                </a:lnTo>
                <a:lnTo>
                  <a:pt x="4256" y="256"/>
                </a:lnTo>
                <a:lnTo>
                  <a:pt x="4258" y="252"/>
                </a:lnTo>
                <a:lnTo>
                  <a:pt x="4258" y="250"/>
                </a:lnTo>
                <a:lnTo>
                  <a:pt x="4253" y="252"/>
                </a:lnTo>
                <a:lnTo>
                  <a:pt x="4251" y="245"/>
                </a:lnTo>
                <a:lnTo>
                  <a:pt x="4249" y="243"/>
                </a:lnTo>
                <a:lnTo>
                  <a:pt x="4249" y="241"/>
                </a:lnTo>
                <a:lnTo>
                  <a:pt x="4245" y="241"/>
                </a:lnTo>
                <a:lnTo>
                  <a:pt x="4245" y="241"/>
                </a:lnTo>
                <a:lnTo>
                  <a:pt x="4245" y="241"/>
                </a:lnTo>
                <a:lnTo>
                  <a:pt x="4247" y="243"/>
                </a:lnTo>
                <a:lnTo>
                  <a:pt x="4245" y="243"/>
                </a:lnTo>
                <a:lnTo>
                  <a:pt x="4245" y="245"/>
                </a:lnTo>
                <a:lnTo>
                  <a:pt x="4243" y="245"/>
                </a:lnTo>
                <a:lnTo>
                  <a:pt x="4239" y="248"/>
                </a:lnTo>
                <a:lnTo>
                  <a:pt x="4241" y="245"/>
                </a:lnTo>
                <a:lnTo>
                  <a:pt x="4241" y="243"/>
                </a:lnTo>
                <a:lnTo>
                  <a:pt x="4241" y="243"/>
                </a:lnTo>
                <a:lnTo>
                  <a:pt x="4241" y="241"/>
                </a:lnTo>
                <a:lnTo>
                  <a:pt x="4239" y="237"/>
                </a:lnTo>
                <a:lnTo>
                  <a:pt x="4237" y="237"/>
                </a:lnTo>
                <a:lnTo>
                  <a:pt x="4235" y="235"/>
                </a:lnTo>
                <a:lnTo>
                  <a:pt x="4233" y="235"/>
                </a:lnTo>
                <a:lnTo>
                  <a:pt x="4230" y="237"/>
                </a:lnTo>
                <a:lnTo>
                  <a:pt x="4230" y="235"/>
                </a:lnTo>
                <a:lnTo>
                  <a:pt x="4233" y="235"/>
                </a:lnTo>
                <a:lnTo>
                  <a:pt x="4230" y="231"/>
                </a:lnTo>
                <a:lnTo>
                  <a:pt x="4226" y="231"/>
                </a:lnTo>
                <a:lnTo>
                  <a:pt x="4224" y="231"/>
                </a:lnTo>
                <a:lnTo>
                  <a:pt x="4222" y="229"/>
                </a:lnTo>
                <a:lnTo>
                  <a:pt x="4218" y="227"/>
                </a:lnTo>
                <a:lnTo>
                  <a:pt x="4207" y="227"/>
                </a:lnTo>
                <a:lnTo>
                  <a:pt x="4201" y="227"/>
                </a:lnTo>
                <a:lnTo>
                  <a:pt x="4193" y="227"/>
                </a:lnTo>
                <a:lnTo>
                  <a:pt x="4182" y="227"/>
                </a:lnTo>
                <a:lnTo>
                  <a:pt x="4178" y="227"/>
                </a:lnTo>
                <a:lnTo>
                  <a:pt x="4176" y="227"/>
                </a:lnTo>
                <a:lnTo>
                  <a:pt x="4172" y="227"/>
                </a:lnTo>
                <a:lnTo>
                  <a:pt x="4172" y="229"/>
                </a:lnTo>
                <a:lnTo>
                  <a:pt x="4172" y="231"/>
                </a:lnTo>
                <a:lnTo>
                  <a:pt x="4168" y="233"/>
                </a:lnTo>
                <a:lnTo>
                  <a:pt x="4168" y="233"/>
                </a:lnTo>
                <a:lnTo>
                  <a:pt x="4159" y="233"/>
                </a:lnTo>
                <a:lnTo>
                  <a:pt x="4155" y="235"/>
                </a:lnTo>
                <a:lnTo>
                  <a:pt x="4153" y="233"/>
                </a:lnTo>
                <a:lnTo>
                  <a:pt x="4149" y="233"/>
                </a:lnTo>
                <a:lnTo>
                  <a:pt x="4149" y="231"/>
                </a:lnTo>
                <a:lnTo>
                  <a:pt x="4151" y="231"/>
                </a:lnTo>
                <a:lnTo>
                  <a:pt x="4153" y="231"/>
                </a:lnTo>
                <a:lnTo>
                  <a:pt x="4157" y="227"/>
                </a:lnTo>
                <a:lnTo>
                  <a:pt x="4161" y="224"/>
                </a:lnTo>
                <a:lnTo>
                  <a:pt x="4163" y="220"/>
                </a:lnTo>
                <a:lnTo>
                  <a:pt x="4161" y="218"/>
                </a:lnTo>
                <a:lnTo>
                  <a:pt x="4157" y="218"/>
                </a:lnTo>
                <a:lnTo>
                  <a:pt x="4155" y="218"/>
                </a:lnTo>
                <a:lnTo>
                  <a:pt x="4153" y="218"/>
                </a:lnTo>
                <a:lnTo>
                  <a:pt x="4149" y="216"/>
                </a:lnTo>
                <a:lnTo>
                  <a:pt x="4144" y="216"/>
                </a:lnTo>
                <a:lnTo>
                  <a:pt x="4140" y="218"/>
                </a:lnTo>
                <a:lnTo>
                  <a:pt x="4138" y="218"/>
                </a:lnTo>
                <a:lnTo>
                  <a:pt x="4138" y="216"/>
                </a:lnTo>
                <a:lnTo>
                  <a:pt x="4134" y="216"/>
                </a:lnTo>
                <a:lnTo>
                  <a:pt x="4117" y="216"/>
                </a:lnTo>
                <a:lnTo>
                  <a:pt x="4119" y="214"/>
                </a:lnTo>
                <a:lnTo>
                  <a:pt x="4128" y="214"/>
                </a:lnTo>
                <a:lnTo>
                  <a:pt x="4134" y="212"/>
                </a:lnTo>
                <a:lnTo>
                  <a:pt x="4140" y="208"/>
                </a:lnTo>
                <a:lnTo>
                  <a:pt x="4144" y="206"/>
                </a:lnTo>
                <a:lnTo>
                  <a:pt x="4142" y="206"/>
                </a:lnTo>
                <a:lnTo>
                  <a:pt x="4142" y="204"/>
                </a:lnTo>
                <a:lnTo>
                  <a:pt x="4138" y="201"/>
                </a:lnTo>
                <a:lnTo>
                  <a:pt x="4134" y="201"/>
                </a:lnTo>
                <a:lnTo>
                  <a:pt x="4128" y="199"/>
                </a:lnTo>
                <a:lnTo>
                  <a:pt x="4126" y="199"/>
                </a:lnTo>
                <a:lnTo>
                  <a:pt x="4117" y="195"/>
                </a:lnTo>
                <a:lnTo>
                  <a:pt x="4115" y="195"/>
                </a:lnTo>
                <a:lnTo>
                  <a:pt x="4109" y="199"/>
                </a:lnTo>
                <a:lnTo>
                  <a:pt x="4105" y="199"/>
                </a:lnTo>
                <a:lnTo>
                  <a:pt x="4103" y="199"/>
                </a:lnTo>
                <a:lnTo>
                  <a:pt x="4094" y="204"/>
                </a:lnTo>
                <a:lnTo>
                  <a:pt x="4077" y="212"/>
                </a:lnTo>
                <a:lnTo>
                  <a:pt x="4075" y="216"/>
                </a:lnTo>
                <a:lnTo>
                  <a:pt x="4073" y="218"/>
                </a:lnTo>
                <a:lnTo>
                  <a:pt x="4071" y="218"/>
                </a:lnTo>
                <a:lnTo>
                  <a:pt x="4069" y="222"/>
                </a:lnTo>
                <a:lnTo>
                  <a:pt x="4069" y="224"/>
                </a:lnTo>
                <a:lnTo>
                  <a:pt x="4071" y="224"/>
                </a:lnTo>
                <a:lnTo>
                  <a:pt x="4073" y="227"/>
                </a:lnTo>
                <a:lnTo>
                  <a:pt x="4071" y="231"/>
                </a:lnTo>
                <a:lnTo>
                  <a:pt x="4069" y="231"/>
                </a:lnTo>
                <a:lnTo>
                  <a:pt x="4071" y="233"/>
                </a:lnTo>
                <a:lnTo>
                  <a:pt x="4073" y="233"/>
                </a:lnTo>
                <a:lnTo>
                  <a:pt x="4082" y="233"/>
                </a:lnTo>
                <a:lnTo>
                  <a:pt x="4080" y="235"/>
                </a:lnTo>
                <a:lnTo>
                  <a:pt x="4075" y="235"/>
                </a:lnTo>
                <a:lnTo>
                  <a:pt x="4071" y="235"/>
                </a:lnTo>
                <a:lnTo>
                  <a:pt x="4069" y="233"/>
                </a:lnTo>
                <a:lnTo>
                  <a:pt x="4061" y="235"/>
                </a:lnTo>
                <a:lnTo>
                  <a:pt x="4056" y="233"/>
                </a:lnTo>
                <a:lnTo>
                  <a:pt x="4050" y="235"/>
                </a:lnTo>
                <a:lnTo>
                  <a:pt x="4040" y="233"/>
                </a:lnTo>
                <a:lnTo>
                  <a:pt x="4040" y="235"/>
                </a:lnTo>
                <a:lnTo>
                  <a:pt x="4042" y="235"/>
                </a:lnTo>
                <a:lnTo>
                  <a:pt x="4044" y="237"/>
                </a:lnTo>
                <a:lnTo>
                  <a:pt x="4048" y="239"/>
                </a:lnTo>
                <a:lnTo>
                  <a:pt x="4050" y="241"/>
                </a:lnTo>
                <a:lnTo>
                  <a:pt x="4054" y="243"/>
                </a:lnTo>
                <a:lnTo>
                  <a:pt x="4054" y="250"/>
                </a:lnTo>
                <a:lnTo>
                  <a:pt x="4052" y="252"/>
                </a:lnTo>
                <a:lnTo>
                  <a:pt x="4050" y="254"/>
                </a:lnTo>
                <a:lnTo>
                  <a:pt x="4050" y="254"/>
                </a:lnTo>
                <a:lnTo>
                  <a:pt x="4048" y="254"/>
                </a:lnTo>
                <a:lnTo>
                  <a:pt x="4050" y="252"/>
                </a:lnTo>
                <a:lnTo>
                  <a:pt x="4052" y="250"/>
                </a:lnTo>
                <a:lnTo>
                  <a:pt x="4052" y="248"/>
                </a:lnTo>
                <a:lnTo>
                  <a:pt x="4052" y="245"/>
                </a:lnTo>
                <a:lnTo>
                  <a:pt x="4050" y="245"/>
                </a:lnTo>
                <a:lnTo>
                  <a:pt x="4050" y="245"/>
                </a:lnTo>
                <a:lnTo>
                  <a:pt x="4044" y="243"/>
                </a:lnTo>
                <a:lnTo>
                  <a:pt x="4042" y="241"/>
                </a:lnTo>
                <a:lnTo>
                  <a:pt x="4038" y="241"/>
                </a:lnTo>
                <a:lnTo>
                  <a:pt x="4038" y="241"/>
                </a:lnTo>
                <a:lnTo>
                  <a:pt x="4031" y="243"/>
                </a:lnTo>
                <a:lnTo>
                  <a:pt x="4029" y="243"/>
                </a:lnTo>
                <a:lnTo>
                  <a:pt x="4027" y="243"/>
                </a:lnTo>
                <a:lnTo>
                  <a:pt x="4027" y="245"/>
                </a:lnTo>
                <a:lnTo>
                  <a:pt x="4023" y="245"/>
                </a:lnTo>
                <a:lnTo>
                  <a:pt x="4023" y="248"/>
                </a:lnTo>
                <a:lnTo>
                  <a:pt x="4021" y="250"/>
                </a:lnTo>
                <a:lnTo>
                  <a:pt x="4019" y="248"/>
                </a:lnTo>
                <a:lnTo>
                  <a:pt x="4017" y="248"/>
                </a:lnTo>
                <a:lnTo>
                  <a:pt x="4010" y="250"/>
                </a:lnTo>
                <a:lnTo>
                  <a:pt x="4006" y="252"/>
                </a:lnTo>
                <a:lnTo>
                  <a:pt x="4006" y="250"/>
                </a:lnTo>
                <a:lnTo>
                  <a:pt x="4006" y="248"/>
                </a:lnTo>
                <a:lnTo>
                  <a:pt x="4006" y="248"/>
                </a:lnTo>
                <a:lnTo>
                  <a:pt x="3998" y="250"/>
                </a:lnTo>
                <a:lnTo>
                  <a:pt x="3996" y="252"/>
                </a:lnTo>
                <a:lnTo>
                  <a:pt x="3994" y="252"/>
                </a:lnTo>
                <a:lnTo>
                  <a:pt x="3998" y="248"/>
                </a:lnTo>
                <a:lnTo>
                  <a:pt x="4000" y="245"/>
                </a:lnTo>
                <a:lnTo>
                  <a:pt x="3998" y="245"/>
                </a:lnTo>
                <a:lnTo>
                  <a:pt x="3992" y="243"/>
                </a:lnTo>
                <a:lnTo>
                  <a:pt x="3989" y="243"/>
                </a:lnTo>
                <a:lnTo>
                  <a:pt x="3985" y="245"/>
                </a:lnTo>
                <a:lnTo>
                  <a:pt x="3977" y="243"/>
                </a:lnTo>
                <a:lnTo>
                  <a:pt x="3977" y="245"/>
                </a:lnTo>
                <a:lnTo>
                  <a:pt x="3975" y="245"/>
                </a:lnTo>
                <a:lnTo>
                  <a:pt x="3971" y="245"/>
                </a:lnTo>
                <a:lnTo>
                  <a:pt x="3966" y="245"/>
                </a:lnTo>
                <a:lnTo>
                  <a:pt x="3964" y="248"/>
                </a:lnTo>
                <a:lnTo>
                  <a:pt x="3960" y="245"/>
                </a:lnTo>
                <a:lnTo>
                  <a:pt x="3958" y="245"/>
                </a:lnTo>
                <a:lnTo>
                  <a:pt x="3956" y="248"/>
                </a:lnTo>
                <a:lnTo>
                  <a:pt x="3954" y="245"/>
                </a:lnTo>
                <a:lnTo>
                  <a:pt x="3954" y="250"/>
                </a:lnTo>
                <a:lnTo>
                  <a:pt x="3954" y="252"/>
                </a:lnTo>
                <a:lnTo>
                  <a:pt x="3954" y="252"/>
                </a:lnTo>
                <a:lnTo>
                  <a:pt x="3956" y="252"/>
                </a:lnTo>
                <a:lnTo>
                  <a:pt x="3956" y="250"/>
                </a:lnTo>
                <a:lnTo>
                  <a:pt x="3958" y="250"/>
                </a:lnTo>
                <a:lnTo>
                  <a:pt x="3960" y="252"/>
                </a:lnTo>
                <a:lnTo>
                  <a:pt x="3962" y="250"/>
                </a:lnTo>
                <a:lnTo>
                  <a:pt x="3964" y="250"/>
                </a:lnTo>
                <a:lnTo>
                  <a:pt x="3964" y="250"/>
                </a:lnTo>
                <a:lnTo>
                  <a:pt x="3973" y="250"/>
                </a:lnTo>
                <a:lnTo>
                  <a:pt x="3971" y="252"/>
                </a:lnTo>
                <a:lnTo>
                  <a:pt x="3962" y="252"/>
                </a:lnTo>
                <a:lnTo>
                  <a:pt x="3950" y="254"/>
                </a:lnTo>
                <a:lnTo>
                  <a:pt x="3945" y="256"/>
                </a:lnTo>
                <a:lnTo>
                  <a:pt x="3939" y="256"/>
                </a:lnTo>
                <a:lnTo>
                  <a:pt x="3933" y="258"/>
                </a:lnTo>
                <a:lnTo>
                  <a:pt x="3927" y="258"/>
                </a:lnTo>
                <a:lnTo>
                  <a:pt x="3914" y="260"/>
                </a:lnTo>
                <a:lnTo>
                  <a:pt x="3906" y="264"/>
                </a:lnTo>
                <a:lnTo>
                  <a:pt x="3901" y="264"/>
                </a:lnTo>
                <a:lnTo>
                  <a:pt x="3893" y="266"/>
                </a:lnTo>
                <a:lnTo>
                  <a:pt x="3889" y="269"/>
                </a:lnTo>
                <a:lnTo>
                  <a:pt x="3878" y="273"/>
                </a:lnTo>
                <a:lnTo>
                  <a:pt x="3870" y="273"/>
                </a:lnTo>
                <a:lnTo>
                  <a:pt x="3868" y="273"/>
                </a:lnTo>
                <a:lnTo>
                  <a:pt x="3868" y="275"/>
                </a:lnTo>
                <a:lnTo>
                  <a:pt x="3868" y="275"/>
                </a:lnTo>
                <a:lnTo>
                  <a:pt x="3870" y="275"/>
                </a:lnTo>
                <a:lnTo>
                  <a:pt x="3872" y="275"/>
                </a:lnTo>
                <a:lnTo>
                  <a:pt x="3874" y="277"/>
                </a:lnTo>
                <a:lnTo>
                  <a:pt x="3874" y="279"/>
                </a:lnTo>
                <a:lnTo>
                  <a:pt x="3868" y="283"/>
                </a:lnTo>
                <a:lnTo>
                  <a:pt x="3866" y="285"/>
                </a:lnTo>
                <a:lnTo>
                  <a:pt x="3864" y="287"/>
                </a:lnTo>
                <a:lnTo>
                  <a:pt x="3857" y="283"/>
                </a:lnTo>
                <a:lnTo>
                  <a:pt x="3855" y="283"/>
                </a:lnTo>
                <a:lnTo>
                  <a:pt x="3855" y="285"/>
                </a:lnTo>
                <a:lnTo>
                  <a:pt x="3851" y="285"/>
                </a:lnTo>
                <a:lnTo>
                  <a:pt x="3851" y="287"/>
                </a:lnTo>
                <a:lnTo>
                  <a:pt x="3855" y="287"/>
                </a:lnTo>
                <a:lnTo>
                  <a:pt x="3860" y="289"/>
                </a:lnTo>
                <a:lnTo>
                  <a:pt x="3864" y="292"/>
                </a:lnTo>
                <a:lnTo>
                  <a:pt x="3866" y="294"/>
                </a:lnTo>
                <a:lnTo>
                  <a:pt x="3870" y="294"/>
                </a:lnTo>
                <a:lnTo>
                  <a:pt x="3872" y="296"/>
                </a:lnTo>
                <a:lnTo>
                  <a:pt x="3866" y="296"/>
                </a:lnTo>
                <a:lnTo>
                  <a:pt x="3864" y="294"/>
                </a:lnTo>
                <a:lnTo>
                  <a:pt x="3862" y="294"/>
                </a:lnTo>
                <a:lnTo>
                  <a:pt x="3860" y="294"/>
                </a:lnTo>
                <a:lnTo>
                  <a:pt x="3855" y="294"/>
                </a:lnTo>
                <a:lnTo>
                  <a:pt x="3853" y="296"/>
                </a:lnTo>
                <a:lnTo>
                  <a:pt x="3855" y="298"/>
                </a:lnTo>
                <a:lnTo>
                  <a:pt x="3862" y="298"/>
                </a:lnTo>
                <a:lnTo>
                  <a:pt x="3864" y="300"/>
                </a:lnTo>
                <a:lnTo>
                  <a:pt x="3872" y="308"/>
                </a:lnTo>
                <a:lnTo>
                  <a:pt x="3872" y="310"/>
                </a:lnTo>
                <a:lnTo>
                  <a:pt x="3876" y="310"/>
                </a:lnTo>
                <a:lnTo>
                  <a:pt x="3876" y="310"/>
                </a:lnTo>
                <a:lnTo>
                  <a:pt x="3874" y="313"/>
                </a:lnTo>
                <a:lnTo>
                  <a:pt x="3872" y="315"/>
                </a:lnTo>
                <a:lnTo>
                  <a:pt x="3870" y="317"/>
                </a:lnTo>
                <a:lnTo>
                  <a:pt x="3860" y="317"/>
                </a:lnTo>
                <a:lnTo>
                  <a:pt x="3855" y="319"/>
                </a:lnTo>
                <a:lnTo>
                  <a:pt x="3855" y="319"/>
                </a:lnTo>
                <a:lnTo>
                  <a:pt x="3853" y="321"/>
                </a:lnTo>
                <a:lnTo>
                  <a:pt x="3853" y="321"/>
                </a:lnTo>
                <a:lnTo>
                  <a:pt x="3853" y="323"/>
                </a:lnTo>
                <a:lnTo>
                  <a:pt x="3853" y="323"/>
                </a:lnTo>
                <a:lnTo>
                  <a:pt x="3855" y="325"/>
                </a:lnTo>
                <a:lnTo>
                  <a:pt x="3864" y="329"/>
                </a:lnTo>
                <a:lnTo>
                  <a:pt x="3864" y="331"/>
                </a:lnTo>
                <a:lnTo>
                  <a:pt x="3862" y="329"/>
                </a:lnTo>
                <a:lnTo>
                  <a:pt x="3857" y="327"/>
                </a:lnTo>
                <a:lnTo>
                  <a:pt x="3855" y="325"/>
                </a:lnTo>
                <a:lnTo>
                  <a:pt x="3851" y="325"/>
                </a:lnTo>
                <a:lnTo>
                  <a:pt x="3851" y="323"/>
                </a:lnTo>
                <a:lnTo>
                  <a:pt x="3851" y="321"/>
                </a:lnTo>
                <a:lnTo>
                  <a:pt x="3851" y="321"/>
                </a:lnTo>
                <a:lnTo>
                  <a:pt x="3851" y="319"/>
                </a:lnTo>
                <a:lnTo>
                  <a:pt x="3855" y="317"/>
                </a:lnTo>
                <a:lnTo>
                  <a:pt x="3860" y="317"/>
                </a:lnTo>
                <a:lnTo>
                  <a:pt x="3864" y="313"/>
                </a:lnTo>
                <a:lnTo>
                  <a:pt x="3868" y="310"/>
                </a:lnTo>
                <a:lnTo>
                  <a:pt x="3868" y="310"/>
                </a:lnTo>
                <a:lnTo>
                  <a:pt x="3866" y="308"/>
                </a:lnTo>
                <a:lnTo>
                  <a:pt x="3862" y="308"/>
                </a:lnTo>
                <a:lnTo>
                  <a:pt x="3853" y="310"/>
                </a:lnTo>
                <a:lnTo>
                  <a:pt x="3847" y="310"/>
                </a:lnTo>
                <a:lnTo>
                  <a:pt x="3845" y="313"/>
                </a:lnTo>
                <a:lnTo>
                  <a:pt x="3843" y="313"/>
                </a:lnTo>
                <a:lnTo>
                  <a:pt x="3841" y="313"/>
                </a:lnTo>
                <a:lnTo>
                  <a:pt x="3834" y="313"/>
                </a:lnTo>
                <a:lnTo>
                  <a:pt x="3830" y="313"/>
                </a:lnTo>
                <a:lnTo>
                  <a:pt x="3820" y="315"/>
                </a:lnTo>
                <a:lnTo>
                  <a:pt x="3818" y="315"/>
                </a:lnTo>
                <a:lnTo>
                  <a:pt x="3792" y="315"/>
                </a:lnTo>
                <a:lnTo>
                  <a:pt x="3788" y="315"/>
                </a:lnTo>
                <a:lnTo>
                  <a:pt x="3776" y="317"/>
                </a:lnTo>
                <a:lnTo>
                  <a:pt x="3776" y="319"/>
                </a:lnTo>
                <a:lnTo>
                  <a:pt x="3776" y="321"/>
                </a:lnTo>
                <a:lnTo>
                  <a:pt x="3774" y="321"/>
                </a:lnTo>
                <a:lnTo>
                  <a:pt x="3772" y="323"/>
                </a:lnTo>
                <a:lnTo>
                  <a:pt x="3774" y="325"/>
                </a:lnTo>
                <a:lnTo>
                  <a:pt x="3774" y="327"/>
                </a:lnTo>
                <a:lnTo>
                  <a:pt x="3774" y="329"/>
                </a:lnTo>
                <a:lnTo>
                  <a:pt x="3774" y="331"/>
                </a:lnTo>
                <a:lnTo>
                  <a:pt x="3776" y="331"/>
                </a:lnTo>
                <a:lnTo>
                  <a:pt x="3778" y="333"/>
                </a:lnTo>
                <a:lnTo>
                  <a:pt x="3778" y="336"/>
                </a:lnTo>
                <a:lnTo>
                  <a:pt x="3778" y="338"/>
                </a:lnTo>
                <a:lnTo>
                  <a:pt x="3776" y="340"/>
                </a:lnTo>
                <a:lnTo>
                  <a:pt x="3776" y="342"/>
                </a:lnTo>
                <a:lnTo>
                  <a:pt x="3778" y="344"/>
                </a:lnTo>
                <a:lnTo>
                  <a:pt x="3778" y="346"/>
                </a:lnTo>
                <a:lnTo>
                  <a:pt x="3778" y="348"/>
                </a:lnTo>
                <a:lnTo>
                  <a:pt x="3782" y="350"/>
                </a:lnTo>
                <a:lnTo>
                  <a:pt x="3786" y="350"/>
                </a:lnTo>
                <a:lnTo>
                  <a:pt x="3790" y="350"/>
                </a:lnTo>
                <a:lnTo>
                  <a:pt x="3792" y="352"/>
                </a:lnTo>
                <a:lnTo>
                  <a:pt x="3797" y="352"/>
                </a:lnTo>
                <a:lnTo>
                  <a:pt x="3799" y="354"/>
                </a:lnTo>
                <a:lnTo>
                  <a:pt x="3799" y="354"/>
                </a:lnTo>
                <a:lnTo>
                  <a:pt x="3799" y="357"/>
                </a:lnTo>
                <a:lnTo>
                  <a:pt x="3801" y="359"/>
                </a:lnTo>
                <a:lnTo>
                  <a:pt x="3805" y="363"/>
                </a:lnTo>
                <a:lnTo>
                  <a:pt x="3807" y="363"/>
                </a:lnTo>
                <a:lnTo>
                  <a:pt x="3813" y="363"/>
                </a:lnTo>
                <a:lnTo>
                  <a:pt x="3816" y="365"/>
                </a:lnTo>
                <a:lnTo>
                  <a:pt x="3818" y="369"/>
                </a:lnTo>
                <a:lnTo>
                  <a:pt x="3818" y="369"/>
                </a:lnTo>
                <a:lnTo>
                  <a:pt x="3818" y="371"/>
                </a:lnTo>
                <a:lnTo>
                  <a:pt x="3818" y="373"/>
                </a:lnTo>
                <a:lnTo>
                  <a:pt x="3818" y="373"/>
                </a:lnTo>
                <a:lnTo>
                  <a:pt x="3818" y="375"/>
                </a:lnTo>
                <a:lnTo>
                  <a:pt x="3813" y="380"/>
                </a:lnTo>
                <a:lnTo>
                  <a:pt x="3811" y="384"/>
                </a:lnTo>
                <a:lnTo>
                  <a:pt x="3816" y="388"/>
                </a:lnTo>
                <a:lnTo>
                  <a:pt x="3818" y="392"/>
                </a:lnTo>
                <a:lnTo>
                  <a:pt x="3820" y="396"/>
                </a:lnTo>
                <a:lnTo>
                  <a:pt x="3822" y="398"/>
                </a:lnTo>
                <a:lnTo>
                  <a:pt x="3820" y="401"/>
                </a:lnTo>
                <a:lnTo>
                  <a:pt x="3820" y="403"/>
                </a:lnTo>
                <a:lnTo>
                  <a:pt x="3818" y="405"/>
                </a:lnTo>
                <a:lnTo>
                  <a:pt x="3813" y="405"/>
                </a:lnTo>
                <a:lnTo>
                  <a:pt x="3811" y="405"/>
                </a:lnTo>
                <a:lnTo>
                  <a:pt x="3811" y="407"/>
                </a:lnTo>
                <a:lnTo>
                  <a:pt x="3811" y="409"/>
                </a:lnTo>
                <a:lnTo>
                  <a:pt x="3811" y="411"/>
                </a:lnTo>
                <a:lnTo>
                  <a:pt x="3811" y="411"/>
                </a:lnTo>
                <a:lnTo>
                  <a:pt x="3809" y="411"/>
                </a:lnTo>
                <a:lnTo>
                  <a:pt x="3807" y="411"/>
                </a:lnTo>
                <a:lnTo>
                  <a:pt x="3807" y="409"/>
                </a:lnTo>
                <a:lnTo>
                  <a:pt x="3805" y="407"/>
                </a:lnTo>
                <a:lnTo>
                  <a:pt x="3807" y="405"/>
                </a:lnTo>
                <a:lnTo>
                  <a:pt x="3809" y="403"/>
                </a:lnTo>
                <a:lnTo>
                  <a:pt x="3811" y="398"/>
                </a:lnTo>
                <a:lnTo>
                  <a:pt x="3811" y="394"/>
                </a:lnTo>
                <a:lnTo>
                  <a:pt x="3811" y="392"/>
                </a:lnTo>
                <a:lnTo>
                  <a:pt x="3809" y="390"/>
                </a:lnTo>
                <a:lnTo>
                  <a:pt x="3809" y="388"/>
                </a:lnTo>
                <a:lnTo>
                  <a:pt x="3807" y="388"/>
                </a:lnTo>
                <a:lnTo>
                  <a:pt x="3805" y="390"/>
                </a:lnTo>
                <a:lnTo>
                  <a:pt x="3803" y="394"/>
                </a:lnTo>
                <a:lnTo>
                  <a:pt x="3799" y="398"/>
                </a:lnTo>
                <a:lnTo>
                  <a:pt x="3799" y="401"/>
                </a:lnTo>
                <a:lnTo>
                  <a:pt x="3799" y="403"/>
                </a:lnTo>
                <a:lnTo>
                  <a:pt x="3799" y="403"/>
                </a:lnTo>
                <a:lnTo>
                  <a:pt x="3799" y="401"/>
                </a:lnTo>
                <a:lnTo>
                  <a:pt x="3799" y="396"/>
                </a:lnTo>
                <a:lnTo>
                  <a:pt x="3799" y="394"/>
                </a:lnTo>
                <a:lnTo>
                  <a:pt x="3801" y="392"/>
                </a:lnTo>
                <a:lnTo>
                  <a:pt x="3801" y="390"/>
                </a:lnTo>
                <a:lnTo>
                  <a:pt x="3799" y="388"/>
                </a:lnTo>
                <a:lnTo>
                  <a:pt x="3799" y="386"/>
                </a:lnTo>
                <a:lnTo>
                  <a:pt x="3799" y="384"/>
                </a:lnTo>
                <a:lnTo>
                  <a:pt x="3801" y="380"/>
                </a:lnTo>
                <a:lnTo>
                  <a:pt x="3803" y="380"/>
                </a:lnTo>
                <a:lnTo>
                  <a:pt x="3809" y="375"/>
                </a:lnTo>
                <a:lnTo>
                  <a:pt x="3809" y="375"/>
                </a:lnTo>
                <a:lnTo>
                  <a:pt x="3811" y="371"/>
                </a:lnTo>
                <a:lnTo>
                  <a:pt x="3813" y="371"/>
                </a:lnTo>
                <a:lnTo>
                  <a:pt x="3813" y="369"/>
                </a:lnTo>
                <a:lnTo>
                  <a:pt x="3811" y="367"/>
                </a:lnTo>
                <a:lnTo>
                  <a:pt x="3809" y="367"/>
                </a:lnTo>
                <a:lnTo>
                  <a:pt x="3807" y="367"/>
                </a:lnTo>
                <a:lnTo>
                  <a:pt x="3803" y="367"/>
                </a:lnTo>
                <a:lnTo>
                  <a:pt x="3797" y="369"/>
                </a:lnTo>
                <a:lnTo>
                  <a:pt x="3790" y="367"/>
                </a:lnTo>
                <a:lnTo>
                  <a:pt x="3788" y="367"/>
                </a:lnTo>
                <a:lnTo>
                  <a:pt x="3780" y="361"/>
                </a:lnTo>
                <a:lnTo>
                  <a:pt x="3778" y="359"/>
                </a:lnTo>
                <a:lnTo>
                  <a:pt x="3778" y="359"/>
                </a:lnTo>
                <a:lnTo>
                  <a:pt x="3778" y="359"/>
                </a:lnTo>
                <a:lnTo>
                  <a:pt x="3774" y="357"/>
                </a:lnTo>
                <a:lnTo>
                  <a:pt x="3765" y="354"/>
                </a:lnTo>
                <a:lnTo>
                  <a:pt x="3759" y="350"/>
                </a:lnTo>
                <a:lnTo>
                  <a:pt x="3744" y="350"/>
                </a:lnTo>
                <a:lnTo>
                  <a:pt x="3740" y="350"/>
                </a:lnTo>
                <a:lnTo>
                  <a:pt x="3738" y="352"/>
                </a:lnTo>
                <a:lnTo>
                  <a:pt x="3734" y="354"/>
                </a:lnTo>
                <a:lnTo>
                  <a:pt x="3732" y="354"/>
                </a:lnTo>
                <a:lnTo>
                  <a:pt x="3730" y="354"/>
                </a:lnTo>
                <a:lnTo>
                  <a:pt x="3730" y="357"/>
                </a:lnTo>
                <a:lnTo>
                  <a:pt x="3730" y="357"/>
                </a:lnTo>
                <a:lnTo>
                  <a:pt x="3730" y="359"/>
                </a:lnTo>
                <a:lnTo>
                  <a:pt x="3734" y="357"/>
                </a:lnTo>
                <a:lnTo>
                  <a:pt x="3738" y="359"/>
                </a:lnTo>
                <a:lnTo>
                  <a:pt x="3740" y="359"/>
                </a:lnTo>
                <a:lnTo>
                  <a:pt x="3740" y="361"/>
                </a:lnTo>
                <a:lnTo>
                  <a:pt x="3740" y="363"/>
                </a:lnTo>
                <a:lnTo>
                  <a:pt x="3734" y="365"/>
                </a:lnTo>
                <a:lnTo>
                  <a:pt x="3732" y="365"/>
                </a:lnTo>
                <a:lnTo>
                  <a:pt x="3723" y="361"/>
                </a:lnTo>
                <a:lnTo>
                  <a:pt x="3721" y="359"/>
                </a:lnTo>
                <a:lnTo>
                  <a:pt x="3715" y="361"/>
                </a:lnTo>
                <a:lnTo>
                  <a:pt x="3711" y="363"/>
                </a:lnTo>
                <a:lnTo>
                  <a:pt x="3709" y="363"/>
                </a:lnTo>
                <a:lnTo>
                  <a:pt x="3711" y="365"/>
                </a:lnTo>
                <a:lnTo>
                  <a:pt x="3713" y="369"/>
                </a:lnTo>
                <a:lnTo>
                  <a:pt x="3713" y="371"/>
                </a:lnTo>
                <a:lnTo>
                  <a:pt x="3715" y="373"/>
                </a:lnTo>
                <a:lnTo>
                  <a:pt x="3721" y="375"/>
                </a:lnTo>
                <a:lnTo>
                  <a:pt x="3725" y="375"/>
                </a:lnTo>
                <a:lnTo>
                  <a:pt x="3730" y="380"/>
                </a:lnTo>
                <a:lnTo>
                  <a:pt x="3734" y="380"/>
                </a:lnTo>
                <a:lnTo>
                  <a:pt x="3736" y="378"/>
                </a:lnTo>
                <a:lnTo>
                  <a:pt x="3740" y="380"/>
                </a:lnTo>
                <a:lnTo>
                  <a:pt x="3744" y="384"/>
                </a:lnTo>
                <a:lnTo>
                  <a:pt x="3744" y="386"/>
                </a:lnTo>
                <a:lnTo>
                  <a:pt x="3746" y="388"/>
                </a:lnTo>
                <a:lnTo>
                  <a:pt x="3748" y="388"/>
                </a:lnTo>
                <a:lnTo>
                  <a:pt x="3748" y="388"/>
                </a:lnTo>
                <a:lnTo>
                  <a:pt x="3751" y="388"/>
                </a:lnTo>
                <a:lnTo>
                  <a:pt x="3753" y="386"/>
                </a:lnTo>
                <a:lnTo>
                  <a:pt x="3753" y="388"/>
                </a:lnTo>
                <a:lnTo>
                  <a:pt x="3751" y="388"/>
                </a:lnTo>
                <a:lnTo>
                  <a:pt x="3744" y="390"/>
                </a:lnTo>
                <a:lnTo>
                  <a:pt x="3742" y="388"/>
                </a:lnTo>
                <a:lnTo>
                  <a:pt x="3738" y="388"/>
                </a:lnTo>
                <a:lnTo>
                  <a:pt x="3732" y="382"/>
                </a:lnTo>
                <a:lnTo>
                  <a:pt x="3723" y="382"/>
                </a:lnTo>
                <a:lnTo>
                  <a:pt x="3721" y="384"/>
                </a:lnTo>
                <a:lnTo>
                  <a:pt x="3719" y="382"/>
                </a:lnTo>
                <a:lnTo>
                  <a:pt x="3711" y="382"/>
                </a:lnTo>
                <a:lnTo>
                  <a:pt x="3704" y="380"/>
                </a:lnTo>
                <a:lnTo>
                  <a:pt x="3698" y="378"/>
                </a:lnTo>
                <a:lnTo>
                  <a:pt x="3698" y="378"/>
                </a:lnTo>
                <a:lnTo>
                  <a:pt x="3698" y="375"/>
                </a:lnTo>
                <a:lnTo>
                  <a:pt x="3700" y="373"/>
                </a:lnTo>
                <a:lnTo>
                  <a:pt x="3700" y="373"/>
                </a:lnTo>
                <a:lnTo>
                  <a:pt x="3702" y="369"/>
                </a:lnTo>
                <a:lnTo>
                  <a:pt x="3698" y="365"/>
                </a:lnTo>
                <a:lnTo>
                  <a:pt x="3698" y="361"/>
                </a:lnTo>
                <a:lnTo>
                  <a:pt x="3700" y="361"/>
                </a:lnTo>
                <a:lnTo>
                  <a:pt x="3702" y="357"/>
                </a:lnTo>
                <a:lnTo>
                  <a:pt x="3704" y="354"/>
                </a:lnTo>
                <a:lnTo>
                  <a:pt x="3704" y="354"/>
                </a:lnTo>
                <a:lnTo>
                  <a:pt x="3704" y="352"/>
                </a:lnTo>
                <a:lnTo>
                  <a:pt x="3704" y="350"/>
                </a:lnTo>
                <a:lnTo>
                  <a:pt x="3704" y="350"/>
                </a:lnTo>
                <a:lnTo>
                  <a:pt x="3702" y="348"/>
                </a:lnTo>
                <a:lnTo>
                  <a:pt x="3702" y="346"/>
                </a:lnTo>
                <a:lnTo>
                  <a:pt x="3702" y="344"/>
                </a:lnTo>
                <a:lnTo>
                  <a:pt x="3700" y="342"/>
                </a:lnTo>
                <a:lnTo>
                  <a:pt x="3700" y="340"/>
                </a:lnTo>
                <a:lnTo>
                  <a:pt x="3696" y="338"/>
                </a:lnTo>
                <a:lnTo>
                  <a:pt x="3694" y="338"/>
                </a:lnTo>
                <a:lnTo>
                  <a:pt x="3692" y="338"/>
                </a:lnTo>
                <a:lnTo>
                  <a:pt x="3692" y="338"/>
                </a:lnTo>
                <a:lnTo>
                  <a:pt x="3692" y="342"/>
                </a:lnTo>
                <a:lnTo>
                  <a:pt x="3694" y="344"/>
                </a:lnTo>
                <a:lnTo>
                  <a:pt x="3696" y="346"/>
                </a:lnTo>
                <a:lnTo>
                  <a:pt x="3696" y="348"/>
                </a:lnTo>
                <a:lnTo>
                  <a:pt x="3696" y="352"/>
                </a:lnTo>
                <a:lnTo>
                  <a:pt x="3694" y="354"/>
                </a:lnTo>
                <a:lnTo>
                  <a:pt x="3694" y="357"/>
                </a:lnTo>
                <a:lnTo>
                  <a:pt x="3692" y="359"/>
                </a:lnTo>
                <a:lnTo>
                  <a:pt x="3688" y="361"/>
                </a:lnTo>
                <a:lnTo>
                  <a:pt x="3684" y="361"/>
                </a:lnTo>
                <a:lnTo>
                  <a:pt x="3679" y="363"/>
                </a:lnTo>
                <a:lnTo>
                  <a:pt x="3675" y="365"/>
                </a:lnTo>
                <a:lnTo>
                  <a:pt x="3667" y="375"/>
                </a:lnTo>
                <a:lnTo>
                  <a:pt x="3667" y="378"/>
                </a:lnTo>
                <a:lnTo>
                  <a:pt x="3671" y="378"/>
                </a:lnTo>
                <a:lnTo>
                  <a:pt x="3673" y="380"/>
                </a:lnTo>
                <a:lnTo>
                  <a:pt x="3673" y="382"/>
                </a:lnTo>
                <a:lnTo>
                  <a:pt x="3675" y="386"/>
                </a:lnTo>
                <a:lnTo>
                  <a:pt x="3684" y="396"/>
                </a:lnTo>
                <a:lnTo>
                  <a:pt x="3686" y="398"/>
                </a:lnTo>
                <a:lnTo>
                  <a:pt x="3684" y="401"/>
                </a:lnTo>
                <a:lnTo>
                  <a:pt x="3679" y="407"/>
                </a:lnTo>
                <a:lnTo>
                  <a:pt x="3677" y="409"/>
                </a:lnTo>
                <a:lnTo>
                  <a:pt x="3673" y="417"/>
                </a:lnTo>
                <a:lnTo>
                  <a:pt x="3673" y="419"/>
                </a:lnTo>
                <a:lnTo>
                  <a:pt x="3675" y="424"/>
                </a:lnTo>
                <a:lnTo>
                  <a:pt x="3677" y="426"/>
                </a:lnTo>
                <a:lnTo>
                  <a:pt x="3677" y="428"/>
                </a:lnTo>
                <a:lnTo>
                  <a:pt x="3677" y="434"/>
                </a:lnTo>
                <a:lnTo>
                  <a:pt x="3677" y="434"/>
                </a:lnTo>
                <a:lnTo>
                  <a:pt x="3679" y="436"/>
                </a:lnTo>
                <a:lnTo>
                  <a:pt x="3686" y="434"/>
                </a:lnTo>
                <a:lnTo>
                  <a:pt x="3692" y="436"/>
                </a:lnTo>
                <a:lnTo>
                  <a:pt x="3694" y="436"/>
                </a:lnTo>
                <a:lnTo>
                  <a:pt x="3700" y="432"/>
                </a:lnTo>
                <a:lnTo>
                  <a:pt x="3702" y="432"/>
                </a:lnTo>
                <a:lnTo>
                  <a:pt x="3709" y="432"/>
                </a:lnTo>
                <a:lnTo>
                  <a:pt x="3717" y="436"/>
                </a:lnTo>
                <a:lnTo>
                  <a:pt x="3728" y="438"/>
                </a:lnTo>
                <a:lnTo>
                  <a:pt x="3730" y="440"/>
                </a:lnTo>
                <a:lnTo>
                  <a:pt x="3732" y="440"/>
                </a:lnTo>
                <a:lnTo>
                  <a:pt x="3734" y="447"/>
                </a:lnTo>
                <a:lnTo>
                  <a:pt x="3736" y="451"/>
                </a:lnTo>
                <a:lnTo>
                  <a:pt x="3738" y="453"/>
                </a:lnTo>
                <a:lnTo>
                  <a:pt x="3738" y="457"/>
                </a:lnTo>
                <a:lnTo>
                  <a:pt x="3736" y="457"/>
                </a:lnTo>
                <a:lnTo>
                  <a:pt x="3734" y="457"/>
                </a:lnTo>
                <a:lnTo>
                  <a:pt x="3734" y="459"/>
                </a:lnTo>
                <a:lnTo>
                  <a:pt x="3732" y="463"/>
                </a:lnTo>
                <a:lnTo>
                  <a:pt x="3732" y="466"/>
                </a:lnTo>
                <a:lnTo>
                  <a:pt x="3732" y="470"/>
                </a:lnTo>
                <a:lnTo>
                  <a:pt x="3740" y="472"/>
                </a:lnTo>
                <a:lnTo>
                  <a:pt x="3746" y="472"/>
                </a:lnTo>
                <a:lnTo>
                  <a:pt x="3751" y="472"/>
                </a:lnTo>
                <a:lnTo>
                  <a:pt x="3751" y="472"/>
                </a:lnTo>
                <a:lnTo>
                  <a:pt x="3751" y="474"/>
                </a:lnTo>
                <a:lnTo>
                  <a:pt x="3746" y="474"/>
                </a:lnTo>
                <a:lnTo>
                  <a:pt x="3738" y="474"/>
                </a:lnTo>
                <a:lnTo>
                  <a:pt x="3734" y="474"/>
                </a:lnTo>
                <a:lnTo>
                  <a:pt x="3734" y="474"/>
                </a:lnTo>
                <a:lnTo>
                  <a:pt x="3732" y="472"/>
                </a:lnTo>
                <a:lnTo>
                  <a:pt x="3730" y="470"/>
                </a:lnTo>
                <a:lnTo>
                  <a:pt x="3728" y="470"/>
                </a:lnTo>
                <a:lnTo>
                  <a:pt x="3725" y="468"/>
                </a:lnTo>
                <a:lnTo>
                  <a:pt x="3728" y="466"/>
                </a:lnTo>
                <a:lnTo>
                  <a:pt x="3728" y="455"/>
                </a:lnTo>
                <a:lnTo>
                  <a:pt x="3728" y="451"/>
                </a:lnTo>
                <a:lnTo>
                  <a:pt x="3725" y="449"/>
                </a:lnTo>
                <a:lnTo>
                  <a:pt x="3719" y="445"/>
                </a:lnTo>
                <a:lnTo>
                  <a:pt x="3717" y="440"/>
                </a:lnTo>
                <a:lnTo>
                  <a:pt x="3715" y="438"/>
                </a:lnTo>
                <a:lnTo>
                  <a:pt x="3713" y="438"/>
                </a:lnTo>
                <a:lnTo>
                  <a:pt x="3711" y="438"/>
                </a:lnTo>
                <a:lnTo>
                  <a:pt x="3702" y="440"/>
                </a:lnTo>
                <a:lnTo>
                  <a:pt x="3696" y="443"/>
                </a:lnTo>
                <a:lnTo>
                  <a:pt x="3688" y="445"/>
                </a:lnTo>
                <a:lnTo>
                  <a:pt x="3688" y="447"/>
                </a:lnTo>
                <a:lnTo>
                  <a:pt x="3686" y="453"/>
                </a:lnTo>
                <a:lnTo>
                  <a:pt x="3688" y="455"/>
                </a:lnTo>
                <a:lnTo>
                  <a:pt x="3690" y="457"/>
                </a:lnTo>
                <a:lnTo>
                  <a:pt x="3690" y="461"/>
                </a:lnTo>
                <a:lnTo>
                  <a:pt x="3692" y="463"/>
                </a:lnTo>
                <a:lnTo>
                  <a:pt x="3692" y="466"/>
                </a:lnTo>
                <a:lnTo>
                  <a:pt x="3692" y="470"/>
                </a:lnTo>
                <a:lnTo>
                  <a:pt x="3690" y="470"/>
                </a:lnTo>
                <a:lnTo>
                  <a:pt x="3681" y="478"/>
                </a:lnTo>
                <a:lnTo>
                  <a:pt x="3679" y="480"/>
                </a:lnTo>
                <a:lnTo>
                  <a:pt x="3677" y="487"/>
                </a:lnTo>
                <a:lnTo>
                  <a:pt x="3677" y="489"/>
                </a:lnTo>
                <a:lnTo>
                  <a:pt x="3673" y="491"/>
                </a:lnTo>
                <a:lnTo>
                  <a:pt x="3671" y="493"/>
                </a:lnTo>
                <a:lnTo>
                  <a:pt x="3656" y="499"/>
                </a:lnTo>
                <a:lnTo>
                  <a:pt x="3656" y="499"/>
                </a:lnTo>
                <a:lnTo>
                  <a:pt x="3656" y="503"/>
                </a:lnTo>
                <a:lnTo>
                  <a:pt x="3652" y="505"/>
                </a:lnTo>
                <a:lnTo>
                  <a:pt x="3650" y="505"/>
                </a:lnTo>
                <a:lnTo>
                  <a:pt x="3644" y="503"/>
                </a:lnTo>
                <a:lnTo>
                  <a:pt x="3642" y="503"/>
                </a:lnTo>
                <a:lnTo>
                  <a:pt x="3637" y="503"/>
                </a:lnTo>
                <a:lnTo>
                  <a:pt x="3627" y="503"/>
                </a:lnTo>
                <a:lnTo>
                  <a:pt x="3621" y="501"/>
                </a:lnTo>
                <a:lnTo>
                  <a:pt x="3616" y="499"/>
                </a:lnTo>
                <a:lnTo>
                  <a:pt x="3612" y="499"/>
                </a:lnTo>
                <a:lnTo>
                  <a:pt x="3610" y="497"/>
                </a:lnTo>
                <a:lnTo>
                  <a:pt x="3610" y="497"/>
                </a:lnTo>
                <a:lnTo>
                  <a:pt x="3608" y="495"/>
                </a:lnTo>
                <a:lnTo>
                  <a:pt x="3608" y="493"/>
                </a:lnTo>
                <a:lnTo>
                  <a:pt x="3608" y="493"/>
                </a:lnTo>
                <a:lnTo>
                  <a:pt x="3608" y="493"/>
                </a:lnTo>
                <a:lnTo>
                  <a:pt x="3610" y="491"/>
                </a:lnTo>
                <a:lnTo>
                  <a:pt x="3619" y="493"/>
                </a:lnTo>
                <a:lnTo>
                  <a:pt x="3621" y="491"/>
                </a:lnTo>
                <a:lnTo>
                  <a:pt x="3621" y="491"/>
                </a:lnTo>
                <a:lnTo>
                  <a:pt x="3623" y="493"/>
                </a:lnTo>
                <a:lnTo>
                  <a:pt x="3625" y="495"/>
                </a:lnTo>
                <a:lnTo>
                  <a:pt x="3629" y="495"/>
                </a:lnTo>
                <a:lnTo>
                  <a:pt x="3631" y="493"/>
                </a:lnTo>
                <a:lnTo>
                  <a:pt x="3631" y="493"/>
                </a:lnTo>
                <a:lnTo>
                  <a:pt x="3631" y="493"/>
                </a:lnTo>
                <a:lnTo>
                  <a:pt x="3629" y="495"/>
                </a:lnTo>
                <a:lnTo>
                  <a:pt x="3629" y="495"/>
                </a:lnTo>
                <a:lnTo>
                  <a:pt x="3627" y="497"/>
                </a:lnTo>
                <a:lnTo>
                  <a:pt x="3627" y="497"/>
                </a:lnTo>
                <a:lnTo>
                  <a:pt x="3629" y="499"/>
                </a:lnTo>
                <a:lnTo>
                  <a:pt x="3633" y="499"/>
                </a:lnTo>
                <a:lnTo>
                  <a:pt x="3635" y="499"/>
                </a:lnTo>
                <a:lnTo>
                  <a:pt x="3637" y="497"/>
                </a:lnTo>
                <a:lnTo>
                  <a:pt x="3642" y="495"/>
                </a:lnTo>
                <a:lnTo>
                  <a:pt x="3644" y="495"/>
                </a:lnTo>
                <a:lnTo>
                  <a:pt x="3644" y="493"/>
                </a:lnTo>
                <a:lnTo>
                  <a:pt x="3644" y="491"/>
                </a:lnTo>
                <a:lnTo>
                  <a:pt x="3642" y="489"/>
                </a:lnTo>
                <a:lnTo>
                  <a:pt x="3646" y="489"/>
                </a:lnTo>
                <a:lnTo>
                  <a:pt x="3648" y="487"/>
                </a:lnTo>
                <a:lnTo>
                  <a:pt x="3658" y="474"/>
                </a:lnTo>
                <a:lnTo>
                  <a:pt x="3665" y="470"/>
                </a:lnTo>
                <a:lnTo>
                  <a:pt x="3667" y="470"/>
                </a:lnTo>
                <a:lnTo>
                  <a:pt x="3667" y="466"/>
                </a:lnTo>
                <a:lnTo>
                  <a:pt x="3667" y="463"/>
                </a:lnTo>
                <a:lnTo>
                  <a:pt x="3667" y="461"/>
                </a:lnTo>
                <a:lnTo>
                  <a:pt x="3667" y="459"/>
                </a:lnTo>
                <a:lnTo>
                  <a:pt x="3669" y="455"/>
                </a:lnTo>
                <a:lnTo>
                  <a:pt x="3671" y="453"/>
                </a:lnTo>
                <a:lnTo>
                  <a:pt x="3673" y="451"/>
                </a:lnTo>
                <a:lnTo>
                  <a:pt x="3673" y="451"/>
                </a:lnTo>
                <a:lnTo>
                  <a:pt x="3673" y="449"/>
                </a:lnTo>
                <a:lnTo>
                  <a:pt x="3669" y="445"/>
                </a:lnTo>
                <a:lnTo>
                  <a:pt x="3663" y="443"/>
                </a:lnTo>
                <a:lnTo>
                  <a:pt x="3660" y="440"/>
                </a:lnTo>
                <a:lnTo>
                  <a:pt x="3658" y="438"/>
                </a:lnTo>
                <a:lnTo>
                  <a:pt x="3658" y="436"/>
                </a:lnTo>
                <a:lnTo>
                  <a:pt x="3658" y="434"/>
                </a:lnTo>
                <a:lnTo>
                  <a:pt x="3658" y="428"/>
                </a:lnTo>
                <a:lnTo>
                  <a:pt x="3660" y="426"/>
                </a:lnTo>
                <a:lnTo>
                  <a:pt x="3660" y="417"/>
                </a:lnTo>
                <a:lnTo>
                  <a:pt x="3658" y="409"/>
                </a:lnTo>
                <a:lnTo>
                  <a:pt x="3658" y="405"/>
                </a:lnTo>
                <a:lnTo>
                  <a:pt x="3658" y="405"/>
                </a:lnTo>
                <a:lnTo>
                  <a:pt x="3660" y="403"/>
                </a:lnTo>
                <a:lnTo>
                  <a:pt x="3660" y="401"/>
                </a:lnTo>
                <a:lnTo>
                  <a:pt x="3660" y="392"/>
                </a:lnTo>
                <a:lnTo>
                  <a:pt x="3660" y="388"/>
                </a:lnTo>
                <a:lnTo>
                  <a:pt x="3658" y="384"/>
                </a:lnTo>
                <a:lnTo>
                  <a:pt x="3652" y="380"/>
                </a:lnTo>
                <a:lnTo>
                  <a:pt x="3648" y="375"/>
                </a:lnTo>
                <a:lnTo>
                  <a:pt x="3650" y="373"/>
                </a:lnTo>
                <a:lnTo>
                  <a:pt x="3650" y="373"/>
                </a:lnTo>
                <a:lnTo>
                  <a:pt x="3652" y="371"/>
                </a:lnTo>
                <a:lnTo>
                  <a:pt x="3654" y="369"/>
                </a:lnTo>
                <a:lnTo>
                  <a:pt x="3656" y="365"/>
                </a:lnTo>
                <a:lnTo>
                  <a:pt x="3658" y="361"/>
                </a:lnTo>
                <a:lnTo>
                  <a:pt x="3660" y="359"/>
                </a:lnTo>
                <a:lnTo>
                  <a:pt x="3663" y="350"/>
                </a:lnTo>
                <a:lnTo>
                  <a:pt x="3663" y="348"/>
                </a:lnTo>
                <a:lnTo>
                  <a:pt x="3663" y="342"/>
                </a:lnTo>
                <a:lnTo>
                  <a:pt x="3660" y="340"/>
                </a:lnTo>
                <a:lnTo>
                  <a:pt x="3656" y="340"/>
                </a:lnTo>
                <a:lnTo>
                  <a:pt x="3652" y="338"/>
                </a:lnTo>
                <a:lnTo>
                  <a:pt x="3650" y="338"/>
                </a:lnTo>
                <a:lnTo>
                  <a:pt x="3646" y="336"/>
                </a:lnTo>
                <a:lnTo>
                  <a:pt x="3644" y="336"/>
                </a:lnTo>
                <a:lnTo>
                  <a:pt x="3631" y="336"/>
                </a:lnTo>
                <a:lnTo>
                  <a:pt x="3625" y="336"/>
                </a:lnTo>
                <a:lnTo>
                  <a:pt x="3621" y="336"/>
                </a:lnTo>
                <a:lnTo>
                  <a:pt x="3619" y="336"/>
                </a:lnTo>
                <a:lnTo>
                  <a:pt x="3616" y="336"/>
                </a:lnTo>
                <a:lnTo>
                  <a:pt x="3616" y="336"/>
                </a:lnTo>
                <a:lnTo>
                  <a:pt x="3619" y="333"/>
                </a:lnTo>
                <a:lnTo>
                  <a:pt x="3616" y="333"/>
                </a:lnTo>
                <a:lnTo>
                  <a:pt x="3616" y="333"/>
                </a:lnTo>
                <a:lnTo>
                  <a:pt x="3612" y="336"/>
                </a:lnTo>
                <a:lnTo>
                  <a:pt x="3608" y="342"/>
                </a:lnTo>
                <a:lnTo>
                  <a:pt x="3604" y="350"/>
                </a:lnTo>
                <a:lnTo>
                  <a:pt x="3602" y="361"/>
                </a:lnTo>
                <a:lnTo>
                  <a:pt x="3600" y="365"/>
                </a:lnTo>
                <a:lnTo>
                  <a:pt x="3598" y="369"/>
                </a:lnTo>
                <a:lnTo>
                  <a:pt x="3591" y="373"/>
                </a:lnTo>
                <a:lnTo>
                  <a:pt x="3587" y="375"/>
                </a:lnTo>
                <a:lnTo>
                  <a:pt x="3583" y="378"/>
                </a:lnTo>
                <a:lnTo>
                  <a:pt x="3577" y="380"/>
                </a:lnTo>
                <a:lnTo>
                  <a:pt x="3575" y="384"/>
                </a:lnTo>
                <a:lnTo>
                  <a:pt x="3572" y="384"/>
                </a:lnTo>
                <a:lnTo>
                  <a:pt x="3575" y="386"/>
                </a:lnTo>
                <a:lnTo>
                  <a:pt x="3577" y="386"/>
                </a:lnTo>
                <a:lnTo>
                  <a:pt x="3575" y="388"/>
                </a:lnTo>
                <a:lnTo>
                  <a:pt x="3572" y="390"/>
                </a:lnTo>
                <a:lnTo>
                  <a:pt x="3575" y="390"/>
                </a:lnTo>
                <a:lnTo>
                  <a:pt x="3575" y="392"/>
                </a:lnTo>
                <a:lnTo>
                  <a:pt x="3577" y="392"/>
                </a:lnTo>
                <a:lnTo>
                  <a:pt x="3581" y="392"/>
                </a:lnTo>
                <a:lnTo>
                  <a:pt x="3581" y="392"/>
                </a:lnTo>
                <a:lnTo>
                  <a:pt x="3583" y="394"/>
                </a:lnTo>
                <a:lnTo>
                  <a:pt x="3581" y="401"/>
                </a:lnTo>
                <a:lnTo>
                  <a:pt x="3581" y="405"/>
                </a:lnTo>
                <a:lnTo>
                  <a:pt x="3581" y="407"/>
                </a:lnTo>
                <a:lnTo>
                  <a:pt x="3581" y="409"/>
                </a:lnTo>
                <a:lnTo>
                  <a:pt x="3581" y="411"/>
                </a:lnTo>
                <a:lnTo>
                  <a:pt x="3581" y="411"/>
                </a:lnTo>
                <a:lnTo>
                  <a:pt x="3579" y="413"/>
                </a:lnTo>
                <a:lnTo>
                  <a:pt x="3577" y="413"/>
                </a:lnTo>
                <a:lnTo>
                  <a:pt x="3577" y="417"/>
                </a:lnTo>
                <a:lnTo>
                  <a:pt x="3575" y="419"/>
                </a:lnTo>
                <a:lnTo>
                  <a:pt x="3575" y="422"/>
                </a:lnTo>
                <a:lnTo>
                  <a:pt x="3577" y="424"/>
                </a:lnTo>
                <a:lnTo>
                  <a:pt x="3577" y="424"/>
                </a:lnTo>
                <a:lnTo>
                  <a:pt x="3577" y="424"/>
                </a:lnTo>
                <a:lnTo>
                  <a:pt x="3579" y="422"/>
                </a:lnTo>
                <a:lnTo>
                  <a:pt x="3579" y="422"/>
                </a:lnTo>
                <a:lnTo>
                  <a:pt x="3587" y="424"/>
                </a:lnTo>
                <a:lnTo>
                  <a:pt x="3589" y="426"/>
                </a:lnTo>
                <a:lnTo>
                  <a:pt x="3593" y="426"/>
                </a:lnTo>
                <a:lnTo>
                  <a:pt x="3593" y="428"/>
                </a:lnTo>
                <a:lnTo>
                  <a:pt x="3596" y="432"/>
                </a:lnTo>
                <a:lnTo>
                  <a:pt x="3598" y="436"/>
                </a:lnTo>
                <a:lnTo>
                  <a:pt x="3600" y="438"/>
                </a:lnTo>
                <a:lnTo>
                  <a:pt x="3602" y="440"/>
                </a:lnTo>
                <a:lnTo>
                  <a:pt x="3604" y="440"/>
                </a:lnTo>
                <a:lnTo>
                  <a:pt x="3606" y="440"/>
                </a:lnTo>
                <a:lnTo>
                  <a:pt x="3610" y="440"/>
                </a:lnTo>
                <a:lnTo>
                  <a:pt x="3608" y="443"/>
                </a:lnTo>
                <a:lnTo>
                  <a:pt x="3604" y="449"/>
                </a:lnTo>
                <a:lnTo>
                  <a:pt x="3600" y="455"/>
                </a:lnTo>
                <a:lnTo>
                  <a:pt x="3598" y="455"/>
                </a:lnTo>
                <a:lnTo>
                  <a:pt x="3596" y="453"/>
                </a:lnTo>
                <a:lnTo>
                  <a:pt x="3589" y="451"/>
                </a:lnTo>
                <a:lnTo>
                  <a:pt x="3587" y="449"/>
                </a:lnTo>
                <a:lnTo>
                  <a:pt x="3581" y="445"/>
                </a:lnTo>
                <a:lnTo>
                  <a:pt x="3579" y="440"/>
                </a:lnTo>
                <a:lnTo>
                  <a:pt x="3575" y="440"/>
                </a:lnTo>
                <a:lnTo>
                  <a:pt x="3570" y="440"/>
                </a:lnTo>
                <a:lnTo>
                  <a:pt x="3564" y="438"/>
                </a:lnTo>
                <a:lnTo>
                  <a:pt x="3562" y="436"/>
                </a:lnTo>
                <a:lnTo>
                  <a:pt x="3560" y="434"/>
                </a:lnTo>
                <a:lnTo>
                  <a:pt x="3558" y="434"/>
                </a:lnTo>
                <a:lnTo>
                  <a:pt x="3554" y="434"/>
                </a:lnTo>
                <a:lnTo>
                  <a:pt x="3549" y="432"/>
                </a:lnTo>
                <a:lnTo>
                  <a:pt x="3547" y="432"/>
                </a:lnTo>
                <a:lnTo>
                  <a:pt x="3547" y="430"/>
                </a:lnTo>
                <a:lnTo>
                  <a:pt x="3543" y="428"/>
                </a:lnTo>
                <a:lnTo>
                  <a:pt x="3537" y="426"/>
                </a:lnTo>
                <a:lnTo>
                  <a:pt x="3526" y="422"/>
                </a:lnTo>
                <a:lnTo>
                  <a:pt x="3516" y="419"/>
                </a:lnTo>
                <a:lnTo>
                  <a:pt x="3503" y="419"/>
                </a:lnTo>
                <a:lnTo>
                  <a:pt x="3491" y="417"/>
                </a:lnTo>
                <a:lnTo>
                  <a:pt x="3491" y="417"/>
                </a:lnTo>
                <a:lnTo>
                  <a:pt x="3489" y="417"/>
                </a:lnTo>
                <a:lnTo>
                  <a:pt x="3484" y="422"/>
                </a:lnTo>
                <a:lnTo>
                  <a:pt x="3480" y="422"/>
                </a:lnTo>
                <a:lnTo>
                  <a:pt x="3480" y="424"/>
                </a:lnTo>
                <a:lnTo>
                  <a:pt x="3482" y="426"/>
                </a:lnTo>
                <a:lnTo>
                  <a:pt x="3487" y="436"/>
                </a:lnTo>
                <a:lnTo>
                  <a:pt x="3489" y="434"/>
                </a:lnTo>
                <a:lnTo>
                  <a:pt x="3491" y="438"/>
                </a:lnTo>
                <a:lnTo>
                  <a:pt x="3489" y="440"/>
                </a:lnTo>
                <a:lnTo>
                  <a:pt x="3487" y="445"/>
                </a:lnTo>
                <a:lnTo>
                  <a:pt x="3484" y="445"/>
                </a:lnTo>
                <a:lnTo>
                  <a:pt x="3480" y="447"/>
                </a:lnTo>
                <a:lnTo>
                  <a:pt x="3476" y="445"/>
                </a:lnTo>
                <a:lnTo>
                  <a:pt x="3474" y="449"/>
                </a:lnTo>
                <a:lnTo>
                  <a:pt x="3476" y="451"/>
                </a:lnTo>
                <a:lnTo>
                  <a:pt x="3476" y="451"/>
                </a:lnTo>
                <a:lnTo>
                  <a:pt x="3476" y="453"/>
                </a:lnTo>
                <a:lnTo>
                  <a:pt x="3474" y="453"/>
                </a:lnTo>
                <a:lnTo>
                  <a:pt x="3474" y="453"/>
                </a:lnTo>
                <a:lnTo>
                  <a:pt x="3472" y="455"/>
                </a:lnTo>
                <a:lnTo>
                  <a:pt x="3472" y="455"/>
                </a:lnTo>
                <a:lnTo>
                  <a:pt x="3468" y="453"/>
                </a:lnTo>
                <a:lnTo>
                  <a:pt x="3464" y="453"/>
                </a:lnTo>
                <a:lnTo>
                  <a:pt x="3464" y="449"/>
                </a:lnTo>
                <a:lnTo>
                  <a:pt x="3466" y="447"/>
                </a:lnTo>
                <a:lnTo>
                  <a:pt x="3468" y="445"/>
                </a:lnTo>
                <a:lnTo>
                  <a:pt x="3468" y="445"/>
                </a:lnTo>
                <a:lnTo>
                  <a:pt x="3466" y="443"/>
                </a:lnTo>
                <a:lnTo>
                  <a:pt x="3464" y="440"/>
                </a:lnTo>
                <a:lnTo>
                  <a:pt x="3464" y="438"/>
                </a:lnTo>
                <a:lnTo>
                  <a:pt x="3464" y="438"/>
                </a:lnTo>
                <a:lnTo>
                  <a:pt x="3461" y="438"/>
                </a:lnTo>
                <a:lnTo>
                  <a:pt x="3453" y="440"/>
                </a:lnTo>
                <a:lnTo>
                  <a:pt x="3451" y="443"/>
                </a:lnTo>
                <a:lnTo>
                  <a:pt x="3451" y="440"/>
                </a:lnTo>
                <a:lnTo>
                  <a:pt x="3440" y="447"/>
                </a:lnTo>
                <a:lnTo>
                  <a:pt x="3436" y="449"/>
                </a:lnTo>
                <a:lnTo>
                  <a:pt x="3432" y="449"/>
                </a:lnTo>
                <a:lnTo>
                  <a:pt x="3428" y="449"/>
                </a:lnTo>
                <a:lnTo>
                  <a:pt x="3424" y="447"/>
                </a:lnTo>
                <a:lnTo>
                  <a:pt x="3420" y="447"/>
                </a:lnTo>
                <a:lnTo>
                  <a:pt x="3417" y="447"/>
                </a:lnTo>
                <a:lnTo>
                  <a:pt x="3413" y="449"/>
                </a:lnTo>
                <a:lnTo>
                  <a:pt x="3411" y="449"/>
                </a:lnTo>
                <a:lnTo>
                  <a:pt x="3407" y="451"/>
                </a:lnTo>
                <a:lnTo>
                  <a:pt x="3403" y="453"/>
                </a:lnTo>
                <a:lnTo>
                  <a:pt x="3403" y="457"/>
                </a:lnTo>
                <a:lnTo>
                  <a:pt x="3401" y="459"/>
                </a:lnTo>
                <a:lnTo>
                  <a:pt x="3399" y="457"/>
                </a:lnTo>
                <a:lnTo>
                  <a:pt x="3396" y="455"/>
                </a:lnTo>
                <a:lnTo>
                  <a:pt x="3396" y="457"/>
                </a:lnTo>
                <a:lnTo>
                  <a:pt x="3394" y="457"/>
                </a:lnTo>
                <a:lnTo>
                  <a:pt x="3392" y="457"/>
                </a:lnTo>
                <a:lnTo>
                  <a:pt x="3390" y="457"/>
                </a:lnTo>
                <a:lnTo>
                  <a:pt x="3388" y="457"/>
                </a:lnTo>
                <a:lnTo>
                  <a:pt x="3384" y="457"/>
                </a:lnTo>
                <a:lnTo>
                  <a:pt x="3382" y="457"/>
                </a:lnTo>
                <a:lnTo>
                  <a:pt x="3380" y="457"/>
                </a:lnTo>
                <a:lnTo>
                  <a:pt x="3380" y="455"/>
                </a:lnTo>
                <a:lnTo>
                  <a:pt x="3380" y="455"/>
                </a:lnTo>
                <a:lnTo>
                  <a:pt x="3384" y="455"/>
                </a:lnTo>
                <a:lnTo>
                  <a:pt x="3386" y="453"/>
                </a:lnTo>
                <a:lnTo>
                  <a:pt x="3388" y="453"/>
                </a:lnTo>
                <a:lnTo>
                  <a:pt x="3388" y="453"/>
                </a:lnTo>
                <a:lnTo>
                  <a:pt x="3388" y="451"/>
                </a:lnTo>
                <a:lnTo>
                  <a:pt x="3386" y="447"/>
                </a:lnTo>
                <a:lnTo>
                  <a:pt x="3388" y="445"/>
                </a:lnTo>
                <a:lnTo>
                  <a:pt x="3388" y="443"/>
                </a:lnTo>
                <a:lnTo>
                  <a:pt x="3388" y="443"/>
                </a:lnTo>
                <a:lnTo>
                  <a:pt x="3390" y="443"/>
                </a:lnTo>
                <a:lnTo>
                  <a:pt x="3388" y="443"/>
                </a:lnTo>
                <a:lnTo>
                  <a:pt x="3388" y="440"/>
                </a:lnTo>
                <a:lnTo>
                  <a:pt x="3388" y="440"/>
                </a:lnTo>
                <a:lnTo>
                  <a:pt x="3388" y="440"/>
                </a:lnTo>
                <a:lnTo>
                  <a:pt x="3396" y="438"/>
                </a:lnTo>
                <a:lnTo>
                  <a:pt x="3396" y="438"/>
                </a:lnTo>
                <a:lnTo>
                  <a:pt x="3392" y="438"/>
                </a:lnTo>
                <a:lnTo>
                  <a:pt x="3388" y="438"/>
                </a:lnTo>
                <a:lnTo>
                  <a:pt x="3382" y="440"/>
                </a:lnTo>
                <a:lnTo>
                  <a:pt x="3371" y="445"/>
                </a:lnTo>
                <a:lnTo>
                  <a:pt x="3365" y="449"/>
                </a:lnTo>
                <a:lnTo>
                  <a:pt x="3367" y="449"/>
                </a:lnTo>
                <a:lnTo>
                  <a:pt x="3369" y="449"/>
                </a:lnTo>
                <a:lnTo>
                  <a:pt x="3371" y="451"/>
                </a:lnTo>
                <a:lnTo>
                  <a:pt x="3371" y="451"/>
                </a:lnTo>
                <a:lnTo>
                  <a:pt x="3371" y="453"/>
                </a:lnTo>
                <a:lnTo>
                  <a:pt x="3367" y="453"/>
                </a:lnTo>
                <a:lnTo>
                  <a:pt x="3367" y="455"/>
                </a:lnTo>
                <a:lnTo>
                  <a:pt x="3365" y="455"/>
                </a:lnTo>
                <a:lnTo>
                  <a:pt x="3365" y="455"/>
                </a:lnTo>
                <a:lnTo>
                  <a:pt x="3363" y="453"/>
                </a:lnTo>
                <a:lnTo>
                  <a:pt x="3365" y="453"/>
                </a:lnTo>
                <a:lnTo>
                  <a:pt x="3365" y="451"/>
                </a:lnTo>
                <a:lnTo>
                  <a:pt x="3363" y="451"/>
                </a:lnTo>
                <a:lnTo>
                  <a:pt x="3361" y="449"/>
                </a:lnTo>
                <a:lnTo>
                  <a:pt x="3361" y="449"/>
                </a:lnTo>
                <a:lnTo>
                  <a:pt x="3355" y="451"/>
                </a:lnTo>
                <a:lnTo>
                  <a:pt x="3350" y="453"/>
                </a:lnTo>
                <a:lnTo>
                  <a:pt x="3348" y="455"/>
                </a:lnTo>
                <a:lnTo>
                  <a:pt x="3344" y="455"/>
                </a:lnTo>
                <a:lnTo>
                  <a:pt x="3342" y="455"/>
                </a:lnTo>
                <a:lnTo>
                  <a:pt x="3338" y="457"/>
                </a:lnTo>
                <a:lnTo>
                  <a:pt x="3336" y="459"/>
                </a:lnTo>
                <a:lnTo>
                  <a:pt x="3332" y="461"/>
                </a:lnTo>
                <a:lnTo>
                  <a:pt x="3319" y="466"/>
                </a:lnTo>
                <a:lnTo>
                  <a:pt x="3317" y="468"/>
                </a:lnTo>
                <a:lnTo>
                  <a:pt x="3315" y="466"/>
                </a:lnTo>
                <a:lnTo>
                  <a:pt x="3315" y="466"/>
                </a:lnTo>
                <a:lnTo>
                  <a:pt x="3313" y="466"/>
                </a:lnTo>
                <a:lnTo>
                  <a:pt x="3315" y="468"/>
                </a:lnTo>
                <a:lnTo>
                  <a:pt x="3315" y="470"/>
                </a:lnTo>
                <a:lnTo>
                  <a:pt x="3315" y="472"/>
                </a:lnTo>
                <a:lnTo>
                  <a:pt x="3313" y="470"/>
                </a:lnTo>
                <a:lnTo>
                  <a:pt x="3306" y="472"/>
                </a:lnTo>
                <a:lnTo>
                  <a:pt x="3302" y="474"/>
                </a:lnTo>
                <a:lnTo>
                  <a:pt x="3302" y="476"/>
                </a:lnTo>
                <a:lnTo>
                  <a:pt x="3302" y="476"/>
                </a:lnTo>
                <a:lnTo>
                  <a:pt x="3300" y="478"/>
                </a:lnTo>
                <a:lnTo>
                  <a:pt x="3300" y="480"/>
                </a:lnTo>
                <a:lnTo>
                  <a:pt x="3298" y="487"/>
                </a:lnTo>
                <a:lnTo>
                  <a:pt x="3298" y="489"/>
                </a:lnTo>
                <a:lnTo>
                  <a:pt x="3296" y="489"/>
                </a:lnTo>
                <a:lnTo>
                  <a:pt x="3283" y="493"/>
                </a:lnTo>
                <a:lnTo>
                  <a:pt x="3281" y="493"/>
                </a:lnTo>
                <a:lnTo>
                  <a:pt x="3281" y="493"/>
                </a:lnTo>
                <a:lnTo>
                  <a:pt x="3281" y="493"/>
                </a:lnTo>
                <a:lnTo>
                  <a:pt x="3279" y="491"/>
                </a:lnTo>
                <a:lnTo>
                  <a:pt x="3275" y="491"/>
                </a:lnTo>
                <a:lnTo>
                  <a:pt x="3273" y="491"/>
                </a:lnTo>
                <a:lnTo>
                  <a:pt x="3273" y="491"/>
                </a:lnTo>
                <a:lnTo>
                  <a:pt x="3271" y="489"/>
                </a:lnTo>
                <a:lnTo>
                  <a:pt x="3269" y="482"/>
                </a:lnTo>
                <a:lnTo>
                  <a:pt x="3262" y="480"/>
                </a:lnTo>
                <a:lnTo>
                  <a:pt x="3258" y="478"/>
                </a:lnTo>
                <a:lnTo>
                  <a:pt x="3258" y="478"/>
                </a:lnTo>
                <a:lnTo>
                  <a:pt x="3258" y="476"/>
                </a:lnTo>
                <a:lnTo>
                  <a:pt x="3264" y="472"/>
                </a:lnTo>
                <a:lnTo>
                  <a:pt x="3267" y="470"/>
                </a:lnTo>
                <a:lnTo>
                  <a:pt x="3277" y="468"/>
                </a:lnTo>
                <a:lnTo>
                  <a:pt x="3281" y="468"/>
                </a:lnTo>
                <a:lnTo>
                  <a:pt x="3283" y="468"/>
                </a:lnTo>
                <a:lnTo>
                  <a:pt x="3283" y="463"/>
                </a:lnTo>
                <a:lnTo>
                  <a:pt x="3281" y="459"/>
                </a:lnTo>
                <a:lnTo>
                  <a:pt x="3277" y="455"/>
                </a:lnTo>
                <a:lnTo>
                  <a:pt x="3273" y="451"/>
                </a:lnTo>
                <a:lnTo>
                  <a:pt x="3267" y="449"/>
                </a:lnTo>
                <a:lnTo>
                  <a:pt x="3260" y="449"/>
                </a:lnTo>
                <a:lnTo>
                  <a:pt x="3248" y="449"/>
                </a:lnTo>
                <a:lnTo>
                  <a:pt x="3246" y="449"/>
                </a:lnTo>
                <a:lnTo>
                  <a:pt x="3237" y="447"/>
                </a:lnTo>
                <a:lnTo>
                  <a:pt x="3237" y="447"/>
                </a:lnTo>
                <a:lnTo>
                  <a:pt x="3235" y="447"/>
                </a:lnTo>
                <a:lnTo>
                  <a:pt x="3235" y="447"/>
                </a:lnTo>
                <a:lnTo>
                  <a:pt x="3237" y="449"/>
                </a:lnTo>
                <a:lnTo>
                  <a:pt x="3248" y="455"/>
                </a:lnTo>
                <a:lnTo>
                  <a:pt x="3248" y="457"/>
                </a:lnTo>
                <a:lnTo>
                  <a:pt x="3248" y="459"/>
                </a:lnTo>
                <a:lnTo>
                  <a:pt x="3248" y="461"/>
                </a:lnTo>
                <a:lnTo>
                  <a:pt x="3248" y="461"/>
                </a:lnTo>
                <a:lnTo>
                  <a:pt x="3248" y="463"/>
                </a:lnTo>
                <a:lnTo>
                  <a:pt x="3246" y="472"/>
                </a:lnTo>
                <a:lnTo>
                  <a:pt x="3244" y="476"/>
                </a:lnTo>
                <a:lnTo>
                  <a:pt x="3241" y="480"/>
                </a:lnTo>
                <a:lnTo>
                  <a:pt x="3241" y="482"/>
                </a:lnTo>
                <a:lnTo>
                  <a:pt x="3244" y="482"/>
                </a:lnTo>
                <a:lnTo>
                  <a:pt x="3246" y="484"/>
                </a:lnTo>
                <a:lnTo>
                  <a:pt x="3250" y="484"/>
                </a:lnTo>
                <a:lnTo>
                  <a:pt x="3252" y="487"/>
                </a:lnTo>
                <a:lnTo>
                  <a:pt x="3252" y="489"/>
                </a:lnTo>
                <a:lnTo>
                  <a:pt x="3252" y="493"/>
                </a:lnTo>
                <a:lnTo>
                  <a:pt x="3252" y="495"/>
                </a:lnTo>
                <a:lnTo>
                  <a:pt x="3250" y="499"/>
                </a:lnTo>
                <a:lnTo>
                  <a:pt x="3248" y="501"/>
                </a:lnTo>
                <a:lnTo>
                  <a:pt x="3246" y="505"/>
                </a:lnTo>
                <a:lnTo>
                  <a:pt x="3248" y="510"/>
                </a:lnTo>
                <a:lnTo>
                  <a:pt x="3248" y="510"/>
                </a:lnTo>
                <a:lnTo>
                  <a:pt x="3246" y="512"/>
                </a:lnTo>
                <a:lnTo>
                  <a:pt x="3246" y="510"/>
                </a:lnTo>
                <a:lnTo>
                  <a:pt x="3244" y="510"/>
                </a:lnTo>
                <a:lnTo>
                  <a:pt x="3244" y="508"/>
                </a:lnTo>
                <a:lnTo>
                  <a:pt x="3241" y="508"/>
                </a:lnTo>
                <a:lnTo>
                  <a:pt x="3239" y="508"/>
                </a:lnTo>
                <a:lnTo>
                  <a:pt x="3239" y="510"/>
                </a:lnTo>
                <a:lnTo>
                  <a:pt x="3239" y="508"/>
                </a:lnTo>
                <a:lnTo>
                  <a:pt x="3239" y="505"/>
                </a:lnTo>
                <a:lnTo>
                  <a:pt x="3239" y="505"/>
                </a:lnTo>
                <a:lnTo>
                  <a:pt x="3239" y="503"/>
                </a:lnTo>
                <a:lnTo>
                  <a:pt x="3233" y="501"/>
                </a:lnTo>
                <a:lnTo>
                  <a:pt x="3231" y="501"/>
                </a:lnTo>
                <a:lnTo>
                  <a:pt x="3229" y="501"/>
                </a:lnTo>
                <a:lnTo>
                  <a:pt x="3225" y="501"/>
                </a:lnTo>
                <a:lnTo>
                  <a:pt x="3223" y="499"/>
                </a:lnTo>
                <a:lnTo>
                  <a:pt x="3220" y="499"/>
                </a:lnTo>
                <a:lnTo>
                  <a:pt x="3218" y="499"/>
                </a:lnTo>
                <a:lnTo>
                  <a:pt x="3218" y="501"/>
                </a:lnTo>
                <a:lnTo>
                  <a:pt x="3212" y="505"/>
                </a:lnTo>
                <a:lnTo>
                  <a:pt x="3208" y="510"/>
                </a:lnTo>
                <a:lnTo>
                  <a:pt x="3204" y="512"/>
                </a:lnTo>
                <a:lnTo>
                  <a:pt x="3197" y="512"/>
                </a:lnTo>
                <a:lnTo>
                  <a:pt x="3197" y="512"/>
                </a:lnTo>
                <a:lnTo>
                  <a:pt x="3195" y="516"/>
                </a:lnTo>
                <a:lnTo>
                  <a:pt x="3191" y="518"/>
                </a:lnTo>
                <a:lnTo>
                  <a:pt x="3185" y="520"/>
                </a:lnTo>
                <a:lnTo>
                  <a:pt x="3185" y="522"/>
                </a:lnTo>
                <a:lnTo>
                  <a:pt x="3183" y="524"/>
                </a:lnTo>
                <a:lnTo>
                  <a:pt x="3185" y="526"/>
                </a:lnTo>
                <a:lnTo>
                  <a:pt x="3185" y="528"/>
                </a:lnTo>
                <a:lnTo>
                  <a:pt x="3189" y="533"/>
                </a:lnTo>
                <a:lnTo>
                  <a:pt x="3191" y="535"/>
                </a:lnTo>
                <a:lnTo>
                  <a:pt x="3193" y="537"/>
                </a:lnTo>
                <a:lnTo>
                  <a:pt x="3193" y="541"/>
                </a:lnTo>
                <a:lnTo>
                  <a:pt x="3193" y="541"/>
                </a:lnTo>
                <a:lnTo>
                  <a:pt x="3191" y="541"/>
                </a:lnTo>
                <a:lnTo>
                  <a:pt x="3189" y="541"/>
                </a:lnTo>
                <a:lnTo>
                  <a:pt x="3185" y="543"/>
                </a:lnTo>
                <a:lnTo>
                  <a:pt x="3185" y="543"/>
                </a:lnTo>
                <a:lnTo>
                  <a:pt x="3183" y="545"/>
                </a:lnTo>
                <a:lnTo>
                  <a:pt x="3181" y="545"/>
                </a:lnTo>
                <a:lnTo>
                  <a:pt x="3174" y="541"/>
                </a:lnTo>
                <a:lnTo>
                  <a:pt x="3168" y="541"/>
                </a:lnTo>
                <a:lnTo>
                  <a:pt x="3166" y="539"/>
                </a:lnTo>
                <a:lnTo>
                  <a:pt x="3164" y="539"/>
                </a:lnTo>
                <a:lnTo>
                  <a:pt x="3164" y="539"/>
                </a:lnTo>
                <a:lnTo>
                  <a:pt x="3162" y="539"/>
                </a:lnTo>
                <a:lnTo>
                  <a:pt x="3160" y="539"/>
                </a:lnTo>
                <a:lnTo>
                  <a:pt x="3158" y="539"/>
                </a:lnTo>
                <a:lnTo>
                  <a:pt x="3151" y="533"/>
                </a:lnTo>
                <a:lnTo>
                  <a:pt x="3145" y="531"/>
                </a:lnTo>
                <a:lnTo>
                  <a:pt x="3145" y="531"/>
                </a:lnTo>
                <a:lnTo>
                  <a:pt x="3143" y="531"/>
                </a:lnTo>
                <a:lnTo>
                  <a:pt x="3141" y="535"/>
                </a:lnTo>
                <a:lnTo>
                  <a:pt x="3139" y="537"/>
                </a:lnTo>
                <a:lnTo>
                  <a:pt x="3137" y="537"/>
                </a:lnTo>
                <a:lnTo>
                  <a:pt x="3137" y="539"/>
                </a:lnTo>
                <a:lnTo>
                  <a:pt x="3137" y="539"/>
                </a:lnTo>
                <a:lnTo>
                  <a:pt x="3139" y="541"/>
                </a:lnTo>
                <a:lnTo>
                  <a:pt x="3141" y="543"/>
                </a:lnTo>
                <a:lnTo>
                  <a:pt x="3145" y="547"/>
                </a:lnTo>
                <a:lnTo>
                  <a:pt x="3147" y="549"/>
                </a:lnTo>
                <a:lnTo>
                  <a:pt x="3147" y="549"/>
                </a:lnTo>
                <a:lnTo>
                  <a:pt x="3149" y="549"/>
                </a:lnTo>
                <a:lnTo>
                  <a:pt x="3153" y="549"/>
                </a:lnTo>
                <a:lnTo>
                  <a:pt x="3156" y="549"/>
                </a:lnTo>
                <a:lnTo>
                  <a:pt x="3158" y="552"/>
                </a:lnTo>
                <a:lnTo>
                  <a:pt x="3158" y="554"/>
                </a:lnTo>
                <a:lnTo>
                  <a:pt x="3160" y="556"/>
                </a:lnTo>
                <a:lnTo>
                  <a:pt x="3160" y="558"/>
                </a:lnTo>
                <a:lnTo>
                  <a:pt x="3158" y="560"/>
                </a:lnTo>
                <a:lnTo>
                  <a:pt x="3153" y="560"/>
                </a:lnTo>
                <a:lnTo>
                  <a:pt x="3149" y="562"/>
                </a:lnTo>
                <a:lnTo>
                  <a:pt x="3149" y="562"/>
                </a:lnTo>
                <a:lnTo>
                  <a:pt x="3143" y="560"/>
                </a:lnTo>
                <a:lnTo>
                  <a:pt x="3139" y="560"/>
                </a:lnTo>
                <a:lnTo>
                  <a:pt x="3135" y="558"/>
                </a:lnTo>
                <a:lnTo>
                  <a:pt x="3135" y="558"/>
                </a:lnTo>
                <a:lnTo>
                  <a:pt x="3130" y="554"/>
                </a:lnTo>
                <a:lnTo>
                  <a:pt x="3126" y="552"/>
                </a:lnTo>
                <a:lnTo>
                  <a:pt x="3124" y="549"/>
                </a:lnTo>
                <a:lnTo>
                  <a:pt x="3122" y="549"/>
                </a:lnTo>
                <a:lnTo>
                  <a:pt x="3120" y="549"/>
                </a:lnTo>
                <a:lnTo>
                  <a:pt x="3116" y="547"/>
                </a:lnTo>
                <a:lnTo>
                  <a:pt x="3114" y="545"/>
                </a:lnTo>
                <a:lnTo>
                  <a:pt x="3114" y="541"/>
                </a:lnTo>
                <a:lnTo>
                  <a:pt x="3114" y="541"/>
                </a:lnTo>
                <a:lnTo>
                  <a:pt x="3114" y="541"/>
                </a:lnTo>
                <a:lnTo>
                  <a:pt x="3112" y="539"/>
                </a:lnTo>
                <a:lnTo>
                  <a:pt x="3112" y="537"/>
                </a:lnTo>
                <a:lnTo>
                  <a:pt x="3112" y="535"/>
                </a:lnTo>
                <a:lnTo>
                  <a:pt x="3109" y="531"/>
                </a:lnTo>
                <a:lnTo>
                  <a:pt x="3107" y="528"/>
                </a:lnTo>
                <a:lnTo>
                  <a:pt x="3105" y="526"/>
                </a:lnTo>
                <a:lnTo>
                  <a:pt x="3107" y="524"/>
                </a:lnTo>
                <a:lnTo>
                  <a:pt x="3109" y="522"/>
                </a:lnTo>
                <a:lnTo>
                  <a:pt x="3112" y="520"/>
                </a:lnTo>
                <a:lnTo>
                  <a:pt x="3112" y="518"/>
                </a:lnTo>
                <a:lnTo>
                  <a:pt x="3112" y="518"/>
                </a:lnTo>
                <a:lnTo>
                  <a:pt x="3112" y="516"/>
                </a:lnTo>
                <a:lnTo>
                  <a:pt x="3112" y="514"/>
                </a:lnTo>
                <a:lnTo>
                  <a:pt x="3109" y="512"/>
                </a:lnTo>
                <a:lnTo>
                  <a:pt x="3105" y="508"/>
                </a:lnTo>
                <a:lnTo>
                  <a:pt x="3101" y="505"/>
                </a:lnTo>
                <a:lnTo>
                  <a:pt x="3095" y="503"/>
                </a:lnTo>
                <a:lnTo>
                  <a:pt x="3093" y="503"/>
                </a:lnTo>
                <a:lnTo>
                  <a:pt x="3091" y="503"/>
                </a:lnTo>
                <a:lnTo>
                  <a:pt x="3093" y="503"/>
                </a:lnTo>
                <a:lnTo>
                  <a:pt x="3095" y="503"/>
                </a:lnTo>
                <a:lnTo>
                  <a:pt x="3095" y="501"/>
                </a:lnTo>
                <a:lnTo>
                  <a:pt x="3093" y="501"/>
                </a:lnTo>
                <a:lnTo>
                  <a:pt x="3093" y="499"/>
                </a:lnTo>
                <a:lnTo>
                  <a:pt x="3088" y="499"/>
                </a:lnTo>
                <a:lnTo>
                  <a:pt x="3088" y="497"/>
                </a:lnTo>
                <a:lnTo>
                  <a:pt x="3088" y="497"/>
                </a:lnTo>
                <a:lnTo>
                  <a:pt x="3088" y="495"/>
                </a:lnTo>
                <a:lnTo>
                  <a:pt x="3084" y="495"/>
                </a:lnTo>
                <a:lnTo>
                  <a:pt x="3084" y="495"/>
                </a:lnTo>
                <a:lnTo>
                  <a:pt x="3084" y="493"/>
                </a:lnTo>
                <a:lnTo>
                  <a:pt x="3082" y="491"/>
                </a:lnTo>
                <a:lnTo>
                  <a:pt x="3078" y="489"/>
                </a:lnTo>
                <a:lnTo>
                  <a:pt x="3078" y="487"/>
                </a:lnTo>
                <a:lnTo>
                  <a:pt x="3076" y="487"/>
                </a:lnTo>
                <a:lnTo>
                  <a:pt x="3074" y="484"/>
                </a:lnTo>
                <a:lnTo>
                  <a:pt x="3072" y="484"/>
                </a:lnTo>
                <a:lnTo>
                  <a:pt x="3070" y="484"/>
                </a:lnTo>
                <a:lnTo>
                  <a:pt x="3078" y="484"/>
                </a:lnTo>
                <a:lnTo>
                  <a:pt x="3084" y="484"/>
                </a:lnTo>
                <a:lnTo>
                  <a:pt x="3084" y="487"/>
                </a:lnTo>
                <a:lnTo>
                  <a:pt x="3084" y="487"/>
                </a:lnTo>
                <a:lnTo>
                  <a:pt x="3086" y="491"/>
                </a:lnTo>
                <a:lnTo>
                  <a:pt x="3088" y="491"/>
                </a:lnTo>
                <a:lnTo>
                  <a:pt x="3093" y="493"/>
                </a:lnTo>
                <a:lnTo>
                  <a:pt x="3093" y="493"/>
                </a:lnTo>
                <a:lnTo>
                  <a:pt x="3095" y="493"/>
                </a:lnTo>
                <a:lnTo>
                  <a:pt x="3097" y="493"/>
                </a:lnTo>
                <a:lnTo>
                  <a:pt x="3099" y="495"/>
                </a:lnTo>
                <a:lnTo>
                  <a:pt x="3103" y="495"/>
                </a:lnTo>
                <a:lnTo>
                  <a:pt x="3107" y="497"/>
                </a:lnTo>
                <a:lnTo>
                  <a:pt x="3107" y="497"/>
                </a:lnTo>
                <a:lnTo>
                  <a:pt x="3105" y="497"/>
                </a:lnTo>
                <a:lnTo>
                  <a:pt x="3107" y="499"/>
                </a:lnTo>
                <a:lnTo>
                  <a:pt x="3109" y="499"/>
                </a:lnTo>
                <a:lnTo>
                  <a:pt x="3112" y="497"/>
                </a:lnTo>
                <a:lnTo>
                  <a:pt x="3120" y="501"/>
                </a:lnTo>
                <a:lnTo>
                  <a:pt x="3122" y="501"/>
                </a:lnTo>
                <a:lnTo>
                  <a:pt x="3135" y="505"/>
                </a:lnTo>
                <a:lnTo>
                  <a:pt x="3141" y="505"/>
                </a:lnTo>
                <a:lnTo>
                  <a:pt x="3143" y="505"/>
                </a:lnTo>
                <a:lnTo>
                  <a:pt x="3147" y="505"/>
                </a:lnTo>
                <a:lnTo>
                  <a:pt x="3153" y="508"/>
                </a:lnTo>
                <a:lnTo>
                  <a:pt x="3158" y="510"/>
                </a:lnTo>
                <a:lnTo>
                  <a:pt x="3164" y="510"/>
                </a:lnTo>
                <a:lnTo>
                  <a:pt x="3168" y="510"/>
                </a:lnTo>
                <a:lnTo>
                  <a:pt x="3176" y="508"/>
                </a:lnTo>
                <a:lnTo>
                  <a:pt x="3189" y="505"/>
                </a:lnTo>
                <a:lnTo>
                  <a:pt x="3195" y="501"/>
                </a:lnTo>
                <a:lnTo>
                  <a:pt x="3204" y="493"/>
                </a:lnTo>
                <a:lnTo>
                  <a:pt x="3206" y="489"/>
                </a:lnTo>
                <a:lnTo>
                  <a:pt x="3206" y="484"/>
                </a:lnTo>
                <a:lnTo>
                  <a:pt x="3208" y="482"/>
                </a:lnTo>
                <a:lnTo>
                  <a:pt x="3206" y="482"/>
                </a:lnTo>
                <a:lnTo>
                  <a:pt x="3204" y="480"/>
                </a:lnTo>
                <a:lnTo>
                  <a:pt x="3204" y="478"/>
                </a:lnTo>
                <a:lnTo>
                  <a:pt x="3202" y="476"/>
                </a:lnTo>
                <a:lnTo>
                  <a:pt x="3202" y="470"/>
                </a:lnTo>
                <a:lnTo>
                  <a:pt x="3197" y="470"/>
                </a:lnTo>
                <a:lnTo>
                  <a:pt x="3197" y="470"/>
                </a:lnTo>
                <a:lnTo>
                  <a:pt x="3195" y="468"/>
                </a:lnTo>
                <a:lnTo>
                  <a:pt x="3193" y="468"/>
                </a:lnTo>
                <a:lnTo>
                  <a:pt x="3191" y="466"/>
                </a:lnTo>
                <a:lnTo>
                  <a:pt x="3187" y="463"/>
                </a:lnTo>
                <a:lnTo>
                  <a:pt x="3185" y="461"/>
                </a:lnTo>
                <a:lnTo>
                  <a:pt x="3185" y="459"/>
                </a:lnTo>
                <a:lnTo>
                  <a:pt x="3183" y="459"/>
                </a:lnTo>
                <a:lnTo>
                  <a:pt x="3185" y="461"/>
                </a:lnTo>
                <a:lnTo>
                  <a:pt x="3185" y="461"/>
                </a:lnTo>
                <a:lnTo>
                  <a:pt x="3181" y="461"/>
                </a:lnTo>
                <a:lnTo>
                  <a:pt x="3170" y="455"/>
                </a:lnTo>
                <a:lnTo>
                  <a:pt x="3168" y="455"/>
                </a:lnTo>
                <a:lnTo>
                  <a:pt x="3168" y="455"/>
                </a:lnTo>
                <a:lnTo>
                  <a:pt x="3164" y="455"/>
                </a:lnTo>
                <a:lnTo>
                  <a:pt x="3164" y="453"/>
                </a:lnTo>
                <a:lnTo>
                  <a:pt x="3153" y="447"/>
                </a:lnTo>
                <a:lnTo>
                  <a:pt x="3139" y="438"/>
                </a:lnTo>
                <a:lnTo>
                  <a:pt x="3126" y="434"/>
                </a:lnTo>
                <a:lnTo>
                  <a:pt x="3120" y="432"/>
                </a:lnTo>
                <a:lnTo>
                  <a:pt x="3118" y="432"/>
                </a:lnTo>
                <a:lnTo>
                  <a:pt x="3118" y="432"/>
                </a:lnTo>
                <a:lnTo>
                  <a:pt x="3116" y="432"/>
                </a:lnTo>
                <a:lnTo>
                  <a:pt x="3114" y="432"/>
                </a:lnTo>
                <a:lnTo>
                  <a:pt x="3105" y="430"/>
                </a:lnTo>
                <a:lnTo>
                  <a:pt x="3103" y="430"/>
                </a:lnTo>
                <a:lnTo>
                  <a:pt x="3095" y="430"/>
                </a:lnTo>
                <a:lnTo>
                  <a:pt x="3095" y="430"/>
                </a:lnTo>
                <a:lnTo>
                  <a:pt x="3093" y="434"/>
                </a:lnTo>
                <a:lnTo>
                  <a:pt x="3091" y="436"/>
                </a:lnTo>
                <a:lnTo>
                  <a:pt x="3088" y="436"/>
                </a:lnTo>
                <a:lnTo>
                  <a:pt x="3088" y="436"/>
                </a:lnTo>
                <a:lnTo>
                  <a:pt x="3091" y="434"/>
                </a:lnTo>
                <a:lnTo>
                  <a:pt x="3093" y="432"/>
                </a:lnTo>
                <a:lnTo>
                  <a:pt x="3093" y="430"/>
                </a:lnTo>
                <a:lnTo>
                  <a:pt x="3093" y="428"/>
                </a:lnTo>
                <a:lnTo>
                  <a:pt x="3093" y="428"/>
                </a:lnTo>
                <a:lnTo>
                  <a:pt x="3091" y="428"/>
                </a:lnTo>
                <a:lnTo>
                  <a:pt x="3088" y="428"/>
                </a:lnTo>
                <a:lnTo>
                  <a:pt x="3086" y="430"/>
                </a:lnTo>
                <a:lnTo>
                  <a:pt x="3084" y="428"/>
                </a:lnTo>
                <a:lnTo>
                  <a:pt x="3086" y="428"/>
                </a:lnTo>
                <a:lnTo>
                  <a:pt x="3086" y="426"/>
                </a:lnTo>
                <a:lnTo>
                  <a:pt x="3084" y="426"/>
                </a:lnTo>
                <a:lnTo>
                  <a:pt x="3080" y="426"/>
                </a:lnTo>
                <a:lnTo>
                  <a:pt x="3076" y="426"/>
                </a:lnTo>
                <a:lnTo>
                  <a:pt x="3076" y="424"/>
                </a:lnTo>
                <a:lnTo>
                  <a:pt x="3074" y="424"/>
                </a:lnTo>
                <a:lnTo>
                  <a:pt x="3072" y="422"/>
                </a:lnTo>
                <a:lnTo>
                  <a:pt x="3074" y="422"/>
                </a:lnTo>
                <a:lnTo>
                  <a:pt x="3082" y="424"/>
                </a:lnTo>
                <a:lnTo>
                  <a:pt x="3084" y="424"/>
                </a:lnTo>
                <a:lnTo>
                  <a:pt x="3086" y="422"/>
                </a:lnTo>
                <a:lnTo>
                  <a:pt x="3086" y="422"/>
                </a:lnTo>
                <a:lnTo>
                  <a:pt x="3086" y="419"/>
                </a:lnTo>
                <a:lnTo>
                  <a:pt x="3084" y="419"/>
                </a:lnTo>
                <a:lnTo>
                  <a:pt x="3080" y="417"/>
                </a:lnTo>
                <a:lnTo>
                  <a:pt x="3078" y="415"/>
                </a:lnTo>
                <a:lnTo>
                  <a:pt x="3072" y="413"/>
                </a:lnTo>
                <a:lnTo>
                  <a:pt x="3072" y="415"/>
                </a:lnTo>
                <a:lnTo>
                  <a:pt x="3072" y="417"/>
                </a:lnTo>
                <a:lnTo>
                  <a:pt x="3072" y="417"/>
                </a:lnTo>
                <a:lnTo>
                  <a:pt x="3070" y="417"/>
                </a:lnTo>
                <a:lnTo>
                  <a:pt x="3068" y="417"/>
                </a:lnTo>
                <a:lnTo>
                  <a:pt x="3065" y="419"/>
                </a:lnTo>
                <a:lnTo>
                  <a:pt x="3065" y="422"/>
                </a:lnTo>
                <a:lnTo>
                  <a:pt x="3063" y="422"/>
                </a:lnTo>
                <a:lnTo>
                  <a:pt x="3057" y="419"/>
                </a:lnTo>
                <a:lnTo>
                  <a:pt x="3055" y="419"/>
                </a:lnTo>
                <a:lnTo>
                  <a:pt x="3053" y="417"/>
                </a:lnTo>
                <a:lnTo>
                  <a:pt x="3051" y="417"/>
                </a:lnTo>
                <a:lnTo>
                  <a:pt x="3049" y="417"/>
                </a:lnTo>
                <a:lnTo>
                  <a:pt x="3049" y="419"/>
                </a:lnTo>
                <a:lnTo>
                  <a:pt x="3049" y="419"/>
                </a:lnTo>
                <a:lnTo>
                  <a:pt x="3047" y="417"/>
                </a:lnTo>
                <a:lnTo>
                  <a:pt x="3047" y="417"/>
                </a:lnTo>
                <a:lnTo>
                  <a:pt x="3044" y="417"/>
                </a:lnTo>
                <a:lnTo>
                  <a:pt x="3044" y="419"/>
                </a:lnTo>
                <a:lnTo>
                  <a:pt x="3044" y="419"/>
                </a:lnTo>
                <a:lnTo>
                  <a:pt x="3042" y="419"/>
                </a:lnTo>
                <a:lnTo>
                  <a:pt x="3040" y="419"/>
                </a:lnTo>
                <a:lnTo>
                  <a:pt x="3038" y="419"/>
                </a:lnTo>
                <a:lnTo>
                  <a:pt x="3036" y="419"/>
                </a:lnTo>
                <a:lnTo>
                  <a:pt x="3036" y="417"/>
                </a:lnTo>
                <a:lnTo>
                  <a:pt x="3036" y="415"/>
                </a:lnTo>
                <a:lnTo>
                  <a:pt x="3038" y="415"/>
                </a:lnTo>
                <a:lnTo>
                  <a:pt x="3036" y="413"/>
                </a:lnTo>
                <a:lnTo>
                  <a:pt x="3026" y="411"/>
                </a:lnTo>
                <a:lnTo>
                  <a:pt x="3026" y="409"/>
                </a:lnTo>
                <a:lnTo>
                  <a:pt x="3040" y="411"/>
                </a:lnTo>
                <a:lnTo>
                  <a:pt x="3047" y="409"/>
                </a:lnTo>
                <a:lnTo>
                  <a:pt x="3049" y="407"/>
                </a:lnTo>
                <a:lnTo>
                  <a:pt x="3055" y="405"/>
                </a:lnTo>
                <a:lnTo>
                  <a:pt x="3057" y="405"/>
                </a:lnTo>
                <a:lnTo>
                  <a:pt x="3055" y="403"/>
                </a:lnTo>
                <a:lnTo>
                  <a:pt x="3051" y="398"/>
                </a:lnTo>
                <a:lnTo>
                  <a:pt x="3049" y="398"/>
                </a:lnTo>
                <a:lnTo>
                  <a:pt x="3044" y="398"/>
                </a:lnTo>
                <a:lnTo>
                  <a:pt x="3044" y="398"/>
                </a:lnTo>
                <a:lnTo>
                  <a:pt x="3047" y="396"/>
                </a:lnTo>
                <a:lnTo>
                  <a:pt x="3042" y="394"/>
                </a:lnTo>
                <a:lnTo>
                  <a:pt x="3042" y="394"/>
                </a:lnTo>
                <a:lnTo>
                  <a:pt x="3040" y="396"/>
                </a:lnTo>
                <a:lnTo>
                  <a:pt x="3038" y="396"/>
                </a:lnTo>
                <a:lnTo>
                  <a:pt x="3038" y="396"/>
                </a:lnTo>
                <a:lnTo>
                  <a:pt x="3036" y="394"/>
                </a:lnTo>
                <a:lnTo>
                  <a:pt x="3034" y="394"/>
                </a:lnTo>
                <a:lnTo>
                  <a:pt x="3032" y="392"/>
                </a:lnTo>
                <a:lnTo>
                  <a:pt x="3032" y="392"/>
                </a:lnTo>
                <a:lnTo>
                  <a:pt x="3030" y="390"/>
                </a:lnTo>
                <a:lnTo>
                  <a:pt x="3026" y="390"/>
                </a:lnTo>
                <a:lnTo>
                  <a:pt x="3024" y="390"/>
                </a:lnTo>
                <a:lnTo>
                  <a:pt x="3021" y="392"/>
                </a:lnTo>
                <a:lnTo>
                  <a:pt x="3019" y="396"/>
                </a:lnTo>
                <a:lnTo>
                  <a:pt x="3019" y="401"/>
                </a:lnTo>
                <a:lnTo>
                  <a:pt x="3017" y="401"/>
                </a:lnTo>
                <a:lnTo>
                  <a:pt x="3017" y="403"/>
                </a:lnTo>
                <a:lnTo>
                  <a:pt x="3015" y="407"/>
                </a:lnTo>
                <a:lnTo>
                  <a:pt x="3015" y="405"/>
                </a:lnTo>
                <a:lnTo>
                  <a:pt x="3015" y="403"/>
                </a:lnTo>
                <a:lnTo>
                  <a:pt x="3015" y="401"/>
                </a:lnTo>
                <a:lnTo>
                  <a:pt x="3017" y="398"/>
                </a:lnTo>
                <a:lnTo>
                  <a:pt x="3017" y="396"/>
                </a:lnTo>
                <a:lnTo>
                  <a:pt x="3017" y="394"/>
                </a:lnTo>
                <a:lnTo>
                  <a:pt x="3013" y="396"/>
                </a:lnTo>
                <a:lnTo>
                  <a:pt x="3011" y="394"/>
                </a:lnTo>
                <a:lnTo>
                  <a:pt x="3013" y="394"/>
                </a:lnTo>
                <a:lnTo>
                  <a:pt x="3017" y="392"/>
                </a:lnTo>
                <a:lnTo>
                  <a:pt x="3017" y="392"/>
                </a:lnTo>
                <a:lnTo>
                  <a:pt x="3019" y="390"/>
                </a:lnTo>
                <a:lnTo>
                  <a:pt x="3019" y="388"/>
                </a:lnTo>
                <a:lnTo>
                  <a:pt x="3015" y="386"/>
                </a:lnTo>
                <a:lnTo>
                  <a:pt x="3011" y="386"/>
                </a:lnTo>
                <a:lnTo>
                  <a:pt x="3009" y="384"/>
                </a:lnTo>
                <a:lnTo>
                  <a:pt x="3007" y="384"/>
                </a:lnTo>
                <a:lnTo>
                  <a:pt x="3005" y="388"/>
                </a:lnTo>
                <a:lnTo>
                  <a:pt x="3003" y="388"/>
                </a:lnTo>
                <a:lnTo>
                  <a:pt x="3003" y="390"/>
                </a:lnTo>
                <a:lnTo>
                  <a:pt x="3007" y="392"/>
                </a:lnTo>
                <a:lnTo>
                  <a:pt x="3007" y="392"/>
                </a:lnTo>
                <a:lnTo>
                  <a:pt x="3003" y="392"/>
                </a:lnTo>
                <a:lnTo>
                  <a:pt x="3000" y="394"/>
                </a:lnTo>
                <a:lnTo>
                  <a:pt x="3000" y="394"/>
                </a:lnTo>
                <a:lnTo>
                  <a:pt x="3000" y="396"/>
                </a:lnTo>
                <a:lnTo>
                  <a:pt x="2998" y="401"/>
                </a:lnTo>
                <a:lnTo>
                  <a:pt x="2994" y="403"/>
                </a:lnTo>
                <a:lnTo>
                  <a:pt x="2992" y="403"/>
                </a:lnTo>
                <a:lnTo>
                  <a:pt x="2992" y="401"/>
                </a:lnTo>
                <a:lnTo>
                  <a:pt x="2992" y="401"/>
                </a:lnTo>
                <a:lnTo>
                  <a:pt x="2994" y="398"/>
                </a:lnTo>
                <a:lnTo>
                  <a:pt x="2994" y="396"/>
                </a:lnTo>
                <a:lnTo>
                  <a:pt x="2992" y="396"/>
                </a:lnTo>
                <a:lnTo>
                  <a:pt x="2994" y="394"/>
                </a:lnTo>
                <a:lnTo>
                  <a:pt x="2994" y="390"/>
                </a:lnTo>
                <a:lnTo>
                  <a:pt x="2994" y="388"/>
                </a:lnTo>
                <a:lnTo>
                  <a:pt x="2992" y="390"/>
                </a:lnTo>
                <a:lnTo>
                  <a:pt x="2988" y="392"/>
                </a:lnTo>
                <a:lnTo>
                  <a:pt x="2984" y="396"/>
                </a:lnTo>
                <a:lnTo>
                  <a:pt x="2977" y="405"/>
                </a:lnTo>
                <a:lnTo>
                  <a:pt x="2975" y="407"/>
                </a:lnTo>
                <a:lnTo>
                  <a:pt x="2973" y="409"/>
                </a:lnTo>
                <a:lnTo>
                  <a:pt x="2971" y="411"/>
                </a:lnTo>
                <a:lnTo>
                  <a:pt x="2969" y="409"/>
                </a:lnTo>
                <a:lnTo>
                  <a:pt x="2969" y="407"/>
                </a:lnTo>
                <a:lnTo>
                  <a:pt x="2971" y="405"/>
                </a:lnTo>
                <a:lnTo>
                  <a:pt x="2973" y="401"/>
                </a:lnTo>
                <a:lnTo>
                  <a:pt x="2973" y="398"/>
                </a:lnTo>
                <a:lnTo>
                  <a:pt x="2977" y="396"/>
                </a:lnTo>
                <a:lnTo>
                  <a:pt x="2980" y="392"/>
                </a:lnTo>
                <a:lnTo>
                  <a:pt x="2982" y="392"/>
                </a:lnTo>
                <a:lnTo>
                  <a:pt x="2982" y="390"/>
                </a:lnTo>
                <a:lnTo>
                  <a:pt x="2980" y="390"/>
                </a:lnTo>
                <a:lnTo>
                  <a:pt x="2980" y="390"/>
                </a:lnTo>
                <a:lnTo>
                  <a:pt x="2977" y="390"/>
                </a:lnTo>
                <a:lnTo>
                  <a:pt x="2975" y="390"/>
                </a:lnTo>
                <a:lnTo>
                  <a:pt x="2975" y="390"/>
                </a:lnTo>
                <a:lnTo>
                  <a:pt x="2975" y="390"/>
                </a:lnTo>
                <a:lnTo>
                  <a:pt x="2973" y="390"/>
                </a:lnTo>
                <a:lnTo>
                  <a:pt x="2973" y="390"/>
                </a:lnTo>
                <a:lnTo>
                  <a:pt x="2971" y="388"/>
                </a:lnTo>
                <a:lnTo>
                  <a:pt x="2967" y="388"/>
                </a:lnTo>
                <a:lnTo>
                  <a:pt x="2967" y="386"/>
                </a:lnTo>
                <a:lnTo>
                  <a:pt x="2965" y="386"/>
                </a:lnTo>
                <a:lnTo>
                  <a:pt x="2963" y="390"/>
                </a:lnTo>
                <a:lnTo>
                  <a:pt x="2959" y="392"/>
                </a:lnTo>
                <a:lnTo>
                  <a:pt x="2959" y="392"/>
                </a:lnTo>
                <a:lnTo>
                  <a:pt x="2961" y="394"/>
                </a:lnTo>
                <a:lnTo>
                  <a:pt x="2961" y="394"/>
                </a:lnTo>
                <a:lnTo>
                  <a:pt x="2961" y="394"/>
                </a:lnTo>
                <a:lnTo>
                  <a:pt x="2959" y="396"/>
                </a:lnTo>
                <a:lnTo>
                  <a:pt x="2956" y="401"/>
                </a:lnTo>
                <a:lnTo>
                  <a:pt x="2954" y="401"/>
                </a:lnTo>
                <a:lnTo>
                  <a:pt x="2950" y="403"/>
                </a:lnTo>
                <a:lnTo>
                  <a:pt x="2946" y="407"/>
                </a:lnTo>
                <a:lnTo>
                  <a:pt x="2946" y="407"/>
                </a:lnTo>
                <a:lnTo>
                  <a:pt x="2946" y="411"/>
                </a:lnTo>
                <a:lnTo>
                  <a:pt x="2946" y="411"/>
                </a:lnTo>
                <a:lnTo>
                  <a:pt x="2946" y="413"/>
                </a:lnTo>
                <a:lnTo>
                  <a:pt x="2946" y="413"/>
                </a:lnTo>
                <a:lnTo>
                  <a:pt x="2944" y="413"/>
                </a:lnTo>
                <a:lnTo>
                  <a:pt x="2944" y="411"/>
                </a:lnTo>
                <a:lnTo>
                  <a:pt x="2942" y="411"/>
                </a:lnTo>
                <a:lnTo>
                  <a:pt x="2940" y="407"/>
                </a:lnTo>
                <a:lnTo>
                  <a:pt x="2940" y="405"/>
                </a:lnTo>
                <a:lnTo>
                  <a:pt x="2940" y="405"/>
                </a:lnTo>
                <a:lnTo>
                  <a:pt x="2936" y="403"/>
                </a:lnTo>
                <a:lnTo>
                  <a:pt x="2933" y="405"/>
                </a:lnTo>
                <a:lnTo>
                  <a:pt x="2931" y="405"/>
                </a:lnTo>
                <a:lnTo>
                  <a:pt x="2931" y="407"/>
                </a:lnTo>
                <a:lnTo>
                  <a:pt x="2929" y="405"/>
                </a:lnTo>
                <a:lnTo>
                  <a:pt x="2927" y="405"/>
                </a:lnTo>
                <a:lnTo>
                  <a:pt x="2927" y="405"/>
                </a:lnTo>
                <a:lnTo>
                  <a:pt x="2923" y="407"/>
                </a:lnTo>
                <a:lnTo>
                  <a:pt x="2919" y="407"/>
                </a:lnTo>
                <a:lnTo>
                  <a:pt x="2917" y="407"/>
                </a:lnTo>
                <a:lnTo>
                  <a:pt x="2917" y="407"/>
                </a:lnTo>
                <a:lnTo>
                  <a:pt x="2919" y="409"/>
                </a:lnTo>
                <a:lnTo>
                  <a:pt x="2921" y="411"/>
                </a:lnTo>
                <a:lnTo>
                  <a:pt x="2923" y="411"/>
                </a:lnTo>
                <a:lnTo>
                  <a:pt x="2925" y="413"/>
                </a:lnTo>
                <a:lnTo>
                  <a:pt x="2925" y="417"/>
                </a:lnTo>
                <a:lnTo>
                  <a:pt x="2925" y="417"/>
                </a:lnTo>
                <a:lnTo>
                  <a:pt x="2923" y="415"/>
                </a:lnTo>
                <a:lnTo>
                  <a:pt x="2921" y="415"/>
                </a:lnTo>
                <a:lnTo>
                  <a:pt x="2919" y="413"/>
                </a:lnTo>
                <a:lnTo>
                  <a:pt x="2917" y="413"/>
                </a:lnTo>
                <a:lnTo>
                  <a:pt x="2915" y="415"/>
                </a:lnTo>
                <a:lnTo>
                  <a:pt x="2912" y="415"/>
                </a:lnTo>
                <a:lnTo>
                  <a:pt x="2912" y="415"/>
                </a:lnTo>
                <a:lnTo>
                  <a:pt x="2910" y="415"/>
                </a:lnTo>
                <a:lnTo>
                  <a:pt x="2906" y="415"/>
                </a:lnTo>
                <a:lnTo>
                  <a:pt x="2906" y="417"/>
                </a:lnTo>
                <a:lnTo>
                  <a:pt x="2906" y="422"/>
                </a:lnTo>
                <a:lnTo>
                  <a:pt x="2906" y="422"/>
                </a:lnTo>
                <a:lnTo>
                  <a:pt x="2906" y="424"/>
                </a:lnTo>
                <a:lnTo>
                  <a:pt x="2908" y="426"/>
                </a:lnTo>
                <a:lnTo>
                  <a:pt x="2908" y="426"/>
                </a:lnTo>
                <a:lnTo>
                  <a:pt x="2904" y="424"/>
                </a:lnTo>
                <a:lnTo>
                  <a:pt x="2900" y="430"/>
                </a:lnTo>
                <a:lnTo>
                  <a:pt x="2900" y="430"/>
                </a:lnTo>
                <a:lnTo>
                  <a:pt x="2898" y="430"/>
                </a:lnTo>
                <a:lnTo>
                  <a:pt x="2898" y="430"/>
                </a:lnTo>
                <a:lnTo>
                  <a:pt x="2902" y="426"/>
                </a:lnTo>
                <a:lnTo>
                  <a:pt x="2902" y="424"/>
                </a:lnTo>
                <a:lnTo>
                  <a:pt x="2902" y="422"/>
                </a:lnTo>
                <a:lnTo>
                  <a:pt x="2904" y="415"/>
                </a:lnTo>
                <a:lnTo>
                  <a:pt x="2902" y="415"/>
                </a:lnTo>
                <a:lnTo>
                  <a:pt x="2902" y="415"/>
                </a:lnTo>
                <a:lnTo>
                  <a:pt x="2900" y="415"/>
                </a:lnTo>
                <a:lnTo>
                  <a:pt x="2900" y="415"/>
                </a:lnTo>
                <a:lnTo>
                  <a:pt x="2898" y="415"/>
                </a:lnTo>
                <a:lnTo>
                  <a:pt x="2898" y="417"/>
                </a:lnTo>
                <a:lnTo>
                  <a:pt x="2896" y="419"/>
                </a:lnTo>
                <a:lnTo>
                  <a:pt x="2894" y="426"/>
                </a:lnTo>
                <a:lnTo>
                  <a:pt x="2892" y="428"/>
                </a:lnTo>
                <a:lnTo>
                  <a:pt x="2892" y="426"/>
                </a:lnTo>
                <a:lnTo>
                  <a:pt x="2894" y="424"/>
                </a:lnTo>
                <a:lnTo>
                  <a:pt x="2894" y="419"/>
                </a:lnTo>
                <a:lnTo>
                  <a:pt x="2894" y="417"/>
                </a:lnTo>
                <a:lnTo>
                  <a:pt x="2885" y="419"/>
                </a:lnTo>
                <a:lnTo>
                  <a:pt x="2883" y="422"/>
                </a:lnTo>
                <a:lnTo>
                  <a:pt x="2883" y="422"/>
                </a:lnTo>
                <a:lnTo>
                  <a:pt x="2883" y="424"/>
                </a:lnTo>
                <a:lnTo>
                  <a:pt x="2883" y="424"/>
                </a:lnTo>
                <a:lnTo>
                  <a:pt x="2881" y="426"/>
                </a:lnTo>
                <a:lnTo>
                  <a:pt x="2879" y="426"/>
                </a:lnTo>
                <a:lnTo>
                  <a:pt x="2879" y="426"/>
                </a:lnTo>
                <a:lnTo>
                  <a:pt x="2877" y="426"/>
                </a:lnTo>
                <a:lnTo>
                  <a:pt x="2877" y="428"/>
                </a:lnTo>
                <a:lnTo>
                  <a:pt x="2879" y="428"/>
                </a:lnTo>
                <a:lnTo>
                  <a:pt x="2881" y="430"/>
                </a:lnTo>
                <a:lnTo>
                  <a:pt x="2881" y="430"/>
                </a:lnTo>
                <a:lnTo>
                  <a:pt x="2877" y="430"/>
                </a:lnTo>
                <a:lnTo>
                  <a:pt x="2875" y="430"/>
                </a:lnTo>
                <a:lnTo>
                  <a:pt x="2875" y="428"/>
                </a:lnTo>
                <a:lnTo>
                  <a:pt x="2873" y="426"/>
                </a:lnTo>
                <a:lnTo>
                  <a:pt x="2873" y="426"/>
                </a:lnTo>
                <a:lnTo>
                  <a:pt x="2871" y="428"/>
                </a:lnTo>
                <a:lnTo>
                  <a:pt x="2871" y="430"/>
                </a:lnTo>
                <a:lnTo>
                  <a:pt x="2871" y="432"/>
                </a:lnTo>
                <a:lnTo>
                  <a:pt x="2871" y="434"/>
                </a:lnTo>
                <a:lnTo>
                  <a:pt x="2871" y="434"/>
                </a:lnTo>
                <a:lnTo>
                  <a:pt x="2864" y="436"/>
                </a:lnTo>
                <a:lnTo>
                  <a:pt x="2862" y="438"/>
                </a:lnTo>
                <a:lnTo>
                  <a:pt x="2860" y="440"/>
                </a:lnTo>
                <a:lnTo>
                  <a:pt x="2860" y="443"/>
                </a:lnTo>
                <a:lnTo>
                  <a:pt x="2856" y="447"/>
                </a:lnTo>
                <a:lnTo>
                  <a:pt x="2852" y="447"/>
                </a:lnTo>
                <a:lnTo>
                  <a:pt x="2850" y="447"/>
                </a:lnTo>
                <a:lnTo>
                  <a:pt x="2848" y="449"/>
                </a:lnTo>
                <a:lnTo>
                  <a:pt x="2848" y="451"/>
                </a:lnTo>
                <a:lnTo>
                  <a:pt x="2848" y="451"/>
                </a:lnTo>
                <a:lnTo>
                  <a:pt x="2848" y="451"/>
                </a:lnTo>
                <a:lnTo>
                  <a:pt x="2856" y="451"/>
                </a:lnTo>
                <a:lnTo>
                  <a:pt x="2860" y="451"/>
                </a:lnTo>
                <a:lnTo>
                  <a:pt x="2860" y="451"/>
                </a:lnTo>
                <a:lnTo>
                  <a:pt x="2862" y="451"/>
                </a:lnTo>
                <a:lnTo>
                  <a:pt x="2862" y="453"/>
                </a:lnTo>
                <a:lnTo>
                  <a:pt x="2862" y="453"/>
                </a:lnTo>
                <a:lnTo>
                  <a:pt x="2860" y="453"/>
                </a:lnTo>
                <a:lnTo>
                  <a:pt x="2858" y="453"/>
                </a:lnTo>
                <a:lnTo>
                  <a:pt x="2856" y="455"/>
                </a:lnTo>
                <a:lnTo>
                  <a:pt x="2854" y="455"/>
                </a:lnTo>
                <a:lnTo>
                  <a:pt x="2852" y="455"/>
                </a:lnTo>
                <a:lnTo>
                  <a:pt x="2848" y="453"/>
                </a:lnTo>
                <a:lnTo>
                  <a:pt x="2845" y="453"/>
                </a:lnTo>
                <a:lnTo>
                  <a:pt x="2843" y="455"/>
                </a:lnTo>
                <a:lnTo>
                  <a:pt x="2841" y="457"/>
                </a:lnTo>
                <a:lnTo>
                  <a:pt x="2843" y="459"/>
                </a:lnTo>
                <a:lnTo>
                  <a:pt x="2843" y="461"/>
                </a:lnTo>
                <a:lnTo>
                  <a:pt x="2845" y="461"/>
                </a:lnTo>
                <a:lnTo>
                  <a:pt x="2845" y="461"/>
                </a:lnTo>
                <a:lnTo>
                  <a:pt x="2843" y="461"/>
                </a:lnTo>
                <a:lnTo>
                  <a:pt x="2843" y="463"/>
                </a:lnTo>
                <a:lnTo>
                  <a:pt x="2843" y="466"/>
                </a:lnTo>
                <a:lnTo>
                  <a:pt x="2843" y="466"/>
                </a:lnTo>
                <a:lnTo>
                  <a:pt x="2841" y="463"/>
                </a:lnTo>
                <a:lnTo>
                  <a:pt x="2841" y="457"/>
                </a:lnTo>
                <a:lnTo>
                  <a:pt x="2839" y="457"/>
                </a:lnTo>
                <a:lnTo>
                  <a:pt x="2839" y="457"/>
                </a:lnTo>
                <a:lnTo>
                  <a:pt x="2837" y="459"/>
                </a:lnTo>
                <a:lnTo>
                  <a:pt x="2835" y="459"/>
                </a:lnTo>
                <a:lnTo>
                  <a:pt x="2833" y="461"/>
                </a:lnTo>
                <a:lnTo>
                  <a:pt x="2829" y="461"/>
                </a:lnTo>
                <a:lnTo>
                  <a:pt x="2829" y="461"/>
                </a:lnTo>
                <a:lnTo>
                  <a:pt x="2831" y="463"/>
                </a:lnTo>
                <a:lnTo>
                  <a:pt x="2833" y="463"/>
                </a:lnTo>
                <a:lnTo>
                  <a:pt x="2835" y="463"/>
                </a:lnTo>
                <a:lnTo>
                  <a:pt x="2833" y="466"/>
                </a:lnTo>
                <a:lnTo>
                  <a:pt x="2831" y="466"/>
                </a:lnTo>
                <a:lnTo>
                  <a:pt x="2829" y="463"/>
                </a:lnTo>
                <a:lnTo>
                  <a:pt x="2827" y="463"/>
                </a:lnTo>
                <a:lnTo>
                  <a:pt x="2827" y="463"/>
                </a:lnTo>
                <a:lnTo>
                  <a:pt x="2822" y="468"/>
                </a:lnTo>
                <a:lnTo>
                  <a:pt x="2822" y="470"/>
                </a:lnTo>
                <a:lnTo>
                  <a:pt x="2822" y="472"/>
                </a:lnTo>
                <a:lnTo>
                  <a:pt x="2822" y="472"/>
                </a:lnTo>
                <a:lnTo>
                  <a:pt x="2827" y="472"/>
                </a:lnTo>
                <a:lnTo>
                  <a:pt x="2829" y="470"/>
                </a:lnTo>
                <a:lnTo>
                  <a:pt x="2831" y="470"/>
                </a:lnTo>
                <a:lnTo>
                  <a:pt x="2829" y="470"/>
                </a:lnTo>
                <a:lnTo>
                  <a:pt x="2829" y="472"/>
                </a:lnTo>
                <a:lnTo>
                  <a:pt x="2829" y="474"/>
                </a:lnTo>
                <a:lnTo>
                  <a:pt x="2831" y="474"/>
                </a:lnTo>
                <a:lnTo>
                  <a:pt x="2833" y="476"/>
                </a:lnTo>
                <a:lnTo>
                  <a:pt x="2835" y="474"/>
                </a:lnTo>
                <a:lnTo>
                  <a:pt x="2835" y="474"/>
                </a:lnTo>
                <a:lnTo>
                  <a:pt x="2833" y="476"/>
                </a:lnTo>
                <a:lnTo>
                  <a:pt x="2833" y="478"/>
                </a:lnTo>
                <a:lnTo>
                  <a:pt x="2833" y="478"/>
                </a:lnTo>
                <a:lnTo>
                  <a:pt x="2831" y="476"/>
                </a:lnTo>
                <a:lnTo>
                  <a:pt x="2831" y="476"/>
                </a:lnTo>
                <a:lnTo>
                  <a:pt x="2829" y="476"/>
                </a:lnTo>
                <a:lnTo>
                  <a:pt x="2827" y="474"/>
                </a:lnTo>
                <a:lnTo>
                  <a:pt x="2824" y="474"/>
                </a:lnTo>
                <a:lnTo>
                  <a:pt x="2822" y="476"/>
                </a:lnTo>
                <a:lnTo>
                  <a:pt x="2818" y="478"/>
                </a:lnTo>
                <a:lnTo>
                  <a:pt x="2818" y="480"/>
                </a:lnTo>
                <a:lnTo>
                  <a:pt x="2816" y="480"/>
                </a:lnTo>
                <a:lnTo>
                  <a:pt x="2816" y="480"/>
                </a:lnTo>
                <a:lnTo>
                  <a:pt x="2818" y="482"/>
                </a:lnTo>
                <a:lnTo>
                  <a:pt x="2818" y="480"/>
                </a:lnTo>
                <a:lnTo>
                  <a:pt x="2822" y="480"/>
                </a:lnTo>
                <a:lnTo>
                  <a:pt x="2829" y="482"/>
                </a:lnTo>
                <a:lnTo>
                  <a:pt x="2831" y="482"/>
                </a:lnTo>
                <a:lnTo>
                  <a:pt x="2831" y="482"/>
                </a:lnTo>
                <a:lnTo>
                  <a:pt x="2822" y="482"/>
                </a:lnTo>
                <a:lnTo>
                  <a:pt x="2818" y="482"/>
                </a:lnTo>
                <a:lnTo>
                  <a:pt x="2818" y="484"/>
                </a:lnTo>
                <a:lnTo>
                  <a:pt x="2816" y="484"/>
                </a:lnTo>
                <a:lnTo>
                  <a:pt x="2814" y="484"/>
                </a:lnTo>
                <a:lnTo>
                  <a:pt x="2812" y="484"/>
                </a:lnTo>
                <a:lnTo>
                  <a:pt x="2810" y="487"/>
                </a:lnTo>
                <a:lnTo>
                  <a:pt x="2810" y="489"/>
                </a:lnTo>
                <a:lnTo>
                  <a:pt x="2808" y="489"/>
                </a:lnTo>
                <a:lnTo>
                  <a:pt x="2806" y="489"/>
                </a:lnTo>
                <a:lnTo>
                  <a:pt x="2806" y="491"/>
                </a:lnTo>
                <a:lnTo>
                  <a:pt x="2806" y="491"/>
                </a:lnTo>
                <a:lnTo>
                  <a:pt x="2810" y="493"/>
                </a:lnTo>
                <a:lnTo>
                  <a:pt x="2810" y="493"/>
                </a:lnTo>
                <a:lnTo>
                  <a:pt x="2808" y="493"/>
                </a:lnTo>
                <a:lnTo>
                  <a:pt x="2806" y="493"/>
                </a:lnTo>
                <a:lnTo>
                  <a:pt x="2804" y="493"/>
                </a:lnTo>
                <a:lnTo>
                  <a:pt x="2804" y="495"/>
                </a:lnTo>
                <a:lnTo>
                  <a:pt x="2801" y="495"/>
                </a:lnTo>
                <a:lnTo>
                  <a:pt x="2799" y="497"/>
                </a:lnTo>
                <a:lnTo>
                  <a:pt x="2799" y="499"/>
                </a:lnTo>
                <a:lnTo>
                  <a:pt x="2797" y="499"/>
                </a:lnTo>
                <a:lnTo>
                  <a:pt x="2797" y="501"/>
                </a:lnTo>
                <a:lnTo>
                  <a:pt x="2797" y="505"/>
                </a:lnTo>
                <a:lnTo>
                  <a:pt x="2801" y="505"/>
                </a:lnTo>
                <a:lnTo>
                  <a:pt x="2801" y="505"/>
                </a:lnTo>
                <a:lnTo>
                  <a:pt x="2804" y="505"/>
                </a:lnTo>
                <a:lnTo>
                  <a:pt x="2806" y="505"/>
                </a:lnTo>
                <a:lnTo>
                  <a:pt x="2810" y="503"/>
                </a:lnTo>
                <a:lnTo>
                  <a:pt x="2812" y="505"/>
                </a:lnTo>
                <a:lnTo>
                  <a:pt x="2810" y="505"/>
                </a:lnTo>
                <a:lnTo>
                  <a:pt x="2808" y="505"/>
                </a:lnTo>
                <a:lnTo>
                  <a:pt x="2806" y="508"/>
                </a:lnTo>
                <a:lnTo>
                  <a:pt x="2801" y="508"/>
                </a:lnTo>
                <a:lnTo>
                  <a:pt x="2793" y="510"/>
                </a:lnTo>
                <a:lnTo>
                  <a:pt x="2793" y="510"/>
                </a:lnTo>
                <a:lnTo>
                  <a:pt x="2795" y="512"/>
                </a:lnTo>
                <a:lnTo>
                  <a:pt x="2797" y="512"/>
                </a:lnTo>
                <a:lnTo>
                  <a:pt x="2795" y="514"/>
                </a:lnTo>
                <a:lnTo>
                  <a:pt x="2793" y="512"/>
                </a:lnTo>
                <a:lnTo>
                  <a:pt x="2791" y="514"/>
                </a:lnTo>
                <a:lnTo>
                  <a:pt x="2791" y="516"/>
                </a:lnTo>
                <a:lnTo>
                  <a:pt x="2787" y="520"/>
                </a:lnTo>
                <a:lnTo>
                  <a:pt x="2785" y="522"/>
                </a:lnTo>
                <a:lnTo>
                  <a:pt x="2785" y="524"/>
                </a:lnTo>
                <a:lnTo>
                  <a:pt x="2783" y="526"/>
                </a:lnTo>
                <a:lnTo>
                  <a:pt x="2783" y="528"/>
                </a:lnTo>
                <a:lnTo>
                  <a:pt x="2785" y="528"/>
                </a:lnTo>
                <a:lnTo>
                  <a:pt x="2785" y="528"/>
                </a:lnTo>
                <a:lnTo>
                  <a:pt x="2787" y="528"/>
                </a:lnTo>
                <a:lnTo>
                  <a:pt x="2787" y="531"/>
                </a:lnTo>
                <a:lnTo>
                  <a:pt x="2787" y="531"/>
                </a:lnTo>
                <a:lnTo>
                  <a:pt x="2789" y="531"/>
                </a:lnTo>
                <a:lnTo>
                  <a:pt x="2791" y="528"/>
                </a:lnTo>
                <a:lnTo>
                  <a:pt x="2793" y="528"/>
                </a:lnTo>
                <a:lnTo>
                  <a:pt x="2795" y="526"/>
                </a:lnTo>
                <a:lnTo>
                  <a:pt x="2793" y="531"/>
                </a:lnTo>
                <a:lnTo>
                  <a:pt x="2789" y="533"/>
                </a:lnTo>
                <a:lnTo>
                  <a:pt x="2787" y="533"/>
                </a:lnTo>
                <a:lnTo>
                  <a:pt x="2785" y="533"/>
                </a:lnTo>
                <a:lnTo>
                  <a:pt x="2785" y="531"/>
                </a:lnTo>
                <a:lnTo>
                  <a:pt x="2774" y="535"/>
                </a:lnTo>
                <a:lnTo>
                  <a:pt x="2772" y="537"/>
                </a:lnTo>
                <a:lnTo>
                  <a:pt x="2772" y="539"/>
                </a:lnTo>
                <a:lnTo>
                  <a:pt x="2772" y="541"/>
                </a:lnTo>
                <a:lnTo>
                  <a:pt x="2772" y="541"/>
                </a:lnTo>
                <a:lnTo>
                  <a:pt x="2774" y="539"/>
                </a:lnTo>
                <a:lnTo>
                  <a:pt x="2776" y="539"/>
                </a:lnTo>
                <a:lnTo>
                  <a:pt x="2774" y="541"/>
                </a:lnTo>
                <a:lnTo>
                  <a:pt x="2772" y="543"/>
                </a:lnTo>
                <a:lnTo>
                  <a:pt x="2770" y="543"/>
                </a:lnTo>
                <a:lnTo>
                  <a:pt x="2768" y="543"/>
                </a:lnTo>
                <a:lnTo>
                  <a:pt x="2766" y="545"/>
                </a:lnTo>
                <a:lnTo>
                  <a:pt x="2764" y="547"/>
                </a:lnTo>
                <a:lnTo>
                  <a:pt x="2762" y="549"/>
                </a:lnTo>
                <a:lnTo>
                  <a:pt x="2755" y="554"/>
                </a:lnTo>
                <a:lnTo>
                  <a:pt x="2753" y="556"/>
                </a:lnTo>
                <a:lnTo>
                  <a:pt x="2751" y="558"/>
                </a:lnTo>
                <a:lnTo>
                  <a:pt x="2751" y="560"/>
                </a:lnTo>
                <a:lnTo>
                  <a:pt x="2749" y="562"/>
                </a:lnTo>
                <a:lnTo>
                  <a:pt x="2747" y="562"/>
                </a:lnTo>
                <a:lnTo>
                  <a:pt x="2747" y="564"/>
                </a:lnTo>
                <a:lnTo>
                  <a:pt x="2747" y="566"/>
                </a:lnTo>
                <a:lnTo>
                  <a:pt x="2747" y="564"/>
                </a:lnTo>
                <a:lnTo>
                  <a:pt x="2749" y="564"/>
                </a:lnTo>
                <a:lnTo>
                  <a:pt x="2751" y="566"/>
                </a:lnTo>
                <a:lnTo>
                  <a:pt x="2751" y="568"/>
                </a:lnTo>
                <a:lnTo>
                  <a:pt x="2751" y="568"/>
                </a:lnTo>
                <a:lnTo>
                  <a:pt x="2753" y="568"/>
                </a:lnTo>
                <a:lnTo>
                  <a:pt x="2757" y="568"/>
                </a:lnTo>
                <a:lnTo>
                  <a:pt x="2766" y="564"/>
                </a:lnTo>
                <a:lnTo>
                  <a:pt x="2768" y="562"/>
                </a:lnTo>
                <a:lnTo>
                  <a:pt x="2766" y="560"/>
                </a:lnTo>
                <a:lnTo>
                  <a:pt x="2766" y="560"/>
                </a:lnTo>
                <a:lnTo>
                  <a:pt x="2768" y="558"/>
                </a:lnTo>
                <a:lnTo>
                  <a:pt x="2770" y="558"/>
                </a:lnTo>
                <a:lnTo>
                  <a:pt x="2772" y="558"/>
                </a:lnTo>
                <a:lnTo>
                  <a:pt x="2774" y="558"/>
                </a:lnTo>
                <a:lnTo>
                  <a:pt x="2774" y="558"/>
                </a:lnTo>
                <a:lnTo>
                  <a:pt x="2772" y="560"/>
                </a:lnTo>
                <a:lnTo>
                  <a:pt x="2770" y="560"/>
                </a:lnTo>
                <a:lnTo>
                  <a:pt x="2770" y="562"/>
                </a:lnTo>
                <a:lnTo>
                  <a:pt x="2772" y="562"/>
                </a:lnTo>
                <a:lnTo>
                  <a:pt x="2772" y="562"/>
                </a:lnTo>
                <a:lnTo>
                  <a:pt x="2772" y="562"/>
                </a:lnTo>
                <a:lnTo>
                  <a:pt x="2770" y="564"/>
                </a:lnTo>
                <a:lnTo>
                  <a:pt x="2768" y="564"/>
                </a:lnTo>
                <a:lnTo>
                  <a:pt x="2766" y="564"/>
                </a:lnTo>
                <a:lnTo>
                  <a:pt x="2764" y="566"/>
                </a:lnTo>
                <a:lnTo>
                  <a:pt x="2764" y="566"/>
                </a:lnTo>
                <a:lnTo>
                  <a:pt x="2762" y="568"/>
                </a:lnTo>
                <a:lnTo>
                  <a:pt x="2764" y="568"/>
                </a:lnTo>
                <a:lnTo>
                  <a:pt x="2764" y="570"/>
                </a:lnTo>
                <a:lnTo>
                  <a:pt x="2764" y="570"/>
                </a:lnTo>
                <a:lnTo>
                  <a:pt x="2762" y="570"/>
                </a:lnTo>
                <a:lnTo>
                  <a:pt x="2757" y="570"/>
                </a:lnTo>
                <a:lnTo>
                  <a:pt x="2755" y="570"/>
                </a:lnTo>
                <a:lnTo>
                  <a:pt x="2753" y="570"/>
                </a:lnTo>
                <a:lnTo>
                  <a:pt x="2753" y="572"/>
                </a:lnTo>
                <a:lnTo>
                  <a:pt x="2753" y="572"/>
                </a:lnTo>
                <a:lnTo>
                  <a:pt x="2751" y="570"/>
                </a:lnTo>
                <a:lnTo>
                  <a:pt x="2751" y="570"/>
                </a:lnTo>
                <a:lnTo>
                  <a:pt x="2751" y="568"/>
                </a:lnTo>
                <a:lnTo>
                  <a:pt x="2749" y="566"/>
                </a:lnTo>
                <a:lnTo>
                  <a:pt x="2747" y="566"/>
                </a:lnTo>
                <a:lnTo>
                  <a:pt x="2745" y="568"/>
                </a:lnTo>
                <a:lnTo>
                  <a:pt x="2743" y="568"/>
                </a:lnTo>
                <a:lnTo>
                  <a:pt x="2741" y="570"/>
                </a:lnTo>
                <a:lnTo>
                  <a:pt x="2739" y="570"/>
                </a:lnTo>
                <a:lnTo>
                  <a:pt x="2739" y="570"/>
                </a:lnTo>
                <a:lnTo>
                  <a:pt x="2741" y="568"/>
                </a:lnTo>
                <a:lnTo>
                  <a:pt x="2741" y="568"/>
                </a:lnTo>
                <a:lnTo>
                  <a:pt x="2736" y="566"/>
                </a:lnTo>
                <a:lnTo>
                  <a:pt x="2734" y="566"/>
                </a:lnTo>
                <a:lnTo>
                  <a:pt x="2732" y="568"/>
                </a:lnTo>
                <a:lnTo>
                  <a:pt x="2730" y="568"/>
                </a:lnTo>
                <a:lnTo>
                  <a:pt x="2728" y="570"/>
                </a:lnTo>
                <a:lnTo>
                  <a:pt x="2730" y="570"/>
                </a:lnTo>
                <a:lnTo>
                  <a:pt x="2730" y="570"/>
                </a:lnTo>
                <a:lnTo>
                  <a:pt x="2732" y="570"/>
                </a:lnTo>
                <a:lnTo>
                  <a:pt x="2732" y="572"/>
                </a:lnTo>
                <a:lnTo>
                  <a:pt x="2732" y="572"/>
                </a:lnTo>
                <a:lnTo>
                  <a:pt x="2732" y="575"/>
                </a:lnTo>
                <a:lnTo>
                  <a:pt x="2728" y="575"/>
                </a:lnTo>
                <a:lnTo>
                  <a:pt x="2726" y="575"/>
                </a:lnTo>
                <a:lnTo>
                  <a:pt x="2726" y="577"/>
                </a:lnTo>
                <a:lnTo>
                  <a:pt x="2726" y="579"/>
                </a:lnTo>
                <a:lnTo>
                  <a:pt x="2728" y="581"/>
                </a:lnTo>
                <a:lnTo>
                  <a:pt x="2732" y="583"/>
                </a:lnTo>
                <a:lnTo>
                  <a:pt x="2732" y="585"/>
                </a:lnTo>
                <a:lnTo>
                  <a:pt x="2728" y="581"/>
                </a:lnTo>
                <a:lnTo>
                  <a:pt x="2726" y="581"/>
                </a:lnTo>
                <a:lnTo>
                  <a:pt x="2726" y="579"/>
                </a:lnTo>
                <a:lnTo>
                  <a:pt x="2722" y="579"/>
                </a:lnTo>
                <a:lnTo>
                  <a:pt x="2720" y="579"/>
                </a:lnTo>
                <a:lnTo>
                  <a:pt x="2718" y="579"/>
                </a:lnTo>
                <a:lnTo>
                  <a:pt x="2718" y="579"/>
                </a:lnTo>
                <a:lnTo>
                  <a:pt x="2716" y="581"/>
                </a:lnTo>
                <a:lnTo>
                  <a:pt x="2709" y="581"/>
                </a:lnTo>
                <a:lnTo>
                  <a:pt x="2709" y="583"/>
                </a:lnTo>
                <a:lnTo>
                  <a:pt x="2707" y="583"/>
                </a:lnTo>
                <a:lnTo>
                  <a:pt x="2705" y="585"/>
                </a:lnTo>
                <a:lnTo>
                  <a:pt x="2705" y="587"/>
                </a:lnTo>
                <a:lnTo>
                  <a:pt x="2705" y="587"/>
                </a:lnTo>
                <a:lnTo>
                  <a:pt x="2709" y="587"/>
                </a:lnTo>
                <a:lnTo>
                  <a:pt x="2711" y="587"/>
                </a:lnTo>
                <a:lnTo>
                  <a:pt x="2713" y="587"/>
                </a:lnTo>
                <a:lnTo>
                  <a:pt x="2716" y="587"/>
                </a:lnTo>
                <a:lnTo>
                  <a:pt x="2724" y="585"/>
                </a:lnTo>
                <a:lnTo>
                  <a:pt x="2726" y="587"/>
                </a:lnTo>
                <a:lnTo>
                  <a:pt x="2722" y="587"/>
                </a:lnTo>
                <a:lnTo>
                  <a:pt x="2718" y="589"/>
                </a:lnTo>
                <a:lnTo>
                  <a:pt x="2718" y="589"/>
                </a:lnTo>
                <a:lnTo>
                  <a:pt x="2718" y="589"/>
                </a:lnTo>
                <a:lnTo>
                  <a:pt x="2720" y="589"/>
                </a:lnTo>
                <a:lnTo>
                  <a:pt x="2718" y="591"/>
                </a:lnTo>
                <a:lnTo>
                  <a:pt x="2718" y="591"/>
                </a:lnTo>
                <a:lnTo>
                  <a:pt x="2716" y="591"/>
                </a:lnTo>
                <a:lnTo>
                  <a:pt x="2713" y="589"/>
                </a:lnTo>
                <a:lnTo>
                  <a:pt x="2709" y="589"/>
                </a:lnTo>
                <a:lnTo>
                  <a:pt x="2705" y="589"/>
                </a:lnTo>
                <a:lnTo>
                  <a:pt x="2703" y="589"/>
                </a:lnTo>
                <a:lnTo>
                  <a:pt x="2701" y="589"/>
                </a:lnTo>
                <a:lnTo>
                  <a:pt x="2699" y="589"/>
                </a:lnTo>
                <a:lnTo>
                  <a:pt x="2699" y="589"/>
                </a:lnTo>
                <a:lnTo>
                  <a:pt x="2699" y="591"/>
                </a:lnTo>
                <a:lnTo>
                  <a:pt x="2697" y="593"/>
                </a:lnTo>
                <a:lnTo>
                  <a:pt x="2697" y="593"/>
                </a:lnTo>
                <a:lnTo>
                  <a:pt x="2697" y="593"/>
                </a:lnTo>
                <a:lnTo>
                  <a:pt x="2699" y="593"/>
                </a:lnTo>
                <a:lnTo>
                  <a:pt x="2701" y="593"/>
                </a:lnTo>
                <a:lnTo>
                  <a:pt x="2705" y="593"/>
                </a:lnTo>
                <a:lnTo>
                  <a:pt x="2703" y="593"/>
                </a:lnTo>
                <a:lnTo>
                  <a:pt x="2703" y="593"/>
                </a:lnTo>
                <a:lnTo>
                  <a:pt x="2697" y="596"/>
                </a:lnTo>
                <a:lnTo>
                  <a:pt x="2697" y="596"/>
                </a:lnTo>
                <a:lnTo>
                  <a:pt x="2695" y="596"/>
                </a:lnTo>
                <a:lnTo>
                  <a:pt x="2695" y="593"/>
                </a:lnTo>
                <a:lnTo>
                  <a:pt x="2692" y="593"/>
                </a:lnTo>
                <a:lnTo>
                  <a:pt x="2692" y="596"/>
                </a:lnTo>
                <a:lnTo>
                  <a:pt x="2690" y="596"/>
                </a:lnTo>
                <a:lnTo>
                  <a:pt x="2688" y="596"/>
                </a:lnTo>
                <a:lnTo>
                  <a:pt x="2686" y="598"/>
                </a:lnTo>
                <a:lnTo>
                  <a:pt x="2686" y="598"/>
                </a:lnTo>
                <a:lnTo>
                  <a:pt x="2686" y="600"/>
                </a:lnTo>
                <a:lnTo>
                  <a:pt x="2684" y="600"/>
                </a:lnTo>
                <a:lnTo>
                  <a:pt x="2684" y="600"/>
                </a:lnTo>
                <a:lnTo>
                  <a:pt x="2682" y="600"/>
                </a:lnTo>
                <a:lnTo>
                  <a:pt x="2682" y="602"/>
                </a:lnTo>
                <a:lnTo>
                  <a:pt x="2682" y="604"/>
                </a:lnTo>
                <a:lnTo>
                  <a:pt x="2684" y="604"/>
                </a:lnTo>
                <a:lnTo>
                  <a:pt x="2686" y="604"/>
                </a:lnTo>
                <a:lnTo>
                  <a:pt x="2690" y="604"/>
                </a:lnTo>
                <a:lnTo>
                  <a:pt x="2697" y="606"/>
                </a:lnTo>
                <a:lnTo>
                  <a:pt x="2701" y="606"/>
                </a:lnTo>
                <a:lnTo>
                  <a:pt x="2705" y="606"/>
                </a:lnTo>
                <a:lnTo>
                  <a:pt x="2705" y="606"/>
                </a:lnTo>
                <a:lnTo>
                  <a:pt x="2701" y="608"/>
                </a:lnTo>
                <a:lnTo>
                  <a:pt x="2695" y="608"/>
                </a:lnTo>
                <a:lnTo>
                  <a:pt x="2692" y="606"/>
                </a:lnTo>
                <a:lnTo>
                  <a:pt x="2686" y="606"/>
                </a:lnTo>
                <a:lnTo>
                  <a:pt x="2682" y="606"/>
                </a:lnTo>
                <a:lnTo>
                  <a:pt x="2680" y="606"/>
                </a:lnTo>
                <a:lnTo>
                  <a:pt x="2680" y="606"/>
                </a:lnTo>
                <a:lnTo>
                  <a:pt x="2678" y="608"/>
                </a:lnTo>
                <a:lnTo>
                  <a:pt x="2680" y="610"/>
                </a:lnTo>
                <a:lnTo>
                  <a:pt x="2680" y="610"/>
                </a:lnTo>
                <a:lnTo>
                  <a:pt x="2682" y="612"/>
                </a:lnTo>
                <a:lnTo>
                  <a:pt x="2682" y="612"/>
                </a:lnTo>
                <a:lnTo>
                  <a:pt x="2684" y="614"/>
                </a:lnTo>
                <a:lnTo>
                  <a:pt x="2684" y="614"/>
                </a:lnTo>
                <a:lnTo>
                  <a:pt x="2684" y="614"/>
                </a:lnTo>
                <a:lnTo>
                  <a:pt x="2682" y="614"/>
                </a:lnTo>
                <a:lnTo>
                  <a:pt x="2680" y="617"/>
                </a:lnTo>
                <a:lnTo>
                  <a:pt x="2680" y="617"/>
                </a:lnTo>
                <a:lnTo>
                  <a:pt x="2680" y="621"/>
                </a:lnTo>
                <a:lnTo>
                  <a:pt x="2682" y="621"/>
                </a:lnTo>
                <a:lnTo>
                  <a:pt x="2684" y="623"/>
                </a:lnTo>
                <a:lnTo>
                  <a:pt x="2686" y="623"/>
                </a:lnTo>
                <a:lnTo>
                  <a:pt x="2690" y="623"/>
                </a:lnTo>
                <a:lnTo>
                  <a:pt x="2697" y="621"/>
                </a:lnTo>
                <a:lnTo>
                  <a:pt x="2701" y="623"/>
                </a:lnTo>
                <a:lnTo>
                  <a:pt x="2701" y="623"/>
                </a:lnTo>
                <a:lnTo>
                  <a:pt x="2703" y="621"/>
                </a:lnTo>
                <a:lnTo>
                  <a:pt x="2703" y="619"/>
                </a:lnTo>
                <a:lnTo>
                  <a:pt x="2703" y="619"/>
                </a:lnTo>
                <a:lnTo>
                  <a:pt x="2703" y="621"/>
                </a:lnTo>
                <a:lnTo>
                  <a:pt x="2705" y="621"/>
                </a:lnTo>
                <a:lnTo>
                  <a:pt x="2707" y="621"/>
                </a:lnTo>
                <a:lnTo>
                  <a:pt x="2709" y="621"/>
                </a:lnTo>
                <a:lnTo>
                  <a:pt x="2711" y="621"/>
                </a:lnTo>
                <a:lnTo>
                  <a:pt x="2713" y="621"/>
                </a:lnTo>
                <a:lnTo>
                  <a:pt x="2713" y="621"/>
                </a:lnTo>
                <a:lnTo>
                  <a:pt x="2713" y="619"/>
                </a:lnTo>
                <a:lnTo>
                  <a:pt x="2713" y="617"/>
                </a:lnTo>
                <a:lnTo>
                  <a:pt x="2716" y="617"/>
                </a:lnTo>
                <a:lnTo>
                  <a:pt x="2716" y="617"/>
                </a:lnTo>
                <a:lnTo>
                  <a:pt x="2713" y="619"/>
                </a:lnTo>
                <a:lnTo>
                  <a:pt x="2716" y="621"/>
                </a:lnTo>
                <a:lnTo>
                  <a:pt x="2718" y="621"/>
                </a:lnTo>
                <a:lnTo>
                  <a:pt x="2718" y="621"/>
                </a:lnTo>
                <a:lnTo>
                  <a:pt x="2709" y="623"/>
                </a:lnTo>
                <a:lnTo>
                  <a:pt x="2709" y="625"/>
                </a:lnTo>
                <a:lnTo>
                  <a:pt x="2709" y="625"/>
                </a:lnTo>
                <a:lnTo>
                  <a:pt x="2709" y="627"/>
                </a:lnTo>
                <a:lnTo>
                  <a:pt x="2709" y="625"/>
                </a:lnTo>
                <a:lnTo>
                  <a:pt x="2709" y="625"/>
                </a:lnTo>
                <a:lnTo>
                  <a:pt x="2707" y="623"/>
                </a:lnTo>
                <a:lnTo>
                  <a:pt x="2705" y="623"/>
                </a:lnTo>
                <a:lnTo>
                  <a:pt x="2703" y="623"/>
                </a:lnTo>
                <a:lnTo>
                  <a:pt x="2701" y="623"/>
                </a:lnTo>
                <a:lnTo>
                  <a:pt x="2699" y="623"/>
                </a:lnTo>
                <a:lnTo>
                  <a:pt x="2695" y="623"/>
                </a:lnTo>
                <a:lnTo>
                  <a:pt x="2688" y="625"/>
                </a:lnTo>
                <a:lnTo>
                  <a:pt x="2684" y="625"/>
                </a:lnTo>
                <a:lnTo>
                  <a:pt x="2682" y="625"/>
                </a:lnTo>
                <a:lnTo>
                  <a:pt x="2682" y="623"/>
                </a:lnTo>
                <a:lnTo>
                  <a:pt x="2680" y="625"/>
                </a:lnTo>
                <a:lnTo>
                  <a:pt x="2680" y="627"/>
                </a:lnTo>
                <a:lnTo>
                  <a:pt x="2680" y="629"/>
                </a:lnTo>
                <a:lnTo>
                  <a:pt x="2680" y="631"/>
                </a:lnTo>
                <a:lnTo>
                  <a:pt x="2682" y="633"/>
                </a:lnTo>
                <a:lnTo>
                  <a:pt x="2684" y="635"/>
                </a:lnTo>
                <a:lnTo>
                  <a:pt x="2686" y="633"/>
                </a:lnTo>
                <a:lnTo>
                  <a:pt x="2688" y="631"/>
                </a:lnTo>
                <a:lnTo>
                  <a:pt x="2690" y="631"/>
                </a:lnTo>
                <a:lnTo>
                  <a:pt x="2688" y="633"/>
                </a:lnTo>
                <a:lnTo>
                  <a:pt x="2682" y="635"/>
                </a:lnTo>
                <a:lnTo>
                  <a:pt x="2682" y="637"/>
                </a:lnTo>
                <a:lnTo>
                  <a:pt x="2682" y="640"/>
                </a:lnTo>
                <a:lnTo>
                  <a:pt x="2684" y="642"/>
                </a:lnTo>
                <a:lnTo>
                  <a:pt x="2686" y="644"/>
                </a:lnTo>
                <a:lnTo>
                  <a:pt x="2688" y="644"/>
                </a:lnTo>
                <a:lnTo>
                  <a:pt x="2690" y="644"/>
                </a:lnTo>
                <a:lnTo>
                  <a:pt x="2690" y="644"/>
                </a:lnTo>
                <a:lnTo>
                  <a:pt x="2688" y="646"/>
                </a:lnTo>
                <a:lnTo>
                  <a:pt x="2686" y="646"/>
                </a:lnTo>
                <a:lnTo>
                  <a:pt x="2684" y="646"/>
                </a:lnTo>
                <a:lnTo>
                  <a:pt x="2684" y="646"/>
                </a:lnTo>
                <a:lnTo>
                  <a:pt x="2682" y="646"/>
                </a:lnTo>
                <a:lnTo>
                  <a:pt x="2684" y="648"/>
                </a:lnTo>
                <a:lnTo>
                  <a:pt x="2682" y="648"/>
                </a:lnTo>
                <a:lnTo>
                  <a:pt x="2682" y="650"/>
                </a:lnTo>
                <a:lnTo>
                  <a:pt x="2682" y="652"/>
                </a:lnTo>
                <a:lnTo>
                  <a:pt x="2682" y="654"/>
                </a:lnTo>
                <a:lnTo>
                  <a:pt x="2682" y="654"/>
                </a:lnTo>
                <a:lnTo>
                  <a:pt x="2682" y="654"/>
                </a:lnTo>
                <a:lnTo>
                  <a:pt x="2684" y="654"/>
                </a:lnTo>
                <a:lnTo>
                  <a:pt x="2684" y="652"/>
                </a:lnTo>
                <a:lnTo>
                  <a:pt x="2686" y="652"/>
                </a:lnTo>
                <a:lnTo>
                  <a:pt x="2688" y="650"/>
                </a:lnTo>
                <a:lnTo>
                  <a:pt x="2688" y="648"/>
                </a:lnTo>
                <a:lnTo>
                  <a:pt x="2690" y="646"/>
                </a:lnTo>
                <a:lnTo>
                  <a:pt x="2692" y="646"/>
                </a:lnTo>
                <a:lnTo>
                  <a:pt x="2692" y="646"/>
                </a:lnTo>
                <a:lnTo>
                  <a:pt x="2692" y="644"/>
                </a:lnTo>
                <a:lnTo>
                  <a:pt x="2695" y="642"/>
                </a:lnTo>
                <a:lnTo>
                  <a:pt x="2697" y="640"/>
                </a:lnTo>
                <a:lnTo>
                  <a:pt x="2697" y="640"/>
                </a:lnTo>
                <a:lnTo>
                  <a:pt x="2699" y="637"/>
                </a:lnTo>
                <a:lnTo>
                  <a:pt x="2707" y="635"/>
                </a:lnTo>
                <a:lnTo>
                  <a:pt x="2709" y="635"/>
                </a:lnTo>
                <a:lnTo>
                  <a:pt x="2709" y="637"/>
                </a:lnTo>
                <a:lnTo>
                  <a:pt x="2705" y="637"/>
                </a:lnTo>
                <a:lnTo>
                  <a:pt x="2705" y="637"/>
                </a:lnTo>
                <a:lnTo>
                  <a:pt x="2705" y="640"/>
                </a:lnTo>
                <a:lnTo>
                  <a:pt x="2703" y="644"/>
                </a:lnTo>
                <a:lnTo>
                  <a:pt x="2703" y="642"/>
                </a:lnTo>
                <a:lnTo>
                  <a:pt x="2703" y="640"/>
                </a:lnTo>
                <a:lnTo>
                  <a:pt x="2703" y="637"/>
                </a:lnTo>
                <a:lnTo>
                  <a:pt x="2699" y="640"/>
                </a:lnTo>
                <a:lnTo>
                  <a:pt x="2697" y="642"/>
                </a:lnTo>
                <a:lnTo>
                  <a:pt x="2697" y="644"/>
                </a:lnTo>
                <a:lnTo>
                  <a:pt x="2697" y="644"/>
                </a:lnTo>
                <a:lnTo>
                  <a:pt x="2697" y="646"/>
                </a:lnTo>
                <a:lnTo>
                  <a:pt x="2695" y="646"/>
                </a:lnTo>
                <a:lnTo>
                  <a:pt x="2692" y="648"/>
                </a:lnTo>
                <a:lnTo>
                  <a:pt x="2690" y="650"/>
                </a:lnTo>
                <a:lnTo>
                  <a:pt x="2690" y="650"/>
                </a:lnTo>
                <a:lnTo>
                  <a:pt x="2692" y="652"/>
                </a:lnTo>
                <a:lnTo>
                  <a:pt x="2695" y="650"/>
                </a:lnTo>
                <a:lnTo>
                  <a:pt x="2695" y="650"/>
                </a:lnTo>
                <a:lnTo>
                  <a:pt x="2697" y="650"/>
                </a:lnTo>
                <a:lnTo>
                  <a:pt x="2699" y="650"/>
                </a:lnTo>
                <a:lnTo>
                  <a:pt x="2695" y="652"/>
                </a:lnTo>
                <a:lnTo>
                  <a:pt x="2692" y="652"/>
                </a:lnTo>
                <a:lnTo>
                  <a:pt x="2690" y="654"/>
                </a:lnTo>
                <a:lnTo>
                  <a:pt x="2688" y="654"/>
                </a:lnTo>
                <a:lnTo>
                  <a:pt x="2688" y="652"/>
                </a:lnTo>
                <a:lnTo>
                  <a:pt x="2686" y="652"/>
                </a:lnTo>
                <a:lnTo>
                  <a:pt x="2686" y="654"/>
                </a:lnTo>
                <a:lnTo>
                  <a:pt x="2684" y="654"/>
                </a:lnTo>
                <a:lnTo>
                  <a:pt x="2684" y="656"/>
                </a:lnTo>
                <a:lnTo>
                  <a:pt x="2682" y="658"/>
                </a:lnTo>
                <a:lnTo>
                  <a:pt x="2682" y="663"/>
                </a:lnTo>
                <a:lnTo>
                  <a:pt x="2682" y="665"/>
                </a:lnTo>
                <a:lnTo>
                  <a:pt x="2686" y="665"/>
                </a:lnTo>
                <a:lnTo>
                  <a:pt x="2686" y="665"/>
                </a:lnTo>
                <a:lnTo>
                  <a:pt x="2688" y="663"/>
                </a:lnTo>
                <a:lnTo>
                  <a:pt x="2690" y="661"/>
                </a:lnTo>
                <a:lnTo>
                  <a:pt x="2690" y="661"/>
                </a:lnTo>
                <a:lnTo>
                  <a:pt x="2692" y="661"/>
                </a:lnTo>
                <a:lnTo>
                  <a:pt x="2695" y="658"/>
                </a:lnTo>
                <a:lnTo>
                  <a:pt x="2697" y="658"/>
                </a:lnTo>
                <a:lnTo>
                  <a:pt x="2699" y="656"/>
                </a:lnTo>
                <a:lnTo>
                  <a:pt x="2701" y="656"/>
                </a:lnTo>
                <a:lnTo>
                  <a:pt x="2701" y="656"/>
                </a:lnTo>
                <a:lnTo>
                  <a:pt x="2699" y="656"/>
                </a:lnTo>
                <a:lnTo>
                  <a:pt x="2697" y="658"/>
                </a:lnTo>
                <a:lnTo>
                  <a:pt x="2695" y="661"/>
                </a:lnTo>
                <a:lnTo>
                  <a:pt x="2695" y="663"/>
                </a:lnTo>
                <a:lnTo>
                  <a:pt x="2695" y="663"/>
                </a:lnTo>
                <a:lnTo>
                  <a:pt x="2695" y="665"/>
                </a:lnTo>
                <a:lnTo>
                  <a:pt x="2695" y="665"/>
                </a:lnTo>
                <a:lnTo>
                  <a:pt x="2692" y="667"/>
                </a:lnTo>
                <a:lnTo>
                  <a:pt x="2692" y="667"/>
                </a:lnTo>
                <a:lnTo>
                  <a:pt x="2695" y="669"/>
                </a:lnTo>
                <a:lnTo>
                  <a:pt x="2697" y="669"/>
                </a:lnTo>
                <a:lnTo>
                  <a:pt x="2699" y="667"/>
                </a:lnTo>
                <a:lnTo>
                  <a:pt x="2701" y="669"/>
                </a:lnTo>
                <a:lnTo>
                  <a:pt x="2699" y="669"/>
                </a:lnTo>
                <a:lnTo>
                  <a:pt x="2697" y="671"/>
                </a:lnTo>
                <a:lnTo>
                  <a:pt x="2697" y="671"/>
                </a:lnTo>
                <a:lnTo>
                  <a:pt x="2692" y="669"/>
                </a:lnTo>
                <a:lnTo>
                  <a:pt x="2688" y="667"/>
                </a:lnTo>
                <a:lnTo>
                  <a:pt x="2688" y="669"/>
                </a:lnTo>
                <a:lnTo>
                  <a:pt x="2688" y="671"/>
                </a:lnTo>
                <a:lnTo>
                  <a:pt x="2688" y="673"/>
                </a:lnTo>
                <a:lnTo>
                  <a:pt x="2688" y="675"/>
                </a:lnTo>
                <a:lnTo>
                  <a:pt x="2690" y="677"/>
                </a:lnTo>
                <a:lnTo>
                  <a:pt x="2695" y="679"/>
                </a:lnTo>
                <a:lnTo>
                  <a:pt x="2695" y="682"/>
                </a:lnTo>
                <a:lnTo>
                  <a:pt x="2701" y="684"/>
                </a:lnTo>
                <a:lnTo>
                  <a:pt x="2701" y="684"/>
                </a:lnTo>
                <a:lnTo>
                  <a:pt x="2703" y="684"/>
                </a:lnTo>
                <a:lnTo>
                  <a:pt x="2705" y="684"/>
                </a:lnTo>
                <a:lnTo>
                  <a:pt x="2705" y="684"/>
                </a:lnTo>
                <a:lnTo>
                  <a:pt x="2705" y="684"/>
                </a:lnTo>
                <a:lnTo>
                  <a:pt x="2703" y="686"/>
                </a:lnTo>
                <a:lnTo>
                  <a:pt x="2703" y="686"/>
                </a:lnTo>
                <a:lnTo>
                  <a:pt x="2703" y="688"/>
                </a:lnTo>
                <a:lnTo>
                  <a:pt x="2705" y="688"/>
                </a:lnTo>
                <a:lnTo>
                  <a:pt x="2705" y="688"/>
                </a:lnTo>
                <a:lnTo>
                  <a:pt x="2705" y="686"/>
                </a:lnTo>
                <a:lnTo>
                  <a:pt x="2707" y="686"/>
                </a:lnTo>
                <a:lnTo>
                  <a:pt x="2707" y="686"/>
                </a:lnTo>
                <a:lnTo>
                  <a:pt x="2707" y="686"/>
                </a:lnTo>
                <a:lnTo>
                  <a:pt x="2707" y="686"/>
                </a:lnTo>
                <a:lnTo>
                  <a:pt x="2707" y="688"/>
                </a:lnTo>
                <a:lnTo>
                  <a:pt x="2707" y="688"/>
                </a:lnTo>
                <a:lnTo>
                  <a:pt x="2709" y="688"/>
                </a:lnTo>
                <a:lnTo>
                  <a:pt x="2711" y="688"/>
                </a:lnTo>
                <a:lnTo>
                  <a:pt x="2716" y="688"/>
                </a:lnTo>
                <a:lnTo>
                  <a:pt x="2722" y="688"/>
                </a:lnTo>
                <a:lnTo>
                  <a:pt x="2724" y="686"/>
                </a:lnTo>
                <a:lnTo>
                  <a:pt x="2726" y="686"/>
                </a:lnTo>
                <a:lnTo>
                  <a:pt x="2728" y="684"/>
                </a:lnTo>
                <a:lnTo>
                  <a:pt x="2730" y="684"/>
                </a:lnTo>
                <a:lnTo>
                  <a:pt x="2736" y="677"/>
                </a:lnTo>
                <a:lnTo>
                  <a:pt x="2741" y="675"/>
                </a:lnTo>
                <a:lnTo>
                  <a:pt x="2741" y="675"/>
                </a:lnTo>
                <a:lnTo>
                  <a:pt x="2741" y="673"/>
                </a:lnTo>
                <a:lnTo>
                  <a:pt x="2743" y="673"/>
                </a:lnTo>
                <a:lnTo>
                  <a:pt x="2745" y="673"/>
                </a:lnTo>
                <a:lnTo>
                  <a:pt x="2743" y="671"/>
                </a:lnTo>
                <a:lnTo>
                  <a:pt x="2747" y="669"/>
                </a:lnTo>
                <a:lnTo>
                  <a:pt x="2747" y="669"/>
                </a:lnTo>
                <a:lnTo>
                  <a:pt x="2747" y="669"/>
                </a:lnTo>
                <a:lnTo>
                  <a:pt x="2749" y="669"/>
                </a:lnTo>
                <a:lnTo>
                  <a:pt x="2747" y="667"/>
                </a:lnTo>
                <a:lnTo>
                  <a:pt x="2747" y="665"/>
                </a:lnTo>
                <a:lnTo>
                  <a:pt x="2747" y="665"/>
                </a:lnTo>
                <a:lnTo>
                  <a:pt x="2749" y="667"/>
                </a:lnTo>
                <a:lnTo>
                  <a:pt x="2751" y="669"/>
                </a:lnTo>
                <a:lnTo>
                  <a:pt x="2751" y="669"/>
                </a:lnTo>
                <a:lnTo>
                  <a:pt x="2753" y="667"/>
                </a:lnTo>
                <a:lnTo>
                  <a:pt x="2755" y="669"/>
                </a:lnTo>
                <a:lnTo>
                  <a:pt x="2755" y="667"/>
                </a:lnTo>
                <a:lnTo>
                  <a:pt x="2755" y="667"/>
                </a:lnTo>
                <a:lnTo>
                  <a:pt x="2760" y="663"/>
                </a:lnTo>
                <a:lnTo>
                  <a:pt x="2760" y="661"/>
                </a:lnTo>
                <a:lnTo>
                  <a:pt x="2760" y="658"/>
                </a:lnTo>
                <a:lnTo>
                  <a:pt x="2760" y="658"/>
                </a:lnTo>
                <a:lnTo>
                  <a:pt x="2757" y="656"/>
                </a:lnTo>
                <a:lnTo>
                  <a:pt x="2760" y="656"/>
                </a:lnTo>
                <a:lnTo>
                  <a:pt x="2762" y="656"/>
                </a:lnTo>
                <a:lnTo>
                  <a:pt x="2760" y="654"/>
                </a:lnTo>
                <a:lnTo>
                  <a:pt x="2762" y="652"/>
                </a:lnTo>
                <a:lnTo>
                  <a:pt x="2762" y="654"/>
                </a:lnTo>
                <a:lnTo>
                  <a:pt x="2762" y="656"/>
                </a:lnTo>
                <a:lnTo>
                  <a:pt x="2762" y="658"/>
                </a:lnTo>
                <a:lnTo>
                  <a:pt x="2762" y="661"/>
                </a:lnTo>
                <a:lnTo>
                  <a:pt x="2764" y="663"/>
                </a:lnTo>
                <a:lnTo>
                  <a:pt x="2764" y="665"/>
                </a:lnTo>
                <a:lnTo>
                  <a:pt x="2766" y="665"/>
                </a:lnTo>
                <a:lnTo>
                  <a:pt x="2768" y="665"/>
                </a:lnTo>
                <a:lnTo>
                  <a:pt x="2768" y="665"/>
                </a:lnTo>
                <a:lnTo>
                  <a:pt x="2770" y="665"/>
                </a:lnTo>
                <a:lnTo>
                  <a:pt x="2772" y="667"/>
                </a:lnTo>
                <a:lnTo>
                  <a:pt x="2772" y="667"/>
                </a:lnTo>
                <a:lnTo>
                  <a:pt x="2772" y="667"/>
                </a:lnTo>
                <a:lnTo>
                  <a:pt x="2772" y="667"/>
                </a:lnTo>
                <a:lnTo>
                  <a:pt x="2770" y="667"/>
                </a:lnTo>
                <a:lnTo>
                  <a:pt x="2770" y="667"/>
                </a:lnTo>
                <a:lnTo>
                  <a:pt x="2770" y="669"/>
                </a:lnTo>
                <a:lnTo>
                  <a:pt x="2770" y="669"/>
                </a:lnTo>
                <a:lnTo>
                  <a:pt x="2770" y="671"/>
                </a:lnTo>
                <a:lnTo>
                  <a:pt x="2770" y="675"/>
                </a:lnTo>
                <a:lnTo>
                  <a:pt x="2770" y="679"/>
                </a:lnTo>
                <a:lnTo>
                  <a:pt x="2770" y="679"/>
                </a:lnTo>
                <a:lnTo>
                  <a:pt x="2770" y="682"/>
                </a:lnTo>
                <a:lnTo>
                  <a:pt x="2772" y="682"/>
                </a:lnTo>
                <a:lnTo>
                  <a:pt x="2774" y="682"/>
                </a:lnTo>
                <a:lnTo>
                  <a:pt x="2774" y="686"/>
                </a:lnTo>
                <a:lnTo>
                  <a:pt x="2774" y="690"/>
                </a:lnTo>
                <a:lnTo>
                  <a:pt x="2776" y="690"/>
                </a:lnTo>
                <a:lnTo>
                  <a:pt x="2778" y="694"/>
                </a:lnTo>
                <a:lnTo>
                  <a:pt x="2778" y="694"/>
                </a:lnTo>
                <a:lnTo>
                  <a:pt x="2780" y="696"/>
                </a:lnTo>
                <a:lnTo>
                  <a:pt x="2780" y="696"/>
                </a:lnTo>
                <a:lnTo>
                  <a:pt x="2780" y="698"/>
                </a:lnTo>
                <a:lnTo>
                  <a:pt x="2780" y="700"/>
                </a:lnTo>
                <a:lnTo>
                  <a:pt x="2783" y="700"/>
                </a:lnTo>
                <a:lnTo>
                  <a:pt x="2785" y="705"/>
                </a:lnTo>
                <a:lnTo>
                  <a:pt x="2787" y="711"/>
                </a:lnTo>
                <a:lnTo>
                  <a:pt x="2789" y="713"/>
                </a:lnTo>
                <a:lnTo>
                  <a:pt x="2791" y="717"/>
                </a:lnTo>
                <a:lnTo>
                  <a:pt x="2793" y="717"/>
                </a:lnTo>
                <a:lnTo>
                  <a:pt x="2795" y="717"/>
                </a:lnTo>
                <a:lnTo>
                  <a:pt x="2795" y="719"/>
                </a:lnTo>
                <a:lnTo>
                  <a:pt x="2793" y="721"/>
                </a:lnTo>
                <a:lnTo>
                  <a:pt x="2793" y="721"/>
                </a:lnTo>
                <a:lnTo>
                  <a:pt x="2791" y="721"/>
                </a:lnTo>
                <a:lnTo>
                  <a:pt x="2791" y="721"/>
                </a:lnTo>
                <a:lnTo>
                  <a:pt x="2793" y="723"/>
                </a:lnTo>
                <a:lnTo>
                  <a:pt x="2793" y="726"/>
                </a:lnTo>
                <a:lnTo>
                  <a:pt x="2793" y="726"/>
                </a:lnTo>
                <a:lnTo>
                  <a:pt x="2791" y="726"/>
                </a:lnTo>
                <a:lnTo>
                  <a:pt x="2789" y="723"/>
                </a:lnTo>
                <a:lnTo>
                  <a:pt x="2789" y="723"/>
                </a:lnTo>
                <a:lnTo>
                  <a:pt x="2789" y="726"/>
                </a:lnTo>
                <a:lnTo>
                  <a:pt x="2791" y="728"/>
                </a:lnTo>
                <a:lnTo>
                  <a:pt x="2793" y="732"/>
                </a:lnTo>
                <a:lnTo>
                  <a:pt x="2795" y="734"/>
                </a:lnTo>
                <a:lnTo>
                  <a:pt x="2795" y="736"/>
                </a:lnTo>
                <a:lnTo>
                  <a:pt x="2795" y="736"/>
                </a:lnTo>
                <a:lnTo>
                  <a:pt x="2795" y="738"/>
                </a:lnTo>
                <a:lnTo>
                  <a:pt x="2795" y="740"/>
                </a:lnTo>
                <a:lnTo>
                  <a:pt x="2795" y="740"/>
                </a:lnTo>
                <a:lnTo>
                  <a:pt x="2795" y="742"/>
                </a:lnTo>
                <a:lnTo>
                  <a:pt x="2801" y="742"/>
                </a:lnTo>
                <a:lnTo>
                  <a:pt x="2808" y="742"/>
                </a:lnTo>
                <a:lnTo>
                  <a:pt x="2812" y="742"/>
                </a:lnTo>
                <a:lnTo>
                  <a:pt x="2814" y="742"/>
                </a:lnTo>
                <a:lnTo>
                  <a:pt x="2816" y="740"/>
                </a:lnTo>
                <a:lnTo>
                  <a:pt x="2814" y="738"/>
                </a:lnTo>
                <a:lnTo>
                  <a:pt x="2814" y="736"/>
                </a:lnTo>
                <a:lnTo>
                  <a:pt x="2814" y="734"/>
                </a:lnTo>
                <a:lnTo>
                  <a:pt x="2814" y="732"/>
                </a:lnTo>
                <a:lnTo>
                  <a:pt x="2816" y="730"/>
                </a:lnTo>
                <a:lnTo>
                  <a:pt x="2818" y="730"/>
                </a:lnTo>
                <a:lnTo>
                  <a:pt x="2818" y="730"/>
                </a:lnTo>
                <a:lnTo>
                  <a:pt x="2820" y="730"/>
                </a:lnTo>
                <a:lnTo>
                  <a:pt x="2822" y="730"/>
                </a:lnTo>
                <a:lnTo>
                  <a:pt x="2820" y="728"/>
                </a:lnTo>
                <a:lnTo>
                  <a:pt x="2822" y="728"/>
                </a:lnTo>
                <a:lnTo>
                  <a:pt x="2827" y="728"/>
                </a:lnTo>
                <a:lnTo>
                  <a:pt x="2831" y="728"/>
                </a:lnTo>
                <a:lnTo>
                  <a:pt x="2833" y="726"/>
                </a:lnTo>
                <a:lnTo>
                  <a:pt x="2835" y="726"/>
                </a:lnTo>
                <a:lnTo>
                  <a:pt x="2835" y="728"/>
                </a:lnTo>
                <a:lnTo>
                  <a:pt x="2837" y="728"/>
                </a:lnTo>
                <a:lnTo>
                  <a:pt x="2839" y="728"/>
                </a:lnTo>
                <a:lnTo>
                  <a:pt x="2839" y="726"/>
                </a:lnTo>
                <a:lnTo>
                  <a:pt x="2841" y="719"/>
                </a:lnTo>
                <a:lnTo>
                  <a:pt x="2843" y="717"/>
                </a:lnTo>
                <a:lnTo>
                  <a:pt x="2845" y="715"/>
                </a:lnTo>
                <a:lnTo>
                  <a:pt x="2845" y="713"/>
                </a:lnTo>
                <a:lnTo>
                  <a:pt x="2845" y="711"/>
                </a:lnTo>
                <a:lnTo>
                  <a:pt x="2848" y="709"/>
                </a:lnTo>
                <a:lnTo>
                  <a:pt x="2848" y="707"/>
                </a:lnTo>
                <a:lnTo>
                  <a:pt x="2845" y="707"/>
                </a:lnTo>
                <a:lnTo>
                  <a:pt x="2845" y="705"/>
                </a:lnTo>
                <a:lnTo>
                  <a:pt x="2850" y="700"/>
                </a:lnTo>
                <a:lnTo>
                  <a:pt x="2850" y="700"/>
                </a:lnTo>
                <a:lnTo>
                  <a:pt x="2848" y="698"/>
                </a:lnTo>
                <a:lnTo>
                  <a:pt x="2848" y="696"/>
                </a:lnTo>
                <a:lnTo>
                  <a:pt x="2848" y="694"/>
                </a:lnTo>
                <a:lnTo>
                  <a:pt x="2848" y="692"/>
                </a:lnTo>
                <a:lnTo>
                  <a:pt x="2848" y="690"/>
                </a:lnTo>
                <a:lnTo>
                  <a:pt x="2850" y="690"/>
                </a:lnTo>
                <a:lnTo>
                  <a:pt x="2850" y="686"/>
                </a:lnTo>
                <a:lnTo>
                  <a:pt x="2850" y="684"/>
                </a:lnTo>
                <a:lnTo>
                  <a:pt x="2850" y="684"/>
                </a:lnTo>
                <a:lnTo>
                  <a:pt x="2850" y="679"/>
                </a:lnTo>
                <a:lnTo>
                  <a:pt x="2852" y="679"/>
                </a:lnTo>
                <a:lnTo>
                  <a:pt x="2854" y="679"/>
                </a:lnTo>
                <a:lnTo>
                  <a:pt x="2852" y="677"/>
                </a:lnTo>
                <a:lnTo>
                  <a:pt x="2850" y="677"/>
                </a:lnTo>
                <a:lnTo>
                  <a:pt x="2845" y="675"/>
                </a:lnTo>
                <a:lnTo>
                  <a:pt x="2845" y="677"/>
                </a:lnTo>
                <a:lnTo>
                  <a:pt x="2843" y="675"/>
                </a:lnTo>
                <a:lnTo>
                  <a:pt x="2843" y="675"/>
                </a:lnTo>
                <a:lnTo>
                  <a:pt x="2843" y="675"/>
                </a:lnTo>
                <a:lnTo>
                  <a:pt x="2850" y="675"/>
                </a:lnTo>
                <a:lnTo>
                  <a:pt x="2854" y="675"/>
                </a:lnTo>
                <a:lnTo>
                  <a:pt x="2856" y="675"/>
                </a:lnTo>
                <a:lnTo>
                  <a:pt x="2858" y="673"/>
                </a:lnTo>
                <a:lnTo>
                  <a:pt x="2860" y="671"/>
                </a:lnTo>
                <a:lnTo>
                  <a:pt x="2864" y="669"/>
                </a:lnTo>
                <a:lnTo>
                  <a:pt x="2864" y="669"/>
                </a:lnTo>
                <a:lnTo>
                  <a:pt x="2866" y="669"/>
                </a:lnTo>
                <a:lnTo>
                  <a:pt x="2868" y="669"/>
                </a:lnTo>
                <a:lnTo>
                  <a:pt x="2871" y="667"/>
                </a:lnTo>
                <a:lnTo>
                  <a:pt x="2873" y="667"/>
                </a:lnTo>
                <a:lnTo>
                  <a:pt x="2873" y="665"/>
                </a:lnTo>
                <a:lnTo>
                  <a:pt x="2875" y="665"/>
                </a:lnTo>
                <a:lnTo>
                  <a:pt x="2875" y="663"/>
                </a:lnTo>
                <a:lnTo>
                  <a:pt x="2875" y="663"/>
                </a:lnTo>
                <a:lnTo>
                  <a:pt x="2877" y="661"/>
                </a:lnTo>
                <a:lnTo>
                  <a:pt x="2877" y="661"/>
                </a:lnTo>
                <a:lnTo>
                  <a:pt x="2877" y="658"/>
                </a:lnTo>
                <a:lnTo>
                  <a:pt x="2875" y="661"/>
                </a:lnTo>
                <a:lnTo>
                  <a:pt x="2875" y="661"/>
                </a:lnTo>
                <a:lnTo>
                  <a:pt x="2873" y="661"/>
                </a:lnTo>
                <a:lnTo>
                  <a:pt x="2873" y="661"/>
                </a:lnTo>
                <a:lnTo>
                  <a:pt x="2871" y="661"/>
                </a:lnTo>
                <a:lnTo>
                  <a:pt x="2871" y="661"/>
                </a:lnTo>
                <a:lnTo>
                  <a:pt x="2868" y="661"/>
                </a:lnTo>
                <a:lnTo>
                  <a:pt x="2868" y="661"/>
                </a:lnTo>
                <a:lnTo>
                  <a:pt x="2871" y="658"/>
                </a:lnTo>
                <a:lnTo>
                  <a:pt x="2871" y="658"/>
                </a:lnTo>
                <a:lnTo>
                  <a:pt x="2873" y="658"/>
                </a:lnTo>
                <a:lnTo>
                  <a:pt x="2873" y="658"/>
                </a:lnTo>
                <a:lnTo>
                  <a:pt x="2875" y="658"/>
                </a:lnTo>
                <a:lnTo>
                  <a:pt x="2877" y="656"/>
                </a:lnTo>
                <a:lnTo>
                  <a:pt x="2877" y="656"/>
                </a:lnTo>
                <a:lnTo>
                  <a:pt x="2879" y="654"/>
                </a:lnTo>
                <a:lnTo>
                  <a:pt x="2881" y="652"/>
                </a:lnTo>
                <a:lnTo>
                  <a:pt x="2883" y="652"/>
                </a:lnTo>
                <a:lnTo>
                  <a:pt x="2883" y="650"/>
                </a:lnTo>
                <a:lnTo>
                  <a:pt x="2881" y="648"/>
                </a:lnTo>
                <a:lnTo>
                  <a:pt x="2881" y="648"/>
                </a:lnTo>
                <a:lnTo>
                  <a:pt x="2881" y="646"/>
                </a:lnTo>
                <a:lnTo>
                  <a:pt x="2879" y="646"/>
                </a:lnTo>
                <a:lnTo>
                  <a:pt x="2877" y="644"/>
                </a:lnTo>
                <a:lnTo>
                  <a:pt x="2877" y="644"/>
                </a:lnTo>
                <a:lnTo>
                  <a:pt x="2877" y="642"/>
                </a:lnTo>
                <a:lnTo>
                  <a:pt x="2875" y="640"/>
                </a:lnTo>
                <a:lnTo>
                  <a:pt x="2873" y="640"/>
                </a:lnTo>
                <a:lnTo>
                  <a:pt x="2871" y="637"/>
                </a:lnTo>
                <a:lnTo>
                  <a:pt x="2868" y="635"/>
                </a:lnTo>
                <a:lnTo>
                  <a:pt x="2868" y="633"/>
                </a:lnTo>
                <a:lnTo>
                  <a:pt x="2866" y="633"/>
                </a:lnTo>
                <a:lnTo>
                  <a:pt x="2864" y="635"/>
                </a:lnTo>
                <a:lnTo>
                  <a:pt x="2864" y="635"/>
                </a:lnTo>
                <a:lnTo>
                  <a:pt x="2862" y="633"/>
                </a:lnTo>
                <a:lnTo>
                  <a:pt x="2862" y="633"/>
                </a:lnTo>
                <a:lnTo>
                  <a:pt x="2862" y="633"/>
                </a:lnTo>
                <a:lnTo>
                  <a:pt x="2860" y="633"/>
                </a:lnTo>
                <a:lnTo>
                  <a:pt x="2860" y="633"/>
                </a:lnTo>
                <a:lnTo>
                  <a:pt x="2858" y="631"/>
                </a:lnTo>
                <a:lnTo>
                  <a:pt x="2858" y="631"/>
                </a:lnTo>
                <a:lnTo>
                  <a:pt x="2858" y="629"/>
                </a:lnTo>
                <a:lnTo>
                  <a:pt x="2856" y="627"/>
                </a:lnTo>
                <a:lnTo>
                  <a:pt x="2858" y="625"/>
                </a:lnTo>
                <a:lnTo>
                  <a:pt x="2856" y="623"/>
                </a:lnTo>
                <a:lnTo>
                  <a:pt x="2856" y="621"/>
                </a:lnTo>
                <a:lnTo>
                  <a:pt x="2856" y="619"/>
                </a:lnTo>
                <a:lnTo>
                  <a:pt x="2856" y="619"/>
                </a:lnTo>
                <a:lnTo>
                  <a:pt x="2856" y="617"/>
                </a:lnTo>
                <a:lnTo>
                  <a:pt x="2856" y="617"/>
                </a:lnTo>
                <a:lnTo>
                  <a:pt x="2856" y="614"/>
                </a:lnTo>
                <a:lnTo>
                  <a:pt x="2856" y="614"/>
                </a:lnTo>
                <a:lnTo>
                  <a:pt x="2856" y="612"/>
                </a:lnTo>
                <a:lnTo>
                  <a:pt x="2858" y="610"/>
                </a:lnTo>
                <a:lnTo>
                  <a:pt x="2856" y="610"/>
                </a:lnTo>
                <a:lnTo>
                  <a:pt x="2858" y="610"/>
                </a:lnTo>
                <a:lnTo>
                  <a:pt x="2860" y="610"/>
                </a:lnTo>
                <a:lnTo>
                  <a:pt x="2860" y="608"/>
                </a:lnTo>
                <a:lnTo>
                  <a:pt x="2860" y="608"/>
                </a:lnTo>
                <a:lnTo>
                  <a:pt x="2860" y="606"/>
                </a:lnTo>
                <a:lnTo>
                  <a:pt x="2860" y="604"/>
                </a:lnTo>
                <a:lnTo>
                  <a:pt x="2860" y="602"/>
                </a:lnTo>
                <a:lnTo>
                  <a:pt x="2862" y="600"/>
                </a:lnTo>
                <a:lnTo>
                  <a:pt x="2862" y="598"/>
                </a:lnTo>
                <a:lnTo>
                  <a:pt x="2862" y="598"/>
                </a:lnTo>
                <a:lnTo>
                  <a:pt x="2862" y="598"/>
                </a:lnTo>
                <a:lnTo>
                  <a:pt x="2860" y="596"/>
                </a:lnTo>
                <a:lnTo>
                  <a:pt x="2860" y="593"/>
                </a:lnTo>
                <a:lnTo>
                  <a:pt x="2860" y="593"/>
                </a:lnTo>
                <a:lnTo>
                  <a:pt x="2860" y="591"/>
                </a:lnTo>
                <a:lnTo>
                  <a:pt x="2862" y="593"/>
                </a:lnTo>
                <a:lnTo>
                  <a:pt x="2862" y="593"/>
                </a:lnTo>
                <a:lnTo>
                  <a:pt x="2864" y="593"/>
                </a:lnTo>
                <a:lnTo>
                  <a:pt x="2864" y="591"/>
                </a:lnTo>
                <a:lnTo>
                  <a:pt x="2866" y="591"/>
                </a:lnTo>
                <a:lnTo>
                  <a:pt x="2868" y="591"/>
                </a:lnTo>
                <a:lnTo>
                  <a:pt x="2868" y="589"/>
                </a:lnTo>
                <a:lnTo>
                  <a:pt x="2868" y="589"/>
                </a:lnTo>
                <a:lnTo>
                  <a:pt x="2868" y="589"/>
                </a:lnTo>
                <a:lnTo>
                  <a:pt x="2866" y="589"/>
                </a:lnTo>
                <a:lnTo>
                  <a:pt x="2868" y="587"/>
                </a:lnTo>
                <a:lnTo>
                  <a:pt x="2868" y="587"/>
                </a:lnTo>
                <a:lnTo>
                  <a:pt x="2868" y="585"/>
                </a:lnTo>
                <a:lnTo>
                  <a:pt x="2866" y="585"/>
                </a:lnTo>
                <a:lnTo>
                  <a:pt x="2866" y="583"/>
                </a:lnTo>
                <a:lnTo>
                  <a:pt x="2866" y="583"/>
                </a:lnTo>
                <a:lnTo>
                  <a:pt x="2868" y="585"/>
                </a:lnTo>
                <a:lnTo>
                  <a:pt x="2871" y="585"/>
                </a:lnTo>
                <a:lnTo>
                  <a:pt x="2871" y="585"/>
                </a:lnTo>
                <a:lnTo>
                  <a:pt x="2871" y="585"/>
                </a:lnTo>
                <a:lnTo>
                  <a:pt x="2871" y="585"/>
                </a:lnTo>
                <a:lnTo>
                  <a:pt x="2871" y="585"/>
                </a:lnTo>
                <a:lnTo>
                  <a:pt x="2873" y="585"/>
                </a:lnTo>
                <a:lnTo>
                  <a:pt x="2875" y="583"/>
                </a:lnTo>
                <a:lnTo>
                  <a:pt x="2875" y="583"/>
                </a:lnTo>
                <a:lnTo>
                  <a:pt x="2875" y="581"/>
                </a:lnTo>
                <a:lnTo>
                  <a:pt x="2875" y="581"/>
                </a:lnTo>
                <a:lnTo>
                  <a:pt x="2873" y="581"/>
                </a:lnTo>
                <a:lnTo>
                  <a:pt x="2873" y="581"/>
                </a:lnTo>
                <a:lnTo>
                  <a:pt x="2875" y="581"/>
                </a:lnTo>
                <a:lnTo>
                  <a:pt x="2877" y="579"/>
                </a:lnTo>
                <a:lnTo>
                  <a:pt x="2877" y="579"/>
                </a:lnTo>
                <a:lnTo>
                  <a:pt x="2877" y="577"/>
                </a:lnTo>
                <a:lnTo>
                  <a:pt x="2879" y="577"/>
                </a:lnTo>
                <a:lnTo>
                  <a:pt x="2879" y="577"/>
                </a:lnTo>
                <a:lnTo>
                  <a:pt x="2881" y="577"/>
                </a:lnTo>
                <a:lnTo>
                  <a:pt x="2881" y="577"/>
                </a:lnTo>
                <a:lnTo>
                  <a:pt x="2881" y="577"/>
                </a:lnTo>
                <a:lnTo>
                  <a:pt x="2879" y="575"/>
                </a:lnTo>
                <a:lnTo>
                  <a:pt x="2881" y="575"/>
                </a:lnTo>
                <a:lnTo>
                  <a:pt x="2883" y="575"/>
                </a:lnTo>
                <a:lnTo>
                  <a:pt x="2887" y="572"/>
                </a:lnTo>
                <a:lnTo>
                  <a:pt x="2887" y="570"/>
                </a:lnTo>
                <a:lnTo>
                  <a:pt x="2887" y="570"/>
                </a:lnTo>
                <a:lnTo>
                  <a:pt x="2889" y="570"/>
                </a:lnTo>
                <a:lnTo>
                  <a:pt x="2889" y="570"/>
                </a:lnTo>
                <a:lnTo>
                  <a:pt x="2889" y="570"/>
                </a:lnTo>
                <a:lnTo>
                  <a:pt x="2892" y="570"/>
                </a:lnTo>
                <a:lnTo>
                  <a:pt x="2892" y="570"/>
                </a:lnTo>
                <a:lnTo>
                  <a:pt x="2894" y="570"/>
                </a:lnTo>
                <a:lnTo>
                  <a:pt x="2894" y="568"/>
                </a:lnTo>
                <a:lnTo>
                  <a:pt x="2896" y="566"/>
                </a:lnTo>
                <a:lnTo>
                  <a:pt x="2900" y="566"/>
                </a:lnTo>
                <a:lnTo>
                  <a:pt x="2902" y="564"/>
                </a:lnTo>
                <a:lnTo>
                  <a:pt x="2904" y="564"/>
                </a:lnTo>
                <a:lnTo>
                  <a:pt x="2908" y="562"/>
                </a:lnTo>
                <a:lnTo>
                  <a:pt x="2908" y="562"/>
                </a:lnTo>
                <a:lnTo>
                  <a:pt x="2912" y="554"/>
                </a:lnTo>
                <a:lnTo>
                  <a:pt x="2917" y="552"/>
                </a:lnTo>
                <a:lnTo>
                  <a:pt x="2919" y="549"/>
                </a:lnTo>
                <a:lnTo>
                  <a:pt x="2919" y="549"/>
                </a:lnTo>
                <a:lnTo>
                  <a:pt x="2919" y="547"/>
                </a:lnTo>
                <a:lnTo>
                  <a:pt x="2917" y="545"/>
                </a:lnTo>
                <a:lnTo>
                  <a:pt x="2917" y="543"/>
                </a:lnTo>
                <a:lnTo>
                  <a:pt x="2917" y="541"/>
                </a:lnTo>
                <a:lnTo>
                  <a:pt x="2915" y="541"/>
                </a:lnTo>
                <a:lnTo>
                  <a:pt x="2915" y="539"/>
                </a:lnTo>
                <a:lnTo>
                  <a:pt x="2915" y="539"/>
                </a:lnTo>
                <a:lnTo>
                  <a:pt x="2917" y="537"/>
                </a:lnTo>
                <a:lnTo>
                  <a:pt x="2919" y="535"/>
                </a:lnTo>
                <a:lnTo>
                  <a:pt x="2921" y="533"/>
                </a:lnTo>
                <a:lnTo>
                  <a:pt x="2921" y="531"/>
                </a:lnTo>
                <a:lnTo>
                  <a:pt x="2921" y="531"/>
                </a:lnTo>
                <a:lnTo>
                  <a:pt x="2919" y="528"/>
                </a:lnTo>
                <a:lnTo>
                  <a:pt x="2919" y="528"/>
                </a:lnTo>
                <a:lnTo>
                  <a:pt x="2919" y="528"/>
                </a:lnTo>
                <a:lnTo>
                  <a:pt x="2919" y="528"/>
                </a:lnTo>
                <a:lnTo>
                  <a:pt x="2921" y="528"/>
                </a:lnTo>
                <a:lnTo>
                  <a:pt x="2921" y="528"/>
                </a:lnTo>
                <a:lnTo>
                  <a:pt x="2921" y="528"/>
                </a:lnTo>
                <a:lnTo>
                  <a:pt x="2921" y="528"/>
                </a:lnTo>
                <a:lnTo>
                  <a:pt x="2921" y="526"/>
                </a:lnTo>
                <a:lnTo>
                  <a:pt x="2919" y="526"/>
                </a:lnTo>
                <a:lnTo>
                  <a:pt x="2919" y="526"/>
                </a:lnTo>
                <a:lnTo>
                  <a:pt x="2921" y="526"/>
                </a:lnTo>
                <a:lnTo>
                  <a:pt x="2921" y="526"/>
                </a:lnTo>
                <a:lnTo>
                  <a:pt x="2925" y="524"/>
                </a:lnTo>
                <a:lnTo>
                  <a:pt x="2925" y="524"/>
                </a:lnTo>
                <a:lnTo>
                  <a:pt x="2925" y="524"/>
                </a:lnTo>
                <a:lnTo>
                  <a:pt x="2925" y="522"/>
                </a:lnTo>
                <a:lnTo>
                  <a:pt x="2925" y="522"/>
                </a:lnTo>
                <a:lnTo>
                  <a:pt x="2927" y="522"/>
                </a:lnTo>
                <a:lnTo>
                  <a:pt x="2929" y="522"/>
                </a:lnTo>
                <a:lnTo>
                  <a:pt x="2929" y="522"/>
                </a:lnTo>
                <a:lnTo>
                  <a:pt x="2927" y="522"/>
                </a:lnTo>
                <a:lnTo>
                  <a:pt x="2927" y="520"/>
                </a:lnTo>
                <a:lnTo>
                  <a:pt x="2929" y="520"/>
                </a:lnTo>
                <a:lnTo>
                  <a:pt x="2931" y="520"/>
                </a:lnTo>
                <a:lnTo>
                  <a:pt x="2931" y="518"/>
                </a:lnTo>
                <a:lnTo>
                  <a:pt x="2931" y="518"/>
                </a:lnTo>
                <a:lnTo>
                  <a:pt x="2931" y="516"/>
                </a:lnTo>
                <a:lnTo>
                  <a:pt x="2931" y="516"/>
                </a:lnTo>
                <a:lnTo>
                  <a:pt x="2931" y="514"/>
                </a:lnTo>
                <a:lnTo>
                  <a:pt x="2933" y="516"/>
                </a:lnTo>
                <a:lnTo>
                  <a:pt x="2933" y="516"/>
                </a:lnTo>
                <a:lnTo>
                  <a:pt x="2936" y="516"/>
                </a:lnTo>
                <a:lnTo>
                  <a:pt x="2938" y="514"/>
                </a:lnTo>
                <a:lnTo>
                  <a:pt x="2940" y="516"/>
                </a:lnTo>
                <a:lnTo>
                  <a:pt x="2942" y="518"/>
                </a:lnTo>
                <a:lnTo>
                  <a:pt x="2944" y="518"/>
                </a:lnTo>
                <a:lnTo>
                  <a:pt x="2944" y="516"/>
                </a:lnTo>
                <a:lnTo>
                  <a:pt x="2946" y="516"/>
                </a:lnTo>
                <a:lnTo>
                  <a:pt x="2950" y="516"/>
                </a:lnTo>
                <a:lnTo>
                  <a:pt x="2950" y="516"/>
                </a:lnTo>
                <a:lnTo>
                  <a:pt x="2954" y="516"/>
                </a:lnTo>
                <a:lnTo>
                  <a:pt x="2959" y="516"/>
                </a:lnTo>
                <a:lnTo>
                  <a:pt x="2959" y="516"/>
                </a:lnTo>
                <a:lnTo>
                  <a:pt x="2961" y="516"/>
                </a:lnTo>
                <a:lnTo>
                  <a:pt x="2963" y="516"/>
                </a:lnTo>
                <a:lnTo>
                  <a:pt x="2965" y="516"/>
                </a:lnTo>
                <a:lnTo>
                  <a:pt x="2965" y="516"/>
                </a:lnTo>
                <a:lnTo>
                  <a:pt x="2965" y="516"/>
                </a:lnTo>
                <a:lnTo>
                  <a:pt x="2965" y="518"/>
                </a:lnTo>
                <a:lnTo>
                  <a:pt x="2965" y="520"/>
                </a:lnTo>
                <a:lnTo>
                  <a:pt x="2967" y="520"/>
                </a:lnTo>
                <a:lnTo>
                  <a:pt x="2967" y="520"/>
                </a:lnTo>
                <a:lnTo>
                  <a:pt x="2973" y="522"/>
                </a:lnTo>
                <a:lnTo>
                  <a:pt x="2975" y="524"/>
                </a:lnTo>
                <a:lnTo>
                  <a:pt x="2975" y="526"/>
                </a:lnTo>
                <a:lnTo>
                  <a:pt x="2973" y="528"/>
                </a:lnTo>
                <a:lnTo>
                  <a:pt x="2973" y="533"/>
                </a:lnTo>
                <a:lnTo>
                  <a:pt x="2975" y="533"/>
                </a:lnTo>
                <a:lnTo>
                  <a:pt x="2975" y="533"/>
                </a:lnTo>
                <a:lnTo>
                  <a:pt x="2975" y="535"/>
                </a:lnTo>
                <a:lnTo>
                  <a:pt x="2973" y="535"/>
                </a:lnTo>
                <a:lnTo>
                  <a:pt x="2973" y="537"/>
                </a:lnTo>
                <a:lnTo>
                  <a:pt x="2973" y="537"/>
                </a:lnTo>
                <a:lnTo>
                  <a:pt x="2973" y="539"/>
                </a:lnTo>
                <a:lnTo>
                  <a:pt x="2973" y="539"/>
                </a:lnTo>
                <a:lnTo>
                  <a:pt x="2971" y="539"/>
                </a:lnTo>
                <a:lnTo>
                  <a:pt x="2969" y="537"/>
                </a:lnTo>
                <a:lnTo>
                  <a:pt x="2967" y="539"/>
                </a:lnTo>
                <a:lnTo>
                  <a:pt x="2965" y="539"/>
                </a:lnTo>
                <a:lnTo>
                  <a:pt x="2963" y="539"/>
                </a:lnTo>
                <a:lnTo>
                  <a:pt x="2963" y="541"/>
                </a:lnTo>
                <a:lnTo>
                  <a:pt x="2963" y="543"/>
                </a:lnTo>
                <a:lnTo>
                  <a:pt x="2959" y="547"/>
                </a:lnTo>
                <a:lnTo>
                  <a:pt x="2956" y="549"/>
                </a:lnTo>
                <a:lnTo>
                  <a:pt x="2954" y="552"/>
                </a:lnTo>
                <a:lnTo>
                  <a:pt x="2954" y="552"/>
                </a:lnTo>
                <a:lnTo>
                  <a:pt x="2950" y="556"/>
                </a:lnTo>
                <a:lnTo>
                  <a:pt x="2950" y="558"/>
                </a:lnTo>
                <a:lnTo>
                  <a:pt x="2948" y="558"/>
                </a:lnTo>
                <a:lnTo>
                  <a:pt x="2944" y="560"/>
                </a:lnTo>
                <a:lnTo>
                  <a:pt x="2942" y="562"/>
                </a:lnTo>
                <a:lnTo>
                  <a:pt x="2942" y="562"/>
                </a:lnTo>
                <a:lnTo>
                  <a:pt x="2938" y="566"/>
                </a:lnTo>
                <a:lnTo>
                  <a:pt x="2933" y="566"/>
                </a:lnTo>
                <a:lnTo>
                  <a:pt x="2933" y="568"/>
                </a:lnTo>
                <a:lnTo>
                  <a:pt x="2931" y="570"/>
                </a:lnTo>
                <a:lnTo>
                  <a:pt x="2931" y="570"/>
                </a:lnTo>
                <a:lnTo>
                  <a:pt x="2931" y="570"/>
                </a:lnTo>
                <a:lnTo>
                  <a:pt x="2931" y="570"/>
                </a:lnTo>
                <a:lnTo>
                  <a:pt x="2931" y="570"/>
                </a:lnTo>
                <a:lnTo>
                  <a:pt x="2929" y="570"/>
                </a:lnTo>
                <a:lnTo>
                  <a:pt x="2931" y="572"/>
                </a:lnTo>
                <a:lnTo>
                  <a:pt x="2931" y="572"/>
                </a:lnTo>
                <a:lnTo>
                  <a:pt x="2931" y="575"/>
                </a:lnTo>
                <a:lnTo>
                  <a:pt x="2927" y="575"/>
                </a:lnTo>
                <a:lnTo>
                  <a:pt x="2925" y="577"/>
                </a:lnTo>
                <a:lnTo>
                  <a:pt x="2923" y="575"/>
                </a:lnTo>
                <a:lnTo>
                  <a:pt x="2921" y="577"/>
                </a:lnTo>
                <a:lnTo>
                  <a:pt x="2921" y="577"/>
                </a:lnTo>
                <a:lnTo>
                  <a:pt x="2921" y="579"/>
                </a:lnTo>
                <a:lnTo>
                  <a:pt x="2921" y="581"/>
                </a:lnTo>
                <a:lnTo>
                  <a:pt x="2919" y="581"/>
                </a:lnTo>
                <a:lnTo>
                  <a:pt x="2919" y="583"/>
                </a:lnTo>
                <a:lnTo>
                  <a:pt x="2915" y="585"/>
                </a:lnTo>
                <a:lnTo>
                  <a:pt x="2915" y="587"/>
                </a:lnTo>
                <a:lnTo>
                  <a:pt x="2915" y="587"/>
                </a:lnTo>
                <a:lnTo>
                  <a:pt x="2912" y="589"/>
                </a:lnTo>
                <a:lnTo>
                  <a:pt x="2915" y="591"/>
                </a:lnTo>
                <a:lnTo>
                  <a:pt x="2915" y="593"/>
                </a:lnTo>
                <a:lnTo>
                  <a:pt x="2917" y="596"/>
                </a:lnTo>
                <a:lnTo>
                  <a:pt x="2917" y="598"/>
                </a:lnTo>
                <a:lnTo>
                  <a:pt x="2917" y="598"/>
                </a:lnTo>
                <a:lnTo>
                  <a:pt x="2917" y="600"/>
                </a:lnTo>
                <a:lnTo>
                  <a:pt x="2917" y="604"/>
                </a:lnTo>
                <a:lnTo>
                  <a:pt x="2917" y="606"/>
                </a:lnTo>
                <a:lnTo>
                  <a:pt x="2919" y="608"/>
                </a:lnTo>
                <a:lnTo>
                  <a:pt x="2921" y="610"/>
                </a:lnTo>
                <a:lnTo>
                  <a:pt x="2921" y="610"/>
                </a:lnTo>
                <a:lnTo>
                  <a:pt x="2921" y="612"/>
                </a:lnTo>
                <a:lnTo>
                  <a:pt x="2921" y="612"/>
                </a:lnTo>
                <a:lnTo>
                  <a:pt x="2921" y="612"/>
                </a:lnTo>
                <a:lnTo>
                  <a:pt x="2919" y="612"/>
                </a:lnTo>
                <a:lnTo>
                  <a:pt x="2919" y="612"/>
                </a:lnTo>
                <a:lnTo>
                  <a:pt x="2919" y="614"/>
                </a:lnTo>
                <a:lnTo>
                  <a:pt x="2921" y="614"/>
                </a:lnTo>
                <a:lnTo>
                  <a:pt x="2921" y="614"/>
                </a:lnTo>
                <a:lnTo>
                  <a:pt x="2919" y="614"/>
                </a:lnTo>
                <a:lnTo>
                  <a:pt x="2919" y="614"/>
                </a:lnTo>
                <a:lnTo>
                  <a:pt x="2919" y="617"/>
                </a:lnTo>
                <a:lnTo>
                  <a:pt x="2919" y="619"/>
                </a:lnTo>
                <a:lnTo>
                  <a:pt x="2919" y="621"/>
                </a:lnTo>
                <a:lnTo>
                  <a:pt x="2919" y="623"/>
                </a:lnTo>
                <a:lnTo>
                  <a:pt x="2917" y="625"/>
                </a:lnTo>
                <a:lnTo>
                  <a:pt x="2917" y="625"/>
                </a:lnTo>
                <a:lnTo>
                  <a:pt x="2917" y="629"/>
                </a:lnTo>
                <a:lnTo>
                  <a:pt x="2919" y="631"/>
                </a:lnTo>
                <a:lnTo>
                  <a:pt x="2919" y="631"/>
                </a:lnTo>
                <a:lnTo>
                  <a:pt x="2919" y="633"/>
                </a:lnTo>
                <a:lnTo>
                  <a:pt x="2919" y="633"/>
                </a:lnTo>
                <a:lnTo>
                  <a:pt x="2919" y="635"/>
                </a:lnTo>
                <a:lnTo>
                  <a:pt x="2921" y="635"/>
                </a:lnTo>
                <a:lnTo>
                  <a:pt x="2923" y="633"/>
                </a:lnTo>
                <a:lnTo>
                  <a:pt x="2923" y="633"/>
                </a:lnTo>
                <a:lnTo>
                  <a:pt x="2925" y="635"/>
                </a:lnTo>
                <a:lnTo>
                  <a:pt x="2925" y="635"/>
                </a:lnTo>
                <a:lnTo>
                  <a:pt x="2929" y="637"/>
                </a:lnTo>
                <a:lnTo>
                  <a:pt x="2933" y="640"/>
                </a:lnTo>
                <a:lnTo>
                  <a:pt x="2936" y="640"/>
                </a:lnTo>
                <a:lnTo>
                  <a:pt x="2936" y="640"/>
                </a:lnTo>
                <a:lnTo>
                  <a:pt x="2936" y="640"/>
                </a:lnTo>
                <a:lnTo>
                  <a:pt x="2933" y="642"/>
                </a:lnTo>
                <a:lnTo>
                  <a:pt x="2933" y="642"/>
                </a:lnTo>
                <a:lnTo>
                  <a:pt x="2936" y="642"/>
                </a:lnTo>
                <a:lnTo>
                  <a:pt x="2936" y="642"/>
                </a:lnTo>
                <a:lnTo>
                  <a:pt x="2936" y="642"/>
                </a:lnTo>
                <a:lnTo>
                  <a:pt x="2933" y="642"/>
                </a:lnTo>
                <a:lnTo>
                  <a:pt x="2933" y="642"/>
                </a:lnTo>
                <a:lnTo>
                  <a:pt x="2933" y="644"/>
                </a:lnTo>
                <a:lnTo>
                  <a:pt x="2933" y="644"/>
                </a:lnTo>
                <a:lnTo>
                  <a:pt x="2933" y="646"/>
                </a:lnTo>
                <a:lnTo>
                  <a:pt x="2933" y="646"/>
                </a:lnTo>
                <a:lnTo>
                  <a:pt x="2933" y="646"/>
                </a:lnTo>
                <a:lnTo>
                  <a:pt x="2936" y="646"/>
                </a:lnTo>
                <a:lnTo>
                  <a:pt x="2936" y="646"/>
                </a:lnTo>
                <a:lnTo>
                  <a:pt x="2938" y="646"/>
                </a:lnTo>
                <a:lnTo>
                  <a:pt x="2938" y="646"/>
                </a:lnTo>
                <a:lnTo>
                  <a:pt x="2938" y="644"/>
                </a:lnTo>
                <a:lnTo>
                  <a:pt x="2940" y="644"/>
                </a:lnTo>
                <a:lnTo>
                  <a:pt x="2940" y="642"/>
                </a:lnTo>
                <a:lnTo>
                  <a:pt x="2940" y="642"/>
                </a:lnTo>
                <a:lnTo>
                  <a:pt x="2942" y="644"/>
                </a:lnTo>
                <a:lnTo>
                  <a:pt x="2942" y="646"/>
                </a:lnTo>
                <a:lnTo>
                  <a:pt x="2944" y="646"/>
                </a:lnTo>
                <a:lnTo>
                  <a:pt x="2944" y="646"/>
                </a:lnTo>
                <a:lnTo>
                  <a:pt x="2944" y="648"/>
                </a:lnTo>
                <a:lnTo>
                  <a:pt x="2942" y="648"/>
                </a:lnTo>
                <a:lnTo>
                  <a:pt x="2942" y="650"/>
                </a:lnTo>
                <a:lnTo>
                  <a:pt x="2940" y="650"/>
                </a:lnTo>
                <a:lnTo>
                  <a:pt x="2942" y="650"/>
                </a:lnTo>
                <a:lnTo>
                  <a:pt x="2944" y="650"/>
                </a:lnTo>
                <a:lnTo>
                  <a:pt x="2946" y="648"/>
                </a:lnTo>
                <a:lnTo>
                  <a:pt x="2948" y="648"/>
                </a:lnTo>
                <a:lnTo>
                  <a:pt x="2950" y="648"/>
                </a:lnTo>
                <a:lnTo>
                  <a:pt x="2952" y="648"/>
                </a:lnTo>
                <a:lnTo>
                  <a:pt x="2956" y="646"/>
                </a:lnTo>
                <a:lnTo>
                  <a:pt x="2961" y="646"/>
                </a:lnTo>
                <a:lnTo>
                  <a:pt x="2963" y="646"/>
                </a:lnTo>
                <a:lnTo>
                  <a:pt x="2963" y="646"/>
                </a:lnTo>
                <a:lnTo>
                  <a:pt x="2965" y="644"/>
                </a:lnTo>
                <a:lnTo>
                  <a:pt x="2967" y="644"/>
                </a:lnTo>
                <a:lnTo>
                  <a:pt x="2969" y="644"/>
                </a:lnTo>
                <a:lnTo>
                  <a:pt x="2971" y="642"/>
                </a:lnTo>
                <a:lnTo>
                  <a:pt x="2973" y="642"/>
                </a:lnTo>
                <a:lnTo>
                  <a:pt x="2977" y="642"/>
                </a:lnTo>
                <a:lnTo>
                  <a:pt x="2977" y="640"/>
                </a:lnTo>
                <a:lnTo>
                  <a:pt x="2980" y="640"/>
                </a:lnTo>
                <a:lnTo>
                  <a:pt x="2980" y="642"/>
                </a:lnTo>
                <a:lnTo>
                  <a:pt x="2982" y="642"/>
                </a:lnTo>
                <a:lnTo>
                  <a:pt x="2982" y="640"/>
                </a:lnTo>
                <a:lnTo>
                  <a:pt x="2984" y="640"/>
                </a:lnTo>
                <a:lnTo>
                  <a:pt x="2986" y="640"/>
                </a:lnTo>
                <a:lnTo>
                  <a:pt x="2986" y="640"/>
                </a:lnTo>
                <a:lnTo>
                  <a:pt x="2984" y="637"/>
                </a:lnTo>
                <a:lnTo>
                  <a:pt x="2984" y="637"/>
                </a:lnTo>
                <a:lnTo>
                  <a:pt x="2986" y="637"/>
                </a:lnTo>
                <a:lnTo>
                  <a:pt x="2988" y="637"/>
                </a:lnTo>
                <a:lnTo>
                  <a:pt x="2990" y="637"/>
                </a:lnTo>
                <a:lnTo>
                  <a:pt x="2990" y="637"/>
                </a:lnTo>
                <a:lnTo>
                  <a:pt x="2992" y="635"/>
                </a:lnTo>
                <a:lnTo>
                  <a:pt x="2992" y="633"/>
                </a:lnTo>
                <a:lnTo>
                  <a:pt x="2994" y="633"/>
                </a:lnTo>
                <a:lnTo>
                  <a:pt x="2992" y="633"/>
                </a:lnTo>
                <a:lnTo>
                  <a:pt x="2992" y="635"/>
                </a:lnTo>
                <a:lnTo>
                  <a:pt x="2992" y="637"/>
                </a:lnTo>
                <a:lnTo>
                  <a:pt x="2992" y="637"/>
                </a:lnTo>
                <a:lnTo>
                  <a:pt x="2994" y="637"/>
                </a:lnTo>
                <a:lnTo>
                  <a:pt x="2994" y="637"/>
                </a:lnTo>
                <a:lnTo>
                  <a:pt x="2998" y="637"/>
                </a:lnTo>
                <a:lnTo>
                  <a:pt x="3000" y="635"/>
                </a:lnTo>
                <a:lnTo>
                  <a:pt x="3003" y="635"/>
                </a:lnTo>
                <a:lnTo>
                  <a:pt x="3003" y="635"/>
                </a:lnTo>
                <a:lnTo>
                  <a:pt x="3005" y="637"/>
                </a:lnTo>
                <a:lnTo>
                  <a:pt x="3007" y="635"/>
                </a:lnTo>
                <a:lnTo>
                  <a:pt x="3009" y="635"/>
                </a:lnTo>
                <a:lnTo>
                  <a:pt x="3009" y="635"/>
                </a:lnTo>
                <a:lnTo>
                  <a:pt x="3011" y="635"/>
                </a:lnTo>
                <a:lnTo>
                  <a:pt x="3015" y="635"/>
                </a:lnTo>
                <a:lnTo>
                  <a:pt x="3021" y="631"/>
                </a:lnTo>
                <a:lnTo>
                  <a:pt x="3021" y="633"/>
                </a:lnTo>
                <a:lnTo>
                  <a:pt x="3024" y="633"/>
                </a:lnTo>
                <a:lnTo>
                  <a:pt x="3024" y="635"/>
                </a:lnTo>
                <a:lnTo>
                  <a:pt x="3021" y="635"/>
                </a:lnTo>
                <a:lnTo>
                  <a:pt x="3021" y="635"/>
                </a:lnTo>
                <a:lnTo>
                  <a:pt x="3021" y="635"/>
                </a:lnTo>
                <a:lnTo>
                  <a:pt x="3024" y="640"/>
                </a:lnTo>
                <a:lnTo>
                  <a:pt x="3026" y="640"/>
                </a:lnTo>
                <a:lnTo>
                  <a:pt x="3030" y="642"/>
                </a:lnTo>
                <a:lnTo>
                  <a:pt x="3034" y="644"/>
                </a:lnTo>
                <a:lnTo>
                  <a:pt x="3036" y="642"/>
                </a:lnTo>
                <a:lnTo>
                  <a:pt x="3038" y="642"/>
                </a:lnTo>
                <a:lnTo>
                  <a:pt x="3040" y="644"/>
                </a:lnTo>
                <a:lnTo>
                  <a:pt x="3042" y="646"/>
                </a:lnTo>
                <a:lnTo>
                  <a:pt x="3042" y="646"/>
                </a:lnTo>
                <a:lnTo>
                  <a:pt x="3044" y="648"/>
                </a:lnTo>
                <a:lnTo>
                  <a:pt x="3044" y="648"/>
                </a:lnTo>
                <a:lnTo>
                  <a:pt x="3044" y="650"/>
                </a:lnTo>
                <a:lnTo>
                  <a:pt x="3038" y="648"/>
                </a:lnTo>
                <a:lnTo>
                  <a:pt x="3030" y="646"/>
                </a:lnTo>
                <a:lnTo>
                  <a:pt x="3030" y="648"/>
                </a:lnTo>
                <a:lnTo>
                  <a:pt x="3028" y="648"/>
                </a:lnTo>
                <a:lnTo>
                  <a:pt x="3028" y="650"/>
                </a:lnTo>
                <a:lnTo>
                  <a:pt x="3028" y="650"/>
                </a:lnTo>
                <a:lnTo>
                  <a:pt x="3026" y="650"/>
                </a:lnTo>
                <a:lnTo>
                  <a:pt x="3024" y="650"/>
                </a:lnTo>
                <a:lnTo>
                  <a:pt x="3021" y="650"/>
                </a:lnTo>
                <a:lnTo>
                  <a:pt x="3021" y="650"/>
                </a:lnTo>
                <a:lnTo>
                  <a:pt x="3019" y="650"/>
                </a:lnTo>
                <a:lnTo>
                  <a:pt x="3019" y="652"/>
                </a:lnTo>
                <a:lnTo>
                  <a:pt x="3017" y="654"/>
                </a:lnTo>
                <a:lnTo>
                  <a:pt x="3017" y="652"/>
                </a:lnTo>
                <a:lnTo>
                  <a:pt x="3015" y="652"/>
                </a:lnTo>
                <a:lnTo>
                  <a:pt x="3015" y="652"/>
                </a:lnTo>
                <a:lnTo>
                  <a:pt x="3013" y="652"/>
                </a:lnTo>
                <a:lnTo>
                  <a:pt x="3013" y="654"/>
                </a:lnTo>
                <a:lnTo>
                  <a:pt x="3015" y="656"/>
                </a:lnTo>
                <a:lnTo>
                  <a:pt x="3013" y="658"/>
                </a:lnTo>
                <a:lnTo>
                  <a:pt x="3013" y="658"/>
                </a:lnTo>
                <a:lnTo>
                  <a:pt x="3011" y="658"/>
                </a:lnTo>
                <a:lnTo>
                  <a:pt x="3005" y="658"/>
                </a:lnTo>
                <a:lnTo>
                  <a:pt x="2998" y="658"/>
                </a:lnTo>
                <a:lnTo>
                  <a:pt x="2996" y="658"/>
                </a:lnTo>
                <a:lnTo>
                  <a:pt x="2994" y="656"/>
                </a:lnTo>
                <a:lnTo>
                  <a:pt x="2992" y="656"/>
                </a:lnTo>
                <a:lnTo>
                  <a:pt x="2982" y="654"/>
                </a:lnTo>
                <a:lnTo>
                  <a:pt x="2980" y="654"/>
                </a:lnTo>
                <a:lnTo>
                  <a:pt x="2977" y="654"/>
                </a:lnTo>
                <a:lnTo>
                  <a:pt x="2977" y="656"/>
                </a:lnTo>
                <a:lnTo>
                  <a:pt x="2977" y="656"/>
                </a:lnTo>
                <a:lnTo>
                  <a:pt x="2975" y="656"/>
                </a:lnTo>
                <a:lnTo>
                  <a:pt x="2969" y="656"/>
                </a:lnTo>
                <a:lnTo>
                  <a:pt x="2965" y="658"/>
                </a:lnTo>
                <a:lnTo>
                  <a:pt x="2961" y="658"/>
                </a:lnTo>
                <a:lnTo>
                  <a:pt x="2959" y="661"/>
                </a:lnTo>
                <a:lnTo>
                  <a:pt x="2956" y="661"/>
                </a:lnTo>
                <a:lnTo>
                  <a:pt x="2956" y="663"/>
                </a:lnTo>
                <a:lnTo>
                  <a:pt x="2952" y="663"/>
                </a:lnTo>
                <a:lnTo>
                  <a:pt x="2950" y="663"/>
                </a:lnTo>
                <a:lnTo>
                  <a:pt x="2948" y="665"/>
                </a:lnTo>
                <a:lnTo>
                  <a:pt x="2948" y="667"/>
                </a:lnTo>
                <a:lnTo>
                  <a:pt x="2948" y="667"/>
                </a:lnTo>
                <a:lnTo>
                  <a:pt x="2948" y="667"/>
                </a:lnTo>
                <a:lnTo>
                  <a:pt x="2948" y="669"/>
                </a:lnTo>
                <a:lnTo>
                  <a:pt x="2948" y="669"/>
                </a:lnTo>
                <a:lnTo>
                  <a:pt x="2948" y="669"/>
                </a:lnTo>
                <a:lnTo>
                  <a:pt x="2948" y="671"/>
                </a:lnTo>
                <a:lnTo>
                  <a:pt x="2948" y="673"/>
                </a:lnTo>
                <a:lnTo>
                  <a:pt x="2948" y="673"/>
                </a:lnTo>
                <a:lnTo>
                  <a:pt x="2950" y="673"/>
                </a:lnTo>
                <a:lnTo>
                  <a:pt x="2950" y="673"/>
                </a:lnTo>
                <a:lnTo>
                  <a:pt x="2948" y="673"/>
                </a:lnTo>
                <a:lnTo>
                  <a:pt x="2948" y="675"/>
                </a:lnTo>
                <a:lnTo>
                  <a:pt x="2948" y="677"/>
                </a:lnTo>
                <a:lnTo>
                  <a:pt x="2950" y="679"/>
                </a:lnTo>
                <a:lnTo>
                  <a:pt x="2950" y="679"/>
                </a:lnTo>
                <a:lnTo>
                  <a:pt x="2952" y="682"/>
                </a:lnTo>
                <a:lnTo>
                  <a:pt x="2956" y="684"/>
                </a:lnTo>
                <a:lnTo>
                  <a:pt x="2956" y="684"/>
                </a:lnTo>
                <a:lnTo>
                  <a:pt x="2959" y="684"/>
                </a:lnTo>
                <a:lnTo>
                  <a:pt x="2959" y="682"/>
                </a:lnTo>
                <a:lnTo>
                  <a:pt x="2961" y="682"/>
                </a:lnTo>
                <a:lnTo>
                  <a:pt x="2961" y="682"/>
                </a:lnTo>
                <a:lnTo>
                  <a:pt x="2963" y="682"/>
                </a:lnTo>
                <a:lnTo>
                  <a:pt x="2963" y="684"/>
                </a:lnTo>
                <a:lnTo>
                  <a:pt x="2963" y="684"/>
                </a:lnTo>
                <a:lnTo>
                  <a:pt x="2963" y="684"/>
                </a:lnTo>
                <a:lnTo>
                  <a:pt x="2963" y="688"/>
                </a:lnTo>
                <a:lnTo>
                  <a:pt x="2961" y="692"/>
                </a:lnTo>
                <a:lnTo>
                  <a:pt x="2961" y="692"/>
                </a:lnTo>
                <a:lnTo>
                  <a:pt x="2961" y="694"/>
                </a:lnTo>
                <a:lnTo>
                  <a:pt x="2961" y="696"/>
                </a:lnTo>
                <a:lnTo>
                  <a:pt x="2961" y="702"/>
                </a:lnTo>
                <a:lnTo>
                  <a:pt x="2961" y="705"/>
                </a:lnTo>
                <a:lnTo>
                  <a:pt x="2959" y="707"/>
                </a:lnTo>
                <a:lnTo>
                  <a:pt x="2956" y="709"/>
                </a:lnTo>
                <a:lnTo>
                  <a:pt x="2954" y="709"/>
                </a:lnTo>
                <a:lnTo>
                  <a:pt x="2950" y="711"/>
                </a:lnTo>
                <a:lnTo>
                  <a:pt x="2946" y="709"/>
                </a:lnTo>
                <a:lnTo>
                  <a:pt x="2944" y="702"/>
                </a:lnTo>
                <a:lnTo>
                  <a:pt x="2942" y="702"/>
                </a:lnTo>
                <a:lnTo>
                  <a:pt x="2936" y="698"/>
                </a:lnTo>
                <a:lnTo>
                  <a:pt x="2936" y="696"/>
                </a:lnTo>
                <a:lnTo>
                  <a:pt x="2933" y="694"/>
                </a:lnTo>
                <a:lnTo>
                  <a:pt x="2929" y="696"/>
                </a:lnTo>
                <a:lnTo>
                  <a:pt x="2925" y="698"/>
                </a:lnTo>
                <a:lnTo>
                  <a:pt x="2923" y="698"/>
                </a:lnTo>
                <a:lnTo>
                  <a:pt x="2919" y="702"/>
                </a:lnTo>
                <a:lnTo>
                  <a:pt x="2919" y="705"/>
                </a:lnTo>
                <a:lnTo>
                  <a:pt x="2919" y="707"/>
                </a:lnTo>
                <a:lnTo>
                  <a:pt x="2917" y="709"/>
                </a:lnTo>
                <a:lnTo>
                  <a:pt x="2917" y="711"/>
                </a:lnTo>
                <a:lnTo>
                  <a:pt x="2912" y="713"/>
                </a:lnTo>
                <a:lnTo>
                  <a:pt x="2912" y="717"/>
                </a:lnTo>
                <a:lnTo>
                  <a:pt x="2912" y="726"/>
                </a:lnTo>
                <a:lnTo>
                  <a:pt x="2912" y="730"/>
                </a:lnTo>
                <a:lnTo>
                  <a:pt x="2912" y="730"/>
                </a:lnTo>
                <a:lnTo>
                  <a:pt x="2912" y="734"/>
                </a:lnTo>
                <a:lnTo>
                  <a:pt x="2915" y="738"/>
                </a:lnTo>
                <a:lnTo>
                  <a:pt x="2915" y="740"/>
                </a:lnTo>
                <a:lnTo>
                  <a:pt x="2915" y="742"/>
                </a:lnTo>
                <a:lnTo>
                  <a:pt x="2915" y="744"/>
                </a:lnTo>
                <a:lnTo>
                  <a:pt x="2915" y="749"/>
                </a:lnTo>
                <a:lnTo>
                  <a:pt x="2915" y="751"/>
                </a:lnTo>
                <a:lnTo>
                  <a:pt x="2912" y="753"/>
                </a:lnTo>
                <a:lnTo>
                  <a:pt x="2910" y="753"/>
                </a:lnTo>
                <a:lnTo>
                  <a:pt x="2908" y="751"/>
                </a:lnTo>
                <a:lnTo>
                  <a:pt x="2908" y="751"/>
                </a:lnTo>
                <a:lnTo>
                  <a:pt x="2906" y="751"/>
                </a:lnTo>
                <a:lnTo>
                  <a:pt x="2910" y="747"/>
                </a:lnTo>
                <a:lnTo>
                  <a:pt x="2912" y="742"/>
                </a:lnTo>
                <a:lnTo>
                  <a:pt x="2912" y="740"/>
                </a:lnTo>
                <a:lnTo>
                  <a:pt x="2915" y="738"/>
                </a:lnTo>
                <a:lnTo>
                  <a:pt x="2915" y="738"/>
                </a:lnTo>
                <a:lnTo>
                  <a:pt x="2912" y="738"/>
                </a:lnTo>
                <a:lnTo>
                  <a:pt x="2912" y="740"/>
                </a:lnTo>
                <a:lnTo>
                  <a:pt x="2912" y="742"/>
                </a:lnTo>
                <a:lnTo>
                  <a:pt x="2910" y="744"/>
                </a:lnTo>
                <a:lnTo>
                  <a:pt x="2910" y="747"/>
                </a:lnTo>
                <a:lnTo>
                  <a:pt x="2908" y="749"/>
                </a:lnTo>
                <a:lnTo>
                  <a:pt x="2904" y="751"/>
                </a:lnTo>
                <a:lnTo>
                  <a:pt x="2904" y="751"/>
                </a:lnTo>
                <a:lnTo>
                  <a:pt x="2900" y="751"/>
                </a:lnTo>
                <a:lnTo>
                  <a:pt x="2898" y="753"/>
                </a:lnTo>
                <a:lnTo>
                  <a:pt x="2898" y="753"/>
                </a:lnTo>
                <a:lnTo>
                  <a:pt x="2896" y="755"/>
                </a:lnTo>
                <a:lnTo>
                  <a:pt x="2896" y="757"/>
                </a:lnTo>
                <a:lnTo>
                  <a:pt x="2894" y="759"/>
                </a:lnTo>
                <a:lnTo>
                  <a:pt x="2892" y="761"/>
                </a:lnTo>
                <a:lnTo>
                  <a:pt x="2892" y="761"/>
                </a:lnTo>
                <a:lnTo>
                  <a:pt x="2889" y="763"/>
                </a:lnTo>
                <a:lnTo>
                  <a:pt x="2883" y="763"/>
                </a:lnTo>
                <a:lnTo>
                  <a:pt x="2881" y="763"/>
                </a:lnTo>
                <a:lnTo>
                  <a:pt x="2879" y="761"/>
                </a:lnTo>
                <a:lnTo>
                  <a:pt x="2877" y="759"/>
                </a:lnTo>
                <a:lnTo>
                  <a:pt x="2875" y="755"/>
                </a:lnTo>
                <a:lnTo>
                  <a:pt x="2875" y="755"/>
                </a:lnTo>
                <a:lnTo>
                  <a:pt x="2879" y="757"/>
                </a:lnTo>
                <a:lnTo>
                  <a:pt x="2881" y="757"/>
                </a:lnTo>
                <a:lnTo>
                  <a:pt x="2879" y="757"/>
                </a:lnTo>
                <a:lnTo>
                  <a:pt x="2877" y="755"/>
                </a:lnTo>
                <a:lnTo>
                  <a:pt x="2873" y="753"/>
                </a:lnTo>
                <a:lnTo>
                  <a:pt x="2871" y="753"/>
                </a:lnTo>
                <a:lnTo>
                  <a:pt x="2866" y="755"/>
                </a:lnTo>
                <a:lnTo>
                  <a:pt x="2858" y="755"/>
                </a:lnTo>
                <a:lnTo>
                  <a:pt x="2854" y="757"/>
                </a:lnTo>
                <a:lnTo>
                  <a:pt x="2852" y="759"/>
                </a:lnTo>
                <a:lnTo>
                  <a:pt x="2848" y="759"/>
                </a:lnTo>
                <a:lnTo>
                  <a:pt x="2845" y="761"/>
                </a:lnTo>
                <a:lnTo>
                  <a:pt x="2843" y="763"/>
                </a:lnTo>
                <a:lnTo>
                  <a:pt x="2843" y="763"/>
                </a:lnTo>
                <a:lnTo>
                  <a:pt x="2841" y="763"/>
                </a:lnTo>
                <a:lnTo>
                  <a:pt x="2839" y="765"/>
                </a:lnTo>
                <a:lnTo>
                  <a:pt x="2837" y="765"/>
                </a:lnTo>
                <a:lnTo>
                  <a:pt x="2829" y="767"/>
                </a:lnTo>
                <a:lnTo>
                  <a:pt x="2820" y="770"/>
                </a:lnTo>
                <a:lnTo>
                  <a:pt x="2816" y="772"/>
                </a:lnTo>
                <a:lnTo>
                  <a:pt x="2814" y="772"/>
                </a:lnTo>
                <a:lnTo>
                  <a:pt x="2814" y="772"/>
                </a:lnTo>
                <a:lnTo>
                  <a:pt x="2812" y="770"/>
                </a:lnTo>
                <a:lnTo>
                  <a:pt x="2808" y="767"/>
                </a:lnTo>
                <a:lnTo>
                  <a:pt x="2808" y="767"/>
                </a:lnTo>
                <a:lnTo>
                  <a:pt x="2808" y="770"/>
                </a:lnTo>
                <a:lnTo>
                  <a:pt x="2808" y="770"/>
                </a:lnTo>
                <a:lnTo>
                  <a:pt x="2810" y="770"/>
                </a:lnTo>
                <a:lnTo>
                  <a:pt x="2810" y="772"/>
                </a:lnTo>
                <a:lnTo>
                  <a:pt x="2810" y="772"/>
                </a:lnTo>
                <a:lnTo>
                  <a:pt x="2812" y="774"/>
                </a:lnTo>
                <a:lnTo>
                  <a:pt x="2814" y="772"/>
                </a:lnTo>
                <a:lnTo>
                  <a:pt x="2816" y="774"/>
                </a:lnTo>
                <a:lnTo>
                  <a:pt x="2818" y="774"/>
                </a:lnTo>
                <a:lnTo>
                  <a:pt x="2818" y="776"/>
                </a:lnTo>
                <a:lnTo>
                  <a:pt x="2818" y="776"/>
                </a:lnTo>
                <a:lnTo>
                  <a:pt x="2818" y="776"/>
                </a:lnTo>
                <a:lnTo>
                  <a:pt x="2818" y="778"/>
                </a:lnTo>
                <a:lnTo>
                  <a:pt x="2818" y="776"/>
                </a:lnTo>
                <a:lnTo>
                  <a:pt x="2814" y="776"/>
                </a:lnTo>
                <a:lnTo>
                  <a:pt x="2812" y="774"/>
                </a:lnTo>
                <a:lnTo>
                  <a:pt x="2810" y="774"/>
                </a:lnTo>
                <a:lnTo>
                  <a:pt x="2808" y="774"/>
                </a:lnTo>
                <a:lnTo>
                  <a:pt x="2808" y="770"/>
                </a:lnTo>
                <a:lnTo>
                  <a:pt x="2806" y="767"/>
                </a:lnTo>
                <a:lnTo>
                  <a:pt x="2804" y="767"/>
                </a:lnTo>
                <a:lnTo>
                  <a:pt x="2797" y="765"/>
                </a:lnTo>
                <a:lnTo>
                  <a:pt x="2797" y="761"/>
                </a:lnTo>
                <a:lnTo>
                  <a:pt x="2795" y="761"/>
                </a:lnTo>
                <a:lnTo>
                  <a:pt x="2793" y="761"/>
                </a:lnTo>
                <a:lnTo>
                  <a:pt x="2789" y="761"/>
                </a:lnTo>
                <a:lnTo>
                  <a:pt x="2787" y="763"/>
                </a:lnTo>
                <a:lnTo>
                  <a:pt x="2787" y="765"/>
                </a:lnTo>
                <a:lnTo>
                  <a:pt x="2785" y="765"/>
                </a:lnTo>
                <a:lnTo>
                  <a:pt x="2783" y="767"/>
                </a:lnTo>
                <a:lnTo>
                  <a:pt x="2778" y="767"/>
                </a:lnTo>
                <a:lnTo>
                  <a:pt x="2776" y="767"/>
                </a:lnTo>
                <a:lnTo>
                  <a:pt x="2774" y="772"/>
                </a:lnTo>
                <a:lnTo>
                  <a:pt x="2772" y="772"/>
                </a:lnTo>
                <a:lnTo>
                  <a:pt x="2768" y="770"/>
                </a:lnTo>
                <a:lnTo>
                  <a:pt x="2766" y="770"/>
                </a:lnTo>
                <a:lnTo>
                  <a:pt x="2766" y="770"/>
                </a:lnTo>
                <a:lnTo>
                  <a:pt x="2764" y="770"/>
                </a:lnTo>
                <a:lnTo>
                  <a:pt x="2768" y="767"/>
                </a:lnTo>
                <a:lnTo>
                  <a:pt x="2768" y="765"/>
                </a:lnTo>
                <a:lnTo>
                  <a:pt x="2768" y="763"/>
                </a:lnTo>
                <a:lnTo>
                  <a:pt x="2766" y="763"/>
                </a:lnTo>
                <a:lnTo>
                  <a:pt x="2764" y="763"/>
                </a:lnTo>
                <a:lnTo>
                  <a:pt x="2757" y="761"/>
                </a:lnTo>
                <a:lnTo>
                  <a:pt x="2755" y="761"/>
                </a:lnTo>
                <a:lnTo>
                  <a:pt x="2755" y="761"/>
                </a:lnTo>
                <a:lnTo>
                  <a:pt x="2755" y="761"/>
                </a:lnTo>
                <a:lnTo>
                  <a:pt x="2751" y="761"/>
                </a:lnTo>
                <a:lnTo>
                  <a:pt x="2751" y="759"/>
                </a:lnTo>
                <a:lnTo>
                  <a:pt x="2753" y="759"/>
                </a:lnTo>
                <a:lnTo>
                  <a:pt x="2753" y="757"/>
                </a:lnTo>
                <a:lnTo>
                  <a:pt x="2751" y="755"/>
                </a:lnTo>
                <a:lnTo>
                  <a:pt x="2751" y="755"/>
                </a:lnTo>
                <a:lnTo>
                  <a:pt x="2749" y="755"/>
                </a:lnTo>
                <a:lnTo>
                  <a:pt x="2749" y="751"/>
                </a:lnTo>
                <a:lnTo>
                  <a:pt x="2749" y="751"/>
                </a:lnTo>
                <a:lnTo>
                  <a:pt x="2749" y="751"/>
                </a:lnTo>
                <a:lnTo>
                  <a:pt x="2747" y="751"/>
                </a:lnTo>
                <a:lnTo>
                  <a:pt x="2747" y="749"/>
                </a:lnTo>
                <a:lnTo>
                  <a:pt x="2745" y="749"/>
                </a:lnTo>
                <a:lnTo>
                  <a:pt x="2745" y="749"/>
                </a:lnTo>
                <a:lnTo>
                  <a:pt x="2747" y="747"/>
                </a:lnTo>
                <a:lnTo>
                  <a:pt x="2747" y="744"/>
                </a:lnTo>
                <a:lnTo>
                  <a:pt x="2747" y="742"/>
                </a:lnTo>
                <a:lnTo>
                  <a:pt x="2747" y="742"/>
                </a:lnTo>
                <a:lnTo>
                  <a:pt x="2747" y="740"/>
                </a:lnTo>
                <a:lnTo>
                  <a:pt x="2747" y="738"/>
                </a:lnTo>
                <a:lnTo>
                  <a:pt x="2749" y="738"/>
                </a:lnTo>
                <a:lnTo>
                  <a:pt x="2749" y="738"/>
                </a:lnTo>
                <a:lnTo>
                  <a:pt x="2751" y="736"/>
                </a:lnTo>
                <a:lnTo>
                  <a:pt x="2753" y="736"/>
                </a:lnTo>
                <a:lnTo>
                  <a:pt x="2753" y="734"/>
                </a:lnTo>
                <a:lnTo>
                  <a:pt x="2751" y="734"/>
                </a:lnTo>
                <a:lnTo>
                  <a:pt x="2751" y="734"/>
                </a:lnTo>
                <a:lnTo>
                  <a:pt x="2753" y="732"/>
                </a:lnTo>
                <a:lnTo>
                  <a:pt x="2753" y="732"/>
                </a:lnTo>
                <a:lnTo>
                  <a:pt x="2755" y="734"/>
                </a:lnTo>
                <a:lnTo>
                  <a:pt x="2755" y="732"/>
                </a:lnTo>
                <a:lnTo>
                  <a:pt x="2755" y="730"/>
                </a:lnTo>
                <a:lnTo>
                  <a:pt x="2757" y="726"/>
                </a:lnTo>
                <a:lnTo>
                  <a:pt x="2757" y="726"/>
                </a:lnTo>
                <a:lnTo>
                  <a:pt x="2760" y="726"/>
                </a:lnTo>
                <a:lnTo>
                  <a:pt x="2760" y="726"/>
                </a:lnTo>
                <a:lnTo>
                  <a:pt x="2762" y="726"/>
                </a:lnTo>
                <a:lnTo>
                  <a:pt x="2764" y="726"/>
                </a:lnTo>
                <a:lnTo>
                  <a:pt x="2766" y="723"/>
                </a:lnTo>
                <a:lnTo>
                  <a:pt x="2766" y="723"/>
                </a:lnTo>
                <a:lnTo>
                  <a:pt x="2766" y="721"/>
                </a:lnTo>
                <a:lnTo>
                  <a:pt x="2766" y="719"/>
                </a:lnTo>
                <a:lnTo>
                  <a:pt x="2766" y="719"/>
                </a:lnTo>
                <a:lnTo>
                  <a:pt x="2760" y="719"/>
                </a:lnTo>
                <a:lnTo>
                  <a:pt x="2757" y="719"/>
                </a:lnTo>
                <a:lnTo>
                  <a:pt x="2757" y="717"/>
                </a:lnTo>
                <a:lnTo>
                  <a:pt x="2757" y="715"/>
                </a:lnTo>
                <a:lnTo>
                  <a:pt x="2757" y="713"/>
                </a:lnTo>
                <a:lnTo>
                  <a:pt x="2757" y="709"/>
                </a:lnTo>
                <a:lnTo>
                  <a:pt x="2757" y="709"/>
                </a:lnTo>
                <a:lnTo>
                  <a:pt x="2760" y="707"/>
                </a:lnTo>
                <a:lnTo>
                  <a:pt x="2760" y="705"/>
                </a:lnTo>
                <a:lnTo>
                  <a:pt x="2760" y="702"/>
                </a:lnTo>
                <a:lnTo>
                  <a:pt x="2760" y="700"/>
                </a:lnTo>
                <a:lnTo>
                  <a:pt x="2760" y="698"/>
                </a:lnTo>
                <a:lnTo>
                  <a:pt x="2760" y="696"/>
                </a:lnTo>
                <a:lnTo>
                  <a:pt x="2760" y="696"/>
                </a:lnTo>
                <a:lnTo>
                  <a:pt x="2762" y="694"/>
                </a:lnTo>
                <a:lnTo>
                  <a:pt x="2760" y="694"/>
                </a:lnTo>
                <a:lnTo>
                  <a:pt x="2755" y="696"/>
                </a:lnTo>
                <a:lnTo>
                  <a:pt x="2751" y="698"/>
                </a:lnTo>
                <a:lnTo>
                  <a:pt x="2749" y="700"/>
                </a:lnTo>
                <a:lnTo>
                  <a:pt x="2747" y="705"/>
                </a:lnTo>
                <a:lnTo>
                  <a:pt x="2745" y="707"/>
                </a:lnTo>
                <a:lnTo>
                  <a:pt x="2743" y="707"/>
                </a:lnTo>
                <a:lnTo>
                  <a:pt x="2739" y="707"/>
                </a:lnTo>
                <a:lnTo>
                  <a:pt x="2736" y="707"/>
                </a:lnTo>
                <a:lnTo>
                  <a:pt x="2734" y="707"/>
                </a:lnTo>
                <a:lnTo>
                  <a:pt x="2732" y="707"/>
                </a:lnTo>
                <a:lnTo>
                  <a:pt x="2730" y="711"/>
                </a:lnTo>
                <a:lnTo>
                  <a:pt x="2728" y="713"/>
                </a:lnTo>
                <a:lnTo>
                  <a:pt x="2728" y="713"/>
                </a:lnTo>
                <a:lnTo>
                  <a:pt x="2728" y="715"/>
                </a:lnTo>
                <a:lnTo>
                  <a:pt x="2728" y="715"/>
                </a:lnTo>
                <a:lnTo>
                  <a:pt x="2730" y="717"/>
                </a:lnTo>
                <a:lnTo>
                  <a:pt x="2732" y="715"/>
                </a:lnTo>
                <a:lnTo>
                  <a:pt x="2734" y="715"/>
                </a:lnTo>
                <a:lnTo>
                  <a:pt x="2736" y="713"/>
                </a:lnTo>
                <a:lnTo>
                  <a:pt x="2739" y="709"/>
                </a:lnTo>
                <a:lnTo>
                  <a:pt x="2741" y="709"/>
                </a:lnTo>
                <a:lnTo>
                  <a:pt x="2743" y="709"/>
                </a:lnTo>
                <a:lnTo>
                  <a:pt x="2741" y="713"/>
                </a:lnTo>
                <a:lnTo>
                  <a:pt x="2741" y="715"/>
                </a:lnTo>
                <a:lnTo>
                  <a:pt x="2741" y="715"/>
                </a:lnTo>
                <a:lnTo>
                  <a:pt x="2739" y="713"/>
                </a:lnTo>
                <a:lnTo>
                  <a:pt x="2739" y="715"/>
                </a:lnTo>
                <a:lnTo>
                  <a:pt x="2736" y="715"/>
                </a:lnTo>
                <a:lnTo>
                  <a:pt x="2734" y="717"/>
                </a:lnTo>
                <a:lnTo>
                  <a:pt x="2734" y="719"/>
                </a:lnTo>
                <a:lnTo>
                  <a:pt x="2734" y="719"/>
                </a:lnTo>
                <a:lnTo>
                  <a:pt x="2732" y="719"/>
                </a:lnTo>
                <a:lnTo>
                  <a:pt x="2732" y="719"/>
                </a:lnTo>
                <a:lnTo>
                  <a:pt x="2730" y="719"/>
                </a:lnTo>
                <a:lnTo>
                  <a:pt x="2728" y="717"/>
                </a:lnTo>
                <a:lnTo>
                  <a:pt x="2726" y="717"/>
                </a:lnTo>
                <a:lnTo>
                  <a:pt x="2726" y="717"/>
                </a:lnTo>
                <a:lnTo>
                  <a:pt x="2726" y="723"/>
                </a:lnTo>
                <a:lnTo>
                  <a:pt x="2726" y="728"/>
                </a:lnTo>
                <a:lnTo>
                  <a:pt x="2726" y="730"/>
                </a:lnTo>
                <a:lnTo>
                  <a:pt x="2726" y="732"/>
                </a:lnTo>
                <a:lnTo>
                  <a:pt x="2726" y="738"/>
                </a:lnTo>
                <a:lnTo>
                  <a:pt x="2728" y="740"/>
                </a:lnTo>
                <a:lnTo>
                  <a:pt x="2732" y="742"/>
                </a:lnTo>
                <a:lnTo>
                  <a:pt x="2732" y="744"/>
                </a:lnTo>
                <a:lnTo>
                  <a:pt x="2732" y="747"/>
                </a:lnTo>
                <a:lnTo>
                  <a:pt x="2732" y="747"/>
                </a:lnTo>
                <a:lnTo>
                  <a:pt x="2732" y="749"/>
                </a:lnTo>
                <a:lnTo>
                  <a:pt x="2732" y="751"/>
                </a:lnTo>
                <a:lnTo>
                  <a:pt x="2734" y="755"/>
                </a:lnTo>
                <a:lnTo>
                  <a:pt x="2734" y="757"/>
                </a:lnTo>
                <a:lnTo>
                  <a:pt x="2736" y="759"/>
                </a:lnTo>
                <a:lnTo>
                  <a:pt x="2736" y="759"/>
                </a:lnTo>
                <a:lnTo>
                  <a:pt x="2736" y="761"/>
                </a:lnTo>
                <a:lnTo>
                  <a:pt x="2736" y="761"/>
                </a:lnTo>
                <a:lnTo>
                  <a:pt x="2732" y="761"/>
                </a:lnTo>
                <a:lnTo>
                  <a:pt x="2732" y="763"/>
                </a:lnTo>
                <a:lnTo>
                  <a:pt x="2732" y="763"/>
                </a:lnTo>
                <a:lnTo>
                  <a:pt x="2734" y="763"/>
                </a:lnTo>
                <a:lnTo>
                  <a:pt x="2734" y="763"/>
                </a:lnTo>
                <a:lnTo>
                  <a:pt x="2736" y="763"/>
                </a:lnTo>
                <a:lnTo>
                  <a:pt x="2736" y="765"/>
                </a:lnTo>
                <a:lnTo>
                  <a:pt x="2736" y="770"/>
                </a:lnTo>
                <a:lnTo>
                  <a:pt x="2736" y="772"/>
                </a:lnTo>
                <a:lnTo>
                  <a:pt x="2739" y="772"/>
                </a:lnTo>
                <a:lnTo>
                  <a:pt x="2739" y="772"/>
                </a:lnTo>
                <a:lnTo>
                  <a:pt x="2741" y="772"/>
                </a:lnTo>
                <a:lnTo>
                  <a:pt x="2743" y="774"/>
                </a:lnTo>
                <a:lnTo>
                  <a:pt x="2747" y="778"/>
                </a:lnTo>
                <a:lnTo>
                  <a:pt x="2749" y="778"/>
                </a:lnTo>
                <a:lnTo>
                  <a:pt x="2747" y="778"/>
                </a:lnTo>
                <a:lnTo>
                  <a:pt x="2747" y="778"/>
                </a:lnTo>
                <a:lnTo>
                  <a:pt x="2743" y="774"/>
                </a:lnTo>
                <a:lnTo>
                  <a:pt x="2741" y="774"/>
                </a:lnTo>
                <a:lnTo>
                  <a:pt x="2736" y="774"/>
                </a:lnTo>
                <a:lnTo>
                  <a:pt x="2732" y="772"/>
                </a:lnTo>
                <a:lnTo>
                  <a:pt x="2732" y="774"/>
                </a:lnTo>
                <a:lnTo>
                  <a:pt x="2732" y="774"/>
                </a:lnTo>
                <a:lnTo>
                  <a:pt x="2730" y="776"/>
                </a:lnTo>
                <a:lnTo>
                  <a:pt x="2732" y="778"/>
                </a:lnTo>
                <a:lnTo>
                  <a:pt x="2730" y="782"/>
                </a:lnTo>
                <a:lnTo>
                  <a:pt x="2730" y="780"/>
                </a:lnTo>
                <a:lnTo>
                  <a:pt x="2730" y="778"/>
                </a:lnTo>
                <a:lnTo>
                  <a:pt x="2728" y="778"/>
                </a:lnTo>
                <a:lnTo>
                  <a:pt x="2728" y="778"/>
                </a:lnTo>
                <a:lnTo>
                  <a:pt x="2728" y="780"/>
                </a:lnTo>
                <a:lnTo>
                  <a:pt x="2728" y="780"/>
                </a:lnTo>
                <a:lnTo>
                  <a:pt x="2726" y="782"/>
                </a:lnTo>
                <a:lnTo>
                  <a:pt x="2726" y="780"/>
                </a:lnTo>
                <a:lnTo>
                  <a:pt x="2726" y="778"/>
                </a:lnTo>
                <a:lnTo>
                  <a:pt x="2724" y="776"/>
                </a:lnTo>
                <a:lnTo>
                  <a:pt x="2718" y="776"/>
                </a:lnTo>
                <a:lnTo>
                  <a:pt x="2713" y="776"/>
                </a:lnTo>
                <a:lnTo>
                  <a:pt x="2711" y="776"/>
                </a:lnTo>
                <a:lnTo>
                  <a:pt x="2711" y="778"/>
                </a:lnTo>
                <a:lnTo>
                  <a:pt x="2709" y="780"/>
                </a:lnTo>
                <a:lnTo>
                  <a:pt x="2709" y="782"/>
                </a:lnTo>
                <a:lnTo>
                  <a:pt x="2711" y="784"/>
                </a:lnTo>
                <a:lnTo>
                  <a:pt x="2711" y="784"/>
                </a:lnTo>
                <a:lnTo>
                  <a:pt x="2709" y="784"/>
                </a:lnTo>
                <a:lnTo>
                  <a:pt x="2709" y="784"/>
                </a:lnTo>
                <a:lnTo>
                  <a:pt x="2707" y="782"/>
                </a:lnTo>
                <a:lnTo>
                  <a:pt x="2707" y="780"/>
                </a:lnTo>
                <a:lnTo>
                  <a:pt x="2703" y="782"/>
                </a:lnTo>
                <a:lnTo>
                  <a:pt x="2699" y="782"/>
                </a:lnTo>
                <a:lnTo>
                  <a:pt x="2695" y="782"/>
                </a:lnTo>
                <a:lnTo>
                  <a:pt x="2692" y="782"/>
                </a:lnTo>
                <a:lnTo>
                  <a:pt x="2688" y="784"/>
                </a:lnTo>
                <a:lnTo>
                  <a:pt x="2686" y="786"/>
                </a:lnTo>
                <a:lnTo>
                  <a:pt x="2686" y="788"/>
                </a:lnTo>
                <a:lnTo>
                  <a:pt x="2682" y="791"/>
                </a:lnTo>
                <a:lnTo>
                  <a:pt x="2678" y="791"/>
                </a:lnTo>
                <a:lnTo>
                  <a:pt x="2678" y="791"/>
                </a:lnTo>
                <a:lnTo>
                  <a:pt x="2678" y="791"/>
                </a:lnTo>
                <a:lnTo>
                  <a:pt x="2676" y="793"/>
                </a:lnTo>
                <a:lnTo>
                  <a:pt x="2676" y="793"/>
                </a:lnTo>
                <a:lnTo>
                  <a:pt x="2674" y="801"/>
                </a:lnTo>
                <a:lnTo>
                  <a:pt x="2674" y="803"/>
                </a:lnTo>
                <a:lnTo>
                  <a:pt x="2672" y="805"/>
                </a:lnTo>
                <a:lnTo>
                  <a:pt x="2669" y="807"/>
                </a:lnTo>
                <a:lnTo>
                  <a:pt x="2667" y="809"/>
                </a:lnTo>
                <a:lnTo>
                  <a:pt x="2667" y="809"/>
                </a:lnTo>
                <a:lnTo>
                  <a:pt x="2665" y="809"/>
                </a:lnTo>
                <a:lnTo>
                  <a:pt x="2665" y="811"/>
                </a:lnTo>
                <a:lnTo>
                  <a:pt x="2665" y="814"/>
                </a:lnTo>
                <a:lnTo>
                  <a:pt x="2667" y="816"/>
                </a:lnTo>
                <a:lnTo>
                  <a:pt x="2667" y="816"/>
                </a:lnTo>
                <a:lnTo>
                  <a:pt x="2667" y="816"/>
                </a:lnTo>
                <a:lnTo>
                  <a:pt x="2665" y="816"/>
                </a:lnTo>
                <a:lnTo>
                  <a:pt x="2667" y="818"/>
                </a:lnTo>
                <a:lnTo>
                  <a:pt x="2667" y="818"/>
                </a:lnTo>
                <a:lnTo>
                  <a:pt x="2669" y="818"/>
                </a:lnTo>
                <a:lnTo>
                  <a:pt x="2669" y="820"/>
                </a:lnTo>
                <a:lnTo>
                  <a:pt x="2669" y="820"/>
                </a:lnTo>
                <a:lnTo>
                  <a:pt x="2667" y="820"/>
                </a:lnTo>
                <a:lnTo>
                  <a:pt x="2663" y="818"/>
                </a:lnTo>
                <a:lnTo>
                  <a:pt x="2661" y="816"/>
                </a:lnTo>
                <a:lnTo>
                  <a:pt x="2659" y="818"/>
                </a:lnTo>
                <a:lnTo>
                  <a:pt x="2659" y="818"/>
                </a:lnTo>
                <a:lnTo>
                  <a:pt x="2657" y="818"/>
                </a:lnTo>
                <a:lnTo>
                  <a:pt x="2659" y="818"/>
                </a:lnTo>
                <a:lnTo>
                  <a:pt x="2659" y="820"/>
                </a:lnTo>
                <a:lnTo>
                  <a:pt x="2661" y="820"/>
                </a:lnTo>
                <a:lnTo>
                  <a:pt x="2663" y="820"/>
                </a:lnTo>
                <a:lnTo>
                  <a:pt x="2665" y="820"/>
                </a:lnTo>
                <a:lnTo>
                  <a:pt x="2667" y="820"/>
                </a:lnTo>
                <a:lnTo>
                  <a:pt x="2669" y="820"/>
                </a:lnTo>
                <a:lnTo>
                  <a:pt x="2667" y="822"/>
                </a:lnTo>
                <a:lnTo>
                  <a:pt x="2665" y="820"/>
                </a:lnTo>
                <a:lnTo>
                  <a:pt x="2663" y="822"/>
                </a:lnTo>
                <a:lnTo>
                  <a:pt x="2661" y="822"/>
                </a:lnTo>
                <a:lnTo>
                  <a:pt x="2659" y="820"/>
                </a:lnTo>
                <a:lnTo>
                  <a:pt x="2657" y="820"/>
                </a:lnTo>
                <a:lnTo>
                  <a:pt x="2657" y="820"/>
                </a:lnTo>
                <a:lnTo>
                  <a:pt x="2655" y="822"/>
                </a:lnTo>
                <a:lnTo>
                  <a:pt x="2651" y="822"/>
                </a:lnTo>
                <a:lnTo>
                  <a:pt x="2642" y="826"/>
                </a:lnTo>
                <a:lnTo>
                  <a:pt x="2636" y="828"/>
                </a:lnTo>
                <a:lnTo>
                  <a:pt x="2634" y="828"/>
                </a:lnTo>
                <a:lnTo>
                  <a:pt x="2632" y="830"/>
                </a:lnTo>
                <a:lnTo>
                  <a:pt x="2632" y="830"/>
                </a:lnTo>
                <a:lnTo>
                  <a:pt x="2630" y="832"/>
                </a:lnTo>
                <a:lnTo>
                  <a:pt x="2630" y="841"/>
                </a:lnTo>
                <a:lnTo>
                  <a:pt x="2632" y="843"/>
                </a:lnTo>
                <a:lnTo>
                  <a:pt x="2630" y="843"/>
                </a:lnTo>
                <a:lnTo>
                  <a:pt x="2630" y="843"/>
                </a:lnTo>
                <a:lnTo>
                  <a:pt x="2628" y="845"/>
                </a:lnTo>
                <a:lnTo>
                  <a:pt x="2625" y="847"/>
                </a:lnTo>
                <a:lnTo>
                  <a:pt x="2621" y="849"/>
                </a:lnTo>
                <a:lnTo>
                  <a:pt x="2617" y="849"/>
                </a:lnTo>
                <a:lnTo>
                  <a:pt x="2611" y="853"/>
                </a:lnTo>
                <a:lnTo>
                  <a:pt x="2609" y="853"/>
                </a:lnTo>
                <a:lnTo>
                  <a:pt x="2609" y="856"/>
                </a:lnTo>
                <a:lnTo>
                  <a:pt x="2609" y="856"/>
                </a:lnTo>
                <a:lnTo>
                  <a:pt x="2611" y="858"/>
                </a:lnTo>
                <a:lnTo>
                  <a:pt x="2615" y="858"/>
                </a:lnTo>
                <a:lnTo>
                  <a:pt x="2613" y="858"/>
                </a:lnTo>
                <a:lnTo>
                  <a:pt x="2609" y="858"/>
                </a:lnTo>
                <a:lnTo>
                  <a:pt x="2607" y="860"/>
                </a:lnTo>
                <a:lnTo>
                  <a:pt x="2604" y="860"/>
                </a:lnTo>
                <a:lnTo>
                  <a:pt x="2600" y="860"/>
                </a:lnTo>
                <a:lnTo>
                  <a:pt x="2596" y="860"/>
                </a:lnTo>
                <a:lnTo>
                  <a:pt x="2594" y="858"/>
                </a:lnTo>
                <a:lnTo>
                  <a:pt x="2592" y="858"/>
                </a:lnTo>
                <a:lnTo>
                  <a:pt x="2590" y="858"/>
                </a:lnTo>
                <a:lnTo>
                  <a:pt x="2590" y="856"/>
                </a:lnTo>
                <a:lnTo>
                  <a:pt x="2590" y="853"/>
                </a:lnTo>
                <a:lnTo>
                  <a:pt x="2590" y="853"/>
                </a:lnTo>
                <a:lnTo>
                  <a:pt x="2588" y="851"/>
                </a:lnTo>
                <a:lnTo>
                  <a:pt x="2586" y="853"/>
                </a:lnTo>
                <a:lnTo>
                  <a:pt x="2584" y="853"/>
                </a:lnTo>
                <a:lnTo>
                  <a:pt x="2581" y="853"/>
                </a:lnTo>
                <a:lnTo>
                  <a:pt x="2581" y="853"/>
                </a:lnTo>
                <a:lnTo>
                  <a:pt x="2581" y="853"/>
                </a:lnTo>
                <a:lnTo>
                  <a:pt x="2581" y="856"/>
                </a:lnTo>
                <a:lnTo>
                  <a:pt x="2584" y="860"/>
                </a:lnTo>
                <a:lnTo>
                  <a:pt x="2586" y="862"/>
                </a:lnTo>
                <a:lnTo>
                  <a:pt x="2586" y="868"/>
                </a:lnTo>
                <a:lnTo>
                  <a:pt x="2586" y="870"/>
                </a:lnTo>
                <a:lnTo>
                  <a:pt x="2588" y="872"/>
                </a:lnTo>
                <a:lnTo>
                  <a:pt x="2588" y="872"/>
                </a:lnTo>
                <a:lnTo>
                  <a:pt x="2581" y="872"/>
                </a:lnTo>
                <a:lnTo>
                  <a:pt x="2581" y="872"/>
                </a:lnTo>
                <a:lnTo>
                  <a:pt x="2579" y="870"/>
                </a:lnTo>
                <a:lnTo>
                  <a:pt x="2579" y="872"/>
                </a:lnTo>
                <a:lnTo>
                  <a:pt x="2579" y="872"/>
                </a:lnTo>
                <a:lnTo>
                  <a:pt x="2577" y="872"/>
                </a:lnTo>
                <a:lnTo>
                  <a:pt x="2573" y="872"/>
                </a:lnTo>
                <a:lnTo>
                  <a:pt x="2569" y="874"/>
                </a:lnTo>
                <a:lnTo>
                  <a:pt x="2567" y="872"/>
                </a:lnTo>
                <a:lnTo>
                  <a:pt x="2565" y="870"/>
                </a:lnTo>
                <a:lnTo>
                  <a:pt x="2560" y="868"/>
                </a:lnTo>
                <a:lnTo>
                  <a:pt x="2558" y="868"/>
                </a:lnTo>
                <a:lnTo>
                  <a:pt x="2556" y="870"/>
                </a:lnTo>
                <a:lnTo>
                  <a:pt x="2554" y="870"/>
                </a:lnTo>
                <a:lnTo>
                  <a:pt x="2552" y="870"/>
                </a:lnTo>
                <a:lnTo>
                  <a:pt x="2548" y="870"/>
                </a:lnTo>
                <a:lnTo>
                  <a:pt x="2542" y="872"/>
                </a:lnTo>
                <a:lnTo>
                  <a:pt x="2540" y="874"/>
                </a:lnTo>
                <a:lnTo>
                  <a:pt x="2540" y="876"/>
                </a:lnTo>
                <a:lnTo>
                  <a:pt x="2540" y="876"/>
                </a:lnTo>
                <a:lnTo>
                  <a:pt x="2540" y="876"/>
                </a:lnTo>
                <a:lnTo>
                  <a:pt x="2542" y="876"/>
                </a:lnTo>
                <a:lnTo>
                  <a:pt x="2542" y="876"/>
                </a:lnTo>
                <a:lnTo>
                  <a:pt x="2544" y="876"/>
                </a:lnTo>
                <a:lnTo>
                  <a:pt x="2544" y="876"/>
                </a:lnTo>
                <a:lnTo>
                  <a:pt x="2546" y="876"/>
                </a:lnTo>
                <a:lnTo>
                  <a:pt x="2546" y="879"/>
                </a:lnTo>
                <a:lnTo>
                  <a:pt x="2544" y="879"/>
                </a:lnTo>
                <a:lnTo>
                  <a:pt x="2542" y="879"/>
                </a:lnTo>
                <a:lnTo>
                  <a:pt x="2542" y="879"/>
                </a:lnTo>
                <a:lnTo>
                  <a:pt x="2542" y="879"/>
                </a:lnTo>
                <a:lnTo>
                  <a:pt x="2542" y="879"/>
                </a:lnTo>
                <a:lnTo>
                  <a:pt x="2542" y="881"/>
                </a:lnTo>
                <a:lnTo>
                  <a:pt x="2544" y="881"/>
                </a:lnTo>
                <a:lnTo>
                  <a:pt x="2546" y="881"/>
                </a:lnTo>
                <a:lnTo>
                  <a:pt x="2544" y="881"/>
                </a:lnTo>
                <a:lnTo>
                  <a:pt x="2542" y="883"/>
                </a:lnTo>
                <a:lnTo>
                  <a:pt x="2542" y="883"/>
                </a:lnTo>
                <a:lnTo>
                  <a:pt x="2540" y="883"/>
                </a:lnTo>
                <a:lnTo>
                  <a:pt x="2544" y="885"/>
                </a:lnTo>
                <a:lnTo>
                  <a:pt x="2544" y="887"/>
                </a:lnTo>
                <a:lnTo>
                  <a:pt x="2546" y="887"/>
                </a:lnTo>
                <a:lnTo>
                  <a:pt x="2546" y="887"/>
                </a:lnTo>
                <a:lnTo>
                  <a:pt x="2548" y="887"/>
                </a:lnTo>
                <a:lnTo>
                  <a:pt x="2552" y="887"/>
                </a:lnTo>
                <a:lnTo>
                  <a:pt x="2556" y="889"/>
                </a:lnTo>
                <a:lnTo>
                  <a:pt x="2558" y="889"/>
                </a:lnTo>
                <a:lnTo>
                  <a:pt x="2558" y="889"/>
                </a:lnTo>
                <a:lnTo>
                  <a:pt x="2560" y="889"/>
                </a:lnTo>
                <a:lnTo>
                  <a:pt x="2560" y="889"/>
                </a:lnTo>
                <a:lnTo>
                  <a:pt x="2560" y="889"/>
                </a:lnTo>
                <a:lnTo>
                  <a:pt x="2563" y="889"/>
                </a:lnTo>
                <a:lnTo>
                  <a:pt x="2563" y="891"/>
                </a:lnTo>
                <a:lnTo>
                  <a:pt x="2565" y="891"/>
                </a:lnTo>
                <a:lnTo>
                  <a:pt x="2567" y="891"/>
                </a:lnTo>
                <a:lnTo>
                  <a:pt x="2567" y="891"/>
                </a:lnTo>
                <a:lnTo>
                  <a:pt x="2569" y="891"/>
                </a:lnTo>
                <a:lnTo>
                  <a:pt x="2567" y="893"/>
                </a:lnTo>
                <a:lnTo>
                  <a:pt x="2567" y="893"/>
                </a:lnTo>
                <a:lnTo>
                  <a:pt x="2569" y="893"/>
                </a:lnTo>
                <a:lnTo>
                  <a:pt x="2571" y="893"/>
                </a:lnTo>
                <a:lnTo>
                  <a:pt x="2571" y="893"/>
                </a:lnTo>
                <a:lnTo>
                  <a:pt x="2573" y="893"/>
                </a:lnTo>
                <a:lnTo>
                  <a:pt x="2571" y="895"/>
                </a:lnTo>
                <a:lnTo>
                  <a:pt x="2571" y="895"/>
                </a:lnTo>
                <a:lnTo>
                  <a:pt x="2571" y="897"/>
                </a:lnTo>
                <a:lnTo>
                  <a:pt x="2573" y="897"/>
                </a:lnTo>
                <a:lnTo>
                  <a:pt x="2573" y="897"/>
                </a:lnTo>
                <a:lnTo>
                  <a:pt x="2579" y="897"/>
                </a:lnTo>
                <a:lnTo>
                  <a:pt x="2581" y="897"/>
                </a:lnTo>
                <a:lnTo>
                  <a:pt x="2581" y="897"/>
                </a:lnTo>
                <a:lnTo>
                  <a:pt x="2579" y="897"/>
                </a:lnTo>
                <a:lnTo>
                  <a:pt x="2579" y="897"/>
                </a:lnTo>
                <a:lnTo>
                  <a:pt x="2577" y="897"/>
                </a:lnTo>
                <a:lnTo>
                  <a:pt x="2577" y="897"/>
                </a:lnTo>
                <a:lnTo>
                  <a:pt x="2575" y="900"/>
                </a:lnTo>
                <a:lnTo>
                  <a:pt x="2577" y="900"/>
                </a:lnTo>
                <a:lnTo>
                  <a:pt x="2577" y="900"/>
                </a:lnTo>
                <a:lnTo>
                  <a:pt x="2579" y="902"/>
                </a:lnTo>
                <a:lnTo>
                  <a:pt x="2577" y="904"/>
                </a:lnTo>
                <a:lnTo>
                  <a:pt x="2577" y="904"/>
                </a:lnTo>
                <a:lnTo>
                  <a:pt x="2577" y="906"/>
                </a:lnTo>
                <a:lnTo>
                  <a:pt x="2579" y="908"/>
                </a:lnTo>
                <a:lnTo>
                  <a:pt x="2581" y="910"/>
                </a:lnTo>
                <a:lnTo>
                  <a:pt x="2588" y="914"/>
                </a:lnTo>
                <a:lnTo>
                  <a:pt x="2588" y="914"/>
                </a:lnTo>
                <a:lnTo>
                  <a:pt x="2590" y="914"/>
                </a:lnTo>
                <a:lnTo>
                  <a:pt x="2592" y="914"/>
                </a:lnTo>
                <a:lnTo>
                  <a:pt x="2592" y="916"/>
                </a:lnTo>
                <a:lnTo>
                  <a:pt x="2592" y="916"/>
                </a:lnTo>
                <a:lnTo>
                  <a:pt x="2592" y="921"/>
                </a:lnTo>
                <a:lnTo>
                  <a:pt x="2592" y="923"/>
                </a:lnTo>
                <a:lnTo>
                  <a:pt x="2592" y="925"/>
                </a:lnTo>
                <a:lnTo>
                  <a:pt x="2592" y="925"/>
                </a:lnTo>
                <a:lnTo>
                  <a:pt x="2592" y="925"/>
                </a:lnTo>
                <a:lnTo>
                  <a:pt x="2590" y="925"/>
                </a:lnTo>
                <a:lnTo>
                  <a:pt x="2590" y="925"/>
                </a:lnTo>
                <a:lnTo>
                  <a:pt x="2590" y="925"/>
                </a:lnTo>
                <a:lnTo>
                  <a:pt x="2594" y="929"/>
                </a:lnTo>
                <a:lnTo>
                  <a:pt x="2596" y="929"/>
                </a:lnTo>
                <a:lnTo>
                  <a:pt x="2596" y="931"/>
                </a:lnTo>
                <a:lnTo>
                  <a:pt x="2598" y="937"/>
                </a:lnTo>
                <a:lnTo>
                  <a:pt x="2600" y="937"/>
                </a:lnTo>
                <a:lnTo>
                  <a:pt x="2600" y="937"/>
                </a:lnTo>
                <a:lnTo>
                  <a:pt x="2598" y="937"/>
                </a:lnTo>
                <a:lnTo>
                  <a:pt x="2598" y="937"/>
                </a:lnTo>
                <a:lnTo>
                  <a:pt x="2596" y="933"/>
                </a:lnTo>
                <a:lnTo>
                  <a:pt x="2596" y="931"/>
                </a:lnTo>
                <a:lnTo>
                  <a:pt x="2594" y="929"/>
                </a:lnTo>
                <a:lnTo>
                  <a:pt x="2592" y="929"/>
                </a:lnTo>
                <a:lnTo>
                  <a:pt x="2592" y="931"/>
                </a:lnTo>
                <a:lnTo>
                  <a:pt x="2590" y="935"/>
                </a:lnTo>
                <a:lnTo>
                  <a:pt x="2590" y="944"/>
                </a:lnTo>
                <a:lnTo>
                  <a:pt x="2590" y="944"/>
                </a:lnTo>
                <a:lnTo>
                  <a:pt x="2590" y="944"/>
                </a:lnTo>
                <a:lnTo>
                  <a:pt x="2592" y="941"/>
                </a:lnTo>
                <a:lnTo>
                  <a:pt x="2592" y="944"/>
                </a:lnTo>
                <a:lnTo>
                  <a:pt x="2590" y="944"/>
                </a:lnTo>
                <a:lnTo>
                  <a:pt x="2590" y="946"/>
                </a:lnTo>
                <a:lnTo>
                  <a:pt x="2588" y="956"/>
                </a:lnTo>
                <a:lnTo>
                  <a:pt x="2586" y="962"/>
                </a:lnTo>
                <a:lnTo>
                  <a:pt x="2584" y="965"/>
                </a:lnTo>
                <a:lnTo>
                  <a:pt x="2581" y="967"/>
                </a:lnTo>
                <a:lnTo>
                  <a:pt x="2581" y="967"/>
                </a:lnTo>
                <a:lnTo>
                  <a:pt x="2579" y="967"/>
                </a:lnTo>
                <a:lnTo>
                  <a:pt x="2575" y="967"/>
                </a:lnTo>
                <a:lnTo>
                  <a:pt x="2573" y="967"/>
                </a:lnTo>
                <a:lnTo>
                  <a:pt x="2571" y="967"/>
                </a:lnTo>
                <a:lnTo>
                  <a:pt x="2567" y="965"/>
                </a:lnTo>
                <a:lnTo>
                  <a:pt x="2565" y="965"/>
                </a:lnTo>
                <a:lnTo>
                  <a:pt x="2563" y="967"/>
                </a:lnTo>
                <a:lnTo>
                  <a:pt x="2558" y="965"/>
                </a:lnTo>
                <a:lnTo>
                  <a:pt x="2556" y="965"/>
                </a:lnTo>
                <a:lnTo>
                  <a:pt x="2556" y="965"/>
                </a:lnTo>
                <a:lnTo>
                  <a:pt x="2552" y="965"/>
                </a:lnTo>
                <a:lnTo>
                  <a:pt x="2552" y="965"/>
                </a:lnTo>
                <a:lnTo>
                  <a:pt x="2550" y="965"/>
                </a:lnTo>
                <a:lnTo>
                  <a:pt x="2546" y="967"/>
                </a:lnTo>
                <a:lnTo>
                  <a:pt x="2542" y="967"/>
                </a:lnTo>
                <a:lnTo>
                  <a:pt x="2533" y="965"/>
                </a:lnTo>
                <a:lnTo>
                  <a:pt x="2531" y="962"/>
                </a:lnTo>
                <a:lnTo>
                  <a:pt x="2525" y="962"/>
                </a:lnTo>
                <a:lnTo>
                  <a:pt x="2523" y="962"/>
                </a:lnTo>
                <a:lnTo>
                  <a:pt x="2521" y="962"/>
                </a:lnTo>
                <a:lnTo>
                  <a:pt x="2519" y="962"/>
                </a:lnTo>
                <a:lnTo>
                  <a:pt x="2514" y="962"/>
                </a:lnTo>
                <a:lnTo>
                  <a:pt x="2512" y="962"/>
                </a:lnTo>
                <a:lnTo>
                  <a:pt x="2508" y="962"/>
                </a:lnTo>
                <a:lnTo>
                  <a:pt x="2506" y="962"/>
                </a:lnTo>
                <a:lnTo>
                  <a:pt x="2502" y="962"/>
                </a:lnTo>
                <a:lnTo>
                  <a:pt x="2500" y="960"/>
                </a:lnTo>
                <a:lnTo>
                  <a:pt x="2500" y="960"/>
                </a:lnTo>
                <a:lnTo>
                  <a:pt x="2498" y="960"/>
                </a:lnTo>
                <a:lnTo>
                  <a:pt x="2496" y="960"/>
                </a:lnTo>
                <a:lnTo>
                  <a:pt x="2493" y="960"/>
                </a:lnTo>
                <a:lnTo>
                  <a:pt x="2491" y="960"/>
                </a:lnTo>
                <a:lnTo>
                  <a:pt x="2489" y="962"/>
                </a:lnTo>
                <a:lnTo>
                  <a:pt x="2487" y="962"/>
                </a:lnTo>
                <a:lnTo>
                  <a:pt x="2487" y="965"/>
                </a:lnTo>
                <a:lnTo>
                  <a:pt x="2487" y="965"/>
                </a:lnTo>
                <a:lnTo>
                  <a:pt x="2489" y="965"/>
                </a:lnTo>
                <a:lnTo>
                  <a:pt x="2487" y="967"/>
                </a:lnTo>
                <a:lnTo>
                  <a:pt x="2485" y="967"/>
                </a:lnTo>
                <a:lnTo>
                  <a:pt x="2485" y="967"/>
                </a:lnTo>
                <a:lnTo>
                  <a:pt x="2483" y="967"/>
                </a:lnTo>
                <a:lnTo>
                  <a:pt x="2479" y="967"/>
                </a:lnTo>
                <a:lnTo>
                  <a:pt x="2477" y="969"/>
                </a:lnTo>
                <a:lnTo>
                  <a:pt x="2477" y="969"/>
                </a:lnTo>
                <a:lnTo>
                  <a:pt x="2475" y="971"/>
                </a:lnTo>
                <a:lnTo>
                  <a:pt x="2475" y="973"/>
                </a:lnTo>
                <a:lnTo>
                  <a:pt x="2475" y="973"/>
                </a:lnTo>
                <a:lnTo>
                  <a:pt x="2475" y="975"/>
                </a:lnTo>
                <a:lnTo>
                  <a:pt x="2475" y="975"/>
                </a:lnTo>
                <a:lnTo>
                  <a:pt x="2477" y="977"/>
                </a:lnTo>
                <a:lnTo>
                  <a:pt x="2479" y="977"/>
                </a:lnTo>
                <a:lnTo>
                  <a:pt x="2479" y="977"/>
                </a:lnTo>
                <a:lnTo>
                  <a:pt x="2477" y="979"/>
                </a:lnTo>
                <a:lnTo>
                  <a:pt x="2477" y="979"/>
                </a:lnTo>
                <a:lnTo>
                  <a:pt x="2477" y="981"/>
                </a:lnTo>
                <a:lnTo>
                  <a:pt x="2481" y="979"/>
                </a:lnTo>
                <a:lnTo>
                  <a:pt x="2481" y="979"/>
                </a:lnTo>
                <a:lnTo>
                  <a:pt x="2481" y="981"/>
                </a:lnTo>
                <a:lnTo>
                  <a:pt x="2481" y="981"/>
                </a:lnTo>
                <a:lnTo>
                  <a:pt x="2481" y="983"/>
                </a:lnTo>
                <a:lnTo>
                  <a:pt x="2481" y="983"/>
                </a:lnTo>
                <a:lnTo>
                  <a:pt x="2481" y="983"/>
                </a:lnTo>
                <a:lnTo>
                  <a:pt x="2481" y="986"/>
                </a:lnTo>
                <a:lnTo>
                  <a:pt x="2481" y="986"/>
                </a:lnTo>
                <a:lnTo>
                  <a:pt x="2481" y="986"/>
                </a:lnTo>
                <a:lnTo>
                  <a:pt x="2481" y="986"/>
                </a:lnTo>
                <a:lnTo>
                  <a:pt x="2481" y="988"/>
                </a:lnTo>
                <a:lnTo>
                  <a:pt x="2479" y="988"/>
                </a:lnTo>
                <a:lnTo>
                  <a:pt x="2479" y="992"/>
                </a:lnTo>
                <a:lnTo>
                  <a:pt x="2479" y="992"/>
                </a:lnTo>
                <a:lnTo>
                  <a:pt x="2481" y="992"/>
                </a:lnTo>
                <a:lnTo>
                  <a:pt x="2479" y="994"/>
                </a:lnTo>
                <a:lnTo>
                  <a:pt x="2479" y="994"/>
                </a:lnTo>
                <a:lnTo>
                  <a:pt x="2479" y="996"/>
                </a:lnTo>
                <a:lnTo>
                  <a:pt x="2481" y="996"/>
                </a:lnTo>
                <a:lnTo>
                  <a:pt x="2481" y="996"/>
                </a:lnTo>
                <a:lnTo>
                  <a:pt x="2481" y="998"/>
                </a:lnTo>
                <a:lnTo>
                  <a:pt x="2481" y="1002"/>
                </a:lnTo>
                <a:lnTo>
                  <a:pt x="2483" y="1004"/>
                </a:lnTo>
                <a:lnTo>
                  <a:pt x="2483" y="1006"/>
                </a:lnTo>
                <a:lnTo>
                  <a:pt x="2483" y="1006"/>
                </a:lnTo>
                <a:lnTo>
                  <a:pt x="2483" y="1009"/>
                </a:lnTo>
                <a:lnTo>
                  <a:pt x="2481" y="1013"/>
                </a:lnTo>
                <a:lnTo>
                  <a:pt x="2481" y="1013"/>
                </a:lnTo>
                <a:lnTo>
                  <a:pt x="2481" y="1015"/>
                </a:lnTo>
                <a:lnTo>
                  <a:pt x="2479" y="1021"/>
                </a:lnTo>
                <a:lnTo>
                  <a:pt x="2479" y="1021"/>
                </a:lnTo>
                <a:lnTo>
                  <a:pt x="2479" y="1021"/>
                </a:lnTo>
                <a:lnTo>
                  <a:pt x="2479" y="1023"/>
                </a:lnTo>
                <a:lnTo>
                  <a:pt x="2477" y="1027"/>
                </a:lnTo>
                <a:lnTo>
                  <a:pt x="2475" y="1032"/>
                </a:lnTo>
                <a:lnTo>
                  <a:pt x="2475" y="1034"/>
                </a:lnTo>
                <a:lnTo>
                  <a:pt x="2472" y="1036"/>
                </a:lnTo>
                <a:lnTo>
                  <a:pt x="2472" y="1036"/>
                </a:lnTo>
                <a:lnTo>
                  <a:pt x="2472" y="1036"/>
                </a:lnTo>
                <a:lnTo>
                  <a:pt x="2472" y="1038"/>
                </a:lnTo>
                <a:lnTo>
                  <a:pt x="2470" y="1040"/>
                </a:lnTo>
                <a:lnTo>
                  <a:pt x="2470" y="1042"/>
                </a:lnTo>
                <a:lnTo>
                  <a:pt x="2470" y="1044"/>
                </a:lnTo>
                <a:lnTo>
                  <a:pt x="2470" y="1044"/>
                </a:lnTo>
                <a:lnTo>
                  <a:pt x="2470" y="1046"/>
                </a:lnTo>
                <a:lnTo>
                  <a:pt x="2470" y="1046"/>
                </a:lnTo>
                <a:lnTo>
                  <a:pt x="2472" y="1046"/>
                </a:lnTo>
                <a:lnTo>
                  <a:pt x="2475" y="1046"/>
                </a:lnTo>
                <a:lnTo>
                  <a:pt x="2475" y="1046"/>
                </a:lnTo>
                <a:lnTo>
                  <a:pt x="2477" y="1044"/>
                </a:lnTo>
                <a:lnTo>
                  <a:pt x="2479" y="1042"/>
                </a:lnTo>
                <a:lnTo>
                  <a:pt x="2479" y="1040"/>
                </a:lnTo>
                <a:lnTo>
                  <a:pt x="2481" y="1040"/>
                </a:lnTo>
                <a:lnTo>
                  <a:pt x="2479" y="1042"/>
                </a:lnTo>
                <a:lnTo>
                  <a:pt x="2477" y="1042"/>
                </a:lnTo>
                <a:lnTo>
                  <a:pt x="2477" y="1044"/>
                </a:lnTo>
                <a:lnTo>
                  <a:pt x="2477" y="1046"/>
                </a:lnTo>
                <a:lnTo>
                  <a:pt x="2477" y="1046"/>
                </a:lnTo>
                <a:lnTo>
                  <a:pt x="2475" y="1046"/>
                </a:lnTo>
                <a:lnTo>
                  <a:pt x="2475" y="1046"/>
                </a:lnTo>
                <a:lnTo>
                  <a:pt x="2475" y="1048"/>
                </a:lnTo>
                <a:lnTo>
                  <a:pt x="2475" y="1050"/>
                </a:lnTo>
                <a:lnTo>
                  <a:pt x="2475" y="1050"/>
                </a:lnTo>
                <a:lnTo>
                  <a:pt x="2477" y="1050"/>
                </a:lnTo>
                <a:lnTo>
                  <a:pt x="2479" y="1050"/>
                </a:lnTo>
                <a:lnTo>
                  <a:pt x="2479" y="1050"/>
                </a:lnTo>
                <a:lnTo>
                  <a:pt x="2481" y="1050"/>
                </a:lnTo>
                <a:lnTo>
                  <a:pt x="2481" y="1050"/>
                </a:lnTo>
                <a:lnTo>
                  <a:pt x="2483" y="1050"/>
                </a:lnTo>
                <a:lnTo>
                  <a:pt x="2479" y="1050"/>
                </a:lnTo>
                <a:lnTo>
                  <a:pt x="2481" y="1053"/>
                </a:lnTo>
                <a:lnTo>
                  <a:pt x="2481" y="1055"/>
                </a:lnTo>
                <a:lnTo>
                  <a:pt x="2479" y="1059"/>
                </a:lnTo>
                <a:lnTo>
                  <a:pt x="2481" y="1061"/>
                </a:lnTo>
                <a:lnTo>
                  <a:pt x="2481" y="1063"/>
                </a:lnTo>
                <a:lnTo>
                  <a:pt x="2481" y="1065"/>
                </a:lnTo>
                <a:lnTo>
                  <a:pt x="2481" y="1067"/>
                </a:lnTo>
                <a:lnTo>
                  <a:pt x="2479" y="1071"/>
                </a:lnTo>
                <a:lnTo>
                  <a:pt x="2477" y="1074"/>
                </a:lnTo>
                <a:lnTo>
                  <a:pt x="2479" y="1074"/>
                </a:lnTo>
                <a:lnTo>
                  <a:pt x="2479" y="1074"/>
                </a:lnTo>
                <a:lnTo>
                  <a:pt x="2481" y="1074"/>
                </a:lnTo>
                <a:lnTo>
                  <a:pt x="2483" y="1074"/>
                </a:lnTo>
                <a:lnTo>
                  <a:pt x="2485" y="1074"/>
                </a:lnTo>
                <a:lnTo>
                  <a:pt x="2489" y="1074"/>
                </a:lnTo>
                <a:lnTo>
                  <a:pt x="2493" y="1076"/>
                </a:lnTo>
                <a:lnTo>
                  <a:pt x="2493" y="1076"/>
                </a:lnTo>
                <a:lnTo>
                  <a:pt x="2500" y="1071"/>
                </a:lnTo>
                <a:lnTo>
                  <a:pt x="2500" y="1071"/>
                </a:lnTo>
                <a:lnTo>
                  <a:pt x="2504" y="1071"/>
                </a:lnTo>
                <a:lnTo>
                  <a:pt x="2506" y="1071"/>
                </a:lnTo>
                <a:lnTo>
                  <a:pt x="2508" y="1071"/>
                </a:lnTo>
                <a:lnTo>
                  <a:pt x="2508" y="1069"/>
                </a:lnTo>
                <a:lnTo>
                  <a:pt x="2508" y="1071"/>
                </a:lnTo>
                <a:lnTo>
                  <a:pt x="2508" y="1071"/>
                </a:lnTo>
                <a:lnTo>
                  <a:pt x="2514" y="1076"/>
                </a:lnTo>
                <a:lnTo>
                  <a:pt x="2514" y="1078"/>
                </a:lnTo>
                <a:lnTo>
                  <a:pt x="2516" y="1076"/>
                </a:lnTo>
                <a:lnTo>
                  <a:pt x="2519" y="1076"/>
                </a:lnTo>
                <a:lnTo>
                  <a:pt x="2516" y="1076"/>
                </a:lnTo>
                <a:lnTo>
                  <a:pt x="2516" y="1078"/>
                </a:lnTo>
                <a:lnTo>
                  <a:pt x="2514" y="1080"/>
                </a:lnTo>
                <a:lnTo>
                  <a:pt x="2514" y="1080"/>
                </a:lnTo>
                <a:lnTo>
                  <a:pt x="2516" y="1082"/>
                </a:lnTo>
                <a:lnTo>
                  <a:pt x="2516" y="1082"/>
                </a:lnTo>
                <a:lnTo>
                  <a:pt x="2516" y="1082"/>
                </a:lnTo>
                <a:lnTo>
                  <a:pt x="2516" y="1084"/>
                </a:lnTo>
                <a:lnTo>
                  <a:pt x="2519" y="1086"/>
                </a:lnTo>
                <a:lnTo>
                  <a:pt x="2521" y="1088"/>
                </a:lnTo>
                <a:lnTo>
                  <a:pt x="2521" y="1088"/>
                </a:lnTo>
                <a:lnTo>
                  <a:pt x="2523" y="1090"/>
                </a:lnTo>
                <a:lnTo>
                  <a:pt x="2527" y="1090"/>
                </a:lnTo>
                <a:lnTo>
                  <a:pt x="2527" y="1090"/>
                </a:lnTo>
                <a:lnTo>
                  <a:pt x="2529" y="1090"/>
                </a:lnTo>
                <a:lnTo>
                  <a:pt x="2529" y="1088"/>
                </a:lnTo>
                <a:lnTo>
                  <a:pt x="2529" y="1088"/>
                </a:lnTo>
                <a:lnTo>
                  <a:pt x="2529" y="1088"/>
                </a:lnTo>
                <a:lnTo>
                  <a:pt x="2529" y="1088"/>
                </a:lnTo>
                <a:lnTo>
                  <a:pt x="2531" y="1088"/>
                </a:lnTo>
                <a:lnTo>
                  <a:pt x="2531" y="1084"/>
                </a:lnTo>
                <a:lnTo>
                  <a:pt x="2533" y="1084"/>
                </a:lnTo>
                <a:lnTo>
                  <a:pt x="2535" y="1082"/>
                </a:lnTo>
                <a:lnTo>
                  <a:pt x="2540" y="1082"/>
                </a:lnTo>
                <a:lnTo>
                  <a:pt x="2542" y="1080"/>
                </a:lnTo>
                <a:lnTo>
                  <a:pt x="2544" y="1080"/>
                </a:lnTo>
                <a:lnTo>
                  <a:pt x="2544" y="1080"/>
                </a:lnTo>
                <a:lnTo>
                  <a:pt x="2552" y="1078"/>
                </a:lnTo>
                <a:lnTo>
                  <a:pt x="2556" y="1080"/>
                </a:lnTo>
                <a:lnTo>
                  <a:pt x="2558" y="1080"/>
                </a:lnTo>
                <a:lnTo>
                  <a:pt x="2560" y="1078"/>
                </a:lnTo>
                <a:lnTo>
                  <a:pt x="2563" y="1078"/>
                </a:lnTo>
                <a:lnTo>
                  <a:pt x="2565" y="1080"/>
                </a:lnTo>
                <a:lnTo>
                  <a:pt x="2567" y="1080"/>
                </a:lnTo>
                <a:lnTo>
                  <a:pt x="2569" y="1080"/>
                </a:lnTo>
                <a:lnTo>
                  <a:pt x="2571" y="1078"/>
                </a:lnTo>
                <a:lnTo>
                  <a:pt x="2573" y="1078"/>
                </a:lnTo>
                <a:lnTo>
                  <a:pt x="2575" y="1078"/>
                </a:lnTo>
                <a:lnTo>
                  <a:pt x="2575" y="1080"/>
                </a:lnTo>
                <a:lnTo>
                  <a:pt x="2577" y="1078"/>
                </a:lnTo>
                <a:lnTo>
                  <a:pt x="2579" y="1076"/>
                </a:lnTo>
                <a:lnTo>
                  <a:pt x="2581" y="1071"/>
                </a:lnTo>
                <a:lnTo>
                  <a:pt x="2584" y="1067"/>
                </a:lnTo>
                <a:lnTo>
                  <a:pt x="2588" y="1065"/>
                </a:lnTo>
                <a:lnTo>
                  <a:pt x="2594" y="1065"/>
                </a:lnTo>
                <a:lnTo>
                  <a:pt x="2596" y="1065"/>
                </a:lnTo>
                <a:lnTo>
                  <a:pt x="2596" y="1065"/>
                </a:lnTo>
                <a:lnTo>
                  <a:pt x="2598" y="1065"/>
                </a:lnTo>
                <a:lnTo>
                  <a:pt x="2596" y="1063"/>
                </a:lnTo>
                <a:lnTo>
                  <a:pt x="2596" y="1061"/>
                </a:lnTo>
                <a:lnTo>
                  <a:pt x="2596" y="1061"/>
                </a:lnTo>
                <a:lnTo>
                  <a:pt x="2596" y="1061"/>
                </a:lnTo>
                <a:lnTo>
                  <a:pt x="2598" y="1059"/>
                </a:lnTo>
                <a:lnTo>
                  <a:pt x="2598" y="1055"/>
                </a:lnTo>
                <a:lnTo>
                  <a:pt x="2600" y="1055"/>
                </a:lnTo>
                <a:lnTo>
                  <a:pt x="2600" y="1053"/>
                </a:lnTo>
                <a:lnTo>
                  <a:pt x="2602" y="1050"/>
                </a:lnTo>
                <a:lnTo>
                  <a:pt x="2607" y="1048"/>
                </a:lnTo>
                <a:lnTo>
                  <a:pt x="2609" y="1046"/>
                </a:lnTo>
                <a:lnTo>
                  <a:pt x="2611" y="1046"/>
                </a:lnTo>
                <a:lnTo>
                  <a:pt x="2611" y="1044"/>
                </a:lnTo>
                <a:lnTo>
                  <a:pt x="2607" y="1044"/>
                </a:lnTo>
                <a:lnTo>
                  <a:pt x="2607" y="1042"/>
                </a:lnTo>
                <a:lnTo>
                  <a:pt x="2604" y="1040"/>
                </a:lnTo>
                <a:lnTo>
                  <a:pt x="2602" y="1034"/>
                </a:lnTo>
                <a:lnTo>
                  <a:pt x="2602" y="1034"/>
                </a:lnTo>
                <a:lnTo>
                  <a:pt x="2607" y="1027"/>
                </a:lnTo>
                <a:lnTo>
                  <a:pt x="2609" y="1025"/>
                </a:lnTo>
                <a:lnTo>
                  <a:pt x="2611" y="1023"/>
                </a:lnTo>
                <a:lnTo>
                  <a:pt x="2613" y="1019"/>
                </a:lnTo>
                <a:lnTo>
                  <a:pt x="2617" y="1015"/>
                </a:lnTo>
                <a:lnTo>
                  <a:pt x="2617" y="1015"/>
                </a:lnTo>
                <a:lnTo>
                  <a:pt x="2617" y="1015"/>
                </a:lnTo>
                <a:lnTo>
                  <a:pt x="2619" y="1015"/>
                </a:lnTo>
                <a:lnTo>
                  <a:pt x="2619" y="1013"/>
                </a:lnTo>
                <a:lnTo>
                  <a:pt x="2621" y="1013"/>
                </a:lnTo>
                <a:lnTo>
                  <a:pt x="2619" y="1011"/>
                </a:lnTo>
                <a:lnTo>
                  <a:pt x="2617" y="1011"/>
                </a:lnTo>
                <a:lnTo>
                  <a:pt x="2619" y="1009"/>
                </a:lnTo>
                <a:lnTo>
                  <a:pt x="2623" y="1006"/>
                </a:lnTo>
                <a:lnTo>
                  <a:pt x="2625" y="1006"/>
                </a:lnTo>
                <a:lnTo>
                  <a:pt x="2630" y="1004"/>
                </a:lnTo>
                <a:lnTo>
                  <a:pt x="2638" y="1002"/>
                </a:lnTo>
                <a:lnTo>
                  <a:pt x="2638" y="1002"/>
                </a:lnTo>
                <a:lnTo>
                  <a:pt x="2642" y="1000"/>
                </a:lnTo>
                <a:lnTo>
                  <a:pt x="2651" y="994"/>
                </a:lnTo>
                <a:lnTo>
                  <a:pt x="2653" y="992"/>
                </a:lnTo>
                <a:lnTo>
                  <a:pt x="2655" y="992"/>
                </a:lnTo>
                <a:lnTo>
                  <a:pt x="2655" y="990"/>
                </a:lnTo>
                <a:lnTo>
                  <a:pt x="2655" y="988"/>
                </a:lnTo>
                <a:lnTo>
                  <a:pt x="2655" y="988"/>
                </a:lnTo>
                <a:lnTo>
                  <a:pt x="2653" y="988"/>
                </a:lnTo>
                <a:lnTo>
                  <a:pt x="2653" y="986"/>
                </a:lnTo>
                <a:lnTo>
                  <a:pt x="2655" y="986"/>
                </a:lnTo>
                <a:lnTo>
                  <a:pt x="2655" y="986"/>
                </a:lnTo>
                <a:lnTo>
                  <a:pt x="2655" y="986"/>
                </a:lnTo>
                <a:lnTo>
                  <a:pt x="2655" y="983"/>
                </a:lnTo>
                <a:lnTo>
                  <a:pt x="2655" y="983"/>
                </a:lnTo>
                <a:lnTo>
                  <a:pt x="2655" y="983"/>
                </a:lnTo>
                <a:lnTo>
                  <a:pt x="2653" y="979"/>
                </a:lnTo>
                <a:lnTo>
                  <a:pt x="2653" y="975"/>
                </a:lnTo>
                <a:lnTo>
                  <a:pt x="2653" y="975"/>
                </a:lnTo>
                <a:lnTo>
                  <a:pt x="2653" y="971"/>
                </a:lnTo>
                <a:lnTo>
                  <a:pt x="2655" y="969"/>
                </a:lnTo>
                <a:lnTo>
                  <a:pt x="2663" y="965"/>
                </a:lnTo>
                <a:lnTo>
                  <a:pt x="2663" y="965"/>
                </a:lnTo>
                <a:lnTo>
                  <a:pt x="2665" y="962"/>
                </a:lnTo>
                <a:lnTo>
                  <a:pt x="2667" y="962"/>
                </a:lnTo>
                <a:lnTo>
                  <a:pt x="2667" y="962"/>
                </a:lnTo>
                <a:lnTo>
                  <a:pt x="2667" y="962"/>
                </a:lnTo>
                <a:lnTo>
                  <a:pt x="2667" y="965"/>
                </a:lnTo>
                <a:lnTo>
                  <a:pt x="2669" y="965"/>
                </a:lnTo>
                <a:lnTo>
                  <a:pt x="2672" y="965"/>
                </a:lnTo>
                <a:lnTo>
                  <a:pt x="2672" y="965"/>
                </a:lnTo>
                <a:lnTo>
                  <a:pt x="2676" y="967"/>
                </a:lnTo>
                <a:lnTo>
                  <a:pt x="2676" y="967"/>
                </a:lnTo>
                <a:lnTo>
                  <a:pt x="2678" y="967"/>
                </a:lnTo>
                <a:lnTo>
                  <a:pt x="2678" y="967"/>
                </a:lnTo>
                <a:lnTo>
                  <a:pt x="2678" y="967"/>
                </a:lnTo>
                <a:lnTo>
                  <a:pt x="2678" y="967"/>
                </a:lnTo>
                <a:lnTo>
                  <a:pt x="2678" y="967"/>
                </a:lnTo>
                <a:lnTo>
                  <a:pt x="2680" y="967"/>
                </a:lnTo>
                <a:lnTo>
                  <a:pt x="2680" y="967"/>
                </a:lnTo>
                <a:lnTo>
                  <a:pt x="2682" y="965"/>
                </a:lnTo>
                <a:lnTo>
                  <a:pt x="2682" y="967"/>
                </a:lnTo>
                <a:lnTo>
                  <a:pt x="2682" y="967"/>
                </a:lnTo>
                <a:lnTo>
                  <a:pt x="2682" y="967"/>
                </a:lnTo>
                <a:lnTo>
                  <a:pt x="2682" y="967"/>
                </a:lnTo>
                <a:lnTo>
                  <a:pt x="2684" y="967"/>
                </a:lnTo>
                <a:lnTo>
                  <a:pt x="2686" y="969"/>
                </a:lnTo>
                <a:lnTo>
                  <a:pt x="2690" y="971"/>
                </a:lnTo>
                <a:lnTo>
                  <a:pt x="2692" y="971"/>
                </a:lnTo>
                <a:lnTo>
                  <a:pt x="2695" y="971"/>
                </a:lnTo>
                <a:lnTo>
                  <a:pt x="2697" y="971"/>
                </a:lnTo>
                <a:lnTo>
                  <a:pt x="2699" y="971"/>
                </a:lnTo>
                <a:lnTo>
                  <a:pt x="2701" y="971"/>
                </a:lnTo>
                <a:lnTo>
                  <a:pt x="2703" y="969"/>
                </a:lnTo>
                <a:lnTo>
                  <a:pt x="2705" y="969"/>
                </a:lnTo>
                <a:lnTo>
                  <a:pt x="2705" y="967"/>
                </a:lnTo>
                <a:lnTo>
                  <a:pt x="2705" y="967"/>
                </a:lnTo>
                <a:lnTo>
                  <a:pt x="2707" y="965"/>
                </a:lnTo>
                <a:lnTo>
                  <a:pt x="2711" y="962"/>
                </a:lnTo>
                <a:lnTo>
                  <a:pt x="2713" y="960"/>
                </a:lnTo>
                <a:lnTo>
                  <a:pt x="2716" y="960"/>
                </a:lnTo>
                <a:lnTo>
                  <a:pt x="2720" y="958"/>
                </a:lnTo>
                <a:lnTo>
                  <a:pt x="2724" y="958"/>
                </a:lnTo>
                <a:lnTo>
                  <a:pt x="2724" y="956"/>
                </a:lnTo>
                <a:lnTo>
                  <a:pt x="2728" y="954"/>
                </a:lnTo>
                <a:lnTo>
                  <a:pt x="2732" y="950"/>
                </a:lnTo>
                <a:lnTo>
                  <a:pt x="2734" y="948"/>
                </a:lnTo>
                <a:lnTo>
                  <a:pt x="2736" y="948"/>
                </a:lnTo>
                <a:lnTo>
                  <a:pt x="2741" y="950"/>
                </a:lnTo>
                <a:lnTo>
                  <a:pt x="2743" y="950"/>
                </a:lnTo>
                <a:lnTo>
                  <a:pt x="2749" y="954"/>
                </a:lnTo>
                <a:lnTo>
                  <a:pt x="2753" y="956"/>
                </a:lnTo>
                <a:lnTo>
                  <a:pt x="2755" y="956"/>
                </a:lnTo>
                <a:lnTo>
                  <a:pt x="2755" y="958"/>
                </a:lnTo>
                <a:lnTo>
                  <a:pt x="2757" y="965"/>
                </a:lnTo>
                <a:lnTo>
                  <a:pt x="2760" y="967"/>
                </a:lnTo>
                <a:lnTo>
                  <a:pt x="2760" y="969"/>
                </a:lnTo>
                <a:lnTo>
                  <a:pt x="2760" y="971"/>
                </a:lnTo>
                <a:lnTo>
                  <a:pt x="2760" y="973"/>
                </a:lnTo>
                <a:lnTo>
                  <a:pt x="2760" y="973"/>
                </a:lnTo>
                <a:lnTo>
                  <a:pt x="2762" y="973"/>
                </a:lnTo>
                <a:lnTo>
                  <a:pt x="2762" y="973"/>
                </a:lnTo>
                <a:lnTo>
                  <a:pt x="2764" y="975"/>
                </a:lnTo>
                <a:lnTo>
                  <a:pt x="2764" y="975"/>
                </a:lnTo>
                <a:lnTo>
                  <a:pt x="2764" y="975"/>
                </a:lnTo>
                <a:lnTo>
                  <a:pt x="2764" y="977"/>
                </a:lnTo>
                <a:lnTo>
                  <a:pt x="2766" y="977"/>
                </a:lnTo>
                <a:lnTo>
                  <a:pt x="2770" y="981"/>
                </a:lnTo>
                <a:lnTo>
                  <a:pt x="2770" y="983"/>
                </a:lnTo>
                <a:lnTo>
                  <a:pt x="2770" y="983"/>
                </a:lnTo>
                <a:lnTo>
                  <a:pt x="2768" y="983"/>
                </a:lnTo>
                <a:lnTo>
                  <a:pt x="2770" y="983"/>
                </a:lnTo>
                <a:lnTo>
                  <a:pt x="2770" y="983"/>
                </a:lnTo>
                <a:lnTo>
                  <a:pt x="2770" y="983"/>
                </a:lnTo>
                <a:lnTo>
                  <a:pt x="2772" y="983"/>
                </a:lnTo>
                <a:lnTo>
                  <a:pt x="2774" y="983"/>
                </a:lnTo>
                <a:lnTo>
                  <a:pt x="2776" y="986"/>
                </a:lnTo>
                <a:lnTo>
                  <a:pt x="2778" y="990"/>
                </a:lnTo>
                <a:lnTo>
                  <a:pt x="2783" y="992"/>
                </a:lnTo>
                <a:lnTo>
                  <a:pt x="2785" y="994"/>
                </a:lnTo>
                <a:lnTo>
                  <a:pt x="2791" y="1000"/>
                </a:lnTo>
                <a:lnTo>
                  <a:pt x="2793" y="1000"/>
                </a:lnTo>
                <a:lnTo>
                  <a:pt x="2797" y="1002"/>
                </a:lnTo>
                <a:lnTo>
                  <a:pt x="2797" y="1002"/>
                </a:lnTo>
                <a:lnTo>
                  <a:pt x="2797" y="1004"/>
                </a:lnTo>
                <a:lnTo>
                  <a:pt x="2799" y="1002"/>
                </a:lnTo>
                <a:lnTo>
                  <a:pt x="2799" y="1002"/>
                </a:lnTo>
                <a:lnTo>
                  <a:pt x="2801" y="1002"/>
                </a:lnTo>
                <a:lnTo>
                  <a:pt x="2804" y="1004"/>
                </a:lnTo>
                <a:lnTo>
                  <a:pt x="2806" y="1002"/>
                </a:lnTo>
                <a:lnTo>
                  <a:pt x="2808" y="1004"/>
                </a:lnTo>
                <a:lnTo>
                  <a:pt x="2808" y="1004"/>
                </a:lnTo>
                <a:lnTo>
                  <a:pt x="2812" y="1011"/>
                </a:lnTo>
                <a:lnTo>
                  <a:pt x="2812" y="1011"/>
                </a:lnTo>
                <a:lnTo>
                  <a:pt x="2812" y="1011"/>
                </a:lnTo>
                <a:lnTo>
                  <a:pt x="2812" y="1011"/>
                </a:lnTo>
                <a:lnTo>
                  <a:pt x="2812" y="1011"/>
                </a:lnTo>
                <a:lnTo>
                  <a:pt x="2814" y="1011"/>
                </a:lnTo>
                <a:lnTo>
                  <a:pt x="2816" y="1011"/>
                </a:lnTo>
                <a:lnTo>
                  <a:pt x="2818" y="1013"/>
                </a:lnTo>
                <a:lnTo>
                  <a:pt x="2816" y="1015"/>
                </a:lnTo>
                <a:lnTo>
                  <a:pt x="2816" y="1015"/>
                </a:lnTo>
                <a:lnTo>
                  <a:pt x="2818" y="1015"/>
                </a:lnTo>
                <a:lnTo>
                  <a:pt x="2818" y="1015"/>
                </a:lnTo>
                <a:lnTo>
                  <a:pt x="2820" y="1013"/>
                </a:lnTo>
                <a:lnTo>
                  <a:pt x="2822" y="1013"/>
                </a:lnTo>
                <a:lnTo>
                  <a:pt x="2822" y="1015"/>
                </a:lnTo>
                <a:lnTo>
                  <a:pt x="2824" y="1015"/>
                </a:lnTo>
                <a:lnTo>
                  <a:pt x="2824" y="1017"/>
                </a:lnTo>
                <a:lnTo>
                  <a:pt x="2824" y="1019"/>
                </a:lnTo>
                <a:lnTo>
                  <a:pt x="2824" y="1019"/>
                </a:lnTo>
                <a:lnTo>
                  <a:pt x="2824" y="1019"/>
                </a:lnTo>
                <a:lnTo>
                  <a:pt x="2824" y="1021"/>
                </a:lnTo>
                <a:lnTo>
                  <a:pt x="2829" y="1023"/>
                </a:lnTo>
                <a:lnTo>
                  <a:pt x="2831" y="1023"/>
                </a:lnTo>
                <a:lnTo>
                  <a:pt x="2833" y="1023"/>
                </a:lnTo>
                <a:lnTo>
                  <a:pt x="2835" y="1025"/>
                </a:lnTo>
                <a:lnTo>
                  <a:pt x="2837" y="1027"/>
                </a:lnTo>
                <a:lnTo>
                  <a:pt x="2837" y="1032"/>
                </a:lnTo>
                <a:lnTo>
                  <a:pt x="2839" y="1036"/>
                </a:lnTo>
                <a:lnTo>
                  <a:pt x="2841" y="1040"/>
                </a:lnTo>
                <a:lnTo>
                  <a:pt x="2841" y="1040"/>
                </a:lnTo>
                <a:lnTo>
                  <a:pt x="2843" y="1042"/>
                </a:lnTo>
                <a:lnTo>
                  <a:pt x="2843" y="1046"/>
                </a:lnTo>
                <a:lnTo>
                  <a:pt x="2841" y="1046"/>
                </a:lnTo>
                <a:lnTo>
                  <a:pt x="2839" y="1046"/>
                </a:lnTo>
                <a:lnTo>
                  <a:pt x="2839" y="1046"/>
                </a:lnTo>
                <a:lnTo>
                  <a:pt x="2837" y="1048"/>
                </a:lnTo>
                <a:lnTo>
                  <a:pt x="2839" y="1050"/>
                </a:lnTo>
                <a:lnTo>
                  <a:pt x="2837" y="1053"/>
                </a:lnTo>
                <a:lnTo>
                  <a:pt x="2835" y="1055"/>
                </a:lnTo>
                <a:lnTo>
                  <a:pt x="2835" y="1055"/>
                </a:lnTo>
                <a:lnTo>
                  <a:pt x="2835" y="1057"/>
                </a:lnTo>
                <a:lnTo>
                  <a:pt x="2835" y="1059"/>
                </a:lnTo>
                <a:lnTo>
                  <a:pt x="2841" y="1059"/>
                </a:lnTo>
                <a:lnTo>
                  <a:pt x="2841" y="1057"/>
                </a:lnTo>
                <a:lnTo>
                  <a:pt x="2841" y="1057"/>
                </a:lnTo>
                <a:lnTo>
                  <a:pt x="2843" y="1055"/>
                </a:lnTo>
                <a:lnTo>
                  <a:pt x="2848" y="1050"/>
                </a:lnTo>
                <a:lnTo>
                  <a:pt x="2848" y="1050"/>
                </a:lnTo>
                <a:lnTo>
                  <a:pt x="2848" y="1046"/>
                </a:lnTo>
                <a:lnTo>
                  <a:pt x="2848" y="1044"/>
                </a:lnTo>
                <a:lnTo>
                  <a:pt x="2850" y="1044"/>
                </a:lnTo>
                <a:lnTo>
                  <a:pt x="2854" y="1042"/>
                </a:lnTo>
                <a:lnTo>
                  <a:pt x="2856" y="1042"/>
                </a:lnTo>
                <a:lnTo>
                  <a:pt x="2856" y="1042"/>
                </a:lnTo>
                <a:lnTo>
                  <a:pt x="2856" y="1040"/>
                </a:lnTo>
                <a:lnTo>
                  <a:pt x="2856" y="1036"/>
                </a:lnTo>
                <a:lnTo>
                  <a:pt x="2854" y="1034"/>
                </a:lnTo>
                <a:lnTo>
                  <a:pt x="2852" y="1032"/>
                </a:lnTo>
                <a:lnTo>
                  <a:pt x="2848" y="1032"/>
                </a:lnTo>
                <a:lnTo>
                  <a:pt x="2848" y="1030"/>
                </a:lnTo>
                <a:lnTo>
                  <a:pt x="2848" y="1027"/>
                </a:lnTo>
                <a:lnTo>
                  <a:pt x="2850" y="1023"/>
                </a:lnTo>
                <a:lnTo>
                  <a:pt x="2852" y="1019"/>
                </a:lnTo>
                <a:lnTo>
                  <a:pt x="2854" y="1017"/>
                </a:lnTo>
                <a:lnTo>
                  <a:pt x="2854" y="1015"/>
                </a:lnTo>
                <a:lnTo>
                  <a:pt x="2856" y="1017"/>
                </a:lnTo>
                <a:lnTo>
                  <a:pt x="2858" y="1017"/>
                </a:lnTo>
                <a:lnTo>
                  <a:pt x="2858" y="1017"/>
                </a:lnTo>
                <a:lnTo>
                  <a:pt x="2858" y="1017"/>
                </a:lnTo>
                <a:lnTo>
                  <a:pt x="2860" y="1019"/>
                </a:lnTo>
                <a:lnTo>
                  <a:pt x="2860" y="1019"/>
                </a:lnTo>
                <a:lnTo>
                  <a:pt x="2866" y="1019"/>
                </a:lnTo>
                <a:lnTo>
                  <a:pt x="2871" y="1025"/>
                </a:lnTo>
                <a:lnTo>
                  <a:pt x="2873" y="1027"/>
                </a:lnTo>
                <a:lnTo>
                  <a:pt x="2873" y="1027"/>
                </a:lnTo>
                <a:lnTo>
                  <a:pt x="2875" y="1025"/>
                </a:lnTo>
                <a:lnTo>
                  <a:pt x="2875" y="1025"/>
                </a:lnTo>
                <a:lnTo>
                  <a:pt x="2875" y="1023"/>
                </a:lnTo>
                <a:lnTo>
                  <a:pt x="2875" y="1021"/>
                </a:lnTo>
                <a:lnTo>
                  <a:pt x="2873" y="1019"/>
                </a:lnTo>
                <a:lnTo>
                  <a:pt x="2868" y="1015"/>
                </a:lnTo>
                <a:lnTo>
                  <a:pt x="2868" y="1013"/>
                </a:lnTo>
                <a:lnTo>
                  <a:pt x="2860" y="1011"/>
                </a:lnTo>
                <a:lnTo>
                  <a:pt x="2858" y="1009"/>
                </a:lnTo>
                <a:lnTo>
                  <a:pt x="2856" y="1006"/>
                </a:lnTo>
                <a:lnTo>
                  <a:pt x="2848" y="1004"/>
                </a:lnTo>
                <a:lnTo>
                  <a:pt x="2839" y="1000"/>
                </a:lnTo>
                <a:lnTo>
                  <a:pt x="2837" y="998"/>
                </a:lnTo>
                <a:lnTo>
                  <a:pt x="2839" y="996"/>
                </a:lnTo>
                <a:lnTo>
                  <a:pt x="2839" y="996"/>
                </a:lnTo>
                <a:lnTo>
                  <a:pt x="2841" y="994"/>
                </a:lnTo>
                <a:lnTo>
                  <a:pt x="2841" y="994"/>
                </a:lnTo>
                <a:lnTo>
                  <a:pt x="2841" y="992"/>
                </a:lnTo>
                <a:lnTo>
                  <a:pt x="2841" y="992"/>
                </a:lnTo>
                <a:lnTo>
                  <a:pt x="2839" y="992"/>
                </a:lnTo>
                <a:lnTo>
                  <a:pt x="2831" y="992"/>
                </a:lnTo>
                <a:lnTo>
                  <a:pt x="2827" y="992"/>
                </a:lnTo>
                <a:lnTo>
                  <a:pt x="2822" y="990"/>
                </a:lnTo>
                <a:lnTo>
                  <a:pt x="2818" y="986"/>
                </a:lnTo>
                <a:lnTo>
                  <a:pt x="2814" y="981"/>
                </a:lnTo>
                <a:lnTo>
                  <a:pt x="2810" y="979"/>
                </a:lnTo>
                <a:lnTo>
                  <a:pt x="2810" y="975"/>
                </a:lnTo>
                <a:lnTo>
                  <a:pt x="2808" y="971"/>
                </a:lnTo>
                <a:lnTo>
                  <a:pt x="2806" y="967"/>
                </a:lnTo>
                <a:lnTo>
                  <a:pt x="2804" y="962"/>
                </a:lnTo>
                <a:lnTo>
                  <a:pt x="2804" y="962"/>
                </a:lnTo>
                <a:lnTo>
                  <a:pt x="2799" y="960"/>
                </a:lnTo>
                <a:lnTo>
                  <a:pt x="2795" y="956"/>
                </a:lnTo>
                <a:lnTo>
                  <a:pt x="2791" y="956"/>
                </a:lnTo>
                <a:lnTo>
                  <a:pt x="2789" y="954"/>
                </a:lnTo>
                <a:lnTo>
                  <a:pt x="2787" y="952"/>
                </a:lnTo>
                <a:lnTo>
                  <a:pt x="2787" y="948"/>
                </a:lnTo>
                <a:lnTo>
                  <a:pt x="2785" y="944"/>
                </a:lnTo>
                <a:lnTo>
                  <a:pt x="2785" y="941"/>
                </a:lnTo>
                <a:lnTo>
                  <a:pt x="2787" y="941"/>
                </a:lnTo>
                <a:lnTo>
                  <a:pt x="2787" y="941"/>
                </a:lnTo>
                <a:lnTo>
                  <a:pt x="2789" y="941"/>
                </a:lnTo>
                <a:lnTo>
                  <a:pt x="2789" y="939"/>
                </a:lnTo>
                <a:lnTo>
                  <a:pt x="2789" y="939"/>
                </a:lnTo>
                <a:lnTo>
                  <a:pt x="2787" y="937"/>
                </a:lnTo>
                <a:lnTo>
                  <a:pt x="2785" y="935"/>
                </a:lnTo>
                <a:lnTo>
                  <a:pt x="2785" y="933"/>
                </a:lnTo>
                <a:lnTo>
                  <a:pt x="2785" y="931"/>
                </a:lnTo>
                <a:lnTo>
                  <a:pt x="2785" y="931"/>
                </a:lnTo>
                <a:lnTo>
                  <a:pt x="2787" y="929"/>
                </a:lnTo>
                <a:lnTo>
                  <a:pt x="2789" y="929"/>
                </a:lnTo>
                <a:lnTo>
                  <a:pt x="2789" y="929"/>
                </a:lnTo>
                <a:lnTo>
                  <a:pt x="2789" y="929"/>
                </a:lnTo>
                <a:lnTo>
                  <a:pt x="2789" y="929"/>
                </a:lnTo>
                <a:lnTo>
                  <a:pt x="2791" y="929"/>
                </a:lnTo>
                <a:lnTo>
                  <a:pt x="2793" y="929"/>
                </a:lnTo>
                <a:lnTo>
                  <a:pt x="2795" y="927"/>
                </a:lnTo>
                <a:lnTo>
                  <a:pt x="2797" y="927"/>
                </a:lnTo>
                <a:lnTo>
                  <a:pt x="2797" y="925"/>
                </a:lnTo>
                <a:lnTo>
                  <a:pt x="2799" y="925"/>
                </a:lnTo>
                <a:lnTo>
                  <a:pt x="2799" y="925"/>
                </a:lnTo>
                <a:lnTo>
                  <a:pt x="2804" y="925"/>
                </a:lnTo>
                <a:lnTo>
                  <a:pt x="2804" y="925"/>
                </a:lnTo>
                <a:lnTo>
                  <a:pt x="2806" y="925"/>
                </a:lnTo>
                <a:lnTo>
                  <a:pt x="2808" y="927"/>
                </a:lnTo>
                <a:lnTo>
                  <a:pt x="2806" y="927"/>
                </a:lnTo>
                <a:lnTo>
                  <a:pt x="2806" y="929"/>
                </a:lnTo>
                <a:lnTo>
                  <a:pt x="2804" y="929"/>
                </a:lnTo>
                <a:lnTo>
                  <a:pt x="2804" y="929"/>
                </a:lnTo>
                <a:lnTo>
                  <a:pt x="2806" y="933"/>
                </a:lnTo>
                <a:lnTo>
                  <a:pt x="2806" y="935"/>
                </a:lnTo>
                <a:lnTo>
                  <a:pt x="2806" y="935"/>
                </a:lnTo>
                <a:lnTo>
                  <a:pt x="2808" y="937"/>
                </a:lnTo>
                <a:lnTo>
                  <a:pt x="2808" y="941"/>
                </a:lnTo>
                <a:lnTo>
                  <a:pt x="2810" y="941"/>
                </a:lnTo>
                <a:lnTo>
                  <a:pt x="2810" y="941"/>
                </a:lnTo>
                <a:lnTo>
                  <a:pt x="2812" y="939"/>
                </a:lnTo>
                <a:lnTo>
                  <a:pt x="2812" y="937"/>
                </a:lnTo>
                <a:lnTo>
                  <a:pt x="2814" y="935"/>
                </a:lnTo>
                <a:lnTo>
                  <a:pt x="2814" y="933"/>
                </a:lnTo>
                <a:lnTo>
                  <a:pt x="2816" y="931"/>
                </a:lnTo>
                <a:lnTo>
                  <a:pt x="2816" y="931"/>
                </a:lnTo>
                <a:lnTo>
                  <a:pt x="2818" y="933"/>
                </a:lnTo>
                <a:lnTo>
                  <a:pt x="2820" y="933"/>
                </a:lnTo>
                <a:lnTo>
                  <a:pt x="2822" y="937"/>
                </a:lnTo>
                <a:lnTo>
                  <a:pt x="2824" y="939"/>
                </a:lnTo>
                <a:lnTo>
                  <a:pt x="2822" y="941"/>
                </a:lnTo>
                <a:lnTo>
                  <a:pt x="2824" y="944"/>
                </a:lnTo>
                <a:lnTo>
                  <a:pt x="2824" y="946"/>
                </a:lnTo>
                <a:lnTo>
                  <a:pt x="2829" y="950"/>
                </a:lnTo>
                <a:lnTo>
                  <a:pt x="2831" y="950"/>
                </a:lnTo>
                <a:lnTo>
                  <a:pt x="2833" y="950"/>
                </a:lnTo>
                <a:lnTo>
                  <a:pt x="2831" y="950"/>
                </a:lnTo>
                <a:lnTo>
                  <a:pt x="2829" y="950"/>
                </a:lnTo>
                <a:lnTo>
                  <a:pt x="2829" y="950"/>
                </a:lnTo>
                <a:lnTo>
                  <a:pt x="2829" y="950"/>
                </a:lnTo>
                <a:lnTo>
                  <a:pt x="2827" y="952"/>
                </a:lnTo>
                <a:lnTo>
                  <a:pt x="2829" y="952"/>
                </a:lnTo>
                <a:lnTo>
                  <a:pt x="2833" y="958"/>
                </a:lnTo>
                <a:lnTo>
                  <a:pt x="2835" y="958"/>
                </a:lnTo>
                <a:lnTo>
                  <a:pt x="2837" y="960"/>
                </a:lnTo>
                <a:lnTo>
                  <a:pt x="2839" y="962"/>
                </a:lnTo>
                <a:lnTo>
                  <a:pt x="2839" y="962"/>
                </a:lnTo>
                <a:lnTo>
                  <a:pt x="2839" y="962"/>
                </a:lnTo>
                <a:lnTo>
                  <a:pt x="2839" y="965"/>
                </a:lnTo>
                <a:lnTo>
                  <a:pt x="2839" y="965"/>
                </a:lnTo>
                <a:lnTo>
                  <a:pt x="2841" y="965"/>
                </a:lnTo>
                <a:lnTo>
                  <a:pt x="2843" y="965"/>
                </a:lnTo>
                <a:lnTo>
                  <a:pt x="2845" y="965"/>
                </a:lnTo>
                <a:lnTo>
                  <a:pt x="2848" y="965"/>
                </a:lnTo>
                <a:lnTo>
                  <a:pt x="2852" y="967"/>
                </a:lnTo>
                <a:lnTo>
                  <a:pt x="2856" y="969"/>
                </a:lnTo>
                <a:lnTo>
                  <a:pt x="2858" y="971"/>
                </a:lnTo>
                <a:lnTo>
                  <a:pt x="2862" y="973"/>
                </a:lnTo>
                <a:lnTo>
                  <a:pt x="2862" y="975"/>
                </a:lnTo>
                <a:lnTo>
                  <a:pt x="2864" y="975"/>
                </a:lnTo>
                <a:lnTo>
                  <a:pt x="2864" y="975"/>
                </a:lnTo>
                <a:lnTo>
                  <a:pt x="2858" y="973"/>
                </a:lnTo>
                <a:lnTo>
                  <a:pt x="2856" y="973"/>
                </a:lnTo>
                <a:lnTo>
                  <a:pt x="2854" y="973"/>
                </a:lnTo>
                <a:lnTo>
                  <a:pt x="2858" y="973"/>
                </a:lnTo>
                <a:lnTo>
                  <a:pt x="2862" y="975"/>
                </a:lnTo>
                <a:lnTo>
                  <a:pt x="2866" y="977"/>
                </a:lnTo>
                <a:lnTo>
                  <a:pt x="2871" y="979"/>
                </a:lnTo>
                <a:lnTo>
                  <a:pt x="2873" y="981"/>
                </a:lnTo>
                <a:lnTo>
                  <a:pt x="2877" y="983"/>
                </a:lnTo>
                <a:lnTo>
                  <a:pt x="2877" y="983"/>
                </a:lnTo>
                <a:lnTo>
                  <a:pt x="2877" y="983"/>
                </a:lnTo>
                <a:lnTo>
                  <a:pt x="2877" y="983"/>
                </a:lnTo>
                <a:lnTo>
                  <a:pt x="2877" y="983"/>
                </a:lnTo>
                <a:lnTo>
                  <a:pt x="2877" y="983"/>
                </a:lnTo>
                <a:lnTo>
                  <a:pt x="2877" y="983"/>
                </a:lnTo>
                <a:lnTo>
                  <a:pt x="2881" y="986"/>
                </a:lnTo>
                <a:lnTo>
                  <a:pt x="2885" y="990"/>
                </a:lnTo>
                <a:lnTo>
                  <a:pt x="2885" y="992"/>
                </a:lnTo>
                <a:lnTo>
                  <a:pt x="2887" y="992"/>
                </a:lnTo>
                <a:lnTo>
                  <a:pt x="2889" y="994"/>
                </a:lnTo>
                <a:lnTo>
                  <a:pt x="2892" y="994"/>
                </a:lnTo>
                <a:lnTo>
                  <a:pt x="2892" y="996"/>
                </a:lnTo>
                <a:lnTo>
                  <a:pt x="2892" y="998"/>
                </a:lnTo>
                <a:lnTo>
                  <a:pt x="2889" y="998"/>
                </a:lnTo>
                <a:lnTo>
                  <a:pt x="2889" y="1000"/>
                </a:lnTo>
                <a:lnTo>
                  <a:pt x="2889" y="1002"/>
                </a:lnTo>
                <a:lnTo>
                  <a:pt x="2889" y="1004"/>
                </a:lnTo>
                <a:lnTo>
                  <a:pt x="2889" y="1006"/>
                </a:lnTo>
                <a:lnTo>
                  <a:pt x="2889" y="1009"/>
                </a:lnTo>
                <a:lnTo>
                  <a:pt x="2889" y="1011"/>
                </a:lnTo>
                <a:lnTo>
                  <a:pt x="2887" y="1013"/>
                </a:lnTo>
                <a:lnTo>
                  <a:pt x="2887" y="1015"/>
                </a:lnTo>
                <a:lnTo>
                  <a:pt x="2889" y="1017"/>
                </a:lnTo>
                <a:lnTo>
                  <a:pt x="2889" y="1017"/>
                </a:lnTo>
                <a:lnTo>
                  <a:pt x="2889" y="1019"/>
                </a:lnTo>
                <a:lnTo>
                  <a:pt x="2889" y="1017"/>
                </a:lnTo>
                <a:lnTo>
                  <a:pt x="2887" y="1017"/>
                </a:lnTo>
                <a:lnTo>
                  <a:pt x="2887" y="1017"/>
                </a:lnTo>
                <a:lnTo>
                  <a:pt x="2887" y="1019"/>
                </a:lnTo>
                <a:lnTo>
                  <a:pt x="2889" y="1019"/>
                </a:lnTo>
                <a:lnTo>
                  <a:pt x="2889" y="1021"/>
                </a:lnTo>
                <a:lnTo>
                  <a:pt x="2896" y="1023"/>
                </a:lnTo>
                <a:lnTo>
                  <a:pt x="2898" y="1027"/>
                </a:lnTo>
                <a:lnTo>
                  <a:pt x="2898" y="1027"/>
                </a:lnTo>
                <a:lnTo>
                  <a:pt x="2898" y="1030"/>
                </a:lnTo>
                <a:lnTo>
                  <a:pt x="2900" y="1032"/>
                </a:lnTo>
                <a:lnTo>
                  <a:pt x="2900" y="1032"/>
                </a:lnTo>
                <a:lnTo>
                  <a:pt x="2902" y="1036"/>
                </a:lnTo>
                <a:lnTo>
                  <a:pt x="2904" y="1038"/>
                </a:lnTo>
                <a:lnTo>
                  <a:pt x="2906" y="1038"/>
                </a:lnTo>
                <a:lnTo>
                  <a:pt x="2908" y="1040"/>
                </a:lnTo>
                <a:lnTo>
                  <a:pt x="2908" y="1040"/>
                </a:lnTo>
                <a:lnTo>
                  <a:pt x="2908" y="1042"/>
                </a:lnTo>
                <a:lnTo>
                  <a:pt x="2910" y="1040"/>
                </a:lnTo>
                <a:lnTo>
                  <a:pt x="2912" y="1040"/>
                </a:lnTo>
                <a:lnTo>
                  <a:pt x="2912" y="1040"/>
                </a:lnTo>
                <a:lnTo>
                  <a:pt x="2915" y="1040"/>
                </a:lnTo>
                <a:lnTo>
                  <a:pt x="2915" y="1042"/>
                </a:lnTo>
                <a:lnTo>
                  <a:pt x="2915" y="1042"/>
                </a:lnTo>
                <a:lnTo>
                  <a:pt x="2915" y="1042"/>
                </a:lnTo>
                <a:lnTo>
                  <a:pt x="2912" y="1044"/>
                </a:lnTo>
                <a:lnTo>
                  <a:pt x="2910" y="1042"/>
                </a:lnTo>
                <a:lnTo>
                  <a:pt x="2908" y="1042"/>
                </a:lnTo>
                <a:lnTo>
                  <a:pt x="2908" y="1044"/>
                </a:lnTo>
                <a:lnTo>
                  <a:pt x="2908" y="1044"/>
                </a:lnTo>
                <a:lnTo>
                  <a:pt x="2910" y="1044"/>
                </a:lnTo>
                <a:lnTo>
                  <a:pt x="2912" y="1046"/>
                </a:lnTo>
                <a:lnTo>
                  <a:pt x="2912" y="1050"/>
                </a:lnTo>
                <a:lnTo>
                  <a:pt x="2915" y="1053"/>
                </a:lnTo>
                <a:lnTo>
                  <a:pt x="2915" y="1053"/>
                </a:lnTo>
                <a:lnTo>
                  <a:pt x="2917" y="1053"/>
                </a:lnTo>
                <a:lnTo>
                  <a:pt x="2917" y="1050"/>
                </a:lnTo>
                <a:lnTo>
                  <a:pt x="2917" y="1050"/>
                </a:lnTo>
                <a:lnTo>
                  <a:pt x="2917" y="1050"/>
                </a:lnTo>
                <a:lnTo>
                  <a:pt x="2917" y="1050"/>
                </a:lnTo>
                <a:lnTo>
                  <a:pt x="2919" y="1053"/>
                </a:lnTo>
                <a:lnTo>
                  <a:pt x="2921" y="1053"/>
                </a:lnTo>
                <a:lnTo>
                  <a:pt x="2921" y="1053"/>
                </a:lnTo>
                <a:lnTo>
                  <a:pt x="2923" y="1053"/>
                </a:lnTo>
                <a:lnTo>
                  <a:pt x="2923" y="1053"/>
                </a:lnTo>
                <a:lnTo>
                  <a:pt x="2925" y="1050"/>
                </a:lnTo>
                <a:lnTo>
                  <a:pt x="2929" y="1053"/>
                </a:lnTo>
                <a:lnTo>
                  <a:pt x="2931" y="1053"/>
                </a:lnTo>
                <a:lnTo>
                  <a:pt x="2931" y="1053"/>
                </a:lnTo>
                <a:lnTo>
                  <a:pt x="2933" y="1050"/>
                </a:lnTo>
                <a:lnTo>
                  <a:pt x="2936" y="1053"/>
                </a:lnTo>
                <a:lnTo>
                  <a:pt x="2938" y="1053"/>
                </a:lnTo>
                <a:lnTo>
                  <a:pt x="2938" y="1055"/>
                </a:lnTo>
                <a:lnTo>
                  <a:pt x="2938" y="1055"/>
                </a:lnTo>
                <a:lnTo>
                  <a:pt x="2940" y="1055"/>
                </a:lnTo>
                <a:lnTo>
                  <a:pt x="2942" y="1055"/>
                </a:lnTo>
                <a:lnTo>
                  <a:pt x="2942" y="1055"/>
                </a:lnTo>
                <a:lnTo>
                  <a:pt x="2942" y="1055"/>
                </a:lnTo>
                <a:lnTo>
                  <a:pt x="2944" y="1055"/>
                </a:lnTo>
                <a:lnTo>
                  <a:pt x="2944" y="1057"/>
                </a:lnTo>
                <a:lnTo>
                  <a:pt x="2944" y="1057"/>
                </a:lnTo>
                <a:lnTo>
                  <a:pt x="2942" y="1057"/>
                </a:lnTo>
                <a:lnTo>
                  <a:pt x="2940" y="1057"/>
                </a:lnTo>
                <a:lnTo>
                  <a:pt x="2940" y="1057"/>
                </a:lnTo>
                <a:lnTo>
                  <a:pt x="2940" y="1059"/>
                </a:lnTo>
                <a:lnTo>
                  <a:pt x="2940" y="1059"/>
                </a:lnTo>
                <a:lnTo>
                  <a:pt x="2940" y="1059"/>
                </a:lnTo>
                <a:lnTo>
                  <a:pt x="2938" y="1059"/>
                </a:lnTo>
                <a:lnTo>
                  <a:pt x="2938" y="1057"/>
                </a:lnTo>
                <a:lnTo>
                  <a:pt x="2933" y="1057"/>
                </a:lnTo>
                <a:lnTo>
                  <a:pt x="2929" y="1055"/>
                </a:lnTo>
                <a:lnTo>
                  <a:pt x="2925" y="1053"/>
                </a:lnTo>
                <a:lnTo>
                  <a:pt x="2923" y="1053"/>
                </a:lnTo>
                <a:lnTo>
                  <a:pt x="2923" y="1053"/>
                </a:lnTo>
                <a:lnTo>
                  <a:pt x="2921" y="1055"/>
                </a:lnTo>
                <a:lnTo>
                  <a:pt x="2921" y="1055"/>
                </a:lnTo>
                <a:lnTo>
                  <a:pt x="2919" y="1055"/>
                </a:lnTo>
                <a:lnTo>
                  <a:pt x="2919" y="1055"/>
                </a:lnTo>
                <a:lnTo>
                  <a:pt x="2917" y="1057"/>
                </a:lnTo>
                <a:lnTo>
                  <a:pt x="2915" y="1059"/>
                </a:lnTo>
                <a:lnTo>
                  <a:pt x="2915" y="1061"/>
                </a:lnTo>
                <a:lnTo>
                  <a:pt x="2915" y="1061"/>
                </a:lnTo>
                <a:lnTo>
                  <a:pt x="2915" y="1061"/>
                </a:lnTo>
                <a:lnTo>
                  <a:pt x="2917" y="1061"/>
                </a:lnTo>
                <a:lnTo>
                  <a:pt x="2917" y="1063"/>
                </a:lnTo>
                <a:lnTo>
                  <a:pt x="2919" y="1063"/>
                </a:lnTo>
                <a:lnTo>
                  <a:pt x="2921" y="1065"/>
                </a:lnTo>
                <a:lnTo>
                  <a:pt x="2921" y="1067"/>
                </a:lnTo>
                <a:lnTo>
                  <a:pt x="2923" y="1069"/>
                </a:lnTo>
                <a:lnTo>
                  <a:pt x="2921" y="1071"/>
                </a:lnTo>
                <a:lnTo>
                  <a:pt x="2921" y="1074"/>
                </a:lnTo>
                <a:lnTo>
                  <a:pt x="2923" y="1078"/>
                </a:lnTo>
                <a:lnTo>
                  <a:pt x="2925" y="1080"/>
                </a:lnTo>
                <a:lnTo>
                  <a:pt x="2925" y="1078"/>
                </a:lnTo>
                <a:lnTo>
                  <a:pt x="2925" y="1076"/>
                </a:lnTo>
                <a:lnTo>
                  <a:pt x="2925" y="1076"/>
                </a:lnTo>
                <a:lnTo>
                  <a:pt x="2927" y="1074"/>
                </a:lnTo>
                <a:lnTo>
                  <a:pt x="2927" y="1074"/>
                </a:lnTo>
                <a:lnTo>
                  <a:pt x="2929" y="1076"/>
                </a:lnTo>
                <a:lnTo>
                  <a:pt x="2929" y="1076"/>
                </a:lnTo>
                <a:lnTo>
                  <a:pt x="2929" y="1076"/>
                </a:lnTo>
                <a:lnTo>
                  <a:pt x="2931" y="1080"/>
                </a:lnTo>
                <a:lnTo>
                  <a:pt x="2931" y="1080"/>
                </a:lnTo>
                <a:lnTo>
                  <a:pt x="2931" y="1082"/>
                </a:lnTo>
                <a:lnTo>
                  <a:pt x="2933" y="1084"/>
                </a:lnTo>
                <a:lnTo>
                  <a:pt x="2933" y="1084"/>
                </a:lnTo>
                <a:lnTo>
                  <a:pt x="2933" y="1082"/>
                </a:lnTo>
                <a:lnTo>
                  <a:pt x="2936" y="1078"/>
                </a:lnTo>
                <a:lnTo>
                  <a:pt x="2938" y="1078"/>
                </a:lnTo>
                <a:lnTo>
                  <a:pt x="2938" y="1078"/>
                </a:lnTo>
                <a:lnTo>
                  <a:pt x="2938" y="1080"/>
                </a:lnTo>
                <a:lnTo>
                  <a:pt x="2940" y="1082"/>
                </a:lnTo>
                <a:lnTo>
                  <a:pt x="2942" y="1084"/>
                </a:lnTo>
                <a:lnTo>
                  <a:pt x="2942" y="1084"/>
                </a:lnTo>
                <a:lnTo>
                  <a:pt x="2944" y="1084"/>
                </a:lnTo>
                <a:lnTo>
                  <a:pt x="2942" y="1082"/>
                </a:lnTo>
                <a:lnTo>
                  <a:pt x="2942" y="1080"/>
                </a:lnTo>
                <a:lnTo>
                  <a:pt x="2942" y="1078"/>
                </a:lnTo>
                <a:lnTo>
                  <a:pt x="2942" y="1078"/>
                </a:lnTo>
                <a:lnTo>
                  <a:pt x="2942" y="1074"/>
                </a:lnTo>
                <a:lnTo>
                  <a:pt x="2940" y="1069"/>
                </a:lnTo>
                <a:lnTo>
                  <a:pt x="2938" y="1067"/>
                </a:lnTo>
                <a:lnTo>
                  <a:pt x="2938" y="1065"/>
                </a:lnTo>
                <a:lnTo>
                  <a:pt x="2938" y="1065"/>
                </a:lnTo>
                <a:lnTo>
                  <a:pt x="2940" y="1065"/>
                </a:lnTo>
                <a:lnTo>
                  <a:pt x="2940" y="1065"/>
                </a:lnTo>
                <a:lnTo>
                  <a:pt x="2942" y="1067"/>
                </a:lnTo>
                <a:lnTo>
                  <a:pt x="2942" y="1067"/>
                </a:lnTo>
                <a:lnTo>
                  <a:pt x="2942" y="1069"/>
                </a:lnTo>
                <a:lnTo>
                  <a:pt x="2944" y="1069"/>
                </a:lnTo>
                <a:lnTo>
                  <a:pt x="2944" y="1069"/>
                </a:lnTo>
                <a:lnTo>
                  <a:pt x="2944" y="1069"/>
                </a:lnTo>
                <a:lnTo>
                  <a:pt x="2948" y="1067"/>
                </a:lnTo>
                <a:lnTo>
                  <a:pt x="2948" y="1067"/>
                </a:lnTo>
                <a:lnTo>
                  <a:pt x="2948" y="1067"/>
                </a:lnTo>
                <a:lnTo>
                  <a:pt x="2946" y="1065"/>
                </a:lnTo>
                <a:lnTo>
                  <a:pt x="2946" y="1065"/>
                </a:lnTo>
                <a:lnTo>
                  <a:pt x="2946" y="1065"/>
                </a:lnTo>
                <a:lnTo>
                  <a:pt x="2944" y="1065"/>
                </a:lnTo>
                <a:lnTo>
                  <a:pt x="2944" y="1065"/>
                </a:lnTo>
                <a:lnTo>
                  <a:pt x="2944" y="1063"/>
                </a:lnTo>
                <a:lnTo>
                  <a:pt x="2944" y="1061"/>
                </a:lnTo>
                <a:lnTo>
                  <a:pt x="2942" y="1061"/>
                </a:lnTo>
                <a:lnTo>
                  <a:pt x="2942" y="1061"/>
                </a:lnTo>
                <a:lnTo>
                  <a:pt x="2942" y="1059"/>
                </a:lnTo>
                <a:lnTo>
                  <a:pt x="2942" y="1059"/>
                </a:lnTo>
                <a:lnTo>
                  <a:pt x="2944" y="1059"/>
                </a:lnTo>
                <a:lnTo>
                  <a:pt x="2946" y="1059"/>
                </a:lnTo>
                <a:lnTo>
                  <a:pt x="2948" y="1057"/>
                </a:lnTo>
                <a:lnTo>
                  <a:pt x="2948" y="1057"/>
                </a:lnTo>
                <a:lnTo>
                  <a:pt x="2950" y="1059"/>
                </a:lnTo>
                <a:lnTo>
                  <a:pt x="2952" y="1061"/>
                </a:lnTo>
                <a:lnTo>
                  <a:pt x="2954" y="1061"/>
                </a:lnTo>
                <a:lnTo>
                  <a:pt x="2954" y="1063"/>
                </a:lnTo>
                <a:lnTo>
                  <a:pt x="2956" y="1063"/>
                </a:lnTo>
                <a:lnTo>
                  <a:pt x="2956" y="1063"/>
                </a:lnTo>
                <a:lnTo>
                  <a:pt x="2956" y="1061"/>
                </a:lnTo>
                <a:lnTo>
                  <a:pt x="2956" y="1061"/>
                </a:lnTo>
                <a:lnTo>
                  <a:pt x="2956" y="1059"/>
                </a:lnTo>
                <a:lnTo>
                  <a:pt x="2956" y="1057"/>
                </a:lnTo>
                <a:lnTo>
                  <a:pt x="2956" y="1055"/>
                </a:lnTo>
                <a:lnTo>
                  <a:pt x="2954" y="1053"/>
                </a:lnTo>
                <a:lnTo>
                  <a:pt x="2952" y="1053"/>
                </a:lnTo>
                <a:lnTo>
                  <a:pt x="2950" y="1053"/>
                </a:lnTo>
                <a:lnTo>
                  <a:pt x="2950" y="1050"/>
                </a:lnTo>
                <a:lnTo>
                  <a:pt x="2946" y="1048"/>
                </a:lnTo>
                <a:lnTo>
                  <a:pt x="2944" y="1046"/>
                </a:lnTo>
                <a:lnTo>
                  <a:pt x="2944" y="1046"/>
                </a:lnTo>
                <a:lnTo>
                  <a:pt x="2942" y="1046"/>
                </a:lnTo>
                <a:lnTo>
                  <a:pt x="2938" y="1044"/>
                </a:lnTo>
                <a:lnTo>
                  <a:pt x="2936" y="1044"/>
                </a:lnTo>
                <a:lnTo>
                  <a:pt x="2936" y="1044"/>
                </a:lnTo>
                <a:lnTo>
                  <a:pt x="2936" y="1044"/>
                </a:lnTo>
                <a:lnTo>
                  <a:pt x="2936" y="1044"/>
                </a:lnTo>
                <a:lnTo>
                  <a:pt x="2936" y="1042"/>
                </a:lnTo>
                <a:lnTo>
                  <a:pt x="2938" y="1042"/>
                </a:lnTo>
                <a:lnTo>
                  <a:pt x="2940" y="1042"/>
                </a:lnTo>
                <a:lnTo>
                  <a:pt x="2942" y="1040"/>
                </a:lnTo>
                <a:lnTo>
                  <a:pt x="2940" y="1040"/>
                </a:lnTo>
                <a:lnTo>
                  <a:pt x="2940" y="1040"/>
                </a:lnTo>
                <a:lnTo>
                  <a:pt x="2940" y="1038"/>
                </a:lnTo>
                <a:lnTo>
                  <a:pt x="2938" y="1038"/>
                </a:lnTo>
                <a:lnTo>
                  <a:pt x="2940" y="1036"/>
                </a:lnTo>
                <a:lnTo>
                  <a:pt x="2942" y="1036"/>
                </a:lnTo>
                <a:lnTo>
                  <a:pt x="2944" y="1038"/>
                </a:lnTo>
                <a:lnTo>
                  <a:pt x="2944" y="1038"/>
                </a:lnTo>
                <a:lnTo>
                  <a:pt x="2942" y="1040"/>
                </a:lnTo>
                <a:lnTo>
                  <a:pt x="2944" y="1040"/>
                </a:lnTo>
                <a:lnTo>
                  <a:pt x="2944" y="1040"/>
                </a:lnTo>
                <a:lnTo>
                  <a:pt x="2946" y="1038"/>
                </a:lnTo>
                <a:lnTo>
                  <a:pt x="2946" y="1036"/>
                </a:lnTo>
                <a:lnTo>
                  <a:pt x="2944" y="1036"/>
                </a:lnTo>
                <a:lnTo>
                  <a:pt x="2942" y="1034"/>
                </a:lnTo>
                <a:lnTo>
                  <a:pt x="2940" y="1032"/>
                </a:lnTo>
                <a:lnTo>
                  <a:pt x="2940" y="1032"/>
                </a:lnTo>
                <a:lnTo>
                  <a:pt x="2938" y="1027"/>
                </a:lnTo>
                <a:lnTo>
                  <a:pt x="2936" y="1023"/>
                </a:lnTo>
                <a:lnTo>
                  <a:pt x="2936" y="1023"/>
                </a:lnTo>
                <a:lnTo>
                  <a:pt x="2936" y="1019"/>
                </a:lnTo>
                <a:lnTo>
                  <a:pt x="2936" y="1019"/>
                </a:lnTo>
                <a:lnTo>
                  <a:pt x="2936" y="1017"/>
                </a:lnTo>
                <a:lnTo>
                  <a:pt x="2936" y="1017"/>
                </a:lnTo>
                <a:lnTo>
                  <a:pt x="2938" y="1015"/>
                </a:lnTo>
                <a:lnTo>
                  <a:pt x="2938" y="1015"/>
                </a:lnTo>
                <a:lnTo>
                  <a:pt x="2940" y="1015"/>
                </a:lnTo>
                <a:lnTo>
                  <a:pt x="2940" y="1015"/>
                </a:lnTo>
                <a:lnTo>
                  <a:pt x="2940" y="1017"/>
                </a:lnTo>
                <a:lnTo>
                  <a:pt x="2940" y="1017"/>
                </a:lnTo>
                <a:lnTo>
                  <a:pt x="2942" y="1019"/>
                </a:lnTo>
                <a:lnTo>
                  <a:pt x="2946" y="1021"/>
                </a:lnTo>
                <a:lnTo>
                  <a:pt x="2946" y="1023"/>
                </a:lnTo>
                <a:lnTo>
                  <a:pt x="2946" y="1025"/>
                </a:lnTo>
                <a:lnTo>
                  <a:pt x="2950" y="1025"/>
                </a:lnTo>
                <a:lnTo>
                  <a:pt x="2950" y="1025"/>
                </a:lnTo>
                <a:lnTo>
                  <a:pt x="2950" y="1025"/>
                </a:lnTo>
                <a:lnTo>
                  <a:pt x="2948" y="1023"/>
                </a:lnTo>
                <a:lnTo>
                  <a:pt x="2948" y="1023"/>
                </a:lnTo>
                <a:lnTo>
                  <a:pt x="2946" y="1021"/>
                </a:lnTo>
                <a:lnTo>
                  <a:pt x="2948" y="1019"/>
                </a:lnTo>
                <a:lnTo>
                  <a:pt x="2950" y="1021"/>
                </a:lnTo>
                <a:lnTo>
                  <a:pt x="2952" y="1023"/>
                </a:lnTo>
                <a:lnTo>
                  <a:pt x="2954" y="1025"/>
                </a:lnTo>
                <a:lnTo>
                  <a:pt x="2954" y="1025"/>
                </a:lnTo>
                <a:lnTo>
                  <a:pt x="2954" y="1023"/>
                </a:lnTo>
                <a:lnTo>
                  <a:pt x="2954" y="1023"/>
                </a:lnTo>
                <a:lnTo>
                  <a:pt x="2954" y="1021"/>
                </a:lnTo>
                <a:lnTo>
                  <a:pt x="2952" y="1021"/>
                </a:lnTo>
                <a:lnTo>
                  <a:pt x="2952" y="1019"/>
                </a:lnTo>
                <a:lnTo>
                  <a:pt x="2952" y="1019"/>
                </a:lnTo>
                <a:lnTo>
                  <a:pt x="2952" y="1019"/>
                </a:lnTo>
                <a:lnTo>
                  <a:pt x="2954" y="1019"/>
                </a:lnTo>
                <a:lnTo>
                  <a:pt x="2956" y="1019"/>
                </a:lnTo>
                <a:lnTo>
                  <a:pt x="2959" y="1019"/>
                </a:lnTo>
                <a:lnTo>
                  <a:pt x="2959" y="1021"/>
                </a:lnTo>
                <a:lnTo>
                  <a:pt x="2961" y="1021"/>
                </a:lnTo>
                <a:lnTo>
                  <a:pt x="2961" y="1021"/>
                </a:lnTo>
                <a:lnTo>
                  <a:pt x="2959" y="1019"/>
                </a:lnTo>
                <a:lnTo>
                  <a:pt x="2956" y="1017"/>
                </a:lnTo>
                <a:lnTo>
                  <a:pt x="2954" y="1017"/>
                </a:lnTo>
                <a:lnTo>
                  <a:pt x="2954" y="1017"/>
                </a:lnTo>
                <a:lnTo>
                  <a:pt x="2952" y="1017"/>
                </a:lnTo>
                <a:lnTo>
                  <a:pt x="2954" y="1015"/>
                </a:lnTo>
                <a:lnTo>
                  <a:pt x="2952" y="1015"/>
                </a:lnTo>
                <a:lnTo>
                  <a:pt x="2952" y="1013"/>
                </a:lnTo>
                <a:lnTo>
                  <a:pt x="2952" y="1013"/>
                </a:lnTo>
                <a:lnTo>
                  <a:pt x="2954" y="1013"/>
                </a:lnTo>
                <a:lnTo>
                  <a:pt x="2956" y="1013"/>
                </a:lnTo>
                <a:lnTo>
                  <a:pt x="2959" y="1011"/>
                </a:lnTo>
                <a:lnTo>
                  <a:pt x="2961" y="1009"/>
                </a:lnTo>
                <a:lnTo>
                  <a:pt x="2963" y="1009"/>
                </a:lnTo>
                <a:lnTo>
                  <a:pt x="2963" y="1009"/>
                </a:lnTo>
                <a:lnTo>
                  <a:pt x="2965" y="1011"/>
                </a:lnTo>
                <a:lnTo>
                  <a:pt x="2967" y="1011"/>
                </a:lnTo>
                <a:lnTo>
                  <a:pt x="2969" y="1009"/>
                </a:lnTo>
                <a:lnTo>
                  <a:pt x="2971" y="1009"/>
                </a:lnTo>
                <a:lnTo>
                  <a:pt x="2973" y="1009"/>
                </a:lnTo>
                <a:lnTo>
                  <a:pt x="2975" y="1009"/>
                </a:lnTo>
                <a:lnTo>
                  <a:pt x="2977" y="1009"/>
                </a:lnTo>
                <a:lnTo>
                  <a:pt x="2982" y="1011"/>
                </a:lnTo>
                <a:lnTo>
                  <a:pt x="2984" y="1011"/>
                </a:lnTo>
                <a:lnTo>
                  <a:pt x="2986" y="1013"/>
                </a:lnTo>
                <a:lnTo>
                  <a:pt x="2986" y="1013"/>
                </a:lnTo>
                <a:lnTo>
                  <a:pt x="2986" y="1015"/>
                </a:lnTo>
                <a:lnTo>
                  <a:pt x="2988" y="1015"/>
                </a:lnTo>
                <a:lnTo>
                  <a:pt x="2990" y="1015"/>
                </a:lnTo>
                <a:lnTo>
                  <a:pt x="2992" y="1015"/>
                </a:lnTo>
                <a:lnTo>
                  <a:pt x="2996" y="1015"/>
                </a:lnTo>
                <a:lnTo>
                  <a:pt x="2994" y="1015"/>
                </a:lnTo>
                <a:lnTo>
                  <a:pt x="2990" y="1017"/>
                </a:lnTo>
                <a:lnTo>
                  <a:pt x="2990" y="1017"/>
                </a:lnTo>
                <a:lnTo>
                  <a:pt x="2988" y="1019"/>
                </a:lnTo>
                <a:lnTo>
                  <a:pt x="2988" y="1021"/>
                </a:lnTo>
                <a:lnTo>
                  <a:pt x="2988" y="1021"/>
                </a:lnTo>
                <a:lnTo>
                  <a:pt x="2988" y="1021"/>
                </a:lnTo>
                <a:lnTo>
                  <a:pt x="2988" y="1023"/>
                </a:lnTo>
                <a:lnTo>
                  <a:pt x="2988" y="1023"/>
                </a:lnTo>
                <a:lnTo>
                  <a:pt x="2990" y="1023"/>
                </a:lnTo>
                <a:lnTo>
                  <a:pt x="2992" y="1021"/>
                </a:lnTo>
                <a:lnTo>
                  <a:pt x="2996" y="1017"/>
                </a:lnTo>
                <a:lnTo>
                  <a:pt x="2998" y="1015"/>
                </a:lnTo>
                <a:lnTo>
                  <a:pt x="3003" y="1013"/>
                </a:lnTo>
                <a:lnTo>
                  <a:pt x="3005" y="1011"/>
                </a:lnTo>
                <a:lnTo>
                  <a:pt x="3007" y="1009"/>
                </a:lnTo>
                <a:lnTo>
                  <a:pt x="3009" y="1006"/>
                </a:lnTo>
                <a:lnTo>
                  <a:pt x="3013" y="1009"/>
                </a:lnTo>
                <a:lnTo>
                  <a:pt x="3015" y="1006"/>
                </a:lnTo>
                <a:lnTo>
                  <a:pt x="3015" y="1006"/>
                </a:lnTo>
                <a:lnTo>
                  <a:pt x="3017" y="1006"/>
                </a:lnTo>
                <a:lnTo>
                  <a:pt x="3026" y="1009"/>
                </a:lnTo>
                <a:lnTo>
                  <a:pt x="3028" y="1006"/>
                </a:lnTo>
                <a:lnTo>
                  <a:pt x="3028" y="1006"/>
                </a:lnTo>
                <a:lnTo>
                  <a:pt x="3028" y="1004"/>
                </a:lnTo>
                <a:lnTo>
                  <a:pt x="3028" y="1004"/>
                </a:lnTo>
                <a:lnTo>
                  <a:pt x="3028" y="1002"/>
                </a:lnTo>
                <a:lnTo>
                  <a:pt x="3019" y="1000"/>
                </a:lnTo>
                <a:lnTo>
                  <a:pt x="3017" y="998"/>
                </a:lnTo>
                <a:lnTo>
                  <a:pt x="3013" y="996"/>
                </a:lnTo>
                <a:lnTo>
                  <a:pt x="3013" y="994"/>
                </a:lnTo>
                <a:lnTo>
                  <a:pt x="3013" y="992"/>
                </a:lnTo>
                <a:lnTo>
                  <a:pt x="3013" y="990"/>
                </a:lnTo>
                <a:lnTo>
                  <a:pt x="3011" y="988"/>
                </a:lnTo>
                <a:lnTo>
                  <a:pt x="3009" y="983"/>
                </a:lnTo>
                <a:lnTo>
                  <a:pt x="3009" y="983"/>
                </a:lnTo>
                <a:lnTo>
                  <a:pt x="3007" y="981"/>
                </a:lnTo>
                <a:lnTo>
                  <a:pt x="3009" y="979"/>
                </a:lnTo>
                <a:lnTo>
                  <a:pt x="3011" y="977"/>
                </a:lnTo>
                <a:lnTo>
                  <a:pt x="3011" y="977"/>
                </a:lnTo>
                <a:lnTo>
                  <a:pt x="3011" y="973"/>
                </a:lnTo>
                <a:lnTo>
                  <a:pt x="3013" y="971"/>
                </a:lnTo>
                <a:lnTo>
                  <a:pt x="3013" y="969"/>
                </a:lnTo>
                <a:lnTo>
                  <a:pt x="3013" y="969"/>
                </a:lnTo>
                <a:lnTo>
                  <a:pt x="3015" y="967"/>
                </a:lnTo>
                <a:lnTo>
                  <a:pt x="3017" y="967"/>
                </a:lnTo>
                <a:lnTo>
                  <a:pt x="3019" y="967"/>
                </a:lnTo>
                <a:lnTo>
                  <a:pt x="3021" y="965"/>
                </a:lnTo>
                <a:lnTo>
                  <a:pt x="3021" y="960"/>
                </a:lnTo>
                <a:lnTo>
                  <a:pt x="3021" y="958"/>
                </a:lnTo>
                <a:lnTo>
                  <a:pt x="3024" y="956"/>
                </a:lnTo>
                <a:lnTo>
                  <a:pt x="3024" y="950"/>
                </a:lnTo>
                <a:lnTo>
                  <a:pt x="3024" y="950"/>
                </a:lnTo>
                <a:lnTo>
                  <a:pt x="3026" y="946"/>
                </a:lnTo>
                <a:lnTo>
                  <a:pt x="3026" y="946"/>
                </a:lnTo>
                <a:lnTo>
                  <a:pt x="3026" y="946"/>
                </a:lnTo>
                <a:lnTo>
                  <a:pt x="3026" y="946"/>
                </a:lnTo>
                <a:lnTo>
                  <a:pt x="3026" y="944"/>
                </a:lnTo>
                <a:lnTo>
                  <a:pt x="3026" y="944"/>
                </a:lnTo>
                <a:lnTo>
                  <a:pt x="3026" y="941"/>
                </a:lnTo>
                <a:lnTo>
                  <a:pt x="3028" y="941"/>
                </a:lnTo>
                <a:lnTo>
                  <a:pt x="3026" y="939"/>
                </a:lnTo>
                <a:lnTo>
                  <a:pt x="3028" y="939"/>
                </a:lnTo>
                <a:lnTo>
                  <a:pt x="3028" y="937"/>
                </a:lnTo>
                <a:lnTo>
                  <a:pt x="3030" y="939"/>
                </a:lnTo>
                <a:lnTo>
                  <a:pt x="3028" y="939"/>
                </a:lnTo>
                <a:lnTo>
                  <a:pt x="3030" y="939"/>
                </a:lnTo>
                <a:lnTo>
                  <a:pt x="3030" y="941"/>
                </a:lnTo>
                <a:lnTo>
                  <a:pt x="3028" y="941"/>
                </a:lnTo>
                <a:lnTo>
                  <a:pt x="3036" y="941"/>
                </a:lnTo>
                <a:lnTo>
                  <a:pt x="3036" y="939"/>
                </a:lnTo>
                <a:lnTo>
                  <a:pt x="3036" y="937"/>
                </a:lnTo>
                <a:lnTo>
                  <a:pt x="3038" y="935"/>
                </a:lnTo>
                <a:lnTo>
                  <a:pt x="3038" y="935"/>
                </a:lnTo>
                <a:lnTo>
                  <a:pt x="3038" y="933"/>
                </a:lnTo>
                <a:lnTo>
                  <a:pt x="3038" y="931"/>
                </a:lnTo>
                <a:lnTo>
                  <a:pt x="3038" y="929"/>
                </a:lnTo>
                <a:lnTo>
                  <a:pt x="3036" y="927"/>
                </a:lnTo>
                <a:lnTo>
                  <a:pt x="3036" y="927"/>
                </a:lnTo>
                <a:lnTo>
                  <a:pt x="3036" y="925"/>
                </a:lnTo>
                <a:lnTo>
                  <a:pt x="3038" y="925"/>
                </a:lnTo>
                <a:lnTo>
                  <a:pt x="3040" y="925"/>
                </a:lnTo>
                <a:lnTo>
                  <a:pt x="3040" y="925"/>
                </a:lnTo>
                <a:lnTo>
                  <a:pt x="3042" y="925"/>
                </a:lnTo>
                <a:lnTo>
                  <a:pt x="3044" y="923"/>
                </a:lnTo>
                <a:lnTo>
                  <a:pt x="3044" y="923"/>
                </a:lnTo>
                <a:lnTo>
                  <a:pt x="3049" y="918"/>
                </a:lnTo>
                <a:lnTo>
                  <a:pt x="3051" y="918"/>
                </a:lnTo>
                <a:lnTo>
                  <a:pt x="3053" y="916"/>
                </a:lnTo>
                <a:lnTo>
                  <a:pt x="3053" y="914"/>
                </a:lnTo>
                <a:lnTo>
                  <a:pt x="3053" y="914"/>
                </a:lnTo>
                <a:lnTo>
                  <a:pt x="3053" y="912"/>
                </a:lnTo>
                <a:lnTo>
                  <a:pt x="3053" y="910"/>
                </a:lnTo>
                <a:lnTo>
                  <a:pt x="3059" y="908"/>
                </a:lnTo>
                <a:lnTo>
                  <a:pt x="3061" y="910"/>
                </a:lnTo>
                <a:lnTo>
                  <a:pt x="3063" y="908"/>
                </a:lnTo>
                <a:lnTo>
                  <a:pt x="3063" y="906"/>
                </a:lnTo>
                <a:lnTo>
                  <a:pt x="3065" y="906"/>
                </a:lnTo>
                <a:lnTo>
                  <a:pt x="3065" y="908"/>
                </a:lnTo>
                <a:lnTo>
                  <a:pt x="3065" y="908"/>
                </a:lnTo>
                <a:lnTo>
                  <a:pt x="3068" y="908"/>
                </a:lnTo>
                <a:lnTo>
                  <a:pt x="3070" y="908"/>
                </a:lnTo>
                <a:lnTo>
                  <a:pt x="3070" y="908"/>
                </a:lnTo>
                <a:lnTo>
                  <a:pt x="3070" y="904"/>
                </a:lnTo>
                <a:lnTo>
                  <a:pt x="3070" y="902"/>
                </a:lnTo>
                <a:lnTo>
                  <a:pt x="3070" y="900"/>
                </a:lnTo>
                <a:lnTo>
                  <a:pt x="3068" y="897"/>
                </a:lnTo>
                <a:lnTo>
                  <a:pt x="3070" y="900"/>
                </a:lnTo>
                <a:lnTo>
                  <a:pt x="3070" y="900"/>
                </a:lnTo>
                <a:lnTo>
                  <a:pt x="3070" y="902"/>
                </a:lnTo>
                <a:lnTo>
                  <a:pt x="3072" y="904"/>
                </a:lnTo>
                <a:lnTo>
                  <a:pt x="3070" y="906"/>
                </a:lnTo>
                <a:lnTo>
                  <a:pt x="3072" y="908"/>
                </a:lnTo>
                <a:lnTo>
                  <a:pt x="3072" y="908"/>
                </a:lnTo>
                <a:lnTo>
                  <a:pt x="3074" y="910"/>
                </a:lnTo>
                <a:lnTo>
                  <a:pt x="3076" y="910"/>
                </a:lnTo>
                <a:lnTo>
                  <a:pt x="3080" y="910"/>
                </a:lnTo>
                <a:lnTo>
                  <a:pt x="3080" y="910"/>
                </a:lnTo>
                <a:lnTo>
                  <a:pt x="3078" y="910"/>
                </a:lnTo>
                <a:lnTo>
                  <a:pt x="3076" y="912"/>
                </a:lnTo>
                <a:lnTo>
                  <a:pt x="3074" y="910"/>
                </a:lnTo>
                <a:lnTo>
                  <a:pt x="3070" y="910"/>
                </a:lnTo>
                <a:lnTo>
                  <a:pt x="3068" y="910"/>
                </a:lnTo>
                <a:lnTo>
                  <a:pt x="3065" y="910"/>
                </a:lnTo>
                <a:lnTo>
                  <a:pt x="3065" y="910"/>
                </a:lnTo>
                <a:lnTo>
                  <a:pt x="3068" y="912"/>
                </a:lnTo>
                <a:lnTo>
                  <a:pt x="3070" y="912"/>
                </a:lnTo>
                <a:lnTo>
                  <a:pt x="3072" y="912"/>
                </a:lnTo>
                <a:lnTo>
                  <a:pt x="3072" y="912"/>
                </a:lnTo>
                <a:lnTo>
                  <a:pt x="3072" y="914"/>
                </a:lnTo>
                <a:lnTo>
                  <a:pt x="3070" y="914"/>
                </a:lnTo>
                <a:lnTo>
                  <a:pt x="3070" y="914"/>
                </a:lnTo>
                <a:lnTo>
                  <a:pt x="3068" y="914"/>
                </a:lnTo>
                <a:lnTo>
                  <a:pt x="3070" y="914"/>
                </a:lnTo>
                <a:lnTo>
                  <a:pt x="3070" y="914"/>
                </a:lnTo>
                <a:lnTo>
                  <a:pt x="3072" y="916"/>
                </a:lnTo>
                <a:lnTo>
                  <a:pt x="3076" y="918"/>
                </a:lnTo>
                <a:lnTo>
                  <a:pt x="3078" y="918"/>
                </a:lnTo>
                <a:lnTo>
                  <a:pt x="3082" y="918"/>
                </a:lnTo>
                <a:lnTo>
                  <a:pt x="3084" y="918"/>
                </a:lnTo>
                <a:lnTo>
                  <a:pt x="3088" y="916"/>
                </a:lnTo>
                <a:lnTo>
                  <a:pt x="3091" y="918"/>
                </a:lnTo>
                <a:lnTo>
                  <a:pt x="3093" y="918"/>
                </a:lnTo>
                <a:lnTo>
                  <a:pt x="3093" y="918"/>
                </a:lnTo>
                <a:lnTo>
                  <a:pt x="3095" y="918"/>
                </a:lnTo>
                <a:lnTo>
                  <a:pt x="3095" y="921"/>
                </a:lnTo>
                <a:lnTo>
                  <a:pt x="3095" y="921"/>
                </a:lnTo>
                <a:lnTo>
                  <a:pt x="3093" y="923"/>
                </a:lnTo>
                <a:lnTo>
                  <a:pt x="3091" y="925"/>
                </a:lnTo>
                <a:lnTo>
                  <a:pt x="3088" y="925"/>
                </a:lnTo>
                <a:lnTo>
                  <a:pt x="3084" y="927"/>
                </a:lnTo>
                <a:lnTo>
                  <a:pt x="3078" y="931"/>
                </a:lnTo>
                <a:lnTo>
                  <a:pt x="3080" y="931"/>
                </a:lnTo>
                <a:lnTo>
                  <a:pt x="3080" y="933"/>
                </a:lnTo>
                <a:lnTo>
                  <a:pt x="3082" y="931"/>
                </a:lnTo>
                <a:lnTo>
                  <a:pt x="3084" y="931"/>
                </a:lnTo>
                <a:lnTo>
                  <a:pt x="3088" y="935"/>
                </a:lnTo>
                <a:lnTo>
                  <a:pt x="3091" y="935"/>
                </a:lnTo>
                <a:lnTo>
                  <a:pt x="3091" y="935"/>
                </a:lnTo>
                <a:lnTo>
                  <a:pt x="3095" y="935"/>
                </a:lnTo>
                <a:lnTo>
                  <a:pt x="3095" y="937"/>
                </a:lnTo>
                <a:lnTo>
                  <a:pt x="3095" y="939"/>
                </a:lnTo>
                <a:lnTo>
                  <a:pt x="3093" y="944"/>
                </a:lnTo>
                <a:lnTo>
                  <a:pt x="3093" y="946"/>
                </a:lnTo>
                <a:lnTo>
                  <a:pt x="3093" y="946"/>
                </a:lnTo>
                <a:lnTo>
                  <a:pt x="3093" y="946"/>
                </a:lnTo>
                <a:lnTo>
                  <a:pt x="3095" y="948"/>
                </a:lnTo>
                <a:lnTo>
                  <a:pt x="3097" y="948"/>
                </a:lnTo>
                <a:lnTo>
                  <a:pt x="3099" y="948"/>
                </a:lnTo>
                <a:lnTo>
                  <a:pt x="3101" y="948"/>
                </a:lnTo>
                <a:lnTo>
                  <a:pt x="3105" y="946"/>
                </a:lnTo>
                <a:lnTo>
                  <a:pt x="3107" y="944"/>
                </a:lnTo>
                <a:lnTo>
                  <a:pt x="3112" y="941"/>
                </a:lnTo>
                <a:lnTo>
                  <a:pt x="3114" y="941"/>
                </a:lnTo>
                <a:lnTo>
                  <a:pt x="3116" y="941"/>
                </a:lnTo>
                <a:lnTo>
                  <a:pt x="3118" y="939"/>
                </a:lnTo>
                <a:lnTo>
                  <a:pt x="3120" y="939"/>
                </a:lnTo>
                <a:lnTo>
                  <a:pt x="3122" y="935"/>
                </a:lnTo>
                <a:lnTo>
                  <a:pt x="3122" y="935"/>
                </a:lnTo>
                <a:lnTo>
                  <a:pt x="3124" y="935"/>
                </a:lnTo>
                <a:lnTo>
                  <a:pt x="3126" y="937"/>
                </a:lnTo>
                <a:lnTo>
                  <a:pt x="3126" y="937"/>
                </a:lnTo>
                <a:lnTo>
                  <a:pt x="3128" y="937"/>
                </a:lnTo>
                <a:lnTo>
                  <a:pt x="3130" y="937"/>
                </a:lnTo>
                <a:lnTo>
                  <a:pt x="3132" y="937"/>
                </a:lnTo>
                <a:lnTo>
                  <a:pt x="3135" y="937"/>
                </a:lnTo>
                <a:lnTo>
                  <a:pt x="3135" y="935"/>
                </a:lnTo>
                <a:lnTo>
                  <a:pt x="3137" y="933"/>
                </a:lnTo>
                <a:lnTo>
                  <a:pt x="3137" y="933"/>
                </a:lnTo>
                <a:lnTo>
                  <a:pt x="3137" y="931"/>
                </a:lnTo>
                <a:lnTo>
                  <a:pt x="3135" y="931"/>
                </a:lnTo>
                <a:lnTo>
                  <a:pt x="3132" y="929"/>
                </a:lnTo>
                <a:lnTo>
                  <a:pt x="3132" y="929"/>
                </a:lnTo>
                <a:lnTo>
                  <a:pt x="3130" y="931"/>
                </a:lnTo>
                <a:lnTo>
                  <a:pt x="3130" y="931"/>
                </a:lnTo>
                <a:lnTo>
                  <a:pt x="3126" y="931"/>
                </a:lnTo>
                <a:lnTo>
                  <a:pt x="3126" y="931"/>
                </a:lnTo>
                <a:lnTo>
                  <a:pt x="3122" y="933"/>
                </a:lnTo>
                <a:lnTo>
                  <a:pt x="3122" y="933"/>
                </a:lnTo>
                <a:lnTo>
                  <a:pt x="3120" y="931"/>
                </a:lnTo>
                <a:lnTo>
                  <a:pt x="3118" y="931"/>
                </a:lnTo>
                <a:lnTo>
                  <a:pt x="3116" y="925"/>
                </a:lnTo>
                <a:lnTo>
                  <a:pt x="3114" y="923"/>
                </a:lnTo>
                <a:lnTo>
                  <a:pt x="3114" y="921"/>
                </a:lnTo>
                <a:lnTo>
                  <a:pt x="3112" y="918"/>
                </a:lnTo>
                <a:lnTo>
                  <a:pt x="3112" y="916"/>
                </a:lnTo>
                <a:lnTo>
                  <a:pt x="3114" y="916"/>
                </a:lnTo>
                <a:lnTo>
                  <a:pt x="3116" y="916"/>
                </a:lnTo>
                <a:lnTo>
                  <a:pt x="3118" y="912"/>
                </a:lnTo>
                <a:lnTo>
                  <a:pt x="3120" y="914"/>
                </a:lnTo>
                <a:lnTo>
                  <a:pt x="3120" y="914"/>
                </a:lnTo>
                <a:lnTo>
                  <a:pt x="3118" y="914"/>
                </a:lnTo>
                <a:lnTo>
                  <a:pt x="3118" y="916"/>
                </a:lnTo>
                <a:lnTo>
                  <a:pt x="3116" y="918"/>
                </a:lnTo>
                <a:lnTo>
                  <a:pt x="3116" y="918"/>
                </a:lnTo>
                <a:lnTo>
                  <a:pt x="3116" y="918"/>
                </a:lnTo>
                <a:lnTo>
                  <a:pt x="3118" y="916"/>
                </a:lnTo>
                <a:lnTo>
                  <a:pt x="3118" y="916"/>
                </a:lnTo>
                <a:lnTo>
                  <a:pt x="3120" y="914"/>
                </a:lnTo>
                <a:lnTo>
                  <a:pt x="3126" y="908"/>
                </a:lnTo>
                <a:lnTo>
                  <a:pt x="3130" y="908"/>
                </a:lnTo>
                <a:lnTo>
                  <a:pt x="3132" y="908"/>
                </a:lnTo>
                <a:lnTo>
                  <a:pt x="3132" y="908"/>
                </a:lnTo>
                <a:lnTo>
                  <a:pt x="3135" y="908"/>
                </a:lnTo>
                <a:lnTo>
                  <a:pt x="3137" y="906"/>
                </a:lnTo>
                <a:lnTo>
                  <a:pt x="3139" y="906"/>
                </a:lnTo>
                <a:lnTo>
                  <a:pt x="3141" y="908"/>
                </a:lnTo>
                <a:lnTo>
                  <a:pt x="3143" y="906"/>
                </a:lnTo>
                <a:lnTo>
                  <a:pt x="3145" y="904"/>
                </a:lnTo>
                <a:lnTo>
                  <a:pt x="3147" y="904"/>
                </a:lnTo>
                <a:lnTo>
                  <a:pt x="3149" y="904"/>
                </a:lnTo>
                <a:lnTo>
                  <a:pt x="3151" y="902"/>
                </a:lnTo>
                <a:lnTo>
                  <a:pt x="3156" y="900"/>
                </a:lnTo>
                <a:lnTo>
                  <a:pt x="3162" y="902"/>
                </a:lnTo>
                <a:lnTo>
                  <a:pt x="3162" y="900"/>
                </a:lnTo>
                <a:lnTo>
                  <a:pt x="3166" y="900"/>
                </a:lnTo>
                <a:lnTo>
                  <a:pt x="3166" y="897"/>
                </a:lnTo>
                <a:lnTo>
                  <a:pt x="3170" y="897"/>
                </a:lnTo>
                <a:lnTo>
                  <a:pt x="3168" y="897"/>
                </a:lnTo>
                <a:lnTo>
                  <a:pt x="3168" y="897"/>
                </a:lnTo>
                <a:lnTo>
                  <a:pt x="3166" y="900"/>
                </a:lnTo>
                <a:lnTo>
                  <a:pt x="3168" y="900"/>
                </a:lnTo>
                <a:lnTo>
                  <a:pt x="3172" y="900"/>
                </a:lnTo>
                <a:lnTo>
                  <a:pt x="3172" y="897"/>
                </a:lnTo>
                <a:lnTo>
                  <a:pt x="3176" y="897"/>
                </a:lnTo>
                <a:lnTo>
                  <a:pt x="3176" y="897"/>
                </a:lnTo>
                <a:lnTo>
                  <a:pt x="3176" y="900"/>
                </a:lnTo>
                <a:lnTo>
                  <a:pt x="3176" y="902"/>
                </a:lnTo>
                <a:lnTo>
                  <a:pt x="3176" y="902"/>
                </a:lnTo>
                <a:lnTo>
                  <a:pt x="3174" y="902"/>
                </a:lnTo>
                <a:lnTo>
                  <a:pt x="3170" y="904"/>
                </a:lnTo>
                <a:lnTo>
                  <a:pt x="3168" y="904"/>
                </a:lnTo>
                <a:lnTo>
                  <a:pt x="3164" y="906"/>
                </a:lnTo>
                <a:lnTo>
                  <a:pt x="3166" y="908"/>
                </a:lnTo>
                <a:lnTo>
                  <a:pt x="3166" y="908"/>
                </a:lnTo>
                <a:lnTo>
                  <a:pt x="3164" y="908"/>
                </a:lnTo>
                <a:lnTo>
                  <a:pt x="3162" y="908"/>
                </a:lnTo>
                <a:lnTo>
                  <a:pt x="3160" y="908"/>
                </a:lnTo>
                <a:lnTo>
                  <a:pt x="3158" y="910"/>
                </a:lnTo>
                <a:lnTo>
                  <a:pt x="3156" y="908"/>
                </a:lnTo>
                <a:lnTo>
                  <a:pt x="3156" y="908"/>
                </a:lnTo>
                <a:lnTo>
                  <a:pt x="3156" y="910"/>
                </a:lnTo>
                <a:lnTo>
                  <a:pt x="3158" y="912"/>
                </a:lnTo>
                <a:lnTo>
                  <a:pt x="3158" y="914"/>
                </a:lnTo>
                <a:lnTo>
                  <a:pt x="3160" y="912"/>
                </a:lnTo>
                <a:lnTo>
                  <a:pt x="3162" y="916"/>
                </a:lnTo>
                <a:lnTo>
                  <a:pt x="3166" y="918"/>
                </a:lnTo>
                <a:lnTo>
                  <a:pt x="3164" y="918"/>
                </a:lnTo>
                <a:lnTo>
                  <a:pt x="3162" y="918"/>
                </a:lnTo>
                <a:lnTo>
                  <a:pt x="3162" y="918"/>
                </a:lnTo>
                <a:lnTo>
                  <a:pt x="3160" y="921"/>
                </a:lnTo>
                <a:lnTo>
                  <a:pt x="3160" y="921"/>
                </a:lnTo>
                <a:lnTo>
                  <a:pt x="3160" y="921"/>
                </a:lnTo>
                <a:lnTo>
                  <a:pt x="3160" y="921"/>
                </a:lnTo>
                <a:lnTo>
                  <a:pt x="3158" y="918"/>
                </a:lnTo>
                <a:lnTo>
                  <a:pt x="3158" y="921"/>
                </a:lnTo>
                <a:lnTo>
                  <a:pt x="3156" y="925"/>
                </a:lnTo>
                <a:lnTo>
                  <a:pt x="3153" y="927"/>
                </a:lnTo>
                <a:lnTo>
                  <a:pt x="3153" y="929"/>
                </a:lnTo>
                <a:lnTo>
                  <a:pt x="3153" y="929"/>
                </a:lnTo>
                <a:lnTo>
                  <a:pt x="3153" y="929"/>
                </a:lnTo>
                <a:lnTo>
                  <a:pt x="3153" y="929"/>
                </a:lnTo>
                <a:lnTo>
                  <a:pt x="3153" y="931"/>
                </a:lnTo>
                <a:lnTo>
                  <a:pt x="3153" y="931"/>
                </a:lnTo>
                <a:lnTo>
                  <a:pt x="3147" y="933"/>
                </a:lnTo>
                <a:lnTo>
                  <a:pt x="3147" y="933"/>
                </a:lnTo>
                <a:lnTo>
                  <a:pt x="3145" y="933"/>
                </a:lnTo>
                <a:lnTo>
                  <a:pt x="3143" y="931"/>
                </a:lnTo>
                <a:lnTo>
                  <a:pt x="3141" y="931"/>
                </a:lnTo>
                <a:lnTo>
                  <a:pt x="3141" y="931"/>
                </a:lnTo>
                <a:lnTo>
                  <a:pt x="3139" y="931"/>
                </a:lnTo>
                <a:lnTo>
                  <a:pt x="3141" y="931"/>
                </a:lnTo>
                <a:lnTo>
                  <a:pt x="3141" y="931"/>
                </a:lnTo>
                <a:lnTo>
                  <a:pt x="3143" y="933"/>
                </a:lnTo>
                <a:lnTo>
                  <a:pt x="3141" y="933"/>
                </a:lnTo>
                <a:lnTo>
                  <a:pt x="3139" y="935"/>
                </a:lnTo>
                <a:lnTo>
                  <a:pt x="3139" y="935"/>
                </a:lnTo>
                <a:lnTo>
                  <a:pt x="3139" y="935"/>
                </a:lnTo>
                <a:lnTo>
                  <a:pt x="3143" y="937"/>
                </a:lnTo>
                <a:lnTo>
                  <a:pt x="3147" y="939"/>
                </a:lnTo>
                <a:lnTo>
                  <a:pt x="3147" y="939"/>
                </a:lnTo>
                <a:lnTo>
                  <a:pt x="3149" y="941"/>
                </a:lnTo>
                <a:lnTo>
                  <a:pt x="3149" y="944"/>
                </a:lnTo>
                <a:lnTo>
                  <a:pt x="3151" y="944"/>
                </a:lnTo>
                <a:lnTo>
                  <a:pt x="3151" y="944"/>
                </a:lnTo>
                <a:lnTo>
                  <a:pt x="3153" y="944"/>
                </a:lnTo>
                <a:lnTo>
                  <a:pt x="3156" y="944"/>
                </a:lnTo>
                <a:lnTo>
                  <a:pt x="3162" y="948"/>
                </a:lnTo>
                <a:lnTo>
                  <a:pt x="3162" y="950"/>
                </a:lnTo>
                <a:lnTo>
                  <a:pt x="3168" y="950"/>
                </a:lnTo>
                <a:lnTo>
                  <a:pt x="3168" y="950"/>
                </a:lnTo>
                <a:lnTo>
                  <a:pt x="3176" y="958"/>
                </a:lnTo>
                <a:lnTo>
                  <a:pt x="3181" y="960"/>
                </a:lnTo>
                <a:lnTo>
                  <a:pt x="3185" y="965"/>
                </a:lnTo>
                <a:lnTo>
                  <a:pt x="3187" y="967"/>
                </a:lnTo>
                <a:lnTo>
                  <a:pt x="3189" y="967"/>
                </a:lnTo>
                <a:lnTo>
                  <a:pt x="3193" y="971"/>
                </a:lnTo>
                <a:lnTo>
                  <a:pt x="3195" y="971"/>
                </a:lnTo>
                <a:lnTo>
                  <a:pt x="3200" y="973"/>
                </a:lnTo>
                <a:lnTo>
                  <a:pt x="3202" y="975"/>
                </a:lnTo>
                <a:lnTo>
                  <a:pt x="3204" y="977"/>
                </a:lnTo>
                <a:lnTo>
                  <a:pt x="3208" y="977"/>
                </a:lnTo>
                <a:lnTo>
                  <a:pt x="3208" y="979"/>
                </a:lnTo>
                <a:lnTo>
                  <a:pt x="3210" y="983"/>
                </a:lnTo>
                <a:lnTo>
                  <a:pt x="3212" y="988"/>
                </a:lnTo>
                <a:lnTo>
                  <a:pt x="3212" y="992"/>
                </a:lnTo>
                <a:lnTo>
                  <a:pt x="3212" y="992"/>
                </a:lnTo>
                <a:lnTo>
                  <a:pt x="3212" y="994"/>
                </a:lnTo>
                <a:lnTo>
                  <a:pt x="3212" y="996"/>
                </a:lnTo>
                <a:lnTo>
                  <a:pt x="3210" y="998"/>
                </a:lnTo>
                <a:lnTo>
                  <a:pt x="3208" y="1000"/>
                </a:lnTo>
                <a:lnTo>
                  <a:pt x="3204" y="1002"/>
                </a:lnTo>
                <a:lnTo>
                  <a:pt x="3202" y="1004"/>
                </a:lnTo>
                <a:lnTo>
                  <a:pt x="3200" y="1004"/>
                </a:lnTo>
                <a:lnTo>
                  <a:pt x="3197" y="1006"/>
                </a:lnTo>
                <a:lnTo>
                  <a:pt x="3191" y="1009"/>
                </a:lnTo>
                <a:lnTo>
                  <a:pt x="3189" y="1009"/>
                </a:lnTo>
                <a:lnTo>
                  <a:pt x="3187" y="1009"/>
                </a:lnTo>
                <a:lnTo>
                  <a:pt x="3185" y="1009"/>
                </a:lnTo>
                <a:lnTo>
                  <a:pt x="3185" y="1009"/>
                </a:lnTo>
                <a:lnTo>
                  <a:pt x="3179" y="1006"/>
                </a:lnTo>
                <a:lnTo>
                  <a:pt x="3170" y="1006"/>
                </a:lnTo>
                <a:lnTo>
                  <a:pt x="3166" y="1009"/>
                </a:lnTo>
                <a:lnTo>
                  <a:pt x="3164" y="1009"/>
                </a:lnTo>
                <a:lnTo>
                  <a:pt x="3158" y="1009"/>
                </a:lnTo>
                <a:lnTo>
                  <a:pt x="3156" y="1006"/>
                </a:lnTo>
                <a:lnTo>
                  <a:pt x="3149" y="1006"/>
                </a:lnTo>
                <a:lnTo>
                  <a:pt x="3145" y="1004"/>
                </a:lnTo>
                <a:lnTo>
                  <a:pt x="3143" y="1002"/>
                </a:lnTo>
                <a:lnTo>
                  <a:pt x="3141" y="1002"/>
                </a:lnTo>
                <a:lnTo>
                  <a:pt x="3139" y="1002"/>
                </a:lnTo>
                <a:lnTo>
                  <a:pt x="3139" y="1002"/>
                </a:lnTo>
                <a:lnTo>
                  <a:pt x="3137" y="1002"/>
                </a:lnTo>
                <a:lnTo>
                  <a:pt x="3135" y="1002"/>
                </a:lnTo>
                <a:lnTo>
                  <a:pt x="3132" y="1002"/>
                </a:lnTo>
                <a:lnTo>
                  <a:pt x="3132" y="1000"/>
                </a:lnTo>
                <a:lnTo>
                  <a:pt x="3130" y="996"/>
                </a:lnTo>
                <a:lnTo>
                  <a:pt x="3128" y="996"/>
                </a:lnTo>
                <a:lnTo>
                  <a:pt x="3128" y="996"/>
                </a:lnTo>
                <a:lnTo>
                  <a:pt x="3122" y="996"/>
                </a:lnTo>
                <a:lnTo>
                  <a:pt x="3120" y="996"/>
                </a:lnTo>
                <a:lnTo>
                  <a:pt x="3118" y="994"/>
                </a:lnTo>
                <a:lnTo>
                  <a:pt x="3116" y="992"/>
                </a:lnTo>
                <a:lnTo>
                  <a:pt x="3116" y="992"/>
                </a:lnTo>
                <a:lnTo>
                  <a:pt x="3118" y="990"/>
                </a:lnTo>
                <a:lnTo>
                  <a:pt x="3118" y="990"/>
                </a:lnTo>
                <a:lnTo>
                  <a:pt x="3116" y="990"/>
                </a:lnTo>
                <a:lnTo>
                  <a:pt x="3112" y="992"/>
                </a:lnTo>
                <a:lnTo>
                  <a:pt x="3103" y="992"/>
                </a:lnTo>
                <a:lnTo>
                  <a:pt x="3091" y="990"/>
                </a:lnTo>
                <a:lnTo>
                  <a:pt x="3091" y="990"/>
                </a:lnTo>
                <a:lnTo>
                  <a:pt x="3084" y="992"/>
                </a:lnTo>
                <a:lnTo>
                  <a:pt x="3080" y="994"/>
                </a:lnTo>
                <a:lnTo>
                  <a:pt x="3076" y="996"/>
                </a:lnTo>
                <a:lnTo>
                  <a:pt x="3072" y="998"/>
                </a:lnTo>
                <a:lnTo>
                  <a:pt x="3063" y="1002"/>
                </a:lnTo>
                <a:lnTo>
                  <a:pt x="3061" y="1004"/>
                </a:lnTo>
                <a:lnTo>
                  <a:pt x="3061" y="1006"/>
                </a:lnTo>
                <a:lnTo>
                  <a:pt x="3055" y="1006"/>
                </a:lnTo>
                <a:lnTo>
                  <a:pt x="3047" y="1004"/>
                </a:lnTo>
                <a:lnTo>
                  <a:pt x="3040" y="1004"/>
                </a:lnTo>
                <a:lnTo>
                  <a:pt x="3032" y="1004"/>
                </a:lnTo>
                <a:lnTo>
                  <a:pt x="3030" y="1004"/>
                </a:lnTo>
                <a:lnTo>
                  <a:pt x="3030" y="1004"/>
                </a:lnTo>
                <a:lnTo>
                  <a:pt x="3030" y="1006"/>
                </a:lnTo>
                <a:lnTo>
                  <a:pt x="3028" y="1006"/>
                </a:lnTo>
                <a:lnTo>
                  <a:pt x="3030" y="1009"/>
                </a:lnTo>
                <a:lnTo>
                  <a:pt x="3030" y="1009"/>
                </a:lnTo>
                <a:lnTo>
                  <a:pt x="3032" y="1011"/>
                </a:lnTo>
                <a:lnTo>
                  <a:pt x="3034" y="1011"/>
                </a:lnTo>
                <a:lnTo>
                  <a:pt x="3040" y="1011"/>
                </a:lnTo>
                <a:lnTo>
                  <a:pt x="3040" y="1011"/>
                </a:lnTo>
                <a:lnTo>
                  <a:pt x="3040" y="1013"/>
                </a:lnTo>
                <a:lnTo>
                  <a:pt x="3036" y="1013"/>
                </a:lnTo>
                <a:lnTo>
                  <a:pt x="3028" y="1013"/>
                </a:lnTo>
                <a:lnTo>
                  <a:pt x="3028" y="1015"/>
                </a:lnTo>
                <a:lnTo>
                  <a:pt x="3026" y="1015"/>
                </a:lnTo>
                <a:lnTo>
                  <a:pt x="3026" y="1017"/>
                </a:lnTo>
                <a:lnTo>
                  <a:pt x="3026" y="1017"/>
                </a:lnTo>
                <a:lnTo>
                  <a:pt x="3028" y="1017"/>
                </a:lnTo>
                <a:lnTo>
                  <a:pt x="3028" y="1017"/>
                </a:lnTo>
                <a:lnTo>
                  <a:pt x="3028" y="1017"/>
                </a:lnTo>
                <a:lnTo>
                  <a:pt x="3024" y="1017"/>
                </a:lnTo>
                <a:lnTo>
                  <a:pt x="3021" y="1019"/>
                </a:lnTo>
                <a:lnTo>
                  <a:pt x="3017" y="1017"/>
                </a:lnTo>
                <a:lnTo>
                  <a:pt x="3013" y="1019"/>
                </a:lnTo>
                <a:lnTo>
                  <a:pt x="3013" y="1019"/>
                </a:lnTo>
                <a:lnTo>
                  <a:pt x="3013" y="1017"/>
                </a:lnTo>
                <a:lnTo>
                  <a:pt x="3013" y="1017"/>
                </a:lnTo>
                <a:lnTo>
                  <a:pt x="3013" y="1017"/>
                </a:lnTo>
                <a:lnTo>
                  <a:pt x="3011" y="1015"/>
                </a:lnTo>
                <a:lnTo>
                  <a:pt x="3011" y="1017"/>
                </a:lnTo>
                <a:lnTo>
                  <a:pt x="3009" y="1017"/>
                </a:lnTo>
                <a:lnTo>
                  <a:pt x="3011" y="1019"/>
                </a:lnTo>
                <a:lnTo>
                  <a:pt x="3011" y="1019"/>
                </a:lnTo>
                <a:lnTo>
                  <a:pt x="3009" y="1019"/>
                </a:lnTo>
                <a:lnTo>
                  <a:pt x="3007" y="1019"/>
                </a:lnTo>
                <a:lnTo>
                  <a:pt x="3005" y="1019"/>
                </a:lnTo>
                <a:lnTo>
                  <a:pt x="3003" y="1017"/>
                </a:lnTo>
                <a:lnTo>
                  <a:pt x="3003" y="1017"/>
                </a:lnTo>
                <a:lnTo>
                  <a:pt x="3000" y="1017"/>
                </a:lnTo>
                <a:lnTo>
                  <a:pt x="2998" y="1017"/>
                </a:lnTo>
                <a:lnTo>
                  <a:pt x="2994" y="1017"/>
                </a:lnTo>
                <a:lnTo>
                  <a:pt x="2992" y="1021"/>
                </a:lnTo>
                <a:lnTo>
                  <a:pt x="2988" y="1023"/>
                </a:lnTo>
                <a:lnTo>
                  <a:pt x="2988" y="1025"/>
                </a:lnTo>
                <a:lnTo>
                  <a:pt x="2986" y="1027"/>
                </a:lnTo>
                <a:lnTo>
                  <a:pt x="2986" y="1030"/>
                </a:lnTo>
                <a:lnTo>
                  <a:pt x="2986" y="1032"/>
                </a:lnTo>
                <a:lnTo>
                  <a:pt x="2986" y="1032"/>
                </a:lnTo>
                <a:lnTo>
                  <a:pt x="2986" y="1034"/>
                </a:lnTo>
                <a:lnTo>
                  <a:pt x="2990" y="1034"/>
                </a:lnTo>
                <a:lnTo>
                  <a:pt x="2992" y="1032"/>
                </a:lnTo>
                <a:lnTo>
                  <a:pt x="2996" y="1032"/>
                </a:lnTo>
                <a:lnTo>
                  <a:pt x="2998" y="1032"/>
                </a:lnTo>
                <a:lnTo>
                  <a:pt x="2998" y="1034"/>
                </a:lnTo>
                <a:lnTo>
                  <a:pt x="2996" y="1034"/>
                </a:lnTo>
                <a:lnTo>
                  <a:pt x="2994" y="1036"/>
                </a:lnTo>
                <a:lnTo>
                  <a:pt x="2994" y="1036"/>
                </a:lnTo>
                <a:lnTo>
                  <a:pt x="2994" y="1038"/>
                </a:lnTo>
                <a:lnTo>
                  <a:pt x="2996" y="1040"/>
                </a:lnTo>
                <a:lnTo>
                  <a:pt x="2996" y="1040"/>
                </a:lnTo>
                <a:lnTo>
                  <a:pt x="2996" y="1042"/>
                </a:lnTo>
                <a:lnTo>
                  <a:pt x="2996" y="1042"/>
                </a:lnTo>
                <a:lnTo>
                  <a:pt x="2996" y="1042"/>
                </a:lnTo>
                <a:lnTo>
                  <a:pt x="2998" y="1042"/>
                </a:lnTo>
                <a:lnTo>
                  <a:pt x="2998" y="1042"/>
                </a:lnTo>
                <a:lnTo>
                  <a:pt x="2998" y="1044"/>
                </a:lnTo>
                <a:lnTo>
                  <a:pt x="2998" y="1044"/>
                </a:lnTo>
                <a:lnTo>
                  <a:pt x="2996" y="1046"/>
                </a:lnTo>
                <a:lnTo>
                  <a:pt x="2996" y="1046"/>
                </a:lnTo>
                <a:lnTo>
                  <a:pt x="2996" y="1046"/>
                </a:lnTo>
                <a:lnTo>
                  <a:pt x="2996" y="1048"/>
                </a:lnTo>
                <a:lnTo>
                  <a:pt x="2996" y="1048"/>
                </a:lnTo>
                <a:lnTo>
                  <a:pt x="2998" y="1050"/>
                </a:lnTo>
                <a:lnTo>
                  <a:pt x="2998" y="1050"/>
                </a:lnTo>
                <a:lnTo>
                  <a:pt x="3000" y="1050"/>
                </a:lnTo>
                <a:lnTo>
                  <a:pt x="3000" y="1050"/>
                </a:lnTo>
                <a:lnTo>
                  <a:pt x="2996" y="1053"/>
                </a:lnTo>
                <a:lnTo>
                  <a:pt x="2996" y="1053"/>
                </a:lnTo>
                <a:lnTo>
                  <a:pt x="2994" y="1050"/>
                </a:lnTo>
                <a:lnTo>
                  <a:pt x="2994" y="1050"/>
                </a:lnTo>
                <a:lnTo>
                  <a:pt x="2994" y="1053"/>
                </a:lnTo>
                <a:lnTo>
                  <a:pt x="2994" y="1053"/>
                </a:lnTo>
                <a:lnTo>
                  <a:pt x="2992" y="1050"/>
                </a:lnTo>
                <a:lnTo>
                  <a:pt x="2994" y="1050"/>
                </a:lnTo>
                <a:lnTo>
                  <a:pt x="2992" y="1048"/>
                </a:lnTo>
                <a:lnTo>
                  <a:pt x="2992" y="1048"/>
                </a:lnTo>
                <a:lnTo>
                  <a:pt x="2990" y="1048"/>
                </a:lnTo>
                <a:lnTo>
                  <a:pt x="2990" y="1048"/>
                </a:lnTo>
                <a:lnTo>
                  <a:pt x="2990" y="1048"/>
                </a:lnTo>
                <a:lnTo>
                  <a:pt x="2990" y="1050"/>
                </a:lnTo>
                <a:lnTo>
                  <a:pt x="2990" y="1053"/>
                </a:lnTo>
                <a:lnTo>
                  <a:pt x="2990" y="1053"/>
                </a:lnTo>
                <a:lnTo>
                  <a:pt x="2988" y="1053"/>
                </a:lnTo>
                <a:lnTo>
                  <a:pt x="2990" y="1055"/>
                </a:lnTo>
                <a:lnTo>
                  <a:pt x="2990" y="1055"/>
                </a:lnTo>
                <a:lnTo>
                  <a:pt x="2992" y="1055"/>
                </a:lnTo>
                <a:lnTo>
                  <a:pt x="2992" y="1055"/>
                </a:lnTo>
                <a:lnTo>
                  <a:pt x="2994" y="1055"/>
                </a:lnTo>
                <a:lnTo>
                  <a:pt x="2994" y="1055"/>
                </a:lnTo>
                <a:lnTo>
                  <a:pt x="2996" y="1057"/>
                </a:lnTo>
                <a:lnTo>
                  <a:pt x="2996" y="1057"/>
                </a:lnTo>
                <a:lnTo>
                  <a:pt x="2998" y="1057"/>
                </a:lnTo>
                <a:lnTo>
                  <a:pt x="3000" y="1059"/>
                </a:lnTo>
                <a:lnTo>
                  <a:pt x="3003" y="1059"/>
                </a:lnTo>
                <a:lnTo>
                  <a:pt x="3003" y="1061"/>
                </a:lnTo>
                <a:lnTo>
                  <a:pt x="3003" y="1063"/>
                </a:lnTo>
                <a:lnTo>
                  <a:pt x="3000" y="1063"/>
                </a:lnTo>
                <a:lnTo>
                  <a:pt x="3000" y="1063"/>
                </a:lnTo>
                <a:lnTo>
                  <a:pt x="3000" y="1065"/>
                </a:lnTo>
                <a:lnTo>
                  <a:pt x="3003" y="1067"/>
                </a:lnTo>
                <a:lnTo>
                  <a:pt x="3003" y="1067"/>
                </a:lnTo>
                <a:lnTo>
                  <a:pt x="3003" y="1069"/>
                </a:lnTo>
                <a:lnTo>
                  <a:pt x="3005" y="1069"/>
                </a:lnTo>
                <a:lnTo>
                  <a:pt x="3005" y="1069"/>
                </a:lnTo>
                <a:lnTo>
                  <a:pt x="3007" y="1071"/>
                </a:lnTo>
                <a:lnTo>
                  <a:pt x="3007" y="1071"/>
                </a:lnTo>
                <a:lnTo>
                  <a:pt x="3005" y="1074"/>
                </a:lnTo>
                <a:lnTo>
                  <a:pt x="3003" y="1074"/>
                </a:lnTo>
                <a:lnTo>
                  <a:pt x="3003" y="1074"/>
                </a:lnTo>
                <a:lnTo>
                  <a:pt x="3003" y="1076"/>
                </a:lnTo>
                <a:lnTo>
                  <a:pt x="3003" y="1076"/>
                </a:lnTo>
                <a:lnTo>
                  <a:pt x="3005" y="1074"/>
                </a:lnTo>
                <a:lnTo>
                  <a:pt x="3009" y="1074"/>
                </a:lnTo>
                <a:lnTo>
                  <a:pt x="3015" y="1074"/>
                </a:lnTo>
                <a:lnTo>
                  <a:pt x="3017" y="1074"/>
                </a:lnTo>
                <a:lnTo>
                  <a:pt x="3017" y="1076"/>
                </a:lnTo>
                <a:lnTo>
                  <a:pt x="3015" y="1076"/>
                </a:lnTo>
                <a:lnTo>
                  <a:pt x="3013" y="1078"/>
                </a:lnTo>
                <a:lnTo>
                  <a:pt x="3013" y="1078"/>
                </a:lnTo>
                <a:lnTo>
                  <a:pt x="3009" y="1078"/>
                </a:lnTo>
                <a:lnTo>
                  <a:pt x="3007" y="1078"/>
                </a:lnTo>
                <a:lnTo>
                  <a:pt x="3005" y="1080"/>
                </a:lnTo>
                <a:lnTo>
                  <a:pt x="3005" y="1080"/>
                </a:lnTo>
                <a:lnTo>
                  <a:pt x="3007" y="1080"/>
                </a:lnTo>
                <a:lnTo>
                  <a:pt x="3009" y="1080"/>
                </a:lnTo>
                <a:lnTo>
                  <a:pt x="3011" y="1080"/>
                </a:lnTo>
                <a:lnTo>
                  <a:pt x="3015" y="1080"/>
                </a:lnTo>
                <a:lnTo>
                  <a:pt x="3013" y="1080"/>
                </a:lnTo>
                <a:lnTo>
                  <a:pt x="3013" y="1080"/>
                </a:lnTo>
                <a:lnTo>
                  <a:pt x="3015" y="1080"/>
                </a:lnTo>
                <a:lnTo>
                  <a:pt x="3015" y="1080"/>
                </a:lnTo>
                <a:lnTo>
                  <a:pt x="3017" y="1078"/>
                </a:lnTo>
                <a:lnTo>
                  <a:pt x="3019" y="1078"/>
                </a:lnTo>
                <a:lnTo>
                  <a:pt x="3024" y="1080"/>
                </a:lnTo>
                <a:lnTo>
                  <a:pt x="3026" y="1080"/>
                </a:lnTo>
                <a:lnTo>
                  <a:pt x="3026" y="1080"/>
                </a:lnTo>
                <a:lnTo>
                  <a:pt x="3028" y="1080"/>
                </a:lnTo>
                <a:lnTo>
                  <a:pt x="3028" y="1080"/>
                </a:lnTo>
                <a:lnTo>
                  <a:pt x="3028" y="1080"/>
                </a:lnTo>
                <a:lnTo>
                  <a:pt x="3030" y="1082"/>
                </a:lnTo>
                <a:lnTo>
                  <a:pt x="3030" y="1082"/>
                </a:lnTo>
                <a:lnTo>
                  <a:pt x="3030" y="1084"/>
                </a:lnTo>
                <a:lnTo>
                  <a:pt x="3032" y="1086"/>
                </a:lnTo>
                <a:lnTo>
                  <a:pt x="3032" y="1086"/>
                </a:lnTo>
                <a:lnTo>
                  <a:pt x="3038" y="1088"/>
                </a:lnTo>
                <a:lnTo>
                  <a:pt x="3040" y="1088"/>
                </a:lnTo>
                <a:lnTo>
                  <a:pt x="3044" y="1086"/>
                </a:lnTo>
                <a:lnTo>
                  <a:pt x="3047" y="1086"/>
                </a:lnTo>
                <a:lnTo>
                  <a:pt x="3047" y="1086"/>
                </a:lnTo>
                <a:lnTo>
                  <a:pt x="3049" y="1086"/>
                </a:lnTo>
                <a:lnTo>
                  <a:pt x="3049" y="1086"/>
                </a:lnTo>
                <a:lnTo>
                  <a:pt x="3049" y="1086"/>
                </a:lnTo>
                <a:lnTo>
                  <a:pt x="3049" y="1084"/>
                </a:lnTo>
                <a:lnTo>
                  <a:pt x="3051" y="1082"/>
                </a:lnTo>
                <a:lnTo>
                  <a:pt x="3051" y="1078"/>
                </a:lnTo>
                <a:lnTo>
                  <a:pt x="3051" y="1078"/>
                </a:lnTo>
                <a:lnTo>
                  <a:pt x="3057" y="1078"/>
                </a:lnTo>
                <a:lnTo>
                  <a:pt x="3061" y="1078"/>
                </a:lnTo>
                <a:lnTo>
                  <a:pt x="3061" y="1078"/>
                </a:lnTo>
                <a:lnTo>
                  <a:pt x="3068" y="1082"/>
                </a:lnTo>
                <a:lnTo>
                  <a:pt x="3072" y="1082"/>
                </a:lnTo>
                <a:lnTo>
                  <a:pt x="3074" y="1084"/>
                </a:lnTo>
                <a:lnTo>
                  <a:pt x="3076" y="1086"/>
                </a:lnTo>
                <a:lnTo>
                  <a:pt x="3076" y="1088"/>
                </a:lnTo>
                <a:lnTo>
                  <a:pt x="3078" y="1090"/>
                </a:lnTo>
                <a:lnTo>
                  <a:pt x="3082" y="1090"/>
                </a:lnTo>
                <a:lnTo>
                  <a:pt x="3084" y="1090"/>
                </a:lnTo>
                <a:lnTo>
                  <a:pt x="3086" y="1090"/>
                </a:lnTo>
                <a:lnTo>
                  <a:pt x="3093" y="1088"/>
                </a:lnTo>
                <a:lnTo>
                  <a:pt x="3093" y="1088"/>
                </a:lnTo>
                <a:lnTo>
                  <a:pt x="3097" y="1088"/>
                </a:lnTo>
                <a:lnTo>
                  <a:pt x="3099" y="1086"/>
                </a:lnTo>
                <a:lnTo>
                  <a:pt x="3101" y="1086"/>
                </a:lnTo>
                <a:lnTo>
                  <a:pt x="3105" y="1082"/>
                </a:lnTo>
                <a:lnTo>
                  <a:pt x="3109" y="1078"/>
                </a:lnTo>
                <a:lnTo>
                  <a:pt x="3109" y="1078"/>
                </a:lnTo>
                <a:lnTo>
                  <a:pt x="3112" y="1078"/>
                </a:lnTo>
                <a:lnTo>
                  <a:pt x="3114" y="1080"/>
                </a:lnTo>
                <a:lnTo>
                  <a:pt x="3118" y="1080"/>
                </a:lnTo>
                <a:lnTo>
                  <a:pt x="3120" y="1082"/>
                </a:lnTo>
                <a:lnTo>
                  <a:pt x="3122" y="1082"/>
                </a:lnTo>
                <a:lnTo>
                  <a:pt x="3124" y="1080"/>
                </a:lnTo>
                <a:lnTo>
                  <a:pt x="3124" y="1080"/>
                </a:lnTo>
                <a:lnTo>
                  <a:pt x="3126" y="1078"/>
                </a:lnTo>
                <a:lnTo>
                  <a:pt x="3126" y="1078"/>
                </a:lnTo>
                <a:lnTo>
                  <a:pt x="3128" y="1078"/>
                </a:lnTo>
                <a:lnTo>
                  <a:pt x="3130" y="1076"/>
                </a:lnTo>
                <a:lnTo>
                  <a:pt x="3130" y="1078"/>
                </a:lnTo>
                <a:lnTo>
                  <a:pt x="3132" y="1078"/>
                </a:lnTo>
                <a:lnTo>
                  <a:pt x="3132" y="1080"/>
                </a:lnTo>
                <a:lnTo>
                  <a:pt x="3132" y="1080"/>
                </a:lnTo>
                <a:lnTo>
                  <a:pt x="3130" y="1082"/>
                </a:lnTo>
                <a:lnTo>
                  <a:pt x="3128" y="1084"/>
                </a:lnTo>
                <a:lnTo>
                  <a:pt x="3126" y="1086"/>
                </a:lnTo>
                <a:lnTo>
                  <a:pt x="3128" y="1088"/>
                </a:lnTo>
                <a:lnTo>
                  <a:pt x="3128" y="1090"/>
                </a:lnTo>
                <a:lnTo>
                  <a:pt x="3128" y="1092"/>
                </a:lnTo>
                <a:lnTo>
                  <a:pt x="3126" y="1095"/>
                </a:lnTo>
                <a:lnTo>
                  <a:pt x="3126" y="1099"/>
                </a:lnTo>
                <a:lnTo>
                  <a:pt x="3128" y="1101"/>
                </a:lnTo>
                <a:lnTo>
                  <a:pt x="3128" y="1101"/>
                </a:lnTo>
                <a:lnTo>
                  <a:pt x="3128" y="1103"/>
                </a:lnTo>
                <a:lnTo>
                  <a:pt x="3128" y="1103"/>
                </a:lnTo>
                <a:lnTo>
                  <a:pt x="3128" y="1107"/>
                </a:lnTo>
                <a:lnTo>
                  <a:pt x="3128" y="1109"/>
                </a:lnTo>
                <a:lnTo>
                  <a:pt x="3128" y="1109"/>
                </a:lnTo>
                <a:lnTo>
                  <a:pt x="3128" y="1113"/>
                </a:lnTo>
                <a:lnTo>
                  <a:pt x="3128" y="1115"/>
                </a:lnTo>
                <a:lnTo>
                  <a:pt x="3128" y="1115"/>
                </a:lnTo>
                <a:lnTo>
                  <a:pt x="3126" y="1118"/>
                </a:lnTo>
                <a:lnTo>
                  <a:pt x="3124" y="1120"/>
                </a:lnTo>
                <a:lnTo>
                  <a:pt x="3124" y="1124"/>
                </a:lnTo>
                <a:lnTo>
                  <a:pt x="3122" y="1126"/>
                </a:lnTo>
                <a:lnTo>
                  <a:pt x="3120" y="1132"/>
                </a:lnTo>
                <a:lnTo>
                  <a:pt x="3118" y="1134"/>
                </a:lnTo>
                <a:lnTo>
                  <a:pt x="3118" y="1136"/>
                </a:lnTo>
                <a:lnTo>
                  <a:pt x="3118" y="1136"/>
                </a:lnTo>
                <a:lnTo>
                  <a:pt x="3116" y="1139"/>
                </a:lnTo>
                <a:lnTo>
                  <a:pt x="3116" y="1141"/>
                </a:lnTo>
                <a:lnTo>
                  <a:pt x="3116" y="1143"/>
                </a:lnTo>
                <a:lnTo>
                  <a:pt x="3114" y="1147"/>
                </a:lnTo>
                <a:lnTo>
                  <a:pt x="3112" y="1153"/>
                </a:lnTo>
                <a:lnTo>
                  <a:pt x="3109" y="1157"/>
                </a:lnTo>
                <a:lnTo>
                  <a:pt x="3107" y="1162"/>
                </a:lnTo>
                <a:lnTo>
                  <a:pt x="3107" y="1162"/>
                </a:lnTo>
                <a:lnTo>
                  <a:pt x="3105" y="1164"/>
                </a:lnTo>
                <a:lnTo>
                  <a:pt x="3103" y="1166"/>
                </a:lnTo>
                <a:lnTo>
                  <a:pt x="3103" y="1166"/>
                </a:lnTo>
                <a:lnTo>
                  <a:pt x="3099" y="1168"/>
                </a:lnTo>
                <a:lnTo>
                  <a:pt x="3095" y="1170"/>
                </a:lnTo>
                <a:lnTo>
                  <a:pt x="3091" y="1170"/>
                </a:lnTo>
                <a:lnTo>
                  <a:pt x="3088" y="1170"/>
                </a:lnTo>
                <a:lnTo>
                  <a:pt x="3088" y="1170"/>
                </a:lnTo>
                <a:lnTo>
                  <a:pt x="3088" y="1168"/>
                </a:lnTo>
                <a:lnTo>
                  <a:pt x="3084" y="1170"/>
                </a:lnTo>
                <a:lnTo>
                  <a:pt x="3084" y="1170"/>
                </a:lnTo>
                <a:lnTo>
                  <a:pt x="3082" y="1170"/>
                </a:lnTo>
                <a:lnTo>
                  <a:pt x="3080" y="1170"/>
                </a:lnTo>
                <a:lnTo>
                  <a:pt x="3078" y="1170"/>
                </a:lnTo>
                <a:lnTo>
                  <a:pt x="3076" y="1168"/>
                </a:lnTo>
                <a:lnTo>
                  <a:pt x="3076" y="1168"/>
                </a:lnTo>
                <a:lnTo>
                  <a:pt x="3074" y="1168"/>
                </a:lnTo>
                <a:lnTo>
                  <a:pt x="3074" y="1168"/>
                </a:lnTo>
                <a:lnTo>
                  <a:pt x="3076" y="1168"/>
                </a:lnTo>
                <a:lnTo>
                  <a:pt x="3074" y="1170"/>
                </a:lnTo>
                <a:lnTo>
                  <a:pt x="3072" y="1170"/>
                </a:lnTo>
                <a:lnTo>
                  <a:pt x="3072" y="1170"/>
                </a:lnTo>
                <a:lnTo>
                  <a:pt x="3072" y="1168"/>
                </a:lnTo>
                <a:lnTo>
                  <a:pt x="3070" y="1168"/>
                </a:lnTo>
                <a:lnTo>
                  <a:pt x="3068" y="1168"/>
                </a:lnTo>
                <a:lnTo>
                  <a:pt x="3070" y="1166"/>
                </a:lnTo>
                <a:lnTo>
                  <a:pt x="3070" y="1164"/>
                </a:lnTo>
                <a:lnTo>
                  <a:pt x="3072" y="1166"/>
                </a:lnTo>
                <a:lnTo>
                  <a:pt x="3074" y="1166"/>
                </a:lnTo>
                <a:lnTo>
                  <a:pt x="3072" y="1164"/>
                </a:lnTo>
                <a:lnTo>
                  <a:pt x="3070" y="1164"/>
                </a:lnTo>
                <a:lnTo>
                  <a:pt x="3070" y="1164"/>
                </a:lnTo>
                <a:lnTo>
                  <a:pt x="3065" y="1164"/>
                </a:lnTo>
                <a:lnTo>
                  <a:pt x="3065" y="1164"/>
                </a:lnTo>
                <a:lnTo>
                  <a:pt x="3059" y="1162"/>
                </a:lnTo>
                <a:lnTo>
                  <a:pt x="3057" y="1162"/>
                </a:lnTo>
                <a:lnTo>
                  <a:pt x="3057" y="1162"/>
                </a:lnTo>
                <a:lnTo>
                  <a:pt x="3057" y="1164"/>
                </a:lnTo>
                <a:lnTo>
                  <a:pt x="3057" y="1164"/>
                </a:lnTo>
                <a:lnTo>
                  <a:pt x="3055" y="1164"/>
                </a:lnTo>
                <a:lnTo>
                  <a:pt x="3053" y="1166"/>
                </a:lnTo>
                <a:lnTo>
                  <a:pt x="3051" y="1166"/>
                </a:lnTo>
                <a:lnTo>
                  <a:pt x="3055" y="1164"/>
                </a:lnTo>
                <a:lnTo>
                  <a:pt x="3055" y="1162"/>
                </a:lnTo>
                <a:lnTo>
                  <a:pt x="3051" y="1164"/>
                </a:lnTo>
                <a:lnTo>
                  <a:pt x="3049" y="1164"/>
                </a:lnTo>
                <a:lnTo>
                  <a:pt x="3047" y="1166"/>
                </a:lnTo>
                <a:lnTo>
                  <a:pt x="3047" y="1166"/>
                </a:lnTo>
                <a:lnTo>
                  <a:pt x="3047" y="1166"/>
                </a:lnTo>
                <a:lnTo>
                  <a:pt x="3047" y="1168"/>
                </a:lnTo>
                <a:lnTo>
                  <a:pt x="3044" y="1168"/>
                </a:lnTo>
                <a:lnTo>
                  <a:pt x="3042" y="1168"/>
                </a:lnTo>
                <a:lnTo>
                  <a:pt x="3040" y="1168"/>
                </a:lnTo>
                <a:lnTo>
                  <a:pt x="3036" y="1172"/>
                </a:lnTo>
                <a:lnTo>
                  <a:pt x="3034" y="1172"/>
                </a:lnTo>
                <a:lnTo>
                  <a:pt x="3032" y="1174"/>
                </a:lnTo>
                <a:lnTo>
                  <a:pt x="3030" y="1174"/>
                </a:lnTo>
                <a:lnTo>
                  <a:pt x="3030" y="1174"/>
                </a:lnTo>
                <a:lnTo>
                  <a:pt x="3028" y="1174"/>
                </a:lnTo>
                <a:lnTo>
                  <a:pt x="3026" y="1172"/>
                </a:lnTo>
                <a:lnTo>
                  <a:pt x="3021" y="1170"/>
                </a:lnTo>
                <a:lnTo>
                  <a:pt x="3013" y="1170"/>
                </a:lnTo>
                <a:lnTo>
                  <a:pt x="3011" y="1168"/>
                </a:lnTo>
                <a:lnTo>
                  <a:pt x="3009" y="1168"/>
                </a:lnTo>
                <a:lnTo>
                  <a:pt x="3007" y="1168"/>
                </a:lnTo>
                <a:lnTo>
                  <a:pt x="3003" y="1166"/>
                </a:lnTo>
                <a:lnTo>
                  <a:pt x="2996" y="1164"/>
                </a:lnTo>
                <a:lnTo>
                  <a:pt x="2990" y="1164"/>
                </a:lnTo>
                <a:lnTo>
                  <a:pt x="2984" y="1162"/>
                </a:lnTo>
                <a:lnTo>
                  <a:pt x="2975" y="1164"/>
                </a:lnTo>
                <a:lnTo>
                  <a:pt x="2973" y="1164"/>
                </a:lnTo>
                <a:lnTo>
                  <a:pt x="2971" y="1162"/>
                </a:lnTo>
                <a:lnTo>
                  <a:pt x="2971" y="1160"/>
                </a:lnTo>
                <a:lnTo>
                  <a:pt x="2971" y="1157"/>
                </a:lnTo>
                <a:lnTo>
                  <a:pt x="2969" y="1157"/>
                </a:lnTo>
                <a:lnTo>
                  <a:pt x="2969" y="1155"/>
                </a:lnTo>
                <a:lnTo>
                  <a:pt x="2965" y="1155"/>
                </a:lnTo>
                <a:lnTo>
                  <a:pt x="2963" y="1155"/>
                </a:lnTo>
                <a:lnTo>
                  <a:pt x="2956" y="1155"/>
                </a:lnTo>
                <a:lnTo>
                  <a:pt x="2956" y="1155"/>
                </a:lnTo>
                <a:lnTo>
                  <a:pt x="2954" y="1153"/>
                </a:lnTo>
                <a:lnTo>
                  <a:pt x="2952" y="1153"/>
                </a:lnTo>
                <a:lnTo>
                  <a:pt x="2946" y="1153"/>
                </a:lnTo>
                <a:lnTo>
                  <a:pt x="2942" y="1151"/>
                </a:lnTo>
                <a:lnTo>
                  <a:pt x="2942" y="1149"/>
                </a:lnTo>
                <a:lnTo>
                  <a:pt x="2942" y="1149"/>
                </a:lnTo>
                <a:lnTo>
                  <a:pt x="2942" y="1145"/>
                </a:lnTo>
                <a:lnTo>
                  <a:pt x="2940" y="1145"/>
                </a:lnTo>
                <a:lnTo>
                  <a:pt x="2938" y="1145"/>
                </a:lnTo>
                <a:lnTo>
                  <a:pt x="2933" y="1143"/>
                </a:lnTo>
                <a:lnTo>
                  <a:pt x="2931" y="1141"/>
                </a:lnTo>
                <a:lnTo>
                  <a:pt x="2929" y="1141"/>
                </a:lnTo>
                <a:lnTo>
                  <a:pt x="2925" y="1141"/>
                </a:lnTo>
                <a:lnTo>
                  <a:pt x="2923" y="1141"/>
                </a:lnTo>
                <a:lnTo>
                  <a:pt x="2921" y="1141"/>
                </a:lnTo>
                <a:lnTo>
                  <a:pt x="2919" y="1143"/>
                </a:lnTo>
                <a:lnTo>
                  <a:pt x="2917" y="1143"/>
                </a:lnTo>
                <a:lnTo>
                  <a:pt x="2912" y="1143"/>
                </a:lnTo>
                <a:lnTo>
                  <a:pt x="2906" y="1147"/>
                </a:lnTo>
                <a:lnTo>
                  <a:pt x="2902" y="1149"/>
                </a:lnTo>
                <a:lnTo>
                  <a:pt x="2900" y="1153"/>
                </a:lnTo>
                <a:lnTo>
                  <a:pt x="2898" y="1153"/>
                </a:lnTo>
                <a:lnTo>
                  <a:pt x="2898" y="1155"/>
                </a:lnTo>
                <a:lnTo>
                  <a:pt x="2896" y="1160"/>
                </a:lnTo>
                <a:lnTo>
                  <a:pt x="2898" y="1164"/>
                </a:lnTo>
                <a:lnTo>
                  <a:pt x="2898" y="1166"/>
                </a:lnTo>
                <a:lnTo>
                  <a:pt x="2900" y="1166"/>
                </a:lnTo>
                <a:lnTo>
                  <a:pt x="2900" y="1168"/>
                </a:lnTo>
                <a:lnTo>
                  <a:pt x="2900" y="1170"/>
                </a:lnTo>
                <a:lnTo>
                  <a:pt x="2900" y="1172"/>
                </a:lnTo>
                <a:lnTo>
                  <a:pt x="2898" y="1174"/>
                </a:lnTo>
                <a:lnTo>
                  <a:pt x="2894" y="1180"/>
                </a:lnTo>
                <a:lnTo>
                  <a:pt x="2892" y="1180"/>
                </a:lnTo>
                <a:lnTo>
                  <a:pt x="2887" y="1183"/>
                </a:lnTo>
                <a:lnTo>
                  <a:pt x="2885" y="1183"/>
                </a:lnTo>
                <a:lnTo>
                  <a:pt x="2881" y="1183"/>
                </a:lnTo>
                <a:lnTo>
                  <a:pt x="2879" y="1180"/>
                </a:lnTo>
                <a:lnTo>
                  <a:pt x="2871" y="1174"/>
                </a:lnTo>
                <a:lnTo>
                  <a:pt x="2868" y="1174"/>
                </a:lnTo>
                <a:lnTo>
                  <a:pt x="2866" y="1172"/>
                </a:lnTo>
                <a:lnTo>
                  <a:pt x="2860" y="1170"/>
                </a:lnTo>
                <a:lnTo>
                  <a:pt x="2852" y="1168"/>
                </a:lnTo>
                <a:lnTo>
                  <a:pt x="2845" y="1168"/>
                </a:lnTo>
                <a:lnTo>
                  <a:pt x="2841" y="1168"/>
                </a:lnTo>
                <a:lnTo>
                  <a:pt x="2837" y="1166"/>
                </a:lnTo>
                <a:lnTo>
                  <a:pt x="2835" y="1166"/>
                </a:lnTo>
                <a:lnTo>
                  <a:pt x="2833" y="1164"/>
                </a:lnTo>
                <a:lnTo>
                  <a:pt x="2833" y="1162"/>
                </a:lnTo>
                <a:lnTo>
                  <a:pt x="2831" y="1157"/>
                </a:lnTo>
                <a:lnTo>
                  <a:pt x="2831" y="1155"/>
                </a:lnTo>
                <a:lnTo>
                  <a:pt x="2831" y="1153"/>
                </a:lnTo>
                <a:lnTo>
                  <a:pt x="2829" y="1151"/>
                </a:lnTo>
                <a:lnTo>
                  <a:pt x="2827" y="1149"/>
                </a:lnTo>
                <a:lnTo>
                  <a:pt x="2818" y="1147"/>
                </a:lnTo>
                <a:lnTo>
                  <a:pt x="2816" y="1147"/>
                </a:lnTo>
                <a:lnTo>
                  <a:pt x="2814" y="1145"/>
                </a:lnTo>
                <a:lnTo>
                  <a:pt x="2812" y="1145"/>
                </a:lnTo>
                <a:lnTo>
                  <a:pt x="2808" y="1143"/>
                </a:lnTo>
                <a:lnTo>
                  <a:pt x="2806" y="1143"/>
                </a:lnTo>
                <a:lnTo>
                  <a:pt x="2804" y="1143"/>
                </a:lnTo>
                <a:lnTo>
                  <a:pt x="2799" y="1141"/>
                </a:lnTo>
                <a:lnTo>
                  <a:pt x="2797" y="1141"/>
                </a:lnTo>
                <a:lnTo>
                  <a:pt x="2793" y="1143"/>
                </a:lnTo>
                <a:lnTo>
                  <a:pt x="2787" y="1143"/>
                </a:lnTo>
                <a:lnTo>
                  <a:pt x="2785" y="1143"/>
                </a:lnTo>
                <a:lnTo>
                  <a:pt x="2778" y="1139"/>
                </a:lnTo>
                <a:lnTo>
                  <a:pt x="2776" y="1139"/>
                </a:lnTo>
                <a:lnTo>
                  <a:pt x="2774" y="1136"/>
                </a:lnTo>
                <a:lnTo>
                  <a:pt x="2772" y="1136"/>
                </a:lnTo>
                <a:lnTo>
                  <a:pt x="2772" y="1136"/>
                </a:lnTo>
                <a:lnTo>
                  <a:pt x="2770" y="1136"/>
                </a:lnTo>
                <a:lnTo>
                  <a:pt x="2770" y="1136"/>
                </a:lnTo>
                <a:lnTo>
                  <a:pt x="2770" y="1134"/>
                </a:lnTo>
                <a:lnTo>
                  <a:pt x="2770" y="1134"/>
                </a:lnTo>
                <a:lnTo>
                  <a:pt x="2770" y="1134"/>
                </a:lnTo>
                <a:lnTo>
                  <a:pt x="2770" y="1134"/>
                </a:lnTo>
                <a:lnTo>
                  <a:pt x="2768" y="1130"/>
                </a:lnTo>
                <a:lnTo>
                  <a:pt x="2766" y="1130"/>
                </a:lnTo>
                <a:lnTo>
                  <a:pt x="2766" y="1130"/>
                </a:lnTo>
                <a:lnTo>
                  <a:pt x="2764" y="1132"/>
                </a:lnTo>
                <a:lnTo>
                  <a:pt x="2764" y="1132"/>
                </a:lnTo>
                <a:lnTo>
                  <a:pt x="2764" y="1130"/>
                </a:lnTo>
                <a:lnTo>
                  <a:pt x="2764" y="1128"/>
                </a:lnTo>
                <a:lnTo>
                  <a:pt x="2760" y="1128"/>
                </a:lnTo>
                <a:lnTo>
                  <a:pt x="2757" y="1128"/>
                </a:lnTo>
                <a:lnTo>
                  <a:pt x="2755" y="1126"/>
                </a:lnTo>
                <a:lnTo>
                  <a:pt x="2753" y="1122"/>
                </a:lnTo>
                <a:lnTo>
                  <a:pt x="2753" y="1122"/>
                </a:lnTo>
                <a:lnTo>
                  <a:pt x="2753" y="1120"/>
                </a:lnTo>
                <a:lnTo>
                  <a:pt x="2755" y="1120"/>
                </a:lnTo>
                <a:lnTo>
                  <a:pt x="2755" y="1118"/>
                </a:lnTo>
                <a:lnTo>
                  <a:pt x="2760" y="1115"/>
                </a:lnTo>
                <a:lnTo>
                  <a:pt x="2762" y="1113"/>
                </a:lnTo>
                <a:lnTo>
                  <a:pt x="2766" y="1109"/>
                </a:lnTo>
                <a:lnTo>
                  <a:pt x="2766" y="1107"/>
                </a:lnTo>
                <a:lnTo>
                  <a:pt x="2768" y="1103"/>
                </a:lnTo>
                <a:lnTo>
                  <a:pt x="2768" y="1103"/>
                </a:lnTo>
                <a:lnTo>
                  <a:pt x="2768" y="1101"/>
                </a:lnTo>
                <a:lnTo>
                  <a:pt x="2768" y="1099"/>
                </a:lnTo>
                <a:lnTo>
                  <a:pt x="2768" y="1097"/>
                </a:lnTo>
                <a:lnTo>
                  <a:pt x="2764" y="1095"/>
                </a:lnTo>
                <a:lnTo>
                  <a:pt x="2762" y="1095"/>
                </a:lnTo>
                <a:lnTo>
                  <a:pt x="2762" y="1092"/>
                </a:lnTo>
                <a:lnTo>
                  <a:pt x="2760" y="1090"/>
                </a:lnTo>
                <a:lnTo>
                  <a:pt x="2760" y="1088"/>
                </a:lnTo>
                <a:lnTo>
                  <a:pt x="2760" y="1086"/>
                </a:lnTo>
                <a:lnTo>
                  <a:pt x="2760" y="1086"/>
                </a:lnTo>
                <a:lnTo>
                  <a:pt x="2762" y="1084"/>
                </a:lnTo>
                <a:lnTo>
                  <a:pt x="2764" y="1084"/>
                </a:lnTo>
                <a:lnTo>
                  <a:pt x="2766" y="1080"/>
                </a:lnTo>
                <a:lnTo>
                  <a:pt x="2768" y="1078"/>
                </a:lnTo>
                <a:lnTo>
                  <a:pt x="2768" y="1078"/>
                </a:lnTo>
                <a:lnTo>
                  <a:pt x="2768" y="1076"/>
                </a:lnTo>
                <a:lnTo>
                  <a:pt x="2768" y="1074"/>
                </a:lnTo>
                <a:lnTo>
                  <a:pt x="2766" y="1074"/>
                </a:lnTo>
                <a:lnTo>
                  <a:pt x="2764" y="1076"/>
                </a:lnTo>
                <a:lnTo>
                  <a:pt x="2762" y="1076"/>
                </a:lnTo>
                <a:lnTo>
                  <a:pt x="2760" y="1078"/>
                </a:lnTo>
                <a:lnTo>
                  <a:pt x="2760" y="1080"/>
                </a:lnTo>
                <a:lnTo>
                  <a:pt x="2757" y="1078"/>
                </a:lnTo>
                <a:lnTo>
                  <a:pt x="2757" y="1078"/>
                </a:lnTo>
                <a:lnTo>
                  <a:pt x="2755" y="1074"/>
                </a:lnTo>
                <a:lnTo>
                  <a:pt x="2755" y="1071"/>
                </a:lnTo>
                <a:lnTo>
                  <a:pt x="2753" y="1071"/>
                </a:lnTo>
                <a:lnTo>
                  <a:pt x="2753" y="1071"/>
                </a:lnTo>
                <a:lnTo>
                  <a:pt x="2751" y="1071"/>
                </a:lnTo>
                <a:lnTo>
                  <a:pt x="2751" y="1071"/>
                </a:lnTo>
                <a:lnTo>
                  <a:pt x="2751" y="1071"/>
                </a:lnTo>
                <a:lnTo>
                  <a:pt x="2751" y="1071"/>
                </a:lnTo>
                <a:lnTo>
                  <a:pt x="2749" y="1071"/>
                </a:lnTo>
                <a:lnTo>
                  <a:pt x="2749" y="1071"/>
                </a:lnTo>
                <a:lnTo>
                  <a:pt x="2751" y="1069"/>
                </a:lnTo>
                <a:lnTo>
                  <a:pt x="2749" y="1069"/>
                </a:lnTo>
                <a:lnTo>
                  <a:pt x="2749" y="1069"/>
                </a:lnTo>
                <a:lnTo>
                  <a:pt x="2741" y="1071"/>
                </a:lnTo>
                <a:lnTo>
                  <a:pt x="2739" y="1071"/>
                </a:lnTo>
                <a:lnTo>
                  <a:pt x="2736" y="1076"/>
                </a:lnTo>
                <a:lnTo>
                  <a:pt x="2732" y="1076"/>
                </a:lnTo>
                <a:lnTo>
                  <a:pt x="2726" y="1076"/>
                </a:lnTo>
                <a:lnTo>
                  <a:pt x="2722" y="1078"/>
                </a:lnTo>
                <a:lnTo>
                  <a:pt x="2720" y="1076"/>
                </a:lnTo>
                <a:lnTo>
                  <a:pt x="2718" y="1076"/>
                </a:lnTo>
                <a:lnTo>
                  <a:pt x="2716" y="1074"/>
                </a:lnTo>
                <a:lnTo>
                  <a:pt x="2711" y="1074"/>
                </a:lnTo>
                <a:lnTo>
                  <a:pt x="2713" y="1076"/>
                </a:lnTo>
                <a:lnTo>
                  <a:pt x="2711" y="1076"/>
                </a:lnTo>
                <a:lnTo>
                  <a:pt x="2707" y="1076"/>
                </a:lnTo>
                <a:lnTo>
                  <a:pt x="2703" y="1076"/>
                </a:lnTo>
                <a:lnTo>
                  <a:pt x="2701" y="1074"/>
                </a:lnTo>
                <a:lnTo>
                  <a:pt x="2699" y="1074"/>
                </a:lnTo>
                <a:lnTo>
                  <a:pt x="2699" y="1076"/>
                </a:lnTo>
                <a:lnTo>
                  <a:pt x="2695" y="1078"/>
                </a:lnTo>
                <a:lnTo>
                  <a:pt x="2690" y="1078"/>
                </a:lnTo>
                <a:lnTo>
                  <a:pt x="2686" y="1080"/>
                </a:lnTo>
                <a:lnTo>
                  <a:pt x="2684" y="1080"/>
                </a:lnTo>
                <a:lnTo>
                  <a:pt x="2682" y="1080"/>
                </a:lnTo>
                <a:lnTo>
                  <a:pt x="2680" y="1078"/>
                </a:lnTo>
                <a:lnTo>
                  <a:pt x="2678" y="1078"/>
                </a:lnTo>
                <a:lnTo>
                  <a:pt x="2676" y="1076"/>
                </a:lnTo>
                <a:lnTo>
                  <a:pt x="2663" y="1076"/>
                </a:lnTo>
                <a:lnTo>
                  <a:pt x="2659" y="1078"/>
                </a:lnTo>
                <a:lnTo>
                  <a:pt x="2651" y="1078"/>
                </a:lnTo>
                <a:lnTo>
                  <a:pt x="2648" y="1080"/>
                </a:lnTo>
                <a:lnTo>
                  <a:pt x="2644" y="1082"/>
                </a:lnTo>
                <a:lnTo>
                  <a:pt x="2642" y="1082"/>
                </a:lnTo>
                <a:lnTo>
                  <a:pt x="2636" y="1082"/>
                </a:lnTo>
                <a:lnTo>
                  <a:pt x="2625" y="1082"/>
                </a:lnTo>
                <a:lnTo>
                  <a:pt x="2621" y="1084"/>
                </a:lnTo>
                <a:lnTo>
                  <a:pt x="2619" y="1086"/>
                </a:lnTo>
                <a:lnTo>
                  <a:pt x="2615" y="1086"/>
                </a:lnTo>
                <a:lnTo>
                  <a:pt x="2613" y="1088"/>
                </a:lnTo>
                <a:lnTo>
                  <a:pt x="2611" y="1090"/>
                </a:lnTo>
                <a:lnTo>
                  <a:pt x="2609" y="1092"/>
                </a:lnTo>
                <a:lnTo>
                  <a:pt x="2607" y="1095"/>
                </a:lnTo>
                <a:lnTo>
                  <a:pt x="2604" y="1095"/>
                </a:lnTo>
                <a:lnTo>
                  <a:pt x="2602" y="1092"/>
                </a:lnTo>
                <a:lnTo>
                  <a:pt x="2602" y="1092"/>
                </a:lnTo>
                <a:lnTo>
                  <a:pt x="2594" y="1097"/>
                </a:lnTo>
                <a:lnTo>
                  <a:pt x="2592" y="1099"/>
                </a:lnTo>
                <a:lnTo>
                  <a:pt x="2590" y="1099"/>
                </a:lnTo>
                <a:lnTo>
                  <a:pt x="2588" y="1101"/>
                </a:lnTo>
                <a:lnTo>
                  <a:pt x="2586" y="1103"/>
                </a:lnTo>
                <a:lnTo>
                  <a:pt x="2584" y="1105"/>
                </a:lnTo>
                <a:lnTo>
                  <a:pt x="2579" y="1105"/>
                </a:lnTo>
                <a:lnTo>
                  <a:pt x="2579" y="1107"/>
                </a:lnTo>
                <a:lnTo>
                  <a:pt x="2575" y="1105"/>
                </a:lnTo>
                <a:lnTo>
                  <a:pt x="2573" y="1105"/>
                </a:lnTo>
                <a:lnTo>
                  <a:pt x="2569" y="1105"/>
                </a:lnTo>
                <a:lnTo>
                  <a:pt x="2569" y="1105"/>
                </a:lnTo>
                <a:lnTo>
                  <a:pt x="2567" y="1105"/>
                </a:lnTo>
                <a:lnTo>
                  <a:pt x="2567" y="1105"/>
                </a:lnTo>
                <a:lnTo>
                  <a:pt x="2565" y="1103"/>
                </a:lnTo>
                <a:lnTo>
                  <a:pt x="2565" y="1103"/>
                </a:lnTo>
                <a:lnTo>
                  <a:pt x="2565" y="1101"/>
                </a:lnTo>
                <a:lnTo>
                  <a:pt x="2565" y="1101"/>
                </a:lnTo>
                <a:lnTo>
                  <a:pt x="2563" y="1103"/>
                </a:lnTo>
                <a:lnTo>
                  <a:pt x="2560" y="1103"/>
                </a:lnTo>
                <a:lnTo>
                  <a:pt x="2558" y="1105"/>
                </a:lnTo>
                <a:lnTo>
                  <a:pt x="2556" y="1103"/>
                </a:lnTo>
                <a:lnTo>
                  <a:pt x="2554" y="1103"/>
                </a:lnTo>
                <a:lnTo>
                  <a:pt x="2552" y="1103"/>
                </a:lnTo>
                <a:lnTo>
                  <a:pt x="2550" y="1103"/>
                </a:lnTo>
                <a:lnTo>
                  <a:pt x="2546" y="1105"/>
                </a:lnTo>
                <a:lnTo>
                  <a:pt x="2542" y="1105"/>
                </a:lnTo>
                <a:lnTo>
                  <a:pt x="2537" y="1103"/>
                </a:lnTo>
                <a:lnTo>
                  <a:pt x="2533" y="1101"/>
                </a:lnTo>
                <a:lnTo>
                  <a:pt x="2531" y="1097"/>
                </a:lnTo>
                <a:lnTo>
                  <a:pt x="2531" y="1095"/>
                </a:lnTo>
                <a:lnTo>
                  <a:pt x="2531" y="1095"/>
                </a:lnTo>
                <a:lnTo>
                  <a:pt x="2531" y="1092"/>
                </a:lnTo>
                <a:lnTo>
                  <a:pt x="2529" y="1092"/>
                </a:lnTo>
                <a:lnTo>
                  <a:pt x="2527" y="1092"/>
                </a:lnTo>
                <a:lnTo>
                  <a:pt x="2527" y="1095"/>
                </a:lnTo>
                <a:lnTo>
                  <a:pt x="2525" y="1095"/>
                </a:lnTo>
                <a:lnTo>
                  <a:pt x="2523" y="1095"/>
                </a:lnTo>
                <a:lnTo>
                  <a:pt x="2521" y="1097"/>
                </a:lnTo>
                <a:lnTo>
                  <a:pt x="2516" y="1111"/>
                </a:lnTo>
                <a:lnTo>
                  <a:pt x="2510" y="1122"/>
                </a:lnTo>
                <a:lnTo>
                  <a:pt x="2508" y="1124"/>
                </a:lnTo>
                <a:lnTo>
                  <a:pt x="2504" y="1126"/>
                </a:lnTo>
                <a:lnTo>
                  <a:pt x="2498" y="1130"/>
                </a:lnTo>
                <a:lnTo>
                  <a:pt x="2487" y="1134"/>
                </a:lnTo>
                <a:lnTo>
                  <a:pt x="2485" y="1136"/>
                </a:lnTo>
                <a:lnTo>
                  <a:pt x="2483" y="1136"/>
                </a:lnTo>
                <a:lnTo>
                  <a:pt x="2479" y="1141"/>
                </a:lnTo>
                <a:lnTo>
                  <a:pt x="2475" y="1147"/>
                </a:lnTo>
                <a:lnTo>
                  <a:pt x="2475" y="1147"/>
                </a:lnTo>
                <a:lnTo>
                  <a:pt x="2472" y="1151"/>
                </a:lnTo>
                <a:lnTo>
                  <a:pt x="2472" y="1155"/>
                </a:lnTo>
                <a:lnTo>
                  <a:pt x="2468" y="1160"/>
                </a:lnTo>
                <a:lnTo>
                  <a:pt x="2466" y="1166"/>
                </a:lnTo>
                <a:lnTo>
                  <a:pt x="2466" y="1170"/>
                </a:lnTo>
                <a:lnTo>
                  <a:pt x="2466" y="1174"/>
                </a:lnTo>
                <a:lnTo>
                  <a:pt x="2464" y="1176"/>
                </a:lnTo>
                <a:lnTo>
                  <a:pt x="2464" y="1176"/>
                </a:lnTo>
                <a:lnTo>
                  <a:pt x="2466" y="1178"/>
                </a:lnTo>
                <a:lnTo>
                  <a:pt x="2468" y="1180"/>
                </a:lnTo>
                <a:lnTo>
                  <a:pt x="2468" y="1183"/>
                </a:lnTo>
                <a:lnTo>
                  <a:pt x="2468" y="1185"/>
                </a:lnTo>
                <a:lnTo>
                  <a:pt x="2466" y="1189"/>
                </a:lnTo>
                <a:lnTo>
                  <a:pt x="2464" y="1191"/>
                </a:lnTo>
                <a:lnTo>
                  <a:pt x="2462" y="1193"/>
                </a:lnTo>
                <a:lnTo>
                  <a:pt x="2460" y="1197"/>
                </a:lnTo>
                <a:lnTo>
                  <a:pt x="2456" y="1201"/>
                </a:lnTo>
                <a:lnTo>
                  <a:pt x="2454" y="1204"/>
                </a:lnTo>
                <a:lnTo>
                  <a:pt x="2447" y="1208"/>
                </a:lnTo>
                <a:lnTo>
                  <a:pt x="2443" y="1210"/>
                </a:lnTo>
                <a:lnTo>
                  <a:pt x="2443" y="1212"/>
                </a:lnTo>
                <a:lnTo>
                  <a:pt x="2441" y="1214"/>
                </a:lnTo>
                <a:lnTo>
                  <a:pt x="2435" y="1216"/>
                </a:lnTo>
                <a:lnTo>
                  <a:pt x="2426" y="1218"/>
                </a:lnTo>
                <a:lnTo>
                  <a:pt x="2422" y="1218"/>
                </a:lnTo>
                <a:lnTo>
                  <a:pt x="2420" y="1220"/>
                </a:lnTo>
                <a:lnTo>
                  <a:pt x="2418" y="1222"/>
                </a:lnTo>
                <a:lnTo>
                  <a:pt x="2416" y="1224"/>
                </a:lnTo>
                <a:lnTo>
                  <a:pt x="2416" y="1227"/>
                </a:lnTo>
                <a:lnTo>
                  <a:pt x="2414" y="1231"/>
                </a:lnTo>
                <a:lnTo>
                  <a:pt x="2412" y="1235"/>
                </a:lnTo>
                <a:lnTo>
                  <a:pt x="2412" y="1239"/>
                </a:lnTo>
                <a:lnTo>
                  <a:pt x="2410" y="1239"/>
                </a:lnTo>
                <a:lnTo>
                  <a:pt x="2405" y="1241"/>
                </a:lnTo>
                <a:lnTo>
                  <a:pt x="2403" y="1243"/>
                </a:lnTo>
                <a:lnTo>
                  <a:pt x="2401" y="1245"/>
                </a:lnTo>
                <a:lnTo>
                  <a:pt x="2399" y="1245"/>
                </a:lnTo>
                <a:lnTo>
                  <a:pt x="2397" y="1248"/>
                </a:lnTo>
                <a:lnTo>
                  <a:pt x="2397" y="1250"/>
                </a:lnTo>
                <a:lnTo>
                  <a:pt x="2397" y="1252"/>
                </a:lnTo>
                <a:lnTo>
                  <a:pt x="2395" y="1256"/>
                </a:lnTo>
                <a:lnTo>
                  <a:pt x="2393" y="1258"/>
                </a:lnTo>
                <a:lnTo>
                  <a:pt x="2393" y="1262"/>
                </a:lnTo>
                <a:lnTo>
                  <a:pt x="2393" y="1266"/>
                </a:lnTo>
                <a:lnTo>
                  <a:pt x="2391" y="1269"/>
                </a:lnTo>
                <a:lnTo>
                  <a:pt x="2391" y="1271"/>
                </a:lnTo>
                <a:lnTo>
                  <a:pt x="2389" y="1273"/>
                </a:lnTo>
                <a:lnTo>
                  <a:pt x="2382" y="1279"/>
                </a:lnTo>
                <a:lnTo>
                  <a:pt x="2378" y="1281"/>
                </a:lnTo>
                <a:lnTo>
                  <a:pt x="2378" y="1283"/>
                </a:lnTo>
                <a:lnTo>
                  <a:pt x="2376" y="1283"/>
                </a:lnTo>
                <a:lnTo>
                  <a:pt x="2376" y="1285"/>
                </a:lnTo>
                <a:lnTo>
                  <a:pt x="2378" y="1283"/>
                </a:lnTo>
                <a:lnTo>
                  <a:pt x="2378" y="1283"/>
                </a:lnTo>
                <a:lnTo>
                  <a:pt x="2378" y="1283"/>
                </a:lnTo>
                <a:lnTo>
                  <a:pt x="2378" y="1283"/>
                </a:lnTo>
                <a:lnTo>
                  <a:pt x="2378" y="1283"/>
                </a:lnTo>
                <a:lnTo>
                  <a:pt x="2376" y="1287"/>
                </a:lnTo>
                <a:lnTo>
                  <a:pt x="2376" y="1289"/>
                </a:lnTo>
                <a:lnTo>
                  <a:pt x="2374" y="1292"/>
                </a:lnTo>
                <a:lnTo>
                  <a:pt x="2372" y="1294"/>
                </a:lnTo>
                <a:lnTo>
                  <a:pt x="2374" y="1294"/>
                </a:lnTo>
                <a:lnTo>
                  <a:pt x="2374" y="1296"/>
                </a:lnTo>
                <a:lnTo>
                  <a:pt x="2372" y="1298"/>
                </a:lnTo>
                <a:lnTo>
                  <a:pt x="2370" y="1302"/>
                </a:lnTo>
                <a:lnTo>
                  <a:pt x="2368" y="1306"/>
                </a:lnTo>
                <a:lnTo>
                  <a:pt x="2366" y="1306"/>
                </a:lnTo>
                <a:lnTo>
                  <a:pt x="2364" y="1308"/>
                </a:lnTo>
                <a:lnTo>
                  <a:pt x="2361" y="1313"/>
                </a:lnTo>
                <a:lnTo>
                  <a:pt x="2361" y="1319"/>
                </a:lnTo>
                <a:lnTo>
                  <a:pt x="2359" y="1327"/>
                </a:lnTo>
                <a:lnTo>
                  <a:pt x="2361" y="1327"/>
                </a:lnTo>
                <a:lnTo>
                  <a:pt x="2361" y="1325"/>
                </a:lnTo>
                <a:lnTo>
                  <a:pt x="2361" y="1325"/>
                </a:lnTo>
                <a:lnTo>
                  <a:pt x="2364" y="1323"/>
                </a:lnTo>
                <a:lnTo>
                  <a:pt x="2364" y="1323"/>
                </a:lnTo>
                <a:lnTo>
                  <a:pt x="2366" y="1327"/>
                </a:lnTo>
                <a:lnTo>
                  <a:pt x="2368" y="1331"/>
                </a:lnTo>
                <a:lnTo>
                  <a:pt x="2368" y="1331"/>
                </a:lnTo>
                <a:lnTo>
                  <a:pt x="2368" y="1331"/>
                </a:lnTo>
                <a:lnTo>
                  <a:pt x="2368" y="1329"/>
                </a:lnTo>
                <a:lnTo>
                  <a:pt x="2370" y="1329"/>
                </a:lnTo>
                <a:lnTo>
                  <a:pt x="2370" y="1331"/>
                </a:lnTo>
                <a:lnTo>
                  <a:pt x="2372" y="1334"/>
                </a:lnTo>
                <a:lnTo>
                  <a:pt x="2372" y="1338"/>
                </a:lnTo>
                <a:lnTo>
                  <a:pt x="2372" y="1338"/>
                </a:lnTo>
                <a:lnTo>
                  <a:pt x="2372" y="1340"/>
                </a:lnTo>
                <a:lnTo>
                  <a:pt x="2372" y="1344"/>
                </a:lnTo>
                <a:lnTo>
                  <a:pt x="2370" y="1348"/>
                </a:lnTo>
                <a:lnTo>
                  <a:pt x="2372" y="1348"/>
                </a:lnTo>
                <a:lnTo>
                  <a:pt x="2370" y="1348"/>
                </a:lnTo>
                <a:lnTo>
                  <a:pt x="2370" y="1350"/>
                </a:lnTo>
                <a:lnTo>
                  <a:pt x="2368" y="1350"/>
                </a:lnTo>
                <a:lnTo>
                  <a:pt x="2370" y="1350"/>
                </a:lnTo>
                <a:lnTo>
                  <a:pt x="2372" y="1352"/>
                </a:lnTo>
                <a:lnTo>
                  <a:pt x="2372" y="1354"/>
                </a:lnTo>
                <a:lnTo>
                  <a:pt x="2374" y="1359"/>
                </a:lnTo>
                <a:lnTo>
                  <a:pt x="2374" y="1363"/>
                </a:lnTo>
                <a:lnTo>
                  <a:pt x="2376" y="1367"/>
                </a:lnTo>
                <a:lnTo>
                  <a:pt x="2376" y="1371"/>
                </a:lnTo>
                <a:lnTo>
                  <a:pt x="2374" y="1378"/>
                </a:lnTo>
                <a:lnTo>
                  <a:pt x="2372" y="1382"/>
                </a:lnTo>
                <a:lnTo>
                  <a:pt x="2372" y="1386"/>
                </a:lnTo>
                <a:lnTo>
                  <a:pt x="2370" y="1390"/>
                </a:lnTo>
                <a:lnTo>
                  <a:pt x="2370" y="1392"/>
                </a:lnTo>
                <a:lnTo>
                  <a:pt x="2368" y="1394"/>
                </a:lnTo>
                <a:lnTo>
                  <a:pt x="2368" y="1403"/>
                </a:lnTo>
                <a:lnTo>
                  <a:pt x="2368" y="1403"/>
                </a:lnTo>
                <a:lnTo>
                  <a:pt x="2364" y="1409"/>
                </a:lnTo>
                <a:lnTo>
                  <a:pt x="2359" y="1415"/>
                </a:lnTo>
                <a:lnTo>
                  <a:pt x="2355" y="1417"/>
                </a:lnTo>
                <a:lnTo>
                  <a:pt x="2353" y="1417"/>
                </a:lnTo>
                <a:lnTo>
                  <a:pt x="2355" y="1419"/>
                </a:lnTo>
                <a:lnTo>
                  <a:pt x="2355" y="1417"/>
                </a:lnTo>
                <a:lnTo>
                  <a:pt x="2357" y="1417"/>
                </a:lnTo>
                <a:lnTo>
                  <a:pt x="2357" y="1419"/>
                </a:lnTo>
                <a:lnTo>
                  <a:pt x="2359" y="1419"/>
                </a:lnTo>
                <a:lnTo>
                  <a:pt x="2359" y="1422"/>
                </a:lnTo>
                <a:lnTo>
                  <a:pt x="2361" y="1424"/>
                </a:lnTo>
                <a:lnTo>
                  <a:pt x="2364" y="1426"/>
                </a:lnTo>
                <a:lnTo>
                  <a:pt x="2364" y="1428"/>
                </a:lnTo>
                <a:lnTo>
                  <a:pt x="2364" y="1428"/>
                </a:lnTo>
                <a:lnTo>
                  <a:pt x="2366" y="1428"/>
                </a:lnTo>
                <a:lnTo>
                  <a:pt x="2366" y="1428"/>
                </a:lnTo>
                <a:lnTo>
                  <a:pt x="2368" y="1428"/>
                </a:lnTo>
                <a:lnTo>
                  <a:pt x="2366" y="1428"/>
                </a:lnTo>
                <a:lnTo>
                  <a:pt x="2366" y="1430"/>
                </a:lnTo>
                <a:lnTo>
                  <a:pt x="2366" y="1430"/>
                </a:lnTo>
                <a:lnTo>
                  <a:pt x="2366" y="1432"/>
                </a:lnTo>
                <a:lnTo>
                  <a:pt x="2366" y="1432"/>
                </a:lnTo>
                <a:lnTo>
                  <a:pt x="2368" y="1434"/>
                </a:lnTo>
                <a:lnTo>
                  <a:pt x="2368" y="1434"/>
                </a:lnTo>
                <a:lnTo>
                  <a:pt x="2368" y="1436"/>
                </a:lnTo>
                <a:lnTo>
                  <a:pt x="2370" y="1438"/>
                </a:lnTo>
                <a:lnTo>
                  <a:pt x="2370" y="1438"/>
                </a:lnTo>
                <a:lnTo>
                  <a:pt x="2374" y="1436"/>
                </a:lnTo>
                <a:lnTo>
                  <a:pt x="2378" y="1436"/>
                </a:lnTo>
                <a:lnTo>
                  <a:pt x="2382" y="1436"/>
                </a:lnTo>
                <a:lnTo>
                  <a:pt x="2384" y="1436"/>
                </a:lnTo>
                <a:lnTo>
                  <a:pt x="2384" y="1436"/>
                </a:lnTo>
                <a:lnTo>
                  <a:pt x="2384" y="1436"/>
                </a:lnTo>
                <a:lnTo>
                  <a:pt x="2382" y="1436"/>
                </a:lnTo>
                <a:lnTo>
                  <a:pt x="2378" y="1436"/>
                </a:lnTo>
                <a:lnTo>
                  <a:pt x="2376" y="1438"/>
                </a:lnTo>
                <a:lnTo>
                  <a:pt x="2374" y="1438"/>
                </a:lnTo>
                <a:lnTo>
                  <a:pt x="2374" y="1438"/>
                </a:lnTo>
                <a:lnTo>
                  <a:pt x="2374" y="1438"/>
                </a:lnTo>
                <a:lnTo>
                  <a:pt x="2372" y="1438"/>
                </a:lnTo>
                <a:lnTo>
                  <a:pt x="2370" y="1440"/>
                </a:lnTo>
                <a:lnTo>
                  <a:pt x="2368" y="1438"/>
                </a:lnTo>
                <a:lnTo>
                  <a:pt x="2368" y="1438"/>
                </a:lnTo>
                <a:lnTo>
                  <a:pt x="2368" y="1436"/>
                </a:lnTo>
                <a:lnTo>
                  <a:pt x="2366" y="1436"/>
                </a:lnTo>
                <a:lnTo>
                  <a:pt x="2366" y="1436"/>
                </a:lnTo>
                <a:lnTo>
                  <a:pt x="2364" y="1438"/>
                </a:lnTo>
                <a:lnTo>
                  <a:pt x="2366" y="1440"/>
                </a:lnTo>
                <a:lnTo>
                  <a:pt x="2366" y="1443"/>
                </a:lnTo>
                <a:lnTo>
                  <a:pt x="2366" y="1445"/>
                </a:lnTo>
                <a:lnTo>
                  <a:pt x="2366" y="1445"/>
                </a:lnTo>
                <a:lnTo>
                  <a:pt x="2366" y="1449"/>
                </a:lnTo>
                <a:lnTo>
                  <a:pt x="2366" y="1449"/>
                </a:lnTo>
                <a:lnTo>
                  <a:pt x="2366" y="1449"/>
                </a:lnTo>
                <a:lnTo>
                  <a:pt x="2366" y="1449"/>
                </a:lnTo>
                <a:lnTo>
                  <a:pt x="2366" y="1449"/>
                </a:lnTo>
                <a:lnTo>
                  <a:pt x="2366" y="1449"/>
                </a:lnTo>
                <a:lnTo>
                  <a:pt x="2368" y="1449"/>
                </a:lnTo>
                <a:lnTo>
                  <a:pt x="2368" y="1447"/>
                </a:lnTo>
                <a:lnTo>
                  <a:pt x="2368" y="1449"/>
                </a:lnTo>
                <a:lnTo>
                  <a:pt x="2370" y="1449"/>
                </a:lnTo>
                <a:lnTo>
                  <a:pt x="2370" y="1449"/>
                </a:lnTo>
                <a:lnTo>
                  <a:pt x="2370" y="1449"/>
                </a:lnTo>
                <a:lnTo>
                  <a:pt x="2370" y="1449"/>
                </a:lnTo>
                <a:lnTo>
                  <a:pt x="2368" y="1449"/>
                </a:lnTo>
                <a:lnTo>
                  <a:pt x="2366" y="1451"/>
                </a:lnTo>
                <a:lnTo>
                  <a:pt x="2366" y="1451"/>
                </a:lnTo>
                <a:lnTo>
                  <a:pt x="2364" y="1451"/>
                </a:lnTo>
                <a:lnTo>
                  <a:pt x="2366" y="1453"/>
                </a:lnTo>
                <a:lnTo>
                  <a:pt x="2366" y="1453"/>
                </a:lnTo>
                <a:lnTo>
                  <a:pt x="2370" y="1455"/>
                </a:lnTo>
                <a:lnTo>
                  <a:pt x="2372" y="1455"/>
                </a:lnTo>
                <a:lnTo>
                  <a:pt x="2372" y="1455"/>
                </a:lnTo>
                <a:lnTo>
                  <a:pt x="2372" y="1455"/>
                </a:lnTo>
                <a:lnTo>
                  <a:pt x="2372" y="1455"/>
                </a:lnTo>
                <a:lnTo>
                  <a:pt x="2372" y="1457"/>
                </a:lnTo>
                <a:lnTo>
                  <a:pt x="2372" y="1459"/>
                </a:lnTo>
                <a:lnTo>
                  <a:pt x="2374" y="1459"/>
                </a:lnTo>
                <a:lnTo>
                  <a:pt x="2376" y="1459"/>
                </a:lnTo>
                <a:lnTo>
                  <a:pt x="2376" y="1459"/>
                </a:lnTo>
                <a:lnTo>
                  <a:pt x="2378" y="1459"/>
                </a:lnTo>
                <a:lnTo>
                  <a:pt x="2376" y="1461"/>
                </a:lnTo>
                <a:lnTo>
                  <a:pt x="2378" y="1461"/>
                </a:lnTo>
                <a:lnTo>
                  <a:pt x="2380" y="1461"/>
                </a:lnTo>
                <a:lnTo>
                  <a:pt x="2382" y="1459"/>
                </a:lnTo>
                <a:lnTo>
                  <a:pt x="2384" y="1459"/>
                </a:lnTo>
                <a:lnTo>
                  <a:pt x="2389" y="1459"/>
                </a:lnTo>
                <a:lnTo>
                  <a:pt x="2389" y="1459"/>
                </a:lnTo>
                <a:lnTo>
                  <a:pt x="2389" y="1459"/>
                </a:lnTo>
                <a:lnTo>
                  <a:pt x="2389" y="1459"/>
                </a:lnTo>
                <a:lnTo>
                  <a:pt x="2389" y="1459"/>
                </a:lnTo>
                <a:lnTo>
                  <a:pt x="2389" y="1459"/>
                </a:lnTo>
                <a:lnTo>
                  <a:pt x="2387" y="1459"/>
                </a:lnTo>
                <a:lnTo>
                  <a:pt x="2384" y="1459"/>
                </a:lnTo>
                <a:lnTo>
                  <a:pt x="2384" y="1461"/>
                </a:lnTo>
                <a:lnTo>
                  <a:pt x="2382" y="1461"/>
                </a:lnTo>
                <a:lnTo>
                  <a:pt x="2382" y="1461"/>
                </a:lnTo>
                <a:lnTo>
                  <a:pt x="2384" y="1463"/>
                </a:lnTo>
                <a:lnTo>
                  <a:pt x="2384" y="1463"/>
                </a:lnTo>
                <a:lnTo>
                  <a:pt x="2387" y="1463"/>
                </a:lnTo>
                <a:lnTo>
                  <a:pt x="2387" y="1463"/>
                </a:lnTo>
                <a:lnTo>
                  <a:pt x="2389" y="1463"/>
                </a:lnTo>
                <a:lnTo>
                  <a:pt x="2389" y="1463"/>
                </a:lnTo>
                <a:lnTo>
                  <a:pt x="2389" y="1463"/>
                </a:lnTo>
                <a:lnTo>
                  <a:pt x="2387" y="1463"/>
                </a:lnTo>
                <a:lnTo>
                  <a:pt x="2384" y="1466"/>
                </a:lnTo>
                <a:lnTo>
                  <a:pt x="2384" y="1468"/>
                </a:lnTo>
                <a:lnTo>
                  <a:pt x="2384" y="1468"/>
                </a:lnTo>
                <a:lnTo>
                  <a:pt x="2384" y="1468"/>
                </a:lnTo>
                <a:lnTo>
                  <a:pt x="2384" y="1468"/>
                </a:lnTo>
                <a:lnTo>
                  <a:pt x="2384" y="1468"/>
                </a:lnTo>
                <a:lnTo>
                  <a:pt x="2384" y="1468"/>
                </a:lnTo>
                <a:lnTo>
                  <a:pt x="2384" y="1470"/>
                </a:lnTo>
                <a:lnTo>
                  <a:pt x="2384" y="1470"/>
                </a:lnTo>
                <a:lnTo>
                  <a:pt x="2387" y="1470"/>
                </a:lnTo>
                <a:lnTo>
                  <a:pt x="2387" y="1470"/>
                </a:lnTo>
                <a:lnTo>
                  <a:pt x="2387" y="1470"/>
                </a:lnTo>
                <a:lnTo>
                  <a:pt x="2387" y="1472"/>
                </a:lnTo>
                <a:lnTo>
                  <a:pt x="2389" y="1472"/>
                </a:lnTo>
                <a:lnTo>
                  <a:pt x="2389" y="1470"/>
                </a:lnTo>
                <a:lnTo>
                  <a:pt x="2389" y="1470"/>
                </a:lnTo>
                <a:lnTo>
                  <a:pt x="2389" y="1472"/>
                </a:lnTo>
                <a:lnTo>
                  <a:pt x="2391" y="1474"/>
                </a:lnTo>
                <a:lnTo>
                  <a:pt x="2389" y="1474"/>
                </a:lnTo>
                <a:lnTo>
                  <a:pt x="2391" y="1476"/>
                </a:lnTo>
                <a:lnTo>
                  <a:pt x="2391" y="1476"/>
                </a:lnTo>
                <a:lnTo>
                  <a:pt x="2391" y="1474"/>
                </a:lnTo>
                <a:lnTo>
                  <a:pt x="2393" y="1474"/>
                </a:lnTo>
                <a:lnTo>
                  <a:pt x="2393" y="1474"/>
                </a:lnTo>
                <a:lnTo>
                  <a:pt x="2393" y="1474"/>
                </a:lnTo>
                <a:lnTo>
                  <a:pt x="2395" y="1474"/>
                </a:lnTo>
                <a:lnTo>
                  <a:pt x="2395" y="1476"/>
                </a:lnTo>
                <a:lnTo>
                  <a:pt x="2395" y="1478"/>
                </a:lnTo>
                <a:lnTo>
                  <a:pt x="2397" y="1476"/>
                </a:lnTo>
                <a:lnTo>
                  <a:pt x="2397" y="1476"/>
                </a:lnTo>
                <a:lnTo>
                  <a:pt x="2397" y="1478"/>
                </a:lnTo>
                <a:lnTo>
                  <a:pt x="2397" y="1478"/>
                </a:lnTo>
                <a:lnTo>
                  <a:pt x="2399" y="1484"/>
                </a:lnTo>
                <a:lnTo>
                  <a:pt x="2403" y="1484"/>
                </a:lnTo>
                <a:lnTo>
                  <a:pt x="2403" y="1484"/>
                </a:lnTo>
                <a:lnTo>
                  <a:pt x="2403" y="1484"/>
                </a:lnTo>
                <a:lnTo>
                  <a:pt x="2405" y="1484"/>
                </a:lnTo>
                <a:lnTo>
                  <a:pt x="2405" y="1487"/>
                </a:lnTo>
                <a:lnTo>
                  <a:pt x="2405" y="1487"/>
                </a:lnTo>
                <a:lnTo>
                  <a:pt x="2408" y="1489"/>
                </a:lnTo>
                <a:lnTo>
                  <a:pt x="2408" y="1489"/>
                </a:lnTo>
                <a:lnTo>
                  <a:pt x="2410" y="1489"/>
                </a:lnTo>
                <a:lnTo>
                  <a:pt x="2410" y="1489"/>
                </a:lnTo>
                <a:lnTo>
                  <a:pt x="2410" y="1489"/>
                </a:lnTo>
                <a:lnTo>
                  <a:pt x="2410" y="1491"/>
                </a:lnTo>
                <a:lnTo>
                  <a:pt x="2410" y="1493"/>
                </a:lnTo>
                <a:lnTo>
                  <a:pt x="2410" y="1493"/>
                </a:lnTo>
                <a:lnTo>
                  <a:pt x="2412" y="1493"/>
                </a:lnTo>
                <a:lnTo>
                  <a:pt x="2414" y="1495"/>
                </a:lnTo>
                <a:lnTo>
                  <a:pt x="2414" y="1497"/>
                </a:lnTo>
                <a:lnTo>
                  <a:pt x="2414" y="1497"/>
                </a:lnTo>
                <a:lnTo>
                  <a:pt x="2416" y="1499"/>
                </a:lnTo>
                <a:lnTo>
                  <a:pt x="2416" y="1499"/>
                </a:lnTo>
                <a:lnTo>
                  <a:pt x="2416" y="1501"/>
                </a:lnTo>
                <a:lnTo>
                  <a:pt x="2416" y="1501"/>
                </a:lnTo>
                <a:lnTo>
                  <a:pt x="2416" y="1501"/>
                </a:lnTo>
                <a:lnTo>
                  <a:pt x="2418" y="1503"/>
                </a:lnTo>
                <a:lnTo>
                  <a:pt x="2418" y="1503"/>
                </a:lnTo>
                <a:lnTo>
                  <a:pt x="2418" y="1503"/>
                </a:lnTo>
                <a:lnTo>
                  <a:pt x="2416" y="1503"/>
                </a:lnTo>
                <a:lnTo>
                  <a:pt x="2416" y="1505"/>
                </a:lnTo>
                <a:lnTo>
                  <a:pt x="2416" y="1505"/>
                </a:lnTo>
                <a:lnTo>
                  <a:pt x="2416" y="1508"/>
                </a:lnTo>
                <a:lnTo>
                  <a:pt x="2418" y="1508"/>
                </a:lnTo>
                <a:lnTo>
                  <a:pt x="2418" y="1508"/>
                </a:lnTo>
                <a:lnTo>
                  <a:pt x="2420" y="1508"/>
                </a:lnTo>
                <a:lnTo>
                  <a:pt x="2420" y="1508"/>
                </a:lnTo>
                <a:lnTo>
                  <a:pt x="2420" y="1508"/>
                </a:lnTo>
                <a:lnTo>
                  <a:pt x="2420" y="1508"/>
                </a:lnTo>
                <a:lnTo>
                  <a:pt x="2420" y="1508"/>
                </a:lnTo>
                <a:lnTo>
                  <a:pt x="2418" y="1510"/>
                </a:lnTo>
                <a:lnTo>
                  <a:pt x="2418" y="1510"/>
                </a:lnTo>
                <a:lnTo>
                  <a:pt x="2416" y="1510"/>
                </a:lnTo>
                <a:lnTo>
                  <a:pt x="2416" y="1510"/>
                </a:lnTo>
                <a:lnTo>
                  <a:pt x="2416" y="1510"/>
                </a:lnTo>
                <a:lnTo>
                  <a:pt x="2416" y="1512"/>
                </a:lnTo>
                <a:lnTo>
                  <a:pt x="2418" y="1514"/>
                </a:lnTo>
                <a:lnTo>
                  <a:pt x="2420" y="1514"/>
                </a:lnTo>
                <a:lnTo>
                  <a:pt x="2420" y="1514"/>
                </a:lnTo>
                <a:lnTo>
                  <a:pt x="2420" y="1516"/>
                </a:lnTo>
                <a:lnTo>
                  <a:pt x="2420" y="1518"/>
                </a:lnTo>
                <a:lnTo>
                  <a:pt x="2422" y="1518"/>
                </a:lnTo>
                <a:lnTo>
                  <a:pt x="2422" y="1520"/>
                </a:lnTo>
                <a:lnTo>
                  <a:pt x="2424" y="1520"/>
                </a:lnTo>
                <a:lnTo>
                  <a:pt x="2426" y="1520"/>
                </a:lnTo>
                <a:lnTo>
                  <a:pt x="2426" y="1520"/>
                </a:lnTo>
                <a:lnTo>
                  <a:pt x="2426" y="1520"/>
                </a:lnTo>
                <a:lnTo>
                  <a:pt x="2426" y="1520"/>
                </a:lnTo>
                <a:lnTo>
                  <a:pt x="2428" y="1522"/>
                </a:lnTo>
                <a:lnTo>
                  <a:pt x="2426" y="1524"/>
                </a:lnTo>
                <a:lnTo>
                  <a:pt x="2426" y="1524"/>
                </a:lnTo>
                <a:lnTo>
                  <a:pt x="2428" y="1526"/>
                </a:lnTo>
                <a:lnTo>
                  <a:pt x="2435" y="1528"/>
                </a:lnTo>
                <a:lnTo>
                  <a:pt x="2437" y="1528"/>
                </a:lnTo>
                <a:lnTo>
                  <a:pt x="2441" y="1531"/>
                </a:lnTo>
                <a:lnTo>
                  <a:pt x="2441" y="1533"/>
                </a:lnTo>
                <a:lnTo>
                  <a:pt x="2443" y="1535"/>
                </a:lnTo>
                <a:lnTo>
                  <a:pt x="2447" y="1537"/>
                </a:lnTo>
                <a:lnTo>
                  <a:pt x="2452" y="1539"/>
                </a:lnTo>
                <a:lnTo>
                  <a:pt x="2452" y="1541"/>
                </a:lnTo>
                <a:lnTo>
                  <a:pt x="2454" y="1541"/>
                </a:lnTo>
                <a:lnTo>
                  <a:pt x="2454" y="1541"/>
                </a:lnTo>
                <a:lnTo>
                  <a:pt x="2458" y="1543"/>
                </a:lnTo>
                <a:lnTo>
                  <a:pt x="2458" y="1543"/>
                </a:lnTo>
                <a:lnTo>
                  <a:pt x="2468" y="1552"/>
                </a:lnTo>
                <a:lnTo>
                  <a:pt x="2472" y="1556"/>
                </a:lnTo>
                <a:lnTo>
                  <a:pt x="2475" y="1558"/>
                </a:lnTo>
                <a:lnTo>
                  <a:pt x="2487" y="1566"/>
                </a:lnTo>
                <a:lnTo>
                  <a:pt x="2491" y="1566"/>
                </a:lnTo>
                <a:lnTo>
                  <a:pt x="2498" y="1568"/>
                </a:lnTo>
                <a:lnTo>
                  <a:pt x="2498" y="1568"/>
                </a:lnTo>
                <a:lnTo>
                  <a:pt x="2500" y="1568"/>
                </a:lnTo>
                <a:lnTo>
                  <a:pt x="2504" y="1566"/>
                </a:lnTo>
                <a:lnTo>
                  <a:pt x="2506" y="1566"/>
                </a:lnTo>
                <a:lnTo>
                  <a:pt x="2508" y="1564"/>
                </a:lnTo>
                <a:lnTo>
                  <a:pt x="2508" y="1564"/>
                </a:lnTo>
                <a:lnTo>
                  <a:pt x="2512" y="1562"/>
                </a:lnTo>
                <a:lnTo>
                  <a:pt x="2521" y="1560"/>
                </a:lnTo>
                <a:lnTo>
                  <a:pt x="2523" y="1560"/>
                </a:lnTo>
                <a:lnTo>
                  <a:pt x="2527" y="1558"/>
                </a:lnTo>
                <a:lnTo>
                  <a:pt x="2535" y="1558"/>
                </a:lnTo>
                <a:lnTo>
                  <a:pt x="2533" y="1558"/>
                </a:lnTo>
                <a:lnTo>
                  <a:pt x="2531" y="1558"/>
                </a:lnTo>
                <a:lnTo>
                  <a:pt x="2529" y="1558"/>
                </a:lnTo>
                <a:lnTo>
                  <a:pt x="2531" y="1556"/>
                </a:lnTo>
                <a:lnTo>
                  <a:pt x="2531" y="1556"/>
                </a:lnTo>
                <a:lnTo>
                  <a:pt x="2535" y="1556"/>
                </a:lnTo>
                <a:lnTo>
                  <a:pt x="2535" y="1558"/>
                </a:lnTo>
                <a:lnTo>
                  <a:pt x="2537" y="1558"/>
                </a:lnTo>
                <a:lnTo>
                  <a:pt x="2540" y="1558"/>
                </a:lnTo>
                <a:lnTo>
                  <a:pt x="2550" y="1556"/>
                </a:lnTo>
                <a:lnTo>
                  <a:pt x="2548" y="1556"/>
                </a:lnTo>
                <a:lnTo>
                  <a:pt x="2548" y="1556"/>
                </a:lnTo>
                <a:lnTo>
                  <a:pt x="2542" y="1556"/>
                </a:lnTo>
                <a:lnTo>
                  <a:pt x="2542" y="1556"/>
                </a:lnTo>
                <a:lnTo>
                  <a:pt x="2544" y="1556"/>
                </a:lnTo>
                <a:lnTo>
                  <a:pt x="2548" y="1556"/>
                </a:lnTo>
                <a:lnTo>
                  <a:pt x="2550" y="1556"/>
                </a:lnTo>
                <a:lnTo>
                  <a:pt x="2552" y="1556"/>
                </a:lnTo>
                <a:lnTo>
                  <a:pt x="2558" y="1558"/>
                </a:lnTo>
                <a:lnTo>
                  <a:pt x="2560" y="1558"/>
                </a:lnTo>
                <a:lnTo>
                  <a:pt x="2560" y="1554"/>
                </a:lnTo>
                <a:lnTo>
                  <a:pt x="2560" y="1554"/>
                </a:lnTo>
                <a:lnTo>
                  <a:pt x="2563" y="1554"/>
                </a:lnTo>
                <a:lnTo>
                  <a:pt x="2563" y="1556"/>
                </a:lnTo>
                <a:lnTo>
                  <a:pt x="2563" y="1558"/>
                </a:lnTo>
                <a:lnTo>
                  <a:pt x="2565" y="1558"/>
                </a:lnTo>
                <a:lnTo>
                  <a:pt x="2565" y="1558"/>
                </a:lnTo>
                <a:lnTo>
                  <a:pt x="2563" y="1558"/>
                </a:lnTo>
                <a:lnTo>
                  <a:pt x="2560" y="1558"/>
                </a:lnTo>
                <a:lnTo>
                  <a:pt x="2560" y="1558"/>
                </a:lnTo>
                <a:lnTo>
                  <a:pt x="2563" y="1558"/>
                </a:lnTo>
                <a:lnTo>
                  <a:pt x="2563" y="1558"/>
                </a:lnTo>
                <a:lnTo>
                  <a:pt x="2565" y="1558"/>
                </a:lnTo>
                <a:lnTo>
                  <a:pt x="2569" y="1560"/>
                </a:lnTo>
                <a:lnTo>
                  <a:pt x="2573" y="1560"/>
                </a:lnTo>
                <a:lnTo>
                  <a:pt x="2575" y="1562"/>
                </a:lnTo>
                <a:lnTo>
                  <a:pt x="2577" y="1562"/>
                </a:lnTo>
                <a:lnTo>
                  <a:pt x="2579" y="1562"/>
                </a:lnTo>
                <a:lnTo>
                  <a:pt x="2581" y="1562"/>
                </a:lnTo>
                <a:lnTo>
                  <a:pt x="2584" y="1560"/>
                </a:lnTo>
                <a:lnTo>
                  <a:pt x="2586" y="1558"/>
                </a:lnTo>
                <a:lnTo>
                  <a:pt x="2592" y="1556"/>
                </a:lnTo>
                <a:lnTo>
                  <a:pt x="2596" y="1556"/>
                </a:lnTo>
                <a:lnTo>
                  <a:pt x="2598" y="1556"/>
                </a:lnTo>
                <a:lnTo>
                  <a:pt x="2600" y="1554"/>
                </a:lnTo>
                <a:lnTo>
                  <a:pt x="2602" y="1552"/>
                </a:lnTo>
                <a:lnTo>
                  <a:pt x="2607" y="1552"/>
                </a:lnTo>
                <a:lnTo>
                  <a:pt x="2611" y="1549"/>
                </a:lnTo>
                <a:lnTo>
                  <a:pt x="2617" y="1547"/>
                </a:lnTo>
                <a:lnTo>
                  <a:pt x="2619" y="1547"/>
                </a:lnTo>
                <a:lnTo>
                  <a:pt x="2621" y="1547"/>
                </a:lnTo>
                <a:lnTo>
                  <a:pt x="2623" y="1545"/>
                </a:lnTo>
                <a:lnTo>
                  <a:pt x="2623" y="1545"/>
                </a:lnTo>
                <a:lnTo>
                  <a:pt x="2623" y="1543"/>
                </a:lnTo>
                <a:lnTo>
                  <a:pt x="2625" y="1543"/>
                </a:lnTo>
                <a:lnTo>
                  <a:pt x="2628" y="1543"/>
                </a:lnTo>
                <a:lnTo>
                  <a:pt x="2632" y="1541"/>
                </a:lnTo>
                <a:lnTo>
                  <a:pt x="2634" y="1541"/>
                </a:lnTo>
                <a:lnTo>
                  <a:pt x="2640" y="1541"/>
                </a:lnTo>
                <a:lnTo>
                  <a:pt x="2646" y="1539"/>
                </a:lnTo>
                <a:lnTo>
                  <a:pt x="2648" y="1539"/>
                </a:lnTo>
                <a:lnTo>
                  <a:pt x="2657" y="1539"/>
                </a:lnTo>
                <a:lnTo>
                  <a:pt x="2657" y="1537"/>
                </a:lnTo>
                <a:lnTo>
                  <a:pt x="2659" y="1537"/>
                </a:lnTo>
                <a:lnTo>
                  <a:pt x="2661" y="1537"/>
                </a:lnTo>
                <a:lnTo>
                  <a:pt x="2661" y="1537"/>
                </a:lnTo>
                <a:lnTo>
                  <a:pt x="2659" y="1539"/>
                </a:lnTo>
                <a:lnTo>
                  <a:pt x="2659" y="1539"/>
                </a:lnTo>
                <a:lnTo>
                  <a:pt x="2657" y="1539"/>
                </a:lnTo>
                <a:lnTo>
                  <a:pt x="2659" y="1539"/>
                </a:lnTo>
                <a:lnTo>
                  <a:pt x="2667" y="1539"/>
                </a:lnTo>
                <a:lnTo>
                  <a:pt x="2672" y="1539"/>
                </a:lnTo>
                <a:lnTo>
                  <a:pt x="2676" y="1541"/>
                </a:lnTo>
                <a:lnTo>
                  <a:pt x="2678" y="1545"/>
                </a:lnTo>
                <a:lnTo>
                  <a:pt x="2680" y="1547"/>
                </a:lnTo>
                <a:lnTo>
                  <a:pt x="2682" y="1547"/>
                </a:lnTo>
                <a:lnTo>
                  <a:pt x="2682" y="1549"/>
                </a:lnTo>
                <a:lnTo>
                  <a:pt x="2682" y="1549"/>
                </a:lnTo>
                <a:lnTo>
                  <a:pt x="2682" y="1552"/>
                </a:lnTo>
                <a:lnTo>
                  <a:pt x="2684" y="1549"/>
                </a:lnTo>
                <a:lnTo>
                  <a:pt x="2684" y="1549"/>
                </a:lnTo>
                <a:lnTo>
                  <a:pt x="2684" y="1549"/>
                </a:lnTo>
                <a:lnTo>
                  <a:pt x="2684" y="1549"/>
                </a:lnTo>
                <a:lnTo>
                  <a:pt x="2686" y="1549"/>
                </a:lnTo>
                <a:lnTo>
                  <a:pt x="2686" y="1549"/>
                </a:lnTo>
                <a:lnTo>
                  <a:pt x="2686" y="1552"/>
                </a:lnTo>
                <a:lnTo>
                  <a:pt x="2686" y="1552"/>
                </a:lnTo>
                <a:lnTo>
                  <a:pt x="2684" y="1552"/>
                </a:lnTo>
                <a:lnTo>
                  <a:pt x="2684" y="1552"/>
                </a:lnTo>
                <a:lnTo>
                  <a:pt x="2682" y="1552"/>
                </a:lnTo>
                <a:lnTo>
                  <a:pt x="2684" y="1552"/>
                </a:lnTo>
                <a:lnTo>
                  <a:pt x="2686" y="1554"/>
                </a:lnTo>
                <a:lnTo>
                  <a:pt x="2688" y="1552"/>
                </a:lnTo>
                <a:lnTo>
                  <a:pt x="2688" y="1554"/>
                </a:lnTo>
                <a:lnTo>
                  <a:pt x="2688" y="1554"/>
                </a:lnTo>
                <a:lnTo>
                  <a:pt x="2686" y="1554"/>
                </a:lnTo>
                <a:lnTo>
                  <a:pt x="2686" y="1554"/>
                </a:lnTo>
                <a:lnTo>
                  <a:pt x="2686" y="1556"/>
                </a:lnTo>
                <a:lnTo>
                  <a:pt x="2686" y="1556"/>
                </a:lnTo>
                <a:lnTo>
                  <a:pt x="2686" y="1558"/>
                </a:lnTo>
                <a:lnTo>
                  <a:pt x="2686" y="1558"/>
                </a:lnTo>
                <a:lnTo>
                  <a:pt x="2686" y="1558"/>
                </a:lnTo>
                <a:lnTo>
                  <a:pt x="2686" y="1558"/>
                </a:lnTo>
                <a:lnTo>
                  <a:pt x="2686" y="1558"/>
                </a:lnTo>
                <a:lnTo>
                  <a:pt x="2686" y="1560"/>
                </a:lnTo>
                <a:lnTo>
                  <a:pt x="2688" y="1562"/>
                </a:lnTo>
                <a:lnTo>
                  <a:pt x="2688" y="1564"/>
                </a:lnTo>
                <a:lnTo>
                  <a:pt x="2688" y="1564"/>
                </a:lnTo>
                <a:lnTo>
                  <a:pt x="2692" y="1566"/>
                </a:lnTo>
                <a:lnTo>
                  <a:pt x="2692" y="1568"/>
                </a:lnTo>
                <a:lnTo>
                  <a:pt x="2695" y="1568"/>
                </a:lnTo>
                <a:lnTo>
                  <a:pt x="2697" y="1570"/>
                </a:lnTo>
                <a:lnTo>
                  <a:pt x="2697" y="1570"/>
                </a:lnTo>
                <a:lnTo>
                  <a:pt x="2697" y="1570"/>
                </a:lnTo>
                <a:lnTo>
                  <a:pt x="2699" y="1568"/>
                </a:lnTo>
                <a:lnTo>
                  <a:pt x="2699" y="1568"/>
                </a:lnTo>
                <a:lnTo>
                  <a:pt x="2699" y="1568"/>
                </a:lnTo>
                <a:lnTo>
                  <a:pt x="2699" y="1568"/>
                </a:lnTo>
                <a:lnTo>
                  <a:pt x="2699" y="1568"/>
                </a:lnTo>
                <a:lnTo>
                  <a:pt x="2699" y="1568"/>
                </a:lnTo>
                <a:lnTo>
                  <a:pt x="2701" y="1568"/>
                </a:lnTo>
                <a:lnTo>
                  <a:pt x="2701" y="1568"/>
                </a:lnTo>
                <a:lnTo>
                  <a:pt x="2703" y="1568"/>
                </a:lnTo>
                <a:lnTo>
                  <a:pt x="2703" y="1566"/>
                </a:lnTo>
                <a:lnTo>
                  <a:pt x="2703" y="1566"/>
                </a:lnTo>
                <a:lnTo>
                  <a:pt x="2703" y="1568"/>
                </a:lnTo>
                <a:lnTo>
                  <a:pt x="2703" y="1568"/>
                </a:lnTo>
                <a:lnTo>
                  <a:pt x="2705" y="1568"/>
                </a:lnTo>
                <a:lnTo>
                  <a:pt x="2705" y="1568"/>
                </a:lnTo>
                <a:lnTo>
                  <a:pt x="2707" y="1568"/>
                </a:lnTo>
                <a:lnTo>
                  <a:pt x="2707" y="1566"/>
                </a:lnTo>
                <a:lnTo>
                  <a:pt x="2707" y="1564"/>
                </a:lnTo>
                <a:lnTo>
                  <a:pt x="2705" y="1564"/>
                </a:lnTo>
                <a:lnTo>
                  <a:pt x="2705" y="1564"/>
                </a:lnTo>
                <a:lnTo>
                  <a:pt x="2705" y="1564"/>
                </a:lnTo>
                <a:lnTo>
                  <a:pt x="2707" y="1564"/>
                </a:lnTo>
                <a:lnTo>
                  <a:pt x="2707" y="1566"/>
                </a:lnTo>
                <a:lnTo>
                  <a:pt x="2707" y="1568"/>
                </a:lnTo>
                <a:lnTo>
                  <a:pt x="2707" y="1568"/>
                </a:lnTo>
                <a:lnTo>
                  <a:pt x="2709" y="1568"/>
                </a:lnTo>
                <a:lnTo>
                  <a:pt x="2711" y="1566"/>
                </a:lnTo>
                <a:lnTo>
                  <a:pt x="2711" y="1564"/>
                </a:lnTo>
                <a:lnTo>
                  <a:pt x="2711" y="1564"/>
                </a:lnTo>
                <a:lnTo>
                  <a:pt x="2709" y="1564"/>
                </a:lnTo>
                <a:lnTo>
                  <a:pt x="2711" y="1564"/>
                </a:lnTo>
                <a:lnTo>
                  <a:pt x="2711" y="1564"/>
                </a:lnTo>
                <a:lnTo>
                  <a:pt x="2713" y="1566"/>
                </a:lnTo>
                <a:lnTo>
                  <a:pt x="2716" y="1566"/>
                </a:lnTo>
                <a:lnTo>
                  <a:pt x="2716" y="1564"/>
                </a:lnTo>
                <a:lnTo>
                  <a:pt x="2718" y="1564"/>
                </a:lnTo>
                <a:lnTo>
                  <a:pt x="2718" y="1564"/>
                </a:lnTo>
                <a:lnTo>
                  <a:pt x="2718" y="1566"/>
                </a:lnTo>
                <a:lnTo>
                  <a:pt x="2718" y="1566"/>
                </a:lnTo>
                <a:lnTo>
                  <a:pt x="2720" y="1566"/>
                </a:lnTo>
                <a:lnTo>
                  <a:pt x="2724" y="1566"/>
                </a:lnTo>
                <a:lnTo>
                  <a:pt x="2728" y="1566"/>
                </a:lnTo>
                <a:lnTo>
                  <a:pt x="2728" y="1564"/>
                </a:lnTo>
                <a:lnTo>
                  <a:pt x="2726" y="1560"/>
                </a:lnTo>
                <a:lnTo>
                  <a:pt x="2728" y="1560"/>
                </a:lnTo>
                <a:lnTo>
                  <a:pt x="2728" y="1562"/>
                </a:lnTo>
                <a:lnTo>
                  <a:pt x="2730" y="1562"/>
                </a:lnTo>
                <a:lnTo>
                  <a:pt x="2730" y="1562"/>
                </a:lnTo>
                <a:lnTo>
                  <a:pt x="2730" y="1564"/>
                </a:lnTo>
                <a:lnTo>
                  <a:pt x="2732" y="1562"/>
                </a:lnTo>
                <a:lnTo>
                  <a:pt x="2732" y="1562"/>
                </a:lnTo>
                <a:lnTo>
                  <a:pt x="2732" y="1562"/>
                </a:lnTo>
                <a:lnTo>
                  <a:pt x="2732" y="1564"/>
                </a:lnTo>
                <a:lnTo>
                  <a:pt x="2732" y="1566"/>
                </a:lnTo>
                <a:lnTo>
                  <a:pt x="2732" y="1566"/>
                </a:lnTo>
                <a:lnTo>
                  <a:pt x="2732" y="1566"/>
                </a:lnTo>
                <a:lnTo>
                  <a:pt x="2734" y="1566"/>
                </a:lnTo>
                <a:lnTo>
                  <a:pt x="2732" y="1564"/>
                </a:lnTo>
                <a:lnTo>
                  <a:pt x="2734" y="1564"/>
                </a:lnTo>
                <a:lnTo>
                  <a:pt x="2734" y="1566"/>
                </a:lnTo>
                <a:lnTo>
                  <a:pt x="2734" y="1566"/>
                </a:lnTo>
                <a:lnTo>
                  <a:pt x="2736" y="1566"/>
                </a:lnTo>
                <a:lnTo>
                  <a:pt x="2736" y="1566"/>
                </a:lnTo>
                <a:lnTo>
                  <a:pt x="2736" y="1566"/>
                </a:lnTo>
                <a:lnTo>
                  <a:pt x="2736" y="1568"/>
                </a:lnTo>
                <a:lnTo>
                  <a:pt x="2736" y="1568"/>
                </a:lnTo>
                <a:lnTo>
                  <a:pt x="2736" y="1570"/>
                </a:lnTo>
                <a:lnTo>
                  <a:pt x="2739" y="1570"/>
                </a:lnTo>
                <a:lnTo>
                  <a:pt x="2739" y="1573"/>
                </a:lnTo>
                <a:lnTo>
                  <a:pt x="2741" y="1573"/>
                </a:lnTo>
                <a:lnTo>
                  <a:pt x="2743" y="1575"/>
                </a:lnTo>
                <a:lnTo>
                  <a:pt x="2743" y="1575"/>
                </a:lnTo>
                <a:lnTo>
                  <a:pt x="2743" y="1575"/>
                </a:lnTo>
                <a:lnTo>
                  <a:pt x="2743" y="1575"/>
                </a:lnTo>
                <a:lnTo>
                  <a:pt x="2745" y="1575"/>
                </a:lnTo>
                <a:lnTo>
                  <a:pt x="2745" y="1575"/>
                </a:lnTo>
                <a:lnTo>
                  <a:pt x="2745" y="1575"/>
                </a:lnTo>
                <a:lnTo>
                  <a:pt x="2745" y="1573"/>
                </a:lnTo>
                <a:lnTo>
                  <a:pt x="2745" y="1573"/>
                </a:lnTo>
                <a:lnTo>
                  <a:pt x="2747" y="1573"/>
                </a:lnTo>
                <a:lnTo>
                  <a:pt x="2747" y="1573"/>
                </a:lnTo>
                <a:lnTo>
                  <a:pt x="2747" y="1573"/>
                </a:lnTo>
                <a:lnTo>
                  <a:pt x="2749" y="1573"/>
                </a:lnTo>
                <a:lnTo>
                  <a:pt x="2747" y="1575"/>
                </a:lnTo>
                <a:lnTo>
                  <a:pt x="2747" y="1575"/>
                </a:lnTo>
                <a:lnTo>
                  <a:pt x="2749" y="1575"/>
                </a:lnTo>
                <a:lnTo>
                  <a:pt x="2749" y="1577"/>
                </a:lnTo>
                <a:lnTo>
                  <a:pt x="2747" y="1575"/>
                </a:lnTo>
                <a:lnTo>
                  <a:pt x="2747" y="1577"/>
                </a:lnTo>
                <a:lnTo>
                  <a:pt x="2747" y="1577"/>
                </a:lnTo>
                <a:lnTo>
                  <a:pt x="2747" y="1579"/>
                </a:lnTo>
                <a:lnTo>
                  <a:pt x="2747" y="1579"/>
                </a:lnTo>
                <a:lnTo>
                  <a:pt x="2749" y="1579"/>
                </a:lnTo>
                <a:lnTo>
                  <a:pt x="2747" y="1581"/>
                </a:lnTo>
                <a:lnTo>
                  <a:pt x="2751" y="1583"/>
                </a:lnTo>
                <a:lnTo>
                  <a:pt x="2751" y="1585"/>
                </a:lnTo>
                <a:lnTo>
                  <a:pt x="2751" y="1587"/>
                </a:lnTo>
                <a:lnTo>
                  <a:pt x="2751" y="1589"/>
                </a:lnTo>
                <a:lnTo>
                  <a:pt x="2751" y="1591"/>
                </a:lnTo>
                <a:lnTo>
                  <a:pt x="2749" y="1596"/>
                </a:lnTo>
                <a:lnTo>
                  <a:pt x="2749" y="1598"/>
                </a:lnTo>
                <a:lnTo>
                  <a:pt x="2749" y="1602"/>
                </a:lnTo>
                <a:lnTo>
                  <a:pt x="2749" y="1604"/>
                </a:lnTo>
                <a:lnTo>
                  <a:pt x="2749" y="1606"/>
                </a:lnTo>
                <a:lnTo>
                  <a:pt x="2747" y="1608"/>
                </a:lnTo>
                <a:lnTo>
                  <a:pt x="2747" y="1608"/>
                </a:lnTo>
                <a:lnTo>
                  <a:pt x="2747" y="1608"/>
                </a:lnTo>
                <a:lnTo>
                  <a:pt x="2745" y="1610"/>
                </a:lnTo>
                <a:lnTo>
                  <a:pt x="2745" y="1612"/>
                </a:lnTo>
                <a:lnTo>
                  <a:pt x="2743" y="1614"/>
                </a:lnTo>
                <a:lnTo>
                  <a:pt x="2745" y="1614"/>
                </a:lnTo>
                <a:lnTo>
                  <a:pt x="2745" y="1614"/>
                </a:lnTo>
                <a:lnTo>
                  <a:pt x="2747" y="1617"/>
                </a:lnTo>
                <a:lnTo>
                  <a:pt x="2747" y="1617"/>
                </a:lnTo>
                <a:lnTo>
                  <a:pt x="2747" y="1617"/>
                </a:lnTo>
                <a:lnTo>
                  <a:pt x="2747" y="1621"/>
                </a:lnTo>
                <a:lnTo>
                  <a:pt x="2747" y="1623"/>
                </a:lnTo>
                <a:lnTo>
                  <a:pt x="2747" y="1623"/>
                </a:lnTo>
                <a:lnTo>
                  <a:pt x="2747" y="1623"/>
                </a:lnTo>
                <a:lnTo>
                  <a:pt x="2747" y="1623"/>
                </a:lnTo>
                <a:lnTo>
                  <a:pt x="2745" y="1621"/>
                </a:lnTo>
                <a:lnTo>
                  <a:pt x="2745" y="1621"/>
                </a:lnTo>
                <a:lnTo>
                  <a:pt x="2743" y="1623"/>
                </a:lnTo>
                <a:lnTo>
                  <a:pt x="2743" y="1623"/>
                </a:lnTo>
                <a:lnTo>
                  <a:pt x="2745" y="1625"/>
                </a:lnTo>
                <a:lnTo>
                  <a:pt x="2745" y="1625"/>
                </a:lnTo>
                <a:lnTo>
                  <a:pt x="2747" y="1627"/>
                </a:lnTo>
                <a:lnTo>
                  <a:pt x="2749" y="1629"/>
                </a:lnTo>
                <a:lnTo>
                  <a:pt x="2751" y="1627"/>
                </a:lnTo>
                <a:lnTo>
                  <a:pt x="2753" y="1629"/>
                </a:lnTo>
                <a:lnTo>
                  <a:pt x="2749" y="1629"/>
                </a:lnTo>
                <a:lnTo>
                  <a:pt x="2749" y="1631"/>
                </a:lnTo>
                <a:lnTo>
                  <a:pt x="2749" y="1629"/>
                </a:lnTo>
                <a:lnTo>
                  <a:pt x="2747" y="1629"/>
                </a:lnTo>
                <a:lnTo>
                  <a:pt x="2745" y="1629"/>
                </a:lnTo>
                <a:lnTo>
                  <a:pt x="2745" y="1629"/>
                </a:lnTo>
                <a:lnTo>
                  <a:pt x="2743" y="1627"/>
                </a:lnTo>
                <a:lnTo>
                  <a:pt x="2743" y="1627"/>
                </a:lnTo>
                <a:lnTo>
                  <a:pt x="2743" y="1627"/>
                </a:lnTo>
                <a:lnTo>
                  <a:pt x="2743" y="1627"/>
                </a:lnTo>
                <a:lnTo>
                  <a:pt x="2743" y="1629"/>
                </a:lnTo>
                <a:lnTo>
                  <a:pt x="2743" y="1631"/>
                </a:lnTo>
                <a:lnTo>
                  <a:pt x="2743" y="1635"/>
                </a:lnTo>
                <a:lnTo>
                  <a:pt x="2741" y="1640"/>
                </a:lnTo>
                <a:lnTo>
                  <a:pt x="2739" y="1640"/>
                </a:lnTo>
                <a:lnTo>
                  <a:pt x="2739" y="1640"/>
                </a:lnTo>
                <a:lnTo>
                  <a:pt x="2739" y="1640"/>
                </a:lnTo>
                <a:lnTo>
                  <a:pt x="2736" y="1642"/>
                </a:lnTo>
                <a:lnTo>
                  <a:pt x="2736" y="1642"/>
                </a:lnTo>
                <a:lnTo>
                  <a:pt x="2734" y="1640"/>
                </a:lnTo>
                <a:lnTo>
                  <a:pt x="2734" y="1640"/>
                </a:lnTo>
                <a:lnTo>
                  <a:pt x="2736" y="1644"/>
                </a:lnTo>
                <a:lnTo>
                  <a:pt x="2736" y="1644"/>
                </a:lnTo>
                <a:lnTo>
                  <a:pt x="2736" y="1646"/>
                </a:lnTo>
                <a:lnTo>
                  <a:pt x="2736" y="1646"/>
                </a:lnTo>
                <a:lnTo>
                  <a:pt x="2739" y="1650"/>
                </a:lnTo>
                <a:lnTo>
                  <a:pt x="2741" y="1650"/>
                </a:lnTo>
                <a:lnTo>
                  <a:pt x="2743" y="1650"/>
                </a:lnTo>
                <a:lnTo>
                  <a:pt x="2743" y="1650"/>
                </a:lnTo>
                <a:lnTo>
                  <a:pt x="2743" y="1650"/>
                </a:lnTo>
                <a:lnTo>
                  <a:pt x="2743" y="1650"/>
                </a:lnTo>
                <a:lnTo>
                  <a:pt x="2743" y="1652"/>
                </a:lnTo>
                <a:lnTo>
                  <a:pt x="2743" y="1652"/>
                </a:lnTo>
                <a:lnTo>
                  <a:pt x="2743" y="1652"/>
                </a:lnTo>
                <a:lnTo>
                  <a:pt x="2745" y="1652"/>
                </a:lnTo>
                <a:lnTo>
                  <a:pt x="2745" y="1652"/>
                </a:lnTo>
                <a:lnTo>
                  <a:pt x="2745" y="1654"/>
                </a:lnTo>
                <a:lnTo>
                  <a:pt x="2745" y="1654"/>
                </a:lnTo>
                <a:lnTo>
                  <a:pt x="2745" y="1654"/>
                </a:lnTo>
                <a:lnTo>
                  <a:pt x="2743" y="1654"/>
                </a:lnTo>
                <a:lnTo>
                  <a:pt x="2743" y="1654"/>
                </a:lnTo>
                <a:lnTo>
                  <a:pt x="2739" y="1650"/>
                </a:lnTo>
                <a:lnTo>
                  <a:pt x="2739" y="1650"/>
                </a:lnTo>
                <a:lnTo>
                  <a:pt x="2741" y="1652"/>
                </a:lnTo>
                <a:lnTo>
                  <a:pt x="2743" y="1656"/>
                </a:lnTo>
                <a:lnTo>
                  <a:pt x="2741" y="1656"/>
                </a:lnTo>
                <a:lnTo>
                  <a:pt x="2743" y="1656"/>
                </a:lnTo>
                <a:lnTo>
                  <a:pt x="2743" y="1656"/>
                </a:lnTo>
                <a:lnTo>
                  <a:pt x="2745" y="1658"/>
                </a:lnTo>
                <a:lnTo>
                  <a:pt x="2745" y="1658"/>
                </a:lnTo>
                <a:lnTo>
                  <a:pt x="2745" y="1658"/>
                </a:lnTo>
                <a:lnTo>
                  <a:pt x="2743" y="1658"/>
                </a:lnTo>
                <a:lnTo>
                  <a:pt x="2743" y="1658"/>
                </a:lnTo>
                <a:lnTo>
                  <a:pt x="2743" y="1658"/>
                </a:lnTo>
                <a:lnTo>
                  <a:pt x="2745" y="1661"/>
                </a:lnTo>
                <a:lnTo>
                  <a:pt x="2745" y="1663"/>
                </a:lnTo>
                <a:lnTo>
                  <a:pt x="2747" y="1663"/>
                </a:lnTo>
                <a:lnTo>
                  <a:pt x="2747" y="1665"/>
                </a:lnTo>
                <a:lnTo>
                  <a:pt x="2747" y="1665"/>
                </a:lnTo>
                <a:lnTo>
                  <a:pt x="2747" y="1667"/>
                </a:lnTo>
                <a:lnTo>
                  <a:pt x="2749" y="1665"/>
                </a:lnTo>
                <a:lnTo>
                  <a:pt x="2751" y="1667"/>
                </a:lnTo>
                <a:lnTo>
                  <a:pt x="2751" y="1667"/>
                </a:lnTo>
                <a:lnTo>
                  <a:pt x="2753" y="1667"/>
                </a:lnTo>
                <a:lnTo>
                  <a:pt x="2753" y="1669"/>
                </a:lnTo>
                <a:lnTo>
                  <a:pt x="2753" y="1669"/>
                </a:lnTo>
                <a:lnTo>
                  <a:pt x="2749" y="1667"/>
                </a:lnTo>
                <a:lnTo>
                  <a:pt x="2749" y="1667"/>
                </a:lnTo>
                <a:lnTo>
                  <a:pt x="2749" y="1667"/>
                </a:lnTo>
                <a:lnTo>
                  <a:pt x="2753" y="1671"/>
                </a:lnTo>
                <a:lnTo>
                  <a:pt x="2757" y="1675"/>
                </a:lnTo>
                <a:lnTo>
                  <a:pt x="2762" y="1677"/>
                </a:lnTo>
                <a:lnTo>
                  <a:pt x="2762" y="1679"/>
                </a:lnTo>
                <a:lnTo>
                  <a:pt x="2766" y="1682"/>
                </a:lnTo>
                <a:lnTo>
                  <a:pt x="2766" y="1684"/>
                </a:lnTo>
                <a:lnTo>
                  <a:pt x="2768" y="1686"/>
                </a:lnTo>
                <a:lnTo>
                  <a:pt x="2770" y="1688"/>
                </a:lnTo>
                <a:lnTo>
                  <a:pt x="2772" y="1690"/>
                </a:lnTo>
                <a:lnTo>
                  <a:pt x="2772" y="1692"/>
                </a:lnTo>
                <a:lnTo>
                  <a:pt x="2776" y="1694"/>
                </a:lnTo>
                <a:lnTo>
                  <a:pt x="2778" y="1696"/>
                </a:lnTo>
                <a:lnTo>
                  <a:pt x="2778" y="1698"/>
                </a:lnTo>
                <a:lnTo>
                  <a:pt x="2778" y="1698"/>
                </a:lnTo>
                <a:lnTo>
                  <a:pt x="2778" y="1700"/>
                </a:lnTo>
                <a:lnTo>
                  <a:pt x="2780" y="1700"/>
                </a:lnTo>
                <a:lnTo>
                  <a:pt x="2780" y="1702"/>
                </a:lnTo>
                <a:lnTo>
                  <a:pt x="2783" y="1702"/>
                </a:lnTo>
                <a:lnTo>
                  <a:pt x="2783" y="1702"/>
                </a:lnTo>
                <a:lnTo>
                  <a:pt x="2783" y="1702"/>
                </a:lnTo>
                <a:lnTo>
                  <a:pt x="2783" y="1707"/>
                </a:lnTo>
                <a:lnTo>
                  <a:pt x="2785" y="1707"/>
                </a:lnTo>
                <a:lnTo>
                  <a:pt x="2785" y="1709"/>
                </a:lnTo>
                <a:lnTo>
                  <a:pt x="2785" y="1711"/>
                </a:lnTo>
                <a:lnTo>
                  <a:pt x="2785" y="1713"/>
                </a:lnTo>
                <a:lnTo>
                  <a:pt x="2785" y="1713"/>
                </a:lnTo>
                <a:lnTo>
                  <a:pt x="2785" y="1715"/>
                </a:lnTo>
                <a:lnTo>
                  <a:pt x="2787" y="1715"/>
                </a:lnTo>
                <a:lnTo>
                  <a:pt x="2787" y="1717"/>
                </a:lnTo>
                <a:lnTo>
                  <a:pt x="2789" y="1717"/>
                </a:lnTo>
                <a:lnTo>
                  <a:pt x="2789" y="1717"/>
                </a:lnTo>
                <a:lnTo>
                  <a:pt x="2791" y="1717"/>
                </a:lnTo>
                <a:lnTo>
                  <a:pt x="2793" y="1715"/>
                </a:lnTo>
                <a:lnTo>
                  <a:pt x="2793" y="1715"/>
                </a:lnTo>
                <a:lnTo>
                  <a:pt x="2795" y="1715"/>
                </a:lnTo>
                <a:lnTo>
                  <a:pt x="2797" y="1715"/>
                </a:lnTo>
                <a:lnTo>
                  <a:pt x="2795" y="1715"/>
                </a:lnTo>
                <a:lnTo>
                  <a:pt x="2793" y="1717"/>
                </a:lnTo>
                <a:lnTo>
                  <a:pt x="2789" y="1717"/>
                </a:lnTo>
                <a:lnTo>
                  <a:pt x="2787" y="1719"/>
                </a:lnTo>
                <a:lnTo>
                  <a:pt x="2787" y="1719"/>
                </a:lnTo>
                <a:lnTo>
                  <a:pt x="2785" y="1719"/>
                </a:lnTo>
                <a:lnTo>
                  <a:pt x="2787" y="1719"/>
                </a:lnTo>
                <a:lnTo>
                  <a:pt x="2787" y="1723"/>
                </a:lnTo>
                <a:lnTo>
                  <a:pt x="2789" y="1726"/>
                </a:lnTo>
                <a:lnTo>
                  <a:pt x="2793" y="1732"/>
                </a:lnTo>
                <a:lnTo>
                  <a:pt x="2793" y="1736"/>
                </a:lnTo>
                <a:lnTo>
                  <a:pt x="2797" y="1742"/>
                </a:lnTo>
                <a:lnTo>
                  <a:pt x="2801" y="1751"/>
                </a:lnTo>
                <a:lnTo>
                  <a:pt x="2801" y="1753"/>
                </a:lnTo>
                <a:lnTo>
                  <a:pt x="2801" y="1755"/>
                </a:lnTo>
                <a:lnTo>
                  <a:pt x="2801" y="1755"/>
                </a:lnTo>
                <a:lnTo>
                  <a:pt x="2801" y="1757"/>
                </a:lnTo>
                <a:lnTo>
                  <a:pt x="2797" y="1761"/>
                </a:lnTo>
                <a:lnTo>
                  <a:pt x="2797" y="1761"/>
                </a:lnTo>
                <a:lnTo>
                  <a:pt x="2797" y="1759"/>
                </a:lnTo>
                <a:lnTo>
                  <a:pt x="2797" y="1759"/>
                </a:lnTo>
                <a:lnTo>
                  <a:pt x="2797" y="1759"/>
                </a:lnTo>
                <a:lnTo>
                  <a:pt x="2795" y="1761"/>
                </a:lnTo>
                <a:lnTo>
                  <a:pt x="2795" y="1761"/>
                </a:lnTo>
                <a:lnTo>
                  <a:pt x="2797" y="1763"/>
                </a:lnTo>
                <a:lnTo>
                  <a:pt x="2799" y="1765"/>
                </a:lnTo>
                <a:lnTo>
                  <a:pt x="2799" y="1770"/>
                </a:lnTo>
                <a:lnTo>
                  <a:pt x="2799" y="1772"/>
                </a:lnTo>
                <a:lnTo>
                  <a:pt x="2799" y="1772"/>
                </a:lnTo>
                <a:lnTo>
                  <a:pt x="2801" y="1776"/>
                </a:lnTo>
                <a:lnTo>
                  <a:pt x="2804" y="1778"/>
                </a:lnTo>
                <a:lnTo>
                  <a:pt x="2804" y="1782"/>
                </a:lnTo>
                <a:lnTo>
                  <a:pt x="2806" y="1782"/>
                </a:lnTo>
                <a:lnTo>
                  <a:pt x="2806" y="1784"/>
                </a:lnTo>
                <a:lnTo>
                  <a:pt x="2808" y="1786"/>
                </a:lnTo>
                <a:lnTo>
                  <a:pt x="2808" y="1788"/>
                </a:lnTo>
                <a:lnTo>
                  <a:pt x="2808" y="1791"/>
                </a:lnTo>
                <a:lnTo>
                  <a:pt x="2808" y="1797"/>
                </a:lnTo>
                <a:lnTo>
                  <a:pt x="2808" y="1801"/>
                </a:lnTo>
                <a:lnTo>
                  <a:pt x="2806" y="1805"/>
                </a:lnTo>
                <a:lnTo>
                  <a:pt x="2806" y="1807"/>
                </a:lnTo>
                <a:lnTo>
                  <a:pt x="2801" y="1812"/>
                </a:lnTo>
                <a:lnTo>
                  <a:pt x="2799" y="1814"/>
                </a:lnTo>
                <a:lnTo>
                  <a:pt x="2795" y="1816"/>
                </a:lnTo>
                <a:lnTo>
                  <a:pt x="2795" y="1820"/>
                </a:lnTo>
                <a:lnTo>
                  <a:pt x="2789" y="1826"/>
                </a:lnTo>
                <a:lnTo>
                  <a:pt x="2789" y="1830"/>
                </a:lnTo>
                <a:lnTo>
                  <a:pt x="2787" y="1835"/>
                </a:lnTo>
                <a:lnTo>
                  <a:pt x="2785" y="1843"/>
                </a:lnTo>
                <a:lnTo>
                  <a:pt x="2783" y="1851"/>
                </a:lnTo>
                <a:lnTo>
                  <a:pt x="2783" y="1856"/>
                </a:lnTo>
                <a:lnTo>
                  <a:pt x="2780" y="1858"/>
                </a:lnTo>
                <a:lnTo>
                  <a:pt x="2780" y="1858"/>
                </a:lnTo>
                <a:lnTo>
                  <a:pt x="2778" y="1860"/>
                </a:lnTo>
                <a:lnTo>
                  <a:pt x="2778" y="1860"/>
                </a:lnTo>
                <a:lnTo>
                  <a:pt x="2778" y="1862"/>
                </a:lnTo>
                <a:lnTo>
                  <a:pt x="2778" y="1862"/>
                </a:lnTo>
                <a:lnTo>
                  <a:pt x="2778" y="1870"/>
                </a:lnTo>
                <a:lnTo>
                  <a:pt x="2778" y="1872"/>
                </a:lnTo>
                <a:lnTo>
                  <a:pt x="2778" y="1877"/>
                </a:lnTo>
                <a:lnTo>
                  <a:pt x="2778" y="1881"/>
                </a:lnTo>
                <a:lnTo>
                  <a:pt x="2778" y="1885"/>
                </a:lnTo>
                <a:lnTo>
                  <a:pt x="2778" y="1889"/>
                </a:lnTo>
                <a:lnTo>
                  <a:pt x="2778" y="1893"/>
                </a:lnTo>
                <a:lnTo>
                  <a:pt x="2780" y="1895"/>
                </a:lnTo>
                <a:lnTo>
                  <a:pt x="2783" y="1900"/>
                </a:lnTo>
                <a:lnTo>
                  <a:pt x="2783" y="1900"/>
                </a:lnTo>
                <a:lnTo>
                  <a:pt x="2787" y="1904"/>
                </a:lnTo>
                <a:lnTo>
                  <a:pt x="2789" y="1906"/>
                </a:lnTo>
                <a:lnTo>
                  <a:pt x="2797" y="1923"/>
                </a:lnTo>
                <a:lnTo>
                  <a:pt x="2799" y="1925"/>
                </a:lnTo>
                <a:lnTo>
                  <a:pt x="2799" y="1929"/>
                </a:lnTo>
                <a:lnTo>
                  <a:pt x="2804" y="1935"/>
                </a:lnTo>
                <a:lnTo>
                  <a:pt x="2808" y="1944"/>
                </a:lnTo>
                <a:lnTo>
                  <a:pt x="2810" y="1946"/>
                </a:lnTo>
                <a:lnTo>
                  <a:pt x="2810" y="1948"/>
                </a:lnTo>
                <a:lnTo>
                  <a:pt x="2816" y="1954"/>
                </a:lnTo>
                <a:lnTo>
                  <a:pt x="2818" y="1958"/>
                </a:lnTo>
                <a:lnTo>
                  <a:pt x="2818" y="1962"/>
                </a:lnTo>
                <a:lnTo>
                  <a:pt x="2818" y="1965"/>
                </a:lnTo>
                <a:lnTo>
                  <a:pt x="2818" y="1967"/>
                </a:lnTo>
                <a:lnTo>
                  <a:pt x="2818" y="1967"/>
                </a:lnTo>
                <a:lnTo>
                  <a:pt x="2816" y="1965"/>
                </a:lnTo>
                <a:lnTo>
                  <a:pt x="2816" y="1967"/>
                </a:lnTo>
                <a:lnTo>
                  <a:pt x="2816" y="1969"/>
                </a:lnTo>
                <a:lnTo>
                  <a:pt x="2818" y="1971"/>
                </a:lnTo>
                <a:lnTo>
                  <a:pt x="2818" y="1975"/>
                </a:lnTo>
                <a:lnTo>
                  <a:pt x="2818" y="1977"/>
                </a:lnTo>
                <a:lnTo>
                  <a:pt x="2818" y="1983"/>
                </a:lnTo>
                <a:lnTo>
                  <a:pt x="2818" y="1986"/>
                </a:lnTo>
                <a:lnTo>
                  <a:pt x="2820" y="1990"/>
                </a:lnTo>
                <a:lnTo>
                  <a:pt x="2822" y="1994"/>
                </a:lnTo>
                <a:lnTo>
                  <a:pt x="2822" y="1998"/>
                </a:lnTo>
                <a:lnTo>
                  <a:pt x="2822" y="2002"/>
                </a:lnTo>
                <a:lnTo>
                  <a:pt x="2822" y="2002"/>
                </a:lnTo>
                <a:lnTo>
                  <a:pt x="2822" y="2006"/>
                </a:lnTo>
                <a:lnTo>
                  <a:pt x="2822" y="2009"/>
                </a:lnTo>
                <a:lnTo>
                  <a:pt x="2824" y="2013"/>
                </a:lnTo>
                <a:lnTo>
                  <a:pt x="2824" y="2017"/>
                </a:lnTo>
                <a:lnTo>
                  <a:pt x="2827" y="2019"/>
                </a:lnTo>
                <a:lnTo>
                  <a:pt x="2827" y="2021"/>
                </a:lnTo>
                <a:lnTo>
                  <a:pt x="2827" y="2021"/>
                </a:lnTo>
                <a:lnTo>
                  <a:pt x="2827" y="2023"/>
                </a:lnTo>
                <a:lnTo>
                  <a:pt x="2827" y="2025"/>
                </a:lnTo>
                <a:lnTo>
                  <a:pt x="2829" y="2027"/>
                </a:lnTo>
                <a:lnTo>
                  <a:pt x="2829" y="2032"/>
                </a:lnTo>
                <a:lnTo>
                  <a:pt x="2831" y="2034"/>
                </a:lnTo>
                <a:lnTo>
                  <a:pt x="2835" y="2042"/>
                </a:lnTo>
                <a:lnTo>
                  <a:pt x="2837" y="2046"/>
                </a:lnTo>
                <a:lnTo>
                  <a:pt x="2839" y="2046"/>
                </a:lnTo>
                <a:lnTo>
                  <a:pt x="2843" y="2053"/>
                </a:lnTo>
                <a:lnTo>
                  <a:pt x="2845" y="2053"/>
                </a:lnTo>
                <a:lnTo>
                  <a:pt x="2845" y="2055"/>
                </a:lnTo>
                <a:lnTo>
                  <a:pt x="2850" y="2059"/>
                </a:lnTo>
                <a:lnTo>
                  <a:pt x="2854" y="2065"/>
                </a:lnTo>
                <a:lnTo>
                  <a:pt x="2856" y="2076"/>
                </a:lnTo>
                <a:lnTo>
                  <a:pt x="2858" y="2082"/>
                </a:lnTo>
                <a:lnTo>
                  <a:pt x="2864" y="2090"/>
                </a:lnTo>
                <a:lnTo>
                  <a:pt x="2868" y="2097"/>
                </a:lnTo>
                <a:lnTo>
                  <a:pt x="2871" y="2101"/>
                </a:lnTo>
                <a:lnTo>
                  <a:pt x="2871" y="2103"/>
                </a:lnTo>
                <a:lnTo>
                  <a:pt x="2873" y="2109"/>
                </a:lnTo>
                <a:lnTo>
                  <a:pt x="2873" y="2111"/>
                </a:lnTo>
                <a:lnTo>
                  <a:pt x="2873" y="2115"/>
                </a:lnTo>
                <a:lnTo>
                  <a:pt x="2873" y="2118"/>
                </a:lnTo>
                <a:lnTo>
                  <a:pt x="2871" y="2118"/>
                </a:lnTo>
                <a:lnTo>
                  <a:pt x="2868" y="2120"/>
                </a:lnTo>
                <a:lnTo>
                  <a:pt x="2868" y="2118"/>
                </a:lnTo>
                <a:lnTo>
                  <a:pt x="2866" y="2118"/>
                </a:lnTo>
                <a:lnTo>
                  <a:pt x="2866" y="2120"/>
                </a:lnTo>
                <a:lnTo>
                  <a:pt x="2866" y="2122"/>
                </a:lnTo>
                <a:lnTo>
                  <a:pt x="2868" y="2124"/>
                </a:lnTo>
                <a:lnTo>
                  <a:pt x="2868" y="2126"/>
                </a:lnTo>
                <a:lnTo>
                  <a:pt x="2871" y="2126"/>
                </a:lnTo>
                <a:lnTo>
                  <a:pt x="2871" y="2128"/>
                </a:lnTo>
                <a:lnTo>
                  <a:pt x="2873" y="2130"/>
                </a:lnTo>
                <a:lnTo>
                  <a:pt x="2873" y="2130"/>
                </a:lnTo>
                <a:lnTo>
                  <a:pt x="2875" y="2134"/>
                </a:lnTo>
                <a:lnTo>
                  <a:pt x="2875" y="2134"/>
                </a:lnTo>
                <a:lnTo>
                  <a:pt x="2875" y="2136"/>
                </a:lnTo>
                <a:lnTo>
                  <a:pt x="2873" y="2139"/>
                </a:lnTo>
                <a:lnTo>
                  <a:pt x="2873" y="2141"/>
                </a:lnTo>
                <a:lnTo>
                  <a:pt x="2873" y="2141"/>
                </a:lnTo>
                <a:lnTo>
                  <a:pt x="2875" y="2143"/>
                </a:lnTo>
                <a:lnTo>
                  <a:pt x="2875" y="2145"/>
                </a:lnTo>
                <a:lnTo>
                  <a:pt x="2875" y="2141"/>
                </a:lnTo>
                <a:lnTo>
                  <a:pt x="2875" y="2141"/>
                </a:lnTo>
                <a:lnTo>
                  <a:pt x="2877" y="2141"/>
                </a:lnTo>
                <a:lnTo>
                  <a:pt x="2877" y="2141"/>
                </a:lnTo>
                <a:lnTo>
                  <a:pt x="2879" y="2141"/>
                </a:lnTo>
                <a:lnTo>
                  <a:pt x="2879" y="2141"/>
                </a:lnTo>
                <a:lnTo>
                  <a:pt x="2881" y="2141"/>
                </a:lnTo>
                <a:lnTo>
                  <a:pt x="2881" y="2141"/>
                </a:lnTo>
                <a:lnTo>
                  <a:pt x="2881" y="2143"/>
                </a:lnTo>
                <a:lnTo>
                  <a:pt x="2881" y="2143"/>
                </a:lnTo>
                <a:lnTo>
                  <a:pt x="2881" y="2145"/>
                </a:lnTo>
                <a:lnTo>
                  <a:pt x="2881" y="2145"/>
                </a:lnTo>
                <a:lnTo>
                  <a:pt x="2883" y="2145"/>
                </a:lnTo>
                <a:lnTo>
                  <a:pt x="2885" y="2145"/>
                </a:lnTo>
                <a:lnTo>
                  <a:pt x="2885" y="2145"/>
                </a:lnTo>
                <a:lnTo>
                  <a:pt x="2887" y="2145"/>
                </a:lnTo>
                <a:lnTo>
                  <a:pt x="2887" y="2145"/>
                </a:lnTo>
                <a:lnTo>
                  <a:pt x="2887" y="2147"/>
                </a:lnTo>
                <a:lnTo>
                  <a:pt x="2887" y="2147"/>
                </a:lnTo>
                <a:lnTo>
                  <a:pt x="2887" y="2149"/>
                </a:lnTo>
                <a:lnTo>
                  <a:pt x="2889" y="2149"/>
                </a:lnTo>
                <a:lnTo>
                  <a:pt x="2892" y="2151"/>
                </a:lnTo>
                <a:lnTo>
                  <a:pt x="2896" y="2151"/>
                </a:lnTo>
                <a:lnTo>
                  <a:pt x="2896" y="2151"/>
                </a:lnTo>
                <a:lnTo>
                  <a:pt x="2898" y="2151"/>
                </a:lnTo>
                <a:lnTo>
                  <a:pt x="2904" y="2147"/>
                </a:lnTo>
                <a:lnTo>
                  <a:pt x="2904" y="2147"/>
                </a:lnTo>
                <a:lnTo>
                  <a:pt x="2908" y="2145"/>
                </a:lnTo>
                <a:lnTo>
                  <a:pt x="2910" y="2145"/>
                </a:lnTo>
                <a:lnTo>
                  <a:pt x="2912" y="2145"/>
                </a:lnTo>
                <a:lnTo>
                  <a:pt x="2912" y="2145"/>
                </a:lnTo>
                <a:lnTo>
                  <a:pt x="2915" y="2145"/>
                </a:lnTo>
                <a:lnTo>
                  <a:pt x="2917" y="2145"/>
                </a:lnTo>
                <a:lnTo>
                  <a:pt x="2921" y="2145"/>
                </a:lnTo>
                <a:lnTo>
                  <a:pt x="2923" y="2145"/>
                </a:lnTo>
                <a:lnTo>
                  <a:pt x="2929" y="2141"/>
                </a:lnTo>
                <a:lnTo>
                  <a:pt x="2933" y="2139"/>
                </a:lnTo>
                <a:lnTo>
                  <a:pt x="2933" y="2139"/>
                </a:lnTo>
                <a:lnTo>
                  <a:pt x="2938" y="2139"/>
                </a:lnTo>
                <a:lnTo>
                  <a:pt x="2940" y="2141"/>
                </a:lnTo>
                <a:lnTo>
                  <a:pt x="2944" y="2141"/>
                </a:lnTo>
                <a:lnTo>
                  <a:pt x="2946" y="2141"/>
                </a:lnTo>
                <a:lnTo>
                  <a:pt x="2950" y="2139"/>
                </a:lnTo>
                <a:lnTo>
                  <a:pt x="2950" y="2139"/>
                </a:lnTo>
                <a:lnTo>
                  <a:pt x="2959" y="2139"/>
                </a:lnTo>
                <a:lnTo>
                  <a:pt x="2965" y="2141"/>
                </a:lnTo>
                <a:lnTo>
                  <a:pt x="2967" y="2141"/>
                </a:lnTo>
                <a:lnTo>
                  <a:pt x="2969" y="2139"/>
                </a:lnTo>
                <a:lnTo>
                  <a:pt x="2969" y="2139"/>
                </a:lnTo>
                <a:lnTo>
                  <a:pt x="2973" y="2139"/>
                </a:lnTo>
                <a:lnTo>
                  <a:pt x="2977" y="2139"/>
                </a:lnTo>
                <a:lnTo>
                  <a:pt x="2977" y="2139"/>
                </a:lnTo>
                <a:lnTo>
                  <a:pt x="2980" y="2139"/>
                </a:lnTo>
                <a:lnTo>
                  <a:pt x="2980" y="2136"/>
                </a:lnTo>
                <a:lnTo>
                  <a:pt x="2982" y="2134"/>
                </a:lnTo>
                <a:lnTo>
                  <a:pt x="2984" y="2134"/>
                </a:lnTo>
                <a:lnTo>
                  <a:pt x="2990" y="2134"/>
                </a:lnTo>
                <a:lnTo>
                  <a:pt x="2994" y="2134"/>
                </a:lnTo>
                <a:lnTo>
                  <a:pt x="3000" y="2130"/>
                </a:lnTo>
                <a:lnTo>
                  <a:pt x="3005" y="2128"/>
                </a:lnTo>
                <a:lnTo>
                  <a:pt x="3009" y="2124"/>
                </a:lnTo>
                <a:lnTo>
                  <a:pt x="3011" y="2124"/>
                </a:lnTo>
                <a:lnTo>
                  <a:pt x="3017" y="2120"/>
                </a:lnTo>
                <a:lnTo>
                  <a:pt x="3019" y="2115"/>
                </a:lnTo>
                <a:lnTo>
                  <a:pt x="3026" y="2111"/>
                </a:lnTo>
                <a:lnTo>
                  <a:pt x="3030" y="2107"/>
                </a:lnTo>
                <a:lnTo>
                  <a:pt x="3034" y="2101"/>
                </a:lnTo>
                <a:lnTo>
                  <a:pt x="3038" y="2099"/>
                </a:lnTo>
                <a:lnTo>
                  <a:pt x="3040" y="2097"/>
                </a:lnTo>
                <a:lnTo>
                  <a:pt x="3042" y="2097"/>
                </a:lnTo>
                <a:lnTo>
                  <a:pt x="3047" y="2090"/>
                </a:lnTo>
                <a:lnTo>
                  <a:pt x="3049" y="2086"/>
                </a:lnTo>
                <a:lnTo>
                  <a:pt x="3053" y="2082"/>
                </a:lnTo>
                <a:lnTo>
                  <a:pt x="3055" y="2076"/>
                </a:lnTo>
                <a:lnTo>
                  <a:pt x="3057" y="2074"/>
                </a:lnTo>
                <a:lnTo>
                  <a:pt x="3059" y="2069"/>
                </a:lnTo>
                <a:lnTo>
                  <a:pt x="3061" y="2065"/>
                </a:lnTo>
                <a:lnTo>
                  <a:pt x="3068" y="2059"/>
                </a:lnTo>
                <a:lnTo>
                  <a:pt x="3070" y="2059"/>
                </a:lnTo>
                <a:lnTo>
                  <a:pt x="3070" y="2057"/>
                </a:lnTo>
                <a:lnTo>
                  <a:pt x="3072" y="2057"/>
                </a:lnTo>
                <a:lnTo>
                  <a:pt x="3076" y="2053"/>
                </a:lnTo>
                <a:lnTo>
                  <a:pt x="3076" y="2051"/>
                </a:lnTo>
                <a:lnTo>
                  <a:pt x="3078" y="2046"/>
                </a:lnTo>
                <a:lnTo>
                  <a:pt x="3080" y="2038"/>
                </a:lnTo>
                <a:lnTo>
                  <a:pt x="3082" y="2036"/>
                </a:lnTo>
                <a:lnTo>
                  <a:pt x="3084" y="2030"/>
                </a:lnTo>
                <a:lnTo>
                  <a:pt x="3084" y="2025"/>
                </a:lnTo>
                <a:lnTo>
                  <a:pt x="3084" y="2025"/>
                </a:lnTo>
                <a:lnTo>
                  <a:pt x="3084" y="2017"/>
                </a:lnTo>
                <a:lnTo>
                  <a:pt x="3084" y="2015"/>
                </a:lnTo>
                <a:lnTo>
                  <a:pt x="3084" y="2015"/>
                </a:lnTo>
                <a:lnTo>
                  <a:pt x="3084" y="2015"/>
                </a:lnTo>
                <a:lnTo>
                  <a:pt x="3084" y="2017"/>
                </a:lnTo>
                <a:lnTo>
                  <a:pt x="3082" y="2017"/>
                </a:lnTo>
                <a:lnTo>
                  <a:pt x="3082" y="2017"/>
                </a:lnTo>
                <a:lnTo>
                  <a:pt x="3082" y="2015"/>
                </a:lnTo>
                <a:lnTo>
                  <a:pt x="3080" y="2015"/>
                </a:lnTo>
                <a:lnTo>
                  <a:pt x="3080" y="2013"/>
                </a:lnTo>
                <a:lnTo>
                  <a:pt x="3080" y="2011"/>
                </a:lnTo>
                <a:lnTo>
                  <a:pt x="3082" y="2011"/>
                </a:lnTo>
                <a:lnTo>
                  <a:pt x="3082" y="2006"/>
                </a:lnTo>
                <a:lnTo>
                  <a:pt x="3084" y="2004"/>
                </a:lnTo>
                <a:lnTo>
                  <a:pt x="3091" y="2002"/>
                </a:lnTo>
                <a:lnTo>
                  <a:pt x="3093" y="2000"/>
                </a:lnTo>
                <a:lnTo>
                  <a:pt x="3097" y="1998"/>
                </a:lnTo>
                <a:lnTo>
                  <a:pt x="3109" y="1994"/>
                </a:lnTo>
                <a:lnTo>
                  <a:pt x="3114" y="1992"/>
                </a:lnTo>
                <a:lnTo>
                  <a:pt x="3118" y="1990"/>
                </a:lnTo>
                <a:lnTo>
                  <a:pt x="3118" y="1990"/>
                </a:lnTo>
                <a:lnTo>
                  <a:pt x="3122" y="1986"/>
                </a:lnTo>
                <a:lnTo>
                  <a:pt x="3122" y="1983"/>
                </a:lnTo>
                <a:lnTo>
                  <a:pt x="3122" y="1979"/>
                </a:lnTo>
                <a:lnTo>
                  <a:pt x="3122" y="1979"/>
                </a:lnTo>
                <a:lnTo>
                  <a:pt x="3122" y="1979"/>
                </a:lnTo>
                <a:lnTo>
                  <a:pt x="3122" y="1979"/>
                </a:lnTo>
                <a:lnTo>
                  <a:pt x="3120" y="1979"/>
                </a:lnTo>
                <a:lnTo>
                  <a:pt x="3120" y="1979"/>
                </a:lnTo>
                <a:lnTo>
                  <a:pt x="3120" y="1977"/>
                </a:lnTo>
                <a:lnTo>
                  <a:pt x="3122" y="1971"/>
                </a:lnTo>
                <a:lnTo>
                  <a:pt x="3124" y="1967"/>
                </a:lnTo>
                <a:lnTo>
                  <a:pt x="3122" y="1965"/>
                </a:lnTo>
                <a:lnTo>
                  <a:pt x="3122" y="1962"/>
                </a:lnTo>
                <a:lnTo>
                  <a:pt x="3122" y="1958"/>
                </a:lnTo>
                <a:lnTo>
                  <a:pt x="3122" y="1956"/>
                </a:lnTo>
                <a:lnTo>
                  <a:pt x="3122" y="1956"/>
                </a:lnTo>
                <a:lnTo>
                  <a:pt x="3122" y="1954"/>
                </a:lnTo>
                <a:lnTo>
                  <a:pt x="3122" y="1954"/>
                </a:lnTo>
                <a:lnTo>
                  <a:pt x="3122" y="1954"/>
                </a:lnTo>
                <a:lnTo>
                  <a:pt x="3120" y="1954"/>
                </a:lnTo>
                <a:lnTo>
                  <a:pt x="3120" y="1956"/>
                </a:lnTo>
                <a:lnTo>
                  <a:pt x="3120" y="1958"/>
                </a:lnTo>
                <a:lnTo>
                  <a:pt x="3120" y="1958"/>
                </a:lnTo>
                <a:lnTo>
                  <a:pt x="3120" y="1958"/>
                </a:lnTo>
                <a:lnTo>
                  <a:pt x="3120" y="1956"/>
                </a:lnTo>
                <a:lnTo>
                  <a:pt x="3120" y="1952"/>
                </a:lnTo>
                <a:lnTo>
                  <a:pt x="3118" y="1948"/>
                </a:lnTo>
                <a:lnTo>
                  <a:pt x="3118" y="1948"/>
                </a:lnTo>
                <a:lnTo>
                  <a:pt x="3116" y="1944"/>
                </a:lnTo>
                <a:lnTo>
                  <a:pt x="3116" y="1939"/>
                </a:lnTo>
                <a:lnTo>
                  <a:pt x="3114" y="1933"/>
                </a:lnTo>
                <a:lnTo>
                  <a:pt x="3114" y="1931"/>
                </a:lnTo>
                <a:lnTo>
                  <a:pt x="3112" y="1931"/>
                </a:lnTo>
                <a:lnTo>
                  <a:pt x="3109" y="1929"/>
                </a:lnTo>
                <a:lnTo>
                  <a:pt x="3109" y="1929"/>
                </a:lnTo>
                <a:lnTo>
                  <a:pt x="3112" y="1923"/>
                </a:lnTo>
                <a:lnTo>
                  <a:pt x="3112" y="1921"/>
                </a:lnTo>
                <a:lnTo>
                  <a:pt x="3112" y="1918"/>
                </a:lnTo>
                <a:lnTo>
                  <a:pt x="3112" y="1918"/>
                </a:lnTo>
                <a:lnTo>
                  <a:pt x="3109" y="1918"/>
                </a:lnTo>
                <a:lnTo>
                  <a:pt x="3112" y="1918"/>
                </a:lnTo>
                <a:lnTo>
                  <a:pt x="3114" y="1918"/>
                </a:lnTo>
                <a:lnTo>
                  <a:pt x="3114" y="1918"/>
                </a:lnTo>
                <a:lnTo>
                  <a:pt x="3114" y="1918"/>
                </a:lnTo>
                <a:lnTo>
                  <a:pt x="3120" y="1914"/>
                </a:lnTo>
                <a:lnTo>
                  <a:pt x="3124" y="1910"/>
                </a:lnTo>
                <a:lnTo>
                  <a:pt x="3126" y="1908"/>
                </a:lnTo>
                <a:lnTo>
                  <a:pt x="3128" y="1906"/>
                </a:lnTo>
                <a:lnTo>
                  <a:pt x="3130" y="1904"/>
                </a:lnTo>
                <a:lnTo>
                  <a:pt x="3132" y="1906"/>
                </a:lnTo>
                <a:lnTo>
                  <a:pt x="3132" y="1906"/>
                </a:lnTo>
                <a:lnTo>
                  <a:pt x="3132" y="1904"/>
                </a:lnTo>
                <a:lnTo>
                  <a:pt x="3135" y="1904"/>
                </a:lnTo>
                <a:lnTo>
                  <a:pt x="3135" y="1904"/>
                </a:lnTo>
                <a:lnTo>
                  <a:pt x="3135" y="1902"/>
                </a:lnTo>
                <a:lnTo>
                  <a:pt x="3137" y="1902"/>
                </a:lnTo>
                <a:lnTo>
                  <a:pt x="3137" y="1900"/>
                </a:lnTo>
                <a:lnTo>
                  <a:pt x="3141" y="1897"/>
                </a:lnTo>
                <a:lnTo>
                  <a:pt x="3143" y="1893"/>
                </a:lnTo>
                <a:lnTo>
                  <a:pt x="3143" y="1893"/>
                </a:lnTo>
                <a:lnTo>
                  <a:pt x="3143" y="1891"/>
                </a:lnTo>
                <a:lnTo>
                  <a:pt x="3143" y="1891"/>
                </a:lnTo>
                <a:lnTo>
                  <a:pt x="3145" y="1891"/>
                </a:lnTo>
                <a:lnTo>
                  <a:pt x="3147" y="1889"/>
                </a:lnTo>
                <a:lnTo>
                  <a:pt x="3151" y="1885"/>
                </a:lnTo>
                <a:lnTo>
                  <a:pt x="3156" y="1883"/>
                </a:lnTo>
                <a:lnTo>
                  <a:pt x="3160" y="1883"/>
                </a:lnTo>
                <a:lnTo>
                  <a:pt x="3160" y="1881"/>
                </a:lnTo>
                <a:lnTo>
                  <a:pt x="3160" y="1881"/>
                </a:lnTo>
                <a:lnTo>
                  <a:pt x="3164" y="1881"/>
                </a:lnTo>
                <a:lnTo>
                  <a:pt x="3168" y="1879"/>
                </a:lnTo>
                <a:lnTo>
                  <a:pt x="3168" y="1879"/>
                </a:lnTo>
                <a:lnTo>
                  <a:pt x="3168" y="1879"/>
                </a:lnTo>
                <a:lnTo>
                  <a:pt x="3170" y="1879"/>
                </a:lnTo>
                <a:lnTo>
                  <a:pt x="3170" y="1879"/>
                </a:lnTo>
                <a:lnTo>
                  <a:pt x="3172" y="1879"/>
                </a:lnTo>
                <a:lnTo>
                  <a:pt x="3174" y="1877"/>
                </a:lnTo>
                <a:lnTo>
                  <a:pt x="3174" y="1874"/>
                </a:lnTo>
                <a:lnTo>
                  <a:pt x="3176" y="1874"/>
                </a:lnTo>
                <a:lnTo>
                  <a:pt x="3183" y="1872"/>
                </a:lnTo>
                <a:lnTo>
                  <a:pt x="3183" y="1870"/>
                </a:lnTo>
                <a:lnTo>
                  <a:pt x="3185" y="1868"/>
                </a:lnTo>
                <a:lnTo>
                  <a:pt x="3185" y="1868"/>
                </a:lnTo>
                <a:lnTo>
                  <a:pt x="3185" y="1866"/>
                </a:lnTo>
                <a:lnTo>
                  <a:pt x="3187" y="1866"/>
                </a:lnTo>
                <a:lnTo>
                  <a:pt x="3189" y="1864"/>
                </a:lnTo>
                <a:lnTo>
                  <a:pt x="3189" y="1864"/>
                </a:lnTo>
                <a:lnTo>
                  <a:pt x="3189" y="1862"/>
                </a:lnTo>
                <a:lnTo>
                  <a:pt x="3191" y="1862"/>
                </a:lnTo>
                <a:lnTo>
                  <a:pt x="3191" y="1860"/>
                </a:lnTo>
                <a:lnTo>
                  <a:pt x="3195" y="1856"/>
                </a:lnTo>
                <a:lnTo>
                  <a:pt x="3197" y="1851"/>
                </a:lnTo>
                <a:lnTo>
                  <a:pt x="3197" y="1851"/>
                </a:lnTo>
                <a:lnTo>
                  <a:pt x="3195" y="1849"/>
                </a:lnTo>
                <a:lnTo>
                  <a:pt x="3197" y="1849"/>
                </a:lnTo>
                <a:lnTo>
                  <a:pt x="3197" y="1849"/>
                </a:lnTo>
                <a:lnTo>
                  <a:pt x="3197" y="1849"/>
                </a:lnTo>
                <a:lnTo>
                  <a:pt x="3197" y="1847"/>
                </a:lnTo>
                <a:lnTo>
                  <a:pt x="3197" y="1845"/>
                </a:lnTo>
                <a:lnTo>
                  <a:pt x="3200" y="1845"/>
                </a:lnTo>
                <a:lnTo>
                  <a:pt x="3200" y="1843"/>
                </a:lnTo>
                <a:lnTo>
                  <a:pt x="3200" y="1843"/>
                </a:lnTo>
                <a:lnTo>
                  <a:pt x="3200" y="1841"/>
                </a:lnTo>
                <a:lnTo>
                  <a:pt x="3200" y="1841"/>
                </a:lnTo>
                <a:lnTo>
                  <a:pt x="3200" y="1841"/>
                </a:lnTo>
                <a:lnTo>
                  <a:pt x="3197" y="1839"/>
                </a:lnTo>
                <a:lnTo>
                  <a:pt x="3197" y="1839"/>
                </a:lnTo>
                <a:lnTo>
                  <a:pt x="3197" y="1841"/>
                </a:lnTo>
                <a:lnTo>
                  <a:pt x="3197" y="1841"/>
                </a:lnTo>
                <a:lnTo>
                  <a:pt x="3197" y="1839"/>
                </a:lnTo>
                <a:lnTo>
                  <a:pt x="3197" y="1837"/>
                </a:lnTo>
                <a:lnTo>
                  <a:pt x="3197" y="1837"/>
                </a:lnTo>
                <a:lnTo>
                  <a:pt x="3197" y="1837"/>
                </a:lnTo>
                <a:lnTo>
                  <a:pt x="3195" y="1837"/>
                </a:lnTo>
                <a:lnTo>
                  <a:pt x="3195" y="1835"/>
                </a:lnTo>
                <a:lnTo>
                  <a:pt x="3195" y="1830"/>
                </a:lnTo>
                <a:lnTo>
                  <a:pt x="3195" y="1828"/>
                </a:lnTo>
                <a:lnTo>
                  <a:pt x="3195" y="1826"/>
                </a:lnTo>
                <a:lnTo>
                  <a:pt x="3195" y="1826"/>
                </a:lnTo>
                <a:lnTo>
                  <a:pt x="3195" y="1824"/>
                </a:lnTo>
                <a:lnTo>
                  <a:pt x="3195" y="1824"/>
                </a:lnTo>
                <a:lnTo>
                  <a:pt x="3195" y="1822"/>
                </a:lnTo>
                <a:lnTo>
                  <a:pt x="3195" y="1820"/>
                </a:lnTo>
                <a:lnTo>
                  <a:pt x="3195" y="1820"/>
                </a:lnTo>
                <a:lnTo>
                  <a:pt x="3195" y="1818"/>
                </a:lnTo>
                <a:lnTo>
                  <a:pt x="3193" y="1818"/>
                </a:lnTo>
                <a:lnTo>
                  <a:pt x="3193" y="1818"/>
                </a:lnTo>
                <a:lnTo>
                  <a:pt x="3193" y="1818"/>
                </a:lnTo>
                <a:lnTo>
                  <a:pt x="3195" y="1816"/>
                </a:lnTo>
                <a:lnTo>
                  <a:pt x="3195" y="1816"/>
                </a:lnTo>
                <a:lnTo>
                  <a:pt x="3195" y="1814"/>
                </a:lnTo>
                <a:lnTo>
                  <a:pt x="3195" y="1812"/>
                </a:lnTo>
                <a:lnTo>
                  <a:pt x="3193" y="1812"/>
                </a:lnTo>
                <a:lnTo>
                  <a:pt x="3195" y="1809"/>
                </a:lnTo>
                <a:lnTo>
                  <a:pt x="3195" y="1809"/>
                </a:lnTo>
                <a:lnTo>
                  <a:pt x="3195" y="1805"/>
                </a:lnTo>
                <a:lnTo>
                  <a:pt x="3195" y="1805"/>
                </a:lnTo>
                <a:lnTo>
                  <a:pt x="3195" y="1803"/>
                </a:lnTo>
                <a:lnTo>
                  <a:pt x="3195" y="1801"/>
                </a:lnTo>
                <a:lnTo>
                  <a:pt x="3193" y="1799"/>
                </a:lnTo>
                <a:lnTo>
                  <a:pt x="3193" y="1797"/>
                </a:lnTo>
                <a:lnTo>
                  <a:pt x="3193" y="1795"/>
                </a:lnTo>
                <a:lnTo>
                  <a:pt x="3193" y="1793"/>
                </a:lnTo>
                <a:lnTo>
                  <a:pt x="3195" y="1793"/>
                </a:lnTo>
                <a:lnTo>
                  <a:pt x="3195" y="1791"/>
                </a:lnTo>
                <a:lnTo>
                  <a:pt x="3195" y="1791"/>
                </a:lnTo>
                <a:lnTo>
                  <a:pt x="3195" y="1791"/>
                </a:lnTo>
                <a:lnTo>
                  <a:pt x="3195" y="1788"/>
                </a:lnTo>
                <a:lnTo>
                  <a:pt x="3195" y="1786"/>
                </a:lnTo>
                <a:lnTo>
                  <a:pt x="3193" y="1786"/>
                </a:lnTo>
                <a:lnTo>
                  <a:pt x="3195" y="1786"/>
                </a:lnTo>
                <a:lnTo>
                  <a:pt x="3195" y="1784"/>
                </a:lnTo>
                <a:lnTo>
                  <a:pt x="3195" y="1784"/>
                </a:lnTo>
                <a:lnTo>
                  <a:pt x="3193" y="1782"/>
                </a:lnTo>
                <a:lnTo>
                  <a:pt x="3193" y="1782"/>
                </a:lnTo>
                <a:lnTo>
                  <a:pt x="3193" y="1780"/>
                </a:lnTo>
                <a:lnTo>
                  <a:pt x="3193" y="1780"/>
                </a:lnTo>
                <a:lnTo>
                  <a:pt x="3191" y="1778"/>
                </a:lnTo>
                <a:lnTo>
                  <a:pt x="3189" y="1778"/>
                </a:lnTo>
                <a:lnTo>
                  <a:pt x="3189" y="1778"/>
                </a:lnTo>
                <a:lnTo>
                  <a:pt x="3187" y="1778"/>
                </a:lnTo>
                <a:lnTo>
                  <a:pt x="3187" y="1776"/>
                </a:lnTo>
                <a:lnTo>
                  <a:pt x="3185" y="1776"/>
                </a:lnTo>
                <a:lnTo>
                  <a:pt x="3183" y="1776"/>
                </a:lnTo>
                <a:lnTo>
                  <a:pt x="3185" y="1774"/>
                </a:lnTo>
                <a:lnTo>
                  <a:pt x="3185" y="1774"/>
                </a:lnTo>
                <a:lnTo>
                  <a:pt x="3183" y="1772"/>
                </a:lnTo>
                <a:lnTo>
                  <a:pt x="3183" y="1770"/>
                </a:lnTo>
                <a:lnTo>
                  <a:pt x="3183" y="1767"/>
                </a:lnTo>
                <a:lnTo>
                  <a:pt x="3183" y="1763"/>
                </a:lnTo>
                <a:lnTo>
                  <a:pt x="3179" y="1759"/>
                </a:lnTo>
                <a:lnTo>
                  <a:pt x="3181" y="1759"/>
                </a:lnTo>
                <a:lnTo>
                  <a:pt x="3181" y="1759"/>
                </a:lnTo>
                <a:lnTo>
                  <a:pt x="3179" y="1757"/>
                </a:lnTo>
                <a:lnTo>
                  <a:pt x="3176" y="1753"/>
                </a:lnTo>
                <a:lnTo>
                  <a:pt x="3176" y="1751"/>
                </a:lnTo>
                <a:lnTo>
                  <a:pt x="3179" y="1751"/>
                </a:lnTo>
                <a:lnTo>
                  <a:pt x="3179" y="1747"/>
                </a:lnTo>
                <a:lnTo>
                  <a:pt x="3179" y="1744"/>
                </a:lnTo>
                <a:lnTo>
                  <a:pt x="3176" y="1742"/>
                </a:lnTo>
                <a:lnTo>
                  <a:pt x="3176" y="1742"/>
                </a:lnTo>
                <a:lnTo>
                  <a:pt x="3176" y="1740"/>
                </a:lnTo>
                <a:lnTo>
                  <a:pt x="3179" y="1736"/>
                </a:lnTo>
                <a:lnTo>
                  <a:pt x="3179" y="1734"/>
                </a:lnTo>
                <a:lnTo>
                  <a:pt x="3181" y="1734"/>
                </a:lnTo>
                <a:lnTo>
                  <a:pt x="3181" y="1732"/>
                </a:lnTo>
                <a:lnTo>
                  <a:pt x="3179" y="1730"/>
                </a:lnTo>
                <a:lnTo>
                  <a:pt x="3176" y="1730"/>
                </a:lnTo>
                <a:lnTo>
                  <a:pt x="3176" y="1728"/>
                </a:lnTo>
                <a:lnTo>
                  <a:pt x="3174" y="1726"/>
                </a:lnTo>
                <a:lnTo>
                  <a:pt x="3174" y="1726"/>
                </a:lnTo>
                <a:lnTo>
                  <a:pt x="3172" y="1723"/>
                </a:lnTo>
                <a:lnTo>
                  <a:pt x="3170" y="1721"/>
                </a:lnTo>
                <a:lnTo>
                  <a:pt x="3170" y="1719"/>
                </a:lnTo>
                <a:lnTo>
                  <a:pt x="3170" y="1719"/>
                </a:lnTo>
                <a:lnTo>
                  <a:pt x="3170" y="1715"/>
                </a:lnTo>
                <a:lnTo>
                  <a:pt x="3172" y="1713"/>
                </a:lnTo>
                <a:lnTo>
                  <a:pt x="3172" y="1711"/>
                </a:lnTo>
                <a:lnTo>
                  <a:pt x="3174" y="1707"/>
                </a:lnTo>
                <a:lnTo>
                  <a:pt x="3174" y="1705"/>
                </a:lnTo>
                <a:lnTo>
                  <a:pt x="3174" y="1705"/>
                </a:lnTo>
                <a:lnTo>
                  <a:pt x="3174" y="1702"/>
                </a:lnTo>
                <a:lnTo>
                  <a:pt x="3176" y="1700"/>
                </a:lnTo>
                <a:lnTo>
                  <a:pt x="3176" y="1698"/>
                </a:lnTo>
                <a:lnTo>
                  <a:pt x="3176" y="1698"/>
                </a:lnTo>
                <a:lnTo>
                  <a:pt x="3176" y="1698"/>
                </a:lnTo>
                <a:lnTo>
                  <a:pt x="3179" y="1698"/>
                </a:lnTo>
                <a:lnTo>
                  <a:pt x="3181" y="1696"/>
                </a:lnTo>
                <a:lnTo>
                  <a:pt x="3183" y="1690"/>
                </a:lnTo>
                <a:lnTo>
                  <a:pt x="3183" y="1690"/>
                </a:lnTo>
                <a:lnTo>
                  <a:pt x="3183" y="1690"/>
                </a:lnTo>
                <a:lnTo>
                  <a:pt x="3183" y="1688"/>
                </a:lnTo>
                <a:lnTo>
                  <a:pt x="3183" y="1688"/>
                </a:lnTo>
                <a:lnTo>
                  <a:pt x="3183" y="1688"/>
                </a:lnTo>
                <a:lnTo>
                  <a:pt x="3185" y="1686"/>
                </a:lnTo>
                <a:lnTo>
                  <a:pt x="3185" y="1682"/>
                </a:lnTo>
                <a:lnTo>
                  <a:pt x="3185" y="1682"/>
                </a:lnTo>
                <a:lnTo>
                  <a:pt x="3187" y="1682"/>
                </a:lnTo>
                <a:lnTo>
                  <a:pt x="3187" y="1679"/>
                </a:lnTo>
                <a:lnTo>
                  <a:pt x="3189" y="1677"/>
                </a:lnTo>
                <a:lnTo>
                  <a:pt x="3189" y="1677"/>
                </a:lnTo>
                <a:lnTo>
                  <a:pt x="3189" y="1675"/>
                </a:lnTo>
                <a:lnTo>
                  <a:pt x="3189" y="1671"/>
                </a:lnTo>
                <a:lnTo>
                  <a:pt x="3191" y="1669"/>
                </a:lnTo>
                <a:lnTo>
                  <a:pt x="3191" y="1669"/>
                </a:lnTo>
                <a:lnTo>
                  <a:pt x="3193" y="1667"/>
                </a:lnTo>
                <a:lnTo>
                  <a:pt x="3197" y="1667"/>
                </a:lnTo>
                <a:lnTo>
                  <a:pt x="3200" y="1665"/>
                </a:lnTo>
                <a:lnTo>
                  <a:pt x="3200" y="1665"/>
                </a:lnTo>
                <a:lnTo>
                  <a:pt x="3200" y="1665"/>
                </a:lnTo>
                <a:lnTo>
                  <a:pt x="3200" y="1663"/>
                </a:lnTo>
                <a:lnTo>
                  <a:pt x="3200" y="1663"/>
                </a:lnTo>
                <a:lnTo>
                  <a:pt x="3200" y="1661"/>
                </a:lnTo>
                <a:lnTo>
                  <a:pt x="3200" y="1661"/>
                </a:lnTo>
                <a:lnTo>
                  <a:pt x="3202" y="1661"/>
                </a:lnTo>
                <a:lnTo>
                  <a:pt x="3202" y="1661"/>
                </a:lnTo>
                <a:lnTo>
                  <a:pt x="3202" y="1658"/>
                </a:lnTo>
                <a:lnTo>
                  <a:pt x="3202" y="1658"/>
                </a:lnTo>
                <a:lnTo>
                  <a:pt x="3204" y="1661"/>
                </a:lnTo>
                <a:lnTo>
                  <a:pt x="3206" y="1658"/>
                </a:lnTo>
                <a:lnTo>
                  <a:pt x="3208" y="1658"/>
                </a:lnTo>
                <a:lnTo>
                  <a:pt x="3210" y="1656"/>
                </a:lnTo>
                <a:lnTo>
                  <a:pt x="3210" y="1654"/>
                </a:lnTo>
                <a:lnTo>
                  <a:pt x="3212" y="1652"/>
                </a:lnTo>
                <a:lnTo>
                  <a:pt x="3214" y="1648"/>
                </a:lnTo>
                <a:lnTo>
                  <a:pt x="3214" y="1648"/>
                </a:lnTo>
                <a:lnTo>
                  <a:pt x="3214" y="1646"/>
                </a:lnTo>
                <a:lnTo>
                  <a:pt x="3216" y="1646"/>
                </a:lnTo>
                <a:lnTo>
                  <a:pt x="3218" y="1644"/>
                </a:lnTo>
                <a:lnTo>
                  <a:pt x="3218" y="1642"/>
                </a:lnTo>
                <a:lnTo>
                  <a:pt x="3223" y="1638"/>
                </a:lnTo>
                <a:lnTo>
                  <a:pt x="3223" y="1638"/>
                </a:lnTo>
                <a:lnTo>
                  <a:pt x="3225" y="1635"/>
                </a:lnTo>
                <a:lnTo>
                  <a:pt x="3225" y="1635"/>
                </a:lnTo>
                <a:lnTo>
                  <a:pt x="3227" y="1633"/>
                </a:lnTo>
                <a:lnTo>
                  <a:pt x="3237" y="1623"/>
                </a:lnTo>
                <a:lnTo>
                  <a:pt x="3241" y="1619"/>
                </a:lnTo>
                <a:lnTo>
                  <a:pt x="3246" y="1614"/>
                </a:lnTo>
                <a:lnTo>
                  <a:pt x="3250" y="1610"/>
                </a:lnTo>
                <a:lnTo>
                  <a:pt x="3258" y="1606"/>
                </a:lnTo>
                <a:lnTo>
                  <a:pt x="3271" y="1598"/>
                </a:lnTo>
                <a:lnTo>
                  <a:pt x="3275" y="1596"/>
                </a:lnTo>
                <a:lnTo>
                  <a:pt x="3288" y="1583"/>
                </a:lnTo>
                <a:lnTo>
                  <a:pt x="3296" y="1575"/>
                </a:lnTo>
                <a:lnTo>
                  <a:pt x="3302" y="1566"/>
                </a:lnTo>
                <a:lnTo>
                  <a:pt x="3306" y="1560"/>
                </a:lnTo>
                <a:lnTo>
                  <a:pt x="3313" y="1552"/>
                </a:lnTo>
                <a:lnTo>
                  <a:pt x="3319" y="1543"/>
                </a:lnTo>
                <a:lnTo>
                  <a:pt x="3319" y="1539"/>
                </a:lnTo>
                <a:lnTo>
                  <a:pt x="3321" y="1533"/>
                </a:lnTo>
                <a:lnTo>
                  <a:pt x="3323" y="1531"/>
                </a:lnTo>
                <a:lnTo>
                  <a:pt x="3325" y="1526"/>
                </a:lnTo>
                <a:lnTo>
                  <a:pt x="3327" y="1524"/>
                </a:lnTo>
                <a:lnTo>
                  <a:pt x="3329" y="1520"/>
                </a:lnTo>
                <a:lnTo>
                  <a:pt x="3329" y="1516"/>
                </a:lnTo>
                <a:lnTo>
                  <a:pt x="3334" y="1514"/>
                </a:lnTo>
                <a:lnTo>
                  <a:pt x="3336" y="1510"/>
                </a:lnTo>
                <a:lnTo>
                  <a:pt x="3336" y="1508"/>
                </a:lnTo>
                <a:lnTo>
                  <a:pt x="3338" y="1503"/>
                </a:lnTo>
                <a:lnTo>
                  <a:pt x="3342" y="1499"/>
                </a:lnTo>
                <a:lnTo>
                  <a:pt x="3342" y="1499"/>
                </a:lnTo>
                <a:lnTo>
                  <a:pt x="3344" y="1495"/>
                </a:lnTo>
                <a:lnTo>
                  <a:pt x="3344" y="1491"/>
                </a:lnTo>
                <a:lnTo>
                  <a:pt x="3344" y="1489"/>
                </a:lnTo>
                <a:lnTo>
                  <a:pt x="3344" y="1484"/>
                </a:lnTo>
                <a:lnTo>
                  <a:pt x="3346" y="1482"/>
                </a:lnTo>
                <a:lnTo>
                  <a:pt x="3346" y="1482"/>
                </a:lnTo>
                <a:lnTo>
                  <a:pt x="3350" y="1480"/>
                </a:lnTo>
                <a:lnTo>
                  <a:pt x="3350" y="1480"/>
                </a:lnTo>
                <a:lnTo>
                  <a:pt x="3352" y="1482"/>
                </a:lnTo>
                <a:lnTo>
                  <a:pt x="3352" y="1480"/>
                </a:lnTo>
                <a:lnTo>
                  <a:pt x="3352" y="1480"/>
                </a:lnTo>
                <a:lnTo>
                  <a:pt x="3350" y="1480"/>
                </a:lnTo>
                <a:lnTo>
                  <a:pt x="3348" y="1478"/>
                </a:lnTo>
                <a:lnTo>
                  <a:pt x="3348" y="1480"/>
                </a:lnTo>
                <a:lnTo>
                  <a:pt x="3348" y="1480"/>
                </a:lnTo>
                <a:lnTo>
                  <a:pt x="3348" y="1480"/>
                </a:lnTo>
                <a:lnTo>
                  <a:pt x="3346" y="1480"/>
                </a:lnTo>
                <a:lnTo>
                  <a:pt x="3348" y="1480"/>
                </a:lnTo>
                <a:lnTo>
                  <a:pt x="3348" y="1480"/>
                </a:lnTo>
                <a:lnTo>
                  <a:pt x="3348" y="1480"/>
                </a:lnTo>
                <a:lnTo>
                  <a:pt x="3348" y="1478"/>
                </a:lnTo>
                <a:lnTo>
                  <a:pt x="3348" y="1478"/>
                </a:lnTo>
                <a:lnTo>
                  <a:pt x="3348" y="1472"/>
                </a:lnTo>
                <a:lnTo>
                  <a:pt x="3348" y="1468"/>
                </a:lnTo>
                <a:lnTo>
                  <a:pt x="3348" y="1466"/>
                </a:lnTo>
                <a:lnTo>
                  <a:pt x="3350" y="1463"/>
                </a:lnTo>
                <a:lnTo>
                  <a:pt x="3350" y="1461"/>
                </a:lnTo>
                <a:lnTo>
                  <a:pt x="3350" y="1461"/>
                </a:lnTo>
                <a:lnTo>
                  <a:pt x="3348" y="1461"/>
                </a:lnTo>
                <a:lnTo>
                  <a:pt x="3344" y="1459"/>
                </a:lnTo>
                <a:lnTo>
                  <a:pt x="3342" y="1459"/>
                </a:lnTo>
                <a:lnTo>
                  <a:pt x="3340" y="1461"/>
                </a:lnTo>
                <a:lnTo>
                  <a:pt x="3338" y="1461"/>
                </a:lnTo>
                <a:lnTo>
                  <a:pt x="3334" y="1466"/>
                </a:lnTo>
                <a:lnTo>
                  <a:pt x="3327" y="1466"/>
                </a:lnTo>
                <a:lnTo>
                  <a:pt x="3323" y="1468"/>
                </a:lnTo>
                <a:lnTo>
                  <a:pt x="3319" y="1468"/>
                </a:lnTo>
                <a:lnTo>
                  <a:pt x="3317" y="1470"/>
                </a:lnTo>
                <a:lnTo>
                  <a:pt x="3317" y="1470"/>
                </a:lnTo>
                <a:lnTo>
                  <a:pt x="3313" y="1468"/>
                </a:lnTo>
                <a:lnTo>
                  <a:pt x="3311" y="1468"/>
                </a:lnTo>
                <a:lnTo>
                  <a:pt x="3308" y="1468"/>
                </a:lnTo>
                <a:lnTo>
                  <a:pt x="3304" y="1470"/>
                </a:lnTo>
                <a:lnTo>
                  <a:pt x="3298" y="1472"/>
                </a:lnTo>
                <a:lnTo>
                  <a:pt x="3296" y="1470"/>
                </a:lnTo>
                <a:lnTo>
                  <a:pt x="3294" y="1470"/>
                </a:lnTo>
                <a:lnTo>
                  <a:pt x="3292" y="1472"/>
                </a:lnTo>
                <a:lnTo>
                  <a:pt x="3288" y="1474"/>
                </a:lnTo>
                <a:lnTo>
                  <a:pt x="3281" y="1476"/>
                </a:lnTo>
                <a:lnTo>
                  <a:pt x="3281" y="1476"/>
                </a:lnTo>
                <a:lnTo>
                  <a:pt x="3277" y="1476"/>
                </a:lnTo>
                <a:lnTo>
                  <a:pt x="3275" y="1476"/>
                </a:lnTo>
                <a:lnTo>
                  <a:pt x="3271" y="1474"/>
                </a:lnTo>
                <a:lnTo>
                  <a:pt x="3269" y="1476"/>
                </a:lnTo>
                <a:lnTo>
                  <a:pt x="3264" y="1478"/>
                </a:lnTo>
                <a:lnTo>
                  <a:pt x="3258" y="1480"/>
                </a:lnTo>
                <a:lnTo>
                  <a:pt x="3250" y="1480"/>
                </a:lnTo>
                <a:lnTo>
                  <a:pt x="3250" y="1480"/>
                </a:lnTo>
                <a:lnTo>
                  <a:pt x="3248" y="1478"/>
                </a:lnTo>
                <a:lnTo>
                  <a:pt x="3244" y="1476"/>
                </a:lnTo>
                <a:lnTo>
                  <a:pt x="3239" y="1472"/>
                </a:lnTo>
                <a:lnTo>
                  <a:pt x="3237" y="1468"/>
                </a:lnTo>
                <a:lnTo>
                  <a:pt x="3235" y="1466"/>
                </a:lnTo>
                <a:lnTo>
                  <a:pt x="3233" y="1463"/>
                </a:lnTo>
                <a:lnTo>
                  <a:pt x="3231" y="1463"/>
                </a:lnTo>
                <a:lnTo>
                  <a:pt x="3229" y="1463"/>
                </a:lnTo>
                <a:lnTo>
                  <a:pt x="3227" y="1463"/>
                </a:lnTo>
                <a:lnTo>
                  <a:pt x="3225" y="1466"/>
                </a:lnTo>
                <a:lnTo>
                  <a:pt x="3225" y="1466"/>
                </a:lnTo>
                <a:lnTo>
                  <a:pt x="3225" y="1466"/>
                </a:lnTo>
                <a:lnTo>
                  <a:pt x="3225" y="1463"/>
                </a:lnTo>
                <a:lnTo>
                  <a:pt x="3225" y="1463"/>
                </a:lnTo>
                <a:lnTo>
                  <a:pt x="3227" y="1461"/>
                </a:lnTo>
                <a:lnTo>
                  <a:pt x="3231" y="1461"/>
                </a:lnTo>
                <a:lnTo>
                  <a:pt x="3235" y="1459"/>
                </a:lnTo>
                <a:lnTo>
                  <a:pt x="3235" y="1457"/>
                </a:lnTo>
                <a:lnTo>
                  <a:pt x="3235" y="1457"/>
                </a:lnTo>
                <a:lnTo>
                  <a:pt x="3237" y="1455"/>
                </a:lnTo>
                <a:lnTo>
                  <a:pt x="3235" y="1453"/>
                </a:lnTo>
                <a:lnTo>
                  <a:pt x="3235" y="1451"/>
                </a:lnTo>
                <a:lnTo>
                  <a:pt x="3233" y="1449"/>
                </a:lnTo>
                <a:lnTo>
                  <a:pt x="3233" y="1447"/>
                </a:lnTo>
                <a:lnTo>
                  <a:pt x="3231" y="1447"/>
                </a:lnTo>
                <a:lnTo>
                  <a:pt x="3231" y="1445"/>
                </a:lnTo>
                <a:lnTo>
                  <a:pt x="3231" y="1447"/>
                </a:lnTo>
                <a:lnTo>
                  <a:pt x="3227" y="1445"/>
                </a:lnTo>
                <a:lnTo>
                  <a:pt x="3227" y="1443"/>
                </a:lnTo>
                <a:lnTo>
                  <a:pt x="3225" y="1440"/>
                </a:lnTo>
                <a:lnTo>
                  <a:pt x="3223" y="1440"/>
                </a:lnTo>
                <a:lnTo>
                  <a:pt x="3220" y="1438"/>
                </a:lnTo>
                <a:lnTo>
                  <a:pt x="3220" y="1434"/>
                </a:lnTo>
                <a:lnTo>
                  <a:pt x="3212" y="1430"/>
                </a:lnTo>
                <a:lnTo>
                  <a:pt x="3208" y="1426"/>
                </a:lnTo>
                <a:lnTo>
                  <a:pt x="3204" y="1419"/>
                </a:lnTo>
                <a:lnTo>
                  <a:pt x="3200" y="1417"/>
                </a:lnTo>
                <a:lnTo>
                  <a:pt x="3197" y="1415"/>
                </a:lnTo>
                <a:lnTo>
                  <a:pt x="3195" y="1415"/>
                </a:lnTo>
                <a:lnTo>
                  <a:pt x="3193" y="1415"/>
                </a:lnTo>
                <a:lnTo>
                  <a:pt x="3191" y="1415"/>
                </a:lnTo>
                <a:lnTo>
                  <a:pt x="3191" y="1413"/>
                </a:lnTo>
                <a:lnTo>
                  <a:pt x="3189" y="1411"/>
                </a:lnTo>
                <a:lnTo>
                  <a:pt x="3189" y="1411"/>
                </a:lnTo>
                <a:lnTo>
                  <a:pt x="3187" y="1409"/>
                </a:lnTo>
                <a:lnTo>
                  <a:pt x="3187" y="1409"/>
                </a:lnTo>
                <a:lnTo>
                  <a:pt x="3185" y="1407"/>
                </a:lnTo>
                <a:lnTo>
                  <a:pt x="3185" y="1409"/>
                </a:lnTo>
                <a:lnTo>
                  <a:pt x="3185" y="1409"/>
                </a:lnTo>
                <a:lnTo>
                  <a:pt x="3185" y="1411"/>
                </a:lnTo>
                <a:lnTo>
                  <a:pt x="3185" y="1411"/>
                </a:lnTo>
                <a:lnTo>
                  <a:pt x="3185" y="1413"/>
                </a:lnTo>
                <a:lnTo>
                  <a:pt x="3183" y="1411"/>
                </a:lnTo>
                <a:lnTo>
                  <a:pt x="3183" y="1407"/>
                </a:lnTo>
                <a:lnTo>
                  <a:pt x="3181" y="1407"/>
                </a:lnTo>
                <a:lnTo>
                  <a:pt x="3181" y="1407"/>
                </a:lnTo>
                <a:lnTo>
                  <a:pt x="3179" y="1403"/>
                </a:lnTo>
                <a:lnTo>
                  <a:pt x="3176" y="1401"/>
                </a:lnTo>
                <a:lnTo>
                  <a:pt x="3176" y="1396"/>
                </a:lnTo>
                <a:lnTo>
                  <a:pt x="3174" y="1388"/>
                </a:lnTo>
                <a:lnTo>
                  <a:pt x="3172" y="1384"/>
                </a:lnTo>
                <a:lnTo>
                  <a:pt x="3172" y="1378"/>
                </a:lnTo>
                <a:lnTo>
                  <a:pt x="3166" y="1369"/>
                </a:lnTo>
                <a:lnTo>
                  <a:pt x="3166" y="1369"/>
                </a:lnTo>
                <a:lnTo>
                  <a:pt x="3164" y="1367"/>
                </a:lnTo>
                <a:lnTo>
                  <a:pt x="3162" y="1365"/>
                </a:lnTo>
                <a:lnTo>
                  <a:pt x="3162" y="1367"/>
                </a:lnTo>
                <a:lnTo>
                  <a:pt x="3162" y="1367"/>
                </a:lnTo>
                <a:lnTo>
                  <a:pt x="3160" y="1365"/>
                </a:lnTo>
                <a:lnTo>
                  <a:pt x="3160" y="1365"/>
                </a:lnTo>
                <a:lnTo>
                  <a:pt x="3158" y="1361"/>
                </a:lnTo>
                <a:lnTo>
                  <a:pt x="3153" y="1359"/>
                </a:lnTo>
                <a:lnTo>
                  <a:pt x="3153" y="1359"/>
                </a:lnTo>
                <a:lnTo>
                  <a:pt x="3151" y="1359"/>
                </a:lnTo>
                <a:lnTo>
                  <a:pt x="3151" y="1359"/>
                </a:lnTo>
                <a:lnTo>
                  <a:pt x="3149" y="1354"/>
                </a:lnTo>
                <a:lnTo>
                  <a:pt x="3147" y="1346"/>
                </a:lnTo>
                <a:lnTo>
                  <a:pt x="3147" y="1344"/>
                </a:lnTo>
                <a:lnTo>
                  <a:pt x="3147" y="1338"/>
                </a:lnTo>
                <a:lnTo>
                  <a:pt x="3147" y="1334"/>
                </a:lnTo>
                <a:lnTo>
                  <a:pt x="3147" y="1331"/>
                </a:lnTo>
                <a:lnTo>
                  <a:pt x="3147" y="1329"/>
                </a:lnTo>
                <a:lnTo>
                  <a:pt x="3145" y="1327"/>
                </a:lnTo>
                <a:lnTo>
                  <a:pt x="3145" y="1325"/>
                </a:lnTo>
                <a:lnTo>
                  <a:pt x="3145" y="1323"/>
                </a:lnTo>
                <a:lnTo>
                  <a:pt x="3147" y="1325"/>
                </a:lnTo>
                <a:lnTo>
                  <a:pt x="3147" y="1325"/>
                </a:lnTo>
                <a:lnTo>
                  <a:pt x="3147" y="1325"/>
                </a:lnTo>
                <a:lnTo>
                  <a:pt x="3147" y="1323"/>
                </a:lnTo>
                <a:lnTo>
                  <a:pt x="3147" y="1323"/>
                </a:lnTo>
                <a:lnTo>
                  <a:pt x="3145" y="1321"/>
                </a:lnTo>
                <a:lnTo>
                  <a:pt x="3143" y="1317"/>
                </a:lnTo>
                <a:lnTo>
                  <a:pt x="3143" y="1315"/>
                </a:lnTo>
                <a:lnTo>
                  <a:pt x="3141" y="1310"/>
                </a:lnTo>
                <a:lnTo>
                  <a:pt x="3141" y="1310"/>
                </a:lnTo>
                <a:lnTo>
                  <a:pt x="3141" y="1308"/>
                </a:lnTo>
                <a:lnTo>
                  <a:pt x="3135" y="1304"/>
                </a:lnTo>
                <a:lnTo>
                  <a:pt x="3132" y="1300"/>
                </a:lnTo>
                <a:lnTo>
                  <a:pt x="3128" y="1300"/>
                </a:lnTo>
                <a:lnTo>
                  <a:pt x="3126" y="1298"/>
                </a:lnTo>
                <a:lnTo>
                  <a:pt x="3126" y="1298"/>
                </a:lnTo>
                <a:lnTo>
                  <a:pt x="3124" y="1296"/>
                </a:lnTo>
                <a:lnTo>
                  <a:pt x="3122" y="1292"/>
                </a:lnTo>
                <a:lnTo>
                  <a:pt x="3122" y="1289"/>
                </a:lnTo>
                <a:lnTo>
                  <a:pt x="3122" y="1283"/>
                </a:lnTo>
                <a:lnTo>
                  <a:pt x="3122" y="1283"/>
                </a:lnTo>
                <a:lnTo>
                  <a:pt x="3122" y="1281"/>
                </a:lnTo>
                <a:lnTo>
                  <a:pt x="3124" y="1281"/>
                </a:lnTo>
                <a:lnTo>
                  <a:pt x="3124" y="1281"/>
                </a:lnTo>
                <a:lnTo>
                  <a:pt x="3126" y="1281"/>
                </a:lnTo>
                <a:lnTo>
                  <a:pt x="3124" y="1279"/>
                </a:lnTo>
                <a:lnTo>
                  <a:pt x="3122" y="1277"/>
                </a:lnTo>
                <a:lnTo>
                  <a:pt x="3120" y="1277"/>
                </a:lnTo>
                <a:lnTo>
                  <a:pt x="3118" y="1273"/>
                </a:lnTo>
                <a:lnTo>
                  <a:pt x="3114" y="1262"/>
                </a:lnTo>
                <a:lnTo>
                  <a:pt x="3109" y="1258"/>
                </a:lnTo>
                <a:lnTo>
                  <a:pt x="3109" y="1254"/>
                </a:lnTo>
                <a:lnTo>
                  <a:pt x="3105" y="1250"/>
                </a:lnTo>
                <a:lnTo>
                  <a:pt x="3101" y="1241"/>
                </a:lnTo>
                <a:lnTo>
                  <a:pt x="3099" y="1239"/>
                </a:lnTo>
                <a:lnTo>
                  <a:pt x="3099" y="1233"/>
                </a:lnTo>
                <a:lnTo>
                  <a:pt x="3099" y="1231"/>
                </a:lnTo>
                <a:lnTo>
                  <a:pt x="3097" y="1231"/>
                </a:lnTo>
                <a:lnTo>
                  <a:pt x="3097" y="1229"/>
                </a:lnTo>
                <a:lnTo>
                  <a:pt x="3095" y="1227"/>
                </a:lnTo>
                <a:lnTo>
                  <a:pt x="3095" y="1224"/>
                </a:lnTo>
                <a:lnTo>
                  <a:pt x="3095" y="1222"/>
                </a:lnTo>
                <a:lnTo>
                  <a:pt x="3093" y="1220"/>
                </a:lnTo>
                <a:lnTo>
                  <a:pt x="3093" y="1218"/>
                </a:lnTo>
                <a:lnTo>
                  <a:pt x="3091" y="1218"/>
                </a:lnTo>
                <a:lnTo>
                  <a:pt x="3088" y="1216"/>
                </a:lnTo>
                <a:lnTo>
                  <a:pt x="3086" y="1212"/>
                </a:lnTo>
                <a:lnTo>
                  <a:pt x="3084" y="1210"/>
                </a:lnTo>
                <a:lnTo>
                  <a:pt x="3084" y="1208"/>
                </a:lnTo>
                <a:lnTo>
                  <a:pt x="3084" y="1208"/>
                </a:lnTo>
                <a:lnTo>
                  <a:pt x="3082" y="1206"/>
                </a:lnTo>
                <a:lnTo>
                  <a:pt x="3080" y="1204"/>
                </a:lnTo>
                <a:lnTo>
                  <a:pt x="3080" y="1204"/>
                </a:lnTo>
                <a:lnTo>
                  <a:pt x="3080" y="1199"/>
                </a:lnTo>
                <a:lnTo>
                  <a:pt x="3080" y="1197"/>
                </a:lnTo>
                <a:lnTo>
                  <a:pt x="3080" y="1197"/>
                </a:lnTo>
                <a:lnTo>
                  <a:pt x="3078" y="1195"/>
                </a:lnTo>
                <a:lnTo>
                  <a:pt x="3076" y="1193"/>
                </a:lnTo>
                <a:lnTo>
                  <a:pt x="3078" y="1191"/>
                </a:lnTo>
                <a:lnTo>
                  <a:pt x="3078" y="1189"/>
                </a:lnTo>
                <a:lnTo>
                  <a:pt x="3078" y="1189"/>
                </a:lnTo>
                <a:lnTo>
                  <a:pt x="3080" y="1187"/>
                </a:lnTo>
                <a:lnTo>
                  <a:pt x="3080" y="1191"/>
                </a:lnTo>
                <a:lnTo>
                  <a:pt x="3082" y="1195"/>
                </a:lnTo>
                <a:lnTo>
                  <a:pt x="3082" y="1195"/>
                </a:lnTo>
                <a:lnTo>
                  <a:pt x="3082" y="1197"/>
                </a:lnTo>
                <a:lnTo>
                  <a:pt x="3084" y="1199"/>
                </a:lnTo>
                <a:lnTo>
                  <a:pt x="3086" y="1201"/>
                </a:lnTo>
                <a:lnTo>
                  <a:pt x="3088" y="1204"/>
                </a:lnTo>
                <a:lnTo>
                  <a:pt x="3088" y="1206"/>
                </a:lnTo>
                <a:lnTo>
                  <a:pt x="3088" y="1208"/>
                </a:lnTo>
                <a:lnTo>
                  <a:pt x="3088" y="1210"/>
                </a:lnTo>
                <a:lnTo>
                  <a:pt x="3093" y="1212"/>
                </a:lnTo>
                <a:lnTo>
                  <a:pt x="3095" y="1214"/>
                </a:lnTo>
                <a:lnTo>
                  <a:pt x="3097" y="1218"/>
                </a:lnTo>
                <a:lnTo>
                  <a:pt x="3101" y="1220"/>
                </a:lnTo>
                <a:lnTo>
                  <a:pt x="3103" y="1222"/>
                </a:lnTo>
                <a:lnTo>
                  <a:pt x="3105" y="1220"/>
                </a:lnTo>
                <a:lnTo>
                  <a:pt x="3105" y="1218"/>
                </a:lnTo>
                <a:lnTo>
                  <a:pt x="3107" y="1216"/>
                </a:lnTo>
                <a:lnTo>
                  <a:pt x="3107" y="1214"/>
                </a:lnTo>
                <a:lnTo>
                  <a:pt x="3109" y="1208"/>
                </a:lnTo>
                <a:lnTo>
                  <a:pt x="3112" y="1199"/>
                </a:lnTo>
                <a:lnTo>
                  <a:pt x="3112" y="1197"/>
                </a:lnTo>
                <a:lnTo>
                  <a:pt x="3114" y="1195"/>
                </a:lnTo>
                <a:lnTo>
                  <a:pt x="3114" y="1195"/>
                </a:lnTo>
                <a:lnTo>
                  <a:pt x="3114" y="1195"/>
                </a:lnTo>
                <a:lnTo>
                  <a:pt x="3114" y="1197"/>
                </a:lnTo>
                <a:lnTo>
                  <a:pt x="3112" y="1208"/>
                </a:lnTo>
                <a:lnTo>
                  <a:pt x="3112" y="1210"/>
                </a:lnTo>
                <a:lnTo>
                  <a:pt x="3109" y="1214"/>
                </a:lnTo>
                <a:lnTo>
                  <a:pt x="3109" y="1216"/>
                </a:lnTo>
                <a:lnTo>
                  <a:pt x="3109" y="1218"/>
                </a:lnTo>
                <a:lnTo>
                  <a:pt x="3112" y="1216"/>
                </a:lnTo>
                <a:lnTo>
                  <a:pt x="3112" y="1216"/>
                </a:lnTo>
                <a:lnTo>
                  <a:pt x="3116" y="1218"/>
                </a:lnTo>
                <a:lnTo>
                  <a:pt x="3118" y="1218"/>
                </a:lnTo>
                <a:lnTo>
                  <a:pt x="3120" y="1222"/>
                </a:lnTo>
                <a:lnTo>
                  <a:pt x="3124" y="1227"/>
                </a:lnTo>
                <a:lnTo>
                  <a:pt x="3126" y="1231"/>
                </a:lnTo>
                <a:lnTo>
                  <a:pt x="3126" y="1233"/>
                </a:lnTo>
                <a:lnTo>
                  <a:pt x="3130" y="1235"/>
                </a:lnTo>
                <a:lnTo>
                  <a:pt x="3130" y="1237"/>
                </a:lnTo>
                <a:lnTo>
                  <a:pt x="3132" y="1241"/>
                </a:lnTo>
                <a:lnTo>
                  <a:pt x="3137" y="1248"/>
                </a:lnTo>
                <a:lnTo>
                  <a:pt x="3139" y="1250"/>
                </a:lnTo>
                <a:lnTo>
                  <a:pt x="3139" y="1252"/>
                </a:lnTo>
                <a:lnTo>
                  <a:pt x="3141" y="1254"/>
                </a:lnTo>
                <a:lnTo>
                  <a:pt x="3141" y="1254"/>
                </a:lnTo>
                <a:lnTo>
                  <a:pt x="3143" y="1256"/>
                </a:lnTo>
                <a:lnTo>
                  <a:pt x="3145" y="1260"/>
                </a:lnTo>
                <a:lnTo>
                  <a:pt x="3147" y="1262"/>
                </a:lnTo>
                <a:lnTo>
                  <a:pt x="3147" y="1264"/>
                </a:lnTo>
                <a:lnTo>
                  <a:pt x="3147" y="1264"/>
                </a:lnTo>
                <a:lnTo>
                  <a:pt x="3147" y="1266"/>
                </a:lnTo>
                <a:lnTo>
                  <a:pt x="3147" y="1269"/>
                </a:lnTo>
                <a:lnTo>
                  <a:pt x="3149" y="1271"/>
                </a:lnTo>
                <a:lnTo>
                  <a:pt x="3149" y="1273"/>
                </a:lnTo>
                <a:lnTo>
                  <a:pt x="3151" y="1275"/>
                </a:lnTo>
                <a:lnTo>
                  <a:pt x="3153" y="1275"/>
                </a:lnTo>
                <a:lnTo>
                  <a:pt x="3153" y="1275"/>
                </a:lnTo>
                <a:lnTo>
                  <a:pt x="3156" y="1277"/>
                </a:lnTo>
                <a:lnTo>
                  <a:pt x="3158" y="1277"/>
                </a:lnTo>
                <a:lnTo>
                  <a:pt x="3158" y="1279"/>
                </a:lnTo>
                <a:lnTo>
                  <a:pt x="3160" y="1279"/>
                </a:lnTo>
                <a:lnTo>
                  <a:pt x="3162" y="1281"/>
                </a:lnTo>
                <a:lnTo>
                  <a:pt x="3164" y="1285"/>
                </a:lnTo>
                <a:lnTo>
                  <a:pt x="3166" y="1287"/>
                </a:lnTo>
                <a:lnTo>
                  <a:pt x="3168" y="1292"/>
                </a:lnTo>
                <a:lnTo>
                  <a:pt x="3170" y="1292"/>
                </a:lnTo>
                <a:lnTo>
                  <a:pt x="3170" y="1294"/>
                </a:lnTo>
                <a:lnTo>
                  <a:pt x="3170" y="1296"/>
                </a:lnTo>
                <a:lnTo>
                  <a:pt x="3172" y="1298"/>
                </a:lnTo>
                <a:lnTo>
                  <a:pt x="3170" y="1298"/>
                </a:lnTo>
                <a:lnTo>
                  <a:pt x="3172" y="1298"/>
                </a:lnTo>
                <a:lnTo>
                  <a:pt x="3172" y="1298"/>
                </a:lnTo>
                <a:lnTo>
                  <a:pt x="3172" y="1300"/>
                </a:lnTo>
                <a:lnTo>
                  <a:pt x="3174" y="1302"/>
                </a:lnTo>
                <a:lnTo>
                  <a:pt x="3174" y="1304"/>
                </a:lnTo>
                <a:lnTo>
                  <a:pt x="3174" y="1306"/>
                </a:lnTo>
                <a:lnTo>
                  <a:pt x="3172" y="1306"/>
                </a:lnTo>
                <a:lnTo>
                  <a:pt x="3172" y="1310"/>
                </a:lnTo>
                <a:lnTo>
                  <a:pt x="3172" y="1313"/>
                </a:lnTo>
                <a:lnTo>
                  <a:pt x="3172" y="1315"/>
                </a:lnTo>
                <a:lnTo>
                  <a:pt x="3174" y="1315"/>
                </a:lnTo>
                <a:lnTo>
                  <a:pt x="3174" y="1317"/>
                </a:lnTo>
                <a:lnTo>
                  <a:pt x="3174" y="1319"/>
                </a:lnTo>
                <a:lnTo>
                  <a:pt x="3174" y="1321"/>
                </a:lnTo>
                <a:lnTo>
                  <a:pt x="3176" y="1325"/>
                </a:lnTo>
                <a:lnTo>
                  <a:pt x="3181" y="1329"/>
                </a:lnTo>
                <a:lnTo>
                  <a:pt x="3181" y="1334"/>
                </a:lnTo>
                <a:lnTo>
                  <a:pt x="3183" y="1334"/>
                </a:lnTo>
                <a:lnTo>
                  <a:pt x="3185" y="1336"/>
                </a:lnTo>
                <a:lnTo>
                  <a:pt x="3189" y="1336"/>
                </a:lnTo>
                <a:lnTo>
                  <a:pt x="3193" y="1340"/>
                </a:lnTo>
                <a:lnTo>
                  <a:pt x="3195" y="1342"/>
                </a:lnTo>
                <a:lnTo>
                  <a:pt x="3197" y="1344"/>
                </a:lnTo>
                <a:lnTo>
                  <a:pt x="3197" y="1344"/>
                </a:lnTo>
                <a:lnTo>
                  <a:pt x="3200" y="1346"/>
                </a:lnTo>
                <a:lnTo>
                  <a:pt x="3200" y="1346"/>
                </a:lnTo>
                <a:lnTo>
                  <a:pt x="3200" y="1348"/>
                </a:lnTo>
                <a:lnTo>
                  <a:pt x="3204" y="1354"/>
                </a:lnTo>
                <a:lnTo>
                  <a:pt x="3204" y="1354"/>
                </a:lnTo>
                <a:lnTo>
                  <a:pt x="3204" y="1357"/>
                </a:lnTo>
                <a:lnTo>
                  <a:pt x="3206" y="1359"/>
                </a:lnTo>
                <a:lnTo>
                  <a:pt x="3206" y="1361"/>
                </a:lnTo>
                <a:lnTo>
                  <a:pt x="3208" y="1363"/>
                </a:lnTo>
                <a:lnTo>
                  <a:pt x="3210" y="1367"/>
                </a:lnTo>
                <a:lnTo>
                  <a:pt x="3212" y="1369"/>
                </a:lnTo>
                <a:lnTo>
                  <a:pt x="3212" y="1371"/>
                </a:lnTo>
                <a:lnTo>
                  <a:pt x="3216" y="1375"/>
                </a:lnTo>
                <a:lnTo>
                  <a:pt x="3220" y="1378"/>
                </a:lnTo>
                <a:lnTo>
                  <a:pt x="3220" y="1382"/>
                </a:lnTo>
                <a:lnTo>
                  <a:pt x="3223" y="1384"/>
                </a:lnTo>
                <a:lnTo>
                  <a:pt x="3223" y="1384"/>
                </a:lnTo>
                <a:lnTo>
                  <a:pt x="3225" y="1386"/>
                </a:lnTo>
                <a:lnTo>
                  <a:pt x="3225" y="1386"/>
                </a:lnTo>
                <a:lnTo>
                  <a:pt x="3225" y="1388"/>
                </a:lnTo>
                <a:lnTo>
                  <a:pt x="3227" y="1388"/>
                </a:lnTo>
                <a:lnTo>
                  <a:pt x="3227" y="1390"/>
                </a:lnTo>
                <a:lnTo>
                  <a:pt x="3227" y="1390"/>
                </a:lnTo>
                <a:lnTo>
                  <a:pt x="3227" y="1392"/>
                </a:lnTo>
                <a:lnTo>
                  <a:pt x="3227" y="1394"/>
                </a:lnTo>
                <a:lnTo>
                  <a:pt x="3229" y="1399"/>
                </a:lnTo>
                <a:lnTo>
                  <a:pt x="3227" y="1405"/>
                </a:lnTo>
                <a:lnTo>
                  <a:pt x="3227" y="1409"/>
                </a:lnTo>
                <a:lnTo>
                  <a:pt x="3227" y="1409"/>
                </a:lnTo>
                <a:lnTo>
                  <a:pt x="3227" y="1411"/>
                </a:lnTo>
                <a:lnTo>
                  <a:pt x="3227" y="1409"/>
                </a:lnTo>
                <a:lnTo>
                  <a:pt x="3227" y="1409"/>
                </a:lnTo>
                <a:lnTo>
                  <a:pt x="3225" y="1411"/>
                </a:lnTo>
                <a:lnTo>
                  <a:pt x="3229" y="1413"/>
                </a:lnTo>
                <a:lnTo>
                  <a:pt x="3229" y="1413"/>
                </a:lnTo>
                <a:lnTo>
                  <a:pt x="3229" y="1415"/>
                </a:lnTo>
                <a:lnTo>
                  <a:pt x="3229" y="1415"/>
                </a:lnTo>
                <a:lnTo>
                  <a:pt x="3229" y="1415"/>
                </a:lnTo>
                <a:lnTo>
                  <a:pt x="3229" y="1417"/>
                </a:lnTo>
                <a:lnTo>
                  <a:pt x="3229" y="1417"/>
                </a:lnTo>
                <a:lnTo>
                  <a:pt x="3231" y="1422"/>
                </a:lnTo>
                <a:lnTo>
                  <a:pt x="3231" y="1422"/>
                </a:lnTo>
                <a:lnTo>
                  <a:pt x="3231" y="1422"/>
                </a:lnTo>
                <a:lnTo>
                  <a:pt x="3231" y="1424"/>
                </a:lnTo>
                <a:lnTo>
                  <a:pt x="3231" y="1426"/>
                </a:lnTo>
                <a:lnTo>
                  <a:pt x="3231" y="1428"/>
                </a:lnTo>
                <a:lnTo>
                  <a:pt x="3233" y="1430"/>
                </a:lnTo>
                <a:lnTo>
                  <a:pt x="3235" y="1434"/>
                </a:lnTo>
                <a:lnTo>
                  <a:pt x="3235" y="1434"/>
                </a:lnTo>
                <a:lnTo>
                  <a:pt x="3233" y="1440"/>
                </a:lnTo>
                <a:lnTo>
                  <a:pt x="3237" y="1447"/>
                </a:lnTo>
                <a:lnTo>
                  <a:pt x="3237" y="1449"/>
                </a:lnTo>
                <a:lnTo>
                  <a:pt x="3239" y="1447"/>
                </a:lnTo>
                <a:lnTo>
                  <a:pt x="3244" y="1449"/>
                </a:lnTo>
                <a:lnTo>
                  <a:pt x="3244" y="1449"/>
                </a:lnTo>
                <a:lnTo>
                  <a:pt x="3246" y="1449"/>
                </a:lnTo>
                <a:lnTo>
                  <a:pt x="3248" y="1449"/>
                </a:lnTo>
                <a:lnTo>
                  <a:pt x="3250" y="1449"/>
                </a:lnTo>
                <a:lnTo>
                  <a:pt x="3250" y="1449"/>
                </a:lnTo>
                <a:lnTo>
                  <a:pt x="3254" y="1447"/>
                </a:lnTo>
                <a:lnTo>
                  <a:pt x="3256" y="1447"/>
                </a:lnTo>
                <a:lnTo>
                  <a:pt x="3258" y="1447"/>
                </a:lnTo>
                <a:lnTo>
                  <a:pt x="3260" y="1447"/>
                </a:lnTo>
                <a:lnTo>
                  <a:pt x="3260" y="1445"/>
                </a:lnTo>
                <a:lnTo>
                  <a:pt x="3262" y="1443"/>
                </a:lnTo>
                <a:lnTo>
                  <a:pt x="3264" y="1443"/>
                </a:lnTo>
                <a:lnTo>
                  <a:pt x="3267" y="1440"/>
                </a:lnTo>
                <a:lnTo>
                  <a:pt x="3269" y="1438"/>
                </a:lnTo>
                <a:lnTo>
                  <a:pt x="3273" y="1438"/>
                </a:lnTo>
                <a:lnTo>
                  <a:pt x="3277" y="1438"/>
                </a:lnTo>
                <a:lnTo>
                  <a:pt x="3281" y="1438"/>
                </a:lnTo>
                <a:lnTo>
                  <a:pt x="3283" y="1436"/>
                </a:lnTo>
                <a:lnTo>
                  <a:pt x="3285" y="1436"/>
                </a:lnTo>
                <a:lnTo>
                  <a:pt x="3288" y="1436"/>
                </a:lnTo>
                <a:lnTo>
                  <a:pt x="3292" y="1434"/>
                </a:lnTo>
                <a:lnTo>
                  <a:pt x="3294" y="1434"/>
                </a:lnTo>
                <a:lnTo>
                  <a:pt x="3298" y="1430"/>
                </a:lnTo>
                <a:lnTo>
                  <a:pt x="3300" y="1430"/>
                </a:lnTo>
                <a:lnTo>
                  <a:pt x="3302" y="1428"/>
                </a:lnTo>
                <a:lnTo>
                  <a:pt x="3302" y="1428"/>
                </a:lnTo>
                <a:lnTo>
                  <a:pt x="3306" y="1430"/>
                </a:lnTo>
                <a:lnTo>
                  <a:pt x="3311" y="1428"/>
                </a:lnTo>
                <a:lnTo>
                  <a:pt x="3313" y="1428"/>
                </a:lnTo>
                <a:lnTo>
                  <a:pt x="3313" y="1428"/>
                </a:lnTo>
                <a:lnTo>
                  <a:pt x="3315" y="1428"/>
                </a:lnTo>
                <a:lnTo>
                  <a:pt x="3317" y="1426"/>
                </a:lnTo>
                <a:lnTo>
                  <a:pt x="3317" y="1424"/>
                </a:lnTo>
                <a:lnTo>
                  <a:pt x="3319" y="1422"/>
                </a:lnTo>
                <a:lnTo>
                  <a:pt x="3319" y="1422"/>
                </a:lnTo>
                <a:lnTo>
                  <a:pt x="3323" y="1419"/>
                </a:lnTo>
                <a:lnTo>
                  <a:pt x="3325" y="1417"/>
                </a:lnTo>
                <a:lnTo>
                  <a:pt x="3332" y="1417"/>
                </a:lnTo>
                <a:lnTo>
                  <a:pt x="3334" y="1417"/>
                </a:lnTo>
                <a:lnTo>
                  <a:pt x="3338" y="1415"/>
                </a:lnTo>
                <a:lnTo>
                  <a:pt x="3340" y="1413"/>
                </a:lnTo>
                <a:lnTo>
                  <a:pt x="3346" y="1413"/>
                </a:lnTo>
                <a:lnTo>
                  <a:pt x="3350" y="1411"/>
                </a:lnTo>
                <a:lnTo>
                  <a:pt x="3355" y="1409"/>
                </a:lnTo>
                <a:lnTo>
                  <a:pt x="3357" y="1409"/>
                </a:lnTo>
                <a:lnTo>
                  <a:pt x="3357" y="1407"/>
                </a:lnTo>
                <a:lnTo>
                  <a:pt x="3359" y="1407"/>
                </a:lnTo>
                <a:lnTo>
                  <a:pt x="3361" y="1407"/>
                </a:lnTo>
                <a:lnTo>
                  <a:pt x="3363" y="1405"/>
                </a:lnTo>
                <a:lnTo>
                  <a:pt x="3365" y="1405"/>
                </a:lnTo>
                <a:lnTo>
                  <a:pt x="3365" y="1403"/>
                </a:lnTo>
                <a:lnTo>
                  <a:pt x="3363" y="1401"/>
                </a:lnTo>
                <a:lnTo>
                  <a:pt x="3365" y="1396"/>
                </a:lnTo>
                <a:lnTo>
                  <a:pt x="3365" y="1394"/>
                </a:lnTo>
                <a:lnTo>
                  <a:pt x="3367" y="1394"/>
                </a:lnTo>
                <a:lnTo>
                  <a:pt x="3369" y="1392"/>
                </a:lnTo>
                <a:lnTo>
                  <a:pt x="3378" y="1390"/>
                </a:lnTo>
                <a:lnTo>
                  <a:pt x="3380" y="1388"/>
                </a:lnTo>
                <a:lnTo>
                  <a:pt x="3384" y="1388"/>
                </a:lnTo>
                <a:lnTo>
                  <a:pt x="3386" y="1386"/>
                </a:lnTo>
                <a:lnTo>
                  <a:pt x="3390" y="1386"/>
                </a:lnTo>
                <a:lnTo>
                  <a:pt x="3390" y="1384"/>
                </a:lnTo>
                <a:lnTo>
                  <a:pt x="3396" y="1384"/>
                </a:lnTo>
                <a:lnTo>
                  <a:pt x="3399" y="1384"/>
                </a:lnTo>
                <a:lnTo>
                  <a:pt x="3401" y="1384"/>
                </a:lnTo>
                <a:lnTo>
                  <a:pt x="3401" y="1386"/>
                </a:lnTo>
                <a:lnTo>
                  <a:pt x="3405" y="1384"/>
                </a:lnTo>
                <a:lnTo>
                  <a:pt x="3407" y="1382"/>
                </a:lnTo>
                <a:lnTo>
                  <a:pt x="3409" y="1380"/>
                </a:lnTo>
                <a:lnTo>
                  <a:pt x="3409" y="1380"/>
                </a:lnTo>
                <a:lnTo>
                  <a:pt x="3409" y="1378"/>
                </a:lnTo>
                <a:lnTo>
                  <a:pt x="3407" y="1378"/>
                </a:lnTo>
                <a:lnTo>
                  <a:pt x="3409" y="1375"/>
                </a:lnTo>
                <a:lnTo>
                  <a:pt x="3411" y="1373"/>
                </a:lnTo>
                <a:lnTo>
                  <a:pt x="3413" y="1371"/>
                </a:lnTo>
                <a:lnTo>
                  <a:pt x="3420" y="1371"/>
                </a:lnTo>
                <a:lnTo>
                  <a:pt x="3424" y="1371"/>
                </a:lnTo>
                <a:lnTo>
                  <a:pt x="3424" y="1369"/>
                </a:lnTo>
                <a:lnTo>
                  <a:pt x="3428" y="1367"/>
                </a:lnTo>
                <a:lnTo>
                  <a:pt x="3428" y="1361"/>
                </a:lnTo>
                <a:lnTo>
                  <a:pt x="3430" y="1359"/>
                </a:lnTo>
                <a:lnTo>
                  <a:pt x="3432" y="1359"/>
                </a:lnTo>
                <a:lnTo>
                  <a:pt x="3436" y="1357"/>
                </a:lnTo>
                <a:lnTo>
                  <a:pt x="3440" y="1357"/>
                </a:lnTo>
                <a:lnTo>
                  <a:pt x="3443" y="1357"/>
                </a:lnTo>
                <a:lnTo>
                  <a:pt x="3445" y="1354"/>
                </a:lnTo>
                <a:lnTo>
                  <a:pt x="3445" y="1354"/>
                </a:lnTo>
                <a:lnTo>
                  <a:pt x="3445" y="1352"/>
                </a:lnTo>
                <a:lnTo>
                  <a:pt x="3445" y="1352"/>
                </a:lnTo>
                <a:lnTo>
                  <a:pt x="3445" y="1348"/>
                </a:lnTo>
                <a:lnTo>
                  <a:pt x="3445" y="1346"/>
                </a:lnTo>
                <a:lnTo>
                  <a:pt x="3445" y="1346"/>
                </a:lnTo>
                <a:lnTo>
                  <a:pt x="3445" y="1344"/>
                </a:lnTo>
                <a:lnTo>
                  <a:pt x="3445" y="1342"/>
                </a:lnTo>
                <a:lnTo>
                  <a:pt x="3445" y="1338"/>
                </a:lnTo>
                <a:lnTo>
                  <a:pt x="3447" y="1336"/>
                </a:lnTo>
                <a:lnTo>
                  <a:pt x="3447" y="1336"/>
                </a:lnTo>
                <a:lnTo>
                  <a:pt x="3449" y="1331"/>
                </a:lnTo>
                <a:lnTo>
                  <a:pt x="3451" y="1331"/>
                </a:lnTo>
                <a:lnTo>
                  <a:pt x="3451" y="1331"/>
                </a:lnTo>
                <a:lnTo>
                  <a:pt x="3451" y="1334"/>
                </a:lnTo>
                <a:lnTo>
                  <a:pt x="3451" y="1334"/>
                </a:lnTo>
                <a:lnTo>
                  <a:pt x="3451" y="1334"/>
                </a:lnTo>
                <a:lnTo>
                  <a:pt x="3453" y="1334"/>
                </a:lnTo>
                <a:lnTo>
                  <a:pt x="3455" y="1334"/>
                </a:lnTo>
                <a:lnTo>
                  <a:pt x="3455" y="1334"/>
                </a:lnTo>
                <a:lnTo>
                  <a:pt x="3457" y="1327"/>
                </a:lnTo>
                <a:lnTo>
                  <a:pt x="3461" y="1323"/>
                </a:lnTo>
                <a:lnTo>
                  <a:pt x="3464" y="1321"/>
                </a:lnTo>
                <a:lnTo>
                  <a:pt x="3468" y="1319"/>
                </a:lnTo>
                <a:lnTo>
                  <a:pt x="3468" y="1319"/>
                </a:lnTo>
                <a:lnTo>
                  <a:pt x="3470" y="1313"/>
                </a:lnTo>
                <a:lnTo>
                  <a:pt x="3472" y="1310"/>
                </a:lnTo>
                <a:lnTo>
                  <a:pt x="3472" y="1310"/>
                </a:lnTo>
                <a:lnTo>
                  <a:pt x="3474" y="1306"/>
                </a:lnTo>
                <a:lnTo>
                  <a:pt x="3474" y="1306"/>
                </a:lnTo>
                <a:lnTo>
                  <a:pt x="3474" y="1304"/>
                </a:lnTo>
                <a:lnTo>
                  <a:pt x="3474" y="1302"/>
                </a:lnTo>
                <a:lnTo>
                  <a:pt x="3472" y="1302"/>
                </a:lnTo>
                <a:lnTo>
                  <a:pt x="3470" y="1302"/>
                </a:lnTo>
                <a:lnTo>
                  <a:pt x="3468" y="1300"/>
                </a:lnTo>
                <a:lnTo>
                  <a:pt x="3468" y="1298"/>
                </a:lnTo>
                <a:lnTo>
                  <a:pt x="3466" y="1296"/>
                </a:lnTo>
                <a:lnTo>
                  <a:pt x="3464" y="1294"/>
                </a:lnTo>
                <a:lnTo>
                  <a:pt x="3461" y="1292"/>
                </a:lnTo>
                <a:lnTo>
                  <a:pt x="3461" y="1289"/>
                </a:lnTo>
                <a:lnTo>
                  <a:pt x="3459" y="1289"/>
                </a:lnTo>
                <a:lnTo>
                  <a:pt x="3459" y="1287"/>
                </a:lnTo>
                <a:lnTo>
                  <a:pt x="3457" y="1285"/>
                </a:lnTo>
                <a:lnTo>
                  <a:pt x="3455" y="1285"/>
                </a:lnTo>
                <a:lnTo>
                  <a:pt x="3453" y="1285"/>
                </a:lnTo>
                <a:lnTo>
                  <a:pt x="3453" y="1285"/>
                </a:lnTo>
                <a:lnTo>
                  <a:pt x="3449" y="1285"/>
                </a:lnTo>
                <a:lnTo>
                  <a:pt x="3445" y="1283"/>
                </a:lnTo>
                <a:lnTo>
                  <a:pt x="3443" y="1283"/>
                </a:lnTo>
                <a:lnTo>
                  <a:pt x="3436" y="1281"/>
                </a:lnTo>
                <a:lnTo>
                  <a:pt x="3436" y="1281"/>
                </a:lnTo>
                <a:lnTo>
                  <a:pt x="3432" y="1277"/>
                </a:lnTo>
                <a:lnTo>
                  <a:pt x="3430" y="1275"/>
                </a:lnTo>
                <a:lnTo>
                  <a:pt x="3428" y="1273"/>
                </a:lnTo>
                <a:lnTo>
                  <a:pt x="3426" y="1269"/>
                </a:lnTo>
                <a:lnTo>
                  <a:pt x="3424" y="1264"/>
                </a:lnTo>
                <a:lnTo>
                  <a:pt x="3424" y="1264"/>
                </a:lnTo>
                <a:lnTo>
                  <a:pt x="3424" y="1256"/>
                </a:lnTo>
                <a:lnTo>
                  <a:pt x="3424" y="1254"/>
                </a:lnTo>
                <a:lnTo>
                  <a:pt x="3424" y="1254"/>
                </a:lnTo>
                <a:lnTo>
                  <a:pt x="3424" y="1254"/>
                </a:lnTo>
                <a:lnTo>
                  <a:pt x="3424" y="1252"/>
                </a:lnTo>
                <a:lnTo>
                  <a:pt x="3426" y="1248"/>
                </a:lnTo>
                <a:lnTo>
                  <a:pt x="3426" y="1245"/>
                </a:lnTo>
                <a:lnTo>
                  <a:pt x="3426" y="1245"/>
                </a:lnTo>
                <a:lnTo>
                  <a:pt x="3426" y="1243"/>
                </a:lnTo>
                <a:lnTo>
                  <a:pt x="3424" y="1243"/>
                </a:lnTo>
                <a:lnTo>
                  <a:pt x="3424" y="1245"/>
                </a:lnTo>
                <a:lnTo>
                  <a:pt x="3424" y="1245"/>
                </a:lnTo>
                <a:lnTo>
                  <a:pt x="3422" y="1245"/>
                </a:lnTo>
                <a:lnTo>
                  <a:pt x="3422" y="1245"/>
                </a:lnTo>
                <a:lnTo>
                  <a:pt x="3422" y="1245"/>
                </a:lnTo>
                <a:lnTo>
                  <a:pt x="3420" y="1248"/>
                </a:lnTo>
                <a:lnTo>
                  <a:pt x="3420" y="1250"/>
                </a:lnTo>
                <a:lnTo>
                  <a:pt x="3420" y="1252"/>
                </a:lnTo>
                <a:lnTo>
                  <a:pt x="3417" y="1252"/>
                </a:lnTo>
                <a:lnTo>
                  <a:pt x="3411" y="1258"/>
                </a:lnTo>
                <a:lnTo>
                  <a:pt x="3411" y="1258"/>
                </a:lnTo>
                <a:lnTo>
                  <a:pt x="3409" y="1260"/>
                </a:lnTo>
                <a:lnTo>
                  <a:pt x="3409" y="1260"/>
                </a:lnTo>
                <a:lnTo>
                  <a:pt x="3405" y="1264"/>
                </a:lnTo>
                <a:lnTo>
                  <a:pt x="3401" y="1269"/>
                </a:lnTo>
                <a:lnTo>
                  <a:pt x="3399" y="1269"/>
                </a:lnTo>
                <a:lnTo>
                  <a:pt x="3399" y="1271"/>
                </a:lnTo>
                <a:lnTo>
                  <a:pt x="3399" y="1271"/>
                </a:lnTo>
                <a:lnTo>
                  <a:pt x="3399" y="1273"/>
                </a:lnTo>
                <a:lnTo>
                  <a:pt x="3396" y="1273"/>
                </a:lnTo>
                <a:lnTo>
                  <a:pt x="3396" y="1275"/>
                </a:lnTo>
                <a:lnTo>
                  <a:pt x="3396" y="1275"/>
                </a:lnTo>
                <a:lnTo>
                  <a:pt x="3394" y="1277"/>
                </a:lnTo>
                <a:lnTo>
                  <a:pt x="3392" y="1277"/>
                </a:lnTo>
                <a:lnTo>
                  <a:pt x="3388" y="1279"/>
                </a:lnTo>
                <a:lnTo>
                  <a:pt x="3388" y="1279"/>
                </a:lnTo>
                <a:lnTo>
                  <a:pt x="3380" y="1279"/>
                </a:lnTo>
                <a:lnTo>
                  <a:pt x="3376" y="1277"/>
                </a:lnTo>
                <a:lnTo>
                  <a:pt x="3371" y="1277"/>
                </a:lnTo>
                <a:lnTo>
                  <a:pt x="3369" y="1279"/>
                </a:lnTo>
                <a:lnTo>
                  <a:pt x="3365" y="1281"/>
                </a:lnTo>
                <a:lnTo>
                  <a:pt x="3363" y="1281"/>
                </a:lnTo>
                <a:lnTo>
                  <a:pt x="3359" y="1281"/>
                </a:lnTo>
                <a:lnTo>
                  <a:pt x="3359" y="1279"/>
                </a:lnTo>
                <a:lnTo>
                  <a:pt x="3359" y="1279"/>
                </a:lnTo>
                <a:lnTo>
                  <a:pt x="3357" y="1277"/>
                </a:lnTo>
                <a:lnTo>
                  <a:pt x="3357" y="1277"/>
                </a:lnTo>
                <a:lnTo>
                  <a:pt x="3357" y="1277"/>
                </a:lnTo>
                <a:lnTo>
                  <a:pt x="3355" y="1275"/>
                </a:lnTo>
                <a:lnTo>
                  <a:pt x="3355" y="1275"/>
                </a:lnTo>
                <a:lnTo>
                  <a:pt x="3355" y="1275"/>
                </a:lnTo>
                <a:lnTo>
                  <a:pt x="3355" y="1275"/>
                </a:lnTo>
                <a:lnTo>
                  <a:pt x="3352" y="1275"/>
                </a:lnTo>
                <a:lnTo>
                  <a:pt x="3352" y="1275"/>
                </a:lnTo>
                <a:lnTo>
                  <a:pt x="3350" y="1275"/>
                </a:lnTo>
                <a:lnTo>
                  <a:pt x="3352" y="1273"/>
                </a:lnTo>
                <a:lnTo>
                  <a:pt x="3352" y="1273"/>
                </a:lnTo>
                <a:lnTo>
                  <a:pt x="3352" y="1271"/>
                </a:lnTo>
                <a:lnTo>
                  <a:pt x="3352" y="1271"/>
                </a:lnTo>
                <a:lnTo>
                  <a:pt x="3350" y="1271"/>
                </a:lnTo>
                <a:lnTo>
                  <a:pt x="3352" y="1271"/>
                </a:lnTo>
                <a:lnTo>
                  <a:pt x="3352" y="1271"/>
                </a:lnTo>
                <a:lnTo>
                  <a:pt x="3355" y="1266"/>
                </a:lnTo>
                <a:lnTo>
                  <a:pt x="3355" y="1264"/>
                </a:lnTo>
                <a:lnTo>
                  <a:pt x="3355" y="1264"/>
                </a:lnTo>
                <a:lnTo>
                  <a:pt x="3355" y="1262"/>
                </a:lnTo>
                <a:lnTo>
                  <a:pt x="3355" y="1260"/>
                </a:lnTo>
                <a:lnTo>
                  <a:pt x="3355" y="1258"/>
                </a:lnTo>
                <a:lnTo>
                  <a:pt x="3355" y="1258"/>
                </a:lnTo>
                <a:lnTo>
                  <a:pt x="3355" y="1256"/>
                </a:lnTo>
                <a:lnTo>
                  <a:pt x="3355" y="1254"/>
                </a:lnTo>
                <a:lnTo>
                  <a:pt x="3355" y="1254"/>
                </a:lnTo>
                <a:lnTo>
                  <a:pt x="3355" y="1252"/>
                </a:lnTo>
                <a:lnTo>
                  <a:pt x="3352" y="1250"/>
                </a:lnTo>
                <a:lnTo>
                  <a:pt x="3350" y="1248"/>
                </a:lnTo>
                <a:lnTo>
                  <a:pt x="3348" y="1248"/>
                </a:lnTo>
                <a:lnTo>
                  <a:pt x="3346" y="1250"/>
                </a:lnTo>
                <a:lnTo>
                  <a:pt x="3344" y="1254"/>
                </a:lnTo>
                <a:lnTo>
                  <a:pt x="3344" y="1256"/>
                </a:lnTo>
                <a:lnTo>
                  <a:pt x="3344" y="1258"/>
                </a:lnTo>
                <a:lnTo>
                  <a:pt x="3344" y="1258"/>
                </a:lnTo>
                <a:lnTo>
                  <a:pt x="3342" y="1258"/>
                </a:lnTo>
                <a:lnTo>
                  <a:pt x="3344" y="1262"/>
                </a:lnTo>
                <a:lnTo>
                  <a:pt x="3344" y="1266"/>
                </a:lnTo>
                <a:lnTo>
                  <a:pt x="3344" y="1266"/>
                </a:lnTo>
                <a:lnTo>
                  <a:pt x="3344" y="1269"/>
                </a:lnTo>
                <a:lnTo>
                  <a:pt x="3342" y="1266"/>
                </a:lnTo>
                <a:lnTo>
                  <a:pt x="3342" y="1264"/>
                </a:lnTo>
                <a:lnTo>
                  <a:pt x="3340" y="1264"/>
                </a:lnTo>
                <a:lnTo>
                  <a:pt x="3340" y="1260"/>
                </a:lnTo>
                <a:lnTo>
                  <a:pt x="3338" y="1258"/>
                </a:lnTo>
                <a:lnTo>
                  <a:pt x="3336" y="1256"/>
                </a:lnTo>
                <a:lnTo>
                  <a:pt x="3336" y="1256"/>
                </a:lnTo>
                <a:lnTo>
                  <a:pt x="3336" y="1254"/>
                </a:lnTo>
                <a:lnTo>
                  <a:pt x="3334" y="1252"/>
                </a:lnTo>
                <a:lnTo>
                  <a:pt x="3334" y="1250"/>
                </a:lnTo>
                <a:lnTo>
                  <a:pt x="3332" y="1248"/>
                </a:lnTo>
                <a:lnTo>
                  <a:pt x="3334" y="1248"/>
                </a:lnTo>
                <a:lnTo>
                  <a:pt x="3334" y="1248"/>
                </a:lnTo>
                <a:lnTo>
                  <a:pt x="3334" y="1248"/>
                </a:lnTo>
                <a:lnTo>
                  <a:pt x="3334" y="1248"/>
                </a:lnTo>
                <a:lnTo>
                  <a:pt x="3336" y="1245"/>
                </a:lnTo>
                <a:lnTo>
                  <a:pt x="3336" y="1243"/>
                </a:lnTo>
                <a:lnTo>
                  <a:pt x="3334" y="1243"/>
                </a:lnTo>
                <a:lnTo>
                  <a:pt x="3332" y="1241"/>
                </a:lnTo>
                <a:lnTo>
                  <a:pt x="3332" y="1239"/>
                </a:lnTo>
                <a:lnTo>
                  <a:pt x="3332" y="1239"/>
                </a:lnTo>
                <a:lnTo>
                  <a:pt x="3332" y="1239"/>
                </a:lnTo>
                <a:lnTo>
                  <a:pt x="3334" y="1239"/>
                </a:lnTo>
                <a:lnTo>
                  <a:pt x="3334" y="1239"/>
                </a:lnTo>
                <a:lnTo>
                  <a:pt x="3334" y="1239"/>
                </a:lnTo>
                <a:lnTo>
                  <a:pt x="3332" y="1237"/>
                </a:lnTo>
                <a:lnTo>
                  <a:pt x="3327" y="1235"/>
                </a:lnTo>
                <a:lnTo>
                  <a:pt x="3325" y="1231"/>
                </a:lnTo>
                <a:lnTo>
                  <a:pt x="3323" y="1231"/>
                </a:lnTo>
                <a:lnTo>
                  <a:pt x="3321" y="1229"/>
                </a:lnTo>
                <a:lnTo>
                  <a:pt x="3321" y="1227"/>
                </a:lnTo>
                <a:lnTo>
                  <a:pt x="3321" y="1227"/>
                </a:lnTo>
                <a:lnTo>
                  <a:pt x="3319" y="1227"/>
                </a:lnTo>
                <a:lnTo>
                  <a:pt x="3319" y="1227"/>
                </a:lnTo>
                <a:lnTo>
                  <a:pt x="3317" y="1224"/>
                </a:lnTo>
                <a:lnTo>
                  <a:pt x="3315" y="1222"/>
                </a:lnTo>
                <a:lnTo>
                  <a:pt x="3315" y="1222"/>
                </a:lnTo>
                <a:lnTo>
                  <a:pt x="3315" y="1222"/>
                </a:lnTo>
                <a:lnTo>
                  <a:pt x="3315" y="1220"/>
                </a:lnTo>
                <a:lnTo>
                  <a:pt x="3315" y="1218"/>
                </a:lnTo>
                <a:lnTo>
                  <a:pt x="3313" y="1216"/>
                </a:lnTo>
                <a:lnTo>
                  <a:pt x="3311" y="1214"/>
                </a:lnTo>
                <a:lnTo>
                  <a:pt x="3311" y="1212"/>
                </a:lnTo>
                <a:lnTo>
                  <a:pt x="3308" y="1210"/>
                </a:lnTo>
                <a:lnTo>
                  <a:pt x="3308" y="1208"/>
                </a:lnTo>
                <a:lnTo>
                  <a:pt x="3308" y="1208"/>
                </a:lnTo>
                <a:lnTo>
                  <a:pt x="3308" y="1208"/>
                </a:lnTo>
                <a:lnTo>
                  <a:pt x="3306" y="1204"/>
                </a:lnTo>
                <a:lnTo>
                  <a:pt x="3306" y="1204"/>
                </a:lnTo>
                <a:lnTo>
                  <a:pt x="3304" y="1199"/>
                </a:lnTo>
                <a:lnTo>
                  <a:pt x="3304" y="1199"/>
                </a:lnTo>
                <a:lnTo>
                  <a:pt x="3304" y="1197"/>
                </a:lnTo>
                <a:lnTo>
                  <a:pt x="3302" y="1197"/>
                </a:lnTo>
                <a:lnTo>
                  <a:pt x="3302" y="1197"/>
                </a:lnTo>
                <a:lnTo>
                  <a:pt x="3300" y="1197"/>
                </a:lnTo>
                <a:lnTo>
                  <a:pt x="3300" y="1197"/>
                </a:lnTo>
                <a:lnTo>
                  <a:pt x="3300" y="1197"/>
                </a:lnTo>
                <a:lnTo>
                  <a:pt x="3300" y="1195"/>
                </a:lnTo>
                <a:lnTo>
                  <a:pt x="3302" y="1193"/>
                </a:lnTo>
                <a:lnTo>
                  <a:pt x="3304" y="1193"/>
                </a:lnTo>
                <a:lnTo>
                  <a:pt x="3304" y="1193"/>
                </a:lnTo>
                <a:lnTo>
                  <a:pt x="3304" y="1193"/>
                </a:lnTo>
                <a:lnTo>
                  <a:pt x="3304" y="1193"/>
                </a:lnTo>
                <a:lnTo>
                  <a:pt x="3304" y="1191"/>
                </a:lnTo>
                <a:lnTo>
                  <a:pt x="3302" y="1191"/>
                </a:lnTo>
                <a:lnTo>
                  <a:pt x="3302" y="1189"/>
                </a:lnTo>
                <a:lnTo>
                  <a:pt x="3302" y="1187"/>
                </a:lnTo>
                <a:lnTo>
                  <a:pt x="3302" y="1187"/>
                </a:lnTo>
                <a:lnTo>
                  <a:pt x="3304" y="1187"/>
                </a:lnTo>
                <a:lnTo>
                  <a:pt x="3304" y="1187"/>
                </a:lnTo>
                <a:lnTo>
                  <a:pt x="3308" y="1189"/>
                </a:lnTo>
                <a:lnTo>
                  <a:pt x="3311" y="1189"/>
                </a:lnTo>
                <a:lnTo>
                  <a:pt x="3311" y="1189"/>
                </a:lnTo>
                <a:lnTo>
                  <a:pt x="3313" y="1187"/>
                </a:lnTo>
                <a:lnTo>
                  <a:pt x="3313" y="1187"/>
                </a:lnTo>
                <a:lnTo>
                  <a:pt x="3315" y="1187"/>
                </a:lnTo>
                <a:lnTo>
                  <a:pt x="3315" y="1187"/>
                </a:lnTo>
                <a:lnTo>
                  <a:pt x="3317" y="1185"/>
                </a:lnTo>
                <a:lnTo>
                  <a:pt x="3317" y="1183"/>
                </a:lnTo>
                <a:lnTo>
                  <a:pt x="3317" y="1183"/>
                </a:lnTo>
                <a:lnTo>
                  <a:pt x="3317" y="1180"/>
                </a:lnTo>
                <a:lnTo>
                  <a:pt x="3319" y="1180"/>
                </a:lnTo>
                <a:lnTo>
                  <a:pt x="3317" y="1178"/>
                </a:lnTo>
                <a:lnTo>
                  <a:pt x="3319" y="1178"/>
                </a:lnTo>
                <a:lnTo>
                  <a:pt x="3321" y="1180"/>
                </a:lnTo>
                <a:lnTo>
                  <a:pt x="3321" y="1180"/>
                </a:lnTo>
                <a:lnTo>
                  <a:pt x="3321" y="1180"/>
                </a:lnTo>
                <a:lnTo>
                  <a:pt x="3319" y="1180"/>
                </a:lnTo>
                <a:lnTo>
                  <a:pt x="3319" y="1180"/>
                </a:lnTo>
                <a:lnTo>
                  <a:pt x="3317" y="1180"/>
                </a:lnTo>
                <a:lnTo>
                  <a:pt x="3319" y="1183"/>
                </a:lnTo>
                <a:lnTo>
                  <a:pt x="3319" y="1183"/>
                </a:lnTo>
                <a:lnTo>
                  <a:pt x="3323" y="1185"/>
                </a:lnTo>
                <a:lnTo>
                  <a:pt x="3325" y="1187"/>
                </a:lnTo>
                <a:lnTo>
                  <a:pt x="3332" y="1185"/>
                </a:lnTo>
                <a:lnTo>
                  <a:pt x="3334" y="1185"/>
                </a:lnTo>
                <a:lnTo>
                  <a:pt x="3334" y="1187"/>
                </a:lnTo>
                <a:lnTo>
                  <a:pt x="3334" y="1189"/>
                </a:lnTo>
                <a:lnTo>
                  <a:pt x="3336" y="1189"/>
                </a:lnTo>
                <a:lnTo>
                  <a:pt x="3338" y="1193"/>
                </a:lnTo>
                <a:lnTo>
                  <a:pt x="3340" y="1195"/>
                </a:lnTo>
                <a:lnTo>
                  <a:pt x="3342" y="1197"/>
                </a:lnTo>
                <a:lnTo>
                  <a:pt x="3342" y="1197"/>
                </a:lnTo>
                <a:lnTo>
                  <a:pt x="3342" y="1199"/>
                </a:lnTo>
                <a:lnTo>
                  <a:pt x="3342" y="1201"/>
                </a:lnTo>
                <a:lnTo>
                  <a:pt x="3344" y="1201"/>
                </a:lnTo>
                <a:lnTo>
                  <a:pt x="3344" y="1201"/>
                </a:lnTo>
                <a:lnTo>
                  <a:pt x="3344" y="1204"/>
                </a:lnTo>
                <a:lnTo>
                  <a:pt x="3344" y="1204"/>
                </a:lnTo>
                <a:lnTo>
                  <a:pt x="3344" y="1206"/>
                </a:lnTo>
                <a:lnTo>
                  <a:pt x="3346" y="1206"/>
                </a:lnTo>
                <a:lnTo>
                  <a:pt x="3348" y="1208"/>
                </a:lnTo>
                <a:lnTo>
                  <a:pt x="3348" y="1210"/>
                </a:lnTo>
                <a:lnTo>
                  <a:pt x="3348" y="1212"/>
                </a:lnTo>
                <a:lnTo>
                  <a:pt x="3350" y="1216"/>
                </a:lnTo>
                <a:lnTo>
                  <a:pt x="3350" y="1216"/>
                </a:lnTo>
                <a:lnTo>
                  <a:pt x="3355" y="1220"/>
                </a:lnTo>
                <a:lnTo>
                  <a:pt x="3355" y="1220"/>
                </a:lnTo>
                <a:lnTo>
                  <a:pt x="3357" y="1220"/>
                </a:lnTo>
                <a:lnTo>
                  <a:pt x="3359" y="1220"/>
                </a:lnTo>
                <a:lnTo>
                  <a:pt x="3361" y="1220"/>
                </a:lnTo>
                <a:lnTo>
                  <a:pt x="3363" y="1222"/>
                </a:lnTo>
                <a:lnTo>
                  <a:pt x="3367" y="1224"/>
                </a:lnTo>
                <a:lnTo>
                  <a:pt x="3369" y="1227"/>
                </a:lnTo>
                <a:lnTo>
                  <a:pt x="3369" y="1229"/>
                </a:lnTo>
                <a:lnTo>
                  <a:pt x="3371" y="1229"/>
                </a:lnTo>
                <a:lnTo>
                  <a:pt x="3376" y="1233"/>
                </a:lnTo>
                <a:lnTo>
                  <a:pt x="3380" y="1235"/>
                </a:lnTo>
                <a:lnTo>
                  <a:pt x="3382" y="1235"/>
                </a:lnTo>
                <a:lnTo>
                  <a:pt x="3382" y="1237"/>
                </a:lnTo>
                <a:lnTo>
                  <a:pt x="3386" y="1239"/>
                </a:lnTo>
                <a:lnTo>
                  <a:pt x="3388" y="1239"/>
                </a:lnTo>
                <a:lnTo>
                  <a:pt x="3390" y="1239"/>
                </a:lnTo>
                <a:lnTo>
                  <a:pt x="3394" y="1239"/>
                </a:lnTo>
                <a:lnTo>
                  <a:pt x="3399" y="1241"/>
                </a:lnTo>
                <a:lnTo>
                  <a:pt x="3399" y="1241"/>
                </a:lnTo>
                <a:lnTo>
                  <a:pt x="3401" y="1241"/>
                </a:lnTo>
                <a:lnTo>
                  <a:pt x="3403" y="1241"/>
                </a:lnTo>
                <a:lnTo>
                  <a:pt x="3407" y="1239"/>
                </a:lnTo>
                <a:lnTo>
                  <a:pt x="3409" y="1237"/>
                </a:lnTo>
                <a:lnTo>
                  <a:pt x="3411" y="1237"/>
                </a:lnTo>
                <a:lnTo>
                  <a:pt x="3411" y="1237"/>
                </a:lnTo>
                <a:lnTo>
                  <a:pt x="3413" y="1235"/>
                </a:lnTo>
                <a:lnTo>
                  <a:pt x="3413" y="1235"/>
                </a:lnTo>
                <a:lnTo>
                  <a:pt x="3417" y="1233"/>
                </a:lnTo>
                <a:lnTo>
                  <a:pt x="3422" y="1233"/>
                </a:lnTo>
                <a:lnTo>
                  <a:pt x="3424" y="1231"/>
                </a:lnTo>
                <a:lnTo>
                  <a:pt x="3424" y="1231"/>
                </a:lnTo>
                <a:lnTo>
                  <a:pt x="3430" y="1233"/>
                </a:lnTo>
                <a:lnTo>
                  <a:pt x="3430" y="1233"/>
                </a:lnTo>
                <a:lnTo>
                  <a:pt x="3432" y="1235"/>
                </a:lnTo>
                <a:lnTo>
                  <a:pt x="3434" y="1235"/>
                </a:lnTo>
                <a:lnTo>
                  <a:pt x="3434" y="1237"/>
                </a:lnTo>
                <a:lnTo>
                  <a:pt x="3434" y="1239"/>
                </a:lnTo>
                <a:lnTo>
                  <a:pt x="3434" y="1243"/>
                </a:lnTo>
                <a:lnTo>
                  <a:pt x="3436" y="1248"/>
                </a:lnTo>
                <a:lnTo>
                  <a:pt x="3436" y="1250"/>
                </a:lnTo>
                <a:lnTo>
                  <a:pt x="3436" y="1250"/>
                </a:lnTo>
                <a:lnTo>
                  <a:pt x="3438" y="1252"/>
                </a:lnTo>
                <a:lnTo>
                  <a:pt x="3445" y="1254"/>
                </a:lnTo>
                <a:lnTo>
                  <a:pt x="3445" y="1254"/>
                </a:lnTo>
                <a:lnTo>
                  <a:pt x="3447" y="1254"/>
                </a:lnTo>
                <a:lnTo>
                  <a:pt x="3449" y="1256"/>
                </a:lnTo>
                <a:lnTo>
                  <a:pt x="3451" y="1256"/>
                </a:lnTo>
                <a:lnTo>
                  <a:pt x="3453" y="1256"/>
                </a:lnTo>
                <a:lnTo>
                  <a:pt x="3455" y="1256"/>
                </a:lnTo>
                <a:lnTo>
                  <a:pt x="3459" y="1256"/>
                </a:lnTo>
                <a:lnTo>
                  <a:pt x="3464" y="1258"/>
                </a:lnTo>
                <a:lnTo>
                  <a:pt x="3466" y="1258"/>
                </a:lnTo>
                <a:lnTo>
                  <a:pt x="3470" y="1258"/>
                </a:lnTo>
                <a:lnTo>
                  <a:pt x="3472" y="1258"/>
                </a:lnTo>
                <a:lnTo>
                  <a:pt x="3474" y="1258"/>
                </a:lnTo>
                <a:lnTo>
                  <a:pt x="3476" y="1260"/>
                </a:lnTo>
                <a:lnTo>
                  <a:pt x="3478" y="1258"/>
                </a:lnTo>
                <a:lnTo>
                  <a:pt x="3482" y="1260"/>
                </a:lnTo>
                <a:lnTo>
                  <a:pt x="3484" y="1258"/>
                </a:lnTo>
                <a:lnTo>
                  <a:pt x="3484" y="1258"/>
                </a:lnTo>
                <a:lnTo>
                  <a:pt x="3487" y="1260"/>
                </a:lnTo>
                <a:lnTo>
                  <a:pt x="3487" y="1260"/>
                </a:lnTo>
                <a:lnTo>
                  <a:pt x="3493" y="1262"/>
                </a:lnTo>
                <a:lnTo>
                  <a:pt x="3495" y="1262"/>
                </a:lnTo>
                <a:lnTo>
                  <a:pt x="3497" y="1262"/>
                </a:lnTo>
                <a:lnTo>
                  <a:pt x="3499" y="1262"/>
                </a:lnTo>
                <a:lnTo>
                  <a:pt x="3499" y="1262"/>
                </a:lnTo>
                <a:lnTo>
                  <a:pt x="3501" y="1262"/>
                </a:lnTo>
                <a:lnTo>
                  <a:pt x="3505" y="1262"/>
                </a:lnTo>
                <a:lnTo>
                  <a:pt x="3508" y="1262"/>
                </a:lnTo>
                <a:lnTo>
                  <a:pt x="3508" y="1262"/>
                </a:lnTo>
                <a:lnTo>
                  <a:pt x="3510" y="1262"/>
                </a:lnTo>
                <a:lnTo>
                  <a:pt x="3510" y="1262"/>
                </a:lnTo>
                <a:lnTo>
                  <a:pt x="3510" y="1262"/>
                </a:lnTo>
                <a:lnTo>
                  <a:pt x="3512" y="1262"/>
                </a:lnTo>
                <a:lnTo>
                  <a:pt x="3512" y="1262"/>
                </a:lnTo>
                <a:lnTo>
                  <a:pt x="3514" y="1260"/>
                </a:lnTo>
                <a:lnTo>
                  <a:pt x="3516" y="1260"/>
                </a:lnTo>
                <a:lnTo>
                  <a:pt x="3520" y="1262"/>
                </a:lnTo>
                <a:lnTo>
                  <a:pt x="3522" y="1260"/>
                </a:lnTo>
                <a:lnTo>
                  <a:pt x="3524" y="1262"/>
                </a:lnTo>
                <a:lnTo>
                  <a:pt x="3528" y="1262"/>
                </a:lnTo>
                <a:lnTo>
                  <a:pt x="3528" y="1260"/>
                </a:lnTo>
                <a:lnTo>
                  <a:pt x="3528" y="1260"/>
                </a:lnTo>
                <a:lnTo>
                  <a:pt x="3531" y="1258"/>
                </a:lnTo>
                <a:lnTo>
                  <a:pt x="3535" y="1260"/>
                </a:lnTo>
                <a:lnTo>
                  <a:pt x="3535" y="1260"/>
                </a:lnTo>
                <a:lnTo>
                  <a:pt x="3535" y="1258"/>
                </a:lnTo>
                <a:lnTo>
                  <a:pt x="3537" y="1258"/>
                </a:lnTo>
                <a:lnTo>
                  <a:pt x="3537" y="1260"/>
                </a:lnTo>
                <a:lnTo>
                  <a:pt x="3543" y="1260"/>
                </a:lnTo>
                <a:lnTo>
                  <a:pt x="3543" y="1262"/>
                </a:lnTo>
                <a:lnTo>
                  <a:pt x="3545" y="1262"/>
                </a:lnTo>
                <a:lnTo>
                  <a:pt x="3545" y="1260"/>
                </a:lnTo>
                <a:lnTo>
                  <a:pt x="3549" y="1260"/>
                </a:lnTo>
                <a:lnTo>
                  <a:pt x="3556" y="1258"/>
                </a:lnTo>
                <a:lnTo>
                  <a:pt x="3560" y="1260"/>
                </a:lnTo>
                <a:lnTo>
                  <a:pt x="3562" y="1258"/>
                </a:lnTo>
                <a:lnTo>
                  <a:pt x="3568" y="1258"/>
                </a:lnTo>
                <a:lnTo>
                  <a:pt x="3568" y="1258"/>
                </a:lnTo>
                <a:lnTo>
                  <a:pt x="3570" y="1258"/>
                </a:lnTo>
                <a:lnTo>
                  <a:pt x="3570" y="1258"/>
                </a:lnTo>
                <a:lnTo>
                  <a:pt x="3570" y="1258"/>
                </a:lnTo>
                <a:lnTo>
                  <a:pt x="3568" y="1258"/>
                </a:lnTo>
                <a:lnTo>
                  <a:pt x="3566" y="1258"/>
                </a:lnTo>
                <a:lnTo>
                  <a:pt x="3566" y="1256"/>
                </a:lnTo>
                <a:lnTo>
                  <a:pt x="3566" y="1256"/>
                </a:lnTo>
                <a:lnTo>
                  <a:pt x="3568" y="1256"/>
                </a:lnTo>
                <a:lnTo>
                  <a:pt x="3570" y="1256"/>
                </a:lnTo>
                <a:lnTo>
                  <a:pt x="3572" y="1258"/>
                </a:lnTo>
                <a:lnTo>
                  <a:pt x="3572" y="1258"/>
                </a:lnTo>
                <a:lnTo>
                  <a:pt x="3575" y="1262"/>
                </a:lnTo>
                <a:lnTo>
                  <a:pt x="3575" y="1262"/>
                </a:lnTo>
                <a:lnTo>
                  <a:pt x="3575" y="1266"/>
                </a:lnTo>
                <a:lnTo>
                  <a:pt x="3575" y="1266"/>
                </a:lnTo>
                <a:lnTo>
                  <a:pt x="3579" y="1269"/>
                </a:lnTo>
                <a:lnTo>
                  <a:pt x="3581" y="1269"/>
                </a:lnTo>
                <a:lnTo>
                  <a:pt x="3583" y="1275"/>
                </a:lnTo>
                <a:lnTo>
                  <a:pt x="3583" y="1277"/>
                </a:lnTo>
                <a:lnTo>
                  <a:pt x="3583" y="1277"/>
                </a:lnTo>
                <a:lnTo>
                  <a:pt x="3583" y="1279"/>
                </a:lnTo>
                <a:lnTo>
                  <a:pt x="3585" y="1279"/>
                </a:lnTo>
                <a:lnTo>
                  <a:pt x="3585" y="1279"/>
                </a:lnTo>
                <a:lnTo>
                  <a:pt x="3585" y="1279"/>
                </a:lnTo>
                <a:lnTo>
                  <a:pt x="3585" y="1281"/>
                </a:lnTo>
                <a:lnTo>
                  <a:pt x="3587" y="1281"/>
                </a:lnTo>
                <a:lnTo>
                  <a:pt x="3587" y="1281"/>
                </a:lnTo>
                <a:lnTo>
                  <a:pt x="3587" y="1281"/>
                </a:lnTo>
                <a:lnTo>
                  <a:pt x="3587" y="1283"/>
                </a:lnTo>
                <a:lnTo>
                  <a:pt x="3589" y="1283"/>
                </a:lnTo>
                <a:lnTo>
                  <a:pt x="3591" y="1281"/>
                </a:lnTo>
                <a:lnTo>
                  <a:pt x="3591" y="1283"/>
                </a:lnTo>
                <a:lnTo>
                  <a:pt x="3593" y="1283"/>
                </a:lnTo>
                <a:lnTo>
                  <a:pt x="3593" y="1283"/>
                </a:lnTo>
                <a:lnTo>
                  <a:pt x="3593" y="1283"/>
                </a:lnTo>
                <a:lnTo>
                  <a:pt x="3596" y="1283"/>
                </a:lnTo>
                <a:lnTo>
                  <a:pt x="3596" y="1283"/>
                </a:lnTo>
                <a:lnTo>
                  <a:pt x="3596" y="1283"/>
                </a:lnTo>
                <a:lnTo>
                  <a:pt x="3596" y="1283"/>
                </a:lnTo>
                <a:lnTo>
                  <a:pt x="3596" y="1285"/>
                </a:lnTo>
                <a:lnTo>
                  <a:pt x="3598" y="1285"/>
                </a:lnTo>
                <a:lnTo>
                  <a:pt x="3600" y="1285"/>
                </a:lnTo>
                <a:lnTo>
                  <a:pt x="3600" y="1283"/>
                </a:lnTo>
                <a:lnTo>
                  <a:pt x="3602" y="1283"/>
                </a:lnTo>
                <a:lnTo>
                  <a:pt x="3604" y="1283"/>
                </a:lnTo>
                <a:lnTo>
                  <a:pt x="3602" y="1283"/>
                </a:lnTo>
                <a:lnTo>
                  <a:pt x="3600" y="1285"/>
                </a:lnTo>
                <a:lnTo>
                  <a:pt x="3600" y="1287"/>
                </a:lnTo>
                <a:lnTo>
                  <a:pt x="3600" y="1289"/>
                </a:lnTo>
                <a:lnTo>
                  <a:pt x="3602" y="1292"/>
                </a:lnTo>
                <a:lnTo>
                  <a:pt x="3604" y="1294"/>
                </a:lnTo>
                <a:lnTo>
                  <a:pt x="3610" y="1298"/>
                </a:lnTo>
                <a:lnTo>
                  <a:pt x="3616" y="1298"/>
                </a:lnTo>
                <a:lnTo>
                  <a:pt x="3619" y="1298"/>
                </a:lnTo>
                <a:lnTo>
                  <a:pt x="3619" y="1298"/>
                </a:lnTo>
                <a:lnTo>
                  <a:pt x="3623" y="1296"/>
                </a:lnTo>
                <a:lnTo>
                  <a:pt x="3625" y="1296"/>
                </a:lnTo>
                <a:lnTo>
                  <a:pt x="3625" y="1296"/>
                </a:lnTo>
                <a:lnTo>
                  <a:pt x="3627" y="1296"/>
                </a:lnTo>
                <a:lnTo>
                  <a:pt x="3627" y="1296"/>
                </a:lnTo>
                <a:lnTo>
                  <a:pt x="3627" y="1294"/>
                </a:lnTo>
                <a:lnTo>
                  <a:pt x="3629" y="1294"/>
                </a:lnTo>
                <a:lnTo>
                  <a:pt x="3629" y="1294"/>
                </a:lnTo>
                <a:lnTo>
                  <a:pt x="3629" y="1294"/>
                </a:lnTo>
                <a:lnTo>
                  <a:pt x="3629" y="1296"/>
                </a:lnTo>
                <a:lnTo>
                  <a:pt x="3629" y="1296"/>
                </a:lnTo>
                <a:lnTo>
                  <a:pt x="3627" y="1298"/>
                </a:lnTo>
                <a:lnTo>
                  <a:pt x="3625" y="1302"/>
                </a:lnTo>
                <a:lnTo>
                  <a:pt x="3623" y="1302"/>
                </a:lnTo>
                <a:lnTo>
                  <a:pt x="3623" y="1302"/>
                </a:lnTo>
                <a:lnTo>
                  <a:pt x="3619" y="1304"/>
                </a:lnTo>
                <a:lnTo>
                  <a:pt x="3619" y="1304"/>
                </a:lnTo>
                <a:lnTo>
                  <a:pt x="3616" y="1304"/>
                </a:lnTo>
                <a:lnTo>
                  <a:pt x="3614" y="1304"/>
                </a:lnTo>
                <a:lnTo>
                  <a:pt x="3612" y="1306"/>
                </a:lnTo>
                <a:lnTo>
                  <a:pt x="3610" y="1306"/>
                </a:lnTo>
                <a:lnTo>
                  <a:pt x="3610" y="1304"/>
                </a:lnTo>
                <a:lnTo>
                  <a:pt x="3610" y="1304"/>
                </a:lnTo>
                <a:lnTo>
                  <a:pt x="3608" y="1304"/>
                </a:lnTo>
                <a:lnTo>
                  <a:pt x="3608" y="1304"/>
                </a:lnTo>
                <a:lnTo>
                  <a:pt x="3606" y="1306"/>
                </a:lnTo>
                <a:lnTo>
                  <a:pt x="3608" y="1306"/>
                </a:lnTo>
                <a:lnTo>
                  <a:pt x="3610" y="1310"/>
                </a:lnTo>
                <a:lnTo>
                  <a:pt x="3612" y="1313"/>
                </a:lnTo>
                <a:lnTo>
                  <a:pt x="3614" y="1315"/>
                </a:lnTo>
                <a:lnTo>
                  <a:pt x="3619" y="1317"/>
                </a:lnTo>
                <a:lnTo>
                  <a:pt x="3623" y="1323"/>
                </a:lnTo>
                <a:lnTo>
                  <a:pt x="3623" y="1323"/>
                </a:lnTo>
                <a:lnTo>
                  <a:pt x="3629" y="1327"/>
                </a:lnTo>
                <a:lnTo>
                  <a:pt x="3633" y="1329"/>
                </a:lnTo>
                <a:lnTo>
                  <a:pt x="3635" y="1329"/>
                </a:lnTo>
                <a:lnTo>
                  <a:pt x="3637" y="1329"/>
                </a:lnTo>
                <a:lnTo>
                  <a:pt x="3642" y="1327"/>
                </a:lnTo>
                <a:lnTo>
                  <a:pt x="3644" y="1325"/>
                </a:lnTo>
                <a:lnTo>
                  <a:pt x="3650" y="1323"/>
                </a:lnTo>
                <a:lnTo>
                  <a:pt x="3652" y="1321"/>
                </a:lnTo>
                <a:lnTo>
                  <a:pt x="3654" y="1317"/>
                </a:lnTo>
                <a:lnTo>
                  <a:pt x="3654" y="1315"/>
                </a:lnTo>
                <a:lnTo>
                  <a:pt x="3654" y="1315"/>
                </a:lnTo>
                <a:lnTo>
                  <a:pt x="3654" y="1315"/>
                </a:lnTo>
                <a:lnTo>
                  <a:pt x="3652" y="1313"/>
                </a:lnTo>
                <a:lnTo>
                  <a:pt x="3652" y="1313"/>
                </a:lnTo>
                <a:lnTo>
                  <a:pt x="3652" y="1313"/>
                </a:lnTo>
                <a:lnTo>
                  <a:pt x="3652" y="1310"/>
                </a:lnTo>
                <a:lnTo>
                  <a:pt x="3652" y="1310"/>
                </a:lnTo>
                <a:lnTo>
                  <a:pt x="3654" y="1310"/>
                </a:lnTo>
                <a:lnTo>
                  <a:pt x="3654" y="1308"/>
                </a:lnTo>
                <a:lnTo>
                  <a:pt x="3654" y="1308"/>
                </a:lnTo>
                <a:lnTo>
                  <a:pt x="3654" y="1306"/>
                </a:lnTo>
                <a:lnTo>
                  <a:pt x="3654" y="1306"/>
                </a:lnTo>
                <a:lnTo>
                  <a:pt x="3656" y="1306"/>
                </a:lnTo>
                <a:lnTo>
                  <a:pt x="3658" y="1306"/>
                </a:lnTo>
                <a:lnTo>
                  <a:pt x="3658" y="1306"/>
                </a:lnTo>
                <a:lnTo>
                  <a:pt x="3660" y="1306"/>
                </a:lnTo>
                <a:lnTo>
                  <a:pt x="3663" y="1306"/>
                </a:lnTo>
                <a:lnTo>
                  <a:pt x="3660" y="1306"/>
                </a:lnTo>
                <a:lnTo>
                  <a:pt x="3660" y="1306"/>
                </a:lnTo>
                <a:lnTo>
                  <a:pt x="3658" y="1308"/>
                </a:lnTo>
                <a:lnTo>
                  <a:pt x="3658" y="1310"/>
                </a:lnTo>
                <a:lnTo>
                  <a:pt x="3660" y="1310"/>
                </a:lnTo>
                <a:lnTo>
                  <a:pt x="3660" y="1310"/>
                </a:lnTo>
                <a:lnTo>
                  <a:pt x="3660" y="1310"/>
                </a:lnTo>
                <a:lnTo>
                  <a:pt x="3658" y="1313"/>
                </a:lnTo>
                <a:lnTo>
                  <a:pt x="3658" y="1315"/>
                </a:lnTo>
                <a:lnTo>
                  <a:pt x="3663" y="1315"/>
                </a:lnTo>
                <a:lnTo>
                  <a:pt x="3665" y="1315"/>
                </a:lnTo>
                <a:lnTo>
                  <a:pt x="3667" y="1315"/>
                </a:lnTo>
                <a:lnTo>
                  <a:pt x="3665" y="1315"/>
                </a:lnTo>
                <a:lnTo>
                  <a:pt x="3663" y="1317"/>
                </a:lnTo>
                <a:lnTo>
                  <a:pt x="3660" y="1317"/>
                </a:lnTo>
                <a:lnTo>
                  <a:pt x="3660" y="1319"/>
                </a:lnTo>
                <a:lnTo>
                  <a:pt x="3660" y="1319"/>
                </a:lnTo>
                <a:lnTo>
                  <a:pt x="3660" y="1319"/>
                </a:lnTo>
                <a:lnTo>
                  <a:pt x="3660" y="1319"/>
                </a:lnTo>
                <a:lnTo>
                  <a:pt x="3660" y="1319"/>
                </a:lnTo>
                <a:lnTo>
                  <a:pt x="3660" y="1323"/>
                </a:lnTo>
                <a:lnTo>
                  <a:pt x="3663" y="1323"/>
                </a:lnTo>
                <a:lnTo>
                  <a:pt x="3663" y="1323"/>
                </a:lnTo>
                <a:lnTo>
                  <a:pt x="3663" y="1323"/>
                </a:lnTo>
                <a:lnTo>
                  <a:pt x="3663" y="1325"/>
                </a:lnTo>
                <a:lnTo>
                  <a:pt x="3663" y="1327"/>
                </a:lnTo>
                <a:lnTo>
                  <a:pt x="3665" y="1329"/>
                </a:lnTo>
                <a:lnTo>
                  <a:pt x="3663" y="1331"/>
                </a:lnTo>
                <a:lnTo>
                  <a:pt x="3660" y="1340"/>
                </a:lnTo>
                <a:lnTo>
                  <a:pt x="3660" y="1342"/>
                </a:lnTo>
                <a:lnTo>
                  <a:pt x="3660" y="1344"/>
                </a:lnTo>
                <a:lnTo>
                  <a:pt x="3660" y="1344"/>
                </a:lnTo>
                <a:lnTo>
                  <a:pt x="3660" y="1346"/>
                </a:lnTo>
                <a:lnTo>
                  <a:pt x="3663" y="1348"/>
                </a:lnTo>
                <a:lnTo>
                  <a:pt x="3663" y="1348"/>
                </a:lnTo>
                <a:lnTo>
                  <a:pt x="3663" y="1348"/>
                </a:lnTo>
                <a:lnTo>
                  <a:pt x="3663" y="1350"/>
                </a:lnTo>
                <a:lnTo>
                  <a:pt x="3665" y="1350"/>
                </a:lnTo>
                <a:lnTo>
                  <a:pt x="3663" y="1350"/>
                </a:lnTo>
                <a:lnTo>
                  <a:pt x="3663" y="1352"/>
                </a:lnTo>
                <a:lnTo>
                  <a:pt x="3663" y="1352"/>
                </a:lnTo>
                <a:lnTo>
                  <a:pt x="3663" y="1354"/>
                </a:lnTo>
                <a:lnTo>
                  <a:pt x="3663" y="1354"/>
                </a:lnTo>
                <a:lnTo>
                  <a:pt x="3665" y="1354"/>
                </a:lnTo>
                <a:lnTo>
                  <a:pt x="3665" y="1352"/>
                </a:lnTo>
                <a:lnTo>
                  <a:pt x="3665" y="1354"/>
                </a:lnTo>
                <a:lnTo>
                  <a:pt x="3665" y="1357"/>
                </a:lnTo>
                <a:lnTo>
                  <a:pt x="3665" y="1359"/>
                </a:lnTo>
                <a:lnTo>
                  <a:pt x="3663" y="1361"/>
                </a:lnTo>
                <a:lnTo>
                  <a:pt x="3663" y="1361"/>
                </a:lnTo>
                <a:lnTo>
                  <a:pt x="3665" y="1361"/>
                </a:lnTo>
                <a:lnTo>
                  <a:pt x="3665" y="1365"/>
                </a:lnTo>
                <a:lnTo>
                  <a:pt x="3665" y="1367"/>
                </a:lnTo>
                <a:lnTo>
                  <a:pt x="3665" y="1369"/>
                </a:lnTo>
                <a:lnTo>
                  <a:pt x="3667" y="1371"/>
                </a:lnTo>
                <a:lnTo>
                  <a:pt x="3667" y="1375"/>
                </a:lnTo>
                <a:lnTo>
                  <a:pt x="3667" y="1378"/>
                </a:lnTo>
                <a:lnTo>
                  <a:pt x="3669" y="1382"/>
                </a:lnTo>
                <a:lnTo>
                  <a:pt x="3671" y="1392"/>
                </a:lnTo>
                <a:lnTo>
                  <a:pt x="3671" y="1396"/>
                </a:lnTo>
                <a:lnTo>
                  <a:pt x="3673" y="1399"/>
                </a:lnTo>
                <a:lnTo>
                  <a:pt x="3673" y="1401"/>
                </a:lnTo>
                <a:lnTo>
                  <a:pt x="3675" y="1405"/>
                </a:lnTo>
                <a:lnTo>
                  <a:pt x="3675" y="1405"/>
                </a:lnTo>
                <a:lnTo>
                  <a:pt x="3677" y="1405"/>
                </a:lnTo>
                <a:lnTo>
                  <a:pt x="3677" y="1405"/>
                </a:lnTo>
                <a:lnTo>
                  <a:pt x="3677" y="1407"/>
                </a:lnTo>
                <a:lnTo>
                  <a:pt x="3677" y="1407"/>
                </a:lnTo>
                <a:lnTo>
                  <a:pt x="3679" y="1409"/>
                </a:lnTo>
                <a:lnTo>
                  <a:pt x="3677" y="1409"/>
                </a:lnTo>
                <a:lnTo>
                  <a:pt x="3677" y="1409"/>
                </a:lnTo>
                <a:lnTo>
                  <a:pt x="3679" y="1413"/>
                </a:lnTo>
                <a:lnTo>
                  <a:pt x="3679" y="1415"/>
                </a:lnTo>
                <a:lnTo>
                  <a:pt x="3681" y="1415"/>
                </a:lnTo>
                <a:lnTo>
                  <a:pt x="3684" y="1419"/>
                </a:lnTo>
                <a:lnTo>
                  <a:pt x="3684" y="1419"/>
                </a:lnTo>
                <a:lnTo>
                  <a:pt x="3686" y="1419"/>
                </a:lnTo>
                <a:lnTo>
                  <a:pt x="3686" y="1422"/>
                </a:lnTo>
                <a:lnTo>
                  <a:pt x="3686" y="1424"/>
                </a:lnTo>
                <a:lnTo>
                  <a:pt x="3686" y="1426"/>
                </a:lnTo>
                <a:lnTo>
                  <a:pt x="3686" y="1426"/>
                </a:lnTo>
                <a:lnTo>
                  <a:pt x="3688" y="1428"/>
                </a:lnTo>
                <a:lnTo>
                  <a:pt x="3688" y="1432"/>
                </a:lnTo>
                <a:lnTo>
                  <a:pt x="3690" y="1434"/>
                </a:lnTo>
                <a:lnTo>
                  <a:pt x="3690" y="1434"/>
                </a:lnTo>
                <a:lnTo>
                  <a:pt x="3690" y="1436"/>
                </a:lnTo>
                <a:lnTo>
                  <a:pt x="3692" y="1443"/>
                </a:lnTo>
                <a:lnTo>
                  <a:pt x="3692" y="1445"/>
                </a:lnTo>
                <a:lnTo>
                  <a:pt x="3692" y="1447"/>
                </a:lnTo>
                <a:lnTo>
                  <a:pt x="3694" y="1449"/>
                </a:lnTo>
                <a:lnTo>
                  <a:pt x="3696" y="1457"/>
                </a:lnTo>
                <a:lnTo>
                  <a:pt x="3698" y="1457"/>
                </a:lnTo>
                <a:lnTo>
                  <a:pt x="3698" y="1459"/>
                </a:lnTo>
                <a:lnTo>
                  <a:pt x="3700" y="1461"/>
                </a:lnTo>
                <a:lnTo>
                  <a:pt x="3702" y="1461"/>
                </a:lnTo>
                <a:lnTo>
                  <a:pt x="3704" y="1466"/>
                </a:lnTo>
                <a:lnTo>
                  <a:pt x="3704" y="1468"/>
                </a:lnTo>
                <a:lnTo>
                  <a:pt x="3707" y="1472"/>
                </a:lnTo>
                <a:lnTo>
                  <a:pt x="3707" y="1476"/>
                </a:lnTo>
                <a:lnTo>
                  <a:pt x="3711" y="1480"/>
                </a:lnTo>
                <a:lnTo>
                  <a:pt x="3711" y="1482"/>
                </a:lnTo>
                <a:lnTo>
                  <a:pt x="3711" y="1484"/>
                </a:lnTo>
                <a:lnTo>
                  <a:pt x="3711" y="1484"/>
                </a:lnTo>
                <a:lnTo>
                  <a:pt x="3711" y="1487"/>
                </a:lnTo>
                <a:lnTo>
                  <a:pt x="3713" y="1487"/>
                </a:lnTo>
                <a:lnTo>
                  <a:pt x="3713" y="1487"/>
                </a:lnTo>
                <a:lnTo>
                  <a:pt x="3713" y="1489"/>
                </a:lnTo>
                <a:lnTo>
                  <a:pt x="3715" y="1493"/>
                </a:lnTo>
                <a:lnTo>
                  <a:pt x="3715" y="1495"/>
                </a:lnTo>
                <a:lnTo>
                  <a:pt x="3715" y="1493"/>
                </a:lnTo>
                <a:lnTo>
                  <a:pt x="3715" y="1491"/>
                </a:lnTo>
                <a:lnTo>
                  <a:pt x="3713" y="1489"/>
                </a:lnTo>
                <a:lnTo>
                  <a:pt x="3713" y="1489"/>
                </a:lnTo>
                <a:lnTo>
                  <a:pt x="3713" y="1489"/>
                </a:lnTo>
                <a:lnTo>
                  <a:pt x="3713" y="1493"/>
                </a:lnTo>
                <a:lnTo>
                  <a:pt x="3713" y="1495"/>
                </a:lnTo>
                <a:lnTo>
                  <a:pt x="3715" y="1499"/>
                </a:lnTo>
                <a:lnTo>
                  <a:pt x="3715" y="1499"/>
                </a:lnTo>
                <a:lnTo>
                  <a:pt x="3715" y="1499"/>
                </a:lnTo>
                <a:lnTo>
                  <a:pt x="3715" y="1499"/>
                </a:lnTo>
                <a:lnTo>
                  <a:pt x="3715" y="1501"/>
                </a:lnTo>
                <a:lnTo>
                  <a:pt x="3717" y="1503"/>
                </a:lnTo>
                <a:lnTo>
                  <a:pt x="3717" y="1503"/>
                </a:lnTo>
                <a:lnTo>
                  <a:pt x="3723" y="1510"/>
                </a:lnTo>
                <a:lnTo>
                  <a:pt x="3723" y="1512"/>
                </a:lnTo>
                <a:lnTo>
                  <a:pt x="3728" y="1514"/>
                </a:lnTo>
                <a:lnTo>
                  <a:pt x="3732" y="1516"/>
                </a:lnTo>
                <a:lnTo>
                  <a:pt x="3732" y="1514"/>
                </a:lnTo>
                <a:lnTo>
                  <a:pt x="3734" y="1514"/>
                </a:lnTo>
                <a:lnTo>
                  <a:pt x="3738" y="1510"/>
                </a:lnTo>
                <a:lnTo>
                  <a:pt x="3740" y="1510"/>
                </a:lnTo>
                <a:lnTo>
                  <a:pt x="3740" y="1505"/>
                </a:lnTo>
                <a:lnTo>
                  <a:pt x="3740" y="1503"/>
                </a:lnTo>
                <a:lnTo>
                  <a:pt x="3742" y="1501"/>
                </a:lnTo>
                <a:lnTo>
                  <a:pt x="3744" y="1499"/>
                </a:lnTo>
                <a:lnTo>
                  <a:pt x="3753" y="1497"/>
                </a:lnTo>
                <a:lnTo>
                  <a:pt x="3755" y="1497"/>
                </a:lnTo>
                <a:lnTo>
                  <a:pt x="3759" y="1499"/>
                </a:lnTo>
                <a:lnTo>
                  <a:pt x="3757" y="1497"/>
                </a:lnTo>
                <a:lnTo>
                  <a:pt x="3757" y="1497"/>
                </a:lnTo>
                <a:lnTo>
                  <a:pt x="3755" y="1497"/>
                </a:lnTo>
                <a:lnTo>
                  <a:pt x="3753" y="1497"/>
                </a:lnTo>
                <a:lnTo>
                  <a:pt x="3751" y="1495"/>
                </a:lnTo>
                <a:lnTo>
                  <a:pt x="3751" y="1495"/>
                </a:lnTo>
                <a:lnTo>
                  <a:pt x="3751" y="1493"/>
                </a:lnTo>
                <a:lnTo>
                  <a:pt x="3753" y="1491"/>
                </a:lnTo>
                <a:lnTo>
                  <a:pt x="3757" y="1487"/>
                </a:lnTo>
                <a:lnTo>
                  <a:pt x="3757" y="1484"/>
                </a:lnTo>
                <a:lnTo>
                  <a:pt x="3757" y="1482"/>
                </a:lnTo>
                <a:lnTo>
                  <a:pt x="3757" y="1482"/>
                </a:lnTo>
                <a:lnTo>
                  <a:pt x="3759" y="1482"/>
                </a:lnTo>
                <a:lnTo>
                  <a:pt x="3761" y="1482"/>
                </a:lnTo>
                <a:lnTo>
                  <a:pt x="3761" y="1482"/>
                </a:lnTo>
                <a:lnTo>
                  <a:pt x="3763" y="1482"/>
                </a:lnTo>
                <a:lnTo>
                  <a:pt x="3765" y="1482"/>
                </a:lnTo>
                <a:lnTo>
                  <a:pt x="3765" y="1476"/>
                </a:lnTo>
                <a:lnTo>
                  <a:pt x="3765" y="1470"/>
                </a:lnTo>
                <a:lnTo>
                  <a:pt x="3765" y="1468"/>
                </a:lnTo>
                <a:lnTo>
                  <a:pt x="3763" y="1468"/>
                </a:lnTo>
                <a:lnTo>
                  <a:pt x="3763" y="1468"/>
                </a:lnTo>
                <a:lnTo>
                  <a:pt x="3763" y="1468"/>
                </a:lnTo>
                <a:lnTo>
                  <a:pt x="3763" y="1466"/>
                </a:lnTo>
                <a:lnTo>
                  <a:pt x="3763" y="1463"/>
                </a:lnTo>
                <a:lnTo>
                  <a:pt x="3763" y="1463"/>
                </a:lnTo>
                <a:lnTo>
                  <a:pt x="3765" y="1457"/>
                </a:lnTo>
                <a:lnTo>
                  <a:pt x="3767" y="1455"/>
                </a:lnTo>
                <a:lnTo>
                  <a:pt x="3767" y="1453"/>
                </a:lnTo>
                <a:lnTo>
                  <a:pt x="3769" y="1451"/>
                </a:lnTo>
                <a:lnTo>
                  <a:pt x="3769" y="1449"/>
                </a:lnTo>
                <a:lnTo>
                  <a:pt x="3772" y="1438"/>
                </a:lnTo>
                <a:lnTo>
                  <a:pt x="3772" y="1436"/>
                </a:lnTo>
                <a:lnTo>
                  <a:pt x="3767" y="1436"/>
                </a:lnTo>
                <a:lnTo>
                  <a:pt x="3767" y="1434"/>
                </a:lnTo>
                <a:lnTo>
                  <a:pt x="3769" y="1432"/>
                </a:lnTo>
                <a:lnTo>
                  <a:pt x="3769" y="1434"/>
                </a:lnTo>
                <a:lnTo>
                  <a:pt x="3772" y="1436"/>
                </a:lnTo>
                <a:lnTo>
                  <a:pt x="3772" y="1436"/>
                </a:lnTo>
                <a:lnTo>
                  <a:pt x="3769" y="1434"/>
                </a:lnTo>
                <a:lnTo>
                  <a:pt x="3769" y="1432"/>
                </a:lnTo>
                <a:lnTo>
                  <a:pt x="3769" y="1430"/>
                </a:lnTo>
                <a:lnTo>
                  <a:pt x="3769" y="1428"/>
                </a:lnTo>
                <a:lnTo>
                  <a:pt x="3767" y="1426"/>
                </a:lnTo>
                <a:lnTo>
                  <a:pt x="3769" y="1424"/>
                </a:lnTo>
                <a:lnTo>
                  <a:pt x="3769" y="1424"/>
                </a:lnTo>
                <a:lnTo>
                  <a:pt x="3769" y="1422"/>
                </a:lnTo>
                <a:lnTo>
                  <a:pt x="3769" y="1419"/>
                </a:lnTo>
                <a:lnTo>
                  <a:pt x="3767" y="1417"/>
                </a:lnTo>
                <a:lnTo>
                  <a:pt x="3767" y="1413"/>
                </a:lnTo>
                <a:lnTo>
                  <a:pt x="3767" y="1409"/>
                </a:lnTo>
                <a:lnTo>
                  <a:pt x="3772" y="1405"/>
                </a:lnTo>
                <a:lnTo>
                  <a:pt x="3772" y="1403"/>
                </a:lnTo>
                <a:lnTo>
                  <a:pt x="3776" y="1401"/>
                </a:lnTo>
                <a:lnTo>
                  <a:pt x="3778" y="1401"/>
                </a:lnTo>
                <a:lnTo>
                  <a:pt x="3778" y="1401"/>
                </a:lnTo>
                <a:lnTo>
                  <a:pt x="3778" y="1403"/>
                </a:lnTo>
                <a:lnTo>
                  <a:pt x="3780" y="1403"/>
                </a:lnTo>
                <a:lnTo>
                  <a:pt x="3780" y="1403"/>
                </a:lnTo>
                <a:lnTo>
                  <a:pt x="3780" y="1403"/>
                </a:lnTo>
                <a:lnTo>
                  <a:pt x="3782" y="1403"/>
                </a:lnTo>
                <a:lnTo>
                  <a:pt x="3782" y="1401"/>
                </a:lnTo>
                <a:lnTo>
                  <a:pt x="3784" y="1401"/>
                </a:lnTo>
                <a:lnTo>
                  <a:pt x="3784" y="1396"/>
                </a:lnTo>
                <a:lnTo>
                  <a:pt x="3786" y="1394"/>
                </a:lnTo>
                <a:lnTo>
                  <a:pt x="3786" y="1394"/>
                </a:lnTo>
                <a:lnTo>
                  <a:pt x="3792" y="1394"/>
                </a:lnTo>
                <a:lnTo>
                  <a:pt x="3792" y="1394"/>
                </a:lnTo>
                <a:lnTo>
                  <a:pt x="3797" y="1392"/>
                </a:lnTo>
                <a:lnTo>
                  <a:pt x="3799" y="1392"/>
                </a:lnTo>
                <a:lnTo>
                  <a:pt x="3801" y="1390"/>
                </a:lnTo>
                <a:lnTo>
                  <a:pt x="3801" y="1390"/>
                </a:lnTo>
                <a:lnTo>
                  <a:pt x="3801" y="1388"/>
                </a:lnTo>
                <a:lnTo>
                  <a:pt x="3801" y="1388"/>
                </a:lnTo>
                <a:lnTo>
                  <a:pt x="3801" y="1386"/>
                </a:lnTo>
                <a:lnTo>
                  <a:pt x="3799" y="1386"/>
                </a:lnTo>
                <a:lnTo>
                  <a:pt x="3799" y="1386"/>
                </a:lnTo>
                <a:lnTo>
                  <a:pt x="3801" y="1384"/>
                </a:lnTo>
                <a:lnTo>
                  <a:pt x="3805" y="1382"/>
                </a:lnTo>
                <a:lnTo>
                  <a:pt x="3809" y="1378"/>
                </a:lnTo>
                <a:lnTo>
                  <a:pt x="3813" y="1375"/>
                </a:lnTo>
                <a:lnTo>
                  <a:pt x="3816" y="1373"/>
                </a:lnTo>
                <a:lnTo>
                  <a:pt x="3818" y="1369"/>
                </a:lnTo>
                <a:lnTo>
                  <a:pt x="3820" y="1369"/>
                </a:lnTo>
                <a:lnTo>
                  <a:pt x="3826" y="1365"/>
                </a:lnTo>
                <a:lnTo>
                  <a:pt x="3828" y="1365"/>
                </a:lnTo>
                <a:lnTo>
                  <a:pt x="3832" y="1361"/>
                </a:lnTo>
                <a:lnTo>
                  <a:pt x="3834" y="1357"/>
                </a:lnTo>
                <a:lnTo>
                  <a:pt x="3834" y="1357"/>
                </a:lnTo>
                <a:lnTo>
                  <a:pt x="3836" y="1354"/>
                </a:lnTo>
                <a:lnTo>
                  <a:pt x="3836" y="1352"/>
                </a:lnTo>
                <a:lnTo>
                  <a:pt x="3843" y="1348"/>
                </a:lnTo>
                <a:lnTo>
                  <a:pt x="3845" y="1346"/>
                </a:lnTo>
                <a:lnTo>
                  <a:pt x="3845" y="1346"/>
                </a:lnTo>
                <a:lnTo>
                  <a:pt x="3845" y="1344"/>
                </a:lnTo>
                <a:lnTo>
                  <a:pt x="3843" y="1346"/>
                </a:lnTo>
                <a:lnTo>
                  <a:pt x="3841" y="1346"/>
                </a:lnTo>
                <a:lnTo>
                  <a:pt x="3841" y="1346"/>
                </a:lnTo>
                <a:lnTo>
                  <a:pt x="3843" y="1344"/>
                </a:lnTo>
                <a:lnTo>
                  <a:pt x="3845" y="1342"/>
                </a:lnTo>
                <a:lnTo>
                  <a:pt x="3847" y="1342"/>
                </a:lnTo>
                <a:lnTo>
                  <a:pt x="3847" y="1342"/>
                </a:lnTo>
                <a:lnTo>
                  <a:pt x="3847" y="1344"/>
                </a:lnTo>
                <a:lnTo>
                  <a:pt x="3847" y="1344"/>
                </a:lnTo>
                <a:lnTo>
                  <a:pt x="3847" y="1344"/>
                </a:lnTo>
                <a:lnTo>
                  <a:pt x="3847" y="1344"/>
                </a:lnTo>
                <a:lnTo>
                  <a:pt x="3851" y="1344"/>
                </a:lnTo>
                <a:lnTo>
                  <a:pt x="3857" y="1342"/>
                </a:lnTo>
                <a:lnTo>
                  <a:pt x="3857" y="1342"/>
                </a:lnTo>
                <a:lnTo>
                  <a:pt x="3857" y="1342"/>
                </a:lnTo>
                <a:lnTo>
                  <a:pt x="3857" y="1340"/>
                </a:lnTo>
                <a:lnTo>
                  <a:pt x="3857" y="1340"/>
                </a:lnTo>
                <a:lnTo>
                  <a:pt x="3857" y="1340"/>
                </a:lnTo>
                <a:lnTo>
                  <a:pt x="3860" y="1340"/>
                </a:lnTo>
                <a:lnTo>
                  <a:pt x="3860" y="1340"/>
                </a:lnTo>
                <a:lnTo>
                  <a:pt x="3862" y="1338"/>
                </a:lnTo>
                <a:lnTo>
                  <a:pt x="3864" y="1336"/>
                </a:lnTo>
                <a:lnTo>
                  <a:pt x="3864" y="1336"/>
                </a:lnTo>
                <a:lnTo>
                  <a:pt x="3864" y="1334"/>
                </a:lnTo>
                <a:lnTo>
                  <a:pt x="3866" y="1331"/>
                </a:lnTo>
                <a:lnTo>
                  <a:pt x="3868" y="1331"/>
                </a:lnTo>
                <a:lnTo>
                  <a:pt x="3868" y="1329"/>
                </a:lnTo>
                <a:lnTo>
                  <a:pt x="3868" y="1329"/>
                </a:lnTo>
                <a:lnTo>
                  <a:pt x="3866" y="1325"/>
                </a:lnTo>
                <a:lnTo>
                  <a:pt x="3866" y="1323"/>
                </a:lnTo>
                <a:lnTo>
                  <a:pt x="3866" y="1321"/>
                </a:lnTo>
                <a:lnTo>
                  <a:pt x="3868" y="1319"/>
                </a:lnTo>
                <a:lnTo>
                  <a:pt x="3870" y="1317"/>
                </a:lnTo>
                <a:lnTo>
                  <a:pt x="3870" y="1317"/>
                </a:lnTo>
                <a:lnTo>
                  <a:pt x="3878" y="1315"/>
                </a:lnTo>
                <a:lnTo>
                  <a:pt x="3880" y="1315"/>
                </a:lnTo>
                <a:lnTo>
                  <a:pt x="3883" y="1313"/>
                </a:lnTo>
                <a:lnTo>
                  <a:pt x="3883" y="1310"/>
                </a:lnTo>
                <a:lnTo>
                  <a:pt x="3885" y="1310"/>
                </a:lnTo>
                <a:lnTo>
                  <a:pt x="3885" y="1308"/>
                </a:lnTo>
                <a:lnTo>
                  <a:pt x="3885" y="1308"/>
                </a:lnTo>
                <a:lnTo>
                  <a:pt x="3883" y="1306"/>
                </a:lnTo>
                <a:lnTo>
                  <a:pt x="3883" y="1306"/>
                </a:lnTo>
                <a:lnTo>
                  <a:pt x="3883" y="1304"/>
                </a:lnTo>
                <a:lnTo>
                  <a:pt x="3883" y="1306"/>
                </a:lnTo>
                <a:lnTo>
                  <a:pt x="3885" y="1306"/>
                </a:lnTo>
                <a:lnTo>
                  <a:pt x="3885" y="1308"/>
                </a:lnTo>
                <a:lnTo>
                  <a:pt x="3885" y="1310"/>
                </a:lnTo>
                <a:lnTo>
                  <a:pt x="3885" y="1313"/>
                </a:lnTo>
                <a:lnTo>
                  <a:pt x="3883" y="1315"/>
                </a:lnTo>
                <a:lnTo>
                  <a:pt x="3885" y="1317"/>
                </a:lnTo>
                <a:lnTo>
                  <a:pt x="3887" y="1317"/>
                </a:lnTo>
                <a:lnTo>
                  <a:pt x="3887" y="1315"/>
                </a:lnTo>
                <a:lnTo>
                  <a:pt x="3887" y="1315"/>
                </a:lnTo>
                <a:lnTo>
                  <a:pt x="3887" y="1315"/>
                </a:lnTo>
                <a:lnTo>
                  <a:pt x="3889" y="1317"/>
                </a:lnTo>
                <a:lnTo>
                  <a:pt x="3891" y="1315"/>
                </a:lnTo>
                <a:lnTo>
                  <a:pt x="3891" y="1315"/>
                </a:lnTo>
                <a:lnTo>
                  <a:pt x="3891" y="1313"/>
                </a:lnTo>
                <a:lnTo>
                  <a:pt x="3891" y="1308"/>
                </a:lnTo>
                <a:lnTo>
                  <a:pt x="3893" y="1308"/>
                </a:lnTo>
                <a:lnTo>
                  <a:pt x="3893" y="1310"/>
                </a:lnTo>
                <a:lnTo>
                  <a:pt x="3893" y="1310"/>
                </a:lnTo>
                <a:lnTo>
                  <a:pt x="3893" y="1310"/>
                </a:lnTo>
                <a:lnTo>
                  <a:pt x="3893" y="1315"/>
                </a:lnTo>
                <a:lnTo>
                  <a:pt x="3893" y="1315"/>
                </a:lnTo>
                <a:lnTo>
                  <a:pt x="3893" y="1317"/>
                </a:lnTo>
                <a:lnTo>
                  <a:pt x="3893" y="1317"/>
                </a:lnTo>
                <a:lnTo>
                  <a:pt x="3895" y="1315"/>
                </a:lnTo>
                <a:lnTo>
                  <a:pt x="3895" y="1315"/>
                </a:lnTo>
                <a:lnTo>
                  <a:pt x="3895" y="1315"/>
                </a:lnTo>
                <a:lnTo>
                  <a:pt x="3897" y="1315"/>
                </a:lnTo>
                <a:lnTo>
                  <a:pt x="3897" y="1315"/>
                </a:lnTo>
                <a:lnTo>
                  <a:pt x="3897" y="1315"/>
                </a:lnTo>
                <a:lnTo>
                  <a:pt x="3897" y="1313"/>
                </a:lnTo>
                <a:lnTo>
                  <a:pt x="3897" y="1310"/>
                </a:lnTo>
                <a:lnTo>
                  <a:pt x="3897" y="1310"/>
                </a:lnTo>
                <a:lnTo>
                  <a:pt x="3897" y="1308"/>
                </a:lnTo>
                <a:lnTo>
                  <a:pt x="3897" y="1310"/>
                </a:lnTo>
                <a:lnTo>
                  <a:pt x="3899" y="1313"/>
                </a:lnTo>
                <a:lnTo>
                  <a:pt x="3899" y="1313"/>
                </a:lnTo>
                <a:lnTo>
                  <a:pt x="3901" y="1315"/>
                </a:lnTo>
                <a:lnTo>
                  <a:pt x="3901" y="1315"/>
                </a:lnTo>
                <a:lnTo>
                  <a:pt x="3901" y="1315"/>
                </a:lnTo>
                <a:lnTo>
                  <a:pt x="3904" y="1313"/>
                </a:lnTo>
                <a:lnTo>
                  <a:pt x="3904" y="1313"/>
                </a:lnTo>
                <a:lnTo>
                  <a:pt x="3904" y="1310"/>
                </a:lnTo>
                <a:lnTo>
                  <a:pt x="3904" y="1306"/>
                </a:lnTo>
                <a:lnTo>
                  <a:pt x="3904" y="1306"/>
                </a:lnTo>
                <a:lnTo>
                  <a:pt x="3906" y="1310"/>
                </a:lnTo>
                <a:lnTo>
                  <a:pt x="3906" y="1313"/>
                </a:lnTo>
                <a:lnTo>
                  <a:pt x="3906" y="1315"/>
                </a:lnTo>
                <a:lnTo>
                  <a:pt x="3906" y="1313"/>
                </a:lnTo>
                <a:lnTo>
                  <a:pt x="3908" y="1313"/>
                </a:lnTo>
                <a:lnTo>
                  <a:pt x="3908" y="1310"/>
                </a:lnTo>
                <a:lnTo>
                  <a:pt x="3910" y="1310"/>
                </a:lnTo>
                <a:lnTo>
                  <a:pt x="3910" y="1308"/>
                </a:lnTo>
                <a:lnTo>
                  <a:pt x="3910" y="1308"/>
                </a:lnTo>
                <a:lnTo>
                  <a:pt x="3910" y="1306"/>
                </a:lnTo>
                <a:lnTo>
                  <a:pt x="3910" y="1304"/>
                </a:lnTo>
                <a:lnTo>
                  <a:pt x="3912" y="1304"/>
                </a:lnTo>
                <a:lnTo>
                  <a:pt x="3910" y="1306"/>
                </a:lnTo>
                <a:lnTo>
                  <a:pt x="3910" y="1306"/>
                </a:lnTo>
                <a:lnTo>
                  <a:pt x="3910" y="1308"/>
                </a:lnTo>
                <a:lnTo>
                  <a:pt x="3912" y="1310"/>
                </a:lnTo>
                <a:lnTo>
                  <a:pt x="3912" y="1308"/>
                </a:lnTo>
                <a:lnTo>
                  <a:pt x="3914" y="1308"/>
                </a:lnTo>
                <a:lnTo>
                  <a:pt x="3914" y="1308"/>
                </a:lnTo>
                <a:lnTo>
                  <a:pt x="3912" y="1310"/>
                </a:lnTo>
                <a:lnTo>
                  <a:pt x="3912" y="1310"/>
                </a:lnTo>
                <a:lnTo>
                  <a:pt x="3912" y="1313"/>
                </a:lnTo>
                <a:lnTo>
                  <a:pt x="3914" y="1313"/>
                </a:lnTo>
                <a:lnTo>
                  <a:pt x="3914" y="1313"/>
                </a:lnTo>
                <a:lnTo>
                  <a:pt x="3914" y="1313"/>
                </a:lnTo>
                <a:lnTo>
                  <a:pt x="3916" y="1313"/>
                </a:lnTo>
                <a:lnTo>
                  <a:pt x="3916" y="1310"/>
                </a:lnTo>
                <a:lnTo>
                  <a:pt x="3918" y="1308"/>
                </a:lnTo>
                <a:lnTo>
                  <a:pt x="3920" y="1306"/>
                </a:lnTo>
                <a:lnTo>
                  <a:pt x="3920" y="1306"/>
                </a:lnTo>
                <a:lnTo>
                  <a:pt x="3920" y="1304"/>
                </a:lnTo>
                <a:lnTo>
                  <a:pt x="3920" y="1304"/>
                </a:lnTo>
                <a:lnTo>
                  <a:pt x="3918" y="1302"/>
                </a:lnTo>
                <a:lnTo>
                  <a:pt x="3918" y="1302"/>
                </a:lnTo>
                <a:lnTo>
                  <a:pt x="3918" y="1300"/>
                </a:lnTo>
                <a:lnTo>
                  <a:pt x="3918" y="1300"/>
                </a:lnTo>
                <a:lnTo>
                  <a:pt x="3918" y="1298"/>
                </a:lnTo>
                <a:lnTo>
                  <a:pt x="3918" y="1298"/>
                </a:lnTo>
                <a:lnTo>
                  <a:pt x="3918" y="1298"/>
                </a:lnTo>
                <a:lnTo>
                  <a:pt x="3920" y="1296"/>
                </a:lnTo>
                <a:lnTo>
                  <a:pt x="3918" y="1296"/>
                </a:lnTo>
                <a:lnTo>
                  <a:pt x="3918" y="1294"/>
                </a:lnTo>
                <a:lnTo>
                  <a:pt x="3918" y="1294"/>
                </a:lnTo>
                <a:lnTo>
                  <a:pt x="3920" y="1294"/>
                </a:lnTo>
                <a:lnTo>
                  <a:pt x="3920" y="1292"/>
                </a:lnTo>
                <a:lnTo>
                  <a:pt x="3920" y="1292"/>
                </a:lnTo>
                <a:lnTo>
                  <a:pt x="3918" y="1289"/>
                </a:lnTo>
                <a:lnTo>
                  <a:pt x="3918" y="1289"/>
                </a:lnTo>
                <a:lnTo>
                  <a:pt x="3916" y="1287"/>
                </a:lnTo>
                <a:lnTo>
                  <a:pt x="3918" y="1289"/>
                </a:lnTo>
                <a:lnTo>
                  <a:pt x="3920" y="1289"/>
                </a:lnTo>
                <a:lnTo>
                  <a:pt x="3920" y="1287"/>
                </a:lnTo>
                <a:lnTo>
                  <a:pt x="3920" y="1287"/>
                </a:lnTo>
                <a:lnTo>
                  <a:pt x="3920" y="1287"/>
                </a:lnTo>
                <a:lnTo>
                  <a:pt x="3920" y="1285"/>
                </a:lnTo>
                <a:lnTo>
                  <a:pt x="3920" y="1287"/>
                </a:lnTo>
                <a:lnTo>
                  <a:pt x="3920" y="1289"/>
                </a:lnTo>
                <a:lnTo>
                  <a:pt x="3920" y="1292"/>
                </a:lnTo>
                <a:lnTo>
                  <a:pt x="3920" y="1294"/>
                </a:lnTo>
                <a:lnTo>
                  <a:pt x="3920" y="1296"/>
                </a:lnTo>
                <a:lnTo>
                  <a:pt x="3924" y="1300"/>
                </a:lnTo>
                <a:lnTo>
                  <a:pt x="3924" y="1302"/>
                </a:lnTo>
                <a:lnTo>
                  <a:pt x="3929" y="1300"/>
                </a:lnTo>
                <a:lnTo>
                  <a:pt x="3929" y="1300"/>
                </a:lnTo>
                <a:lnTo>
                  <a:pt x="3931" y="1300"/>
                </a:lnTo>
                <a:lnTo>
                  <a:pt x="3933" y="1298"/>
                </a:lnTo>
                <a:lnTo>
                  <a:pt x="3933" y="1298"/>
                </a:lnTo>
                <a:lnTo>
                  <a:pt x="3933" y="1298"/>
                </a:lnTo>
                <a:lnTo>
                  <a:pt x="3933" y="1300"/>
                </a:lnTo>
                <a:lnTo>
                  <a:pt x="3937" y="1302"/>
                </a:lnTo>
                <a:lnTo>
                  <a:pt x="3937" y="1304"/>
                </a:lnTo>
                <a:lnTo>
                  <a:pt x="3937" y="1306"/>
                </a:lnTo>
                <a:lnTo>
                  <a:pt x="3939" y="1304"/>
                </a:lnTo>
                <a:lnTo>
                  <a:pt x="3939" y="1304"/>
                </a:lnTo>
                <a:lnTo>
                  <a:pt x="3939" y="1306"/>
                </a:lnTo>
                <a:lnTo>
                  <a:pt x="3937" y="1306"/>
                </a:lnTo>
                <a:lnTo>
                  <a:pt x="3939" y="1308"/>
                </a:lnTo>
                <a:lnTo>
                  <a:pt x="3939" y="1313"/>
                </a:lnTo>
                <a:lnTo>
                  <a:pt x="3941" y="1315"/>
                </a:lnTo>
                <a:lnTo>
                  <a:pt x="3941" y="1317"/>
                </a:lnTo>
                <a:lnTo>
                  <a:pt x="3941" y="1323"/>
                </a:lnTo>
                <a:lnTo>
                  <a:pt x="3943" y="1325"/>
                </a:lnTo>
                <a:lnTo>
                  <a:pt x="3943" y="1327"/>
                </a:lnTo>
                <a:lnTo>
                  <a:pt x="3945" y="1329"/>
                </a:lnTo>
                <a:lnTo>
                  <a:pt x="3945" y="1329"/>
                </a:lnTo>
                <a:lnTo>
                  <a:pt x="3945" y="1329"/>
                </a:lnTo>
                <a:lnTo>
                  <a:pt x="3950" y="1334"/>
                </a:lnTo>
                <a:lnTo>
                  <a:pt x="3952" y="1336"/>
                </a:lnTo>
                <a:lnTo>
                  <a:pt x="3952" y="1334"/>
                </a:lnTo>
                <a:lnTo>
                  <a:pt x="3952" y="1331"/>
                </a:lnTo>
                <a:lnTo>
                  <a:pt x="3952" y="1331"/>
                </a:lnTo>
                <a:lnTo>
                  <a:pt x="3952" y="1334"/>
                </a:lnTo>
                <a:lnTo>
                  <a:pt x="3954" y="1334"/>
                </a:lnTo>
                <a:lnTo>
                  <a:pt x="3954" y="1336"/>
                </a:lnTo>
                <a:lnTo>
                  <a:pt x="3954" y="1336"/>
                </a:lnTo>
                <a:lnTo>
                  <a:pt x="3952" y="1336"/>
                </a:lnTo>
                <a:lnTo>
                  <a:pt x="3952" y="1338"/>
                </a:lnTo>
                <a:lnTo>
                  <a:pt x="3952" y="1338"/>
                </a:lnTo>
                <a:lnTo>
                  <a:pt x="3954" y="1338"/>
                </a:lnTo>
                <a:lnTo>
                  <a:pt x="3954" y="1336"/>
                </a:lnTo>
                <a:lnTo>
                  <a:pt x="3956" y="1336"/>
                </a:lnTo>
                <a:lnTo>
                  <a:pt x="3956" y="1334"/>
                </a:lnTo>
                <a:lnTo>
                  <a:pt x="3956" y="1336"/>
                </a:lnTo>
                <a:lnTo>
                  <a:pt x="3956" y="1338"/>
                </a:lnTo>
                <a:lnTo>
                  <a:pt x="3956" y="1338"/>
                </a:lnTo>
                <a:lnTo>
                  <a:pt x="3956" y="1338"/>
                </a:lnTo>
                <a:lnTo>
                  <a:pt x="3956" y="1338"/>
                </a:lnTo>
                <a:lnTo>
                  <a:pt x="3956" y="1340"/>
                </a:lnTo>
                <a:lnTo>
                  <a:pt x="3956" y="1342"/>
                </a:lnTo>
                <a:lnTo>
                  <a:pt x="3958" y="1342"/>
                </a:lnTo>
                <a:lnTo>
                  <a:pt x="3958" y="1342"/>
                </a:lnTo>
                <a:lnTo>
                  <a:pt x="3958" y="1340"/>
                </a:lnTo>
                <a:lnTo>
                  <a:pt x="3958" y="1340"/>
                </a:lnTo>
                <a:lnTo>
                  <a:pt x="3960" y="1340"/>
                </a:lnTo>
                <a:lnTo>
                  <a:pt x="3960" y="1340"/>
                </a:lnTo>
                <a:lnTo>
                  <a:pt x="3962" y="1340"/>
                </a:lnTo>
                <a:lnTo>
                  <a:pt x="3964" y="1342"/>
                </a:lnTo>
                <a:lnTo>
                  <a:pt x="3964" y="1342"/>
                </a:lnTo>
                <a:lnTo>
                  <a:pt x="3964" y="1342"/>
                </a:lnTo>
                <a:lnTo>
                  <a:pt x="3964" y="1344"/>
                </a:lnTo>
                <a:lnTo>
                  <a:pt x="3964" y="1344"/>
                </a:lnTo>
                <a:lnTo>
                  <a:pt x="3966" y="1344"/>
                </a:lnTo>
                <a:lnTo>
                  <a:pt x="3966" y="1346"/>
                </a:lnTo>
                <a:lnTo>
                  <a:pt x="3966" y="1346"/>
                </a:lnTo>
                <a:lnTo>
                  <a:pt x="3966" y="1348"/>
                </a:lnTo>
                <a:lnTo>
                  <a:pt x="3968" y="1348"/>
                </a:lnTo>
                <a:lnTo>
                  <a:pt x="3968" y="1348"/>
                </a:lnTo>
                <a:lnTo>
                  <a:pt x="3968" y="1348"/>
                </a:lnTo>
                <a:lnTo>
                  <a:pt x="3968" y="1350"/>
                </a:lnTo>
                <a:lnTo>
                  <a:pt x="3968" y="1350"/>
                </a:lnTo>
                <a:lnTo>
                  <a:pt x="3966" y="1352"/>
                </a:lnTo>
                <a:lnTo>
                  <a:pt x="3966" y="1350"/>
                </a:lnTo>
                <a:lnTo>
                  <a:pt x="3964" y="1348"/>
                </a:lnTo>
                <a:lnTo>
                  <a:pt x="3962" y="1348"/>
                </a:lnTo>
                <a:lnTo>
                  <a:pt x="3962" y="1350"/>
                </a:lnTo>
                <a:lnTo>
                  <a:pt x="3964" y="1352"/>
                </a:lnTo>
                <a:lnTo>
                  <a:pt x="3964" y="1354"/>
                </a:lnTo>
                <a:lnTo>
                  <a:pt x="3966" y="1357"/>
                </a:lnTo>
                <a:lnTo>
                  <a:pt x="3968" y="1357"/>
                </a:lnTo>
                <a:lnTo>
                  <a:pt x="3968" y="1357"/>
                </a:lnTo>
                <a:lnTo>
                  <a:pt x="3968" y="1354"/>
                </a:lnTo>
                <a:lnTo>
                  <a:pt x="3968" y="1352"/>
                </a:lnTo>
                <a:lnTo>
                  <a:pt x="3968" y="1352"/>
                </a:lnTo>
                <a:lnTo>
                  <a:pt x="3971" y="1350"/>
                </a:lnTo>
                <a:lnTo>
                  <a:pt x="3971" y="1350"/>
                </a:lnTo>
                <a:lnTo>
                  <a:pt x="3971" y="1352"/>
                </a:lnTo>
                <a:lnTo>
                  <a:pt x="3971" y="1357"/>
                </a:lnTo>
                <a:lnTo>
                  <a:pt x="3971" y="1357"/>
                </a:lnTo>
                <a:lnTo>
                  <a:pt x="3973" y="1359"/>
                </a:lnTo>
                <a:lnTo>
                  <a:pt x="3973" y="1359"/>
                </a:lnTo>
                <a:lnTo>
                  <a:pt x="3973" y="1361"/>
                </a:lnTo>
                <a:lnTo>
                  <a:pt x="3973" y="1363"/>
                </a:lnTo>
                <a:lnTo>
                  <a:pt x="3975" y="1367"/>
                </a:lnTo>
                <a:lnTo>
                  <a:pt x="3977" y="1373"/>
                </a:lnTo>
                <a:lnTo>
                  <a:pt x="3977" y="1375"/>
                </a:lnTo>
                <a:lnTo>
                  <a:pt x="3979" y="1375"/>
                </a:lnTo>
                <a:lnTo>
                  <a:pt x="3977" y="1380"/>
                </a:lnTo>
                <a:lnTo>
                  <a:pt x="3977" y="1382"/>
                </a:lnTo>
                <a:lnTo>
                  <a:pt x="3977" y="1384"/>
                </a:lnTo>
                <a:lnTo>
                  <a:pt x="3977" y="1386"/>
                </a:lnTo>
                <a:lnTo>
                  <a:pt x="3975" y="1386"/>
                </a:lnTo>
                <a:lnTo>
                  <a:pt x="3975" y="1390"/>
                </a:lnTo>
                <a:lnTo>
                  <a:pt x="3975" y="1390"/>
                </a:lnTo>
                <a:lnTo>
                  <a:pt x="3973" y="1392"/>
                </a:lnTo>
                <a:lnTo>
                  <a:pt x="3973" y="1399"/>
                </a:lnTo>
                <a:lnTo>
                  <a:pt x="3973" y="1399"/>
                </a:lnTo>
                <a:lnTo>
                  <a:pt x="3975" y="1399"/>
                </a:lnTo>
                <a:lnTo>
                  <a:pt x="3977" y="1399"/>
                </a:lnTo>
                <a:lnTo>
                  <a:pt x="3977" y="1396"/>
                </a:lnTo>
                <a:lnTo>
                  <a:pt x="3979" y="1394"/>
                </a:lnTo>
                <a:lnTo>
                  <a:pt x="3979" y="1394"/>
                </a:lnTo>
                <a:lnTo>
                  <a:pt x="3979" y="1394"/>
                </a:lnTo>
                <a:lnTo>
                  <a:pt x="3979" y="1394"/>
                </a:lnTo>
                <a:lnTo>
                  <a:pt x="3979" y="1392"/>
                </a:lnTo>
                <a:lnTo>
                  <a:pt x="3979" y="1392"/>
                </a:lnTo>
                <a:lnTo>
                  <a:pt x="3979" y="1394"/>
                </a:lnTo>
                <a:lnTo>
                  <a:pt x="3979" y="1396"/>
                </a:lnTo>
                <a:lnTo>
                  <a:pt x="3979" y="1399"/>
                </a:lnTo>
                <a:lnTo>
                  <a:pt x="3979" y="1399"/>
                </a:lnTo>
                <a:lnTo>
                  <a:pt x="3979" y="1401"/>
                </a:lnTo>
                <a:lnTo>
                  <a:pt x="3979" y="1401"/>
                </a:lnTo>
                <a:lnTo>
                  <a:pt x="3981" y="1401"/>
                </a:lnTo>
                <a:lnTo>
                  <a:pt x="3981" y="1399"/>
                </a:lnTo>
                <a:lnTo>
                  <a:pt x="3981" y="1399"/>
                </a:lnTo>
                <a:lnTo>
                  <a:pt x="3983" y="1396"/>
                </a:lnTo>
                <a:lnTo>
                  <a:pt x="3983" y="1399"/>
                </a:lnTo>
                <a:lnTo>
                  <a:pt x="3983" y="1399"/>
                </a:lnTo>
                <a:lnTo>
                  <a:pt x="3983" y="1399"/>
                </a:lnTo>
                <a:lnTo>
                  <a:pt x="3983" y="1401"/>
                </a:lnTo>
                <a:lnTo>
                  <a:pt x="3983" y="1403"/>
                </a:lnTo>
                <a:lnTo>
                  <a:pt x="3985" y="1403"/>
                </a:lnTo>
                <a:lnTo>
                  <a:pt x="3987" y="1403"/>
                </a:lnTo>
                <a:lnTo>
                  <a:pt x="3987" y="1401"/>
                </a:lnTo>
                <a:lnTo>
                  <a:pt x="3989" y="1399"/>
                </a:lnTo>
                <a:lnTo>
                  <a:pt x="3989" y="1399"/>
                </a:lnTo>
                <a:lnTo>
                  <a:pt x="3989" y="1401"/>
                </a:lnTo>
                <a:lnTo>
                  <a:pt x="3989" y="1401"/>
                </a:lnTo>
                <a:lnTo>
                  <a:pt x="3987" y="1403"/>
                </a:lnTo>
                <a:lnTo>
                  <a:pt x="3989" y="1403"/>
                </a:lnTo>
                <a:lnTo>
                  <a:pt x="3989" y="1403"/>
                </a:lnTo>
                <a:lnTo>
                  <a:pt x="3992" y="1403"/>
                </a:lnTo>
                <a:lnTo>
                  <a:pt x="3994" y="1401"/>
                </a:lnTo>
                <a:lnTo>
                  <a:pt x="3994" y="1399"/>
                </a:lnTo>
                <a:lnTo>
                  <a:pt x="3996" y="1396"/>
                </a:lnTo>
                <a:lnTo>
                  <a:pt x="3998" y="1396"/>
                </a:lnTo>
                <a:lnTo>
                  <a:pt x="4000" y="1394"/>
                </a:lnTo>
                <a:lnTo>
                  <a:pt x="4000" y="1394"/>
                </a:lnTo>
                <a:lnTo>
                  <a:pt x="4000" y="1394"/>
                </a:lnTo>
                <a:lnTo>
                  <a:pt x="4000" y="1394"/>
                </a:lnTo>
                <a:lnTo>
                  <a:pt x="4002" y="1394"/>
                </a:lnTo>
                <a:lnTo>
                  <a:pt x="4004" y="1392"/>
                </a:lnTo>
                <a:lnTo>
                  <a:pt x="4002" y="1392"/>
                </a:lnTo>
                <a:lnTo>
                  <a:pt x="4002" y="1390"/>
                </a:lnTo>
                <a:lnTo>
                  <a:pt x="4002" y="1388"/>
                </a:lnTo>
                <a:lnTo>
                  <a:pt x="4002" y="1388"/>
                </a:lnTo>
                <a:lnTo>
                  <a:pt x="4002" y="1388"/>
                </a:lnTo>
                <a:lnTo>
                  <a:pt x="4002" y="1390"/>
                </a:lnTo>
                <a:lnTo>
                  <a:pt x="4002" y="1390"/>
                </a:lnTo>
                <a:lnTo>
                  <a:pt x="4004" y="1392"/>
                </a:lnTo>
                <a:lnTo>
                  <a:pt x="4004" y="1392"/>
                </a:lnTo>
                <a:lnTo>
                  <a:pt x="4006" y="1392"/>
                </a:lnTo>
                <a:lnTo>
                  <a:pt x="4008" y="1392"/>
                </a:lnTo>
                <a:lnTo>
                  <a:pt x="4010" y="1388"/>
                </a:lnTo>
                <a:lnTo>
                  <a:pt x="4010" y="1388"/>
                </a:lnTo>
                <a:lnTo>
                  <a:pt x="4010" y="1386"/>
                </a:lnTo>
                <a:lnTo>
                  <a:pt x="4012" y="1384"/>
                </a:lnTo>
                <a:lnTo>
                  <a:pt x="4010" y="1382"/>
                </a:lnTo>
                <a:lnTo>
                  <a:pt x="4012" y="1380"/>
                </a:lnTo>
                <a:lnTo>
                  <a:pt x="4010" y="1380"/>
                </a:lnTo>
                <a:lnTo>
                  <a:pt x="4010" y="1380"/>
                </a:lnTo>
                <a:lnTo>
                  <a:pt x="4012" y="1380"/>
                </a:lnTo>
                <a:lnTo>
                  <a:pt x="4015" y="1382"/>
                </a:lnTo>
                <a:lnTo>
                  <a:pt x="4015" y="1382"/>
                </a:lnTo>
                <a:lnTo>
                  <a:pt x="4017" y="1384"/>
                </a:lnTo>
                <a:lnTo>
                  <a:pt x="4015" y="1384"/>
                </a:lnTo>
                <a:lnTo>
                  <a:pt x="4017" y="1386"/>
                </a:lnTo>
                <a:lnTo>
                  <a:pt x="4017" y="1388"/>
                </a:lnTo>
                <a:lnTo>
                  <a:pt x="4019" y="1390"/>
                </a:lnTo>
                <a:lnTo>
                  <a:pt x="4019" y="1392"/>
                </a:lnTo>
                <a:lnTo>
                  <a:pt x="4021" y="1392"/>
                </a:lnTo>
                <a:lnTo>
                  <a:pt x="4023" y="1392"/>
                </a:lnTo>
                <a:lnTo>
                  <a:pt x="4023" y="1392"/>
                </a:lnTo>
                <a:lnTo>
                  <a:pt x="4023" y="1390"/>
                </a:lnTo>
                <a:lnTo>
                  <a:pt x="4023" y="1392"/>
                </a:lnTo>
                <a:lnTo>
                  <a:pt x="4023" y="1392"/>
                </a:lnTo>
                <a:lnTo>
                  <a:pt x="4023" y="1396"/>
                </a:lnTo>
                <a:lnTo>
                  <a:pt x="4021" y="1396"/>
                </a:lnTo>
                <a:lnTo>
                  <a:pt x="4021" y="1399"/>
                </a:lnTo>
                <a:lnTo>
                  <a:pt x="4023" y="1401"/>
                </a:lnTo>
                <a:lnTo>
                  <a:pt x="4025" y="1407"/>
                </a:lnTo>
                <a:lnTo>
                  <a:pt x="4023" y="1409"/>
                </a:lnTo>
                <a:lnTo>
                  <a:pt x="4025" y="1411"/>
                </a:lnTo>
                <a:lnTo>
                  <a:pt x="4025" y="1415"/>
                </a:lnTo>
                <a:lnTo>
                  <a:pt x="4025" y="1417"/>
                </a:lnTo>
                <a:lnTo>
                  <a:pt x="4027" y="1417"/>
                </a:lnTo>
                <a:lnTo>
                  <a:pt x="4027" y="1419"/>
                </a:lnTo>
                <a:lnTo>
                  <a:pt x="4027" y="1419"/>
                </a:lnTo>
                <a:lnTo>
                  <a:pt x="4027" y="1419"/>
                </a:lnTo>
                <a:lnTo>
                  <a:pt x="4027" y="1422"/>
                </a:lnTo>
                <a:lnTo>
                  <a:pt x="4027" y="1424"/>
                </a:lnTo>
                <a:lnTo>
                  <a:pt x="4029" y="1426"/>
                </a:lnTo>
                <a:lnTo>
                  <a:pt x="4029" y="1430"/>
                </a:lnTo>
                <a:lnTo>
                  <a:pt x="4029" y="1430"/>
                </a:lnTo>
                <a:lnTo>
                  <a:pt x="4029" y="1432"/>
                </a:lnTo>
                <a:lnTo>
                  <a:pt x="4029" y="1434"/>
                </a:lnTo>
                <a:lnTo>
                  <a:pt x="4031" y="1430"/>
                </a:lnTo>
                <a:lnTo>
                  <a:pt x="4031" y="1430"/>
                </a:lnTo>
                <a:lnTo>
                  <a:pt x="4031" y="1432"/>
                </a:lnTo>
                <a:lnTo>
                  <a:pt x="4031" y="1432"/>
                </a:lnTo>
                <a:lnTo>
                  <a:pt x="4033" y="1436"/>
                </a:lnTo>
                <a:lnTo>
                  <a:pt x="4033" y="1438"/>
                </a:lnTo>
                <a:lnTo>
                  <a:pt x="4036" y="1440"/>
                </a:lnTo>
                <a:lnTo>
                  <a:pt x="4036" y="1445"/>
                </a:lnTo>
                <a:lnTo>
                  <a:pt x="4038" y="1447"/>
                </a:lnTo>
                <a:lnTo>
                  <a:pt x="4038" y="1447"/>
                </a:lnTo>
                <a:lnTo>
                  <a:pt x="4038" y="1449"/>
                </a:lnTo>
                <a:lnTo>
                  <a:pt x="4038" y="1451"/>
                </a:lnTo>
                <a:lnTo>
                  <a:pt x="4036" y="1451"/>
                </a:lnTo>
                <a:lnTo>
                  <a:pt x="4038" y="1453"/>
                </a:lnTo>
                <a:lnTo>
                  <a:pt x="4036" y="1453"/>
                </a:lnTo>
                <a:lnTo>
                  <a:pt x="4036" y="1455"/>
                </a:lnTo>
                <a:lnTo>
                  <a:pt x="4036" y="1455"/>
                </a:lnTo>
                <a:lnTo>
                  <a:pt x="4038" y="1455"/>
                </a:lnTo>
                <a:lnTo>
                  <a:pt x="4038" y="1457"/>
                </a:lnTo>
                <a:lnTo>
                  <a:pt x="4038" y="1457"/>
                </a:lnTo>
                <a:lnTo>
                  <a:pt x="4038" y="1459"/>
                </a:lnTo>
                <a:lnTo>
                  <a:pt x="4038" y="1459"/>
                </a:lnTo>
                <a:lnTo>
                  <a:pt x="4038" y="1459"/>
                </a:lnTo>
                <a:lnTo>
                  <a:pt x="4036" y="1461"/>
                </a:lnTo>
                <a:lnTo>
                  <a:pt x="4038" y="1461"/>
                </a:lnTo>
                <a:lnTo>
                  <a:pt x="4038" y="1461"/>
                </a:lnTo>
                <a:lnTo>
                  <a:pt x="4040" y="1461"/>
                </a:lnTo>
                <a:lnTo>
                  <a:pt x="4040" y="1461"/>
                </a:lnTo>
                <a:lnTo>
                  <a:pt x="4040" y="1461"/>
                </a:lnTo>
                <a:lnTo>
                  <a:pt x="4040" y="1463"/>
                </a:lnTo>
                <a:lnTo>
                  <a:pt x="4038" y="1463"/>
                </a:lnTo>
                <a:lnTo>
                  <a:pt x="4038" y="1466"/>
                </a:lnTo>
                <a:lnTo>
                  <a:pt x="4038" y="1466"/>
                </a:lnTo>
                <a:lnTo>
                  <a:pt x="4038" y="1468"/>
                </a:lnTo>
                <a:lnTo>
                  <a:pt x="4038" y="1470"/>
                </a:lnTo>
                <a:lnTo>
                  <a:pt x="4038" y="1470"/>
                </a:lnTo>
                <a:lnTo>
                  <a:pt x="4038" y="1472"/>
                </a:lnTo>
                <a:lnTo>
                  <a:pt x="4036" y="1474"/>
                </a:lnTo>
                <a:lnTo>
                  <a:pt x="4036" y="1476"/>
                </a:lnTo>
                <a:lnTo>
                  <a:pt x="4036" y="1476"/>
                </a:lnTo>
                <a:lnTo>
                  <a:pt x="4033" y="1478"/>
                </a:lnTo>
                <a:lnTo>
                  <a:pt x="4036" y="1482"/>
                </a:lnTo>
                <a:lnTo>
                  <a:pt x="4036" y="1484"/>
                </a:lnTo>
                <a:lnTo>
                  <a:pt x="4036" y="1487"/>
                </a:lnTo>
                <a:lnTo>
                  <a:pt x="4036" y="1487"/>
                </a:lnTo>
                <a:lnTo>
                  <a:pt x="4038" y="1484"/>
                </a:lnTo>
                <a:lnTo>
                  <a:pt x="4038" y="1484"/>
                </a:lnTo>
                <a:lnTo>
                  <a:pt x="4036" y="1489"/>
                </a:lnTo>
                <a:lnTo>
                  <a:pt x="4036" y="1493"/>
                </a:lnTo>
                <a:lnTo>
                  <a:pt x="4033" y="1495"/>
                </a:lnTo>
                <a:lnTo>
                  <a:pt x="4033" y="1497"/>
                </a:lnTo>
                <a:lnTo>
                  <a:pt x="4031" y="1501"/>
                </a:lnTo>
                <a:lnTo>
                  <a:pt x="4031" y="1505"/>
                </a:lnTo>
                <a:lnTo>
                  <a:pt x="4031" y="1508"/>
                </a:lnTo>
                <a:lnTo>
                  <a:pt x="4031" y="1510"/>
                </a:lnTo>
                <a:lnTo>
                  <a:pt x="4031" y="1514"/>
                </a:lnTo>
                <a:lnTo>
                  <a:pt x="4033" y="1514"/>
                </a:lnTo>
                <a:lnTo>
                  <a:pt x="4033" y="1514"/>
                </a:lnTo>
                <a:lnTo>
                  <a:pt x="4033" y="1512"/>
                </a:lnTo>
                <a:lnTo>
                  <a:pt x="4036" y="1512"/>
                </a:lnTo>
                <a:lnTo>
                  <a:pt x="4036" y="1512"/>
                </a:lnTo>
                <a:lnTo>
                  <a:pt x="4038" y="1512"/>
                </a:lnTo>
                <a:lnTo>
                  <a:pt x="4038" y="1512"/>
                </a:lnTo>
                <a:lnTo>
                  <a:pt x="4040" y="1516"/>
                </a:lnTo>
                <a:lnTo>
                  <a:pt x="4040" y="1516"/>
                </a:lnTo>
                <a:lnTo>
                  <a:pt x="4042" y="1516"/>
                </a:lnTo>
                <a:lnTo>
                  <a:pt x="4042" y="1518"/>
                </a:lnTo>
                <a:lnTo>
                  <a:pt x="4042" y="1520"/>
                </a:lnTo>
                <a:lnTo>
                  <a:pt x="4044" y="1520"/>
                </a:lnTo>
                <a:lnTo>
                  <a:pt x="4044" y="1520"/>
                </a:lnTo>
                <a:lnTo>
                  <a:pt x="4046" y="1522"/>
                </a:lnTo>
                <a:lnTo>
                  <a:pt x="4046" y="1522"/>
                </a:lnTo>
                <a:lnTo>
                  <a:pt x="4048" y="1524"/>
                </a:lnTo>
                <a:lnTo>
                  <a:pt x="4048" y="1526"/>
                </a:lnTo>
                <a:lnTo>
                  <a:pt x="4050" y="1526"/>
                </a:lnTo>
                <a:lnTo>
                  <a:pt x="4050" y="1526"/>
                </a:lnTo>
                <a:lnTo>
                  <a:pt x="4050" y="1526"/>
                </a:lnTo>
                <a:lnTo>
                  <a:pt x="4050" y="1528"/>
                </a:lnTo>
                <a:lnTo>
                  <a:pt x="4052" y="1528"/>
                </a:lnTo>
                <a:lnTo>
                  <a:pt x="4052" y="1528"/>
                </a:lnTo>
                <a:lnTo>
                  <a:pt x="4052" y="1533"/>
                </a:lnTo>
                <a:lnTo>
                  <a:pt x="4054" y="1535"/>
                </a:lnTo>
                <a:lnTo>
                  <a:pt x="4059" y="1539"/>
                </a:lnTo>
                <a:lnTo>
                  <a:pt x="4059" y="1541"/>
                </a:lnTo>
                <a:lnTo>
                  <a:pt x="4061" y="1543"/>
                </a:lnTo>
                <a:lnTo>
                  <a:pt x="4061" y="1545"/>
                </a:lnTo>
                <a:lnTo>
                  <a:pt x="4063" y="1547"/>
                </a:lnTo>
                <a:lnTo>
                  <a:pt x="4061" y="1552"/>
                </a:lnTo>
                <a:lnTo>
                  <a:pt x="4063" y="1558"/>
                </a:lnTo>
                <a:lnTo>
                  <a:pt x="4065" y="1564"/>
                </a:lnTo>
                <a:lnTo>
                  <a:pt x="4065" y="1568"/>
                </a:lnTo>
                <a:lnTo>
                  <a:pt x="4067" y="1570"/>
                </a:lnTo>
                <a:lnTo>
                  <a:pt x="4067" y="1573"/>
                </a:lnTo>
                <a:lnTo>
                  <a:pt x="4067" y="1573"/>
                </a:lnTo>
                <a:lnTo>
                  <a:pt x="4067" y="1575"/>
                </a:lnTo>
                <a:lnTo>
                  <a:pt x="4067" y="1575"/>
                </a:lnTo>
                <a:lnTo>
                  <a:pt x="4067" y="1575"/>
                </a:lnTo>
                <a:lnTo>
                  <a:pt x="4069" y="1577"/>
                </a:lnTo>
                <a:lnTo>
                  <a:pt x="4071" y="1579"/>
                </a:lnTo>
                <a:lnTo>
                  <a:pt x="4073" y="1581"/>
                </a:lnTo>
                <a:lnTo>
                  <a:pt x="4075" y="1585"/>
                </a:lnTo>
                <a:lnTo>
                  <a:pt x="4075" y="1585"/>
                </a:lnTo>
                <a:lnTo>
                  <a:pt x="4075" y="1587"/>
                </a:lnTo>
                <a:lnTo>
                  <a:pt x="4075" y="1589"/>
                </a:lnTo>
                <a:lnTo>
                  <a:pt x="4075" y="1591"/>
                </a:lnTo>
                <a:lnTo>
                  <a:pt x="4077" y="1591"/>
                </a:lnTo>
                <a:lnTo>
                  <a:pt x="4077" y="1593"/>
                </a:lnTo>
                <a:lnTo>
                  <a:pt x="4082" y="1593"/>
                </a:lnTo>
                <a:lnTo>
                  <a:pt x="4084" y="1596"/>
                </a:lnTo>
                <a:lnTo>
                  <a:pt x="4088" y="1600"/>
                </a:lnTo>
                <a:lnTo>
                  <a:pt x="4094" y="1602"/>
                </a:lnTo>
                <a:lnTo>
                  <a:pt x="4096" y="1604"/>
                </a:lnTo>
                <a:lnTo>
                  <a:pt x="4098" y="1606"/>
                </a:lnTo>
                <a:lnTo>
                  <a:pt x="4105" y="1608"/>
                </a:lnTo>
                <a:lnTo>
                  <a:pt x="4105" y="1610"/>
                </a:lnTo>
                <a:lnTo>
                  <a:pt x="4107" y="1610"/>
                </a:lnTo>
                <a:lnTo>
                  <a:pt x="4107" y="1612"/>
                </a:lnTo>
                <a:lnTo>
                  <a:pt x="4109" y="1612"/>
                </a:lnTo>
                <a:lnTo>
                  <a:pt x="4111" y="1610"/>
                </a:lnTo>
                <a:lnTo>
                  <a:pt x="4111" y="1610"/>
                </a:lnTo>
                <a:lnTo>
                  <a:pt x="4113" y="1610"/>
                </a:lnTo>
                <a:lnTo>
                  <a:pt x="4115" y="1610"/>
                </a:lnTo>
                <a:lnTo>
                  <a:pt x="4115" y="1608"/>
                </a:lnTo>
                <a:lnTo>
                  <a:pt x="4113" y="1608"/>
                </a:lnTo>
                <a:lnTo>
                  <a:pt x="4115" y="1608"/>
                </a:lnTo>
                <a:lnTo>
                  <a:pt x="4115" y="1608"/>
                </a:lnTo>
                <a:lnTo>
                  <a:pt x="4115" y="1610"/>
                </a:lnTo>
                <a:lnTo>
                  <a:pt x="4115" y="1610"/>
                </a:lnTo>
                <a:lnTo>
                  <a:pt x="4115" y="1610"/>
                </a:lnTo>
                <a:lnTo>
                  <a:pt x="4117" y="1612"/>
                </a:lnTo>
                <a:lnTo>
                  <a:pt x="4117" y="1610"/>
                </a:lnTo>
                <a:lnTo>
                  <a:pt x="4119" y="1610"/>
                </a:lnTo>
                <a:lnTo>
                  <a:pt x="4119" y="1610"/>
                </a:lnTo>
                <a:lnTo>
                  <a:pt x="4117" y="1606"/>
                </a:lnTo>
                <a:lnTo>
                  <a:pt x="4113" y="1598"/>
                </a:lnTo>
                <a:lnTo>
                  <a:pt x="4111" y="1596"/>
                </a:lnTo>
                <a:lnTo>
                  <a:pt x="4111" y="1593"/>
                </a:lnTo>
                <a:lnTo>
                  <a:pt x="4107" y="1591"/>
                </a:lnTo>
                <a:lnTo>
                  <a:pt x="4107" y="1591"/>
                </a:lnTo>
                <a:lnTo>
                  <a:pt x="4107" y="1589"/>
                </a:lnTo>
                <a:lnTo>
                  <a:pt x="4107" y="1585"/>
                </a:lnTo>
                <a:lnTo>
                  <a:pt x="4107" y="1583"/>
                </a:lnTo>
                <a:lnTo>
                  <a:pt x="4107" y="1581"/>
                </a:lnTo>
                <a:lnTo>
                  <a:pt x="4105" y="1579"/>
                </a:lnTo>
                <a:lnTo>
                  <a:pt x="4105" y="1577"/>
                </a:lnTo>
                <a:lnTo>
                  <a:pt x="4107" y="1575"/>
                </a:lnTo>
                <a:lnTo>
                  <a:pt x="4107" y="1568"/>
                </a:lnTo>
                <a:lnTo>
                  <a:pt x="4107" y="1564"/>
                </a:lnTo>
                <a:lnTo>
                  <a:pt x="4107" y="1562"/>
                </a:lnTo>
                <a:lnTo>
                  <a:pt x="4103" y="1556"/>
                </a:lnTo>
                <a:lnTo>
                  <a:pt x="4100" y="1554"/>
                </a:lnTo>
                <a:lnTo>
                  <a:pt x="4100" y="1552"/>
                </a:lnTo>
                <a:lnTo>
                  <a:pt x="4098" y="1552"/>
                </a:lnTo>
                <a:lnTo>
                  <a:pt x="4096" y="1549"/>
                </a:lnTo>
                <a:lnTo>
                  <a:pt x="4092" y="1547"/>
                </a:lnTo>
                <a:lnTo>
                  <a:pt x="4090" y="1543"/>
                </a:lnTo>
                <a:lnTo>
                  <a:pt x="4090" y="1541"/>
                </a:lnTo>
                <a:lnTo>
                  <a:pt x="4086" y="1541"/>
                </a:lnTo>
                <a:lnTo>
                  <a:pt x="4082" y="1539"/>
                </a:lnTo>
                <a:lnTo>
                  <a:pt x="4080" y="1535"/>
                </a:lnTo>
                <a:lnTo>
                  <a:pt x="4077" y="1533"/>
                </a:lnTo>
                <a:lnTo>
                  <a:pt x="4077" y="1533"/>
                </a:lnTo>
                <a:lnTo>
                  <a:pt x="4075" y="1533"/>
                </a:lnTo>
                <a:lnTo>
                  <a:pt x="4073" y="1533"/>
                </a:lnTo>
                <a:lnTo>
                  <a:pt x="4071" y="1533"/>
                </a:lnTo>
                <a:lnTo>
                  <a:pt x="4067" y="1531"/>
                </a:lnTo>
                <a:lnTo>
                  <a:pt x="4067" y="1528"/>
                </a:lnTo>
                <a:lnTo>
                  <a:pt x="4065" y="1528"/>
                </a:lnTo>
                <a:lnTo>
                  <a:pt x="4063" y="1528"/>
                </a:lnTo>
                <a:lnTo>
                  <a:pt x="4063" y="1528"/>
                </a:lnTo>
                <a:lnTo>
                  <a:pt x="4063" y="1526"/>
                </a:lnTo>
                <a:lnTo>
                  <a:pt x="4059" y="1524"/>
                </a:lnTo>
                <a:lnTo>
                  <a:pt x="4059" y="1522"/>
                </a:lnTo>
                <a:lnTo>
                  <a:pt x="4059" y="1520"/>
                </a:lnTo>
                <a:lnTo>
                  <a:pt x="4061" y="1520"/>
                </a:lnTo>
                <a:lnTo>
                  <a:pt x="4061" y="1520"/>
                </a:lnTo>
                <a:lnTo>
                  <a:pt x="4061" y="1522"/>
                </a:lnTo>
                <a:lnTo>
                  <a:pt x="4061" y="1522"/>
                </a:lnTo>
                <a:lnTo>
                  <a:pt x="4061" y="1522"/>
                </a:lnTo>
                <a:lnTo>
                  <a:pt x="4061" y="1522"/>
                </a:lnTo>
                <a:lnTo>
                  <a:pt x="4063" y="1522"/>
                </a:lnTo>
                <a:lnTo>
                  <a:pt x="4063" y="1524"/>
                </a:lnTo>
                <a:lnTo>
                  <a:pt x="4063" y="1526"/>
                </a:lnTo>
                <a:lnTo>
                  <a:pt x="4065" y="1526"/>
                </a:lnTo>
                <a:lnTo>
                  <a:pt x="4063" y="1526"/>
                </a:lnTo>
                <a:lnTo>
                  <a:pt x="4063" y="1524"/>
                </a:lnTo>
                <a:lnTo>
                  <a:pt x="4061" y="1512"/>
                </a:lnTo>
                <a:lnTo>
                  <a:pt x="4061" y="1510"/>
                </a:lnTo>
                <a:lnTo>
                  <a:pt x="4059" y="1510"/>
                </a:lnTo>
                <a:lnTo>
                  <a:pt x="4059" y="1510"/>
                </a:lnTo>
                <a:lnTo>
                  <a:pt x="4059" y="1510"/>
                </a:lnTo>
                <a:lnTo>
                  <a:pt x="4059" y="1510"/>
                </a:lnTo>
                <a:lnTo>
                  <a:pt x="4056" y="1510"/>
                </a:lnTo>
                <a:lnTo>
                  <a:pt x="4056" y="1508"/>
                </a:lnTo>
                <a:lnTo>
                  <a:pt x="4056" y="1505"/>
                </a:lnTo>
                <a:lnTo>
                  <a:pt x="4054" y="1499"/>
                </a:lnTo>
                <a:lnTo>
                  <a:pt x="4054" y="1499"/>
                </a:lnTo>
                <a:lnTo>
                  <a:pt x="4054" y="1497"/>
                </a:lnTo>
                <a:lnTo>
                  <a:pt x="4052" y="1497"/>
                </a:lnTo>
                <a:lnTo>
                  <a:pt x="4048" y="1499"/>
                </a:lnTo>
                <a:lnTo>
                  <a:pt x="4046" y="1499"/>
                </a:lnTo>
                <a:lnTo>
                  <a:pt x="4046" y="1497"/>
                </a:lnTo>
                <a:lnTo>
                  <a:pt x="4046" y="1497"/>
                </a:lnTo>
                <a:lnTo>
                  <a:pt x="4046" y="1495"/>
                </a:lnTo>
                <a:lnTo>
                  <a:pt x="4044" y="1493"/>
                </a:lnTo>
                <a:lnTo>
                  <a:pt x="4044" y="1491"/>
                </a:lnTo>
                <a:lnTo>
                  <a:pt x="4044" y="1489"/>
                </a:lnTo>
                <a:lnTo>
                  <a:pt x="4044" y="1484"/>
                </a:lnTo>
                <a:lnTo>
                  <a:pt x="4044" y="1482"/>
                </a:lnTo>
                <a:lnTo>
                  <a:pt x="4044" y="1482"/>
                </a:lnTo>
                <a:lnTo>
                  <a:pt x="4046" y="1482"/>
                </a:lnTo>
                <a:lnTo>
                  <a:pt x="4046" y="1478"/>
                </a:lnTo>
                <a:lnTo>
                  <a:pt x="4048" y="1474"/>
                </a:lnTo>
                <a:lnTo>
                  <a:pt x="4050" y="1472"/>
                </a:lnTo>
                <a:lnTo>
                  <a:pt x="4050" y="1470"/>
                </a:lnTo>
                <a:lnTo>
                  <a:pt x="4050" y="1466"/>
                </a:lnTo>
                <a:lnTo>
                  <a:pt x="4052" y="1463"/>
                </a:lnTo>
                <a:lnTo>
                  <a:pt x="4054" y="1461"/>
                </a:lnTo>
                <a:lnTo>
                  <a:pt x="4054" y="1459"/>
                </a:lnTo>
                <a:lnTo>
                  <a:pt x="4054" y="1457"/>
                </a:lnTo>
                <a:lnTo>
                  <a:pt x="4056" y="1455"/>
                </a:lnTo>
                <a:lnTo>
                  <a:pt x="4056" y="1453"/>
                </a:lnTo>
                <a:lnTo>
                  <a:pt x="4056" y="1449"/>
                </a:lnTo>
                <a:lnTo>
                  <a:pt x="4056" y="1447"/>
                </a:lnTo>
                <a:lnTo>
                  <a:pt x="4059" y="1443"/>
                </a:lnTo>
                <a:lnTo>
                  <a:pt x="4056" y="1440"/>
                </a:lnTo>
                <a:lnTo>
                  <a:pt x="4056" y="1440"/>
                </a:lnTo>
                <a:lnTo>
                  <a:pt x="4056" y="1438"/>
                </a:lnTo>
                <a:lnTo>
                  <a:pt x="4059" y="1436"/>
                </a:lnTo>
                <a:lnTo>
                  <a:pt x="4061" y="1436"/>
                </a:lnTo>
                <a:lnTo>
                  <a:pt x="4065" y="1436"/>
                </a:lnTo>
                <a:lnTo>
                  <a:pt x="4065" y="1436"/>
                </a:lnTo>
                <a:lnTo>
                  <a:pt x="4065" y="1436"/>
                </a:lnTo>
                <a:lnTo>
                  <a:pt x="4069" y="1436"/>
                </a:lnTo>
                <a:lnTo>
                  <a:pt x="4071" y="1436"/>
                </a:lnTo>
                <a:lnTo>
                  <a:pt x="4071" y="1438"/>
                </a:lnTo>
                <a:lnTo>
                  <a:pt x="4069" y="1438"/>
                </a:lnTo>
                <a:lnTo>
                  <a:pt x="4069" y="1440"/>
                </a:lnTo>
                <a:lnTo>
                  <a:pt x="4069" y="1443"/>
                </a:lnTo>
                <a:lnTo>
                  <a:pt x="4069" y="1447"/>
                </a:lnTo>
                <a:lnTo>
                  <a:pt x="4069" y="1447"/>
                </a:lnTo>
                <a:lnTo>
                  <a:pt x="4069" y="1449"/>
                </a:lnTo>
                <a:lnTo>
                  <a:pt x="4071" y="1449"/>
                </a:lnTo>
                <a:lnTo>
                  <a:pt x="4073" y="1449"/>
                </a:lnTo>
                <a:lnTo>
                  <a:pt x="4077" y="1449"/>
                </a:lnTo>
                <a:lnTo>
                  <a:pt x="4082" y="1449"/>
                </a:lnTo>
                <a:lnTo>
                  <a:pt x="4084" y="1449"/>
                </a:lnTo>
                <a:lnTo>
                  <a:pt x="4084" y="1449"/>
                </a:lnTo>
                <a:lnTo>
                  <a:pt x="4084" y="1449"/>
                </a:lnTo>
                <a:lnTo>
                  <a:pt x="4086" y="1451"/>
                </a:lnTo>
                <a:lnTo>
                  <a:pt x="4088" y="1451"/>
                </a:lnTo>
                <a:lnTo>
                  <a:pt x="4088" y="1453"/>
                </a:lnTo>
                <a:lnTo>
                  <a:pt x="4090" y="1453"/>
                </a:lnTo>
                <a:lnTo>
                  <a:pt x="4090" y="1453"/>
                </a:lnTo>
                <a:lnTo>
                  <a:pt x="4090" y="1455"/>
                </a:lnTo>
                <a:lnTo>
                  <a:pt x="4092" y="1455"/>
                </a:lnTo>
                <a:lnTo>
                  <a:pt x="4094" y="1457"/>
                </a:lnTo>
                <a:lnTo>
                  <a:pt x="4094" y="1455"/>
                </a:lnTo>
                <a:lnTo>
                  <a:pt x="4094" y="1455"/>
                </a:lnTo>
                <a:lnTo>
                  <a:pt x="4094" y="1455"/>
                </a:lnTo>
                <a:lnTo>
                  <a:pt x="4096" y="1457"/>
                </a:lnTo>
                <a:lnTo>
                  <a:pt x="4096" y="1459"/>
                </a:lnTo>
                <a:lnTo>
                  <a:pt x="4098" y="1461"/>
                </a:lnTo>
                <a:lnTo>
                  <a:pt x="4098" y="1461"/>
                </a:lnTo>
                <a:lnTo>
                  <a:pt x="4098" y="1461"/>
                </a:lnTo>
                <a:lnTo>
                  <a:pt x="4098" y="1461"/>
                </a:lnTo>
                <a:lnTo>
                  <a:pt x="4098" y="1461"/>
                </a:lnTo>
                <a:lnTo>
                  <a:pt x="4100" y="1461"/>
                </a:lnTo>
                <a:lnTo>
                  <a:pt x="4100" y="1463"/>
                </a:lnTo>
                <a:lnTo>
                  <a:pt x="4103" y="1466"/>
                </a:lnTo>
                <a:lnTo>
                  <a:pt x="4100" y="1468"/>
                </a:lnTo>
                <a:lnTo>
                  <a:pt x="4100" y="1470"/>
                </a:lnTo>
                <a:lnTo>
                  <a:pt x="4100" y="1472"/>
                </a:lnTo>
                <a:lnTo>
                  <a:pt x="4103" y="1474"/>
                </a:lnTo>
                <a:lnTo>
                  <a:pt x="4105" y="1474"/>
                </a:lnTo>
                <a:lnTo>
                  <a:pt x="4105" y="1474"/>
                </a:lnTo>
                <a:lnTo>
                  <a:pt x="4107" y="1474"/>
                </a:lnTo>
                <a:lnTo>
                  <a:pt x="4107" y="1472"/>
                </a:lnTo>
                <a:lnTo>
                  <a:pt x="4107" y="1470"/>
                </a:lnTo>
                <a:lnTo>
                  <a:pt x="4109" y="1472"/>
                </a:lnTo>
                <a:lnTo>
                  <a:pt x="4109" y="1472"/>
                </a:lnTo>
                <a:lnTo>
                  <a:pt x="4111" y="1474"/>
                </a:lnTo>
                <a:lnTo>
                  <a:pt x="4109" y="1476"/>
                </a:lnTo>
                <a:lnTo>
                  <a:pt x="4109" y="1476"/>
                </a:lnTo>
                <a:lnTo>
                  <a:pt x="4107" y="1478"/>
                </a:lnTo>
                <a:lnTo>
                  <a:pt x="4107" y="1478"/>
                </a:lnTo>
                <a:lnTo>
                  <a:pt x="4109" y="1478"/>
                </a:lnTo>
                <a:lnTo>
                  <a:pt x="4109" y="1480"/>
                </a:lnTo>
                <a:lnTo>
                  <a:pt x="4113" y="1478"/>
                </a:lnTo>
                <a:lnTo>
                  <a:pt x="4113" y="1478"/>
                </a:lnTo>
                <a:lnTo>
                  <a:pt x="4113" y="1478"/>
                </a:lnTo>
                <a:lnTo>
                  <a:pt x="4113" y="1478"/>
                </a:lnTo>
                <a:lnTo>
                  <a:pt x="4117" y="1480"/>
                </a:lnTo>
                <a:lnTo>
                  <a:pt x="4121" y="1480"/>
                </a:lnTo>
                <a:lnTo>
                  <a:pt x="4121" y="1482"/>
                </a:lnTo>
                <a:lnTo>
                  <a:pt x="4124" y="1482"/>
                </a:lnTo>
                <a:lnTo>
                  <a:pt x="4124" y="1484"/>
                </a:lnTo>
                <a:lnTo>
                  <a:pt x="4124" y="1484"/>
                </a:lnTo>
                <a:lnTo>
                  <a:pt x="4126" y="1484"/>
                </a:lnTo>
                <a:lnTo>
                  <a:pt x="4126" y="1484"/>
                </a:lnTo>
                <a:lnTo>
                  <a:pt x="4128" y="1484"/>
                </a:lnTo>
                <a:lnTo>
                  <a:pt x="4128" y="1487"/>
                </a:lnTo>
                <a:lnTo>
                  <a:pt x="4130" y="1487"/>
                </a:lnTo>
                <a:lnTo>
                  <a:pt x="4130" y="1487"/>
                </a:lnTo>
                <a:lnTo>
                  <a:pt x="4130" y="1489"/>
                </a:lnTo>
                <a:lnTo>
                  <a:pt x="4130" y="1489"/>
                </a:lnTo>
                <a:lnTo>
                  <a:pt x="4128" y="1489"/>
                </a:lnTo>
                <a:lnTo>
                  <a:pt x="4128" y="1491"/>
                </a:lnTo>
                <a:lnTo>
                  <a:pt x="4126" y="1493"/>
                </a:lnTo>
                <a:lnTo>
                  <a:pt x="4126" y="1499"/>
                </a:lnTo>
                <a:lnTo>
                  <a:pt x="4126" y="1505"/>
                </a:lnTo>
                <a:lnTo>
                  <a:pt x="4128" y="1505"/>
                </a:lnTo>
                <a:lnTo>
                  <a:pt x="4126" y="1508"/>
                </a:lnTo>
                <a:lnTo>
                  <a:pt x="4128" y="1508"/>
                </a:lnTo>
                <a:lnTo>
                  <a:pt x="4130" y="1508"/>
                </a:lnTo>
                <a:lnTo>
                  <a:pt x="4132" y="1505"/>
                </a:lnTo>
                <a:lnTo>
                  <a:pt x="4134" y="1505"/>
                </a:lnTo>
                <a:lnTo>
                  <a:pt x="4134" y="1501"/>
                </a:lnTo>
                <a:lnTo>
                  <a:pt x="4136" y="1501"/>
                </a:lnTo>
                <a:lnTo>
                  <a:pt x="4147" y="1495"/>
                </a:lnTo>
                <a:lnTo>
                  <a:pt x="4147" y="1495"/>
                </a:lnTo>
                <a:lnTo>
                  <a:pt x="4147" y="1495"/>
                </a:lnTo>
                <a:lnTo>
                  <a:pt x="4147" y="1493"/>
                </a:lnTo>
                <a:lnTo>
                  <a:pt x="4144" y="1493"/>
                </a:lnTo>
                <a:lnTo>
                  <a:pt x="4140" y="1487"/>
                </a:lnTo>
                <a:lnTo>
                  <a:pt x="4142" y="1489"/>
                </a:lnTo>
                <a:lnTo>
                  <a:pt x="4147" y="1493"/>
                </a:lnTo>
                <a:lnTo>
                  <a:pt x="4149" y="1493"/>
                </a:lnTo>
                <a:lnTo>
                  <a:pt x="4151" y="1493"/>
                </a:lnTo>
                <a:lnTo>
                  <a:pt x="4151" y="1493"/>
                </a:lnTo>
                <a:lnTo>
                  <a:pt x="4151" y="1493"/>
                </a:lnTo>
                <a:lnTo>
                  <a:pt x="4151" y="1491"/>
                </a:lnTo>
                <a:lnTo>
                  <a:pt x="4151" y="1491"/>
                </a:lnTo>
                <a:lnTo>
                  <a:pt x="4147" y="1484"/>
                </a:lnTo>
                <a:lnTo>
                  <a:pt x="4144" y="1484"/>
                </a:lnTo>
                <a:lnTo>
                  <a:pt x="4151" y="1489"/>
                </a:lnTo>
                <a:lnTo>
                  <a:pt x="4151" y="1489"/>
                </a:lnTo>
                <a:lnTo>
                  <a:pt x="4153" y="1489"/>
                </a:lnTo>
                <a:lnTo>
                  <a:pt x="4153" y="1489"/>
                </a:lnTo>
                <a:lnTo>
                  <a:pt x="4153" y="1489"/>
                </a:lnTo>
                <a:lnTo>
                  <a:pt x="4153" y="1487"/>
                </a:lnTo>
                <a:lnTo>
                  <a:pt x="4153" y="1487"/>
                </a:lnTo>
                <a:lnTo>
                  <a:pt x="4155" y="1484"/>
                </a:lnTo>
                <a:lnTo>
                  <a:pt x="4155" y="1484"/>
                </a:lnTo>
                <a:lnTo>
                  <a:pt x="4153" y="1484"/>
                </a:lnTo>
                <a:lnTo>
                  <a:pt x="4153" y="1484"/>
                </a:lnTo>
                <a:lnTo>
                  <a:pt x="4151" y="1482"/>
                </a:lnTo>
                <a:lnTo>
                  <a:pt x="4151" y="1482"/>
                </a:lnTo>
                <a:lnTo>
                  <a:pt x="4153" y="1482"/>
                </a:lnTo>
                <a:lnTo>
                  <a:pt x="4155" y="1482"/>
                </a:lnTo>
                <a:lnTo>
                  <a:pt x="4155" y="1482"/>
                </a:lnTo>
                <a:lnTo>
                  <a:pt x="4155" y="1482"/>
                </a:lnTo>
                <a:lnTo>
                  <a:pt x="4155" y="1480"/>
                </a:lnTo>
                <a:lnTo>
                  <a:pt x="4153" y="1480"/>
                </a:lnTo>
                <a:lnTo>
                  <a:pt x="4153" y="1480"/>
                </a:lnTo>
                <a:lnTo>
                  <a:pt x="4153" y="1480"/>
                </a:lnTo>
                <a:lnTo>
                  <a:pt x="4153" y="1480"/>
                </a:lnTo>
                <a:lnTo>
                  <a:pt x="4155" y="1480"/>
                </a:lnTo>
                <a:lnTo>
                  <a:pt x="4157" y="1482"/>
                </a:lnTo>
                <a:lnTo>
                  <a:pt x="4157" y="1482"/>
                </a:lnTo>
                <a:lnTo>
                  <a:pt x="4157" y="1480"/>
                </a:lnTo>
                <a:lnTo>
                  <a:pt x="4157" y="1478"/>
                </a:lnTo>
                <a:lnTo>
                  <a:pt x="4157" y="1478"/>
                </a:lnTo>
                <a:lnTo>
                  <a:pt x="4157" y="1478"/>
                </a:lnTo>
                <a:lnTo>
                  <a:pt x="4159" y="1478"/>
                </a:lnTo>
                <a:lnTo>
                  <a:pt x="4159" y="1480"/>
                </a:lnTo>
                <a:lnTo>
                  <a:pt x="4161" y="1480"/>
                </a:lnTo>
                <a:lnTo>
                  <a:pt x="4161" y="1480"/>
                </a:lnTo>
                <a:lnTo>
                  <a:pt x="4161" y="1482"/>
                </a:lnTo>
                <a:lnTo>
                  <a:pt x="4163" y="1480"/>
                </a:lnTo>
                <a:lnTo>
                  <a:pt x="4165" y="1480"/>
                </a:lnTo>
                <a:lnTo>
                  <a:pt x="4165" y="1478"/>
                </a:lnTo>
                <a:lnTo>
                  <a:pt x="4170" y="1476"/>
                </a:lnTo>
                <a:lnTo>
                  <a:pt x="4172" y="1476"/>
                </a:lnTo>
                <a:lnTo>
                  <a:pt x="4174" y="1474"/>
                </a:lnTo>
                <a:lnTo>
                  <a:pt x="4174" y="1474"/>
                </a:lnTo>
                <a:lnTo>
                  <a:pt x="4176" y="1474"/>
                </a:lnTo>
                <a:lnTo>
                  <a:pt x="4178" y="1472"/>
                </a:lnTo>
                <a:lnTo>
                  <a:pt x="4180" y="1470"/>
                </a:lnTo>
                <a:lnTo>
                  <a:pt x="4182" y="1470"/>
                </a:lnTo>
                <a:lnTo>
                  <a:pt x="4184" y="1468"/>
                </a:lnTo>
                <a:lnTo>
                  <a:pt x="4186" y="1468"/>
                </a:lnTo>
                <a:lnTo>
                  <a:pt x="4186" y="1466"/>
                </a:lnTo>
                <a:lnTo>
                  <a:pt x="4186" y="1463"/>
                </a:lnTo>
                <a:lnTo>
                  <a:pt x="4189" y="1463"/>
                </a:lnTo>
                <a:lnTo>
                  <a:pt x="4189" y="1463"/>
                </a:lnTo>
                <a:lnTo>
                  <a:pt x="4191" y="1461"/>
                </a:lnTo>
                <a:lnTo>
                  <a:pt x="4191" y="1461"/>
                </a:lnTo>
                <a:lnTo>
                  <a:pt x="4189" y="1461"/>
                </a:lnTo>
                <a:lnTo>
                  <a:pt x="4189" y="1459"/>
                </a:lnTo>
                <a:lnTo>
                  <a:pt x="4191" y="1459"/>
                </a:lnTo>
                <a:lnTo>
                  <a:pt x="4191" y="1457"/>
                </a:lnTo>
                <a:lnTo>
                  <a:pt x="4191" y="1457"/>
                </a:lnTo>
                <a:lnTo>
                  <a:pt x="4191" y="1459"/>
                </a:lnTo>
                <a:lnTo>
                  <a:pt x="4191" y="1459"/>
                </a:lnTo>
                <a:lnTo>
                  <a:pt x="4191" y="1459"/>
                </a:lnTo>
                <a:lnTo>
                  <a:pt x="4191" y="1457"/>
                </a:lnTo>
                <a:lnTo>
                  <a:pt x="4191" y="1457"/>
                </a:lnTo>
                <a:lnTo>
                  <a:pt x="4191" y="1453"/>
                </a:lnTo>
                <a:lnTo>
                  <a:pt x="4191" y="1453"/>
                </a:lnTo>
                <a:lnTo>
                  <a:pt x="4191" y="1449"/>
                </a:lnTo>
                <a:lnTo>
                  <a:pt x="4191" y="1447"/>
                </a:lnTo>
                <a:lnTo>
                  <a:pt x="4193" y="1447"/>
                </a:lnTo>
                <a:lnTo>
                  <a:pt x="4193" y="1449"/>
                </a:lnTo>
                <a:lnTo>
                  <a:pt x="4193" y="1449"/>
                </a:lnTo>
                <a:lnTo>
                  <a:pt x="4193" y="1447"/>
                </a:lnTo>
                <a:lnTo>
                  <a:pt x="4193" y="1445"/>
                </a:lnTo>
                <a:lnTo>
                  <a:pt x="4193" y="1443"/>
                </a:lnTo>
                <a:lnTo>
                  <a:pt x="4191" y="1440"/>
                </a:lnTo>
                <a:lnTo>
                  <a:pt x="4191" y="1440"/>
                </a:lnTo>
                <a:lnTo>
                  <a:pt x="4191" y="1436"/>
                </a:lnTo>
                <a:lnTo>
                  <a:pt x="4191" y="1434"/>
                </a:lnTo>
                <a:lnTo>
                  <a:pt x="4191" y="1432"/>
                </a:lnTo>
                <a:lnTo>
                  <a:pt x="4191" y="1432"/>
                </a:lnTo>
                <a:lnTo>
                  <a:pt x="4191" y="1430"/>
                </a:lnTo>
                <a:lnTo>
                  <a:pt x="4191" y="1428"/>
                </a:lnTo>
                <a:lnTo>
                  <a:pt x="4191" y="1428"/>
                </a:lnTo>
                <a:lnTo>
                  <a:pt x="4191" y="1426"/>
                </a:lnTo>
                <a:lnTo>
                  <a:pt x="4191" y="1426"/>
                </a:lnTo>
                <a:lnTo>
                  <a:pt x="4189" y="1424"/>
                </a:lnTo>
                <a:lnTo>
                  <a:pt x="4189" y="1422"/>
                </a:lnTo>
                <a:lnTo>
                  <a:pt x="4189" y="1417"/>
                </a:lnTo>
                <a:lnTo>
                  <a:pt x="4186" y="1417"/>
                </a:lnTo>
                <a:lnTo>
                  <a:pt x="4186" y="1413"/>
                </a:lnTo>
                <a:lnTo>
                  <a:pt x="4184" y="1411"/>
                </a:lnTo>
                <a:lnTo>
                  <a:pt x="4184" y="1409"/>
                </a:lnTo>
                <a:lnTo>
                  <a:pt x="4182" y="1409"/>
                </a:lnTo>
                <a:lnTo>
                  <a:pt x="4182" y="1407"/>
                </a:lnTo>
                <a:lnTo>
                  <a:pt x="4180" y="1405"/>
                </a:lnTo>
                <a:lnTo>
                  <a:pt x="4178" y="1403"/>
                </a:lnTo>
                <a:lnTo>
                  <a:pt x="4178" y="1401"/>
                </a:lnTo>
                <a:lnTo>
                  <a:pt x="4176" y="1401"/>
                </a:lnTo>
                <a:lnTo>
                  <a:pt x="4176" y="1399"/>
                </a:lnTo>
                <a:lnTo>
                  <a:pt x="4176" y="1399"/>
                </a:lnTo>
                <a:lnTo>
                  <a:pt x="4176" y="1399"/>
                </a:lnTo>
                <a:lnTo>
                  <a:pt x="4176" y="1399"/>
                </a:lnTo>
                <a:lnTo>
                  <a:pt x="4174" y="1396"/>
                </a:lnTo>
                <a:lnTo>
                  <a:pt x="4174" y="1396"/>
                </a:lnTo>
                <a:lnTo>
                  <a:pt x="4172" y="1394"/>
                </a:lnTo>
                <a:lnTo>
                  <a:pt x="4172" y="1394"/>
                </a:lnTo>
                <a:lnTo>
                  <a:pt x="4172" y="1394"/>
                </a:lnTo>
                <a:lnTo>
                  <a:pt x="4170" y="1394"/>
                </a:lnTo>
                <a:lnTo>
                  <a:pt x="4170" y="1394"/>
                </a:lnTo>
                <a:lnTo>
                  <a:pt x="4170" y="1394"/>
                </a:lnTo>
                <a:lnTo>
                  <a:pt x="4168" y="1392"/>
                </a:lnTo>
                <a:lnTo>
                  <a:pt x="4165" y="1390"/>
                </a:lnTo>
                <a:lnTo>
                  <a:pt x="4165" y="1390"/>
                </a:lnTo>
                <a:lnTo>
                  <a:pt x="4165" y="1390"/>
                </a:lnTo>
                <a:lnTo>
                  <a:pt x="4163" y="1388"/>
                </a:lnTo>
                <a:lnTo>
                  <a:pt x="4161" y="1386"/>
                </a:lnTo>
                <a:lnTo>
                  <a:pt x="4159" y="1384"/>
                </a:lnTo>
                <a:lnTo>
                  <a:pt x="4157" y="1382"/>
                </a:lnTo>
                <a:lnTo>
                  <a:pt x="4155" y="1380"/>
                </a:lnTo>
                <a:lnTo>
                  <a:pt x="4151" y="1375"/>
                </a:lnTo>
                <a:lnTo>
                  <a:pt x="4149" y="1373"/>
                </a:lnTo>
                <a:lnTo>
                  <a:pt x="4149" y="1373"/>
                </a:lnTo>
                <a:lnTo>
                  <a:pt x="4151" y="1373"/>
                </a:lnTo>
                <a:lnTo>
                  <a:pt x="4151" y="1371"/>
                </a:lnTo>
                <a:lnTo>
                  <a:pt x="4151" y="1371"/>
                </a:lnTo>
                <a:lnTo>
                  <a:pt x="4149" y="1369"/>
                </a:lnTo>
                <a:lnTo>
                  <a:pt x="4147" y="1367"/>
                </a:lnTo>
                <a:lnTo>
                  <a:pt x="4144" y="1367"/>
                </a:lnTo>
                <a:lnTo>
                  <a:pt x="4144" y="1365"/>
                </a:lnTo>
                <a:lnTo>
                  <a:pt x="4142" y="1363"/>
                </a:lnTo>
                <a:lnTo>
                  <a:pt x="4140" y="1361"/>
                </a:lnTo>
                <a:lnTo>
                  <a:pt x="4140" y="1361"/>
                </a:lnTo>
                <a:lnTo>
                  <a:pt x="4140" y="1359"/>
                </a:lnTo>
                <a:lnTo>
                  <a:pt x="4140" y="1359"/>
                </a:lnTo>
                <a:lnTo>
                  <a:pt x="4138" y="1357"/>
                </a:lnTo>
                <a:lnTo>
                  <a:pt x="4138" y="1354"/>
                </a:lnTo>
                <a:lnTo>
                  <a:pt x="4138" y="1352"/>
                </a:lnTo>
                <a:lnTo>
                  <a:pt x="4140" y="1350"/>
                </a:lnTo>
                <a:lnTo>
                  <a:pt x="4140" y="1350"/>
                </a:lnTo>
                <a:lnTo>
                  <a:pt x="4140" y="1348"/>
                </a:lnTo>
                <a:lnTo>
                  <a:pt x="4140" y="1346"/>
                </a:lnTo>
                <a:lnTo>
                  <a:pt x="4142" y="1342"/>
                </a:lnTo>
                <a:lnTo>
                  <a:pt x="4144" y="1340"/>
                </a:lnTo>
                <a:lnTo>
                  <a:pt x="4147" y="1340"/>
                </a:lnTo>
                <a:lnTo>
                  <a:pt x="4149" y="1338"/>
                </a:lnTo>
                <a:lnTo>
                  <a:pt x="4151" y="1336"/>
                </a:lnTo>
                <a:lnTo>
                  <a:pt x="4151" y="1334"/>
                </a:lnTo>
                <a:lnTo>
                  <a:pt x="4151" y="1331"/>
                </a:lnTo>
                <a:lnTo>
                  <a:pt x="4155" y="1329"/>
                </a:lnTo>
                <a:lnTo>
                  <a:pt x="4155" y="1327"/>
                </a:lnTo>
                <a:lnTo>
                  <a:pt x="4153" y="1325"/>
                </a:lnTo>
                <a:lnTo>
                  <a:pt x="4153" y="1325"/>
                </a:lnTo>
                <a:lnTo>
                  <a:pt x="4153" y="1325"/>
                </a:lnTo>
                <a:lnTo>
                  <a:pt x="4155" y="1325"/>
                </a:lnTo>
                <a:lnTo>
                  <a:pt x="4155" y="1325"/>
                </a:lnTo>
                <a:lnTo>
                  <a:pt x="4157" y="1325"/>
                </a:lnTo>
                <a:lnTo>
                  <a:pt x="4157" y="1325"/>
                </a:lnTo>
                <a:lnTo>
                  <a:pt x="4157" y="1325"/>
                </a:lnTo>
                <a:lnTo>
                  <a:pt x="4157" y="1325"/>
                </a:lnTo>
                <a:lnTo>
                  <a:pt x="4159" y="1325"/>
                </a:lnTo>
                <a:lnTo>
                  <a:pt x="4159" y="1325"/>
                </a:lnTo>
                <a:lnTo>
                  <a:pt x="4159" y="1325"/>
                </a:lnTo>
                <a:lnTo>
                  <a:pt x="4163" y="1325"/>
                </a:lnTo>
                <a:lnTo>
                  <a:pt x="4163" y="1323"/>
                </a:lnTo>
                <a:lnTo>
                  <a:pt x="4163" y="1323"/>
                </a:lnTo>
                <a:lnTo>
                  <a:pt x="4163" y="1321"/>
                </a:lnTo>
                <a:lnTo>
                  <a:pt x="4165" y="1321"/>
                </a:lnTo>
                <a:lnTo>
                  <a:pt x="4168" y="1319"/>
                </a:lnTo>
                <a:lnTo>
                  <a:pt x="4168" y="1319"/>
                </a:lnTo>
                <a:lnTo>
                  <a:pt x="4170" y="1319"/>
                </a:lnTo>
                <a:lnTo>
                  <a:pt x="4172" y="1319"/>
                </a:lnTo>
                <a:lnTo>
                  <a:pt x="4172" y="1317"/>
                </a:lnTo>
                <a:lnTo>
                  <a:pt x="4174" y="1317"/>
                </a:lnTo>
                <a:lnTo>
                  <a:pt x="4174" y="1317"/>
                </a:lnTo>
                <a:lnTo>
                  <a:pt x="4176" y="1317"/>
                </a:lnTo>
                <a:lnTo>
                  <a:pt x="4176" y="1317"/>
                </a:lnTo>
                <a:lnTo>
                  <a:pt x="4178" y="1315"/>
                </a:lnTo>
                <a:lnTo>
                  <a:pt x="4178" y="1315"/>
                </a:lnTo>
                <a:lnTo>
                  <a:pt x="4178" y="1315"/>
                </a:lnTo>
                <a:lnTo>
                  <a:pt x="4178" y="1317"/>
                </a:lnTo>
                <a:lnTo>
                  <a:pt x="4180" y="1317"/>
                </a:lnTo>
                <a:lnTo>
                  <a:pt x="4180" y="1315"/>
                </a:lnTo>
                <a:lnTo>
                  <a:pt x="4180" y="1315"/>
                </a:lnTo>
                <a:lnTo>
                  <a:pt x="4180" y="1313"/>
                </a:lnTo>
                <a:lnTo>
                  <a:pt x="4180" y="1313"/>
                </a:lnTo>
                <a:lnTo>
                  <a:pt x="4180" y="1313"/>
                </a:lnTo>
                <a:lnTo>
                  <a:pt x="4182" y="1313"/>
                </a:lnTo>
                <a:lnTo>
                  <a:pt x="4180" y="1313"/>
                </a:lnTo>
                <a:lnTo>
                  <a:pt x="4182" y="1315"/>
                </a:lnTo>
                <a:lnTo>
                  <a:pt x="4182" y="1315"/>
                </a:lnTo>
                <a:lnTo>
                  <a:pt x="4182" y="1315"/>
                </a:lnTo>
                <a:lnTo>
                  <a:pt x="4184" y="1317"/>
                </a:lnTo>
                <a:lnTo>
                  <a:pt x="4184" y="1317"/>
                </a:lnTo>
                <a:lnTo>
                  <a:pt x="4186" y="1317"/>
                </a:lnTo>
                <a:lnTo>
                  <a:pt x="4186" y="1317"/>
                </a:lnTo>
                <a:lnTo>
                  <a:pt x="4189" y="1317"/>
                </a:lnTo>
                <a:lnTo>
                  <a:pt x="4189" y="1317"/>
                </a:lnTo>
                <a:lnTo>
                  <a:pt x="4189" y="1319"/>
                </a:lnTo>
                <a:lnTo>
                  <a:pt x="4189" y="1319"/>
                </a:lnTo>
                <a:lnTo>
                  <a:pt x="4189" y="1319"/>
                </a:lnTo>
                <a:lnTo>
                  <a:pt x="4191" y="1319"/>
                </a:lnTo>
                <a:lnTo>
                  <a:pt x="4193" y="1319"/>
                </a:lnTo>
                <a:lnTo>
                  <a:pt x="4193" y="1319"/>
                </a:lnTo>
                <a:lnTo>
                  <a:pt x="4195" y="1317"/>
                </a:lnTo>
                <a:lnTo>
                  <a:pt x="4195" y="1315"/>
                </a:lnTo>
                <a:lnTo>
                  <a:pt x="4195" y="1315"/>
                </a:lnTo>
                <a:lnTo>
                  <a:pt x="4195" y="1315"/>
                </a:lnTo>
                <a:lnTo>
                  <a:pt x="4197" y="1317"/>
                </a:lnTo>
                <a:lnTo>
                  <a:pt x="4197" y="1317"/>
                </a:lnTo>
                <a:lnTo>
                  <a:pt x="4197" y="1317"/>
                </a:lnTo>
                <a:lnTo>
                  <a:pt x="4199" y="1319"/>
                </a:lnTo>
                <a:lnTo>
                  <a:pt x="4201" y="1319"/>
                </a:lnTo>
                <a:lnTo>
                  <a:pt x="4201" y="1319"/>
                </a:lnTo>
                <a:lnTo>
                  <a:pt x="4199" y="1321"/>
                </a:lnTo>
                <a:lnTo>
                  <a:pt x="4197" y="1321"/>
                </a:lnTo>
                <a:lnTo>
                  <a:pt x="4197" y="1323"/>
                </a:lnTo>
                <a:lnTo>
                  <a:pt x="4197" y="1325"/>
                </a:lnTo>
                <a:lnTo>
                  <a:pt x="4197" y="1327"/>
                </a:lnTo>
                <a:lnTo>
                  <a:pt x="4197" y="1327"/>
                </a:lnTo>
                <a:lnTo>
                  <a:pt x="4197" y="1327"/>
                </a:lnTo>
                <a:lnTo>
                  <a:pt x="4197" y="1329"/>
                </a:lnTo>
                <a:lnTo>
                  <a:pt x="4199" y="1329"/>
                </a:lnTo>
                <a:lnTo>
                  <a:pt x="4199" y="1331"/>
                </a:lnTo>
                <a:lnTo>
                  <a:pt x="4199" y="1334"/>
                </a:lnTo>
                <a:lnTo>
                  <a:pt x="4201" y="1334"/>
                </a:lnTo>
                <a:lnTo>
                  <a:pt x="4201" y="1334"/>
                </a:lnTo>
                <a:lnTo>
                  <a:pt x="4201" y="1334"/>
                </a:lnTo>
                <a:lnTo>
                  <a:pt x="4201" y="1334"/>
                </a:lnTo>
                <a:lnTo>
                  <a:pt x="4199" y="1334"/>
                </a:lnTo>
                <a:lnTo>
                  <a:pt x="4199" y="1336"/>
                </a:lnTo>
                <a:lnTo>
                  <a:pt x="4201" y="1336"/>
                </a:lnTo>
                <a:lnTo>
                  <a:pt x="4203" y="1336"/>
                </a:lnTo>
                <a:lnTo>
                  <a:pt x="4205" y="1336"/>
                </a:lnTo>
                <a:lnTo>
                  <a:pt x="4207" y="1336"/>
                </a:lnTo>
                <a:lnTo>
                  <a:pt x="4207" y="1334"/>
                </a:lnTo>
                <a:lnTo>
                  <a:pt x="4209" y="1334"/>
                </a:lnTo>
                <a:lnTo>
                  <a:pt x="4209" y="1334"/>
                </a:lnTo>
                <a:lnTo>
                  <a:pt x="4205" y="1329"/>
                </a:lnTo>
                <a:lnTo>
                  <a:pt x="4205" y="1329"/>
                </a:lnTo>
                <a:lnTo>
                  <a:pt x="4207" y="1329"/>
                </a:lnTo>
                <a:lnTo>
                  <a:pt x="4207" y="1329"/>
                </a:lnTo>
                <a:lnTo>
                  <a:pt x="4207" y="1327"/>
                </a:lnTo>
                <a:lnTo>
                  <a:pt x="4203" y="1327"/>
                </a:lnTo>
                <a:lnTo>
                  <a:pt x="4203" y="1325"/>
                </a:lnTo>
                <a:lnTo>
                  <a:pt x="4203" y="1325"/>
                </a:lnTo>
                <a:lnTo>
                  <a:pt x="4205" y="1323"/>
                </a:lnTo>
                <a:lnTo>
                  <a:pt x="4207" y="1323"/>
                </a:lnTo>
                <a:lnTo>
                  <a:pt x="4207" y="1321"/>
                </a:lnTo>
                <a:lnTo>
                  <a:pt x="4207" y="1321"/>
                </a:lnTo>
                <a:lnTo>
                  <a:pt x="4207" y="1321"/>
                </a:lnTo>
                <a:lnTo>
                  <a:pt x="4207" y="1321"/>
                </a:lnTo>
                <a:lnTo>
                  <a:pt x="4209" y="1323"/>
                </a:lnTo>
                <a:lnTo>
                  <a:pt x="4209" y="1323"/>
                </a:lnTo>
                <a:lnTo>
                  <a:pt x="4212" y="1321"/>
                </a:lnTo>
                <a:lnTo>
                  <a:pt x="4212" y="1319"/>
                </a:lnTo>
                <a:lnTo>
                  <a:pt x="4214" y="1319"/>
                </a:lnTo>
                <a:lnTo>
                  <a:pt x="4216" y="1319"/>
                </a:lnTo>
                <a:lnTo>
                  <a:pt x="4216" y="1317"/>
                </a:lnTo>
                <a:lnTo>
                  <a:pt x="4216" y="1317"/>
                </a:lnTo>
                <a:lnTo>
                  <a:pt x="4218" y="1319"/>
                </a:lnTo>
                <a:lnTo>
                  <a:pt x="4218" y="1319"/>
                </a:lnTo>
                <a:lnTo>
                  <a:pt x="4220" y="1319"/>
                </a:lnTo>
                <a:lnTo>
                  <a:pt x="4220" y="1319"/>
                </a:lnTo>
                <a:lnTo>
                  <a:pt x="4222" y="1317"/>
                </a:lnTo>
                <a:lnTo>
                  <a:pt x="4224" y="1317"/>
                </a:lnTo>
                <a:lnTo>
                  <a:pt x="4226" y="1317"/>
                </a:lnTo>
                <a:lnTo>
                  <a:pt x="4226" y="1315"/>
                </a:lnTo>
                <a:lnTo>
                  <a:pt x="4226" y="1315"/>
                </a:lnTo>
                <a:lnTo>
                  <a:pt x="4228" y="1315"/>
                </a:lnTo>
                <a:lnTo>
                  <a:pt x="4228" y="1315"/>
                </a:lnTo>
                <a:lnTo>
                  <a:pt x="4228" y="1315"/>
                </a:lnTo>
                <a:lnTo>
                  <a:pt x="4230" y="1313"/>
                </a:lnTo>
                <a:lnTo>
                  <a:pt x="4230" y="1313"/>
                </a:lnTo>
                <a:lnTo>
                  <a:pt x="4233" y="1313"/>
                </a:lnTo>
                <a:lnTo>
                  <a:pt x="4233" y="1315"/>
                </a:lnTo>
                <a:lnTo>
                  <a:pt x="4235" y="1315"/>
                </a:lnTo>
                <a:lnTo>
                  <a:pt x="4235" y="1315"/>
                </a:lnTo>
                <a:lnTo>
                  <a:pt x="4237" y="1313"/>
                </a:lnTo>
                <a:lnTo>
                  <a:pt x="4237" y="1310"/>
                </a:lnTo>
                <a:lnTo>
                  <a:pt x="4235" y="1310"/>
                </a:lnTo>
                <a:lnTo>
                  <a:pt x="4237" y="1310"/>
                </a:lnTo>
                <a:lnTo>
                  <a:pt x="4237" y="1310"/>
                </a:lnTo>
                <a:lnTo>
                  <a:pt x="4237" y="1310"/>
                </a:lnTo>
                <a:lnTo>
                  <a:pt x="4237" y="1313"/>
                </a:lnTo>
                <a:lnTo>
                  <a:pt x="4237" y="1313"/>
                </a:lnTo>
                <a:lnTo>
                  <a:pt x="4239" y="1315"/>
                </a:lnTo>
                <a:lnTo>
                  <a:pt x="4239" y="1313"/>
                </a:lnTo>
                <a:lnTo>
                  <a:pt x="4239" y="1313"/>
                </a:lnTo>
                <a:lnTo>
                  <a:pt x="4241" y="1313"/>
                </a:lnTo>
                <a:lnTo>
                  <a:pt x="4243" y="1310"/>
                </a:lnTo>
                <a:lnTo>
                  <a:pt x="4243" y="1313"/>
                </a:lnTo>
                <a:lnTo>
                  <a:pt x="4245" y="1313"/>
                </a:lnTo>
                <a:lnTo>
                  <a:pt x="4245" y="1310"/>
                </a:lnTo>
                <a:lnTo>
                  <a:pt x="4245" y="1308"/>
                </a:lnTo>
                <a:lnTo>
                  <a:pt x="4245" y="1306"/>
                </a:lnTo>
                <a:lnTo>
                  <a:pt x="4247" y="1308"/>
                </a:lnTo>
                <a:lnTo>
                  <a:pt x="4249" y="1308"/>
                </a:lnTo>
                <a:lnTo>
                  <a:pt x="4249" y="1308"/>
                </a:lnTo>
                <a:lnTo>
                  <a:pt x="4249" y="1308"/>
                </a:lnTo>
                <a:lnTo>
                  <a:pt x="4251" y="1308"/>
                </a:lnTo>
                <a:lnTo>
                  <a:pt x="4251" y="1306"/>
                </a:lnTo>
                <a:lnTo>
                  <a:pt x="4253" y="1306"/>
                </a:lnTo>
                <a:lnTo>
                  <a:pt x="4253" y="1306"/>
                </a:lnTo>
                <a:lnTo>
                  <a:pt x="4253" y="1304"/>
                </a:lnTo>
                <a:lnTo>
                  <a:pt x="4253" y="1304"/>
                </a:lnTo>
                <a:lnTo>
                  <a:pt x="4253" y="1302"/>
                </a:lnTo>
                <a:lnTo>
                  <a:pt x="4251" y="1300"/>
                </a:lnTo>
                <a:lnTo>
                  <a:pt x="4251" y="1300"/>
                </a:lnTo>
                <a:lnTo>
                  <a:pt x="4251" y="1298"/>
                </a:lnTo>
                <a:lnTo>
                  <a:pt x="4249" y="1298"/>
                </a:lnTo>
                <a:lnTo>
                  <a:pt x="4249" y="1298"/>
                </a:lnTo>
                <a:lnTo>
                  <a:pt x="4249" y="1296"/>
                </a:lnTo>
                <a:lnTo>
                  <a:pt x="4251" y="1296"/>
                </a:lnTo>
                <a:lnTo>
                  <a:pt x="4251" y="1296"/>
                </a:lnTo>
                <a:lnTo>
                  <a:pt x="4251" y="1294"/>
                </a:lnTo>
                <a:lnTo>
                  <a:pt x="4251" y="1294"/>
                </a:lnTo>
                <a:lnTo>
                  <a:pt x="4253" y="1294"/>
                </a:lnTo>
                <a:lnTo>
                  <a:pt x="4253" y="1294"/>
                </a:lnTo>
                <a:lnTo>
                  <a:pt x="4253" y="1296"/>
                </a:lnTo>
                <a:lnTo>
                  <a:pt x="4253" y="1296"/>
                </a:lnTo>
                <a:lnTo>
                  <a:pt x="4253" y="1298"/>
                </a:lnTo>
                <a:lnTo>
                  <a:pt x="4253" y="1298"/>
                </a:lnTo>
                <a:lnTo>
                  <a:pt x="4256" y="1300"/>
                </a:lnTo>
                <a:lnTo>
                  <a:pt x="4258" y="1302"/>
                </a:lnTo>
                <a:lnTo>
                  <a:pt x="4258" y="1302"/>
                </a:lnTo>
                <a:lnTo>
                  <a:pt x="4260" y="1302"/>
                </a:lnTo>
                <a:lnTo>
                  <a:pt x="4260" y="1302"/>
                </a:lnTo>
                <a:lnTo>
                  <a:pt x="4258" y="1304"/>
                </a:lnTo>
                <a:lnTo>
                  <a:pt x="4258" y="1304"/>
                </a:lnTo>
                <a:lnTo>
                  <a:pt x="4258" y="1304"/>
                </a:lnTo>
                <a:lnTo>
                  <a:pt x="4260" y="1304"/>
                </a:lnTo>
                <a:lnTo>
                  <a:pt x="4262" y="1304"/>
                </a:lnTo>
                <a:lnTo>
                  <a:pt x="4264" y="1306"/>
                </a:lnTo>
                <a:lnTo>
                  <a:pt x="4264" y="1306"/>
                </a:lnTo>
                <a:lnTo>
                  <a:pt x="4264" y="1304"/>
                </a:lnTo>
                <a:lnTo>
                  <a:pt x="4264" y="1304"/>
                </a:lnTo>
                <a:lnTo>
                  <a:pt x="4264" y="1304"/>
                </a:lnTo>
                <a:lnTo>
                  <a:pt x="4264" y="1304"/>
                </a:lnTo>
                <a:lnTo>
                  <a:pt x="4264" y="1302"/>
                </a:lnTo>
                <a:lnTo>
                  <a:pt x="4264" y="1302"/>
                </a:lnTo>
                <a:lnTo>
                  <a:pt x="4264" y="1302"/>
                </a:lnTo>
                <a:lnTo>
                  <a:pt x="4266" y="1302"/>
                </a:lnTo>
                <a:lnTo>
                  <a:pt x="4266" y="1302"/>
                </a:lnTo>
                <a:lnTo>
                  <a:pt x="4268" y="1302"/>
                </a:lnTo>
                <a:lnTo>
                  <a:pt x="4268" y="1300"/>
                </a:lnTo>
                <a:lnTo>
                  <a:pt x="4268" y="1300"/>
                </a:lnTo>
                <a:lnTo>
                  <a:pt x="4268" y="1300"/>
                </a:lnTo>
                <a:lnTo>
                  <a:pt x="4268" y="1298"/>
                </a:lnTo>
                <a:lnTo>
                  <a:pt x="4270" y="1300"/>
                </a:lnTo>
                <a:lnTo>
                  <a:pt x="4270" y="1300"/>
                </a:lnTo>
                <a:lnTo>
                  <a:pt x="4272" y="1300"/>
                </a:lnTo>
                <a:lnTo>
                  <a:pt x="4272" y="1300"/>
                </a:lnTo>
                <a:lnTo>
                  <a:pt x="4272" y="1300"/>
                </a:lnTo>
                <a:lnTo>
                  <a:pt x="4274" y="1300"/>
                </a:lnTo>
                <a:lnTo>
                  <a:pt x="4274" y="1298"/>
                </a:lnTo>
                <a:lnTo>
                  <a:pt x="4277" y="1298"/>
                </a:lnTo>
                <a:lnTo>
                  <a:pt x="4279" y="1298"/>
                </a:lnTo>
                <a:lnTo>
                  <a:pt x="4279" y="1300"/>
                </a:lnTo>
                <a:lnTo>
                  <a:pt x="4281" y="1300"/>
                </a:lnTo>
                <a:lnTo>
                  <a:pt x="4281" y="1298"/>
                </a:lnTo>
                <a:lnTo>
                  <a:pt x="4283" y="1298"/>
                </a:lnTo>
                <a:lnTo>
                  <a:pt x="4283" y="1298"/>
                </a:lnTo>
                <a:lnTo>
                  <a:pt x="4285" y="1298"/>
                </a:lnTo>
                <a:lnTo>
                  <a:pt x="4287" y="1298"/>
                </a:lnTo>
                <a:lnTo>
                  <a:pt x="4289" y="1298"/>
                </a:lnTo>
                <a:lnTo>
                  <a:pt x="4291" y="1298"/>
                </a:lnTo>
                <a:lnTo>
                  <a:pt x="4291" y="1296"/>
                </a:lnTo>
                <a:lnTo>
                  <a:pt x="4291" y="1296"/>
                </a:lnTo>
                <a:lnTo>
                  <a:pt x="4291" y="1296"/>
                </a:lnTo>
                <a:lnTo>
                  <a:pt x="4293" y="1296"/>
                </a:lnTo>
                <a:lnTo>
                  <a:pt x="4295" y="1296"/>
                </a:lnTo>
                <a:lnTo>
                  <a:pt x="4295" y="1296"/>
                </a:lnTo>
                <a:lnTo>
                  <a:pt x="4295" y="1292"/>
                </a:lnTo>
                <a:lnTo>
                  <a:pt x="4297" y="1292"/>
                </a:lnTo>
                <a:lnTo>
                  <a:pt x="4297" y="1292"/>
                </a:lnTo>
                <a:lnTo>
                  <a:pt x="4297" y="1292"/>
                </a:lnTo>
                <a:lnTo>
                  <a:pt x="4297" y="1289"/>
                </a:lnTo>
                <a:lnTo>
                  <a:pt x="4297" y="1289"/>
                </a:lnTo>
                <a:lnTo>
                  <a:pt x="4300" y="1289"/>
                </a:lnTo>
                <a:lnTo>
                  <a:pt x="4300" y="1289"/>
                </a:lnTo>
                <a:lnTo>
                  <a:pt x="4302" y="1287"/>
                </a:lnTo>
                <a:lnTo>
                  <a:pt x="4302" y="1285"/>
                </a:lnTo>
                <a:lnTo>
                  <a:pt x="4304" y="1285"/>
                </a:lnTo>
                <a:lnTo>
                  <a:pt x="4304" y="1287"/>
                </a:lnTo>
                <a:lnTo>
                  <a:pt x="4306" y="1285"/>
                </a:lnTo>
                <a:lnTo>
                  <a:pt x="4306" y="1285"/>
                </a:lnTo>
                <a:lnTo>
                  <a:pt x="4308" y="1285"/>
                </a:lnTo>
                <a:lnTo>
                  <a:pt x="4308" y="1285"/>
                </a:lnTo>
                <a:lnTo>
                  <a:pt x="4308" y="1285"/>
                </a:lnTo>
                <a:lnTo>
                  <a:pt x="4308" y="1285"/>
                </a:lnTo>
                <a:lnTo>
                  <a:pt x="4308" y="1285"/>
                </a:lnTo>
                <a:lnTo>
                  <a:pt x="4310" y="1283"/>
                </a:lnTo>
                <a:lnTo>
                  <a:pt x="4310" y="1283"/>
                </a:lnTo>
                <a:lnTo>
                  <a:pt x="4308" y="1283"/>
                </a:lnTo>
                <a:lnTo>
                  <a:pt x="4310" y="1283"/>
                </a:lnTo>
                <a:lnTo>
                  <a:pt x="4312" y="1283"/>
                </a:lnTo>
                <a:lnTo>
                  <a:pt x="4312" y="1283"/>
                </a:lnTo>
                <a:lnTo>
                  <a:pt x="4312" y="1281"/>
                </a:lnTo>
                <a:lnTo>
                  <a:pt x="4314" y="1279"/>
                </a:lnTo>
                <a:lnTo>
                  <a:pt x="4314" y="1279"/>
                </a:lnTo>
                <a:lnTo>
                  <a:pt x="4316" y="1279"/>
                </a:lnTo>
                <a:lnTo>
                  <a:pt x="4318" y="1277"/>
                </a:lnTo>
                <a:lnTo>
                  <a:pt x="4318" y="1275"/>
                </a:lnTo>
                <a:lnTo>
                  <a:pt x="4318" y="1275"/>
                </a:lnTo>
                <a:lnTo>
                  <a:pt x="4316" y="1275"/>
                </a:lnTo>
                <a:lnTo>
                  <a:pt x="4314" y="1273"/>
                </a:lnTo>
                <a:lnTo>
                  <a:pt x="4314" y="1273"/>
                </a:lnTo>
                <a:lnTo>
                  <a:pt x="4316" y="1273"/>
                </a:lnTo>
                <a:lnTo>
                  <a:pt x="4316" y="1273"/>
                </a:lnTo>
                <a:lnTo>
                  <a:pt x="4316" y="1273"/>
                </a:lnTo>
                <a:lnTo>
                  <a:pt x="4318" y="1271"/>
                </a:lnTo>
                <a:lnTo>
                  <a:pt x="4318" y="1271"/>
                </a:lnTo>
                <a:lnTo>
                  <a:pt x="4321" y="1271"/>
                </a:lnTo>
                <a:lnTo>
                  <a:pt x="4321" y="1271"/>
                </a:lnTo>
                <a:lnTo>
                  <a:pt x="4323" y="1271"/>
                </a:lnTo>
                <a:lnTo>
                  <a:pt x="4325" y="1271"/>
                </a:lnTo>
                <a:lnTo>
                  <a:pt x="4327" y="1271"/>
                </a:lnTo>
                <a:lnTo>
                  <a:pt x="4327" y="1269"/>
                </a:lnTo>
                <a:lnTo>
                  <a:pt x="4327" y="1269"/>
                </a:lnTo>
                <a:lnTo>
                  <a:pt x="4327" y="1269"/>
                </a:lnTo>
                <a:lnTo>
                  <a:pt x="4327" y="1266"/>
                </a:lnTo>
                <a:lnTo>
                  <a:pt x="4327" y="1266"/>
                </a:lnTo>
                <a:lnTo>
                  <a:pt x="4329" y="1266"/>
                </a:lnTo>
                <a:lnTo>
                  <a:pt x="4331" y="1266"/>
                </a:lnTo>
                <a:lnTo>
                  <a:pt x="4331" y="1264"/>
                </a:lnTo>
                <a:lnTo>
                  <a:pt x="4331" y="1262"/>
                </a:lnTo>
                <a:lnTo>
                  <a:pt x="4331" y="1262"/>
                </a:lnTo>
                <a:lnTo>
                  <a:pt x="4333" y="1262"/>
                </a:lnTo>
                <a:lnTo>
                  <a:pt x="4335" y="1262"/>
                </a:lnTo>
                <a:lnTo>
                  <a:pt x="4335" y="1262"/>
                </a:lnTo>
                <a:lnTo>
                  <a:pt x="4335" y="1260"/>
                </a:lnTo>
                <a:lnTo>
                  <a:pt x="4333" y="1260"/>
                </a:lnTo>
                <a:lnTo>
                  <a:pt x="4333" y="1258"/>
                </a:lnTo>
                <a:lnTo>
                  <a:pt x="4335" y="1258"/>
                </a:lnTo>
                <a:lnTo>
                  <a:pt x="4335" y="1258"/>
                </a:lnTo>
                <a:lnTo>
                  <a:pt x="4337" y="1258"/>
                </a:lnTo>
                <a:lnTo>
                  <a:pt x="4337" y="1258"/>
                </a:lnTo>
                <a:lnTo>
                  <a:pt x="4339" y="1258"/>
                </a:lnTo>
                <a:lnTo>
                  <a:pt x="4339" y="1260"/>
                </a:lnTo>
                <a:lnTo>
                  <a:pt x="4341" y="1258"/>
                </a:lnTo>
                <a:lnTo>
                  <a:pt x="4341" y="1258"/>
                </a:lnTo>
                <a:lnTo>
                  <a:pt x="4339" y="1256"/>
                </a:lnTo>
                <a:lnTo>
                  <a:pt x="4339" y="1254"/>
                </a:lnTo>
                <a:lnTo>
                  <a:pt x="4341" y="1252"/>
                </a:lnTo>
                <a:lnTo>
                  <a:pt x="4341" y="1250"/>
                </a:lnTo>
                <a:lnTo>
                  <a:pt x="4341" y="1250"/>
                </a:lnTo>
                <a:lnTo>
                  <a:pt x="4339" y="1250"/>
                </a:lnTo>
                <a:lnTo>
                  <a:pt x="4337" y="1250"/>
                </a:lnTo>
                <a:lnTo>
                  <a:pt x="4337" y="1250"/>
                </a:lnTo>
                <a:lnTo>
                  <a:pt x="4335" y="1250"/>
                </a:lnTo>
                <a:lnTo>
                  <a:pt x="4333" y="1248"/>
                </a:lnTo>
                <a:lnTo>
                  <a:pt x="4335" y="1248"/>
                </a:lnTo>
                <a:lnTo>
                  <a:pt x="4335" y="1248"/>
                </a:lnTo>
                <a:lnTo>
                  <a:pt x="4337" y="1250"/>
                </a:lnTo>
                <a:lnTo>
                  <a:pt x="4339" y="1250"/>
                </a:lnTo>
                <a:lnTo>
                  <a:pt x="4339" y="1248"/>
                </a:lnTo>
                <a:lnTo>
                  <a:pt x="4341" y="1245"/>
                </a:lnTo>
                <a:lnTo>
                  <a:pt x="4344" y="1245"/>
                </a:lnTo>
                <a:lnTo>
                  <a:pt x="4344" y="1243"/>
                </a:lnTo>
                <a:lnTo>
                  <a:pt x="4344" y="1243"/>
                </a:lnTo>
                <a:lnTo>
                  <a:pt x="4344" y="1243"/>
                </a:lnTo>
                <a:lnTo>
                  <a:pt x="4344" y="1243"/>
                </a:lnTo>
                <a:lnTo>
                  <a:pt x="4344" y="1241"/>
                </a:lnTo>
                <a:lnTo>
                  <a:pt x="4341" y="1239"/>
                </a:lnTo>
                <a:lnTo>
                  <a:pt x="4341" y="1239"/>
                </a:lnTo>
                <a:lnTo>
                  <a:pt x="4341" y="1239"/>
                </a:lnTo>
                <a:lnTo>
                  <a:pt x="4339" y="1239"/>
                </a:lnTo>
                <a:lnTo>
                  <a:pt x="4339" y="1237"/>
                </a:lnTo>
                <a:lnTo>
                  <a:pt x="4341" y="1237"/>
                </a:lnTo>
                <a:lnTo>
                  <a:pt x="4341" y="1239"/>
                </a:lnTo>
                <a:lnTo>
                  <a:pt x="4344" y="1237"/>
                </a:lnTo>
                <a:lnTo>
                  <a:pt x="4344" y="1237"/>
                </a:lnTo>
                <a:lnTo>
                  <a:pt x="4344" y="1237"/>
                </a:lnTo>
                <a:lnTo>
                  <a:pt x="4344" y="1237"/>
                </a:lnTo>
                <a:lnTo>
                  <a:pt x="4344" y="1237"/>
                </a:lnTo>
                <a:lnTo>
                  <a:pt x="4344" y="1239"/>
                </a:lnTo>
                <a:lnTo>
                  <a:pt x="4344" y="1239"/>
                </a:lnTo>
                <a:lnTo>
                  <a:pt x="4344" y="1239"/>
                </a:lnTo>
                <a:lnTo>
                  <a:pt x="4346" y="1241"/>
                </a:lnTo>
                <a:lnTo>
                  <a:pt x="4348" y="1239"/>
                </a:lnTo>
                <a:lnTo>
                  <a:pt x="4348" y="1239"/>
                </a:lnTo>
                <a:lnTo>
                  <a:pt x="4348" y="1237"/>
                </a:lnTo>
                <a:lnTo>
                  <a:pt x="4348" y="1235"/>
                </a:lnTo>
                <a:lnTo>
                  <a:pt x="4350" y="1233"/>
                </a:lnTo>
                <a:lnTo>
                  <a:pt x="4352" y="1231"/>
                </a:lnTo>
                <a:lnTo>
                  <a:pt x="4352" y="1231"/>
                </a:lnTo>
                <a:lnTo>
                  <a:pt x="4354" y="1229"/>
                </a:lnTo>
                <a:lnTo>
                  <a:pt x="4354" y="1229"/>
                </a:lnTo>
                <a:lnTo>
                  <a:pt x="4356" y="1227"/>
                </a:lnTo>
                <a:lnTo>
                  <a:pt x="4354" y="1224"/>
                </a:lnTo>
                <a:lnTo>
                  <a:pt x="4356" y="1224"/>
                </a:lnTo>
                <a:lnTo>
                  <a:pt x="4356" y="1222"/>
                </a:lnTo>
                <a:lnTo>
                  <a:pt x="4356" y="1222"/>
                </a:lnTo>
                <a:lnTo>
                  <a:pt x="4358" y="1220"/>
                </a:lnTo>
                <a:lnTo>
                  <a:pt x="4358" y="1220"/>
                </a:lnTo>
                <a:lnTo>
                  <a:pt x="4358" y="1218"/>
                </a:lnTo>
                <a:lnTo>
                  <a:pt x="4356" y="1218"/>
                </a:lnTo>
                <a:lnTo>
                  <a:pt x="4358" y="1218"/>
                </a:lnTo>
                <a:lnTo>
                  <a:pt x="4358" y="1218"/>
                </a:lnTo>
                <a:lnTo>
                  <a:pt x="4360" y="1218"/>
                </a:lnTo>
                <a:lnTo>
                  <a:pt x="4360" y="1216"/>
                </a:lnTo>
                <a:lnTo>
                  <a:pt x="4362" y="1214"/>
                </a:lnTo>
                <a:lnTo>
                  <a:pt x="4362" y="1214"/>
                </a:lnTo>
                <a:lnTo>
                  <a:pt x="4365" y="1214"/>
                </a:lnTo>
                <a:lnTo>
                  <a:pt x="4365" y="1216"/>
                </a:lnTo>
                <a:lnTo>
                  <a:pt x="4367" y="1214"/>
                </a:lnTo>
                <a:lnTo>
                  <a:pt x="4369" y="1214"/>
                </a:lnTo>
                <a:lnTo>
                  <a:pt x="4369" y="1214"/>
                </a:lnTo>
                <a:lnTo>
                  <a:pt x="4369" y="1212"/>
                </a:lnTo>
                <a:lnTo>
                  <a:pt x="4369" y="1210"/>
                </a:lnTo>
                <a:lnTo>
                  <a:pt x="4367" y="1208"/>
                </a:lnTo>
                <a:lnTo>
                  <a:pt x="4369" y="1208"/>
                </a:lnTo>
                <a:lnTo>
                  <a:pt x="4369" y="1208"/>
                </a:lnTo>
                <a:lnTo>
                  <a:pt x="4371" y="1206"/>
                </a:lnTo>
                <a:lnTo>
                  <a:pt x="4371" y="1206"/>
                </a:lnTo>
                <a:lnTo>
                  <a:pt x="4369" y="1204"/>
                </a:lnTo>
                <a:lnTo>
                  <a:pt x="4371" y="1204"/>
                </a:lnTo>
                <a:lnTo>
                  <a:pt x="4371" y="1204"/>
                </a:lnTo>
                <a:lnTo>
                  <a:pt x="4371" y="1204"/>
                </a:lnTo>
                <a:lnTo>
                  <a:pt x="4369" y="1201"/>
                </a:lnTo>
                <a:lnTo>
                  <a:pt x="4367" y="1201"/>
                </a:lnTo>
                <a:lnTo>
                  <a:pt x="4369" y="1199"/>
                </a:lnTo>
                <a:lnTo>
                  <a:pt x="4369" y="1199"/>
                </a:lnTo>
                <a:lnTo>
                  <a:pt x="4371" y="1199"/>
                </a:lnTo>
                <a:lnTo>
                  <a:pt x="4371" y="1199"/>
                </a:lnTo>
                <a:lnTo>
                  <a:pt x="4373" y="1199"/>
                </a:lnTo>
                <a:lnTo>
                  <a:pt x="4373" y="1201"/>
                </a:lnTo>
                <a:lnTo>
                  <a:pt x="4373" y="1201"/>
                </a:lnTo>
                <a:lnTo>
                  <a:pt x="4375" y="1195"/>
                </a:lnTo>
                <a:lnTo>
                  <a:pt x="4375" y="1193"/>
                </a:lnTo>
                <a:lnTo>
                  <a:pt x="4373" y="1193"/>
                </a:lnTo>
                <a:lnTo>
                  <a:pt x="4373" y="1193"/>
                </a:lnTo>
                <a:lnTo>
                  <a:pt x="4371" y="1195"/>
                </a:lnTo>
                <a:lnTo>
                  <a:pt x="4369" y="1195"/>
                </a:lnTo>
                <a:lnTo>
                  <a:pt x="4369" y="1195"/>
                </a:lnTo>
                <a:lnTo>
                  <a:pt x="4371" y="1193"/>
                </a:lnTo>
                <a:lnTo>
                  <a:pt x="4373" y="1191"/>
                </a:lnTo>
                <a:lnTo>
                  <a:pt x="4377" y="1189"/>
                </a:lnTo>
                <a:lnTo>
                  <a:pt x="4375" y="1189"/>
                </a:lnTo>
                <a:lnTo>
                  <a:pt x="4375" y="1189"/>
                </a:lnTo>
                <a:lnTo>
                  <a:pt x="4373" y="1189"/>
                </a:lnTo>
                <a:lnTo>
                  <a:pt x="4371" y="1187"/>
                </a:lnTo>
                <a:lnTo>
                  <a:pt x="4367" y="1185"/>
                </a:lnTo>
                <a:lnTo>
                  <a:pt x="4367" y="1183"/>
                </a:lnTo>
                <a:lnTo>
                  <a:pt x="4365" y="1183"/>
                </a:lnTo>
                <a:lnTo>
                  <a:pt x="4362" y="1183"/>
                </a:lnTo>
                <a:lnTo>
                  <a:pt x="4358" y="1185"/>
                </a:lnTo>
                <a:lnTo>
                  <a:pt x="4356" y="1185"/>
                </a:lnTo>
                <a:lnTo>
                  <a:pt x="4354" y="1183"/>
                </a:lnTo>
                <a:lnTo>
                  <a:pt x="4352" y="1183"/>
                </a:lnTo>
                <a:lnTo>
                  <a:pt x="4350" y="1183"/>
                </a:lnTo>
                <a:lnTo>
                  <a:pt x="4350" y="1183"/>
                </a:lnTo>
                <a:lnTo>
                  <a:pt x="4350" y="1183"/>
                </a:lnTo>
                <a:lnTo>
                  <a:pt x="4350" y="1183"/>
                </a:lnTo>
                <a:lnTo>
                  <a:pt x="4352" y="1180"/>
                </a:lnTo>
                <a:lnTo>
                  <a:pt x="4356" y="1180"/>
                </a:lnTo>
                <a:lnTo>
                  <a:pt x="4358" y="1183"/>
                </a:lnTo>
                <a:lnTo>
                  <a:pt x="4358" y="1180"/>
                </a:lnTo>
                <a:lnTo>
                  <a:pt x="4360" y="1180"/>
                </a:lnTo>
                <a:lnTo>
                  <a:pt x="4360" y="1178"/>
                </a:lnTo>
                <a:lnTo>
                  <a:pt x="4365" y="1176"/>
                </a:lnTo>
                <a:lnTo>
                  <a:pt x="4367" y="1174"/>
                </a:lnTo>
                <a:lnTo>
                  <a:pt x="4369" y="1174"/>
                </a:lnTo>
                <a:lnTo>
                  <a:pt x="4371" y="1174"/>
                </a:lnTo>
                <a:lnTo>
                  <a:pt x="4371" y="1174"/>
                </a:lnTo>
                <a:lnTo>
                  <a:pt x="4373" y="1172"/>
                </a:lnTo>
                <a:lnTo>
                  <a:pt x="4373" y="1170"/>
                </a:lnTo>
                <a:lnTo>
                  <a:pt x="4373" y="1170"/>
                </a:lnTo>
                <a:lnTo>
                  <a:pt x="4371" y="1166"/>
                </a:lnTo>
                <a:lnTo>
                  <a:pt x="4367" y="1164"/>
                </a:lnTo>
                <a:lnTo>
                  <a:pt x="4365" y="1162"/>
                </a:lnTo>
                <a:lnTo>
                  <a:pt x="4362" y="1160"/>
                </a:lnTo>
                <a:lnTo>
                  <a:pt x="4360" y="1160"/>
                </a:lnTo>
                <a:lnTo>
                  <a:pt x="4358" y="1160"/>
                </a:lnTo>
                <a:lnTo>
                  <a:pt x="4356" y="1157"/>
                </a:lnTo>
                <a:lnTo>
                  <a:pt x="4356" y="1155"/>
                </a:lnTo>
                <a:lnTo>
                  <a:pt x="4354" y="1155"/>
                </a:lnTo>
                <a:lnTo>
                  <a:pt x="4352" y="1157"/>
                </a:lnTo>
                <a:lnTo>
                  <a:pt x="4350" y="1157"/>
                </a:lnTo>
                <a:lnTo>
                  <a:pt x="4346" y="1157"/>
                </a:lnTo>
                <a:lnTo>
                  <a:pt x="4348" y="1155"/>
                </a:lnTo>
                <a:lnTo>
                  <a:pt x="4348" y="1155"/>
                </a:lnTo>
                <a:lnTo>
                  <a:pt x="4350" y="1155"/>
                </a:lnTo>
                <a:lnTo>
                  <a:pt x="4354" y="1153"/>
                </a:lnTo>
                <a:lnTo>
                  <a:pt x="4356" y="1155"/>
                </a:lnTo>
                <a:lnTo>
                  <a:pt x="4358" y="1155"/>
                </a:lnTo>
                <a:lnTo>
                  <a:pt x="4360" y="1157"/>
                </a:lnTo>
                <a:lnTo>
                  <a:pt x="4362" y="1157"/>
                </a:lnTo>
                <a:lnTo>
                  <a:pt x="4365" y="1157"/>
                </a:lnTo>
                <a:lnTo>
                  <a:pt x="4367" y="1157"/>
                </a:lnTo>
                <a:lnTo>
                  <a:pt x="4371" y="1160"/>
                </a:lnTo>
                <a:lnTo>
                  <a:pt x="4371" y="1160"/>
                </a:lnTo>
                <a:lnTo>
                  <a:pt x="4373" y="1160"/>
                </a:lnTo>
                <a:lnTo>
                  <a:pt x="4373" y="1160"/>
                </a:lnTo>
                <a:lnTo>
                  <a:pt x="4373" y="1157"/>
                </a:lnTo>
                <a:lnTo>
                  <a:pt x="4371" y="1155"/>
                </a:lnTo>
                <a:lnTo>
                  <a:pt x="4371" y="1155"/>
                </a:lnTo>
                <a:lnTo>
                  <a:pt x="4369" y="1153"/>
                </a:lnTo>
                <a:lnTo>
                  <a:pt x="4367" y="1153"/>
                </a:lnTo>
                <a:lnTo>
                  <a:pt x="4367" y="1153"/>
                </a:lnTo>
                <a:lnTo>
                  <a:pt x="4367" y="1149"/>
                </a:lnTo>
                <a:lnTo>
                  <a:pt x="4367" y="1149"/>
                </a:lnTo>
                <a:lnTo>
                  <a:pt x="4365" y="1149"/>
                </a:lnTo>
                <a:lnTo>
                  <a:pt x="4360" y="1147"/>
                </a:lnTo>
                <a:lnTo>
                  <a:pt x="4358" y="1145"/>
                </a:lnTo>
                <a:lnTo>
                  <a:pt x="4358" y="1143"/>
                </a:lnTo>
                <a:lnTo>
                  <a:pt x="4358" y="1143"/>
                </a:lnTo>
                <a:lnTo>
                  <a:pt x="4358" y="1139"/>
                </a:lnTo>
                <a:lnTo>
                  <a:pt x="4356" y="1136"/>
                </a:lnTo>
                <a:lnTo>
                  <a:pt x="4356" y="1132"/>
                </a:lnTo>
                <a:lnTo>
                  <a:pt x="4354" y="1130"/>
                </a:lnTo>
                <a:lnTo>
                  <a:pt x="4354" y="1128"/>
                </a:lnTo>
                <a:lnTo>
                  <a:pt x="4352" y="1126"/>
                </a:lnTo>
                <a:lnTo>
                  <a:pt x="4350" y="1122"/>
                </a:lnTo>
                <a:lnTo>
                  <a:pt x="4350" y="1120"/>
                </a:lnTo>
                <a:lnTo>
                  <a:pt x="4350" y="1118"/>
                </a:lnTo>
                <a:lnTo>
                  <a:pt x="4346" y="1115"/>
                </a:lnTo>
                <a:lnTo>
                  <a:pt x="4344" y="1115"/>
                </a:lnTo>
                <a:lnTo>
                  <a:pt x="4339" y="1113"/>
                </a:lnTo>
                <a:lnTo>
                  <a:pt x="4337" y="1111"/>
                </a:lnTo>
                <a:lnTo>
                  <a:pt x="4337" y="1111"/>
                </a:lnTo>
                <a:lnTo>
                  <a:pt x="4335" y="1111"/>
                </a:lnTo>
                <a:lnTo>
                  <a:pt x="4333" y="1109"/>
                </a:lnTo>
                <a:lnTo>
                  <a:pt x="4335" y="1107"/>
                </a:lnTo>
                <a:lnTo>
                  <a:pt x="4337" y="1105"/>
                </a:lnTo>
                <a:lnTo>
                  <a:pt x="4337" y="1103"/>
                </a:lnTo>
                <a:lnTo>
                  <a:pt x="4339" y="1101"/>
                </a:lnTo>
                <a:lnTo>
                  <a:pt x="4341" y="1101"/>
                </a:lnTo>
                <a:lnTo>
                  <a:pt x="4341" y="1099"/>
                </a:lnTo>
                <a:lnTo>
                  <a:pt x="4344" y="1097"/>
                </a:lnTo>
                <a:lnTo>
                  <a:pt x="4344" y="1097"/>
                </a:lnTo>
                <a:lnTo>
                  <a:pt x="4346" y="1097"/>
                </a:lnTo>
                <a:lnTo>
                  <a:pt x="4346" y="1095"/>
                </a:lnTo>
                <a:lnTo>
                  <a:pt x="4346" y="1095"/>
                </a:lnTo>
                <a:lnTo>
                  <a:pt x="4348" y="1092"/>
                </a:lnTo>
                <a:lnTo>
                  <a:pt x="4350" y="1092"/>
                </a:lnTo>
                <a:lnTo>
                  <a:pt x="4350" y="1092"/>
                </a:lnTo>
                <a:lnTo>
                  <a:pt x="4350" y="1090"/>
                </a:lnTo>
                <a:lnTo>
                  <a:pt x="4348" y="1090"/>
                </a:lnTo>
                <a:lnTo>
                  <a:pt x="4348" y="1088"/>
                </a:lnTo>
                <a:lnTo>
                  <a:pt x="4348" y="1088"/>
                </a:lnTo>
                <a:lnTo>
                  <a:pt x="4350" y="1088"/>
                </a:lnTo>
                <a:lnTo>
                  <a:pt x="4350" y="1088"/>
                </a:lnTo>
                <a:lnTo>
                  <a:pt x="4352" y="1088"/>
                </a:lnTo>
                <a:lnTo>
                  <a:pt x="4352" y="1088"/>
                </a:lnTo>
                <a:lnTo>
                  <a:pt x="4352" y="1090"/>
                </a:lnTo>
                <a:lnTo>
                  <a:pt x="4352" y="1090"/>
                </a:lnTo>
                <a:lnTo>
                  <a:pt x="4352" y="1090"/>
                </a:lnTo>
                <a:lnTo>
                  <a:pt x="4354" y="1090"/>
                </a:lnTo>
                <a:lnTo>
                  <a:pt x="4356" y="1088"/>
                </a:lnTo>
                <a:lnTo>
                  <a:pt x="4356" y="1088"/>
                </a:lnTo>
                <a:lnTo>
                  <a:pt x="4356" y="1086"/>
                </a:lnTo>
                <a:lnTo>
                  <a:pt x="4356" y="1084"/>
                </a:lnTo>
                <a:lnTo>
                  <a:pt x="4358" y="1084"/>
                </a:lnTo>
                <a:lnTo>
                  <a:pt x="4358" y="1084"/>
                </a:lnTo>
                <a:lnTo>
                  <a:pt x="4358" y="1084"/>
                </a:lnTo>
                <a:lnTo>
                  <a:pt x="4358" y="1084"/>
                </a:lnTo>
                <a:lnTo>
                  <a:pt x="4358" y="1082"/>
                </a:lnTo>
                <a:lnTo>
                  <a:pt x="4358" y="1082"/>
                </a:lnTo>
                <a:lnTo>
                  <a:pt x="4358" y="1080"/>
                </a:lnTo>
                <a:lnTo>
                  <a:pt x="4358" y="1080"/>
                </a:lnTo>
                <a:lnTo>
                  <a:pt x="4360" y="1082"/>
                </a:lnTo>
                <a:lnTo>
                  <a:pt x="4362" y="1082"/>
                </a:lnTo>
                <a:lnTo>
                  <a:pt x="4362" y="1080"/>
                </a:lnTo>
                <a:lnTo>
                  <a:pt x="4367" y="1080"/>
                </a:lnTo>
                <a:lnTo>
                  <a:pt x="4371" y="1078"/>
                </a:lnTo>
                <a:lnTo>
                  <a:pt x="4375" y="1076"/>
                </a:lnTo>
                <a:lnTo>
                  <a:pt x="4375" y="1076"/>
                </a:lnTo>
                <a:lnTo>
                  <a:pt x="4377" y="1076"/>
                </a:lnTo>
                <a:lnTo>
                  <a:pt x="4377" y="1076"/>
                </a:lnTo>
                <a:lnTo>
                  <a:pt x="4379" y="1076"/>
                </a:lnTo>
                <a:lnTo>
                  <a:pt x="4379" y="1078"/>
                </a:lnTo>
                <a:lnTo>
                  <a:pt x="4379" y="1078"/>
                </a:lnTo>
                <a:lnTo>
                  <a:pt x="4379" y="1078"/>
                </a:lnTo>
                <a:lnTo>
                  <a:pt x="4381" y="1076"/>
                </a:lnTo>
                <a:lnTo>
                  <a:pt x="4383" y="1076"/>
                </a:lnTo>
                <a:lnTo>
                  <a:pt x="4383" y="1076"/>
                </a:lnTo>
                <a:lnTo>
                  <a:pt x="4381" y="1074"/>
                </a:lnTo>
                <a:lnTo>
                  <a:pt x="4381" y="1074"/>
                </a:lnTo>
                <a:lnTo>
                  <a:pt x="4383" y="1071"/>
                </a:lnTo>
                <a:lnTo>
                  <a:pt x="4383" y="1071"/>
                </a:lnTo>
                <a:lnTo>
                  <a:pt x="4383" y="1069"/>
                </a:lnTo>
                <a:lnTo>
                  <a:pt x="4385" y="1067"/>
                </a:lnTo>
                <a:lnTo>
                  <a:pt x="4383" y="1067"/>
                </a:lnTo>
                <a:lnTo>
                  <a:pt x="4381" y="1067"/>
                </a:lnTo>
                <a:lnTo>
                  <a:pt x="4379" y="1067"/>
                </a:lnTo>
                <a:lnTo>
                  <a:pt x="4377" y="1067"/>
                </a:lnTo>
                <a:lnTo>
                  <a:pt x="4377" y="1065"/>
                </a:lnTo>
                <a:lnTo>
                  <a:pt x="4375" y="1065"/>
                </a:lnTo>
                <a:lnTo>
                  <a:pt x="4375" y="1067"/>
                </a:lnTo>
                <a:lnTo>
                  <a:pt x="4375" y="1067"/>
                </a:lnTo>
                <a:lnTo>
                  <a:pt x="4373" y="1067"/>
                </a:lnTo>
                <a:lnTo>
                  <a:pt x="4371" y="1067"/>
                </a:lnTo>
                <a:lnTo>
                  <a:pt x="4369" y="1065"/>
                </a:lnTo>
                <a:lnTo>
                  <a:pt x="4367" y="1065"/>
                </a:lnTo>
                <a:lnTo>
                  <a:pt x="4365" y="1065"/>
                </a:lnTo>
                <a:lnTo>
                  <a:pt x="4360" y="1063"/>
                </a:lnTo>
                <a:lnTo>
                  <a:pt x="4356" y="1061"/>
                </a:lnTo>
                <a:lnTo>
                  <a:pt x="4352" y="1063"/>
                </a:lnTo>
                <a:lnTo>
                  <a:pt x="4350" y="1063"/>
                </a:lnTo>
                <a:lnTo>
                  <a:pt x="4350" y="1063"/>
                </a:lnTo>
                <a:lnTo>
                  <a:pt x="4350" y="1063"/>
                </a:lnTo>
                <a:lnTo>
                  <a:pt x="4350" y="1065"/>
                </a:lnTo>
                <a:lnTo>
                  <a:pt x="4348" y="1067"/>
                </a:lnTo>
                <a:lnTo>
                  <a:pt x="4344" y="1069"/>
                </a:lnTo>
                <a:lnTo>
                  <a:pt x="4344" y="1069"/>
                </a:lnTo>
                <a:lnTo>
                  <a:pt x="4344" y="1071"/>
                </a:lnTo>
                <a:lnTo>
                  <a:pt x="4344" y="1071"/>
                </a:lnTo>
                <a:lnTo>
                  <a:pt x="4337" y="1074"/>
                </a:lnTo>
                <a:lnTo>
                  <a:pt x="4335" y="1071"/>
                </a:lnTo>
                <a:lnTo>
                  <a:pt x="4333" y="1071"/>
                </a:lnTo>
                <a:lnTo>
                  <a:pt x="4331" y="1069"/>
                </a:lnTo>
                <a:lnTo>
                  <a:pt x="4331" y="1069"/>
                </a:lnTo>
                <a:lnTo>
                  <a:pt x="4331" y="1067"/>
                </a:lnTo>
                <a:lnTo>
                  <a:pt x="4331" y="1063"/>
                </a:lnTo>
                <a:lnTo>
                  <a:pt x="4333" y="1063"/>
                </a:lnTo>
                <a:lnTo>
                  <a:pt x="4333" y="1063"/>
                </a:lnTo>
                <a:lnTo>
                  <a:pt x="4333" y="1063"/>
                </a:lnTo>
                <a:lnTo>
                  <a:pt x="4333" y="1061"/>
                </a:lnTo>
                <a:lnTo>
                  <a:pt x="4333" y="1061"/>
                </a:lnTo>
                <a:lnTo>
                  <a:pt x="4333" y="1059"/>
                </a:lnTo>
                <a:lnTo>
                  <a:pt x="4331" y="1057"/>
                </a:lnTo>
                <a:lnTo>
                  <a:pt x="4329" y="1057"/>
                </a:lnTo>
                <a:lnTo>
                  <a:pt x="4327" y="1057"/>
                </a:lnTo>
                <a:lnTo>
                  <a:pt x="4325" y="1057"/>
                </a:lnTo>
                <a:lnTo>
                  <a:pt x="4318" y="1055"/>
                </a:lnTo>
                <a:lnTo>
                  <a:pt x="4314" y="1053"/>
                </a:lnTo>
                <a:lnTo>
                  <a:pt x="4312" y="1050"/>
                </a:lnTo>
                <a:lnTo>
                  <a:pt x="4310" y="1048"/>
                </a:lnTo>
                <a:lnTo>
                  <a:pt x="4310" y="1046"/>
                </a:lnTo>
                <a:lnTo>
                  <a:pt x="4312" y="1044"/>
                </a:lnTo>
                <a:lnTo>
                  <a:pt x="4314" y="1040"/>
                </a:lnTo>
                <a:lnTo>
                  <a:pt x="4314" y="1038"/>
                </a:lnTo>
                <a:lnTo>
                  <a:pt x="4318" y="1038"/>
                </a:lnTo>
                <a:lnTo>
                  <a:pt x="4318" y="1038"/>
                </a:lnTo>
                <a:lnTo>
                  <a:pt x="4321" y="1040"/>
                </a:lnTo>
                <a:lnTo>
                  <a:pt x="4325" y="1040"/>
                </a:lnTo>
                <a:lnTo>
                  <a:pt x="4327" y="1038"/>
                </a:lnTo>
                <a:lnTo>
                  <a:pt x="4329" y="1038"/>
                </a:lnTo>
                <a:lnTo>
                  <a:pt x="4329" y="1038"/>
                </a:lnTo>
                <a:lnTo>
                  <a:pt x="4331" y="1038"/>
                </a:lnTo>
                <a:lnTo>
                  <a:pt x="4331" y="1038"/>
                </a:lnTo>
                <a:lnTo>
                  <a:pt x="4333" y="1038"/>
                </a:lnTo>
                <a:lnTo>
                  <a:pt x="4335" y="1034"/>
                </a:lnTo>
                <a:lnTo>
                  <a:pt x="4335" y="1032"/>
                </a:lnTo>
                <a:lnTo>
                  <a:pt x="4337" y="1030"/>
                </a:lnTo>
                <a:lnTo>
                  <a:pt x="4337" y="1030"/>
                </a:lnTo>
                <a:lnTo>
                  <a:pt x="4339" y="1025"/>
                </a:lnTo>
                <a:lnTo>
                  <a:pt x="4344" y="1025"/>
                </a:lnTo>
                <a:lnTo>
                  <a:pt x="4352" y="1021"/>
                </a:lnTo>
                <a:lnTo>
                  <a:pt x="4354" y="1021"/>
                </a:lnTo>
                <a:lnTo>
                  <a:pt x="4358" y="1015"/>
                </a:lnTo>
                <a:lnTo>
                  <a:pt x="4358" y="1013"/>
                </a:lnTo>
                <a:lnTo>
                  <a:pt x="4360" y="1013"/>
                </a:lnTo>
                <a:lnTo>
                  <a:pt x="4360" y="1013"/>
                </a:lnTo>
                <a:lnTo>
                  <a:pt x="4362" y="1011"/>
                </a:lnTo>
                <a:lnTo>
                  <a:pt x="4362" y="1009"/>
                </a:lnTo>
                <a:lnTo>
                  <a:pt x="4369" y="1011"/>
                </a:lnTo>
                <a:lnTo>
                  <a:pt x="4369" y="1011"/>
                </a:lnTo>
                <a:lnTo>
                  <a:pt x="4371" y="1011"/>
                </a:lnTo>
                <a:lnTo>
                  <a:pt x="4371" y="1011"/>
                </a:lnTo>
                <a:lnTo>
                  <a:pt x="4373" y="1009"/>
                </a:lnTo>
                <a:lnTo>
                  <a:pt x="4373" y="1009"/>
                </a:lnTo>
                <a:lnTo>
                  <a:pt x="4373" y="1011"/>
                </a:lnTo>
                <a:lnTo>
                  <a:pt x="4377" y="1013"/>
                </a:lnTo>
                <a:lnTo>
                  <a:pt x="4377" y="1015"/>
                </a:lnTo>
                <a:lnTo>
                  <a:pt x="4379" y="1015"/>
                </a:lnTo>
                <a:lnTo>
                  <a:pt x="4379" y="1017"/>
                </a:lnTo>
                <a:lnTo>
                  <a:pt x="4377" y="1017"/>
                </a:lnTo>
                <a:lnTo>
                  <a:pt x="4377" y="1019"/>
                </a:lnTo>
                <a:lnTo>
                  <a:pt x="4375" y="1023"/>
                </a:lnTo>
                <a:lnTo>
                  <a:pt x="4373" y="1023"/>
                </a:lnTo>
                <a:lnTo>
                  <a:pt x="4373" y="1025"/>
                </a:lnTo>
                <a:lnTo>
                  <a:pt x="4369" y="1027"/>
                </a:lnTo>
                <a:lnTo>
                  <a:pt x="4367" y="1030"/>
                </a:lnTo>
                <a:lnTo>
                  <a:pt x="4369" y="1030"/>
                </a:lnTo>
                <a:lnTo>
                  <a:pt x="4369" y="1032"/>
                </a:lnTo>
                <a:lnTo>
                  <a:pt x="4367" y="1032"/>
                </a:lnTo>
                <a:lnTo>
                  <a:pt x="4367" y="1032"/>
                </a:lnTo>
                <a:lnTo>
                  <a:pt x="4365" y="1032"/>
                </a:lnTo>
                <a:lnTo>
                  <a:pt x="4365" y="1034"/>
                </a:lnTo>
                <a:lnTo>
                  <a:pt x="4365" y="1034"/>
                </a:lnTo>
                <a:lnTo>
                  <a:pt x="4365" y="1036"/>
                </a:lnTo>
                <a:lnTo>
                  <a:pt x="4367" y="1036"/>
                </a:lnTo>
                <a:lnTo>
                  <a:pt x="4369" y="1036"/>
                </a:lnTo>
                <a:lnTo>
                  <a:pt x="4373" y="1034"/>
                </a:lnTo>
                <a:lnTo>
                  <a:pt x="4373" y="1036"/>
                </a:lnTo>
                <a:lnTo>
                  <a:pt x="4371" y="1036"/>
                </a:lnTo>
                <a:lnTo>
                  <a:pt x="4371" y="1038"/>
                </a:lnTo>
                <a:lnTo>
                  <a:pt x="4369" y="1038"/>
                </a:lnTo>
                <a:lnTo>
                  <a:pt x="4371" y="1040"/>
                </a:lnTo>
                <a:lnTo>
                  <a:pt x="4365" y="1042"/>
                </a:lnTo>
                <a:lnTo>
                  <a:pt x="4362" y="1042"/>
                </a:lnTo>
                <a:lnTo>
                  <a:pt x="4362" y="1042"/>
                </a:lnTo>
                <a:lnTo>
                  <a:pt x="4362" y="1044"/>
                </a:lnTo>
                <a:lnTo>
                  <a:pt x="4362" y="1046"/>
                </a:lnTo>
                <a:lnTo>
                  <a:pt x="4365" y="1046"/>
                </a:lnTo>
                <a:lnTo>
                  <a:pt x="4365" y="1046"/>
                </a:lnTo>
                <a:lnTo>
                  <a:pt x="4365" y="1044"/>
                </a:lnTo>
                <a:lnTo>
                  <a:pt x="4369" y="1044"/>
                </a:lnTo>
                <a:lnTo>
                  <a:pt x="4371" y="1044"/>
                </a:lnTo>
                <a:lnTo>
                  <a:pt x="4371" y="1044"/>
                </a:lnTo>
                <a:lnTo>
                  <a:pt x="4371" y="1042"/>
                </a:lnTo>
                <a:lnTo>
                  <a:pt x="4371" y="1042"/>
                </a:lnTo>
                <a:lnTo>
                  <a:pt x="4371" y="1042"/>
                </a:lnTo>
                <a:lnTo>
                  <a:pt x="4373" y="1042"/>
                </a:lnTo>
                <a:lnTo>
                  <a:pt x="4373" y="1042"/>
                </a:lnTo>
                <a:lnTo>
                  <a:pt x="4375" y="1040"/>
                </a:lnTo>
                <a:lnTo>
                  <a:pt x="4375" y="1040"/>
                </a:lnTo>
                <a:lnTo>
                  <a:pt x="4375" y="1040"/>
                </a:lnTo>
                <a:lnTo>
                  <a:pt x="4377" y="1038"/>
                </a:lnTo>
                <a:lnTo>
                  <a:pt x="4379" y="1038"/>
                </a:lnTo>
                <a:lnTo>
                  <a:pt x="4379" y="1036"/>
                </a:lnTo>
                <a:lnTo>
                  <a:pt x="4388" y="1032"/>
                </a:lnTo>
                <a:lnTo>
                  <a:pt x="4390" y="1032"/>
                </a:lnTo>
                <a:lnTo>
                  <a:pt x="4390" y="1030"/>
                </a:lnTo>
                <a:lnTo>
                  <a:pt x="4394" y="1030"/>
                </a:lnTo>
                <a:lnTo>
                  <a:pt x="4394" y="1030"/>
                </a:lnTo>
                <a:lnTo>
                  <a:pt x="4394" y="1030"/>
                </a:lnTo>
                <a:lnTo>
                  <a:pt x="4396" y="1030"/>
                </a:lnTo>
                <a:lnTo>
                  <a:pt x="4398" y="1027"/>
                </a:lnTo>
                <a:lnTo>
                  <a:pt x="4398" y="1027"/>
                </a:lnTo>
                <a:lnTo>
                  <a:pt x="4398" y="1027"/>
                </a:lnTo>
                <a:lnTo>
                  <a:pt x="4400" y="1027"/>
                </a:lnTo>
                <a:lnTo>
                  <a:pt x="4406" y="1027"/>
                </a:lnTo>
                <a:lnTo>
                  <a:pt x="4409" y="1025"/>
                </a:lnTo>
                <a:lnTo>
                  <a:pt x="4409" y="1025"/>
                </a:lnTo>
                <a:lnTo>
                  <a:pt x="4409" y="1025"/>
                </a:lnTo>
                <a:lnTo>
                  <a:pt x="4409" y="1025"/>
                </a:lnTo>
                <a:lnTo>
                  <a:pt x="4409" y="1025"/>
                </a:lnTo>
                <a:lnTo>
                  <a:pt x="4411" y="1027"/>
                </a:lnTo>
                <a:lnTo>
                  <a:pt x="4413" y="1027"/>
                </a:lnTo>
                <a:lnTo>
                  <a:pt x="4413" y="1030"/>
                </a:lnTo>
                <a:lnTo>
                  <a:pt x="4413" y="1032"/>
                </a:lnTo>
                <a:lnTo>
                  <a:pt x="4415" y="1032"/>
                </a:lnTo>
                <a:lnTo>
                  <a:pt x="4415" y="1030"/>
                </a:lnTo>
                <a:lnTo>
                  <a:pt x="4415" y="1030"/>
                </a:lnTo>
                <a:lnTo>
                  <a:pt x="4415" y="1030"/>
                </a:lnTo>
                <a:lnTo>
                  <a:pt x="4417" y="1030"/>
                </a:lnTo>
                <a:lnTo>
                  <a:pt x="4421" y="1032"/>
                </a:lnTo>
                <a:lnTo>
                  <a:pt x="4421" y="1032"/>
                </a:lnTo>
                <a:lnTo>
                  <a:pt x="4423" y="1032"/>
                </a:lnTo>
                <a:lnTo>
                  <a:pt x="4423" y="1034"/>
                </a:lnTo>
                <a:lnTo>
                  <a:pt x="4425" y="1036"/>
                </a:lnTo>
                <a:lnTo>
                  <a:pt x="4425" y="1036"/>
                </a:lnTo>
                <a:lnTo>
                  <a:pt x="4421" y="1044"/>
                </a:lnTo>
                <a:lnTo>
                  <a:pt x="4421" y="1044"/>
                </a:lnTo>
                <a:lnTo>
                  <a:pt x="4423" y="1046"/>
                </a:lnTo>
                <a:lnTo>
                  <a:pt x="4425" y="1046"/>
                </a:lnTo>
                <a:lnTo>
                  <a:pt x="4425" y="1046"/>
                </a:lnTo>
                <a:lnTo>
                  <a:pt x="4427" y="1046"/>
                </a:lnTo>
                <a:lnTo>
                  <a:pt x="4425" y="1046"/>
                </a:lnTo>
                <a:lnTo>
                  <a:pt x="4425" y="1046"/>
                </a:lnTo>
                <a:lnTo>
                  <a:pt x="4423" y="1046"/>
                </a:lnTo>
                <a:lnTo>
                  <a:pt x="4419" y="1048"/>
                </a:lnTo>
                <a:lnTo>
                  <a:pt x="4419" y="1050"/>
                </a:lnTo>
                <a:lnTo>
                  <a:pt x="4417" y="1053"/>
                </a:lnTo>
                <a:lnTo>
                  <a:pt x="4417" y="1053"/>
                </a:lnTo>
                <a:lnTo>
                  <a:pt x="4417" y="1055"/>
                </a:lnTo>
                <a:lnTo>
                  <a:pt x="4415" y="1057"/>
                </a:lnTo>
                <a:lnTo>
                  <a:pt x="4415" y="1057"/>
                </a:lnTo>
                <a:lnTo>
                  <a:pt x="4417" y="1057"/>
                </a:lnTo>
                <a:lnTo>
                  <a:pt x="4419" y="1057"/>
                </a:lnTo>
                <a:lnTo>
                  <a:pt x="4421" y="1057"/>
                </a:lnTo>
                <a:lnTo>
                  <a:pt x="4421" y="1057"/>
                </a:lnTo>
                <a:lnTo>
                  <a:pt x="4423" y="1057"/>
                </a:lnTo>
                <a:lnTo>
                  <a:pt x="4421" y="1057"/>
                </a:lnTo>
                <a:lnTo>
                  <a:pt x="4419" y="1059"/>
                </a:lnTo>
                <a:lnTo>
                  <a:pt x="4419" y="1059"/>
                </a:lnTo>
                <a:lnTo>
                  <a:pt x="4421" y="1061"/>
                </a:lnTo>
                <a:lnTo>
                  <a:pt x="4423" y="1061"/>
                </a:lnTo>
                <a:lnTo>
                  <a:pt x="4423" y="1063"/>
                </a:lnTo>
                <a:lnTo>
                  <a:pt x="4423" y="1063"/>
                </a:lnTo>
                <a:lnTo>
                  <a:pt x="4425" y="1063"/>
                </a:lnTo>
                <a:lnTo>
                  <a:pt x="4425" y="1063"/>
                </a:lnTo>
                <a:lnTo>
                  <a:pt x="4427" y="1061"/>
                </a:lnTo>
                <a:lnTo>
                  <a:pt x="4427" y="1059"/>
                </a:lnTo>
                <a:lnTo>
                  <a:pt x="4429" y="1059"/>
                </a:lnTo>
                <a:lnTo>
                  <a:pt x="4429" y="1059"/>
                </a:lnTo>
                <a:lnTo>
                  <a:pt x="4432" y="1061"/>
                </a:lnTo>
                <a:lnTo>
                  <a:pt x="4434" y="1061"/>
                </a:lnTo>
                <a:lnTo>
                  <a:pt x="4436" y="1063"/>
                </a:lnTo>
                <a:lnTo>
                  <a:pt x="4436" y="1063"/>
                </a:lnTo>
                <a:lnTo>
                  <a:pt x="4436" y="1061"/>
                </a:lnTo>
                <a:lnTo>
                  <a:pt x="4438" y="1061"/>
                </a:lnTo>
                <a:lnTo>
                  <a:pt x="4442" y="1061"/>
                </a:lnTo>
                <a:lnTo>
                  <a:pt x="4442" y="1061"/>
                </a:lnTo>
                <a:lnTo>
                  <a:pt x="4442" y="1061"/>
                </a:lnTo>
                <a:lnTo>
                  <a:pt x="4442" y="1063"/>
                </a:lnTo>
                <a:lnTo>
                  <a:pt x="4442" y="1063"/>
                </a:lnTo>
                <a:lnTo>
                  <a:pt x="4442" y="1063"/>
                </a:lnTo>
                <a:lnTo>
                  <a:pt x="4442" y="1063"/>
                </a:lnTo>
                <a:lnTo>
                  <a:pt x="4442" y="1065"/>
                </a:lnTo>
                <a:lnTo>
                  <a:pt x="4442" y="1065"/>
                </a:lnTo>
                <a:lnTo>
                  <a:pt x="4442" y="1067"/>
                </a:lnTo>
                <a:lnTo>
                  <a:pt x="4444" y="1067"/>
                </a:lnTo>
                <a:lnTo>
                  <a:pt x="4444" y="1069"/>
                </a:lnTo>
                <a:lnTo>
                  <a:pt x="4444" y="1071"/>
                </a:lnTo>
                <a:lnTo>
                  <a:pt x="4444" y="1071"/>
                </a:lnTo>
                <a:lnTo>
                  <a:pt x="4444" y="1074"/>
                </a:lnTo>
                <a:lnTo>
                  <a:pt x="4446" y="1076"/>
                </a:lnTo>
                <a:lnTo>
                  <a:pt x="4446" y="1076"/>
                </a:lnTo>
                <a:lnTo>
                  <a:pt x="4446" y="1076"/>
                </a:lnTo>
                <a:lnTo>
                  <a:pt x="4446" y="1076"/>
                </a:lnTo>
                <a:lnTo>
                  <a:pt x="4446" y="1078"/>
                </a:lnTo>
                <a:lnTo>
                  <a:pt x="4446" y="1078"/>
                </a:lnTo>
                <a:lnTo>
                  <a:pt x="4446" y="1078"/>
                </a:lnTo>
                <a:lnTo>
                  <a:pt x="4444" y="1076"/>
                </a:lnTo>
                <a:lnTo>
                  <a:pt x="4442" y="1076"/>
                </a:lnTo>
                <a:lnTo>
                  <a:pt x="4442" y="1074"/>
                </a:lnTo>
                <a:lnTo>
                  <a:pt x="4440" y="1074"/>
                </a:lnTo>
                <a:lnTo>
                  <a:pt x="4440" y="1076"/>
                </a:lnTo>
                <a:lnTo>
                  <a:pt x="4438" y="1076"/>
                </a:lnTo>
                <a:lnTo>
                  <a:pt x="4436" y="1078"/>
                </a:lnTo>
                <a:lnTo>
                  <a:pt x="4436" y="1078"/>
                </a:lnTo>
                <a:lnTo>
                  <a:pt x="4436" y="1080"/>
                </a:lnTo>
                <a:lnTo>
                  <a:pt x="4436" y="1080"/>
                </a:lnTo>
                <a:lnTo>
                  <a:pt x="4438" y="1080"/>
                </a:lnTo>
                <a:lnTo>
                  <a:pt x="4440" y="1080"/>
                </a:lnTo>
                <a:lnTo>
                  <a:pt x="4440" y="1080"/>
                </a:lnTo>
                <a:lnTo>
                  <a:pt x="4440" y="1082"/>
                </a:lnTo>
                <a:lnTo>
                  <a:pt x="4442" y="1084"/>
                </a:lnTo>
                <a:lnTo>
                  <a:pt x="4442" y="1084"/>
                </a:lnTo>
                <a:lnTo>
                  <a:pt x="4440" y="1086"/>
                </a:lnTo>
                <a:lnTo>
                  <a:pt x="4442" y="1088"/>
                </a:lnTo>
                <a:lnTo>
                  <a:pt x="4440" y="1088"/>
                </a:lnTo>
                <a:lnTo>
                  <a:pt x="4442" y="1090"/>
                </a:lnTo>
                <a:lnTo>
                  <a:pt x="4442" y="1090"/>
                </a:lnTo>
                <a:lnTo>
                  <a:pt x="4444" y="1090"/>
                </a:lnTo>
                <a:lnTo>
                  <a:pt x="4442" y="1092"/>
                </a:lnTo>
                <a:lnTo>
                  <a:pt x="4442" y="1092"/>
                </a:lnTo>
                <a:lnTo>
                  <a:pt x="4444" y="1092"/>
                </a:lnTo>
                <a:lnTo>
                  <a:pt x="4444" y="1092"/>
                </a:lnTo>
                <a:lnTo>
                  <a:pt x="4444" y="1095"/>
                </a:lnTo>
                <a:lnTo>
                  <a:pt x="4442" y="1097"/>
                </a:lnTo>
                <a:lnTo>
                  <a:pt x="4440" y="1097"/>
                </a:lnTo>
                <a:lnTo>
                  <a:pt x="4440" y="1097"/>
                </a:lnTo>
                <a:lnTo>
                  <a:pt x="4440" y="1097"/>
                </a:lnTo>
                <a:lnTo>
                  <a:pt x="4442" y="1099"/>
                </a:lnTo>
                <a:lnTo>
                  <a:pt x="4442" y="1099"/>
                </a:lnTo>
                <a:lnTo>
                  <a:pt x="4442" y="1099"/>
                </a:lnTo>
                <a:lnTo>
                  <a:pt x="4440" y="1099"/>
                </a:lnTo>
                <a:lnTo>
                  <a:pt x="4440" y="1101"/>
                </a:lnTo>
                <a:lnTo>
                  <a:pt x="4438" y="1103"/>
                </a:lnTo>
                <a:lnTo>
                  <a:pt x="4438" y="1103"/>
                </a:lnTo>
                <a:lnTo>
                  <a:pt x="4438" y="1105"/>
                </a:lnTo>
                <a:lnTo>
                  <a:pt x="4438" y="1107"/>
                </a:lnTo>
                <a:lnTo>
                  <a:pt x="4438" y="1109"/>
                </a:lnTo>
                <a:lnTo>
                  <a:pt x="4440" y="1111"/>
                </a:lnTo>
                <a:lnTo>
                  <a:pt x="4440" y="1111"/>
                </a:lnTo>
                <a:lnTo>
                  <a:pt x="4442" y="1109"/>
                </a:lnTo>
                <a:lnTo>
                  <a:pt x="4442" y="1111"/>
                </a:lnTo>
                <a:lnTo>
                  <a:pt x="4440" y="1111"/>
                </a:lnTo>
                <a:lnTo>
                  <a:pt x="4440" y="1111"/>
                </a:lnTo>
                <a:lnTo>
                  <a:pt x="4440" y="1111"/>
                </a:lnTo>
                <a:lnTo>
                  <a:pt x="4440" y="1113"/>
                </a:lnTo>
                <a:lnTo>
                  <a:pt x="4440" y="1113"/>
                </a:lnTo>
                <a:lnTo>
                  <a:pt x="4438" y="1111"/>
                </a:lnTo>
                <a:lnTo>
                  <a:pt x="4438" y="1113"/>
                </a:lnTo>
                <a:lnTo>
                  <a:pt x="4438" y="1113"/>
                </a:lnTo>
                <a:lnTo>
                  <a:pt x="4440" y="1115"/>
                </a:lnTo>
                <a:lnTo>
                  <a:pt x="4440" y="1118"/>
                </a:lnTo>
                <a:lnTo>
                  <a:pt x="4440" y="1118"/>
                </a:lnTo>
                <a:lnTo>
                  <a:pt x="4440" y="1118"/>
                </a:lnTo>
                <a:lnTo>
                  <a:pt x="4442" y="1118"/>
                </a:lnTo>
                <a:lnTo>
                  <a:pt x="4442" y="1118"/>
                </a:lnTo>
                <a:lnTo>
                  <a:pt x="4444" y="1115"/>
                </a:lnTo>
                <a:lnTo>
                  <a:pt x="4444" y="1115"/>
                </a:lnTo>
                <a:lnTo>
                  <a:pt x="4444" y="1115"/>
                </a:lnTo>
                <a:lnTo>
                  <a:pt x="4446" y="1118"/>
                </a:lnTo>
                <a:lnTo>
                  <a:pt x="4448" y="1113"/>
                </a:lnTo>
                <a:lnTo>
                  <a:pt x="4450" y="1111"/>
                </a:lnTo>
                <a:lnTo>
                  <a:pt x="4453" y="1111"/>
                </a:lnTo>
                <a:lnTo>
                  <a:pt x="4450" y="1113"/>
                </a:lnTo>
                <a:lnTo>
                  <a:pt x="4450" y="1113"/>
                </a:lnTo>
                <a:lnTo>
                  <a:pt x="4450" y="1115"/>
                </a:lnTo>
                <a:lnTo>
                  <a:pt x="4453" y="1115"/>
                </a:lnTo>
                <a:lnTo>
                  <a:pt x="4453" y="1115"/>
                </a:lnTo>
                <a:lnTo>
                  <a:pt x="4453" y="1115"/>
                </a:lnTo>
                <a:lnTo>
                  <a:pt x="4455" y="1113"/>
                </a:lnTo>
                <a:lnTo>
                  <a:pt x="4455" y="1113"/>
                </a:lnTo>
                <a:lnTo>
                  <a:pt x="4453" y="1111"/>
                </a:lnTo>
                <a:lnTo>
                  <a:pt x="4453" y="1111"/>
                </a:lnTo>
                <a:lnTo>
                  <a:pt x="4455" y="1109"/>
                </a:lnTo>
                <a:lnTo>
                  <a:pt x="4455" y="1109"/>
                </a:lnTo>
                <a:lnTo>
                  <a:pt x="4457" y="1111"/>
                </a:lnTo>
                <a:lnTo>
                  <a:pt x="4457" y="1113"/>
                </a:lnTo>
                <a:lnTo>
                  <a:pt x="4459" y="1111"/>
                </a:lnTo>
                <a:lnTo>
                  <a:pt x="4459" y="1111"/>
                </a:lnTo>
                <a:lnTo>
                  <a:pt x="4457" y="1109"/>
                </a:lnTo>
                <a:lnTo>
                  <a:pt x="4457" y="1109"/>
                </a:lnTo>
                <a:lnTo>
                  <a:pt x="4457" y="1109"/>
                </a:lnTo>
                <a:lnTo>
                  <a:pt x="4459" y="1109"/>
                </a:lnTo>
                <a:lnTo>
                  <a:pt x="4461" y="1107"/>
                </a:lnTo>
                <a:lnTo>
                  <a:pt x="4461" y="1107"/>
                </a:lnTo>
                <a:lnTo>
                  <a:pt x="4463" y="1107"/>
                </a:lnTo>
                <a:lnTo>
                  <a:pt x="4463" y="1109"/>
                </a:lnTo>
                <a:lnTo>
                  <a:pt x="4465" y="1109"/>
                </a:lnTo>
                <a:lnTo>
                  <a:pt x="4465" y="1109"/>
                </a:lnTo>
                <a:lnTo>
                  <a:pt x="4467" y="1109"/>
                </a:lnTo>
                <a:lnTo>
                  <a:pt x="4469" y="1109"/>
                </a:lnTo>
                <a:lnTo>
                  <a:pt x="4469" y="1109"/>
                </a:lnTo>
                <a:lnTo>
                  <a:pt x="4467" y="1107"/>
                </a:lnTo>
                <a:lnTo>
                  <a:pt x="4469" y="1107"/>
                </a:lnTo>
                <a:lnTo>
                  <a:pt x="4469" y="1105"/>
                </a:lnTo>
                <a:lnTo>
                  <a:pt x="4471" y="1105"/>
                </a:lnTo>
                <a:lnTo>
                  <a:pt x="4473" y="1105"/>
                </a:lnTo>
                <a:lnTo>
                  <a:pt x="4476" y="1105"/>
                </a:lnTo>
                <a:lnTo>
                  <a:pt x="4478" y="1105"/>
                </a:lnTo>
                <a:lnTo>
                  <a:pt x="4480" y="1105"/>
                </a:lnTo>
                <a:lnTo>
                  <a:pt x="4482" y="1103"/>
                </a:lnTo>
                <a:lnTo>
                  <a:pt x="4482" y="1099"/>
                </a:lnTo>
                <a:lnTo>
                  <a:pt x="4484" y="1097"/>
                </a:lnTo>
                <a:lnTo>
                  <a:pt x="4484" y="1092"/>
                </a:lnTo>
                <a:lnTo>
                  <a:pt x="4484" y="1090"/>
                </a:lnTo>
                <a:lnTo>
                  <a:pt x="4484" y="1090"/>
                </a:lnTo>
                <a:lnTo>
                  <a:pt x="4484" y="1090"/>
                </a:lnTo>
                <a:lnTo>
                  <a:pt x="4482" y="1090"/>
                </a:lnTo>
                <a:lnTo>
                  <a:pt x="4482" y="1090"/>
                </a:lnTo>
                <a:lnTo>
                  <a:pt x="4482" y="1088"/>
                </a:lnTo>
                <a:lnTo>
                  <a:pt x="4482" y="1088"/>
                </a:lnTo>
                <a:lnTo>
                  <a:pt x="4482" y="1086"/>
                </a:lnTo>
                <a:lnTo>
                  <a:pt x="4482" y="1084"/>
                </a:lnTo>
                <a:lnTo>
                  <a:pt x="4484" y="1084"/>
                </a:lnTo>
                <a:lnTo>
                  <a:pt x="4482" y="1080"/>
                </a:lnTo>
                <a:lnTo>
                  <a:pt x="4484" y="1080"/>
                </a:lnTo>
                <a:lnTo>
                  <a:pt x="4482" y="1076"/>
                </a:lnTo>
                <a:lnTo>
                  <a:pt x="4482" y="1074"/>
                </a:lnTo>
                <a:lnTo>
                  <a:pt x="4482" y="1069"/>
                </a:lnTo>
                <a:lnTo>
                  <a:pt x="4478" y="1063"/>
                </a:lnTo>
                <a:lnTo>
                  <a:pt x="4473" y="1061"/>
                </a:lnTo>
                <a:lnTo>
                  <a:pt x="4471" y="1055"/>
                </a:lnTo>
                <a:lnTo>
                  <a:pt x="4467" y="1048"/>
                </a:lnTo>
                <a:lnTo>
                  <a:pt x="4467" y="1046"/>
                </a:lnTo>
                <a:lnTo>
                  <a:pt x="4465" y="1046"/>
                </a:lnTo>
                <a:lnTo>
                  <a:pt x="4465" y="1044"/>
                </a:lnTo>
                <a:lnTo>
                  <a:pt x="4463" y="1044"/>
                </a:lnTo>
                <a:lnTo>
                  <a:pt x="4461" y="1042"/>
                </a:lnTo>
                <a:lnTo>
                  <a:pt x="4459" y="1040"/>
                </a:lnTo>
                <a:lnTo>
                  <a:pt x="4457" y="1040"/>
                </a:lnTo>
                <a:lnTo>
                  <a:pt x="4457" y="1040"/>
                </a:lnTo>
                <a:lnTo>
                  <a:pt x="4455" y="1038"/>
                </a:lnTo>
                <a:lnTo>
                  <a:pt x="4453" y="1038"/>
                </a:lnTo>
                <a:lnTo>
                  <a:pt x="4453" y="1036"/>
                </a:lnTo>
                <a:lnTo>
                  <a:pt x="4455" y="1036"/>
                </a:lnTo>
                <a:lnTo>
                  <a:pt x="4455" y="1034"/>
                </a:lnTo>
                <a:lnTo>
                  <a:pt x="4455" y="1036"/>
                </a:lnTo>
                <a:lnTo>
                  <a:pt x="4455" y="1034"/>
                </a:lnTo>
                <a:lnTo>
                  <a:pt x="4455" y="1032"/>
                </a:lnTo>
                <a:lnTo>
                  <a:pt x="4455" y="1030"/>
                </a:lnTo>
                <a:lnTo>
                  <a:pt x="4457" y="1027"/>
                </a:lnTo>
                <a:lnTo>
                  <a:pt x="4461" y="1025"/>
                </a:lnTo>
                <a:lnTo>
                  <a:pt x="4461" y="1025"/>
                </a:lnTo>
                <a:lnTo>
                  <a:pt x="4463" y="1023"/>
                </a:lnTo>
                <a:lnTo>
                  <a:pt x="4467" y="1023"/>
                </a:lnTo>
                <a:lnTo>
                  <a:pt x="4467" y="1023"/>
                </a:lnTo>
                <a:lnTo>
                  <a:pt x="4469" y="1023"/>
                </a:lnTo>
                <a:lnTo>
                  <a:pt x="4471" y="1021"/>
                </a:lnTo>
                <a:lnTo>
                  <a:pt x="4471" y="1019"/>
                </a:lnTo>
                <a:lnTo>
                  <a:pt x="4473" y="1019"/>
                </a:lnTo>
                <a:lnTo>
                  <a:pt x="4476" y="1017"/>
                </a:lnTo>
                <a:lnTo>
                  <a:pt x="4478" y="1017"/>
                </a:lnTo>
                <a:lnTo>
                  <a:pt x="4480" y="1013"/>
                </a:lnTo>
                <a:lnTo>
                  <a:pt x="4482" y="1013"/>
                </a:lnTo>
                <a:lnTo>
                  <a:pt x="4486" y="1011"/>
                </a:lnTo>
                <a:lnTo>
                  <a:pt x="4488" y="1009"/>
                </a:lnTo>
                <a:lnTo>
                  <a:pt x="4486" y="1006"/>
                </a:lnTo>
                <a:lnTo>
                  <a:pt x="4488" y="1002"/>
                </a:lnTo>
                <a:lnTo>
                  <a:pt x="4488" y="1000"/>
                </a:lnTo>
                <a:lnTo>
                  <a:pt x="4486" y="998"/>
                </a:lnTo>
                <a:lnTo>
                  <a:pt x="4486" y="998"/>
                </a:lnTo>
                <a:lnTo>
                  <a:pt x="4488" y="996"/>
                </a:lnTo>
                <a:lnTo>
                  <a:pt x="4490" y="994"/>
                </a:lnTo>
                <a:lnTo>
                  <a:pt x="4490" y="992"/>
                </a:lnTo>
                <a:lnTo>
                  <a:pt x="4490" y="990"/>
                </a:lnTo>
                <a:lnTo>
                  <a:pt x="4492" y="990"/>
                </a:lnTo>
                <a:lnTo>
                  <a:pt x="4494" y="990"/>
                </a:lnTo>
                <a:lnTo>
                  <a:pt x="4494" y="988"/>
                </a:lnTo>
                <a:lnTo>
                  <a:pt x="4497" y="988"/>
                </a:lnTo>
                <a:lnTo>
                  <a:pt x="4499" y="986"/>
                </a:lnTo>
                <a:lnTo>
                  <a:pt x="4499" y="986"/>
                </a:lnTo>
                <a:lnTo>
                  <a:pt x="4501" y="986"/>
                </a:lnTo>
                <a:lnTo>
                  <a:pt x="4501" y="986"/>
                </a:lnTo>
                <a:lnTo>
                  <a:pt x="4501" y="986"/>
                </a:lnTo>
                <a:lnTo>
                  <a:pt x="4503" y="981"/>
                </a:lnTo>
                <a:lnTo>
                  <a:pt x="4501" y="979"/>
                </a:lnTo>
                <a:lnTo>
                  <a:pt x="4503" y="979"/>
                </a:lnTo>
                <a:lnTo>
                  <a:pt x="4505" y="979"/>
                </a:lnTo>
                <a:lnTo>
                  <a:pt x="4505" y="979"/>
                </a:lnTo>
                <a:lnTo>
                  <a:pt x="4507" y="979"/>
                </a:lnTo>
                <a:lnTo>
                  <a:pt x="4509" y="979"/>
                </a:lnTo>
                <a:lnTo>
                  <a:pt x="4509" y="977"/>
                </a:lnTo>
                <a:lnTo>
                  <a:pt x="4511" y="977"/>
                </a:lnTo>
                <a:lnTo>
                  <a:pt x="4513" y="973"/>
                </a:lnTo>
                <a:lnTo>
                  <a:pt x="4515" y="969"/>
                </a:lnTo>
                <a:lnTo>
                  <a:pt x="4517" y="969"/>
                </a:lnTo>
                <a:lnTo>
                  <a:pt x="4520" y="969"/>
                </a:lnTo>
                <a:lnTo>
                  <a:pt x="4520" y="969"/>
                </a:lnTo>
                <a:lnTo>
                  <a:pt x="4520" y="969"/>
                </a:lnTo>
                <a:lnTo>
                  <a:pt x="4520" y="971"/>
                </a:lnTo>
                <a:lnTo>
                  <a:pt x="4517" y="971"/>
                </a:lnTo>
                <a:lnTo>
                  <a:pt x="4520" y="971"/>
                </a:lnTo>
                <a:lnTo>
                  <a:pt x="4520" y="971"/>
                </a:lnTo>
                <a:lnTo>
                  <a:pt x="4524" y="969"/>
                </a:lnTo>
                <a:lnTo>
                  <a:pt x="4524" y="967"/>
                </a:lnTo>
                <a:lnTo>
                  <a:pt x="4526" y="969"/>
                </a:lnTo>
                <a:lnTo>
                  <a:pt x="4524" y="975"/>
                </a:lnTo>
                <a:lnTo>
                  <a:pt x="4528" y="975"/>
                </a:lnTo>
                <a:lnTo>
                  <a:pt x="4528" y="975"/>
                </a:lnTo>
                <a:lnTo>
                  <a:pt x="4530" y="975"/>
                </a:lnTo>
                <a:lnTo>
                  <a:pt x="4532" y="977"/>
                </a:lnTo>
                <a:lnTo>
                  <a:pt x="4534" y="977"/>
                </a:lnTo>
                <a:lnTo>
                  <a:pt x="4534" y="977"/>
                </a:lnTo>
                <a:lnTo>
                  <a:pt x="4536" y="977"/>
                </a:lnTo>
                <a:lnTo>
                  <a:pt x="4536" y="979"/>
                </a:lnTo>
                <a:lnTo>
                  <a:pt x="4538" y="977"/>
                </a:lnTo>
                <a:lnTo>
                  <a:pt x="4543" y="977"/>
                </a:lnTo>
                <a:lnTo>
                  <a:pt x="4545" y="975"/>
                </a:lnTo>
                <a:lnTo>
                  <a:pt x="4549" y="975"/>
                </a:lnTo>
                <a:lnTo>
                  <a:pt x="4551" y="973"/>
                </a:lnTo>
                <a:lnTo>
                  <a:pt x="4559" y="969"/>
                </a:lnTo>
                <a:lnTo>
                  <a:pt x="4561" y="967"/>
                </a:lnTo>
                <a:lnTo>
                  <a:pt x="4566" y="965"/>
                </a:lnTo>
                <a:lnTo>
                  <a:pt x="4568" y="960"/>
                </a:lnTo>
                <a:lnTo>
                  <a:pt x="4570" y="958"/>
                </a:lnTo>
                <a:lnTo>
                  <a:pt x="4570" y="958"/>
                </a:lnTo>
                <a:lnTo>
                  <a:pt x="4572" y="956"/>
                </a:lnTo>
                <a:lnTo>
                  <a:pt x="4576" y="950"/>
                </a:lnTo>
                <a:lnTo>
                  <a:pt x="4578" y="948"/>
                </a:lnTo>
                <a:lnTo>
                  <a:pt x="4580" y="948"/>
                </a:lnTo>
                <a:lnTo>
                  <a:pt x="4580" y="946"/>
                </a:lnTo>
                <a:lnTo>
                  <a:pt x="4582" y="944"/>
                </a:lnTo>
                <a:lnTo>
                  <a:pt x="4585" y="941"/>
                </a:lnTo>
                <a:lnTo>
                  <a:pt x="4587" y="939"/>
                </a:lnTo>
                <a:lnTo>
                  <a:pt x="4589" y="937"/>
                </a:lnTo>
                <a:lnTo>
                  <a:pt x="4589" y="935"/>
                </a:lnTo>
                <a:lnTo>
                  <a:pt x="4595" y="931"/>
                </a:lnTo>
                <a:lnTo>
                  <a:pt x="4599" y="927"/>
                </a:lnTo>
                <a:lnTo>
                  <a:pt x="4603" y="923"/>
                </a:lnTo>
                <a:lnTo>
                  <a:pt x="4603" y="921"/>
                </a:lnTo>
                <a:lnTo>
                  <a:pt x="4608" y="916"/>
                </a:lnTo>
                <a:lnTo>
                  <a:pt x="4610" y="912"/>
                </a:lnTo>
                <a:lnTo>
                  <a:pt x="4612" y="910"/>
                </a:lnTo>
                <a:lnTo>
                  <a:pt x="4612" y="906"/>
                </a:lnTo>
                <a:lnTo>
                  <a:pt x="4614" y="904"/>
                </a:lnTo>
                <a:lnTo>
                  <a:pt x="4614" y="902"/>
                </a:lnTo>
                <a:lnTo>
                  <a:pt x="4616" y="902"/>
                </a:lnTo>
                <a:lnTo>
                  <a:pt x="4622" y="895"/>
                </a:lnTo>
                <a:lnTo>
                  <a:pt x="4624" y="891"/>
                </a:lnTo>
                <a:lnTo>
                  <a:pt x="4626" y="887"/>
                </a:lnTo>
                <a:lnTo>
                  <a:pt x="4629" y="885"/>
                </a:lnTo>
                <a:lnTo>
                  <a:pt x="4631" y="883"/>
                </a:lnTo>
                <a:lnTo>
                  <a:pt x="4633" y="881"/>
                </a:lnTo>
                <a:lnTo>
                  <a:pt x="4637" y="879"/>
                </a:lnTo>
                <a:lnTo>
                  <a:pt x="4637" y="876"/>
                </a:lnTo>
                <a:lnTo>
                  <a:pt x="4639" y="874"/>
                </a:lnTo>
                <a:lnTo>
                  <a:pt x="4639" y="870"/>
                </a:lnTo>
                <a:lnTo>
                  <a:pt x="4641" y="866"/>
                </a:lnTo>
                <a:lnTo>
                  <a:pt x="4641" y="866"/>
                </a:lnTo>
                <a:lnTo>
                  <a:pt x="4641" y="864"/>
                </a:lnTo>
                <a:lnTo>
                  <a:pt x="4641" y="864"/>
                </a:lnTo>
                <a:lnTo>
                  <a:pt x="4641" y="862"/>
                </a:lnTo>
                <a:lnTo>
                  <a:pt x="4641" y="862"/>
                </a:lnTo>
                <a:lnTo>
                  <a:pt x="4641" y="860"/>
                </a:lnTo>
                <a:lnTo>
                  <a:pt x="4643" y="860"/>
                </a:lnTo>
                <a:lnTo>
                  <a:pt x="4643" y="853"/>
                </a:lnTo>
                <a:lnTo>
                  <a:pt x="4643" y="851"/>
                </a:lnTo>
                <a:lnTo>
                  <a:pt x="4643" y="849"/>
                </a:lnTo>
                <a:lnTo>
                  <a:pt x="4643" y="849"/>
                </a:lnTo>
                <a:lnTo>
                  <a:pt x="4645" y="847"/>
                </a:lnTo>
                <a:lnTo>
                  <a:pt x="4645" y="845"/>
                </a:lnTo>
                <a:lnTo>
                  <a:pt x="4645" y="845"/>
                </a:lnTo>
                <a:lnTo>
                  <a:pt x="4643" y="845"/>
                </a:lnTo>
                <a:lnTo>
                  <a:pt x="4643" y="845"/>
                </a:lnTo>
                <a:lnTo>
                  <a:pt x="4643" y="837"/>
                </a:lnTo>
                <a:lnTo>
                  <a:pt x="4643" y="832"/>
                </a:lnTo>
                <a:lnTo>
                  <a:pt x="4645" y="828"/>
                </a:lnTo>
                <a:lnTo>
                  <a:pt x="4645" y="826"/>
                </a:lnTo>
                <a:lnTo>
                  <a:pt x="4645" y="824"/>
                </a:lnTo>
                <a:lnTo>
                  <a:pt x="4647" y="820"/>
                </a:lnTo>
                <a:lnTo>
                  <a:pt x="4649" y="816"/>
                </a:lnTo>
                <a:lnTo>
                  <a:pt x="4652" y="814"/>
                </a:lnTo>
                <a:lnTo>
                  <a:pt x="4654" y="811"/>
                </a:lnTo>
                <a:lnTo>
                  <a:pt x="4656" y="809"/>
                </a:lnTo>
                <a:lnTo>
                  <a:pt x="4656" y="807"/>
                </a:lnTo>
                <a:lnTo>
                  <a:pt x="4658" y="805"/>
                </a:lnTo>
                <a:lnTo>
                  <a:pt x="4656" y="805"/>
                </a:lnTo>
                <a:lnTo>
                  <a:pt x="4656" y="803"/>
                </a:lnTo>
                <a:lnTo>
                  <a:pt x="4654" y="801"/>
                </a:lnTo>
                <a:lnTo>
                  <a:pt x="4652" y="801"/>
                </a:lnTo>
                <a:lnTo>
                  <a:pt x="4654" y="799"/>
                </a:lnTo>
                <a:lnTo>
                  <a:pt x="4654" y="797"/>
                </a:lnTo>
                <a:lnTo>
                  <a:pt x="4654" y="793"/>
                </a:lnTo>
                <a:lnTo>
                  <a:pt x="4652" y="793"/>
                </a:lnTo>
                <a:lnTo>
                  <a:pt x="4649" y="788"/>
                </a:lnTo>
                <a:lnTo>
                  <a:pt x="4647" y="788"/>
                </a:lnTo>
                <a:lnTo>
                  <a:pt x="4649" y="788"/>
                </a:lnTo>
                <a:lnTo>
                  <a:pt x="4654" y="788"/>
                </a:lnTo>
                <a:lnTo>
                  <a:pt x="4656" y="788"/>
                </a:lnTo>
                <a:lnTo>
                  <a:pt x="4656" y="786"/>
                </a:lnTo>
                <a:lnTo>
                  <a:pt x="4656" y="784"/>
                </a:lnTo>
                <a:lnTo>
                  <a:pt x="4654" y="782"/>
                </a:lnTo>
                <a:lnTo>
                  <a:pt x="4652" y="780"/>
                </a:lnTo>
                <a:lnTo>
                  <a:pt x="4649" y="780"/>
                </a:lnTo>
                <a:lnTo>
                  <a:pt x="4645" y="778"/>
                </a:lnTo>
                <a:lnTo>
                  <a:pt x="4641" y="774"/>
                </a:lnTo>
                <a:lnTo>
                  <a:pt x="4639" y="770"/>
                </a:lnTo>
                <a:lnTo>
                  <a:pt x="4639" y="770"/>
                </a:lnTo>
                <a:lnTo>
                  <a:pt x="4635" y="765"/>
                </a:lnTo>
                <a:lnTo>
                  <a:pt x="4633" y="765"/>
                </a:lnTo>
                <a:lnTo>
                  <a:pt x="4633" y="765"/>
                </a:lnTo>
                <a:lnTo>
                  <a:pt x="4626" y="765"/>
                </a:lnTo>
                <a:lnTo>
                  <a:pt x="4622" y="765"/>
                </a:lnTo>
                <a:lnTo>
                  <a:pt x="4618" y="763"/>
                </a:lnTo>
                <a:lnTo>
                  <a:pt x="4616" y="763"/>
                </a:lnTo>
                <a:lnTo>
                  <a:pt x="4618" y="765"/>
                </a:lnTo>
                <a:lnTo>
                  <a:pt x="4618" y="767"/>
                </a:lnTo>
                <a:lnTo>
                  <a:pt x="4618" y="770"/>
                </a:lnTo>
                <a:lnTo>
                  <a:pt x="4618" y="772"/>
                </a:lnTo>
                <a:lnTo>
                  <a:pt x="4616" y="776"/>
                </a:lnTo>
                <a:lnTo>
                  <a:pt x="4614" y="778"/>
                </a:lnTo>
                <a:lnTo>
                  <a:pt x="4614" y="780"/>
                </a:lnTo>
                <a:lnTo>
                  <a:pt x="4612" y="780"/>
                </a:lnTo>
                <a:lnTo>
                  <a:pt x="4610" y="780"/>
                </a:lnTo>
                <a:lnTo>
                  <a:pt x="4612" y="778"/>
                </a:lnTo>
                <a:lnTo>
                  <a:pt x="4614" y="776"/>
                </a:lnTo>
                <a:lnTo>
                  <a:pt x="4616" y="774"/>
                </a:lnTo>
                <a:lnTo>
                  <a:pt x="4616" y="772"/>
                </a:lnTo>
                <a:lnTo>
                  <a:pt x="4614" y="772"/>
                </a:lnTo>
                <a:lnTo>
                  <a:pt x="4614" y="772"/>
                </a:lnTo>
                <a:lnTo>
                  <a:pt x="4612" y="772"/>
                </a:lnTo>
                <a:lnTo>
                  <a:pt x="4610" y="776"/>
                </a:lnTo>
                <a:lnTo>
                  <a:pt x="4605" y="778"/>
                </a:lnTo>
                <a:lnTo>
                  <a:pt x="4603" y="778"/>
                </a:lnTo>
                <a:lnTo>
                  <a:pt x="4597" y="780"/>
                </a:lnTo>
                <a:lnTo>
                  <a:pt x="4597" y="778"/>
                </a:lnTo>
                <a:lnTo>
                  <a:pt x="4595" y="778"/>
                </a:lnTo>
                <a:lnTo>
                  <a:pt x="4597" y="778"/>
                </a:lnTo>
                <a:lnTo>
                  <a:pt x="4599" y="776"/>
                </a:lnTo>
                <a:lnTo>
                  <a:pt x="4601" y="772"/>
                </a:lnTo>
                <a:lnTo>
                  <a:pt x="4603" y="772"/>
                </a:lnTo>
                <a:lnTo>
                  <a:pt x="4605" y="772"/>
                </a:lnTo>
                <a:lnTo>
                  <a:pt x="4601" y="772"/>
                </a:lnTo>
                <a:lnTo>
                  <a:pt x="4599" y="770"/>
                </a:lnTo>
                <a:lnTo>
                  <a:pt x="4597" y="767"/>
                </a:lnTo>
                <a:lnTo>
                  <a:pt x="4599" y="767"/>
                </a:lnTo>
                <a:lnTo>
                  <a:pt x="4599" y="767"/>
                </a:lnTo>
                <a:lnTo>
                  <a:pt x="4599" y="767"/>
                </a:lnTo>
                <a:lnTo>
                  <a:pt x="4601" y="765"/>
                </a:lnTo>
                <a:lnTo>
                  <a:pt x="4599" y="763"/>
                </a:lnTo>
                <a:lnTo>
                  <a:pt x="4597" y="765"/>
                </a:lnTo>
                <a:lnTo>
                  <a:pt x="4595" y="767"/>
                </a:lnTo>
                <a:lnTo>
                  <a:pt x="4593" y="767"/>
                </a:lnTo>
                <a:lnTo>
                  <a:pt x="4595" y="770"/>
                </a:lnTo>
                <a:lnTo>
                  <a:pt x="4597" y="770"/>
                </a:lnTo>
                <a:lnTo>
                  <a:pt x="4595" y="774"/>
                </a:lnTo>
                <a:lnTo>
                  <a:pt x="4593" y="774"/>
                </a:lnTo>
                <a:lnTo>
                  <a:pt x="4591" y="774"/>
                </a:lnTo>
                <a:lnTo>
                  <a:pt x="4589" y="774"/>
                </a:lnTo>
                <a:lnTo>
                  <a:pt x="4589" y="774"/>
                </a:lnTo>
                <a:lnTo>
                  <a:pt x="4589" y="772"/>
                </a:lnTo>
                <a:lnTo>
                  <a:pt x="4589" y="770"/>
                </a:lnTo>
                <a:lnTo>
                  <a:pt x="4589" y="763"/>
                </a:lnTo>
                <a:lnTo>
                  <a:pt x="4591" y="761"/>
                </a:lnTo>
                <a:lnTo>
                  <a:pt x="4591" y="759"/>
                </a:lnTo>
                <a:lnTo>
                  <a:pt x="4589" y="757"/>
                </a:lnTo>
                <a:lnTo>
                  <a:pt x="4589" y="757"/>
                </a:lnTo>
                <a:lnTo>
                  <a:pt x="4587" y="757"/>
                </a:lnTo>
                <a:lnTo>
                  <a:pt x="4582" y="757"/>
                </a:lnTo>
                <a:lnTo>
                  <a:pt x="4576" y="759"/>
                </a:lnTo>
                <a:lnTo>
                  <a:pt x="4570" y="757"/>
                </a:lnTo>
                <a:lnTo>
                  <a:pt x="4568" y="757"/>
                </a:lnTo>
                <a:lnTo>
                  <a:pt x="4568" y="755"/>
                </a:lnTo>
                <a:lnTo>
                  <a:pt x="4566" y="753"/>
                </a:lnTo>
                <a:lnTo>
                  <a:pt x="4568" y="753"/>
                </a:lnTo>
                <a:lnTo>
                  <a:pt x="4568" y="751"/>
                </a:lnTo>
                <a:lnTo>
                  <a:pt x="4572" y="749"/>
                </a:lnTo>
                <a:lnTo>
                  <a:pt x="4574" y="747"/>
                </a:lnTo>
                <a:lnTo>
                  <a:pt x="4580" y="742"/>
                </a:lnTo>
                <a:lnTo>
                  <a:pt x="4582" y="740"/>
                </a:lnTo>
                <a:lnTo>
                  <a:pt x="4585" y="738"/>
                </a:lnTo>
                <a:lnTo>
                  <a:pt x="4589" y="736"/>
                </a:lnTo>
                <a:lnTo>
                  <a:pt x="4593" y="734"/>
                </a:lnTo>
                <a:lnTo>
                  <a:pt x="4595" y="732"/>
                </a:lnTo>
                <a:lnTo>
                  <a:pt x="4597" y="730"/>
                </a:lnTo>
                <a:lnTo>
                  <a:pt x="4601" y="728"/>
                </a:lnTo>
                <a:lnTo>
                  <a:pt x="4603" y="728"/>
                </a:lnTo>
                <a:lnTo>
                  <a:pt x="4608" y="721"/>
                </a:lnTo>
                <a:lnTo>
                  <a:pt x="4610" y="719"/>
                </a:lnTo>
                <a:lnTo>
                  <a:pt x="4610" y="717"/>
                </a:lnTo>
                <a:lnTo>
                  <a:pt x="4610" y="717"/>
                </a:lnTo>
                <a:lnTo>
                  <a:pt x="4616" y="711"/>
                </a:lnTo>
                <a:lnTo>
                  <a:pt x="4620" y="709"/>
                </a:lnTo>
                <a:lnTo>
                  <a:pt x="4624" y="705"/>
                </a:lnTo>
                <a:lnTo>
                  <a:pt x="4629" y="702"/>
                </a:lnTo>
                <a:lnTo>
                  <a:pt x="4629" y="702"/>
                </a:lnTo>
                <a:lnTo>
                  <a:pt x="4631" y="700"/>
                </a:lnTo>
                <a:lnTo>
                  <a:pt x="4633" y="698"/>
                </a:lnTo>
                <a:lnTo>
                  <a:pt x="4635" y="698"/>
                </a:lnTo>
                <a:lnTo>
                  <a:pt x="4637" y="696"/>
                </a:lnTo>
                <a:lnTo>
                  <a:pt x="4643" y="692"/>
                </a:lnTo>
                <a:lnTo>
                  <a:pt x="4643" y="692"/>
                </a:lnTo>
                <a:lnTo>
                  <a:pt x="4645" y="686"/>
                </a:lnTo>
                <a:lnTo>
                  <a:pt x="4647" y="684"/>
                </a:lnTo>
                <a:lnTo>
                  <a:pt x="4649" y="679"/>
                </a:lnTo>
                <a:lnTo>
                  <a:pt x="4656" y="677"/>
                </a:lnTo>
                <a:lnTo>
                  <a:pt x="4660" y="675"/>
                </a:lnTo>
                <a:lnTo>
                  <a:pt x="4662" y="673"/>
                </a:lnTo>
                <a:lnTo>
                  <a:pt x="4666" y="669"/>
                </a:lnTo>
                <a:lnTo>
                  <a:pt x="4670" y="665"/>
                </a:lnTo>
                <a:lnTo>
                  <a:pt x="4673" y="663"/>
                </a:lnTo>
                <a:lnTo>
                  <a:pt x="4683" y="661"/>
                </a:lnTo>
                <a:lnTo>
                  <a:pt x="4687" y="661"/>
                </a:lnTo>
                <a:lnTo>
                  <a:pt x="4691" y="658"/>
                </a:lnTo>
                <a:lnTo>
                  <a:pt x="4696" y="658"/>
                </a:lnTo>
                <a:lnTo>
                  <a:pt x="4702" y="661"/>
                </a:lnTo>
                <a:lnTo>
                  <a:pt x="4717" y="658"/>
                </a:lnTo>
                <a:lnTo>
                  <a:pt x="4719" y="661"/>
                </a:lnTo>
                <a:lnTo>
                  <a:pt x="4721" y="661"/>
                </a:lnTo>
                <a:lnTo>
                  <a:pt x="4723" y="665"/>
                </a:lnTo>
                <a:lnTo>
                  <a:pt x="4723" y="665"/>
                </a:lnTo>
                <a:lnTo>
                  <a:pt x="4727" y="663"/>
                </a:lnTo>
                <a:lnTo>
                  <a:pt x="4729" y="658"/>
                </a:lnTo>
                <a:lnTo>
                  <a:pt x="4731" y="658"/>
                </a:lnTo>
                <a:lnTo>
                  <a:pt x="4735" y="661"/>
                </a:lnTo>
                <a:lnTo>
                  <a:pt x="4737" y="661"/>
                </a:lnTo>
                <a:lnTo>
                  <a:pt x="4744" y="663"/>
                </a:lnTo>
                <a:lnTo>
                  <a:pt x="4748" y="663"/>
                </a:lnTo>
                <a:lnTo>
                  <a:pt x="4750" y="661"/>
                </a:lnTo>
                <a:lnTo>
                  <a:pt x="4756" y="658"/>
                </a:lnTo>
                <a:lnTo>
                  <a:pt x="4758" y="663"/>
                </a:lnTo>
                <a:lnTo>
                  <a:pt x="4763" y="663"/>
                </a:lnTo>
                <a:lnTo>
                  <a:pt x="4765" y="663"/>
                </a:lnTo>
                <a:lnTo>
                  <a:pt x="4767" y="661"/>
                </a:lnTo>
                <a:lnTo>
                  <a:pt x="4765" y="661"/>
                </a:lnTo>
                <a:lnTo>
                  <a:pt x="4763" y="661"/>
                </a:lnTo>
                <a:lnTo>
                  <a:pt x="4763" y="658"/>
                </a:lnTo>
                <a:lnTo>
                  <a:pt x="4763" y="656"/>
                </a:lnTo>
                <a:lnTo>
                  <a:pt x="4765" y="658"/>
                </a:lnTo>
                <a:lnTo>
                  <a:pt x="4769" y="658"/>
                </a:lnTo>
                <a:lnTo>
                  <a:pt x="4769" y="658"/>
                </a:lnTo>
                <a:lnTo>
                  <a:pt x="4769" y="656"/>
                </a:lnTo>
                <a:lnTo>
                  <a:pt x="4769" y="656"/>
                </a:lnTo>
                <a:lnTo>
                  <a:pt x="4767" y="654"/>
                </a:lnTo>
                <a:lnTo>
                  <a:pt x="4771" y="652"/>
                </a:lnTo>
                <a:lnTo>
                  <a:pt x="4773" y="652"/>
                </a:lnTo>
                <a:lnTo>
                  <a:pt x="4775" y="652"/>
                </a:lnTo>
                <a:lnTo>
                  <a:pt x="4784" y="654"/>
                </a:lnTo>
                <a:lnTo>
                  <a:pt x="4786" y="654"/>
                </a:lnTo>
                <a:lnTo>
                  <a:pt x="4788" y="656"/>
                </a:lnTo>
                <a:lnTo>
                  <a:pt x="4790" y="656"/>
                </a:lnTo>
                <a:lnTo>
                  <a:pt x="4788" y="656"/>
                </a:lnTo>
                <a:lnTo>
                  <a:pt x="4788" y="658"/>
                </a:lnTo>
                <a:lnTo>
                  <a:pt x="4790" y="656"/>
                </a:lnTo>
                <a:lnTo>
                  <a:pt x="4792" y="658"/>
                </a:lnTo>
                <a:lnTo>
                  <a:pt x="4792" y="658"/>
                </a:lnTo>
                <a:lnTo>
                  <a:pt x="4794" y="658"/>
                </a:lnTo>
                <a:lnTo>
                  <a:pt x="4794" y="656"/>
                </a:lnTo>
                <a:lnTo>
                  <a:pt x="4794" y="656"/>
                </a:lnTo>
                <a:lnTo>
                  <a:pt x="4796" y="656"/>
                </a:lnTo>
                <a:lnTo>
                  <a:pt x="4798" y="656"/>
                </a:lnTo>
                <a:lnTo>
                  <a:pt x="4800" y="656"/>
                </a:lnTo>
                <a:lnTo>
                  <a:pt x="4802" y="656"/>
                </a:lnTo>
                <a:lnTo>
                  <a:pt x="4807" y="661"/>
                </a:lnTo>
                <a:lnTo>
                  <a:pt x="4809" y="663"/>
                </a:lnTo>
                <a:lnTo>
                  <a:pt x="4811" y="663"/>
                </a:lnTo>
                <a:lnTo>
                  <a:pt x="4813" y="663"/>
                </a:lnTo>
                <a:lnTo>
                  <a:pt x="4813" y="663"/>
                </a:lnTo>
                <a:lnTo>
                  <a:pt x="4809" y="665"/>
                </a:lnTo>
                <a:lnTo>
                  <a:pt x="4807" y="665"/>
                </a:lnTo>
                <a:lnTo>
                  <a:pt x="4802" y="665"/>
                </a:lnTo>
                <a:lnTo>
                  <a:pt x="4796" y="667"/>
                </a:lnTo>
                <a:lnTo>
                  <a:pt x="4800" y="671"/>
                </a:lnTo>
                <a:lnTo>
                  <a:pt x="4805" y="671"/>
                </a:lnTo>
                <a:lnTo>
                  <a:pt x="4811" y="671"/>
                </a:lnTo>
                <a:lnTo>
                  <a:pt x="4813" y="669"/>
                </a:lnTo>
                <a:lnTo>
                  <a:pt x="4815" y="667"/>
                </a:lnTo>
                <a:lnTo>
                  <a:pt x="4815" y="667"/>
                </a:lnTo>
                <a:lnTo>
                  <a:pt x="4817" y="669"/>
                </a:lnTo>
                <a:lnTo>
                  <a:pt x="4821" y="669"/>
                </a:lnTo>
                <a:lnTo>
                  <a:pt x="4823" y="669"/>
                </a:lnTo>
                <a:lnTo>
                  <a:pt x="4825" y="667"/>
                </a:lnTo>
                <a:lnTo>
                  <a:pt x="4828" y="667"/>
                </a:lnTo>
                <a:lnTo>
                  <a:pt x="4828" y="667"/>
                </a:lnTo>
                <a:lnTo>
                  <a:pt x="4830" y="663"/>
                </a:lnTo>
                <a:lnTo>
                  <a:pt x="4834" y="663"/>
                </a:lnTo>
                <a:lnTo>
                  <a:pt x="4838" y="665"/>
                </a:lnTo>
                <a:lnTo>
                  <a:pt x="4838" y="667"/>
                </a:lnTo>
                <a:lnTo>
                  <a:pt x="4842" y="667"/>
                </a:lnTo>
                <a:lnTo>
                  <a:pt x="4844" y="665"/>
                </a:lnTo>
                <a:lnTo>
                  <a:pt x="4844" y="663"/>
                </a:lnTo>
                <a:lnTo>
                  <a:pt x="4849" y="665"/>
                </a:lnTo>
                <a:lnTo>
                  <a:pt x="4851" y="665"/>
                </a:lnTo>
                <a:lnTo>
                  <a:pt x="4853" y="665"/>
                </a:lnTo>
                <a:lnTo>
                  <a:pt x="4855" y="665"/>
                </a:lnTo>
                <a:lnTo>
                  <a:pt x="4855" y="663"/>
                </a:lnTo>
                <a:lnTo>
                  <a:pt x="4855" y="661"/>
                </a:lnTo>
                <a:lnTo>
                  <a:pt x="4853" y="658"/>
                </a:lnTo>
                <a:lnTo>
                  <a:pt x="4846" y="656"/>
                </a:lnTo>
                <a:lnTo>
                  <a:pt x="4844" y="658"/>
                </a:lnTo>
                <a:lnTo>
                  <a:pt x="4842" y="658"/>
                </a:lnTo>
                <a:lnTo>
                  <a:pt x="4842" y="658"/>
                </a:lnTo>
                <a:lnTo>
                  <a:pt x="4840" y="656"/>
                </a:lnTo>
                <a:lnTo>
                  <a:pt x="4842" y="656"/>
                </a:lnTo>
                <a:lnTo>
                  <a:pt x="4842" y="654"/>
                </a:lnTo>
                <a:lnTo>
                  <a:pt x="4842" y="652"/>
                </a:lnTo>
                <a:lnTo>
                  <a:pt x="4842" y="650"/>
                </a:lnTo>
                <a:lnTo>
                  <a:pt x="4844" y="650"/>
                </a:lnTo>
                <a:lnTo>
                  <a:pt x="4844" y="650"/>
                </a:lnTo>
                <a:lnTo>
                  <a:pt x="4846" y="644"/>
                </a:lnTo>
                <a:lnTo>
                  <a:pt x="4853" y="640"/>
                </a:lnTo>
                <a:lnTo>
                  <a:pt x="4859" y="635"/>
                </a:lnTo>
                <a:lnTo>
                  <a:pt x="4863" y="631"/>
                </a:lnTo>
                <a:lnTo>
                  <a:pt x="4865" y="629"/>
                </a:lnTo>
                <a:lnTo>
                  <a:pt x="4869" y="625"/>
                </a:lnTo>
                <a:lnTo>
                  <a:pt x="4874" y="623"/>
                </a:lnTo>
                <a:lnTo>
                  <a:pt x="4874" y="621"/>
                </a:lnTo>
                <a:lnTo>
                  <a:pt x="4878" y="619"/>
                </a:lnTo>
                <a:lnTo>
                  <a:pt x="4878" y="614"/>
                </a:lnTo>
                <a:lnTo>
                  <a:pt x="4880" y="614"/>
                </a:lnTo>
                <a:lnTo>
                  <a:pt x="4880" y="612"/>
                </a:lnTo>
                <a:lnTo>
                  <a:pt x="4884" y="610"/>
                </a:lnTo>
                <a:lnTo>
                  <a:pt x="4888" y="608"/>
                </a:lnTo>
                <a:lnTo>
                  <a:pt x="4888" y="608"/>
                </a:lnTo>
                <a:lnTo>
                  <a:pt x="4895" y="608"/>
                </a:lnTo>
                <a:lnTo>
                  <a:pt x="4897" y="608"/>
                </a:lnTo>
                <a:lnTo>
                  <a:pt x="4899" y="608"/>
                </a:lnTo>
                <a:lnTo>
                  <a:pt x="4901" y="608"/>
                </a:lnTo>
                <a:lnTo>
                  <a:pt x="4905" y="608"/>
                </a:lnTo>
                <a:lnTo>
                  <a:pt x="4909" y="606"/>
                </a:lnTo>
                <a:lnTo>
                  <a:pt x="4911" y="604"/>
                </a:lnTo>
                <a:lnTo>
                  <a:pt x="4913" y="604"/>
                </a:lnTo>
                <a:lnTo>
                  <a:pt x="4916" y="606"/>
                </a:lnTo>
                <a:lnTo>
                  <a:pt x="4918" y="608"/>
                </a:lnTo>
                <a:lnTo>
                  <a:pt x="4918" y="608"/>
                </a:lnTo>
                <a:lnTo>
                  <a:pt x="4920" y="610"/>
                </a:lnTo>
                <a:lnTo>
                  <a:pt x="4922" y="608"/>
                </a:lnTo>
                <a:lnTo>
                  <a:pt x="4928" y="606"/>
                </a:lnTo>
                <a:lnTo>
                  <a:pt x="4928" y="606"/>
                </a:lnTo>
                <a:lnTo>
                  <a:pt x="4930" y="606"/>
                </a:lnTo>
                <a:lnTo>
                  <a:pt x="4930" y="606"/>
                </a:lnTo>
                <a:lnTo>
                  <a:pt x="4930" y="608"/>
                </a:lnTo>
                <a:lnTo>
                  <a:pt x="4930" y="610"/>
                </a:lnTo>
                <a:lnTo>
                  <a:pt x="4928" y="614"/>
                </a:lnTo>
                <a:lnTo>
                  <a:pt x="4924" y="619"/>
                </a:lnTo>
                <a:lnTo>
                  <a:pt x="4924" y="619"/>
                </a:lnTo>
                <a:lnTo>
                  <a:pt x="4924" y="621"/>
                </a:lnTo>
                <a:lnTo>
                  <a:pt x="4924" y="623"/>
                </a:lnTo>
                <a:lnTo>
                  <a:pt x="4924" y="625"/>
                </a:lnTo>
                <a:lnTo>
                  <a:pt x="4922" y="627"/>
                </a:lnTo>
                <a:lnTo>
                  <a:pt x="4924" y="627"/>
                </a:lnTo>
                <a:lnTo>
                  <a:pt x="4926" y="625"/>
                </a:lnTo>
                <a:lnTo>
                  <a:pt x="4928" y="625"/>
                </a:lnTo>
                <a:lnTo>
                  <a:pt x="4930" y="625"/>
                </a:lnTo>
                <a:lnTo>
                  <a:pt x="4930" y="625"/>
                </a:lnTo>
                <a:lnTo>
                  <a:pt x="4928" y="629"/>
                </a:lnTo>
                <a:lnTo>
                  <a:pt x="4928" y="631"/>
                </a:lnTo>
                <a:lnTo>
                  <a:pt x="4928" y="631"/>
                </a:lnTo>
                <a:lnTo>
                  <a:pt x="4928" y="633"/>
                </a:lnTo>
                <a:lnTo>
                  <a:pt x="4930" y="633"/>
                </a:lnTo>
                <a:lnTo>
                  <a:pt x="4930" y="631"/>
                </a:lnTo>
                <a:lnTo>
                  <a:pt x="4932" y="631"/>
                </a:lnTo>
                <a:lnTo>
                  <a:pt x="4937" y="631"/>
                </a:lnTo>
                <a:lnTo>
                  <a:pt x="4939" y="627"/>
                </a:lnTo>
                <a:lnTo>
                  <a:pt x="4941" y="627"/>
                </a:lnTo>
                <a:lnTo>
                  <a:pt x="4957" y="612"/>
                </a:lnTo>
                <a:lnTo>
                  <a:pt x="4960" y="610"/>
                </a:lnTo>
                <a:lnTo>
                  <a:pt x="4962" y="610"/>
                </a:lnTo>
                <a:lnTo>
                  <a:pt x="4964" y="610"/>
                </a:lnTo>
                <a:lnTo>
                  <a:pt x="4964" y="610"/>
                </a:lnTo>
                <a:lnTo>
                  <a:pt x="4966" y="610"/>
                </a:lnTo>
                <a:lnTo>
                  <a:pt x="4966" y="610"/>
                </a:lnTo>
                <a:lnTo>
                  <a:pt x="4968" y="610"/>
                </a:lnTo>
                <a:lnTo>
                  <a:pt x="4968" y="612"/>
                </a:lnTo>
                <a:lnTo>
                  <a:pt x="4970" y="612"/>
                </a:lnTo>
                <a:lnTo>
                  <a:pt x="4970" y="612"/>
                </a:lnTo>
                <a:lnTo>
                  <a:pt x="4970" y="612"/>
                </a:lnTo>
                <a:lnTo>
                  <a:pt x="4972" y="612"/>
                </a:lnTo>
                <a:lnTo>
                  <a:pt x="4972" y="610"/>
                </a:lnTo>
                <a:lnTo>
                  <a:pt x="4972" y="610"/>
                </a:lnTo>
                <a:lnTo>
                  <a:pt x="4972" y="608"/>
                </a:lnTo>
                <a:lnTo>
                  <a:pt x="4970" y="608"/>
                </a:lnTo>
                <a:lnTo>
                  <a:pt x="4970" y="606"/>
                </a:lnTo>
                <a:lnTo>
                  <a:pt x="4970" y="602"/>
                </a:lnTo>
                <a:lnTo>
                  <a:pt x="4970" y="600"/>
                </a:lnTo>
                <a:lnTo>
                  <a:pt x="4972" y="598"/>
                </a:lnTo>
                <a:lnTo>
                  <a:pt x="4972" y="596"/>
                </a:lnTo>
                <a:lnTo>
                  <a:pt x="4972" y="596"/>
                </a:lnTo>
                <a:lnTo>
                  <a:pt x="4974" y="596"/>
                </a:lnTo>
                <a:lnTo>
                  <a:pt x="4972" y="593"/>
                </a:lnTo>
                <a:lnTo>
                  <a:pt x="4974" y="591"/>
                </a:lnTo>
                <a:lnTo>
                  <a:pt x="4974" y="591"/>
                </a:lnTo>
                <a:lnTo>
                  <a:pt x="4987" y="587"/>
                </a:lnTo>
                <a:lnTo>
                  <a:pt x="4989" y="587"/>
                </a:lnTo>
                <a:lnTo>
                  <a:pt x="4991" y="587"/>
                </a:lnTo>
                <a:lnTo>
                  <a:pt x="4995" y="591"/>
                </a:lnTo>
                <a:lnTo>
                  <a:pt x="4999" y="591"/>
                </a:lnTo>
                <a:lnTo>
                  <a:pt x="5004" y="591"/>
                </a:lnTo>
                <a:lnTo>
                  <a:pt x="5004" y="593"/>
                </a:lnTo>
                <a:lnTo>
                  <a:pt x="5001" y="593"/>
                </a:lnTo>
                <a:lnTo>
                  <a:pt x="5001" y="593"/>
                </a:lnTo>
                <a:lnTo>
                  <a:pt x="5001" y="593"/>
                </a:lnTo>
                <a:lnTo>
                  <a:pt x="5001" y="596"/>
                </a:lnTo>
                <a:lnTo>
                  <a:pt x="4999" y="593"/>
                </a:lnTo>
                <a:lnTo>
                  <a:pt x="4997" y="593"/>
                </a:lnTo>
                <a:lnTo>
                  <a:pt x="4993" y="593"/>
                </a:lnTo>
                <a:lnTo>
                  <a:pt x="4993" y="593"/>
                </a:lnTo>
                <a:lnTo>
                  <a:pt x="4987" y="596"/>
                </a:lnTo>
                <a:lnTo>
                  <a:pt x="4987" y="598"/>
                </a:lnTo>
                <a:lnTo>
                  <a:pt x="4985" y="602"/>
                </a:lnTo>
                <a:lnTo>
                  <a:pt x="4985" y="606"/>
                </a:lnTo>
                <a:lnTo>
                  <a:pt x="4985" y="610"/>
                </a:lnTo>
                <a:lnTo>
                  <a:pt x="4983" y="610"/>
                </a:lnTo>
                <a:lnTo>
                  <a:pt x="4981" y="612"/>
                </a:lnTo>
                <a:lnTo>
                  <a:pt x="4981" y="614"/>
                </a:lnTo>
                <a:lnTo>
                  <a:pt x="4983" y="617"/>
                </a:lnTo>
                <a:lnTo>
                  <a:pt x="4983" y="617"/>
                </a:lnTo>
                <a:lnTo>
                  <a:pt x="4985" y="619"/>
                </a:lnTo>
                <a:lnTo>
                  <a:pt x="4983" y="621"/>
                </a:lnTo>
                <a:lnTo>
                  <a:pt x="4978" y="623"/>
                </a:lnTo>
                <a:lnTo>
                  <a:pt x="4978" y="623"/>
                </a:lnTo>
                <a:lnTo>
                  <a:pt x="4976" y="625"/>
                </a:lnTo>
                <a:lnTo>
                  <a:pt x="4978" y="627"/>
                </a:lnTo>
                <a:lnTo>
                  <a:pt x="4978" y="627"/>
                </a:lnTo>
                <a:lnTo>
                  <a:pt x="4976" y="629"/>
                </a:lnTo>
                <a:lnTo>
                  <a:pt x="4974" y="629"/>
                </a:lnTo>
                <a:lnTo>
                  <a:pt x="4968" y="629"/>
                </a:lnTo>
                <a:lnTo>
                  <a:pt x="4966" y="633"/>
                </a:lnTo>
                <a:lnTo>
                  <a:pt x="4957" y="635"/>
                </a:lnTo>
                <a:lnTo>
                  <a:pt x="4955" y="637"/>
                </a:lnTo>
                <a:lnTo>
                  <a:pt x="4955" y="637"/>
                </a:lnTo>
                <a:lnTo>
                  <a:pt x="4953" y="642"/>
                </a:lnTo>
                <a:lnTo>
                  <a:pt x="4951" y="644"/>
                </a:lnTo>
                <a:lnTo>
                  <a:pt x="4947" y="646"/>
                </a:lnTo>
                <a:lnTo>
                  <a:pt x="4943" y="650"/>
                </a:lnTo>
                <a:lnTo>
                  <a:pt x="4939" y="654"/>
                </a:lnTo>
                <a:lnTo>
                  <a:pt x="4937" y="656"/>
                </a:lnTo>
                <a:lnTo>
                  <a:pt x="4934" y="656"/>
                </a:lnTo>
                <a:lnTo>
                  <a:pt x="4930" y="661"/>
                </a:lnTo>
                <a:lnTo>
                  <a:pt x="4924" y="665"/>
                </a:lnTo>
                <a:lnTo>
                  <a:pt x="4920" y="673"/>
                </a:lnTo>
                <a:lnTo>
                  <a:pt x="4918" y="675"/>
                </a:lnTo>
                <a:lnTo>
                  <a:pt x="4916" y="677"/>
                </a:lnTo>
                <a:lnTo>
                  <a:pt x="4913" y="677"/>
                </a:lnTo>
                <a:lnTo>
                  <a:pt x="4911" y="679"/>
                </a:lnTo>
                <a:lnTo>
                  <a:pt x="4907" y="684"/>
                </a:lnTo>
                <a:lnTo>
                  <a:pt x="4903" y="686"/>
                </a:lnTo>
                <a:lnTo>
                  <a:pt x="4901" y="688"/>
                </a:lnTo>
                <a:lnTo>
                  <a:pt x="4901" y="690"/>
                </a:lnTo>
                <a:lnTo>
                  <a:pt x="4899" y="688"/>
                </a:lnTo>
                <a:lnTo>
                  <a:pt x="4897" y="690"/>
                </a:lnTo>
                <a:lnTo>
                  <a:pt x="4893" y="688"/>
                </a:lnTo>
                <a:lnTo>
                  <a:pt x="4888" y="694"/>
                </a:lnTo>
                <a:lnTo>
                  <a:pt x="4886" y="694"/>
                </a:lnTo>
                <a:lnTo>
                  <a:pt x="4882" y="692"/>
                </a:lnTo>
                <a:lnTo>
                  <a:pt x="4880" y="694"/>
                </a:lnTo>
                <a:lnTo>
                  <a:pt x="4880" y="694"/>
                </a:lnTo>
                <a:lnTo>
                  <a:pt x="4880" y="694"/>
                </a:lnTo>
                <a:lnTo>
                  <a:pt x="4880" y="696"/>
                </a:lnTo>
                <a:lnTo>
                  <a:pt x="4882" y="696"/>
                </a:lnTo>
                <a:lnTo>
                  <a:pt x="4882" y="698"/>
                </a:lnTo>
                <a:lnTo>
                  <a:pt x="4882" y="700"/>
                </a:lnTo>
                <a:lnTo>
                  <a:pt x="4880" y="705"/>
                </a:lnTo>
                <a:lnTo>
                  <a:pt x="4878" y="707"/>
                </a:lnTo>
                <a:lnTo>
                  <a:pt x="4876" y="709"/>
                </a:lnTo>
                <a:lnTo>
                  <a:pt x="4869" y="715"/>
                </a:lnTo>
                <a:lnTo>
                  <a:pt x="4867" y="715"/>
                </a:lnTo>
                <a:lnTo>
                  <a:pt x="4867" y="715"/>
                </a:lnTo>
                <a:lnTo>
                  <a:pt x="4863" y="728"/>
                </a:lnTo>
                <a:lnTo>
                  <a:pt x="4863" y="734"/>
                </a:lnTo>
                <a:lnTo>
                  <a:pt x="4861" y="742"/>
                </a:lnTo>
                <a:lnTo>
                  <a:pt x="4861" y="747"/>
                </a:lnTo>
                <a:lnTo>
                  <a:pt x="4863" y="753"/>
                </a:lnTo>
                <a:lnTo>
                  <a:pt x="4863" y="759"/>
                </a:lnTo>
                <a:lnTo>
                  <a:pt x="4865" y="772"/>
                </a:lnTo>
                <a:lnTo>
                  <a:pt x="4867" y="776"/>
                </a:lnTo>
                <a:lnTo>
                  <a:pt x="4869" y="788"/>
                </a:lnTo>
                <a:lnTo>
                  <a:pt x="4869" y="793"/>
                </a:lnTo>
                <a:lnTo>
                  <a:pt x="4869" y="795"/>
                </a:lnTo>
                <a:lnTo>
                  <a:pt x="4872" y="797"/>
                </a:lnTo>
                <a:lnTo>
                  <a:pt x="4874" y="799"/>
                </a:lnTo>
                <a:lnTo>
                  <a:pt x="4874" y="801"/>
                </a:lnTo>
                <a:lnTo>
                  <a:pt x="4876" y="811"/>
                </a:lnTo>
                <a:lnTo>
                  <a:pt x="4876" y="820"/>
                </a:lnTo>
                <a:lnTo>
                  <a:pt x="4876" y="820"/>
                </a:lnTo>
                <a:lnTo>
                  <a:pt x="4876" y="822"/>
                </a:lnTo>
                <a:lnTo>
                  <a:pt x="4878" y="824"/>
                </a:lnTo>
                <a:lnTo>
                  <a:pt x="4878" y="826"/>
                </a:lnTo>
                <a:lnTo>
                  <a:pt x="4878" y="826"/>
                </a:lnTo>
                <a:lnTo>
                  <a:pt x="4878" y="828"/>
                </a:lnTo>
                <a:lnTo>
                  <a:pt x="4880" y="828"/>
                </a:lnTo>
                <a:lnTo>
                  <a:pt x="4884" y="824"/>
                </a:lnTo>
                <a:lnTo>
                  <a:pt x="4888" y="820"/>
                </a:lnTo>
                <a:lnTo>
                  <a:pt x="4890" y="820"/>
                </a:lnTo>
                <a:lnTo>
                  <a:pt x="4890" y="818"/>
                </a:lnTo>
                <a:lnTo>
                  <a:pt x="4895" y="816"/>
                </a:lnTo>
                <a:lnTo>
                  <a:pt x="4899" y="814"/>
                </a:lnTo>
                <a:lnTo>
                  <a:pt x="4901" y="807"/>
                </a:lnTo>
                <a:lnTo>
                  <a:pt x="4903" y="803"/>
                </a:lnTo>
                <a:lnTo>
                  <a:pt x="4903" y="801"/>
                </a:lnTo>
                <a:lnTo>
                  <a:pt x="4903" y="801"/>
                </a:lnTo>
                <a:lnTo>
                  <a:pt x="4903" y="797"/>
                </a:lnTo>
                <a:lnTo>
                  <a:pt x="4905" y="795"/>
                </a:lnTo>
                <a:lnTo>
                  <a:pt x="4905" y="793"/>
                </a:lnTo>
                <a:lnTo>
                  <a:pt x="4905" y="791"/>
                </a:lnTo>
                <a:lnTo>
                  <a:pt x="4903" y="791"/>
                </a:lnTo>
                <a:lnTo>
                  <a:pt x="4903" y="788"/>
                </a:lnTo>
                <a:lnTo>
                  <a:pt x="4905" y="788"/>
                </a:lnTo>
                <a:lnTo>
                  <a:pt x="4905" y="788"/>
                </a:lnTo>
                <a:lnTo>
                  <a:pt x="4907" y="791"/>
                </a:lnTo>
                <a:lnTo>
                  <a:pt x="4907" y="791"/>
                </a:lnTo>
                <a:lnTo>
                  <a:pt x="4911" y="788"/>
                </a:lnTo>
                <a:lnTo>
                  <a:pt x="4913" y="786"/>
                </a:lnTo>
                <a:lnTo>
                  <a:pt x="4920" y="784"/>
                </a:lnTo>
                <a:lnTo>
                  <a:pt x="4922" y="784"/>
                </a:lnTo>
                <a:lnTo>
                  <a:pt x="4924" y="786"/>
                </a:lnTo>
                <a:lnTo>
                  <a:pt x="4926" y="786"/>
                </a:lnTo>
                <a:lnTo>
                  <a:pt x="4926" y="784"/>
                </a:lnTo>
                <a:lnTo>
                  <a:pt x="4924" y="782"/>
                </a:lnTo>
                <a:lnTo>
                  <a:pt x="4924" y="780"/>
                </a:lnTo>
                <a:lnTo>
                  <a:pt x="4924" y="778"/>
                </a:lnTo>
                <a:lnTo>
                  <a:pt x="4924" y="778"/>
                </a:lnTo>
                <a:lnTo>
                  <a:pt x="4924" y="776"/>
                </a:lnTo>
                <a:lnTo>
                  <a:pt x="4924" y="774"/>
                </a:lnTo>
                <a:lnTo>
                  <a:pt x="4924" y="770"/>
                </a:lnTo>
                <a:lnTo>
                  <a:pt x="4926" y="767"/>
                </a:lnTo>
                <a:lnTo>
                  <a:pt x="4926" y="765"/>
                </a:lnTo>
                <a:lnTo>
                  <a:pt x="4930" y="765"/>
                </a:lnTo>
                <a:lnTo>
                  <a:pt x="4932" y="761"/>
                </a:lnTo>
                <a:lnTo>
                  <a:pt x="4937" y="759"/>
                </a:lnTo>
                <a:lnTo>
                  <a:pt x="4939" y="759"/>
                </a:lnTo>
                <a:lnTo>
                  <a:pt x="4943" y="759"/>
                </a:lnTo>
                <a:lnTo>
                  <a:pt x="4945" y="759"/>
                </a:lnTo>
                <a:lnTo>
                  <a:pt x="4949" y="759"/>
                </a:lnTo>
                <a:lnTo>
                  <a:pt x="4951" y="759"/>
                </a:lnTo>
                <a:lnTo>
                  <a:pt x="4953" y="757"/>
                </a:lnTo>
                <a:lnTo>
                  <a:pt x="4955" y="755"/>
                </a:lnTo>
                <a:lnTo>
                  <a:pt x="4955" y="753"/>
                </a:lnTo>
                <a:lnTo>
                  <a:pt x="4955" y="751"/>
                </a:lnTo>
                <a:lnTo>
                  <a:pt x="4951" y="747"/>
                </a:lnTo>
                <a:lnTo>
                  <a:pt x="4951" y="747"/>
                </a:lnTo>
                <a:lnTo>
                  <a:pt x="4951" y="742"/>
                </a:lnTo>
                <a:lnTo>
                  <a:pt x="4951" y="740"/>
                </a:lnTo>
                <a:lnTo>
                  <a:pt x="4951" y="738"/>
                </a:lnTo>
                <a:lnTo>
                  <a:pt x="4953" y="734"/>
                </a:lnTo>
                <a:lnTo>
                  <a:pt x="4955" y="728"/>
                </a:lnTo>
                <a:lnTo>
                  <a:pt x="4957" y="728"/>
                </a:lnTo>
                <a:lnTo>
                  <a:pt x="4960" y="726"/>
                </a:lnTo>
                <a:lnTo>
                  <a:pt x="4962" y="726"/>
                </a:lnTo>
                <a:lnTo>
                  <a:pt x="4962" y="726"/>
                </a:lnTo>
                <a:lnTo>
                  <a:pt x="4962" y="721"/>
                </a:lnTo>
                <a:lnTo>
                  <a:pt x="4964" y="721"/>
                </a:lnTo>
                <a:lnTo>
                  <a:pt x="4964" y="719"/>
                </a:lnTo>
                <a:lnTo>
                  <a:pt x="4968" y="721"/>
                </a:lnTo>
                <a:lnTo>
                  <a:pt x="4968" y="719"/>
                </a:lnTo>
                <a:lnTo>
                  <a:pt x="4970" y="719"/>
                </a:lnTo>
                <a:lnTo>
                  <a:pt x="4968" y="721"/>
                </a:lnTo>
                <a:lnTo>
                  <a:pt x="4968" y="721"/>
                </a:lnTo>
                <a:lnTo>
                  <a:pt x="4966" y="723"/>
                </a:lnTo>
                <a:lnTo>
                  <a:pt x="4964" y="726"/>
                </a:lnTo>
                <a:lnTo>
                  <a:pt x="4966" y="730"/>
                </a:lnTo>
                <a:lnTo>
                  <a:pt x="4968" y="730"/>
                </a:lnTo>
                <a:lnTo>
                  <a:pt x="4970" y="730"/>
                </a:lnTo>
                <a:lnTo>
                  <a:pt x="4972" y="728"/>
                </a:lnTo>
                <a:lnTo>
                  <a:pt x="4972" y="728"/>
                </a:lnTo>
                <a:lnTo>
                  <a:pt x="4974" y="726"/>
                </a:lnTo>
                <a:lnTo>
                  <a:pt x="4974" y="721"/>
                </a:lnTo>
                <a:lnTo>
                  <a:pt x="4972" y="719"/>
                </a:lnTo>
                <a:lnTo>
                  <a:pt x="4972" y="717"/>
                </a:lnTo>
                <a:lnTo>
                  <a:pt x="4972" y="715"/>
                </a:lnTo>
                <a:lnTo>
                  <a:pt x="4970" y="715"/>
                </a:lnTo>
                <a:lnTo>
                  <a:pt x="4968" y="715"/>
                </a:lnTo>
                <a:lnTo>
                  <a:pt x="4968" y="715"/>
                </a:lnTo>
                <a:lnTo>
                  <a:pt x="4966" y="713"/>
                </a:lnTo>
                <a:lnTo>
                  <a:pt x="4966" y="713"/>
                </a:lnTo>
                <a:lnTo>
                  <a:pt x="4966" y="709"/>
                </a:lnTo>
                <a:lnTo>
                  <a:pt x="4966" y="707"/>
                </a:lnTo>
                <a:lnTo>
                  <a:pt x="4966" y="705"/>
                </a:lnTo>
                <a:lnTo>
                  <a:pt x="4966" y="705"/>
                </a:lnTo>
                <a:lnTo>
                  <a:pt x="4966" y="702"/>
                </a:lnTo>
                <a:lnTo>
                  <a:pt x="4968" y="700"/>
                </a:lnTo>
                <a:lnTo>
                  <a:pt x="4970" y="698"/>
                </a:lnTo>
                <a:lnTo>
                  <a:pt x="4972" y="696"/>
                </a:lnTo>
                <a:lnTo>
                  <a:pt x="4972" y="696"/>
                </a:lnTo>
                <a:lnTo>
                  <a:pt x="4972" y="694"/>
                </a:lnTo>
                <a:lnTo>
                  <a:pt x="4972" y="692"/>
                </a:lnTo>
                <a:lnTo>
                  <a:pt x="4966" y="690"/>
                </a:lnTo>
                <a:lnTo>
                  <a:pt x="4964" y="690"/>
                </a:lnTo>
                <a:lnTo>
                  <a:pt x="4962" y="692"/>
                </a:lnTo>
                <a:lnTo>
                  <a:pt x="4962" y="694"/>
                </a:lnTo>
                <a:lnTo>
                  <a:pt x="4960" y="694"/>
                </a:lnTo>
                <a:lnTo>
                  <a:pt x="4960" y="694"/>
                </a:lnTo>
                <a:lnTo>
                  <a:pt x="4960" y="694"/>
                </a:lnTo>
                <a:lnTo>
                  <a:pt x="4957" y="692"/>
                </a:lnTo>
                <a:lnTo>
                  <a:pt x="4955" y="692"/>
                </a:lnTo>
                <a:lnTo>
                  <a:pt x="4955" y="690"/>
                </a:lnTo>
                <a:lnTo>
                  <a:pt x="4955" y="690"/>
                </a:lnTo>
                <a:lnTo>
                  <a:pt x="4953" y="688"/>
                </a:lnTo>
                <a:lnTo>
                  <a:pt x="4955" y="684"/>
                </a:lnTo>
                <a:lnTo>
                  <a:pt x="4957" y="679"/>
                </a:lnTo>
                <a:lnTo>
                  <a:pt x="4962" y="675"/>
                </a:lnTo>
                <a:lnTo>
                  <a:pt x="4964" y="673"/>
                </a:lnTo>
                <a:lnTo>
                  <a:pt x="4966" y="669"/>
                </a:lnTo>
                <a:lnTo>
                  <a:pt x="4968" y="669"/>
                </a:lnTo>
                <a:lnTo>
                  <a:pt x="4968" y="669"/>
                </a:lnTo>
                <a:lnTo>
                  <a:pt x="4970" y="667"/>
                </a:lnTo>
                <a:lnTo>
                  <a:pt x="4968" y="665"/>
                </a:lnTo>
                <a:lnTo>
                  <a:pt x="4968" y="665"/>
                </a:lnTo>
                <a:lnTo>
                  <a:pt x="4970" y="665"/>
                </a:lnTo>
                <a:lnTo>
                  <a:pt x="4970" y="665"/>
                </a:lnTo>
                <a:lnTo>
                  <a:pt x="4972" y="663"/>
                </a:lnTo>
                <a:lnTo>
                  <a:pt x="4972" y="656"/>
                </a:lnTo>
                <a:lnTo>
                  <a:pt x="4974" y="652"/>
                </a:lnTo>
                <a:lnTo>
                  <a:pt x="4974" y="652"/>
                </a:lnTo>
                <a:lnTo>
                  <a:pt x="4974" y="650"/>
                </a:lnTo>
                <a:lnTo>
                  <a:pt x="4976" y="650"/>
                </a:lnTo>
                <a:lnTo>
                  <a:pt x="4978" y="648"/>
                </a:lnTo>
                <a:lnTo>
                  <a:pt x="4978" y="648"/>
                </a:lnTo>
                <a:lnTo>
                  <a:pt x="4981" y="646"/>
                </a:lnTo>
                <a:lnTo>
                  <a:pt x="4981" y="646"/>
                </a:lnTo>
                <a:lnTo>
                  <a:pt x="4983" y="646"/>
                </a:lnTo>
                <a:lnTo>
                  <a:pt x="4985" y="646"/>
                </a:lnTo>
                <a:lnTo>
                  <a:pt x="4985" y="648"/>
                </a:lnTo>
                <a:lnTo>
                  <a:pt x="4985" y="650"/>
                </a:lnTo>
                <a:lnTo>
                  <a:pt x="4987" y="648"/>
                </a:lnTo>
                <a:lnTo>
                  <a:pt x="4989" y="646"/>
                </a:lnTo>
                <a:lnTo>
                  <a:pt x="4991" y="646"/>
                </a:lnTo>
                <a:lnTo>
                  <a:pt x="4991" y="646"/>
                </a:lnTo>
                <a:lnTo>
                  <a:pt x="4993" y="646"/>
                </a:lnTo>
                <a:lnTo>
                  <a:pt x="4995" y="650"/>
                </a:lnTo>
                <a:lnTo>
                  <a:pt x="4995" y="650"/>
                </a:lnTo>
                <a:lnTo>
                  <a:pt x="4997" y="650"/>
                </a:lnTo>
                <a:lnTo>
                  <a:pt x="4999" y="650"/>
                </a:lnTo>
                <a:lnTo>
                  <a:pt x="4999" y="648"/>
                </a:lnTo>
                <a:lnTo>
                  <a:pt x="4999" y="644"/>
                </a:lnTo>
                <a:lnTo>
                  <a:pt x="5001" y="644"/>
                </a:lnTo>
                <a:lnTo>
                  <a:pt x="5001" y="644"/>
                </a:lnTo>
                <a:lnTo>
                  <a:pt x="5004" y="642"/>
                </a:lnTo>
                <a:lnTo>
                  <a:pt x="5006" y="642"/>
                </a:lnTo>
                <a:lnTo>
                  <a:pt x="5012" y="640"/>
                </a:lnTo>
                <a:lnTo>
                  <a:pt x="5016" y="637"/>
                </a:lnTo>
                <a:lnTo>
                  <a:pt x="5018" y="635"/>
                </a:lnTo>
                <a:lnTo>
                  <a:pt x="5016" y="637"/>
                </a:lnTo>
                <a:lnTo>
                  <a:pt x="5016" y="640"/>
                </a:lnTo>
                <a:lnTo>
                  <a:pt x="5016" y="644"/>
                </a:lnTo>
                <a:lnTo>
                  <a:pt x="5014" y="646"/>
                </a:lnTo>
                <a:lnTo>
                  <a:pt x="5014" y="648"/>
                </a:lnTo>
                <a:lnTo>
                  <a:pt x="5014" y="648"/>
                </a:lnTo>
                <a:lnTo>
                  <a:pt x="5016" y="650"/>
                </a:lnTo>
                <a:lnTo>
                  <a:pt x="5016" y="650"/>
                </a:lnTo>
                <a:lnTo>
                  <a:pt x="5018" y="650"/>
                </a:lnTo>
                <a:lnTo>
                  <a:pt x="5018" y="648"/>
                </a:lnTo>
                <a:lnTo>
                  <a:pt x="5027" y="640"/>
                </a:lnTo>
                <a:lnTo>
                  <a:pt x="5031" y="637"/>
                </a:lnTo>
                <a:lnTo>
                  <a:pt x="5037" y="637"/>
                </a:lnTo>
                <a:lnTo>
                  <a:pt x="5037" y="635"/>
                </a:lnTo>
                <a:lnTo>
                  <a:pt x="5043" y="635"/>
                </a:lnTo>
                <a:lnTo>
                  <a:pt x="5048" y="633"/>
                </a:lnTo>
                <a:lnTo>
                  <a:pt x="5052" y="635"/>
                </a:lnTo>
                <a:lnTo>
                  <a:pt x="5054" y="635"/>
                </a:lnTo>
                <a:lnTo>
                  <a:pt x="5060" y="633"/>
                </a:lnTo>
                <a:lnTo>
                  <a:pt x="5060" y="635"/>
                </a:lnTo>
                <a:lnTo>
                  <a:pt x="5064" y="637"/>
                </a:lnTo>
                <a:lnTo>
                  <a:pt x="5069" y="642"/>
                </a:lnTo>
                <a:lnTo>
                  <a:pt x="5069" y="642"/>
                </a:lnTo>
                <a:lnTo>
                  <a:pt x="5069" y="642"/>
                </a:lnTo>
                <a:lnTo>
                  <a:pt x="5069" y="644"/>
                </a:lnTo>
                <a:lnTo>
                  <a:pt x="5069" y="644"/>
                </a:lnTo>
                <a:lnTo>
                  <a:pt x="5071" y="646"/>
                </a:lnTo>
                <a:lnTo>
                  <a:pt x="5073" y="648"/>
                </a:lnTo>
                <a:lnTo>
                  <a:pt x="5075" y="648"/>
                </a:lnTo>
                <a:lnTo>
                  <a:pt x="5077" y="646"/>
                </a:lnTo>
                <a:lnTo>
                  <a:pt x="5077" y="646"/>
                </a:lnTo>
                <a:lnTo>
                  <a:pt x="5077" y="642"/>
                </a:lnTo>
                <a:lnTo>
                  <a:pt x="5079" y="640"/>
                </a:lnTo>
                <a:lnTo>
                  <a:pt x="5079" y="637"/>
                </a:lnTo>
                <a:lnTo>
                  <a:pt x="5079" y="637"/>
                </a:lnTo>
                <a:lnTo>
                  <a:pt x="5081" y="635"/>
                </a:lnTo>
                <a:lnTo>
                  <a:pt x="5085" y="635"/>
                </a:lnTo>
                <a:lnTo>
                  <a:pt x="5092" y="631"/>
                </a:lnTo>
                <a:lnTo>
                  <a:pt x="5096" y="629"/>
                </a:lnTo>
                <a:lnTo>
                  <a:pt x="5098" y="629"/>
                </a:lnTo>
                <a:lnTo>
                  <a:pt x="5098" y="629"/>
                </a:lnTo>
                <a:lnTo>
                  <a:pt x="5100" y="627"/>
                </a:lnTo>
                <a:lnTo>
                  <a:pt x="5100" y="627"/>
                </a:lnTo>
                <a:lnTo>
                  <a:pt x="5102" y="625"/>
                </a:lnTo>
                <a:lnTo>
                  <a:pt x="5104" y="623"/>
                </a:lnTo>
                <a:lnTo>
                  <a:pt x="5104" y="623"/>
                </a:lnTo>
                <a:lnTo>
                  <a:pt x="5106" y="621"/>
                </a:lnTo>
                <a:lnTo>
                  <a:pt x="5106" y="621"/>
                </a:lnTo>
                <a:lnTo>
                  <a:pt x="5108" y="621"/>
                </a:lnTo>
                <a:lnTo>
                  <a:pt x="5110" y="621"/>
                </a:lnTo>
                <a:lnTo>
                  <a:pt x="5110" y="619"/>
                </a:lnTo>
                <a:lnTo>
                  <a:pt x="5110" y="619"/>
                </a:lnTo>
                <a:lnTo>
                  <a:pt x="5110" y="619"/>
                </a:lnTo>
                <a:lnTo>
                  <a:pt x="5113" y="619"/>
                </a:lnTo>
                <a:lnTo>
                  <a:pt x="5113" y="619"/>
                </a:lnTo>
                <a:lnTo>
                  <a:pt x="5113" y="617"/>
                </a:lnTo>
                <a:lnTo>
                  <a:pt x="5110" y="617"/>
                </a:lnTo>
                <a:lnTo>
                  <a:pt x="5113" y="614"/>
                </a:lnTo>
                <a:lnTo>
                  <a:pt x="5115" y="617"/>
                </a:lnTo>
                <a:lnTo>
                  <a:pt x="5117" y="617"/>
                </a:lnTo>
                <a:lnTo>
                  <a:pt x="5119" y="612"/>
                </a:lnTo>
                <a:lnTo>
                  <a:pt x="5123" y="610"/>
                </a:lnTo>
                <a:lnTo>
                  <a:pt x="5125" y="610"/>
                </a:lnTo>
                <a:lnTo>
                  <a:pt x="5131" y="608"/>
                </a:lnTo>
                <a:lnTo>
                  <a:pt x="5133" y="608"/>
                </a:lnTo>
                <a:lnTo>
                  <a:pt x="5136" y="608"/>
                </a:lnTo>
                <a:lnTo>
                  <a:pt x="5138" y="606"/>
                </a:lnTo>
                <a:lnTo>
                  <a:pt x="5140" y="604"/>
                </a:lnTo>
                <a:lnTo>
                  <a:pt x="5140" y="604"/>
                </a:lnTo>
                <a:lnTo>
                  <a:pt x="5146" y="602"/>
                </a:lnTo>
                <a:lnTo>
                  <a:pt x="5146" y="602"/>
                </a:lnTo>
                <a:lnTo>
                  <a:pt x="5148" y="600"/>
                </a:lnTo>
                <a:lnTo>
                  <a:pt x="5150" y="600"/>
                </a:lnTo>
                <a:lnTo>
                  <a:pt x="5152" y="600"/>
                </a:lnTo>
                <a:lnTo>
                  <a:pt x="5163" y="596"/>
                </a:lnTo>
                <a:lnTo>
                  <a:pt x="5163" y="593"/>
                </a:lnTo>
                <a:lnTo>
                  <a:pt x="5167" y="591"/>
                </a:lnTo>
                <a:lnTo>
                  <a:pt x="5171" y="591"/>
                </a:lnTo>
                <a:lnTo>
                  <a:pt x="5173" y="591"/>
                </a:lnTo>
                <a:lnTo>
                  <a:pt x="5175" y="589"/>
                </a:lnTo>
                <a:lnTo>
                  <a:pt x="5171" y="589"/>
                </a:lnTo>
                <a:lnTo>
                  <a:pt x="5171" y="589"/>
                </a:lnTo>
                <a:lnTo>
                  <a:pt x="5171" y="587"/>
                </a:lnTo>
                <a:lnTo>
                  <a:pt x="5171" y="587"/>
                </a:lnTo>
                <a:lnTo>
                  <a:pt x="5173" y="585"/>
                </a:lnTo>
                <a:lnTo>
                  <a:pt x="5173" y="585"/>
                </a:lnTo>
                <a:lnTo>
                  <a:pt x="5175" y="587"/>
                </a:lnTo>
                <a:lnTo>
                  <a:pt x="5175" y="587"/>
                </a:lnTo>
                <a:lnTo>
                  <a:pt x="5175" y="585"/>
                </a:lnTo>
                <a:lnTo>
                  <a:pt x="5177" y="585"/>
                </a:lnTo>
                <a:lnTo>
                  <a:pt x="5177" y="587"/>
                </a:lnTo>
                <a:lnTo>
                  <a:pt x="5177" y="587"/>
                </a:lnTo>
                <a:lnTo>
                  <a:pt x="5175" y="589"/>
                </a:lnTo>
                <a:lnTo>
                  <a:pt x="5175" y="589"/>
                </a:lnTo>
                <a:lnTo>
                  <a:pt x="5177" y="589"/>
                </a:lnTo>
                <a:lnTo>
                  <a:pt x="5182" y="589"/>
                </a:lnTo>
                <a:lnTo>
                  <a:pt x="5186" y="591"/>
                </a:lnTo>
                <a:lnTo>
                  <a:pt x="5201" y="596"/>
                </a:lnTo>
                <a:lnTo>
                  <a:pt x="5201" y="596"/>
                </a:lnTo>
                <a:lnTo>
                  <a:pt x="5203" y="596"/>
                </a:lnTo>
                <a:lnTo>
                  <a:pt x="5203" y="593"/>
                </a:lnTo>
                <a:lnTo>
                  <a:pt x="5203" y="593"/>
                </a:lnTo>
                <a:lnTo>
                  <a:pt x="5205" y="591"/>
                </a:lnTo>
                <a:lnTo>
                  <a:pt x="5207" y="589"/>
                </a:lnTo>
                <a:lnTo>
                  <a:pt x="5209" y="587"/>
                </a:lnTo>
                <a:lnTo>
                  <a:pt x="5209" y="585"/>
                </a:lnTo>
                <a:lnTo>
                  <a:pt x="5209" y="583"/>
                </a:lnTo>
                <a:lnTo>
                  <a:pt x="5207" y="583"/>
                </a:lnTo>
                <a:lnTo>
                  <a:pt x="5205" y="583"/>
                </a:lnTo>
                <a:lnTo>
                  <a:pt x="5205" y="581"/>
                </a:lnTo>
                <a:lnTo>
                  <a:pt x="5205" y="579"/>
                </a:lnTo>
                <a:lnTo>
                  <a:pt x="5207" y="579"/>
                </a:lnTo>
                <a:lnTo>
                  <a:pt x="5207" y="577"/>
                </a:lnTo>
                <a:lnTo>
                  <a:pt x="5205" y="577"/>
                </a:lnTo>
                <a:lnTo>
                  <a:pt x="5201" y="575"/>
                </a:lnTo>
                <a:lnTo>
                  <a:pt x="5201" y="572"/>
                </a:lnTo>
                <a:lnTo>
                  <a:pt x="5201" y="572"/>
                </a:lnTo>
                <a:lnTo>
                  <a:pt x="5198" y="568"/>
                </a:lnTo>
                <a:lnTo>
                  <a:pt x="5198" y="570"/>
                </a:lnTo>
                <a:lnTo>
                  <a:pt x="5198" y="570"/>
                </a:lnTo>
                <a:lnTo>
                  <a:pt x="5196" y="572"/>
                </a:lnTo>
                <a:lnTo>
                  <a:pt x="5196" y="572"/>
                </a:lnTo>
                <a:lnTo>
                  <a:pt x="5196" y="570"/>
                </a:lnTo>
                <a:lnTo>
                  <a:pt x="5196" y="568"/>
                </a:lnTo>
                <a:lnTo>
                  <a:pt x="5196" y="568"/>
                </a:lnTo>
                <a:lnTo>
                  <a:pt x="5192" y="568"/>
                </a:lnTo>
                <a:lnTo>
                  <a:pt x="5192" y="566"/>
                </a:lnTo>
                <a:lnTo>
                  <a:pt x="5196" y="566"/>
                </a:lnTo>
                <a:lnTo>
                  <a:pt x="5196" y="566"/>
                </a:lnTo>
                <a:lnTo>
                  <a:pt x="5196" y="566"/>
                </a:lnTo>
                <a:lnTo>
                  <a:pt x="5196" y="562"/>
                </a:lnTo>
                <a:lnTo>
                  <a:pt x="5196" y="560"/>
                </a:lnTo>
                <a:lnTo>
                  <a:pt x="5194" y="558"/>
                </a:lnTo>
                <a:lnTo>
                  <a:pt x="5192" y="558"/>
                </a:lnTo>
                <a:lnTo>
                  <a:pt x="5194" y="556"/>
                </a:lnTo>
                <a:lnTo>
                  <a:pt x="5194" y="556"/>
                </a:lnTo>
                <a:lnTo>
                  <a:pt x="5192" y="552"/>
                </a:lnTo>
                <a:lnTo>
                  <a:pt x="5190" y="552"/>
                </a:lnTo>
                <a:lnTo>
                  <a:pt x="5190" y="549"/>
                </a:lnTo>
                <a:lnTo>
                  <a:pt x="5188" y="552"/>
                </a:lnTo>
                <a:lnTo>
                  <a:pt x="5188" y="554"/>
                </a:lnTo>
                <a:lnTo>
                  <a:pt x="5188" y="554"/>
                </a:lnTo>
                <a:lnTo>
                  <a:pt x="5186" y="554"/>
                </a:lnTo>
                <a:lnTo>
                  <a:pt x="5182" y="552"/>
                </a:lnTo>
                <a:lnTo>
                  <a:pt x="5177" y="547"/>
                </a:lnTo>
                <a:lnTo>
                  <a:pt x="5177" y="545"/>
                </a:lnTo>
                <a:lnTo>
                  <a:pt x="5180" y="541"/>
                </a:lnTo>
                <a:lnTo>
                  <a:pt x="5177" y="541"/>
                </a:lnTo>
                <a:lnTo>
                  <a:pt x="5177" y="541"/>
                </a:lnTo>
                <a:lnTo>
                  <a:pt x="5173" y="541"/>
                </a:lnTo>
                <a:lnTo>
                  <a:pt x="5169" y="543"/>
                </a:lnTo>
                <a:lnTo>
                  <a:pt x="5167" y="543"/>
                </a:lnTo>
                <a:lnTo>
                  <a:pt x="5165" y="543"/>
                </a:lnTo>
                <a:lnTo>
                  <a:pt x="5159" y="545"/>
                </a:lnTo>
                <a:lnTo>
                  <a:pt x="5161" y="543"/>
                </a:lnTo>
                <a:lnTo>
                  <a:pt x="5161" y="543"/>
                </a:lnTo>
                <a:lnTo>
                  <a:pt x="5163" y="541"/>
                </a:lnTo>
                <a:lnTo>
                  <a:pt x="5163" y="541"/>
                </a:lnTo>
                <a:lnTo>
                  <a:pt x="5161" y="539"/>
                </a:lnTo>
                <a:lnTo>
                  <a:pt x="5161" y="537"/>
                </a:lnTo>
                <a:lnTo>
                  <a:pt x="5159" y="537"/>
                </a:lnTo>
                <a:lnTo>
                  <a:pt x="5157" y="539"/>
                </a:lnTo>
                <a:lnTo>
                  <a:pt x="5154" y="539"/>
                </a:lnTo>
                <a:lnTo>
                  <a:pt x="5152" y="541"/>
                </a:lnTo>
                <a:lnTo>
                  <a:pt x="5148" y="541"/>
                </a:lnTo>
                <a:lnTo>
                  <a:pt x="5144" y="541"/>
                </a:lnTo>
                <a:lnTo>
                  <a:pt x="5138" y="543"/>
                </a:lnTo>
                <a:lnTo>
                  <a:pt x="5136" y="543"/>
                </a:lnTo>
                <a:lnTo>
                  <a:pt x="5144" y="541"/>
                </a:lnTo>
                <a:lnTo>
                  <a:pt x="5148" y="541"/>
                </a:lnTo>
                <a:lnTo>
                  <a:pt x="5154" y="539"/>
                </a:lnTo>
                <a:lnTo>
                  <a:pt x="5159" y="537"/>
                </a:lnTo>
                <a:lnTo>
                  <a:pt x="5163" y="539"/>
                </a:lnTo>
                <a:lnTo>
                  <a:pt x="5165" y="539"/>
                </a:lnTo>
                <a:lnTo>
                  <a:pt x="5169" y="539"/>
                </a:lnTo>
                <a:lnTo>
                  <a:pt x="5173" y="541"/>
                </a:lnTo>
                <a:lnTo>
                  <a:pt x="5173" y="539"/>
                </a:lnTo>
                <a:lnTo>
                  <a:pt x="5175" y="539"/>
                </a:lnTo>
                <a:lnTo>
                  <a:pt x="5173" y="537"/>
                </a:lnTo>
                <a:lnTo>
                  <a:pt x="5173" y="535"/>
                </a:lnTo>
                <a:lnTo>
                  <a:pt x="5171" y="535"/>
                </a:lnTo>
                <a:lnTo>
                  <a:pt x="5167" y="535"/>
                </a:lnTo>
                <a:lnTo>
                  <a:pt x="5165" y="535"/>
                </a:lnTo>
                <a:lnTo>
                  <a:pt x="5163" y="535"/>
                </a:lnTo>
                <a:lnTo>
                  <a:pt x="5163" y="533"/>
                </a:lnTo>
                <a:lnTo>
                  <a:pt x="5167" y="535"/>
                </a:lnTo>
                <a:lnTo>
                  <a:pt x="5171" y="533"/>
                </a:lnTo>
                <a:lnTo>
                  <a:pt x="5175" y="535"/>
                </a:lnTo>
                <a:lnTo>
                  <a:pt x="5175" y="537"/>
                </a:lnTo>
                <a:lnTo>
                  <a:pt x="5177" y="537"/>
                </a:lnTo>
                <a:lnTo>
                  <a:pt x="5180" y="541"/>
                </a:lnTo>
                <a:lnTo>
                  <a:pt x="5184" y="541"/>
                </a:lnTo>
                <a:lnTo>
                  <a:pt x="5190" y="543"/>
                </a:lnTo>
                <a:lnTo>
                  <a:pt x="5194" y="545"/>
                </a:lnTo>
                <a:lnTo>
                  <a:pt x="5196" y="543"/>
                </a:lnTo>
                <a:lnTo>
                  <a:pt x="5203" y="541"/>
                </a:lnTo>
                <a:lnTo>
                  <a:pt x="5207" y="539"/>
                </a:lnTo>
                <a:lnTo>
                  <a:pt x="5211" y="537"/>
                </a:lnTo>
                <a:lnTo>
                  <a:pt x="5213" y="535"/>
                </a:lnTo>
                <a:lnTo>
                  <a:pt x="5215" y="533"/>
                </a:lnTo>
                <a:lnTo>
                  <a:pt x="5215" y="535"/>
                </a:lnTo>
                <a:lnTo>
                  <a:pt x="5219" y="531"/>
                </a:lnTo>
                <a:lnTo>
                  <a:pt x="5221" y="531"/>
                </a:lnTo>
                <a:lnTo>
                  <a:pt x="5221" y="526"/>
                </a:lnTo>
                <a:lnTo>
                  <a:pt x="5224" y="524"/>
                </a:lnTo>
                <a:lnTo>
                  <a:pt x="5224" y="522"/>
                </a:lnTo>
                <a:lnTo>
                  <a:pt x="5226" y="522"/>
                </a:lnTo>
                <a:lnTo>
                  <a:pt x="5224" y="520"/>
                </a:lnTo>
                <a:lnTo>
                  <a:pt x="5224" y="520"/>
                </a:lnTo>
                <a:lnTo>
                  <a:pt x="5219" y="518"/>
                </a:lnTo>
                <a:lnTo>
                  <a:pt x="5219" y="516"/>
                </a:lnTo>
                <a:lnTo>
                  <a:pt x="5217" y="514"/>
                </a:lnTo>
                <a:lnTo>
                  <a:pt x="5217" y="512"/>
                </a:lnTo>
                <a:lnTo>
                  <a:pt x="5219" y="510"/>
                </a:lnTo>
                <a:lnTo>
                  <a:pt x="5219" y="508"/>
                </a:lnTo>
                <a:lnTo>
                  <a:pt x="5221" y="510"/>
                </a:lnTo>
                <a:lnTo>
                  <a:pt x="5224" y="508"/>
                </a:lnTo>
                <a:lnTo>
                  <a:pt x="5226" y="508"/>
                </a:lnTo>
                <a:lnTo>
                  <a:pt x="5226" y="508"/>
                </a:lnTo>
                <a:lnTo>
                  <a:pt x="5226" y="505"/>
                </a:lnTo>
                <a:lnTo>
                  <a:pt x="5226" y="505"/>
                </a:lnTo>
                <a:lnTo>
                  <a:pt x="5228" y="505"/>
                </a:lnTo>
                <a:lnTo>
                  <a:pt x="5228" y="503"/>
                </a:lnTo>
                <a:lnTo>
                  <a:pt x="5228" y="503"/>
                </a:lnTo>
                <a:lnTo>
                  <a:pt x="5228" y="503"/>
                </a:lnTo>
                <a:lnTo>
                  <a:pt x="5228" y="505"/>
                </a:lnTo>
                <a:lnTo>
                  <a:pt x="5230" y="508"/>
                </a:lnTo>
                <a:lnTo>
                  <a:pt x="5230" y="508"/>
                </a:lnTo>
                <a:lnTo>
                  <a:pt x="5232" y="508"/>
                </a:lnTo>
                <a:lnTo>
                  <a:pt x="5232" y="508"/>
                </a:lnTo>
                <a:lnTo>
                  <a:pt x="5234" y="505"/>
                </a:lnTo>
                <a:lnTo>
                  <a:pt x="5236" y="503"/>
                </a:lnTo>
                <a:lnTo>
                  <a:pt x="5236" y="501"/>
                </a:lnTo>
                <a:lnTo>
                  <a:pt x="5236" y="503"/>
                </a:lnTo>
                <a:lnTo>
                  <a:pt x="5236" y="508"/>
                </a:lnTo>
                <a:lnTo>
                  <a:pt x="5236" y="508"/>
                </a:lnTo>
                <a:lnTo>
                  <a:pt x="5234" y="510"/>
                </a:lnTo>
                <a:lnTo>
                  <a:pt x="5234" y="512"/>
                </a:lnTo>
                <a:lnTo>
                  <a:pt x="5234" y="512"/>
                </a:lnTo>
                <a:lnTo>
                  <a:pt x="5232" y="512"/>
                </a:lnTo>
                <a:lnTo>
                  <a:pt x="5230" y="512"/>
                </a:lnTo>
                <a:lnTo>
                  <a:pt x="5232" y="514"/>
                </a:lnTo>
                <a:lnTo>
                  <a:pt x="5232" y="516"/>
                </a:lnTo>
                <a:lnTo>
                  <a:pt x="5234" y="516"/>
                </a:lnTo>
                <a:lnTo>
                  <a:pt x="5236" y="518"/>
                </a:lnTo>
                <a:lnTo>
                  <a:pt x="5236" y="518"/>
                </a:lnTo>
                <a:lnTo>
                  <a:pt x="5236" y="518"/>
                </a:lnTo>
                <a:lnTo>
                  <a:pt x="5236" y="518"/>
                </a:lnTo>
                <a:lnTo>
                  <a:pt x="5236" y="522"/>
                </a:lnTo>
                <a:lnTo>
                  <a:pt x="5236" y="522"/>
                </a:lnTo>
                <a:lnTo>
                  <a:pt x="5238" y="524"/>
                </a:lnTo>
                <a:lnTo>
                  <a:pt x="5240" y="524"/>
                </a:lnTo>
                <a:lnTo>
                  <a:pt x="5249" y="524"/>
                </a:lnTo>
                <a:lnTo>
                  <a:pt x="5251" y="524"/>
                </a:lnTo>
                <a:lnTo>
                  <a:pt x="5257" y="522"/>
                </a:lnTo>
                <a:lnTo>
                  <a:pt x="5257" y="520"/>
                </a:lnTo>
                <a:lnTo>
                  <a:pt x="5259" y="522"/>
                </a:lnTo>
                <a:lnTo>
                  <a:pt x="5265" y="522"/>
                </a:lnTo>
                <a:lnTo>
                  <a:pt x="5272" y="524"/>
                </a:lnTo>
                <a:lnTo>
                  <a:pt x="5274" y="526"/>
                </a:lnTo>
                <a:lnTo>
                  <a:pt x="5276" y="531"/>
                </a:lnTo>
                <a:lnTo>
                  <a:pt x="5276" y="533"/>
                </a:lnTo>
                <a:lnTo>
                  <a:pt x="5276" y="535"/>
                </a:lnTo>
                <a:lnTo>
                  <a:pt x="5276" y="535"/>
                </a:lnTo>
                <a:lnTo>
                  <a:pt x="5278" y="537"/>
                </a:lnTo>
                <a:lnTo>
                  <a:pt x="5280" y="539"/>
                </a:lnTo>
                <a:lnTo>
                  <a:pt x="5280" y="539"/>
                </a:lnTo>
                <a:lnTo>
                  <a:pt x="5282" y="539"/>
                </a:lnTo>
                <a:lnTo>
                  <a:pt x="5282" y="539"/>
                </a:lnTo>
                <a:lnTo>
                  <a:pt x="5284" y="541"/>
                </a:lnTo>
                <a:lnTo>
                  <a:pt x="5286" y="539"/>
                </a:lnTo>
                <a:lnTo>
                  <a:pt x="5286" y="539"/>
                </a:lnTo>
                <a:lnTo>
                  <a:pt x="5291" y="541"/>
                </a:lnTo>
                <a:lnTo>
                  <a:pt x="5295" y="541"/>
                </a:lnTo>
                <a:lnTo>
                  <a:pt x="5297" y="543"/>
                </a:lnTo>
                <a:lnTo>
                  <a:pt x="5299" y="545"/>
                </a:lnTo>
                <a:lnTo>
                  <a:pt x="5301" y="547"/>
                </a:lnTo>
                <a:lnTo>
                  <a:pt x="5303" y="549"/>
                </a:lnTo>
                <a:lnTo>
                  <a:pt x="5305" y="549"/>
                </a:lnTo>
                <a:lnTo>
                  <a:pt x="5307" y="549"/>
                </a:lnTo>
                <a:lnTo>
                  <a:pt x="5307" y="549"/>
                </a:lnTo>
                <a:lnTo>
                  <a:pt x="5309" y="549"/>
                </a:lnTo>
                <a:lnTo>
                  <a:pt x="5312" y="547"/>
                </a:lnTo>
                <a:lnTo>
                  <a:pt x="5312" y="545"/>
                </a:lnTo>
                <a:lnTo>
                  <a:pt x="5312" y="547"/>
                </a:lnTo>
                <a:lnTo>
                  <a:pt x="5312" y="547"/>
                </a:lnTo>
                <a:lnTo>
                  <a:pt x="5312" y="549"/>
                </a:lnTo>
                <a:lnTo>
                  <a:pt x="5312" y="549"/>
                </a:lnTo>
                <a:lnTo>
                  <a:pt x="5312" y="552"/>
                </a:lnTo>
                <a:lnTo>
                  <a:pt x="5314" y="552"/>
                </a:lnTo>
                <a:lnTo>
                  <a:pt x="5316" y="552"/>
                </a:lnTo>
                <a:lnTo>
                  <a:pt x="5318" y="552"/>
                </a:lnTo>
                <a:lnTo>
                  <a:pt x="5318" y="549"/>
                </a:lnTo>
                <a:lnTo>
                  <a:pt x="5318" y="547"/>
                </a:lnTo>
                <a:lnTo>
                  <a:pt x="5318" y="547"/>
                </a:lnTo>
                <a:lnTo>
                  <a:pt x="5320" y="547"/>
                </a:lnTo>
                <a:lnTo>
                  <a:pt x="5320" y="547"/>
                </a:lnTo>
                <a:lnTo>
                  <a:pt x="5320" y="549"/>
                </a:lnTo>
                <a:lnTo>
                  <a:pt x="5322" y="549"/>
                </a:lnTo>
                <a:lnTo>
                  <a:pt x="5326" y="549"/>
                </a:lnTo>
                <a:lnTo>
                  <a:pt x="5326" y="549"/>
                </a:lnTo>
                <a:lnTo>
                  <a:pt x="5326" y="547"/>
                </a:lnTo>
                <a:lnTo>
                  <a:pt x="5324" y="547"/>
                </a:lnTo>
                <a:lnTo>
                  <a:pt x="5324" y="545"/>
                </a:lnTo>
                <a:lnTo>
                  <a:pt x="5322" y="545"/>
                </a:lnTo>
                <a:lnTo>
                  <a:pt x="5320" y="545"/>
                </a:lnTo>
                <a:lnTo>
                  <a:pt x="5318" y="545"/>
                </a:lnTo>
                <a:lnTo>
                  <a:pt x="5318" y="543"/>
                </a:lnTo>
                <a:lnTo>
                  <a:pt x="5318" y="543"/>
                </a:lnTo>
                <a:lnTo>
                  <a:pt x="5318" y="543"/>
                </a:lnTo>
                <a:lnTo>
                  <a:pt x="5318" y="541"/>
                </a:lnTo>
                <a:lnTo>
                  <a:pt x="5320" y="541"/>
                </a:lnTo>
                <a:lnTo>
                  <a:pt x="5320" y="541"/>
                </a:lnTo>
                <a:lnTo>
                  <a:pt x="5318" y="539"/>
                </a:lnTo>
                <a:lnTo>
                  <a:pt x="5316" y="539"/>
                </a:lnTo>
                <a:lnTo>
                  <a:pt x="5316" y="539"/>
                </a:lnTo>
                <a:lnTo>
                  <a:pt x="5316" y="539"/>
                </a:lnTo>
                <a:lnTo>
                  <a:pt x="5316" y="539"/>
                </a:lnTo>
                <a:lnTo>
                  <a:pt x="5318" y="539"/>
                </a:lnTo>
                <a:lnTo>
                  <a:pt x="5320" y="539"/>
                </a:lnTo>
                <a:lnTo>
                  <a:pt x="5322" y="537"/>
                </a:lnTo>
                <a:lnTo>
                  <a:pt x="5326" y="537"/>
                </a:lnTo>
                <a:lnTo>
                  <a:pt x="5326" y="535"/>
                </a:lnTo>
                <a:lnTo>
                  <a:pt x="5328" y="535"/>
                </a:lnTo>
                <a:lnTo>
                  <a:pt x="5328" y="533"/>
                </a:lnTo>
                <a:lnTo>
                  <a:pt x="5326" y="531"/>
                </a:lnTo>
                <a:lnTo>
                  <a:pt x="5326" y="531"/>
                </a:lnTo>
                <a:lnTo>
                  <a:pt x="5324" y="531"/>
                </a:lnTo>
                <a:lnTo>
                  <a:pt x="5322" y="531"/>
                </a:lnTo>
                <a:lnTo>
                  <a:pt x="5322" y="531"/>
                </a:lnTo>
                <a:lnTo>
                  <a:pt x="5326" y="528"/>
                </a:lnTo>
                <a:lnTo>
                  <a:pt x="5326" y="528"/>
                </a:lnTo>
                <a:lnTo>
                  <a:pt x="5328" y="526"/>
                </a:lnTo>
                <a:lnTo>
                  <a:pt x="5328" y="524"/>
                </a:lnTo>
                <a:lnTo>
                  <a:pt x="5326" y="524"/>
                </a:lnTo>
                <a:lnTo>
                  <a:pt x="5324" y="524"/>
                </a:lnTo>
                <a:lnTo>
                  <a:pt x="5326" y="524"/>
                </a:lnTo>
                <a:lnTo>
                  <a:pt x="5326" y="524"/>
                </a:lnTo>
                <a:lnTo>
                  <a:pt x="5322" y="520"/>
                </a:lnTo>
                <a:lnTo>
                  <a:pt x="5320" y="520"/>
                </a:lnTo>
                <a:lnTo>
                  <a:pt x="5320" y="520"/>
                </a:lnTo>
                <a:lnTo>
                  <a:pt x="5322" y="520"/>
                </a:lnTo>
                <a:lnTo>
                  <a:pt x="5324" y="520"/>
                </a:lnTo>
                <a:lnTo>
                  <a:pt x="5326" y="520"/>
                </a:lnTo>
                <a:lnTo>
                  <a:pt x="5326" y="522"/>
                </a:lnTo>
                <a:lnTo>
                  <a:pt x="5328" y="522"/>
                </a:lnTo>
                <a:lnTo>
                  <a:pt x="5328" y="522"/>
                </a:lnTo>
                <a:lnTo>
                  <a:pt x="5333" y="522"/>
                </a:lnTo>
                <a:lnTo>
                  <a:pt x="5333" y="524"/>
                </a:lnTo>
                <a:lnTo>
                  <a:pt x="5333" y="524"/>
                </a:lnTo>
                <a:lnTo>
                  <a:pt x="5335" y="524"/>
                </a:lnTo>
                <a:lnTo>
                  <a:pt x="5339" y="522"/>
                </a:lnTo>
                <a:lnTo>
                  <a:pt x="5341" y="522"/>
                </a:lnTo>
                <a:lnTo>
                  <a:pt x="5343" y="524"/>
                </a:lnTo>
                <a:lnTo>
                  <a:pt x="5343" y="524"/>
                </a:lnTo>
                <a:lnTo>
                  <a:pt x="5343" y="524"/>
                </a:lnTo>
                <a:lnTo>
                  <a:pt x="5345" y="522"/>
                </a:lnTo>
                <a:lnTo>
                  <a:pt x="5343" y="520"/>
                </a:lnTo>
                <a:lnTo>
                  <a:pt x="5341" y="518"/>
                </a:lnTo>
                <a:lnTo>
                  <a:pt x="5339" y="518"/>
                </a:lnTo>
                <a:lnTo>
                  <a:pt x="5339" y="516"/>
                </a:lnTo>
                <a:lnTo>
                  <a:pt x="5339" y="516"/>
                </a:lnTo>
                <a:lnTo>
                  <a:pt x="5341" y="516"/>
                </a:lnTo>
                <a:lnTo>
                  <a:pt x="5343" y="518"/>
                </a:lnTo>
                <a:lnTo>
                  <a:pt x="5343" y="518"/>
                </a:lnTo>
                <a:lnTo>
                  <a:pt x="5345" y="520"/>
                </a:lnTo>
                <a:lnTo>
                  <a:pt x="5347" y="520"/>
                </a:lnTo>
                <a:lnTo>
                  <a:pt x="5351" y="520"/>
                </a:lnTo>
                <a:lnTo>
                  <a:pt x="5351" y="520"/>
                </a:lnTo>
                <a:lnTo>
                  <a:pt x="5351" y="518"/>
                </a:lnTo>
                <a:lnTo>
                  <a:pt x="5351" y="516"/>
                </a:lnTo>
                <a:lnTo>
                  <a:pt x="5351" y="516"/>
                </a:lnTo>
                <a:lnTo>
                  <a:pt x="5353" y="514"/>
                </a:lnTo>
                <a:lnTo>
                  <a:pt x="5358" y="512"/>
                </a:lnTo>
                <a:lnTo>
                  <a:pt x="5360" y="512"/>
                </a:lnTo>
                <a:lnTo>
                  <a:pt x="5360" y="512"/>
                </a:lnTo>
                <a:lnTo>
                  <a:pt x="5362" y="512"/>
                </a:lnTo>
                <a:lnTo>
                  <a:pt x="5362" y="512"/>
                </a:lnTo>
                <a:lnTo>
                  <a:pt x="5364" y="510"/>
                </a:lnTo>
                <a:lnTo>
                  <a:pt x="5364" y="508"/>
                </a:lnTo>
                <a:close/>
                <a:moveTo>
                  <a:pt x="3401" y="1009"/>
                </a:moveTo>
                <a:lnTo>
                  <a:pt x="3401" y="1011"/>
                </a:lnTo>
                <a:lnTo>
                  <a:pt x="3399" y="1011"/>
                </a:lnTo>
                <a:lnTo>
                  <a:pt x="3399" y="1011"/>
                </a:lnTo>
                <a:lnTo>
                  <a:pt x="3394" y="1011"/>
                </a:lnTo>
                <a:lnTo>
                  <a:pt x="3394" y="1011"/>
                </a:lnTo>
                <a:lnTo>
                  <a:pt x="3394" y="1011"/>
                </a:lnTo>
                <a:lnTo>
                  <a:pt x="3396" y="1013"/>
                </a:lnTo>
                <a:lnTo>
                  <a:pt x="3394" y="1013"/>
                </a:lnTo>
                <a:lnTo>
                  <a:pt x="3394" y="1013"/>
                </a:lnTo>
                <a:lnTo>
                  <a:pt x="3392" y="1013"/>
                </a:lnTo>
                <a:lnTo>
                  <a:pt x="3392" y="1013"/>
                </a:lnTo>
                <a:lnTo>
                  <a:pt x="3388" y="1013"/>
                </a:lnTo>
                <a:lnTo>
                  <a:pt x="3386" y="1013"/>
                </a:lnTo>
                <a:lnTo>
                  <a:pt x="3386" y="1013"/>
                </a:lnTo>
                <a:lnTo>
                  <a:pt x="3384" y="1011"/>
                </a:lnTo>
                <a:lnTo>
                  <a:pt x="3384" y="1011"/>
                </a:lnTo>
                <a:lnTo>
                  <a:pt x="3382" y="1011"/>
                </a:lnTo>
                <a:lnTo>
                  <a:pt x="3380" y="1011"/>
                </a:lnTo>
                <a:lnTo>
                  <a:pt x="3378" y="1011"/>
                </a:lnTo>
                <a:lnTo>
                  <a:pt x="3378" y="1011"/>
                </a:lnTo>
                <a:lnTo>
                  <a:pt x="3376" y="1009"/>
                </a:lnTo>
                <a:lnTo>
                  <a:pt x="3376" y="1009"/>
                </a:lnTo>
                <a:lnTo>
                  <a:pt x="3376" y="1006"/>
                </a:lnTo>
                <a:lnTo>
                  <a:pt x="3373" y="1011"/>
                </a:lnTo>
                <a:lnTo>
                  <a:pt x="3373" y="1013"/>
                </a:lnTo>
                <a:lnTo>
                  <a:pt x="3373" y="1015"/>
                </a:lnTo>
                <a:lnTo>
                  <a:pt x="3371" y="1017"/>
                </a:lnTo>
                <a:lnTo>
                  <a:pt x="3371" y="1021"/>
                </a:lnTo>
                <a:lnTo>
                  <a:pt x="3373" y="1023"/>
                </a:lnTo>
                <a:lnTo>
                  <a:pt x="3373" y="1025"/>
                </a:lnTo>
                <a:lnTo>
                  <a:pt x="3376" y="1027"/>
                </a:lnTo>
                <a:lnTo>
                  <a:pt x="3376" y="1027"/>
                </a:lnTo>
                <a:lnTo>
                  <a:pt x="3376" y="1025"/>
                </a:lnTo>
                <a:lnTo>
                  <a:pt x="3376" y="1025"/>
                </a:lnTo>
                <a:lnTo>
                  <a:pt x="3378" y="1025"/>
                </a:lnTo>
                <a:lnTo>
                  <a:pt x="3380" y="1025"/>
                </a:lnTo>
                <a:lnTo>
                  <a:pt x="3382" y="1025"/>
                </a:lnTo>
                <a:lnTo>
                  <a:pt x="3382" y="1025"/>
                </a:lnTo>
                <a:lnTo>
                  <a:pt x="3382" y="1025"/>
                </a:lnTo>
                <a:lnTo>
                  <a:pt x="3382" y="1027"/>
                </a:lnTo>
                <a:lnTo>
                  <a:pt x="3382" y="1030"/>
                </a:lnTo>
                <a:lnTo>
                  <a:pt x="3382" y="1030"/>
                </a:lnTo>
                <a:lnTo>
                  <a:pt x="3384" y="1032"/>
                </a:lnTo>
                <a:lnTo>
                  <a:pt x="3384" y="1032"/>
                </a:lnTo>
                <a:lnTo>
                  <a:pt x="3384" y="1032"/>
                </a:lnTo>
                <a:lnTo>
                  <a:pt x="3382" y="1032"/>
                </a:lnTo>
                <a:lnTo>
                  <a:pt x="3382" y="1032"/>
                </a:lnTo>
                <a:lnTo>
                  <a:pt x="3380" y="1032"/>
                </a:lnTo>
                <a:lnTo>
                  <a:pt x="3380" y="1032"/>
                </a:lnTo>
                <a:lnTo>
                  <a:pt x="3378" y="1034"/>
                </a:lnTo>
                <a:lnTo>
                  <a:pt x="3378" y="1036"/>
                </a:lnTo>
                <a:lnTo>
                  <a:pt x="3378" y="1038"/>
                </a:lnTo>
                <a:lnTo>
                  <a:pt x="3378" y="1036"/>
                </a:lnTo>
                <a:lnTo>
                  <a:pt x="3380" y="1036"/>
                </a:lnTo>
                <a:lnTo>
                  <a:pt x="3380" y="1036"/>
                </a:lnTo>
                <a:lnTo>
                  <a:pt x="3382" y="1036"/>
                </a:lnTo>
                <a:lnTo>
                  <a:pt x="3384" y="1036"/>
                </a:lnTo>
                <a:lnTo>
                  <a:pt x="3384" y="1038"/>
                </a:lnTo>
                <a:lnTo>
                  <a:pt x="3386" y="1038"/>
                </a:lnTo>
                <a:lnTo>
                  <a:pt x="3386" y="1038"/>
                </a:lnTo>
                <a:lnTo>
                  <a:pt x="3386" y="1040"/>
                </a:lnTo>
                <a:lnTo>
                  <a:pt x="3388" y="1042"/>
                </a:lnTo>
                <a:lnTo>
                  <a:pt x="3388" y="1042"/>
                </a:lnTo>
                <a:lnTo>
                  <a:pt x="3388" y="1044"/>
                </a:lnTo>
                <a:lnTo>
                  <a:pt x="3388" y="1046"/>
                </a:lnTo>
                <a:lnTo>
                  <a:pt x="3388" y="1048"/>
                </a:lnTo>
                <a:lnTo>
                  <a:pt x="3388" y="1050"/>
                </a:lnTo>
                <a:lnTo>
                  <a:pt x="3388" y="1050"/>
                </a:lnTo>
                <a:lnTo>
                  <a:pt x="3388" y="1053"/>
                </a:lnTo>
                <a:lnTo>
                  <a:pt x="3388" y="1057"/>
                </a:lnTo>
                <a:lnTo>
                  <a:pt x="3388" y="1059"/>
                </a:lnTo>
                <a:lnTo>
                  <a:pt x="3388" y="1063"/>
                </a:lnTo>
                <a:lnTo>
                  <a:pt x="3388" y="1067"/>
                </a:lnTo>
                <a:lnTo>
                  <a:pt x="3388" y="1069"/>
                </a:lnTo>
                <a:lnTo>
                  <a:pt x="3390" y="1071"/>
                </a:lnTo>
                <a:lnTo>
                  <a:pt x="3390" y="1076"/>
                </a:lnTo>
                <a:lnTo>
                  <a:pt x="3390" y="1076"/>
                </a:lnTo>
                <a:lnTo>
                  <a:pt x="3390" y="1078"/>
                </a:lnTo>
                <a:lnTo>
                  <a:pt x="3390" y="1078"/>
                </a:lnTo>
                <a:lnTo>
                  <a:pt x="3388" y="1078"/>
                </a:lnTo>
                <a:lnTo>
                  <a:pt x="3386" y="1078"/>
                </a:lnTo>
                <a:lnTo>
                  <a:pt x="3386" y="1078"/>
                </a:lnTo>
                <a:lnTo>
                  <a:pt x="3388" y="1076"/>
                </a:lnTo>
                <a:lnTo>
                  <a:pt x="3388" y="1076"/>
                </a:lnTo>
                <a:lnTo>
                  <a:pt x="3386" y="1076"/>
                </a:lnTo>
                <a:lnTo>
                  <a:pt x="3382" y="1078"/>
                </a:lnTo>
                <a:lnTo>
                  <a:pt x="3363" y="1082"/>
                </a:lnTo>
                <a:lnTo>
                  <a:pt x="3357" y="1082"/>
                </a:lnTo>
                <a:lnTo>
                  <a:pt x="3348" y="1080"/>
                </a:lnTo>
                <a:lnTo>
                  <a:pt x="3346" y="1078"/>
                </a:lnTo>
                <a:lnTo>
                  <a:pt x="3340" y="1074"/>
                </a:lnTo>
                <a:lnTo>
                  <a:pt x="3338" y="1071"/>
                </a:lnTo>
                <a:lnTo>
                  <a:pt x="3336" y="1069"/>
                </a:lnTo>
                <a:lnTo>
                  <a:pt x="3334" y="1069"/>
                </a:lnTo>
                <a:lnTo>
                  <a:pt x="3334" y="1067"/>
                </a:lnTo>
                <a:lnTo>
                  <a:pt x="3332" y="1067"/>
                </a:lnTo>
                <a:lnTo>
                  <a:pt x="3327" y="1067"/>
                </a:lnTo>
                <a:lnTo>
                  <a:pt x="3325" y="1067"/>
                </a:lnTo>
                <a:lnTo>
                  <a:pt x="3323" y="1065"/>
                </a:lnTo>
                <a:lnTo>
                  <a:pt x="3321" y="1065"/>
                </a:lnTo>
                <a:lnTo>
                  <a:pt x="3319" y="1063"/>
                </a:lnTo>
                <a:lnTo>
                  <a:pt x="3317" y="1061"/>
                </a:lnTo>
                <a:lnTo>
                  <a:pt x="3317" y="1061"/>
                </a:lnTo>
                <a:lnTo>
                  <a:pt x="3317" y="1059"/>
                </a:lnTo>
                <a:lnTo>
                  <a:pt x="3317" y="1057"/>
                </a:lnTo>
                <a:lnTo>
                  <a:pt x="3315" y="1053"/>
                </a:lnTo>
                <a:lnTo>
                  <a:pt x="3315" y="1050"/>
                </a:lnTo>
                <a:lnTo>
                  <a:pt x="3315" y="1044"/>
                </a:lnTo>
                <a:lnTo>
                  <a:pt x="3315" y="1044"/>
                </a:lnTo>
                <a:lnTo>
                  <a:pt x="3317" y="1042"/>
                </a:lnTo>
                <a:lnTo>
                  <a:pt x="3317" y="1040"/>
                </a:lnTo>
                <a:lnTo>
                  <a:pt x="3317" y="1040"/>
                </a:lnTo>
                <a:lnTo>
                  <a:pt x="3319" y="1040"/>
                </a:lnTo>
                <a:lnTo>
                  <a:pt x="3319" y="1040"/>
                </a:lnTo>
                <a:lnTo>
                  <a:pt x="3319" y="1042"/>
                </a:lnTo>
                <a:lnTo>
                  <a:pt x="3319" y="1040"/>
                </a:lnTo>
                <a:lnTo>
                  <a:pt x="3321" y="1040"/>
                </a:lnTo>
                <a:lnTo>
                  <a:pt x="3321" y="1036"/>
                </a:lnTo>
                <a:lnTo>
                  <a:pt x="3323" y="1036"/>
                </a:lnTo>
                <a:lnTo>
                  <a:pt x="3323" y="1036"/>
                </a:lnTo>
                <a:lnTo>
                  <a:pt x="3323" y="1034"/>
                </a:lnTo>
                <a:lnTo>
                  <a:pt x="3323" y="1034"/>
                </a:lnTo>
                <a:lnTo>
                  <a:pt x="3323" y="1032"/>
                </a:lnTo>
                <a:lnTo>
                  <a:pt x="3323" y="1027"/>
                </a:lnTo>
                <a:lnTo>
                  <a:pt x="3325" y="1023"/>
                </a:lnTo>
                <a:lnTo>
                  <a:pt x="3325" y="1021"/>
                </a:lnTo>
                <a:lnTo>
                  <a:pt x="3327" y="1021"/>
                </a:lnTo>
                <a:lnTo>
                  <a:pt x="3329" y="1019"/>
                </a:lnTo>
                <a:lnTo>
                  <a:pt x="3332" y="1019"/>
                </a:lnTo>
                <a:lnTo>
                  <a:pt x="3334" y="1019"/>
                </a:lnTo>
                <a:lnTo>
                  <a:pt x="3338" y="1019"/>
                </a:lnTo>
                <a:lnTo>
                  <a:pt x="3336" y="1017"/>
                </a:lnTo>
                <a:lnTo>
                  <a:pt x="3336" y="1017"/>
                </a:lnTo>
                <a:lnTo>
                  <a:pt x="3336" y="1017"/>
                </a:lnTo>
                <a:lnTo>
                  <a:pt x="3334" y="1015"/>
                </a:lnTo>
                <a:lnTo>
                  <a:pt x="3332" y="1015"/>
                </a:lnTo>
                <a:lnTo>
                  <a:pt x="3329" y="1015"/>
                </a:lnTo>
                <a:lnTo>
                  <a:pt x="3329" y="1015"/>
                </a:lnTo>
                <a:lnTo>
                  <a:pt x="3327" y="1015"/>
                </a:lnTo>
                <a:lnTo>
                  <a:pt x="3325" y="1013"/>
                </a:lnTo>
                <a:lnTo>
                  <a:pt x="3323" y="1011"/>
                </a:lnTo>
                <a:lnTo>
                  <a:pt x="3321" y="1006"/>
                </a:lnTo>
                <a:lnTo>
                  <a:pt x="3321" y="1006"/>
                </a:lnTo>
                <a:lnTo>
                  <a:pt x="3319" y="1004"/>
                </a:lnTo>
                <a:lnTo>
                  <a:pt x="3319" y="1002"/>
                </a:lnTo>
                <a:lnTo>
                  <a:pt x="3319" y="1000"/>
                </a:lnTo>
                <a:lnTo>
                  <a:pt x="3315" y="996"/>
                </a:lnTo>
                <a:lnTo>
                  <a:pt x="3313" y="994"/>
                </a:lnTo>
                <a:lnTo>
                  <a:pt x="3311" y="994"/>
                </a:lnTo>
                <a:lnTo>
                  <a:pt x="3311" y="992"/>
                </a:lnTo>
                <a:lnTo>
                  <a:pt x="3308" y="992"/>
                </a:lnTo>
                <a:lnTo>
                  <a:pt x="3308" y="992"/>
                </a:lnTo>
                <a:lnTo>
                  <a:pt x="3308" y="990"/>
                </a:lnTo>
                <a:lnTo>
                  <a:pt x="3306" y="988"/>
                </a:lnTo>
                <a:lnTo>
                  <a:pt x="3304" y="983"/>
                </a:lnTo>
                <a:lnTo>
                  <a:pt x="3300" y="979"/>
                </a:lnTo>
                <a:lnTo>
                  <a:pt x="3300" y="979"/>
                </a:lnTo>
                <a:lnTo>
                  <a:pt x="3300" y="979"/>
                </a:lnTo>
                <a:lnTo>
                  <a:pt x="3298" y="977"/>
                </a:lnTo>
                <a:lnTo>
                  <a:pt x="3298" y="975"/>
                </a:lnTo>
                <a:lnTo>
                  <a:pt x="3296" y="973"/>
                </a:lnTo>
                <a:lnTo>
                  <a:pt x="3296" y="973"/>
                </a:lnTo>
                <a:lnTo>
                  <a:pt x="3296" y="973"/>
                </a:lnTo>
                <a:lnTo>
                  <a:pt x="3296" y="969"/>
                </a:lnTo>
                <a:lnTo>
                  <a:pt x="3296" y="969"/>
                </a:lnTo>
                <a:lnTo>
                  <a:pt x="3296" y="967"/>
                </a:lnTo>
                <a:lnTo>
                  <a:pt x="3296" y="965"/>
                </a:lnTo>
                <a:lnTo>
                  <a:pt x="3296" y="960"/>
                </a:lnTo>
                <a:lnTo>
                  <a:pt x="3298" y="958"/>
                </a:lnTo>
                <a:lnTo>
                  <a:pt x="3298" y="958"/>
                </a:lnTo>
                <a:lnTo>
                  <a:pt x="3296" y="958"/>
                </a:lnTo>
                <a:lnTo>
                  <a:pt x="3296" y="962"/>
                </a:lnTo>
                <a:lnTo>
                  <a:pt x="3294" y="960"/>
                </a:lnTo>
                <a:lnTo>
                  <a:pt x="3294" y="956"/>
                </a:lnTo>
                <a:lnTo>
                  <a:pt x="3294" y="954"/>
                </a:lnTo>
                <a:lnTo>
                  <a:pt x="3292" y="952"/>
                </a:lnTo>
                <a:lnTo>
                  <a:pt x="3290" y="952"/>
                </a:lnTo>
                <a:lnTo>
                  <a:pt x="3290" y="950"/>
                </a:lnTo>
                <a:lnTo>
                  <a:pt x="3288" y="948"/>
                </a:lnTo>
                <a:lnTo>
                  <a:pt x="3285" y="948"/>
                </a:lnTo>
                <a:lnTo>
                  <a:pt x="3285" y="948"/>
                </a:lnTo>
                <a:lnTo>
                  <a:pt x="3283" y="948"/>
                </a:lnTo>
                <a:lnTo>
                  <a:pt x="3285" y="946"/>
                </a:lnTo>
                <a:lnTo>
                  <a:pt x="3285" y="944"/>
                </a:lnTo>
                <a:lnTo>
                  <a:pt x="3285" y="944"/>
                </a:lnTo>
                <a:lnTo>
                  <a:pt x="3288" y="941"/>
                </a:lnTo>
                <a:lnTo>
                  <a:pt x="3288" y="941"/>
                </a:lnTo>
                <a:lnTo>
                  <a:pt x="3290" y="939"/>
                </a:lnTo>
                <a:lnTo>
                  <a:pt x="3290" y="941"/>
                </a:lnTo>
                <a:lnTo>
                  <a:pt x="3290" y="941"/>
                </a:lnTo>
                <a:lnTo>
                  <a:pt x="3290" y="939"/>
                </a:lnTo>
                <a:lnTo>
                  <a:pt x="3292" y="939"/>
                </a:lnTo>
                <a:lnTo>
                  <a:pt x="3292" y="937"/>
                </a:lnTo>
                <a:lnTo>
                  <a:pt x="3294" y="935"/>
                </a:lnTo>
                <a:lnTo>
                  <a:pt x="3294" y="933"/>
                </a:lnTo>
                <a:lnTo>
                  <a:pt x="3294" y="933"/>
                </a:lnTo>
                <a:lnTo>
                  <a:pt x="3294" y="931"/>
                </a:lnTo>
                <a:lnTo>
                  <a:pt x="3296" y="931"/>
                </a:lnTo>
                <a:lnTo>
                  <a:pt x="3296" y="929"/>
                </a:lnTo>
                <a:lnTo>
                  <a:pt x="3296" y="929"/>
                </a:lnTo>
                <a:lnTo>
                  <a:pt x="3296" y="929"/>
                </a:lnTo>
                <a:lnTo>
                  <a:pt x="3296" y="927"/>
                </a:lnTo>
                <a:lnTo>
                  <a:pt x="3296" y="927"/>
                </a:lnTo>
                <a:lnTo>
                  <a:pt x="3296" y="925"/>
                </a:lnTo>
                <a:lnTo>
                  <a:pt x="3296" y="927"/>
                </a:lnTo>
                <a:lnTo>
                  <a:pt x="3296" y="927"/>
                </a:lnTo>
                <a:lnTo>
                  <a:pt x="3298" y="927"/>
                </a:lnTo>
                <a:lnTo>
                  <a:pt x="3298" y="927"/>
                </a:lnTo>
                <a:lnTo>
                  <a:pt x="3298" y="925"/>
                </a:lnTo>
                <a:lnTo>
                  <a:pt x="3300" y="927"/>
                </a:lnTo>
                <a:lnTo>
                  <a:pt x="3300" y="927"/>
                </a:lnTo>
                <a:lnTo>
                  <a:pt x="3304" y="925"/>
                </a:lnTo>
                <a:lnTo>
                  <a:pt x="3306" y="925"/>
                </a:lnTo>
                <a:lnTo>
                  <a:pt x="3306" y="925"/>
                </a:lnTo>
                <a:lnTo>
                  <a:pt x="3311" y="921"/>
                </a:lnTo>
                <a:lnTo>
                  <a:pt x="3311" y="921"/>
                </a:lnTo>
                <a:lnTo>
                  <a:pt x="3311" y="921"/>
                </a:lnTo>
                <a:lnTo>
                  <a:pt x="3313" y="923"/>
                </a:lnTo>
                <a:lnTo>
                  <a:pt x="3313" y="923"/>
                </a:lnTo>
                <a:lnTo>
                  <a:pt x="3313" y="923"/>
                </a:lnTo>
                <a:lnTo>
                  <a:pt x="3315" y="921"/>
                </a:lnTo>
                <a:lnTo>
                  <a:pt x="3313" y="921"/>
                </a:lnTo>
                <a:lnTo>
                  <a:pt x="3313" y="921"/>
                </a:lnTo>
                <a:lnTo>
                  <a:pt x="3313" y="918"/>
                </a:lnTo>
                <a:lnTo>
                  <a:pt x="3315" y="918"/>
                </a:lnTo>
                <a:lnTo>
                  <a:pt x="3315" y="918"/>
                </a:lnTo>
                <a:lnTo>
                  <a:pt x="3319" y="916"/>
                </a:lnTo>
                <a:lnTo>
                  <a:pt x="3319" y="916"/>
                </a:lnTo>
                <a:lnTo>
                  <a:pt x="3319" y="914"/>
                </a:lnTo>
                <a:lnTo>
                  <a:pt x="3321" y="914"/>
                </a:lnTo>
                <a:lnTo>
                  <a:pt x="3321" y="914"/>
                </a:lnTo>
                <a:lnTo>
                  <a:pt x="3321" y="914"/>
                </a:lnTo>
                <a:lnTo>
                  <a:pt x="3321" y="912"/>
                </a:lnTo>
                <a:lnTo>
                  <a:pt x="3323" y="912"/>
                </a:lnTo>
                <a:lnTo>
                  <a:pt x="3323" y="912"/>
                </a:lnTo>
                <a:lnTo>
                  <a:pt x="3323" y="910"/>
                </a:lnTo>
                <a:lnTo>
                  <a:pt x="3323" y="910"/>
                </a:lnTo>
                <a:lnTo>
                  <a:pt x="3325" y="910"/>
                </a:lnTo>
                <a:lnTo>
                  <a:pt x="3327" y="910"/>
                </a:lnTo>
                <a:lnTo>
                  <a:pt x="3329" y="910"/>
                </a:lnTo>
                <a:lnTo>
                  <a:pt x="3329" y="910"/>
                </a:lnTo>
                <a:lnTo>
                  <a:pt x="3332" y="908"/>
                </a:lnTo>
                <a:lnTo>
                  <a:pt x="3334" y="908"/>
                </a:lnTo>
                <a:lnTo>
                  <a:pt x="3336" y="906"/>
                </a:lnTo>
                <a:lnTo>
                  <a:pt x="3338" y="904"/>
                </a:lnTo>
                <a:lnTo>
                  <a:pt x="3340" y="904"/>
                </a:lnTo>
                <a:lnTo>
                  <a:pt x="3340" y="904"/>
                </a:lnTo>
                <a:lnTo>
                  <a:pt x="3340" y="904"/>
                </a:lnTo>
                <a:lnTo>
                  <a:pt x="3342" y="904"/>
                </a:lnTo>
                <a:lnTo>
                  <a:pt x="3342" y="904"/>
                </a:lnTo>
                <a:lnTo>
                  <a:pt x="3346" y="902"/>
                </a:lnTo>
                <a:lnTo>
                  <a:pt x="3348" y="900"/>
                </a:lnTo>
                <a:lnTo>
                  <a:pt x="3350" y="900"/>
                </a:lnTo>
                <a:lnTo>
                  <a:pt x="3355" y="902"/>
                </a:lnTo>
                <a:lnTo>
                  <a:pt x="3357" y="902"/>
                </a:lnTo>
                <a:lnTo>
                  <a:pt x="3357" y="904"/>
                </a:lnTo>
                <a:lnTo>
                  <a:pt x="3361" y="904"/>
                </a:lnTo>
                <a:lnTo>
                  <a:pt x="3361" y="904"/>
                </a:lnTo>
                <a:lnTo>
                  <a:pt x="3363" y="906"/>
                </a:lnTo>
                <a:lnTo>
                  <a:pt x="3363" y="906"/>
                </a:lnTo>
                <a:lnTo>
                  <a:pt x="3363" y="906"/>
                </a:lnTo>
                <a:lnTo>
                  <a:pt x="3365" y="904"/>
                </a:lnTo>
                <a:lnTo>
                  <a:pt x="3367" y="904"/>
                </a:lnTo>
                <a:lnTo>
                  <a:pt x="3367" y="904"/>
                </a:lnTo>
                <a:lnTo>
                  <a:pt x="3367" y="902"/>
                </a:lnTo>
                <a:lnTo>
                  <a:pt x="3371" y="904"/>
                </a:lnTo>
                <a:lnTo>
                  <a:pt x="3373" y="904"/>
                </a:lnTo>
                <a:lnTo>
                  <a:pt x="3376" y="904"/>
                </a:lnTo>
                <a:lnTo>
                  <a:pt x="3376" y="904"/>
                </a:lnTo>
                <a:lnTo>
                  <a:pt x="3378" y="906"/>
                </a:lnTo>
                <a:lnTo>
                  <a:pt x="3378" y="908"/>
                </a:lnTo>
                <a:lnTo>
                  <a:pt x="3378" y="910"/>
                </a:lnTo>
                <a:lnTo>
                  <a:pt x="3378" y="910"/>
                </a:lnTo>
                <a:lnTo>
                  <a:pt x="3376" y="912"/>
                </a:lnTo>
                <a:lnTo>
                  <a:pt x="3378" y="912"/>
                </a:lnTo>
                <a:lnTo>
                  <a:pt x="3378" y="916"/>
                </a:lnTo>
                <a:lnTo>
                  <a:pt x="3376" y="921"/>
                </a:lnTo>
                <a:lnTo>
                  <a:pt x="3373" y="925"/>
                </a:lnTo>
                <a:lnTo>
                  <a:pt x="3371" y="927"/>
                </a:lnTo>
                <a:lnTo>
                  <a:pt x="3373" y="929"/>
                </a:lnTo>
                <a:lnTo>
                  <a:pt x="3378" y="931"/>
                </a:lnTo>
                <a:lnTo>
                  <a:pt x="3378" y="933"/>
                </a:lnTo>
                <a:lnTo>
                  <a:pt x="3378" y="933"/>
                </a:lnTo>
                <a:lnTo>
                  <a:pt x="3373" y="933"/>
                </a:lnTo>
                <a:lnTo>
                  <a:pt x="3371" y="931"/>
                </a:lnTo>
                <a:lnTo>
                  <a:pt x="3369" y="931"/>
                </a:lnTo>
                <a:lnTo>
                  <a:pt x="3367" y="931"/>
                </a:lnTo>
                <a:lnTo>
                  <a:pt x="3361" y="931"/>
                </a:lnTo>
                <a:lnTo>
                  <a:pt x="3357" y="931"/>
                </a:lnTo>
                <a:lnTo>
                  <a:pt x="3355" y="931"/>
                </a:lnTo>
                <a:lnTo>
                  <a:pt x="3352" y="931"/>
                </a:lnTo>
                <a:lnTo>
                  <a:pt x="3350" y="933"/>
                </a:lnTo>
                <a:lnTo>
                  <a:pt x="3350" y="933"/>
                </a:lnTo>
                <a:lnTo>
                  <a:pt x="3350" y="935"/>
                </a:lnTo>
                <a:lnTo>
                  <a:pt x="3348" y="937"/>
                </a:lnTo>
                <a:lnTo>
                  <a:pt x="3346" y="937"/>
                </a:lnTo>
                <a:lnTo>
                  <a:pt x="3346" y="939"/>
                </a:lnTo>
                <a:lnTo>
                  <a:pt x="3346" y="941"/>
                </a:lnTo>
                <a:lnTo>
                  <a:pt x="3348" y="941"/>
                </a:lnTo>
                <a:lnTo>
                  <a:pt x="3350" y="944"/>
                </a:lnTo>
                <a:lnTo>
                  <a:pt x="3350" y="946"/>
                </a:lnTo>
                <a:lnTo>
                  <a:pt x="3352" y="946"/>
                </a:lnTo>
                <a:lnTo>
                  <a:pt x="3352" y="946"/>
                </a:lnTo>
                <a:lnTo>
                  <a:pt x="3355" y="946"/>
                </a:lnTo>
                <a:lnTo>
                  <a:pt x="3355" y="946"/>
                </a:lnTo>
                <a:lnTo>
                  <a:pt x="3352" y="946"/>
                </a:lnTo>
                <a:lnTo>
                  <a:pt x="3350" y="946"/>
                </a:lnTo>
                <a:lnTo>
                  <a:pt x="3348" y="948"/>
                </a:lnTo>
                <a:lnTo>
                  <a:pt x="3348" y="946"/>
                </a:lnTo>
                <a:lnTo>
                  <a:pt x="3348" y="946"/>
                </a:lnTo>
                <a:lnTo>
                  <a:pt x="3344" y="944"/>
                </a:lnTo>
                <a:lnTo>
                  <a:pt x="3342" y="944"/>
                </a:lnTo>
                <a:lnTo>
                  <a:pt x="3338" y="944"/>
                </a:lnTo>
                <a:lnTo>
                  <a:pt x="3336" y="946"/>
                </a:lnTo>
                <a:lnTo>
                  <a:pt x="3336" y="946"/>
                </a:lnTo>
                <a:lnTo>
                  <a:pt x="3336" y="948"/>
                </a:lnTo>
                <a:lnTo>
                  <a:pt x="3336" y="948"/>
                </a:lnTo>
                <a:lnTo>
                  <a:pt x="3336" y="950"/>
                </a:lnTo>
                <a:lnTo>
                  <a:pt x="3338" y="950"/>
                </a:lnTo>
                <a:lnTo>
                  <a:pt x="3340" y="950"/>
                </a:lnTo>
                <a:lnTo>
                  <a:pt x="3342" y="952"/>
                </a:lnTo>
                <a:lnTo>
                  <a:pt x="3344" y="952"/>
                </a:lnTo>
                <a:lnTo>
                  <a:pt x="3344" y="952"/>
                </a:lnTo>
                <a:lnTo>
                  <a:pt x="3346" y="956"/>
                </a:lnTo>
                <a:lnTo>
                  <a:pt x="3348" y="960"/>
                </a:lnTo>
                <a:lnTo>
                  <a:pt x="3348" y="962"/>
                </a:lnTo>
                <a:lnTo>
                  <a:pt x="3350" y="962"/>
                </a:lnTo>
                <a:lnTo>
                  <a:pt x="3350" y="965"/>
                </a:lnTo>
                <a:lnTo>
                  <a:pt x="3350" y="965"/>
                </a:lnTo>
                <a:lnTo>
                  <a:pt x="3350" y="967"/>
                </a:lnTo>
                <a:lnTo>
                  <a:pt x="3350" y="967"/>
                </a:lnTo>
                <a:lnTo>
                  <a:pt x="3350" y="969"/>
                </a:lnTo>
                <a:lnTo>
                  <a:pt x="3350" y="971"/>
                </a:lnTo>
                <a:lnTo>
                  <a:pt x="3352" y="971"/>
                </a:lnTo>
                <a:lnTo>
                  <a:pt x="3355" y="971"/>
                </a:lnTo>
                <a:lnTo>
                  <a:pt x="3355" y="971"/>
                </a:lnTo>
                <a:lnTo>
                  <a:pt x="3357" y="971"/>
                </a:lnTo>
                <a:lnTo>
                  <a:pt x="3359" y="973"/>
                </a:lnTo>
                <a:lnTo>
                  <a:pt x="3359" y="973"/>
                </a:lnTo>
                <a:lnTo>
                  <a:pt x="3359" y="975"/>
                </a:lnTo>
                <a:lnTo>
                  <a:pt x="3359" y="975"/>
                </a:lnTo>
                <a:lnTo>
                  <a:pt x="3361" y="975"/>
                </a:lnTo>
                <a:lnTo>
                  <a:pt x="3361" y="975"/>
                </a:lnTo>
                <a:lnTo>
                  <a:pt x="3363" y="975"/>
                </a:lnTo>
                <a:lnTo>
                  <a:pt x="3363" y="975"/>
                </a:lnTo>
                <a:lnTo>
                  <a:pt x="3365" y="977"/>
                </a:lnTo>
                <a:lnTo>
                  <a:pt x="3365" y="977"/>
                </a:lnTo>
                <a:lnTo>
                  <a:pt x="3367" y="977"/>
                </a:lnTo>
                <a:lnTo>
                  <a:pt x="3367" y="977"/>
                </a:lnTo>
                <a:lnTo>
                  <a:pt x="3369" y="977"/>
                </a:lnTo>
                <a:lnTo>
                  <a:pt x="3369" y="977"/>
                </a:lnTo>
                <a:lnTo>
                  <a:pt x="3369" y="981"/>
                </a:lnTo>
                <a:lnTo>
                  <a:pt x="3369" y="983"/>
                </a:lnTo>
                <a:lnTo>
                  <a:pt x="3369" y="986"/>
                </a:lnTo>
                <a:lnTo>
                  <a:pt x="3369" y="986"/>
                </a:lnTo>
                <a:lnTo>
                  <a:pt x="3367" y="990"/>
                </a:lnTo>
                <a:lnTo>
                  <a:pt x="3367" y="990"/>
                </a:lnTo>
                <a:lnTo>
                  <a:pt x="3367" y="992"/>
                </a:lnTo>
                <a:lnTo>
                  <a:pt x="3367" y="994"/>
                </a:lnTo>
                <a:lnTo>
                  <a:pt x="3369" y="998"/>
                </a:lnTo>
                <a:lnTo>
                  <a:pt x="3371" y="1002"/>
                </a:lnTo>
                <a:lnTo>
                  <a:pt x="3373" y="1004"/>
                </a:lnTo>
                <a:lnTo>
                  <a:pt x="3373" y="1004"/>
                </a:lnTo>
                <a:lnTo>
                  <a:pt x="3373" y="1004"/>
                </a:lnTo>
                <a:lnTo>
                  <a:pt x="3373" y="1002"/>
                </a:lnTo>
                <a:lnTo>
                  <a:pt x="3373" y="998"/>
                </a:lnTo>
                <a:lnTo>
                  <a:pt x="3373" y="996"/>
                </a:lnTo>
                <a:lnTo>
                  <a:pt x="3373" y="996"/>
                </a:lnTo>
                <a:lnTo>
                  <a:pt x="3373" y="992"/>
                </a:lnTo>
                <a:lnTo>
                  <a:pt x="3376" y="992"/>
                </a:lnTo>
                <a:lnTo>
                  <a:pt x="3378" y="990"/>
                </a:lnTo>
                <a:lnTo>
                  <a:pt x="3378" y="990"/>
                </a:lnTo>
                <a:lnTo>
                  <a:pt x="3380" y="990"/>
                </a:lnTo>
                <a:lnTo>
                  <a:pt x="3382" y="988"/>
                </a:lnTo>
                <a:lnTo>
                  <a:pt x="3384" y="988"/>
                </a:lnTo>
                <a:lnTo>
                  <a:pt x="3386" y="988"/>
                </a:lnTo>
                <a:lnTo>
                  <a:pt x="3388" y="988"/>
                </a:lnTo>
                <a:lnTo>
                  <a:pt x="3388" y="990"/>
                </a:lnTo>
                <a:lnTo>
                  <a:pt x="3390" y="992"/>
                </a:lnTo>
                <a:lnTo>
                  <a:pt x="3390" y="994"/>
                </a:lnTo>
                <a:lnTo>
                  <a:pt x="3390" y="996"/>
                </a:lnTo>
                <a:lnTo>
                  <a:pt x="3392" y="998"/>
                </a:lnTo>
                <a:lnTo>
                  <a:pt x="3392" y="1000"/>
                </a:lnTo>
                <a:lnTo>
                  <a:pt x="3394" y="1002"/>
                </a:lnTo>
                <a:lnTo>
                  <a:pt x="3399" y="1004"/>
                </a:lnTo>
                <a:lnTo>
                  <a:pt x="3401" y="1006"/>
                </a:lnTo>
                <a:lnTo>
                  <a:pt x="3401" y="1006"/>
                </a:lnTo>
                <a:lnTo>
                  <a:pt x="3401" y="1006"/>
                </a:lnTo>
                <a:lnTo>
                  <a:pt x="3401" y="1009"/>
                </a:lnTo>
                <a:lnTo>
                  <a:pt x="3401" y="1009"/>
                </a:lnTo>
                <a:close/>
              </a:path>
            </a:pathLst>
          </a:custGeom>
          <a:solidFill>
            <a:schemeClr val="tx1">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endParaRPr lang="en-US"/>
          </a:p>
        </p:txBody>
      </p:sp>
      <p:sp>
        <p:nvSpPr>
          <p:cNvPr id="6" name="Freeform 5"/>
          <p:cNvSpPr>
            <a:spLocks/>
          </p:cNvSpPr>
          <p:nvPr/>
        </p:nvSpPr>
        <p:spPr bwMode="auto">
          <a:xfrm>
            <a:off x="6089284" y="2655130"/>
            <a:ext cx="2102888" cy="3170503"/>
          </a:xfrm>
          <a:custGeom>
            <a:avLst/>
            <a:gdLst>
              <a:gd name="T0" fmla="*/ 807 w 1087"/>
              <a:gd name="T1" fmla="*/ 1276 h 1639"/>
              <a:gd name="T2" fmla="*/ 1087 w 1087"/>
              <a:gd name="T3" fmla="*/ 838 h 1639"/>
              <a:gd name="T4" fmla="*/ 841 w 1087"/>
              <a:gd name="T5" fmla="*/ 596 h 1639"/>
              <a:gd name="T6" fmla="*/ 799 w 1087"/>
              <a:gd name="T7" fmla="*/ 400 h 1639"/>
              <a:gd name="T8" fmla="*/ 799 w 1087"/>
              <a:gd name="T9" fmla="*/ 400 h 1639"/>
              <a:gd name="T10" fmla="*/ 400 w 1087"/>
              <a:gd name="T11" fmla="*/ 0 h 1639"/>
              <a:gd name="T12" fmla="*/ 0 w 1087"/>
              <a:gd name="T13" fmla="*/ 400 h 1639"/>
              <a:gd name="T14" fmla="*/ 0 w 1087"/>
              <a:gd name="T15" fmla="*/ 400 h 1639"/>
              <a:gd name="T16" fmla="*/ 42 w 1087"/>
              <a:gd name="T17" fmla="*/ 724 h 1639"/>
              <a:gd name="T18" fmla="*/ 671 w 1087"/>
              <a:gd name="T19" fmla="*/ 1524 h 1639"/>
              <a:gd name="T20" fmla="*/ 971 w 1087"/>
              <a:gd name="T21" fmla="*/ 1639 h 1639"/>
              <a:gd name="T22" fmla="*/ 807 w 1087"/>
              <a:gd name="T23" fmla="*/ 1276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87" h="1639">
                <a:moveTo>
                  <a:pt x="807" y="1276"/>
                </a:moveTo>
                <a:cubicBezTo>
                  <a:pt x="807" y="1082"/>
                  <a:pt x="922" y="915"/>
                  <a:pt x="1087" y="838"/>
                </a:cubicBezTo>
                <a:cubicBezTo>
                  <a:pt x="978" y="791"/>
                  <a:pt x="890" y="704"/>
                  <a:pt x="841" y="596"/>
                </a:cubicBezTo>
                <a:cubicBezTo>
                  <a:pt x="814" y="536"/>
                  <a:pt x="799" y="470"/>
                  <a:pt x="799" y="400"/>
                </a:cubicBezTo>
                <a:cubicBezTo>
                  <a:pt x="799" y="400"/>
                  <a:pt x="799" y="400"/>
                  <a:pt x="799" y="400"/>
                </a:cubicBezTo>
                <a:cubicBezTo>
                  <a:pt x="799" y="179"/>
                  <a:pt x="620" y="0"/>
                  <a:pt x="400" y="0"/>
                </a:cubicBezTo>
                <a:cubicBezTo>
                  <a:pt x="179" y="0"/>
                  <a:pt x="0" y="179"/>
                  <a:pt x="0" y="400"/>
                </a:cubicBezTo>
                <a:cubicBezTo>
                  <a:pt x="0" y="400"/>
                  <a:pt x="0" y="400"/>
                  <a:pt x="0" y="400"/>
                </a:cubicBezTo>
                <a:cubicBezTo>
                  <a:pt x="0" y="512"/>
                  <a:pt x="15" y="620"/>
                  <a:pt x="42" y="724"/>
                </a:cubicBezTo>
                <a:cubicBezTo>
                  <a:pt x="132" y="1070"/>
                  <a:pt x="364" y="1358"/>
                  <a:pt x="671" y="1524"/>
                </a:cubicBezTo>
                <a:cubicBezTo>
                  <a:pt x="765" y="1575"/>
                  <a:pt x="866" y="1613"/>
                  <a:pt x="971" y="1639"/>
                </a:cubicBezTo>
                <a:cubicBezTo>
                  <a:pt x="871" y="1551"/>
                  <a:pt x="807" y="1421"/>
                  <a:pt x="807" y="1276"/>
                </a:cubicBezTo>
                <a:close/>
              </a:path>
            </a:pathLst>
          </a:custGeom>
          <a:solidFill>
            <a:schemeClr val="bg1">
              <a:lumMod val="65000"/>
            </a:schemeClr>
          </a:solidFill>
          <a:ln>
            <a:noFill/>
          </a:ln>
          <a:effectLst>
            <a:outerShdw blurRad="57785" dist="33020" dir="3180000" algn="ctr">
              <a:srgbClr val="000000">
                <a:alpha val="30000"/>
              </a:srgbClr>
            </a:outerShdw>
          </a:effectLst>
          <a:extLst/>
        </p:spPr>
        <p:txBody>
          <a:bodyPr vert="horz" wrap="square" lIns="91440" tIns="45720" rIns="91440" bIns="45720" numCol="1" anchor="t" anchorCtr="0" compatLnSpc="1">
            <a:prstTxWarp prst="textNoShape">
              <a:avLst/>
            </a:prstTxWarp>
          </a:bodyPr>
          <a:lstStyle/>
          <a:p>
            <a:endParaRPr lang="en-US"/>
          </a:p>
        </p:txBody>
      </p:sp>
      <p:sp>
        <p:nvSpPr>
          <p:cNvPr id="7" name="Freeform 6"/>
          <p:cNvSpPr>
            <a:spLocks/>
          </p:cNvSpPr>
          <p:nvPr/>
        </p:nvSpPr>
        <p:spPr bwMode="auto">
          <a:xfrm>
            <a:off x="8940823" y="1044871"/>
            <a:ext cx="2086221" cy="3119097"/>
          </a:xfrm>
          <a:custGeom>
            <a:avLst/>
            <a:gdLst>
              <a:gd name="T0" fmla="*/ 1077 w 1078"/>
              <a:gd name="T1" fmla="*/ 1189 h 1612"/>
              <a:gd name="T2" fmla="*/ 1029 w 1078"/>
              <a:gd name="T3" fmla="*/ 881 h 1612"/>
              <a:gd name="T4" fmla="*/ 451 w 1078"/>
              <a:gd name="T5" fmla="*/ 133 h 1612"/>
              <a:gd name="T6" fmla="*/ 133 w 1078"/>
              <a:gd name="T7" fmla="*/ 0 h 1612"/>
              <a:gd name="T8" fmla="*/ 290 w 1078"/>
              <a:gd name="T9" fmla="*/ 356 h 1612"/>
              <a:gd name="T10" fmla="*/ 0 w 1078"/>
              <a:gd name="T11" fmla="*/ 798 h 1612"/>
              <a:gd name="T12" fmla="*/ 23 w 1078"/>
              <a:gd name="T13" fmla="*/ 809 h 1612"/>
              <a:gd name="T14" fmla="*/ 233 w 1078"/>
              <a:gd name="T15" fmla="*/ 1027 h 1612"/>
              <a:gd name="T16" fmla="*/ 278 w 1078"/>
              <a:gd name="T17" fmla="*/ 1213 h 1612"/>
              <a:gd name="T18" fmla="*/ 279 w 1078"/>
              <a:gd name="T19" fmla="*/ 1213 h 1612"/>
              <a:gd name="T20" fmla="*/ 678 w 1078"/>
              <a:gd name="T21" fmla="*/ 1612 h 1612"/>
              <a:gd name="T22" fmla="*/ 1078 w 1078"/>
              <a:gd name="T23" fmla="*/ 1221 h 1612"/>
              <a:gd name="T24" fmla="*/ 1078 w 1078"/>
              <a:gd name="T25" fmla="*/ 1213 h 1612"/>
              <a:gd name="T26" fmla="*/ 1077 w 1078"/>
              <a:gd name="T27" fmla="*/ 1189 h 1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78" h="1612">
                <a:moveTo>
                  <a:pt x="1077" y="1189"/>
                </a:moveTo>
                <a:cubicBezTo>
                  <a:pt x="1074" y="1083"/>
                  <a:pt x="1057" y="980"/>
                  <a:pt x="1029" y="881"/>
                </a:cubicBezTo>
                <a:cubicBezTo>
                  <a:pt x="939" y="564"/>
                  <a:pt x="729" y="297"/>
                  <a:pt x="451" y="133"/>
                </a:cubicBezTo>
                <a:cubicBezTo>
                  <a:pt x="353" y="75"/>
                  <a:pt x="246" y="30"/>
                  <a:pt x="133" y="0"/>
                </a:cubicBezTo>
                <a:cubicBezTo>
                  <a:pt x="230" y="88"/>
                  <a:pt x="290" y="215"/>
                  <a:pt x="290" y="356"/>
                </a:cubicBezTo>
                <a:cubicBezTo>
                  <a:pt x="290" y="553"/>
                  <a:pt x="171" y="724"/>
                  <a:pt x="0" y="798"/>
                </a:cubicBezTo>
                <a:cubicBezTo>
                  <a:pt x="8" y="802"/>
                  <a:pt x="15" y="805"/>
                  <a:pt x="23" y="809"/>
                </a:cubicBezTo>
                <a:cubicBezTo>
                  <a:pt x="114" y="857"/>
                  <a:pt x="188" y="934"/>
                  <a:pt x="233" y="1027"/>
                </a:cubicBezTo>
                <a:cubicBezTo>
                  <a:pt x="260" y="1084"/>
                  <a:pt x="276" y="1146"/>
                  <a:pt x="278" y="1213"/>
                </a:cubicBezTo>
                <a:cubicBezTo>
                  <a:pt x="279" y="1213"/>
                  <a:pt x="279" y="1213"/>
                  <a:pt x="279" y="1213"/>
                </a:cubicBezTo>
                <a:cubicBezTo>
                  <a:pt x="279" y="1434"/>
                  <a:pt x="458" y="1612"/>
                  <a:pt x="678" y="1612"/>
                </a:cubicBezTo>
                <a:cubicBezTo>
                  <a:pt x="896" y="1612"/>
                  <a:pt x="1074" y="1438"/>
                  <a:pt x="1078" y="1221"/>
                </a:cubicBezTo>
                <a:cubicBezTo>
                  <a:pt x="1078" y="1218"/>
                  <a:pt x="1078" y="1215"/>
                  <a:pt x="1078" y="1213"/>
                </a:cubicBezTo>
                <a:cubicBezTo>
                  <a:pt x="1078" y="1205"/>
                  <a:pt x="1078" y="1197"/>
                  <a:pt x="1077" y="1189"/>
                </a:cubicBezTo>
                <a:close/>
              </a:path>
            </a:pathLst>
          </a:custGeom>
          <a:solidFill>
            <a:schemeClr val="bg1">
              <a:lumMod val="65000"/>
            </a:schemeClr>
          </a:solidFill>
          <a:ln>
            <a:noFill/>
          </a:ln>
          <a:effectLst>
            <a:outerShdw blurRad="57785" dist="33020" dir="3180000" algn="ctr">
              <a:srgbClr val="000000">
                <a:alpha val="30000"/>
              </a:srgbClr>
            </a:outerShdw>
          </a:effectLst>
          <a:extLst/>
        </p:spPr>
        <p:txBody>
          <a:bodyPr vert="horz" wrap="square" lIns="91440" tIns="45720" rIns="91440" bIns="45720" numCol="1" anchor="t" anchorCtr="0" compatLnSpc="1">
            <a:prstTxWarp prst="textNoShape">
              <a:avLst/>
            </a:prstTxWarp>
          </a:bodyPr>
          <a:lstStyle/>
          <a:p>
            <a:endParaRPr lang="en-US"/>
          </a:p>
        </p:txBody>
      </p:sp>
      <p:sp>
        <p:nvSpPr>
          <p:cNvPr id="8" name="Freeform 7"/>
          <p:cNvSpPr>
            <a:spLocks/>
          </p:cNvSpPr>
          <p:nvPr/>
        </p:nvSpPr>
        <p:spPr bwMode="auto">
          <a:xfrm>
            <a:off x="6171233" y="960120"/>
            <a:ext cx="3169612" cy="2089587"/>
          </a:xfrm>
          <a:custGeom>
            <a:avLst/>
            <a:gdLst>
              <a:gd name="T0" fmla="*/ 1250 w 1639"/>
              <a:gd name="T1" fmla="*/ 0 h 1080"/>
              <a:gd name="T2" fmla="*/ 1248 w 1639"/>
              <a:gd name="T3" fmla="*/ 0 h 1080"/>
              <a:gd name="T4" fmla="*/ 1239 w 1639"/>
              <a:gd name="T5" fmla="*/ 0 h 1080"/>
              <a:gd name="T6" fmla="*/ 1237 w 1639"/>
              <a:gd name="T7" fmla="*/ 0 h 1080"/>
              <a:gd name="T8" fmla="*/ 1234 w 1639"/>
              <a:gd name="T9" fmla="*/ 0 h 1080"/>
              <a:gd name="T10" fmla="*/ 918 w 1639"/>
              <a:gd name="T11" fmla="*/ 40 h 1080"/>
              <a:gd name="T12" fmla="*/ 68 w 1639"/>
              <a:gd name="T13" fmla="*/ 756 h 1080"/>
              <a:gd name="T14" fmla="*/ 0 w 1639"/>
              <a:gd name="T15" fmla="*/ 952 h 1080"/>
              <a:gd name="T16" fmla="*/ 358 w 1639"/>
              <a:gd name="T17" fmla="*/ 793 h 1080"/>
              <a:gd name="T18" fmla="*/ 799 w 1639"/>
              <a:gd name="T19" fmla="*/ 1080 h 1080"/>
              <a:gd name="T20" fmla="*/ 1041 w 1639"/>
              <a:gd name="T21" fmla="*/ 840 h 1080"/>
              <a:gd name="T22" fmla="*/ 1234 w 1639"/>
              <a:gd name="T23" fmla="*/ 799 h 1080"/>
              <a:gd name="T24" fmla="*/ 1248 w 1639"/>
              <a:gd name="T25" fmla="*/ 800 h 1080"/>
              <a:gd name="T26" fmla="*/ 1248 w 1639"/>
              <a:gd name="T27" fmla="*/ 799 h 1080"/>
              <a:gd name="T28" fmla="*/ 1639 w 1639"/>
              <a:gd name="T29" fmla="*/ 400 h 1080"/>
              <a:gd name="T30" fmla="*/ 1250 w 1639"/>
              <a:gd name="T31" fmla="*/ 0 h 1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39" h="1080">
                <a:moveTo>
                  <a:pt x="1250" y="0"/>
                </a:moveTo>
                <a:cubicBezTo>
                  <a:pt x="1249" y="0"/>
                  <a:pt x="1248" y="0"/>
                  <a:pt x="1248" y="0"/>
                </a:cubicBezTo>
                <a:cubicBezTo>
                  <a:pt x="1245" y="0"/>
                  <a:pt x="1242" y="0"/>
                  <a:pt x="1239" y="0"/>
                </a:cubicBezTo>
                <a:cubicBezTo>
                  <a:pt x="1239" y="0"/>
                  <a:pt x="1238" y="0"/>
                  <a:pt x="1237" y="0"/>
                </a:cubicBezTo>
                <a:cubicBezTo>
                  <a:pt x="1236" y="0"/>
                  <a:pt x="1235" y="0"/>
                  <a:pt x="1234" y="0"/>
                </a:cubicBezTo>
                <a:cubicBezTo>
                  <a:pt x="1125" y="0"/>
                  <a:pt x="1019" y="14"/>
                  <a:pt x="918" y="40"/>
                </a:cubicBezTo>
                <a:cubicBezTo>
                  <a:pt x="537" y="136"/>
                  <a:pt x="226" y="404"/>
                  <a:pt x="68" y="756"/>
                </a:cubicBezTo>
                <a:cubicBezTo>
                  <a:pt x="40" y="819"/>
                  <a:pt x="17" y="884"/>
                  <a:pt x="0" y="952"/>
                </a:cubicBezTo>
                <a:cubicBezTo>
                  <a:pt x="88" y="854"/>
                  <a:pt x="216" y="793"/>
                  <a:pt x="358" y="793"/>
                </a:cubicBezTo>
                <a:cubicBezTo>
                  <a:pt x="554" y="793"/>
                  <a:pt x="724" y="911"/>
                  <a:pt x="799" y="1080"/>
                </a:cubicBezTo>
                <a:cubicBezTo>
                  <a:pt x="847" y="973"/>
                  <a:pt x="934" y="887"/>
                  <a:pt x="1041" y="840"/>
                </a:cubicBezTo>
                <a:cubicBezTo>
                  <a:pt x="1100" y="814"/>
                  <a:pt x="1165" y="799"/>
                  <a:pt x="1234" y="799"/>
                </a:cubicBezTo>
                <a:cubicBezTo>
                  <a:pt x="1239" y="799"/>
                  <a:pt x="1243" y="799"/>
                  <a:pt x="1248" y="800"/>
                </a:cubicBezTo>
                <a:cubicBezTo>
                  <a:pt x="1248" y="799"/>
                  <a:pt x="1248" y="799"/>
                  <a:pt x="1248" y="799"/>
                </a:cubicBezTo>
                <a:cubicBezTo>
                  <a:pt x="1465" y="795"/>
                  <a:pt x="1639" y="618"/>
                  <a:pt x="1639" y="400"/>
                </a:cubicBezTo>
                <a:cubicBezTo>
                  <a:pt x="1639" y="182"/>
                  <a:pt x="1466" y="6"/>
                  <a:pt x="1250" y="0"/>
                </a:cubicBezTo>
                <a:close/>
              </a:path>
            </a:pathLst>
          </a:custGeom>
          <a:solidFill>
            <a:schemeClr val="bg1">
              <a:lumMod val="65000"/>
            </a:schemeClr>
          </a:solidFill>
          <a:ln>
            <a:noFill/>
          </a:ln>
          <a:effectLst>
            <a:outerShdw blurRad="57785" dist="33020" dir="3180000" algn="ctr">
              <a:srgbClr val="000000">
                <a:alpha val="30000"/>
              </a:srgbClr>
            </a:outerShdw>
          </a:effectLst>
          <a:extLst/>
        </p:spPr>
        <p:txBody>
          <a:bodyPr vert="horz" wrap="square" lIns="91440" tIns="45720" rIns="91440" bIns="45720" numCol="1" anchor="t" anchorCtr="0" compatLnSpc="1">
            <a:prstTxWarp prst="textNoShape">
              <a:avLst/>
            </a:prstTxWarp>
          </a:bodyPr>
          <a:lstStyle/>
          <a:p>
            <a:endParaRPr lang="en-US"/>
          </a:p>
        </p:txBody>
      </p:sp>
      <p:sp>
        <p:nvSpPr>
          <p:cNvPr id="9" name="Freeform 8"/>
          <p:cNvSpPr>
            <a:spLocks/>
          </p:cNvSpPr>
          <p:nvPr/>
        </p:nvSpPr>
        <p:spPr bwMode="auto">
          <a:xfrm>
            <a:off x="7811597" y="3788843"/>
            <a:ext cx="3147388" cy="2109037"/>
          </a:xfrm>
          <a:custGeom>
            <a:avLst/>
            <a:gdLst>
              <a:gd name="T0" fmla="*/ 1262 w 1627"/>
              <a:gd name="T1" fmla="*/ 278 h 1090"/>
              <a:gd name="T2" fmla="*/ 825 w 1627"/>
              <a:gd name="T3" fmla="*/ 0 h 1090"/>
              <a:gd name="T4" fmla="*/ 588 w 1627"/>
              <a:gd name="T5" fmla="*/ 246 h 1090"/>
              <a:gd name="T6" fmla="*/ 400 w 1627"/>
              <a:gd name="T7" fmla="*/ 290 h 1090"/>
              <a:gd name="T8" fmla="*/ 400 w 1627"/>
              <a:gd name="T9" fmla="*/ 291 h 1090"/>
              <a:gd name="T10" fmla="*/ 0 w 1627"/>
              <a:gd name="T11" fmla="*/ 690 h 1090"/>
              <a:gd name="T12" fmla="*/ 394 w 1627"/>
              <a:gd name="T13" fmla="*/ 1090 h 1090"/>
              <a:gd name="T14" fmla="*/ 400 w 1627"/>
              <a:gd name="T15" fmla="*/ 1090 h 1090"/>
              <a:gd name="T16" fmla="*/ 421 w 1627"/>
              <a:gd name="T17" fmla="*/ 1089 h 1090"/>
              <a:gd name="T18" fmla="*/ 729 w 1627"/>
              <a:gd name="T19" fmla="*/ 1043 h 1090"/>
              <a:gd name="T20" fmla="*/ 1560 w 1627"/>
              <a:gd name="T21" fmla="*/ 315 h 1090"/>
              <a:gd name="T22" fmla="*/ 1627 w 1627"/>
              <a:gd name="T23" fmla="*/ 111 h 1090"/>
              <a:gd name="T24" fmla="*/ 1262 w 1627"/>
              <a:gd name="T25" fmla="*/ 278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27" h="1090">
                <a:moveTo>
                  <a:pt x="1262" y="278"/>
                </a:moveTo>
                <a:cubicBezTo>
                  <a:pt x="1069" y="278"/>
                  <a:pt x="902" y="164"/>
                  <a:pt x="825" y="0"/>
                </a:cubicBezTo>
                <a:cubicBezTo>
                  <a:pt x="779" y="108"/>
                  <a:pt x="695" y="196"/>
                  <a:pt x="588" y="246"/>
                </a:cubicBezTo>
                <a:cubicBezTo>
                  <a:pt x="531" y="273"/>
                  <a:pt x="467" y="288"/>
                  <a:pt x="400" y="290"/>
                </a:cubicBezTo>
                <a:cubicBezTo>
                  <a:pt x="400" y="291"/>
                  <a:pt x="400" y="291"/>
                  <a:pt x="400" y="291"/>
                </a:cubicBezTo>
                <a:cubicBezTo>
                  <a:pt x="179" y="291"/>
                  <a:pt x="0" y="470"/>
                  <a:pt x="0" y="690"/>
                </a:cubicBezTo>
                <a:cubicBezTo>
                  <a:pt x="0" y="909"/>
                  <a:pt x="176" y="1087"/>
                  <a:pt x="394" y="1090"/>
                </a:cubicBezTo>
                <a:cubicBezTo>
                  <a:pt x="396" y="1090"/>
                  <a:pt x="398" y="1090"/>
                  <a:pt x="400" y="1090"/>
                </a:cubicBezTo>
                <a:cubicBezTo>
                  <a:pt x="407" y="1090"/>
                  <a:pt x="414" y="1090"/>
                  <a:pt x="421" y="1089"/>
                </a:cubicBezTo>
                <a:cubicBezTo>
                  <a:pt x="528" y="1086"/>
                  <a:pt x="631" y="1071"/>
                  <a:pt x="729" y="1043"/>
                </a:cubicBezTo>
                <a:cubicBezTo>
                  <a:pt x="1104" y="939"/>
                  <a:pt x="1409" y="668"/>
                  <a:pt x="1560" y="315"/>
                </a:cubicBezTo>
                <a:cubicBezTo>
                  <a:pt x="1588" y="250"/>
                  <a:pt x="1610" y="182"/>
                  <a:pt x="1627" y="111"/>
                </a:cubicBezTo>
                <a:cubicBezTo>
                  <a:pt x="1539" y="213"/>
                  <a:pt x="1408" y="278"/>
                  <a:pt x="1262" y="278"/>
                </a:cubicBezTo>
                <a:close/>
              </a:path>
            </a:pathLst>
          </a:custGeom>
          <a:solidFill>
            <a:schemeClr val="bg1">
              <a:lumMod val="65000"/>
            </a:schemeClr>
          </a:solidFill>
          <a:ln>
            <a:noFill/>
          </a:ln>
          <a:effectLst>
            <a:outerShdw blurRad="57785" dist="33020" dir="3180000" algn="ctr">
              <a:srgbClr val="000000">
                <a:alpha val="30000"/>
              </a:srgbClr>
            </a:outerShdw>
          </a:effectLst>
          <a:extLst/>
        </p:spPr>
        <p:txBody>
          <a:bodyPr vert="horz" wrap="square" lIns="91440" tIns="45720" rIns="91440" bIns="45720" numCol="1" anchor="t" anchorCtr="0" compatLnSpc="1">
            <a:prstTxWarp prst="textNoShape">
              <a:avLst/>
            </a:prstTxWarp>
          </a:bodyPr>
          <a:lstStyle/>
          <a:p>
            <a:endParaRPr lang="en-US"/>
          </a:p>
        </p:txBody>
      </p:sp>
      <p:sp>
        <p:nvSpPr>
          <p:cNvPr id="10" name="Oval 9"/>
          <p:cNvSpPr>
            <a:spLocks noChangeArrowheads="1"/>
          </p:cNvSpPr>
          <p:nvPr/>
        </p:nvSpPr>
        <p:spPr bwMode="auto">
          <a:xfrm>
            <a:off x="8035220" y="1151851"/>
            <a:ext cx="1140338" cy="1137880"/>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dirty="0"/>
          </a:p>
        </p:txBody>
      </p:sp>
      <p:sp>
        <p:nvSpPr>
          <p:cNvPr id="11" name="Oval 10"/>
          <p:cNvSpPr>
            <a:spLocks noChangeArrowheads="1"/>
          </p:cNvSpPr>
          <p:nvPr/>
        </p:nvSpPr>
        <p:spPr bwMode="auto">
          <a:xfrm>
            <a:off x="7983829" y="4589110"/>
            <a:ext cx="1137560" cy="1137880"/>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2" name="Oval 11"/>
          <p:cNvSpPr>
            <a:spLocks noChangeArrowheads="1"/>
          </p:cNvSpPr>
          <p:nvPr/>
        </p:nvSpPr>
        <p:spPr bwMode="auto">
          <a:xfrm>
            <a:off x="6286516" y="2823243"/>
            <a:ext cx="1138949" cy="1137880"/>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13" name="Oval 12"/>
          <p:cNvSpPr>
            <a:spLocks noChangeArrowheads="1"/>
          </p:cNvSpPr>
          <p:nvPr/>
        </p:nvSpPr>
        <p:spPr bwMode="auto">
          <a:xfrm>
            <a:off x="9695029" y="2859366"/>
            <a:ext cx="1140338" cy="1137880"/>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endParaRPr lang="en-US"/>
          </a:p>
        </p:txBody>
      </p:sp>
      <p:sp>
        <p:nvSpPr>
          <p:cNvPr id="47" name="Oval 46"/>
          <p:cNvSpPr/>
          <p:nvPr/>
        </p:nvSpPr>
        <p:spPr>
          <a:xfrm>
            <a:off x="1164956" y="4770509"/>
            <a:ext cx="822960" cy="822960"/>
          </a:xfrm>
          <a:prstGeom prst="ellipse">
            <a:avLst/>
          </a:prstGeom>
          <a:solidFill>
            <a:schemeClr val="bg1">
              <a:lumMod val="65000"/>
            </a:schemeClr>
          </a:solidFill>
          <a:ln>
            <a:noFill/>
          </a:ln>
          <a:effectLst>
            <a:outerShdw blurRad="57785" dist="33020" dir="3180000" algn="ctr">
              <a:srgbClr val="000000">
                <a:alpha val="30000"/>
              </a:srgbClr>
            </a:outerShdw>
          </a:effectLst>
        </p:spPr>
        <p:style>
          <a:lnRef idx="0">
            <a:scrgbClr r="0" g="0" b="0"/>
          </a:lnRef>
          <a:fillRef idx="0">
            <a:scrgbClr r="0" g="0" b="0"/>
          </a:fillRef>
          <a:effectRef idx="0">
            <a:scrgbClr r="0" g="0" b="0"/>
          </a:effectRef>
          <a:fontRef idx="minor">
            <a:schemeClr val="lt1"/>
          </a:fontRef>
        </p:style>
        <p:txBody>
          <a:bodyPr rtlCol="0" anchor="ctr"/>
          <a:lstStyle/>
          <a:p>
            <a:pPr algn="ctr"/>
            <a:r>
              <a:rPr lang="en-US" sz="2800" b="1" spc="-150" dirty="0">
                <a:latin typeface="Arial" panose="020B0604020202020204" pitchFamily="34" charset="0"/>
                <a:cs typeface="Arial" panose="020B0604020202020204" pitchFamily="34" charset="0"/>
              </a:rPr>
              <a:t>4</a:t>
            </a:r>
          </a:p>
        </p:txBody>
      </p:sp>
      <p:sp>
        <p:nvSpPr>
          <p:cNvPr id="48" name="Rectangle 47"/>
          <p:cNvSpPr/>
          <p:nvPr/>
        </p:nvSpPr>
        <p:spPr>
          <a:xfrm>
            <a:off x="2160148" y="4887852"/>
            <a:ext cx="2976814" cy="646331"/>
          </a:xfrm>
          <a:prstGeom prst="rect">
            <a:avLst/>
          </a:prstGeom>
        </p:spPr>
        <p:txBody>
          <a:bodyPr wrap="square">
            <a:spAutoFit/>
          </a:bodyPr>
          <a:lstStyle/>
          <a:p>
            <a:r>
              <a:rPr lang="en-US" dirty="0">
                <a:latin typeface="Arial" panose="020B0604020202020204" pitchFamily="34" charset="0"/>
                <a:cs typeface="Arial" panose="020B0604020202020204" pitchFamily="34" charset="0"/>
              </a:rPr>
              <a:t>Generate procurement-activity related documents</a:t>
            </a:r>
          </a:p>
        </p:txBody>
      </p:sp>
      <p:sp>
        <p:nvSpPr>
          <p:cNvPr id="46" name="Oval 45"/>
          <p:cNvSpPr/>
          <p:nvPr/>
        </p:nvSpPr>
        <p:spPr>
          <a:xfrm>
            <a:off x="1164956" y="3601850"/>
            <a:ext cx="822960" cy="822960"/>
          </a:xfrm>
          <a:prstGeom prst="ellipse">
            <a:avLst/>
          </a:prstGeom>
          <a:solidFill>
            <a:schemeClr val="bg1">
              <a:lumMod val="65000"/>
            </a:schemeClr>
          </a:solidFill>
          <a:ln>
            <a:noFill/>
          </a:ln>
          <a:effectLst>
            <a:outerShdw blurRad="57785" dist="33020" dir="3180000" algn="ctr">
              <a:srgbClr val="000000">
                <a:alpha val="30000"/>
              </a:srgbClr>
            </a:outerShdw>
          </a:effectLst>
        </p:spPr>
        <p:style>
          <a:lnRef idx="0">
            <a:scrgbClr r="0" g="0" b="0"/>
          </a:lnRef>
          <a:fillRef idx="0">
            <a:scrgbClr r="0" g="0" b="0"/>
          </a:fillRef>
          <a:effectRef idx="0">
            <a:scrgbClr r="0" g="0" b="0"/>
          </a:effectRef>
          <a:fontRef idx="minor">
            <a:schemeClr val="lt1"/>
          </a:fontRef>
        </p:style>
        <p:txBody>
          <a:bodyPr rtlCol="0" anchor="ctr"/>
          <a:lstStyle/>
          <a:p>
            <a:pPr algn="ctr"/>
            <a:r>
              <a:rPr lang="en-US" sz="2800" b="1" spc="-150" dirty="0">
                <a:latin typeface="Arial" panose="020B0604020202020204" pitchFamily="34" charset="0"/>
                <a:cs typeface="Arial" panose="020B0604020202020204" pitchFamily="34" charset="0"/>
              </a:rPr>
              <a:t>3</a:t>
            </a:r>
          </a:p>
        </p:txBody>
      </p:sp>
      <p:sp>
        <p:nvSpPr>
          <p:cNvPr id="49" name="Rectangle 48"/>
          <p:cNvSpPr/>
          <p:nvPr/>
        </p:nvSpPr>
        <p:spPr>
          <a:xfrm>
            <a:off x="2160148" y="3283773"/>
            <a:ext cx="2976814" cy="1477328"/>
          </a:xfrm>
          <a:prstGeom prst="rect">
            <a:avLst/>
          </a:prstGeom>
        </p:spPr>
        <p:txBody>
          <a:bodyPr wrap="square">
            <a:spAutoFit/>
          </a:bodyPr>
          <a:lstStyle/>
          <a:p>
            <a:r>
              <a:rPr lang="en-US" dirty="0">
                <a:latin typeface="Arial" panose="020B0604020202020204" pitchFamily="34" charset="0"/>
                <a:cs typeface="Arial" panose="020B0604020202020204" pitchFamily="34" charset="0"/>
              </a:rPr>
              <a:t>Monitoring module that allows managing of procurement documents and monitor procurement projects </a:t>
            </a:r>
          </a:p>
        </p:txBody>
      </p:sp>
      <p:sp>
        <p:nvSpPr>
          <p:cNvPr id="45" name="Oval 44"/>
          <p:cNvSpPr/>
          <p:nvPr/>
        </p:nvSpPr>
        <p:spPr>
          <a:xfrm>
            <a:off x="1164956" y="2433191"/>
            <a:ext cx="822960" cy="822960"/>
          </a:xfrm>
          <a:prstGeom prst="ellipse">
            <a:avLst/>
          </a:prstGeom>
          <a:solidFill>
            <a:schemeClr val="bg1">
              <a:lumMod val="65000"/>
            </a:schemeClr>
          </a:solidFill>
          <a:ln>
            <a:noFill/>
          </a:ln>
          <a:effectLst>
            <a:outerShdw blurRad="57785" dist="33020" dir="3180000" algn="ctr">
              <a:srgbClr val="000000">
                <a:alpha val="30000"/>
              </a:srgbClr>
            </a:outerShdw>
          </a:effectLst>
        </p:spPr>
        <p:style>
          <a:lnRef idx="0">
            <a:scrgbClr r="0" g="0" b="0"/>
          </a:lnRef>
          <a:fillRef idx="0">
            <a:scrgbClr r="0" g="0" b="0"/>
          </a:fillRef>
          <a:effectRef idx="0">
            <a:scrgbClr r="0" g="0" b="0"/>
          </a:effectRef>
          <a:fontRef idx="minor">
            <a:schemeClr val="lt1"/>
          </a:fontRef>
        </p:style>
        <p:txBody>
          <a:bodyPr rtlCol="0" anchor="ctr"/>
          <a:lstStyle/>
          <a:p>
            <a:pPr algn="ctr"/>
            <a:r>
              <a:rPr lang="en-US" sz="2800" b="1" spc="-150" dirty="0">
                <a:latin typeface="Arial" panose="020B0604020202020204" pitchFamily="34" charset="0"/>
                <a:cs typeface="Arial" panose="020B0604020202020204" pitchFamily="34" charset="0"/>
              </a:rPr>
              <a:t>2</a:t>
            </a:r>
          </a:p>
        </p:txBody>
      </p:sp>
      <p:sp>
        <p:nvSpPr>
          <p:cNvPr id="50" name="Rectangle 49"/>
          <p:cNvSpPr/>
          <p:nvPr/>
        </p:nvSpPr>
        <p:spPr>
          <a:xfrm>
            <a:off x="2160148" y="2550534"/>
            <a:ext cx="2976814" cy="646331"/>
          </a:xfrm>
          <a:prstGeom prst="rect">
            <a:avLst/>
          </a:prstGeom>
        </p:spPr>
        <p:txBody>
          <a:bodyPr wrap="square">
            <a:spAutoFit/>
          </a:bodyPr>
          <a:lstStyle/>
          <a:p>
            <a:r>
              <a:rPr lang="en-US" dirty="0">
                <a:latin typeface="Arial" panose="020B0604020202020204" pitchFamily="34" charset="0"/>
                <a:cs typeface="Arial" panose="020B0604020202020204" pitchFamily="34" charset="0"/>
              </a:rPr>
              <a:t>Tracking module that keep track of on-going projects</a:t>
            </a:r>
          </a:p>
        </p:txBody>
      </p:sp>
      <p:sp>
        <p:nvSpPr>
          <p:cNvPr id="44" name="Oval 43"/>
          <p:cNvSpPr/>
          <p:nvPr/>
        </p:nvSpPr>
        <p:spPr>
          <a:xfrm>
            <a:off x="1164956" y="1264532"/>
            <a:ext cx="822960" cy="822960"/>
          </a:xfrm>
          <a:prstGeom prst="ellipse">
            <a:avLst/>
          </a:prstGeom>
          <a:solidFill>
            <a:schemeClr val="bg1">
              <a:lumMod val="65000"/>
            </a:schemeClr>
          </a:solidFill>
          <a:ln>
            <a:noFill/>
          </a:ln>
          <a:effectLst>
            <a:outerShdw blurRad="57785" dist="33020" dir="3180000" algn="ctr">
              <a:srgbClr val="000000">
                <a:alpha val="3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2800" b="1" spc="-150" dirty="0">
                <a:latin typeface="Arial" panose="020B0604020202020204" pitchFamily="34" charset="0"/>
                <a:cs typeface="Arial" panose="020B0604020202020204" pitchFamily="34" charset="0"/>
              </a:rPr>
              <a:t>1</a:t>
            </a:r>
          </a:p>
        </p:txBody>
      </p:sp>
      <p:sp>
        <p:nvSpPr>
          <p:cNvPr id="51" name="Rectangle 50"/>
          <p:cNvSpPr/>
          <p:nvPr/>
        </p:nvSpPr>
        <p:spPr>
          <a:xfrm>
            <a:off x="2160148" y="1207707"/>
            <a:ext cx="2976814" cy="1200329"/>
          </a:xfrm>
          <a:prstGeom prst="rect">
            <a:avLst/>
          </a:prstGeom>
        </p:spPr>
        <p:txBody>
          <a:bodyPr wrap="square">
            <a:spAutoFit/>
          </a:bodyPr>
          <a:lstStyle/>
          <a:p>
            <a:r>
              <a:rPr lang="en-US" dirty="0">
                <a:latin typeface="Arial" panose="020B0604020202020204" pitchFamily="34" charset="0"/>
                <a:cs typeface="Arial" panose="020B0604020202020204" pitchFamily="34" charset="0"/>
              </a:rPr>
              <a:t>Profiling module that manages accounts of end user and personnels as well as system settings</a:t>
            </a:r>
          </a:p>
        </p:txBody>
      </p:sp>
      <p:pic>
        <p:nvPicPr>
          <p:cNvPr id="3" name="Graphic 2">
            <a:extLst>
              <a:ext uri="{FF2B5EF4-FFF2-40B4-BE49-F238E27FC236}">
                <a16:creationId xmlns:a16="http://schemas.microsoft.com/office/drawing/2014/main" id="{116ECB95-B75F-43EE-9D13-F33F05D50CED}"/>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125427" y="1229835"/>
            <a:ext cx="959923" cy="959923"/>
          </a:xfrm>
          <a:prstGeom prst="rect">
            <a:avLst/>
          </a:prstGeom>
        </p:spPr>
      </p:pic>
      <p:pic>
        <p:nvPicPr>
          <p:cNvPr id="5" name="Picture 4">
            <a:extLst>
              <a:ext uri="{FF2B5EF4-FFF2-40B4-BE49-F238E27FC236}">
                <a16:creationId xmlns:a16="http://schemas.microsoft.com/office/drawing/2014/main" id="{4C57E378-0FE5-4CD2-8F0F-7C7DDFA7A0CC}"/>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8064053" y="4669534"/>
            <a:ext cx="971883" cy="971883"/>
          </a:xfrm>
          <a:prstGeom prst="rect">
            <a:avLst/>
          </a:prstGeom>
        </p:spPr>
      </p:pic>
      <p:pic>
        <p:nvPicPr>
          <p:cNvPr id="36" name="Picture 35">
            <a:extLst>
              <a:ext uri="{FF2B5EF4-FFF2-40B4-BE49-F238E27FC236}">
                <a16:creationId xmlns:a16="http://schemas.microsoft.com/office/drawing/2014/main" id="{2374FB6C-F7F2-4743-88C0-0EC63C107957}"/>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6357814" y="2898318"/>
            <a:ext cx="987730" cy="987730"/>
          </a:xfrm>
          <a:prstGeom prst="rect">
            <a:avLst/>
          </a:prstGeom>
        </p:spPr>
      </p:pic>
      <p:pic>
        <p:nvPicPr>
          <p:cNvPr id="42" name="Picture 41">
            <a:extLst>
              <a:ext uri="{FF2B5EF4-FFF2-40B4-BE49-F238E27FC236}">
                <a16:creationId xmlns:a16="http://schemas.microsoft.com/office/drawing/2014/main" id="{B927BD1D-CE1F-4F8E-AC1F-F03C397DA74D}"/>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9767253" y="2935844"/>
            <a:ext cx="995890" cy="995890"/>
          </a:xfrm>
          <a:prstGeom prst="rect">
            <a:avLst/>
          </a:prstGeom>
        </p:spPr>
      </p:pic>
    </p:spTree>
    <p:extLst>
      <p:ext uri="{BB962C8B-B14F-4D97-AF65-F5344CB8AC3E}">
        <p14:creationId xmlns:p14="http://schemas.microsoft.com/office/powerpoint/2010/main" val="3245277190"/>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Freeform 9"/>
          <p:cNvSpPr>
            <a:spLocks noEditPoints="1"/>
          </p:cNvSpPr>
          <p:nvPr/>
        </p:nvSpPr>
        <p:spPr bwMode="auto">
          <a:xfrm>
            <a:off x="1159176" y="602293"/>
            <a:ext cx="9873648" cy="5653415"/>
          </a:xfrm>
          <a:custGeom>
            <a:avLst/>
            <a:gdLst>
              <a:gd name="T0" fmla="*/ 1414 w 5364"/>
              <a:gd name="T1" fmla="*/ 1497 h 2583"/>
              <a:gd name="T2" fmla="*/ 1486 w 5364"/>
              <a:gd name="T3" fmla="*/ 1115 h 2583"/>
              <a:gd name="T4" fmla="*/ 1546 w 5364"/>
              <a:gd name="T5" fmla="*/ 923 h 2583"/>
              <a:gd name="T6" fmla="*/ 1469 w 5364"/>
              <a:gd name="T7" fmla="*/ 805 h 2583"/>
              <a:gd name="T8" fmla="*/ 1215 w 5364"/>
              <a:gd name="T9" fmla="*/ 415 h 2583"/>
              <a:gd name="T10" fmla="*/ 289 w 5364"/>
              <a:gd name="T11" fmla="*/ 401 h 2583"/>
              <a:gd name="T12" fmla="*/ 425 w 5364"/>
              <a:gd name="T13" fmla="*/ 656 h 2583"/>
              <a:gd name="T14" fmla="*/ 826 w 5364"/>
              <a:gd name="T15" fmla="*/ 895 h 2583"/>
              <a:gd name="T16" fmla="*/ 1469 w 5364"/>
              <a:gd name="T17" fmla="*/ 1505 h 2583"/>
              <a:gd name="T18" fmla="*/ 1559 w 5364"/>
              <a:gd name="T19" fmla="*/ 2480 h 2583"/>
              <a:gd name="T20" fmla="*/ 1509 w 5364"/>
              <a:gd name="T21" fmla="*/ 952 h 2583"/>
              <a:gd name="T22" fmla="*/ 1354 w 5364"/>
              <a:gd name="T23" fmla="*/ 910 h 2583"/>
              <a:gd name="T24" fmla="*/ 1768 w 5364"/>
              <a:gd name="T25" fmla="*/ 889 h 2583"/>
              <a:gd name="T26" fmla="*/ 754 w 5364"/>
              <a:gd name="T27" fmla="*/ 837 h 2583"/>
              <a:gd name="T28" fmla="*/ 1590 w 5364"/>
              <a:gd name="T29" fmla="*/ 2470 h 2583"/>
              <a:gd name="T30" fmla="*/ 1519 w 5364"/>
              <a:gd name="T31" fmla="*/ 2375 h 2583"/>
              <a:gd name="T32" fmla="*/ 2330 w 5364"/>
              <a:gd name="T33" fmla="*/ 510 h 2583"/>
              <a:gd name="T34" fmla="*/ 2330 w 5364"/>
              <a:gd name="T35" fmla="*/ 145 h 2583"/>
              <a:gd name="T36" fmla="*/ 1831 w 5364"/>
              <a:gd name="T37" fmla="*/ 472 h 2583"/>
              <a:gd name="T38" fmla="*/ 1662 w 5364"/>
              <a:gd name="T39" fmla="*/ 1474 h 2583"/>
              <a:gd name="T40" fmla="*/ 1530 w 5364"/>
              <a:gd name="T41" fmla="*/ 1340 h 2583"/>
              <a:gd name="T42" fmla="*/ 2565 w 5364"/>
              <a:gd name="T43" fmla="*/ 726 h 2583"/>
              <a:gd name="T44" fmla="*/ 1435 w 5364"/>
              <a:gd name="T45" fmla="*/ 788 h 2583"/>
              <a:gd name="T46" fmla="*/ 2458 w 5364"/>
              <a:gd name="T47" fmla="*/ 805 h 2583"/>
              <a:gd name="T48" fmla="*/ 1930 w 5364"/>
              <a:gd name="T49" fmla="*/ 44 h 2583"/>
              <a:gd name="T50" fmla="*/ 1668 w 5364"/>
              <a:gd name="T51" fmla="*/ 568 h 2583"/>
              <a:gd name="T52" fmla="*/ 2762 w 5364"/>
              <a:gd name="T53" fmla="*/ 132 h 2583"/>
              <a:gd name="T54" fmla="*/ 4572 w 5364"/>
              <a:gd name="T55" fmla="*/ 262 h 2583"/>
              <a:gd name="T56" fmla="*/ 3587 w 5364"/>
              <a:gd name="T57" fmla="*/ 218 h 2583"/>
              <a:gd name="T58" fmla="*/ 109 w 5364"/>
              <a:gd name="T59" fmla="*/ 803 h 2583"/>
              <a:gd name="T60" fmla="*/ 1020 w 5364"/>
              <a:gd name="T61" fmla="*/ 461 h 2583"/>
              <a:gd name="T62" fmla="*/ 1488 w 5364"/>
              <a:gd name="T63" fmla="*/ 470 h 2583"/>
              <a:gd name="T64" fmla="*/ 928 w 5364"/>
              <a:gd name="T65" fmla="*/ 325 h 2583"/>
              <a:gd name="T66" fmla="*/ 1385 w 5364"/>
              <a:gd name="T67" fmla="*/ 292 h 2583"/>
              <a:gd name="T68" fmla="*/ 970 w 5364"/>
              <a:gd name="T69" fmla="*/ 178 h 2583"/>
              <a:gd name="T70" fmla="*/ 5110 w 5364"/>
              <a:gd name="T71" fmla="*/ 1587 h 2583"/>
              <a:gd name="T72" fmla="*/ 5045 w 5364"/>
              <a:gd name="T73" fmla="*/ 2350 h 2583"/>
              <a:gd name="T74" fmla="*/ 4362 w 5364"/>
              <a:gd name="T75" fmla="*/ 1675 h 2583"/>
              <a:gd name="T76" fmla="*/ 4710 w 5364"/>
              <a:gd name="T77" fmla="*/ 1845 h 2583"/>
              <a:gd name="T78" fmla="*/ 4706 w 5364"/>
              <a:gd name="T79" fmla="*/ 2210 h 2583"/>
              <a:gd name="T80" fmla="*/ 2975 w 5364"/>
              <a:gd name="T81" fmla="*/ 1025 h 2583"/>
              <a:gd name="T82" fmla="*/ 3964 w 5364"/>
              <a:gd name="T83" fmla="*/ 1348 h 2583"/>
              <a:gd name="T84" fmla="*/ 2747 w 5364"/>
              <a:gd name="T85" fmla="*/ 1006 h 2583"/>
              <a:gd name="T86" fmla="*/ 4264 w 5364"/>
              <a:gd name="T87" fmla="*/ 1757 h 2583"/>
              <a:gd name="T88" fmla="*/ 4486 w 5364"/>
              <a:gd name="T89" fmla="*/ 1128 h 2583"/>
              <a:gd name="T90" fmla="*/ 4375 w 5364"/>
              <a:gd name="T91" fmla="*/ 1365 h 2583"/>
              <a:gd name="T92" fmla="*/ 2734 w 5364"/>
              <a:gd name="T93" fmla="*/ 1577 h 2583"/>
              <a:gd name="T94" fmla="*/ 4455 w 5364"/>
              <a:gd name="T95" fmla="*/ 1740 h 2583"/>
              <a:gd name="T96" fmla="*/ 4721 w 5364"/>
              <a:gd name="T97" fmla="*/ 1367 h 2583"/>
              <a:gd name="T98" fmla="*/ 4668 w 5364"/>
              <a:gd name="T99" fmla="*/ 1776 h 2583"/>
              <a:gd name="T100" fmla="*/ 4318 w 5364"/>
              <a:gd name="T101" fmla="*/ 1749 h 2583"/>
              <a:gd name="T102" fmla="*/ 4928 w 5364"/>
              <a:gd name="T103" fmla="*/ 419 h 2583"/>
              <a:gd name="T104" fmla="*/ 3696 w 5364"/>
              <a:gd name="T105" fmla="*/ 348 h 2583"/>
              <a:gd name="T106" fmla="*/ 2848 w 5364"/>
              <a:gd name="T107" fmla="*/ 451 h 2583"/>
              <a:gd name="T108" fmla="*/ 2921 w 5364"/>
              <a:gd name="T109" fmla="*/ 577 h 2583"/>
              <a:gd name="T110" fmla="*/ 2516 w 5364"/>
              <a:gd name="T111" fmla="*/ 1076 h 2583"/>
              <a:gd name="T112" fmla="*/ 3120 w 5364"/>
              <a:gd name="T113" fmla="*/ 914 h 2583"/>
              <a:gd name="T114" fmla="*/ 2372 w 5364"/>
              <a:gd name="T115" fmla="*/ 1457 h 2583"/>
              <a:gd name="T116" fmla="*/ 3195 w 5364"/>
              <a:gd name="T117" fmla="*/ 1793 h 2583"/>
              <a:gd name="T118" fmla="*/ 3484 w 5364"/>
              <a:gd name="T119" fmla="*/ 1258 h 2583"/>
              <a:gd name="T120" fmla="*/ 4090 w 5364"/>
              <a:gd name="T121" fmla="*/ 1543 h 2583"/>
              <a:gd name="T122" fmla="*/ 4333 w 5364"/>
              <a:gd name="T123" fmla="*/ 1061 h 2583"/>
              <a:gd name="T124" fmla="*/ 4926 w 5364"/>
              <a:gd name="T125" fmla="*/ 784 h 2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64" h="2583">
                <a:moveTo>
                  <a:pt x="2043" y="1824"/>
                </a:moveTo>
                <a:lnTo>
                  <a:pt x="2043" y="1826"/>
                </a:lnTo>
                <a:lnTo>
                  <a:pt x="2043" y="1826"/>
                </a:lnTo>
                <a:lnTo>
                  <a:pt x="2043" y="1826"/>
                </a:lnTo>
                <a:lnTo>
                  <a:pt x="2043" y="1826"/>
                </a:lnTo>
                <a:lnTo>
                  <a:pt x="2045" y="1826"/>
                </a:lnTo>
                <a:lnTo>
                  <a:pt x="2045" y="1824"/>
                </a:lnTo>
                <a:lnTo>
                  <a:pt x="2043" y="1824"/>
                </a:lnTo>
                <a:lnTo>
                  <a:pt x="2043" y="1824"/>
                </a:lnTo>
                <a:close/>
                <a:moveTo>
                  <a:pt x="1400" y="914"/>
                </a:moveTo>
                <a:lnTo>
                  <a:pt x="1400" y="914"/>
                </a:lnTo>
                <a:lnTo>
                  <a:pt x="1400" y="914"/>
                </a:lnTo>
                <a:lnTo>
                  <a:pt x="1402" y="914"/>
                </a:lnTo>
                <a:lnTo>
                  <a:pt x="1402" y="914"/>
                </a:lnTo>
                <a:lnTo>
                  <a:pt x="1400" y="912"/>
                </a:lnTo>
                <a:lnTo>
                  <a:pt x="1400" y="912"/>
                </a:lnTo>
                <a:lnTo>
                  <a:pt x="1400" y="912"/>
                </a:lnTo>
                <a:lnTo>
                  <a:pt x="1400" y="910"/>
                </a:lnTo>
                <a:lnTo>
                  <a:pt x="1400" y="910"/>
                </a:lnTo>
                <a:lnTo>
                  <a:pt x="1400" y="910"/>
                </a:lnTo>
                <a:lnTo>
                  <a:pt x="1400" y="912"/>
                </a:lnTo>
                <a:lnTo>
                  <a:pt x="1400" y="912"/>
                </a:lnTo>
                <a:lnTo>
                  <a:pt x="1400" y="914"/>
                </a:lnTo>
                <a:close/>
                <a:moveTo>
                  <a:pt x="1419" y="923"/>
                </a:moveTo>
                <a:lnTo>
                  <a:pt x="1419" y="923"/>
                </a:lnTo>
                <a:lnTo>
                  <a:pt x="1421" y="925"/>
                </a:lnTo>
                <a:lnTo>
                  <a:pt x="1423" y="925"/>
                </a:lnTo>
                <a:lnTo>
                  <a:pt x="1425" y="925"/>
                </a:lnTo>
                <a:lnTo>
                  <a:pt x="1425" y="925"/>
                </a:lnTo>
                <a:lnTo>
                  <a:pt x="1427" y="927"/>
                </a:lnTo>
                <a:lnTo>
                  <a:pt x="1427" y="927"/>
                </a:lnTo>
                <a:lnTo>
                  <a:pt x="1429" y="927"/>
                </a:lnTo>
                <a:lnTo>
                  <a:pt x="1429" y="927"/>
                </a:lnTo>
                <a:lnTo>
                  <a:pt x="1431" y="927"/>
                </a:lnTo>
                <a:lnTo>
                  <a:pt x="1431" y="929"/>
                </a:lnTo>
                <a:lnTo>
                  <a:pt x="1431" y="929"/>
                </a:lnTo>
                <a:lnTo>
                  <a:pt x="1433" y="925"/>
                </a:lnTo>
                <a:lnTo>
                  <a:pt x="1435" y="925"/>
                </a:lnTo>
                <a:lnTo>
                  <a:pt x="1435" y="927"/>
                </a:lnTo>
                <a:lnTo>
                  <a:pt x="1433" y="927"/>
                </a:lnTo>
                <a:lnTo>
                  <a:pt x="1433" y="927"/>
                </a:lnTo>
                <a:lnTo>
                  <a:pt x="1433" y="927"/>
                </a:lnTo>
                <a:lnTo>
                  <a:pt x="1431" y="927"/>
                </a:lnTo>
                <a:lnTo>
                  <a:pt x="1431" y="929"/>
                </a:lnTo>
                <a:lnTo>
                  <a:pt x="1431" y="929"/>
                </a:lnTo>
                <a:lnTo>
                  <a:pt x="1433" y="929"/>
                </a:lnTo>
                <a:lnTo>
                  <a:pt x="1433" y="929"/>
                </a:lnTo>
                <a:lnTo>
                  <a:pt x="1433" y="929"/>
                </a:lnTo>
                <a:lnTo>
                  <a:pt x="1435" y="927"/>
                </a:lnTo>
                <a:lnTo>
                  <a:pt x="1435" y="927"/>
                </a:lnTo>
                <a:lnTo>
                  <a:pt x="1437" y="925"/>
                </a:lnTo>
                <a:lnTo>
                  <a:pt x="1437" y="925"/>
                </a:lnTo>
                <a:lnTo>
                  <a:pt x="1435" y="925"/>
                </a:lnTo>
                <a:lnTo>
                  <a:pt x="1435" y="923"/>
                </a:lnTo>
                <a:lnTo>
                  <a:pt x="1435" y="923"/>
                </a:lnTo>
                <a:lnTo>
                  <a:pt x="1435" y="923"/>
                </a:lnTo>
                <a:lnTo>
                  <a:pt x="1435" y="923"/>
                </a:lnTo>
                <a:lnTo>
                  <a:pt x="1435" y="923"/>
                </a:lnTo>
                <a:lnTo>
                  <a:pt x="1435" y="923"/>
                </a:lnTo>
                <a:lnTo>
                  <a:pt x="1435" y="923"/>
                </a:lnTo>
                <a:lnTo>
                  <a:pt x="1435" y="925"/>
                </a:lnTo>
                <a:lnTo>
                  <a:pt x="1433" y="925"/>
                </a:lnTo>
                <a:lnTo>
                  <a:pt x="1433" y="925"/>
                </a:lnTo>
                <a:lnTo>
                  <a:pt x="1433" y="923"/>
                </a:lnTo>
                <a:lnTo>
                  <a:pt x="1433" y="923"/>
                </a:lnTo>
                <a:lnTo>
                  <a:pt x="1433" y="923"/>
                </a:lnTo>
                <a:lnTo>
                  <a:pt x="1433" y="923"/>
                </a:lnTo>
                <a:lnTo>
                  <a:pt x="1433" y="923"/>
                </a:lnTo>
                <a:lnTo>
                  <a:pt x="1433" y="921"/>
                </a:lnTo>
                <a:lnTo>
                  <a:pt x="1433" y="921"/>
                </a:lnTo>
                <a:lnTo>
                  <a:pt x="1433" y="921"/>
                </a:lnTo>
                <a:lnTo>
                  <a:pt x="1431" y="921"/>
                </a:lnTo>
                <a:lnTo>
                  <a:pt x="1431" y="921"/>
                </a:lnTo>
                <a:lnTo>
                  <a:pt x="1429" y="923"/>
                </a:lnTo>
                <a:lnTo>
                  <a:pt x="1429" y="923"/>
                </a:lnTo>
                <a:lnTo>
                  <a:pt x="1429" y="923"/>
                </a:lnTo>
                <a:lnTo>
                  <a:pt x="1429" y="921"/>
                </a:lnTo>
                <a:lnTo>
                  <a:pt x="1427" y="921"/>
                </a:lnTo>
                <a:lnTo>
                  <a:pt x="1427" y="921"/>
                </a:lnTo>
                <a:lnTo>
                  <a:pt x="1427" y="921"/>
                </a:lnTo>
                <a:lnTo>
                  <a:pt x="1427" y="921"/>
                </a:lnTo>
                <a:lnTo>
                  <a:pt x="1427" y="921"/>
                </a:lnTo>
                <a:lnTo>
                  <a:pt x="1425" y="921"/>
                </a:lnTo>
                <a:lnTo>
                  <a:pt x="1425" y="921"/>
                </a:lnTo>
                <a:lnTo>
                  <a:pt x="1425" y="921"/>
                </a:lnTo>
                <a:lnTo>
                  <a:pt x="1425" y="921"/>
                </a:lnTo>
                <a:lnTo>
                  <a:pt x="1425" y="921"/>
                </a:lnTo>
                <a:lnTo>
                  <a:pt x="1423" y="921"/>
                </a:lnTo>
                <a:lnTo>
                  <a:pt x="1423" y="923"/>
                </a:lnTo>
                <a:lnTo>
                  <a:pt x="1423" y="923"/>
                </a:lnTo>
                <a:lnTo>
                  <a:pt x="1423" y="923"/>
                </a:lnTo>
                <a:lnTo>
                  <a:pt x="1423" y="923"/>
                </a:lnTo>
                <a:lnTo>
                  <a:pt x="1425" y="923"/>
                </a:lnTo>
                <a:lnTo>
                  <a:pt x="1425" y="923"/>
                </a:lnTo>
                <a:lnTo>
                  <a:pt x="1423" y="923"/>
                </a:lnTo>
                <a:lnTo>
                  <a:pt x="1423" y="923"/>
                </a:lnTo>
                <a:lnTo>
                  <a:pt x="1423" y="923"/>
                </a:lnTo>
                <a:lnTo>
                  <a:pt x="1423" y="923"/>
                </a:lnTo>
                <a:lnTo>
                  <a:pt x="1423" y="923"/>
                </a:lnTo>
                <a:lnTo>
                  <a:pt x="1423" y="923"/>
                </a:lnTo>
                <a:lnTo>
                  <a:pt x="1423" y="923"/>
                </a:lnTo>
                <a:lnTo>
                  <a:pt x="1421" y="923"/>
                </a:lnTo>
                <a:lnTo>
                  <a:pt x="1421" y="923"/>
                </a:lnTo>
                <a:lnTo>
                  <a:pt x="1421" y="923"/>
                </a:lnTo>
                <a:lnTo>
                  <a:pt x="1421" y="923"/>
                </a:lnTo>
                <a:lnTo>
                  <a:pt x="1421" y="923"/>
                </a:lnTo>
                <a:lnTo>
                  <a:pt x="1419" y="923"/>
                </a:lnTo>
                <a:lnTo>
                  <a:pt x="1419" y="921"/>
                </a:lnTo>
                <a:lnTo>
                  <a:pt x="1419" y="921"/>
                </a:lnTo>
                <a:lnTo>
                  <a:pt x="1419" y="921"/>
                </a:lnTo>
                <a:lnTo>
                  <a:pt x="1419" y="921"/>
                </a:lnTo>
                <a:lnTo>
                  <a:pt x="1419" y="921"/>
                </a:lnTo>
                <a:lnTo>
                  <a:pt x="1419" y="921"/>
                </a:lnTo>
                <a:lnTo>
                  <a:pt x="1416" y="921"/>
                </a:lnTo>
                <a:lnTo>
                  <a:pt x="1416" y="921"/>
                </a:lnTo>
                <a:lnTo>
                  <a:pt x="1416" y="921"/>
                </a:lnTo>
                <a:lnTo>
                  <a:pt x="1416" y="921"/>
                </a:lnTo>
                <a:lnTo>
                  <a:pt x="1414" y="921"/>
                </a:lnTo>
                <a:lnTo>
                  <a:pt x="1414" y="921"/>
                </a:lnTo>
                <a:lnTo>
                  <a:pt x="1414" y="921"/>
                </a:lnTo>
                <a:lnTo>
                  <a:pt x="1414" y="921"/>
                </a:lnTo>
                <a:lnTo>
                  <a:pt x="1414" y="921"/>
                </a:lnTo>
                <a:lnTo>
                  <a:pt x="1414" y="923"/>
                </a:lnTo>
                <a:lnTo>
                  <a:pt x="1414" y="923"/>
                </a:lnTo>
                <a:lnTo>
                  <a:pt x="1419" y="923"/>
                </a:lnTo>
                <a:close/>
                <a:moveTo>
                  <a:pt x="1433" y="929"/>
                </a:moveTo>
                <a:lnTo>
                  <a:pt x="1433" y="929"/>
                </a:lnTo>
                <a:lnTo>
                  <a:pt x="1433" y="929"/>
                </a:lnTo>
                <a:lnTo>
                  <a:pt x="1433" y="929"/>
                </a:lnTo>
                <a:lnTo>
                  <a:pt x="1435" y="929"/>
                </a:lnTo>
                <a:lnTo>
                  <a:pt x="1435" y="929"/>
                </a:lnTo>
                <a:lnTo>
                  <a:pt x="1435" y="929"/>
                </a:lnTo>
                <a:lnTo>
                  <a:pt x="1435" y="929"/>
                </a:lnTo>
                <a:lnTo>
                  <a:pt x="1433" y="929"/>
                </a:lnTo>
                <a:close/>
                <a:moveTo>
                  <a:pt x="1412" y="923"/>
                </a:moveTo>
                <a:lnTo>
                  <a:pt x="1412" y="923"/>
                </a:lnTo>
                <a:lnTo>
                  <a:pt x="1412" y="921"/>
                </a:lnTo>
                <a:lnTo>
                  <a:pt x="1412" y="921"/>
                </a:lnTo>
                <a:lnTo>
                  <a:pt x="1412" y="921"/>
                </a:lnTo>
                <a:lnTo>
                  <a:pt x="1412" y="921"/>
                </a:lnTo>
                <a:lnTo>
                  <a:pt x="1412" y="921"/>
                </a:lnTo>
                <a:lnTo>
                  <a:pt x="1410" y="921"/>
                </a:lnTo>
                <a:lnTo>
                  <a:pt x="1410" y="921"/>
                </a:lnTo>
                <a:lnTo>
                  <a:pt x="1410" y="923"/>
                </a:lnTo>
                <a:lnTo>
                  <a:pt x="1410" y="923"/>
                </a:lnTo>
                <a:lnTo>
                  <a:pt x="1412" y="923"/>
                </a:lnTo>
                <a:close/>
                <a:moveTo>
                  <a:pt x="1404" y="921"/>
                </a:moveTo>
                <a:lnTo>
                  <a:pt x="1404" y="921"/>
                </a:lnTo>
                <a:lnTo>
                  <a:pt x="1404" y="921"/>
                </a:lnTo>
                <a:lnTo>
                  <a:pt x="1404" y="921"/>
                </a:lnTo>
                <a:lnTo>
                  <a:pt x="1406" y="921"/>
                </a:lnTo>
                <a:lnTo>
                  <a:pt x="1406" y="921"/>
                </a:lnTo>
                <a:lnTo>
                  <a:pt x="1408" y="921"/>
                </a:lnTo>
                <a:lnTo>
                  <a:pt x="1410" y="921"/>
                </a:lnTo>
                <a:lnTo>
                  <a:pt x="1410" y="921"/>
                </a:lnTo>
                <a:lnTo>
                  <a:pt x="1410" y="921"/>
                </a:lnTo>
                <a:lnTo>
                  <a:pt x="1410" y="921"/>
                </a:lnTo>
                <a:lnTo>
                  <a:pt x="1408" y="918"/>
                </a:lnTo>
                <a:lnTo>
                  <a:pt x="1408" y="918"/>
                </a:lnTo>
                <a:lnTo>
                  <a:pt x="1408" y="918"/>
                </a:lnTo>
                <a:lnTo>
                  <a:pt x="1406" y="918"/>
                </a:lnTo>
                <a:lnTo>
                  <a:pt x="1408" y="918"/>
                </a:lnTo>
                <a:lnTo>
                  <a:pt x="1408" y="918"/>
                </a:lnTo>
                <a:lnTo>
                  <a:pt x="1406" y="918"/>
                </a:lnTo>
                <a:lnTo>
                  <a:pt x="1406" y="921"/>
                </a:lnTo>
                <a:lnTo>
                  <a:pt x="1406" y="921"/>
                </a:lnTo>
                <a:lnTo>
                  <a:pt x="1404" y="921"/>
                </a:lnTo>
                <a:close/>
                <a:moveTo>
                  <a:pt x="1456" y="941"/>
                </a:moveTo>
                <a:lnTo>
                  <a:pt x="1458" y="941"/>
                </a:lnTo>
                <a:lnTo>
                  <a:pt x="1458" y="941"/>
                </a:lnTo>
                <a:lnTo>
                  <a:pt x="1458" y="941"/>
                </a:lnTo>
                <a:lnTo>
                  <a:pt x="1458" y="939"/>
                </a:lnTo>
                <a:lnTo>
                  <a:pt x="1456" y="939"/>
                </a:lnTo>
                <a:lnTo>
                  <a:pt x="1456" y="939"/>
                </a:lnTo>
                <a:lnTo>
                  <a:pt x="1456" y="941"/>
                </a:lnTo>
                <a:lnTo>
                  <a:pt x="1456" y="941"/>
                </a:lnTo>
                <a:close/>
                <a:moveTo>
                  <a:pt x="1377" y="889"/>
                </a:moveTo>
                <a:lnTo>
                  <a:pt x="1379" y="889"/>
                </a:lnTo>
                <a:lnTo>
                  <a:pt x="1379" y="889"/>
                </a:lnTo>
                <a:lnTo>
                  <a:pt x="1379" y="889"/>
                </a:lnTo>
                <a:lnTo>
                  <a:pt x="1379" y="887"/>
                </a:lnTo>
                <a:lnTo>
                  <a:pt x="1377" y="887"/>
                </a:lnTo>
                <a:lnTo>
                  <a:pt x="1377" y="887"/>
                </a:lnTo>
                <a:lnTo>
                  <a:pt x="1377" y="887"/>
                </a:lnTo>
                <a:lnTo>
                  <a:pt x="1375" y="889"/>
                </a:lnTo>
                <a:lnTo>
                  <a:pt x="1375" y="889"/>
                </a:lnTo>
                <a:lnTo>
                  <a:pt x="1375" y="889"/>
                </a:lnTo>
                <a:lnTo>
                  <a:pt x="1377" y="889"/>
                </a:lnTo>
                <a:close/>
                <a:moveTo>
                  <a:pt x="1402" y="916"/>
                </a:moveTo>
                <a:lnTo>
                  <a:pt x="1404" y="918"/>
                </a:lnTo>
                <a:lnTo>
                  <a:pt x="1404" y="918"/>
                </a:lnTo>
                <a:lnTo>
                  <a:pt x="1404" y="918"/>
                </a:lnTo>
                <a:lnTo>
                  <a:pt x="1404" y="918"/>
                </a:lnTo>
                <a:lnTo>
                  <a:pt x="1404" y="918"/>
                </a:lnTo>
                <a:lnTo>
                  <a:pt x="1404" y="916"/>
                </a:lnTo>
                <a:lnTo>
                  <a:pt x="1406" y="918"/>
                </a:lnTo>
                <a:lnTo>
                  <a:pt x="1406" y="916"/>
                </a:lnTo>
                <a:lnTo>
                  <a:pt x="1406" y="916"/>
                </a:lnTo>
                <a:lnTo>
                  <a:pt x="1406" y="916"/>
                </a:lnTo>
                <a:lnTo>
                  <a:pt x="1404" y="914"/>
                </a:lnTo>
                <a:lnTo>
                  <a:pt x="1404" y="914"/>
                </a:lnTo>
                <a:lnTo>
                  <a:pt x="1402" y="914"/>
                </a:lnTo>
                <a:lnTo>
                  <a:pt x="1402" y="914"/>
                </a:lnTo>
                <a:lnTo>
                  <a:pt x="1402" y="916"/>
                </a:lnTo>
                <a:lnTo>
                  <a:pt x="1402" y="916"/>
                </a:lnTo>
                <a:close/>
                <a:moveTo>
                  <a:pt x="1349" y="870"/>
                </a:moveTo>
                <a:lnTo>
                  <a:pt x="1349" y="870"/>
                </a:lnTo>
                <a:lnTo>
                  <a:pt x="1349" y="870"/>
                </a:lnTo>
                <a:lnTo>
                  <a:pt x="1349" y="870"/>
                </a:lnTo>
                <a:lnTo>
                  <a:pt x="1351" y="870"/>
                </a:lnTo>
                <a:lnTo>
                  <a:pt x="1351" y="870"/>
                </a:lnTo>
                <a:lnTo>
                  <a:pt x="1349" y="868"/>
                </a:lnTo>
                <a:lnTo>
                  <a:pt x="1349" y="868"/>
                </a:lnTo>
                <a:lnTo>
                  <a:pt x="1349" y="868"/>
                </a:lnTo>
                <a:lnTo>
                  <a:pt x="1349" y="868"/>
                </a:lnTo>
                <a:lnTo>
                  <a:pt x="1349" y="868"/>
                </a:lnTo>
                <a:lnTo>
                  <a:pt x="1349" y="870"/>
                </a:lnTo>
                <a:lnTo>
                  <a:pt x="1349" y="870"/>
                </a:lnTo>
                <a:close/>
                <a:moveTo>
                  <a:pt x="1305" y="904"/>
                </a:moveTo>
                <a:lnTo>
                  <a:pt x="1305" y="904"/>
                </a:lnTo>
                <a:lnTo>
                  <a:pt x="1305" y="904"/>
                </a:lnTo>
                <a:lnTo>
                  <a:pt x="1305" y="904"/>
                </a:lnTo>
                <a:lnTo>
                  <a:pt x="1305" y="904"/>
                </a:lnTo>
                <a:lnTo>
                  <a:pt x="1305" y="904"/>
                </a:lnTo>
                <a:lnTo>
                  <a:pt x="1305" y="904"/>
                </a:lnTo>
                <a:lnTo>
                  <a:pt x="1305" y="904"/>
                </a:lnTo>
                <a:close/>
                <a:moveTo>
                  <a:pt x="2102" y="1732"/>
                </a:moveTo>
                <a:lnTo>
                  <a:pt x="2102" y="1730"/>
                </a:lnTo>
                <a:lnTo>
                  <a:pt x="2102" y="1728"/>
                </a:lnTo>
                <a:lnTo>
                  <a:pt x="2102" y="1723"/>
                </a:lnTo>
                <a:lnTo>
                  <a:pt x="2099" y="1719"/>
                </a:lnTo>
                <a:lnTo>
                  <a:pt x="2099" y="1717"/>
                </a:lnTo>
                <a:lnTo>
                  <a:pt x="2097" y="1711"/>
                </a:lnTo>
                <a:lnTo>
                  <a:pt x="2095" y="1707"/>
                </a:lnTo>
                <a:lnTo>
                  <a:pt x="2093" y="1705"/>
                </a:lnTo>
                <a:lnTo>
                  <a:pt x="2093" y="1705"/>
                </a:lnTo>
                <a:lnTo>
                  <a:pt x="2087" y="1705"/>
                </a:lnTo>
                <a:lnTo>
                  <a:pt x="2085" y="1705"/>
                </a:lnTo>
                <a:lnTo>
                  <a:pt x="2081" y="1705"/>
                </a:lnTo>
                <a:lnTo>
                  <a:pt x="2079" y="1705"/>
                </a:lnTo>
                <a:lnTo>
                  <a:pt x="2074" y="1705"/>
                </a:lnTo>
                <a:lnTo>
                  <a:pt x="2074" y="1702"/>
                </a:lnTo>
                <a:lnTo>
                  <a:pt x="2072" y="1702"/>
                </a:lnTo>
                <a:lnTo>
                  <a:pt x="2070" y="1702"/>
                </a:lnTo>
                <a:lnTo>
                  <a:pt x="2068" y="1698"/>
                </a:lnTo>
                <a:lnTo>
                  <a:pt x="2062" y="1696"/>
                </a:lnTo>
                <a:lnTo>
                  <a:pt x="2060" y="1694"/>
                </a:lnTo>
                <a:lnTo>
                  <a:pt x="2055" y="1692"/>
                </a:lnTo>
                <a:lnTo>
                  <a:pt x="2053" y="1688"/>
                </a:lnTo>
                <a:lnTo>
                  <a:pt x="2051" y="1688"/>
                </a:lnTo>
                <a:lnTo>
                  <a:pt x="2051" y="1684"/>
                </a:lnTo>
                <a:lnTo>
                  <a:pt x="2047" y="1684"/>
                </a:lnTo>
                <a:lnTo>
                  <a:pt x="2045" y="1682"/>
                </a:lnTo>
                <a:lnTo>
                  <a:pt x="2043" y="1679"/>
                </a:lnTo>
                <a:lnTo>
                  <a:pt x="2037" y="1677"/>
                </a:lnTo>
                <a:lnTo>
                  <a:pt x="2035" y="1675"/>
                </a:lnTo>
                <a:lnTo>
                  <a:pt x="2035" y="1675"/>
                </a:lnTo>
                <a:lnTo>
                  <a:pt x="2032" y="1673"/>
                </a:lnTo>
                <a:lnTo>
                  <a:pt x="2028" y="1673"/>
                </a:lnTo>
                <a:lnTo>
                  <a:pt x="2024" y="1671"/>
                </a:lnTo>
                <a:lnTo>
                  <a:pt x="2022" y="1671"/>
                </a:lnTo>
                <a:lnTo>
                  <a:pt x="2016" y="1673"/>
                </a:lnTo>
                <a:lnTo>
                  <a:pt x="2011" y="1673"/>
                </a:lnTo>
                <a:lnTo>
                  <a:pt x="2009" y="1673"/>
                </a:lnTo>
                <a:lnTo>
                  <a:pt x="2007" y="1673"/>
                </a:lnTo>
                <a:lnTo>
                  <a:pt x="2005" y="1673"/>
                </a:lnTo>
                <a:lnTo>
                  <a:pt x="2003" y="1671"/>
                </a:lnTo>
                <a:lnTo>
                  <a:pt x="2001" y="1671"/>
                </a:lnTo>
                <a:lnTo>
                  <a:pt x="1999" y="1671"/>
                </a:lnTo>
                <a:lnTo>
                  <a:pt x="1995" y="1671"/>
                </a:lnTo>
                <a:lnTo>
                  <a:pt x="1991" y="1669"/>
                </a:lnTo>
                <a:lnTo>
                  <a:pt x="1988" y="1669"/>
                </a:lnTo>
                <a:lnTo>
                  <a:pt x="1986" y="1667"/>
                </a:lnTo>
                <a:lnTo>
                  <a:pt x="1986" y="1667"/>
                </a:lnTo>
                <a:lnTo>
                  <a:pt x="1982" y="1665"/>
                </a:lnTo>
                <a:lnTo>
                  <a:pt x="1980" y="1665"/>
                </a:lnTo>
                <a:lnTo>
                  <a:pt x="1978" y="1665"/>
                </a:lnTo>
                <a:lnTo>
                  <a:pt x="1978" y="1667"/>
                </a:lnTo>
                <a:lnTo>
                  <a:pt x="1974" y="1667"/>
                </a:lnTo>
                <a:lnTo>
                  <a:pt x="1972" y="1669"/>
                </a:lnTo>
                <a:lnTo>
                  <a:pt x="1972" y="1669"/>
                </a:lnTo>
                <a:lnTo>
                  <a:pt x="1970" y="1669"/>
                </a:lnTo>
                <a:lnTo>
                  <a:pt x="1967" y="1671"/>
                </a:lnTo>
                <a:lnTo>
                  <a:pt x="1967" y="1671"/>
                </a:lnTo>
                <a:lnTo>
                  <a:pt x="1967" y="1669"/>
                </a:lnTo>
                <a:lnTo>
                  <a:pt x="1970" y="1669"/>
                </a:lnTo>
                <a:lnTo>
                  <a:pt x="1970" y="1667"/>
                </a:lnTo>
                <a:lnTo>
                  <a:pt x="1970" y="1667"/>
                </a:lnTo>
                <a:lnTo>
                  <a:pt x="1967" y="1667"/>
                </a:lnTo>
                <a:lnTo>
                  <a:pt x="1967" y="1667"/>
                </a:lnTo>
                <a:lnTo>
                  <a:pt x="1965" y="1667"/>
                </a:lnTo>
                <a:lnTo>
                  <a:pt x="1965" y="1671"/>
                </a:lnTo>
                <a:lnTo>
                  <a:pt x="1963" y="1673"/>
                </a:lnTo>
                <a:lnTo>
                  <a:pt x="1961" y="1675"/>
                </a:lnTo>
                <a:lnTo>
                  <a:pt x="1959" y="1677"/>
                </a:lnTo>
                <a:lnTo>
                  <a:pt x="1959" y="1675"/>
                </a:lnTo>
                <a:lnTo>
                  <a:pt x="1961" y="1671"/>
                </a:lnTo>
                <a:lnTo>
                  <a:pt x="1961" y="1669"/>
                </a:lnTo>
                <a:lnTo>
                  <a:pt x="1961" y="1669"/>
                </a:lnTo>
                <a:lnTo>
                  <a:pt x="1961" y="1667"/>
                </a:lnTo>
                <a:lnTo>
                  <a:pt x="1963" y="1667"/>
                </a:lnTo>
                <a:lnTo>
                  <a:pt x="1963" y="1665"/>
                </a:lnTo>
                <a:lnTo>
                  <a:pt x="1965" y="1665"/>
                </a:lnTo>
                <a:lnTo>
                  <a:pt x="1965" y="1665"/>
                </a:lnTo>
                <a:lnTo>
                  <a:pt x="1963" y="1663"/>
                </a:lnTo>
                <a:lnTo>
                  <a:pt x="1963" y="1663"/>
                </a:lnTo>
                <a:lnTo>
                  <a:pt x="1961" y="1663"/>
                </a:lnTo>
                <a:lnTo>
                  <a:pt x="1961" y="1665"/>
                </a:lnTo>
                <a:lnTo>
                  <a:pt x="1959" y="1665"/>
                </a:lnTo>
                <a:lnTo>
                  <a:pt x="1959" y="1663"/>
                </a:lnTo>
                <a:lnTo>
                  <a:pt x="1959" y="1663"/>
                </a:lnTo>
                <a:lnTo>
                  <a:pt x="1961" y="1663"/>
                </a:lnTo>
                <a:lnTo>
                  <a:pt x="1961" y="1663"/>
                </a:lnTo>
                <a:lnTo>
                  <a:pt x="1961" y="1661"/>
                </a:lnTo>
                <a:lnTo>
                  <a:pt x="1963" y="1661"/>
                </a:lnTo>
                <a:lnTo>
                  <a:pt x="1963" y="1658"/>
                </a:lnTo>
                <a:lnTo>
                  <a:pt x="1961" y="1658"/>
                </a:lnTo>
                <a:lnTo>
                  <a:pt x="1961" y="1656"/>
                </a:lnTo>
                <a:lnTo>
                  <a:pt x="1959" y="1656"/>
                </a:lnTo>
                <a:lnTo>
                  <a:pt x="1959" y="1656"/>
                </a:lnTo>
                <a:lnTo>
                  <a:pt x="1959" y="1656"/>
                </a:lnTo>
                <a:lnTo>
                  <a:pt x="1959" y="1656"/>
                </a:lnTo>
                <a:lnTo>
                  <a:pt x="1959" y="1654"/>
                </a:lnTo>
                <a:lnTo>
                  <a:pt x="1957" y="1654"/>
                </a:lnTo>
                <a:lnTo>
                  <a:pt x="1955" y="1652"/>
                </a:lnTo>
                <a:lnTo>
                  <a:pt x="1955" y="1652"/>
                </a:lnTo>
                <a:lnTo>
                  <a:pt x="1953" y="1652"/>
                </a:lnTo>
                <a:lnTo>
                  <a:pt x="1953" y="1654"/>
                </a:lnTo>
                <a:lnTo>
                  <a:pt x="1951" y="1656"/>
                </a:lnTo>
                <a:lnTo>
                  <a:pt x="1951" y="1656"/>
                </a:lnTo>
                <a:lnTo>
                  <a:pt x="1951" y="1654"/>
                </a:lnTo>
                <a:lnTo>
                  <a:pt x="1949" y="1650"/>
                </a:lnTo>
                <a:lnTo>
                  <a:pt x="1949" y="1650"/>
                </a:lnTo>
                <a:lnTo>
                  <a:pt x="1947" y="1650"/>
                </a:lnTo>
                <a:lnTo>
                  <a:pt x="1944" y="1650"/>
                </a:lnTo>
                <a:lnTo>
                  <a:pt x="1942" y="1648"/>
                </a:lnTo>
                <a:lnTo>
                  <a:pt x="1940" y="1648"/>
                </a:lnTo>
                <a:lnTo>
                  <a:pt x="1940" y="1648"/>
                </a:lnTo>
                <a:lnTo>
                  <a:pt x="1938" y="1646"/>
                </a:lnTo>
                <a:lnTo>
                  <a:pt x="1938" y="1646"/>
                </a:lnTo>
                <a:lnTo>
                  <a:pt x="1936" y="1646"/>
                </a:lnTo>
                <a:lnTo>
                  <a:pt x="1936" y="1646"/>
                </a:lnTo>
                <a:lnTo>
                  <a:pt x="1934" y="1646"/>
                </a:lnTo>
                <a:lnTo>
                  <a:pt x="1932" y="1646"/>
                </a:lnTo>
                <a:lnTo>
                  <a:pt x="1932" y="1644"/>
                </a:lnTo>
                <a:lnTo>
                  <a:pt x="1930" y="1644"/>
                </a:lnTo>
                <a:lnTo>
                  <a:pt x="1930" y="1642"/>
                </a:lnTo>
                <a:lnTo>
                  <a:pt x="1928" y="1642"/>
                </a:lnTo>
                <a:lnTo>
                  <a:pt x="1928" y="1642"/>
                </a:lnTo>
                <a:lnTo>
                  <a:pt x="1926" y="1642"/>
                </a:lnTo>
                <a:lnTo>
                  <a:pt x="1926" y="1642"/>
                </a:lnTo>
                <a:lnTo>
                  <a:pt x="1923" y="1642"/>
                </a:lnTo>
                <a:lnTo>
                  <a:pt x="1923" y="1640"/>
                </a:lnTo>
                <a:lnTo>
                  <a:pt x="1921" y="1640"/>
                </a:lnTo>
                <a:lnTo>
                  <a:pt x="1921" y="1640"/>
                </a:lnTo>
                <a:lnTo>
                  <a:pt x="1919" y="1642"/>
                </a:lnTo>
                <a:lnTo>
                  <a:pt x="1921" y="1642"/>
                </a:lnTo>
                <a:lnTo>
                  <a:pt x="1921" y="1642"/>
                </a:lnTo>
                <a:lnTo>
                  <a:pt x="1919" y="1642"/>
                </a:lnTo>
                <a:lnTo>
                  <a:pt x="1919" y="1642"/>
                </a:lnTo>
                <a:lnTo>
                  <a:pt x="1917" y="1642"/>
                </a:lnTo>
                <a:lnTo>
                  <a:pt x="1917" y="1642"/>
                </a:lnTo>
                <a:lnTo>
                  <a:pt x="1917" y="1642"/>
                </a:lnTo>
                <a:lnTo>
                  <a:pt x="1915" y="1642"/>
                </a:lnTo>
                <a:lnTo>
                  <a:pt x="1915" y="1642"/>
                </a:lnTo>
                <a:lnTo>
                  <a:pt x="1913" y="1642"/>
                </a:lnTo>
                <a:lnTo>
                  <a:pt x="1913" y="1642"/>
                </a:lnTo>
                <a:lnTo>
                  <a:pt x="1911" y="1642"/>
                </a:lnTo>
                <a:lnTo>
                  <a:pt x="1911" y="1642"/>
                </a:lnTo>
                <a:lnTo>
                  <a:pt x="1911" y="1642"/>
                </a:lnTo>
                <a:lnTo>
                  <a:pt x="1911" y="1642"/>
                </a:lnTo>
                <a:lnTo>
                  <a:pt x="1909" y="1644"/>
                </a:lnTo>
                <a:lnTo>
                  <a:pt x="1909" y="1644"/>
                </a:lnTo>
                <a:lnTo>
                  <a:pt x="1907" y="1646"/>
                </a:lnTo>
                <a:lnTo>
                  <a:pt x="1909" y="1646"/>
                </a:lnTo>
                <a:lnTo>
                  <a:pt x="1907" y="1648"/>
                </a:lnTo>
                <a:lnTo>
                  <a:pt x="1907" y="1648"/>
                </a:lnTo>
                <a:lnTo>
                  <a:pt x="1905" y="1650"/>
                </a:lnTo>
                <a:lnTo>
                  <a:pt x="1905" y="1652"/>
                </a:lnTo>
                <a:lnTo>
                  <a:pt x="1907" y="1652"/>
                </a:lnTo>
                <a:lnTo>
                  <a:pt x="1907" y="1652"/>
                </a:lnTo>
                <a:lnTo>
                  <a:pt x="1907" y="1652"/>
                </a:lnTo>
                <a:lnTo>
                  <a:pt x="1905" y="1654"/>
                </a:lnTo>
                <a:lnTo>
                  <a:pt x="1905" y="1654"/>
                </a:lnTo>
                <a:lnTo>
                  <a:pt x="1905" y="1652"/>
                </a:lnTo>
                <a:lnTo>
                  <a:pt x="1903" y="1652"/>
                </a:lnTo>
                <a:lnTo>
                  <a:pt x="1898" y="1656"/>
                </a:lnTo>
                <a:lnTo>
                  <a:pt x="1896" y="1658"/>
                </a:lnTo>
                <a:lnTo>
                  <a:pt x="1894" y="1658"/>
                </a:lnTo>
                <a:lnTo>
                  <a:pt x="1892" y="1665"/>
                </a:lnTo>
                <a:lnTo>
                  <a:pt x="1892" y="1667"/>
                </a:lnTo>
                <a:lnTo>
                  <a:pt x="1890" y="1669"/>
                </a:lnTo>
                <a:lnTo>
                  <a:pt x="1890" y="1669"/>
                </a:lnTo>
                <a:lnTo>
                  <a:pt x="1888" y="1669"/>
                </a:lnTo>
                <a:lnTo>
                  <a:pt x="1890" y="1669"/>
                </a:lnTo>
                <a:lnTo>
                  <a:pt x="1890" y="1667"/>
                </a:lnTo>
                <a:lnTo>
                  <a:pt x="1890" y="1665"/>
                </a:lnTo>
                <a:lnTo>
                  <a:pt x="1892" y="1663"/>
                </a:lnTo>
                <a:lnTo>
                  <a:pt x="1892" y="1658"/>
                </a:lnTo>
                <a:lnTo>
                  <a:pt x="1894" y="1656"/>
                </a:lnTo>
                <a:lnTo>
                  <a:pt x="1890" y="1658"/>
                </a:lnTo>
                <a:lnTo>
                  <a:pt x="1888" y="1658"/>
                </a:lnTo>
                <a:lnTo>
                  <a:pt x="1886" y="1658"/>
                </a:lnTo>
                <a:lnTo>
                  <a:pt x="1884" y="1658"/>
                </a:lnTo>
                <a:lnTo>
                  <a:pt x="1882" y="1658"/>
                </a:lnTo>
                <a:lnTo>
                  <a:pt x="1882" y="1658"/>
                </a:lnTo>
                <a:lnTo>
                  <a:pt x="1879" y="1658"/>
                </a:lnTo>
                <a:lnTo>
                  <a:pt x="1877" y="1661"/>
                </a:lnTo>
                <a:lnTo>
                  <a:pt x="1875" y="1658"/>
                </a:lnTo>
                <a:lnTo>
                  <a:pt x="1873" y="1656"/>
                </a:lnTo>
                <a:lnTo>
                  <a:pt x="1873" y="1656"/>
                </a:lnTo>
                <a:lnTo>
                  <a:pt x="1873" y="1656"/>
                </a:lnTo>
                <a:lnTo>
                  <a:pt x="1873" y="1654"/>
                </a:lnTo>
                <a:lnTo>
                  <a:pt x="1871" y="1652"/>
                </a:lnTo>
                <a:lnTo>
                  <a:pt x="1871" y="1650"/>
                </a:lnTo>
                <a:lnTo>
                  <a:pt x="1871" y="1650"/>
                </a:lnTo>
                <a:lnTo>
                  <a:pt x="1871" y="1648"/>
                </a:lnTo>
                <a:lnTo>
                  <a:pt x="1871" y="1648"/>
                </a:lnTo>
                <a:lnTo>
                  <a:pt x="1869" y="1648"/>
                </a:lnTo>
                <a:lnTo>
                  <a:pt x="1871" y="1646"/>
                </a:lnTo>
                <a:lnTo>
                  <a:pt x="1871" y="1646"/>
                </a:lnTo>
                <a:lnTo>
                  <a:pt x="1871" y="1644"/>
                </a:lnTo>
                <a:lnTo>
                  <a:pt x="1869" y="1646"/>
                </a:lnTo>
                <a:lnTo>
                  <a:pt x="1869" y="1646"/>
                </a:lnTo>
                <a:lnTo>
                  <a:pt x="1867" y="1648"/>
                </a:lnTo>
                <a:lnTo>
                  <a:pt x="1865" y="1648"/>
                </a:lnTo>
                <a:lnTo>
                  <a:pt x="1861" y="1650"/>
                </a:lnTo>
                <a:lnTo>
                  <a:pt x="1859" y="1652"/>
                </a:lnTo>
                <a:lnTo>
                  <a:pt x="1854" y="1654"/>
                </a:lnTo>
                <a:lnTo>
                  <a:pt x="1852" y="1654"/>
                </a:lnTo>
                <a:lnTo>
                  <a:pt x="1850" y="1654"/>
                </a:lnTo>
                <a:lnTo>
                  <a:pt x="1844" y="1654"/>
                </a:lnTo>
                <a:lnTo>
                  <a:pt x="1846" y="1652"/>
                </a:lnTo>
                <a:lnTo>
                  <a:pt x="1850" y="1650"/>
                </a:lnTo>
                <a:lnTo>
                  <a:pt x="1854" y="1652"/>
                </a:lnTo>
                <a:lnTo>
                  <a:pt x="1854" y="1650"/>
                </a:lnTo>
                <a:lnTo>
                  <a:pt x="1854" y="1650"/>
                </a:lnTo>
                <a:lnTo>
                  <a:pt x="1856" y="1648"/>
                </a:lnTo>
                <a:lnTo>
                  <a:pt x="1856" y="1648"/>
                </a:lnTo>
                <a:lnTo>
                  <a:pt x="1859" y="1646"/>
                </a:lnTo>
                <a:lnTo>
                  <a:pt x="1859" y="1644"/>
                </a:lnTo>
                <a:lnTo>
                  <a:pt x="1859" y="1642"/>
                </a:lnTo>
                <a:lnTo>
                  <a:pt x="1861" y="1640"/>
                </a:lnTo>
                <a:lnTo>
                  <a:pt x="1861" y="1638"/>
                </a:lnTo>
                <a:lnTo>
                  <a:pt x="1863" y="1638"/>
                </a:lnTo>
                <a:lnTo>
                  <a:pt x="1865" y="1633"/>
                </a:lnTo>
                <a:lnTo>
                  <a:pt x="1865" y="1633"/>
                </a:lnTo>
                <a:lnTo>
                  <a:pt x="1867" y="1631"/>
                </a:lnTo>
                <a:lnTo>
                  <a:pt x="1869" y="1629"/>
                </a:lnTo>
                <a:lnTo>
                  <a:pt x="1871" y="1629"/>
                </a:lnTo>
                <a:lnTo>
                  <a:pt x="1871" y="1629"/>
                </a:lnTo>
                <a:lnTo>
                  <a:pt x="1873" y="1627"/>
                </a:lnTo>
                <a:lnTo>
                  <a:pt x="1875" y="1625"/>
                </a:lnTo>
                <a:lnTo>
                  <a:pt x="1877" y="1623"/>
                </a:lnTo>
                <a:lnTo>
                  <a:pt x="1877" y="1621"/>
                </a:lnTo>
                <a:lnTo>
                  <a:pt x="1879" y="1619"/>
                </a:lnTo>
                <a:lnTo>
                  <a:pt x="1882" y="1617"/>
                </a:lnTo>
                <a:lnTo>
                  <a:pt x="1884" y="1617"/>
                </a:lnTo>
                <a:lnTo>
                  <a:pt x="1884" y="1614"/>
                </a:lnTo>
                <a:lnTo>
                  <a:pt x="1886" y="1614"/>
                </a:lnTo>
                <a:lnTo>
                  <a:pt x="1884" y="1612"/>
                </a:lnTo>
                <a:lnTo>
                  <a:pt x="1886" y="1610"/>
                </a:lnTo>
                <a:lnTo>
                  <a:pt x="1884" y="1608"/>
                </a:lnTo>
                <a:lnTo>
                  <a:pt x="1882" y="1606"/>
                </a:lnTo>
                <a:lnTo>
                  <a:pt x="1882" y="1606"/>
                </a:lnTo>
                <a:lnTo>
                  <a:pt x="1879" y="1606"/>
                </a:lnTo>
                <a:lnTo>
                  <a:pt x="1877" y="1604"/>
                </a:lnTo>
                <a:lnTo>
                  <a:pt x="1875" y="1604"/>
                </a:lnTo>
                <a:lnTo>
                  <a:pt x="1875" y="1602"/>
                </a:lnTo>
                <a:lnTo>
                  <a:pt x="1875" y="1602"/>
                </a:lnTo>
                <a:lnTo>
                  <a:pt x="1873" y="1600"/>
                </a:lnTo>
                <a:lnTo>
                  <a:pt x="1873" y="1600"/>
                </a:lnTo>
                <a:lnTo>
                  <a:pt x="1873" y="1600"/>
                </a:lnTo>
                <a:lnTo>
                  <a:pt x="1873" y="1600"/>
                </a:lnTo>
                <a:lnTo>
                  <a:pt x="1873" y="1598"/>
                </a:lnTo>
                <a:lnTo>
                  <a:pt x="1871" y="1596"/>
                </a:lnTo>
                <a:lnTo>
                  <a:pt x="1871" y="1593"/>
                </a:lnTo>
                <a:lnTo>
                  <a:pt x="1871" y="1593"/>
                </a:lnTo>
                <a:lnTo>
                  <a:pt x="1869" y="1587"/>
                </a:lnTo>
                <a:lnTo>
                  <a:pt x="1869" y="1583"/>
                </a:lnTo>
                <a:lnTo>
                  <a:pt x="1867" y="1579"/>
                </a:lnTo>
                <a:lnTo>
                  <a:pt x="1865" y="1573"/>
                </a:lnTo>
                <a:lnTo>
                  <a:pt x="1865" y="1570"/>
                </a:lnTo>
                <a:lnTo>
                  <a:pt x="1863" y="1568"/>
                </a:lnTo>
                <a:lnTo>
                  <a:pt x="1861" y="1568"/>
                </a:lnTo>
                <a:lnTo>
                  <a:pt x="1861" y="1570"/>
                </a:lnTo>
                <a:lnTo>
                  <a:pt x="1859" y="1573"/>
                </a:lnTo>
                <a:lnTo>
                  <a:pt x="1859" y="1573"/>
                </a:lnTo>
                <a:lnTo>
                  <a:pt x="1859" y="1573"/>
                </a:lnTo>
                <a:lnTo>
                  <a:pt x="1859" y="1570"/>
                </a:lnTo>
                <a:lnTo>
                  <a:pt x="1859" y="1570"/>
                </a:lnTo>
                <a:lnTo>
                  <a:pt x="1856" y="1566"/>
                </a:lnTo>
                <a:lnTo>
                  <a:pt x="1856" y="1564"/>
                </a:lnTo>
                <a:lnTo>
                  <a:pt x="1856" y="1564"/>
                </a:lnTo>
                <a:lnTo>
                  <a:pt x="1856" y="1566"/>
                </a:lnTo>
                <a:lnTo>
                  <a:pt x="1856" y="1568"/>
                </a:lnTo>
                <a:lnTo>
                  <a:pt x="1854" y="1568"/>
                </a:lnTo>
                <a:lnTo>
                  <a:pt x="1854" y="1568"/>
                </a:lnTo>
                <a:lnTo>
                  <a:pt x="1854" y="1568"/>
                </a:lnTo>
                <a:lnTo>
                  <a:pt x="1854" y="1568"/>
                </a:lnTo>
                <a:lnTo>
                  <a:pt x="1854" y="1566"/>
                </a:lnTo>
                <a:lnTo>
                  <a:pt x="1854" y="1564"/>
                </a:lnTo>
                <a:lnTo>
                  <a:pt x="1854" y="1564"/>
                </a:lnTo>
                <a:lnTo>
                  <a:pt x="1850" y="1562"/>
                </a:lnTo>
                <a:lnTo>
                  <a:pt x="1850" y="1562"/>
                </a:lnTo>
                <a:lnTo>
                  <a:pt x="1850" y="1562"/>
                </a:lnTo>
                <a:lnTo>
                  <a:pt x="1850" y="1560"/>
                </a:lnTo>
                <a:lnTo>
                  <a:pt x="1848" y="1560"/>
                </a:lnTo>
                <a:lnTo>
                  <a:pt x="1844" y="1556"/>
                </a:lnTo>
                <a:lnTo>
                  <a:pt x="1842" y="1554"/>
                </a:lnTo>
                <a:lnTo>
                  <a:pt x="1835" y="1552"/>
                </a:lnTo>
                <a:lnTo>
                  <a:pt x="1833" y="1552"/>
                </a:lnTo>
                <a:lnTo>
                  <a:pt x="1827" y="1547"/>
                </a:lnTo>
                <a:lnTo>
                  <a:pt x="1827" y="1547"/>
                </a:lnTo>
                <a:lnTo>
                  <a:pt x="1825" y="1549"/>
                </a:lnTo>
                <a:lnTo>
                  <a:pt x="1825" y="1554"/>
                </a:lnTo>
                <a:lnTo>
                  <a:pt x="1823" y="1554"/>
                </a:lnTo>
                <a:lnTo>
                  <a:pt x="1825" y="1552"/>
                </a:lnTo>
                <a:lnTo>
                  <a:pt x="1825" y="1552"/>
                </a:lnTo>
                <a:lnTo>
                  <a:pt x="1825" y="1549"/>
                </a:lnTo>
                <a:lnTo>
                  <a:pt x="1825" y="1547"/>
                </a:lnTo>
                <a:lnTo>
                  <a:pt x="1823" y="1547"/>
                </a:lnTo>
                <a:lnTo>
                  <a:pt x="1821" y="1545"/>
                </a:lnTo>
                <a:lnTo>
                  <a:pt x="1812" y="1545"/>
                </a:lnTo>
                <a:lnTo>
                  <a:pt x="1808" y="1545"/>
                </a:lnTo>
                <a:lnTo>
                  <a:pt x="1806" y="1545"/>
                </a:lnTo>
                <a:lnTo>
                  <a:pt x="1802" y="1545"/>
                </a:lnTo>
                <a:lnTo>
                  <a:pt x="1800" y="1545"/>
                </a:lnTo>
                <a:lnTo>
                  <a:pt x="1798" y="1547"/>
                </a:lnTo>
                <a:lnTo>
                  <a:pt x="1798" y="1547"/>
                </a:lnTo>
                <a:lnTo>
                  <a:pt x="1798" y="1549"/>
                </a:lnTo>
                <a:lnTo>
                  <a:pt x="1798" y="1547"/>
                </a:lnTo>
                <a:lnTo>
                  <a:pt x="1794" y="1547"/>
                </a:lnTo>
                <a:lnTo>
                  <a:pt x="1789" y="1545"/>
                </a:lnTo>
                <a:lnTo>
                  <a:pt x="1783" y="1545"/>
                </a:lnTo>
                <a:lnTo>
                  <a:pt x="1781" y="1545"/>
                </a:lnTo>
                <a:lnTo>
                  <a:pt x="1781" y="1547"/>
                </a:lnTo>
                <a:lnTo>
                  <a:pt x="1781" y="1549"/>
                </a:lnTo>
                <a:lnTo>
                  <a:pt x="1779" y="1549"/>
                </a:lnTo>
                <a:lnTo>
                  <a:pt x="1779" y="1552"/>
                </a:lnTo>
                <a:lnTo>
                  <a:pt x="1779" y="1552"/>
                </a:lnTo>
                <a:lnTo>
                  <a:pt x="1779" y="1552"/>
                </a:lnTo>
                <a:lnTo>
                  <a:pt x="1779" y="1547"/>
                </a:lnTo>
                <a:lnTo>
                  <a:pt x="1779" y="1543"/>
                </a:lnTo>
                <a:lnTo>
                  <a:pt x="1779" y="1543"/>
                </a:lnTo>
                <a:lnTo>
                  <a:pt x="1777" y="1541"/>
                </a:lnTo>
                <a:lnTo>
                  <a:pt x="1775" y="1541"/>
                </a:lnTo>
                <a:lnTo>
                  <a:pt x="1773" y="1539"/>
                </a:lnTo>
                <a:lnTo>
                  <a:pt x="1771" y="1537"/>
                </a:lnTo>
                <a:lnTo>
                  <a:pt x="1768" y="1533"/>
                </a:lnTo>
                <a:lnTo>
                  <a:pt x="1766" y="1533"/>
                </a:lnTo>
                <a:lnTo>
                  <a:pt x="1764" y="1533"/>
                </a:lnTo>
                <a:lnTo>
                  <a:pt x="1762" y="1533"/>
                </a:lnTo>
                <a:lnTo>
                  <a:pt x="1762" y="1533"/>
                </a:lnTo>
                <a:lnTo>
                  <a:pt x="1760" y="1535"/>
                </a:lnTo>
                <a:lnTo>
                  <a:pt x="1760" y="1537"/>
                </a:lnTo>
                <a:lnTo>
                  <a:pt x="1758" y="1539"/>
                </a:lnTo>
                <a:lnTo>
                  <a:pt x="1758" y="1539"/>
                </a:lnTo>
                <a:lnTo>
                  <a:pt x="1758" y="1537"/>
                </a:lnTo>
                <a:lnTo>
                  <a:pt x="1758" y="1535"/>
                </a:lnTo>
                <a:lnTo>
                  <a:pt x="1758" y="1533"/>
                </a:lnTo>
                <a:lnTo>
                  <a:pt x="1760" y="1531"/>
                </a:lnTo>
                <a:lnTo>
                  <a:pt x="1760" y="1526"/>
                </a:lnTo>
                <a:lnTo>
                  <a:pt x="1760" y="1524"/>
                </a:lnTo>
                <a:lnTo>
                  <a:pt x="1758" y="1522"/>
                </a:lnTo>
                <a:lnTo>
                  <a:pt x="1758" y="1522"/>
                </a:lnTo>
                <a:lnTo>
                  <a:pt x="1756" y="1520"/>
                </a:lnTo>
                <a:lnTo>
                  <a:pt x="1750" y="1516"/>
                </a:lnTo>
                <a:lnTo>
                  <a:pt x="1745" y="1512"/>
                </a:lnTo>
                <a:lnTo>
                  <a:pt x="1743" y="1512"/>
                </a:lnTo>
                <a:lnTo>
                  <a:pt x="1743" y="1510"/>
                </a:lnTo>
                <a:lnTo>
                  <a:pt x="1741" y="1512"/>
                </a:lnTo>
                <a:lnTo>
                  <a:pt x="1741" y="1512"/>
                </a:lnTo>
                <a:lnTo>
                  <a:pt x="1741" y="1512"/>
                </a:lnTo>
                <a:lnTo>
                  <a:pt x="1739" y="1508"/>
                </a:lnTo>
                <a:lnTo>
                  <a:pt x="1739" y="1508"/>
                </a:lnTo>
                <a:lnTo>
                  <a:pt x="1737" y="1508"/>
                </a:lnTo>
                <a:lnTo>
                  <a:pt x="1733" y="1508"/>
                </a:lnTo>
                <a:lnTo>
                  <a:pt x="1733" y="1508"/>
                </a:lnTo>
                <a:lnTo>
                  <a:pt x="1731" y="1508"/>
                </a:lnTo>
                <a:lnTo>
                  <a:pt x="1727" y="1508"/>
                </a:lnTo>
                <a:lnTo>
                  <a:pt x="1727" y="1508"/>
                </a:lnTo>
                <a:lnTo>
                  <a:pt x="1724" y="1510"/>
                </a:lnTo>
                <a:lnTo>
                  <a:pt x="1720" y="1510"/>
                </a:lnTo>
                <a:lnTo>
                  <a:pt x="1720" y="1510"/>
                </a:lnTo>
                <a:lnTo>
                  <a:pt x="1718" y="1510"/>
                </a:lnTo>
                <a:lnTo>
                  <a:pt x="1716" y="1508"/>
                </a:lnTo>
                <a:lnTo>
                  <a:pt x="1716" y="1508"/>
                </a:lnTo>
                <a:lnTo>
                  <a:pt x="1720" y="1508"/>
                </a:lnTo>
                <a:lnTo>
                  <a:pt x="1722" y="1505"/>
                </a:lnTo>
                <a:lnTo>
                  <a:pt x="1722" y="1503"/>
                </a:lnTo>
                <a:lnTo>
                  <a:pt x="1722" y="1503"/>
                </a:lnTo>
                <a:lnTo>
                  <a:pt x="1722" y="1501"/>
                </a:lnTo>
                <a:lnTo>
                  <a:pt x="1722" y="1501"/>
                </a:lnTo>
                <a:lnTo>
                  <a:pt x="1722" y="1501"/>
                </a:lnTo>
                <a:lnTo>
                  <a:pt x="1724" y="1499"/>
                </a:lnTo>
                <a:lnTo>
                  <a:pt x="1724" y="1499"/>
                </a:lnTo>
                <a:lnTo>
                  <a:pt x="1727" y="1497"/>
                </a:lnTo>
                <a:lnTo>
                  <a:pt x="1727" y="1497"/>
                </a:lnTo>
                <a:lnTo>
                  <a:pt x="1727" y="1495"/>
                </a:lnTo>
                <a:lnTo>
                  <a:pt x="1724" y="1493"/>
                </a:lnTo>
                <a:lnTo>
                  <a:pt x="1720" y="1493"/>
                </a:lnTo>
                <a:lnTo>
                  <a:pt x="1720" y="1493"/>
                </a:lnTo>
                <a:lnTo>
                  <a:pt x="1716" y="1489"/>
                </a:lnTo>
                <a:lnTo>
                  <a:pt x="1716" y="1489"/>
                </a:lnTo>
                <a:lnTo>
                  <a:pt x="1714" y="1491"/>
                </a:lnTo>
                <a:lnTo>
                  <a:pt x="1712" y="1491"/>
                </a:lnTo>
                <a:lnTo>
                  <a:pt x="1714" y="1491"/>
                </a:lnTo>
                <a:lnTo>
                  <a:pt x="1714" y="1491"/>
                </a:lnTo>
                <a:lnTo>
                  <a:pt x="1714" y="1493"/>
                </a:lnTo>
                <a:lnTo>
                  <a:pt x="1714" y="1493"/>
                </a:lnTo>
                <a:lnTo>
                  <a:pt x="1712" y="1491"/>
                </a:lnTo>
                <a:lnTo>
                  <a:pt x="1712" y="1491"/>
                </a:lnTo>
                <a:lnTo>
                  <a:pt x="1712" y="1491"/>
                </a:lnTo>
                <a:lnTo>
                  <a:pt x="1712" y="1489"/>
                </a:lnTo>
                <a:lnTo>
                  <a:pt x="1710" y="1489"/>
                </a:lnTo>
                <a:lnTo>
                  <a:pt x="1708" y="1487"/>
                </a:lnTo>
                <a:lnTo>
                  <a:pt x="1708" y="1487"/>
                </a:lnTo>
                <a:lnTo>
                  <a:pt x="1708" y="1487"/>
                </a:lnTo>
                <a:lnTo>
                  <a:pt x="1708" y="1489"/>
                </a:lnTo>
                <a:lnTo>
                  <a:pt x="1708" y="1489"/>
                </a:lnTo>
                <a:lnTo>
                  <a:pt x="1708" y="1491"/>
                </a:lnTo>
                <a:lnTo>
                  <a:pt x="1708" y="1489"/>
                </a:lnTo>
                <a:lnTo>
                  <a:pt x="1708" y="1489"/>
                </a:lnTo>
                <a:lnTo>
                  <a:pt x="1706" y="1489"/>
                </a:lnTo>
                <a:lnTo>
                  <a:pt x="1706" y="1491"/>
                </a:lnTo>
                <a:lnTo>
                  <a:pt x="1706" y="1491"/>
                </a:lnTo>
                <a:lnTo>
                  <a:pt x="1706" y="1491"/>
                </a:lnTo>
                <a:lnTo>
                  <a:pt x="1706" y="1491"/>
                </a:lnTo>
                <a:lnTo>
                  <a:pt x="1703" y="1489"/>
                </a:lnTo>
                <a:lnTo>
                  <a:pt x="1701" y="1484"/>
                </a:lnTo>
                <a:lnTo>
                  <a:pt x="1701" y="1484"/>
                </a:lnTo>
                <a:lnTo>
                  <a:pt x="1701" y="1484"/>
                </a:lnTo>
                <a:lnTo>
                  <a:pt x="1701" y="1484"/>
                </a:lnTo>
                <a:lnTo>
                  <a:pt x="1701" y="1484"/>
                </a:lnTo>
                <a:lnTo>
                  <a:pt x="1699" y="1487"/>
                </a:lnTo>
                <a:lnTo>
                  <a:pt x="1699" y="1487"/>
                </a:lnTo>
                <a:lnTo>
                  <a:pt x="1699" y="1487"/>
                </a:lnTo>
                <a:lnTo>
                  <a:pt x="1699" y="1484"/>
                </a:lnTo>
                <a:lnTo>
                  <a:pt x="1699" y="1482"/>
                </a:lnTo>
                <a:lnTo>
                  <a:pt x="1699" y="1482"/>
                </a:lnTo>
                <a:lnTo>
                  <a:pt x="1697" y="1482"/>
                </a:lnTo>
                <a:lnTo>
                  <a:pt x="1697" y="1482"/>
                </a:lnTo>
                <a:lnTo>
                  <a:pt x="1697" y="1480"/>
                </a:lnTo>
                <a:lnTo>
                  <a:pt x="1697" y="1480"/>
                </a:lnTo>
                <a:lnTo>
                  <a:pt x="1697" y="1480"/>
                </a:lnTo>
                <a:lnTo>
                  <a:pt x="1699" y="1478"/>
                </a:lnTo>
                <a:lnTo>
                  <a:pt x="1703" y="1478"/>
                </a:lnTo>
                <a:lnTo>
                  <a:pt x="1706" y="1478"/>
                </a:lnTo>
                <a:lnTo>
                  <a:pt x="1710" y="1478"/>
                </a:lnTo>
                <a:lnTo>
                  <a:pt x="1710" y="1478"/>
                </a:lnTo>
                <a:lnTo>
                  <a:pt x="1712" y="1476"/>
                </a:lnTo>
                <a:lnTo>
                  <a:pt x="1706" y="1476"/>
                </a:lnTo>
                <a:lnTo>
                  <a:pt x="1699" y="1476"/>
                </a:lnTo>
                <a:lnTo>
                  <a:pt x="1695" y="1476"/>
                </a:lnTo>
                <a:lnTo>
                  <a:pt x="1695" y="1476"/>
                </a:lnTo>
                <a:lnTo>
                  <a:pt x="1693" y="1476"/>
                </a:lnTo>
                <a:lnTo>
                  <a:pt x="1689" y="1478"/>
                </a:lnTo>
                <a:lnTo>
                  <a:pt x="1683" y="1478"/>
                </a:lnTo>
                <a:lnTo>
                  <a:pt x="1678" y="1478"/>
                </a:lnTo>
                <a:lnTo>
                  <a:pt x="1676" y="1478"/>
                </a:lnTo>
                <a:lnTo>
                  <a:pt x="1676" y="1480"/>
                </a:lnTo>
                <a:lnTo>
                  <a:pt x="1678" y="1478"/>
                </a:lnTo>
                <a:lnTo>
                  <a:pt x="1683" y="1478"/>
                </a:lnTo>
                <a:lnTo>
                  <a:pt x="1685" y="1480"/>
                </a:lnTo>
                <a:lnTo>
                  <a:pt x="1685" y="1480"/>
                </a:lnTo>
                <a:lnTo>
                  <a:pt x="1683" y="1480"/>
                </a:lnTo>
                <a:lnTo>
                  <a:pt x="1678" y="1480"/>
                </a:lnTo>
                <a:lnTo>
                  <a:pt x="1668" y="1487"/>
                </a:lnTo>
                <a:lnTo>
                  <a:pt x="1668" y="1487"/>
                </a:lnTo>
                <a:lnTo>
                  <a:pt x="1666" y="1487"/>
                </a:lnTo>
                <a:lnTo>
                  <a:pt x="1664" y="1487"/>
                </a:lnTo>
                <a:lnTo>
                  <a:pt x="1662" y="1484"/>
                </a:lnTo>
                <a:lnTo>
                  <a:pt x="1659" y="1484"/>
                </a:lnTo>
                <a:lnTo>
                  <a:pt x="1657" y="1484"/>
                </a:lnTo>
                <a:lnTo>
                  <a:pt x="1653" y="1482"/>
                </a:lnTo>
                <a:lnTo>
                  <a:pt x="1651" y="1480"/>
                </a:lnTo>
                <a:lnTo>
                  <a:pt x="1651" y="1480"/>
                </a:lnTo>
                <a:lnTo>
                  <a:pt x="1649" y="1478"/>
                </a:lnTo>
                <a:lnTo>
                  <a:pt x="1649" y="1478"/>
                </a:lnTo>
                <a:lnTo>
                  <a:pt x="1636" y="1478"/>
                </a:lnTo>
                <a:lnTo>
                  <a:pt x="1634" y="1478"/>
                </a:lnTo>
                <a:lnTo>
                  <a:pt x="1628" y="1480"/>
                </a:lnTo>
                <a:lnTo>
                  <a:pt x="1624" y="1480"/>
                </a:lnTo>
                <a:lnTo>
                  <a:pt x="1620" y="1480"/>
                </a:lnTo>
                <a:lnTo>
                  <a:pt x="1620" y="1478"/>
                </a:lnTo>
                <a:lnTo>
                  <a:pt x="1618" y="1478"/>
                </a:lnTo>
                <a:lnTo>
                  <a:pt x="1618" y="1476"/>
                </a:lnTo>
                <a:lnTo>
                  <a:pt x="1620" y="1474"/>
                </a:lnTo>
                <a:lnTo>
                  <a:pt x="1618" y="1474"/>
                </a:lnTo>
                <a:lnTo>
                  <a:pt x="1618" y="1472"/>
                </a:lnTo>
                <a:lnTo>
                  <a:pt x="1618" y="1470"/>
                </a:lnTo>
                <a:lnTo>
                  <a:pt x="1613" y="1468"/>
                </a:lnTo>
                <a:lnTo>
                  <a:pt x="1611" y="1466"/>
                </a:lnTo>
                <a:lnTo>
                  <a:pt x="1607" y="1466"/>
                </a:lnTo>
                <a:lnTo>
                  <a:pt x="1605" y="1466"/>
                </a:lnTo>
                <a:lnTo>
                  <a:pt x="1601" y="1466"/>
                </a:lnTo>
                <a:lnTo>
                  <a:pt x="1601" y="1466"/>
                </a:lnTo>
                <a:lnTo>
                  <a:pt x="1599" y="1466"/>
                </a:lnTo>
                <a:lnTo>
                  <a:pt x="1599" y="1463"/>
                </a:lnTo>
                <a:lnTo>
                  <a:pt x="1597" y="1463"/>
                </a:lnTo>
                <a:lnTo>
                  <a:pt x="1597" y="1461"/>
                </a:lnTo>
                <a:lnTo>
                  <a:pt x="1597" y="1457"/>
                </a:lnTo>
                <a:lnTo>
                  <a:pt x="1597" y="1457"/>
                </a:lnTo>
                <a:lnTo>
                  <a:pt x="1595" y="1457"/>
                </a:lnTo>
                <a:lnTo>
                  <a:pt x="1595" y="1455"/>
                </a:lnTo>
                <a:lnTo>
                  <a:pt x="1592" y="1455"/>
                </a:lnTo>
                <a:lnTo>
                  <a:pt x="1590" y="1457"/>
                </a:lnTo>
                <a:lnTo>
                  <a:pt x="1590" y="1457"/>
                </a:lnTo>
                <a:lnTo>
                  <a:pt x="1590" y="1459"/>
                </a:lnTo>
                <a:lnTo>
                  <a:pt x="1590" y="1461"/>
                </a:lnTo>
                <a:lnTo>
                  <a:pt x="1590" y="1463"/>
                </a:lnTo>
                <a:lnTo>
                  <a:pt x="1590" y="1463"/>
                </a:lnTo>
                <a:lnTo>
                  <a:pt x="1595" y="1463"/>
                </a:lnTo>
                <a:lnTo>
                  <a:pt x="1597" y="1463"/>
                </a:lnTo>
                <a:lnTo>
                  <a:pt x="1597" y="1466"/>
                </a:lnTo>
                <a:lnTo>
                  <a:pt x="1597" y="1466"/>
                </a:lnTo>
                <a:lnTo>
                  <a:pt x="1595" y="1466"/>
                </a:lnTo>
                <a:lnTo>
                  <a:pt x="1592" y="1466"/>
                </a:lnTo>
                <a:lnTo>
                  <a:pt x="1592" y="1466"/>
                </a:lnTo>
                <a:lnTo>
                  <a:pt x="1590" y="1466"/>
                </a:lnTo>
                <a:lnTo>
                  <a:pt x="1590" y="1468"/>
                </a:lnTo>
                <a:lnTo>
                  <a:pt x="1586" y="1470"/>
                </a:lnTo>
                <a:lnTo>
                  <a:pt x="1582" y="1470"/>
                </a:lnTo>
                <a:lnTo>
                  <a:pt x="1576" y="1472"/>
                </a:lnTo>
                <a:lnTo>
                  <a:pt x="1571" y="1474"/>
                </a:lnTo>
                <a:lnTo>
                  <a:pt x="1571" y="1474"/>
                </a:lnTo>
                <a:lnTo>
                  <a:pt x="1571" y="1476"/>
                </a:lnTo>
                <a:lnTo>
                  <a:pt x="1571" y="1478"/>
                </a:lnTo>
                <a:lnTo>
                  <a:pt x="1571" y="1480"/>
                </a:lnTo>
                <a:lnTo>
                  <a:pt x="1571" y="1480"/>
                </a:lnTo>
                <a:lnTo>
                  <a:pt x="1574" y="1482"/>
                </a:lnTo>
                <a:lnTo>
                  <a:pt x="1576" y="1484"/>
                </a:lnTo>
                <a:lnTo>
                  <a:pt x="1576" y="1487"/>
                </a:lnTo>
                <a:lnTo>
                  <a:pt x="1578" y="1489"/>
                </a:lnTo>
                <a:lnTo>
                  <a:pt x="1578" y="1491"/>
                </a:lnTo>
                <a:lnTo>
                  <a:pt x="1578" y="1495"/>
                </a:lnTo>
                <a:lnTo>
                  <a:pt x="1578" y="1497"/>
                </a:lnTo>
                <a:lnTo>
                  <a:pt x="1576" y="1499"/>
                </a:lnTo>
                <a:lnTo>
                  <a:pt x="1576" y="1499"/>
                </a:lnTo>
                <a:lnTo>
                  <a:pt x="1576" y="1499"/>
                </a:lnTo>
                <a:lnTo>
                  <a:pt x="1571" y="1501"/>
                </a:lnTo>
                <a:lnTo>
                  <a:pt x="1569" y="1501"/>
                </a:lnTo>
                <a:lnTo>
                  <a:pt x="1569" y="1501"/>
                </a:lnTo>
                <a:lnTo>
                  <a:pt x="1569" y="1499"/>
                </a:lnTo>
                <a:lnTo>
                  <a:pt x="1567" y="1497"/>
                </a:lnTo>
                <a:lnTo>
                  <a:pt x="1567" y="1497"/>
                </a:lnTo>
                <a:lnTo>
                  <a:pt x="1567" y="1497"/>
                </a:lnTo>
                <a:lnTo>
                  <a:pt x="1567" y="1495"/>
                </a:lnTo>
                <a:lnTo>
                  <a:pt x="1565" y="1493"/>
                </a:lnTo>
                <a:lnTo>
                  <a:pt x="1565" y="1493"/>
                </a:lnTo>
                <a:lnTo>
                  <a:pt x="1563" y="1491"/>
                </a:lnTo>
                <a:lnTo>
                  <a:pt x="1565" y="1487"/>
                </a:lnTo>
                <a:lnTo>
                  <a:pt x="1567" y="1484"/>
                </a:lnTo>
                <a:lnTo>
                  <a:pt x="1567" y="1482"/>
                </a:lnTo>
                <a:lnTo>
                  <a:pt x="1569" y="1480"/>
                </a:lnTo>
                <a:lnTo>
                  <a:pt x="1571" y="1478"/>
                </a:lnTo>
                <a:lnTo>
                  <a:pt x="1571" y="1476"/>
                </a:lnTo>
                <a:lnTo>
                  <a:pt x="1569" y="1474"/>
                </a:lnTo>
                <a:lnTo>
                  <a:pt x="1569" y="1472"/>
                </a:lnTo>
                <a:lnTo>
                  <a:pt x="1569" y="1472"/>
                </a:lnTo>
                <a:lnTo>
                  <a:pt x="1569" y="1472"/>
                </a:lnTo>
                <a:lnTo>
                  <a:pt x="1567" y="1470"/>
                </a:lnTo>
                <a:lnTo>
                  <a:pt x="1567" y="1470"/>
                </a:lnTo>
                <a:lnTo>
                  <a:pt x="1565" y="1466"/>
                </a:lnTo>
                <a:lnTo>
                  <a:pt x="1565" y="1466"/>
                </a:lnTo>
                <a:lnTo>
                  <a:pt x="1565" y="1463"/>
                </a:lnTo>
                <a:lnTo>
                  <a:pt x="1565" y="1463"/>
                </a:lnTo>
                <a:lnTo>
                  <a:pt x="1567" y="1463"/>
                </a:lnTo>
                <a:lnTo>
                  <a:pt x="1571" y="1461"/>
                </a:lnTo>
                <a:lnTo>
                  <a:pt x="1574" y="1461"/>
                </a:lnTo>
                <a:lnTo>
                  <a:pt x="1574" y="1461"/>
                </a:lnTo>
                <a:lnTo>
                  <a:pt x="1574" y="1459"/>
                </a:lnTo>
                <a:lnTo>
                  <a:pt x="1576" y="1459"/>
                </a:lnTo>
                <a:lnTo>
                  <a:pt x="1578" y="1457"/>
                </a:lnTo>
                <a:lnTo>
                  <a:pt x="1578" y="1455"/>
                </a:lnTo>
                <a:lnTo>
                  <a:pt x="1576" y="1453"/>
                </a:lnTo>
                <a:lnTo>
                  <a:pt x="1571" y="1451"/>
                </a:lnTo>
                <a:lnTo>
                  <a:pt x="1571" y="1451"/>
                </a:lnTo>
                <a:lnTo>
                  <a:pt x="1569" y="1451"/>
                </a:lnTo>
                <a:lnTo>
                  <a:pt x="1565" y="1453"/>
                </a:lnTo>
                <a:lnTo>
                  <a:pt x="1565" y="1455"/>
                </a:lnTo>
                <a:lnTo>
                  <a:pt x="1565" y="1455"/>
                </a:lnTo>
                <a:lnTo>
                  <a:pt x="1563" y="1455"/>
                </a:lnTo>
                <a:lnTo>
                  <a:pt x="1563" y="1455"/>
                </a:lnTo>
                <a:lnTo>
                  <a:pt x="1563" y="1457"/>
                </a:lnTo>
                <a:lnTo>
                  <a:pt x="1561" y="1459"/>
                </a:lnTo>
                <a:lnTo>
                  <a:pt x="1559" y="1461"/>
                </a:lnTo>
                <a:lnTo>
                  <a:pt x="1555" y="1461"/>
                </a:lnTo>
                <a:lnTo>
                  <a:pt x="1546" y="1468"/>
                </a:lnTo>
                <a:lnTo>
                  <a:pt x="1540" y="1468"/>
                </a:lnTo>
                <a:lnTo>
                  <a:pt x="1538" y="1468"/>
                </a:lnTo>
                <a:lnTo>
                  <a:pt x="1538" y="1468"/>
                </a:lnTo>
                <a:lnTo>
                  <a:pt x="1534" y="1468"/>
                </a:lnTo>
                <a:lnTo>
                  <a:pt x="1534" y="1468"/>
                </a:lnTo>
                <a:lnTo>
                  <a:pt x="1534" y="1470"/>
                </a:lnTo>
                <a:lnTo>
                  <a:pt x="1532" y="1472"/>
                </a:lnTo>
                <a:lnTo>
                  <a:pt x="1532" y="1474"/>
                </a:lnTo>
                <a:lnTo>
                  <a:pt x="1530" y="1476"/>
                </a:lnTo>
                <a:lnTo>
                  <a:pt x="1530" y="1476"/>
                </a:lnTo>
                <a:lnTo>
                  <a:pt x="1530" y="1476"/>
                </a:lnTo>
                <a:lnTo>
                  <a:pt x="1527" y="1474"/>
                </a:lnTo>
                <a:lnTo>
                  <a:pt x="1527" y="1474"/>
                </a:lnTo>
                <a:lnTo>
                  <a:pt x="1530" y="1474"/>
                </a:lnTo>
                <a:lnTo>
                  <a:pt x="1530" y="1474"/>
                </a:lnTo>
                <a:lnTo>
                  <a:pt x="1532" y="1472"/>
                </a:lnTo>
                <a:lnTo>
                  <a:pt x="1530" y="1472"/>
                </a:lnTo>
                <a:lnTo>
                  <a:pt x="1523" y="1472"/>
                </a:lnTo>
                <a:lnTo>
                  <a:pt x="1523" y="1472"/>
                </a:lnTo>
                <a:lnTo>
                  <a:pt x="1519" y="1474"/>
                </a:lnTo>
                <a:lnTo>
                  <a:pt x="1517" y="1476"/>
                </a:lnTo>
                <a:lnTo>
                  <a:pt x="1517" y="1476"/>
                </a:lnTo>
                <a:lnTo>
                  <a:pt x="1515" y="1478"/>
                </a:lnTo>
                <a:lnTo>
                  <a:pt x="1515" y="1480"/>
                </a:lnTo>
                <a:lnTo>
                  <a:pt x="1513" y="1482"/>
                </a:lnTo>
                <a:lnTo>
                  <a:pt x="1511" y="1484"/>
                </a:lnTo>
                <a:lnTo>
                  <a:pt x="1511" y="1484"/>
                </a:lnTo>
                <a:lnTo>
                  <a:pt x="1513" y="1484"/>
                </a:lnTo>
                <a:lnTo>
                  <a:pt x="1513" y="1484"/>
                </a:lnTo>
                <a:lnTo>
                  <a:pt x="1513" y="1484"/>
                </a:lnTo>
                <a:lnTo>
                  <a:pt x="1513" y="1484"/>
                </a:lnTo>
                <a:lnTo>
                  <a:pt x="1513" y="1487"/>
                </a:lnTo>
                <a:lnTo>
                  <a:pt x="1513" y="1489"/>
                </a:lnTo>
                <a:lnTo>
                  <a:pt x="1511" y="1491"/>
                </a:lnTo>
                <a:lnTo>
                  <a:pt x="1513" y="1493"/>
                </a:lnTo>
                <a:lnTo>
                  <a:pt x="1513" y="1493"/>
                </a:lnTo>
                <a:lnTo>
                  <a:pt x="1513" y="1495"/>
                </a:lnTo>
                <a:lnTo>
                  <a:pt x="1511" y="1495"/>
                </a:lnTo>
                <a:lnTo>
                  <a:pt x="1509" y="1495"/>
                </a:lnTo>
                <a:lnTo>
                  <a:pt x="1507" y="1497"/>
                </a:lnTo>
                <a:lnTo>
                  <a:pt x="1504" y="1497"/>
                </a:lnTo>
                <a:lnTo>
                  <a:pt x="1502" y="1501"/>
                </a:lnTo>
                <a:lnTo>
                  <a:pt x="1496" y="1505"/>
                </a:lnTo>
                <a:lnTo>
                  <a:pt x="1496" y="1508"/>
                </a:lnTo>
                <a:lnTo>
                  <a:pt x="1494" y="1508"/>
                </a:lnTo>
                <a:lnTo>
                  <a:pt x="1494" y="1508"/>
                </a:lnTo>
                <a:lnTo>
                  <a:pt x="1494" y="1510"/>
                </a:lnTo>
                <a:lnTo>
                  <a:pt x="1494" y="1510"/>
                </a:lnTo>
                <a:lnTo>
                  <a:pt x="1496" y="1512"/>
                </a:lnTo>
                <a:lnTo>
                  <a:pt x="1496" y="1516"/>
                </a:lnTo>
                <a:lnTo>
                  <a:pt x="1496" y="1518"/>
                </a:lnTo>
                <a:lnTo>
                  <a:pt x="1494" y="1518"/>
                </a:lnTo>
                <a:lnTo>
                  <a:pt x="1494" y="1516"/>
                </a:lnTo>
                <a:lnTo>
                  <a:pt x="1494" y="1516"/>
                </a:lnTo>
                <a:lnTo>
                  <a:pt x="1494" y="1516"/>
                </a:lnTo>
                <a:lnTo>
                  <a:pt x="1494" y="1516"/>
                </a:lnTo>
                <a:lnTo>
                  <a:pt x="1494" y="1514"/>
                </a:lnTo>
                <a:lnTo>
                  <a:pt x="1494" y="1514"/>
                </a:lnTo>
                <a:lnTo>
                  <a:pt x="1494" y="1514"/>
                </a:lnTo>
                <a:lnTo>
                  <a:pt x="1492" y="1512"/>
                </a:lnTo>
                <a:lnTo>
                  <a:pt x="1490" y="1510"/>
                </a:lnTo>
                <a:lnTo>
                  <a:pt x="1488" y="1510"/>
                </a:lnTo>
                <a:lnTo>
                  <a:pt x="1488" y="1508"/>
                </a:lnTo>
                <a:lnTo>
                  <a:pt x="1488" y="1508"/>
                </a:lnTo>
                <a:lnTo>
                  <a:pt x="1481" y="1503"/>
                </a:lnTo>
                <a:lnTo>
                  <a:pt x="1479" y="1501"/>
                </a:lnTo>
                <a:lnTo>
                  <a:pt x="1477" y="1499"/>
                </a:lnTo>
                <a:lnTo>
                  <a:pt x="1471" y="1495"/>
                </a:lnTo>
                <a:lnTo>
                  <a:pt x="1467" y="1495"/>
                </a:lnTo>
                <a:lnTo>
                  <a:pt x="1465" y="1495"/>
                </a:lnTo>
                <a:lnTo>
                  <a:pt x="1465" y="1495"/>
                </a:lnTo>
                <a:lnTo>
                  <a:pt x="1463" y="1495"/>
                </a:lnTo>
                <a:lnTo>
                  <a:pt x="1463" y="1493"/>
                </a:lnTo>
                <a:lnTo>
                  <a:pt x="1460" y="1495"/>
                </a:lnTo>
                <a:lnTo>
                  <a:pt x="1458" y="1493"/>
                </a:lnTo>
                <a:lnTo>
                  <a:pt x="1454" y="1493"/>
                </a:lnTo>
                <a:lnTo>
                  <a:pt x="1454" y="1493"/>
                </a:lnTo>
                <a:lnTo>
                  <a:pt x="1452" y="1495"/>
                </a:lnTo>
                <a:lnTo>
                  <a:pt x="1450" y="1497"/>
                </a:lnTo>
                <a:lnTo>
                  <a:pt x="1450" y="1497"/>
                </a:lnTo>
                <a:lnTo>
                  <a:pt x="1450" y="1497"/>
                </a:lnTo>
                <a:lnTo>
                  <a:pt x="1448" y="1499"/>
                </a:lnTo>
                <a:lnTo>
                  <a:pt x="1442" y="1501"/>
                </a:lnTo>
                <a:lnTo>
                  <a:pt x="1439" y="1501"/>
                </a:lnTo>
                <a:lnTo>
                  <a:pt x="1437" y="1503"/>
                </a:lnTo>
                <a:lnTo>
                  <a:pt x="1433" y="1503"/>
                </a:lnTo>
                <a:lnTo>
                  <a:pt x="1431" y="1505"/>
                </a:lnTo>
                <a:lnTo>
                  <a:pt x="1429" y="1505"/>
                </a:lnTo>
                <a:lnTo>
                  <a:pt x="1427" y="1503"/>
                </a:lnTo>
                <a:lnTo>
                  <a:pt x="1425" y="1501"/>
                </a:lnTo>
                <a:lnTo>
                  <a:pt x="1423" y="1501"/>
                </a:lnTo>
                <a:lnTo>
                  <a:pt x="1423" y="1499"/>
                </a:lnTo>
                <a:lnTo>
                  <a:pt x="1421" y="1499"/>
                </a:lnTo>
                <a:lnTo>
                  <a:pt x="1421" y="1499"/>
                </a:lnTo>
                <a:lnTo>
                  <a:pt x="1423" y="1501"/>
                </a:lnTo>
                <a:lnTo>
                  <a:pt x="1423" y="1501"/>
                </a:lnTo>
                <a:lnTo>
                  <a:pt x="1423" y="1503"/>
                </a:lnTo>
                <a:lnTo>
                  <a:pt x="1421" y="1501"/>
                </a:lnTo>
                <a:lnTo>
                  <a:pt x="1419" y="1503"/>
                </a:lnTo>
                <a:lnTo>
                  <a:pt x="1419" y="1501"/>
                </a:lnTo>
                <a:lnTo>
                  <a:pt x="1416" y="1501"/>
                </a:lnTo>
                <a:lnTo>
                  <a:pt x="1416" y="1499"/>
                </a:lnTo>
                <a:lnTo>
                  <a:pt x="1416" y="1499"/>
                </a:lnTo>
                <a:lnTo>
                  <a:pt x="1416" y="1499"/>
                </a:lnTo>
                <a:lnTo>
                  <a:pt x="1416" y="1499"/>
                </a:lnTo>
                <a:lnTo>
                  <a:pt x="1416" y="1499"/>
                </a:lnTo>
                <a:lnTo>
                  <a:pt x="1414" y="1499"/>
                </a:lnTo>
                <a:lnTo>
                  <a:pt x="1414" y="1497"/>
                </a:lnTo>
                <a:lnTo>
                  <a:pt x="1414" y="1497"/>
                </a:lnTo>
                <a:lnTo>
                  <a:pt x="1414" y="1495"/>
                </a:lnTo>
                <a:lnTo>
                  <a:pt x="1412" y="1495"/>
                </a:lnTo>
                <a:lnTo>
                  <a:pt x="1412" y="1493"/>
                </a:lnTo>
                <a:lnTo>
                  <a:pt x="1410" y="1493"/>
                </a:lnTo>
                <a:lnTo>
                  <a:pt x="1408" y="1493"/>
                </a:lnTo>
                <a:lnTo>
                  <a:pt x="1408" y="1491"/>
                </a:lnTo>
                <a:lnTo>
                  <a:pt x="1408" y="1491"/>
                </a:lnTo>
                <a:lnTo>
                  <a:pt x="1404" y="1487"/>
                </a:lnTo>
                <a:lnTo>
                  <a:pt x="1404" y="1487"/>
                </a:lnTo>
                <a:lnTo>
                  <a:pt x="1400" y="1482"/>
                </a:lnTo>
                <a:lnTo>
                  <a:pt x="1400" y="1480"/>
                </a:lnTo>
                <a:lnTo>
                  <a:pt x="1398" y="1476"/>
                </a:lnTo>
                <a:lnTo>
                  <a:pt x="1398" y="1476"/>
                </a:lnTo>
                <a:lnTo>
                  <a:pt x="1395" y="1474"/>
                </a:lnTo>
                <a:lnTo>
                  <a:pt x="1395" y="1474"/>
                </a:lnTo>
                <a:lnTo>
                  <a:pt x="1395" y="1474"/>
                </a:lnTo>
                <a:lnTo>
                  <a:pt x="1393" y="1472"/>
                </a:lnTo>
                <a:lnTo>
                  <a:pt x="1393" y="1470"/>
                </a:lnTo>
                <a:lnTo>
                  <a:pt x="1393" y="1468"/>
                </a:lnTo>
                <a:lnTo>
                  <a:pt x="1393" y="1468"/>
                </a:lnTo>
                <a:lnTo>
                  <a:pt x="1393" y="1466"/>
                </a:lnTo>
                <a:lnTo>
                  <a:pt x="1393" y="1466"/>
                </a:lnTo>
                <a:lnTo>
                  <a:pt x="1395" y="1463"/>
                </a:lnTo>
                <a:lnTo>
                  <a:pt x="1395" y="1463"/>
                </a:lnTo>
                <a:lnTo>
                  <a:pt x="1395" y="1461"/>
                </a:lnTo>
                <a:lnTo>
                  <a:pt x="1395" y="1461"/>
                </a:lnTo>
                <a:lnTo>
                  <a:pt x="1393" y="1461"/>
                </a:lnTo>
                <a:lnTo>
                  <a:pt x="1393" y="1461"/>
                </a:lnTo>
                <a:lnTo>
                  <a:pt x="1393" y="1459"/>
                </a:lnTo>
                <a:lnTo>
                  <a:pt x="1393" y="1459"/>
                </a:lnTo>
                <a:lnTo>
                  <a:pt x="1393" y="1459"/>
                </a:lnTo>
                <a:lnTo>
                  <a:pt x="1393" y="1459"/>
                </a:lnTo>
                <a:lnTo>
                  <a:pt x="1393" y="1457"/>
                </a:lnTo>
                <a:lnTo>
                  <a:pt x="1395" y="1457"/>
                </a:lnTo>
                <a:lnTo>
                  <a:pt x="1395" y="1457"/>
                </a:lnTo>
                <a:lnTo>
                  <a:pt x="1395" y="1457"/>
                </a:lnTo>
                <a:lnTo>
                  <a:pt x="1395" y="1455"/>
                </a:lnTo>
                <a:lnTo>
                  <a:pt x="1395" y="1453"/>
                </a:lnTo>
                <a:lnTo>
                  <a:pt x="1395" y="1453"/>
                </a:lnTo>
                <a:lnTo>
                  <a:pt x="1395" y="1453"/>
                </a:lnTo>
                <a:lnTo>
                  <a:pt x="1393" y="1451"/>
                </a:lnTo>
                <a:lnTo>
                  <a:pt x="1395" y="1451"/>
                </a:lnTo>
                <a:lnTo>
                  <a:pt x="1395" y="1449"/>
                </a:lnTo>
                <a:lnTo>
                  <a:pt x="1395" y="1449"/>
                </a:lnTo>
                <a:lnTo>
                  <a:pt x="1398" y="1447"/>
                </a:lnTo>
                <a:lnTo>
                  <a:pt x="1398" y="1449"/>
                </a:lnTo>
                <a:lnTo>
                  <a:pt x="1398" y="1449"/>
                </a:lnTo>
                <a:lnTo>
                  <a:pt x="1395" y="1451"/>
                </a:lnTo>
                <a:lnTo>
                  <a:pt x="1395" y="1451"/>
                </a:lnTo>
                <a:lnTo>
                  <a:pt x="1398" y="1453"/>
                </a:lnTo>
                <a:lnTo>
                  <a:pt x="1398" y="1453"/>
                </a:lnTo>
                <a:lnTo>
                  <a:pt x="1398" y="1453"/>
                </a:lnTo>
                <a:lnTo>
                  <a:pt x="1398" y="1451"/>
                </a:lnTo>
                <a:lnTo>
                  <a:pt x="1398" y="1449"/>
                </a:lnTo>
                <a:lnTo>
                  <a:pt x="1398" y="1445"/>
                </a:lnTo>
                <a:lnTo>
                  <a:pt x="1398" y="1438"/>
                </a:lnTo>
                <a:lnTo>
                  <a:pt x="1398" y="1432"/>
                </a:lnTo>
                <a:lnTo>
                  <a:pt x="1400" y="1430"/>
                </a:lnTo>
                <a:lnTo>
                  <a:pt x="1400" y="1428"/>
                </a:lnTo>
                <a:lnTo>
                  <a:pt x="1402" y="1426"/>
                </a:lnTo>
                <a:lnTo>
                  <a:pt x="1402" y="1426"/>
                </a:lnTo>
                <a:lnTo>
                  <a:pt x="1402" y="1424"/>
                </a:lnTo>
                <a:lnTo>
                  <a:pt x="1402" y="1417"/>
                </a:lnTo>
                <a:lnTo>
                  <a:pt x="1400" y="1417"/>
                </a:lnTo>
                <a:lnTo>
                  <a:pt x="1400" y="1417"/>
                </a:lnTo>
                <a:lnTo>
                  <a:pt x="1400" y="1417"/>
                </a:lnTo>
                <a:lnTo>
                  <a:pt x="1400" y="1415"/>
                </a:lnTo>
                <a:lnTo>
                  <a:pt x="1400" y="1415"/>
                </a:lnTo>
                <a:lnTo>
                  <a:pt x="1402" y="1415"/>
                </a:lnTo>
                <a:lnTo>
                  <a:pt x="1402" y="1417"/>
                </a:lnTo>
                <a:lnTo>
                  <a:pt x="1402" y="1417"/>
                </a:lnTo>
                <a:lnTo>
                  <a:pt x="1402" y="1415"/>
                </a:lnTo>
                <a:lnTo>
                  <a:pt x="1402" y="1415"/>
                </a:lnTo>
                <a:lnTo>
                  <a:pt x="1404" y="1415"/>
                </a:lnTo>
                <a:lnTo>
                  <a:pt x="1402" y="1413"/>
                </a:lnTo>
                <a:lnTo>
                  <a:pt x="1402" y="1413"/>
                </a:lnTo>
                <a:lnTo>
                  <a:pt x="1400" y="1411"/>
                </a:lnTo>
                <a:lnTo>
                  <a:pt x="1395" y="1409"/>
                </a:lnTo>
                <a:lnTo>
                  <a:pt x="1395" y="1409"/>
                </a:lnTo>
                <a:lnTo>
                  <a:pt x="1398" y="1409"/>
                </a:lnTo>
                <a:lnTo>
                  <a:pt x="1398" y="1411"/>
                </a:lnTo>
                <a:lnTo>
                  <a:pt x="1398" y="1411"/>
                </a:lnTo>
                <a:lnTo>
                  <a:pt x="1398" y="1411"/>
                </a:lnTo>
                <a:lnTo>
                  <a:pt x="1395" y="1411"/>
                </a:lnTo>
                <a:lnTo>
                  <a:pt x="1395" y="1411"/>
                </a:lnTo>
                <a:lnTo>
                  <a:pt x="1393" y="1411"/>
                </a:lnTo>
                <a:lnTo>
                  <a:pt x="1393" y="1409"/>
                </a:lnTo>
                <a:lnTo>
                  <a:pt x="1393" y="1409"/>
                </a:lnTo>
                <a:lnTo>
                  <a:pt x="1391" y="1409"/>
                </a:lnTo>
                <a:lnTo>
                  <a:pt x="1391" y="1409"/>
                </a:lnTo>
                <a:lnTo>
                  <a:pt x="1389" y="1409"/>
                </a:lnTo>
                <a:lnTo>
                  <a:pt x="1389" y="1409"/>
                </a:lnTo>
                <a:lnTo>
                  <a:pt x="1389" y="1407"/>
                </a:lnTo>
                <a:lnTo>
                  <a:pt x="1389" y="1407"/>
                </a:lnTo>
                <a:lnTo>
                  <a:pt x="1389" y="1407"/>
                </a:lnTo>
                <a:lnTo>
                  <a:pt x="1391" y="1407"/>
                </a:lnTo>
                <a:lnTo>
                  <a:pt x="1393" y="1409"/>
                </a:lnTo>
                <a:lnTo>
                  <a:pt x="1393" y="1407"/>
                </a:lnTo>
                <a:lnTo>
                  <a:pt x="1387" y="1403"/>
                </a:lnTo>
                <a:lnTo>
                  <a:pt x="1383" y="1401"/>
                </a:lnTo>
                <a:lnTo>
                  <a:pt x="1383" y="1403"/>
                </a:lnTo>
                <a:lnTo>
                  <a:pt x="1385" y="1403"/>
                </a:lnTo>
                <a:lnTo>
                  <a:pt x="1385" y="1403"/>
                </a:lnTo>
                <a:lnTo>
                  <a:pt x="1383" y="1403"/>
                </a:lnTo>
                <a:lnTo>
                  <a:pt x="1383" y="1403"/>
                </a:lnTo>
                <a:lnTo>
                  <a:pt x="1381" y="1401"/>
                </a:lnTo>
                <a:lnTo>
                  <a:pt x="1377" y="1401"/>
                </a:lnTo>
                <a:lnTo>
                  <a:pt x="1377" y="1401"/>
                </a:lnTo>
                <a:lnTo>
                  <a:pt x="1375" y="1401"/>
                </a:lnTo>
                <a:lnTo>
                  <a:pt x="1368" y="1401"/>
                </a:lnTo>
                <a:lnTo>
                  <a:pt x="1364" y="1399"/>
                </a:lnTo>
                <a:lnTo>
                  <a:pt x="1362" y="1399"/>
                </a:lnTo>
                <a:lnTo>
                  <a:pt x="1362" y="1399"/>
                </a:lnTo>
                <a:lnTo>
                  <a:pt x="1362" y="1401"/>
                </a:lnTo>
                <a:lnTo>
                  <a:pt x="1360" y="1401"/>
                </a:lnTo>
                <a:lnTo>
                  <a:pt x="1360" y="1401"/>
                </a:lnTo>
                <a:lnTo>
                  <a:pt x="1356" y="1403"/>
                </a:lnTo>
                <a:lnTo>
                  <a:pt x="1356" y="1403"/>
                </a:lnTo>
                <a:lnTo>
                  <a:pt x="1351" y="1403"/>
                </a:lnTo>
                <a:lnTo>
                  <a:pt x="1349" y="1403"/>
                </a:lnTo>
                <a:lnTo>
                  <a:pt x="1343" y="1403"/>
                </a:lnTo>
                <a:lnTo>
                  <a:pt x="1341" y="1403"/>
                </a:lnTo>
                <a:lnTo>
                  <a:pt x="1341" y="1403"/>
                </a:lnTo>
                <a:lnTo>
                  <a:pt x="1339" y="1403"/>
                </a:lnTo>
                <a:lnTo>
                  <a:pt x="1339" y="1401"/>
                </a:lnTo>
                <a:lnTo>
                  <a:pt x="1337" y="1401"/>
                </a:lnTo>
                <a:lnTo>
                  <a:pt x="1335" y="1401"/>
                </a:lnTo>
                <a:lnTo>
                  <a:pt x="1335" y="1401"/>
                </a:lnTo>
                <a:lnTo>
                  <a:pt x="1333" y="1403"/>
                </a:lnTo>
                <a:lnTo>
                  <a:pt x="1333" y="1403"/>
                </a:lnTo>
                <a:lnTo>
                  <a:pt x="1331" y="1405"/>
                </a:lnTo>
                <a:lnTo>
                  <a:pt x="1331" y="1403"/>
                </a:lnTo>
                <a:lnTo>
                  <a:pt x="1324" y="1401"/>
                </a:lnTo>
                <a:lnTo>
                  <a:pt x="1324" y="1401"/>
                </a:lnTo>
                <a:lnTo>
                  <a:pt x="1324" y="1401"/>
                </a:lnTo>
                <a:lnTo>
                  <a:pt x="1324" y="1403"/>
                </a:lnTo>
                <a:lnTo>
                  <a:pt x="1324" y="1403"/>
                </a:lnTo>
                <a:lnTo>
                  <a:pt x="1322" y="1403"/>
                </a:lnTo>
                <a:lnTo>
                  <a:pt x="1322" y="1401"/>
                </a:lnTo>
                <a:lnTo>
                  <a:pt x="1320" y="1401"/>
                </a:lnTo>
                <a:lnTo>
                  <a:pt x="1320" y="1401"/>
                </a:lnTo>
                <a:lnTo>
                  <a:pt x="1320" y="1401"/>
                </a:lnTo>
                <a:lnTo>
                  <a:pt x="1320" y="1399"/>
                </a:lnTo>
                <a:lnTo>
                  <a:pt x="1322" y="1396"/>
                </a:lnTo>
                <a:lnTo>
                  <a:pt x="1324" y="1394"/>
                </a:lnTo>
                <a:lnTo>
                  <a:pt x="1326" y="1392"/>
                </a:lnTo>
                <a:lnTo>
                  <a:pt x="1326" y="1392"/>
                </a:lnTo>
                <a:lnTo>
                  <a:pt x="1328" y="1390"/>
                </a:lnTo>
                <a:lnTo>
                  <a:pt x="1328" y="1386"/>
                </a:lnTo>
                <a:lnTo>
                  <a:pt x="1328" y="1382"/>
                </a:lnTo>
                <a:lnTo>
                  <a:pt x="1328" y="1380"/>
                </a:lnTo>
                <a:lnTo>
                  <a:pt x="1328" y="1380"/>
                </a:lnTo>
                <a:lnTo>
                  <a:pt x="1331" y="1378"/>
                </a:lnTo>
                <a:lnTo>
                  <a:pt x="1328" y="1375"/>
                </a:lnTo>
                <a:lnTo>
                  <a:pt x="1331" y="1373"/>
                </a:lnTo>
                <a:lnTo>
                  <a:pt x="1331" y="1371"/>
                </a:lnTo>
                <a:lnTo>
                  <a:pt x="1331" y="1369"/>
                </a:lnTo>
                <a:lnTo>
                  <a:pt x="1333" y="1367"/>
                </a:lnTo>
                <a:lnTo>
                  <a:pt x="1331" y="1365"/>
                </a:lnTo>
                <a:lnTo>
                  <a:pt x="1328" y="1365"/>
                </a:lnTo>
                <a:lnTo>
                  <a:pt x="1328" y="1365"/>
                </a:lnTo>
                <a:lnTo>
                  <a:pt x="1328" y="1365"/>
                </a:lnTo>
                <a:lnTo>
                  <a:pt x="1328" y="1363"/>
                </a:lnTo>
                <a:lnTo>
                  <a:pt x="1328" y="1363"/>
                </a:lnTo>
                <a:lnTo>
                  <a:pt x="1331" y="1361"/>
                </a:lnTo>
                <a:lnTo>
                  <a:pt x="1331" y="1359"/>
                </a:lnTo>
                <a:lnTo>
                  <a:pt x="1331" y="1359"/>
                </a:lnTo>
                <a:lnTo>
                  <a:pt x="1333" y="1357"/>
                </a:lnTo>
                <a:lnTo>
                  <a:pt x="1333" y="1357"/>
                </a:lnTo>
                <a:lnTo>
                  <a:pt x="1333" y="1359"/>
                </a:lnTo>
                <a:lnTo>
                  <a:pt x="1333" y="1363"/>
                </a:lnTo>
                <a:lnTo>
                  <a:pt x="1333" y="1363"/>
                </a:lnTo>
                <a:lnTo>
                  <a:pt x="1333" y="1363"/>
                </a:lnTo>
                <a:lnTo>
                  <a:pt x="1335" y="1365"/>
                </a:lnTo>
                <a:lnTo>
                  <a:pt x="1335" y="1367"/>
                </a:lnTo>
                <a:lnTo>
                  <a:pt x="1335" y="1365"/>
                </a:lnTo>
                <a:lnTo>
                  <a:pt x="1337" y="1363"/>
                </a:lnTo>
                <a:lnTo>
                  <a:pt x="1337" y="1361"/>
                </a:lnTo>
                <a:lnTo>
                  <a:pt x="1339" y="1359"/>
                </a:lnTo>
                <a:lnTo>
                  <a:pt x="1339" y="1354"/>
                </a:lnTo>
                <a:lnTo>
                  <a:pt x="1341" y="1350"/>
                </a:lnTo>
                <a:lnTo>
                  <a:pt x="1339" y="1350"/>
                </a:lnTo>
                <a:lnTo>
                  <a:pt x="1339" y="1350"/>
                </a:lnTo>
                <a:lnTo>
                  <a:pt x="1339" y="1352"/>
                </a:lnTo>
                <a:lnTo>
                  <a:pt x="1337" y="1350"/>
                </a:lnTo>
                <a:lnTo>
                  <a:pt x="1337" y="1350"/>
                </a:lnTo>
                <a:lnTo>
                  <a:pt x="1339" y="1350"/>
                </a:lnTo>
                <a:lnTo>
                  <a:pt x="1339" y="1348"/>
                </a:lnTo>
                <a:lnTo>
                  <a:pt x="1339" y="1348"/>
                </a:lnTo>
                <a:lnTo>
                  <a:pt x="1341" y="1348"/>
                </a:lnTo>
                <a:lnTo>
                  <a:pt x="1341" y="1348"/>
                </a:lnTo>
                <a:lnTo>
                  <a:pt x="1341" y="1346"/>
                </a:lnTo>
                <a:lnTo>
                  <a:pt x="1341" y="1346"/>
                </a:lnTo>
                <a:lnTo>
                  <a:pt x="1339" y="1346"/>
                </a:lnTo>
                <a:lnTo>
                  <a:pt x="1339" y="1346"/>
                </a:lnTo>
                <a:lnTo>
                  <a:pt x="1339" y="1346"/>
                </a:lnTo>
                <a:lnTo>
                  <a:pt x="1337" y="1346"/>
                </a:lnTo>
                <a:lnTo>
                  <a:pt x="1337" y="1346"/>
                </a:lnTo>
                <a:lnTo>
                  <a:pt x="1339" y="1344"/>
                </a:lnTo>
                <a:lnTo>
                  <a:pt x="1341" y="1342"/>
                </a:lnTo>
                <a:lnTo>
                  <a:pt x="1341" y="1342"/>
                </a:lnTo>
                <a:lnTo>
                  <a:pt x="1341" y="1342"/>
                </a:lnTo>
                <a:lnTo>
                  <a:pt x="1341" y="1342"/>
                </a:lnTo>
                <a:lnTo>
                  <a:pt x="1341" y="1340"/>
                </a:lnTo>
                <a:lnTo>
                  <a:pt x="1341" y="1338"/>
                </a:lnTo>
                <a:lnTo>
                  <a:pt x="1341" y="1338"/>
                </a:lnTo>
                <a:lnTo>
                  <a:pt x="1343" y="1334"/>
                </a:lnTo>
                <a:lnTo>
                  <a:pt x="1347" y="1331"/>
                </a:lnTo>
                <a:lnTo>
                  <a:pt x="1349" y="1329"/>
                </a:lnTo>
                <a:lnTo>
                  <a:pt x="1349" y="1327"/>
                </a:lnTo>
                <a:lnTo>
                  <a:pt x="1349" y="1325"/>
                </a:lnTo>
                <a:lnTo>
                  <a:pt x="1351" y="1323"/>
                </a:lnTo>
                <a:lnTo>
                  <a:pt x="1349" y="1323"/>
                </a:lnTo>
                <a:lnTo>
                  <a:pt x="1349" y="1321"/>
                </a:lnTo>
                <a:lnTo>
                  <a:pt x="1349" y="1319"/>
                </a:lnTo>
                <a:lnTo>
                  <a:pt x="1349" y="1319"/>
                </a:lnTo>
                <a:lnTo>
                  <a:pt x="1347" y="1317"/>
                </a:lnTo>
                <a:lnTo>
                  <a:pt x="1345" y="1317"/>
                </a:lnTo>
                <a:lnTo>
                  <a:pt x="1345" y="1317"/>
                </a:lnTo>
                <a:lnTo>
                  <a:pt x="1343" y="1317"/>
                </a:lnTo>
                <a:lnTo>
                  <a:pt x="1341" y="1317"/>
                </a:lnTo>
                <a:lnTo>
                  <a:pt x="1341" y="1317"/>
                </a:lnTo>
                <a:lnTo>
                  <a:pt x="1343" y="1317"/>
                </a:lnTo>
                <a:lnTo>
                  <a:pt x="1343" y="1317"/>
                </a:lnTo>
                <a:lnTo>
                  <a:pt x="1345" y="1317"/>
                </a:lnTo>
                <a:lnTo>
                  <a:pt x="1345" y="1317"/>
                </a:lnTo>
                <a:lnTo>
                  <a:pt x="1345" y="1317"/>
                </a:lnTo>
                <a:lnTo>
                  <a:pt x="1345" y="1319"/>
                </a:lnTo>
                <a:lnTo>
                  <a:pt x="1345" y="1319"/>
                </a:lnTo>
                <a:lnTo>
                  <a:pt x="1343" y="1319"/>
                </a:lnTo>
                <a:lnTo>
                  <a:pt x="1341" y="1319"/>
                </a:lnTo>
                <a:lnTo>
                  <a:pt x="1337" y="1317"/>
                </a:lnTo>
                <a:lnTo>
                  <a:pt x="1337" y="1317"/>
                </a:lnTo>
                <a:lnTo>
                  <a:pt x="1333" y="1317"/>
                </a:lnTo>
                <a:lnTo>
                  <a:pt x="1331" y="1317"/>
                </a:lnTo>
                <a:lnTo>
                  <a:pt x="1331" y="1317"/>
                </a:lnTo>
                <a:lnTo>
                  <a:pt x="1331" y="1317"/>
                </a:lnTo>
                <a:lnTo>
                  <a:pt x="1331" y="1317"/>
                </a:lnTo>
                <a:lnTo>
                  <a:pt x="1328" y="1317"/>
                </a:lnTo>
                <a:lnTo>
                  <a:pt x="1326" y="1317"/>
                </a:lnTo>
                <a:lnTo>
                  <a:pt x="1324" y="1317"/>
                </a:lnTo>
                <a:lnTo>
                  <a:pt x="1322" y="1319"/>
                </a:lnTo>
                <a:lnTo>
                  <a:pt x="1320" y="1319"/>
                </a:lnTo>
                <a:lnTo>
                  <a:pt x="1307" y="1321"/>
                </a:lnTo>
                <a:lnTo>
                  <a:pt x="1305" y="1321"/>
                </a:lnTo>
                <a:lnTo>
                  <a:pt x="1301" y="1323"/>
                </a:lnTo>
                <a:lnTo>
                  <a:pt x="1299" y="1325"/>
                </a:lnTo>
                <a:lnTo>
                  <a:pt x="1297" y="1329"/>
                </a:lnTo>
                <a:lnTo>
                  <a:pt x="1297" y="1329"/>
                </a:lnTo>
                <a:lnTo>
                  <a:pt x="1297" y="1331"/>
                </a:lnTo>
                <a:lnTo>
                  <a:pt x="1297" y="1336"/>
                </a:lnTo>
                <a:lnTo>
                  <a:pt x="1297" y="1338"/>
                </a:lnTo>
                <a:lnTo>
                  <a:pt x="1297" y="1340"/>
                </a:lnTo>
                <a:lnTo>
                  <a:pt x="1297" y="1342"/>
                </a:lnTo>
                <a:lnTo>
                  <a:pt x="1297" y="1342"/>
                </a:lnTo>
                <a:lnTo>
                  <a:pt x="1295" y="1344"/>
                </a:lnTo>
                <a:lnTo>
                  <a:pt x="1293" y="1344"/>
                </a:lnTo>
                <a:lnTo>
                  <a:pt x="1293" y="1350"/>
                </a:lnTo>
                <a:lnTo>
                  <a:pt x="1291" y="1352"/>
                </a:lnTo>
                <a:lnTo>
                  <a:pt x="1289" y="1354"/>
                </a:lnTo>
                <a:lnTo>
                  <a:pt x="1287" y="1354"/>
                </a:lnTo>
                <a:lnTo>
                  <a:pt x="1282" y="1357"/>
                </a:lnTo>
                <a:lnTo>
                  <a:pt x="1282" y="1357"/>
                </a:lnTo>
                <a:lnTo>
                  <a:pt x="1282" y="1359"/>
                </a:lnTo>
                <a:lnTo>
                  <a:pt x="1282" y="1359"/>
                </a:lnTo>
                <a:lnTo>
                  <a:pt x="1284" y="1357"/>
                </a:lnTo>
                <a:lnTo>
                  <a:pt x="1284" y="1357"/>
                </a:lnTo>
                <a:lnTo>
                  <a:pt x="1284" y="1359"/>
                </a:lnTo>
                <a:lnTo>
                  <a:pt x="1284" y="1359"/>
                </a:lnTo>
                <a:lnTo>
                  <a:pt x="1284" y="1359"/>
                </a:lnTo>
                <a:lnTo>
                  <a:pt x="1284" y="1359"/>
                </a:lnTo>
                <a:lnTo>
                  <a:pt x="1284" y="1361"/>
                </a:lnTo>
                <a:lnTo>
                  <a:pt x="1282" y="1363"/>
                </a:lnTo>
                <a:lnTo>
                  <a:pt x="1282" y="1363"/>
                </a:lnTo>
                <a:lnTo>
                  <a:pt x="1280" y="1363"/>
                </a:lnTo>
                <a:lnTo>
                  <a:pt x="1278" y="1363"/>
                </a:lnTo>
                <a:lnTo>
                  <a:pt x="1276" y="1363"/>
                </a:lnTo>
                <a:lnTo>
                  <a:pt x="1276" y="1361"/>
                </a:lnTo>
                <a:lnTo>
                  <a:pt x="1276" y="1361"/>
                </a:lnTo>
                <a:lnTo>
                  <a:pt x="1276" y="1361"/>
                </a:lnTo>
                <a:lnTo>
                  <a:pt x="1276" y="1359"/>
                </a:lnTo>
                <a:lnTo>
                  <a:pt x="1274" y="1359"/>
                </a:lnTo>
                <a:lnTo>
                  <a:pt x="1272" y="1361"/>
                </a:lnTo>
                <a:lnTo>
                  <a:pt x="1268" y="1361"/>
                </a:lnTo>
                <a:lnTo>
                  <a:pt x="1268" y="1361"/>
                </a:lnTo>
                <a:lnTo>
                  <a:pt x="1266" y="1361"/>
                </a:lnTo>
                <a:lnTo>
                  <a:pt x="1263" y="1361"/>
                </a:lnTo>
                <a:lnTo>
                  <a:pt x="1263" y="1363"/>
                </a:lnTo>
                <a:lnTo>
                  <a:pt x="1261" y="1363"/>
                </a:lnTo>
                <a:lnTo>
                  <a:pt x="1259" y="1363"/>
                </a:lnTo>
                <a:lnTo>
                  <a:pt x="1257" y="1363"/>
                </a:lnTo>
                <a:lnTo>
                  <a:pt x="1253" y="1363"/>
                </a:lnTo>
                <a:lnTo>
                  <a:pt x="1249" y="1365"/>
                </a:lnTo>
                <a:lnTo>
                  <a:pt x="1247" y="1365"/>
                </a:lnTo>
                <a:lnTo>
                  <a:pt x="1243" y="1367"/>
                </a:lnTo>
                <a:lnTo>
                  <a:pt x="1240" y="1367"/>
                </a:lnTo>
                <a:lnTo>
                  <a:pt x="1238" y="1367"/>
                </a:lnTo>
                <a:lnTo>
                  <a:pt x="1238" y="1367"/>
                </a:lnTo>
                <a:lnTo>
                  <a:pt x="1236" y="1365"/>
                </a:lnTo>
                <a:lnTo>
                  <a:pt x="1234" y="1363"/>
                </a:lnTo>
                <a:lnTo>
                  <a:pt x="1232" y="1361"/>
                </a:lnTo>
                <a:lnTo>
                  <a:pt x="1228" y="1359"/>
                </a:lnTo>
                <a:lnTo>
                  <a:pt x="1224" y="1359"/>
                </a:lnTo>
                <a:lnTo>
                  <a:pt x="1222" y="1359"/>
                </a:lnTo>
                <a:lnTo>
                  <a:pt x="1222" y="1359"/>
                </a:lnTo>
                <a:lnTo>
                  <a:pt x="1222" y="1359"/>
                </a:lnTo>
                <a:lnTo>
                  <a:pt x="1224" y="1361"/>
                </a:lnTo>
                <a:lnTo>
                  <a:pt x="1222" y="1361"/>
                </a:lnTo>
                <a:lnTo>
                  <a:pt x="1219" y="1359"/>
                </a:lnTo>
                <a:lnTo>
                  <a:pt x="1217" y="1359"/>
                </a:lnTo>
                <a:lnTo>
                  <a:pt x="1217" y="1357"/>
                </a:lnTo>
                <a:lnTo>
                  <a:pt x="1219" y="1359"/>
                </a:lnTo>
                <a:lnTo>
                  <a:pt x="1219" y="1359"/>
                </a:lnTo>
                <a:lnTo>
                  <a:pt x="1217" y="1357"/>
                </a:lnTo>
                <a:lnTo>
                  <a:pt x="1217" y="1354"/>
                </a:lnTo>
                <a:lnTo>
                  <a:pt x="1215" y="1354"/>
                </a:lnTo>
                <a:lnTo>
                  <a:pt x="1215" y="1352"/>
                </a:lnTo>
                <a:lnTo>
                  <a:pt x="1213" y="1350"/>
                </a:lnTo>
                <a:lnTo>
                  <a:pt x="1213" y="1348"/>
                </a:lnTo>
                <a:lnTo>
                  <a:pt x="1211" y="1346"/>
                </a:lnTo>
                <a:lnTo>
                  <a:pt x="1211" y="1342"/>
                </a:lnTo>
                <a:lnTo>
                  <a:pt x="1207" y="1338"/>
                </a:lnTo>
                <a:lnTo>
                  <a:pt x="1201" y="1331"/>
                </a:lnTo>
                <a:lnTo>
                  <a:pt x="1201" y="1329"/>
                </a:lnTo>
                <a:lnTo>
                  <a:pt x="1201" y="1329"/>
                </a:lnTo>
                <a:lnTo>
                  <a:pt x="1196" y="1323"/>
                </a:lnTo>
                <a:lnTo>
                  <a:pt x="1194" y="1319"/>
                </a:lnTo>
                <a:lnTo>
                  <a:pt x="1194" y="1319"/>
                </a:lnTo>
                <a:lnTo>
                  <a:pt x="1194" y="1319"/>
                </a:lnTo>
                <a:lnTo>
                  <a:pt x="1194" y="1317"/>
                </a:lnTo>
                <a:lnTo>
                  <a:pt x="1194" y="1317"/>
                </a:lnTo>
                <a:lnTo>
                  <a:pt x="1192" y="1317"/>
                </a:lnTo>
                <a:lnTo>
                  <a:pt x="1192" y="1310"/>
                </a:lnTo>
                <a:lnTo>
                  <a:pt x="1194" y="1315"/>
                </a:lnTo>
                <a:lnTo>
                  <a:pt x="1196" y="1317"/>
                </a:lnTo>
                <a:lnTo>
                  <a:pt x="1196" y="1317"/>
                </a:lnTo>
                <a:lnTo>
                  <a:pt x="1196" y="1317"/>
                </a:lnTo>
                <a:lnTo>
                  <a:pt x="1196" y="1319"/>
                </a:lnTo>
                <a:lnTo>
                  <a:pt x="1196" y="1321"/>
                </a:lnTo>
                <a:lnTo>
                  <a:pt x="1196" y="1321"/>
                </a:lnTo>
                <a:lnTo>
                  <a:pt x="1196" y="1319"/>
                </a:lnTo>
                <a:lnTo>
                  <a:pt x="1199" y="1319"/>
                </a:lnTo>
                <a:lnTo>
                  <a:pt x="1199" y="1317"/>
                </a:lnTo>
                <a:lnTo>
                  <a:pt x="1196" y="1317"/>
                </a:lnTo>
                <a:lnTo>
                  <a:pt x="1196" y="1315"/>
                </a:lnTo>
                <a:lnTo>
                  <a:pt x="1194" y="1313"/>
                </a:lnTo>
                <a:lnTo>
                  <a:pt x="1192" y="1308"/>
                </a:lnTo>
                <a:lnTo>
                  <a:pt x="1190" y="1306"/>
                </a:lnTo>
                <a:lnTo>
                  <a:pt x="1190" y="1302"/>
                </a:lnTo>
                <a:lnTo>
                  <a:pt x="1190" y="1302"/>
                </a:lnTo>
                <a:lnTo>
                  <a:pt x="1190" y="1300"/>
                </a:lnTo>
                <a:lnTo>
                  <a:pt x="1190" y="1298"/>
                </a:lnTo>
                <a:lnTo>
                  <a:pt x="1192" y="1298"/>
                </a:lnTo>
                <a:lnTo>
                  <a:pt x="1192" y="1296"/>
                </a:lnTo>
                <a:lnTo>
                  <a:pt x="1192" y="1289"/>
                </a:lnTo>
                <a:lnTo>
                  <a:pt x="1192" y="1283"/>
                </a:lnTo>
                <a:lnTo>
                  <a:pt x="1192" y="1283"/>
                </a:lnTo>
                <a:lnTo>
                  <a:pt x="1192" y="1283"/>
                </a:lnTo>
                <a:lnTo>
                  <a:pt x="1192" y="1281"/>
                </a:lnTo>
                <a:lnTo>
                  <a:pt x="1192" y="1275"/>
                </a:lnTo>
                <a:lnTo>
                  <a:pt x="1194" y="1264"/>
                </a:lnTo>
                <a:lnTo>
                  <a:pt x="1196" y="1262"/>
                </a:lnTo>
                <a:lnTo>
                  <a:pt x="1199" y="1256"/>
                </a:lnTo>
                <a:lnTo>
                  <a:pt x="1201" y="1254"/>
                </a:lnTo>
                <a:lnTo>
                  <a:pt x="1201" y="1250"/>
                </a:lnTo>
                <a:lnTo>
                  <a:pt x="1201" y="1248"/>
                </a:lnTo>
                <a:lnTo>
                  <a:pt x="1199" y="1248"/>
                </a:lnTo>
                <a:lnTo>
                  <a:pt x="1196" y="1243"/>
                </a:lnTo>
                <a:lnTo>
                  <a:pt x="1196" y="1241"/>
                </a:lnTo>
                <a:lnTo>
                  <a:pt x="1196" y="1239"/>
                </a:lnTo>
                <a:lnTo>
                  <a:pt x="1194" y="1237"/>
                </a:lnTo>
                <a:lnTo>
                  <a:pt x="1194" y="1235"/>
                </a:lnTo>
                <a:lnTo>
                  <a:pt x="1194" y="1235"/>
                </a:lnTo>
                <a:lnTo>
                  <a:pt x="1194" y="1233"/>
                </a:lnTo>
                <a:lnTo>
                  <a:pt x="1196" y="1233"/>
                </a:lnTo>
                <a:lnTo>
                  <a:pt x="1196" y="1231"/>
                </a:lnTo>
                <a:lnTo>
                  <a:pt x="1196" y="1231"/>
                </a:lnTo>
                <a:lnTo>
                  <a:pt x="1192" y="1229"/>
                </a:lnTo>
                <a:lnTo>
                  <a:pt x="1192" y="1227"/>
                </a:lnTo>
                <a:lnTo>
                  <a:pt x="1192" y="1229"/>
                </a:lnTo>
                <a:lnTo>
                  <a:pt x="1194" y="1229"/>
                </a:lnTo>
                <a:lnTo>
                  <a:pt x="1196" y="1229"/>
                </a:lnTo>
                <a:lnTo>
                  <a:pt x="1196" y="1229"/>
                </a:lnTo>
                <a:lnTo>
                  <a:pt x="1196" y="1227"/>
                </a:lnTo>
                <a:lnTo>
                  <a:pt x="1199" y="1224"/>
                </a:lnTo>
                <a:lnTo>
                  <a:pt x="1196" y="1220"/>
                </a:lnTo>
                <a:lnTo>
                  <a:pt x="1196" y="1220"/>
                </a:lnTo>
                <a:lnTo>
                  <a:pt x="1196" y="1220"/>
                </a:lnTo>
                <a:lnTo>
                  <a:pt x="1199" y="1220"/>
                </a:lnTo>
                <a:lnTo>
                  <a:pt x="1201" y="1220"/>
                </a:lnTo>
                <a:lnTo>
                  <a:pt x="1201" y="1218"/>
                </a:lnTo>
                <a:lnTo>
                  <a:pt x="1203" y="1216"/>
                </a:lnTo>
                <a:lnTo>
                  <a:pt x="1201" y="1218"/>
                </a:lnTo>
                <a:lnTo>
                  <a:pt x="1201" y="1216"/>
                </a:lnTo>
                <a:lnTo>
                  <a:pt x="1201" y="1216"/>
                </a:lnTo>
                <a:lnTo>
                  <a:pt x="1201" y="1216"/>
                </a:lnTo>
                <a:lnTo>
                  <a:pt x="1203" y="1216"/>
                </a:lnTo>
                <a:lnTo>
                  <a:pt x="1203" y="1216"/>
                </a:lnTo>
                <a:lnTo>
                  <a:pt x="1203" y="1216"/>
                </a:lnTo>
                <a:lnTo>
                  <a:pt x="1203" y="1216"/>
                </a:lnTo>
                <a:lnTo>
                  <a:pt x="1205" y="1216"/>
                </a:lnTo>
                <a:lnTo>
                  <a:pt x="1205" y="1216"/>
                </a:lnTo>
                <a:lnTo>
                  <a:pt x="1205" y="1216"/>
                </a:lnTo>
                <a:lnTo>
                  <a:pt x="1205" y="1214"/>
                </a:lnTo>
                <a:lnTo>
                  <a:pt x="1205" y="1212"/>
                </a:lnTo>
                <a:lnTo>
                  <a:pt x="1207" y="1214"/>
                </a:lnTo>
                <a:lnTo>
                  <a:pt x="1209" y="1212"/>
                </a:lnTo>
                <a:lnTo>
                  <a:pt x="1209" y="1212"/>
                </a:lnTo>
                <a:lnTo>
                  <a:pt x="1211" y="1212"/>
                </a:lnTo>
                <a:lnTo>
                  <a:pt x="1211" y="1212"/>
                </a:lnTo>
                <a:lnTo>
                  <a:pt x="1209" y="1212"/>
                </a:lnTo>
                <a:lnTo>
                  <a:pt x="1207" y="1208"/>
                </a:lnTo>
                <a:lnTo>
                  <a:pt x="1209" y="1208"/>
                </a:lnTo>
                <a:lnTo>
                  <a:pt x="1209" y="1208"/>
                </a:lnTo>
                <a:lnTo>
                  <a:pt x="1209" y="1208"/>
                </a:lnTo>
                <a:lnTo>
                  <a:pt x="1209" y="1208"/>
                </a:lnTo>
                <a:lnTo>
                  <a:pt x="1211" y="1210"/>
                </a:lnTo>
                <a:lnTo>
                  <a:pt x="1211" y="1208"/>
                </a:lnTo>
                <a:lnTo>
                  <a:pt x="1211" y="1208"/>
                </a:lnTo>
                <a:lnTo>
                  <a:pt x="1213" y="1208"/>
                </a:lnTo>
                <a:lnTo>
                  <a:pt x="1215" y="1210"/>
                </a:lnTo>
                <a:lnTo>
                  <a:pt x="1217" y="1208"/>
                </a:lnTo>
                <a:lnTo>
                  <a:pt x="1215" y="1210"/>
                </a:lnTo>
                <a:lnTo>
                  <a:pt x="1213" y="1212"/>
                </a:lnTo>
                <a:lnTo>
                  <a:pt x="1215" y="1210"/>
                </a:lnTo>
                <a:lnTo>
                  <a:pt x="1217" y="1210"/>
                </a:lnTo>
                <a:lnTo>
                  <a:pt x="1219" y="1208"/>
                </a:lnTo>
                <a:lnTo>
                  <a:pt x="1222" y="1208"/>
                </a:lnTo>
                <a:lnTo>
                  <a:pt x="1222" y="1208"/>
                </a:lnTo>
                <a:lnTo>
                  <a:pt x="1226" y="1206"/>
                </a:lnTo>
                <a:lnTo>
                  <a:pt x="1228" y="1204"/>
                </a:lnTo>
                <a:lnTo>
                  <a:pt x="1230" y="1201"/>
                </a:lnTo>
                <a:lnTo>
                  <a:pt x="1230" y="1199"/>
                </a:lnTo>
                <a:lnTo>
                  <a:pt x="1232" y="1199"/>
                </a:lnTo>
                <a:lnTo>
                  <a:pt x="1232" y="1197"/>
                </a:lnTo>
                <a:lnTo>
                  <a:pt x="1232" y="1195"/>
                </a:lnTo>
                <a:lnTo>
                  <a:pt x="1232" y="1195"/>
                </a:lnTo>
                <a:lnTo>
                  <a:pt x="1232" y="1193"/>
                </a:lnTo>
                <a:lnTo>
                  <a:pt x="1232" y="1191"/>
                </a:lnTo>
                <a:lnTo>
                  <a:pt x="1232" y="1193"/>
                </a:lnTo>
                <a:lnTo>
                  <a:pt x="1232" y="1193"/>
                </a:lnTo>
                <a:lnTo>
                  <a:pt x="1234" y="1191"/>
                </a:lnTo>
                <a:lnTo>
                  <a:pt x="1234" y="1191"/>
                </a:lnTo>
                <a:lnTo>
                  <a:pt x="1236" y="1193"/>
                </a:lnTo>
                <a:lnTo>
                  <a:pt x="1234" y="1195"/>
                </a:lnTo>
                <a:lnTo>
                  <a:pt x="1236" y="1195"/>
                </a:lnTo>
                <a:lnTo>
                  <a:pt x="1236" y="1195"/>
                </a:lnTo>
                <a:lnTo>
                  <a:pt x="1238" y="1195"/>
                </a:lnTo>
                <a:lnTo>
                  <a:pt x="1234" y="1197"/>
                </a:lnTo>
                <a:lnTo>
                  <a:pt x="1234" y="1197"/>
                </a:lnTo>
                <a:lnTo>
                  <a:pt x="1238" y="1195"/>
                </a:lnTo>
                <a:lnTo>
                  <a:pt x="1245" y="1193"/>
                </a:lnTo>
                <a:lnTo>
                  <a:pt x="1247" y="1193"/>
                </a:lnTo>
                <a:lnTo>
                  <a:pt x="1247" y="1191"/>
                </a:lnTo>
                <a:lnTo>
                  <a:pt x="1247" y="1191"/>
                </a:lnTo>
                <a:lnTo>
                  <a:pt x="1249" y="1187"/>
                </a:lnTo>
                <a:lnTo>
                  <a:pt x="1249" y="1187"/>
                </a:lnTo>
                <a:lnTo>
                  <a:pt x="1249" y="1189"/>
                </a:lnTo>
                <a:lnTo>
                  <a:pt x="1249" y="1189"/>
                </a:lnTo>
                <a:lnTo>
                  <a:pt x="1249" y="1189"/>
                </a:lnTo>
                <a:lnTo>
                  <a:pt x="1249" y="1191"/>
                </a:lnTo>
                <a:lnTo>
                  <a:pt x="1247" y="1191"/>
                </a:lnTo>
                <a:lnTo>
                  <a:pt x="1249" y="1191"/>
                </a:lnTo>
                <a:lnTo>
                  <a:pt x="1249" y="1191"/>
                </a:lnTo>
                <a:lnTo>
                  <a:pt x="1249" y="1191"/>
                </a:lnTo>
                <a:lnTo>
                  <a:pt x="1251" y="1191"/>
                </a:lnTo>
                <a:lnTo>
                  <a:pt x="1255" y="1191"/>
                </a:lnTo>
                <a:lnTo>
                  <a:pt x="1257" y="1191"/>
                </a:lnTo>
                <a:lnTo>
                  <a:pt x="1257" y="1191"/>
                </a:lnTo>
                <a:lnTo>
                  <a:pt x="1261" y="1191"/>
                </a:lnTo>
                <a:lnTo>
                  <a:pt x="1263" y="1193"/>
                </a:lnTo>
                <a:lnTo>
                  <a:pt x="1266" y="1193"/>
                </a:lnTo>
                <a:lnTo>
                  <a:pt x="1272" y="1195"/>
                </a:lnTo>
                <a:lnTo>
                  <a:pt x="1274" y="1193"/>
                </a:lnTo>
                <a:lnTo>
                  <a:pt x="1274" y="1193"/>
                </a:lnTo>
                <a:lnTo>
                  <a:pt x="1274" y="1193"/>
                </a:lnTo>
                <a:lnTo>
                  <a:pt x="1274" y="1193"/>
                </a:lnTo>
                <a:lnTo>
                  <a:pt x="1274" y="1191"/>
                </a:lnTo>
                <a:lnTo>
                  <a:pt x="1274" y="1191"/>
                </a:lnTo>
                <a:lnTo>
                  <a:pt x="1276" y="1191"/>
                </a:lnTo>
                <a:lnTo>
                  <a:pt x="1278" y="1191"/>
                </a:lnTo>
                <a:lnTo>
                  <a:pt x="1280" y="1191"/>
                </a:lnTo>
                <a:lnTo>
                  <a:pt x="1280" y="1193"/>
                </a:lnTo>
                <a:lnTo>
                  <a:pt x="1282" y="1195"/>
                </a:lnTo>
                <a:lnTo>
                  <a:pt x="1284" y="1195"/>
                </a:lnTo>
                <a:lnTo>
                  <a:pt x="1284" y="1195"/>
                </a:lnTo>
                <a:lnTo>
                  <a:pt x="1287" y="1195"/>
                </a:lnTo>
                <a:lnTo>
                  <a:pt x="1287" y="1195"/>
                </a:lnTo>
                <a:lnTo>
                  <a:pt x="1287" y="1195"/>
                </a:lnTo>
                <a:lnTo>
                  <a:pt x="1287" y="1197"/>
                </a:lnTo>
                <a:lnTo>
                  <a:pt x="1287" y="1197"/>
                </a:lnTo>
                <a:lnTo>
                  <a:pt x="1287" y="1197"/>
                </a:lnTo>
                <a:lnTo>
                  <a:pt x="1284" y="1197"/>
                </a:lnTo>
                <a:lnTo>
                  <a:pt x="1284" y="1199"/>
                </a:lnTo>
                <a:lnTo>
                  <a:pt x="1289" y="1199"/>
                </a:lnTo>
                <a:lnTo>
                  <a:pt x="1293" y="1201"/>
                </a:lnTo>
                <a:lnTo>
                  <a:pt x="1295" y="1201"/>
                </a:lnTo>
                <a:lnTo>
                  <a:pt x="1295" y="1199"/>
                </a:lnTo>
                <a:lnTo>
                  <a:pt x="1297" y="1199"/>
                </a:lnTo>
                <a:lnTo>
                  <a:pt x="1299" y="1199"/>
                </a:lnTo>
                <a:lnTo>
                  <a:pt x="1299" y="1199"/>
                </a:lnTo>
                <a:lnTo>
                  <a:pt x="1301" y="1201"/>
                </a:lnTo>
                <a:lnTo>
                  <a:pt x="1301" y="1201"/>
                </a:lnTo>
                <a:lnTo>
                  <a:pt x="1301" y="1201"/>
                </a:lnTo>
                <a:lnTo>
                  <a:pt x="1303" y="1199"/>
                </a:lnTo>
                <a:lnTo>
                  <a:pt x="1303" y="1199"/>
                </a:lnTo>
                <a:lnTo>
                  <a:pt x="1303" y="1199"/>
                </a:lnTo>
                <a:lnTo>
                  <a:pt x="1303" y="1197"/>
                </a:lnTo>
                <a:lnTo>
                  <a:pt x="1303" y="1197"/>
                </a:lnTo>
                <a:lnTo>
                  <a:pt x="1303" y="1195"/>
                </a:lnTo>
                <a:lnTo>
                  <a:pt x="1301" y="1195"/>
                </a:lnTo>
                <a:lnTo>
                  <a:pt x="1301" y="1195"/>
                </a:lnTo>
                <a:lnTo>
                  <a:pt x="1301" y="1195"/>
                </a:lnTo>
                <a:lnTo>
                  <a:pt x="1305" y="1195"/>
                </a:lnTo>
                <a:lnTo>
                  <a:pt x="1307" y="1197"/>
                </a:lnTo>
                <a:lnTo>
                  <a:pt x="1307" y="1197"/>
                </a:lnTo>
                <a:lnTo>
                  <a:pt x="1307" y="1197"/>
                </a:lnTo>
                <a:lnTo>
                  <a:pt x="1307" y="1197"/>
                </a:lnTo>
                <a:lnTo>
                  <a:pt x="1310" y="1197"/>
                </a:lnTo>
                <a:lnTo>
                  <a:pt x="1310" y="1197"/>
                </a:lnTo>
                <a:lnTo>
                  <a:pt x="1310" y="1199"/>
                </a:lnTo>
                <a:lnTo>
                  <a:pt x="1312" y="1199"/>
                </a:lnTo>
                <a:lnTo>
                  <a:pt x="1312" y="1199"/>
                </a:lnTo>
                <a:lnTo>
                  <a:pt x="1312" y="1201"/>
                </a:lnTo>
                <a:lnTo>
                  <a:pt x="1314" y="1201"/>
                </a:lnTo>
                <a:lnTo>
                  <a:pt x="1314" y="1204"/>
                </a:lnTo>
                <a:lnTo>
                  <a:pt x="1314" y="1204"/>
                </a:lnTo>
                <a:lnTo>
                  <a:pt x="1316" y="1201"/>
                </a:lnTo>
                <a:lnTo>
                  <a:pt x="1316" y="1201"/>
                </a:lnTo>
                <a:lnTo>
                  <a:pt x="1316" y="1204"/>
                </a:lnTo>
                <a:lnTo>
                  <a:pt x="1316" y="1201"/>
                </a:lnTo>
                <a:lnTo>
                  <a:pt x="1316" y="1201"/>
                </a:lnTo>
                <a:lnTo>
                  <a:pt x="1318" y="1201"/>
                </a:lnTo>
                <a:lnTo>
                  <a:pt x="1318" y="1199"/>
                </a:lnTo>
                <a:lnTo>
                  <a:pt x="1318" y="1199"/>
                </a:lnTo>
                <a:lnTo>
                  <a:pt x="1316" y="1199"/>
                </a:lnTo>
                <a:lnTo>
                  <a:pt x="1316" y="1197"/>
                </a:lnTo>
                <a:lnTo>
                  <a:pt x="1314" y="1197"/>
                </a:lnTo>
                <a:lnTo>
                  <a:pt x="1312" y="1197"/>
                </a:lnTo>
                <a:lnTo>
                  <a:pt x="1310" y="1195"/>
                </a:lnTo>
                <a:lnTo>
                  <a:pt x="1310" y="1195"/>
                </a:lnTo>
                <a:lnTo>
                  <a:pt x="1307" y="1193"/>
                </a:lnTo>
                <a:lnTo>
                  <a:pt x="1307" y="1193"/>
                </a:lnTo>
                <a:lnTo>
                  <a:pt x="1307" y="1193"/>
                </a:lnTo>
                <a:lnTo>
                  <a:pt x="1310" y="1193"/>
                </a:lnTo>
                <a:lnTo>
                  <a:pt x="1310" y="1193"/>
                </a:lnTo>
                <a:lnTo>
                  <a:pt x="1310" y="1193"/>
                </a:lnTo>
                <a:lnTo>
                  <a:pt x="1310" y="1191"/>
                </a:lnTo>
                <a:lnTo>
                  <a:pt x="1312" y="1191"/>
                </a:lnTo>
                <a:lnTo>
                  <a:pt x="1312" y="1191"/>
                </a:lnTo>
                <a:lnTo>
                  <a:pt x="1314" y="1191"/>
                </a:lnTo>
                <a:lnTo>
                  <a:pt x="1314" y="1189"/>
                </a:lnTo>
                <a:lnTo>
                  <a:pt x="1314" y="1189"/>
                </a:lnTo>
                <a:lnTo>
                  <a:pt x="1312" y="1187"/>
                </a:lnTo>
                <a:lnTo>
                  <a:pt x="1312" y="1187"/>
                </a:lnTo>
                <a:lnTo>
                  <a:pt x="1312" y="1187"/>
                </a:lnTo>
                <a:lnTo>
                  <a:pt x="1312" y="1187"/>
                </a:lnTo>
                <a:lnTo>
                  <a:pt x="1310" y="1187"/>
                </a:lnTo>
                <a:lnTo>
                  <a:pt x="1310" y="1189"/>
                </a:lnTo>
                <a:lnTo>
                  <a:pt x="1310" y="1189"/>
                </a:lnTo>
                <a:lnTo>
                  <a:pt x="1307" y="1189"/>
                </a:lnTo>
                <a:lnTo>
                  <a:pt x="1307" y="1187"/>
                </a:lnTo>
                <a:lnTo>
                  <a:pt x="1307" y="1187"/>
                </a:lnTo>
                <a:lnTo>
                  <a:pt x="1307" y="1187"/>
                </a:lnTo>
                <a:lnTo>
                  <a:pt x="1310" y="1185"/>
                </a:lnTo>
                <a:lnTo>
                  <a:pt x="1310" y="1185"/>
                </a:lnTo>
                <a:lnTo>
                  <a:pt x="1307" y="1185"/>
                </a:lnTo>
                <a:lnTo>
                  <a:pt x="1307" y="1185"/>
                </a:lnTo>
                <a:lnTo>
                  <a:pt x="1307" y="1185"/>
                </a:lnTo>
                <a:lnTo>
                  <a:pt x="1305" y="1185"/>
                </a:lnTo>
                <a:lnTo>
                  <a:pt x="1303" y="1187"/>
                </a:lnTo>
                <a:lnTo>
                  <a:pt x="1301" y="1187"/>
                </a:lnTo>
                <a:lnTo>
                  <a:pt x="1299" y="1187"/>
                </a:lnTo>
                <a:lnTo>
                  <a:pt x="1297" y="1185"/>
                </a:lnTo>
                <a:lnTo>
                  <a:pt x="1299" y="1183"/>
                </a:lnTo>
                <a:lnTo>
                  <a:pt x="1301" y="1180"/>
                </a:lnTo>
                <a:lnTo>
                  <a:pt x="1301" y="1183"/>
                </a:lnTo>
                <a:lnTo>
                  <a:pt x="1303" y="1183"/>
                </a:lnTo>
                <a:lnTo>
                  <a:pt x="1305" y="1183"/>
                </a:lnTo>
                <a:lnTo>
                  <a:pt x="1310" y="1185"/>
                </a:lnTo>
                <a:lnTo>
                  <a:pt x="1312" y="1185"/>
                </a:lnTo>
                <a:lnTo>
                  <a:pt x="1314" y="1183"/>
                </a:lnTo>
                <a:lnTo>
                  <a:pt x="1314" y="1183"/>
                </a:lnTo>
                <a:lnTo>
                  <a:pt x="1316" y="1183"/>
                </a:lnTo>
                <a:lnTo>
                  <a:pt x="1318" y="1183"/>
                </a:lnTo>
                <a:lnTo>
                  <a:pt x="1320" y="1180"/>
                </a:lnTo>
                <a:lnTo>
                  <a:pt x="1320" y="1180"/>
                </a:lnTo>
                <a:lnTo>
                  <a:pt x="1320" y="1180"/>
                </a:lnTo>
                <a:lnTo>
                  <a:pt x="1322" y="1183"/>
                </a:lnTo>
                <a:lnTo>
                  <a:pt x="1328" y="1180"/>
                </a:lnTo>
                <a:lnTo>
                  <a:pt x="1328" y="1183"/>
                </a:lnTo>
                <a:lnTo>
                  <a:pt x="1331" y="1183"/>
                </a:lnTo>
                <a:lnTo>
                  <a:pt x="1331" y="1180"/>
                </a:lnTo>
                <a:lnTo>
                  <a:pt x="1333" y="1178"/>
                </a:lnTo>
                <a:lnTo>
                  <a:pt x="1333" y="1176"/>
                </a:lnTo>
                <a:lnTo>
                  <a:pt x="1333" y="1176"/>
                </a:lnTo>
                <a:lnTo>
                  <a:pt x="1333" y="1178"/>
                </a:lnTo>
                <a:lnTo>
                  <a:pt x="1335" y="1178"/>
                </a:lnTo>
                <a:lnTo>
                  <a:pt x="1335" y="1180"/>
                </a:lnTo>
                <a:lnTo>
                  <a:pt x="1335" y="1180"/>
                </a:lnTo>
                <a:lnTo>
                  <a:pt x="1335" y="1180"/>
                </a:lnTo>
                <a:lnTo>
                  <a:pt x="1335" y="1183"/>
                </a:lnTo>
                <a:lnTo>
                  <a:pt x="1337" y="1183"/>
                </a:lnTo>
                <a:lnTo>
                  <a:pt x="1335" y="1183"/>
                </a:lnTo>
                <a:lnTo>
                  <a:pt x="1333" y="1183"/>
                </a:lnTo>
                <a:lnTo>
                  <a:pt x="1333" y="1185"/>
                </a:lnTo>
                <a:lnTo>
                  <a:pt x="1339" y="1183"/>
                </a:lnTo>
                <a:lnTo>
                  <a:pt x="1339" y="1183"/>
                </a:lnTo>
                <a:lnTo>
                  <a:pt x="1341" y="1180"/>
                </a:lnTo>
                <a:lnTo>
                  <a:pt x="1341" y="1183"/>
                </a:lnTo>
                <a:lnTo>
                  <a:pt x="1341" y="1183"/>
                </a:lnTo>
                <a:lnTo>
                  <a:pt x="1341" y="1183"/>
                </a:lnTo>
                <a:lnTo>
                  <a:pt x="1343" y="1183"/>
                </a:lnTo>
                <a:lnTo>
                  <a:pt x="1343" y="1180"/>
                </a:lnTo>
                <a:lnTo>
                  <a:pt x="1345" y="1180"/>
                </a:lnTo>
                <a:lnTo>
                  <a:pt x="1345" y="1178"/>
                </a:lnTo>
                <a:lnTo>
                  <a:pt x="1345" y="1178"/>
                </a:lnTo>
                <a:lnTo>
                  <a:pt x="1347" y="1180"/>
                </a:lnTo>
                <a:lnTo>
                  <a:pt x="1347" y="1178"/>
                </a:lnTo>
                <a:lnTo>
                  <a:pt x="1347" y="1178"/>
                </a:lnTo>
                <a:lnTo>
                  <a:pt x="1347" y="1180"/>
                </a:lnTo>
                <a:lnTo>
                  <a:pt x="1347" y="1180"/>
                </a:lnTo>
                <a:lnTo>
                  <a:pt x="1345" y="1180"/>
                </a:lnTo>
                <a:lnTo>
                  <a:pt x="1345" y="1180"/>
                </a:lnTo>
                <a:lnTo>
                  <a:pt x="1345" y="1183"/>
                </a:lnTo>
                <a:lnTo>
                  <a:pt x="1347" y="1180"/>
                </a:lnTo>
                <a:lnTo>
                  <a:pt x="1351" y="1180"/>
                </a:lnTo>
                <a:lnTo>
                  <a:pt x="1354" y="1180"/>
                </a:lnTo>
                <a:lnTo>
                  <a:pt x="1354" y="1180"/>
                </a:lnTo>
                <a:lnTo>
                  <a:pt x="1356" y="1180"/>
                </a:lnTo>
                <a:lnTo>
                  <a:pt x="1356" y="1180"/>
                </a:lnTo>
                <a:lnTo>
                  <a:pt x="1358" y="1180"/>
                </a:lnTo>
                <a:lnTo>
                  <a:pt x="1360" y="1180"/>
                </a:lnTo>
                <a:lnTo>
                  <a:pt x="1360" y="1180"/>
                </a:lnTo>
                <a:lnTo>
                  <a:pt x="1360" y="1180"/>
                </a:lnTo>
                <a:lnTo>
                  <a:pt x="1358" y="1180"/>
                </a:lnTo>
                <a:lnTo>
                  <a:pt x="1356" y="1180"/>
                </a:lnTo>
                <a:lnTo>
                  <a:pt x="1360" y="1183"/>
                </a:lnTo>
                <a:lnTo>
                  <a:pt x="1364" y="1185"/>
                </a:lnTo>
                <a:lnTo>
                  <a:pt x="1364" y="1185"/>
                </a:lnTo>
                <a:lnTo>
                  <a:pt x="1366" y="1185"/>
                </a:lnTo>
                <a:lnTo>
                  <a:pt x="1366" y="1185"/>
                </a:lnTo>
                <a:lnTo>
                  <a:pt x="1366" y="1183"/>
                </a:lnTo>
                <a:lnTo>
                  <a:pt x="1366" y="1183"/>
                </a:lnTo>
                <a:lnTo>
                  <a:pt x="1368" y="1183"/>
                </a:lnTo>
                <a:lnTo>
                  <a:pt x="1366" y="1185"/>
                </a:lnTo>
                <a:lnTo>
                  <a:pt x="1366" y="1185"/>
                </a:lnTo>
                <a:lnTo>
                  <a:pt x="1368" y="1185"/>
                </a:lnTo>
                <a:lnTo>
                  <a:pt x="1368" y="1185"/>
                </a:lnTo>
                <a:lnTo>
                  <a:pt x="1366" y="1185"/>
                </a:lnTo>
                <a:lnTo>
                  <a:pt x="1368" y="1187"/>
                </a:lnTo>
                <a:lnTo>
                  <a:pt x="1370" y="1189"/>
                </a:lnTo>
                <a:lnTo>
                  <a:pt x="1372" y="1191"/>
                </a:lnTo>
                <a:lnTo>
                  <a:pt x="1372" y="1191"/>
                </a:lnTo>
                <a:lnTo>
                  <a:pt x="1372" y="1191"/>
                </a:lnTo>
                <a:lnTo>
                  <a:pt x="1370" y="1191"/>
                </a:lnTo>
                <a:lnTo>
                  <a:pt x="1370" y="1189"/>
                </a:lnTo>
                <a:lnTo>
                  <a:pt x="1370" y="1191"/>
                </a:lnTo>
                <a:lnTo>
                  <a:pt x="1370" y="1193"/>
                </a:lnTo>
                <a:lnTo>
                  <a:pt x="1372" y="1193"/>
                </a:lnTo>
                <a:lnTo>
                  <a:pt x="1375" y="1191"/>
                </a:lnTo>
                <a:lnTo>
                  <a:pt x="1377" y="1191"/>
                </a:lnTo>
                <a:lnTo>
                  <a:pt x="1377" y="1191"/>
                </a:lnTo>
                <a:lnTo>
                  <a:pt x="1379" y="1191"/>
                </a:lnTo>
                <a:lnTo>
                  <a:pt x="1379" y="1191"/>
                </a:lnTo>
                <a:lnTo>
                  <a:pt x="1383" y="1189"/>
                </a:lnTo>
                <a:lnTo>
                  <a:pt x="1385" y="1189"/>
                </a:lnTo>
                <a:lnTo>
                  <a:pt x="1385" y="1189"/>
                </a:lnTo>
                <a:lnTo>
                  <a:pt x="1385" y="1189"/>
                </a:lnTo>
                <a:lnTo>
                  <a:pt x="1385" y="1187"/>
                </a:lnTo>
                <a:lnTo>
                  <a:pt x="1385" y="1187"/>
                </a:lnTo>
                <a:lnTo>
                  <a:pt x="1387" y="1187"/>
                </a:lnTo>
                <a:lnTo>
                  <a:pt x="1389" y="1185"/>
                </a:lnTo>
                <a:lnTo>
                  <a:pt x="1395" y="1189"/>
                </a:lnTo>
                <a:lnTo>
                  <a:pt x="1402" y="1195"/>
                </a:lnTo>
                <a:lnTo>
                  <a:pt x="1408" y="1201"/>
                </a:lnTo>
                <a:lnTo>
                  <a:pt x="1410" y="1206"/>
                </a:lnTo>
                <a:lnTo>
                  <a:pt x="1410" y="1206"/>
                </a:lnTo>
                <a:lnTo>
                  <a:pt x="1410" y="1206"/>
                </a:lnTo>
                <a:lnTo>
                  <a:pt x="1410" y="1212"/>
                </a:lnTo>
                <a:lnTo>
                  <a:pt x="1408" y="1214"/>
                </a:lnTo>
                <a:lnTo>
                  <a:pt x="1408" y="1220"/>
                </a:lnTo>
                <a:lnTo>
                  <a:pt x="1408" y="1222"/>
                </a:lnTo>
                <a:lnTo>
                  <a:pt x="1408" y="1222"/>
                </a:lnTo>
                <a:lnTo>
                  <a:pt x="1408" y="1222"/>
                </a:lnTo>
                <a:lnTo>
                  <a:pt x="1410" y="1222"/>
                </a:lnTo>
                <a:lnTo>
                  <a:pt x="1410" y="1222"/>
                </a:lnTo>
                <a:lnTo>
                  <a:pt x="1410" y="1222"/>
                </a:lnTo>
                <a:lnTo>
                  <a:pt x="1410" y="1222"/>
                </a:lnTo>
                <a:lnTo>
                  <a:pt x="1410" y="1220"/>
                </a:lnTo>
                <a:lnTo>
                  <a:pt x="1410" y="1220"/>
                </a:lnTo>
                <a:lnTo>
                  <a:pt x="1410" y="1218"/>
                </a:lnTo>
                <a:lnTo>
                  <a:pt x="1410" y="1218"/>
                </a:lnTo>
                <a:lnTo>
                  <a:pt x="1412" y="1218"/>
                </a:lnTo>
                <a:lnTo>
                  <a:pt x="1412" y="1220"/>
                </a:lnTo>
                <a:lnTo>
                  <a:pt x="1412" y="1220"/>
                </a:lnTo>
                <a:lnTo>
                  <a:pt x="1414" y="1220"/>
                </a:lnTo>
                <a:lnTo>
                  <a:pt x="1414" y="1220"/>
                </a:lnTo>
                <a:lnTo>
                  <a:pt x="1414" y="1220"/>
                </a:lnTo>
                <a:lnTo>
                  <a:pt x="1414" y="1222"/>
                </a:lnTo>
                <a:lnTo>
                  <a:pt x="1412" y="1224"/>
                </a:lnTo>
                <a:lnTo>
                  <a:pt x="1410" y="1227"/>
                </a:lnTo>
                <a:lnTo>
                  <a:pt x="1410" y="1227"/>
                </a:lnTo>
                <a:lnTo>
                  <a:pt x="1410" y="1227"/>
                </a:lnTo>
                <a:lnTo>
                  <a:pt x="1410" y="1227"/>
                </a:lnTo>
                <a:lnTo>
                  <a:pt x="1410" y="1229"/>
                </a:lnTo>
                <a:lnTo>
                  <a:pt x="1414" y="1233"/>
                </a:lnTo>
                <a:lnTo>
                  <a:pt x="1414" y="1235"/>
                </a:lnTo>
                <a:lnTo>
                  <a:pt x="1416" y="1237"/>
                </a:lnTo>
                <a:lnTo>
                  <a:pt x="1416" y="1237"/>
                </a:lnTo>
                <a:lnTo>
                  <a:pt x="1416" y="1237"/>
                </a:lnTo>
                <a:lnTo>
                  <a:pt x="1416" y="1235"/>
                </a:lnTo>
                <a:lnTo>
                  <a:pt x="1416" y="1235"/>
                </a:lnTo>
                <a:lnTo>
                  <a:pt x="1419" y="1235"/>
                </a:lnTo>
                <a:lnTo>
                  <a:pt x="1419" y="1235"/>
                </a:lnTo>
                <a:lnTo>
                  <a:pt x="1419" y="1235"/>
                </a:lnTo>
                <a:lnTo>
                  <a:pt x="1419" y="1239"/>
                </a:lnTo>
                <a:lnTo>
                  <a:pt x="1419" y="1241"/>
                </a:lnTo>
                <a:lnTo>
                  <a:pt x="1421" y="1241"/>
                </a:lnTo>
                <a:lnTo>
                  <a:pt x="1421" y="1241"/>
                </a:lnTo>
                <a:lnTo>
                  <a:pt x="1421" y="1239"/>
                </a:lnTo>
                <a:lnTo>
                  <a:pt x="1421" y="1239"/>
                </a:lnTo>
                <a:lnTo>
                  <a:pt x="1423" y="1239"/>
                </a:lnTo>
                <a:lnTo>
                  <a:pt x="1421" y="1241"/>
                </a:lnTo>
                <a:lnTo>
                  <a:pt x="1421" y="1241"/>
                </a:lnTo>
                <a:lnTo>
                  <a:pt x="1421" y="1241"/>
                </a:lnTo>
                <a:lnTo>
                  <a:pt x="1423" y="1243"/>
                </a:lnTo>
                <a:lnTo>
                  <a:pt x="1423" y="1248"/>
                </a:lnTo>
                <a:lnTo>
                  <a:pt x="1425" y="1250"/>
                </a:lnTo>
                <a:lnTo>
                  <a:pt x="1427" y="1252"/>
                </a:lnTo>
                <a:lnTo>
                  <a:pt x="1429" y="1252"/>
                </a:lnTo>
                <a:lnTo>
                  <a:pt x="1429" y="1254"/>
                </a:lnTo>
                <a:lnTo>
                  <a:pt x="1431" y="1256"/>
                </a:lnTo>
                <a:lnTo>
                  <a:pt x="1433" y="1260"/>
                </a:lnTo>
                <a:lnTo>
                  <a:pt x="1433" y="1260"/>
                </a:lnTo>
                <a:lnTo>
                  <a:pt x="1435" y="1260"/>
                </a:lnTo>
                <a:lnTo>
                  <a:pt x="1435" y="1260"/>
                </a:lnTo>
                <a:lnTo>
                  <a:pt x="1435" y="1262"/>
                </a:lnTo>
                <a:lnTo>
                  <a:pt x="1433" y="1260"/>
                </a:lnTo>
                <a:lnTo>
                  <a:pt x="1433" y="1260"/>
                </a:lnTo>
                <a:lnTo>
                  <a:pt x="1431" y="1260"/>
                </a:lnTo>
                <a:lnTo>
                  <a:pt x="1431" y="1262"/>
                </a:lnTo>
                <a:lnTo>
                  <a:pt x="1433" y="1262"/>
                </a:lnTo>
                <a:lnTo>
                  <a:pt x="1433" y="1262"/>
                </a:lnTo>
                <a:lnTo>
                  <a:pt x="1435" y="1262"/>
                </a:lnTo>
                <a:lnTo>
                  <a:pt x="1437" y="1262"/>
                </a:lnTo>
                <a:lnTo>
                  <a:pt x="1442" y="1262"/>
                </a:lnTo>
                <a:lnTo>
                  <a:pt x="1442" y="1262"/>
                </a:lnTo>
                <a:lnTo>
                  <a:pt x="1444" y="1260"/>
                </a:lnTo>
                <a:lnTo>
                  <a:pt x="1444" y="1258"/>
                </a:lnTo>
                <a:lnTo>
                  <a:pt x="1444" y="1256"/>
                </a:lnTo>
                <a:lnTo>
                  <a:pt x="1446" y="1254"/>
                </a:lnTo>
                <a:lnTo>
                  <a:pt x="1446" y="1252"/>
                </a:lnTo>
                <a:lnTo>
                  <a:pt x="1446" y="1252"/>
                </a:lnTo>
                <a:lnTo>
                  <a:pt x="1446" y="1252"/>
                </a:lnTo>
                <a:lnTo>
                  <a:pt x="1448" y="1252"/>
                </a:lnTo>
                <a:lnTo>
                  <a:pt x="1448" y="1248"/>
                </a:lnTo>
                <a:lnTo>
                  <a:pt x="1448" y="1241"/>
                </a:lnTo>
                <a:lnTo>
                  <a:pt x="1448" y="1237"/>
                </a:lnTo>
                <a:lnTo>
                  <a:pt x="1448" y="1235"/>
                </a:lnTo>
                <a:lnTo>
                  <a:pt x="1448" y="1233"/>
                </a:lnTo>
                <a:lnTo>
                  <a:pt x="1446" y="1231"/>
                </a:lnTo>
                <a:lnTo>
                  <a:pt x="1439" y="1216"/>
                </a:lnTo>
                <a:lnTo>
                  <a:pt x="1439" y="1214"/>
                </a:lnTo>
                <a:lnTo>
                  <a:pt x="1437" y="1212"/>
                </a:lnTo>
                <a:lnTo>
                  <a:pt x="1437" y="1210"/>
                </a:lnTo>
                <a:lnTo>
                  <a:pt x="1437" y="1208"/>
                </a:lnTo>
                <a:lnTo>
                  <a:pt x="1437" y="1208"/>
                </a:lnTo>
                <a:lnTo>
                  <a:pt x="1437" y="1208"/>
                </a:lnTo>
                <a:lnTo>
                  <a:pt x="1437" y="1208"/>
                </a:lnTo>
                <a:lnTo>
                  <a:pt x="1437" y="1208"/>
                </a:lnTo>
                <a:lnTo>
                  <a:pt x="1437" y="1208"/>
                </a:lnTo>
                <a:lnTo>
                  <a:pt x="1439" y="1210"/>
                </a:lnTo>
                <a:lnTo>
                  <a:pt x="1439" y="1210"/>
                </a:lnTo>
                <a:lnTo>
                  <a:pt x="1437" y="1210"/>
                </a:lnTo>
                <a:lnTo>
                  <a:pt x="1437" y="1212"/>
                </a:lnTo>
                <a:lnTo>
                  <a:pt x="1439" y="1214"/>
                </a:lnTo>
                <a:lnTo>
                  <a:pt x="1439" y="1212"/>
                </a:lnTo>
                <a:lnTo>
                  <a:pt x="1439" y="1212"/>
                </a:lnTo>
                <a:lnTo>
                  <a:pt x="1439" y="1210"/>
                </a:lnTo>
                <a:lnTo>
                  <a:pt x="1439" y="1210"/>
                </a:lnTo>
                <a:lnTo>
                  <a:pt x="1439" y="1214"/>
                </a:lnTo>
                <a:lnTo>
                  <a:pt x="1439" y="1216"/>
                </a:lnTo>
                <a:lnTo>
                  <a:pt x="1442" y="1220"/>
                </a:lnTo>
                <a:lnTo>
                  <a:pt x="1442" y="1220"/>
                </a:lnTo>
                <a:lnTo>
                  <a:pt x="1442" y="1218"/>
                </a:lnTo>
                <a:lnTo>
                  <a:pt x="1439" y="1216"/>
                </a:lnTo>
                <a:lnTo>
                  <a:pt x="1439" y="1214"/>
                </a:lnTo>
                <a:lnTo>
                  <a:pt x="1439" y="1212"/>
                </a:lnTo>
                <a:lnTo>
                  <a:pt x="1439" y="1212"/>
                </a:lnTo>
                <a:lnTo>
                  <a:pt x="1442" y="1212"/>
                </a:lnTo>
                <a:lnTo>
                  <a:pt x="1442" y="1210"/>
                </a:lnTo>
                <a:lnTo>
                  <a:pt x="1435" y="1201"/>
                </a:lnTo>
                <a:lnTo>
                  <a:pt x="1433" y="1195"/>
                </a:lnTo>
                <a:lnTo>
                  <a:pt x="1431" y="1191"/>
                </a:lnTo>
                <a:lnTo>
                  <a:pt x="1429" y="1185"/>
                </a:lnTo>
                <a:lnTo>
                  <a:pt x="1429" y="1183"/>
                </a:lnTo>
                <a:lnTo>
                  <a:pt x="1427" y="1176"/>
                </a:lnTo>
                <a:lnTo>
                  <a:pt x="1427" y="1176"/>
                </a:lnTo>
                <a:lnTo>
                  <a:pt x="1427" y="1174"/>
                </a:lnTo>
                <a:lnTo>
                  <a:pt x="1427" y="1174"/>
                </a:lnTo>
                <a:lnTo>
                  <a:pt x="1427" y="1172"/>
                </a:lnTo>
                <a:lnTo>
                  <a:pt x="1427" y="1172"/>
                </a:lnTo>
                <a:lnTo>
                  <a:pt x="1427" y="1170"/>
                </a:lnTo>
                <a:lnTo>
                  <a:pt x="1427" y="1170"/>
                </a:lnTo>
                <a:lnTo>
                  <a:pt x="1427" y="1168"/>
                </a:lnTo>
                <a:lnTo>
                  <a:pt x="1429" y="1168"/>
                </a:lnTo>
                <a:lnTo>
                  <a:pt x="1429" y="1168"/>
                </a:lnTo>
                <a:lnTo>
                  <a:pt x="1431" y="1168"/>
                </a:lnTo>
                <a:lnTo>
                  <a:pt x="1429" y="1166"/>
                </a:lnTo>
                <a:lnTo>
                  <a:pt x="1429" y="1166"/>
                </a:lnTo>
                <a:lnTo>
                  <a:pt x="1429" y="1166"/>
                </a:lnTo>
                <a:lnTo>
                  <a:pt x="1429" y="1166"/>
                </a:lnTo>
                <a:lnTo>
                  <a:pt x="1431" y="1164"/>
                </a:lnTo>
                <a:lnTo>
                  <a:pt x="1431" y="1164"/>
                </a:lnTo>
                <a:lnTo>
                  <a:pt x="1431" y="1164"/>
                </a:lnTo>
                <a:lnTo>
                  <a:pt x="1431" y="1164"/>
                </a:lnTo>
                <a:lnTo>
                  <a:pt x="1431" y="1164"/>
                </a:lnTo>
                <a:lnTo>
                  <a:pt x="1431" y="1164"/>
                </a:lnTo>
                <a:lnTo>
                  <a:pt x="1431" y="1162"/>
                </a:lnTo>
                <a:lnTo>
                  <a:pt x="1431" y="1162"/>
                </a:lnTo>
                <a:lnTo>
                  <a:pt x="1431" y="1162"/>
                </a:lnTo>
                <a:lnTo>
                  <a:pt x="1431" y="1162"/>
                </a:lnTo>
                <a:lnTo>
                  <a:pt x="1431" y="1160"/>
                </a:lnTo>
                <a:lnTo>
                  <a:pt x="1431" y="1160"/>
                </a:lnTo>
                <a:lnTo>
                  <a:pt x="1433" y="1160"/>
                </a:lnTo>
                <a:lnTo>
                  <a:pt x="1433" y="1160"/>
                </a:lnTo>
                <a:lnTo>
                  <a:pt x="1433" y="1160"/>
                </a:lnTo>
                <a:lnTo>
                  <a:pt x="1433" y="1157"/>
                </a:lnTo>
                <a:lnTo>
                  <a:pt x="1433" y="1157"/>
                </a:lnTo>
                <a:lnTo>
                  <a:pt x="1433" y="1157"/>
                </a:lnTo>
                <a:lnTo>
                  <a:pt x="1433" y="1157"/>
                </a:lnTo>
                <a:lnTo>
                  <a:pt x="1435" y="1157"/>
                </a:lnTo>
                <a:lnTo>
                  <a:pt x="1435" y="1155"/>
                </a:lnTo>
                <a:lnTo>
                  <a:pt x="1435" y="1155"/>
                </a:lnTo>
                <a:lnTo>
                  <a:pt x="1437" y="1153"/>
                </a:lnTo>
                <a:lnTo>
                  <a:pt x="1437" y="1153"/>
                </a:lnTo>
                <a:lnTo>
                  <a:pt x="1437" y="1153"/>
                </a:lnTo>
                <a:lnTo>
                  <a:pt x="1439" y="1153"/>
                </a:lnTo>
                <a:lnTo>
                  <a:pt x="1439" y="1151"/>
                </a:lnTo>
                <a:lnTo>
                  <a:pt x="1437" y="1151"/>
                </a:lnTo>
                <a:lnTo>
                  <a:pt x="1437" y="1151"/>
                </a:lnTo>
                <a:lnTo>
                  <a:pt x="1437" y="1149"/>
                </a:lnTo>
                <a:lnTo>
                  <a:pt x="1437" y="1149"/>
                </a:lnTo>
                <a:lnTo>
                  <a:pt x="1439" y="1151"/>
                </a:lnTo>
                <a:lnTo>
                  <a:pt x="1439" y="1151"/>
                </a:lnTo>
                <a:lnTo>
                  <a:pt x="1439" y="1149"/>
                </a:lnTo>
                <a:lnTo>
                  <a:pt x="1439" y="1149"/>
                </a:lnTo>
                <a:lnTo>
                  <a:pt x="1439" y="1151"/>
                </a:lnTo>
                <a:lnTo>
                  <a:pt x="1439" y="1151"/>
                </a:lnTo>
                <a:lnTo>
                  <a:pt x="1439" y="1151"/>
                </a:lnTo>
                <a:lnTo>
                  <a:pt x="1442" y="1151"/>
                </a:lnTo>
                <a:lnTo>
                  <a:pt x="1442" y="1151"/>
                </a:lnTo>
                <a:lnTo>
                  <a:pt x="1442" y="1149"/>
                </a:lnTo>
                <a:lnTo>
                  <a:pt x="1442" y="1149"/>
                </a:lnTo>
                <a:lnTo>
                  <a:pt x="1439" y="1147"/>
                </a:lnTo>
                <a:lnTo>
                  <a:pt x="1439" y="1147"/>
                </a:lnTo>
                <a:lnTo>
                  <a:pt x="1442" y="1147"/>
                </a:lnTo>
                <a:lnTo>
                  <a:pt x="1444" y="1147"/>
                </a:lnTo>
                <a:lnTo>
                  <a:pt x="1446" y="1147"/>
                </a:lnTo>
                <a:lnTo>
                  <a:pt x="1446" y="1147"/>
                </a:lnTo>
                <a:lnTo>
                  <a:pt x="1446" y="1147"/>
                </a:lnTo>
                <a:lnTo>
                  <a:pt x="1448" y="1147"/>
                </a:lnTo>
                <a:lnTo>
                  <a:pt x="1448" y="1145"/>
                </a:lnTo>
                <a:lnTo>
                  <a:pt x="1450" y="1145"/>
                </a:lnTo>
                <a:lnTo>
                  <a:pt x="1450" y="1145"/>
                </a:lnTo>
                <a:lnTo>
                  <a:pt x="1450" y="1143"/>
                </a:lnTo>
                <a:lnTo>
                  <a:pt x="1452" y="1143"/>
                </a:lnTo>
                <a:lnTo>
                  <a:pt x="1452" y="1143"/>
                </a:lnTo>
                <a:lnTo>
                  <a:pt x="1454" y="1141"/>
                </a:lnTo>
                <a:lnTo>
                  <a:pt x="1454" y="1141"/>
                </a:lnTo>
                <a:lnTo>
                  <a:pt x="1456" y="1139"/>
                </a:lnTo>
                <a:lnTo>
                  <a:pt x="1456" y="1139"/>
                </a:lnTo>
                <a:lnTo>
                  <a:pt x="1458" y="1139"/>
                </a:lnTo>
                <a:lnTo>
                  <a:pt x="1460" y="1136"/>
                </a:lnTo>
                <a:lnTo>
                  <a:pt x="1458" y="1134"/>
                </a:lnTo>
                <a:lnTo>
                  <a:pt x="1460" y="1132"/>
                </a:lnTo>
                <a:lnTo>
                  <a:pt x="1460" y="1134"/>
                </a:lnTo>
                <a:lnTo>
                  <a:pt x="1460" y="1134"/>
                </a:lnTo>
                <a:lnTo>
                  <a:pt x="1460" y="1136"/>
                </a:lnTo>
                <a:lnTo>
                  <a:pt x="1460" y="1132"/>
                </a:lnTo>
                <a:lnTo>
                  <a:pt x="1465" y="1130"/>
                </a:lnTo>
                <a:lnTo>
                  <a:pt x="1465" y="1128"/>
                </a:lnTo>
                <a:lnTo>
                  <a:pt x="1469" y="1126"/>
                </a:lnTo>
                <a:lnTo>
                  <a:pt x="1471" y="1126"/>
                </a:lnTo>
                <a:lnTo>
                  <a:pt x="1477" y="1126"/>
                </a:lnTo>
                <a:lnTo>
                  <a:pt x="1477" y="1124"/>
                </a:lnTo>
                <a:lnTo>
                  <a:pt x="1479" y="1122"/>
                </a:lnTo>
                <a:lnTo>
                  <a:pt x="1479" y="1122"/>
                </a:lnTo>
                <a:lnTo>
                  <a:pt x="1479" y="1124"/>
                </a:lnTo>
                <a:lnTo>
                  <a:pt x="1479" y="1124"/>
                </a:lnTo>
                <a:lnTo>
                  <a:pt x="1479" y="1124"/>
                </a:lnTo>
                <a:lnTo>
                  <a:pt x="1479" y="1122"/>
                </a:lnTo>
                <a:lnTo>
                  <a:pt x="1481" y="1120"/>
                </a:lnTo>
                <a:lnTo>
                  <a:pt x="1481" y="1118"/>
                </a:lnTo>
                <a:lnTo>
                  <a:pt x="1483" y="1118"/>
                </a:lnTo>
                <a:lnTo>
                  <a:pt x="1486" y="1115"/>
                </a:lnTo>
                <a:lnTo>
                  <a:pt x="1488" y="1115"/>
                </a:lnTo>
                <a:lnTo>
                  <a:pt x="1486" y="1115"/>
                </a:lnTo>
                <a:lnTo>
                  <a:pt x="1486" y="1113"/>
                </a:lnTo>
                <a:lnTo>
                  <a:pt x="1486" y="1111"/>
                </a:lnTo>
                <a:lnTo>
                  <a:pt x="1486" y="1113"/>
                </a:lnTo>
                <a:lnTo>
                  <a:pt x="1488" y="1113"/>
                </a:lnTo>
                <a:lnTo>
                  <a:pt x="1488" y="1113"/>
                </a:lnTo>
                <a:lnTo>
                  <a:pt x="1488" y="1113"/>
                </a:lnTo>
                <a:lnTo>
                  <a:pt x="1490" y="1111"/>
                </a:lnTo>
                <a:lnTo>
                  <a:pt x="1492" y="1113"/>
                </a:lnTo>
                <a:lnTo>
                  <a:pt x="1494" y="1111"/>
                </a:lnTo>
                <a:lnTo>
                  <a:pt x="1496" y="1111"/>
                </a:lnTo>
                <a:lnTo>
                  <a:pt x="1496" y="1111"/>
                </a:lnTo>
                <a:lnTo>
                  <a:pt x="1496" y="1111"/>
                </a:lnTo>
                <a:lnTo>
                  <a:pt x="1498" y="1111"/>
                </a:lnTo>
                <a:lnTo>
                  <a:pt x="1498" y="1111"/>
                </a:lnTo>
                <a:lnTo>
                  <a:pt x="1500" y="1109"/>
                </a:lnTo>
                <a:lnTo>
                  <a:pt x="1502" y="1109"/>
                </a:lnTo>
                <a:lnTo>
                  <a:pt x="1500" y="1107"/>
                </a:lnTo>
                <a:lnTo>
                  <a:pt x="1496" y="1109"/>
                </a:lnTo>
                <a:lnTo>
                  <a:pt x="1494" y="1107"/>
                </a:lnTo>
                <a:lnTo>
                  <a:pt x="1492" y="1107"/>
                </a:lnTo>
                <a:lnTo>
                  <a:pt x="1492" y="1105"/>
                </a:lnTo>
                <a:lnTo>
                  <a:pt x="1494" y="1107"/>
                </a:lnTo>
                <a:lnTo>
                  <a:pt x="1496" y="1107"/>
                </a:lnTo>
                <a:lnTo>
                  <a:pt x="1498" y="1107"/>
                </a:lnTo>
                <a:lnTo>
                  <a:pt x="1498" y="1105"/>
                </a:lnTo>
                <a:lnTo>
                  <a:pt x="1498" y="1105"/>
                </a:lnTo>
                <a:lnTo>
                  <a:pt x="1498" y="1105"/>
                </a:lnTo>
                <a:lnTo>
                  <a:pt x="1500" y="1103"/>
                </a:lnTo>
                <a:lnTo>
                  <a:pt x="1498" y="1103"/>
                </a:lnTo>
                <a:lnTo>
                  <a:pt x="1498" y="1103"/>
                </a:lnTo>
                <a:lnTo>
                  <a:pt x="1492" y="1101"/>
                </a:lnTo>
                <a:lnTo>
                  <a:pt x="1492" y="1099"/>
                </a:lnTo>
                <a:lnTo>
                  <a:pt x="1494" y="1101"/>
                </a:lnTo>
                <a:lnTo>
                  <a:pt x="1496" y="1101"/>
                </a:lnTo>
                <a:lnTo>
                  <a:pt x="1498" y="1101"/>
                </a:lnTo>
                <a:lnTo>
                  <a:pt x="1498" y="1099"/>
                </a:lnTo>
                <a:lnTo>
                  <a:pt x="1498" y="1099"/>
                </a:lnTo>
                <a:lnTo>
                  <a:pt x="1498" y="1099"/>
                </a:lnTo>
                <a:lnTo>
                  <a:pt x="1500" y="1101"/>
                </a:lnTo>
                <a:lnTo>
                  <a:pt x="1500" y="1101"/>
                </a:lnTo>
                <a:lnTo>
                  <a:pt x="1500" y="1101"/>
                </a:lnTo>
                <a:lnTo>
                  <a:pt x="1500" y="1101"/>
                </a:lnTo>
                <a:lnTo>
                  <a:pt x="1502" y="1101"/>
                </a:lnTo>
                <a:lnTo>
                  <a:pt x="1504" y="1101"/>
                </a:lnTo>
                <a:lnTo>
                  <a:pt x="1504" y="1101"/>
                </a:lnTo>
                <a:lnTo>
                  <a:pt x="1507" y="1099"/>
                </a:lnTo>
                <a:lnTo>
                  <a:pt x="1511" y="1097"/>
                </a:lnTo>
                <a:lnTo>
                  <a:pt x="1511" y="1095"/>
                </a:lnTo>
                <a:lnTo>
                  <a:pt x="1511" y="1095"/>
                </a:lnTo>
                <a:lnTo>
                  <a:pt x="1511" y="1092"/>
                </a:lnTo>
                <a:lnTo>
                  <a:pt x="1509" y="1092"/>
                </a:lnTo>
                <a:lnTo>
                  <a:pt x="1509" y="1092"/>
                </a:lnTo>
                <a:lnTo>
                  <a:pt x="1507" y="1092"/>
                </a:lnTo>
                <a:lnTo>
                  <a:pt x="1507" y="1097"/>
                </a:lnTo>
                <a:lnTo>
                  <a:pt x="1507" y="1097"/>
                </a:lnTo>
                <a:lnTo>
                  <a:pt x="1504" y="1097"/>
                </a:lnTo>
                <a:lnTo>
                  <a:pt x="1507" y="1095"/>
                </a:lnTo>
                <a:lnTo>
                  <a:pt x="1507" y="1092"/>
                </a:lnTo>
                <a:lnTo>
                  <a:pt x="1507" y="1092"/>
                </a:lnTo>
                <a:lnTo>
                  <a:pt x="1504" y="1090"/>
                </a:lnTo>
                <a:lnTo>
                  <a:pt x="1502" y="1092"/>
                </a:lnTo>
                <a:lnTo>
                  <a:pt x="1502" y="1092"/>
                </a:lnTo>
                <a:lnTo>
                  <a:pt x="1500" y="1092"/>
                </a:lnTo>
                <a:lnTo>
                  <a:pt x="1498" y="1092"/>
                </a:lnTo>
                <a:lnTo>
                  <a:pt x="1496" y="1092"/>
                </a:lnTo>
                <a:lnTo>
                  <a:pt x="1496" y="1090"/>
                </a:lnTo>
                <a:lnTo>
                  <a:pt x="1496" y="1088"/>
                </a:lnTo>
                <a:lnTo>
                  <a:pt x="1496" y="1088"/>
                </a:lnTo>
                <a:lnTo>
                  <a:pt x="1496" y="1088"/>
                </a:lnTo>
                <a:lnTo>
                  <a:pt x="1496" y="1090"/>
                </a:lnTo>
                <a:lnTo>
                  <a:pt x="1498" y="1090"/>
                </a:lnTo>
                <a:lnTo>
                  <a:pt x="1500" y="1090"/>
                </a:lnTo>
                <a:lnTo>
                  <a:pt x="1500" y="1090"/>
                </a:lnTo>
                <a:lnTo>
                  <a:pt x="1500" y="1088"/>
                </a:lnTo>
                <a:lnTo>
                  <a:pt x="1502" y="1088"/>
                </a:lnTo>
                <a:lnTo>
                  <a:pt x="1502" y="1088"/>
                </a:lnTo>
                <a:lnTo>
                  <a:pt x="1502" y="1088"/>
                </a:lnTo>
                <a:lnTo>
                  <a:pt x="1504" y="1088"/>
                </a:lnTo>
                <a:lnTo>
                  <a:pt x="1504" y="1088"/>
                </a:lnTo>
                <a:lnTo>
                  <a:pt x="1504" y="1088"/>
                </a:lnTo>
                <a:lnTo>
                  <a:pt x="1504" y="1086"/>
                </a:lnTo>
                <a:lnTo>
                  <a:pt x="1507" y="1088"/>
                </a:lnTo>
                <a:lnTo>
                  <a:pt x="1507" y="1088"/>
                </a:lnTo>
                <a:lnTo>
                  <a:pt x="1509" y="1088"/>
                </a:lnTo>
                <a:lnTo>
                  <a:pt x="1509" y="1090"/>
                </a:lnTo>
                <a:lnTo>
                  <a:pt x="1509" y="1086"/>
                </a:lnTo>
                <a:lnTo>
                  <a:pt x="1509" y="1084"/>
                </a:lnTo>
                <a:lnTo>
                  <a:pt x="1507" y="1084"/>
                </a:lnTo>
                <a:lnTo>
                  <a:pt x="1507" y="1084"/>
                </a:lnTo>
                <a:lnTo>
                  <a:pt x="1507" y="1082"/>
                </a:lnTo>
                <a:lnTo>
                  <a:pt x="1507" y="1082"/>
                </a:lnTo>
                <a:lnTo>
                  <a:pt x="1507" y="1080"/>
                </a:lnTo>
                <a:lnTo>
                  <a:pt x="1507" y="1080"/>
                </a:lnTo>
                <a:lnTo>
                  <a:pt x="1509" y="1080"/>
                </a:lnTo>
                <a:lnTo>
                  <a:pt x="1509" y="1082"/>
                </a:lnTo>
                <a:lnTo>
                  <a:pt x="1509" y="1086"/>
                </a:lnTo>
                <a:lnTo>
                  <a:pt x="1511" y="1090"/>
                </a:lnTo>
                <a:lnTo>
                  <a:pt x="1513" y="1092"/>
                </a:lnTo>
                <a:lnTo>
                  <a:pt x="1513" y="1095"/>
                </a:lnTo>
                <a:lnTo>
                  <a:pt x="1513" y="1092"/>
                </a:lnTo>
                <a:lnTo>
                  <a:pt x="1511" y="1088"/>
                </a:lnTo>
                <a:lnTo>
                  <a:pt x="1509" y="1080"/>
                </a:lnTo>
                <a:lnTo>
                  <a:pt x="1507" y="1078"/>
                </a:lnTo>
                <a:lnTo>
                  <a:pt x="1507" y="1078"/>
                </a:lnTo>
                <a:lnTo>
                  <a:pt x="1507" y="1076"/>
                </a:lnTo>
                <a:lnTo>
                  <a:pt x="1504" y="1076"/>
                </a:lnTo>
                <a:lnTo>
                  <a:pt x="1502" y="1076"/>
                </a:lnTo>
                <a:lnTo>
                  <a:pt x="1500" y="1076"/>
                </a:lnTo>
                <a:lnTo>
                  <a:pt x="1500" y="1076"/>
                </a:lnTo>
                <a:lnTo>
                  <a:pt x="1500" y="1076"/>
                </a:lnTo>
                <a:lnTo>
                  <a:pt x="1498" y="1074"/>
                </a:lnTo>
                <a:lnTo>
                  <a:pt x="1496" y="1071"/>
                </a:lnTo>
                <a:lnTo>
                  <a:pt x="1496" y="1071"/>
                </a:lnTo>
                <a:lnTo>
                  <a:pt x="1494" y="1071"/>
                </a:lnTo>
                <a:lnTo>
                  <a:pt x="1492" y="1069"/>
                </a:lnTo>
                <a:lnTo>
                  <a:pt x="1490" y="1069"/>
                </a:lnTo>
                <a:lnTo>
                  <a:pt x="1490" y="1069"/>
                </a:lnTo>
                <a:lnTo>
                  <a:pt x="1488" y="1069"/>
                </a:lnTo>
                <a:lnTo>
                  <a:pt x="1492" y="1069"/>
                </a:lnTo>
                <a:lnTo>
                  <a:pt x="1496" y="1071"/>
                </a:lnTo>
                <a:lnTo>
                  <a:pt x="1498" y="1071"/>
                </a:lnTo>
                <a:lnTo>
                  <a:pt x="1498" y="1071"/>
                </a:lnTo>
                <a:lnTo>
                  <a:pt x="1500" y="1074"/>
                </a:lnTo>
                <a:lnTo>
                  <a:pt x="1500" y="1074"/>
                </a:lnTo>
                <a:lnTo>
                  <a:pt x="1500" y="1076"/>
                </a:lnTo>
                <a:lnTo>
                  <a:pt x="1502" y="1074"/>
                </a:lnTo>
                <a:lnTo>
                  <a:pt x="1502" y="1074"/>
                </a:lnTo>
                <a:lnTo>
                  <a:pt x="1502" y="1074"/>
                </a:lnTo>
                <a:lnTo>
                  <a:pt x="1502" y="1071"/>
                </a:lnTo>
                <a:lnTo>
                  <a:pt x="1500" y="1071"/>
                </a:lnTo>
                <a:lnTo>
                  <a:pt x="1500" y="1071"/>
                </a:lnTo>
                <a:lnTo>
                  <a:pt x="1498" y="1069"/>
                </a:lnTo>
                <a:lnTo>
                  <a:pt x="1496" y="1067"/>
                </a:lnTo>
                <a:lnTo>
                  <a:pt x="1496" y="1067"/>
                </a:lnTo>
                <a:lnTo>
                  <a:pt x="1496" y="1067"/>
                </a:lnTo>
                <a:lnTo>
                  <a:pt x="1498" y="1069"/>
                </a:lnTo>
                <a:lnTo>
                  <a:pt x="1500" y="1069"/>
                </a:lnTo>
                <a:lnTo>
                  <a:pt x="1500" y="1069"/>
                </a:lnTo>
                <a:lnTo>
                  <a:pt x="1500" y="1069"/>
                </a:lnTo>
                <a:lnTo>
                  <a:pt x="1500" y="1069"/>
                </a:lnTo>
                <a:lnTo>
                  <a:pt x="1502" y="1069"/>
                </a:lnTo>
                <a:lnTo>
                  <a:pt x="1502" y="1067"/>
                </a:lnTo>
                <a:lnTo>
                  <a:pt x="1502" y="1067"/>
                </a:lnTo>
                <a:lnTo>
                  <a:pt x="1502" y="1065"/>
                </a:lnTo>
                <a:lnTo>
                  <a:pt x="1502" y="1065"/>
                </a:lnTo>
                <a:lnTo>
                  <a:pt x="1500" y="1065"/>
                </a:lnTo>
                <a:lnTo>
                  <a:pt x="1498" y="1063"/>
                </a:lnTo>
                <a:lnTo>
                  <a:pt x="1498" y="1063"/>
                </a:lnTo>
                <a:lnTo>
                  <a:pt x="1496" y="1061"/>
                </a:lnTo>
                <a:lnTo>
                  <a:pt x="1494" y="1059"/>
                </a:lnTo>
                <a:lnTo>
                  <a:pt x="1494" y="1057"/>
                </a:lnTo>
                <a:lnTo>
                  <a:pt x="1490" y="1055"/>
                </a:lnTo>
                <a:lnTo>
                  <a:pt x="1492" y="1055"/>
                </a:lnTo>
                <a:lnTo>
                  <a:pt x="1494" y="1057"/>
                </a:lnTo>
                <a:lnTo>
                  <a:pt x="1494" y="1059"/>
                </a:lnTo>
                <a:lnTo>
                  <a:pt x="1496" y="1059"/>
                </a:lnTo>
                <a:lnTo>
                  <a:pt x="1500" y="1063"/>
                </a:lnTo>
                <a:lnTo>
                  <a:pt x="1500" y="1063"/>
                </a:lnTo>
                <a:lnTo>
                  <a:pt x="1502" y="1063"/>
                </a:lnTo>
                <a:lnTo>
                  <a:pt x="1502" y="1063"/>
                </a:lnTo>
                <a:lnTo>
                  <a:pt x="1502" y="1061"/>
                </a:lnTo>
                <a:lnTo>
                  <a:pt x="1502" y="1061"/>
                </a:lnTo>
                <a:lnTo>
                  <a:pt x="1502" y="1059"/>
                </a:lnTo>
                <a:lnTo>
                  <a:pt x="1502" y="1059"/>
                </a:lnTo>
                <a:lnTo>
                  <a:pt x="1500" y="1059"/>
                </a:lnTo>
                <a:lnTo>
                  <a:pt x="1498" y="1057"/>
                </a:lnTo>
                <a:lnTo>
                  <a:pt x="1498" y="1057"/>
                </a:lnTo>
                <a:lnTo>
                  <a:pt x="1494" y="1055"/>
                </a:lnTo>
                <a:lnTo>
                  <a:pt x="1492" y="1053"/>
                </a:lnTo>
                <a:lnTo>
                  <a:pt x="1490" y="1053"/>
                </a:lnTo>
                <a:lnTo>
                  <a:pt x="1490" y="1053"/>
                </a:lnTo>
                <a:lnTo>
                  <a:pt x="1488" y="1053"/>
                </a:lnTo>
                <a:lnTo>
                  <a:pt x="1488" y="1050"/>
                </a:lnTo>
                <a:lnTo>
                  <a:pt x="1488" y="1048"/>
                </a:lnTo>
                <a:lnTo>
                  <a:pt x="1488" y="1048"/>
                </a:lnTo>
                <a:lnTo>
                  <a:pt x="1490" y="1046"/>
                </a:lnTo>
                <a:lnTo>
                  <a:pt x="1492" y="1046"/>
                </a:lnTo>
                <a:lnTo>
                  <a:pt x="1492" y="1044"/>
                </a:lnTo>
                <a:lnTo>
                  <a:pt x="1492" y="1044"/>
                </a:lnTo>
                <a:lnTo>
                  <a:pt x="1492" y="1044"/>
                </a:lnTo>
                <a:lnTo>
                  <a:pt x="1492" y="1046"/>
                </a:lnTo>
                <a:lnTo>
                  <a:pt x="1490" y="1046"/>
                </a:lnTo>
                <a:lnTo>
                  <a:pt x="1490" y="1048"/>
                </a:lnTo>
                <a:lnTo>
                  <a:pt x="1488" y="1050"/>
                </a:lnTo>
                <a:lnTo>
                  <a:pt x="1490" y="1050"/>
                </a:lnTo>
                <a:lnTo>
                  <a:pt x="1490" y="1050"/>
                </a:lnTo>
                <a:lnTo>
                  <a:pt x="1492" y="1050"/>
                </a:lnTo>
                <a:lnTo>
                  <a:pt x="1492" y="1050"/>
                </a:lnTo>
                <a:lnTo>
                  <a:pt x="1492" y="1053"/>
                </a:lnTo>
                <a:lnTo>
                  <a:pt x="1494" y="1053"/>
                </a:lnTo>
                <a:lnTo>
                  <a:pt x="1494" y="1053"/>
                </a:lnTo>
                <a:lnTo>
                  <a:pt x="1494" y="1053"/>
                </a:lnTo>
                <a:lnTo>
                  <a:pt x="1494" y="1053"/>
                </a:lnTo>
                <a:lnTo>
                  <a:pt x="1496" y="1055"/>
                </a:lnTo>
                <a:lnTo>
                  <a:pt x="1498" y="1055"/>
                </a:lnTo>
                <a:lnTo>
                  <a:pt x="1500" y="1055"/>
                </a:lnTo>
                <a:lnTo>
                  <a:pt x="1500" y="1057"/>
                </a:lnTo>
                <a:lnTo>
                  <a:pt x="1502" y="1057"/>
                </a:lnTo>
                <a:lnTo>
                  <a:pt x="1502" y="1057"/>
                </a:lnTo>
                <a:lnTo>
                  <a:pt x="1502" y="1055"/>
                </a:lnTo>
                <a:lnTo>
                  <a:pt x="1500" y="1055"/>
                </a:lnTo>
                <a:lnTo>
                  <a:pt x="1498" y="1050"/>
                </a:lnTo>
                <a:lnTo>
                  <a:pt x="1496" y="1048"/>
                </a:lnTo>
                <a:lnTo>
                  <a:pt x="1496" y="1048"/>
                </a:lnTo>
                <a:lnTo>
                  <a:pt x="1498" y="1048"/>
                </a:lnTo>
                <a:lnTo>
                  <a:pt x="1498" y="1048"/>
                </a:lnTo>
                <a:lnTo>
                  <a:pt x="1498" y="1050"/>
                </a:lnTo>
                <a:lnTo>
                  <a:pt x="1500" y="1050"/>
                </a:lnTo>
                <a:lnTo>
                  <a:pt x="1500" y="1053"/>
                </a:lnTo>
                <a:lnTo>
                  <a:pt x="1500" y="1053"/>
                </a:lnTo>
                <a:lnTo>
                  <a:pt x="1500" y="1050"/>
                </a:lnTo>
                <a:lnTo>
                  <a:pt x="1500" y="1050"/>
                </a:lnTo>
                <a:lnTo>
                  <a:pt x="1500" y="1048"/>
                </a:lnTo>
                <a:lnTo>
                  <a:pt x="1498" y="1046"/>
                </a:lnTo>
                <a:lnTo>
                  <a:pt x="1498" y="1044"/>
                </a:lnTo>
                <a:lnTo>
                  <a:pt x="1500" y="1044"/>
                </a:lnTo>
                <a:lnTo>
                  <a:pt x="1498" y="1042"/>
                </a:lnTo>
                <a:lnTo>
                  <a:pt x="1500" y="1042"/>
                </a:lnTo>
                <a:lnTo>
                  <a:pt x="1498" y="1042"/>
                </a:lnTo>
                <a:lnTo>
                  <a:pt x="1498" y="1040"/>
                </a:lnTo>
                <a:lnTo>
                  <a:pt x="1498" y="1040"/>
                </a:lnTo>
                <a:lnTo>
                  <a:pt x="1500" y="1040"/>
                </a:lnTo>
                <a:lnTo>
                  <a:pt x="1500" y="1040"/>
                </a:lnTo>
                <a:lnTo>
                  <a:pt x="1500" y="1040"/>
                </a:lnTo>
                <a:lnTo>
                  <a:pt x="1500" y="1038"/>
                </a:lnTo>
                <a:lnTo>
                  <a:pt x="1498" y="1038"/>
                </a:lnTo>
                <a:lnTo>
                  <a:pt x="1498" y="1038"/>
                </a:lnTo>
                <a:lnTo>
                  <a:pt x="1500" y="1038"/>
                </a:lnTo>
                <a:lnTo>
                  <a:pt x="1500" y="1038"/>
                </a:lnTo>
                <a:lnTo>
                  <a:pt x="1500" y="1036"/>
                </a:lnTo>
                <a:lnTo>
                  <a:pt x="1502" y="1036"/>
                </a:lnTo>
                <a:lnTo>
                  <a:pt x="1502" y="1036"/>
                </a:lnTo>
                <a:lnTo>
                  <a:pt x="1502" y="1036"/>
                </a:lnTo>
                <a:lnTo>
                  <a:pt x="1502" y="1034"/>
                </a:lnTo>
                <a:lnTo>
                  <a:pt x="1502" y="1036"/>
                </a:lnTo>
                <a:lnTo>
                  <a:pt x="1502" y="1036"/>
                </a:lnTo>
                <a:lnTo>
                  <a:pt x="1502" y="1034"/>
                </a:lnTo>
                <a:lnTo>
                  <a:pt x="1504" y="1034"/>
                </a:lnTo>
                <a:lnTo>
                  <a:pt x="1504" y="1036"/>
                </a:lnTo>
                <a:lnTo>
                  <a:pt x="1504" y="1034"/>
                </a:lnTo>
                <a:lnTo>
                  <a:pt x="1504" y="1034"/>
                </a:lnTo>
                <a:lnTo>
                  <a:pt x="1507" y="1034"/>
                </a:lnTo>
                <a:lnTo>
                  <a:pt x="1504" y="1032"/>
                </a:lnTo>
                <a:lnTo>
                  <a:pt x="1507" y="1032"/>
                </a:lnTo>
                <a:lnTo>
                  <a:pt x="1507" y="1032"/>
                </a:lnTo>
                <a:lnTo>
                  <a:pt x="1507" y="1032"/>
                </a:lnTo>
                <a:lnTo>
                  <a:pt x="1507" y="1034"/>
                </a:lnTo>
                <a:lnTo>
                  <a:pt x="1509" y="1034"/>
                </a:lnTo>
                <a:lnTo>
                  <a:pt x="1509" y="1034"/>
                </a:lnTo>
                <a:lnTo>
                  <a:pt x="1507" y="1034"/>
                </a:lnTo>
                <a:lnTo>
                  <a:pt x="1507" y="1034"/>
                </a:lnTo>
                <a:lnTo>
                  <a:pt x="1507" y="1034"/>
                </a:lnTo>
                <a:lnTo>
                  <a:pt x="1509" y="1036"/>
                </a:lnTo>
                <a:lnTo>
                  <a:pt x="1507" y="1036"/>
                </a:lnTo>
                <a:lnTo>
                  <a:pt x="1507" y="1036"/>
                </a:lnTo>
                <a:lnTo>
                  <a:pt x="1504" y="1036"/>
                </a:lnTo>
                <a:lnTo>
                  <a:pt x="1502" y="1038"/>
                </a:lnTo>
                <a:lnTo>
                  <a:pt x="1504" y="1040"/>
                </a:lnTo>
                <a:lnTo>
                  <a:pt x="1504" y="1040"/>
                </a:lnTo>
                <a:lnTo>
                  <a:pt x="1504" y="1040"/>
                </a:lnTo>
                <a:lnTo>
                  <a:pt x="1504" y="1042"/>
                </a:lnTo>
                <a:lnTo>
                  <a:pt x="1502" y="1042"/>
                </a:lnTo>
                <a:lnTo>
                  <a:pt x="1502" y="1042"/>
                </a:lnTo>
                <a:lnTo>
                  <a:pt x="1502" y="1042"/>
                </a:lnTo>
                <a:lnTo>
                  <a:pt x="1502" y="1042"/>
                </a:lnTo>
                <a:lnTo>
                  <a:pt x="1502" y="1042"/>
                </a:lnTo>
                <a:lnTo>
                  <a:pt x="1504" y="1042"/>
                </a:lnTo>
                <a:lnTo>
                  <a:pt x="1504" y="1044"/>
                </a:lnTo>
                <a:lnTo>
                  <a:pt x="1502" y="1044"/>
                </a:lnTo>
                <a:lnTo>
                  <a:pt x="1502" y="1044"/>
                </a:lnTo>
                <a:lnTo>
                  <a:pt x="1502" y="1046"/>
                </a:lnTo>
                <a:lnTo>
                  <a:pt x="1502" y="1046"/>
                </a:lnTo>
                <a:lnTo>
                  <a:pt x="1502" y="1044"/>
                </a:lnTo>
                <a:lnTo>
                  <a:pt x="1504" y="1046"/>
                </a:lnTo>
                <a:lnTo>
                  <a:pt x="1504" y="1046"/>
                </a:lnTo>
                <a:lnTo>
                  <a:pt x="1507" y="1048"/>
                </a:lnTo>
                <a:lnTo>
                  <a:pt x="1507" y="1048"/>
                </a:lnTo>
                <a:lnTo>
                  <a:pt x="1507" y="1048"/>
                </a:lnTo>
                <a:lnTo>
                  <a:pt x="1504" y="1048"/>
                </a:lnTo>
                <a:lnTo>
                  <a:pt x="1504" y="1048"/>
                </a:lnTo>
                <a:lnTo>
                  <a:pt x="1502" y="1048"/>
                </a:lnTo>
                <a:lnTo>
                  <a:pt x="1502" y="1050"/>
                </a:lnTo>
                <a:lnTo>
                  <a:pt x="1502" y="1050"/>
                </a:lnTo>
                <a:lnTo>
                  <a:pt x="1504" y="1053"/>
                </a:lnTo>
                <a:lnTo>
                  <a:pt x="1504" y="1053"/>
                </a:lnTo>
                <a:lnTo>
                  <a:pt x="1507" y="1053"/>
                </a:lnTo>
                <a:lnTo>
                  <a:pt x="1507" y="1053"/>
                </a:lnTo>
                <a:lnTo>
                  <a:pt x="1507" y="1053"/>
                </a:lnTo>
                <a:lnTo>
                  <a:pt x="1507" y="1053"/>
                </a:lnTo>
                <a:lnTo>
                  <a:pt x="1507" y="1053"/>
                </a:lnTo>
                <a:lnTo>
                  <a:pt x="1509" y="1053"/>
                </a:lnTo>
                <a:lnTo>
                  <a:pt x="1509" y="1053"/>
                </a:lnTo>
                <a:lnTo>
                  <a:pt x="1509" y="1053"/>
                </a:lnTo>
                <a:lnTo>
                  <a:pt x="1509" y="1053"/>
                </a:lnTo>
                <a:lnTo>
                  <a:pt x="1509" y="1055"/>
                </a:lnTo>
                <a:lnTo>
                  <a:pt x="1509" y="1055"/>
                </a:lnTo>
                <a:lnTo>
                  <a:pt x="1509" y="1055"/>
                </a:lnTo>
                <a:lnTo>
                  <a:pt x="1509" y="1055"/>
                </a:lnTo>
                <a:lnTo>
                  <a:pt x="1509" y="1057"/>
                </a:lnTo>
                <a:lnTo>
                  <a:pt x="1509" y="1057"/>
                </a:lnTo>
                <a:lnTo>
                  <a:pt x="1509" y="1057"/>
                </a:lnTo>
                <a:lnTo>
                  <a:pt x="1509" y="1059"/>
                </a:lnTo>
                <a:lnTo>
                  <a:pt x="1511" y="1059"/>
                </a:lnTo>
                <a:lnTo>
                  <a:pt x="1511" y="1059"/>
                </a:lnTo>
                <a:lnTo>
                  <a:pt x="1511" y="1061"/>
                </a:lnTo>
                <a:lnTo>
                  <a:pt x="1511" y="1063"/>
                </a:lnTo>
                <a:lnTo>
                  <a:pt x="1509" y="1065"/>
                </a:lnTo>
                <a:lnTo>
                  <a:pt x="1507" y="1067"/>
                </a:lnTo>
                <a:lnTo>
                  <a:pt x="1507" y="1069"/>
                </a:lnTo>
                <a:lnTo>
                  <a:pt x="1507" y="1071"/>
                </a:lnTo>
                <a:lnTo>
                  <a:pt x="1509" y="1071"/>
                </a:lnTo>
                <a:lnTo>
                  <a:pt x="1509" y="1069"/>
                </a:lnTo>
                <a:lnTo>
                  <a:pt x="1509" y="1067"/>
                </a:lnTo>
                <a:lnTo>
                  <a:pt x="1511" y="1067"/>
                </a:lnTo>
                <a:lnTo>
                  <a:pt x="1511" y="1065"/>
                </a:lnTo>
                <a:lnTo>
                  <a:pt x="1513" y="1065"/>
                </a:lnTo>
                <a:lnTo>
                  <a:pt x="1513" y="1065"/>
                </a:lnTo>
                <a:lnTo>
                  <a:pt x="1513" y="1065"/>
                </a:lnTo>
                <a:lnTo>
                  <a:pt x="1517" y="1057"/>
                </a:lnTo>
                <a:lnTo>
                  <a:pt x="1517" y="1057"/>
                </a:lnTo>
                <a:lnTo>
                  <a:pt x="1517" y="1055"/>
                </a:lnTo>
                <a:lnTo>
                  <a:pt x="1519" y="1055"/>
                </a:lnTo>
                <a:lnTo>
                  <a:pt x="1519" y="1053"/>
                </a:lnTo>
                <a:lnTo>
                  <a:pt x="1519" y="1053"/>
                </a:lnTo>
                <a:lnTo>
                  <a:pt x="1519" y="1050"/>
                </a:lnTo>
                <a:lnTo>
                  <a:pt x="1519" y="1050"/>
                </a:lnTo>
                <a:lnTo>
                  <a:pt x="1519" y="1050"/>
                </a:lnTo>
                <a:lnTo>
                  <a:pt x="1519" y="1053"/>
                </a:lnTo>
                <a:lnTo>
                  <a:pt x="1521" y="1053"/>
                </a:lnTo>
                <a:lnTo>
                  <a:pt x="1521" y="1050"/>
                </a:lnTo>
                <a:lnTo>
                  <a:pt x="1521" y="1050"/>
                </a:lnTo>
                <a:lnTo>
                  <a:pt x="1519" y="1048"/>
                </a:lnTo>
                <a:lnTo>
                  <a:pt x="1519" y="1048"/>
                </a:lnTo>
                <a:lnTo>
                  <a:pt x="1519" y="1048"/>
                </a:lnTo>
                <a:lnTo>
                  <a:pt x="1519" y="1048"/>
                </a:lnTo>
                <a:lnTo>
                  <a:pt x="1519" y="1046"/>
                </a:lnTo>
                <a:lnTo>
                  <a:pt x="1519" y="1044"/>
                </a:lnTo>
                <a:lnTo>
                  <a:pt x="1519" y="1044"/>
                </a:lnTo>
                <a:lnTo>
                  <a:pt x="1517" y="1042"/>
                </a:lnTo>
                <a:lnTo>
                  <a:pt x="1515" y="1040"/>
                </a:lnTo>
                <a:lnTo>
                  <a:pt x="1515" y="1036"/>
                </a:lnTo>
                <a:lnTo>
                  <a:pt x="1513" y="1034"/>
                </a:lnTo>
                <a:lnTo>
                  <a:pt x="1513" y="1034"/>
                </a:lnTo>
                <a:lnTo>
                  <a:pt x="1513" y="1032"/>
                </a:lnTo>
                <a:lnTo>
                  <a:pt x="1513" y="1032"/>
                </a:lnTo>
                <a:lnTo>
                  <a:pt x="1513" y="1032"/>
                </a:lnTo>
                <a:lnTo>
                  <a:pt x="1515" y="1030"/>
                </a:lnTo>
                <a:lnTo>
                  <a:pt x="1515" y="1027"/>
                </a:lnTo>
                <a:lnTo>
                  <a:pt x="1515" y="1027"/>
                </a:lnTo>
                <a:lnTo>
                  <a:pt x="1517" y="1027"/>
                </a:lnTo>
                <a:lnTo>
                  <a:pt x="1519" y="1025"/>
                </a:lnTo>
                <a:lnTo>
                  <a:pt x="1519" y="1025"/>
                </a:lnTo>
                <a:lnTo>
                  <a:pt x="1519" y="1025"/>
                </a:lnTo>
                <a:lnTo>
                  <a:pt x="1519" y="1027"/>
                </a:lnTo>
                <a:lnTo>
                  <a:pt x="1517" y="1027"/>
                </a:lnTo>
                <a:lnTo>
                  <a:pt x="1515" y="1027"/>
                </a:lnTo>
                <a:lnTo>
                  <a:pt x="1515" y="1030"/>
                </a:lnTo>
                <a:lnTo>
                  <a:pt x="1513" y="1032"/>
                </a:lnTo>
                <a:lnTo>
                  <a:pt x="1513" y="1032"/>
                </a:lnTo>
                <a:lnTo>
                  <a:pt x="1513" y="1034"/>
                </a:lnTo>
                <a:lnTo>
                  <a:pt x="1517" y="1036"/>
                </a:lnTo>
                <a:lnTo>
                  <a:pt x="1517" y="1036"/>
                </a:lnTo>
                <a:lnTo>
                  <a:pt x="1519" y="1038"/>
                </a:lnTo>
                <a:lnTo>
                  <a:pt x="1521" y="1038"/>
                </a:lnTo>
                <a:lnTo>
                  <a:pt x="1521" y="1038"/>
                </a:lnTo>
                <a:lnTo>
                  <a:pt x="1523" y="1040"/>
                </a:lnTo>
                <a:lnTo>
                  <a:pt x="1523" y="1040"/>
                </a:lnTo>
                <a:lnTo>
                  <a:pt x="1521" y="1042"/>
                </a:lnTo>
                <a:lnTo>
                  <a:pt x="1523" y="1042"/>
                </a:lnTo>
                <a:lnTo>
                  <a:pt x="1523" y="1042"/>
                </a:lnTo>
                <a:lnTo>
                  <a:pt x="1525" y="1038"/>
                </a:lnTo>
                <a:lnTo>
                  <a:pt x="1527" y="1038"/>
                </a:lnTo>
                <a:lnTo>
                  <a:pt x="1527" y="1036"/>
                </a:lnTo>
                <a:lnTo>
                  <a:pt x="1527" y="1036"/>
                </a:lnTo>
                <a:lnTo>
                  <a:pt x="1527" y="1036"/>
                </a:lnTo>
                <a:lnTo>
                  <a:pt x="1530" y="1036"/>
                </a:lnTo>
                <a:lnTo>
                  <a:pt x="1530" y="1036"/>
                </a:lnTo>
                <a:lnTo>
                  <a:pt x="1530" y="1034"/>
                </a:lnTo>
                <a:lnTo>
                  <a:pt x="1530" y="1034"/>
                </a:lnTo>
                <a:lnTo>
                  <a:pt x="1530" y="1032"/>
                </a:lnTo>
                <a:lnTo>
                  <a:pt x="1532" y="1032"/>
                </a:lnTo>
                <a:lnTo>
                  <a:pt x="1532" y="1032"/>
                </a:lnTo>
                <a:lnTo>
                  <a:pt x="1534" y="1030"/>
                </a:lnTo>
                <a:lnTo>
                  <a:pt x="1534" y="1025"/>
                </a:lnTo>
                <a:lnTo>
                  <a:pt x="1534" y="1025"/>
                </a:lnTo>
                <a:lnTo>
                  <a:pt x="1534" y="1025"/>
                </a:lnTo>
                <a:lnTo>
                  <a:pt x="1534" y="1027"/>
                </a:lnTo>
                <a:lnTo>
                  <a:pt x="1534" y="1027"/>
                </a:lnTo>
                <a:lnTo>
                  <a:pt x="1536" y="1025"/>
                </a:lnTo>
                <a:lnTo>
                  <a:pt x="1536" y="1023"/>
                </a:lnTo>
                <a:lnTo>
                  <a:pt x="1536" y="1021"/>
                </a:lnTo>
                <a:lnTo>
                  <a:pt x="1536" y="1021"/>
                </a:lnTo>
                <a:lnTo>
                  <a:pt x="1536" y="1019"/>
                </a:lnTo>
                <a:lnTo>
                  <a:pt x="1536" y="1017"/>
                </a:lnTo>
                <a:lnTo>
                  <a:pt x="1536" y="1017"/>
                </a:lnTo>
                <a:lnTo>
                  <a:pt x="1536" y="1017"/>
                </a:lnTo>
                <a:lnTo>
                  <a:pt x="1532" y="1017"/>
                </a:lnTo>
                <a:lnTo>
                  <a:pt x="1532" y="1015"/>
                </a:lnTo>
                <a:lnTo>
                  <a:pt x="1532" y="1015"/>
                </a:lnTo>
                <a:lnTo>
                  <a:pt x="1534" y="1013"/>
                </a:lnTo>
                <a:lnTo>
                  <a:pt x="1534" y="1013"/>
                </a:lnTo>
                <a:lnTo>
                  <a:pt x="1534" y="1013"/>
                </a:lnTo>
                <a:lnTo>
                  <a:pt x="1534" y="1013"/>
                </a:lnTo>
                <a:lnTo>
                  <a:pt x="1536" y="1013"/>
                </a:lnTo>
                <a:lnTo>
                  <a:pt x="1536" y="1009"/>
                </a:lnTo>
                <a:lnTo>
                  <a:pt x="1538" y="1009"/>
                </a:lnTo>
                <a:lnTo>
                  <a:pt x="1536" y="1004"/>
                </a:lnTo>
                <a:lnTo>
                  <a:pt x="1536" y="1002"/>
                </a:lnTo>
                <a:lnTo>
                  <a:pt x="1536" y="1004"/>
                </a:lnTo>
                <a:lnTo>
                  <a:pt x="1538" y="1004"/>
                </a:lnTo>
                <a:lnTo>
                  <a:pt x="1538" y="1006"/>
                </a:lnTo>
                <a:lnTo>
                  <a:pt x="1538" y="1009"/>
                </a:lnTo>
                <a:lnTo>
                  <a:pt x="1536" y="1011"/>
                </a:lnTo>
                <a:lnTo>
                  <a:pt x="1536" y="1013"/>
                </a:lnTo>
                <a:lnTo>
                  <a:pt x="1536" y="1011"/>
                </a:lnTo>
                <a:lnTo>
                  <a:pt x="1538" y="1011"/>
                </a:lnTo>
                <a:lnTo>
                  <a:pt x="1538" y="1011"/>
                </a:lnTo>
                <a:lnTo>
                  <a:pt x="1538" y="1011"/>
                </a:lnTo>
                <a:lnTo>
                  <a:pt x="1540" y="1009"/>
                </a:lnTo>
                <a:lnTo>
                  <a:pt x="1542" y="1006"/>
                </a:lnTo>
                <a:lnTo>
                  <a:pt x="1548" y="1004"/>
                </a:lnTo>
                <a:lnTo>
                  <a:pt x="1551" y="1004"/>
                </a:lnTo>
                <a:lnTo>
                  <a:pt x="1551" y="1002"/>
                </a:lnTo>
                <a:lnTo>
                  <a:pt x="1553" y="1002"/>
                </a:lnTo>
                <a:lnTo>
                  <a:pt x="1557" y="1002"/>
                </a:lnTo>
                <a:lnTo>
                  <a:pt x="1559" y="1002"/>
                </a:lnTo>
                <a:lnTo>
                  <a:pt x="1561" y="1002"/>
                </a:lnTo>
                <a:lnTo>
                  <a:pt x="1563" y="1002"/>
                </a:lnTo>
                <a:lnTo>
                  <a:pt x="1565" y="1002"/>
                </a:lnTo>
                <a:lnTo>
                  <a:pt x="1567" y="1002"/>
                </a:lnTo>
                <a:lnTo>
                  <a:pt x="1571" y="1000"/>
                </a:lnTo>
                <a:lnTo>
                  <a:pt x="1574" y="1000"/>
                </a:lnTo>
                <a:lnTo>
                  <a:pt x="1574" y="996"/>
                </a:lnTo>
                <a:lnTo>
                  <a:pt x="1574" y="996"/>
                </a:lnTo>
                <a:lnTo>
                  <a:pt x="1574" y="994"/>
                </a:lnTo>
                <a:lnTo>
                  <a:pt x="1574" y="994"/>
                </a:lnTo>
                <a:lnTo>
                  <a:pt x="1574" y="994"/>
                </a:lnTo>
                <a:lnTo>
                  <a:pt x="1574" y="996"/>
                </a:lnTo>
                <a:lnTo>
                  <a:pt x="1576" y="996"/>
                </a:lnTo>
                <a:lnTo>
                  <a:pt x="1576" y="994"/>
                </a:lnTo>
                <a:lnTo>
                  <a:pt x="1578" y="994"/>
                </a:lnTo>
                <a:lnTo>
                  <a:pt x="1576" y="996"/>
                </a:lnTo>
                <a:lnTo>
                  <a:pt x="1576" y="998"/>
                </a:lnTo>
                <a:lnTo>
                  <a:pt x="1576" y="1000"/>
                </a:lnTo>
                <a:lnTo>
                  <a:pt x="1578" y="998"/>
                </a:lnTo>
                <a:lnTo>
                  <a:pt x="1580" y="998"/>
                </a:lnTo>
                <a:lnTo>
                  <a:pt x="1584" y="996"/>
                </a:lnTo>
                <a:lnTo>
                  <a:pt x="1584" y="996"/>
                </a:lnTo>
                <a:lnTo>
                  <a:pt x="1584" y="998"/>
                </a:lnTo>
                <a:lnTo>
                  <a:pt x="1584" y="998"/>
                </a:lnTo>
                <a:lnTo>
                  <a:pt x="1584" y="998"/>
                </a:lnTo>
                <a:lnTo>
                  <a:pt x="1586" y="998"/>
                </a:lnTo>
                <a:lnTo>
                  <a:pt x="1588" y="996"/>
                </a:lnTo>
                <a:lnTo>
                  <a:pt x="1592" y="996"/>
                </a:lnTo>
                <a:lnTo>
                  <a:pt x="1595" y="996"/>
                </a:lnTo>
                <a:lnTo>
                  <a:pt x="1595" y="996"/>
                </a:lnTo>
                <a:lnTo>
                  <a:pt x="1595" y="996"/>
                </a:lnTo>
                <a:lnTo>
                  <a:pt x="1595" y="994"/>
                </a:lnTo>
                <a:lnTo>
                  <a:pt x="1595" y="992"/>
                </a:lnTo>
                <a:lnTo>
                  <a:pt x="1592" y="990"/>
                </a:lnTo>
                <a:lnTo>
                  <a:pt x="1590" y="990"/>
                </a:lnTo>
                <a:lnTo>
                  <a:pt x="1590" y="990"/>
                </a:lnTo>
                <a:lnTo>
                  <a:pt x="1590" y="990"/>
                </a:lnTo>
                <a:lnTo>
                  <a:pt x="1590" y="990"/>
                </a:lnTo>
                <a:lnTo>
                  <a:pt x="1590" y="990"/>
                </a:lnTo>
                <a:lnTo>
                  <a:pt x="1590" y="990"/>
                </a:lnTo>
                <a:lnTo>
                  <a:pt x="1592" y="990"/>
                </a:lnTo>
                <a:lnTo>
                  <a:pt x="1592" y="992"/>
                </a:lnTo>
                <a:lnTo>
                  <a:pt x="1595" y="992"/>
                </a:lnTo>
                <a:lnTo>
                  <a:pt x="1595" y="994"/>
                </a:lnTo>
                <a:lnTo>
                  <a:pt x="1592" y="994"/>
                </a:lnTo>
                <a:lnTo>
                  <a:pt x="1590" y="996"/>
                </a:lnTo>
                <a:lnTo>
                  <a:pt x="1588" y="994"/>
                </a:lnTo>
                <a:lnTo>
                  <a:pt x="1586" y="994"/>
                </a:lnTo>
                <a:lnTo>
                  <a:pt x="1586" y="992"/>
                </a:lnTo>
                <a:lnTo>
                  <a:pt x="1584" y="990"/>
                </a:lnTo>
                <a:lnTo>
                  <a:pt x="1584" y="990"/>
                </a:lnTo>
                <a:lnTo>
                  <a:pt x="1584" y="990"/>
                </a:lnTo>
                <a:lnTo>
                  <a:pt x="1582" y="986"/>
                </a:lnTo>
                <a:lnTo>
                  <a:pt x="1582" y="986"/>
                </a:lnTo>
                <a:lnTo>
                  <a:pt x="1580" y="986"/>
                </a:lnTo>
                <a:lnTo>
                  <a:pt x="1578" y="986"/>
                </a:lnTo>
                <a:lnTo>
                  <a:pt x="1580" y="983"/>
                </a:lnTo>
                <a:lnTo>
                  <a:pt x="1582" y="981"/>
                </a:lnTo>
                <a:lnTo>
                  <a:pt x="1582" y="981"/>
                </a:lnTo>
                <a:lnTo>
                  <a:pt x="1582" y="981"/>
                </a:lnTo>
                <a:lnTo>
                  <a:pt x="1584" y="979"/>
                </a:lnTo>
                <a:lnTo>
                  <a:pt x="1584" y="979"/>
                </a:lnTo>
                <a:lnTo>
                  <a:pt x="1584" y="979"/>
                </a:lnTo>
                <a:lnTo>
                  <a:pt x="1584" y="979"/>
                </a:lnTo>
                <a:lnTo>
                  <a:pt x="1584" y="979"/>
                </a:lnTo>
                <a:lnTo>
                  <a:pt x="1584" y="979"/>
                </a:lnTo>
                <a:lnTo>
                  <a:pt x="1582" y="979"/>
                </a:lnTo>
                <a:lnTo>
                  <a:pt x="1582" y="977"/>
                </a:lnTo>
                <a:lnTo>
                  <a:pt x="1582" y="977"/>
                </a:lnTo>
                <a:lnTo>
                  <a:pt x="1582" y="977"/>
                </a:lnTo>
                <a:lnTo>
                  <a:pt x="1582" y="975"/>
                </a:lnTo>
                <a:lnTo>
                  <a:pt x="1582" y="971"/>
                </a:lnTo>
                <a:lnTo>
                  <a:pt x="1584" y="971"/>
                </a:lnTo>
                <a:lnTo>
                  <a:pt x="1584" y="971"/>
                </a:lnTo>
                <a:lnTo>
                  <a:pt x="1586" y="967"/>
                </a:lnTo>
                <a:lnTo>
                  <a:pt x="1588" y="965"/>
                </a:lnTo>
                <a:lnTo>
                  <a:pt x="1590" y="962"/>
                </a:lnTo>
                <a:lnTo>
                  <a:pt x="1590" y="962"/>
                </a:lnTo>
                <a:lnTo>
                  <a:pt x="1590" y="960"/>
                </a:lnTo>
                <a:lnTo>
                  <a:pt x="1590" y="960"/>
                </a:lnTo>
                <a:lnTo>
                  <a:pt x="1592" y="958"/>
                </a:lnTo>
                <a:lnTo>
                  <a:pt x="1595" y="958"/>
                </a:lnTo>
                <a:lnTo>
                  <a:pt x="1595" y="958"/>
                </a:lnTo>
                <a:lnTo>
                  <a:pt x="1595" y="960"/>
                </a:lnTo>
                <a:lnTo>
                  <a:pt x="1595" y="958"/>
                </a:lnTo>
                <a:lnTo>
                  <a:pt x="1595" y="958"/>
                </a:lnTo>
                <a:lnTo>
                  <a:pt x="1597" y="960"/>
                </a:lnTo>
                <a:lnTo>
                  <a:pt x="1597" y="960"/>
                </a:lnTo>
                <a:lnTo>
                  <a:pt x="1597" y="958"/>
                </a:lnTo>
                <a:lnTo>
                  <a:pt x="1597" y="958"/>
                </a:lnTo>
                <a:lnTo>
                  <a:pt x="1597" y="956"/>
                </a:lnTo>
                <a:lnTo>
                  <a:pt x="1597" y="958"/>
                </a:lnTo>
                <a:lnTo>
                  <a:pt x="1597" y="958"/>
                </a:lnTo>
                <a:lnTo>
                  <a:pt x="1597" y="958"/>
                </a:lnTo>
                <a:lnTo>
                  <a:pt x="1599" y="956"/>
                </a:lnTo>
                <a:lnTo>
                  <a:pt x="1599" y="956"/>
                </a:lnTo>
                <a:lnTo>
                  <a:pt x="1599" y="956"/>
                </a:lnTo>
                <a:lnTo>
                  <a:pt x="1599" y="958"/>
                </a:lnTo>
                <a:lnTo>
                  <a:pt x="1599" y="958"/>
                </a:lnTo>
                <a:lnTo>
                  <a:pt x="1601" y="956"/>
                </a:lnTo>
                <a:lnTo>
                  <a:pt x="1601" y="956"/>
                </a:lnTo>
                <a:lnTo>
                  <a:pt x="1601" y="958"/>
                </a:lnTo>
                <a:lnTo>
                  <a:pt x="1601" y="958"/>
                </a:lnTo>
                <a:lnTo>
                  <a:pt x="1601" y="956"/>
                </a:lnTo>
                <a:lnTo>
                  <a:pt x="1603" y="956"/>
                </a:lnTo>
                <a:lnTo>
                  <a:pt x="1605" y="956"/>
                </a:lnTo>
                <a:lnTo>
                  <a:pt x="1607" y="954"/>
                </a:lnTo>
                <a:lnTo>
                  <a:pt x="1607" y="954"/>
                </a:lnTo>
                <a:lnTo>
                  <a:pt x="1607" y="952"/>
                </a:lnTo>
                <a:lnTo>
                  <a:pt x="1609" y="950"/>
                </a:lnTo>
                <a:lnTo>
                  <a:pt x="1609" y="948"/>
                </a:lnTo>
                <a:lnTo>
                  <a:pt x="1611" y="948"/>
                </a:lnTo>
                <a:lnTo>
                  <a:pt x="1611" y="946"/>
                </a:lnTo>
                <a:lnTo>
                  <a:pt x="1611" y="946"/>
                </a:lnTo>
                <a:lnTo>
                  <a:pt x="1611" y="946"/>
                </a:lnTo>
                <a:lnTo>
                  <a:pt x="1611" y="948"/>
                </a:lnTo>
                <a:lnTo>
                  <a:pt x="1611" y="948"/>
                </a:lnTo>
                <a:lnTo>
                  <a:pt x="1611" y="948"/>
                </a:lnTo>
                <a:lnTo>
                  <a:pt x="1611" y="948"/>
                </a:lnTo>
                <a:lnTo>
                  <a:pt x="1611" y="950"/>
                </a:lnTo>
                <a:lnTo>
                  <a:pt x="1611" y="950"/>
                </a:lnTo>
                <a:lnTo>
                  <a:pt x="1611" y="950"/>
                </a:lnTo>
                <a:lnTo>
                  <a:pt x="1613" y="950"/>
                </a:lnTo>
                <a:lnTo>
                  <a:pt x="1613" y="950"/>
                </a:lnTo>
                <a:lnTo>
                  <a:pt x="1615" y="952"/>
                </a:lnTo>
                <a:lnTo>
                  <a:pt x="1615" y="950"/>
                </a:lnTo>
                <a:lnTo>
                  <a:pt x="1615" y="950"/>
                </a:lnTo>
                <a:lnTo>
                  <a:pt x="1615" y="948"/>
                </a:lnTo>
                <a:lnTo>
                  <a:pt x="1615" y="946"/>
                </a:lnTo>
                <a:lnTo>
                  <a:pt x="1618" y="948"/>
                </a:lnTo>
                <a:lnTo>
                  <a:pt x="1618" y="948"/>
                </a:lnTo>
                <a:lnTo>
                  <a:pt x="1618" y="948"/>
                </a:lnTo>
                <a:lnTo>
                  <a:pt x="1618" y="946"/>
                </a:lnTo>
                <a:lnTo>
                  <a:pt x="1620" y="946"/>
                </a:lnTo>
                <a:lnTo>
                  <a:pt x="1620" y="946"/>
                </a:lnTo>
                <a:lnTo>
                  <a:pt x="1620" y="948"/>
                </a:lnTo>
                <a:lnTo>
                  <a:pt x="1622" y="948"/>
                </a:lnTo>
                <a:lnTo>
                  <a:pt x="1622" y="948"/>
                </a:lnTo>
                <a:lnTo>
                  <a:pt x="1622" y="950"/>
                </a:lnTo>
                <a:lnTo>
                  <a:pt x="1622" y="948"/>
                </a:lnTo>
                <a:lnTo>
                  <a:pt x="1622" y="948"/>
                </a:lnTo>
                <a:lnTo>
                  <a:pt x="1624" y="948"/>
                </a:lnTo>
                <a:lnTo>
                  <a:pt x="1624" y="948"/>
                </a:lnTo>
                <a:lnTo>
                  <a:pt x="1624" y="946"/>
                </a:lnTo>
                <a:lnTo>
                  <a:pt x="1626" y="946"/>
                </a:lnTo>
                <a:lnTo>
                  <a:pt x="1626" y="946"/>
                </a:lnTo>
                <a:lnTo>
                  <a:pt x="1628" y="946"/>
                </a:lnTo>
                <a:lnTo>
                  <a:pt x="1628" y="946"/>
                </a:lnTo>
                <a:lnTo>
                  <a:pt x="1628" y="944"/>
                </a:lnTo>
                <a:lnTo>
                  <a:pt x="1630" y="944"/>
                </a:lnTo>
                <a:lnTo>
                  <a:pt x="1632" y="944"/>
                </a:lnTo>
                <a:lnTo>
                  <a:pt x="1634" y="944"/>
                </a:lnTo>
                <a:lnTo>
                  <a:pt x="1636" y="941"/>
                </a:lnTo>
                <a:lnTo>
                  <a:pt x="1636" y="941"/>
                </a:lnTo>
                <a:lnTo>
                  <a:pt x="1636" y="939"/>
                </a:lnTo>
                <a:lnTo>
                  <a:pt x="1636" y="939"/>
                </a:lnTo>
                <a:lnTo>
                  <a:pt x="1636" y="939"/>
                </a:lnTo>
                <a:lnTo>
                  <a:pt x="1636" y="937"/>
                </a:lnTo>
                <a:lnTo>
                  <a:pt x="1636" y="937"/>
                </a:lnTo>
                <a:lnTo>
                  <a:pt x="1634" y="935"/>
                </a:lnTo>
                <a:lnTo>
                  <a:pt x="1634" y="935"/>
                </a:lnTo>
                <a:lnTo>
                  <a:pt x="1636" y="935"/>
                </a:lnTo>
                <a:lnTo>
                  <a:pt x="1636" y="935"/>
                </a:lnTo>
                <a:lnTo>
                  <a:pt x="1639" y="935"/>
                </a:lnTo>
                <a:lnTo>
                  <a:pt x="1639" y="935"/>
                </a:lnTo>
                <a:lnTo>
                  <a:pt x="1639" y="937"/>
                </a:lnTo>
                <a:lnTo>
                  <a:pt x="1641" y="937"/>
                </a:lnTo>
                <a:lnTo>
                  <a:pt x="1645" y="935"/>
                </a:lnTo>
                <a:lnTo>
                  <a:pt x="1645" y="937"/>
                </a:lnTo>
                <a:lnTo>
                  <a:pt x="1647" y="935"/>
                </a:lnTo>
                <a:lnTo>
                  <a:pt x="1647" y="935"/>
                </a:lnTo>
                <a:lnTo>
                  <a:pt x="1649" y="933"/>
                </a:lnTo>
                <a:lnTo>
                  <a:pt x="1649" y="933"/>
                </a:lnTo>
                <a:lnTo>
                  <a:pt x="1649" y="931"/>
                </a:lnTo>
                <a:lnTo>
                  <a:pt x="1651" y="931"/>
                </a:lnTo>
                <a:lnTo>
                  <a:pt x="1651" y="931"/>
                </a:lnTo>
                <a:lnTo>
                  <a:pt x="1651" y="931"/>
                </a:lnTo>
                <a:lnTo>
                  <a:pt x="1651" y="931"/>
                </a:lnTo>
                <a:lnTo>
                  <a:pt x="1649" y="933"/>
                </a:lnTo>
                <a:lnTo>
                  <a:pt x="1653" y="933"/>
                </a:lnTo>
                <a:lnTo>
                  <a:pt x="1653" y="933"/>
                </a:lnTo>
                <a:lnTo>
                  <a:pt x="1657" y="931"/>
                </a:lnTo>
                <a:lnTo>
                  <a:pt x="1662" y="929"/>
                </a:lnTo>
                <a:lnTo>
                  <a:pt x="1666" y="929"/>
                </a:lnTo>
                <a:lnTo>
                  <a:pt x="1668" y="927"/>
                </a:lnTo>
                <a:lnTo>
                  <a:pt x="1670" y="927"/>
                </a:lnTo>
                <a:lnTo>
                  <a:pt x="1672" y="923"/>
                </a:lnTo>
                <a:lnTo>
                  <a:pt x="1672" y="923"/>
                </a:lnTo>
                <a:lnTo>
                  <a:pt x="1672" y="921"/>
                </a:lnTo>
                <a:lnTo>
                  <a:pt x="1672" y="923"/>
                </a:lnTo>
                <a:lnTo>
                  <a:pt x="1674" y="923"/>
                </a:lnTo>
                <a:lnTo>
                  <a:pt x="1674" y="923"/>
                </a:lnTo>
                <a:lnTo>
                  <a:pt x="1676" y="923"/>
                </a:lnTo>
                <a:lnTo>
                  <a:pt x="1676" y="925"/>
                </a:lnTo>
                <a:lnTo>
                  <a:pt x="1674" y="925"/>
                </a:lnTo>
                <a:lnTo>
                  <a:pt x="1672" y="927"/>
                </a:lnTo>
                <a:lnTo>
                  <a:pt x="1668" y="929"/>
                </a:lnTo>
                <a:lnTo>
                  <a:pt x="1668" y="931"/>
                </a:lnTo>
                <a:lnTo>
                  <a:pt x="1668" y="931"/>
                </a:lnTo>
                <a:lnTo>
                  <a:pt x="1668" y="931"/>
                </a:lnTo>
                <a:lnTo>
                  <a:pt x="1670" y="933"/>
                </a:lnTo>
                <a:lnTo>
                  <a:pt x="1670" y="931"/>
                </a:lnTo>
                <a:lnTo>
                  <a:pt x="1672" y="931"/>
                </a:lnTo>
                <a:lnTo>
                  <a:pt x="1676" y="931"/>
                </a:lnTo>
                <a:lnTo>
                  <a:pt x="1678" y="931"/>
                </a:lnTo>
                <a:lnTo>
                  <a:pt x="1683" y="931"/>
                </a:lnTo>
                <a:lnTo>
                  <a:pt x="1687" y="931"/>
                </a:lnTo>
                <a:lnTo>
                  <a:pt x="1689" y="931"/>
                </a:lnTo>
                <a:lnTo>
                  <a:pt x="1689" y="933"/>
                </a:lnTo>
                <a:lnTo>
                  <a:pt x="1685" y="933"/>
                </a:lnTo>
                <a:lnTo>
                  <a:pt x="1678" y="933"/>
                </a:lnTo>
                <a:lnTo>
                  <a:pt x="1678" y="935"/>
                </a:lnTo>
                <a:lnTo>
                  <a:pt x="1678" y="937"/>
                </a:lnTo>
                <a:lnTo>
                  <a:pt x="1676" y="935"/>
                </a:lnTo>
                <a:lnTo>
                  <a:pt x="1676" y="935"/>
                </a:lnTo>
                <a:lnTo>
                  <a:pt x="1676" y="935"/>
                </a:lnTo>
                <a:lnTo>
                  <a:pt x="1676" y="933"/>
                </a:lnTo>
                <a:lnTo>
                  <a:pt x="1676" y="933"/>
                </a:lnTo>
                <a:lnTo>
                  <a:pt x="1676" y="933"/>
                </a:lnTo>
                <a:lnTo>
                  <a:pt x="1674" y="931"/>
                </a:lnTo>
                <a:lnTo>
                  <a:pt x="1674" y="933"/>
                </a:lnTo>
                <a:lnTo>
                  <a:pt x="1674" y="933"/>
                </a:lnTo>
                <a:lnTo>
                  <a:pt x="1670" y="935"/>
                </a:lnTo>
                <a:lnTo>
                  <a:pt x="1668" y="935"/>
                </a:lnTo>
                <a:lnTo>
                  <a:pt x="1657" y="941"/>
                </a:lnTo>
                <a:lnTo>
                  <a:pt x="1655" y="944"/>
                </a:lnTo>
                <a:lnTo>
                  <a:pt x="1655" y="944"/>
                </a:lnTo>
                <a:lnTo>
                  <a:pt x="1657" y="944"/>
                </a:lnTo>
                <a:lnTo>
                  <a:pt x="1659" y="941"/>
                </a:lnTo>
                <a:lnTo>
                  <a:pt x="1659" y="944"/>
                </a:lnTo>
                <a:lnTo>
                  <a:pt x="1657" y="944"/>
                </a:lnTo>
                <a:lnTo>
                  <a:pt x="1655" y="944"/>
                </a:lnTo>
                <a:lnTo>
                  <a:pt x="1655" y="944"/>
                </a:lnTo>
                <a:lnTo>
                  <a:pt x="1653" y="946"/>
                </a:lnTo>
                <a:lnTo>
                  <a:pt x="1651" y="946"/>
                </a:lnTo>
                <a:lnTo>
                  <a:pt x="1651" y="948"/>
                </a:lnTo>
                <a:lnTo>
                  <a:pt x="1649" y="948"/>
                </a:lnTo>
                <a:lnTo>
                  <a:pt x="1649" y="948"/>
                </a:lnTo>
                <a:lnTo>
                  <a:pt x="1653" y="946"/>
                </a:lnTo>
                <a:lnTo>
                  <a:pt x="1653" y="946"/>
                </a:lnTo>
                <a:lnTo>
                  <a:pt x="1651" y="950"/>
                </a:lnTo>
                <a:lnTo>
                  <a:pt x="1649" y="954"/>
                </a:lnTo>
                <a:lnTo>
                  <a:pt x="1649" y="954"/>
                </a:lnTo>
                <a:lnTo>
                  <a:pt x="1649" y="958"/>
                </a:lnTo>
                <a:lnTo>
                  <a:pt x="1651" y="960"/>
                </a:lnTo>
                <a:lnTo>
                  <a:pt x="1651" y="960"/>
                </a:lnTo>
                <a:lnTo>
                  <a:pt x="1651" y="958"/>
                </a:lnTo>
                <a:lnTo>
                  <a:pt x="1653" y="958"/>
                </a:lnTo>
                <a:lnTo>
                  <a:pt x="1653" y="960"/>
                </a:lnTo>
                <a:lnTo>
                  <a:pt x="1655" y="962"/>
                </a:lnTo>
                <a:lnTo>
                  <a:pt x="1657" y="965"/>
                </a:lnTo>
                <a:lnTo>
                  <a:pt x="1657" y="962"/>
                </a:lnTo>
                <a:lnTo>
                  <a:pt x="1659" y="965"/>
                </a:lnTo>
                <a:lnTo>
                  <a:pt x="1659" y="965"/>
                </a:lnTo>
                <a:lnTo>
                  <a:pt x="1659" y="962"/>
                </a:lnTo>
                <a:lnTo>
                  <a:pt x="1659" y="962"/>
                </a:lnTo>
                <a:lnTo>
                  <a:pt x="1662" y="965"/>
                </a:lnTo>
                <a:lnTo>
                  <a:pt x="1662" y="962"/>
                </a:lnTo>
                <a:lnTo>
                  <a:pt x="1664" y="960"/>
                </a:lnTo>
                <a:lnTo>
                  <a:pt x="1664" y="960"/>
                </a:lnTo>
                <a:lnTo>
                  <a:pt x="1666" y="960"/>
                </a:lnTo>
                <a:lnTo>
                  <a:pt x="1668" y="958"/>
                </a:lnTo>
                <a:lnTo>
                  <a:pt x="1668" y="956"/>
                </a:lnTo>
                <a:lnTo>
                  <a:pt x="1670" y="956"/>
                </a:lnTo>
                <a:lnTo>
                  <a:pt x="1672" y="954"/>
                </a:lnTo>
                <a:lnTo>
                  <a:pt x="1674" y="952"/>
                </a:lnTo>
                <a:lnTo>
                  <a:pt x="1674" y="950"/>
                </a:lnTo>
                <a:lnTo>
                  <a:pt x="1676" y="950"/>
                </a:lnTo>
                <a:lnTo>
                  <a:pt x="1676" y="950"/>
                </a:lnTo>
                <a:lnTo>
                  <a:pt x="1676" y="948"/>
                </a:lnTo>
                <a:lnTo>
                  <a:pt x="1676" y="948"/>
                </a:lnTo>
                <a:lnTo>
                  <a:pt x="1676" y="946"/>
                </a:lnTo>
                <a:lnTo>
                  <a:pt x="1678" y="946"/>
                </a:lnTo>
                <a:lnTo>
                  <a:pt x="1678" y="948"/>
                </a:lnTo>
                <a:lnTo>
                  <a:pt x="1680" y="946"/>
                </a:lnTo>
                <a:lnTo>
                  <a:pt x="1680" y="946"/>
                </a:lnTo>
                <a:lnTo>
                  <a:pt x="1680" y="944"/>
                </a:lnTo>
                <a:lnTo>
                  <a:pt x="1683" y="946"/>
                </a:lnTo>
                <a:lnTo>
                  <a:pt x="1683" y="946"/>
                </a:lnTo>
                <a:lnTo>
                  <a:pt x="1683" y="946"/>
                </a:lnTo>
                <a:lnTo>
                  <a:pt x="1685" y="948"/>
                </a:lnTo>
                <a:lnTo>
                  <a:pt x="1687" y="948"/>
                </a:lnTo>
                <a:lnTo>
                  <a:pt x="1687" y="946"/>
                </a:lnTo>
                <a:lnTo>
                  <a:pt x="1687" y="946"/>
                </a:lnTo>
                <a:lnTo>
                  <a:pt x="1687" y="946"/>
                </a:lnTo>
                <a:lnTo>
                  <a:pt x="1687" y="944"/>
                </a:lnTo>
                <a:lnTo>
                  <a:pt x="1687" y="944"/>
                </a:lnTo>
                <a:lnTo>
                  <a:pt x="1689" y="944"/>
                </a:lnTo>
                <a:lnTo>
                  <a:pt x="1689" y="944"/>
                </a:lnTo>
                <a:lnTo>
                  <a:pt x="1691" y="944"/>
                </a:lnTo>
                <a:lnTo>
                  <a:pt x="1693" y="944"/>
                </a:lnTo>
                <a:lnTo>
                  <a:pt x="1693" y="944"/>
                </a:lnTo>
                <a:lnTo>
                  <a:pt x="1695" y="944"/>
                </a:lnTo>
                <a:lnTo>
                  <a:pt x="1699" y="941"/>
                </a:lnTo>
                <a:lnTo>
                  <a:pt x="1701" y="941"/>
                </a:lnTo>
                <a:lnTo>
                  <a:pt x="1706" y="939"/>
                </a:lnTo>
                <a:lnTo>
                  <a:pt x="1710" y="937"/>
                </a:lnTo>
                <a:lnTo>
                  <a:pt x="1712" y="937"/>
                </a:lnTo>
                <a:lnTo>
                  <a:pt x="1714" y="937"/>
                </a:lnTo>
                <a:lnTo>
                  <a:pt x="1714" y="935"/>
                </a:lnTo>
                <a:lnTo>
                  <a:pt x="1716" y="935"/>
                </a:lnTo>
                <a:lnTo>
                  <a:pt x="1716" y="935"/>
                </a:lnTo>
                <a:lnTo>
                  <a:pt x="1718" y="935"/>
                </a:lnTo>
                <a:lnTo>
                  <a:pt x="1720" y="933"/>
                </a:lnTo>
                <a:lnTo>
                  <a:pt x="1722" y="933"/>
                </a:lnTo>
                <a:lnTo>
                  <a:pt x="1722" y="933"/>
                </a:lnTo>
                <a:lnTo>
                  <a:pt x="1722" y="933"/>
                </a:lnTo>
                <a:lnTo>
                  <a:pt x="1724" y="933"/>
                </a:lnTo>
                <a:lnTo>
                  <a:pt x="1722" y="933"/>
                </a:lnTo>
                <a:lnTo>
                  <a:pt x="1722" y="931"/>
                </a:lnTo>
                <a:lnTo>
                  <a:pt x="1718" y="931"/>
                </a:lnTo>
                <a:lnTo>
                  <a:pt x="1718" y="931"/>
                </a:lnTo>
                <a:lnTo>
                  <a:pt x="1720" y="931"/>
                </a:lnTo>
                <a:lnTo>
                  <a:pt x="1720" y="929"/>
                </a:lnTo>
                <a:lnTo>
                  <a:pt x="1718" y="927"/>
                </a:lnTo>
                <a:lnTo>
                  <a:pt x="1718" y="927"/>
                </a:lnTo>
                <a:lnTo>
                  <a:pt x="1716" y="925"/>
                </a:lnTo>
                <a:lnTo>
                  <a:pt x="1714" y="927"/>
                </a:lnTo>
                <a:lnTo>
                  <a:pt x="1712" y="927"/>
                </a:lnTo>
                <a:lnTo>
                  <a:pt x="1712" y="925"/>
                </a:lnTo>
                <a:lnTo>
                  <a:pt x="1710" y="925"/>
                </a:lnTo>
                <a:lnTo>
                  <a:pt x="1710" y="923"/>
                </a:lnTo>
                <a:lnTo>
                  <a:pt x="1710" y="923"/>
                </a:lnTo>
                <a:lnTo>
                  <a:pt x="1706" y="925"/>
                </a:lnTo>
                <a:lnTo>
                  <a:pt x="1703" y="927"/>
                </a:lnTo>
                <a:lnTo>
                  <a:pt x="1703" y="927"/>
                </a:lnTo>
                <a:lnTo>
                  <a:pt x="1703" y="927"/>
                </a:lnTo>
                <a:lnTo>
                  <a:pt x="1701" y="927"/>
                </a:lnTo>
                <a:lnTo>
                  <a:pt x="1699" y="927"/>
                </a:lnTo>
                <a:lnTo>
                  <a:pt x="1699" y="925"/>
                </a:lnTo>
                <a:lnTo>
                  <a:pt x="1699" y="925"/>
                </a:lnTo>
                <a:lnTo>
                  <a:pt x="1697" y="925"/>
                </a:lnTo>
                <a:lnTo>
                  <a:pt x="1693" y="925"/>
                </a:lnTo>
                <a:lnTo>
                  <a:pt x="1691" y="925"/>
                </a:lnTo>
                <a:lnTo>
                  <a:pt x="1691" y="925"/>
                </a:lnTo>
                <a:lnTo>
                  <a:pt x="1691" y="925"/>
                </a:lnTo>
                <a:lnTo>
                  <a:pt x="1689" y="923"/>
                </a:lnTo>
                <a:lnTo>
                  <a:pt x="1687" y="923"/>
                </a:lnTo>
                <a:lnTo>
                  <a:pt x="1687" y="923"/>
                </a:lnTo>
                <a:lnTo>
                  <a:pt x="1685" y="923"/>
                </a:lnTo>
                <a:lnTo>
                  <a:pt x="1683" y="921"/>
                </a:lnTo>
                <a:lnTo>
                  <a:pt x="1680" y="921"/>
                </a:lnTo>
                <a:lnTo>
                  <a:pt x="1683" y="918"/>
                </a:lnTo>
                <a:lnTo>
                  <a:pt x="1683" y="918"/>
                </a:lnTo>
                <a:lnTo>
                  <a:pt x="1683" y="916"/>
                </a:lnTo>
                <a:lnTo>
                  <a:pt x="1678" y="916"/>
                </a:lnTo>
                <a:lnTo>
                  <a:pt x="1678" y="916"/>
                </a:lnTo>
                <a:lnTo>
                  <a:pt x="1672" y="916"/>
                </a:lnTo>
                <a:lnTo>
                  <a:pt x="1672" y="914"/>
                </a:lnTo>
                <a:lnTo>
                  <a:pt x="1672" y="914"/>
                </a:lnTo>
                <a:lnTo>
                  <a:pt x="1672" y="912"/>
                </a:lnTo>
                <a:lnTo>
                  <a:pt x="1670" y="910"/>
                </a:lnTo>
                <a:lnTo>
                  <a:pt x="1670" y="908"/>
                </a:lnTo>
                <a:lnTo>
                  <a:pt x="1668" y="908"/>
                </a:lnTo>
                <a:lnTo>
                  <a:pt x="1668" y="906"/>
                </a:lnTo>
                <a:lnTo>
                  <a:pt x="1668" y="904"/>
                </a:lnTo>
                <a:lnTo>
                  <a:pt x="1668" y="904"/>
                </a:lnTo>
                <a:lnTo>
                  <a:pt x="1668" y="902"/>
                </a:lnTo>
                <a:lnTo>
                  <a:pt x="1668" y="900"/>
                </a:lnTo>
                <a:lnTo>
                  <a:pt x="1666" y="900"/>
                </a:lnTo>
                <a:lnTo>
                  <a:pt x="1664" y="902"/>
                </a:lnTo>
                <a:lnTo>
                  <a:pt x="1662" y="902"/>
                </a:lnTo>
                <a:lnTo>
                  <a:pt x="1662" y="900"/>
                </a:lnTo>
                <a:lnTo>
                  <a:pt x="1666" y="897"/>
                </a:lnTo>
                <a:lnTo>
                  <a:pt x="1668" y="895"/>
                </a:lnTo>
                <a:lnTo>
                  <a:pt x="1668" y="891"/>
                </a:lnTo>
                <a:lnTo>
                  <a:pt x="1670" y="889"/>
                </a:lnTo>
                <a:lnTo>
                  <a:pt x="1670" y="889"/>
                </a:lnTo>
                <a:lnTo>
                  <a:pt x="1668" y="887"/>
                </a:lnTo>
                <a:lnTo>
                  <a:pt x="1666" y="887"/>
                </a:lnTo>
                <a:lnTo>
                  <a:pt x="1666" y="887"/>
                </a:lnTo>
                <a:lnTo>
                  <a:pt x="1664" y="887"/>
                </a:lnTo>
                <a:lnTo>
                  <a:pt x="1662" y="889"/>
                </a:lnTo>
                <a:lnTo>
                  <a:pt x="1659" y="889"/>
                </a:lnTo>
                <a:lnTo>
                  <a:pt x="1657" y="889"/>
                </a:lnTo>
                <a:lnTo>
                  <a:pt x="1657" y="889"/>
                </a:lnTo>
                <a:lnTo>
                  <a:pt x="1655" y="887"/>
                </a:lnTo>
                <a:lnTo>
                  <a:pt x="1653" y="885"/>
                </a:lnTo>
                <a:lnTo>
                  <a:pt x="1649" y="885"/>
                </a:lnTo>
                <a:lnTo>
                  <a:pt x="1647" y="883"/>
                </a:lnTo>
                <a:lnTo>
                  <a:pt x="1645" y="883"/>
                </a:lnTo>
                <a:lnTo>
                  <a:pt x="1643" y="883"/>
                </a:lnTo>
                <a:lnTo>
                  <a:pt x="1641" y="883"/>
                </a:lnTo>
                <a:lnTo>
                  <a:pt x="1645" y="881"/>
                </a:lnTo>
                <a:lnTo>
                  <a:pt x="1647" y="883"/>
                </a:lnTo>
                <a:lnTo>
                  <a:pt x="1647" y="883"/>
                </a:lnTo>
                <a:lnTo>
                  <a:pt x="1651" y="883"/>
                </a:lnTo>
                <a:lnTo>
                  <a:pt x="1651" y="881"/>
                </a:lnTo>
                <a:lnTo>
                  <a:pt x="1653" y="881"/>
                </a:lnTo>
                <a:lnTo>
                  <a:pt x="1655" y="883"/>
                </a:lnTo>
                <a:lnTo>
                  <a:pt x="1659" y="883"/>
                </a:lnTo>
                <a:lnTo>
                  <a:pt x="1662" y="883"/>
                </a:lnTo>
                <a:lnTo>
                  <a:pt x="1662" y="883"/>
                </a:lnTo>
                <a:lnTo>
                  <a:pt x="1666" y="883"/>
                </a:lnTo>
                <a:lnTo>
                  <a:pt x="1666" y="881"/>
                </a:lnTo>
                <a:lnTo>
                  <a:pt x="1668" y="881"/>
                </a:lnTo>
                <a:lnTo>
                  <a:pt x="1670" y="881"/>
                </a:lnTo>
                <a:lnTo>
                  <a:pt x="1670" y="879"/>
                </a:lnTo>
                <a:lnTo>
                  <a:pt x="1672" y="876"/>
                </a:lnTo>
                <a:lnTo>
                  <a:pt x="1676" y="876"/>
                </a:lnTo>
                <a:lnTo>
                  <a:pt x="1676" y="874"/>
                </a:lnTo>
                <a:lnTo>
                  <a:pt x="1676" y="870"/>
                </a:lnTo>
                <a:lnTo>
                  <a:pt x="1674" y="868"/>
                </a:lnTo>
                <a:lnTo>
                  <a:pt x="1672" y="868"/>
                </a:lnTo>
                <a:lnTo>
                  <a:pt x="1674" y="868"/>
                </a:lnTo>
                <a:lnTo>
                  <a:pt x="1678" y="868"/>
                </a:lnTo>
                <a:lnTo>
                  <a:pt x="1678" y="868"/>
                </a:lnTo>
                <a:lnTo>
                  <a:pt x="1676" y="866"/>
                </a:lnTo>
                <a:lnTo>
                  <a:pt x="1672" y="864"/>
                </a:lnTo>
                <a:lnTo>
                  <a:pt x="1668" y="862"/>
                </a:lnTo>
                <a:lnTo>
                  <a:pt x="1659" y="860"/>
                </a:lnTo>
                <a:lnTo>
                  <a:pt x="1659" y="860"/>
                </a:lnTo>
                <a:lnTo>
                  <a:pt x="1653" y="862"/>
                </a:lnTo>
                <a:lnTo>
                  <a:pt x="1649" y="862"/>
                </a:lnTo>
                <a:lnTo>
                  <a:pt x="1643" y="864"/>
                </a:lnTo>
                <a:lnTo>
                  <a:pt x="1634" y="866"/>
                </a:lnTo>
                <a:lnTo>
                  <a:pt x="1628" y="868"/>
                </a:lnTo>
                <a:lnTo>
                  <a:pt x="1624" y="870"/>
                </a:lnTo>
                <a:lnTo>
                  <a:pt x="1620" y="872"/>
                </a:lnTo>
                <a:lnTo>
                  <a:pt x="1615" y="874"/>
                </a:lnTo>
                <a:lnTo>
                  <a:pt x="1615" y="876"/>
                </a:lnTo>
                <a:lnTo>
                  <a:pt x="1611" y="876"/>
                </a:lnTo>
                <a:lnTo>
                  <a:pt x="1611" y="876"/>
                </a:lnTo>
                <a:lnTo>
                  <a:pt x="1609" y="879"/>
                </a:lnTo>
                <a:lnTo>
                  <a:pt x="1603" y="883"/>
                </a:lnTo>
                <a:lnTo>
                  <a:pt x="1601" y="885"/>
                </a:lnTo>
                <a:lnTo>
                  <a:pt x="1599" y="887"/>
                </a:lnTo>
                <a:lnTo>
                  <a:pt x="1597" y="891"/>
                </a:lnTo>
                <a:lnTo>
                  <a:pt x="1592" y="893"/>
                </a:lnTo>
                <a:lnTo>
                  <a:pt x="1592" y="895"/>
                </a:lnTo>
                <a:lnTo>
                  <a:pt x="1590" y="897"/>
                </a:lnTo>
                <a:lnTo>
                  <a:pt x="1588" y="900"/>
                </a:lnTo>
                <a:lnTo>
                  <a:pt x="1586" y="902"/>
                </a:lnTo>
                <a:lnTo>
                  <a:pt x="1580" y="904"/>
                </a:lnTo>
                <a:lnTo>
                  <a:pt x="1578" y="906"/>
                </a:lnTo>
                <a:lnTo>
                  <a:pt x="1576" y="906"/>
                </a:lnTo>
                <a:lnTo>
                  <a:pt x="1574" y="908"/>
                </a:lnTo>
                <a:lnTo>
                  <a:pt x="1569" y="908"/>
                </a:lnTo>
                <a:lnTo>
                  <a:pt x="1565" y="908"/>
                </a:lnTo>
                <a:lnTo>
                  <a:pt x="1563" y="910"/>
                </a:lnTo>
                <a:lnTo>
                  <a:pt x="1561" y="910"/>
                </a:lnTo>
                <a:lnTo>
                  <a:pt x="1561" y="912"/>
                </a:lnTo>
                <a:lnTo>
                  <a:pt x="1559" y="912"/>
                </a:lnTo>
                <a:lnTo>
                  <a:pt x="1557" y="914"/>
                </a:lnTo>
                <a:lnTo>
                  <a:pt x="1555" y="916"/>
                </a:lnTo>
                <a:lnTo>
                  <a:pt x="1551" y="918"/>
                </a:lnTo>
                <a:lnTo>
                  <a:pt x="1548" y="921"/>
                </a:lnTo>
                <a:lnTo>
                  <a:pt x="1546" y="923"/>
                </a:lnTo>
                <a:lnTo>
                  <a:pt x="1544" y="925"/>
                </a:lnTo>
                <a:lnTo>
                  <a:pt x="1544" y="927"/>
                </a:lnTo>
                <a:lnTo>
                  <a:pt x="1542" y="927"/>
                </a:lnTo>
                <a:lnTo>
                  <a:pt x="1542" y="929"/>
                </a:lnTo>
                <a:lnTo>
                  <a:pt x="1542" y="931"/>
                </a:lnTo>
                <a:lnTo>
                  <a:pt x="1540" y="931"/>
                </a:lnTo>
                <a:lnTo>
                  <a:pt x="1536" y="933"/>
                </a:lnTo>
                <a:lnTo>
                  <a:pt x="1532" y="935"/>
                </a:lnTo>
                <a:lnTo>
                  <a:pt x="1527" y="937"/>
                </a:lnTo>
                <a:lnTo>
                  <a:pt x="1525" y="937"/>
                </a:lnTo>
                <a:lnTo>
                  <a:pt x="1530" y="935"/>
                </a:lnTo>
                <a:lnTo>
                  <a:pt x="1534" y="933"/>
                </a:lnTo>
                <a:lnTo>
                  <a:pt x="1536" y="931"/>
                </a:lnTo>
                <a:lnTo>
                  <a:pt x="1536" y="931"/>
                </a:lnTo>
                <a:lnTo>
                  <a:pt x="1532" y="929"/>
                </a:lnTo>
                <a:lnTo>
                  <a:pt x="1532" y="929"/>
                </a:lnTo>
                <a:lnTo>
                  <a:pt x="1536" y="929"/>
                </a:lnTo>
                <a:lnTo>
                  <a:pt x="1538" y="929"/>
                </a:lnTo>
                <a:lnTo>
                  <a:pt x="1538" y="927"/>
                </a:lnTo>
                <a:lnTo>
                  <a:pt x="1540" y="925"/>
                </a:lnTo>
                <a:lnTo>
                  <a:pt x="1544" y="925"/>
                </a:lnTo>
                <a:lnTo>
                  <a:pt x="1546" y="923"/>
                </a:lnTo>
                <a:lnTo>
                  <a:pt x="1548" y="921"/>
                </a:lnTo>
                <a:lnTo>
                  <a:pt x="1548" y="918"/>
                </a:lnTo>
                <a:lnTo>
                  <a:pt x="1551" y="918"/>
                </a:lnTo>
                <a:lnTo>
                  <a:pt x="1551" y="916"/>
                </a:lnTo>
                <a:lnTo>
                  <a:pt x="1553" y="916"/>
                </a:lnTo>
                <a:lnTo>
                  <a:pt x="1555" y="914"/>
                </a:lnTo>
                <a:lnTo>
                  <a:pt x="1561" y="912"/>
                </a:lnTo>
                <a:lnTo>
                  <a:pt x="1561" y="910"/>
                </a:lnTo>
                <a:lnTo>
                  <a:pt x="1565" y="910"/>
                </a:lnTo>
                <a:lnTo>
                  <a:pt x="1567" y="908"/>
                </a:lnTo>
                <a:lnTo>
                  <a:pt x="1567" y="908"/>
                </a:lnTo>
                <a:lnTo>
                  <a:pt x="1569" y="908"/>
                </a:lnTo>
                <a:lnTo>
                  <a:pt x="1576" y="906"/>
                </a:lnTo>
                <a:lnTo>
                  <a:pt x="1578" y="904"/>
                </a:lnTo>
                <a:lnTo>
                  <a:pt x="1580" y="902"/>
                </a:lnTo>
                <a:lnTo>
                  <a:pt x="1584" y="900"/>
                </a:lnTo>
                <a:lnTo>
                  <a:pt x="1586" y="895"/>
                </a:lnTo>
                <a:lnTo>
                  <a:pt x="1588" y="893"/>
                </a:lnTo>
                <a:lnTo>
                  <a:pt x="1595" y="889"/>
                </a:lnTo>
                <a:lnTo>
                  <a:pt x="1595" y="887"/>
                </a:lnTo>
                <a:lnTo>
                  <a:pt x="1597" y="885"/>
                </a:lnTo>
                <a:lnTo>
                  <a:pt x="1597" y="883"/>
                </a:lnTo>
                <a:lnTo>
                  <a:pt x="1595" y="881"/>
                </a:lnTo>
                <a:lnTo>
                  <a:pt x="1595" y="881"/>
                </a:lnTo>
                <a:lnTo>
                  <a:pt x="1592" y="879"/>
                </a:lnTo>
                <a:lnTo>
                  <a:pt x="1586" y="876"/>
                </a:lnTo>
                <a:lnTo>
                  <a:pt x="1584" y="876"/>
                </a:lnTo>
                <a:lnTo>
                  <a:pt x="1582" y="876"/>
                </a:lnTo>
                <a:lnTo>
                  <a:pt x="1580" y="876"/>
                </a:lnTo>
                <a:lnTo>
                  <a:pt x="1580" y="876"/>
                </a:lnTo>
                <a:lnTo>
                  <a:pt x="1588" y="876"/>
                </a:lnTo>
                <a:lnTo>
                  <a:pt x="1592" y="879"/>
                </a:lnTo>
                <a:lnTo>
                  <a:pt x="1595" y="879"/>
                </a:lnTo>
                <a:lnTo>
                  <a:pt x="1597" y="881"/>
                </a:lnTo>
                <a:lnTo>
                  <a:pt x="1597" y="881"/>
                </a:lnTo>
                <a:lnTo>
                  <a:pt x="1599" y="881"/>
                </a:lnTo>
                <a:lnTo>
                  <a:pt x="1601" y="879"/>
                </a:lnTo>
                <a:lnTo>
                  <a:pt x="1603" y="876"/>
                </a:lnTo>
                <a:lnTo>
                  <a:pt x="1605" y="874"/>
                </a:lnTo>
                <a:lnTo>
                  <a:pt x="1609" y="868"/>
                </a:lnTo>
                <a:lnTo>
                  <a:pt x="1613" y="866"/>
                </a:lnTo>
                <a:lnTo>
                  <a:pt x="1613" y="866"/>
                </a:lnTo>
                <a:lnTo>
                  <a:pt x="1615" y="864"/>
                </a:lnTo>
                <a:lnTo>
                  <a:pt x="1618" y="864"/>
                </a:lnTo>
                <a:lnTo>
                  <a:pt x="1618" y="864"/>
                </a:lnTo>
                <a:lnTo>
                  <a:pt x="1620" y="862"/>
                </a:lnTo>
                <a:lnTo>
                  <a:pt x="1618" y="862"/>
                </a:lnTo>
                <a:lnTo>
                  <a:pt x="1622" y="860"/>
                </a:lnTo>
                <a:lnTo>
                  <a:pt x="1630" y="860"/>
                </a:lnTo>
                <a:lnTo>
                  <a:pt x="1630" y="860"/>
                </a:lnTo>
                <a:lnTo>
                  <a:pt x="1632" y="860"/>
                </a:lnTo>
                <a:lnTo>
                  <a:pt x="1632" y="858"/>
                </a:lnTo>
                <a:lnTo>
                  <a:pt x="1634" y="853"/>
                </a:lnTo>
                <a:lnTo>
                  <a:pt x="1639" y="847"/>
                </a:lnTo>
                <a:lnTo>
                  <a:pt x="1641" y="845"/>
                </a:lnTo>
                <a:lnTo>
                  <a:pt x="1643" y="843"/>
                </a:lnTo>
                <a:lnTo>
                  <a:pt x="1643" y="843"/>
                </a:lnTo>
                <a:lnTo>
                  <a:pt x="1645" y="843"/>
                </a:lnTo>
                <a:lnTo>
                  <a:pt x="1645" y="843"/>
                </a:lnTo>
                <a:lnTo>
                  <a:pt x="1647" y="843"/>
                </a:lnTo>
                <a:lnTo>
                  <a:pt x="1649" y="843"/>
                </a:lnTo>
                <a:lnTo>
                  <a:pt x="1649" y="843"/>
                </a:lnTo>
                <a:lnTo>
                  <a:pt x="1653" y="841"/>
                </a:lnTo>
                <a:lnTo>
                  <a:pt x="1655" y="843"/>
                </a:lnTo>
                <a:lnTo>
                  <a:pt x="1662" y="841"/>
                </a:lnTo>
                <a:lnTo>
                  <a:pt x="1664" y="841"/>
                </a:lnTo>
                <a:lnTo>
                  <a:pt x="1668" y="841"/>
                </a:lnTo>
                <a:lnTo>
                  <a:pt x="1674" y="841"/>
                </a:lnTo>
                <a:lnTo>
                  <a:pt x="1678" y="841"/>
                </a:lnTo>
                <a:lnTo>
                  <a:pt x="1680" y="841"/>
                </a:lnTo>
                <a:lnTo>
                  <a:pt x="1683" y="841"/>
                </a:lnTo>
                <a:lnTo>
                  <a:pt x="1685" y="841"/>
                </a:lnTo>
                <a:lnTo>
                  <a:pt x="1687" y="843"/>
                </a:lnTo>
                <a:lnTo>
                  <a:pt x="1691" y="843"/>
                </a:lnTo>
                <a:lnTo>
                  <a:pt x="1693" y="841"/>
                </a:lnTo>
                <a:lnTo>
                  <a:pt x="1695" y="841"/>
                </a:lnTo>
                <a:lnTo>
                  <a:pt x="1697" y="841"/>
                </a:lnTo>
                <a:lnTo>
                  <a:pt x="1699" y="841"/>
                </a:lnTo>
                <a:lnTo>
                  <a:pt x="1701" y="841"/>
                </a:lnTo>
                <a:lnTo>
                  <a:pt x="1703" y="841"/>
                </a:lnTo>
                <a:lnTo>
                  <a:pt x="1708" y="843"/>
                </a:lnTo>
                <a:lnTo>
                  <a:pt x="1710" y="843"/>
                </a:lnTo>
                <a:lnTo>
                  <a:pt x="1712" y="843"/>
                </a:lnTo>
                <a:lnTo>
                  <a:pt x="1714" y="845"/>
                </a:lnTo>
                <a:lnTo>
                  <a:pt x="1720" y="843"/>
                </a:lnTo>
                <a:lnTo>
                  <a:pt x="1722" y="843"/>
                </a:lnTo>
                <a:lnTo>
                  <a:pt x="1724" y="843"/>
                </a:lnTo>
                <a:lnTo>
                  <a:pt x="1727" y="843"/>
                </a:lnTo>
                <a:lnTo>
                  <a:pt x="1729" y="843"/>
                </a:lnTo>
                <a:lnTo>
                  <a:pt x="1733" y="843"/>
                </a:lnTo>
                <a:lnTo>
                  <a:pt x="1737" y="843"/>
                </a:lnTo>
                <a:lnTo>
                  <a:pt x="1739" y="841"/>
                </a:lnTo>
                <a:lnTo>
                  <a:pt x="1741" y="839"/>
                </a:lnTo>
                <a:lnTo>
                  <a:pt x="1743" y="837"/>
                </a:lnTo>
                <a:lnTo>
                  <a:pt x="1747" y="835"/>
                </a:lnTo>
                <a:lnTo>
                  <a:pt x="1750" y="832"/>
                </a:lnTo>
                <a:lnTo>
                  <a:pt x="1752" y="830"/>
                </a:lnTo>
                <a:lnTo>
                  <a:pt x="1758" y="824"/>
                </a:lnTo>
                <a:lnTo>
                  <a:pt x="1758" y="824"/>
                </a:lnTo>
                <a:lnTo>
                  <a:pt x="1758" y="824"/>
                </a:lnTo>
                <a:lnTo>
                  <a:pt x="1760" y="822"/>
                </a:lnTo>
                <a:lnTo>
                  <a:pt x="1760" y="822"/>
                </a:lnTo>
                <a:lnTo>
                  <a:pt x="1764" y="822"/>
                </a:lnTo>
                <a:lnTo>
                  <a:pt x="1766" y="822"/>
                </a:lnTo>
                <a:lnTo>
                  <a:pt x="1766" y="822"/>
                </a:lnTo>
                <a:lnTo>
                  <a:pt x="1771" y="820"/>
                </a:lnTo>
                <a:lnTo>
                  <a:pt x="1771" y="820"/>
                </a:lnTo>
                <a:lnTo>
                  <a:pt x="1775" y="820"/>
                </a:lnTo>
                <a:lnTo>
                  <a:pt x="1777" y="820"/>
                </a:lnTo>
                <a:lnTo>
                  <a:pt x="1781" y="820"/>
                </a:lnTo>
                <a:lnTo>
                  <a:pt x="1781" y="820"/>
                </a:lnTo>
                <a:lnTo>
                  <a:pt x="1783" y="820"/>
                </a:lnTo>
                <a:lnTo>
                  <a:pt x="1789" y="816"/>
                </a:lnTo>
                <a:lnTo>
                  <a:pt x="1791" y="814"/>
                </a:lnTo>
                <a:lnTo>
                  <a:pt x="1796" y="809"/>
                </a:lnTo>
                <a:lnTo>
                  <a:pt x="1800" y="807"/>
                </a:lnTo>
                <a:lnTo>
                  <a:pt x="1802" y="805"/>
                </a:lnTo>
                <a:lnTo>
                  <a:pt x="1800" y="805"/>
                </a:lnTo>
                <a:lnTo>
                  <a:pt x="1800" y="803"/>
                </a:lnTo>
                <a:lnTo>
                  <a:pt x="1800" y="803"/>
                </a:lnTo>
                <a:lnTo>
                  <a:pt x="1796" y="801"/>
                </a:lnTo>
                <a:lnTo>
                  <a:pt x="1796" y="801"/>
                </a:lnTo>
                <a:lnTo>
                  <a:pt x="1798" y="801"/>
                </a:lnTo>
                <a:lnTo>
                  <a:pt x="1800" y="801"/>
                </a:lnTo>
                <a:lnTo>
                  <a:pt x="1800" y="801"/>
                </a:lnTo>
                <a:lnTo>
                  <a:pt x="1800" y="801"/>
                </a:lnTo>
                <a:lnTo>
                  <a:pt x="1800" y="799"/>
                </a:lnTo>
                <a:lnTo>
                  <a:pt x="1798" y="799"/>
                </a:lnTo>
                <a:lnTo>
                  <a:pt x="1796" y="799"/>
                </a:lnTo>
                <a:lnTo>
                  <a:pt x="1794" y="799"/>
                </a:lnTo>
                <a:lnTo>
                  <a:pt x="1791" y="799"/>
                </a:lnTo>
                <a:lnTo>
                  <a:pt x="1791" y="797"/>
                </a:lnTo>
                <a:lnTo>
                  <a:pt x="1794" y="797"/>
                </a:lnTo>
                <a:lnTo>
                  <a:pt x="1798" y="797"/>
                </a:lnTo>
                <a:lnTo>
                  <a:pt x="1800" y="797"/>
                </a:lnTo>
                <a:lnTo>
                  <a:pt x="1800" y="797"/>
                </a:lnTo>
                <a:lnTo>
                  <a:pt x="1798" y="795"/>
                </a:lnTo>
                <a:lnTo>
                  <a:pt x="1798" y="793"/>
                </a:lnTo>
                <a:lnTo>
                  <a:pt x="1800" y="793"/>
                </a:lnTo>
                <a:lnTo>
                  <a:pt x="1798" y="791"/>
                </a:lnTo>
                <a:lnTo>
                  <a:pt x="1800" y="786"/>
                </a:lnTo>
                <a:lnTo>
                  <a:pt x="1800" y="786"/>
                </a:lnTo>
                <a:lnTo>
                  <a:pt x="1800" y="784"/>
                </a:lnTo>
                <a:lnTo>
                  <a:pt x="1798" y="784"/>
                </a:lnTo>
                <a:lnTo>
                  <a:pt x="1798" y="784"/>
                </a:lnTo>
                <a:lnTo>
                  <a:pt x="1798" y="782"/>
                </a:lnTo>
                <a:lnTo>
                  <a:pt x="1798" y="782"/>
                </a:lnTo>
                <a:lnTo>
                  <a:pt x="1798" y="780"/>
                </a:lnTo>
                <a:lnTo>
                  <a:pt x="1796" y="778"/>
                </a:lnTo>
                <a:lnTo>
                  <a:pt x="1791" y="778"/>
                </a:lnTo>
                <a:lnTo>
                  <a:pt x="1791" y="778"/>
                </a:lnTo>
                <a:lnTo>
                  <a:pt x="1789" y="776"/>
                </a:lnTo>
                <a:lnTo>
                  <a:pt x="1789" y="774"/>
                </a:lnTo>
                <a:lnTo>
                  <a:pt x="1789" y="774"/>
                </a:lnTo>
                <a:lnTo>
                  <a:pt x="1787" y="774"/>
                </a:lnTo>
                <a:lnTo>
                  <a:pt x="1785" y="776"/>
                </a:lnTo>
                <a:lnTo>
                  <a:pt x="1781" y="776"/>
                </a:lnTo>
                <a:lnTo>
                  <a:pt x="1779" y="780"/>
                </a:lnTo>
                <a:lnTo>
                  <a:pt x="1777" y="780"/>
                </a:lnTo>
                <a:lnTo>
                  <a:pt x="1777" y="778"/>
                </a:lnTo>
                <a:lnTo>
                  <a:pt x="1777" y="778"/>
                </a:lnTo>
                <a:lnTo>
                  <a:pt x="1775" y="778"/>
                </a:lnTo>
                <a:lnTo>
                  <a:pt x="1775" y="778"/>
                </a:lnTo>
                <a:lnTo>
                  <a:pt x="1775" y="778"/>
                </a:lnTo>
                <a:lnTo>
                  <a:pt x="1779" y="776"/>
                </a:lnTo>
                <a:lnTo>
                  <a:pt x="1779" y="776"/>
                </a:lnTo>
                <a:lnTo>
                  <a:pt x="1781" y="774"/>
                </a:lnTo>
                <a:lnTo>
                  <a:pt x="1779" y="774"/>
                </a:lnTo>
                <a:lnTo>
                  <a:pt x="1779" y="772"/>
                </a:lnTo>
                <a:lnTo>
                  <a:pt x="1777" y="767"/>
                </a:lnTo>
                <a:lnTo>
                  <a:pt x="1773" y="765"/>
                </a:lnTo>
                <a:lnTo>
                  <a:pt x="1764" y="765"/>
                </a:lnTo>
                <a:lnTo>
                  <a:pt x="1762" y="765"/>
                </a:lnTo>
                <a:lnTo>
                  <a:pt x="1762" y="767"/>
                </a:lnTo>
                <a:lnTo>
                  <a:pt x="1762" y="767"/>
                </a:lnTo>
                <a:lnTo>
                  <a:pt x="1762" y="767"/>
                </a:lnTo>
                <a:lnTo>
                  <a:pt x="1764" y="767"/>
                </a:lnTo>
                <a:lnTo>
                  <a:pt x="1766" y="767"/>
                </a:lnTo>
                <a:lnTo>
                  <a:pt x="1768" y="767"/>
                </a:lnTo>
                <a:lnTo>
                  <a:pt x="1768" y="767"/>
                </a:lnTo>
                <a:lnTo>
                  <a:pt x="1766" y="767"/>
                </a:lnTo>
                <a:lnTo>
                  <a:pt x="1762" y="770"/>
                </a:lnTo>
                <a:lnTo>
                  <a:pt x="1758" y="770"/>
                </a:lnTo>
                <a:lnTo>
                  <a:pt x="1754" y="772"/>
                </a:lnTo>
                <a:lnTo>
                  <a:pt x="1752" y="776"/>
                </a:lnTo>
                <a:lnTo>
                  <a:pt x="1747" y="778"/>
                </a:lnTo>
                <a:lnTo>
                  <a:pt x="1745" y="778"/>
                </a:lnTo>
                <a:lnTo>
                  <a:pt x="1743" y="780"/>
                </a:lnTo>
                <a:lnTo>
                  <a:pt x="1741" y="780"/>
                </a:lnTo>
                <a:lnTo>
                  <a:pt x="1741" y="780"/>
                </a:lnTo>
                <a:lnTo>
                  <a:pt x="1739" y="782"/>
                </a:lnTo>
                <a:lnTo>
                  <a:pt x="1737" y="784"/>
                </a:lnTo>
                <a:lnTo>
                  <a:pt x="1733" y="784"/>
                </a:lnTo>
                <a:lnTo>
                  <a:pt x="1733" y="784"/>
                </a:lnTo>
                <a:lnTo>
                  <a:pt x="1733" y="784"/>
                </a:lnTo>
                <a:lnTo>
                  <a:pt x="1735" y="784"/>
                </a:lnTo>
                <a:lnTo>
                  <a:pt x="1735" y="782"/>
                </a:lnTo>
                <a:lnTo>
                  <a:pt x="1735" y="782"/>
                </a:lnTo>
                <a:lnTo>
                  <a:pt x="1735" y="782"/>
                </a:lnTo>
                <a:lnTo>
                  <a:pt x="1737" y="780"/>
                </a:lnTo>
                <a:lnTo>
                  <a:pt x="1737" y="780"/>
                </a:lnTo>
                <a:lnTo>
                  <a:pt x="1737" y="780"/>
                </a:lnTo>
                <a:lnTo>
                  <a:pt x="1733" y="778"/>
                </a:lnTo>
                <a:lnTo>
                  <a:pt x="1733" y="776"/>
                </a:lnTo>
                <a:lnTo>
                  <a:pt x="1735" y="778"/>
                </a:lnTo>
                <a:lnTo>
                  <a:pt x="1737" y="778"/>
                </a:lnTo>
                <a:lnTo>
                  <a:pt x="1737" y="778"/>
                </a:lnTo>
                <a:lnTo>
                  <a:pt x="1737" y="778"/>
                </a:lnTo>
                <a:lnTo>
                  <a:pt x="1737" y="776"/>
                </a:lnTo>
                <a:lnTo>
                  <a:pt x="1737" y="776"/>
                </a:lnTo>
                <a:lnTo>
                  <a:pt x="1739" y="774"/>
                </a:lnTo>
                <a:lnTo>
                  <a:pt x="1741" y="774"/>
                </a:lnTo>
                <a:lnTo>
                  <a:pt x="1741" y="774"/>
                </a:lnTo>
                <a:lnTo>
                  <a:pt x="1741" y="774"/>
                </a:lnTo>
                <a:lnTo>
                  <a:pt x="1743" y="774"/>
                </a:lnTo>
                <a:lnTo>
                  <a:pt x="1745" y="774"/>
                </a:lnTo>
                <a:lnTo>
                  <a:pt x="1750" y="772"/>
                </a:lnTo>
                <a:lnTo>
                  <a:pt x="1752" y="772"/>
                </a:lnTo>
                <a:lnTo>
                  <a:pt x="1754" y="770"/>
                </a:lnTo>
                <a:lnTo>
                  <a:pt x="1754" y="770"/>
                </a:lnTo>
                <a:lnTo>
                  <a:pt x="1754" y="770"/>
                </a:lnTo>
                <a:lnTo>
                  <a:pt x="1756" y="770"/>
                </a:lnTo>
                <a:lnTo>
                  <a:pt x="1758" y="770"/>
                </a:lnTo>
                <a:lnTo>
                  <a:pt x="1758" y="770"/>
                </a:lnTo>
                <a:lnTo>
                  <a:pt x="1760" y="767"/>
                </a:lnTo>
                <a:lnTo>
                  <a:pt x="1762" y="765"/>
                </a:lnTo>
                <a:lnTo>
                  <a:pt x="1762" y="765"/>
                </a:lnTo>
                <a:lnTo>
                  <a:pt x="1764" y="765"/>
                </a:lnTo>
                <a:lnTo>
                  <a:pt x="1764" y="763"/>
                </a:lnTo>
                <a:lnTo>
                  <a:pt x="1764" y="763"/>
                </a:lnTo>
                <a:lnTo>
                  <a:pt x="1768" y="763"/>
                </a:lnTo>
                <a:lnTo>
                  <a:pt x="1773" y="763"/>
                </a:lnTo>
                <a:lnTo>
                  <a:pt x="1775" y="761"/>
                </a:lnTo>
                <a:lnTo>
                  <a:pt x="1775" y="759"/>
                </a:lnTo>
                <a:lnTo>
                  <a:pt x="1777" y="759"/>
                </a:lnTo>
                <a:lnTo>
                  <a:pt x="1777" y="759"/>
                </a:lnTo>
                <a:lnTo>
                  <a:pt x="1775" y="757"/>
                </a:lnTo>
                <a:lnTo>
                  <a:pt x="1773" y="757"/>
                </a:lnTo>
                <a:lnTo>
                  <a:pt x="1771" y="757"/>
                </a:lnTo>
                <a:lnTo>
                  <a:pt x="1771" y="755"/>
                </a:lnTo>
                <a:lnTo>
                  <a:pt x="1768" y="755"/>
                </a:lnTo>
                <a:lnTo>
                  <a:pt x="1768" y="753"/>
                </a:lnTo>
                <a:lnTo>
                  <a:pt x="1766" y="753"/>
                </a:lnTo>
                <a:lnTo>
                  <a:pt x="1764" y="753"/>
                </a:lnTo>
                <a:lnTo>
                  <a:pt x="1764" y="755"/>
                </a:lnTo>
                <a:lnTo>
                  <a:pt x="1762" y="755"/>
                </a:lnTo>
                <a:lnTo>
                  <a:pt x="1760" y="755"/>
                </a:lnTo>
                <a:lnTo>
                  <a:pt x="1756" y="753"/>
                </a:lnTo>
                <a:lnTo>
                  <a:pt x="1754" y="751"/>
                </a:lnTo>
                <a:lnTo>
                  <a:pt x="1754" y="749"/>
                </a:lnTo>
                <a:lnTo>
                  <a:pt x="1754" y="747"/>
                </a:lnTo>
                <a:lnTo>
                  <a:pt x="1752" y="747"/>
                </a:lnTo>
                <a:lnTo>
                  <a:pt x="1750" y="747"/>
                </a:lnTo>
                <a:lnTo>
                  <a:pt x="1747" y="747"/>
                </a:lnTo>
                <a:lnTo>
                  <a:pt x="1747" y="749"/>
                </a:lnTo>
                <a:lnTo>
                  <a:pt x="1747" y="749"/>
                </a:lnTo>
                <a:lnTo>
                  <a:pt x="1741" y="753"/>
                </a:lnTo>
                <a:lnTo>
                  <a:pt x="1741" y="755"/>
                </a:lnTo>
                <a:lnTo>
                  <a:pt x="1741" y="753"/>
                </a:lnTo>
                <a:lnTo>
                  <a:pt x="1741" y="751"/>
                </a:lnTo>
                <a:lnTo>
                  <a:pt x="1745" y="749"/>
                </a:lnTo>
                <a:lnTo>
                  <a:pt x="1747" y="747"/>
                </a:lnTo>
                <a:lnTo>
                  <a:pt x="1745" y="747"/>
                </a:lnTo>
                <a:lnTo>
                  <a:pt x="1743" y="747"/>
                </a:lnTo>
                <a:lnTo>
                  <a:pt x="1743" y="747"/>
                </a:lnTo>
                <a:lnTo>
                  <a:pt x="1743" y="744"/>
                </a:lnTo>
                <a:lnTo>
                  <a:pt x="1741" y="744"/>
                </a:lnTo>
                <a:lnTo>
                  <a:pt x="1741" y="744"/>
                </a:lnTo>
                <a:lnTo>
                  <a:pt x="1739" y="744"/>
                </a:lnTo>
                <a:lnTo>
                  <a:pt x="1735" y="747"/>
                </a:lnTo>
                <a:lnTo>
                  <a:pt x="1733" y="747"/>
                </a:lnTo>
                <a:lnTo>
                  <a:pt x="1731" y="749"/>
                </a:lnTo>
                <a:lnTo>
                  <a:pt x="1729" y="749"/>
                </a:lnTo>
                <a:lnTo>
                  <a:pt x="1731" y="749"/>
                </a:lnTo>
                <a:lnTo>
                  <a:pt x="1733" y="747"/>
                </a:lnTo>
                <a:lnTo>
                  <a:pt x="1733" y="744"/>
                </a:lnTo>
                <a:lnTo>
                  <a:pt x="1733" y="742"/>
                </a:lnTo>
                <a:lnTo>
                  <a:pt x="1735" y="742"/>
                </a:lnTo>
                <a:lnTo>
                  <a:pt x="1735" y="740"/>
                </a:lnTo>
                <a:lnTo>
                  <a:pt x="1735" y="738"/>
                </a:lnTo>
                <a:lnTo>
                  <a:pt x="1733" y="738"/>
                </a:lnTo>
                <a:lnTo>
                  <a:pt x="1733" y="738"/>
                </a:lnTo>
                <a:lnTo>
                  <a:pt x="1733" y="736"/>
                </a:lnTo>
                <a:lnTo>
                  <a:pt x="1733" y="734"/>
                </a:lnTo>
                <a:lnTo>
                  <a:pt x="1733" y="734"/>
                </a:lnTo>
                <a:lnTo>
                  <a:pt x="1731" y="734"/>
                </a:lnTo>
                <a:lnTo>
                  <a:pt x="1731" y="736"/>
                </a:lnTo>
                <a:lnTo>
                  <a:pt x="1731" y="734"/>
                </a:lnTo>
                <a:lnTo>
                  <a:pt x="1729" y="734"/>
                </a:lnTo>
                <a:lnTo>
                  <a:pt x="1729" y="732"/>
                </a:lnTo>
                <a:lnTo>
                  <a:pt x="1729" y="732"/>
                </a:lnTo>
                <a:lnTo>
                  <a:pt x="1727" y="732"/>
                </a:lnTo>
                <a:lnTo>
                  <a:pt x="1727" y="732"/>
                </a:lnTo>
                <a:lnTo>
                  <a:pt x="1724" y="734"/>
                </a:lnTo>
                <a:lnTo>
                  <a:pt x="1722" y="732"/>
                </a:lnTo>
                <a:lnTo>
                  <a:pt x="1722" y="732"/>
                </a:lnTo>
                <a:lnTo>
                  <a:pt x="1722" y="732"/>
                </a:lnTo>
                <a:lnTo>
                  <a:pt x="1720" y="732"/>
                </a:lnTo>
                <a:lnTo>
                  <a:pt x="1718" y="730"/>
                </a:lnTo>
                <a:lnTo>
                  <a:pt x="1718" y="730"/>
                </a:lnTo>
                <a:lnTo>
                  <a:pt x="1718" y="730"/>
                </a:lnTo>
                <a:lnTo>
                  <a:pt x="1720" y="730"/>
                </a:lnTo>
                <a:lnTo>
                  <a:pt x="1720" y="728"/>
                </a:lnTo>
                <a:lnTo>
                  <a:pt x="1718" y="726"/>
                </a:lnTo>
                <a:lnTo>
                  <a:pt x="1718" y="726"/>
                </a:lnTo>
                <a:lnTo>
                  <a:pt x="1716" y="726"/>
                </a:lnTo>
                <a:lnTo>
                  <a:pt x="1714" y="726"/>
                </a:lnTo>
                <a:lnTo>
                  <a:pt x="1714" y="723"/>
                </a:lnTo>
                <a:lnTo>
                  <a:pt x="1716" y="723"/>
                </a:lnTo>
                <a:lnTo>
                  <a:pt x="1718" y="723"/>
                </a:lnTo>
                <a:lnTo>
                  <a:pt x="1716" y="721"/>
                </a:lnTo>
                <a:lnTo>
                  <a:pt x="1714" y="721"/>
                </a:lnTo>
                <a:lnTo>
                  <a:pt x="1710" y="721"/>
                </a:lnTo>
                <a:lnTo>
                  <a:pt x="1710" y="721"/>
                </a:lnTo>
                <a:lnTo>
                  <a:pt x="1712" y="719"/>
                </a:lnTo>
                <a:lnTo>
                  <a:pt x="1714" y="719"/>
                </a:lnTo>
                <a:lnTo>
                  <a:pt x="1714" y="719"/>
                </a:lnTo>
                <a:lnTo>
                  <a:pt x="1712" y="719"/>
                </a:lnTo>
                <a:lnTo>
                  <a:pt x="1712" y="719"/>
                </a:lnTo>
                <a:lnTo>
                  <a:pt x="1710" y="717"/>
                </a:lnTo>
                <a:lnTo>
                  <a:pt x="1708" y="717"/>
                </a:lnTo>
                <a:lnTo>
                  <a:pt x="1703" y="715"/>
                </a:lnTo>
                <a:lnTo>
                  <a:pt x="1701" y="713"/>
                </a:lnTo>
                <a:lnTo>
                  <a:pt x="1703" y="713"/>
                </a:lnTo>
                <a:lnTo>
                  <a:pt x="1703" y="713"/>
                </a:lnTo>
                <a:lnTo>
                  <a:pt x="1706" y="713"/>
                </a:lnTo>
                <a:lnTo>
                  <a:pt x="1703" y="715"/>
                </a:lnTo>
                <a:lnTo>
                  <a:pt x="1703" y="715"/>
                </a:lnTo>
                <a:lnTo>
                  <a:pt x="1708" y="715"/>
                </a:lnTo>
                <a:lnTo>
                  <a:pt x="1716" y="717"/>
                </a:lnTo>
                <a:lnTo>
                  <a:pt x="1718" y="717"/>
                </a:lnTo>
                <a:lnTo>
                  <a:pt x="1718" y="715"/>
                </a:lnTo>
                <a:lnTo>
                  <a:pt x="1718" y="713"/>
                </a:lnTo>
                <a:lnTo>
                  <a:pt x="1718" y="711"/>
                </a:lnTo>
                <a:lnTo>
                  <a:pt x="1718" y="709"/>
                </a:lnTo>
                <a:lnTo>
                  <a:pt x="1714" y="707"/>
                </a:lnTo>
                <a:lnTo>
                  <a:pt x="1714" y="707"/>
                </a:lnTo>
                <a:lnTo>
                  <a:pt x="1712" y="707"/>
                </a:lnTo>
                <a:lnTo>
                  <a:pt x="1712" y="707"/>
                </a:lnTo>
                <a:lnTo>
                  <a:pt x="1710" y="705"/>
                </a:lnTo>
                <a:lnTo>
                  <a:pt x="1710" y="705"/>
                </a:lnTo>
                <a:lnTo>
                  <a:pt x="1710" y="705"/>
                </a:lnTo>
                <a:lnTo>
                  <a:pt x="1712" y="702"/>
                </a:lnTo>
                <a:lnTo>
                  <a:pt x="1712" y="702"/>
                </a:lnTo>
                <a:lnTo>
                  <a:pt x="1712" y="702"/>
                </a:lnTo>
                <a:lnTo>
                  <a:pt x="1710" y="700"/>
                </a:lnTo>
                <a:lnTo>
                  <a:pt x="1708" y="700"/>
                </a:lnTo>
                <a:lnTo>
                  <a:pt x="1708" y="700"/>
                </a:lnTo>
                <a:lnTo>
                  <a:pt x="1706" y="700"/>
                </a:lnTo>
                <a:lnTo>
                  <a:pt x="1703" y="700"/>
                </a:lnTo>
                <a:lnTo>
                  <a:pt x="1703" y="700"/>
                </a:lnTo>
                <a:lnTo>
                  <a:pt x="1701" y="700"/>
                </a:lnTo>
                <a:lnTo>
                  <a:pt x="1703" y="700"/>
                </a:lnTo>
                <a:lnTo>
                  <a:pt x="1706" y="700"/>
                </a:lnTo>
                <a:lnTo>
                  <a:pt x="1706" y="698"/>
                </a:lnTo>
                <a:lnTo>
                  <a:pt x="1708" y="698"/>
                </a:lnTo>
                <a:lnTo>
                  <a:pt x="1708" y="698"/>
                </a:lnTo>
                <a:lnTo>
                  <a:pt x="1710" y="696"/>
                </a:lnTo>
                <a:lnTo>
                  <a:pt x="1710" y="696"/>
                </a:lnTo>
                <a:lnTo>
                  <a:pt x="1710" y="694"/>
                </a:lnTo>
                <a:lnTo>
                  <a:pt x="1710" y="694"/>
                </a:lnTo>
                <a:lnTo>
                  <a:pt x="1710" y="692"/>
                </a:lnTo>
                <a:lnTo>
                  <a:pt x="1712" y="692"/>
                </a:lnTo>
                <a:lnTo>
                  <a:pt x="1710" y="690"/>
                </a:lnTo>
                <a:lnTo>
                  <a:pt x="1708" y="690"/>
                </a:lnTo>
                <a:lnTo>
                  <a:pt x="1706" y="690"/>
                </a:lnTo>
                <a:lnTo>
                  <a:pt x="1706" y="690"/>
                </a:lnTo>
                <a:lnTo>
                  <a:pt x="1703" y="686"/>
                </a:lnTo>
                <a:lnTo>
                  <a:pt x="1701" y="686"/>
                </a:lnTo>
                <a:lnTo>
                  <a:pt x="1697" y="686"/>
                </a:lnTo>
                <a:lnTo>
                  <a:pt x="1695" y="688"/>
                </a:lnTo>
                <a:lnTo>
                  <a:pt x="1691" y="690"/>
                </a:lnTo>
                <a:lnTo>
                  <a:pt x="1691" y="688"/>
                </a:lnTo>
                <a:lnTo>
                  <a:pt x="1693" y="688"/>
                </a:lnTo>
                <a:lnTo>
                  <a:pt x="1695" y="686"/>
                </a:lnTo>
                <a:lnTo>
                  <a:pt x="1697" y="686"/>
                </a:lnTo>
                <a:lnTo>
                  <a:pt x="1699" y="682"/>
                </a:lnTo>
                <a:lnTo>
                  <a:pt x="1701" y="679"/>
                </a:lnTo>
                <a:lnTo>
                  <a:pt x="1701" y="679"/>
                </a:lnTo>
                <a:lnTo>
                  <a:pt x="1699" y="679"/>
                </a:lnTo>
                <a:lnTo>
                  <a:pt x="1697" y="679"/>
                </a:lnTo>
                <a:lnTo>
                  <a:pt x="1693" y="679"/>
                </a:lnTo>
                <a:lnTo>
                  <a:pt x="1693" y="682"/>
                </a:lnTo>
                <a:lnTo>
                  <a:pt x="1693" y="679"/>
                </a:lnTo>
                <a:lnTo>
                  <a:pt x="1693" y="679"/>
                </a:lnTo>
                <a:lnTo>
                  <a:pt x="1693" y="679"/>
                </a:lnTo>
                <a:lnTo>
                  <a:pt x="1691" y="679"/>
                </a:lnTo>
                <a:lnTo>
                  <a:pt x="1689" y="682"/>
                </a:lnTo>
                <a:lnTo>
                  <a:pt x="1687" y="682"/>
                </a:lnTo>
                <a:lnTo>
                  <a:pt x="1689" y="682"/>
                </a:lnTo>
                <a:lnTo>
                  <a:pt x="1689" y="679"/>
                </a:lnTo>
                <a:lnTo>
                  <a:pt x="1691" y="677"/>
                </a:lnTo>
                <a:lnTo>
                  <a:pt x="1693" y="677"/>
                </a:lnTo>
                <a:lnTo>
                  <a:pt x="1697" y="675"/>
                </a:lnTo>
                <a:lnTo>
                  <a:pt x="1695" y="673"/>
                </a:lnTo>
                <a:lnTo>
                  <a:pt x="1695" y="671"/>
                </a:lnTo>
                <a:lnTo>
                  <a:pt x="1695" y="671"/>
                </a:lnTo>
                <a:lnTo>
                  <a:pt x="1693" y="671"/>
                </a:lnTo>
                <a:lnTo>
                  <a:pt x="1691" y="671"/>
                </a:lnTo>
                <a:lnTo>
                  <a:pt x="1691" y="671"/>
                </a:lnTo>
                <a:lnTo>
                  <a:pt x="1691" y="669"/>
                </a:lnTo>
                <a:lnTo>
                  <a:pt x="1691" y="669"/>
                </a:lnTo>
                <a:lnTo>
                  <a:pt x="1691" y="667"/>
                </a:lnTo>
                <a:lnTo>
                  <a:pt x="1691" y="667"/>
                </a:lnTo>
                <a:lnTo>
                  <a:pt x="1691" y="667"/>
                </a:lnTo>
                <a:lnTo>
                  <a:pt x="1691" y="667"/>
                </a:lnTo>
                <a:lnTo>
                  <a:pt x="1691" y="667"/>
                </a:lnTo>
                <a:lnTo>
                  <a:pt x="1689" y="667"/>
                </a:lnTo>
                <a:lnTo>
                  <a:pt x="1687" y="667"/>
                </a:lnTo>
                <a:lnTo>
                  <a:pt x="1683" y="667"/>
                </a:lnTo>
                <a:lnTo>
                  <a:pt x="1680" y="667"/>
                </a:lnTo>
                <a:lnTo>
                  <a:pt x="1680" y="667"/>
                </a:lnTo>
                <a:lnTo>
                  <a:pt x="1683" y="667"/>
                </a:lnTo>
                <a:lnTo>
                  <a:pt x="1685" y="667"/>
                </a:lnTo>
                <a:lnTo>
                  <a:pt x="1685" y="667"/>
                </a:lnTo>
                <a:lnTo>
                  <a:pt x="1687" y="665"/>
                </a:lnTo>
                <a:lnTo>
                  <a:pt x="1689" y="665"/>
                </a:lnTo>
                <a:lnTo>
                  <a:pt x="1687" y="661"/>
                </a:lnTo>
                <a:lnTo>
                  <a:pt x="1687" y="661"/>
                </a:lnTo>
                <a:lnTo>
                  <a:pt x="1685" y="663"/>
                </a:lnTo>
                <a:lnTo>
                  <a:pt x="1685" y="663"/>
                </a:lnTo>
                <a:lnTo>
                  <a:pt x="1685" y="661"/>
                </a:lnTo>
                <a:lnTo>
                  <a:pt x="1685" y="661"/>
                </a:lnTo>
                <a:lnTo>
                  <a:pt x="1680" y="661"/>
                </a:lnTo>
                <a:lnTo>
                  <a:pt x="1680" y="658"/>
                </a:lnTo>
                <a:lnTo>
                  <a:pt x="1683" y="658"/>
                </a:lnTo>
                <a:lnTo>
                  <a:pt x="1685" y="656"/>
                </a:lnTo>
                <a:lnTo>
                  <a:pt x="1683" y="656"/>
                </a:lnTo>
                <a:lnTo>
                  <a:pt x="1683" y="654"/>
                </a:lnTo>
                <a:lnTo>
                  <a:pt x="1680" y="654"/>
                </a:lnTo>
                <a:lnTo>
                  <a:pt x="1680" y="652"/>
                </a:lnTo>
                <a:lnTo>
                  <a:pt x="1680" y="650"/>
                </a:lnTo>
                <a:lnTo>
                  <a:pt x="1678" y="652"/>
                </a:lnTo>
                <a:lnTo>
                  <a:pt x="1676" y="652"/>
                </a:lnTo>
                <a:lnTo>
                  <a:pt x="1678" y="650"/>
                </a:lnTo>
                <a:lnTo>
                  <a:pt x="1678" y="648"/>
                </a:lnTo>
                <a:lnTo>
                  <a:pt x="1676" y="646"/>
                </a:lnTo>
                <a:lnTo>
                  <a:pt x="1674" y="646"/>
                </a:lnTo>
                <a:lnTo>
                  <a:pt x="1672" y="646"/>
                </a:lnTo>
                <a:lnTo>
                  <a:pt x="1670" y="646"/>
                </a:lnTo>
                <a:lnTo>
                  <a:pt x="1670" y="646"/>
                </a:lnTo>
                <a:lnTo>
                  <a:pt x="1670" y="646"/>
                </a:lnTo>
                <a:lnTo>
                  <a:pt x="1672" y="644"/>
                </a:lnTo>
                <a:lnTo>
                  <a:pt x="1674" y="644"/>
                </a:lnTo>
                <a:lnTo>
                  <a:pt x="1674" y="642"/>
                </a:lnTo>
                <a:lnTo>
                  <a:pt x="1674" y="642"/>
                </a:lnTo>
                <a:lnTo>
                  <a:pt x="1670" y="640"/>
                </a:lnTo>
                <a:lnTo>
                  <a:pt x="1668" y="640"/>
                </a:lnTo>
                <a:lnTo>
                  <a:pt x="1668" y="640"/>
                </a:lnTo>
                <a:lnTo>
                  <a:pt x="1668" y="642"/>
                </a:lnTo>
                <a:lnTo>
                  <a:pt x="1668" y="642"/>
                </a:lnTo>
                <a:lnTo>
                  <a:pt x="1666" y="646"/>
                </a:lnTo>
                <a:lnTo>
                  <a:pt x="1664" y="648"/>
                </a:lnTo>
                <a:lnTo>
                  <a:pt x="1664" y="648"/>
                </a:lnTo>
                <a:lnTo>
                  <a:pt x="1664" y="650"/>
                </a:lnTo>
                <a:lnTo>
                  <a:pt x="1664" y="650"/>
                </a:lnTo>
                <a:lnTo>
                  <a:pt x="1664" y="650"/>
                </a:lnTo>
                <a:lnTo>
                  <a:pt x="1666" y="652"/>
                </a:lnTo>
                <a:lnTo>
                  <a:pt x="1666" y="652"/>
                </a:lnTo>
                <a:lnTo>
                  <a:pt x="1664" y="650"/>
                </a:lnTo>
                <a:lnTo>
                  <a:pt x="1662" y="650"/>
                </a:lnTo>
                <a:lnTo>
                  <a:pt x="1662" y="650"/>
                </a:lnTo>
                <a:lnTo>
                  <a:pt x="1659" y="652"/>
                </a:lnTo>
                <a:lnTo>
                  <a:pt x="1659" y="652"/>
                </a:lnTo>
                <a:lnTo>
                  <a:pt x="1659" y="654"/>
                </a:lnTo>
                <a:lnTo>
                  <a:pt x="1659" y="654"/>
                </a:lnTo>
                <a:lnTo>
                  <a:pt x="1659" y="654"/>
                </a:lnTo>
                <a:lnTo>
                  <a:pt x="1659" y="656"/>
                </a:lnTo>
                <a:lnTo>
                  <a:pt x="1662" y="656"/>
                </a:lnTo>
                <a:lnTo>
                  <a:pt x="1662" y="658"/>
                </a:lnTo>
                <a:lnTo>
                  <a:pt x="1664" y="658"/>
                </a:lnTo>
                <a:lnTo>
                  <a:pt x="1666" y="658"/>
                </a:lnTo>
                <a:lnTo>
                  <a:pt x="1666" y="661"/>
                </a:lnTo>
                <a:lnTo>
                  <a:pt x="1666" y="661"/>
                </a:lnTo>
                <a:lnTo>
                  <a:pt x="1662" y="658"/>
                </a:lnTo>
                <a:lnTo>
                  <a:pt x="1662" y="658"/>
                </a:lnTo>
                <a:lnTo>
                  <a:pt x="1659" y="658"/>
                </a:lnTo>
                <a:lnTo>
                  <a:pt x="1659" y="658"/>
                </a:lnTo>
                <a:lnTo>
                  <a:pt x="1659" y="661"/>
                </a:lnTo>
                <a:lnTo>
                  <a:pt x="1659" y="661"/>
                </a:lnTo>
                <a:lnTo>
                  <a:pt x="1659" y="661"/>
                </a:lnTo>
                <a:lnTo>
                  <a:pt x="1657" y="661"/>
                </a:lnTo>
                <a:lnTo>
                  <a:pt x="1657" y="663"/>
                </a:lnTo>
                <a:lnTo>
                  <a:pt x="1657" y="663"/>
                </a:lnTo>
                <a:lnTo>
                  <a:pt x="1657" y="663"/>
                </a:lnTo>
                <a:lnTo>
                  <a:pt x="1655" y="663"/>
                </a:lnTo>
                <a:lnTo>
                  <a:pt x="1655" y="663"/>
                </a:lnTo>
                <a:lnTo>
                  <a:pt x="1657" y="665"/>
                </a:lnTo>
                <a:lnTo>
                  <a:pt x="1657" y="665"/>
                </a:lnTo>
                <a:lnTo>
                  <a:pt x="1657" y="665"/>
                </a:lnTo>
                <a:lnTo>
                  <a:pt x="1659" y="667"/>
                </a:lnTo>
                <a:lnTo>
                  <a:pt x="1659" y="667"/>
                </a:lnTo>
                <a:lnTo>
                  <a:pt x="1659" y="667"/>
                </a:lnTo>
                <a:lnTo>
                  <a:pt x="1657" y="667"/>
                </a:lnTo>
                <a:lnTo>
                  <a:pt x="1657" y="667"/>
                </a:lnTo>
                <a:lnTo>
                  <a:pt x="1655" y="667"/>
                </a:lnTo>
                <a:lnTo>
                  <a:pt x="1655" y="667"/>
                </a:lnTo>
                <a:lnTo>
                  <a:pt x="1655" y="669"/>
                </a:lnTo>
                <a:lnTo>
                  <a:pt x="1655" y="669"/>
                </a:lnTo>
                <a:lnTo>
                  <a:pt x="1655" y="669"/>
                </a:lnTo>
                <a:lnTo>
                  <a:pt x="1653" y="669"/>
                </a:lnTo>
                <a:lnTo>
                  <a:pt x="1653" y="669"/>
                </a:lnTo>
                <a:lnTo>
                  <a:pt x="1653" y="671"/>
                </a:lnTo>
                <a:lnTo>
                  <a:pt x="1653" y="671"/>
                </a:lnTo>
                <a:lnTo>
                  <a:pt x="1653" y="671"/>
                </a:lnTo>
                <a:lnTo>
                  <a:pt x="1651" y="671"/>
                </a:lnTo>
                <a:lnTo>
                  <a:pt x="1651" y="671"/>
                </a:lnTo>
                <a:lnTo>
                  <a:pt x="1651" y="673"/>
                </a:lnTo>
                <a:lnTo>
                  <a:pt x="1651" y="673"/>
                </a:lnTo>
                <a:lnTo>
                  <a:pt x="1653" y="675"/>
                </a:lnTo>
                <a:lnTo>
                  <a:pt x="1653" y="677"/>
                </a:lnTo>
                <a:lnTo>
                  <a:pt x="1653" y="677"/>
                </a:lnTo>
                <a:lnTo>
                  <a:pt x="1653" y="677"/>
                </a:lnTo>
                <a:lnTo>
                  <a:pt x="1651" y="679"/>
                </a:lnTo>
                <a:lnTo>
                  <a:pt x="1651" y="679"/>
                </a:lnTo>
                <a:lnTo>
                  <a:pt x="1651" y="677"/>
                </a:lnTo>
                <a:lnTo>
                  <a:pt x="1651" y="677"/>
                </a:lnTo>
                <a:lnTo>
                  <a:pt x="1651" y="675"/>
                </a:lnTo>
                <a:lnTo>
                  <a:pt x="1649" y="673"/>
                </a:lnTo>
                <a:lnTo>
                  <a:pt x="1649" y="673"/>
                </a:lnTo>
                <a:lnTo>
                  <a:pt x="1647" y="673"/>
                </a:lnTo>
                <a:lnTo>
                  <a:pt x="1647" y="673"/>
                </a:lnTo>
                <a:lnTo>
                  <a:pt x="1645" y="673"/>
                </a:lnTo>
                <a:lnTo>
                  <a:pt x="1645" y="675"/>
                </a:lnTo>
                <a:lnTo>
                  <a:pt x="1643" y="675"/>
                </a:lnTo>
                <a:lnTo>
                  <a:pt x="1643" y="677"/>
                </a:lnTo>
                <a:lnTo>
                  <a:pt x="1641" y="679"/>
                </a:lnTo>
                <a:lnTo>
                  <a:pt x="1639" y="679"/>
                </a:lnTo>
                <a:lnTo>
                  <a:pt x="1636" y="679"/>
                </a:lnTo>
                <a:lnTo>
                  <a:pt x="1634" y="682"/>
                </a:lnTo>
                <a:lnTo>
                  <a:pt x="1632" y="684"/>
                </a:lnTo>
                <a:lnTo>
                  <a:pt x="1628" y="684"/>
                </a:lnTo>
                <a:lnTo>
                  <a:pt x="1628" y="686"/>
                </a:lnTo>
                <a:lnTo>
                  <a:pt x="1628" y="686"/>
                </a:lnTo>
                <a:lnTo>
                  <a:pt x="1628" y="688"/>
                </a:lnTo>
                <a:lnTo>
                  <a:pt x="1628" y="690"/>
                </a:lnTo>
                <a:lnTo>
                  <a:pt x="1626" y="690"/>
                </a:lnTo>
                <a:lnTo>
                  <a:pt x="1628" y="688"/>
                </a:lnTo>
                <a:lnTo>
                  <a:pt x="1628" y="686"/>
                </a:lnTo>
                <a:lnTo>
                  <a:pt x="1628" y="684"/>
                </a:lnTo>
                <a:lnTo>
                  <a:pt x="1626" y="682"/>
                </a:lnTo>
                <a:lnTo>
                  <a:pt x="1626" y="682"/>
                </a:lnTo>
                <a:lnTo>
                  <a:pt x="1626" y="682"/>
                </a:lnTo>
                <a:lnTo>
                  <a:pt x="1626" y="684"/>
                </a:lnTo>
                <a:lnTo>
                  <a:pt x="1624" y="684"/>
                </a:lnTo>
                <a:lnTo>
                  <a:pt x="1622" y="686"/>
                </a:lnTo>
                <a:lnTo>
                  <a:pt x="1622" y="686"/>
                </a:lnTo>
                <a:lnTo>
                  <a:pt x="1624" y="684"/>
                </a:lnTo>
                <a:lnTo>
                  <a:pt x="1624" y="684"/>
                </a:lnTo>
                <a:lnTo>
                  <a:pt x="1624" y="682"/>
                </a:lnTo>
                <a:lnTo>
                  <a:pt x="1624" y="679"/>
                </a:lnTo>
                <a:lnTo>
                  <a:pt x="1622" y="679"/>
                </a:lnTo>
                <a:lnTo>
                  <a:pt x="1622" y="679"/>
                </a:lnTo>
                <a:lnTo>
                  <a:pt x="1620" y="682"/>
                </a:lnTo>
                <a:lnTo>
                  <a:pt x="1618" y="686"/>
                </a:lnTo>
                <a:lnTo>
                  <a:pt x="1618" y="688"/>
                </a:lnTo>
                <a:lnTo>
                  <a:pt x="1618" y="688"/>
                </a:lnTo>
                <a:lnTo>
                  <a:pt x="1615" y="688"/>
                </a:lnTo>
                <a:lnTo>
                  <a:pt x="1611" y="690"/>
                </a:lnTo>
                <a:lnTo>
                  <a:pt x="1607" y="692"/>
                </a:lnTo>
                <a:lnTo>
                  <a:pt x="1607" y="690"/>
                </a:lnTo>
                <a:lnTo>
                  <a:pt x="1609" y="690"/>
                </a:lnTo>
                <a:lnTo>
                  <a:pt x="1611" y="690"/>
                </a:lnTo>
                <a:lnTo>
                  <a:pt x="1613" y="688"/>
                </a:lnTo>
                <a:lnTo>
                  <a:pt x="1615" y="688"/>
                </a:lnTo>
                <a:lnTo>
                  <a:pt x="1618" y="686"/>
                </a:lnTo>
                <a:lnTo>
                  <a:pt x="1618" y="684"/>
                </a:lnTo>
                <a:lnTo>
                  <a:pt x="1620" y="682"/>
                </a:lnTo>
                <a:lnTo>
                  <a:pt x="1620" y="679"/>
                </a:lnTo>
                <a:lnTo>
                  <a:pt x="1620" y="677"/>
                </a:lnTo>
                <a:lnTo>
                  <a:pt x="1620" y="677"/>
                </a:lnTo>
                <a:lnTo>
                  <a:pt x="1618" y="677"/>
                </a:lnTo>
                <a:lnTo>
                  <a:pt x="1618" y="673"/>
                </a:lnTo>
                <a:lnTo>
                  <a:pt x="1618" y="673"/>
                </a:lnTo>
                <a:lnTo>
                  <a:pt x="1615" y="671"/>
                </a:lnTo>
                <a:lnTo>
                  <a:pt x="1613" y="671"/>
                </a:lnTo>
                <a:lnTo>
                  <a:pt x="1613" y="671"/>
                </a:lnTo>
                <a:lnTo>
                  <a:pt x="1613" y="671"/>
                </a:lnTo>
                <a:lnTo>
                  <a:pt x="1609" y="671"/>
                </a:lnTo>
                <a:lnTo>
                  <a:pt x="1607" y="671"/>
                </a:lnTo>
                <a:lnTo>
                  <a:pt x="1605" y="671"/>
                </a:lnTo>
                <a:lnTo>
                  <a:pt x="1605" y="671"/>
                </a:lnTo>
                <a:lnTo>
                  <a:pt x="1603" y="671"/>
                </a:lnTo>
                <a:lnTo>
                  <a:pt x="1599" y="673"/>
                </a:lnTo>
                <a:lnTo>
                  <a:pt x="1597" y="675"/>
                </a:lnTo>
                <a:lnTo>
                  <a:pt x="1595" y="675"/>
                </a:lnTo>
                <a:lnTo>
                  <a:pt x="1592" y="673"/>
                </a:lnTo>
                <a:lnTo>
                  <a:pt x="1590" y="673"/>
                </a:lnTo>
                <a:lnTo>
                  <a:pt x="1590" y="673"/>
                </a:lnTo>
                <a:lnTo>
                  <a:pt x="1595" y="671"/>
                </a:lnTo>
                <a:lnTo>
                  <a:pt x="1595" y="671"/>
                </a:lnTo>
                <a:lnTo>
                  <a:pt x="1597" y="671"/>
                </a:lnTo>
                <a:lnTo>
                  <a:pt x="1597" y="671"/>
                </a:lnTo>
                <a:lnTo>
                  <a:pt x="1597" y="669"/>
                </a:lnTo>
                <a:lnTo>
                  <a:pt x="1597" y="669"/>
                </a:lnTo>
                <a:lnTo>
                  <a:pt x="1597" y="669"/>
                </a:lnTo>
                <a:lnTo>
                  <a:pt x="1597" y="669"/>
                </a:lnTo>
                <a:lnTo>
                  <a:pt x="1599" y="671"/>
                </a:lnTo>
                <a:lnTo>
                  <a:pt x="1599" y="671"/>
                </a:lnTo>
                <a:lnTo>
                  <a:pt x="1599" y="671"/>
                </a:lnTo>
                <a:lnTo>
                  <a:pt x="1601" y="671"/>
                </a:lnTo>
                <a:lnTo>
                  <a:pt x="1601" y="669"/>
                </a:lnTo>
                <a:lnTo>
                  <a:pt x="1601" y="669"/>
                </a:lnTo>
                <a:lnTo>
                  <a:pt x="1601" y="667"/>
                </a:lnTo>
                <a:lnTo>
                  <a:pt x="1603" y="667"/>
                </a:lnTo>
                <a:lnTo>
                  <a:pt x="1603" y="667"/>
                </a:lnTo>
                <a:lnTo>
                  <a:pt x="1601" y="665"/>
                </a:lnTo>
                <a:lnTo>
                  <a:pt x="1601" y="665"/>
                </a:lnTo>
                <a:lnTo>
                  <a:pt x="1603" y="663"/>
                </a:lnTo>
                <a:lnTo>
                  <a:pt x="1603" y="663"/>
                </a:lnTo>
                <a:lnTo>
                  <a:pt x="1603" y="661"/>
                </a:lnTo>
                <a:lnTo>
                  <a:pt x="1599" y="661"/>
                </a:lnTo>
                <a:lnTo>
                  <a:pt x="1599" y="661"/>
                </a:lnTo>
                <a:lnTo>
                  <a:pt x="1599" y="658"/>
                </a:lnTo>
                <a:lnTo>
                  <a:pt x="1599" y="656"/>
                </a:lnTo>
                <a:lnTo>
                  <a:pt x="1599" y="654"/>
                </a:lnTo>
                <a:lnTo>
                  <a:pt x="1599" y="654"/>
                </a:lnTo>
                <a:lnTo>
                  <a:pt x="1599" y="652"/>
                </a:lnTo>
                <a:lnTo>
                  <a:pt x="1599" y="650"/>
                </a:lnTo>
                <a:lnTo>
                  <a:pt x="1599" y="650"/>
                </a:lnTo>
                <a:lnTo>
                  <a:pt x="1597" y="648"/>
                </a:lnTo>
                <a:lnTo>
                  <a:pt x="1597" y="648"/>
                </a:lnTo>
                <a:lnTo>
                  <a:pt x="1588" y="648"/>
                </a:lnTo>
                <a:lnTo>
                  <a:pt x="1586" y="648"/>
                </a:lnTo>
                <a:lnTo>
                  <a:pt x="1584" y="648"/>
                </a:lnTo>
                <a:lnTo>
                  <a:pt x="1584" y="646"/>
                </a:lnTo>
                <a:lnTo>
                  <a:pt x="1586" y="646"/>
                </a:lnTo>
                <a:lnTo>
                  <a:pt x="1595" y="646"/>
                </a:lnTo>
                <a:lnTo>
                  <a:pt x="1597" y="646"/>
                </a:lnTo>
                <a:lnTo>
                  <a:pt x="1599" y="646"/>
                </a:lnTo>
                <a:lnTo>
                  <a:pt x="1599" y="644"/>
                </a:lnTo>
                <a:lnTo>
                  <a:pt x="1599" y="644"/>
                </a:lnTo>
                <a:lnTo>
                  <a:pt x="1599" y="642"/>
                </a:lnTo>
                <a:lnTo>
                  <a:pt x="1599" y="642"/>
                </a:lnTo>
                <a:lnTo>
                  <a:pt x="1599" y="642"/>
                </a:lnTo>
                <a:lnTo>
                  <a:pt x="1597" y="640"/>
                </a:lnTo>
                <a:lnTo>
                  <a:pt x="1597" y="637"/>
                </a:lnTo>
                <a:lnTo>
                  <a:pt x="1597" y="637"/>
                </a:lnTo>
                <a:lnTo>
                  <a:pt x="1597" y="635"/>
                </a:lnTo>
                <a:lnTo>
                  <a:pt x="1597" y="635"/>
                </a:lnTo>
                <a:lnTo>
                  <a:pt x="1599" y="631"/>
                </a:lnTo>
                <a:lnTo>
                  <a:pt x="1601" y="631"/>
                </a:lnTo>
                <a:lnTo>
                  <a:pt x="1601" y="629"/>
                </a:lnTo>
                <a:lnTo>
                  <a:pt x="1601" y="629"/>
                </a:lnTo>
                <a:lnTo>
                  <a:pt x="1603" y="629"/>
                </a:lnTo>
                <a:lnTo>
                  <a:pt x="1603" y="627"/>
                </a:lnTo>
                <a:lnTo>
                  <a:pt x="1603" y="627"/>
                </a:lnTo>
                <a:lnTo>
                  <a:pt x="1601" y="625"/>
                </a:lnTo>
                <a:lnTo>
                  <a:pt x="1601" y="625"/>
                </a:lnTo>
                <a:lnTo>
                  <a:pt x="1601" y="625"/>
                </a:lnTo>
                <a:lnTo>
                  <a:pt x="1599" y="625"/>
                </a:lnTo>
                <a:lnTo>
                  <a:pt x="1599" y="625"/>
                </a:lnTo>
                <a:lnTo>
                  <a:pt x="1599" y="627"/>
                </a:lnTo>
                <a:lnTo>
                  <a:pt x="1599" y="627"/>
                </a:lnTo>
                <a:lnTo>
                  <a:pt x="1597" y="627"/>
                </a:lnTo>
                <a:lnTo>
                  <a:pt x="1595" y="629"/>
                </a:lnTo>
                <a:lnTo>
                  <a:pt x="1595" y="629"/>
                </a:lnTo>
                <a:lnTo>
                  <a:pt x="1592" y="627"/>
                </a:lnTo>
                <a:lnTo>
                  <a:pt x="1592" y="627"/>
                </a:lnTo>
                <a:lnTo>
                  <a:pt x="1592" y="625"/>
                </a:lnTo>
                <a:lnTo>
                  <a:pt x="1590" y="625"/>
                </a:lnTo>
                <a:lnTo>
                  <a:pt x="1590" y="625"/>
                </a:lnTo>
                <a:lnTo>
                  <a:pt x="1590" y="623"/>
                </a:lnTo>
                <a:lnTo>
                  <a:pt x="1588" y="623"/>
                </a:lnTo>
                <a:lnTo>
                  <a:pt x="1586" y="625"/>
                </a:lnTo>
                <a:lnTo>
                  <a:pt x="1584" y="625"/>
                </a:lnTo>
                <a:lnTo>
                  <a:pt x="1578" y="623"/>
                </a:lnTo>
                <a:lnTo>
                  <a:pt x="1576" y="623"/>
                </a:lnTo>
                <a:lnTo>
                  <a:pt x="1574" y="623"/>
                </a:lnTo>
                <a:lnTo>
                  <a:pt x="1574" y="621"/>
                </a:lnTo>
                <a:lnTo>
                  <a:pt x="1571" y="621"/>
                </a:lnTo>
                <a:lnTo>
                  <a:pt x="1567" y="619"/>
                </a:lnTo>
                <a:lnTo>
                  <a:pt x="1569" y="617"/>
                </a:lnTo>
                <a:lnTo>
                  <a:pt x="1569" y="617"/>
                </a:lnTo>
                <a:lnTo>
                  <a:pt x="1569" y="617"/>
                </a:lnTo>
                <a:lnTo>
                  <a:pt x="1567" y="617"/>
                </a:lnTo>
                <a:lnTo>
                  <a:pt x="1567" y="617"/>
                </a:lnTo>
                <a:lnTo>
                  <a:pt x="1567" y="614"/>
                </a:lnTo>
                <a:lnTo>
                  <a:pt x="1567" y="614"/>
                </a:lnTo>
                <a:lnTo>
                  <a:pt x="1569" y="612"/>
                </a:lnTo>
                <a:lnTo>
                  <a:pt x="1569" y="612"/>
                </a:lnTo>
                <a:lnTo>
                  <a:pt x="1569" y="612"/>
                </a:lnTo>
                <a:lnTo>
                  <a:pt x="1569" y="612"/>
                </a:lnTo>
                <a:lnTo>
                  <a:pt x="1567" y="610"/>
                </a:lnTo>
                <a:lnTo>
                  <a:pt x="1565" y="610"/>
                </a:lnTo>
                <a:lnTo>
                  <a:pt x="1565" y="610"/>
                </a:lnTo>
                <a:lnTo>
                  <a:pt x="1565" y="612"/>
                </a:lnTo>
                <a:lnTo>
                  <a:pt x="1561" y="612"/>
                </a:lnTo>
                <a:lnTo>
                  <a:pt x="1561" y="612"/>
                </a:lnTo>
                <a:lnTo>
                  <a:pt x="1563" y="610"/>
                </a:lnTo>
                <a:lnTo>
                  <a:pt x="1563" y="610"/>
                </a:lnTo>
                <a:lnTo>
                  <a:pt x="1563" y="610"/>
                </a:lnTo>
                <a:lnTo>
                  <a:pt x="1563" y="610"/>
                </a:lnTo>
                <a:lnTo>
                  <a:pt x="1563" y="608"/>
                </a:lnTo>
                <a:lnTo>
                  <a:pt x="1561" y="608"/>
                </a:lnTo>
                <a:lnTo>
                  <a:pt x="1561" y="606"/>
                </a:lnTo>
                <a:lnTo>
                  <a:pt x="1559" y="606"/>
                </a:lnTo>
                <a:lnTo>
                  <a:pt x="1557" y="604"/>
                </a:lnTo>
                <a:lnTo>
                  <a:pt x="1557" y="606"/>
                </a:lnTo>
                <a:lnTo>
                  <a:pt x="1555" y="606"/>
                </a:lnTo>
                <a:lnTo>
                  <a:pt x="1555" y="606"/>
                </a:lnTo>
                <a:lnTo>
                  <a:pt x="1553" y="606"/>
                </a:lnTo>
                <a:lnTo>
                  <a:pt x="1555" y="604"/>
                </a:lnTo>
                <a:lnTo>
                  <a:pt x="1555" y="602"/>
                </a:lnTo>
                <a:lnTo>
                  <a:pt x="1555" y="602"/>
                </a:lnTo>
                <a:lnTo>
                  <a:pt x="1555" y="602"/>
                </a:lnTo>
                <a:lnTo>
                  <a:pt x="1555" y="600"/>
                </a:lnTo>
                <a:lnTo>
                  <a:pt x="1555" y="600"/>
                </a:lnTo>
                <a:lnTo>
                  <a:pt x="1555" y="600"/>
                </a:lnTo>
                <a:lnTo>
                  <a:pt x="1553" y="600"/>
                </a:lnTo>
                <a:lnTo>
                  <a:pt x="1551" y="600"/>
                </a:lnTo>
                <a:lnTo>
                  <a:pt x="1548" y="600"/>
                </a:lnTo>
                <a:lnTo>
                  <a:pt x="1546" y="598"/>
                </a:lnTo>
                <a:lnTo>
                  <a:pt x="1546" y="596"/>
                </a:lnTo>
                <a:lnTo>
                  <a:pt x="1544" y="596"/>
                </a:lnTo>
                <a:lnTo>
                  <a:pt x="1540" y="593"/>
                </a:lnTo>
                <a:lnTo>
                  <a:pt x="1540" y="593"/>
                </a:lnTo>
                <a:lnTo>
                  <a:pt x="1540" y="593"/>
                </a:lnTo>
                <a:lnTo>
                  <a:pt x="1538" y="593"/>
                </a:lnTo>
                <a:lnTo>
                  <a:pt x="1536" y="596"/>
                </a:lnTo>
                <a:lnTo>
                  <a:pt x="1532" y="596"/>
                </a:lnTo>
                <a:lnTo>
                  <a:pt x="1530" y="598"/>
                </a:lnTo>
                <a:lnTo>
                  <a:pt x="1525" y="598"/>
                </a:lnTo>
                <a:lnTo>
                  <a:pt x="1525" y="600"/>
                </a:lnTo>
                <a:lnTo>
                  <a:pt x="1527" y="600"/>
                </a:lnTo>
                <a:lnTo>
                  <a:pt x="1527" y="600"/>
                </a:lnTo>
                <a:lnTo>
                  <a:pt x="1523" y="598"/>
                </a:lnTo>
                <a:lnTo>
                  <a:pt x="1521" y="598"/>
                </a:lnTo>
                <a:lnTo>
                  <a:pt x="1519" y="598"/>
                </a:lnTo>
                <a:lnTo>
                  <a:pt x="1517" y="596"/>
                </a:lnTo>
                <a:lnTo>
                  <a:pt x="1515" y="596"/>
                </a:lnTo>
                <a:lnTo>
                  <a:pt x="1515" y="598"/>
                </a:lnTo>
                <a:lnTo>
                  <a:pt x="1511" y="600"/>
                </a:lnTo>
                <a:lnTo>
                  <a:pt x="1509" y="600"/>
                </a:lnTo>
                <a:lnTo>
                  <a:pt x="1511" y="598"/>
                </a:lnTo>
                <a:lnTo>
                  <a:pt x="1509" y="596"/>
                </a:lnTo>
                <a:lnTo>
                  <a:pt x="1498" y="593"/>
                </a:lnTo>
                <a:lnTo>
                  <a:pt x="1494" y="591"/>
                </a:lnTo>
                <a:lnTo>
                  <a:pt x="1490" y="591"/>
                </a:lnTo>
                <a:lnTo>
                  <a:pt x="1488" y="591"/>
                </a:lnTo>
                <a:lnTo>
                  <a:pt x="1483" y="591"/>
                </a:lnTo>
                <a:lnTo>
                  <a:pt x="1479" y="593"/>
                </a:lnTo>
                <a:lnTo>
                  <a:pt x="1477" y="596"/>
                </a:lnTo>
                <a:lnTo>
                  <a:pt x="1475" y="596"/>
                </a:lnTo>
                <a:lnTo>
                  <a:pt x="1475" y="598"/>
                </a:lnTo>
                <a:lnTo>
                  <a:pt x="1475" y="598"/>
                </a:lnTo>
                <a:lnTo>
                  <a:pt x="1475" y="602"/>
                </a:lnTo>
                <a:lnTo>
                  <a:pt x="1477" y="604"/>
                </a:lnTo>
                <a:lnTo>
                  <a:pt x="1477" y="606"/>
                </a:lnTo>
                <a:lnTo>
                  <a:pt x="1479" y="608"/>
                </a:lnTo>
                <a:lnTo>
                  <a:pt x="1479" y="610"/>
                </a:lnTo>
                <a:lnTo>
                  <a:pt x="1481" y="610"/>
                </a:lnTo>
                <a:lnTo>
                  <a:pt x="1481" y="612"/>
                </a:lnTo>
                <a:lnTo>
                  <a:pt x="1486" y="612"/>
                </a:lnTo>
                <a:lnTo>
                  <a:pt x="1483" y="614"/>
                </a:lnTo>
                <a:lnTo>
                  <a:pt x="1481" y="617"/>
                </a:lnTo>
                <a:lnTo>
                  <a:pt x="1481" y="617"/>
                </a:lnTo>
                <a:lnTo>
                  <a:pt x="1481" y="621"/>
                </a:lnTo>
                <a:lnTo>
                  <a:pt x="1481" y="621"/>
                </a:lnTo>
                <a:lnTo>
                  <a:pt x="1481" y="623"/>
                </a:lnTo>
                <a:lnTo>
                  <a:pt x="1479" y="623"/>
                </a:lnTo>
                <a:lnTo>
                  <a:pt x="1479" y="625"/>
                </a:lnTo>
                <a:lnTo>
                  <a:pt x="1475" y="629"/>
                </a:lnTo>
                <a:lnTo>
                  <a:pt x="1475" y="629"/>
                </a:lnTo>
                <a:lnTo>
                  <a:pt x="1475" y="629"/>
                </a:lnTo>
                <a:lnTo>
                  <a:pt x="1477" y="629"/>
                </a:lnTo>
                <a:lnTo>
                  <a:pt x="1479" y="629"/>
                </a:lnTo>
                <a:lnTo>
                  <a:pt x="1483" y="629"/>
                </a:lnTo>
                <a:lnTo>
                  <a:pt x="1483" y="629"/>
                </a:lnTo>
                <a:lnTo>
                  <a:pt x="1483" y="629"/>
                </a:lnTo>
                <a:lnTo>
                  <a:pt x="1481" y="631"/>
                </a:lnTo>
                <a:lnTo>
                  <a:pt x="1481" y="631"/>
                </a:lnTo>
                <a:lnTo>
                  <a:pt x="1481" y="633"/>
                </a:lnTo>
                <a:lnTo>
                  <a:pt x="1481" y="635"/>
                </a:lnTo>
                <a:lnTo>
                  <a:pt x="1483" y="635"/>
                </a:lnTo>
                <a:lnTo>
                  <a:pt x="1486" y="635"/>
                </a:lnTo>
                <a:lnTo>
                  <a:pt x="1486" y="635"/>
                </a:lnTo>
                <a:lnTo>
                  <a:pt x="1483" y="635"/>
                </a:lnTo>
                <a:lnTo>
                  <a:pt x="1481" y="637"/>
                </a:lnTo>
                <a:lnTo>
                  <a:pt x="1483" y="640"/>
                </a:lnTo>
                <a:lnTo>
                  <a:pt x="1486" y="644"/>
                </a:lnTo>
                <a:lnTo>
                  <a:pt x="1486" y="644"/>
                </a:lnTo>
                <a:lnTo>
                  <a:pt x="1483" y="644"/>
                </a:lnTo>
                <a:lnTo>
                  <a:pt x="1483" y="646"/>
                </a:lnTo>
                <a:lnTo>
                  <a:pt x="1483" y="646"/>
                </a:lnTo>
                <a:lnTo>
                  <a:pt x="1488" y="646"/>
                </a:lnTo>
                <a:lnTo>
                  <a:pt x="1488" y="646"/>
                </a:lnTo>
                <a:lnTo>
                  <a:pt x="1488" y="648"/>
                </a:lnTo>
                <a:lnTo>
                  <a:pt x="1488" y="650"/>
                </a:lnTo>
                <a:lnTo>
                  <a:pt x="1488" y="650"/>
                </a:lnTo>
                <a:lnTo>
                  <a:pt x="1488" y="652"/>
                </a:lnTo>
                <a:lnTo>
                  <a:pt x="1486" y="652"/>
                </a:lnTo>
                <a:lnTo>
                  <a:pt x="1486" y="654"/>
                </a:lnTo>
                <a:lnTo>
                  <a:pt x="1486" y="654"/>
                </a:lnTo>
                <a:lnTo>
                  <a:pt x="1488" y="656"/>
                </a:lnTo>
                <a:lnTo>
                  <a:pt x="1486" y="656"/>
                </a:lnTo>
                <a:lnTo>
                  <a:pt x="1483" y="654"/>
                </a:lnTo>
                <a:lnTo>
                  <a:pt x="1481" y="654"/>
                </a:lnTo>
                <a:lnTo>
                  <a:pt x="1481" y="654"/>
                </a:lnTo>
                <a:lnTo>
                  <a:pt x="1481" y="656"/>
                </a:lnTo>
                <a:lnTo>
                  <a:pt x="1481" y="656"/>
                </a:lnTo>
                <a:lnTo>
                  <a:pt x="1479" y="658"/>
                </a:lnTo>
                <a:lnTo>
                  <a:pt x="1479" y="658"/>
                </a:lnTo>
                <a:lnTo>
                  <a:pt x="1481" y="658"/>
                </a:lnTo>
                <a:lnTo>
                  <a:pt x="1481" y="661"/>
                </a:lnTo>
                <a:lnTo>
                  <a:pt x="1479" y="663"/>
                </a:lnTo>
                <a:lnTo>
                  <a:pt x="1477" y="663"/>
                </a:lnTo>
                <a:lnTo>
                  <a:pt x="1477" y="665"/>
                </a:lnTo>
                <a:lnTo>
                  <a:pt x="1475" y="665"/>
                </a:lnTo>
                <a:lnTo>
                  <a:pt x="1475" y="667"/>
                </a:lnTo>
                <a:lnTo>
                  <a:pt x="1471" y="671"/>
                </a:lnTo>
                <a:lnTo>
                  <a:pt x="1471" y="671"/>
                </a:lnTo>
                <a:lnTo>
                  <a:pt x="1471" y="671"/>
                </a:lnTo>
                <a:lnTo>
                  <a:pt x="1471" y="673"/>
                </a:lnTo>
                <a:lnTo>
                  <a:pt x="1471" y="675"/>
                </a:lnTo>
                <a:lnTo>
                  <a:pt x="1471" y="675"/>
                </a:lnTo>
                <a:lnTo>
                  <a:pt x="1471" y="677"/>
                </a:lnTo>
                <a:lnTo>
                  <a:pt x="1473" y="677"/>
                </a:lnTo>
                <a:lnTo>
                  <a:pt x="1477" y="682"/>
                </a:lnTo>
                <a:lnTo>
                  <a:pt x="1479" y="682"/>
                </a:lnTo>
                <a:lnTo>
                  <a:pt x="1481" y="684"/>
                </a:lnTo>
                <a:lnTo>
                  <a:pt x="1483" y="684"/>
                </a:lnTo>
                <a:lnTo>
                  <a:pt x="1486" y="686"/>
                </a:lnTo>
                <a:lnTo>
                  <a:pt x="1490" y="688"/>
                </a:lnTo>
                <a:lnTo>
                  <a:pt x="1494" y="694"/>
                </a:lnTo>
                <a:lnTo>
                  <a:pt x="1494" y="696"/>
                </a:lnTo>
                <a:lnTo>
                  <a:pt x="1496" y="698"/>
                </a:lnTo>
                <a:lnTo>
                  <a:pt x="1498" y="702"/>
                </a:lnTo>
                <a:lnTo>
                  <a:pt x="1498" y="705"/>
                </a:lnTo>
                <a:lnTo>
                  <a:pt x="1498" y="707"/>
                </a:lnTo>
                <a:lnTo>
                  <a:pt x="1498" y="713"/>
                </a:lnTo>
                <a:lnTo>
                  <a:pt x="1498" y="715"/>
                </a:lnTo>
                <a:lnTo>
                  <a:pt x="1498" y="719"/>
                </a:lnTo>
                <a:lnTo>
                  <a:pt x="1498" y="723"/>
                </a:lnTo>
                <a:lnTo>
                  <a:pt x="1498" y="726"/>
                </a:lnTo>
                <a:lnTo>
                  <a:pt x="1498" y="728"/>
                </a:lnTo>
                <a:lnTo>
                  <a:pt x="1496" y="730"/>
                </a:lnTo>
                <a:lnTo>
                  <a:pt x="1494" y="732"/>
                </a:lnTo>
                <a:lnTo>
                  <a:pt x="1492" y="736"/>
                </a:lnTo>
                <a:lnTo>
                  <a:pt x="1490" y="736"/>
                </a:lnTo>
                <a:lnTo>
                  <a:pt x="1488" y="738"/>
                </a:lnTo>
                <a:lnTo>
                  <a:pt x="1481" y="742"/>
                </a:lnTo>
                <a:lnTo>
                  <a:pt x="1481" y="744"/>
                </a:lnTo>
                <a:lnTo>
                  <a:pt x="1479" y="747"/>
                </a:lnTo>
                <a:lnTo>
                  <a:pt x="1475" y="747"/>
                </a:lnTo>
                <a:lnTo>
                  <a:pt x="1473" y="749"/>
                </a:lnTo>
                <a:lnTo>
                  <a:pt x="1471" y="751"/>
                </a:lnTo>
                <a:lnTo>
                  <a:pt x="1465" y="753"/>
                </a:lnTo>
                <a:lnTo>
                  <a:pt x="1465" y="753"/>
                </a:lnTo>
                <a:lnTo>
                  <a:pt x="1454" y="757"/>
                </a:lnTo>
                <a:lnTo>
                  <a:pt x="1452" y="757"/>
                </a:lnTo>
                <a:lnTo>
                  <a:pt x="1452" y="757"/>
                </a:lnTo>
                <a:lnTo>
                  <a:pt x="1454" y="757"/>
                </a:lnTo>
                <a:lnTo>
                  <a:pt x="1454" y="757"/>
                </a:lnTo>
                <a:lnTo>
                  <a:pt x="1454" y="759"/>
                </a:lnTo>
                <a:lnTo>
                  <a:pt x="1456" y="761"/>
                </a:lnTo>
                <a:lnTo>
                  <a:pt x="1456" y="763"/>
                </a:lnTo>
                <a:lnTo>
                  <a:pt x="1456" y="763"/>
                </a:lnTo>
                <a:lnTo>
                  <a:pt x="1458" y="765"/>
                </a:lnTo>
                <a:lnTo>
                  <a:pt x="1458" y="765"/>
                </a:lnTo>
                <a:lnTo>
                  <a:pt x="1460" y="765"/>
                </a:lnTo>
                <a:lnTo>
                  <a:pt x="1460" y="767"/>
                </a:lnTo>
                <a:lnTo>
                  <a:pt x="1460" y="767"/>
                </a:lnTo>
                <a:lnTo>
                  <a:pt x="1460" y="767"/>
                </a:lnTo>
                <a:lnTo>
                  <a:pt x="1460" y="767"/>
                </a:lnTo>
                <a:lnTo>
                  <a:pt x="1463" y="770"/>
                </a:lnTo>
                <a:lnTo>
                  <a:pt x="1463" y="770"/>
                </a:lnTo>
                <a:lnTo>
                  <a:pt x="1463" y="770"/>
                </a:lnTo>
                <a:lnTo>
                  <a:pt x="1463" y="772"/>
                </a:lnTo>
                <a:lnTo>
                  <a:pt x="1463" y="772"/>
                </a:lnTo>
                <a:lnTo>
                  <a:pt x="1463" y="772"/>
                </a:lnTo>
                <a:lnTo>
                  <a:pt x="1465" y="774"/>
                </a:lnTo>
                <a:lnTo>
                  <a:pt x="1465" y="774"/>
                </a:lnTo>
                <a:lnTo>
                  <a:pt x="1463" y="774"/>
                </a:lnTo>
                <a:lnTo>
                  <a:pt x="1463" y="774"/>
                </a:lnTo>
                <a:lnTo>
                  <a:pt x="1463" y="776"/>
                </a:lnTo>
                <a:lnTo>
                  <a:pt x="1463" y="776"/>
                </a:lnTo>
                <a:lnTo>
                  <a:pt x="1463" y="776"/>
                </a:lnTo>
                <a:lnTo>
                  <a:pt x="1463" y="778"/>
                </a:lnTo>
                <a:lnTo>
                  <a:pt x="1463" y="782"/>
                </a:lnTo>
                <a:lnTo>
                  <a:pt x="1465" y="786"/>
                </a:lnTo>
                <a:lnTo>
                  <a:pt x="1465" y="788"/>
                </a:lnTo>
                <a:lnTo>
                  <a:pt x="1465" y="791"/>
                </a:lnTo>
                <a:lnTo>
                  <a:pt x="1467" y="791"/>
                </a:lnTo>
                <a:lnTo>
                  <a:pt x="1467" y="793"/>
                </a:lnTo>
                <a:lnTo>
                  <a:pt x="1467" y="793"/>
                </a:lnTo>
                <a:lnTo>
                  <a:pt x="1467" y="795"/>
                </a:lnTo>
                <a:lnTo>
                  <a:pt x="1467" y="797"/>
                </a:lnTo>
                <a:lnTo>
                  <a:pt x="1467" y="797"/>
                </a:lnTo>
                <a:lnTo>
                  <a:pt x="1469" y="799"/>
                </a:lnTo>
                <a:lnTo>
                  <a:pt x="1469" y="799"/>
                </a:lnTo>
                <a:lnTo>
                  <a:pt x="1471" y="801"/>
                </a:lnTo>
                <a:lnTo>
                  <a:pt x="1471" y="803"/>
                </a:lnTo>
                <a:lnTo>
                  <a:pt x="1471" y="803"/>
                </a:lnTo>
                <a:lnTo>
                  <a:pt x="1471" y="803"/>
                </a:lnTo>
                <a:lnTo>
                  <a:pt x="1471" y="803"/>
                </a:lnTo>
                <a:lnTo>
                  <a:pt x="1471" y="805"/>
                </a:lnTo>
                <a:lnTo>
                  <a:pt x="1469" y="805"/>
                </a:lnTo>
                <a:lnTo>
                  <a:pt x="1467" y="807"/>
                </a:lnTo>
                <a:lnTo>
                  <a:pt x="1467" y="809"/>
                </a:lnTo>
                <a:lnTo>
                  <a:pt x="1465" y="811"/>
                </a:lnTo>
                <a:lnTo>
                  <a:pt x="1465" y="811"/>
                </a:lnTo>
                <a:lnTo>
                  <a:pt x="1465" y="814"/>
                </a:lnTo>
                <a:lnTo>
                  <a:pt x="1463" y="814"/>
                </a:lnTo>
                <a:lnTo>
                  <a:pt x="1463" y="814"/>
                </a:lnTo>
                <a:lnTo>
                  <a:pt x="1467" y="818"/>
                </a:lnTo>
                <a:lnTo>
                  <a:pt x="1467" y="818"/>
                </a:lnTo>
                <a:lnTo>
                  <a:pt x="1467" y="818"/>
                </a:lnTo>
                <a:lnTo>
                  <a:pt x="1467" y="820"/>
                </a:lnTo>
                <a:lnTo>
                  <a:pt x="1465" y="820"/>
                </a:lnTo>
                <a:lnTo>
                  <a:pt x="1465" y="822"/>
                </a:lnTo>
                <a:lnTo>
                  <a:pt x="1465" y="824"/>
                </a:lnTo>
                <a:lnTo>
                  <a:pt x="1465" y="824"/>
                </a:lnTo>
                <a:lnTo>
                  <a:pt x="1463" y="820"/>
                </a:lnTo>
                <a:lnTo>
                  <a:pt x="1463" y="820"/>
                </a:lnTo>
                <a:lnTo>
                  <a:pt x="1463" y="820"/>
                </a:lnTo>
                <a:lnTo>
                  <a:pt x="1463" y="818"/>
                </a:lnTo>
                <a:lnTo>
                  <a:pt x="1460" y="818"/>
                </a:lnTo>
                <a:lnTo>
                  <a:pt x="1460" y="818"/>
                </a:lnTo>
                <a:lnTo>
                  <a:pt x="1460" y="818"/>
                </a:lnTo>
                <a:lnTo>
                  <a:pt x="1458" y="816"/>
                </a:lnTo>
                <a:lnTo>
                  <a:pt x="1458" y="816"/>
                </a:lnTo>
                <a:lnTo>
                  <a:pt x="1456" y="818"/>
                </a:lnTo>
                <a:lnTo>
                  <a:pt x="1456" y="818"/>
                </a:lnTo>
                <a:lnTo>
                  <a:pt x="1456" y="818"/>
                </a:lnTo>
                <a:lnTo>
                  <a:pt x="1454" y="820"/>
                </a:lnTo>
                <a:lnTo>
                  <a:pt x="1454" y="820"/>
                </a:lnTo>
                <a:lnTo>
                  <a:pt x="1454" y="822"/>
                </a:lnTo>
                <a:lnTo>
                  <a:pt x="1452" y="824"/>
                </a:lnTo>
                <a:lnTo>
                  <a:pt x="1452" y="824"/>
                </a:lnTo>
                <a:lnTo>
                  <a:pt x="1452" y="826"/>
                </a:lnTo>
                <a:lnTo>
                  <a:pt x="1452" y="826"/>
                </a:lnTo>
                <a:lnTo>
                  <a:pt x="1454" y="826"/>
                </a:lnTo>
                <a:lnTo>
                  <a:pt x="1456" y="830"/>
                </a:lnTo>
                <a:lnTo>
                  <a:pt x="1458" y="830"/>
                </a:lnTo>
                <a:lnTo>
                  <a:pt x="1458" y="832"/>
                </a:lnTo>
                <a:lnTo>
                  <a:pt x="1456" y="830"/>
                </a:lnTo>
                <a:lnTo>
                  <a:pt x="1454" y="828"/>
                </a:lnTo>
                <a:lnTo>
                  <a:pt x="1452" y="824"/>
                </a:lnTo>
                <a:lnTo>
                  <a:pt x="1450" y="824"/>
                </a:lnTo>
                <a:lnTo>
                  <a:pt x="1448" y="822"/>
                </a:lnTo>
                <a:lnTo>
                  <a:pt x="1446" y="822"/>
                </a:lnTo>
                <a:lnTo>
                  <a:pt x="1444" y="822"/>
                </a:lnTo>
                <a:lnTo>
                  <a:pt x="1442" y="822"/>
                </a:lnTo>
                <a:lnTo>
                  <a:pt x="1439" y="824"/>
                </a:lnTo>
                <a:lnTo>
                  <a:pt x="1437" y="826"/>
                </a:lnTo>
                <a:lnTo>
                  <a:pt x="1437" y="826"/>
                </a:lnTo>
                <a:lnTo>
                  <a:pt x="1439" y="822"/>
                </a:lnTo>
                <a:lnTo>
                  <a:pt x="1442" y="822"/>
                </a:lnTo>
                <a:lnTo>
                  <a:pt x="1442" y="820"/>
                </a:lnTo>
                <a:lnTo>
                  <a:pt x="1442" y="820"/>
                </a:lnTo>
                <a:lnTo>
                  <a:pt x="1442" y="818"/>
                </a:lnTo>
                <a:lnTo>
                  <a:pt x="1439" y="816"/>
                </a:lnTo>
                <a:lnTo>
                  <a:pt x="1439" y="814"/>
                </a:lnTo>
                <a:lnTo>
                  <a:pt x="1439" y="814"/>
                </a:lnTo>
                <a:lnTo>
                  <a:pt x="1435" y="809"/>
                </a:lnTo>
                <a:lnTo>
                  <a:pt x="1433" y="807"/>
                </a:lnTo>
                <a:lnTo>
                  <a:pt x="1431" y="807"/>
                </a:lnTo>
                <a:lnTo>
                  <a:pt x="1429" y="805"/>
                </a:lnTo>
                <a:lnTo>
                  <a:pt x="1427" y="805"/>
                </a:lnTo>
                <a:lnTo>
                  <a:pt x="1427" y="805"/>
                </a:lnTo>
                <a:lnTo>
                  <a:pt x="1425" y="805"/>
                </a:lnTo>
                <a:lnTo>
                  <a:pt x="1423" y="805"/>
                </a:lnTo>
                <a:lnTo>
                  <a:pt x="1423" y="805"/>
                </a:lnTo>
                <a:lnTo>
                  <a:pt x="1423" y="803"/>
                </a:lnTo>
                <a:lnTo>
                  <a:pt x="1425" y="803"/>
                </a:lnTo>
                <a:lnTo>
                  <a:pt x="1425" y="803"/>
                </a:lnTo>
                <a:lnTo>
                  <a:pt x="1427" y="801"/>
                </a:lnTo>
                <a:lnTo>
                  <a:pt x="1425" y="801"/>
                </a:lnTo>
                <a:lnTo>
                  <a:pt x="1423" y="799"/>
                </a:lnTo>
                <a:lnTo>
                  <a:pt x="1423" y="797"/>
                </a:lnTo>
                <a:lnTo>
                  <a:pt x="1419" y="793"/>
                </a:lnTo>
                <a:lnTo>
                  <a:pt x="1419" y="793"/>
                </a:lnTo>
                <a:lnTo>
                  <a:pt x="1416" y="791"/>
                </a:lnTo>
                <a:lnTo>
                  <a:pt x="1416" y="791"/>
                </a:lnTo>
                <a:lnTo>
                  <a:pt x="1416" y="788"/>
                </a:lnTo>
                <a:lnTo>
                  <a:pt x="1416" y="788"/>
                </a:lnTo>
                <a:lnTo>
                  <a:pt x="1416" y="786"/>
                </a:lnTo>
                <a:lnTo>
                  <a:pt x="1416" y="786"/>
                </a:lnTo>
                <a:lnTo>
                  <a:pt x="1416" y="784"/>
                </a:lnTo>
                <a:lnTo>
                  <a:pt x="1419" y="782"/>
                </a:lnTo>
                <a:lnTo>
                  <a:pt x="1416" y="780"/>
                </a:lnTo>
                <a:lnTo>
                  <a:pt x="1416" y="778"/>
                </a:lnTo>
                <a:lnTo>
                  <a:pt x="1419" y="776"/>
                </a:lnTo>
                <a:lnTo>
                  <a:pt x="1419" y="774"/>
                </a:lnTo>
                <a:lnTo>
                  <a:pt x="1416" y="772"/>
                </a:lnTo>
                <a:lnTo>
                  <a:pt x="1416" y="770"/>
                </a:lnTo>
                <a:lnTo>
                  <a:pt x="1416" y="770"/>
                </a:lnTo>
                <a:lnTo>
                  <a:pt x="1414" y="767"/>
                </a:lnTo>
                <a:lnTo>
                  <a:pt x="1414" y="765"/>
                </a:lnTo>
                <a:lnTo>
                  <a:pt x="1414" y="763"/>
                </a:lnTo>
                <a:lnTo>
                  <a:pt x="1414" y="761"/>
                </a:lnTo>
                <a:lnTo>
                  <a:pt x="1416" y="755"/>
                </a:lnTo>
                <a:lnTo>
                  <a:pt x="1416" y="753"/>
                </a:lnTo>
                <a:lnTo>
                  <a:pt x="1414" y="751"/>
                </a:lnTo>
                <a:lnTo>
                  <a:pt x="1414" y="749"/>
                </a:lnTo>
                <a:lnTo>
                  <a:pt x="1412" y="747"/>
                </a:lnTo>
                <a:lnTo>
                  <a:pt x="1410" y="747"/>
                </a:lnTo>
                <a:lnTo>
                  <a:pt x="1408" y="747"/>
                </a:lnTo>
                <a:lnTo>
                  <a:pt x="1408" y="747"/>
                </a:lnTo>
                <a:lnTo>
                  <a:pt x="1406" y="747"/>
                </a:lnTo>
                <a:lnTo>
                  <a:pt x="1406" y="747"/>
                </a:lnTo>
                <a:lnTo>
                  <a:pt x="1402" y="747"/>
                </a:lnTo>
                <a:lnTo>
                  <a:pt x="1398" y="744"/>
                </a:lnTo>
                <a:lnTo>
                  <a:pt x="1395" y="744"/>
                </a:lnTo>
                <a:lnTo>
                  <a:pt x="1391" y="744"/>
                </a:lnTo>
                <a:lnTo>
                  <a:pt x="1391" y="744"/>
                </a:lnTo>
                <a:lnTo>
                  <a:pt x="1391" y="744"/>
                </a:lnTo>
                <a:lnTo>
                  <a:pt x="1389" y="744"/>
                </a:lnTo>
                <a:lnTo>
                  <a:pt x="1387" y="744"/>
                </a:lnTo>
                <a:lnTo>
                  <a:pt x="1385" y="744"/>
                </a:lnTo>
                <a:lnTo>
                  <a:pt x="1383" y="744"/>
                </a:lnTo>
                <a:lnTo>
                  <a:pt x="1381" y="744"/>
                </a:lnTo>
                <a:lnTo>
                  <a:pt x="1377" y="744"/>
                </a:lnTo>
                <a:lnTo>
                  <a:pt x="1375" y="744"/>
                </a:lnTo>
                <a:lnTo>
                  <a:pt x="1375" y="744"/>
                </a:lnTo>
                <a:lnTo>
                  <a:pt x="1372" y="747"/>
                </a:lnTo>
                <a:lnTo>
                  <a:pt x="1370" y="749"/>
                </a:lnTo>
                <a:lnTo>
                  <a:pt x="1370" y="749"/>
                </a:lnTo>
                <a:lnTo>
                  <a:pt x="1372" y="744"/>
                </a:lnTo>
                <a:lnTo>
                  <a:pt x="1372" y="742"/>
                </a:lnTo>
                <a:lnTo>
                  <a:pt x="1372" y="742"/>
                </a:lnTo>
                <a:lnTo>
                  <a:pt x="1370" y="742"/>
                </a:lnTo>
                <a:lnTo>
                  <a:pt x="1370" y="740"/>
                </a:lnTo>
                <a:lnTo>
                  <a:pt x="1368" y="740"/>
                </a:lnTo>
                <a:lnTo>
                  <a:pt x="1366" y="738"/>
                </a:lnTo>
                <a:lnTo>
                  <a:pt x="1364" y="736"/>
                </a:lnTo>
                <a:lnTo>
                  <a:pt x="1362" y="736"/>
                </a:lnTo>
                <a:lnTo>
                  <a:pt x="1360" y="736"/>
                </a:lnTo>
                <a:lnTo>
                  <a:pt x="1356" y="734"/>
                </a:lnTo>
                <a:lnTo>
                  <a:pt x="1349" y="732"/>
                </a:lnTo>
                <a:lnTo>
                  <a:pt x="1343" y="730"/>
                </a:lnTo>
                <a:lnTo>
                  <a:pt x="1341" y="730"/>
                </a:lnTo>
                <a:lnTo>
                  <a:pt x="1339" y="730"/>
                </a:lnTo>
                <a:lnTo>
                  <a:pt x="1335" y="723"/>
                </a:lnTo>
                <a:lnTo>
                  <a:pt x="1333" y="721"/>
                </a:lnTo>
                <a:lnTo>
                  <a:pt x="1328" y="719"/>
                </a:lnTo>
                <a:lnTo>
                  <a:pt x="1326" y="717"/>
                </a:lnTo>
                <a:lnTo>
                  <a:pt x="1322" y="715"/>
                </a:lnTo>
                <a:lnTo>
                  <a:pt x="1320" y="713"/>
                </a:lnTo>
                <a:lnTo>
                  <a:pt x="1320" y="713"/>
                </a:lnTo>
                <a:lnTo>
                  <a:pt x="1316" y="713"/>
                </a:lnTo>
                <a:lnTo>
                  <a:pt x="1314" y="711"/>
                </a:lnTo>
                <a:lnTo>
                  <a:pt x="1307" y="711"/>
                </a:lnTo>
                <a:lnTo>
                  <a:pt x="1303" y="709"/>
                </a:lnTo>
                <a:lnTo>
                  <a:pt x="1299" y="707"/>
                </a:lnTo>
                <a:lnTo>
                  <a:pt x="1295" y="705"/>
                </a:lnTo>
                <a:lnTo>
                  <a:pt x="1291" y="705"/>
                </a:lnTo>
                <a:lnTo>
                  <a:pt x="1289" y="705"/>
                </a:lnTo>
                <a:lnTo>
                  <a:pt x="1274" y="709"/>
                </a:lnTo>
                <a:lnTo>
                  <a:pt x="1272" y="709"/>
                </a:lnTo>
                <a:lnTo>
                  <a:pt x="1270" y="711"/>
                </a:lnTo>
                <a:lnTo>
                  <a:pt x="1270" y="711"/>
                </a:lnTo>
                <a:lnTo>
                  <a:pt x="1270" y="709"/>
                </a:lnTo>
                <a:lnTo>
                  <a:pt x="1270" y="709"/>
                </a:lnTo>
                <a:lnTo>
                  <a:pt x="1268" y="709"/>
                </a:lnTo>
                <a:lnTo>
                  <a:pt x="1268" y="709"/>
                </a:lnTo>
                <a:lnTo>
                  <a:pt x="1266" y="711"/>
                </a:lnTo>
                <a:lnTo>
                  <a:pt x="1263" y="711"/>
                </a:lnTo>
                <a:lnTo>
                  <a:pt x="1263" y="711"/>
                </a:lnTo>
                <a:lnTo>
                  <a:pt x="1263" y="711"/>
                </a:lnTo>
                <a:lnTo>
                  <a:pt x="1263" y="711"/>
                </a:lnTo>
                <a:lnTo>
                  <a:pt x="1266" y="711"/>
                </a:lnTo>
                <a:lnTo>
                  <a:pt x="1266" y="709"/>
                </a:lnTo>
                <a:lnTo>
                  <a:pt x="1268" y="707"/>
                </a:lnTo>
                <a:lnTo>
                  <a:pt x="1268" y="705"/>
                </a:lnTo>
                <a:lnTo>
                  <a:pt x="1268" y="705"/>
                </a:lnTo>
                <a:lnTo>
                  <a:pt x="1268" y="702"/>
                </a:lnTo>
                <a:lnTo>
                  <a:pt x="1268" y="702"/>
                </a:lnTo>
                <a:lnTo>
                  <a:pt x="1268" y="700"/>
                </a:lnTo>
                <a:lnTo>
                  <a:pt x="1266" y="694"/>
                </a:lnTo>
                <a:lnTo>
                  <a:pt x="1263" y="692"/>
                </a:lnTo>
                <a:lnTo>
                  <a:pt x="1263" y="688"/>
                </a:lnTo>
                <a:lnTo>
                  <a:pt x="1261" y="684"/>
                </a:lnTo>
                <a:lnTo>
                  <a:pt x="1259" y="679"/>
                </a:lnTo>
                <a:lnTo>
                  <a:pt x="1259" y="677"/>
                </a:lnTo>
                <a:lnTo>
                  <a:pt x="1257" y="675"/>
                </a:lnTo>
                <a:lnTo>
                  <a:pt x="1257" y="673"/>
                </a:lnTo>
                <a:lnTo>
                  <a:pt x="1257" y="673"/>
                </a:lnTo>
                <a:lnTo>
                  <a:pt x="1255" y="673"/>
                </a:lnTo>
                <a:lnTo>
                  <a:pt x="1253" y="673"/>
                </a:lnTo>
                <a:lnTo>
                  <a:pt x="1249" y="673"/>
                </a:lnTo>
                <a:lnTo>
                  <a:pt x="1245" y="673"/>
                </a:lnTo>
                <a:lnTo>
                  <a:pt x="1245" y="673"/>
                </a:lnTo>
                <a:lnTo>
                  <a:pt x="1243" y="675"/>
                </a:lnTo>
                <a:lnTo>
                  <a:pt x="1243" y="682"/>
                </a:lnTo>
                <a:lnTo>
                  <a:pt x="1240" y="684"/>
                </a:lnTo>
                <a:lnTo>
                  <a:pt x="1240" y="682"/>
                </a:lnTo>
                <a:lnTo>
                  <a:pt x="1243" y="675"/>
                </a:lnTo>
                <a:lnTo>
                  <a:pt x="1243" y="673"/>
                </a:lnTo>
                <a:lnTo>
                  <a:pt x="1240" y="673"/>
                </a:lnTo>
                <a:lnTo>
                  <a:pt x="1238" y="671"/>
                </a:lnTo>
                <a:lnTo>
                  <a:pt x="1238" y="671"/>
                </a:lnTo>
                <a:lnTo>
                  <a:pt x="1236" y="671"/>
                </a:lnTo>
                <a:lnTo>
                  <a:pt x="1236" y="671"/>
                </a:lnTo>
                <a:lnTo>
                  <a:pt x="1236" y="671"/>
                </a:lnTo>
                <a:lnTo>
                  <a:pt x="1234" y="669"/>
                </a:lnTo>
                <a:lnTo>
                  <a:pt x="1234" y="667"/>
                </a:lnTo>
                <a:lnTo>
                  <a:pt x="1234" y="667"/>
                </a:lnTo>
                <a:lnTo>
                  <a:pt x="1232" y="667"/>
                </a:lnTo>
                <a:lnTo>
                  <a:pt x="1234" y="667"/>
                </a:lnTo>
                <a:lnTo>
                  <a:pt x="1234" y="665"/>
                </a:lnTo>
                <a:lnTo>
                  <a:pt x="1234" y="663"/>
                </a:lnTo>
                <a:lnTo>
                  <a:pt x="1234" y="658"/>
                </a:lnTo>
                <a:lnTo>
                  <a:pt x="1234" y="648"/>
                </a:lnTo>
                <a:lnTo>
                  <a:pt x="1234" y="644"/>
                </a:lnTo>
                <a:lnTo>
                  <a:pt x="1236" y="640"/>
                </a:lnTo>
                <a:lnTo>
                  <a:pt x="1236" y="637"/>
                </a:lnTo>
                <a:lnTo>
                  <a:pt x="1236" y="637"/>
                </a:lnTo>
                <a:lnTo>
                  <a:pt x="1236" y="637"/>
                </a:lnTo>
                <a:lnTo>
                  <a:pt x="1234" y="635"/>
                </a:lnTo>
                <a:lnTo>
                  <a:pt x="1236" y="635"/>
                </a:lnTo>
                <a:lnTo>
                  <a:pt x="1238" y="635"/>
                </a:lnTo>
                <a:lnTo>
                  <a:pt x="1238" y="633"/>
                </a:lnTo>
                <a:lnTo>
                  <a:pt x="1240" y="631"/>
                </a:lnTo>
                <a:lnTo>
                  <a:pt x="1240" y="627"/>
                </a:lnTo>
                <a:lnTo>
                  <a:pt x="1245" y="625"/>
                </a:lnTo>
                <a:lnTo>
                  <a:pt x="1245" y="623"/>
                </a:lnTo>
                <a:lnTo>
                  <a:pt x="1245" y="621"/>
                </a:lnTo>
                <a:lnTo>
                  <a:pt x="1245" y="619"/>
                </a:lnTo>
                <a:lnTo>
                  <a:pt x="1245" y="619"/>
                </a:lnTo>
                <a:lnTo>
                  <a:pt x="1245" y="619"/>
                </a:lnTo>
                <a:lnTo>
                  <a:pt x="1247" y="619"/>
                </a:lnTo>
                <a:lnTo>
                  <a:pt x="1247" y="619"/>
                </a:lnTo>
                <a:lnTo>
                  <a:pt x="1247" y="617"/>
                </a:lnTo>
                <a:lnTo>
                  <a:pt x="1247" y="617"/>
                </a:lnTo>
                <a:lnTo>
                  <a:pt x="1247" y="614"/>
                </a:lnTo>
                <a:lnTo>
                  <a:pt x="1251" y="612"/>
                </a:lnTo>
                <a:lnTo>
                  <a:pt x="1255" y="610"/>
                </a:lnTo>
                <a:lnTo>
                  <a:pt x="1255" y="608"/>
                </a:lnTo>
                <a:lnTo>
                  <a:pt x="1255" y="608"/>
                </a:lnTo>
                <a:lnTo>
                  <a:pt x="1255" y="608"/>
                </a:lnTo>
                <a:lnTo>
                  <a:pt x="1255" y="608"/>
                </a:lnTo>
                <a:lnTo>
                  <a:pt x="1253" y="606"/>
                </a:lnTo>
                <a:lnTo>
                  <a:pt x="1253" y="606"/>
                </a:lnTo>
                <a:lnTo>
                  <a:pt x="1253" y="604"/>
                </a:lnTo>
                <a:lnTo>
                  <a:pt x="1255" y="604"/>
                </a:lnTo>
                <a:lnTo>
                  <a:pt x="1255" y="604"/>
                </a:lnTo>
                <a:lnTo>
                  <a:pt x="1257" y="604"/>
                </a:lnTo>
                <a:lnTo>
                  <a:pt x="1255" y="604"/>
                </a:lnTo>
                <a:lnTo>
                  <a:pt x="1255" y="604"/>
                </a:lnTo>
                <a:lnTo>
                  <a:pt x="1255" y="602"/>
                </a:lnTo>
                <a:lnTo>
                  <a:pt x="1257" y="602"/>
                </a:lnTo>
                <a:lnTo>
                  <a:pt x="1259" y="602"/>
                </a:lnTo>
                <a:lnTo>
                  <a:pt x="1259" y="602"/>
                </a:lnTo>
                <a:lnTo>
                  <a:pt x="1259" y="602"/>
                </a:lnTo>
                <a:lnTo>
                  <a:pt x="1259" y="600"/>
                </a:lnTo>
                <a:lnTo>
                  <a:pt x="1259" y="600"/>
                </a:lnTo>
                <a:lnTo>
                  <a:pt x="1261" y="598"/>
                </a:lnTo>
                <a:lnTo>
                  <a:pt x="1261" y="598"/>
                </a:lnTo>
                <a:lnTo>
                  <a:pt x="1261" y="598"/>
                </a:lnTo>
                <a:lnTo>
                  <a:pt x="1257" y="596"/>
                </a:lnTo>
                <a:lnTo>
                  <a:pt x="1257" y="596"/>
                </a:lnTo>
                <a:lnTo>
                  <a:pt x="1257" y="596"/>
                </a:lnTo>
                <a:lnTo>
                  <a:pt x="1261" y="596"/>
                </a:lnTo>
                <a:lnTo>
                  <a:pt x="1263" y="598"/>
                </a:lnTo>
                <a:lnTo>
                  <a:pt x="1266" y="598"/>
                </a:lnTo>
                <a:lnTo>
                  <a:pt x="1266" y="600"/>
                </a:lnTo>
                <a:lnTo>
                  <a:pt x="1268" y="600"/>
                </a:lnTo>
                <a:lnTo>
                  <a:pt x="1268" y="600"/>
                </a:lnTo>
                <a:lnTo>
                  <a:pt x="1266" y="598"/>
                </a:lnTo>
                <a:lnTo>
                  <a:pt x="1266" y="596"/>
                </a:lnTo>
                <a:lnTo>
                  <a:pt x="1263" y="596"/>
                </a:lnTo>
                <a:lnTo>
                  <a:pt x="1263" y="596"/>
                </a:lnTo>
                <a:lnTo>
                  <a:pt x="1266" y="593"/>
                </a:lnTo>
                <a:lnTo>
                  <a:pt x="1266" y="593"/>
                </a:lnTo>
                <a:lnTo>
                  <a:pt x="1268" y="591"/>
                </a:lnTo>
                <a:lnTo>
                  <a:pt x="1268" y="591"/>
                </a:lnTo>
                <a:lnTo>
                  <a:pt x="1268" y="591"/>
                </a:lnTo>
                <a:lnTo>
                  <a:pt x="1270" y="591"/>
                </a:lnTo>
                <a:lnTo>
                  <a:pt x="1270" y="591"/>
                </a:lnTo>
                <a:lnTo>
                  <a:pt x="1272" y="589"/>
                </a:lnTo>
                <a:lnTo>
                  <a:pt x="1272" y="589"/>
                </a:lnTo>
                <a:lnTo>
                  <a:pt x="1274" y="591"/>
                </a:lnTo>
                <a:lnTo>
                  <a:pt x="1274" y="591"/>
                </a:lnTo>
                <a:lnTo>
                  <a:pt x="1276" y="591"/>
                </a:lnTo>
                <a:lnTo>
                  <a:pt x="1276" y="589"/>
                </a:lnTo>
                <a:lnTo>
                  <a:pt x="1276" y="589"/>
                </a:lnTo>
                <a:lnTo>
                  <a:pt x="1272" y="589"/>
                </a:lnTo>
                <a:lnTo>
                  <a:pt x="1272" y="587"/>
                </a:lnTo>
                <a:lnTo>
                  <a:pt x="1270" y="587"/>
                </a:lnTo>
                <a:lnTo>
                  <a:pt x="1270" y="587"/>
                </a:lnTo>
                <a:lnTo>
                  <a:pt x="1270" y="585"/>
                </a:lnTo>
                <a:lnTo>
                  <a:pt x="1270" y="585"/>
                </a:lnTo>
                <a:lnTo>
                  <a:pt x="1270" y="585"/>
                </a:lnTo>
                <a:lnTo>
                  <a:pt x="1272" y="585"/>
                </a:lnTo>
                <a:lnTo>
                  <a:pt x="1272" y="585"/>
                </a:lnTo>
                <a:lnTo>
                  <a:pt x="1274" y="583"/>
                </a:lnTo>
                <a:lnTo>
                  <a:pt x="1274" y="583"/>
                </a:lnTo>
                <a:lnTo>
                  <a:pt x="1276" y="585"/>
                </a:lnTo>
                <a:lnTo>
                  <a:pt x="1282" y="585"/>
                </a:lnTo>
                <a:lnTo>
                  <a:pt x="1284" y="585"/>
                </a:lnTo>
                <a:lnTo>
                  <a:pt x="1289" y="583"/>
                </a:lnTo>
                <a:lnTo>
                  <a:pt x="1289" y="583"/>
                </a:lnTo>
                <a:lnTo>
                  <a:pt x="1291" y="583"/>
                </a:lnTo>
                <a:lnTo>
                  <a:pt x="1293" y="581"/>
                </a:lnTo>
                <a:lnTo>
                  <a:pt x="1293" y="581"/>
                </a:lnTo>
                <a:lnTo>
                  <a:pt x="1293" y="579"/>
                </a:lnTo>
                <a:lnTo>
                  <a:pt x="1293" y="579"/>
                </a:lnTo>
                <a:lnTo>
                  <a:pt x="1293" y="575"/>
                </a:lnTo>
                <a:lnTo>
                  <a:pt x="1293" y="572"/>
                </a:lnTo>
                <a:lnTo>
                  <a:pt x="1291" y="570"/>
                </a:lnTo>
                <a:lnTo>
                  <a:pt x="1289" y="570"/>
                </a:lnTo>
                <a:lnTo>
                  <a:pt x="1284" y="570"/>
                </a:lnTo>
                <a:lnTo>
                  <a:pt x="1282" y="568"/>
                </a:lnTo>
                <a:lnTo>
                  <a:pt x="1280" y="566"/>
                </a:lnTo>
                <a:lnTo>
                  <a:pt x="1278" y="564"/>
                </a:lnTo>
                <a:lnTo>
                  <a:pt x="1276" y="566"/>
                </a:lnTo>
                <a:lnTo>
                  <a:pt x="1274" y="566"/>
                </a:lnTo>
                <a:lnTo>
                  <a:pt x="1270" y="568"/>
                </a:lnTo>
                <a:lnTo>
                  <a:pt x="1268" y="568"/>
                </a:lnTo>
                <a:lnTo>
                  <a:pt x="1268" y="568"/>
                </a:lnTo>
                <a:lnTo>
                  <a:pt x="1272" y="566"/>
                </a:lnTo>
                <a:lnTo>
                  <a:pt x="1272" y="566"/>
                </a:lnTo>
                <a:lnTo>
                  <a:pt x="1272" y="564"/>
                </a:lnTo>
                <a:lnTo>
                  <a:pt x="1270" y="564"/>
                </a:lnTo>
                <a:lnTo>
                  <a:pt x="1268" y="564"/>
                </a:lnTo>
                <a:lnTo>
                  <a:pt x="1257" y="560"/>
                </a:lnTo>
                <a:lnTo>
                  <a:pt x="1257" y="560"/>
                </a:lnTo>
                <a:lnTo>
                  <a:pt x="1255" y="560"/>
                </a:lnTo>
                <a:lnTo>
                  <a:pt x="1255" y="560"/>
                </a:lnTo>
                <a:lnTo>
                  <a:pt x="1255" y="560"/>
                </a:lnTo>
                <a:lnTo>
                  <a:pt x="1255" y="562"/>
                </a:lnTo>
                <a:lnTo>
                  <a:pt x="1257" y="562"/>
                </a:lnTo>
                <a:lnTo>
                  <a:pt x="1257" y="562"/>
                </a:lnTo>
                <a:lnTo>
                  <a:pt x="1255" y="562"/>
                </a:lnTo>
                <a:lnTo>
                  <a:pt x="1253" y="562"/>
                </a:lnTo>
                <a:lnTo>
                  <a:pt x="1251" y="560"/>
                </a:lnTo>
                <a:lnTo>
                  <a:pt x="1251" y="558"/>
                </a:lnTo>
                <a:lnTo>
                  <a:pt x="1251" y="558"/>
                </a:lnTo>
                <a:lnTo>
                  <a:pt x="1251" y="558"/>
                </a:lnTo>
                <a:lnTo>
                  <a:pt x="1251" y="556"/>
                </a:lnTo>
                <a:lnTo>
                  <a:pt x="1255" y="558"/>
                </a:lnTo>
                <a:lnTo>
                  <a:pt x="1261" y="560"/>
                </a:lnTo>
                <a:lnTo>
                  <a:pt x="1268" y="562"/>
                </a:lnTo>
                <a:lnTo>
                  <a:pt x="1270" y="562"/>
                </a:lnTo>
                <a:lnTo>
                  <a:pt x="1272" y="564"/>
                </a:lnTo>
                <a:lnTo>
                  <a:pt x="1274" y="564"/>
                </a:lnTo>
                <a:lnTo>
                  <a:pt x="1274" y="562"/>
                </a:lnTo>
                <a:lnTo>
                  <a:pt x="1276" y="562"/>
                </a:lnTo>
                <a:lnTo>
                  <a:pt x="1276" y="562"/>
                </a:lnTo>
                <a:lnTo>
                  <a:pt x="1276" y="562"/>
                </a:lnTo>
                <a:lnTo>
                  <a:pt x="1276" y="564"/>
                </a:lnTo>
                <a:lnTo>
                  <a:pt x="1276" y="564"/>
                </a:lnTo>
                <a:lnTo>
                  <a:pt x="1276" y="564"/>
                </a:lnTo>
                <a:lnTo>
                  <a:pt x="1280" y="564"/>
                </a:lnTo>
                <a:lnTo>
                  <a:pt x="1282" y="564"/>
                </a:lnTo>
                <a:lnTo>
                  <a:pt x="1289" y="566"/>
                </a:lnTo>
                <a:lnTo>
                  <a:pt x="1291" y="568"/>
                </a:lnTo>
                <a:lnTo>
                  <a:pt x="1293" y="568"/>
                </a:lnTo>
                <a:lnTo>
                  <a:pt x="1293" y="568"/>
                </a:lnTo>
                <a:lnTo>
                  <a:pt x="1295" y="566"/>
                </a:lnTo>
                <a:lnTo>
                  <a:pt x="1295" y="566"/>
                </a:lnTo>
                <a:lnTo>
                  <a:pt x="1297" y="566"/>
                </a:lnTo>
                <a:lnTo>
                  <a:pt x="1297" y="566"/>
                </a:lnTo>
                <a:lnTo>
                  <a:pt x="1299" y="566"/>
                </a:lnTo>
                <a:lnTo>
                  <a:pt x="1301" y="566"/>
                </a:lnTo>
                <a:lnTo>
                  <a:pt x="1301" y="566"/>
                </a:lnTo>
                <a:lnTo>
                  <a:pt x="1303" y="562"/>
                </a:lnTo>
                <a:lnTo>
                  <a:pt x="1303" y="562"/>
                </a:lnTo>
                <a:lnTo>
                  <a:pt x="1303" y="562"/>
                </a:lnTo>
                <a:lnTo>
                  <a:pt x="1301" y="558"/>
                </a:lnTo>
                <a:lnTo>
                  <a:pt x="1301" y="558"/>
                </a:lnTo>
                <a:lnTo>
                  <a:pt x="1305" y="560"/>
                </a:lnTo>
                <a:lnTo>
                  <a:pt x="1305" y="560"/>
                </a:lnTo>
                <a:lnTo>
                  <a:pt x="1305" y="558"/>
                </a:lnTo>
                <a:lnTo>
                  <a:pt x="1305" y="556"/>
                </a:lnTo>
                <a:lnTo>
                  <a:pt x="1303" y="556"/>
                </a:lnTo>
                <a:lnTo>
                  <a:pt x="1303" y="556"/>
                </a:lnTo>
                <a:lnTo>
                  <a:pt x="1303" y="556"/>
                </a:lnTo>
                <a:lnTo>
                  <a:pt x="1307" y="554"/>
                </a:lnTo>
                <a:lnTo>
                  <a:pt x="1307" y="554"/>
                </a:lnTo>
                <a:lnTo>
                  <a:pt x="1307" y="556"/>
                </a:lnTo>
                <a:lnTo>
                  <a:pt x="1307" y="556"/>
                </a:lnTo>
                <a:lnTo>
                  <a:pt x="1310" y="558"/>
                </a:lnTo>
                <a:lnTo>
                  <a:pt x="1310" y="558"/>
                </a:lnTo>
                <a:lnTo>
                  <a:pt x="1312" y="558"/>
                </a:lnTo>
                <a:lnTo>
                  <a:pt x="1312" y="558"/>
                </a:lnTo>
                <a:lnTo>
                  <a:pt x="1312" y="558"/>
                </a:lnTo>
                <a:lnTo>
                  <a:pt x="1316" y="558"/>
                </a:lnTo>
                <a:lnTo>
                  <a:pt x="1316" y="560"/>
                </a:lnTo>
                <a:lnTo>
                  <a:pt x="1316" y="558"/>
                </a:lnTo>
                <a:lnTo>
                  <a:pt x="1316" y="556"/>
                </a:lnTo>
                <a:lnTo>
                  <a:pt x="1316" y="556"/>
                </a:lnTo>
                <a:lnTo>
                  <a:pt x="1318" y="558"/>
                </a:lnTo>
                <a:lnTo>
                  <a:pt x="1318" y="558"/>
                </a:lnTo>
                <a:lnTo>
                  <a:pt x="1320" y="558"/>
                </a:lnTo>
                <a:lnTo>
                  <a:pt x="1324" y="558"/>
                </a:lnTo>
                <a:lnTo>
                  <a:pt x="1326" y="556"/>
                </a:lnTo>
                <a:lnTo>
                  <a:pt x="1331" y="554"/>
                </a:lnTo>
                <a:lnTo>
                  <a:pt x="1333" y="554"/>
                </a:lnTo>
                <a:lnTo>
                  <a:pt x="1333" y="552"/>
                </a:lnTo>
                <a:lnTo>
                  <a:pt x="1335" y="549"/>
                </a:lnTo>
                <a:lnTo>
                  <a:pt x="1343" y="539"/>
                </a:lnTo>
                <a:lnTo>
                  <a:pt x="1345" y="537"/>
                </a:lnTo>
                <a:lnTo>
                  <a:pt x="1347" y="533"/>
                </a:lnTo>
                <a:lnTo>
                  <a:pt x="1347" y="533"/>
                </a:lnTo>
                <a:lnTo>
                  <a:pt x="1347" y="531"/>
                </a:lnTo>
                <a:lnTo>
                  <a:pt x="1345" y="531"/>
                </a:lnTo>
                <a:lnTo>
                  <a:pt x="1341" y="528"/>
                </a:lnTo>
                <a:lnTo>
                  <a:pt x="1335" y="528"/>
                </a:lnTo>
                <a:lnTo>
                  <a:pt x="1331" y="528"/>
                </a:lnTo>
                <a:lnTo>
                  <a:pt x="1318" y="526"/>
                </a:lnTo>
                <a:lnTo>
                  <a:pt x="1316" y="526"/>
                </a:lnTo>
                <a:lnTo>
                  <a:pt x="1316" y="524"/>
                </a:lnTo>
                <a:lnTo>
                  <a:pt x="1310" y="520"/>
                </a:lnTo>
                <a:lnTo>
                  <a:pt x="1307" y="518"/>
                </a:lnTo>
                <a:lnTo>
                  <a:pt x="1305" y="516"/>
                </a:lnTo>
                <a:lnTo>
                  <a:pt x="1303" y="516"/>
                </a:lnTo>
                <a:lnTo>
                  <a:pt x="1301" y="516"/>
                </a:lnTo>
                <a:lnTo>
                  <a:pt x="1295" y="514"/>
                </a:lnTo>
                <a:lnTo>
                  <a:pt x="1289" y="514"/>
                </a:lnTo>
                <a:lnTo>
                  <a:pt x="1289" y="514"/>
                </a:lnTo>
                <a:lnTo>
                  <a:pt x="1289" y="514"/>
                </a:lnTo>
                <a:lnTo>
                  <a:pt x="1289" y="516"/>
                </a:lnTo>
                <a:lnTo>
                  <a:pt x="1284" y="514"/>
                </a:lnTo>
                <a:lnTo>
                  <a:pt x="1282" y="514"/>
                </a:lnTo>
                <a:lnTo>
                  <a:pt x="1284" y="512"/>
                </a:lnTo>
                <a:lnTo>
                  <a:pt x="1284" y="512"/>
                </a:lnTo>
                <a:lnTo>
                  <a:pt x="1289" y="512"/>
                </a:lnTo>
                <a:lnTo>
                  <a:pt x="1293" y="512"/>
                </a:lnTo>
                <a:lnTo>
                  <a:pt x="1295" y="514"/>
                </a:lnTo>
                <a:lnTo>
                  <a:pt x="1297" y="514"/>
                </a:lnTo>
                <a:lnTo>
                  <a:pt x="1299" y="514"/>
                </a:lnTo>
                <a:lnTo>
                  <a:pt x="1301" y="514"/>
                </a:lnTo>
                <a:lnTo>
                  <a:pt x="1303" y="514"/>
                </a:lnTo>
                <a:lnTo>
                  <a:pt x="1305" y="514"/>
                </a:lnTo>
                <a:lnTo>
                  <a:pt x="1305" y="514"/>
                </a:lnTo>
                <a:lnTo>
                  <a:pt x="1305" y="514"/>
                </a:lnTo>
                <a:lnTo>
                  <a:pt x="1305" y="514"/>
                </a:lnTo>
                <a:lnTo>
                  <a:pt x="1307" y="514"/>
                </a:lnTo>
                <a:lnTo>
                  <a:pt x="1310" y="514"/>
                </a:lnTo>
                <a:lnTo>
                  <a:pt x="1312" y="516"/>
                </a:lnTo>
                <a:lnTo>
                  <a:pt x="1318" y="518"/>
                </a:lnTo>
                <a:lnTo>
                  <a:pt x="1320" y="518"/>
                </a:lnTo>
                <a:lnTo>
                  <a:pt x="1322" y="518"/>
                </a:lnTo>
                <a:lnTo>
                  <a:pt x="1322" y="520"/>
                </a:lnTo>
                <a:lnTo>
                  <a:pt x="1322" y="520"/>
                </a:lnTo>
                <a:lnTo>
                  <a:pt x="1324" y="522"/>
                </a:lnTo>
                <a:lnTo>
                  <a:pt x="1326" y="522"/>
                </a:lnTo>
                <a:lnTo>
                  <a:pt x="1331" y="526"/>
                </a:lnTo>
                <a:lnTo>
                  <a:pt x="1333" y="526"/>
                </a:lnTo>
                <a:lnTo>
                  <a:pt x="1337" y="526"/>
                </a:lnTo>
                <a:lnTo>
                  <a:pt x="1341" y="526"/>
                </a:lnTo>
                <a:lnTo>
                  <a:pt x="1343" y="526"/>
                </a:lnTo>
                <a:lnTo>
                  <a:pt x="1345" y="526"/>
                </a:lnTo>
                <a:lnTo>
                  <a:pt x="1345" y="524"/>
                </a:lnTo>
                <a:lnTo>
                  <a:pt x="1347" y="522"/>
                </a:lnTo>
                <a:lnTo>
                  <a:pt x="1351" y="520"/>
                </a:lnTo>
                <a:lnTo>
                  <a:pt x="1362" y="512"/>
                </a:lnTo>
                <a:lnTo>
                  <a:pt x="1362" y="510"/>
                </a:lnTo>
                <a:lnTo>
                  <a:pt x="1362" y="510"/>
                </a:lnTo>
                <a:lnTo>
                  <a:pt x="1362" y="508"/>
                </a:lnTo>
                <a:lnTo>
                  <a:pt x="1362" y="508"/>
                </a:lnTo>
                <a:lnTo>
                  <a:pt x="1360" y="505"/>
                </a:lnTo>
                <a:lnTo>
                  <a:pt x="1358" y="505"/>
                </a:lnTo>
                <a:lnTo>
                  <a:pt x="1354" y="503"/>
                </a:lnTo>
                <a:lnTo>
                  <a:pt x="1351" y="503"/>
                </a:lnTo>
                <a:lnTo>
                  <a:pt x="1351" y="501"/>
                </a:lnTo>
                <a:lnTo>
                  <a:pt x="1351" y="501"/>
                </a:lnTo>
                <a:lnTo>
                  <a:pt x="1351" y="501"/>
                </a:lnTo>
                <a:lnTo>
                  <a:pt x="1351" y="501"/>
                </a:lnTo>
                <a:lnTo>
                  <a:pt x="1351" y="499"/>
                </a:lnTo>
                <a:lnTo>
                  <a:pt x="1351" y="499"/>
                </a:lnTo>
                <a:lnTo>
                  <a:pt x="1354" y="499"/>
                </a:lnTo>
                <a:lnTo>
                  <a:pt x="1360" y="499"/>
                </a:lnTo>
                <a:lnTo>
                  <a:pt x="1364" y="499"/>
                </a:lnTo>
                <a:lnTo>
                  <a:pt x="1368" y="497"/>
                </a:lnTo>
                <a:lnTo>
                  <a:pt x="1370" y="499"/>
                </a:lnTo>
                <a:lnTo>
                  <a:pt x="1372" y="501"/>
                </a:lnTo>
                <a:lnTo>
                  <a:pt x="1375" y="503"/>
                </a:lnTo>
                <a:lnTo>
                  <a:pt x="1375" y="503"/>
                </a:lnTo>
                <a:lnTo>
                  <a:pt x="1377" y="505"/>
                </a:lnTo>
                <a:lnTo>
                  <a:pt x="1381" y="508"/>
                </a:lnTo>
                <a:lnTo>
                  <a:pt x="1383" y="508"/>
                </a:lnTo>
                <a:lnTo>
                  <a:pt x="1385" y="508"/>
                </a:lnTo>
                <a:lnTo>
                  <a:pt x="1385" y="505"/>
                </a:lnTo>
                <a:lnTo>
                  <a:pt x="1387" y="505"/>
                </a:lnTo>
                <a:lnTo>
                  <a:pt x="1387" y="505"/>
                </a:lnTo>
                <a:lnTo>
                  <a:pt x="1391" y="505"/>
                </a:lnTo>
                <a:lnTo>
                  <a:pt x="1391" y="508"/>
                </a:lnTo>
                <a:lnTo>
                  <a:pt x="1393" y="508"/>
                </a:lnTo>
                <a:lnTo>
                  <a:pt x="1393" y="505"/>
                </a:lnTo>
                <a:lnTo>
                  <a:pt x="1393" y="505"/>
                </a:lnTo>
                <a:lnTo>
                  <a:pt x="1391" y="501"/>
                </a:lnTo>
                <a:lnTo>
                  <a:pt x="1389" y="499"/>
                </a:lnTo>
                <a:lnTo>
                  <a:pt x="1389" y="497"/>
                </a:lnTo>
                <a:lnTo>
                  <a:pt x="1387" y="497"/>
                </a:lnTo>
                <a:lnTo>
                  <a:pt x="1387" y="495"/>
                </a:lnTo>
                <a:lnTo>
                  <a:pt x="1387" y="495"/>
                </a:lnTo>
                <a:lnTo>
                  <a:pt x="1383" y="491"/>
                </a:lnTo>
                <a:lnTo>
                  <a:pt x="1383" y="491"/>
                </a:lnTo>
                <a:lnTo>
                  <a:pt x="1381" y="491"/>
                </a:lnTo>
                <a:lnTo>
                  <a:pt x="1381" y="489"/>
                </a:lnTo>
                <a:lnTo>
                  <a:pt x="1379" y="489"/>
                </a:lnTo>
                <a:lnTo>
                  <a:pt x="1379" y="489"/>
                </a:lnTo>
                <a:lnTo>
                  <a:pt x="1377" y="491"/>
                </a:lnTo>
                <a:lnTo>
                  <a:pt x="1377" y="491"/>
                </a:lnTo>
                <a:lnTo>
                  <a:pt x="1375" y="491"/>
                </a:lnTo>
                <a:lnTo>
                  <a:pt x="1375" y="491"/>
                </a:lnTo>
                <a:lnTo>
                  <a:pt x="1377" y="489"/>
                </a:lnTo>
                <a:lnTo>
                  <a:pt x="1379" y="487"/>
                </a:lnTo>
                <a:lnTo>
                  <a:pt x="1381" y="487"/>
                </a:lnTo>
                <a:lnTo>
                  <a:pt x="1383" y="489"/>
                </a:lnTo>
                <a:lnTo>
                  <a:pt x="1383" y="489"/>
                </a:lnTo>
                <a:lnTo>
                  <a:pt x="1385" y="489"/>
                </a:lnTo>
                <a:lnTo>
                  <a:pt x="1387" y="491"/>
                </a:lnTo>
                <a:lnTo>
                  <a:pt x="1387" y="491"/>
                </a:lnTo>
                <a:lnTo>
                  <a:pt x="1385" y="493"/>
                </a:lnTo>
                <a:lnTo>
                  <a:pt x="1385" y="493"/>
                </a:lnTo>
                <a:lnTo>
                  <a:pt x="1387" y="493"/>
                </a:lnTo>
                <a:lnTo>
                  <a:pt x="1387" y="495"/>
                </a:lnTo>
                <a:lnTo>
                  <a:pt x="1389" y="495"/>
                </a:lnTo>
                <a:lnTo>
                  <a:pt x="1389" y="495"/>
                </a:lnTo>
                <a:lnTo>
                  <a:pt x="1391" y="495"/>
                </a:lnTo>
                <a:lnTo>
                  <a:pt x="1391" y="495"/>
                </a:lnTo>
                <a:lnTo>
                  <a:pt x="1395" y="499"/>
                </a:lnTo>
                <a:lnTo>
                  <a:pt x="1395" y="499"/>
                </a:lnTo>
                <a:lnTo>
                  <a:pt x="1395" y="501"/>
                </a:lnTo>
                <a:lnTo>
                  <a:pt x="1398" y="503"/>
                </a:lnTo>
                <a:lnTo>
                  <a:pt x="1398" y="503"/>
                </a:lnTo>
                <a:lnTo>
                  <a:pt x="1400" y="503"/>
                </a:lnTo>
                <a:lnTo>
                  <a:pt x="1402" y="501"/>
                </a:lnTo>
                <a:lnTo>
                  <a:pt x="1402" y="501"/>
                </a:lnTo>
                <a:lnTo>
                  <a:pt x="1406" y="499"/>
                </a:lnTo>
                <a:lnTo>
                  <a:pt x="1410" y="497"/>
                </a:lnTo>
                <a:lnTo>
                  <a:pt x="1412" y="497"/>
                </a:lnTo>
                <a:lnTo>
                  <a:pt x="1414" y="495"/>
                </a:lnTo>
                <a:lnTo>
                  <a:pt x="1416" y="495"/>
                </a:lnTo>
                <a:lnTo>
                  <a:pt x="1416" y="493"/>
                </a:lnTo>
                <a:lnTo>
                  <a:pt x="1419" y="493"/>
                </a:lnTo>
                <a:lnTo>
                  <a:pt x="1421" y="489"/>
                </a:lnTo>
                <a:lnTo>
                  <a:pt x="1421" y="489"/>
                </a:lnTo>
                <a:lnTo>
                  <a:pt x="1421" y="489"/>
                </a:lnTo>
                <a:lnTo>
                  <a:pt x="1425" y="489"/>
                </a:lnTo>
                <a:lnTo>
                  <a:pt x="1425" y="487"/>
                </a:lnTo>
                <a:lnTo>
                  <a:pt x="1427" y="487"/>
                </a:lnTo>
                <a:lnTo>
                  <a:pt x="1427" y="484"/>
                </a:lnTo>
                <a:lnTo>
                  <a:pt x="1429" y="482"/>
                </a:lnTo>
                <a:lnTo>
                  <a:pt x="1429" y="478"/>
                </a:lnTo>
                <a:lnTo>
                  <a:pt x="1431" y="476"/>
                </a:lnTo>
                <a:lnTo>
                  <a:pt x="1429" y="476"/>
                </a:lnTo>
                <a:lnTo>
                  <a:pt x="1429" y="474"/>
                </a:lnTo>
                <a:lnTo>
                  <a:pt x="1427" y="472"/>
                </a:lnTo>
                <a:lnTo>
                  <a:pt x="1425" y="470"/>
                </a:lnTo>
                <a:lnTo>
                  <a:pt x="1421" y="468"/>
                </a:lnTo>
                <a:lnTo>
                  <a:pt x="1421" y="466"/>
                </a:lnTo>
                <a:lnTo>
                  <a:pt x="1419" y="466"/>
                </a:lnTo>
                <a:lnTo>
                  <a:pt x="1419" y="463"/>
                </a:lnTo>
                <a:lnTo>
                  <a:pt x="1419" y="463"/>
                </a:lnTo>
                <a:lnTo>
                  <a:pt x="1419" y="461"/>
                </a:lnTo>
                <a:lnTo>
                  <a:pt x="1419" y="459"/>
                </a:lnTo>
                <a:lnTo>
                  <a:pt x="1421" y="459"/>
                </a:lnTo>
                <a:lnTo>
                  <a:pt x="1419" y="459"/>
                </a:lnTo>
                <a:lnTo>
                  <a:pt x="1419" y="459"/>
                </a:lnTo>
                <a:lnTo>
                  <a:pt x="1419" y="459"/>
                </a:lnTo>
                <a:lnTo>
                  <a:pt x="1416" y="459"/>
                </a:lnTo>
                <a:lnTo>
                  <a:pt x="1416" y="459"/>
                </a:lnTo>
                <a:lnTo>
                  <a:pt x="1414" y="455"/>
                </a:lnTo>
                <a:lnTo>
                  <a:pt x="1414" y="455"/>
                </a:lnTo>
                <a:lnTo>
                  <a:pt x="1414" y="455"/>
                </a:lnTo>
                <a:lnTo>
                  <a:pt x="1414" y="455"/>
                </a:lnTo>
                <a:lnTo>
                  <a:pt x="1414" y="455"/>
                </a:lnTo>
                <a:lnTo>
                  <a:pt x="1412" y="453"/>
                </a:lnTo>
                <a:lnTo>
                  <a:pt x="1412" y="453"/>
                </a:lnTo>
                <a:lnTo>
                  <a:pt x="1412" y="451"/>
                </a:lnTo>
                <a:lnTo>
                  <a:pt x="1412" y="451"/>
                </a:lnTo>
                <a:lnTo>
                  <a:pt x="1414" y="451"/>
                </a:lnTo>
                <a:lnTo>
                  <a:pt x="1416" y="451"/>
                </a:lnTo>
                <a:lnTo>
                  <a:pt x="1419" y="451"/>
                </a:lnTo>
                <a:lnTo>
                  <a:pt x="1421" y="451"/>
                </a:lnTo>
                <a:lnTo>
                  <a:pt x="1421" y="451"/>
                </a:lnTo>
                <a:lnTo>
                  <a:pt x="1423" y="451"/>
                </a:lnTo>
                <a:lnTo>
                  <a:pt x="1425" y="451"/>
                </a:lnTo>
                <a:lnTo>
                  <a:pt x="1427" y="449"/>
                </a:lnTo>
                <a:lnTo>
                  <a:pt x="1431" y="447"/>
                </a:lnTo>
                <a:lnTo>
                  <a:pt x="1431" y="447"/>
                </a:lnTo>
                <a:lnTo>
                  <a:pt x="1431" y="445"/>
                </a:lnTo>
                <a:lnTo>
                  <a:pt x="1431" y="445"/>
                </a:lnTo>
                <a:lnTo>
                  <a:pt x="1429" y="443"/>
                </a:lnTo>
                <a:lnTo>
                  <a:pt x="1429" y="443"/>
                </a:lnTo>
                <a:lnTo>
                  <a:pt x="1427" y="443"/>
                </a:lnTo>
                <a:lnTo>
                  <a:pt x="1425" y="440"/>
                </a:lnTo>
                <a:lnTo>
                  <a:pt x="1421" y="440"/>
                </a:lnTo>
                <a:lnTo>
                  <a:pt x="1421" y="440"/>
                </a:lnTo>
                <a:lnTo>
                  <a:pt x="1423" y="438"/>
                </a:lnTo>
                <a:lnTo>
                  <a:pt x="1425" y="438"/>
                </a:lnTo>
                <a:lnTo>
                  <a:pt x="1429" y="436"/>
                </a:lnTo>
                <a:lnTo>
                  <a:pt x="1429" y="434"/>
                </a:lnTo>
                <a:lnTo>
                  <a:pt x="1429" y="434"/>
                </a:lnTo>
                <a:lnTo>
                  <a:pt x="1429" y="434"/>
                </a:lnTo>
                <a:lnTo>
                  <a:pt x="1423" y="432"/>
                </a:lnTo>
                <a:lnTo>
                  <a:pt x="1421" y="432"/>
                </a:lnTo>
                <a:lnTo>
                  <a:pt x="1419" y="432"/>
                </a:lnTo>
                <a:lnTo>
                  <a:pt x="1416" y="432"/>
                </a:lnTo>
                <a:lnTo>
                  <a:pt x="1416" y="432"/>
                </a:lnTo>
                <a:lnTo>
                  <a:pt x="1416" y="430"/>
                </a:lnTo>
                <a:lnTo>
                  <a:pt x="1416" y="430"/>
                </a:lnTo>
                <a:lnTo>
                  <a:pt x="1414" y="428"/>
                </a:lnTo>
                <a:lnTo>
                  <a:pt x="1410" y="426"/>
                </a:lnTo>
                <a:lnTo>
                  <a:pt x="1408" y="426"/>
                </a:lnTo>
                <a:lnTo>
                  <a:pt x="1410" y="426"/>
                </a:lnTo>
                <a:lnTo>
                  <a:pt x="1412" y="426"/>
                </a:lnTo>
                <a:lnTo>
                  <a:pt x="1414" y="424"/>
                </a:lnTo>
                <a:lnTo>
                  <a:pt x="1414" y="422"/>
                </a:lnTo>
                <a:lnTo>
                  <a:pt x="1410" y="422"/>
                </a:lnTo>
                <a:lnTo>
                  <a:pt x="1408" y="422"/>
                </a:lnTo>
                <a:lnTo>
                  <a:pt x="1406" y="422"/>
                </a:lnTo>
                <a:lnTo>
                  <a:pt x="1398" y="419"/>
                </a:lnTo>
                <a:lnTo>
                  <a:pt x="1395" y="422"/>
                </a:lnTo>
                <a:lnTo>
                  <a:pt x="1391" y="419"/>
                </a:lnTo>
                <a:lnTo>
                  <a:pt x="1387" y="417"/>
                </a:lnTo>
                <a:lnTo>
                  <a:pt x="1387" y="417"/>
                </a:lnTo>
                <a:lnTo>
                  <a:pt x="1381" y="417"/>
                </a:lnTo>
                <a:lnTo>
                  <a:pt x="1379" y="417"/>
                </a:lnTo>
                <a:lnTo>
                  <a:pt x="1377" y="417"/>
                </a:lnTo>
                <a:lnTo>
                  <a:pt x="1375" y="417"/>
                </a:lnTo>
                <a:lnTo>
                  <a:pt x="1372" y="417"/>
                </a:lnTo>
                <a:lnTo>
                  <a:pt x="1370" y="417"/>
                </a:lnTo>
                <a:lnTo>
                  <a:pt x="1368" y="417"/>
                </a:lnTo>
                <a:lnTo>
                  <a:pt x="1368" y="417"/>
                </a:lnTo>
                <a:lnTo>
                  <a:pt x="1368" y="417"/>
                </a:lnTo>
                <a:lnTo>
                  <a:pt x="1370" y="419"/>
                </a:lnTo>
                <a:lnTo>
                  <a:pt x="1370" y="419"/>
                </a:lnTo>
                <a:lnTo>
                  <a:pt x="1368" y="422"/>
                </a:lnTo>
                <a:lnTo>
                  <a:pt x="1370" y="424"/>
                </a:lnTo>
                <a:lnTo>
                  <a:pt x="1370" y="424"/>
                </a:lnTo>
                <a:lnTo>
                  <a:pt x="1370" y="424"/>
                </a:lnTo>
                <a:lnTo>
                  <a:pt x="1370" y="426"/>
                </a:lnTo>
                <a:lnTo>
                  <a:pt x="1370" y="426"/>
                </a:lnTo>
                <a:lnTo>
                  <a:pt x="1370" y="428"/>
                </a:lnTo>
                <a:lnTo>
                  <a:pt x="1370" y="428"/>
                </a:lnTo>
                <a:lnTo>
                  <a:pt x="1370" y="428"/>
                </a:lnTo>
                <a:lnTo>
                  <a:pt x="1370" y="430"/>
                </a:lnTo>
                <a:lnTo>
                  <a:pt x="1370" y="430"/>
                </a:lnTo>
                <a:lnTo>
                  <a:pt x="1370" y="432"/>
                </a:lnTo>
                <a:lnTo>
                  <a:pt x="1372" y="434"/>
                </a:lnTo>
                <a:lnTo>
                  <a:pt x="1372" y="434"/>
                </a:lnTo>
                <a:lnTo>
                  <a:pt x="1375" y="434"/>
                </a:lnTo>
                <a:lnTo>
                  <a:pt x="1379" y="436"/>
                </a:lnTo>
                <a:lnTo>
                  <a:pt x="1379" y="436"/>
                </a:lnTo>
                <a:lnTo>
                  <a:pt x="1379" y="438"/>
                </a:lnTo>
                <a:lnTo>
                  <a:pt x="1379" y="438"/>
                </a:lnTo>
                <a:lnTo>
                  <a:pt x="1377" y="438"/>
                </a:lnTo>
                <a:lnTo>
                  <a:pt x="1377" y="440"/>
                </a:lnTo>
                <a:lnTo>
                  <a:pt x="1375" y="440"/>
                </a:lnTo>
                <a:lnTo>
                  <a:pt x="1375" y="443"/>
                </a:lnTo>
                <a:lnTo>
                  <a:pt x="1375" y="443"/>
                </a:lnTo>
                <a:lnTo>
                  <a:pt x="1379" y="443"/>
                </a:lnTo>
                <a:lnTo>
                  <a:pt x="1379" y="445"/>
                </a:lnTo>
                <a:lnTo>
                  <a:pt x="1372" y="445"/>
                </a:lnTo>
                <a:lnTo>
                  <a:pt x="1372" y="445"/>
                </a:lnTo>
                <a:lnTo>
                  <a:pt x="1370" y="445"/>
                </a:lnTo>
                <a:lnTo>
                  <a:pt x="1368" y="445"/>
                </a:lnTo>
                <a:lnTo>
                  <a:pt x="1368" y="445"/>
                </a:lnTo>
                <a:lnTo>
                  <a:pt x="1368" y="445"/>
                </a:lnTo>
                <a:lnTo>
                  <a:pt x="1366" y="447"/>
                </a:lnTo>
                <a:lnTo>
                  <a:pt x="1366" y="447"/>
                </a:lnTo>
                <a:lnTo>
                  <a:pt x="1366" y="447"/>
                </a:lnTo>
                <a:lnTo>
                  <a:pt x="1366" y="449"/>
                </a:lnTo>
                <a:lnTo>
                  <a:pt x="1366" y="451"/>
                </a:lnTo>
                <a:lnTo>
                  <a:pt x="1366" y="453"/>
                </a:lnTo>
                <a:lnTo>
                  <a:pt x="1364" y="455"/>
                </a:lnTo>
                <a:lnTo>
                  <a:pt x="1362" y="461"/>
                </a:lnTo>
                <a:lnTo>
                  <a:pt x="1362" y="461"/>
                </a:lnTo>
                <a:lnTo>
                  <a:pt x="1356" y="468"/>
                </a:lnTo>
                <a:lnTo>
                  <a:pt x="1356" y="468"/>
                </a:lnTo>
                <a:lnTo>
                  <a:pt x="1356" y="470"/>
                </a:lnTo>
                <a:lnTo>
                  <a:pt x="1354" y="472"/>
                </a:lnTo>
                <a:lnTo>
                  <a:pt x="1354" y="476"/>
                </a:lnTo>
                <a:lnTo>
                  <a:pt x="1354" y="476"/>
                </a:lnTo>
                <a:lnTo>
                  <a:pt x="1354" y="476"/>
                </a:lnTo>
                <a:lnTo>
                  <a:pt x="1351" y="478"/>
                </a:lnTo>
                <a:lnTo>
                  <a:pt x="1351" y="478"/>
                </a:lnTo>
                <a:lnTo>
                  <a:pt x="1349" y="478"/>
                </a:lnTo>
                <a:lnTo>
                  <a:pt x="1349" y="478"/>
                </a:lnTo>
                <a:lnTo>
                  <a:pt x="1345" y="480"/>
                </a:lnTo>
                <a:lnTo>
                  <a:pt x="1343" y="482"/>
                </a:lnTo>
                <a:lnTo>
                  <a:pt x="1343" y="484"/>
                </a:lnTo>
                <a:lnTo>
                  <a:pt x="1343" y="482"/>
                </a:lnTo>
                <a:lnTo>
                  <a:pt x="1341" y="482"/>
                </a:lnTo>
                <a:lnTo>
                  <a:pt x="1341" y="482"/>
                </a:lnTo>
                <a:lnTo>
                  <a:pt x="1341" y="480"/>
                </a:lnTo>
                <a:lnTo>
                  <a:pt x="1341" y="478"/>
                </a:lnTo>
                <a:lnTo>
                  <a:pt x="1333" y="472"/>
                </a:lnTo>
                <a:lnTo>
                  <a:pt x="1331" y="470"/>
                </a:lnTo>
                <a:lnTo>
                  <a:pt x="1328" y="463"/>
                </a:lnTo>
                <a:lnTo>
                  <a:pt x="1328" y="463"/>
                </a:lnTo>
                <a:lnTo>
                  <a:pt x="1328" y="459"/>
                </a:lnTo>
                <a:lnTo>
                  <a:pt x="1328" y="457"/>
                </a:lnTo>
                <a:lnTo>
                  <a:pt x="1328" y="455"/>
                </a:lnTo>
                <a:lnTo>
                  <a:pt x="1328" y="455"/>
                </a:lnTo>
                <a:lnTo>
                  <a:pt x="1331" y="455"/>
                </a:lnTo>
                <a:lnTo>
                  <a:pt x="1331" y="457"/>
                </a:lnTo>
                <a:lnTo>
                  <a:pt x="1331" y="457"/>
                </a:lnTo>
                <a:lnTo>
                  <a:pt x="1333" y="457"/>
                </a:lnTo>
                <a:lnTo>
                  <a:pt x="1335" y="457"/>
                </a:lnTo>
                <a:lnTo>
                  <a:pt x="1335" y="457"/>
                </a:lnTo>
                <a:lnTo>
                  <a:pt x="1335" y="455"/>
                </a:lnTo>
                <a:lnTo>
                  <a:pt x="1335" y="455"/>
                </a:lnTo>
                <a:lnTo>
                  <a:pt x="1335" y="453"/>
                </a:lnTo>
                <a:lnTo>
                  <a:pt x="1335" y="453"/>
                </a:lnTo>
                <a:lnTo>
                  <a:pt x="1335" y="451"/>
                </a:lnTo>
                <a:lnTo>
                  <a:pt x="1335" y="449"/>
                </a:lnTo>
                <a:lnTo>
                  <a:pt x="1333" y="445"/>
                </a:lnTo>
                <a:lnTo>
                  <a:pt x="1333" y="443"/>
                </a:lnTo>
                <a:lnTo>
                  <a:pt x="1331" y="440"/>
                </a:lnTo>
                <a:lnTo>
                  <a:pt x="1328" y="440"/>
                </a:lnTo>
                <a:lnTo>
                  <a:pt x="1324" y="436"/>
                </a:lnTo>
                <a:lnTo>
                  <a:pt x="1320" y="434"/>
                </a:lnTo>
                <a:lnTo>
                  <a:pt x="1320" y="432"/>
                </a:lnTo>
                <a:lnTo>
                  <a:pt x="1318" y="432"/>
                </a:lnTo>
                <a:lnTo>
                  <a:pt x="1316" y="432"/>
                </a:lnTo>
                <a:lnTo>
                  <a:pt x="1314" y="432"/>
                </a:lnTo>
                <a:lnTo>
                  <a:pt x="1314" y="432"/>
                </a:lnTo>
                <a:lnTo>
                  <a:pt x="1310" y="436"/>
                </a:lnTo>
                <a:lnTo>
                  <a:pt x="1310" y="438"/>
                </a:lnTo>
                <a:lnTo>
                  <a:pt x="1307" y="440"/>
                </a:lnTo>
                <a:lnTo>
                  <a:pt x="1307" y="443"/>
                </a:lnTo>
                <a:lnTo>
                  <a:pt x="1307" y="445"/>
                </a:lnTo>
                <a:lnTo>
                  <a:pt x="1305" y="447"/>
                </a:lnTo>
                <a:lnTo>
                  <a:pt x="1305" y="449"/>
                </a:lnTo>
                <a:lnTo>
                  <a:pt x="1305" y="451"/>
                </a:lnTo>
                <a:lnTo>
                  <a:pt x="1305" y="451"/>
                </a:lnTo>
                <a:lnTo>
                  <a:pt x="1303" y="453"/>
                </a:lnTo>
                <a:lnTo>
                  <a:pt x="1301" y="455"/>
                </a:lnTo>
                <a:lnTo>
                  <a:pt x="1301" y="455"/>
                </a:lnTo>
                <a:lnTo>
                  <a:pt x="1301" y="457"/>
                </a:lnTo>
                <a:lnTo>
                  <a:pt x="1301" y="457"/>
                </a:lnTo>
                <a:lnTo>
                  <a:pt x="1301" y="457"/>
                </a:lnTo>
                <a:lnTo>
                  <a:pt x="1299" y="455"/>
                </a:lnTo>
                <a:lnTo>
                  <a:pt x="1299" y="455"/>
                </a:lnTo>
                <a:lnTo>
                  <a:pt x="1299" y="455"/>
                </a:lnTo>
                <a:lnTo>
                  <a:pt x="1297" y="453"/>
                </a:lnTo>
                <a:lnTo>
                  <a:pt x="1297" y="453"/>
                </a:lnTo>
                <a:lnTo>
                  <a:pt x="1295" y="451"/>
                </a:lnTo>
                <a:lnTo>
                  <a:pt x="1297" y="449"/>
                </a:lnTo>
                <a:lnTo>
                  <a:pt x="1297" y="447"/>
                </a:lnTo>
                <a:lnTo>
                  <a:pt x="1297" y="445"/>
                </a:lnTo>
                <a:lnTo>
                  <a:pt x="1297" y="443"/>
                </a:lnTo>
                <a:lnTo>
                  <a:pt x="1297" y="443"/>
                </a:lnTo>
                <a:lnTo>
                  <a:pt x="1297" y="440"/>
                </a:lnTo>
                <a:lnTo>
                  <a:pt x="1295" y="440"/>
                </a:lnTo>
                <a:lnTo>
                  <a:pt x="1293" y="436"/>
                </a:lnTo>
                <a:lnTo>
                  <a:pt x="1287" y="432"/>
                </a:lnTo>
                <a:lnTo>
                  <a:pt x="1287" y="430"/>
                </a:lnTo>
                <a:lnTo>
                  <a:pt x="1287" y="430"/>
                </a:lnTo>
                <a:lnTo>
                  <a:pt x="1289" y="430"/>
                </a:lnTo>
                <a:lnTo>
                  <a:pt x="1289" y="430"/>
                </a:lnTo>
                <a:lnTo>
                  <a:pt x="1289" y="430"/>
                </a:lnTo>
                <a:lnTo>
                  <a:pt x="1289" y="432"/>
                </a:lnTo>
                <a:lnTo>
                  <a:pt x="1291" y="432"/>
                </a:lnTo>
                <a:lnTo>
                  <a:pt x="1293" y="430"/>
                </a:lnTo>
                <a:lnTo>
                  <a:pt x="1293" y="430"/>
                </a:lnTo>
                <a:lnTo>
                  <a:pt x="1293" y="428"/>
                </a:lnTo>
                <a:lnTo>
                  <a:pt x="1295" y="428"/>
                </a:lnTo>
                <a:lnTo>
                  <a:pt x="1295" y="428"/>
                </a:lnTo>
                <a:lnTo>
                  <a:pt x="1297" y="428"/>
                </a:lnTo>
                <a:lnTo>
                  <a:pt x="1297" y="426"/>
                </a:lnTo>
                <a:lnTo>
                  <a:pt x="1297" y="426"/>
                </a:lnTo>
                <a:lnTo>
                  <a:pt x="1295" y="426"/>
                </a:lnTo>
                <a:lnTo>
                  <a:pt x="1295" y="426"/>
                </a:lnTo>
                <a:lnTo>
                  <a:pt x="1293" y="426"/>
                </a:lnTo>
                <a:lnTo>
                  <a:pt x="1291" y="426"/>
                </a:lnTo>
                <a:lnTo>
                  <a:pt x="1284" y="424"/>
                </a:lnTo>
                <a:lnTo>
                  <a:pt x="1282" y="426"/>
                </a:lnTo>
                <a:lnTo>
                  <a:pt x="1282" y="424"/>
                </a:lnTo>
                <a:lnTo>
                  <a:pt x="1284" y="424"/>
                </a:lnTo>
                <a:lnTo>
                  <a:pt x="1287" y="422"/>
                </a:lnTo>
                <a:lnTo>
                  <a:pt x="1287" y="422"/>
                </a:lnTo>
                <a:lnTo>
                  <a:pt x="1287" y="422"/>
                </a:lnTo>
                <a:lnTo>
                  <a:pt x="1284" y="422"/>
                </a:lnTo>
                <a:lnTo>
                  <a:pt x="1282" y="424"/>
                </a:lnTo>
                <a:lnTo>
                  <a:pt x="1278" y="424"/>
                </a:lnTo>
                <a:lnTo>
                  <a:pt x="1276" y="426"/>
                </a:lnTo>
                <a:lnTo>
                  <a:pt x="1272" y="424"/>
                </a:lnTo>
                <a:lnTo>
                  <a:pt x="1272" y="422"/>
                </a:lnTo>
                <a:lnTo>
                  <a:pt x="1272" y="422"/>
                </a:lnTo>
                <a:lnTo>
                  <a:pt x="1270" y="422"/>
                </a:lnTo>
                <a:lnTo>
                  <a:pt x="1268" y="422"/>
                </a:lnTo>
                <a:lnTo>
                  <a:pt x="1266" y="422"/>
                </a:lnTo>
                <a:lnTo>
                  <a:pt x="1263" y="422"/>
                </a:lnTo>
                <a:lnTo>
                  <a:pt x="1263" y="422"/>
                </a:lnTo>
                <a:lnTo>
                  <a:pt x="1261" y="422"/>
                </a:lnTo>
                <a:lnTo>
                  <a:pt x="1263" y="419"/>
                </a:lnTo>
                <a:lnTo>
                  <a:pt x="1270" y="415"/>
                </a:lnTo>
                <a:lnTo>
                  <a:pt x="1274" y="413"/>
                </a:lnTo>
                <a:lnTo>
                  <a:pt x="1276" y="411"/>
                </a:lnTo>
                <a:lnTo>
                  <a:pt x="1274" y="411"/>
                </a:lnTo>
                <a:lnTo>
                  <a:pt x="1274" y="411"/>
                </a:lnTo>
                <a:lnTo>
                  <a:pt x="1268" y="411"/>
                </a:lnTo>
                <a:lnTo>
                  <a:pt x="1268" y="411"/>
                </a:lnTo>
                <a:lnTo>
                  <a:pt x="1268" y="409"/>
                </a:lnTo>
                <a:lnTo>
                  <a:pt x="1270" y="407"/>
                </a:lnTo>
                <a:lnTo>
                  <a:pt x="1270" y="407"/>
                </a:lnTo>
                <a:lnTo>
                  <a:pt x="1270" y="407"/>
                </a:lnTo>
                <a:lnTo>
                  <a:pt x="1272" y="407"/>
                </a:lnTo>
                <a:lnTo>
                  <a:pt x="1274" y="409"/>
                </a:lnTo>
                <a:lnTo>
                  <a:pt x="1274" y="409"/>
                </a:lnTo>
                <a:lnTo>
                  <a:pt x="1276" y="409"/>
                </a:lnTo>
                <a:lnTo>
                  <a:pt x="1280" y="409"/>
                </a:lnTo>
                <a:lnTo>
                  <a:pt x="1280" y="409"/>
                </a:lnTo>
                <a:lnTo>
                  <a:pt x="1280" y="409"/>
                </a:lnTo>
                <a:lnTo>
                  <a:pt x="1280" y="407"/>
                </a:lnTo>
                <a:lnTo>
                  <a:pt x="1278" y="405"/>
                </a:lnTo>
                <a:lnTo>
                  <a:pt x="1278" y="405"/>
                </a:lnTo>
                <a:lnTo>
                  <a:pt x="1278" y="405"/>
                </a:lnTo>
                <a:lnTo>
                  <a:pt x="1276" y="405"/>
                </a:lnTo>
                <a:lnTo>
                  <a:pt x="1276" y="405"/>
                </a:lnTo>
                <a:lnTo>
                  <a:pt x="1276" y="405"/>
                </a:lnTo>
                <a:lnTo>
                  <a:pt x="1274" y="405"/>
                </a:lnTo>
                <a:lnTo>
                  <a:pt x="1274" y="405"/>
                </a:lnTo>
                <a:lnTo>
                  <a:pt x="1274" y="403"/>
                </a:lnTo>
                <a:lnTo>
                  <a:pt x="1274" y="403"/>
                </a:lnTo>
                <a:lnTo>
                  <a:pt x="1272" y="401"/>
                </a:lnTo>
                <a:lnTo>
                  <a:pt x="1270" y="396"/>
                </a:lnTo>
                <a:lnTo>
                  <a:pt x="1270" y="396"/>
                </a:lnTo>
                <a:lnTo>
                  <a:pt x="1270" y="396"/>
                </a:lnTo>
                <a:lnTo>
                  <a:pt x="1268" y="394"/>
                </a:lnTo>
                <a:lnTo>
                  <a:pt x="1266" y="394"/>
                </a:lnTo>
                <a:lnTo>
                  <a:pt x="1263" y="392"/>
                </a:lnTo>
                <a:lnTo>
                  <a:pt x="1261" y="392"/>
                </a:lnTo>
                <a:lnTo>
                  <a:pt x="1261" y="390"/>
                </a:lnTo>
                <a:lnTo>
                  <a:pt x="1261" y="390"/>
                </a:lnTo>
                <a:lnTo>
                  <a:pt x="1261" y="390"/>
                </a:lnTo>
                <a:lnTo>
                  <a:pt x="1261" y="386"/>
                </a:lnTo>
                <a:lnTo>
                  <a:pt x="1261" y="384"/>
                </a:lnTo>
                <a:lnTo>
                  <a:pt x="1261" y="380"/>
                </a:lnTo>
                <a:lnTo>
                  <a:pt x="1261" y="380"/>
                </a:lnTo>
                <a:lnTo>
                  <a:pt x="1259" y="378"/>
                </a:lnTo>
                <a:lnTo>
                  <a:pt x="1257" y="375"/>
                </a:lnTo>
                <a:lnTo>
                  <a:pt x="1255" y="373"/>
                </a:lnTo>
                <a:lnTo>
                  <a:pt x="1253" y="371"/>
                </a:lnTo>
                <a:lnTo>
                  <a:pt x="1249" y="369"/>
                </a:lnTo>
                <a:lnTo>
                  <a:pt x="1249" y="369"/>
                </a:lnTo>
                <a:lnTo>
                  <a:pt x="1249" y="367"/>
                </a:lnTo>
                <a:lnTo>
                  <a:pt x="1249" y="367"/>
                </a:lnTo>
                <a:lnTo>
                  <a:pt x="1249" y="367"/>
                </a:lnTo>
                <a:lnTo>
                  <a:pt x="1245" y="367"/>
                </a:lnTo>
                <a:lnTo>
                  <a:pt x="1243" y="367"/>
                </a:lnTo>
                <a:lnTo>
                  <a:pt x="1240" y="367"/>
                </a:lnTo>
                <a:lnTo>
                  <a:pt x="1238" y="365"/>
                </a:lnTo>
                <a:lnTo>
                  <a:pt x="1238" y="363"/>
                </a:lnTo>
                <a:lnTo>
                  <a:pt x="1238" y="361"/>
                </a:lnTo>
                <a:lnTo>
                  <a:pt x="1236" y="361"/>
                </a:lnTo>
                <a:lnTo>
                  <a:pt x="1236" y="361"/>
                </a:lnTo>
                <a:lnTo>
                  <a:pt x="1232" y="361"/>
                </a:lnTo>
                <a:lnTo>
                  <a:pt x="1228" y="363"/>
                </a:lnTo>
                <a:lnTo>
                  <a:pt x="1224" y="367"/>
                </a:lnTo>
                <a:lnTo>
                  <a:pt x="1222" y="369"/>
                </a:lnTo>
                <a:lnTo>
                  <a:pt x="1219" y="371"/>
                </a:lnTo>
                <a:lnTo>
                  <a:pt x="1219" y="371"/>
                </a:lnTo>
                <a:lnTo>
                  <a:pt x="1219" y="373"/>
                </a:lnTo>
                <a:lnTo>
                  <a:pt x="1219" y="373"/>
                </a:lnTo>
                <a:lnTo>
                  <a:pt x="1222" y="373"/>
                </a:lnTo>
                <a:lnTo>
                  <a:pt x="1226" y="373"/>
                </a:lnTo>
                <a:lnTo>
                  <a:pt x="1226" y="373"/>
                </a:lnTo>
                <a:lnTo>
                  <a:pt x="1226" y="375"/>
                </a:lnTo>
                <a:lnTo>
                  <a:pt x="1224" y="378"/>
                </a:lnTo>
                <a:lnTo>
                  <a:pt x="1222" y="378"/>
                </a:lnTo>
                <a:lnTo>
                  <a:pt x="1222" y="378"/>
                </a:lnTo>
                <a:lnTo>
                  <a:pt x="1219" y="378"/>
                </a:lnTo>
                <a:lnTo>
                  <a:pt x="1217" y="378"/>
                </a:lnTo>
                <a:lnTo>
                  <a:pt x="1217" y="375"/>
                </a:lnTo>
                <a:lnTo>
                  <a:pt x="1215" y="375"/>
                </a:lnTo>
                <a:lnTo>
                  <a:pt x="1215" y="378"/>
                </a:lnTo>
                <a:lnTo>
                  <a:pt x="1213" y="378"/>
                </a:lnTo>
                <a:lnTo>
                  <a:pt x="1211" y="380"/>
                </a:lnTo>
                <a:lnTo>
                  <a:pt x="1211" y="380"/>
                </a:lnTo>
                <a:lnTo>
                  <a:pt x="1211" y="382"/>
                </a:lnTo>
                <a:lnTo>
                  <a:pt x="1211" y="382"/>
                </a:lnTo>
                <a:lnTo>
                  <a:pt x="1209" y="384"/>
                </a:lnTo>
                <a:lnTo>
                  <a:pt x="1209" y="384"/>
                </a:lnTo>
                <a:lnTo>
                  <a:pt x="1211" y="386"/>
                </a:lnTo>
                <a:lnTo>
                  <a:pt x="1209" y="386"/>
                </a:lnTo>
                <a:lnTo>
                  <a:pt x="1209" y="390"/>
                </a:lnTo>
                <a:lnTo>
                  <a:pt x="1209" y="392"/>
                </a:lnTo>
                <a:lnTo>
                  <a:pt x="1211" y="394"/>
                </a:lnTo>
                <a:lnTo>
                  <a:pt x="1213" y="396"/>
                </a:lnTo>
                <a:lnTo>
                  <a:pt x="1215" y="396"/>
                </a:lnTo>
                <a:lnTo>
                  <a:pt x="1217" y="394"/>
                </a:lnTo>
                <a:lnTo>
                  <a:pt x="1219" y="394"/>
                </a:lnTo>
                <a:lnTo>
                  <a:pt x="1217" y="396"/>
                </a:lnTo>
                <a:lnTo>
                  <a:pt x="1217" y="398"/>
                </a:lnTo>
                <a:lnTo>
                  <a:pt x="1219" y="398"/>
                </a:lnTo>
                <a:lnTo>
                  <a:pt x="1215" y="398"/>
                </a:lnTo>
                <a:lnTo>
                  <a:pt x="1215" y="398"/>
                </a:lnTo>
                <a:lnTo>
                  <a:pt x="1213" y="398"/>
                </a:lnTo>
                <a:lnTo>
                  <a:pt x="1213" y="401"/>
                </a:lnTo>
                <a:lnTo>
                  <a:pt x="1211" y="401"/>
                </a:lnTo>
                <a:lnTo>
                  <a:pt x="1209" y="405"/>
                </a:lnTo>
                <a:lnTo>
                  <a:pt x="1209" y="407"/>
                </a:lnTo>
                <a:lnTo>
                  <a:pt x="1209" y="407"/>
                </a:lnTo>
                <a:lnTo>
                  <a:pt x="1209" y="409"/>
                </a:lnTo>
                <a:lnTo>
                  <a:pt x="1213" y="413"/>
                </a:lnTo>
                <a:lnTo>
                  <a:pt x="1215" y="415"/>
                </a:lnTo>
                <a:lnTo>
                  <a:pt x="1215" y="415"/>
                </a:lnTo>
                <a:lnTo>
                  <a:pt x="1215" y="417"/>
                </a:lnTo>
                <a:lnTo>
                  <a:pt x="1217" y="417"/>
                </a:lnTo>
                <a:lnTo>
                  <a:pt x="1219" y="417"/>
                </a:lnTo>
                <a:lnTo>
                  <a:pt x="1222" y="419"/>
                </a:lnTo>
                <a:lnTo>
                  <a:pt x="1224" y="419"/>
                </a:lnTo>
                <a:lnTo>
                  <a:pt x="1224" y="419"/>
                </a:lnTo>
                <a:lnTo>
                  <a:pt x="1228" y="422"/>
                </a:lnTo>
                <a:lnTo>
                  <a:pt x="1234" y="424"/>
                </a:lnTo>
                <a:lnTo>
                  <a:pt x="1234" y="424"/>
                </a:lnTo>
                <a:lnTo>
                  <a:pt x="1236" y="422"/>
                </a:lnTo>
                <a:lnTo>
                  <a:pt x="1236" y="422"/>
                </a:lnTo>
                <a:lnTo>
                  <a:pt x="1236" y="422"/>
                </a:lnTo>
                <a:lnTo>
                  <a:pt x="1238" y="424"/>
                </a:lnTo>
                <a:lnTo>
                  <a:pt x="1240" y="426"/>
                </a:lnTo>
                <a:lnTo>
                  <a:pt x="1240" y="426"/>
                </a:lnTo>
                <a:lnTo>
                  <a:pt x="1243" y="426"/>
                </a:lnTo>
                <a:lnTo>
                  <a:pt x="1243" y="428"/>
                </a:lnTo>
                <a:lnTo>
                  <a:pt x="1247" y="428"/>
                </a:lnTo>
                <a:lnTo>
                  <a:pt x="1247" y="426"/>
                </a:lnTo>
                <a:lnTo>
                  <a:pt x="1249" y="426"/>
                </a:lnTo>
                <a:lnTo>
                  <a:pt x="1251" y="426"/>
                </a:lnTo>
                <a:lnTo>
                  <a:pt x="1253" y="426"/>
                </a:lnTo>
                <a:lnTo>
                  <a:pt x="1253" y="428"/>
                </a:lnTo>
                <a:lnTo>
                  <a:pt x="1253" y="428"/>
                </a:lnTo>
                <a:lnTo>
                  <a:pt x="1253" y="428"/>
                </a:lnTo>
                <a:lnTo>
                  <a:pt x="1255" y="428"/>
                </a:lnTo>
                <a:lnTo>
                  <a:pt x="1253" y="430"/>
                </a:lnTo>
                <a:lnTo>
                  <a:pt x="1253" y="430"/>
                </a:lnTo>
                <a:lnTo>
                  <a:pt x="1249" y="432"/>
                </a:lnTo>
                <a:lnTo>
                  <a:pt x="1249" y="432"/>
                </a:lnTo>
                <a:lnTo>
                  <a:pt x="1249" y="432"/>
                </a:lnTo>
                <a:lnTo>
                  <a:pt x="1251" y="428"/>
                </a:lnTo>
                <a:lnTo>
                  <a:pt x="1251" y="428"/>
                </a:lnTo>
                <a:lnTo>
                  <a:pt x="1249" y="428"/>
                </a:lnTo>
                <a:lnTo>
                  <a:pt x="1245" y="430"/>
                </a:lnTo>
                <a:lnTo>
                  <a:pt x="1243" y="430"/>
                </a:lnTo>
                <a:lnTo>
                  <a:pt x="1243" y="432"/>
                </a:lnTo>
                <a:lnTo>
                  <a:pt x="1243" y="432"/>
                </a:lnTo>
                <a:lnTo>
                  <a:pt x="1243" y="434"/>
                </a:lnTo>
                <a:lnTo>
                  <a:pt x="1243" y="434"/>
                </a:lnTo>
                <a:lnTo>
                  <a:pt x="1245" y="434"/>
                </a:lnTo>
                <a:lnTo>
                  <a:pt x="1245" y="434"/>
                </a:lnTo>
                <a:lnTo>
                  <a:pt x="1243" y="436"/>
                </a:lnTo>
                <a:lnTo>
                  <a:pt x="1238" y="438"/>
                </a:lnTo>
                <a:lnTo>
                  <a:pt x="1238" y="440"/>
                </a:lnTo>
                <a:lnTo>
                  <a:pt x="1236" y="443"/>
                </a:lnTo>
                <a:lnTo>
                  <a:pt x="1238" y="445"/>
                </a:lnTo>
                <a:lnTo>
                  <a:pt x="1238" y="445"/>
                </a:lnTo>
                <a:lnTo>
                  <a:pt x="1243" y="445"/>
                </a:lnTo>
                <a:lnTo>
                  <a:pt x="1245" y="445"/>
                </a:lnTo>
                <a:lnTo>
                  <a:pt x="1247" y="443"/>
                </a:lnTo>
                <a:lnTo>
                  <a:pt x="1247" y="440"/>
                </a:lnTo>
                <a:lnTo>
                  <a:pt x="1247" y="438"/>
                </a:lnTo>
                <a:lnTo>
                  <a:pt x="1247" y="438"/>
                </a:lnTo>
                <a:lnTo>
                  <a:pt x="1249" y="438"/>
                </a:lnTo>
                <a:lnTo>
                  <a:pt x="1249" y="438"/>
                </a:lnTo>
                <a:lnTo>
                  <a:pt x="1249" y="438"/>
                </a:lnTo>
                <a:lnTo>
                  <a:pt x="1251" y="440"/>
                </a:lnTo>
                <a:lnTo>
                  <a:pt x="1251" y="440"/>
                </a:lnTo>
                <a:lnTo>
                  <a:pt x="1251" y="443"/>
                </a:lnTo>
                <a:lnTo>
                  <a:pt x="1251" y="445"/>
                </a:lnTo>
                <a:lnTo>
                  <a:pt x="1251" y="447"/>
                </a:lnTo>
                <a:lnTo>
                  <a:pt x="1251" y="447"/>
                </a:lnTo>
                <a:lnTo>
                  <a:pt x="1251" y="447"/>
                </a:lnTo>
                <a:lnTo>
                  <a:pt x="1253" y="449"/>
                </a:lnTo>
                <a:lnTo>
                  <a:pt x="1253" y="449"/>
                </a:lnTo>
                <a:lnTo>
                  <a:pt x="1251" y="449"/>
                </a:lnTo>
                <a:lnTo>
                  <a:pt x="1247" y="451"/>
                </a:lnTo>
                <a:lnTo>
                  <a:pt x="1245" y="453"/>
                </a:lnTo>
                <a:lnTo>
                  <a:pt x="1243" y="455"/>
                </a:lnTo>
                <a:lnTo>
                  <a:pt x="1240" y="457"/>
                </a:lnTo>
                <a:lnTo>
                  <a:pt x="1238" y="459"/>
                </a:lnTo>
                <a:lnTo>
                  <a:pt x="1234" y="461"/>
                </a:lnTo>
                <a:lnTo>
                  <a:pt x="1234" y="461"/>
                </a:lnTo>
                <a:lnTo>
                  <a:pt x="1232" y="461"/>
                </a:lnTo>
                <a:lnTo>
                  <a:pt x="1230" y="461"/>
                </a:lnTo>
                <a:lnTo>
                  <a:pt x="1228" y="461"/>
                </a:lnTo>
                <a:lnTo>
                  <a:pt x="1226" y="461"/>
                </a:lnTo>
                <a:lnTo>
                  <a:pt x="1226" y="461"/>
                </a:lnTo>
                <a:lnTo>
                  <a:pt x="1226" y="463"/>
                </a:lnTo>
                <a:lnTo>
                  <a:pt x="1222" y="470"/>
                </a:lnTo>
                <a:lnTo>
                  <a:pt x="1222" y="470"/>
                </a:lnTo>
                <a:lnTo>
                  <a:pt x="1226" y="472"/>
                </a:lnTo>
                <a:lnTo>
                  <a:pt x="1226" y="474"/>
                </a:lnTo>
                <a:lnTo>
                  <a:pt x="1228" y="478"/>
                </a:lnTo>
                <a:lnTo>
                  <a:pt x="1228" y="480"/>
                </a:lnTo>
                <a:lnTo>
                  <a:pt x="1226" y="484"/>
                </a:lnTo>
                <a:lnTo>
                  <a:pt x="1226" y="489"/>
                </a:lnTo>
                <a:lnTo>
                  <a:pt x="1226" y="489"/>
                </a:lnTo>
                <a:lnTo>
                  <a:pt x="1224" y="489"/>
                </a:lnTo>
                <a:lnTo>
                  <a:pt x="1222" y="489"/>
                </a:lnTo>
                <a:lnTo>
                  <a:pt x="1217" y="489"/>
                </a:lnTo>
                <a:lnTo>
                  <a:pt x="1217" y="489"/>
                </a:lnTo>
                <a:lnTo>
                  <a:pt x="1215" y="489"/>
                </a:lnTo>
                <a:lnTo>
                  <a:pt x="1217" y="491"/>
                </a:lnTo>
                <a:lnTo>
                  <a:pt x="1219" y="495"/>
                </a:lnTo>
                <a:lnTo>
                  <a:pt x="1222" y="495"/>
                </a:lnTo>
                <a:lnTo>
                  <a:pt x="1219" y="497"/>
                </a:lnTo>
                <a:lnTo>
                  <a:pt x="1219" y="497"/>
                </a:lnTo>
                <a:lnTo>
                  <a:pt x="1219" y="495"/>
                </a:lnTo>
                <a:lnTo>
                  <a:pt x="1219" y="493"/>
                </a:lnTo>
                <a:lnTo>
                  <a:pt x="1211" y="489"/>
                </a:lnTo>
                <a:lnTo>
                  <a:pt x="1211" y="487"/>
                </a:lnTo>
                <a:lnTo>
                  <a:pt x="1211" y="487"/>
                </a:lnTo>
                <a:lnTo>
                  <a:pt x="1211" y="487"/>
                </a:lnTo>
                <a:lnTo>
                  <a:pt x="1211" y="487"/>
                </a:lnTo>
                <a:lnTo>
                  <a:pt x="1213" y="489"/>
                </a:lnTo>
                <a:lnTo>
                  <a:pt x="1215" y="489"/>
                </a:lnTo>
                <a:lnTo>
                  <a:pt x="1217" y="487"/>
                </a:lnTo>
                <a:lnTo>
                  <a:pt x="1217" y="487"/>
                </a:lnTo>
                <a:lnTo>
                  <a:pt x="1219" y="489"/>
                </a:lnTo>
                <a:lnTo>
                  <a:pt x="1219" y="489"/>
                </a:lnTo>
                <a:lnTo>
                  <a:pt x="1222" y="489"/>
                </a:lnTo>
                <a:lnTo>
                  <a:pt x="1224" y="489"/>
                </a:lnTo>
                <a:lnTo>
                  <a:pt x="1224" y="489"/>
                </a:lnTo>
                <a:lnTo>
                  <a:pt x="1226" y="489"/>
                </a:lnTo>
                <a:lnTo>
                  <a:pt x="1226" y="487"/>
                </a:lnTo>
                <a:lnTo>
                  <a:pt x="1226" y="487"/>
                </a:lnTo>
                <a:lnTo>
                  <a:pt x="1226" y="484"/>
                </a:lnTo>
                <a:lnTo>
                  <a:pt x="1226" y="484"/>
                </a:lnTo>
                <a:lnTo>
                  <a:pt x="1224" y="482"/>
                </a:lnTo>
                <a:lnTo>
                  <a:pt x="1224" y="482"/>
                </a:lnTo>
                <a:lnTo>
                  <a:pt x="1222" y="482"/>
                </a:lnTo>
                <a:lnTo>
                  <a:pt x="1219" y="482"/>
                </a:lnTo>
                <a:lnTo>
                  <a:pt x="1219" y="482"/>
                </a:lnTo>
                <a:lnTo>
                  <a:pt x="1222" y="480"/>
                </a:lnTo>
                <a:lnTo>
                  <a:pt x="1222" y="480"/>
                </a:lnTo>
                <a:lnTo>
                  <a:pt x="1219" y="480"/>
                </a:lnTo>
                <a:lnTo>
                  <a:pt x="1217" y="480"/>
                </a:lnTo>
                <a:lnTo>
                  <a:pt x="1215" y="480"/>
                </a:lnTo>
                <a:lnTo>
                  <a:pt x="1215" y="480"/>
                </a:lnTo>
                <a:lnTo>
                  <a:pt x="1215" y="478"/>
                </a:lnTo>
                <a:lnTo>
                  <a:pt x="1213" y="478"/>
                </a:lnTo>
                <a:lnTo>
                  <a:pt x="1211" y="476"/>
                </a:lnTo>
                <a:lnTo>
                  <a:pt x="1211" y="474"/>
                </a:lnTo>
                <a:lnTo>
                  <a:pt x="1213" y="472"/>
                </a:lnTo>
                <a:lnTo>
                  <a:pt x="1213" y="470"/>
                </a:lnTo>
                <a:lnTo>
                  <a:pt x="1215" y="468"/>
                </a:lnTo>
                <a:lnTo>
                  <a:pt x="1217" y="459"/>
                </a:lnTo>
                <a:lnTo>
                  <a:pt x="1217" y="457"/>
                </a:lnTo>
                <a:lnTo>
                  <a:pt x="1215" y="457"/>
                </a:lnTo>
                <a:lnTo>
                  <a:pt x="1211" y="459"/>
                </a:lnTo>
                <a:lnTo>
                  <a:pt x="1211" y="459"/>
                </a:lnTo>
                <a:lnTo>
                  <a:pt x="1209" y="461"/>
                </a:lnTo>
                <a:lnTo>
                  <a:pt x="1209" y="461"/>
                </a:lnTo>
                <a:lnTo>
                  <a:pt x="1209" y="461"/>
                </a:lnTo>
                <a:lnTo>
                  <a:pt x="1207" y="461"/>
                </a:lnTo>
                <a:lnTo>
                  <a:pt x="1207" y="461"/>
                </a:lnTo>
                <a:lnTo>
                  <a:pt x="1209" y="457"/>
                </a:lnTo>
                <a:lnTo>
                  <a:pt x="1211" y="455"/>
                </a:lnTo>
                <a:lnTo>
                  <a:pt x="1211" y="455"/>
                </a:lnTo>
                <a:lnTo>
                  <a:pt x="1207" y="457"/>
                </a:lnTo>
                <a:lnTo>
                  <a:pt x="1203" y="457"/>
                </a:lnTo>
                <a:lnTo>
                  <a:pt x="1203" y="457"/>
                </a:lnTo>
                <a:lnTo>
                  <a:pt x="1201" y="455"/>
                </a:lnTo>
                <a:lnTo>
                  <a:pt x="1201" y="453"/>
                </a:lnTo>
                <a:lnTo>
                  <a:pt x="1199" y="453"/>
                </a:lnTo>
                <a:lnTo>
                  <a:pt x="1199" y="451"/>
                </a:lnTo>
                <a:lnTo>
                  <a:pt x="1196" y="451"/>
                </a:lnTo>
                <a:lnTo>
                  <a:pt x="1196" y="451"/>
                </a:lnTo>
                <a:lnTo>
                  <a:pt x="1194" y="451"/>
                </a:lnTo>
                <a:lnTo>
                  <a:pt x="1192" y="451"/>
                </a:lnTo>
                <a:lnTo>
                  <a:pt x="1190" y="451"/>
                </a:lnTo>
                <a:lnTo>
                  <a:pt x="1188" y="451"/>
                </a:lnTo>
                <a:lnTo>
                  <a:pt x="1188" y="451"/>
                </a:lnTo>
                <a:lnTo>
                  <a:pt x="1190" y="453"/>
                </a:lnTo>
                <a:lnTo>
                  <a:pt x="1190" y="453"/>
                </a:lnTo>
                <a:lnTo>
                  <a:pt x="1186" y="455"/>
                </a:lnTo>
                <a:lnTo>
                  <a:pt x="1184" y="455"/>
                </a:lnTo>
                <a:lnTo>
                  <a:pt x="1182" y="453"/>
                </a:lnTo>
                <a:lnTo>
                  <a:pt x="1180" y="453"/>
                </a:lnTo>
                <a:lnTo>
                  <a:pt x="1180" y="453"/>
                </a:lnTo>
                <a:lnTo>
                  <a:pt x="1178" y="455"/>
                </a:lnTo>
                <a:lnTo>
                  <a:pt x="1180" y="455"/>
                </a:lnTo>
                <a:lnTo>
                  <a:pt x="1182" y="457"/>
                </a:lnTo>
                <a:lnTo>
                  <a:pt x="1182" y="457"/>
                </a:lnTo>
                <a:lnTo>
                  <a:pt x="1182" y="459"/>
                </a:lnTo>
                <a:lnTo>
                  <a:pt x="1182" y="459"/>
                </a:lnTo>
                <a:lnTo>
                  <a:pt x="1182" y="459"/>
                </a:lnTo>
                <a:lnTo>
                  <a:pt x="1182" y="459"/>
                </a:lnTo>
                <a:lnTo>
                  <a:pt x="1182" y="461"/>
                </a:lnTo>
                <a:lnTo>
                  <a:pt x="1186" y="466"/>
                </a:lnTo>
                <a:lnTo>
                  <a:pt x="1186" y="466"/>
                </a:lnTo>
                <a:lnTo>
                  <a:pt x="1190" y="463"/>
                </a:lnTo>
                <a:lnTo>
                  <a:pt x="1192" y="463"/>
                </a:lnTo>
                <a:lnTo>
                  <a:pt x="1194" y="463"/>
                </a:lnTo>
                <a:lnTo>
                  <a:pt x="1199" y="466"/>
                </a:lnTo>
                <a:lnTo>
                  <a:pt x="1199" y="468"/>
                </a:lnTo>
                <a:lnTo>
                  <a:pt x="1201" y="468"/>
                </a:lnTo>
                <a:lnTo>
                  <a:pt x="1201" y="468"/>
                </a:lnTo>
                <a:lnTo>
                  <a:pt x="1201" y="470"/>
                </a:lnTo>
                <a:lnTo>
                  <a:pt x="1201" y="470"/>
                </a:lnTo>
                <a:lnTo>
                  <a:pt x="1201" y="470"/>
                </a:lnTo>
                <a:lnTo>
                  <a:pt x="1199" y="472"/>
                </a:lnTo>
                <a:lnTo>
                  <a:pt x="1196" y="472"/>
                </a:lnTo>
                <a:lnTo>
                  <a:pt x="1194" y="472"/>
                </a:lnTo>
                <a:lnTo>
                  <a:pt x="1188" y="470"/>
                </a:lnTo>
                <a:lnTo>
                  <a:pt x="1188" y="470"/>
                </a:lnTo>
                <a:lnTo>
                  <a:pt x="1188" y="470"/>
                </a:lnTo>
                <a:lnTo>
                  <a:pt x="1182" y="463"/>
                </a:lnTo>
                <a:lnTo>
                  <a:pt x="1180" y="461"/>
                </a:lnTo>
                <a:lnTo>
                  <a:pt x="1180" y="461"/>
                </a:lnTo>
                <a:lnTo>
                  <a:pt x="1178" y="461"/>
                </a:lnTo>
                <a:lnTo>
                  <a:pt x="1178" y="461"/>
                </a:lnTo>
                <a:lnTo>
                  <a:pt x="1178" y="463"/>
                </a:lnTo>
                <a:lnTo>
                  <a:pt x="1178" y="463"/>
                </a:lnTo>
                <a:lnTo>
                  <a:pt x="1180" y="466"/>
                </a:lnTo>
                <a:lnTo>
                  <a:pt x="1182" y="468"/>
                </a:lnTo>
                <a:lnTo>
                  <a:pt x="1182" y="468"/>
                </a:lnTo>
                <a:lnTo>
                  <a:pt x="1182" y="468"/>
                </a:lnTo>
                <a:lnTo>
                  <a:pt x="1182" y="468"/>
                </a:lnTo>
                <a:lnTo>
                  <a:pt x="1178" y="468"/>
                </a:lnTo>
                <a:lnTo>
                  <a:pt x="1175" y="470"/>
                </a:lnTo>
                <a:lnTo>
                  <a:pt x="1175" y="470"/>
                </a:lnTo>
                <a:lnTo>
                  <a:pt x="1173" y="470"/>
                </a:lnTo>
                <a:lnTo>
                  <a:pt x="1171" y="470"/>
                </a:lnTo>
                <a:lnTo>
                  <a:pt x="1169" y="470"/>
                </a:lnTo>
                <a:lnTo>
                  <a:pt x="1167" y="468"/>
                </a:lnTo>
                <a:lnTo>
                  <a:pt x="1163" y="468"/>
                </a:lnTo>
                <a:lnTo>
                  <a:pt x="1157" y="468"/>
                </a:lnTo>
                <a:lnTo>
                  <a:pt x="1152" y="468"/>
                </a:lnTo>
                <a:lnTo>
                  <a:pt x="1152" y="468"/>
                </a:lnTo>
                <a:lnTo>
                  <a:pt x="1150" y="468"/>
                </a:lnTo>
                <a:lnTo>
                  <a:pt x="1148" y="468"/>
                </a:lnTo>
                <a:lnTo>
                  <a:pt x="1146" y="468"/>
                </a:lnTo>
                <a:lnTo>
                  <a:pt x="1144" y="470"/>
                </a:lnTo>
                <a:lnTo>
                  <a:pt x="1144" y="470"/>
                </a:lnTo>
                <a:lnTo>
                  <a:pt x="1136" y="470"/>
                </a:lnTo>
                <a:lnTo>
                  <a:pt x="1134" y="470"/>
                </a:lnTo>
                <a:lnTo>
                  <a:pt x="1131" y="470"/>
                </a:lnTo>
                <a:lnTo>
                  <a:pt x="1129" y="470"/>
                </a:lnTo>
                <a:lnTo>
                  <a:pt x="1127" y="470"/>
                </a:lnTo>
                <a:lnTo>
                  <a:pt x="1125" y="470"/>
                </a:lnTo>
                <a:lnTo>
                  <a:pt x="1125" y="470"/>
                </a:lnTo>
                <a:lnTo>
                  <a:pt x="1121" y="468"/>
                </a:lnTo>
                <a:lnTo>
                  <a:pt x="1117" y="468"/>
                </a:lnTo>
                <a:lnTo>
                  <a:pt x="1115" y="466"/>
                </a:lnTo>
                <a:lnTo>
                  <a:pt x="1111" y="461"/>
                </a:lnTo>
                <a:lnTo>
                  <a:pt x="1108" y="459"/>
                </a:lnTo>
                <a:lnTo>
                  <a:pt x="1106" y="461"/>
                </a:lnTo>
                <a:lnTo>
                  <a:pt x="1102" y="461"/>
                </a:lnTo>
                <a:lnTo>
                  <a:pt x="1098" y="461"/>
                </a:lnTo>
                <a:lnTo>
                  <a:pt x="1096" y="461"/>
                </a:lnTo>
                <a:lnTo>
                  <a:pt x="1094" y="461"/>
                </a:lnTo>
                <a:lnTo>
                  <a:pt x="1092" y="459"/>
                </a:lnTo>
                <a:lnTo>
                  <a:pt x="1092" y="459"/>
                </a:lnTo>
                <a:lnTo>
                  <a:pt x="1092" y="457"/>
                </a:lnTo>
                <a:lnTo>
                  <a:pt x="1092" y="457"/>
                </a:lnTo>
                <a:lnTo>
                  <a:pt x="1090" y="457"/>
                </a:lnTo>
                <a:lnTo>
                  <a:pt x="1087" y="457"/>
                </a:lnTo>
                <a:lnTo>
                  <a:pt x="1087" y="457"/>
                </a:lnTo>
                <a:lnTo>
                  <a:pt x="1087" y="455"/>
                </a:lnTo>
                <a:lnTo>
                  <a:pt x="1087" y="455"/>
                </a:lnTo>
                <a:lnTo>
                  <a:pt x="1087" y="455"/>
                </a:lnTo>
                <a:lnTo>
                  <a:pt x="1085" y="455"/>
                </a:lnTo>
                <a:lnTo>
                  <a:pt x="1085" y="455"/>
                </a:lnTo>
                <a:lnTo>
                  <a:pt x="1083" y="455"/>
                </a:lnTo>
                <a:lnTo>
                  <a:pt x="1081" y="453"/>
                </a:lnTo>
                <a:lnTo>
                  <a:pt x="1081" y="451"/>
                </a:lnTo>
                <a:lnTo>
                  <a:pt x="1079" y="449"/>
                </a:lnTo>
                <a:lnTo>
                  <a:pt x="1079" y="445"/>
                </a:lnTo>
                <a:lnTo>
                  <a:pt x="1077" y="445"/>
                </a:lnTo>
                <a:lnTo>
                  <a:pt x="1077" y="443"/>
                </a:lnTo>
                <a:lnTo>
                  <a:pt x="1075" y="443"/>
                </a:lnTo>
                <a:lnTo>
                  <a:pt x="1073" y="440"/>
                </a:lnTo>
                <a:lnTo>
                  <a:pt x="1071" y="440"/>
                </a:lnTo>
                <a:lnTo>
                  <a:pt x="1067" y="440"/>
                </a:lnTo>
                <a:lnTo>
                  <a:pt x="1062" y="443"/>
                </a:lnTo>
                <a:lnTo>
                  <a:pt x="1060" y="443"/>
                </a:lnTo>
                <a:lnTo>
                  <a:pt x="1052" y="447"/>
                </a:lnTo>
                <a:lnTo>
                  <a:pt x="1046" y="447"/>
                </a:lnTo>
                <a:lnTo>
                  <a:pt x="1039" y="449"/>
                </a:lnTo>
                <a:lnTo>
                  <a:pt x="1037" y="449"/>
                </a:lnTo>
                <a:lnTo>
                  <a:pt x="1033" y="453"/>
                </a:lnTo>
                <a:lnTo>
                  <a:pt x="1033" y="455"/>
                </a:lnTo>
                <a:lnTo>
                  <a:pt x="1033" y="457"/>
                </a:lnTo>
                <a:lnTo>
                  <a:pt x="1037" y="459"/>
                </a:lnTo>
                <a:lnTo>
                  <a:pt x="1039" y="459"/>
                </a:lnTo>
                <a:lnTo>
                  <a:pt x="1039" y="459"/>
                </a:lnTo>
                <a:lnTo>
                  <a:pt x="1041" y="459"/>
                </a:lnTo>
                <a:lnTo>
                  <a:pt x="1043" y="459"/>
                </a:lnTo>
                <a:lnTo>
                  <a:pt x="1048" y="459"/>
                </a:lnTo>
                <a:lnTo>
                  <a:pt x="1048" y="457"/>
                </a:lnTo>
                <a:lnTo>
                  <a:pt x="1048" y="457"/>
                </a:lnTo>
                <a:lnTo>
                  <a:pt x="1048" y="455"/>
                </a:lnTo>
                <a:lnTo>
                  <a:pt x="1048" y="455"/>
                </a:lnTo>
                <a:lnTo>
                  <a:pt x="1050" y="455"/>
                </a:lnTo>
                <a:lnTo>
                  <a:pt x="1054" y="455"/>
                </a:lnTo>
                <a:lnTo>
                  <a:pt x="1056" y="455"/>
                </a:lnTo>
                <a:lnTo>
                  <a:pt x="1056" y="455"/>
                </a:lnTo>
                <a:lnTo>
                  <a:pt x="1058" y="453"/>
                </a:lnTo>
                <a:lnTo>
                  <a:pt x="1060" y="453"/>
                </a:lnTo>
                <a:lnTo>
                  <a:pt x="1060" y="453"/>
                </a:lnTo>
                <a:lnTo>
                  <a:pt x="1062" y="455"/>
                </a:lnTo>
                <a:lnTo>
                  <a:pt x="1064" y="453"/>
                </a:lnTo>
                <a:lnTo>
                  <a:pt x="1064" y="451"/>
                </a:lnTo>
                <a:lnTo>
                  <a:pt x="1064" y="451"/>
                </a:lnTo>
                <a:lnTo>
                  <a:pt x="1069" y="449"/>
                </a:lnTo>
                <a:lnTo>
                  <a:pt x="1071" y="447"/>
                </a:lnTo>
                <a:lnTo>
                  <a:pt x="1073" y="447"/>
                </a:lnTo>
                <a:lnTo>
                  <a:pt x="1075" y="449"/>
                </a:lnTo>
                <a:lnTo>
                  <a:pt x="1075" y="449"/>
                </a:lnTo>
                <a:lnTo>
                  <a:pt x="1075" y="451"/>
                </a:lnTo>
                <a:lnTo>
                  <a:pt x="1075" y="451"/>
                </a:lnTo>
                <a:lnTo>
                  <a:pt x="1073" y="453"/>
                </a:lnTo>
                <a:lnTo>
                  <a:pt x="1071" y="453"/>
                </a:lnTo>
                <a:lnTo>
                  <a:pt x="1071" y="453"/>
                </a:lnTo>
                <a:lnTo>
                  <a:pt x="1069" y="453"/>
                </a:lnTo>
                <a:lnTo>
                  <a:pt x="1067" y="455"/>
                </a:lnTo>
                <a:lnTo>
                  <a:pt x="1067" y="455"/>
                </a:lnTo>
                <a:lnTo>
                  <a:pt x="1067" y="457"/>
                </a:lnTo>
                <a:lnTo>
                  <a:pt x="1064" y="459"/>
                </a:lnTo>
                <a:lnTo>
                  <a:pt x="1064" y="457"/>
                </a:lnTo>
                <a:lnTo>
                  <a:pt x="1062" y="457"/>
                </a:lnTo>
                <a:lnTo>
                  <a:pt x="1062" y="457"/>
                </a:lnTo>
                <a:lnTo>
                  <a:pt x="1060" y="459"/>
                </a:lnTo>
                <a:lnTo>
                  <a:pt x="1060" y="459"/>
                </a:lnTo>
                <a:lnTo>
                  <a:pt x="1058" y="461"/>
                </a:lnTo>
                <a:lnTo>
                  <a:pt x="1058" y="461"/>
                </a:lnTo>
                <a:lnTo>
                  <a:pt x="1056" y="461"/>
                </a:lnTo>
                <a:lnTo>
                  <a:pt x="1054" y="461"/>
                </a:lnTo>
                <a:lnTo>
                  <a:pt x="1052" y="461"/>
                </a:lnTo>
                <a:lnTo>
                  <a:pt x="1052" y="461"/>
                </a:lnTo>
                <a:lnTo>
                  <a:pt x="1050" y="461"/>
                </a:lnTo>
                <a:lnTo>
                  <a:pt x="1046" y="461"/>
                </a:lnTo>
                <a:lnTo>
                  <a:pt x="1046" y="461"/>
                </a:lnTo>
                <a:lnTo>
                  <a:pt x="1046" y="463"/>
                </a:lnTo>
                <a:lnTo>
                  <a:pt x="1048" y="463"/>
                </a:lnTo>
                <a:lnTo>
                  <a:pt x="1046" y="466"/>
                </a:lnTo>
                <a:lnTo>
                  <a:pt x="1046" y="468"/>
                </a:lnTo>
                <a:lnTo>
                  <a:pt x="1043" y="468"/>
                </a:lnTo>
                <a:lnTo>
                  <a:pt x="1043" y="470"/>
                </a:lnTo>
                <a:lnTo>
                  <a:pt x="1043" y="470"/>
                </a:lnTo>
                <a:lnTo>
                  <a:pt x="1046" y="472"/>
                </a:lnTo>
                <a:lnTo>
                  <a:pt x="1048" y="474"/>
                </a:lnTo>
                <a:lnTo>
                  <a:pt x="1048" y="476"/>
                </a:lnTo>
                <a:lnTo>
                  <a:pt x="1048" y="476"/>
                </a:lnTo>
                <a:lnTo>
                  <a:pt x="1048" y="478"/>
                </a:lnTo>
                <a:lnTo>
                  <a:pt x="1048" y="478"/>
                </a:lnTo>
                <a:lnTo>
                  <a:pt x="1050" y="480"/>
                </a:lnTo>
                <a:lnTo>
                  <a:pt x="1050" y="482"/>
                </a:lnTo>
                <a:lnTo>
                  <a:pt x="1054" y="484"/>
                </a:lnTo>
                <a:lnTo>
                  <a:pt x="1054" y="484"/>
                </a:lnTo>
                <a:lnTo>
                  <a:pt x="1052" y="487"/>
                </a:lnTo>
                <a:lnTo>
                  <a:pt x="1052" y="487"/>
                </a:lnTo>
                <a:lnTo>
                  <a:pt x="1054" y="489"/>
                </a:lnTo>
                <a:lnTo>
                  <a:pt x="1056" y="491"/>
                </a:lnTo>
                <a:lnTo>
                  <a:pt x="1054" y="491"/>
                </a:lnTo>
                <a:lnTo>
                  <a:pt x="1052" y="489"/>
                </a:lnTo>
                <a:lnTo>
                  <a:pt x="1052" y="489"/>
                </a:lnTo>
                <a:lnTo>
                  <a:pt x="1052" y="489"/>
                </a:lnTo>
                <a:lnTo>
                  <a:pt x="1052" y="489"/>
                </a:lnTo>
                <a:lnTo>
                  <a:pt x="1050" y="489"/>
                </a:lnTo>
                <a:lnTo>
                  <a:pt x="1048" y="487"/>
                </a:lnTo>
                <a:lnTo>
                  <a:pt x="1048" y="489"/>
                </a:lnTo>
                <a:lnTo>
                  <a:pt x="1048" y="489"/>
                </a:lnTo>
                <a:lnTo>
                  <a:pt x="1048" y="493"/>
                </a:lnTo>
                <a:lnTo>
                  <a:pt x="1048" y="493"/>
                </a:lnTo>
                <a:lnTo>
                  <a:pt x="1048" y="493"/>
                </a:lnTo>
                <a:lnTo>
                  <a:pt x="1050" y="497"/>
                </a:lnTo>
                <a:lnTo>
                  <a:pt x="1054" y="501"/>
                </a:lnTo>
                <a:lnTo>
                  <a:pt x="1054" y="501"/>
                </a:lnTo>
                <a:lnTo>
                  <a:pt x="1054" y="501"/>
                </a:lnTo>
                <a:lnTo>
                  <a:pt x="1052" y="501"/>
                </a:lnTo>
                <a:lnTo>
                  <a:pt x="1050" y="499"/>
                </a:lnTo>
                <a:lnTo>
                  <a:pt x="1048" y="497"/>
                </a:lnTo>
                <a:lnTo>
                  <a:pt x="1046" y="495"/>
                </a:lnTo>
                <a:lnTo>
                  <a:pt x="1043" y="493"/>
                </a:lnTo>
                <a:lnTo>
                  <a:pt x="1043" y="493"/>
                </a:lnTo>
                <a:lnTo>
                  <a:pt x="1041" y="491"/>
                </a:lnTo>
                <a:lnTo>
                  <a:pt x="1041" y="491"/>
                </a:lnTo>
                <a:lnTo>
                  <a:pt x="1041" y="491"/>
                </a:lnTo>
                <a:lnTo>
                  <a:pt x="1039" y="489"/>
                </a:lnTo>
                <a:lnTo>
                  <a:pt x="1037" y="487"/>
                </a:lnTo>
                <a:lnTo>
                  <a:pt x="1035" y="484"/>
                </a:lnTo>
                <a:lnTo>
                  <a:pt x="1037" y="484"/>
                </a:lnTo>
                <a:lnTo>
                  <a:pt x="1037" y="487"/>
                </a:lnTo>
                <a:lnTo>
                  <a:pt x="1039" y="487"/>
                </a:lnTo>
                <a:lnTo>
                  <a:pt x="1041" y="487"/>
                </a:lnTo>
                <a:lnTo>
                  <a:pt x="1043" y="484"/>
                </a:lnTo>
                <a:lnTo>
                  <a:pt x="1043" y="484"/>
                </a:lnTo>
                <a:lnTo>
                  <a:pt x="1043" y="484"/>
                </a:lnTo>
                <a:lnTo>
                  <a:pt x="1043" y="482"/>
                </a:lnTo>
                <a:lnTo>
                  <a:pt x="1043" y="482"/>
                </a:lnTo>
                <a:lnTo>
                  <a:pt x="1037" y="478"/>
                </a:lnTo>
                <a:lnTo>
                  <a:pt x="1035" y="476"/>
                </a:lnTo>
                <a:lnTo>
                  <a:pt x="1035" y="474"/>
                </a:lnTo>
                <a:lnTo>
                  <a:pt x="1035" y="474"/>
                </a:lnTo>
                <a:lnTo>
                  <a:pt x="1033" y="472"/>
                </a:lnTo>
                <a:lnTo>
                  <a:pt x="1033" y="474"/>
                </a:lnTo>
                <a:lnTo>
                  <a:pt x="1031" y="476"/>
                </a:lnTo>
                <a:lnTo>
                  <a:pt x="1031" y="478"/>
                </a:lnTo>
                <a:lnTo>
                  <a:pt x="1031" y="476"/>
                </a:lnTo>
                <a:lnTo>
                  <a:pt x="1029" y="476"/>
                </a:lnTo>
                <a:lnTo>
                  <a:pt x="1029" y="474"/>
                </a:lnTo>
                <a:lnTo>
                  <a:pt x="1029" y="472"/>
                </a:lnTo>
                <a:lnTo>
                  <a:pt x="1029" y="470"/>
                </a:lnTo>
                <a:lnTo>
                  <a:pt x="1027" y="470"/>
                </a:lnTo>
                <a:lnTo>
                  <a:pt x="1025" y="470"/>
                </a:lnTo>
                <a:lnTo>
                  <a:pt x="1020" y="470"/>
                </a:lnTo>
                <a:lnTo>
                  <a:pt x="1018" y="470"/>
                </a:lnTo>
                <a:lnTo>
                  <a:pt x="1018" y="468"/>
                </a:lnTo>
                <a:lnTo>
                  <a:pt x="1016" y="466"/>
                </a:lnTo>
                <a:lnTo>
                  <a:pt x="1016" y="466"/>
                </a:lnTo>
                <a:lnTo>
                  <a:pt x="1014" y="466"/>
                </a:lnTo>
                <a:lnTo>
                  <a:pt x="1014" y="463"/>
                </a:lnTo>
                <a:lnTo>
                  <a:pt x="1012" y="463"/>
                </a:lnTo>
                <a:lnTo>
                  <a:pt x="1012" y="463"/>
                </a:lnTo>
                <a:lnTo>
                  <a:pt x="1010" y="463"/>
                </a:lnTo>
                <a:lnTo>
                  <a:pt x="1008" y="463"/>
                </a:lnTo>
                <a:lnTo>
                  <a:pt x="1002" y="468"/>
                </a:lnTo>
                <a:lnTo>
                  <a:pt x="999" y="468"/>
                </a:lnTo>
                <a:lnTo>
                  <a:pt x="997" y="468"/>
                </a:lnTo>
                <a:lnTo>
                  <a:pt x="997" y="468"/>
                </a:lnTo>
                <a:lnTo>
                  <a:pt x="997" y="468"/>
                </a:lnTo>
                <a:lnTo>
                  <a:pt x="995" y="468"/>
                </a:lnTo>
                <a:lnTo>
                  <a:pt x="993" y="468"/>
                </a:lnTo>
                <a:lnTo>
                  <a:pt x="991" y="470"/>
                </a:lnTo>
                <a:lnTo>
                  <a:pt x="989" y="470"/>
                </a:lnTo>
                <a:lnTo>
                  <a:pt x="983" y="470"/>
                </a:lnTo>
                <a:lnTo>
                  <a:pt x="983" y="470"/>
                </a:lnTo>
                <a:lnTo>
                  <a:pt x="981" y="470"/>
                </a:lnTo>
                <a:lnTo>
                  <a:pt x="979" y="472"/>
                </a:lnTo>
                <a:lnTo>
                  <a:pt x="979" y="472"/>
                </a:lnTo>
                <a:lnTo>
                  <a:pt x="972" y="472"/>
                </a:lnTo>
                <a:lnTo>
                  <a:pt x="970" y="472"/>
                </a:lnTo>
                <a:lnTo>
                  <a:pt x="968" y="470"/>
                </a:lnTo>
                <a:lnTo>
                  <a:pt x="962" y="470"/>
                </a:lnTo>
                <a:lnTo>
                  <a:pt x="958" y="470"/>
                </a:lnTo>
                <a:lnTo>
                  <a:pt x="955" y="470"/>
                </a:lnTo>
                <a:lnTo>
                  <a:pt x="953" y="470"/>
                </a:lnTo>
                <a:lnTo>
                  <a:pt x="951" y="470"/>
                </a:lnTo>
                <a:lnTo>
                  <a:pt x="949" y="470"/>
                </a:lnTo>
                <a:lnTo>
                  <a:pt x="947" y="468"/>
                </a:lnTo>
                <a:lnTo>
                  <a:pt x="943" y="468"/>
                </a:lnTo>
                <a:lnTo>
                  <a:pt x="941" y="468"/>
                </a:lnTo>
                <a:lnTo>
                  <a:pt x="939" y="468"/>
                </a:lnTo>
                <a:lnTo>
                  <a:pt x="937" y="466"/>
                </a:lnTo>
                <a:lnTo>
                  <a:pt x="935" y="466"/>
                </a:lnTo>
                <a:lnTo>
                  <a:pt x="935" y="466"/>
                </a:lnTo>
                <a:lnTo>
                  <a:pt x="939" y="463"/>
                </a:lnTo>
                <a:lnTo>
                  <a:pt x="939" y="463"/>
                </a:lnTo>
                <a:lnTo>
                  <a:pt x="939" y="461"/>
                </a:lnTo>
                <a:lnTo>
                  <a:pt x="939" y="461"/>
                </a:lnTo>
                <a:lnTo>
                  <a:pt x="941" y="459"/>
                </a:lnTo>
                <a:lnTo>
                  <a:pt x="943" y="459"/>
                </a:lnTo>
                <a:lnTo>
                  <a:pt x="945" y="457"/>
                </a:lnTo>
                <a:lnTo>
                  <a:pt x="951" y="457"/>
                </a:lnTo>
                <a:lnTo>
                  <a:pt x="955" y="457"/>
                </a:lnTo>
                <a:lnTo>
                  <a:pt x="955" y="457"/>
                </a:lnTo>
                <a:lnTo>
                  <a:pt x="955" y="455"/>
                </a:lnTo>
                <a:lnTo>
                  <a:pt x="958" y="453"/>
                </a:lnTo>
                <a:lnTo>
                  <a:pt x="955" y="453"/>
                </a:lnTo>
                <a:lnTo>
                  <a:pt x="955" y="453"/>
                </a:lnTo>
                <a:lnTo>
                  <a:pt x="955" y="453"/>
                </a:lnTo>
                <a:lnTo>
                  <a:pt x="955" y="451"/>
                </a:lnTo>
                <a:lnTo>
                  <a:pt x="953" y="449"/>
                </a:lnTo>
                <a:lnTo>
                  <a:pt x="949" y="447"/>
                </a:lnTo>
                <a:lnTo>
                  <a:pt x="947" y="445"/>
                </a:lnTo>
                <a:lnTo>
                  <a:pt x="941" y="443"/>
                </a:lnTo>
                <a:lnTo>
                  <a:pt x="939" y="440"/>
                </a:lnTo>
                <a:lnTo>
                  <a:pt x="935" y="440"/>
                </a:lnTo>
                <a:lnTo>
                  <a:pt x="932" y="438"/>
                </a:lnTo>
                <a:lnTo>
                  <a:pt x="930" y="438"/>
                </a:lnTo>
                <a:lnTo>
                  <a:pt x="928" y="438"/>
                </a:lnTo>
                <a:lnTo>
                  <a:pt x="928" y="438"/>
                </a:lnTo>
                <a:lnTo>
                  <a:pt x="924" y="438"/>
                </a:lnTo>
                <a:lnTo>
                  <a:pt x="924" y="438"/>
                </a:lnTo>
                <a:lnTo>
                  <a:pt x="924" y="438"/>
                </a:lnTo>
                <a:lnTo>
                  <a:pt x="926" y="443"/>
                </a:lnTo>
                <a:lnTo>
                  <a:pt x="926" y="443"/>
                </a:lnTo>
                <a:lnTo>
                  <a:pt x="924" y="443"/>
                </a:lnTo>
                <a:lnTo>
                  <a:pt x="922" y="440"/>
                </a:lnTo>
                <a:lnTo>
                  <a:pt x="922" y="440"/>
                </a:lnTo>
                <a:lnTo>
                  <a:pt x="920" y="440"/>
                </a:lnTo>
                <a:lnTo>
                  <a:pt x="911" y="440"/>
                </a:lnTo>
                <a:lnTo>
                  <a:pt x="911" y="440"/>
                </a:lnTo>
                <a:lnTo>
                  <a:pt x="909" y="440"/>
                </a:lnTo>
                <a:lnTo>
                  <a:pt x="907" y="440"/>
                </a:lnTo>
                <a:lnTo>
                  <a:pt x="901" y="438"/>
                </a:lnTo>
                <a:lnTo>
                  <a:pt x="897" y="436"/>
                </a:lnTo>
                <a:lnTo>
                  <a:pt x="895" y="436"/>
                </a:lnTo>
                <a:lnTo>
                  <a:pt x="891" y="434"/>
                </a:lnTo>
                <a:lnTo>
                  <a:pt x="888" y="432"/>
                </a:lnTo>
                <a:lnTo>
                  <a:pt x="886" y="432"/>
                </a:lnTo>
                <a:lnTo>
                  <a:pt x="872" y="430"/>
                </a:lnTo>
                <a:lnTo>
                  <a:pt x="867" y="428"/>
                </a:lnTo>
                <a:lnTo>
                  <a:pt x="865" y="428"/>
                </a:lnTo>
                <a:lnTo>
                  <a:pt x="857" y="424"/>
                </a:lnTo>
                <a:lnTo>
                  <a:pt x="855" y="422"/>
                </a:lnTo>
                <a:lnTo>
                  <a:pt x="851" y="419"/>
                </a:lnTo>
                <a:lnTo>
                  <a:pt x="847" y="419"/>
                </a:lnTo>
                <a:lnTo>
                  <a:pt x="844" y="417"/>
                </a:lnTo>
                <a:lnTo>
                  <a:pt x="840" y="417"/>
                </a:lnTo>
                <a:lnTo>
                  <a:pt x="834" y="417"/>
                </a:lnTo>
                <a:lnTo>
                  <a:pt x="830" y="417"/>
                </a:lnTo>
                <a:lnTo>
                  <a:pt x="830" y="417"/>
                </a:lnTo>
                <a:lnTo>
                  <a:pt x="826" y="417"/>
                </a:lnTo>
                <a:lnTo>
                  <a:pt x="826" y="417"/>
                </a:lnTo>
                <a:lnTo>
                  <a:pt x="826" y="419"/>
                </a:lnTo>
                <a:lnTo>
                  <a:pt x="823" y="419"/>
                </a:lnTo>
                <a:lnTo>
                  <a:pt x="823" y="422"/>
                </a:lnTo>
                <a:lnTo>
                  <a:pt x="823" y="424"/>
                </a:lnTo>
                <a:lnTo>
                  <a:pt x="821" y="426"/>
                </a:lnTo>
                <a:lnTo>
                  <a:pt x="821" y="426"/>
                </a:lnTo>
                <a:lnTo>
                  <a:pt x="819" y="428"/>
                </a:lnTo>
                <a:lnTo>
                  <a:pt x="817" y="428"/>
                </a:lnTo>
                <a:lnTo>
                  <a:pt x="817" y="428"/>
                </a:lnTo>
                <a:lnTo>
                  <a:pt x="811" y="428"/>
                </a:lnTo>
                <a:lnTo>
                  <a:pt x="809" y="430"/>
                </a:lnTo>
                <a:lnTo>
                  <a:pt x="807" y="430"/>
                </a:lnTo>
                <a:lnTo>
                  <a:pt x="805" y="428"/>
                </a:lnTo>
                <a:lnTo>
                  <a:pt x="805" y="428"/>
                </a:lnTo>
                <a:lnTo>
                  <a:pt x="805" y="428"/>
                </a:lnTo>
                <a:lnTo>
                  <a:pt x="805" y="426"/>
                </a:lnTo>
                <a:lnTo>
                  <a:pt x="805" y="426"/>
                </a:lnTo>
                <a:lnTo>
                  <a:pt x="809" y="422"/>
                </a:lnTo>
                <a:lnTo>
                  <a:pt x="809" y="422"/>
                </a:lnTo>
                <a:lnTo>
                  <a:pt x="807" y="419"/>
                </a:lnTo>
                <a:lnTo>
                  <a:pt x="805" y="419"/>
                </a:lnTo>
                <a:lnTo>
                  <a:pt x="805" y="415"/>
                </a:lnTo>
                <a:lnTo>
                  <a:pt x="805" y="413"/>
                </a:lnTo>
                <a:lnTo>
                  <a:pt x="805" y="411"/>
                </a:lnTo>
                <a:lnTo>
                  <a:pt x="805" y="409"/>
                </a:lnTo>
                <a:lnTo>
                  <a:pt x="805" y="409"/>
                </a:lnTo>
                <a:lnTo>
                  <a:pt x="803" y="409"/>
                </a:lnTo>
                <a:lnTo>
                  <a:pt x="803" y="409"/>
                </a:lnTo>
                <a:lnTo>
                  <a:pt x="800" y="409"/>
                </a:lnTo>
                <a:lnTo>
                  <a:pt x="800" y="411"/>
                </a:lnTo>
                <a:lnTo>
                  <a:pt x="798" y="411"/>
                </a:lnTo>
                <a:lnTo>
                  <a:pt x="796" y="413"/>
                </a:lnTo>
                <a:lnTo>
                  <a:pt x="798" y="413"/>
                </a:lnTo>
                <a:lnTo>
                  <a:pt x="798" y="413"/>
                </a:lnTo>
                <a:lnTo>
                  <a:pt x="798" y="413"/>
                </a:lnTo>
                <a:lnTo>
                  <a:pt x="800" y="413"/>
                </a:lnTo>
                <a:lnTo>
                  <a:pt x="800" y="413"/>
                </a:lnTo>
                <a:lnTo>
                  <a:pt x="798" y="415"/>
                </a:lnTo>
                <a:lnTo>
                  <a:pt x="798" y="415"/>
                </a:lnTo>
                <a:lnTo>
                  <a:pt x="796" y="417"/>
                </a:lnTo>
                <a:lnTo>
                  <a:pt x="796" y="417"/>
                </a:lnTo>
                <a:lnTo>
                  <a:pt x="794" y="417"/>
                </a:lnTo>
                <a:lnTo>
                  <a:pt x="794" y="417"/>
                </a:lnTo>
                <a:lnTo>
                  <a:pt x="794" y="419"/>
                </a:lnTo>
                <a:lnTo>
                  <a:pt x="794" y="419"/>
                </a:lnTo>
                <a:lnTo>
                  <a:pt x="792" y="422"/>
                </a:lnTo>
                <a:lnTo>
                  <a:pt x="792" y="422"/>
                </a:lnTo>
                <a:lnTo>
                  <a:pt x="792" y="424"/>
                </a:lnTo>
                <a:lnTo>
                  <a:pt x="794" y="426"/>
                </a:lnTo>
                <a:lnTo>
                  <a:pt x="794" y="428"/>
                </a:lnTo>
                <a:lnTo>
                  <a:pt x="792" y="430"/>
                </a:lnTo>
                <a:lnTo>
                  <a:pt x="790" y="430"/>
                </a:lnTo>
                <a:lnTo>
                  <a:pt x="786" y="428"/>
                </a:lnTo>
                <a:lnTo>
                  <a:pt x="784" y="428"/>
                </a:lnTo>
                <a:lnTo>
                  <a:pt x="782" y="426"/>
                </a:lnTo>
                <a:lnTo>
                  <a:pt x="779" y="424"/>
                </a:lnTo>
                <a:lnTo>
                  <a:pt x="773" y="419"/>
                </a:lnTo>
                <a:lnTo>
                  <a:pt x="773" y="419"/>
                </a:lnTo>
                <a:lnTo>
                  <a:pt x="771" y="417"/>
                </a:lnTo>
                <a:lnTo>
                  <a:pt x="771" y="413"/>
                </a:lnTo>
                <a:lnTo>
                  <a:pt x="769" y="411"/>
                </a:lnTo>
                <a:lnTo>
                  <a:pt x="765" y="407"/>
                </a:lnTo>
                <a:lnTo>
                  <a:pt x="765" y="405"/>
                </a:lnTo>
                <a:lnTo>
                  <a:pt x="763" y="403"/>
                </a:lnTo>
                <a:lnTo>
                  <a:pt x="756" y="398"/>
                </a:lnTo>
                <a:lnTo>
                  <a:pt x="754" y="398"/>
                </a:lnTo>
                <a:lnTo>
                  <a:pt x="754" y="398"/>
                </a:lnTo>
                <a:lnTo>
                  <a:pt x="752" y="398"/>
                </a:lnTo>
                <a:lnTo>
                  <a:pt x="752" y="398"/>
                </a:lnTo>
                <a:lnTo>
                  <a:pt x="750" y="401"/>
                </a:lnTo>
                <a:lnTo>
                  <a:pt x="750" y="403"/>
                </a:lnTo>
                <a:lnTo>
                  <a:pt x="752" y="403"/>
                </a:lnTo>
                <a:lnTo>
                  <a:pt x="754" y="403"/>
                </a:lnTo>
                <a:lnTo>
                  <a:pt x="752" y="405"/>
                </a:lnTo>
                <a:lnTo>
                  <a:pt x="752" y="405"/>
                </a:lnTo>
                <a:lnTo>
                  <a:pt x="754" y="405"/>
                </a:lnTo>
                <a:lnTo>
                  <a:pt x="759" y="407"/>
                </a:lnTo>
                <a:lnTo>
                  <a:pt x="756" y="407"/>
                </a:lnTo>
                <a:lnTo>
                  <a:pt x="752" y="409"/>
                </a:lnTo>
                <a:lnTo>
                  <a:pt x="750" y="411"/>
                </a:lnTo>
                <a:lnTo>
                  <a:pt x="748" y="413"/>
                </a:lnTo>
                <a:lnTo>
                  <a:pt x="748" y="413"/>
                </a:lnTo>
                <a:lnTo>
                  <a:pt x="744" y="417"/>
                </a:lnTo>
                <a:lnTo>
                  <a:pt x="742" y="419"/>
                </a:lnTo>
                <a:lnTo>
                  <a:pt x="740" y="419"/>
                </a:lnTo>
                <a:lnTo>
                  <a:pt x="738" y="422"/>
                </a:lnTo>
                <a:lnTo>
                  <a:pt x="738" y="419"/>
                </a:lnTo>
                <a:lnTo>
                  <a:pt x="738" y="419"/>
                </a:lnTo>
                <a:lnTo>
                  <a:pt x="738" y="417"/>
                </a:lnTo>
                <a:lnTo>
                  <a:pt x="738" y="417"/>
                </a:lnTo>
                <a:lnTo>
                  <a:pt x="740" y="415"/>
                </a:lnTo>
                <a:lnTo>
                  <a:pt x="740" y="415"/>
                </a:lnTo>
                <a:lnTo>
                  <a:pt x="740" y="413"/>
                </a:lnTo>
                <a:lnTo>
                  <a:pt x="740" y="413"/>
                </a:lnTo>
                <a:lnTo>
                  <a:pt x="740" y="415"/>
                </a:lnTo>
                <a:lnTo>
                  <a:pt x="738" y="415"/>
                </a:lnTo>
                <a:lnTo>
                  <a:pt x="738" y="415"/>
                </a:lnTo>
                <a:lnTo>
                  <a:pt x="735" y="417"/>
                </a:lnTo>
                <a:lnTo>
                  <a:pt x="731" y="417"/>
                </a:lnTo>
                <a:lnTo>
                  <a:pt x="723" y="419"/>
                </a:lnTo>
                <a:lnTo>
                  <a:pt x="719" y="422"/>
                </a:lnTo>
                <a:lnTo>
                  <a:pt x="717" y="424"/>
                </a:lnTo>
                <a:lnTo>
                  <a:pt x="715" y="426"/>
                </a:lnTo>
                <a:lnTo>
                  <a:pt x="712" y="430"/>
                </a:lnTo>
                <a:lnTo>
                  <a:pt x="710" y="432"/>
                </a:lnTo>
                <a:lnTo>
                  <a:pt x="710" y="432"/>
                </a:lnTo>
                <a:lnTo>
                  <a:pt x="710" y="432"/>
                </a:lnTo>
                <a:lnTo>
                  <a:pt x="710" y="430"/>
                </a:lnTo>
                <a:lnTo>
                  <a:pt x="710" y="428"/>
                </a:lnTo>
                <a:lnTo>
                  <a:pt x="708" y="428"/>
                </a:lnTo>
                <a:lnTo>
                  <a:pt x="708" y="426"/>
                </a:lnTo>
                <a:lnTo>
                  <a:pt x="708" y="426"/>
                </a:lnTo>
                <a:lnTo>
                  <a:pt x="706" y="428"/>
                </a:lnTo>
                <a:lnTo>
                  <a:pt x="706" y="430"/>
                </a:lnTo>
                <a:lnTo>
                  <a:pt x="706" y="430"/>
                </a:lnTo>
                <a:lnTo>
                  <a:pt x="706" y="428"/>
                </a:lnTo>
                <a:lnTo>
                  <a:pt x="704" y="428"/>
                </a:lnTo>
                <a:lnTo>
                  <a:pt x="702" y="426"/>
                </a:lnTo>
                <a:lnTo>
                  <a:pt x="700" y="426"/>
                </a:lnTo>
                <a:lnTo>
                  <a:pt x="698" y="428"/>
                </a:lnTo>
                <a:lnTo>
                  <a:pt x="698" y="428"/>
                </a:lnTo>
                <a:lnTo>
                  <a:pt x="698" y="428"/>
                </a:lnTo>
                <a:lnTo>
                  <a:pt x="698" y="430"/>
                </a:lnTo>
                <a:lnTo>
                  <a:pt x="698" y="430"/>
                </a:lnTo>
                <a:lnTo>
                  <a:pt x="696" y="430"/>
                </a:lnTo>
                <a:lnTo>
                  <a:pt x="694" y="432"/>
                </a:lnTo>
                <a:lnTo>
                  <a:pt x="691" y="434"/>
                </a:lnTo>
                <a:lnTo>
                  <a:pt x="689" y="434"/>
                </a:lnTo>
                <a:lnTo>
                  <a:pt x="687" y="434"/>
                </a:lnTo>
                <a:lnTo>
                  <a:pt x="685" y="436"/>
                </a:lnTo>
                <a:lnTo>
                  <a:pt x="685" y="436"/>
                </a:lnTo>
                <a:lnTo>
                  <a:pt x="685" y="438"/>
                </a:lnTo>
                <a:lnTo>
                  <a:pt x="685" y="438"/>
                </a:lnTo>
                <a:lnTo>
                  <a:pt x="685" y="440"/>
                </a:lnTo>
                <a:lnTo>
                  <a:pt x="685" y="440"/>
                </a:lnTo>
                <a:lnTo>
                  <a:pt x="687" y="440"/>
                </a:lnTo>
                <a:lnTo>
                  <a:pt x="687" y="440"/>
                </a:lnTo>
                <a:lnTo>
                  <a:pt x="687" y="443"/>
                </a:lnTo>
                <a:lnTo>
                  <a:pt x="685" y="443"/>
                </a:lnTo>
                <a:lnTo>
                  <a:pt x="677" y="443"/>
                </a:lnTo>
                <a:lnTo>
                  <a:pt x="677" y="443"/>
                </a:lnTo>
                <a:lnTo>
                  <a:pt x="677" y="443"/>
                </a:lnTo>
                <a:lnTo>
                  <a:pt x="679" y="445"/>
                </a:lnTo>
                <a:lnTo>
                  <a:pt x="679" y="445"/>
                </a:lnTo>
                <a:lnTo>
                  <a:pt x="679" y="445"/>
                </a:lnTo>
                <a:lnTo>
                  <a:pt x="677" y="445"/>
                </a:lnTo>
                <a:lnTo>
                  <a:pt x="675" y="445"/>
                </a:lnTo>
                <a:lnTo>
                  <a:pt x="675" y="443"/>
                </a:lnTo>
                <a:lnTo>
                  <a:pt x="675" y="440"/>
                </a:lnTo>
                <a:lnTo>
                  <a:pt x="677" y="438"/>
                </a:lnTo>
                <a:lnTo>
                  <a:pt x="679" y="438"/>
                </a:lnTo>
                <a:lnTo>
                  <a:pt x="681" y="436"/>
                </a:lnTo>
                <a:lnTo>
                  <a:pt x="683" y="434"/>
                </a:lnTo>
                <a:lnTo>
                  <a:pt x="685" y="432"/>
                </a:lnTo>
                <a:lnTo>
                  <a:pt x="689" y="432"/>
                </a:lnTo>
                <a:lnTo>
                  <a:pt x="691" y="430"/>
                </a:lnTo>
                <a:lnTo>
                  <a:pt x="694" y="430"/>
                </a:lnTo>
                <a:lnTo>
                  <a:pt x="694" y="428"/>
                </a:lnTo>
                <a:lnTo>
                  <a:pt x="696" y="426"/>
                </a:lnTo>
                <a:lnTo>
                  <a:pt x="696" y="426"/>
                </a:lnTo>
                <a:lnTo>
                  <a:pt x="698" y="424"/>
                </a:lnTo>
                <a:lnTo>
                  <a:pt x="704" y="424"/>
                </a:lnTo>
                <a:lnTo>
                  <a:pt x="706" y="424"/>
                </a:lnTo>
                <a:lnTo>
                  <a:pt x="706" y="424"/>
                </a:lnTo>
                <a:lnTo>
                  <a:pt x="710" y="422"/>
                </a:lnTo>
                <a:lnTo>
                  <a:pt x="712" y="422"/>
                </a:lnTo>
                <a:lnTo>
                  <a:pt x="715" y="422"/>
                </a:lnTo>
                <a:lnTo>
                  <a:pt x="719" y="419"/>
                </a:lnTo>
                <a:lnTo>
                  <a:pt x="729" y="413"/>
                </a:lnTo>
                <a:lnTo>
                  <a:pt x="731" y="411"/>
                </a:lnTo>
                <a:lnTo>
                  <a:pt x="731" y="411"/>
                </a:lnTo>
                <a:lnTo>
                  <a:pt x="729" y="409"/>
                </a:lnTo>
                <a:lnTo>
                  <a:pt x="729" y="407"/>
                </a:lnTo>
                <a:lnTo>
                  <a:pt x="729" y="409"/>
                </a:lnTo>
                <a:lnTo>
                  <a:pt x="725" y="411"/>
                </a:lnTo>
                <a:lnTo>
                  <a:pt x="725" y="411"/>
                </a:lnTo>
                <a:lnTo>
                  <a:pt x="723" y="411"/>
                </a:lnTo>
                <a:lnTo>
                  <a:pt x="721" y="411"/>
                </a:lnTo>
                <a:lnTo>
                  <a:pt x="721" y="411"/>
                </a:lnTo>
                <a:lnTo>
                  <a:pt x="719" y="409"/>
                </a:lnTo>
                <a:lnTo>
                  <a:pt x="717" y="409"/>
                </a:lnTo>
                <a:lnTo>
                  <a:pt x="715" y="409"/>
                </a:lnTo>
                <a:lnTo>
                  <a:pt x="710" y="411"/>
                </a:lnTo>
                <a:lnTo>
                  <a:pt x="710" y="413"/>
                </a:lnTo>
                <a:lnTo>
                  <a:pt x="710" y="413"/>
                </a:lnTo>
                <a:lnTo>
                  <a:pt x="708" y="415"/>
                </a:lnTo>
                <a:lnTo>
                  <a:pt x="706" y="415"/>
                </a:lnTo>
                <a:lnTo>
                  <a:pt x="706" y="415"/>
                </a:lnTo>
                <a:lnTo>
                  <a:pt x="704" y="415"/>
                </a:lnTo>
                <a:lnTo>
                  <a:pt x="702" y="415"/>
                </a:lnTo>
                <a:lnTo>
                  <a:pt x="696" y="419"/>
                </a:lnTo>
                <a:lnTo>
                  <a:pt x="694" y="419"/>
                </a:lnTo>
                <a:lnTo>
                  <a:pt x="691" y="419"/>
                </a:lnTo>
                <a:lnTo>
                  <a:pt x="691" y="419"/>
                </a:lnTo>
                <a:lnTo>
                  <a:pt x="689" y="419"/>
                </a:lnTo>
                <a:lnTo>
                  <a:pt x="687" y="419"/>
                </a:lnTo>
                <a:lnTo>
                  <a:pt x="687" y="419"/>
                </a:lnTo>
                <a:lnTo>
                  <a:pt x="687" y="422"/>
                </a:lnTo>
                <a:lnTo>
                  <a:pt x="689" y="422"/>
                </a:lnTo>
                <a:lnTo>
                  <a:pt x="689" y="422"/>
                </a:lnTo>
                <a:lnTo>
                  <a:pt x="689" y="422"/>
                </a:lnTo>
                <a:lnTo>
                  <a:pt x="689" y="422"/>
                </a:lnTo>
                <a:lnTo>
                  <a:pt x="687" y="422"/>
                </a:lnTo>
                <a:lnTo>
                  <a:pt x="683" y="422"/>
                </a:lnTo>
                <a:lnTo>
                  <a:pt x="683" y="422"/>
                </a:lnTo>
                <a:lnTo>
                  <a:pt x="681" y="426"/>
                </a:lnTo>
                <a:lnTo>
                  <a:pt x="679" y="426"/>
                </a:lnTo>
                <a:lnTo>
                  <a:pt x="679" y="428"/>
                </a:lnTo>
                <a:lnTo>
                  <a:pt x="677" y="428"/>
                </a:lnTo>
                <a:lnTo>
                  <a:pt x="675" y="428"/>
                </a:lnTo>
                <a:lnTo>
                  <a:pt x="671" y="430"/>
                </a:lnTo>
                <a:lnTo>
                  <a:pt x="666" y="430"/>
                </a:lnTo>
                <a:lnTo>
                  <a:pt x="664" y="432"/>
                </a:lnTo>
                <a:lnTo>
                  <a:pt x="664" y="432"/>
                </a:lnTo>
                <a:lnTo>
                  <a:pt x="666" y="428"/>
                </a:lnTo>
                <a:lnTo>
                  <a:pt x="666" y="428"/>
                </a:lnTo>
                <a:lnTo>
                  <a:pt x="668" y="426"/>
                </a:lnTo>
                <a:lnTo>
                  <a:pt x="668" y="426"/>
                </a:lnTo>
                <a:lnTo>
                  <a:pt x="666" y="424"/>
                </a:lnTo>
                <a:lnTo>
                  <a:pt x="664" y="424"/>
                </a:lnTo>
                <a:lnTo>
                  <a:pt x="664" y="422"/>
                </a:lnTo>
                <a:lnTo>
                  <a:pt x="662" y="422"/>
                </a:lnTo>
                <a:lnTo>
                  <a:pt x="660" y="422"/>
                </a:lnTo>
                <a:lnTo>
                  <a:pt x="660" y="422"/>
                </a:lnTo>
                <a:lnTo>
                  <a:pt x="660" y="422"/>
                </a:lnTo>
                <a:lnTo>
                  <a:pt x="660" y="424"/>
                </a:lnTo>
                <a:lnTo>
                  <a:pt x="660" y="424"/>
                </a:lnTo>
                <a:lnTo>
                  <a:pt x="660" y="426"/>
                </a:lnTo>
                <a:lnTo>
                  <a:pt x="660" y="426"/>
                </a:lnTo>
                <a:lnTo>
                  <a:pt x="654" y="426"/>
                </a:lnTo>
                <a:lnTo>
                  <a:pt x="650" y="426"/>
                </a:lnTo>
                <a:lnTo>
                  <a:pt x="650" y="428"/>
                </a:lnTo>
                <a:lnTo>
                  <a:pt x="650" y="428"/>
                </a:lnTo>
                <a:lnTo>
                  <a:pt x="647" y="430"/>
                </a:lnTo>
                <a:lnTo>
                  <a:pt x="647" y="430"/>
                </a:lnTo>
                <a:lnTo>
                  <a:pt x="645" y="430"/>
                </a:lnTo>
                <a:lnTo>
                  <a:pt x="643" y="430"/>
                </a:lnTo>
                <a:lnTo>
                  <a:pt x="641" y="430"/>
                </a:lnTo>
                <a:lnTo>
                  <a:pt x="639" y="436"/>
                </a:lnTo>
                <a:lnTo>
                  <a:pt x="639" y="436"/>
                </a:lnTo>
                <a:lnTo>
                  <a:pt x="641" y="436"/>
                </a:lnTo>
                <a:lnTo>
                  <a:pt x="643" y="438"/>
                </a:lnTo>
                <a:lnTo>
                  <a:pt x="643" y="438"/>
                </a:lnTo>
                <a:lnTo>
                  <a:pt x="643" y="438"/>
                </a:lnTo>
                <a:lnTo>
                  <a:pt x="641" y="438"/>
                </a:lnTo>
                <a:lnTo>
                  <a:pt x="639" y="438"/>
                </a:lnTo>
                <a:lnTo>
                  <a:pt x="639" y="438"/>
                </a:lnTo>
                <a:lnTo>
                  <a:pt x="639" y="438"/>
                </a:lnTo>
                <a:lnTo>
                  <a:pt x="639" y="440"/>
                </a:lnTo>
                <a:lnTo>
                  <a:pt x="639" y="440"/>
                </a:lnTo>
                <a:lnTo>
                  <a:pt x="643" y="440"/>
                </a:lnTo>
                <a:lnTo>
                  <a:pt x="645" y="443"/>
                </a:lnTo>
                <a:lnTo>
                  <a:pt x="645" y="443"/>
                </a:lnTo>
                <a:lnTo>
                  <a:pt x="650" y="447"/>
                </a:lnTo>
                <a:lnTo>
                  <a:pt x="647" y="447"/>
                </a:lnTo>
                <a:lnTo>
                  <a:pt x="647" y="447"/>
                </a:lnTo>
                <a:lnTo>
                  <a:pt x="639" y="443"/>
                </a:lnTo>
                <a:lnTo>
                  <a:pt x="635" y="440"/>
                </a:lnTo>
                <a:lnTo>
                  <a:pt x="631" y="440"/>
                </a:lnTo>
                <a:lnTo>
                  <a:pt x="627" y="440"/>
                </a:lnTo>
                <a:lnTo>
                  <a:pt x="622" y="440"/>
                </a:lnTo>
                <a:lnTo>
                  <a:pt x="620" y="438"/>
                </a:lnTo>
                <a:lnTo>
                  <a:pt x="610" y="436"/>
                </a:lnTo>
                <a:lnTo>
                  <a:pt x="608" y="434"/>
                </a:lnTo>
                <a:lnTo>
                  <a:pt x="603" y="432"/>
                </a:lnTo>
                <a:lnTo>
                  <a:pt x="599" y="430"/>
                </a:lnTo>
                <a:lnTo>
                  <a:pt x="591" y="426"/>
                </a:lnTo>
                <a:lnTo>
                  <a:pt x="580" y="422"/>
                </a:lnTo>
                <a:lnTo>
                  <a:pt x="574" y="424"/>
                </a:lnTo>
                <a:lnTo>
                  <a:pt x="568" y="422"/>
                </a:lnTo>
                <a:lnTo>
                  <a:pt x="566" y="422"/>
                </a:lnTo>
                <a:lnTo>
                  <a:pt x="564" y="422"/>
                </a:lnTo>
                <a:lnTo>
                  <a:pt x="562" y="422"/>
                </a:lnTo>
                <a:lnTo>
                  <a:pt x="559" y="422"/>
                </a:lnTo>
                <a:lnTo>
                  <a:pt x="559" y="422"/>
                </a:lnTo>
                <a:lnTo>
                  <a:pt x="557" y="419"/>
                </a:lnTo>
                <a:lnTo>
                  <a:pt x="555" y="419"/>
                </a:lnTo>
                <a:lnTo>
                  <a:pt x="547" y="415"/>
                </a:lnTo>
                <a:lnTo>
                  <a:pt x="545" y="415"/>
                </a:lnTo>
                <a:lnTo>
                  <a:pt x="541" y="411"/>
                </a:lnTo>
                <a:lnTo>
                  <a:pt x="532" y="409"/>
                </a:lnTo>
                <a:lnTo>
                  <a:pt x="532" y="411"/>
                </a:lnTo>
                <a:lnTo>
                  <a:pt x="530" y="411"/>
                </a:lnTo>
                <a:lnTo>
                  <a:pt x="528" y="411"/>
                </a:lnTo>
                <a:lnTo>
                  <a:pt x="526" y="411"/>
                </a:lnTo>
                <a:lnTo>
                  <a:pt x="520" y="411"/>
                </a:lnTo>
                <a:lnTo>
                  <a:pt x="515" y="411"/>
                </a:lnTo>
                <a:lnTo>
                  <a:pt x="513" y="413"/>
                </a:lnTo>
                <a:lnTo>
                  <a:pt x="505" y="413"/>
                </a:lnTo>
                <a:lnTo>
                  <a:pt x="503" y="411"/>
                </a:lnTo>
                <a:lnTo>
                  <a:pt x="501" y="411"/>
                </a:lnTo>
                <a:lnTo>
                  <a:pt x="495" y="409"/>
                </a:lnTo>
                <a:lnTo>
                  <a:pt x="492" y="409"/>
                </a:lnTo>
                <a:lnTo>
                  <a:pt x="488" y="409"/>
                </a:lnTo>
                <a:lnTo>
                  <a:pt x="482" y="409"/>
                </a:lnTo>
                <a:lnTo>
                  <a:pt x="478" y="409"/>
                </a:lnTo>
                <a:lnTo>
                  <a:pt x="467" y="407"/>
                </a:lnTo>
                <a:lnTo>
                  <a:pt x="467" y="407"/>
                </a:lnTo>
                <a:lnTo>
                  <a:pt x="465" y="405"/>
                </a:lnTo>
                <a:lnTo>
                  <a:pt x="463" y="405"/>
                </a:lnTo>
                <a:lnTo>
                  <a:pt x="461" y="403"/>
                </a:lnTo>
                <a:lnTo>
                  <a:pt x="461" y="403"/>
                </a:lnTo>
                <a:lnTo>
                  <a:pt x="459" y="405"/>
                </a:lnTo>
                <a:lnTo>
                  <a:pt x="457" y="405"/>
                </a:lnTo>
                <a:lnTo>
                  <a:pt x="453" y="403"/>
                </a:lnTo>
                <a:lnTo>
                  <a:pt x="451" y="403"/>
                </a:lnTo>
                <a:lnTo>
                  <a:pt x="444" y="401"/>
                </a:lnTo>
                <a:lnTo>
                  <a:pt x="444" y="401"/>
                </a:lnTo>
                <a:lnTo>
                  <a:pt x="442" y="401"/>
                </a:lnTo>
                <a:lnTo>
                  <a:pt x="436" y="401"/>
                </a:lnTo>
                <a:lnTo>
                  <a:pt x="432" y="401"/>
                </a:lnTo>
                <a:lnTo>
                  <a:pt x="432" y="403"/>
                </a:lnTo>
                <a:lnTo>
                  <a:pt x="430" y="401"/>
                </a:lnTo>
                <a:lnTo>
                  <a:pt x="427" y="401"/>
                </a:lnTo>
                <a:lnTo>
                  <a:pt x="425" y="401"/>
                </a:lnTo>
                <a:lnTo>
                  <a:pt x="421" y="401"/>
                </a:lnTo>
                <a:lnTo>
                  <a:pt x="419" y="401"/>
                </a:lnTo>
                <a:lnTo>
                  <a:pt x="417" y="403"/>
                </a:lnTo>
                <a:lnTo>
                  <a:pt x="407" y="401"/>
                </a:lnTo>
                <a:lnTo>
                  <a:pt x="409" y="401"/>
                </a:lnTo>
                <a:lnTo>
                  <a:pt x="409" y="398"/>
                </a:lnTo>
                <a:lnTo>
                  <a:pt x="409" y="398"/>
                </a:lnTo>
                <a:lnTo>
                  <a:pt x="402" y="398"/>
                </a:lnTo>
                <a:lnTo>
                  <a:pt x="402" y="398"/>
                </a:lnTo>
                <a:lnTo>
                  <a:pt x="402" y="396"/>
                </a:lnTo>
                <a:lnTo>
                  <a:pt x="400" y="396"/>
                </a:lnTo>
                <a:lnTo>
                  <a:pt x="398" y="396"/>
                </a:lnTo>
                <a:lnTo>
                  <a:pt x="400" y="394"/>
                </a:lnTo>
                <a:lnTo>
                  <a:pt x="402" y="392"/>
                </a:lnTo>
                <a:lnTo>
                  <a:pt x="402" y="390"/>
                </a:lnTo>
                <a:lnTo>
                  <a:pt x="398" y="390"/>
                </a:lnTo>
                <a:lnTo>
                  <a:pt x="396" y="390"/>
                </a:lnTo>
                <a:lnTo>
                  <a:pt x="394" y="390"/>
                </a:lnTo>
                <a:lnTo>
                  <a:pt x="388" y="388"/>
                </a:lnTo>
                <a:lnTo>
                  <a:pt x="383" y="390"/>
                </a:lnTo>
                <a:lnTo>
                  <a:pt x="381" y="390"/>
                </a:lnTo>
                <a:lnTo>
                  <a:pt x="377" y="390"/>
                </a:lnTo>
                <a:lnTo>
                  <a:pt x="373" y="392"/>
                </a:lnTo>
                <a:lnTo>
                  <a:pt x="371" y="392"/>
                </a:lnTo>
                <a:lnTo>
                  <a:pt x="369" y="390"/>
                </a:lnTo>
                <a:lnTo>
                  <a:pt x="365" y="390"/>
                </a:lnTo>
                <a:lnTo>
                  <a:pt x="367" y="388"/>
                </a:lnTo>
                <a:lnTo>
                  <a:pt x="367" y="388"/>
                </a:lnTo>
                <a:lnTo>
                  <a:pt x="365" y="386"/>
                </a:lnTo>
                <a:lnTo>
                  <a:pt x="362" y="384"/>
                </a:lnTo>
                <a:lnTo>
                  <a:pt x="360" y="384"/>
                </a:lnTo>
                <a:lnTo>
                  <a:pt x="358" y="384"/>
                </a:lnTo>
                <a:lnTo>
                  <a:pt x="358" y="386"/>
                </a:lnTo>
                <a:lnTo>
                  <a:pt x="354" y="390"/>
                </a:lnTo>
                <a:lnTo>
                  <a:pt x="352" y="390"/>
                </a:lnTo>
                <a:lnTo>
                  <a:pt x="350" y="392"/>
                </a:lnTo>
                <a:lnTo>
                  <a:pt x="348" y="390"/>
                </a:lnTo>
                <a:lnTo>
                  <a:pt x="348" y="390"/>
                </a:lnTo>
                <a:lnTo>
                  <a:pt x="346" y="388"/>
                </a:lnTo>
                <a:lnTo>
                  <a:pt x="350" y="388"/>
                </a:lnTo>
                <a:lnTo>
                  <a:pt x="352" y="386"/>
                </a:lnTo>
                <a:lnTo>
                  <a:pt x="354" y="384"/>
                </a:lnTo>
                <a:lnTo>
                  <a:pt x="352" y="382"/>
                </a:lnTo>
                <a:lnTo>
                  <a:pt x="350" y="382"/>
                </a:lnTo>
                <a:lnTo>
                  <a:pt x="342" y="380"/>
                </a:lnTo>
                <a:lnTo>
                  <a:pt x="339" y="378"/>
                </a:lnTo>
                <a:lnTo>
                  <a:pt x="342" y="378"/>
                </a:lnTo>
                <a:lnTo>
                  <a:pt x="342" y="378"/>
                </a:lnTo>
                <a:lnTo>
                  <a:pt x="342" y="375"/>
                </a:lnTo>
                <a:lnTo>
                  <a:pt x="337" y="378"/>
                </a:lnTo>
                <a:lnTo>
                  <a:pt x="333" y="382"/>
                </a:lnTo>
                <a:lnTo>
                  <a:pt x="331" y="384"/>
                </a:lnTo>
                <a:lnTo>
                  <a:pt x="329" y="386"/>
                </a:lnTo>
                <a:lnTo>
                  <a:pt x="325" y="388"/>
                </a:lnTo>
                <a:lnTo>
                  <a:pt x="321" y="390"/>
                </a:lnTo>
                <a:lnTo>
                  <a:pt x="318" y="390"/>
                </a:lnTo>
                <a:lnTo>
                  <a:pt x="312" y="390"/>
                </a:lnTo>
                <a:lnTo>
                  <a:pt x="312" y="392"/>
                </a:lnTo>
                <a:lnTo>
                  <a:pt x="310" y="392"/>
                </a:lnTo>
                <a:lnTo>
                  <a:pt x="304" y="392"/>
                </a:lnTo>
                <a:lnTo>
                  <a:pt x="304" y="392"/>
                </a:lnTo>
                <a:lnTo>
                  <a:pt x="300" y="394"/>
                </a:lnTo>
                <a:lnTo>
                  <a:pt x="300" y="394"/>
                </a:lnTo>
                <a:lnTo>
                  <a:pt x="300" y="392"/>
                </a:lnTo>
                <a:lnTo>
                  <a:pt x="300" y="392"/>
                </a:lnTo>
                <a:lnTo>
                  <a:pt x="302" y="392"/>
                </a:lnTo>
                <a:lnTo>
                  <a:pt x="302" y="390"/>
                </a:lnTo>
                <a:lnTo>
                  <a:pt x="302" y="390"/>
                </a:lnTo>
                <a:lnTo>
                  <a:pt x="300" y="390"/>
                </a:lnTo>
                <a:lnTo>
                  <a:pt x="293" y="392"/>
                </a:lnTo>
                <a:lnTo>
                  <a:pt x="289" y="396"/>
                </a:lnTo>
                <a:lnTo>
                  <a:pt x="291" y="396"/>
                </a:lnTo>
                <a:lnTo>
                  <a:pt x="293" y="398"/>
                </a:lnTo>
                <a:lnTo>
                  <a:pt x="300" y="398"/>
                </a:lnTo>
                <a:lnTo>
                  <a:pt x="293" y="401"/>
                </a:lnTo>
                <a:lnTo>
                  <a:pt x="293" y="401"/>
                </a:lnTo>
                <a:lnTo>
                  <a:pt x="291" y="401"/>
                </a:lnTo>
                <a:lnTo>
                  <a:pt x="291" y="403"/>
                </a:lnTo>
                <a:lnTo>
                  <a:pt x="291" y="405"/>
                </a:lnTo>
                <a:lnTo>
                  <a:pt x="291" y="405"/>
                </a:lnTo>
                <a:lnTo>
                  <a:pt x="291" y="405"/>
                </a:lnTo>
                <a:lnTo>
                  <a:pt x="289" y="405"/>
                </a:lnTo>
                <a:lnTo>
                  <a:pt x="289" y="401"/>
                </a:lnTo>
                <a:lnTo>
                  <a:pt x="289" y="401"/>
                </a:lnTo>
                <a:lnTo>
                  <a:pt x="291" y="398"/>
                </a:lnTo>
                <a:lnTo>
                  <a:pt x="289" y="398"/>
                </a:lnTo>
                <a:lnTo>
                  <a:pt x="287" y="398"/>
                </a:lnTo>
                <a:lnTo>
                  <a:pt x="281" y="401"/>
                </a:lnTo>
                <a:lnTo>
                  <a:pt x="281" y="403"/>
                </a:lnTo>
                <a:lnTo>
                  <a:pt x="274" y="405"/>
                </a:lnTo>
                <a:lnTo>
                  <a:pt x="266" y="407"/>
                </a:lnTo>
                <a:lnTo>
                  <a:pt x="264" y="407"/>
                </a:lnTo>
                <a:lnTo>
                  <a:pt x="260" y="409"/>
                </a:lnTo>
                <a:lnTo>
                  <a:pt x="260" y="409"/>
                </a:lnTo>
                <a:lnTo>
                  <a:pt x="260" y="409"/>
                </a:lnTo>
                <a:lnTo>
                  <a:pt x="262" y="407"/>
                </a:lnTo>
                <a:lnTo>
                  <a:pt x="264" y="407"/>
                </a:lnTo>
                <a:lnTo>
                  <a:pt x="264" y="407"/>
                </a:lnTo>
                <a:lnTo>
                  <a:pt x="264" y="405"/>
                </a:lnTo>
                <a:lnTo>
                  <a:pt x="264" y="405"/>
                </a:lnTo>
                <a:lnTo>
                  <a:pt x="262" y="405"/>
                </a:lnTo>
                <a:lnTo>
                  <a:pt x="262" y="405"/>
                </a:lnTo>
                <a:lnTo>
                  <a:pt x="260" y="407"/>
                </a:lnTo>
                <a:lnTo>
                  <a:pt x="256" y="411"/>
                </a:lnTo>
                <a:lnTo>
                  <a:pt x="247" y="419"/>
                </a:lnTo>
                <a:lnTo>
                  <a:pt x="245" y="424"/>
                </a:lnTo>
                <a:lnTo>
                  <a:pt x="245" y="428"/>
                </a:lnTo>
                <a:lnTo>
                  <a:pt x="243" y="428"/>
                </a:lnTo>
                <a:lnTo>
                  <a:pt x="243" y="428"/>
                </a:lnTo>
                <a:lnTo>
                  <a:pt x="243" y="428"/>
                </a:lnTo>
                <a:lnTo>
                  <a:pt x="243" y="430"/>
                </a:lnTo>
                <a:lnTo>
                  <a:pt x="239" y="434"/>
                </a:lnTo>
                <a:lnTo>
                  <a:pt x="235" y="438"/>
                </a:lnTo>
                <a:lnTo>
                  <a:pt x="230" y="438"/>
                </a:lnTo>
                <a:lnTo>
                  <a:pt x="228" y="440"/>
                </a:lnTo>
                <a:lnTo>
                  <a:pt x="218" y="440"/>
                </a:lnTo>
                <a:lnTo>
                  <a:pt x="216" y="440"/>
                </a:lnTo>
                <a:lnTo>
                  <a:pt x="210" y="443"/>
                </a:lnTo>
                <a:lnTo>
                  <a:pt x="199" y="440"/>
                </a:lnTo>
                <a:lnTo>
                  <a:pt x="201" y="443"/>
                </a:lnTo>
                <a:lnTo>
                  <a:pt x="199" y="449"/>
                </a:lnTo>
                <a:lnTo>
                  <a:pt x="197" y="453"/>
                </a:lnTo>
                <a:lnTo>
                  <a:pt x="197" y="453"/>
                </a:lnTo>
                <a:lnTo>
                  <a:pt x="195" y="455"/>
                </a:lnTo>
                <a:lnTo>
                  <a:pt x="193" y="453"/>
                </a:lnTo>
                <a:lnTo>
                  <a:pt x="195" y="453"/>
                </a:lnTo>
                <a:lnTo>
                  <a:pt x="193" y="453"/>
                </a:lnTo>
                <a:lnTo>
                  <a:pt x="191" y="455"/>
                </a:lnTo>
                <a:lnTo>
                  <a:pt x="195" y="455"/>
                </a:lnTo>
                <a:lnTo>
                  <a:pt x="197" y="455"/>
                </a:lnTo>
                <a:lnTo>
                  <a:pt x="199" y="457"/>
                </a:lnTo>
                <a:lnTo>
                  <a:pt x="203" y="459"/>
                </a:lnTo>
                <a:lnTo>
                  <a:pt x="212" y="461"/>
                </a:lnTo>
                <a:lnTo>
                  <a:pt x="230" y="472"/>
                </a:lnTo>
                <a:lnTo>
                  <a:pt x="233" y="476"/>
                </a:lnTo>
                <a:lnTo>
                  <a:pt x="235" y="480"/>
                </a:lnTo>
                <a:lnTo>
                  <a:pt x="237" y="482"/>
                </a:lnTo>
                <a:lnTo>
                  <a:pt x="239" y="484"/>
                </a:lnTo>
                <a:lnTo>
                  <a:pt x="247" y="487"/>
                </a:lnTo>
                <a:lnTo>
                  <a:pt x="249" y="487"/>
                </a:lnTo>
                <a:lnTo>
                  <a:pt x="251" y="487"/>
                </a:lnTo>
                <a:lnTo>
                  <a:pt x="256" y="484"/>
                </a:lnTo>
                <a:lnTo>
                  <a:pt x="256" y="487"/>
                </a:lnTo>
                <a:lnTo>
                  <a:pt x="256" y="487"/>
                </a:lnTo>
                <a:lnTo>
                  <a:pt x="262" y="487"/>
                </a:lnTo>
                <a:lnTo>
                  <a:pt x="264" y="487"/>
                </a:lnTo>
                <a:lnTo>
                  <a:pt x="266" y="489"/>
                </a:lnTo>
                <a:lnTo>
                  <a:pt x="264" y="489"/>
                </a:lnTo>
                <a:lnTo>
                  <a:pt x="262" y="493"/>
                </a:lnTo>
                <a:lnTo>
                  <a:pt x="262" y="495"/>
                </a:lnTo>
                <a:lnTo>
                  <a:pt x="266" y="497"/>
                </a:lnTo>
                <a:lnTo>
                  <a:pt x="266" y="497"/>
                </a:lnTo>
                <a:lnTo>
                  <a:pt x="270" y="499"/>
                </a:lnTo>
                <a:lnTo>
                  <a:pt x="274" y="495"/>
                </a:lnTo>
                <a:lnTo>
                  <a:pt x="277" y="495"/>
                </a:lnTo>
                <a:lnTo>
                  <a:pt x="281" y="497"/>
                </a:lnTo>
                <a:lnTo>
                  <a:pt x="285" y="497"/>
                </a:lnTo>
                <a:lnTo>
                  <a:pt x="285" y="497"/>
                </a:lnTo>
                <a:lnTo>
                  <a:pt x="287" y="499"/>
                </a:lnTo>
                <a:lnTo>
                  <a:pt x="287" y="501"/>
                </a:lnTo>
                <a:lnTo>
                  <a:pt x="281" y="503"/>
                </a:lnTo>
                <a:lnTo>
                  <a:pt x="279" y="503"/>
                </a:lnTo>
                <a:lnTo>
                  <a:pt x="274" y="501"/>
                </a:lnTo>
                <a:lnTo>
                  <a:pt x="272" y="499"/>
                </a:lnTo>
                <a:lnTo>
                  <a:pt x="270" y="499"/>
                </a:lnTo>
                <a:lnTo>
                  <a:pt x="266" y="501"/>
                </a:lnTo>
                <a:lnTo>
                  <a:pt x="262" y="499"/>
                </a:lnTo>
                <a:lnTo>
                  <a:pt x="260" y="495"/>
                </a:lnTo>
                <a:lnTo>
                  <a:pt x="260" y="493"/>
                </a:lnTo>
                <a:lnTo>
                  <a:pt x="260" y="493"/>
                </a:lnTo>
                <a:lnTo>
                  <a:pt x="258" y="489"/>
                </a:lnTo>
                <a:lnTo>
                  <a:pt x="256" y="489"/>
                </a:lnTo>
                <a:lnTo>
                  <a:pt x="254" y="489"/>
                </a:lnTo>
                <a:lnTo>
                  <a:pt x="251" y="491"/>
                </a:lnTo>
                <a:lnTo>
                  <a:pt x="254" y="493"/>
                </a:lnTo>
                <a:lnTo>
                  <a:pt x="254" y="495"/>
                </a:lnTo>
                <a:lnTo>
                  <a:pt x="256" y="495"/>
                </a:lnTo>
                <a:lnTo>
                  <a:pt x="258" y="495"/>
                </a:lnTo>
                <a:lnTo>
                  <a:pt x="262" y="499"/>
                </a:lnTo>
                <a:lnTo>
                  <a:pt x="262" y="501"/>
                </a:lnTo>
                <a:lnTo>
                  <a:pt x="264" y="503"/>
                </a:lnTo>
                <a:lnTo>
                  <a:pt x="268" y="501"/>
                </a:lnTo>
                <a:lnTo>
                  <a:pt x="274" y="503"/>
                </a:lnTo>
                <a:lnTo>
                  <a:pt x="274" y="505"/>
                </a:lnTo>
                <a:lnTo>
                  <a:pt x="274" y="508"/>
                </a:lnTo>
                <a:lnTo>
                  <a:pt x="274" y="505"/>
                </a:lnTo>
                <a:lnTo>
                  <a:pt x="272" y="505"/>
                </a:lnTo>
                <a:lnTo>
                  <a:pt x="270" y="505"/>
                </a:lnTo>
                <a:lnTo>
                  <a:pt x="268" y="505"/>
                </a:lnTo>
                <a:lnTo>
                  <a:pt x="268" y="505"/>
                </a:lnTo>
                <a:lnTo>
                  <a:pt x="264" y="510"/>
                </a:lnTo>
                <a:lnTo>
                  <a:pt x="262" y="510"/>
                </a:lnTo>
                <a:lnTo>
                  <a:pt x="258" y="510"/>
                </a:lnTo>
                <a:lnTo>
                  <a:pt x="251" y="510"/>
                </a:lnTo>
                <a:lnTo>
                  <a:pt x="249" y="510"/>
                </a:lnTo>
                <a:lnTo>
                  <a:pt x="247" y="510"/>
                </a:lnTo>
                <a:lnTo>
                  <a:pt x="243" y="510"/>
                </a:lnTo>
                <a:lnTo>
                  <a:pt x="237" y="510"/>
                </a:lnTo>
                <a:lnTo>
                  <a:pt x="230" y="505"/>
                </a:lnTo>
                <a:lnTo>
                  <a:pt x="233" y="505"/>
                </a:lnTo>
                <a:lnTo>
                  <a:pt x="233" y="505"/>
                </a:lnTo>
                <a:lnTo>
                  <a:pt x="233" y="503"/>
                </a:lnTo>
                <a:lnTo>
                  <a:pt x="235" y="499"/>
                </a:lnTo>
                <a:lnTo>
                  <a:pt x="235" y="499"/>
                </a:lnTo>
                <a:lnTo>
                  <a:pt x="235" y="499"/>
                </a:lnTo>
                <a:lnTo>
                  <a:pt x="233" y="497"/>
                </a:lnTo>
                <a:lnTo>
                  <a:pt x="235" y="497"/>
                </a:lnTo>
                <a:lnTo>
                  <a:pt x="237" y="497"/>
                </a:lnTo>
                <a:lnTo>
                  <a:pt x="237" y="497"/>
                </a:lnTo>
                <a:lnTo>
                  <a:pt x="230" y="497"/>
                </a:lnTo>
                <a:lnTo>
                  <a:pt x="224" y="497"/>
                </a:lnTo>
                <a:lnTo>
                  <a:pt x="222" y="499"/>
                </a:lnTo>
                <a:lnTo>
                  <a:pt x="216" y="501"/>
                </a:lnTo>
                <a:lnTo>
                  <a:pt x="214" y="501"/>
                </a:lnTo>
                <a:lnTo>
                  <a:pt x="212" y="501"/>
                </a:lnTo>
                <a:lnTo>
                  <a:pt x="205" y="503"/>
                </a:lnTo>
                <a:lnTo>
                  <a:pt x="205" y="505"/>
                </a:lnTo>
                <a:lnTo>
                  <a:pt x="205" y="505"/>
                </a:lnTo>
                <a:lnTo>
                  <a:pt x="210" y="508"/>
                </a:lnTo>
                <a:lnTo>
                  <a:pt x="210" y="508"/>
                </a:lnTo>
                <a:lnTo>
                  <a:pt x="207" y="508"/>
                </a:lnTo>
                <a:lnTo>
                  <a:pt x="207" y="510"/>
                </a:lnTo>
                <a:lnTo>
                  <a:pt x="203" y="510"/>
                </a:lnTo>
                <a:lnTo>
                  <a:pt x="201" y="508"/>
                </a:lnTo>
                <a:lnTo>
                  <a:pt x="199" y="508"/>
                </a:lnTo>
                <a:lnTo>
                  <a:pt x="197" y="508"/>
                </a:lnTo>
                <a:lnTo>
                  <a:pt x="195" y="510"/>
                </a:lnTo>
                <a:lnTo>
                  <a:pt x="193" y="510"/>
                </a:lnTo>
                <a:lnTo>
                  <a:pt x="191" y="512"/>
                </a:lnTo>
                <a:lnTo>
                  <a:pt x="189" y="514"/>
                </a:lnTo>
                <a:lnTo>
                  <a:pt x="186" y="514"/>
                </a:lnTo>
                <a:lnTo>
                  <a:pt x="182" y="516"/>
                </a:lnTo>
                <a:lnTo>
                  <a:pt x="180" y="518"/>
                </a:lnTo>
                <a:lnTo>
                  <a:pt x="176" y="520"/>
                </a:lnTo>
                <a:lnTo>
                  <a:pt x="174" y="518"/>
                </a:lnTo>
                <a:lnTo>
                  <a:pt x="174" y="518"/>
                </a:lnTo>
                <a:lnTo>
                  <a:pt x="174" y="518"/>
                </a:lnTo>
                <a:lnTo>
                  <a:pt x="172" y="520"/>
                </a:lnTo>
                <a:lnTo>
                  <a:pt x="174" y="520"/>
                </a:lnTo>
                <a:lnTo>
                  <a:pt x="174" y="522"/>
                </a:lnTo>
                <a:lnTo>
                  <a:pt x="182" y="524"/>
                </a:lnTo>
                <a:lnTo>
                  <a:pt x="193" y="526"/>
                </a:lnTo>
                <a:lnTo>
                  <a:pt x="195" y="526"/>
                </a:lnTo>
                <a:lnTo>
                  <a:pt x="199" y="528"/>
                </a:lnTo>
                <a:lnTo>
                  <a:pt x="201" y="528"/>
                </a:lnTo>
                <a:lnTo>
                  <a:pt x="201" y="528"/>
                </a:lnTo>
                <a:lnTo>
                  <a:pt x="199" y="528"/>
                </a:lnTo>
                <a:lnTo>
                  <a:pt x="197" y="528"/>
                </a:lnTo>
                <a:lnTo>
                  <a:pt x="195" y="531"/>
                </a:lnTo>
                <a:lnTo>
                  <a:pt x="193" y="533"/>
                </a:lnTo>
                <a:lnTo>
                  <a:pt x="191" y="533"/>
                </a:lnTo>
                <a:lnTo>
                  <a:pt x="191" y="531"/>
                </a:lnTo>
                <a:lnTo>
                  <a:pt x="189" y="531"/>
                </a:lnTo>
                <a:lnTo>
                  <a:pt x="191" y="533"/>
                </a:lnTo>
                <a:lnTo>
                  <a:pt x="195" y="537"/>
                </a:lnTo>
                <a:lnTo>
                  <a:pt x="197" y="537"/>
                </a:lnTo>
                <a:lnTo>
                  <a:pt x="197" y="539"/>
                </a:lnTo>
                <a:lnTo>
                  <a:pt x="195" y="539"/>
                </a:lnTo>
                <a:lnTo>
                  <a:pt x="195" y="541"/>
                </a:lnTo>
                <a:lnTo>
                  <a:pt x="199" y="543"/>
                </a:lnTo>
                <a:lnTo>
                  <a:pt x="201" y="545"/>
                </a:lnTo>
                <a:lnTo>
                  <a:pt x="212" y="547"/>
                </a:lnTo>
                <a:lnTo>
                  <a:pt x="216" y="547"/>
                </a:lnTo>
                <a:lnTo>
                  <a:pt x="218" y="547"/>
                </a:lnTo>
                <a:lnTo>
                  <a:pt x="218" y="547"/>
                </a:lnTo>
                <a:lnTo>
                  <a:pt x="220" y="547"/>
                </a:lnTo>
                <a:lnTo>
                  <a:pt x="220" y="547"/>
                </a:lnTo>
                <a:lnTo>
                  <a:pt x="220" y="545"/>
                </a:lnTo>
                <a:lnTo>
                  <a:pt x="222" y="545"/>
                </a:lnTo>
                <a:lnTo>
                  <a:pt x="222" y="547"/>
                </a:lnTo>
                <a:lnTo>
                  <a:pt x="228" y="545"/>
                </a:lnTo>
                <a:lnTo>
                  <a:pt x="237" y="545"/>
                </a:lnTo>
                <a:lnTo>
                  <a:pt x="239" y="545"/>
                </a:lnTo>
                <a:lnTo>
                  <a:pt x="243" y="547"/>
                </a:lnTo>
                <a:lnTo>
                  <a:pt x="245" y="549"/>
                </a:lnTo>
                <a:lnTo>
                  <a:pt x="245" y="547"/>
                </a:lnTo>
                <a:lnTo>
                  <a:pt x="245" y="545"/>
                </a:lnTo>
                <a:lnTo>
                  <a:pt x="243" y="545"/>
                </a:lnTo>
                <a:lnTo>
                  <a:pt x="243" y="545"/>
                </a:lnTo>
                <a:lnTo>
                  <a:pt x="241" y="545"/>
                </a:lnTo>
                <a:lnTo>
                  <a:pt x="243" y="543"/>
                </a:lnTo>
                <a:lnTo>
                  <a:pt x="247" y="547"/>
                </a:lnTo>
                <a:lnTo>
                  <a:pt x="249" y="549"/>
                </a:lnTo>
                <a:lnTo>
                  <a:pt x="251" y="549"/>
                </a:lnTo>
                <a:lnTo>
                  <a:pt x="251" y="547"/>
                </a:lnTo>
                <a:lnTo>
                  <a:pt x="256" y="543"/>
                </a:lnTo>
                <a:lnTo>
                  <a:pt x="258" y="543"/>
                </a:lnTo>
                <a:lnTo>
                  <a:pt x="262" y="541"/>
                </a:lnTo>
                <a:lnTo>
                  <a:pt x="264" y="539"/>
                </a:lnTo>
                <a:lnTo>
                  <a:pt x="266" y="539"/>
                </a:lnTo>
                <a:lnTo>
                  <a:pt x="268" y="539"/>
                </a:lnTo>
                <a:lnTo>
                  <a:pt x="272" y="537"/>
                </a:lnTo>
                <a:lnTo>
                  <a:pt x="272" y="537"/>
                </a:lnTo>
                <a:lnTo>
                  <a:pt x="274" y="537"/>
                </a:lnTo>
                <a:lnTo>
                  <a:pt x="277" y="539"/>
                </a:lnTo>
                <a:lnTo>
                  <a:pt x="277" y="539"/>
                </a:lnTo>
                <a:lnTo>
                  <a:pt x="277" y="541"/>
                </a:lnTo>
                <a:lnTo>
                  <a:pt x="279" y="543"/>
                </a:lnTo>
                <a:lnTo>
                  <a:pt x="277" y="543"/>
                </a:lnTo>
                <a:lnTo>
                  <a:pt x="277" y="545"/>
                </a:lnTo>
                <a:lnTo>
                  <a:pt x="274" y="545"/>
                </a:lnTo>
                <a:lnTo>
                  <a:pt x="272" y="547"/>
                </a:lnTo>
                <a:lnTo>
                  <a:pt x="270" y="545"/>
                </a:lnTo>
                <a:lnTo>
                  <a:pt x="268" y="547"/>
                </a:lnTo>
                <a:lnTo>
                  <a:pt x="270" y="547"/>
                </a:lnTo>
                <a:lnTo>
                  <a:pt x="272" y="549"/>
                </a:lnTo>
                <a:lnTo>
                  <a:pt x="274" y="552"/>
                </a:lnTo>
                <a:lnTo>
                  <a:pt x="277" y="558"/>
                </a:lnTo>
                <a:lnTo>
                  <a:pt x="277" y="560"/>
                </a:lnTo>
                <a:lnTo>
                  <a:pt x="279" y="562"/>
                </a:lnTo>
                <a:lnTo>
                  <a:pt x="279" y="564"/>
                </a:lnTo>
                <a:lnTo>
                  <a:pt x="277" y="566"/>
                </a:lnTo>
                <a:lnTo>
                  <a:pt x="274" y="568"/>
                </a:lnTo>
                <a:lnTo>
                  <a:pt x="272" y="570"/>
                </a:lnTo>
                <a:lnTo>
                  <a:pt x="268" y="570"/>
                </a:lnTo>
                <a:lnTo>
                  <a:pt x="262" y="570"/>
                </a:lnTo>
                <a:lnTo>
                  <a:pt x="260" y="570"/>
                </a:lnTo>
                <a:lnTo>
                  <a:pt x="260" y="568"/>
                </a:lnTo>
                <a:lnTo>
                  <a:pt x="258" y="568"/>
                </a:lnTo>
                <a:lnTo>
                  <a:pt x="258" y="568"/>
                </a:lnTo>
                <a:lnTo>
                  <a:pt x="256" y="570"/>
                </a:lnTo>
                <a:lnTo>
                  <a:pt x="251" y="575"/>
                </a:lnTo>
                <a:lnTo>
                  <a:pt x="249" y="577"/>
                </a:lnTo>
                <a:lnTo>
                  <a:pt x="247" y="579"/>
                </a:lnTo>
                <a:lnTo>
                  <a:pt x="245" y="579"/>
                </a:lnTo>
                <a:lnTo>
                  <a:pt x="243" y="581"/>
                </a:lnTo>
                <a:lnTo>
                  <a:pt x="241" y="581"/>
                </a:lnTo>
                <a:lnTo>
                  <a:pt x="241" y="579"/>
                </a:lnTo>
                <a:lnTo>
                  <a:pt x="239" y="579"/>
                </a:lnTo>
                <a:lnTo>
                  <a:pt x="237" y="579"/>
                </a:lnTo>
                <a:lnTo>
                  <a:pt x="235" y="581"/>
                </a:lnTo>
                <a:lnTo>
                  <a:pt x="235" y="581"/>
                </a:lnTo>
                <a:lnTo>
                  <a:pt x="237" y="579"/>
                </a:lnTo>
                <a:lnTo>
                  <a:pt x="237" y="579"/>
                </a:lnTo>
                <a:lnTo>
                  <a:pt x="237" y="579"/>
                </a:lnTo>
                <a:lnTo>
                  <a:pt x="237" y="579"/>
                </a:lnTo>
                <a:lnTo>
                  <a:pt x="235" y="577"/>
                </a:lnTo>
                <a:lnTo>
                  <a:pt x="233" y="575"/>
                </a:lnTo>
                <a:lnTo>
                  <a:pt x="230" y="575"/>
                </a:lnTo>
                <a:lnTo>
                  <a:pt x="226" y="577"/>
                </a:lnTo>
                <a:lnTo>
                  <a:pt x="224" y="577"/>
                </a:lnTo>
                <a:lnTo>
                  <a:pt x="224" y="579"/>
                </a:lnTo>
                <a:lnTo>
                  <a:pt x="226" y="579"/>
                </a:lnTo>
                <a:lnTo>
                  <a:pt x="226" y="581"/>
                </a:lnTo>
                <a:lnTo>
                  <a:pt x="226" y="581"/>
                </a:lnTo>
                <a:lnTo>
                  <a:pt x="222" y="581"/>
                </a:lnTo>
                <a:lnTo>
                  <a:pt x="220" y="581"/>
                </a:lnTo>
                <a:lnTo>
                  <a:pt x="220" y="583"/>
                </a:lnTo>
                <a:lnTo>
                  <a:pt x="220" y="585"/>
                </a:lnTo>
                <a:lnTo>
                  <a:pt x="220" y="587"/>
                </a:lnTo>
                <a:lnTo>
                  <a:pt x="220" y="589"/>
                </a:lnTo>
                <a:lnTo>
                  <a:pt x="222" y="587"/>
                </a:lnTo>
                <a:lnTo>
                  <a:pt x="224" y="587"/>
                </a:lnTo>
                <a:lnTo>
                  <a:pt x="224" y="587"/>
                </a:lnTo>
                <a:lnTo>
                  <a:pt x="222" y="589"/>
                </a:lnTo>
                <a:lnTo>
                  <a:pt x="220" y="589"/>
                </a:lnTo>
                <a:lnTo>
                  <a:pt x="220" y="591"/>
                </a:lnTo>
                <a:lnTo>
                  <a:pt x="220" y="591"/>
                </a:lnTo>
                <a:lnTo>
                  <a:pt x="220" y="593"/>
                </a:lnTo>
                <a:lnTo>
                  <a:pt x="218" y="591"/>
                </a:lnTo>
                <a:lnTo>
                  <a:pt x="218" y="591"/>
                </a:lnTo>
                <a:lnTo>
                  <a:pt x="216" y="591"/>
                </a:lnTo>
                <a:lnTo>
                  <a:pt x="214" y="593"/>
                </a:lnTo>
                <a:lnTo>
                  <a:pt x="212" y="596"/>
                </a:lnTo>
                <a:lnTo>
                  <a:pt x="207" y="602"/>
                </a:lnTo>
                <a:lnTo>
                  <a:pt x="207" y="604"/>
                </a:lnTo>
                <a:lnTo>
                  <a:pt x="207" y="604"/>
                </a:lnTo>
                <a:lnTo>
                  <a:pt x="207" y="604"/>
                </a:lnTo>
                <a:lnTo>
                  <a:pt x="207" y="606"/>
                </a:lnTo>
                <a:lnTo>
                  <a:pt x="205" y="606"/>
                </a:lnTo>
                <a:lnTo>
                  <a:pt x="203" y="606"/>
                </a:lnTo>
                <a:lnTo>
                  <a:pt x="201" y="608"/>
                </a:lnTo>
                <a:lnTo>
                  <a:pt x="203" y="608"/>
                </a:lnTo>
                <a:lnTo>
                  <a:pt x="205" y="610"/>
                </a:lnTo>
                <a:lnTo>
                  <a:pt x="205" y="610"/>
                </a:lnTo>
                <a:lnTo>
                  <a:pt x="201" y="610"/>
                </a:lnTo>
                <a:lnTo>
                  <a:pt x="201" y="610"/>
                </a:lnTo>
                <a:lnTo>
                  <a:pt x="201" y="610"/>
                </a:lnTo>
                <a:lnTo>
                  <a:pt x="201" y="612"/>
                </a:lnTo>
                <a:lnTo>
                  <a:pt x="201" y="612"/>
                </a:lnTo>
                <a:lnTo>
                  <a:pt x="201" y="614"/>
                </a:lnTo>
                <a:lnTo>
                  <a:pt x="203" y="612"/>
                </a:lnTo>
                <a:lnTo>
                  <a:pt x="205" y="614"/>
                </a:lnTo>
                <a:lnTo>
                  <a:pt x="205" y="614"/>
                </a:lnTo>
                <a:lnTo>
                  <a:pt x="203" y="617"/>
                </a:lnTo>
                <a:lnTo>
                  <a:pt x="205" y="619"/>
                </a:lnTo>
                <a:lnTo>
                  <a:pt x="207" y="619"/>
                </a:lnTo>
                <a:lnTo>
                  <a:pt x="207" y="621"/>
                </a:lnTo>
                <a:lnTo>
                  <a:pt x="210" y="623"/>
                </a:lnTo>
                <a:lnTo>
                  <a:pt x="210" y="623"/>
                </a:lnTo>
                <a:lnTo>
                  <a:pt x="212" y="623"/>
                </a:lnTo>
                <a:lnTo>
                  <a:pt x="212" y="621"/>
                </a:lnTo>
                <a:lnTo>
                  <a:pt x="212" y="621"/>
                </a:lnTo>
                <a:lnTo>
                  <a:pt x="212" y="619"/>
                </a:lnTo>
                <a:lnTo>
                  <a:pt x="214" y="619"/>
                </a:lnTo>
                <a:lnTo>
                  <a:pt x="214" y="619"/>
                </a:lnTo>
                <a:lnTo>
                  <a:pt x="214" y="621"/>
                </a:lnTo>
                <a:lnTo>
                  <a:pt x="212" y="621"/>
                </a:lnTo>
                <a:lnTo>
                  <a:pt x="214" y="621"/>
                </a:lnTo>
                <a:lnTo>
                  <a:pt x="214" y="623"/>
                </a:lnTo>
                <a:lnTo>
                  <a:pt x="216" y="621"/>
                </a:lnTo>
                <a:lnTo>
                  <a:pt x="216" y="621"/>
                </a:lnTo>
                <a:lnTo>
                  <a:pt x="216" y="623"/>
                </a:lnTo>
                <a:lnTo>
                  <a:pt x="216" y="623"/>
                </a:lnTo>
                <a:lnTo>
                  <a:pt x="218" y="623"/>
                </a:lnTo>
                <a:lnTo>
                  <a:pt x="220" y="623"/>
                </a:lnTo>
                <a:lnTo>
                  <a:pt x="220" y="623"/>
                </a:lnTo>
                <a:lnTo>
                  <a:pt x="218" y="625"/>
                </a:lnTo>
                <a:lnTo>
                  <a:pt x="214" y="625"/>
                </a:lnTo>
                <a:lnTo>
                  <a:pt x="216" y="627"/>
                </a:lnTo>
                <a:lnTo>
                  <a:pt x="216" y="627"/>
                </a:lnTo>
                <a:lnTo>
                  <a:pt x="220" y="627"/>
                </a:lnTo>
                <a:lnTo>
                  <a:pt x="226" y="627"/>
                </a:lnTo>
                <a:lnTo>
                  <a:pt x="233" y="629"/>
                </a:lnTo>
                <a:lnTo>
                  <a:pt x="235" y="625"/>
                </a:lnTo>
                <a:lnTo>
                  <a:pt x="237" y="627"/>
                </a:lnTo>
                <a:lnTo>
                  <a:pt x="237" y="627"/>
                </a:lnTo>
                <a:lnTo>
                  <a:pt x="237" y="627"/>
                </a:lnTo>
                <a:lnTo>
                  <a:pt x="235" y="627"/>
                </a:lnTo>
                <a:lnTo>
                  <a:pt x="233" y="629"/>
                </a:lnTo>
                <a:lnTo>
                  <a:pt x="237" y="629"/>
                </a:lnTo>
                <a:lnTo>
                  <a:pt x="239" y="629"/>
                </a:lnTo>
                <a:lnTo>
                  <a:pt x="241" y="631"/>
                </a:lnTo>
                <a:lnTo>
                  <a:pt x="239" y="633"/>
                </a:lnTo>
                <a:lnTo>
                  <a:pt x="235" y="633"/>
                </a:lnTo>
                <a:lnTo>
                  <a:pt x="235" y="633"/>
                </a:lnTo>
                <a:lnTo>
                  <a:pt x="233" y="631"/>
                </a:lnTo>
                <a:lnTo>
                  <a:pt x="233" y="631"/>
                </a:lnTo>
                <a:lnTo>
                  <a:pt x="233" y="631"/>
                </a:lnTo>
                <a:lnTo>
                  <a:pt x="230" y="631"/>
                </a:lnTo>
                <a:lnTo>
                  <a:pt x="226" y="633"/>
                </a:lnTo>
                <a:lnTo>
                  <a:pt x="226" y="633"/>
                </a:lnTo>
                <a:lnTo>
                  <a:pt x="226" y="633"/>
                </a:lnTo>
                <a:lnTo>
                  <a:pt x="228" y="631"/>
                </a:lnTo>
                <a:lnTo>
                  <a:pt x="226" y="631"/>
                </a:lnTo>
                <a:lnTo>
                  <a:pt x="226" y="629"/>
                </a:lnTo>
                <a:lnTo>
                  <a:pt x="224" y="629"/>
                </a:lnTo>
                <a:lnTo>
                  <a:pt x="222" y="627"/>
                </a:lnTo>
                <a:lnTo>
                  <a:pt x="220" y="627"/>
                </a:lnTo>
                <a:lnTo>
                  <a:pt x="218" y="627"/>
                </a:lnTo>
                <a:lnTo>
                  <a:pt x="218" y="631"/>
                </a:lnTo>
                <a:lnTo>
                  <a:pt x="212" y="635"/>
                </a:lnTo>
                <a:lnTo>
                  <a:pt x="214" y="635"/>
                </a:lnTo>
                <a:lnTo>
                  <a:pt x="216" y="635"/>
                </a:lnTo>
                <a:lnTo>
                  <a:pt x="218" y="635"/>
                </a:lnTo>
                <a:lnTo>
                  <a:pt x="216" y="637"/>
                </a:lnTo>
                <a:lnTo>
                  <a:pt x="216" y="637"/>
                </a:lnTo>
                <a:lnTo>
                  <a:pt x="218" y="640"/>
                </a:lnTo>
                <a:lnTo>
                  <a:pt x="220" y="640"/>
                </a:lnTo>
                <a:lnTo>
                  <a:pt x="222" y="640"/>
                </a:lnTo>
                <a:lnTo>
                  <a:pt x="224" y="644"/>
                </a:lnTo>
                <a:lnTo>
                  <a:pt x="230" y="648"/>
                </a:lnTo>
                <a:lnTo>
                  <a:pt x="230" y="648"/>
                </a:lnTo>
                <a:lnTo>
                  <a:pt x="230" y="650"/>
                </a:lnTo>
                <a:lnTo>
                  <a:pt x="233" y="650"/>
                </a:lnTo>
                <a:lnTo>
                  <a:pt x="237" y="650"/>
                </a:lnTo>
                <a:lnTo>
                  <a:pt x="243" y="650"/>
                </a:lnTo>
                <a:lnTo>
                  <a:pt x="247" y="648"/>
                </a:lnTo>
                <a:lnTo>
                  <a:pt x="249" y="648"/>
                </a:lnTo>
                <a:lnTo>
                  <a:pt x="254" y="648"/>
                </a:lnTo>
                <a:lnTo>
                  <a:pt x="254" y="646"/>
                </a:lnTo>
                <a:lnTo>
                  <a:pt x="254" y="644"/>
                </a:lnTo>
                <a:lnTo>
                  <a:pt x="254" y="642"/>
                </a:lnTo>
                <a:lnTo>
                  <a:pt x="254" y="642"/>
                </a:lnTo>
                <a:lnTo>
                  <a:pt x="251" y="642"/>
                </a:lnTo>
                <a:lnTo>
                  <a:pt x="251" y="640"/>
                </a:lnTo>
                <a:lnTo>
                  <a:pt x="254" y="637"/>
                </a:lnTo>
                <a:lnTo>
                  <a:pt x="258" y="633"/>
                </a:lnTo>
                <a:lnTo>
                  <a:pt x="258" y="633"/>
                </a:lnTo>
                <a:lnTo>
                  <a:pt x="260" y="631"/>
                </a:lnTo>
                <a:lnTo>
                  <a:pt x="260" y="631"/>
                </a:lnTo>
                <a:lnTo>
                  <a:pt x="262" y="631"/>
                </a:lnTo>
                <a:lnTo>
                  <a:pt x="262" y="631"/>
                </a:lnTo>
                <a:lnTo>
                  <a:pt x="258" y="633"/>
                </a:lnTo>
                <a:lnTo>
                  <a:pt x="256" y="637"/>
                </a:lnTo>
                <a:lnTo>
                  <a:pt x="256" y="642"/>
                </a:lnTo>
                <a:lnTo>
                  <a:pt x="258" y="644"/>
                </a:lnTo>
                <a:lnTo>
                  <a:pt x="260" y="648"/>
                </a:lnTo>
                <a:lnTo>
                  <a:pt x="262" y="652"/>
                </a:lnTo>
                <a:lnTo>
                  <a:pt x="264" y="656"/>
                </a:lnTo>
                <a:lnTo>
                  <a:pt x="264" y="656"/>
                </a:lnTo>
                <a:lnTo>
                  <a:pt x="262" y="658"/>
                </a:lnTo>
                <a:lnTo>
                  <a:pt x="262" y="661"/>
                </a:lnTo>
                <a:lnTo>
                  <a:pt x="260" y="663"/>
                </a:lnTo>
                <a:lnTo>
                  <a:pt x="262" y="665"/>
                </a:lnTo>
                <a:lnTo>
                  <a:pt x="262" y="667"/>
                </a:lnTo>
                <a:lnTo>
                  <a:pt x="264" y="667"/>
                </a:lnTo>
                <a:lnTo>
                  <a:pt x="266" y="667"/>
                </a:lnTo>
                <a:lnTo>
                  <a:pt x="264" y="667"/>
                </a:lnTo>
                <a:lnTo>
                  <a:pt x="264" y="669"/>
                </a:lnTo>
                <a:lnTo>
                  <a:pt x="264" y="671"/>
                </a:lnTo>
                <a:lnTo>
                  <a:pt x="264" y="673"/>
                </a:lnTo>
                <a:lnTo>
                  <a:pt x="262" y="673"/>
                </a:lnTo>
                <a:lnTo>
                  <a:pt x="260" y="675"/>
                </a:lnTo>
                <a:lnTo>
                  <a:pt x="258" y="675"/>
                </a:lnTo>
                <a:lnTo>
                  <a:pt x="264" y="677"/>
                </a:lnTo>
                <a:lnTo>
                  <a:pt x="270" y="675"/>
                </a:lnTo>
                <a:lnTo>
                  <a:pt x="270" y="673"/>
                </a:lnTo>
                <a:lnTo>
                  <a:pt x="270" y="673"/>
                </a:lnTo>
                <a:lnTo>
                  <a:pt x="272" y="673"/>
                </a:lnTo>
                <a:lnTo>
                  <a:pt x="272" y="673"/>
                </a:lnTo>
                <a:lnTo>
                  <a:pt x="277" y="671"/>
                </a:lnTo>
                <a:lnTo>
                  <a:pt x="279" y="671"/>
                </a:lnTo>
                <a:lnTo>
                  <a:pt x="281" y="669"/>
                </a:lnTo>
                <a:lnTo>
                  <a:pt x="283" y="669"/>
                </a:lnTo>
                <a:lnTo>
                  <a:pt x="285" y="667"/>
                </a:lnTo>
                <a:lnTo>
                  <a:pt x="285" y="669"/>
                </a:lnTo>
                <a:lnTo>
                  <a:pt x="287" y="671"/>
                </a:lnTo>
                <a:lnTo>
                  <a:pt x="291" y="671"/>
                </a:lnTo>
                <a:lnTo>
                  <a:pt x="291" y="671"/>
                </a:lnTo>
                <a:lnTo>
                  <a:pt x="293" y="671"/>
                </a:lnTo>
                <a:lnTo>
                  <a:pt x="295" y="671"/>
                </a:lnTo>
                <a:lnTo>
                  <a:pt x="298" y="673"/>
                </a:lnTo>
                <a:lnTo>
                  <a:pt x="300" y="673"/>
                </a:lnTo>
                <a:lnTo>
                  <a:pt x="304" y="679"/>
                </a:lnTo>
                <a:lnTo>
                  <a:pt x="306" y="682"/>
                </a:lnTo>
                <a:lnTo>
                  <a:pt x="308" y="679"/>
                </a:lnTo>
                <a:lnTo>
                  <a:pt x="308" y="677"/>
                </a:lnTo>
                <a:lnTo>
                  <a:pt x="306" y="673"/>
                </a:lnTo>
                <a:lnTo>
                  <a:pt x="306" y="673"/>
                </a:lnTo>
                <a:lnTo>
                  <a:pt x="308" y="671"/>
                </a:lnTo>
                <a:lnTo>
                  <a:pt x="308" y="669"/>
                </a:lnTo>
                <a:lnTo>
                  <a:pt x="308" y="669"/>
                </a:lnTo>
                <a:lnTo>
                  <a:pt x="308" y="669"/>
                </a:lnTo>
                <a:lnTo>
                  <a:pt x="310" y="669"/>
                </a:lnTo>
                <a:lnTo>
                  <a:pt x="312" y="667"/>
                </a:lnTo>
                <a:lnTo>
                  <a:pt x="312" y="667"/>
                </a:lnTo>
                <a:lnTo>
                  <a:pt x="316" y="667"/>
                </a:lnTo>
                <a:lnTo>
                  <a:pt x="318" y="669"/>
                </a:lnTo>
                <a:lnTo>
                  <a:pt x="316" y="669"/>
                </a:lnTo>
                <a:lnTo>
                  <a:pt x="314" y="669"/>
                </a:lnTo>
                <a:lnTo>
                  <a:pt x="312" y="669"/>
                </a:lnTo>
                <a:lnTo>
                  <a:pt x="312" y="669"/>
                </a:lnTo>
                <a:lnTo>
                  <a:pt x="312" y="671"/>
                </a:lnTo>
                <a:lnTo>
                  <a:pt x="312" y="673"/>
                </a:lnTo>
                <a:lnTo>
                  <a:pt x="312" y="673"/>
                </a:lnTo>
                <a:lnTo>
                  <a:pt x="314" y="675"/>
                </a:lnTo>
                <a:lnTo>
                  <a:pt x="316" y="675"/>
                </a:lnTo>
                <a:lnTo>
                  <a:pt x="318" y="675"/>
                </a:lnTo>
                <a:lnTo>
                  <a:pt x="323" y="673"/>
                </a:lnTo>
                <a:lnTo>
                  <a:pt x="331" y="671"/>
                </a:lnTo>
                <a:lnTo>
                  <a:pt x="333" y="669"/>
                </a:lnTo>
                <a:lnTo>
                  <a:pt x="335" y="665"/>
                </a:lnTo>
                <a:lnTo>
                  <a:pt x="335" y="669"/>
                </a:lnTo>
                <a:lnTo>
                  <a:pt x="333" y="673"/>
                </a:lnTo>
                <a:lnTo>
                  <a:pt x="333" y="673"/>
                </a:lnTo>
                <a:lnTo>
                  <a:pt x="333" y="673"/>
                </a:lnTo>
                <a:lnTo>
                  <a:pt x="329" y="675"/>
                </a:lnTo>
                <a:lnTo>
                  <a:pt x="327" y="679"/>
                </a:lnTo>
                <a:lnTo>
                  <a:pt x="325" y="679"/>
                </a:lnTo>
                <a:lnTo>
                  <a:pt x="325" y="682"/>
                </a:lnTo>
                <a:lnTo>
                  <a:pt x="327" y="684"/>
                </a:lnTo>
                <a:lnTo>
                  <a:pt x="327" y="684"/>
                </a:lnTo>
                <a:lnTo>
                  <a:pt x="329" y="684"/>
                </a:lnTo>
                <a:lnTo>
                  <a:pt x="331" y="686"/>
                </a:lnTo>
                <a:lnTo>
                  <a:pt x="327" y="686"/>
                </a:lnTo>
                <a:lnTo>
                  <a:pt x="325" y="686"/>
                </a:lnTo>
                <a:lnTo>
                  <a:pt x="325" y="688"/>
                </a:lnTo>
                <a:lnTo>
                  <a:pt x="325" y="692"/>
                </a:lnTo>
                <a:lnTo>
                  <a:pt x="323" y="694"/>
                </a:lnTo>
                <a:lnTo>
                  <a:pt x="323" y="696"/>
                </a:lnTo>
                <a:lnTo>
                  <a:pt x="323" y="696"/>
                </a:lnTo>
                <a:lnTo>
                  <a:pt x="325" y="698"/>
                </a:lnTo>
                <a:lnTo>
                  <a:pt x="325" y="698"/>
                </a:lnTo>
                <a:lnTo>
                  <a:pt x="325" y="698"/>
                </a:lnTo>
                <a:lnTo>
                  <a:pt x="327" y="698"/>
                </a:lnTo>
                <a:lnTo>
                  <a:pt x="327" y="698"/>
                </a:lnTo>
                <a:lnTo>
                  <a:pt x="325" y="700"/>
                </a:lnTo>
                <a:lnTo>
                  <a:pt x="325" y="700"/>
                </a:lnTo>
                <a:lnTo>
                  <a:pt x="323" y="698"/>
                </a:lnTo>
                <a:lnTo>
                  <a:pt x="323" y="698"/>
                </a:lnTo>
                <a:lnTo>
                  <a:pt x="323" y="698"/>
                </a:lnTo>
                <a:lnTo>
                  <a:pt x="321" y="698"/>
                </a:lnTo>
                <a:lnTo>
                  <a:pt x="321" y="698"/>
                </a:lnTo>
                <a:lnTo>
                  <a:pt x="318" y="700"/>
                </a:lnTo>
                <a:lnTo>
                  <a:pt x="316" y="702"/>
                </a:lnTo>
                <a:lnTo>
                  <a:pt x="316" y="702"/>
                </a:lnTo>
                <a:lnTo>
                  <a:pt x="314" y="705"/>
                </a:lnTo>
                <a:lnTo>
                  <a:pt x="312" y="707"/>
                </a:lnTo>
                <a:lnTo>
                  <a:pt x="310" y="707"/>
                </a:lnTo>
                <a:lnTo>
                  <a:pt x="310" y="709"/>
                </a:lnTo>
                <a:lnTo>
                  <a:pt x="308" y="709"/>
                </a:lnTo>
                <a:lnTo>
                  <a:pt x="308" y="711"/>
                </a:lnTo>
                <a:lnTo>
                  <a:pt x="308" y="713"/>
                </a:lnTo>
                <a:lnTo>
                  <a:pt x="310" y="713"/>
                </a:lnTo>
                <a:lnTo>
                  <a:pt x="308" y="713"/>
                </a:lnTo>
                <a:lnTo>
                  <a:pt x="308" y="715"/>
                </a:lnTo>
                <a:lnTo>
                  <a:pt x="308" y="713"/>
                </a:lnTo>
                <a:lnTo>
                  <a:pt x="306" y="713"/>
                </a:lnTo>
                <a:lnTo>
                  <a:pt x="306" y="713"/>
                </a:lnTo>
                <a:lnTo>
                  <a:pt x="306" y="713"/>
                </a:lnTo>
                <a:lnTo>
                  <a:pt x="304" y="713"/>
                </a:lnTo>
                <a:lnTo>
                  <a:pt x="302" y="715"/>
                </a:lnTo>
                <a:lnTo>
                  <a:pt x="300" y="717"/>
                </a:lnTo>
                <a:lnTo>
                  <a:pt x="293" y="719"/>
                </a:lnTo>
                <a:lnTo>
                  <a:pt x="289" y="721"/>
                </a:lnTo>
                <a:lnTo>
                  <a:pt x="287" y="721"/>
                </a:lnTo>
                <a:lnTo>
                  <a:pt x="285" y="723"/>
                </a:lnTo>
                <a:lnTo>
                  <a:pt x="285" y="726"/>
                </a:lnTo>
                <a:lnTo>
                  <a:pt x="283" y="728"/>
                </a:lnTo>
                <a:lnTo>
                  <a:pt x="283" y="730"/>
                </a:lnTo>
                <a:lnTo>
                  <a:pt x="283" y="730"/>
                </a:lnTo>
                <a:lnTo>
                  <a:pt x="283" y="732"/>
                </a:lnTo>
                <a:lnTo>
                  <a:pt x="283" y="732"/>
                </a:lnTo>
                <a:lnTo>
                  <a:pt x="285" y="732"/>
                </a:lnTo>
                <a:lnTo>
                  <a:pt x="285" y="734"/>
                </a:lnTo>
                <a:lnTo>
                  <a:pt x="285" y="734"/>
                </a:lnTo>
                <a:lnTo>
                  <a:pt x="285" y="734"/>
                </a:lnTo>
                <a:lnTo>
                  <a:pt x="283" y="734"/>
                </a:lnTo>
                <a:lnTo>
                  <a:pt x="283" y="734"/>
                </a:lnTo>
                <a:lnTo>
                  <a:pt x="283" y="734"/>
                </a:lnTo>
                <a:lnTo>
                  <a:pt x="281" y="732"/>
                </a:lnTo>
                <a:lnTo>
                  <a:pt x="279" y="732"/>
                </a:lnTo>
                <a:lnTo>
                  <a:pt x="279" y="734"/>
                </a:lnTo>
                <a:lnTo>
                  <a:pt x="279" y="734"/>
                </a:lnTo>
                <a:lnTo>
                  <a:pt x="279" y="736"/>
                </a:lnTo>
                <a:lnTo>
                  <a:pt x="279" y="736"/>
                </a:lnTo>
                <a:lnTo>
                  <a:pt x="277" y="734"/>
                </a:lnTo>
                <a:lnTo>
                  <a:pt x="274" y="732"/>
                </a:lnTo>
                <a:lnTo>
                  <a:pt x="274" y="732"/>
                </a:lnTo>
                <a:lnTo>
                  <a:pt x="277" y="732"/>
                </a:lnTo>
                <a:lnTo>
                  <a:pt x="277" y="730"/>
                </a:lnTo>
                <a:lnTo>
                  <a:pt x="277" y="730"/>
                </a:lnTo>
                <a:lnTo>
                  <a:pt x="277" y="730"/>
                </a:lnTo>
                <a:lnTo>
                  <a:pt x="272" y="732"/>
                </a:lnTo>
                <a:lnTo>
                  <a:pt x="272" y="732"/>
                </a:lnTo>
                <a:lnTo>
                  <a:pt x="272" y="730"/>
                </a:lnTo>
                <a:lnTo>
                  <a:pt x="272" y="730"/>
                </a:lnTo>
                <a:lnTo>
                  <a:pt x="272" y="730"/>
                </a:lnTo>
                <a:lnTo>
                  <a:pt x="266" y="732"/>
                </a:lnTo>
                <a:lnTo>
                  <a:pt x="262" y="734"/>
                </a:lnTo>
                <a:lnTo>
                  <a:pt x="258" y="736"/>
                </a:lnTo>
                <a:lnTo>
                  <a:pt x="256" y="738"/>
                </a:lnTo>
                <a:lnTo>
                  <a:pt x="254" y="740"/>
                </a:lnTo>
                <a:lnTo>
                  <a:pt x="251" y="742"/>
                </a:lnTo>
                <a:lnTo>
                  <a:pt x="249" y="744"/>
                </a:lnTo>
                <a:lnTo>
                  <a:pt x="249" y="744"/>
                </a:lnTo>
                <a:lnTo>
                  <a:pt x="247" y="747"/>
                </a:lnTo>
                <a:lnTo>
                  <a:pt x="247" y="747"/>
                </a:lnTo>
                <a:lnTo>
                  <a:pt x="247" y="747"/>
                </a:lnTo>
                <a:lnTo>
                  <a:pt x="245" y="747"/>
                </a:lnTo>
                <a:lnTo>
                  <a:pt x="245" y="747"/>
                </a:lnTo>
                <a:lnTo>
                  <a:pt x="245" y="747"/>
                </a:lnTo>
                <a:lnTo>
                  <a:pt x="243" y="749"/>
                </a:lnTo>
                <a:lnTo>
                  <a:pt x="241" y="749"/>
                </a:lnTo>
                <a:lnTo>
                  <a:pt x="241" y="749"/>
                </a:lnTo>
                <a:lnTo>
                  <a:pt x="243" y="751"/>
                </a:lnTo>
                <a:lnTo>
                  <a:pt x="241" y="751"/>
                </a:lnTo>
                <a:lnTo>
                  <a:pt x="241" y="753"/>
                </a:lnTo>
                <a:lnTo>
                  <a:pt x="241" y="753"/>
                </a:lnTo>
                <a:lnTo>
                  <a:pt x="243" y="753"/>
                </a:lnTo>
                <a:lnTo>
                  <a:pt x="243" y="753"/>
                </a:lnTo>
                <a:lnTo>
                  <a:pt x="245" y="753"/>
                </a:lnTo>
                <a:lnTo>
                  <a:pt x="245" y="751"/>
                </a:lnTo>
                <a:lnTo>
                  <a:pt x="245" y="749"/>
                </a:lnTo>
                <a:lnTo>
                  <a:pt x="245" y="749"/>
                </a:lnTo>
                <a:lnTo>
                  <a:pt x="247" y="749"/>
                </a:lnTo>
                <a:lnTo>
                  <a:pt x="247" y="751"/>
                </a:lnTo>
                <a:lnTo>
                  <a:pt x="249" y="751"/>
                </a:lnTo>
                <a:lnTo>
                  <a:pt x="251" y="751"/>
                </a:lnTo>
                <a:lnTo>
                  <a:pt x="251" y="749"/>
                </a:lnTo>
                <a:lnTo>
                  <a:pt x="251" y="749"/>
                </a:lnTo>
                <a:lnTo>
                  <a:pt x="251" y="747"/>
                </a:lnTo>
                <a:lnTo>
                  <a:pt x="251" y="744"/>
                </a:lnTo>
                <a:lnTo>
                  <a:pt x="254" y="744"/>
                </a:lnTo>
                <a:lnTo>
                  <a:pt x="254" y="747"/>
                </a:lnTo>
                <a:lnTo>
                  <a:pt x="256" y="747"/>
                </a:lnTo>
                <a:lnTo>
                  <a:pt x="256" y="749"/>
                </a:lnTo>
                <a:lnTo>
                  <a:pt x="254" y="749"/>
                </a:lnTo>
                <a:lnTo>
                  <a:pt x="254" y="749"/>
                </a:lnTo>
                <a:lnTo>
                  <a:pt x="254" y="749"/>
                </a:lnTo>
                <a:lnTo>
                  <a:pt x="256" y="749"/>
                </a:lnTo>
                <a:lnTo>
                  <a:pt x="256" y="749"/>
                </a:lnTo>
                <a:lnTo>
                  <a:pt x="258" y="749"/>
                </a:lnTo>
                <a:lnTo>
                  <a:pt x="258" y="749"/>
                </a:lnTo>
                <a:lnTo>
                  <a:pt x="258" y="747"/>
                </a:lnTo>
                <a:lnTo>
                  <a:pt x="260" y="747"/>
                </a:lnTo>
                <a:lnTo>
                  <a:pt x="262" y="747"/>
                </a:lnTo>
                <a:lnTo>
                  <a:pt x="264" y="742"/>
                </a:lnTo>
                <a:lnTo>
                  <a:pt x="264" y="742"/>
                </a:lnTo>
                <a:lnTo>
                  <a:pt x="266" y="740"/>
                </a:lnTo>
                <a:lnTo>
                  <a:pt x="266" y="738"/>
                </a:lnTo>
                <a:lnTo>
                  <a:pt x="266" y="738"/>
                </a:lnTo>
                <a:lnTo>
                  <a:pt x="268" y="738"/>
                </a:lnTo>
                <a:lnTo>
                  <a:pt x="268" y="738"/>
                </a:lnTo>
                <a:lnTo>
                  <a:pt x="270" y="738"/>
                </a:lnTo>
                <a:lnTo>
                  <a:pt x="272" y="738"/>
                </a:lnTo>
                <a:lnTo>
                  <a:pt x="272" y="738"/>
                </a:lnTo>
                <a:lnTo>
                  <a:pt x="272" y="740"/>
                </a:lnTo>
                <a:lnTo>
                  <a:pt x="270" y="738"/>
                </a:lnTo>
                <a:lnTo>
                  <a:pt x="270" y="738"/>
                </a:lnTo>
                <a:lnTo>
                  <a:pt x="270" y="740"/>
                </a:lnTo>
                <a:lnTo>
                  <a:pt x="268" y="740"/>
                </a:lnTo>
                <a:lnTo>
                  <a:pt x="268" y="740"/>
                </a:lnTo>
                <a:lnTo>
                  <a:pt x="268" y="742"/>
                </a:lnTo>
                <a:lnTo>
                  <a:pt x="268" y="742"/>
                </a:lnTo>
                <a:lnTo>
                  <a:pt x="270" y="742"/>
                </a:lnTo>
                <a:lnTo>
                  <a:pt x="272" y="742"/>
                </a:lnTo>
                <a:lnTo>
                  <a:pt x="274" y="742"/>
                </a:lnTo>
                <a:lnTo>
                  <a:pt x="274" y="742"/>
                </a:lnTo>
                <a:lnTo>
                  <a:pt x="277" y="740"/>
                </a:lnTo>
                <a:lnTo>
                  <a:pt x="277" y="740"/>
                </a:lnTo>
                <a:lnTo>
                  <a:pt x="279" y="740"/>
                </a:lnTo>
                <a:lnTo>
                  <a:pt x="279" y="740"/>
                </a:lnTo>
                <a:lnTo>
                  <a:pt x="281" y="740"/>
                </a:lnTo>
                <a:lnTo>
                  <a:pt x="281" y="738"/>
                </a:lnTo>
                <a:lnTo>
                  <a:pt x="281" y="740"/>
                </a:lnTo>
                <a:lnTo>
                  <a:pt x="283" y="740"/>
                </a:lnTo>
                <a:lnTo>
                  <a:pt x="283" y="738"/>
                </a:lnTo>
                <a:lnTo>
                  <a:pt x="283" y="738"/>
                </a:lnTo>
                <a:lnTo>
                  <a:pt x="285" y="738"/>
                </a:lnTo>
                <a:lnTo>
                  <a:pt x="287" y="736"/>
                </a:lnTo>
                <a:lnTo>
                  <a:pt x="289" y="734"/>
                </a:lnTo>
                <a:lnTo>
                  <a:pt x="291" y="734"/>
                </a:lnTo>
                <a:lnTo>
                  <a:pt x="291" y="734"/>
                </a:lnTo>
                <a:lnTo>
                  <a:pt x="291" y="734"/>
                </a:lnTo>
                <a:lnTo>
                  <a:pt x="293" y="734"/>
                </a:lnTo>
                <a:lnTo>
                  <a:pt x="293" y="734"/>
                </a:lnTo>
                <a:lnTo>
                  <a:pt x="293" y="734"/>
                </a:lnTo>
                <a:lnTo>
                  <a:pt x="295" y="734"/>
                </a:lnTo>
                <a:lnTo>
                  <a:pt x="295" y="734"/>
                </a:lnTo>
                <a:lnTo>
                  <a:pt x="295" y="738"/>
                </a:lnTo>
                <a:lnTo>
                  <a:pt x="295" y="738"/>
                </a:lnTo>
                <a:lnTo>
                  <a:pt x="295" y="738"/>
                </a:lnTo>
                <a:lnTo>
                  <a:pt x="295" y="736"/>
                </a:lnTo>
                <a:lnTo>
                  <a:pt x="295" y="736"/>
                </a:lnTo>
                <a:lnTo>
                  <a:pt x="298" y="734"/>
                </a:lnTo>
                <a:lnTo>
                  <a:pt x="298" y="734"/>
                </a:lnTo>
                <a:lnTo>
                  <a:pt x="308" y="730"/>
                </a:lnTo>
                <a:lnTo>
                  <a:pt x="308" y="730"/>
                </a:lnTo>
                <a:lnTo>
                  <a:pt x="310" y="728"/>
                </a:lnTo>
                <a:lnTo>
                  <a:pt x="310" y="726"/>
                </a:lnTo>
                <a:lnTo>
                  <a:pt x="310" y="726"/>
                </a:lnTo>
                <a:lnTo>
                  <a:pt x="310" y="728"/>
                </a:lnTo>
                <a:lnTo>
                  <a:pt x="310" y="728"/>
                </a:lnTo>
                <a:lnTo>
                  <a:pt x="312" y="730"/>
                </a:lnTo>
                <a:lnTo>
                  <a:pt x="312" y="728"/>
                </a:lnTo>
                <a:lnTo>
                  <a:pt x="312" y="728"/>
                </a:lnTo>
                <a:lnTo>
                  <a:pt x="314" y="726"/>
                </a:lnTo>
                <a:lnTo>
                  <a:pt x="314" y="726"/>
                </a:lnTo>
                <a:lnTo>
                  <a:pt x="314" y="726"/>
                </a:lnTo>
                <a:lnTo>
                  <a:pt x="314" y="723"/>
                </a:lnTo>
                <a:lnTo>
                  <a:pt x="312" y="723"/>
                </a:lnTo>
                <a:lnTo>
                  <a:pt x="312" y="723"/>
                </a:lnTo>
                <a:lnTo>
                  <a:pt x="310" y="723"/>
                </a:lnTo>
                <a:lnTo>
                  <a:pt x="310" y="723"/>
                </a:lnTo>
                <a:lnTo>
                  <a:pt x="310" y="723"/>
                </a:lnTo>
                <a:lnTo>
                  <a:pt x="312" y="721"/>
                </a:lnTo>
                <a:lnTo>
                  <a:pt x="314" y="721"/>
                </a:lnTo>
                <a:lnTo>
                  <a:pt x="316" y="721"/>
                </a:lnTo>
                <a:lnTo>
                  <a:pt x="316" y="719"/>
                </a:lnTo>
                <a:lnTo>
                  <a:pt x="318" y="719"/>
                </a:lnTo>
                <a:lnTo>
                  <a:pt x="318" y="719"/>
                </a:lnTo>
                <a:lnTo>
                  <a:pt x="321" y="719"/>
                </a:lnTo>
                <a:lnTo>
                  <a:pt x="321" y="719"/>
                </a:lnTo>
                <a:lnTo>
                  <a:pt x="318" y="719"/>
                </a:lnTo>
                <a:lnTo>
                  <a:pt x="318" y="719"/>
                </a:lnTo>
                <a:lnTo>
                  <a:pt x="318" y="717"/>
                </a:lnTo>
                <a:lnTo>
                  <a:pt x="321" y="717"/>
                </a:lnTo>
                <a:lnTo>
                  <a:pt x="323" y="717"/>
                </a:lnTo>
                <a:lnTo>
                  <a:pt x="323" y="717"/>
                </a:lnTo>
                <a:lnTo>
                  <a:pt x="325" y="717"/>
                </a:lnTo>
                <a:lnTo>
                  <a:pt x="325" y="717"/>
                </a:lnTo>
                <a:lnTo>
                  <a:pt x="325" y="717"/>
                </a:lnTo>
                <a:lnTo>
                  <a:pt x="327" y="715"/>
                </a:lnTo>
                <a:lnTo>
                  <a:pt x="327" y="715"/>
                </a:lnTo>
                <a:lnTo>
                  <a:pt x="327" y="713"/>
                </a:lnTo>
                <a:lnTo>
                  <a:pt x="329" y="713"/>
                </a:lnTo>
                <a:lnTo>
                  <a:pt x="329" y="713"/>
                </a:lnTo>
                <a:lnTo>
                  <a:pt x="331" y="713"/>
                </a:lnTo>
                <a:lnTo>
                  <a:pt x="331" y="713"/>
                </a:lnTo>
                <a:lnTo>
                  <a:pt x="333" y="713"/>
                </a:lnTo>
                <a:lnTo>
                  <a:pt x="333" y="711"/>
                </a:lnTo>
                <a:lnTo>
                  <a:pt x="335" y="711"/>
                </a:lnTo>
                <a:lnTo>
                  <a:pt x="335" y="711"/>
                </a:lnTo>
                <a:lnTo>
                  <a:pt x="335" y="711"/>
                </a:lnTo>
                <a:lnTo>
                  <a:pt x="337" y="709"/>
                </a:lnTo>
                <a:lnTo>
                  <a:pt x="337" y="709"/>
                </a:lnTo>
                <a:lnTo>
                  <a:pt x="339" y="709"/>
                </a:lnTo>
                <a:lnTo>
                  <a:pt x="339" y="709"/>
                </a:lnTo>
                <a:lnTo>
                  <a:pt x="339" y="709"/>
                </a:lnTo>
                <a:lnTo>
                  <a:pt x="342" y="707"/>
                </a:lnTo>
                <a:lnTo>
                  <a:pt x="342" y="705"/>
                </a:lnTo>
                <a:lnTo>
                  <a:pt x="342" y="705"/>
                </a:lnTo>
                <a:lnTo>
                  <a:pt x="342" y="705"/>
                </a:lnTo>
                <a:lnTo>
                  <a:pt x="342" y="702"/>
                </a:lnTo>
                <a:lnTo>
                  <a:pt x="342" y="702"/>
                </a:lnTo>
                <a:lnTo>
                  <a:pt x="342" y="702"/>
                </a:lnTo>
                <a:lnTo>
                  <a:pt x="344" y="700"/>
                </a:lnTo>
                <a:lnTo>
                  <a:pt x="346" y="700"/>
                </a:lnTo>
                <a:lnTo>
                  <a:pt x="346" y="700"/>
                </a:lnTo>
                <a:lnTo>
                  <a:pt x="348" y="700"/>
                </a:lnTo>
                <a:lnTo>
                  <a:pt x="348" y="698"/>
                </a:lnTo>
                <a:lnTo>
                  <a:pt x="348" y="698"/>
                </a:lnTo>
                <a:lnTo>
                  <a:pt x="350" y="698"/>
                </a:lnTo>
                <a:lnTo>
                  <a:pt x="350" y="698"/>
                </a:lnTo>
                <a:lnTo>
                  <a:pt x="352" y="696"/>
                </a:lnTo>
                <a:lnTo>
                  <a:pt x="354" y="696"/>
                </a:lnTo>
                <a:lnTo>
                  <a:pt x="354" y="696"/>
                </a:lnTo>
                <a:lnTo>
                  <a:pt x="354" y="694"/>
                </a:lnTo>
                <a:lnTo>
                  <a:pt x="354" y="694"/>
                </a:lnTo>
                <a:lnTo>
                  <a:pt x="356" y="694"/>
                </a:lnTo>
                <a:lnTo>
                  <a:pt x="358" y="694"/>
                </a:lnTo>
                <a:lnTo>
                  <a:pt x="360" y="692"/>
                </a:lnTo>
                <a:lnTo>
                  <a:pt x="360" y="690"/>
                </a:lnTo>
                <a:lnTo>
                  <a:pt x="362" y="688"/>
                </a:lnTo>
                <a:lnTo>
                  <a:pt x="369" y="688"/>
                </a:lnTo>
                <a:lnTo>
                  <a:pt x="369" y="688"/>
                </a:lnTo>
                <a:lnTo>
                  <a:pt x="369" y="686"/>
                </a:lnTo>
                <a:lnTo>
                  <a:pt x="371" y="686"/>
                </a:lnTo>
                <a:lnTo>
                  <a:pt x="373" y="686"/>
                </a:lnTo>
                <a:lnTo>
                  <a:pt x="373" y="686"/>
                </a:lnTo>
                <a:lnTo>
                  <a:pt x="373" y="684"/>
                </a:lnTo>
                <a:lnTo>
                  <a:pt x="373" y="684"/>
                </a:lnTo>
                <a:lnTo>
                  <a:pt x="373" y="684"/>
                </a:lnTo>
                <a:lnTo>
                  <a:pt x="373" y="684"/>
                </a:lnTo>
                <a:lnTo>
                  <a:pt x="375" y="682"/>
                </a:lnTo>
                <a:lnTo>
                  <a:pt x="375" y="682"/>
                </a:lnTo>
                <a:lnTo>
                  <a:pt x="375" y="679"/>
                </a:lnTo>
                <a:lnTo>
                  <a:pt x="377" y="679"/>
                </a:lnTo>
                <a:lnTo>
                  <a:pt x="379" y="677"/>
                </a:lnTo>
                <a:lnTo>
                  <a:pt x="379" y="677"/>
                </a:lnTo>
                <a:lnTo>
                  <a:pt x="381" y="675"/>
                </a:lnTo>
                <a:lnTo>
                  <a:pt x="381" y="675"/>
                </a:lnTo>
                <a:lnTo>
                  <a:pt x="386" y="673"/>
                </a:lnTo>
                <a:lnTo>
                  <a:pt x="386" y="671"/>
                </a:lnTo>
                <a:lnTo>
                  <a:pt x="386" y="671"/>
                </a:lnTo>
                <a:lnTo>
                  <a:pt x="386" y="671"/>
                </a:lnTo>
                <a:lnTo>
                  <a:pt x="386" y="671"/>
                </a:lnTo>
                <a:lnTo>
                  <a:pt x="386" y="669"/>
                </a:lnTo>
                <a:lnTo>
                  <a:pt x="381" y="667"/>
                </a:lnTo>
                <a:lnTo>
                  <a:pt x="379" y="667"/>
                </a:lnTo>
                <a:lnTo>
                  <a:pt x="377" y="667"/>
                </a:lnTo>
                <a:lnTo>
                  <a:pt x="375" y="665"/>
                </a:lnTo>
                <a:lnTo>
                  <a:pt x="375" y="665"/>
                </a:lnTo>
                <a:lnTo>
                  <a:pt x="375" y="663"/>
                </a:lnTo>
                <a:lnTo>
                  <a:pt x="375" y="661"/>
                </a:lnTo>
                <a:lnTo>
                  <a:pt x="375" y="661"/>
                </a:lnTo>
                <a:lnTo>
                  <a:pt x="379" y="658"/>
                </a:lnTo>
                <a:lnTo>
                  <a:pt x="379" y="656"/>
                </a:lnTo>
                <a:lnTo>
                  <a:pt x="381" y="656"/>
                </a:lnTo>
                <a:lnTo>
                  <a:pt x="381" y="656"/>
                </a:lnTo>
                <a:lnTo>
                  <a:pt x="381" y="654"/>
                </a:lnTo>
                <a:lnTo>
                  <a:pt x="381" y="654"/>
                </a:lnTo>
                <a:lnTo>
                  <a:pt x="381" y="654"/>
                </a:lnTo>
                <a:lnTo>
                  <a:pt x="383" y="652"/>
                </a:lnTo>
                <a:lnTo>
                  <a:pt x="386" y="652"/>
                </a:lnTo>
                <a:lnTo>
                  <a:pt x="386" y="652"/>
                </a:lnTo>
                <a:lnTo>
                  <a:pt x="386" y="652"/>
                </a:lnTo>
                <a:lnTo>
                  <a:pt x="386" y="654"/>
                </a:lnTo>
                <a:lnTo>
                  <a:pt x="386" y="654"/>
                </a:lnTo>
                <a:lnTo>
                  <a:pt x="388" y="654"/>
                </a:lnTo>
                <a:lnTo>
                  <a:pt x="390" y="652"/>
                </a:lnTo>
                <a:lnTo>
                  <a:pt x="390" y="652"/>
                </a:lnTo>
                <a:lnTo>
                  <a:pt x="392" y="652"/>
                </a:lnTo>
                <a:lnTo>
                  <a:pt x="390" y="650"/>
                </a:lnTo>
                <a:lnTo>
                  <a:pt x="388" y="650"/>
                </a:lnTo>
                <a:lnTo>
                  <a:pt x="388" y="650"/>
                </a:lnTo>
                <a:lnTo>
                  <a:pt x="390" y="650"/>
                </a:lnTo>
                <a:lnTo>
                  <a:pt x="394" y="648"/>
                </a:lnTo>
                <a:lnTo>
                  <a:pt x="394" y="648"/>
                </a:lnTo>
                <a:lnTo>
                  <a:pt x="396" y="646"/>
                </a:lnTo>
                <a:lnTo>
                  <a:pt x="396" y="646"/>
                </a:lnTo>
                <a:lnTo>
                  <a:pt x="396" y="646"/>
                </a:lnTo>
                <a:lnTo>
                  <a:pt x="396" y="644"/>
                </a:lnTo>
                <a:lnTo>
                  <a:pt x="394" y="644"/>
                </a:lnTo>
                <a:lnTo>
                  <a:pt x="392" y="642"/>
                </a:lnTo>
                <a:lnTo>
                  <a:pt x="390" y="640"/>
                </a:lnTo>
                <a:lnTo>
                  <a:pt x="392" y="640"/>
                </a:lnTo>
                <a:lnTo>
                  <a:pt x="392" y="640"/>
                </a:lnTo>
                <a:lnTo>
                  <a:pt x="394" y="642"/>
                </a:lnTo>
                <a:lnTo>
                  <a:pt x="396" y="642"/>
                </a:lnTo>
                <a:lnTo>
                  <a:pt x="396" y="642"/>
                </a:lnTo>
                <a:lnTo>
                  <a:pt x="398" y="642"/>
                </a:lnTo>
                <a:lnTo>
                  <a:pt x="400" y="640"/>
                </a:lnTo>
                <a:lnTo>
                  <a:pt x="402" y="640"/>
                </a:lnTo>
                <a:lnTo>
                  <a:pt x="402" y="637"/>
                </a:lnTo>
                <a:lnTo>
                  <a:pt x="400" y="637"/>
                </a:lnTo>
                <a:lnTo>
                  <a:pt x="400" y="637"/>
                </a:lnTo>
                <a:lnTo>
                  <a:pt x="402" y="635"/>
                </a:lnTo>
                <a:lnTo>
                  <a:pt x="407" y="631"/>
                </a:lnTo>
                <a:lnTo>
                  <a:pt x="409" y="631"/>
                </a:lnTo>
                <a:lnTo>
                  <a:pt x="409" y="631"/>
                </a:lnTo>
                <a:lnTo>
                  <a:pt x="409" y="631"/>
                </a:lnTo>
                <a:lnTo>
                  <a:pt x="409" y="629"/>
                </a:lnTo>
                <a:lnTo>
                  <a:pt x="409" y="629"/>
                </a:lnTo>
                <a:lnTo>
                  <a:pt x="409" y="627"/>
                </a:lnTo>
                <a:lnTo>
                  <a:pt x="411" y="625"/>
                </a:lnTo>
                <a:lnTo>
                  <a:pt x="413" y="625"/>
                </a:lnTo>
                <a:lnTo>
                  <a:pt x="417" y="625"/>
                </a:lnTo>
                <a:lnTo>
                  <a:pt x="417" y="623"/>
                </a:lnTo>
                <a:lnTo>
                  <a:pt x="419" y="623"/>
                </a:lnTo>
                <a:lnTo>
                  <a:pt x="421" y="621"/>
                </a:lnTo>
                <a:lnTo>
                  <a:pt x="425" y="619"/>
                </a:lnTo>
                <a:lnTo>
                  <a:pt x="427" y="619"/>
                </a:lnTo>
                <a:lnTo>
                  <a:pt x="427" y="619"/>
                </a:lnTo>
                <a:lnTo>
                  <a:pt x="427" y="619"/>
                </a:lnTo>
                <a:lnTo>
                  <a:pt x="434" y="619"/>
                </a:lnTo>
                <a:lnTo>
                  <a:pt x="436" y="619"/>
                </a:lnTo>
                <a:lnTo>
                  <a:pt x="436" y="619"/>
                </a:lnTo>
                <a:lnTo>
                  <a:pt x="436" y="617"/>
                </a:lnTo>
                <a:lnTo>
                  <a:pt x="438" y="617"/>
                </a:lnTo>
                <a:lnTo>
                  <a:pt x="440" y="614"/>
                </a:lnTo>
                <a:lnTo>
                  <a:pt x="440" y="614"/>
                </a:lnTo>
                <a:lnTo>
                  <a:pt x="442" y="614"/>
                </a:lnTo>
                <a:lnTo>
                  <a:pt x="444" y="614"/>
                </a:lnTo>
                <a:lnTo>
                  <a:pt x="440" y="617"/>
                </a:lnTo>
                <a:lnTo>
                  <a:pt x="438" y="617"/>
                </a:lnTo>
                <a:lnTo>
                  <a:pt x="438" y="619"/>
                </a:lnTo>
                <a:lnTo>
                  <a:pt x="436" y="619"/>
                </a:lnTo>
                <a:lnTo>
                  <a:pt x="436" y="621"/>
                </a:lnTo>
                <a:lnTo>
                  <a:pt x="436" y="621"/>
                </a:lnTo>
                <a:lnTo>
                  <a:pt x="434" y="621"/>
                </a:lnTo>
                <a:lnTo>
                  <a:pt x="434" y="621"/>
                </a:lnTo>
                <a:lnTo>
                  <a:pt x="436" y="623"/>
                </a:lnTo>
                <a:lnTo>
                  <a:pt x="440" y="625"/>
                </a:lnTo>
                <a:lnTo>
                  <a:pt x="442" y="627"/>
                </a:lnTo>
                <a:lnTo>
                  <a:pt x="446" y="627"/>
                </a:lnTo>
                <a:lnTo>
                  <a:pt x="448" y="627"/>
                </a:lnTo>
                <a:lnTo>
                  <a:pt x="448" y="627"/>
                </a:lnTo>
                <a:lnTo>
                  <a:pt x="446" y="627"/>
                </a:lnTo>
                <a:lnTo>
                  <a:pt x="440" y="627"/>
                </a:lnTo>
                <a:lnTo>
                  <a:pt x="436" y="627"/>
                </a:lnTo>
                <a:lnTo>
                  <a:pt x="434" y="627"/>
                </a:lnTo>
                <a:lnTo>
                  <a:pt x="434" y="627"/>
                </a:lnTo>
                <a:lnTo>
                  <a:pt x="432" y="627"/>
                </a:lnTo>
                <a:lnTo>
                  <a:pt x="430" y="625"/>
                </a:lnTo>
                <a:lnTo>
                  <a:pt x="430" y="625"/>
                </a:lnTo>
                <a:lnTo>
                  <a:pt x="427" y="625"/>
                </a:lnTo>
                <a:lnTo>
                  <a:pt x="423" y="627"/>
                </a:lnTo>
                <a:lnTo>
                  <a:pt x="421" y="629"/>
                </a:lnTo>
                <a:lnTo>
                  <a:pt x="415" y="631"/>
                </a:lnTo>
                <a:lnTo>
                  <a:pt x="415" y="631"/>
                </a:lnTo>
                <a:lnTo>
                  <a:pt x="415" y="633"/>
                </a:lnTo>
                <a:lnTo>
                  <a:pt x="415" y="635"/>
                </a:lnTo>
                <a:lnTo>
                  <a:pt x="415" y="637"/>
                </a:lnTo>
                <a:lnTo>
                  <a:pt x="415" y="642"/>
                </a:lnTo>
                <a:lnTo>
                  <a:pt x="413" y="642"/>
                </a:lnTo>
                <a:lnTo>
                  <a:pt x="411" y="646"/>
                </a:lnTo>
                <a:lnTo>
                  <a:pt x="409" y="648"/>
                </a:lnTo>
                <a:lnTo>
                  <a:pt x="409" y="648"/>
                </a:lnTo>
                <a:lnTo>
                  <a:pt x="409" y="652"/>
                </a:lnTo>
                <a:lnTo>
                  <a:pt x="409" y="652"/>
                </a:lnTo>
                <a:lnTo>
                  <a:pt x="409" y="654"/>
                </a:lnTo>
                <a:lnTo>
                  <a:pt x="413" y="654"/>
                </a:lnTo>
                <a:lnTo>
                  <a:pt x="413" y="654"/>
                </a:lnTo>
                <a:lnTo>
                  <a:pt x="415" y="654"/>
                </a:lnTo>
                <a:lnTo>
                  <a:pt x="419" y="652"/>
                </a:lnTo>
                <a:lnTo>
                  <a:pt x="419" y="652"/>
                </a:lnTo>
                <a:lnTo>
                  <a:pt x="419" y="652"/>
                </a:lnTo>
                <a:lnTo>
                  <a:pt x="417" y="654"/>
                </a:lnTo>
                <a:lnTo>
                  <a:pt x="417" y="656"/>
                </a:lnTo>
                <a:lnTo>
                  <a:pt x="415" y="656"/>
                </a:lnTo>
                <a:lnTo>
                  <a:pt x="413" y="658"/>
                </a:lnTo>
                <a:lnTo>
                  <a:pt x="411" y="658"/>
                </a:lnTo>
                <a:lnTo>
                  <a:pt x="409" y="661"/>
                </a:lnTo>
                <a:lnTo>
                  <a:pt x="407" y="661"/>
                </a:lnTo>
                <a:lnTo>
                  <a:pt x="407" y="661"/>
                </a:lnTo>
                <a:lnTo>
                  <a:pt x="407" y="663"/>
                </a:lnTo>
                <a:lnTo>
                  <a:pt x="407" y="663"/>
                </a:lnTo>
                <a:lnTo>
                  <a:pt x="407" y="663"/>
                </a:lnTo>
                <a:lnTo>
                  <a:pt x="409" y="665"/>
                </a:lnTo>
                <a:lnTo>
                  <a:pt x="411" y="665"/>
                </a:lnTo>
                <a:lnTo>
                  <a:pt x="413" y="663"/>
                </a:lnTo>
                <a:lnTo>
                  <a:pt x="415" y="663"/>
                </a:lnTo>
                <a:lnTo>
                  <a:pt x="417" y="663"/>
                </a:lnTo>
                <a:lnTo>
                  <a:pt x="417" y="663"/>
                </a:lnTo>
                <a:lnTo>
                  <a:pt x="417" y="663"/>
                </a:lnTo>
                <a:lnTo>
                  <a:pt x="417" y="663"/>
                </a:lnTo>
                <a:lnTo>
                  <a:pt x="417" y="663"/>
                </a:lnTo>
                <a:lnTo>
                  <a:pt x="417" y="663"/>
                </a:lnTo>
                <a:lnTo>
                  <a:pt x="419" y="663"/>
                </a:lnTo>
                <a:lnTo>
                  <a:pt x="421" y="663"/>
                </a:lnTo>
                <a:lnTo>
                  <a:pt x="421" y="663"/>
                </a:lnTo>
                <a:lnTo>
                  <a:pt x="421" y="663"/>
                </a:lnTo>
                <a:lnTo>
                  <a:pt x="423" y="661"/>
                </a:lnTo>
                <a:lnTo>
                  <a:pt x="425" y="658"/>
                </a:lnTo>
                <a:lnTo>
                  <a:pt x="425" y="658"/>
                </a:lnTo>
                <a:lnTo>
                  <a:pt x="425" y="656"/>
                </a:lnTo>
                <a:lnTo>
                  <a:pt x="425" y="656"/>
                </a:lnTo>
                <a:lnTo>
                  <a:pt x="425" y="656"/>
                </a:lnTo>
                <a:lnTo>
                  <a:pt x="427" y="656"/>
                </a:lnTo>
                <a:lnTo>
                  <a:pt x="427" y="656"/>
                </a:lnTo>
                <a:lnTo>
                  <a:pt x="430" y="656"/>
                </a:lnTo>
                <a:lnTo>
                  <a:pt x="430" y="656"/>
                </a:lnTo>
                <a:lnTo>
                  <a:pt x="432" y="656"/>
                </a:lnTo>
                <a:lnTo>
                  <a:pt x="432" y="656"/>
                </a:lnTo>
                <a:lnTo>
                  <a:pt x="436" y="654"/>
                </a:lnTo>
                <a:lnTo>
                  <a:pt x="436" y="652"/>
                </a:lnTo>
                <a:lnTo>
                  <a:pt x="434" y="652"/>
                </a:lnTo>
                <a:lnTo>
                  <a:pt x="434" y="652"/>
                </a:lnTo>
                <a:lnTo>
                  <a:pt x="436" y="652"/>
                </a:lnTo>
                <a:lnTo>
                  <a:pt x="438" y="652"/>
                </a:lnTo>
                <a:lnTo>
                  <a:pt x="438" y="652"/>
                </a:lnTo>
                <a:lnTo>
                  <a:pt x="438" y="650"/>
                </a:lnTo>
                <a:lnTo>
                  <a:pt x="438" y="650"/>
                </a:lnTo>
                <a:lnTo>
                  <a:pt x="438" y="648"/>
                </a:lnTo>
                <a:lnTo>
                  <a:pt x="440" y="650"/>
                </a:lnTo>
                <a:lnTo>
                  <a:pt x="440" y="652"/>
                </a:lnTo>
                <a:lnTo>
                  <a:pt x="440" y="652"/>
                </a:lnTo>
                <a:lnTo>
                  <a:pt x="440" y="652"/>
                </a:lnTo>
                <a:lnTo>
                  <a:pt x="442" y="650"/>
                </a:lnTo>
                <a:lnTo>
                  <a:pt x="442" y="648"/>
                </a:lnTo>
                <a:lnTo>
                  <a:pt x="442" y="646"/>
                </a:lnTo>
                <a:lnTo>
                  <a:pt x="442" y="644"/>
                </a:lnTo>
                <a:lnTo>
                  <a:pt x="444" y="644"/>
                </a:lnTo>
                <a:lnTo>
                  <a:pt x="444" y="646"/>
                </a:lnTo>
                <a:lnTo>
                  <a:pt x="444" y="646"/>
                </a:lnTo>
                <a:lnTo>
                  <a:pt x="448" y="646"/>
                </a:lnTo>
                <a:lnTo>
                  <a:pt x="448" y="646"/>
                </a:lnTo>
                <a:lnTo>
                  <a:pt x="448" y="648"/>
                </a:lnTo>
                <a:lnTo>
                  <a:pt x="451" y="648"/>
                </a:lnTo>
                <a:lnTo>
                  <a:pt x="453" y="648"/>
                </a:lnTo>
                <a:lnTo>
                  <a:pt x="455" y="648"/>
                </a:lnTo>
                <a:lnTo>
                  <a:pt x="455" y="648"/>
                </a:lnTo>
                <a:lnTo>
                  <a:pt x="457" y="648"/>
                </a:lnTo>
                <a:lnTo>
                  <a:pt x="457" y="648"/>
                </a:lnTo>
                <a:lnTo>
                  <a:pt x="457" y="648"/>
                </a:lnTo>
                <a:lnTo>
                  <a:pt x="457" y="648"/>
                </a:lnTo>
                <a:lnTo>
                  <a:pt x="459" y="644"/>
                </a:lnTo>
                <a:lnTo>
                  <a:pt x="459" y="644"/>
                </a:lnTo>
                <a:lnTo>
                  <a:pt x="461" y="644"/>
                </a:lnTo>
                <a:lnTo>
                  <a:pt x="461" y="644"/>
                </a:lnTo>
                <a:lnTo>
                  <a:pt x="461" y="644"/>
                </a:lnTo>
                <a:lnTo>
                  <a:pt x="461" y="642"/>
                </a:lnTo>
                <a:lnTo>
                  <a:pt x="461" y="640"/>
                </a:lnTo>
                <a:lnTo>
                  <a:pt x="461" y="640"/>
                </a:lnTo>
                <a:lnTo>
                  <a:pt x="461" y="637"/>
                </a:lnTo>
                <a:lnTo>
                  <a:pt x="461" y="637"/>
                </a:lnTo>
                <a:lnTo>
                  <a:pt x="463" y="637"/>
                </a:lnTo>
                <a:lnTo>
                  <a:pt x="463" y="637"/>
                </a:lnTo>
                <a:lnTo>
                  <a:pt x="465" y="635"/>
                </a:lnTo>
                <a:lnTo>
                  <a:pt x="463" y="635"/>
                </a:lnTo>
                <a:lnTo>
                  <a:pt x="463" y="635"/>
                </a:lnTo>
                <a:lnTo>
                  <a:pt x="461" y="635"/>
                </a:lnTo>
                <a:lnTo>
                  <a:pt x="461" y="635"/>
                </a:lnTo>
                <a:lnTo>
                  <a:pt x="459" y="635"/>
                </a:lnTo>
                <a:lnTo>
                  <a:pt x="457" y="635"/>
                </a:lnTo>
                <a:lnTo>
                  <a:pt x="455" y="635"/>
                </a:lnTo>
                <a:lnTo>
                  <a:pt x="455" y="635"/>
                </a:lnTo>
                <a:lnTo>
                  <a:pt x="455" y="635"/>
                </a:lnTo>
                <a:lnTo>
                  <a:pt x="455" y="635"/>
                </a:lnTo>
                <a:lnTo>
                  <a:pt x="457" y="635"/>
                </a:lnTo>
                <a:lnTo>
                  <a:pt x="457" y="635"/>
                </a:lnTo>
                <a:lnTo>
                  <a:pt x="459" y="635"/>
                </a:lnTo>
                <a:lnTo>
                  <a:pt x="459" y="633"/>
                </a:lnTo>
                <a:lnTo>
                  <a:pt x="459" y="633"/>
                </a:lnTo>
                <a:lnTo>
                  <a:pt x="459" y="633"/>
                </a:lnTo>
                <a:lnTo>
                  <a:pt x="459" y="631"/>
                </a:lnTo>
                <a:lnTo>
                  <a:pt x="459" y="631"/>
                </a:lnTo>
                <a:lnTo>
                  <a:pt x="457" y="631"/>
                </a:lnTo>
                <a:lnTo>
                  <a:pt x="455" y="629"/>
                </a:lnTo>
                <a:lnTo>
                  <a:pt x="455" y="629"/>
                </a:lnTo>
                <a:lnTo>
                  <a:pt x="457" y="629"/>
                </a:lnTo>
                <a:lnTo>
                  <a:pt x="459" y="629"/>
                </a:lnTo>
                <a:lnTo>
                  <a:pt x="459" y="629"/>
                </a:lnTo>
                <a:lnTo>
                  <a:pt x="459" y="627"/>
                </a:lnTo>
                <a:lnTo>
                  <a:pt x="461" y="625"/>
                </a:lnTo>
                <a:lnTo>
                  <a:pt x="461" y="625"/>
                </a:lnTo>
                <a:lnTo>
                  <a:pt x="459" y="625"/>
                </a:lnTo>
                <a:lnTo>
                  <a:pt x="459" y="625"/>
                </a:lnTo>
                <a:lnTo>
                  <a:pt x="457" y="625"/>
                </a:lnTo>
                <a:lnTo>
                  <a:pt x="459" y="625"/>
                </a:lnTo>
                <a:lnTo>
                  <a:pt x="459" y="625"/>
                </a:lnTo>
                <a:lnTo>
                  <a:pt x="459" y="623"/>
                </a:lnTo>
                <a:lnTo>
                  <a:pt x="461" y="623"/>
                </a:lnTo>
                <a:lnTo>
                  <a:pt x="461" y="623"/>
                </a:lnTo>
                <a:lnTo>
                  <a:pt x="463" y="623"/>
                </a:lnTo>
                <a:lnTo>
                  <a:pt x="463" y="623"/>
                </a:lnTo>
                <a:lnTo>
                  <a:pt x="465" y="621"/>
                </a:lnTo>
                <a:lnTo>
                  <a:pt x="467" y="621"/>
                </a:lnTo>
                <a:lnTo>
                  <a:pt x="467" y="621"/>
                </a:lnTo>
                <a:lnTo>
                  <a:pt x="463" y="625"/>
                </a:lnTo>
                <a:lnTo>
                  <a:pt x="463" y="625"/>
                </a:lnTo>
                <a:lnTo>
                  <a:pt x="463" y="627"/>
                </a:lnTo>
                <a:lnTo>
                  <a:pt x="465" y="627"/>
                </a:lnTo>
                <a:lnTo>
                  <a:pt x="467" y="627"/>
                </a:lnTo>
                <a:lnTo>
                  <a:pt x="469" y="627"/>
                </a:lnTo>
                <a:lnTo>
                  <a:pt x="469" y="627"/>
                </a:lnTo>
                <a:lnTo>
                  <a:pt x="469" y="625"/>
                </a:lnTo>
                <a:lnTo>
                  <a:pt x="469" y="625"/>
                </a:lnTo>
                <a:lnTo>
                  <a:pt x="471" y="625"/>
                </a:lnTo>
                <a:lnTo>
                  <a:pt x="471" y="627"/>
                </a:lnTo>
                <a:lnTo>
                  <a:pt x="471" y="627"/>
                </a:lnTo>
                <a:lnTo>
                  <a:pt x="474" y="627"/>
                </a:lnTo>
                <a:lnTo>
                  <a:pt x="474" y="627"/>
                </a:lnTo>
                <a:lnTo>
                  <a:pt x="474" y="627"/>
                </a:lnTo>
                <a:lnTo>
                  <a:pt x="474" y="625"/>
                </a:lnTo>
                <a:lnTo>
                  <a:pt x="476" y="625"/>
                </a:lnTo>
                <a:lnTo>
                  <a:pt x="476" y="625"/>
                </a:lnTo>
                <a:lnTo>
                  <a:pt x="478" y="625"/>
                </a:lnTo>
                <a:lnTo>
                  <a:pt x="478" y="625"/>
                </a:lnTo>
                <a:lnTo>
                  <a:pt x="480" y="625"/>
                </a:lnTo>
                <a:lnTo>
                  <a:pt x="482" y="623"/>
                </a:lnTo>
                <a:lnTo>
                  <a:pt x="484" y="623"/>
                </a:lnTo>
                <a:lnTo>
                  <a:pt x="486" y="623"/>
                </a:lnTo>
                <a:lnTo>
                  <a:pt x="488" y="623"/>
                </a:lnTo>
                <a:lnTo>
                  <a:pt x="484" y="625"/>
                </a:lnTo>
                <a:lnTo>
                  <a:pt x="484" y="625"/>
                </a:lnTo>
                <a:lnTo>
                  <a:pt x="484" y="627"/>
                </a:lnTo>
                <a:lnTo>
                  <a:pt x="484" y="627"/>
                </a:lnTo>
                <a:lnTo>
                  <a:pt x="484" y="629"/>
                </a:lnTo>
                <a:lnTo>
                  <a:pt x="486" y="629"/>
                </a:lnTo>
                <a:lnTo>
                  <a:pt x="486" y="631"/>
                </a:lnTo>
                <a:lnTo>
                  <a:pt x="484" y="631"/>
                </a:lnTo>
                <a:lnTo>
                  <a:pt x="484" y="631"/>
                </a:lnTo>
                <a:lnTo>
                  <a:pt x="486" y="631"/>
                </a:lnTo>
                <a:lnTo>
                  <a:pt x="488" y="631"/>
                </a:lnTo>
                <a:lnTo>
                  <a:pt x="488" y="631"/>
                </a:lnTo>
                <a:lnTo>
                  <a:pt x="490" y="631"/>
                </a:lnTo>
                <a:lnTo>
                  <a:pt x="490" y="631"/>
                </a:lnTo>
                <a:lnTo>
                  <a:pt x="490" y="631"/>
                </a:lnTo>
                <a:lnTo>
                  <a:pt x="490" y="633"/>
                </a:lnTo>
                <a:lnTo>
                  <a:pt x="497" y="633"/>
                </a:lnTo>
                <a:lnTo>
                  <a:pt x="497" y="633"/>
                </a:lnTo>
                <a:lnTo>
                  <a:pt x="497" y="635"/>
                </a:lnTo>
                <a:lnTo>
                  <a:pt x="495" y="635"/>
                </a:lnTo>
                <a:lnTo>
                  <a:pt x="495" y="637"/>
                </a:lnTo>
                <a:lnTo>
                  <a:pt x="495" y="637"/>
                </a:lnTo>
                <a:lnTo>
                  <a:pt x="497" y="637"/>
                </a:lnTo>
                <a:lnTo>
                  <a:pt x="499" y="637"/>
                </a:lnTo>
                <a:lnTo>
                  <a:pt x="501" y="637"/>
                </a:lnTo>
                <a:lnTo>
                  <a:pt x="503" y="640"/>
                </a:lnTo>
                <a:lnTo>
                  <a:pt x="505" y="637"/>
                </a:lnTo>
                <a:lnTo>
                  <a:pt x="505" y="637"/>
                </a:lnTo>
                <a:lnTo>
                  <a:pt x="507" y="635"/>
                </a:lnTo>
                <a:lnTo>
                  <a:pt x="509" y="633"/>
                </a:lnTo>
                <a:lnTo>
                  <a:pt x="511" y="633"/>
                </a:lnTo>
                <a:lnTo>
                  <a:pt x="511" y="633"/>
                </a:lnTo>
                <a:lnTo>
                  <a:pt x="509" y="633"/>
                </a:lnTo>
                <a:lnTo>
                  <a:pt x="509" y="635"/>
                </a:lnTo>
                <a:lnTo>
                  <a:pt x="509" y="637"/>
                </a:lnTo>
                <a:lnTo>
                  <a:pt x="509" y="640"/>
                </a:lnTo>
                <a:lnTo>
                  <a:pt x="509" y="640"/>
                </a:lnTo>
                <a:lnTo>
                  <a:pt x="511" y="642"/>
                </a:lnTo>
                <a:lnTo>
                  <a:pt x="511" y="642"/>
                </a:lnTo>
                <a:lnTo>
                  <a:pt x="511" y="642"/>
                </a:lnTo>
                <a:lnTo>
                  <a:pt x="513" y="642"/>
                </a:lnTo>
                <a:lnTo>
                  <a:pt x="518" y="642"/>
                </a:lnTo>
                <a:lnTo>
                  <a:pt x="520" y="644"/>
                </a:lnTo>
                <a:lnTo>
                  <a:pt x="520" y="646"/>
                </a:lnTo>
                <a:lnTo>
                  <a:pt x="520" y="646"/>
                </a:lnTo>
                <a:lnTo>
                  <a:pt x="520" y="646"/>
                </a:lnTo>
                <a:lnTo>
                  <a:pt x="520" y="646"/>
                </a:lnTo>
                <a:lnTo>
                  <a:pt x="522" y="646"/>
                </a:lnTo>
                <a:lnTo>
                  <a:pt x="524" y="646"/>
                </a:lnTo>
                <a:lnTo>
                  <a:pt x="528" y="646"/>
                </a:lnTo>
                <a:lnTo>
                  <a:pt x="536" y="644"/>
                </a:lnTo>
                <a:lnTo>
                  <a:pt x="543" y="646"/>
                </a:lnTo>
                <a:lnTo>
                  <a:pt x="549" y="646"/>
                </a:lnTo>
                <a:lnTo>
                  <a:pt x="555" y="648"/>
                </a:lnTo>
                <a:lnTo>
                  <a:pt x="557" y="648"/>
                </a:lnTo>
                <a:lnTo>
                  <a:pt x="559" y="646"/>
                </a:lnTo>
                <a:lnTo>
                  <a:pt x="559" y="646"/>
                </a:lnTo>
                <a:lnTo>
                  <a:pt x="559" y="646"/>
                </a:lnTo>
                <a:lnTo>
                  <a:pt x="559" y="644"/>
                </a:lnTo>
                <a:lnTo>
                  <a:pt x="559" y="644"/>
                </a:lnTo>
                <a:lnTo>
                  <a:pt x="559" y="644"/>
                </a:lnTo>
                <a:lnTo>
                  <a:pt x="559" y="646"/>
                </a:lnTo>
                <a:lnTo>
                  <a:pt x="562" y="646"/>
                </a:lnTo>
                <a:lnTo>
                  <a:pt x="562" y="648"/>
                </a:lnTo>
                <a:lnTo>
                  <a:pt x="559" y="648"/>
                </a:lnTo>
                <a:lnTo>
                  <a:pt x="559" y="650"/>
                </a:lnTo>
                <a:lnTo>
                  <a:pt x="568" y="652"/>
                </a:lnTo>
                <a:lnTo>
                  <a:pt x="570" y="652"/>
                </a:lnTo>
                <a:lnTo>
                  <a:pt x="574" y="652"/>
                </a:lnTo>
                <a:lnTo>
                  <a:pt x="576" y="652"/>
                </a:lnTo>
                <a:lnTo>
                  <a:pt x="580" y="650"/>
                </a:lnTo>
                <a:lnTo>
                  <a:pt x="583" y="650"/>
                </a:lnTo>
                <a:lnTo>
                  <a:pt x="585" y="648"/>
                </a:lnTo>
                <a:lnTo>
                  <a:pt x="587" y="646"/>
                </a:lnTo>
                <a:lnTo>
                  <a:pt x="587" y="646"/>
                </a:lnTo>
                <a:lnTo>
                  <a:pt x="589" y="646"/>
                </a:lnTo>
                <a:lnTo>
                  <a:pt x="591" y="650"/>
                </a:lnTo>
                <a:lnTo>
                  <a:pt x="595" y="650"/>
                </a:lnTo>
                <a:lnTo>
                  <a:pt x="593" y="650"/>
                </a:lnTo>
                <a:lnTo>
                  <a:pt x="591" y="650"/>
                </a:lnTo>
                <a:lnTo>
                  <a:pt x="591" y="650"/>
                </a:lnTo>
                <a:lnTo>
                  <a:pt x="591" y="652"/>
                </a:lnTo>
                <a:lnTo>
                  <a:pt x="591" y="652"/>
                </a:lnTo>
                <a:lnTo>
                  <a:pt x="591" y="654"/>
                </a:lnTo>
                <a:lnTo>
                  <a:pt x="591" y="654"/>
                </a:lnTo>
                <a:lnTo>
                  <a:pt x="589" y="654"/>
                </a:lnTo>
                <a:lnTo>
                  <a:pt x="589" y="652"/>
                </a:lnTo>
                <a:lnTo>
                  <a:pt x="589" y="650"/>
                </a:lnTo>
                <a:lnTo>
                  <a:pt x="589" y="650"/>
                </a:lnTo>
                <a:lnTo>
                  <a:pt x="587" y="648"/>
                </a:lnTo>
                <a:lnTo>
                  <a:pt x="587" y="648"/>
                </a:lnTo>
                <a:lnTo>
                  <a:pt x="587" y="648"/>
                </a:lnTo>
                <a:lnTo>
                  <a:pt x="587" y="648"/>
                </a:lnTo>
                <a:lnTo>
                  <a:pt x="587" y="648"/>
                </a:lnTo>
                <a:lnTo>
                  <a:pt x="585" y="650"/>
                </a:lnTo>
                <a:lnTo>
                  <a:pt x="585" y="650"/>
                </a:lnTo>
                <a:lnTo>
                  <a:pt x="587" y="652"/>
                </a:lnTo>
                <a:lnTo>
                  <a:pt x="587" y="652"/>
                </a:lnTo>
                <a:lnTo>
                  <a:pt x="587" y="654"/>
                </a:lnTo>
                <a:lnTo>
                  <a:pt x="585" y="654"/>
                </a:lnTo>
                <a:lnTo>
                  <a:pt x="585" y="656"/>
                </a:lnTo>
                <a:lnTo>
                  <a:pt x="583" y="656"/>
                </a:lnTo>
                <a:lnTo>
                  <a:pt x="583" y="656"/>
                </a:lnTo>
                <a:lnTo>
                  <a:pt x="583" y="656"/>
                </a:lnTo>
                <a:lnTo>
                  <a:pt x="585" y="658"/>
                </a:lnTo>
                <a:lnTo>
                  <a:pt x="585" y="658"/>
                </a:lnTo>
                <a:lnTo>
                  <a:pt x="589" y="661"/>
                </a:lnTo>
                <a:lnTo>
                  <a:pt x="595" y="663"/>
                </a:lnTo>
                <a:lnTo>
                  <a:pt x="599" y="665"/>
                </a:lnTo>
                <a:lnTo>
                  <a:pt x="601" y="665"/>
                </a:lnTo>
                <a:lnTo>
                  <a:pt x="601" y="665"/>
                </a:lnTo>
                <a:lnTo>
                  <a:pt x="601" y="665"/>
                </a:lnTo>
                <a:lnTo>
                  <a:pt x="601" y="665"/>
                </a:lnTo>
                <a:lnTo>
                  <a:pt x="601" y="665"/>
                </a:lnTo>
                <a:lnTo>
                  <a:pt x="603" y="667"/>
                </a:lnTo>
                <a:lnTo>
                  <a:pt x="606" y="667"/>
                </a:lnTo>
                <a:lnTo>
                  <a:pt x="608" y="669"/>
                </a:lnTo>
                <a:lnTo>
                  <a:pt x="610" y="671"/>
                </a:lnTo>
                <a:lnTo>
                  <a:pt x="610" y="671"/>
                </a:lnTo>
                <a:lnTo>
                  <a:pt x="610" y="673"/>
                </a:lnTo>
                <a:lnTo>
                  <a:pt x="612" y="675"/>
                </a:lnTo>
                <a:lnTo>
                  <a:pt x="614" y="675"/>
                </a:lnTo>
                <a:lnTo>
                  <a:pt x="614" y="675"/>
                </a:lnTo>
                <a:lnTo>
                  <a:pt x="614" y="675"/>
                </a:lnTo>
                <a:lnTo>
                  <a:pt x="614" y="677"/>
                </a:lnTo>
                <a:lnTo>
                  <a:pt x="616" y="677"/>
                </a:lnTo>
                <a:lnTo>
                  <a:pt x="622" y="682"/>
                </a:lnTo>
                <a:lnTo>
                  <a:pt x="624" y="682"/>
                </a:lnTo>
                <a:lnTo>
                  <a:pt x="627" y="684"/>
                </a:lnTo>
                <a:lnTo>
                  <a:pt x="629" y="684"/>
                </a:lnTo>
                <a:lnTo>
                  <a:pt x="629" y="684"/>
                </a:lnTo>
                <a:lnTo>
                  <a:pt x="631" y="682"/>
                </a:lnTo>
                <a:lnTo>
                  <a:pt x="635" y="682"/>
                </a:lnTo>
                <a:lnTo>
                  <a:pt x="637" y="682"/>
                </a:lnTo>
                <a:lnTo>
                  <a:pt x="637" y="682"/>
                </a:lnTo>
                <a:lnTo>
                  <a:pt x="637" y="679"/>
                </a:lnTo>
                <a:lnTo>
                  <a:pt x="637" y="679"/>
                </a:lnTo>
                <a:lnTo>
                  <a:pt x="635" y="677"/>
                </a:lnTo>
                <a:lnTo>
                  <a:pt x="633" y="675"/>
                </a:lnTo>
                <a:lnTo>
                  <a:pt x="631" y="675"/>
                </a:lnTo>
                <a:lnTo>
                  <a:pt x="631" y="675"/>
                </a:lnTo>
                <a:lnTo>
                  <a:pt x="631" y="675"/>
                </a:lnTo>
                <a:lnTo>
                  <a:pt x="631" y="673"/>
                </a:lnTo>
                <a:lnTo>
                  <a:pt x="629" y="673"/>
                </a:lnTo>
                <a:lnTo>
                  <a:pt x="629" y="673"/>
                </a:lnTo>
                <a:lnTo>
                  <a:pt x="629" y="673"/>
                </a:lnTo>
                <a:lnTo>
                  <a:pt x="627" y="671"/>
                </a:lnTo>
                <a:lnTo>
                  <a:pt x="624" y="671"/>
                </a:lnTo>
                <a:lnTo>
                  <a:pt x="624" y="671"/>
                </a:lnTo>
                <a:lnTo>
                  <a:pt x="622" y="671"/>
                </a:lnTo>
                <a:lnTo>
                  <a:pt x="622" y="671"/>
                </a:lnTo>
                <a:lnTo>
                  <a:pt x="622" y="669"/>
                </a:lnTo>
                <a:lnTo>
                  <a:pt x="624" y="669"/>
                </a:lnTo>
                <a:lnTo>
                  <a:pt x="624" y="669"/>
                </a:lnTo>
                <a:lnTo>
                  <a:pt x="622" y="667"/>
                </a:lnTo>
                <a:lnTo>
                  <a:pt x="622" y="667"/>
                </a:lnTo>
                <a:lnTo>
                  <a:pt x="624" y="669"/>
                </a:lnTo>
                <a:lnTo>
                  <a:pt x="629" y="669"/>
                </a:lnTo>
                <a:lnTo>
                  <a:pt x="631" y="671"/>
                </a:lnTo>
                <a:lnTo>
                  <a:pt x="631" y="671"/>
                </a:lnTo>
                <a:lnTo>
                  <a:pt x="631" y="671"/>
                </a:lnTo>
                <a:lnTo>
                  <a:pt x="633" y="671"/>
                </a:lnTo>
                <a:lnTo>
                  <a:pt x="633" y="673"/>
                </a:lnTo>
                <a:lnTo>
                  <a:pt x="635" y="673"/>
                </a:lnTo>
                <a:lnTo>
                  <a:pt x="635" y="673"/>
                </a:lnTo>
                <a:lnTo>
                  <a:pt x="635" y="673"/>
                </a:lnTo>
                <a:lnTo>
                  <a:pt x="635" y="671"/>
                </a:lnTo>
                <a:lnTo>
                  <a:pt x="635" y="671"/>
                </a:lnTo>
                <a:lnTo>
                  <a:pt x="635" y="671"/>
                </a:lnTo>
                <a:lnTo>
                  <a:pt x="635" y="669"/>
                </a:lnTo>
                <a:lnTo>
                  <a:pt x="635" y="667"/>
                </a:lnTo>
                <a:lnTo>
                  <a:pt x="635" y="667"/>
                </a:lnTo>
                <a:lnTo>
                  <a:pt x="637" y="669"/>
                </a:lnTo>
                <a:lnTo>
                  <a:pt x="637" y="671"/>
                </a:lnTo>
                <a:lnTo>
                  <a:pt x="637" y="671"/>
                </a:lnTo>
                <a:lnTo>
                  <a:pt x="639" y="671"/>
                </a:lnTo>
                <a:lnTo>
                  <a:pt x="639" y="671"/>
                </a:lnTo>
                <a:lnTo>
                  <a:pt x="637" y="671"/>
                </a:lnTo>
                <a:lnTo>
                  <a:pt x="637" y="673"/>
                </a:lnTo>
                <a:lnTo>
                  <a:pt x="639" y="675"/>
                </a:lnTo>
                <a:lnTo>
                  <a:pt x="639" y="677"/>
                </a:lnTo>
                <a:lnTo>
                  <a:pt x="639" y="679"/>
                </a:lnTo>
                <a:lnTo>
                  <a:pt x="639" y="682"/>
                </a:lnTo>
                <a:lnTo>
                  <a:pt x="639" y="682"/>
                </a:lnTo>
                <a:lnTo>
                  <a:pt x="643" y="682"/>
                </a:lnTo>
                <a:lnTo>
                  <a:pt x="645" y="682"/>
                </a:lnTo>
                <a:lnTo>
                  <a:pt x="647" y="684"/>
                </a:lnTo>
                <a:lnTo>
                  <a:pt x="647" y="684"/>
                </a:lnTo>
                <a:lnTo>
                  <a:pt x="650" y="684"/>
                </a:lnTo>
                <a:lnTo>
                  <a:pt x="652" y="684"/>
                </a:lnTo>
                <a:lnTo>
                  <a:pt x="652" y="684"/>
                </a:lnTo>
                <a:lnTo>
                  <a:pt x="652" y="684"/>
                </a:lnTo>
                <a:lnTo>
                  <a:pt x="652" y="682"/>
                </a:lnTo>
                <a:lnTo>
                  <a:pt x="650" y="679"/>
                </a:lnTo>
                <a:lnTo>
                  <a:pt x="650" y="677"/>
                </a:lnTo>
                <a:lnTo>
                  <a:pt x="650" y="675"/>
                </a:lnTo>
                <a:lnTo>
                  <a:pt x="647" y="673"/>
                </a:lnTo>
                <a:lnTo>
                  <a:pt x="647" y="671"/>
                </a:lnTo>
                <a:lnTo>
                  <a:pt x="645" y="667"/>
                </a:lnTo>
                <a:lnTo>
                  <a:pt x="645" y="665"/>
                </a:lnTo>
                <a:lnTo>
                  <a:pt x="645" y="663"/>
                </a:lnTo>
                <a:lnTo>
                  <a:pt x="645" y="665"/>
                </a:lnTo>
                <a:lnTo>
                  <a:pt x="645" y="663"/>
                </a:lnTo>
                <a:lnTo>
                  <a:pt x="645" y="661"/>
                </a:lnTo>
                <a:lnTo>
                  <a:pt x="645" y="661"/>
                </a:lnTo>
                <a:lnTo>
                  <a:pt x="645" y="661"/>
                </a:lnTo>
                <a:lnTo>
                  <a:pt x="647" y="658"/>
                </a:lnTo>
                <a:lnTo>
                  <a:pt x="647" y="658"/>
                </a:lnTo>
                <a:lnTo>
                  <a:pt x="647" y="661"/>
                </a:lnTo>
                <a:lnTo>
                  <a:pt x="647" y="663"/>
                </a:lnTo>
                <a:lnTo>
                  <a:pt x="650" y="667"/>
                </a:lnTo>
                <a:lnTo>
                  <a:pt x="650" y="671"/>
                </a:lnTo>
                <a:lnTo>
                  <a:pt x="652" y="673"/>
                </a:lnTo>
                <a:lnTo>
                  <a:pt x="652" y="673"/>
                </a:lnTo>
                <a:lnTo>
                  <a:pt x="652" y="673"/>
                </a:lnTo>
                <a:lnTo>
                  <a:pt x="654" y="675"/>
                </a:lnTo>
                <a:lnTo>
                  <a:pt x="656" y="679"/>
                </a:lnTo>
                <a:lnTo>
                  <a:pt x="656" y="682"/>
                </a:lnTo>
                <a:lnTo>
                  <a:pt x="660" y="682"/>
                </a:lnTo>
                <a:lnTo>
                  <a:pt x="662" y="684"/>
                </a:lnTo>
                <a:lnTo>
                  <a:pt x="662" y="684"/>
                </a:lnTo>
                <a:lnTo>
                  <a:pt x="664" y="684"/>
                </a:lnTo>
                <a:lnTo>
                  <a:pt x="664" y="684"/>
                </a:lnTo>
                <a:lnTo>
                  <a:pt x="666" y="679"/>
                </a:lnTo>
                <a:lnTo>
                  <a:pt x="666" y="679"/>
                </a:lnTo>
                <a:lnTo>
                  <a:pt x="668" y="677"/>
                </a:lnTo>
                <a:lnTo>
                  <a:pt x="668" y="677"/>
                </a:lnTo>
                <a:lnTo>
                  <a:pt x="668" y="679"/>
                </a:lnTo>
                <a:lnTo>
                  <a:pt x="668" y="679"/>
                </a:lnTo>
                <a:lnTo>
                  <a:pt x="666" y="684"/>
                </a:lnTo>
                <a:lnTo>
                  <a:pt x="666" y="686"/>
                </a:lnTo>
                <a:lnTo>
                  <a:pt x="666" y="686"/>
                </a:lnTo>
                <a:lnTo>
                  <a:pt x="666" y="688"/>
                </a:lnTo>
                <a:lnTo>
                  <a:pt x="668" y="690"/>
                </a:lnTo>
                <a:lnTo>
                  <a:pt x="668" y="690"/>
                </a:lnTo>
                <a:lnTo>
                  <a:pt x="671" y="692"/>
                </a:lnTo>
                <a:lnTo>
                  <a:pt x="671" y="692"/>
                </a:lnTo>
                <a:lnTo>
                  <a:pt x="671" y="692"/>
                </a:lnTo>
                <a:lnTo>
                  <a:pt x="673" y="692"/>
                </a:lnTo>
                <a:lnTo>
                  <a:pt x="673" y="690"/>
                </a:lnTo>
                <a:lnTo>
                  <a:pt x="675" y="690"/>
                </a:lnTo>
                <a:lnTo>
                  <a:pt x="679" y="692"/>
                </a:lnTo>
                <a:lnTo>
                  <a:pt x="679" y="692"/>
                </a:lnTo>
                <a:lnTo>
                  <a:pt x="673" y="692"/>
                </a:lnTo>
                <a:lnTo>
                  <a:pt x="673" y="692"/>
                </a:lnTo>
                <a:lnTo>
                  <a:pt x="673" y="692"/>
                </a:lnTo>
                <a:lnTo>
                  <a:pt x="673" y="694"/>
                </a:lnTo>
                <a:lnTo>
                  <a:pt x="675" y="694"/>
                </a:lnTo>
                <a:lnTo>
                  <a:pt x="679" y="698"/>
                </a:lnTo>
                <a:lnTo>
                  <a:pt x="679" y="698"/>
                </a:lnTo>
                <a:lnTo>
                  <a:pt x="677" y="696"/>
                </a:lnTo>
                <a:lnTo>
                  <a:pt x="673" y="696"/>
                </a:lnTo>
                <a:lnTo>
                  <a:pt x="673" y="696"/>
                </a:lnTo>
                <a:lnTo>
                  <a:pt x="673" y="696"/>
                </a:lnTo>
                <a:lnTo>
                  <a:pt x="671" y="696"/>
                </a:lnTo>
                <a:lnTo>
                  <a:pt x="673" y="698"/>
                </a:lnTo>
                <a:lnTo>
                  <a:pt x="675" y="702"/>
                </a:lnTo>
                <a:lnTo>
                  <a:pt x="675" y="707"/>
                </a:lnTo>
                <a:lnTo>
                  <a:pt x="683" y="709"/>
                </a:lnTo>
                <a:lnTo>
                  <a:pt x="683" y="709"/>
                </a:lnTo>
                <a:lnTo>
                  <a:pt x="683" y="709"/>
                </a:lnTo>
                <a:lnTo>
                  <a:pt x="683" y="711"/>
                </a:lnTo>
                <a:lnTo>
                  <a:pt x="683" y="711"/>
                </a:lnTo>
                <a:lnTo>
                  <a:pt x="683" y="711"/>
                </a:lnTo>
                <a:lnTo>
                  <a:pt x="685" y="713"/>
                </a:lnTo>
                <a:lnTo>
                  <a:pt x="685" y="713"/>
                </a:lnTo>
                <a:lnTo>
                  <a:pt x="689" y="715"/>
                </a:lnTo>
                <a:lnTo>
                  <a:pt x="689" y="717"/>
                </a:lnTo>
                <a:lnTo>
                  <a:pt x="689" y="717"/>
                </a:lnTo>
                <a:lnTo>
                  <a:pt x="689" y="717"/>
                </a:lnTo>
                <a:lnTo>
                  <a:pt x="691" y="717"/>
                </a:lnTo>
                <a:lnTo>
                  <a:pt x="691" y="719"/>
                </a:lnTo>
                <a:lnTo>
                  <a:pt x="691" y="719"/>
                </a:lnTo>
                <a:lnTo>
                  <a:pt x="691" y="719"/>
                </a:lnTo>
                <a:lnTo>
                  <a:pt x="694" y="721"/>
                </a:lnTo>
                <a:lnTo>
                  <a:pt x="694" y="721"/>
                </a:lnTo>
                <a:lnTo>
                  <a:pt x="696" y="723"/>
                </a:lnTo>
                <a:lnTo>
                  <a:pt x="696" y="723"/>
                </a:lnTo>
                <a:lnTo>
                  <a:pt x="696" y="726"/>
                </a:lnTo>
                <a:lnTo>
                  <a:pt x="698" y="726"/>
                </a:lnTo>
                <a:lnTo>
                  <a:pt x="698" y="726"/>
                </a:lnTo>
                <a:lnTo>
                  <a:pt x="702" y="726"/>
                </a:lnTo>
                <a:lnTo>
                  <a:pt x="700" y="728"/>
                </a:lnTo>
                <a:lnTo>
                  <a:pt x="698" y="728"/>
                </a:lnTo>
                <a:lnTo>
                  <a:pt x="696" y="732"/>
                </a:lnTo>
                <a:lnTo>
                  <a:pt x="694" y="734"/>
                </a:lnTo>
                <a:lnTo>
                  <a:pt x="694" y="734"/>
                </a:lnTo>
                <a:lnTo>
                  <a:pt x="691" y="736"/>
                </a:lnTo>
                <a:lnTo>
                  <a:pt x="691" y="736"/>
                </a:lnTo>
                <a:lnTo>
                  <a:pt x="694" y="738"/>
                </a:lnTo>
                <a:lnTo>
                  <a:pt x="694" y="738"/>
                </a:lnTo>
                <a:lnTo>
                  <a:pt x="696" y="740"/>
                </a:lnTo>
                <a:lnTo>
                  <a:pt x="696" y="738"/>
                </a:lnTo>
                <a:lnTo>
                  <a:pt x="698" y="738"/>
                </a:lnTo>
                <a:lnTo>
                  <a:pt x="698" y="736"/>
                </a:lnTo>
                <a:lnTo>
                  <a:pt x="698" y="734"/>
                </a:lnTo>
                <a:lnTo>
                  <a:pt x="698" y="734"/>
                </a:lnTo>
                <a:lnTo>
                  <a:pt x="698" y="734"/>
                </a:lnTo>
                <a:lnTo>
                  <a:pt x="698" y="734"/>
                </a:lnTo>
                <a:lnTo>
                  <a:pt x="698" y="732"/>
                </a:lnTo>
                <a:lnTo>
                  <a:pt x="700" y="732"/>
                </a:lnTo>
                <a:lnTo>
                  <a:pt x="706" y="730"/>
                </a:lnTo>
                <a:lnTo>
                  <a:pt x="710" y="728"/>
                </a:lnTo>
                <a:lnTo>
                  <a:pt x="708" y="730"/>
                </a:lnTo>
                <a:lnTo>
                  <a:pt x="708" y="730"/>
                </a:lnTo>
                <a:lnTo>
                  <a:pt x="708" y="732"/>
                </a:lnTo>
                <a:lnTo>
                  <a:pt x="710" y="734"/>
                </a:lnTo>
                <a:lnTo>
                  <a:pt x="710" y="736"/>
                </a:lnTo>
                <a:lnTo>
                  <a:pt x="712" y="738"/>
                </a:lnTo>
                <a:lnTo>
                  <a:pt x="712" y="740"/>
                </a:lnTo>
                <a:lnTo>
                  <a:pt x="712" y="740"/>
                </a:lnTo>
                <a:lnTo>
                  <a:pt x="712" y="742"/>
                </a:lnTo>
                <a:lnTo>
                  <a:pt x="712" y="744"/>
                </a:lnTo>
                <a:lnTo>
                  <a:pt x="715" y="744"/>
                </a:lnTo>
                <a:lnTo>
                  <a:pt x="715" y="744"/>
                </a:lnTo>
                <a:lnTo>
                  <a:pt x="710" y="744"/>
                </a:lnTo>
                <a:lnTo>
                  <a:pt x="708" y="747"/>
                </a:lnTo>
                <a:lnTo>
                  <a:pt x="708" y="747"/>
                </a:lnTo>
                <a:lnTo>
                  <a:pt x="710" y="749"/>
                </a:lnTo>
                <a:lnTo>
                  <a:pt x="710" y="751"/>
                </a:lnTo>
                <a:lnTo>
                  <a:pt x="712" y="755"/>
                </a:lnTo>
                <a:lnTo>
                  <a:pt x="715" y="755"/>
                </a:lnTo>
                <a:lnTo>
                  <a:pt x="717" y="755"/>
                </a:lnTo>
                <a:lnTo>
                  <a:pt x="717" y="755"/>
                </a:lnTo>
                <a:lnTo>
                  <a:pt x="719" y="755"/>
                </a:lnTo>
                <a:lnTo>
                  <a:pt x="721" y="751"/>
                </a:lnTo>
                <a:lnTo>
                  <a:pt x="721" y="751"/>
                </a:lnTo>
                <a:lnTo>
                  <a:pt x="721" y="749"/>
                </a:lnTo>
                <a:lnTo>
                  <a:pt x="723" y="747"/>
                </a:lnTo>
                <a:lnTo>
                  <a:pt x="723" y="744"/>
                </a:lnTo>
                <a:lnTo>
                  <a:pt x="723" y="742"/>
                </a:lnTo>
                <a:lnTo>
                  <a:pt x="723" y="742"/>
                </a:lnTo>
                <a:lnTo>
                  <a:pt x="723" y="740"/>
                </a:lnTo>
                <a:lnTo>
                  <a:pt x="723" y="738"/>
                </a:lnTo>
                <a:lnTo>
                  <a:pt x="723" y="738"/>
                </a:lnTo>
                <a:lnTo>
                  <a:pt x="723" y="736"/>
                </a:lnTo>
                <a:lnTo>
                  <a:pt x="723" y="734"/>
                </a:lnTo>
                <a:lnTo>
                  <a:pt x="723" y="734"/>
                </a:lnTo>
                <a:lnTo>
                  <a:pt x="725" y="732"/>
                </a:lnTo>
                <a:lnTo>
                  <a:pt x="725" y="732"/>
                </a:lnTo>
                <a:lnTo>
                  <a:pt x="723" y="734"/>
                </a:lnTo>
                <a:lnTo>
                  <a:pt x="723" y="736"/>
                </a:lnTo>
                <a:lnTo>
                  <a:pt x="723" y="736"/>
                </a:lnTo>
                <a:lnTo>
                  <a:pt x="723" y="738"/>
                </a:lnTo>
                <a:lnTo>
                  <a:pt x="723" y="738"/>
                </a:lnTo>
                <a:lnTo>
                  <a:pt x="723" y="740"/>
                </a:lnTo>
                <a:lnTo>
                  <a:pt x="725" y="742"/>
                </a:lnTo>
                <a:lnTo>
                  <a:pt x="725" y="744"/>
                </a:lnTo>
                <a:lnTo>
                  <a:pt x="723" y="747"/>
                </a:lnTo>
                <a:lnTo>
                  <a:pt x="723" y="749"/>
                </a:lnTo>
                <a:lnTo>
                  <a:pt x="723" y="749"/>
                </a:lnTo>
                <a:lnTo>
                  <a:pt x="725" y="749"/>
                </a:lnTo>
                <a:lnTo>
                  <a:pt x="727" y="744"/>
                </a:lnTo>
                <a:lnTo>
                  <a:pt x="727" y="744"/>
                </a:lnTo>
                <a:lnTo>
                  <a:pt x="727" y="742"/>
                </a:lnTo>
                <a:lnTo>
                  <a:pt x="727" y="740"/>
                </a:lnTo>
                <a:lnTo>
                  <a:pt x="727" y="738"/>
                </a:lnTo>
                <a:lnTo>
                  <a:pt x="727" y="740"/>
                </a:lnTo>
                <a:lnTo>
                  <a:pt x="729" y="740"/>
                </a:lnTo>
                <a:lnTo>
                  <a:pt x="729" y="742"/>
                </a:lnTo>
                <a:lnTo>
                  <a:pt x="729" y="742"/>
                </a:lnTo>
                <a:lnTo>
                  <a:pt x="729" y="740"/>
                </a:lnTo>
                <a:lnTo>
                  <a:pt x="731" y="740"/>
                </a:lnTo>
                <a:lnTo>
                  <a:pt x="727" y="744"/>
                </a:lnTo>
                <a:lnTo>
                  <a:pt x="725" y="747"/>
                </a:lnTo>
                <a:lnTo>
                  <a:pt x="725" y="749"/>
                </a:lnTo>
                <a:lnTo>
                  <a:pt x="723" y="753"/>
                </a:lnTo>
                <a:lnTo>
                  <a:pt x="723" y="753"/>
                </a:lnTo>
                <a:lnTo>
                  <a:pt x="721" y="755"/>
                </a:lnTo>
                <a:lnTo>
                  <a:pt x="721" y="757"/>
                </a:lnTo>
                <a:lnTo>
                  <a:pt x="719" y="757"/>
                </a:lnTo>
                <a:lnTo>
                  <a:pt x="719" y="757"/>
                </a:lnTo>
                <a:lnTo>
                  <a:pt x="719" y="759"/>
                </a:lnTo>
                <a:lnTo>
                  <a:pt x="719" y="761"/>
                </a:lnTo>
                <a:lnTo>
                  <a:pt x="719" y="761"/>
                </a:lnTo>
                <a:lnTo>
                  <a:pt x="719" y="763"/>
                </a:lnTo>
                <a:lnTo>
                  <a:pt x="721" y="765"/>
                </a:lnTo>
                <a:lnTo>
                  <a:pt x="723" y="767"/>
                </a:lnTo>
                <a:lnTo>
                  <a:pt x="725" y="765"/>
                </a:lnTo>
                <a:lnTo>
                  <a:pt x="727" y="765"/>
                </a:lnTo>
                <a:lnTo>
                  <a:pt x="729" y="765"/>
                </a:lnTo>
                <a:lnTo>
                  <a:pt x="727" y="767"/>
                </a:lnTo>
                <a:lnTo>
                  <a:pt x="723" y="767"/>
                </a:lnTo>
                <a:lnTo>
                  <a:pt x="723" y="767"/>
                </a:lnTo>
                <a:lnTo>
                  <a:pt x="723" y="770"/>
                </a:lnTo>
                <a:lnTo>
                  <a:pt x="721" y="772"/>
                </a:lnTo>
                <a:lnTo>
                  <a:pt x="719" y="776"/>
                </a:lnTo>
                <a:lnTo>
                  <a:pt x="721" y="776"/>
                </a:lnTo>
                <a:lnTo>
                  <a:pt x="723" y="778"/>
                </a:lnTo>
                <a:lnTo>
                  <a:pt x="725" y="778"/>
                </a:lnTo>
                <a:lnTo>
                  <a:pt x="727" y="782"/>
                </a:lnTo>
                <a:lnTo>
                  <a:pt x="729" y="782"/>
                </a:lnTo>
                <a:lnTo>
                  <a:pt x="731" y="784"/>
                </a:lnTo>
                <a:lnTo>
                  <a:pt x="731" y="782"/>
                </a:lnTo>
                <a:lnTo>
                  <a:pt x="735" y="782"/>
                </a:lnTo>
                <a:lnTo>
                  <a:pt x="735" y="782"/>
                </a:lnTo>
                <a:lnTo>
                  <a:pt x="735" y="780"/>
                </a:lnTo>
                <a:lnTo>
                  <a:pt x="735" y="778"/>
                </a:lnTo>
                <a:lnTo>
                  <a:pt x="735" y="778"/>
                </a:lnTo>
                <a:lnTo>
                  <a:pt x="738" y="774"/>
                </a:lnTo>
                <a:lnTo>
                  <a:pt x="740" y="774"/>
                </a:lnTo>
                <a:lnTo>
                  <a:pt x="740" y="774"/>
                </a:lnTo>
                <a:lnTo>
                  <a:pt x="740" y="774"/>
                </a:lnTo>
                <a:lnTo>
                  <a:pt x="740" y="774"/>
                </a:lnTo>
                <a:lnTo>
                  <a:pt x="740" y="774"/>
                </a:lnTo>
                <a:lnTo>
                  <a:pt x="744" y="772"/>
                </a:lnTo>
                <a:lnTo>
                  <a:pt x="744" y="772"/>
                </a:lnTo>
                <a:lnTo>
                  <a:pt x="746" y="774"/>
                </a:lnTo>
                <a:lnTo>
                  <a:pt x="746" y="774"/>
                </a:lnTo>
                <a:lnTo>
                  <a:pt x="744" y="774"/>
                </a:lnTo>
                <a:lnTo>
                  <a:pt x="744" y="774"/>
                </a:lnTo>
                <a:lnTo>
                  <a:pt x="742" y="774"/>
                </a:lnTo>
                <a:lnTo>
                  <a:pt x="742" y="776"/>
                </a:lnTo>
                <a:lnTo>
                  <a:pt x="742" y="776"/>
                </a:lnTo>
                <a:lnTo>
                  <a:pt x="742" y="776"/>
                </a:lnTo>
                <a:lnTo>
                  <a:pt x="744" y="778"/>
                </a:lnTo>
                <a:lnTo>
                  <a:pt x="744" y="780"/>
                </a:lnTo>
                <a:lnTo>
                  <a:pt x="746" y="780"/>
                </a:lnTo>
                <a:lnTo>
                  <a:pt x="746" y="780"/>
                </a:lnTo>
                <a:lnTo>
                  <a:pt x="748" y="780"/>
                </a:lnTo>
                <a:lnTo>
                  <a:pt x="750" y="780"/>
                </a:lnTo>
                <a:lnTo>
                  <a:pt x="752" y="780"/>
                </a:lnTo>
                <a:lnTo>
                  <a:pt x="754" y="782"/>
                </a:lnTo>
                <a:lnTo>
                  <a:pt x="754" y="784"/>
                </a:lnTo>
                <a:lnTo>
                  <a:pt x="752" y="782"/>
                </a:lnTo>
                <a:lnTo>
                  <a:pt x="752" y="782"/>
                </a:lnTo>
                <a:lnTo>
                  <a:pt x="750" y="780"/>
                </a:lnTo>
                <a:lnTo>
                  <a:pt x="748" y="780"/>
                </a:lnTo>
                <a:lnTo>
                  <a:pt x="746" y="782"/>
                </a:lnTo>
                <a:lnTo>
                  <a:pt x="746" y="782"/>
                </a:lnTo>
                <a:lnTo>
                  <a:pt x="742" y="778"/>
                </a:lnTo>
                <a:lnTo>
                  <a:pt x="740" y="778"/>
                </a:lnTo>
                <a:lnTo>
                  <a:pt x="742" y="776"/>
                </a:lnTo>
                <a:lnTo>
                  <a:pt x="742" y="776"/>
                </a:lnTo>
                <a:lnTo>
                  <a:pt x="740" y="776"/>
                </a:lnTo>
                <a:lnTo>
                  <a:pt x="738" y="776"/>
                </a:lnTo>
                <a:lnTo>
                  <a:pt x="738" y="778"/>
                </a:lnTo>
                <a:lnTo>
                  <a:pt x="735" y="780"/>
                </a:lnTo>
                <a:lnTo>
                  <a:pt x="738" y="780"/>
                </a:lnTo>
                <a:lnTo>
                  <a:pt x="738" y="782"/>
                </a:lnTo>
                <a:lnTo>
                  <a:pt x="742" y="784"/>
                </a:lnTo>
                <a:lnTo>
                  <a:pt x="744" y="784"/>
                </a:lnTo>
                <a:lnTo>
                  <a:pt x="746" y="786"/>
                </a:lnTo>
                <a:lnTo>
                  <a:pt x="746" y="793"/>
                </a:lnTo>
                <a:lnTo>
                  <a:pt x="748" y="793"/>
                </a:lnTo>
                <a:lnTo>
                  <a:pt x="752" y="791"/>
                </a:lnTo>
                <a:lnTo>
                  <a:pt x="752" y="791"/>
                </a:lnTo>
                <a:lnTo>
                  <a:pt x="752" y="793"/>
                </a:lnTo>
                <a:lnTo>
                  <a:pt x="752" y="793"/>
                </a:lnTo>
                <a:lnTo>
                  <a:pt x="750" y="797"/>
                </a:lnTo>
                <a:lnTo>
                  <a:pt x="750" y="801"/>
                </a:lnTo>
                <a:lnTo>
                  <a:pt x="750" y="801"/>
                </a:lnTo>
                <a:lnTo>
                  <a:pt x="750" y="801"/>
                </a:lnTo>
                <a:lnTo>
                  <a:pt x="750" y="801"/>
                </a:lnTo>
                <a:lnTo>
                  <a:pt x="752" y="799"/>
                </a:lnTo>
                <a:lnTo>
                  <a:pt x="754" y="799"/>
                </a:lnTo>
                <a:lnTo>
                  <a:pt x="754" y="799"/>
                </a:lnTo>
                <a:lnTo>
                  <a:pt x="752" y="799"/>
                </a:lnTo>
                <a:lnTo>
                  <a:pt x="752" y="801"/>
                </a:lnTo>
                <a:lnTo>
                  <a:pt x="752" y="801"/>
                </a:lnTo>
                <a:lnTo>
                  <a:pt x="752" y="803"/>
                </a:lnTo>
                <a:lnTo>
                  <a:pt x="752" y="803"/>
                </a:lnTo>
                <a:lnTo>
                  <a:pt x="748" y="805"/>
                </a:lnTo>
                <a:lnTo>
                  <a:pt x="750" y="809"/>
                </a:lnTo>
                <a:lnTo>
                  <a:pt x="752" y="814"/>
                </a:lnTo>
                <a:lnTo>
                  <a:pt x="754" y="809"/>
                </a:lnTo>
                <a:lnTo>
                  <a:pt x="754" y="805"/>
                </a:lnTo>
                <a:lnTo>
                  <a:pt x="756" y="803"/>
                </a:lnTo>
                <a:lnTo>
                  <a:pt x="756" y="803"/>
                </a:lnTo>
                <a:lnTo>
                  <a:pt x="759" y="803"/>
                </a:lnTo>
                <a:lnTo>
                  <a:pt x="761" y="803"/>
                </a:lnTo>
                <a:lnTo>
                  <a:pt x="761" y="801"/>
                </a:lnTo>
                <a:lnTo>
                  <a:pt x="767" y="797"/>
                </a:lnTo>
                <a:lnTo>
                  <a:pt x="767" y="797"/>
                </a:lnTo>
                <a:lnTo>
                  <a:pt x="767" y="795"/>
                </a:lnTo>
                <a:lnTo>
                  <a:pt x="767" y="795"/>
                </a:lnTo>
                <a:lnTo>
                  <a:pt x="767" y="795"/>
                </a:lnTo>
                <a:lnTo>
                  <a:pt x="767" y="793"/>
                </a:lnTo>
                <a:lnTo>
                  <a:pt x="767" y="793"/>
                </a:lnTo>
                <a:lnTo>
                  <a:pt x="769" y="795"/>
                </a:lnTo>
                <a:lnTo>
                  <a:pt x="769" y="795"/>
                </a:lnTo>
                <a:lnTo>
                  <a:pt x="769" y="795"/>
                </a:lnTo>
                <a:lnTo>
                  <a:pt x="767" y="797"/>
                </a:lnTo>
                <a:lnTo>
                  <a:pt x="765" y="799"/>
                </a:lnTo>
                <a:lnTo>
                  <a:pt x="765" y="799"/>
                </a:lnTo>
                <a:lnTo>
                  <a:pt x="765" y="801"/>
                </a:lnTo>
                <a:lnTo>
                  <a:pt x="765" y="801"/>
                </a:lnTo>
                <a:lnTo>
                  <a:pt x="767" y="801"/>
                </a:lnTo>
                <a:lnTo>
                  <a:pt x="769" y="803"/>
                </a:lnTo>
                <a:lnTo>
                  <a:pt x="769" y="803"/>
                </a:lnTo>
                <a:lnTo>
                  <a:pt x="769" y="805"/>
                </a:lnTo>
                <a:lnTo>
                  <a:pt x="771" y="807"/>
                </a:lnTo>
                <a:lnTo>
                  <a:pt x="771" y="807"/>
                </a:lnTo>
                <a:lnTo>
                  <a:pt x="771" y="807"/>
                </a:lnTo>
                <a:lnTo>
                  <a:pt x="771" y="807"/>
                </a:lnTo>
                <a:lnTo>
                  <a:pt x="769" y="805"/>
                </a:lnTo>
                <a:lnTo>
                  <a:pt x="769" y="803"/>
                </a:lnTo>
                <a:lnTo>
                  <a:pt x="767" y="803"/>
                </a:lnTo>
                <a:lnTo>
                  <a:pt x="765" y="803"/>
                </a:lnTo>
                <a:lnTo>
                  <a:pt x="765" y="801"/>
                </a:lnTo>
                <a:lnTo>
                  <a:pt x="761" y="801"/>
                </a:lnTo>
                <a:lnTo>
                  <a:pt x="761" y="803"/>
                </a:lnTo>
                <a:lnTo>
                  <a:pt x="759" y="803"/>
                </a:lnTo>
                <a:lnTo>
                  <a:pt x="756" y="805"/>
                </a:lnTo>
                <a:lnTo>
                  <a:pt x="756" y="807"/>
                </a:lnTo>
                <a:lnTo>
                  <a:pt x="756" y="809"/>
                </a:lnTo>
                <a:lnTo>
                  <a:pt x="756" y="809"/>
                </a:lnTo>
                <a:lnTo>
                  <a:pt x="756" y="811"/>
                </a:lnTo>
                <a:lnTo>
                  <a:pt x="754" y="811"/>
                </a:lnTo>
                <a:lnTo>
                  <a:pt x="754" y="814"/>
                </a:lnTo>
                <a:lnTo>
                  <a:pt x="756" y="816"/>
                </a:lnTo>
                <a:lnTo>
                  <a:pt x="756" y="816"/>
                </a:lnTo>
                <a:lnTo>
                  <a:pt x="756" y="818"/>
                </a:lnTo>
                <a:lnTo>
                  <a:pt x="756" y="818"/>
                </a:lnTo>
                <a:lnTo>
                  <a:pt x="759" y="818"/>
                </a:lnTo>
                <a:lnTo>
                  <a:pt x="759" y="820"/>
                </a:lnTo>
                <a:lnTo>
                  <a:pt x="759" y="820"/>
                </a:lnTo>
                <a:lnTo>
                  <a:pt x="759" y="818"/>
                </a:lnTo>
                <a:lnTo>
                  <a:pt x="759" y="818"/>
                </a:lnTo>
                <a:lnTo>
                  <a:pt x="761" y="816"/>
                </a:lnTo>
                <a:lnTo>
                  <a:pt x="763" y="814"/>
                </a:lnTo>
                <a:lnTo>
                  <a:pt x="767" y="814"/>
                </a:lnTo>
                <a:lnTo>
                  <a:pt x="773" y="814"/>
                </a:lnTo>
                <a:lnTo>
                  <a:pt x="771" y="816"/>
                </a:lnTo>
                <a:lnTo>
                  <a:pt x="769" y="816"/>
                </a:lnTo>
                <a:lnTo>
                  <a:pt x="765" y="816"/>
                </a:lnTo>
                <a:lnTo>
                  <a:pt x="763" y="816"/>
                </a:lnTo>
                <a:lnTo>
                  <a:pt x="763" y="816"/>
                </a:lnTo>
                <a:lnTo>
                  <a:pt x="759" y="820"/>
                </a:lnTo>
                <a:lnTo>
                  <a:pt x="759" y="822"/>
                </a:lnTo>
                <a:lnTo>
                  <a:pt x="759" y="822"/>
                </a:lnTo>
                <a:lnTo>
                  <a:pt x="759" y="824"/>
                </a:lnTo>
                <a:lnTo>
                  <a:pt x="759" y="826"/>
                </a:lnTo>
                <a:lnTo>
                  <a:pt x="761" y="828"/>
                </a:lnTo>
                <a:lnTo>
                  <a:pt x="763" y="828"/>
                </a:lnTo>
                <a:lnTo>
                  <a:pt x="765" y="830"/>
                </a:lnTo>
                <a:lnTo>
                  <a:pt x="767" y="830"/>
                </a:lnTo>
                <a:lnTo>
                  <a:pt x="767" y="830"/>
                </a:lnTo>
                <a:lnTo>
                  <a:pt x="769" y="830"/>
                </a:lnTo>
                <a:lnTo>
                  <a:pt x="773" y="830"/>
                </a:lnTo>
                <a:lnTo>
                  <a:pt x="773" y="828"/>
                </a:lnTo>
                <a:lnTo>
                  <a:pt x="775" y="826"/>
                </a:lnTo>
                <a:lnTo>
                  <a:pt x="775" y="828"/>
                </a:lnTo>
                <a:lnTo>
                  <a:pt x="775" y="830"/>
                </a:lnTo>
                <a:lnTo>
                  <a:pt x="775" y="830"/>
                </a:lnTo>
                <a:lnTo>
                  <a:pt x="775" y="830"/>
                </a:lnTo>
                <a:lnTo>
                  <a:pt x="777" y="830"/>
                </a:lnTo>
                <a:lnTo>
                  <a:pt x="777" y="832"/>
                </a:lnTo>
                <a:lnTo>
                  <a:pt x="775" y="832"/>
                </a:lnTo>
                <a:lnTo>
                  <a:pt x="775" y="832"/>
                </a:lnTo>
                <a:lnTo>
                  <a:pt x="775" y="835"/>
                </a:lnTo>
                <a:lnTo>
                  <a:pt x="775" y="835"/>
                </a:lnTo>
                <a:lnTo>
                  <a:pt x="777" y="835"/>
                </a:lnTo>
                <a:lnTo>
                  <a:pt x="782" y="832"/>
                </a:lnTo>
                <a:lnTo>
                  <a:pt x="784" y="835"/>
                </a:lnTo>
                <a:lnTo>
                  <a:pt x="784" y="835"/>
                </a:lnTo>
                <a:lnTo>
                  <a:pt x="782" y="835"/>
                </a:lnTo>
                <a:lnTo>
                  <a:pt x="779" y="835"/>
                </a:lnTo>
                <a:lnTo>
                  <a:pt x="775" y="835"/>
                </a:lnTo>
                <a:lnTo>
                  <a:pt x="775" y="837"/>
                </a:lnTo>
                <a:lnTo>
                  <a:pt x="775" y="837"/>
                </a:lnTo>
                <a:lnTo>
                  <a:pt x="777" y="837"/>
                </a:lnTo>
                <a:lnTo>
                  <a:pt x="779" y="837"/>
                </a:lnTo>
                <a:lnTo>
                  <a:pt x="782" y="837"/>
                </a:lnTo>
                <a:lnTo>
                  <a:pt x="782" y="837"/>
                </a:lnTo>
                <a:lnTo>
                  <a:pt x="784" y="837"/>
                </a:lnTo>
                <a:lnTo>
                  <a:pt x="784" y="837"/>
                </a:lnTo>
                <a:lnTo>
                  <a:pt x="786" y="837"/>
                </a:lnTo>
                <a:lnTo>
                  <a:pt x="786" y="839"/>
                </a:lnTo>
                <a:lnTo>
                  <a:pt x="786" y="839"/>
                </a:lnTo>
                <a:lnTo>
                  <a:pt x="788" y="839"/>
                </a:lnTo>
                <a:lnTo>
                  <a:pt x="788" y="839"/>
                </a:lnTo>
                <a:lnTo>
                  <a:pt x="788" y="837"/>
                </a:lnTo>
                <a:lnTo>
                  <a:pt x="788" y="835"/>
                </a:lnTo>
                <a:lnTo>
                  <a:pt x="790" y="835"/>
                </a:lnTo>
                <a:lnTo>
                  <a:pt x="790" y="837"/>
                </a:lnTo>
                <a:lnTo>
                  <a:pt x="790" y="837"/>
                </a:lnTo>
                <a:lnTo>
                  <a:pt x="790" y="837"/>
                </a:lnTo>
                <a:lnTo>
                  <a:pt x="794" y="839"/>
                </a:lnTo>
                <a:lnTo>
                  <a:pt x="796" y="837"/>
                </a:lnTo>
                <a:lnTo>
                  <a:pt x="796" y="837"/>
                </a:lnTo>
                <a:lnTo>
                  <a:pt x="798" y="835"/>
                </a:lnTo>
                <a:lnTo>
                  <a:pt x="798" y="832"/>
                </a:lnTo>
                <a:lnTo>
                  <a:pt x="798" y="832"/>
                </a:lnTo>
                <a:lnTo>
                  <a:pt x="798" y="832"/>
                </a:lnTo>
                <a:lnTo>
                  <a:pt x="798" y="830"/>
                </a:lnTo>
                <a:lnTo>
                  <a:pt x="798" y="830"/>
                </a:lnTo>
                <a:lnTo>
                  <a:pt x="798" y="832"/>
                </a:lnTo>
                <a:lnTo>
                  <a:pt x="798" y="835"/>
                </a:lnTo>
                <a:lnTo>
                  <a:pt x="798" y="835"/>
                </a:lnTo>
                <a:lnTo>
                  <a:pt x="798" y="837"/>
                </a:lnTo>
                <a:lnTo>
                  <a:pt x="796" y="839"/>
                </a:lnTo>
                <a:lnTo>
                  <a:pt x="796" y="841"/>
                </a:lnTo>
                <a:lnTo>
                  <a:pt x="796" y="841"/>
                </a:lnTo>
                <a:lnTo>
                  <a:pt x="798" y="841"/>
                </a:lnTo>
                <a:lnTo>
                  <a:pt x="798" y="843"/>
                </a:lnTo>
                <a:lnTo>
                  <a:pt x="800" y="845"/>
                </a:lnTo>
                <a:lnTo>
                  <a:pt x="800" y="847"/>
                </a:lnTo>
                <a:lnTo>
                  <a:pt x="800" y="847"/>
                </a:lnTo>
                <a:lnTo>
                  <a:pt x="805" y="851"/>
                </a:lnTo>
                <a:lnTo>
                  <a:pt x="805" y="851"/>
                </a:lnTo>
                <a:lnTo>
                  <a:pt x="807" y="851"/>
                </a:lnTo>
                <a:lnTo>
                  <a:pt x="809" y="851"/>
                </a:lnTo>
                <a:lnTo>
                  <a:pt x="811" y="849"/>
                </a:lnTo>
                <a:lnTo>
                  <a:pt x="811" y="849"/>
                </a:lnTo>
                <a:lnTo>
                  <a:pt x="811" y="849"/>
                </a:lnTo>
                <a:lnTo>
                  <a:pt x="811" y="847"/>
                </a:lnTo>
                <a:lnTo>
                  <a:pt x="811" y="847"/>
                </a:lnTo>
                <a:lnTo>
                  <a:pt x="813" y="845"/>
                </a:lnTo>
                <a:lnTo>
                  <a:pt x="813" y="845"/>
                </a:lnTo>
                <a:lnTo>
                  <a:pt x="813" y="843"/>
                </a:lnTo>
                <a:lnTo>
                  <a:pt x="813" y="843"/>
                </a:lnTo>
                <a:lnTo>
                  <a:pt x="813" y="843"/>
                </a:lnTo>
                <a:lnTo>
                  <a:pt x="813" y="845"/>
                </a:lnTo>
                <a:lnTo>
                  <a:pt x="815" y="845"/>
                </a:lnTo>
                <a:lnTo>
                  <a:pt x="815" y="845"/>
                </a:lnTo>
                <a:lnTo>
                  <a:pt x="813" y="845"/>
                </a:lnTo>
                <a:lnTo>
                  <a:pt x="813" y="847"/>
                </a:lnTo>
                <a:lnTo>
                  <a:pt x="813" y="847"/>
                </a:lnTo>
                <a:lnTo>
                  <a:pt x="813" y="851"/>
                </a:lnTo>
                <a:lnTo>
                  <a:pt x="813" y="851"/>
                </a:lnTo>
                <a:lnTo>
                  <a:pt x="813" y="853"/>
                </a:lnTo>
                <a:lnTo>
                  <a:pt x="815" y="853"/>
                </a:lnTo>
                <a:lnTo>
                  <a:pt x="815" y="853"/>
                </a:lnTo>
                <a:lnTo>
                  <a:pt x="817" y="853"/>
                </a:lnTo>
                <a:lnTo>
                  <a:pt x="817" y="853"/>
                </a:lnTo>
                <a:lnTo>
                  <a:pt x="815" y="853"/>
                </a:lnTo>
                <a:lnTo>
                  <a:pt x="813" y="856"/>
                </a:lnTo>
                <a:lnTo>
                  <a:pt x="813" y="853"/>
                </a:lnTo>
                <a:lnTo>
                  <a:pt x="813" y="851"/>
                </a:lnTo>
                <a:lnTo>
                  <a:pt x="811" y="851"/>
                </a:lnTo>
                <a:lnTo>
                  <a:pt x="811" y="851"/>
                </a:lnTo>
                <a:lnTo>
                  <a:pt x="811" y="851"/>
                </a:lnTo>
                <a:lnTo>
                  <a:pt x="811" y="853"/>
                </a:lnTo>
                <a:lnTo>
                  <a:pt x="811" y="853"/>
                </a:lnTo>
                <a:lnTo>
                  <a:pt x="813" y="856"/>
                </a:lnTo>
                <a:lnTo>
                  <a:pt x="813" y="856"/>
                </a:lnTo>
                <a:lnTo>
                  <a:pt x="813" y="856"/>
                </a:lnTo>
                <a:lnTo>
                  <a:pt x="817" y="858"/>
                </a:lnTo>
                <a:lnTo>
                  <a:pt x="819" y="858"/>
                </a:lnTo>
                <a:lnTo>
                  <a:pt x="819" y="858"/>
                </a:lnTo>
                <a:lnTo>
                  <a:pt x="819" y="858"/>
                </a:lnTo>
                <a:lnTo>
                  <a:pt x="821" y="858"/>
                </a:lnTo>
                <a:lnTo>
                  <a:pt x="821" y="856"/>
                </a:lnTo>
                <a:lnTo>
                  <a:pt x="821" y="856"/>
                </a:lnTo>
                <a:lnTo>
                  <a:pt x="821" y="856"/>
                </a:lnTo>
                <a:lnTo>
                  <a:pt x="823" y="853"/>
                </a:lnTo>
                <a:lnTo>
                  <a:pt x="823" y="853"/>
                </a:lnTo>
                <a:lnTo>
                  <a:pt x="823" y="853"/>
                </a:lnTo>
                <a:lnTo>
                  <a:pt x="823" y="856"/>
                </a:lnTo>
                <a:lnTo>
                  <a:pt x="821" y="858"/>
                </a:lnTo>
                <a:lnTo>
                  <a:pt x="821" y="858"/>
                </a:lnTo>
                <a:lnTo>
                  <a:pt x="821" y="858"/>
                </a:lnTo>
                <a:lnTo>
                  <a:pt x="821" y="860"/>
                </a:lnTo>
                <a:lnTo>
                  <a:pt x="821" y="860"/>
                </a:lnTo>
                <a:lnTo>
                  <a:pt x="823" y="860"/>
                </a:lnTo>
                <a:lnTo>
                  <a:pt x="826" y="860"/>
                </a:lnTo>
                <a:lnTo>
                  <a:pt x="826" y="860"/>
                </a:lnTo>
                <a:lnTo>
                  <a:pt x="828" y="858"/>
                </a:lnTo>
                <a:lnTo>
                  <a:pt x="828" y="860"/>
                </a:lnTo>
                <a:lnTo>
                  <a:pt x="826" y="860"/>
                </a:lnTo>
                <a:lnTo>
                  <a:pt x="826" y="860"/>
                </a:lnTo>
                <a:lnTo>
                  <a:pt x="823" y="860"/>
                </a:lnTo>
                <a:lnTo>
                  <a:pt x="823" y="860"/>
                </a:lnTo>
                <a:lnTo>
                  <a:pt x="823" y="862"/>
                </a:lnTo>
                <a:lnTo>
                  <a:pt x="823" y="862"/>
                </a:lnTo>
                <a:lnTo>
                  <a:pt x="823" y="864"/>
                </a:lnTo>
                <a:lnTo>
                  <a:pt x="823" y="864"/>
                </a:lnTo>
                <a:lnTo>
                  <a:pt x="826" y="864"/>
                </a:lnTo>
                <a:lnTo>
                  <a:pt x="826" y="864"/>
                </a:lnTo>
                <a:lnTo>
                  <a:pt x="823" y="864"/>
                </a:lnTo>
                <a:lnTo>
                  <a:pt x="823" y="864"/>
                </a:lnTo>
                <a:lnTo>
                  <a:pt x="826" y="866"/>
                </a:lnTo>
                <a:lnTo>
                  <a:pt x="826" y="866"/>
                </a:lnTo>
                <a:lnTo>
                  <a:pt x="826" y="866"/>
                </a:lnTo>
                <a:lnTo>
                  <a:pt x="826" y="866"/>
                </a:lnTo>
                <a:lnTo>
                  <a:pt x="826" y="864"/>
                </a:lnTo>
                <a:lnTo>
                  <a:pt x="826" y="864"/>
                </a:lnTo>
                <a:lnTo>
                  <a:pt x="826" y="864"/>
                </a:lnTo>
                <a:lnTo>
                  <a:pt x="828" y="864"/>
                </a:lnTo>
                <a:lnTo>
                  <a:pt x="828" y="864"/>
                </a:lnTo>
                <a:lnTo>
                  <a:pt x="830" y="866"/>
                </a:lnTo>
                <a:lnTo>
                  <a:pt x="830" y="868"/>
                </a:lnTo>
                <a:lnTo>
                  <a:pt x="830" y="870"/>
                </a:lnTo>
                <a:lnTo>
                  <a:pt x="832" y="870"/>
                </a:lnTo>
                <a:lnTo>
                  <a:pt x="832" y="870"/>
                </a:lnTo>
                <a:lnTo>
                  <a:pt x="832" y="870"/>
                </a:lnTo>
                <a:lnTo>
                  <a:pt x="832" y="870"/>
                </a:lnTo>
                <a:lnTo>
                  <a:pt x="832" y="870"/>
                </a:lnTo>
                <a:lnTo>
                  <a:pt x="832" y="872"/>
                </a:lnTo>
                <a:lnTo>
                  <a:pt x="832" y="874"/>
                </a:lnTo>
                <a:lnTo>
                  <a:pt x="834" y="874"/>
                </a:lnTo>
                <a:lnTo>
                  <a:pt x="834" y="874"/>
                </a:lnTo>
                <a:lnTo>
                  <a:pt x="832" y="874"/>
                </a:lnTo>
                <a:lnTo>
                  <a:pt x="832" y="874"/>
                </a:lnTo>
                <a:lnTo>
                  <a:pt x="830" y="874"/>
                </a:lnTo>
                <a:lnTo>
                  <a:pt x="830" y="874"/>
                </a:lnTo>
                <a:lnTo>
                  <a:pt x="830" y="876"/>
                </a:lnTo>
                <a:lnTo>
                  <a:pt x="832" y="876"/>
                </a:lnTo>
                <a:lnTo>
                  <a:pt x="832" y="876"/>
                </a:lnTo>
                <a:lnTo>
                  <a:pt x="832" y="876"/>
                </a:lnTo>
                <a:lnTo>
                  <a:pt x="834" y="876"/>
                </a:lnTo>
                <a:lnTo>
                  <a:pt x="834" y="879"/>
                </a:lnTo>
                <a:lnTo>
                  <a:pt x="834" y="879"/>
                </a:lnTo>
                <a:lnTo>
                  <a:pt x="834" y="879"/>
                </a:lnTo>
                <a:lnTo>
                  <a:pt x="832" y="881"/>
                </a:lnTo>
                <a:lnTo>
                  <a:pt x="832" y="881"/>
                </a:lnTo>
                <a:lnTo>
                  <a:pt x="832" y="881"/>
                </a:lnTo>
                <a:lnTo>
                  <a:pt x="834" y="881"/>
                </a:lnTo>
                <a:lnTo>
                  <a:pt x="834" y="883"/>
                </a:lnTo>
                <a:lnTo>
                  <a:pt x="834" y="883"/>
                </a:lnTo>
                <a:lnTo>
                  <a:pt x="834" y="881"/>
                </a:lnTo>
                <a:lnTo>
                  <a:pt x="834" y="881"/>
                </a:lnTo>
                <a:lnTo>
                  <a:pt x="834" y="881"/>
                </a:lnTo>
                <a:lnTo>
                  <a:pt x="836" y="883"/>
                </a:lnTo>
                <a:lnTo>
                  <a:pt x="836" y="883"/>
                </a:lnTo>
                <a:lnTo>
                  <a:pt x="836" y="883"/>
                </a:lnTo>
                <a:lnTo>
                  <a:pt x="836" y="883"/>
                </a:lnTo>
                <a:lnTo>
                  <a:pt x="836" y="885"/>
                </a:lnTo>
                <a:lnTo>
                  <a:pt x="836" y="885"/>
                </a:lnTo>
                <a:lnTo>
                  <a:pt x="834" y="887"/>
                </a:lnTo>
                <a:lnTo>
                  <a:pt x="834" y="887"/>
                </a:lnTo>
                <a:lnTo>
                  <a:pt x="834" y="889"/>
                </a:lnTo>
                <a:lnTo>
                  <a:pt x="834" y="889"/>
                </a:lnTo>
                <a:lnTo>
                  <a:pt x="834" y="889"/>
                </a:lnTo>
                <a:lnTo>
                  <a:pt x="834" y="891"/>
                </a:lnTo>
                <a:lnTo>
                  <a:pt x="834" y="891"/>
                </a:lnTo>
                <a:lnTo>
                  <a:pt x="834" y="891"/>
                </a:lnTo>
                <a:lnTo>
                  <a:pt x="834" y="893"/>
                </a:lnTo>
                <a:lnTo>
                  <a:pt x="836" y="895"/>
                </a:lnTo>
                <a:lnTo>
                  <a:pt x="836" y="895"/>
                </a:lnTo>
                <a:lnTo>
                  <a:pt x="834" y="897"/>
                </a:lnTo>
                <a:lnTo>
                  <a:pt x="834" y="897"/>
                </a:lnTo>
                <a:lnTo>
                  <a:pt x="832" y="897"/>
                </a:lnTo>
                <a:lnTo>
                  <a:pt x="832" y="897"/>
                </a:lnTo>
                <a:lnTo>
                  <a:pt x="832" y="900"/>
                </a:lnTo>
                <a:lnTo>
                  <a:pt x="832" y="900"/>
                </a:lnTo>
                <a:lnTo>
                  <a:pt x="830" y="900"/>
                </a:lnTo>
                <a:lnTo>
                  <a:pt x="830" y="900"/>
                </a:lnTo>
                <a:lnTo>
                  <a:pt x="828" y="900"/>
                </a:lnTo>
                <a:lnTo>
                  <a:pt x="828" y="900"/>
                </a:lnTo>
                <a:lnTo>
                  <a:pt x="826" y="900"/>
                </a:lnTo>
                <a:lnTo>
                  <a:pt x="826" y="900"/>
                </a:lnTo>
                <a:lnTo>
                  <a:pt x="826" y="897"/>
                </a:lnTo>
                <a:lnTo>
                  <a:pt x="828" y="897"/>
                </a:lnTo>
                <a:lnTo>
                  <a:pt x="828" y="895"/>
                </a:lnTo>
                <a:lnTo>
                  <a:pt x="828" y="895"/>
                </a:lnTo>
                <a:lnTo>
                  <a:pt x="830" y="897"/>
                </a:lnTo>
                <a:lnTo>
                  <a:pt x="830" y="897"/>
                </a:lnTo>
                <a:lnTo>
                  <a:pt x="830" y="897"/>
                </a:lnTo>
                <a:lnTo>
                  <a:pt x="830" y="895"/>
                </a:lnTo>
                <a:lnTo>
                  <a:pt x="832" y="897"/>
                </a:lnTo>
                <a:lnTo>
                  <a:pt x="832" y="897"/>
                </a:lnTo>
                <a:lnTo>
                  <a:pt x="832" y="897"/>
                </a:lnTo>
                <a:lnTo>
                  <a:pt x="832" y="895"/>
                </a:lnTo>
                <a:lnTo>
                  <a:pt x="832" y="893"/>
                </a:lnTo>
                <a:lnTo>
                  <a:pt x="832" y="893"/>
                </a:lnTo>
                <a:lnTo>
                  <a:pt x="830" y="891"/>
                </a:lnTo>
                <a:lnTo>
                  <a:pt x="830" y="891"/>
                </a:lnTo>
                <a:lnTo>
                  <a:pt x="832" y="891"/>
                </a:lnTo>
                <a:lnTo>
                  <a:pt x="832" y="891"/>
                </a:lnTo>
                <a:lnTo>
                  <a:pt x="832" y="889"/>
                </a:lnTo>
                <a:lnTo>
                  <a:pt x="832" y="889"/>
                </a:lnTo>
                <a:lnTo>
                  <a:pt x="832" y="889"/>
                </a:lnTo>
                <a:lnTo>
                  <a:pt x="832" y="887"/>
                </a:lnTo>
                <a:lnTo>
                  <a:pt x="832" y="885"/>
                </a:lnTo>
                <a:lnTo>
                  <a:pt x="832" y="885"/>
                </a:lnTo>
                <a:lnTo>
                  <a:pt x="832" y="885"/>
                </a:lnTo>
                <a:lnTo>
                  <a:pt x="832" y="887"/>
                </a:lnTo>
                <a:lnTo>
                  <a:pt x="832" y="887"/>
                </a:lnTo>
                <a:lnTo>
                  <a:pt x="830" y="889"/>
                </a:lnTo>
                <a:lnTo>
                  <a:pt x="830" y="889"/>
                </a:lnTo>
                <a:lnTo>
                  <a:pt x="828" y="891"/>
                </a:lnTo>
                <a:lnTo>
                  <a:pt x="828" y="891"/>
                </a:lnTo>
                <a:lnTo>
                  <a:pt x="826" y="891"/>
                </a:lnTo>
                <a:lnTo>
                  <a:pt x="826" y="893"/>
                </a:lnTo>
                <a:lnTo>
                  <a:pt x="826" y="893"/>
                </a:lnTo>
                <a:lnTo>
                  <a:pt x="826" y="895"/>
                </a:lnTo>
                <a:lnTo>
                  <a:pt x="826" y="895"/>
                </a:lnTo>
                <a:lnTo>
                  <a:pt x="828" y="895"/>
                </a:lnTo>
                <a:lnTo>
                  <a:pt x="828" y="895"/>
                </a:lnTo>
                <a:lnTo>
                  <a:pt x="826" y="895"/>
                </a:lnTo>
                <a:lnTo>
                  <a:pt x="823" y="895"/>
                </a:lnTo>
                <a:lnTo>
                  <a:pt x="823" y="895"/>
                </a:lnTo>
                <a:lnTo>
                  <a:pt x="823" y="895"/>
                </a:lnTo>
                <a:lnTo>
                  <a:pt x="823" y="893"/>
                </a:lnTo>
                <a:lnTo>
                  <a:pt x="826" y="891"/>
                </a:lnTo>
                <a:lnTo>
                  <a:pt x="828" y="887"/>
                </a:lnTo>
                <a:lnTo>
                  <a:pt x="828" y="887"/>
                </a:lnTo>
                <a:lnTo>
                  <a:pt x="828" y="889"/>
                </a:lnTo>
                <a:lnTo>
                  <a:pt x="830" y="889"/>
                </a:lnTo>
                <a:lnTo>
                  <a:pt x="830" y="887"/>
                </a:lnTo>
                <a:lnTo>
                  <a:pt x="830" y="885"/>
                </a:lnTo>
                <a:lnTo>
                  <a:pt x="830" y="883"/>
                </a:lnTo>
                <a:lnTo>
                  <a:pt x="830" y="883"/>
                </a:lnTo>
                <a:lnTo>
                  <a:pt x="830" y="881"/>
                </a:lnTo>
                <a:lnTo>
                  <a:pt x="830" y="881"/>
                </a:lnTo>
                <a:lnTo>
                  <a:pt x="828" y="883"/>
                </a:lnTo>
                <a:lnTo>
                  <a:pt x="828" y="883"/>
                </a:lnTo>
                <a:lnTo>
                  <a:pt x="826" y="883"/>
                </a:lnTo>
                <a:lnTo>
                  <a:pt x="826" y="883"/>
                </a:lnTo>
                <a:lnTo>
                  <a:pt x="823" y="881"/>
                </a:lnTo>
                <a:lnTo>
                  <a:pt x="823" y="881"/>
                </a:lnTo>
                <a:lnTo>
                  <a:pt x="821" y="881"/>
                </a:lnTo>
                <a:lnTo>
                  <a:pt x="821" y="881"/>
                </a:lnTo>
                <a:lnTo>
                  <a:pt x="811" y="881"/>
                </a:lnTo>
                <a:lnTo>
                  <a:pt x="811" y="881"/>
                </a:lnTo>
                <a:lnTo>
                  <a:pt x="809" y="879"/>
                </a:lnTo>
                <a:lnTo>
                  <a:pt x="805" y="879"/>
                </a:lnTo>
                <a:lnTo>
                  <a:pt x="803" y="876"/>
                </a:lnTo>
                <a:lnTo>
                  <a:pt x="800" y="876"/>
                </a:lnTo>
                <a:lnTo>
                  <a:pt x="800" y="879"/>
                </a:lnTo>
                <a:lnTo>
                  <a:pt x="800" y="881"/>
                </a:lnTo>
                <a:lnTo>
                  <a:pt x="803" y="885"/>
                </a:lnTo>
                <a:lnTo>
                  <a:pt x="803" y="885"/>
                </a:lnTo>
                <a:lnTo>
                  <a:pt x="805" y="887"/>
                </a:lnTo>
                <a:lnTo>
                  <a:pt x="807" y="891"/>
                </a:lnTo>
                <a:lnTo>
                  <a:pt x="807" y="895"/>
                </a:lnTo>
                <a:lnTo>
                  <a:pt x="809" y="897"/>
                </a:lnTo>
                <a:lnTo>
                  <a:pt x="809" y="900"/>
                </a:lnTo>
                <a:lnTo>
                  <a:pt x="809" y="902"/>
                </a:lnTo>
                <a:lnTo>
                  <a:pt x="809" y="904"/>
                </a:lnTo>
                <a:lnTo>
                  <a:pt x="809" y="902"/>
                </a:lnTo>
                <a:lnTo>
                  <a:pt x="809" y="902"/>
                </a:lnTo>
                <a:lnTo>
                  <a:pt x="811" y="902"/>
                </a:lnTo>
                <a:lnTo>
                  <a:pt x="811" y="902"/>
                </a:lnTo>
                <a:lnTo>
                  <a:pt x="813" y="904"/>
                </a:lnTo>
                <a:lnTo>
                  <a:pt x="809" y="904"/>
                </a:lnTo>
                <a:lnTo>
                  <a:pt x="811" y="906"/>
                </a:lnTo>
                <a:lnTo>
                  <a:pt x="811" y="908"/>
                </a:lnTo>
                <a:lnTo>
                  <a:pt x="813" y="908"/>
                </a:lnTo>
                <a:lnTo>
                  <a:pt x="813" y="910"/>
                </a:lnTo>
                <a:lnTo>
                  <a:pt x="813" y="912"/>
                </a:lnTo>
                <a:lnTo>
                  <a:pt x="811" y="910"/>
                </a:lnTo>
                <a:lnTo>
                  <a:pt x="811" y="910"/>
                </a:lnTo>
                <a:lnTo>
                  <a:pt x="811" y="912"/>
                </a:lnTo>
                <a:lnTo>
                  <a:pt x="811" y="914"/>
                </a:lnTo>
                <a:lnTo>
                  <a:pt x="811" y="914"/>
                </a:lnTo>
                <a:lnTo>
                  <a:pt x="811" y="914"/>
                </a:lnTo>
                <a:lnTo>
                  <a:pt x="813" y="916"/>
                </a:lnTo>
                <a:lnTo>
                  <a:pt x="815" y="914"/>
                </a:lnTo>
                <a:lnTo>
                  <a:pt x="817" y="916"/>
                </a:lnTo>
                <a:lnTo>
                  <a:pt x="819" y="914"/>
                </a:lnTo>
                <a:lnTo>
                  <a:pt x="819" y="916"/>
                </a:lnTo>
                <a:lnTo>
                  <a:pt x="821" y="916"/>
                </a:lnTo>
                <a:lnTo>
                  <a:pt x="821" y="916"/>
                </a:lnTo>
                <a:lnTo>
                  <a:pt x="823" y="918"/>
                </a:lnTo>
                <a:lnTo>
                  <a:pt x="821" y="918"/>
                </a:lnTo>
                <a:lnTo>
                  <a:pt x="819" y="916"/>
                </a:lnTo>
                <a:lnTo>
                  <a:pt x="819" y="916"/>
                </a:lnTo>
                <a:lnTo>
                  <a:pt x="817" y="916"/>
                </a:lnTo>
                <a:lnTo>
                  <a:pt x="815" y="916"/>
                </a:lnTo>
                <a:lnTo>
                  <a:pt x="813" y="916"/>
                </a:lnTo>
                <a:lnTo>
                  <a:pt x="811" y="916"/>
                </a:lnTo>
                <a:lnTo>
                  <a:pt x="811" y="916"/>
                </a:lnTo>
                <a:lnTo>
                  <a:pt x="811" y="916"/>
                </a:lnTo>
                <a:lnTo>
                  <a:pt x="813" y="918"/>
                </a:lnTo>
                <a:lnTo>
                  <a:pt x="811" y="923"/>
                </a:lnTo>
                <a:lnTo>
                  <a:pt x="813" y="927"/>
                </a:lnTo>
                <a:lnTo>
                  <a:pt x="811" y="929"/>
                </a:lnTo>
                <a:lnTo>
                  <a:pt x="813" y="931"/>
                </a:lnTo>
                <a:lnTo>
                  <a:pt x="811" y="941"/>
                </a:lnTo>
                <a:lnTo>
                  <a:pt x="811" y="944"/>
                </a:lnTo>
                <a:lnTo>
                  <a:pt x="811" y="946"/>
                </a:lnTo>
                <a:lnTo>
                  <a:pt x="811" y="948"/>
                </a:lnTo>
                <a:lnTo>
                  <a:pt x="811" y="950"/>
                </a:lnTo>
                <a:lnTo>
                  <a:pt x="809" y="954"/>
                </a:lnTo>
                <a:lnTo>
                  <a:pt x="809" y="960"/>
                </a:lnTo>
                <a:lnTo>
                  <a:pt x="809" y="962"/>
                </a:lnTo>
                <a:lnTo>
                  <a:pt x="809" y="965"/>
                </a:lnTo>
                <a:lnTo>
                  <a:pt x="807" y="967"/>
                </a:lnTo>
                <a:lnTo>
                  <a:pt x="809" y="965"/>
                </a:lnTo>
                <a:lnTo>
                  <a:pt x="809" y="967"/>
                </a:lnTo>
                <a:lnTo>
                  <a:pt x="807" y="967"/>
                </a:lnTo>
                <a:lnTo>
                  <a:pt x="807" y="967"/>
                </a:lnTo>
                <a:lnTo>
                  <a:pt x="807" y="967"/>
                </a:lnTo>
                <a:lnTo>
                  <a:pt x="805" y="973"/>
                </a:lnTo>
                <a:lnTo>
                  <a:pt x="805" y="975"/>
                </a:lnTo>
                <a:lnTo>
                  <a:pt x="803" y="977"/>
                </a:lnTo>
                <a:lnTo>
                  <a:pt x="805" y="979"/>
                </a:lnTo>
                <a:lnTo>
                  <a:pt x="805" y="981"/>
                </a:lnTo>
                <a:lnTo>
                  <a:pt x="805" y="983"/>
                </a:lnTo>
                <a:lnTo>
                  <a:pt x="805" y="986"/>
                </a:lnTo>
                <a:lnTo>
                  <a:pt x="807" y="988"/>
                </a:lnTo>
                <a:lnTo>
                  <a:pt x="809" y="990"/>
                </a:lnTo>
                <a:lnTo>
                  <a:pt x="809" y="992"/>
                </a:lnTo>
                <a:lnTo>
                  <a:pt x="809" y="994"/>
                </a:lnTo>
                <a:lnTo>
                  <a:pt x="809" y="996"/>
                </a:lnTo>
                <a:lnTo>
                  <a:pt x="809" y="996"/>
                </a:lnTo>
                <a:lnTo>
                  <a:pt x="811" y="1000"/>
                </a:lnTo>
                <a:lnTo>
                  <a:pt x="811" y="1000"/>
                </a:lnTo>
                <a:lnTo>
                  <a:pt x="809" y="1004"/>
                </a:lnTo>
                <a:lnTo>
                  <a:pt x="809" y="1009"/>
                </a:lnTo>
                <a:lnTo>
                  <a:pt x="809" y="1011"/>
                </a:lnTo>
                <a:lnTo>
                  <a:pt x="809" y="1011"/>
                </a:lnTo>
                <a:lnTo>
                  <a:pt x="809" y="1011"/>
                </a:lnTo>
                <a:lnTo>
                  <a:pt x="809" y="1011"/>
                </a:lnTo>
                <a:lnTo>
                  <a:pt x="809" y="1013"/>
                </a:lnTo>
                <a:lnTo>
                  <a:pt x="809" y="1013"/>
                </a:lnTo>
                <a:lnTo>
                  <a:pt x="807" y="1013"/>
                </a:lnTo>
                <a:lnTo>
                  <a:pt x="809" y="1013"/>
                </a:lnTo>
                <a:lnTo>
                  <a:pt x="807" y="1013"/>
                </a:lnTo>
                <a:lnTo>
                  <a:pt x="807" y="1013"/>
                </a:lnTo>
                <a:lnTo>
                  <a:pt x="807" y="1015"/>
                </a:lnTo>
                <a:lnTo>
                  <a:pt x="807" y="1017"/>
                </a:lnTo>
                <a:lnTo>
                  <a:pt x="807" y="1019"/>
                </a:lnTo>
                <a:lnTo>
                  <a:pt x="807" y="1021"/>
                </a:lnTo>
                <a:lnTo>
                  <a:pt x="809" y="1023"/>
                </a:lnTo>
                <a:lnTo>
                  <a:pt x="813" y="1027"/>
                </a:lnTo>
                <a:lnTo>
                  <a:pt x="813" y="1027"/>
                </a:lnTo>
                <a:lnTo>
                  <a:pt x="815" y="1032"/>
                </a:lnTo>
                <a:lnTo>
                  <a:pt x="815" y="1034"/>
                </a:lnTo>
                <a:lnTo>
                  <a:pt x="813" y="1036"/>
                </a:lnTo>
                <a:lnTo>
                  <a:pt x="815" y="1040"/>
                </a:lnTo>
                <a:lnTo>
                  <a:pt x="815" y="1042"/>
                </a:lnTo>
                <a:lnTo>
                  <a:pt x="819" y="1046"/>
                </a:lnTo>
                <a:lnTo>
                  <a:pt x="821" y="1048"/>
                </a:lnTo>
                <a:lnTo>
                  <a:pt x="823" y="1050"/>
                </a:lnTo>
                <a:lnTo>
                  <a:pt x="826" y="1053"/>
                </a:lnTo>
                <a:lnTo>
                  <a:pt x="826" y="1053"/>
                </a:lnTo>
                <a:lnTo>
                  <a:pt x="828" y="1055"/>
                </a:lnTo>
                <a:lnTo>
                  <a:pt x="828" y="1057"/>
                </a:lnTo>
                <a:lnTo>
                  <a:pt x="826" y="1055"/>
                </a:lnTo>
                <a:lnTo>
                  <a:pt x="826" y="1057"/>
                </a:lnTo>
                <a:lnTo>
                  <a:pt x="826" y="1057"/>
                </a:lnTo>
                <a:lnTo>
                  <a:pt x="826" y="1059"/>
                </a:lnTo>
                <a:lnTo>
                  <a:pt x="828" y="1057"/>
                </a:lnTo>
                <a:lnTo>
                  <a:pt x="828" y="1057"/>
                </a:lnTo>
                <a:lnTo>
                  <a:pt x="830" y="1059"/>
                </a:lnTo>
                <a:lnTo>
                  <a:pt x="830" y="1059"/>
                </a:lnTo>
                <a:lnTo>
                  <a:pt x="832" y="1061"/>
                </a:lnTo>
                <a:lnTo>
                  <a:pt x="832" y="1061"/>
                </a:lnTo>
                <a:lnTo>
                  <a:pt x="834" y="1061"/>
                </a:lnTo>
                <a:lnTo>
                  <a:pt x="834" y="1059"/>
                </a:lnTo>
                <a:lnTo>
                  <a:pt x="834" y="1057"/>
                </a:lnTo>
                <a:lnTo>
                  <a:pt x="834" y="1055"/>
                </a:lnTo>
                <a:lnTo>
                  <a:pt x="836" y="1057"/>
                </a:lnTo>
                <a:lnTo>
                  <a:pt x="838" y="1057"/>
                </a:lnTo>
                <a:lnTo>
                  <a:pt x="838" y="1057"/>
                </a:lnTo>
                <a:lnTo>
                  <a:pt x="840" y="1057"/>
                </a:lnTo>
                <a:lnTo>
                  <a:pt x="840" y="1057"/>
                </a:lnTo>
                <a:lnTo>
                  <a:pt x="840" y="1057"/>
                </a:lnTo>
                <a:lnTo>
                  <a:pt x="842" y="1057"/>
                </a:lnTo>
                <a:lnTo>
                  <a:pt x="844" y="1057"/>
                </a:lnTo>
                <a:lnTo>
                  <a:pt x="844" y="1057"/>
                </a:lnTo>
                <a:lnTo>
                  <a:pt x="847" y="1057"/>
                </a:lnTo>
                <a:lnTo>
                  <a:pt x="847" y="1057"/>
                </a:lnTo>
                <a:lnTo>
                  <a:pt x="847" y="1057"/>
                </a:lnTo>
                <a:lnTo>
                  <a:pt x="847" y="1057"/>
                </a:lnTo>
                <a:lnTo>
                  <a:pt x="844" y="1057"/>
                </a:lnTo>
                <a:lnTo>
                  <a:pt x="838" y="1057"/>
                </a:lnTo>
                <a:lnTo>
                  <a:pt x="838" y="1057"/>
                </a:lnTo>
                <a:lnTo>
                  <a:pt x="836" y="1059"/>
                </a:lnTo>
                <a:lnTo>
                  <a:pt x="834" y="1059"/>
                </a:lnTo>
                <a:lnTo>
                  <a:pt x="834" y="1059"/>
                </a:lnTo>
                <a:lnTo>
                  <a:pt x="836" y="1059"/>
                </a:lnTo>
                <a:lnTo>
                  <a:pt x="836" y="1061"/>
                </a:lnTo>
                <a:lnTo>
                  <a:pt x="836" y="1063"/>
                </a:lnTo>
                <a:lnTo>
                  <a:pt x="838" y="1065"/>
                </a:lnTo>
                <a:lnTo>
                  <a:pt x="838" y="1065"/>
                </a:lnTo>
                <a:lnTo>
                  <a:pt x="838" y="1065"/>
                </a:lnTo>
                <a:lnTo>
                  <a:pt x="840" y="1067"/>
                </a:lnTo>
                <a:lnTo>
                  <a:pt x="838" y="1067"/>
                </a:lnTo>
                <a:lnTo>
                  <a:pt x="838" y="1067"/>
                </a:lnTo>
                <a:lnTo>
                  <a:pt x="836" y="1065"/>
                </a:lnTo>
                <a:lnTo>
                  <a:pt x="836" y="1065"/>
                </a:lnTo>
                <a:lnTo>
                  <a:pt x="834" y="1063"/>
                </a:lnTo>
                <a:lnTo>
                  <a:pt x="834" y="1063"/>
                </a:lnTo>
                <a:lnTo>
                  <a:pt x="834" y="1061"/>
                </a:lnTo>
                <a:lnTo>
                  <a:pt x="834" y="1061"/>
                </a:lnTo>
                <a:lnTo>
                  <a:pt x="832" y="1061"/>
                </a:lnTo>
                <a:lnTo>
                  <a:pt x="834" y="1063"/>
                </a:lnTo>
                <a:lnTo>
                  <a:pt x="834" y="1065"/>
                </a:lnTo>
                <a:lnTo>
                  <a:pt x="834" y="1069"/>
                </a:lnTo>
                <a:lnTo>
                  <a:pt x="834" y="1071"/>
                </a:lnTo>
                <a:lnTo>
                  <a:pt x="838" y="1076"/>
                </a:lnTo>
                <a:lnTo>
                  <a:pt x="842" y="1076"/>
                </a:lnTo>
                <a:lnTo>
                  <a:pt x="842" y="1078"/>
                </a:lnTo>
                <a:lnTo>
                  <a:pt x="842" y="1078"/>
                </a:lnTo>
                <a:lnTo>
                  <a:pt x="842" y="1080"/>
                </a:lnTo>
                <a:lnTo>
                  <a:pt x="842" y="1080"/>
                </a:lnTo>
                <a:lnTo>
                  <a:pt x="842" y="1082"/>
                </a:lnTo>
                <a:lnTo>
                  <a:pt x="842" y="1084"/>
                </a:lnTo>
                <a:lnTo>
                  <a:pt x="842" y="1086"/>
                </a:lnTo>
                <a:lnTo>
                  <a:pt x="844" y="1088"/>
                </a:lnTo>
                <a:lnTo>
                  <a:pt x="849" y="1092"/>
                </a:lnTo>
                <a:lnTo>
                  <a:pt x="849" y="1092"/>
                </a:lnTo>
                <a:lnTo>
                  <a:pt x="851" y="1095"/>
                </a:lnTo>
                <a:lnTo>
                  <a:pt x="851" y="1097"/>
                </a:lnTo>
                <a:lnTo>
                  <a:pt x="853" y="1097"/>
                </a:lnTo>
                <a:lnTo>
                  <a:pt x="855" y="1099"/>
                </a:lnTo>
                <a:lnTo>
                  <a:pt x="857" y="1101"/>
                </a:lnTo>
                <a:lnTo>
                  <a:pt x="857" y="1101"/>
                </a:lnTo>
                <a:lnTo>
                  <a:pt x="857" y="1103"/>
                </a:lnTo>
                <a:lnTo>
                  <a:pt x="857" y="1105"/>
                </a:lnTo>
                <a:lnTo>
                  <a:pt x="859" y="1105"/>
                </a:lnTo>
                <a:lnTo>
                  <a:pt x="859" y="1105"/>
                </a:lnTo>
                <a:lnTo>
                  <a:pt x="859" y="1107"/>
                </a:lnTo>
                <a:lnTo>
                  <a:pt x="859" y="1109"/>
                </a:lnTo>
                <a:lnTo>
                  <a:pt x="861" y="1111"/>
                </a:lnTo>
                <a:lnTo>
                  <a:pt x="859" y="1111"/>
                </a:lnTo>
                <a:lnTo>
                  <a:pt x="861" y="1113"/>
                </a:lnTo>
                <a:lnTo>
                  <a:pt x="859" y="1113"/>
                </a:lnTo>
                <a:lnTo>
                  <a:pt x="861" y="1115"/>
                </a:lnTo>
                <a:lnTo>
                  <a:pt x="863" y="1115"/>
                </a:lnTo>
                <a:lnTo>
                  <a:pt x="863" y="1115"/>
                </a:lnTo>
                <a:lnTo>
                  <a:pt x="867" y="1115"/>
                </a:lnTo>
                <a:lnTo>
                  <a:pt x="867" y="1115"/>
                </a:lnTo>
                <a:lnTo>
                  <a:pt x="872" y="1118"/>
                </a:lnTo>
                <a:lnTo>
                  <a:pt x="874" y="1118"/>
                </a:lnTo>
                <a:lnTo>
                  <a:pt x="876" y="1118"/>
                </a:lnTo>
                <a:lnTo>
                  <a:pt x="878" y="1118"/>
                </a:lnTo>
                <a:lnTo>
                  <a:pt x="880" y="1120"/>
                </a:lnTo>
                <a:lnTo>
                  <a:pt x="880" y="1122"/>
                </a:lnTo>
                <a:lnTo>
                  <a:pt x="882" y="1122"/>
                </a:lnTo>
                <a:lnTo>
                  <a:pt x="886" y="1124"/>
                </a:lnTo>
                <a:lnTo>
                  <a:pt x="891" y="1124"/>
                </a:lnTo>
                <a:lnTo>
                  <a:pt x="891" y="1124"/>
                </a:lnTo>
                <a:lnTo>
                  <a:pt x="893" y="1126"/>
                </a:lnTo>
                <a:lnTo>
                  <a:pt x="893" y="1128"/>
                </a:lnTo>
                <a:lnTo>
                  <a:pt x="895" y="1128"/>
                </a:lnTo>
                <a:lnTo>
                  <a:pt x="895" y="1128"/>
                </a:lnTo>
                <a:lnTo>
                  <a:pt x="897" y="1128"/>
                </a:lnTo>
                <a:lnTo>
                  <a:pt x="897" y="1128"/>
                </a:lnTo>
                <a:lnTo>
                  <a:pt x="899" y="1130"/>
                </a:lnTo>
                <a:lnTo>
                  <a:pt x="901" y="1130"/>
                </a:lnTo>
                <a:lnTo>
                  <a:pt x="905" y="1134"/>
                </a:lnTo>
                <a:lnTo>
                  <a:pt x="907" y="1139"/>
                </a:lnTo>
                <a:lnTo>
                  <a:pt x="909" y="1141"/>
                </a:lnTo>
                <a:lnTo>
                  <a:pt x="909" y="1143"/>
                </a:lnTo>
                <a:lnTo>
                  <a:pt x="909" y="1143"/>
                </a:lnTo>
                <a:lnTo>
                  <a:pt x="909" y="1145"/>
                </a:lnTo>
                <a:lnTo>
                  <a:pt x="909" y="1145"/>
                </a:lnTo>
                <a:lnTo>
                  <a:pt x="911" y="1145"/>
                </a:lnTo>
                <a:lnTo>
                  <a:pt x="911" y="1147"/>
                </a:lnTo>
                <a:lnTo>
                  <a:pt x="911" y="1147"/>
                </a:lnTo>
                <a:lnTo>
                  <a:pt x="911" y="1151"/>
                </a:lnTo>
                <a:lnTo>
                  <a:pt x="911" y="1151"/>
                </a:lnTo>
                <a:lnTo>
                  <a:pt x="914" y="1153"/>
                </a:lnTo>
                <a:lnTo>
                  <a:pt x="916" y="1155"/>
                </a:lnTo>
                <a:lnTo>
                  <a:pt x="918" y="1157"/>
                </a:lnTo>
                <a:lnTo>
                  <a:pt x="918" y="1160"/>
                </a:lnTo>
                <a:lnTo>
                  <a:pt x="918" y="1160"/>
                </a:lnTo>
                <a:lnTo>
                  <a:pt x="918" y="1160"/>
                </a:lnTo>
                <a:lnTo>
                  <a:pt x="918" y="1160"/>
                </a:lnTo>
                <a:lnTo>
                  <a:pt x="918" y="1160"/>
                </a:lnTo>
                <a:lnTo>
                  <a:pt x="918" y="1162"/>
                </a:lnTo>
                <a:lnTo>
                  <a:pt x="918" y="1164"/>
                </a:lnTo>
                <a:lnTo>
                  <a:pt x="920" y="1166"/>
                </a:lnTo>
                <a:lnTo>
                  <a:pt x="922" y="1168"/>
                </a:lnTo>
                <a:lnTo>
                  <a:pt x="922" y="1170"/>
                </a:lnTo>
                <a:lnTo>
                  <a:pt x="922" y="1170"/>
                </a:lnTo>
                <a:lnTo>
                  <a:pt x="922" y="1172"/>
                </a:lnTo>
                <a:lnTo>
                  <a:pt x="926" y="1174"/>
                </a:lnTo>
                <a:lnTo>
                  <a:pt x="926" y="1176"/>
                </a:lnTo>
                <a:lnTo>
                  <a:pt x="926" y="1178"/>
                </a:lnTo>
                <a:lnTo>
                  <a:pt x="928" y="1180"/>
                </a:lnTo>
                <a:lnTo>
                  <a:pt x="928" y="1183"/>
                </a:lnTo>
                <a:lnTo>
                  <a:pt x="930" y="1183"/>
                </a:lnTo>
                <a:lnTo>
                  <a:pt x="930" y="1187"/>
                </a:lnTo>
                <a:lnTo>
                  <a:pt x="930" y="1189"/>
                </a:lnTo>
                <a:lnTo>
                  <a:pt x="930" y="1189"/>
                </a:lnTo>
                <a:lnTo>
                  <a:pt x="932" y="1191"/>
                </a:lnTo>
                <a:lnTo>
                  <a:pt x="935" y="1193"/>
                </a:lnTo>
                <a:lnTo>
                  <a:pt x="937" y="1195"/>
                </a:lnTo>
                <a:lnTo>
                  <a:pt x="939" y="1197"/>
                </a:lnTo>
                <a:lnTo>
                  <a:pt x="941" y="1197"/>
                </a:lnTo>
                <a:lnTo>
                  <a:pt x="943" y="1197"/>
                </a:lnTo>
                <a:lnTo>
                  <a:pt x="943" y="1199"/>
                </a:lnTo>
                <a:lnTo>
                  <a:pt x="947" y="1201"/>
                </a:lnTo>
                <a:lnTo>
                  <a:pt x="951" y="1208"/>
                </a:lnTo>
                <a:lnTo>
                  <a:pt x="953" y="1210"/>
                </a:lnTo>
                <a:lnTo>
                  <a:pt x="955" y="1212"/>
                </a:lnTo>
                <a:lnTo>
                  <a:pt x="955" y="1216"/>
                </a:lnTo>
                <a:lnTo>
                  <a:pt x="953" y="1218"/>
                </a:lnTo>
                <a:lnTo>
                  <a:pt x="951" y="1220"/>
                </a:lnTo>
                <a:lnTo>
                  <a:pt x="953" y="1220"/>
                </a:lnTo>
                <a:lnTo>
                  <a:pt x="953" y="1220"/>
                </a:lnTo>
                <a:lnTo>
                  <a:pt x="953" y="1220"/>
                </a:lnTo>
                <a:lnTo>
                  <a:pt x="953" y="1220"/>
                </a:lnTo>
                <a:lnTo>
                  <a:pt x="953" y="1222"/>
                </a:lnTo>
                <a:lnTo>
                  <a:pt x="955" y="1224"/>
                </a:lnTo>
                <a:lnTo>
                  <a:pt x="953" y="1224"/>
                </a:lnTo>
                <a:lnTo>
                  <a:pt x="953" y="1222"/>
                </a:lnTo>
                <a:lnTo>
                  <a:pt x="951" y="1222"/>
                </a:lnTo>
                <a:lnTo>
                  <a:pt x="951" y="1220"/>
                </a:lnTo>
                <a:lnTo>
                  <a:pt x="951" y="1220"/>
                </a:lnTo>
                <a:lnTo>
                  <a:pt x="951" y="1220"/>
                </a:lnTo>
                <a:lnTo>
                  <a:pt x="949" y="1222"/>
                </a:lnTo>
                <a:lnTo>
                  <a:pt x="947" y="1222"/>
                </a:lnTo>
                <a:lnTo>
                  <a:pt x="945" y="1220"/>
                </a:lnTo>
                <a:lnTo>
                  <a:pt x="941" y="1220"/>
                </a:lnTo>
                <a:lnTo>
                  <a:pt x="941" y="1222"/>
                </a:lnTo>
                <a:lnTo>
                  <a:pt x="941" y="1222"/>
                </a:lnTo>
                <a:lnTo>
                  <a:pt x="943" y="1224"/>
                </a:lnTo>
                <a:lnTo>
                  <a:pt x="945" y="1227"/>
                </a:lnTo>
                <a:lnTo>
                  <a:pt x="949" y="1227"/>
                </a:lnTo>
                <a:lnTo>
                  <a:pt x="949" y="1229"/>
                </a:lnTo>
                <a:lnTo>
                  <a:pt x="949" y="1229"/>
                </a:lnTo>
                <a:lnTo>
                  <a:pt x="949" y="1231"/>
                </a:lnTo>
                <a:lnTo>
                  <a:pt x="951" y="1231"/>
                </a:lnTo>
                <a:lnTo>
                  <a:pt x="953" y="1233"/>
                </a:lnTo>
                <a:lnTo>
                  <a:pt x="955" y="1233"/>
                </a:lnTo>
                <a:lnTo>
                  <a:pt x="955" y="1235"/>
                </a:lnTo>
                <a:lnTo>
                  <a:pt x="958" y="1235"/>
                </a:lnTo>
                <a:lnTo>
                  <a:pt x="958" y="1235"/>
                </a:lnTo>
                <a:lnTo>
                  <a:pt x="960" y="1237"/>
                </a:lnTo>
                <a:lnTo>
                  <a:pt x="960" y="1237"/>
                </a:lnTo>
                <a:lnTo>
                  <a:pt x="962" y="1239"/>
                </a:lnTo>
                <a:lnTo>
                  <a:pt x="964" y="1237"/>
                </a:lnTo>
                <a:lnTo>
                  <a:pt x="966" y="1237"/>
                </a:lnTo>
                <a:lnTo>
                  <a:pt x="968" y="1237"/>
                </a:lnTo>
                <a:lnTo>
                  <a:pt x="968" y="1235"/>
                </a:lnTo>
                <a:lnTo>
                  <a:pt x="968" y="1237"/>
                </a:lnTo>
                <a:lnTo>
                  <a:pt x="968" y="1239"/>
                </a:lnTo>
                <a:lnTo>
                  <a:pt x="970" y="1241"/>
                </a:lnTo>
                <a:lnTo>
                  <a:pt x="976" y="1245"/>
                </a:lnTo>
                <a:lnTo>
                  <a:pt x="979" y="1245"/>
                </a:lnTo>
                <a:lnTo>
                  <a:pt x="981" y="1245"/>
                </a:lnTo>
                <a:lnTo>
                  <a:pt x="983" y="1252"/>
                </a:lnTo>
                <a:lnTo>
                  <a:pt x="983" y="1254"/>
                </a:lnTo>
                <a:lnTo>
                  <a:pt x="983" y="1256"/>
                </a:lnTo>
                <a:lnTo>
                  <a:pt x="985" y="1256"/>
                </a:lnTo>
                <a:lnTo>
                  <a:pt x="985" y="1256"/>
                </a:lnTo>
                <a:lnTo>
                  <a:pt x="985" y="1258"/>
                </a:lnTo>
                <a:lnTo>
                  <a:pt x="985" y="1260"/>
                </a:lnTo>
                <a:lnTo>
                  <a:pt x="983" y="1264"/>
                </a:lnTo>
                <a:lnTo>
                  <a:pt x="983" y="1266"/>
                </a:lnTo>
                <a:lnTo>
                  <a:pt x="985" y="1266"/>
                </a:lnTo>
                <a:lnTo>
                  <a:pt x="987" y="1271"/>
                </a:lnTo>
                <a:lnTo>
                  <a:pt x="987" y="1271"/>
                </a:lnTo>
                <a:lnTo>
                  <a:pt x="987" y="1271"/>
                </a:lnTo>
                <a:lnTo>
                  <a:pt x="989" y="1273"/>
                </a:lnTo>
                <a:lnTo>
                  <a:pt x="989" y="1271"/>
                </a:lnTo>
                <a:lnTo>
                  <a:pt x="989" y="1271"/>
                </a:lnTo>
                <a:lnTo>
                  <a:pt x="991" y="1273"/>
                </a:lnTo>
                <a:lnTo>
                  <a:pt x="993" y="1275"/>
                </a:lnTo>
                <a:lnTo>
                  <a:pt x="999" y="1279"/>
                </a:lnTo>
                <a:lnTo>
                  <a:pt x="1002" y="1281"/>
                </a:lnTo>
                <a:lnTo>
                  <a:pt x="1004" y="1281"/>
                </a:lnTo>
                <a:lnTo>
                  <a:pt x="1006" y="1283"/>
                </a:lnTo>
                <a:lnTo>
                  <a:pt x="1008" y="1285"/>
                </a:lnTo>
                <a:lnTo>
                  <a:pt x="1010" y="1287"/>
                </a:lnTo>
                <a:lnTo>
                  <a:pt x="1010" y="1289"/>
                </a:lnTo>
                <a:lnTo>
                  <a:pt x="1012" y="1289"/>
                </a:lnTo>
                <a:lnTo>
                  <a:pt x="1012" y="1296"/>
                </a:lnTo>
                <a:lnTo>
                  <a:pt x="1014" y="1296"/>
                </a:lnTo>
                <a:lnTo>
                  <a:pt x="1016" y="1298"/>
                </a:lnTo>
                <a:lnTo>
                  <a:pt x="1016" y="1296"/>
                </a:lnTo>
                <a:lnTo>
                  <a:pt x="1018" y="1296"/>
                </a:lnTo>
                <a:lnTo>
                  <a:pt x="1020" y="1294"/>
                </a:lnTo>
                <a:lnTo>
                  <a:pt x="1020" y="1294"/>
                </a:lnTo>
                <a:lnTo>
                  <a:pt x="1023" y="1292"/>
                </a:lnTo>
                <a:lnTo>
                  <a:pt x="1023" y="1289"/>
                </a:lnTo>
                <a:lnTo>
                  <a:pt x="1023" y="1287"/>
                </a:lnTo>
                <a:lnTo>
                  <a:pt x="1020" y="1285"/>
                </a:lnTo>
                <a:lnTo>
                  <a:pt x="1018" y="1285"/>
                </a:lnTo>
                <a:lnTo>
                  <a:pt x="1018" y="1283"/>
                </a:lnTo>
                <a:lnTo>
                  <a:pt x="1018" y="1281"/>
                </a:lnTo>
                <a:lnTo>
                  <a:pt x="1016" y="1281"/>
                </a:lnTo>
                <a:lnTo>
                  <a:pt x="1016" y="1279"/>
                </a:lnTo>
                <a:lnTo>
                  <a:pt x="1014" y="1279"/>
                </a:lnTo>
                <a:lnTo>
                  <a:pt x="1014" y="1277"/>
                </a:lnTo>
                <a:lnTo>
                  <a:pt x="1010" y="1275"/>
                </a:lnTo>
                <a:lnTo>
                  <a:pt x="1010" y="1275"/>
                </a:lnTo>
                <a:lnTo>
                  <a:pt x="1010" y="1275"/>
                </a:lnTo>
                <a:lnTo>
                  <a:pt x="1010" y="1277"/>
                </a:lnTo>
                <a:lnTo>
                  <a:pt x="1010" y="1277"/>
                </a:lnTo>
                <a:lnTo>
                  <a:pt x="1010" y="1277"/>
                </a:lnTo>
                <a:lnTo>
                  <a:pt x="1008" y="1279"/>
                </a:lnTo>
                <a:lnTo>
                  <a:pt x="1008" y="1279"/>
                </a:lnTo>
                <a:lnTo>
                  <a:pt x="1008" y="1277"/>
                </a:lnTo>
                <a:lnTo>
                  <a:pt x="1008" y="1277"/>
                </a:lnTo>
                <a:lnTo>
                  <a:pt x="1006" y="1277"/>
                </a:lnTo>
                <a:lnTo>
                  <a:pt x="1004" y="1275"/>
                </a:lnTo>
                <a:lnTo>
                  <a:pt x="1004" y="1271"/>
                </a:lnTo>
                <a:lnTo>
                  <a:pt x="1004" y="1271"/>
                </a:lnTo>
                <a:lnTo>
                  <a:pt x="1004" y="1269"/>
                </a:lnTo>
                <a:lnTo>
                  <a:pt x="1004" y="1266"/>
                </a:lnTo>
                <a:lnTo>
                  <a:pt x="1004" y="1264"/>
                </a:lnTo>
                <a:lnTo>
                  <a:pt x="1002" y="1262"/>
                </a:lnTo>
                <a:lnTo>
                  <a:pt x="999" y="1258"/>
                </a:lnTo>
                <a:lnTo>
                  <a:pt x="999" y="1256"/>
                </a:lnTo>
                <a:lnTo>
                  <a:pt x="997" y="1256"/>
                </a:lnTo>
                <a:lnTo>
                  <a:pt x="995" y="1252"/>
                </a:lnTo>
                <a:lnTo>
                  <a:pt x="995" y="1250"/>
                </a:lnTo>
                <a:lnTo>
                  <a:pt x="995" y="1248"/>
                </a:lnTo>
                <a:lnTo>
                  <a:pt x="993" y="1245"/>
                </a:lnTo>
                <a:lnTo>
                  <a:pt x="993" y="1243"/>
                </a:lnTo>
                <a:lnTo>
                  <a:pt x="993" y="1243"/>
                </a:lnTo>
                <a:lnTo>
                  <a:pt x="993" y="1241"/>
                </a:lnTo>
                <a:lnTo>
                  <a:pt x="991" y="1241"/>
                </a:lnTo>
                <a:lnTo>
                  <a:pt x="991" y="1239"/>
                </a:lnTo>
                <a:lnTo>
                  <a:pt x="989" y="1235"/>
                </a:lnTo>
                <a:lnTo>
                  <a:pt x="987" y="1237"/>
                </a:lnTo>
                <a:lnTo>
                  <a:pt x="987" y="1237"/>
                </a:lnTo>
                <a:lnTo>
                  <a:pt x="989" y="1239"/>
                </a:lnTo>
                <a:lnTo>
                  <a:pt x="989" y="1241"/>
                </a:lnTo>
                <a:lnTo>
                  <a:pt x="989" y="1241"/>
                </a:lnTo>
                <a:lnTo>
                  <a:pt x="989" y="1241"/>
                </a:lnTo>
                <a:lnTo>
                  <a:pt x="987" y="1239"/>
                </a:lnTo>
                <a:lnTo>
                  <a:pt x="987" y="1237"/>
                </a:lnTo>
                <a:lnTo>
                  <a:pt x="985" y="1235"/>
                </a:lnTo>
                <a:lnTo>
                  <a:pt x="985" y="1233"/>
                </a:lnTo>
                <a:lnTo>
                  <a:pt x="985" y="1233"/>
                </a:lnTo>
                <a:lnTo>
                  <a:pt x="983" y="1231"/>
                </a:lnTo>
                <a:lnTo>
                  <a:pt x="983" y="1231"/>
                </a:lnTo>
                <a:lnTo>
                  <a:pt x="981" y="1229"/>
                </a:lnTo>
                <a:lnTo>
                  <a:pt x="981" y="1227"/>
                </a:lnTo>
                <a:lnTo>
                  <a:pt x="976" y="1224"/>
                </a:lnTo>
                <a:lnTo>
                  <a:pt x="974" y="1220"/>
                </a:lnTo>
                <a:lnTo>
                  <a:pt x="974" y="1220"/>
                </a:lnTo>
                <a:lnTo>
                  <a:pt x="974" y="1218"/>
                </a:lnTo>
                <a:lnTo>
                  <a:pt x="974" y="1216"/>
                </a:lnTo>
                <a:lnTo>
                  <a:pt x="974" y="1216"/>
                </a:lnTo>
                <a:lnTo>
                  <a:pt x="972" y="1214"/>
                </a:lnTo>
                <a:lnTo>
                  <a:pt x="972" y="1214"/>
                </a:lnTo>
                <a:lnTo>
                  <a:pt x="972" y="1212"/>
                </a:lnTo>
                <a:lnTo>
                  <a:pt x="972" y="1212"/>
                </a:lnTo>
                <a:lnTo>
                  <a:pt x="970" y="1212"/>
                </a:lnTo>
                <a:lnTo>
                  <a:pt x="970" y="1210"/>
                </a:lnTo>
                <a:lnTo>
                  <a:pt x="968" y="1206"/>
                </a:lnTo>
                <a:lnTo>
                  <a:pt x="966" y="1206"/>
                </a:lnTo>
                <a:lnTo>
                  <a:pt x="966" y="1206"/>
                </a:lnTo>
                <a:lnTo>
                  <a:pt x="966" y="1206"/>
                </a:lnTo>
                <a:lnTo>
                  <a:pt x="966" y="1206"/>
                </a:lnTo>
                <a:lnTo>
                  <a:pt x="966" y="1204"/>
                </a:lnTo>
                <a:lnTo>
                  <a:pt x="964" y="1204"/>
                </a:lnTo>
                <a:lnTo>
                  <a:pt x="964" y="1204"/>
                </a:lnTo>
                <a:lnTo>
                  <a:pt x="962" y="1201"/>
                </a:lnTo>
                <a:lnTo>
                  <a:pt x="960" y="1197"/>
                </a:lnTo>
                <a:lnTo>
                  <a:pt x="960" y="1195"/>
                </a:lnTo>
                <a:lnTo>
                  <a:pt x="955" y="1193"/>
                </a:lnTo>
                <a:lnTo>
                  <a:pt x="953" y="1191"/>
                </a:lnTo>
                <a:lnTo>
                  <a:pt x="951" y="1191"/>
                </a:lnTo>
                <a:lnTo>
                  <a:pt x="951" y="1189"/>
                </a:lnTo>
                <a:lnTo>
                  <a:pt x="949" y="1187"/>
                </a:lnTo>
                <a:lnTo>
                  <a:pt x="947" y="1185"/>
                </a:lnTo>
                <a:lnTo>
                  <a:pt x="947" y="1183"/>
                </a:lnTo>
                <a:lnTo>
                  <a:pt x="947" y="1178"/>
                </a:lnTo>
                <a:lnTo>
                  <a:pt x="947" y="1178"/>
                </a:lnTo>
                <a:lnTo>
                  <a:pt x="945" y="1176"/>
                </a:lnTo>
                <a:lnTo>
                  <a:pt x="945" y="1172"/>
                </a:lnTo>
                <a:lnTo>
                  <a:pt x="943" y="1170"/>
                </a:lnTo>
                <a:lnTo>
                  <a:pt x="943" y="1170"/>
                </a:lnTo>
                <a:lnTo>
                  <a:pt x="943" y="1164"/>
                </a:lnTo>
                <a:lnTo>
                  <a:pt x="945" y="1162"/>
                </a:lnTo>
                <a:lnTo>
                  <a:pt x="945" y="1160"/>
                </a:lnTo>
                <a:lnTo>
                  <a:pt x="943" y="1157"/>
                </a:lnTo>
                <a:lnTo>
                  <a:pt x="943" y="1157"/>
                </a:lnTo>
                <a:lnTo>
                  <a:pt x="945" y="1160"/>
                </a:lnTo>
                <a:lnTo>
                  <a:pt x="947" y="1160"/>
                </a:lnTo>
                <a:lnTo>
                  <a:pt x="947" y="1160"/>
                </a:lnTo>
                <a:lnTo>
                  <a:pt x="949" y="1160"/>
                </a:lnTo>
                <a:lnTo>
                  <a:pt x="953" y="1164"/>
                </a:lnTo>
                <a:lnTo>
                  <a:pt x="953" y="1164"/>
                </a:lnTo>
                <a:lnTo>
                  <a:pt x="955" y="1164"/>
                </a:lnTo>
                <a:lnTo>
                  <a:pt x="955" y="1164"/>
                </a:lnTo>
                <a:lnTo>
                  <a:pt x="955" y="1162"/>
                </a:lnTo>
                <a:lnTo>
                  <a:pt x="958" y="1162"/>
                </a:lnTo>
                <a:lnTo>
                  <a:pt x="960" y="1164"/>
                </a:lnTo>
                <a:lnTo>
                  <a:pt x="960" y="1164"/>
                </a:lnTo>
                <a:lnTo>
                  <a:pt x="962" y="1164"/>
                </a:lnTo>
                <a:lnTo>
                  <a:pt x="962" y="1166"/>
                </a:lnTo>
                <a:lnTo>
                  <a:pt x="964" y="1168"/>
                </a:lnTo>
                <a:lnTo>
                  <a:pt x="968" y="1168"/>
                </a:lnTo>
                <a:lnTo>
                  <a:pt x="968" y="1168"/>
                </a:lnTo>
                <a:lnTo>
                  <a:pt x="970" y="1168"/>
                </a:lnTo>
                <a:lnTo>
                  <a:pt x="970" y="1168"/>
                </a:lnTo>
                <a:lnTo>
                  <a:pt x="970" y="1170"/>
                </a:lnTo>
                <a:lnTo>
                  <a:pt x="970" y="1170"/>
                </a:lnTo>
                <a:lnTo>
                  <a:pt x="970" y="1170"/>
                </a:lnTo>
                <a:lnTo>
                  <a:pt x="968" y="1170"/>
                </a:lnTo>
                <a:lnTo>
                  <a:pt x="970" y="1172"/>
                </a:lnTo>
                <a:lnTo>
                  <a:pt x="970" y="1172"/>
                </a:lnTo>
                <a:lnTo>
                  <a:pt x="968" y="1174"/>
                </a:lnTo>
                <a:lnTo>
                  <a:pt x="970" y="1176"/>
                </a:lnTo>
                <a:lnTo>
                  <a:pt x="972" y="1178"/>
                </a:lnTo>
                <a:lnTo>
                  <a:pt x="972" y="1183"/>
                </a:lnTo>
                <a:lnTo>
                  <a:pt x="974" y="1185"/>
                </a:lnTo>
                <a:lnTo>
                  <a:pt x="974" y="1187"/>
                </a:lnTo>
                <a:lnTo>
                  <a:pt x="974" y="1189"/>
                </a:lnTo>
                <a:lnTo>
                  <a:pt x="976" y="1189"/>
                </a:lnTo>
                <a:lnTo>
                  <a:pt x="976" y="1191"/>
                </a:lnTo>
                <a:lnTo>
                  <a:pt x="979" y="1195"/>
                </a:lnTo>
                <a:lnTo>
                  <a:pt x="979" y="1195"/>
                </a:lnTo>
                <a:lnTo>
                  <a:pt x="979" y="1197"/>
                </a:lnTo>
                <a:lnTo>
                  <a:pt x="981" y="1197"/>
                </a:lnTo>
                <a:lnTo>
                  <a:pt x="981" y="1197"/>
                </a:lnTo>
                <a:lnTo>
                  <a:pt x="983" y="1199"/>
                </a:lnTo>
                <a:lnTo>
                  <a:pt x="983" y="1201"/>
                </a:lnTo>
                <a:lnTo>
                  <a:pt x="983" y="1204"/>
                </a:lnTo>
                <a:lnTo>
                  <a:pt x="985" y="1206"/>
                </a:lnTo>
                <a:lnTo>
                  <a:pt x="987" y="1206"/>
                </a:lnTo>
                <a:lnTo>
                  <a:pt x="987" y="1206"/>
                </a:lnTo>
                <a:lnTo>
                  <a:pt x="987" y="1208"/>
                </a:lnTo>
                <a:lnTo>
                  <a:pt x="987" y="1208"/>
                </a:lnTo>
                <a:lnTo>
                  <a:pt x="989" y="1210"/>
                </a:lnTo>
                <a:lnTo>
                  <a:pt x="989" y="1212"/>
                </a:lnTo>
                <a:lnTo>
                  <a:pt x="993" y="1212"/>
                </a:lnTo>
                <a:lnTo>
                  <a:pt x="995" y="1216"/>
                </a:lnTo>
                <a:lnTo>
                  <a:pt x="997" y="1218"/>
                </a:lnTo>
                <a:lnTo>
                  <a:pt x="999" y="1220"/>
                </a:lnTo>
                <a:lnTo>
                  <a:pt x="1002" y="1220"/>
                </a:lnTo>
                <a:lnTo>
                  <a:pt x="1002" y="1220"/>
                </a:lnTo>
                <a:lnTo>
                  <a:pt x="1004" y="1220"/>
                </a:lnTo>
                <a:lnTo>
                  <a:pt x="1006" y="1220"/>
                </a:lnTo>
                <a:lnTo>
                  <a:pt x="1006" y="1222"/>
                </a:lnTo>
                <a:lnTo>
                  <a:pt x="1006" y="1224"/>
                </a:lnTo>
                <a:lnTo>
                  <a:pt x="1006" y="1227"/>
                </a:lnTo>
                <a:lnTo>
                  <a:pt x="1006" y="1227"/>
                </a:lnTo>
                <a:lnTo>
                  <a:pt x="1006" y="1229"/>
                </a:lnTo>
                <a:lnTo>
                  <a:pt x="1008" y="1229"/>
                </a:lnTo>
                <a:lnTo>
                  <a:pt x="1008" y="1231"/>
                </a:lnTo>
                <a:lnTo>
                  <a:pt x="1010" y="1231"/>
                </a:lnTo>
                <a:lnTo>
                  <a:pt x="1014" y="1233"/>
                </a:lnTo>
                <a:lnTo>
                  <a:pt x="1016" y="1233"/>
                </a:lnTo>
                <a:lnTo>
                  <a:pt x="1016" y="1235"/>
                </a:lnTo>
                <a:lnTo>
                  <a:pt x="1016" y="1235"/>
                </a:lnTo>
                <a:lnTo>
                  <a:pt x="1016" y="1237"/>
                </a:lnTo>
                <a:lnTo>
                  <a:pt x="1018" y="1239"/>
                </a:lnTo>
                <a:lnTo>
                  <a:pt x="1018" y="1239"/>
                </a:lnTo>
                <a:lnTo>
                  <a:pt x="1023" y="1239"/>
                </a:lnTo>
                <a:lnTo>
                  <a:pt x="1025" y="1241"/>
                </a:lnTo>
                <a:lnTo>
                  <a:pt x="1025" y="1243"/>
                </a:lnTo>
                <a:lnTo>
                  <a:pt x="1025" y="1243"/>
                </a:lnTo>
                <a:lnTo>
                  <a:pt x="1025" y="1243"/>
                </a:lnTo>
                <a:lnTo>
                  <a:pt x="1027" y="1245"/>
                </a:lnTo>
                <a:lnTo>
                  <a:pt x="1027" y="1245"/>
                </a:lnTo>
                <a:lnTo>
                  <a:pt x="1027" y="1245"/>
                </a:lnTo>
                <a:lnTo>
                  <a:pt x="1027" y="1245"/>
                </a:lnTo>
                <a:lnTo>
                  <a:pt x="1025" y="1245"/>
                </a:lnTo>
                <a:lnTo>
                  <a:pt x="1023" y="1248"/>
                </a:lnTo>
                <a:lnTo>
                  <a:pt x="1023" y="1250"/>
                </a:lnTo>
                <a:lnTo>
                  <a:pt x="1023" y="1254"/>
                </a:lnTo>
                <a:lnTo>
                  <a:pt x="1025" y="1256"/>
                </a:lnTo>
                <a:lnTo>
                  <a:pt x="1025" y="1256"/>
                </a:lnTo>
                <a:lnTo>
                  <a:pt x="1027" y="1256"/>
                </a:lnTo>
                <a:lnTo>
                  <a:pt x="1027" y="1256"/>
                </a:lnTo>
                <a:lnTo>
                  <a:pt x="1029" y="1256"/>
                </a:lnTo>
                <a:lnTo>
                  <a:pt x="1029" y="1254"/>
                </a:lnTo>
                <a:lnTo>
                  <a:pt x="1031" y="1254"/>
                </a:lnTo>
                <a:lnTo>
                  <a:pt x="1031" y="1254"/>
                </a:lnTo>
                <a:lnTo>
                  <a:pt x="1029" y="1256"/>
                </a:lnTo>
                <a:lnTo>
                  <a:pt x="1027" y="1256"/>
                </a:lnTo>
                <a:lnTo>
                  <a:pt x="1027" y="1256"/>
                </a:lnTo>
                <a:lnTo>
                  <a:pt x="1029" y="1258"/>
                </a:lnTo>
                <a:lnTo>
                  <a:pt x="1031" y="1256"/>
                </a:lnTo>
                <a:lnTo>
                  <a:pt x="1031" y="1256"/>
                </a:lnTo>
                <a:lnTo>
                  <a:pt x="1031" y="1256"/>
                </a:lnTo>
                <a:lnTo>
                  <a:pt x="1033" y="1258"/>
                </a:lnTo>
                <a:lnTo>
                  <a:pt x="1033" y="1258"/>
                </a:lnTo>
                <a:lnTo>
                  <a:pt x="1037" y="1260"/>
                </a:lnTo>
                <a:lnTo>
                  <a:pt x="1037" y="1262"/>
                </a:lnTo>
                <a:lnTo>
                  <a:pt x="1041" y="1264"/>
                </a:lnTo>
                <a:lnTo>
                  <a:pt x="1041" y="1264"/>
                </a:lnTo>
                <a:lnTo>
                  <a:pt x="1043" y="1264"/>
                </a:lnTo>
                <a:lnTo>
                  <a:pt x="1041" y="1264"/>
                </a:lnTo>
                <a:lnTo>
                  <a:pt x="1041" y="1264"/>
                </a:lnTo>
                <a:lnTo>
                  <a:pt x="1039" y="1264"/>
                </a:lnTo>
                <a:lnTo>
                  <a:pt x="1039" y="1264"/>
                </a:lnTo>
                <a:lnTo>
                  <a:pt x="1039" y="1264"/>
                </a:lnTo>
                <a:lnTo>
                  <a:pt x="1039" y="1264"/>
                </a:lnTo>
                <a:lnTo>
                  <a:pt x="1043" y="1269"/>
                </a:lnTo>
                <a:lnTo>
                  <a:pt x="1043" y="1269"/>
                </a:lnTo>
                <a:lnTo>
                  <a:pt x="1043" y="1271"/>
                </a:lnTo>
                <a:lnTo>
                  <a:pt x="1046" y="1273"/>
                </a:lnTo>
                <a:lnTo>
                  <a:pt x="1048" y="1273"/>
                </a:lnTo>
                <a:lnTo>
                  <a:pt x="1048" y="1273"/>
                </a:lnTo>
                <a:lnTo>
                  <a:pt x="1050" y="1273"/>
                </a:lnTo>
                <a:lnTo>
                  <a:pt x="1050" y="1273"/>
                </a:lnTo>
                <a:lnTo>
                  <a:pt x="1050" y="1273"/>
                </a:lnTo>
                <a:lnTo>
                  <a:pt x="1050" y="1273"/>
                </a:lnTo>
                <a:lnTo>
                  <a:pt x="1050" y="1275"/>
                </a:lnTo>
                <a:lnTo>
                  <a:pt x="1050" y="1275"/>
                </a:lnTo>
                <a:lnTo>
                  <a:pt x="1048" y="1273"/>
                </a:lnTo>
                <a:lnTo>
                  <a:pt x="1046" y="1273"/>
                </a:lnTo>
                <a:lnTo>
                  <a:pt x="1056" y="1279"/>
                </a:lnTo>
                <a:lnTo>
                  <a:pt x="1058" y="1281"/>
                </a:lnTo>
                <a:lnTo>
                  <a:pt x="1062" y="1285"/>
                </a:lnTo>
                <a:lnTo>
                  <a:pt x="1064" y="1287"/>
                </a:lnTo>
                <a:lnTo>
                  <a:pt x="1067" y="1292"/>
                </a:lnTo>
                <a:lnTo>
                  <a:pt x="1069" y="1294"/>
                </a:lnTo>
                <a:lnTo>
                  <a:pt x="1071" y="1298"/>
                </a:lnTo>
                <a:lnTo>
                  <a:pt x="1073" y="1298"/>
                </a:lnTo>
                <a:lnTo>
                  <a:pt x="1075" y="1300"/>
                </a:lnTo>
                <a:lnTo>
                  <a:pt x="1077" y="1306"/>
                </a:lnTo>
                <a:lnTo>
                  <a:pt x="1077" y="1310"/>
                </a:lnTo>
                <a:lnTo>
                  <a:pt x="1079" y="1313"/>
                </a:lnTo>
                <a:lnTo>
                  <a:pt x="1079" y="1315"/>
                </a:lnTo>
                <a:lnTo>
                  <a:pt x="1081" y="1317"/>
                </a:lnTo>
                <a:lnTo>
                  <a:pt x="1083" y="1319"/>
                </a:lnTo>
                <a:lnTo>
                  <a:pt x="1083" y="1319"/>
                </a:lnTo>
                <a:lnTo>
                  <a:pt x="1083" y="1321"/>
                </a:lnTo>
                <a:lnTo>
                  <a:pt x="1083" y="1323"/>
                </a:lnTo>
                <a:lnTo>
                  <a:pt x="1081" y="1325"/>
                </a:lnTo>
                <a:lnTo>
                  <a:pt x="1081" y="1327"/>
                </a:lnTo>
                <a:lnTo>
                  <a:pt x="1079" y="1327"/>
                </a:lnTo>
                <a:lnTo>
                  <a:pt x="1079" y="1327"/>
                </a:lnTo>
                <a:lnTo>
                  <a:pt x="1079" y="1329"/>
                </a:lnTo>
                <a:lnTo>
                  <a:pt x="1081" y="1329"/>
                </a:lnTo>
                <a:lnTo>
                  <a:pt x="1081" y="1329"/>
                </a:lnTo>
                <a:lnTo>
                  <a:pt x="1083" y="1329"/>
                </a:lnTo>
                <a:lnTo>
                  <a:pt x="1083" y="1331"/>
                </a:lnTo>
                <a:lnTo>
                  <a:pt x="1083" y="1331"/>
                </a:lnTo>
                <a:lnTo>
                  <a:pt x="1081" y="1334"/>
                </a:lnTo>
                <a:lnTo>
                  <a:pt x="1079" y="1334"/>
                </a:lnTo>
                <a:lnTo>
                  <a:pt x="1077" y="1334"/>
                </a:lnTo>
                <a:lnTo>
                  <a:pt x="1077" y="1334"/>
                </a:lnTo>
                <a:lnTo>
                  <a:pt x="1077" y="1336"/>
                </a:lnTo>
                <a:lnTo>
                  <a:pt x="1079" y="1338"/>
                </a:lnTo>
                <a:lnTo>
                  <a:pt x="1079" y="1340"/>
                </a:lnTo>
                <a:lnTo>
                  <a:pt x="1079" y="1340"/>
                </a:lnTo>
                <a:lnTo>
                  <a:pt x="1083" y="1344"/>
                </a:lnTo>
                <a:lnTo>
                  <a:pt x="1085" y="1346"/>
                </a:lnTo>
                <a:lnTo>
                  <a:pt x="1085" y="1348"/>
                </a:lnTo>
                <a:lnTo>
                  <a:pt x="1087" y="1350"/>
                </a:lnTo>
                <a:lnTo>
                  <a:pt x="1092" y="1352"/>
                </a:lnTo>
                <a:lnTo>
                  <a:pt x="1096" y="1354"/>
                </a:lnTo>
                <a:lnTo>
                  <a:pt x="1098" y="1354"/>
                </a:lnTo>
                <a:lnTo>
                  <a:pt x="1100" y="1357"/>
                </a:lnTo>
                <a:lnTo>
                  <a:pt x="1102" y="1359"/>
                </a:lnTo>
                <a:lnTo>
                  <a:pt x="1106" y="1361"/>
                </a:lnTo>
                <a:lnTo>
                  <a:pt x="1106" y="1363"/>
                </a:lnTo>
                <a:lnTo>
                  <a:pt x="1108" y="1365"/>
                </a:lnTo>
                <a:lnTo>
                  <a:pt x="1115" y="1367"/>
                </a:lnTo>
                <a:lnTo>
                  <a:pt x="1119" y="1369"/>
                </a:lnTo>
                <a:lnTo>
                  <a:pt x="1123" y="1369"/>
                </a:lnTo>
                <a:lnTo>
                  <a:pt x="1127" y="1371"/>
                </a:lnTo>
                <a:lnTo>
                  <a:pt x="1129" y="1371"/>
                </a:lnTo>
                <a:lnTo>
                  <a:pt x="1131" y="1371"/>
                </a:lnTo>
                <a:lnTo>
                  <a:pt x="1131" y="1371"/>
                </a:lnTo>
                <a:lnTo>
                  <a:pt x="1134" y="1373"/>
                </a:lnTo>
                <a:lnTo>
                  <a:pt x="1136" y="1375"/>
                </a:lnTo>
                <a:lnTo>
                  <a:pt x="1138" y="1375"/>
                </a:lnTo>
                <a:lnTo>
                  <a:pt x="1140" y="1378"/>
                </a:lnTo>
                <a:lnTo>
                  <a:pt x="1142" y="1380"/>
                </a:lnTo>
                <a:lnTo>
                  <a:pt x="1144" y="1382"/>
                </a:lnTo>
                <a:lnTo>
                  <a:pt x="1146" y="1382"/>
                </a:lnTo>
                <a:lnTo>
                  <a:pt x="1152" y="1384"/>
                </a:lnTo>
                <a:lnTo>
                  <a:pt x="1155" y="1386"/>
                </a:lnTo>
                <a:lnTo>
                  <a:pt x="1159" y="1386"/>
                </a:lnTo>
                <a:lnTo>
                  <a:pt x="1163" y="1388"/>
                </a:lnTo>
                <a:lnTo>
                  <a:pt x="1169" y="1390"/>
                </a:lnTo>
                <a:lnTo>
                  <a:pt x="1173" y="1390"/>
                </a:lnTo>
                <a:lnTo>
                  <a:pt x="1175" y="1392"/>
                </a:lnTo>
                <a:lnTo>
                  <a:pt x="1178" y="1392"/>
                </a:lnTo>
                <a:lnTo>
                  <a:pt x="1180" y="1394"/>
                </a:lnTo>
                <a:lnTo>
                  <a:pt x="1186" y="1396"/>
                </a:lnTo>
                <a:lnTo>
                  <a:pt x="1192" y="1401"/>
                </a:lnTo>
                <a:lnTo>
                  <a:pt x="1201" y="1401"/>
                </a:lnTo>
                <a:lnTo>
                  <a:pt x="1205" y="1403"/>
                </a:lnTo>
                <a:lnTo>
                  <a:pt x="1209" y="1405"/>
                </a:lnTo>
                <a:lnTo>
                  <a:pt x="1211" y="1405"/>
                </a:lnTo>
                <a:lnTo>
                  <a:pt x="1213" y="1405"/>
                </a:lnTo>
                <a:lnTo>
                  <a:pt x="1219" y="1401"/>
                </a:lnTo>
                <a:lnTo>
                  <a:pt x="1224" y="1401"/>
                </a:lnTo>
                <a:lnTo>
                  <a:pt x="1230" y="1396"/>
                </a:lnTo>
                <a:lnTo>
                  <a:pt x="1232" y="1396"/>
                </a:lnTo>
                <a:lnTo>
                  <a:pt x="1234" y="1396"/>
                </a:lnTo>
                <a:lnTo>
                  <a:pt x="1234" y="1396"/>
                </a:lnTo>
                <a:lnTo>
                  <a:pt x="1234" y="1396"/>
                </a:lnTo>
                <a:lnTo>
                  <a:pt x="1232" y="1396"/>
                </a:lnTo>
                <a:lnTo>
                  <a:pt x="1232" y="1394"/>
                </a:lnTo>
                <a:lnTo>
                  <a:pt x="1232" y="1394"/>
                </a:lnTo>
                <a:lnTo>
                  <a:pt x="1232" y="1394"/>
                </a:lnTo>
                <a:lnTo>
                  <a:pt x="1234" y="1394"/>
                </a:lnTo>
                <a:lnTo>
                  <a:pt x="1234" y="1394"/>
                </a:lnTo>
                <a:lnTo>
                  <a:pt x="1234" y="1394"/>
                </a:lnTo>
                <a:lnTo>
                  <a:pt x="1234" y="1394"/>
                </a:lnTo>
                <a:lnTo>
                  <a:pt x="1234" y="1394"/>
                </a:lnTo>
                <a:lnTo>
                  <a:pt x="1236" y="1394"/>
                </a:lnTo>
                <a:lnTo>
                  <a:pt x="1236" y="1394"/>
                </a:lnTo>
                <a:lnTo>
                  <a:pt x="1238" y="1394"/>
                </a:lnTo>
                <a:lnTo>
                  <a:pt x="1236" y="1396"/>
                </a:lnTo>
                <a:lnTo>
                  <a:pt x="1236" y="1396"/>
                </a:lnTo>
                <a:lnTo>
                  <a:pt x="1238" y="1396"/>
                </a:lnTo>
                <a:lnTo>
                  <a:pt x="1247" y="1399"/>
                </a:lnTo>
                <a:lnTo>
                  <a:pt x="1245" y="1399"/>
                </a:lnTo>
                <a:lnTo>
                  <a:pt x="1243" y="1396"/>
                </a:lnTo>
                <a:lnTo>
                  <a:pt x="1243" y="1396"/>
                </a:lnTo>
                <a:lnTo>
                  <a:pt x="1243" y="1396"/>
                </a:lnTo>
                <a:lnTo>
                  <a:pt x="1240" y="1396"/>
                </a:lnTo>
                <a:lnTo>
                  <a:pt x="1240" y="1396"/>
                </a:lnTo>
                <a:lnTo>
                  <a:pt x="1240" y="1394"/>
                </a:lnTo>
                <a:lnTo>
                  <a:pt x="1240" y="1394"/>
                </a:lnTo>
                <a:lnTo>
                  <a:pt x="1240" y="1396"/>
                </a:lnTo>
                <a:lnTo>
                  <a:pt x="1243" y="1396"/>
                </a:lnTo>
                <a:lnTo>
                  <a:pt x="1245" y="1396"/>
                </a:lnTo>
                <a:lnTo>
                  <a:pt x="1247" y="1399"/>
                </a:lnTo>
                <a:lnTo>
                  <a:pt x="1249" y="1401"/>
                </a:lnTo>
                <a:lnTo>
                  <a:pt x="1253" y="1403"/>
                </a:lnTo>
                <a:lnTo>
                  <a:pt x="1257" y="1407"/>
                </a:lnTo>
                <a:lnTo>
                  <a:pt x="1259" y="1409"/>
                </a:lnTo>
                <a:lnTo>
                  <a:pt x="1261" y="1411"/>
                </a:lnTo>
                <a:lnTo>
                  <a:pt x="1263" y="1413"/>
                </a:lnTo>
                <a:lnTo>
                  <a:pt x="1268" y="1417"/>
                </a:lnTo>
                <a:lnTo>
                  <a:pt x="1272" y="1422"/>
                </a:lnTo>
                <a:lnTo>
                  <a:pt x="1272" y="1422"/>
                </a:lnTo>
                <a:lnTo>
                  <a:pt x="1278" y="1426"/>
                </a:lnTo>
                <a:lnTo>
                  <a:pt x="1280" y="1428"/>
                </a:lnTo>
                <a:lnTo>
                  <a:pt x="1284" y="1430"/>
                </a:lnTo>
                <a:lnTo>
                  <a:pt x="1287" y="1430"/>
                </a:lnTo>
                <a:lnTo>
                  <a:pt x="1295" y="1430"/>
                </a:lnTo>
                <a:lnTo>
                  <a:pt x="1297" y="1430"/>
                </a:lnTo>
                <a:lnTo>
                  <a:pt x="1303" y="1432"/>
                </a:lnTo>
                <a:lnTo>
                  <a:pt x="1303" y="1434"/>
                </a:lnTo>
                <a:lnTo>
                  <a:pt x="1307" y="1436"/>
                </a:lnTo>
                <a:lnTo>
                  <a:pt x="1312" y="1436"/>
                </a:lnTo>
                <a:lnTo>
                  <a:pt x="1314" y="1436"/>
                </a:lnTo>
                <a:lnTo>
                  <a:pt x="1320" y="1438"/>
                </a:lnTo>
                <a:lnTo>
                  <a:pt x="1326" y="1440"/>
                </a:lnTo>
                <a:lnTo>
                  <a:pt x="1326" y="1440"/>
                </a:lnTo>
                <a:lnTo>
                  <a:pt x="1324" y="1440"/>
                </a:lnTo>
                <a:lnTo>
                  <a:pt x="1324" y="1440"/>
                </a:lnTo>
                <a:lnTo>
                  <a:pt x="1322" y="1440"/>
                </a:lnTo>
                <a:lnTo>
                  <a:pt x="1324" y="1440"/>
                </a:lnTo>
                <a:lnTo>
                  <a:pt x="1326" y="1440"/>
                </a:lnTo>
                <a:lnTo>
                  <a:pt x="1331" y="1440"/>
                </a:lnTo>
                <a:lnTo>
                  <a:pt x="1333" y="1440"/>
                </a:lnTo>
                <a:lnTo>
                  <a:pt x="1335" y="1440"/>
                </a:lnTo>
                <a:lnTo>
                  <a:pt x="1335" y="1440"/>
                </a:lnTo>
                <a:lnTo>
                  <a:pt x="1335" y="1438"/>
                </a:lnTo>
                <a:lnTo>
                  <a:pt x="1335" y="1438"/>
                </a:lnTo>
                <a:lnTo>
                  <a:pt x="1335" y="1438"/>
                </a:lnTo>
                <a:lnTo>
                  <a:pt x="1337" y="1438"/>
                </a:lnTo>
                <a:lnTo>
                  <a:pt x="1337" y="1438"/>
                </a:lnTo>
                <a:lnTo>
                  <a:pt x="1339" y="1438"/>
                </a:lnTo>
                <a:lnTo>
                  <a:pt x="1341" y="1438"/>
                </a:lnTo>
                <a:lnTo>
                  <a:pt x="1341" y="1438"/>
                </a:lnTo>
                <a:lnTo>
                  <a:pt x="1341" y="1440"/>
                </a:lnTo>
                <a:lnTo>
                  <a:pt x="1341" y="1440"/>
                </a:lnTo>
                <a:lnTo>
                  <a:pt x="1341" y="1443"/>
                </a:lnTo>
                <a:lnTo>
                  <a:pt x="1343" y="1443"/>
                </a:lnTo>
                <a:lnTo>
                  <a:pt x="1343" y="1445"/>
                </a:lnTo>
                <a:lnTo>
                  <a:pt x="1343" y="1445"/>
                </a:lnTo>
                <a:lnTo>
                  <a:pt x="1341" y="1445"/>
                </a:lnTo>
                <a:lnTo>
                  <a:pt x="1341" y="1445"/>
                </a:lnTo>
                <a:lnTo>
                  <a:pt x="1341" y="1445"/>
                </a:lnTo>
                <a:lnTo>
                  <a:pt x="1339" y="1443"/>
                </a:lnTo>
                <a:lnTo>
                  <a:pt x="1339" y="1443"/>
                </a:lnTo>
                <a:lnTo>
                  <a:pt x="1337" y="1445"/>
                </a:lnTo>
                <a:lnTo>
                  <a:pt x="1337" y="1445"/>
                </a:lnTo>
                <a:lnTo>
                  <a:pt x="1341" y="1447"/>
                </a:lnTo>
                <a:lnTo>
                  <a:pt x="1345" y="1451"/>
                </a:lnTo>
                <a:lnTo>
                  <a:pt x="1345" y="1451"/>
                </a:lnTo>
                <a:lnTo>
                  <a:pt x="1349" y="1455"/>
                </a:lnTo>
                <a:lnTo>
                  <a:pt x="1351" y="1455"/>
                </a:lnTo>
                <a:lnTo>
                  <a:pt x="1351" y="1459"/>
                </a:lnTo>
                <a:lnTo>
                  <a:pt x="1356" y="1461"/>
                </a:lnTo>
                <a:lnTo>
                  <a:pt x="1362" y="1468"/>
                </a:lnTo>
                <a:lnTo>
                  <a:pt x="1364" y="1470"/>
                </a:lnTo>
                <a:lnTo>
                  <a:pt x="1366" y="1472"/>
                </a:lnTo>
                <a:lnTo>
                  <a:pt x="1366" y="1472"/>
                </a:lnTo>
                <a:lnTo>
                  <a:pt x="1366" y="1472"/>
                </a:lnTo>
                <a:lnTo>
                  <a:pt x="1366" y="1472"/>
                </a:lnTo>
                <a:lnTo>
                  <a:pt x="1364" y="1474"/>
                </a:lnTo>
                <a:lnTo>
                  <a:pt x="1364" y="1474"/>
                </a:lnTo>
                <a:lnTo>
                  <a:pt x="1364" y="1474"/>
                </a:lnTo>
                <a:lnTo>
                  <a:pt x="1366" y="1476"/>
                </a:lnTo>
                <a:lnTo>
                  <a:pt x="1366" y="1476"/>
                </a:lnTo>
                <a:lnTo>
                  <a:pt x="1366" y="1478"/>
                </a:lnTo>
                <a:lnTo>
                  <a:pt x="1366" y="1478"/>
                </a:lnTo>
                <a:lnTo>
                  <a:pt x="1366" y="1478"/>
                </a:lnTo>
                <a:lnTo>
                  <a:pt x="1364" y="1482"/>
                </a:lnTo>
                <a:lnTo>
                  <a:pt x="1364" y="1482"/>
                </a:lnTo>
                <a:lnTo>
                  <a:pt x="1364" y="1484"/>
                </a:lnTo>
                <a:lnTo>
                  <a:pt x="1366" y="1489"/>
                </a:lnTo>
                <a:lnTo>
                  <a:pt x="1368" y="1489"/>
                </a:lnTo>
                <a:lnTo>
                  <a:pt x="1372" y="1491"/>
                </a:lnTo>
                <a:lnTo>
                  <a:pt x="1375" y="1493"/>
                </a:lnTo>
                <a:lnTo>
                  <a:pt x="1375" y="1493"/>
                </a:lnTo>
                <a:lnTo>
                  <a:pt x="1375" y="1493"/>
                </a:lnTo>
                <a:lnTo>
                  <a:pt x="1375" y="1493"/>
                </a:lnTo>
                <a:lnTo>
                  <a:pt x="1377" y="1491"/>
                </a:lnTo>
                <a:lnTo>
                  <a:pt x="1379" y="1491"/>
                </a:lnTo>
                <a:lnTo>
                  <a:pt x="1377" y="1489"/>
                </a:lnTo>
                <a:lnTo>
                  <a:pt x="1377" y="1489"/>
                </a:lnTo>
                <a:lnTo>
                  <a:pt x="1375" y="1487"/>
                </a:lnTo>
                <a:lnTo>
                  <a:pt x="1372" y="1487"/>
                </a:lnTo>
                <a:lnTo>
                  <a:pt x="1372" y="1482"/>
                </a:lnTo>
                <a:lnTo>
                  <a:pt x="1372" y="1484"/>
                </a:lnTo>
                <a:lnTo>
                  <a:pt x="1372" y="1484"/>
                </a:lnTo>
                <a:lnTo>
                  <a:pt x="1377" y="1484"/>
                </a:lnTo>
                <a:lnTo>
                  <a:pt x="1381" y="1489"/>
                </a:lnTo>
                <a:lnTo>
                  <a:pt x="1381" y="1491"/>
                </a:lnTo>
                <a:lnTo>
                  <a:pt x="1381" y="1491"/>
                </a:lnTo>
                <a:lnTo>
                  <a:pt x="1381" y="1493"/>
                </a:lnTo>
                <a:lnTo>
                  <a:pt x="1383" y="1493"/>
                </a:lnTo>
                <a:lnTo>
                  <a:pt x="1383" y="1495"/>
                </a:lnTo>
                <a:lnTo>
                  <a:pt x="1387" y="1495"/>
                </a:lnTo>
                <a:lnTo>
                  <a:pt x="1389" y="1497"/>
                </a:lnTo>
                <a:lnTo>
                  <a:pt x="1391" y="1497"/>
                </a:lnTo>
                <a:lnTo>
                  <a:pt x="1395" y="1499"/>
                </a:lnTo>
                <a:lnTo>
                  <a:pt x="1395" y="1501"/>
                </a:lnTo>
                <a:lnTo>
                  <a:pt x="1395" y="1501"/>
                </a:lnTo>
                <a:lnTo>
                  <a:pt x="1395" y="1505"/>
                </a:lnTo>
                <a:lnTo>
                  <a:pt x="1395" y="1505"/>
                </a:lnTo>
                <a:lnTo>
                  <a:pt x="1395" y="1508"/>
                </a:lnTo>
                <a:lnTo>
                  <a:pt x="1395" y="1510"/>
                </a:lnTo>
                <a:lnTo>
                  <a:pt x="1398" y="1510"/>
                </a:lnTo>
                <a:lnTo>
                  <a:pt x="1400" y="1510"/>
                </a:lnTo>
                <a:lnTo>
                  <a:pt x="1400" y="1510"/>
                </a:lnTo>
                <a:lnTo>
                  <a:pt x="1402" y="1510"/>
                </a:lnTo>
                <a:lnTo>
                  <a:pt x="1402" y="1510"/>
                </a:lnTo>
                <a:lnTo>
                  <a:pt x="1402" y="1510"/>
                </a:lnTo>
                <a:lnTo>
                  <a:pt x="1400" y="1508"/>
                </a:lnTo>
                <a:lnTo>
                  <a:pt x="1398" y="1505"/>
                </a:lnTo>
                <a:lnTo>
                  <a:pt x="1400" y="1505"/>
                </a:lnTo>
                <a:lnTo>
                  <a:pt x="1402" y="1505"/>
                </a:lnTo>
                <a:lnTo>
                  <a:pt x="1404" y="1508"/>
                </a:lnTo>
                <a:lnTo>
                  <a:pt x="1404" y="1510"/>
                </a:lnTo>
                <a:lnTo>
                  <a:pt x="1404" y="1512"/>
                </a:lnTo>
                <a:lnTo>
                  <a:pt x="1404" y="1512"/>
                </a:lnTo>
                <a:lnTo>
                  <a:pt x="1406" y="1514"/>
                </a:lnTo>
                <a:lnTo>
                  <a:pt x="1408" y="1516"/>
                </a:lnTo>
                <a:lnTo>
                  <a:pt x="1408" y="1514"/>
                </a:lnTo>
                <a:lnTo>
                  <a:pt x="1408" y="1512"/>
                </a:lnTo>
                <a:lnTo>
                  <a:pt x="1408" y="1512"/>
                </a:lnTo>
                <a:lnTo>
                  <a:pt x="1410" y="1512"/>
                </a:lnTo>
                <a:lnTo>
                  <a:pt x="1412" y="1512"/>
                </a:lnTo>
                <a:lnTo>
                  <a:pt x="1414" y="1512"/>
                </a:lnTo>
                <a:lnTo>
                  <a:pt x="1416" y="1512"/>
                </a:lnTo>
                <a:lnTo>
                  <a:pt x="1416" y="1512"/>
                </a:lnTo>
                <a:lnTo>
                  <a:pt x="1416" y="1514"/>
                </a:lnTo>
                <a:lnTo>
                  <a:pt x="1419" y="1514"/>
                </a:lnTo>
                <a:lnTo>
                  <a:pt x="1421" y="1514"/>
                </a:lnTo>
                <a:lnTo>
                  <a:pt x="1423" y="1514"/>
                </a:lnTo>
                <a:lnTo>
                  <a:pt x="1423" y="1514"/>
                </a:lnTo>
                <a:lnTo>
                  <a:pt x="1425" y="1516"/>
                </a:lnTo>
                <a:lnTo>
                  <a:pt x="1425" y="1516"/>
                </a:lnTo>
                <a:lnTo>
                  <a:pt x="1427" y="1520"/>
                </a:lnTo>
                <a:lnTo>
                  <a:pt x="1429" y="1520"/>
                </a:lnTo>
                <a:lnTo>
                  <a:pt x="1431" y="1522"/>
                </a:lnTo>
                <a:lnTo>
                  <a:pt x="1431" y="1522"/>
                </a:lnTo>
                <a:lnTo>
                  <a:pt x="1431" y="1520"/>
                </a:lnTo>
                <a:lnTo>
                  <a:pt x="1431" y="1518"/>
                </a:lnTo>
                <a:lnTo>
                  <a:pt x="1431" y="1518"/>
                </a:lnTo>
                <a:lnTo>
                  <a:pt x="1433" y="1518"/>
                </a:lnTo>
                <a:lnTo>
                  <a:pt x="1433" y="1518"/>
                </a:lnTo>
                <a:lnTo>
                  <a:pt x="1433" y="1520"/>
                </a:lnTo>
                <a:lnTo>
                  <a:pt x="1435" y="1524"/>
                </a:lnTo>
                <a:lnTo>
                  <a:pt x="1435" y="1526"/>
                </a:lnTo>
                <a:lnTo>
                  <a:pt x="1437" y="1526"/>
                </a:lnTo>
                <a:lnTo>
                  <a:pt x="1439" y="1526"/>
                </a:lnTo>
                <a:lnTo>
                  <a:pt x="1442" y="1526"/>
                </a:lnTo>
                <a:lnTo>
                  <a:pt x="1444" y="1526"/>
                </a:lnTo>
                <a:lnTo>
                  <a:pt x="1444" y="1524"/>
                </a:lnTo>
                <a:lnTo>
                  <a:pt x="1444" y="1524"/>
                </a:lnTo>
                <a:lnTo>
                  <a:pt x="1448" y="1524"/>
                </a:lnTo>
                <a:lnTo>
                  <a:pt x="1448" y="1524"/>
                </a:lnTo>
                <a:lnTo>
                  <a:pt x="1448" y="1524"/>
                </a:lnTo>
                <a:lnTo>
                  <a:pt x="1448" y="1522"/>
                </a:lnTo>
                <a:lnTo>
                  <a:pt x="1448" y="1520"/>
                </a:lnTo>
                <a:lnTo>
                  <a:pt x="1446" y="1518"/>
                </a:lnTo>
                <a:lnTo>
                  <a:pt x="1444" y="1516"/>
                </a:lnTo>
                <a:lnTo>
                  <a:pt x="1444" y="1516"/>
                </a:lnTo>
                <a:lnTo>
                  <a:pt x="1442" y="1516"/>
                </a:lnTo>
                <a:lnTo>
                  <a:pt x="1442" y="1514"/>
                </a:lnTo>
                <a:lnTo>
                  <a:pt x="1442" y="1514"/>
                </a:lnTo>
                <a:lnTo>
                  <a:pt x="1444" y="1512"/>
                </a:lnTo>
                <a:lnTo>
                  <a:pt x="1444" y="1512"/>
                </a:lnTo>
                <a:lnTo>
                  <a:pt x="1446" y="1512"/>
                </a:lnTo>
                <a:lnTo>
                  <a:pt x="1448" y="1512"/>
                </a:lnTo>
                <a:lnTo>
                  <a:pt x="1452" y="1508"/>
                </a:lnTo>
                <a:lnTo>
                  <a:pt x="1452" y="1508"/>
                </a:lnTo>
                <a:lnTo>
                  <a:pt x="1452" y="1505"/>
                </a:lnTo>
                <a:lnTo>
                  <a:pt x="1452" y="1505"/>
                </a:lnTo>
                <a:lnTo>
                  <a:pt x="1454" y="1503"/>
                </a:lnTo>
                <a:lnTo>
                  <a:pt x="1454" y="1503"/>
                </a:lnTo>
                <a:lnTo>
                  <a:pt x="1456" y="1503"/>
                </a:lnTo>
                <a:lnTo>
                  <a:pt x="1456" y="1501"/>
                </a:lnTo>
                <a:lnTo>
                  <a:pt x="1456" y="1501"/>
                </a:lnTo>
                <a:lnTo>
                  <a:pt x="1460" y="1501"/>
                </a:lnTo>
                <a:lnTo>
                  <a:pt x="1463" y="1501"/>
                </a:lnTo>
                <a:lnTo>
                  <a:pt x="1465" y="1503"/>
                </a:lnTo>
                <a:lnTo>
                  <a:pt x="1465" y="1503"/>
                </a:lnTo>
                <a:lnTo>
                  <a:pt x="1467" y="1503"/>
                </a:lnTo>
                <a:lnTo>
                  <a:pt x="1467" y="1505"/>
                </a:lnTo>
                <a:lnTo>
                  <a:pt x="1469" y="1505"/>
                </a:lnTo>
                <a:lnTo>
                  <a:pt x="1469" y="1505"/>
                </a:lnTo>
                <a:lnTo>
                  <a:pt x="1471" y="1508"/>
                </a:lnTo>
                <a:lnTo>
                  <a:pt x="1471" y="1510"/>
                </a:lnTo>
                <a:lnTo>
                  <a:pt x="1471" y="1510"/>
                </a:lnTo>
                <a:lnTo>
                  <a:pt x="1471" y="1512"/>
                </a:lnTo>
                <a:lnTo>
                  <a:pt x="1473" y="1512"/>
                </a:lnTo>
                <a:lnTo>
                  <a:pt x="1473" y="1510"/>
                </a:lnTo>
                <a:lnTo>
                  <a:pt x="1473" y="1510"/>
                </a:lnTo>
                <a:lnTo>
                  <a:pt x="1471" y="1510"/>
                </a:lnTo>
                <a:lnTo>
                  <a:pt x="1473" y="1510"/>
                </a:lnTo>
                <a:lnTo>
                  <a:pt x="1473" y="1510"/>
                </a:lnTo>
                <a:lnTo>
                  <a:pt x="1473" y="1510"/>
                </a:lnTo>
                <a:lnTo>
                  <a:pt x="1475" y="1510"/>
                </a:lnTo>
                <a:lnTo>
                  <a:pt x="1475" y="1510"/>
                </a:lnTo>
                <a:lnTo>
                  <a:pt x="1475" y="1510"/>
                </a:lnTo>
                <a:lnTo>
                  <a:pt x="1475" y="1510"/>
                </a:lnTo>
                <a:lnTo>
                  <a:pt x="1477" y="1510"/>
                </a:lnTo>
                <a:lnTo>
                  <a:pt x="1477" y="1510"/>
                </a:lnTo>
                <a:lnTo>
                  <a:pt x="1477" y="1512"/>
                </a:lnTo>
                <a:lnTo>
                  <a:pt x="1479" y="1514"/>
                </a:lnTo>
                <a:lnTo>
                  <a:pt x="1481" y="1514"/>
                </a:lnTo>
                <a:lnTo>
                  <a:pt x="1479" y="1514"/>
                </a:lnTo>
                <a:lnTo>
                  <a:pt x="1479" y="1512"/>
                </a:lnTo>
                <a:lnTo>
                  <a:pt x="1477" y="1512"/>
                </a:lnTo>
                <a:lnTo>
                  <a:pt x="1475" y="1510"/>
                </a:lnTo>
                <a:lnTo>
                  <a:pt x="1475" y="1510"/>
                </a:lnTo>
                <a:lnTo>
                  <a:pt x="1475" y="1512"/>
                </a:lnTo>
                <a:lnTo>
                  <a:pt x="1473" y="1512"/>
                </a:lnTo>
                <a:lnTo>
                  <a:pt x="1473" y="1514"/>
                </a:lnTo>
                <a:lnTo>
                  <a:pt x="1473" y="1514"/>
                </a:lnTo>
                <a:lnTo>
                  <a:pt x="1473" y="1516"/>
                </a:lnTo>
                <a:lnTo>
                  <a:pt x="1473" y="1516"/>
                </a:lnTo>
                <a:lnTo>
                  <a:pt x="1471" y="1516"/>
                </a:lnTo>
                <a:lnTo>
                  <a:pt x="1473" y="1518"/>
                </a:lnTo>
                <a:lnTo>
                  <a:pt x="1475" y="1522"/>
                </a:lnTo>
                <a:lnTo>
                  <a:pt x="1479" y="1526"/>
                </a:lnTo>
                <a:lnTo>
                  <a:pt x="1479" y="1526"/>
                </a:lnTo>
                <a:lnTo>
                  <a:pt x="1481" y="1528"/>
                </a:lnTo>
                <a:lnTo>
                  <a:pt x="1481" y="1531"/>
                </a:lnTo>
                <a:lnTo>
                  <a:pt x="1483" y="1533"/>
                </a:lnTo>
                <a:lnTo>
                  <a:pt x="1483" y="1533"/>
                </a:lnTo>
                <a:lnTo>
                  <a:pt x="1486" y="1535"/>
                </a:lnTo>
                <a:lnTo>
                  <a:pt x="1486" y="1535"/>
                </a:lnTo>
                <a:lnTo>
                  <a:pt x="1488" y="1537"/>
                </a:lnTo>
                <a:lnTo>
                  <a:pt x="1488" y="1537"/>
                </a:lnTo>
                <a:lnTo>
                  <a:pt x="1486" y="1541"/>
                </a:lnTo>
                <a:lnTo>
                  <a:pt x="1486" y="1541"/>
                </a:lnTo>
                <a:lnTo>
                  <a:pt x="1486" y="1541"/>
                </a:lnTo>
                <a:lnTo>
                  <a:pt x="1486" y="1543"/>
                </a:lnTo>
                <a:lnTo>
                  <a:pt x="1488" y="1545"/>
                </a:lnTo>
                <a:lnTo>
                  <a:pt x="1488" y="1547"/>
                </a:lnTo>
                <a:lnTo>
                  <a:pt x="1488" y="1549"/>
                </a:lnTo>
                <a:lnTo>
                  <a:pt x="1483" y="1552"/>
                </a:lnTo>
                <a:lnTo>
                  <a:pt x="1486" y="1554"/>
                </a:lnTo>
                <a:lnTo>
                  <a:pt x="1488" y="1554"/>
                </a:lnTo>
                <a:lnTo>
                  <a:pt x="1488" y="1556"/>
                </a:lnTo>
                <a:lnTo>
                  <a:pt x="1488" y="1558"/>
                </a:lnTo>
                <a:lnTo>
                  <a:pt x="1488" y="1562"/>
                </a:lnTo>
                <a:lnTo>
                  <a:pt x="1488" y="1562"/>
                </a:lnTo>
                <a:lnTo>
                  <a:pt x="1488" y="1564"/>
                </a:lnTo>
                <a:lnTo>
                  <a:pt x="1488" y="1564"/>
                </a:lnTo>
                <a:lnTo>
                  <a:pt x="1488" y="1566"/>
                </a:lnTo>
                <a:lnTo>
                  <a:pt x="1488" y="1568"/>
                </a:lnTo>
                <a:lnTo>
                  <a:pt x="1486" y="1568"/>
                </a:lnTo>
                <a:lnTo>
                  <a:pt x="1486" y="1568"/>
                </a:lnTo>
                <a:lnTo>
                  <a:pt x="1486" y="1570"/>
                </a:lnTo>
                <a:lnTo>
                  <a:pt x="1486" y="1570"/>
                </a:lnTo>
                <a:lnTo>
                  <a:pt x="1486" y="1570"/>
                </a:lnTo>
                <a:lnTo>
                  <a:pt x="1486" y="1570"/>
                </a:lnTo>
                <a:lnTo>
                  <a:pt x="1486" y="1573"/>
                </a:lnTo>
                <a:lnTo>
                  <a:pt x="1486" y="1573"/>
                </a:lnTo>
                <a:lnTo>
                  <a:pt x="1488" y="1575"/>
                </a:lnTo>
                <a:lnTo>
                  <a:pt x="1488" y="1573"/>
                </a:lnTo>
                <a:lnTo>
                  <a:pt x="1488" y="1573"/>
                </a:lnTo>
                <a:lnTo>
                  <a:pt x="1488" y="1575"/>
                </a:lnTo>
                <a:lnTo>
                  <a:pt x="1490" y="1575"/>
                </a:lnTo>
                <a:lnTo>
                  <a:pt x="1490" y="1577"/>
                </a:lnTo>
                <a:lnTo>
                  <a:pt x="1490" y="1575"/>
                </a:lnTo>
                <a:lnTo>
                  <a:pt x="1492" y="1575"/>
                </a:lnTo>
                <a:lnTo>
                  <a:pt x="1488" y="1579"/>
                </a:lnTo>
                <a:lnTo>
                  <a:pt x="1488" y="1581"/>
                </a:lnTo>
                <a:lnTo>
                  <a:pt x="1488" y="1583"/>
                </a:lnTo>
                <a:lnTo>
                  <a:pt x="1486" y="1583"/>
                </a:lnTo>
                <a:lnTo>
                  <a:pt x="1486" y="1585"/>
                </a:lnTo>
                <a:lnTo>
                  <a:pt x="1486" y="1585"/>
                </a:lnTo>
                <a:lnTo>
                  <a:pt x="1483" y="1587"/>
                </a:lnTo>
                <a:lnTo>
                  <a:pt x="1483" y="1587"/>
                </a:lnTo>
                <a:lnTo>
                  <a:pt x="1481" y="1587"/>
                </a:lnTo>
                <a:lnTo>
                  <a:pt x="1481" y="1587"/>
                </a:lnTo>
                <a:lnTo>
                  <a:pt x="1483" y="1589"/>
                </a:lnTo>
                <a:lnTo>
                  <a:pt x="1483" y="1589"/>
                </a:lnTo>
                <a:lnTo>
                  <a:pt x="1481" y="1591"/>
                </a:lnTo>
                <a:lnTo>
                  <a:pt x="1481" y="1591"/>
                </a:lnTo>
                <a:lnTo>
                  <a:pt x="1481" y="1591"/>
                </a:lnTo>
                <a:lnTo>
                  <a:pt x="1479" y="1591"/>
                </a:lnTo>
                <a:lnTo>
                  <a:pt x="1479" y="1591"/>
                </a:lnTo>
                <a:lnTo>
                  <a:pt x="1479" y="1593"/>
                </a:lnTo>
                <a:lnTo>
                  <a:pt x="1477" y="1593"/>
                </a:lnTo>
                <a:lnTo>
                  <a:pt x="1477" y="1596"/>
                </a:lnTo>
                <a:lnTo>
                  <a:pt x="1477" y="1596"/>
                </a:lnTo>
                <a:lnTo>
                  <a:pt x="1475" y="1596"/>
                </a:lnTo>
                <a:lnTo>
                  <a:pt x="1473" y="1596"/>
                </a:lnTo>
                <a:lnTo>
                  <a:pt x="1473" y="1596"/>
                </a:lnTo>
                <a:lnTo>
                  <a:pt x="1471" y="1596"/>
                </a:lnTo>
                <a:lnTo>
                  <a:pt x="1471" y="1596"/>
                </a:lnTo>
                <a:lnTo>
                  <a:pt x="1471" y="1596"/>
                </a:lnTo>
                <a:lnTo>
                  <a:pt x="1469" y="1598"/>
                </a:lnTo>
                <a:lnTo>
                  <a:pt x="1469" y="1598"/>
                </a:lnTo>
                <a:lnTo>
                  <a:pt x="1469" y="1602"/>
                </a:lnTo>
                <a:lnTo>
                  <a:pt x="1469" y="1604"/>
                </a:lnTo>
                <a:lnTo>
                  <a:pt x="1469" y="1606"/>
                </a:lnTo>
                <a:lnTo>
                  <a:pt x="1467" y="1604"/>
                </a:lnTo>
                <a:lnTo>
                  <a:pt x="1465" y="1606"/>
                </a:lnTo>
                <a:lnTo>
                  <a:pt x="1463" y="1608"/>
                </a:lnTo>
                <a:lnTo>
                  <a:pt x="1465" y="1610"/>
                </a:lnTo>
                <a:lnTo>
                  <a:pt x="1465" y="1610"/>
                </a:lnTo>
                <a:lnTo>
                  <a:pt x="1467" y="1612"/>
                </a:lnTo>
                <a:lnTo>
                  <a:pt x="1465" y="1614"/>
                </a:lnTo>
                <a:lnTo>
                  <a:pt x="1460" y="1614"/>
                </a:lnTo>
                <a:lnTo>
                  <a:pt x="1456" y="1617"/>
                </a:lnTo>
                <a:lnTo>
                  <a:pt x="1454" y="1617"/>
                </a:lnTo>
                <a:lnTo>
                  <a:pt x="1452" y="1617"/>
                </a:lnTo>
                <a:lnTo>
                  <a:pt x="1452" y="1619"/>
                </a:lnTo>
                <a:lnTo>
                  <a:pt x="1450" y="1619"/>
                </a:lnTo>
                <a:lnTo>
                  <a:pt x="1448" y="1619"/>
                </a:lnTo>
                <a:lnTo>
                  <a:pt x="1448" y="1621"/>
                </a:lnTo>
                <a:lnTo>
                  <a:pt x="1448" y="1623"/>
                </a:lnTo>
                <a:lnTo>
                  <a:pt x="1448" y="1625"/>
                </a:lnTo>
                <a:lnTo>
                  <a:pt x="1448" y="1629"/>
                </a:lnTo>
                <a:lnTo>
                  <a:pt x="1446" y="1631"/>
                </a:lnTo>
                <a:lnTo>
                  <a:pt x="1446" y="1633"/>
                </a:lnTo>
                <a:lnTo>
                  <a:pt x="1444" y="1633"/>
                </a:lnTo>
                <a:lnTo>
                  <a:pt x="1442" y="1635"/>
                </a:lnTo>
                <a:lnTo>
                  <a:pt x="1442" y="1638"/>
                </a:lnTo>
                <a:lnTo>
                  <a:pt x="1444" y="1640"/>
                </a:lnTo>
                <a:lnTo>
                  <a:pt x="1444" y="1640"/>
                </a:lnTo>
                <a:lnTo>
                  <a:pt x="1444" y="1640"/>
                </a:lnTo>
                <a:lnTo>
                  <a:pt x="1442" y="1640"/>
                </a:lnTo>
                <a:lnTo>
                  <a:pt x="1442" y="1642"/>
                </a:lnTo>
                <a:lnTo>
                  <a:pt x="1442" y="1644"/>
                </a:lnTo>
                <a:lnTo>
                  <a:pt x="1439" y="1644"/>
                </a:lnTo>
                <a:lnTo>
                  <a:pt x="1437" y="1646"/>
                </a:lnTo>
                <a:lnTo>
                  <a:pt x="1435" y="1646"/>
                </a:lnTo>
                <a:lnTo>
                  <a:pt x="1437" y="1650"/>
                </a:lnTo>
                <a:lnTo>
                  <a:pt x="1437" y="1650"/>
                </a:lnTo>
                <a:lnTo>
                  <a:pt x="1437" y="1654"/>
                </a:lnTo>
                <a:lnTo>
                  <a:pt x="1437" y="1656"/>
                </a:lnTo>
                <a:lnTo>
                  <a:pt x="1437" y="1658"/>
                </a:lnTo>
                <a:lnTo>
                  <a:pt x="1437" y="1661"/>
                </a:lnTo>
                <a:lnTo>
                  <a:pt x="1435" y="1663"/>
                </a:lnTo>
                <a:lnTo>
                  <a:pt x="1435" y="1663"/>
                </a:lnTo>
                <a:lnTo>
                  <a:pt x="1435" y="1663"/>
                </a:lnTo>
                <a:lnTo>
                  <a:pt x="1435" y="1665"/>
                </a:lnTo>
                <a:lnTo>
                  <a:pt x="1437" y="1665"/>
                </a:lnTo>
                <a:lnTo>
                  <a:pt x="1439" y="1665"/>
                </a:lnTo>
                <a:lnTo>
                  <a:pt x="1442" y="1669"/>
                </a:lnTo>
                <a:lnTo>
                  <a:pt x="1444" y="1669"/>
                </a:lnTo>
                <a:lnTo>
                  <a:pt x="1444" y="1669"/>
                </a:lnTo>
                <a:lnTo>
                  <a:pt x="1446" y="1669"/>
                </a:lnTo>
                <a:lnTo>
                  <a:pt x="1446" y="1669"/>
                </a:lnTo>
                <a:lnTo>
                  <a:pt x="1448" y="1667"/>
                </a:lnTo>
                <a:lnTo>
                  <a:pt x="1448" y="1665"/>
                </a:lnTo>
                <a:lnTo>
                  <a:pt x="1448" y="1665"/>
                </a:lnTo>
                <a:lnTo>
                  <a:pt x="1448" y="1667"/>
                </a:lnTo>
                <a:lnTo>
                  <a:pt x="1448" y="1669"/>
                </a:lnTo>
                <a:lnTo>
                  <a:pt x="1450" y="1667"/>
                </a:lnTo>
                <a:lnTo>
                  <a:pt x="1450" y="1667"/>
                </a:lnTo>
                <a:lnTo>
                  <a:pt x="1450" y="1663"/>
                </a:lnTo>
                <a:lnTo>
                  <a:pt x="1452" y="1661"/>
                </a:lnTo>
                <a:lnTo>
                  <a:pt x="1452" y="1661"/>
                </a:lnTo>
                <a:lnTo>
                  <a:pt x="1452" y="1663"/>
                </a:lnTo>
                <a:lnTo>
                  <a:pt x="1452" y="1665"/>
                </a:lnTo>
                <a:lnTo>
                  <a:pt x="1452" y="1667"/>
                </a:lnTo>
                <a:lnTo>
                  <a:pt x="1452" y="1669"/>
                </a:lnTo>
                <a:lnTo>
                  <a:pt x="1452" y="1671"/>
                </a:lnTo>
                <a:lnTo>
                  <a:pt x="1450" y="1675"/>
                </a:lnTo>
                <a:lnTo>
                  <a:pt x="1450" y="1677"/>
                </a:lnTo>
                <a:lnTo>
                  <a:pt x="1448" y="1677"/>
                </a:lnTo>
                <a:lnTo>
                  <a:pt x="1448" y="1677"/>
                </a:lnTo>
                <a:lnTo>
                  <a:pt x="1446" y="1679"/>
                </a:lnTo>
                <a:lnTo>
                  <a:pt x="1444" y="1679"/>
                </a:lnTo>
                <a:lnTo>
                  <a:pt x="1444" y="1679"/>
                </a:lnTo>
                <a:lnTo>
                  <a:pt x="1442" y="1682"/>
                </a:lnTo>
                <a:lnTo>
                  <a:pt x="1439" y="1684"/>
                </a:lnTo>
                <a:lnTo>
                  <a:pt x="1437" y="1686"/>
                </a:lnTo>
                <a:lnTo>
                  <a:pt x="1435" y="1688"/>
                </a:lnTo>
                <a:lnTo>
                  <a:pt x="1431" y="1692"/>
                </a:lnTo>
                <a:lnTo>
                  <a:pt x="1431" y="1694"/>
                </a:lnTo>
                <a:lnTo>
                  <a:pt x="1429" y="1698"/>
                </a:lnTo>
                <a:lnTo>
                  <a:pt x="1431" y="1700"/>
                </a:lnTo>
                <a:lnTo>
                  <a:pt x="1431" y="1700"/>
                </a:lnTo>
                <a:lnTo>
                  <a:pt x="1433" y="1702"/>
                </a:lnTo>
                <a:lnTo>
                  <a:pt x="1431" y="1705"/>
                </a:lnTo>
                <a:lnTo>
                  <a:pt x="1431" y="1705"/>
                </a:lnTo>
                <a:lnTo>
                  <a:pt x="1435" y="1709"/>
                </a:lnTo>
                <a:lnTo>
                  <a:pt x="1435" y="1713"/>
                </a:lnTo>
                <a:lnTo>
                  <a:pt x="1435" y="1713"/>
                </a:lnTo>
                <a:lnTo>
                  <a:pt x="1435" y="1715"/>
                </a:lnTo>
                <a:lnTo>
                  <a:pt x="1435" y="1715"/>
                </a:lnTo>
                <a:lnTo>
                  <a:pt x="1433" y="1715"/>
                </a:lnTo>
                <a:lnTo>
                  <a:pt x="1431" y="1715"/>
                </a:lnTo>
                <a:lnTo>
                  <a:pt x="1431" y="1717"/>
                </a:lnTo>
                <a:lnTo>
                  <a:pt x="1433" y="1717"/>
                </a:lnTo>
                <a:lnTo>
                  <a:pt x="1433" y="1719"/>
                </a:lnTo>
                <a:lnTo>
                  <a:pt x="1437" y="1721"/>
                </a:lnTo>
                <a:lnTo>
                  <a:pt x="1448" y="1728"/>
                </a:lnTo>
                <a:lnTo>
                  <a:pt x="1448" y="1728"/>
                </a:lnTo>
                <a:lnTo>
                  <a:pt x="1450" y="1730"/>
                </a:lnTo>
                <a:lnTo>
                  <a:pt x="1452" y="1732"/>
                </a:lnTo>
                <a:lnTo>
                  <a:pt x="1454" y="1736"/>
                </a:lnTo>
                <a:lnTo>
                  <a:pt x="1454" y="1738"/>
                </a:lnTo>
                <a:lnTo>
                  <a:pt x="1458" y="1744"/>
                </a:lnTo>
                <a:lnTo>
                  <a:pt x="1458" y="1744"/>
                </a:lnTo>
                <a:lnTo>
                  <a:pt x="1460" y="1747"/>
                </a:lnTo>
                <a:lnTo>
                  <a:pt x="1463" y="1749"/>
                </a:lnTo>
                <a:lnTo>
                  <a:pt x="1465" y="1753"/>
                </a:lnTo>
                <a:lnTo>
                  <a:pt x="1467" y="1755"/>
                </a:lnTo>
                <a:lnTo>
                  <a:pt x="1467" y="1757"/>
                </a:lnTo>
                <a:lnTo>
                  <a:pt x="1469" y="1761"/>
                </a:lnTo>
                <a:lnTo>
                  <a:pt x="1469" y="1763"/>
                </a:lnTo>
                <a:lnTo>
                  <a:pt x="1471" y="1765"/>
                </a:lnTo>
                <a:lnTo>
                  <a:pt x="1473" y="1770"/>
                </a:lnTo>
                <a:lnTo>
                  <a:pt x="1473" y="1772"/>
                </a:lnTo>
                <a:lnTo>
                  <a:pt x="1475" y="1776"/>
                </a:lnTo>
                <a:lnTo>
                  <a:pt x="1477" y="1778"/>
                </a:lnTo>
                <a:lnTo>
                  <a:pt x="1481" y="1786"/>
                </a:lnTo>
                <a:lnTo>
                  <a:pt x="1483" y="1791"/>
                </a:lnTo>
                <a:lnTo>
                  <a:pt x="1483" y="1793"/>
                </a:lnTo>
                <a:lnTo>
                  <a:pt x="1483" y="1795"/>
                </a:lnTo>
                <a:lnTo>
                  <a:pt x="1488" y="1797"/>
                </a:lnTo>
                <a:lnTo>
                  <a:pt x="1490" y="1799"/>
                </a:lnTo>
                <a:lnTo>
                  <a:pt x="1490" y="1803"/>
                </a:lnTo>
                <a:lnTo>
                  <a:pt x="1490" y="1805"/>
                </a:lnTo>
                <a:lnTo>
                  <a:pt x="1492" y="1805"/>
                </a:lnTo>
                <a:lnTo>
                  <a:pt x="1492" y="1807"/>
                </a:lnTo>
                <a:lnTo>
                  <a:pt x="1492" y="1807"/>
                </a:lnTo>
                <a:lnTo>
                  <a:pt x="1494" y="1809"/>
                </a:lnTo>
                <a:lnTo>
                  <a:pt x="1496" y="1812"/>
                </a:lnTo>
                <a:lnTo>
                  <a:pt x="1498" y="1816"/>
                </a:lnTo>
                <a:lnTo>
                  <a:pt x="1498" y="1816"/>
                </a:lnTo>
                <a:lnTo>
                  <a:pt x="1500" y="1818"/>
                </a:lnTo>
                <a:lnTo>
                  <a:pt x="1500" y="1820"/>
                </a:lnTo>
                <a:lnTo>
                  <a:pt x="1504" y="1824"/>
                </a:lnTo>
                <a:lnTo>
                  <a:pt x="1504" y="1826"/>
                </a:lnTo>
                <a:lnTo>
                  <a:pt x="1502" y="1830"/>
                </a:lnTo>
                <a:lnTo>
                  <a:pt x="1502" y="1830"/>
                </a:lnTo>
                <a:lnTo>
                  <a:pt x="1500" y="1830"/>
                </a:lnTo>
                <a:lnTo>
                  <a:pt x="1502" y="1832"/>
                </a:lnTo>
                <a:lnTo>
                  <a:pt x="1502" y="1835"/>
                </a:lnTo>
                <a:lnTo>
                  <a:pt x="1504" y="1837"/>
                </a:lnTo>
                <a:lnTo>
                  <a:pt x="1504" y="1839"/>
                </a:lnTo>
                <a:lnTo>
                  <a:pt x="1507" y="1841"/>
                </a:lnTo>
                <a:lnTo>
                  <a:pt x="1509" y="1843"/>
                </a:lnTo>
                <a:lnTo>
                  <a:pt x="1511" y="1845"/>
                </a:lnTo>
                <a:lnTo>
                  <a:pt x="1513" y="1847"/>
                </a:lnTo>
                <a:lnTo>
                  <a:pt x="1515" y="1849"/>
                </a:lnTo>
                <a:lnTo>
                  <a:pt x="1517" y="1851"/>
                </a:lnTo>
                <a:lnTo>
                  <a:pt x="1519" y="1853"/>
                </a:lnTo>
                <a:lnTo>
                  <a:pt x="1519" y="1853"/>
                </a:lnTo>
                <a:lnTo>
                  <a:pt x="1527" y="1858"/>
                </a:lnTo>
                <a:lnTo>
                  <a:pt x="1530" y="1860"/>
                </a:lnTo>
                <a:lnTo>
                  <a:pt x="1534" y="1862"/>
                </a:lnTo>
                <a:lnTo>
                  <a:pt x="1538" y="1866"/>
                </a:lnTo>
                <a:lnTo>
                  <a:pt x="1540" y="1866"/>
                </a:lnTo>
                <a:lnTo>
                  <a:pt x="1544" y="1868"/>
                </a:lnTo>
                <a:lnTo>
                  <a:pt x="1546" y="1868"/>
                </a:lnTo>
                <a:lnTo>
                  <a:pt x="1551" y="1870"/>
                </a:lnTo>
                <a:lnTo>
                  <a:pt x="1553" y="1872"/>
                </a:lnTo>
                <a:lnTo>
                  <a:pt x="1557" y="1872"/>
                </a:lnTo>
                <a:lnTo>
                  <a:pt x="1559" y="1874"/>
                </a:lnTo>
                <a:lnTo>
                  <a:pt x="1561" y="1877"/>
                </a:lnTo>
                <a:lnTo>
                  <a:pt x="1563" y="1877"/>
                </a:lnTo>
                <a:lnTo>
                  <a:pt x="1565" y="1879"/>
                </a:lnTo>
                <a:lnTo>
                  <a:pt x="1567" y="1881"/>
                </a:lnTo>
                <a:lnTo>
                  <a:pt x="1567" y="1881"/>
                </a:lnTo>
                <a:lnTo>
                  <a:pt x="1571" y="1883"/>
                </a:lnTo>
                <a:lnTo>
                  <a:pt x="1574" y="1883"/>
                </a:lnTo>
                <a:lnTo>
                  <a:pt x="1574" y="1883"/>
                </a:lnTo>
                <a:lnTo>
                  <a:pt x="1574" y="1887"/>
                </a:lnTo>
                <a:lnTo>
                  <a:pt x="1574" y="1887"/>
                </a:lnTo>
                <a:lnTo>
                  <a:pt x="1578" y="1891"/>
                </a:lnTo>
                <a:lnTo>
                  <a:pt x="1580" y="1891"/>
                </a:lnTo>
                <a:lnTo>
                  <a:pt x="1582" y="1893"/>
                </a:lnTo>
                <a:lnTo>
                  <a:pt x="1586" y="1895"/>
                </a:lnTo>
                <a:lnTo>
                  <a:pt x="1588" y="1897"/>
                </a:lnTo>
                <a:lnTo>
                  <a:pt x="1588" y="1897"/>
                </a:lnTo>
                <a:lnTo>
                  <a:pt x="1588" y="1902"/>
                </a:lnTo>
                <a:lnTo>
                  <a:pt x="1588" y="1904"/>
                </a:lnTo>
                <a:lnTo>
                  <a:pt x="1590" y="1912"/>
                </a:lnTo>
                <a:lnTo>
                  <a:pt x="1590" y="1914"/>
                </a:lnTo>
                <a:lnTo>
                  <a:pt x="1590" y="1916"/>
                </a:lnTo>
                <a:lnTo>
                  <a:pt x="1590" y="1918"/>
                </a:lnTo>
                <a:lnTo>
                  <a:pt x="1592" y="1918"/>
                </a:lnTo>
                <a:lnTo>
                  <a:pt x="1592" y="1925"/>
                </a:lnTo>
                <a:lnTo>
                  <a:pt x="1590" y="1931"/>
                </a:lnTo>
                <a:lnTo>
                  <a:pt x="1590" y="1933"/>
                </a:lnTo>
                <a:lnTo>
                  <a:pt x="1592" y="1941"/>
                </a:lnTo>
                <a:lnTo>
                  <a:pt x="1592" y="1941"/>
                </a:lnTo>
                <a:lnTo>
                  <a:pt x="1592" y="1944"/>
                </a:lnTo>
                <a:lnTo>
                  <a:pt x="1592" y="1946"/>
                </a:lnTo>
                <a:lnTo>
                  <a:pt x="1590" y="1950"/>
                </a:lnTo>
                <a:lnTo>
                  <a:pt x="1590" y="1952"/>
                </a:lnTo>
                <a:lnTo>
                  <a:pt x="1590" y="1954"/>
                </a:lnTo>
                <a:lnTo>
                  <a:pt x="1590" y="1960"/>
                </a:lnTo>
                <a:lnTo>
                  <a:pt x="1588" y="1965"/>
                </a:lnTo>
                <a:lnTo>
                  <a:pt x="1588" y="1967"/>
                </a:lnTo>
                <a:lnTo>
                  <a:pt x="1586" y="1967"/>
                </a:lnTo>
                <a:lnTo>
                  <a:pt x="1586" y="1969"/>
                </a:lnTo>
                <a:lnTo>
                  <a:pt x="1586" y="1969"/>
                </a:lnTo>
                <a:lnTo>
                  <a:pt x="1584" y="1971"/>
                </a:lnTo>
                <a:lnTo>
                  <a:pt x="1584" y="1973"/>
                </a:lnTo>
                <a:lnTo>
                  <a:pt x="1586" y="1975"/>
                </a:lnTo>
                <a:lnTo>
                  <a:pt x="1588" y="1975"/>
                </a:lnTo>
                <a:lnTo>
                  <a:pt x="1588" y="1975"/>
                </a:lnTo>
                <a:lnTo>
                  <a:pt x="1588" y="1977"/>
                </a:lnTo>
                <a:lnTo>
                  <a:pt x="1586" y="1979"/>
                </a:lnTo>
                <a:lnTo>
                  <a:pt x="1586" y="1981"/>
                </a:lnTo>
                <a:lnTo>
                  <a:pt x="1586" y="1981"/>
                </a:lnTo>
                <a:lnTo>
                  <a:pt x="1586" y="1983"/>
                </a:lnTo>
                <a:lnTo>
                  <a:pt x="1586" y="1988"/>
                </a:lnTo>
                <a:lnTo>
                  <a:pt x="1586" y="1992"/>
                </a:lnTo>
                <a:lnTo>
                  <a:pt x="1586" y="1994"/>
                </a:lnTo>
                <a:lnTo>
                  <a:pt x="1586" y="2000"/>
                </a:lnTo>
                <a:lnTo>
                  <a:pt x="1586" y="2002"/>
                </a:lnTo>
                <a:lnTo>
                  <a:pt x="1586" y="2002"/>
                </a:lnTo>
                <a:lnTo>
                  <a:pt x="1586" y="2004"/>
                </a:lnTo>
                <a:lnTo>
                  <a:pt x="1584" y="2006"/>
                </a:lnTo>
                <a:lnTo>
                  <a:pt x="1584" y="2009"/>
                </a:lnTo>
                <a:lnTo>
                  <a:pt x="1584" y="2011"/>
                </a:lnTo>
                <a:lnTo>
                  <a:pt x="1584" y="2013"/>
                </a:lnTo>
                <a:lnTo>
                  <a:pt x="1584" y="2017"/>
                </a:lnTo>
                <a:lnTo>
                  <a:pt x="1584" y="2017"/>
                </a:lnTo>
                <a:lnTo>
                  <a:pt x="1584" y="2019"/>
                </a:lnTo>
                <a:lnTo>
                  <a:pt x="1584" y="2021"/>
                </a:lnTo>
                <a:lnTo>
                  <a:pt x="1582" y="2025"/>
                </a:lnTo>
                <a:lnTo>
                  <a:pt x="1582" y="2027"/>
                </a:lnTo>
                <a:lnTo>
                  <a:pt x="1580" y="2032"/>
                </a:lnTo>
                <a:lnTo>
                  <a:pt x="1580" y="2034"/>
                </a:lnTo>
                <a:lnTo>
                  <a:pt x="1580" y="2036"/>
                </a:lnTo>
                <a:lnTo>
                  <a:pt x="1580" y="2038"/>
                </a:lnTo>
                <a:lnTo>
                  <a:pt x="1580" y="2038"/>
                </a:lnTo>
                <a:lnTo>
                  <a:pt x="1578" y="2040"/>
                </a:lnTo>
                <a:lnTo>
                  <a:pt x="1578" y="2040"/>
                </a:lnTo>
                <a:lnTo>
                  <a:pt x="1578" y="2044"/>
                </a:lnTo>
                <a:lnTo>
                  <a:pt x="1576" y="2051"/>
                </a:lnTo>
                <a:lnTo>
                  <a:pt x="1576" y="2053"/>
                </a:lnTo>
                <a:lnTo>
                  <a:pt x="1576" y="2055"/>
                </a:lnTo>
                <a:lnTo>
                  <a:pt x="1574" y="2057"/>
                </a:lnTo>
                <a:lnTo>
                  <a:pt x="1571" y="2057"/>
                </a:lnTo>
                <a:lnTo>
                  <a:pt x="1571" y="2059"/>
                </a:lnTo>
                <a:lnTo>
                  <a:pt x="1571" y="2063"/>
                </a:lnTo>
                <a:lnTo>
                  <a:pt x="1574" y="2065"/>
                </a:lnTo>
                <a:lnTo>
                  <a:pt x="1574" y="2065"/>
                </a:lnTo>
                <a:lnTo>
                  <a:pt x="1574" y="2069"/>
                </a:lnTo>
                <a:lnTo>
                  <a:pt x="1574" y="2074"/>
                </a:lnTo>
                <a:lnTo>
                  <a:pt x="1574" y="2078"/>
                </a:lnTo>
                <a:lnTo>
                  <a:pt x="1569" y="2080"/>
                </a:lnTo>
                <a:lnTo>
                  <a:pt x="1569" y="2084"/>
                </a:lnTo>
                <a:lnTo>
                  <a:pt x="1569" y="2086"/>
                </a:lnTo>
                <a:lnTo>
                  <a:pt x="1569" y="2090"/>
                </a:lnTo>
                <a:lnTo>
                  <a:pt x="1569" y="2092"/>
                </a:lnTo>
                <a:lnTo>
                  <a:pt x="1571" y="2099"/>
                </a:lnTo>
                <a:lnTo>
                  <a:pt x="1571" y="2103"/>
                </a:lnTo>
                <a:lnTo>
                  <a:pt x="1571" y="2109"/>
                </a:lnTo>
                <a:lnTo>
                  <a:pt x="1574" y="2113"/>
                </a:lnTo>
                <a:lnTo>
                  <a:pt x="1571" y="2115"/>
                </a:lnTo>
                <a:lnTo>
                  <a:pt x="1574" y="2118"/>
                </a:lnTo>
                <a:lnTo>
                  <a:pt x="1571" y="2122"/>
                </a:lnTo>
                <a:lnTo>
                  <a:pt x="1569" y="2124"/>
                </a:lnTo>
                <a:lnTo>
                  <a:pt x="1569" y="2124"/>
                </a:lnTo>
                <a:lnTo>
                  <a:pt x="1569" y="2128"/>
                </a:lnTo>
                <a:lnTo>
                  <a:pt x="1569" y="2130"/>
                </a:lnTo>
                <a:lnTo>
                  <a:pt x="1569" y="2130"/>
                </a:lnTo>
                <a:lnTo>
                  <a:pt x="1569" y="2132"/>
                </a:lnTo>
                <a:lnTo>
                  <a:pt x="1567" y="2136"/>
                </a:lnTo>
                <a:lnTo>
                  <a:pt x="1567" y="2136"/>
                </a:lnTo>
                <a:lnTo>
                  <a:pt x="1565" y="2139"/>
                </a:lnTo>
                <a:lnTo>
                  <a:pt x="1565" y="2141"/>
                </a:lnTo>
                <a:lnTo>
                  <a:pt x="1565" y="2143"/>
                </a:lnTo>
                <a:lnTo>
                  <a:pt x="1565" y="2145"/>
                </a:lnTo>
                <a:lnTo>
                  <a:pt x="1563" y="2149"/>
                </a:lnTo>
                <a:lnTo>
                  <a:pt x="1561" y="2153"/>
                </a:lnTo>
                <a:lnTo>
                  <a:pt x="1561" y="2155"/>
                </a:lnTo>
                <a:lnTo>
                  <a:pt x="1559" y="2160"/>
                </a:lnTo>
                <a:lnTo>
                  <a:pt x="1559" y="2160"/>
                </a:lnTo>
                <a:lnTo>
                  <a:pt x="1557" y="2162"/>
                </a:lnTo>
                <a:lnTo>
                  <a:pt x="1557" y="2164"/>
                </a:lnTo>
                <a:lnTo>
                  <a:pt x="1555" y="2164"/>
                </a:lnTo>
                <a:lnTo>
                  <a:pt x="1557" y="2168"/>
                </a:lnTo>
                <a:lnTo>
                  <a:pt x="1555" y="2170"/>
                </a:lnTo>
                <a:lnTo>
                  <a:pt x="1553" y="2170"/>
                </a:lnTo>
                <a:lnTo>
                  <a:pt x="1553" y="2178"/>
                </a:lnTo>
                <a:lnTo>
                  <a:pt x="1551" y="2180"/>
                </a:lnTo>
                <a:lnTo>
                  <a:pt x="1551" y="2183"/>
                </a:lnTo>
                <a:lnTo>
                  <a:pt x="1548" y="2183"/>
                </a:lnTo>
                <a:lnTo>
                  <a:pt x="1548" y="2185"/>
                </a:lnTo>
                <a:lnTo>
                  <a:pt x="1548" y="2185"/>
                </a:lnTo>
                <a:lnTo>
                  <a:pt x="1548" y="2189"/>
                </a:lnTo>
                <a:lnTo>
                  <a:pt x="1546" y="2191"/>
                </a:lnTo>
                <a:lnTo>
                  <a:pt x="1546" y="2191"/>
                </a:lnTo>
                <a:lnTo>
                  <a:pt x="1544" y="2191"/>
                </a:lnTo>
                <a:lnTo>
                  <a:pt x="1542" y="2191"/>
                </a:lnTo>
                <a:lnTo>
                  <a:pt x="1540" y="2191"/>
                </a:lnTo>
                <a:lnTo>
                  <a:pt x="1540" y="2193"/>
                </a:lnTo>
                <a:lnTo>
                  <a:pt x="1542" y="2195"/>
                </a:lnTo>
                <a:lnTo>
                  <a:pt x="1540" y="2197"/>
                </a:lnTo>
                <a:lnTo>
                  <a:pt x="1540" y="2199"/>
                </a:lnTo>
                <a:lnTo>
                  <a:pt x="1542" y="2204"/>
                </a:lnTo>
                <a:lnTo>
                  <a:pt x="1544" y="2206"/>
                </a:lnTo>
                <a:lnTo>
                  <a:pt x="1544" y="2206"/>
                </a:lnTo>
                <a:lnTo>
                  <a:pt x="1542" y="2210"/>
                </a:lnTo>
                <a:lnTo>
                  <a:pt x="1542" y="2212"/>
                </a:lnTo>
                <a:lnTo>
                  <a:pt x="1542" y="2214"/>
                </a:lnTo>
                <a:lnTo>
                  <a:pt x="1546" y="2225"/>
                </a:lnTo>
                <a:lnTo>
                  <a:pt x="1546" y="2229"/>
                </a:lnTo>
                <a:lnTo>
                  <a:pt x="1544" y="2235"/>
                </a:lnTo>
                <a:lnTo>
                  <a:pt x="1542" y="2235"/>
                </a:lnTo>
                <a:lnTo>
                  <a:pt x="1540" y="2237"/>
                </a:lnTo>
                <a:lnTo>
                  <a:pt x="1540" y="2239"/>
                </a:lnTo>
                <a:lnTo>
                  <a:pt x="1540" y="2241"/>
                </a:lnTo>
                <a:lnTo>
                  <a:pt x="1538" y="2245"/>
                </a:lnTo>
                <a:lnTo>
                  <a:pt x="1536" y="2252"/>
                </a:lnTo>
                <a:lnTo>
                  <a:pt x="1536" y="2254"/>
                </a:lnTo>
                <a:lnTo>
                  <a:pt x="1536" y="2256"/>
                </a:lnTo>
                <a:lnTo>
                  <a:pt x="1538" y="2260"/>
                </a:lnTo>
                <a:lnTo>
                  <a:pt x="1538" y="2262"/>
                </a:lnTo>
                <a:lnTo>
                  <a:pt x="1538" y="2264"/>
                </a:lnTo>
                <a:lnTo>
                  <a:pt x="1540" y="2264"/>
                </a:lnTo>
                <a:lnTo>
                  <a:pt x="1542" y="2264"/>
                </a:lnTo>
                <a:lnTo>
                  <a:pt x="1540" y="2264"/>
                </a:lnTo>
                <a:lnTo>
                  <a:pt x="1540" y="2266"/>
                </a:lnTo>
                <a:lnTo>
                  <a:pt x="1540" y="2266"/>
                </a:lnTo>
                <a:lnTo>
                  <a:pt x="1540" y="2266"/>
                </a:lnTo>
                <a:lnTo>
                  <a:pt x="1542" y="2269"/>
                </a:lnTo>
                <a:lnTo>
                  <a:pt x="1542" y="2269"/>
                </a:lnTo>
                <a:lnTo>
                  <a:pt x="1546" y="2269"/>
                </a:lnTo>
                <a:lnTo>
                  <a:pt x="1548" y="2269"/>
                </a:lnTo>
                <a:lnTo>
                  <a:pt x="1551" y="2264"/>
                </a:lnTo>
                <a:lnTo>
                  <a:pt x="1551" y="2264"/>
                </a:lnTo>
                <a:lnTo>
                  <a:pt x="1553" y="2264"/>
                </a:lnTo>
                <a:lnTo>
                  <a:pt x="1553" y="2264"/>
                </a:lnTo>
                <a:lnTo>
                  <a:pt x="1555" y="2266"/>
                </a:lnTo>
                <a:lnTo>
                  <a:pt x="1557" y="2266"/>
                </a:lnTo>
                <a:lnTo>
                  <a:pt x="1557" y="2266"/>
                </a:lnTo>
                <a:lnTo>
                  <a:pt x="1559" y="2266"/>
                </a:lnTo>
                <a:lnTo>
                  <a:pt x="1559" y="2264"/>
                </a:lnTo>
                <a:lnTo>
                  <a:pt x="1561" y="2262"/>
                </a:lnTo>
                <a:lnTo>
                  <a:pt x="1559" y="2266"/>
                </a:lnTo>
                <a:lnTo>
                  <a:pt x="1557" y="2266"/>
                </a:lnTo>
                <a:lnTo>
                  <a:pt x="1555" y="2266"/>
                </a:lnTo>
                <a:lnTo>
                  <a:pt x="1555" y="2269"/>
                </a:lnTo>
                <a:lnTo>
                  <a:pt x="1553" y="2269"/>
                </a:lnTo>
                <a:lnTo>
                  <a:pt x="1553" y="2271"/>
                </a:lnTo>
                <a:lnTo>
                  <a:pt x="1553" y="2271"/>
                </a:lnTo>
                <a:lnTo>
                  <a:pt x="1555" y="2273"/>
                </a:lnTo>
                <a:lnTo>
                  <a:pt x="1555" y="2273"/>
                </a:lnTo>
                <a:lnTo>
                  <a:pt x="1557" y="2271"/>
                </a:lnTo>
                <a:lnTo>
                  <a:pt x="1559" y="2275"/>
                </a:lnTo>
                <a:lnTo>
                  <a:pt x="1559" y="2279"/>
                </a:lnTo>
                <a:lnTo>
                  <a:pt x="1559" y="2279"/>
                </a:lnTo>
                <a:lnTo>
                  <a:pt x="1557" y="2277"/>
                </a:lnTo>
                <a:lnTo>
                  <a:pt x="1555" y="2275"/>
                </a:lnTo>
                <a:lnTo>
                  <a:pt x="1555" y="2275"/>
                </a:lnTo>
                <a:lnTo>
                  <a:pt x="1553" y="2277"/>
                </a:lnTo>
                <a:lnTo>
                  <a:pt x="1553" y="2277"/>
                </a:lnTo>
                <a:lnTo>
                  <a:pt x="1555" y="2279"/>
                </a:lnTo>
                <a:lnTo>
                  <a:pt x="1555" y="2281"/>
                </a:lnTo>
                <a:lnTo>
                  <a:pt x="1555" y="2281"/>
                </a:lnTo>
                <a:lnTo>
                  <a:pt x="1553" y="2281"/>
                </a:lnTo>
                <a:lnTo>
                  <a:pt x="1553" y="2283"/>
                </a:lnTo>
                <a:lnTo>
                  <a:pt x="1553" y="2285"/>
                </a:lnTo>
                <a:lnTo>
                  <a:pt x="1553" y="2287"/>
                </a:lnTo>
                <a:lnTo>
                  <a:pt x="1555" y="2290"/>
                </a:lnTo>
                <a:lnTo>
                  <a:pt x="1553" y="2290"/>
                </a:lnTo>
                <a:lnTo>
                  <a:pt x="1553" y="2290"/>
                </a:lnTo>
                <a:lnTo>
                  <a:pt x="1551" y="2292"/>
                </a:lnTo>
                <a:lnTo>
                  <a:pt x="1551" y="2294"/>
                </a:lnTo>
                <a:lnTo>
                  <a:pt x="1548" y="2296"/>
                </a:lnTo>
                <a:lnTo>
                  <a:pt x="1548" y="2298"/>
                </a:lnTo>
                <a:lnTo>
                  <a:pt x="1551" y="2300"/>
                </a:lnTo>
                <a:lnTo>
                  <a:pt x="1548" y="2304"/>
                </a:lnTo>
                <a:lnTo>
                  <a:pt x="1546" y="2304"/>
                </a:lnTo>
                <a:lnTo>
                  <a:pt x="1546" y="2308"/>
                </a:lnTo>
                <a:lnTo>
                  <a:pt x="1546" y="2310"/>
                </a:lnTo>
                <a:lnTo>
                  <a:pt x="1548" y="2310"/>
                </a:lnTo>
                <a:lnTo>
                  <a:pt x="1551" y="2313"/>
                </a:lnTo>
                <a:lnTo>
                  <a:pt x="1553" y="2315"/>
                </a:lnTo>
                <a:lnTo>
                  <a:pt x="1555" y="2315"/>
                </a:lnTo>
                <a:lnTo>
                  <a:pt x="1555" y="2317"/>
                </a:lnTo>
                <a:lnTo>
                  <a:pt x="1555" y="2319"/>
                </a:lnTo>
                <a:lnTo>
                  <a:pt x="1548" y="2323"/>
                </a:lnTo>
                <a:lnTo>
                  <a:pt x="1546" y="2323"/>
                </a:lnTo>
                <a:lnTo>
                  <a:pt x="1544" y="2323"/>
                </a:lnTo>
                <a:lnTo>
                  <a:pt x="1544" y="2325"/>
                </a:lnTo>
                <a:lnTo>
                  <a:pt x="1544" y="2329"/>
                </a:lnTo>
                <a:lnTo>
                  <a:pt x="1546" y="2329"/>
                </a:lnTo>
                <a:lnTo>
                  <a:pt x="1548" y="2331"/>
                </a:lnTo>
                <a:lnTo>
                  <a:pt x="1551" y="2331"/>
                </a:lnTo>
                <a:lnTo>
                  <a:pt x="1551" y="2331"/>
                </a:lnTo>
                <a:lnTo>
                  <a:pt x="1551" y="2331"/>
                </a:lnTo>
                <a:lnTo>
                  <a:pt x="1551" y="2331"/>
                </a:lnTo>
                <a:lnTo>
                  <a:pt x="1546" y="2331"/>
                </a:lnTo>
                <a:lnTo>
                  <a:pt x="1546" y="2331"/>
                </a:lnTo>
                <a:lnTo>
                  <a:pt x="1544" y="2331"/>
                </a:lnTo>
                <a:lnTo>
                  <a:pt x="1542" y="2334"/>
                </a:lnTo>
                <a:lnTo>
                  <a:pt x="1540" y="2334"/>
                </a:lnTo>
                <a:lnTo>
                  <a:pt x="1538" y="2336"/>
                </a:lnTo>
                <a:lnTo>
                  <a:pt x="1540" y="2338"/>
                </a:lnTo>
                <a:lnTo>
                  <a:pt x="1540" y="2338"/>
                </a:lnTo>
                <a:lnTo>
                  <a:pt x="1542" y="2338"/>
                </a:lnTo>
                <a:lnTo>
                  <a:pt x="1542" y="2340"/>
                </a:lnTo>
                <a:lnTo>
                  <a:pt x="1540" y="2342"/>
                </a:lnTo>
                <a:lnTo>
                  <a:pt x="1540" y="2344"/>
                </a:lnTo>
                <a:lnTo>
                  <a:pt x="1540" y="2346"/>
                </a:lnTo>
                <a:lnTo>
                  <a:pt x="1540" y="2348"/>
                </a:lnTo>
                <a:lnTo>
                  <a:pt x="1540" y="2350"/>
                </a:lnTo>
                <a:lnTo>
                  <a:pt x="1538" y="2350"/>
                </a:lnTo>
                <a:lnTo>
                  <a:pt x="1538" y="2352"/>
                </a:lnTo>
                <a:lnTo>
                  <a:pt x="1536" y="2352"/>
                </a:lnTo>
                <a:lnTo>
                  <a:pt x="1536" y="2352"/>
                </a:lnTo>
                <a:lnTo>
                  <a:pt x="1536" y="2350"/>
                </a:lnTo>
                <a:lnTo>
                  <a:pt x="1538" y="2348"/>
                </a:lnTo>
                <a:lnTo>
                  <a:pt x="1540" y="2344"/>
                </a:lnTo>
                <a:lnTo>
                  <a:pt x="1540" y="2342"/>
                </a:lnTo>
                <a:lnTo>
                  <a:pt x="1540" y="2340"/>
                </a:lnTo>
                <a:lnTo>
                  <a:pt x="1540" y="2340"/>
                </a:lnTo>
                <a:lnTo>
                  <a:pt x="1538" y="2340"/>
                </a:lnTo>
                <a:lnTo>
                  <a:pt x="1538" y="2340"/>
                </a:lnTo>
                <a:lnTo>
                  <a:pt x="1536" y="2344"/>
                </a:lnTo>
                <a:lnTo>
                  <a:pt x="1536" y="2344"/>
                </a:lnTo>
                <a:lnTo>
                  <a:pt x="1534" y="2346"/>
                </a:lnTo>
                <a:lnTo>
                  <a:pt x="1532" y="2346"/>
                </a:lnTo>
                <a:lnTo>
                  <a:pt x="1530" y="2346"/>
                </a:lnTo>
                <a:lnTo>
                  <a:pt x="1530" y="2346"/>
                </a:lnTo>
                <a:lnTo>
                  <a:pt x="1530" y="2346"/>
                </a:lnTo>
                <a:lnTo>
                  <a:pt x="1534" y="2344"/>
                </a:lnTo>
                <a:lnTo>
                  <a:pt x="1536" y="2344"/>
                </a:lnTo>
                <a:lnTo>
                  <a:pt x="1534" y="2342"/>
                </a:lnTo>
                <a:lnTo>
                  <a:pt x="1536" y="2340"/>
                </a:lnTo>
                <a:lnTo>
                  <a:pt x="1536" y="2340"/>
                </a:lnTo>
                <a:lnTo>
                  <a:pt x="1538" y="2334"/>
                </a:lnTo>
                <a:lnTo>
                  <a:pt x="1538" y="2334"/>
                </a:lnTo>
                <a:lnTo>
                  <a:pt x="1538" y="2331"/>
                </a:lnTo>
                <a:lnTo>
                  <a:pt x="1536" y="2331"/>
                </a:lnTo>
                <a:lnTo>
                  <a:pt x="1536" y="2331"/>
                </a:lnTo>
                <a:lnTo>
                  <a:pt x="1536" y="2331"/>
                </a:lnTo>
                <a:lnTo>
                  <a:pt x="1534" y="2334"/>
                </a:lnTo>
                <a:lnTo>
                  <a:pt x="1534" y="2334"/>
                </a:lnTo>
                <a:lnTo>
                  <a:pt x="1534" y="2336"/>
                </a:lnTo>
                <a:lnTo>
                  <a:pt x="1534" y="2336"/>
                </a:lnTo>
                <a:lnTo>
                  <a:pt x="1534" y="2336"/>
                </a:lnTo>
                <a:lnTo>
                  <a:pt x="1534" y="2338"/>
                </a:lnTo>
                <a:lnTo>
                  <a:pt x="1534" y="2338"/>
                </a:lnTo>
                <a:lnTo>
                  <a:pt x="1532" y="2338"/>
                </a:lnTo>
                <a:lnTo>
                  <a:pt x="1530" y="2338"/>
                </a:lnTo>
                <a:lnTo>
                  <a:pt x="1530" y="2340"/>
                </a:lnTo>
                <a:lnTo>
                  <a:pt x="1527" y="2340"/>
                </a:lnTo>
                <a:lnTo>
                  <a:pt x="1525" y="2340"/>
                </a:lnTo>
                <a:lnTo>
                  <a:pt x="1521" y="2340"/>
                </a:lnTo>
                <a:lnTo>
                  <a:pt x="1519" y="2342"/>
                </a:lnTo>
                <a:lnTo>
                  <a:pt x="1521" y="2344"/>
                </a:lnTo>
                <a:lnTo>
                  <a:pt x="1523" y="2344"/>
                </a:lnTo>
                <a:lnTo>
                  <a:pt x="1519" y="2346"/>
                </a:lnTo>
                <a:lnTo>
                  <a:pt x="1517" y="2348"/>
                </a:lnTo>
                <a:lnTo>
                  <a:pt x="1515" y="2350"/>
                </a:lnTo>
                <a:lnTo>
                  <a:pt x="1515" y="2350"/>
                </a:lnTo>
                <a:lnTo>
                  <a:pt x="1511" y="2352"/>
                </a:lnTo>
                <a:lnTo>
                  <a:pt x="1511" y="2354"/>
                </a:lnTo>
                <a:lnTo>
                  <a:pt x="1511" y="2357"/>
                </a:lnTo>
                <a:lnTo>
                  <a:pt x="1513" y="2359"/>
                </a:lnTo>
                <a:lnTo>
                  <a:pt x="1515" y="2359"/>
                </a:lnTo>
                <a:lnTo>
                  <a:pt x="1515" y="2359"/>
                </a:lnTo>
                <a:lnTo>
                  <a:pt x="1515" y="2359"/>
                </a:lnTo>
                <a:lnTo>
                  <a:pt x="1515" y="2359"/>
                </a:lnTo>
                <a:lnTo>
                  <a:pt x="1515" y="2357"/>
                </a:lnTo>
                <a:lnTo>
                  <a:pt x="1513" y="2357"/>
                </a:lnTo>
                <a:lnTo>
                  <a:pt x="1513" y="2354"/>
                </a:lnTo>
                <a:lnTo>
                  <a:pt x="1513" y="2354"/>
                </a:lnTo>
                <a:lnTo>
                  <a:pt x="1515" y="2354"/>
                </a:lnTo>
                <a:lnTo>
                  <a:pt x="1517" y="2354"/>
                </a:lnTo>
                <a:lnTo>
                  <a:pt x="1519" y="2352"/>
                </a:lnTo>
                <a:lnTo>
                  <a:pt x="1521" y="2350"/>
                </a:lnTo>
                <a:lnTo>
                  <a:pt x="1521" y="2352"/>
                </a:lnTo>
                <a:lnTo>
                  <a:pt x="1521" y="2352"/>
                </a:lnTo>
                <a:lnTo>
                  <a:pt x="1521" y="2354"/>
                </a:lnTo>
                <a:lnTo>
                  <a:pt x="1521" y="2354"/>
                </a:lnTo>
                <a:lnTo>
                  <a:pt x="1523" y="2357"/>
                </a:lnTo>
                <a:lnTo>
                  <a:pt x="1525" y="2359"/>
                </a:lnTo>
                <a:lnTo>
                  <a:pt x="1527" y="2359"/>
                </a:lnTo>
                <a:lnTo>
                  <a:pt x="1530" y="2359"/>
                </a:lnTo>
                <a:lnTo>
                  <a:pt x="1530" y="2359"/>
                </a:lnTo>
                <a:lnTo>
                  <a:pt x="1530" y="2357"/>
                </a:lnTo>
                <a:lnTo>
                  <a:pt x="1530" y="2357"/>
                </a:lnTo>
                <a:lnTo>
                  <a:pt x="1530" y="2357"/>
                </a:lnTo>
                <a:lnTo>
                  <a:pt x="1532" y="2357"/>
                </a:lnTo>
                <a:lnTo>
                  <a:pt x="1532" y="2359"/>
                </a:lnTo>
                <a:lnTo>
                  <a:pt x="1534" y="2359"/>
                </a:lnTo>
                <a:lnTo>
                  <a:pt x="1532" y="2361"/>
                </a:lnTo>
                <a:lnTo>
                  <a:pt x="1534" y="2363"/>
                </a:lnTo>
                <a:lnTo>
                  <a:pt x="1532" y="2365"/>
                </a:lnTo>
                <a:lnTo>
                  <a:pt x="1530" y="2367"/>
                </a:lnTo>
                <a:lnTo>
                  <a:pt x="1530" y="2367"/>
                </a:lnTo>
                <a:lnTo>
                  <a:pt x="1532" y="2369"/>
                </a:lnTo>
                <a:lnTo>
                  <a:pt x="1532" y="2371"/>
                </a:lnTo>
                <a:lnTo>
                  <a:pt x="1534" y="2371"/>
                </a:lnTo>
                <a:lnTo>
                  <a:pt x="1534" y="2371"/>
                </a:lnTo>
                <a:lnTo>
                  <a:pt x="1534" y="2371"/>
                </a:lnTo>
                <a:lnTo>
                  <a:pt x="1532" y="2373"/>
                </a:lnTo>
                <a:lnTo>
                  <a:pt x="1532" y="2371"/>
                </a:lnTo>
                <a:lnTo>
                  <a:pt x="1530" y="2371"/>
                </a:lnTo>
                <a:lnTo>
                  <a:pt x="1530" y="2371"/>
                </a:lnTo>
                <a:lnTo>
                  <a:pt x="1527" y="2371"/>
                </a:lnTo>
                <a:lnTo>
                  <a:pt x="1527" y="2371"/>
                </a:lnTo>
                <a:lnTo>
                  <a:pt x="1525" y="2373"/>
                </a:lnTo>
                <a:lnTo>
                  <a:pt x="1527" y="2373"/>
                </a:lnTo>
                <a:lnTo>
                  <a:pt x="1527" y="2373"/>
                </a:lnTo>
                <a:lnTo>
                  <a:pt x="1530" y="2375"/>
                </a:lnTo>
                <a:lnTo>
                  <a:pt x="1530" y="2375"/>
                </a:lnTo>
                <a:lnTo>
                  <a:pt x="1530" y="2375"/>
                </a:lnTo>
                <a:lnTo>
                  <a:pt x="1530" y="2378"/>
                </a:lnTo>
                <a:lnTo>
                  <a:pt x="1532" y="2378"/>
                </a:lnTo>
                <a:lnTo>
                  <a:pt x="1534" y="2378"/>
                </a:lnTo>
                <a:lnTo>
                  <a:pt x="1536" y="2378"/>
                </a:lnTo>
                <a:lnTo>
                  <a:pt x="1538" y="2375"/>
                </a:lnTo>
                <a:lnTo>
                  <a:pt x="1538" y="2373"/>
                </a:lnTo>
                <a:lnTo>
                  <a:pt x="1540" y="2371"/>
                </a:lnTo>
                <a:lnTo>
                  <a:pt x="1540" y="2371"/>
                </a:lnTo>
                <a:lnTo>
                  <a:pt x="1540" y="2375"/>
                </a:lnTo>
                <a:lnTo>
                  <a:pt x="1540" y="2378"/>
                </a:lnTo>
                <a:lnTo>
                  <a:pt x="1542" y="2378"/>
                </a:lnTo>
                <a:lnTo>
                  <a:pt x="1542" y="2380"/>
                </a:lnTo>
                <a:lnTo>
                  <a:pt x="1542" y="2380"/>
                </a:lnTo>
                <a:lnTo>
                  <a:pt x="1544" y="2382"/>
                </a:lnTo>
                <a:lnTo>
                  <a:pt x="1544" y="2382"/>
                </a:lnTo>
                <a:lnTo>
                  <a:pt x="1542" y="2382"/>
                </a:lnTo>
                <a:lnTo>
                  <a:pt x="1538" y="2380"/>
                </a:lnTo>
                <a:lnTo>
                  <a:pt x="1532" y="2380"/>
                </a:lnTo>
                <a:lnTo>
                  <a:pt x="1530" y="2380"/>
                </a:lnTo>
                <a:lnTo>
                  <a:pt x="1527" y="2378"/>
                </a:lnTo>
                <a:lnTo>
                  <a:pt x="1527" y="2382"/>
                </a:lnTo>
                <a:lnTo>
                  <a:pt x="1527" y="2384"/>
                </a:lnTo>
                <a:lnTo>
                  <a:pt x="1527" y="2386"/>
                </a:lnTo>
                <a:lnTo>
                  <a:pt x="1530" y="2386"/>
                </a:lnTo>
                <a:lnTo>
                  <a:pt x="1532" y="2388"/>
                </a:lnTo>
                <a:lnTo>
                  <a:pt x="1532" y="2386"/>
                </a:lnTo>
                <a:lnTo>
                  <a:pt x="1534" y="2386"/>
                </a:lnTo>
                <a:lnTo>
                  <a:pt x="1536" y="2388"/>
                </a:lnTo>
                <a:lnTo>
                  <a:pt x="1536" y="2388"/>
                </a:lnTo>
                <a:lnTo>
                  <a:pt x="1534" y="2388"/>
                </a:lnTo>
                <a:lnTo>
                  <a:pt x="1534" y="2388"/>
                </a:lnTo>
                <a:lnTo>
                  <a:pt x="1532" y="2388"/>
                </a:lnTo>
                <a:lnTo>
                  <a:pt x="1532" y="2390"/>
                </a:lnTo>
                <a:lnTo>
                  <a:pt x="1530" y="2392"/>
                </a:lnTo>
                <a:lnTo>
                  <a:pt x="1530" y="2399"/>
                </a:lnTo>
                <a:lnTo>
                  <a:pt x="1530" y="2403"/>
                </a:lnTo>
                <a:lnTo>
                  <a:pt x="1530" y="2405"/>
                </a:lnTo>
                <a:lnTo>
                  <a:pt x="1530" y="2405"/>
                </a:lnTo>
                <a:lnTo>
                  <a:pt x="1532" y="2405"/>
                </a:lnTo>
                <a:lnTo>
                  <a:pt x="1532" y="2407"/>
                </a:lnTo>
                <a:lnTo>
                  <a:pt x="1534" y="2405"/>
                </a:lnTo>
                <a:lnTo>
                  <a:pt x="1534" y="2403"/>
                </a:lnTo>
                <a:lnTo>
                  <a:pt x="1534" y="2401"/>
                </a:lnTo>
                <a:lnTo>
                  <a:pt x="1534" y="2401"/>
                </a:lnTo>
                <a:lnTo>
                  <a:pt x="1534" y="2399"/>
                </a:lnTo>
                <a:lnTo>
                  <a:pt x="1536" y="2396"/>
                </a:lnTo>
                <a:lnTo>
                  <a:pt x="1536" y="2396"/>
                </a:lnTo>
                <a:lnTo>
                  <a:pt x="1536" y="2399"/>
                </a:lnTo>
                <a:lnTo>
                  <a:pt x="1536" y="2399"/>
                </a:lnTo>
                <a:lnTo>
                  <a:pt x="1536" y="2399"/>
                </a:lnTo>
                <a:lnTo>
                  <a:pt x="1536" y="2401"/>
                </a:lnTo>
                <a:lnTo>
                  <a:pt x="1536" y="2401"/>
                </a:lnTo>
                <a:lnTo>
                  <a:pt x="1536" y="2403"/>
                </a:lnTo>
                <a:lnTo>
                  <a:pt x="1534" y="2403"/>
                </a:lnTo>
                <a:lnTo>
                  <a:pt x="1534" y="2405"/>
                </a:lnTo>
                <a:lnTo>
                  <a:pt x="1536" y="2407"/>
                </a:lnTo>
                <a:lnTo>
                  <a:pt x="1538" y="2407"/>
                </a:lnTo>
                <a:lnTo>
                  <a:pt x="1538" y="2409"/>
                </a:lnTo>
                <a:lnTo>
                  <a:pt x="1538" y="2409"/>
                </a:lnTo>
                <a:lnTo>
                  <a:pt x="1536" y="2407"/>
                </a:lnTo>
                <a:lnTo>
                  <a:pt x="1534" y="2407"/>
                </a:lnTo>
                <a:lnTo>
                  <a:pt x="1532" y="2407"/>
                </a:lnTo>
                <a:lnTo>
                  <a:pt x="1532" y="2409"/>
                </a:lnTo>
                <a:lnTo>
                  <a:pt x="1532" y="2411"/>
                </a:lnTo>
                <a:lnTo>
                  <a:pt x="1532" y="2411"/>
                </a:lnTo>
                <a:lnTo>
                  <a:pt x="1534" y="2413"/>
                </a:lnTo>
                <a:lnTo>
                  <a:pt x="1534" y="2415"/>
                </a:lnTo>
                <a:lnTo>
                  <a:pt x="1536" y="2413"/>
                </a:lnTo>
                <a:lnTo>
                  <a:pt x="1536" y="2415"/>
                </a:lnTo>
                <a:lnTo>
                  <a:pt x="1536" y="2415"/>
                </a:lnTo>
                <a:lnTo>
                  <a:pt x="1532" y="2415"/>
                </a:lnTo>
                <a:lnTo>
                  <a:pt x="1530" y="2417"/>
                </a:lnTo>
                <a:lnTo>
                  <a:pt x="1527" y="2419"/>
                </a:lnTo>
                <a:lnTo>
                  <a:pt x="1527" y="2419"/>
                </a:lnTo>
                <a:lnTo>
                  <a:pt x="1530" y="2422"/>
                </a:lnTo>
                <a:lnTo>
                  <a:pt x="1530" y="2422"/>
                </a:lnTo>
                <a:lnTo>
                  <a:pt x="1532" y="2424"/>
                </a:lnTo>
                <a:lnTo>
                  <a:pt x="1536" y="2424"/>
                </a:lnTo>
                <a:lnTo>
                  <a:pt x="1536" y="2426"/>
                </a:lnTo>
                <a:lnTo>
                  <a:pt x="1534" y="2424"/>
                </a:lnTo>
                <a:lnTo>
                  <a:pt x="1534" y="2428"/>
                </a:lnTo>
                <a:lnTo>
                  <a:pt x="1534" y="2428"/>
                </a:lnTo>
                <a:lnTo>
                  <a:pt x="1534" y="2430"/>
                </a:lnTo>
                <a:lnTo>
                  <a:pt x="1536" y="2430"/>
                </a:lnTo>
                <a:lnTo>
                  <a:pt x="1538" y="2430"/>
                </a:lnTo>
                <a:lnTo>
                  <a:pt x="1540" y="2426"/>
                </a:lnTo>
                <a:lnTo>
                  <a:pt x="1540" y="2424"/>
                </a:lnTo>
                <a:lnTo>
                  <a:pt x="1540" y="2424"/>
                </a:lnTo>
                <a:lnTo>
                  <a:pt x="1540" y="2426"/>
                </a:lnTo>
                <a:lnTo>
                  <a:pt x="1542" y="2428"/>
                </a:lnTo>
                <a:lnTo>
                  <a:pt x="1542" y="2428"/>
                </a:lnTo>
                <a:lnTo>
                  <a:pt x="1540" y="2428"/>
                </a:lnTo>
                <a:lnTo>
                  <a:pt x="1540" y="2428"/>
                </a:lnTo>
                <a:lnTo>
                  <a:pt x="1538" y="2432"/>
                </a:lnTo>
                <a:lnTo>
                  <a:pt x="1538" y="2434"/>
                </a:lnTo>
                <a:lnTo>
                  <a:pt x="1538" y="2434"/>
                </a:lnTo>
                <a:lnTo>
                  <a:pt x="1534" y="2430"/>
                </a:lnTo>
                <a:lnTo>
                  <a:pt x="1534" y="2430"/>
                </a:lnTo>
                <a:lnTo>
                  <a:pt x="1534" y="2430"/>
                </a:lnTo>
                <a:lnTo>
                  <a:pt x="1532" y="2426"/>
                </a:lnTo>
                <a:lnTo>
                  <a:pt x="1530" y="2424"/>
                </a:lnTo>
                <a:lnTo>
                  <a:pt x="1527" y="2422"/>
                </a:lnTo>
                <a:lnTo>
                  <a:pt x="1525" y="2422"/>
                </a:lnTo>
                <a:lnTo>
                  <a:pt x="1525" y="2424"/>
                </a:lnTo>
                <a:lnTo>
                  <a:pt x="1525" y="2424"/>
                </a:lnTo>
                <a:lnTo>
                  <a:pt x="1525" y="2426"/>
                </a:lnTo>
                <a:lnTo>
                  <a:pt x="1525" y="2428"/>
                </a:lnTo>
                <a:lnTo>
                  <a:pt x="1525" y="2428"/>
                </a:lnTo>
                <a:lnTo>
                  <a:pt x="1523" y="2428"/>
                </a:lnTo>
                <a:lnTo>
                  <a:pt x="1519" y="2428"/>
                </a:lnTo>
                <a:lnTo>
                  <a:pt x="1521" y="2430"/>
                </a:lnTo>
                <a:lnTo>
                  <a:pt x="1521" y="2432"/>
                </a:lnTo>
                <a:lnTo>
                  <a:pt x="1523" y="2436"/>
                </a:lnTo>
                <a:lnTo>
                  <a:pt x="1525" y="2436"/>
                </a:lnTo>
                <a:lnTo>
                  <a:pt x="1527" y="2436"/>
                </a:lnTo>
                <a:lnTo>
                  <a:pt x="1527" y="2436"/>
                </a:lnTo>
                <a:lnTo>
                  <a:pt x="1530" y="2438"/>
                </a:lnTo>
                <a:lnTo>
                  <a:pt x="1532" y="2438"/>
                </a:lnTo>
                <a:lnTo>
                  <a:pt x="1532" y="2438"/>
                </a:lnTo>
                <a:lnTo>
                  <a:pt x="1534" y="2438"/>
                </a:lnTo>
                <a:lnTo>
                  <a:pt x="1536" y="2438"/>
                </a:lnTo>
                <a:lnTo>
                  <a:pt x="1538" y="2440"/>
                </a:lnTo>
                <a:lnTo>
                  <a:pt x="1536" y="2447"/>
                </a:lnTo>
                <a:lnTo>
                  <a:pt x="1534" y="2445"/>
                </a:lnTo>
                <a:lnTo>
                  <a:pt x="1534" y="2447"/>
                </a:lnTo>
                <a:lnTo>
                  <a:pt x="1534" y="2449"/>
                </a:lnTo>
                <a:lnTo>
                  <a:pt x="1536" y="2449"/>
                </a:lnTo>
                <a:lnTo>
                  <a:pt x="1538" y="2449"/>
                </a:lnTo>
                <a:lnTo>
                  <a:pt x="1538" y="2449"/>
                </a:lnTo>
                <a:lnTo>
                  <a:pt x="1538" y="2449"/>
                </a:lnTo>
                <a:lnTo>
                  <a:pt x="1540" y="2449"/>
                </a:lnTo>
                <a:lnTo>
                  <a:pt x="1540" y="2451"/>
                </a:lnTo>
                <a:lnTo>
                  <a:pt x="1542" y="2453"/>
                </a:lnTo>
                <a:lnTo>
                  <a:pt x="1542" y="2455"/>
                </a:lnTo>
                <a:lnTo>
                  <a:pt x="1544" y="2455"/>
                </a:lnTo>
                <a:lnTo>
                  <a:pt x="1548" y="2453"/>
                </a:lnTo>
                <a:lnTo>
                  <a:pt x="1551" y="2451"/>
                </a:lnTo>
                <a:lnTo>
                  <a:pt x="1557" y="2449"/>
                </a:lnTo>
                <a:lnTo>
                  <a:pt x="1557" y="2449"/>
                </a:lnTo>
                <a:lnTo>
                  <a:pt x="1555" y="2447"/>
                </a:lnTo>
                <a:lnTo>
                  <a:pt x="1555" y="2447"/>
                </a:lnTo>
                <a:lnTo>
                  <a:pt x="1553" y="2447"/>
                </a:lnTo>
                <a:lnTo>
                  <a:pt x="1548" y="2445"/>
                </a:lnTo>
                <a:lnTo>
                  <a:pt x="1548" y="2445"/>
                </a:lnTo>
                <a:lnTo>
                  <a:pt x="1546" y="2443"/>
                </a:lnTo>
                <a:lnTo>
                  <a:pt x="1548" y="2443"/>
                </a:lnTo>
                <a:lnTo>
                  <a:pt x="1548" y="2443"/>
                </a:lnTo>
                <a:lnTo>
                  <a:pt x="1553" y="2445"/>
                </a:lnTo>
                <a:lnTo>
                  <a:pt x="1557" y="2447"/>
                </a:lnTo>
                <a:lnTo>
                  <a:pt x="1557" y="2449"/>
                </a:lnTo>
                <a:lnTo>
                  <a:pt x="1557" y="2451"/>
                </a:lnTo>
                <a:lnTo>
                  <a:pt x="1557" y="2451"/>
                </a:lnTo>
                <a:lnTo>
                  <a:pt x="1555" y="2453"/>
                </a:lnTo>
                <a:lnTo>
                  <a:pt x="1555" y="2453"/>
                </a:lnTo>
                <a:lnTo>
                  <a:pt x="1555" y="2453"/>
                </a:lnTo>
                <a:lnTo>
                  <a:pt x="1557" y="2457"/>
                </a:lnTo>
                <a:lnTo>
                  <a:pt x="1557" y="2457"/>
                </a:lnTo>
                <a:lnTo>
                  <a:pt x="1557" y="2457"/>
                </a:lnTo>
                <a:lnTo>
                  <a:pt x="1557" y="2459"/>
                </a:lnTo>
                <a:lnTo>
                  <a:pt x="1557" y="2459"/>
                </a:lnTo>
                <a:lnTo>
                  <a:pt x="1555" y="2461"/>
                </a:lnTo>
                <a:lnTo>
                  <a:pt x="1555" y="2461"/>
                </a:lnTo>
                <a:lnTo>
                  <a:pt x="1555" y="2459"/>
                </a:lnTo>
                <a:lnTo>
                  <a:pt x="1555" y="2459"/>
                </a:lnTo>
                <a:lnTo>
                  <a:pt x="1557" y="2457"/>
                </a:lnTo>
                <a:lnTo>
                  <a:pt x="1557" y="2457"/>
                </a:lnTo>
                <a:lnTo>
                  <a:pt x="1557" y="2455"/>
                </a:lnTo>
                <a:lnTo>
                  <a:pt x="1555" y="2455"/>
                </a:lnTo>
                <a:lnTo>
                  <a:pt x="1555" y="2455"/>
                </a:lnTo>
                <a:lnTo>
                  <a:pt x="1555" y="2453"/>
                </a:lnTo>
                <a:lnTo>
                  <a:pt x="1555" y="2453"/>
                </a:lnTo>
                <a:lnTo>
                  <a:pt x="1553" y="2453"/>
                </a:lnTo>
                <a:lnTo>
                  <a:pt x="1553" y="2453"/>
                </a:lnTo>
                <a:lnTo>
                  <a:pt x="1551" y="2455"/>
                </a:lnTo>
                <a:lnTo>
                  <a:pt x="1548" y="2455"/>
                </a:lnTo>
                <a:lnTo>
                  <a:pt x="1546" y="2457"/>
                </a:lnTo>
                <a:lnTo>
                  <a:pt x="1546" y="2457"/>
                </a:lnTo>
                <a:lnTo>
                  <a:pt x="1544" y="2455"/>
                </a:lnTo>
                <a:lnTo>
                  <a:pt x="1542" y="2457"/>
                </a:lnTo>
                <a:lnTo>
                  <a:pt x="1540" y="2455"/>
                </a:lnTo>
                <a:lnTo>
                  <a:pt x="1540" y="2455"/>
                </a:lnTo>
                <a:lnTo>
                  <a:pt x="1540" y="2455"/>
                </a:lnTo>
                <a:lnTo>
                  <a:pt x="1540" y="2457"/>
                </a:lnTo>
                <a:lnTo>
                  <a:pt x="1540" y="2457"/>
                </a:lnTo>
                <a:lnTo>
                  <a:pt x="1538" y="2457"/>
                </a:lnTo>
                <a:lnTo>
                  <a:pt x="1536" y="2457"/>
                </a:lnTo>
                <a:lnTo>
                  <a:pt x="1534" y="2457"/>
                </a:lnTo>
                <a:lnTo>
                  <a:pt x="1534" y="2455"/>
                </a:lnTo>
                <a:lnTo>
                  <a:pt x="1532" y="2455"/>
                </a:lnTo>
                <a:lnTo>
                  <a:pt x="1532" y="2455"/>
                </a:lnTo>
                <a:lnTo>
                  <a:pt x="1532" y="2457"/>
                </a:lnTo>
                <a:lnTo>
                  <a:pt x="1532" y="2457"/>
                </a:lnTo>
                <a:lnTo>
                  <a:pt x="1534" y="2459"/>
                </a:lnTo>
                <a:lnTo>
                  <a:pt x="1534" y="2461"/>
                </a:lnTo>
                <a:lnTo>
                  <a:pt x="1534" y="2461"/>
                </a:lnTo>
                <a:lnTo>
                  <a:pt x="1536" y="2461"/>
                </a:lnTo>
                <a:lnTo>
                  <a:pt x="1536" y="2464"/>
                </a:lnTo>
                <a:lnTo>
                  <a:pt x="1536" y="2464"/>
                </a:lnTo>
                <a:lnTo>
                  <a:pt x="1536" y="2466"/>
                </a:lnTo>
                <a:lnTo>
                  <a:pt x="1536" y="2466"/>
                </a:lnTo>
                <a:lnTo>
                  <a:pt x="1540" y="2466"/>
                </a:lnTo>
                <a:lnTo>
                  <a:pt x="1542" y="2466"/>
                </a:lnTo>
                <a:lnTo>
                  <a:pt x="1544" y="2466"/>
                </a:lnTo>
                <a:lnTo>
                  <a:pt x="1546" y="2466"/>
                </a:lnTo>
                <a:lnTo>
                  <a:pt x="1548" y="2464"/>
                </a:lnTo>
                <a:lnTo>
                  <a:pt x="1548" y="2464"/>
                </a:lnTo>
                <a:lnTo>
                  <a:pt x="1548" y="2464"/>
                </a:lnTo>
                <a:lnTo>
                  <a:pt x="1548" y="2464"/>
                </a:lnTo>
                <a:lnTo>
                  <a:pt x="1548" y="2466"/>
                </a:lnTo>
                <a:lnTo>
                  <a:pt x="1546" y="2468"/>
                </a:lnTo>
                <a:lnTo>
                  <a:pt x="1544" y="2468"/>
                </a:lnTo>
                <a:lnTo>
                  <a:pt x="1540" y="2470"/>
                </a:lnTo>
                <a:lnTo>
                  <a:pt x="1542" y="2470"/>
                </a:lnTo>
                <a:lnTo>
                  <a:pt x="1544" y="2472"/>
                </a:lnTo>
                <a:lnTo>
                  <a:pt x="1544" y="2474"/>
                </a:lnTo>
                <a:lnTo>
                  <a:pt x="1548" y="2474"/>
                </a:lnTo>
                <a:lnTo>
                  <a:pt x="1548" y="2474"/>
                </a:lnTo>
                <a:lnTo>
                  <a:pt x="1551" y="2474"/>
                </a:lnTo>
                <a:lnTo>
                  <a:pt x="1551" y="2472"/>
                </a:lnTo>
                <a:lnTo>
                  <a:pt x="1551" y="2470"/>
                </a:lnTo>
                <a:lnTo>
                  <a:pt x="1551" y="2468"/>
                </a:lnTo>
                <a:lnTo>
                  <a:pt x="1553" y="2468"/>
                </a:lnTo>
                <a:lnTo>
                  <a:pt x="1553" y="2466"/>
                </a:lnTo>
                <a:lnTo>
                  <a:pt x="1553" y="2464"/>
                </a:lnTo>
                <a:lnTo>
                  <a:pt x="1555" y="2464"/>
                </a:lnTo>
                <a:lnTo>
                  <a:pt x="1555" y="2464"/>
                </a:lnTo>
                <a:lnTo>
                  <a:pt x="1557" y="2464"/>
                </a:lnTo>
                <a:lnTo>
                  <a:pt x="1557" y="2466"/>
                </a:lnTo>
                <a:lnTo>
                  <a:pt x="1559" y="2466"/>
                </a:lnTo>
                <a:lnTo>
                  <a:pt x="1561" y="2464"/>
                </a:lnTo>
                <a:lnTo>
                  <a:pt x="1561" y="2464"/>
                </a:lnTo>
                <a:lnTo>
                  <a:pt x="1567" y="2464"/>
                </a:lnTo>
                <a:lnTo>
                  <a:pt x="1569" y="2464"/>
                </a:lnTo>
                <a:lnTo>
                  <a:pt x="1571" y="2466"/>
                </a:lnTo>
                <a:lnTo>
                  <a:pt x="1571" y="2466"/>
                </a:lnTo>
                <a:lnTo>
                  <a:pt x="1571" y="2466"/>
                </a:lnTo>
                <a:lnTo>
                  <a:pt x="1567" y="2466"/>
                </a:lnTo>
                <a:lnTo>
                  <a:pt x="1565" y="2466"/>
                </a:lnTo>
                <a:lnTo>
                  <a:pt x="1563" y="2466"/>
                </a:lnTo>
                <a:lnTo>
                  <a:pt x="1559" y="2470"/>
                </a:lnTo>
                <a:lnTo>
                  <a:pt x="1555" y="2470"/>
                </a:lnTo>
                <a:lnTo>
                  <a:pt x="1555" y="2468"/>
                </a:lnTo>
                <a:lnTo>
                  <a:pt x="1555" y="2468"/>
                </a:lnTo>
                <a:lnTo>
                  <a:pt x="1555" y="2468"/>
                </a:lnTo>
                <a:lnTo>
                  <a:pt x="1553" y="2470"/>
                </a:lnTo>
                <a:lnTo>
                  <a:pt x="1553" y="2470"/>
                </a:lnTo>
                <a:lnTo>
                  <a:pt x="1551" y="2472"/>
                </a:lnTo>
                <a:lnTo>
                  <a:pt x="1551" y="2476"/>
                </a:lnTo>
                <a:lnTo>
                  <a:pt x="1551" y="2476"/>
                </a:lnTo>
                <a:lnTo>
                  <a:pt x="1548" y="2478"/>
                </a:lnTo>
                <a:lnTo>
                  <a:pt x="1551" y="2478"/>
                </a:lnTo>
                <a:lnTo>
                  <a:pt x="1555" y="2480"/>
                </a:lnTo>
                <a:lnTo>
                  <a:pt x="1557" y="2482"/>
                </a:lnTo>
                <a:lnTo>
                  <a:pt x="1557" y="2480"/>
                </a:lnTo>
                <a:lnTo>
                  <a:pt x="1557" y="2478"/>
                </a:lnTo>
                <a:lnTo>
                  <a:pt x="1559" y="2478"/>
                </a:lnTo>
                <a:lnTo>
                  <a:pt x="1561" y="2476"/>
                </a:lnTo>
                <a:lnTo>
                  <a:pt x="1563" y="2474"/>
                </a:lnTo>
                <a:lnTo>
                  <a:pt x="1565" y="2472"/>
                </a:lnTo>
                <a:lnTo>
                  <a:pt x="1574" y="2468"/>
                </a:lnTo>
                <a:lnTo>
                  <a:pt x="1576" y="2470"/>
                </a:lnTo>
                <a:lnTo>
                  <a:pt x="1578" y="2470"/>
                </a:lnTo>
                <a:lnTo>
                  <a:pt x="1578" y="2470"/>
                </a:lnTo>
                <a:lnTo>
                  <a:pt x="1576" y="2472"/>
                </a:lnTo>
                <a:lnTo>
                  <a:pt x="1576" y="2474"/>
                </a:lnTo>
                <a:lnTo>
                  <a:pt x="1574" y="2474"/>
                </a:lnTo>
                <a:lnTo>
                  <a:pt x="1569" y="2478"/>
                </a:lnTo>
                <a:lnTo>
                  <a:pt x="1567" y="2482"/>
                </a:lnTo>
                <a:lnTo>
                  <a:pt x="1565" y="2482"/>
                </a:lnTo>
                <a:lnTo>
                  <a:pt x="1565" y="2482"/>
                </a:lnTo>
                <a:lnTo>
                  <a:pt x="1567" y="2482"/>
                </a:lnTo>
                <a:lnTo>
                  <a:pt x="1567" y="2480"/>
                </a:lnTo>
                <a:lnTo>
                  <a:pt x="1567" y="2478"/>
                </a:lnTo>
                <a:lnTo>
                  <a:pt x="1565" y="2478"/>
                </a:lnTo>
                <a:lnTo>
                  <a:pt x="1563" y="2478"/>
                </a:lnTo>
                <a:lnTo>
                  <a:pt x="1561" y="2478"/>
                </a:lnTo>
                <a:lnTo>
                  <a:pt x="1561" y="2478"/>
                </a:lnTo>
                <a:lnTo>
                  <a:pt x="1559" y="2480"/>
                </a:lnTo>
                <a:lnTo>
                  <a:pt x="1559" y="2480"/>
                </a:lnTo>
                <a:lnTo>
                  <a:pt x="1559" y="2482"/>
                </a:lnTo>
                <a:lnTo>
                  <a:pt x="1563" y="2484"/>
                </a:lnTo>
                <a:lnTo>
                  <a:pt x="1563" y="2487"/>
                </a:lnTo>
                <a:lnTo>
                  <a:pt x="1567" y="2487"/>
                </a:lnTo>
                <a:lnTo>
                  <a:pt x="1569" y="2489"/>
                </a:lnTo>
                <a:lnTo>
                  <a:pt x="1574" y="2489"/>
                </a:lnTo>
                <a:lnTo>
                  <a:pt x="1576" y="2491"/>
                </a:lnTo>
                <a:lnTo>
                  <a:pt x="1578" y="2489"/>
                </a:lnTo>
                <a:lnTo>
                  <a:pt x="1580" y="2489"/>
                </a:lnTo>
                <a:lnTo>
                  <a:pt x="1580" y="2484"/>
                </a:lnTo>
                <a:lnTo>
                  <a:pt x="1580" y="2482"/>
                </a:lnTo>
                <a:lnTo>
                  <a:pt x="1580" y="2480"/>
                </a:lnTo>
                <a:lnTo>
                  <a:pt x="1580" y="2476"/>
                </a:lnTo>
                <a:lnTo>
                  <a:pt x="1582" y="2472"/>
                </a:lnTo>
                <a:lnTo>
                  <a:pt x="1582" y="2470"/>
                </a:lnTo>
                <a:lnTo>
                  <a:pt x="1582" y="2468"/>
                </a:lnTo>
                <a:lnTo>
                  <a:pt x="1584" y="2468"/>
                </a:lnTo>
                <a:lnTo>
                  <a:pt x="1586" y="2466"/>
                </a:lnTo>
                <a:lnTo>
                  <a:pt x="1588" y="2466"/>
                </a:lnTo>
                <a:lnTo>
                  <a:pt x="1595" y="2464"/>
                </a:lnTo>
                <a:lnTo>
                  <a:pt x="1597" y="2464"/>
                </a:lnTo>
                <a:lnTo>
                  <a:pt x="1599" y="2461"/>
                </a:lnTo>
                <a:lnTo>
                  <a:pt x="1601" y="2461"/>
                </a:lnTo>
                <a:lnTo>
                  <a:pt x="1601" y="2459"/>
                </a:lnTo>
                <a:lnTo>
                  <a:pt x="1605" y="2457"/>
                </a:lnTo>
                <a:lnTo>
                  <a:pt x="1607" y="2457"/>
                </a:lnTo>
                <a:lnTo>
                  <a:pt x="1607" y="2459"/>
                </a:lnTo>
                <a:lnTo>
                  <a:pt x="1615" y="2459"/>
                </a:lnTo>
                <a:lnTo>
                  <a:pt x="1618" y="2459"/>
                </a:lnTo>
                <a:lnTo>
                  <a:pt x="1615" y="2457"/>
                </a:lnTo>
                <a:lnTo>
                  <a:pt x="1613" y="2453"/>
                </a:lnTo>
                <a:lnTo>
                  <a:pt x="1609" y="2449"/>
                </a:lnTo>
                <a:lnTo>
                  <a:pt x="1609" y="2447"/>
                </a:lnTo>
                <a:lnTo>
                  <a:pt x="1607" y="2447"/>
                </a:lnTo>
                <a:lnTo>
                  <a:pt x="1605" y="2447"/>
                </a:lnTo>
                <a:lnTo>
                  <a:pt x="1603" y="2447"/>
                </a:lnTo>
                <a:lnTo>
                  <a:pt x="1603" y="2447"/>
                </a:lnTo>
                <a:lnTo>
                  <a:pt x="1601" y="2445"/>
                </a:lnTo>
                <a:lnTo>
                  <a:pt x="1603" y="2445"/>
                </a:lnTo>
                <a:lnTo>
                  <a:pt x="1605" y="2445"/>
                </a:lnTo>
                <a:lnTo>
                  <a:pt x="1607" y="2445"/>
                </a:lnTo>
                <a:lnTo>
                  <a:pt x="1607" y="2443"/>
                </a:lnTo>
                <a:lnTo>
                  <a:pt x="1607" y="2443"/>
                </a:lnTo>
                <a:lnTo>
                  <a:pt x="1607" y="2440"/>
                </a:lnTo>
                <a:lnTo>
                  <a:pt x="1605" y="2436"/>
                </a:lnTo>
                <a:lnTo>
                  <a:pt x="1605" y="2434"/>
                </a:lnTo>
                <a:lnTo>
                  <a:pt x="1605" y="2434"/>
                </a:lnTo>
                <a:lnTo>
                  <a:pt x="1603" y="2434"/>
                </a:lnTo>
                <a:lnTo>
                  <a:pt x="1603" y="2434"/>
                </a:lnTo>
                <a:lnTo>
                  <a:pt x="1605" y="2434"/>
                </a:lnTo>
                <a:lnTo>
                  <a:pt x="1605" y="2432"/>
                </a:lnTo>
                <a:lnTo>
                  <a:pt x="1605" y="2430"/>
                </a:lnTo>
                <a:lnTo>
                  <a:pt x="1607" y="2426"/>
                </a:lnTo>
                <a:lnTo>
                  <a:pt x="1607" y="2426"/>
                </a:lnTo>
                <a:lnTo>
                  <a:pt x="1609" y="2422"/>
                </a:lnTo>
                <a:lnTo>
                  <a:pt x="1611" y="2422"/>
                </a:lnTo>
                <a:lnTo>
                  <a:pt x="1613" y="2419"/>
                </a:lnTo>
                <a:lnTo>
                  <a:pt x="1615" y="2419"/>
                </a:lnTo>
                <a:lnTo>
                  <a:pt x="1615" y="2417"/>
                </a:lnTo>
                <a:lnTo>
                  <a:pt x="1615" y="2417"/>
                </a:lnTo>
                <a:lnTo>
                  <a:pt x="1615" y="2415"/>
                </a:lnTo>
                <a:lnTo>
                  <a:pt x="1613" y="2415"/>
                </a:lnTo>
                <a:lnTo>
                  <a:pt x="1611" y="2415"/>
                </a:lnTo>
                <a:lnTo>
                  <a:pt x="1609" y="2415"/>
                </a:lnTo>
                <a:lnTo>
                  <a:pt x="1609" y="2415"/>
                </a:lnTo>
                <a:lnTo>
                  <a:pt x="1613" y="2413"/>
                </a:lnTo>
                <a:lnTo>
                  <a:pt x="1613" y="2413"/>
                </a:lnTo>
                <a:lnTo>
                  <a:pt x="1613" y="2411"/>
                </a:lnTo>
                <a:lnTo>
                  <a:pt x="1613" y="2411"/>
                </a:lnTo>
                <a:lnTo>
                  <a:pt x="1613" y="2413"/>
                </a:lnTo>
                <a:lnTo>
                  <a:pt x="1615" y="2415"/>
                </a:lnTo>
                <a:lnTo>
                  <a:pt x="1618" y="2415"/>
                </a:lnTo>
                <a:lnTo>
                  <a:pt x="1620" y="2417"/>
                </a:lnTo>
                <a:lnTo>
                  <a:pt x="1620" y="2417"/>
                </a:lnTo>
                <a:lnTo>
                  <a:pt x="1624" y="2415"/>
                </a:lnTo>
                <a:lnTo>
                  <a:pt x="1626" y="2413"/>
                </a:lnTo>
                <a:lnTo>
                  <a:pt x="1626" y="2413"/>
                </a:lnTo>
                <a:lnTo>
                  <a:pt x="1628" y="2403"/>
                </a:lnTo>
                <a:lnTo>
                  <a:pt x="1628" y="2403"/>
                </a:lnTo>
                <a:lnTo>
                  <a:pt x="1628" y="2401"/>
                </a:lnTo>
                <a:lnTo>
                  <a:pt x="1630" y="2396"/>
                </a:lnTo>
                <a:lnTo>
                  <a:pt x="1632" y="2394"/>
                </a:lnTo>
                <a:lnTo>
                  <a:pt x="1634" y="2390"/>
                </a:lnTo>
                <a:lnTo>
                  <a:pt x="1636" y="2390"/>
                </a:lnTo>
                <a:lnTo>
                  <a:pt x="1641" y="2388"/>
                </a:lnTo>
                <a:lnTo>
                  <a:pt x="1643" y="2386"/>
                </a:lnTo>
                <a:lnTo>
                  <a:pt x="1645" y="2384"/>
                </a:lnTo>
                <a:lnTo>
                  <a:pt x="1651" y="2380"/>
                </a:lnTo>
                <a:lnTo>
                  <a:pt x="1653" y="2380"/>
                </a:lnTo>
                <a:lnTo>
                  <a:pt x="1653" y="2378"/>
                </a:lnTo>
                <a:lnTo>
                  <a:pt x="1655" y="2378"/>
                </a:lnTo>
                <a:lnTo>
                  <a:pt x="1653" y="2375"/>
                </a:lnTo>
                <a:lnTo>
                  <a:pt x="1653" y="2375"/>
                </a:lnTo>
                <a:lnTo>
                  <a:pt x="1651" y="2375"/>
                </a:lnTo>
                <a:lnTo>
                  <a:pt x="1649" y="2375"/>
                </a:lnTo>
                <a:lnTo>
                  <a:pt x="1649" y="2375"/>
                </a:lnTo>
                <a:lnTo>
                  <a:pt x="1651" y="2375"/>
                </a:lnTo>
                <a:lnTo>
                  <a:pt x="1653" y="2373"/>
                </a:lnTo>
                <a:lnTo>
                  <a:pt x="1653" y="2371"/>
                </a:lnTo>
                <a:lnTo>
                  <a:pt x="1655" y="2371"/>
                </a:lnTo>
                <a:lnTo>
                  <a:pt x="1655" y="2367"/>
                </a:lnTo>
                <a:lnTo>
                  <a:pt x="1655" y="2365"/>
                </a:lnTo>
                <a:lnTo>
                  <a:pt x="1653" y="2363"/>
                </a:lnTo>
                <a:lnTo>
                  <a:pt x="1651" y="2363"/>
                </a:lnTo>
                <a:lnTo>
                  <a:pt x="1643" y="2361"/>
                </a:lnTo>
                <a:lnTo>
                  <a:pt x="1641" y="2361"/>
                </a:lnTo>
                <a:lnTo>
                  <a:pt x="1632" y="2352"/>
                </a:lnTo>
                <a:lnTo>
                  <a:pt x="1630" y="2350"/>
                </a:lnTo>
                <a:lnTo>
                  <a:pt x="1628" y="2348"/>
                </a:lnTo>
                <a:lnTo>
                  <a:pt x="1628" y="2346"/>
                </a:lnTo>
                <a:lnTo>
                  <a:pt x="1628" y="2346"/>
                </a:lnTo>
                <a:lnTo>
                  <a:pt x="1628" y="2344"/>
                </a:lnTo>
                <a:lnTo>
                  <a:pt x="1628" y="2342"/>
                </a:lnTo>
                <a:lnTo>
                  <a:pt x="1632" y="2338"/>
                </a:lnTo>
                <a:lnTo>
                  <a:pt x="1634" y="2336"/>
                </a:lnTo>
                <a:lnTo>
                  <a:pt x="1639" y="2329"/>
                </a:lnTo>
                <a:lnTo>
                  <a:pt x="1639" y="2329"/>
                </a:lnTo>
                <a:lnTo>
                  <a:pt x="1643" y="2327"/>
                </a:lnTo>
                <a:lnTo>
                  <a:pt x="1645" y="2327"/>
                </a:lnTo>
                <a:lnTo>
                  <a:pt x="1645" y="2327"/>
                </a:lnTo>
                <a:lnTo>
                  <a:pt x="1647" y="2325"/>
                </a:lnTo>
                <a:lnTo>
                  <a:pt x="1649" y="2323"/>
                </a:lnTo>
                <a:lnTo>
                  <a:pt x="1655" y="2325"/>
                </a:lnTo>
                <a:lnTo>
                  <a:pt x="1657" y="2325"/>
                </a:lnTo>
                <a:lnTo>
                  <a:pt x="1657" y="2323"/>
                </a:lnTo>
                <a:lnTo>
                  <a:pt x="1657" y="2323"/>
                </a:lnTo>
                <a:lnTo>
                  <a:pt x="1655" y="2321"/>
                </a:lnTo>
                <a:lnTo>
                  <a:pt x="1657" y="2319"/>
                </a:lnTo>
                <a:lnTo>
                  <a:pt x="1662" y="2315"/>
                </a:lnTo>
                <a:lnTo>
                  <a:pt x="1662" y="2313"/>
                </a:lnTo>
                <a:lnTo>
                  <a:pt x="1662" y="2313"/>
                </a:lnTo>
                <a:lnTo>
                  <a:pt x="1662" y="2310"/>
                </a:lnTo>
                <a:lnTo>
                  <a:pt x="1662" y="2308"/>
                </a:lnTo>
                <a:lnTo>
                  <a:pt x="1662" y="2302"/>
                </a:lnTo>
                <a:lnTo>
                  <a:pt x="1662" y="2300"/>
                </a:lnTo>
                <a:lnTo>
                  <a:pt x="1662" y="2300"/>
                </a:lnTo>
                <a:lnTo>
                  <a:pt x="1664" y="2298"/>
                </a:lnTo>
                <a:lnTo>
                  <a:pt x="1666" y="2294"/>
                </a:lnTo>
                <a:lnTo>
                  <a:pt x="1668" y="2292"/>
                </a:lnTo>
                <a:lnTo>
                  <a:pt x="1670" y="2292"/>
                </a:lnTo>
                <a:lnTo>
                  <a:pt x="1674" y="2290"/>
                </a:lnTo>
                <a:lnTo>
                  <a:pt x="1674" y="2290"/>
                </a:lnTo>
                <a:lnTo>
                  <a:pt x="1676" y="2290"/>
                </a:lnTo>
                <a:lnTo>
                  <a:pt x="1674" y="2287"/>
                </a:lnTo>
                <a:lnTo>
                  <a:pt x="1674" y="2287"/>
                </a:lnTo>
                <a:lnTo>
                  <a:pt x="1672" y="2287"/>
                </a:lnTo>
                <a:lnTo>
                  <a:pt x="1666" y="2285"/>
                </a:lnTo>
                <a:lnTo>
                  <a:pt x="1666" y="2283"/>
                </a:lnTo>
                <a:lnTo>
                  <a:pt x="1668" y="2283"/>
                </a:lnTo>
                <a:lnTo>
                  <a:pt x="1672" y="2281"/>
                </a:lnTo>
                <a:lnTo>
                  <a:pt x="1674" y="2281"/>
                </a:lnTo>
                <a:lnTo>
                  <a:pt x="1676" y="2281"/>
                </a:lnTo>
                <a:lnTo>
                  <a:pt x="1676" y="2283"/>
                </a:lnTo>
                <a:lnTo>
                  <a:pt x="1678" y="2285"/>
                </a:lnTo>
                <a:lnTo>
                  <a:pt x="1678" y="2287"/>
                </a:lnTo>
                <a:lnTo>
                  <a:pt x="1680" y="2287"/>
                </a:lnTo>
                <a:lnTo>
                  <a:pt x="1685" y="2285"/>
                </a:lnTo>
                <a:lnTo>
                  <a:pt x="1685" y="2285"/>
                </a:lnTo>
                <a:lnTo>
                  <a:pt x="1687" y="2283"/>
                </a:lnTo>
                <a:lnTo>
                  <a:pt x="1687" y="2281"/>
                </a:lnTo>
                <a:lnTo>
                  <a:pt x="1687" y="2279"/>
                </a:lnTo>
                <a:lnTo>
                  <a:pt x="1687" y="2277"/>
                </a:lnTo>
                <a:lnTo>
                  <a:pt x="1685" y="2275"/>
                </a:lnTo>
                <a:lnTo>
                  <a:pt x="1685" y="2275"/>
                </a:lnTo>
                <a:lnTo>
                  <a:pt x="1683" y="2275"/>
                </a:lnTo>
                <a:lnTo>
                  <a:pt x="1683" y="2275"/>
                </a:lnTo>
                <a:lnTo>
                  <a:pt x="1678" y="2275"/>
                </a:lnTo>
                <a:lnTo>
                  <a:pt x="1676" y="2275"/>
                </a:lnTo>
                <a:lnTo>
                  <a:pt x="1676" y="2277"/>
                </a:lnTo>
                <a:lnTo>
                  <a:pt x="1680" y="2277"/>
                </a:lnTo>
                <a:lnTo>
                  <a:pt x="1680" y="2277"/>
                </a:lnTo>
                <a:lnTo>
                  <a:pt x="1678" y="2279"/>
                </a:lnTo>
                <a:lnTo>
                  <a:pt x="1676" y="2279"/>
                </a:lnTo>
                <a:lnTo>
                  <a:pt x="1674" y="2279"/>
                </a:lnTo>
                <a:lnTo>
                  <a:pt x="1672" y="2279"/>
                </a:lnTo>
                <a:lnTo>
                  <a:pt x="1672" y="2279"/>
                </a:lnTo>
                <a:lnTo>
                  <a:pt x="1672" y="2277"/>
                </a:lnTo>
                <a:lnTo>
                  <a:pt x="1674" y="2277"/>
                </a:lnTo>
                <a:lnTo>
                  <a:pt x="1672" y="2277"/>
                </a:lnTo>
                <a:lnTo>
                  <a:pt x="1672" y="2277"/>
                </a:lnTo>
                <a:lnTo>
                  <a:pt x="1670" y="2275"/>
                </a:lnTo>
                <a:lnTo>
                  <a:pt x="1668" y="2275"/>
                </a:lnTo>
                <a:lnTo>
                  <a:pt x="1666" y="2273"/>
                </a:lnTo>
                <a:lnTo>
                  <a:pt x="1666" y="2271"/>
                </a:lnTo>
                <a:lnTo>
                  <a:pt x="1666" y="2266"/>
                </a:lnTo>
                <a:lnTo>
                  <a:pt x="1666" y="2264"/>
                </a:lnTo>
                <a:lnTo>
                  <a:pt x="1664" y="2258"/>
                </a:lnTo>
                <a:lnTo>
                  <a:pt x="1664" y="2256"/>
                </a:lnTo>
                <a:lnTo>
                  <a:pt x="1664" y="2254"/>
                </a:lnTo>
                <a:lnTo>
                  <a:pt x="1664" y="2252"/>
                </a:lnTo>
                <a:lnTo>
                  <a:pt x="1666" y="2252"/>
                </a:lnTo>
                <a:lnTo>
                  <a:pt x="1668" y="2250"/>
                </a:lnTo>
                <a:lnTo>
                  <a:pt x="1668" y="2250"/>
                </a:lnTo>
                <a:lnTo>
                  <a:pt x="1668" y="2250"/>
                </a:lnTo>
                <a:lnTo>
                  <a:pt x="1668" y="2252"/>
                </a:lnTo>
                <a:lnTo>
                  <a:pt x="1668" y="2252"/>
                </a:lnTo>
                <a:lnTo>
                  <a:pt x="1672" y="2252"/>
                </a:lnTo>
                <a:lnTo>
                  <a:pt x="1674" y="2254"/>
                </a:lnTo>
                <a:lnTo>
                  <a:pt x="1678" y="2254"/>
                </a:lnTo>
                <a:lnTo>
                  <a:pt x="1685" y="2258"/>
                </a:lnTo>
                <a:lnTo>
                  <a:pt x="1687" y="2258"/>
                </a:lnTo>
                <a:lnTo>
                  <a:pt x="1691" y="2258"/>
                </a:lnTo>
                <a:lnTo>
                  <a:pt x="1695" y="2256"/>
                </a:lnTo>
                <a:lnTo>
                  <a:pt x="1697" y="2256"/>
                </a:lnTo>
                <a:lnTo>
                  <a:pt x="1703" y="2254"/>
                </a:lnTo>
                <a:lnTo>
                  <a:pt x="1706" y="2252"/>
                </a:lnTo>
                <a:lnTo>
                  <a:pt x="1706" y="2250"/>
                </a:lnTo>
                <a:lnTo>
                  <a:pt x="1703" y="2245"/>
                </a:lnTo>
                <a:lnTo>
                  <a:pt x="1703" y="2243"/>
                </a:lnTo>
                <a:lnTo>
                  <a:pt x="1703" y="2241"/>
                </a:lnTo>
                <a:lnTo>
                  <a:pt x="1706" y="2237"/>
                </a:lnTo>
                <a:lnTo>
                  <a:pt x="1706" y="2235"/>
                </a:lnTo>
                <a:lnTo>
                  <a:pt x="1706" y="2235"/>
                </a:lnTo>
                <a:lnTo>
                  <a:pt x="1708" y="2235"/>
                </a:lnTo>
                <a:lnTo>
                  <a:pt x="1708" y="2231"/>
                </a:lnTo>
                <a:lnTo>
                  <a:pt x="1708" y="2229"/>
                </a:lnTo>
                <a:lnTo>
                  <a:pt x="1708" y="2229"/>
                </a:lnTo>
                <a:lnTo>
                  <a:pt x="1708" y="2227"/>
                </a:lnTo>
                <a:lnTo>
                  <a:pt x="1708" y="2227"/>
                </a:lnTo>
                <a:lnTo>
                  <a:pt x="1708" y="2227"/>
                </a:lnTo>
                <a:lnTo>
                  <a:pt x="1706" y="2225"/>
                </a:lnTo>
                <a:lnTo>
                  <a:pt x="1706" y="2225"/>
                </a:lnTo>
                <a:lnTo>
                  <a:pt x="1706" y="2222"/>
                </a:lnTo>
                <a:lnTo>
                  <a:pt x="1706" y="2220"/>
                </a:lnTo>
                <a:lnTo>
                  <a:pt x="1703" y="2218"/>
                </a:lnTo>
                <a:lnTo>
                  <a:pt x="1706" y="2218"/>
                </a:lnTo>
                <a:lnTo>
                  <a:pt x="1708" y="2218"/>
                </a:lnTo>
                <a:lnTo>
                  <a:pt x="1708" y="2220"/>
                </a:lnTo>
                <a:lnTo>
                  <a:pt x="1712" y="2220"/>
                </a:lnTo>
                <a:lnTo>
                  <a:pt x="1716" y="2220"/>
                </a:lnTo>
                <a:lnTo>
                  <a:pt x="1718" y="2220"/>
                </a:lnTo>
                <a:lnTo>
                  <a:pt x="1722" y="2220"/>
                </a:lnTo>
                <a:lnTo>
                  <a:pt x="1724" y="2220"/>
                </a:lnTo>
                <a:lnTo>
                  <a:pt x="1741" y="2218"/>
                </a:lnTo>
                <a:lnTo>
                  <a:pt x="1743" y="2218"/>
                </a:lnTo>
                <a:lnTo>
                  <a:pt x="1754" y="2216"/>
                </a:lnTo>
                <a:lnTo>
                  <a:pt x="1764" y="2212"/>
                </a:lnTo>
                <a:lnTo>
                  <a:pt x="1773" y="2208"/>
                </a:lnTo>
                <a:lnTo>
                  <a:pt x="1775" y="2206"/>
                </a:lnTo>
                <a:lnTo>
                  <a:pt x="1775" y="2204"/>
                </a:lnTo>
                <a:lnTo>
                  <a:pt x="1777" y="2199"/>
                </a:lnTo>
                <a:lnTo>
                  <a:pt x="1781" y="2195"/>
                </a:lnTo>
                <a:lnTo>
                  <a:pt x="1785" y="2187"/>
                </a:lnTo>
                <a:lnTo>
                  <a:pt x="1787" y="2185"/>
                </a:lnTo>
                <a:lnTo>
                  <a:pt x="1787" y="2183"/>
                </a:lnTo>
                <a:lnTo>
                  <a:pt x="1787" y="2178"/>
                </a:lnTo>
                <a:lnTo>
                  <a:pt x="1785" y="2178"/>
                </a:lnTo>
                <a:lnTo>
                  <a:pt x="1785" y="2176"/>
                </a:lnTo>
                <a:lnTo>
                  <a:pt x="1783" y="2176"/>
                </a:lnTo>
                <a:lnTo>
                  <a:pt x="1781" y="2176"/>
                </a:lnTo>
                <a:lnTo>
                  <a:pt x="1779" y="2174"/>
                </a:lnTo>
                <a:lnTo>
                  <a:pt x="1777" y="2172"/>
                </a:lnTo>
                <a:lnTo>
                  <a:pt x="1777" y="2170"/>
                </a:lnTo>
                <a:lnTo>
                  <a:pt x="1777" y="2166"/>
                </a:lnTo>
                <a:lnTo>
                  <a:pt x="1779" y="2164"/>
                </a:lnTo>
                <a:lnTo>
                  <a:pt x="1779" y="2162"/>
                </a:lnTo>
                <a:lnTo>
                  <a:pt x="1777" y="2157"/>
                </a:lnTo>
                <a:lnTo>
                  <a:pt x="1775" y="2155"/>
                </a:lnTo>
                <a:lnTo>
                  <a:pt x="1771" y="2153"/>
                </a:lnTo>
                <a:lnTo>
                  <a:pt x="1764" y="2149"/>
                </a:lnTo>
                <a:lnTo>
                  <a:pt x="1762" y="2147"/>
                </a:lnTo>
                <a:lnTo>
                  <a:pt x="1760" y="2147"/>
                </a:lnTo>
                <a:lnTo>
                  <a:pt x="1760" y="2143"/>
                </a:lnTo>
                <a:lnTo>
                  <a:pt x="1760" y="2143"/>
                </a:lnTo>
                <a:lnTo>
                  <a:pt x="1762" y="2143"/>
                </a:lnTo>
                <a:lnTo>
                  <a:pt x="1762" y="2143"/>
                </a:lnTo>
                <a:lnTo>
                  <a:pt x="1762" y="2139"/>
                </a:lnTo>
                <a:lnTo>
                  <a:pt x="1762" y="2139"/>
                </a:lnTo>
                <a:lnTo>
                  <a:pt x="1760" y="2136"/>
                </a:lnTo>
                <a:lnTo>
                  <a:pt x="1760" y="2134"/>
                </a:lnTo>
                <a:lnTo>
                  <a:pt x="1760" y="2132"/>
                </a:lnTo>
                <a:lnTo>
                  <a:pt x="1760" y="2128"/>
                </a:lnTo>
                <a:lnTo>
                  <a:pt x="1762" y="2124"/>
                </a:lnTo>
                <a:lnTo>
                  <a:pt x="1762" y="2124"/>
                </a:lnTo>
                <a:lnTo>
                  <a:pt x="1762" y="2124"/>
                </a:lnTo>
                <a:lnTo>
                  <a:pt x="1764" y="2124"/>
                </a:lnTo>
                <a:lnTo>
                  <a:pt x="1764" y="2122"/>
                </a:lnTo>
                <a:lnTo>
                  <a:pt x="1764" y="2122"/>
                </a:lnTo>
                <a:lnTo>
                  <a:pt x="1764" y="2115"/>
                </a:lnTo>
                <a:lnTo>
                  <a:pt x="1764" y="2113"/>
                </a:lnTo>
                <a:lnTo>
                  <a:pt x="1764" y="2115"/>
                </a:lnTo>
                <a:lnTo>
                  <a:pt x="1766" y="2120"/>
                </a:lnTo>
                <a:lnTo>
                  <a:pt x="1766" y="2122"/>
                </a:lnTo>
                <a:lnTo>
                  <a:pt x="1766" y="2122"/>
                </a:lnTo>
                <a:lnTo>
                  <a:pt x="1764" y="2124"/>
                </a:lnTo>
                <a:lnTo>
                  <a:pt x="1764" y="2124"/>
                </a:lnTo>
                <a:lnTo>
                  <a:pt x="1764" y="2124"/>
                </a:lnTo>
                <a:lnTo>
                  <a:pt x="1762" y="2126"/>
                </a:lnTo>
                <a:lnTo>
                  <a:pt x="1762" y="2126"/>
                </a:lnTo>
                <a:lnTo>
                  <a:pt x="1762" y="2130"/>
                </a:lnTo>
                <a:lnTo>
                  <a:pt x="1760" y="2134"/>
                </a:lnTo>
                <a:lnTo>
                  <a:pt x="1762" y="2136"/>
                </a:lnTo>
                <a:lnTo>
                  <a:pt x="1764" y="2141"/>
                </a:lnTo>
                <a:lnTo>
                  <a:pt x="1768" y="2143"/>
                </a:lnTo>
                <a:lnTo>
                  <a:pt x="1768" y="2145"/>
                </a:lnTo>
                <a:lnTo>
                  <a:pt x="1768" y="2145"/>
                </a:lnTo>
                <a:lnTo>
                  <a:pt x="1771" y="2147"/>
                </a:lnTo>
                <a:lnTo>
                  <a:pt x="1775" y="2145"/>
                </a:lnTo>
                <a:lnTo>
                  <a:pt x="1779" y="2147"/>
                </a:lnTo>
                <a:lnTo>
                  <a:pt x="1783" y="2149"/>
                </a:lnTo>
                <a:lnTo>
                  <a:pt x="1789" y="2151"/>
                </a:lnTo>
                <a:lnTo>
                  <a:pt x="1791" y="2153"/>
                </a:lnTo>
                <a:lnTo>
                  <a:pt x="1794" y="2153"/>
                </a:lnTo>
                <a:lnTo>
                  <a:pt x="1794" y="2153"/>
                </a:lnTo>
                <a:lnTo>
                  <a:pt x="1796" y="2153"/>
                </a:lnTo>
                <a:lnTo>
                  <a:pt x="1798" y="2151"/>
                </a:lnTo>
                <a:lnTo>
                  <a:pt x="1802" y="2151"/>
                </a:lnTo>
                <a:lnTo>
                  <a:pt x="1806" y="2151"/>
                </a:lnTo>
                <a:lnTo>
                  <a:pt x="1808" y="2153"/>
                </a:lnTo>
                <a:lnTo>
                  <a:pt x="1810" y="2153"/>
                </a:lnTo>
                <a:lnTo>
                  <a:pt x="1812" y="2153"/>
                </a:lnTo>
                <a:lnTo>
                  <a:pt x="1821" y="2151"/>
                </a:lnTo>
                <a:lnTo>
                  <a:pt x="1821" y="2149"/>
                </a:lnTo>
                <a:lnTo>
                  <a:pt x="1823" y="2149"/>
                </a:lnTo>
                <a:lnTo>
                  <a:pt x="1825" y="2147"/>
                </a:lnTo>
                <a:lnTo>
                  <a:pt x="1829" y="2145"/>
                </a:lnTo>
                <a:lnTo>
                  <a:pt x="1829" y="2143"/>
                </a:lnTo>
                <a:lnTo>
                  <a:pt x="1831" y="2139"/>
                </a:lnTo>
                <a:lnTo>
                  <a:pt x="1833" y="2136"/>
                </a:lnTo>
                <a:lnTo>
                  <a:pt x="1833" y="2134"/>
                </a:lnTo>
                <a:lnTo>
                  <a:pt x="1835" y="2134"/>
                </a:lnTo>
                <a:lnTo>
                  <a:pt x="1842" y="2128"/>
                </a:lnTo>
                <a:lnTo>
                  <a:pt x="1844" y="2126"/>
                </a:lnTo>
                <a:lnTo>
                  <a:pt x="1846" y="2124"/>
                </a:lnTo>
                <a:lnTo>
                  <a:pt x="1846" y="2120"/>
                </a:lnTo>
                <a:lnTo>
                  <a:pt x="1850" y="2113"/>
                </a:lnTo>
                <a:lnTo>
                  <a:pt x="1850" y="2111"/>
                </a:lnTo>
                <a:lnTo>
                  <a:pt x="1852" y="2109"/>
                </a:lnTo>
                <a:lnTo>
                  <a:pt x="1852" y="2109"/>
                </a:lnTo>
                <a:lnTo>
                  <a:pt x="1852" y="2107"/>
                </a:lnTo>
                <a:lnTo>
                  <a:pt x="1852" y="2105"/>
                </a:lnTo>
                <a:lnTo>
                  <a:pt x="1852" y="2105"/>
                </a:lnTo>
                <a:lnTo>
                  <a:pt x="1852" y="2101"/>
                </a:lnTo>
                <a:lnTo>
                  <a:pt x="1854" y="2101"/>
                </a:lnTo>
                <a:lnTo>
                  <a:pt x="1854" y="2099"/>
                </a:lnTo>
                <a:lnTo>
                  <a:pt x="1854" y="2097"/>
                </a:lnTo>
                <a:lnTo>
                  <a:pt x="1856" y="2097"/>
                </a:lnTo>
                <a:lnTo>
                  <a:pt x="1859" y="2095"/>
                </a:lnTo>
                <a:lnTo>
                  <a:pt x="1861" y="2092"/>
                </a:lnTo>
                <a:lnTo>
                  <a:pt x="1863" y="2092"/>
                </a:lnTo>
                <a:lnTo>
                  <a:pt x="1863" y="2090"/>
                </a:lnTo>
                <a:lnTo>
                  <a:pt x="1863" y="2090"/>
                </a:lnTo>
                <a:lnTo>
                  <a:pt x="1863" y="2088"/>
                </a:lnTo>
                <a:lnTo>
                  <a:pt x="1863" y="2086"/>
                </a:lnTo>
                <a:lnTo>
                  <a:pt x="1865" y="2086"/>
                </a:lnTo>
                <a:lnTo>
                  <a:pt x="1865" y="2086"/>
                </a:lnTo>
                <a:lnTo>
                  <a:pt x="1865" y="2084"/>
                </a:lnTo>
                <a:lnTo>
                  <a:pt x="1865" y="2082"/>
                </a:lnTo>
                <a:lnTo>
                  <a:pt x="1867" y="2082"/>
                </a:lnTo>
                <a:lnTo>
                  <a:pt x="1867" y="2080"/>
                </a:lnTo>
                <a:lnTo>
                  <a:pt x="1865" y="2078"/>
                </a:lnTo>
                <a:lnTo>
                  <a:pt x="1865" y="2078"/>
                </a:lnTo>
                <a:lnTo>
                  <a:pt x="1865" y="2076"/>
                </a:lnTo>
                <a:lnTo>
                  <a:pt x="1865" y="2076"/>
                </a:lnTo>
                <a:lnTo>
                  <a:pt x="1865" y="2078"/>
                </a:lnTo>
                <a:lnTo>
                  <a:pt x="1867" y="2078"/>
                </a:lnTo>
                <a:lnTo>
                  <a:pt x="1869" y="2080"/>
                </a:lnTo>
                <a:lnTo>
                  <a:pt x="1869" y="2080"/>
                </a:lnTo>
                <a:lnTo>
                  <a:pt x="1869" y="2080"/>
                </a:lnTo>
                <a:lnTo>
                  <a:pt x="1873" y="2078"/>
                </a:lnTo>
                <a:lnTo>
                  <a:pt x="1875" y="2080"/>
                </a:lnTo>
                <a:lnTo>
                  <a:pt x="1875" y="2080"/>
                </a:lnTo>
                <a:lnTo>
                  <a:pt x="1875" y="2082"/>
                </a:lnTo>
                <a:lnTo>
                  <a:pt x="1875" y="2082"/>
                </a:lnTo>
                <a:lnTo>
                  <a:pt x="1873" y="2082"/>
                </a:lnTo>
                <a:lnTo>
                  <a:pt x="1873" y="2082"/>
                </a:lnTo>
                <a:lnTo>
                  <a:pt x="1873" y="2086"/>
                </a:lnTo>
                <a:lnTo>
                  <a:pt x="1873" y="2088"/>
                </a:lnTo>
                <a:lnTo>
                  <a:pt x="1869" y="2088"/>
                </a:lnTo>
                <a:lnTo>
                  <a:pt x="1869" y="2090"/>
                </a:lnTo>
                <a:lnTo>
                  <a:pt x="1869" y="2092"/>
                </a:lnTo>
                <a:lnTo>
                  <a:pt x="1869" y="2092"/>
                </a:lnTo>
                <a:lnTo>
                  <a:pt x="1867" y="2092"/>
                </a:lnTo>
                <a:lnTo>
                  <a:pt x="1867" y="2092"/>
                </a:lnTo>
                <a:lnTo>
                  <a:pt x="1867" y="2095"/>
                </a:lnTo>
                <a:lnTo>
                  <a:pt x="1867" y="2097"/>
                </a:lnTo>
                <a:lnTo>
                  <a:pt x="1865" y="2099"/>
                </a:lnTo>
                <a:lnTo>
                  <a:pt x="1863" y="2099"/>
                </a:lnTo>
                <a:lnTo>
                  <a:pt x="1859" y="2103"/>
                </a:lnTo>
                <a:lnTo>
                  <a:pt x="1856" y="2103"/>
                </a:lnTo>
                <a:lnTo>
                  <a:pt x="1856" y="2103"/>
                </a:lnTo>
                <a:lnTo>
                  <a:pt x="1856" y="2105"/>
                </a:lnTo>
                <a:lnTo>
                  <a:pt x="1854" y="2103"/>
                </a:lnTo>
                <a:lnTo>
                  <a:pt x="1854" y="2103"/>
                </a:lnTo>
                <a:lnTo>
                  <a:pt x="1854" y="2105"/>
                </a:lnTo>
                <a:lnTo>
                  <a:pt x="1854" y="2107"/>
                </a:lnTo>
                <a:lnTo>
                  <a:pt x="1854" y="2107"/>
                </a:lnTo>
                <a:lnTo>
                  <a:pt x="1854" y="2109"/>
                </a:lnTo>
                <a:lnTo>
                  <a:pt x="1856" y="2107"/>
                </a:lnTo>
                <a:lnTo>
                  <a:pt x="1856" y="2105"/>
                </a:lnTo>
                <a:lnTo>
                  <a:pt x="1863" y="2101"/>
                </a:lnTo>
                <a:lnTo>
                  <a:pt x="1867" y="2099"/>
                </a:lnTo>
                <a:lnTo>
                  <a:pt x="1869" y="2095"/>
                </a:lnTo>
                <a:lnTo>
                  <a:pt x="1873" y="2092"/>
                </a:lnTo>
                <a:lnTo>
                  <a:pt x="1875" y="2088"/>
                </a:lnTo>
                <a:lnTo>
                  <a:pt x="1879" y="2082"/>
                </a:lnTo>
                <a:lnTo>
                  <a:pt x="1884" y="2071"/>
                </a:lnTo>
                <a:lnTo>
                  <a:pt x="1888" y="2065"/>
                </a:lnTo>
                <a:lnTo>
                  <a:pt x="1890" y="2061"/>
                </a:lnTo>
                <a:lnTo>
                  <a:pt x="1894" y="2057"/>
                </a:lnTo>
                <a:lnTo>
                  <a:pt x="1898" y="2055"/>
                </a:lnTo>
                <a:lnTo>
                  <a:pt x="1900" y="2053"/>
                </a:lnTo>
                <a:lnTo>
                  <a:pt x="1900" y="2051"/>
                </a:lnTo>
                <a:lnTo>
                  <a:pt x="1903" y="2048"/>
                </a:lnTo>
                <a:lnTo>
                  <a:pt x="1903" y="2046"/>
                </a:lnTo>
                <a:lnTo>
                  <a:pt x="1903" y="2044"/>
                </a:lnTo>
                <a:lnTo>
                  <a:pt x="1903" y="2040"/>
                </a:lnTo>
                <a:lnTo>
                  <a:pt x="1903" y="2036"/>
                </a:lnTo>
                <a:lnTo>
                  <a:pt x="1905" y="2034"/>
                </a:lnTo>
                <a:lnTo>
                  <a:pt x="1905" y="2032"/>
                </a:lnTo>
                <a:lnTo>
                  <a:pt x="1905" y="2032"/>
                </a:lnTo>
                <a:lnTo>
                  <a:pt x="1905" y="2030"/>
                </a:lnTo>
                <a:lnTo>
                  <a:pt x="1905" y="2030"/>
                </a:lnTo>
                <a:lnTo>
                  <a:pt x="1903" y="2025"/>
                </a:lnTo>
                <a:lnTo>
                  <a:pt x="1903" y="2023"/>
                </a:lnTo>
                <a:lnTo>
                  <a:pt x="1903" y="2023"/>
                </a:lnTo>
                <a:lnTo>
                  <a:pt x="1903" y="2021"/>
                </a:lnTo>
                <a:lnTo>
                  <a:pt x="1903" y="2019"/>
                </a:lnTo>
                <a:lnTo>
                  <a:pt x="1903" y="2019"/>
                </a:lnTo>
                <a:lnTo>
                  <a:pt x="1900" y="2017"/>
                </a:lnTo>
                <a:lnTo>
                  <a:pt x="1903" y="2017"/>
                </a:lnTo>
                <a:lnTo>
                  <a:pt x="1903" y="2017"/>
                </a:lnTo>
                <a:lnTo>
                  <a:pt x="1903" y="2015"/>
                </a:lnTo>
                <a:lnTo>
                  <a:pt x="1905" y="2013"/>
                </a:lnTo>
                <a:lnTo>
                  <a:pt x="1903" y="2011"/>
                </a:lnTo>
                <a:lnTo>
                  <a:pt x="1903" y="2011"/>
                </a:lnTo>
                <a:lnTo>
                  <a:pt x="1903" y="2011"/>
                </a:lnTo>
                <a:lnTo>
                  <a:pt x="1905" y="2011"/>
                </a:lnTo>
                <a:lnTo>
                  <a:pt x="1907" y="2006"/>
                </a:lnTo>
                <a:lnTo>
                  <a:pt x="1907" y="2006"/>
                </a:lnTo>
                <a:lnTo>
                  <a:pt x="1905" y="2006"/>
                </a:lnTo>
                <a:lnTo>
                  <a:pt x="1903" y="2004"/>
                </a:lnTo>
                <a:lnTo>
                  <a:pt x="1903" y="2002"/>
                </a:lnTo>
                <a:lnTo>
                  <a:pt x="1903" y="2004"/>
                </a:lnTo>
                <a:lnTo>
                  <a:pt x="1905" y="2004"/>
                </a:lnTo>
                <a:lnTo>
                  <a:pt x="1905" y="2004"/>
                </a:lnTo>
                <a:lnTo>
                  <a:pt x="1907" y="2004"/>
                </a:lnTo>
                <a:lnTo>
                  <a:pt x="1905" y="2002"/>
                </a:lnTo>
                <a:lnTo>
                  <a:pt x="1907" y="2002"/>
                </a:lnTo>
                <a:lnTo>
                  <a:pt x="1909" y="2002"/>
                </a:lnTo>
                <a:lnTo>
                  <a:pt x="1909" y="2002"/>
                </a:lnTo>
                <a:lnTo>
                  <a:pt x="1909" y="2004"/>
                </a:lnTo>
                <a:lnTo>
                  <a:pt x="1909" y="2004"/>
                </a:lnTo>
                <a:lnTo>
                  <a:pt x="1911" y="2000"/>
                </a:lnTo>
                <a:lnTo>
                  <a:pt x="1913" y="2000"/>
                </a:lnTo>
                <a:lnTo>
                  <a:pt x="1913" y="1998"/>
                </a:lnTo>
                <a:lnTo>
                  <a:pt x="1913" y="1998"/>
                </a:lnTo>
                <a:lnTo>
                  <a:pt x="1913" y="1998"/>
                </a:lnTo>
                <a:lnTo>
                  <a:pt x="1913" y="1998"/>
                </a:lnTo>
                <a:lnTo>
                  <a:pt x="1915" y="1998"/>
                </a:lnTo>
                <a:lnTo>
                  <a:pt x="1915" y="1996"/>
                </a:lnTo>
                <a:lnTo>
                  <a:pt x="1917" y="1994"/>
                </a:lnTo>
                <a:lnTo>
                  <a:pt x="1926" y="1990"/>
                </a:lnTo>
                <a:lnTo>
                  <a:pt x="1930" y="1986"/>
                </a:lnTo>
                <a:lnTo>
                  <a:pt x="1932" y="1983"/>
                </a:lnTo>
                <a:lnTo>
                  <a:pt x="1942" y="1979"/>
                </a:lnTo>
                <a:lnTo>
                  <a:pt x="1944" y="1979"/>
                </a:lnTo>
                <a:lnTo>
                  <a:pt x="1947" y="1979"/>
                </a:lnTo>
                <a:lnTo>
                  <a:pt x="1949" y="1979"/>
                </a:lnTo>
                <a:lnTo>
                  <a:pt x="1949" y="1979"/>
                </a:lnTo>
                <a:lnTo>
                  <a:pt x="1949" y="1979"/>
                </a:lnTo>
                <a:lnTo>
                  <a:pt x="1949" y="1977"/>
                </a:lnTo>
                <a:lnTo>
                  <a:pt x="1951" y="1977"/>
                </a:lnTo>
                <a:lnTo>
                  <a:pt x="1953" y="1975"/>
                </a:lnTo>
                <a:lnTo>
                  <a:pt x="1957" y="1973"/>
                </a:lnTo>
                <a:lnTo>
                  <a:pt x="1961" y="1973"/>
                </a:lnTo>
                <a:lnTo>
                  <a:pt x="1961" y="1971"/>
                </a:lnTo>
                <a:lnTo>
                  <a:pt x="1961" y="1971"/>
                </a:lnTo>
                <a:lnTo>
                  <a:pt x="1961" y="1971"/>
                </a:lnTo>
                <a:lnTo>
                  <a:pt x="1961" y="1971"/>
                </a:lnTo>
                <a:lnTo>
                  <a:pt x="1961" y="1969"/>
                </a:lnTo>
                <a:lnTo>
                  <a:pt x="1961" y="1969"/>
                </a:lnTo>
                <a:lnTo>
                  <a:pt x="1965" y="1967"/>
                </a:lnTo>
                <a:lnTo>
                  <a:pt x="1967" y="1967"/>
                </a:lnTo>
                <a:lnTo>
                  <a:pt x="1970" y="1967"/>
                </a:lnTo>
                <a:lnTo>
                  <a:pt x="1972" y="1967"/>
                </a:lnTo>
                <a:lnTo>
                  <a:pt x="1974" y="1967"/>
                </a:lnTo>
                <a:lnTo>
                  <a:pt x="1976" y="1967"/>
                </a:lnTo>
                <a:lnTo>
                  <a:pt x="1974" y="1969"/>
                </a:lnTo>
                <a:lnTo>
                  <a:pt x="1972" y="1967"/>
                </a:lnTo>
                <a:lnTo>
                  <a:pt x="1972" y="1969"/>
                </a:lnTo>
                <a:lnTo>
                  <a:pt x="1972" y="1969"/>
                </a:lnTo>
                <a:lnTo>
                  <a:pt x="1974" y="1969"/>
                </a:lnTo>
                <a:lnTo>
                  <a:pt x="1978" y="1969"/>
                </a:lnTo>
                <a:lnTo>
                  <a:pt x="1980" y="1967"/>
                </a:lnTo>
                <a:lnTo>
                  <a:pt x="1982" y="1967"/>
                </a:lnTo>
                <a:lnTo>
                  <a:pt x="1982" y="1967"/>
                </a:lnTo>
                <a:lnTo>
                  <a:pt x="1982" y="1965"/>
                </a:lnTo>
                <a:lnTo>
                  <a:pt x="1982" y="1965"/>
                </a:lnTo>
                <a:lnTo>
                  <a:pt x="1982" y="1965"/>
                </a:lnTo>
                <a:lnTo>
                  <a:pt x="1982" y="1962"/>
                </a:lnTo>
                <a:lnTo>
                  <a:pt x="1982" y="1962"/>
                </a:lnTo>
                <a:lnTo>
                  <a:pt x="1984" y="1962"/>
                </a:lnTo>
                <a:lnTo>
                  <a:pt x="1984" y="1965"/>
                </a:lnTo>
                <a:lnTo>
                  <a:pt x="1984" y="1965"/>
                </a:lnTo>
                <a:lnTo>
                  <a:pt x="1984" y="1967"/>
                </a:lnTo>
                <a:lnTo>
                  <a:pt x="1984" y="1967"/>
                </a:lnTo>
                <a:lnTo>
                  <a:pt x="1986" y="1967"/>
                </a:lnTo>
                <a:lnTo>
                  <a:pt x="1986" y="1967"/>
                </a:lnTo>
                <a:lnTo>
                  <a:pt x="1991" y="1967"/>
                </a:lnTo>
                <a:lnTo>
                  <a:pt x="1997" y="1967"/>
                </a:lnTo>
                <a:lnTo>
                  <a:pt x="1999" y="1967"/>
                </a:lnTo>
                <a:lnTo>
                  <a:pt x="1999" y="1965"/>
                </a:lnTo>
                <a:lnTo>
                  <a:pt x="2001" y="1965"/>
                </a:lnTo>
                <a:lnTo>
                  <a:pt x="1999" y="1962"/>
                </a:lnTo>
                <a:lnTo>
                  <a:pt x="1999" y="1962"/>
                </a:lnTo>
                <a:lnTo>
                  <a:pt x="1999" y="1960"/>
                </a:lnTo>
                <a:lnTo>
                  <a:pt x="2003" y="1956"/>
                </a:lnTo>
                <a:lnTo>
                  <a:pt x="2005" y="1956"/>
                </a:lnTo>
                <a:lnTo>
                  <a:pt x="2011" y="1954"/>
                </a:lnTo>
                <a:lnTo>
                  <a:pt x="2014" y="1952"/>
                </a:lnTo>
                <a:lnTo>
                  <a:pt x="2014" y="1950"/>
                </a:lnTo>
                <a:lnTo>
                  <a:pt x="2014" y="1946"/>
                </a:lnTo>
                <a:lnTo>
                  <a:pt x="2014" y="1944"/>
                </a:lnTo>
                <a:lnTo>
                  <a:pt x="2014" y="1941"/>
                </a:lnTo>
                <a:lnTo>
                  <a:pt x="2016" y="1937"/>
                </a:lnTo>
                <a:lnTo>
                  <a:pt x="2018" y="1935"/>
                </a:lnTo>
                <a:lnTo>
                  <a:pt x="2018" y="1935"/>
                </a:lnTo>
                <a:lnTo>
                  <a:pt x="2020" y="1933"/>
                </a:lnTo>
                <a:lnTo>
                  <a:pt x="2022" y="1931"/>
                </a:lnTo>
                <a:lnTo>
                  <a:pt x="2024" y="1929"/>
                </a:lnTo>
                <a:lnTo>
                  <a:pt x="2024" y="1927"/>
                </a:lnTo>
                <a:lnTo>
                  <a:pt x="2026" y="1925"/>
                </a:lnTo>
                <a:lnTo>
                  <a:pt x="2026" y="1921"/>
                </a:lnTo>
                <a:lnTo>
                  <a:pt x="2028" y="1918"/>
                </a:lnTo>
                <a:lnTo>
                  <a:pt x="2030" y="1916"/>
                </a:lnTo>
                <a:lnTo>
                  <a:pt x="2030" y="1916"/>
                </a:lnTo>
                <a:lnTo>
                  <a:pt x="2032" y="1914"/>
                </a:lnTo>
                <a:lnTo>
                  <a:pt x="2032" y="1912"/>
                </a:lnTo>
                <a:lnTo>
                  <a:pt x="2032" y="1906"/>
                </a:lnTo>
                <a:lnTo>
                  <a:pt x="2032" y="1902"/>
                </a:lnTo>
                <a:lnTo>
                  <a:pt x="2032" y="1895"/>
                </a:lnTo>
                <a:lnTo>
                  <a:pt x="2037" y="1891"/>
                </a:lnTo>
                <a:lnTo>
                  <a:pt x="2037" y="1891"/>
                </a:lnTo>
                <a:lnTo>
                  <a:pt x="2039" y="1889"/>
                </a:lnTo>
                <a:lnTo>
                  <a:pt x="2041" y="1887"/>
                </a:lnTo>
                <a:lnTo>
                  <a:pt x="2041" y="1887"/>
                </a:lnTo>
                <a:lnTo>
                  <a:pt x="2039" y="1883"/>
                </a:lnTo>
                <a:lnTo>
                  <a:pt x="2039" y="1881"/>
                </a:lnTo>
                <a:lnTo>
                  <a:pt x="2041" y="1879"/>
                </a:lnTo>
                <a:lnTo>
                  <a:pt x="2041" y="1874"/>
                </a:lnTo>
                <a:lnTo>
                  <a:pt x="2041" y="1870"/>
                </a:lnTo>
                <a:lnTo>
                  <a:pt x="2043" y="1866"/>
                </a:lnTo>
                <a:lnTo>
                  <a:pt x="2045" y="1860"/>
                </a:lnTo>
                <a:lnTo>
                  <a:pt x="2045" y="1860"/>
                </a:lnTo>
                <a:lnTo>
                  <a:pt x="2043" y="1856"/>
                </a:lnTo>
                <a:lnTo>
                  <a:pt x="2043" y="1851"/>
                </a:lnTo>
                <a:lnTo>
                  <a:pt x="2043" y="1847"/>
                </a:lnTo>
                <a:lnTo>
                  <a:pt x="2041" y="1843"/>
                </a:lnTo>
                <a:lnTo>
                  <a:pt x="2043" y="1835"/>
                </a:lnTo>
                <a:lnTo>
                  <a:pt x="2043" y="1832"/>
                </a:lnTo>
                <a:lnTo>
                  <a:pt x="2043" y="1835"/>
                </a:lnTo>
                <a:lnTo>
                  <a:pt x="2043" y="1835"/>
                </a:lnTo>
                <a:lnTo>
                  <a:pt x="2043" y="1832"/>
                </a:lnTo>
                <a:lnTo>
                  <a:pt x="2043" y="1830"/>
                </a:lnTo>
                <a:lnTo>
                  <a:pt x="2043" y="1828"/>
                </a:lnTo>
                <a:lnTo>
                  <a:pt x="2043" y="1828"/>
                </a:lnTo>
                <a:lnTo>
                  <a:pt x="2043" y="1828"/>
                </a:lnTo>
                <a:lnTo>
                  <a:pt x="2043" y="1826"/>
                </a:lnTo>
                <a:lnTo>
                  <a:pt x="2041" y="1828"/>
                </a:lnTo>
                <a:lnTo>
                  <a:pt x="2041" y="1826"/>
                </a:lnTo>
                <a:lnTo>
                  <a:pt x="2043" y="1824"/>
                </a:lnTo>
                <a:lnTo>
                  <a:pt x="2043" y="1822"/>
                </a:lnTo>
                <a:lnTo>
                  <a:pt x="2045" y="1820"/>
                </a:lnTo>
                <a:lnTo>
                  <a:pt x="2045" y="1820"/>
                </a:lnTo>
                <a:lnTo>
                  <a:pt x="2047" y="1818"/>
                </a:lnTo>
                <a:lnTo>
                  <a:pt x="2045" y="1816"/>
                </a:lnTo>
                <a:lnTo>
                  <a:pt x="2045" y="1816"/>
                </a:lnTo>
                <a:lnTo>
                  <a:pt x="2045" y="1816"/>
                </a:lnTo>
                <a:lnTo>
                  <a:pt x="2047" y="1816"/>
                </a:lnTo>
                <a:lnTo>
                  <a:pt x="2047" y="1814"/>
                </a:lnTo>
                <a:lnTo>
                  <a:pt x="2047" y="1814"/>
                </a:lnTo>
                <a:lnTo>
                  <a:pt x="2049" y="1816"/>
                </a:lnTo>
                <a:lnTo>
                  <a:pt x="2049" y="1818"/>
                </a:lnTo>
                <a:lnTo>
                  <a:pt x="2051" y="1818"/>
                </a:lnTo>
                <a:lnTo>
                  <a:pt x="2051" y="1818"/>
                </a:lnTo>
                <a:lnTo>
                  <a:pt x="2053" y="1816"/>
                </a:lnTo>
                <a:lnTo>
                  <a:pt x="2058" y="1814"/>
                </a:lnTo>
                <a:lnTo>
                  <a:pt x="2058" y="1812"/>
                </a:lnTo>
                <a:lnTo>
                  <a:pt x="2062" y="1805"/>
                </a:lnTo>
                <a:lnTo>
                  <a:pt x="2064" y="1799"/>
                </a:lnTo>
                <a:lnTo>
                  <a:pt x="2066" y="1797"/>
                </a:lnTo>
                <a:lnTo>
                  <a:pt x="2066" y="1795"/>
                </a:lnTo>
                <a:lnTo>
                  <a:pt x="2066" y="1793"/>
                </a:lnTo>
                <a:lnTo>
                  <a:pt x="2066" y="1793"/>
                </a:lnTo>
                <a:lnTo>
                  <a:pt x="2068" y="1793"/>
                </a:lnTo>
                <a:lnTo>
                  <a:pt x="2066" y="1795"/>
                </a:lnTo>
                <a:lnTo>
                  <a:pt x="2066" y="1795"/>
                </a:lnTo>
                <a:lnTo>
                  <a:pt x="2066" y="1795"/>
                </a:lnTo>
                <a:lnTo>
                  <a:pt x="2068" y="1795"/>
                </a:lnTo>
                <a:lnTo>
                  <a:pt x="2068" y="1793"/>
                </a:lnTo>
                <a:lnTo>
                  <a:pt x="2068" y="1791"/>
                </a:lnTo>
                <a:lnTo>
                  <a:pt x="2070" y="1791"/>
                </a:lnTo>
                <a:lnTo>
                  <a:pt x="2070" y="1791"/>
                </a:lnTo>
                <a:lnTo>
                  <a:pt x="2072" y="1786"/>
                </a:lnTo>
                <a:lnTo>
                  <a:pt x="2074" y="1784"/>
                </a:lnTo>
                <a:lnTo>
                  <a:pt x="2076" y="1784"/>
                </a:lnTo>
                <a:lnTo>
                  <a:pt x="2081" y="1782"/>
                </a:lnTo>
                <a:lnTo>
                  <a:pt x="2081" y="1782"/>
                </a:lnTo>
                <a:lnTo>
                  <a:pt x="2083" y="1778"/>
                </a:lnTo>
                <a:lnTo>
                  <a:pt x="2085" y="1776"/>
                </a:lnTo>
                <a:lnTo>
                  <a:pt x="2087" y="1774"/>
                </a:lnTo>
                <a:lnTo>
                  <a:pt x="2089" y="1772"/>
                </a:lnTo>
                <a:lnTo>
                  <a:pt x="2087" y="1770"/>
                </a:lnTo>
                <a:lnTo>
                  <a:pt x="2089" y="1772"/>
                </a:lnTo>
                <a:lnTo>
                  <a:pt x="2089" y="1772"/>
                </a:lnTo>
                <a:lnTo>
                  <a:pt x="2091" y="1767"/>
                </a:lnTo>
                <a:lnTo>
                  <a:pt x="2095" y="1763"/>
                </a:lnTo>
                <a:lnTo>
                  <a:pt x="2097" y="1759"/>
                </a:lnTo>
                <a:lnTo>
                  <a:pt x="2102" y="1753"/>
                </a:lnTo>
                <a:lnTo>
                  <a:pt x="2102" y="1747"/>
                </a:lnTo>
                <a:lnTo>
                  <a:pt x="2104" y="1747"/>
                </a:lnTo>
                <a:lnTo>
                  <a:pt x="2104" y="1744"/>
                </a:lnTo>
                <a:lnTo>
                  <a:pt x="2102" y="1742"/>
                </a:lnTo>
                <a:lnTo>
                  <a:pt x="2102" y="1742"/>
                </a:lnTo>
                <a:lnTo>
                  <a:pt x="2104" y="1740"/>
                </a:lnTo>
                <a:lnTo>
                  <a:pt x="2104" y="1740"/>
                </a:lnTo>
                <a:lnTo>
                  <a:pt x="2104" y="1740"/>
                </a:lnTo>
                <a:lnTo>
                  <a:pt x="2104" y="1738"/>
                </a:lnTo>
                <a:lnTo>
                  <a:pt x="2104" y="1736"/>
                </a:lnTo>
                <a:lnTo>
                  <a:pt x="2104" y="1732"/>
                </a:lnTo>
                <a:lnTo>
                  <a:pt x="2102" y="1732"/>
                </a:lnTo>
                <a:close/>
                <a:moveTo>
                  <a:pt x="1475" y="977"/>
                </a:moveTo>
                <a:lnTo>
                  <a:pt x="1475" y="977"/>
                </a:lnTo>
                <a:lnTo>
                  <a:pt x="1475" y="977"/>
                </a:lnTo>
                <a:lnTo>
                  <a:pt x="1473" y="979"/>
                </a:lnTo>
                <a:lnTo>
                  <a:pt x="1473" y="979"/>
                </a:lnTo>
                <a:lnTo>
                  <a:pt x="1471" y="981"/>
                </a:lnTo>
                <a:lnTo>
                  <a:pt x="1469" y="981"/>
                </a:lnTo>
                <a:lnTo>
                  <a:pt x="1469" y="983"/>
                </a:lnTo>
                <a:lnTo>
                  <a:pt x="1467" y="983"/>
                </a:lnTo>
                <a:lnTo>
                  <a:pt x="1465" y="986"/>
                </a:lnTo>
                <a:lnTo>
                  <a:pt x="1458" y="988"/>
                </a:lnTo>
                <a:lnTo>
                  <a:pt x="1458" y="988"/>
                </a:lnTo>
                <a:lnTo>
                  <a:pt x="1458" y="988"/>
                </a:lnTo>
                <a:lnTo>
                  <a:pt x="1456" y="990"/>
                </a:lnTo>
                <a:lnTo>
                  <a:pt x="1456" y="990"/>
                </a:lnTo>
                <a:lnTo>
                  <a:pt x="1448" y="992"/>
                </a:lnTo>
                <a:lnTo>
                  <a:pt x="1442" y="994"/>
                </a:lnTo>
                <a:lnTo>
                  <a:pt x="1439" y="996"/>
                </a:lnTo>
                <a:lnTo>
                  <a:pt x="1437" y="998"/>
                </a:lnTo>
                <a:lnTo>
                  <a:pt x="1435" y="998"/>
                </a:lnTo>
                <a:lnTo>
                  <a:pt x="1433" y="998"/>
                </a:lnTo>
                <a:lnTo>
                  <a:pt x="1431" y="998"/>
                </a:lnTo>
                <a:lnTo>
                  <a:pt x="1429" y="998"/>
                </a:lnTo>
                <a:lnTo>
                  <a:pt x="1427" y="1000"/>
                </a:lnTo>
                <a:lnTo>
                  <a:pt x="1425" y="1000"/>
                </a:lnTo>
                <a:lnTo>
                  <a:pt x="1425" y="1000"/>
                </a:lnTo>
                <a:lnTo>
                  <a:pt x="1425" y="1000"/>
                </a:lnTo>
                <a:lnTo>
                  <a:pt x="1425" y="1000"/>
                </a:lnTo>
                <a:lnTo>
                  <a:pt x="1423" y="1000"/>
                </a:lnTo>
                <a:lnTo>
                  <a:pt x="1423" y="1000"/>
                </a:lnTo>
                <a:lnTo>
                  <a:pt x="1421" y="1000"/>
                </a:lnTo>
                <a:lnTo>
                  <a:pt x="1421" y="1000"/>
                </a:lnTo>
                <a:lnTo>
                  <a:pt x="1419" y="1000"/>
                </a:lnTo>
                <a:lnTo>
                  <a:pt x="1419" y="1000"/>
                </a:lnTo>
                <a:lnTo>
                  <a:pt x="1419" y="1000"/>
                </a:lnTo>
                <a:lnTo>
                  <a:pt x="1416" y="1000"/>
                </a:lnTo>
                <a:lnTo>
                  <a:pt x="1416" y="1000"/>
                </a:lnTo>
                <a:lnTo>
                  <a:pt x="1421" y="998"/>
                </a:lnTo>
                <a:lnTo>
                  <a:pt x="1421" y="998"/>
                </a:lnTo>
                <a:lnTo>
                  <a:pt x="1421" y="998"/>
                </a:lnTo>
                <a:lnTo>
                  <a:pt x="1419" y="998"/>
                </a:lnTo>
                <a:lnTo>
                  <a:pt x="1419" y="998"/>
                </a:lnTo>
                <a:lnTo>
                  <a:pt x="1419" y="998"/>
                </a:lnTo>
                <a:lnTo>
                  <a:pt x="1419" y="998"/>
                </a:lnTo>
                <a:lnTo>
                  <a:pt x="1419" y="998"/>
                </a:lnTo>
                <a:lnTo>
                  <a:pt x="1416" y="998"/>
                </a:lnTo>
                <a:lnTo>
                  <a:pt x="1416" y="998"/>
                </a:lnTo>
                <a:lnTo>
                  <a:pt x="1414" y="996"/>
                </a:lnTo>
                <a:lnTo>
                  <a:pt x="1412" y="996"/>
                </a:lnTo>
                <a:lnTo>
                  <a:pt x="1412" y="996"/>
                </a:lnTo>
                <a:lnTo>
                  <a:pt x="1410" y="996"/>
                </a:lnTo>
                <a:lnTo>
                  <a:pt x="1410" y="994"/>
                </a:lnTo>
                <a:lnTo>
                  <a:pt x="1410" y="994"/>
                </a:lnTo>
                <a:lnTo>
                  <a:pt x="1412" y="992"/>
                </a:lnTo>
                <a:lnTo>
                  <a:pt x="1412" y="992"/>
                </a:lnTo>
                <a:lnTo>
                  <a:pt x="1412" y="992"/>
                </a:lnTo>
                <a:lnTo>
                  <a:pt x="1412" y="992"/>
                </a:lnTo>
                <a:lnTo>
                  <a:pt x="1412" y="992"/>
                </a:lnTo>
                <a:lnTo>
                  <a:pt x="1412" y="992"/>
                </a:lnTo>
                <a:lnTo>
                  <a:pt x="1414" y="990"/>
                </a:lnTo>
                <a:lnTo>
                  <a:pt x="1414" y="990"/>
                </a:lnTo>
                <a:lnTo>
                  <a:pt x="1414" y="990"/>
                </a:lnTo>
                <a:lnTo>
                  <a:pt x="1414" y="990"/>
                </a:lnTo>
                <a:lnTo>
                  <a:pt x="1414" y="988"/>
                </a:lnTo>
                <a:lnTo>
                  <a:pt x="1414" y="986"/>
                </a:lnTo>
                <a:lnTo>
                  <a:pt x="1416" y="986"/>
                </a:lnTo>
                <a:lnTo>
                  <a:pt x="1416" y="986"/>
                </a:lnTo>
                <a:lnTo>
                  <a:pt x="1416" y="983"/>
                </a:lnTo>
                <a:lnTo>
                  <a:pt x="1419" y="983"/>
                </a:lnTo>
                <a:lnTo>
                  <a:pt x="1419" y="983"/>
                </a:lnTo>
                <a:lnTo>
                  <a:pt x="1419" y="983"/>
                </a:lnTo>
                <a:lnTo>
                  <a:pt x="1419" y="981"/>
                </a:lnTo>
                <a:lnTo>
                  <a:pt x="1419" y="981"/>
                </a:lnTo>
                <a:lnTo>
                  <a:pt x="1421" y="979"/>
                </a:lnTo>
                <a:lnTo>
                  <a:pt x="1421" y="979"/>
                </a:lnTo>
                <a:lnTo>
                  <a:pt x="1421" y="979"/>
                </a:lnTo>
                <a:lnTo>
                  <a:pt x="1421" y="979"/>
                </a:lnTo>
                <a:lnTo>
                  <a:pt x="1421" y="979"/>
                </a:lnTo>
                <a:lnTo>
                  <a:pt x="1421" y="979"/>
                </a:lnTo>
                <a:lnTo>
                  <a:pt x="1423" y="979"/>
                </a:lnTo>
                <a:lnTo>
                  <a:pt x="1423" y="979"/>
                </a:lnTo>
                <a:lnTo>
                  <a:pt x="1423" y="979"/>
                </a:lnTo>
                <a:lnTo>
                  <a:pt x="1423" y="981"/>
                </a:lnTo>
                <a:lnTo>
                  <a:pt x="1423" y="981"/>
                </a:lnTo>
                <a:lnTo>
                  <a:pt x="1423" y="981"/>
                </a:lnTo>
                <a:lnTo>
                  <a:pt x="1423" y="981"/>
                </a:lnTo>
                <a:lnTo>
                  <a:pt x="1425" y="981"/>
                </a:lnTo>
                <a:lnTo>
                  <a:pt x="1425" y="981"/>
                </a:lnTo>
                <a:lnTo>
                  <a:pt x="1425" y="981"/>
                </a:lnTo>
                <a:lnTo>
                  <a:pt x="1425" y="981"/>
                </a:lnTo>
                <a:lnTo>
                  <a:pt x="1425" y="983"/>
                </a:lnTo>
                <a:lnTo>
                  <a:pt x="1425" y="983"/>
                </a:lnTo>
                <a:lnTo>
                  <a:pt x="1425" y="986"/>
                </a:lnTo>
                <a:lnTo>
                  <a:pt x="1425" y="986"/>
                </a:lnTo>
                <a:lnTo>
                  <a:pt x="1423" y="986"/>
                </a:lnTo>
                <a:lnTo>
                  <a:pt x="1419" y="986"/>
                </a:lnTo>
                <a:lnTo>
                  <a:pt x="1416" y="986"/>
                </a:lnTo>
                <a:lnTo>
                  <a:pt x="1416" y="986"/>
                </a:lnTo>
                <a:lnTo>
                  <a:pt x="1416" y="986"/>
                </a:lnTo>
                <a:lnTo>
                  <a:pt x="1416" y="986"/>
                </a:lnTo>
                <a:lnTo>
                  <a:pt x="1416" y="988"/>
                </a:lnTo>
                <a:lnTo>
                  <a:pt x="1414" y="988"/>
                </a:lnTo>
                <a:lnTo>
                  <a:pt x="1416" y="990"/>
                </a:lnTo>
                <a:lnTo>
                  <a:pt x="1416" y="990"/>
                </a:lnTo>
                <a:lnTo>
                  <a:pt x="1419" y="990"/>
                </a:lnTo>
                <a:lnTo>
                  <a:pt x="1419" y="990"/>
                </a:lnTo>
                <a:lnTo>
                  <a:pt x="1421" y="990"/>
                </a:lnTo>
                <a:lnTo>
                  <a:pt x="1423" y="990"/>
                </a:lnTo>
                <a:lnTo>
                  <a:pt x="1423" y="990"/>
                </a:lnTo>
                <a:lnTo>
                  <a:pt x="1423" y="990"/>
                </a:lnTo>
                <a:lnTo>
                  <a:pt x="1425" y="992"/>
                </a:lnTo>
                <a:lnTo>
                  <a:pt x="1425" y="992"/>
                </a:lnTo>
                <a:lnTo>
                  <a:pt x="1425" y="990"/>
                </a:lnTo>
                <a:lnTo>
                  <a:pt x="1425" y="990"/>
                </a:lnTo>
                <a:lnTo>
                  <a:pt x="1425" y="988"/>
                </a:lnTo>
                <a:lnTo>
                  <a:pt x="1427" y="988"/>
                </a:lnTo>
                <a:lnTo>
                  <a:pt x="1429" y="988"/>
                </a:lnTo>
                <a:lnTo>
                  <a:pt x="1431" y="986"/>
                </a:lnTo>
                <a:lnTo>
                  <a:pt x="1433" y="986"/>
                </a:lnTo>
                <a:lnTo>
                  <a:pt x="1433" y="986"/>
                </a:lnTo>
                <a:lnTo>
                  <a:pt x="1433" y="986"/>
                </a:lnTo>
                <a:lnTo>
                  <a:pt x="1433" y="986"/>
                </a:lnTo>
                <a:lnTo>
                  <a:pt x="1433" y="986"/>
                </a:lnTo>
                <a:lnTo>
                  <a:pt x="1433" y="986"/>
                </a:lnTo>
                <a:lnTo>
                  <a:pt x="1433" y="986"/>
                </a:lnTo>
                <a:lnTo>
                  <a:pt x="1433" y="986"/>
                </a:lnTo>
                <a:lnTo>
                  <a:pt x="1433" y="983"/>
                </a:lnTo>
                <a:lnTo>
                  <a:pt x="1435" y="983"/>
                </a:lnTo>
                <a:lnTo>
                  <a:pt x="1439" y="979"/>
                </a:lnTo>
                <a:lnTo>
                  <a:pt x="1439" y="979"/>
                </a:lnTo>
                <a:lnTo>
                  <a:pt x="1442" y="979"/>
                </a:lnTo>
                <a:lnTo>
                  <a:pt x="1446" y="979"/>
                </a:lnTo>
                <a:lnTo>
                  <a:pt x="1448" y="979"/>
                </a:lnTo>
                <a:lnTo>
                  <a:pt x="1452" y="979"/>
                </a:lnTo>
                <a:lnTo>
                  <a:pt x="1454" y="981"/>
                </a:lnTo>
                <a:lnTo>
                  <a:pt x="1454" y="981"/>
                </a:lnTo>
                <a:lnTo>
                  <a:pt x="1458" y="981"/>
                </a:lnTo>
                <a:lnTo>
                  <a:pt x="1458" y="981"/>
                </a:lnTo>
                <a:lnTo>
                  <a:pt x="1458" y="981"/>
                </a:lnTo>
                <a:lnTo>
                  <a:pt x="1456" y="979"/>
                </a:lnTo>
                <a:lnTo>
                  <a:pt x="1454" y="979"/>
                </a:lnTo>
                <a:lnTo>
                  <a:pt x="1454" y="979"/>
                </a:lnTo>
                <a:lnTo>
                  <a:pt x="1454" y="979"/>
                </a:lnTo>
                <a:lnTo>
                  <a:pt x="1454" y="979"/>
                </a:lnTo>
                <a:lnTo>
                  <a:pt x="1454" y="979"/>
                </a:lnTo>
                <a:lnTo>
                  <a:pt x="1456" y="979"/>
                </a:lnTo>
                <a:lnTo>
                  <a:pt x="1456" y="977"/>
                </a:lnTo>
                <a:lnTo>
                  <a:pt x="1456" y="977"/>
                </a:lnTo>
                <a:lnTo>
                  <a:pt x="1458" y="977"/>
                </a:lnTo>
                <a:lnTo>
                  <a:pt x="1460" y="977"/>
                </a:lnTo>
                <a:lnTo>
                  <a:pt x="1465" y="975"/>
                </a:lnTo>
                <a:lnTo>
                  <a:pt x="1465" y="975"/>
                </a:lnTo>
                <a:lnTo>
                  <a:pt x="1465" y="975"/>
                </a:lnTo>
                <a:lnTo>
                  <a:pt x="1467" y="975"/>
                </a:lnTo>
                <a:lnTo>
                  <a:pt x="1469" y="975"/>
                </a:lnTo>
                <a:lnTo>
                  <a:pt x="1471" y="975"/>
                </a:lnTo>
                <a:lnTo>
                  <a:pt x="1471" y="975"/>
                </a:lnTo>
                <a:lnTo>
                  <a:pt x="1473" y="975"/>
                </a:lnTo>
                <a:lnTo>
                  <a:pt x="1473" y="975"/>
                </a:lnTo>
                <a:lnTo>
                  <a:pt x="1475" y="975"/>
                </a:lnTo>
                <a:lnTo>
                  <a:pt x="1475" y="975"/>
                </a:lnTo>
                <a:lnTo>
                  <a:pt x="1475" y="973"/>
                </a:lnTo>
                <a:lnTo>
                  <a:pt x="1475" y="973"/>
                </a:lnTo>
                <a:lnTo>
                  <a:pt x="1473" y="973"/>
                </a:lnTo>
                <a:lnTo>
                  <a:pt x="1473" y="973"/>
                </a:lnTo>
                <a:lnTo>
                  <a:pt x="1473" y="973"/>
                </a:lnTo>
                <a:lnTo>
                  <a:pt x="1473" y="971"/>
                </a:lnTo>
                <a:lnTo>
                  <a:pt x="1473" y="971"/>
                </a:lnTo>
                <a:lnTo>
                  <a:pt x="1475" y="971"/>
                </a:lnTo>
                <a:lnTo>
                  <a:pt x="1475" y="973"/>
                </a:lnTo>
                <a:lnTo>
                  <a:pt x="1475" y="973"/>
                </a:lnTo>
                <a:lnTo>
                  <a:pt x="1475" y="973"/>
                </a:lnTo>
                <a:lnTo>
                  <a:pt x="1475" y="975"/>
                </a:lnTo>
                <a:lnTo>
                  <a:pt x="1475" y="975"/>
                </a:lnTo>
                <a:lnTo>
                  <a:pt x="1477" y="975"/>
                </a:lnTo>
                <a:lnTo>
                  <a:pt x="1475" y="977"/>
                </a:lnTo>
                <a:close/>
                <a:moveTo>
                  <a:pt x="1465" y="965"/>
                </a:moveTo>
                <a:lnTo>
                  <a:pt x="1465" y="965"/>
                </a:lnTo>
                <a:lnTo>
                  <a:pt x="1467" y="962"/>
                </a:lnTo>
                <a:lnTo>
                  <a:pt x="1467" y="962"/>
                </a:lnTo>
                <a:lnTo>
                  <a:pt x="1467" y="962"/>
                </a:lnTo>
                <a:lnTo>
                  <a:pt x="1467" y="962"/>
                </a:lnTo>
                <a:lnTo>
                  <a:pt x="1469" y="962"/>
                </a:lnTo>
                <a:lnTo>
                  <a:pt x="1469" y="962"/>
                </a:lnTo>
                <a:lnTo>
                  <a:pt x="1471" y="960"/>
                </a:lnTo>
                <a:lnTo>
                  <a:pt x="1473" y="960"/>
                </a:lnTo>
                <a:lnTo>
                  <a:pt x="1473" y="958"/>
                </a:lnTo>
                <a:lnTo>
                  <a:pt x="1475" y="958"/>
                </a:lnTo>
                <a:lnTo>
                  <a:pt x="1477" y="958"/>
                </a:lnTo>
                <a:lnTo>
                  <a:pt x="1479" y="958"/>
                </a:lnTo>
                <a:lnTo>
                  <a:pt x="1481" y="956"/>
                </a:lnTo>
                <a:lnTo>
                  <a:pt x="1481" y="958"/>
                </a:lnTo>
                <a:lnTo>
                  <a:pt x="1481" y="956"/>
                </a:lnTo>
                <a:lnTo>
                  <a:pt x="1483" y="956"/>
                </a:lnTo>
                <a:lnTo>
                  <a:pt x="1486" y="956"/>
                </a:lnTo>
                <a:lnTo>
                  <a:pt x="1488" y="956"/>
                </a:lnTo>
                <a:lnTo>
                  <a:pt x="1490" y="956"/>
                </a:lnTo>
                <a:lnTo>
                  <a:pt x="1492" y="956"/>
                </a:lnTo>
                <a:lnTo>
                  <a:pt x="1492" y="956"/>
                </a:lnTo>
                <a:lnTo>
                  <a:pt x="1492" y="954"/>
                </a:lnTo>
                <a:lnTo>
                  <a:pt x="1494" y="954"/>
                </a:lnTo>
                <a:lnTo>
                  <a:pt x="1494" y="954"/>
                </a:lnTo>
                <a:lnTo>
                  <a:pt x="1496" y="956"/>
                </a:lnTo>
                <a:lnTo>
                  <a:pt x="1496" y="956"/>
                </a:lnTo>
                <a:lnTo>
                  <a:pt x="1494" y="956"/>
                </a:lnTo>
                <a:lnTo>
                  <a:pt x="1496" y="956"/>
                </a:lnTo>
                <a:lnTo>
                  <a:pt x="1496" y="956"/>
                </a:lnTo>
                <a:lnTo>
                  <a:pt x="1496" y="956"/>
                </a:lnTo>
                <a:lnTo>
                  <a:pt x="1498" y="956"/>
                </a:lnTo>
                <a:lnTo>
                  <a:pt x="1500" y="956"/>
                </a:lnTo>
                <a:lnTo>
                  <a:pt x="1498" y="956"/>
                </a:lnTo>
                <a:lnTo>
                  <a:pt x="1498" y="956"/>
                </a:lnTo>
                <a:lnTo>
                  <a:pt x="1498" y="956"/>
                </a:lnTo>
                <a:lnTo>
                  <a:pt x="1498" y="956"/>
                </a:lnTo>
                <a:lnTo>
                  <a:pt x="1500" y="956"/>
                </a:lnTo>
                <a:lnTo>
                  <a:pt x="1500" y="956"/>
                </a:lnTo>
                <a:lnTo>
                  <a:pt x="1500" y="956"/>
                </a:lnTo>
                <a:lnTo>
                  <a:pt x="1500" y="958"/>
                </a:lnTo>
                <a:lnTo>
                  <a:pt x="1500" y="958"/>
                </a:lnTo>
                <a:lnTo>
                  <a:pt x="1500" y="958"/>
                </a:lnTo>
                <a:lnTo>
                  <a:pt x="1502" y="958"/>
                </a:lnTo>
                <a:lnTo>
                  <a:pt x="1504" y="956"/>
                </a:lnTo>
                <a:lnTo>
                  <a:pt x="1504" y="956"/>
                </a:lnTo>
                <a:lnTo>
                  <a:pt x="1504" y="956"/>
                </a:lnTo>
                <a:lnTo>
                  <a:pt x="1504" y="956"/>
                </a:lnTo>
                <a:lnTo>
                  <a:pt x="1502" y="956"/>
                </a:lnTo>
                <a:lnTo>
                  <a:pt x="1502" y="956"/>
                </a:lnTo>
                <a:lnTo>
                  <a:pt x="1502" y="956"/>
                </a:lnTo>
                <a:lnTo>
                  <a:pt x="1502" y="956"/>
                </a:lnTo>
                <a:lnTo>
                  <a:pt x="1504" y="954"/>
                </a:lnTo>
                <a:lnTo>
                  <a:pt x="1504" y="954"/>
                </a:lnTo>
                <a:lnTo>
                  <a:pt x="1504" y="954"/>
                </a:lnTo>
                <a:lnTo>
                  <a:pt x="1504" y="954"/>
                </a:lnTo>
                <a:lnTo>
                  <a:pt x="1504" y="954"/>
                </a:lnTo>
                <a:lnTo>
                  <a:pt x="1502" y="954"/>
                </a:lnTo>
                <a:lnTo>
                  <a:pt x="1502" y="954"/>
                </a:lnTo>
                <a:lnTo>
                  <a:pt x="1502" y="954"/>
                </a:lnTo>
                <a:lnTo>
                  <a:pt x="1502" y="954"/>
                </a:lnTo>
                <a:lnTo>
                  <a:pt x="1502" y="952"/>
                </a:lnTo>
                <a:lnTo>
                  <a:pt x="1498" y="954"/>
                </a:lnTo>
                <a:lnTo>
                  <a:pt x="1498" y="954"/>
                </a:lnTo>
                <a:lnTo>
                  <a:pt x="1498" y="954"/>
                </a:lnTo>
                <a:lnTo>
                  <a:pt x="1498" y="954"/>
                </a:lnTo>
                <a:lnTo>
                  <a:pt x="1498" y="954"/>
                </a:lnTo>
                <a:lnTo>
                  <a:pt x="1498" y="954"/>
                </a:lnTo>
                <a:lnTo>
                  <a:pt x="1498" y="954"/>
                </a:lnTo>
                <a:lnTo>
                  <a:pt x="1498" y="954"/>
                </a:lnTo>
                <a:lnTo>
                  <a:pt x="1498" y="954"/>
                </a:lnTo>
                <a:lnTo>
                  <a:pt x="1498" y="952"/>
                </a:lnTo>
                <a:lnTo>
                  <a:pt x="1498" y="954"/>
                </a:lnTo>
                <a:lnTo>
                  <a:pt x="1496" y="954"/>
                </a:lnTo>
                <a:lnTo>
                  <a:pt x="1494" y="954"/>
                </a:lnTo>
                <a:lnTo>
                  <a:pt x="1494" y="954"/>
                </a:lnTo>
                <a:lnTo>
                  <a:pt x="1496" y="954"/>
                </a:lnTo>
                <a:lnTo>
                  <a:pt x="1498" y="952"/>
                </a:lnTo>
                <a:lnTo>
                  <a:pt x="1498" y="952"/>
                </a:lnTo>
                <a:lnTo>
                  <a:pt x="1498" y="952"/>
                </a:lnTo>
                <a:lnTo>
                  <a:pt x="1500" y="952"/>
                </a:lnTo>
                <a:lnTo>
                  <a:pt x="1500" y="952"/>
                </a:lnTo>
                <a:lnTo>
                  <a:pt x="1500" y="952"/>
                </a:lnTo>
                <a:lnTo>
                  <a:pt x="1500" y="952"/>
                </a:lnTo>
                <a:lnTo>
                  <a:pt x="1502" y="952"/>
                </a:lnTo>
                <a:lnTo>
                  <a:pt x="1502" y="952"/>
                </a:lnTo>
                <a:lnTo>
                  <a:pt x="1502" y="952"/>
                </a:lnTo>
                <a:lnTo>
                  <a:pt x="1502" y="952"/>
                </a:lnTo>
                <a:lnTo>
                  <a:pt x="1504" y="952"/>
                </a:lnTo>
                <a:lnTo>
                  <a:pt x="1504" y="952"/>
                </a:lnTo>
                <a:lnTo>
                  <a:pt x="1504" y="952"/>
                </a:lnTo>
                <a:lnTo>
                  <a:pt x="1502" y="954"/>
                </a:lnTo>
                <a:lnTo>
                  <a:pt x="1502" y="954"/>
                </a:lnTo>
                <a:lnTo>
                  <a:pt x="1502" y="954"/>
                </a:lnTo>
                <a:lnTo>
                  <a:pt x="1502" y="954"/>
                </a:lnTo>
                <a:lnTo>
                  <a:pt x="1502" y="954"/>
                </a:lnTo>
                <a:lnTo>
                  <a:pt x="1507" y="952"/>
                </a:lnTo>
                <a:lnTo>
                  <a:pt x="1507" y="952"/>
                </a:lnTo>
                <a:lnTo>
                  <a:pt x="1509" y="952"/>
                </a:lnTo>
                <a:lnTo>
                  <a:pt x="1511" y="952"/>
                </a:lnTo>
                <a:lnTo>
                  <a:pt x="1511" y="952"/>
                </a:lnTo>
                <a:lnTo>
                  <a:pt x="1513" y="950"/>
                </a:lnTo>
                <a:lnTo>
                  <a:pt x="1517" y="950"/>
                </a:lnTo>
                <a:lnTo>
                  <a:pt x="1519" y="948"/>
                </a:lnTo>
                <a:lnTo>
                  <a:pt x="1519" y="948"/>
                </a:lnTo>
                <a:lnTo>
                  <a:pt x="1521" y="948"/>
                </a:lnTo>
                <a:lnTo>
                  <a:pt x="1521" y="948"/>
                </a:lnTo>
                <a:lnTo>
                  <a:pt x="1521" y="948"/>
                </a:lnTo>
                <a:lnTo>
                  <a:pt x="1521" y="948"/>
                </a:lnTo>
                <a:lnTo>
                  <a:pt x="1519" y="948"/>
                </a:lnTo>
                <a:lnTo>
                  <a:pt x="1515" y="952"/>
                </a:lnTo>
                <a:lnTo>
                  <a:pt x="1513" y="954"/>
                </a:lnTo>
                <a:lnTo>
                  <a:pt x="1513" y="954"/>
                </a:lnTo>
                <a:lnTo>
                  <a:pt x="1513" y="954"/>
                </a:lnTo>
                <a:lnTo>
                  <a:pt x="1513" y="954"/>
                </a:lnTo>
                <a:lnTo>
                  <a:pt x="1515" y="954"/>
                </a:lnTo>
                <a:lnTo>
                  <a:pt x="1515" y="954"/>
                </a:lnTo>
                <a:lnTo>
                  <a:pt x="1515" y="954"/>
                </a:lnTo>
                <a:lnTo>
                  <a:pt x="1515" y="954"/>
                </a:lnTo>
                <a:lnTo>
                  <a:pt x="1515" y="956"/>
                </a:lnTo>
                <a:lnTo>
                  <a:pt x="1515" y="956"/>
                </a:lnTo>
                <a:lnTo>
                  <a:pt x="1515" y="956"/>
                </a:lnTo>
                <a:lnTo>
                  <a:pt x="1517" y="956"/>
                </a:lnTo>
                <a:lnTo>
                  <a:pt x="1517" y="956"/>
                </a:lnTo>
                <a:lnTo>
                  <a:pt x="1515" y="956"/>
                </a:lnTo>
                <a:lnTo>
                  <a:pt x="1515" y="956"/>
                </a:lnTo>
                <a:lnTo>
                  <a:pt x="1515" y="958"/>
                </a:lnTo>
                <a:lnTo>
                  <a:pt x="1515" y="958"/>
                </a:lnTo>
                <a:lnTo>
                  <a:pt x="1515" y="958"/>
                </a:lnTo>
                <a:lnTo>
                  <a:pt x="1515" y="958"/>
                </a:lnTo>
                <a:lnTo>
                  <a:pt x="1513" y="958"/>
                </a:lnTo>
                <a:lnTo>
                  <a:pt x="1513" y="958"/>
                </a:lnTo>
                <a:lnTo>
                  <a:pt x="1513" y="958"/>
                </a:lnTo>
                <a:lnTo>
                  <a:pt x="1515" y="958"/>
                </a:lnTo>
                <a:lnTo>
                  <a:pt x="1515" y="960"/>
                </a:lnTo>
                <a:lnTo>
                  <a:pt x="1515" y="960"/>
                </a:lnTo>
                <a:lnTo>
                  <a:pt x="1515" y="962"/>
                </a:lnTo>
                <a:lnTo>
                  <a:pt x="1515" y="962"/>
                </a:lnTo>
                <a:lnTo>
                  <a:pt x="1515" y="962"/>
                </a:lnTo>
                <a:lnTo>
                  <a:pt x="1515" y="962"/>
                </a:lnTo>
                <a:lnTo>
                  <a:pt x="1515" y="962"/>
                </a:lnTo>
                <a:lnTo>
                  <a:pt x="1515" y="962"/>
                </a:lnTo>
                <a:lnTo>
                  <a:pt x="1515" y="965"/>
                </a:lnTo>
                <a:lnTo>
                  <a:pt x="1513" y="965"/>
                </a:lnTo>
                <a:lnTo>
                  <a:pt x="1513" y="965"/>
                </a:lnTo>
                <a:lnTo>
                  <a:pt x="1511" y="965"/>
                </a:lnTo>
                <a:lnTo>
                  <a:pt x="1509" y="965"/>
                </a:lnTo>
                <a:lnTo>
                  <a:pt x="1509" y="967"/>
                </a:lnTo>
                <a:lnTo>
                  <a:pt x="1507" y="967"/>
                </a:lnTo>
                <a:lnTo>
                  <a:pt x="1507" y="967"/>
                </a:lnTo>
                <a:lnTo>
                  <a:pt x="1507" y="967"/>
                </a:lnTo>
                <a:lnTo>
                  <a:pt x="1504" y="967"/>
                </a:lnTo>
                <a:lnTo>
                  <a:pt x="1504" y="969"/>
                </a:lnTo>
                <a:lnTo>
                  <a:pt x="1504" y="969"/>
                </a:lnTo>
                <a:lnTo>
                  <a:pt x="1504" y="969"/>
                </a:lnTo>
                <a:lnTo>
                  <a:pt x="1504" y="969"/>
                </a:lnTo>
                <a:lnTo>
                  <a:pt x="1502" y="969"/>
                </a:lnTo>
                <a:lnTo>
                  <a:pt x="1498" y="969"/>
                </a:lnTo>
                <a:lnTo>
                  <a:pt x="1496" y="969"/>
                </a:lnTo>
                <a:lnTo>
                  <a:pt x="1496" y="969"/>
                </a:lnTo>
                <a:lnTo>
                  <a:pt x="1494" y="969"/>
                </a:lnTo>
                <a:lnTo>
                  <a:pt x="1494" y="967"/>
                </a:lnTo>
                <a:lnTo>
                  <a:pt x="1492" y="967"/>
                </a:lnTo>
                <a:lnTo>
                  <a:pt x="1486" y="967"/>
                </a:lnTo>
                <a:lnTo>
                  <a:pt x="1481" y="967"/>
                </a:lnTo>
                <a:lnTo>
                  <a:pt x="1479" y="967"/>
                </a:lnTo>
                <a:lnTo>
                  <a:pt x="1473" y="969"/>
                </a:lnTo>
                <a:lnTo>
                  <a:pt x="1471" y="969"/>
                </a:lnTo>
                <a:lnTo>
                  <a:pt x="1471" y="969"/>
                </a:lnTo>
                <a:lnTo>
                  <a:pt x="1469" y="969"/>
                </a:lnTo>
                <a:lnTo>
                  <a:pt x="1469" y="969"/>
                </a:lnTo>
                <a:lnTo>
                  <a:pt x="1467" y="969"/>
                </a:lnTo>
                <a:lnTo>
                  <a:pt x="1465" y="969"/>
                </a:lnTo>
                <a:lnTo>
                  <a:pt x="1465" y="969"/>
                </a:lnTo>
                <a:lnTo>
                  <a:pt x="1463" y="969"/>
                </a:lnTo>
                <a:lnTo>
                  <a:pt x="1463" y="967"/>
                </a:lnTo>
                <a:lnTo>
                  <a:pt x="1465" y="965"/>
                </a:lnTo>
                <a:close/>
                <a:moveTo>
                  <a:pt x="1287" y="906"/>
                </a:moveTo>
                <a:lnTo>
                  <a:pt x="1287" y="906"/>
                </a:lnTo>
                <a:lnTo>
                  <a:pt x="1293" y="902"/>
                </a:lnTo>
                <a:lnTo>
                  <a:pt x="1297" y="897"/>
                </a:lnTo>
                <a:lnTo>
                  <a:pt x="1303" y="893"/>
                </a:lnTo>
                <a:lnTo>
                  <a:pt x="1305" y="891"/>
                </a:lnTo>
                <a:lnTo>
                  <a:pt x="1307" y="889"/>
                </a:lnTo>
                <a:lnTo>
                  <a:pt x="1314" y="887"/>
                </a:lnTo>
                <a:lnTo>
                  <a:pt x="1316" y="887"/>
                </a:lnTo>
                <a:lnTo>
                  <a:pt x="1320" y="885"/>
                </a:lnTo>
                <a:lnTo>
                  <a:pt x="1320" y="885"/>
                </a:lnTo>
                <a:lnTo>
                  <a:pt x="1322" y="885"/>
                </a:lnTo>
                <a:lnTo>
                  <a:pt x="1322" y="885"/>
                </a:lnTo>
                <a:lnTo>
                  <a:pt x="1322" y="885"/>
                </a:lnTo>
                <a:lnTo>
                  <a:pt x="1322" y="883"/>
                </a:lnTo>
                <a:lnTo>
                  <a:pt x="1324" y="883"/>
                </a:lnTo>
                <a:lnTo>
                  <a:pt x="1324" y="883"/>
                </a:lnTo>
                <a:lnTo>
                  <a:pt x="1326" y="881"/>
                </a:lnTo>
                <a:lnTo>
                  <a:pt x="1326" y="881"/>
                </a:lnTo>
                <a:lnTo>
                  <a:pt x="1326" y="881"/>
                </a:lnTo>
                <a:lnTo>
                  <a:pt x="1326" y="879"/>
                </a:lnTo>
                <a:lnTo>
                  <a:pt x="1328" y="879"/>
                </a:lnTo>
                <a:lnTo>
                  <a:pt x="1328" y="879"/>
                </a:lnTo>
                <a:lnTo>
                  <a:pt x="1328" y="876"/>
                </a:lnTo>
                <a:lnTo>
                  <a:pt x="1328" y="876"/>
                </a:lnTo>
                <a:lnTo>
                  <a:pt x="1328" y="876"/>
                </a:lnTo>
                <a:lnTo>
                  <a:pt x="1331" y="874"/>
                </a:lnTo>
                <a:lnTo>
                  <a:pt x="1335" y="872"/>
                </a:lnTo>
                <a:lnTo>
                  <a:pt x="1335" y="874"/>
                </a:lnTo>
                <a:lnTo>
                  <a:pt x="1333" y="874"/>
                </a:lnTo>
                <a:lnTo>
                  <a:pt x="1333" y="876"/>
                </a:lnTo>
                <a:lnTo>
                  <a:pt x="1333" y="876"/>
                </a:lnTo>
                <a:lnTo>
                  <a:pt x="1333" y="876"/>
                </a:lnTo>
                <a:lnTo>
                  <a:pt x="1333" y="879"/>
                </a:lnTo>
                <a:lnTo>
                  <a:pt x="1333" y="879"/>
                </a:lnTo>
                <a:lnTo>
                  <a:pt x="1335" y="876"/>
                </a:lnTo>
                <a:lnTo>
                  <a:pt x="1335" y="876"/>
                </a:lnTo>
                <a:lnTo>
                  <a:pt x="1335" y="876"/>
                </a:lnTo>
                <a:lnTo>
                  <a:pt x="1335" y="874"/>
                </a:lnTo>
                <a:lnTo>
                  <a:pt x="1335" y="874"/>
                </a:lnTo>
                <a:lnTo>
                  <a:pt x="1337" y="874"/>
                </a:lnTo>
                <a:lnTo>
                  <a:pt x="1337" y="874"/>
                </a:lnTo>
                <a:lnTo>
                  <a:pt x="1337" y="872"/>
                </a:lnTo>
                <a:lnTo>
                  <a:pt x="1337" y="872"/>
                </a:lnTo>
                <a:lnTo>
                  <a:pt x="1337" y="872"/>
                </a:lnTo>
                <a:lnTo>
                  <a:pt x="1337" y="872"/>
                </a:lnTo>
                <a:lnTo>
                  <a:pt x="1337" y="872"/>
                </a:lnTo>
                <a:lnTo>
                  <a:pt x="1337" y="870"/>
                </a:lnTo>
                <a:lnTo>
                  <a:pt x="1337" y="870"/>
                </a:lnTo>
                <a:lnTo>
                  <a:pt x="1339" y="868"/>
                </a:lnTo>
                <a:lnTo>
                  <a:pt x="1339" y="868"/>
                </a:lnTo>
                <a:lnTo>
                  <a:pt x="1339" y="868"/>
                </a:lnTo>
                <a:lnTo>
                  <a:pt x="1341" y="868"/>
                </a:lnTo>
                <a:lnTo>
                  <a:pt x="1341" y="870"/>
                </a:lnTo>
                <a:lnTo>
                  <a:pt x="1341" y="870"/>
                </a:lnTo>
                <a:lnTo>
                  <a:pt x="1341" y="870"/>
                </a:lnTo>
                <a:lnTo>
                  <a:pt x="1339" y="872"/>
                </a:lnTo>
                <a:lnTo>
                  <a:pt x="1337" y="874"/>
                </a:lnTo>
                <a:lnTo>
                  <a:pt x="1337" y="874"/>
                </a:lnTo>
                <a:lnTo>
                  <a:pt x="1337" y="874"/>
                </a:lnTo>
                <a:lnTo>
                  <a:pt x="1337" y="876"/>
                </a:lnTo>
                <a:lnTo>
                  <a:pt x="1337" y="876"/>
                </a:lnTo>
                <a:lnTo>
                  <a:pt x="1339" y="874"/>
                </a:lnTo>
                <a:lnTo>
                  <a:pt x="1339" y="874"/>
                </a:lnTo>
                <a:lnTo>
                  <a:pt x="1339" y="874"/>
                </a:lnTo>
                <a:lnTo>
                  <a:pt x="1339" y="874"/>
                </a:lnTo>
                <a:lnTo>
                  <a:pt x="1339" y="874"/>
                </a:lnTo>
                <a:lnTo>
                  <a:pt x="1339" y="874"/>
                </a:lnTo>
                <a:lnTo>
                  <a:pt x="1339" y="874"/>
                </a:lnTo>
                <a:lnTo>
                  <a:pt x="1341" y="874"/>
                </a:lnTo>
                <a:lnTo>
                  <a:pt x="1341" y="872"/>
                </a:lnTo>
                <a:lnTo>
                  <a:pt x="1341" y="872"/>
                </a:lnTo>
                <a:lnTo>
                  <a:pt x="1341" y="872"/>
                </a:lnTo>
                <a:lnTo>
                  <a:pt x="1343" y="872"/>
                </a:lnTo>
                <a:lnTo>
                  <a:pt x="1343" y="870"/>
                </a:lnTo>
                <a:lnTo>
                  <a:pt x="1343" y="870"/>
                </a:lnTo>
                <a:lnTo>
                  <a:pt x="1343" y="868"/>
                </a:lnTo>
                <a:lnTo>
                  <a:pt x="1341" y="868"/>
                </a:lnTo>
                <a:lnTo>
                  <a:pt x="1341" y="866"/>
                </a:lnTo>
                <a:lnTo>
                  <a:pt x="1341" y="866"/>
                </a:lnTo>
                <a:lnTo>
                  <a:pt x="1341" y="866"/>
                </a:lnTo>
                <a:lnTo>
                  <a:pt x="1341" y="866"/>
                </a:lnTo>
                <a:lnTo>
                  <a:pt x="1343" y="866"/>
                </a:lnTo>
                <a:lnTo>
                  <a:pt x="1343" y="866"/>
                </a:lnTo>
                <a:lnTo>
                  <a:pt x="1343" y="866"/>
                </a:lnTo>
                <a:lnTo>
                  <a:pt x="1345" y="866"/>
                </a:lnTo>
                <a:lnTo>
                  <a:pt x="1345" y="866"/>
                </a:lnTo>
                <a:lnTo>
                  <a:pt x="1345" y="866"/>
                </a:lnTo>
                <a:lnTo>
                  <a:pt x="1349" y="866"/>
                </a:lnTo>
                <a:lnTo>
                  <a:pt x="1349" y="868"/>
                </a:lnTo>
                <a:lnTo>
                  <a:pt x="1351" y="868"/>
                </a:lnTo>
                <a:lnTo>
                  <a:pt x="1351" y="868"/>
                </a:lnTo>
                <a:lnTo>
                  <a:pt x="1351" y="868"/>
                </a:lnTo>
                <a:lnTo>
                  <a:pt x="1351" y="868"/>
                </a:lnTo>
                <a:lnTo>
                  <a:pt x="1354" y="868"/>
                </a:lnTo>
                <a:lnTo>
                  <a:pt x="1354" y="868"/>
                </a:lnTo>
                <a:lnTo>
                  <a:pt x="1356" y="870"/>
                </a:lnTo>
                <a:lnTo>
                  <a:pt x="1356" y="870"/>
                </a:lnTo>
                <a:lnTo>
                  <a:pt x="1358" y="870"/>
                </a:lnTo>
                <a:lnTo>
                  <a:pt x="1360" y="870"/>
                </a:lnTo>
                <a:lnTo>
                  <a:pt x="1362" y="870"/>
                </a:lnTo>
                <a:lnTo>
                  <a:pt x="1362" y="870"/>
                </a:lnTo>
                <a:lnTo>
                  <a:pt x="1364" y="870"/>
                </a:lnTo>
                <a:lnTo>
                  <a:pt x="1364" y="868"/>
                </a:lnTo>
                <a:lnTo>
                  <a:pt x="1364" y="870"/>
                </a:lnTo>
                <a:lnTo>
                  <a:pt x="1364" y="870"/>
                </a:lnTo>
                <a:lnTo>
                  <a:pt x="1366" y="870"/>
                </a:lnTo>
                <a:lnTo>
                  <a:pt x="1368" y="870"/>
                </a:lnTo>
                <a:lnTo>
                  <a:pt x="1368" y="870"/>
                </a:lnTo>
                <a:lnTo>
                  <a:pt x="1368" y="870"/>
                </a:lnTo>
                <a:lnTo>
                  <a:pt x="1368" y="870"/>
                </a:lnTo>
                <a:lnTo>
                  <a:pt x="1368" y="870"/>
                </a:lnTo>
                <a:lnTo>
                  <a:pt x="1368" y="872"/>
                </a:lnTo>
                <a:lnTo>
                  <a:pt x="1370" y="872"/>
                </a:lnTo>
                <a:lnTo>
                  <a:pt x="1370" y="872"/>
                </a:lnTo>
                <a:lnTo>
                  <a:pt x="1370" y="874"/>
                </a:lnTo>
                <a:lnTo>
                  <a:pt x="1370" y="874"/>
                </a:lnTo>
                <a:lnTo>
                  <a:pt x="1370" y="876"/>
                </a:lnTo>
                <a:lnTo>
                  <a:pt x="1370" y="876"/>
                </a:lnTo>
                <a:lnTo>
                  <a:pt x="1370" y="876"/>
                </a:lnTo>
                <a:lnTo>
                  <a:pt x="1372" y="879"/>
                </a:lnTo>
                <a:lnTo>
                  <a:pt x="1372" y="881"/>
                </a:lnTo>
                <a:lnTo>
                  <a:pt x="1375" y="881"/>
                </a:lnTo>
                <a:lnTo>
                  <a:pt x="1375" y="883"/>
                </a:lnTo>
                <a:lnTo>
                  <a:pt x="1377" y="885"/>
                </a:lnTo>
                <a:lnTo>
                  <a:pt x="1379" y="885"/>
                </a:lnTo>
                <a:lnTo>
                  <a:pt x="1381" y="885"/>
                </a:lnTo>
                <a:lnTo>
                  <a:pt x="1383" y="885"/>
                </a:lnTo>
                <a:lnTo>
                  <a:pt x="1385" y="885"/>
                </a:lnTo>
                <a:lnTo>
                  <a:pt x="1389" y="885"/>
                </a:lnTo>
                <a:lnTo>
                  <a:pt x="1391" y="885"/>
                </a:lnTo>
                <a:lnTo>
                  <a:pt x="1391" y="885"/>
                </a:lnTo>
                <a:lnTo>
                  <a:pt x="1389" y="885"/>
                </a:lnTo>
                <a:lnTo>
                  <a:pt x="1389" y="887"/>
                </a:lnTo>
                <a:lnTo>
                  <a:pt x="1389" y="887"/>
                </a:lnTo>
                <a:lnTo>
                  <a:pt x="1389" y="887"/>
                </a:lnTo>
                <a:lnTo>
                  <a:pt x="1389" y="889"/>
                </a:lnTo>
                <a:lnTo>
                  <a:pt x="1389" y="889"/>
                </a:lnTo>
                <a:lnTo>
                  <a:pt x="1389" y="889"/>
                </a:lnTo>
                <a:lnTo>
                  <a:pt x="1389" y="889"/>
                </a:lnTo>
                <a:lnTo>
                  <a:pt x="1387" y="891"/>
                </a:lnTo>
                <a:lnTo>
                  <a:pt x="1389" y="891"/>
                </a:lnTo>
                <a:lnTo>
                  <a:pt x="1389" y="893"/>
                </a:lnTo>
                <a:lnTo>
                  <a:pt x="1391" y="893"/>
                </a:lnTo>
                <a:lnTo>
                  <a:pt x="1391" y="893"/>
                </a:lnTo>
                <a:lnTo>
                  <a:pt x="1393" y="895"/>
                </a:lnTo>
                <a:lnTo>
                  <a:pt x="1393" y="895"/>
                </a:lnTo>
                <a:lnTo>
                  <a:pt x="1393" y="895"/>
                </a:lnTo>
                <a:lnTo>
                  <a:pt x="1393" y="895"/>
                </a:lnTo>
                <a:lnTo>
                  <a:pt x="1393" y="895"/>
                </a:lnTo>
                <a:lnTo>
                  <a:pt x="1393" y="895"/>
                </a:lnTo>
                <a:lnTo>
                  <a:pt x="1393" y="897"/>
                </a:lnTo>
                <a:lnTo>
                  <a:pt x="1393" y="900"/>
                </a:lnTo>
                <a:lnTo>
                  <a:pt x="1391" y="900"/>
                </a:lnTo>
                <a:lnTo>
                  <a:pt x="1393" y="900"/>
                </a:lnTo>
                <a:lnTo>
                  <a:pt x="1391" y="902"/>
                </a:lnTo>
                <a:lnTo>
                  <a:pt x="1391" y="902"/>
                </a:lnTo>
                <a:lnTo>
                  <a:pt x="1391" y="902"/>
                </a:lnTo>
                <a:lnTo>
                  <a:pt x="1393" y="904"/>
                </a:lnTo>
                <a:lnTo>
                  <a:pt x="1393" y="904"/>
                </a:lnTo>
                <a:lnTo>
                  <a:pt x="1393" y="904"/>
                </a:lnTo>
                <a:lnTo>
                  <a:pt x="1393" y="904"/>
                </a:lnTo>
                <a:lnTo>
                  <a:pt x="1395" y="904"/>
                </a:lnTo>
                <a:lnTo>
                  <a:pt x="1395" y="904"/>
                </a:lnTo>
                <a:lnTo>
                  <a:pt x="1395" y="904"/>
                </a:lnTo>
                <a:lnTo>
                  <a:pt x="1398" y="904"/>
                </a:lnTo>
                <a:lnTo>
                  <a:pt x="1398" y="904"/>
                </a:lnTo>
                <a:lnTo>
                  <a:pt x="1398" y="904"/>
                </a:lnTo>
                <a:lnTo>
                  <a:pt x="1398" y="906"/>
                </a:lnTo>
                <a:lnTo>
                  <a:pt x="1395" y="906"/>
                </a:lnTo>
                <a:lnTo>
                  <a:pt x="1395" y="906"/>
                </a:lnTo>
                <a:lnTo>
                  <a:pt x="1395" y="906"/>
                </a:lnTo>
                <a:lnTo>
                  <a:pt x="1395" y="908"/>
                </a:lnTo>
                <a:lnTo>
                  <a:pt x="1395" y="908"/>
                </a:lnTo>
                <a:lnTo>
                  <a:pt x="1395" y="908"/>
                </a:lnTo>
                <a:lnTo>
                  <a:pt x="1395" y="908"/>
                </a:lnTo>
                <a:lnTo>
                  <a:pt x="1395" y="906"/>
                </a:lnTo>
                <a:lnTo>
                  <a:pt x="1395" y="906"/>
                </a:lnTo>
                <a:lnTo>
                  <a:pt x="1395" y="908"/>
                </a:lnTo>
                <a:lnTo>
                  <a:pt x="1395" y="908"/>
                </a:lnTo>
                <a:lnTo>
                  <a:pt x="1395" y="910"/>
                </a:lnTo>
                <a:lnTo>
                  <a:pt x="1395" y="910"/>
                </a:lnTo>
                <a:lnTo>
                  <a:pt x="1395" y="910"/>
                </a:lnTo>
                <a:lnTo>
                  <a:pt x="1395" y="912"/>
                </a:lnTo>
                <a:lnTo>
                  <a:pt x="1395" y="912"/>
                </a:lnTo>
                <a:lnTo>
                  <a:pt x="1395" y="910"/>
                </a:lnTo>
                <a:lnTo>
                  <a:pt x="1395" y="910"/>
                </a:lnTo>
                <a:lnTo>
                  <a:pt x="1398" y="910"/>
                </a:lnTo>
                <a:lnTo>
                  <a:pt x="1400" y="910"/>
                </a:lnTo>
                <a:lnTo>
                  <a:pt x="1400" y="910"/>
                </a:lnTo>
                <a:lnTo>
                  <a:pt x="1402" y="910"/>
                </a:lnTo>
                <a:lnTo>
                  <a:pt x="1402" y="910"/>
                </a:lnTo>
                <a:lnTo>
                  <a:pt x="1402" y="912"/>
                </a:lnTo>
                <a:lnTo>
                  <a:pt x="1402" y="912"/>
                </a:lnTo>
                <a:lnTo>
                  <a:pt x="1402" y="912"/>
                </a:lnTo>
                <a:lnTo>
                  <a:pt x="1402" y="914"/>
                </a:lnTo>
                <a:lnTo>
                  <a:pt x="1402" y="914"/>
                </a:lnTo>
                <a:lnTo>
                  <a:pt x="1404" y="914"/>
                </a:lnTo>
                <a:lnTo>
                  <a:pt x="1404" y="914"/>
                </a:lnTo>
                <a:lnTo>
                  <a:pt x="1404" y="914"/>
                </a:lnTo>
                <a:lnTo>
                  <a:pt x="1404" y="914"/>
                </a:lnTo>
                <a:lnTo>
                  <a:pt x="1408" y="914"/>
                </a:lnTo>
                <a:lnTo>
                  <a:pt x="1408" y="914"/>
                </a:lnTo>
                <a:lnTo>
                  <a:pt x="1408" y="916"/>
                </a:lnTo>
                <a:lnTo>
                  <a:pt x="1410" y="916"/>
                </a:lnTo>
                <a:lnTo>
                  <a:pt x="1416" y="916"/>
                </a:lnTo>
                <a:lnTo>
                  <a:pt x="1419" y="916"/>
                </a:lnTo>
                <a:lnTo>
                  <a:pt x="1421" y="916"/>
                </a:lnTo>
                <a:lnTo>
                  <a:pt x="1423" y="916"/>
                </a:lnTo>
                <a:lnTo>
                  <a:pt x="1423" y="916"/>
                </a:lnTo>
                <a:lnTo>
                  <a:pt x="1423" y="916"/>
                </a:lnTo>
                <a:lnTo>
                  <a:pt x="1427" y="916"/>
                </a:lnTo>
                <a:lnTo>
                  <a:pt x="1427" y="916"/>
                </a:lnTo>
                <a:lnTo>
                  <a:pt x="1429" y="918"/>
                </a:lnTo>
                <a:lnTo>
                  <a:pt x="1429" y="918"/>
                </a:lnTo>
                <a:lnTo>
                  <a:pt x="1431" y="918"/>
                </a:lnTo>
                <a:lnTo>
                  <a:pt x="1433" y="918"/>
                </a:lnTo>
                <a:lnTo>
                  <a:pt x="1435" y="918"/>
                </a:lnTo>
                <a:lnTo>
                  <a:pt x="1435" y="918"/>
                </a:lnTo>
                <a:lnTo>
                  <a:pt x="1435" y="918"/>
                </a:lnTo>
                <a:lnTo>
                  <a:pt x="1435" y="918"/>
                </a:lnTo>
                <a:lnTo>
                  <a:pt x="1435" y="918"/>
                </a:lnTo>
                <a:lnTo>
                  <a:pt x="1435" y="918"/>
                </a:lnTo>
                <a:lnTo>
                  <a:pt x="1435" y="918"/>
                </a:lnTo>
                <a:lnTo>
                  <a:pt x="1437" y="918"/>
                </a:lnTo>
                <a:lnTo>
                  <a:pt x="1437" y="918"/>
                </a:lnTo>
                <a:lnTo>
                  <a:pt x="1437" y="918"/>
                </a:lnTo>
                <a:lnTo>
                  <a:pt x="1437" y="918"/>
                </a:lnTo>
                <a:lnTo>
                  <a:pt x="1437" y="918"/>
                </a:lnTo>
                <a:lnTo>
                  <a:pt x="1437" y="921"/>
                </a:lnTo>
                <a:lnTo>
                  <a:pt x="1437" y="921"/>
                </a:lnTo>
                <a:lnTo>
                  <a:pt x="1437" y="921"/>
                </a:lnTo>
                <a:lnTo>
                  <a:pt x="1437" y="921"/>
                </a:lnTo>
                <a:lnTo>
                  <a:pt x="1437" y="921"/>
                </a:lnTo>
                <a:lnTo>
                  <a:pt x="1437" y="921"/>
                </a:lnTo>
                <a:lnTo>
                  <a:pt x="1439" y="921"/>
                </a:lnTo>
                <a:lnTo>
                  <a:pt x="1439" y="921"/>
                </a:lnTo>
                <a:lnTo>
                  <a:pt x="1442" y="921"/>
                </a:lnTo>
                <a:lnTo>
                  <a:pt x="1442" y="921"/>
                </a:lnTo>
                <a:lnTo>
                  <a:pt x="1444" y="921"/>
                </a:lnTo>
                <a:lnTo>
                  <a:pt x="1444" y="921"/>
                </a:lnTo>
                <a:lnTo>
                  <a:pt x="1444" y="921"/>
                </a:lnTo>
                <a:lnTo>
                  <a:pt x="1444" y="921"/>
                </a:lnTo>
                <a:lnTo>
                  <a:pt x="1444" y="921"/>
                </a:lnTo>
                <a:lnTo>
                  <a:pt x="1444" y="921"/>
                </a:lnTo>
                <a:lnTo>
                  <a:pt x="1444" y="921"/>
                </a:lnTo>
                <a:lnTo>
                  <a:pt x="1446" y="921"/>
                </a:lnTo>
                <a:lnTo>
                  <a:pt x="1448" y="921"/>
                </a:lnTo>
                <a:lnTo>
                  <a:pt x="1448" y="921"/>
                </a:lnTo>
                <a:lnTo>
                  <a:pt x="1448" y="921"/>
                </a:lnTo>
                <a:lnTo>
                  <a:pt x="1448" y="923"/>
                </a:lnTo>
                <a:lnTo>
                  <a:pt x="1450" y="923"/>
                </a:lnTo>
                <a:lnTo>
                  <a:pt x="1450" y="923"/>
                </a:lnTo>
                <a:lnTo>
                  <a:pt x="1450" y="923"/>
                </a:lnTo>
                <a:lnTo>
                  <a:pt x="1450" y="925"/>
                </a:lnTo>
                <a:lnTo>
                  <a:pt x="1450" y="925"/>
                </a:lnTo>
                <a:lnTo>
                  <a:pt x="1450" y="925"/>
                </a:lnTo>
                <a:lnTo>
                  <a:pt x="1450" y="925"/>
                </a:lnTo>
                <a:lnTo>
                  <a:pt x="1452" y="927"/>
                </a:lnTo>
                <a:lnTo>
                  <a:pt x="1452" y="927"/>
                </a:lnTo>
                <a:lnTo>
                  <a:pt x="1452" y="927"/>
                </a:lnTo>
                <a:lnTo>
                  <a:pt x="1452" y="927"/>
                </a:lnTo>
                <a:lnTo>
                  <a:pt x="1452" y="927"/>
                </a:lnTo>
                <a:lnTo>
                  <a:pt x="1454" y="927"/>
                </a:lnTo>
                <a:lnTo>
                  <a:pt x="1454" y="927"/>
                </a:lnTo>
                <a:lnTo>
                  <a:pt x="1454" y="927"/>
                </a:lnTo>
                <a:lnTo>
                  <a:pt x="1454" y="927"/>
                </a:lnTo>
                <a:lnTo>
                  <a:pt x="1454" y="927"/>
                </a:lnTo>
                <a:lnTo>
                  <a:pt x="1454" y="929"/>
                </a:lnTo>
                <a:lnTo>
                  <a:pt x="1454" y="929"/>
                </a:lnTo>
                <a:lnTo>
                  <a:pt x="1454" y="931"/>
                </a:lnTo>
                <a:lnTo>
                  <a:pt x="1456" y="931"/>
                </a:lnTo>
                <a:lnTo>
                  <a:pt x="1456" y="931"/>
                </a:lnTo>
                <a:lnTo>
                  <a:pt x="1458" y="931"/>
                </a:lnTo>
                <a:lnTo>
                  <a:pt x="1458" y="931"/>
                </a:lnTo>
                <a:lnTo>
                  <a:pt x="1458" y="931"/>
                </a:lnTo>
                <a:lnTo>
                  <a:pt x="1458" y="931"/>
                </a:lnTo>
                <a:lnTo>
                  <a:pt x="1458" y="931"/>
                </a:lnTo>
                <a:lnTo>
                  <a:pt x="1458" y="931"/>
                </a:lnTo>
                <a:lnTo>
                  <a:pt x="1458" y="931"/>
                </a:lnTo>
                <a:lnTo>
                  <a:pt x="1460" y="931"/>
                </a:lnTo>
                <a:lnTo>
                  <a:pt x="1458" y="933"/>
                </a:lnTo>
                <a:lnTo>
                  <a:pt x="1458" y="933"/>
                </a:lnTo>
                <a:lnTo>
                  <a:pt x="1458" y="933"/>
                </a:lnTo>
                <a:lnTo>
                  <a:pt x="1458" y="935"/>
                </a:lnTo>
                <a:lnTo>
                  <a:pt x="1458" y="935"/>
                </a:lnTo>
                <a:lnTo>
                  <a:pt x="1458" y="935"/>
                </a:lnTo>
                <a:lnTo>
                  <a:pt x="1458" y="935"/>
                </a:lnTo>
                <a:lnTo>
                  <a:pt x="1460" y="935"/>
                </a:lnTo>
                <a:lnTo>
                  <a:pt x="1460" y="935"/>
                </a:lnTo>
                <a:lnTo>
                  <a:pt x="1460" y="935"/>
                </a:lnTo>
                <a:lnTo>
                  <a:pt x="1458" y="935"/>
                </a:lnTo>
                <a:lnTo>
                  <a:pt x="1458" y="935"/>
                </a:lnTo>
                <a:lnTo>
                  <a:pt x="1460" y="937"/>
                </a:lnTo>
                <a:lnTo>
                  <a:pt x="1460" y="937"/>
                </a:lnTo>
                <a:lnTo>
                  <a:pt x="1460" y="937"/>
                </a:lnTo>
                <a:lnTo>
                  <a:pt x="1460" y="937"/>
                </a:lnTo>
                <a:lnTo>
                  <a:pt x="1460" y="939"/>
                </a:lnTo>
                <a:lnTo>
                  <a:pt x="1460" y="939"/>
                </a:lnTo>
                <a:lnTo>
                  <a:pt x="1463" y="939"/>
                </a:lnTo>
                <a:lnTo>
                  <a:pt x="1463" y="939"/>
                </a:lnTo>
                <a:lnTo>
                  <a:pt x="1463" y="941"/>
                </a:lnTo>
                <a:lnTo>
                  <a:pt x="1463" y="941"/>
                </a:lnTo>
                <a:lnTo>
                  <a:pt x="1465" y="941"/>
                </a:lnTo>
                <a:lnTo>
                  <a:pt x="1465" y="941"/>
                </a:lnTo>
                <a:lnTo>
                  <a:pt x="1465" y="939"/>
                </a:lnTo>
                <a:lnTo>
                  <a:pt x="1465" y="939"/>
                </a:lnTo>
                <a:lnTo>
                  <a:pt x="1465" y="941"/>
                </a:lnTo>
                <a:lnTo>
                  <a:pt x="1465" y="941"/>
                </a:lnTo>
                <a:lnTo>
                  <a:pt x="1465" y="941"/>
                </a:lnTo>
                <a:lnTo>
                  <a:pt x="1465" y="941"/>
                </a:lnTo>
                <a:lnTo>
                  <a:pt x="1465" y="941"/>
                </a:lnTo>
                <a:lnTo>
                  <a:pt x="1463" y="941"/>
                </a:lnTo>
                <a:lnTo>
                  <a:pt x="1463" y="941"/>
                </a:lnTo>
                <a:lnTo>
                  <a:pt x="1463" y="941"/>
                </a:lnTo>
                <a:lnTo>
                  <a:pt x="1460" y="941"/>
                </a:lnTo>
                <a:lnTo>
                  <a:pt x="1460" y="941"/>
                </a:lnTo>
                <a:lnTo>
                  <a:pt x="1460" y="941"/>
                </a:lnTo>
                <a:lnTo>
                  <a:pt x="1460" y="939"/>
                </a:lnTo>
                <a:lnTo>
                  <a:pt x="1460" y="941"/>
                </a:lnTo>
                <a:lnTo>
                  <a:pt x="1458" y="941"/>
                </a:lnTo>
                <a:lnTo>
                  <a:pt x="1458" y="941"/>
                </a:lnTo>
                <a:lnTo>
                  <a:pt x="1458" y="941"/>
                </a:lnTo>
                <a:lnTo>
                  <a:pt x="1458" y="941"/>
                </a:lnTo>
                <a:lnTo>
                  <a:pt x="1460" y="944"/>
                </a:lnTo>
                <a:lnTo>
                  <a:pt x="1460" y="944"/>
                </a:lnTo>
                <a:lnTo>
                  <a:pt x="1460" y="946"/>
                </a:lnTo>
                <a:lnTo>
                  <a:pt x="1460" y="946"/>
                </a:lnTo>
                <a:lnTo>
                  <a:pt x="1458" y="948"/>
                </a:lnTo>
                <a:lnTo>
                  <a:pt x="1456" y="946"/>
                </a:lnTo>
                <a:lnTo>
                  <a:pt x="1454" y="946"/>
                </a:lnTo>
                <a:lnTo>
                  <a:pt x="1452" y="944"/>
                </a:lnTo>
                <a:lnTo>
                  <a:pt x="1450" y="944"/>
                </a:lnTo>
                <a:lnTo>
                  <a:pt x="1450" y="944"/>
                </a:lnTo>
                <a:lnTo>
                  <a:pt x="1448" y="944"/>
                </a:lnTo>
                <a:lnTo>
                  <a:pt x="1448" y="944"/>
                </a:lnTo>
                <a:lnTo>
                  <a:pt x="1448" y="946"/>
                </a:lnTo>
                <a:lnTo>
                  <a:pt x="1446" y="944"/>
                </a:lnTo>
                <a:lnTo>
                  <a:pt x="1448" y="944"/>
                </a:lnTo>
                <a:lnTo>
                  <a:pt x="1448" y="941"/>
                </a:lnTo>
                <a:lnTo>
                  <a:pt x="1448" y="941"/>
                </a:lnTo>
                <a:lnTo>
                  <a:pt x="1448" y="941"/>
                </a:lnTo>
                <a:lnTo>
                  <a:pt x="1446" y="941"/>
                </a:lnTo>
                <a:lnTo>
                  <a:pt x="1446" y="941"/>
                </a:lnTo>
                <a:lnTo>
                  <a:pt x="1444" y="941"/>
                </a:lnTo>
                <a:lnTo>
                  <a:pt x="1444" y="941"/>
                </a:lnTo>
                <a:lnTo>
                  <a:pt x="1444" y="941"/>
                </a:lnTo>
                <a:lnTo>
                  <a:pt x="1446" y="941"/>
                </a:lnTo>
                <a:lnTo>
                  <a:pt x="1446" y="939"/>
                </a:lnTo>
                <a:lnTo>
                  <a:pt x="1446" y="939"/>
                </a:lnTo>
                <a:lnTo>
                  <a:pt x="1446" y="939"/>
                </a:lnTo>
                <a:lnTo>
                  <a:pt x="1446" y="939"/>
                </a:lnTo>
                <a:lnTo>
                  <a:pt x="1446" y="939"/>
                </a:lnTo>
                <a:lnTo>
                  <a:pt x="1446" y="939"/>
                </a:lnTo>
                <a:lnTo>
                  <a:pt x="1446" y="939"/>
                </a:lnTo>
                <a:lnTo>
                  <a:pt x="1444" y="939"/>
                </a:lnTo>
                <a:lnTo>
                  <a:pt x="1444" y="939"/>
                </a:lnTo>
                <a:lnTo>
                  <a:pt x="1444" y="939"/>
                </a:lnTo>
                <a:lnTo>
                  <a:pt x="1444" y="939"/>
                </a:lnTo>
                <a:lnTo>
                  <a:pt x="1444" y="939"/>
                </a:lnTo>
                <a:lnTo>
                  <a:pt x="1444" y="939"/>
                </a:lnTo>
                <a:lnTo>
                  <a:pt x="1444" y="937"/>
                </a:lnTo>
                <a:lnTo>
                  <a:pt x="1444" y="937"/>
                </a:lnTo>
                <a:lnTo>
                  <a:pt x="1442" y="937"/>
                </a:lnTo>
                <a:lnTo>
                  <a:pt x="1442" y="937"/>
                </a:lnTo>
                <a:lnTo>
                  <a:pt x="1442" y="935"/>
                </a:lnTo>
                <a:lnTo>
                  <a:pt x="1442" y="935"/>
                </a:lnTo>
                <a:lnTo>
                  <a:pt x="1442" y="935"/>
                </a:lnTo>
                <a:lnTo>
                  <a:pt x="1442" y="933"/>
                </a:lnTo>
                <a:lnTo>
                  <a:pt x="1442" y="933"/>
                </a:lnTo>
                <a:lnTo>
                  <a:pt x="1439" y="933"/>
                </a:lnTo>
                <a:lnTo>
                  <a:pt x="1437" y="933"/>
                </a:lnTo>
                <a:lnTo>
                  <a:pt x="1435" y="933"/>
                </a:lnTo>
                <a:lnTo>
                  <a:pt x="1435" y="933"/>
                </a:lnTo>
                <a:lnTo>
                  <a:pt x="1435" y="935"/>
                </a:lnTo>
                <a:lnTo>
                  <a:pt x="1437" y="935"/>
                </a:lnTo>
                <a:lnTo>
                  <a:pt x="1437" y="935"/>
                </a:lnTo>
                <a:lnTo>
                  <a:pt x="1437" y="935"/>
                </a:lnTo>
                <a:lnTo>
                  <a:pt x="1437" y="935"/>
                </a:lnTo>
                <a:lnTo>
                  <a:pt x="1439" y="937"/>
                </a:lnTo>
                <a:lnTo>
                  <a:pt x="1439" y="937"/>
                </a:lnTo>
                <a:lnTo>
                  <a:pt x="1439" y="937"/>
                </a:lnTo>
                <a:lnTo>
                  <a:pt x="1439" y="937"/>
                </a:lnTo>
                <a:lnTo>
                  <a:pt x="1442" y="939"/>
                </a:lnTo>
                <a:lnTo>
                  <a:pt x="1442" y="939"/>
                </a:lnTo>
                <a:lnTo>
                  <a:pt x="1442" y="939"/>
                </a:lnTo>
                <a:lnTo>
                  <a:pt x="1442" y="941"/>
                </a:lnTo>
                <a:lnTo>
                  <a:pt x="1442" y="941"/>
                </a:lnTo>
                <a:lnTo>
                  <a:pt x="1442" y="944"/>
                </a:lnTo>
                <a:lnTo>
                  <a:pt x="1442" y="944"/>
                </a:lnTo>
                <a:lnTo>
                  <a:pt x="1442" y="946"/>
                </a:lnTo>
                <a:lnTo>
                  <a:pt x="1442" y="946"/>
                </a:lnTo>
                <a:lnTo>
                  <a:pt x="1439" y="948"/>
                </a:lnTo>
                <a:lnTo>
                  <a:pt x="1439" y="948"/>
                </a:lnTo>
                <a:lnTo>
                  <a:pt x="1439" y="948"/>
                </a:lnTo>
                <a:lnTo>
                  <a:pt x="1439" y="948"/>
                </a:lnTo>
                <a:lnTo>
                  <a:pt x="1437" y="948"/>
                </a:lnTo>
                <a:lnTo>
                  <a:pt x="1437" y="950"/>
                </a:lnTo>
                <a:lnTo>
                  <a:pt x="1437" y="950"/>
                </a:lnTo>
                <a:lnTo>
                  <a:pt x="1437" y="952"/>
                </a:lnTo>
                <a:lnTo>
                  <a:pt x="1437" y="952"/>
                </a:lnTo>
                <a:lnTo>
                  <a:pt x="1435" y="954"/>
                </a:lnTo>
                <a:lnTo>
                  <a:pt x="1435" y="954"/>
                </a:lnTo>
                <a:lnTo>
                  <a:pt x="1435" y="956"/>
                </a:lnTo>
                <a:lnTo>
                  <a:pt x="1435" y="962"/>
                </a:lnTo>
                <a:lnTo>
                  <a:pt x="1435" y="962"/>
                </a:lnTo>
                <a:lnTo>
                  <a:pt x="1435" y="965"/>
                </a:lnTo>
                <a:lnTo>
                  <a:pt x="1435" y="967"/>
                </a:lnTo>
                <a:lnTo>
                  <a:pt x="1435" y="967"/>
                </a:lnTo>
                <a:lnTo>
                  <a:pt x="1433" y="969"/>
                </a:lnTo>
                <a:lnTo>
                  <a:pt x="1433" y="969"/>
                </a:lnTo>
                <a:lnTo>
                  <a:pt x="1431" y="969"/>
                </a:lnTo>
                <a:lnTo>
                  <a:pt x="1431" y="971"/>
                </a:lnTo>
                <a:lnTo>
                  <a:pt x="1431" y="971"/>
                </a:lnTo>
                <a:lnTo>
                  <a:pt x="1429" y="971"/>
                </a:lnTo>
                <a:lnTo>
                  <a:pt x="1427" y="973"/>
                </a:lnTo>
                <a:lnTo>
                  <a:pt x="1425" y="973"/>
                </a:lnTo>
                <a:lnTo>
                  <a:pt x="1425" y="973"/>
                </a:lnTo>
                <a:lnTo>
                  <a:pt x="1425" y="971"/>
                </a:lnTo>
                <a:lnTo>
                  <a:pt x="1425" y="969"/>
                </a:lnTo>
                <a:lnTo>
                  <a:pt x="1423" y="962"/>
                </a:lnTo>
                <a:lnTo>
                  <a:pt x="1423" y="958"/>
                </a:lnTo>
                <a:lnTo>
                  <a:pt x="1421" y="956"/>
                </a:lnTo>
                <a:lnTo>
                  <a:pt x="1421" y="956"/>
                </a:lnTo>
                <a:lnTo>
                  <a:pt x="1419" y="954"/>
                </a:lnTo>
                <a:lnTo>
                  <a:pt x="1419" y="954"/>
                </a:lnTo>
                <a:lnTo>
                  <a:pt x="1416" y="954"/>
                </a:lnTo>
                <a:lnTo>
                  <a:pt x="1416" y="956"/>
                </a:lnTo>
                <a:lnTo>
                  <a:pt x="1414" y="956"/>
                </a:lnTo>
                <a:lnTo>
                  <a:pt x="1412" y="956"/>
                </a:lnTo>
                <a:lnTo>
                  <a:pt x="1412" y="956"/>
                </a:lnTo>
                <a:lnTo>
                  <a:pt x="1412" y="956"/>
                </a:lnTo>
                <a:lnTo>
                  <a:pt x="1412" y="956"/>
                </a:lnTo>
                <a:lnTo>
                  <a:pt x="1412" y="956"/>
                </a:lnTo>
                <a:lnTo>
                  <a:pt x="1412" y="958"/>
                </a:lnTo>
                <a:lnTo>
                  <a:pt x="1412" y="958"/>
                </a:lnTo>
                <a:lnTo>
                  <a:pt x="1410" y="960"/>
                </a:lnTo>
                <a:lnTo>
                  <a:pt x="1410" y="960"/>
                </a:lnTo>
                <a:lnTo>
                  <a:pt x="1410" y="960"/>
                </a:lnTo>
                <a:lnTo>
                  <a:pt x="1408" y="960"/>
                </a:lnTo>
                <a:lnTo>
                  <a:pt x="1408" y="962"/>
                </a:lnTo>
                <a:lnTo>
                  <a:pt x="1408" y="962"/>
                </a:lnTo>
                <a:lnTo>
                  <a:pt x="1406" y="962"/>
                </a:lnTo>
                <a:lnTo>
                  <a:pt x="1404" y="962"/>
                </a:lnTo>
                <a:lnTo>
                  <a:pt x="1404" y="960"/>
                </a:lnTo>
                <a:lnTo>
                  <a:pt x="1404" y="960"/>
                </a:lnTo>
                <a:lnTo>
                  <a:pt x="1404" y="960"/>
                </a:lnTo>
                <a:lnTo>
                  <a:pt x="1404" y="958"/>
                </a:lnTo>
                <a:lnTo>
                  <a:pt x="1404" y="958"/>
                </a:lnTo>
                <a:lnTo>
                  <a:pt x="1404" y="956"/>
                </a:lnTo>
                <a:lnTo>
                  <a:pt x="1406" y="956"/>
                </a:lnTo>
                <a:lnTo>
                  <a:pt x="1406" y="956"/>
                </a:lnTo>
                <a:lnTo>
                  <a:pt x="1408" y="956"/>
                </a:lnTo>
                <a:lnTo>
                  <a:pt x="1408" y="954"/>
                </a:lnTo>
                <a:lnTo>
                  <a:pt x="1408" y="954"/>
                </a:lnTo>
                <a:lnTo>
                  <a:pt x="1408" y="954"/>
                </a:lnTo>
                <a:lnTo>
                  <a:pt x="1408" y="954"/>
                </a:lnTo>
                <a:lnTo>
                  <a:pt x="1410" y="952"/>
                </a:lnTo>
                <a:lnTo>
                  <a:pt x="1410" y="950"/>
                </a:lnTo>
                <a:lnTo>
                  <a:pt x="1410" y="950"/>
                </a:lnTo>
                <a:lnTo>
                  <a:pt x="1410" y="950"/>
                </a:lnTo>
                <a:lnTo>
                  <a:pt x="1410" y="952"/>
                </a:lnTo>
                <a:lnTo>
                  <a:pt x="1412" y="950"/>
                </a:lnTo>
                <a:lnTo>
                  <a:pt x="1412" y="950"/>
                </a:lnTo>
                <a:lnTo>
                  <a:pt x="1412" y="948"/>
                </a:lnTo>
                <a:lnTo>
                  <a:pt x="1412" y="946"/>
                </a:lnTo>
                <a:lnTo>
                  <a:pt x="1412" y="944"/>
                </a:lnTo>
                <a:lnTo>
                  <a:pt x="1412" y="944"/>
                </a:lnTo>
                <a:lnTo>
                  <a:pt x="1412" y="941"/>
                </a:lnTo>
                <a:lnTo>
                  <a:pt x="1412" y="939"/>
                </a:lnTo>
                <a:lnTo>
                  <a:pt x="1410" y="939"/>
                </a:lnTo>
                <a:lnTo>
                  <a:pt x="1410" y="937"/>
                </a:lnTo>
                <a:lnTo>
                  <a:pt x="1410" y="937"/>
                </a:lnTo>
                <a:lnTo>
                  <a:pt x="1410" y="937"/>
                </a:lnTo>
                <a:lnTo>
                  <a:pt x="1412" y="937"/>
                </a:lnTo>
                <a:lnTo>
                  <a:pt x="1412" y="937"/>
                </a:lnTo>
                <a:lnTo>
                  <a:pt x="1412" y="937"/>
                </a:lnTo>
                <a:lnTo>
                  <a:pt x="1412" y="937"/>
                </a:lnTo>
                <a:lnTo>
                  <a:pt x="1412" y="937"/>
                </a:lnTo>
                <a:lnTo>
                  <a:pt x="1412" y="935"/>
                </a:lnTo>
                <a:lnTo>
                  <a:pt x="1412" y="935"/>
                </a:lnTo>
                <a:lnTo>
                  <a:pt x="1412" y="935"/>
                </a:lnTo>
                <a:lnTo>
                  <a:pt x="1412" y="933"/>
                </a:lnTo>
                <a:lnTo>
                  <a:pt x="1412" y="933"/>
                </a:lnTo>
                <a:lnTo>
                  <a:pt x="1412" y="933"/>
                </a:lnTo>
                <a:lnTo>
                  <a:pt x="1410" y="933"/>
                </a:lnTo>
                <a:lnTo>
                  <a:pt x="1410" y="931"/>
                </a:lnTo>
                <a:lnTo>
                  <a:pt x="1408" y="931"/>
                </a:lnTo>
                <a:lnTo>
                  <a:pt x="1404" y="929"/>
                </a:lnTo>
                <a:lnTo>
                  <a:pt x="1404" y="929"/>
                </a:lnTo>
                <a:lnTo>
                  <a:pt x="1404" y="929"/>
                </a:lnTo>
                <a:lnTo>
                  <a:pt x="1402" y="929"/>
                </a:lnTo>
                <a:lnTo>
                  <a:pt x="1402" y="929"/>
                </a:lnTo>
                <a:lnTo>
                  <a:pt x="1400" y="927"/>
                </a:lnTo>
                <a:lnTo>
                  <a:pt x="1400" y="927"/>
                </a:lnTo>
                <a:lnTo>
                  <a:pt x="1400" y="927"/>
                </a:lnTo>
                <a:lnTo>
                  <a:pt x="1398" y="927"/>
                </a:lnTo>
                <a:lnTo>
                  <a:pt x="1395" y="927"/>
                </a:lnTo>
                <a:lnTo>
                  <a:pt x="1395" y="925"/>
                </a:lnTo>
                <a:lnTo>
                  <a:pt x="1393" y="925"/>
                </a:lnTo>
                <a:lnTo>
                  <a:pt x="1391" y="925"/>
                </a:lnTo>
                <a:lnTo>
                  <a:pt x="1391" y="925"/>
                </a:lnTo>
                <a:lnTo>
                  <a:pt x="1389" y="925"/>
                </a:lnTo>
                <a:lnTo>
                  <a:pt x="1389" y="925"/>
                </a:lnTo>
                <a:lnTo>
                  <a:pt x="1389" y="925"/>
                </a:lnTo>
                <a:lnTo>
                  <a:pt x="1389" y="925"/>
                </a:lnTo>
                <a:lnTo>
                  <a:pt x="1389" y="925"/>
                </a:lnTo>
                <a:lnTo>
                  <a:pt x="1387" y="927"/>
                </a:lnTo>
                <a:lnTo>
                  <a:pt x="1387" y="927"/>
                </a:lnTo>
                <a:lnTo>
                  <a:pt x="1387" y="929"/>
                </a:lnTo>
                <a:lnTo>
                  <a:pt x="1387" y="929"/>
                </a:lnTo>
                <a:lnTo>
                  <a:pt x="1387" y="929"/>
                </a:lnTo>
                <a:lnTo>
                  <a:pt x="1389" y="931"/>
                </a:lnTo>
                <a:lnTo>
                  <a:pt x="1389" y="931"/>
                </a:lnTo>
                <a:lnTo>
                  <a:pt x="1389" y="931"/>
                </a:lnTo>
                <a:lnTo>
                  <a:pt x="1389" y="931"/>
                </a:lnTo>
                <a:lnTo>
                  <a:pt x="1387" y="931"/>
                </a:lnTo>
                <a:lnTo>
                  <a:pt x="1387" y="931"/>
                </a:lnTo>
                <a:lnTo>
                  <a:pt x="1385" y="931"/>
                </a:lnTo>
                <a:lnTo>
                  <a:pt x="1383" y="933"/>
                </a:lnTo>
                <a:lnTo>
                  <a:pt x="1383" y="933"/>
                </a:lnTo>
                <a:lnTo>
                  <a:pt x="1383" y="933"/>
                </a:lnTo>
                <a:lnTo>
                  <a:pt x="1383" y="935"/>
                </a:lnTo>
                <a:lnTo>
                  <a:pt x="1383" y="937"/>
                </a:lnTo>
                <a:lnTo>
                  <a:pt x="1383" y="937"/>
                </a:lnTo>
                <a:lnTo>
                  <a:pt x="1383" y="939"/>
                </a:lnTo>
                <a:lnTo>
                  <a:pt x="1381" y="941"/>
                </a:lnTo>
                <a:lnTo>
                  <a:pt x="1381" y="941"/>
                </a:lnTo>
                <a:lnTo>
                  <a:pt x="1381" y="941"/>
                </a:lnTo>
                <a:lnTo>
                  <a:pt x="1381" y="941"/>
                </a:lnTo>
                <a:lnTo>
                  <a:pt x="1381" y="939"/>
                </a:lnTo>
                <a:lnTo>
                  <a:pt x="1381" y="939"/>
                </a:lnTo>
                <a:lnTo>
                  <a:pt x="1381" y="937"/>
                </a:lnTo>
                <a:lnTo>
                  <a:pt x="1381" y="937"/>
                </a:lnTo>
                <a:lnTo>
                  <a:pt x="1381" y="939"/>
                </a:lnTo>
                <a:lnTo>
                  <a:pt x="1381" y="939"/>
                </a:lnTo>
                <a:lnTo>
                  <a:pt x="1381" y="939"/>
                </a:lnTo>
                <a:lnTo>
                  <a:pt x="1381" y="939"/>
                </a:lnTo>
                <a:lnTo>
                  <a:pt x="1381" y="939"/>
                </a:lnTo>
                <a:lnTo>
                  <a:pt x="1381" y="941"/>
                </a:lnTo>
                <a:lnTo>
                  <a:pt x="1379" y="941"/>
                </a:lnTo>
                <a:lnTo>
                  <a:pt x="1379" y="941"/>
                </a:lnTo>
                <a:lnTo>
                  <a:pt x="1379" y="939"/>
                </a:lnTo>
                <a:lnTo>
                  <a:pt x="1379" y="939"/>
                </a:lnTo>
                <a:lnTo>
                  <a:pt x="1379" y="937"/>
                </a:lnTo>
                <a:lnTo>
                  <a:pt x="1379" y="937"/>
                </a:lnTo>
                <a:lnTo>
                  <a:pt x="1381" y="937"/>
                </a:lnTo>
                <a:lnTo>
                  <a:pt x="1379" y="935"/>
                </a:lnTo>
                <a:lnTo>
                  <a:pt x="1381" y="935"/>
                </a:lnTo>
                <a:lnTo>
                  <a:pt x="1381" y="935"/>
                </a:lnTo>
                <a:lnTo>
                  <a:pt x="1381" y="935"/>
                </a:lnTo>
                <a:lnTo>
                  <a:pt x="1379" y="935"/>
                </a:lnTo>
                <a:lnTo>
                  <a:pt x="1379" y="935"/>
                </a:lnTo>
                <a:lnTo>
                  <a:pt x="1377" y="937"/>
                </a:lnTo>
                <a:lnTo>
                  <a:pt x="1377" y="939"/>
                </a:lnTo>
                <a:lnTo>
                  <a:pt x="1375" y="939"/>
                </a:lnTo>
                <a:lnTo>
                  <a:pt x="1375" y="939"/>
                </a:lnTo>
                <a:lnTo>
                  <a:pt x="1375" y="939"/>
                </a:lnTo>
                <a:lnTo>
                  <a:pt x="1375" y="939"/>
                </a:lnTo>
                <a:lnTo>
                  <a:pt x="1372" y="939"/>
                </a:lnTo>
                <a:lnTo>
                  <a:pt x="1372" y="939"/>
                </a:lnTo>
                <a:lnTo>
                  <a:pt x="1372" y="941"/>
                </a:lnTo>
                <a:lnTo>
                  <a:pt x="1372" y="941"/>
                </a:lnTo>
                <a:lnTo>
                  <a:pt x="1370" y="944"/>
                </a:lnTo>
                <a:lnTo>
                  <a:pt x="1370" y="944"/>
                </a:lnTo>
                <a:lnTo>
                  <a:pt x="1370" y="944"/>
                </a:lnTo>
                <a:lnTo>
                  <a:pt x="1370" y="944"/>
                </a:lnTo>
                <a:lnTo>
                  <a:pt x="1370" y="946"/>
                </a:lnTo>
                <a:lnTo>
                  <a:pt x="1370" y="948"/>
                </a:lnTo>
                <a:lnTo>
                  <a:pt x="1370" y="950"/>
                </a:lnTo>
                <a:lnTo>
                  <a:pt x="1368" y="952"/>
                </a:lnTo>
                <a:lnTo>
                  <a:pt x="1368" y="952"/>
                </a:lnTo>
                <a:lnTo>
                  <a:pt x="1366" y="954"/>
                </a:lnTo>
                <a:lnTo>
                  <a:pt x="1366" y="954"/>
                </a:lnTo>
                <a:lnTo>
                  <a:pt x="1368" y="956"/>
                </a:lnTo>
                <a:lnTo>
                  <a:pt x="1368" y="956"/>
                </a:lnTo>
                <a:lnTo>
                  <a:pt x="1368" y="958"/>
                </a:lnTo>
                <a:lnTo>
                  <a:pt x="1368" y="958"/>
                </a:lnTo>
                <a:lnTo>
                  <a:pt x="1366" y="962"/>
                </a:lnTo>
                <a:lnTo>
                  <a:pt x="1366" y="962"/>
                </a:lnTo>
                <a:lnTo>
                  <a:pt x="1368" y="967"/>
                </a:lnTo>
                <a:lnTo>
                  <a:pt x="1368" y="969"/>
                </a:lnTo>
                <a:lnTo>
                  <a:pt x="1368" y="969"/>
                </a:lnTo>
                <a:lnTo>
                  <a:pt x="1370" y="971"/>
                </a:lnTo>
                <a:lnTo>
                  <a:pt x="1370" y="973"/>
                </a:lnTo>
                <a:lnTo>
                  <a:pt x="1370" y="975"/>
                </a:lnTo>
                <a:lnTo>
                  <a:pt x="1370" y="977"/>
                </a:lnTo>
                <a:lnTo>
                  <a:pt x="1370" y="979"/>
                </a:lnTo>
                <a:lnTo>
                  <a:pt x="1370" y="981"/>
                </a:lnTo>
                <a:lnTo>
                  <a:pt x="1370" y="983"/>
                </a:lnTo>
                <a:lnTo>
                  <a:pt x="1368" y="986"/>
                </a:lnTo>
                <a:lnTo>
                  <a:pt x="1368" y="986"/>
                </a:lnTo>
                <a:lnTo>
                  <a:pt x="1366" y="990"/>
                </a:lnTo>
                <a:lnTo>
                  <a:pt x="1366" y="990"/>
                </a:lnTo>
                <a:lnTo>
                  <a:pt x="1364" y="992"/>
                </a:lnTo>
                <a:lnTo>
                  <a:pt x="1364" y="994"/>
                </a:lnTo>
                <a:lnTo>
                  <a:pt x="1362" y="994"/>
                </a:lnTo>
                <a:lnTo>
                  <a:pt x="1358" y="996"/>
                </a:lnTo>
                <a:lnTo>
                  <a:pt x="1358" y="996"/>
                </a:lnTo>
                <a:lnTo>
                  <a:pt x="1356" y="996"/>
                </a:lnTo>
                <a:lnTo>
                  <a:pt x="1354" y="996"/>
                </a:lnTo>
                <a:lnTo>
                  <a:pt x="1354" y="996"/>
                </a:lnTo>
                <a:lnTo>
                  <a:pt x="1354" y="996"/>
                </a:lnTo>
                <a:lnTo>
                  <a:pt x="1354" y="996"/>
                </a:lnTo>
                <a:lnTo>
                  <a:pt x="1354" y="996"/>
                </a:lnTo>
                <a:lnTo>
                  <a:pt x="1351" y="996"/>
                </a:lnTo>
                <a:lnTo>
                  <a:pt x="1351" y="994"/>
                </a:lnTo>
                <a:lnTo>
                  <a:pt x="1351" y="992"/>
                </a:lnTo>
                <a:lnTo>
                  <a:pt x="1349" y="990"/>
                </a:lnTo>
                <a:lnTo>
                  <a:pt x="1349" y="990"/>
                </a:lnTo>
                <a:lnTo>
                  <a:pt x="1349" y="988"/>
                </a:lnTo>
                <a:lnTo>
                  <a:pt x="1349" y="988"/>
                </a:lnTo>
                <a:lnTo>
                  <a:pt x="1347" y="988"/>
                </a:lnTo>
                <a:lnTo>
                  <a:pt x="1347" y="986"/>
                </a:lnTo>
                <a:lnTo>
                  <a:pt x="1347" y="981"/>
                </a:lnTo>
                <a:lnTo>
                  <a:pt x="1347" y="979"/>
                </a:lnTo>
                <a:lnTo>
                  <a:pt x="1349" y="977"/>
                </a:lnTo>
                <a:lnTo>
                  <a:pt x="1347" y="977"/>
                </a:lnTo>
                <a:lnTo>
                  <a:pt x="1347" y="975"/>
                </a:lnTo>
                <a:lnTo>
                  <a:pt x="1347" y="975"/>
                </a:lnTo>
                <a:lnTo>
                  <a:pt x="1347" y="973"/>
                </a:lnTo>
                <a:lnTo>
                  <a:pt x="1347" y="973"/>
                </a:lnTo>
                <a:lnTo>
                  <a:pt x="1347" y="973"/>
                </a:lnTo>
                <a:lnTo>
                  <a:pt x="1347" y="973"/>
                </a:lnTo>
                <a:lnTo>
                  <a:pt x="1347" y="971"/>
                </a:lnTo>
                <a:lnTo>
                  <a:pt x="1347" y="971"/>
                </a:lnTo>
                <a:lnTo>
                  <a:pt x="1347" y="971"/>
                </a:lnTo>
                <a:lnTo>
                  <a:pt x="1347" y="971"/>
                </a:lnTo>
                <a:lnTo>
                  <a:pt x="1347" y="971"/>
                </a:lnTo>
                <a:lnTo>
                  <a:pt x="1347" y="969"/>
                </a:lnTo>
                <a:lnTo>
                  <a:pt x="1347" y="969"/>
                </a:lnTo>
                <a:lnTo>
                  <a:pt x="1347" y="967"/>
                </a:lnTo>
                <a:lnTo>
                  <a:pt x="1347" y="965"/>
                </a:lnTo>
                <a:lnTo>
                  <a:pt x="1347" y="965"/>
                </a:lnTo>
                <a:lnTo>
                  <a:pt x="1347" y="965"/>
                </a:lnTo>
                <a:lnTo>
                  <a:pt x="1349" y="962"/>
                </a:lnTo>
                <a:lnTo>
                  <a:pt x="1349" y="960"/>
                </a:lnTo>
                <a:lnTo>
                  <a:pt x="1349" y="960"/>
                </a:lnTo>
                <a:lnTo>
                  <a:pt x="1349" y="958"/>
                </a:lnTo>
                <a:lnTo>
                  <a:pt x="1349" y="958"/>
                </a:lnTo>
                <a:lnTo>
                  <a:pt x="1349" y="958"/>
                </a:lnTo>
                <a:lnTo>
                  <a:pt x="1349" y="956"/>
                </a:lnTo>
                <a:lnTo>
                  <a:pt x="1349" y="954"/>
                </a:lnTo>
                <a:lnTo>
                  <a:pt x="1351" y="954"/>
                </a:lnTo>
                <a:lnTo>
                  <a:pt x="1351" y="952"/>
                </a:lnTo>
                <a:lnTo>
                  <a:pt x="1351" y="952"/>
                </a:lnTo>
                <a:lnTo>
                  <a:pt x="1351" y="950"/>
                </a:lnTo>
                <a:lnTo>
                  <a:pt x="1351" y="950"/>
                </a:lnTo>
                <a:lnTo>
                  <a:pt x="1354" y="946"/>
                </a:lnTo>
                <a:lnTo>
                  <a:pt x="1354" y="946"/>
                </a:lnTo>
                <a:lnTo>
                  <a:pt x="1354" y="944"/>
                </a:lnTo>
                <a:lnTo>
                  <a:pt x="1354" y="944"/>
                </a:lnTo>
                <a:lnTo>
                  <a:pt x="1356" y="941"/>
                </a:lnTo>
                <a:lnTo>
                  <a:pt x="1356" y="941"/>
                </a:lnTo>
                <a:lnTo>
                  <a:pt x="1354" y="941"/>
                </a:lnTo>
                <a:lnTo>
                  <a:pt x="1354" y="939"/>
                </a:lnTo>
                <a:lnTo>
                  <a:pt x="1354" y="939"/>
                </a:lnTo>
                <a:lnTo>
                  <a:pt x="1351" y="941"/>
                </a:lnTo>
                <a:lnTo>
                  <a:pt x="1351" y="941"/>
                </a:lnTo>
                <a:lnTo>
                  <a:pt x="1351" y="941"/>
                </a:lnTo>
                <a:lnTo>
                  <a:pt x="1349" y="941"/>
                </a:lnTo>
                <a:lnTo>
                  <a:pt x="1349" y="944"/>
                </a:lnTo>
                <a:lnTo>
                  <a:pt x="1347" y="944"/>
                </a:lnTo>
                <a:lnTo>
                  <a:pt x="1347" y="944"/>
                </a:lnTo>
                <a:lnTo>
                  <a:pt x="1347" y="946"/>
                </a:lnTo>
                <a:lnTo>
                  <a:pt x="1347" y="946"/>
                </a:lnTo>
                <a:lnTo>
                  <a:pt x="1345" y="946"/>
                </a:lnTo>
                <a:lnTo>
                  <a:pt x="1345" y="946"/>
                </a:lnTo>
                <a:lnTo>
                  <a:pt x="1345" y="946"/>
                </a:lnTo>
                <a:lnTo>
                  <a:pt x="1345" y="944"/>
                </a:lnTo>
                <a:lnTo>
                  <a:pt x="1345" y="941"/>
                </a:lnTo>
                <a:lnTo>
                  <a:pt x="1347" y="939"/>
                </a:lnTo>
                <a:lnTo>
                  <a:pt x="1347" y="939"/>
                </a:lnTo>
                <a:lnTo>
                  <a:pt x="1347" y="939"/>
                </a:lnTo>
                <a:lnTo>
                  <a:pt x="1349" y="937"/>
                </a:lnTo>
                <a:lnTo>
                  <a:pt x="1351" y="937"/>
                </a:lnTo>
                <a:lnTo>
                  <a:pt x="1351" y="937"/>
                </a:lnTo>
                <a:lnTo>
                  <a:pt x="1351" y="935"/>
                </a:lnTo>
                <a:lnTo>
                  <a:pt x="1351" y="935"/>
                </a:lnTo>
                <a:lnTo>
                  <a:pt x="1351" y="935"/>
                </a:lnTo>
                <a:lnTo>
                  <a:pt x="1351" y="933"/>
                </a:lnTo>
                <a:lnTo>
                  <a:pt x="1354" y="931"/>
                </a:lnTo>
                <a:lnTo>
                  <a:pt x="1356" y="929"/>
                </a:lnTo>
                <a:lnTo>
                  <a:pt x="1356" y="927"/>
                </a:lnTo>
                <a:lnTo>
                  <a:pt x="1358" y="927"/>
                </a:lnTo>
                <a:lnTo>
                  <a:pt x="1358" y="925"/>
                </a:lnTo>
                <a:lnTo>
                  <a:pt x="1358" y="925"/>
                </a:lnTo>
                <a:lnTo>
                  <a:pt x="1360" y="923"/>
                </a:lnTo>
                <a:lnTo>
                  <a:pt x="1360" y="923"/>
                </a:lnTo>
                <a:lnTo>
                  <a:pt x="1360" y="923"/>
                </a:lnTo>
                <a:lnTo>
                  <a:pt x="1360" y="923"/>
                </a:lnTo>
                <a:lnTo>
                  <a:pt x="1360" y="923"/>
                </a:lnTo>
                <a:lnTo>
                  <a:pt x="1360" y="925"/>
                </a:lnTo>
                <a:lnTo>
                  <a:pt x="1360" y="925"/>
                </a:lnTo>
                <a:lnTo>
                  <a:pt x="1360" y="925"/>
                </a:lnTo>
                <a:lnTo>
                  <a:pt x="1362" y="925"/>
                </a:lnTo>
                <a:lnTo>
                  <a:pt x="1362" y="925"/>
                </a:lnTo>
                <a:lnTo>
                  <a:pt x="1362" y="923"/>
                </a:lnTo>
                <a:lnTo>
                  <a:pt x="1364" y="923"/>
                </a:lnTo>
                <a:lnTo>
                  <a:pt x="1364" y="923"/>
                </a:lnTo>
                <a:lnTo>
                  <a:pt x="1364" y="923"/>
                </a:lnTo>
                <a:lnTo>
                  <a:pt x="1364" y="923"/>
                </a:lnTo>
                <a:lnTo>
                  <a:pt x="1366" y="923"/>
                </a:lnTo>
                <a:lnTo>
                  <a:pt x="1366" y="923"/>
                </a:lnTo>
                <a:lnTo>
                  <a:pt x="1366" y="923"/>
                </a:lnTo>
                <a:lnTo>
                  <a:pt x="1366" y="925"/>
                </a:lnTo>
                <a:lnTo>
                  <a:pt x="1366" y="925"/>
                </a:lnTo>
                <a:lnTo>
                  <a:pt x="1364" y="925"/>
                </a:lnTo>
                <a:lnTo>
                  <a:pt x="1364" y="925"/>
                </a:lnTo>
                <a:lnTo>
                  <a:pt x="1364" y="927"/>
                </a:lnTo>
                <a:lnTo>
                  <a:pt x="1364" y="927"/>
                </a:lnTo>
                <a:lnTo>
                  <a:pt x="1364" y="927"/>
                </a:lnTo>
                <a:lnTo>
                  <a:pt x="1364" y="927"/>
                </a:lnTo>
                <a:lnTo>
                  <a:pt x="1366" y="927"/>
                </a:lnTo>
                <a:lnTo>
                  <a:pt x="1366" y="925"/>
                </a:lnTo>
                <a:lnTo>
                  <a:pt x="1366" y="925"/>
                </a:lnTo>
                <a:lnTo>
                  <a:pt x="1368" y="925"/>
                </a:lnTo>
                <a:lnTo>
                  <a:pt x="1368" y="923"/>
                </a:lnTo>
                <a:lnTo>
                  <a:pt x="1368" y="923"/>
                </a:lnTo>
                <a:lnTo>
                  <a:pt x="1370" y="921"/>
                </a:lnTo>
                <a:lnTo>
                  <a:pt x="1370" y="921"/>
                </a:lnTo>
                <a:lnTo>
                  <a:pt x="1372" y="921"/>
                </a:lnTo>
                <a:lnTo>
                  <a:pt x="1372" y="921"/>
                </a:lnTo>
                <a:lnTo>
                  <a:pt x="1375" y="921"/>
                </a:lnTo>
                <a:lnTo>
                  <a:pt x="1375" y="921"/>
                </a:lnTo>
                <a:lnTo>
                  <a:pt x="1375" y="921"/>
                </a:lnTo>
                <a:lnTo>
                  <a:pt x="1377" y="921"/>
                </a:lnTo>
                <a:lnTo>
                  <a:pt x="1379" y="921"/>
                </a:lnTo>
                <a:lnTo>
                  <a:pt x="1379" y="921"/>
                </a:lnTo>
                <a:lnTo>
                  <a:pt x="1381" y="918"/>
                </a:lnTo>
                <a:lnTo>
                  <a:pt x="1381" y="918"/>
                </a:lnTo>
                <a:lnTo>
                  <a:pt x="1383" y="918"/>
                </a:lnTo>
                <a:lnTo>
                  <a:pt x="1385" y="918"/>
                </a:lnTo>
                <a:lnTo>
                  <a:pt x="1387" y="918"/>
                </a:lnTo>
                <a:lnTo>
                  <a:pt x="1389" y="921"/>
                </a:lnTo>
                <a:lnTo>
                  <a:pt x="1391" y="923"/>
                </a:lnTo>
                <a:lnTo>
                  <a:pt x="1391" y="923"/>
                </a:lnTo>
                <a:lnTo>
                  <a:pt x="1391" y="923"/>
                </a:lnTo>
                <a:lnTo>
                  <a:pt x="1393" y="923"/>
                </a:lnTo>
                <a:lnTo>
                  <a:pt x="1393" y="923"/>
                </a:lnTo>
                <a:lnTo>
                  <a:pt x="1391" y="923"/>
                </a:lnTo>
                <a:lnTo>
                  <a:pt x="1393" y="921"/>
                </a:lnTo>
                <a:lnTo>
                  <a:pt x="1391" y="921"/>
                </a:lnTo>
                <a:lnTo>
                  <a:pt x="1393" y="921"/>
                </a:lnTo>
                <a:lnTo>
                  <a:pt x="1393" y="918"/>
                </a:lnTo>
                <a:lnTo>
                  <a:pt x="1393" y="918"/>
                </a:lnTo>
                <a:lnTo>
                  <a:pt x="1395" y="921"/>
                </a:lnTo>
                <a:lnTo>
                  <a:pt x="1395" y="921"/>
                </a:lnTo>
                <a:lnTo>
                  <a:pt x="1395" y="921"/>
                </a:lnTo>
                <a:lnTo>
                  <a:pt x="1395" y="921"/>
                </a:lnTo>
                <a:lnTo>
                  <a:pt x="1395" y="921"/>
                </a:lnTo>
                <a:lnTo>
                  <a:pt x="1395" y="921"/>
                </a:lnTo>
                <a:lnTo>
                  <a:pt x="1395" y="921"/>
                </a:lnTo>
                <a:lnTo>
                  <a:pt x="1398" y="921"/>
                </a:lnTo>
                <a:lnTo>
                  <a:pt x="1404" y="921"/>
                </a:lnTo>
                <a:lnTo>
                  <a:pt x="1404" y="921"/>
                </a:lnTo>
                <a:lnTo>
                  <a:pt x="1404" y="921"/>
                </a:lnTo>
                <a:lnTo>
                  <a:pt x="1404" y="921"/>
                </a:lnTo>
                <a:lnTo>
                  <a:pt x="1404" y="921"/>
                </a:lnTo>
                <a:lnTo>
                  <a:pt x="1402" y="918"/>
                </a:lnTo>
                <a:lnTo>
                  <a:pt x="1402" y="918"/>
                </a:lnTo>
                <a:lnTo>
                  <a:pt x="1402" y="918"/>
                </a:lnTo>
                <a:lnTo>
                  <a:pt x="1402" y="918"/>
                </a:lnTo>
                <a:lnTo>
                  <a:pt x="1402" y="916"/>
                </a:lnTo>
                <a:lnTo>
                  <a:pt x="1402" y="916"/>
                </a:lnTo>
                <a:lnTo>
                  <a:pt x="1400" y="916"/>
                </a:lnTo>
                <a:lnTo>
                  <a:pt x="1400" y="916"/>
                </a:lnTo>
                <a:lnTo>
                  <a:pt x="1400" y="916"/>
                </a:lnTo>
                <a:lnTo>
                  <a:pt x="1400" y="916"/>
                </a:lnTo>
                <a:lnTo>
                  <a:pt x="1400" y="914"/>
                </a:lnTo>
                <a:lnTo>
                  <a:pt x="1400" y="914"/>
                </a:lnTo>
                <a:lnTo>
                  <a:pt x="1400" y="914"/>
                </a:lnTo>
                <a:lnTo>
                  <a:pt x="1400" y="912"/>
                </a:lnTo>
                <a:lnTo>
                  <a:pt x="1398" y="912"/>
                </a:lnTo>
                <a:lnTo>
                  <a:pt x="1398" y="912"/>
                </a:lnTo>
                <a:lnTo>
                  <a:pt x="1398" y="910"/>
                </a:lnTo>
                <a:lnTo>
                  <a:pt x="1398" y="912"/>
                </a:lnTo>
                <a:lnTo>
                  <a:pt x="1398" y="912"/>
                </a:lnTo>
                <a:lnTo>
                  <a:pt x="1395" y="912"/>
                </a:lnTo>
                <a:lnTo>
                  <a:pt x="1395" y="912"/>
                </a:lnTo>
                <a:lnTo>
                  <a:pt x="1393" y="912"/>
                </a:lnTo>
                <a:lnTo>
                  <a:pt x="1393" y="912"/>
                </a:lnTo>
                <a:lnTo>
                  <a:pt x="1393" y="912"/>
                </a:lnTo>
                <a:lnTo>
                  <a:pt x="1391" y="912"/>
                </a:lnTo>
                <a:lnTo>
                  <a:pt x="1391" y="912"/>
                </a:lnTo>
                <a:lnTo>
                  <a:pt x="1389" y="912"/>
                </a:lnTo>
                <a:lnTo>
                  <a:pt x="1387" y="910"/>
                </a:lnTo>
                <a:lnTo>
                  <a:pt x="1387" y="910"/>
                </a:lnTo>
                <a:lnTo>
                  <a:pt x="1387" y="910"/>
                </a:lnTo>
                <a:lnTo>
                  <a:pt x="1387" y="910"/>
                </a:lnTo>
                <a:lnTo>
                  <a:pt x="1387" y="910"/>
                </a:lnTo>
                <a:lnTo>
                  <a:pt x="1387" y="908"/>
                </a:lnTo>
                <a:lnTo>
                  <a:pt x="1389" y="906"/>
                </a:lnTo>
                <a:lnTo>
                  <a:pt x="1389" y="906"/>
                </a:lnTo>
                <a:lnTo>
                  <a:pt x="1387" y="906"/>
                </a:lnTo>
                <a:lnTo>
                  <a:pt x="1387" y="906"/>
                </a:lnTo>
                <a:lnTo>
                  <a:pt x="1385" y="906"/>
                </a:lnTo>
                <a:lnTo>
                  <a:pt x="1383" y="908"/>
                </a:lnTo>
                <a:lnTo>
                  <a:pt x="1379" y="908"/>
                </a:lnTo>
                <a:lnTo>
                  <a:pt x="1377" y="908"/>
                </a:lnTo>
                <a:lnTo>
                  <a:pt x="1375" y="908"/>
                </a:lnTo>
                <a:lnTo>
                  <a:pt x="1372" y="908"/>
                </a:lnTo>
                <a:lnTo>
                  <a:pt x="1372" y="908"/>
                </a:lnTo>
                <a:lnTo>
                  <a:pt x="1370" y="908"/>
                </a:lnTo>
                <a:lnTo>
                  <a:pt x="1368" y="910"/>
                </a:lnTo>
                <a:lnTo>
                  <a:pt x="1366" y="910"/>
                </a:lnTo>
                <a:lnTo>
                  <a:pt x="1364" y="912"/>
                </a:lnTo>
                <a:lnTo>
                  <a:pt x="1364" y="912"/>
                </a:lnTo>
                <a:lnTo>
                  <a:pt x="1364" y="912"/>
                </a:lnTo>
                <a:lnTo>
                  <a:pt x="1364" y="912"/>
                </a:lnTo>
                <a:lnTo>
                  <a:pt x="1362" y="912"/>
                </a:lnTo>
                <a:lnTo>
                  <a:pt x="1362" y="912"/>
                </a:lnTo>
                <a:lnTo>
                  <a:pt x="1360" y="912"/>
                </a:lnTo>
                <a:lnTo>
                  <a:pt x="1360" y="910"/>
                </a:lnTo>
                <a:lnTo>
                  <a:pt x="1360" y="910"/>
                </a:lnTo>
                <a:lnTo>
                  <a:pt x="1358" y="910"/>
                </a:lnTo>
                <a:lnTo>
                  <a:pt x="1358" y="910"/>
                </a:lnTo>
                <a:lnTo>
                  <a:pt x="1354" y="910"/>
                </a:lnTo>
                <a:lnTo>
                  <a:pt x="1354" y="910"/>
                </a:lnTo>
                <a:lnTo>
                  <a:pt x="1354" y="910"/>
                </a:lnTo>
                <a:lnTo>
                  <a:pt x="1354" y="910"/>
                </a:lnTo>
                <a:lnTo>
                  <a:pt x="1354" y="908"/>
                </a:lnTo>
                <a:lnTo>
                  <a:pt x="1351" y="908"/>
                </a:lnTo>
                <a:lnTo>
                  <a:pt x="1351" y="906"/>
                </a:lnTo>
                <a:lnTo>
                  <a:pt x="1349" y="906"/>
                </a:lnTo>
                <a:lnTo>
                  <a:pt x="1349" y="904"/>
                </a:lnTo>
                <a:lnTo>
                  <a:pt x="1347" y="904"/>
                </a:lnTo>
                <a:lnTo>
                  <a:pt x="1343" y="904"/>
                </a:lnTo>
                <a:lnTo>
                  <a:pt x="1343" y="904"/>
                </a:lnTo>
                <a:lnTo>
                  <a:pt x="1343" y="904"/>
                </a:lnTo>
                <a:lnTo>
                  <a:pt x="1339" y="904"/>
                </a:lnTo>
                <a:lnTo>
                  <a:pt x="1339" y="904"/>
                </a:lnTo>
                <a:lnTo>
                  <a:pt x="1339" y="906"/>
                </a:lnTo>
                <a:lnTo>
                  <a:pt x="1339" y="906"/>
                </a:lnTo>
                <a:lnTo>
                  <a:pt x="1339" y="906"/>
                </a:lnTo>
                <a:lnTo>
                  <a:pt x="1339" y="906"/>
                </a:lnTo>
                <a:lnTo>
                  <a:pt x="1339" y="906"/>
                </a:lnTo>
                <a:lnTo>
                  <a:pt x="1339" y="904"/>
                </a:lnTo>
                <a:lnTo>
                  <a:pt x="1339" y="904"/>
                </a:lnTo>
                <a:lnTo>
                  <a:pt x="1339" y="902"/>
                </a:lnTo>
                <a:lnTo>
                  <a:pt x="1339" y="902"/>
                </a:lnTo>
                <a:lnTo>
                  <a:pt x="1337" y="902"/>
                </a:lnTo>
                <a:lnTo>
                  <a:pt x="1337" y="900"/>
                </a:lnTo>
                <a:lnTo>
                  <a:pt x="1337" y="900"/>
                </a:lnTo>
                <a:lnTo>
                  <a:pt x="1337" y="900"/>
                </a:lnTo>
                <a:lnTo>
                  <a:pt x="1337" y="900"/>
                </a:lnTo>
                <a:lnTo>
                  <a:pt x="1337" y="900"/>
                </a:lnTo>
                <a:lnTo>
                  <a:pt x="1337" y="897"/>
                </a:lnTo>
                <a:lnTo>
                  <a:pt x="1337" y="897"/>
                </a:lnTo>
                <a:lnTo>
                  <a:pt x="1335" y="897"/>
                </a:lnTo>
                <a:lnTo>
                  <a:pt x="1333" y="900"/>
                </a:lnTo>
                <a:lnTo>
                  <a:pt x="1333" y="900"/>
                </a:lnTo>
                <a:lnTo>
                  <a:pt x="1333" y="902"/>
                </a:lnTo>
                <a:lnTo>
                  <a:pt x="1331" y="902"/>
                </a:lnTo>
                <a:lnTo>
                  <a:pt x="1331" y="902"/>
                </a:lnTo>
                <a:lnTo>
                  <a:pt x="1328" y="902"/>
                </a:lnTo>
                <a:lnTo>
                  <a:pt x="1326" y="904"/>
                </a:lnTo>
                <a:lnTo>
                  <a:pt x="1326" y="904"/>
                </a:lnTo>
                <a:lnTo>
                  <a:pt x="1324" y="904"/>
                </a:lnTo>
                <a:lnTo>
                  <a:pt x="1320" y="906"/>
                </a:lnTo>
                <a:lnTo>
                  <a:pt x="1318" y="906"/>
                </a:lnTo>
                <a:lnTo>
                  <a:pt x="1316" y="908"/>
                </a:lnTo>
                <a:lnTo>
                  <a:pt x="1314" y="908"/>
                </a:lnTo>
                <a:lnTo>
                  <a:pt x="1312" y="910"/>
                </a:lnTo>
                <a:lnTo>
                  <a:pt x="1310" y="910"/>
                </a:lnTo>
                <a:lnTo>
                  <a:pt x="1310" y="910"/>
                </a:lnTo>
                <a:lnTo>
                  <a:pt x="1307" y="908"/>
                </a:lnTo>
                <a:lnTo>
                  <a:pt x="1305" y="908"/>
                </a:lnTo>
                <a:lnTo>
                  <a:pt x="1305" y="908"/>
                </a:lnTo>
                <a:lnTo>
                  <a:pt x="1305" y="908"/>
                </a:lnTo>
                <a:lnTo>
                  <a:pt x="1305" y="908"/>
                </a:lnTo>
                <a:lnTo>
                  <a:pt x="1305" y="908"/>
                </a:lnTo>
                <a:lnTo>
                  <a:pt x="1303" y="910"/>
                </a:lnTo>
                <a:lnTo>
                  <a:pt x="1303" y="910"/>
                </a:lnTo>
                <a:lnTo>
                  <a:pt x="1303" y="908"/>
                </a:lnTo>
                <a:lnTo>
                  <a:pt x="1303" y="908"/>
                </a:lnTo>
                <a:lnTo>
                  <a:pt x="1303" y="906"/>
                </a:lnTo>
                <a:lnTo>
                  <a:pt x="1305" y="906"/>
                </a:lnTo>
                <a:lnTo>
                  <a:pt x="1305" y="904"/>
                </a:lnTo>
                <a:lnTo>
                  <a:pt x="1305" y="904"/>
                </a:lnTo>
                <a:lnTo>
                  <a:pt x="1305" y="904"/>
                </a:lnTo>
                <a:lnTo>
                  <a:pt x="1305" y="904"/>
                </a:lnTo>
                <a:lnTo>
                  <a:pt x="1303" y="904"/>
                </a:lnTo>
                <a:lnTo>
                  <a:pt x="1303" y="904"/>
                </a:lnTo>
                <a:lnTo>
                  <a:pt x="1301" y="904"/>
                </a:lnTo>
                <a:lnTo>
                  <a:pt x="1299" y="904"/>
                </a:lnTo>
                <a:lnTo>
                  <a:pt x="1299" y="904"/>
                </a:lnTo>
                <a:lnTo>
                  <a:pt x="1299" y="904"/>
                </a:lnTo>
                <a:lnTo>
                  <a:pt x="1297" y="906"/>
                </a:lnTo>
                <a:lnTo>
                  <a:pt x="1295" y="906"/>
                </a:lnTo>
                <a:lnTo>
                  <a:pt x="1291" y="908"/>
                </a:lnTo>
                <a:lnTo>
                  <a:pt x="1289" y="908"/>
                </a:lnTo>
                <a:lnTo>
                  <a:pt x="1289" y="908"/>
                </a:lnTo>
                <a:lnTo>
                  <a:pt x="1287" y="906"/>
                </a:lnTo>
                <a:lnTo>
                  <a:pt x="1287" y="906"/>
                </a:lnTo>
                <a:lnTo>
                  <a:pt x="1287" y="906"/>
                </a:lnTo>
                <a:close/>
                <a:moveTo>
                  <a:pt x="1310" y="902"/>
                </a:moveTo>
                <a:lnTo>
                  <a:pt x="1312" y="902"/>
                </a:lnTo>
                <a:lnTo>
                  <a:pt x="1312" y="902"/>
                </a:lnTo>
                <a:lnTo>
                  <a:pt x="1310" y="902"/>
                </a:lnTo>
                <a:lnTo>
                  <a:pt x="1310" y="902"/>
                </a:lnTo>
                <a:lnTo>
                  <a:pt x="1310" y="902"/>
                </a:lnTo>
                <a:lnTo>
                  <a:pt x="1310" y="902"/>
                </a:lnTo>
                <a:lnTo>
                  <a:pt x="1310" y="902"/>
                </a:lnTo>
                <a:lnTo>
                  <a:pt x="1310" y="902"/>
                </a:lnTo>
                <a:close/>
                <a:moveTo>
                  <a:pt x="1310" y="904"/>
                </a:moveTo>
                <a:lnTo>
                  <a:pt x="1310" y="904"/>
                </a:lnTo>
                <a:lnTo>
                  <a:pt x="1310" y="904"/>
                </a:lnTo>
                <a:lnTo>
                  <a:pt x="1307" y="904"/>
                </a:lnTo>
                <a:lnTo>
                  <a:pt x="1307" y="904"/>
                </a:lnTo>
                <a:lnTo>
                  <a:pt x="1307" y="904"/>
                </a:lnTo>
                <a:lnTo>
                  <a:pt x="1307" y="904"/>
                </a:lnTo>
                <a:lnTo>
                  <a:pt x="1310" y="904"/>
                </a:lnTo>
                <a:close/>
                <a:moveTo>
                  <a:pt x="1337" y="897"/>
                </a:moveTo>
                <a:lnTo>
                  <a:pt x="1337" y="900"/>
                </a:lnTo>
                <a:lnTo>
                  <a:pt x="1337" y="900"/>
                </a:lnTo>
                <a:lnTo>
                  <a:pt x="1339" y="900"/>
                </a:lnTo>
                <a:lnTo>
                  <a:pt x="1339" y="900"/>
                </a:lnTo>
                <a:lnTo>
                  <a:pt x="1339" y="900"/>
                </a:lnTo>
                <a:lnTo>
                  <a:pt x="1339" y="900"/>
                </a:lnTo>
                <a:lnTo>
                  <a:pt x="1339" y="900"/>
                </a:lnTo>
                <a:lnTo>
                  <a:pt x="1339" y="900"/>
                </a:lnTo>
                <a:lnTo>
                  <a:pt x="1339" y="900"/>
                </a:lnTo>
                <a:lnTo>
                  <a:pt x="1339" y="900"/>
                </a:lnTo>
                <a:lnTo>
                  <a:pt x="1339" y="902"/>
                </a:lnTo>
                <a:lnTo>
                  <a:pt x="1339" y="902"/>
                </a:lnTo>
                <a:lnTo>
                  <a:pt x="1339" y="902"/>
                </a:lnTo>
                <a:lnTo>
                  <a:pt x="1339" y="902"/>
                </a:lnTo>
                <a:lnTo>
                  <a:pt x="1341" y="902"/>
                </a:lnTo>
                <a:lnTo>
                  <a:pt x="1341" y="900"/>
                </a:lnTo>
                <a:lnTo>
                  <a:pt x="1341" y="900"/>
                </a:lnTo>
                <a:lnTo>
                  <a:pt x="1343" y="897"/>
                </a:lnTo>
                <a:lnTo>
                  <a:pt x="1345" y="895"/>
                </a:lnTo>
                <a:lnTo>
                  <a:pt x="1345" y="895"/>
                </a:lnTo>
                <a:lnTo>
                  <a:pt x="1345" y="895"/>
                </a:lnTo>
                <a:lnTo>
                  <a:pt x="1345" y="895"/>
                </a:lnTo>
                <a:lnTo>
                  <a:pt x="1345" y="895"/>
                </a:lnTo>
                <a:lnTo>
                  <a:pt x="1347" y="895"/>
                </a:lnTo>
                <a:lnTo>
                  <a:pt x="1349" y="893"/>
                </a:lnTo>
                <a:lnTo>
                  <a:pt x="1347" y="893"/>
                </a:lnTo>
                <a:lnTo>
                  <a:pt x="1347" y="893"/>
                </a:lnTo>
                <a:lnTo>
                  <a:pt x="1345" y="893"/>
                </a:lnTo>
                <a:lnTo>
                  <a:pt x="1343" y="893"/>
                </a:lnTo>
                <a:lnTo>
                  <a:pt x="1341" y="895"/>
                </a:lnTo>
                <a:lnTo>
                  <a:pt x="1339" y="895"/>
                </a:lnTo>
                <a:lnTo>
                  <a:pt x="1337" y="897"/>
                </a:lnTo>
                <a:lnTo>
                  <a:pt x="1337" y="897"/>
                </a:lnTo>
                <a:close/>
                <a:moveTo>
                  <a:pt x="1345" y="870"/>
                </a:moveTo>
                <a:lnTo>
                  <a:pt x="1345" y="870"/>
                </a:lnTo>
                <a:lnTo>
                  <a:pt x="1345" y="870"/>
                </a:lnTo>
                <a:lnTo>
                  <a:pt x="1345" y="870"/>
                </a:lnTo>
                <a:lnTo>
                  <a:pt x="1347" y="870"/>
                </a:lnTo>
                <a:lnTo>
                  <a:pt x="1347" y="870"/>
                </a:lnTo>
                <a:lnTo>
                  <a:pt x="1347" y="870"/>
                </a:lnTo>
                <a:lnTo>
                  <a:pt x="1349" y="870"/>
                </a:lnTo>
                <a:lnTo>
                  <a:pt x="1349" y="868"/>
                </a:lnTo>
                <a:lnTo>
                  <a:pt x="1349" y="868"/>
                </a:lnTo>
                <a:lnTo>
                  <a:pt x="1347" y="868"/>
                </a:lnTo>
                <a:lnTo>
                  <a:pt x="1347" y="868"/>
                </a:lnTo>
                <a:lnTo>
                  <a:pt x="1345" y="868"/>
                </a:lnTo>
                <a:lnTo>
                  <a:pt x="1345" y="868"/>
                </a:lnTo>
                <a:lnTo>
                  <a:pt x="1343" y="868"/>
                </a:lnTo>
                <a:lnTo>
                  <a:pt x="1345" y="870"/>
                </a:lnTo>
                <a:lnTo>
                  <a:pt x="1345" y="870"/>
                </a:lnTo>
                <a:close/>
                <a:moveTo>
                  <a:pt x="1328" y="885"/>
                </a:moveTo>
                <a:lnTo>
                  <a:pt x="1328" y="887"/>
                </a:lnTo>
                <a:lnTo>
                  <a:pt x="1328" y="887"/>
                </a:lnTo>
                <a:lnTo>
                  <a:pt x="1328" y="887"/>
                </a:lnTo>
                <a:lnTo>
                  <a:pt x="1331" y="887"/>
                </a:lnTo>
                <a:lnTo>
                  <a:pt x="1331" y="887"/>
                </a:lnTo>
                <a:lnTo>
                  <a:pt x="1333" y="885"/>
                </a:lnTo>
                <a:lnTo>
                  <a:pt x="1333" y="885"/>
                </a:lnTo>
                <a:lnTo>
                  <a:pt x="1331" y="885"/>
                </a:lnTo>
                <a:lnTo>
                  <a:pt x="1331" y="885"/>
                </a:lnTo>
                <a:lnTo>
                  <a:pt x="1333" y="885"/>
                </a:lnTo>
                <a:lnTo>
                  <a:pt x="1337" y="883"/>
                </a:lnTo>
                <a:lnTo>
                  <a:pt x="1337" y="883"/>
                </a:lnTo>
                <a:lnTo>
                  <a:pt x="1337" y="883"/>
                </a:lnTo>
                <a:lnTo>
                  <a:pt x="1337" y="883"/>
                </a:lnTo>
                <a:lnTo>
                  <a:pt x="1339" y="881"/>
                </a:lnTo>
                <a:lnTo>
                  <a:pt x="1339" y="881"/>
                </a:lnTo>
                <a:lnTo>
                  <a:pt x="1337" y="881"/>
                </a:lnTo>
                <a:lnTo>
                  <a:pt x="1335" y="883"/>
                </a:lnTo>
                <a:lnTo>
                  <a:pt x="1328" y="885"/>
                </a:lnTo>
                <a:lnTo>
                  <a:pt x="1328" y="885"/>
                </a:lnTo>
                <a:lnTo>
                  <a:pt x="1328" y="885"/>
                </a:lnTo>
                <a:lnTo>
                  <a:pt x="1328" y="885"/>
                </a:lnTo>
                <a:lnTo>
                  <a:pt x="1328" y="885"/>
                </a:lnTo>
                <a:close/>
                <a:moveTo>
                  <a:pt x="1307" y="904"/>
                </a:moveTo>
                <a:lnTo>
                  <a:pt x="1305" y="906"/>
                </a:lnTo>
                <a:lnTo>
                  <a:pt x="1305" y="906"/>
                </a:lnTo>
                <a:lnTo>
                  <a:pt x="1305" y="906"/>
                </a:lnTo>
                <a:lnTo>
                  <a:pt x="1305" y="906"/>
                </a:lnTo>
                <a:lnTo>
                  <a:pt x="1305" y="906"/>
                </a:lnTo>
                <a:lnTo>
                  <a:pt x="1307" y="906"/>
                </a:lnTo>
                <a:lnTo>
                  <a:pt x="1307" y="906"/>
                </a:lnTo>
                <a:lnTo>
                  <a:pt x="1307" y="906"/>
                </a:lnTo>
                <a:lnTo>
                  <a:pt x="1307" y="904"/>
                </a:lnTo>
                <a:lnTo>
                  <a:pt x="1307" y="904"/>
                </a:lnTo>
                <a:lnTo>
                  <a:pt x="1307" y="904"/>
                </a:lnTo>
                <a:close/>
                <a:moveTo>
                  <a:pt x="1400" y="914"/>
                </a:moveTo>
                <a:lnTo>
                  <a:pt x="1400" y="914"/>
                </a:lnTo>
                <a:lnTo>
                  <a:pt x="1400" y="914"/>
                </a:lnTo>
                <a:lnTo>
                  <a:pt x="1400" y="914"/>
                </a:lnTo>
                <a:lnTo>
                  <a:pt x="1400" y="916"/>
                </a:lnTo>
                <a:lnTo>
                  <a:pt x="1402" y="916"/>
                </a:lnTo>
                <a:lnTo>
                  <a:pt x="1402" y="916"/>
                </a:lnTo>
                <a:lnTo>
                  <a:pt x="1402" y="914"/>
                </a:lnTo>
                <a:lnTo>
                  <a:pt x="1400" y="914"/>
                </a:lnTo>
                <a:lnTo>
                  <a:pt x="1400" y="914"/>
                </a:lnTo>
                <a:close/>
                <a:moveTo>
                  <a:pt x="2047" y="1818"/>
                </a:moveTo>
                <a:lnTo>
                  <a:pt x="2047" y="1818"/>
                </a:lnTo>
                <a:lnTo>
                  <a:pt x="2045" y="1820"/>
                </a:lnTo>
                <a:lnTo>
                  <a:pt x="2045" y="1820"/>
                </a:lnTo>
                <a:lnTo>
                  <a:pt x="2047" y="1820"/>
                </a:lnTo>
                <a:lnTo>
                  <a:pt x="2049" y="1818"/>
                </a:lnTo>
                <a:lnTo>
                  <a:pt x="2049" y="1818"/>
                </a:lnTo>
                <a:lnTo>
                  <a:pt x="2049" y="1818"/>
                </a:lnTo>
                <a:lnTo>
                  <a:pt x="2047" y="1818"/>
                </a:lnTo>
                <a:close/>
                <a:moveTo>
                  <a:pt x="1953" y="1979"/>
                </a:moveTo>
                <a:lnTo>
                  <a:pt x="1951" y="1977"/>
                </a:lnTo>
                <a:lnTo>
                  <a:pt x="1949" y="1981"/>
                </a:lnTo>
                <a:lnTo>
                  <a:pt x="1951" y="1981"/>
                </a:lnTo>
                <a:lnTo>
                  <a:pt x="1951" y="1981"/>
                </a:lnTo>
                <a:lnTo>
                  <a:pt x="1953" y="1981"/>
                </a:lnTo>
                <a:lnTo>
                  <a:pt x="1953" y="1981"/>
                </a:lnTo>
                <a:lnTo>
                  <a:pt x="1953" y="1979"/>
                </a:lnTo>
                <a:lnTo>
                  <a:pt x="1953" y="1979"/>
                </a:lnTo>
                <a:lnTo>
                  <a:pt x="1953" y="1979"/>
                </a:lnTo>
                <a:lnTo>
                  <a:pt x="1953" y="1979"/>
                </a:lnTo>
                <a:close/>
                <a:moveTo>
                  <a:pt x="1967" y="1969"/>
                </a:moveTo>
                <a:lnTo>
                  <a:pt x="1967" y="1969"/>
                </a:lnTo>
                <a:lnTo>
                  <a:pt x="1967" y="1969"/>
                </a:lnTo>
                <a:lnTo>
                  <a:pt x="1965" y="1969"/>
                </a:lnTo>
                <a:lnTo>
                  <a:pt x="1965" y="1969"/>
                </a:lnTo>
                <a:lnTo>
                  <a:pt x="1965" y="1971"/>
                </a:lnTo>
                <a:lnTo>
                  <a:pt x="1967" y="1971"/>
                </a:lnTo>
                <a:lnTo>
                  <a:pt x="1967" y="1969"/>
                </a:lnTo>
                <a:lnTo>
                  <a:pt x="1970" y="1969"/>
                </a:lnTo>
                <a:lnTo>
                  <a:pt x="1967" y="1969"/>
                </a:lnTo>
                <a:lnTo>
                  <a:pt x="1967" y="1969"/>
                </a:lnTo>
                <a:close/>
                <a:moveTo>
                  <a:pt x="2087" y="2505"/>
                </a:moveTo>
                <a:lnTo>
                  <a:pt x="2087" y="2503"/>
                </a:lnTo>
                <a:lnTo>
                  <a:pt x="2087" y="2503"/>
                </a:lnTo>
                <a:lnTo>
                  <a:pt x="2085" y="2503"/>
                </a:lnTo>
                <a:lnTo>
                  <a:pt x="2085" y="2503"/>
                </a:lnTo>
                <a:lnTo>
                  <a:pt x="2085" y="2501"/>
                </a:lnTo>
                <a:lnTo>
                  <a:pt x="2083" y="2499"/>
                </a:lnTo>
                <a:lnTo>
                  <a:pt x="2083" y="2499"/>
                </a:lnTo>
                <a:lnTo>
                  <a:pt x="2083" y="2497"/>
                </a:lnTo>
                <a:lnTo>
                  <a:pt x="2081" y="2497"/>
                </a:lnTo>
                <a:lnTo>
                  <a:pt x="2081" y="2497"/>
                </a:lnTo>
                <a:lnTo>
                  <a:pt x="2081" y="2499"/>
                </a:lnTo>
                <a:lnTo>
                  <a:pt x="2081" y="2499"/>
                </a:lnTo>
                <a:lnTo>
                  <a:pt x="2079" y="2497"/>
                </a:lnTo>
                <a:lnTo>
                  <a:pt x="2076" y="2497"/>
                </a:lnTo>
                <a:lnTo>
                  <a:pt x="2076" y="2495"/>
                </a:lnTo>
                <a:lnTo>
                  <a:pt x="2076" y="2495"/>
                </a:lnTo>
                <a:lnTo>
                  <a:pt x="2074" y="2495"/>
                </a:lnTo>
                <a:lnTo>
                  <a:pt x="2074" y="2495"/>
                </a:lnTo>
                <a:lnTo>
                  <a:pt x="2074" y="2493"/>
                </a:lnTo>
                <a:lnTo>
                  <a:pt x="2072" y="2493"/>
                </a:lnTo>
                <a:lnTo>
                  <a:pt x="2072" y="2495"/>
                </a:lnTo>
                <a:lnTo>
                  <a:pt x="2070" y="2493"/>
                </a:lnTo>
                <a:lnTo>
                  <a:pt x="2068" y="2493"/>
                </a:lnTo>
                <a:lnTo>
                  <a:pt x="2066" y="2493"/>
                </a:lnTo>
                <a:lnTo>
                  <a:pt x="2066" y="2493"/>
                </a:lnTo>
                <a:lnTo>
                  <a:pt x="2064" y="2493"/>
                </a:lnTo>
                <a:lnTo>
                  <a:pt x="2058" y="2493"/>
                </a:lnTo>
                <a:lnTo>
                  <a:pt x="2058" y="2493"/>
                </a:lnTo>
                <a:lnTo>
                  <a:pt x="2058" y="2493"/>
                </a:lnTo>
                <a:lnTo>
                  <a:pt x="2062" y="2493"/>
                </a:lnTo>
                <a:lnTo>
                  <a:pt x="2062" y="2493"/>
                </a:lnTo>
                <a:lnTo>
                  <a:pt x="2062" y="2495"/>
                </a:lnTo>
                <a:lnTo>
                  <a:pt x="2062" y="2495"/>
                </a:lnTo>
                <a:lnTo>
                  <a:pt x="2064" y="2495"/>
                </a:lnTo>
                <a:lnTo>
                  <a:pt x="2070" y="2497"/>
                </a:lnTo>
                <a:lnTo>
                  <a:pt x="2070" y="2499"/>
                </a:lnTo>
                <a:lnTo>
                  <a:pt x="2072" y="2499"/>
                </a:lnTo>
                <a:lnTo>
                  <a:pt x="2074" y="2499"/>
                </a:lnTo>
                <a:lnTo>
                  <a:pt x="2074" y="2499"/>
                </a:lnTo>
                <a:lnTo>
                  <a:pt x="2074" y="2501"/>
                </a:lnTo>
                <a:lnTo>
                  <a:pt x="2076" y="2501"/>
                </a:lnTo>
                <a:lnTo>
                  <a:pt x="2076" y="2501"/>
                </a:lnTo>
                <a:lnTo>
                  <a:pt x="2079" y="2503"/>
                </a:lnTo>
                <a:lnTo>
                  <a:pt x="2079" y="2503"/>
                </a:lnTo>
                <a:lnTo>
                  <a:pt x="2081" y="2503"/>
                </a:lnTo>
                <a:lnTo>
                  <a:pt x="2081" y="2505"/>
                </a:lnTo>
                <a:lnTo>
                  <a:pt x="2083" y="2508"/>
                </a:lnTo>
                <a:lnTo>
                  <a:pt x="2085" y="2510"/>
                </a:lnTo>
                <a:lnTo>
                  <a:pt x="2085" y="2510"/>
                </a:lnTo>
                <a:lnTo>
                  <a:pt x="2087" y="2510"/>
                </a:lnTo>
                <a:lnTo>
                  <a:pt x="2089" y="2508"/>
                </a:lnTo>
                <a:lnTo>
                  <a:pt x="2089" y="2508"/>
                </a:lnTo>
                <a:lnTo>
                  <a:pt x="2087" y="2505"/>
                </a:lnTo>
                <a:lnTo>
                  <a:pt x="2087" y="2505"/>
                </a:lnTo>
                <a:close/>
                <a:moveTo>
                  <a:pt x="1823" y="891"/>
                </a:moveTo>
                <a:lnTo>
                  <a:pt x="1823" y="891"/>
                </a:lnTo>
                <a:lnTo>
                  <a:pt x="1823" y="891"/>
                </a:lnTo>
                <a:lnTo>
                  <a:pt x="1823" y="891"/>
                </a:lnTo>
                <a:lnTo>
                  <a:pt x="1823" y="893"/>
                </a:lnTo>
                <a:lnTo>
                  <a:pt x="1821" y="893"/>
                </a:lnTo>
                <a:lnTo>
                  <a:pt x="1821" y="893"/>
                </a:lnTo>
                <a:lnTo>
                  <a:pt x="1821" y="895"/>
                </a:lnTo>
                <a:lnTo>
                  <a:pt x="1821" y="895"/>
                </a:lnTo>
                <a:lnTo>
                  <a:pt x="1823" y="893"/>
                </a:lnTo>
                <a:lnTo>
                  <a:pt x="1823" y="891"/>
                </a:lnTo>
                <a:lnTo>
                  <a:pt x="1823" y="891"/>
                </a:lnTo>
                <a:close/>
                <a:moveTo>
                  <a:pt x="1768" y="2445"/>
                </a:moveTo>
                <a:lnTo>
                  <a:pt x="1768" y="2445"/>
                </a:lnTo>
                <a:lnTo>
                  <a:pt x="1771" y="2445"/>
                </a:lnTo>
                <a:lnTo>
                  <a:pt x="1768" y="2443"/>
                </a:lnTo>
                <a:lnTo>
                  <a:pt x="1768" y="2443"/>
                </a:lnTo>
                <a:lnTo>
                  <a:pt x="1764" y="2443"/>
                </a:lnTo>
                <a:lnTo>
                  <a:pt x="1764" y="2443"/>
                </a:lnTo>
                <a:lnTo>
                  <a:pt x="1764" y="2443"/>
                </a:lnTo>
                <a:lnTo>
                  <a:pt x="1764" y="2445"/>
                </a:lnTo>
                <a:lnTo>
                  <a:pt x="1764" y="2445"/>
                </a:lnTo>
                <a:lnTo>
                  <a:pt x="1764" y="2445"/>
                </a:lnTo>
                <a:lnTo>
                  <a:pt x="1764" y="2445"/>
                </a:lnTo>
                <a:lnTo>
                  <a:pt x="1760" y="2445"/>
                </a:lnTo>
                <a:lnTo>
                  <a:pt x="1760" y="2443"/>
                </a:lnTo>
                <a:lnTo>
                  <a:pt x="1760" y="2443"/>
                </a:lnTo>
                <a:lnTo>
                  <a:pt x="1760" y="2443"/>
                </a:lnTo>
                <a:lnTo>
                  <a:pt x="1762" y="2443"/>
                </a:lnTo>
                <a:lnTo>
                  <a:pt x="1762" y="2440"/>
                </a:lnTo>
                <a:lnTo>
                  <a:pt x="1762" y="2440"/>
                </a:lnTo>
                <a:lnTo>
                  <a:pt x="1760" y="2440"/>
                </a:lnTo>
                <a:lnTo>
                  <a:pt x="1758" y="2440"/>
                </a:lnTo>
                <a:lnTo>
                  <a:pt x="1756" y="2440"/>
                </a:lnTo>
                <a:lnTo>
                  <a:pt x="1754" y="2440"/>
                </a:lnTo>
                <a:lnTo>
                  <a:pt x="1754" y="2440"/>
                </a:lnTo>
                <a:lnTo>
                  <a:pt x="1752" y="2445"/>
                </a:lnTo>
                <a:lnTo>
                  <a:pt x="1752" y="2445"/>
                </a:lnTo>
                <a:lnTo>
                  <a:pt x="1752" y="2447"/>
                </a:lnTo>
                <a:lnTo>
                  <a:pt x="1752" y="2447"/>
                </a:lnTo>
                <a:lnTo>
                  <a:pt x="1752" y="2447"/>
                </a:lnTo>
                <a:lnTo>
                  <a:pt x="1750" y="2449"/>
                </a:lnTo>
                <a:lnTo>
                  <a:pt x="1750" y="2449"/>
                </a:lnTo>
                <a:lnTo>
                  <a:pt x="1747" y="2449"/>
                </a:lnTo>
                <a:lnTo>
                  <a:pt x="1745" y="2451"/>
                </a:lnTo>
                <a:lnTo>
                  <a:pt x="1745" y="2453"/>
                </a:lnTo>
                <a:lnTo>
                  <a:pt x="1743" y="2455"/>
                </a:lnTo>
                <a:lnTo>
                  <a:pt x="1743" y="2455"/>
                </a:lnTo>
                <a:lnTo>
                  <a:pt x="1745" y="2457"/>
                </a:lnTo>
                <a:lnTo>
                  <a:pt x="1747" y="2459"/>
                </a:lnTo>
                <a:lnTo>
                  <a:pt x="1747" y="2457"/>
                </a:lnTo>
                <a:lnTo>
                  <a:pt x="1750" y="2457"/>
                </a:lnTo>
                <a:lnTo>
                  <a:pt x="1750" y="2457"/>
                </a:lnTo>
                <a:lnTo>
                  <a:pt x="1752" y="2457"/>
                </a:lnTo>
                <a:lnTo>
                  <a:pt x="1750" y="2453"/>
                </a:lnTo>
                <a:lnTo>
                  <a:pt x="1752" y="2453"/>
                </a:lnTo>
                <a:lnTo>
                  <a:pt x="1758" y="2455"/>
                </a:lnTo>
                <a:lnTo>
                  <a:pt x="1758" y="2453"/>
                </a:lnTo>
                <a:lnTo>
                  <a:pt x="1758" y="2453"/>
                </a:lnTo>
                <a:lnTo>
                  <a:pt x="1758" y="2453"/>
                </a:lnTo>
                <a:lnTo>
                  <a:pt x="1762" y="2451"/>
                </a:lnTo>
                <a:lnTo>
                  <a:pt x="1764" y="2451"/>
                </a:lnTo>
                <a:lnTo>
                  <a:pt x="1764" y="2449"/>
                </a:lnTo>
                <a:lnTo>
                  <a:pt x="1768" y="2449"/>
                </a:lnTo>
                <a:lnTo>
                  <a:pt x="1771" y="2447"/>
                </a:lnTo>
                <a:lnTo>
                  <a:pt x="1771" y="2447"/>
                </a:lnTo>
                <a:lnTo>
                  <a:pt x="1771" y="2447"/>
                </a:lnTo>
                <a:lnTo>
                  <a:pt x="1768" y="2447"/>
                </a:lnTo>
                <a:lnTo>
                  <a:pt x="1768" y="2445"/>
                </a:lnTo>
                <a:close/>
                <a:moveTo>
                  <a:pt x="1398" y="923"/>
                </a:moveTo>
                <a:lnTo>
                  <a:pt x="1395" y="923"/>
                </a:lnTo>
                <a:lnTo>
                  <a:pt x="1395" y="923"/>
                </a:lnTo>
                <a:lnTo>
                  <a:pt x="1395" y="923"/>
                </a:lnTo>
                <a:lnTo>
                  <a:pt x="1395" y="925"/>
                </a:lnTo>
                <a:lnTo>
                  <a:pt x="1395" y="925"/>
                </a:lnTo>
                <a:lnTo>
                  <a:pt x="1398" y="925"/>
                </a:lnTo>
                <a:lnTo>
                  <a:pt x="1398" y="925"/>
                </a:lnTo>
                <a:lnTo>
                  <a:pt x="1398" y="925"/>
                </a:lnTo>
                <a:lnTo>
                  <a:pt x="1398" y="925"/>
                </a:lnTo>
                <a:lnTo>
                  <a:pt x="1398" y="923"/>
                </a:lnTo>
                <a:close/>
                <a:moveTo>
                  <a:pt x="1905" y="2036"/>
                </a:moveTo>
                <a:lnTo>
                  <a:pt x="1905" y="2036"/>
                </a:lnTo>
                <a:lnTo>
                  <a:pt x="1905" y="2038"/>
                </a:lnTo>
                <a:lnTo>
                  <a:pt x="1905" y="2040"/>
                </a:lnTo>
                <a:lnTo>
                  <a:pt x="1905" y="2040"/>
                </a:lnTo>
                <a:lnTo>
                  <a:pt x="1905" y="2040"/>
                </a:lnTo>
                <a:lnTo>
                  <a:pt x="1907" y="2038"/>
                </a:lnTo>
                <a:lnTo>
                  <a:pt x="1907" y="2036"/>
                </a:lnTo>
                <a:lnTo>
                  <a:pt x="1907" y="2034"/>
                </a:lnTo>
                <a:lnTo>
                  <a:pt x="1905" y="2036"/>
                </a:lnTo>
                <a:close/>
                <a:moveTo>
                  <a:pt x="1475" y="973"/>
                </a:moveTo>
                <a:lnTo>
                  <a:pt x="1475" y="973"/>
                </a:lnTo>
                <a:lnTo>
                  <a:pt x="1475" y="973"/>
                </a:lnTo>
                <a:lnTo>
                  <a:pt x="1475" y="973"/>
                </a:lnTo>
                <a:lnTo>
                  <a:pt x="1475" y="973"/>
                </a:lnTo>
                <a:lnTo>
                  <a:pt x="1475" y="973"/>
                </a:lnTo>
                <a:lnTo>
                  <a:pt x="1475" y="973"/>
                </a:lnTo>
                <a:lnTo>
                  <a:pt x="1475" y="973"/>
                </a:lnTo>
                <a:lnTo>
                  <a:pt x="1475" y="973"/>
                </a:lnTo>
                <a:lnTo>
                  <a:pt x="1475" y="973"/>
                </a:lnTo>
                <a:close/>
                <a:moveTo>
                  <a:pt x="1760" y="2453"/>
                </a:moveTo>
                <a:lnTo>
                  <a:pt x="1760" y="2453"/>
                </a:lnTo>
                <a:lnTo>
                  <a:pt x="1760" y="2453"/>
                </a:lnTo>
                <a:lnTo>
                  <a:pt x="1760" y="2455"/>
                </a:lnTo>
                <a:lnTo>
                  <a:pt x="1762" y="2455"/>
                </a:lnTo>
                <a:lnTo>
                  <a:pt x="1760" y="2453"/>
                </a:lnTo>
                <a:lnTo>
                  <a:pt x="1760" y="2453"/>
                </a:lnTo>
                <a:close/>
                <a:moveTo>
                  <a:pt x="1375" y="935"/>
                </a:moveTo>
                <a:lnTo>
                  <a:pt x="1372" y="935"/>
                </a:lnTo>
                <a:lnTo>
                  <a:pt x="1372" y="935"/>
                </a:lnTo>
                <a:lnTo>
                  <a:pt x="1372" y="935"/>
                </a:lnTo>
                <a:lnTo>
                  <a:pt x="1375" y="937"/>
                </a:lnTo>
                <a:lnTo>
                  <a:pt x="1375" y="937"/>
                </a:lnTo>
                <a:lnTo>
                  <a:pt x="1375" y="935"/>
                </a:lnTo>
                <a:lnTo>
                  <a:pt x="1375" y="935"/>
                </a:lnTo>
                <a:lnTo>
                  <a:pt x="1375" y="935"/>
                </a:lnTo>
                <a:close/>
                <a:moveTo>
                  <a:pt x="1741" y="2455"/>
                </a:moveTo>
                <a:lnTo>
                  <a:pt x="1741" y="2457"/>
                </a:lnTo>
                <a:lnTo>
                  <a:pt x="1741" y="2457"/>
                </a:lnTo>
                <a:lnTo>
                  <a:pt x="1741" y="2457"/>
                </a:lnTo>
                <a:lnTo>
                  <a:pt x="1741" y="2457"/>
                </a:lnTo>
                <a:lnTo>
                  <a:pt x="1743" y="2457"/>
                </a:lnTo>
                <a:lnTo>
                  <a:pt x="1743" y="2457"/>
                </a:lnTo>
                <a:lnTo>
                  <a:pt x="1741" y="2455"/>
                </a:lnTo>
                <a:lnTo>
                  <a:pt x="1741" y="2455"/>
                </a:lnTo>
                <a:close/>
                <a:moveTo>
                  <a:pt x="1381" y="925"/>
                </a:moveTo>
                <a:lnTo>
                  <a:pt x="1381" y="925"/>
                </a:lnTo>
                <a:lnTo>
                  <a:pt x="1379" y="927"/>
                </a:lnTo>
                <a:lnTo>
                  <a:pt x="1379" y="927"/>
                </a:lnTo>
                <a:lnTo>
                  <a:pt x="1381" y="927"/>
                </a:lnTo>
                <a:lnTo>
                  <a:pt x="1381" y="927"/>
                </a:lnTo>
                <a:lnTo>
                  <a:pt x="1381" y="927"/>
                </a:lnTo>
                <a:lnTo>
                  <a:pt x="1381" y="927"/>
                </a:lnTo>
                <a:lnTo>
                  <a:pt x="1381" y="925"/>
                </a:lnTo>
                <a:lnTo>
                  <a:pt x="1381" y="925"/>
                </a:lnTo>
                <a:lnTo>
                  <a:pt x="1381" y="925"/>
                </a:lnTo>
                <a:close/>
                <a:moveTo>
                  <a:pt x="1360" y="933"/>
                </a:moveTo>
                <a:lnTo>
                  <a:pt x="1358" y="933"/>
                </a:lnTo>
                <a:lnTo>
                  <a:pt x="1358" y="933"/>
                </a:lnTo>
                <a:lnTo>
                  <a:pt x="1358" y="935"/>
                </a:lnTo>
                <a:lnTo>
                  <a:pt x="1356" y="935"/>
                </a:lnTo>
                <a:lnTo>
                  <a:pt x="1356" y="935"/>
                </a:lnTo>
                <a:lnTo>
                  <a:pt x="1356" y="937"/>
                </a:lnTo>
                <a:lnTo>
                  <a:pt x="1356" y="937"/>
                </a:lnTo>
                <a:lnTo>
                  <a:pt x="1354" y="939"/>
                </a:lnTo>
                <a:lnTo>
                  <a:pt x="1354" y="939"/>
                </a:lnTo>
                <a:lnTo>
                  <a:pt x="1354" y="939"/>
                </a:lnTo>
                <a:lnTo>
                  <a:pt x="1354" y="939"/>
                </a:lnTo>
                <a:lnTo>
                  <a:pt x="1354" y="941"/>
                </a:lnTo>
                <a:lnTo>
                  <a:pt x="1356" y="941"/>
                </a:lnTo>
                <a:lnTo>
                  <a:pt x="1356" y="941"/>
                </a:lnTo>
                <a:lnTo>
                  <a:pt x="1358" y="939"/>
                </a:lnTo>
                <a:lnTo>
                  <a:pt x="1358" y="939"/>
                </a:lnTo>
                <a:lnTo>
                  <a:pt x="1358" y="939"/>
                </a:lnTo>
                <a:lnTo>
                  <a:pt x="1358" y="937"/>
                </a:lnTo>
                <a:lnTo>
                  <a:pt x="1358" y="937"/>
                </a:lnTo>
                <a:lnTo>
                  <a:pt x="1358" y="937"/>
                </a:lnTo>
                <a:lnTo>
                  <a:pt x="1358" y="937"/>
                </a:lnTo>
                <a:lnTo>
                  <a:pt x="1358" y="937"/>
                </a:lnTo>
                <a:lnTo>
                  <a:pt x="1358" y="935"/>
                </a:lnTo>
                <a:lnTo>
                  <a:pt x="1358" y="935"/>
                </a:lnTo>
                <a:lnTo>
                  <a:pt x="1358" y="935"/>
                </a:lnTo>
                <a:lnTo>
                  <a:pt x="1358" y="935"/>
                </a:lnTo>
                <a:lnTo>
                  <a:pt x="1358" y="935"/>
                </a:lnTo>
                <a:lnTo>
                  <a:pt x="1360" y="935"/>
                </a:lnTo>
                <a:lnTo>
                  <a:pt x="1360" y="933"/>
                </a:lnTo>
                <a:lnTo>
                  <a:pt x="1360" y="933"/>
                </a:lnTo>
                <a:lnTo>
                  <a:pt x="1360" y="933"/>
                </a:lnTo>
                <a:lnTo>
                  <a:pt x="1360" y="933"/>
                </a:lnTo>
                <a:lnTo>
                  <a:pt x="1360" y="933"/>
                </a:lnTo>
                <a:lnTo>
                  <a:pt x="1360" y="933"/>
                </a:lnTo>
                <a:lnTo>
                  <a:pt x="1360" y="933"/>
                </a:lnTo>
                <a:close/>
                <a:moveTo>
                  <a:pt x="1515" y="950"/>
                </a:moveTo>
                <a:lnTo>
                  <a:pt x="1517" y="950"/>
                </a:lnTo>
                <a:lnTo>
                  <a:pt x="1517" y="950"/>
                </a:lnTo>
                <a:lnTo>
                  <a:pt x="1515" y="950"/>
                </a:lnTo>
                <a:lnTo>
                  <a:pt x="1515" y="950"/>
                </a:lnTo>
                <a:lnTo>
                  <a:pt x="1515" y="950"/>
                </a:lnTo>
                <a:lnTo>
                  <a:pt x="1515" y="950"/>
                </a:lnTo>
                <a:lnTo>
                  <a:pt x="1515" y="950"/>
                </a:lnTo>
                <a:close/>
                <a:moveTo>
                  <a:pt x="1515" y="956"/>
                </a:moveTo>
                <a:lnTo>
                  <a:pt x="1515" y="956"/>
                </a:lnTo>
                <a:lnTo>
                  <a:pt x="1513" y="956"/>
                </a:lnTo>
                <a:lnTo>
                  <a:pt x="1513" y="956"/>
                </a:lnTo>
                <a:lnTo>
                  <a:pt x="1513" y="956"/>
                </a:lnTo>
                <a:lnTo>
                  <a:pt x="1513" y="956"/>
                </a:lnTo>
                <a:lnTo>
                  <a:pt x="1515" y="956"/>
                </a:lnTo>
                <a:close/>
                <a:moveTo>
                  <a:pt x="1423" y="994"/>
                </a:moveTo>
                <a:lnTo>
                  <a:pt x="1421" y="994"/>
                </a:lnTo>
                <a:lnTo>
                  <a:pt x="1421" y="994"/>
                </a:lnTo>
                <a:lnTo>
                  <a:pt x="1421" y="996"/>
                </a:lnTo>
                <a:lnTo>
                  <a:pt x="1423" y="994"/>
                </a:lnTo>
                <a:lnTo>
                  <a:pt x="1423" y="994"/>
                </a:lnTo>
                <a:lnTo>
                  <a:pt x="1423" y="994"/>
                </a:lnTo>
                <a:lnTo>
                  <a:pt x="1423" y="994"/>
                </a:lnTo>
                <a:close/>
                <a:moveTo>
                  <a:pt x="1511" y="954"/>
                </a:moveTo>
                <a:lnTo>
                  <a:pt x="1511" y="954"/>
                </a:lnTo>
                <a:lnTo>
                  <a:pt x="1511" y="954"/>
                </a:lnTo>
                <a:lnTo>
                  <a:pt x="1511" y="954"/>
                </a:lnTo>
                <a:lnTo>
                  <a:pt x="1513" y="952"/>
                </a:lnTo>
                <a:lnTo>
                  <a:pt x="1513" y="952"/>
                </a:lnTo>
                <a:lnTo>
                  <a:pt x="1513" y="952"/>
                </a:lnTo>
                <a:lnTo>
                  <a:pt x="1515" y="952"/>
                </a:lnTo>
                <a:lnTo>
                  <a:pt x="1515" y="952"/>
                </a:lnTo>
                <a:lnTo>
                  <a:pt x="1513" y="952"/>
                </a:lnTo>
                <a:lnTo>
                  <a:pt x="1513" y="952"/>
                </a:lnTo>
                <a:lnTo>
                  <a:pt x="1511" y="952"/>
                </a:lnTo>
                <a:lnTo>
                  <a:pt x="1511" y="952"/>
                </a:lnTo>
                <a:lnTo>
                  <a:pt x="1511" y="952"/>
                </a:lnTo>
                <a:lnTo>
                  <a:pt x="1511" y="952"/>
                </a:lnTo>
                <a:lnTo>
                  <a:pt x="1511" y="952"/>
                </a:lnTo>
                <a:lnTo>
                  <a:pt x="1511" y="954"/>
                </a:lnTo>
                <a:close/>
                <a:moveTo>
                  <a:pt x="1507" y="954"/>
                </a:moveTo>
                <a:lnTo>
                  <a:pt x="1507" y="954"/>
                </a:lnTo>
                <a:lnTo>
                  <a:pt x="1509" y="952"/>
                </a:lnTo>
                <a:lnTo>
                  <a:pt x="1509" y="952"/>
                </a:lnTo>
                <a:lnTo>
                  <a:pt x="1507" y="952"/>
                </a:lnTo>
                <a:lnTo>
                  <a:pt x="1507" y="952"/>
                </a:lnTo>
                <a:lnTo>
                  <a:pt x="1507" y="954"/>
                </a:lnTo>
                <a:lnTo>
                  <a:pt x="1507" y="954"/>
                </a:lnTo>
                <a:lnTo>
                  <a:pt x="1507" y="954"/>
                </a:lnTo>
                <a:close/>
                <a:moveTo>
                  <a:pt x="1362" y="931"/>
                </a:moveTo>
                <a:lnTo>
                  <a:pt x="1360" y="931"/>
                </a:lnTo>
                <a:lnTo>
                  <a:pt x="1360" y="931"/>
                </a:lnTo>
                <a:lnTo>
                  <a:pt x="1360" y="931"/>
                </a:lnTo>
                <a:lnTo>
                  <a:pt x="1360" y="931"/>
                </a:lnTo>
                <a:lnTo>
                  <a:pt x="1362" y="931"/>
                </a:lnTo>
                <a:lnTo>
                  <a:pt x="1362" y="931"/>
                </a:lnTo>
                <a:lnTo>
                  <a:pt x="1362" y="931"/>
                </a:lnTo>
                <a:lnTo>
                  <a:pt x="1362" y="931"/>
                </a:lnTo>
                <a:lnTo>
                  <a:pt x="1362" y="931"/>
                </a:lnTo>
                <a:close/>
                <a:moveTo>
                  <a:pt x="277" y="677"/>
                </a:moveTo>
                <a:lnTo>
                  <a:pt x="279" y="673"/>
                </a:lnTo>
                <a:lnTo>
                  <a:pt x="279" y="673"/>
                </a:lnTo>
                <a:lnTo>
                  <a:pt x="274" y="673"/>
                </a:lnTo>
                <a:lnTo>
                  <a:pt x="274" y="675"/>
                </a:lnTo>
                <a:lnTo>
                  <a:pt x="272" y="675"/>
                </a:lnTo>
                <a:lnTo>
                  <a:pt x="274" y="677"/>
                </a:lnTo>
                <a:lnTo>
                  <a:pt x="274" y="677"/>
                </a:lnTo>
                <a:lnTo>
                  <a:pt x="277" y="677"/>
                </a:lnTo>
                <a:close/>
                <a:moveTo>
                  <a:pt x="828" y="897"/>
                </a:moveTo>
                <a:lnTo>
                  <a:pt x="828" y="900"/>
                </a:lnTo>
                <a:lnTo>
                  <a:pt x="828" y="900"/>
                </a:lnTo>
                <a:lnTo>
                  <a:pt x="828" y="897"/>
                </a:lnTo>
                <a:lnTo>
                  <a:pt x="828" y="897"/>
                </a:lnTo>
                <a:lnTo>
                  <a:pt x="828" y="897"/>
                </a:lnTo>
                <a:lnTo>
                  <a:pt x="828" y="897"/>
                </a:lnTo>
                <a:lnTo>
                  <a:pt x="828" y="897"/>
                </a:lnTo>
                <a:close/>
                <a:moveTo>
                  <a:pt x="205" y="503"/>
                </a:moveTo>
                <a:lnTo>
                  <a:pt x="205" y="503"/>
                </a:lnTo>
                <a:lnTo>
                  <a:pt x="203" y="505"/>
                </a:lnTo>
                <a:lnTo>
                  <a:pt x="201" y="505"/>
                </a:lnTo>
                <a:lnTo>
                  <a:pt x="201" y="505"/>
                </a:lnTo>
                <a:lnTo>
                  <a:pt x="201" y="505"/>
                </a:lnTo>
                <a:lnTo>
                  <a:pt x="203" y="505"/>
                </a:lnTo>
                <a:lnTo>
                  <a:pt x="205" y="503"/>
                </a:lnTo>
                <a:close/>
                <a:moveTo>
                  <a:pt x="1257" y="606"/>
                </a:moveTo>
                <a:lnTo>
                  <a:pt x="1257" y="606"/>
                </a:lnTo>
                <a:lnTo>
                  <a:pt x="1259" y="606"/>
                </a:lnTo>
                <a:lnTo>
                  <a:pt x="1259" y="606"/>
                </a:lnTo>
                <a:lnTo>
                  <a:pt x="1261" y="606"/>
                </a:lnTo>
                <a:lnTo>
                  <a:pt x="1261" y="606"/>
                </a:lnTo>
                <a:lnTo>
                  <a:pt x="1259" y="604"/>
                </a:lnTo>
                <a:lnTo>
                  <a:pt x="1257" y="606"/>
                </a:lnTo>
                <a:close/>
                <a:moveTo>
                  <a:pt x="1041" y="487"/>
                </a:moveTo>
                <a:lnTo>
                  <a:pt x="1041" y="489"/>
                </a:lnTo>
                <a:lnTo>
                  <a:pt x="1043" y="491"/>
                </a:lnTo>
                <a:lnTo>
                  <a:pt x="1043" y="491"/>
                </a:lnTo>
                <a:lnTo>
                  <a:pt x="1046" y="491"/>
                </a:lnTo>
                <a:lnTo>
                  <a:pt x="1046" y="489"/>
                </a:lnTo>
                <a:lnTo>
                  <a:pt x="1046" y="489"/>
                </a:lnTo>
                <a:lnTo>
                  <a:pt x="1043" y="489"/>
                </a:lnTo>
                <a:lnTo>
                  <a:pt x="1041" y="487"/>
                </a:lnTo>
                <a:close/>
                <a:moveTo>
                  <a:pt x="1041" y="478"/>
                </a:moveTo>
                <a:lnTo>
                  <a:pt x="1041" y="478"/>
                </a:lnTo>
                <a:lnTo>
                  <a:pt x="1043" y="478"/>
                </a:lnTo>
                <a:lnTo>
                  <a:pt x="1043" y="480"/>
                </a:lnTo>
                <a:lnTo>
                  <a:pt x="1043" y="480"/>
                </a:lnTo>
                <a:lnTo>
                  <a:pt x="1046" y="478"/>
                </a:lnTo>
                <a:lnTo>
                  <a:pt x="1046" y="476"/>
                </a:lnTo>
                <a:lnTo>
                  <a:pt x="1043" y="476"/>
                </a:lnTo>
                <a:lnTo>
                  <a:pt x="1043" y="476"/>
                </a:lnTo>
                <a:lnTo>
                  <a:pt x="1043" y="476"/>
                </a:lnTo>
                <a:lnTo>
                  <a:pt x="1043" y="474"/>
                </a:lnTo>
                <a:lnTo>
                  <a:pt x="1043" y="472"/>
                </a:lnTo>
                <a:lnTo>
                  <a:pt x="1041" y="472"/>
                </a:lnTo>
                <a:lnTo>
                  <a:pt x="1041" y="472"/>
                </a:lnTo>
                <a:lnTo>
                  <a:pt x="1041" y="474"/>
                </a:lnTo>
                <a:lnTo>
                  <a:pt x="1041" y="474"/>
                </a:lnTo>
                <a:lnTo>
                  <a:pt x="1041" y="478"/>
                </a:lnTo>
                <a:close/>
                <a:moveTo>
                  <a:pt x="832" y="879"/>
                </a:moveTo>
                <a:lnTo>
                  <a:pt x="832" y="879"/>
                </a:lnTo>
                <a:lnTo>
                  <a:pt x="832" y="876"/>
                </a:lnTo>
                <a:lnTo>
                  <a:pt x="832" y="876"/>
                </a:lnTo>
                <a:lnTo>
                  <a:pt x="832" y="876"/>
                </a:lnTo>
                <a:lnTo>
                  <a:pt x="830" y="876"/>
                </a:lnTo>
                <a:lnTo>
                  <a:pt x="830" y="879"/>
                </a:lnTo>
                <a:lnTo>
                  <a:pt x="830" y="879"/>
                </a:lnTo>
                <a:lnTo>
                  <a:pt x="830" y="881"/>
                </a:lnTo>
                <a:lnTo>
                  <a:pt x="830" y="881"/>
                </a:lnTo>
                <a:lnTo>
                  <a:pt x="830" y="881"/>
                </a:lnTo>
                <a:lnTo>
                  <a:pt x="832" y="881"/>
                </a:lnTo>
                <a:lnTo>
                  <a:pt x="832" y="881"/>
                </a:lnTo>
                <a:lnTo>
                  <a:pt x="832" y="883"/>
                </a:lnTo>
                <a:lnTo>
                  <a:pt x="832" y="883"/>
                </a:lnTo>
                <a:lnTo>
                  <a:pt x="832" y="885"/>
                </a:lnTo>
                <a:lnTo>
                  <a:pt x="834" y="885"/>
                </a:lnTo>
                <a:lnTo>
                  <a:pt x="834" y="885"/>
                </a:lnTo>
                <a:lnTo>
                  <a:pt x="834" y="885"/>
                </a:lnTo>
                <a:lnTo>
                  <a:pt x="834" y="885"/>
                </a:lnTo>
                <a:lnTo>
                  <a:pt x="834" y="885"/>
                </a:lnTo>
                <a:lnTo>
                  <a:pt x="834" y="885"/>
                </a:lnTo>
                <a:lnTo>
                  <a:pt x="834" y="885"/>
                </a:lnTo>
                <a:lnTo>
                  <a:pt x="834" y="883"/>
                </a:lnTo>
                <a:lnTo>
                  <a:pt x="832" y="883"/>
                </a:lnTo>
                <a:lnTo>
                  <a:pt x="832" y="881"/>
                </a:lnTo>
                <a:lnTo>
                  <a:pt x="832" y="881"/>
                </a:lnTo>
                <a:lnTo>
                  <a:pt x="832" y="881"/>
                </a:lnTo>
                <a:lnTo>
                  <a:pt x="830" y="881"/>
                </a:lnTo>
                <a:lnTo>
                  <a:pt x="830" y="879"/>
                </a:lnTo>
                <a:lnTo>
                  <a:pt x="832" y="879"/>
                </a:lnTo>
                <a:close/>
                <a:moveTo>
                  <a:pt x="826" y="874"/>
                </a:moveTo>
                <a:lnTo>
                  <a:pt x="823" y="872"/>
                </a:lnTo>
                <a:lnTo>
                  <a:pt x="823" y="872"/>
                </a:lnTo>
                <a:lnTo>
                  <a:pt x="823" y="872"/>
                </a:lnTo>
                <a:lnTo>
                  <a:pt x="823" y="874"/>
                </a:lnTo>
                <a:lnTo>
                  <a:pt x="823" y="874"/>
                </a:lnTo>
                <a:lnTo>
                  <a:pt x="823" y="874"/>
                </a:lnTo>
                <a:lnTo>
                  <a:pt x="826" y="874"/>
                </a:lnTo>
                <a:lnTo>
                  <a:pt x="826" y="874"/>
                </a:lnTo>
                <a:lnTo>
                  <a:pt x="826" y="874"/>
                </a:lnTo>
                <a:close/>
                <a:moveTo>
                  <a:pt x="834" y="891"/>
                </a:moveTo>
                <a:lnTo>
                  <a:pt x="834" y="889"/>
                </a:lnTo>
                <a:lnTo>
                  <a:pt x="832" y="889"/>
                </a:lnTo>
                <a:lnTo>
                  <a:pt x="832" y="889"/>
                </a:lnTo>
                <a:lnTo>
                  <a:pt x="832" y="889"/>
                </a:lnTo>
                <a:lnTo>
                  <a:pt x="832" y="889"/>
                </a:lnTo>
                <a:lnTo>
                  <a:pt x="832" y="891"/>
                </a:lnTo>
                <a:lnTo>
                  <a:pt x="832" y="891"/>
                </a:lnTo>
                <a:lnTo>
                  <a:pt x="834" y="891"/>
                </a:lnTo>
                <a:lnTo>
                  <a:pt x="834" y="891"/>
                </a:lnTo>
                <a:close/>
                <a:moveTo>
                  <a:pt x="834" y="895"/>
                </a:moveTo>
                <a:lnTo>
                  <a:pt x="834" y="895"/>
                </a:lnTo>
                <a:lnTo>
                  <a:pt x="834" y="895"/>
                </a:lnTo>
                <a:lnTo>
                  <a:pt x="834" y="895"/>
                </a:lnTo>
                <a:lnTo>
                  <a:pt x="834" y="895"/>
                </a:lnTo>
                <a:lnTo>
                  <a:pt x="834" y="893"/>
                </a:lnTo>
                <a:lnTo>
                  <a:pt x="834" y="893"/>
                </a:lnTo>
                <a:lnTo>
                  <a:pt x="834" y="893"/>
                </a:lnTo>
                <a:lnTo>
                  <a:pt x="834" y="895"/>
                </a:lnTo>
                <a:lnTo>
                  <a:pt x="832" y="895"/>
                </a:lnTo>
                <a:lnTo>
                  <a:pt x="834" y="895"/>
                </a:lnTo>
                <a:lnTo>
                  <a:pt x="834" y="895"/>
                </a:lnTo>
                <a:close/>
                <a:moveTo>
                  <a:pt x="1802" y="832"/>
                </a:moveTo>
                <a:lnTo>
                  <a:pt x="1802" y="832"/>
                </a:lnTo>
                <a:lnTo>
                  <a:pt x="1802" y="832"/>
                </a:lnTo>
                <a:lnTo>
                  <a:pt x="1802" y="832"/>
                </a:lnTo>
                <a:lnTo>
                  <a:pt x="1804" y="832"/>
                </a:lnTo>
                <a:lnTo>
                  <a:pt x="1804" y="832"/>
                </a:lnTo>
                <a:lnTo>
                  <a:pt x="1804" y="832"/>
                </a:lnTo>
                <a:lnTo>
                  <a:pt x="1804" y="832"/>
                </a:lnTo>
                <a:lnTo>
                  <a:pt x="1804" y="832"/>
                </a:lnTo>
                <a:lnTo>
                  <a:pt x="1802" y="832"/>
                </a:lnTo>
                <a:lnTo>
                  <a:pt x="1802" y="832"/>
                </a:lnTo>
                <a:close/>
                <a:moveTo>
                  <a:pt x="1823" y="851"/>
                </a:moveTo>
                <a:lnTo>
                  <a:pt x="1823" y="853"/>
                </a:lnTo>
                <a:lnTo>
                  <a:pt x="1821" y="851"/>
                </a:lnTo>
                <a:lnTo>
                  <a:pt x="1821" y="851"/>
                </a:lnTo>
                <a:lnTo>
                  <a:pt x="1821" y="853"/>
                </a:lnTo>
                <a:lnTo>
                  <a:pt x="1821" y="853"/>
                </a:lnTo>
                <a:lnTo>
                  <a:pt x="1821" y="856"/>
                </a:lnTo>
                <a:lnTo>
                  <a:pt x="1823" y="853"/>
                </a:lnTo>
                <a:lnTo>
                  <a:pt x="1825" y="853"/>
                </a:lnTo>
                <a:lnTo>
                  <a:pt x="1825" y="853"/>
                </a:lnTo>
                <a:lnTo>
                  <a:pt x="1825" y="851"/>
                </a:lnTo>
                <a:lnTo>
                  <a:pt x="1823" y="851"/>
                </a:lnTo>
                <a:close/>
                <a:moveTo>
                  <a:pt x="1817" y="413"/>
                </a:moveTo>
                <a:lnTo>
                  <a:pt x="1815" y="413"/>
                </a:lnTo>
                <a:lnTo>
                  <a:pt x="1812" y="415"/>
                </a:lnTo>
                <a:lnTo>
                  <a:pt x="1812" y="419"/>
                </a:lnTo>
                <a:lnTo>
                  <a:pt x="1812" y="422"/>
                </a:lnTo>
                <a:lnTo>
                  <a:pt x="1815" y="422"/>
                </a:lnTo>
                <a:lnTo>
                  <a:pt x="1815" y="424"/>
                </a:lnTo>
                <a:lnTo>
                  <a:pt x="1819" y="424"/>
                </a:lnTo>
                <a:lnTo>
                  <a:pt x="1823" y="424"/>
                </a:lnTo>
                <a:lnTo>
                  <a:pt x="1825" y="424"/>
                </a:lnTo>
                <a:lnTo>
                  <a:pt x="1827" y="426"/>
                </a:lnTo>
                <a:lnTo>
                  <a:pt x="1827" y="424"/>
                </a:lnTo>
                <a:lnTo>
                  <a:pt x="1829" y="426"/>
                </a:lnTo>
                <a:lnTo>
                  <a:pt x="1829" y="426"/>
                </a:lnTo>
                <a:lnTo>
                  <a:pt x="1831" y="426"/>
                </a:lnTo>
                <a:lnTo>
                  <a:pt x="1827" y="428"/>
                </a:lnTo>
                <a:lnTo>
                  <a:pt x="1825" y="428"/>
                </a:lnTo>
                <a:lnTo>
                  <a:pt x="1823" y="428"/>
                </a:lnTo>
                <a:lnTo>
                  <a:pt x="1823" y="428"/>
                </a:lnTo>
                <a:lnTo>
                  <a:pt x="1823" y="430"/>
                </a:lnTo>
                <a:lnTo>
                  <a:pt x="1825" y="430"/>
                </a:lnTo>
                <a:lnTo>
                  <a:pt x="1827" y="430"/>
                </a:lnTo>
                <a:lnTo>
                  <a:pt x="1829" y="432"/>
                </a:lnTo>
                <a:lnTo>
                  <a:pt x="1829" y="432"/>
                </a:lnTo>
                <a:lnTo>
                  <a:pt x="1831" y="432"/>
                </a:lnTo>
                <a:lnTo>
                  <a:pt x="1840" y="430"/>
                </a:lnTo>
                <a:lnTo>
                  <a:pt x="1844" y="430"/>
                </a:lnTo>
                <a:lnTo>
                  <a:pt x="1852" y="426"/>
                </a:lnTo>
                <a:lnTo>
                  <a:pt x="1854" y="424"/>
                </a:lnTo>
                <a:lnTo>
                  <a:pt x="1856" y="424"/>
                </a:lnTo>
                <a:lnTo>
                  <a:pt x="1856" y="422"/>
                </a:lnTo>
                <a:lnTo>
                  <a:pt x="1854" y="422"/>
                </a:lnTo>
                <a:lnTo>
                  <a:pt x="1854" y="422"/>
                </a:lnTo>
                <a:lnTo>
                  <a:pt x="1854" y="419"/>
                </a:lnTo>
                <a:lnTo>
                  <a:pt x="1854" y="419"/>
                </a:lnTo>
                <a:lnTo>
                  <a:pt x="1854" y="419"/>
                </a:lnTo>
                <a:lnTo>
                  <a:pt x="1854" y="419"/>
                </a:lnTo>
                <a:lnTo>
                  <a:pt x="1854" y="417"/>
                </a:lnTo>
                <a:lnTo>
                  <a:pt x="1848" y="417"/>
                </a:lnTo>
                <a:lnTo>
                  <a:pt x="1844" y="415"/>
                </a:lnTo>
                <a:lnTo>
                  <a:pt x="1838" y="409"/>
                </a:lnTo>
                <a:lnTo>
                  <a:pt x="1835" y="407"/>
                </a:lnTo>
                <a:lnTo>
                  <a:pt x="1835" y="407"/>
                </a:lnTo>
                <a:lnTo>
                  <a:pt x="1825" y="405"/>
                </a:lnTo>
                <a:lnTo>
                  <a:pt x="1821" y="405"/>
                </a:lnTo>
                <a:lnTo>
                  <a:pt x="1815" y="407"/>
                </a:lnTo>
                <a:lnTo>
                  <a:pt x="1815" y="407"/>
                </a:lnTo>
                <a:lnTo>
                  <a:pt x="1815" y="409"/>
                </a:lnTo>
                <a:lnTo>
                  <a:pt x="1812" y="409"/>
                </a:lnTo>
                <a:lnTo>
                  <a:pt x="1812" y="409"/>
                </a:lnTo>
                <a:lnTo>
                  <a:pt x="1815" y="411"/>
                </a:lnTo>
                <a:lnTo>
                  <a:pt x="1815" y="411"/>
                </a:lnTo>
                <a:lnTo>
                  <a:pt x="1817" y="413"/>
                </a:lnTo>
                <a:lnTo>
                  <a:pt x="1821" y="415"/>
                </a:lnTo>
                <a:lnTo>
                  <a:pt x="1821" y="415"/>
                </a:lnTo>
                <a:lnTo>
                  <a:pt x="1817" y="413"/>
                </a:lnTo>
                <a:close/>
                <a:moveTo>
                  <a:pt x="1806" y="809"/>
                </a:moveTo>
                <a:lnTo>
                  <a:pt x="1806" y="809"/>
                </a:lnTo>
                <a:lnTo>
                  <a:pt x="1806" y="809"/>
                </a:lnTo>
                <a:lnTo>
                  <a:pt x="1806" y="809"/>
                </a:lnTo>
                <a:lnTo>
                  <a:pt x="1804" y="811"/>
                </a:lnTo>
                <a:lnTo>
                  <a:pt x="1804" y="811"/>
                </a:lnTo>
                <a:lnTo>
                  <a:pt x="1806" y="811"/>
                </a:lnTo>
                <a:lnTo>
                  <a:pt x="1806" y="809"/>
                </a:lnTo>
                <a:close/>
                <a:moveTo>
                  <a:pt x="1815" y="856"/>
                </a:moveTo>
                <a:lnTo>
                  <a:pt x="1815" y="856"/>
                </a:lnTo>
                <a:lnTo>
                  <a:pt x="1815" y="856"/>
                </a:lnTo>
                <a:lnTo>
                  <a:pt x="1815" y="856"/>
                </a:lnTo>
                <a:lnTo>
                  <a:pt x="1815" y="853"/>
                </a:lnTo>
                <a:lnTo>
                  <a:pt x="1812" y="853"/>
                </a:lnTo>
                <a:lnTo>
                  <a:pt x="1812" y="856"/>
                </a:lnTo>
                <a:lnTo>
                  <a:pt x="1815" y="856"/>
                </a:lnTo>
                <a:lnTo>
                  <a:pt x="1815" y="856"/>
                </a:lnTo>
                <a:lnTo>
                  <a:pt x="1815" y="856"/>
                </a:lnTo>
                <a:lnTo>
                  <a:pt x="1815" y="856"/>
                </a:lnTo>
                <a:lnTo>
                  <a:pt x="1817" y="856"/>
                </a:lnTo>
                <a:lnTo>
                  <a:pt x="1817" y="853"/>
                </a:lnTo>
                <a:lnTo>
                  <a:pt x="1817" y="853"/>
                </a:lnTo>
                <a:lnTo>
                  <a:pt x="1817" y="853"/>
                </a:lnTo>
                <a:lnTo>
                  <a:pt x="1815" y="856"/>
                </a:lnTo>
                <a:close/>
                <a:moveTo>
                  <a:pt x="1724" y="728"/>
                </a:moveTo>
                <a:lnTo>
                  <a:pt x="1722" y="728"/>
                </a:lnTo>
                <a:lnTo>
                  <a:pt x="1722" y="728"/>
                </a:lnTo>
                <a:lnTo>
                  <a:pt x="1722" y="728"/>
                </a:lnTo>
                <a:lnTo>
                  <a:pt x="1720" y="728"/>
                </a:lnTo>
                <a:lnTo>
                  <a:pt x="1720" y="730"/>
                </a:lnTo>
                <a:lnTo>
                  <a:pt x="1720" y="730"/>
                </a:lnTo>
                <a:lnTo>
                  <a:pt x="1722" y="730"/>
                </a:lnTo>
                <a:lnTo>
                  <a:pt x="1724" y="730"/>
                </a:lnTo>
                <a:lnTo>
                  <a:pt x="1724" y="730"/>
                </a:lnTo>
                <a:lnTo>
                  <a:pt x="1724" y="728"/>
                </a:lnTo>
                <a:lnTo>
                  <a:pt x="1724" y="728"/>
                </a:lnTo>
                <a:close/>
                <a:moveTo>
                  <a:pt x="828" y="874"/>
                </a:moveTo>
                <a:lnTo>
                  <a:pt x="828" y="874"/>
                </a:lnTo>
                <a:lnTo>
                  <a:pt x="828" y="874"/>
                </a:lnTo>
                <a:lnTo>
                  <a:pt x="828" y="874"/>
                </a:lnTo>
                <a:lnTo>
                  <a:pt x="828" y="876"/>
                </a:lnTo>
                <a:lnTo>
                  <a:pt x="828" y="876"/>
                </a:lnTo>
                <a:lnTo>
                  <a:pt x="828" y="876"/>
                </a:lnTo>
                <a:lnTo>
                  <a:pt x="828" y="876"/>
                </a:lnTo>
                <a:lnTo>
                  <a:pt x="828" y="876"/>
                </a:lnTo>
                <a:lnTo>
                  <a:pt x="828" y="874"/>
                </a:lnTo>
                <a:lnTo>
                  <a:pt x="828" y="874"/>
                </a:lnTo>
                <a:close/>
                <a:moveTo>
                  <a:pt x="1456" y="809"/>
                </a:moveTo>
                <a:lnTo>
                  <a:pt x="1456" y="809"/>
                </a:lnTo>
                <a:lnTo>
                  <a:pt x="1458" y="809"/>
                </a:lnTo>
                <a:lnTo>
                  <a:pt x="1458" y="809"/>
                </a:lnTo>
                <a:lnTo>
                  <a:pt x="1458" y="809"/>
                </a:lnTo>
                <a:lnTo>
                  <a:pt x="1458" y="809"/>
                </a:lnTo>
                <a:lnTo>
                  <a:pt x="1458" y="807"/>
                </a:lnTo>
                <a:lnTo>
                  <a:pt x="1458" y="807"/>
                </a:lnTo>
                <a:lnTo>
                  <a:pt x="1458" y="807"/>
                </a:lnTo>
                <a:lnTo>
                  <a:pt x="1454" y="809"/>
                </a:lnTo>
                <a:lnTo>
                  <a:pt x="1454" y="809"/>
                </a:lnTo>
                <a:lnTo>
                  <a:pt x="1456" y="809"/>
                </a:lnTo>
                <a:close/>
                <a:moveTo>
                  <a:pt x="1798" y="342"/>
                </a:moveTo>
                <a:lnTo>
                  <a:pt x="1798" y="342"/>
                </a:lnTo>
                <a:lnTo>
                  <a:pt x="1800" y="342"/>
                </a:lnTo>
                <a:lnTo>
                  <a:pt x="1800" y="344"/>
                </a:lnTo>
                <a:lnTo>
                  <a:pt x="1800" y="344"/>
                </a:lnTo>
                <a:lnTo>
                  <a:pt x="1802" y="344"/>
                </a:lnTo>
                <a:lnTo>
                  <a:pt x="1802" y="344"/>
                </a:lnTo>
                <a:lnTo>
                  <a:pt x="1802" y="346"/>
                </a:lnTo>
                <a:lnTo>
                  <a:pt x="1804" y="346"/>
                </a:lnTo>
                <a:lnTo>
                  <a:pt x="1806" y="342"/>
                </a:lnTo>
                <a:lnTo>
                  <a:pt x="1808" y="342"/>
                </a:lnTo>
                <a:lnTo>
                  <a:pt x="1810" y="340"/>
                </a:lnTo>
                <a:lnTo>
                  <a:pt x="1810" y="338"/>
                </a:lnTo>
                <a:lnTo>
                  <a:pt x="1808" y="338"/>
                </a:lnTo>
                <a:lnTo>
                  <a:pt x="1808" y="338"/>
                </a:lnTo>
                <a:lnTo>
                  <a:pt x="1804" y="340"/>
                </a:lnTo>
                <a:lnTo>
                  <a:pt x="1804" y="340"/>
                </a:lnTo>
                <a:lnTo>
                  <a:pt x="1802" y="340"/>
                </a:lnTo>
                <a:lnTo>
                  <a:pt x="1802" y="340"/>
                </a:lnTo>
                <a:lnTo>
                  <a:pt x="1796" y="340"/>
                </a:lnTo>
                <a:lnTo>
                  <a:pt x="1796" y="340"/>
                </a:lnTo>
                <a:lnTo>
                  <a:pt x="1794" y="342"/>
                </a:lnTo>
                <a:lnTo>
                  <a:pt x="1794" y="342"/>
                </a:lnTo>
                <a:lnTo>
                  <a:pt x="1796" y="342"/>
                </a:lnTo>
                <a:lnTo>
                  <a:pt x="1798" y="342"/>
                </a:lnTo>
                <a:close/>
                <a:moveTo>
                  <a:pt x="1804" y="818"/>
                </a:moveTo>
                <a:lnTo>
                  <a:pt x="1804" y="818"/>
                </a:lnTo>
                <a:lnTo>
                  <a:pt x="1804" y="816"/>
                </a:lnTo>
                <a:lnTo>
                  <a:pt x="1802" y="818"/>
                </a:lnTo>
                <a:lnTo>
                  <a:pt x="1800" y="818"/>
                </a:lnTo>
                <a:lnTo>
                  <a:pt x="1802" y="818"/>
                </a:lnTo>
                <a:lnTo>
                  <a:pt x="1800" y="820"/>
                </a:lnTo>
                <a:lnTo>
                  <a:pt x="1798" y="818"/>
                </a:lnTo>
                <a:lnTo>
                  <a:pt x="1798" y="818"/>
                </a:lnTo>
                <a:lnTo>
                  <a:pt x="1796" y="818"/>
                </a:lnTo>
                <a:lnTo>
                  <a:pt x="1794" y="818"/>
                </a:lnTo>
                <a:lnTo>
                  <a:pt x="1789" y="820"/>
                </a:lnTo>
                <a:lnTo>
                  <a:pt x="1787" y="822"/>
                </a:lnTo>
                <a:lnTo>
                  <a:pt x="1787" y="822"/>
                </a:lnTo>
                <a:lnTo>
                  <a:pt x="1785" y="822"/>
                </a:lnTo>
                <a:lnTo>
                  <a:pt x="1785" y="826"/>
                </a:lnTo>
                <a:lnTo>
                  <a:pt x="1785" y="826"/>
                </a:lnTo>
                <a:lnTo>
                  <a:pt x="1783" y="828"/>
                </a:lnTo>
                <a:lnTo>
                  <a:pt x="1781" y="828"/>
                </a:lnTo>
                <a:lnTo>
                  <a:pt x="1781" y="828"/>
                </a:lnTo>
                <a:lnTo>
                  <a:pt x="1781" y="828"/>
                </a:lnTo>
                <a:lnTo>
                  <a:pt x="1781" y="828"/>
                </a:lnTo>
                <a:lnTo>
                  <a:pt x="1781" y="830"/>
                </a:lnTo>
                <a:lnTo>
                  <a:pt x="1781" y="832"/>
                </a:lnTo>
                <a:lnTo>
                  <a:pt x="1779" y="832"/>
                </a:lnTo>
                <a:lnTo>
                  <a:pt x="1779" y="832"/>
                </a:lnTo>
                <a:lnTo>
                  <a:pt x="1777" y="835"/>
                </a:lnTo>
                <a:lnTo>
                  <a:pt x="1777" y="835"/>
                </a:lnTo>
                <a:lnTo>
                  <a:pt x="1779" y="835"/>
                </a:lnTo>
                <a:lnTo>
                  <a:pt x="1779" y="835"/>
                </a:lnTo>
                <a:lnTo>
                  <a:pt x="1779" y="835"/>
                </a:lnTo>
                <a:lnTo>
                  <a:pt x="1777" y="835"/>
                </a:lnTo>
                <a:lnTo>
                  <a:pt x="1777" y="837"/>
                </a:lnTo>
                <a:lnTo>
                  <a:pt x="1775" y="837"/>
                </a:lnTo>
                <a:lnTo>
                  <a:pt x="1775" y="839"/>
                </a:lnTo>
                <a:lnTo>
                  <a:pt x="1773" y="843"/>
                </a:lnTo>
                <a:lnTo>
                  <a:pt x="1773" y="847"/>
                </a:lnTo>
                <a:lnTo>
                  <a:pt x="1768" y="853"/>
                </a:lnTo>
                <a:lnTo>
                  <a:pt x="1768" y="853"/>
                </a:lnTo>
                <a:lnTo>
                  <a:pt x="1768" y="853"/>
                </a:lnTo>
                <a:lnTo>
                  <a:pt x="1771" y="856"/>
                </a:lnTo>
                <a:lnTo>
                  <a:pt x="1771" y="856"/>
                </a:lnTo>
                <a:lnTo>
                  <a:pt x="1771" y="858"/>
                </a:lnTo>
                <a:lnTo>
                  <a:pt x="1768" y="856"/>
                </a:lnTo>
                <a:lnTo>
                  <a:pt x="1766" y="856"/>
                </a:lnTo>
                <a:lnTo>
                  <a:pt x="1766" y="856"/>
                </a:lnTo>
                <a:lnTo>
                  <a:pt x="1764" y="858"/>
                </a:lnTo>
                <a:lnTo>
                  <a:pt x="1764" y="858"/>
                </a:lnTo>
                <a:lnTo>
                  <a:pt x="1764" y="860"/>
                </a:lnTo>
                <a:lnTo>
                  <a:pt x="1764" y="860"/>
                </a:lnTo>
                <a:lnTo>
                  <a:pt x="1766" y="862"/>
                </a:lnTo>
                <a:lnTo>
                  <a:pt x="1768" y="862"/>
                </a:lnTo>
                <a:lnTo>
                  <a:pt x="1768" y="862"/>
                </a:lnTo>
                <a:lnTo>
                  <a:pt x="1766" y="862"/>
                </a:lnTo>
                <a:lnTo>
                  <a:pt x="1766" y="864"/>
                </a:lnTo>
                <a:lnTo>
                  <a:pt x="1766" y="864"/>
                </a:lnTo>
                <a:lnTo>
                  <a:pt x="1766" y="866"/>
                </a:lnTo>
                <a:lnTo>
                  <a:pt x="1768" y="866"/>
                </a:lnTo>
                <a:lnTo>
                  <a:pt x="1766" y="866"/>
                </a:lnTo>
                <a:lnTo>
                  <a:pt x="1766" y="866"/>
                </a:lnTo>
                <a:lnTo>
                  <a:pt x="1764" y="864"/>
                </a:lnTo>
                <a:lnTo>
                  <a:pt x="1762" y="864"/>
                </a:lnTo>
                <a:lnTo>
                  <a:pt x="1762" y="864"/>
                </a:lnTo>
                <a:lnTo>
                  <a:pt x="1762" y="864"/>
                </a:lnTo>
                <a:lnTo>
                  <a:pt x="1760" y="866"/>
                </a:lnTo>
                <a:lnTo>
                  <a:pt x="1760" y="868"/>
                </a:lnTo>
                <a:lnTo>
                  <a:pt x="1758" y="870"/>
                </a:lnTo>
                <a:lnTo>
                  <a:pt x="1758" y="872"/>
                </a:lnTo>
                <a:lnTo>
                  <a:pt x="1758" y="872"/>
                </a:lnTo>
                <a:lnTo>
                  <a:pt x="1756" y="872"/>
                </a:lnTo>
                <a:lnTo>
                  <a:pt x="1754" y="872"/>
                </a:lnTo>
                <a:lnTo>
                  <a:pt x="1754" y="872"/>
                </a:lnTo>
                <a:lnTo>
                  <a:pt x="1754" y="870"/>
                </a:lnTo>
                <a:lnTo>
                  <a:pt x="1756" y="870"/>
                </a:lnTo>
                <a:lnTo>
                  <a:pt x="1756" y="870"/>
                </a:lnTo>
                <a:lnTo>
                  <a:pt x="1752" y="872"/>
                </a:lnTo>
                <a:lnTo>
                  <a:pt x="1750" y="874"/>
                </a:lnTo>
                <a:lnTo>
                  <a:pt x="1750" y="874"/>
                </a:lnTo>
                <a:lnTo>
                  <a:pt x="1754" y="874"/>
                </a:lnTo>
                <a:lnTo>
                  <a:pt x="1758" y="874"/>
                </a:lnTo>
                <a:lnTo>
                  <a:pt x="1758" y="874"/>
                </a:lnTo>
                <a:lnTo>
                  <a:pt x="1760" y="874"/>
                </a:lnTo>
                <a:lnTo>
                  <a:pt x="1762" y="874"/>
                </a:lnTo>
                <a:lnTo>
                  <a:pt x="1762" y="874"/>
                </a:lnTo>
                <a:lnTo>
                  <a:pt x="1760" y="876"/>
                </a:lnTo>
                <a:lnTo>
                  <a:pt x="1758" y="876"/>
                </a:lnTo>
                <a:lnTo>
                  <a:pt x="1758" y="879"/>
                </a:lnTo>
                <a:lnTo>
                  <a:pt x="1754" y="881"/>
                </a:lnTo>
                <a:lnTo>
                  <a:pt x="1750" y="885"/>
                </a:lnTo>
                <a:lnTo>
                  <a:pt x="1747" y="885"/>
                </a:lnTo>
                <a:lnTo>
                  <a:pt x="1747" y="887"/>
                </a:lnTo>
                <a:lnTo>
                  <a:pt x="1747" y="887"/>
                </a:lnTo>
                <a:lnTo>
                  <a:pt x="1747" y="889"/>
                </a:lnTo>
                <a:lnTo>
                  <a:pt x="1750" y="891"/>
                </a:lnTo>
                <a:lnTo>
                  <a:pt x="1750" y="891"/>
                </a:lnTo>
                <a:lnTo>
                  <a:pt x="1752" y="891"/>
                </a:lnTo>
                <a:lnTo>
                  <a:pt x="1754" y="891"/>
                </a:lnTo>
                <a:lnTo>
                  <a:pt x="1758" y="891"/>
                </a:lnTo>
                <a:lnTo>
                  <a:pt x="1760" y="891"/>
                </a:lnTo>
                <a:lnTo>
                  <a:pt x="1762" y="889"/>
                </a:lnTo>
                <a:lnTo>
                  <a:pt x="1762" y="889"/>
                </a:lnTo>
                <a:lnTo>
                  <a:pt x="1762" y="889"/>
                </a:lnTo>
                <a:lnTo>
                  <a:pt x="1762" y="889"/>
                </a:lnTo>
                <a:lnTo>
                  <a:pt x="1764" y="889"/>
                </a:lnTo>
                <a:lnTo>
                  <a:pt x="1768" y="889"/>
                </a:lnTo>
                <a:lnTo>
                  <a:pt x="1768" y="889"/>
                </a:lnTo>
                <a:lnTo>
                  <a:pt x="1773" y="891"/>
                </a:lnTo>
                <a:lnTo>
                  <a:pt x="1775" y="891"/>
                </a:lnTo>
                <a:lnTo>
                  <a:pt x="1783" y="891"/>
                </a:lnTo>
                <a:lnTo>
                  <a:pt x="1785" y="891"/>
                </a:lnTo>
                <a:lnTo>
                  <a:pt x="1785" y="891"/>
                </a:lnTo>
                <a:lnTo>
                  <a:pt x="1789" y="891"/>
                </a:lnTo>
                <a:lnTo>
                  <a:pt x="1791" y="891"/>
                </a:lnTo>
                <a:lnTo>
                  <a:pt x="1794" y="891"/>
                </a:lnTo>
                <a:lnTo>
                  <a:pt x="1794" y="889"/>
                </a:lnTo>
                <a:lnTo>
                  <a:pt x="1794" y="887"/>
                </a:lnTo>
                <a:lnTo>
                  <a:pt x="1796" y="887"/>
                </a:lnTo>
                <a:lnTo>
                  <a:pt x="1796" y="889"/>
                </a:lnTo>
                <a:lnTo>
                  <a:pt x="1796" y="889"/>
                </a:lnTo>
                <a:lnTo>
                  <a:pt x="1798" y="887"/>
                </a:lnTo>
                <a:lnTo>
                  <a:pt x="1798" y="887"/>
                </a:lnTo>
                <a:lnTo>
                  <a:pt x="1798" y="887"/>
                </a:lnTo>
                <a:lnTo>
                  <a:pt x="1798" y="891"/>
                </a:lnTo>
                <a:lnTo>
                  <a:pt x="1796" y="893"/>
                </a:lnTo>
                <a:lnTo>
                  <a:pt x="1794" y="893"/>
                </a:lnTo>
                <a:lnTo>
                  <a:pt x="1796" y="893"/>
                </a:lnTo>
                <a:lnTo>
                  <a:pt x="1798" y="893"/>
                </a:lnTo>
                <a:lnTo>
                  <a:pt x="1800" y="893"/>
                </a:lnTo>
                <a:lnTo>
                  <a:pt x="1800" y="893"/>
                </a:lnTo>
                <a:lnTo>
                  <a:pt x="1802" y="893"/>
                </a:lnTo>
                <a:lnTo>
                  <a:pt x="1804" y="893"/>
                </a:lnTo>
                <a:lnTo>
                  <a:pt x="1804" y="893"/>
                </a:lnTo>
                <a:lnTo>
                  <a:pt x="1804" y="893"/>
                </a:lnTo>
                <a:lnTo>
                  <a:pt x="1804" y="891"/>
                </a:lnTo>
                <a:lnTo>
                  <a:pt x="1806" y="891"/>
                </a:lnTo>
                <a:lnTo>
                  <a:pt x="1806" y="889"/>
                </a:lnTo>
                <a:lnTo>
                  <a:pt x="1808" y="891"/>
                </a:lnTo>
                <a:lnTo>
                  <a:pt x="1810" y="891"/>
                </a:lnTo>
                <a:lnTo>
                  <a:pt x="1810" y="891"/>
                </a:lnTo>
                <a:lnTo>
                  <a:pt x="1812" y="891"/>
                </a:lnTo>
                <a:lnTo>
                  <a:pt x="1812" y="891"/>
                </a:lnTo>
                <a:lnTo>
                  <a:pt x="1815" y="889"/>
                </a:lnTo>
                <a:lnTo>
                  <a:pt x="1815" y="891"/>
                </a:lnTo>
                <a:lnTo>
                  <a:pt x="1812" y="891"/>
                </a:lnTo>
                <a:lnTo>
                  <a:pt x="1810" y="893"/>
                </a:lnTo>
                <a:lnTo>
                  <a:pt x="1808" y="893"/>
                </a:lnTo>
                <a:lnTo>
                  <a:pt x="1806" y="897"/>
                </a:lnTo>
                <a:lnTo>
                  <a:pt x="1804" y="897"/>
                </a:lnTo>
                <a:lnTo>
                  <a:pt x="1804" y="900"/>
                </a:lnTo>
                <a:lnTo>
                  <a:pt x="1802" y="900"/>
                </a:lnTo>
                <a:lnTo>
                  <a:pt x="1800" y="900"/>
                </a:lnTo>
                <a:lnTo>
                  <a:pt x="1798" y="902"/>
                </a:lnTo>
                <a:lnTo>
                  <a:pt x="1798" y="902"/>
                </a:lnTo>
                <a:lnTo>
                  <a:pt x="1798" y="902"/>
                </a:lnTo>
                <a:lnTo>
                  <a:pt x="1798" y="904"/>
                </a:lnTo>
                <a:lnTo>
                  <a:pt x="1798" y="904"/>
                </a:lnTo>
                <a:lnTo>
                  <a:pt x="1798" y="904"/>
                </a:lnTo>
                <a:lnTo>
                  <a:pt x="1798" y="904"/>
                </a:lnTo>
                <a:lnTo>
                  <a:pt x="1800" y="904"/>
                </a:lnTo>
                <a:lnTo>
                  <a:pt x="1802" y="904"/>
                </a:lnTo>
                <a:lnTo>
                  <a:pt x="1804" y="904"/>
                </a:lnTo>
                <a:lnTo>
                  <a:pt x="1804" y="904"/>
                </a:lnTo>
                <a:lnTo>
                  <a:pt x="1804" y="904"/>
                </a:lnTo>
                <a:lnTo>
                  <a:pt x="1806" y="904"/>
                </a:lnTo>
                <a:lnTo>
                  <a:pt x="1808" y="904"/>
                </a:lnTo>
                <a:lnTo>
                  <a:pt x="1808" y="902"/>
                </a:lnTo>
                <a:lnTo>
                  <a:pt x="1810" y="900"/>
                </a:lnTo>
                <a:lnTo>
                  <a:pt x="1810" y="900"/>
                </a:lnTo>
                <a:lnTo>
                  <a:pt x="1812" y="895"/>
                </a:lnTo>
                <a:lnTo>
                  <a:pt x="1815" y="895"/>
                </a:lnTo>
                <a:lnTo>
                  <a:pt x="1815" y="895"/>
                </a:lnTo>
                <a:lnTo>
                  <a:pt x="1817" y="895"/>
                </a:lnTo>
                <a:lnTo>
                  <a:pt x="1817" y="893"/>
                </a:lnTo>
                <a:lnTo>
                  <a:pt x="1819" y="891"/>
                </a:lnTo>
                <a:lnTo>
                  <a:pt x="1819" y="893"/>
                </a:lnTo>
                <a:lnTo>
                  <a:pt x="1817" y="895"/>
                </a:lnTo>
                <a:lnTo>
                  <a:pt x="1817" y="895"/>
                </a:lnTo>
                <a:lnTo>
                  <a:pt x="1819" y="895"/>
                </a:lnTo>
                <a:lnTo>
                  <a:pt x="1819" y="895"/>
                </a:lnTo>
                <a:lnTo>
                  <a:pt x="1819" y="893"/>
                </a:lnTo>
                <a:lnTo>
                  <a:pt x="1819" y="891"/>
                </a:lnTo>
                <a:lnTo>
                  <a:pt x="1823" y="889"/>
                </a:lnTo>
                <a:lnTo>
                  <a:pt x="1823" y="887"/>
                </a:lnTo>
                <a:lnTo>
                  <a:pt x="1823" y="887"/>
                </a:lnTo>
                <a:lnTo>
                  <a:pt x="1825" y="887"/>
                </a:lnTo>
                <a:lnTo>
                  <a:pt x="1825" y="889"/>
                </a:lnTo>
                <a:lnTo>
                  <a:pt x="1827" y="891"/>
                </a:lnTo>
                <a:lnTo>
                  <a:pt x="1827" y="893"/>
                </a:lnTo>
                <a:lnTo>
                  <a:pt x="1827" y="893"/>
                </a:lnTo>
                <a:lnTo>
                  <a:pt x="1827" y="893"/>
                </a:lnTo>
                <a:lnTo>
                  <a:pt x="1827" y="895"/>
                </a:lnTo>
                <a:lnTo>
                  <a:pt x="1825" y="897"/>
                </a:lnTo>
                <a:lnTo>
                  <a:pt x="1825" y="900"/>
                </a:lnTo>
                <a:lnTo>
                  <a:pt x="1823" y="904"/>
                </a:lnTo>
                <a:lnTo>
                  <a:pt x="1823" y="904"/>
                </a:lnTo>
                <a:lnTo>
                  <a:pt x="1823" y="904"/>
                </a:lnTo>
                <a:lnTo>
                  <a:pt x="1823" y="906"/>
                </a:lnTo>
                <a:lnTo>
                  <a:pt x="1823" y="906"/>
                </a:lnTo>
                <a:lnTo>
                  <a:pt x="1825" y="906"/>
                </a:lnTo>
                <a:lnTo>
                  <a:pt x="1825" y="906"/>
                </a:lnTo>
                <a:lnTo>
                  <a:pt x="1827" y="904"/>
                </a:lnTo>
                <a:lnTo>
                  <a:pt x="1829" y="902"/>
                </a:lnTo>
                <a:lnTo>
                  <a:pt x="1829" y="900"/>
                </a:lnTo>
                <a:lnTo>
                  <a:pt x="1831" y="900"/>
                </a:lnTo>
                <a:lnTo>
                  <a:pt x="1831" y="900"/>
                </a:lnTo>
                <a:lnTo>
                  <a:pt x="1831" y="900"/>
                </a:lnTo>
                <a:lnTo>
                  <a:pt x="1831" y="900"/>
                </a:lnTo>
                <a:lnTo>
                  <a:pt x="1831" y="902"/>
                </a:lnTo>
                <a:lnTo>
                  <a:pt x="1831" y="904"/>
                </a:lnTo>
                <a:lnTo>
                  <a:pt x="1831" y="904"/>
                </a:lnTo>
                <a:lnTo>
                  <a:pt x="1831" y="908"/>
                </a:lnTo>
                <a:lnTo>
                  <a:pt x="1831" y="908"/>
                </a:lnTo>
                <a:lnTo>
                  <a:pt x="1831" y="908"/>
                </a:lnTo>
                <a:lnTo>
                  <a:pt x="1831" y="908"/>
                </a:lnTo>
                <a:lnTo>
                  <a:pt x="1833" y="908"/>
                </a:lnTo>
                <a:lnTo>
                  <a:pt x="1835" y="908"/>
                </a:lnTo>
                <a:lnTo>
                  <a:pt x="1835" y="908"/>
                </a:lnTo>
                <a:lnTo>
                  <a:pt x="1835" y="908"/>
                </a:lnTo>
                <a:lnTo>
                  <a:pt x="1838" y="908"/>
                </a:lnTo>
                <a:lnTo>
                  <a:pt x="1838" y="908"/>
                </a:lnTo>
                <a:lnTo>
                  <a:pt x="1838" y="908"/>
                </a:lnTo>
                <a:lnTo>
                  <a:pt x="1840" y="908"/>
                </a:lnTo>
                <a:lnTo>
                  <a:pt x="1840" y="908"/>
                </a:lnTo>
                <a:lnTo>
                  <a:pt x="1840" y="906"/>
                </a:lnTo>
                <a:lnTo>
                  <a:pt x="1842" y="902"/>
                </a:lnTo>
                <a:lnTo>
                  <a:pt x="1842" y="902"/>
                </a:lnTo>
                <a:lnTo>
                  <a:pt x="1842" y="902"/>
                </a:lnTo>
                <a:lnTo>
                  <a:pt x="1842" y="900"/>
                </a:lnTo>
                <a:lnTo>
                  <a:pt x="1844" y="895"/>
                </a:lnTo>
                <a:lnTo>
                  <a:pt x="1844" y="893"/>
                </a:lnTo>
                <a:lnTo>
                  <a:pt x="1844" y="891"/>
                </a:lnTo>
                <a:lnTo>
                  <a:pt x="1844" y="891"/>
                </a:lnTo>
                <a:lnTo>
                  <a:pt x="1844" y="889"/>
                </a:lnTo>
                <a:lnTo>
                  <a:pt x="1844" y="889"/>
                </a:lnTo>
                <a:lnTo>
                  <a:pt x="1844" y="889"/>
                </a:lnTo>
                <a:lnTo>
                  <a:pt x="1844" y="889"/>
                </a:lnTo>
                <a:lnTo>
                  <a:pt x="1842" y="889"/>
                </a:lnTo>
                <a:lnTo>
                  <a:pt x="1842" y="891"/>
                </a:lnTo>
                <a:lnTo>
                  <a:pt x="1840" y="891"/>
                </a:lnTo>
                <a:lnTo>
                  <a:pt x="1840" y="893"/>
                </a:lnTo>
                <a:lnTo>
                  <a:pt x="1838" y="893"/>
                </a:lnTo>
                <a:lnTo>
                  <a:pt x="1838" y="893"/>
                </a:lnTo>
                <a:lnTo>
                  <a:pt x="1838" y="893"/>
                </a:lnTo>
                <a:lnTo>
                  <a:pt x="1838" y="891"/>
                </a:lnTo>
                <a:lnTo>
                  <a:pt x="1838" y="889"/>
                </a:lnTo>
                <a:lnTo>
                  <a:pt x="1838" y="887"/>
                </a:lnTo>
                <a:lnTo>
                  <a:pt x="1840" y="885"/>
                </a:lnTo>
                <a:lnTo>
                  <a:pt x="1840" y="883"/>
                </a:lnTo>
                <a:lnTo>
                  <a:pt x="1842" y="883"/>
                </a:lnTo>
                <a:lnTo>
                  <a:pt x="1842" y="883"/>
                </a:lnTo>
                <a:lnTo>
                  <a:pt x="1842" y="881"/>
                </a:lnTo>
                <a:lnTo>
                  <a:pt x="1842" y="881"/>
                </a:lnTo>
                <a:lnTo>
                  <a:pt x="1840" y="883"/>
                </a:lnTo>
                <a:lnTo>
                  <a:pt x="1835" y="885"/>
                </a:lnTo>
                <a:lnTo>
                  <a:pt x="1833" y="889"/>
                </a:lnTo>
                <a:lnTo>
                  <a:pt x="1831" y="889"/>
                </a:lnTo>
                <a:lnTo>
                  <a:pt x="1829" y="891"/>
                </a:lnTo>
                <a:lnTo>
                  <a:pt x="1829" y="891"/>
                </a:lnTo>
                <a:lnTo>
                  <a:pt x="1829" y="889"/>
                </a:lnTo>
                <a:lnTo>
                  <a:pt x="1827" y="889"/>
                </a:lnTo>
                <a:lnTo>
                  <a:pt x="1827" y="887"/>
                </a:lnTo>
                <a:lnTo>
                  <a:pt x="1827" y="887"/>
                </a:lnTo>
                <a:lnTo>
                  <a:pt x="1829" y="885"/>
                </a:lnTo>
                <a:lnTo>
                  <a:pt x="1831" y="885"/>
                </a:lnTo>
                <a:lnTo>
                  <a:pt x="1831" y="883"/>
                </a:lnTo>
                <a:lnTo>
                  <a:pt x="1831" y="883"/>
                </a:lnTo>
                <a:lnTo>
                  <a:pt x="1829" y="883"/>
                </a:lnTo>
                <a:lnTo>
                  <a:pt x="1827" y="883"/>
                </a:lnTo>
                <a:lnTo>
                  <a:pt x="1829" y="883"/>
                </a:lnTo>
                <a:lnTo>
                  <a:pt x="1829" y="883"/>
                </a:lnTo>
                <a:lnTo>
                  <a:pt x="1829" y="883"/>
                </a:lnTo>
                <a:lnTo>
                  <a:pt x="1831" y="883"/>
                </a:lnTo>
                <a:lnTo>
                  <a:pt x="1831" y="883"/>
                </a:lnTo>
                <a:lnTo>
                  <a:pt x="1831" y="881"/>
                </a:lnTo>
                <a:lnTo>
                  <a:pt x="1831" y="881"/>
                </a:lnTo>
                <a:lnTo>
                  <a:pt x="1831" y="881"/>
                </a:lnTo>
                <a:lnTo>
                  <a:pt x="1833" y="879"/>
                </a:lnTo>
                <a:lnTo>
                  <a:pt x="1835" y="876"/>
                </a:lnTo>
                <a:lnTo>
                  <a:pt x="1835" y="876"/>
                </a:lnTo>
                <a:lnTo>
                  <a:pt x="1838" y="876"/>
                </a:lnTo>
                <a:lnTo>
                  <a:pt x="1838" y="876"/>
                </a:lnTo>
                <a:lnTo>
                  <a:pt x="1838" y="876"/>
                </a:lnTo>
                <a:lnTo>
                  <a:pt x="1840" y="874"/>
                </a:lnTo>
                <a:lnTo>
                  <a:pt x="1840" y="874"/>
                </a:lnTo>
                <a:lnTo>
                  <a:pt x="1840" y="874"/>
                </a:lnTo>
                <a:lnTo>
                  <a:pt x="1840" y="872"/>
                </a:lnTo>
                <a:lnTo>
                  <a:pt x="1840" y="872"/>
                </a:lnTo>
                <a:lnTo>
                  <a:pt x="1840" y="872"/>
                </a:lnTo>
                <a:lnTo>
                  <a:pt x="1838" y="872"/>
                </a:lnTo>
                <a:lnTo>
                  <a:pt x="1838" y="872"/>
                </a:lnTo>
                <a:lnTo>
                  <a:pt x="1835" y="874"/>
                </a:lnTo>
                <a:lnTo>
                  <a:pt x="1835" y="874"/>
                </a:lnTo>
                <a:lnTo>
                  <a:pt x="1833" y="874"/>
                </a:lnTo>
                <a:lnTo>
                  <a:pt x="1831" y="874"/>
                </a:lnTo>
                <a:lnTo>
                  <a:pt x="1831" y="874"/>
                </a:lnTo>
                <a:lnTo>
                  <a:pt x="1829" y="874"/>
                </a:lnTo>
                <a:lnTo>
                  <a:pt x="1829" y="876"/>
                </a:lnTo>
                <a:lnTo>
                  <a:pt x="1827" y="876"/>
                </a:lnTo>
                <a:lnTo>
                  <a:pt x="1827" y="876"/>
                </a:lnTo>
                <a:lnTo>
                  <a:pt x="1823" y="876"/>
                </a:lnTo>
                <a:lnTo>
                  <a:pt x="1823" y="876"/>
                </a:lnTo>
                <a:lnTo>
                  <a:pt x="1825" y="876"/>
                </a:lnTo>
                <a:lnTo>
                  <a:pt x="1827" y="874"/>
                </a:lnTo>
                <a:lnTo>
                  <a:pt x="1829" y="874"/>
                </a:lnTo>
                <a:lnTo>
                  <a:pt x="1829" y="872"/>
                </a:lnTo>
                <a:lnTo>
                  <a:pt x="1829" y="872"/>
                </a:lnTo>
                <a:lnTo>
                  <a:pt x="1829" y="872"/>
                </a:lnTo>
                <a:lnTo>
                  <a:pt x="1829" y="870"/>
                </a:lnTo>
                <a:lnTo>
                  <a:pt x="1827" y="872"/>
                </a:lnTo>
                <a:lnTo>
                  <a:pt x="1825" y="870"/>
                </a:lnTo>
                <a:lnTo>
                  <a:pt x="1825" y="870"/>
                </a:lnTo>
                <a:lnTo>
                  <a:pt x="1825" y="870"/>
                </a:lnTo>
                <a:lnTo>
                  <a:pt x="1827" y="870"/>
                </a:lnTo>
                <a:lnTo>
                  <a:pt x="1827" y="870"/>
                </a:lnTo>
                <a:lnTo>
                  <a:pt x="1827" y="868"/>
                </a:lnTo>
                <a:lnTo>
                  <a:pt x="1827" y="868"/>
                </a:lnTo>
                <a:lnTo>
                  <a:pt x="1823" y="870"/>
                </a:lnTo>
                <a:lnTo>
                  <a:pt x="1823" y="870"/>
                </a:lnTo>
                <a:lnTo>
                  <a:pt x="1827" y="868"/>
                </a:lnTo>
                <a:lnTo>
                  <a:pt x="1827" y="866"/>
                </a:lnTo>
                <a:lnTo>
                  <a:pt x="1827" y="866"/>
                </a:lnTo>
                <a:lnTo>
                  <a:pt x="1827" y="866"/>
                </a:lnTo>
                <a:lnTo>
                  <a:pt x="1829" y="864"/>
                </a:lnTo>
                <a:lnTo>
                  <a:pt x="1829" y="864"/>
                </a:lnTo>
                <a:lnTo>
                  <a:pt x="1831" y="862"/>
                </a:lnTo>
                <a:lnTo>
                  <a:pt x="1831" y="862"/>
                </a:lnTo>
                <a:lnTo>
                  <a:pt x="1831" y="860"/>
                </a:lnTo>
                <a:lnTo>
                  <a:pt x="1831" y="860"/>
                </a:lnTo>
                <a:lnTo>
                  <a:pt x="1829" y="858"/>
                </a:lnTo>
                <a:lnTo>
                  <a:pt x="1827" y="858"/>
                </a:lnTo>
                <a:lnTo>
                  <a:pt x="1825" y="858"/>
                </a:lnTo>
                <a:lnTo>
                  <a:pt x="1821" y="858"/>
                </a:lnTo>
                <a:lnTo>
                  <a:pt x="1821" y="858"/>
                </a:lnTo>
                <a:lnTo>
                  <a:pt x="1821" y="858"/>
                </a:lnTo>
                <a:lnTo>
                  <a:pt x="1819" y="858"/>
                </a:lnTo>
                <a:lnTo>
                  <a:pt x="1819" y="860"/>
                </a:lnTo>
                <a:lnTo>
                  <a:pt x="1819" y="860"/>
                </a:lnTo>
                <a:lnTo>
                  <a:pt x="1819" y="858"/>
                </a:lnTo>
                <a:lnTo>
                  <a:pt x="1819" y="858"/>
                </a:lnTo>
                <a:lnTo>
                  <a:pt x="1819" y="856"/>
                </a:lnTo>
                <a:lnTo>
                  <a:pt x="1819" y="856"/>
                </a:lnTo>
                <a:lnTo>
                  <a:pt x="1817" y="856"/>
                </a:lnTo>
                <a:lnTo>
                  <a:pt x="1817" y="858"/>
                </a:lnTo>
                <a:lnTo>
                  <a:pt x="1815" y="858"/>
                </a:lnTo>
                <a:lnTo>
                  <a:pt x="1815" y="860"/>
                </a:lnTo>
                <a:lnTo>
                  <a:pt x="1812" y="860"/>
                </a:lnTo>
                <a:lnTo>
                  <a:pt x="1812" y="860"/>
                </a:lnTo>
                <a:lnTo>
                  <a:pt x="1810" y="860"/>
                </a:lnTo>
                <a:lnTo>
                  <a:pt x="1810" y="860"/>
                </a:lnTo>
                <a:lnTo>
                  <a:pt x="1810" y="860"/>
                </a:lnTo>
                <a:lnTo>
                  <a:pt x="1810" y="860"/>
                </a:lnTo>
                <a:lnTo>
                  <a:pt x="1810" y="860"/>
                </a:lnTo>
                <a:lnTo>
                  <a:pt x="1808" y="862"/>
                </a:lnTo>
                <a:lnTo>
                  <a:pt x="1808" y="862"/>
                </a:lnTo>
                <a:lnTo>
                  <a:pt x="1808" y="862"/>
                </a:lnTo>
                <a:lnTo>
                  <a:pt x="1808" y="864"/>
                </a:lnTo>
                <a:lnTo>
                  <a:pt x="1808" y="864"/>
                </a:lnTo>
                <a:lnTo>
                  <a:pt x="1806" y="864"/>
                </a:lnTo>
                <a:lnTo>
                  <a:pt x="1806" y="864"/>
                </a:lnTo>
                <a:lnTo>
                  <a:pt x="1806" y="864"/>
                </a:lnTo>
                <a:lnTo>
                  <a:pt x="1806" y="862"/>
                </a:lnTo>
                <a:lnTo>
                  <a:pt x="1806" y="860"/>
                </a:lnTo>
                <a:lnTo>
                  <a:pt x="1808" y="860"/>
                </a:lnTo>
                <a:lnTo>
                  <a:pt x="1808" y="858"/>
                </a:lnTo>
                <a:lnTo>
                  <a:pt x="1808" y="856"/>
                </a:lnTo>
                <a:lnTo>
                  <a:pt x="1808" y="856"/>
                </a:lnTo>
                <a:lnTo>
                  <a:pt x="1806" y="856"/>
                </a:lnTo>
                <a:lnTo>
                  <a:pt x="1806" y="856"/>
                </a:lnTo>
                <a:lnTo>
                  <a:pt x="1806" y="858"/>
                </a:lnTo>
                <a:lnTo>
                  <a:pt x="1806" y="858"/>
                </a:lnTo>
                <a:lnTo>
                  <a:pt x="1806" y="858"/>
                </a:lnTo>
                <a:lnTo>
                  <a:pt x="1806" y="858"/>
                </a:lnTo>
                <a:lnTo>
                  <a:pt x="1806" y="858"/>
                </a:lnTo>
                <a:lnTo>
                  <a:pt x="1806" y="858"/>
                </a:lnTo>
                <a:lnTo>
                  <a:pt x="1806" y="856"/>
                </a:lnTo>
                <a:lnTo>
                  <a:pt x="1804" y="858"/>
                </a:lnTo>
                <a:lnTo>
                  <a:pt x="1802" y="858"/>
                </a:lnTo>
                <a:lnTo>
                  <a:pt x="1800" y="856"/>
                </a:lnTo>
                <a:lnTo>
                  <a:pt x="1796" y="858"/>
                </a:lnTo>
                <a:lnTo>
                  <a:pt x="1796" y="858"/>
                </a:lnTo>
                <a:lnTo>
                  <a:pt x="1798" y="856"/>
                </a:lnTo>
                <a:lnTo>
                  <a:pt x="1798" y="853"/>
                </a:lnTo>
                <a:lnTo>
                  <a:pt x="1798" y="853"/>
                </a:lnTo>
                <a:lnTo>
                  <a:pt x="1798" y="853"/>
                </a:lnTo>
                <a:lnTo>
                  <a:pt x="1798" y="853"/>
                </a:lnTo>
                <a:lnTo>
                  <a:pt x="1796" y="853"/>
                </a:lnTo>
                <a:lnTo>
                  <a:pt x="1796" y="853"/>
                </a:lnTo>
                <a:lnTo>
                  <a:pt x="1794" y="853"/>
                </a:lnTo>
                <a:lnTo>
                  <a:pt x="1796" y="851"/>
                </a:lnTo>
                <a:lnTo>
                  <a:pt x="1800" y="849"/>
                </a:lnTo>
                <a:lnTo>
                  <a:pt x="1802" y="849"/>
                </a:lnTo>
                <a:lnTo>
                  <a:pt x="1804" y="847"/>
                </a:lnTo>
                <a:lnTo>
                  <a:pt x="1804" y="847"/>
                </a:lnTo>
                <a:lnTo>
                  <a:pt x="1804" y="847"/>
                </a:lnTo>
                <a:lnTo>
                  <a:pt x="1802" y="847"/>
                </a:lnTo>
                <a:lnTo>
                  <a:pt x="1800" y="847"/>
                </a:lnTo>
                <a:lnTo>
                  <a:pt x="1798" y="847"/>
                </a:lnTo>
                <a:lnTo>
                  <a:pt x="1798" y="847"/>
                </a:lnTo>
                <a:lnTo>
                  <a:pt x="1796" y="847"/>
                </a:lnTo>
                <a:lnTo>
                  <a:pt x="1794" y="847"/>
                </a:lnTo>
                <a:lnTo>
                  <a:pt x="1794" y="847"/>
                </a:lnTo>
                <a:lnTo>
                  <a:pt x="1794" y="847"/>
                </a:lnTo>
                <a:lnTo>
                  <a:pt x="1796" y="845"/>
                </a:lnTo>
                <a:lnTo>
                  <a:pt x="1794" y="845"/>
                </a:lnTo>
                <a:lnTo>
                  <a:pt x="1794" y="845"/>
                </a:lnTo>
                <a:lnTo>
                  <a:pt x="1794" y="845"/>
                </a:lnTo>
                <a:lnTo>
                  <a:pt x="1791" y="847"/>
                </a:lnTo>
                <a:lnTo>
                  <a:pt x="1791" y="847"/>
                </a:lnTo>
                <a:lnTo>
                  <a:pt x="1789" y="849"/>
                </a:lnTo>
                <a:lnTo>
                  <a:pt x="1789" y="849"/>
                </a:lnTo>
                <a:lnTo>
                  <a:pt x="1787" y="851"/>
                </a:lnTo>
                <a:lnTo>
                  <a:pt x="1785" y="853"/>
                </a:lnTo>
                <a:lnTo>
                  <a:pt x="1785" y="853"/>
                </a:lnTo>
                <a:lnTo>
                  <a:pt x="1785" y="853"/>
                </a:lnTo>
                <a:lnTo>
                  <a:pt x="1785" y="851"/>
                </a:lnTo>
                <a:lnTo>
                  <a:pt x="1785" y="851"/>
                </a:lnTo>
                <a:lnTo>
                  <a:pt x="1783" y="851"/>
                </a:lnTo>
                <a:lnTo>
                  <a:pt x="1785" y="851"/>
                </a:lnTo>
                <a:lnTo>
                  <a:pt x="1785" y="849"/>
                </a:lnTo>
                <a:lnTo>
                  <a:pt x="1785" y="849"/>
                </a:lnTo>
                <a:lnTo>
                  <a:pt x="1785" y="849"/>
                </a:lnTo>
                <a:lnTo>
                  <a:pt x="1785" y="847"/>
                </a:lnTo>
                <a:lnTo>
                  <a:pt x="1785" y="847"/>
                </a:lnTo>
                <a:lnTo>
                  <a:pt x="1787" y="845"/>
                </a:lnTo>
                <a:lnTo>
                  <a:pt x="1789" y="843"/>
                </a:lnTo>
                <a:lnTo>
                  <a:pt x="1789" y="841"/>
                </a:lnTo>
                <a:lnTo>
                  <a:pt x="1789" y="841"/>
                </a:lnTo>
                <a:lnTo>
                  <a:pt x="1789" y="839"/>
                </a:lnTo>
                <a:lnTo>
                  <a:pt x="1791" y="839"/>
                </a:lnTo>
                <a:lnTo>
                  <a:pt x="1794" y="837"/>
                </a:lnTo>
                <a:lnTo>
                  <a:pt x="1794" y="835"/>
                </a:lnTo>
                <a:lnTo>
                  <a:pt x="1796" y="832"/>
                </a:lnTo>
                <a:lnTo>
                  <a:pt x="1796" y="832"/>
                </a:lnTo>
                <a:lnTo>
                  <a:pt x="1796" y="832"/>
                </a:lnTo>
                <a:lnTo>
                  <a:pt x="1798" y="830"/>
                </a:lnTo>
                <a:lnTo>
                  <a:pt x="1798" y="830"/>
                </a:lnTo>
                <a:lnTo>
                  <a:pt x="1800" y="828"/>
                </a:lnTo>
                <a:lnTo>
                  <a:pt x="1800" y="826"/>
                </a:lnTo>
                <a:lnTo>
                  <a:pt x="1800" y="826"/>
                </a:lnTo>
                <a:lnTo>
                  <a:pt x="1800" y="824"/>
                </a:lnTo>
                <a:lnTo>
                  <a:pt x="1800" y="824"/>
                </a:lnTo>
                <a:lnTo>
                  <a:pt x="1798" y="824"/>
                </a:lnTo>
                <a:lnTo>
                  <a:pt x="1798" y="824"/>
                </a:lnTo>
                <a:lnTo>
                  <a:pt x="1798" y="824"/>
                </a:lnTo>
                <a:lnTo>
                  <a:pt x="1796" y="824"/>
                </a:lnTo>
                <a:lnTo>
                  <a:pt x="1796" y="824"/>
                </a:lnTo>
                <a:lnTo>
                  <a:pt x="1796" y="822"/>
                </a:lnTo>
                <a:lnTo>
                  <a:pt x="1796" y="822"/>
                </a:lnTo>
                <a:lnTo>
                  <a:pt x="1798" y="822"/>
                </a:lnTo>
                <a:lnTo>
                  <a:pt x="1800" y="822"/>
                </a:lnTo>
                <a:lnTo>
                  <a:pt x="1802" y="820"/>
                </a:lnTo>
                <a:lnTo>
                  <a:pt x="1802" y="820"/>
                </a:lnTo>
                <a:lnTo>
                  <a:pt x="1804" y="820"/>
                </a:lnTo>
                <a:lnTo>
                  <a:pt x="1804" y="818"/>
                </a:lnTo>
                <a:lnTo>
                  <a:pt x="1804" y="818"/>
                </a:lnTo>
                <a:close/>
                <a:moveTo>
                  <a:pt x="1475" y="1596"/>
                </a:moveTo>
                <a:lnTo>
                  <a:pt x="1475" y="1593"/>
                </a:lnTo>
                <a:lnTo>
                  <a:pt x="1475" y="1593"/>
                </a:lnTo>
                <a:lnTo>
                  <a:pt x="1475" y="1593"/>
                </a:lnTo>
                <a:lnTo>
                  <a:pt x="1475" y="1593"/>
                </a:lnTo>
                <a:lnTo>
                  <a:pt x="1475" y="1593"/>
                </a:lnTo>
                <a:lnTo>
                  <a:pt x="1475" y="1596"/>
                </a:lnTo>
                <a:lnTo>
                  <a:pt x="1475" y="1596"/>
                </a:lnTo>
                <a:close/>
                <a:moveTo>
                  <a:pt x="1525" y="2336"/>
                </a:moveTo>
                <a:lnTo>
                  <a:pt x="1525" y="2338"/>
                </a:lnTo>
                <a:lnTo>
                  <a:pt x="1527" y="2338"/>
                </a:lnTo>
                <a:lnTo>
                  <a:pt x="1530" y="2338"/>
                </a:lnTo>
                <a:lnTo>
                  <a:pt x="1530" y="2338"/>
                </a:lnTo>
                <a:lnTo>
                  <a:pt x="1532" y="2336"/>
                </a:lnTo>
                <a:lnTo>
                  <a:pt x="1532" y="2336"/>
                </a:lnTo>
                <a:lnTo>
                  <a:pt x="1532" y="2336"/>
                </a:lnTo>
                <a:lnTo>
                  <a:pt x="1532" y="2334"/>
                </a:lnTo>
                <a:lnTo>
                  <a:pt x="1532" y="2334"/>
                </a:lnTo>
                <a:lnTo>
                  <a:pt x="1532" y="2329"/>
                </a:lnTo>
                <a:lnTo>
                  <a:pt x="1532" y="2327"/>
                </a:lnTo>
                <a:lnTo>
                  <a:pt x="1530" y="2327"/>
                </a:lnTo>
                <a:lnTo>
                  <a:pt x="1530" y="2329"/>
                </a:lnTo>
                <a:lnTo>
                  <a:pt x="1527" y="2329"/>
                </a:lnTo>
                <a:lnTo>
                  <a:pt x="1527" y="2331"/>
                </a:lnTo>
                <a:lnTo>
                  <a:pt x="1527" y="2334"/>
                </a:lnTo>
                <a:lnTo>
                  <a:pt x="1525" y="2336"/>
                </a:lnTo>
                <a:lnTo>
                  <a:pt x="1525" y="2336"/>
                </a:lnTo>
                <a:close/>
                <a:moveTo>
                  <a:pt x="1538" y="2302"/>
                </a:moveTo>
                <a:lnTo>
                  <a:pt x="1536" y="2304"/>
                </a:lnTo>
                <a:lnTo>
                  <a:pt x="1534" y="2304"/>
                </a:lnTo>
                <a:lnTo>
                  <a:pt x="1534" y="2304"/>
                </a:lnTo>
                <a:lnTo>
                  <a:pt x="1534" y="2304"/>
                </a:lnTo>
                <a:lnTo>
                  <a:pt x="1536" y="2306"/>
                </a:lnTo>
                <a:lnTo>
                  <a:pt x="1536" y="2304"/>
                </a:lnTo>
                <a:lnTo>
                  <a:pt x="1538" y="2304"/>
                </a:lnTo>
                <a:lnTo>
                  <a:pt x="1538" y="2304"/>
                </a:lnTo>
                <a:lnTo>
                  <a:pt x="1538" y="2304"/>
                </a:lnTo>
                <a:lnTo>
                  <a:pt x="1538" y="2304"/>
                </a:lnTo>
                <a:lnTo>
                  <a:pt x="1538" y="2302"/>
                </a:lnTo>
                <a:lnTo>
                  <a:pt x="1538" y="2302"/>
                </a:lnTo>
                <a:close/>
                <a:moveTo>
                  <a:pt x="830" y="872"/>
                </a:moveTo>
                <a:lnTo>
                  <a:pt x="830" y="872"/>
                </a:lnTo>
                <a:lnTo>
                  <a:pt x="828" y="870"/>
                </a:lnTo>
                <a:lnTo>
                  <a:pt x="828" y="870"/>
                </a:lnTo>
                <a:lnTo>
                  <a:pt x="826" y="872"/>
                </a:lnTo>
                <a:lnTo>
                  <a:pt x="826" y="872"/>
                </a:lnTo>
                <a:lnTo>
                  <a:pt x="826" y="872"/>
                </a:lnTo>
                <a:lnTo>
                  <a:pt x="828" y="872"/>
                </a:lnTo>
                <a:lnTo>
                  <a:pt x="828" y="872"/>
                </a:lnTo>
                <a:lnTo>
                  <a:pt x="828" y="872"/>
                </a:lnTo>
                <a:lnTo>
                  <a:pt x="828" y="872"/>
                </a:lnTo>
                <a:lnTo>
                  <a:pt x="828" y="872"/>
                </a:lnTo>
                <a:lnTo>
                  <a:pt x="828" y="872"/>
                </a:lnTo>
                <a:lnTo>
                  <a:pt x="830" y="872"/>
                </a:lnTo>
                <a:close/>
                <a:moveTo>
                  <a:pt x="1448" y="1673"/>
                </a:moveTo>
                <a:lnTo>
                  <a:pt x="1448" y="1671"/>
                </a:lnTo>
                <a:lnTo>
                  <a:pt x="1448" y="1671"/>
                </a:lnTo>
                <a:lnTo>
                  <a:pt x="1448" y="1671"/>
                </a:lnTo>
                <a:lnTo>
                  <a:pt x="1450" y="1671"/>
                </a:lnTo>
                <a:lnTo>
                  <a:pt x="1448" y="1669"/>
                </a:lnTo>
                <a:lnTo>
                  <a:pt x="1448" y="1669"/>
                </a:lnTo>
                <a:lnTo>
                  <a:pt x="1446" y="1669"/>
                </a:lnTo>
                <a:lnTo>
                  <a:pt x="1446" y="1671"/>
                </a:lnTo>
                <a:lnTo>
                  <a:pt x="1446" y="1671"/>
                </a:lnTo>
                <a:lnTo>
                  <a:pt x="1446" y="1673"/>
                </a:lnTo>
                <a:lnTo>
                  <a:pt x="1446" y="1673"/>
                </a:lnTo>
                <a:lnTo>
                  <a:pt x="1446" y="1675"/>
                </a:lnTo>
                <a:lnTo>
                  <a:pt x="1446" y="1675"/>
                </a:lnTo>
                <a:lnTo>
                  <a:pt x="1448" y="1673"/>
                </a:lnTo>
                <a:close/>
                <a:moveTo>
                  <a:pt x="1463" y="1512"/>
                </a:moveTo>
                <a:lnTo>
                  <a:pt x="1463" y="1512"/>
                </a:lnTo>
                <a:lnTo>
                  <a:pt x="1460" y="1512"/>
                </a:lnTo>
                <a:lnTo>
                  <a:pt x="1463" y="1514"/>
                </a:lnTo>
                <a:lnTo>
                  <a:pt x="1463" y="1512"/>
                </a:lnTo>
                <a:lnTo>
                  <a:pt x="1463" y="1512"/>
                </a:lnTo>
                <a:close/>
                <a:moveTo>
                  <a:pt x="1532" y="2292"/>
                </a:moveTo>
                <a:lnTo>
                  <a:pt x="1530" y="2292"/>
                </a:lnTo>
                <a:lnTo>
                  <a:pt x="1530" y="2294"/>
                </a:lnTo>
                <a:lnTo>
                  <a:pt x="1530" y="2294"/>
                </a:lnTo>
                <a:lnTo>
                  <a:pt x="1532" y="2294"/>
                </a:lnTo>
                <a:lnTo>
                  <a:pt x="1534" y="2296"/>
                </a:lnTo>
                <a:lnTo>
                  <a:pt x="1536" y="2296"/>
                </a:lnTo>
                <a:lnTo>
                  <a:pt x="1536" y="2296"/>
                </a:lnTo>
                <a:lnTo>
                  <a:pt x="1538" y="2296"/>
                </a:lnTo>
                <a:lnTo>
                  <a:pt x="1538" y="2296"/>
                </a:lnTo>
                <a:lnTo>
                  <a:pt x="1540" y="2294"/>
                </a:lnTo>
                <a:lnTo>
                  <a:pt x="1540" y="2292"/>
                </a:lnTo>
                <a:lnTo>
                  <a:pt x="1540" y="2292"/>
                </a:lnTo>
                <a:lnTo>
                  <a:pt x="1542" y="2290"/>
                </a:lnTo>
                <a:lnTo>
                  <a:pt x="1544" y="2290"/>
                </a:lnTo>
                <a:lnTo>
                  <a:pt x="1544" y="2287"/>
                </a:lnTo>
                <a:lnTo>
                  <a:pt x="1542" y="2287"/>
                </a:lnTo>
                <a:lnTo>
                  <a:pt x="1542" y="2285"/>
                </a:lnTo>
                <a:lnTo>
                  <a:pt x="1540" y="2283"/>
                </a:lnTo>
                <a:lnTo>
                  <a:pt x="1540" y="2283"/>
                </a:lnTo>
                <a:lnTo>
                  <a:pt x="1538" y="2281"/>
                </a:lnTo>
                <a:lnTo>
                  <a:pt x="1540" y="2281"/>
                </a:lnTo>
                <a:lnTo>
                  <a:pt x="1540" y="2281"/>
                </a:lnTo>
                <a:lnTo>
                  <a:pt x="1540" y="2281"/>
                </a:lnTo>
                <a:lnTo>
                  <a:pt x="1542" y="2281"/>
                </a:lnTo>
                <a:lnTo>
                  <a:pt x="1544" y="2279"/>
                </a:lnTo>
                <a:lnTo>
                  <a:pt x="1542" y="2279"/>
                </a:lnTo>
                <a:lnTo>
                  <a:pt x="1542" y="2277"/>
                </a:lnTo>
                <a:lnTo>
                  <a:pt x="1544" y="2277"/>
                </a:lnTo>
                <a:lnTo>
                  <a:pt x="1544" y="2275"/>
                </a:lnTo>
                <a:lnTo>
                  <a:pt x="1544" y="2275"/>
                </a:lnTo>
                <a:lnTo>
                  <a:pt x="1544" y="2273"/>
                </a:lnTo>
                <a:lnTo>
                  <a:pt x="1542" y="2271"/>
                </a:lnTo>
                <a:lnTo>
                  <a:pt x="1542" y="2271"/>
                </a:lnTo>
                <a:lnTo>
                  <a:pt x="1540" y="2271"/>
                </a:lnTo>
                <a:lnTo>
                  <a:pt x="1536" y="2269"/>
                </a:lnTo>
                <a:lnTo>
                  <a:pt x="1534" y="2269"/>
                </a:lnTo>
                <a:lnTo>
                  <a:pt x="1536" y="2269"/>
                </a:lnTo>
                <a:lnTo>
                  <a:pt x="1536" y="2271"/>
                </a:lnTo>
                <a:lnTo>
                  <a:pt x="1536" y="2273"/>
                </a:lnTo>
                <a:lnTo>
                  <a:pt x="1534" y="2273"/>
                </a:lnTo>
                <a:lnTo>
                  <a:pt x="1534" y="2273"/>
                </a:lnTo>
                <a:lnTo>
                  <a:pt x="1534" y="2275"/>
                </a:lnTo>
                <a:lnTo>
                  <a:pt x="1534" y="2277"/>
                </a:lnTo>
                <a:lnTo>
                  <a:pt x="1534" y="2277"/>
                </a:lnTo>
                <a:lnTo>
                  <a:pt x="1534" y="2279"/>
                </a:lnTo>
                <a:lnTo>
                  <a:pt x="1534" y="2279"/>
                </a:lnTo>
                <a:lnTo>
                  <a:pt x="1534" y="2281"/>
                </a:lnTo>
                <a:lnTo>
                  <a:pt x="1534" y="2281"/>
                </a:lnTo>
                <a:lnTo>
                  <a:pt x="1532" y="2287"/>
                </a:lnTo>
                <a:lnTo>
                  <a:pt x="1532" y="2292"/>
                </a:lnTo>
                <a:close/>
                <a:moveTo>
                  <a:pt x="1540" y="2317"/>
                </a:moveTo>
                <a:lnTo>
                  <a:pt x="1540" y="2317"/>
                </a:lnTo>
                <a:lnTo>
                  <a:pt x="1538" y="2317"/>
                </a:lnTo>
                <a:lnTo>
                  <a:pt x="1538" y="2317"/>
                </a:lnTo>
                <a:lnTo>
                  <a:pt x="1538" y="2319"/>
                </a:lnTo>
                <a:lnTo>
                  <a:pt x="1538" y="2319"/>
                </a:lnTo>
                <a:lnTo>
                  <a:pt x="1540" y="2321"/>
                </a:lnTo>
                <a:lnTo>
                  <a:pt x="1540" y="2321"/>
                </a:lnTo>
                <a:lnTo>
                  <a:pt x="1540" y="2321"/>
                </a:lnTo>
                <a:lnTo>
                  <a:pt x="1540" y="2321"/>
                </a:lnTo>
                <a:lnTo>
                  <a:pt x="1540" y="2321"/>
                </a:lnTo>
                <a:lnTo>
                  <a:pt x="1542" y="2321"/>
                </a:lnTo>
                <a:lnTo>
                  <a:pt x="1540" y="2319"/>
                </a:lnTo>
                <a:lnTo>
                  <a:pt x="1540" y="2317"/>
                </a:lnTo>
                <a:lnTo>
                  <a:pt x="1540" y="2317"/>
                </a:lnTo>
                <a:close/>
                <a:moveTo>
                  <a:pt x="1527" y="2319"/>
                </a:moveTo>
                <a:lnTo>
                  <a:pt x="1530" y="2321"/>
                </a:lnTo>
                <a:lnTo>
                  <a:pt x="1530" y="2323"/>
                </a:lnTo>
                <a:lnTo>
                  <a:pt x="1532" y="2325"/>
                </a:lnTo>
                <a:lnTo>
                  <a:pt x="1534" y="2327"/>
                </a:lnTo>
                <a:lnTo>
                  <a:pt x="1534" y="2327"/>
                </a:lnTo>
                <a:lnTo>
                  <a:pt x="1534" y="2329"/>
                </a:lnTo>
                <a:lnTo>
                  <a:pt x="1536" y="2331"/>
                </a:lnTo>
                <a:lnTo>
                  <a:pt x="1538" y="2329"/>
                </a:lnTo>
                <a:lnTo>
                  <a:pt x="1538" y="2329"/>
                </a:lnTo>
                <a:lnTo>
                  <a:pt x="1538" y="2329"/>
                </a:lnTo>
                <a:lnTo>
                  <a:pt x="1538" y="2329"/>
                </a:lnTo>
                <a:lnTo>
                  <a:pt x="1540" y="2329"/>
                </a:lnTo>
                <a:lnTo>
                  <a:pt x="1540" y="2327"/>
                </a:lnTo>
                <a:lnTo>
                  <a:pt x="1540" y="2327"/>
                </a:lnTo>
                <a:lnTo>
                  <a:pt x="1540" y="2327"/>
                </a:lnTo>
                <a:lnTo>
                  <a:pt x="1538" y="2325"/>
                </a:lnTo>
                <a:lnTo>
                  <a:pt x="1538" y="2323"/>
                </a:lnTo>
                <a:lnTo>
                  <a:pt x="1538" y="2323"/>
                </a:lnTo>
                <a:lnTo>
                  <a:pt x="1538" y="2321"/>
                </a:lnTo>
                <a:lnTo>
                  <a:pt x="1538" y="2319"/>
                </a:lnTo>
                <a:lnTo>
                  <a:pt x="1536" y="2319"/>
                </a:lnTo>
                <a:lnTo>
                  <a:pt x="1536" y="2317"/>
                </a:lnTo>
                <a:lnTo>
                  <a:pt x="1536" y="2317"/>
                </a:lnTo>
                <a:lnTo>
                  <a:pt x="1536" y="2315"/>
                </a:lnTo>
                <a:lnTo>
                  <a:pt x="1538" y="2315"/>
                </a:lnTo>
                <a:lnTo>
                  <a:pt x="1538" y="2315"/>
                </a:lnTo>
                <a:lnTo>
                  <a:pt x="1540" y="2313"/>
                </a:lnTo>
                <a:lnTo>
                  <a:pt x="1540" y="2313"/>
                </a:lnTo>
                <a:lnTo>
                  <a:pt x="1540" y="2310"/>
                </a:lnTo>
                <a:lnTo>
                  <a:pt x="1538" y="2310"/>
                </a:lnTo>
                <a:lnTo>
                  <a:pt x="1538" y="2310"/>
                </a:lnTo>
                <a:lnTo>
                  <a:pt x="1538" y="2308"/>
                </a:lnTo>
                <a:lnTo>
                  <a:pt x="1536" y="2308"/>
                </a:lnTo>
                <a:lnTo>
                  <a:pt x="1534" y="2310"/>
                </a:lnTo>
                <a:lnTo>
                  <a:pt x="1534" y="2310"/>
                </a:lnTo>
                <a:lnTo>
                  <a:pt x="1534" y="2313"/>
                </a:lnTo>
                <a:lnTo>
                  <a:pt x="1534" y="2315"/>
                </a:lnTo>
                <a:lnTo>
                  <a:pt x="1532" y="2315"/>
                </a:lnTo>
                <a:lnTo>
                  <a:pt x="1532" y="2315"/>
                </a:lnTo>
                <a:lnTo>
                  <a:pt x="1530" y="2315"/>
                </a:lnTo>
                <a:lnTo>
                  <a:pt x="1527" y="2315"/>
                </a:lnTo>
                <a:lnTo>
                  <a:pt x="1530" y="2317"/>
                </a:lnTo>
                <a:lnTo>
                  <a:pt x="1527" y="2319"/>
                </a:lnTo>
                <a:lnTo>
                  <a:pt x="1527" y="2319"/>
                </a:lnTo>
                <a:close/>
                <a:moveTo>
                  <a:pt x="1546" y="2317"/>
                </a:moveTo>
                <a:lnTo>
                  <a:pt x="1544" y="2317"/>
                </a:lnTo>
                <a:lnTo>
                  <a:pt x="1544" y="2319"/>
                </a:lnTo>
                <a:lnTo>
                  <a:pt x="1544" y="2319"/>
                </a:lnTo>
                <a:lnTo>
                  <a:pt x="1544" y="2321"/>
                </a:lnTo>
                <a:lnTo>
                  <a:pt x="1544" y="2321"/>
                </a:lnTo>
                <a:lnTo>
                  <a:pt x="1546" y="2321"/>
                </a:lnTo>
                <a:lnTo>
                  <a:pt x="1551" y="2321"/>
                </a:lnTo>
                <a:lnTo>
                  <a:pt x="1553" y="2319"/>
                </a:lnTo>
                <a:lnTo>
                  <a:pt x="1553" y="2319"/>
                </a:lnTo>
                <a:lnTo>
                  <a:pt x="1553" y="2317"/>
                </a:lnTo>
                <a:lnTo>
                  <a:pt x="1553" y="2315"/>
                </a:lnTo>
                <a:lnTo>
                  <a:pt x="1553" y="2315"/>
                </a:lnTo>
                <a:lnTo>
                  <a:pt x="1551" y="2313"/>
                </a:lnTo>
                <a:lnTo>
                  <a:pt x="1546" y="2313"/>
                </a:lnTo>
                <a:lnTo>
                  <a:pt x="1546" y="2313"/>
                </a:lnTo>
                <a:lnTo>
                  <a:pt x="1546" y="2313"/>
                </a:lnTo>
                <a:lnTo>
                  <a:pt x="1546" y="2315"/>
                </a:lnTo>
                <a:lnTo>
                  <a:pt x="1546" y="2315"/>
                </a:lnTo>
                <a:lnTo>
                  <a:pt x="1546" y="2317"/>
                </a:lnTo>
                <a:close/>
                <a:moveTo>
                  <a:pt x="1525" y="2298"/>
                </a:moveTo>
                <a:lnTo>
                  <a:pt x="1525" y="2298"/>
                </a:lnTo>
                <a:lnTo>
                  <a:pt x="1523" y="2298"/>
                </a:lnTo>
                <a:lnTo>
                  <a:pt x="1523" y="2300"/>
                </a:lnTo>
                <a:lnTo>
                  <a:pt x="1523" y="2300"/>
                </a:lnTo>
                <a:lnTo>
                  <a:pt x="1523" y="2300"/>
                </a:lnTo>
                <a:lnTo>
                  <a:pt x="1525" y="2300"/>
                </a:lnTo>
                <a:lnTo>
                  <a:pt x="1525" y="2300"/>
                </a:lnTo>
                <a:lnTo>
                  <a:pt x="1525" y="2300"/>
                </a:lnTo>
                <a:lnTo>
                  <a:pt x="1525" y="2298"/>
                </a:lnTo>
                <a:close/>
                <a:moveTo>
                  <a:pt x="599" y="1782"/>
                </a:moveTo>
                <a:lnTo>
                  <a:pt x="599" y="1782"/>
                </a:lnTo>
                <a:lnTo>
                  <a:pt x="599" y="1782"/>
                </a:lnTo>
                <a:lnTo>
                  <a:pt x="599" y="1782"/>
                </a:lnTo>
                <a:lnTo>
                  <a:pt x="599" y="1782"/>
                </a:lnTo>
                <a:lnTo>
                  <a:pt x="599" y="1782"/>
                </a:lnTo>
                <a:lnTo>
                  <a:pt x="599" y="1782"/>
                </a:lnTo>
                <a:close/>
                <a:moveTo>
                  <a:pt x="966" y="1197"/>
                </a:moveTo>
                <a:lnTo>
                  <a:pt x="966" y="1197"/>
                </a:lnTo>
                <a:lnTo>
                  <a:pt x="964" y="1195"/>
                </a:lnTo>
                <a:lnTo>
                  <a:pt x="964" y="1195"/>
                </a:lnTo>
                <a:lnTo>
                  <a:pt x="962" y="1193"/>
                </a:lnTo>
                <a:lnTo>
                  <a:pt x="962" y="1195"/>
                </a:lnTo>
                <a:lnTo>
                  <a:pt x="962" y="1197"/>
                </a:lnTo>
                <a:lnTo>
                  <a:pt x="964" y="1197"/>
                </a:lnTo>
                <a:lnTo>
                  <a:pt x="966" y="1201"/>
                </a:lnTo>
                <a:lnTo>
                  <a:pt x="968" y="1201"/>
                </a:lnTo>
                <a:lnTo>
                  <a:pt x="968" y="1201"/>
                </a:lnTo>
                <a:lnTo>
                  <a:pt x="968" y="1201"/>
                </a:lnTo>
                <a:lnTo>
                  <a:pt x="968" y="1197"/>
                </a:lnTo>
                <a:lnTo>
                  <a:pt x="966" y="1197"/>
                </a:lnTo>
                <a:close/>
                <a:moveTo>
                  <a:pt x="997" y="1248"/>
                </a:moveTo>
                <a:lnTo>
                  <a:pt x="997" y="1250"/>
                </a:lnTo>
                <a:lnTo>
                  <a:pt x="997" y="1252"/>
                </a:lnTo>
                <a:lnTo>
                  <a:pt x="997" y="1252"/>
                </a:lnTo>
                <a:lnTo>
                  <a:pt x="997" y="1250"/>
                </a:lnTo>
                <a:lnTo>
                  <a:pt x="997" y="1250"/>
                </a:lnTo>
                <a:lnTo>
                  <a:pt x="997" y="1250"/>
                </a:lnTo>
                <a:lnTo>
                  <a:pt x="997" y="1250"/>
                </a:lnTo>
                <a:lnTo>
                  <a:pt x="997" y="1248"/>
                </a:lnTo>
                <a:lnTo>
                  <a:pt x="997" y="1248"/>
                </a:lnTo>
                <a:close/>
                <a:moveTo>
                  <a:pt x="945" y="1160"/>
                </a:moveTo>
                <a:lnTo>
                  <a:pt x="945" y="1160"/>
                </a:lnTo>
                <a:lnTo>
                  <a:pt x="945" y="1160"/>
                </a:lnTo>
                <a:lnTo>
                  <a:pt x="945" y="1160"/>
                </a:lnTo>
                <a:lnTo>
                  <a:pt x="947" y="1160"/>
                </a:lnTo>
                <a:lnTo>
                  <a:pt x="947" y="1160"/>
                </a:lnTo>
                <a:lnTo>
                  <a:pt x="945" y="1160"/>
                </a:lnTo>
                <a:lnTo>
                  <a:pt x="945" y="1160"/>
                </a:lnTo>
                <a:close/>
                <a:moveTo>
                  <a:pt x="981" y="1199"/>
                </a:moveTo>
                <a:lnTo>
                  <a:pt x="981" y="1199"/>
                </a:lnTo>
                <a:lnTo>
                  <a:pt x="979" y="1199"/>
                </a:lnTo>
                <a:lnTo>
                  <a:pt x="979" y="1199"/>
                </a:lnTo>
                <a:lnTo>
                  <a:pt x="976" y="1206"/>
                </a:lnTo>
                <a:lnTo>
                  <a:pt x="979" y="1206"/>
                </a:lnTo>
                <a:lnTo>
                  <a:pt x="981" y="1206"/>
                </a:lnTo>
                <a:lnTo>
                  <a:pt x="981" y="1206"/>
                </a:lnTo>
                <a:lnTo>
                  <a:pt x="983" y="1204"/>
                </a:lnTo>
                <a:lnTo>
                  <a:pt x="981" y="1201"/>
                </a:lnTo>
                <a:lnTo>
                  <a:pt x="981" y="1199"/>
                </a:lnTo>
                <a:close/>
                <a:moveTo>
                  <a:pt x="1521" y="2323"/>
                </a:moveTo>
                <a:lnTo>
                  <a:pt x="1521" y="2323"/>
                </a:lnTo>
                <a:lnTo>
                  <a:pt x="1521" y="2323"/>
                </a:lnTo>
                <a:lnTo>
                  <a:pt x="1521" y="2321"/>
                </a:lnTo>
                <a:lnTo>
                  <a:pt x="1519" y="2321"/>
                </a:lnTo>
                <a:lnTo>
                  <a:pt x="1519" y="2321"/>
                </a:lnTo>
                <a:lnTo>
                  <a:pt x="1519" y="2321"/>
                </a:lnTo>
                <a:lnTo>
                  <a:pt x="1519" y="2323"/>
                </a:lnTo>
                <a:lnTo>
                  <a:pt x="1519" y="2323"/>
                </a:lnTo>
                <a:lnTo>
                  <a:pt x="1521" y="2323"/>
                </a:lnTo>
                <a:close/>
                <a:moveTo>
                  <a:pt x="1465" y="1512"/>
                </a:moveTo>
                <a:lnTo>
                  <a:pt x="1465" y="1512"/>
                </a:lnTo>
                <a:lnTo>
                  <a:pt x="1465" y="1512"/>
                </a:lnTo>
                <a:lnTo>
                  <a:pt x="1465" y="1512"/>
                </a:lnTo>
                <a:lnTo>
                  <a:pt x="1465" y="1510"/>
                </a:lnTo>
                <a:lnTo>
                  <a:pt x="1465" y="1510"/>
                </a:lnTo>
                <a:lnTo>
                  <a:pt x="1465" y="1510"/>
                </a:lnTo>
                <a:lnTo>
                  <a:pt x="1465" y="1510"/>
                </a:lnTo>
                <a:lnTo>
                  <a:pt x="1465" y="1512"/>
                </a:lnTo>
                <a:lnTo>
                  <a:pt x="1465" y="1512"/>
                </a:lnTo>
                <a:lnTo>
                  <a:pt x="1465" y="1512"/>
                </a:lnTo>
                <a:close/>
                <a:moveTo>
                  <a:pt x="1006" y="1264"/>
                </a:moveTo>
                <a:lnTo>
                  <a:pt x="1004" y="1264"/>
                </a:lnTo>
                <a:lnTo>
                  <a:pt x="1004" y="1264"/>
                </a:lnTo>
                <a:lnTo>
                  <a:pt x="1004" y="1264"/>
                </a:lnTo>
                <a:lnTo>
                  <a:pt x="1004" y="1264"/>
                </a:lnTo>
                <a:lnTo>
                  <a:pt x="1006" y="1266"/>
                </a:lnTo>
                <a:lnTo>
                  <a:pt x="1006" y="1266"/>
                </a:lnTo>
                <a:lnTo>
                  <a:pt x="1006" y="1264"/>
                </a:lnTo>
                <a:lnTo>
                  <a:pt x="1006" y="1264"/>
                </a:lnTo>
                <a:close/>
                <a:moveTo>
                  <a:pt x="1016" y="1275"/>
                </a:moveTo>
                <a:lnTo>
                  <a:pt x="1016" y="1277"/>
                </a:lnTo>
                <a:lnTo>
                  <a:pt x="1016" y="1277"/>
                </a:lnTo>
                <a:lnTo>
                  <a:pt x="1016" y="1277"/>
                </a:lnTo>
                <a:lnTo>
                  <a:pt x="1016" y="1277"/>
                </a:lnTo>
                <a:lnTo>
                  <a:pt x="1016" y="1277"/>
                </a:lnTo>
                <a:lnTo>
                  <a:pt x="1016" y="1275"/>
                </a:lnTo>
                <a:lnTo>
                  <a:pt x="1016" y="1275"/>
                </a:lnTo>
                <a:close/>
                <a:moveTo>
                  <a:pt x="1905" y="2015"/>
                </a:moveTo>
                <a:lnTo>
                  <a:pt x="1903" y="2017"/>
                </a:lnTo>
                <a:lnTo>
                  <a:pt x="1903" y="2019"/>
                </a:lnTo>
                <a:lnTo>
                  <a:pt x="1905" y="2019"/>
                </a:lnTo>
                <a:lnTo>
                  <a:pt x="1905" y="2019"/>
                </a:lnTo>
                <a:lnTo>
                  <a:pt x="1905" y="2017"/>
                </a:lnTo>
                <a:lnTo>
                  <a:pt x="1905" y="2017"/>
                </a:lnTo>
                <a:lnTo>
                  <a:pt x="1905" y="2015"/>
                </a:lnTo>
                <a:close/>
                <a:moveTo>
                  <a:pt x="744" y="788"/>
                </a:moveTo>
                <a:lnTo>
                  <a:pt x="742" y="786"/>
                </a:lnTo>
                <a:lnTo>
                  <a:pt x="742" y="784"/>
                </a:lnTo>
                <a:lnTo>
                  <a:pt x="740" y="784"/>
                </a:lnTo>
                <a:lnTo>
                  <a:pt x="738" y="784"/>
                </a:lnTo>
                <a:lnTo>
                  <a:pt x="738" y="784"/>
                </a:lnTo>
                <a:lnTo>
                  <a:pt x="738" y="786"/>
                </a:lnTo>
                <a:lnTo>
                  <a:pt x="738" y="788"/>
                </a:lnTo>
                <a:lnTo>
                  <a:pt x="735" y="788"/>
                </a:lnTo>
                <a:lnTo>
                  <a:pt x="735" y="791"/>
                </a:lnTo>
                <a:lnTo>
                  <a:pt x="735" y="791"/>
                </a:lnTo>
                <a:lnTo>
                  <a:pt x="738" y="793"/>
                </a:lnTo>
                <a:lnTo>
                  <a:pt x="738" y="793"/>
                </a:lnTo>
                <a:lnTo>
                  <a:pt x="738" y="795"/>
                </a:lnTo>
                <a:lnTo>
                  <a:pt x="740" y="797"/>
                </a:lnTo>
                <a:lnTo>
                  <a:pt x="742" y="797"/>
                </a:lnTo>
                <a:lnTo>
                  <a:pt x="742" y="795"/>
                </a:lnTo>
                <a:lnTo>
                  <a:pt x="742" y="795"/>
                </a:lnTo>
                <a:lnTo>
                  <a:pt x="742" y="797"/>
                </a:lnTo>
                <a:lnTo>
                  <a:pt x="742" y="799"/>
                </a:lnTo>
                <a:lnTo>
                  <a:pt x="742" y="799"/>
                </a:lnTo>
                <a:lnTo>
                  <a:pt x="742" y="801"/>
                </a:lnTo>
                <a:lnTo>
                  <a:pt x="744" y="803"/>
                </a:lnTo>
                <a:lnTo>
                  <a:pt x="744" y="803"/>
                </a:lnTo>
                <a:lnTo>
                  <a:pt x="746" y="801"/>
                </a:lnTo>
                <a:lnTo>
                  <a:pt x="746" y="799"/>
                </a:lnTo>
                <a:lnTo>
                  <a:pt x="746" y="797"/>
                </a:lnTo>
                <a:lnTo>
                  <a:pt x="746" y="791"/>
                </a:lnTo>
                <a:lnTo>
                  <a:pt x="744" y="788"/>
                </a:lnTo>
                <a:close/>
                <a:moveTo>
                  <a:pt x="740" y="797"/>
                </a:moveTo>
                <a:lnTo>
                  <a:pt x="735" y="793"/>
                </a:lnTo>
                <a:lnTo>
                  <a:pt x="735" y="793"/>
                </a:lnTo>
                <a:lnTo>
                  <a:pt x="735" y="793"/>
                </a:lnTo>
                <a:lnTo>
                  <a:pt x="735" y="793"/>
                </a:lnTo>
                <a:lnTo>
                  <a:pt x="735" y="795"/>
                </a:lnTo>
                <a:lnTo>
                  <a:pt x="735" y="795"/>
                </a:lnTo>
                <a:lnTo>
                  <a:pt x="738" y="797"/>
                </a:lnTo>
                <a:lnTo>
                  <a:pt x="738" y="797"/>
                </a:lnTo>
                <a:lnTo>
                  <a:pt x="740" y="801"/>
                </a:lnTo>
                <a:lnTo>
                  <a:pt x="740" y="799"/>
                </a:lnTo>
                <a:lnTo>
                  <a:pt x="740" y="797"/>
                </a:lnTo>
                <a:lnTo>
                  <a:pt x="740" y="797"/>
                </a:lnTo>
                <a:close/>
                <a:moveTo>
                  <a:pt x="748" y="801"/>
                </a:moveTo>
                <a:lnTo>
                  <a:pt x="748" y="799"/>
                </a:lnTo>
                <a:lnTo>
                  <a:pt x="750" y="795"/>
                </a:lnTo>
                <a:lnTo>
                  <a:pt x="750" y="795"/>
                </a:lnTo>
                <a:lnTo>
                  <a:pt x="748" y="795"/>
                </a:lnTo>
                <a:lnTo>
                  <a:pt x="746" y="795"/>
                </a:lnTo>
                <a:lnTo>
                  <a:pt x="748" y="799"/>
                </a:lnTo>
                <a:lnTo>
                  <a:pt x="748" y="799"/>
                </a:lnTo>
                <a:lnTo>
                  <a:pt x="748" y="799"/>
                </a:lnTo>
                <a:lnTo>
                  <a:pt x="748" y="801"/>
                </a:lnTo>
                <a:lnTo>
                  <a:pt x="746" y="801"/>
                </a:lnTo>
                <a:lnTo>
                  <a:pt x="748" y="801"/>
                </a:lnTo>
                <a:lnTo>
                  <a:pt x="748" y="801"/>
                </a:lnTo>
                <a:lnTo>
                  <a:pt x="748" y="801"/>
                </a:lnTo>
                <a:close/>
                <a:moveTo>
                  <a:pt x="748" y="1988"/>
                </a:moveTo>
                <a:lnTo>
                  <a:pt x="748" y="1988"/>
                </a:lnTo>
                <a:lnTo>
                  <a:pt x="748" y="1988"/>
                </a:lnTo>
                <a:lnTo>
                  <a:pt x="748" y="1988"/>
                </a:lnTo>
                <a:lnTo>
                  <a:pt x="748" y="1988"/>
                </a:lnTo>
                <a:lnTo>
                  <a:pt x="748" y="1988"/>
                </a:lnTo>
                <a:lnTo>
                  <a:pt x="750" y="1988"/>
                </a:lnTo>
                <a:lnTo>
                  <a:pt x="750" y="1988"/>
                </a:lnTo>
                <a:lnTo>
                  <a:pt x="748" y="1988"/>
                </a:lnTo>
                <a:close/>
                <a:moveTo>
                  <a:pt x="773" y="851"/>
                </a:moveTo>
                <a:lnTo>
                  <a:pt x="773" y="851"/>
                </a:lnTo>
                <a:lnTo>
                  <a:pt x="771" y="849"/>
                </a:lnTo>
                <a:lnTo>
                  <a:pt x="771" y="849"/>
                </a:lnTo>
                <a:lnTo>
                  <a:pt x="769" y="849"/>
                </a:lnTo>
                <a:lnTo>
                  <a:pt x="769" y="851"/>
                </a:lnTo>
                <a:lnTo>
                  <a:pt x="769" y="851"/>
                </a:lnTo>
                <a:lnTo>
                  <a:pt x="769" y="851"/>
                </a:lnTo>
                <a:lnTo>
                  <a:pt x="769" y="851"/>
                </a:lnTo>
                <a:lnTo>
                  <a:pt x="769" y="851"/>
                </a:lnTo>
                <a:lnTo>
                  <a:pt x="771" y="853"/>
                </a:lnTo>
                <a:lnTo>
                  <a:pt x="771" y="853"/>
                </a:lnTo>
                <a:lnTo>
                  <a:pt x="773" y="853"/>
                </a:lnTo>
                <a:lnTo>
                  <a:pt x="773" y="853"/>
                </a:lnTo>
                <a:lnTo>
                  <a:pt x="773" y="853"/>
                </a:lnTo>
                <a:lnTo>
                  <a:pt x="773" y="853"/>
                </a:lnTo>
                <a:lnTo>
                  <a:pt x="773" y="851"/>
                </a:lnTo>
                <a:close/>
                <a:moveTo>
                  <a:pt x="733" y="786"/>
                </a:moveTo>
                <a:lnTo>
                  <a:pt x="731" y="786"/>
                </a:lnTo>
                <a:lnTo>
                  <a:pt x="731" y="786"/>
                </a:lnTo>
                <a:lnTo>
                  <a:pt x="731" y="786"/>
                </a:lnTo>
                <a:lnTo>
                  <a:pt x="731" y="786"/>
                </a:lnTo>
                <a:lnTo>
                  <a:pt x="731" y="788"/>
                </a:lnTo>
                <a:lnTo>
                  <a:pt x="733" y="788"/>
                </a:lnTo>
                <a:lnTo>
                  <a:pt x="733" y="791"/>
                </a:lnTo>
                <a:lnTo>
                  <a:pt x="733" y="791"/>
                </a:lnTo>
                <a:lnTo>
                  <a:pt x="733" y="791"/>
                </a:lnTo>
                <a:lnTo>
                  <a:pt x="733" y="788"/>
                </a:lnTo>
                <a:lnTo>
                  <a:pt x="733" y="786"/>
                </a:lnTo>
                <a:close/>
                <a:moveTo>
                  <a:pt x="723" y="780"/>
                </a:moveTo>
                <a:lnTo>
                  <a:pt x="721" y="778"/>
                </a:lnTo>
                <a:lnTo>
                  <a:pt x="719" y="778"/>
                </a:lnTo>
                <a:lnTo>
                  <a:pt x="719" y="778"/>
                </a:lnTo>
                <a:lnTo>
                  <a:pt x="717" y="778"/>
                </a:lnTo>
                <a:lnTo>
                  <a:pt x="719" y="780"/>
                </a:lnTo>
                <a:lnTo>
                  <a:pt x="721" y="782"/>
                </a:lnTo>
                <a:lnTo>
                  <a:pt x="723" y="782"/>
                </a:lnTo>
                <a:lnTo>
                  <a:pt x="725" y="786"/>
                </a:lnTo>
                <a:lnTo>
                  <a:pt x="727" y="786"/>
                </a:lnTo>
                <a:lnTo>
                  <a:pt x="727" y="786"/>
                </a:lnTo>
                <a:lnTo>
                  <a:pt x="727" y="786"/>
                </a:lnTo>
                <a:lnTo>
                  <a:pt x="727" y="784"/>
                </a:lnTo>
                <a:lnTo>
                  <a:pt x="725" y="780"/>
                </a:lnTo>
                <a:lnTo>
                  <a:pt x="723" y="780"/>
                </a:lnTo>
                <a:close/>
                <a:moveTo>
                  <a:pt x="719" y="774"/>
                </a:moveTo>
                <a:lnTo>
                  <a:pt x="719" y="774"/>
                </a:lnTo>
                <a:lnTo>
                  <a:pt x="719" y="772"/>
                </a:lnTo>
                <a:lnTo>
                  <a:pt x="721" y="772"/>
                </a:lnTo>
                <a:lnTo>
                  <a:pt x="721" y="772"/>
                </a:lnTo>
                <a:lnTo>
                  <a:pt x="721" y="770"/>
                </a:lnTo>
                <a:lnTo>
                  <a:pt x="721" y="770"/>
                </a:lnTo>
                <a:lnTo>
                  <a:pt x="719" y="767"/>
                </a:lnTo>
                <a:lnTo>
                  <a:pt x="719" y="767"/>
                </a:lnTo>
                <a:lnTo>
                  <a:pt x="717" y="770"/>
                </a:lnTo>
                <a:lnTo>
                  <a:pt x="715" y="770"/>
                </a:lnTo>
                <a:lnTo>
                  <a:pt x="715" y="772"/>
                </a:lnTo>
                <a:lnTo>
                  <a:pt x="715" y="772"/>
                </a:lnTo>
                <a:lnTo>
                  <a:pt x="715" y="772"/>
                </a:lnTo>
                <a:lnTo>
                  <a:pt x="715" y="774"/>
                </a:lnTo>
                <a:lnTo>
                  <a:pt x="715" y="774"/>
                </a:lnTo>
                <a:lnTo>
                  <a:pt x="715" y="774"/>
                </a:lnTo>
                <a:lnTo>
                  <a:pt x="715" y="774"/>
                </a:lnTo>
                <a:lnTo>
                  <a:pt x="715" y="772"/>
                </a:lnTo>
                <a:lnTo>
                  <a:pt x="715" y="772"/>
                </a:lnTo>
                <a:lnTo>
                  <a:pt x="715" y="772"/>
                </a:lnTo>
                <a:lnTo>
                  <a:pt x="717" y="772"/>
                </a:lnTo>
                <a:lnTo>
                  <a:pt x="717" y="772"/>
                </a:lnTo>
                <a:lnTo>
                  <a:pt x="717" y="774"/>
                </a:lnTo>
                <a:lnTo>
                  <a:pt x="719" y="774"/>
                </a:lnTo>
                <a:close/>
                <a:moveTo>
                  <a:pt x="735" y="786"/>
                </a:moveTo>
                <a:lnTo>
                  <a:pt x="735" y="784"/>
                </a:lnTo>
                <a:lnTo>
                  <a:pt x="735" y="784"/>
                </a:lnTo>
                <a:lnTo>
                  <a:pt x="735" y="782"/>
                </a:lnTo>
                <a:lnTo>
                  <a:pt x="735" y="784"/>
                </a:lnTo>
                <a:lnTo>
                  <a:pt x="735" y="784"/>
                </a:lnTo>
                <a:lnTo>
                  <a:pt x="733" y="786"/>
                </a:lnTo>
                <a:lnTo>
                  <a:pt x="733" y="786"/>
                </a:lnTo>
                <a:lnTo>
                  <a:pt x="733" y="786"/>
                </a:lnTo>
                <a:lnTo>
                  <a:pt x="735" y="786"/>
                </a:lnTo>
                <a:lnTo>
                  <a:pt x="735" y="788"/>
                </a:lnTo>
                <a:lnTo>
                  <a:pt x="735" y="788"/>
                </a:lnTo>
                <a:lnTo>
                  <a:pt x="735" y="786"/>
                </a:lnTo>
                <a:close/>
                <a:moveTo>
                  <a:pt x="712" y="757"/>
                </a:moveTo>
                <a:lnTo>
                  <a:pt x="710" y="757"/>
                </a:lnTo>
                <a:lnTo>
                  <a:pt x="710" y="757"/>
                </a:lnTo>
                <a:lnTo>
                  <a:pt x="710" y="759"/>
                </a:lnTo>
                <a:lnTo>
                  <a:pt x="710" y="761"/>
                </a:lnTo>
                <a:lnTo>
                  <a:pt x="710" y="761"/>
                </a:lnTo>
                <a:lnTo>
                  <a:pt x="710" y="761"/>
                </a:lnTo>
                <a:lnTo>
                  <a:pt x="712" y="759"/>
                </a:lnTo>
                <a:lnTo>
                  <a:pt x="712" y="759"/>
                </a:lnTo>
                <a:lnTo>
                  <a:pt x="712" y="759"/>
                </a:lnTo>
                <a:lnTo>
                  <a:pt x="712" y="757"/>
                </a:lnTo>
                <a:lnTo>
                  <a:pt x="712" y="757"/>
                </a:lnTo>
                <a:close/>
                <a:moveTo>
                  <a:pt x="782" y="860"/>
                </a:moveTo>
                <a:lnTo>
                  <a:pt x="779" y="858"/>
                </a:lnTo>
                <a:lnTo>
                  <a:pt x="779" y="860"/>
                </a:lnTo>
                <a:lnTo>
                  <a:pt x="779" y="860"/>
                </a:lnTo>
                <a:lnTo>
                  <a:pt x="779" y="860"/>
                </a:lnTo>
                <a:lnTo>
                  <a:pt x="782" y="860"/>
                </a:lnTo>
                <a:lnTo>
                  <a:pt x="782" y="860"/>
                </a:lnTo>
                <a:lnTo>
                  <a:pt x="782" y="860"/>
                </a:lnTo>
                <a:close/>
                <a:moveTo>
                  <a:pt x="876" y="1134"/>
                </a:moveTo>
                <a:lnTo>
                  <a:pt x="876" y="1134"/>
                </a:lnTo>
                <a:lnTo>
                  <a:pt x="876" y="1134"/>
                </a:lnTo>
                <a:lnTo>
                  <a:pt x="876" y="1136"/>
                </a:lnTo>
                <a:lnTo>
                  <a:pt x="876" y="1136"/>
                </a:lnTo>
                <a:lnTo>
                  <a:pt x="878" y="1136"/>
                </a:lnTo>
                <a:lnTo>
                  <a:pt x="878" y="1136"/>
                </a:lnTo>
                <a:lnTo>
                  <a:pt x="876" y="1134"/>
                </a:lnTo>
                <a:close/>
                <a:moveTo>
                  <a:pt x="863" y="1122"/>
                </a:moveTo>
                <a:lnTo>
                  <a:pt x="863" y="1122"/>
                </a:lnTo>
                <a:lnTo>
                  <a:pt x="863" y="1124"/>
                </a:lnTo>
                <a:lnTo>
                  <a:pt x="863" y="1124"/>
                </a:lnTo>
                <a:lnTo>
                  <a:pt x="865" y="1124"/>
                </a:lnTo>
                <a:lnTo>
                  <a:pt x="863" y="1122"/>
                </a:lnTo>
                <a:lnTo>
                  <a:pt x="863" y="1122"/>
                </a:lnTo>
                <a:close/>
                <a:moveTo>
                  <a:pt x="807" y="874"/>
                </a:moveTo>
                <a:lnTo>
                  <a:pt x="809" y="876"/>
                </a:lnTo>
                <a:lnTo>
                  <a:pt x="813" y="876"/>
                </a:lnTo>
                <a:lnTo>
                  <a:pt x="817" y="879"/>
                </a:lnTo>
                <a:lnTo>
                  <a:pt x="817" y="879"/>
                </a:lnTo>
                <a:lnTo>
                  <a:pt x="817" y="879"/>
                </a:lnTo>
                <a:lnTo>
                  <a:pt x="819" y="876"/>
                </a:lnTo>
                <a:lnTo>
                  <a:pt x="819" y="876"/>
                </a:lnTo>
                <a:lnTo>
                  <a:pt x="821" y="876"/>
                </a:lnTo>
                <a:lnTo>
                  <a:pt x="821" y="876"/>
                </a:lnTo>
                <a:lnTo>
                  <a:pt x="821" y="876"/>
                </a:lnTo>
                <a:lnTo>
                  <a:pt x="821" y="872"/>
                </a:lnTo>
                <a:lnTo>
                  <a:pt x="819" y="872"/>
                </a:lnTo>
                <a:lnTo>
                  <a:pt x="819" y="870"/>
                </a:lnTo>
                <a:lnTo>
                  <a:pt x="819" y="870"/>
                </a:lnTo>
                <a:lnTo>
                  <a:pt x="819" y="872"/>
                </a:lnTo>
                <a:lnTo>
                  <a:pt x="819" y="872"/>
                </a:lnTo>
                <a:lnTo>
                  <a:pt x="819" y="872"/>
                </a:lnTo>
                <a:lnTo>
                  <a:pt x="817" y="868"/>
                </a:lnTo>
                <a:lnTo>
                  <a:pt x="815" y="866"/>
                </a:lnTo>
                <a:lnTo>
                  <a:pt x="813" y="864"/>
                </a:lnTo>
                <a:lnTo>
                  <a:pt x="813" y="864"/>
                </a:lnTo>
                <a:lnTo>
                  <a:pt x="813" y="862"/>
                </a:lnTo>
                <a:lnTo>
                  <a:pt x="811" y="862"/>
                </a:lnTo>
                <a:lnTo>
                  <a:pt x="809" y="860"/>
                </a:lnTo>
                <a:lnTo>
                  <a:pt x="805" y="858"/>
                </a:lnTo>
                <a:lnTo>
                  <a:pt x="803" y="858"/>
                </a:lnTo>
                <a:lnTo>
                  <a:pt x="798" y="856"/>
                </a:lnTo>
                <a:lnTo>
                  <a:pt x="798" y="853"/>
                </a:lnTo>
                <a:lnTo>
                  <a:pt x="798" y="853"/>
                </a:lnTo>
                <a:lnTo>
                  <a:pt x="798" y="853"/>
                </a:lnTo>
                <a:lnTo>
                  <a:pt x="798" y="851"/>
                </a:lnTo>
                <a:lnTo>
                  <a:pt x="796" y="849"/>
                </a:lnTo>
                <a:lnTo>
                  <a:pt x="794" y="847"/>
                </a:lnTo>
                <a:lnTo>
                  <a:pt x="792" y="845"/>
                </a:lnTo>
                <a:lnTo>
                  <a:pt x="790" y="843"/>
                </a:lnTo>
                <a:lnTo>
                  <a:pt x="790" y="841"/>
                </a:lnTo>
                <a:lnTo>
                  <a:pt x="790" y="841"/>
                </a:lnTo>
                <a:lnTo>
                  <a:pt x="788" y="841"/>
                </a:lnTo>
                <a:lnTo>
                  <a:pt x="784" y="839"/>
                </a:lnTo>
                <a:lnTo>
                  <a:pt x="779" y="839"/>
                </a:lnTo>
                <a:lnTo>
                  <a:pt x="773" y="837"/>
                </a:lnTo>
                <a:lnTo>
                  <a:pt x="765" y="835"/>
                </a:lnTo>
                <a:lnTo>
                  <a:pt x="759" y="830"/>
                </a:lnTo>
                <a:lnTo>
                  <a:pt x="754" y="830"/>
                </a:lnTo>
                <a:lnTo>
                  <a:pt x="752" y="830"/>
                </a:lnTo>
                <a:lnTo>
                  <a:pt x="750" y="830"/>
                </a:lnTo>
                <a:lnTo>
                  <a:pt x="748" y="832"/>
                </a:lnTo>
                <a:lnTo>
                  <a:pt x="748" y="832"/>
                </a:lnTo>
                <a:lnTo>
                  <a:pt x="748" y="835"/>
                </a:lnTo>
                <a:lnTo>
                  <a:pt x="750" y="835"/>
                </a:lnTo>
                <a:lnTo>
                  <a:pt x="752" y="837"/>
                </a:lnTo>
                <a:lnTo>
                  <a:pt x="752" y="837"/>
                </a:lnTo>
                <a:lnTo>
                  <a:pt x="754" y="837"/>
                </a:lnTo>
                <a:lnTo>
                  <a:pt x="754" y="837"/>
                </a:lnTo>
                <a:lnTo>
                  <a:pt x="756" y="837"/>
                </a:lnTo>
                <a:lnTo>
                  <a:pt x="756" y="837"/>
                </a:lnTo>
                <a:lnTo>
                  <a:pt x="756" y="835"/>
                </a:lnTo>
                <a:lnTo>
                  <a:pt x="761" y="837"/>
                </a:lnTo>
                <a:lnTo>
                  <a:pt x="761" y="837"/>
                </a:lnTo>
                <a:lnTo>
                  <a:pt x="761" y="837"/>
                </a:lnTo>
                <a:lnTo>
                  <a:pt x="761" y="837"/>
                </a:lnTo>
                <a:lnTo>
                  <a:pt x="761" y="839"/>
                </a:lnTo>
                <a:lnTo>
                  <a:pt x="761" y="839"/>
                </a:lnTo>
                <a:lnTo>
                  <a:pt x="759" y="839"/>
                </a:lnTo>
                <a:lnTo>
                  <a:pt x="759" y="839"/>
                </a:lnTo>
                <a:lnTo>
                  <a:pt x="756" y="839"/>
                </a:lnTo>
                <a:lnTo>
                  <a:pt x="754" y="839"/>
                </a:lnTo>
                <a:lnTo>
                  <a:pt x="754" y="839"/>
                </a:lnTo>
                <a:lnTo>
                  <a:pt x="754" y="841"/>
                </a:lnTo>
                <a:lnTo>
                  <a:pt x="754" y="841"/>
                </a:lnTo>
                <a:lnTo>
                  <a:pt x="756" y="841"/>
                </a:lnTo>
                <a:lnTo>
                  <a:pt x="756" y="841"/>
                </a:lnTo>
                <a:lnTo>
                  <a:pt x="756" y="843"/>
                </a:lnTo>
                <a:lnTo>
                  <a:pt x="754" y="845"/>
                </a:lnTo>
                <a:lnTo>
                  <a:pt x="754" y="845"/>
                </a:lnTo>
                <a:lnTo>
                  <a:pt x="756" y="845"/>
                </a:lnTo>
                <a:lnTo>
                  <a:pt x="756" y="845"/>
                </a:lnTo>
                <a:lnTo>
                  <a:pt x="759" y="843"/>
                </a:lnTo>
                <a:lnTo>
                  <a:pt x="761" y="843"/>
                </a:lnTo>
                <a:lnTo>
                  <a:pt x="761" y="845"/>
                </a:lnTo>
                <a:lnTo>
                  <a:pt x="763" y="845"/>
                </a:lnTo>
                <a:lnTo>
                  <a:pt x="763" y="845"/>
                </a:lnTo>
                <a:lnTo>
                  <a:pt x="763" y="845"/>
                </a:lnTo>
                <a:lnTo>
                  <a:pt x="765" y="845"/>
                </a:lnTo>
                <a:lnTo>
                  <a:pt x="765" y="845"/>
                </a:lnTo>
                <a:lnTo>
                  <a:pt x="765" y="845"/>
                </a:lnTo>
                <a:lnTo>
                  <a:pt x="765" y="845"/>
                </a:lnTo>
                <a:lnTo>
                  <a:pt x="765" y="845"/>
                </a:lnTo>
                <a:lnTo>
                  <a:pt x="765" y="845"/>
                </a:lnTo>
                <a:lnTo>
                  <a:pt x="765" y="845"/>
                </a:lnTo>
                <a:lnTo>
                  <a:pt x="765" y="847"/>
                </a:lnTo>
                <a:lnTo>
                  <a:pt x="765" y="847"/>
                </a:lnTo>
                <a:lnTo>
                  <a:pt x="765" y="849"/>
                </a:lnTo>
                <a:lnTo>
                  <a:pt x="767" y="849"/>
                </a:lnTo>
                <a:lnTo>
                  <a:pt x="767" y="849"/>
                </a:lnTo>
                <a:lnTo>
                  <a:pt x="769" y="849"/>
                </a:lnTo>
                <a:lnTo>
                  <a:pt x="769" y="849"/>
                </a:lnTo>
                <a:lnTo>
                  <a:pt x="769" y="847"/>
                </a:lnTo>
                <a:lnTo>
                  <a:pt x="769" y="847"/>
                </a:lnTo>
                <a:lnTo>
                  <a:pt x="769" y="849"/>
                </a:lnTo>
                <a:lnTo>
                  <a:pt x="771" y="849"/>
                </a:lnTo>
                <a:lnTo>
                  <a:pt x="773" y="849"/>
                </a:lnTo>
                <a:lnTo>
                  <a:pt x="773" y="851"/>
                </a:lnTo>
                <a:lnTo>
                  <a:pt x="775" y="851"/>
                </a:lnTo>
                <a:lnTo>
                  <a:pt x="775" y="851"/>
                </a:lnTo>
                <a:lnTo>
                  <a:pt x="775" y="851"/>
                </a:lnTo>
                <a:lnTo>
                  <a:pt x="777" y="853"/>
                </a:lnTo>
                <a:lnTo>
                  <a:pt x="777" y="853"/>
                </a:lnTo>
                <a:lnTo>
                  <a:pt x="779" y="853"/>
                </a:lnTo>
                <a:lnTo>
                  <a:pt x="779" y="853"/>
                </a:lnTo>
                <a:lnTo>
                  <a:pt x="775" y="853"/>
                </a:lnTo>
                <a:lnTo>
                  <a:pt x="775" y="856"/>
                </a:lnTo>
                <a:lnTo>
                  <a:pt x="775" y="856"/>
                </a:lnTo>
                <a:lnTo>
                  <a:pt x="773" y="856"/>
                </a:lnTo>
                <a:lnTo>
                  <a:pt x="775" y="858"/>
                </a:lnTo>
                <a:lnTo>
                  <a:pt x="775" y="858"/>
                </a:lnTo>
                <a:lnTo>
                  <a:pt x="775" y="858"/>
                </a:lnTo>
                <a:lnTo>
                  <a:pt x="775" y="858"/>
                </a:lnTo>
                <a:lnTo>
                  <a:pt x="775" y="858"/>
                </a:lnTo>
                <a:lnTo>
                  <a:pt x="777" y="858"/>
                </a:lnTo>
                <a:lnTo>
                  <a:pt x="777" y="858"/>
                </a:lnTo>
                <a:lnTo>
                  <a:pt x="779" y="858"/>
                </a:lnTo>
                <a:lnTo>
                  <a:pt x="779" y="858"/>
                </a:lnTo>
                <a:lnTo>
                  <a:pt x="779" y="858"/>
                </a:lnTo>
                <a:lnTo>
                  <a:pt x="782" y="858"/>
                </a:lnTo>
                <a:lnTo>
                  <a:pt x="782" y="858"/>
                </a:lnTo>
                <a:lnTo>
                  <a:pt x="782" y="858"/>
                </a:lnTo>
                <a:lnTo>
                  <a:pt x="782" y="858"/>
                </a:lnTo>
                <a:lnTo>
                  <a:pt x="784" y="858"/>
                </a:lnTo>
                <a:lnTo>
                  <a:pt x="784" y="858"/>
                </a:lnTo>
                <a:lnTo>
                  <a:pt x="782" y="860"/>
                </a:lnTo>
                <a:lnTo>
                  <a:pt x="784" y="862"/>
                </a:lnTo>
                <a:lnTo>
                  <a:pt x="784" y="862"/>
                </a:lnTo>
                <a:lnTo>
                  <a:pt x="786" y="860"/>
                </a:lnTo>
                <a:lnTo>
                  <a:pt x="786" y="860"/>
                </a:lnTo>
                <a:lnTo>
                  <a:pt x="786" y="862"/>
                </a:lnTo>
                <a:lnTo>
                  <a:pt x="786" y="862"/>
                </a:lnTo>
                <a:lnTo>
                  <a:pt x="788" y="862"/>
                </a:lnTo>
                <a:lnTo>
                  <a:pt x="788" y="862"/>
                </a:lnTo>
                <a:lnTo>
                  <a:pt x="786" y="864"/>
                </a:lnTo>
                <a:lnTo>
                  <a:pt x="786" y="864"/>
                </a:lnTo>
                <a:lnTo>
                  <a:pt x="786" y="864"/>
                </a:lnTo>
                <a:lnTo>
                  <a:pt x="788" y="864"/>
                </a:lnTo>
                <a:lnTo>
                  <a:pt x="790" y="866"/>
                </a:lnTo>
                <a:lnTo>
                  <a:pt x="790" y="866"/>
                </a:lnTo>
                <a:lnTo>
                  <a:pt x="790" y="866"/>
                </a:lnTo>
                <a:lnTo>
                  <a:pt x="792" y="866"/>
                </a:lnTo>
                <a:lnTo>
                  <a:pt x="794" y="866"/>
                </a:lnTo>
                <a:lnTo>
                  <a:pt x="798" y="866"/>
                </a:lnTo>
                <a:lnTo>
                  <a:pt x="798" y="864"/>
                </a:lnTo>
                <a:lnTo>
                  <a:pt x="798" y="864"/>
                </a:lnTo>
                <a:lnTo>
                  <a:pt x="798" y="864"/>
                </a:lnTo>
                <a:lnTo>
                  <a:pt x="800" y="862"/>
                </a:lnTo>
                <a:lnTo>
                  <a:pt x="800" y="862"/>
                </a:lnTo>
                <a:lnTo>
                  <a:pt x="800" y="862"/>
                </a:lnTo>
                <a:lnTo>
                  <a:pt x="800" y="864"/>
                </a:lnTo>
                <a:lnTo>
                  <a:pt x="798" y="864"/>
                </a:lnTo>
                <a:lnTo>
                  <a:pt x="798" y="866"/>
                </a:lnTo>
                <a:lnTo>
                  <a:pt x="794" y="868"/>
                </a:lnTo>
                <a:lnTo>
                  <a:pt x="794" y="868"/>
                </a:lnTo>
                <a:lnTo>
                  <a:pt x="794" y="870"/>
                </a:lnTo>
                <a:lnTo>
                  <a:pt x="796" y="870"/>
                </a:lnTo>
                <a:lnTo>
                  <a:pt x="798" y="872"/>
                </a:lnTo>
                <a:lnTo>
                  <a:pt x="800" y="872"/>
                </a:lnTo>
                <a:lnTo>
                  <a:pt x="807" y="874"/>
                </a:lnTo>
                <a:close/>
                <a:moveTo>
                  <a:pt x="817" y="866"/>
                </a:moveTo>
                <a:lnTo>
                  <a:pt x="817" y="866"/>
                </a:lnTo>
                <a:lnTo>
                  <a:pt x="819" y="870"/>
                </a:lnTo>
                <a:lnTo>
                  <a:pt x="819" y="870"/>
                </a:lnTo>
                <a:lnTo>
                  <a:pt x="819" y="870"/>
                </a:lnTo>
                <a:lnTo>
                  <a:pt x="819" y="870"/>
                </a:lnTo>
                <a:lnTo>
                  <a:pt x="819" y="870"/>
                </a:lnTo>
                <a:lnTo>
                  <a:pt x="819" y="870"/>
                </a:lnTo>
                <a:lnTo>
                  <a:pt x="819" y="868"/>
                </a:lnTo>
                <a:lnTo>
                  <a:pt x="819" y="868"/>
                </a:lnTo>
                <a:lnTo>
                  <a:pt x="817" y="866"/>
                </a:lnTo>
                <a:close/>
                <a:moveTo>
                  <a:pt x="867" y="1124"/>
                </a:moveTo>
                <a:lnTo>
                  <a:pt x="865" y="1124"/>
                </a:lnTo>
                <a:lnTo>
                  <a:pt x="867" y="1126"/>
                </a:lnTo>
                <a:lnTo>
                  <a:pt x="867" y="1126"/>
                </a:lnTo>
                <a:lnTo>
                  <a:pt x="870" y="1126"/>
                </a:lnTo>
                <a:lnTo>
                  <a:pt x="870" y="1124"/>
                </a:lnTo>
                <a:lnTo>
                  <a:pt x="870" y="1124"/>
                </a:lnTo>
                <a:lnTo>
                  <a:pt x="867" y="1124"/>
                </a:lnTo>
                <a:close/>
                <a:moveTo>
                  <a:pt x="876" y="1124"/>
                </a:moveTo>
                <a:lnTo>
                  <a:pt x="876" y="1122"/>
                </a:lnTo>
                <a:lnTo>
                  <a:pt x="874" y="1124"/>
                </a:lnTo>
                <a:lnTo>
                  <a:pt x="872" y="1122"/>
                </a:lnTo>
                <a:lnTo>
                  <a:pt x="870" y="1122"/>
                </a:lnTo>
                <a:lnTo>
                  <a:pt x="872" y="1124"/>
                </a:lnTo>
                <a:lnTo>
                  <a:pt x="872" y="1124"/>
                </a:lnTo>
                <a:lnTo>
                  <a:pt x="872" y="1124"/>
                </a:lnTo>
                <a:lnTo>
                  <a:pt x="876" y="1124"/>
                </a:lnTo>
                <a:lnTo>
                  <a:pt x="876" y="1124"/>
                </a:lnTo>
                <a:close/>
                <a:moveTo>
                  <a:pt x="805" y="853"/>
                </a:moveTo>
                <a:lnTo>
                  <a:pt x="805" y="853"/>
                </a:lnTo>
                <a:lnTo>
                  <a:pt x="805" y="853"/>
                </a:lnTo>
                <a:lnTo>
                  <a:pt x="807" y="856"/>
                </a:lnTo>
                <a:lnTo>
                  <a:pt x="809" y="856"/>
                </a:lnTo>
                <a:lnTo>
                  <a:pt x="809" y="856"/>
                </a:lnTo>
                <a:lnTo>
                  <a:pt x="807" y="853"/>
                </a:lnTo>
                <a:lnTo>
                  <a:pt x="805" y="851"/>
                </a:lnTo>
                <a:lnTo>
                  <a:pt x="803" y="851"/>
                </a:lnTo>
                <a:lnTo>
                  <a:pt x="803" y="851"/>
                </a:lnTo>
                <a:lnTo>
                  <a:pt x="803" y="851"/>
                </a:lnTo>
                <a:lnTo>
                  <a:pt x="803" y="851"/>
                </a:lnTo>
                <a:lnTo>
                  <a:pt x="805" y="853"/>
                </a:lnTo>
                <a:close/>
                <a:moveTo>
                  <a:pt x="794" y="845"/>
                </a:moveTo>
                <a:lnTo>
                  <a:pt x="794" y="845"/>
                </a:lnTo>
                <a:lnTo>
                  <a:pt x="794" y="843"/>
                </a:lnTo>
                <a:lnTo>
                  <a:pt x="796" y="843"/>
                </a:lnTo>
                <a:lnTo>
                  <a:pt x="796" y="841"/>
                </a:lnTo>
                <a:lnTo>
                  <a:pt x="794" y="841"/>
                </a:lnTo>
                <a:lnTo>
                  <a:pt x="794" y="841"/>
                </a:lnTo>
                <a:lnTo>
                  <a:pt x="794" y="839"/>
                </a:lnTo>
                <a:lnTo>
                  <a:pt x="792" y="839"/>
                </a:lnTo>
                <a:lnTo>
                  <a:pt x="792" y="839"/>
                </a:lnTo>
                <a:lnTo>
                  <a:pt x="792" y="841"/>
                </a:lnTo>
                <a:lnTo>
                  <a:pt x="792" y="841"/>
                </a:lnTo>
                <a:lnTo>
                  <a:pt x="792" y="845"/>
                </a:lnTo>
                <a:lnTo>
                  <a:pt x="794" y="845"/>
                </a:lnTo>
                <a:close/>
                <a:moveTo>
                  <a:pt x="752" y="820"/>
                </a:moveTo>
                <a:lnTo>
                  <a:pt x="754" y="820"/>
                </a:lnTo>
                <a:lnTo>
                  <a:pt x="754" y="820"/>
                </a:lnTo>
                <a:lnTo>
                  <a:pt x="754" y="820"/>
                </a:lnTo>
                <a:lnTo>
                  <a:pt x="754" y="818"/>
                </a:lnTo>
                <a:lnTo>
                  <a:pt x="754" y="818"/>
                </a:lnTo>
                <a:lnTo>
                  <a:pt x="754" y="816"/>
                </a:lnTo>
                <a:lnTo>
                  <a:pt x="754" y="816"/>
                </a:lnTo>
                <a:lnTo>
                  <a:pt x="754" y="814"/>
                </a:lnTo>
                <a:lnTo>
                  <a:pt x="752" y="814"/>
                </a:lnTo>
                <a:lnTo>
                  <a:pt x="752" y="816"/>
                </a:lnTo>
                <a:lnTo>
                  <a:pt x="752" y="816"/>
                </a:lnTo>
                <a:lnTo>
                  <a:pt x="752" y="816"/>
                </a:lnTo>
                <a:lnTo>
                  <a:pt x="752" y="818"/>
                </a:lnTo>
                <a:lnTo>
                  <a:pt x="752" y="820"/>
                </a:lnTo>
                <a:close/>
                <a:moveTo>
                  <a:pt x="796" y="845"/>
                </a:moveTo>
                <a:lnTo>
                  <a:pt x="796" y="847"/>
                </a:lnTo>
                <a:lnTo>
                  <a:pt x="796" y="847"/>
                </a:lnTo>
                <a:lnTo>
                  <a:pt x="798" y="845"/>
                </a:lnTo>
                <a:lnTo>
                  <a:pt x="798" y="845"/>
                </a:lnTo>
                <a:lnTo>
                  <a:pt x="798" y="845"/>
                </a:lnTo>
                <a:lnTo>
                  <a:pt x="798" y="843"/>
                </a:lnTo>
                <a:lnTo>
                  <a:pt x="796" y="843"/>
                </a:lnTo>
                <a:lnTo>
                  <a:pt x="796" y="843"/>
                </a:lnTo>
                <a:lnTo>
                  <a:pt x="796" y="843"/>
                </a:lnTo>
                <a:lnTo>
                  <a:pt x="796" y="845"/>
                </a:lnTo>
                <a:close/>
                <a:moveTo>
                  <a:pt x="821" y="868"/>
                </a:moveTo>
                <a:lnTo>
                  <a:pt x="819" y="868"/>
                </a:lnTo>
                <a:lnTo>
                  <a:pt x="819" y="866"/>
                </a:lnTo>
                <a:lnTo>
                  <a:pt x="815" y="864"/>
                </a:lnTo>
                <a:lnTo>
                  <a:pt x="817" y="864"/>
                </a:lnTo>
                <a:lnTo>
                  <a:pt x="817" y="866"/>
                </a:lnTo>
                <a:lnTo>
                  <a:pt x="819" y="868"/>
                </a:lnTo>
                <a:lnTo>
                  <a:pt x="821" y="868"/>
                </a:lnTo>
                <a:close/>
                <a:moveTo>
                  <a:pt x="658" y="715"/>
                </a:moveTo>
                <a:lnTo>
                  <a:pt x="656" y="713"/>
                </a:lnTo>
                <a:lnTo>
                  <a:pt x="656" y="709"/>
                </a:lnTo>
                <a:lnTo>
                  <a:pt x="654" y="707"/>
                </a:lnTo>
                <a:lnTo>
                  <a:pt x="654" y="705"/>
                </a:lnTo>
                <a:lnTo>
                  <a:pt x="652" y="702"/>
                </a:lnTo>
                <a:lnTo>
                  <a:pt x="652" y="700"/>
                </a:lnTo>
                <a:lnTo>
                  <a:pt x="650" y="700"/>
                </a:lnTo>
                <a:lnTo>
                  <a:pt x="647" y="698"/>
                </a:lnTo>
                <a:lnTo>
                  <a:pt x="645" y="698"/>
                </a:lnTo>
                <a:lnTo>
                  <a:pt x="645" y="698"/>
                </a:lnTo>
                <a:lnTo>
                  <a:pt x="643" y="700"/>
                </a:lnTo>
                <a:lnTo>
                  <a:pt x="643" y="702"/>
                </a:lnTo>
                <a:lnTo>
                  <a:pt x="643" y="702"/>
                </a:lnTo>
                <a:lnTo>
                  <a:pt x="641" y="702"/>
                </a:lnTo>
                <a:lnTo>
                  <a:pt x="641" y="702"/>
                </a:lnTo>
                <a:lnTo>
                  <a:pt x="639" y="705"/>
                </a:lnTo>
                <a:lnTo>
                  <a:pt x="639" y="705"/>
                </a:lnTo>
                <a:lnTo>
                  <a:pt x="641" y="707"/>
                </a:lnTo>
                <a:lnTo>
                  <a:pt x="641" y="709"/>
                </a:lnTo>
                <a:lnTo>
                  <a:pt x="641" y="709"/>
                </a:lnTo>
                <a:lnTo>
                  <a:pt x="643" y="709"/>
                </a:lnTo>
                <a:lnTo>
                  <a:pt x="643" y="709"/>
                </a:lnTo>
                <a:lnTo>
                  <a:pt x="645" y="705"/>
                </a:lnTo>
                <a:lnTo>
                  <a:pt x="645" y="705"/>
                </a:lnTo>
                <a:lnTo>
                  <a:pt x="647" y="707"/>
                </a:lnTo>
                <a:lnTo>
                  <a:pt x="647" y="709"/>
                </a:lnTo>
                <a:lnTo>
                  <a:pt x="647" y="709"/>
                </a:lnTo>
                <a:lnTo>
                  <a:pt x="650" y="709"/>
                </a:lnTo>
                <a:lnTo>
                  <a:pt x="650" y="709"/>
                </a:lnTo>
                <a:lnTo>
                  <a:pt x="647" y="711"/>
                </a:lnTo>
                <a:lnTo>
                  <a:pt x="647" y="713"/>
                </a:lnTo>
                <a:lnTo>
                  <a:pt x="647" y="713"/>
                </a:lnTo>
                <a:lnTo>
                  <a:pt x="647" y="713"/>
                </a:lnTo>
                <a:lnTo>
                  <a:pt x="647" y="713"/>
                </a:lnTo>
                <a:lnTo>
                  <a:pt x="650" y="713"/>
                </a:lnTo>
                <a:lnTo>
                  <a:pt x="650" y="713"/>
                </a:lnTo>
                <a:lnTo>
                  <a:pt x="650" y="715"/>
                </a:lnTo>
                <a:lnTo>
                  <a:pt x="650" y="715"/>
                </a:lnTo>
                <a:lnTo>
                  <a:pt x="652" y="717"/>
                </a:lnTo>
                <a:lnTo>
                  <a:pt x="654" y="717"/>
                </a:lnTo>
                <a:lnTo>
                  <a:pt x="654" y="717"/>
                </a:lnTo>
                <a:lnTo>
                  <a:pt x="654" y="717"/>
                </a:lnTo>
                <a:lnTo>
                  <a:pt x="654" y="717"/>
                </a:lnTo>
                <a:lnTo>
                  <a:pt x="652" y="717"/>
                </a:lnTo>
                <a:lnTo>
                  <a:pt x="652" y="719"/>
                </a:lnTo>
                <a:lnTo>
                  <a:pt x="652" y="719"/>
                </a:lnTo>
                <a:lnTo>
                  <a:pt x="652" y="721"/>
                </a:lnTo>
                <a:lnTo>
                  <a:pt x="654" y="723"/>
                </a:lnTo>
                <a:lnTo>
                  <a:pt x="654" y="723"/>
                </a:lnTo>
                <a:lnTo>
                  <a:pt x="656" y="726"/>
                </a:lnTo>
                <a:lnTo>
                  <a:pt x="656" y="726"/>
                </a:lnTo>
                <a:lnTo>
                  <a:pt x="658" y="726"/>
                </a:lnTo>
                <a:lnTo>
                  <a:pt x="658" y="723"/>
                </a:lnTo>
                <a:lnTo>
                  <a:pt x="658" y="721"/>
                </a:lnTo>
                <a:lnTo>
                  <a:pt x="658" y="719"/>
                </a:lnTo>
                <a:lnTo>
                  <a:pt x="658" y="719"/>
                </a:lnTo>
                <a:lnTo>
                  <a:pt x="658" y="719"/>
                </a:lnTo>
                <a:lnTo>
                  <a:pt x="658" y="717"/>
                </a:lnTo>
                <a:lnTo>
                  <a:pt x="658" y="715"/>
                </a:lnTo>
                <a:lnTo>
                  <a:pt x="658" y="715"/>
                </a:lnTo>
                <a:close/>
                <a:moveTo>
                  <a:pt x="681" y="723"/>
                </a:moveTo>
                <a:lnTo>
                  <a:pt x="681" y="723"/>
                </a:lnTo>
                <a:lnTo>
                  <a:pt x="683" y="726"/>
                </a:lnTo>
                <a:lnTo>
                  <a:pt x="683" y="726"/>
                </a:lnTo>
                <a:lnTo>
                  <a:pt x="683" y="726"/>
                </a:lnTo>
                <a:lnTo>
                  <a:pt x="685" y="723"/>
                </a:lnTo>
                <a:lnTo>
                  <a:pt x="685" y="723"/>
                </a:lnTo>
                <a:lnTo>
                  <a:pt x="685" y="723"/>
                </a:lnTo>
                <a:lnTo>
                  <a:pt x="685" y="723"/>
                </a:lnTo>
                <a:lnTo>
                  <a:pt x="687" y="721"/>
                </a:lnTo>
                <a:lnTo>
                  <a:pt x="687" y="721"/>
                </a:lnTo>
                <a:lnTo>
                  <a:pt x="685" y="721"/>
                </a:lnTo>
                <a:lnTo>
                  <a:pt x="685" y="721"/>
                </a:lnTo>
                <a:lnTo>
                  <a:pt x="683" y="721"/>
                </a:lnTo>
                <a:lnTo>
                  <a:pt x="681" y="721"/>
                </a:lnTo>
                <a:lnTo>
                  <a:pt x="681" y="721"/>
                </a:lnTo>
                <a:lnTo>
                  <a:pt x="681" y="723"/>
                </a:lnTo>
                <a:close/>
                <a:moveTo>
                  <a:pt x="664" y="705"/>
                </a:moveTo>
                <a:lnTo>
                  <a:pt x="668" y="702"/>
                </a:lnTo>
                <a:lnTo>
                  <a:pt x="668" y="702"/>
                </a:lnTo>
                <a:lnTo>
                  <a:pt x="668" y="702"/>
                </a:lnTo>
                <a:lnTo>
                  <a:pt x="666" y="700"/>
                </a:lnTo>
                <a:lnTo>
                  <a:pt x="668" y="700"/>
                </a:lnTo>
                <a:lnTo>
                  <a:pt x="666" y="698"/>
                </a:lnTo>
                <a:lnTo>
                  <a:pt x="666" y="696"/>
                </a:lnTo>
                <a:lnTo>
                  <a:pt x="664" y="694"/>
                </a:lnTo>
                <a:lnTo>
                  <a:pt x="662" y="692"/>
                </a:lnTo>
                <a:lnTo>
                  <a:pt x="662" y="690"/>
                </a:lnTo>
                <a:lnTo>
                  <a:pt x="662" y="688"/>
                </a:lnTo>
                <a:lnTo>
                  <a:pt x="662" y="688"/>
                </a:lnTo>
                <a:lnTo>
                  <a:pt x="662" y="688"/>
                </a:lnTo>
                <a:lnTo>
                  <a:pt x="664" y="688"/>
                </a:lnTo>
                <a:lnTo>
                  <a:pt x="664" y="690"/>
                </a:lnTo>
                <a:lnTo>
                  <a:pt x="664" y="690"/>
                </a:lnTo>
                <a:lnTo>
                  <a:pt x="664" y="692"/>
                </a:lnTo>
                <a:lnTo>
                  <a:pt x="666" y="692"/>
                </a:lnTo>
                <a:lnTo>
                  <a:pt x="666" y="692"/>
                </a:lnTo>
                <a:lnTo>
                  <a:pt x="666" y="694"/>
                </a:lnTo>
                <a:lnTo>
                  <a:pt x="668" y="696"/>
                </a:lnTo>
                <a:lnTo>
                  <a:pt x="668" y="696"/>
                </a:lnTo>
                <a:lnTo>
                  <a:pt x="668" y="696"/>
                </a:lnTo>
                <a:lnTo>
                  <a:pt x="668" y="696"/>
                </a:lnTo>
                <a:lnTo>
                  <a:pt x="668" y="694"/>
                </a:lnTo>
                <a:lnTo>
                  <a:pt x="666" y="692"/>
                </a:lnTo>
                <a:lnTo>
                  <a:pt x="666" y="690"/>
                </a:lnTo>
                <a:lnTo>
                  <a:pt x="662" y="686"/>
                </a:lnTo>
                <a:lnTo>
                  <a:pt x="660" y="686"/>
                </a:lnTo>
                <a:lnTo>
                  <a:pt x="656" y="686"/>
                </a:lnTo>
                <a:lnTo>
                  <a:pt x="656" y="684"/>
                </a:lnTo>
                <a:lnTo>
                  <a:pt x="654" y="682"/>
                </a:lnTo>
                <a:lnTo>
                  <a:pt x="654" y="682"/>
                </a:lnTo>
                <a:lnTo>
                  <a:pt x="654" y="682"/>
                </a:lnTo>
                <a:lnTo>
                  <a:pt x="654" y="684"/>
                </a:lnTo>
                <a:lnTo>
                  <a:pt x="654" y="686"/>
                </a:lnTo>
                <a:lnTo>
                  <a:pt x="654" y="686"/>
                </a:lnTo>
                <a:lnTo>
                  <a:pt x="656" y="688"/>
                </a:lnTo>
                <a:lnTo>
                  <a:pt x="656" y="690"/>
                </a:lnTo>
                <a:lnTo>
                  <a:pt x="656" y="694"/>
                </a:lnTo>
                <a:lnTo>
                  <a:pt x="656" y="696"/>
                </a:lnTo>
                <a:lnTo>
                  <a:pt x="658" y="698"/>
                </a:lnTo>
                <a:lnTo>
                  <a:pt x="660" y="700"/>
                </a:lnTo>
                <a:lnTo>
                  <a:pt x="660" y="700"/>
                </a:lnTo>
                <a:lnTo>
                  <a:pt x="658" y="705"/>
                </a:lnTo>
                <a:lnTo>
                  <a:pt x="658" y="707"/>
                </a:lnTo>
                <a:lnTo>
                  <a:pt x="658" y="707"/>
                </a:lnTo>
                <a:lnTo>
                  <a:pt x="658" y="709"/>
                </a:lnTo>
                <a:lnTo>
                  <a:pt x="658" y="709"/>
                </a:lnTo>
                <a:lnTo>
                  <a:pt x="658" y="709"/>
                </a:lnTo>
                <a:lnTo>
                  <a:pt x="660" y="709"/>
                </a:lnTo>
                <a:lnTo>
                  <a:pt x="662" y="707"/>
                </a:lnTo>
                <a:lnTo>
                  <a:pt x="664" y="705"/>
                </a:lnTo>
                <a:close/>
                <a:moveTo>
                  <a:pt x="689" y="732"/>
                </a:moveTo>
                <a:lnTo>
                  <a:pt x="689" y="732"/>
                </a:lnTo>
                <a:lnTo>
                  <a:pt x="691" y="732"/>
                </a:lnTo>
                <a:lnTo>
                  <a:pt x="691" y="732"/>
                </a:lnTo>
                <a:lnTo>
                  <a:pt x="694" y="732"/>
                </a:lnTo>
                <a:lnTo>
                  <a:pt x="694" y="732"/>
                </a:lnTo>
                <a:lnTo>
                  <a:pt x="694" y="728"/>
                </a:lnTo>
                <a:lnTo>
                  <a:pt x="694" y="726"/>
                </a:lnTo>
                <a:lnTo>
                  <a:pt x="691" y="721"/>
                </a:lnTo>
                <a:lnTo>
                  <a:pt x="691" y="719"/>
                </a:lnTo>
                <a:lnTo>
                  <a:pt x="689" y="719"/>
                </a:lnTo>
                <a:lnTo>
                  <a:pt x="687" y="723"/>
                </a:lnTo>
                <a:lnTo>
                  <a:pt x="687" y="723"/>
                </a:lnTo>
                <a:lnTo>
                  <a:pt x="687" y="726"/>
                </a:lnTo>
                <a:lnTo>
                  <a:pt x="685" y="726"/>
                </a:lnTo>
                <a:lnTo>
                  <a:pt x="685" y="726"/>
                </a:lnTo>
                <a:lnTo>
                  <a:pt x="685" y="728"/>
                </a:lnTo>
                <a:lnTo>
                  <a:pt x="685" y="728"/>
                </a:lnTo>
                <a:lnTo>
                  <a:pt x="687" y="730"/>
                </a:lnTo>
                <a:lnTo>
                  <a:pt x="689" y="730"/>
                </a:lnTo>
                <a:lnTo>
                  <a:pt x="689" y="730"/>
                </a:lnTo>
                <a:lnTo>
                  <a:pt x="689" y="730"/>
                </a:lnTo>
                <a:lnTo>
                  <a:pt x="689" y="732"/>
                </a:lnTo>
                <a:close/>
                <a:moveTo>
                  <a:pt x="685" y="717"/>
                </a:moveTo>
                <a:lnTo>
                  <a:pt x="683" y="713"/>
                </a:lnTo>
                <a:lnTo>
                  <a:pt x="683" y="715"/>
                </a:lnTo>
                <a:lnTo>
                  <a:pt x="683" y="717"/>
                </a:lnTo>
                <a:lnTo>
                  <a:pt x="681" y="717"/>
                </a:lnTo>
                <a:lnTo>
                  <a:pt x="681" y="719"/>
                </a:lnTo>
                <a:lnTo>
                  <a:pt x="681" y="719"/>
                </a:lnTo>
                <a:lnTo>
                  <a:pt x="683" y="719"/>
                </a:lnTo>
                <a:lnTo>
                  <a:pt x="685" y="719"/>
                </a:lnTo>
                <a:lnTo>
                  <a:pt x="685" y="719"/>
                </a:lnTo>
                <a:lnTo>
                  <a:pt x="685" y="719"/>
                </a:lnTo>
                <a:lnTo>
                  <a:pt x="685" y="719"/>
                </a:lnTo>
                <a:lnTo>
                  <a:pt x="687" y="719"/>
                </a:lnTo>
                <a:lnTo>
                  <a:pt x="687" y="717"/>
                </a:lnTo>
                <a:lnTo>
                  <a:pt x="685" y="717"/>
                </a:lnTo>
                <a:close/>
                <a:moveTo>
                  <a:pt x="662" y="686"/>
                </a:moveTo>
                <a:lnTo>
                  <a:pt x="662" y="684"/>
                </a:lnTo>
                <a:lnTo>
                  <a:pt x="660" y="684"/>
                </a:lnTo>
                <a:lnTo>
                  <a:pt x="658" y="682"/>
                </a:lnTo>
                <a:lnTo>
                  <a:pt x="658" y="684"/>
                </a:lnTo>
                <a:lnTo>
                  <a:pt x="656" y="684"/>
                </a:lnTo>
                <a:lnTo>
                  <a:pt x="658" y="684"/>
                </a:lnTo>
                <a:lnTo>
                  <a:pt x="660" y="686"/>
                </a:lnTo>
                <a:lnTo>
                  <a:pt x="662" y="686"/>
                </a:lnTo>
                <a:close/>
                <a:moveTo>
                  <a:pt x="643" y="700"/>
                </a:moveTo>
                <a:lnTo>
                  <a:pt x="643" y="698"/>
                </a:lnTo>
                <a:lnTo>
                  <a:pt x="643" y="696"/>
                </a:lnTo>
                <a:lnTo>
                  <a:pt x="643" y="696"/>
                </a:lnTo>
                <a:lnTo>
                  <a:pt x="645" y="696"/>
                </a:lnTo>
                <a:lnTo>
                  <a:pt x="650" y="698"/>
                </a:lnTo>
                <a:lnTo>
                  <a:pt x="652" y="698"/>
                </a:lnTo>
                <a:lnTo>
                  <a:pt x="654" y="700"/>
                </a:lnTo>
                <a:lnTo>
                  <a:pt x="654" y="698"/>
                </a:lnTo>
                <a:lnTo>
                  <a:pt x="654" y="696"/>
                </a:lnTo>
                <a:lnTo>
                  <a:pt x="652" y="694"/>
                </a:lnTo>
                <a:lnTo>
                  <a:pt x="647" y="694"/>
                </a:lnTo>
                <a:lnTo>
                  <a:pt x="647" y="694"/>
                </a:lnTo>
                <a:lnTo>
                  <a:pt x="650" y="692"/>
                </a:lnTo>
                <a:lnTo>
                  <a:pt x="650" y="694"/>
                </a:lnTo>
                <a:lnTo>
                  <a:pt x="650" y="694"/>
                </a:lnTo>
                <a:lnTo>
                  <a:pt x="652" y="692"/>
                </a:lnTo>
                <a:lnTo>
                  <a:pt x="654" y="690"/>
                </a:lnTo>
                <a:lnTo>
                  <a:pt x="652" y="688"/>
                </a:lnTo>
                <a:lnTo>
                  <a:pt x="652" y="688"/>
                </a:lnTo>
                <a:lnTo>
                  <a:pt x="650" y="688"/>
                </a:lnTo>
                <a:lnTo>
                  <a:pt x="647" y="686"/>
                </a:lnTo>
                <a:lnTo>
                  <a:pt x="647" y="686"/>
                </a:lnTo>
                <a:lnTo>
                  <a:pt x="645" y="688"/>
                </a:lnTo>
                <a:lnTo>
                  <a:pt x="643" y="690"/>
                </a:lnTo>
                <a:lnTo>
                  <a:pt x="643" y="690"/>
                </a:lnTo>
                <a:lnTo>
                  <a:pt x="641" y="688"/>
                </a:lnTo>
                <a:lnTo>
                  <a:pt x="641" y="688"/>
                </a:lnTo>
                <a:lnTo>
                  <a:pt x="643" y="688"/>
                </a:lnTo>
                <a:lnTo>
                  <a:pt x="643" y="686"/>
                </a:lnTo>
                <a:lnTo>
                  <a:pt x="643" y="686"/>
                </a:lnTo>
                <a:lnTo>
                  <a:pt x="641" y="684"/>
                </a:lnTo>
                <a:lnTo>
                  <a:pt x="641" y="684"/>
                </a:lnTo>
                <a:lnTo>
                  <a:pt x="639" y="684"/>
                </a:lnTo>
                <a:lnTo>
                  <a:pt x="639" y="686"/>
                </a:lnTo>
                <a:lnTo>
                  <a:pt x="637" y="686"/>
                </a:lnTo>
                <a:lnTo>
                  <a:pt x="637" y="686"/>
                </a:lnTo>
                <a:lnTo>
                  <a:pt x="635" y="686"/>
                </a:lnTo>
                <a:lnTo>
                  <a:pt x="635" y="688"/>
                </a:lnTo>
                <a:lnTo>
                  <a:pt x="635" y="686"/>
                </a:lnTo>
                <a:lnTo>
                  <a:pt x="633" y="684"/>
                </a:lnTo>
                <a:lnTo>
                  <a:pt x="633" y="686"/>
                </a:lnTo>
                <a:lnTo>
                  <a:pt x="631" y="688"/>
                </a:lnTo>
                <a:lnTo>
                  <a:pt x="631" y="688"/>
                </a:lnTo>
                <a:lnTo>
                  <a:pt x="631" y="688"/>
                </a:lnTo>
                <a:lnTo>
                  <a:pt x="629" y="690"/>
                </a:lnTo>
                <a:lnTo>
                  <a:pt x="631" y="692"/>
                </a:lnTo>
                <a:lnTo>
                  <a:pt x="633" y="692"/>
                </a:lnTo>
                <a:lnTo>
                  <a:pt x="637" y="696"/>
                </a:lnTo>
                <a:lnTo>
                  <a:pt x="637" y="698"/>
                </a:lnTo>
                <a:lnTo>
                  <a:pt x="639" y="700"/>
                </a:lnTo>
                <a:lnTo>
                  <a:pt x="641" y="700"/>
                </a:lnTo>
                <a:lnTo>
                  <a:pt x="643" y="700"/>
                </a:lnTo>
                <a:close/>
                <a:moveTo>
                  <a:pt x="622" y="1895"/>
                </a:moveTo>
                <a:lnTo>
                  <a:pt x="624" y="1897"/>
                </a:lnTo>
                <a:lnTo>
                  <a:pt x="624" y="1897"/>
                </a:lnTo>
                <a:lnTo>
                  <a:pt x="622" y="1895"/>
                </a:lnTo>
                <a:lnTo>
                  <a:pt x="622" y="1895"/>
                </a:lnTo>
                <a:close/>
                <a:moveTo>
                  <a:pt x="601" y="1933"/>
                </a:moveTo>
                <a:lnTo>
                  <a:pt x="599" y="1933"/>
                </a:lnTo>
                <a:lnTo>
                  <a:pt x="601" y="1933"/>
                </a:lnTo>
                <a:lnTo>
                  <a:pt x="601" y="1935"/>
                </a:lnTo>
                <a:lnTo>
                  <a:pt x="601" y="1935"/>
                </a:lnTo>
                <a:lnTo>
                  <a:pt x="601" y="1935"/>
                </a:lnTo>
                <a:lnTo>
                  <a:pt x="601" y="1935"/>
                </a:lnTo>
                <a:lnTo>
                  <a:pt x="601" y="1933"/>
                </a:lnTo>
                <a:close/>
                <a:moveTo>
                  <a:pt x="633" y="1900"/>
                </a:moveTo>
                <a:lnTo>
                  <a:pt x="631" y="1900"/>
                </a:lnTo>
                <a:lnTo>
                  <a:pt x="631" y="1900"/>
                </a:lnTo>
                <a:lnTo>
                  <a:pt x="631" y="1900"/>
                </a:lnTo>
                <a:lnTo>
                  <a:pt x="631" y="1900"/>
                </a:lnTo>
                <a:lnTo>
                  <a:pt x="631" y="1900"/>
                </a:lnTo>
                <a:lnTo>
                  <a:pt x="633" y="1900"/>
                </a:lnTo>
                <a:lnTo>
                  <a:pt x="633" y="1900"/>
                </a:lnTo>
                <a:lnTo>
                  <a:pt x="633" y="1900"/>
                </a:lnTo>
                <a:lnTo>
                  <a:pt x="633" y="1902"/>
                </a:lnTo>
                <a:lnTo>
                  <a:pt x="633" y="1900"/>
                </a:lnTo>
                <a:lnTo>
                  <a:pt x="633" y="1900"/>
                </a:lnTo>
                <a:lnTo>
                  <a:pt x="633" y="1900"/>
                </a:lnTo>
                <a:close/>
                <a:moveTo>
                  <a:pt x="679" y="753"/>
                </a:moveTo>
                <a:lnTo>
                  <a:pt x="681" y="753"/>
                </a:lnTo>
                <a:lnTo>
                  <a:pt x="683" y="755"/>
                </a:lnTo>
                <a:lnTo>
                  <a:pt x="683" y="757"/>
                </a:lnTo>
                <a:lnTo>
                  <a:pt x="685" y="757"/>
                </a:lnTo>
                <a:lnTo>
                  <a:pt x="685" y="755"/>
                </a:lnTo>
                <a:lnTo>
                  <a:pt x="685" y="755"/>
                </a:lnTo>
                <a:lnTo>
                  <a:pt x="685" y="753"/>
                </a:lnTo>
                <a:lnTo>
                  <a:pt x="687" y="753"/>
                </a:lnTo>
                <a:lnTo>
                  <a:pt x="685" y="753"/>
                </a:lnTo>
                <a:lnTo>
                  <a:pt x="685" y="753"/>
                </a:lnTo>
                <a:lnTo>
                  <a:pt x="685" y="751"/>
                </a:lnTo>
                <a:lnTo>
                  <a:pt x="683" y="753"/>
                </a:lnTo>
                <a:lnTo>
                  <a:pt x="683" y="753"/>
                </a:lnTo>
                <a:lnTo>
                  <a:pt x="683" y="753"/>
                </a:lnTo>
                <a:lnTo>
                  <a:pt x="681" y="751"/>
                </a:lnTo>
                <a:lnTo>
                  <a:pt x="681" y="749"/>
                </a:lnTo>
                <a:lnTo>
                  <a:pt x="681" y="749"/>
                </a:lnTo>
                <a:lnTo>
                  <a:pt x="681" y="747"/>
                </a:lnTo>
                <a:lnTo>
                  <a:pt x="679" y="747"/>
                </a:lnTo>
                <a:lnTo>
                  <a:pt x="677" y="744"/>
                </a:lnTo>
                <a:lnTo>
                  <a:pt x="675" y="744"/>
                </a:lnTo>
                <a:lnTo>
                  <a:pt x="675" y="744"/>
                </a:lnTo>
                <a:lnTo>
                  <a:pt x="675" y="747"/>
                </a:lnTo>
                <a:lnTo>
                  <a:pt x="677" y="747"/>
                </a:lnTo>
                <a:lnTo>
                  <a:pt x="677" y="747"/>
                </a:lnTo>
                <a:lnTo>
                  <a:pt x="679" y="749"/>
                </a:lnTo>
                <a:lnTo>
                  <a:pt x="679" y="751"/>
                </a:lnTo>
                <a:lnTo>
                  <a:pt x="679" y="751"/>
                </a:lnTo>
                <a:lnTo>
                  <a:pt x="679" y="753"/>
                </a:lnTo>
                <a:close/>
                <a:moveTo>
                  <a:pt x="689" y="786"/>
                </a:moveTo>
                <a:lnTo>
                  <a:pt x="696" y="784"/>
                </a:lnTo>
                <a:lnTo>
                  <a:pt x="696" y="784"/>
                </a:lnTo>
                <a:lnTo>
                  <a:pt x="696" y="782"/>
                </a:lnTo>
                <a:lnTo>
                  <a:pt x="696" y="778"/>
                </a:lnTo>
                <a:lnTo>
                  <a:pt x="698" y="776"/>
                </a:lnTo>
                <a:lnTo>
                  <a:pt x="698" y="774"/>
                </a:lnTo>
                <a:lnTo>
                  <a:pt x="700" y="770"/>
                </a:lnTo>
                <a:lnTo>
                  <a:pt x="700" y="770"/>
                </a:lnTo>
                <a:lnTo>
                  <a:pt x="700" y="767"/>
                </a:lnTo>
                <a:lnTo>
                  <a:pt x="700" y="767"/>
                </a:lnTo>
                <a:lnTo>
                  <a:pt x="698" y="767"/>
                </a:lnTo>
                <a:lnTo>
                  <a:pt x="696" y="770"/>
                </a:lnTo>
                <a:lnTo>
                  <a:pt x="694" y="770"/>
                </a:lnTo>
                <a:lnTo>
                  <a:pt x="694" y="770"/>
                </a:lnTo>
                <a:lnTo>
                  <a:pt x="694" y="772"/>
                </a:lnTo>
                <a:lnTo>
                  <a:pt x="694" y="774"/>
                </a:lnTo>
                <a:lnTo>
                  <a:pt x="694" y="774"/>
                </a:lnTo>
                <a:lnTo>
                  <a:pt x="694" y="776"/>
                </a:lnTo>
                <a:lnTo>
                  <a:pt x="694" y="776"/>
                </a:lnTo>
                <a:lnTo>
                  <a:pt x="689" y="776"/>
                </a:lnTo>
                <a:lnTo>
                  <a:pt x="687" y="776"/>
                </a:lnTo>
                <a:lnTo>
                  <a:pt x="687" y="776"/>
                </a:lnTo>
                <a:lnTo>
                  <a:pt x="687" y="776"/>
                </a:lnTo>
                <a:lnTo>
                  <a:pt x="687" y="776"/>
                </a:lnTo>
                <a:lnTo>
                  <a:pt x="691" y="774"/>
                </a:lnTo>
                <a:lnTo>
                  <a:pt x="694" y="774"/>
                </a:lnTo>
                <a:lnTo>
                  <a:pt x="694" y="772"/>
                </a:lnTo>
                <a:lnTo>
                  <a:pt x="694" y="772"/>
                </a:lnTo>
                <a:lnTo>
                  <a:pt x="691" y="770"/>
                </a:lnTo>
                <a:lnTo>
                  <a:pt x="691" y="770"/>
                </a:lnTo>
                <a:lnTo>
                  <a:pt x="691" y="767"/>
                </a:lnTo>
                <a:lnTo>
                  <a:pt x="689" y="767"/>
                </a:lnTo>
                <a:lnTo>
                  <a:pt x="687" y="770"/>
                </a:lnTo>
                <a:lnTo>
                  <a:pt x="685" y="767"/>
                </a:lnTo>
                <a:lnTo>
                  <a:pt x="683" y="767"/>
                </a:lnTo>
                <a:lnTo>
                  <a:pt x="681" y="767"/>
                </a:lnTo>
                <a:lnTo>
                  <a:pt x="681" y="767"/>
                </a:lnTo>
                <a:lnTo>
                  <a:pt x="681" y="767"/>
                </a:lnTo>
                <a:lnTo>
                  <a:pt x="679" y="770"/>
                </a:lnTo>
                <a:lnTo>
                  <a:pt x="679" y="772"/>
                </a:lnTo>
                <a:lnTo>
                  <a:pt x="679" y="774"/>
                </a:lnTo>
                <a:lnTo>
                  <a:pt x="681" y="774"/>
                </a:lnTo>
                <a:lnTo>
                  <a:pt x="683" y="778"/>
                </a:lnTo>
                <a:lnTo>
                  <a:pt x="683" y="778"/>
                </a:lnTo>
                <a:lnTo>
                  <a:pt x="683" y="778"/>
                </a:lnTo>
                <a:lnTo>
                  <a:pt x="683" y="780"/>
                </a:lnTo>
                <a:lnTo>
                  <a:pt x="685" y="780"/>
                </a:lnTo>
                <a:lnTo>
                  <a:pt x="689" y="782"/>
                </a:lnTo>
                <a:lnTo>
                  <a:pt x="689" y="782"/>
                </a:lnTo>
                <a:lnTo>
                  <a:pt x="689" y="782"/>
                </a:lnTo>
                <a:lnTo>
                  <a:pt x="687" y="782"/>
                </a:lnTo>
                <a:lnTo>
                  <a:pt x="685" y="782"/>
                </a:lnTo>
                <a:lnTo>
                  <a:pt x="685" y="782"/>
                </a:lnTo>
                <a:lnTo>
                  <a:pt x="685" y="784"/>
                </a:lnTo>
                <a:lnTo>
                  <a:pt x="685" y="784"/>
                </a:lnTo>
                <a:lnTo>
                  <a:pt x="687" y="786"/>
                </a:lnTo>
                <a:lnTo>
                  <a:pt x="689" y="786"/>
                </a:lnTo>
                <a:close/>
                <a:moveTo>
                  <a:pt x="704" y="753"/>
                </a:moveTo>
                <a:lnTo>
                  <a:pt x="704" y="753"/>
                </a:lnTo>
                <a:lnTo>
                  <a:pt x="706" y="753"/>
                </a:lnTo>
                <a:lnTo>
                  <a:pt x="706" y="753"/>
                </a:lnTo>
                <a:lnTo>
                  <a:pt x="706" y="751"/>
                </a:lnTo>
                <a:lnTo>
                  <a:pt x="704" y="749"/>
                </a:lnTo>
                <a:lnTo>
                  <a:pt x="704" y="747"/>
                </a:lnTo>
                <a:lnTo>
                  <a:pt x="702" y="744"/>
                </a:lnTo>
                <a:lnTo>
                  <a:pt x="702" y="744"/>
                </a:lnTo>
                <a:lnTo>
                  <a:pt x="702" y="744"/>
                </a:lnTo>
                <a:lnTo>
                  <a:pt x="702" y="747"/>
                </a:lnTo>
                <a:lnTo>
                  <a:pt x="702" y="747"/>
                </a:lnTo>
                <a:lnTo>
                  <a:pt x="702" y="749"/>
                </a:lnTo>
                <a:lnTo>
                  <a:pt x="702" y="751"/>
                </a:lnTo>
                <a:lnTo>
                  <a:pt x="702" y="749"/>
                </a:lnTo>
                <a:lnTo>
                  <a:pt x="702" y="749"/>
                </a:lnTo>
                <a:lnTo>
                  <a:pt x="704" y="751"/>
                </a:lnTo>
                <a:lnTo>
                  <a:pt x="704" y="751"/>
                </a:lnTo>
                <a:lnTo>
                  <a:pt x="704" y="753"/>
                </a:lnTo>
                <a:close/>
                <a:moveTo>
                  <a:pt x="708" y="744"/>
                </a:moveTo>
                <a:lnTo>
                  <a:pt x="710" y="742"/>
                </a:lnTo>
                <a:lnTo>
                  <a:pt x="710" y="740"/>
                </a:lnTo>
                <a:lnTo>
                  <a:pt x="710" y="738"/>
                </a:lnTo>
                <a:lnTo>
                  <a:pt x="710" y="736"/>
                </a:lnTo>
                <a:lnTo>
                  <a:pt x="710" y="736"/>
                </a:lnTo>
                <a:lnTo>
                  <a:pt x="708" y="734"/>
                </a:lnTo>
                <a:lnTo>
                  <a:pt x="706" y="732"/>
                </a:lnTo>
                <a:lnTo>
                  <a:pt x="706" y="732"/>
                </a:lnTo>
                <a:lnTo>
                  <a:pt x="700" y="734"/>
                </a:lnTo>
                <a:lnTo>
                  <a:pt x="700" y="738"/>
                </a:lnTo>
                <a:lnTo>
                  <a:pt x="700" y="740"/>
                </a:lnTo>
                <a:lnTo>
                  <a:pt x="698" y="742"/>
                </a:lnTo>
                <a:lnTo>
                  <a:pt x="698" y="742"/>
                </a:lnTo>
                <a:lnTo>
                  <a:pt x="698" y="747"/>
                </a:lnTo>
                <a:lnTo>
                  <a:pt x="700" y="747"/>
                </a:lnTo>
                <a:lnTo>
                  <a:pt x="700" y="747"/>
                </a:lnTo>
                <a:lnTo>
                  <a:pt x="700" y="744"/>
                </a:lnTo>
                <a:lnTo>
                  <a:pt x="702" y="744"/>
                </a:lnTo>
                <a:lnTo>
                  <a:pt x="704" y="742"/>
                </a:lnTo>
                <a:lnTo>
                  <a:pt x="704" y="742"/>
                </a:lnTo>
                <a:lnTo>
                  <a:pt x="704" y="742"/>
                </a:lnTo>
                <a:lnTo>
                  <a:pt x="704" y="744"/>
                </a:lnTo>
                <a:lnTo>
                  <a:pt x="704" y="744"/>
                </a:lnTo>
                <a:lnTo>
                  <a:pt x="704" y="744"/>
                </a:lnTo>
                <a:lnTo>
                  <a:pt x="706" y="744"/>
                </a:lnTo>
                <a:lnTo>
                  <a:pt x="706" y="747"/>
                </a:lnTo>
                <a:lnTo>
                  <a:pt x="706" y="747"/>
                </a:lnTo>
                <a:lnTo>
                  <a:pt x="708" y="744"/>
                </a:lnTo>
                <a:close/>
                <a:moveTo>
                  <a:pt x="708" y="803"/>
                </a:moveTo>
                <a:lnTo>
                  <a:pt x="706" y="803"/>
                </a:lnTo>
                <a:lnTo>
                  <a:pt x="706" y="803"/>
                </a:lnTo>
                <a:lnTo>
                  <a:pt x="706" y="803"/>
                </a:lnTo>
                <a:lnTo>
                  <a:pt x="706" y="801"/>
                </a:lnTo>
                <a:lnTo>
                  <a:pt x="706" y="801"/>
                </a:lnTo>
                <a:lnTo>
                  <a:pt x="706" y="801"/>
                </a:lnTo>
                <a:lnTo>
                  <a:pt x="704" y="801"/>
                </a:lnTo>
                <a:lnTo>
                  <a:pt x="704" y="801"/>
                </a:lnTo>
                <a:lnTo>
                  <a:pt x="704" y="801"/>
                </a:lnTo>
                <a:lnTo>
                  <a:pt x="702" y="797"/>
                </a:lnTo>
                <a:lnTo>
                  <a:pt x="702" y="797"/>
                </a:lnTo>
                <a:lnTo>
                  <a:pt x="704" y="795"/>
                </a:lnTo>
                <a:lnTo>
                  <a:pt x="702" y="795"/>
                </a:lnTo>
                <a:lnTo>
                  <a:pt x="700" y="795"/>
                </a:lnTo>
                <a:lnTo>
                  <a:pt x="698" y="793"/>
                </a:lnTo>
                <a:lnTo>
                  <a:pt x="698" y="793"/>
                </a:lnTo>
                <a:lnTo>
                  <a:pt x="696" y="793"/>
                </a:lnTo>
                <a:lnTo>
                  <a:pt x="696" y="791"/>
                </a:lnTo>
                <a:lnTo>
                  <a:pt x="698" y="791"/>
                </a:lnTo>
                <a:lnTo>
                  <a:pt x="698" y="793"/>
                </a:lnTo>
                <a:lnTo>
                  <a:pt x="700" y="791"/>
                </a:lnTo>
                <a:lnTo>
                  <a:pt x="700" y="788"/>
                </a:lnTo>
                <a:lnTo>
                  <a:pt x="700" y="788"/>
                </a:lnTo>
                <a:lnTo>
                  <a:pt x="700" y="786"/>
                </a:lnTo>
                <a:lnTo>
                  <a:pt x="698" y="784"/>
                </a:lnTo>
                <a:lnTo>
                  <a:pt x="698" y="784"/>
                </a:lnTo>
                <a:lnTo>
                  <a:pt x="696" y="786"/>
                </a:lnTo>
                <a:lnTo>
                  <a:pt x="696" y="786"/>
                </a:lnTo>
                <a:lnTo>
                  <a:pt x="694" y="786"/>
                </a:lnTo>
                <a:lnTo>
                  <a:pt x="689" y="786"/>
                </a:lnTo>
                <a:lnTo>
                  <a:pt x="687" y="786"/>
                </a:lnTo>
                <a:lnTo>
                  <a:pt x="687" y="786"/>
                </a:lnTo>
                <a:lnTo>
                  <a:pt x="687" y="788"/>
                </a:lnTo>
                <a:lnTo>
                  <a:pt x="689" y="788"/>
                </a:lnTo>
                <a:lnTo>
                  <a:pt x="694" y="791"/>
                </a:lnTo>
                <a:lnTo>
                  <a:pt x="694" y="791"/>
                </a:lnTo>
                <a:lnTo>
                  <a:pt x="691" y="791"/>
                </a:lnTo>
                <a:lnTo>
                  <a:pt x="691" y="791"/>
                </a:lnTo>
                <a:lnTo>
                  <a:pt x="691" y="791"/>
                </a:lnTo>
                <a:lnTo>
                  <a:pt x="691" y="793"/>
                </a:lnTo>
                <a:lnTo>
                  <a:pt x="694" y="795"/>
                </a:lnTo>
                <a:lnTo>
                  <a:pt x="694" y="795"/>
                </a:lnTo>
                <a:lnTo>
                  <a:pt x="698" y="799"/>
                </a:lnTo>
                <a:lnTo>
                  <a:pt x="700" y="801"/>
                </a:lnTo>
                <a:lnTo>
                  <a:pt x="702" y="801"/>
                </a:lnTo>
                <a:lnTo>
                  <a:pt x="702" y="803"/>
                </a:lnTo>
                <a:lnTo>
                  <a:pt x="704" y="805"/>
                </a:lnTo>
                <a:lnTo>
                  <a:pt x="706" y="805"/>
                </a:lnTo>
                <a:lnTo>
                  <a:pt x="708" y="805"/>
                </a:lnTo>
                <a:lnTo>
                  <a:pt x="708" y="803"/>
                </a:lnTo>
                <a:close/>
                <a:moveTo>
                  <a:pt x="681" y="713"/>
                </a:moveTo>
                <a:lnTo>
                  <a:pt x="681" y="711"/>
                </a:lnTo>
                <a:lnTo>
                  <a:pt x="679" y="711"/>
                </a:lnTo>
                <a:lnTo>
                  <a:pt x="679" y="709"/>
                </a:lnTo>
                <a:lnTo>
                  <a:pt x="677" y="709"/>
                </a:lnTo>
                <a:lnTo>
                  <a:pt x="677" y="711"/>
                </a:lnTo>
                <a:lnTo>
                  <a:pt x="675" y="709"/>
                </a:lnTo>
                <a:lnTo>
                  <a:pt x="671" y="709"/>
                </a:lnTo>
                <a:lnTo>
                  <a:pt x="668" y="709"/>
                </a:lnTo>
                <a:lnTo>
                  <a:pt x="666" y="709"/>
                </a:lnTo>
                <a:lnTo>
                  <a:pt x="666" y="709"/>
                </a:lnTo>
                <a:lnTo>
                  <a:pt x="668" y="711"/>
                </a:lnTo>
                <a:lnTo>
                  <a:pt x="668" y="711"/>
                </a:lnTo>
                <a:lnTo>
                  <a:pt x="671" y="713"/>
                </a:lnTo>
                <a:lnTo>
                  <a:pt x="671" y="713"/>
                </a:lnTo>
                <a:lnTo>
                  <a:pt x="671" y="715"/>
                </a:lnTo>
                <a:lnTo>
                  <a:pt x="671" y="717"/>
                </a:lnTo>
                <a:lnTo>
                  <a:pt x="671" y="719"/>
                </a:lnTo>
                <a:lnTo>
                  <a:pt x="673" y="721"/>
                </a:lnTo>
                <a:lnTo>
                  <a:pt x="673" y="721"/>
                </a:lnTo>
                <a:lnTo>
                  <a:pt x="675" y="721"/>
                </a:lnTo>
                <a:lnTo>
                  <a:pt x="675" y="721"/>
                </a:lnTo>
                <a:lnTo>
                  <a:pt x="677" y="721"/>
                </a:lnTo>
                <a:lnTo>
                  <a:pt x="679" y="721"/>
                </a:lnTo>
                <a:lnTo>
                  <a:pt x="679" y="719"/>
                </a:lnTo>
                <a:lnTo>
                  <a:pt x="679" y="719"/>
                </a:lnTo>
                <a:lnTo>
                  <a:pt x="679" y="719"/>
                </a:lnTo>
                <a:lnTo>
                  <a:pt x="679" y="717"/>
                </a:lnTo>
                <a:lnTo>
                  <a:pt x="679" y="717"/>
                </a:lnTo>
                <a:lnTo>
                  <a:pt x="677" y="717"/>
                </a:lnTo>
                <a:lnTo>
                  <a:pt x="677" y="715"/>
                </a:lnTo>
                <a:lnTo>
                  <a:pt x="677" y="715"/>
                </a:lnTo>
                <a:lnTo>
                  <a:pt x="677" y="713"/>
                </a:lnTo>
                <a:lnTo>
                  <a:pt x="677" y="713"/>
                </a:lnTo>
                <a:lnTo>
                  <a:pt x="677" y="713"/>
                </a:lnTo>
                <a:lnTo>
                  <a:pt x="679" y="717"/>
                </a:lnTo>
                <a:lnTo>
                  <a:pt x="681" y="717"/>
                </a:lnTo>
                <a:lnTo>
                  <a:pt x="681" y="717"/>
                </a:lnTo>
                <a:lnTo>
                  <a:pt x="681" y="717"/>
                </a:lnTo>
                <a:lnTo>
                  <a:pt x="681" y="717"/>
                </a:lnTo>
                <a:lnTo>
                  <a:pt x="681" y="715"/>
                </a:lnTo>
                <a:lnTo>
                  <a:pt x="681" y="715"/>
                </a:lnTo>
                <a:lnTo>
                  <a:pt x="681" y="713"/>
                </a:lnTo>
                <a:lnTo>
                  <a:pt x="681" y="713"/>
                </a:lnTo>
                <a:close/>
                <a:moveTo>
                  <a:pt x="673" y="730"/>
                </a:moveTo>
                <a:lnTo>
                  <a:pt x="675" y="730"/>
                </a:lnTo>
                <a:lnTo>
                  <a:pt x="677" y="730"/>
                </a:lnTo>
                <a:lnTo>
                  <a:pt x="677" y="732"/>
                </a:lnTo>
                <a:lnTo>
                  <a:pt x="677" y="732"/>
                </a:lnTo>
                <a:lnTo>
                  <a:pt x="677" y="732"/>
                </a:lnTo>
                <a:lnTo>
                  <a:pt x="677" y="734"/>
                </a:lnTo>
                <a:lnTo>
                  <a:pt x="675" y="734"/>
                </a:lnTo>
                <a:lnTo>
                  <a:pt x="675" y="734"/>
                </a:lnTo>
                <a:lnTo>
                  <a:pt x="673" y="734"/>
                </a:lnTo>
                <a:lnTo>
                  <a:pt x="673" y="734"/>
                </a:lnTo>
                <a:lnTo>
                  <a:pt x="671" y="734"/>
                </a:lnTo>
                <a:lnTo>
                  <a:pt x="671" y="734"/>
                </a:lnTo>
                <a:lnTo>
                  <a:pt x="673" y="736"/>
                </a:lnTo>
                <a:lnTo>
                  <a:pt x="673" y="736"/>
                </a:lnTo>
                <a:lnTo>
                  <a:pt x="673" y="736"/>
                </a:lnTo>
                <a:lnTo>
                  <a:pt x="675" y="736"/>
                </a:lnTo>
                <a:lnTo>
                  <a:pt x="677" y="738"/>
                </a:lnTo>
                <a:lnTo>
                  <a:pt x="677" y="738"/>
                </a:lnTo>
                <a:lnTo>
                  <a:pt x="677" y="738"/>
                </a:lnTo>
                <a:lnTo>
                  <a:pt x="679" y="738"/>
                </a:lnTo>
                <a:lnTo>
                  <a:pt x="681" y="738"/>
                </a:lnTo>
                <a:lnTo>
                  <a:pt x="679" y="740"/>
                </a:lnTo>
                <a:lnTo>
                  <a:pt x="679" y="740"/>
                </a:lnTo>
                <a:lnTo>
                  <a:pt x="681" y="742"/>
                </a:lnTo>
                <a:lnTo>
                  <a:pt x="681" y="742"/>
                </a:lnTo>
                <a:lnTo>
                  <a:pt x="681" y="742"/>
                </a:lnTo>
                <a:lnTo>
                  <a:pt x="679" y="742"/>
                </a:lnTo>
                <a:lnTo>
                  <a:pt x="679" y="744"/>
                </a:lnTo>
                <a:lnTo>
                  <a:pt x="681" y="744"/>
                </a:lnTo>
                <a:lnTo>
                  <a:pt x="683" y="747"/>
                </a:lnTo>
                <a:lnTo>
                  <a:pt x="683" y="749"/>
                </a:lnTo>
                <a:lnTo>
                  <a:pt x="685" y="749"/>
                </a:lnTo>
                <a:lnTo>
                  <a:pt x="685" y="749"/>
                </a:lnTo>
                <a:lnTo>
                  <a:pt x="685" y="749"/>
                </a:lnTo>
                <a:lnTo>
                  <a:pt x="685" y="747"/>
                </a:lnTo>
                <a:lnTo>
                  <a:pt x="687" y="747"/>
                </a:lnTo>
                <a:lnTo>
                  <a:pt x="687" y="749"/>
                </a:lnTo>
                <a:lnTo>
                  <a:pt x="687" y="749"/>
                </a:lnTo>
                <a:lnTo>
                  <a:pt x="687" y="751"/>
                </a:lnTo>
                <a:lnTo>
                  <a:pt x="687" y="751"/>
                </a:lnTo>
                <a:lnTo>
                  <a:pt x="689" y="751"/>
                </a:lnTo>
                <a:lnTo>
                  <a:pt x="689" y="751"/>
                </a:lnTo>
                <a:lnTo>
                  <a:pt x="689" y="753"/>
                </a:lnTo>
                <a:lnTo>
                  <a:pt x="691" y="753"/>
                </a:lnTo>
                <a:lnTo>
                  <a:pt x="691" y="755"/>
                </a:lnTo>
                <a:lnTo>
                  <a:pt x="694" y="755"/>
                </a:lnTo>
                <a:lnTo>
                  <a:pt x="694" y="755"/>
                </a:lnTo>
                <a:lnTo>
                  <a:pt x="694" y="755"/>
                </a:lnTo>
                <a:lnTo>
                  <a:pt x="696" y="755"/>
                </a:lnTo>
                <a:lnTo>
                  <a:pt x="696" y="755"/>
                </a:lnTo>
                <a:lnTo>
                  <a:pt x="696" y="753"/>
                </a:lnTo>
                <a:lnTo>
                  <a:pt x="696" y="753"/>
                </a:lnTo>
                <a:lnTo>
                  <a:pt x="696" y="753"/>
                </a:lnTo>
                <a:lnTo>
                  <a:pt x="696" y="751"/>
                </a:lnTo>
                <a:lnTo>
                  <a:pt x="696" y="751"/>
                </a:lnTo>
                <a:lnTo>
                  <a:pt x="696" y="749"/>
                </a:lnTo>
                <a:lnTo>
                  <a:pt x="696" y="747"/>
                </a:lnTo>
                <a:lnTo>
                  <a:pt x="696" y="747"/>
                </a:lnTo>
                <a:lnTo>
                  <a:pt x="694" y="747"/>
                </a:lnTo>
                <a:lnTo>
                  <a:pt x="691" y="747"/>
                </a:lnTo>
                <a:lnTo>
                  <a:pt x="691" y="747"/>
                </a:lnTo>
                <a:lnTo>
                  <a:pt x="694" y="744"/>
                </a:lnTo>
                <a:lnTo>
                  <a:pt x="694" y="744"/>
                </a:lnTo>
                <a:lnTo>
                  <a:pt x="694" y="744"/>
                </a:lnTo>
                <a:lnTo>
                  <a:pt x="691" y="742"/>
                </a:lnTo>
                <a:lnTo>
                  <a:pt x="691" y="742"/>
                </a:lnTo>
                <a:lnTo>
                  <a:pt x="689" y="740"/>
                </a:lnTo>
                <a:lnTo>
                  <a:pt x="687" y="740"/>
                </a:lnTo>
                <a:lnTo>
                  <a:pt x="687" y="740"/>
                </a:lnTo>
                <a:lnTo>
                  <a:pt x="687" y="740"/>
                </a:lnTo>
                <a:lnTo>
                  <a:pt x="687" y="740"/>
                </a:lnTo>
                <a:lnTo>
                  <a:pt x="687" y="738"/>
                </a:lnTo>
                <a:lnTo>
                  <a:pt x="687" y="738"/>
                </a:lnTo>
                <a:lnTo>
                  <a:pt x="691" y="740"/>
                </a:lnTo>
                <a:lnTo>
                  <a:pt x="694" y="740"/>
                </a:lnTo>
                <a:lnTo>
                  <a:pt x="694" y="740"/>
                </a:lnTo>
                <a:lnTo>
                  <a:pt x="691" y="740"/>
                </a:lnTo>
                <a:lnTo>
                  <a:pt x="691" y="738"/>
                </a:lnTo>
                <a:lnTo>
                  <a:pt x="689" y="736"/>
                </a:lnTo>
                <a:lnTo>
                  <a:pt x="687" y="734"/>
                </a:lnTo>
                <a:lnTo>
                  <a:pt x="687" y="734"/>
                </a:lnTo>
                <a:lnTo>
                  <a:pt x="687" y="732"/>
                </a:lnTo>
                <a:lnTo>
                  <a:pt x="685" y="730"/>
                </a:lnTo>
                <a:lnTo>
                  <a:pt x="679" y="728"/>
                </a:lnTo>
                <a:lnTo>
                  <a:pt x="679" y="728"/>
                </a:lnTo>
                <a:lnTo>
                  <a:pt x="679" y="728"/>
                </a:lnTo>
                <a:lnTo>
                  <a:pt x="679" y="728"/>
                </a:lnTo>
                <a:lnTo>
                  <a:pt x="679" y="726"/>
                </a:lnTo>
                <a:lnTo>
                  <a:pt x="679" y="726"/>
                </a:lnTo>
                <a:lnTo>
                  <a:pt x="679" y="723"/>
                </a:lnTo>
                <a:lnTo>
                  <a:pt x="679" y="723"/>
                </a:lnTo>
                <a:lnTo>
                  <a:pt x="675" y="723"/>
                </a:lnTo>
                <a:lnTo>
                  <a:pt x="673" y="723"/>
                </a:lnTo>
                <a:lnTo>
                  <a:pt x="673" y="723"/>
                </a:lnTo>
                <a:lnTo>
                  <a:pt x="673" y="726"/>
                </a:lnTo>
                <a:lnTo>
                  <a:pt x="673" y="726"/>
                </a:lnTo>
                <a:lnTo>
                  <a:pt x="673" y="728"/>
                </a:lnTo>
                <a:lnTo>
                  <a:pt x="673" y="728"/>
                </a:lnTo>
                <a:lnTo>
                  <a:pt x="671" y="730"/>
                </a:lnTo>
                <a:lnTo>
                  <a:pt x="671" y="732"/>
                </a:lnTo>
                <a:lnTo>
                  <a:pt x="671" y="732"/>
                </a:lnTo>
                <a:lnTo>
                  <a:pt x="673" y="730"/>
                </a:lnTo>
                <a:close/>
                <a:moveTo>
                  <a:pt x="708" y="807"/>
                </a:moveTo>
                <a:lnTo>
                  <a:pt x="708" y="807"/>
                </a:lnTo>
                <a:lnTo>
                  <a:pt x="708" y="809"/>
                </a:lnTo>
                <a:lnTo>
                  <a:pt x="708" y="809"/>
                </a:lnTo>
                <a:lnTo>
                  <a:pt x="708" y="809"/>
                </a:lnTo>
                <a:lnTo>
                  <a:pt x="710" y="809"/>
                </a:lnTo>
                <a:lnTo>
                  <a:pt x="710" y="807"/>
                </a:lnTo>
                <a:lnTo>
                  <a:pt x="708" y="805"/>
                </a:lnTo>
                <a:lnTo>
                  <a:pt x="708" y="807"/>
                </a:lnTo>
                <a:close/>
                <a:moveTo>
                  <a:pt x="671" y="715"/>
                </a:moveTo>
                <a:lnTo>
                  <a:pt x="668" y="715"/>
                </a:lnTo>
                <a:lnTo>
                  <a:pt x="668" y="715"/>
                </a:lnTo>
                <a:lnTo>
                  <a:pt x="666" y="713"/>
                </a:lnTo>
                <a:lnTo>
                  <a:pt x="666" y="713"/>
                </a:lnTo>
                <a:lnTo>
                  <a:pt x="666" y="711"/>
                </a:lnTo>
                <a:lnTo>
                  <a:pt x="664" y="711"/>
                </a:lnTo>
                <a:lnTo>
                  <a:pt x="662" y="711"/>
                </a:lnTo>
                <a:lnTo>
                  <a:pt x="660" y="713"/>
                </a:lnTo>
                <a:lnTo>
                  <a:pt x="660" y="715"/>
                </a:lnTo>
                <a:lnTo>
                  <a:pt x="660" y="715"/>
                </a:lnTo>
                <a:lnTo>
                  <a:pt x="662" y="717"/>
                </a:lnTo>
                <a:lnTo>
                  <a:pt x="662" y="719"/>
                </a:lnTo>
                <a:lnTo>
                  <a:pt x="664" y="719"/>
                </a:lnTo>
                <a:lnTo>
                  <a:pt x="664" y="721"/>
                </a:lnTo>
                <a:lnTo>
                  <a:pt x="664" y="721"/>
                </a:lnTo>
                <a:lnTo>
                  <a:pt x="662" y="726"/>
                </a:lnTo>
                <a:lnTo>
                  <a:pt x="664" y="728"/>
                </a:lnTo>
                <a:lnTo>
                  <a:pt x="664" y="728"/>
                </a:lnTo>
                <a:lnTo>
                  <a:pt x="666" y="728"/>
                </a:lnTo>
                <a:lnTo>
                  <a:pt x="666" y="728"/>
                </a:lnTo>
                <a:lnTo>
                  <a:pt x="666" y="728"/>
                </a:lnTo>
                <a:lnTo>
                  <a:pt x="666" y="728"/>
                </a:lnTo>
                <a:lnTo>
                  <a:pt x="666" y="728"/>
                </a:lnTo>
                <a:lnTo>
                  <a:pt x="666" y="726"/>
                </a:lnTo>
                <a:lnTo>
                  <a:pt x="668" y="723"/>
                </a:lnTo>
                <a:lnTo>
                  <a:pt x="668" y="721"/>
                </a:lnTo>
                <a:lnTo>
                  <a:pt x="668" y="719"/>
                </a:lnTo>
                <a:lnTo>
                  <a:pt x="668" y="719"/>
                </a:lnTo>
                <a:lnTo>
                  <a:pt x="668" y="717"/>
                </a:lnTo>
                <a:lnTo>
                  <a:pt x="671" y="717"/>
                </a:lnTo>
                <a:lnTo>
                  <a:pt x="671" y="717"/>
                </a:lnTo>
                <a:lnTo>
                  <a:pt x="671" y="715"/>
                </a:lnTo>
                <a:close/>
                <a:moveTo>
                  <a:pt x="675" y="742"/>
                </a:moveTo>
                <a:lnTo>
                  <a:pt x="677" y="740"/>
                </a:lnTo>
                <a:lnTo>
                  <a:pt x="677" y="740"/>
                </a:lnTo>
                <a:lnTo>
                  <a:pt x="677" y="740"/>
                </a:lnTo>
                <a:lnTo>
                  <a:pt x="677" y="738"/>
                </a:lnTo>
                <a:lnTo>
                  <a:pt x="675" y="740"/>
                </a:lnTo>
                <a:lnTo>
                  <a:pt x="673" y="740"/>
                </a:lnTo>
                <a:lnTo>
                  <a:pt x="673" y="740"/>
                </a:lnTo>
                <a:lnTo>
                  <a:pt x="671" y="740"/>
                </a:lnTo>
                <a:lnTo>
                  <a:pt x="673" y="742"/>
                </a:lnTo>
                <a:lnTo>
                  <a:pt x="671" y="744"/>
                </a:lnTo>
                <a:lnTo>
                  <a:pt x="673" y="744"/>
                </a:lnTo>
                <a:lnTo>
                  <a:pt x="675" y="742"/>
                </a:lnTo>
                <a:lnTo>
                  <a:pt x="675" y="742"/>
                </a:lnTo>
                <a:lnTo>
                  <a:pt x="675" y="742"/>
                </a:lnTo>
                <a:lnTo>
                  <a:pt x="675" y="742"/>
                </a:lnTo>
                <a:close/>
                <a:moveTo>
                  <a:pt x="1662" y="2505"/>
                </a:moveTo>
                <a:lnTo>
                  <a:pt x="1655" y="2505"/>
                </a:lnTo>
                <a:lnTo>
                  <a:pt x="1651" y="2503"/>
                </a:lnTo>
                <a:lnTo>
                  <a:pt x="1649" y="2503"/>
                </a:lnTo>
                <a:lnTo>
                  <a:pt x="1645" y="2501"/>
                </a:lnTo>
                <a:lnTo>
                  <a:pt x="1643" y="2499"/>
                </a:lnTo>
                <a:lnTo>
                  <a:pt x="1639" y="2497"/>
                </a:lnTo>
                <a:lnTo>
                  <a:pt x="1636" y="2495"/>
                </a:lnTo>
                <a:lnTo>
                  <a:pt x="1632" y="2493"/>
                </a:lnTo>
                <a:lnTo>
                  <a:pt x="1630" y="2491"/>
                </a:lnTo>
                <a:lnTo>
                  <a:pt x="1628" y="2489"/>
                </a:lnTo>
                <a:lnTo>
                  <a:pt x="1624" y="2487"/>
                </a:lnTo>
                <a:lnTo>
                  <a:pt x="1624" y="2484"/>
                </a:lnTo>
                <a:lnTo>
                  <a:pt x="1622" y="2484"/>
                </a:lnTo>
                <a:lnTo>
                  <a:pt x="1620" y="2478"/>
                </a:lnTo>
                <a:lnTo>
                  <a:pt x="1620" y="2478"/>
                </a:lnTo>
                <a:lnTo>
                  <a:pt x="1618" y="2478"/>
                </a:lnTo>
                <a:lnTo>
                  <a:pt x="1615" y="2478"/>
                </a:lnTo>
                <a:lnTo>
                  <a:pt x="1615" y="2476"/>
                </a:lnTo>
                <a:lnTo>
                  <a:pt x="1615" y="2476"/>
                </a:lnTo>
                <a:lnTo>
                  <a:pt x="1615" y="2474"/>
                </a:lnTo>
                <a:lnTo>
                  <a:pt x="1615" y="2474"/>
                </a:lnTo>
                <a:lnTo>
                  <a:pt x="1618" y="2474"/>
                </a:lnTo>
                <a:lnTo>
                  <a:pt x="1620" y="2474"/>
                </a:lnTo>
                <a:lnTo>
                  <a:pt x="1618" y="2472"/>
                </a:lnTo>
                <a:lnTo>
                  <a:pt x="1618" y="2470"/>
                </a:lnTo>
                <a:lnTo>
                  <a:pt x="1613" y="2468"/>
                </a:lnTo>
                <a:lnTo>
                  <a:pt x="1613" y="2466"/>
                </a:lnTo>
                <a:lnTo>
                  <a:pt x="1613" y="2466"/>
                </a:lnTo>
                <a:lnTo>
                  <a:pt x="1611" y="2466"/>
                </a:lnTo>
                <a:lnTo>
                  <a:pt x="1611" y="2464"/>
                </a:lnTo>
                <a:lnTo>
                  <a:pt x="1607" y="2466"/>
                </a:lnTo>
                <a:lnTo>
                  <a:pt x="1605" y="2466"/>
                </a:lnTo>
                <a:lnTo>
                  <a:pt x="1603" y="2464"/>
                </a:lnTo>
                <a:lnTo>
                  <a:pt x="1601" y="2464"/>
                </a:lnTo>
                <a:lnTo>
                  <a:pt x="1601" y="2464"/>
                </a:lnTo>
                <a:lnTo>
                  <a:pt x="1599" y="2466"/>
                </a:lnTo>
                <a:lnTo>
                  <a:pt x="1597" y="2468"/>
                </a:lnTo>
                <a:lnTo>
                  <a:pt x="1595" y="2470"/>
                </a:lnTo>
                <a:lnTo>
                  <a:pt x="1595" y="2470"/>
                </a:lnTo>
                <a:lnTo>
                  <a:pt x="1595" y="2470"/>
                </a:lnTo>
                <a:lnTo>
                  <a:pt x="1592" y="2468"/>
                </a:lnTo>
                <a:lnTo>
                  <a:pt x="1590" y="2468"/>
                </a:lnTo>
                <a:lnTo>
                  <a:pt x="1588" y="2468"/>
                </a:lnTo>
                <a:lnTo>
                  <a:pt x="1588" y="2468"/>
                </a:lnTo>
                <a:lnTo>
                  <a:pt x="1590" y="2470"/>
                </a:lnTo>
                <a:lnTo>
                  <a:pt x="1590" y="2470"/>
                </a:lnTo>
                <a:lnTo>
                  <a:pt x="1590" y="2470"/>
                </a:lnTo>
                <a:lnTo>
                  <a:pt x="1592" y="2472"/>
                </a:lnTo>
                <a:lnTo>
                  <a:pt x="1592" y="2472"/>
                </a:lnTo>
                <a:lnTo>
                  <a:pt x="1590" y="2472"/>
                </a:lnTo>
                <a:lnTo>
                  <a:pt x="1590" y="2472"/>
                </a:lnTo>
                <a:lnTo>
                  <a:pt x="1590" y="2472"/>
                </a:lnTo>
                <a:lnTo>
                  <a:pt x="1588" y="2472"/>
                </a:lnTo>
                <a:lnTo>
                  <a:pt x="1588" y="2474"/>
                </a:lnTo>
                <a:lnTo>
                  <a:pt x="1586" y="2474"/>
                </a:lnTo>
                <a:lnTo>
                  <a:pt x="1586" y="2476"/>
                </a:lnTo>
                <a:lnTo>
                  <a:pt x="1586" y="2476"/>
                </a:lnTo>
                <a:lnTo>
                  <a:pt x="1588" y="2478"/>
                </a:lnTo>
                <a:lnTo>
                  <a:pt x="1588" y="2480"/>
                </a:lnTo>
                <a:lnTo>
                  <a:pt x="1590" y="2480"/>
                </a:lnTo>
                <a:lnTo>
                  <a:pt x="1592" y="2480"/>
                </a:lnTo>
                <a:lnTo>
                  <a:pt x="1595" y="2480"/>
                </a:lnTo>
                <a:lnTo>
                  <a:pt x="1597" y="2480"/>
                </a:lnTo>
                <a:lnTo>
                  <a:pt x="1599" y="2478"/>
                </a:lnTo>
                <a:lnTo>
                  <a:pt x="1601" y="2480"/>
                </a:lnTo>
                <a:lnTo>
                  <a:pt x="1603" y="2480"/>
                </a:lnTo>
                <a:lnTo>
                  <a:pt x="1603" y="2480"/>
                </a:lnTo>
                <a:lnTo>
                  <a:pt x="1603" y="2482"/>
                </a:lnTo>
                <a:lnTo>
                  <a:pt x="1603" y="2482"/>
                </a:lnTo>
                <a:lnTo>
                  <a:pt x="1599" y="2484"/>
                </a:lnTo>
                <a:lnTo>
                  <a:pt x="1595" y="2487"/>
                </a:lnTo>
                <a:lnTo>
                  <a:pt x="1592" y="2487"/>
                </a:lnTo>
                <a:lnTo>
                  <a:pt x="1592" y="2487"/>
                </a:lnTo>
                <a:lnTo>
                  <a:pt x="1592" y="2491"/>
                </a:lnTo>
                <a:lnTo>
                  <a:pt x="1592" y="2493"/>
                </a:lnTo>
                <a:lnTo>
                  <a:pt x="1595" y="2495"/>
                </a:lnTo>
                <a:lnTo>
                  <a:pt x="1605" y="2499"/>
                </a:lnTo>
                <a:lnTo>
                  <a:pt x="1607" y="2501"/>
                </a:lnTo>
                <a:lnTo>
                  <a:pt x="1607" y="2501"/>
                </a:lnTo>
                <a:lnTo>
                  <a:pt x="1607" y="2501"/>
                </a:lnTo>
                <a:lnTo>
                  <a:pt x="1607" y="2501"/>
                </a:lnTo>
                <a:lnTo>
                  <a:pt x="1605" y="2501"/>
                </a:lnTo>
                <a:lnTo>
                  <a:pt x="1605" y="2503"/>
                </a:lnTo>
                <a:lnTo>
                  <a:pt x="1603" y="2503"/>
                </a:lnTo>
                <a:lnTo>
                  <a:pt x="1603" y="2503"/>
                </a:lnTo>
                <a:lnTo>
                  <a:pt x="1603" y="2501"/>
                </a:lnTo>
                <a:lnTo>
                  <a:pt x="1603" y="2501"/>
                </a:lnTo>
                <a:lnTo>
                  <a:pt x="1603" y="2501"/>
                </a:lnTo>
                <a:lnTo>
                  <a:pt x="1599" y="2499"/>
                </a:lnTo>
                <a:lnTo>
                  <a:pt x="1597" y="2499"/>
                </a:lnTo>
                <a:lnTo>
                  <a:pt x="1597" y="2499"/>
                </a:lnTo>
                <a:lnTo>
                  <a:pt x="1595" y="2499"/>
                </a:lnTo>
                <a:lnTo>
                  <a:pt x="1595" y="2499"/>
                </a:lnTo>
                <a:lnTo>
                  <a:pt x="1590" y="2499"/>
                </a:lnTo>
                <a:lnTo>
                  <a:pt x="1590" y="2499"/>
                </a:lnTo>
                <a:lnTo>
                  <a:pt x="1590" y="2497"/>
                </a:lnTo>
                <a:lnTo>
                  <a:pt x="1588" y="2495"/>
                </a:lnTo>
                <a:lnTo>
                  <a:pt x="1586" y="2495"/>
                </a:lnTo>
                <a:lnTo>
                  <a:pt x="1584" y="2493"/>
                </a:lnTo>
                <a:lnTo>
                  <a:pt x="1586" y="2493"/>
                </a:lnTo>
                <a:lnTo>
                  <a:pt x="1588" y="2493"/>
                </a:lnTo>
                <a:lnTo>
                  <a:pt x="1586" y="2491"/>
                </a:lnTo>
                <a:lnTo>
                  <a:pt x="1586" y="2484"/>
                </a:lnTo>
                <a:lnTo>
                  <a:pt x="1584" y="2484"/>
                </a:lnTo>
                <a:lnTo>
                  <a:pt x="1584" y="2487"/>
                </a:lnTo>
                <a:lnTo>
                  <a:pt x="1584" y="2489"/>
                </a:lnTo>
                <a:lnTo>
                  <a:pt x="1582" y="2491"/>
                </a:lnTo>
                <a:lnTo>
                  <a:pt x="1582" y="2493"/>
                </a:lnTo>
                <a:lnTo>
                  <a:pt x="1582" y="2495"/>
                </a:lnTo>
                <a:lnTo>
                  <a:pt x="1582" y="2497"/>
                </a:lnTo>
                <a:lnTo>
                  <a:pt x="1584" y="2497"/>
                </a:lnTo>
                <a:lnTo>
                  <a:pt x="1586" y="2499"/>
                </a:lnTo>
                <a:lnTo>
                  <a:pt x="1586" y="2499"/>
                </a:lnTo>
                <a:lnTo>
                  <a:pt x="1590" y="2501"/>
                </a:lnTo>
                <a:lnTo>
                  <a:pt x="1588" y="2503"/>
                </a:lnTo>
                <a:lnTo>
                  <a:pt x="1588" y="2501"/>
                </a:lnTo>
                <a:lnTo>
                  <a:pt x="1586" y="2501"/>
                </a:lnTo>
                <a:lnTo>
                  <a:pt x="1584" y="2501"/>
                </a:lnTo>
                <a:lnTo>
                  <a:pt x="1584" y="2501"/>
                </a:lnTo>
                <a:lnTo>
                  <a:pt x="1584" y="2499"/>
                </a:lnTo>
                <a:lnTo>
                  <a:pt x="1582" y="2499"/>
                </a:lnTo>
                <a:lnTo>
                  <a:pt x="1580" y="2499"/>
                </a:lnTo>
                <a:lnTo>
                  <a:pt x="1580" y="2499"/>
                </a:lnTo>
                <a:lnTo>
                  <a:pt x="1580" y="2499"/>
                </a:lnTo>
                <a:lnTo>
                  <a:pt x="1580" y="2501"/>
                </a:lnTo>
                <a:lnTo>
                  <a:pt x="1578" y="2501"/>
                </a:lnTo>
                <a:lnTo>
                  <a:pt x="1578" y="2501"/>
                </a:lnTo>
                <a:lnTo>
                  <a:pt x="1574" y="2499"/>
                </a:lnTo>
                <a:lnTo>
                  <a:pt x="1574" y="2499"/>
                </a:lnTo>
                <a:lnTo>
                  <a:pt x="1571" y="2501"/>
                </a:lnTo>
                <a:lnTo>
                  <a:pt x="1571" y="2501"/>
                </a:lnTo>
                <a:lnTo>
                  <a:pt x="1569" y="2501"/>
                </a:lnTo>
                <a:lnTo>
                  <a:pt x="1569" y="2501"/>
                </a:lnTo>
                <a:lnTo>
                  <a:pt x="1567" y="2501"/>
                </a:lnTo>
                <a:lnTo>
                  <a:pt x="1567" y="2501"/>
                </a:lnTo>
                <a:lnTo>
                  <a:pt x="1565" y="2501"/>
                </a:lnTo>
                <a:lnTo>
                  <a:pt x="1565" y="2503"/>
                </a:lnTo>
                <a:lnTo>
                  <a:pt x="1565" y="2503"/>
                </a:lnTo>
                <a:lnTo>
                  <a:pt x="1567" y="2505"/>
                </a:lnTo>
                <a:lnTo>
                  <a:pt x="1574" y="2505"/>
                </a:lnTo>
                <a:lnTo>
                  <a:pt x="1576" y="2505"/>
                </a:lnTo>
                <a:lnTo>
                  <a:pt x="1580" y="2505"/>
                </a:lnTo>
                <a:lnTo>
                  <a:pt x="1582" y="2508"/>
                </a:lnTo>
                <a:lnTo>
                  <a:pt x="1586" y="2508"/>
                </a:lnTo>
                <a:lnTo>
                  <a:pt x="1590" y="2508"/>
                </a:lnTo>
                <a:lnTo>
                  <a:pt x="1590" y="2508"/>
                </a:lnTo>
                <a:lnTo>
                  <a:pt x="1590" y="2508"/>
                </a:lnTo>
                <a:lnTo>
                  <a:pt x="1592" y="2508"/>
                </a:lnTo>
                <a:lnTo>
                  <a:pt x="1592" y="2508"/>
                </a:lnTo>
                <a:lnTo>
                  <a:pt x="1595" y="2508"/>
                </a:lnTo>
                <a:lnTo>
                  <a:pt x="1597" y="2508"/>
                </a:lnTo>
                <a:lnTo>
                  <a:pt x="1597" y="2505"/>
                </a:lnTo>
                <a:lnTo>
                  <a:pt x="1599" y="2508"/>
                </a:lnTo>
                <a:lnTo>
                  <a:pt x="1601" y="2510"/>
                </a:lnTo>
                <a:lnTo>
                  <a:pt x="1607" y="2510"/>
                </a:lnTo>
                <a:lnTo>
                  <a:pt x="1611" y="2510"/>
                </a:lnTo>
                <a:lnTo>
                  <a:pt x="1611" y="2510"/>
                </a:lnTo>
                <a:lnTo>
                  <a:pt x="1613" y="2510"/>
                </a:lnTo>
                <a:lnTo>
                  <a:pt x="1613" y="2510"/>
                </a:lnTo>
                <a:lnTo>
                  <a:pt x="1615" y="2510"/>
                </a:lnTo>
                <a:lnTo>
                  <a:pt x="1618" y="2508"/>
                </a:lnTo>
                <a:lnTo>
                  <a:pt x="1620" y="2508"/>
                </a:lnTo>
                <a:lnTo>
                  <a:pt x="1622" y="2510"/>
                </a:lnTo>
                <a:lnTo>
                  <a:pt x="1626" y="2510"/>
                </a:lnTo>
                <a:lnTo>
                  <a:pt x="1634" y="2510"/>
                </a:lnTo>
                <a:lnTo>
                  <a:pt x="1639" y="2510"/>
                </a:lnTo>
                <a:lnTo>
                  <a:pt x="1643" y="2512"/>
                </a:lnTo>
                <a:lnTo>
                  <a:pt x="1645" y="2512"/>
                </a:lnTo>
                <a:lnTo>
                  <a:pt x="1645" y="2512"/>
                </a:lnTo>
                <a:lnTo>
                  <a:pt x="1647" y="2512"/>
                </a:lnTo>
                <a:lnTo>
                  <a:pt x="1649" y="2512"/>
                </a:lnTo>
                <a:lnTo>
                  <a:pt x="1651" y="2512"/>
                </a:lnTo>
                <a:lnTo>
                  <a:pt x="1653" y="2510"/>
                </a:lnTo>
                <a:lnTo>
                  <a:pt x="1653" y="2510"/>
                </a:lnTo>
                <a:lnTo>
                  <a:pt x="1655" y="2510"/>
                </a:lnTo>
                <a:lnTo>
                  <a:pt x="1657" y="2510"/>
                </a:lnTo>
                <a:lnTo>
                  <a:pt x="1659" y="2510"/>
                </a:lnTo>
                <a:lnTo>
                  <a:pt x="1662" y="2510"/>
                </a:lnTo>
                <a:lnTo>
                  <a:pt x="1662" y="2508"/>
                </a:lnTo>
                <a:lnTo>
                  <a:pt x="1664" y="2505"/>
                </a:lnTo>
                <a:lnTo>
                  <a:pt x="1662" y="2505"/>
                </a:lnTo>
                <a:lnTo>
                  <a:pt x="1662" y="2505"/>
                </a:lnTo>
                <a:close/>
                <a:moveTo>
                  <a:pt x="1530" y="2451"/>
                </a:moveTo>
                <a:lnTo>
                  <a:pt x="1532" y="2451"/>
                </a:lnTo>
                <a:lnTo>
                  <a:pt x="1532" y="2451"/>
                </a:lnTo>
                <a:lnTo>
                  <a:pt x="1534" y="2453"/>
                </a:lnTo>
                <a:lnTo>
                  <a:pt x="1534" y="2453"/>
                </a:lnTo>
                <a:lnTo>
                  <a:pt x="1534" y="2451"/>
                </a:lnTo>
                <a:lnTo>
                  <a:pt x="1534" y="2451"/>
                </a:lnTo>
                <a:lnTo>
                  <a:pt x="1534" y="2451"/>
                </a:lnTo>
                <a:lnTo>
                  <a:pt x="1532" y="2449"/>
                </a:lnTo>
                <a:lnTo>
                  <a:pt x="1532" y="2449"/>
                </a:lnTo>
                <a:lnTo>
                  <a:pt x="1530" y="2449"/>
                </a:lnTo>
                <a:lnTo>
                  <a:pt x="1530" y="2449"/>
                </a:lnTo>
                <a:lnTo>
                  <a:pt x="1530" y="2449"/>
                </a:lnTo>
                <a:lnTo>
                  <a:pt x="1530" y="2449"/>
                </a:lnTo>
                <a:lnTo>
                  <a:pt x="1530" y="2451"/>
                </a:lnTo>
                <a:close/>
                <a:moveTo>
                  <a:pt x="1561" y="2487"/>
                </a:moveTo>
                <a:lnTo>
                  <a:pt x="1559" y="2487"/>
                </a:lnTo>
                <a:lnTo>
                  <a:pt x="1559" y="2484"/>
                </a:lnTo>
                <a:lnTo>
                  <a:pt x="1557" y="2484"/>
                </a:lnTo>
                <a:lnTo>
                  <a:pt x="1555" y="2484"/>
                </a:lnTo>
                <a:lnTo>
                  <a:pt x="1553" y="2484"/>
                </a:lnTo>
                <a:lnTo>
                  <a:pt x="1553" y="2484"/>
                </a:lnTo>
                <a:lnTo>
                  <a:pt x="1553" y="2484"/>
                </a:lnTo>
                <a:lnTo>
                  <a:pt x="1551" y="2482"/>
                </a:lnTo>
                <a:lnTo>
                  <a:pt x="1551" y="2480"/>
                </a:lnTo>
                <a:lnTo>
                  <a:pt x="1551" y="2480"/>
                </a:lnTo>
                <a:lnTo>
                  <a:pt x="1551" y="2480"/>
                </a:lnTo>
                <a:lnTo>
                  <a:pt x="1548" y="2480"/>
                </a:lnTo>
                <a:lnTo>
                  <a:pt x="1548" y="2480"/>
                </a:lnTo>
                <a:lnTo>
                  <a:pt x="1548" y="2480"/>
                </a:lnTo>
                <a:lnTo>
                  <a:pt x="1548" y="2482"/>
                </a:lnTo>
                <a:lnTo>
                  <a:pt x="1548" y="2482"/>
                </a:lnTo>
                <a:lnTo>
                  <a:pt x="1544" y="2482"/>
                </a:lnTo>
                <a:lnTo>
                  <a:pt x="1544" y="2480"/>
                </a:lnTo>
                <a:lnTo>
                  <a:pt x="1540" y="2480"/>
                </a:lnTo>
                <a:lnTo>
                  <a:pt x="1538" y="2482"/>
                </a:lnTo>
                <a:lnTo>
                  <a:pt x="1540" y="2484"/>
                </a:lnTo>
                <a:lnTo>
                  <a:pt x="1542" y="2484"/>
                </a:lnTo>
                <a:lnTo>
                  <a:pt x="1544" y="2487"/>
                </a:lnTo>
                <a:lnTo>
                  <a:pt x="1544" y="2487"/>
                </a:lnTo>
                <a:lnTo>
                  <a:pt x="1546" y="2487"/>
                </a:lnTo>
                <a:lnTo>
                  <a:pt x="1546" y="2487"/>
                </a:lnTo>
                <a:lnTo>
                  <a:pt x="1546" y="2489"/>
                </a:lnTo>
                <a:lnTo>
                  <a:pt x="1546" y="2489"/>
                </a:lnTo>
                <a:lnTo>
                  <a:pt x="1546" y="2491"/>
                </a:lnTo>
                <a:lnTo>
                  <a:pt x="1546" y="2491"/>
                </a:lnTo>
                <a:lnTo>
                  <a:pt x="1546" y="2493"/>
                </a:lnTo>
                <a:lnTo>
                  <a:pt x="1548" y="2493"/>
                </a:lnTo>
                <a:lnTo>
                  <a:pt x="1548" y="2493"/>
                </a:lnTo>
                <a:lnTo>
                  <a:pt x="1548" y="2491"/>
                </a:lnTo>
                <a:lnTo>
                  <a:pt x="1548" y="2491"/>
                </a:lnTo>
                <a:lnTo>
                  <a:pt x="1548" y="2491"/>
                </a:lnTo>
                <a:lnTo>
                  <a:pt x="1551" y="2489"/>
                </a:lnTo>
                <a:lnTo>
                  <a:pt x="1551" y="2489"/>
                </a:lnTo>
                <a:lnTo>
                  <a:pt x="1551" y="2489"/>
                </a:lnTo>
                <a:lnTo>
                  <a:pt x="1553" y="2489"/>
                </a:lnTo>
                <a:lnTo>
                  <a:pt x="1553" y="2489"/>
                </a:lnTo>
                <a:lnTo>
                  <a:pt x="1553" y="2491"/>
                </a:lnTo>
                <a:lnTo>
                  <a:pt x="1553" y="2493"/>
                </a:lnTo>
                <a:lnTo>
                  <a:pt x="1551" y="2493"/>
                </a:lnTo>
                <a:lnTo>
                  <a:pt x="1551" y="2495"/>
                </a:lnTo>
                <a:lnTo>
                  <a:pt x="1551" y="2495"/>
                </a:lnTo>
                <a:lnTo>
                  <a:pt x="1553" y="2495"/>
                </a:lnTo>
                <a:lnTo>
                  <a:pt x="1553" y="2495"/>
                </a:lnTo>
                <a:lnTo>
                  <a:pt x="1553" y="2495"/>
                </a:lnTo>
                <a:lnTo>
                  <a:pt x="1555" y="2493"/>
                </a:lnTo>
                <a:lnTo>
                  <a:pt x="1557" y="2493"/>
                </a:lnTo>
                <a:lnTo>
                  <a:pt x="1557" y="2493"/>
                </a:lnTo>
                <a:lnTo>
                  <a:pt x="1559" y="2493"/>
                </a:lnTo>
                <a:lnTo>
                  <a:pt x="1559" y="2493"/>
                </a:lnTo>
                <a:lnTo>
                  <a:pt x="1559" y="2491"/>
                </a:lnTo>
                <a:lnTo>
                  <a:pt x="1561" y="2489"/>
                </a:lnTo>
                <a:lnTo>
                  <a:pt x="1561" y="2489"/>
                </a:lnTo>
                <a:lnTo>
                  <a:pt x="1561" y="2487"/>
                </a:lnTo>
                <a:close/>
                <a:moveTo>
                  <a:pt x="1622" y="2522"/>
                </a:moveTo>
                <a:lnTo>
                  <a:pt x="1620" y="2520"/>
                </a:lnTo>
                <a:lnTo>
                  <a:pt x="1618" y="2520"/>
                </a:lnTo>
                <a:lnTo>
                  <a:pt x="1618" y="2518"/>
                </a:lnTo>
                <a:lnTo>
                  <a:pt x="1618" y="2518"/>
                </a:lnTo>
                <a:lnTo>
                  <a:pt x="1618" y="2518"/>
                </a:lnTo>
                <a:lnTo>
                  <a:pt x="1618" y="2516"/>
                </a:lnTo>
                <a:lnTo>
                  <a:pt x="1618" y="2516"/>
                </a:lnTo>
                <a:lnTo>
                  <a:pt x="1613" y="2516"/>
                </a:lnTo>
                <a:lnTo>
                  <a:pt x="1613" y="2516"/>
                </a:lnTo>
                <a:lnTo>
                  <a:pt x="1613" y="2514"/>
                </a:lnTo>
                <a:lnTo>
                  <a:pt x="1618" y="2514"/>
                </a:lnTo>
                <a:lnTo>
                  <a:pt x="1615" y="2512"/>
                </a:lnTo>
                <a:lnTo>
                  <a:pt x="1613" y="2512"/>
                </a:lnTo>
                <a:lnTo>
                  <a:pt x="1609" y="2512"/>
                </a:lnTo>
                <a:lnTo>
                  <a:pt x="1599" y="2510"/>
                </a:lnTo>
                <a:lnTo>
                  <a:pt x="1595" y="2510"/>
                </a:lnTo>
                <a:lnTo>
                  <a:pt x="1595" y="2514"/>
                </a:lnTo>
                <a:lnTo>
                  <a:pt x="1595" y="2514"/>
                </a:lnTo>
                <a:lnTo>
                  <a:pt x="1595" y="2514"/>
                </a:lnTo>
                <a:lnTo>
                  <a:pt x="1595" y="2516"/>
                </a:lnTo>
                <a:lnTo>
                  <a:pt x="1595" y="2516"/>
                </a:lnTo>
                <a:lnTo>
                  <a:pt x="1595" y="2516"/>
                </a:lnTo>
                <a:lnTo>
                  <a:pt x="1597" y="2516"/>
                </a:lnTo>
                <a:lnTo>
                  <a:pt x="1597" y="2516"/>
                </a:lnTo>
                <a:lnTo>
                  <a:pt x="1599" y="2516"/>
                </a:lnTo>
                <a:lnTo>
                  <a:pt x="1599" y="2516"/>
                </a:lnTo>
                <a:lnTo>
                  <a:pt x="1599" y="2518"/>
                </a:lnTo>
                <a:lnTo>
                  <a:pt x="1599" y="2518"/>
                </a:lnTo>
                <a:lnTo>
                  <a:pt x="1599" y="2518"/>
                </a:lnTo>
                <a:lnTo>
                  <a:pt x="1601" y="2520"/>
                </a:lnTo>
                <a:lnTo>
                  <a:pt x="1601" y="2520"/>
                </a:lnTo>
                <a:lnTo>
                  <a:pt x="1603" y="2520"/>
                </a:lnTo>
                <a:lnTo>
                  <a:pt x="1605" y="2522"/>
                </a:lnTo>
                <a:lnTo>
                  <a:pt x="1605" y="2522"/>
                </a:lnTo>
                <a:lnTo>
                  <a:pt x="1603" y="2520"/>
                </a:lnTo>
                <a:lnTo>
                  <a:pt x="1603" y="2518"/>
                </a:lnTo>
                <a:lnTo>
                  <a:pt x="1603" y="2518"/>
                </a:lnTo>
                <a:lnTo>
                  <a:pt x="1603" y="2516"/>
                </a:lnTo>
                <a:lnTo>
                  <a:pt x="1605" y="2516"/>
                </a:lnTo>
                <a:lnTo>
                  <a:pt x="1605" y="2516"/>
                </a:lnTo>
                <a:lnTo>
                  <a:pt x="1607" y="2516"/>
                </a:lnTo>
                <a:lnTo>
                  <a:pt x="1607" y="2518"/>
                </a:lnTo>
                <a:lnTo>
                  <a:pt x="1609" y="2516"/>
                </a:lnTo>
                <a:lnTo>
                  <a:pt x="1609" y="2516"/>
                </a:lnTo>
                <a:lnTo>
                  <a:pt x="1609" y="2518"/>
                </a:lnTo>
                <a:lnTo>
                  <a:pt x="1609" y="2518"/>
                </a:lnTo>
                <a:lnTo>
                  <a:pt x="1609" y="2520"/>
                </a:lnTo>
                <a:lnTo>
                  <a:pt x="1609" y="2520"/>
                </a:lnTo>
                <a:lnTo>
                  <a:pt x="1609" y="2520"/>
                </a:lnTo>
                <a:lnTo>
                  <a:pt x="1611" y="2520"/>
                </a:lnTo>
                <a:lnTo>
                  <a:pt x="1613" y="2520"/>
                </a:lnTo>
                <a:lnTo>
                  <a:pt x="1613" y="2520"/>
                </a:lnTo>
                <a:lnTo>
                  <a:pt x="1615" y="2522"/>
                </a:lnTo>
                <a:lnTo>
                  <a:pt x="1618" y="2522"/>
                </a:lnTo>
                <a:lnTo>
                  <a:pt x="1618" y="2522"/>
                </a:lnTo>
                <a:lnTo>
                  <a:pt x="1620" y="2524"/>
                </a:lnTo>
                <a:lnTo>
                  <a:pt x="1620" y="2524"/>
                </a:lnTo>
                <a:lnTo>
                  <a:pt x="1622" y="2524"/>
                </a:lnTo>
                <a:lnTo>
                  <a:pt x="1622" y="2524"/>
                </a:lnTo>
                <a:lnTo>
                  <a:pt x="1622" y="2524"/>
                </a:lnTo>
                <a:lnTo>
                  <a:pt x="1622" y="2522"/>
                </a:lnTo>
                <a:lnTo>
                  <a:pt x="1622" y="2522"/>
                </a:lnTo>
                <a:close/>
                <a:moveTo>
                  <a:pt x="1542" y="2478"/>
                </a:moveTo>
                <a:lnTo>
                  <a:pt x="1542" y="2478"/>
                </a:lnTo>
                <a:lnTo>
                  <a:pt x="1542" y="2478"/>
                </a:lnTo>
                <a:lnTo>
                  <a:pt x="1542" y="2478"/>
                </a:lnTo>
                <a:lnTo>
                  <a:pt x="1542" y="2478"/>
                </a:lnTo>
                <a:lnTo>
                  <a:pt x="1544" y="2478"/>
                </a:lnTo>
                <a:lnTo>
                  <a:pt x="1546" y="2480"/>
                </a:lnTo>
                <a:lnTo>
                  <a:pt x="1548" y="2480"/>
                </a:lnTo>
                <a:lnTo>
                  <a:pt x="1548" y="2480"/>
                </a:lnTo>
                <a:lnTo>
                  <a:pt x="1546" y="2478"/>
                </a:lnTo>
                <a:lnTo>
                  <a:pt x="1546" y="2478"/>
                </a:lnTo>
                <a:lnTo>
                  <a:pt x="1544" y="2476"/>
                </a:lnTo>
                <a:lnTo>
                  <a:pt x="1542" y="2476"/>
                </a:lnTo>
                <a:lnTo>
                  <a:pt x="1542" y="2476"/>
                </a:lnTo>
                <a:lnTo>
                  <a:pt x="1540" y="2474"/>
                </a:lnTo>
                <a:lnTo>
                  <a:pt x="1538" y="2474"/>
                </a:lnTo>
                <a:lnTo>
                  <a:pt x="1538" y="2472"/>
                </a:lnTo>
                <a:lnTo>
                  <a:pt x="1534" y="2472"/>
                </a:lnTo>
                <a:lnTo>
                  <a:pt x="1532" y="2472"/>
                </a:lnTo>
                <a:lnTo>
                  <a:pt x="1532" y="2472"/>
                </a:lnTo>
                <a:lnTo>
                  <a:pt x="1530" y="2472"/>
                </a:lnTo>
                <a:lnTo>
                  <a:pt x="1530" y="2472"/>
                </a:lnTo>
                <a:lnTo>
                  <a:pt x="1530" y="2470"/>
                </a:lnTo>
                <a:lnTo>
                  <a:pt x="1530" y="2470"/>
                </a:lnTo>
                <a:lnTo>
                  <a:pt x="1527" y="2468"/>
                </a:lnTo>
                <a:lnTo>
                  <a:pt x="1525" y="2468"/>
                </a:lnTo>
                <a:lnTo>
                  <a:pt x="1525" y="2468"/>
                </a:lnTo>
                <a:lnTo>
                  <a:pt x="1525" y="2468"/>
                </a:lnTo>
                <a:lnTo>
                  <a:pt x="1527" y="2470"/>
                </a:lnTo>
                <a:lnTo>
                  <a:pt x="1527" y="2472"/>
                </a:lnTo>
                <a:lnTo>
                  <a:pt x="1530" y="2472"/>
                </a:lnTo>
                <a:lnTo>
                  <a:pt x="1532" y="2474"/>
                </a:lnTo>
                <a:lnTo>
                  <a:pt x="1532" y="2474"/>
                </a:lnTo>
                <a:lnTo>
                  <a:pt x="1534" y="2474"/>
                </a:lnTo>
                <a:lnTo>
                  <a:pt x="1536" y="2474"/>
                </a:lnTo>
                <a:lnTo>
                  <a:pt x="1538" y="2474"/>
                </a:lnTo>
                <a:lnTo>
                  <a:pt x="1538" y="2474"/>
                </a:lnTo>
                <a:lnTo>
                  <a:pt x="1542" y="2478"/>
                </a:lnTo>
                <a:close/>
                <a:moveTo>
                  <a:pt x="1517" y="2413"/>
                </a:moveTo>
                <a:lnTo>
                  <a:pt x="1519" y="2413"/>
                </a:lnTo>
                <a:lnTo>
                  <a:pt x="1521" y="2413"/>
                </a:lnTo>
                <a:lnTo>
                  <a:pt x="1521" y="2413"/>
                </a:lnTo>
                <a:lnTo>
                  <a:pt x="1521" y="2411"/>
                </a:lnTo>
                <a:lnTo>
                  <a:pt x="1521" y="2409"/>
                </a:lnTo>
                <a:lnTo>
                  <a:pt x="1521" y="2407"/>
                </a:lnTo>
                <a:lnTo>
                  <a:pt x="1521" y="2407"/>
                </a:lnTo>
                <a:lnTo>
                  <a:pt x="1525" y="2405"/>
                </a:lnTo>
                <a:lnTo>
                  <a:pt x="1525" y="2405"/>
                </a:lnTo>
                <a:lnTo>
                  <a:pt x="1525" y="2405"/>
                </a:lnTo>
                <a:lnTo>
                  <a:pt x="1525" y="2405"/>
                </a:lnTo>
                <a:lnTo>
                  <a:pt x="1523" y="2407"/>
                </a:lnTo>
                <a:lnTo>
                  <a:pt x="1523" y="2407"/>
                </a:lnTo>
                <a:lnTo>
                  <a:pt x="1523" y="2409"/>
                </a:lnTo>
                <a:lnTo>
                  <a:pt x="1523" y="2409"/>
                </a:lnTo>
                <a:lnTo>
                  <a:pt x="1523" y="2409"/>
                </a:lnTo>
                <a:lnTo>
                  <a:pt x="1523" y="2411"/>
                </a:lnTo>
                <a:lnTo>
                  <a:pt x="1523" y="2411"/>
                </a:lnTo>
                <a:lnTo>
                  <a:pt x="1523" y="2413"/>
                </a:lnTo>
                <a:lnTo>
                  <a:pt x="1523" y="2413"/>
                </a:lnTo>
                <a:lnTo>
                  <a:pt x="1525" y="2415"/>
                </a:lnTo>
                <a:lnTo>
                  <a:pt x="1525" y="2415"/>
                </a:lnTo>
                <a:lnTo>
                  <a:pt x="1527" y="2415"/>
                </a:lnTo>
                <a:lnTo>
                  <a:pt x="1527" y="2415"/>
                </a:lnTo>
                <a:lnTo>
                  <a:pt x="1527" y="2413"/>
                </a:lnTo>
                <a:lnTo>
                  <a:pt x="1527" y="2413"/>
                </a:lnTo>
                <a:lnTo>
                  <a:pt x="1530" y="2411"/>
                </a:lnTo>
                <a:lnTo>
                  <a:pt x="1530" y="2409"/>
                </a:lnTo>
                <a:lnTo>
                  <a:pt x="1530" y="2409"/>
                </a:lnTo>
                <a:lnTo>
                  <a:pt x="1527" y="2409"/>
                </a:lnTo>
                <a:lnTo>
                  <a:pt x="1527" y="2409"/>
                </a:lnTo>
                <a:lnTo>
                  <a:pt x="1530" y="2405"/>
                </a:lnTo>
                <a:lnTo>
                  <a:pt x="1530" y="2403"/>
                </a:lnTo>
                <a:lnTo>
                  <a:pt x="1530" y="2399"/>
                </a:lnTo>
                <a:lnTo>
                  <a:pt x="1527" y="2394"/>
                </a:lnTo>
                <a:lnTo>
                  <a:pt x="1527" y="2392"/>
                </a:lnTo>
                <a:lnTo>
                  <a:pt x="1527" y="2392"/>
                </a:lnTo>
                <a:lnTo>
                  <a:pt x="1525" y="2392"/>
                </a:lnTo>
                <a:lnTo>
                  <a:pt x="1525" y="2392"/>
                </a:lnTo>
                <a:lnTo>
                  <a:pt x="1523" y="2392"/>
                </a:lnTo>
                <a:lnTo>
                  <a:pt x="1523" y="2392"/>
                </a:lnTo>
                <a:lnTo>
                  <a:pt x="1521" y="2392"/>
                </a:lnTo>
                <a:lnTo>
                  <a:pt x="1521" y="2394"/>
                </a:lnTo>
                <a:lnTo>
                  <a:pt x="1521" y="2394"/>
                </a:lnTo>
                <a:lnTo>
                  <a:pt x="1521" y="2396"/>
                </a:lnTo>
                <a:lnTo>
                  <a:pt x="1521" y="2396"/>
                </a:lnTo>
                <a:lnTo>
                  <a:pt x="1519" y="2399"/>
                </a:lnTo>
                <a:lnTo>
                  <a:pt x="1519" y="2399"/>
                </a:lnTo>
                <a:lnTo>
                  <a:pt x="1519" y="2401"/>
                </a:lnTo>
                <a:lnTo>
                  <a:pt x="1519" y="2403"/>
                </a:lnTo>
                <a:lnTo>
                  <a:pt x="1517" y="2403"/>
                </a:lnTo>
                <a:lnTo>
                  <a:pt x="1517" y="2403"/>
                </a:lnTo>
                <a:lnTo>
                  <a:pt x="1517" y="2403"/>
                </a:lnTo>
                <a:lnTo>
                  <a:pt x="1515" y="2403"/>
                </a:lnTo>
                <a:lnTo>
                  <a:pt x="1515" y="2403"/>
                </a:lnTo>
                <a:lnTo>
                  <a:pt x="1515" y="2405"/>
                </a:lnTo>
                <a:lnTo>
                  <a:pt x="1515" y="2405"/>
                </a:lnTo>
                <a:lnTo>
                  <a:pt x="1517" y="2407"/>
                </a:lnTo>
                <a:lnTo>
                  <a:pt x="1517" y="2409"/>
                </a:lnTo>
                <a:lnTo>
                  <a:pt x="1513" y="2409"/>
                </a:lnTo>
                <a:lnTo>
                  <a:pt x="1513" y="2409"/>
                </a:lnTo>
                <a:lnTo>
                  <a:pt x="1513" y="2411"/>
                </a:lnTo>
                <a:lnTo>
                  <a:pt x="1515" y="2411"/>
                </a:lnTo>
                <a:lnTo>
                  <a:pt x="1517" y="2413"/>
                </a:lnTo>
                <a:close/>
                <a:moveTo>
                  <a:pt x="1586" y="2510"/>
                </a:moveTo>
                <a:lnTo>
                  <a:pt x="1584" y="2512"/>
                </a:lnTo>
                <a:lnTo>
                  <a:pt x="1582" y="2512"/>
                </a:lnTo>
                <a:lnTo>
                  <a:pt x="1582" y="2512"/>
                </a:lnTo>
                <a:lnTo>
                  <a:pt x="1580" y="2512"/>
                </a:lnTo>
                <a:lnTo>
                  <a:pt x="1580" y="2512"/>
                </a:lnTo>
                <a:lnTo>
                  <a:pt x="1580" y="2510"/>
                </a:lnTo>
                <a:lnTo>
                  <a:pt x="1578" y="2510"/>
                </a:lnTo>
                <a:lnTo>
                  <a:pt x="1576" y="2510"/>
                </a:lnTo>
                <a:lnTo>
                  <a:pt x="1574" y="2510"/>
                </a:lnTo>
                <a:lnTo>
                  <a:pt x="1574" y="2510"/>
                </a:lnTo>
                <a:lnTo>
                  <a:pt x="1574" y="2510"/>
                </a:lnTo>
                <a:lnTo>
                  <a:pt x="1574" y="2510"/>
                </a:lnTo>
                <a:lnTo>
                  <a:pt x="1574" y="2510"/>
                </a:lnTo>
                <a:lnTo>
                  <a:pt x="1574" y="2512"/>
                </a:lnTo>
                <a:lnTo>
                  <a:pt x="1574" y="2510"/>
                </a:lnTo>
                <a:lnTo>
                  <a:pt x="1576" y="2510"/>
                </a:lnTo>
                <a:lnTo>
                  <a:pt x="1576" y="2510"/>
                </a:lnTo>
                <a:lnTo>
                  <a:pt x="1576" y="2510"/>
                </a:lnTo>
                <a:lnTo>
                  <a:pt x="1578" y="2512"/>
                </a:lnTo>
                <a:lnTo>
                  <a:pt x="1580" y="2512"/>
                </a:lnTo>
                <a:lnTo>
                  <a:pt x="1580" y="2512"/>
                </a:lnTo>
                <a:lnTo>
                  <a:pt x="1580" y="2514"/>
                </a:lnTo>
                <a:lnTo>
                  <a:pt x="1580" y="2514"/>
                </a:lnTo>
                <a:lnTo>
                  <a:pt x="1582" y="2514"/>
                </a:lnTo>
                <a:lnTo>
                  <a:pt x="1582" y="2514"/>
                </a:lnTo>
                <a:lnTo>
                  <a:pt x="1584" y="2514"/>
                </a:lnTo>
                <a:lnTo>
                  <a:pt x="1584" y="2514"/>
                </a:lnTo>
                <a:lnTo>
                  <a:pt x="1584" y="2514"/>
                </a:lnTo>
                <a:lnTo>
                  <a:pt x="1586" y="2514"/>
                </a:lnTo>
                <a:lnTo>
                  <a:pt x="1586" y="2514"/>
                </a:lnTo>
                <a:lnTo>
                  <a:pt x="1586" y="2516"/>
                </a:lnTo>
                <a:lnTo>
                  <a:pt x="1586" y="2516"/>
                </a:lnTo>
                <a:lnTo>
                  <a:pt x="1588" y="2516"/>
                </a:lnTo>
                <a:lnTo>
                  <a:pt x="1588" y="2514"/>
                </a:lnTo>
                <a:lnTo>
                  <a:pt x="1590" y="2514"/>
                </a:lnTo>
                <a:lnTo>
                  <a:pt x="1588" y="2510"/>
                </a:lnTo>
                <a:lnTo>
                  <a:pt x="1586" y="2510"/>
                </a:lnTo>
                <a:close/>
                <a:moveTo>
                  <a:pt x="1519" y="2417"/>
                </a:moveTo>
                <a:lnTo>
                  <a:pt x="1519" y="2415"/>
                </a:lnTo>
                <a:lnTo>
                  <a:pt x="1517" y="2415"/>
                </a:lnTo>
                <a:lnTo>
                  <a:pt x="1515" y="2417"/>
                </a:lnTo>
                <a:lnTo>
                  <a:pt x="1515" y="2419"/>
                </a:lnTo>
                <a:lnTo>
                  <a:pt x="1515" y="2419"/>
                </a:lnTo>
                <a:lnTo>
                  <a:pt x="1515" y="2419"/>
                </a:lnTo>
                <a:lnTo>
                  <a:pt x="1515" y="2422"/>
                </a:lnTo>
                <a:lnTo>
                  <a:pt x="1517" y="2422"/>
                </a:lnTo>
                <a:lnTo>
                  <a:pt x="1517" y="2422"/>
                </a:lnTo>
                <a:lnTo>
                  <a:pt x="1521" y="2422"/>
                </a:lnTo>
                <a:lnTo>
                  <a:pt x="1521" y="2419"/>
                </a:lnTo>
                <a:lnTo>
                  <a:pt x="1523" y="2419"/>
                </a:lnTo>
                <a:lnTo>
                  <a:pt x="1523" y="2417"/>
                </a:lnTo>
                <a:lnTo>
                  <a:pt x="1521" y="2417"/>
                </a:lnTo>
                <a:lnTo>
                  <a:pt x="1519" y="2417"/>
                </a:lnTo>
                <a:close/>
                <a:moveTo>
                  <a:pt x="1519" y="2426"/>
                </a:moveTo>
                <a:lnTo>
                  <a:pt x="1519" y="2426"/>
                </a:lnTo>
                <a:lnTo>
                  <a:pt x="1519" y="2426"/>
                </a:lnTo>
                <a:lnTo>
                  <a:pt x="1519" y="2426"/>
                </a:lnTo>
                <a:lnTo>
                  <a:pt x="1517" y="2424"/>
                </a:lnTo>
                <a:lnTo>
                  <a:pt x="1515" y="2424"/>
                </a:lnTo>
                <a:lnTo>
                  <a:pt x="1515" y="2426"/>
                </a:lnTo>
                <a:lnTo>
                  <a:pt x="1515" y="2426"/>
                </a:lnTo>
                <a:lnTo>
                  <a:pt x="1515" y="2428"/>
                </a:lnTo>
                <a:lnTo>
                  <a:pt x="1515" y="2428"/>
                </a:lnTo>
                <a:lnTo>
                  <a:pt x="1515" y="2430"/>
                </a:lnTo>
                <a:lnTo>
                  <a:pt x="1515" y="2430"/>
                </a:lnTo>
                <a:lnTo>
                  <a:pt x="1517" y="2430"/>
                </a:lnTo>
                <a:lnTo>
                  <a:pt x="1517" y="2428"/>
                </a:lnTo>
                <a:lnTo>
                  <a:pt x="1517" y="2426"/>
                </a:lnTo>
                <a:lnTo>
                  <a:pt x="1519" y="2426"/>
                </a:lnTo>
                <a:close/>
                <a:moveTo>
                  <a:pt x="1521" y="2443"/>
                </a:moveTo>
                <a:lnTo>
                  <a:pt x="1523" y="2443"/>
                </a:lnTo>
                <a:lnTo>
                  <a:pt x="1523" y="2443"/>
                </a:lnTo>
                <a:lnTo>
                  <a:pt x="1525" y="2440"/>
                </a:lnTo>
                <a:lnTo>
                  <a:pt x="1525" y="2440"/>
                </a:lnTo>
                <a:lnTo>
                  <a:pt x="1527" y="2443"/>
                </a:lnTo>
                <a:lnTo>
                  <a:pt x="1527" y="2443"/>
                </a:lnTo>
                <a:lnTo>
                  <a:pt x="1527" y="2440"/>
                </a:lnTo>
                <a:lnTo>
                  <a:pt x="1527" y="2440"/>
                </a:lnTo>
                <a:lnTo>
                  <a:pt x="1527" y="2438"/>
                </a:lnTo>
                <a:lnTo>
                  <a:pt x="1527" y="2438"/>
                </a:lnTo>
                <a:lnTo>
                  <a:pt x="1525" y="2438"/>
                </a:lnTo>
                <a:lnTo>
                  <a:pt x="1523" y="2440"/>
                </a:lnTo>
                <a:lnTo>
                  <a:pt x="1521" y="2440"/>
                </a:lnTo>
                <a:lnTo>
                  <a:pt x="1519" y="2440"/>
                </a:lnTo>
                <a:lnTo>
                  <a:pt x="1519" y="2443"/>
                </a:lnTo>
                <a:lnTo>
                  <a:pt x="1517" y="2443"/>
                </a:lnTo>
                <a:lnTo>
                  <a:pt x="1517" y="2445"/>
                </a:lnTo>
                <a:lnTo>
                  <a:pt x="1517" y="2447"/>
                </a:lnTo>
                <a:lnTo>
                  <a:pt x="1519" y="2445"/>
                </a:lnTo>
                <a:lnTo>
                  <a:pt x="1519" y="2445"/>
                </a:lnTo>
                <a:lnTo>
                  <a:pt x="1521" y="2443"/>
                </a:lnTo>
                <a:lnTo>
                  <a:pt x="1521" y="2443"/>
                </a:lnTo>
                <a:close/>
                <a:moveTo>
                  <a:pt x="1525" y="2457"/>
                </a:moveTo>
                <a:lnTo>
                  <a:pt x="1527" y="2453"/>
                </a:lnTo>
                <a:lnTo>
                  <a:pt x="1527" y="2453"/>
                </a:lnTo>
                <a:lnTo>
                  <a:pt x="1525" y="2451"/>
                </a:lnTo>
                <a:lnTo>
                  <a:pt x="1525" y="2451"/>
                </a:lnTo>
                <a:lnTo>
                  <a:pt x="1525" y="2451"/>
                </a:lnTo>
                <a:lnTo>
                  <a:pt x="1523" y="2447"/>
                </a:lnTo>
                <a:lnTo>
                  <a:pt x="1523" y="2447"/>
                </a:lnTo>
                <a:lnTo>
                  <a:pt x="1523" y="2449"/>
                </a:lnTo>
                <a:lnTo>
                  <a:pt x="1521" y="2449"/>
                </a:lnTo>
                <a:lnTo>
                  <a:pt x="1519" y="2449"/>
                </a:lnTo>
                <a:lnTo>
                  <a:pt x="1521" y="2451"/>
                </a:lnTo>
                <a:lnTo>
                  <a:pt x="1521" y="2455"/>
                </a:lnTo>
                <a:lnTo>
                  <a:pt x="1523" y="2457"/>
                </a:lnTo>
                <a:lnTo>
                  <a:pt x="1523" y="2459"/>
                </a:lnTo>
                <a:lnTo>
                  <a:pt x="1525" y="2459"/>
                </a:lnTo>
                <a:lnTo>
                  <a:pt x="1525" y="2457"/>
                </a:lnTo>
                <a:close/>
                <a:moveTo>
                  <a:pt x="1567" y="2497"/>
                </a:moveTo>
                <a:lnTo>
                  <a:pt x="1569" y="2497"/>
                </a:lnTo>
                <a:lnTo>
                  <a:pt x="1571" y="2497"/>
                </a:lnTo>
                <a:lnTo>
                  <a:pt x="1571" y="2497"/>
                </a:lnTo>
                <a:lnTo>
                  <a:pt x="1576" y="2499"/>
                </a:lnTo>
                <a:lnTo>
                  <a:pt x="1578" y="2499"/>
                </a:lnTo>
                <a:lnTo>
                  <a:pt x="1578" y="2499"/>
                </a:lnTo>
                <a:lnTo>
                  <a:pt x="1578" y="2499"/>
                </a:lnTo>
                <a:lnTo>
                  <a:pt x="1578" y="2497"/>
                </a:lnTo>
                <a:lnTo>
                  <a:pt x="1580" y="2497"/>
                </a:lnTo>
                <a:lnTo>
                  <a:pt x="1578" y="2495"/>
                </a:lnTo>
                <a:lnTo>
                  <a:pt x="1578" y="2495"/>
                </a:lnTo>
                <a:lnTo>
                  <a:pt x="1576" y="2495"/>
                </a:lnTo>
                <a:lnTo>
                  <a:pt x="1574" y="2493"/>
                </a:lnTo>
                <a:lnTo>
                  <a:pt x="1571" y="2491"/>
                </a:lnTo>
                <a:lnTo>
                  <a:pt x="1569" y="2491"/>
                </a:lnTo>
                <a:lnTo>
                  <a:pt x="1565" y="2491"/>
                </a:lnTo>
                <a:lnTo>
                  <a:pt x="1563" y="2491"/>
                </a:lnTo>
                <a:lnTo>
                  <a:pt x="1563" y="2491"/>
                </a:lnTo>
                <a:lnTo>
                  <a:pt x="1561" y="2493"/>
                </a:lnTo>
                <a:lnTo>
                  <a:pt x="1563" y="2495"/>
                </a:lnTo>
                <a:lnTo>
                  <a:pt x="1565" y="2497"/>
                </a:lnTo>
                <a:lnTo>
                  <a:pt x="1565" y="2499"/>
                </a:lnTo>
                <a:lnTo>
                  <a:pt x="1567" y="2497"/>
                </a:lnTo>
                <a:lnTo>
                  <a:pt x="1567" y="2497"/>
                </a:lnTo>
                <a:close/>
                <a:moveTo>
                  <a:pt x="1712" y="2222"/>
                </a:moveTo>
                <a:lnTo>
                  <a:pt x="1710" y="2222"/>
                </a:lnTo>
                <a:lnTo>
                  <a:pt x="1708" y="2222"/>
                </a:lnTo>
                <a:lnTo>
                  <a:pt x="1708" y="2222"/>
                </a:lnTo>
                <a:lnTo>
                  <a:pt x="1710" y="2225"/>
                </a:lnTo>
                <a:lnTo>
                  <a:pt x="1710" y="2225"/>
                </a:lnTo>
                <a:lnTo>
                  <a:pt x="1712" y="2225"/>
                </a:lnTo>
                <a:lnTo>
                  <a:pt x="1712" y="2225"/>
                </a:lnTo>
                <a:lnTo>
                  <a:pt x="1712" y="2222"/>
                </a:lnTo>
                <a:close/>
                <a:moveTo>
                  <a:pt x="1680" y="2508"/>
                </a:moveTo>
                <a:lnTo>
                  <a:pt x="1680" y="2508"/>
                </a:lnTo>
                <a:lnTo>
                  <a:pt x="1678" y="2508"/>
                </a:lnTo>
                <a:lnTo>
                  <a:pt x="1678" y="2508"/>
                </a:lnTo>
                <a:lnTo>
                  <a:pt x="1674" y="2508"/>
                </a:lnTo>
                <a:lnTo>
                  <a:pt x="1672" y="2505"/>
                </a:lnTo>
                <a:lnTo>
                  <a:pt x="1672" y="2508"/>
                </a:lnTo>
                <a:lnTo>
                  <a:pt x="1672" y="2508"/>
                </a:lnTo>
                <a:lnTo>
                  <a:pt x="1670" y="2508"/>
                </a:lnTo>
                <a:lnTo>
                  <a:pt x="1670" y="2510"/>
                </a:lnTo>
                <a:lnTo>
                  <a:pt x="1670" y="2510"/>
                </a:lnTo>
                <a:lnTo>
                  <a:pt x="1672" y="2510"/>
                </a:lnTo>
                <a:lnTo>
                  <a:pt x="1674" y="2510"/>
                </a:lnTo>
                <a:lnTo>
                  <a:pt x="1674" y="2510"/>
                </a:lnTo>
                <a:lnTo>
                  <a:pt x="1676" y="2508"/>
                </a:lnTo>
                <a:lnTo>
                  <a:pt x="1680" y="2508"/>
                </a:lnTo>
                <a:lnTo>
                  <a:pt x="1680" y="2508"/>
                </a:lnTo>
                <a:lnTo>
                  <a:pt x="1683" y="2508"/>
                </a:lnTo>
                <a:lnTo>
                  <a:pt x="1683" y="2508"/>
                </a:lnTo>
                <a:lnTo>
                  <a:pt x="1683" y="2508"/>
                </a:lnTo>
                <a:lnTo>
                  <a:pt x="1680" y="2508"/>
                </a:lnTo>
                <a:close/>
                <a:moveTo>
                  <a:pt x="1724" y="2451"/>
                </a:moveTo>
                <a:lnTo>
                  <a:pt x="1727" y="2449"/>
                </a:lnTo>
                <a:lnTo>
                  <a:pt x="1724" y="2449"/>
                </a:lnTo>
                <a:lnTo>
                  <a:pt x="1724" y="2449"/>
                </a:lnTo>
                <a:lnTo>
                  <a:pt x="1722" y="2449"/>
                </a:lnTo>
                <a:lnTo>
                  <a:pt x="1722" y="2451"/>
                </a:lnTo>
                <a:lnTo>
                  <a:pt x="1722" y="2451"/>
                </a:lnTo>
                <a:lnTo>
                  <a:pt x="1724" y="2453"/>
                </a:lnTo>
                <a:lnTo>
                  <a:pt x="1724" y="2453"/>
                </a:lnTo>
                <a:lnTo>
                  <a:pt x="1724" y="2451"/>
                </a:lnTo>
                <a:close/>
                <a:moveTo>
                  <a:pt x="1745" y="2447"/>
                </a:moveTo>
                <a:lnTo>
                  <a:pt x="1745" y="2447"/>
                </a:lnTo>
                <a:lnTo>
                  <a:pt x="1747" y="2445"/>
                </a:lnTo>
                <a:lnTo>
                  <a:pt x="1747" y="2445"/>
                </a:lnTo>
                <a:lnTo>
                  <a:pt x="1747" y="2445"/>
                </a:lnTo>
                <a:lnTo>
                  <a:pt x="1750" y="2443"/>
                </a:lnTo>
                <a:lnTo>
                  <a:pt x="1750" y="2443"/>
                </a:lnTo>
                <a:lnTo>
                  <a:pt x="1747" y="2443"/>
                </a:lnTo>
                <a:lnTo>
                  <a:pt x="1747" y="2440"/>
                </a:lnTo>
                <a:lnTo>
                  <a:pt x="1745" y="2443"/>
                </a:lnTo>
                <a:lnTo>
                  <a:pt x="1745" y="2443"/>
                </a:lnTo>
                <a:lnTo>
                  <a:pt x="1743" y="2443"/>
                </a:lnTo>
                <a:lnTo>
                  <a:pt x="1741" y="2443"/>
                </a:lnTo>
                <a:lnTo>
                  <a:pt x="1741" y="2443"/>
                </a:lnTo>
                <a:lnTo>
                  <a:pt x="1739" y="2443"/>
                </a:lnTo>
                <a:lnTo>
                  <a:pt x="1739" y="2443"/>
                </a:lnTo>
                <a:lnTo>
                  <a:pt x="1737" y="2443"/>
                </a:lnTo>
                <a:lnTo>
                  <a:pt x="1735" y="2443"/>
                </a:lnTo>
                <a:lnTo>
                  <a:pt x="1733" y="2443"/>
                </a:lnTo>
                <a:lnTo>
                  <a:pt x="1731" y="2440"/>
                </a:lnTo>
                <a:lnTo>
                  <a:pt x="1731" y="2440"/>
                </a:lnTo>
                <a:lnTo>
                  <a:pt x="1731" y="2443"/>
                </a:lnTo>
                <a:lnTo>
                  <a:pt x="1731" y="2443"/>
                </a:lnTo>
                <a:lnTo>
                  <a:pt x="1731" y="2443"/>
                </a:lnTo>
                <a:lnTo>
                  <a:pt x="1733" y="2445"/>
                </a:lnTo>
                <a:lnTo>
                  <a:pt x="1735" y="2445"/>
                </a:lnTo>
                <a:lnTo>
                  <a:pt x="1735" y="2447"/>
                </a:lnTo>
                <a:lnTo>
                  <a:pt x="1735" y="2447"/>
                </a:lnTo>
                <a:lnTo>
                  <a:pt x="1731" y="2447"/>
                </a:lnTo>
                <a:lnTo>
                  <a:pt x="1731" y="2447"/>
                </a:lnTo>
                <a:lnTo>
                  <a:pt x="1731" y="2449"/>
                </a:lnTo>
                <a:lnTo>
                  <a:pt x="1731" y="2449"/>
                </a:lnTo>
                <a:lnTo>
                  <a:pt x="1733" y="2449"/>
                </a:lnTo>
                <a:lnTo>
                  <a:pt x="1733" y="2449"/>
                </a:lnTo>
                <a:lnTo>
                  <a:pt x="1735" y="2449"/>
                </a:lnTo>
                <a:lnTo>
                  <a:pt x="1735" y="2449"/>
                </a:lnTo>
                <a:lnTo>
                  <a:pt x="1735" y="2449"/>
                </a:lnTo>
                <a:lnTo>
                  <a:pt x="1735" y="2449"/>
                </a:lnTo>
                <a:lnTo>
                  <a:pt x="1733" y="2451"/>
                </a:lnTo>
                <a:lnTo>
                  <a:pt x="1733" y="2451"/>
                </a:lnTo>
                <a:lnTo>
                  <a:pt x="1731" y="2453"/>
                </a:lnTo>
                <a:lnTo>
                  <a:pt x="1727" y="2453"/>
                </a:lnTo>
                <a:lnTo>
                  <a:pt x="1724" y="2455"/>
                </a:lnTo>
                <a:lnTo>
                  <a:pt x="1727" y="2457"/>
                </a:lnTo>
                <a:lnTo>
                  <a:pt x="1729" y="2457"/>
                </a:lnTo>
                <a:lnTo>
                  <a:pt x="1731" y="2457"/>
                </a:lnTo>
                <a:lnTo>
                  <a:pt x="1731" y="2457"/>
                </a:lnTo>
                <a:lnTo>
                  <a:pt x="1733" y="2457"/>
                </a:lnTo>
                <a:lnTo>
                  <a:pt x="1733" y="2457"/>
                </a:lnTo>
                <a:lnTo>
                  <a:pt x="1733" y="2455"/>
                </a:lnTo>
                <a:lnTo>
                  <a:pt x="1735" y="2455"/>
                </a:lnTo>
                <a:lnTo>
                  <a:pt x="1735" y="2453"/>
                </a:lnTo>
                <a:lnTo>
                  <a:pt x="1735" y="2453"/>
                </a:lnTo>
                <a:lnTo>
                  <a:pt x="1737" y="2453"/>
                </a:lnTo>
                <a:lnTo>
                  <a:pt x="1739" y="2453"/>
                </a:lnTo>
                <a:lnTo>
                  <a:pt x="1739" y="2453"/>
                </a:lnTo>
                <a:lnTo>
                  <a:pt x="1743" y="2449"/>
                </a:lnTo>
                <a:lnTo>
                  <a:pt x="1745" y="2447"/>
                </a:lnTo>
                <a:close/>
                <a:moveTo>
                  <a:pt x="1630" y="2529"/>
                </a:moveTo>
                <a:lnTo>
                  <a:pt x="1626" y="2529"/>
                </a:lnTo>
                <a:lnTo>
                  <a:pt x="1626" y="2529"/>
                </a:lnTo>
                <a:lnTo>
                  <a:pt x="1624" y="2529"/>
                </a:lnTo>
                <a:lnTo>
                  <a:pt x="1624" y="2529"/>
                </a:lnTo>
                <a:lnTo>
                  <a:pt x="1626" y="2529"/>
                </a:lnTo>
                <a:lnTo>
                  <a:pt x="1626" y="2531"/>
                </a:lnTo>
                <a:lnTo>
                  <a:pt x="1628" y="2531"/>
                </a:lnTo>
                <a:lnTo>
                  <a:pt x="1628" y="2531"/>
                </a:lnTo>
                <a:lnTo>
                  <a:pt x="1630" y="2531"/>
                </a:lnTo>
                <a:lnTo>
                  <a:pt x="1630" y="2529"/>
                </a:lnTo>
                <a:lnTo>
                  <a:pt x="1630" y="2529"/>
                </a:lnTo>
                <a:lnTo>
                  <a:pt x="1630" y="2529"/>
                </a:lnTo>
                <a:close/>
                <a:moveTo>
                  <a:pt x="1636" y="2514"/>
                </a:moveTo>
                <a:lnTo>
                  <a:pt x="1634" y="2512"/>
                </a:lnTo>
                <a:lnTo>
                  <a:pt x="1630" y="2512"/>
                </a:lnTo>
                <a:lnTo>
                  <a:pt x="1624" y="2510"/>
                </a:lnTo>
                <a:lnTo>
                  <a:pt x="1622" y="2510"/>
                </a:lnTo>
                <a:lnTo>
                  <a:pt x="1618" y="2512"/>
                </a:lnTo>
                <a:lnTo>
                  <a:pt x="1620" y="2514"/>
                </a:lnTo>
                <a:lnTo>
                  <a:pt x="1620" y="2516"/>
                </a:lnTo>
                <a:lnTo>
                  <a:pt x="1622" y="2516"/>
                </a:lnTo>
                <a:lnTo>
                  <a:pt x="1622" y="2516"/>
                </a:lnTo>
                <a:lnTo>
                  <a:pt x="1626" y="2518"/>
                </a:lnTo>
                <a:lnTo>
                  <a:pt x="1626" y="2518"/>
                </a:lnTo>
                <a:lnTo>
                  <a:pt x="1628" y="2516"/>
                </a:lnTo>
                <a:lnTo>
                  <a:pt x="1628" y="2516"/>
                </a:lnTo>
                <a:lnTo>
                  <a:pt x="1630" y="2516"/>
                </a:lnTo>
                <a:lnTo>
                  <a:pt x="1630" y="2516"/>
                </a:lnTo>
                <a:lnTo>
                  <a:pt x="1630" y="2516"/>
                </a:lnTo>
                <a:lnTo>
                  <a:pt x="1630" y="2516"/>
                </a:lnTo>
                <a:lnTo>
                  <a:pt x="1630" y="2516"/>
                </a:lnTo>
                <a:lnTo>
                  <a:pt x="1632" y="2518"/>
                </a:lnTo>
                <a:lnTo>
                  <a:pt x="1632" y="2518"/>
                </a:lnTo>
                <a:lnTo>
                  <a:pt x="1634" y="2518"/>
                </a:lnTo>
                <a:lnTo>
                  <a:pt x="1634" y="2516"/>
                </a:lnTo>
                <a:lnTo>
                  <a:pt x="1636" y="2516"/>
                </a:lnTo>
                <a:lnTo>
                  <a:pt x="1636" y="2516"/>
                </a:lnTo>
                <a:lnTo>
                  <a:pt x="1636" y="2514"/>
                </a:lnTo>
                <a:lnTo>
                  <a:pt x="1636" y="2514"/>
                </a:lnTo>
                <a:close/>
                <a:moveTo>
                  <a:pt x="1632" y="2524"/>
                </a:moveTo>
                <a:lnTo>
                  <a:pt x="1632" y="2524"/>
                </a:lnTo>
                <a:lnTo>
                  <a:pt x="1632" y="2524"/>
                </a:lnTo>
                <a:lnTo>
                  <a:pt x="1630" y="2524"/>
                </a:lnTo>
                <a:lnTo>
                  <a:pt x="1630" y="2524"/>
                </a:lnTo>
                <a:lnTo>
                  <a:pt x="1630" y="2526"/>
                </a:lnTo>
                <a:lnTo>
                  <a:pt x="1628" y="2526"/>
                </a:lnTo>
                <a:lnTo>
                  <a:pt x="1628" y="2526"/>
                </a:lnTo>
                <a:lnTo>
                  <a:pt x="1632" y="2526"/>
                </a:lnTo>
                <a:lnTo>
                  <a:pt x="1632" y="2526"/>
                </a:lnTo>
                <a:lnTo>
                  <a:pt x="1632" y="2529"/>
                </a:lnTo>
                <a:lnTo>
                  <a:pt x="1632" y="2529"/>
                </a:lnTo>
                <a:lnTo>
                  <a:pt x="1632" y="2526"/>
                </a:lnTo>
                <a:lnTo>
                  <a:pt x="1632" y="2526"/>
                </a:lnTo>
                <a:lnTo>
                  <a:pt x="1632" y="2526"/>
                </a:lnTo>
                <a:lnTo>
                  <a:pt x="1632" y="2524"/>
                </a:lnTo>
                <a:close/>
                <a:moveTo>
                  <a:pt x="1643" y="2516"/>
                </a:moveTo>
                <a:lnTo>
                  <a:pt x="1643" y="2516"/>
                </a:lnTo>
                <a:lnTo>
                  <a:pt x="1643" y="2516"/>
                </a:lnTo>
                <a:lnTo>
                  <a:pt x="1643" y="2516"/>
                </a:lnTo>
                <a:lnTo>
                  <a:pt x="1643" y="2518"/>
                </a:lnTo>
                <a:lnTo>
                  <a:pt x="1643" y="2518"/>
                </a:lnTo>
                <a:lnTo>
                  <a:pt x="1643" y="2518"/>
                </a:lnTo>
                <a:lnTo>
                  <a:pt x="1645" y="2516"/>
                </a:lnTo>
                <a:lnTo>
                  <a:pt x="1645" y="2516"/>
                </a:lnTo>
                <a:lnTo>
                  <a:pt x="1645" y="2516"/>
                </a:lnTo>
                <a:lnTo>
                  <a:pt x="1643" y="2516"/>
                </a:lnTo>
                <a:close/>
                <a:moveTo>
                  <a:pt x="1737" y="2440"/>
                </a:moveTo>
                <a:lnTo>
                  <a:pt x="1737" y="2440"/>
                </a:lnTo>
                <a:lnTo>
                  <a:pt x="1737" y="2440"/>
                </a:lnTo>
                <a:lnTo>
                  <a:pt x="1735" y="2440"/>
                </a:lnTo>
                <a:lnTo>
                  <a:pt x="1735" y="2440"/>
                </a:lnTo>
                <a:lnTo>
                  <a:pt x="1735" y="2443"/>
                </a:lnTo>
                <a:lnTo>
                  <a:pt x="1737" y="2443"/>
                </a:lnTo>
                <a:lnTo>
                  <a:pt x="1737" y="2440"/>
                </a:lnTo>
                <a:close/>
                <a:moveTo>
                  <a:pt x="1297" y="1640"/>
                </a:moveTo>
                <a:lnTo>
                  <a:pt x="1297" y="1640"/>
                </a:lnTo>
                <a:lnTo>
                  <a:pt x="1297" y="1642"/>
                </a:lnTo>
                <a:lnTo>
                  <a:pt x="1299" y="1642"/>
                </a:lnTo>
                <a:lnTo>
                  <a:pt x="1299" y="1642"/>
                </a:lnTo>
                <a:lnTo>
                  <a:pt x="1299" y="1642"/>
                </a:lnTo>
                <a:lnTo>
                  <a:pt x="1299" y="1642"/>
                </a:lnTo>
                <a:lnTo>
                  <a:pt x="1301" y="1640"/>
                </a:lnTo>
                <a:lnTo>
                  <a:pt x="1301" y="1640"/>
                </a:lnTo>
                <a:lnTo>
                  <a:pt x="1299" y="1638"/>
                </a:lnTo>
                <a:lnTo>
                  <a:pt x="1297" y="1640"/>
                </a:lnTo>
                <a:close/>
                <a:moveTo>
                  <a:pt x="1291" y="1640"/>
                </a:moveTo>
                <a:lnTo>
                  <a:pt x="1291" y="1640"/>
                </a:lnTo>
                <a:lnTo>
                  <a:pt x="1291" y="1640"/>
                </a:lnTo>
                <a:lnTo>
                  <a:pt x="1291" y="1638"/>
                </a:lnTo>
                <a:lnTo>
                  <a:pt x="1287" y="1633"/>
                </a:lnTo>
                <a:lnTo>
                  <a:pt x="1287" y="1631"/>
                </a:lnTo>
                <a:lnTo>
                  <a:pt x="1284" y="1631"/>
                </a:lnTo>
                <a:lnTo>
                  <a:pt x="1284" y="1629"/>
                </a:lnTo>
                <a:lnTo>
                  <a:pt x="1284" y="1629"/>
                </a:lnTo>
                <a:lnTo>
                  <a:pt x="1282" y="1629"/>
                </a:lnTo>
                <a:lnTo>
                  <a:pt x="1282" y="1631"/>
                </a:lnTo>
                <a:lnTo>
                  <a:pt x="1280" y="1631"/>
                </a:lnTo>
                <a:lnTo>
                  <a:pt x="1280" y="1631"/>
                </a:lnTo>
                <a:lnTo>
                  <a:pt x="1282" y="1631"/>
                </a:lnTo>
                <a:lnTo>
                  <a:pt x="1282" y="1631"/>
                </a:lnTo>
                <a:lnTo>
                  <a:pt x="1282" y="1631"/>
                </a:lnTo>
                <a:lnTo>
                  <a:pt x="1284" y="1635"/>
                </a:lnTo>
                <a:lnTo>
                  <a:pt x="1287" y="1638"/>
                </a:lnTo>
                <a:lnTo>
                  <a:pt x="1287" y="1638"/>
                </a:lnTo>
                <a:lnTo>
                  <a:pt x="1289" y="1640"/>
                </a:lnTo>
                <a:lnTo>
                  <a:pt x="1287" y="1640"/>
                </a:lnTo>
                <a:lnTo>
                  <a:pt x="1284" y="1642"/>
                </a:lnTo>
                <a:lnTo>
                  <a:pt x="1282" y="1642"/>
                </a:lnTo>
                <a:lnTo>
                  <a:pt x="1282" y="1644"/>
                </a:lnTo>
                <a:lnTo>
                  <a:pt x="1282" y="1644"/>
                </a:lnTo>
                <a:lnTo>
                  <a:pt x="1282" y="1646"/>
                </a:lnTo>
                <a:lnTo>
                  <a:pt x="1284" y="1646"/>
                </a:lnTo>
                <a:lnTo>
                  <a:pt x="1287" y="1646"/>
                </a:lnTo>
                <a:lnTo>
                  <a:pt x="1291" y="1644"/>
                </a:lnTo>
                <a:lnTo>
                  <a:pt x="1293" y="1642"/>
                </a:lnTo>
                <a:lnTo>
                  <a:pt x="1291" y="1642"/>
                </a:lnTo>
                <a:lnTo>
                  <a:pt x="1291" y="1640"/>
                </a:lnTo>
                <a:close/>
                <a:moveTo>
                  <a:pt x="1023" y="2030"/>
                </a:moveTo>
                <a:lnTo>
                  <a:pt x="1023" y="2030"/>
                </a:lnTo>
                <a:lnTo>
                  <a:pt x="1023" y="2032"/>
                </a:lnTo>
                <a:lnTo>
                  <a:pt x="1025" y="2030"/>
                </a:lnTo>
                <a:lnTo>
                  <a:pt x="1025" y="2030"/>
                </a:lnTo>
                <a:lnTo>
                  <a:pt x="1025" y="2030"/>
                </a:lnTo>
                <a:lnTo>
                  <a:pt x="1023" y="2030"/>
                </a:lnTo>
                <a:close/>
                <a:moveTo>
                  <a:pt x="1284" y="1638"/>
                </a:moveTo>
                <a:lnTo>
                  <a:pt x="1284" y="1635"/>
                </a:lnTo>
                <a:lnTo>
                  <a:pt x="1282" y="1635"/>
                </a:lnTo>
                <a:lnTo>
                  <a:pt x="1280" y="1635"/>
                </a:lnTo>
                <a:lnTo>
                  <a:pt x="1280" y="1635"/>
                </a:lnTo>
                <a:lnTo>
                  <a:pt x="1280" y="1638"/>
                </a:lnTo>
                <a:lnTo>
                  <a:pt x="1280" y="1638"/>
                </a:lnTo>
                <a:lnTo>
                  <a:pt x="1282" y="1638"/>
                </a:lnTo>
                <a:lnTo>
                  <a:pt x="1282" y="1638"/>
                </a:lnTo>
                <a:lnTo>
                  <a:pt x="1284" y="1638"/>
                </a:lnTo>
                <a:close/>
                <a:moveTo>
                  <a:pt x="987" y="1271"/>
                </a:moveTo>
                <a:lnTo>
                  <a:pt x="985" y="1273"/>
                </a:lnTo>
                <a:lnTo>
                  <a:pt x="989" y="1275"/>
                </a:lnTo>
                <a:lnTo>
                  <a:pt x="989" y="1275"/>
                </a:lnTo>
                <a:lnTo>
                  <a:pt x="987" y="1273"/>
                </a:lnTo>
                <a:lnTo>
                  <a:pt x="987" y="1271"/>
                </a:lnTo>
                <a:close/>
                <a:moveTo>
                  <a:pt x="1064" y="1315"/>
                </a:moveTo>
                <a:lnTo>
                  <a:pt x="1062" y="1315"/>
                </a:lnTo>
                <a:lnTo>
                  <a:pt x="1062" y="1317"/>
                </a:lnTo>
                <a:lnTo>
                  <a:pt x="1062" y="1317"/>
                </a:lnTo>
                <a:lnTo>
                  <a:pt x="1064" y="1317"/>
                </a:lnTo>
                <a:lnTo>
                  <a:pt x="1064" y="1317"/>
                </a:lnTo>
                <a:lnTo>
                  <a:pt x="1064" y="1315"/>
                </a:lnTo>
                <a:lnTo>
                  <a:pt x="1064" y="1315"/>
                </a:lnTo>
                <a:close/>
                <a:moveTo>
                  <a:pt x="999" y="1357"/>
                </a:moveTo>
                <a:lnTo>
                  <a:pt x="999" y="1359"/>
                </a:lnTo>
                <a:lnTo>
                  <a:pt x="999" y="1359"/>
                </a:lnTo>
                <a:lnTo>
                  <a:pt x="999" y="1359"/>
                </a:lnTo>
                <a:lnTo>
                  <a:pt x="1002" y="1359"/>
                </a:lnTo>
                <a:lnTo>
                  <a:pt x="999" y="1359"/>
                </a:lnTo>
                <a:lnTo>
                  <a:pt x="999" y="1357"/>
                </a:lnTo>
                <a:close/>
                <a:moveTo>
                  <a:pt x="891" y="1132"/>
                </a:moveTo>
                <a:lnTo>
                  <a:pt x="891" y="1132"/>
                </a:lnTo>
                <a:lnTo>
                  <a:pt x="891" y="1134"/>
                </a:lnTo>
                <a:lnTo>
                  <a:pt x="893" y="1134"/>
                </a:lnTo>
                <a:lnTo>
                  <a:pt x="893" y="1134"/>
                </a:lnTo>
                <a:lnTo>
                  <a:pt x="895" y="1134"/>
                </a:lnTo>
                <a:lnTo>
                  <a:pt x="893" y="1134"/>
                </a:lnTo>
                <a:lnTo>
                  <a:pt x="893" y="1132"/>
                </a:lnTo>
                <a:lnTo>
                  <a:pt x="891" y="1132"/>
                </a:lnTo>
                <a:lnTo>
                  <a:pt x="891" y="1132"/>
                </a:lnTo>
                <a:lnTo>
                  <a:pt x="891" y="1132"/>
                </a:lnTo>
                <a:lnTo>
                  <a:pt x="891" y="1132"/>
                </a:lnTo>
                <a:lnTo>
                  <a:pt x="891" y="1132"/>
                </a:lnTo>
                <a:close/>
                <a:moveTo>
                  <a:pt x="1515" y="2401"/>
                </a:moveTo>
                <a:lnTo>
                  <a:pt x="1517" y="2399"/>
                </a:lnTo>
                <a:lnTo>
                  <a:pt x="1519" y="2394"/>
                </a:lnTo>
                <a:lnTo>
                  <a:pt x="1519" y="2394"/>
                </a:lnTo>
                <a:lnTo>
                  <a:pt x="1519" y="2392"/>
                </a:lnTo>
                <a:lnTo>
                  <a:pt x="1517" y="2392"/>
                </a:lnTo>
                <a:lnTo>
                  <a:pt x="1517" y="2394"/>
                </a:lnTo>
                <a:lnTo>
                  <a:pt x="1515" y="2394"/>
                </a:lnTo>
                <a:lnTo>
                  <a:pt x="1513" y="2394"/>
                </a:lnTo>
                <a:lnTo>
                  <a:pt x="1513" y="2394"/>
                </a:lnTo>
                <a:lnTo>
                  <a:pt x="1513" y="2394"/>
                </a:lnTo>
                <a:lnTo>
                  <a:pt x="1513" y="2396"/>
                </a:lnTo>
                <a:lnTo>
                  <a:pt x="1513" y="2396"/>
                </a:lnTo>
                <a:lnTo>
                  <a:pt x="1513" y="2396"/>
                </a:lnTo>
                <a:lnTo>
                  <a:pt x="1513" y="2396"/>
                </a:lnTo>
                <a:lnTo>
                  <a:pt x="1515" y="2399"/>
                </a:lnTo>
                <a:lnTo>
                  <a:pt x="1513" y="2399"/>
                </a:lnTo>
                <a:lnTo>
                  <a:pt x="1513" y="2401"/>
                </a:lnTo>
                <a:lnTo>
                  <a:pt x="1513" y="2401"/>
                </a:lnTo>
                <a:lnTo>
                  <a:pt x="1513" y="2401"/>
                </a:lnTo>
                <a:lnTo>
                  <a:pt x="1515" y="2401"/>
                </a:lnTo>
                <a:close/>
                <a:moveTo>
                  <a:pt x="939" y="1212"/>
                </a:moveTo>
                <a:lnTo>
                  <a:pt x="939" y="1214"/>
                </a:lnTo>
                <a:lnTo>
                  <a:pt x="939" y="1216"/>
                </a:lnTo>
                <a:lnTo>
                  <a:pt x="937" y="1216"/>
                </a:lnTo>
                <a:lnTo>
                  <a:pt x="939" y="1218"/>
                </a:lnTo>
                <a:lnTo>
                  <a:pt x="939" y="1218"/>
                </a:lnTo>
                <a:lnTo>
                  <a:pt x="939" y="1216"/>
                </a:lnTo>
                <a:lnTo>
                  <a:pt x="939" y="1214"/>
                </a:lnTo>
                <a:lnTo>
                  <a:pt x="939" y="1212"/>
                </a:lnTo>
                <a:close/>
                <a:moveTo>
                  <a:pt x="983" y="1271"/>
                </a:moveTo>
                <a:lnTo>
                  <a:pt x="983" y="1269"/>
                </a:lnTo>
                <a:lnTo>
                  <a:pt x="983" y="1269"/>
                </a:lnTo>
                <a:lnTo>
                  <a:pt x="983" y="1266"/>
                </a:lnTo>
                <a:lnTo>
                  <a:pt x="983" y="1266"/>
                </a:lnTo>
                <a:lnTo>
                  <a:pt x="983" y="1262"/>
                </a:lnTo>
                <a:lnTo>
                  <a:pt x="983" y="1260"/>
                </a:lnTo>
                <a:lnTo>
                  <a:pt x="983" y="1266"/>
                </a:lnTo>
                <a:lnTo>
                  <a:pt x="981" y="1269"/>
                </a:lnTo>
                <a:lnTo>
                  <a:pt x="983" y="1269"/>
                </a:lnTo>
                <a:lnTo>
                  <a:pt x="983" y="1269"/>
                </a:lnTo>
                <a:lnTo>
                  <a:pt x="983" y="1271"/>
                </a:lnTo>
                <a:lnTo>
                  <a:pt x="985" y="1273"/>
                </a:lnTo>
                <a:lnTo>
                  <a:pt x="985" y="1273"/>
                </a:lnTo>
                <a:lnTo>
                  <a:pt x="985" y="1271"/>
                </a:lnTo>
                <a:lnTo>
                  <a:pt x="983" y="1271"/>
                </a:lnTo>
                <a:close/>
                <a:moveTo>
                  <a:pt x="895" y="1201"/>
                </a:moveTo>
                <a:lnTo>
                  <a:pt x="895" y="1201"/>
                </a:lnTo>
                <a:lnTo>
                  <a:pt x="895" y="1199"/>
                </a:lnTo>
                <a:lnTo>
                  <a:pt x="893" y="1199"/>
                </a:lnTo>
                <a:lnTo>
                  <a:pt x="893" y="1201"/>
                </a:lnTo>
                <a:lnTo>
                  <a:pt x="893" y="1201"/>
                </a:lnTo>
                <a:lnTo>
                  <a:pt x="895" y="1204"/>
                </a:lnTo>
                <a:lnTo>
                  <a:pt x="895" y="1204"/>
                </a:lnTo>
                <a:lnTo>
                  <a:pt x="895" y="1201"/>
                </a:lnTo>
                <a:lnTo>
                  <a:pt x="895" y="1201"/>
                </a:lnTo>
                <a:close/>
                <a:moveTo>
                  <a:pt x="1523" y="2375"/>
                </a:moveTo>
                <a:lnTo>
                  <a:pt x="1521" y="2378"/>
                </a:lnTo>
                <a:lnTo>
                  <a:pt x="1519" y="2378"/>
                </a:lnTo>
                <a:lnTo>
                  <a:pt x="1517" y="2380"/>
                </a:lnTo>
                <a:lnTo>
                  <a:pt x="1517" y="2380"/>
                </a:lnTo>
                <a:lnTo>
                  <a:pt x="1519" y="2382"/>
                </a:lnTo>
                <a:lnTo>
                  <a:pt x="1519" y="2382"/>
                </a:lnTo>
                <a:lnTo>
                  <a:pt x="1519" y="2384"/>
                </a:lnTo>
                <a:lnTo>
                  <a:pt x="1519" y="2386"/>
                </a:lnTo>
                <a:lnTo>
                  <a:pt x="1521" y="2386"/>
                </a:lnTo>
                <a:lnTo>
                  <a:pt x="1521" y="2388"/>
                </a:lnTo>
                <a:lnTo>
                  <a:pt x="1523" y="2390"/>
                </a:lnTo>
                <a:lnTo>
                  <a:pt x="1525" y="2390"/>
                </a:lnTo>
                <a:lnTo>
                  <a:pt x="1527" y="2390"/>
                </a:lnTo>
                <a:lnTo>
                  <a:pt x="1527" y="2390"/>
                </a:lnTo>
                <a:lnTo>
                  <a:pt x="1527" y="2386"/>
                </a:lnTo>
                <a:lnTo>
                  <a:pt x="1527" y="2386"/>
                </a:lnTo>
                <a:lnTo>
                  <a:pt x="1527" y="2386"/>
                </a:lnTo>
                <a:lnTo>
                  <a:pt x="1527" y="2384"/>
                </a:lnTo>
                <a:lnTo>
                  <a:pt x="1525" y="2384"/>
                </a:lnTo>
                <a:lnTo>
                  <a:pt x="1525" y="2382"/>
                </a:lnTo>
                <a:lnTo>
                  <a:pt x="1525" y="2382"/>
                </a:lnTo>
                <a:lnTo>
                  <a:pt x="1525" y="2380"/>
                </a:lnTo>
                <a:lnTo>
                  <a:pt x="1523" y="2380"/>
                </a:lnTo>
                <a:lnTo>
                  <a:pt x="1523" y="2380"/>
                </a:lnTo>
                <a:lnTo>
                  <a:pt x="1523" y="2375"/>
                </a:lnTo>
                <a:lnTo>
                  <a:pt x="1523" y="2375"/>
                </a:lnTo>
                <a:close/>
                <a:moveTo>
                  <a:pt x="1511" y="2390"/>
                </a:moveTo>
                <a:lnTo>
                  <a:pt x="1513" y="2392"/>
                </a:lnTo>
                <a:lnTo>
                  <a:pt x="1513" y="2392"/>
                </a:lnTo>
                <a:lnTo>
                  <a:pt x="1515" y="2392"/>
                </a:lnTo>
                <a:lnTo>
                  <a:pt x="1517" y="2390"/>
                </a:lnTo>
                <a:lnTo>
                  <a:pt x="1519" y="2390"/>
                </a:lnTo>
                <a:lnTo>
                  <a:pt x="1519" y="2386"/>
                </a:lnTo>
                <a:lnTo>
                  <a:pt x="1517" y="2382"/>
                </a:lnTo>
                <a:lnTo>
                  <a:pt x="1517" y="2380"/>
                </a:lnTo>
                <a:lnTo>
                  <a:pt x="1515" y="2380"/>
                </a:lnTo>
                <a:lnTo>
                  <a:pt x="1513" y="2380"/>
                </a:lnTo>
                <a:lnTo>
                  <a:pt x="1513" y="2380"/>
                </a:lnTo>
                <a:lnTo>
                  <a:pt x="1513" y="2382"/>
                </a:lnTo>
                <a:lnTo>
                  <a:pt x="1513" y="2382"/>
                </a:lnTo>
                <a:lnTo>
                  <a:pt x="1513" y="2384"/>
                </a:lnTo>
                <a:lnTo>
                  <a:pt x="1511" y="2390"/>
                </a:lnTo>
                <a:close/>
                <a:moveTo>
                  <a:pt x="1465" y="2132"/>
                </a:moveTo>
                <a:lnTo>
                  <a:pt x="1465" y="2132"/>
                </a:lnTo>
                <a:lnTo>
                  <a:pt x="1465" y="2132"/>
                </a:lnTo>
                <a:lnTo>
                  <a:pt x="1465" y="2132"/>
                </a:lnTo>
                <a:lnTo>
                  <a:pt x="1465" y="2132"/>
                </a:lnTo>
                <a:lnTo>
                  <a:pt x="1463" y="2132"/>
                </a:lnTo>
                <a:lnTo>
                  <a:pt x="1463" y="2132"/>
                </a:lnTo>
                <a:lnTo>
                  <a:pt x="1463" y="2132"/>
                </a:lnTo>
                <a:lnTo>
                  <a:pt x="1467" y="2132"/>
                </a:lnTo>
                <a:lnTo>
                  <a:pt x="1467" y="2132"/>
                </a:lnTo>
                <a:lnTo>
                  <a:pt x="1467" y="2132"/>
                </a:lnTo>
                <a:lnTo>
                  <a:pt x="1467" y="2132"/>
                </a:lnTo>
                <a:lnTo>
                  <a:pt x="1465" y="2132"/>
                </a:lnTo>
                <a:close/>
                <a:moveTo>
                  <a:pt x="1521" y="2373"/>
                </a:moveTo>
                <a:lnTo>
                  <a:pt x="1519" y="2373"/>
                </a:lnTo>
                <a:lnTo>
                  <a:pt x="1519" y="2373"/>
                </a:lnTo>
                <a:lnTo>
                  <a:pt x="1517" y="2373"/>
                </a:lnTo>
                <a:lnTo>
                  <a:pt x="1519" y="2375"/>
                </a:lnTo>
                <a:lnTo>
                  <a:pt x="1519" y="2375"/>
                </a:lnTo>
                <a:lnTo>
                  <a:pt x="1519" y="2375"/>
                </a:lnTo>
                <a:lnTo>
                  <a:pt x="1519" y="2375"/>
                </a:lnTo>
                <a:lnTo>
                  <a:pt x="1521" y="2375"/>
                </a:lnTo>
                <a:lnTo>
                  <a:pt x="1523" y="2373"/>
                </a:lnTo>
                <a:lnTo>
                  <a:pt x="1521" y="2373"/>
                </a:lnTo>
                <a:lnTo>
                  <a:pt x="1521" y="2373"/>
                </a:lnTo>
                <a:close/>
                <a:moveTo>
                  <a:pt x="1314" y="1642"/>
                </a:moveTo>
                <a:lnTo>
                  <a:pt x="1314" y="1642"/>
                </a:lnTo>
                <a:lnTo>
                  <a:pt x="1312" y="1642"/>
                </a:lnTo>
                <a:lnTo>
                  <a:pt x="1312" y="1642"/>
                </a:lnTo>
                <a:lnTo>
                  <a:pt x="1310" y="1644"/>
                </a:lnTo>
                <a:lnTo>
                  <a:pt x="1310" y="1644"/>
                </a:lnTo>
                <a:lnTo>
                  <a:pt x="1310" y="1644"/>
                </a:lnTo>
                <a:lnTo>
                  <a:pt x="1310" y="1644"/>
                </a:lnTo>
                <a:lnTo>
                  <a:pt x="1310" y="1644"/>
                </a:lnTo>
                <a:lnTo>
                  <a:pt x="1312" y="1644"/>
                </a:lnTo>
                <a:lnTo>
                  <a:pt x="1314" y="1644"/>
                </a:lnTo>
                <a:lnTo>
                  <a:pt x="1314" y="1642"/>
                </a:lnTo>
                <a:lnTo>
                  <a:pt x="1314" y="1642"/>
                </a:lnTo>
                <a:lnTo>
                  <a:pt x="1314" y="1642"/>
                </a:lnTo>
                <a:lnTo>
                  <a:pt x="1314" y="1642"/>
                </a:lnTo>
                <a:close/>
                <a:moveTo>
                  <a:pt x="1297" y="1648"/>
                </a:moveTo>
                <a:lnTo>
                  <a:pt x="1297" y="1648"/>
                </a:lnTo>
                <a:lnTo>
                  <a:pt x="1297" y="1650"/>
                </a:lnTo>
                <a:lnTo>
                  <a:pt x="1297" y="1650"/>
                </a:lnTo>
                <a:lnTo>
                  <a:pt x="1297" y="1650"/>
                </a:lnTo>
                <a:lnTo>
                  <a:pt x="1299" y="1650"/>
                </a:lnTo>
                <a:lnTo>
                  <a:pt x="1299" y="1650"/>
                </a:lnTo>
                <a:lnTo>
                  <a:pt x="1297" y="1648"/>
                </a:lnTo>
                <a:close/>
                <a:moveTo>
                  <a:pt x="893" y="1143"/>
                </a:moveTo>
                <a:lnTo>
                  <a:pt x="891" y="1141"/>
                </a:lnTo>
                <a:lnTo>
                  <a:pt x="891" y="1139"/>
                </a:lnTo>
                <a:lnTo>
                  <a:pt x="891" y="1139"/>
                </a:lnTo>
                <a:lnTo>
                  <a:pt x="891" y="1141"/>
                </a:lnTo>
                <a:lnTo>
                  <a:pt x="891" y="1143"/>
                </a:lnTo>
                <a:lnTo>
                  <a:pt x="893" y="1143"/>
                </a:lnTo>
                <a:lnTo>
                  <a:pt x="893" y="1143"/>
                </a:lnTo>
                <a:lnTo>
                  <a:pt x="893" y="1143"/>
                </a:lnTo>
                <a:close/>
                <a:moveTo>
                  <a:pt x="1293" y="1633"/>
                </a:moveTo>
                <a:lnTo>
                  <a:pt x="1293" y="1633"/>
                </a:lnTo>
                <a:lnTo>
                  <a:pt x="1291" y="1635"/>
                </a:lnTo>
                <a:lnTo>
                  <a:pt x="1293" y="1635"/>
                </a:lnTo>
                <a:lnTo>
                  <a:pt x="1295" y="1635"/>
                </a:lnTo>
                <a:lnTo>
                  <a:pt x="1295" y="1635"/>
                </a:lnTo>
                <a:lnTo>
                  <a:pt x="1295" y="1635"/>
                </a:lnTo>
                <a:lnTo>
                  <a:pt x="1295" y="1633"/>
                </a:lnTo>
                <a:lnTo>
                  <a:pt x="1293" y="1633"/>
                </a:lnTo>
                <a:close/>
                <a:moveTo>
                  <a:pt x="1425" y="1524"/>
                </a:moveTo>
                <a:lnTo>
                  <a:pt x="1425" y="1524"/>
                </a:lnTo>
                <a:lnTo>
                  <a:pt x="1425" y="1522"/>
                </a:lnTo>
                <a:lnTo>
                  <a:pt x="1423" y="1522"/>
                </a:lnTo>
                <a:lnTo>
                  <a:pt x="1423" y="1522"/>
                </a:lnTo>
                <a:lnTo>
                  <a:pt x="1423" y="1522"/>
                </a:lnTo>
                <a:lnTo>
                  <a:pt x="1423" y="1522"/>
                </a:lnTo>
                <a:lnTo>
                  <a:pt x="1423" y="1524"/>
                </a:lnTo>
                <a:lnTo>
                  <a:pt x="1423" y="1524"/>
                </a:lnTo>
                <a:lnTo>
                  <a:pt x="1423" y="1524"/>
                </a:lnTo>
                <a:lnTo>
                  <a:pt x="1425" y="1526"/>
                </a:lnTo>
                <a:lnTo>
                  <a:pt x="1425" y="1526"/>
                </a:lnTo>
                <a:lnTo>
                  <a:pt x="1425" y="1524"/>
                </a:lnTo>
                <a:lnTo>
                  <a:pt x="1425" y="1524"/>
                </a:lnTo>
                <a:close/>
                <a:moveTo>
                  <a:pt x="1465" y="1612"/>
                </a:moveTo>
                <a:lnTo>
                  <a:pt x="1465" y="1612"/>
                </a:lnTo>
                <a:lnTo>
                  <a:pt x="1463" y="1612"/>
                </a:lnTo>
                <a:lnTo>
                  <a:pt x="1465" y="1612"/>
                </a:lnTo>
                <a:lnTo>
                  <a:pt x="1465" y="1612"/>
                </a:lnTo>
                <a:lnTo>
                  <a:pt x="1465" y="1612"/>
                </a:lnTo>
                <a:close/>
                <a:moveTo>
                  <a:pt x="1320" y="1191"/>
                </a:moveTo>
                <a:lnTo>
                  <a:pt x="1320" y="1189"/>
                </a:lnTo>
                <a:lnTo>
                  <a:pt x="1320" y="1187"/>
                </a:lnTo>
                <a:lnTo>
                  <a:pt x="1320" y="1187"/>
                </a:lnTo>
                <a:lnTo>
                  <a:pt x="1320" y="1189"/>
                </a:lnTo>
                <a:lnTo>
                  <a:pt x="1320" y="1191"/>
                </a:lnTo>
                <a:lnTo>
                  <a:pt x="1320" y="1191"/>
                </a:lnTo>
                <a:close/>
                <a:moveTo>
                  <a:pt x="1905" y="1642"/>
                </a:moveTo>
                <a:lnTo>
                  <a:pt x="1905" y="1640"/>
                </a:lnTo>
                <a:lnTo>
                  <a:pt x="1907" y="1638"/>
                </a:lnTo>
                <a:lnTo>
                  <a:pt x="1907" y="1635"/>
                </a:lnTo>
                <a:lnTo>
                  <a:pt x="1907" y="1635"/>
                </a:lnTo>
                <a:lnTo>
                  <a:pt x="1907" y="1635"/>
                </a:lnTo>
                <a:lnTo>
                  <a:pt x="1905" y="1635"/>
                </a:lnTo>
                <a:lnTo>
                  <a:pt x="1905" y="1635"/>
                </a:lnTo>
                <a:lnTo>
                  <a:pt x="1900" y="1633"/>
                </a:lnTo>
                <a:lnTo>
                  <a:pt x="1896" y="1633"/>
                </a:lnTo>
                <a:lnTo>
                  <a:pt x="1894" y="1633"/>
                </a:lnTo>
                <a:lnTo>
                  <a:pt x="1894" y="1633"/>
                </a:lnTo>
                <a:lnTo>
                  <a:pt x="1892" y="1633"/>
                </a:lnTo>
                <a:lnTo>
                  <a:pt x="1890" y="1635"/>
                </a:lnTo>
                <a:lnTo>
                  <a:pt x="1888" y="1635"/>
                </a:lnTo>
                <a:lnTo>
                  <a:pt x="1879" y="1633"/>
                </a:lnTo>
                <a:lnTo>
                  <a:pt x="1877" y="1633"/>
                </a:lnTo>
                <a:lnTo>
                  <a:pt x="1873" y="1635"/>
                </a:lnTo>
                <a:lnTo>
                  <a:pt x="1873" y="1635"/>
                </a:lnTo>
                <a:lnTo>
                  <a:pt x="1873" y="1638"/>
                </a:lnTo>
                <a:lnTo>
                  <a:pt x="1873" y="1640"/>
                </a:lnTo>
                <a:lnTo>
                  <a:pt x="1873" y="1640"/>
                </a:lnTo>
                <a:lnTo>
                  <a:pt x="1873" y="1640"/>
                </a:lnTo>
                <a:lnTo>
                  <a:pt x="1871" y="1642"/>
                </a:lnTo>
                <a:lnTo>
                  <a:pt x="1871" y="1644"/>
                </a:lnTo>
                <a:lnTo>
                  <a:pt x="1871" y="1646"/>
                </a:lnTo>
                <a:lnTo>
                  <a:pt x="1873" y="1646"/>
                </a:lnTo>
                <a:lnTo>
                  <a:pt x="1875" y="1646"/>
                </a:lnTo>
                <a:lnTo>
                  <a:pt x="1875" y="1648"/>
                </a:lnTo>
                <a:lnTo>
                  <a:pt x="1875" y="1648"/>
                </a:lnTo>
                <a:lnTo>
                  <a:pt x="1875" y="1648"/>
                </a:lnTo>
                <a:lnTo>
                  <a:pt x="1873" y="1648"/>
                </a:lnTo>
                <a:lnTo>
                  <a:pt x="1873" y="1648"/>
                </a:lnTo>
                <a:lnTo>
                  <a:pt x="1873" y="1648"/>
                </a:lnTo>
                <a:lnTo>
                  <a:pt x="1873" y="1650"/>
                </a:lnTo>
                <a:lnTo>
                  <a:pt x="1873" y="1652"/>
                </a:lnTo>
                <a:lnTo>
                  <a:pt x="1875" y="1654"/>
                </a:lnTo>
                <a:lnTo>
                  <a:pt x="1875" y="1656"/>
                </a:lnTo>
                <a:lnTo>
                  <a:pt x="1875" y="1656"/>
                </a:lnTo>
                <a:lnTo>
                  <a:pt x="1877" y="1656"/>
                </a:lnTo>
                <a:lnTo>
                  <a:pt x="1877" y="1656"/>
                </a:lnTo>
                <a:lnTo>
                  <a:pt x="1882" y="1656"/>
                </a:lnTo>
                <a:lnTo>
                  <a:pt x="1882" y="1656"/>
                </a:lnTo>
                <a:lnTo>
                  <a:pt x="1884" y="1656"/>
                </a:lnTo>
                <a:lnTo>
                  <a:pt x="1884" y="1656"/>
                </a:lnTo>
                <a:lnTo>
                  <a:pt x="1886" y="1656"/>
                </a:lnTo>
                <a:lnTo>
                  <a:pt x="1888" y="1656"/>
                </a:lnTo>
                <a:lnTo>
                  <a:pt x="1888" y="1656"/>
                </a:lnTo>
                <a:lnTo>
                  <a:pt x="1890" y="1656"/>
                </a:lnTo>
                <a:lnTo>
                  <a:pt x="1890" y="1654"/>
                </a:lnTo>
                <a:lnTo>
                  <a:pt x="1890" y="1652"/>
                </a:lnTo>
                <a:lnTo>
                  <a:pt x="1892" y="1654"/>
                </a:lnTo>
                <a:lnTo>
                  <a:pt x="1892" y="1654"/>
                </a:lnTo>
                <a:lnTo>
                  <a:pt x="1894" y="1654"/>
                </a:lnTo>
                <a:lnTo>
                  <a:pt x="1894" y="1654"/>
                </a:lnTo>
                <a:lnTo>
                  <a:pt x="1894" y="1652"/>
                </a:lnTo>
                <a:lnTo>
                  <a:pt x="1896" y="1652"/>
                </a:lnTo>
                <a:lnTo>
                  <a:pt x="1896" y="1652"/>
                </a:lnTo>
                <a:lnTo>
                  <a:pt x="1896" y="1652"/>
                </a:lnTo>
                <a:lnTo>
                  <a:pt x="1898" y="1652"/>
                </a:lnTo>
                <a:lnTo>
                  <a:pt x="1898" y="1652"/>
                </a:lnTo>
                <a:lnTo>
                  <a:pt x="1900" y="1650"/>
                </a:lnTo>
                <a:lnTo>
                  <a:pt x="1900" y="1650"/>
                </a:lnTo>
                <a:lnTo>
                  <a:pt x="1900" y="1650"/>
                </a:lnTo>
                <a:lnTo>
                  <a:pt x="1900" y="1648"/>
                </a:lnTo>
                <a:lnTo>
                  <a:pt x="1900" y="1648"/>
                </a:lnTo>
                <a:lnTo>
                  <a:pt x="1903" y="1648"/>
                </a:lnTo>
                <a:lnTo>
                  <a:pt x="1903" y="1648"/>
                </a:lnTo>
                <a:lnTo>
                  <a:pt x="1903" y="1646"/>
                </a:lnTo>
                <a:lnTo>
                  <a:pt x="1905" y="1644"/>
                </a:lnTo>
                <a:lnTo>
                  <a:pt x="1905" y="1644"/>
                </a:lnTo>
                <a:lnTo>
                  <a:pt x="1905" y="1642"/>
                </a:lnTo>
                <a:lnTo>
                  <a:pt x="1905" y="1642"/>
                </a:lnTo>
                <a:lnTo>
                  <a:pt x="1905" y="1642"/>
                </a:lnTo>
                <a:lnTo>
                  <a:pt x="1905" y="1642"/>
                </a:lnTo>
                <a:close/>
                <a:moveTo>
                  <a:pt x="1322" y="1183"/>
                </a:moveTo>
                <a:lnTo>
                  <a:pt x="1324" y="1185"/>
                </a:lnTo>
                <a:lnTo>
                  <a:pt x="1324" y="1185"/>
                </a:lnTo>
                <a:lnTo>
                  <a:pt x="1324" y="1185"/>
                </a:lnTo>
                <a:lnTo>
                  <a:pt x="1324" y="1185"/>
                </a:lnTo>
                <a:lnTo>
                  <a:pt x="1322" y="1183"/>
                </a:lnTo>
                <a:lnTo>
                  <a:pt x="1322" y="1183"/>
                </a:lnTo>
                <a:close/>
                <a:moveTo>
                  <a:pt x="1320" y="1193"/>
                </a:moveTo>
                <a:lnTo>
                  <a:pt x="1320" y="1191"/>
                </a:lnTo>
                <a:lnTo>
                  <a:pt x="1320" y="1191"/>
                </a:lnTo>
                <a:lnTo>
                  <a:pt x="1320" y="1191"/>
                </a:lnTo>
                <a:lnTo>
                  <a:pt x="1320" y="1193"/>
                </a:lnTo>
                <a:lnTo>
                  <a:pt x="1320" y="1193"/>
                </a:lnTo>
                <a:close/>
                <a:moveTo>
                  <a:pt x="1316" y="1185"/>
                </a:moveTo>
                <a:lnTo>
                  <a:pt x="1314" y="1185"/>
                </a:lnTo>
                <a:lnTo>
                  <a:pt x="1314" y="1187"/>
                </a:lnTo>
                <a:lnTo>
                  <a:pt x="1314" y="1187"/>
                </a:lnTo>
                <a:lnTo>
                  <a:pt x="1314" y="1187"/>
                </a:lnTo>
                <a:lnTo>
                  <a:pt x="1314" y="1187"/>
                </a:lnTo>
                <a:lnTo>
                  <a:pt x="1316" y="1187"/>
                </a:lnTo>
                <a:lnTo>
                  <a:pt x="1316" y="1187"/>
                </a:lnTo>
                <a:lnTo>
                  <a:pt x="1316" y="1185"/>
                </a:lnTo>
                <a:lnTo>
                  <a:pt x="1316" y="1185"/>
                </a:lnTo>
                <a:close/>
                <a:moveTo>
                  <a:pt x="1349" y="1331"/>
                </a:moveTo>
                <a:lnTo>
                  <a:pt x="1347" y="1334"/>
                </a:lnTo>
                <a:lnTo>
                  <a:pt x="1347" y="1334"/>
                </a:lnTo>
                <a:lnTo>
                  <a:pt x="1347" y="1336"/>
                </a:lnTo>
                <a:lnTo>
                  <a:pt x="1347" y="1336"/>
                </a:lnTo>
                <a:lnTo>
                  <a:pt x="1349" y="1334"/>
                </a:lnTo>
                <a:lnTo>
                  <a:pt x="1351" y="1331"/>
                </a:lnTo>
                <a:lnTo>
                  <a:pt x="1351" y="1331"/>
                </a:lnTo>
                <a:lnTo>
                  <a:pt x="1349" y="1331"/>
                </a:lnTo>
                <a:lnTo>
                  <a:pt x="1349" y="1331"/>
                </a:lnTo>
                <a:close/>
                <a:moveTo>
                  <a:pt x="1362" y="1392"/>
                </a:moveTo>
                <a:lnTo>
                  <a:pt x="1362" y="1392"/>
                </a:lnTo>
                <a:lnTo>
                  <a:pt x="1362" y="1394"/>
                </a:lnTo>
                <a:lnTo>
                  <a:pt x="1364" y="1392"/>
                </a:lnTo>
                <a:lnTo>
                  <a:pt x="1364" y="1392"/>
                </a:lnTo>
                <a:lnTo>
                  <a:pt x="1364" y="1392"/>
                </a:lnTo>
                <a:lnTo>
                  <a:pt x="1364" y="1392"/>
                </a:lnTo>
                <a:lnTo>
                  <a:pt x="1362" y="1392"/>
                </a:lnTo>
                <a:close/>
                <a:moveTo>
                  <a:pt x="1280" y="1361"/>
                </a:moveTo>
                <a:lnTo>
                  <a:pt x="1280" y="1359"/>
                </a:lnTo>
                <a:lnTo>
                  <a:pt x="1282" y="1359"/>
                </a:lnTo>
                <a:lnTo>
                  <a:pt x="1282" y="1359"/>
                </a:lnTo>
                <a:lnTo>
                  <a:pt x="1280" y="1359"/>
                </a:lnTo>
                <a:lnTo>
                  <a:pt x="1278" y="1361"/>
                </a:lnTo>
                <a:lnTo>
                  <a:pt x="1278" y="1361"/>
                </a:lnTo>
                <a:lnTo>
                  <a:pt x="1280" y="1361"/>
                </a:lnTo>
                <a:close/>
                <a:moveTo>
                  <a:pt x="1354" y="1394"/>
                </a:moveTo>
                <a:lnTo>
                  <a:pt x="1354" y="1394"/>
                </a:lnTo>
                <a:lnTo>
                  <a:pt x="1354" y="1394"/>
                </a:lnTo>
                <a:lnTo>
                  <a:pt x="1356" y="1394"/>
                </a:lnTo>
                <a:lnTo>
                  <a:pt x="1358" y="1392"/>
                </a:lnTo>
                <a:lnTo>
                  <a:pt x="1358" y="1392"/>
                </a:lnTo>
                <a:lnTo>
                  <a:pt x="1356" y="1394"/>
                </a:lnTo>
                <a:lnTo>
                  <a:pt x="1354" y="1394"/>
                </a:lnTo>
                <a:close/>
                <a:moveTo>
                  <a:pt x="1351" y="1321"/>
                </a:moveTo>
                <a:lnTo>
                  <a:pt x="1351" y="1321"/>
                </a:lnTo>
                <a:lnTo>
                  <a:pt x="1351" y="1321"/>
                </a:lnTo>
                <a:lnTo>
                  <a:pt x="1351" y="1323"/>
                </a:lnTo>
                <a:lnTo>
                  <a:pt x="1351" y="1323"/>
                </a:lnTo>
                <a:lnTo>
                  <a:pt x="1351" y="1321"/>
                </a:lnTo>
                <a:lnTo>
                  <a:pt x="1351" y="1321"/>
                </a:lnTo>
                <a:lnTo>
                  <a:pt x="1351" y="1321"/>
                </a:lnTo>
                <a:close/>
                <a:moveTo>
                  <a:pt x="1427" y="1174"/>
                </a:moveTo>
                <a:lnTo>
                  <a:pt x="1427" y="1174"/>
                </a:lnTo>
                <a:lnTo>
                  <a:pt x="1427" y="1176"/>
                </a:lnTo>
                <a:lnTo>
                  <a:pt x="1429" y="1172"/>
                </a:lnTo>
                <a:lnTo>
                  <a:pt x="1427" y="1172"/>
                </a:lnTo>
                <a:lnTo>
                  <a:pt x="1427" y="1174"/>
                </a:lnTo>
                <a:close/>
                <a:moveTo>
                  <a:pt x="1335" y="1378"/>
                </a:moveTo>
                <a:lnTo>
                  <a:pt x="1335" y="1378"/>
                </a:lnTo>
                <a:lnTo>
                  <a:pt x="1337" y="1378"/>
                </a:lnTo>
                <a:lnTo>
                  <a:pt x="1335" y="1378"/>
                </a:lnTo>
                <a:lnTo>
                  <a:pt x="1335" y="1378"/>
                </a:lnTo>
                <a:lnTo>
                  <a:pt x="1335" y="1378"/>
                </a:lnTo>
                <a:lnTo>
                  <a:pt x="1335" y="1378"/>
                </a:lnTo>
                <a:lnTo>
                  <a:pt x="1335" y="1380"/>
                </a:lnTo>
                <a:lnTo>
                  <a:pt x="1335" y="1380"/>
                </a:lnTo>
                <a:lnTo>
                  <a:pt x="1335" y="1378"/>
                </a:lnTo>
                <a:close/>
                <a:moveTo>
                  <a:pt x="1335" y="1367"/>
                </a:moveTo>
                <a:lnTo>
                  <a:pt x="1335" y="1367"/>
                </a:lnTo>
                <a:lnTo>
                  <a:pt x="1333" y="1369"/>
                </a:lnTo>
                <a:lnTo>
                  <a:pt x="1333" y="1371"/>
                </a:lnTo>
                <a:lnTo>
                  <a:pt x="1333" y="1371"/>
                </a:lnTo>
                <a:lnTo>
                  <a:pt x="1333" y="1371"/>
                </a:lnTo>
                <a:lnTo>
                  <a:pt x="1335" y="1367"/>
                </a:lnTo>
                <a:lnTo>
                  <a:pt x="1335" y="1367"/>
                </a:lnTo>
                <a:close/>
                <a:moveTo>
                  <a:pt x="1196" y="1231"/>
                </a:moveTo>
                <a:lnTo>
                  <a:pt x="1196" y="1233"/>
                </a:lnTo>
                <a:lnTo>
                  <a:pt x="1196" y="1237"/>
                </a:lnTo>
                <a:lnTo>
                  <a:pt x="1199" y="1243"/>
                </a:lnTo>
                <a:lnTo>
                  <a:pt x="1201" y="1248"/>
                </a:lnTo>
                <a:lnTo>
                  <a:pt x="1201" y="1248"/>
                </a:lnTo>
                <a:lnTo>
                  <a:pt x="1199" y="1245"/>
                </a:lnTo>
                <a:lnTo>
                  <a:pt x="1196" y="1237"/>
                </a:lnTo>
                <a:lnTo>
                  <a:pt x="1196" y="1231"/>
                </a:lnTo>
                <a:close/>
                <a:moveTo>
                  <a:pt x="1877" y="1604"/>
                </a:moveTo>
                <a:lnTo>
                  <a:pt x="1879" y="1604"/>
                </a:lnTo>
                <a:lnTo>
                  <a:pt x="1879" y="1602"/>
                </a:lnTo>
                <a:lnTo>
                  <a:pt x="1877" y="1600"/>
                </a:lnTo>
                <a:lnTo>
                  <a:pt x="1877" y="1600"/>
                </a:lnTo>
                <a:lnTo>
                  <a:pt x="1877" y="1600"/>
                </a:lnTo>
                <a:lnTo>
                  <a:pt x="1875" y="1600"/>
                </a:lnTo>
                <a:lnTo>
                  <a:pt x="1875" y="1602"/>
                </a:lnTo>
                <a:lnTo>
                  <a:pt x="1877" y="1604"/>
                </a:lnTo>
                <a:lnTo>
                  <a:pt x="1877" y="1604"/>
                </a:lnTo>
                <a:close/>
                <a:moveTo>
                  <a:pt x="1209" y="1214"/>
                </a:moveTo>
                <a:lnTo>
                  <a:pt x="1207" y="1214"/>
                </a:lnTo>
                <a:lnTo>
                  <a:pt x="1207" y="1216"/>
                </a:lnTo>
                <a:lnTo>
                  <a:pt x="1205" y="1216"/>
                </a:lnTo>
                <a:lnTo>
                  <a:pt x="1207" y="1216"/>
                </a:lnTo>
                <a:lnTo>
                  <a:pt x="1209" y="1214"/>
                </a:lnTo>
                <a:lnTo>
                  <a:pt x="1211" y="1214"/>
                </a:lnTo>
                <a:lnTo>
                  <a:pt x="1211" y="1212"/>
                </a:lnTo>
                <a:lnTo>
                  <a:pt x="1211" y="1212"/>
                </a:lnTo>
                <a:lnTo>
                  <a:pt x="1211" y="1214"/>
                </a:lnTo>
                <a:lnTo>
                  <a:pt x="1209" y="1214"/>
                </a:lnTo>
                <a:close/>
                <a:moveTo>
                  <a:pt x="1201" y="1222"/>
                </a:moveTo>
                <a:lnTo>
                  <a:pt x="1199" y="1227"/>
                </a:lnTo>
                <a:lnTo>
                  <a:pt x="1196" y="1229"/>
                </a:lnTo>
                <a:lnTo>
                  <a:pt x="1196" y="1231"/>
                </a:lnTo>
                <a:lnTo>
                  <a:pt x="1196" y="1229"/>
                </a:lnTo>
                <a:lnTo>
                  <a:pt x="1199" y="1227"/>
                </a:lnTo>
                <a:lnTo>
                  <a:pt x="1201" y="1220"/>
                </a:lnTo>
                <a:lnTo>
                  <a:pt x="1201" y="1222"/>
                </a:lnTo>
                <a:close/>
                <a:moveTo>
                  <a:pt x="1278" y="1195"/>
                </a:moveTo>
                <a:lnTo>
                  <a:pt x="1278" y="1193"/>
                </a:lnTo>
                <a:lnTo>
                  <a:pt x="1278" y="1193"/>
                </a:lnTo>
                <a:lnTo>
                  <a:pt x="1276" y="1193"/>
                </a:lnTo>
                <a:lnTo>
                  <a:pt x="1276" y="1193"/>
                </a:lnTo>
                <a:lnTo>
                  <a:pt x="1274" y="1193"/>
                </a:lnTo>
                <a:lnTo>
                  <a:pt x="1274" y="1193"/>
                </a:lnTo>
                <a:lnTo>
                  <a:pt x="1278" y="1195"/>
                </a:lnTo>
                <a:lnTo>
                  <a:pt x="1278" y="1195"/>
                </a:lnTo>
                <a:lnTo>
                  <a:pt x="1278" y="1195"/>
                </a:lnTo>
                <a:lnTo>
                  <a:pt x="1278" y="1195"/>
                </a:lnTo>
                <a:close/>
                <a:moveTo>
                  <a:pt x="1234" y="1199"/>
                </a:moveTo>
                <a:lnTo>
                  <a:pt x="1230" y="1201"/>
                </a:lnTo>
                <a:lnTo>
                  <a:pt x="1230" y="1201"/>
                </a:lnTo>
                <a:lnTo>
                  <a:pt x="1234" y="1199"/>
                </a:lnTo>
                <a:lnTo>
                  <a:pt x="1234" y="1197"/>
                </a:lnTo>
                <a:lnTo>
                  <a:pt x="1234" y="1197"/>
                </a:lnTo>
                <a:lnTo>
                  <a:pt x="1234" y="1199"/>
                </a:lnTo>
                <a:close/>
                <a:moveTo>
                  <a:pt x="1203" y="1218"/>
                </a:moveTo>
                <a:lnTo>
                  <a:pt x="1203" y="1218"/>
                </a:lnTo>
                <a:lnTo>
                  <a:pt x="1203" y="1220"/>
                </a:lnTo>
                <a:lnTo>
                  <a:pt x="1203" y="1220"/>
                </a:lnTo>
                <a:lnTo>
                  <a:pt x="1203" y="1218"/>
                </a:lnTo>
                <a:lnTo>
                  <a:pt x="1205" y="1218"/>
                </a:lnTo>
                <a:lnTo>
                  <a:pt x="1205" y="1216"/>
                </a:lnTo>
                <a:lnTo>
                  <a:pt x="1205" y="1216"/>
                </a:lnTo>
                <a:lnTo>
                  <a:pt x="1203" y="1218"/>
                </a:lnTo>
                <a:close/>
                <a:moveTo>
                  <a:pt x="1328" y="1183"/>
                </a:moveTo>
                <a:lnTo>
                  <a:pt x="1328" y="1183"/>
                </a:lnTo>
                <a:lnTo>
                  <a:pt x="1328" y="1185"/>
                </a:lnTo>
                <a:lnTo>
                  <a:pt x="1331" y="1185"/>
                </a:lnTo>
                <a:lnTo>
                  <a:pt x="1333" y="1183"/>
                </a:lnTo>
                <a:lnTo>
                  <a:pt x="1331" y="1183"/>
                </a:lnTo>
                <a:lnTo>
                  <a:pt x="1328" y="1183"/>
                </a:lnTo>
                <a:close/>
                <a:moveTo>
                  <a:pt x="1444" y="1224"/>
                </a:moveTo>
                <a:lnTo>
                  <a:pt x="1444" y="1222"/>
                </a:lnTo>
                <a:lnTo>
                  <a:pt x="1442" y="1220"/>
                </a:lnTo>
                <a:lnTo>
                  <a:pt x="1444" y="1224"/>
                </a:lnTo>
                <a:lnTo>
                  <a:pt x="1446" y="1229"/>
                </a:lnTo>
                <a:lnTo>
                  <a:pt x="1446" y="1231"/>
                </a:lnTo>
                <a:lnTo>
                  <a:pt x="1446" y="1231"/>
                </a:lnTo>
                <a:lnTo>
                  <a:pt x="1444" y="1224"/>
                </a:lnTo>
                <a:close/>
                <a:moveTo>
                  <a:pt x="1540" y="1325"/>
                </a:moveTo>
                <a:lnTo>
                  <a:pt x="1540" y="1327"/>
                </a:lnTo>
                <a:lnTo>
                  <a:pt x="1544" y="1325"/>
                </a:lnTo>
                <a:lnTo>
                  <a:pt x="1548" y="1325"/>
                </a:lnTo>
                <a:lnTo>
                  <a:pt x="1548" y="1323"/>
                </a:lnTo>
                <a:lnTo>
                  <a:pt x="1551" y="1323"/>
                </a:lnTo>
                <a:lnTo>
                  <a:pt x="1551" y="1321"/>
                </a:lnTo>
                <a:lnTo>
                  <a:pt x="1548" y="1321"/>
                </a:lnTo>
                <a:lnTo>
                  <a:pt x="1548" y="1323"/>
                </a:lnTo>
                <a:lnTo>
                  <a:pt x="1546" y="1323"/>
                </a:lnTo>
                <a:lnTo>
                  <a:pt x="1546" y="1323"/>
                </a:lnTo>
                <a:lnTo>
                  <a:pt x="1544" y="1323"/>
                </a:lnTo>
                <a:lnTo>
                  <a:pt x="1542" y="1323"/>
                </a:lnTo>
                <a:lnTo>
                  <a:pt x="1542" y="1323"/>
                </a:lnTo>
                <a:lnTo>
                  <a:pt x="1540" y="1323"/>
                </a:lnTo>
                <a:lnTo>
                  <a:pt x="1540" y="1323"/>
                </a:lnTo>
                <a:lnTo>
                  <a:pt x="1540" y="1325"/>
                </a:lnTo>
                <a:lnTo>
                  <a:pt x="1540" y="1325"/>
                </a:lnTo>
                <a:lnTo>
                  <a:pt x="1540" y="1325"/>
                </a:lnTo>
                <a:close/>
                <a:moveTo>
                  <a:pt x="1553" y="1359"/>
                </a:moveTo>
                <a:lnTo>
                  <a:pt x="1551" y="1357"/>
                </a:lnTo>
                <a:lnTo>
                  <a:pt x="1548" y="1357"/>
                </a:lnTo>
                <a:lnTo>
                  <a:pt x="1548" y="1357"/>
                </a:lnTo>
                <a:lnTo>
                  <a:pt x="1546" y="1357"/>
                </a:lnTo>
                <a:lnTo>
                  <a:pt x="1546" y="1357"/>
                </a:lnTo>
                <a:lnTo>
                  <a:pt x="1548" y="1359"/>
                </a:lnTo>
                <a:lnTo>
                  <a:pt x="1553" y="1359"/>
                </a:lnTo>
                <a:lnTo>
                  <a:pt x="1553" y="1359"/>
                </a:lnTo>
                <a:close/>
                <a:moveTo>
                  <a:pt x="1551" y="1317"/>
                </a:moveTo>
                <a:lnTo>
                  <a:pt x="1548" y="1317"/>
                </a:lnTo>
                <a:lnTo>
                  <a:pt x="1548" y="1319"/>
                </a:lnTo>
                <a:lnTo>
                  <a:pt x="1551" y="1317"/>
                </a:lnTo>
                <a:lnTo>
                  <a:pt x="1551" y="1317"/>
                </a:lnTo>
                <a:close/>
                <a:moveTo>
                  <a:pt x="1559" y="1313"/>
                </a:moveTo>
                <a:lnTo>
                  <a:pt x="1559" y="1313"/>
                </a:lnTo>
                <a:lnTo>
                  <a:pt x="1559" y="1315"/>
                </a:lnTo>
                <a:lnTo>
                  <a:pt x="1561" y="1315"/>
                </a:lnTo>
                <a:lnTo>
                  <a:pt x="1561" y="1315"/>
                </a:lnTo>
                <a:lnTo>
                  <a:pt x="1561" y="1313"/>
                </a:lnTo>
                <a:lnTo>
                  <a:pt x="1563" y="1313"/>
                </a:lnTo>
                <a:lnTo>
                  <a:pt x="1563" y="1313"/>
                </a:lnTo>
                <a:lnTo>
                  <a:pt x="1561" y="1313"/>
                </a:lnTo>
                <a:lnTo>
                  <a:pt x="1559" y="1313"/>
                </a:lnTo>
                <a:close/>
                <a:moveTo>
                  <a:pt x="1553" y="1340"/>
                </a:moveTo>
                <a:lnTo>
                  <a:pt x="1553" y="1340"/>
                </a:lnTo>
                <a:lnTo>
                  <a:pt x="1555" y="1340"/>
                </a:lnTo>
                <a:lnTo>
                  <a:pt x="1555" y="1340"/>
                </a:lnTo>
                <a:lnTo>
                  <a:pt x="1555" y="1340"/>
                </a:lnTo>
                <a:lnTo>
                  <a:pt x="1555" y="1340"/>
                </a:lnTo>
                <a:lnTo>
                  <a:pt x="1553" y="1340"/>
                </a:lnTo>
                <a:lnTo>
                  <a:pt x="1553" y="1340"/>
                </a:lnTo>
                <a:lnTo>
                  <a:pt x="1551" y="1340"/>
                </a:lnTo>
                <a:lnTo>
                  <a:pt x="1551" y="1340"/>
                </a:lnTo>
                <a:lnTo>
                  <a:pt x="1553" y="1340"/>
                </a:lnTo>
                <a:lnTo>
                  <a:pt x="1553" y="1340"/>
                </a:lnTo>
                <a:close/>
                <a:moveTo>
                  <a:pt x="1534" y="1030"/>
                </a:moveTo>
                <a:lnTo>
                  <a:pt x="1532" y="1032"/>
                </a:lnTo>
                <a:lnTo>
                  <a:pt x="1532" y="1032"/>
                </a:lnTo>
                <a:lnTo>
                  <a:pt x="1534" y="1030"/>
                </a:lnTo>
                <a:lnTo>
                  <a:pt x="1534" y="1030"/>
                </a:lnTo>
                <a:close/>
                <a:moveTo>
                  <a:pt x="1536" y="1304"/>
                </a:moveTo>
                <a:lnTo>
                  <a:pt x="1536" y="1304"/>
                </a:lnTo>
                <a:lnTo>
                  <a:pt x="1536" y="1304"/>
                </a:lnTo>
                <a:lnTo>
                  <a:pt x="1534" y="1306"/>
                </a:lnTo>
                <a:lnTo>
                  <a:pt x="1532" y="1306"/>
                </a:lnTo>
                <a:lnTo>
                  <a:pt x="1532" y="1308"/>
                </a:lnTo>
                <a:lnTo>
                  <a:pt x="1532" y="1306"/>
                </a:lnTo>
                <a:lnTo>
                  <a:pt x="1534" y="1306"/>
                </a:lnTo>
                <a:lnTo>
                  <a:pt x="1536" y="1304"/>
                </a:lnTo>
                <a:lnTo>
                  <a:pt x="1538" y="1302"/>
                </a:lnTo>
                <a:lnTo>
                  <a:pt x="1538" y="1300"/>
                </a:lnTo>
                <a:lnTo>
                  <a:pt x="1538" y="1300"/>
                </a:lnTo>
                <a:lnTo>
                  <a:pt x="1536" y="1300"/>
                </a:lnTo>
                <a:lnTo>
                  <a:pt x="1536" y="1300"/>
                </a:lnTo>
                <a:lnTo>
                  <a:pt x="1536" y="1300"/>
                </a:lnTo>
                <a:lnTo>
                  <a:pt x="1536" y="1302"/>
                </a:lnTo>
                <a:lnTo>
                  <a:pt x="1538" y="1302"/>
                </a:lnTo>
                <a:lnTo>
                  <a:pt x="1536" y="1302"/>
                </a:lnTo>
                <a:lnTo>
                  <a:pt x="1536" y="1304"/>
                </a:lnTo>
                <a:close/>
                <a:moveTo>
                  <a:pt x="1559" y="1006"/>
                </a:moveTo>
                <a:lnTo>
                  <a:pt x="1561" y="1004"/>
                </a:lnTo>
                <a:lnTo>
                  <a:pt x="1559" y="1004"/>
                </a:lnTo>
                <a:lnTo>
                  <a:pt x="1557" y="1006"/>
                </a:lnTo>
                <a:lnTo>
                  <a:pt x="1555" y="1009"/>
                </a:lnTo>
                <a:lnTo>
                  <a:pt x="1553" y="1009"/>
                </a:lnTo>
                <a:lnTo>
                  <a:pt x="1551" y="1009"/>
                </a:lnTo>
                <a:lnTo>
                  <a:pt x="1548" y="1009"/>
                </a:lnTo>
                <a:lnTo>
                  <a:pt x="1548" y="1009"/>
                </a:lnTo>
                <a:lnTo>
                  <a:pt x="1546" y="1009"/>
                </a:lnTo>
                <a:lnTo>
                  <a:pt x="1544" y="1009"/>
                </a:lnTo>
                <a:lnTo>
                  <a:pt x="1544" y="1009"/>
                </a:lnTo>
                <a:lnTo>
                  <a:pt x="1544" y="1009"/>
                </a:lnTo>
                <a:lnTo>
                  <a:pt x="1542" y="1009"/>
                </a:lnTo>
                <a:lnTo>
                  <a:pt x="1542" y="1009"/>
                </a:lnTo>
                <a:lnTo>
                  <a:pt x="1542" y="1009"/>
                </a:lnTo>
                <a:lnTo>
                  <a:pt x="1540" y="1009"/>
                </a:lnTo>
                <a:lnTo>
                  <a:pt x="1540" y="1011"/>
                </a:lnTo>
                <a:lnTo>
                  <a:pt x="1540" y="1011"/>
                </a:lnTo>
                <a:lnTo>
                  <a:pt x="1540" y="1011"/>
                </a:lnTo>
                <a:lnTo>
                  <a:pt x="1538" y="1011"/>
                </a:lnTo>
                <a:lnTo>
                  <a:pt x="1536" y="1013"/>
                </a:lnTo>
                <a:lnTo>
                  <a:pt x="1536" y="1013"/>
                </a:lnTo>
                <a:lnTo>
                  <a:pt x="1536" y="1013"/>
                </a:lnTo>
                <a:lnTo>
                  <a:pt x="1536" y="1015"/>
                </a:lnTo>
                <a:lnTo>
                  <a:pt x="1536" y="1015"/>
                </a:lnTo>
                <a:lnTo>
                  <a:pt x="1538" y="1013"/>
                </a:lnTo>
                <a:lnTo>
                  <a:pt x="1538" y="1013"/>
                </a:lnTo>
                <a:lnTo>
                  <a:pt x="1538" y="1013"/>
                </a:lnTo>
                <a:lnTo>
                  <a:pt x="1538" y="1015"/>
                </a:lnTo>
                <a:lnTo>
                  <a:pt x="1538" y="1015"/>
                </a:lnTo>
                <a:lnTo>
                  <a:pt x="1540" y="1015"/>
                </a:lnTo>
                <a:lnTo>
                  <a:pt x="1542" y="1015"/>
                </a:lnTo>
                <a:lnTo>
                  <a:pt x="1546" y="1013"/>
                </a:lnTo>
                <a:lnTo>
                  <a:pt x="1546" y="1013"/>
                </a:lnTo>
                <a:lnTo>
                  <a:pt x="1546" y="1013"/>
                </a:lnTo>
                <a:lnTo>
                  <a:pt x="1553" y="1011"/>
                </a:lnTo>
                <a:lnTo>
                  <a:pt x="1555" y="1011"/>
                </a:lnTo>
                <a:lnTo>
                  <a:pt x="1557" y="1011"/>
                </a:lnTo>
                <a:lnTo>
                  <a:pt x="1559" y="1011"/>
                </a:lnTo>
                <a:lnTo>
                  <a:pt x="1559" y="1009"/>
                </a:lnTo>
                <a:lnTo>
                  <a:pt x="1565" y="1006"/>
                </a:lnTo>
                <a:lnTo>
                  <a:pt x="1565" y="1006"/>
                </a:lnTo>
                <a:lnTo>
                  <a:pt x="1563" y="1006"/>
                </a:lnTo>
                <a:lnTo>
                  <a:pt x="1563" y="1006"/>
                </a:lnTo>
                <a:lnTo>
                  <a:pt x="1561" y="1006"/>
                </a:lnTo>
                <a:lnTo>
                  <a:pt x="1561" y="1006"/>
                </a:lnTo>
                <a:lnTo>
                  <a:pt x="1559" y="1009"/>
                </a:lnTo>
                <a:lnTo>
                  <a:pt x="1559" y="1009"/>
                </a:lnTo>
                <a:lnTo>
                  <a:pt x="1557" y="1009"/>
                </a:lnTo>
                <a:lnTo>
                  <a:pt x="1557" y="1009"/>
                </a:lnTo>
                <a:lnTo>
                  <a:pt x="1557" y="1009"/>
                </a:lnTo>
                <a:lnTo>
                  <a:pt x="1559" y="1006"/>
                </a:lnTo>
                <a:close/>
                <a:moveTo>
                  <a:pt x="1565" y="1310"/>
                </a:moveTo>
                <a:lnTo>
                  <a:pt x="1565" y="1313"/>
                </a:lnTo>
                <a:lnTo>
                  <a:pt x="1565" y="1313"/>
                </a:lnTo>
                <a:lnTo>
                  <a:pt x="1565" y="1313"/>
                </a:lnTo>
                <a:lnTo>
                  <a:pt x="1565" y="1313"/>
                </a:lnTo>
                <a:lnTo>
                  <a:pt x="1567" y="1313"/>
                </a:lnTo>
                <a:lnTo>
                  <a:pt x="1565" y="1313"/>
                </a:lnTo>
                <a:lnTo>
                  <a:pt x="1565" y="1310"/>
                </a:lnTo>
                <a:lnTo>
                  <a:pt x="1565" y="1310"/>
                </a:lnTo>
                <a:lnTo>
                  <a:pt x="1565" y="1310"/>
                </a:lnTo>
                <a:close/>
                <a:moveTo>
                  <a:pt x="1551" y="1304"/>
                </a:moveTo>
                <a:lnTo>
                  <a:pt x="1553" y="1304"/>
                </a:lnTo>
                <a:lnTo>
                  <a:pt x="1553" y="1306"/>
                </a:lnTo>
                <a:lnTo>
                  <a:pt x="1555" y="1306"/>
                </a:lnTo>
                <a:lnTo>
                  <a:pt x="1553" y="1304"/>
                </a:lnTo>
                <a:lnTo>
                  <a:pt x="1553" y="1304"/>
                </a:lnTo>
                <a:lnTo>
                  <a:pt x="1551" y="1304"/>
                </a:lnTo>
                <a:lnTo>
                  <a:pt x="1551" y="1304"/>
                </a:lnTo>
                <a:lnTo>
                  <a:pt x="1551" y="1304"/>
                </a:lnTo>
                <a:lnTo>
                  <a:pt x="1548" y="1304"/>
                </a:lnTo>
                <a:lnTo>
                  <a:pt x="1548" y="1304"/>
                </a:lnTo>
                <a:lnTo>
                  <a:pt x="1548" y="1304"/>
                </a:lnTo>
                <a:lnTo>
                  <a:pt x="1551" y="1304"/>
                </a:lnTo>
                <a:close/>
                <a:moveTo>
                  <a:pt x="1618" y="1455"/>
                </a:moveTo>
                <a:lnTo>
                  <a:pt x="1618" y="1455"/>
                </a:lnTo>
                <a:lnTo>
                  <a:pt x="1618" y="1457"/>
                </a:lnTo>
                <a:lnTo>
                  <a:pt x="1620" y="1457"/>
                </a:lnTo>
                <a:lnTo>
                  <a:pt x="1620" y="1455"/>
                </a:lnTo>
                <a:lnTo>
                  <a:pt x="1620" y="1455"/>
                </a:lnTo>
                <a:lnTo>
                  <a:pt x="1618" y="1453"/>
                </a:lnTo>
                <a:lnTo>
                  <a:pt x="1618" y="1455"/>
                </a:lnTo>
                <a:lnTo>
                  <a:pt x="1618" y="1455"/>
                </a:lnTo>
                <a:lnTo>
                  <a:pt x="1618" y="1455"/>
                </a:lnTo>
                <a:close/>
                <a:moveTo>
                  <a:pt x="1620" y="950"/>
                </a:moveTo>
                <a:lnTo>
                  <a:pt x="1620" y="948"/>
                </a:lnTo>
                <a:lnTo>
                  <a:pt x="1618" y="948"/>
                </a:lnTo>
                <a:lnTo>
                  <a:pt x="1618" y="948"/>
                </a:lnTo>
                <a:lnTo>
                  <a:pt x="1618" y="950"/>
                </a:lnTo>
                <a:lnTo>
                  <a:pt x="1618" y="950"/>
                </a:lnTo>
                <a:lnTo>
                  <a:pt x="1618" y="950"/>
                </a:lnTo>
                <a:lnTo>
                  <a:pt x="1618" y="952"/>
                </a:lnTo>
                <a:lnTo>
                  <a:pt x="1618" y="950"/>
                </a:lnTo>
                <a:lnTo>
                  <a:pt x="1618" y="950"/>
                </a:lnTo>
                <a:lnTo>
                  <a:pt x="1620" y="950"/>
                </a:lnTo>
                <a:lnTo>
                  <a:pt x="1620" y="950"/>
                </a:lnTo>
                <a:lnTo>
                  <a:pt x="1620" y="950"/>
                </a:lnTo>
                <a:close/>
                <a:moveTo>
                  <a:pt x="1613" y="952"/>
                </a:moveTo>
                <a:lnTo>
                  <a:pt x="1613" y="952"/>
                </a:lnTo>
                <a:lnTo>
                  <a:pt x="1613" y="952"/>
                </a:lnTo>
                <a:lnTo>
                  <a:pt x="1613" y="952"/>
                </a:lnTo>
                <a:lnTo>
                  <a:pt x="1613" y="952"/>
                </a:lnTo>
                <a:lnTo>
                  <a:pt x="1613" y="952"/>
                </a:lnTo>
                <a:lnTo>
                  <a:pt x="1613" y="952"/>
                </a:lnTo>
                <a:lnTo>
                  <a:pt x="1613" y="952"/>
                </a:lnTo>
                <a:close/>
                <a:moveTo>
                  <a:pt x="1532" y="1298"/>
                </a:moveTo>
                <a:lnTo>
                  <a:pt x="1532" y="1298"/>
                </a:lnTo>
                <a:lnTo>
                  <a:pt x="1532" y="1300"/>
                </a:lnTo>
                <a:lnTo>
                  <a:pt x="1532" y="1300"/>
                </a:lnTo>
                <a:lnTo>
                  <a:pt x="1534" y="1300"/>
                </a:lnTo>
                <a:lnTo>
                  <a:pt x="1536" y="1300"/>
                </a:lnTo>
                <a:lnTo>
                  <a:pt x="1534" y="1300"/>
                </a:lnTo>
                <a:lnTo>
                  <a:pt x="1534" y="1298"/>
                </a:lnTo>
                <a:lnTo>
                  <a:pt x="1532" y="1298"/>
                </a:lnTo>
                <a:lnTo>
                  <a:pt x="1532" y="1298"/>
                </a:lnTo>
                <a:lnTo>
                  <a:pt x="1532" y="1298"/>
                </a:lnTo>
                <a:close/>
                <a:moveTo>
                  <a:pt x="1586" y="1000"/>
                </a:moveTo>
                <a:lnTo>
                  <a:pt x="1586" y="1000"/>
                </a:lnTo>
                <a:lnTo>
                  <a:pt x="1584" y="1000"/>
                </a:lnTo>
                <a:lnTo>
                  <a:pt x="1584" y="1000"/>
                </a:lnTo>
                <a:lnTo>
                  <a:pt x="1582" y="1000"/>
                </a:lnTo>
                <a:lnTo>
                  <a:pt x="1582" y="1002"/>
                </a:lnTo>
                <a:lnTo>
                  <a:pt x="1582" y="1002"/>
                </a:lnTo>
                <a:lnTo>
                  <a:pt x="1586" y="1000"/>
                </a:lnTo>
                <a:close/>
                <a:moveTo>
                  <a:pt x="1574" y="998"/>
                </a:moveTo>
                <a:lnTo>
                  <a:pt x="1574" y="998"/>
                </a:lnTo>
                <a:lnTo>
                  <a:pt x="1574" y="998"/>
                </a:lnTo>
                <a:lnTo>
                  <a:pt x="1574" y="998"/>
                </a:lnTo>
                <a:lnTo>
                  <a:pt x="1574" y="1000"/>
                </a:lnTo>
                <a:lnTo>
                  <a:pt x="1574" y="1000"/>
                </a:lnTo>
                <a:lnTo>
                  <a:pt x="1574" y="998"/>
                </a:lnTo>
                <a:close/>
                <a:moveTo>
                  <a:pt x="1576" y="996"/>
                </a:moveTo>
                <a:lnTo>
                  <a:pt x="1576" y="996"/>
                </a:lnTo>
                <a:lnTo>
                  <a:pt x="1576" y="996"/>
                </a:lnTo>
                <a:lnTo>
                  <a:pt x="1576" y="998"/>
                </a:lnTo>
                <a:lnTo>
                  <a:pt x="1574" y="998"/>
                </a:lnTo>
                <a:lnTo>
                  <a:pt x="1574" y="1000"/>
                </a:lnTo>
                <a:lnTo>
                  <a:pt x="1576" y="1000"/>
                </a:lnTo>
                <a:lnTo>
                  <a:pt x="1576" y="1000"/>
                </a:lnTo>
                <a:lnTo>
                  <a:pt x="1576" y="996"/>
                </a:lnTo>
                <a:close/>
                <a:moveTo>
                  <a:pt x="1569" y="1313"/>
                </a:moveTo>
                <a:lnTo>
                  <a:pt x="1569" y="1315"/>
                </a:lnTo>
                <a:lnTo>
                  <a:pt x="1569" y="1315"/>
                </a:lnTo>
                <a:lnTo>
                  <a:pt x="1569" y="1313"/>
                </a:lnTo>
                <a:lnTo>
                  <a:pt x="1569" y="1313"/>
                </a:lnTo>
                <a:lnTo>
                  <a:pt x="1567" y="1313"/>
                </a:lnTo>
                <a:lnTo>
                  <a:pt x="1567" y="1313"/>
                </a:lnTo>
                <a:lnTo>
                  <a:pt x="1567" y="1313"/>
                </a:lnTo>
                <a:lnTo>
                  <a:pt x="1569" y="1313"/>
                </a:lnTo>
                <a:close/>
                <a:moveTo>
                  <a:pt x="1595" y="1002"/>
                </a:moveTo>
                <a:lnTo>
                  <a:pt x="1595" y="1002"/>
                </a:lnTo>
                <a:lnTo>
                  <a:pt x="1592" y="1000"/>
                </a:lnTo>
                <a:lnTo>
                  <a:pt x="1592" y="1000"/>
                </a:lnTo>
                <a:lnTo>
                  <a:pt x="1592" y="1002"/>
                </a:lnTo>
                <a:lnTo>
                  <a:pt x="1592" y="1002"/>
                </a:lnTo>
                <a:lnTo>
                  <a:pt x="1590" y="1002"/>
                </a:lnTo>
                <a:lnTo>
                  <a:pt x="1592" y="1002"/>
                </a:lnTo>
                <a:lnTo>
                  <a:pt x="1595" y="1002"/>
                </a:lnTo>
                <a:close/>
                <a:moveTo>
                  <a:pt x="1534" y="1015"/>
                </a:moveTo>
                <a:lnTo>
                  <a:pt x="1532" y="1015"/>
                </a:lnTo>
                <a:lnTo>
                  <a:pt x="1534" y="1015"/>
                </a:lnTo>
                <a:lnTo>
                  <a:pt x="1534" y="1015"/>
                </a:lnTo>
                <a:lnTo>
                  <a:pt x="1534" y="1015"/>
                </a:lnTo>
                <a:lnTo>
                  <a:pt x="1534" y="1015"/>
                </a:lnTo>
                <a:lnTo>
                  <a:pt x="1534" y="1013"/>
                </a:lnTo>
                <a:lnTo>
                  <a:pt x="1534" y="1013"/>
                </a:lnTo>
                <a:lnTo>
                  <a:pt x="1534" y="1015"/>
                </a:lnTo>
                <a:close/>
                <a:moveTo>
                  <a:pt x="2334" y="174"/>
                </a:moveTo>
                <a:lnTo>
                  <a:pt x="2332" y="174"/>
                </a:lnTo>
                <a:lnTo>
                  <a:pt x="2330" y="174"/>
                </a:lnTo>
                <a:lnTo>
                  <a:pt x="2328" y="176"/>
                </a:lnTo>
                <a:lnTo>
                  <a:pt x="2328" y="183"/>
                </a:lnTo>
                <a:lnTo>
                  <a:pt x="2330" y="187"/>
                </a:lnTo>
                <a:lnTo>
                  <a:pt x="2330" y="189"/>
                </a:lnTo>
                <a:lnTo>
                  <a:pt x="2332" y="189"/>
                </a:lnTo>
                <a:lnTo>
                  <a:pt x="2334" y="185"/>
                </a:lnTo>
                <a:lnTo>
                  <a:pt x="2334" y="180"/>
                </a:lnTo>
                <a:lnTo>
                  <a:pt x="2334" y="176"/>
                </a:lnTo>
                <a:lnTo>
                  <a:pt x="2334" y="174"/>
                </a:lnTo>
                <a:close/>
                <a:moveTo>
                  <a:pt x="2343" y="277"/>
                </a:moveTo>
                <a:lnTo>
                  <a:pt x="2353" y="277"/>
                </a:lnTo>
                <a:lnTo>
                  <a:pt x="2355" y="277"/>
                </a:lnTo>
                <a:lnTo>
                  <a:pt x="2355" y="273"/>
                </a:lnTo>
                <a:lnTo>
                  <a:pt x="2351" y="273"/>
                </a:lnTo>
                <a:lnTo>
                  <a:pt x="2349" y="271"/>
                </a:lnTo>
                <a:lnTo>
                  <a:pt x="2349" y="269"/>
                </a:lnTo>
                <a:lnTo>
                  <a:pt x="2347" y="266"/>
                </a:lnTo>
                <a:lnTo>
                  <a:pt x="2345" y="266"/>
                </a:lnTo>
                <a:lnTo>
                  <a:pt x="2340" y="269"/>
                </a:lnTo>
                <a:lnTo>
                  <a:pt x="2338" y="266"/>
                </a:lnTo>
                <a:lnTo>
                  <a:pt x="2334" y="269"/>
                </a:lnTo>
                <a:lnTo>
                  <a:pt x="2334" y="271"/>
                </a:lnTo>
                <a:lnTo>
                  <a:pt x="2334" y="275"/>
                </a:lnTo>
                <a:lnTo>
                  <a:pt x="2336" y="277"/>
                </a:lnTo>
                <a:lnTo>
                  <a:pt x="2343" y="277"/>
                </a:lnTo>
                <a:close/>
                <a:moveTo>
                  <a:pt x="2338" y="248"/>
                </a:moveTo>
                <a:lnTo>
                  <a:pt x="2338" y="237"/>
                </a:lnTo>
                <a:lnTo>
                  <a:pt x="2336" y="229"/>
                </a:lnTo>
                <a:lnTo>
                  <a:pt x="2334" y="227"/>
                </a:lnTo>
                <a:lnTo>
                  <a:pt x="2332" y="227"/>
                </a:lnTo>
                <a:lnTo>
                  <a:pt x="2332" y="231"/>
                </a:lnTo>
                <a:lnTo>
                  <a:pt x="2332" y="235"/>
                </a:lnTo>
                <a:lnTo>
                  <a:pt x="2336" y="248"/>
                </a:lnTo>
                <a:lnTo>
                  <a:pt x="2338" y="248"/>
                </a:lnTo>
                <a:close/>
                <a:moveTo>
                  <a:pt x="2347" y="134"/>
                </a:moveTo>
                <a:lnTo>
                  <a:pt x="2353" y="130"/>
                </a:lnTo>
                <a:lnTo>
                  <a:pt x="2355" y="126"/>
                </a:lnTo>
                <a:lnTo>
                  <a:pt x="2355" y="124"/>
                </a:lnTo>
                <a:lnTo>
                  <a:pt x="2347" y="122"/>
                </a:lnTo>
                <a:lnTo>
                  <a:pt x="2338" y="124"/>
                </a:lnTo>
                <a:lnTo>
                  <a:pt x="2332" y="126"/>
                </a:lnTo>
                <a:lnTo>
                  <a:pt x="2330" y="128"/>
                </a:lnTo>
                <a:lnTo>
                  <a:pt x="2332" y="132"/>
                </a:lnTo>
                <a:lnTo>
                  <a:pt x="2338" y="132"/>
                </a:lnTo>
                <a:lnTo>
                  <a:pt x="2347" y="134"/>
                </a:lnTo>
                <a:close/>
                <a:moveTo>
                  <a:pt x="2349" y="193"/>
                </a:moveTo>
                <a:lnTo>
                  <a:pt x="2345" y="197"/>
                </a:lnTo>
                <a:lnTo>
                  <a:pt x="2345" y="197"/>
                </a:lnTo>
                <a:lnTo>
                  <a:pt x="2345" y="199"/>
                </a:lnTo>
                <a:lnTo>
                  <a:pt x="2347" y="199"/>
                </a:lnTo>
                <a:lnTo>
                  <a:pt x="2351" y="197"/>
                </a:lnTo>
                <a:lnTo>
                  <a:pt x="2353" y="195"/>
                </a:lnTo>
                <a:lnTo>
                  <a:pt x="2351" y="193"/>
                </a:lnTo>
                <a:lnTo>
                  <a:pt x="2349" y="191"/>
                </a:lnTo>
                <a:lnTo>
                  <a:pt x="2349" y="193"/>
                </a:lnTo>
                <a:close/>
                <a:moveTo>
                  <a:pt x="2202" y="396"/>
                </a:moveTo>
                <a:lnTo>
                  <a:pt x="2202" y="398"/>
                </a:lnTo>
                <a:lnTo>
                  <a:pt x="2202" y="401"/>
                </a:lnTo>
                <a:lnTo>
                  <a:pt x="2202" y="401"/>
                </a:lnTo>
                <a:lnTo>
                  <a:pt x="2202" y="401"/>
                </a:lnTo>
                <a:lnTo>
                  <a:pt x="2204" y="401"/>
                </a:lnTo>
                <a:lnTo>
                  <a:pt x="2206" y="401"/>
                </a:lnTo>
                <a:lnTo>
                  <a:pt x="2215" y="398"/>
                </a:lnTo>
                <a:lnTo>
                  <a:pt x="2223" y="398"/>
                </a:lnTo>
                <a:lnTo>
                  <a:pt x="2225" y="401"/>
                </a:lnTo>
                <a:lnTo>
                  <a:pt x="2227" y="401"/>
                </a:lnTo>
                <a:lnTo>
                  <a:pt x="2227" y="401"/>
                </a:lnTo>
                <a:lnTo>
                  <a:pt x="2229" y="401"/>
                </a:lnTo>
                <a:lnTo>
                  <a:pt x="2231" y="398"/>
                </a:lnTo>
                <a:lnTo>
                  <a:pt x="2234" y="396"/>
                </a:lnTo>
                <a:lnTo>
                  <a:pt x="2240" y="396"/>
                </a:lnTo>
                <a:lnTo>
                  <a:pt x="2240" y="394"/>
                </a:lnTo>
                <a:lnTo>
                  <a:pt x="2240" y="394"/>
                </a:lnTo>
                <a:lnTo>
                  <a:pt x="2240" y="394"/>
                </a:lnTo>
                <a:lnTo>
                  <a:pt x="2238" y="392"/>
                </a:lnTo>
                <a:lnTo>
                  <a:pt x="2240" y="392"/>
                </a:lnTo>
                <a:lnTo>
                  <a:pt x="2240" y="392"/>
                </a:lnTo>
                <a:lnTo>
                  <a:pt x="2240" y="392"/>
                </a:lnTo>
                <a:lnTo>
                  <a:pt x="2240" y="390"/>
                </a:lnTo>
                <a:lnTo>
                  <a:pt x="2240" y="388"/>
                </a:lnTo>
                <a:lnTo>
                  <a:pt x="2240" y="388"/>
                </a:lnTo>
                <a:lnTo>
                  <a:pt x="2236" y="388"/>
                </a:lnTo>
                <a:lnTo>
                  <a:pt x="2236" y="388"/>
                </a:lnTo>
                <a:lnTo>
                  <a:pt x="2236" y="386"/>
                </a:lnTo>
                <a:lnTo>
                  <a:pt x="2234" y="386"/>
                </a:lnTo>
                <a:lnTo>
                  <a:pt x="2225" y="388"/>
                </a:lnTo>
                <a:lnTo>
                  <a:pt x="2221" y="390"/>
                </a:lnTo>
                <a:lnTo>
                  <a:pt x="2217" y="390"/>
                </a:lnTo>
                <a:lnTo>
                  <a:pt x="2213" y="390"/>
                </a:lnTo>
                <a:lnTo>
                  <a:pt x="2211" y="390"/>
                </a:lnTo>
                <a:lnTo>
                  <a:pt x="2208" y="390"/>
                </a:lnTo>
                <a:lnTo>
                  <a:pt x="2206" y="390"/>
                </a:lnTo>
                <a:lnTo>
                  <a:pt x="2206" y="392"/>
                </a:lnTo>
                <a:lnTo>
                  <a:pt x="2206" y="394"/>
                </a:lnTo>
                <a:lnTo>
                  <a:pt x="2204" y="396"/>
                </a:lnTo>
                <a:lnTo>
                  <a:pt x="2202" y="396"/>
                </a:lnTo>
                <a:close/>
                <a:moveTo>
                  <a:pt x="2405" y="1208"/>
                </a:moveTo>
                <a:lnTo>
                  <a:pt x="2405" y="1208"/>
                </a:lnTo>
                <a:lnTo>
                  <a:pt x="2405" y="1210"/>
                </a:lnTo>
                <a:lnTo>
                  <a:pt x="2403" y="1212"/>
                </a:lnTo>
                <a:lnTo>
                  <a:pt x="2401" y="1216"/>
                </a:lnTo>
                <a:lnTo>
                  <a:pt x="2399" y="1216"/>
                </a:lnTo>
                <a:lnTo>
                  <a:pt x="2397" y="1216"/>
                </a:lnTo>
                <a:lnTo>
                  <a:pt x="2399" y="1218"/>
                </a:lnTo>
                <a:lnTo>
                  <a:pt x="2399" y="1218"/>
                </a:lnTo>
                <a:lnTo>
                  <a:pt x="2401" y="1216"/>
                </a:lnTo>
                <a:lnTo>
                  <a:pt x="2405" y="1214"/>
                </a:lnTo>
                <a:lnTo>
                  <a:pt x="2408" y="1212"/>
                </a:lnTo>
                <a:lnTo>
                  <a:pt x="2408" y="1210"/>
                </a:lnTo>
                <a:lnTo>
                  <a:pt x="2408" y="1208"/>
                </a:lnTo>
                <a:lnTo>
                  <a:pt x="2408" y="1208"/>
                </a:lnTo>
                <a:lnTo>
                  <a:pt x="2408" y="1208"/>
                </a:lnTo>
                <a:lnTo>
                  <a:pt x="2405" y="1208"/>
                </a:lnTo>
                <a:close/>
                <a:moveTo>
                  <a:pt x="1856" y="390"/>
                </a:moveTo>
                <a:lnTo>
                  <a:pt x="1859" y="390"/>
                </a:lnTo>
                <a:lnTo>
                  <a:pt x="1861" y="390"/>
                </a:lnTo>
                <a:lnTo>
                  <a:pt x="1861" y="390"/>
                </a:lnTo>
                <a:lnTo>
                  <a:pt x="1856" y="388"/>
                </a:lnTo>
                <a:lnTo>
                  <a:pt x="1854" y="388"/>
                </a:lnTo>
                <a:lnTo>
                  <a:pt x="1852" y="388"/>
                </a:lnTo>
                <a:lnTo>
                  <a:pt x="1852" y="390"/>
                </a:lnTo>
                <a:lnTo>
                  <a:pt x="1852" y="390"/>
                </a:lnTo>
                <a:lnTo>
                  <a:pt x="1852" y="390"/>
                </a:lnTo>
                <a:lnTo>
                  <a:pt x="1856" y="390"/>
                </a:lnTo>
                <a:close/>
                <a:moveTo>
                  <a:pt x="1831" y="386"/>
                </a:moveTo>
                <a:lnTo>
                  <a:pt x="1831" y="386"/>
                </a:lnTo>
                <a:lnTo>
                  <a:pt x="1833" y="386"/>
                </a:lnTo>
                <a:lnTo>
                  <a:pt x="1833" y="384"/>
                </a:lnTo>
                <a:lnTo>
                  <a:pt x="1833" y="384"/>
                </a:lnTo>
                <a:lnTo>
                  <a:pt x="1833" y="384"/>
                </a:lnTo>
                <a:lnTo>
                  <a:pt x="1833" y="382"/>
                </a:lnTo>
                <a:lnTo>
                  <a:pt x="1833" y="380"/>
                </a:lnTo>
                <a:lnTo>
                  <a:pt x="1831" y="380"/>
                </a:lnTo>
                <a:lnTo>
                  <a:pt x="1829" y="380"/>
                </a:lnTo>
                <a:lnTo>
                  <a:pt x="1827" y="382"/>
                </a:lnTo>
                <a:lnTo>
                  <a:pt x="1827" y="384"/>
                </a:lnTo>
                <a:lnTo>
                  <a:pt x="1825" y="384"/>
                </a:lnTo>
                <a:lnTo>
                  <a:pt x="1827" y="384"/>
                </a:lnTo>
                <a:lnTo>
                  <a:pt x="1827" y="384"/>
                </a:lnTo>
                <a:lnTo>
                  <a:pt x="1831" y="386"/>
                </a:lnTo>
                <a:close/>
                <a:moveTo>
                  <a:pt x="2410" y="1204"/>
                </a:moveTo>
                <a:lnTo>
                  <a:pt x="2412" y="1204"/>
                </a:lnTo>
                <a:lnTo>
                  <a:pt x="2412" y="1204"/>
                </a:lnTo>
                <a:lnTo>
                  <a:pt x="2414" y="1201"/>
                </a:lnTo>
                <a:lnTo>
                  <a:pt x="2414" y="1199"/>
                </a:lnTo>
                <a:lnTo>
                  <a:pt x="2412" y="1199"/>
                </a:lnTo>
                <a:lnTo>
                  <a:pt x="2412" y="1199"/>
                </a:lnTo>
                <a:lnTo>
                  <a:pt x="2412" y="1201"/>
                </a:lnTo>
                <a:lnTo>
                  <a:pt x="2410" y="1201"/>
                </a:lnTo>
                <a:lnTo>
                  <a:pt x="2408" y="1201"/>
                </a:lnTo>
                <a:lnTo>
                  <a:pt x="2408" y="1204"/>
                </a:lnTo>
                <a:lnTo>
                  <a:pt x="2408" y="1206"/>
                </a:lnTo>
                <a:lnTo>
                  <a:pt x="2408" y="1206"/>
                </a:lnTo>
                <a:lnTo>
                  <a:pt x="2410" y="1204"/>
                </a:lnTo>
                <a:close/>
                <a:moveTo>
                  <a:pt x="2259" y="1390"/>
                </a:moveTo>
                <a:lnTo>
                  <a:pt x="2257" y="1390"/>
                </a:lnTo>
                <a:lnTo>
                  <a:pt x="2255" y="1390"/>
                </a:lnTo>
                <a:lnTo>
                  <a:pt x="2255" y="1390"/>
                </a:lnTo>
                <a:lnTo>
                  <a:pt x="2255" y="1390"/>
                </a:lnTo>
                <a:lnTo>
                  <a:pt x="2255" y="1392"/>
                </a:lnTo>
                <a:lnTo>
                  <a:pt x="2257" y="1390"/>
                </a:lnTo>
                <a:lnTo>
                  <a:pt x="2257" y="1390"/>
                </a:lnTo>
                <a:lnTo>
                  <a:pt x="2259" y="1392"/>
                </a:lnTo>
                <a:lnTo>
                  <a:pt x="2259" y="1390"/>
                </a:lnTo>
                <a:lnTo>
                  <a:pt x="2259" y="1390"/>
                </a:lnTo>
                <a:lnTo>
                  <a:pt x="2259" y="1390"/>
                </a:lnTo>
                <a:close/>
                <a:moveTo>
                  <a:pt x="2351" y="1206"/>
                </a:moveTo>
                <a:lnTo>
                  <a:pt x="2349" y="1206"/>
                </a:lnTo>
                <a:lnTo>
                  <a:pt x="2349" y="1206"/>
                </a:lnTo>
                <a:lnTo>
                  <a:pt x="2347" y="1208"/>
                </a:lnTo>
                <a:lnTo>
                  <a:pt x="2349" y="1210"/>
                </a:lnTo>
                <a:lnTo>
                  <a:pt x="2349" y="1212"/>
                </a:lnTo>
                <a:lnTo>
                  <a:pt x="2349" y="1212"/>
                </a:lnTo>
                <a:lnTo>
                  <a:pt x="2351" y="1210"/>
                </a:lnTo>
                <a:lnTo>
                  <a:pt x="2351" y="1210"/>
                </a:lnTo>
                <a:lnTo>
                  <a:pt x="2351" y="1208"/>
                </a:lnTo>
                <a:lnTo>
                  <a:pt x="2351" y="1208"/>
                </a:lnTo>
                <a:lnTo>
                  <a:pt x="2351" y="1206"/>
                </a:lnTo>
                <a:close/>
                <a:moveTo>
                  <a:pt x="2347" y="1222"/>
                </a:moveTo>
                <a:lnTo>
                  <a:pt x="2345" y="1222"/>
                </a:lnTo>
                <a:lnTo>
                  <a:pt x="2345" y="1222"/>
                </a:lnTo>
                <a:lnTo>
                  <a:pt x="2345" y="1222"/>
                </a:lnTo>
                <a:lnTo>
                  <a:pt x="2347" y="1224"/>
                </a:lnTo>
                <a:lnTo>
                  <a:pt x="2349" y="1222"/>
                </a:lnTo>
                <a:lnTo>
                  <a:pt x="2349" y="1220"/>
                </a:lnTo>
                <a:lnTo>
                  <a:pt x="2347" y="1222"/>
                </a:lnTo>
                <a:close/>
                <a:moveTo>
                  <a:pt x="2361" y="562"/>
                </a:moveTo>
                <a:lnTo>
                  <a:pt x="2366" y="562"/>
                </a:lnTo>
                <a:lnTo>
                  <a:pt x="2366" y="562"/>
                </a:lnTo>
                <a:lnTo>
                  <a:pt x="2370" y="560"/>
                </a:lnTo>
                <a:lnTo>
                  <a:pt x="2372" y="558"/>
                </a:lnTo>
                <a:lnTo>
                  <a:pt x="2376" y="556"/>
                </a:lnTo>
                <a:lnTo>
                  <a:pt x="2378" y="554"/>
                </a:lnTo>
                <a:lnTo>
                  <a:pt x="2382" y="552"/>
                </a:lnTo>
                <a:lnTo>
                  <a:pt x="2387" y="552"/>
                </a:lnTo>
                <a:lnTo>
                  <a:pt x="2391" y="552"/>
                </a:lnTo>
                <a:lnTo>
                  <a:pt x="2391" y="552"/>
                </a:lnTo>
                <a:lnTo>
                  <a:pt x="2393" y="549"/>
                </a:lnTo>
                <a:lnTo>
                  <a:pt x="2395" y="549"/>
                </a:lnTo>
                <a:lnTo>
                  <a:pt x="2397" y="547"/>
                </a:lnTo>
                <a:lnTo>
                  <a:pt x="2397" y="547"/>
                </a:lnTo>
                <a:lnTo>
                  <a:pt x="2399" y="545"/>
                </a:lnTo>
                <a:lnTo>
                  <a:pt x="2399" y="545"/>
                </a:lnTo>
                <a:lnTo>
                  <a:pt x="2399" y="545"/>
                </a:lnTo>
                <a:lnTo>
                  <a:pt x="2399" y="543"/>
                </a:lnTo>
                <a:lnTo>
                  <a:pt x="2399" y="543"/>
                </a:lnTo>
                <a:lnTo>
                  <a:pt x="2399" y="541"/>
                </a:lnTo>
                <a:lnTo>
                  <a:pt x="2401" y="541"/>
                </a:lnTo>
                <a:lnTo>
                  <a:pt x="2403" y="541"/>
                </a:lnTo>
                <a:lnTo>
                  <a:pt x="2403" y="541"/>
                </a:lnTo>
                <a:lnTo>
                  <a:pt x="2405" y="541"/>
                </a:lnTo>
                <a:lnTo>
                  <a:pt x="2408" y="539"/>
                </a:lnTo>
                <a:lnTo>
                  <a:pt x="2408" y="537"/>
                </a:lnTo>
                <a:lnTo>
                  <a:pt x="2408" y="537"/>
                </a:lnTo>
                <a:lnTo>
                  <a:pt x="2408" y="535"/>
                </a:lnTo>
                <a:lnTo>
                  <a:pt x="2408" y="535"/>
                </a:lnTo>
                <a:lnTo>
                  <a:pt x="2410" y="535"/>
                </a:lnTo>
                <a:lnTo>
                  <a:pt x="2412" y="535"/>
                </a:lnTo>
                <a:lnTo>
                  <a:pt x="2412" y="533"/>
                </a:lnTo>
                <a:lnTo>
                  <a:pt x="2412" y="533"/>
                </a:lnTo>
                <a:lnTo>
                  <a:pt x="2412" y="533"/>
                </a:lnTo>
                <a:lnTo>
                  <a:pt x="2412" y="533"/>
                </a:lnTo>
                <a:lnTo>
                  <a:pt x="2408" y="531"/>
                </a:lnTo>
                <a:lnTo>
                  <a:pt x="2410" y="531"/>
                </a:lnTo>
                <a:lnTo>
                  <a:pt x="2410" y="531"/>
                </a:lnTo>
                <a:lnTo>
                  <a:pt x="2410" y="531"/>
                </a:lnTo>
                <a:lnTo>
                  <a:pt x="2410" y="528"/>
                </a:lnTo>
                <a:lnTo>
                  <a:pt x="2410" y="528"/>
                </a:lnTo>
                <a:lnTo>
                  <a:pt x="2410" y="528"/>
                </a:lnTo>
                <a:lnTo>
                  <a:pt x="2410" y="528"/>
                </a:lnTo>
                <a:lnTo>
                  <a:pt x="2408" y="528"/>
                </a:lnTo>
                <a:lnTo>
                  <a:pt x="2408" y="526"/>
                </a:lnTo>
                <a:lnTo>
                  <a:pt x="2408" y="526"/>
                </a:lnTo>
                <a:lnTo>
                  <a:pt x="2410" y="526"/>
                </a:lnTo>
                <a:lnTo>
                  <a:pt x="2410" y="526"/>
                </a:lnTo>
                <a:lnTo>
                  <a:pt x="2410" y="524"/>
                </a:lnTo>
                <a:lnTo>
                  <a:pt x="2410" y="524"/>
                </a:lnTo>
                <a:lnTo>
                  <a:pt x="2410" y="522"/>
                </a:lnTo>
                <a:lnTo>
                  <a:pt x="2410" y="522"/>
                </a:lnTo>
                <a:lnTo>
                  <a:pt x="2410" y="522"/>
                </a:lnTo>
                <a:lnTo>
                  <a:pt x="2408" y="522"/>
                </a:lnTo>
                <a:lnTo>
                  <a:pt x="2408" y="522"/>
                </a:lnTo>
                <a:lnTo>
                  <a:pt x="2405" y="520"/>
                </a:lnTo>
                <a:lnTo>
                  <a:pt x="2403" y="520"/>
                </a:lnTo>
                <a:lnTo>
                  <a:pt x="2401" y="520"/>
                </a:lnTo>
                <a:lnTo>
                  <a:pt x="2397" y="522"/>
                </a:lnTo>
                <a:lnTo>
                  <a:pt x="2399" y="520"/>
                </a:lnTo>
                <a:lnTo>
                  <a:pt x="2401" y="518"/>
                </a:lnTo>
                <a:lnTo>
                  <a:pt x="2399" y="518"/>
                </a:lnTo>
                <a:lnTo>
                  <a:pt x="2399" y="518"/>
                </a:lnTo>
                <a:lnTo>
                  <a:pt x="2399" y="518"/>
                </a:lnTo>
                <a:lnTo>
                  <a:pt x="2399" y="516"/>
                </a:lnTo>
                <a:lnTo>
                  <a:pt x="2399" y="516"/>
                </a:lnTo>
                <a:lnTo>
                  <a:pt x="2395" y="518"/>
                </a:lnTo>
                <a:lnTo>
                  <a:pt x="2393" y="518"/>
                </a:lnTo>
                <a:lnTo>
                  <a:pt x="2393" y="516"/>
                </a:lnTo>
                <a:lnTo>
                  <a:pt x="2395" y="516"/>
                </a:lnTo>
                <a:lnTo>
                  <a:pt x="2395" y="514"/>
                </a:lnTo>
                <a:lnTo>
                  <a:pt x="2395" y="512"/>
                </a:lnTo>
                <a:lnTo>
                  <a:pt x="2395" y="512"/>
                </a:lnTo>
                <a:lnTo>
                  <a:pt x="2395" y="512"/>
                </a:lnTo>
                <a:lnTo>
                  <a:pt x="2395" y="510"/>
                </a:lnTo>
                <a:lnTo>
                  <a:pt x="2393" y="510"/>
                </a:lnTo>
                <a:lnTo>
                  <a:pt x="2393" y="512"/>
                </a:lnTo>
                <a:lnTo>
                  <a:pt x="2391" y="510"/>
                </a:lnTo>
                <a:lnTo>
                  <a:pt x="2389" y="510"/>
                </a:lnTo>
                <a:lnTo>
                  <a:pt x="2389" y="510"/>
                </a:lnTo>
                <a:lnTo>
                  <a:pt x="2391" y="508"/>
                </a:lnTo>
                <a:lnTo>
                  <a:pt x="2391" y="505"/>
                </a:lnTo>
                <a:lnTo>
                  <a:pt x="2393" y="503"/>
                </a:lnTo>
                <a:lnTo>
                  <a:pt x="2395" y="503"/>
                </a:lnTo>
                <a:lnTo>
                  <a:pt x="2397" y="503"/>
                </a:lnTo>
                <a:lnTo>
                  <a:pt x="2397" y="503"/>
                </a:lnTo>
                <a:lnTo>
                  <a:pt x="2395" y="503"/>
                </a:lnTo>
                <a:lnTo>
                  <a:pt x="2393" y="503"/>
                </a:lnTo>
                <a:lnTo>
                  <a:pt x="2391" y="503"/>
                </a:lnTo>
                <a:lnTo>
                  <a:pt x="2389" y="505"/>
                </a:lnTo>
                <a:lnTo>
                  <a:pt x="2387" y="505"/>
                </a:lnTo>
                <a:lnTo>
                  <a:pt x="2384" y="505"/>
                </a:lnTo>
                <a:lnTo>
                  <a:pt x="2382" y="505"/>
                </a:lnTo>
                <a:lnTo>
                  <a:pt x="2380" y="505"/>
                </a:lnTo>
                <a:lnTo>
                  <a:pt x="2380" y="505"/>
                </a:lnTo>
                <a:lnTo>
                  <a:pt x="2380" y="503"/>
                </a:lnTo>
                <a:lnTo>
                  <a:pt x="2380" y="501"/>
                </a:lnTo>
                <a:lnTo>
                  <a:pt x="2378" y="501"/>
                </a:lnTo>
                <a:lnTo>
                  <a:pt x="2376" y="499"/>
                </a:lnTo>
                <a:lnTo>
                  <a:pt x="2376" y="499"/>
                </a:lnTo>
                <a:lnTo>
                  <a:pt x="2372" y="499"/>
                </a:lnTo>
                <a:lnTo>
                  <a:pt x="2370" y="499"/>
                </a:lnTo>
                <a:lnTo>
                  <a:pt x="2368" y="501"/>
                </a:lnTo>
                <a:lnTo>
                  <a:pt x="2370" y="505"/>
                </a:lnTo>
                <a:lnTo>
                  <a:pt x="2370" y="505"/>
                </a:lnTo>
                <a:lnTo>
                  <a:pt x="2370" y="508"/>
                </a:lnTo>
                <a:lnTo>
                  <a:pt x="2368" y="508"/>
                </a:lnTo>
                <a:lnTo>
                  <a:pt x="2366" y="508"/>
                </a:lnTo>
                <a:lnTo>
                  <a:pt x="2364" y="510"/>
                </a:lnTo>
                <a:lnTo>
                  <a:pt x="2364" y="508"/>
                </a:lnTo>
                <a:lnTo>
                  <a:pt x="2361" y="508"/>
                </a:lnTo>
                <a:lnTo>
                  <a:pt x="2361" y="508"/>
                </a:lnTo>
                <a:lnTo>
                  <a:pt x="2359" y="508"/>
                </a:lnTo>
                <a:lnTo>
                  <a:pt x="2359" y="508"/>
                </a:lnTo>
                <a:lnTo>
                  <a:pt x="2357" y="510"/>
                </a:lnTo>
                <a:lnTo>
                  <a:pt x="2355" y="512"/>
                </a:lnTo>
                <a:lnTo>
                  <a:pt x="2355" y="512"/>
                </a:lnTo>
                <a:lnTo>
                  <a:pt x="2353" y="512"/>
                </a:lnTo>
                <a:lnTo>
                  <a:pt x="2353" y="512"/>
                </a:lnTo>
                <a:lnTo>
                  <a:pt x="2353" y="512"/>
                </a:lnTo>
                <a:lnTo>
                  <a:pt x="2353" y="512"/>
                </a:lnTo>
                <a:lnTo>
                  <a:pt x="2349" y="510"/>
                </a:lnTo>
                <a:lnTo>
                  <a:pt x="2349" y="508"/>
                </a:lnTo>
                <a:lnTo>
                  <a:pt x="2345" y="508"/>
                </a:lnTo>
                <a:lnTo>
                  <a:pt x="2343" y="508"/>
                </a:lnTo>
                <a:lnTo>
                  <a:pt x="2343" y="508"/>
                </a:lnTo>
                <a:lnTo>
                  <a:pt x="2343" y="510"/>
                </a:lnTo>
                <a:lnTo>
                  <a:pt x="2345" y="514"/>
                </a:lnTo>
                <a:lnTo>
                  <a:pt x="2345" y="516"/>
                </a:lnTo>
                <a:lnTo>
                  <a:pt x="2345" y="516"/>
                </a:lnTo>
                <a:lnTo>
                  <a:pt x="2345" y="518"/>
                </a:lnTo>
                <a:lnTo>
                  <a:pt x="2345" y="518"/>
                </a:lnTo>
                <a:lnTo>
                  <a:pt x="2345" y="518"/>
                </a:lnTo>
                <a:lnTo>
                  <a:pt x="2345" y="518"/>
                </a:lnTo>
                <a:lnTo>
                  <a:pt x="2343" y="514"/>
                </a:lnTo>
                <a:lnTo>
                  <a:pt x="2340" y="512"/>
                </a:lnTo>
                <a:lnTo>
                  <a:pt x="2338" y="510"/>
                </a:lnTo>
                <a:lnTo>
                  <a:pt x="2336" y="508"/>
                </a:lnTo>
                <a:lnTo>
                  <a:pt x="2336" y="508"/>
                </a:lnTo>
                <a:lnTo>
                  <a:pt x="2334" y="508"/>
                </a:lnTo>
                <a:lnTo>
                  <a:pt x="2334" y="508"/>
                </a:lnTo>
                <a:lnTo>
                  <a:pt x="2332" y="508"/>
                </a:lnTo>
                <a:lnTo>
                  <a:pt x="2332" y="510"/>
                </a:lnTo>
                <a:lnTo>
                  <a:pt x="2330" y="510"/>
                </a:lnTo>
                <a:lnTo>
                  <a:pt x="2328" y="510"/>
                </a:lnTo>
                <a:lnTo>
                  <a:pt x="2326" y="512"/>
                </a:lnTo>
                <a:lnTo>
                  <a:pt x="2326" y="512"/>
                </a:lnTo>
                <a:lnTo>
                  <a:pt x="2326" y="516"/>
                </a:lnTo>
                <a:lnTo>
                  <a:pt x="2326" y="516"/>
                </a:lnTo>
                <a:lnTo>
                  <a:pt x="2326" y="518"/>
                </a:lnTo>
                <a:lnTo>
                  <a:pt x="2326" y="518"/>
                </a:lnTo>
                <a:lnTo>
                  <a:pt x="2324" y="516"/>
                </a:lnTo>
                <a:lnTo>
                  <a:pt x="2324" y="516"/>
                </a:lnTo>
                <a:lnTo>
                  <a:pt x="2322" y="514"/>
                </a:lnTo>
                <a:lnTo>
                  <a:pt x="2320" y="514"/>
                </a:lnTo>
                <a:lnTo>
                  <a:pt x="2317" y="510"/>
                </a:lnTo>
                <a:lnTo>
                  <a:pt x="2317" y="510"/>
                </a:lnTo>
                <a:lnTo>
                  <a:pt x="2315" y="510"/>
                </a:lnTo>
                <a:lnTo>
                  <a:pt x="2313" y="510"/>
                </a:lnTo>
                <a:lnTo>
                  <a:pt x="2313" y="512"/>
                </a:lnTo>
                <a:lnTo>
                  <a:pt x="2313" y="514"/>
                </a:lnTo>
                <a:lnTo>
                  <a:pt x="2313" y="516"/>
                </a:lnTo>
                <a:lnTo>
                  <a:pt x="2313" y="518"/>
                </a:lnTo>
                <a:lnTo>
                  <a:pt x="2311" y="520"/>
                </a:lnTo>
                <a:lnTo>
                  <a:pt x="2311" y="522"/>
                </a:lnTo>
                <a:lnTo>
                  <a:pt x="2311" y="522"/>
                </a:lnTo>
                <a:lnTo>
                  <a:pt x="2309" y="522"/>
                </a:lnTo>
                <a:lnTo>
                  <a:pt x="2309" y="520"/>
                </a:lnTo>
                <a:lnTo>
                  <a:pt x="2309" y="520"/>
                </a:lnTo>
                <a:lnTo>
                  <a:pt x="2307" y="520"/>
                </a:lnTo>
                <a:lnTo>
                  <a:pt x="2307" y="520"/>
                </a:lnTo>
                <a:lnTo>
                  <a:pt x="2305" y="522"/>
                </a:lnTo>
                <a:lnTo>
                  <a:pt x="2303" y="524"/>
                </a:lnTo>
                <a:lnTo>
                  <a:pt x="2303" y="524"/>
                </a:lnTo>
                <a:lnTo>
                  <a:pt x="2303" y="524"/>
                </a:lnTo>
                <a:lnTo>
                  <a:pt x="2303" y="524"/>
                </a:lnTo>
                <a:lnTo>
                  <a:pt x="2303" y="526"/>
                </a:lnTo>
                <a:lnTo>
                  <a:pt x="2303" y="528"/>
                </a:lnTo>
                <a:lnTo>
                  <a:pt x="2301" y="528"/>
                </a:lnTo>
                <a:lnTo>
                  <a:pt x="2301" y="528"/>
                </a:lnTo>
                <a:lnTo>
                  <a:pt x="2301" y="524"/>
                </a:lnTo>
                <a:lnTo>
                  <a:pt x="2299" y="524"/>
                </a:lnTo>
                <a:lnTo>
                  <a:pt x="2299" y="524"/>
                </a:lnTo>
                <a:lnTo>
                  <a:pt x="2296" y="524"/>
                </a:lnTo>
                <a:lnTo>
                  <a:pt x="2296" y="524"/>
                </a:lnTo>
                <a:lnTo>
                  <a:pt x="2299" y="524"/>
                </a:lnTo>
                <a:lnTo>
                  <a:pt x="2299" y="522"/>
                </a:lnTo>
                <a:lnTo>
                  <a:pt x="2299" y="522"/>
                </a:lnTo>
                <a:lnTo>
                  <a:pt x="2299" y="522"/>
                </a:lnTo>
                <a:lnTo>
                  <a:pt x="2296" y="522"/>
                </a:lnTo>
                <a:lnTo>
                  <a:pt x="2296" y="522"/>
                </a:lnTo>
                <a:lnTo>
                  <a:pt x="2296" y="520"/>
                </a:lnTo>
                <a:lnTo>
                  <a:pt x="2296" y="520"/>
                </a:lnTo>
                <a:lnTo>
                  <a:pt x="2294" y="520"/>
                </a:lnTo>
                <a:lnTo>
                  <a:pt x="2294" y="518"/>
                </a:lnTo>
                <a:lnTo>
                  <a:pt x="2296" y="518"/>
                </a:lnTo>
                <a:lnTo>
                  <a:pt x="2296" y="518"/>
                </a:lnTo>
                <a:lnTo>
                  <a:pt x="2299" y="518"/>
                </a:lnTo>
                <a:lnTo>
                  <a:pt x="2299" y="514"/>
                </a:lnTo>
                <a:lnTo>
                  <a:pt x="2299" y="514"/>
                </a:lnTo>
                <a:lnTo>
                  <a:pt x="2299" y="514"/>
                </a:lnTo>
                <a:lnTo>
                  <a:pt x="2296" y="512"/>
                </a:lnTo>
                <a:lnTo>
                  <a:pt x="2296" y="512"/>
                </a:lnTo>
                <a:lnTo>
                  <a:pt x="2296" y="512"/>
                </a:lnTo>
                <a:lnTo>
                  <a:pt x="2299" y="512"/>
                </a:lnTo>
                <a:lnTo>
                  <a:pt x="2299" y="512"/>
                </a:lnTo>
                <a:lnTo>
                  <a:pt x="2294" y="510"/>
                </a:lnTo>
                <a:lnTo>
                  <a:pt x="2292" y="508"/>
                </a:lnTo>
                <a:lnTo>
                  <a:pt x="2290" y="505"/>
                </a:lnTo>
                <a:lnTo>
                  <a:pt x="2290" y="505"/>
                </a:lnTo>
                <a:lnTo>
                  <a:pt x="2286" y="503"/>
                </a:lnTo>
                <a:lnTo>
                  <a:pt x="2284" y="503"/>
                </a:lnTo>
                <a:lnTo>
                  <a:pt x="2282" y="501"/>
                </a:lnTo>
                <a:lnTo>
                  <a:pt x="2282" y="501"/>
                </a:lnTo>
                <a:lnTo>
                  <a:pt x="2278" y="501"/>
                </a:lnTo>
                <a:lnTo>
                  <a:pt x="2276" y="501"/>
                </a:lnTo>
                <a:lnTo>
                  <a:pt x="2276" y="501"/>
                </a:lnTo>
                <a:lnTo>
                  <a:pt x="2273" y="503"/>
                </a:lnTo>
                <a:lnTo>
                  <a:pt x="2273" y="503"/>
                </a:lnTo>
                <a:lnTo>
                  <a:pt x="2273" y="503"/>
                </a:lnTo>
                <a:lnTo>
                  <a:pt x="2276" y="503"/>
                </a:lnTo>
                <a:lnTo>
                  <a:pt x="2278" y="503"/>
                </a:lnTo>
                <a:lnTo>
                  <a:pt x="2280" y="503"/>
                </a:lnTo>
                <a:lnTo>
                  <a:pt x="2280" y="503"/>
                </a:lnTo>
                <a:lnTo>
                  <a:pt x="2280" y="505"/>
                </a:lnTo>
                <a:lnTo>
                  <a:pt x="2282" y="505"/>
                </a:lnTo>
                <a:lnTo>
                  <a:pt x="2282" y="505"/>
                </a:lnTo>
                <a:lnTo>
                  <a:pt x="2282" y="505"/>
                </a:lnTo>
                <a:lnTo>
                  <a:pt x="2278" y="505"/>
                </a:lnTo>
                <a:lnTo>
                  <a:pt x="2276" y="505"/>
                </a:lnTo>
                <a:lnTo>
                  <a:pt x="2276" y="505"/>
                </a:lnTo>
                <a:lnTo>
                  <a:pt x="2276" y="508"/>
                </a:lnTo>
                <a:lnTo>
                  <a:pt x="2276" y="508"/>
                </a:lnTo>
                <a:lnTo>
                  <a:pt x="2278" y="508"/>
                </a:lnTo>
                <a:lnTo>
                  <a:pt x="2282" y="510"/>
                </a:lnTo>
                <a:lnTo>
                  <a:pt x="2282" y="510"/>
                </a:lnTo>
                <a:lnTo>
                  <a:pt x="2284" y="512"/>
                </a:lnTo>
                <a:lnTo>
                  <a:pt x="2282" y="514"/>
                </a:lnTo>
                <a:lnTo>
                  <a:pt x="2282" y="514"/>
                </a:lnTo>
                <a:lnTo>
                  <a:pt x="2282" y="514"/>
                </a:lnTo>
                <a:lnTo>
                  <a:pt x="2280" y="514"/>
                </a:lnTo>
                <a:lnTo>
                  <a:pt x="2280" y="514"/>
                </a:lnTo>
                <a:lnTo>
                  <a:pt x="2280" y="514"/>
                </a:lnTo>
                <a:lnTo>
                  <a:pt x="2280" y="512"/>
                </a:lnTo>
                <a:lnTo>
                  <a:pt x="2280" y="512"/>
                </a:lnTo>
                <a:lnTo>
                  <a:pt x="2280" y="512"/>
                </a:lnTo>
                <a:lnTo>
                  <a:pt x="2278" y="510"/>
                </a:lnTo>
                <a:lnTo>
                  <a:pt x="2278" y="512"/>
                </a:lnTo>
                <a:lnTo>
                  <a:pt x="2278" y="512"/>
                </a:lnTo>
                <a:lnTo>
                  <a:pt x="2276" y="512"/>
                </a:lnTo>
                <a:lnTo>
                  <a:pt x="2273" y="512"/>
                </a:lnTo>
                <a:lnTo>
                  <a:pt x="2273" y="512"/>
                </a:lnTo>
                <a:lnTo>
                  <a:pt x="2273" y="512"/>
                </a:lnTo>
                <a:lnTo>
                  <a:pt x="2273" y="510"/>
                </a:lnTo>
                <a:lnTo>
                  <a:pt x="2273" y="510"/>
                </a:lnTo>
                <a:lnTo>
                  <a:pt x="2269" y="508"/>
                </a:lnTo>
                <a:lnTo>
                  <a:pt x="2269" y="508"/>
                </a:lnTo>
                <a:lnTo>
                  <a:pt x="2267" y="508"/>
                </a:lnTo>
                <a:lnTo>
                  <a:pt x="2267" y="508"/>
                </a:lnTo>
                <a:lnTo>
                  <a:pt x="2267" y="508"/>
                </a:lnTo>
                <a:lnTo>
                  <a:pt x="2267" y="510"/>
                </a:lnTo>
                <a:lnTo>
                  <a:pt x="2265" y="510"/>
                </a:lnTo>
                <a:lnTo>
                  <a:pt x="2265" y="510"/>
                </a:lnTo>
                <a:lnTo>
                  <a:pt x="2267" y="510"/>
                </a:lnTo>
                <a:lnTo>
                  <a:pt x="2269" y="512"/>
                </a:lnTo>
                <a:lnTo>
                  <a:pt x="2267" y="512"/>
                </a:lnTo>
                <a:lnTo>
                  <a:pt x="2263" y="510"/>
                </a:lnTo>
                <a:lnTo>
                  <a:pt x="2263" y="510"/>
                </a:lnTo>
                <a:lnTo>
                  <a:pt x="2263" y="510"/>
                </a:lnTo>
                <a:lnTo>
                  <a:pt x="2263" y="512"/>
                </a:lnTo>
                <a:lnTo>
                  <a:pt x="2263" y="512"/>
                </a:lnTo>
                <a:lnTo>
                  <a:pt x="2265" y="512"/>
                </a:lnTo>
                <a:lnTo>
                  <a:pt x="2267" y="514"/>
                </a:lnTo>
                <a:lnTo>
                  <a:pt x="2263" y="514"/>
                </a:lnTo>
                <a:lnTo>
                  <a:pt x="2263" y="514"/>
                </a:lnTo>
                <a:lnTo>
                  <a:pt x="2263" y="516"/>
                </a:lnTo>
                <a:lnTo>
                  <a:pt x="2263" y="516"/>
                </a:lnTo>
                <a:lnTo>
                  <a:pt x="2265" y="516"/>
                </a:lnTo>
                <a:lnTo>
                  <a:pt x="2267" y="518"/>
                </a:lnTo>
                <a:lnTo>
                  <a:pt x="2269" y="518"/>
                </a:lnTo>
                <a:lnTo>
                  <a:pt x="2271" y="518"/>
                </a:lnTo>
                <a:lnTo>
                  <a:pt x="2269" y="518"/>
                </a:lnTo>
                <a:lnTo>
                  <a:pt x="2267" y="518"/>
                </a:lnTo>
                <a:lnTo>
                  <a:pt x="2265" y="520"/>
                </a:lnTo>
                <a:lnTo>
                  <a:pt x="2261" y="518"/>
                </a:lnTo>
                <a:lnTo>
                  <a:pt x="2259" y="516"/>
                </a:lnTo>
                <a:lnTo>
                  <a:pt x="2259" y="516"/>
                </a:lnTo>
                <a:lnTo>
                  <a:pt x="2259" y="518"/>
                </a:lnTo>
                <a:lnTo>
                  <a:pt x="2259" y="518"/>
                </a:lnTo>
                <a:lnTo>
                  <a:pt x="2259" y="518"/>
                </a:lnTo>
                <a:lnTo>
                  <a:pt x="2261" y="520"/>
                </a:lnTo>
                <a:lnTo>
                  <a:pt x="2261" y="520"/>
                </a:lnTo>
                <a:lnTo>
                  <a:pt x="2263" y="522"/>
                </a:lnTo>
                <a:lnTo>
                  <a:pt x="2261" y="522"/>
                </a:lnTo>
                <a:lnTo>
                  <a:pt x="2259" y="520"/>
                </a:lnTo>
                <a:lnTo>
                  <a:pt x="2257" y="520"/>
                </a:lnTo>
                <a:lnTo>
                  <a:pt x="2255" y="520"/>
                </a:lnTo>
                <a:lnTo>
                  <a:pt x="2252" y="522"/>
                </a:lnTo>
                <a:lnTo>
                  <a:pt x="2252" y="524"/>
                </a:lnTo>
                <a:lnTo>
                  <a:pt x="2257" y="524"/>
                </a:lnTo>
                <a:lnTo>
                  <a:pt x="2259" y="524"/>
                </a:lnTo>
                <a:lnTo>
                  <a:pt x="2261" y="526"/>
                </a:lnTo>
                <a:lnTo>
                  <a:pt x="2263" y="524"/>
                </a:lnTo>
                <a:lnTo>
                  <a:pt x="2265" y="524"/>
                </a:lnTo>
                <a:lnTo>
                  <a:pt x="2273" y="522"/>
                </a:lnTo>
                <a:lnTo>
                  <a:pt x="2276" y="522"/>
                </a:lnTo>
                <a:lnTo>
                  <a:pt x="2278" y="522"/>
                </a:lnTo>
                <a:lnTo>
                  <a:pt x="2280" y="522"/>
                </a:lnTo>
                <a:lnTo>
                  <a:pt x="2284" y="522"/>
                </a:lnTo>
                <a:lnTo>
                  <a:pt x="2284" y="524"/>
                </a:lnTo>
                <a:lnTo>
                  <a:pt x="2288" y="524"/>
                </a:lnTo>
                <a:lnTo>
                  <a:pt x="2292" y="524"/>
                </a:lnTo>
                <a:lnTo>
                  <a:pt x="2290" y="524"/>
                </a:lnTo>
                <a:lnTo>
                  <a:pt x="2290" y="526"/>
                </a:lnTo>
                <a:lnTo>
                  <a:pt x="2286" y="526"/>
                </a:lnTo>
                <a:lnTo>
                  <a:pt x="2284" y="528"/>
                </a:lnTo>
                <a:lnTo>
                  <a:pt x="2282" y="531"/>
                </a:lnTo>
                <a:lnTo>
                  <a:pt x="2282" y="531"/>
                </a:lnTo>
                <a:lnTo>
                  <a:pt x="2284" y="531"/>
                </a:lnTo>
                <a:lnTo>
                  <a:pt x="2288" y="533"/>
                </a:lnTo>
                <a:lnTo>
                  <a:pt x="2288" y="533"/>
                </a:lnTo>
                <a:lnTo>
                  <a:pt x="2292" y="531"/>
                </a:lnTo>
                <a:lnTo>
                  <a:pt x="2292" y="531"/>
                </a:lnTo>
                <a:lnTo>
                  <a:pt x="2292" y="533"/>
                </a:lnTo>
                <a:lnTo>
                  <a:pt x="2292" y="533"/>
                </a:lnTo>
                <a:lnTo>
                  <a:pt x="2290" y="535"/>
                </a:lnTo>
                <a:lnTo>
                  <a:pt x="2284" y="535"/>
                </a:lnTo>
                <a:lnTo>
                  <a:pt x="2282" y="535"/>
                </a:lnTo>
                <a:lnTo>
                  <a:pt x="2280" y="535"/>
                </a:lnTo>
                <a:lnTo>
                  <a:pt x="2280" y="535"/>
                </a:lnTo>
                <a:lnTo>
                  <a:pt x="2278" y="535"/>
                </a:lnTo>
                <a:lnTo>
                  <a:pt x="2278" y="535"/>
                </a:lnTo>
                <a:lnTo>
                  <a:pt x="2278" y="535"/>
                </a:lnTo>
                <a:lnTo>
                  <a:pt x="2276" y="535"/>
                </a:lnTo>
                <a:lnTo>
                  <a:pt x="2273" y="537"/>
                </a:lnTo>
                <a:lnTo>
                  <a:pt x="2273" y="535"/>
                </a:lnTo>
                <a:lnTo>
                  <a:pt x="2271" y="535"/>
                </a:lnTo>
                <a:lnTo>
                  <a:pt x="2271" y="535"/>
                </a:lnTo>
                <a:lnTo>
                  <a:pt x="2269" y="537"/>
                </a:lnTo>
                <a:lnTo>
                  <a:pt x="2269" y="537"/>
                </a:lnTo>
                <a:lnTo>
                  <a:pt x="2267" y="537"/>
                </a:lnTo>
                <a:lnTo>
                  <a:pt x="2265" y="537"/>
                </a:lnTo>
                <a:lnTo>
                  <a:pt x="2263" y="537"/>
                </a:lnTo>
                <a:lnTo>
                  <a:pt x="2261" y="537"/>
                </a:lnTo>
                <a:lnTo>
                  <a:pt x="2261" y="537"/>
                </a:lnTo>
                <a:lnTo>
                  <a:pt x="2259" y="539"/>
                </a:lnTo>
                <a:lnTo>
                  <a:pt x="2261" y="539"/>
                </a:lnTo>
                <a:lnTo>
                  <a:pt x="2261" y="541"/>
                </a:lnTo>
                <a:lnTo>
                  <a:pt x="2261" y="541"/>
                </a:lnTo>
                <a:lnTo>
                  <a:pt x="2263" y="541"/>
                </a:lnTo>
                <a:lnTo>
                  <a:pt x="2265" y="541"/>
                </a:lnTo>
                <a:lnTo>
                  <a:pt x="2267" y="539"/>
                </a:lnTo>
                <a:lnTo>
                  <a:pt x="2269" y="539"/>
                </a:lnTo>
                <a:lnTo>
                  <a:pt x="2278" y="541"/>
                </a:lnTo>
                <a:lnTo>
                  <a:pt x="2282" y="539"/>
                </a:lnTo>
                <a:lnTo>
                  <a:pt x="2284" y="541"/>
                </a:lnTo>
                <a:lnTo>
                  <a:pt x="2286" y="541"/>
                </a:lnTo>
                <a:lnTo>
                  <a:pt x="2286" y="541"/>
                </a:lnTo>
                <a:lnTo>
                  <a:pt x="2284" y="543"/>
                </a:lnTo>
                <a:lnTo>
                  <a:pt x="2284" y="543"/>
                </a:lnTo>
                <a:lnTo>
                  <a:pt x="2284" y="545"/>
                </a:lnTo>
                <a:lnTo>
                  <a:pt x="2286" y="545"/>
                </a:lnTo>
                <a:lnTo>
                  <a:pt x="2286" y="545"/>
                </a:lnTo>
                <a:lnTo>
                  <a:pt x="2288" y="545"/>
                </a:lnTo>
                <a:lnTo>
                  <a:pt x="2290" y="545"/>
                </a:lnTo>
                <a:lnTo>
                  <a:pt x="2294" y="543"/>
                </a:lnTo>
                <a:lnTo>
                  <a:pt x="2294" y="543"/>
                </a:lnTo>
                <a:lnTo>
                  <a:pt x="2294" y="543"/>
                </a:lnTo>
                <a:lnTo>
                  <a:pt x="2294" y="543"/>
                </a:lnTo>
                <a:lnTo>
                  <a:pt x="2292" y="545"/>
                </a:lnTo>
                <a:lnTo>
                  <a:pt x="2290" y="547"/>
                </a:lnTo>
                <a:lnTo>
                  <a:pt x="2288" y="547"/>
                </a:lnTo>
                <a:lnTo>
                  <a:pt x="2288" y="549"/>
                </a:lnTo>
                <a:lnTo>
                  <a:pt x="2290" y="549"/>
                </a:lnTo>
                <a:lnTo>
                  <a:pt x="2290" y="549"/>
                </a:lnTo>
                <a:lnTo>
                  <a:pt x="2288" y="549"/>
                </a:lnTo>
                <a:lnTo>
                  <a:pt x="2288" y="552"/>
                </a:lnTo>
                <a:lnTo>
                  <a:pt x="2288" y="552"/>
                </a:lnTo>
                <a:lnTo>
                  <a:pt x="2290" y="552"/>
                </a:lnTo>
                <a:lnTo>
                  <a:pt x="2294" y="549"/>
                </a:lnTo>
                <a:lnTo>
                  <a:pt x="2294" y="549"/>
                </a:lnTo>
                <a:lnTo>
                  <a:pt x="2296" y="549"/>
                </a:lnTo>
                <a:lnTo>
                  <a:pt x="2294" y="549"/>
                </a:lnTo>
                <a:lnTo>
                  <a:pt x="2294" y="549"/>
                </a:lnTo>
                <a:lnTo>
                  <a:pt x="2292" y="552"/>
                </a:lnTo>
                <a:lnTo>
                  <a:pt x="2292" y="552"/>
                </a:lnTo>
                <a:lnTo>
                  <a:pt x="2292" y="554"/>
                </a:lnTo>
                <a:lnTo>
                  <a:pt x="2290" y="554"/>
                </a:lnTo>
                <a:lnTo>
                  <a:pt x="2290" y="554"/>
                </a:lnTo>
                <a:lnTo>
                  <a:pt x="2288" y="556"/>
                </a:lnTo>
                <a:lnTo>
                  <a:pt x="2288" y="556"/>
                </a:lnTo>
                <a:lnTo>
                  <a:pt x="2286" y="558"/>
                </a:lnTo>
                <a:lnTo>
                  <a:pt x="2282" y="558"/>
                </a:lnTo>
                <a:lnTo>
                  <a:pt x="2282" y="558"/>
                </a:lnTo>
                <a:lnTo>
                  <a:pt x="2280" y="558"/>
                </a:lnTo>
                <a:lnTo>
                  <a:pt x="2280" y="556"/>
                </a:lnTo>
                <a:lnTo>
                  <a:pt x="2280" y="556"/>
                </a:lnTo>
                <a:lnTo>
                  <a:pt x="2278" y="558"/>
                </a:lnTo>
                <a:lnTo>
                  <a:pt x="2278" y="558"/>
                </a:lnTo>
                <a:lnTo>
                  <a:pt x="2278" y="560"/>
                </a:lnTo>
                <a:lnTo>
                  <a:pt x="2280" y="562"/>
                </a:lnTo>
                <a:lnTo>
                  <a:pt x="2280" y="562"/>
                </a:lnTo>
                <a:lnTo>
                  <a:pt x="2280" y="562"/>
                </a:lnTo>
                <a:lnTo>
                  <a:pt x="2284" y="562"/>
                </a:lnTo>
                <a:lnTo>
                  <a:pt x="2296" y="562"/>
                </a:lnTo>
                <a:lnTo>
                  <a:pt x="2299" y="562"/>
                </a:lnTo>
                <a:lnTo>
                  <a:pt x="2301" y="560"/>
                </a:lnTo>
                <a:lnTo>
                  <a:pt x="2301" y="560"/>
                </a:lnTo>
                <a:lnTo>
                  <a:pt x="2303" y="560"/>
                </a:lnTo>
                <a:lnTo>
                  <a:pt x="2303" y="560"/>
                </a:lnTo>
                <a:lnTo>
                  <a:pt x="2301" y="560"/>
                </a:lnTo>
                <a:lnTo>
                  <a:pt x="2301" y="560"/>
                </a:lnTo>
                <a:lnTo>
                  <a:pt x="2303" y="562"/>
                </a:lnTo>
                <a:lnTo>
                  <a:pt x="2305" y="562"/>
                </a:lnTo>
                <a:lnTo>
                  <a:pt x="2307" y="562"/>
                </a:lnTo>
                <a:lnTo>
                  <a:pt x="2307" y="564"/>
                </a:lnTo>
                <a:lnTo>
                  <a:pt x="2309" y="564"/>
                </a:lnTo>
                <a:lnTo>
                  <a:pt x="2309" y="564"/>
                </a:lnTo>
                <a:lnTo>
                  <a:pt x="2311" y="562"/>
                </a:lnTo>
                <a:lnTo>
                  <a:pt x="2311" y="562"/>
                </a:lnTo>
                <a:lnTo>
                  <a:pt x="2313" y="564"/>
                </a:lnTo>
                <a:lnTo>
                  <a:pt x="2313" y="564"/>
                </a:lnTo>
                <a:lnTo>
                  <a:pt x="2311" y="564"/>
                </a:lnTo>
                <a:lnTo>
                  <a:pt x="2311" y="564"/>
                </a:lnTo>
                <a:lnTo>
                  <a:pt x="2311" y="564"/>
                </a:lnTo>
                <a:lnTo>
                  <a:pt x="2311" y="564"/>
                </a:lnTo>
                <a:lnTo>
                  <a:pt x="2311" y="566"/>
                </a:lnTo>
                <a:lnTo>
                  <a:pt x="2311" y="566"/>
                </a:lnTo>
                <a:lnTo>
                  <a:pt x="2315" y="568"/>
                </a:lnTo>
                <a:lnTo>
                  <a:pt x="2320" y="568"/>
                </a:lnTo>
                <a:lnTo>
                  <a:pt x="2322" y="568"/>
                </a:lnTo>
                <a:lnTo>
                  <a:pt x="2326" y="570"/>
                </a:lnTo>
                <a:lnTo>
                  <a:pt x="2328" y="570"/>
                </a:lnTo>
                <a:lnTo>
                  <a:pt x="2338" y="572"/>
                </a:lnTo>
                <a:lnTo>
                  <a:pt x="2343" y="570"/>
                </a:lnTo>
                <a:lnTo>
                  <a:pt x="2345" y="570"/>
                </a:lnTo>
                <a:lnTo>
                  <a:pt x="2343" y="568"/>
                </a:lnTo>
                <a:lnTo>
                  <a:pt x="2343" y="568"/>
                </a:lnTo>
                <a:lnTo>
                  <a:pt x="2343" y="568"/>
                </a:lnTo>
                <a:lnTo>
                  <a:pt x="2345" y="568"/>
                </a:lnTo>
                <a:lnTo>
                  <a:pt x="2345" y="570"/>
                </a:lnTo>
                <a:lnTo>
                  <a:pt x="2347" y="570"/>
                </a:lnTo>
                <a:lnTo>
                  <a:pt x="2347" y="568"/>
                </a:lnTo>
                <a:lnTo>
                  <a:pt x="2349" y="568"/>
                </a:lnTo>
                <a:lnTo>
                  <a:pt x="2349" y="566"/>
                </a:lnTo>
                <a:lnTo>
                  <a:pt x="2349" y="566"/>
                </a:lnTo>
                <a:lnTo>
                  <a:pt x="2349" y="566"/>
                </a:lnTo>
                <a:lnTo>
                  <a:pt x="2349" y="566"/>
                </a:lnTo>
                <a:lnTo>
                  <a:pt x="2349" y="564"/>
                </a:lnTo>
                <a:lnTo>
                  <a:pt x="2353" y="564"/>
                </a:lnTo>
                <a:lnTo>
                  <a:pt x="2359" y="562"/>
                </a:lnTo>
                <a:lnTo>
                  <a:pt x="2361" y="562"/>
                </a:lnTo>
                <a:close/>
                <a:moveTo>
                  <a:pt x="1869" y="1635"/>
                </a:moveTo>
                <a:lnTo>
                  <a:pt x="1869" y="1635"/>
                </a:lnTo>
                <a:lnTo>
                  <a:pt x="1873" y="1633"/>
                </a:lnTo>
                <a:lnTo>
                  <a:pt x="1873" y="1633"/>
                </a:lnTo>
                <a:lnTo>
                  <a:pt x="1873" y="1631"/>
                </a:lnTo>
                <a:lnTo>
                  <a:pt x="1873" y="1631"/>
                </a:lnTo>
                <a:lnTo>
                  <a:pt x="1871" y="1631"/>
                </a:lnTo>
                <a:lnTo>
                  <a:pt x="1869" y="1633"/>
                </a:lnTo>
                <a:lnTo>
                  <a:pt x="1869" y="1633"/>
                </a:lnTo>
                <a:lnTo>
                  <a:pt x="1869" y="1633"/>
                </a:lnTo>
                <a:lnTo>
                  <a:pt x="1869" y="1635"/>
                </a:lnTo>
                <a:lnTo>
                  <a:pt x="1869" y="1635"/>
                </a:lnTo>
                <a:close/>
                <a:moveTo>
                  <a:pt x="1871" y="419"/>
                </a:moveTo>
                <a:lnTo>
                  <a:pt x="1873" y="417"/>
                </a:lnTo>
                <a:lnTo>
                  <a:pt x="1873" y="417"/>
                </a:lnTo>
                <a:lnTo>
                  <a:pt x="1873" y="417"/>
                </a:lnTo>
                <a:lnTo>
                  <a:pt x="1869" y="415"/>
                </a:lnTo>
                <a:lnTo>
                  <a:pt x="1867" y="415"/>
                </a:lnTo>
                <a:lnTo>
                  <a:pt x="1865" y="415"/>
                </a:lnTo>
                <a:lnTo>
                  <a:pt x="1865" y="417"/>
                </a:lnTo>
                <a:lnTo>
                  <a:pt x="1865" y="417"/>
                </a:lnTo>
                <a:lnTo>
                  <a:pt x="1865" y="419"/>
                </a:lnTo>
                <a:lnTo>
                  <a:pt x="1865" y="422"/>
                </a:lnTo>
                <a:lnTo>
                  <a:pt x="1865" y="424"/>
                </a:lnTo>
                <a:lnTo>
                  <a:pt x="1867" y="426"/>
                </a:lnTo>
                <a:lnTo>
                  <a:pt x="1867" y="426"/>
                </a:lnTo>
                <a:lnTo>
                  <a:pt x="1869" y="424"/>
                </a:lnTo>
                <a:lnTo>
                  <a:pt x="1869" y="424"/>
                </a:lnTo>
                <a:lnTo>
                  <a:pt x="1869" y="424"/>
                </a:lnTo>
                <a:lnTo>
                  <a:pt x="1869" y="422"/>
                </a:lnTo>
                <a:lnTo>
                  <a:pt x="1871" y="419"/>
                </a:lnTo>
                <a:close/>
                <a:moveTo>
                  <a:pt x="2255" y="1413"/>
                </a:moveTo>
                <a:lnTo>
                  <a:pt x="2252" y="1415"/>
                </a:lnTo>
                <a:lnTo>
                  <a:pt x="2252" y="1415"/>
                </a:lnTo>
                <a:lnTo>
                  <a:pt x="2252" y="1415"/>
                </a:lnTo>
                <a:lnTo>
                  <a:pt x="2255" y="1417"/>
                </a:lnTo>
                <a:lnTo>
                  <a:pt x="2255" y="1417"/>
                </a:lnTo>
                <a:lnTo>
                  <a:pt x="2255" y="1417"/>
                </a:lnTo>
                <a:lnTo>
                  <a:pt x="2257" y="1415"/>
                </a:lnTo>
                <a:lnTo>
                  <a:pt x="2255" y="1413"/>
                </a:lnTo>
                <a:lnTo>
                  <a:pt x="2255" y="1413"/>
                </a:lnTo>
                <a:close/>
                <a:moveTo>
                  <a:pt x="2267" y="1411"/>
                </a:moveTo>
                <a:lnTo>
                  <a:pt x="2265" y="1411"/>
                </a:lnTo>
                <a:lnTo>
                  <a:pt x="2265" y="1409"/>
                </a:lnTo>
                <a:lnTo>
                  <a:pt x="2263" y="1409"/>
                </a:lnTo>
                <a:lnTo>
                  <a:pt x="2263" y="1409"/>
                </a:lnTo>
                <a:lnTo>
                  <a:pt x="2263" y="1411"/>
                </a:lnTo>
                <a:lnTo>
                  <a:pt x="2263" y="1411"/>
                </a:lnTo>
                <a:lnTo>
                  <a:pt x="2263" y="1413"/>
                </a:lnTo>
                <a:lnTo>
                  <a:pt x="2265" y="1415"/>
                </a:lnTo>
                <a:lnTo>
                  <a:pt x="2265" y="1415"/>
                </a:lnTo>
                <a:lnTo>
                  <a:pt x="2267" y="1415"/>
                </a:lnTo>
                <a:lnTo>
                  <a:pt x="2267" y="1413"/>
                </a:lnTo>
                <a:lnTo>
                  <a:pt x="2267" y="1413"/>
                </a:lnTo>
                <a:lnTo>
                  <a:pt x="2267" y="1411"/>
                </a:lnTo>
                <a:close/>
                <a:moveTo>
                  <a:pt x="2276" y="1390"/>
                </a:moveTo>
                <a:lnTo>
                  <a:pt x="2276" y="1390"/>
                </a:lnTo>
                <a:lnTo>
                  <a:pt x="2276" y="1388"/>
                </a:lnTo>
                <a:lnTo>
                  <a:pt x="2276" y="1388"/>
                </a:lnTo>
                <a:lnTo>
                  <a:pt x="2276" y="1388"/>
                </a:lnTo>
                <a:lnTo>
                  <a:pt x="2276" y="1388"/>
                </a:lnTo>
                <a:lnTo>
                  <a:pt x="2276" y="1390"/>
                </a:lnTo>
                <a:lnTo>
                  <a:pt x="2276" y="1390"/>
                </a:lnTo>
                <a:lnTo>
                  <a:pt x="2276" y="1390"/>
                </a:lnTo>
                <a:close/>
                <a:moveTo>
                  <a:pt x="2273" y="1409"/>
                </a:moveTo>
                <a:lnTo>
                  <a:pt x="2271" y="1409"/>
                </a:lnTo>
                <a:lnTo>
                  <a:pt x="2271" y="1411"/>
                </a:lnTo>
                <a:lnTo>
                  <a:pt x="2271" y="1411"/>
                </a:lnTo>
                <a:lnTo>
                  <a:pt x="2271" y="1411"/>
                </a:lnTo>
                <a:lnTo>
                  <a:pt x="2271" y="1413"/>
                </a:lnTo>
                <a:lnTo>
                  <a:pt x="2271" y="1413"/>
                </a:lnTo>
                <a:lnTo>
                  <a:pt x="2273" y="1411"/>
                </a:lnTo>
                <a:lnTo>
                  <a:pt x="2273" y="1411"/>
                </a:lnTo>
                <a:lnTo>
                  <a:pt x="2273" y="1409"/>
                </a:lnTo>
                <a:close/>
                <a:moveTo>
                  <a:pt x="2278" y="1396"/>
                </a:moveTo>
                <a:lnTo>
                  <a:pt x="2278" y="1396"/>
                </a:lnTo>
                <a:lnTo>
                  <a:pt x="2278" y="1396"/>
                </a:lnTo>
                <a:lnTo>
                  <a:pt x="2276" y="1396"/>
                </a:lnTo>
                <a:lnTo>
                  <a:pt x="2276" y="1396"/>
                </a:lnTo>
                <a:lnTo>
                  <a:pt x="2276" y="1399"/>
                </a:lnTo>
                <a:lnTo>
                  <a:pt x="2276" y="1401"/>
                </a:lnTo>
                <a:lnTo>
                  <a:pt x="2278" y="1401"/>
                </a:lnTo>
                <a:lnTo>
                  <a:pt x="2280" y="1399"/>
                </a:lnTo>
                <a:lnTo>
                  <a:pt x="2280" y="1399"/>
                </a:lnTo>
                <a:lnTo>
                  <a:pt x="2280" y="1396"/>
                </a:lnTo>
                <a:lnTo>
                  <a:pt x="2278" y="1396"/>
                </a:lnTo>
                <a:close/>
                <a:moveTo>
                  <a:pt x="1934" y="631"/>
                </a:moveTo>
                <a:lnTo>
                  <a:pt x="1934" y="631"/>
                </a:lnTo>
                <a:lnTo>
                  <a:pt x="1936" y="633"/>
                </a:lnTo>
                <a:lnTo>
                  <a:pt x="1938" y="629"/>
                </a:lnTo>
                <a:lnTo>
                  <a:pt x="1938" y="629"/>
                </a:lnTo>
                <a:lnTo>
                  <a:pt x="1938" y="627"/>
                </a:lnTo>
                <a:lnTo>
                  <a:pt x="1938" y="627"/>
                </a:lnTo>
                <a:lnTo>
                  <a:pt x="1936" y="627"/>
                </a:lnTo>
                <a:lnTo>
                  <a:pt x="1930" y="629"/>
                </a:lnTo>
                <a:lnTo>
                  <a:pt x="1930" y="631"/>
                </a:lnTo>
                <a:lnTo>
                  <a:pt x="1932" y="631"/>
                </a:lnTo>
                <a:lnTo>
                  <a:pt x="1934" y="631"/>
                </a:lnTo>
                <a:close/>
                <a:moveTo>
                  <a:pt x="1957" y="1650"/>
                </a:moveTo>
                <a:lnTo>
                  <a:pt x="1957" y="1650"/>
                </a:lnTo>
                <a:lnTo>
                  <a:pt x="1957" y="1650"/>
                </a:lnTo>
                <a:lnTo>
                  <a:pt x="1955" y="1650"/>
                </a:lnTo>
                <a:lnTo>
                  <a:pt x="1955" y="1650"/>
                </a:lnTo>
                <a:lnTo>
                  <a:pt x="1955" y="1650"/>
                </a:lnTo>
                <a:lnTo>
                  <a:pt x="1957" y="1650"/>
                </a:lnTo>
                <a:lnTo>
                  <a:pt x="1957" y="1650"/>
                </a:lnTo>
                <a:lnTo>
                  <a:pt x="1957" y="1650"/>
                </a:lnTo>
                <a:close/>
                <a:moveTo>
                  <a:pt x="2072" y="522"/>
                </a:moveTo>
                <a:lnTo>
                  <a:pt x="2072" y="520"/>
                </a:lnTo>
                <a:lnTo>
                  <a:pt x="2070" y="518"/>
                </a:lnTo>
                <a:lnTo>
                  <a:pt x="2068" y="518"/>
                </a:lnTo>
                <a:lnTo>
                  <a:pt x="2068" y="520"/>
                </a:lnTo>
                <a:lnTo>
                  <a:pt x="2068" y="522"/>
                </a:lnTo>
                <a:lnTo>
                  <a:pt x="2072" y="522"/>
                </a:lnTo>
                <a:lnTo>
                  <a:pt x="2072" y="522"/>
                </a:lnTo>
                <a:close/>
                <a:moveTo>
                  <a:pt x="1861" y="1640"/>
                </a:moveTo>
                <a:lnTo>
                  <a:pt x="1859" y="1644"/>
                </a:lnTo>
                <a:lnTo>
                  <a:pt x="1859" y="1646"/>
                </a:lnTo>
                <a:lnTo>
                  <a:pt x="1856" y="1648"/>
                </a:lnTo>
                <a:lnTo>
                  <a:pt x="1854" y="1652"/>
                </a:lnTo>
                <a:lnTo>
                  <a:pt x="1856" y="1652"/>
                </a:lnTo>
                <a:lnTo>
                  <a:pt x="1861" y="1650"/>
                </a:lnTo>
                <a:lnTo>
                  <a:pt x="1863" y="1648"/>
                </a:lnTo>
                <a:lnTo>
                  <a:pt x="1865" y="1646"/>
                </a:lnTo>
                <a:lnTo>
                  <a:pt x="1865" y="1646"/>
                </a:lnTo>
                <a:lnTo>
                  <a:pt x="1867" y="1642"/>
                </a:lnTo>
                <a:lnTo>
                  <a:pt x="1865" y="1640"/>
                </a:lnTo>
                <a:lnTo>
                  <a:pt x="1863" y="1640"/>
                </a:lnTo>
                <a:lnTo>
                  <a:pt x="1861" y="1640"/>
                </a:lnTo>
                <a:close/>
                <a:moveTo>
                  <a:pt x="2257" y="428"/>
                </a:moveTo>
                <a:lnTo>
                  <a:pt x="2257" y="426"/>
                </a:lnTo>
                <a:lnTo>
                  <a:pt x="2257" y="426"/>
                </a:lnTo>
                <a:lnTo>
                  <a:pt x="2257" y="424"/>
                </a:lnTo>
                <a:lnTo>
                  <a:pt x="2257" y="424"/>
                </a:lnTo>
                <a:lnTo>
                  <a:pt x="2257" y="424"/>
                </a:lnTo>
                <a:lnTo>
                  <a:pt x="2261" y="424"/>
                </a:lnTo>
                <a:lnTo>
                  <a:pt x="2263" y="424"/>
                </a:lnTo>
                <a:lnTo>
                  <a:pt x="2263" y="424"/>
                </a:lnTo>
                <a:lnTo>
                  <a:pt x="2265" y="422"/>
                </a:lnTo>
                <a:lnTo>
                  <a:pt x="2263" y="422"/>
                </a:lnTo>
                <a:lnTo>
                  <a:pt x="2263" y="419"/>
                </a:lnTo>
                <a:lnTo>
                  <a:pt x="2263" y="419"/>
                </a:lnTo>
                <a:lnTo>
                  <a:pt x="2263" y="419"/>
                </a:lnTo>
                <a:lnTo>
                  <a:pt x="2267" y="419"/>
                </a:lnTo>
                <a:lnTo>
                  <a:pt x="2271" y="417"/>
                </a:lnTo>
                <a:lnTo>
                  <a:pt x="2273" y="417"/>
                </a:lnTo>
                <a:lnTo>
                  <a:pt x="2273" y="417"/>
                </a:lnTo>
                <a:lnTo>
                  <a:pt x="2273" y="415"/>
                </a:lnTo>
                <a:lnTo>
                  <a:pt x="2273" y="415"/>
                </a:lnTo>
                <a:lnTo>
                  <a:pt x="2278" y="415"/>
                </a:lnTo>
                <a:lnTo>
                  <a:pt x="2278" y="415"/>
                </a:lnTo>
                <a:lnTo>
                  <a:pt x="2280" y="413"/>
                </a:lnTo>
                <a:lnTo>
                  <a:pt x="2282" y="413"/>
                </a:lnTo>
                <a:lnTo>
                  <a:pt x="2284" y="411"/>
                </a:lnTo>
                <a:lnTo>
                  <a:pt x="2286" y="411"/>
                </a:lnTo>
                <a:lnTo>
                  <a:pt x="2286" y="411"/>
                </a:lnTo>
                <a:lnTo>
                  <a:pt x="2284" y="409"/>
                </a:lnTo>
                <a:lnTo>
                  <a:pt x="2271" y="409"/>
                </a:lnTo>
                <a:lnTo>
                  <a:pt x="2265" y="409"/>
                </a:lnTo>
                <a:lnTo>
                  <a:pt x="2259" y="409"/>
                </a:lnTo>
                <a:lnTo>
                  <a:pt x="2248" y="405"/>
                </a:lnTo>
                <a:lnTo>
                  <a:pt x="2238" y="405"/>
                </a:lnTo>
                <a:lnTo>
                  <a:pt x="2236" y="405"/>
                </a:lnTo>
                <a:lnTo>
                  <a:pt x="2229" y="407"/>
                </a:lnTo>
                <a:lnTo>
                  <a:pt x="2225" y="407"/>
                </a:lnTo>
                <a:lnTo>
                  <a:pt x="2221" y="407"/>
                </a:lnTo>
                <a:lnTo>
                  <a:pt x="2217" y="407"/>
                </a:lnTo>
                <a:lnTo>
                  <a:pt x="2215" y="409"/>
                </a:lnTo>
                <a:lnTo>
                  <a:pt x="2213" y="411"/>
                </a:lnTo>
                <a:lnTo>
                  <a:pt x="2211" y="413"/>
                </a:lnTo>
                <a:lnTo>
                  <a:pt x="2208" y="413"/>
                </a:lnTo>
                <a:lnTo>
                  <a:pt x="2208" y="409"/>
                </a:lnTo>
                <a:lnTo>
                  <a:pt x="2213" y="407"/>
                </a:lnTo>
                <a:lnTo>
                  <a:pt x="2213" y="407"/>
                </a:lnTo>
                <a:lnTo>
                  <a:pt x="2215" y="405"/>
                </a:lnTo>
                <a:lnTo>
                  <a:pt x="2219" y="405"/>
                </a:lnTo>
                <a:lnTo>
                  <a:pt x="2223" y="403"/>
                </a:lnTo>
                <a:lnTo>
                  <a:pt x="2223" y="403"/>
                </a:lnTo>
                <a:lnTo>
                  <a:pt x="2223" y="401"/>
                </a:lnTo>
                <a:lnTo>
                  <a:pt x="2221" y="401"/>
                </a:lnTo>
                <a:lnTo>
                  <a:pt x="2221" y="401"/>
                </a:lnTo>
                <a:lnTo>
                  <a:pt x="2221" y="401"/>
                </a:lnTo>
                <a:lnTo>
                  <a:pt x="2208" y="403"/>
                </a:lnTo>
                <a:lnTo>
                  <a:pt x="2202" y="403"/>
                </a:lnTo>
                <a:lnTo>
                  <a:pt x="2194" y="401"/>
                </a:lnTo>
                <a:lnTo>
                  <a:pt x="2194" y="401"/>
                </a:lnTo>
                <a:lnTo>
                  <a:pt x="2187" y="401"/>
                </a:lnTo>
                <a:lnTo>
                  <a:pt x="2187" y="401"/>
                </a:lnTo>
                <a:lnTo>
                  <a:pt x="2187" y="401"/>
                </a:lnTo>
                <a:lnTo>
                  <a:pt x="2194" y="398"/>
                </a:lnTo>
                <a:lnTo>
                  <a:pt x="2196" y="398"/>
                </a:lnTo>
                <a:lnTo>
                  <a:pt x="2200" y="396"/>
                </a:lnTo>
                <a:lnTo>
                  <a:pt x="2200" y="394"/>
                </a:lnTo>
                <a:lnTo>
                  <a:pt x="2202" y="394"/>
                </a:lnTo>
                <a:lnTo>
                  <a:pt x="2202" y="390"/>
                </a:lnTo>
                <a:lnTo>
                  <a:pt x="2202" y="390"/>
                </a:lnTo>
                <a:lnTo>
                  <a:pt x="2200" y="388"/>
                </a:lnTo>
                <a:lnTo>
                  <a:pt x="2198" y="388"/>
                </a:lnTo>
                <a:lnTo>
                  <a:pt x="2196" y="388"/>
                </a:lnTo>
                <a:lnTo>
                  <a:pt x="2198" y="386"/>
                </a:lnTo>
                <a:lnTo>
                  <a:pt x="2204" y="386"/>
                </a:lnTo>
                <a:lnTo>
                  <a:pt x="2206" y="388"/>
                </a:lnTo>
                <a:lnTo>
                  <a:pt x="2213" y="388"/>
                </a:lnTo>
                <a:lnTo>
                  <a:pt x="2215" y="388"/>
                </a:lnTo>
                <a:lnTo>
                  <a:pt x="2221" y="388"/>
                </a:lnTo>
                <a:lnTo>
                  <a:pt x="2223" y="388"/>
                </a:lnTo>
                <a:lnTo>
                  <a:pt x="2229" y="386"/>
                </a:lnTo>
                <a:lnTo>
                  <a:pt x="2231" y="384"/>
                </a:lnTo>
                <a:lnTo>
                  <a:pt x="2236" y="382"/>
                </a:lnTo>
                <a:lnTo>
                  <a:pt x="2236" y="380"/>
                </a:lnTo>
                <a:lnTo>
                  <a:pt x="2236" y="378"/>
                </a:lnTo>
                <a:lnTo>
                  <a:pt x="2234" y="375"/>
                </a:lnTo>
                <a:lnTo>
                  <a:pt x="2234" y="373"/>
                </a:lnTo>
                <a:lnTo>
                  <a:pt x="2229" y="373"/>
                </a:lnTo>
                <a:lnTo>
                  <a:pt x="2225" y="373"/>
                </a:lnTo>
                <a:lnTo>
                  <a:pt x="2221" y="373"/>
                </a:lnTo>
                <a:lnTo>
                  <a:pt x="2215" y="373"/>
                </a:lnTo>
                <a:lnTo>
                  <a:pt x="2215" y="371"/>
                </a:lnTo>
                <a:lnTo>
                  <a:pt x="2215" y="371"/>
                </a:lnTo>
                <a:lnTo>
                  <a:pt x="2217" y="371"/>
                </a:lnTo>
                <a:lnTo>
                  <a:pt x="2221" y="371"/>
                </a:lnTo>
                <a:lnTo>
                  <a:pt x="2227" y="371"/>
                </a:lnTo>
                <a:lnTo>
                  <a:pt x="2234" y="371"/>
                </a:lnTo>
                <a:lnTo>
                  <a:pt x="2236" y="373"/>
                </a:lnTo>
                <a:lnTo>
                  <a:pt x="2240" y="375"/>
                </a:lnTo>
                <a:lnTo>
                  <a:pt x="2242" y="378"/>
                </a:lnTo>
                <a:lnTo>
                  <a:pt x="2244" y="378"/>
                </a:lnTo>
                <a:lnTo>
                  <a:pt x="2248" y="380"/>
                </a:lnTo>
                <a:lnTo>
                  <a:pt x="2252" y="382"/>
                </a:lnTo>
                <a:lnTo>
                  <a:pt x="2255" y="384"/>
                </a:lnTo>
                <a:lnTo>
                  <a:pt x="2257" y="386"/>
                </a:lnTo>
                <a:lnTo>
                  <a:pt x="2257" y="388"/>
                </a:lnTo>
                <a:lnTo>
                  <a:pt x="2259" y="392"/>
                </a:lnTo>
                <a:lnTo>
                  <a:pt x="2261" y="396"/>
                </a:lnTo>
                <a:lnTo>
                  <a:pt x="2263" y="398"/>
                </a:lnTo>
                <a:lnTo>
                  <a:pt x="2269" y="401"/>
                </a:lnTo>
                <a:lnTo>
                  <a:pt x="2271" y="401"/>
                </a:lnTo>
                <a:lnTo>
                  <a:pt x="2276" y="401"/>
                </a:lnTo>
                <a:lnTo>
                  <a:pt x="2280" y="401"/>
                </a:lnTo>
                <a:lnTo>
                  <a:pt x="2280" y="401"/>
                </a:lnTo>
                <a:lnTo>
                  <a:pt x="2282" y="394"/>
                </a:lnTo>
                <a:lnTo>
                  <a:pt x="2282" y="392"/>
                </a:lnTo>
                <a:lnTo>
                  <a:pt x="2282" y="392"/>
                </a:lnTo>
                <a:lnTo>
                  <a:pt x="2282" y="390"/>
                </a:lnTo>
                <a:lnTo>
                  <a:pt x="2284" y="396"/>
                </a:lnTo>
                <a:lnTo>
                  <a:pt x="2284" y="396"/>
                </a:lnTo>
                <a:lnTo>
                  <a:pt x="2284" y="398"/>
                </a:lnTo>
                <a:lnTo>
                  <a:pt x="2284" y="401"/>
                </a:lnTo>
                <a:lnTo>
                  <a:pt x="2284" y="401"/>
                </a:lnTo>
                <a:lnTo>
                  <a:pt x="2288" y="401"/>
                </a:lnTo>
                <a:lnTo>
                  <a:pt x="2290" y="401"/>
                </a:lnTo>
                <a:lnTo>
                  <a:pt x="2294" y="401"/>
                </a:lnTo>
                <a:lnTo>
                  <a:pt x="2296" y="398"/>
                </a:lnTo>
                <a:lnTo>
                  <a:pt x="2294" y="398"/>
                </a:lnTo>
                <a:lnTo>
                  <a:pt x="2294" y="392"/>
                </a:lnTo>
                <a:lnTo>
                  <a:pt x="2294" y="390"/>
                </a:lnTo>
                <a:lnTo>
                  <a:pt x="2294" y="390"/>
                </a:lnTo>
                <a:lnTo>
                  <a:pt x="2294" y="384"/>
                </a:lnTo>
                <a:lnTo>
                  <a:pt x="2294" y="382"/>
                </a:lnTo>
                <a:lnTo>
                  <a:pt x="2294" y="378"/>
                </a:lnTo>
                <a:lnTo>
                  <a:pt x="2292" y="373"/>
                </a:lnTo>
                <a:lnTo>
                  <a:pt x="2290" y="373"/>
                </a:lnTo>
                <a:lnTo>
                  <a:pt x="2286" y="375"/>
                </a:lnTo>
                <a:lnTo>
                  <a:pt x="2286" y="375"/>
                </a:lnTo>
                <a:lnTo>
                  <a:pt x="2284" y="375"/>
                </a:lnTo>
                <a:lnTo>
                  <a:pt x="2284" y="378"/>
                </a:lnTo>
                <a:lnTo>
                  <a:pt x="2284" y="380"/>
                </a:lnTo>
                <a:lnTo>
                  <a:pt x="2282" y="378"/>
                </a:lnTo>
                <a:lnTo>
                  <a:pt x="2282" y="375"/>
                </a:lnTo>
                <a:lnTo>
                  <a:pt x="2282" y="373"/>
                </a:lnTo>
                <a:lnTo>
                  <a:pt x="2282" y="373"/>
                </a:lnTo>
                <a:lnTo>
                  <a:pt x="2284" y="371"/>
                </a:lnTo>
                <a:lnTo>
                  <a:pt x="2288" y="369"/>
                </a:lnTo>
                <a:lnTo>
                  <a:pt x="2290" y="367"/>
                </a:lnTo>
                <a:lnTo>
                  <a:pt x="2286" y="367"/>
                </a:lnTo>
                <a:lnTo>
                  <a:pt x="2284" y="367"/>
                </a:lnTo>
                <a:lnTo>
                  <a:pt x="2282" y="363"/>
                </a:lnTo>
                <a:lnTo>
                  <a:pt x="2282" y="363"/>
                </a:lnTo>
                <a:lnTo>
                  <a:pt x="2276" y="361"/>
                </a:lnTo>
                <a:lnTo>
                  <a:pt x="2276" y="361"/>
                </a:lnTo>
                <a:lnTo>
                  <a:pt x="2271" y="359"/>
                </a:lnTo>
                <a:lnTo>
                  <a:pt x="2265" y="357"/>
                </a:lnTo>
                <a:lnTo>
                  <a:pt x="2263" y="354"/>
                </a:lnTo>
                <a:lnTo>
                  <a:pt x="2257" y="352"/>
                </a:lnTo>
                <a:lnTo>
                  <a:pt x="2255" y="350"/>
                </a:lnTo>
                <a:lnTo>
                  <a:pt x="2252" y="348"/>
                </a:lnTo>
                <a:lnTo>
                  <a:pt x="2250" y="348"/>
                </a:lnTo>
                <a:lnTo>
                  <a:pt x="2248" y="350"/>
                </a:lnTo>
                <a:lnTo>
                  <a:pt x="2244" y="350"/>
                </a:lnTo>
                <a:lnTo>
                  <a:pt x="2242" y="350"/>
                </a:lnTo>
                <a:lnTo>
                  <a:pt x="2244" y="348"/>
                </a:lnTo>
                <a:lnTo>
                  <a:pt x="2248" y="348"/>
                </a:lnTo>
                <a:lnTo>
                  <a:pt x="2250" y="346"/>
                </a:lnTo>
                <a:lnTo>
                  <a:pt x="2250" y="344"/>
                </a:lnTo>
                <a:lnTo>
                  <a:pt x="2248" y="338"/>
                </a:lnTo>
                <a:lnTo>
                  <a:pt x="2248" y="336"/>
                </a:lnTo>
                <a:lnTo>
                  <a:pt x="2248" y="336"/>
                </a:lnTo>
                <a:lnTo>
                  <a:pt x="2246" y="336"/>
                </a:lnTo>
                <a:lnTo>
                  <a:pt x="2242" y="338"/>
                </a:lnTo>
                <a:lnTo>
                  <a:pt x="2240" y="338"/>
                </a:lnTo>
                <a:lnTo>
                  <a:pt x="2236" y="340"/>
                </a:lnTo>
                <a:lnTo>
                  <a:pt x="2229" y="342"/>
                </a:lnTo>
                <a:lnTo>
                  <a:pt x="2227" y="342"/>
                </a:lnTo>
                <a:lnTo>
                  <a:pt x="2225" y="342"/>
                </a:lnTo>
                <a:lnTo>
                  <a:pt x="2223" y="342"/>
                </a:lnTo>
                <a:lnTo>
                  <a:pt x="2221" y="342"/>
                </a:lnTo>
                <a:lnTo>
                  <a:pt x="2227" y="340"/>
                </a:lnTo>
                <a:lnTo>
                  <a:pt x="2229" y="340"/>
                </a:lnTo>
                <a:lnTo>
                  <a:pt x="2234" y="338"/>
                </a:lnTo>
                <a:lnTo>
                  <a:pt x="2242" y="336"/>
                </a:lnTo>
                <a:lnTo>
                  <a:pt x="2244" y="333"/>
                </a:lnTo>
                <a:lnTo>
                  <a:pt x="2246" y="333"/>
                </a:lnTo>
                <a:lnTo>
                  <a:pt x="2248" y="331"/>
                </a:lnTo>
                <a:lnTo>
                  <a:pt x="2250" y="331"/>
                </a:lnTo>
                <a:lnTo>
                  <a:pt x="2252" y="336"/>
                </a:lnTo>
                <a:lnTo>
                  <a:pt x="2255" y="342"/>
                </a:lnTo>
                <a:lnTo>
                  <a:pt x="2259" y="346"/>
                </a:lnTo>
                <a:lnTo>
                  <a:pt x="2263" y="348"/>
                </a:lnTo>
                <a:lnTo>
                  <a:pt x="2265" y="350"/>
                </a:lnTo>
                <a:lnTo>
                  <a:pt x="2271" y="352"/>
                </a:lnTo>
                <a:lnTo>
                  <a:pt x="2280" y="354"/>
                </a:lnTo>
                <a:lnTo>
                  <a:pt x="2282" y="357"/>
                </a:lnTo>
                <a:lnTo>
                  <a:pt x="2284" y="357"/>
                </a:lnTo>
                <a:lnTo>
                  <a:pt x="2286" y="354"/>
                </a:lnTo>
                <a:lnTo>
                  <a:pt x="2284" y="350"/>
                </a:lnTo>
                <a:lnTo>
                  <a:pt x="2288" y="350"/>
                </a:lnTo>
                <a:lnTo>
                  <a:pt x="2288" y="344"/>
                </a:lnTo>
                <a:lnTo>
                  <a:pt x="2288" y="342"/>
                </a:lnTo>
                <a:lnTo>
                  <a:pt x="2288" y="336"/>
                </a:lnTo>
                <a:lnTo>
                  <a:pt x="2286" y="333"/>
                </a:lnTo>
                <a:lnTo>
                  <a:pt x="2282" y="333"/>
                </a:lnTo>
                <a:lnTo>
                  <a:pt x="2278" y="331"/>
                </a:lnTo>
                <a:lnTo>
                  <a:pt x="2276" y="329"/>
                </a:lnTo>
                <a:lnTo>
                  <a:pt x="2271" y="327"/>
                </a:lnTo>
                <a:lnTo>
                  <a:pt x="2267" y="327"/>
                </a:lnTo>
                <a:lnTo>
                  <a:pt x="2265" y="325"/>
                </a:lnTo>
                <a:lnTo>
                  <a:pt x="2261" y="323"/>
                </a:lnTo>
                <a:lnTo>
                  <a:pt x="2259" y="323"/>
                </a:lnTo>
                <a:lnTo>
                  <a:pt x="2252" y="321"/>
                </a:lnTo>
                <a:lnTo>
                  <a:pt x="2244" y="323"/>
                </a:lnTo>
                <a:lnTo>
                  <a:pt x="2242" y="323"/>
                </a:lnTo>
                <a:lnTo>
                  <a:pt x="2240" y="325"/>
                </a:lnTo>
                <a:lnTo>
                  <a:pt x="2231" y="327"/>
                </a:lnTo>
                <a:lnTo>
                  <a:pt x="2227" y="327"/>
                </a:lnTo>
                <a:lnTo>
                  <a:pt x="2225" y="329"/>
                </a:lnTo>
                <a:lnTo>
                  <a:pt x="2221" y="329"/>
                </a:lnTo>
                <a:lnTo>
                  <a:pt x="2215" y="329"/>
                </a:lnTo>
                <a:lnTo>
                  <a:pt x="2215" y="329"/>
                </a:lnTo>
                <a:lnTo>
                  <a:pt x="2211" y="331"/>
                </a:lnTo>
                <a:lnTo>
                  <a:pt x="2211" y="331"/>
                </a:lnTo>
                <a:lnTo>
                  <a:pt x="2211" y="331"/>
                </a:lnTo>
                <a:lnTo>
                  <a:pt x="2208" y="329"/>
                </a:lnTo>
                <a:lnTo>
                  <a:pt x="2208" y="329"/>
                </a:lnTo>
                <a:lnTo>
                  <a:pt x="2211" y="329"/>
                </a:lnTo>
                <a:lnTo>
                  <a:pt x="2213" y="329"/>
                </a:lnTo>
                <a:lnTo>
                  <a:pt x="2215" y="329"/>
                </a:lnTo>
                <a:lnTo>
                  <a:pt x="2219" y="329"/>
                </a:lnTo>
                <a:lnTo>
                  <a:pt x="2221" y="329"/>
                </a:lnTo>
                <a:lnTo>
                  <a:pt x="2221" y="327"/>
                </a:lnTo>
                <a:lnTo>
                  <a:pt x="2223" y="327"/>
                </a:lnTo>
                <a:lnTo>
                  <a:pt x="2223" y="325"/>
                </a:lnTo>
                <a:lnTo>
                  <a:pt x="2215" y="323"/>
                </a:lnTo>
                <a:lnTo>
                  <a:pt x="2213" y="321"/>
                </a:lnTo>
                <a:lnTo>
                  <a:pt x="2217" y="323"/>
                </a:lnTo>
                <a:lnTo>
                  <a:pt x="2219" y="323"/>
                </a:lnTo>
                <a:lnTo>
                  <a:pt x="2225" y="325"/>
                </a:lnTo>
                <a:lnTo>
                  <a:pt x="2229" y="327"/>
                </a:lnTo>
                <a:lnTo>
                  <a:pt x="2229" y="327"/>
                </a:lnTo>
                <a:lnTo>
                  <a:pt x="2236" y="325"/>
                </a:lnTo>
                <a:lnTo>
                  <a:pt x="2236" y="325"/>
                </a:lnTo>
                <a:lnTo>
                  <a:pt x="2240" y="323"/>
                </a:lnTo>
                <a:lnTo>
                  <a:pt x="2242" y="321"/>
                </a:lnTo>
                <a:lnTo>
                  <a:pt x="2246" y="321"/>
                </a:lnTo>
                <a:lnTo>
                  <a:pt x="2248" y="319"/>
                </a:lnTo>
                <a:lnTo>
                  <a:pt x="2248" y="319"/>
                </a:lnTo>
                <a:lnTo>
                  <a:pt x="2246" y="317"/>
                </a:lnTo>
                <a:lnTo>
                  <a:pt x="2242" y="313"/>
                </a:lnTo>
                <a:lnTo>
                  <a:pt x="2240" y="310"/>
                </a:lnTo>
                <a:lnTo>
                  <a:pt x="2238" y="310"/>
                </a:lnTo>
                <a:lnTo>
                  <a:pt x="2238" y="310"/>
                </a:lnTo>
                <a:lnTo>
                  <a:pt x="2240" y="310"/>
                </a:lnTo>
                <a:lnTo>
                  <a:pt x="2244" y="313"/>
                </a:lnTo>
                <a:lnTo>
                  <a:pt x="2246" y="315"/>
                </a:lnTo>
                <a:lnTo>
                  <a:pt x="2248" y="317"/>
                </a:lnTo>
                <a:lnTo>
                  <a:pt x="2250" y="317"/>
                </a:lnTo>
                <a:lnTo>
                  <a:pt x="2252" y="317"/>
                </a:lnTo>
                <a:lnTo>
                  <a:pt x="2252" y="317"/>
                </a:lnTo>
                <a:lnTo>
                  <a:pt x="2255" y="315"/>
                </a:lnTo>
                <a:lnTo>
                  <a:pt x="2259" y="313"/>
                </a:lnTo>
                <a:lnTo>
                  <a:pt x="2263" y="319"/>
                </a:lnTo>
                <a:lnTo>
                  <a:pt x="2271" y="323"/>
                </a:lnTo>
                <a:lnTo>
                  <a:pt x="2276" y="323"/>
                </a:lnTo>
                <a:lnTo>
                  <a:pt x="2284" y="325"/>
                </a:lnTo>
                <a:lnTo>
                  <a:pt x="2286" y="325"/>
                </a:lnTo>
                <a:lnTo>
                  <a:pt x="2290" y="323"/>
                </a:lnTo>
                <a:lnTo>
                  <a:pt x="2296" y="321"/>
                </a:lnTo>
                <a:lnTo>
                  <a:pt x="2299" y="321"/>
                </a:lnTo>
                <a:lnTo>
                  <a:pt x="2309" y="321"/>
                </a:lnTo>
                <a:lnTo>
                  <a:pt x="2311" y="319"/>
                </a:lnTo>
                <a:lnTo>
                  <a:pt x="2311" y="315"/>
                </a:lnTo>
                <a:lnTo>
                  <a:pt x="2313" y="310"/>
                </a:lnTo>
                <a:lnTo>
                  <a:pt x="2313" y="310"/>
                </a:lnTo>
                <a:lnTo>
                  <a:pt x="2303" y="306"/>
                </a:lnTo>
                <a:lnTo>
                  <a:pt x="2299" y="306"/>
                </a:lnTo>
                <a:lnTo>
                  <a:pt x="2290" y="306"/>
                </a:lnTo>
                <a:lnTo>
                  <a:pt x="2288" y="306"/>
                </a:lnTo>
                <a:lnTo>
                  <a:pt x="2286" y="304"/>
                </a:lnTo>
                <a:lnTo>
                  <a:pt x="2284" y="304"/>
                </a:lnTo>
                <a:lnTo>
                  <a:pt x="2284" y="302"/>
                </a:lnTo>
                <a:lnTo>
                  <a:pt x="2284" y="302"/>
                </a:lnTo>
                <a:lnTo>
                  <a:pt x="2286" y="300"/>
                </a:lnTo>
                <a:lnTo>
                  <a:pt x="2286" y="300"/>
                </a:lnTo>
                <a:lnTo>
                  <a:pt x="2286" y="298"/>
                </a:lnTo>
                <a:lnTo>
                  <a:pt x="2286" y="298"/>
                </a:lnTo>
                <a:lnTo>
                  <a:pt x="2284" y="298"/>
                </a:lnTo>
                <a:lnTo>
                  <a:pt x="2284" y="298"/>
                </a:lnTo>
                <a:lnTo>
                  <a:pt x="2286" y="296"/>
                </a:lnTo>
                <a:lnTo>
                  <a:pt x="2290" y="294"/>
                </a:lnTo>
                <a:lnTo>
                  <a:pt x="2290" y="294"/>
                </a:lnTo>
                <a:lnTo>
                  <a:pt x="2290" y="289"/>
                </a:lnTo>
                <a:lnTo>
                  <a:pt x="2290" y="289"/>
                </a:lnTo>
                <a:lnTo>
                  <a:pt x="2292" y="292"/>
                </a:lnTo>
                <a:lnTo>
                  <a:pt x="2292" y="296"/>
                </a:lnTo>
                <a:lnTo>
                  <a:pt x="2290" y="298"/>
                </a:lnTo>
                <a:lnTo>
                  <a:pt x="2294" y="302"/>
                </a:lnTo>
                <a:lnTo>
                  <a:pt x="2301" y="302"/>
                </a:lnTo>
                <a:lnTo>
                  <a:pt x="2309" y="302"/>
                </a:lnTo>
                <a:lnTo>
                  <a:pt x="2315" y="300"/>
                </a:lnTo>
                <a:lnTo>
                  <a:pt x="2313" y="298"/>
                </a:lnTo>
                <a:lnTo>
                  <a:pt x="2317" y="298"/>
                </a:lnTo>
                <a:lnTo>
                  <a:pt x="2324" y="298"/>
                </a:lnTo>
                <a:lnTo>
                  <a:pt x="2326" y="298"/>
                </a:lnTo>
                <a:lnTo>
                  <a:pt x="2328" y="298"/>
                </a:lnTo>
                <a:lnTo>
                  <a:pt x="2328" y="298"/>
                </a:lnTo>
                <a:lnTo>
                  <a:pt x="2328" y="296"/>
                </a:lnTo>
                <a:lnTo>
                  <a:pt x="2330" y="294"/>
                </a:lnTo>
                <a:lnTo>
                  <a:pt x="2330" y="292"/>
                </a:lnTo>
                <a:lnTo>
                  <a:pt x="2328" y="289"/>
                </a:lnTo>
                <a:lnTo>
                  <a:pt x="2326" y="289"/>
                </a:lnTo>
                <a:lnTo>
                  <a:pt x="2324" y="287"/>
                </a:lnTo>
                <a:lnTo>
                  <a:pt x="2322" y="281"/>
                </a:lnTo>
                <a:lnTo>
                  <a:pt x="2317" y="279"/>
                </a:lnTo>
                <a:lnTo>
                  <a:pt x="2315" y="277"/>
                </a:lnTo>
                <a:lnTo>
                  <a:pt x="2311" y="279"/>
                </a:lnTo>
                <a:lnTo>
                  <a:pt x="2311" y="281"/>
                </a:lnTo>
                <a:lnTo>
                  <a:pt x="2309" y="285"/>
                </a:lnTo>
                <a:lnTo>
                  <a:pt x="2305" y="287"/>
                </a:lnTo>
                <a:lnTo>
                  <a:pt x="2303" y="287"/>
                </a:lnTo>
                <a:lnTo>
                  <a:pt x="2303" y="287"/>
                </a:lnTo>
                <a:lnTo>
                  <a:pt x="2305" y="285"/>
                </a:lnTo>
                <a:lnTo>
                  <a:pt x="2305" y="285"/>
                </a:lnTo>
                <a:lnTo>
                  <a:pt x="2307" y="283"/>
                </a:lnTo>
                <a:lnTo>
                  <a:pt x="2307" y="281"/>
                </a:lnTo>
                <a:lnTo>
                  <a:pt x="2305" y="277"/>
                </a:lnTo>
                <a:lnTo>
                  <a:pt x="2305" y="275"/>
                </a:lnTo>
                <a:lnTo>
                  <a:pt x="2303" y="275"/>
                </a:lnTo>
                <a:lnTo>
                  <a:pt x="2303" y="275"/>
                </a:lnTo>
                <a:lnTo>
                  <a:pt x="2301" y="275"/>
                </a:lnTo>
                <a:lnTo>
                  <a:pt x="2296" y="277"/>
                </a:lnTo>
                <a:lnTo>
                  <a:pt x="2294" y="279"/>
                </a:lnTo>
                <a:lnTo>
                  <a:pt x="2294" y="279"/>
                </a:lnTo>
                <a:lnTo>
                  <a:pt x="2292" y="279"/>
                </a:lnTo>
                <a:lnTo>
                  <a:pt x="2290" y="277"/>
                </a:lnTo>
                <a:lnTo>
                  <a:pt x="2288" y="275"/>
                </a:lnTo>
                <a:lnTo>
                  <a:pt x="2286" y="275"/>
                </a:lnTo>
                <a:lnTo>
                  <a:pt x="2290" y="277"/>
                </a:lnTo>
                <a:lnTo>
                  <a:pt x="2294" y="277"/>
                </a:lnTo>
                <a:lnTo>
                  <a:pt x="2299" y="275"/>
                </a:lnTo>
                <a:lnTo>
                  <a:pt x="2301" y="273"/>
                </a:lnTo>
                <a:lnTo>
                  <a:pt x="2303" y="273"/>
                </a:lnTo>
                <a:lnTo>
                  <a:pt x="2305" y="273"/>
                </a:lnTo>
                <a:lnTo>
                  <a:pt x="2311" y="269"/>
                </a:lnTo>
                <a:lnTo>
                  <a:pt x="2315" y="269"/>
                </a:lnTo>
                <a:lnTo>
                  <a:pt x="2317" y="271"/>
                </a:lnTo>
                <a:lnTo>
                  <a:pt x="2320" y="271"/>
                </a:lnTo>
                <a:lnTo>
                  <a:pt x="2322" y="273"/>
                </a:lnTo>
                <a:lnTo>
                  <a:pt x="2324" y="273"/>
                </a:lnTo>
                <a:lnTo>
                  <a:pt x="2326" y="273"/>
                </a:lnTo>
                <a:lnTo>
                  <a:pt x="2326" y="271"/>
                </a:lnTo>
                <a:lnTo>
                  <a:pt x="2328" y="269"/>
                </a:lnTo>
                <a:lnTo>
                  <a:pt x="2328" y="266"/>
                </a:lnTo>
                <a:lnTo>
                  <a:pt x="2326" y="262"/>
                </a:lnTo>
                <a:lnTo>
                  <a:pt x="2326" y="260"/>
                </a:lnTo>
                <a:lnTo>
                  <a:pt x="2326" y="260"/>
                </a:lnTo>
                <a:lnTo>
                  <a:pt x="2326" y="258"/>
                </a:lnTo>
                <a:lnTo>
                  <a:pt x="2326" y="258"/>
                </a:lnTo>
                <a:lnTo>
                  <a:pt x="2326" y="256"/>
                </a:lnTo>
                <a:lnTo>
                  <a:pt x="2324" y="254"/>
                </a:lnTo>
                <a:lnTo>
                  <a:pt x="2322" y="252"/>
                </a:lnTo>
                <a:lnTo>
                  <a:pt x="2320" y="248"/>
                </a:lnTo>
                <a:lnTo>
                  <a:pt x="2320" y="245"/>
                </a:lnTo>
                <a:lnTo>
                  <a:pt x="2317" y="241"/>
                </a:lnTo>
                <a:lnTo>
                  <a:pt x="2313" y="241"/>
                </a:lnTo>
                <a:lnTo>
                  <a:pt x="2311" y="241"/>
                </a:lnTo>
                <a:lnTo>
                  <a:pt x="2309" y="241"/>
                </a:lnTo>
                <a:lnTo>
                  <a:pt x="2307" y="239"/>
                </a:lnTo>
                <a:lnTo>
                  <a:pt x="2305" y="239"/>
                </a:lnTo>
                <a:lnTo>
                  <a:pt x="2301" y="241"/>
                </a:lnTo>
                <a:lnTo>
                  <a:pt x="2296" y="241"/>
                </a:lnTo>
                <a:lnTo>
                  <a:pt x="2296" y="239"/>
                </a:lnTo>
                <a:lnTo>
                  <a:pt x="2294" y="239"/>
                </a:lnTo>
                <a:lnTo>
                  <a:pt x="2292" y="237"/>
                </a:lnTo>
                <a:lnTo>
                  <a:pt x="2290" y="231"/>
                </a:lnTo>
                <a:lnTo>
                  <a:pt x="2288" y="231"/>
                </a:lnTo>
                <a:lnTo>
                  <a:pt x="2284" y="231"/>
                </a:lnTo>
                <a:lnTo>
                  <a:pt x="2284" y="231"/>
                </a:lnTo>
                <a:lnTo>
                  <a:pt x="2282" y="229"/>
                </a:lnTo>
                <a:lnTo>
                  <a:pt x="2280" y="229"/>
                </a:lnTo>
                <a:lnTo>
                  <a:pt x="2280" y="227"/>
                </a:lnTo>
                <a:lnTo>
                  <a:pt x="2282" y="227"/>
                </a:lnTo>
                <a:lnTo>
                  <a:pt x="2284" y="224"/>
                </a:lnTo>
                <a:lnTo>
                  <a:pt x="2286" y="224"/>
                </a:lnTo>
                <a:lnTo>
                  <a:pt x="2290" y="227"/>
                </a:lnTo>
                <a:lnTo>
                  <a:pt x="2292" y="229"/>
                </a:lnTo>
                <a:lnTo>
                  <a:pt x="2294" y="229"/>
                </a:lnTo>
                <a:lnTo>
                  <a:pt x="2305" y="222"/>
                </a:lnTo>
                <a:lnTo>
                  <a:pt x="2305" y="222"/>
                </a:lnTo>
                <a:lnTo>
                  <a:pt x="2311" y="220"/>
                </a:lnTo>
                <a:lnTo>
                  <a:pt x="2317" y="220"/>
                </a:lnTo>
                <a:lnTo>
                  <a:pt x="2320" y="220"/>
                </a:lnTo>
                <a:lnTo>
                  <a:pt x="2326" y="222"/>
                </a:lnTo>
                <a:lnTo>
                  <a:pt x="2330" y="222"/>
                </a:lnTo>
                <a:lnTo>
                  <a:pt x="2332" y="224"/>
                </a:lnTo>
                <a:lnTo>
                  <a:pt x="2334" y="224"/>
                </a:lnTo>
                <a:lnTo>
                  <a:pt x="2336" y="224"/>
                </a:lnTo>
                <a:lnTo>
                  <a:pt x="2338" y="224"/>
                </a:lnTo>
                <a:lnTo>
                  <a:pt x="2340" y="224"/>
                </a:lnTo>
                <a:lnTo>
                  <a:pt x="2340" y="222"/>
                </a:lnTo>
                <a:lnTo>
                  <a:pt x="2343" y="220"/>
                </a:lnTo>
                <a:lnTo>
                  <a:pt x="2343" y="218"/>
                </a:lnTo>
                <a:lnTo>
                  <a:pt x="2343" y="214"/>
                </a:lnTo>
                <a:lnTo>
                  <a:pt x="2343" y="212"/>
                </a:lnTo>
                <a:lnTo>
                  <a:pt x="2340" y="210"/>
                </a:lnTo>
                <a:lnTo>
                  <a:pt x="2338" y="210"/>
                </a:lnTo>
                <a:lnTo>
                  <a:pt x="2334" y="210"/>
                </a:lnTo>
                <a:lnTo>
                  <a:pt x="2330" y="212"/>
                </a:lnTo>
                <a:lnTo>
                  <a:pt x="2328" y="212"/>
                </a:lnTo>
                <a:lnTo>
                  <a:pt x="2326" y="212"/>
                </a:lnTo>
                <a:lnTo>
                  <a:pt x="2324" y="210"/>
                </a:lnTo>
                <a:lnTo>
                  <a:pt x="2322" y="208"/>
                </a:lnTo>
                <a:lnTo>
                  <a:pt x="2315" y="208"/>
                </a:lnTo>
                <a:lnTo>
                  <a:pt x="2311" y="206"/>
                </a:lnTo>
                <a:lnTo>
                  <a:pt x="2309" y="199"/>
                </a:lnTo>
                <a:lnTo>
                  <a:pt x="2311" y="197"/>
                </a:lnTo>
                <a:lnTo>
                  <a:pt x="2315" y="197"/>
                </a:lnTo>
                <a:lnTo>
                  <a:pt x="2320" y="197"/>
                </a:lnTo>
                <a:lnTo>
                  <a:pt x="2326" y="201"/>
                </a:lnTo>
                <a:lnTo>
                  <a:pt x="2326" y="201"/>
                </a:lnTo>
                <a:lnTo>
                  <a:pt x="2328" y="201"/>
                </a:lnTo>
                <a:lnTo>
                  <a:pt x="2328" y="199"/>
                </a:lnTo>
                <a:lnTo>
                  <a:pt x="2326" y="197"/>
                </a:lnTo>
                <a:lnTo>
                  <a:pt x="2326" y="197"/>
                </a:lnTo>
                <a:lnTo>
                  <a:pt x="2322" y="195"/>
                </a:lnTo>
                <a:lnTo>
                  <a:pt x="2317" y="193"/>
                </a:lnTo>
                <a:lnTo>
                  <a:pt x="2313" y="193"/>
                </a:lnTo>
                <a:lnTo>
                  <a:pt x="2309" y="191"/>
                </a:lnTo>
                <a:lnTo>
                  <a:pt x="2305" y="191"/>
                </a:lnTo>
                <a:lnTo>
                  <a:pt x="2301" y="193"/>
                </a:lnTo>
                <a:lnTo>
                  <a:pt x="2299" y="197"/>
                </a:lnTo>
                <a:lnTo>
                  <a:pt x="2294" y="199"/>
                </a:lnTo>
                <a:lnTo>
                  <a:pt x="2292" y="197"/>
                </a:lnTo>
                <a:lnTo>
                  <a:pt x="2292" y="195"/>
                </a:lnTo>
                <a:lnTo>
                  <a:pt x="2294" y="191"/>
                </a:lnTo>
                <a:lnTo>
                  <a:pt x="2296" y="189"/>
                </a:lnTo>
                <a:lnTo>
                  <a:pt x="2299" y="185"/>
                </a:lnTo>
                <a:lnTo>
                  <a:pt x="2299" y="183"/>
                </a:lnTo>
                <a:lnTo>
                  <a:pt x="2301" y="178"/>
                </a:lnTo>
                <a:lnTo>
                  <a:pt x="2301" y="176"/>
                </a:lnTo>
                <a:lnTo>
                  <a:pt x="2305" y="170"/>
                </a:lnTo>
                <a:lnTo>
                  <a:pt x="2305" y="170"/>
                </a:lnTo>
                <a:lnTo>
                  <a:pt x="2301" y="168"/>
                </a:lnTo>
                <a:lnTo>
                  <a:pt x="2301" y="168"/>
                </a:lnTo>
                <a:lnTo>
                  <a:pt x="2309" y="164"/>
                </a:lnTo>
                <a:lnTo>
                  <a:pt x="2313" y="162"/>
                </a:lnTo>
                <a:lnTo>
                  <a:pt x="2315" y="162"/>
                </a:lnTo>
                <a:lnTo>
                  <a:pt x="2317" y="162"/>
                </a:lnTo>
                <a:lnTo>
                  <a:pt x="2317" y="162"/>
                </a:lnTo>
                <a:lnTo>
                  <a:pt x="2320" y="159"/>
                </a:lnTo>
                <a:lnTo>
                  <a:pt x="2320" y="157"/>
                </a:lnTo>
                <a:lnTo>
                  <a:pt x="2322" y="155"/>
                </a:lnTo>
                <a:lnTo>
                  <a:pt x="2322" y="155"/>
                </a:lnTo>
                <a:lnTo>
                  <a:pt x="2322" y="155"/>
                </a:lnTo>
                <a:lnTo>
                  <a:pt x="2328" y="153"/>
                </a:lnTo>
                <a:lnTo>
                  <a:pt x="2332" y="151"/>
                </a:lnTo>
                <a:lnTo>
                  <a:pt x="2332" y="151"/>
                </a:lnTo>
                <a:lnTo>
                  <a:pt x="2332" y="149"/>
                </a:lnTo>
                <a:lnTo>
                  <a:pt x="2332" y="149"/>
                </a:lnTo>
                <a:lnTo>
                  <a:pt x="2332" y="147"/>
                </a:lnTo>
                <a:lnTo>
                  <a:pt x="2330" y="147"/>
                </a:lnTo>
                <a:lnTo>
                  <a:pt x="2330" y="145"/>
                </a:lnTo>
                <a:lnTo>
                  <a:pt x="2328" y="145"/>
                </a:lnTo>
                <a:lnTo>
                  <a:pt x="2326" y="145"/>
                </a:lnTo>
                <a:lnTo>
                  <a:pt x="2326" y="143"/>
                </a:lnTo>
                <a:lnTo>
                  <a:pt x="2326" y="141"/>
                </a:lnTo>
                <a:lnTo>
                  <a:pt x="2328" y="139"/>
                </a:lnTo>
                <a:lnTo>
                  <a:pt x="2328" y="136"/>
                </a:lnTo>
                <a:lnTo>
                  <a:pt x="2328" y="134"/>
                </a:lnTo>
                <a:lnTo>
                  <a:pt x="2328" y="132"/>
                </a:lnTo>
                <a:lnTo>
                  <a:pt x="2326" y="132"/>
                </a:lnTo>
                <a:lnTo>
                  <a:pt x="2326" y="132"/>
                </a:lnTo>
                <a:lnTo>
                  <a:pt x="2320" y="132"/>
                </a:lnTo>
                <a:lnTo>
                  <a:pt x="2317" y="132"/>
                </a:lnTo>
                <a:lnTo>
                  <a:pt x="2317" y="132"/>
                </a:lnTo>
                <a:lnTo>
                  <a:pt x="2315" y="130"/>
                </a:lnTo>
                <a:lnTo>
                  <a:pt x="2315" y="128"/>
                </a:lnTo>
                <a:lnTo>
                  <a:pt x="2315" y="126"/>
                </a:lnTo>
                <a:lnTo>
                  <a:pt x="2315" y="124"/>
                </a:lnTo>
                <a:lnTo>
                  <a:pt x="2317" y="122"/>
                </a:lnTo>
                <a:lnTo>
                  <a:pt x="2320" y="120"/>
                </a:lnTo>
                <a:lnTo>
                  <a:pt x="2326" y="115"/>
                </a:lnTo>
                <a:lnTo>
                  <a:pt x="2326" y="115"/>
                </a:lnTo>
                <a:lnTo>
                  <a:pt x="2330" y="115"/>
                </a:lnTo>
                <a:lnTo>
                  <a:pt x="2332" y="115"/>
                </a:lnTo>
                <a:lnTo>
                  <a:pt x="2336" y="118"/>
                </a:lnTo>
                <a:lnTo>
                  <a:pt x="2347" y="118"/>
                </a:lnTo>
                <a:lnTo>
                  <a:pt x="2351" y="118"/>
                </a:lnTo>
                <a:lnTo>
                  <a:pt x="2357" y="118"/>
                </a:lnTo>
                <a:lnTo>
                  <a:pt x="2359" y="118"/>
                </a:lnTo>
                <a:lnTo>
                  <a:pt x="2361" y="118"/>
                </a:lnTo>
                <a:lnTo>
                  <a:pt x="2364" y="118"/>
                </a:lnTo>
                <a:lnTo>
                  <a:pt x="2370" y="115"/>
                </a:lnTo>
                <a:lnTo>
                  <a:pt x="2374" y="113"/>
                </a:lnTo>
                <a:lnTo>
                  <a:pt x="2376" y="111"/>
                </a:lnTo>
                <a:lnTo>
                  <a:pt x="2376" y="109"/>
                </a:lnTo>
                <a:lnTo>
                  <a:pt x="2370" y="109"/>
                </a:lnTo>
                <a:lnTo>
                  <a:pt x="2368" y="107"/>
                </a:lnTo>
                <a:lnTo>
                  <a:pt x="2366" y="105"/>
                </a:lnTo>
                <a:lnTo>
                  <a:pt x="2372" y="103"/>
                </a:lnTo>
                <a:lnTo>
                  <a:pt x="2376" y="103"/>
                </a:lnTo>
                <a:lnTo>
                  <a:pt x="2382" y="103"/>
                </a:lnTo>
                <a:lnTo>
                  <a:pt x="2387" y="101"/>
                </a:lnTo>
                <a:lnTo>
                  <a:pt x="2397" y="99"/>
                </a:lnTo>
                <a:lnTo>
                  <a:pt x="2399" y="99"/>
                </a:lnTo>
                <a:lnTo>
                  <a:pt x="2401" y="97"/>
                </a:lnTo>
                <a:lnTo>
                  <a:pt x="2401" y="95"/>
                </a:lnTo>
                <a:lnTo>
                  <a:pt x="2401" y="95"/>
                </a:lnTo>
                <a:lnTo>
                  <a:pt x="2397" y="92"/>
                </a:lnTo>
                <a:lnTo>
                  <a:pt x="2399" y="90"/>
                </a:lnTo>
                <a:lnTo>
                  <a:pt x="2401" y="90"/>
                </a:lnTo>
                <a:lnTo>
                  <a:pt x="2408" y="90"/>
                </a:lnTo>
                <a:lnTo>
                  <a:pt x="2414" y="90"/>
                </a:lnTo>
                <a:lnTo>
                  <a:pt x="2418" y="88"/>
                </a:lnTo>
                <a:lnTo>
                  <a:pt x="2426" y="84"/>
                </a:lnTo>
                <a:lnTo>
                  <a:pt x="2431" y="80"/>
                </a:lnTo>
                <a:lnTo>
                  <a:pt x="2441" y="76"/>
                </a:lnTo>
                <a:lnTo>
                  <a:pt x="2443" y="76"/>
                </a:lnTo>
                <a:lnTo>
                  <a:pt x="2443" y="76"/>
                </a:lnTo>
                <a:lnTo>
                  <a:pt x="2441" y="74"/>
                </a:lnTo>
                <a:lnTo>
                  <a:pt x="2437" y="71"/>
                </a:lnTo>
                <a:lnTo>
                  <a:pt x="2431" y="69"/>
                </a:lnTo>
                <a:lnTo>
                  <a:pt x="2428" y="67"/>
                </a:lnTo>
                <a:lnTo>
                  <a:pt x="2420" y="67"/>
                </a:lnTo>
                <a:lnTo>
                  <a:pt x="2410" y="63"/>
                </a:lnTo>
                <a:lnTo>
                  <a:pt x="2401" y="63"/>
                </a:lnTo>
                <a:lnTo>
                  <a:pt x="2387" y="63"/>
                </a:lnTo>
                <a:lnTo>
                  <a:pt x="2384" y="63"/>
                </a:lnTo>
                <a:lnTo>
                  <a:pt x="2382" y="63"/>
                </a:lnTo>
                <a:lnTo>
                  <a:pt x="2376" y="65"/>
                </a:lnTo>
                <a:lnTo>
                  <a:pt x="2374" y="65"/>
                </a:lnTo>
                <a:lnTo>
                  <a:pt x="2372" y="65"/>
                </a:lnTo>
                <a:lnTo>
                  <a:pt x="2370" y="65"/>
                </a:lnTo>
                <a:lnTo>
                  <a:pt x="2368" y="69"/>
                </a:lnTo>
                <a:lnTo>
                  <a:pt x="2361" y="71"/>
                </a:lnTo>
                <a:lnTo>
                  <a:pt x="2359" y="76"/>
                </a:lnTo>
                <a:lnTo>
                  <a:pt x="2357" y="76"/>
                </a:lnTo>
                <a:lnTo>
                  <a:pt x="2355" y="78"/>
                </a:lnTo>
                <a:lnTo>
                  <a:pt x="2351" y="76"/>
                </a:lnTo>
                <a:lnTo>
                  <a:pt x="2347" y="76"/>
                </a:lnTo>
                <a:lnTo>
                  <a:pt x="2345" y="76"/>
                </a:lnTo>
                <a:lnTo>
                  <a:pt x="2340" y="74"/>
                </a:lnTo>
                <a:lnTo>
                  <a:pt x="2336" y="74"/>
                </a:lnTo>
                <a:lnTo>
                  <a:pt x="2330" y="74"/>
                </a:lnTo>
                <a:lnTo>
                  <a:pt x="2330" y="69"/>
                </a:lnTo>
                <a:lnTo>
                  <a:pt x="2324" y="69"/>
                </a:lnTo>
                <a:lnTo>
                  <a:pt x="2317" y="71"/>
                </a:lnTo>
                <a:lnTo>
                  <a:pt x="2307" y="80"/>
                </a:lnTo>
                <a:lnTo>
                  <a:pt x="2305" y="82"/>
                </a:lnTo>
                <a:lnTo>
                  <a:pt x="2301" y="84"/>
                </a:lnTo>
                <a:lnTo>
                  <a:pt x="2296" y="84"/>
                </a:lnTo>
                <a:lnTo>
                  <a:pt x="2290" y="88"/>
                </a:lnTo>
                <a:lnTo>
                  <a:pt x="2288" y="90"/>
                </a:lnTo>
                <a:lnTo>
                  <a:pt x="2278" y="95"/>
                </a:lnTo>
                <a:lnTo>
                  <a:pt x="2276" y="95"/>
                </a:lnTo>
                <a:lnTo>
                  <a:pt x="2276" y="97"/>
                </a:lnTo>
                <a:lnTo>
                  <a:pt x="2273" y="99"/>
                </a:lnTo>
                <a:lnTo>
                  <a:pt x="2271" y="99"/>
                </a:lnTo>
                <a:lnTo>
                  <a:pt x="2271" y="97"/>
                </a:lnTo>
                <a:lnTo>
                  <a:pt x="2273" y="92"/>
                </a:lnTo>
                <a:lnTo>
                  <a:pt x="2280" y="88"/>
                </a:lnTo>
                <a:lnTo>
                  <a:pt x="2284" y="86"/>
                </a:lnTo>
                <a:lnTo>
                  <a:pt x="2290" y="82"/>
                </a:lnTo>
                <a:lnTo>
                  <a:pt x="2292" y="80"/>
                </a:lnTo>
                <a:lnTo>
                  <a:pt x="2296" y="76"/>
                </a:lnTo>
                <a:lnTo>
                  <a:pt x="2301" y="71"/>
                </a:lnTo>
                <a:lnTo>
                  <a:pt x="2301" y="67"/>
                </a:lnTo>
                <a:lnTo>
                  <a:pt x="2301" y="63"/>
                </a:lnTo>
                <a:lnTo>
                  <a:pt x="2303" y="61"/>
                </a:lnTo>
                <a:lnTo>
                  <a:pt x="2301" y="59"/>
                </a:lnTo>
                <a:lnTo>
                  <a:pt x="2301" y="57"/>
                </a:lnTo>
                <a:lnTo>
                  <a:pt x="2299" y="55"/>
                </a:lnTo>
                <a:lnTo>
                  <a:pt x="2294" y="55"/>
                </a:lnTo>
                <a:lnTo>
                  <a:pt x="2282" y="55"/>
                </a:lnTo>
                <a:lnTo>
                  <a:pt x="2276" y="55"/>
                </a:lnTo>
                <a:lnTo>
                  <a:pt x="2273" y="57"/>
                </a:lnTo>
                <a:lnTo>
                  <a:pt x="2271" y="57"/>
                </a:lnTo>
                <a:lnTo>
                  <a:pt x="2271" y="59"/>
                </a:lnTo>
                <a:lnTo>
                  <a:pt x="2269" y="61"/>
                </a:lnTo>
                <a:lnTo>
                  <a:pt x="2269" y="63"/>
                </a:lnTo>
                <a:lnTo>
                  <a:pt x="2267" y="65"/>
                </a:lnTo>
                <a:lnTo>
                  <a:pt x="2265" y="65"/>
                </a:lnTo>
                <a:lnTo>
                  <a:pt x="2257" y="67"/>
                </a:lnTo>
                <a:lnTo>
                  <a:pt x="2252" y="61"/>
                </a:lnTo>
                <a:lnTo>
                  <a:pt x="2244" y="57"/>
                </a:lnTo>
                <a:lnTo>
                  <a:pt x="2217" y="55"/>
                </a:lnTo>
                <a:lnTo>
                  <a:pt x="2204" y="55"/>
                </a:lnTo>
                <a:lnTo>
                  <a:pt x="2190" y="57"/>
                </a:lnTo>
                <a:lnTo>
                  <a:pt x="2179" y="59"/>
                </a:lnTo>
                <a:lnTo>
                  <a:pt x="2175" y="59"/>
                </a:lnTo>
                <a:lnTo>
                  <a:pt x="2175" y="55"/>
                </a:lnTo>
                <a:lnTo>
                  <a:pt x="2177" y="53"/>
                </a:lnTo>
                <a:lnTo>
                  <a:pt x="2179" y="50"/>
                </a:lnTo>
                <a:lnTo>
                  <a:pt x="2263" y="46"/>
                </a:lnTo>
                <a:lnTo>
                  <a:pt x="2273" y="46"/>
                </a:lnTo>
                <a:lnTo>
                  <a:pt x="2282" y="44"/>
                </a:lnTo>
                <a:lnTo>
                  <a:pt x="2288" y="40"/>
                </a:lnTo>
                <a:lnTo>
                  <a:pt x="2294" y="38"/>
                </a:lnTo>
                <a:lnTo>
                  <a:pt x="2296" y="36"/>
                </a:lnTo>
                <a:lnTo>
                  <a:pt x="2294" y="34"/>
                </a:lnTo>
                <a:lnTo>
                  <a:pt x="2294" y="34"/>
                </a:lnTo>
                <a:lnTo>
                  <a:pt x="2290" y="32"/>
                </a:lnTo>
                <a:lnTo>
                  <a:pt x="2282" y="30"/>
                </a:lnTo>
                <a:lnTo>
                  <a:pt x="2269" y="27"/>
                </a:lnTo>
                <a:lnTo>
                  <a:pt x="2265" y="27"/>
                </a:lnTo>
                <a:lnTo>
                  <a:pt x="2263" y="27"/>
                </a:lnTo>
                <a:lnTo>
                  <a:pt x="2261" y="25"/>
                </a:lnTo>
                <a:lnTo>
                  <a:pt x="2257" y="25"/>
                </a:lnTo>
                <a:lnTo>
                  <a:pt x="2252" y="25"/>
                </a:lnTo>
                <a:lnTo>
                  <a:pt x="2248" y="21"/>
                </a:lnTo>
                <a:lnTo>
                  <a:pt x="2244" y="15"/>
                </a:lnTo>
                <a:lnTo>
                  <a:pt x="2229" y="17"/>
                </a:lnTo>
                <a:lnTo>
                  <a:pt x="2217" y="19"/>
                </a:lnTo>
                <a:lnTo>
                  <a:pt x="2206" y="19"/>
                </a:lnTo>
                <a:lnTo>
                  <a:pt x="2200" y="19"/>
                </a:lnTo>
                <a:lnTo>
                  <a:pt x="2185" y="17"/>
                </a:lnTo>
                <a:lnTo>
                  <a:pt x="2173" y="17"/>
                </a:lnTo>
                <a:lnTo>
                  <a:pt x="2167" y="19"/>
                </a:lnTo>
                <a:lnTo>
                  <a:pt x="2152" y="21"/>
                </a:lnTo>
                <a:lnTo>
                  <a:pt x="2146" y="23"/>
                </a:lnTo>
                <a:lnTo>
                  <a:pt x="2143" y="21"/>
                </a:lnTo>
                <a:lnTo>
                  <a:pt x="2143" y="19"/>
                </a:lnTo>
                <a:lnTo>
                  <a:pt x="2152" y="19"/>
                </a:lnTo>
                <a:lnTo>
                  <a:pt x="2171" y="15"/>
                </a:lnTo>
                <a:lnTo>
                  <a:pt x="2208" y="15"/>
                </a:lnTo>
                <a:lnTo>
                  <a:pt x="2229" y="13"/>
                </a:lnTo>
                <a:lnTo>
                  <a:pt x="2231" y="13"/>
                </a:lnTo>
                <a:lnTo>
                  <a:pt x="2234" y="13"/>
                </a:lnTo>
                <a:lnTo>
                  <a:pt x="2231" y="11"/>
                </a:lnTo>
                <a:lnTo>
                  <a:pt x="2217" y="9"/>
                </a:lnTo>
                <a:lnTo>
                  <a:pt x="2206" y="6"/>
                </a:lnTo>
                <a:lnTo>
                  <a:pt x="2196" y="6"/>
                </a:lnTo>
                <a:lnTo>
                  <a:pt x="2196" y="6"/>
                </a:lnTo>
                <a:lnTo>
                  <a:pt x="2187" y="2"/>
                </a:lnTo>
                <a:lnTo>
                  <a:pt x="2173" y="0"/>
                </a:lnTo>
                <a:lnTo>
                  <a:pt x="2162" y="0"/>
                </a:lnTo>
                <a:lnTo>
                  <a:pt x="2129" y="0"/>
                </a:lnTo>
                <a:lnTo>
                  <a:pt x="2125" y="0"/>
                </a:lnTo>
                <a:lnTo>
                  <a:pt x="2118" y="2"/>
                </a:lnTo>
                <a:lnTo>
                  <a:pt x="2114" y="2"/>
                </a:lnTo>
                <a:lnTo>
                  <a:pt x="2110" y="2"/>
                </a:lnTo>
                <a:lnTo>
                  <a:pt x="2106" y="0"/>
                </a:lnTo>
                <a:lnTo>
                  <a:pt x="2102" y="0"/>
                </a:lnTo>
                <a:lnTo>
                  <a:pt x="2097" y="2"/>
                </a:lnTo>
                <a:lnTo>
                  <a:pt x="2093" y="2"/>
                </a:lnTo>
                <a:lnTo>
                  <a:pt x="2076" y="2"/>
                </a:lnTo>
                <a:lnTo>
                  <a:pt x="2076" y="2"/>
                </a:lnTo>
                <a:lnTo>
                  <a:pt x="2076" y="2"/>
                </a:lnTo>
                <a:lnTo>
                  <a:pt x="2076" y="4"/>
                </a:lnTo>
                <a:lnTo>
                  <a:pt x="2074" y="4"/>
                </a:lnTo>
                <a:lnTo>
                  <a:pt x="2070" y="4"/>
                </a:lnTo>
                <a:lnTo>
                  <a:pt x="2064" y="4"/>
                </a:lnTo>
                <a:lnTo>
                  <a:pt x="2062" y="4"/>
                </a:lnTo>
                <a:lnTo>
                  <a:pt x="2060" y="4"/>
                </a:lnTo>
                <a:lnTo>
                  <a:pt x="2058" y="6"/>
                </a:lnTo>
                <a:lnTo>
                  <a:pt x="2055" y="6"/>
                </a:lnTo>
                <a:lnTo>
                  <a:pt x="2055" y="6"/>
                </a:lnTo>
                <a:lnTo>
                  <a:pt x="2049" y="6"/>
                </a:lnTo>
                <a:lnTo>
                  <a:pt x="2047" y="6"/>
                </a:lnTo>
                <a:lnTo>
                  <a:pt x="2047" y="9"/>
                </a:lnTo>
                <a:lnTo>
                  <a:pt x="2047" y="9"/>
                </a:lnTo>
                <a:lnTo>
                  <a:pt x="2047" y="11"/>
                </a:lnTo>
                <a:lnTo>
                  <a:pt x="2049" y="13"/>
                </a:lnTo>
                <a:lnTo>
                  <a:pt x="2058" y="15"/>
                </a:lnTo>
                <a:lnTo>
                  <a:pt x="2058" y="15"/>
                </a:lnTo>
                <a:lnTo>
                  <a:pt x="2058" y="19"/>
                </a:lnTo>
                <a:lnTo>
                  <a:pt x="2058" y="19"/>
                </a:lnTo>
                <a:lnTo>
                  <a:pt x="2055" y="21"/>
                </a:lnTo>
                <a:lnTo>
                  <a:pt x="2055" y="21"/>
                </a:lnTo>
                <a:lnTo>
                  <a:pt x="2053" y="21"/>
                </a:lnTo>
                <a:lnTo>
                  <a:pt x="2043" y="15"/>
                </a:lnTo>
                <a:lnTo>
                  <a:pt x="2039" y="15"/>
                </a:lnTo>
                <a:lnTo>
                  <a:pt x="2035" y="13"/>
                </a:lnTo>
                <a:lnTo>
                  <a:pt x="2030" y="11"/>
                </a:lnTo>
                <a:lnTo>
                  <a:pt x="2024" y="9"/>
                </a:lnTo>
                <a:lnTo>
                  <a:pt x="2018" y="11"/>
                </a:lnTo>
                <a:lnTo>
                  <a:pt x="2014" y="15"/>
                </a:lnTo>
                <a:lnTo>
                  <a:pt x="2009" y="17"/>
                </a:lnTo>
                <a:lnTo>
                  <a:pt x="2005" y="17"/>
                </a:lnTo>
                <a:lnTo>
                  <a:pt x="2003" y="17"/>
                </a:lnTo>
                <a:lnTo>
                  <a:pt x="2001" y="17"/>
                </a:lnTo>
                <a:lnTo>
                  <a:pt x="1999" y="15"/>
                </a:lnTo>
                <a:lnTo>
                  <a:pt x="1995" y="13"/>
                </a:lnTo>
                <a:lnTo>
                  <a:pt x="1988" y="13"/>
                </a:lnTo>
                <a:lnTo>
                  <a:pt x="1984" y="13"/>
                </a:lnTo>
                <a:lnTo>
                  <a:pt x="1982" y="13"/>
                </a:lnTo>
                <a:lnTo>
                  <a:pt x="1967" y="17"/>
                </a:lnTo>
                <a:lnTo>
                  <a:pt x="1961" y="17"/>
                </a:lnTo>
                <a:lnTo>
                  <a:pt x="1955" y="19"/>
                </a:lnTo>
                <a:lnTo>
                  <a:pt x="1951" y="21"/>
                </a:lnTo>
                <a:lnTo>
                  <a:pt x="1942" y="19"/>
                </a:lnTo>
                <a:lnTo>
                  <a:pt x="1938" y="19"/>
                </a:lnTo>
                <a:lnTo>
                  <a:pt x="1934" y="23"/>
                </a:lnTo>
                <a:lnTo>
                  <a:pt x="1940" y="27"/>
                </a:lnTo>
                <a:lnTo>
                  <a:pt x="1942" y="27"/>
                </a:lnTo>
                <a:lnTo>
                  <a:pt x="1951" y="25"/>
                </a:lnTo>
                <a:lnTo>
                  <a:pt x="1955" y="25"/>
                </a:lnTo>
                <a:lnTo>
                  <a:pt x="1959" y="25"/>
                </a:lnTo>
                <a:lnTo>
                  <a:pt x="1967" y="27"/>
                </a:lnTo>
                <a:lnTo>
                  <a:pt x="2007" y="30"/>
                </a:lnTo>
                <a:lnTo>
                  <a:pt x="2009" y="30"/>
                </a:lnTo>
                <a:lnTo>
                  <a:pt x="2009" y="32"/>
                </a:lnTo>
                <a:lnTo>
                  <a:pt x="2001" y="34"/>
                </a:lnTo>
                <a:lnTo>
                  <a:pt x="1999" y="32"/>
                </a:lnTo>
                <a:lnTo>
                  <a:pt x="1999" y="32"/>
                </a:lnTo>
                <a:lnTo>
                  <a:pt x="1997" y="32"/>
                </a:lnTo>
                <a:lnTo>
                  <a:pt x="1991" y="32"/>
                </a:lnTo>
                <a:lnTo>
                  <a:pt x="1955" y="30"/>
                </a:lnTo>
                <a:lnTo>
                  <a:pt x="1951" y="30"/>
                </a:lnTo>
                <a:lnTo>
                  <a:pt x="1949" y="30"/>
                </a:lnTo>
                <a:lnTo>
                  <a:pt x="1949" y="32"/>
                </a:lnTo>
                <a:lnTo>
                  <a:pt x="1961" y="38"/>
                </a:lnTo>
                <a:lnTo>
                  <a:pt x="1965" y="40"/>
                </a:lnTo>
                <a:lnTo>
                  <a:pt x="1967" y="44"/>
                </a:lnTo>
                <a:lnTo>
                  <a:pt x="1965" y="46"/>
                </a:lnTo>
                <a:lnTo>
                  <a:pt x="1963" y="48"/>
                </a:lnTo>
                <a:lnTo>
                  <a:pt x="1961" y="53"/>
                </a:lnTo>
                <a:lnTo>
                  <a:pt x="1961" y="57"/>
                </a:lnTo>
                <a:lnTo>
                  <a:pt x="1961" y="59"/>
                </a:lnTo>
                <a:lnTo>
                  <a:pt x="1963" y="61"/>
                </a:lnTo>
                <a:lnTo>
                  <a:pt x="1963" y="61"/>
                </a:lnTo>
                <a:lnTo>
                  <a:pt x="1961" y="63"/>
                </a:lnTo>
                <a:lnTo>
                  <a:pt x="1959" y="65"/>
                </a:lnTo>
                <a:lnTo>
                  <a:pt x="1957" y="63"/>
                </a:lnTo>
                <a:lnTo>
                  <a:pt x="1951" y="63"/>
                </a:lnTo>
                <a:lnTo>
                  <a:pt x="1932" y="53"/>
                </a:lnTo>
                <a:lnTo>
                  <a:pt x="1921" y="50"/>
                </a:lnTo>
                <a:lnTo>
                  <a:pt x="1900" y="42"/>
                </a:lnTo>
                <a:lnTo>
                  <a:pt x="1884" y="40"/>
                </a:lnTo>
                <a:lnTo>
                  <a:pt x="1871" y="40"/>
                </a:lnTo>
                <a:lnTo>
                  <a:pt x="1869" y="40"/>
                </a:lnTo>
                <a:lnTo>
                  <a:pt x="1869" y="44"/>
                </a:lnTo>
                <a:lnTo>
                  <a:pt x="1873" y="48"/>
                </a:lnTo>
                <a:lnTo>
                  <a:pt x="1877" y="53"/>
                </a:lnTo>
                <a:lnTo>
                  <a:pt x="1888" y="57"/>
                </a:lnTo>
                <a:lnTo>
                  <a:pt x="1890" y="59"/>
                </a:lnTo>
                <a:lnTo>
                  <a:pt x="1888" y="61"/>
                </a:lnTo>
                <a:lnTo>
                  <a:pt x="1886" y="61"/>
                </a:lnTo>
                <a:lnTo>
                  <a:pt x="1877" y="59"/>
                </a:lnTo>
                <a:lnTo>
                  <a:pt x="1871" y="61"/>
                </a:lnTo>
                <a:lnTo>
                  <a:pt x="1863" y="57"/>
                </a:lnTo>
                <a:lnTo>
                  <a:pt x="1859" y="55"/>
                </a:lnTo>
                <a:lnTo>
                  <a:pt x="1844" y="46"/>
                </a:lnTo>
                <a:lnTo>
                  <a:pt x="1840" y="46"/>
                </a:lnTo>
                <a:lnTo>
                  <a:pt x="1838" y="48"/>
                </a:lnTo>
                <a:lnTo>
                  <a:pt x="1838" y="53"/>
                </a:lnTo>
                <a:lnTo>
                  <a:pt x="1842" y="55"/>
                </a:lnTo>
                <a:lnTo>
                  <a:pt x="1840" y="59"/>
                </a:lnTo>
                <a:lnTo>
                  <a:pt x="1840" y="61"/>
                </a:lnTo>
                <a:lnTo>
                  <a:pt x="1838" y="63"/>
                </a:lnTo>
                <a:lnTo>
                  <a:pt x="1835" y="65"/>
                </a:lnTo>
                <a:lnTo>
                  <a:pt x="1833" y="67"/>
                </a:lnTo>
                <a:lnTo>
                  <a:pt x="1831" y="69"/>
                </a:lnTo>
                <a:lnTo>
                  <a:pt x="1831" y="67"/>
                </a:lnTo>
                <a:lnTo>
                  <a:pt x="1831" y="65"/>
                </a:lnTo>
                <a:lnTo>
                  <a:pt x="1831" y="55"/>
                </a:lnTo>
                <a:lnTo>
                  <a:pt x="1829" y="50"/>
                </a:lnTo>
                <a:lnTo>
                  <a:pt x="1827" y="48"/>
                </a:lnTo>
                <a:lnTo>
                  <a:pt x="1825" y="46"/>
                </a:lnTo>
                <a:lnTo>
                  <a:pt x="1821" y="46"/>
                </a:lnTo>
                <a:lnTo>
                  <a:pt x="1817" y="44"/>
                </a:lnTo>
                <a:lnTo>
                  <a:pt x="1815" y="44"/>
                </a:lnTo>
                <a:lnTo>
                  <a:pt x="1806" y="46"/>
                </a:lnTo>
                <a:lnTo>
                  <a:pt x="1804" y="46"/>
                </a:lnTo>
                <a:lnTo>
                  <a:pt x="1802" y="48"/>
                </a:lnTo>
                <a:lnTo>
                  <a:pt x="1794" y="48"/>
                </a:lnTo>
                <a:lnTo>
                  <a:pt x="1787" y="48"/>
                </a:lnTo>
                <a:lnTo>
                  <a:pt x="1771" y="50"/>
                </a:lnTo>
                <a:lnTo>
                  <a:pt x="1758" y="53"/>
                </a:lnTo>
                <a:lnTo>
                  <a:pt x="1750" y="57"/>
                </a:lnTo>
                <a:lnTo>
                  <a:pt x="1750" y="57"/>
                </a:lnTo>
                <a:lnTo>
                  <a:pt x="1756" y="59"/>
                </a:lnTo>
                <a:lnTo>
                  <a:pt x="1760" y="61"/>
                </a:lnTo>
                <a:lnTo>
                  <a:pt x="1764" y="65"/>
                </a:lnTo>
                <a:lnTo>
                  <a:pt x="1771" y="69"/>
                </a:lnTo>
                <a:lnTo>
                  <a:pt x="1779" y="74"/>
                </a:lnTo>
                <a:lnTo>
                  <a:pt x="1783" y="76"/>
                </a:lnTo>
                <a:lnTo>
                  <a:pt x="1787" y="78"/>
                </a:lnTo>
                <a:lnTo>
                  <a:pt x="1787" y="78"/>
                </a:lnTo>
                <a:lnTo>
                  <a:pt x="1785" y="78"/>
                </a:lnTo>
                <a:lnTo>
                  <a:pt x="1783" y="78"/>
                </a:lnTo>
                <a:lnTo>
                  <a:pt x="1781" y="76"/>
                </a:lnTo>
                <a:lnTo>
                  <a:pt x="1775" y="74"/>
                </a:lnTo>
                <a:lnTo>
                  <a:pt x="1771" y="71"/>
                </a:lnTo>
                <a:lnTo>
                  <a:pt x="1766" y="69"/>
                </a:lnTo>
                <a:lnTo>
                  <a:pt x="1762" y="67"/>
                </a:lnTo>
                <a:lnTo>
                  <a:pt x="1754" y="63"/>
                </a:lnTo>
                <a:lnTo>
                  <a:pt x="1750" y="61"/>
                </a:lnTo>
                <a:lnTo>
                  <a:pt x="1743" y="61"/>
                </a:lnTo>
                <a:lnTo>
                  <a:pt x="1739" y="59"/>
                </a:lnTo>
                <a:lnTo>
                  <a:pt x="1737" y="59"/>
                </a:lnTo>
                <a:lnTo>
                  <a:pt x="1733" y="59"/>
                </a:lnTo>
                <a:lnTo>
                  <a:pt x="1727" y="61"/>
                </a:lnTo>
                <a:lnTo>
                  <a:pt x="1724" y="63"/>
                </a:lnTo>
                <a:lnTo>
                  <a:pt x="1720" y="65"/>
                </a:lnTo>
                <a:lnTo>
                  <a:pt x="1720" y="67"/>
                </a:lnTo>
                <a:lnTo>
                  <a:pt x="1722" y="69"/>
                </a:lnTo>
                <a:lnTo>
                  <a:pt x="1722" y="74"/>
                </a:lnTo>
                <a:lnTo>
                  <a:pt x="1722" y="78"/>
                </a:lnTo>
                <a:lnTo>
                  <a:pt x="1722" y="82"/>
                </a:lnTo>
                <a:lnTo>
                  <a:pt x="1720" y="84"/>
                </a:lnTo>
                <a:lnTo>
                  <a:pt x="1718" y="86"/>
                </a:lnTo>
                <a:lnTo>
                  <a:pt x="1716" y="86"/>
                </a:lnTo>
                <a:lnTo>
                  <a:pt x="1714" y="86"/>
                </a:lnTo>
                <a:lnTo>
                  <a:pt x="1712" y="86"/>
                </a:lnTo>
                <a:lnTo>
                  <a:pt x="1710" y="86"/>
                </a:lnTo>
                <a:lnTo>
                  <a:pt x="1706" y="84"/>
                </a:lnTo>
                <a:lnTo>
                  <a:pt x="1699" y="84"/>
                </a:lnTo>
                <a:lnTo>
                  <a:pt x="1697" y="84"/>
                </a:lnTo>
                <a:lnTo>
                  <a:pt x="1695" y="84"/>
                </a:lnTo>
                <a:lnTo>
                  <a:pt x="1691" y="86"/>
                </a:lnTo>
                <a:lnTo>
                  <a:pt x="1691" y="88"/>
                </a:lnTo>
                <a:lnTo>
                  <a:pt x="1693" y="92"/>
                </a:lnTo>
                <a:lnTo>
                  <a:pt x="1695" y="95"/>
                </a:lnTo>
                <a:lnTo>
                  <a:pt x="1695" y="95"/>
                </a:lnTo>
                <a:lnTo>
                  <a:pt x="1689" y="90"/>
                </a:lnTo>
                <a:lnTo>
                  <a:pt x="1687" y="90"/>
                </a:lnTo>
                <a:lnTo>
                  <a:pt x="1685" y="88"/>
                </a:lnTo>
                <a:lnTo>
                  <a:pt x="1683" y="88"/>
                </a:lnTo>
                <a:lnTo>
                  <a:pt x="1672" y="90"/>
                </a:lnTo>
                <a:lnTo>
                  <a:pt x="1670" y="92"/>
                </a:lnTo>
                <a:lnTo>
                  <a:pt x="1666" y="97"/>
                </a:lnTo>
                <a:lnTo>
                  <a:pt x="1662" y="99"/>
                </a:lnTo>
                <a:lnTo>
                  <a:pt x="1657" y="101"/>
                </a:lnTo>
                <a:lnTo>
                  <a:pt x="1655" y="103"/>
                </a:lnTo>
                <a:lnTo>
                  <a:pt x="1651" y="103"/>
                </a:lnTo>
                <a:lnTo>
                  <a:pt x="1649" y="103"/>
                </a:lnTo>
                <a:lnTo>
                  <a:pt x="1647" y="105"/>
                </a:lnTo>
                <a:lnTo>
                  <a:pt x="1643" y="107"/>
                </a:lnTo>
                <a:lnTo>
                  <a:pt x="1636" y="111"/>
                </a:lnTo>
                <a:lnTo>
                  <a:pt x="1636" y="111"/>
                </a:lnTo>
                <a:lnTo>
                  <a:pt x="1634" y="115"/>
                </a:lnTo>
                <a:lnTo>
                  <a:pt x="1634" y="118"/>
                </a:lnTo>
                <a:lnTo>
                  <a:pt x="1634" y="120"/>
                </a:lnTo>
                <a:lnTo>
                  <a:pt x="1636" y="120"/>
                </a:lnTo>
                <a:lnTo>
                  <a:pt x="1639" y="122"/>
                </a:lnTo>
                <a:lnTo>
                  <a:pt x="1639" y="122"/>
                </a:lnTo>
                <a:lnTo>
                  <a:pt x="1645" y="122"/>
                </a:lnTo>
                <a:lnTo>
                  <a:pt x="1647" y="122"/>
                </a:lnTo>
                <a:lnTo>
                  <a:pt x="1651" y="124"/>
                </a:lnTo>
                <a:lnTo>
                  <a:pt x="1655" y="124"/>
                </a:lnTo>
                <a:lnTo>
                  <a:pt x="1657" y="122"/>
                </a:lnTo>
                <a:lnTo>
                  <a:pt x="1659" y="122"/>
                </a:lnTo>
                <a:lnTo>
                  <a:pt x="1664" y="122"/>
                </a:lnTo>
                <a:lnTo>
                  <a:pt x="1666" y="122"/>
                </a:lnTo>
                <a:lnTo>
                  <a:pt x="1670" y="122"/>
                </a:lnTo>
                <a:lnTo>
                  <a:pt x="1672" y="120"/>
                </a:lnTo>
                <a:lnTo>
                  <a:pt x="1674" y="120"/>
                </a:lnTo>
                <a:lnTo>
                  <a:pt x="1676" y="120"/>
                </a:lnTo>
                <a:lnTo>
                  <a:pt x="1678" y="120"/>
                </a:lnTo>
                <a:lnTo>
                  <a:pt x="1678" y="122"/>
                </a:lnTo>
                <a:lnTo>
                  <a:pt x="1674" y="122"/>
                </a:lnTo>
                <a:lnTo>
                  <a:pt x="1672" y="122"/>
                </a:lnTo>
                <a:lnTo>
                  <a:pt x="1670" y="124"/>
                </a:lnTo>
                <a:lnTo>
                  <a:pt x="1668" y="126"/>
                </a:lnTo>
                <a:lnTo>
                  <a:pt x="1668" y="128"/>
                </a:lnTo>
                <a:lnTo>
                  <a:pt x="1666" y="132"/>
                </a:lnTo>
                <a:lnTo>
                  <a:pt x="1664" y="139"/>
                </a:lnTo>
                <a:lnTo>
                  <a:pt x="1662" y="143"/>
                </a:lnTo>
                <a:lnTo>
                  <a:pt x="1659" y="145"/>
                </a:lnTo>
                <a:lnTo>
                  <a:pt x="1657" y="147"/>
                </a:lnTo>
                <a:lnTo>
                  <a:pt x="1653" y="151"/>
                </a:lnTo>
                <a:lnTo>
                  <a:pt x="1651" y="153"/>
                </a:lnTo>
                <a:lnTo>
                  <a:pt x="1651" y="153"/>
                </a:lnTo>
                <a:lnTo>
                  <a:pt x="1649" y="153"/>
                </a:lnTo>
                <a:lnTo>
                  <a:pt x="1643" y="151"/>
                </a:lnTo>
                <a:lnTo>
                  <a:pt x="1632" y="153"/>
                </a:lnTo>
                <a:lnTo>
                  <a:pt x="1630" y="153"/>
                </a:lnTo>
                <a:lnTo>
                  <a:pt x="1626" y="153"/>
                </a:lnTo>
                <a:lnTo>
                  <a:pt x="1624" y="155"/>
                </a:lnTo>
                <a:lnTo>
                  <a:pt x="1622" y="155"/>
                </a:lnTo>
                <a:lnTo>
                  <a:pt x="1618" y="155"/>
                </a:lnTo>
                <a:lnTo>
                  <a:pt x="1611" y="157"/>
                </a:lnTo>
                <a:lnTo>
                  <a:pt x="1607" y="157"/>
                </a:lnTo>
                <a:lnTo>
                  <a:pt x="1607" y="159"/>
                </a:lnTo>
                <a:lnTo>
                  <a:pt x="1609" y="159"/>
                </a:lnTo>
                <a:lnTo>
                  <a:pt x="1609" y="162"/>
                </a:lnTo>
                <a:lnTo>
                  <a:pt x="1609" y="162"/>
                </a:lnTo>
                <a:lnTo>
                  <a:pt x="1595" y="164"/>
                </a:lnTo>
                <a:lnTo>
                  <a:pt x="1588" y="166"/>
                </a:lnTo>
                <a:lnTo>
                  <a:pt x="1584" y="166"/>
                </a:lnTo>
                <a:lnTo>
                  <a:pt x="1582" y="168"/>
                </a:lnTo>
                <a:lnTo>
                  <a:pt x="1580" y="168"/>
                </a:lnTo>
                <a:lnTo>
                  <a:pt x="1574" y="168"/>
                </a:lnTo>
                <a:lnTo>
                  <a:pt x="1571" y="168"/>
                </a:lnTo>
                <a:lnTo>
                  <a:pt x="1569" y="168"/>
                </a:lnTo>
                <a:lnTo>
                  <a:pt x="1565" y="170"/>
                </a:lnTo>
                <a:lnTo>
                  <a:pt x="1559" y="172"/>
                </a:lnTo>
                <a:lnTo>
                  <a:pt x="1557" y="172"/>
                </a:lnTo>
                <a:lnTo>
                  <a:pt x="1555" y="176"/>
                </a:lnTo>
                <a:lnTo>
                  <a:pt x="1555" y="176"/>
                </a:lnTo>
                <a:lnTo>
                  <a:pt x="1555" y="178"/>
                </a:lnTo>
                <a:lnTo>
                  <a:pt x="1557" y="178"/>
                </a:lnTo>
                <a:lnTo>
                  <a:pt x="1557" y="178"/>
                </a:lnTo>
                <a:lnTo>
                  <a:pt x="1553" y="183"/>
                </a:lnTo>
                <a:lnTo>
                  <a:pt x="1553" y="183"/>
                </a:lnTo>
                <a:lnTo>
                  <a:pt x="1557" y="185"/>
                </a:lnTo>
                <a:lnTo>
                  <a:pt x="1561" y="189"/>
                </a:lnTo>
                <a:lnTo>
                  <a:pt x="1563" y="189"/>
                </a:lnTo>
                <a:lnTo>
                  <a:pt x="1563" y="189"/>
                </a:lnTo>
                <a:lnTo>
                  <a:pt x="1569" y="191"/>
                </a:lnTo>
                <a:lnTo>
                  <a:pt x="1571" y="191"/>
                </a:lnTo>
                <a:lnTo>
                  <a:pt x="1574" y="193"/>
                </a:lnTo>
                <a:lnTo>
                  <a:pt x="1576" y="193"/>
                </a:lnTo>
                <a:lnTo>
                  <a:pt x="1580" y="195"/>
                </a:lnTo>
                <a:lnTo>
                  <a:pt x="1584" y="195"/>
                </a:lnTo>
                <a:lnTo>
                  <a:pt x="1584" y="193"/>
                </a:lnTo>
                <a:lnTo>
                  <a:pt x="1588" y="193"/>
                </a:lnTo>
                <a:lnTo>
                  <a:pt x="1592" y="193"/>
                </a:lnTo>
                <a:lnTo>
                  <a:pt x="1592" y="193"/>
                </a:lnTo>
                <a:lnTo>
                  <a:pt x="1590" y="193"/>
                </a:lnTo>
                <a:lnTo>
                  <a:pt x="1586" y="197"/>
                </a:lnTo>
                <a:lnTo>
                  <a:pt x="1586" y="197"/>
                </a:lnTo>
                <a:lnTo>
                  <a:pt x="1588" y="197"/>
                </a:lnTo>
                <a:lnTo>
                  <a:pt x="1592" y="199"/>
                </a:lnTo>
                <a:lnTo>
                  <a:pt x="1592" y="201"/>
                </a:lnTo>
                <a:lnTo>
                  <a:pt x="1595" y="201"/>
                </a:lnTo>
                <a:lnTo>
                  <a:pt x="1603" y="204"/>
                </a:lnTo>
                <a:lnTo>
                  <a:pt x="1605" y="204"/>
                </a:lnTo>
                <a:lnTo>
                  <a:pt x="1607" y="204"/>
                </a:lnTo>
                <a:lnTo>
                  <a:pt x="1609" y="204"/>
                </a:lnTo>
                <a:lnTo>
                  <a:pt x="1609" y="201"/>
                </a:lnTo>
                <a:lnTo>
                  <a:pt x="1611" y="201"/>
                </a:lnTo>
                <a:lnTo>
                  <a:pt x="1613" y="199"/>
                </a:lnTo>
                <a:lnTo>
                  <a:pt x="1615" y="199"/>
                </a:lnTo>
                <a:lnTo>
                  <a:pt x="1618" y="201"/>
                </a:lnTo>
                <a:lnTo>
                  <a:pt x="1620" y="201"/>
                </a:lnTo>
                <a:lnTo>
                  <a:pt x="1624" y="204"/>
                </a:lnTo>
                <a:lnTo>
                  <a:pt x="1628" y="204"/>
                </a:lnTo>
                <a:lnTo>
                  <a:pt x="1630" y="201"/>
                </a:lnTo>
                <a:lnTo>
                  <a:pt x="1634" y="199"/>
                </a:lnTo>
                <a:lnTo>
                  <a:pt x="1639" y="197"/>
                </a:lnTo>
                <a:lnTo>
                  <a:pt x="1641" y="197"/>
                </a:lnTo>
                <a:lnTo>
                  <a:pt x="1641" y="197"/>
                </a:lnTo>
                <a:lnTo>
                  <a:pt x="1645" y="199"/>
                </a:lnTo>
                <a:lnTo>
                  <a:pt x="1647" y="201"/>
                </a:lnTo>
                <a:lnTo>
                  <a:pt x="1647" y="204"/>
                </a:lnTo>
                <a:lnTo>
                  <a:pt x="1647" y="204"/>
                </a:lnTo>
                <a:lnTo>
                  <a:pt x="1645" y="206"/>
                </a:lnTo>
                <a:lnTo>
                  <a:pt x="1645" y="208"/>
                </a:lnTo>
                <a:lnTo>
                  <a:pt x="1647" y="210"/>
                </a:lnTo>
                <a:lnTo>
                  <a:pt x="1647" y="210"/>
                </a:lnTo>
                <a:lnTo>
                  <a:pt x="1641" y="208"/>
                </a:lnTo>
                <a:lnTo>
                  <a:pt x="1639" y="208"/>
                </a:lnTo>
                <a:lnTo>
                  <a:pt x="1630" y="208"/>
                </a:lnTo>
                <a:lnTo>
                  <a:pt x="1620" y="208"/>
                </a:lnTo>
                <a:lnTo>
                  <a:pt x="1613" y="208"/>
                </a:lnTo>
                <a:lnTo>
                  <a:pt x="1611" y="210"/>
                </a:lnTo>
                <a:lnTo>
                  <a:pt x="1609" y="212"/>
                </a:lnTo>
                <a:lnTo>
                  <a:pt x="1599" y="212"/>
                </a:lnTo>
                <a:lnTo>
                  <a:pt x="1584" y="212"/>
                </a:lnTo>
                <a:lnTo>
                  <a:pt x="1582" y="214"/>
                </a:lnTo>
                <a:lnTo>
                  <a:pt x="1580" y="214"/>
                </a:lnTo>
                <a:lnTo>
                  <a:pt x="1578" y="214"/>
                </a:lnTo>
                <a:lnTo>
                  <a:pt x="1578" y="216"/>
                </a:lnTo>
                <a:lnTo>
                  <a:pt x="1578" y="218"/>
                </a:lnTo>
                <a:lnTo>
                  <a:pt x="1580" y="218"/>
                </a:lnTo>
                <a:lnTo>
                  <a:pt x="1582" y="220"/>
                </a:lnTo>
                <a:lnTo>
                  <a:pt x="1582" y="220"/>
                </a:lnTo>
                <a:lnTo>
                  <a:pt x="1582" y="222"/>
                </a:lnTo>
                <a:lnTo>
                  <a:pt x="1582" y="222"/>
                </a:lnTo>
                <a:lnTo>
                  <a:pt x="1582" y="222"/>
                </a:lnTo>
                <a:lnTo>
                  <a:pt x="1584" y="224"/>
                </a:lnTo>
                <a:lnTo>
                  <a:pt x="1588" y="224"/>
                </a:lnTo>
                <a:lnTo>
                  <a:pt x="1590" y="222"/>
                </a:lnTo>
                <a:lnTo>
                  <a:pt x="1599" y="218"/>
                </a:lnTo>
                <a:lnTo>
                  <a:pt x="1599" y="220"/>
                </a:lnTo>
                <a:lnTo>
                  <a:pt x="1597" y="220"/>
                </a:lnTo>
                <a:lnTo>
                  <a:pt x="1595" y="222"/>
                </a:lnTo>
                <a:lnTo>
                  <a:pt x="1595" y="224"/>
                </a:lnTo>
                <a:lnTo>
                  <a:pt x="1597" y="224"/>
                </a:lnTo>
                <a:lnTo>
                  <a:pt x="1597" y="227"/>
                </a:lnTo>
                <a:lnTo>
                  <a:pt x="1599" y="227"/>
                </a:lnTo>
                <a:lnTo>
                  <a:pt x="1605" y="229"/>
                </a:lnTo>
                <a:lnTo>
                  <a:pt x="1611" y="229"/>
                </a:lnTo>
                <a:lnTo>
                  <a:pt x="1620" y="229"/>
                </a:lnTo>
                <a:lnTo>
                  <a:pt x="1622" y="229"/>
                </a:lnTo>
                <a:lnTo>
                  <a:pt x="1620" y="229"/>
                </a:lnTo>
                <a:lnTo>
                  <a:pt x="1620" y="231"/>
                </a:lnTo>
                <a:lnTo>
                  <a:pt x="1613" y="231"/>
                </a:lnTo>
                <a:lnTo>
                  <a:pt x="1609" y="231"/>
                </a:lnTo>
                <a:lnTo>
                  <a:pt x="1603" y="235"/>
                </a:lnTo>
                <a:lnTo>
                  <a:pt x="1601" y="237"/>
                </a:lnTo>
                <a:lnTo>
                  <a:pt x="1601" y="237"/>
                </a:lnTo>
                <a:lnTo>
                  <a:pt x="1603" y="239"/>
                </a:lnTo>
                <a:lnTo>
                  <a:pt x="1607" y="239"/>
                </a:lnTo>
                <a:lnTo>
                  <a:pt x="1611" y="243"/>
                </a:lnTo>
                <a:lnTo>
                  <a:pt x="1615" y="243"/>
                </a:lnTo>
                <a:lnTo>
                  <a:pt x="1618" y="245"/>
                </a:lnTo>
                <a:lnTo>
                  <a:pt x="1620" y="245"/>
                </a:lnTo>
                <a:lnTo>
                  <a:pt x="1641" y="250"/>
                </a:lnTo>
                <a:lnTo>
                  <a:pt x="1643" y="250"/>
                </a:lnTo>
                <a:lnTo>
                  <a:pt x="1639" y="248"/>
                </a:lnTo>
                <a:lnTo>
                  <a:pt x="1636" y="243"/>
                </a:lnTo>
                <a:lnTo>
                  <a:pt x="1636" y="243"/>
                </a:lnTo>
                <a:lnTo>
                  <a:pt x="1636" y="241"/>
                </a:lnTo>
                <a:lnTo>
                  <a:pt x="1639" y="241"/>
                </a:lnTo>
                <a:lnTo>
                  <a:pt x="1643" y="243"/>
                </a:lnTo>
                <a:lnTo>
                  <a:pt x="1643" y="243"/>
                </a:lnTo>
                <a:lnTo>
                  <a:pt x="1645" y="243"/>
                </a:lnTo>
                <a:lnTo>
                  <a:pt x="1647" y="243"/>
                </a:lnTo>
                <a:lnTo>
                  <a:pt x="1649" y="241"/>
                </a:lnTo>
                <a:lnTo>
                  <a:pt x="1653" y="241"/>
                </a:lnTo>
                <a:lnTo>
                  <a:pt x="1653" y="241"/>
                </a:lnTo>
                <a:lnTo>
                  <a:pt x="1655" y="241"/>
                </a:lnTo>
                <a:lnTo>
                  <a:pt x="1655" y="243"/>
                </a:lnTo>
                <a:lnTo>
                  <a:pt x="1657" y="243"/>
                </a:lnTo>
                <a:lnTo>
                  <a:pt x="1659" y="243"/>
                </a:lnTo>
                <a:lnTo>
                  <a:pt x="1662" y="243"/>
                </a:lnTo>
                <a:lnTo>
                  <a:pt x="1662" y="243"/>
                </a:lnTo>
                <a:lnTo>
                  <a:pt x="1666" y="243"/>
                </a:lnTo>
                <a:lnTo>
                  <a:pt x="1668" y="243"/>
                </a:lnTo>
                <a:lnTo>
                  <a:pt x="1670" y="241"/>
                </a:lnTo>
                <a:lnTo>
                  <a:pt x="1672" y="241"/>
                </a:lnTo>
                <a:lnTo>
                  <a:pt x="1674" y="239"/>
                </a:lnTo>
                <a:lnTo>
                  <a:pt x="1676" y="239"/>
                </a:lnTo>
                <a:lnTo>
                  <a:pt x="1676" y="239"/>
                </a:lnTo>
                <a:lnTo>
                  <a:pt x="1678" y="241"/>
                </a:lnTo>
                <a:lnTo>
                  <a:pt x="1680" y="241"/>
                </a:lnTo>
                <a:lnTo>
                  <a:pt x="1683" y="241"/>
                </a:lnTo>
                <a:lnTo>
                  <a:pt x="1687" y="239"/>
                </a:lnTo>
                <a:lnTo>
                  <a:pt x="1689" y="239"/>
                </a:lnTo>
                <a:lnTo>
                  <a:pt x="1691" y="237"/>
                </a:lnTo>
                <a:lnTo>
                  <a:pt x="1695" y="239"/>
                </a:lnTo>
                <a:lnTo>
                  <a:pt x="1697" y="241"/>
                </a:lnTo>
                <a:lnTo>
                  <a:pt x="1699" y="241"/>
                </a:lnTo>
                <a:lnTo>
                  <a:pt x="1701" y="241"/>
                </a:lnTo>
                <a:lnTo>
                  <a:pt x="1708" y="241"/>
                </a:lnTo>
                <a:lnTo>
                  <a:pt x="1714" y="243"/>
                </a:lnTo>
                <a:lnTo>
                  <a:pt x="1718" y="243"/>
                </a:lnTo>
                <a:lnTo>
                  <a:pt x="1720" y="243"/>
                </a:lnTo>
                <a:lnTo>
                  <a:pt x="1727" y="245"/>
                </a:lnTo>
                <a:lnTo>
                  <a:pt x="1737" y="248"/>
                </a:lnTo>
                <a:lnTo>
                  <a:pt x="1743" y="252"/>
                </a:lnTo>
                <a:lnTo>
                  <a:pt x="1747" y="252"/>
                </a:lnTo>
                <a:lnTo>
                  <a:pt x="1750" y="254"/>
                </a:lnTo>
                <a:lnTo>
                  <a:pt x="1752" y="256"/>
                </a:lnTo>
                <a:lnTo>
                  <a:pt x="1754" y="256"/>
                </a:lnTo>
                <a:lnTo>
                  <a:pt x="1758" y="256"/>
                </a:lnTo>
                <a:lnTo>
                  <a:pt x="1760" y="258"/>
                </a:lnTo>
                <a:lnTo>
                  <a:pt x="1762" y="260"/>
                </a:lnTo>
                <a:lnTo>
                  <a:pt x="1764" y="262"/>
                </a:lnTo>
                <a:lnTo>
                  <a:pt x="1764" y="264"/>
                </a:lnTo>
                <a:lnTo>
                  <a:pt x="1758" y="266"/>
                </a:lnTo>
                <a:lnTo>
                  <a:pt x="1760" y="266"/>
                </a:lnTo>
                <a:lnTo>
                  <a:pt x="1764" y="269"/>
                </a:lnTo>
                <a:lnTo>
                  <a:pt x="1764" y="271"/>
                </a:lnTo>
                <a:lnTo>
                  <a:pt x="1766" y="271"/>
                </a:lnTo>
                <a:lnTo>
                  <a:pt x="1768" y="275"/>
                </a:lnTo>
                <a:lnTo>
                  <a:pt x="1771" y="277"/>
                </a:lnTo>
                <a:lnTo>
                  <a:pt x="1777" y="279"/>
                </a:lnTo>
                <a:lnTo>
                  <a:pt x="1779" y="281"/>
                </a:lnTo>
                <a:lnTo>
                  <a:pt x="1781" y="281"/>
                </a:lnTo>
                <a:lnTo>
                  <a:pt x="1783" y="283"/>
                </a:lnTo>
                <a:lnTo>
                  <a:pt x="1783" y="285"/>
                </a:lnTo>
                <a:lnTo>
                  <a:pt x="1783" y="285"/>
                </a:lnTo>
                <a:lnTo>
                  <a:pt x="1785" y="287"/>
                </a:lnTo>
                <a:lnTo>
                  <a:pt x="1789" y="287"/>
                </a:lnTo>
                <a:lnTo>
                  <a:pt x="1794" y="292"/>
                </a:lnTo>
                <a:lnTo>
                  <a:pt x="1791" y="292"/>
                </a:lnTo>
                <a:lnTo>
                  <a:pt x="1789" y="292"/>
                </a:lnTo>
                <a:lnTo>
                  <a:pt x="1787" y="294"/>
                </a:lnTo>
                <a:lnTo>
                  <a:pt x="1785" y="294"/>
                </a:lnTo>
                <a:lnTo>
                  <a:pt x="1787" y="296"/>
                </a:lnTo>
                <a:lnTo>
                  <a:pt x="1787" y="296"/>
                </a:lnTo>
                <a:lnTo>
                  <a:pt x="1787" y="298"/>
                </a:lnTo>
                <a:lnTo>
                  <a:pt x="1785" y="300"/>
                </a:lnTo>
                <a:lnTo>
                  <a:pt x="1783" y="300"/>
                </a:lnTo>
                <a:lnTo>
                  <a:pt x="1781" y="302"/>
                </a:lnTo>
                <a:lnTo>
                  <a:pt x="1779" y="302"/>
                </a:lnTo>
                <a:lnTo>
                  <a:pt x="1779" y="302"/>
                </a:lnTo>
                <a:lnTo>
                  <a:pt x="1783" y="302"/>
                </a:lnTo>
                <a:lnTo>
                  <a:pt x="1787" y="302"/>
                </a:lnTo>
                <a:lnTo>
                  <a:pt x="1789" y="300"/>
                </a:lnTo>
                <a:lnTo>
                  <a:pt x="1791" y="300"/>
                </a:lnTo>
                <a:lnTo>
                  <a:pt x="1791" y="302"/>
                </a:lnTo>
                <a:lnTo>
                  <a:pt x="1794" y="302"/>
                </a:lnTo>
                <a:lnTo>
                  <a:pt x="1794" y="304"/>
                </a:lnTo>
                <a:lnTo>
                  <a:pt x="1796" y="306"/>
                </a:lnTo>
                <a:lnTo>
                  <a:pt x="1796" y="306"/>
                </a:lnTo>
                <a:lnTo>
                  <a:pt x="1796" y="306"/>
                </a:lnTo>
                <a:lnTo>
                  <a:pt x="1796" y="308"/>
                </a:lnTo>
                <a:lnTo>
                  <a:pt x="1798" y="308"/>
                </a:lnTo>
                <a:lnTo>
                  <a:pt x="1798" y="310"/>
                </a:lnTo>
                <a:lnTo>
                  <a:pt x="1798" y="313"/>
                </a:lnTo>
                <a:lnTo>
                  <a:pt x="1798" y="313"/>
                </a:lnTo>
                <a:lnTo>
                  <a:pt x="1798" y="313"/>
                </a:lnTo>
                <a:lnTo>
                  <a:pt x="1796" y="315"/>
                </a:lnTo>
                <a:lnTo>
                  <a:pt x="1796" y="317"/>
                </a:lnTo>
                <a:lnTo>
                  <a:pt x="1796" y="317"/>
                </a:lnTo>
                <a:lnTo>
                  <a:pt x="1796" y="319"/>
                </a:lnTo>
                <a:lnTo>
                  <a:pt x="1796" y="319"/>
                </a:lnTo>
                <a:lnTo>
                  <a:pt x="1798" y="319"/>
                </a:lnTo>
                <a:lnTo>
                  <a:pt x="1800" y="321"/>
                </a:lnTo>
                <a:lnTo>
                  <a:pt x="1800" y="321"/>
                </a:lnTo>
                <a:lnTo>
                  <a:pt x="1800" y="323"/>
                </a:lnTo>
                <a:lnTo>
                  <a:pt x="1802" y="323"/>
                </a:lnTo>
                <a:lnTo>
                  <a:pt x="1804" y="321"/>
                </a:lnTo>
                <a:lnTo>
                  <a:pt x="1806" y="323"/>
                </a:lnTo>
                <a:lnTo>
                  <a:pt x="1806" y="325"/>
                </a:lnTo>
                <a:lnTo>
                  <a:pt x="1806" y="325"/>
                </a:lnTo>
                <a:lnTo>
                  <a:pt x="1806" y="327"/>
                </a:lnTo>
                <a:lnTo>
                  <a:pt x="1804" y="329"/>
                </a:lnTo>
                <a:lnTo>
                  <a:pt x="1802" y="329"/>
                </a:lnTo>
                <a:lnTo>
                  <a:pt x="1800" y="329"/>
                </a:lnTo>
                <a:lnTo>
                  <a:pt x="1800" y="331"/>
                </a:lnTo>
                <a:lnTo>
                  <a:pt x="1802" y="333"/>
                </a:lnTo>
                <a:lnTo>
                  <a:pt x="1802" y="333"/>
                </a:lnTo>
                <a:lnTo>
                  <a:pt x="1802" y="333"/>
                </a:lnTo>
                <a:lnTo>
                  <a:pt x="1804" y="333"/>
                </a:lnTo>
                <a:lnTo>
                  <a:pt x="1806" y="333"/>
                </a:lnTo>
                <a:lnTo>
                  <a:pt x="1806" y="336"/>
                </a:lnTo>
                <a:lnTo>
                  <a:pt x="1808" y="336"/>
                </a:lnTo>
                <a:lnTo>
                  <a:pt x="1808" y="333"/>
                </a:lnTo>
                <a:lnTo>
                  <a:pt x="1810" y="333"/>
                </a:lnTo>
                <a:lnTo>
                  <a:pt x="1812" y="333"/>
                </a:lnTo>
                <a:lnTo>
                  <a:pt x="1815" y="336"/>
                </a:lnTo>
                <a:lnTo>
                  <a:pt x="1815" y="338"/>
                </a:lnTo>
                <a:lnTo>
                  <a:pt x="1815" y="338"/>
                </a:lnTo>
                <a:lnTo>
                  <a:pt x="1815" y="340"/>
                </a:lnTo>
                <a:lnTo>
                  <a:pt x="1815" y="340"/>
                </a:lnTo>
                <a:lnTo>
                  <a:pt x="1815" y="342"/>
                </a:lnTo>
                <a:lnTo>
                  <a:pt x="1815" y="344"/>
                </a:lnTo>
                <a:lnTo>
                  <a:pt x="1812" y="344"/>
                </a:lnTo>
                <a:lnTo>
                  <a:pt x="1810" y="346"/>
                </a:lnTo>
                <a:lnTo>
                  <a:pt x="1808" y="346"/>
                </a:lnTo>
                <a:lnTo>
                  <a:pt x="1804" y="346"/>
                </a:lnTo>
                <a:lnTo>
                  <a:pt x="1802" y="348"/>
                </a:lnTo>
                <a:lnTo>
                  <a:pt x="1802" y="348"/>
                </a:lnTo>
                <a:lnTo>
                  <a:pt x="1804" y="348"/>
                </a:lnTo>
                <a:lnTo>
                  <a:pt x="1806" y="350"/>
                </a:lnTo>
                <a:lnTo>
                  <a:pt x="1806" y="352"/>
                </a:lnTo>
                <a:lnTo>
                  <a:pt x="1802" y="352"/>
                </a:lnTo>
                <a:lnTo>
                  <a:pt x="1802" y="352"/>
                </a:lnTo>
                <a:lnTo>
                  <a:pt x="1802" y="354"/>
                </a:lnTo>
                <a:lnTo>
                  <a:pt x="1802" y="357"/>
                </a:lnTo>
                <a:lnTo>
                  <a:pt x="1806" y="354"/>
                </a:lnTo>
                <a:lnTo>
                  <a:pt x="1812" y="350"/>
                </a:lnTo>
                <a:lnTo>
                  <a:pt x="1812" y="350"/>
                </a:lnTo>
                <a:lnTo>
                  <a:pt x="1812" y="350"/>
                </a:lnTo>
                <a:lnTo>
                  <a:pt x="1812" y="352"/>
                </a:lnTo>
                <a:lnTo>
                  <a:pt x="1810" y="352"/>
                </a:lnTo>
                <a:lnTo>
                  <a:pt x="1806" y="357"/>
                </a:lnTo>
                <a:lnTo>
                  <a:pt x="1804" y="361"/>
                </a:lnTo>
                <a:lnTo>
                  <a:pt x="1802" y="367"/>
                </a:lnTo>
                <a:lnTo>
                  <a:pt x="1802" y="367"/>
                </a:lnTo>
                <a:lnTo>
                  <a:pt x="1802" y="369"/>
                </a:lnTo>
                <a:lnTo>
                  <a:pt x="1802" y="371"/>
                </a:lnTo>
                <a:lnTo>
                  <a:pt x="1802" y="373"/>
                </a:lnTo>
                <a:lnTo>
                  <a:pt x="1804" y="375"/>
                </a:lnTo>
                <a:lnTo>
                  <a:pt x="1806" y="375"/>
                </a:lnTo>
                <a:lnTo>
                  <a:pt x="1810" y="375"/>
                </a:lnTo>
                <a:lnTo>
                  <a:pt x="1815" y="378"/>
                </a:lnTo>
                <a:lnTo>
                  <a:pt x="1815" y="378"/>
                </a:lnTo>
                <a:lnTo>
                  <a:pt x="1821" y="378"/>
                </a:lnTo>
                <a:lnTo>
                  <a:pt x="1823" y="375"/>
                </a:lnTo>
                <a:lnTo>
                  <a:pt x="1823" y="375"/>
                </a:lnTo>
                <a:lnTo>
                  <a:pt x="1825" y="375"/>
                </a:lnTo>
                <a:lnTo>
                  <a:pt x="1827" y="373"/>
                </a:lnTo>
                <a:lnTo>
                  <a:pt x="1825" y="371"/>
                </a:lnTo>
                <a:lnTo>
                  <a:pt x="1825" y="369"/>
                </a:lnTo>
                <a:lnTo>
                  <a:pt x="1825" y="369"/>
                </a:lnTo>
                <a:lnTo>
                  <a:pt x="1827" y="369"/>
                </a:lnTo>
                <a:lnTo>
                  <a:pt x="1829" y="369"/>
                </a:lnTo>
                <a:lnTo>
                  <a:pt x="1829" y="367"/>
                </a:lnTo>
                <a:lnTo>
                  <a:pt x="1829" y="367"/>
                </a:lnTo>
                <a:lnTo>
                  <a:pt x="1831" y="365"/>
                </a:lnTo>
                <a:lnTo>
                  <a:pt x="1833" y="365"/>
                </a:lnTo>
                <a:lnTo>
                  <a:pt x="1833" y="363"/>
                </a:lnTo>
                <a:lnTo>
                  <a:pt x="1833" y="361"/>
                </a:lnTo>
                <a:lnTo>
                  <a:pt x="1831" y="359"/>
                </a:lnTo>
                <a:lnTo>
                  <a:pt x="1829" y="359"/>
                </a:lnTo>
                <a:lnTo>
                  <a:pt x="1829" y="357"/>
                </a:lnTo>
                <a:lnTo>
                  <a:pt x="1827" y="354"/>
                </a:lnTo>
                <a:lnTo>
                  <a:pt x="1827" y="354"/>
                </a:lnTo>
                <a:lnTo>
                  <a:pt x="1827" y="352"/>
                </a:lnTo>
                <a:lnTo>
                  <a:pt x="1827" y="352"/>
                </a:lnTo>
                <a:lnTo>
                  <a:pt x="1827" y="350"/>
                </a:lnTo>
                <a:lnTo>
                  <a:pt x="1831" y="350"/>
                </a:lnTo>
                <a:lnTo>
                  <a:pt x="1829" y="350"/>
                </a:lnTo>
                <a:lnTo>
                  <a:pt x="1829" y="352"/>
                </a:lnTo>
                <a:lnTo>
                  <a:pt x="1827" y="352"/>
                </a:lnTo>
                <a:lnTo>
                  <a:pt x="1829" y="357"/>
                </a:lnTo>
                <a:lnTo>
                  <a:pt x="1831" y="357"/>
                </a:lnTo>
                <a:lnTo>
                  <a:pt x="1831" y="359"/>
                </a:lnTo>
                <a:lnTo>
                  <a:pt x="1833" y="361"/>
                </a:lnTo>
                <a:lnTo>
                  <a:pt x="1835" y="363"/>
                </a:lnTo>
                <a:lnTo>
                  <a:pt x="1835" y="363"/>
                </a:lnTo>
                <a:lnTo>
                  <a:pt x="1835" y="365"/>
                </a:lnTo>
                <a:lnTo>
                  <a:pt x="1835" y="367"/>
                </a:lnTo>
                <a:lnTo>
                  <a:pt x="1838" y="365"/>
                </a:lnTo>
                <a:lnTo>
                  <a:pt x="1838" y="367"/>
                </a:lnTo>
                <a:lnTo>
                  <a:pt x="1835" y="369"/>
                </a:lnTo>
                <a:lnTo>
                  <a:pt x="1835" y="369"/>
                </a:lnTo>
                <a:lnTo>
                  <a:pt x="1833" y="369"/>
                </a:lnTo>
                <a:lnTo>
                  <a:pt x="1833" y="371"/>
                </a:lnTo>
                <a:lnTo>
                  <a:pt x="1833" y="371"/>
                </a:lnTo>
                <a:lnTo>
                  <a:pt x="1835" y="373"/>
                </a:lnTo>
                <a:lnTo>
                  <a:pt x="1838" y="373"/>
                </a:lnTo>
                <a:lnTo>
                  <a:pt x="1842" y="371"/>
                </a:lnTo>
                <a:lnTo>
                  <a:pt x="1844" y="369"/>
                </a:lnTo>
                <a:lnTo>
                  <a:pt x="1844" y="369"/>
                </a:lnTo>
                <a:lnTo>
                  <a:pt x="1852" y="371"/>
                </a:lnTo>
                <a:lnTo>
                  <a:pt x="1852" y="369"/>
                </a:lnTo>
                <a:lnTo>
                  <a:pt x="1856" y="369"/>
                </a:lnTo>
                <a:lnTo>
                  <a:pt x="1859" y="369"/>
                </a:lnTo>
                <a:lnTo>
                  <a:pt x="1859" y="369"/>
                </a:lnTo>
                <a:lnTo>
                  <a:pt x="1854" y="371"/>
                </a:lnTo>
                <a:lnTo>
                  <a:pt x="1844" y="373"/>
                </a:lnTo>
                <a:lnTo>
                  <a:pt x="1842" y="375"/>
                </a:lnTo>
                <a:lnTo>
                  <a:pt x="1842" y="375"/>
                </a:lnTo>
                <a:lnTo>
                  <a:pt x="1840" y="378"/>
                </a:lnTo>
                <a:lnTo>
                  <a:pt x="1838" y="378"/>
                </a:lnTo>
                <a:lnTo>
                  <a:pt x="1838" y="380"/>
                </a:lnTo>
                <a:lnTo>
                  <a:pt x="1840" y="382"/>
                </a:lnTo>
                <a:lnTo>
                  <a:pt x="1842" y="382"/>
                </a:lnTo>
                <a:lnTo>
                  <a:pt x="1844" y="382"/>
                </a:lnTo>
                <a:lnTo>
                  <a:pt x="1846" y="382"/>
                </a:lnTo>
                <a:lnTo>
                  <a:pt x="1848" y="382"/>
                </a:lnTo>
                <a:lnTo>
                  <a:pt x="1850" y="384"/>
                </a:lnTo>
                <a:lnTo>
                  <a:pt x="1854" y="384"/>
                </a:lnTo>
                <a:lnTo>
                  <a:pt x="1856" y="384"/>
                </a:lnTo>
                <a:lnTo>
                  <a:pt x="1863" y="384"/>
                </a:lnTo>
                <a:lnTo>
                  <a:pt x="1867" y="386"/>
                </a:lnTo>
                <a:lnTo>
                  <a:pt x="1869" y="386"/>
                </a:lnTo>
                <a:lnTo>
                  <a:pt x="1869" y="388"/>
                </a:lnTo>
                <a:lnTo>
                  <a:pt x="1867" y="388"/>
                </a:lnTo>
                <a:lnTo>
                  <a:pt x="1865" y="388"/>
                </a:lnTo>
                <a:lnTo>
                  <a:pt x="1861" y="386"/>
                </a:lnTo>
                <a:lnTo>
                  <a:pt x="1859" y="386"/>
                </a:lnTo>
                <a:lnTo>
                  <a:pt x="1859" y="386"/>
                </a:lnTo>
                <a:lnTo>
                  <a:pt x="1859" y="388"/>
                </a:lnTo>
                <a:lnTo>
                  <a:pt x="1863" y="388"/>
                </a:lnTo>
                <a:lnTo>
                  <a:pt x="1863" y="390"/>
                </a:lnTo>
                <a:lnTo>
                  <a:pt x="1865" y="390"/>
                </a:lnTo>
                <a:lnTo>
                  <a:pt x="1865" y="392"/>
                </a:lnTo>
                <a:lnTo>
                  <a:pt x="1865" y="394"/>
                </a:lnTo>
                <a:lnTo>
                  <a:pt x="1865" y="394"/>
                </a:lnTo>
                <a:lnTo>
                  <a:pt x="1865" y="398"/>
                </a:lnTo>
                <a:lnTo>
                  <a:pt x="1867" y="398"/>
                </a:lnTo>
                <a:lnTo>
                  <a:pt x="1869" y="401"/>
                </a:lnTo>
                <a:lnTo>
                  <a:pt x="1873" y="401"/>
                </a:lnTo>
                <a:lnTo>
                  <a:pt x="1873" y="403"/>
                </a:lnTo>
                <a:lnTo>
                  <a:pt x="1873" y="403"/>
                </a:lnTo>
                <a:lnTo>
                  <a:pt x="1871" y="403"/>
                </a:lnTo>
                <a:lnTo>
                  <a:pt x="1869" y="403"/>
                </a:lnTo>
                <a:lnTo>
                  <a:pt x="1863" y="403"/>
                </a:lnTo>
                <a:lnTo>
                  <a:pt x="1861" y="401"/>
                </a:lnTo>
                <a:lnTo>
                  <a:pt x="1859" y="401"/>
                </a:lnTo>
                <a:lnTo>
                  <a:pt x="1848" y="394"/>
                </a:lnTo>
                <a:lnTo>
                  <a:pt x="1846" y="394"/>
                </a:lnTo>
                <a:lnTo>
                  <a:pt x="1842" y="394"/>
                </a:lnTo>
                <a:lnTo>
                  <a:pt x="1838" y="392"/>
                </a:lnTo>
                <a:lnTo>
                  <a:pt x="1833" y="392"/>
                </a:lnTo>
                <a:lnTo>
                  <a:pt x="1833" y="392"/>
                </a:lnTo>
                <a:lnTo>
                  <a:pt x="1829" y="392"/>
                </a:lnTo>
                <a:lnTo>
                  <a:pt x="1827" y="392"/>
                </a:lnTo>
                <a:lnTo>
                  <a:pt x="1823" y="392"/>
                </a:lnTo>
                <a:lnTo>
                  <a:pt x="1821" y="392"/>
                </a:lnTo>
                <a:lnTo>
                  <a:pt x="1819" y="394"/>
                </a:lnTo>
                <a:lnTo>
                  <a:pt x="1819" y="394"/>
                </a:lnTo>
                <a:lnTo>
                  <a:pt x="1819" y="396"/>
                </a:lnTo>
                <a:lnTo>
                  <a:pt x="1821" y="398"/>
                </a:lnTo>
                <a:lnTo>
                  <a:pt x="1823" y="401"/>
                </a:lnTo>
                <a:lnTo>
                  <a:pt x="1825" y="403"/>
                </a:lnTo>
                <a:lnTo>
                  <a:pt x="1829" y="403"/>
                </a:lnTo>
                <a:lnTo>
                  <a:pt x="1835" y="405"/>
                </a:lnTo>
                <a:lnTo>
                  <a:pt x="1840" y="405"/>
                </a:lnTo>
                <a:lnTo>
                  <a:pt x="1844" y="407"/>
                </a:lnTo>
                <a:lnTo>
                  <a:pt x="1846" y="409"/>
                </a:lnTo>
                <a:lnTo>
                  <a:pt x="1850" y="411"/>
                </a:lnTo>
                <a:lnTo>
                  <a:pt x="1850" y="411"/>
                </a:lnTo>
                <a:lnTo>
                  <a:pt x="1861" y="413"/>
                </a:lnTo>
                <a:lnTo>
                  <a:pt x="1861" y="413"/>
                </a:lnTo>
                <a:lnTo>
                  <a:pt x="1863" y="413"/>
                </a:lnTo>
                <a:lnTo>
                  <a:pt x="1867" y="411"/>
                </a:lnTo>
                <a:lnTo>
                  <a:pt x="1867" y="411"/>
                </a:lnTo>
                <a:lnTo>
                  <a:pt x="1869" y="411"/>
                </a:lnTo>
                <a:lnTo>
                  <a:pt x="1871" y="413"/>
                </a:lnTo>
                <a:lnTo>
                  <a:pt x="1875" y="413"/>
                </a:lnTo>
                <a:lnTo>
                  <a:pt x="1877" y="411"/>
                </a:lnTo>
                <a:lnTo>
                  <a:pt x="1879" y="413"/>
                </a:lnTo>
                <a:lnTo>
                  <a:pt x="1879" y="413"/>
                </a:lnTo>
                <a:lnTo>
                  <a:pt x="1879" y="413"/>
                </a:lnTo>
                <a:lnTo>
                  <a:pt x="1877" y="413"/>
                </a:lnTo>
                <a:lnTo>
                  <a:pt x="1875" y="415"/>
                </a:lnTo>
                <a:lnTo>
                  <a:pt x="1877" y="417"/>
                </a:lnTo>
                <a:lnTo>
                  <a:pt x="1877" y="417"/>
                </a:lnTo>
                <a:lnTo>
                  <a:pt x="1877" y="419"/>
                </a:lnTo>
                <a:lnTo>
                  <a:pt x="1873" y="419"/>
                </a:lnTo>
                <a:lnTo>
                  <a:pt x="1871" y="422"/>
                </a:lnTo>
                <a:lnTo>
                  <a:pt x="1871" y="424"/>
                </a:lnTo>
                <a:lnTo>
                  <a:pt x="1871" y="426"/>
                </a:lnTo>
                <a:lnTo>
                  <a:pt x="1871" y="428"/>
                </a:lnTo>
                <a:lnTo>
                  <a:pt x="1869" y="432"/>
                </a:lnTo>
                <a:lnTo>
                  <a:pt x="1867" y="432"/>
                </a:lnTo>
                <a:lnTo>
                  <a:pt x="1871" y="432"/>
                </a:lnTo>
                <a:lnTo>
                  <a:pt x="1873" y="432"/>
                </a:lnTo>
                <a:lnTo>
                  <a:pt x="1875" y="432"/>
                </a:lnTo>
                <a:lnTo>
                  <a:pt x="1877" y="434"/>
                </a:lnTo>
                <a:lnTo>
                  <a:pt x="1879" y="434"/>
                </a:lnTo>
                <a:lnTo>
                  <a:pt x="1879" y="434"/>
                </a:lnTo>
                <a:lnTo>
                  <a:pt x="1877" y="434"/>
                </a:lnTo>
                <a:lnTo>
                  <a:pt x="1871" y="436"/>
                </a:lnTo>
                <a:lnTo>
                  <a:pt x="1867" y="434"/>
                </a:lnTo>
                <a:lnTo>
                  <a:pt x="1867" y="436"/>
                </a:lnTo>
                <a:lnTo>
                  <a:pt x="1867" y="440"/>
                </a:lnTo>
                <a:lnTo>
                  <a:pt x="1865" y="445"/>
                </a:lnTo>
                <a:lnTo>
                  <a:pt x="1867" y="445"/>
                </a:lnTo>
                <a:lnTo>
                  <a:pt x="1869" y="445"/>
                </a:lnTo>
                <a:lnTo>
                  <a:pt x="1871" y="443"/>
                </a:lnTo>
                <a:lnTo>
                  <a:pt x="1871" y="443"/>
                </a:lnTo>
                <a:lnTo>
                  <a:pt x="1869" y="447"/>
                </a:lnTo>
                <a:lnTo>
                  <a:pt x="1867" y="449"/>
                </a:lnTo>
                <a:lnTo>
                  <a:pt x="1867" y="449"/>
                </a:lnTo>
                <a:lnTo>
                  <a:pt x="1863" y="449"/>
                </a:lnTo>
                <a:lnTo>
                  <a:pt x="1861" y="451"/>
                </a:lnTo>
                <a:lnTo>
                  <a:pt x="1859" y="449"/>
                </a:lnTo>
                <a:lnTo>
                  <a:pt x="1850" y="447"/>
                </a:lnTo>
                <a:lnTo>
                  <a:pt x="1846" y="445"/>
                </a:lnTo>
                <a:lnTo>
                  <a:pt x="1842" y="447"/>
                </a:lnTo>
                <a:lnTo>
                  <a:pt x="1840" y="449"/>
                </a:lnTo>
                <a:lnTo>
                  <a:pt x="1838" y="453"/>
                </a:lnTo>
                <a:lnTo>
                  <a:pt x="1835" y="455"/>
                </a:lnTo>
                <a:lnTo>
                  <a:pt x="1833" y="455"/>
                </a:lnTo>
                <a:lnTo>
                  <a:pt x="1835" y="455"/>
                </a:lnTo>
                <a:lnTo>
                  <a:pt x="1838" y="455"/>
                </a:lnTo>
                <a:lnTo>
                  <a:pt x="1844" y="455"/>
                </a:lnTo>
                <a:lnTo>
                  <a:pt x="1844" y="457"/>
                </a:lnTo>
                <a:lnTo>
                  <a:pt x="1844" y="457"/>
                </a:lnTo>
                <a:lnTo>
                  <a:pt x="1848" y="457"/>
                </a:lnTo>
                <a:lnTo>
                  <a:pt x="1852" y="457"/>
                </a:lnTo>
                <a:lnTo>
                  <a:pt x="1856" y="457"/>
                </a:lnTo>
                <a:lnTo>
                  <a:pt x="1861" y="457"/>
                </a:lnTo>
                <a:lnTo>
                  <a:pt x="1863" y="455"/>
                </a:lnTo>
                <a:lnTo>
                  <a:pt x="1863" y="453"/>
                </a:lnTo>
                <a:lnTo>
                  <a:pt x="1863" y="453"/>
                </a:lnTo>
                <a:lnTo>
                  <a:pt x="1865" y="453"/>
                </a:lnTo>
                <a:lnTo>
                  <a:pt x="1865" y="453"/>
                </a:lnTo>
                <a:lnTo>
                  <a:pt x="1867" y="453"/>
                </a:lnTo>
                <a:lnTo>
                  <a:pt x="1865" y="455"/>
                </a:lnTo>
                <a:lnTo>
                  <a:pt x="1865" y="457"/>
                </a:lnTo>
                <a:lnTo>
                  <a:pt x="1863" y="457"/>
                </a:lnTo>
                <a:lnTo>
                  <a:pt x="1863" y="459"/>
                </a:lnTo>
                <a:lnTo>
                  <a:pt x="1863" y="459"/>
                </a:lnTo>
                <a:lnTo>
                  <a:pt x="1863" y="459"/>
                </a:lnTo>
                <a:lnTo>
                  <a:pt x="1861" y="461"/>
                </a:lnTo>
                <a:lnTo>
                  <a:pt x="1861" y="461"/>
                </a:lnTo>
                <a:lnTo>
                  <a:pt x="1859" y="461"/>
                </a:lnTo>
                <a:lnTo>
                  <a:pt x="1854" y="461"/>
                </a:lnTo>
                <a:lnTo>
                  <a:pt x="1848" y="459"/>
                </a:lnTo>
                <a:lnTo>
                  <a:pt x="1842" y="457"/>
                </a:lnTo>
                <a:lnTo>
                  <a:pt x="1840" y="457"/>
                </a:lnTo>
                <a:lnTo>
                  <a:pt x="1838" y="457"/>
                </a:lnTo>
                <a:lnTo>
                  <a:pt x="1838" y="459"/>
                </a:lnTo>
                <a:lnTo>
                  <a:pt x="1835" y="463"/>
                </a:lnTo>
                <a:lnTo>
                  <a:pt x="1831" y="468"/>
                </a:lnTo>
                <a:lnTo>
                  <a:pt x="1831" y="470"/>
                </a:lnTo>
                <a:lnTo>
                  <a:pt x="1831" y="470"/>
                </a:lnTo>
                <a:lnTo>
                  <a:pt x="1831" y="472"/>
                </a:lnTo>
                <a:lnTo>
                  <a:pt x="1829" y="474"/>
                </a:lnTo>
                <a:lnTo>
                  <a:pt x="1831" y="474"/>
                </a:lnTo>
                <a:lnTo>
                  <a:pt x="1833" y="474"/>
                </a:lnTo>
                <a:lnTo>
                  <a:pt x="1840" y="470"/>
                </a:lnTo>
                <a:lnTo>
                  <a:pt x="1842" y="470"/>
                </a:lnTo>
                <a:lnTo>
                  <a:pt x="1844" y="468"/>
                </a:lnTo>
                <a:lnTo>
                  <a:pt x="1846" y="468"/>
                </a:lnTo>
                <a:lnTo>
                  <a:pt x="1850" y="468"/>
                </a:lnTo>
                <a:lnTo>
                  <a:pt x="1852" y="468"/>
                </a:lnTo>
                <a:lnTo>
                  <a:pt x="1854" y="470"/>
                </a:lnTo>
                <a:lnTo>
                  <a:pt x="1859" y="470"/>
                </a:lnTo>
                <a:lnTo>
                  <a:pt x="1863" y="470"/>
                </a:lnTo>
                <a:lnTo>
                  <a:pt x="1865" y="468"/>
                </a:lnTo>
                <a:lnTo>
                  <a:pt x="1869" y="468"/>
                </a:lnTo>
                <a:lnTo>
                  <a:pt x="1871" y="468"/>
                </a:lnTo>
                <a:lnTo>
                  <a:pt x="1869" y="470"/>
                </a:lnTo>
                <a:lnTo>
                  <a:pt x="1867" y="470"/>
                </a:lnTo>
                <a:lnTo>
                  <a:pt x="1867" y="470"/>
                </a:lnTo>
                <a:lnTo>
                  <a:pt x="1873" y="474"/>
                </a:lnTo>
                <a:lnTo>
                  <a:pt x="1875" y="474"/>
                </a:lnTo>
                <a:lnTo>
                  <a:pt x="1873" y="476"/>
                </a:lnTo>
                <a:lnTo>
                  <a:pt x="1867" y="472"/>
                </a:lnTo>
                <a:lnTo>
                  <a:pt x="1863" y="472"/>
                </a:lnTo>
                <a:lnTo>
                  <a:pt x="1859" y="472"/>
                </a:lnTo>
                <a:lnTo>
                  <a:pt x="1856" y="472"/>
                </a:lnTo>
                <a:lnTo>
                  <a:pt x="1848" y="470"/>
                </a:lnTo>
                <a:lnTo>
                  <a:pt x="1846" y="470"/>
                </a:lnTo>
                <a:lnTo>
                  <a:pt x="1844" y="470"/>
                </a:lnTo>
                <a:lnTo>
                  <a:pt x="1840" y="472"/>
                </a:lnTo>
                <a:lnTo>
                  <a:pt x="1838" y="474"/>
                </a:lnTo>
                <a:lnTo>
                  <a:pt x="1833" y="474"/>
                </a:lnTo>
                <a:lnTo>
                  <a:pt x="1831" y="476"/>
                </a:lnTo>
                <a:lnTo>
                  <a:pt x="1829" y="478"/>
                </a:lnTo>
                <a:lnTo>
                  <a:pt x="1829" y="480"/>
                </a:lnTo>
                <a:lnTo>
                  <a:pt x="1827" y="484"/>
                </a:lnTo>
                <a:lnTo>
                  <a:pt x="1829" y="489"/>
                </a:lnTo>
                <a:lnTo>
                  <a:pt x="1831" y="489"/>
                </a:lnTo>
                <a:lnTo>
                  <a:pt x="1833" y="489"/>
                </a:lnTo>
                <a:lnTo>
                  <a:pt x="1835" y="489"/>
                </a:lnTo>
                <a:lnTo>
                  <a:pt x="1838" y="489"/>
                </a:lnTo>
                <a:lnTo>
                  <a:pt x="1842" y="491"/>
                </a:lnTo>
                <a:lnTo>
                  <a:pt x="1846" y="491"/>
                </a:lnTo>
                <a:lnTo>
                  <a:pt x="1848" y="491"/>
                </a:lnTo>
                <a:lnTo>
                  <a:pt x="1848" y="491"/>
                </a:lnTo>
                <a:lnTo>
                  <a:pt x="1848" y="491"/>
                </a:lnTo>
                <a:lnTo>
                  <a:pt x="1848" y="491"/>
                </a:lnTo>
                <a:lnTo>
                  <a:pt x="1846" y="491"/>
                </a:lnTo>
                <a:lnTo>
                  <a:pt x="1840" y="491"/>
                </a:lnTo>
                <a:lnTo>
                  <a:pt x="1838" y="493"/>
                </a:lnTo>
                <a:lnTo>
                  <a:pt x="1838" y="495"/>
                </a:lnTo>
                <a:lnTo>
                  <a:pt x="1833" y="497"/>
                </a:lnTo>
                <a:lnTo>
                  <a:pt x="1833" y="497"/>
                </a:lnTo>
                <a:lnTo>
                  <a:pt x="1833" y="497"/>
                </a:lnTo>
                <a:lnTo>
                  <a:pt x="1831" y="499"/>
                </a:lnTo>
                <a:lnTo>
                  <a:pt x="1831" y="501"/>
                </a:lnTo>
                <a:lnTo>
                  <a:pt x="1831" y="503"/>
                </a:lnTo>
                <a:lnTo>
                  <a:pt x="1831" y="505"/>
                </a:lnTo>
                <a:lnTo>
                  <a:pt x="1831" y="508"/>
                </a:lnTo>
                <a:lnTo>
                  <a:pt x="1831" y="508"/>
                </a:lnTo>
                <a:lnTo>
                  <a:pt x="1833" y="508"/>
                </a:lnTo>
                <a:lnTo>
                  <a:pt x="1838" y="508"/>
                </a:lnTo>
                <a:lnTo>
                  <a:pt x="1840" y="508"/>
                </a:lnTo>
                <a:lnTo>
                  <a:pt x="1842" y="505"/>
                </a:lnTo>
                <a:lnTo>
                  <a:pt x="1842" y="505"/>
                </a:lnTo>
                <a:lnTo>
                  <a:pt x="1844" y="503"/>
                </a:lnTo>
                <a:lnTo>
                  <a:pt x="1848" y="501"/>
                </a:lnTo>
                <a:lnTo>
                  <a:pt x="1856" y="495"/>
                </a:lnTo>
                <a:lnTo>
                  <a:pt x="1859" y="493"/>
                </a:lnTo>
                <a:lnTo>
                  <a:pt x="1863" y="491"/>
                </a:lnTo>
                <a:lnTo>
                  <a:pt x="1865" y="491"/>
                </a:lnTo>
                <a:lnTo>
                  <a:pt x="1865" y="491"/>
                </a:lnTo>
                <a:lnTo>
                  <a:pt x="1865" y="491"/>
                </a:lnTo>
                <a:lnTo>
                  <a:pt x="1861" y="495"/>
                </a:lnTo>
                <a:lnTo>
                  <a:pt x="1859" y="495"/>
                </a:lnTo>
                <a:lnTo>
                  <a:pt x="1856" y="497"/>
                </a:lnTo>
                <a:lnTo>
                  <a:pt x="1856" y="497"/>
                </a:lnTo>
                <a:lnTo>
                  <a:pt x="1854" y="497"/>
                </a:lnTo>
                <a:lnTo>
                  <a:pt x="1854" y="499"/>
                </a:lnTo>
                <a:lnTo>
                  <a:pt x="1852" y="501"/>
                </a:lnTo>
                <a:lnTo>
                  <a:pt x="1850" y="501"/>
                </a:lnTo>
                <a:lnTo>
                  <a:pt x="1846" y="503"/>
                </a:lnTo>
                <a:lnTo>
                  <a:pt x="1840" y="508"/>
                </a:lnTo>
                <a:lnTo>
                  <a:pt x="1835" y="510"/>
                </a:lnTo>
                <a:lnTo>
                  <a:pt x="1833" y="510"/>
                </a:lnTo>
                <a:lnTo>
                  <a:pt x="1835" y="512"/>
                </a:lnTo>
                <a:lnTo>
                  <a:pt x="1835" y="512"/>
                </a:lnTo>
                <a:lnTo>
                  <a:pt x="1835" y="512"/>
                </a:lnTo>
                <a:lnTo>
                  <a:pt x="1838" y="512"/>
                </a:lnTo>
                <a:lnTo>
                  <a:pt x="1835" y="518"/>
                </a:lnTo>
                <a:lnTo>
                  <a:pt x="1838" y="522"/>
                </a:lnTo>
                <a:lnTo>
                  <a:pt x="1838" y="522"/>
                </a:lnTo>
                <a:lnTo>
                  <a:pt x="1840" y="522"/>
                </a:lnTo>
                <a:lnTo>
                  <a:pt x="1844" y="522"/>
                </a:lnTo>
                <a:lnTo>
                  <a:pt x="1846" y="524"/>
                </a:lnTo>
                <a:lnTo>
                  <a:pt x="1850" y="524"/>
                </a:lnTo>
                <a:lnTo>
                  <a:pt x="1854" y="522"/>
                </a:lnTo>
                <a:lnTo>
                  <a:pt x="1856" y="520"/>
                </a:lnTo>
                <a:lnTo>
                  <a:pt x="1859" y="518"/>
                </a:lnTo>
                <a:lnTo>
                  <a:pt x="1859" y="518"/>
                </a:lnTo>
                <a:lnTo>
                  <a:pt x="1863" y="516"/>
                </a:lnTo>
                <a:lnTo>
                  <a:pt x="1867" y="516"/>
                </a:lnTo>
                <a:lnTo>
                  <a:pt x="1867" y="516"/>
                </a:lnTo>
                <a:lnTo>
                  <a:pt x="1867" y="518"/>
                </a:lnTo>
                <a:lnTo>
                  <a:pt x="1865" y="518"/>
                </a:lnTo>
                <a:lnTo>
                  <a:pt x="1861" y="518"/>
                </a:lnTo>
                <a:lnTo>
                  <a:pt x="1859" y="520"/>
                </a:lnTo>
                <a:lnTo>
                  <a:pt x="1854" y="522"/>
                </a:lnTo>
                <a:lnTo>
                  <a:pt x="1852" y="524"/>
                </a:lnTo>
                <a:lnTo>
                  <a:pt x="1848" y="526"/>
                </a:lnTo>
                <a:lnTo>
                  <a:pt x="1848" y="526"/>
                </a:lnTo>
                <a:lnTo>
                  <a:pt x="1846" y="526"/>
                </a:lnTo>
                <a:lnTo>
                  <a:pt x="1848" y="528"/>
                </a:lnTo>
                <a:lnTo>
                  <a:pt x="1848" y="531"/>
                </a:lnTo>
                <a:lnTo>
                  <a:pt x="1848" y="531"/>
                </a:lnTo>
                <a:lnTo>
                  <a:pt x="1850" y="531"/>
                </a:lnTo>
                <a:lnTo>
                  <a:pt x="1850" y="533"/>
                </a:lnTo>
                <a:lnTo>
                  <a:pt x="1852" y="539"/>
                </a:lnTo>
                <a:lnTo>
                  <a:pt x="1852" y="543"/>
                </a:lnTo>
                <a:lnTo>
                  <a:pt x="1852" y="545"/>
                </a:lnTo>
                <a:lnTo>
                  <a:pt x="1852" y="549"/>
                </a:lnTo>
                <a:lnTo>
                  <a:pt x="1854" y="549"/>
                </a:lnTo>
                <a:lnTo>
                  <a:pt x="1854" y="552"/>
                </a:lnTo>
                <a:lnTo>
                  <a:pt x="1856" y="554"/>
                </a:lnTo>
                <a:lnTo>
                  <a:pt x="1856" y="554"/>
                </a:lnTo>
                <a:lnTo>
                  <a:pt x="1859" y="552"/>
                </a:lnTo>
                <a:lnTo>
                  <a:pt x="1859" y="549"/>
                </a:lnTo>
                <a:lnTo>
                  <a:pt x="1863" y="545"/>
                </a:lnTo>
                <a:lnTo>
                  <a:pt x="1863" y="543"/>
                </a:lnTo>
                <a:lnTo>
                  <a:pt x="1863" y="541"/>
                </a:lnTo>
                <a:lnTo>
                  <a:pt x="1865" y="541"/>
                </a:lnTo>
                <a:lnTo>
                  <a:pt x="1867" y="541"/>
                </a:lnTo>
                <a:lnTo>
                  <a:pt x="1867" y="541"/>
                </a:lnTo>
                <a:lnTo>
                  <a:pt x="1865" y="543"/>
                </a:lnTo>
                <a:lnTo>
                  <a:pt x="1869" y="543"/>
                </a:lnTo>
                <a:lnTo>
                  <a:pt x="1871" y="543"/>
                </a:lnTo>
                <a:lnTo>
                  <a:pt x="1871" y="541"/>
                </a:lnTo>
                <a:lnTo>
                  <a:pt x="1873" y="539"/>
                </a:lnTo>
                <a:lnTo>
                  <a:pt x="1873" y="539"/>
                </a:lnTo>
                <a:lnTo>
                  <a:pt x="1871" y="535"/>
                </a:lnTo>
                <a:lnTo>
                  <a:pt x="1871" y="533"/>
                </a:lnTo>
                <a:lnTo>
                  <a:pt x="1869" y="531"/>
                </a:lnTo>
                <a:lnTo>
                  <a:pt x="1869" y="531"/>
                </a:lnTo>
                <a:lnTo>
                  <a:pt x="1871" y="533"/>
                </a:lnTo>
                <a:lnTo>
                  <a:pt x="1871" y="535"/>
                </a:lnTo>
                <a:lnTo>
                  <a:pt x="1873" y="537"/>
                </a:lnTo>
                <a:lnTo>
                  <a:pt x="1873" y="537"/>
                </a:lnTo>
                <a:lnTo>
                  <a:pt x="1873" y="539"/>
                </a:lnTo>
                <a:lnTo>
                  <a:pt x="1875" y="541"/>
                </a:lnTo>
                <a:lnTo>
                  <a:pt x="1879" y="541"/>
                </a:lnTo>
                <a:lnTo>
                  <a:pt x="1879" y="541"/>
                </a:lnTo>
                <a:lnTo>
                  <a:pt x="1882" y="541"/>
                </a:lnTo>
                <a:lnTo>
                  <a:pt x="1882" y="545"/>
                </a:lnTo>
                <a:lnTo>
                  <a:pt x="1884" y="547"/>
                </a:lnTo>
                <a:lnTo>
                  <a:pt x="1884" y="547"/>
                </a:lnTo>
                <a:lnTo>
                  <a:pt x="1882" y="547"/>
                </a:lnTo>
                <a:lnTo>
                  <a:pt x="1879" y="543"/>
                </a:lnTo>
                <a:lnTo>
                  <a:pt x="1877" y="543"/>
                </a:lnTo>
                <a:lnTo>
                  <a:pt x="1875" y="543"/>
                </a:lnTo>
                <a:lnTo>
                  <a:pt x="1873" y="543"/>
                </a:lnTo>
                <a:lnTo>
                  <a:pt x="1871" y="543"/>
                </a:lnTo>
                <a:lnTo>
                  <a:pt x="1871" y="543"/>
                </a:lnTo>
                <a:lnTo>
                  <a:pt x="1871" y="545"/>
                </a:lnTo>
                <a:lnTo>
                  <a:pt x="1871" y="545"/>
                </a:lnTo>
                <a:lnTo>
                  <a:pt x="1867" y="545"/>
                </a:lnTo>
                <a:lnTo>
                  <a:pt x="1865" y="545"/>
                </a:lnTo>
                <a:lnTo>
                  <a:pt x="1863" y="547"/>
                </a:lnTo>
                <a:lnTo>
                  <a:pt x="1861" y="552"/>
                </a:lnTo>
                <a:lnTo>
                  <a:pt x="1859" y="554"/>
                </a:lnTo>
                <a:lnTo>
                  <a:pt x="1859" y="554"/>
                </a:lnTo>
                <a:lnTo>
                  <a:pt x="1861" y="556"/>
                </a:lnTo>
                <a:lnTo>
                  <a:pt x="1861" y="556"/>
                </a:lnTo>
                <a:lnTo>
                  <a:pt x="1863" y="556"/>
                </a:lnTo>
                <a:lnTo>
                  <a:pt x="1863" y="556"/>
                </a:lnTo>
                <a:lnTo>
                  <a:pt x="1865" y="556"/>
                </a:lnTo>
                <a:lnTo>
                  <a:pt x="1867" y="554"/>
                </a:lnTo>
                <a:lnTo>
                  <a:pt x="1873" y="554"/>
                </a:lnTo>
                <a:lnTo>
                  <a:pt x="1875" y="552"/>
                </a:lnTo>
                <a:lnTo>
                  <a:pt x="1877" y="552"/>
                </a:lnTo>
                <a:lnTo>
                  <a:pt x="1877" y="552"/>
                </a:lnTo>
                <a:lnTo>
                  <a:pt x="1875" y="554"/>
                </a:lnTo>
                <a:lnTo>
                  <a:pt x="1875" y="554"/>
                </a:lnTo>
                <a:lnTo>
                  <a:pt x="1877" y="554"/>
                </a:lnTo>
                <a:lnTo>
                  <a:pt x="1879" y="554"/>
                </a:lnTo>
                <a:lnTo>
                  <a:pt x="1877" y="554"/>
                </a:lnTo>
                <a:lnTo>
                  <a:pt x="1875" y="554"/>
                </a:lnTo>
                <a:lnTo>
                  <a:pt x="1873" y="556"/>
                </a:lnTo>
                <a:lnTo>
                  <a:pt x="1871" y="556"/>
                </a:lnTo>
                <a:lnTo>
                  <a:pt x="1865" y="558"/>
                </a:lnTo>
                <a:lnTo>
                  <a:pt x="1861" y="558"/>
                </a:lnTo>
                <a:lnTo>
                  <a:pt x="1863" y="560"/>
                </a:lnTo>
                <a:lnTo>
                  <a:pt x="1861" y="564"/>
                </a:lnTo>
                <a:lnTo>
                  <a:pt x="1863" y="566"/>
                </a:lnTo>
                <a:lnTo>
                  <a:pt x="1867" y="570"/>
                </a:lnTo>
                <a:lnTo>
                  <a:pt x="1869" y="575"/>
                </a:lnTo>
                <a:lnTo>
                  <a:pt x="1871" y="577"/>
                </a:lnTo>
                <a:lnTo>
                  <a:pt x="1871" y="579"/>
                </a:lnTo>
                <a:lnTo>
                  <a:pt x="1873" y="579"/>
                </a:lnTo>
                <a:lnTo>
                  <a:pt x="1875" y="581"/>
                </a:lnTo>
                <a:lnTo>
                  <a:pt x="1875" y="581"/>
                </a:lnTo>
                <a:lnTo>
                  <a:pt x="1875" y="583"/>
                </a:lnTo>
                <a:lnTo>
                  <a:pt x="1877" y="585"/>
                </a:lnTo>
                <a:lnTo>
                  <a:pt x="1877" y="585"/>
                </a:lnTo>
                <a:lnTo>
                  <a:pt x="1877" y="585"/>
                </a:lnTo>
                <a:lnTo>
                  <a:pt x="1882" y="581"/>
                </a:lnTo>
                <a:lnTo>
                  <a:pt x="1886" y="581"/>
                </a:lnTo>
                <a:lnTo>
                  <a:pt x="1882" y="583"/>
                </a:lnTo>
                <a:lnTo>
                  <a:pt x="1879" y="585"/>
                </a:lnTo>
                <a:lnTo>
                  <a:pt x="1879" y="587"/>
                </a:lnTo>
                <a:lnTo>
                  <a:pt x="1879" y="587"/>
                </a:lnTo>
                <a:lnTo>
                  <a:pt x="1879" y="591"/>
                </a:lnTo>
                <a:lnTo>
                  <a:pt x="1879" y="591"/>
                </a:lnTo>
                <a:lnTo>
                  <a:pt x="1879" y="593"/>
                </a:lnTo>
                <a:lnTo>
                  <a:pt x="1879" y="593"/>
                </a:lnTo>
                <a:lnTo>
                  <a:pt x="1882" y="593"/>
                </a:lnTo>
                <a:lnTo>
                  <a:pt x="1882" y="596"/>
                </a:lnTo>
                <a:lnTo>
                  <a:pt x="1884" y="596"/>
                </a:lnTo>
                <a:lnTo>
                  <a:pt x="1886" y="598"/>
                </a:lnTo>
                <a:lnTo>
                  <a:pt x="1888" y="598"/>
                </a:lnTo>
                <a:lnTo>
                  <a:pt x="1890" y="598"/>
                </a:lnTo>
                <a:lnTo>
                  <a:pt x="1888" y="600"/>
                </a:lnTo>
                <a:lnTo>
                  <a:pt x="1888" y="602"/>
                </a:lnTo>
                <a:lnTo>
                  <a:pt x="1888" y="602"/>
                </a:lnTo>
                <a:lnTo>
                  <a:pt x="1888" y="604"/>
                </a:lnTo>
                <a:lnTo>
                  <a:pt x="1892" y="604"/>
                </a:lnTo>
                <a:lnTo>
                  <a:pt x="1894" y="602"/>
                </a:lnTo>
                <a:lnTo>
                  <a:pt x="1894" y="602"/>
                </a:lnTo>
                <a:lnTo>
                  <a:pt x="1896" y="600"/>
                </a:lnTo>
                <a:lnTo>
                  <a:pt x="1898" y="602"/>
                </a:lnTo>
                <a:lnTo>
                  <a:pt x="1900" y="602"/>
                </a:lnTo>
                <a:lnTo>
                  <a:pt x="1896" y="602"/>
                </a:lnTo>
                <a:lnTo>
                  <a:pt x="1896" y="604"/>
                </a:lnTo>
                <a:lnTo>
                  <a:pt x="1896" y="604"/>
                </a:lnTo>
                <a:lnTo>
                  <a:pt x="1894" y="604"/>
                </a:lnTo>
                <a:lnTo>
                  <a:pt x="1892" y="606"/>
                </a:lnTo>
                <a:lnTo>
                  <a:pt x="1892" y="606"/>
                </a:lnTo>
                <a:lnTo>
                  <a:pt x="1894" y="608"/>
                </a:lnTo>
                <a:lnTo>
                  <a:pt x="1894" y="608"/>
                </a:lnTo>
                <a:lnTo>
                  <a:pt x="1894" y="610"/>
                </a:lnTo>
                <a:lnTo>
                  <a:pt x="1894" y="610"/>
                </a:lnTo>
                <a:lnTo>
                  <a:pt x="1894" y="612"/>
                </a:lnTo>
                <a:lnTo>
                  <a:pt x="1894" y="612"/>
                </a:lnTo>
                <a:lnTo>
                  <a:pt x="1894" y="612"/>
                </a:lnTo>
                <a:lnTo>
                  <a:pt x="1896" y="614"/>
                </a:lnTo>
                <a:lnTo>
                  <a:pt x="1898" y="617"/>
                </a:lnTo>
                <a:lnTo>
                  <a:pt x="1898" y="617"/>
                </a:lnTo>
                <a:lnTo>
                  <a:pt x="1898" y="619"/>
                </a:lnTo>
                <a:lnTo>
                  <a:pt x="1905" y="621"/>
                </a:lnTo>
                <a:lnTo>
                  <a:pt x="1905" y="621"/>
                </a:lnTo>
                <a:lnTo>
                  <a:pt x="1905" y="621"/>
                </a:lnTo>
                <a:lnTo>
                  <a:pt x="1907" y="621"/>
                </a:lnTo>
                <a:lnTo>
                  <a:pt x="1907" y="621"/>
                </a:lnTo>
                <a:lnTo>
                  <a:pt x="1907" y="623"/>
                </a:lnTo>
                <a:lnTo>
                  <a:pt x="1907" y="625"/>
                </a:lnTo>
                <a:lnTo>
                  <a:pt x="1909" y="625"/>
                </a:lnTo>
                <a:lnTo>
                  <a:pt x="1911" y="625"/>
                </a:lnTo>
                <a:lnTo>
                  <a:pt x="1915" y="625"/>
                </a:lnTo>
                <a:lnTo>
                  <a:pt x="1915" y="625"/>
                </a:lnTo>
                <a:lnTo>
                  <a:pt x="1913" y="627"/>
                </a:lnTo>
                <a:lnTo>
                  <a:pt x="1909" y="629"/>
                </a:lnTo>
                <a:lnTo>
                  <a:pt x="1909" y="629"/>
                </a:lnTo>
                <a:lnTo>
                  <a:pt x="1909" y="631"/>
                </a:lnTo>
                <a:lnTo>
                  <a:pt x="1911" y="631"/>
                </a:lnTo>
                <a:lnTo>
                  <a:pt x="1913" y="631"/>
                </a:lnTo>
                <a:lnTo>
                  <a:pt x="1915" y="631"/>
                </a:lnTo>
                <a:lnTo>
                  <a:pt x="1917" y="631"/>
                </a:lnTo>
                <a:lnTo>
                  <a:pt x="1915" y="629"/>
                </a:lnTo>
                <a:lnTo>
                  <a:pt x="1915" y="629"/>
                </a:lnTo>
                <a:lnTo>
                  <a:pt x="1917" y="629"/>
                </a:lnTo>
                <a:lnTo>
                  <a:pt x="1919" y="629"/>
                </a:lnTo>
                <a:lnTo>
                  <a:pt x="1919" y="629"/>
                </a:lnTo>
                <a:lnTo>
                  <a:pt x="1921" y="629"/>
                </a:lnTo>
                <a:lnTo>
                  <a:pt x="1923" y="629"/>
                </a:lnTo>
                <a:lnTo>
                  <a:pt x="1926" y="629"/>
                </a:lnTo>
                <a:lnTo>
                  <a:pt x="1928" y="629"/>
                </a:lnTo>
                <a:lnTo>
                  <a:pt x="1928" y="629"/>
                </a:lnTo>
                <a:lnTo>
                  <a:pt x="1930" y="629"/>
                </a:lnTo>
                <a:lnTo>
                  <a:pt x="1932" y="627"/>
                </a:lnTo>
                <a:lnTo>
                  <a:pt x="1932" y="627"/>
                </a:lnTo>
                <a:lnTo>
                  <a:pt x="1936" y="625"/>
                </a:lnTo>
                <a:lnTo>
                  <a:pt x="1940" y="623"/>
                </a:lnTo>
                <a:lnTo>
                  <a:pt x="1942" y="623"/>
                </a:lnTo>
                <a:lnTo>
                  <a:pt x="1942" y="621"/>
                </a:lnTo>
                <a:lnTo>
                  <a:pt x="1942" y="621"/>
                </a:lnTo>
                <a:lnTo>
                  <a:pt x="1942" y="621"/>
                </a:lnTo>
                <a:lnTo>
                  <a:pt x="1944" y="621"/>
                </a:lnTo>
                <a:lnTo>
                  <a:pt x="1942" y="623"/>
                </a:lnTo>
                <a:lnTo>
                  <a:pt x="1942" y="625"/>
                </a:lnTo>
                <a:lnTo>
                  <a:pt x="1940" y="625"/>
                </a:lnTo>
                <a:lnTo>
                  <a:pt x="1940" y="629"/>
                </a:lnTo>
                <a:lnTo>
                  <a:pt x="1940" y="633"/>
                </a:lnTo>
                <a:lnTo>
                  <a:pt x="1942" y="633"/>
                </a:lnTo>
                <a:lnTo>
                  <a:pt x="1942" y="633"/>
                </a:lnTo>
                <a:lnTo>
                  <a:pt x="1947" y="635"/>
                </a:lnTo>
                <a:lnTo>
                  <a:pt x="1947" y="635"/>
                </a:lnTo>
                <a:lnTo>
                  <a:pt x="1949" y="637"/>
                </a:lnTo>
                <a:lnTo>
                  <a:pt x="1951" y="637"/>
                </a:lnTo>
                <a:lnTo>
                  <a:pt x="1951" y="637"/>
                </a:lnTo>
                <a:lnTo>
                  <a:pt x="1955" y="635"/>
                </a:lnTo>
                <a:lnTo>
                  <a:pt x="1959" y="633"/>
                </a:lnTo>
                <a:lnTo>
                  <a:pt x="1959" y="633"/>
                </a:lnTo>
                <a:lnTo>
                  <a:pt x="1957" y="635"/>
                </a:lnTo>
                <a:lnTo>
                  <a:pt x="1957" y="637"/>
                </a:lnTo>
                <a:lnTo>
                  <a:pt x="1955" y="637"/>
                </a:lnTo>
                <a:lnTo>
                  <a:pt x="1953" y="640"/>
                </a:lnTo>
                <a:lnTo>
                  <a:pt x="1951" y="640"/>
                </a:lnTo>
                <a:lnTo>
                  <a:pt x="1951" y="640"/>
                </a:lnTo>
                <a:lnTo>
                  <a:pt x="1951" y="642"/>
                </a:lnTo>
                <a:lnTo>
                  <a:pt x="1959" y="646"/>
                </a:lnTo>
                <a:lnTo>
                  <a:pt x="1961" y="646"/>
                </a:lnTo>
                <a:lnTo>
                  <a:pt x="1963" y="646"/>
                </a:lnTo>
                <a:lnTo>
                  <a:pt x="1963" y="644"/>
                </a:lnTo>
                <a:lnTo>
                  <a:pt x="1965" y="642"/>
                </a:lnTo>
                <a:lnTo>
                  <a:pt x="1967" y="642"/>
                </a:lnTo>
                <a:lnTo>
                  <a:pt x="1967" y="642"/>
                </a:lnTo>
                <a:lnTo>
                  <a:pt x="1967" y="644"/>
                </a:lnTo>
                <a:lnTo>
                  <a:pt x="1965" y="646"/>
                </a:lnTo>
                <a:lnTo>
                  <a:pt x="1963" y="646"/>
                </a:lnTo>
                <a:lnTo>
                  <a:pt x="1963" y="648"/>
                </a:lnTo>
                <a:lnTo>
                  <a:pt x="1965" y="648"/>
                </a:lnTo>
                <a:lnTo>
                  <a:pt x="1965" y="648"/>
                </a:lnTo>
                <a:lnTo>
                  <a:pt x="1965" y="650"/>
                </a:lnTo>
                <a:lnTo>
                  <a:pt x="1967" y="648"/>
                </a:lnTo>
                <a:lnTo>
                  <a:pt x="1970" y="648"/>
                </a:lnTo>
                <a:lnTo>
                  <a:pt x="1970" y="650"/>
                </a:lnTo>
                <a:lnTo>
                  <a:pt x="1970" y="650"/>
                </a:lnTo>
                <a:lnTo>
                  <a:pt x="1972" y="650"/>
                </a:lnTo>
                <a:lnTo>
                  <a:pt x="1974" y="650"/>
                </a:lnTo>
                <a:lnTo>
                  <a:pt x="1974" y="650"/>
                </a:lnTo>
                <a:lnTo>
                  <a:pt x="1976" y="650"/>
                </a:lnTo>
                <a:lnTo>
                  <a:pt x="1974" y="648"/>
                </a:lnTo>
                <a:lnTo>
                  <a:pt x="1972" y="648"/>
                </a:lnTo>
                <a:lnTo>
                  <a:pt x="1972" y="646"/>
                </a:lnTo>
                <a:lnTo>
                  <a:pt x="1976" y="648"/>
                </a:lnTo>
                <a:lnTo>
                  <a:pt x="1976" y="648"/>
                </a:lnTo>
                <a:lnTo>
                  <a:pt x="1980" y="648"/>
                </a:lnTo>
                <a:lnTo>
                  <a:pt x="1982" y="648"/>
                </a:lnTo>
                <a:lnTo>
                  <a:pt x="1982" y="646"/>
                </a:lnTo>
                <a:lnTo>
                  <a:pt x="1982" y="642"/>
                </a:lnTo>
                <a:lnTo>
                  <a:pt x="1982" y="640"/>
                </a:lnTo>
                <a:lnTo>
                  <a:pt x="1982" y="640"/>
                </a:lnTo>
                <a:lnTo>
                  <a:pt x="1982" y="637"/>
                </a:lnTo>
                <a:lnTo>
                  <a:pt x="1980" y="637"/>
                </a:lnTo>
                <a:lnTo>
                  <a:pt x="1978" y="637"/>
                </a:lnTo>
                <a:lnTo>
                  <a:pt x="1976" y="635"/>
                </a:lnTo>
                <a:lnTo>
                  <a:pt x="1972" y="635"/>
                </a:lnTo>
                <a:lnTo>
                  <a:pt x="1972" y="635"/>
                </a:lnTo>
                <a:lnTo>
                  <a:pt x="1972" y="633"/>
                </a:lnTo>
                <a:lnTo>
                  <a:pt x="1974" y="633"/>
                </a:lnTo>
                <a:lnTo>
                  <a:pt x="1976" y="635"/>
                </a:lnTo>
                <a:lnTo>
                  <a:pt x="1980" y="635"/>
                </a:lnTo>
                <a:lnTo>
                  <a:pt x="1982" y="635"/>
                </a:lnTo>
                <a:lnTo>
                  <a:pt x="1982" y="635"/>
                </a:lnTo>
                <a:lnTo>
                  <a:pt x="1984" y="635"/>
                </a:lnTo>
                <a:lnTo>
                  <a:pt x="1988" y="631"/>
                </a:lnTo>
                <a:lnTo>
                  <a:pt x="1991" y="623"/>
                </a:lnTo>
                <a:lnTo>
                  <a:pt x="1993" y="617"/>
                </a:lnTo>
                <a:lnTo>
                  <a:pt x="1993" y="614"/>
                </a:lnTo>
                <a:lnTo>
                  <a:pt x="1995" y="612"/>
                </a:lnTo>
                <a:lnTo>
                  <a:pt x="1995" y="610"/>
                </a:lnTo>
                <a:lnTo>
                  <a:pt x="1991" y="610"/>
                </a:lnTo>
                <a:lnTo>
                  <a:pt x="1991" y="608"/>
                </a:lnTo>
                <a:lnTo>
                  <a:pt x="1995" y="608"/>
                </a:lnTo>
                <a:lnTo>
                  <a:pt x="1995" y="608"/>
                </a:lnTo>
                <a:lnTo>
                  <a:pt x="1997" y="606"/>
                </a:lnTo>
                <a:lnTo>
                  <a:pt x="1997" y="604"/>
                </a:lnTo>
                <a:lnTo>
                  <a:pt x="1997" y="604"/>
                </a:lnTo>
                <a:lnTo>
                  <a:pt x="1997" y="602"/>
                </a:lnTo>
                <a:lnTo>
                  <a:pt x="1995" y="600"/>
                </a:lnTo>
                <a:lnTo>
                  <a:pt x="1995" y="598"/>
                </a:lnTo>
                <a:lnTo>
                  <a:pt x="1997" y="596"/>
                </a:lnTo>
                <a:lnTo>
                  <a:pt x="1997" y="593"/>
                </a:lnTo>
                <a:lnTo>
                  <a:pt x="1995" y="593"/>
                </a:lnTo>
                <a:lnTo>
                  <a:pt x="1997" y="591"/>
                </a:lnTo>
                <a:lnTo>
                  <a:pt x="1997" y="591"/>
                </a:lnTo>
                <a:lnTo>
                  <a:pt x="1993" y="589"/>
                </a:lnTo>
                <a:lnTo>
                  <a:pt x="1988" y="589"/>
                </a:lnTo>
                <a:lnTo>
                  <a:pt x="1986" y="587"/>
                </a:lnTo>
                <a:lnTo>
                  <a:pt x="1986" y="587"/>
                </a:lnTo>
                <a:lnTo>
                  <a:pt x="1986" y="587"/>
                </a:lnTo>
                <a:lnTo>
                  <a:pt x="1988" y="587"/>
                </a:lnTo>
                <a:lnTo>
                  <a:pt x="1993" y="587"/>
                </a:lnTo>
                <a:lnTo>
                  <a:pt x="1995" y="587"/>
                </a:lnTo>
                <a:lnTo>
                  <a:pt x="1999" y="587"/>
                </a:lnTo>
                <a:lnTo>
                  <a:pt x="1999" y="587"/>
                </a:lnTo>
                <a:lnTo>
                  <a:pt x="2001" y="587"/>
                </a:lnTo>
                <a:lnTo>
                  <a:pt x="2003" y="583"/>
                </a:lnTo>
                <a:lnTo>
                  <a:pt x="2005" y="583"/>
                </a:lnTo>
                <a:lnTo>
                  <a:pt x="2005" y="581"/>
                </a:lnTo>
                <a:lnTo>
                  <a:pt x="2001" y="579"/>
                </a:lnTo>
                <a:lnTo>
                  <a:pt x="1999" y="579"/>
                </a:lnTo>
                <a:lnTo>
                  <a:pt x="1997" y="577"/>
                </a:lnTo>
                <a:lnTo>
                  <a:pt x="1997" y="577"/>
                </a:lnTo>
                <a:lnTo>
                  <a:pt x="1999" y="577"/>
                </a:lnTo>
                <a:lnTo>
                  <a:pt x="1999" y="577"/>
                </a:lnTo>
                <a:lnTo>
                  <a:pt x="2001" y="579"/>
                </a:lnTo>
                <a:lnTo>
                  <a:pt x="2005" y="579"/>
                </a:lnTo>
                <a:lnTo>
                  <a:pt x="2007" y="579"/>
                </a:lnTo>
                <a:lnTo>
                  <a:pt x="2007" y="579"/>
                </a:lnTo>
                <a:lnTo>
                  <a:pt x="2009" y="579"/>
                </a:lnTo>
                <a:lnTo>
                  <a:pt x="2011" y="577"/>
                </a:lnTo>
                <a:lnTo>
                  <a:pt x="2011" y="575"/>
                </a:lnTo>
                <a:lnTo>
                  <a:pt x="2011" y="575"/>
                </a:lnTo>
                <a:lnTo>
                  <a:pt x="2011" y="572"/>
                </a:lnTo>
                <a:lnTo>
                  <a:pt x="2014" y="572"/>
                </a:lnTo>
                <a:lnTo>
                  <a:pt x="2014" y="568"/>
                </a:lnTo>
                <a:lnTo>
                  <a:pt x="2016" y="570"/>
                </a:lnTo>
                <a:lnTo>
                  <a:pt x="2018" y="568"/>
                </a:lnTo>
                <a:lnTo>
                  <a:pt x="2018" y="566"/>
                </a:lnTo>
                <a:lnTo>
                  <a:pt x="2020" y="564"/>
                </a:lnTo>
                <a:lnTo>
                  <a:pt x="2020" y="564"/>
                </a:lnTo>
                <a:lnTo>
                  <a:pt x="2018" y="560"/>
                </a:lnTo>
                <a:lnTo>
                  <a:pt x="2020" y="556"/>
                </a:lnTo>
                <a:lnTo>
                  <a:pt x="2016" y="554"/>
                </a:lnTo>
                <a:lnTo>
                  <a:pt x="2014" y="554"/>
                </a:lnTo>
                <a:lnTo>
                  <a:pt x="2014" y="556"/>
                </a:lnTo>
                <a:lnTo>
                  <a:pt x="2011" y="554"/>
                </a:lnTo>
                <a:lnTo>
                  <a:pt x="2005" y="552"/>
                </a:lnTo>
                <a:lnTo>
                  <a:pt x="2011" y="552"/>
                </a:lnTo>
                <a:lnTo>
                  <a:pt x="2014" y="552"/>
                </a:lnTo>
                <a:lnTo>
                  <a:pt x="2014" y="554"/>
                </a:lnTo>
                <a:lnTo>
                  <a:pt x="2018" y="554"/>
                </a:lnTo>
                <a:lnTo>
                  <a:pt x="2018" y="552"/>
                </a:lnTo>
                <a:lnTo>
                  <a:pt x="2018" y="552"/>
                </a:lnTo>
                <a:lnTo>
                  <a:pt x="2022" y="549"/>
                </a:lnTo>
                <a:lnTo>
                  <a:pt x="2024" y="549"/>
                </a:lnTo>
                <a:lnTo>
                  <a:pt x="2026" y="547"/>
                </a:lnTo>
                <a:lnTo>
                  <a:pt x="2026" y="545"/>
                </a:lnTo>
                <a:lnTo>
                  <a:pt x="2024" y="545"/>
                </a:lnTo>
                <a:lnTo>
                  <a:pt x="2022" y="543"/>
                </a:lnTo>
                <a:lnTo>
                  <a:pt x="2020" y="539"/>
                </a:lnTo>
                <a:lnTo>
                  <a:pt x="2018" y="537"/>
                </a:lnTo>
                <a:lnTo>
                  <a:pt x="2016" y="539"/>
                </a:lnTo>
                <a:lnTo>
                  <a:pt x="2014" y="539"/>
                </a:lnTo>
                <a:lnTo>
                  <a:pt x="2014" y="535"/>
                </a:lnTo>
                <a:lnTo>
                  <a:pt x="2011" y="535"/>
                </a:lnTo>
                <a:lnTo>
                  <a:pt x="2011" y="533"/>
                </a:lnTo>
                <a:lnTo>
                  <a:pt x="2016" y="533"/>
                </a:lnTo>
                <a:lnTo>
                  <a:pt x="2018" y="533"/>
                </a:lnTo>
                <a:lnTo>
                  <a:pt x="2024" y="535"/>
                </a:lnTo>
                <a:lnTo>
                  <a:pt x="2028" y="533"/>
                </a:lnTo>
                <a:lnTo>
                  <a:pt x="2028" y="533"/>
                </a:lnTo>
                <a:lnTo>
                  <a:pt x="2032" y="528"/>
                </a:lnTo>
                <a:lnTo>
                  <a:pt x="2032" y="528"/>
                </a:lnTo>
                <a:lnTo>
                  <a:pt x="2035" y="526"/>
                </a:lnTo>
                <a:lnTo>
                  <a:pt x="2032" y="526"/>
                </a:lnTo>
                <a:lnTo>
                  <a:pt x="2026" y="522"/>
                </a:lnTo>
                <a:lnTo>
                  <a:pt x="2026" y="522"/>
                </a:lnTo>
                <a:lnTo>
                  <a:pt x="2028" y="522"/>
                </a:lnTo>
                <a:lnTo>
                  <a:pt x="2037" y="522"/>
                </a:lnTo>
                <a:lnTo>
                  <a:pt x="2041" y="520"/>
                </a:lnTo>
                <a:lnTo>
                  <a:pt x="2047" y="520"/>
                </a:lnTo>
                <a:lnTo>
                  <a:pt x="2053" y="518"/>
                </a:lnTo>
                <a:lnTo>
                  <a:pt x="2053" y="516"/>
                </a:lnTo>
                <a:lnTo>
                  <a:pt x="2053" y="516"/>
                </a:lnTo>
                <a:lnTo>
                  <a:pt x="2051" y="514"/>
                </a:lnTo>
                <a:lnTo>
                  <a:pt x="2049" y="512"/>
                </a:lnTo>
                <a:lnTo>
                  <a:pt x="2051" y="512"/>
                </a:lnTo>
                <a:lnTo>
                  <a:pt x="2055" y="514"/>
                </a:lnTo>
                <a:lnTo>
                  <a:pt x="2055" y="512"/>
                </a:lnTo>
                <a:lnTo>
                  <a:pt x="2058" y="508"/>
                </a:lnTo>
                <a:lnTo>
                  <a:pt x="2060" y="508"/>
                </a:lnTo>
                <a:lnTo>
                  <a:pt x="2062" y="505"/>
                </a:lnTo>
                <a:lnTo>
                  <a:pt x="2058" y="503"/>
                </a:lnTo>
                <a:lnTo>
                  <a:pt x="2055" y="503"/>
                </a:lnTo>
                <a:lnTo>
                  <a:pt x="2055" y="501"/>
                </a:lnTo>
                <a:lnTo>
                  <a:pt x="2060" y="503"/>
                </a:lnTo>
                <a:lnTo>
                  <a:pt x="2064" y="503"/>
                </a:lnTo>
                <a:lnTo>
                  <a:pt x="2068" y="503"/>
                </a:lnTo>
                <a:lnTo>
                  <a:pt x="2068" y="503"/>
                </a:lnTo>
                <a:lnTo>
                  <a:pt x="2064" y="508"/>
                </a:lnTo>
                <a:lnTo>
                  <a:pt x="2060" y="512"/>
                </a:lnTo>
                <a:lnTo>
                  <a:pt x="2060" y="514"/>
                </a:lnTo>
                <a:lnTo>
                  <a:pt x="2060" y="516"/>
                </a:lnTo>
                <a:lnTo>
                  <a:pt x="2060" y="516"/>
                </a:lnTo>
                <a:lnTo>
                  <a:pt x="2058" y="518"/>
                </a:lnTo>
                <a:lnTo>
                  <a:pt x="2058" y="520"/>
                </a:lnTo>
                <a:lnTo>
                  <a:pt x="2062" y="522"/>
                </a:lnTo>
                <a:lnTo>
                  <a:pt x="2062" y="520"/>
                </a:lnTo>
                <a:lnTo>
                  <a:pt x="2064" y="520"/>
                </a:lnTo>
                <a:lnTo>
                  <a:pt x="2066" y="520"/>
                </a:lnTo>
                <a:lnTo>
                  <a:pt x="2066" y="518"/>
                </a:lnTo>
                <a:lnTo>
                  <a:pt x="2068" y="516"/>
                </a:lnTo>
                <a:lnTo>
                  <a:pt x="2068" y="516"/>
                </a:lnTo>
                <a:lnTo>
                  <a:pt x="2070" y="514"/>
                </a:lnTo>
                <a:lnTo>
                  <a:pt x="2072" y="516"/>
                </a:lnTo>
                <a:lnTo>
                  <a:pt x="2072" y="516"/>
                </a:lnTo>
                <a:lnTo>
                  <a:pt x="2074" y="518"/>
                </a:lnTo>
                <a:lnTo>
                  <a:pt x="2076" y="516"/>
                </a:lnTo>
                <a:lnTo>
                  <a:pt x="2076" y="516"/>
                </a:lnTo>
                <a:lnTo>
                  <a:pt x="2076" y="516"/>
                </a:lnTo>
                <a:lnTo>
                  <a:pt x="2079" y="514"/>
                </a:lnTo>
                <a:lnTo>
                  <a:pt x="2079" y="512"/>
                </a:lnTo>
                <a:lnTo>
                  <a:pt x="2079" y="512"/>
                </a:lnTo>
                <a:lnTo>
                  <a:pt x="2081" y="512"/>
                </a:lnTo>
                <a:lnTo>
                  <a:pt x="2081" y="514"/>
                </a:lnTo>
                <a:lnTo>
                  <a:pt x="2081" y="516"/>
                </a:lnTo>
                <a:lnTo>
                  <a:pt x="2083" y="514"/>
                </a:lnTo>
                <a:lnTo>
                  <a:pt x="2085" y="512"/>
                </a:lnTo>
                <a:lnTo>
                  <a:pt x="2089" y="510"/>
                </a:lnTo>
                <a:lnTo>
                  <a:pt x="2091" y="510"/>
                </a:lnTo>
                <a:lnTo>
                  <a:pt x="2091" y="508"/>
                </a:lnTo>
                <a:lnTo>
                  <a:pt x="2089" y="503"/>
                </a:lnTo>
                <a:lnTo>
                  <a:pt x="2089" y="503"/>
                </a:lnTo>
                <a:lnTo>
                  <a:pt x="2089" y="503"/>
                </a:lnTo>
                <a:lnTo>
                  <a:pt x="2089" y="501"/>
                </a:lnTo>
                <a:lnTo>
                  <a:pt x="2089" y="501"/>
                </a:lnTo>
                <a:lnTo>
                  <a:pt x="2091" y="503"/>
                </a:lnTo>
                <a:lnTo>
                  <a:pt x="2091" y="503"/>
                </a:lnTo>
                <a:lnTo>
                  <a:pt x="2095" y="505"/>
                </a:lnTo>
                <a:lnTo>
                  <a:pt x="2097" y="505"/>
                </a:lnTo>
                <a:lnTo>
                  <a:pt x="2097" y="505"/>
                </a:lnTo>
                <a:lnTo>
                  <a:pt x="2099" y="505"/>
                </a:lnTo>
                <a:lnTo>
                  <a:pt x="2106" y="501"/>
                </a:lnTo>
                <a:lnTo>
                  <a:pt x="2106" y="501"/>
                </a:lnTo>
                <a:lnTo>
                  <a:pt x="2108" y="499"/>
                </a:lnTo>
                <a:lnTo>
                  <a:pt x="2108" y="497"/>
                </a:lnTo>
                <a:lnTo>
                  <a:pt x="2110" y="497"/>
                </a:lnTo>
                <a:lnTo>
                  <a:pt x="2110" y="497"/>
                </a:lnTo>
                <a:lnTo>
                  <a:pt x="2112" y="497"/>
                </a:lnTo>
                <a:lnTo>
                  <a:pt x="2112" y="495"/>
                </a:lnTo>
                <a:lnTo>
                  <a:pt x="2114" y="495"/>
                </a:lnTo>
                <a:lnTo>
                  <a:pt x="2116" y="489"/>
                </a:lnTo>
                <a:lnTo>
                  <a:pt x="2120" y="482"/>
                </a:lnTo>
                <a:lnTo>
                  <a:pt x="2123" y="482"/>
                </a:lnTo>
                <a:lnTo>
                  <a:pt x="2123" y="480"/>
                </a:lnTo>
                <a:lnTo>
                  <a:pt x="2123" y="478"/>
                </a:lnTo>
                <a:lnTo>
                  <a:pt x="2123" y="478"/>
                </a:lnTo>
                <a:lnTo>
                  <a:pt x="2123" y="478"/>
                </a:lnTo>
                <a:lnTo>
                  <a:pt x="2125" y="476"/>
                </a:lnTo>
                <a:lnTo>
                  <a:pt x="2125" y="476"/>
                </a:lnTo>
                <a:lnTo>
                  <a:pt x="2127" y="472"/>
                </a:lnTo>
                <a:lnTo>
                  <a:pt x="2129" y="472"/>
                </a:lnTo>
                <a:lnTo>
                  <a:pt x="2129" y="472"/>
                </a:lnTo>
                <a:lnTo>
                  <a:pt x="2131" y="470"/>
                </a:lnTo>
                <a:lnTo>
                  <a:pt x="2137" y="466"/>
                </a:lnTo>
                <a:lnTo>
                  <a:pt x="2139" y="466"/>
                </a:lnTo>
                <a:lnTo>
                  <a:pt x="2139" y="466"/>
                </a:lnTo>
                <a:lnTo>
                  <a:pt x="2141" y="463"/>
                </a:lnTo>
                <a:lnTo>
                  <a:pt x="2141" y="461"/>
                </a:lnTo>
                <a:lnTo>
                  <a:pt x="2141" y="459"/>
                </a:lnTo>
                <a:lnTo>
                  <a:pt x="2139" y="457"/>
                </a:lnTo>
                <a:lnTo>
                  <a:pt x="2139" y="457"/>
                </a:lnTo>
                <a:lnTo>
                  <a:pt x="2139" y="457"/>
                </a:lnTo>
                <a:lnTo>
                  <a:pt x="2141" y="457"/>
                </a:lnTo>
                <a:lnTo>
                  <a:pt x="2141" y="457"/>
                </a:lnTo>
                <a:lnTo>
                  <a:pt x="2141" y="455"/>
                </a:lnTo>
                <a:lnTo>
                  <a:pt x="2139" y="455"/>
                </a:lnTo>
                <a:lnTo>
                  <a:pt x="2139" y="453"/>
                </a:lnTo>
                <a:lnTo>
                  <a:pt x="2139" y="453"/>
                </a:lnTo>
                <a:lnTo>
                  <a:pt x="2141" y="453"/>
                </a:lnTo>
                <a:lnTo>
                  <a:pt x="2148" y="457"/>
                </a:lnTo>
                <a:lnTo>
                  <a:pt x="2152" y="459"/>
                </a:lnTo>
                <a:lnTo>
                  <a:pt x="2156" y="461"/>
                </a:lnTo>
                <a:lnTo>
                  <a:pt x="2158" y="461"/>
                </a:lnTo>
                <a:lnTo>
                  <a:pt x="2160" y="461"/>
                </a:lnTo>
                <a:lnTo>
                  <a:pt x="2164" y="459"/>
                </a:lnTo>
                <a:lnTo>
                  <a:pt x="2164" y="459"/>
                </a:lnTo>
                <a:lnTo>
                  <a:pt x="2162" y="457"/>
                </a:lnTo>
                <a:lnTo>
                  <a:pt x="2162" y="457"/>
                </a:lnTo>
                <a:lnTo>
                  <a:pt x="2169" y="459"/>
                </a:lnTo>
                <a:lnTo>
                  <a:pt x="2171" y="459"/>
                </a:lnTo>
                <a:lnTo>
                  <a:pt x="2173" y="457"/>
                </a:lnTo>
                <a:lnTo>
                  <a:pt x="2173" y="455"/>
                </a:lnTo>
                <a:lnTo>
                  <a:pt x="2175" y="455"/>
                </a:lnTo>
                <a:lnTo>
                  <a:pt x="2177" y="455"/>
                </a:lnTo>
                <a:lnTo>
                  <a:pt x="2181" y="455"/>
                </a:lnTo>
                <a:lnTo>
                  <a:pt x="2183" y="455"/>
                </a:lnTo>
                <a:lnTo>
                  <a:pt x="2185" y="455"/>
                </a:lnTo>
                <a:lnTo>
                  <a:pt x="2190" y="455"/>
                </a:lnTo>
                <a:lnTo>
                  <a:pt x="2196" y="453"/>
                </a:lnTo>
                <a:lnTo>
                  <a:pt x="2200" y="451"/>
                </a:lnTo>
                <a:lnTo>
                  <a:pt x="2204" y="451"/>
                </a:lnTo>
                <a:lnTo>
                  <a:pt x="2213" y="449"/>
                </a:lnTo>
                <a:lnTo>
                  <a:pt x="2215" y="449"/>
                </a:lnTo>
                <a:lnTo>
                  <a:pt x="2219" y="447"/>
                </a:lnTo>
                <a:lnTo>
                  <a:pt x="2221" y="447"/>
                </a:lnTo>
                <a:lnTo>
                  <a:pt x="2223" y="447"/>
                </a:lnTo>
                <a:lnTo>
                  <a:pt x="2225" y="447"/>
                </a:lnTo>
                <a:lnTo>
                  <a:pt x="2227" y="445"/>
                </a:lnTo>
                <a:lnTo>
                  <a:pt x="2229" y="445"/>
                </a:lnTo>
                <a:lnTo>
                  <a:pt x="2231" y="443"/>
                </a:lnTo>
                <a:lnTo>
                  <a:pt x="2236" y="440"/>
                </a:lnTo>
                <a:lnTo>
                  <a:pt x="2236" y="440"/>
                </a:lnTo>
                <a:lnTo>
                  <a:pt x="2236" y="440"/>
                </a:lnTo>
                <a:lnTo>
                  <a:pt x="2238" y="438"/>
                </a:lnTo>
                <a:lnTo>
                  <a:pt x="2238" y="436"/>
                </a:lnTo>
                <a:lnTo>
                  <a:pt x="2242" y="436"/>
                </a:lnTo>
                <a:lnTo>
                  <a:pt x="2244" y="434"/>
                </a:lnTo>
                <a:lnTo>
                  <a:pt x="2244" y="434"/>
                </a:lnTo>
                <a:lnTo>
                  <a:pt x="2242" y="432"/>
                </a:lnTo>
                <a:lnTo>
                  <a:pt x="2244" y="432"/>
                </a:lnTo>
                <a:lnTo>
                  <a:pt x="2248" y="430"/>
                </a:lnTo>
                <a:lnTo>
                  <a:pt x="2248" y="430"/>
                </a:lnTo>
                <a:lnTo>
                  <a:pt x="2252" y="428"/>
                </a:lnTo>
                <a:lnTo>
                  <a:pt x="2257" y="428"/>
                </a:lnTo>
                <a:close/>
                <a:moveTo>
                  <a:pt x="1886" y="1627"/>
                </a:moveTo>
                <a:lnTo>
                  <a:pt x="1882" y="1627"/>
                </a:lnTo>
                <a:lnTo>
                  <a:pt x="1879" y="1627"/>
                </a:lnTo>
                <a:lnTo>
                  <a:pt x="1877" y="1629"/>
                </a:lnTo>
                <a:lnTo>
                  <a:pt x="1877" y="1631"/>
                </a:lnTo>
                <a:lnTo>
                  <a:pt x="1879" y="1631"/>
                </a:lnTo>
                <a:lnTo>
                  <a:pt x="1882" y="1631"/>
                </a:lnTo>
                <a:lnTo>
                  <a:pt x="1884" y="1631"/>
                </a:lnTo>
                <a:lnTo>
                  <a:pt x="1884" y="1631"/>
                </a:lnTo>
                <a:lnTo>
                  <a:pt x="1886" y="1631"/>
                </a:lnTo>
                <a:lnTo>
                  <a:pt x="1888" y="1627"/>
                </a:lnTo>
                <a:lnTo>
                  <a:pt x="1888" y="1627"/>
                </a:lnTo>
                <a:lnTo>
                  <a:pt x="1886" y="1627"/>
                </a:lnTo>
                <a:close/>
                <a:moveTo>
                  <a:pt x="1882" y="1625"/>
                </a:moveTo>
                <a:lnTo>
                  <a:pt x="1884" y="1623"/>
                </a:lnTo>
                <a:lnTo>
                  <a:pt x="1884" y="1623"/>
                </a:lnTo>
                <a:lnTo>
                  <a:pt x="1882" y="1623"/>
                </a:lnTo>
                <a:lnTo>
                  <a:pt x="1882" y="1623"/>
                </a:lnTo>
                <a:lnTo>
                  <a:pt x="1882" y="1623"/>
                </a:lnTo>
                <a:lnTo>
                  <a:pt x="1879" y="1623"/>
                </a:lnTo>
                <a:lnTo>
                  <a:pt x="1879" y="1623"/>
                </a:lnTo>
                <a:lnTo>
                  <a:pt x="1879" y="1625"/>
                </a:lnTo>
                <a:lnTo>
                  <a:pt x="1879" y="1627"/>
                </a:lnTo>
                <a:lnTo>
                  <a:pt x="1882" y="1625"/>
                </a:lnTo>
                <a:close/>
                <a:moveTo>
                  <a:pt x="1877" y="1629"/>
                </a:moveTo>
                <a:lnTo>
                  <a:pt x="1879" y="1627"/>
                </a:lnTo>
                <a:lnTo>
                  <a:pt x="1877" y="1625"/>
                </a:lnTo>
                <a:lnTo>
                  <a:pt x="1877" y="1623"/>
                </a:lnTo>
                <a:lnTo>
                  <a:pt x="1877" y="1623"/>
                </a:lnTo>
                <a:lnTo>
                  <a:pt x="1877" y="1623"/>
                </a:lnTo>
                <a:lnTo>
                  <a:pt x="1877" y="1623"/>
                </a:lnTo>
                <a:lnTo>
                  <a:pt x="1877" y="1625"/>
                </a:lnTo>
                <a:lnTo>
                  <a:pt x="1877" y="1627"/>
                </a:lnTo>
                <a:lnTo>
                  <a:pt x="1875" y="1627"/>
                </a:lnTo>
                <a:lnTo>
                  <a:pt x="1875" y="1629"/>
                </a:lnTo>
                <a:lnTo>
                  <a:pt x="1875" y="1631"/>
                </a:lnTo>
                <a:lnTo>
                  <a:pt x="1877" y="1631"/>
                </a:lnTo>
                <a:lnTo>
                  <a:pt x="1877" y="1629"/>
                </a:lnTo>
                <a:close/>
                <a:moveTo>
                  <a:pt x="1890" y="1629"/>
                </a:moveTo>
                <a:lnTo>
                  <a:pt x="1890" y="1631"/>
                </a:lnTo>
                <a:lnTo>
                  <a:pt x="1888" y="1631"/>
                </a:lnTo>
                <a:lnTo>
                  <a:pt x="1886" y="1631"/>
                </a:lnTo>
                <a:lnTo>
                  <a:pt x="1886" y="1633"/>
                </a:lnTo>
                <a:lnTo>
                  <a:pt x="1888" y="1633"/>
                </a:lnTo>
                <a:lnTo>
                  <a:pt x="1892" y="1633"/>
                </a:lnTo>
                <a:lnTo>
                  <a:pt x="1892" y="1631"/>
                </a:lnTo>
                <a:lnTo>
                  <a:pt x="1892" y="1631"/>
                </a:lnTo>
                <a:lnTo>
                  <a:pt x="1892" y="1631"/>
                </a:lnTo>
                <a:lnTo>
                  <a:pt x="1890" y="1629"/>
                </a:lnTo>
                <a:close/>
                <a:moveTo>
                  <a:pt x="2156" y="1032"/>
                </a:moveTo>
                <a:lnTo>
                  <a:pt x="2154" y="1034"/>
                </a:lnTo>
                <a:lnTo>
                  <a:pt x="2154" y="1036"/>
                </a:lnTo>
                <a:lnTo>
                  <a:pt x="2154" y="1036"/>
                </a:lnTo>
                <a:lnTo>
                  <a:pt x="2156" y="1036"/>
                </a:lnTo>
                <a:lnTo>
                  <a:pt x="2156" y="1034"/>
                </a:lnTo>
                <a:lnTo>
                  <a:pt x="2156" y="1034"/>
                </a:lnTo>
                <a:lnTo>
                  <a:pt x="2156" y="1032"/>
                </a:lnTo>
                <a:close/>
                <a:moveTo>
                  <a:pt x="1963" y="1671"/>
                </a:moveTo>
                <a:lnTo>
                  <a:pt x="1961" y="1671"/>
                </a:lnTo>
                <a:lnTo>
                  <a:pt x="1961" y="1671"/>
                </a:lnTo>
                <a:lnTo>
                  <a:pt x="1961" y="1673"/>
                </a:lnTo>
                <a:lnTo>
                  <a:pt x="1961" y="1675"/>
                </a:lnTo>
                <a:lnTo>
                  <a:pt x="1963" y="1673"/>
                </a:lnTo>
                <a:lnTo>
                  <a:pt x="1963" y="1671"/>
                </a:lnTo>
                <a:lnTo>
                  <a:pt x="1963" y="1671"/>
                </a:lnTo>
                <a:lnTo>
                  <a:pt x="1963" y="1671"/>
                </a:lnTo>
                <a:lnTo>
                  <a:pt x="1963" y="1671"/>
                </a:lnTo>
                <a:close/>
                <a:moveTo>
                  <a:pt x="2242" y="1063"/>
                </a:moveTo>
                <a:lnTo>
                  <a:pt x="2242" y="1061"/>
                </a:lnTo>
                <a:lnTo>
                  <a:pt x="2242" y="1061"/>
                </a:lnTo>
                <a:lnTo>
                  <a:pt x="2238" y="1061"/>
                </a:lnTo>
                <a:lnTo>
                  <a:pt x="2236" y="1061"/>
                </a:lnTo>
                <a:lnTo>
                  <a:pt x="2234" y="1059"/>
                </a:lnTo>
                <a:lnTo>
                  <a:pt x="2234" y="1059"/>
                </a:lnTo>
                <a:lnTo>
                  <a:pt x="2234" y="1061"/>
                </a:lnTo>
                <a:lnTo>
                  <a:pt x="2234" y="1061"/>
                </a:lnTo>
                <a:lnTo>
                  <a:pt x="2236" y="1063"/>
                </a:lnTo>
                <a:lnTo>
                  <a:pt x="2240" y="1063"/>
                </a:lnTo>
                <a:lnTo>
                  <a:pt x="2242" y="1063"/>
                </a:lnTo>
                <a:lnTo>
                  <a:pt x="2242" y="1063"/>
                </a:lnTo>
                <a:close/>
                <a:moveTo>
                  <a:pt x="2246" y="1384"/>
                </a:moveTo>
                <a:lnTo>
                  <a:pt x="2244" y="1382"/>
                </a:lnTo>
                <a:lnTo>
                  <a:pt x="2244" y="1382"/>
                </a:lnTo>
                <a:lnTo>
                  <a:pt x="2240" y="1384"/>
                </a:lnTo>
                <a:lnTo>
                  <a:pt x="2240" y="1384"/>
                </a:lnTo>
                <a:lnTo>
                  <a:pt x="2240" y="1384"/>
                </a:lnTo>
                <a:lnTo>
                  <a:pt x="2242" y="1386"/>
                </a:lnTo>
                <a:lnTo>
                  <a:pt x="2242" y="1386"/>
                </a:lnTo>
                <a:lnTo>
                  <a:pt x="2244" y="1386"/>
                </a:lnTo>
                <a:lnTo>
                  <a:pt x="2246" y="1384"/>
                </a:lnTo>
                <a:lnTo>
                  <a:pt x="2246" y="1384"/>
                </a:lnTo>
                <a:close/>
                <a:moveTo>
                  <a:pt x="2244" y="1076"/>
                </a:moveTo>
                <a:lnTo>
                  <a:pt x="2244" y="1076"/>
                </a:lnTo>
                <a:lnTo>
                  <a:pt x="2244" y="1076"/>
                </a:lnTo>
                <a:lnTo>
                  <a:pt x="2246" y="1076"/>
                </a:lnTo>
                <a:lnTo>
                  <a:pt x="2244" y="1076"/>
                </a:lnTo>
                <a:lnTo>
                  <a:pt x="2244" y="1074"/>
                </a:lnTo>
                <a:lnTo>
                  <a:pt x="2244" y="1074"/>
                </a:lnTo>
                <a:lnTo>
                  <a:pt x="2242" y="1076"/>
                </a:lnTo>
                <a:lnTo>
                  <a:pt x="2244" y="1076"/>
                </a:lnTo>
                <a:close/>
                <a:moveTo>
                  <a:pt x="2246" y="1386"/>
                </a:moveTo>
                <a:lnTo>
                  <a:pt x="2246" y="1386"/>
                </a:lnTo>
                <a:lnTo>
                  <a:pt x="2244" y="1386"/>
                </a:lnTo>
                <a:lnTo>
                  <a:pt x="2244" y="1388"/>
                </a:lnTo>
                <a:lnTo>
                  <a:pt x="2246" y="1388"/>
                </a:lnTo>
                <a:lnTo>
                  <a:pt x="2246" y="1388"/>
                </a:lnTo>
                <a:lnTo>
                  <a:pt x="2246" y="1388"/>
                </a:lnTo>
                <a:lnTo>
                  <a:pt x="2246" y="1388"/>
                </a:lnTo>
                <a:lnTo>
                  <a:pt x="2246" y="1386"/>
                </a:lnTo>
                <a:close/>
                <a:moveTo>
                  <a:pt x="2213" y="1044"/>
                </a:moveTo>
                <a:lnTo>
                  <a:pt x="2211" y="1044"/>
                </a:lnTo>
                <a:lnTo>
                  <a:pt x="2211" y="1046"/>
                </a:lnTo>
                <a:lnTo>
                  <a:pt x="2211" y="1046"/>
                </a:lnTo>
                <a:lnTo>
                  <a:pt x="2213" y="1046"/>
                </a:lnTo>
                <a:lnTo>
                  <a:pt x="2215" y="1048"/>
                </a:lnTo>
                <a:lnTo>
                  <a:pt x="2215" y="1048"/>
                </a:lnTo>
                <a:lnTo>
                  <a:pt x="2217" y="1046"/>
                </a:lnTo>
                <a:lnTo>
                  <a:pt x="2217" y="1046"/>
                </a:lnTo>
                <a:lnTo>
                  <a:pt x="2215" y="1044"/>
                </a:lnTo>
                <a:lnTo>
                  <a:pt x="2213" y="1044"/>
                </a:lnTo>
                <a:close/>
                <a:moveTo>
                  <a:pt x="2227" y="2581"/>
                </a:moveTo>
                <a:lnTo>
                  <a:pt x="2227" y="2581"/>
                </a:lnTo>
                <a:lnTo>
                  <a:pt x="2225" y="2581"/>
                </a:lnTo>
                <a:lnTo>
                  <a:pt x="2225" y="2581"/>
                </a:lnTo>
                <a:lnTo>
                  <a:pt x="2225" y="2583"/>
                </a:lnTo>
                <a:lnTo>
                  <a:pt x="2227" y="2583"/>
                </a:lnTo>
                <a:lnTo>
                  <a:pt x="2227" y="2583"/>
                </a:lnTo>
                <a:lnTo>
                  <a:pt x="2227" y="2581"/>
                </a:lnTo>
                <a:close/>
                <a:moveTo>
                  <a:pt x="2196" y="1048"/>
                </a:moveTo>
                <a:lnTo>
                  <a:pt x="2194" y="1048"/>
                </a:lnTo>
                <a:lnTo>
                  <a:pt x="2194" y="1050"/>
                </a:lnTo>
                <a:lnTo>
                  <a:pt x="2194" y="1050"/>
                </a:lnTo>
                <a:lnTo>
                  <a:pt x="2196" y="1050"/>
                </a:lnTo>
                <a:lnTo>
                  <a:pt x="2198" y="1050"/>
                </a:lnTo>
                <a:lnTo>
                  <a:pt x="2198" y="1053"/>
                </a:lnTo>
                <a:lnTo>
                  <a:pt x="2200" y="1050"/>
                </a:lnTo>
                <a:lnTo>
                  <a:pt x="2202" y="1050"/>
                </a:lnTo>
                <a:lnTo>
                  <a:pt x="2200" y="1050"/>
                </a:lnTo>
                <a:lnTo>
                  <a:pt x="2196" y="1048"/>
                </a:lnTo>
                <a:close/>
                <a:moveTo>
                  <a:pt x="2198" y="1046"/>
                </a:moveTo>
                <a:lnTo>
                  <a:pt x="2200" y="1046"/>
                </a:lnTo>
                <a:lnTo>
                  <a:pt x="2200" y="1048"/>
                </a:lnTo>
                <a:lnTo>
                  <a:pt x="2204" y="1048"/>
                </a:lnTo>
                <a:lnTo>
                  <a:pt x="2204" y="1048"/>
                </a:lnTo>
                <a:lnTo>
                  <a:pt x="2202" y="1048"/>
                </a:lnTo>
                <a:lnTo>
                  <a:pt x="2198" y="1046"/>
                </a:lnTo>
                <a:close/>
                <a:moveTo>
                  <a:pt x="2192" y="1048"/>
                </a:moveTo>
                <a:lnTo>
                  <a:pt x="2192" y="1048"/>
                </a:lnTo>
                <a:lnTo>
                  <a:pt x="2190" y="1048"/>
                </a:lnTo>
                <a:lnTo>
                  <a:pt x="2192" y="1048"/>
                </a:lnTo>
                <a:lnTo>
                  <a:pt x="2194" y="1048"/>
                </a:lnTo>
                <a:lnTo>
                  <a:pt x="2194" y="1048"/>
                </a:lnTo>
                <a:lnTo>
                  <a:pt x="2194" y="1048"/>
                </a:lnTo>
                <a:lnTo>
                  <a:pt x="2192" y="1048"/>
                </a:lnTo>
                <a:close/>
                <a:moveTo>
                  <a:pt x="1720" y="1401"/>
                </a:moveTo>
                <a:lnTo>
                  <a:pt x="1720" y="1399"/>
                </a:lnTo>
                <a:lnTo>
                  <a:pt x="1720" y="1401"/>
                </a:lnTo>
                <a:lnTo>
                  <a:pt x="1720" y="1401"/>
                </a:lnTo>
                <a:lnTo>
                  <a:pt x="1720" y="1401"/>
                </a:lnTo>
                <a:lnTo>
                  <a:pt x="1720" y="1401"/>
                </a:lnTo>
                <a:lnTo>
                  <a:pt x="1720" y="1401"/>
                </a:lnTo>
                <a:lnTo>
                  <a:pt x="1720" y="1401"/>
                </a:lnTo>
                <a:lnTo>
                  <a:pt x="1720" y="1401"/>
                </a:lnTo>
                <a:close/>
                <a:moveTo>
                  <a:pt x="1695" y="1367"/>
                </a:moveTo>
                <a:lnTo>
                  <a:pt x="1695" y="1365"/>
                </a:lnTo>
                <a:lnTo>
                  <a:pt x="1693" y="1367"/>
                </a:lnTo>
                <a:lnTo>
                  <a:pt x="1693" y="1367"/>
                </a:lnTo>
                <a:lnTo>
                  <a:pt x="1695" y="1367"/>
                </a:lnTo>
                <a:lnTo>
                  <a:pt x="1695" y="1367"/>
                </a:lnTo>
                <a:close/>
                <a:moveTo>
                  <a:pt x="1674" y="883"/>
                </a:moveTo>
                <a:lnTo>
                  <a:pt x="1674" y="883"/>
                </a:lnTo>
                <a:lnTo>
                  <a:pt x="1672" y="883"/>
                </a:lnTo>
                <a:lnTo>
                  <a:pt x="1672" y="885"/>
                </a:lnTo>
                <a:lnTo>
                  <a:pt x="1672" y="885"/>
                </a:lnTo>
                <a:lnTo>
                  <a:pt x="1674" y="885"/>
                </a:lnTo>
                <a:lnTo>
                  <a:pt x="1674" y="883"/>
                </a:lnTo>
                <a:close/>
                <a:moveTo>
                  <a:pt x="1670" y="889"/>
                </a:moveTo>
                <a:lnTo>
                  <a:pt x="1672" y="889"/>
                </a:lnTo>
                <a:lnTo>
                  <a:pt x="1672" y="887"/>
                </a:lnTo>
                <a:lnTo>
                  <a:pt x="1674" y="887"/>
                </a:lnTo>
                <a:lnTo>
                  <a:pt x="1672" y="887"/>
                </a:lnTo>
                <a:lnTo>
                  <a:pt x="1672" y="887"/>
                </a:lnTo>
                <a:lnTo>
                  <a:pt x="1670" y="887"/>
                </a:lnTo>
                <a:lnTo>
                  <a:pt x="1670" y="887"/>
                </a:lnTo>
                <a:lnTo>
                  <a:pt x="1670" y="889"/>
                </a:lnTo>
                <a:lnTo>
                  <a:pt x="1670" y="889"/>
                </a:lnTo>
                <a:close/>
                <a:moveTo>
                  <a:pt x="1701" y="1382"/>
                </a:moveTo>
                <a:lnTo>
                  <a:pt x="1701" y="1384"/>
                </a:lnTo>
                <a:lnTo>
                  <a:pt x="1701" y="1384"/>
                </a:lnTo>
                <a:lnTo>
                  <a:pt x="1701" y="1384"/>
                </a:lnTo>
                <a:lnTo>
                  <a:pt x="1701" y="1382"/>
                </a:lnTo>
                <a:lnTo>
                  <a:pt x="1701" y="1382"/>
                </a:lnTo>
                <a:lnTo>
                  <a:pt x="1701" y="1382"/>
                </a:lnTo>
                <a:close/>
                <a:moveTo>
                  <a:pt x="1714" y="864"/>
                </a:moveTo>
                <a:lnTo>
                  <a:pt x="1714" y="864"/>
                </a:lnTo>
                <a:lnTo>
                  <a:pt x="1714" y="862"/>
                </a:lnTo>
                <a:lnTo>
                  <a:pt x="1712" y="860"/>
                </a:lnTo>
                <a:lnTo>
                  <a:pt x="1710" y="858"/>
                </a:lnTo>
                <a:lnTo>
                  <a:pt x="1708" y="858"/>
                </a:lnTo>
                <a:lnTo>
                  <a:pt x="1699" y="853"/>
                </a:lnTo>
                <a:lnTo>
                  <a:pt x="1697" y="851"/>
                </a:lnTo>
                <a:lnTo>
                  <a:pt x="1693" y="851"/>
                </a:lnTo>
                <a:lnTo>
                  <a:pt x="1691" y="849"/>
                </a:lnTo>
                <a:lnTo>
                  <a:pt x="1685" y="849"/>
                </a:lnTo>
                <a:lnTo>
                  <a:pt x="1678" y="847"/>
                </a:lnTo>
                <a:lnTo>
                  <a:pt x="1676" y="847"/>
                </a:lnTo>
                <a:lnTo>
                  <a:pt x="1674" y="849"/>
                </a:lnTo>
                <a:lnTo>
                  <a:pt x="1674" y="849"/>
                </a:lnTo>
                <a:lnTo>
                  <a:pt x="1674" y="849"/>
                </a:lnTo>
                <a:lnTo>
                  <a:pt x="1683" y="853"/>
                </a:lnTo>
                <a:lnTo>
                  <a:pt x="1685" y="853"/>
                </a:lnTo>
                <a:lnTo>
                  <a:pt x="1685" y="856"/>
                </a:lnTo>
                <a:lnTo>
                  <a:pt x="1687" y="858"/>
                </a:lnTo>
                <a:lnTo>
                  <a:pt x="1687" y="858"/>
                </a:lnTo>
                <a:lnTo>
                  <a:pt x="1695" y="862"/>
                </a:lnTo>
                <a:lnTo>
                  <a:pt x="1697" y="862"/>
                </a:lnTo>
                <a:lnTo>
                  <a:pt x="1701" y="862"/>
                </a:lnTo>
                <a:lnTo>
                  <a:pt x="1706" y="864"/>
                </a:lnTo>
                <a:lnTo>
                  <a:pt x="1712" y="864"/>
                </a:lnTo>
                <a:lnTo>
                  <a:pt x="1714" y="864"/>
                </a:lnTo>
                <a:close/>
                <a:moveTo>
                  <a:pt x="1706" y="1388"/>
                </a:moveTo>
                <a:lnTo>
                  <a:pt x="1706" y="1390"/>
                </a:lnTo>
                <a:lnTo>
                  <a:pt x="1708" y="1390"/>
                </a:lnTo>
                <a:lnTo>
                  <a:pt x="1708" y="1388"/>
                </a:lnTo>
                <a:lnTo>
                  <a:pt x="1708" y="1388"/>
                </a:lnTo>
                <a:lnTo>
                  <a:pt x="1708" y="1388"/>
                </a:lnTo>
                <a:lnTo>
                  <a:pt x="1706" y="1388"/>
                </a:lnTo>
                <a:close/>
                <a:moveTo>
                  <a:pt x="1540" y="927"/>
                </a:moveTo>
                <a:lnTo>
                  <a:pt x="1542" y="925"/>
                </a:lnTo>
                <a:lnTo>
                  <a:pt x="1540" y="927"/>
                </a:lnTo>
                <a:lnTo>
                  <a:pt x="1538" y="927"/>
                </a:lnTo>
                <a:lnTo>
                  <a:pt x="1538" y="929"/>
                </a:lnTo>
                <a:lnTo>
                  <a:pt x="1540" y="927"/>
                </a:lnTo>
                <a:close/>
                <a:moveTo>
                  <a:pt x="1578" y="904"/>
                </a:moveTo>
                <a:lnTo>
                  <a:pt x="1578" y="904"/>
                </a:lnTo>
                <a:lnTo>
                  <a:pt x="1578" y="904"/>
                </a:lnTo>
                <a:lnTo>
                  <a:pt x="1580" y="904"/>
                </a:lnTo>
                <a:lnTo>
                  <a:pt x="1582" y="902"/>
                </a:lnTo>
                <a:lnTo>
                  <a:pt x="1580" y="902"/>
                </a:lnTo>
                <a:lnTo>
                  <a:pt x="1580" y="904"/>
                </a:lnTo>
                <a:lnTo>
                  <a:pt x="1578" y="904"/>
                </a:lnTo>
                <a:close/>
                <a:moveTo>
                  <a:pt x="1737" y="958"/>
                </a:moveTo>
                <a:lnTo>
                  <a:pt x="1739" y="958"/>
                </a:lnTo>
                <a:lnTo>
                  <a:pt x="1741" y="956"/>
                </a:lnTo>
                <a:lnTo>
                  <a:pt x="1743" y="956"/>
                </a:lnTo>
                <a:lnTo>
                  <a:pt x="1741" y="956"/>
                </a:lnTo>
                <a:lnTo>
                  <a:pt x="1739" y="956"/>
                </a:lnTo>
                <a:lnTo>
                  <a:pt x="1737" y="956"/>
                </a:lnTo>
                <a:lnTo>
                  <a:pt x="1737" y="956"/>
                </a:lnTo>
                <a:lnTo>
                  <a:pt x="1737" y="958"/>
                </a:lnTo>
                <a:close/>
                <a:moveTo>
                  <a:pt x="1536" y="931"/>
                </a:moveTo>
                <a:lnTo>
                  <a:pt x="1538" y="929"/>
                </a:lnTo>
                <a:lnTo>
                  <a:pt x="1540" y="931"/>
                </a:lnTo>
                <a:lnTo>
                  <a:pt x="1542" y="929"/>
                </a:lnTo>
                <a:lnTo>
                  <a:pt x="1542" y="929"/>
                </a:lnTo>
                <a:lnTo>
                  <a:pt x="1542" y="929"/>
                </a:lnTo>
                <a:lnTo>
                  <a:pt x="1544" y="925"/>
                </a:lnTo>
                <a:lnTo>
                  <a:pt x="1542" y="925"/>
                </a:lnTo>
                <a:lnTo>
                  <a:pt x="1540" y="929"/>
                </a:lnTo>
                <a:lnTo>
                  <a:pt x="1538" y="929"/>
                </a:lnTo>
                <a:lnTo>
                  <a:pt x="1536" y="931"/>
                </a:lnTo>
                <a:lnTo>
                  <a:pt x="1536" y="931"/>
                </a:lnTo>
                <a:close/>
                <a:moveTo>
                  <a:pt x="1699" y="1380"/>
                </a:moveTo>
                <a:lnTo>
                  <a:pt x="1697" y="1380"/>
                </a:lnTo>
                <a:lnTo>
                  <a:pt x="1697" y="1380"/>
                </a:lnTo>
                <a:lnTo>
                  <a:pt x="1697" y="1380"/>
                </a:lnTo>
                <a:lnTo>
                  <a:pt x="1697" y="1380"/>
                </a:lnTo>
                <a:lnTo>
                  <a:pt x="1697" y="1380"/>
                </a:lnTo>
                <a:lnTo>
                  <a:pt x="1699" y="1380"/>
                </a:lnTo>
                <a:lnTo>
                  <a:pt x="1699" y="1380"/>
                </a:lnTo>
                <a:lnTo>
                  <a:pt x="1699" y="1382"/>
                </a:lnTo>
                <a:lnTo>
                  <a:pt x="1701" y="1382"/>
                </a:lnTo>
                <a:lnTo>
                  <a:pt x="1699" y="1382"/>
                </a:lnTo>
                <a:lnTo>
                  <a:pt x="1699" y="1380"/>
                </a:lnTo>
                <a:lnTo>
                  <a:pt x="1699" y="1380"/>
                </a:lnTo>
                <a:close/>
                <a:moveTo>
                  <a:pt x="1672" y="1373"/>
                </a:moveTo>
                <a:lnTo>
                  <a:pt x="1670" y="1373"/>
                </a:lnTo>
                <a:lnTo>
                  <a:pt x="1670" y="1373"/>
                </a:lnTo>
                <a:lnTo>
                  <a:pt x="1668" y="1373"/>
                </a:lnTo>
                <a:lnTo>
                  <a:pt x="1668" y="1375"/>
                </a:lnTo>
                <a:lnTo>
                  <a:pt x="1670" y="1373"/>
                </a:lnTo>
                <a:lnTo>
                  <a:pt x="1672" y="1373"/>
                </a:lnTo>
                <a:close/>
                <a:moveTo>
                  <a:pt x="1672" y="1363"/>
                </a:moveTo>
                <a:lnTo>
                  <a:pt x="1672" y="1363"/>
                </a:lnTo>
                <a:lnTo>
                  <a:pt x="1670" y="1363"/>
                </a:lnTo>
                <a:lnTo>
                  <a:pt x="1670" y="1365"/>
                </a:lnTo>
                <a:lnTo>
                  <a:pt x="1672" y="1365"/>
                </a:lnTo>
                <a:lnTo>
                  <a:pt x="1672" y="1363"/>
                </a:lnTo>
                <a:lnTo>
                  <a:pt x="1672" y="1363"/>
                </a:lnTo>
                <a:close/>
                <a:moveTo>
                  <a:pt x="1668" y="1365"/>
                </a:moveTo>
                <a:lnTo>
                  <a:pt x="1666" y="1365"/>
                </a:lnTo>
                <a:lnTo>
                  <a:pt x="1668" y="1365"/>
                </a:lnTo>
                <a:lnTo>
                  <a:pt x="1668" y="1365"/>
                </a:lnTo>
                <a:lnTo>
                  <a:pt x="1668" y="1365"/>
                </a:lnTo>
                <a:lnTo>
                  <a:pt x="1668" y="1365"/>
                </a:lnTo>
                <a:close/>
                <a:moveTo>
                  <a:pt x="1662" y="1474"/>
                </a:moveTo>
                <a:lnTo>
                  <a:pt x="1664" y="1474"/>
                </a:lnTo>
                <a:lnTo>
                  <a:pt x="1664" y="1474"/>
                </a:lnTo>
                <a:lnTo>
                  <a:pt x="1662" y="1474"/>
                </a:lnTo>
                <a:lnTo>
                  <a:pt x="1659" y="1474"/>
                </a:lnTo>
                <a:lnTo>
                  <a:pt x="1659" y="1474"/>
                </a:lnTo>
                <a:lnTo>
                  <a:pt x="1662" y="1474"/>
                </a:lnTo>
                <a:lnTo>
                  <a:pt x="1662" y="1474"/>
                </a:lnTo>
                <a:close/>
                <a:moveTo>
                  <a:pt x="1693" y="1369"/>
                </a:moveTo>
                <a:lnTo>
                  <a:pt x="1693" y="1369"/>
                </a:lnTo>
                <a:lnTo>
                  <a:pt x="1693" y="1369"/>
                </a:lnTo>
                <a:lnTo>
                  <a:pt x="1695" y="1369"/>
                </a:lnTo>
                <a:lnTo>
                  <a:pt x="1695" y="1369"/>
                </a:lnTo>
                <a:lnTo>
                  <a:pt x="1695" y="1369"/>
                </a:lnTo>
                <a:lnTo>
                  <a:pt x="1695" y="1369"/>
                </a:lnTo>
                <a:lnTo>
                  <a:pt x="1695" y="1369"/>
                </a:lnTo>
                <a:lnTo>
                  <a:pt x="1693" y="1369"/>
                </a:lnTo>
                <a:close/>
                <a:moveTo>
                  <a:pt x="1678" y="1474"/>
                </a:moveTo>
                <a:lnTo>
                  <a:pt x="1678" y="1474"/>
                </a:lnTo>
                <a:lnTo>
                  <a:pt x="1678" y="1474"/>
                </a:lnTo>
                <a:lnTo>
                  <a:pt x="1680" y="1474"/>
                </a:lnTo>
                <a:lnTo>
                  <a:pt x="1680" y="1474"/>
                </a:lnTo>
                <a:lnTo>
                  <a:pt x="1683" y="1474"/>
                </a:lnTo>
                <a:lnTo>
                  <a:pt x="1683" y="1474"/>
                </a:lnTo>
                <a:lnTo>
                  <a:pt x="1683" y="1472"/>
                </a:lnTo>
                <a:lnTo>
                  <a:pt x="1683" y="1470"/>
                </a:lnTo>
                <a:lnTo>
                  <a:pt x="1683" y="1470"/>
                </a:lnTo>
                <a:lnTo>
                  <a:pt x="1680" y="1472"/>
                </a:lnTo>
                <a:lnTo>
                  <a:pt x="1680" y="1472"/>
                </a:lnTo>
                <a:lnTo>
                  <a:pt x="1678" y="1472"/>
                </a:lnTo>
                <a:lnTo>
                  <a:pt x="1678" y="1472"/>
                </a:lnTo>
                <a:lnTo>
                  <a:pt x="1678" y="1472"/>
                </a:lnTo>
                <a:lnTo>
                  <a:pt x="1676" y="1472"/>
                </a:lnTo>
                <a:lnTo>
                  <a:pt x="1676" y="1472"/>
                </a:lnTo>
                <a:lnTo>
                  <a:pt x="1674" y="1472"/>
                </a:lnTo>
                <a:lnTo>
                  <a:pt x="1676" y="1474"/>
                </a:lnTo>
                <a:lnTo>
                  <a:pt x="1678" y="1474"/>
                </a:lnTo>
                <a:close/>
                <a:moveTo>
                  <a:pt x="1674" y="1363"/>
                </a:moveTo>
                <a:lnTo>
                  <a:pt x="1674" y="1363"/>
                </a:lnTo>
                <a:lnTo>
                  <a:pt x="1674" y="1363"/>
                </a:lnTo>
                <a:lnTo>
                  <a:pt x="1674" y="1363"/>
                </a:lnTo>
                <a:lnTo>
                  <a:pt x="1674" y="1363"/>
                </a:lnTo>
                <a:lnTo>
                  <a:pt x="1676" y="1363"/>
                </a:lnTo>
                <a:lnTo>
                  <a:pt x="1674" y="1363"/>
                </a:lnTo>
                <a:close/>
                <a:moveTo>
                  <a:pt x="1670" y="1365"/>
                </a:moveTo>
                <a:lnTo>
                  <a:pt x="1670" y="1365"/>
                </a:lnTo>
                <a:lnTo>
                  <a:pt x="1670" y="1365"/>
                </a:lnTo>
                <a:lnTo>
                  <a:pt x="1670" y="1365"/>
                </a:lnTo>
                <a:lnTo>
                  <a:pt x="1670" y="1365"/>
                </a:lnTo>
                <a:lnTo>
                  <a:pt x="1670" y="1365"/>
                </a:lnTo>
                <a:close/>
                <a:moveTo>
                  <a:pt x="1662" y="1367"/>
                </a:moveTo>
                <a:lnTo>
                  <a:pt x="1662" y="1367"/>
                </a:lnTo>
                <a:lnTo>
                  <a:pt x="1659" y="1367"/>
                </a:lnTo>
                <a:lnTo>
                  <a:pt x="1657" y="1367"/>
                </a:lnTo>
                <a:lnTo>
                  <a:pt x="1657" y="1369"/>
                </a:lnTo>
                <a:lnTo>
                  <a:pt x="1659" y="1369"/>
                </a:lnTo>
                <a:lnTo>
                  <a:pt x="1659" y="1369"/>
                </a:lnTo>
                <a:lnTo>
                  <a:pt x="1662" y="1367"/>
                </a:lnTo>
                <a:lnTo>
                  <a:pt x="1662" y="1367"/>
                </a:lnTo>
                <a:close/>
                <a:moveTo>
                  <a:pt x="1670" y="1149"/>
                </a:moveTo>
                <a:lnTo>
                  <a:pt x="1670" y="1151"/>
                </a:lnTo>
                <a:lnTo>
                  <a:pt x="1668" y="1151"/>
                </a:lnTo>
                <a:lnTo>
                  <a:pt x="1668" y="1151"/>
                </a:lnTo>
                <a:lnTo>
                  <a:pt x="1668" y="1151"/>
                </a:lnTo>
                <a:lnTo>
                  <a:pt x="1670" y="1151"/>
                </a:lnTo>
                <a:lnTo>
                  <a:pt x="1670" y="1149"/>
                </a:lnTo>
                <a:lnTo>
                  <a:pt x="1670" y="1149"/>
                </a:lnTo>
                <a:close/>
                <a:moveTo>
                  <a:pt x="1735" y="925"/>
                </a:moveTo>
                <a:lnTo>
                  <a:pt x="1737" y="923"/>
                </a:lnTo>
                <a:lnTo>
                  <a:pt x="1739" y="923"/>
                </a:lnTo>
                <a:lnTo>
                  <a:pt x="1741" y="921"/>
                </a:lnTo>
                <a:lnTo>
                  <a:pt x="1741" y="921"/>
                </a:lnTo>
                <a:lnTo>
                  <a:pt x="1739" y="921"/>
                </a:lnTo>
                <a:lnTo>
                  <a:pt x="1741" y="918"/>
                </a:lnTo>
                <a:lnTo>
                  <a:pt x="1741" y="918"/>
                </a:lnTo>
                <a:lnTo>
                  <a:pt x="1741" y="918"/>
                </a:lnTo>
                <a:lnTo>
                  <a:pt x="1741" y="916"/>
                </a:lnTo>
                <a:lnTo>
                  <a:pt x="1739" y="916"/>
                </a:lnTo>
                <a:lnTo>
                  <a:pt x="1737" y="916"/>
                </a:lnTo>
                <a:lnTo>
                  <a:pt x="1735" y="916"/>
                </a:lnTo>
                <a:lnTo>
                  <a:pt x="1735" y="916"/>
                </a:lnTo>
                <a:lnTo>
                  <a:pt x="1735" y="914"/>
                </a:lnTo>
                <a:lnTo>
                  <a:pt x="1733" y="914"/>
                </a:lnTo>
                <a:lnTo>
                  <a:pt x="1733" y="916"/>
                </a:lnTo>
                <a:lnTo>
                  <a:pt x="1731" y="916"/>
                </a:lnTo>
                <a:lnTo>
                  <a:pt x="1731" y="918"/>
                </a:lnTo>
                <a:lnTo>
                  <a:pt x="1731" y="918"/>
                </a:lnTo>
                <a:lnTo>
                  <a:pt x="1729" y="921"/>
                </a:lnTo>
                <a:lnTo>
                  <a:pt x="1729" y="921"/>
                </a:lnTo>
                <a:lnTo>
                  <a:pt x="1733" y="921"/>
                </a:lnTo>
                <a:lnTo>
                  <a:pt x="1731" y="921"/>
                </a:lnTo>
                <a:lnTo>
                  <a:pt x="1729" y="925"/>
                </a:lnTo>
                <a:lnTo>
                  <a:pt x="1729" y="925"/>
                </a:lnTo>
                <a:lnTo>
                  <a:pt x="1727" y="925"/>
                </a:lnTo>
                <a:lnTo>
                  <a:pt x="1727" y="925"/>
                </a:lnTo>
                <a:lnTo>
                  <a:pt x="1724" y="925"/>
                </a:lnTo>
                <a:lnTo>
                  <a:pt x="1722" y="925"/>
                </a:lnTo>
                <a:lnTo>
                  <a:pt x="1722" y="925"/>
                </a:lnTo>
                <a:lnTo>
                  <a:pt x="1722" y="925"/>
                </a:lnTo>
                <a:lnTo>
                  <a:pt x="1724" y="923"/>
                </a:lnTo>
                <a:lnTo>
                  <a:pt x="1724" y="923"/>
                </a:lnTo>
                <a:lnTo>
                  <a:pt x="1724" y="923"/>
                </a:lnTo>
                <a:lnTo>
                  <a:pt x="1724" y="923"/>
                </a:lnTo>
                <a:lnTo>
                  <a:pt x="1727" y="921"/>
                </a:lnTo>
                <a:lnTo>
                  <a:pt x="1727" y="921"/>
                </a:lnTo>
                <a:lnTo>
                  <a:pt x="1724" y="921"/>
                </a:lnTo>
                <a:lnTo>
                  <a:pt x="1722" y="921"/>
                </a:lnTo>
                <a:lnTo>
                  <a:pt x="1722" y="921"/>
                </a:lnTo>
                <a:lnTo>
                  <a:pt x="1724" y="918"/>
                </a:lnTo>
                <a:lnTo>
                  <a:pt x="1727" y="918"/>
                </a:lnTo>
                <a:lnTo>
                  <a:pt x="1729" y="918"/>
                </a:lnTo>
                <a:lnTo>
                  <a:pt x="1731" y="916"/>
                </a:lnTo>
                <a:lnTo>
                  <a:pt x="1731" y="916"/>
                </a:lnTo>
                <a:lnTo>
                  <a:pt x="1731" y="916"/>
                </a:lnTo>
                <a:lnTo>
                  <a:pt x="1731" y="914"/>
                </a:lnTo>
                <a:lnTo>
                  <a:pt x="1731" y="912"/>
                </a:lnTo>
                <a:lnTo>
                  <a:pt x="1733" y="910"/>
                </a:lnTo>
                <a:lnTo>
                  <a:pt x="1733" y="906"/>
                </a:lnTo>
                <a:lnTo>
                  <a:pt x="1733" y="906"/>
                </a:lnTo>
                <a:lnTo>
                  <a:pt x="1733" y="904"/>
                </a:lnTo>
                <a:lnTo>
                  <a:pt x="1733" y="904"/>
                </a:lnTo>
                <a:lnTo>
                  <a:pt x="1733" y="902"/>
                </a:lnTo>
                <a:lnTo>
                  <a:pt x="1731" y="902"/>
                </a:lnTo>
                <a:lnTo>
                  <a:pt x="1731" y="902"/>
                </a:lnTo>
                <a:lnTo>
                  <a:pt x="1729" y="902"/>
                </a:lnTo>
                <a:lnTo>
                  <a:pt x="1727" y="904"/>
                </a:lnTo>
                <a:lnTo>
                  <a:pt x="1727" y="906"/>
                </a:lnTo>
                <a:lnTo>
                  <a:pt x="1724" y="908"/>
                </a:lnTo>
                <a:lnTo>
                  <a:pt x="1724" y="908"/>
                </a:lnTo>
                <a:lnTo>
                  <a:pt x="1720" y="914"/>
                </a:lnTo>
                <a:lnTo>
                  <a:pt x="1720" y="916"/>
                </a:lnTo>
                <a:lnTo>
                  <a:pt x="1718" y="916"/>
                </a:lnTo>
                <a:lnTo>
                  <a:pt x="1716" y="918"/>
                </a:lnTo>
                <a:lnTo>
                  <a:pt x="1716" y="921"/>
                </a:lnTo>
                <a:lnTo>
                  <a:pt x="1718" y="925"/>
                </a:lnTo>
                <a:lnTo>
                  <a:pt x="1718" y="927"/>
                </a:lnTo>
                <a:lnTo>
                  <a:pt x="1720" y="927"/>
                </a:lnTo>
                <a:lnTo>
                  <a:pt x="1720" y="927"/>
                </a:lnTo>
                <a:lnTo>
                  <a:pt x="1720" y="927"/>
                </a:lnTo>
                <a:lnTo>
                  <a:pt x="1720" y="927"/>
                </a:lnTo>
                <a:lnTo>
                  <a:pt x="1722" y="927"/>
                </a:lnTo>
                <a:lnTo>
                  <a:pt x="1724" y="927"/>
                </a:lnTo>
                <a:lnTo>
                  <a:pt x="1727" y="927"/>
                </a:lnTo>
                <a:lnTo>
                  <a:pt x="1727" y="927"/>
                </a:lnTo>
                <a:lnTo>
                  <a:pt x="1729" y="927"/>
                </a:lnTo>
                <a:lnTo>
                  <a:pt x="1733" y="927"/>
                </a:lnTo>
                <a:lnTo>
                  <a:pt x="1735" y="925"/>
                </a:lnTo>
                <a:close/>
                <a:moveTo>
                  <a:pt x="1724" y="1474"/>
                </a:moveTo>
                <a:lnTo>
                  <a:pt x="1722" y="1476"/>
                </a:lnTo>
                <a:lnTo>
                  <a:pt x="1722" y="1476"/>
                </a:lnTo>
                <a:lnTo>
                  <a:pt x="1718" y="1476"/>
                </a:lnTo>
                <a:lnTo>
                  <a:pt x="1718" y="1476"/>
                </a:lnTo>
                <a:lnTo>
                  <a:pt x="1716" y="1476"/>
                </a:lnTo>
                <a:lnTo>
                  <a:pt x="1714" y="1476"/>
                </a:lnTo>
                <a:lnTo>
                  <a:pt x="1714" y="1476"/>
                </a:lnTo>
                <a:lnTo>
                  <a:pt x="1716" y="1478"/>
                </a:lnTo>
                <a:lnTo>
                  <a:pt x="1716" y="1478"/>
                </a:lnTo>
                <a:lnTo>
                  <a:pt x="1716" y="1478"/>
                </a:lnTo>
                <a:lnTo>
                  <a:pt x="1718" y="1480"/>
                </a:lnTo>
                <a:lnTo>
                  <a:pt x="1716" y="1482"/>
                </a:lnTo>
                <a:lnTo>
                  <a:pt x="1716" y="1484"/>
                </a:lnTo>
                <a:lnTo>
                  <a:pt x="1714" y="1484"/>
                </a:lnTo>
                <a:lnTo>
                  <a:pt x="1714" y="1484"/>
                </a:lnTo>
                <a:lnTo>
                  <a:pt x="1712" y="1487"/>
                </a:lnTo>
                <a:lnTo>
                  <a:pt x="1712" y="1487"/>
                </a:lnTo>
                <a:lnTo>
                  <a:pt x="1716" y="1487"/>
                </a:lnTo>
                <a:lnTo>
                  <a:pt x="1722" y="1487"/>
                </a:lnTo>
                <a:lnTo>
                  <a:pt x="1724" y="1484"/>
                </a:lnTo>
                <a:lnTo>
                  <a:pt x="1724" y="1484"/>
                </a:lnTo>
                <a:lnTo>
                  <a:pt x="1724" y="1482"/>
                </a:lnTo>
                <a:lnTo>
                  <a:pt x="1724" y="1482"/>
                </a:lnTo>
                <a:lnTo>
                  <a:pt x="1724" y="1482"/>
                </a:lnTo>
                <a:lnTo>
                  <a:pt x="1724" y="1480"/>
                </a:lnTo>
                <a:lnTo>
                  <a:pt x="1724" y="1478"/>
                </a:lnTo>
                <a:lnTo>
                  <a:pt x="1724" y="1478"/>
                </a:lnTo>
                <a:lnTo>
                  <a:pt x="1724" y="1476"/>
                </a:lnTo>
                <a:lnTo>
                  <a:pt x="1724" y="1474"/>
                </a:lnTo>
                <a:close/>
                <a:moveTo>
                  <a:pt x="1712" y="1384"/>
                </a:moveTo>
                <a:lnTo>
                  <a:pt x="1712" y="1384"/>
                </a:lnTo>
                <a:lnTo>
                  <a:pt x="1714" y="1384"/>
                </a:lnTo>
                <a:lnTo>
                  <a:pt x="1714" y="1384"/>
                </a:lnTo>
                <a:lnTo>
                  <a:pt x="1714" y="1384"/>
                </a:lnTo>
                <a:lnTo>
                  <a:pt x="1714" y="1384"/>
                </a:lnTo>
                <a:lnTo>
                  <a:pt x="1714" y="1384"/>
                </a:lnTo>
                <a:lnTo>
                  <a:pt x="1714" y="1384"/>
                </a:lnTo>
                <a:lnTo>
                  <a:pt x="1714" y="1382"/>
                </a:lnTo>
                <a:lnTo>
                  <a:pt x="1712" y="1382"/>
                </a:lnTo>
                <a:lnTo>
                  <a:pt x="1712" y="1384"/>
                </a:lnTo>
                <a:lnTo>
                  <a:pt x="1712" y="1384"/>
                </a:lnTo>
                <a:close/>
                <a:moveTo>
                  <a:pt x="1714" y="1375"/>
                </a:moveTo>
                <a:lnTo>
                  <a:pt x="1714" y="1375"/>
                </a:lnTo>
                <a:lnTo>
                  <a:pt x="1712" y="1375"/>
                </a:lnTo>
                <a:lnTo>
                  <a:pt x="1712" y="1375"/>
                </a:lnTo>
                <a:lnTo>
                  <a:pt x="1712" y="1373"/>
                </a:lnTo>
                <a:lnTo>
                  <a:pt x="1712" y="1373"/>
                </a:lnTo>
                <a:lnTo>
                  <a:pt x="1712" y="1375"/>
                </a:lnTo>
                <a:lnTo>
                  <a:pt x="1712" y="1375"/>
                </a:lnTo>
                <a:lnTo>
                  <a:pt x="1714" y="1378"/>
                </a:lnTo>
                <a:lnTo>
                  <a:pt x="1714" y="1375"/>
                </a:lnTo>
                <a:close/>
                <a:moveTo>
                  <a:pt x="1731" y="1468"/>
                </a:moveTo>
                <a:lnTo>
                  <a:pt x="1731" y="1468"/>
                </a:lnTo>
                <a:lnTo>
                  <a:pt x="1729" y="1468"/>
                </a:lnTo>
                <a:lnTo>
                  <a:pt x="1727" y="1470"/>
                </a:lnTo>
                <a:lnTo>
                  <a:pt x="1727" y="1470"/>
                </a:lnTo>
                <a:lnTo>
                  <a:pt x="1727" y="1470"/>
                </a:lnTo>
                <a:lnTo>
                  <a:pt x="1731" y="1470"/>
                </a:lnTo>
                <a:lnTo>
                  <a:pt x="1731" y="1468"/>
                </a:lnTo>
                <a:close/>
                <a:moveTo>
                  <a:pt x="1791" y="906"/>
                </a:moveTo>
                <a:lnTo>
                  <a:pt x="1791" y="906"/>
                </a:lnTo>
                <a:lnTo>
                  <a:pt x="1794" y="906"/>
                </a:lnTo>
                <a:lnTo>
                  <a:pt x="1794" y="904"/>
                </a:lnTo>
                <a:lnTo>
                  <a:pt x="1791" y="904"/>
                </a:lnTo>
                <a:lnTo>
                  <a:pt x="1791" y="904"/>
                </a:lnTo>
                <a:lnTo>
                  <a:pt x="1791" y="902"/>
                </a:lnTo>
                <a:lnTo>
                  <a:pt x="1791" y="902"/>
                </a:lnTo>
                <a:lnTo>
                  <a:pt x="1791" y="900"/>
                </a:lnTo>
                <a:lnTo>
                  <a:pt x="1791" y="900"/>
                </a:lnTo>
                <a:lnTo>
                  <a:pt x="1791" y="902"/>
                </a:lnTo>
                <a:lnTo>
                  <a:pt x="1791" y="904"/>
                </a:lnTo>
                <a:lnTo>
                  <a:pt x="1791" y="904"/>
                </a:lnTo>
                <a:lnTo>
                  <a:pt x="1791" y="906"/>
                </a:lnTo>
                <a:lnTo>
                  <a:pt x="1791" y="906"/>
                </a:lnTo>
                <a:close/>
                <a:moveTo>
                  <a:pt x="1716" y="1394"/>
                </a:moveTo>
                <a:lnTo>
                  <a:pt x="1714" y="1394"/>
                </a:lnTo>
                <a:lnTo>
                  <a:pt x="1714" y="1394"/>
                </a:lnTo>
                <a:lnTo>
                  <a:pt x="1712" y="1394"/>
                </a:lnTo>
                <a:lnTo>
                  <a:pt x="1712" y="1394"/>
                </a:lnTo>
                <a:lnTo>
                  <a:pt x="1714" y="1399"/>
                </a:lnTo>
                <a:lnTo>
                  <a:pt x="1714" y="1401"/>
                </a:lnTo>
                <a:lnTo>
                  <a:pt x="1714" y="1401"/>
                </a:lnTo>
                <a:lnTo>
                  <a:pt x="1716" y="1399"/>
                </a:lnTo>
                <a:lnTo>
                  <a:pt x="1716" y="1399"/>
                </a:lnTo>
                <a:lnTo>
                  <a:pt x="1716" y="1396"/>
                </a:lnTo>
                <a:lnTo>
                  <a:pt x="1716" y="1396"/>
                </a:lnTo>
                <a:lnTo>
                  <a:pt x="1716" y="1394"/>
                </a:lnTo>
                <a:close/>
                <a:moveTo>
                  <a:pt x="1743" y="1438"/>
                </a:moveTo>
                <a:lnTo>
                  <a:pt x="1743" y="1440"/>
                </a:lnTo>
                <a:lnTo>
                  <a:pt x="1743" y="1443"/>
                </a:lnTo>
                <a:lnTo>
                  <a:pt x="1745" y="1443"/>
                </a:lnTo>
                <a:lnTo>
                  <a:pt x="1745" y="1443"/>
                </a:lnTo>
                <a:lnTo>
                  <a:pt x="1747" y="1440"/>
                </a:lnTo>
                <a:lnTo>
                  <a:pt x="1745" y="1440"/>
                </a:lnTo>
                <a:lnTo>
                  <a:pt x="1745" y="1438"/>
                </a:lnTo>
                <a:lnTo>
                  <a:pt x="1743" y="1438"/>
                </a:lnTo>
                <a:close/>
                <a:moveTo>
                  <a:pt x="1724" y="1501"/>
                </a:moveTo>
                <a:lnTo>
                  <a:pt x="1724" y="1501"/>
                </a:lnTo>
                <a:lnTo>
                  <a:pt x="1722" y="1501"/>
                </a:lnTo>
                <a:lnTo>
                  <a:pt x="1722" y="1503"/>
                </a:lnTo>
                <a:lnTo>
                  <a:pt x="1722" y="1503"/>
                </a:lnTo>
                <a:lnTo>
                  <a:pt x="1724" y="1503"/>
                </a:lnTo>
                <a:lnTo>
                  <a:pt x="1724" y="1503"/>
                </a:lnTo>
                <a:lnTo>
                  <a:pt x="1727" y="1503"/>
                </a:lnTo>
                <a:lnTo>
                  <a:pt x="1727" y="1501"/>
                </a:lnTo>
                <a:lnTo>
                  <a:pt x="1724" y="1501"/>
                </a:lnTo>
                <a:lnTo>
                  <a:pt x="1727" y="1501"/>
                </a:lnTo>
                <a:lnTo>
                  <a:pt x="1724" y="1501"/>
                </a:lnTo>
                <a:close/>
                <a:moveTo>
                  <a:pt x="1727" y="1499"/>
                </a:moveTo>
                <a:lnTo>
                  <a:pt x="1729" y="1499"/>
                </a:lnTo>
                <a:lnTo>
                  <a:pt x="1727" y="1499"/>
                </a:lnTo>
                <a:lnTo>
                  <a:pt x="1727" y="1499"/>
                </a:lnTo>
                <a:lnTo>
                  <a:pt x="1727" y="1499"/>
                </a:lnTo>
                <a:lnTo>
                  <a:pt x="1727" y="1499"/>
                </a:lnTo>
                <a:lnTo>
                  <a:pt x="1724" y="1499"/>
                </a:lnTo>
                <a:lnTo>
                  <a:pt x="1724" y="1499"/>
                </a:lnTo>
                <a:lnTo>
                  <a:pt x="1724" y="1499"/>
                </a:lnTo>
                <a:lnTo>
                  <a:pt x="1727" y="1499"/>
                </a:lnTo>
                <a:lnTo>
                  <a:pt x="1727" y="1499"/>
                </a:lnTo>
                <a:close/>
                <a:moveTo>
                  <a:pt x="1714" y="1457"/>
                </a:moveTo>
                <a:lnTo>
                  <a:pt x="1714" y="1457"/>
                </a:lnTo>
                <a:lnTo>
                  <a:pt x="1712" y="1457"/>
                </a:lnTo>
                <a:lnTo>
                  <a:pt x="1714" y="1457"/>
                </a:lnTo>
                <a:lnTo>
                  <a:pt x="1714" y="1457"/>
                </a:lnTo>
                <a:lnTo>
                  <a:pt x="1716" y="1455"/>
                </a:lnTo>
                <a:lnTo>
                  <a:pt x="1714" y="1455"/>
                </a:lnTo>
                <a:lnTo>
                  <a:pt x="1714" y="1455"/>
                </a:lnTo>
                <a:lnTo>
                  <a:pt x="1714" y="1457"/>
                </a:lnTo>
                <a:close/>
                <a:moveTo>
                  <a:pt x="1724" y="929"/>
                </a:moveTo>
                <a:lnTo>
                  <a:pt x="1724" y="929"/>
                </a:lnTo>
                <a:lnTo>
                  <a:pt x="1724" y="929"/>
                </a:lnTo>
                <a:lnTo>
                  <a:pt x="1724" y="927"/>
                </a:lnTo>
                <a:lnTo>
                  <a:pt x="1722" y="929"/>
                </a:lnTo>
                <a:lnTo>
                  <a:pt x="1722" y="929"/>
                </a:lnTo>
                <a:lnTo>
                  <a:pt x="1724" y="929"/>
                </a:lnTo>
                <a:lnTo>
                  <a:pt x="1724" y="929"/>
                </a:lnTo>
                <a:lnTo>
                  <a:pt x="1724" y="929"/>
                </a:lnTo>
                <a:close/>
                <a:moveTo>
                  <a:pt x="1727" y="1422"/>
                </a:moveTo>
                <a:lnTo>
                  <a:pt x="1727" y="1422"/>
                </a:lnTo>
                <a:lnTo>
                  <a:pt x="1727" y="1419"/>
                </a:lnTo>
                <a:lnTo>
                  <a:pt x="1727" y="1419"/>
                </a:lnTo>
                <a:lnTo>
                  <a:pt x="1724" y="1419"/>
                </a:lnTo>
                <a:lnTo>
                  <a:pt x="1724" y="1417"/>
                </a:lnTo>
                <a:lnTo>
                  <a:pt x="1724" y="1417"/>
                </a:lnTo>
                <a:lnTo>
                  <a:pt x="1724" y="1417"/>
                </a:lnTo>
                <a:lnTo>
                  <a:pt x="1724" y="1417"/>
                </a:lnTo>
                <a:lnTo>
                  <a:pt x="1722" y="1415"/>
                </a:lnTo>
                <a:lnTo>
                  <a:pt x="1722" y="1415"/>
                </a:lnTo>
                <a:lnTo>
                  <a:pt x="1720" y="1417"/>
                </a:lnTo>
                <a:lnTo>
                  <a:pt x="1720" y="1417"/>
                </a:lnTo>
                <a:lnTo>
                  <a:pt x="1722" y="1419"/>
                </a:lnTo>
                <a:lnTo>
                  <a:pt x="1722" y="1419"/>
                </a:lnTo>
                <a:lnTo>
                  <a:pt x="1724" y="1419"/>
                </a:lnTo>
                <a:lnTo>
                  <a:pt x="1722" y="1422"/>
                </a:lnTo>
                <a:lnTo>
                  <a:pt x="1722" y="1422"/>
                </a:lnTo>
                <a:lnTo>
                  <a:pt x="1722" y="1422"/>
                </a:lnTo>
                <a:lnTo>
                  <a:pt x="1724" y="1422"/>
                </a:lnTo>
                <a:lnTo>
                  <a:pt x="1727" y="1424"/>
                </a:lnTo>
                <a:lnTo>
                  <a:pt x="1727" y="1422"/>
                </a:lnTo>
                <a:close/>
                <a:moveTo>
                  <a:pt x="1706" y="914"/>
                </a:moveTo>
                <a:lnTo>
                  <a:pt x="1708" y="914"/>
                </a:lnTo>
                <a:lnTo>
                  <a:pt x="1710" y="912"/>
                </a:lnTo>
                <a:lnTo>
                  <a:pt x="1710" y="912"/>
                </a:lnTo>
                <a:lnTo>
                  <a:pt x="1708" y="912"/>
                </a:lnTo>
                <a:lnTo>
                  <a:pt x="1708" y="912"/>
                </a:lnTo>
                <a:lnTo>
                  <a:pt x="1703" y="912"/>
                </a:lnTo>
                <a:lnTo>
                  <a:pt x="1699" y="912"/>
                </a:lnTo>
                <a:lnTo>
                  <a:pt x="1699" y="912"/>
                </a:lnTo>
                <a:lnTo>
                  <a:pt x="1695" y="912"/>
                </a:lnTo>
                <a:lnTo>
                  <a:pt x="1693" y="912"/>
                </a:lnTo>
                <a:lnTo>
                  <a:pt x="1691" y="912"/>
                </a:lnTo>
                <a:lnTo>
                  <a:pt x="1689" y="910"/>
                </a:lnTo>
                <a:lnTo>
                  <a:pt x="1689" y="910"/>
                </a:lnTo>
                <a:lnTo>
                  <a:pt x="1689" y="910"/>
                </a:lnTo>
                <a:lnTo>
                  <a:pt x="1687" y="910"/>
                </a:lnTo>
                <a:lnTo>
                  <a:pt x="1685" y="910"/>
                </a:lnTo>
                <a:lnTo>
                  <a:pt x="1685" y="912"/>
                </a:lnTo>
                <a:lnTo>
                  <a:pt x="1685" y="912"/>
                </a:lnTo>
                <a:lnTo>
                  <a:pt x="1683" y="912"/>
                </a:lnTo>
                <a:lnTo>
                  <a:pt x="1683" y="912"/>
                </a:lnTo>
                <a:lnTo>
                  <a:pt x="1683" y="910"/>
                </a:lnTo>
                <a:lnTo>
                  <a:pt x="1683" y="910"/>
                </a:lnTo>
                <a:lnTo>
                  <a:pt x="1683" y="910"/>
                </a:lnTo>
                <a:lnTo>
                  <a:pt x="1683" y="910"/>
                </a:lnTo>
                <a:lnTo>
                  <a:pt x="1683" y="908"/>
                </a:lnTo>
                <a:lnTo>
                  <a:pt x="1678" y="906"/>
                </a:lnTo>
                <a:lnTo>
                  <a:pt x="1680" y="904"/>
                </a:lnTo>
                <a:lnTo>
                  <a:pt x="1680" y="902"/>
                </a:lnTo>
                <a:lnTo>
                  <a:pt x="1680" y="902"/>
                </a:lnTo>
                <a:lnTo>
                  <a:pt x="1678" y="904"/>
                </a:lnTo>
                <a:lnTo>
                  <a:pt x="1676" y="904"/>
                </a:lnTo>
                <a:lnTo>
                  <a:pt x="1676" y="906"/>
                </a:lnTo>
                <a:lnTo>
                  <a:pt x="1676" y="906"/>
                </a:lnTo>
                <a:lnTo>
                  <a:pt x="1674" y="908"/>
                </a:lnTo>
                <a:lnTo>
                  <a:pt x="1674" y="908"/>
                </a:lnTo>
                <a:lnTo>
                  <a:pt x="1676" y="908"/>
                </a:lnTo>
                <a:lnTo>
                  <a:pt x="1678" y="910"/>
                </a:lnTo>
                <a:lnTo>
                  <a:pt x="1678" y="910"/>
                </a:lnTo>
                <a:lnTo>
                  <a:pt x="1678" y="912"/>
                </a:lnTo>
                <a:lnTo>
                  <a:pt x="1680" y="912"/>
                </a:lnTo>
                <a:lnTo>
                  <a:pt x="1683" y="912"/>
                </a:lnTo>
                <a:lnTo>
                  <a:pt x="1685" y="912"/>
                </a:lnTo>
                <a:lnTo>
                  <a:pt x="1685" y="914"/>
                </a:lnTo>
                <a:lnTo>
                  <a:pt x="1685" y="914"/>
                </a:lnTo>
                <a:lnTo>
                  <a:pt x="1683" y="914"/>
                </a:lnTo>
                <a:lnTo>
                  <a:pt x="1685" y="914"/>
                </a:lnTo>
                <a:lnTo>
                  <a:pt x="1687" y="916"/>
                </a:lnTo>
                <a:lnTo>
                  <a:pt x="1687" y="916"/>
                </a:lnTo>
                <a:lnTo>
                  <a:pt x="1691" y="918"/>
                </a:lnTo>
                <a:lnTo>
                  <a:pt x="1691" y="916"/>
                </a:lnTo>
                <a:lnTo>
                  <a:pt x="1693" y="916"/>
                </a:lnTo>
                <a:lnTo>
                  <a:pt x="1691" y="916"/>
                </a:lnTo>
                <a:lnTo>
                  <a:pt x="1693" y="916"/>
                </a:lnTo>
                <a:lnTo>
                  <a:pt x="1693" y="916"/>
                </a:lnTo>
                <a:lnTo>
                  <a:pt x="1695" y="914"/>
                </a:lnTo>
                <a:lnTo>
                  <a:pt x="1695" y="914"/>
                </a:lnTo>
                <a:lnTo>
                  <a:pt x="1695" y="914"/>
                </a:lnTo>
                <a:lnTo>
                  <a:pt x="1695" y="916"/>
                </a:lnTo>
                <a:lnTo>
                  <a:pt x="1695" y="916"/>
                </a:lnTo>
                <a:lnTo>
                  <a:pt x="1695" y="916"/>
                </a:lnTo>
                <a:lnTo>
                  <a:pt x="1695" y="916"/>
                </a:lnTo>
                <a:lnTo>
                  <a:pt x="1697" y="918"/>
                </a:lnTo>
                <a:lnTo>
                  <a:pt x="1695" y="918"/>
                </a:lnTo>
                <a:lnTo>
                  <a:pt x="1695" y="918"/>
                </a:lnTo>
                <a:lnTo>
                  <a:pt x="1697" y="918"/>
                </a:lnTo>
                <a:lnTo>
                  <a:pt x="1697" y="921"/>
                </a:lnTo>
                <a:lnTo>
                  <a:pt x="1697" y="921"/>
                </a:lnTo>
                <a:lnTo>
                  <a:pt x="1699" y="921"/>
                </a:lnTo>
                <a:lnTo>
                  <a:pt x="1701" y="921"/>
                </a:lnTo>
                <a:lnTo>
                  <a:pt x="1703" y="921"/>
                </a:lnTo>
                <a:lnTo>
                  <a:pt x="1701" y="921"/>
                </a:lnTo>
                <a:lnTo>
                  <a:pt x="1701" y="921"/>
                </a:lnTo>
                <a:lnTo>
                  <a:pt x="1701" y="918"/>
                </a:lnTo>
                <a:lnTo>
                  <a:pt x="1701" y="916"/>
                </a:lnTo>
                <a:lnTo>
                  <a:pt x="1701" y="916"/>
                </a:lnTo>
                <a:lnTo>
                  <a:pt x="1706" y="914"/>
                </a:lnTo>
                <a:close/>
                <a:moveTo>
                  <a:pt x="1712" y="895"/>
                </a:moveTo>
                <a:lnTo>
                  <a:pt x="1714" y="893"/>
                </a:lnTo>
                <a:lnTo>
                  <a:pt x="1714" y="893"/>
                </a:lnTo>
                <a:lnTo>
                  <a:pt x="1716" y="891"/>
                </a:lnTo>
                <a:lnTo>
                  <a:pt x="1716" y="891"/>
                </a:lnTo>
                <a:lnTo>
                  <a:pt x="1718" y="891"/>
                </a:lnTo>
                <a:lnTo>
                  <a:pt x="1718" y="891"/>
                </a:lnTo>
                <a:lnTo>
                  <a:pt x="1716" y="891"/>
                </a:lnTo>
                <a:lnTo>
                  <a:pt x="1714" y="891"/>
                </a:lnTo>
                <a:lnTo>
                  <a:pt x="1712" y="893"/>
                </a:lnTo>
                <a:lnTo>
                  <a:pt x="1710" y="895"/>
                </a:lnTo>
                <a:lnTo>
                  <a:pt x="1710" y="897"/>
                </a:lnTo>
                <a:lnTo>
                  <a:pt x="1710" y="897"/>
                </a:lnTo>
                <a:lnTo>
                  <a:pt x="1712" y="897"/>
                </a:lnTo>
                <a:lnTo>
                  <a:pt x="1712" y="897"/>
                </a:lnTo>
                <a:lnTo>
                  <a:pt x="1712" y="897"/>
                </a:lnTo>
                <a:lnTo>
                  <a:pt x="1712" y="897"/>
                </a:lnTo>
                <a:lnTo>
                  <a:pt x="1710" y="897"/>
                </a:lnTo>
                <a:lnTo>
                  <a:pt x="1712" y="895"/>
                </a:lnTo>
                <a:lnTo>
                  <a:pt x="1712" y="895"/>
                </a:lnTo>
                <a:close/>
                <a:moveTo>
                  <a:pt x="1727" y="1428"/>
                </a:moveTo>
                <a:lnTo>
                  <a:pt x="1724" y="1428"/>
                </a:lnTo>
                <a:lnTo>
                  <a:pt x="1724" y="1428"/>
                </a:lnTo>
                <a:lnTo>
                  <a:pt x="1724" y="1428"/>
                </a:lnTo>
                <a:lnTo>
                  <a:pt x="1722" y="1430"/>
                </a:lnTo>
                <a:lnTo>
                  <a:pt x="1722" y="1430"/>
                </a:lnTo>
                <a:lnTo>
                  <a:pt x="1722" y="1432"/>
                </a:lnTo>
                <a:lnTo>
                  <a:pt x="1724" y="1432"/>
                </a:lnTo>
                <a:lnTo>
                  <a:pt x="1727" y="1432"/>
                </a:lnTo>
                <a:lnTo>
                  <a:pt x="1727" y="1428"/>
                </a:lnTo>
                <a:close/>
                <a:moveTo>
                  <a:pt x="1716" y="1396"/>
                </a:moveTo>
                <a:lnTo>
                  <a:pt x="1718" y="1396"/>
                </a:lnTo>
                <a:lnTo>
                  <a:pt x="1720" y="1396"/>
                </a:lnTo>
                <a:lnTo>
                  <a:pt x="1722" y="1396"/>
                </a:lnTo>
                <a:lnTo>
                  <a:pt x="1718" y="1394"/>
                </a:lnTo>
                <a:lnTo>
                  <a:pt x="1718" y="1394"/>
                </a:lnTo>
                <a:lnTo>
                  <a:pt x="1718" y="1392"/>
                </a:lnTo>
                <a:lnTo>
                  <a:pt x="1718" y="1392"/>
                </a:lnTo>
                <a:lnTo>
                  <a:pt x="1716" y="1392"/>
                </a:lnTo>
                <a:lnTo>
                  <a:pt x="1716" y="1392"/>
                </a:lnTo>
                <a:lnTo>
                  <a:pt x="1716" y="1394"/>
                </a:lnTo>
                <a:lnTo>
                  <a:pt x="1716" y="1394"/>
                </a:lnTo>
                <a:lnTo>
                  <a:pt x="1716" y="1396"/>
                </a:lnTo>
                <a:close/>
                <a:moveTo>
                  <a:pt x="1722" y="1440"/>
                </a:moveTo>
                <a:lnTo>
                  <a:pt x="1722" y="1440"/>
                </a:lnTo>
                <a:lnTo>
                  <a:pt x="1722" y="1438"/>
                </a:lnTo>
                <a:lnTo>
                  <a:pt x="1722" y="1438"/>
                </a:lnTo>
                <a:lnTo>
                  <a:pt x="1722" y="1438"/>
                </a:lnTo>
                <a:lnTo>
                  <a:pt x="1720" y="1438"/>
                </a:lnTo>
                <a:lnTo>
                  <a:pt x="1720" y="1438"/>
                </a:lnTo>
                <a:lnTo>
                  <a:pt x="1720" y="1440"/>
                </a:lnTo>
                <a:lnTo>
                  <a:pt x="1720" y="1440"/>
                </a:lnTo>
                <a:lnTo>
                  <a:pt x="1722" y="1440"/>
                </a:lnTo>
                <a:close/>
                <a:moveTo>
                  <a:pt x="1794" y="906"/>
                </a:moveTo>
                <a:lnTo>
                  <a:pt x="1794" y="906"/>
                </a:lnTo>
                <a:lnTo>
                  <a:pt x="1794" y="906"/>
                </a:lnTo>
                <a:lnTo>
                  <a:pt x="1794" y="906"/>
                </a:lnTo>
                <a:lnTo>
                  <a:pt x="1794" y="906"/>
                </a:lnTo>
                <a:lnTo>
                  <a:pt x="1794" y="906"/>
                </a:lnTo>
                <a:lnTo>
                  <a:pt x="1794" y="906"/>
                </a:lnTo>
                <a:lnTo>
                  <a:pt x="1794" y="906"/>
                </a:lnTo>
                <a:lnTo>
                  <a:pt x="1794" y="906"/>
                </a:lnTo>
                <a:close/>
                <a:moveTo>
                  <a:pt x="1720" y="1407"/>
                </a:moveTo>
                <a:lnTo>
                  <a:pt x="1720" y="1405"/>
                </a:lnTo>
                <a:lnTo>
                  <a:pt x="1718" y="1405"/>
                </a:lnTo>
                <a:lnTo>
                  <a:pt x="1718" y="1405"/>
                </a:lnTo>
                <a:lnTo>
                  <a:pt x="1716" y="1407"/>
                </a:lnTo>
                <a:lnTo>
                  <a:pt x="1718" y="1409"/>
                </a:lnTo>
                <a:lnTo>
                  <a:pt x="1718" y="1411"/>
                </a:lnTo>
                <a:lnTo>
                  <a:pt x="1720" y="1411"/>
                </a:lnTo>
                <a:lnTo>
                  <a:pt x="1720" y="1409"/>
                </a:lnTo>
                <a:lnTo>
                  <a:pt x="1720" y="1407"/>
                </a:lnTo>
                <a:close/>
                <a:moveTo>
                  <a:pt x="1507" y="1285"/>
                </a:moveTo>
                <a:lnTo>
                  <a:pt x="1507" y="1285"/>
                </a:lnTo>
                <a:lnTo>
                  <a:pt x="1511" y="1287"/>
                </a:lnTo>
                <a:lnTo>
                  <a:pt x="1511" y="1287"/>
                </a:lnTo>
                <a:lnTo>
                  <a:pt x="1511" y="1287"/>
                </a:lnTo>
                <a:lnTo>
                  <a:pt x="1511" y="1287"/>
                </a:lnTo>
                <a:lnTo>
                  <a:pt x="1509" y="1287"/>
                </a:lnTo>
                <a:lnTo>
                  <a:pt x="1507" y="1285"/>
                </a:lnTo>
                <a:lnTo>
                  <a:pt x="1507" y="1285"/>
                </a:lnTo>
                <a:lnTo>
                  <a:pt x="1507" y="1285"/>
                </a:lnTo>
                <a:close/>
                <a:moveTo>
                  <a:pt x="1634" y="1369"/>
                </a:moveTo>
                <a:lnTo>
                  <a:pt x="1634" y="1371"/>
                </a:lnTo>
                <a:lnTo>
                  <a:pt x="1636" y="1371"/>
                </a:lnTo>
                <a:lnTo>
                  <a:pt x="1639" y="1371"/>
                </a:lnTo>
                <a:lnTo>
                  <a:pt x="1639" y="1371"/>
                </a:lnTo>
                <a:lnTo>
                  <a:pt x="1639" y="1371"/>
                </a:lnTo>
                <a:lnTo>
                  <a:pt x="1641" y="1369"/>
                </a:lnTo>
                <a:lnTo>
                  <a:pt x="1643" y="1371"/>
                </a:lnTo>
                <a:lnTo>
                  <a:pt x="1645" y="1369"/>
                </a:lnTo>
                <a:lnTo>
                  <a:pt x="1645" y="1371"/>
                </a:lnTo>
                <a:lnTo>
                  <a:pt x="1647" y="1371"/>
                </a:lnTo>
                <a:lnTo>
                  <a:pt x="1647" y="1371"/>
                </a:lnTo>
                <a:lnTo>
                  <a:pt x="1649" y="1371"/>
                </a:lnTo>
                <a:lnTo>
                  <a:pt x="1649" y="1371"/>
                </a:lnTo>
                <a:lnTo>
                  <a:pt x="1651" y="1371"/>
                </a:lnTo>
                <a:lnTo>
                  <a:pt x="1653" y="1369"/>
                </a:lnTo>
                <a:lnTo>
                  <a:pt x="1655" y="1367"/>
                </a:lnTo>
                <a:lnTo>
                  <a:pt x="1655" y="1367"/>
                </a:lnTo>
                <a:lnTo>
                  <a:pt x="1657" y="1367"/>
                </a:lnTo>
                <a:lnTo>
                  <a:pt x="1657" y="1365"/>
                </a:lnTo>
                <a:lnTo>
                  <a:pt x="1655" y="1365"/>
                </a:lnTo>
                <a:lnTo>
                  <a:pt x="1653" y="1363"/>
                </a:lnTo>
                <a:lnTo>
                  <a:pt x="1651" y="1363"/>
                </a:lnTo>
                <a:lnTo>
                  <a:pt x="1651" y="1363"/>
                </a:lnTo>
                <a:lnTo>
                  <a:pt x="1651" y="1363"/>
                </a:lnTo>
                <a:lnTo>
                  <a:pt x="1651" y="1363"/>
                </a:lnTo>
                <a:lnTo>
                  <a:pt x="1649" y="1363"/>
                </a:lnTo>
                <a:lnTo>
                  <a:pt x="1649" y="1363"/>
                </a:lnTo>
                <a:lnTo>
                  <a:pt x="1649" y="1363"/>
                </a:lnTo>
                <a:lnTo>
                  <a:pt x="1641" y="1363"/>
                </a:lnTo>
                <a:lnTo>
                  <a:pt x="1636" y="1363"/>
                </a:lnTo>
                <a:lnTo>
                  <a:pt x="1636" y="1363"/>
                </a:lnTo>
                <a:lnTo>
                  <a:pt x="1634" y="1363"/>
                </a:lnTo>
                <a:lnTo>
                  <a:pt x="1634" y="1363"/>
                </a:lnTo>
                <a:lnTo>
                  <a:pt x="1634" y="1365"/>
                </a:lnTo>
                <a:lnTo>
                  <a:pt x="1632" y="1365"/>
                </a:lnTo>
                <a:lnTo>
                  <a:pt x="1634" y="1365"/>
                </a:lnTo>
                <a:lnTo>
                  <a:pt x="1634" y="1365"/>
                </a:lnTo>
                <a:lnTo>
                  <a:pt x="1634" y="1367"/>
                </a:lnTo>
                <a:lnTo>
                  <a:pt x="1634" y="1367"/>
                </a:lnTo>
                <a:lnTo>
                  <a:pt x="1634" y="1369"/>
                </a:lnTo>
                <a:close/>
                <a:moveTo>
                  <a:pt x="1479" y="1308"/>
                </a:moveTo>
                <a:lnTo>
                  <a:pt x="1479" y="1308"/>
                </a:lnTo>
                <a:lnTo>
                  <a:pt x="1479" y="1308"/>
                </a:lnTo>
                <a:lnTo>
                  <a:pt x="1479" y="1306"/>
                </a:lnTo>
                <a:lnTo>
                  <a:pt x="1479" y="1306"/>
                </a:lnTo>
                <a:lnTo>
                  <a:pt x="1477" y="1306"/>
                </a:lnTo>
                <a:lnTo>
                  <a:pt x="1477" y="1306"/>
                </a:lnTo>
                <a:lnTo>
                  <a:pt x="1477" y="1306"/>
                </a:lnTo>
                <a:lnTo>
                  <a:pt x="1477" y="1306"/>
                </a:lnTo>
                <a:lnTo>
                  <a:pt x="1477" y="1306"/>
                </a:lnTo>
                <a:lnTo>
                  <a:pt x="1477" y="1308"/>
                </a:lnTo>
                <a:lnTo>
                  <a:pt x="1479" y="1308"/>
                </a:lnTo>
                <a:close/>
                <a:moveTo>
                  <a:pt x="1486" y="1281"/>
                </a:moveTo>
                <a:lnTo>
                  <a:pt x="1486" y="1281"/>
                </a:lnTo>
                <a:lnTo>
                  <a:pt x="1483" y="1281"/>
                </a:lnTo>
                <a:lnTo>
                  <a:pt x="1483" y="1281"/>
                </a:lnTo>
                <a:lnTo>
                  <a:pt x="1483" y="1281"/>
                </a:lnTo>
                <a:lnTo>
                  <a:pt x="1483" y="1277"/>
                </a:lnTo>
                <a:lnTo>
                  <a:pt x="1483" y="1277"/>
                </a:lnTo>
                <a:lnTo>
                  <a:pt x="1481" y="1279"/>
                </a:lnTo>
                <a:lnTo>
                  <a:pt x="1481" y="1277"/>
                </a:lnTo>
                <a:lnTo>
                  <a:pt x="1483" y="1277"/>
                </a:lnTo>
                <a:lnTo>
                  <a:pt x="1483" y="1277"/>
                </a:lnTo>
                <a:lnTo>
                  <a:pt x="1481" y="1275"/>
                </a:lnTo>
                <a:lnTo>
                  <a:pt x="1481" y="1277"/>
                </a:lnTo>
                <a:lnTo>
                  <a:pt x="1479" y="1277"/>
                </a:lnTo>
                <a:lnTo>
                  <a:pt x="1479" y="1277"/>
                </a:lnTo>
                <a:lnTo>
                  <a:pt x="1479" y="1277"/>
                </a:lnTo>
                <a:lnTo>
                  <a:pt x="1477" y="1277"/>
                </a:lnTo>
                <a:lnTo>
                  <a:pt x="1479" y="1279"/>
                </a:lnTo>
                <a:lnTo>
                  <a:pt x="1479" y="1279"/>
                </a:lnTo>
                <a:lnTo>
                  <a:pt x="1481" y="1281"/>
                </a:lnTo>
                <a:lnTo>
                  <a:pt x="1481" y="1281"/>
                </a:lnTo>
                <a:lnTo>
                  <a:pt x="1481" y="1283"/>
                </a:lnTo>
                <a:lnTo>
                  <a:pt x="1483" y="1283"/>
                </a:lnTo>
                <a:lnTo>
                  <a:pt x="1486" y="1281"/>
                </a:lnTo>
                <a:close/>
                <a:moveTo>
                  <a:pt x="1488" y="1264"/>
                </a:moveTo>
                <a:lnTo>
                  <a:pt x="1488" y="1264"/>
                </a:lnTo>
                <a:lnTo>
                  <a:pt x="1488" y="1264"/>
                </a:lnTo>
                <a:lnTo>
                  <a:pt x="1488" y="1264"/>
                </a:lnTo>
                <a:lnTo>
                  <a:pt x="1486" y="1264"/>
                </a:lnTo>
                <a:lnTo>
                  <a:pt x="1486" y="1264"/>
                </a:lnTo>
                <a:lnTo>
                  <a:pt x="1483" y="1264"/>
                </a:lnTo>
                <a:lnTo>
                  <a:pt x="1483" y="1264"/>
                </a:lnTo>
                <a:lnTo>
                  <a:pt x="1486" y="1264"/>
                </a:lnTo>
                <a:lnTo>
                  <a:pt x="1488" y="1264"/>
                </a:lnTo>
                <a:close/>
                <a:moveTo>
                  <a:pt x="1475" y="1304"/>
                </a:moveTo>
                <a:lnTo>
                  <a:pt x="1475" y="1306"/>
                </a:lnTo>
                <a:lnTo>
                  <a:pt x="1477" y="1306"/>
                </a:lnTo>
                <a:lnTo>
                  <a:pt x="1477" y="1306"/>
                </a:lnTo>
                <a:lnTo>
                  <a:pt x="1477" y="1306"/>
                </a:lnTo>
                <a:lnTo>
                  <a:pt x="1477" y="1306"/>
                </a:lnTo>
                <a:lnTo>
                  <a:pt x="1477" y="1304"/>
                </a:lnTo>
                <a:lnTo>
                  <a:pt x="1475" y="1304"/>
                </a:lnTo>
                <a:lnTo>
                  <a:pt x="1475" y="1304"/>
                </a:lnTo>
                <a:lnTo>
                  <a:pt x="1473" y="1304"/>
                </a:lnTo>
                <a:lnTo>
                  <a:pt x="1473" y="1304"/>
                </a:lnTo>
                <a:lnTo>
                  <a:pt x="1475" y="1304"/>
                </a:lnTo>
                <a:close/>
                <a:moveTo>
                  <a:pt x="1496" y="1256"/>
                </a:moveTo>
                <a:lnTo>
                  <a:pt x="1496" y="1258"/>
                </a:lnTo>
                <a:lnTo>
                  <a:pt x="1496" y="1258"/>
                </a:lnTo>
                <a:lnTo>
                  <a:pt x="1496" y="1258"/>
                </a:lnTo>
                <a:lnTo>
                  <a:pt x="1498" y="1258"/>
                </a:lnTo>
                <a:lnTo>
                  <a:pt x="1500" y="1260"/>
                </a:lnTo>
                <a:lnTo>
                  <a:pt x="1502" y="1260"/>
                </a:lnTo>
                <a:lnTo>
                  <a:pt x="1502" y="1262"/>
                </a:lnTo>
                <a:lnTo>
                  <a:pt x="1504" y="1262"/>
                </a:lnTo>
                <a:lnTo>
                  <a:pt x="1504" y="1264"/>
                </a:lnTo>
                <a:lnTo>
                  <a:pt x="1504" y="1266"/>
                </a:lnTo>
                <a:lnTo>
                  <a:pt x="1504" y="1266"/>
                </a:lnTo>
                <a:lnTo>
                  <a:pt x="1502" y="1269"/>
                </a:lnTo>
                <a:lnTo>
                  <a:pt x="1502" y="1269"/>
                </a:lnTo>
                <a:lnTo>
                  <a:pt x="1502" y="1269"/>
                </a:lnTo>
                <a:lnTo>
                  <a:pt x="1504" y="1271"/>
                </a:lnTo>
                <a:lnTo>
                  <a:pt x="1504" y="1271"/>
                </a:lnTo>
                <a:lnTo>
                  <a:pt x="1504" y="1269"/>
                </a:lnTo>
                <a:lnTo>
                  <a:pt x="1504" y="1266"/>
                </a:lnTo>
                <a:lnTo>
                  <a:pt x="1504" y="1264"/>
                </a:lnTo>
                <a:lnTo>
                  <a:pt x="1504" y="1262"/>
                </a:lnTo>
                <a:lnTo>
                  <a:pt x="1504" y="1262"/>
                </a:lnTo>
                <a:lnTo>
                  <a:pt x="1502" y="1260"/>
                </a:lnTo>
                <a:lnTo>
                  <a:pt x="1500" y="1258"/>
                </a:lnTo>
                <a:lnTo>
                  <a:pt x="1498" y="1258"/>
                </a:lnTo>
                <a:lnTo>
                  <a:pt x="1496" y="1256"/>
                </a:lnTo>
                <a:lnTo>
                  <a:pt x="1496" y="1256"/>
                </a:lnTo>
                <a:close/>
                <a:moveTo>
                  <a:pt x="1467" y="1241"/>
                </a:moveTo>
                <a:lnTo>
                  <a:pt x="1467" y="1241"/>
                </a:lnTo>
                <a:lnTo>
                  <a:pt x="1465" y="1239"/>
                </a:lnTo>
                <a:lnTo>
                  <a:pt x="1463" y="1239"/>
                </a:lnTo>
                <a:lnTo>
                  <a:pt x="1467" y="1241"/>
                </a:lnTo>
                <a:lnTo>
                  <a:pt x="1467" y="1241"/>
                </a:lnTo>
                <a:lnTo>
                  <a:pt x="1469" y="1241"/>
                </a:lnTo>
                <a:lnTo>
                  <a:pt x="1471" y="1241"/>
                </a:lnTo>
                <a:lnTo>
                  <a:pt x="1475" y="1239"/>
                </a:lnTo>
                <a:lnTo>
                  <a:pt x="1479" y="1239"/>
                </a:lnTo>
                <a:lnTo>
                  <a:pt x="1479" y="1239"/>
                </a:lnTo>
                <a:lnTo>
                  <a:pt x="1479" y="1237"/>
                </a:lnTo>
                <a:lnTo>
                  <a:pt x="1477" y="1239"/>
                </a:lnTo>
                <a:lnTo>
                  <a:pt x="1473" y="1239"/>
                </a:lnTo>
                <a:lnTo>
                  <a:pt x="1473" y="1239"/>
                </a:lnTo>
                <a:lnTo>
                  <a:pt x="1473" y="1239"/>
                </a:lnTo>
                <a:lnTo>
                  <a:pt x="1471" y="1239"/>
                </a:lnTo>
                <a:lnTo>
                  <a:pt x="1469" y="1237"/>
                </a:lnTo>
                <a:lnTo>
                  <a:pt x="1469" y="1239"/>
                </a:lnTo>
                <a:lnTo>
                  <a:pt x="1469" y="1239"/>
                </a:lnTo>
                <a:lnTo>
                  <a:pt x="1469" y="1239"/>
                </a:lnTo>
                <a:lnTo>
                  <a:pt x="1467" y="1241"/>
                </a:lnTo>
                <a:close/>
                <a:moveTo>
                  <a:pt x="1488" y="1239"/>
                </a:moveTo>
                <a:lnTo>
                  <a:pt x="1488" y="1237"/>
                </a:lnTo>
                <a:lnTo>
                  <a:pt x="1486" y="1237"/>
                </a:lnTo>
                <a:lnTo>
                  <a:pt x="1483" y="1235"/>
                </a:lnTo>
                <a:lnTo>
                  <a:pt x="1483" y="1235"/>
                </a:lnTo>
                <a:lnTo>
                  <a:pt x="1481" y="1235"/>
                </a:lnTo>
                <a:lnTo>
                  <a:pt x="1479" y="1235"/>
                </a:lnTo>
                <a:lnTo>
                  <a:pt x="1479" y="1235"/>
                </a:lnTo>
                <a:lnTo>
                  <a:pt x="1481" y="1235"/>
                </a:lnTo>
                <a:lnTo>
                  <a:pt x="1486" y="1237"/>
                </a:lnTo>
                <a:lnTo>
                  <a:pt x="1488" y="1239"/>
                </a:lnTo>
                <a:lnTo>
                  <a:pt x="1490" y="1241"/>
                </a:lnTo>
                <a:lnTo>
                  <a:pt x="1490" y="1241"/>
                </a:lnTo>
                <a:lnTo>
                  <a:pt x="1490" y="1243"/>
                </a:lnTo>
                <a:lnTo>
                  <a:pt x="1490" y="1243"/>
                </a:lnTo>
                <a:lnTo>
                  <a:pt x="1488" y="1245"/>
                </a:lnTo>
                <a:lnTo>
                  <a:pt x="1488" y="1248"/>
                </a:lnTo>
                <a:lnTo>
                  <a:pt x="1488" y="1248"/>
                </a:lnTo>
                <a:lnTo>
                  <a:pt x="1486" y="1250"/>
                </a:lnTo>
                <a:lnTo>
                  <a:pt x="1488" y="1250"/>
                </a:lnTo>
                <a:lnTo>
                  <a:pt x="1488" y="1252"/>
                </a:lnTo>
                <a:lnTo>
                  <a:pt x="1490" y="1252"/>
                </a:lnTo>
                <a:lnTo>
                  <a:pt x="1490" y="1250"/>
                </a:lnTo>
                <a:lnTo>
                  <a:pt x="1490" y="1245"/>
                </a:lnTo>
                <a:lnTo>
                  <a:pt x="1492" y="1243"/>
                </a:lnTo>
                <a:lnTo>
                  <a:pt x="1492" y="1241"/>
                </a:lnTo>
                <a:lnTo>
                  <a:pt x="1490" y="1241"/>
                </a:lnTo>
                <a:lnTo>
                  <a:pt x="1488" y="1239"/>
                </a:lnTo>
                <a:lnTo>
                  <a:pt x="1488" y="1239"/>
                </a:lnTo>
                <a:lnTo>
                  <a:pt x="1488" y="1239"/>
                </a:lnTo>
                <a:lnTo>
                  <a:pt x="1488" y="1239"/>
                </a:lnTo>
                <a:close/>
                <a:moveTo>
                  <a:pt x="1475" y="1273"/>
                </a:moveTo>
                <a:lnTo>
                  <a:pt x="1475" y="1273"/>
                </a:lnTo>
                <a:lnTo>
                  <a:pt x="1475" y="1273"/>
                </a:lnTo>
                <a:lnTo>
                  <a:pt x="1477" y="1275"/>
                </a:lnTo>
                <a:lnTo>
                  <a:pt x="1477" y="1275"/>
                </a:lnTo>
                <a:lnTo>
                  <a:pt x="1477" y="1275"/>
                </a:lnTo>
                <a:lnTo>
                  <a:pt x="1479" y="1275"/>
                </a:lnTo>
                <a:lnTo>
                  <a:pt x="1479" y="1275"/>
                </a:lnTo>
                <a:lnTo>
                  <a:pt x="1481" y="1273"/>
                </a:lnTo>
                <a:lnTo>
                  <a:pt x="1481" y="1273"/>
                </a:lnTo>
                <a:lnTo>
                  <a:pt x="1481" y="1271"/>
                </a:lnTo>
                <a:lnTo>
                  <a:pt x="1481" y="1269"/>
                </a:lnTo>
                <a:lnTo>
                  <a:pt x="1479" y="1269"/>
                </a:lnTo>
                <a:lnTo>
                  <a:pt x="1479" y="1266"/>
                </a:lnTo>
                <a:lnTo>
                  <a:pt x="1477" y="1264"/>
                </a:lnTo>
                <a:lnTo>
                  <a:pt x="1477" y="1264"/>
                </a:lnTo>
                <a:lnTo>
                  <a:pt x="1477" y="1262"/>
                </a:lnTo>
                <a:lnTo>
                  <a:pt x="1475" y="1262"/>
                </a:lnTo>
                <a:lnTo>
                  <a:pt x="1475" y="1262"/>
                </a:lnTo>
                <a:lnTo>
                  <a:pt x="1475" y="1264"/>
                </a:lnTo>
                <a:lnTo>
                  <a:pt x="1475" y="1266"/>
                </a:lnTo>
                <a:lnTo>
                  <a:pt x="1473" y="1269"/>
                </a:lnTo>
                <a:lnTo>
                  <a:pt x="1473" y="1269"/>
                </a:lnTo>
                <a:lnTo>
                  <a:pt x="1473" y="1269"/>
                </a:lnTo>
                <a:lnTo>
                  <a:pt x="1475" y="1271"/>
                </a:lnTo>
                <a:lnTo>
                  <a:pt x="1473" y="1271"/>
                </a:lnTo>
                <a:lnTo>
                  <a:pt x="1473" y="1271"/>
                </a:lnTo>
                <a:lnTo>
                  <a:pt x="1471" y="1271"/>
                </a:lnTo>
                <a:lnTo>
                  <a:pt x="1473" y="1273"/>
                </a:lnTo>
                <a:lnTo>
                  <a:pt x="1473" y="1273"/>
                </a:lnTo>
                <a:lnTo>
                  <a:pt x="1475" y="1273"/>
                </a:lnTo>
                <a:close/>
                <a:moveTo>
                  <a:pt x="1471" y="1302"/>
                </a:moveTo>
                <a:lnTo>
                  <a:pt x="1471" y="1302"/>
                </a:lnTo>
                <a:lnTo>
                  <a:pt x="1469" y="1302"/>
                </a:lnTo>
                <a:lnTo>
                  <a:pt x="1467" y="1302"/>
                </a:lnTo>
                <a:lnTo>
                  <a:pt x="1469" y="1302"/>
                </a:lnTo>
                <a:lnTo>
                  <a:pt x="1469" y="1302"/>
                </a:lnTo>
                <a:lnTo>
                  <a:pt x="1469" y="1304"/>
                </a:lnTo>
                <a:lnTo>
                  <a:pt x="1471" y="1304"/>
                </a:lnTo>
                <a:lnTo>
                  <a:pt x="1473" y="1304"/>
                </a:lnTo>
                <a:lnTo>
                  <a:pt x="1473" y="1304"/>
                </a:lnTo>
                <a:lnTo>
                  <a:pt x="1473" y="1304"/>
                </a:lnTo>
                <a:lnTo>
                  <a:pt x="1473" y="1302"/>
                </a:lnTo>
                <a:lnTo>
                  <a:pt x="1471" y="1302"/>
                </a:lnTo>
                <a:lnTo>
                  <a:pt x="1471" y="1302"/>
                </a:lnTo>
                <a:close/>
                <a:moveTo>
                  <a:pt x="1509" y="1105"/>
                </a:moveTo>
                <a:lnTo>
                  <a:pt x="1507" y="1105"/>
                </a:lnTo>
                <a:lnTo>
                  <a:pt x="1507" y="1105"/>
                </a:lnTo>
                <a:lnTo>
                  <a:pt x="1511" y="1105"/>
                </a:lnTo>
                <a:lnTo>
                  <a:pt x="1509" y="1105"/>
                </a:lnTo>
                <a:close/>
                <a:moveTo>
                  <a:pt x="1511" y="1271"/>
                </a:moveTo>
                <a:lnTo>
                  <a:pt x="1511" y="1271"/>
                </a:lnTo>
                <a:lnTo>
                  <a:pt x="1513" y="1273"/>
                </a:lnTo>
                <a:lnTo>
                  <a:pt x="1513" y="1273"/>
                </a:lnTo>
                <a:lnTo>
                  <a:pt x="1515" y="1275"/>
                </a:lnTo>
                <a:lnTo>
                  <a:pt x="1515" y="1277"/>
                </a:lnTo>
                <a:lnTo>
                  <a:pt x="1515" y="1277"/>
                </a:lnTo>
                <a:lnTo>
                  <a:pt x="1515" y="1277"/>
                </a:lnTo>
                <a:lnTo>
                  <a:pt x="1515" y="1277"/>
                </a:lnTo>
                <a:lnTo>
                  <a:pt x="1515" y="1277"/>
                </a:lnTo>
                <a:lnTo>
                  <a:pt x="1515" y="1277"/>
                </a:lnTo>
                <a:lnTo>
                  <a:pt x="1517" y="1277"/>
                </a:lnTo>
                <a:lnTo>
                  <a:pt x="1517" y="1277"/>
                </a:lnTo>
                <a:lnTo>
                  <a:pt x="1513" y="1273"/>
                </a:lnTo>
                <a:lnTo>
                  <a:pt x="1513" y="1273"/>
                </a:lnTo>
                <a:lnTo>
                  <a:pt x="1511" y="1271"/>
                </a:lnTo>
                <a:lnTo>
                  <a:pt x="1511" y="1269"/>
                </a:lnTo>
                <a:lnTo>
                  <a:pt x="1511" y="1269"/>
                </a:lnTo>
                <a:lnTo>
                  <a:pt x="1511" y="1271"/>
                </a:lnTo>
                <a:close/>
                <a:moveTo>
                  <a:pt x="1519" y="1292"/>
                </a:moveTo>
                <a:lnTo>
                  <a:pt x="1517" y="1294"/>
                </a:lnTo>
                <a:lnTo>
                  <a:pt x="1519" y="1294"/>
                </a:lnTo>
                <a:lnTo>
                  <a:pt x="1521" y="1294"/>
                </a:lnTo>
                <a:lnTo>
                  <a:pt x="1523" y="1298"/>
                </a:lnTo>
                <a:lnTo>
                  <a:pt x="1523" y="1296"/>
                </a:lnTo>
                <a:lnTo>
                  <a:pt x="1523" y="1296"/>
                </a:lnTo>
                <a:lnTo>
                  <a:pt x="1521" y="1294"/>
                </a:lnTo>
                <a:lnTo>
                  <a:pt x="1521" y="1294"/>
                </a:lnTo>
                <a:lnTo>
                  <a:pt x="1519" y="1289"/>
                </a:lnTo>
                <a:lnTo>
                  <a:pt x="1519" y="1289"/>
                </a:lnTo>
                <a:lnTo>
                  <a:pt x="1517" y="1287"/>
                </a:lnTo>
                <a:lnTo>
                  <a:pt x="1517" y="1285"/>
                </a:lnTo>
                <a:lnTo>
                  <a:pt x="1517" y="1285"/>
                </a:lnTo>
                <a:lnTo>
                  <a:pt x="1517" y="1287"/>
                </a:lnTo>
                <a:lnTo>
                  <a:pt x="1517" y="1287"/>
                </a:lnTo>
                <a:lnTo>
                  <a:pt x="1519" y="1289"/>
                </a:lnTo>
                <a:lnTo>
                  <a:pt x="1519" y="1292"/>
                </a:lnTo>
                <a:lnTo>
                  <a:pt x="1519" y="1292"/>
                </a:lnTo>
                <a:lnTo>
                  <a:pt x="1519" y="1292"/>
                </a:lnTo>
                <a:close/>
                <a:moveTo>
                  <a:pt x="1511" y="1092"/>
                </a:moveTo>
                <a:lnTo>
                  <a:pt x="1511" y="1092"/>
                </a:lnTo>
                <a:lnTo>
                  <a:pt x="1511" y="1095"/>
                </a:lnTo>
                <a:lnTo>
                  <a:pt x="1513" y="1095"/>
                </a:lnTo>
                <a:lnTo>
                  <a:pt x="1513" y="1092"/>
                </a:lnTo>
                <a:lnTo>
                  <a:pt x="1511" y="1092"/>
                </a:lnTo>
                <a:close/>
                <a:moveTo>
                  <a:pt x="1517" y="1057"/>
                </a:moveTo>
                <a:lnTo>
                  <a:pt x="1515" y="1061"/>
                </a:lnTo>
                <a:lnTo>
                  <a:pt x="1517" y="1061"/>
                </a:lnTo>
                <a:lnTo>
                  <a:pt x="1519" y="1057"/>
                </a:lnTo>
                <a:lnTo>
                  <a:pt x="1519" y="1055"/>
                </a:lnTo>
                <a:lnTo>
                  <a:pt x="1519" y="1053"/>
                </a:lnTo>
                <a:lnTo>
                  <a:pt x="1519" y="1055"/>
                </a:lnTo>
                <a:lnTo>
                  <a:pt x="1517" y="1057"/>
                </a:lnTo>
                <a:close/>
                <a:moveTo>
                  <a:pt x="1504" y="1109"/>
                </a:moveTo>
                <a:lnTo>
                  <a:pt x="1502" y="1109"/>
                </a:lnTo>
                <a:lnTo>
                  <a:pt x="1500" y="1111"/>
                </a:lnTo>
                <a:lnTo>
                  <a:pt x="1498" y="1113"/>
                </a:lnTo>
                <a:lnTo>
                  <a:pt x="1500" y="1113"/>
                </a:lnTo>
                <a:lnTo>
                  <a:pt x="1502" y="1111"/>
                </a:lnTo>
                <a:lnTo>
                  <a:pt x="1504" y="1109"/>
                </a:lnTo>
                <a:close/>
                <a:moveTo>
                  <a:pt x="1513" y="1103"/>
                </a:moveTo>
                <a:lnTo>
                  <a:pt x="1511" y="1103"/>
                </a:lnTo>
                <a:lnTo>
                  <a:pt x="1511" y="1105"/>
                </a:lnTo>
                <a:lnTo>
                  <a:pt x="1513" y="1103"/>
                </a:lnTo>
                <a:lnTo>
                  <a:pt x="1513" y="1103"/>
                </a:lnTo>
                <a:lnTo>
                  <a:pt x="1515" y="1101"/>
                </a:lnTo>
                <a:lnTo>
                  <a:pt x="1515" y="1099"/>
                </a:lnTo>
                <a:lnTo>
                  <a:pt x="1515" y="1097"/>
                </a:lnTo>
                <a:lnTo>
                  <a:pt x="1515" y="1095"/>
                </a:lnTo>
                <a:lnTo>
                  <a:pt x="1513" y="1095"/>
                </a:lnTo>
                <a:lnTo>
                  <a:pt x="1515" y="1099"/>
                </a:lnTo>
                <a:lnTo>
                  <a:pt x="1515" y="1099"/>
                </a:lnTo>
                <a:lnTo>
                  <a:pt x="1513" y="1103"/>
                </a:lnTo>
                <a:close/>
                <a:moveTo>
                  <a:pt x="1498" y="1113"/>
                </a:moveTo>
                <a:lnTo>
                  <a:pt x="1498" y="1113"/>
                </a:lnTo>
                <a:lnTo>
                  <a:pt x="1498" y="1113"/>
                </a:lnTo>
                <a:lnTo>
                  <a:pt x="1496" y="1111"/>
                </a:lnTo>
                <a:lnTo>
                  <a:pt x="1496" y="1113"/>
                </a:lnTo>
                <a:lnTo>
                  <a:pt x="1498" y="1113"/>
                </a:lnTo>
                <a:lnTo>
                  <a:pt x="1498" y="1113"/>
                </a:lnTo>
                <a:close/>
                <a:moveTo>
                  <a:pt x="1530" y="1279"/>
                </a:moveTo>
                <a:lnTo>
                  <a:pt x="1530" y="1279"/>
                </a:lnTo>
                <a:lnTo>
                  <a:pt x="1530" y="1279"/>
                </a:lnTo>
                <a:lnTo>
                  <a:pt x="1527" y="1279"/>
                </a:lnTo>
                <a:lnTo>
                  <a:pt x="1527" y="1281"/>
                </a:lnTo>
                <a:lnTo>
                  <a:pt x="1527" y="1281"/>
                </a:lnTo>
                <a:lnTo>
                  <a:pt x="1530" y="1279"/>
                </a:lnTo>
                <a:close/>
                <a:moveTo>
                  <a:pt x="1458" y="1300"/>
                </a:moveTo>
                <a:lnTo>
                  <a:pt x="1458" y="1300"/>
                </a:lnTo>
                <a:lnTo>
                  <a:pt x="1458" y="1300"/>
                </a:lnTo>
                <a:lnTo>
                  <a:pt x="1454" y="1298"/>
                </a:lnTo>
                <a:lnTo>
                  <a:pt x="1454" y="1298"/>
                </a:lnTo>
                <a:lnTo>
                  <a:pt x="1454" y="1298"/>
                </a:lnTo>
                <a:lnTo>
                  <a:pt x="1456" y="1300"/>
                </a:lnTo>
                <a:lnTo>
                  <a:pt x="1458" y="1300"/>
                </a:lnTo>
                <a:close/>
                <a:moveTo>
                  <a:pt x="1479" y="1310"/>
                </a:moveTo>
                <a:lnTo>
                  <a:pt x="1481" y="1310"/>
                </a:lnTo>
                <a:lnTo>
                  <a:pt x="1481" y="1310"/>
                </a:lnTo>
                <a:lnTo>
                  <a:pt x="1481" y="1310"/>
                </a:lnTo>
                <a:lnTo>
                  <a:pt x="1483" y="1310"/>
                </a:lnTo>
                <a:lnTo>
                  <a:pt x="1483" y="1310"/>
                </a:lnTo>
                <a:lnTo>
                  <a:pt x="1483" y="1310"/>
                </a:lnTo>
                <a:lnTo>
                  <a:pt x="1481" y="1308"/>
                </a:lnTo>
                <a:lnTo>
                  <a:pt x="1479" y="1308"/>
                </a:lnTo>
                <a:lnTo>
                  <a:pt x="1479" y="1308"/>
                </a:lnTo>
                <a:lnTo>
                  <a:pt x="1479" y="1310"/>
                </a:lnTo>
                <a:lnTo>
                  <a:pt x="1479" y="1310"/>
                </a:lnTo>
                <a:close/>
                <a:moveTo>
                  <a:pt x="1595" y="1451"/>
                </a:moveTo>
                <a:lnTo>
                  <a:pt x="1595" y="1449"/>
                </a:lnTo>
                <a:lnTo>
                  <a:pt x="1592" y="1449"/>
                </a:lnTo>
                <a:lnTo>
                  <a:pt x="1592" y="1449"/>
                </a:lnTo>
                <a:lnTo>
                  <a:pt x="1592" y="1451"/>
                </a:lnTo>
                <a:lnTo>
                  <a:pt x="1595" y="1451"/>
                </a:lnTo>
                <a:lnTo>
                  <a:pt x="1595" y="1451"/>
                </a:lnTo>
                <a:lnTo>
                  <a:pt x="1595" y="1451"/>
                </a:lnTo>
                <a:lnTo>
                  <a:pt x="1595" y="1451"/>
                </a:lnTo>
                <a:lnTo>
                  <a:pt x="1595" y="1451"/>
                </a:lnTo>
                <a:close/>
                <a:moveTo>
                  <a:pt x="1496" y="1371"/>
                </a:moveTo>
                <a:lnTo>
                  <a:pt x="1498" y="1371"/>
                </a:lnTo>
                <a:lnTo>
                  <a:pt x="1498" y="1371"/>
                </a:lnTo>
                <a:lnTo>
                  <a:pt x="1500" y="1371"/>
                </a:lnTo>
                <a:lnTo>
                  <a:pt x="1502" y="1371"/>
                </a:lnTo>
                <a:lnTo>
                  <a:pt x="1504" y="1371"/>
                </a:lnTo>
                <a:lnTo>
                  <a:pt x="1502" y="1371"/>
                </a:lnTo>
                <a:lnTo>
                  <a:pt x="1502" y="1367"/>
                </a:lnTo>
                <a:lnTo>
                  <a:pt x="1496" y="1367"/>
                </a:lnTo>
                <a:lnTo>
                  <a:pt x="1496" y="1365"/>
                </a:lnTo>
                <a:lnTo>
                  <a:pt x="1494" y="1365"/>
                </a:lnTo>
                <a:lnTo>
                  <a:pt x="1492" y="1365"/>
                </a:lnTo>
                <a:lnTo>
                  <a:pt x="1492" y="1365"/>
                </a:lnTo>
                <a:lnTo>
                  <a:pt x="1490" y="1363"/>
                </a:lnTo>
                <a:lnTo>
                  <a:pt x="1488" y="1363"/>
                </a:lnTo>
                <a:lnTo>
                  <a:pt x="1488" y="1363"/>
                </a:lnTo>
                <a:lnTo>
                  <a:pt x="1486" y="1363"/>
                </a:lnTo>
                <a:lnTo>
                  <a:pt x="1479" y="1363"/>
                </a:lnTo>
                <a:lnTo>
                  <a:pt x="1479" y="1363"/>
                </a:lnTo>
                <a:lnTo>
                  <a:pt x="1477" y="1363"/>
                </a:lnTo>
                <a:lnTo>
                  <a:pt x="1477" y="1363"/>
                </a:lnTo>
                <a:lnTo>
                  <a:pt x="1475" y="1363"/>
                </a:lnTo>
                <a:lnTo>
                  <a:pt x="1473" y="1363"/>
                </a:lnTo>
                <a:lnTo>
                  <a:pt x="1473" y="1365"/>
                </a:lnTo>
                <a:lnTo>
                  <a:pt x="1473" y="1365"/>
                </a:lnTo>
                <a:lnTo>
                  <a:pt x="1473" y="1367"/>
                </a:lnTo>
                <a:lnTo>
                  <a:pt x="1477" y="1367"/>
                </a:lnTo>
                <a:lnTo>
                  <a:pt x="1477" y="1367"/>
                </a:lnTo>
                <a:lnTo>
                  <a:pt x="1477" y="1369"/>
                </a:lnTo>
                <a:lnTo>
                  <a:pt x="1479" y="1369"/>
                </a:lnTo>
                <a:lnTo>
                  <a:pt x="1479" y="1369"/>
                </a:lnTo>
                <a:lnTo>
                  <a:pt x="1481" y="1371"/>
                </a:lnTo>
                <a:lnTo>
                  <a:pt x="1483" y="1371"/>
                </a:lnTo>
                <a:lnTo>
                  <a:pt x="1486" y="1371"/>
                </a:lnTo>
                <a:lnTo>
                  <a:pt x="1488" y="1373"/>
                </a:lnTo>
                <a:lnTo>
                  <a:pt x="1488" y="1373"/>
                </a:lnTo>
                <a:lnTo>
                  <a:pt x="1490" y="1373"/>
                </a:lnTo>
                <a:lnTo>
                  <a:pt x="1490" y="1371"/>
                </a:lnTo>
                <a:lnTo>
                  <a:pt x="1490" y="1371"/>
                </a:lnTo>
                <a:lnTo>
                  <a:pt x="1492" y="1371"/>
                </a:lnTo>
                <a:lnTo>
                  <a:pt x="1492" y="1371"/>
                </a:lnTo>
                <a:lnTo>
                  <a:pt x="1494" y="1371"/>
                </a:lnTo>
                <a:lnTo>
                  <a:pt x="1494" y="1371"/>
                </a:lnTo>
                <a:lnTo>
                  <a:pt x="1494" y="1371"/>
                </a:lnTo>
                <a:lnTo>
                  <a:pt x="1496" y="1371"/>
                </a:lnTo>
                <a:lnTo>
                  <a:pt x="1496" y="1371"/>
                </a:lnTo>
                <a:lnTo>
                  <a:pt x="1496" y="1371"/>
                </a:lnTo>
                <a:lnTo>
                  <a:pt x="1496" y="1371"/>
                </a:lnTo>
                <a:close/>
                <a:moveTo>
                  <a:pt x="1404" y="1317"/>
                </a:moveTo>
                <a:lnTo>
                  <a:pt x="1404" y="1317"/>
                </a:lnTo>
                <a:lnTo>
                  <a:pt x="1402" y="1317"/>
                </a:lnTo>
                <a:lnTo>
                  <a:pt x="1402" y="1317"/>
                </a:lnTo>
                <a:lnTo>
                  <a:pt x="1404" y="1317"/>
                </a:lnTo>
                <a:lnTo>
                  <a:pt x="1404" y="1319"/>
                </a:lnTo>
                <a:lnTo>
                  <a:pt x="1406" y="1319"/>
                </a:lnTo>
                <a:lnTo>
                  <a:pt x="1408" y="1319"/>
                </a:lnTo>
                <a:lnTo>
                  <a:pt x="1410" y="1317"/>
                </a:lnTo>
                <a:lnTo>
                  <a:pt x="1412" y="1317"/>
                </a:lnTo>
                <a:lnTo>
                  <a:pt x="1412" y="1317"/>
                </a:lnTo>
                <a:lnTo>
                  <a:pt x="1410" y="1315"/>
                </a:lnTo>
                <a:lnTo>
                  <a:pt x="1410" y="1313"/>
                </a:lnTo>
                <a:lnTo>
                  <a:pt x="1410" y="1313"/>
                </a:lnTo>
                <a:lnTo>
                  <a:pt x="1408" y="1313"/>
                </a:lnTo>
                <a:lnTo>
                  <a:pt x="1406" y="1310"/>
                </a:lnTo>
                <a:lnTo>
                  <a:pt x="1404" y="1313"/>
                </a:lnTo>
                <a:lnTo>
                  <a:pt x="1404" y="1313"/>
                </a:lnTo>
                <a:lnTo>
                  <a:pt x="1406" y="1317"/>
                </a:lnTo>
                <a:lnTo>
                  <a:pt x="1406" y="1317"/>
                </a:lnTo>
                <a:lnTo>
                  <a:pt x="1404" y="1317"/>
                </a:lnTo>
                <a:close/>
                <a:moveTo>
                  <a:pt x="1414" y="1495"/>
                </a:moveTo>
                <a:lnTo>
                  <a:pt x="1416" y="1497"/>
                </a:lnTo>
                <a:lnTo>
                  <a:pt x="1416" y="1497"/>
                </a:lnTo>
                <a:lnTo>
                  <a:pt x="1416" y="1495"/>
                </a:lnTo>
                <a:lnTo>
                  <a:pt x="1416" y="1495"/>
                </a:lnTo>
                <a:lnTo>
                  <a:pt x="1414" y="1495"/>
                </a:lnTo>
                <a:close/>
                <a:moveTo>
                  <a:pt x="1431" y="1350"/>
                </a:moveTo>
                <a:lnTo>
                  <a:pt x="1429" y="1350"/>
                </a:lnTo>
                <a:lnTo>
                  <a:pt x="1429" y="1350"/>
                </a:lnTo>
                <a:lnTo>
                  <a:pt x="1429" y="1350"/>
                </a:lnTo>
                <a:lnTo>
                  <a:pt x="1429" y="1350"/>
                </a:lnTo>
                <a:lnTo>
                  <a:pt x="1429" y="1350"/>
                </a:lnTo>
                <a:lnTo>
                  <a:pt x="1429" y="1350"/>
                </a:lnTo>
                <a:lnTo>
                  <a:pt x="1429" y="1350"/>
                </a:lnTo>
                <a:lnTo>
                  <a:pt x="1431" y="1350"/>
                </a:lnTo>
                <a:lnTo>
                  <a:pt x="1431" y="1350"/>
                </a:lnTo>
                <a:lnTo>
                  <a:pt x="1433" y="1350"/>
                </a:lnTo>
                <a:lnTo>
                  <a:pt x="1433" y="1350"/>
                </a:lnTo>
                <a:lnTo>
                  <a:pt x="1431" y="1350"/>
                </a:lnTo>
                <a:close/>
                <a:moveTo>
                  <a:pt x="1519" y="1342"/>
                </a:moveTo>
                <a:lnTo>
                  <a:pt x="1521" y="1342"/>
                </a:lnTo>
                <a:lnTo>
                  <a:pt x="1521" y="1342"/>
                </a:lnTo>
                <a:lnTo>
                  <a:pt x="1523" y="1340"/>
                </a:lnTo>
                <a:lnTo>
                  <a:pt x="1527" y="1340"/>
                </a:lnTo>
                <a:lnTo>
                  <a:pt x="1530" y="1340"/>
                </a:lnTo>
                <a:lnTo>
                  <a:pt x="1532" y="1340"/>
                </a:lnTo>
                <a:lnTo>
                  <a:pt x="1532" y="1338"/>
                </a:lnTo>
                <a:lnTo>
                  <a:pt x="1534" y="1338"/>
                </a:lnTo>
                <a:lnTo>
                  <a:pt x="1534" y="1338"/>
                </a:lnTo>
                <a:lnTo>
                  <a:pt x="1534" y="1336"/>
                </a:lnTo>
                <a:lnTo>
                  <a:pt x="1534" y="1336"/>
                </a:lnTo>
                <a:lnTo>
                  <a:pt x="1532" y="1336"/>
                </a:lnTo>
                <a:lnTo>
                  <a:pt x="1532" y="1336"/>
                </a:lnTo>
                <a:lnTo>
                  <a:pt x="1530" y="1336"/>
                </a:lnTo>
                <a:lnTo>
                  <a:pt x="1527" y="1334"/>
                </a:lnTo>
                <a:lnTo>
                  <a:pt x="1525" y="1331"/>
                </a:lnTo>
                <a:lnTo>
                  <a:pt x="1525" y="1331"/>
                </a:lnTo>
                <a:lnTo>
                  <a:pt x="1523" y="1331"/>
                </a:lnTo>
                <a:lnTo>
                  <a:pt x="1521" y="1329"/>
                </a:lnTo>
                <a:lnTo>
                  <a:pt x="1519" y="1329"/>
                </a:lnTo>
                <a:lnTo>
                  <a:pt x="1517" y="1329"/>
                </a:lnTo>
                <a:lnTo>
                  <a:pt x="1513" y="1329"/>
                </a:lnTo>
                <a:lnTo>
                  <a:pt x="1513" y="1329"/>
                </a:lnTo>
                <a:lnTo>
                  <a:pt x="1511" y="1329"/>
                </a:lnTo>
                <a:lnTo>
                  <a:pt x="1511" y="1329"/>
                </a:lnTo>
                <a:lnTo>
                  <a:pt x="1511" y="1329"/>
                </a:lnTo>
                <a:lnTo>
                  <a:pt x="1511" y="1327"/>
                </a:lnTo>
                <a:lnTo>
                  <a:pt x="1513" y="1327"/>
                </a:lnTo>
                <a:lnTo>
                  <a:pt x="1511" y="1327"/>
                </a:lnTo>
                <a:lnTo>
                  <a:pt x="1513" y="1325"/>
                </a:lnTo>
                <a:lnTo>
                  <a:pt x="1513" y="1325"/>
                </a:lnTo>
                <a:lnTo>
                  <a:pt x="1513" y="1325"/>
                </a:lnTo>
                <a:lnTo>
                  <a:pt x="1511" y="1323"/>
                </a:lnTo>
                <a:lnTo>
                  <a:pt x="1509" y="1323"/>
                </a:lnTo>
                <a:lnTo>
                  <a:pt x="1507" y="1323"/>
                </a:lnTo>
                <a:lnTo>
                  <a:pt x="1502" y="1321"/>
                </a:lnTo>
                <a:lnTo>
                  <a:pt x="1500" y="1321"/>
                </a:lnTo>
                <a:lnTo>
                  <a:pt x="1498" y="1321"/>
                </a:lnTo>
                <a:lnTo>
                  <a:pt x="1498" y="1321"/>
                </a:lnTo>
                <a:lnTo>
                  <a:pt x="1496" y="1321"/>
                </a:lnTo>
                <a:lnTo>
                  <a:pt x="1496" y="1321"/>
                </a:lnTo>
                <a:lnTo>
                  <a:pt x="1496" y="1319"/>
                </a:lnTo>
                <a:lnTo>
                  <a:pt x="1494" y="1321"/>
                </a:lnTo>
                <a:lnTo>
                  <a:pt x="1494" y="1319"/>
                </a:lnTo>
                <a:lnTo>
                  <a:pt x="1494" y="1319"/>
                </a:lnTo>
                <a:lnTo>
                  <a:pt x="1494" y="1319"/>
                </a:lnTo>
                <a:lnTo>
                  <a:pt x="1490" y="1317"/>
                </a:lnTo>
                <a:lnTo>
                  <a:pt x="1490" y="1317"/>
                </a:lnTo>
                <a:lnTo>
                  <a:pt x="1490" y="1319"/>
                </a:lnTo>
                <a:lnTo>
                  <a:pt x="1488" y="1319"/>
                </a:lnTo>
                <a:lnTo>
                  <a:pt x="1488" y="1317"/>
                </a:lnTo>
                <a:lnTo>
                  <a:pt x="1488" y="1317"/>
                </a:lnTo>
                <a:lnTo>
                  <a:pt x="1488" y="1317"/>
                </a:lnTo>
                <a:lnTo>
                  <a:pt x="1490" y="1317"/>
                </a:lnTo>
                <a:lnTo>
                  <a:pt x="1490" y="1315"/>
                </a:lnTo>
                <a:lnTo>
                  <a:pt x="1490" y="1315"/>
                </a:lnTo>
                <a:lnTo>
                  <a:pt x="1488" y="1315"/>
                </a:lnTo>
                <a:lnTo>
                  <a:pt x="1488" y="1315"/>
                </a:lnTo>
                <a:lnTo>
                  <a:pt x="1486" y="1313"/>
                </a:lnTo>
                <a:lnTo>
                  <a:pt x="1483" y="1313"/>
                </a:lnTo>
                <a:lnTo>
                  <a:pt x="1483" y="1313"/>
                </a:lnTo>
                <a:lnTo>
                  <a:pt x="1486" y="1313"/>
                </a:lnTo>
                <a:lnTo>
                  <a:pt x="1486" y="1313"/>
                </a:lnTo>
                <a:lnTo>
                  <a:pt x="1483" y="1315"/>
                </a:lnTo>
                <a:lnTo>
                  <a:pt x="1483" y="1313"/>
                </a:lnTo>
                <a:lnTo>
                  <a:pt x="1479" y="1313"/>
                </a:lnTo>
                <a:lnTo>
                  <a:pt x="1477" y="1310"/>
                </a:lnTo>
                <a:lnTo>
                  <a:pt x="1475" y="1308"/>
                </a:lnTo>
                <a:lnTo>
                  <a:pt x="1467" y="1304"/>
                </a:lnTo>
                <a:lnTo>
                  <a:pt x="1467" y="1304"/>
                </a:lnTo>
                <a:lnTo>
                  <a:pt x="1467" y="1304"/>
                </a:lnTo>
                <a:lnTo>
                  <a:pt x="1465" y="1304"/>
                </a:lnTo>
                <a:lnTo>
                  <a:pt x="1465" y="1304"/>
                </a:lnTo>
                <a:lnTo>
                  <a:pt x="1460" y="1304"/>
                </a:lnTo>
                <a:lnTo>
                  <a:pt x="1458" y="1304"/>
                </a:lnTo>
                <a:lnTo>
                  <a:pt x="1458" y="1304"/>
                </a:lnTo>
                <a:lnTo>
                  <a:pt x="1456" y="1302"/>
                </a:lnTo>
                <a:lnTo>
                  <a:pt x="1456" y="1302"/>
                </a:lnTo>
                <a:lnTo>
                  <a:pt x="1454" y="1300"/>
                </a:lnTo>
                <a:lnTo>
                  <a:pt x="1450" y="1298"/>
                </a:lnTo>
                <a:lnTo>
                  <a:pt x="1452" y="1298"/>
                </a:lnTo>
                <a:lnTo>
                  <a:pt x="1450" y="1298"/>
                </a:lnTo>
                <a:lnTo>
                  <a:pt x="1450" y="1298"/>
                </a:lnTo>
                <a:lnTo>
                  <a:pt x="1448" y="1296"/>
                </a:lnTo>
                <a:lnTo>
                  <a:pt x="1446" y="1296"/>
                </a:lnTo>
                <a:lnTo>
                  <a:pt x="1446" y="1296"/>
                </a:lnTo>
                <a:lnTo>
                  <a:pt x="1444" y="1296"/>
                </a:lnTo>
                <a:lnTo>
                  <a:pt x="1442" y="1296"/>
                </a:lnTo>
                <a:lnTo>
                  <a:pt x="1442" y="1296"/>
                </a:lnTo>
                <a:lnTo>
                  <a:pt x="1439" y="1294"/>
                </a:lnTo>
                <a:lnTo>
                  <a:pt x="1439" y="1294"/>
                </a:lnTo>
                <a:lnTo>
                  <a:pt x="1433" y="1294"/>
                </a:lnTo>
                <a:lnTo>
                  <a:pt x="1433" y="1294"/>
                </a:lnTo>
                <a:lnTo>
                  <a:pt x="1431" y="1294"/>
                </a:lnTo>
                <a:lnTo>
                  <a:pt x="1431" y="1294"/>
                </a:lnTo>
                <a:lnTo>
                  <a:pt x="1431" y="1294"/>
                </a:lnTo>
                <a:lnTo>
                  <a:pt x="1429" y="1294"/>
                </a:lnTo>
                <a:lnTo>
                  <a:pt x="1427" y="1294"/>
                </a:lnTo>
                <a:lnTo>
                  <a:pt x="1423" y="1294"/>
                </a:lnTo>
                <a:lnTo>
                  <a:pt x="1419" y="1292"/>
                </a:lnTo>
                <a:lnTo>
                  <a:pt x="1414" y="1294"/>
                </a:lnTo>
                <a:lnTo>
                  <a:pt x="1412" y="1294"/>
                </a:lnTo>
                <a:lnTo>
                  <a:pt x="1410" y="1294"/>
                </a:lnTo>
                <a:lnTo>
                  <a:pt x="1402" y="1296"/>
                </a:lnTo>
                <a:lnTo>
                  <a:pt x="1402" y="1296"/>
                </a:lnTo>
                <a:lnTo>
                  <a:pt x="1389" y="1300"/>
                </a:lnTo>
                <a:lnTo>
                  <a:pt x="1389" y="1300"/>
                </a:lnTo>
                <a:lnTo>
                  <a:pt x="1387" y="1302"/>
                </a:lnTo>
                <a:lnTo>
                  <a:pt x="1385" y="1304"/>
                </a:lnTo>
                <a:lnTo>
                  <a:pt x="1385" y="1306"/>
                </a:lnTo>
                <a:lnTo>
                  <a:pt x="1387" y="1308"/>
                </a:lnTo>
                <a:lnTo>
                  <a:pt x="1385" y="1310"/>
                </a:lnTo>
                <a:lnTo>
                  <a:pt x="1385" y="1310"/>
                </a:lnTo>
                <a:lnTo>
                  <a:pt x="1383" y="1310"/>
                </a:lnTo>
                <a:lnTo>
                  <a:pt x="1383" y="1310"/>
                </a:lnTo>
                <a:lnTo>
                  <a:pt x="1379" y="1313"/>
                </a:lnTo>
                <a:lnTo>
                  <a:pt x="1379" y="1313"/>
                </a:lnTo>
                <a:lnTo>
                  <a:pt x="1379" y="1313"/>
                </a:lnTo>
                <a:lnTo>
                  <a:pt x="1379" y="1313"/>
                </a:lnTo>
                <a:lnTo>
                  <a:pt x="1381" y="1313"/>
                </a:lnTo>
                <a:lnTo>
                  <a:pt x="1381" y="1310"/>
                </a:lnTo>
                <a:lnTo>
                  <a:pt x="1383" y="1310"/>
                </a:lnTo>
                <a:lnTo>
                  <a:pt x="1383" y="1310"/>
                </a:lnTo>
                <a:lnTo>
                  <a:pt x="1383" y="1313"/>
                </a:lnTo>
                <a:lnTo>
                  <a:pt x="1383" y="1315"/>
                </a:lnTo>
                <a:lnTo>
                  <a:pt x="1385" y="1313"/>
                </a:lnTo>
                <a:lnTo>
                  <a:pt x="1387" y="1313"/>
                </a:lnTo>
                <a:lnTo>
                  <a:pt x="1389" y="1310"/>
                </a:lnTo>
                <a:lnTo>
                  <a:pt x="1391" y="1310"/>
                </a:lnTo>
                <a:lnTo>
                  <a:pt x="1391" y="1310"/>
                </a:lnTo>
                <a:lnTo>
                  <a:pt x="1391" y="1308"/>
                </a:lnTo>
                <a:lnTo>
                  <a:pt x="1391" y="1308"/>
                </a:lnTo>
                <a:lnTo>
                  <a:pt x="1391" y="1308"/>
                </a:lnTo>
                <a:lnTo>
                  <a:pt x="1395" y="1308"/>
                </a:lnTo>
                <a:lnTo>
                  <a:pt x="1395" y="1308"/>
                </a:lnTo>
                <a:lnTo>
                  <a:pt x="1398" y="1306"/>
                </a:lnTo>
                <a:lnTo>
                  <a:pt x="1398" y="1306"/>
                </a:lnTo>
                <a:lnTo>
                  <a:pt x="1398" y="1308"/>
                </a:lnTo>
                <a:lnTo>
                  <a:pt x="1400" y="1306"/>
                </a:lnTo>
                <a:lnTo>
                  <a:pt x="1402" y="1306"/>
                </a:lnTo>
                <a:lnTo>
                  <a:pt x="1402" y="1304"/>
                </a:lnTo>
                <a:lnTo>
                  <a:pt x="1404" y="1304"/>
                </a:lnTo>
                <a:lnTo>
                  <a:pt x="1404" y="1304"/>
                </a:lnTo>
                <a:lnTo>
                  <a:pt x="1406" y="1302"/>
                </a:lnTo>
                <a:lnTo>
                  <a:pt x="1408" y="1302"/>
                </a:lnTo>
                <a:lnTo>
                  <a:pt x="1408" y="1300"/>
                </a:lnTo>
                <a:lnTo>
                  <a:pt x="1408" y="1300"/>
                </a:lnTo>
                <a:lnTo>
                  <a:pt x="1421" y="1300"/>
                </a:lnTo>
                <a:lnTo>
                  <a:pt x="1423" y="1300"/>
                </a:lnTo>
                <a:lnTo>
                  <a:pt x="1423" y="1300"/>
                </a:lnTo>
                <a:lnTo>
                  <a:pt x="1423" y="1300"/>
                </a:lnTo>
                <a:lnTo>
                  <a:pt x="1425" y="1302"/>
                </a:lnTo>
                <a:lnTo>
                  <a:pt x="1425" y="1302"/>
                </a:lnTo>
                <a:lnTo>
                  <a:pt x="1425" y="1302"/>
                </a:lnTo>
                <a:lnTo>
                  <a:pt x="1423" y="1304"/>
                </a:lnTo>
                <a:lnTo>
                  <a:pt x="1421" y="1304"/>
                </a:lnTo>
                <a:lnTo>
                  <a:pt x="1419" y="1304"/>
                </a:lnTo>
                <a:lnTo>
                  <a:pt x="1421" y="1306"/>
                </a:lnTo>
                <a:lnTo>
                  <a:pt x="1423" y="1306"/>
                </a:lnTo>
                <a:lnTo>
                  <a:pt x="1423" y="1306"/>
                </a:lnTo>
                <a:lnTo>
                  <a:pt x="1427" y="1308"/>
                </a:lnTo>
                <a:lnTo>
                  <a:pt x="1429" y="1308"/>
                </a:lnTo>
                <a:lnTo>
                  <a:pt x="1431" y="1308"/>
                </a:lnTo>
                <a:lnTo>
                  <a:pt x="1431" y="1308"/>
                </a:lnTo>
                <a:lnTo>
                  <a:pt x="1431" y="1306"/>
                </a:lnTo>
                <a:lnTo>
                  <a:pt x="1431" y="1306"/>
                </a:lnTo>
                <a:lnTo>
                  <a:pt x="1433" y="1306"/>
                </a:lnTo>
                <a:lnTo>
                  <a:pt x="1433" y="1308"/>
                </a:lnTo>
                <a:lnTo>
                  <a:pt x="1433" y="1308"/>
                </a:lnTo>
                <a:lnTo>
                  <a:pt x="1433" y="1308"/>
                </a:lnTo>
                <a:lnTo>
                  <a:pt x="1435" y="1310"/>
                </a:lnTo>
                <a:lnTo>
                  <a:pt x="1442" y="1308"/>
                </a:lnTo>
                <a:lnTo>
                  <a:pt x="1442" y="1308"/>
                </a:lnTo>
                <a:lnTo>
                  <a:pt x="1442" y="1308"/>
                </a:lnTo>
                <a:lnTo>
                  <a:pt x="1444" y="1310"/>
                </a:lnTo>
                <a:lnTo>
                  <a:pt x="1444" y="1310"/>
                </a:lnTo>
                <a:lnTo>
                  <a:pt x="1446" y="1313"/>
                </a:lnTo>
                <a:lnTo>
                  <a:pt x="1446" y="1313"/>
                </a:lnTo>
                <a:lnTo>
                  <a:pt x="1450" y="1315"/>
                </a:lnTo>
                <a:lnTo>
                  <a:pt x="1458" y="1317"/>
                </a:lnTo>
                <a:lnTo>
                  <a:pt x="1458" y="1317"/>
                </a:lnTo>
                <a:lnTo>
                  <a:pt x="1460" y="1317"/>
                </a:lnTo>
                <a:lnTo>
                  <a:pt x="1467" y="1317"/>
                </a:lnTo>
                <a:lnTo>
                  <a:pt x="1467" y="1317"/>
                </a:lnTo>
                <a:lnTo>
                  <a:pt x="1469" y="1317"/>
                </a:lnTo>
                <a:lnTo>
                  <a:pt x="1469" y="1319"/>
                </a:lnTo>
                <a:lnTo>
                  <a:pt x="1471" y="1321"/>
                </a:lnTo>
                <a:lnTo>
                  <a:pt x="1471" y="1325"/>
                </a:lnTo>
                <a:lnTo>
                  <a:pt x="1471" y="1325"/>
                </a:lnTo>
                <a:lnTo>
                  <a:pt x="1471" y="1325"/>
                </a:lnTo>
                <a:lnTo>
                  <a:pt x="1473" y="1327"/>
                </a:lnTo>
                <a:lnTo>
                  <a:pt x="1475" y="1329"/>
                </a:lnTo>
                <a:lnTo>
                  <a:pt x="1477" y="1329"/>
                </a:lnTo>
                <a:lnTo>
                  <a:pt x="1479" y="1329"/>
                </a:lnTo>
                <a:lnTo>
                  <a:pt x="1483" y="1329"/>
                </a:lnTo>
                <a:lnTo>
                  <a:pt x="1486" y="1329"/>
                </a:lnTo>
                <a:lnTo>
                  <a:pt x="1488" y="1329"/>
                </a:lnTo>
                <a:lnTo>
                  <a:pt x="1490" y="1331"/>
                </a:lnTo>
                <a:lnTo>
                  <a:pt x="1490" y="1331"/>
                </a:lnTo>
                <a:lnTo>
                  <a:pt x="1490" y="1331"/>
                </a:lnTo>
                <a:lnTo>
                  <a:pt x="1490" y="1334"/>
                </a:lnTo>
                <a:lnTo>
                  <a:pt x="1492" y="1334"/>
                </a:lnTo>
                <a:lnTo>
                  <a:pt x="1490" y="1334"/>
                </a:lnTo>
                <a:lnTo>
                  <a:pt x="1490" y="1336"/>
                </a:lnTo>
                <a:lnTo>
                  <a:pt x="1490" y="1336"/>
                </a:lnTo>
                <a:lnTo>
                  <a:pt x="1483" y="1340"/>
                </a:lnTo>
                <a:lnTo>
                  <a:pt x="1481" y="1342"/>
                </a:lnTo>
                <a:lnTo>
                  <a:pt x="1486" y="1342"/>
                </a:lnTo>
                <a:lnTo>
                  <a:pt x="1490" y="1342"/>
                </a:lnTo>
                <a:lnTo>
                  <a:pt x="1492" y="1342"/>
                </a:lnTo>
                <a:lnTo>
                  <a:pt x="1494" y="1342"/>
                </a:lnTo>
                <a:lnTo>
                  <a:pt x="1496" y="1342"/>
                </a:lnTo>
                <a:lnTo>
                  <a:pt x="1500" y="1342"/>
                </a:lnTo>
                <a:lnTo>
                  <a:pt x="1502" y="1340"/>
                </a:lnTo>
                <a:lnTo>
                  <a:pt x="1504" y="1340"/>
                </a:lnTo>
                <a:lnTo>
                  <a:pt x="1511" y="1340"/>
                </a:lnTo>
                <a:lnTo>
                  <a:pt x="1511" y="1342"/>
                </a:lnTo>
                <a:lnTo>
                  <a:pt x="1513" y="1342"/>
                </a:lnTo>
                <a:lnTo>
                  <a:pt x="1517" y="1342"/>
                </a:lnTo>
                <a:lnTo>
                  <a:pt x="1517" y="1342"/>
                </a:lnTo>
                <a:lnTo>
                  <a:pt x="1519" y="1342"/>
                </a:lnTo>
                <a:lnTo>
                  <a:pt x="1519" y="1340"/>
                </a:lnTo>
                <a:lnTo>
                  <a:pt x="1519" y="1342"/>
                </a:lnTo>
                <a:lnTo>
                  <a:pt x="1519" y="1342"/>
                </a:lnTo>
                <a:lnTo>
                  <a:pt x="1519" y="1342"/>
                </a:lnTo>
                <a:close/>
                <a:moveTo>
                  <a:pt x="1641" y="944"/>
                </a:moveTo>
                <a:lnTo>
                  <a:pt x="1641" y="941"/>
                </a:lnTo>
                <a:lnTo>
                  <a:pt x="1641" y="941"/>
                </a:lnTo>
                <a:lnTo>
                  <a:pt x="1639" y="941"/>
                </a:lnTo>
                <a:lnTo>
                  <a:pt x="1639" y="944"/>
                </a:lnTo>
                <a:lnTo>
                  <a:pt x="1641" y="944"/>
                </a:lnTo>
                <a:lnTo>
                  <a:pt x="1641" y="944"/>
                </a:lnTo>
                <a:close/>
                <a:moveTo>
                  <a:pt x="1607" y="1455"/>
                </a:moveTo>
                <a:lnTo>
                  <a:pt x="1607" y="1453"/>
                </a:lnTo>
                <a:lnTo>
                  <a:pt x="1607" y="1453"/>
                </a:lnTo>
                <a:lnTo>
                  <a:pt x="1605" y="1453"/>
                </a:lnTo>
                <a:lnTo>
                  <a:pt x="1605" y="1453"/>
                </a:lnTo>
                <a:lnTo>
                  <a:pt x="1609" y="1455"/>
                </a:lnTo>
                <a:lnTo>
                  <a:pt x="1611" y="1457"/>
                </a:lnTo>
                <a:lnTo>
                  <a:pt x="1611" y="1457"/>
                </a:lnTo>
                <a:lnTo>
                  <a:pt x="1611" y="1455"/>
                </a:lnTo>
                <a:lnTo>
                  <a:pt x="1607" y="1455"/>
                </a:lnTo>
                <a:close/>
                <a:moveTo>
                  <a:pt x="1647" y="950"/>
                </a:moveTo>
                <a:lnTo>
                  <a:pt x="1647" y="950"/>
                </a:lnTo>
                <a:lnTo>
                  <a:pt x="1647" y="952"/>
                </a:lnTo>
                <a:lnTo>
                  <a:pt x="1647" y="950"/>
                </a:lnTo>
                <a:lnTo>
                  <a:pt x="1649" y="948"/>
                </a:lnTo>
                <a:lnTo>
                  <a:pt x="1647" y="950"/>
                </a:lnTo>
                <a:close/>
                <a:moveTo>
                  <a:pt x="1613" y="1367"/>
                </a:moveTo>
                <a:lnTo>
                  <a:pt x="1613" y="1367"/>
                </a:lnTo>
                <a:lnTo>
                  <a:pt x="1613" y="1365"/>
                </a:lnTo>
                <a:lnTo>
                  <a:pt x="1613" y="1365"/>
                </a:lnTo>
                <a:lnTo>
                  <a:pt x="1615" y="1365"/>
                </a:lnTo>
                <a:lnTo>
                  <a:pt x="1615" y="1363"/>
                </a:lnTo>
                <a:lnTo>
                  <a:pt x="1618" y="1363"/>
                </a:lnTo>
                <a:lnTo>
                  <a:pt x="1618" y="1361"/>
                </a:lnTo>
                <a:lnTo>
                  <a:pt x="1618" y="1361"/>
                </a:lnTo>
                <a:lnTo>
                  <a:pt x="1615" y="1359"/>
                </a:lnTo>
                <a:lnTo>
                  <a:pt x="1613" y="1357"/>
                </a:lnTo>
                <a:lnTo>
                  <a:pt x="1609" y="1354"/>
                </a:lnTo>
                <a:lnTo>
                  <a:pt x="1607" y="1354"/>
                </a:lnTo>
                <a:lnTo>
                  <a:pt x="1605" y="1354"/>
                </a:lnTo>
                <a:lnTo>
                  <a:pt x="1605" y="1354"/>
                </a:lnTo>
                <a:lnTo>
                  <a:pt x="1603" y="1354"/>
                </a:lnTo>
                <a:lnTo>
                  <a:pt x="1601" y="1354"/>
                </a:lnTo>
                <a:lnTo>
                  <a:pt x="1599" y="1352"/>
                </a:lnTo>
                <a:lnTo>
                  <a:pt x="1599" y="1352"/>
                </a:lnTo>
                <a:lnTo>
                  <a:pt x="1599" y="1352"/>
                </a:lnTo>
                <a:lnTo>
                  <a:pt x="1601" y="1352"/>
                </a:lnTo>
                <a:lnTo>
                  <a:pt x="1603" y="1352"/>
                </a:lnTo>
                <a:lnTo>
                  <a:pt x="1605" y="1352"/>
                </a:lnTo>
                <a:lnTo>
                  <a:pt x="1605" y="1350"/>
                </a:lnTo>
                <a:lnTo>
                  <a:pt x="1603" y="1350"/>
                </a:lnTo>
                <a:lnTo>
                  <a:pt x="1597" y="1350"/>
                </a:lnTo>
                <a:lnTo>
                  <a:pt x="1597" y="1350"/>
                </a:lnTo>
                <a:lnTo>
                  <a:pt x="1595" y="1348"/>
                </a:lnTo>
                <a:lnTo>
                  <a:pt x="1595" y="1346"/>
                </a:lnTo>
                <a:lnTo>
                  <a:pt x="1595" y="1346"/>
                </a:lnTo>
                <a:lnTo>
                  <a:pt x="1592" y="1346"/>
                </a:lnTo>
                <a:lnTo>
                  <a:pt x="1592" y="1346"/>
                </a:lnTo>
                <a:lnTo>
                  <a:pt x="1590" y="1346"/>
                </a:lnTo>
                <a:lnTo>
                  <a:pt x="1588" y="1346"/>
                </a:lnTo>
                <a:lnTo>
                  <a:pt x="1588" y="1344"/>
                </a:lnTo>
                <a:lnTo>
                  <a:pt x="1586" y="1344"/>
                </a:lnTo>
                <a:lnTo>
                  <a:pt x="1584" y="1344"/>
                </a:lnTo>
                <a:lnTo>
                  <a:pt x="1584" y="1344"/>
                </a:lnTo>
                <a:lnTo>
                  <a:pt x="1582" y="1342"/>
                </a:lnTo>
                <a:lnTo>
                  <a:pt x="1582" y="1342"/>
                </a:lnTo>
                <a:lnTo>
                  <a:pt x="1580" y="1342"/>
                </a:lnTo>
                <a:lnTo>
                  <a:pt x="1578" y="1342"/>
                </a:lnTo>
                <a:lnTo>
                  <a:pt x="1576" y="1342"/>
                </a:lnTo>
                <a:lnTo>
                  <a:pt x="1576" y="1342"/>
                </a:lnTo>
                <a:lnTo>
                  <a:pt x="1574" y="1342"/>
                </a:lnTo>
                <a:lnTo>
                  <a:pt x="1571" y="1342"/>
                </a:lnTo>
                <a:lnTo>
                  <a:pt x="1569" y="1342"/>
                </a:lnTo>
                <a:lnTo>
                  <a:pt x="1569" y="1342"/>
                </a:lnTo>
                <a:lnTo>
                  <a:pt x="1569" y="1344"/>
                </a:lnTo>
                <a:lnTo>
                  <a:pt x="1569" y="1344"/>
                </a:lnTo>
                <a:lnTo>
                  <a:pt x="1567" y="1344"/>
                </a:lnTo>
                <a:lnTo>
                  <a:pt x="1567" y="1344"/>
                </a:lnTo>
                <a:lnTo>
                  <a:pt x="1565" y="1344"/>
                </a:lnTo>
                <a:lnTo>
                  <a:pt x="1561" y="1344"/>
                </a:lnTo>
                <a:lnTo>
                  <a:pt x="1559" y="1344"/>
                </a:lnTo>
                <a:lnTo>
                  <a:pt x="1555" y="1342"/>
                </a:lnTo>
                <a:lnTo>
                  <a:pt x="1553" y="1342"/>
                </a:lnTo>
                <a:lnTo>
                  <a:pt x="1548" y="1342"/>
                </a:lnTo>
                <a:lnTo>
                  <a:pt x="1546" y="1342"/>
                </a:lnTo>
                <a:lnTo>
                  <a:pt x="1546" y="1342"/>
                </a:lnTo>
                <a:lnTo>
                  <a:pt x="1544" y="1344"/>
                </a:lnTo>
                <a:lnTo>
                  <a:pt x="1544" y="1344"/>
                </a:lnTo>
                <a:lnTo>
                  <a:pt x="1544" y="1346"/>
                </a:lnTo>
                <a:lnTo>
                  <a:pt x="1546" y="1346"/>
                </a:lnTo>
                <a:lnTo>
                  <a:pt x="1548" y="1346"/>
                </a:lnTo>
                <a:lnTo>
                  <a:pt x="1553" y="1348"/>
                </a:lnTo>
                <a:lnTo>
                  <a:pt x="1555" y="1348"/>
                </a:lnTo>
                <a:lnTo>
                  <a:pt x="1555" y="1350"/>
                </a:lnTo>
                <a:lnTo>
                  <a:pt x="1553" y="1352"/>
                </a:lnTo>
                <a:lnTo>
                  <a:pt x="1555" y="1352"/>
                </a:lnTo>
                <a:lnTo>
                  <a:pt x="1553" y="1354"/>
                </a:lnTo>
                <a:lnTo>
                  <a:pt x="1555" y="1357"/>
                </a:lnTo>
                <a:lnTo>
                  <a:pt x="1559" y="1359"/>
                </a:lnTo>
                <a:lnTo>
                  <a:pt x="1559" y="1361"/>
                </a:lnTo>
                <a:lnTo>
                  <a:pt x="1559" y="1361"/>
                </a:lnTo>
                <a:lnTo>
                  <a:pt x="1559" y="1361"/>
                </a:lnTo>
                <a:lnTo>
                  <a:pt x="1559" y="1361"/>
                </a:lnTo>
                <a:lnTo>
                  <a:pt x="1555" y="1363"/>
                </a:lnTo>
                <a:lnTo>
                  <a:pt x="1555" y="1363"/>
                </a:lnTo>
                <a:lnTo>
                  <a:pt x="1555" y="1363"/>
                </a:lnTo>
                <a:lnTo>
                  <a:pt x="1555" y="1363"/>
                </a:lnTo>
                <a:lnTo>
                  <a:pt x="1553" y="1363"/>
                </a:lnTo>
                <a:lnTo>
                  <a:pt x="1551" y="1363"/>
                </a:lnTo>
                <a:lnTo>
                  <a:pt x="1542" y="1363"/>
                </a:lnTo>
                <a:lnTo>
                  <a:pt x="1540" y="1361"/>
                </a:lnTo>
                <a:lnTo>
                  <a:pt x="1538" y="1361"/>
                </a:lnTo>
                <a:lnTo>
                  <a:pt x="1536" y="1361"/>
                </a:lnTo>
                <a:lnTo>
                  <a:pt x="1534" y="1361"/>
                </a:lnTo>
                <a:lnTo>
                  <a:pt x="1532" y="1361"/>
                </a:lnTo>
                <a:lnTo>
                  <a:pt x="1532" y="1361"/>
                </a:lnTo>
                <a:lnTo>
                  <a:pt x="1530" y="1361"/>
                </a:lnTo>
                <a:lnTo>
                  <a:pt x="1530" y="1363"/>
                </a:lnTo>
                <a:lnTo>
                  <a:pt x="1530" y="1365"/>
                </a:lnTo>
                <a:lnTo>
                  <a:pt x="1530" y="1365"/>
                </a:lnTo>
                <a:lnTo>
                  <a:pt x="1534" y="1365"/>
                </a:lnTo>
                <a:lnTo>
                  <a:pt x="1534" y="1367"/>
                </a:lnTo>
                <a:lnTo>
                  <a:pt x="1536" y="1367"/>
                </a:lnTo>
                <a:lnTo>
                  <a:pt x="1538" y="1369"/>
                </a:lnTo>
                <a:lnTo>
                  <a:pt x="1538" y="1369"/>
                </a:lnTo>
                <a:lnTo>
                  <a:pt x="1538" y="1369"/>
                </a:lnTo>
                <a:lnTo>
                  <a:pt x="1540" y="1367"/>
                </a:lnTo>
                <a:lnTo>
                  <a:pt x="1540" y="1367"/>
                </a:lnTo>
                <a:lnTo>
                  <a:pt x="1542" y="1367"/>
                </a:lnTo>
                <a:lnTo>
                  <a:pt x="1544" y="1367"/>
                </a:lnTo>
                <a:lnTo>
                  <a:pt x="1546" y="1367"/>
                </a:lnTo>
                <a:lnTo>
                  <a:pt x="1548" y="1367"/>
                </a:lnTo>
                <a:lnTo>
                  <a:pt x="1553" y="1367"/>
                </a:lnTo>
                <a:lnTo>
                  <a:pt x="1555" y="1367"/>
                </a:lnTo>
                <a:lnTo>
                  <a:pt x="1555" y="1367"/>
                </a:lnTo>
                <a:lnTo>
                  <a:pt x="1557" y="1367"/>
                </a:lnTo>
                <a:lnTo>
                  <a:pt x="1557" y="1367"/>
                </a:lnTo>
                <a:lnTo>
                  <a:pt x="1557" y="1367"/>
                </a:lnTo>
                <a:lnTo>
                  <a:pt x="1563" y="1367"/>
                </a:lnTo>
                <a:lnTo>
                  <a:pt x="1565" y="1367"/>
                </a:lnTo>
                <a:lnTo>
                  <a:pt x="1565" y="1367"/>
                </a:lnTo>
                <a:lnTo>
                  <a:pt x="1567" y="1369"/>
                </a:lnTo>
                <a:lnTo>
                  <a:pt x="1567" y="1369"/>
                </a:lnTo>
                <a:lnTo>
                  <a:pt x="1569" y="1369"/>
                </a:lnTo>
                <a:lnTo>
                  <a:pt x="1569" y="1371"/>
                </a:lnTo>
                <a:lnTo>
                  <a:pt x="1569" y="1371"/>
                </a:lnTo>
                <a:lnTo>
                  <a:pt x="1569" y="1373"/>
                </a:lnTo>
                <a:lnTo>
                  <a:pt x="1569" y="1373"/>
                </a:lnTo>
                <a:lnTo>
                  <a:pt x="1571" y="1373"/>
                </a:lnTo>
                <a:lnTo>
                  <a:pt x="1571" y="1373"/>
                </a:lnTo>
                <a:lnTo>
                  <a:pt x="1574" y="1375"/>
                </a:lnTo>
                <a:lnTo>
                  <a:pt x="1574" y="1375"/>
                </a:lnTo>
                <a:lnTo>
                  <a:pt x="1574" y="1375"/>
                </a:lnTo>
                <a:lnTo>
                  <a:pt x="1576" y="1371"/>
                </a:lnTo>
                <a:lnTo>
                  <a:pt x="1578" y="1369"/>
                </a:lnTo>
                <a:lnTo>
                  <a:pt x="1578" y="1367"/>
                </a:lnTo>
                <a:lnTo>
                  <a:pt x="1578" y="1367"/>
                </a:lnTo>
                <a:lnTo>
                  <a:pt x="1578" y="1367"/>
                </a:lnTo>
                <a:lnTo>
                  <a:pt x="1578" y="1365"/>
                </a:lnTo>
                <a:lnTo>
                  <a:pt x="1580" y="1365"/>
                </a:lnTo>
                <a:lnTo>
                  <a:pt x="1582" y="1365"/>
                </a:lnTo>
                <a:lnTo>
                  <a:pt x="1584" y="1365"/>
                </a:lnTo>
                <a:lnTo>
                  <a:pt x="1586" y="1367"/>
                </a:lnTo>
                <a:lnTo>
                  <a:pt x="1586" y="1367"/>
                </a:lnTo>
                <a:lnTo>
                  <a:pt x="1590" y="1367"/>
                </a:lnTo>
                <a:lnTo>
                  <a:pt x="1592" y="1365"/>
                </a:lnTo>
                <a:lnTo>
                  <a:pt x="1592" y="1365"/>
                </a:lnTo>
                <a:lnTo>
                  <a:pt x="1592" y="1365"/>
                </a:lnTo>
                <a:lnTo>
                  <a:pt x="1595" y="1363"/>
                </a:lnTo>
                <a:lnTo>
                  <a:pt x="1597" y="1363"/>
                </a:lnTo>
                <a:lnTo>
                  <a:pt x="1599" y="1363"/>
                </a:lnTo>
                <a:lnTo>
                  <a:pt x="1601" y="1363"/>
                </a:lnTo>
                <a:lnTo>
                  <a:pt x="1603" y="1363"/>
                </a:lnTo>
                <a:lnTo>
                  <a:pt x="1605" y="1363"/>
                </a:lnTo>
                <a:lnTo>
                  <a:pt x="1607" y="1365"/>
                </a:lnTo>
                <a:lnTo>
                  <a:pt x="1609" y="1365"/>
                </a:lnTo>
                <a:lnTo>
                  <a:pt x="1611" y="1365"/>
                </a:lnTo>
                <a:lnTo>
                  <a:pt x="1611" y="1367"/>
                </a:lnTo>
                <a:lnTo>
                  <a:pt x="1611" y="1367"/>
                </a:lnTo>
                <a:lnTo>
                  <a:pt x="1613" y="1367"/>
                </a:lnTo>
                <a:close/>
                <a:moveTo>
                  <a:pt x="1435" y="1269"/>
                </a:moveTo>
                <a:lnTo>
                  <a:pt x="1435" y="1269"/>
                </a:lnTo>
                <a:lnTo>
                  <a:pt x="1433" y="1269"/>
                </a:lnTo>
                <a:lnTo>
                  <a:pt x="1433" y="1269"/>
                </a:lnTo>
                <a:lnTo>
                  <a:pt x="1433" y="1269"/>
                </a:lnTo>
                <a:lnTo>
                  <a:pt x="1433" y="1269"/>
                </a:lnTo>
                <a:lnTo>
                  <a:pt x="1435" y="1269"/>
                </a:lnTo>
                <a:close/>
                <a:moveTo>
                  <a:pt x="1437" y="1266"/>
                </a:moveTo>
                <a:lnTo>
                  <a:pt x="1437" y="1266"/>
                </a:lnTo>
                <a:lnTo>
                  <a:pt x="1437" y="1269"/>
                </a:lnTo>
                <a:lnTo>
                  <a:pt x="1437" y="1269"/>
                </a:lnTo>
                <a:lnTo>
                  <a:pt x="1437" y="1269"/>
                </a:lnTo>
                <a:lnTo>
                  <a:pt x="1437" y="1269"/>
                </a:lnTo>
                <a:lnTo>
                  <a:pt x="1437" y="1266"/>
                </a:lnTo>
                <a:close/>
                <a:moveTo>
                  <a:pt x="1446" y="1260"/>
                </a:moveTo>
                <a:lnTo>
                  <a:pt x="1444" y="1260"/>
                </a:lnTo>
                <a:lnTo>
                  <a:pt x="1444" y="1260"/>
                </a:lnTo>
                <a:lnTo>
                  <a:pt x="1444" y="1262"/>
                </a:lnTo>
                <a:lnTo>
                  <a:pt x="1444" y="1262"/>
                </a:lnTo>
                <a:lnTo>
                  <a:pt x="1442" y="1262"/>
                </a:lnTo>
                <a:lnTo>
                  <a:pt x="1442" y="1262"/>
                </a:lnTo>
                <a:lnTo>
                  <a:pt x="1442" y="1264"/>
                </a:lnTo>
                <a:lnTo>
                  <a:pt x="1439" y="1266"/>
                </a:lnTo>
                <a:lnTo>
                  <a:pt x="1444" y="1262"/>
                </a:lnTo>
                <a:lnTo>
                  <a:pt x="1446" y="1260"/>
                </a:lnTo>
                <a:close/>
                <a:moveTo>
                  <a:pt x="1429" y="1271"/>
                </a:moveTo>
                <a:lnTo>
                  <a:pt x="1429" y="1271"/>
                </a:lnTo>
                <a:lnTo>
                  <a:pt x="1429" y="1271"/>
                </a:lnTo>
                <a:lnTo>
                  <a:pt x="1429" y="1271"/>
                </a:lnTo>
                <a:lnTo>
                  <a:pt x="1429" y="1269"/>
                </a:lnTo>
                <a:lnTo>
                  <a:pt x="1429" y="1269"/>
                </a:lnTo>
                <a:lnTo>
                  <a:pt x="1429" y="1271"/>
                </a:lnTo>
                <a:lnTo>
                  <a:pt x="1429" y="1271"/>
                </a:lnTo>
                <a:lnTo>
                  <a:pt x="1429" y="1271"/>
                </a:lnTo>
                <a:close/>
                <a:moveTo>
                  <a:pt x="1439" y="1266"/>
                </a:moveTo>
                <a:lnTo>
                  <a:pt x="1439" y="1266"/>
                </a:lnTo>
                <a:lnTo>
                  <a:pt x="1439" y="1266"/>
                </a:lnTo>
                <a:lnTo>
                  <a:pt x="1439" y="1266"/>
                </a:lnTo>
                <a:lnTo>
                  <a:pt x="1439" y="1266"/>
                </a:lnTo>
                <a:close/>
                <a:moveTo>
                  <a:pt x="1379" y="1191"/>
                </a:moveTo>
                <a:lnTo>
                  <a:pt x="1379" y="1193"/>
                </a:lnTo>
                <a:lnTo>
                  <a:pt x="1377" y="1193"/>
                </a:lnTo>
                <a:lnTo>
                  <a:pt x="1377" y="1193"/>
                </a:lnTo>
                <a:lnTo>
                  <a:pt x="1375" y="1193"/>
                </a:lnTo>
                <a:lnTo>
                  <a:pt x="1377" y="1193"/>
                </a:lnTo>
                <a:lnTo>
                  <a:pt x="1377" y="1193"/>
                </a:lnTo>
                <a:lnTo>
                  <a:pt x="1381" y="1191"/>
                </a:lnTo>
                <a:lnTo>
                  <a:pt x="1379" y="1191"/>
                </a:lnTo>
                <a:close/>
                <a:moveTo>
                  <a:pt x="1416" y="1241"/>
                </a:moveTo>
                <a:lnTo>
                  <a:pt x="1419" y="1243"/>
                </a:lnTo>
                <a:lnTo>
                  <a:pt x="1419" y="1243"/>
                </a:lnTo>
                <a:lnTo>
                  <a:pt x="1419" y="1243"/>
                </a:lnTo>
                <a:lnTo>
                  <a:pt x="1419" y="1243"/>
                </a:lnTo>
                <a:lnTo>
                  <a:pt x="1419" y="1241"/>
                </a:lnTo>
                <a:lnTo>
                  <a:pt x="1416" y="1241"/>
                </a:lnTo>
                <a:lnTo>
                  <a:pt x="1416" y="1241"/>
                </a:lnTo>
                <a:close/>
                <a:moveTo>
                  <a:pt x="1419" y="1241"/>
                </a:moveTo>
                <a:lnTo>
                  <a:pt x="1419" y="1241"/>
                </a:lnTo>
                <a:lnTo>
                  <a:pt x="1419" y="1239"/>
                </a:lnTo>
                <a:lnTo>
                  <a:pt x="1416" y="1239"/>
                </a:lnTo>
                <a:lnTo>
                  <a:pt x="1419" y="1241"/>
                </a:lnTo>
                <a:lnTo>
                  <a:pt x="1419" y="1241"/>
                </a:lnTo>
                <a:close/>
                <a:moveTo>
                  <a:pt x="1427" y="1271"/>
                </a:moveTo>
                <a:lnTo>
                  <a:pt x="1427" y="1271"/>
                </a:lnTo>
                <a:lnTo>
                  <a:pt x="1427" y="1269"/>
                </a:lnTo>
                <a:lnTo>
                  <a:pt x="1425" y="1271"/>
                </a:lnTo>
                <a:lnTo>
                  <a:pt x="1425" y="1271"/>
                </a:lnTo>
                <a:lnTo>
                  <a:pt x="1427" y="1271"/>
                </a:lnTo>
                <a:lnTo>
                  <a:pt x="1427" y="1271"/>
                </a:lnTo>
                <a:close/>
                <a:moveTo>
                  <a:pt x="1423" y="1271"/>
                </a:moveTo>
                <a:lnTo>
                  <a:pt x="1423" y="1271"/>
                </a:lnTo>
                <a:lnTo>
                  <a:pt x="1423" y="1271"/>
                </a:lnTo>
                <a:lnTo>
                  <a:pt x="1423" y="1271"/>
                </a:lnTo>
                <a:lnTo>
                  <a:pt x="1423" y="1273"/>
                </a:lnTo>
                <a:lnTo>
                  <a:pt x="1423" y="1273"/>
                </a:lnTo>
                <a:lnTo>
                  <a:pt x="1423" y="1271"/>
                </a:lnTo>
                <a:close/>
                <a:moveTo>
                  <a:pt x="1159" y="440"/>
                </a:moveTo>
                <a:lnTo>
                  <a:pt x="1159" y="438"/>
                </a:lnTo>
                <a:lnTo>
                  <a:pt x="1159" y="436"/>
                </a:lnTo>
                <a:lnTo>
                  <a:pt x="1159" y="436"/>
                </a:lnTo>
                <a:lnTo>
                  <a:pt x="1159" y="436"/>
                </a:lnTo>
                <a:lnTo>
                  <a:pt x="1157" y="434"/>
                </a:lnTo>
                <a:lnTo>
                  <a:pt x="1157" y="436"/>
                </a:lnTo>
                <a:lnTo>
                  <a:pt x="1155" y="436"/>
                </a:lnTo>
                <a:lnTo>
                  <a:pt x="1155" y="436"/>
                </a:lnTo>
                <a:lnTo>
                  <a:pt x="1155" y="436"/>
                </a:lnTo>
                <a:lnTo>
                  <a:pt x="1157" y="438"/>
                </a:lnTo>
                <a:lnTo>
                  <a:pt x="1157" y="438"/>
                </a:lnTo>
                <a:lnTo>
                  <a:pt x="1159" y="440"/>
                </a:lnTo>
                <a:close/>
                <a:moveTo>
                  <a:pt x="2565" y="673"/>
                </a:moveTo>
                <a:lnTo>
                  <a:pt x="2565" y="673"/>
                </a:lnTo>
                <a:lnTo>
                  <a:pt x="2565" y="673"/>
                </a:lnTo>
                <a:lnTo>
                  <a:pt x="2565" y="673"/>
                </a:lnTo>
                <a:lnTo>
                  <a:pt x="2567" y="671"/>
                </a:lnTo>
                <a:lnTo>
                  <a:pt x="2565" y="671"/>
                </a:lnTo>
                <a:lnTo>
                  <a:pt x="2565" y="671"/>
                </a:lnTo>
                <a:lnTo>
                  <a:pt x="2565" y="673"/>
                </a:lnTo>
                <a:close/>
                <a:moveTo>
                  <a:pt x="2525" y="702"/>
                </a:moveTo>
                <a:lnTo>
                  <a:pt x="2527" y="705"/>
                </a:lnTo>
                <a:lnTo>
                  <a:pt x="2527" y="705"/>
                </a:lnTo>
                <a:lnTo>
                  <a:pt x="2527" y="707"/>
                </a:lnTo>
                <a:lnTo>
                  <a:pt x="2525" y="711"/>
                </a:lnTo>
                <a:lnTo>
                  <a:pt x="2523" y="711"/>
                </a:lnTo>
                <a:lnTo>
                  <a:pt x="2523" y="711"/>
                </a:lnTo>
                <a:lnTo>
                  <a:pt x="2525" y="713"/>
                </a:lnTo>
                <a:lnTo>
                  <a:pt x="2523" y="715"/>
                </a:lnTo>
                <a:lnTo>
                  <a:pt x="2521" y="715"/>
                </a:lnTo>
                <a:lnTo>
                  <a:pt x="2519" y="715"/>
                </a:lnTo>
                <a:lnTo>
                  <a:pt x="2519" y="715"/>
                </a:lnTo>
                <a:lnTo>
                  <a:pt x="2521" y="715"/>
                </a:lnTo>
                <a:lnTo>
                  <a:pt x="2521" y="715"/>
                </a:lnTo>
                <a:lnTo>
                  <a:pt x="2521" y="717"/>
                </a:lnTo>
                <a:lnTo>
                  <a:pt x="2523" y="719"/>
                </a:lnTo>
                <a:lnTo>
                  <a:pt x="2525" y="719"/>
                </a:lnTo>
                <a:lnTo>
                  <a:pt x="2525" y="719"/>
                </a:lnTo>
                <a:lnTo>
                  <a:pt x="2527" y="719"/>
                </a:lnTo>
                <a:lnTo>
                  <a:pt x="2531" y="715"/>
                </a:lnTo>
                <a:lnTo>
                  <a:pt x="2533" y="715"/>
                </a:lnTo>
                <a:lnTo>
                  <a:pt x="2531" y="717"/>
                </a:lnTo>
                <a:lnTo>
                  <a:pt x="2531" y="717"/>
                </a:lnTo>
                <a:lnTo>
                  <a:pt x="2531" y="719"/>
                </a:lnTo>
                <a:lnTo>
                  <a:pt x="2529" y="719"/>
                </a:lnTo>
                <a:lnTo>
                  <a:pt x="2529" y="721"/>
                </a:lnTo>
                <a:lnTo>
                  <a:pt x="2529" y="723"/>
                </a:lnTo>
                <a:lnTo>
                  <a:pt x="2527" y="726"/>
                </a:lnTo>
                <a:lnTo>
                  <a:pt x="2527" y="728"/>
                </a:lnTo>
                <a:lnTo>
                  <a:pt x="2527" y="730"/>
                </a:lnTo>
                <a:lnTo>
                  <a:pt x="2527" y="734"/>
                </a:lnTo>
                <a:lnTo>
                  <a:pt x="2527" y="734"/>
                </a:lnTo>
                <a:lnTo>
                  <a:pt x="2527" y="734"/>
                </a:lnTo>
                <a:lnTo>
                  <a:pt x="2527" y="734"/>
                </a:lnTo>
                <a:lnTo>
                  <a:pt x="2527" y="734"/>
                </a:lnTo>
                <a:lnTo>
                  <a:pt x="2527" y="736"/>
                </a:lnTo>
                <a:lnTo>
                  <a:pt x="2525" y="736"/>
                </a:lnTo>
                <a:lnTo>
                  <a:pt x="2525" y="738"/>
                </a:lnTo>
                <a:lnTo>
                  <a:pt x="2525" y="742"/>
                </a:lnTo>
                <a:lnTo>
                  <a:pt x="2525" y="742"/>
                </a:lnTo>
                <a:lnTo>
                  <a:pt x="2525" y="742"/>
                </a:lnTo>
                <a:lnTo>
                  <a:pt x="2525" y="744"/>
                </a:lnTo>
                <a:lnTo>
                  <a:pt x="2527" y="744"/>
                </a:lnTo>
                <a:lnTo>
                  <a:pt x="2527" y="744"/>
                </a:lnTo>
                <a:lnTo>
                  <a:pt x="2527" y="742"/>
                </a:lnTo>
                <a:lnTo>
                  <a:pt x="2527" y="742"/>
                </a:lnTo>
                <a:lnTo>
                  <a:pt x="2529" y="734"/>
                </a:lnTo>
                <a:lnTo>
                  <a:pt x="2529" y="734"/>
                </a:lnTo>
                <a:lnTo>
                  <a:pt x="2529" y="732"/>
                </a:lnTo>
                <a:lnTo>
                  <a:pt x="2529" y="730"/>
                </a:lnTo>
                <a:lnTo>
                  <a:pt x="2529" y="730"/>
                </a:lnTo>
                <a:lnTo>
                  <a:pt x="2529" y="730"/>
                </a:lnTo>
                <a:lnTo>
                  <a:pt x="2531" y="728"/>
                </a:lnTo>
                <a:lnTo>
                  <a:pt x="2533" y="726"/>
                </a:lnTo>
                <a:lnTo>
                  <a:pt x="2535" y="726"/>
                </a:lnTo>
                <a:lnTo>
                  <a:pt x="2533" y="728"/>
                </a:lnTo>
                <a:lnTo>
                  <a:pt x="2531" y="730"/>
                </a:lnTo>
                <a:lnTo>
                  <a:pt x="2531" y="730"/>
                </a:lnTo>
                <a:lnTo>
                  <a:pt x="2531" y="732"/>
                </a:lnTo>
                <a:lnTo>
                  <a:pt x="2531" y="732"/>
                </a:lnTo>
                <a:lnTo>
                  <a:pt x="2531" y="732"/>
                </a:lnTo>
                <a:lnTo>
                  <a:pt x="2533" y="732"/>
                </a:lnTo>
                <a:lnTo>
                  <a:pt x="2533" y="732"/>
                </a:lnTo>
                <a:lnTo>
                  <a:pt x="2533" y="732"/>
                </a:lnTo>
                <a:lnTo>
                  <a:pt x="2533" y="730"/>
                </a:lnTo>
                <a:lnTo>
                  <a:pt x="2535" y="730"/>
                </a:lnTo>
                <a:lnTo>
                  <a:pt x="2535" y="730"/>
                </a:lnTo>
                <a:lnTo>
                  <a:pt x="2537" y="728"/>
                </a:lnTo>
                <a:lnTo>
                  <a:pt x="2537" y="728"/>
                </a:lnTo>
                <a:lnTo>
                  <a:pt x="2537" y="728"/>
                </a:lnTo>
                <a:lnTo>
                  <a:pt x="2537" y="728"/>
                </a:lnTo>
                <a:lnTo>
                  <a:pt x="2537" y="730"/>
                </a:lnTo>
                <a:lnTo>
                  <a:pt x="2540" y="730"/>
                </a:lnTo>
                <a:lnTo>
                  <a:pt x="2542" y="732"/>
                </a:lnTo>
                <a:lnTo>
                  <a:pt x="2537" y="732"/>
                </a:lnTo>
                <a:lnTo>
                  <a:pt x="2537" y="732"/>
                </a:lnTo>
                <a:lnTo>
                  <a:pt x="2537" y="732"/>
                </a:lnTo>
                <a:lnTo>
                  <a:pt x="2537" y="734"/>
                </a:lnTo>
                <a:lnTo>
                  <a:pt x="2537" y="736"/>
                </a:lnTo>
                <a:lnTo>
                  <a:pt x="2540" y="738"/>
                </a:lnTo>
                <a:lnTo>
                  <a:pt x="2540" y="738"/>
                </a:lnTo>
                <a:lnTo>
                  <a:pt x="2540" y="740"/>
                </a:lnTo>
                <a:lnTo>
                  <a:pt x="2540" y="742"/>
                </a:lnTo>
                <a:lnTo>
                  <a:pt x="2537" y="742"/>
                </a:lnTo>
                <a:lnTo>
                  <a:pt x="2535" y="747"/>
                </a:lnTo>
                <a:lnTo>
                  <a:pt x="2535" y="751"/>
                </a:lnTo>
                <a:lnTo>
                  <a:pt x="2533" y="751"/>
                </a:lnTo>
                <a:lnTo>
                  <a:pt x="2533" y="751"/>
                </a:lnTo>
                <a:lnTo>
                  <a:pt x="2533" y="753"/>
                </a:lnTo>
                <a:lnTo>
                  <a:pt x="2533" y="753"/>
                </a:lnTo>
                <a:lnTo>
                  <a:pt x="2535" y="755"/>
                </a:lnTo>
                <a:lnTo>
                  <a:pt x="2537" y="757"/>
                </a:lnTo>
                <a:lnTo>
                  <a:pt x="2537" y="755"/>
                </a:lnTo>
                <a:lnTo>
                  <a:pt x="2537" y="753"/>
                </a:lnTo>
                <a:lnTo>
                  <a:pt x="2537" y="753"/>
                </a:lnTo>
                <a:lnTo>
                  <a:pt x="2540" y="755"/>
                </a:lnTo>
                <a:lnTo>
                  <a:pt x="2542" y="755"/>
                </a:lnTo>
                <a:lnTo>
                  <a:pt x="2544" y="755"/>
                </a:lnTo>
                <a:lnTo>
                  <a:pt x="2546" y="753"/>
                </a:lnTo>
                <a:lnTo>
                  <a:pt x="2546" y="753"/>
                </a:lnTo>
                <a:lnTo>
                  <a:pt x="2546" y="753"/>
                </a:lnTo>
                <a:lnTo>
                  <a:pt x="2548" y="755"/>
                </a:lnTo>
                <a:lnTo>
                  <a:pt x="2548" y="755"/>
                </a:lnTo>
                <a:lnTo>
                  <a:pt x="2548" y="755"/>
                </a:lnTo>
                <a:lnTo>
                  <a:pt x="2550" y="755"/>
                </a:lnTo>
                <a:lnTo>
                  <a:pt x="2552" y="755"/>
                </a:lnTo>
                <a:lnTo>
                  <a:pt x="2552" y="753"/>
                </a:lnTo>
                <a:lnTo>
                  <a:pt x="2552" y="753"/>
                </a:lnTo>
                <a:lnTo>
                  <a:pt x="2554" y="753"/>
                </a:lnTo>
                <a:lnTo>
                  <a:pt x="2554" y="753"/>
                </a:lnTo>
                <a:lnTo>
                  <a:pt x="2556" y="751"/>
                </a:lnTo>
                <a:lnTo>
                  <a:pt x="2558" y="751"/>
                </a:lnTo>
                <a:lnTo>
                  <a:pt x="2563" y="751"/>
                </a:lnTo>
                <a:lnTo>
                  <a:pt x="2565" y="751"/>
                </a:lnTo>
                <a:lnTo>
                  <a:pt x="2560" y="753"/>
                </a:lnTo>
                <a:lnTo>
                  <a:pt x="2558" y="755"/>
                </a:lnTo>
                <a:lnTo>
                  <a:pt x="2556" y="759"/>
                </a:lnTo>
                <a:lnTo>
                  <a:pt x="2556" y="761"/>
                </a:lnTo>
                <a:lnTo>
                  <a:pt x="2558" y="763"/>
                </a:lnTo>
                <a:lnTo>
                  <a:pt x="2560" y="765"/>
                </a:lnTo>
                <a:lnTo>
                  <a:pt x="2563" y="767"/>
                </a:lnTo>
                <a:lnTo>
                  <a:pt x="2563" y="767"/>
                </a:lnTo>
                <a:lnTo>
                  <a:pt x="2563" y="767"/>
                </a:lnTo>
                <a:lnTo>
                  <a:pt x="2565" y="767"/>
                </a:lnTo>
                <a:lnTo>
                  <a:pt x="2567" y="767"/>
                </a:lnTo>
                <a:lnTo>
                  <a:pt x="2567" y="767"/>
                </a:lnTo>
                <a:lnTo>
                  <a:pt x="2567" y="770"/>
                </a:lnTo>
                <a:lnTo>
                  <a:pt x="2565" y="772"/>
                </a:lnTo>
                <a:lnTo>
                  <a:pt x="2565" y="772"/>
                </a:lnTo>
                <a:lnTo>
                  <a:pt x="2563" y="774"/>
                </a:lnTo>
                <a:lnTo>
                  <a:pt x="2565" y="774"/>
                </a:lnTo>
                <a:lnTo>
                  <a:pt x="2565" y="776"/>
                </a:lnTo>
                <a:lnTo>
                  <a:pt x="2565" y="776"/>
                </a:lnTo>
                <a:lnTo>
                  <a:pt x="2565" y="776"/>
                </a:lnTo>
                <a:lnTo>
                  <a:pt x="2563" y="778"/>
                </a:lnTo>
                <a:lnTo>
                  <a:pt x="2563" y="780"/>
                </a:lnTo>
                <a:lnTo>
                  <a:pt x="2565" y="782"/>
                </a:lnTo>
                <a:lnTo>
                  <a:pt x="2565" y="782"/>
                </a:lnTo>
                <a:lnTo>
                  <a:pt x="2567" y="782"/>
                </a:lnTo>
                <a:lnTo>
                  <a:pt x="2567" y="782"/>
                </a:lnTo>
                <a:lnTo>
                  <a:pt x="2569" y="784"/>
                </a:lnTo>
                <a:lnTo>
                  <a:pt x="2567" y="784"/>
                </a:lnTo>
                <a:lnTo>
                  <a:pt x="2565" y="784"/>
                </a:lnTo>
                <a:lnTo>
                  <a:pt x="2563" y="782"/>
                </a:lnTo>
                <a:lnTo>
                  <a:pt x="2563" y="782"/>
                </a:lnTo>
                <a:lnTo>
                  <a:pt x="2563" y="784"/>
                </a:lnTo>
                <a:lnTo>
                  <a:pt x="2560" y="782"/>
                </a:lnTo>
                <a:lnTo>
                  <a:pt x="2558" y="782"/>
                </a:lnTo>
                <a:lnTo>
                  <a:pt x="2556" y="784"/>
                </a:lnTo>
                <a:lnTo>
                  <a:pt x="2554" y="784"/>
                </a:lnTo>
                <a:lnTo>
                  <a:pt x="2554" y="784"/>
                </a:lnTo>
                <a:lnTo>
                  <a:pt x="2552" y="784"/>
                </a:lnTo>
                <a:lnTo>
                  <a:pt x="2548" y="786"/>
                </a:lnTo>
                <a:lnTo>
                  <a:pt x="2546" y="786"/>
                </a:lnTo>
                <a:lnTo>
                  <a:pt x="2546" y="788"/>
                </a:lnTo>
                <a:lnTo>
                  <a:pt x="2544" y="788"/>
                </a:lnTo>
                <a:lnTo>
                  <a:pt x="2544" y="788"/>
                </a:lnTo>
                <a:lnTo>
                  <a:pt x="2542" y="791"/>
                </a:lnTo>
                <a:lnTo>
                  <a:pt x="2540" y="793"/>
                </a:lnTo>
                <a:lnTo>
                  <a:pt x="2540" y="793"/>
                </a:lnTo>
                <a:lnTo>
                  <a:pt x="2540" y="793"/>
                </a:lnTo>
                <a:lnTo>
                  <a:pt x="2542" y="793"/>
                </a:lnTo>
                <a:lnTo>
                  <a:pt x="2544" y="793"/>
                </a:lnTo>
                <a:lnTo>
                  <a:pt x="2544" y="793"/>
                </a:lnTo>
                <a:lnTo>
                  <a:pt x="2546" y="791"/>
                </a:lnTo>
                <a:lnTo>
                  <a:pt x="2548" y="791"/>
                </a:lnTo>
                <a:lnTo>
                  <a:pt x="2548" y="793"/>
                </a:lnTo>
                <a:lnTo>
                  <a:pt x="2548" y="793"/>
                </a:lnTo>
                <a:lnTo>
                  <a:pt x="2548" y="795"/>
                </a:lnTo>
                <a:lnTo>
                  <a:pt x="2550" y="795"/>
                </a:lnTo>
                <a:lnTo>
                  <a:pt x="2548" y="797"/>
                </a:lnTo>
                <a:lnTo>
                  <a:pt x="2548" y="797"/>
                </a:lnTo>
                <a:lnTo>
                  <a:pt x="2550" y="799"/>
                </a:lnTo>
                <a:lnTo>
                  <a:pt x="2550" y="799"/>
                </a:lnTo>
                <a:lnTo>
                  <a:pt x="2550" y="799"/>
                </a:lnTo>
                <a:lnTo>
                  <a:pt x="2548" y="801"/>
                </a:lnTo>
                <a:lnTo>
                  <a:pt x="2548" y="803"/>
                </a:lnTo>
                <a:lnTo>
                  <a:pt x="2546" y="803"/>
                </a:lnTo>
                <a:lnTo>
                  <a:pt x="2544" y="805"/>
                </a:lnTo>
                <a:lnTo>
                  <a:pt x="2542" y="805"/>
                </a:lnTo>
                <a:lnTo>
                  <a:pt x="2537" y="807"/>
                </a:lnTo>
                <a:lnTo>
                  <a:pt x="2533" y="809"/>
                </a:lnTo>
                <a:lnTo>
                  <a:pt x="2533" y="809"/>
                </a:lnTo>
                <a:lnTo>
                  <a:pt x="2531" y="811"/>
                </a:lnTo>
                <a:lnTo>
                  <a:pt x="2533" y="811"/>
                </a:lnTo>
                <a:lnTo>
                  <a:pt x="2533" y="814"/>
                </a:lnTo>
                <a:lnTo>
                  <a:pt x="2533" y="814"/>
                </a:lnTo>
                <a:lnTo>
                  <a:pt x="2533" y="814"/>
                </a:lnTo>
                <a:lnTo>
                  <a:pt x="2537" y="816"/>
                </a:lnTo>
                <a:lnTo>
                  <a:pt x="2540" y="816"/>
                </a:lnTo>
                <a:lnTo>
                  <a:pt x="2542" y="814"/>
                </a:lnTo>
                <a:lnTo>
                  <a:pt x="2542" y="814"/>
                </a:lnTo>
                <a:lnTo>
                  <a:pt x="2544" y="814"/>
                </a:lnTo>
                <a:lnTo>
                  <a:pt x="2546" y="816"/>
                </a:lnTo>
                <a:lnTo>
                  <a:pt x="2546" y="816"/>
                </a:lnTo>
                <a:lnTo>
                  <a:pt x="2548" y="816"/>
                </a:lnTo>
                <a:lnTo>
                  <a:pt x="2548" y="816"/>
                </a:lnTo>
                <a:lnTo>
                  <a:pt x="2546" y="818"/>
                </a:lnTo>
                <a:lnTo>
                  <a:pt x="2548" y="818"/>
                </a:lnTo>
                <a:lnTo>
                  <a:pt x="2550" y="818"/>
                </a:lnTo>
                <a:lnTo>
                  <a:pt x="2550" y="816"/>
                </a:lnTo>
                <a:lnTo>
                  <a:pt x="2552" y="816"/>
                </a:lnTo>
                <a:lnTo>
                  <a:pt x="2554" y="818"/>
                </a:lnTo>
                <a:lnTo>
                  <a:pt x="2556" y="820"/>
                </a:lnTo>
                <a:lnTo>
                  <a:pt x="2560" y="820"/>
                </a:lnTo>
                <a:lnTo>
                  <a:pt x="2560" y="820"/>
                </a:lnTo>
                <a:lnTo>
                  <a:pt x="2563" y="818"/>
                </a:lnTo>
                <a:lnTo>
                  <a:pt x="2565" y="818"/>
                </a:lnTo>
                <a:lnTo>
                  <a:pt x="2569" y="818"/>
                </a:lnTo>
                <a:lnTo>
                  <a:pt x="2569" y="816"/>
                </a:lnTo>
                <a:lnTo>
                  <a:pt x="2571" y="816"/>
                </a:lnTo>
                <a:lnTo>
                  <a:pt x="2573" y="814"/>
                </a:lnTo>
                <a:lnTo>
                  <a:pt x="2571" y="816"/>
                </a:lnTo>
                <a:lnTo>
                  <a:pt x="2569" y="818"/>
                </a:lnTo>
                <a:lnTo>
                  <a:pt x="2567" y="820"/>
                </a:lnTo>
                <a:lnTo>
                  <a:pt x="2567" y="820"/>
                </a:lnTo>
                <a:lnTo>
                  <a:pt x="2565" y="824"/>
                </a:lnTo>
                <a:lnTo>
                  <a:pt x="2563" y="824"/>
                </a:lnTo>
                <a:lnTo>
                  <a:pt x="2560" y="824"/>
                </a:lnTo>
                <a:lnTo>
                  <a:pt x="2558" y="824"/>
                </a:lnTo>
                <a:lnTo>
                  <a:pt x="2556" y="824"/>
                </a:lnTo>
                <a:lnTo>
                  <a:pt x="2552" y="824"/>
                </a:lnTo>
                <a:lnTo>
                  <a:pt x="2548" y="824"/>
                </a:lnTo>
                <a:lnTo>
                  <a:pt x="2548" y="824"/>
                </a:lnTo>
                <a:lnTo>
                  <a:pt x="2546" y="828"/>
                </a:lnTo>
                <a:lnTo>
                  <a:pt x="2542" y="828"/>
                </a:lnTo>
                <a:lnTo>
                  <a:pt x="2542" y="830"/>
                </a:lnTo>
                <a:lnTo>
                  <a:pt x="2542" y="830"/>
                </a:lnTo>
                <a:lnTo>
                  <a:pt x="2542" y="832"/>
                </a:lnTo>
                <a:lnTo>
                  <a:pt x="2537" y="837"/>
                </a:lnTo>
                <a:lnTo>
                  <a:pt x="2537" y="837"/>
                </a:lnTo>
                <a:lnTo>
                  <a:pt x="2535" y="837"/>
                </a:lnTo>
                <a:lnTo>
                  <a:pt x="2535" y="837"/>
                </a:lnTo>
                <a:lnTo>
                  <a:pt x="2535" y="839"/>
                </a:lnTo>
                <a:lnTo>
                  <a:pt x="2533" y="841"/>
                </a:lnTo>
                <a:lnTo>
                  <a:pt x="2531" y="843"/>
                </a:lnTo>
                <a:lnTo>
                  <a:pt x="2527" y="843"/>
                </a:lnTo>
                <a:lnTo>
                  <a:pt x="2525" y="845"/>
                </a:lnTo>
                <a:lnTo>
                  <a:pt x="2525" y="845"/>
                </a:lnTo>
                <a:lnTo>
                  <a:pt x="2527" y="845"/>
                </a:lnTo>
                <a:lnTo>
                  <a:pt x="2527" y="845"/>
                </a:lnTo>
                <a:lnTo>
                  <a:pt x="2529" y="845"/>
                </a:lnTo>
                <a:lnTo>
                  <a:pt x="2531" y="845"/>
                </a:lnTo>
                <a:lnTo>
                  <a:pt x="2531" y="847"/>
                </a:lnTo>
                <a:lnTo>
                  <a:pt x="2533" y="847"/>
                </a:lnTo>
                <a:lnTo>
                  <a:pt x="2535" y="845"/>
                </a:lnTo>
                <a:lnTo>
                  <a:pt x="2535" y="843"/>
                </a:lnTo>
                <a:lnTo>
                  <a:pt x="2537" y="843"/>
                </a:lnTo>
                <a:lnTo>
                  <a:pt x="2540" y="841"/>
                </a:lnTo>
                <a:lnTo>
                  <a:pt x="2542" y="841"/>
                </a:lnTo>
                <a:lnTo>
                  <a:pt x="2544" y="841"/>
                </a:lnTo>
                <a:lnTo>
                  <a:pt x="2546" y="841"/>
                </a:lnTo>
                <a:lnTo>
                  <a:pt x="2546" y="839"/>
                </a:lnTo>
                <a:lnTo>
                  <a:pt x="2548" y="839"/>
                </a:lnTo>
                <a:lnTo>
                  <a:pt x="2548" y="839"/>
                </a:lnTo>
                <a:lnTo>
                  <a:pt x="2548" y="841"/>
                </a:lnTo>
                <a:lnTo>
                  <a:pt x="2552" y="841"/>
                </a:lnTo>
                <a:lnTo>
                  <a:pt x="2552" y="843"/>
                </a:lnTo>
                <a:lnTo>
                  <a:pt x="2554" y="843"/>
                </a:lnTo>
                <a:lnTo>
                  <a:pt x="2556" y="841"/>
                </a:lnTo>
                <a:lnTo>
                  <a:pt x="2556" y="839"/>
                </a:lnTo>
                <a:lnTo>
                  <a:pt x="2556" y="837"/>
                </a:lnTo>
                <a:lnTo>
                  <a:pt x="2558" y="835"/>
                </a:lnTo>
                <a:lnTo>
                  <a:pt x="2565" y="832"/>
                </a:lnTo>
                <a:lnTo>
                  <a:pt x="2565" y="832"/>
                </a:lnTo>
                <a:lnTo>
                  <a:pt x="2567" y="835"/>
                </a:lnTo>
                <a:lnTo>
                  <a:pt x="2569" y="835"/>
                </a:lnTo>
                <a:lnTo>
                  <a:pt x="2571" y="835"/>
                </a:lnTo>
                <a:lnTo>
                  <a:pt x="2573" y="835"/>
                </a:lnTo>
                <a:lnTo>
                  <a:pt x="2573" y="835"/>
                </a:lnTo>
                <a:lnTo>
                  <a:pt x="2573" y="835"/>
                </a:lnTo>
                <a:lnTo>
                  <a:pt x="2577" y="835"/>
                </a:lnTo>
                <a:lnTo>
                  <a:pt x="2579" y="835"/>
                </a:lnTo>
                <a:lnTo>
                  <a:pt x="2579" y="835"/>
                </a:lnTo>
                <a:lnTo>
                  <a:pt x="2579" y="835"/>
                </a:lnTo>
                <a:lnTo>
                  <a:pt x="2577" y="832"/>
                </a:lnTo>
                <a:lnTo>
                  <a:pt x="2581" y="832"/>
                </a:lnTo>
                <a:lnTo>
                  <a:pt x="2584" y="832"/>
                </a:lnTo>
                <a:lnTo>
                  <a:pt x="2584" y="832"/>
                </a:lnTo>
                <a:lnTo>
                  <a:pt x="2586" y="832"/>
                </a:lnTo>
                <a:lnTo>
                  <a:pt x="2588" y="830"/>
                </a:lnTo>
                <a:lnTo>
                  <a:pt x="2588" y="830"/>
                </a:lnTo>
                <a:lnTo>
                  <a:pt x="2590" y="830"/>
                </a:lnTo>
                <a:lnTo>
                  <a:pt x="2592" y="830"/>
                </a:lnTo>
                <a:lnTo>
                  <a:pt x="2594" y="832"/>
                </a:lnTo>
                <a:lnTo>
                  <a:pt x="2596" y="832"/>
                </a:lnTo>
                <a:lnTo>
                  <a:pt x="2596" y="832"/>
                </a:lnTo>
                <a:lnTo>
                  <a:pt x="2600" y="832"/>
                </a:lnTo>
                <a:lnTo>
                  <a:pt x="2604" y="832"/>
                </a:lnTo>
                <a:lnTo>
                  <a:pt x="2611" y="832"/>
                </a:lnTo>
                <a:lnTo>
                  <a:pt x="2613" y="832"/>
                </a:lnTo>
                <a:lnTo>
                  <a:pt x="2613" y="832"/>
                </a:lnTo>
                <a:lnTo>
                  <a:pt x="2615" y="830"/>
                </a:lnTo>
                <a:lnTo>
                  <a:pt x="2617" y="830"/>
                </a:lnTo>
                <a:lnTo>
                  <a:pt x="2619" y="828"/>
                </a:lnTo>
                <a:lnTo>
                  <a:pt x="2621" y="830"/>
                </a:lnTo>
                <a:lnTo>
                  <a:pt x="2621" y="828"/>
                </a:lnTo>
                <a:lnTo>
                  <a:pt x="2623" y="826"/>
                </a:lnTo>
                <a:lnTo>
                  <a:pt x="2628" y="824"/>
                </a:lnTo>
                <a:lnTo>
                  <a:pt x="2628" y="824"/>
                </a:lnTo>
                <a:lnTo>
                  <a:pt x="2628" y="822"/>
                </a:lnTo>
                <a:lnTo>
                  <a:pt x="2628" y="822"/>
                </a:lnTo>
                <a:lnTo>
                  <a:pt x="2628" y="820"/>
                </a:lnTo>
                <a:lnTo>
                  <a:pt x="2625" y="820"/>
                </a:lnTo>
                <a:lnTo>
                  <a:pt x="2623" y="822"/>
                </a:lnTo>
                <a:lnTo>
                  <a:pt x="2621" y="822"/>
                </a:lnTo>
                <a:lnTo>
                  <a:pt x="2617" y="820"/>
                </a:lnTo>
                <a:lnTo>
                  <a:pt x="2617" y="820"/>
                </a:lnTo>
                <a:lnTo>
                  <a:pt x="2617" y="820"/>
                </a:lnTo>
                <a:lnTo>
                  <a:pt x="2615" y="818"/>
                </a:lnTo>
                <a:lnTo>
                  <a:pt x="2613" y="820"/>
                </a:lnTo>
                <a:lnTo>
                  <a:pt x="2615" y="818"/>
                </a:lnTo>
                <a:lnTo>
                  <a:pt x="2617" y="818"/>
                </a:lnTo>
                <a:lnTo>
                  <a:pt x="2617" y="818"/>
                </a:lnTo>
                <a:lnTo>
                  <a:pt x="2619" y="818"/>
                </a:lnTo>
                <a:lnTo>
                  <a:pt x="2621" y="818"/>
                </a:lnTo>
                <a:lnTo>
                  <a:pt x="2621" y="816"/>
                </a:lnTo>
                <a:lnTo>
                  <a:pt x="2621" y="816"/>
                </a:lnTo>
                <a:lnTo>
                  <a:pt x="2619" y="814"/>
                </a:lnTo>
                <a:lnTo>
                  <a:pt x="2621" y="814"/>
                </a:lnTo>
                <a:lnTo>
                  <a:pt x="2623" y="814"/>
                </a:lnTo>
                <a:lnTo>
                  <a:pt x="2625" y="814"/>
                </a:lnTo>
                <a:lnTo>
                  <a:pt x="2625" y="811"/>
                </a:lnTo>
                <a:lnTo>
                  <a:pt x="2625" y="811"/>
                </a:lnTo>
                <a:lnTo>
                  <a:pt x="2625" y="809"/>
                </a:lnTo>
                <a:lnTo>
                  <a:pt x="2625" y="809"/>
                </a:lnTo>
                <a:lnTo>
                  <a:pt x="2625" y="809"/>
                </a:lnTo>
                <a:lnTo>
                  <a:pt x="2628" y="809"/>
                </a:lnTo>
                <a:lnTo>
                  <a:pt x="2628" y="809"/>
                </a:lnTo>
                <a:lnTo>
                  <a:pt x="2630" y="807"/>
                </a:lnTo>
                <a:lnTo>
                  <a:pt x="2632" y="807"/>
                </a:lnTo>
                <a:lnTo>
                  <a:pt x="2632" y="805"/>
                </a:lnTo>
                <a:lnTo>
                  <a:pt x="2632" y="803"/>
                </a:lnTo>
                <a:lnTo>
                  <a:pt x="2632" y="801"/>
                </a:lnTo>
                <a:lnTo>
                  <a:pt x="2634" y="799"/>
                </a:lnTo>
                <a:lnTo>
                  <a:pt x="2634" y="797"/>
                </a:lnTo>
                <a:lnTo>
                  <a:pt x="2632" y="797"/>
                </a:lnTo>
                <a:lnTo>
                  <a:pt x="2632" y="795"/>
                </a:lnTo>
                <a:lnTo>
                  <a:pt x="2628" y="793"/>
                </a:lnTo>
                <a:lnTo>
                  <a:pt x="2625" y="791"/>
                </a:lnTo>
                <a:lnTo>
                  <a:pt x="2623" y="791"/>
                </a:lnTo>
                <a:lnTo>
                  <a:pt x="2621" y="791"/>
                </a:lnTo>
                <a:lnTo>
                  <a:pt x="2619" y="791"/>
                </a:lnTo>
                <a:lnTo>
                  <a:pt x="2617" y="791"/>
                </a:lnTo>
                <a:lnTo>
                  <a:pt x="2615" y="791"/>
                </a:lnTo>
                <a:lnTo>
                  <a:pt x="2615" y="791"/>
                </a:lnTo>
                <a:lnTo>
                  <a:pt x="2615" y="793"/>
                </a:lnTo>
                <a:lnTo>
                  <a:pt x="2613" y="793"/>
                </a:lnTo>
                <a:lnTo>
                  <a:pt x="2613" y="793"/>
                </a:lnTo>
                <a:lnTo>
                  <a:pt x="2611" y="793"/>
                </a:lnTo>
                <a:lnTo>
                  <a:pt x="2609" y="791"/>
                </a:lnTo>
                <a:lnTo>
                  <a:pt x="2609" y="791"/>
                </a:lnTo>
                <a:lnTo>
                  <a:pt x="2611" y="788"/>
                </a:lnTo>
                <a:lnTo>
                  <a:pt x="2613" y="788"/>
                </a:lnTo>
                <a:lnTo>
                  <a:pt x="2613" y="786"/>
                </a:lnTo>
                <a:lnTo>
                  <a:pt x="2611" y="782"/>
                </a:lnTo>
                <a:lnTo>
                  <a:pt x="2609" y="780"/>
                </a:lnTo>
                <a:lnTo>
                  <a:pt x="2604" y="776"/>
                </a:lnTo>
                <a:lnTo>
                  <a:pt x="2600" y="776"/>
                </a:lnTo>
                <a:lnTo>
                  <a:pt x="2598" y="776"/>
                </a:lnTo>
                <a:lnTo>
                  <a:pt x="2600" y="776"/>
                </a:lnTo>
                <a:lnTo>
                  <a:pt x="2600" y="776"/>
                </a:lnTo>
                <a:lnTo>
                  <a:pt x="2604" y="776"/>
                </a:lnTo>
                <a:lnTo>
                  <a:pt x="2604" y="776"/>
                </a:lnTo>
                <a:lnTo>
                  <a:pt x="2607" y="778"/>
                </a:lnTo>
                <a:lnTo>
                  <a:pt x="2607" y="778"/>
                </a:lnTo>
                <a:lnTo>
                  <a:pt x="2609" y="778"/>
                </a:lnTo>
                <a:lnTo>
                  <a:pt x="2609" y="778"/>
                </a:lnTo>
                <a:lnTo>
                  <a:pt x="2609" y="778"/>
                </a:lnTo>
                <a:lnTo>
                  <a:pt x="2609" y="776"/>
                </a:lnTo>
                <a:lnTo>
                  <a:pt x="2607" y="772"/>
                </a:lnTo>
                <a:lnTo>
                  <a:pt x="2604" y="772"/>
                </a:lnTo>
                <a:lnTo>
                  <a:pt x="2604" y="770"/>
                </a:lnTo>
                <a:lnTo>
                  <a:pt x="2604" y="767"/>
                </a:lnTo>
                <a:lnTo>
                  <a:pt x="2607" y="767"/>
                </a:lnTo>
                <a:lnTo>
                  <a:pt x="2604" y="765"/>
                </a:lnTo>
                <a:lnTo>
                  <a:pt x="2602" y="765"/>
                </a:lnTo>
                <a:lnTo>
                  <a:pt x="2600" y="763"/>
                </a:lnTo>
                <a:lnTo>
                  <a:pt x="2598" y="759"/>
                </a:lnTo>
                <a:lnTo>
                  <a:pt x="2596" y="759"/>
                </a:lnTo>
                <a:lnTo>
                  <a:pt x="2592" y="757"/>
                </a:lnTo>
                <a:lnTo>
                  <a:pt x="2590" y="757"/>
                </a:lnTo>
                <a:lnTo>
                  <a:pt x="2590" y="755"/>
                </a:lnTo>
                <a:lnTo>
                  <a:pt x="2588" y="751"/>
                </a:lnTo>
                <a:lnTo>
                  <a:pt x="2586" y="744"/>
                </a:lnTo>
                <a:lnTo>
                  <a:pt x="2584" y="740"/>
                </a:lnTo>
                <a:lnTo>
                  <a:pt x="2584" y="738"/>
                </a:lnTo>
                <a:lnTo>
                  <a:pt x="2584" y="738"/>
                </a:lnTo>
                <a:lnTo>
                  <a:pt x="2581" y="736"/>
                </a:lnTo>
                <a:lnTo>
                  <a:pt x="2579" y="734"/>
                </a:lnTo>
                <a:lnTo>
                  <a:pt x="2577" y="732"/>
                </a:lnTo>
                <a:lnTo>
                  <a:pt x="2571" y="730"/>
                </a:lnTo>
                <a:lnTo>
                  <a:pt x="2567" y="730"/>
                </a:lnTo>
                <a:lnTo>
                  <a:pt x="2565" y="732"/>
                </a:lnTo>
                <a:lnTo>
                  <a:pt x="2563" y="732"/>
                </a:lnTo>
                <a:lnTo>
                  <a:pt x="2556" y="730"/>
                </a:lnTo>
                <a:lnTo>
                  <a:pt x="2554" y="730"/>
                </a:lnTo>
                <a:lnTo>
                  <a:pt x="2552" y="728"/>
                </a:lnTo>
                <a:lnTo>
                  <a:pt x="2554" y="730"/>
                </a:lnTo>
                <a:lnTo>
                  <a:pt x="2556" y="730"/>
                </a:lnTo>
                <a:lnTo>
                  <a:pt x="2558" y="730"/>
                </a:lnTo>
                <a:lnTo>
                  <a:pt x="2560" y="730"/>
                </a:lnTo>
                <a:lnTo>
                  <a:pt x="2563" y="728"/>
                </a:lnTo>
                <a:lnTo>
                  <a:pt x="2565" y="726"/>
                </a:lnTo>
                <a:lnTo>
                  <a:pt x="2567" y="726"/>
                </a:lnTo>
                <a:lnTo>
                  <a:pt x="2569" y="726"/>
                </a:lnTo>
                <a:lnTo>
                  <a:pt x="2569" y="723"/>
                </a:lnTo>
                <a:lnTo>
                  <a:pt x="2567" y="721"/>
                </a:lnTo>
                <a:lnTo>
                  <a:pt x="2563" y="721"/>
                </a:lnTo>
                <a:lnTo>
                  <a:pt x="2560" y="723"/>
                </a:lnTo>
                <a:lnTo>
                  <a:pt x="2560" y="723"/>
                </a:lnTo>
                <a:lnTo>
                  <a:pt x="2560" y="721"/>
                </a:lnTo>
                <a:lnTo>
                  <a:pt x="2563" y="721"/>
                </a:lnTo>
                <a:lnTo>
                  <a:pt x="2563" y="721"/>
                </a:lnTo>
                <a:lnTo>
                  <a:pt x="2567" y="721"/>
                </a:lnTo>
                <a:lnTo>
                  <a:pt x="2569" y="719"/>
                </a:lnTo>
                <a:lnTo>
                  <a:pt x="2571" y="719"/>
                </a:lnTo>
                <a:lnTo>
                  <a:pt x="2571" y="717"/>
                </a:lnTo>
                <a:lnTo>
                  <a:pt x="2573" y="715"/>
                </a:lnTo>
                <a:lnTo>
                  <a:pt x="2575" y="713"/>
                </a:lnTo>
                <a:lnTo>
                  <a:pt x="2577" y="707"/>
                </a:lnTo>
                <a:lnTo>
                  <a:pt x="2577" y="707"/>
                </a:lnTo>
                <a:lnTo>
                  <a:pt x="2577" y="705"/>
                </a:lnTo>
                <a:lnTo>
                  <a:pt x="2579" y="705"/>
                </a:lnTo>
                <a:lnTo>
                  <a:pt x="2579" y="702"/>
                </a:lnTo>
                <a:lnTo>
                  <a:pt x="2581" y="700"/>
                </a:lnTo>
                <a:lnTo>
                  <a:pt x="2581" y="700"/>
                </a:lnTo>
                <a:lnTo>
                  <a:pt x="2581" y="700"/>
                </a:lnTo>
                <a:lnTo>
                  <a:pt x="2581" y="696"/>
                </a:lnTo>
                <a:lnTo>
                  <a:pt x="2579" y="696"/>
                </a:lnTo>
                <a:lnTo>
                  <a:pt x="2577" y="696"/>
                </a:lnTo>
                <a:lnTo>
                  <a:pt x="2575" y="696"/>
                </a:lnTo>
                <a:lnTo>
                  <a:pt x="2567" y="696"/>
                </a:lnTo>
                <a:lnTo>
                  <a:pt x="2565" y="696"/>
                </a:lnTo>
                <a:lnTo>
                  <a:pt x="2565" y="696"/>
                </a:lnTo>
                <a:lnTo>
                  <a:pt x="2563" y="696"/>
                </a:lnTo>
                <a:lnTo>
                  <a:pt x="2560" y="694"/>
                </a:lnTo>
                <a:lnTo>
                  <a:pt x="2558" y="696"/>
                </a:lnTo>
                <a:lnTo>
                  <a:pt x="2554" y="696"/>
                </a:lnTo>
                <a:lnTo>
                  <a:pt x="2552" y="698"/>
                </a:lnTo>
                <a:lnTo>
                  <a:pt x="2550" y="698"/>
                </a:lnTo>
                <a:lnTo>
                  <a:pt x="2548" y="698"/>
                </a:lnTo>
                <a:lnTo>
                  <a:pt x="2548" y="696"/>
                </a:lnTo>
                <a:lnTo>
                  <a:pt x="2552" y="694"/>
                </a:lnTo>
                <a:lnTo>
                  <a:pt x="2552" y="692"/>
                </a:lnTo>
                <a:lnTo>
                  <a:pt x="2552" y="692"/>
                </a:lnTo>
                <a:lnTo>
                  <a:pt x="2550" y="692"/>
                </a:lnTo>
                <a:lnTo>
                  <a:pt x="2550" y="690"/>
                </a:lnTo>
                <a:lnTo>
                  <a:pt x="2550" y="690"/>
                </a:lnTo>
                <a:lnTo>
                  <a:pt x="2552" y="688"/>
                </a:lnTo>
                <a:lnTo>
                  <a:pt x="2558" y="684"/>
                </a:lnTo>
                <a:lnTo>
                  <a:pt x="2560" y="682"/>
                </a:lnTo>
                <a:lnTo>
                  <a:pt x="2563" y="682"/>
                </a:lnTo>
                <a:lnTo>
                  <a:pt x="2563" y="682"/>
                </a:lnTo>
                <a:lnTo>
                  <a:pt x="2563" y="679"/>
                </a:lnTo>
                <a:lnTo>
                  <a:pt x="2563" y="677"/>
                </a:lnTo>
                <a:lnTo>
                  <a:pt x="2563" y="677"/>
                </a:lnTo>
                <a:lnTo>
                  <a:pt x="2563" y="675"/>
                </a:lnTo>
                <a:lnTo>
                  <a:pt x="2563" y="675"/>
                </a:lnTo>
                <a:lnTo>
                  <a:pt x="2560" y="675"/>
                </a:lnTo>
                <a:lnTo>
                  <a:pt x="2558" y="675"/>
                </a:lnTo>
                <a:lnTo>
                  <a:pt x="2554" y="677"/>
                </a:lnTo>
                <a:lnTo>
                  <a:pt x="2552" y="677"/>
                </a:lnTo>
                <a:lnTo>
                  <a:pt x="2548" y="677"/>
                </a:lnTo>
                <a:lnTo>
                  <a:pt x="2544" y="677"/>
                </a:lnTo>
                <a:lnTo>
                  <a:pt x="2542" y="677"/>
                </a:lnTo>
                <a:lnTo>
                  <a:pt x="2542" y="677"/>
                </a:lnTo>
                <a:lnTo>
                  <a:pt x="2540" y="677"/>
                </a:lnTo>
                <a:lnTo>
                  <a:pt x="2540" y="679"/>
                </a:lnTo>
                <a:lnTo>
                  <a:pt x="2540" y="677"/>
                </a:lnTo>
                <a:lnTo>
                  <a:pt x="2537" y="677"/>
                </a:lnTo>
                <a:lnTo>
                  <a:pt x="2535" y="677"/>
                </a:lnTo>
                <a:lnTo>
                  <a:pt x="2535" y="677"/>
                </a:lnTo>
                <a:lnTo>
                  <a:pt x="2535" y="677"/>
                </a:lnTo>
                <a:lnTo>
                  <a:pt x="2535" y="677"/>
                </a:lnTo>
                <a:lnTo>
                  <a:pt x="2533" y="679"/>
                </a:lnTo>
                <a:lnTo>
                  <a:pt x="2533" y="679"/>
                </a:lnTo>
                <a:lnTo>
                  <a:pt x="2533" y="682"/>
                </a:lnTo>
                <a:lnTo>
                  <a:pt x="2533" y="682"/>
                </a:lnTo>
                <a:lnTo>
                  <a:pt x="2535" y="684"/>
                </a:lnTo>
                <a:lnTo>
                  <a:pt x="2535" y="684"/>
                </a:lnTo>
                <a:lnTo>
                  <a:pt x="2535" y="684"/>
                </a:lnTo>
                <a:lnTo>
                  <a:pt x="2531" y="684"/>
                </a:lnTo>
                <a:lnTo>
                  <a:pt x="2531" y="684"/>
                </a:lnTo>
                <a:lnTo>
                  <a:pt x="2531" y="686"/>
                </a:lnTo>
                <a:lnTo>
                  <a:pt x="2531" y="686"/>
                </a:lnTo>
                <a:lnTo>
                  <a:pt x="2531" y="686"/>
                </a:lnTo>
                <a:lnTo>
                  <a:pt x="2529" y="688"/>
                </a:lnTo>
                <a:lnTo>
                  <a:pt x="2529" y="688"/>
                </a:lnTo>
                <a:lnTo>
                  <a:pt x="2533" y="692"/>
                </a:lnTo>
                <a:lnTo>
                  <a:pt x="2533" y="692"/>
                </a:lnTo>
                <a:lnTo>
                  <a:pt x="2531" y="692"/>
                </a:lnTo>
                <a:lnTo>
                  <a:pt x="2531" y="692"/>
                </a:lnTo>
                <a:lnTo>
                  <a:pt x="2531" y="692"/>
                </a:lnTo>
                <a:lnTo>
                  <a:pt x="2527" y="692"/>
                </a:lnTo>
                <a:lnTo>
                  <a:pt x="2525" y="692"/>
                </a:lnTo>
                <a:lnTo>
                  <a:pt x="2525" y="694"/>
                </a:lnTo>
                <a:lnTo>
                  <a:pt x="2525" y="696"/>
                </a:lnTo>
                <a:lnTo>
                  <a:pt x="2525" y="696"/>
                </a:lnTo>
                <a:lnTo>
                  <a:pt x="2525" y="698"/>
                </a:lnTo>
                <a:lnTo>
                  <a:pt x="2525" y="698"/>
                </a:lnTo>
                <a:lnTo>
                  <a:pt x="2527" y="698"/>
                </a:lnTo>
                <a:lnTo>
                  <a:pt x="2525" y="698"/>
                </a:lnTo>
                <a:lnTo>
                  <a:pt x="2525" y="700"/>
                </a:lnTo>
                <a:lnTo>
                  <a:pt x="2523" y="700"/>
                </a:lnTo>
                <a:lnTo>
                  <a:pt x="2523" y="700"/>
                </a:lnTo>
                <a:lnTo>
                  <a:pt x="2523" y="702"/>
                </a:lnTo>
                <a:lnTo>
                  <a:pt x="2525" y="702"/>
                </a:lnTo>
                <a:close/>
                <a:moveTo>
                  <a:pt x="2560" y="673"/>
                </a:moveTo>
                <a:lnTo>
                  <a:pt x="2560" y="673"/>
                </a:lnTo>
                <a:lnTo>
                  <a:pt x="2563" y="673"/>
                </a:lnTo>
                <a:lnTo>
                  <a:pt x="2563" y="673"/>
                </a:lnTo>
                <a:lnTo>
                  <a:pt x="2560" y="671"/>
                </a:lnTo>
                <a:lnTo>
                  <a:pt x="2560" y="671"/>
                </a:lnTo>
                <a:lnTo>
                  <a:pt x="2560" y="671"/>
                </a:lnTo>
                <a:lnTo>
                  <a:pt x="2560" y="671"/>
                </a:lnTo>
                <a:lnTo>
                  <a:pt x="2558" y="669"/>
                </a:lnTo>
                <a:lnTo>
                  <a:pt x="2558" y="671"/>
                </a:lnTo>
                <a:lnTo>
                  <a:pt x="2558" y="671"/>
                </a:lnTo>
                <a:lnTo>
                  <a:pt x="2558" y="671"/>
                </a:lnTo>
                <a:lnTo>
                  <a:pt x="2560" y="673"/>
                </a:lnTo>
                <a:close/>
                <a:moveTo>
                  <a:pt x="2592" y="635"/>
                </a:moveTo>
                <a:lnTo>
                  <a:pt x="2592" y="635"/>
                </a:lnTo>
                <a:lnTo>
                  <a:pt x="2592" y="633"/>
                </a:lnTo>
                <a:lnTo>
                  <a:pt x="2592" y="633"/>
                </a:lnTo>
                <a:lnTo>
                  <a:pt x="2592" y="633"/>
                </a:lnTo>
                <a:lnTo>
                  <a:pt x="2594" y="633"/>
                </a:lnTo>
                <a:lnTo>
                  <a:pt x="2594" y="631"/>
                </a:lnTo>
                <a:lnTo>
                  <a:pt x="2594" y="631"/>
                </a:lnTo>
                <a:lnTo>
                  <a:pt x="2592" y="631"/>
                </a:lnTo>
                <a:lnTo>
                  <a:pt x="2590" y="633"/>
                </a:lnTo>
                <a:lnTo>
                  <a:pt x="2592" y="635"/>
                </a:lnTo>
                <a:lnTo>
                  <a:pt x="2592" y="635"/>
                </a:lnTo>
                <a:close/>
                <a:moveTo>
                  <a:pt x="2588" y="832"/>
                </a:moveTo>
                <a:lnTo>
                  <a:pt x="2588" y="832"/>
                </a:lnTo>
                <a:lnTo>
                  <a:pt x="2586" y="835"/>
                </a:lnTo>
                <a:lnTo>
                  <a:pt x="2586" y="835"/>
                </a:lnTo>
                <a:lnTo>
                  <a:pt x="2586" y="835"/>
                </a:lnTo>
                <a:lnTo>
                  <a:pt x="2590" y="837"/>
                </a:lnTo>
                <a:lnTo>
                  <a:pt x="2590" y="837"/>
                </a:lnTo>
                <a:lnTo>
                  <a:pt x="2590" y="835"/>
                </a:lnTo>
                <a:lnTo>
                  <a:pt x="2590" y="835"/>
                </a:lnTo>
                <a:lnTo>
                  <a:pt x="2592" y="835"/>
                </a:lnTo>
                <a:lnTo>
                  <a:pt x="2592" y="835"/>
                </a:lnTo>
                <a:lnTo>
                  <a:pt x="2592" y="832"/>
                </a:lnTo>
                <a:lnTo>
                  <a:pt x="2588" y="832"/>
                </a:lnTo>
                <a:close/>
                <a:moveTo>
                  <a:pt x="2565" y="663"/>
                </a:moveTo>
                <a:lnTo>
                  <a:pt x="2567" y="663"/>
                </a:lnTo>
                <a:lnTo>
                  <a:pt x="2567" y="665"/>
                </a:lnTo>
                <a:lnTo>
                  <a:pt x="2567" y="665"/>
                </a:lnTo>
                <a:lnTo>
                  <a:pt x="2569" y="665"/>
                </a:lnTo>
                <a:lnTo>
                  <a:pt x="2569" y="663"/>
                </a:lnTo>
                <a:lnTo>
                  <a:pt x="2569" y="663"/>
                </a:lnTo>
                <a:lnTo>
                  <a:pt x="2567" y="663"/>
                </a:lnTo>
                <a:lnTo>
                  <a:pt x="2567" y="663"/>
                </a:lnTo>
                <a:lnTo>
                  <a:pt x="2565" y="661"/>
                </a:lnTo>
                <a:lnTo>
                  <a:pt x="2565" y="661"/>
                </a:lnTo>
                <a:lnTo>
                  <a:pt x="2563" y="661"/>
                </a:lnTo>
                <a:lnTo>
                  <a:pt x="2565" y="663"/>
                </a:lnTo>
                <a:lnTo>
                  <a:pt x="2565" y="663"/>
                </a:lnTo>
                <a:close/>
                <a:moveTo>
                  <a:pt x="2573" y="663"/>
                </a:moveTo>
                <a:lnTo>
                  <a:pt x="2573" y="663"/>
                </a:lnTo>
                <a:lnTo>
                  <a:pt x="2571" y="663"/>
                </a:lnTo>
                <a:lnTo>
                  <a:pt x="2571" y="663"/>
                </a:lnTo>
                <a:lnTo>
                  <a:pt x="2569" y="663"/>
                </a:lnTo>
                <a:lnTo>
                  <a:pt x="2571" y="663"/>
                </a:lnTo>
                <a:lnTo>
                  <a:pt x="2573" y="663"/>
                </a:lnTo>
                <a:close/>
                <a:moveTo>
                  <a:pt x="2584" y="642"/>
                </a:moveTo>
                <a:lnTo>
                  <a:pt x="2584" y="642"/>
                </a:lnTo>
                <a:lnTo>
                  <a:pt x="2586" y="642"/>
                </a:lnTo>
                <a:lnTo>
                  <a:pt x="2586" y="642"/>
                </a:lnTo>
                <a:lnTo>
                  <a:pt x="2586" y="642"/>
                </a:lnTo>
                <a:lnTo>
                  <a:pt x="2586" y="644"/>
                </a:lnTo>
                <a:lnTo>
                  <a:pt x="2588" y="644"/>
                </a:lnTo>
                <a:lnTo>
                  <a:pt x="2588" y="644"/>
                </a:lnTo>
                <a:lnTo>
                  <a:pt x="2590" y="644"/>
                </a:lnTo>
                <a:lnTo>
                  <a:pt x="2590" y="644"/>
                </a:lnTo>
                <a:lnTo>
                  <a:pt x="2590" y="646"/>
                </a:lnTo>
                <a:lnTo>
                  <a:pt x="2588" y="648"/>
                </a:lnTo>
                <a:lnTo>
                  <a:pt x="2590" y="650"/>
                </a:lnTo>
                <a:lnTo>
                  <a:pt x="2590" y="650"/>
                </a:lnTo>
                <a:lnTo>
                  <a:pt x="2590" y="648"/>
                </a:lnTo>
                <a:lnTo>
                  <a:pt x="2590" y="646"/>
                </a:lnTo>
                <a:lnTo>
                  <a:pt x="2590" y="644"/>
                </a:lnTo>
                <a:lnTo>
                  <a:pt x="2590" y="644"/>
                </a:lnTo>
                <a:lnTo>
                  <a:pt x="2592" y="644"/>
                </a:lnTo>
                <a:lnTo>
                  <a:pt x="2592" y="642"/>
                </a:lnTo>
                <a:lnTo>
                  <a:pt x="2592" y="640"/>
                </a:lnTo>
                <a:lnTo>
                  <a:pt x="2592" y="637"/>
                </a:lnTo>
                <a:lnTo>
                  <a:pt x="2592" y="637"/>
                </a:lnTo>
                <a:lnTo>
                  <a:pt x="2592" y="637"/>
                </a:lnTo>
                <a:lnTo>
                  <a:pt x="2590" y="635"/>
                </a:lnTo>
                <a:lnTo>
                  <a:pt x="2590" y="637"/>
                </a:lnTo>
                <a:lnTo>
                  <a:pt x="2588" y="635"/>
                </a:lnTo>
                <a:lnTo>
                  <a:pt x="2590" y="633"/>
                </a:lnTo>
                <a:lnTo>
                  <a:pt x="2588" y="633"/>
                </a:lnTo>
                <a:lnTo>
                  <a:pt x="2588" y="633"/>
                </a:lnTo>
                <a:lnTo>
                  <a:pt x="2586" y="635"/>
                </a:lnTo>
                <a:lnTo>
                  <a:pt x="2586" y="635"/>
                </a:lnTo>
                <a:lnTo>
                  <a:pt x="2586" y="635"/>
                </a:lnTo>
                <a:lnTo>
                  <a:pt x="2586" y="637"/>
                </a:lnTo>
                <a:lnTo>
                  <a:pt x="2588" y="637"/>
                </a:lnTo>
                <a:lnTo>
                  <a:pt x="2588" y="640"/>
                </a:lnTo>
                <a:lnTo>
                  <a:pt x="2586" y="640"/>
                </a:lnTo>
                <a:lnTo>
                  <a:pt x="2586" y="640"/>
                </a:lnTo>
                <a:lnTo>
                  <a:pt x="2584" y="642"/>
                </a:lnTo>
                <a:lnTo>
                  <a:pt x="2584" y="642"/>
                </a:lnTo>
                <a:lnTo>
                  <a:pt x="2584" y="642"/>
                </a:lnTo>
                <a:close/>
                <a:moveTo>
                  <a:pt x="2560" y="669"/>
                </a:moveTo>
                <a:lnTo>
                  <a:pt x="2560" y="669"/>
                </a:lnTo>
                <a:lnTo>
                  <a:pt x="2560" y="669"/>
                </a:lnTo>
                <a:lnTo>
                  <a:pt x="2560" y="669"/>
                </a:lnTo>
                <a:lnTo>
                  <a:pt x="2560" y="669"/>
                </a:lnTo>
                <a:lnTo>
                  <a:pt x="2560" y="669"/>
                </a:lnTo>
                <a:lnTo>
                  <a:pt x="2560" y="669"/>
                </a:lnTo>
                <a:lnTo>
                  <a:pt x="2563" y="669"/>
                </a:lnTo>
                <a:lnTo>
                  <a:pt x="2565" y="669"/>
                </a:lnTo>
                <a:lnTo>
                  <a:pt x="2567" y="671"/>
                </a:lnTo>
                <a:lnTo>
                  <a:pt x="2567" y="671"/>
                </a:lnTo>
                <a:lnTo>
                  <a:pt x="2567" y="671"/>
                </a:lnTo>
                <a:lnTo>
                  <a:pt x="2567" y="669"/>
                </a:lnTo>
                <a:lnTo>
                  <a:pt x="2567" y="669"/>
                </a:lnTo>
                <a:lnTo>
                  <a:pt x="2567" y="669"/>
                </a:lnTo>
                <a:lnTo>
                  <a:pt x="2565" y="669"/>
                </a:lnTo>
                <a:lnTo>
                  <a:pt x="2563" y="669"/>
                </a:lnTo>
                <a:lnTo>
                  <a:pt x="2563" y="667"/>
                </a:lnTo>
                <a:lnTo>
                  <a:pt x="2565" y="667"/>
                </a:lnTo>
                <a:lnTo>
                  <a:pt x="2565" y="667"/>
                </a:lnTo>
                <a:lnTo>
                  <a:pt x="2563" y="667"/>
                </a:lnTo>
                <a:lnTo>
                  <a:pt x="2563" y="665"/>
                </a:lnTo>
                <a:lnTo>
                  <a:pt x="2560" y="665"/>
                </a:lnTo>
                <a:lnTo>
                  <a:pt x="2560" y="665"/>
                </a:lnTo>
                <a:lnTo>
                  <a:pt x="2558" y="667"/>
                </a:lnTo>
                <a:lnTo>
                  <a:pt x="2558" y="667"/>
                </a:lnTo>
                <a:lnTo>
                  <a:pt x="2558" y="669"/>
                </a:lnTo>
                <a:lnTo>
                  <a:pt x="2560" y="669"/>
                </a:lnTo>
                <a:close/>
                <a:moveTo>
                  <a:pt x="2569" y="858"/>
                </a:moveTo>
                <a:lnTo>
                  <a:pt x="2569" y="858"/>
                </a:lnTo>
                <a:lnTo>
                  <a:pt x="2571" y="858"/>
                </a:lnTo>
                <a:lnTo>
                  <a:pt x="2571" y="856"/>
                </a:lnTo>
                <a:lnTo>
                  <a:pt x="2571" y="856"/>
                </a:lnTo>
                <a:lnTo>
                  <a:pt x="2571" y="856"/>
                </a:lnTo>
                <a:lnTo>
                  <a:pt x="2569" y="858"/>
                </a:lnTo>
                <a:close/>
                <a:moveTo>
                  <a:pt x="2575" y="860"/>
                </a:moveTo>
                <a:lnTo>
                  <a:pt x="2575" y="862"/>
                </a:lnTo>
                <a:lnTo>
                  <a:pt x="2577" y="862"/>
                </a:lnTo>
                <a:lnTo>
                  <a:pt x="2577" y="862"/>
                </a:lnTo>
                <a:lnTo>
                  <a:pt x="2577" y="862"/>
                </a:lnTo>
                <a:lnTo>
                  <a:pt x="2579" y="862"/>
                </a:lnTo>
                <a:lnTo>
                  <a:pt x="2579" y="862"/>
                </a:lnTo>
                <a:lnTo>
                  <a:pt x="2577" y="860"/>
                </a:lnTo>
                <a:lnTo>
                  <a:pt x="2575" y="860"/>
                </a:lnTo>
                <a:close/>
                <a:moveTo>
                  <a:pt x="2516" y="709"/>
                </a:moveTo>
                <a:lnTo>
                  <a:pt x="2516" y="709"/>
                </a:lnTo>
                <a:lnTo>
                  <a:pt x="2514" y="709"/>
                </a:lnTo>
                <a:lnTo>
                  <a:pt x="2514" y="711"/>
                </a:lnTo>
                <a:lnTo>
                  <a:pt x="2516" y="711"/>
                </a:lnTo>
                <a:lnTo>
                  <a:pt x="2516" y="711"/>
                </a:lnTo>
                <a:lnTo>
                  <a:pt x="2516" y="711"/>
                </a:lnTo>
                <a:lnTo>
                  <a:pt x="2516" y="711"/>
                </a:lnTo>
                <a:lnTo>
                  <a:pt x="2516" y="709"/>
                </a:lnTo>
                <a:lnTo>
                  <a:pt x="2516" y="709"/>
                </a:lnTo>
                <a:close/>
                <a:moveTo>
                  <a:pt x="2521" y="734"/>
                </a:moveTo>
                <a:lnTo>
                  <a:pt x="2521" y="734"/>
                </a:lnTo>
                <a:lnTo>
                  <a:pt x="2523" y="730"/>
                </a:lnTo>
                <a:lnTo>
                  <a:pt x="2525" y="728"/>
                </a:lnTo>
                <a:lnTo>
                  <a:pt x="2525" y="728"/>
                </a:lnTo>
                <a:lnTo>
                  <a:pt x="2523" y="728"/>
                </a:lnTo>
                <a:lnTo>
                  <a:pt x="2521" y="730"/>
                </a:lnTo>
                <a:lnTo>
                  <a:pt x="2521" y="730"/>
                </a:lnTo>
                <a:lnTo>
                  <a:pt x="2521" y="730"/>
                </a:lnTo>
                <a:lnTo>
                  <a:pt x="2523" y="730"/>
                </a:lnTo>
                <a:lnTo>
                  <a:pt x="2521" y="732"/>
                </a:lnTo>
                <a:lnTo>
                  <a:pt x="2521" y="732"/>
                </a:lnTo>
                <a:lnTo>
                  <a:pt x="2521" y="734"/>
                </a:lnTo>
                <a:lnTo>
                  <a:pt x="2521" y="734"/>
                </a:lnTo>
                <a:lnTo>
                  <a:pt x="2521" y="734"/>
                </a:lnTo>
                <a:lnTo>
                  <a:pt x="2521" y="734"/>
                </a:lnTo>
                <a:close/>
                <a:moveTo>
                  <a:pt x="2516" y="696"/>
                </a:moveTo>
                <a:lnTo>
                  <a:pt x="2516" y="696"/>
                </a:lnTo>
                <a:lnTo>
                  <a:pt x="2514" y="698"/>
                </a:lnTo>
                <a:lnTo>
                  <a:pt x="2512" y="698"/>
                </a:lnTo>
                <a:lnTo>
                  <a:pt x="2512" y="698"/>
                </a:lnTo>
                <a:lnTo>
                  <a:pt x="2512" y="698"/>
                </a:lnTo>
                <a:lnTo>
                  <a:pt x="2512" y="698"/>
                </a:lnTo>
                <a:lnTo>
                  <a:pt x="2512" y="700"/>
                </a:lnTo>
                <a:lnTo>
                  <a:pt x="2512" y="700"/>
                </a:lnTo>
                <a:lnTo>
                  <a:pt x="2510" y="700"/>
                </a:lnTo>
                <a:lnTo>
                  <a:pt x="2510" y="700"/>
                </a:lnTo>
                <a:lnTo>
                  <a:pt x="2510" y="700"/>
                </a:lnTo>
                <a:lnTo>
                  <a:pt x="2510" y="700"/>
                </a:lnTo>
                <a:lnTo>
                  <a:pt x="2510" y="702"/>
                </a:lnTo>
                <a:lnTo>
                  <a:pt x="2514" y="702"/>
                </a:lnTo>
                <a:lnTo>
                  <a:pt x="2516" y="705"/>
                </a:lnTo>
                <a:lnTo>
                  <a:pt x="2516" y="705"/>
                </a:lnTo>
                <a:lnTo>
                  <a:pt x="2516" y="707"/>
                </a:lnTo>
                <a:lnTo>
                  <a:pt x="2519" y="707"/>
                </a:lnTo>
                <a:lnTo>
                  <a:pt x="2521" y="705"/>
                </a:lnTo>
                <a:lnTo>
                  <a:pt x="2521" y="709"/>
                </a:lnTo>
                <a:lnTo>
                  <a:pt x="2521" y="709"/>
                </a:lnTo>
                <a:lnTo>
                  <a:pt x="2521" y="709"/>
                </a:lnTo>
                <a:lnTo>
                  <a:pt x="2523" y="709"/>
                </a:lnTo>
                <a:lnTo>
                  <a:pt x="2523" y="707"/>
                </a:lnTo>
                <a:lnTo>
                  <a:pt x="2525" y="707"/>
                </a:lnTo>
                <a:lnTo>
                  <a:pt x="2525" y="705"/>
                </a:lnTo>
                <a:lnTo>
                  <a:pt x="2525" y="705"/>
                </a:lnTo>
                <a:lnTo>
                  <a:pt x="2525" y="705"/>
                </a:lnTo>
                <a:lnTo>
                  <a:pt x="2523" y="705"/>
                </a:lnTo>
                <a:lnTo>
                  <a:pt x="2521" y="705"/>
                </a:lnTo>
                <a:lnTo>
                  <a:pt x="2519" y="705"/>
                </a:lnTo>
                <a:lnTo>
                  <a:pt x="2519" y="702"/>
                </a:lnTo>
                <a:lnTo>
                  <a:pt x="2519" y="702"/>
                </a:lnTo>
                <a:lnTo>
                  <a:pt x="2519" y="700"/>
                </a:lnTo>
                <a:lnTo>
                  <a:pt x="2519" y="700"/>
                </a:lnTo>
                <a:lnTo>
                  <a:pt x="2519" y="700"/>
                </a:lnTo>
                <a:lnTo>
                  <a:pt x="2519" y="698"/>
                </a:lnTo>
                <a:lnTo>
                  <a:pt x="2516" y="696"/>
                </a:lnTo>
                <a:lnTo>
                  <a:pt x="2516" y="696"/>
                </a:lnTo>
                <a:close/>
                <a:moveTo>
                  <a:pt x="2531" y="740"/>
                </a:moveTo>
                <a:lnTo>
                  <a:pt x="2531" y="740"/>
                </a:lnTo>
                <a:lnTo>
                  <a:pt x="2533" y="740"/>
                </a:lnTo>
                <a:lnTo>
                  <a:pt x="2533" y="740"/>
                </a:lnTo>
                <a:lnTo>
                  <a:pt x="2533" y="738"/>
                </a:lnTo>
                <a:lnTo>
                  <a:pt x="2533" y="736"/>
                </a:lnTo>
                <a:lnTo>
                  <a:pt x="2533" y="736"/>
                </a:lnTo>
                <a:lnTo>
                  <a:pt x="2531" y="736"/>
                </a:lnTo>
                <a:lnTo>
                  <a:pt x="2531" y="736"/>
                </a:lnTo>
                <a:lnTo>
                  <a:pt x="2531" y="736"/>
                </a:lnTo>
                <a:lnTo>
                  <a:pt x="2529" y="736"/>
                </a:lnTo>
                <a:lnTo>
                  <a:pt x="2529" y="738"/>
                </a:lnTo>
                <a:lnTo>
                  <a:pt x="2531" y="740"/>
                </a:lnTo>
                <a:lnTo>
                  <a:pt x="2531" y="740"/>
                </a:lnTo>
                <a:close/>
                <a:moveTo>
                  <a:pt x="2516" y="723"/>
                </a:moveTo>
                <a:lnTo>
                  <a:pt x="2516" y="723"/>
                </a:lnTo>
                <a:lnTo>
                  <a:pt x="2516" y="723"/>
                </a:lnTo>
                <a:lnTo>
                  <a:pt x="2519" y="723"/>
                </a:lnTo>
                <a:lnTo>
                  <a:pt x="2525" y="723"/>
                </a:lnTo>
                <a:lnTo>
                  <a:pt x="2525" y="719"/>
                </a:lnTo>
                <a:lnTo>
                  <a:pt x="2523" y="719"/>
                </a:lnTo>
                <a:lnTo>
                  <a:pt x="2521" y="719"/>
                </a:lnTo>
                <a:lnTo>
                  <a:pt x="2521" y="717"/>
                </a:lnTo>
                <a:lnTo>
                  <a:pt x="2519" y="717"/>
                </a:lnTo>
                <a:lnTo>
                  <a:pt x="2519" y="717"/>
                </a:lnTo>
                <a:lnTo>
                  <a:pt x="2519" y="717"/>
                </a:lnTo>
                <a:lnTo>
                  <a:pt x="2516" y="717"/>
                </a:lnTo>
                <a:lnTo>
                  <a:pt x="2516" y="717"/>
                </a:lnTo>
                <a:lnTo>
                  <a:pt x="2516" y="719"/>
                </a:lnTo>
                <a:lnTo>
                  <a:pt x="2516" y="719"/>
                </a:lnTo>
                <a:lnTo>
                  <a:pt x="2519" y="719"/>
                </a:lnTo>
                <a:lnTo>
                  <a:pt x="2519" y="723"/>
                </a:lnTo>
                <a:lnTo>
                  <a:pt x="2516" y="723"/>
                </a:lnTo>
                <a:close/>
                <a:moveTo>
                  <a:pt x="2542" y="782"/>
                </a:moveTo>
                <a:lnTo>
                  <a:pt x="2542" y="784"/>
                </a:lnTo>
                <a:lnTo>
                  <a:pt x="2544" y="786"/>
                </a:lnTo>
                <a:lnTo>
                  <a:pt x="2544" y="786"/>
                </a:lnTo>
                <a:lnTo>
                  <a:pt x="2544" y="786"/>
                </a:lnTo>
                <a:lnTo>
                  <a:pt x="2546" y="786"/>
                </a:lnTo>
                <a:lnTo>
                  <a:pt x="2548" y="786"/>
                </a:lnTo>
                <a:lnTo>
                  <a:pt x="2548" y="784"/>
                </a:lnTo>
                <a:lnTo>
                  <a:pt x="2550" y="784"/>
                </a:lnTo>
                <a:lnTo>
                  <a:pt x="2548" y="784"/>
                </a:lnTo>
                <a:lnTo>
                  <a:pt x="2548" y="784"/>
                </a:lnTo>
                <a:lnTo>
                  <a:pt x="2546" y="782"/>
                </a:lnTo>
                <a:lnTo>
                  <a:pt x="2544" y="782"/>
                </a:lnTo>
                <a:lnTo>
                  <a:pt x="2542" y="782"/>
                </a:lnTo>
                <a:close/>
                <a:moveTo>
                  <a:pt x="2544" y="761"/>
                </a:moveTo>
                <a:lnTo>
                  <a:pt x="2544" y="761"/>
                </a:lnTo>
                <a:lnTo>
                  <a:pt x="2542" y="763"/>
                </a:lnTo>
                <a:lnTo>
                  <a:pt x="2542" y="765"/>
                </a:lnTo>
                <a:lnTo>
                  <a:pt x="2540" y="765"/>
                </a:lnTo>
                <a:lnTo>
                  <a:pt x="2540" y="767"/>
                </a:lnTo>
                <a:lnTo>
                  <a:pt x="2537" y="770"/>
                </a:lnTo>
                <a:lnTo>
                  <a:pt x="2540" y="770"/>
                </a:lnTo>
                <a:lnTo>
                  <a:pt x="2540" y="767"/>
                </a:lnTo>
                <a:lnTo>
                  <a:pt x="2542" y="770"/>
                </a:lnTo>
                <a:lnTo>
                  <a:pt x="2544" y="765"/>
                </a:lnTo>
                <a:lnTo>
                  <a:pt x="2544" y="765"/>
                </a:lnTo>
                <a:lnTo>
                  <a:pt x="2546" y="765"/>
                </a:lnTo>
                <a:lnTo>
                  <a:pt x="2544" y="763"/>
                </a:lnTo>
                <a:lnTo>
                  <a:pt x="2544" y="761"/>
                </a:lnTo>
                <a:close/>
                <a:moveTo>
                  <a:pt x="2516" y="738"/>
                </a:moveTo>
                <a:lnTo>
                  <a:pt x="2516" y="738"/>
                </a:lnTo>
                <a:lnTo>
                  <a:pt x="2519" y="736"/>
                </a:lnTo>
                <a:lnTo>
                  <a:pt x="2521" y="736"/>
                </a:lnTo>
                <a:lnTo>
                  <a:pt x="2521" y="736"/>
                </a:lnTo>
                <a:lnTo>
                  <a:pt x="2519" y="734"/>
                </a:lnTo>
                <a:lnTo>
                  <a:pt x="2519" y="732"/>
                </a:lnTo>
                <a:lnTo>
                  <a:pt x="2519" y="732"/>
                </a:lnTo>
                <a:lnTo>
                  <a:pt x="2516" y="734"/>
                </a:lnTo>
                <a:lnTo>
                  <a:pt x="2516" y="732"/>
                </a:lnTo>
                <a:lnTo>
                  <a:pt x="2514" y="732"/>
                </a:lnTo>
                <a:lnTo>
                  <a:pt x="2514" y="734"/>
                </a:lnTo>
                <a:lnTo>
                  <a:pt x="2514" y="734"/>
                </a:lnTo>
                <a:lnTo>
                  <a:pt x="2514" y="734"/>
                </a:lnTo>
                <a:lnTo>
                  <a:pt x="2514" y="734"/>
                </a:lnTo>
                <a:lnTo>
                  <a:pt x="2514" y="736"/>
                </a:lnTo>
                <a:lnTo>
                  <a:pt x="2514" y="736"/>
                </a:lnTo>
                <a:lnTo>
                  <a:pt x="2514" y="736"/>
                </a:lnTo>
                <a:lnTo>
                  <a:pt x="2516" y="734"/>
                </a:lnTo>
                <a:lnTo>
                  <a:pt x="2516" y="734"/>
                </a:lnTo>
                <a:lnTo>
                  <a:pt x="2516" y="734"/>
                </a:lnTo>
                <a:lnTo>
                  <a:pt x="2516" y="736"/>
                </a:lnTo>
                <a:lnTo>
                  <a:pt x="2516" y="736"/>
                </a:lnTo>
                <a:lnTo>
                  <a:pt x="2516" y="738"/>
                </a:lnTo>
                <a:lnTo>
                  <a:pt x="2516" y="738"/>
                </a:lnTo>
                <a:close/>
                <a:moveTo>
                  <a:pt x="2512" y="717"/>
                </a:moveTo>
                <a:lnTo>
                  <a:pt x="2510" y="717"/>
                </a:lnTo>
                <a:lnTo>
                  <a:pt x="2510" y="719"/>
                </a:lnTo>
                <a:lnTo>
                  <a:pt x="2512" y="719"/>
                </a:lnTo>
                <a:lnTo>
                  <a:pt x="2512" y="717"/>
                </a:lnTo>
                <a:lnTo>
                  <a:pt x="2514" y="717"/>
                </a:lnTo>
                <a:lnTo>
                  <a:pt x="2514" y="717"/>
                </a:lnTo>
                <a:lnTo>
                  <a:pt x="2512" y="717"/>
                </a:lnTo>
                <a:close/>
                <a:moveTo>
                  <a:pt x="2661" y="816"/>
                </a:moveTo>
                <a:lnTo>
                  <a:pt x="2663" y="816"/>
                </a:lnTo>
                <a:lnTo>
                  <a:pt x="2665" y="816"/>
                </a:lnTo>
                <a:lnTo>
                  <a:pt x="2667" y="816"/>
                </a:lnTo>
                <a:lnTo>
                  <a:pt x="2667" y="816"/>
                </a:lnTo>
                <a:lnTo>
                  <a:pt x="2667" y="816"/>
                </a:lnTo>
                <a:lnTo>
                  <a:pt x="2665" y="814"/>
                </a:lnTo>
                <a:lnTo>
                  <a:pt x="2663" y="814"/>
                </a:lnTo>
                <a:lnTo>
                  <a:pt x="2661" y="814"/>
                </a:lnTo>
                <a:lnTo>
                  <a:pt x="2661" y="814"/>
                </a:lnTo>
                <a:lnTo>
                  <a:pt x="2661" y="816"/>
                </a:lnTo>
                <a:close/>
                <a:moveTo>
                  <a:pt x="2764" y="166"/>
                </a:moveTo>
                <a:lnTo>
                  <a:pt x="2764" y="168"/>
                </a:lnTo>
                <a:lnTo>
                  <a:pt x="2768" y="174"/>
                </a:lnTo>
                <a:lnTo>
                  <a:pt x="2770" y="174"/>
                </a:lnTo>
                <a:lnTo>
                  <a:pt x="2772" y="174"/>
                </a:lnTo>
                <a:lnTo>
                  <a:pt x="2776" y="176"/>
                </a:lnTo>
                <a:lnTo>
                  <a:pt x="2778" y="178"/>
                </a:lnTo>
                <a:lnTo>
                  <a:pt x="2780" y="180"/>
                </a:lnTo>
                <a:lnTo>
                  <a:pt x="2783" y="180"/>
                </a:lnTo>
                <a:lnTo>
                  <a:pt x="2783" y="178"/>
                </a:lnTo>
                <a:lnTo>
                  <a:pt x="2780" y="176"/>
                </a:lnTo>
                <a:lnTo>
                  <a:pt x="2780" y="174"/>
                </a:lnTo>
                <a:lnTo>
                  <a:pt x="2778" y="174"/>
                </a:lnTo>
                <a:lnTo>
                  <a:pt x="2776" y="172"/>
                </a:lnTo>
                <a:lnTo>
                  <a:pt x="2774" y="170"/>
                </a:lnTo>
                <a:lnTo>
                  <a:pt x="2770" y="170"/>
                </a:lnTo>
                <a:lnTo>
                  <a:pt x="2770" y="168"/>
                </a:lnTo>
                <a:lnTo>
                  <a:pt x="2770" y="168"/>
                </a:lnTo>
                <a:lnTo>
                  <a:pt x="2768" y="166"/>
                </a:lnTo>
                <a:lnTo>
                  <a:pt x="2770" y="166"/>
                </a:lnTo>
                <a:lnTo>
                  <a:pt x="2768" y="164"/>
                </a:lnTo>
                <a:lnTo>
                  <a:pt x="2766" y="162"/>
                </a:lnTo>
                <a:lnTo>
                  <a:pt x="2764" y="159"/>
                </a:lnTo>
                <a:lnTo>
                  <a:pt x="2762" y="159"/>
                </a:lnTo>
                <a:lnTo>
                  <a:pt x="2762" y="162"/>
                </a:lnTo>
                <a:lnTo>
                  <a:pt x="2762" y="164"/>
                </a:lnTo>
                <a:lnTo>
                  <a:pt x="2764" y="166"/>
                </a:lnTo>
                <a:close/>
                <a:moveTo>
                  <a:pt x="2808" y="457"/>
                </a:moveTo>
                <a:lnTo>
                  <a:pt x="2808" y="457"/>
                </a:lnTo>
                <a:lnTo>
                  <a:pt x="2806" y="457"/>
                </a:lnTo>
                <a:lnTo>
                  <a:pt x="2804" y="457"/>
                </a:lnTo>
                <a:lnTo>
                  <a:pt x="2801" y="459"/>
                </a:lnTo>
                <a:lnTo>
                  <a:pt x="2801" y="459"/>
                </a:lnTo>
                <a:lnTo>
                  <a:pt x="2801" y="459"/>
                </a:lnTo>
                <a:lnTo>
                  <a:pt x="2799" y="459"/>
                </a:lnTo>
                <a:lnTo>
                  <a:pt x="2799" y="461"/>
                </a:lnTo>
                <a:lnTo>
                  <a:pt x="2799" y="463"/>
                </a:lnTo>
                <a:lnTo>
                  <a:pt x="2801" y="463"/>
                </a:lnTo>
                <a:lnTo>
                  <a:pt x="2801" y="463"/>
                </a:lnTo>
                <a:lnTo>
                  <a:pt x="2801" y="461"/>
                </a:lnTo>
                <a:lnTo>
                  <a:pt x="2801" y="461"/>
                </a:lnTo>
                <a:lnTo>
                  <a:pt x="2804" y="461"/>
                </a:lnTo>
                <a:lnTo>
                  <a:pt x="2804" y="461"/>
                </a:lnTo>
                <a:lnTo>
                  <a:pt x="2806" y="461"/>
                </a:lnTo>
                <a:lnTo>
                  <a:pt x="2808" y="461"/>
                </a:lnTo>
                <a:lnTo>
                  <a:pt x="2808" y="459"/>
                </a:lnTo>
                <a:lnTo>
                  <a:pt x="2810" y="459"/>
                </a:lnTo>
                <a:lnTo>
                  <a:pt x="2812" y="459"/>
                </a:lnTo>
                <a:lnTo>
                  <a:pt x="2812" y="457"/>
                </a:lnTo>
                <a:lnTo>
                  <a:pt x="2812" y="457"/>
                </a:lnTo>
                <a:lnTo>
                  <a:pt x="2812" y="457"/>
                </a:lnTo>
                <a:lnTo>
                  <a:pt x="2810" y="457"/>
                </a:lnTo>
                <a:lnTo>
                  <a:pt x="2808" y="457"/>
                </a:lnTo>
                <a:close/>
                <a:moveTo>
                  <a:pt x="2594" y="631"/>
                </a:moveTo>
                <a:lnTo>
                  <a:pt x="2596" y="631"/>
                </a:lnTo>
                <a:lnTo>
                  <a:pt x="2596" y="631"/>
                </a:lnTo>
                <a:lnTo>
                  <a:pt x="2596" y="629"/>
                </a:lnTo>
                <a:lnTo>
                  <a:pt x="2596" y="629"/>
                </a:lnTo>
                <a:lnTo>
                  <a:pt x="2596" y="629"/>
                </a:lnTo>
                <a:lnTo>
                  <a:pt x="2596" y="629"/>
                </a:lnTo>
                <a:lnTo>
                  <a:pt x="2596" y="629"/>
                </a:lnTo>
                <a:lnTo>
                  <a:pt x="2594" y="629"/>
                </a:lnTo>
                <a:lnTo>
                  <a:pt x="2594" y="629"/>
                </a:lnTo>
                <a:lnTo>
                  <a:pt x="2594" y="629"/>
                </a:lnTo>
                <a:lnTo>
                  <a:pt x="2594" y="631"/>
                </a:lnTo>
                <a:lnTo>
                  <a:pt x="2594" y="631"/>
                </a:lnTo>
                <a:lnTo>
                  <a:pt x="2594" y="631"/>
                </a:lnTo>
                <a:close/>
                <a:moveTo>
                  <a:pt x="2791" y="512"/>
                </a:moveTo>
                <a:lnTo>
                  <a:pt x="2793" y="512"/>
                </a:lnTo>
                <a:lnTo>
                  <a:pt x="2793" y="512"/>
                </a:lnTo>
                <a:lnTo>
                  <a:pt x="2791" y="512"/>
                </a:lnTo>
                <a:lnTo>
                  <a:pt x="2789" y="512"/>
                </a:lnTo>
                <a:lnTo>
                  <a:pt x="2789" y="512"/>
                </a:lnTo>
                <a:lnTo>
                  <a:pt x="2787" y="514"/>
                </a:lnTo>
                <a:lnTo>
                  <a:pt x="2787" y="514"/>
                </a:lnTo>
                <a:lnTo>
                  <a:pt x="2789" y="514"/>
                </a:lnTo>
                <a:lnTo>
                  <a:pt x="2791" y="512"/>
                </a:lnTo>
                <a:close/>
                <a:moveTo>
                  <a:pt x="2791" y="510"/>
                </a:moveTo>
                <a:lnTo>
                  <a:pt x="2791" y="508"/>
                </a:lnTo>
                <a:lnTo>
                  <a:pt x="2789" y="508"/>
                </a:lnTo>
                <a:lnTo>
                  <a:pt x="2789" y="508"/>
                </a:lnTo>
                <a:lnTo>
                  <a:pt x="2789" y="508"/>
                </a:lnTo>
                <a:lnTo>
                  <a:pt x="2787" y="510"/>
                </a:lnTo>
                <a:lnTo>
                  <a:pt x="2787" y="510"/>
                </a:lnTo>
                <a:lnTo>
                  <a:pt x="2787" y="512"/>
                </a:lnTo>
                <a:lnTo>
                  <a:pt x="2787" y="510"/>
                </a:lnTo>
                <a:lnTo>
                  <a:pt x="2791" y="510"/>
                </a:lnTo>
                <a:lnTo>
                  <a:pt x="2791" y="510"/>
                </a:lnTo>
                <a:close/>
                <a:moveTo>
                  <a:pt x="2797" y="461"/>
                </a:moveTo>
                <a:lnTo>
                  <a:pt x="2795" y="463"/>
                </a:lnTo>
                <a:lnTo>
                  <a:pt x="2795" y="466"/>
                </a:lnTo>
                <a:lnTo>
                  <a:pt x="2793" y="468"/>
                </a:lnTo>
                <a:lnTo>
                  <a:pt x="2795" y="466"/>
                </a:lnTo>
                <a:lnTo>
                  <a:pt x="2797" y="466"/>
                </a:lnTo>
                <a:lnTo>
                  <a:pt x="2797" y="463"/>
                </a:lnTo>
                <a:lnTo>
                  <a:pt x="2797" y="463"/>
                </a:lnTo>
                <a:lnTo>
                  <a:pt x="2797" y="461"/>
                </a:lnTo>
                <a:lnTo>
                  <a:pt x="2797" y="461"/>
                </a:lnTo>
                <a:close/>
                <a:moveTo>
                  <a:pt x="2820" y="443"/>
                </a:moveTo>
                <a:lnTo>
                  <a:pt x="2820" y="443"/>
                </a:lnTo>
                <a:lnTo>
                  <a:pt x="2818" y="443"/>
                </a:lnTo>
                <a:lnTo>
                  <a:pt x="2818" y="445"/>
                </a:lnTo>
                <a:lnTo>
                  <a:pt x="2816" y="445"/>
                </a:lnTo>
                <a:lnTo>
                  <a:pt x="2816" y="447"/>
                </a:lnTo>
                <a:lnTo>
                  <a:pt x="2818" y="447"/>
                </a:lnTo>
                <a:lnTo>
                  <a:pt x="2820" y="447"/>
                </a:lnTo>
                <a:lnTo>
                  <a:pt x="2820" y="447"/>
                </a:lnTo>
                <a:lnTo>
                  <a:pt x="2822" y="447"/>
                </a:lnTo>
                <a:lnTo>
                  <a:pt x="2822" y="447"/>
                </a:lnTo>
                <a:lnTo>
                  <a:pt x="2822" y="449"/>
                </a:lnTo>
                <a:lnTo>
                  <a:pt x="2824" y="449"/>
                </a:lnTo>
                <a:lnTo>
                  <a:pt x="2829" y="449"/>
                </a:lnTo>
                <a:lnTo>
                  <a:pt x="2831" y="447"/>
                </a:lnTo>
                <a:lnTo>
                  <a:pt x="2831" y="445"/>
                </a:lnTo>
                <a:lnTo>
                  <a:pt x="2831" y="443"/>
                </a:lnTo>
                <a:lnTo>
                  <a:pt x="2829" y="440"/>
                </a:lnTo>
                <a:lnTo>
                  <a:pt x="2827" y="438"/>
                </a:lnTo>
                <a:lnTo>
                  <a:pt x="2827" y="438"/>
                </a:lnTo>
                <a:lnTo>
                  <a:pt x="2827" y="438"/>
                </a:lnTo>
                <a:lnTo>
                  <a:pt x="2827" y="438"/>
                </a:lnTo>
                <a:lnTo>
                  <a:pt x="2827" y="440"/>
                </a:lnTo>
                <a:lnTo>
                  <a:pt x="2822" y="440"/>
                </a:lnTo>
                <a:lnTo>
                  <a:pt x="2822" y="440"/>
                </a:lnTo>
                <a:lnTo>
                  <a:pt x="2822" y="443"/>
                </a:lnTo>
                <a:lnTo>
                  <a:pt x="2822" y="443"/>
                </a:lnTo>
                <a:lnTo>
                  <a:pt x="2820" y="443"/>
                </a:lnTo>
                <a:close/>
                <a:moveTo>
                  <a:pt x="2873" y="426"/>
                </a:moveTo>
                <a:lnTo>
                  <a:pt x="2875" y="424"/>
                </a:lnTo>
                <a:lnTo>
                  <a:pt x="2879" y="424"/>
                </a:lnTo>
                <a:lnTo>
                  <a:pt x="2881" y="424"/>
                </a:lnTo>
                <a:lnTo>
                  <a:pt x="2881" y="422"/>
                </a:lnTo>
                <a:lnTo>
                  <a:pt x="2881" y="419"/>
                </a:lnTo>
                <a:lnTo>
                  <a:pt x="2883" y="419"/>
                </a:lnTo>
                <a:lnTo>
                  <a:pt x="2885" y="417"/>
                </a:lnTo>
                <a:lnTo>
                  <a:pt x="2885" y="417"/>
                </a:lnTo>
                <a:lnTo>
                  <a:pt x="2887" y="417"/>
                </a:lnTo>
                <a:lnTo>
                  <a:pt x="2889" y="415"/>
                </a:lnTo>
                <a:lnTo>
                  <a:pt x="2892" y="413"/>
                </a:lnTo>
                <a:lnTo>
                  <a:pt x="2892" y="413"/>
                </a:lnTo>
                <a:lnTo>
                  <a:pt x="2889" y="411"/>
                </a:lnTo>
                <a:lnTo>
                  <a:pt x="2889" y="411"/>
                </a:lnTo>
                <a:lnTo>
                  <a:pt x="2889" y="413"/>
                </a:lnTo>
                <a:lnTo>
                  <a:pt x="2887" y="413"/>
                </a:lnTo>
                <a:lnTo>
                  <a:pt x="2887" y="411"/>
                </a:lnTo>
                <a:lnTo>
                  <a:pt x="2887" y="409"/>
                </a:lnTo>
                <a:lnTo>
                  <a:pt x="2885" y="407"/>
                </a:lnTo>
                <a:lnTo>
                  <a:pt x="2885" y="407"/>
                </a:lnTo>
                <a:lnTo>
                  <a:pt x="2883" y="409"/>
                </a:lnTo>
                <a:lnTo>
                  <a:pt x="2883" y="409"/>
                </a:lnTo>
                <a:lnTo>
                  <a:pt x="2883" y="411"/>
                </a:lnTo>
                <a:lnTo>
                  <a:pt x="2883" y="411"/>
                </a:lnTo>
                <a:lnTo>
                  <a:pt x="2883" y="411"/>
                </a:lnTo>
                <a:lnTo>
                  <a:pt x="2881" y="413"/>
                </a:lnTo>
                <a:lnTo>
                  <a:pt x="2881" y="413"/>
                </a:lnTo>
                <a:lnTo>
                  <a:pt x="2879" y="415"/>
                </a:lnTo>
                <a:lnTo>
                  <a:pt x="2879" y="417"/>
                </a:lnTo>
                <a:lnTo>
                  <a:pt x="2879" y="417"/>
                </a:lnTo>
                <a:lnTo>
                  <a:pt x="2879" y="419"/>
                </a:lnTo>
                <a:lnTo>
                  <a:pt x="2877" y="417"/>
                </a:lnTo>
                <a:lnTo>
                  <a:pt x="2877" y="417"/>
                </a:lnTo>
                <a:lnTo>
                  <a:pt x="2877" y="419"/>
                </a:lnTo>
                <a:lnTo>
                  <a:pt x="2875" y="419"/>
                </a:lnTo>
                <a:lnTo>
                  <a:pt x="2873" y="419"/>
                </a:lnTo>
                <a:lnTo>
                  <a:pt x="2873" y="419"/>
                </a:lnTo>
                <a:lnTo>
                  <a:pt x="2873" y="419"/>
                </a:lnTo>
                <a:lnTo>
                  <a:pt x="2873" y="422"/>
                </a:lnTo>
                <a:lnTo>
                  <a:pt x="2873" y="422"/>
                </a:lnTo>
                <a:lnTo>
                  <a:pt x="2871" y="422"/>
                </a:lnTo>
                <a:lnTo>
                  <a:pt x="2868" y="424"/>
                </a:lnTo>
                <a:lnTo>
                  <a:pt x="2871" y="424"/>
                </a:lnTo>
                <a:lnTo>
                  <a:pt x="2873" y="426"/>
                </a:lnTo>
                <a:close/>
                <a:moveTo>
                  <a:pt x="2885" y="296"/>
                </a:moveTo>
                <a:lnTo>
                  <a:pt x="2885" y="294"/>
                </a:lnTo>
                <a:lnTo>
                  <a:pt x="2887" y="294"/>
                </a:lnTo>
                <a:lnTo>
                  <a:pt x="2887" y="292"/>
                </a:lnTo>
                <a:lnTo>
                  <a:pt x="2885" y="292"/>
                </a:lnTo>
                <a:lnTo>
                  <a:pt x="2881" y="292"/>
                </a:lnTo>
                <a:lnTo>
                  <a:pt x="2881" y="292"/>
                </a:lnTo>
                <a:lnTo>
                  <a:pt x="2881" y="294"/>
                </a:lnTo>
                <a:lnTo>
                  <a:pt x="2885" y="296"/>
                </a:lnTo>
                <a:close/>
                <a:moveTo>
                  <a:pt x="2894" y="409"/>
                </a:moveTo>
                <a:lnTo>
                  <a:pt x="2894" y="411"/>
                </a:lnTo>
                <a:lnTo>
                  <a:pt x="2894" y="411"/>
                </a:lnTo>
                <a:lnTo>
                  <a:pt x="2896" y="411"/>
                </a:lnTo>
                <a:lnTo>
                  <a:pt x="2898" y="411"/>
                </a:lnTo>
                <a:lnTo>
                  <a:pt x="2898" y="411"/>
                </a:lnTo>
                <a:lnTo>
                  <a:pt x="2898" y="409"/>
                </a:lnTo>
                <a:lnTo>
                  <a:pt x="2898" y="409"/>
                </a:lnTo>
                <a:lnTo>
                  <a:pt x="2896" y="407"/>
                </a:lnTo>
                <a:lnTo>
                  <a:pt x="2896" y="407"/>
                </a:lnTo>
                <a:lnTo>
                  <a:pt x="2896" y="407"/>
                </a:lnTo>
                <a:lnTo>
                  <a:pt x="2894" y="407"/>
                </a:lnTo>
                <a:lnTo>
                  <a:pt x="2894" y="405"/>
                </a:lnTo>
                <a:lnTo>
                  <a:pt x="2892" y="407"/>
                </a:lnTo>
                <a:lnTo>
                  <a:pt x="2892" y="407"/>
                </a:lnTo>
                <a:lnTo>
                  <a:pt x="2894" y="409"/>
                </a:lnTo>
                <a:close/>
                <a:moveTo>
                  <a:pt x="2814" y="459"/>
                </a:moveTo>
                <a:lnTo>
                  <a:pt x="2816" y="459"/>
                </a:lnTo>
                <a:lnTo>
                  <a:pt x="2820" y="459"/>
                </a:lnTo>
                <a:lnTo>
                  <a:pt x="2824" y="455"/>
                </a:lnTo>
                <a:lnTo>
                  <a:pt x="2827" y="457"/>
                </a:lnTo>
                <a:lnTo>
                  <a:pt x="2827" y="455"/>
                </a:lnTo>
                <a:lnTo>
                  <a:pt x="2829" y="455"/>
                </a:lnTo>
                <a:lnTo>
                  <a:pt x="2829" y="453"/>
                </a:lnTo>
                <a:lnTo>
                  <a:pt x="2831" y="453"/>
                </a:lnTo>
                <a:lnTo>
                  <a:pt x="2831" y="455"/>
                </a:lnTo>
                <a:lnTo>
                  <a:pt x="2831" y="455"/>
                </a:lnTo>
                <a:lnTo>
                  <a:pt x="2835" y="455"/>
                </a:lnTo>
                <a:lnTo>
                  <a:pt x="2837" y="453"/>
                </a:lnTo>
                <a:lnTo>
                  <a:pt x="2837" y="453"/>
                </a:lnTo>
                <a:lnTo>
                  <a:pt x="2837" y="453"/>
                </a:lnTo>
                <a:lnTo>
                  <a:pt x="2839" y="453"/>
                </a:lnTo>
                <a:lnTo>
                  <a:pt x="2839" y="453"/>
                </a:lnTo>
                <a:lnTo>
                  <a:pt x="2841" y="451"/>
                </a:lnTo>
                <a:lnTo>
                  <a:pt x="2843" y="449"/>
                </a:lnTo>
                <a:lnTo>
                  <a:pt x="2845" y="449"/>
                </a:lnTo>
                <a:lnTo>
                  <a:pt x="2848" y="447"/>
                </a:lnTo>
                <a:lnTo>
                  <a:pt x="2848" y="445"/>
                </a:lnTo>
                <a:lnTo>
                  <a:pt x="2845" y="443"/>
                </a:lnTo>
                <a:lnTo>
                  <a:pt x="2845" y="443"/>
                </a:lnTo>
                <a:lnTo>
                  <a:pt x="2843" y="440"/>
                </a:lnTo>
                <a:lnTo>
                  <a:pt x="2843" y="443"/>
                </a:lnTo>
                <a:lnTo>
                  <a:pt x="2843" y="443"/>
                </a:lnTo>
                <a:lnTo>
                  <a:pt x="2841" y="443"/>
                </a:lnTo>
                <a:lnTo>
                  <a:pt x="2841" y="443"/>
                </a:lnTo>
                <a:lnTo>
                  <a:pt x="2841" y="445"/>
                </a:lnTo>
                <a:lnTo>
                  <a:pt x="2841" y="445"/>
                </a:lnTo>
                <a:lnTo>
                  <a:pt x="2841" y="447"/>
                </a:lnTo>
                <a:lnTo>
                  <a:pt x="2839" y="447"/>
                </a:lnTo>
                <a:lnTo>
                  <a:pt x="2837" y="449"/>
                </a:lnTo>
                <a:lnTo>
                  <a:pt x="2837" y="449"/>
                </a:lnTo>
                <a:lnTo>
                  <a:pt x="2837" y="449"/>
                </a:lnTo>
                <a:lnTo>
                  <a:pt x="2839" y="445"/>
                </a:lnTo>
                <a:lnTo>
                  <a:pt x="2839" y="443"/>
                </a:lnTo>
                <a:lnTo>
                  <a:pt x="2839" y="440"/>
                </a:lnTo>
                <a:lnTo>
                  <a:pt x="2837" y="438"/>
                </a:lnTo>
                <a:lnTo>
                  <a:pt x="2837" y="438"/>
                </a:lnTo>
                <a:lnTo>
                  <a:pt x="2839" y="436"/>
                </a:lnTo>
                <a:lnTo>
                  <a:pt x="2841" y="432"/>
                </a:lnTo>
                <a:lnTo>
                  <a:pt x="2841" y="432"/>
                </a:lnTo>
                <a:lnTo>
                  <a:pt x="2841" y="430"/>
                </a:lnTo>
                <a:lnTo>
                  <a:pt x="2839" y="430"/>
                </a:lnTo>
                <a:lnTo>
                  <a:pt x="2837" y="432"/>
                </a:lnTo>
                <a:lnTo>
                  <a:pt x="2835" y="434"/>
                </a:lnTo>
                <a:lnTo>
                  <a:pt x="2835" y="434"/>
                </a:lnTo>
                <a:lnTo>
                  <a:pt x="2833" y="436"/>
                </a:lnTo>
                <a:lnTo>
                  <a:pt x="2831" y="438"/>
                </a:lnTo>
                <a:lnTo>
                  <a:pt x="2831" y="440"/>
                </a:lnTo>
                <a:lnTo>
                  <a:pt x="2833" y="440"/>
                </a:lnTo>
                <a:lnTo>
                  <a:pt x="2833" y="440"/>
                </a:lnTo>
                <a:lnTo>
                  <a:pt x="2833" y="443"/>
                </a:lnTo>
                <a:lnTo>
                  <a:pt x="2831" y="449"/>
                </a:lnTo>
                <a:lnTo>
                  <a:pt x="2827" y="453"/>
                </a:lnTo>
                <a:lnTo>
                  <a:pt x="2818" y="453"/>
                </a:lnTo>
                <a:lnTo>
                  <a:pt x="2816" y="455"/>
                </a:lnTo>
                <a:lnTo>
                  <a:pt x="2814" y="457"/>
                </a:lnTo>
                <a:lnTo>
                  <a:pt x="2814" y="459"/>
                </a:lnTo>
                <a:close/>
                <a:moveTo>
                  <a:pt x="2680" y="784"/>
                </a:moveTo>
                <a:lnTo>
                  <a:pt x="2682" y="784"/>
                </a:lnTo>
                <a:lnTo>
                  <a:pt x="2680" y="784"/>
                </a:lnTo>
                <a:lnTo>
                  <a:pt x="2678" y="784"/>
                </a:lnTo>
                <a:lnTo>
                  <a:pt x="2680" y="784"/>
                </a:lnTo>
                <a:close/>
                <a:moveTo>
                  <a:pt x="2680" y="637"/>
                </a:moveTo>
                <a:lnTo>
                  <a:pt x="2680" y="637"/>
                </a:lnTo>
                <a:lnTo>
                  <a:pt x="2680" y="637"/>
                </a:lnTo>
                <a:lnTo>
                  <a:pt x="2680" y="637"/>
                </a:lnTo>
                <a:lnTo>
                  <a:pt x="2680" y="640"/>
                </a:lnTo>
                <a:lnTo>
                  <a:pt x="2680" y="642"/>
                </a:lnTo>
                <a:lnTo>
                  <a:pt x="2680" y="642"/>
                </a:lnTo>
                <a:lnTo>
                  <a:pt x="2680" y="642"/>
                </a:lnTo>
                <a:lnTo>
                  <a:pt x="2682" y="644"/>
                </a:lnTo>
                <a:lnTo>
                  <a:pt x="2682" y="640"/>
                </a:lnTo>
                <a:lnTo>
                  <a:pt x="2680" y="637"/>
                </a:lnTo>
                <a:close/>
                <a:moveTo>
                  <a:pt x="2678" y="791"/>
                </a:moveTo>
                <a:lnTo>
                  <a:pt x="2678" y="788"/>
                </a:lnTo>
                <a:lnTo>
                  <a:pt x="2678" y="786"/>
                </a:lnTo>
                <a:lnTo>
                  <a:pt x="2676" y="788"/>
                </a:lnTo>
                <a:lnTo>
                  <a:pt x="2676" y="788"/>
                </a:lnTo>
                <a:lnTo>
                  <a:pt x="2676" y="788"/>
                </a:lnTo>
                <a:lnTo>
                  <a:pt x="2678" y="791"/>
                </a:lnTo>
                <a:close/>
                <a:moveTo>
                  <a:pt x="2510" y="682"/>
                </a:moveTo>
                <a:lnTo>
                  <a:pt x="2510" y="684"/>
                </a:lnTo>
                <a:lnTo>
                  <a:pt x="2510" y="684"/>
                </a:lnTo>
                <a:lnTo>
                  <a:pt x="2510" y="686"/>
                </a:lnTo>
                <a:lnTo>
                  <a:pt x="2510" y="686"/>
                </a:lnTo>
                <a:lnTo>
                  <a:pt x="2508" y="686"/>
                </a:lnTo>
                <a:lnTo>
                  <a:pt x="2508" y="686"/>
                </a:lnTo>
                <a:lnTo>
                  <a:pt x="2506" y="684"/>
                </a:lnTo>
                <a:lnTo>
                  <a:pt x="2506" y="684"/>
                </a:lnTo>
                <a:lnTo>
                  <a:pt x="2506" y="684"/>
                </a:lnTo>
                <a:lnTo>
                  <a:pt x="2506" y="686"/>
                </a:lnTo>
                <a:lnTo>
                  <a:pt x="2506" y="686"/>
                </a:lnTo>
                <a:lnTo>
                  <a:pt x="2504" y="686"/>
                </a:lnTo>
                <a:lnTo>
                  <a:pt x="2506" y="688"/>
                </a:lnTo>
                <a:lnTo>
                  <a:pt x="2506" y="688"/>
                </a:lnTo>
                <a:lnTo>
                  <a:pt x="2506" y="688"/>
                </a:lnTo>
                <a:lnTo>
                  <a:pt x="2506" y="688"/>
                </a:lnTo>
                <a:lnTo>
                  <a:pt x="2506" y="688"/>
                </a:lnTo>
                <a:lnTo>
                  <a:pt x="2506" y="688"/>
                </a:lnTo>
                <a:lnTo>
                  <a:pt x="2506" y="690"/>
                </a:lnTo>
                <a:lnTo>
                  <a:pt x="2506" y="690"/>
                </a:lnTo>
                <a:lnTo>
                  <a:pt x="2508" y="690"/>
                </a:lnTo>
                <a:lnTo>
                  <a:pt x="2508" y="690"/>
                </a:lnTo>
                <a:lnTo>
                  <a:pt x="2508" y="692"/>
                </a:lnTo>
                <a:lnTo>
                  <a:pt x="2506" y="692"/>
                </a:lnTo>
                <a:lnTo>
                  <a:pt x="2506" y="692"/>
                </a:lnTo>
                <a:lnTo>
                  <a:pt x="2506" y="694"/>
                </a:lnTo>
                <a:lnTo>
                  <a:pt x="2506" y="694"/>
                </a:lnTo>
                <a:lnTo>
                  <a:pt x="2506" y="694"/>
                </a:lnTo>
                <a:lnTo>
                  <a:pt x="2508" y="694"/>
                </a:lnTo>
                <a:lnTo>
                  <a:pt x="2508" y="692"/>
                </a:lnTo>
                <a:lnTo>
                  <a:pt x="2510" y="692"/>
                </a:lnTo>
                <a:lnTo>
                  <a:pt x="2510" y="690"/>
                </a:lnTo>
                <a:lnTo>
                  <a:pt x="2512" y="690"/>
                </a:lnTo>
                <a:lnTo>
                  <a:pt x="2514" y="688"/>
                </a:lnTo>
                <a:lnTo>
                  <a:pt x="2514" y="688"/>
                </a:lnTo>
                <a:lnTo>
                  <a:pt x="2514" y="688"/>
                </a:lnTo>
                <a:lnTo>
                  <a:pt x="2514" y="688"/>
                </a:lnTo>
                <a:lnTo>
                  <a:pt x="2512" y="688"/>
                </a:lnTo>
                <a:lnTo>
                  <a:pt x="2514" y="686"/>
                </a:lnTo>
                <a:lnTo>
                  <a:pt x="2514" y="686"/>
                </a:lnTo>
                <a:lnTo>
                  <a:pt x="2516" y="686"/>
                </a:lnTo>
                <a:lnTo>
                  <a:pt x="2519" y="682"/>
                </a:lnTo>
                <a:lnTo>
                  <a:pt x="2519" y="679"/>
                </a:lnTo>
                <a:lnTo>
                  <a:pt x="2519" y="679"/>
                </a:lnTo>
                <a:lnTo>
                  <a:pt x="2516" y="679"/>
                </a:lnTo>
                <a:lnTo>
                  <a:pt x="2516" y="679"/>
                </a:lnTo>
                <a:lnTo>
                  <a:pt x="2512" y="682"/>
                </a:lnTo>
                <a:lnTo>
                  <a:pt x="2510" y="682"/>
                </a:lnTo>
                <a:close/>
                <a:moveTo>
                  <a:pt x="2722" y="572"/>
                </a:moveTo>
                <a:lnTo>
                  <a:pt x="2724" y="572"/>
                </a:lnTo>
                <a:lnTo>
                  <a:pt x="2726" y="572"/>
                </a:lnTo>
                <a:lnTo>
                  <a:pt x="2726" y="572"/>
                </a:lnTo>
                <a:lnTo>
                  <a:pt x="2726" y="570"/>
                </a:lnTo>
                <a:lnTo>
                  <a:pt x="2724" y="570"/>
                </a:lnTo>
                <a:lnTo>
                  <a:pt x="2722" y="570"/>
                </a:lnTo>
                <a:lnTo>
                  <a:pt x="2722" y="572"/>
                </a:lnTo>
                <a:lnTo>
                  <a:pt x="2722" y="572"/>
                </a:lnTo>
                <a:lnTo>
                  <a:pt x="2722" y="572"/>
                </a:lnTo>
                <a:close/>
                <a:moveTo>
                  <a:pt x="2768" y="535"/>
                </a:moveTo>
                <a:lnTo>
                  <a:pt x="2764" y="537"/>
                </a:lnTo>
                <a:lnTo>
                  <a:pt x="2764" y="539"/>
                </a:lnTo>
                <a:lnTo>
                  <a:pt x="2764" y="539"/>
                </a:lnTo>
                <a:lnTo>
                  <a:pt x="2768" y="539"/>
                </a:lnTo>
                <a:lnTo>
                  <a:pt x="2770" y="539"/>
                </a:lnTo>
                <a:lnTo>
                  <a:pt x="2770" y="539"/>
                </a:lnTo>
                <a:lnTo>
                  <a:pt x="2770" y="537"/>
                </a:lnTo>
                <a:lnTo>
                  <a:pt x="2770" y="535"/>
                </a:lnTo>
                <a:lnTo>
                  <a:pt x="2768" y="535"/>
                </a:lnTo>
                <a:close/>
                <a:moveTo>
                  <a:pt x="2680" y="623"/>
                </a:moveTo>
                <a:lnTo>
                  <a:pt x="2680" y="623"/>
                </a:lnTo>
                <a:lnTo>
                  <a:pt x="2680" y="621"/>
                </a:lnTo>
                <a:lnTo>
                  <a:pt x="2678" y="621"/>
                </a:lnTo>
                <a:lnTo>
                  <a:pt x="2678" y="621"/>
                </a:lnTo>
                <a:lnTo>
                  <a:pt x="2678" y="623"/>
                </a:lnTo>
                <a:lnTo>
                  <a:pt x="2678" y="623"/>
                </a:lnTo>
                <a:lnTo>
                  <a:pt x="2680" y="623"/>
                </a:lnTo>
                <a:close/>
                <a:moveTo>
                  <a:pt x="2730" y="566"/>
                </a:moveTo>
                <a:lnTo>
                  <a:pt x="2734" y="564"/>
                </a:lnTo>
                <a:lnTo>
                  <a:pt x="2734" y="564"/>
                </a:lnTo>
                <a:lnTo>
                  <a:pt x="2734" y="564"/>
                </a:lnTo>
                <a:lnTo>
                  <a:pt x="2734" y="562"/>
                </a:lnTo>
                <a:lnTo>
                  <a:pt x="2734" y="562"/>
                </a:lnTo>
                <a:lnTo>
                  <a:pt x="2734" y="564"/>
                </a:lnTo>
                <a:lnTo>
                  <a:pt x="2730" y="564"/>
                </a:lnTo>
                <a:lnTo>
                  <a:pt x="2728" y="566"/>
                </a:lnTo>
                <a:lnTo>
                  <a:pt x="2728" y="566"/>
                </a:lnTo>
                <a:lnTo>
                  <a:pt x="2730" y="566"/>
                </a:lnTo>
                <a:close/>
                <a:moveTo>
                  <a:pt x="2778" y="520"/>
                </a:moveTo>
                <a:lnTo>
                  <a:pt x="2778" y="520"/>
                </a:lnTo>
                <a:lnTo>
                  <a:pt x="2778" y="520"/>
                </a:lnTo>
                <a:lnTo>
                  <a:pt x="2780" y="520"/>
                </a:lnTo>
                <a:lnTo>
                  <a:pt x="2780" y="520"/>
                </a:lnTo>
                <a:lnTo>
                  <a:pt x="2783" y="520"/>
                </a:lnTo>
                <a:lnTo>
                  <a:pt x="2780" y="518"/>
                </a:lnTo>
                <a:lnTo>
                  <a:pt x="2780" y="518"/>
                </a:lnTo>
                <a:lnTo>
                  <a:pt x="2778" y="520"/>
                </a:lnTo>
                <a:close/>
                <a:moveTo>
                  <a:pt x="1444" y="654"/>
                </a:moveTo>
                <a:lnTo>
                  <a:pt x="1446" y="654"/>
                </a:lnTo>
                <a:lnTo>
                  <a:pt x="1446" y="654"/>
                </a:lnTo>
                <a:lnTo>
                  <a:pt x="1446" y="652"/>
                </a:lnTo>
                <a:lnTo>
                  <a:pt x="1446" y="652"/>
                </a:lnTo>
                <a:lnTo>
                  <a:pt x="1446" y="654"/>
                </a:lnTo>
                <a:lnTo>
                  <a:pt x="1444" y="654"/>
                </a:lnTo>
                <a:lnTo>
                  <a:pt x="1444" y="654"/>
                </a:lnTo>
                <a:lnTo>
                  <a:pt x="1444" y="654"/>
                </a:lnTo>
                <a:lnTo>
                  <a:pt x="1444" y="654"/>
                </a:lnTo>
                <a:close/>
                <a:moveTo>
                  <a:pt x="1490" y="566"/>
                </a:moveTo>
                <a:lnTo>
                  <a:pt x="1488" y="568"/>
                </a:lnTo>
                <a:lnTo>
                  <a:pt x="1492" y="570"/>
                </a:lnTo>
                <a:lnTo>
                  <a:pt x="1494" y="572"/>
                </a:lnTo>
                <a:lnTo>
                  <a:pt x="1496" y="572"/>
                </a:lnTo>
                <a:lnTo>
                  <a:pt x="1496" y="572"/>
                </a:lnTo>
                <a:lnTo>
                  <a:pt x="1498" y="570"/>
                </a:lnTo>
                <a:lnTo>
                  <a:pt x="1496" y="568"/>
                </a:lnTo>
                <a:lnTo>
                  <a:pt x="1490" y="566"/>
                </a:lnTo>
                <a:close/>
                <a:moveTo>
                  <a:pt x="1530" y="587"/>
                </a:moveTo>
                <a:lnTo>
                  <a:pt x="1527" y="587"/>
                </a:lnTo>
                <a:lnTo>
                  <a:pt x="1527" y="587"/>
                </a:lnTo>
                <a:lnTo>
                  <a:pt x="1527" y="587"/>
                </a:lnTo>
                <a:lnTo>
                  <a:pt x="1527" y="587"/>
                </a:lnTo>
                <a:lnTo>
                  <a:pt x="1527" y="589"/>
                </a:lnTo>
                <a:lnTo>
                  <a:pt x="1532" y="589"/>
                </a:lnTo>
                <a:lnTo>
                  <a:pt x="1536" y="589"/>
                </a:lnTo>
                <a:lnTo>
                  <a:pt x="1536" y="589"/>
                </a:lnTo>
                <a:lnTo>
                  <a:pt x="1536" y="589"/>
                </a:lnTo>
                <a:lnTo>
                  <a:pt x="1536" y="589"/>
                </a:lnTo>
                <a:lnTo>
                  <a:pt x="1534" y="587"/>
                </a:lnTo>
                <a:lnTo>
                  <a:pt x="1530" y="587"/>
                </a:lnTo>
                <a:close/>
                <a:moveTo>
                  <a:pt x="1458" y="732"/>
                </a:moveTo>
                <a:lnTo>
                  <a:pt x="1460" y="732"/>
                </a:lnTo>
                <a:lnTo>
                  <a:pt x="1460" y="732"/>
                </a:lnTo>
                <a:lnTo>
                  <a:pt x="1463" y="730"/>
                </a:lnTo>
                <a:lnTo>
                  <a:pt x="1463" y="728"/>
                </a:lnTo>
                <a:lnTo>
                  <a:pt x="1465" y="726"/>
                </a:lnTo>
                <a:lnTo>
                  <a:pt x="1465" y="723"/>
                </a:lnTo>
                <a:lnTo>
                  <a:pt x="1465" y="723"/>
                </a:lnTo>
                <a:lnTo>
                  <a:pt x="1465" y="723"/>
                </a:lnTo>
                <a:lnTo>
                  <a:pt x="1465" y="723"/>
                </a:lnTo>
                <a:lnTo>
                  <a:pt x="1465" y="721"/>
                </a:lnTo>
                <a:lnTo>
                  <a:pt x="1463" y="721"/>
                </a:lnTo>
                <a:lnTo>
                  <a:pt x="1463" y="721"/>
                </a:lnTo>
                <a:lnTo>
                  <a:pt x="1463" y="721"/>
                </a:lnTo>
                <a:lnTo>
                  <a:pt x="1460" y="719"/>
                </a:lnTo>
                <a:lnTo>
                  <a:pt x="1460" y="719"/>
                </a:lnTo>
                <a:lnTo>
                  <a:pt x="1460" y="719"/>
                </a:lnTo>
                <a:lnTo>
                  <a:pt x="1460" y="719"/>
                </a:lnTo>
                <a:lnTo>
                  <a:pt x="1460" y="717"/>
                </a:lnTo>
                <a:lnTo>
                  <a:pt x="1458" y="717"/>
                </a:lnTo>
                <a:lnTo>
                  <a:pt x="1458" y="721"/>
                </a:lnTo>
                <a:lnTo>
                  <a:pt x="1458" y="723"/>
                </a:lnTo>
                <a:lnTo>
                  <a:pt x="1458" y="726"/>
                </a:lnTo>
                <a:lnTo>
                  <a:pt x="1456" y="726"/>
                </a:lnTo>
                <a:lnTo>
                  <a:pt x="1456" y="726"/>
                </a:lnTo>
                <a:lnTo>
                  <a:pt x="1454" y="726"/>
                </a:lnTo>
                <a:lnTo>
                  <a:pt x="1456" y="726"/>
                </a:lnTo>
                <a:lnTo>
                  <a:pt x="1456" y="723"/>
                </a:lnTo>
                <a:lnTo>
                  <a:pt x="1456" y="721"/>
                </a:lnTo>
                <a:lnTo>
                  <a:pt x="1456" y="719"/>
                </a:lnTo>
                <a:lnTo>
                  <a:pt x="1456" y="719"/>
                </a:lnTo>
                <a:lnTo>
                  <a:pt x="1456" y="719"/>
                </a:lnTo>
                <a:lnTo>
                  <a:pt x="1456" y="719"/>
                </a:lnTo>
                <a:lnTo>
                  <a:pt x="1456" y="721"/>
                </a:lnTo>
                <a:lnTo>
                  <a:pt x="1456" y="721"/>
                </a:lnTo>
                <a:lnTo>
                  <a:pt x="1456" y="723"/>
                </a:lnTo>
                <a:lnTo>
                  <a:pt x="1454" y="726"/>
                </a:lnTo>
                <a:lnTo>
                  <a:pt x="1452" y="728"/>
                </a:lnTo>
                <a:lnTo>
                  <a:pt x="1448" y="732"/>
                </a:lnTo>
                <a:lnTo>
                  <a:pt x="1448" y="732"/>
                </a:lnTo>
                <a:lnTo>
                  <a:pt x="1450" y="732"/>
                </a:lnTo>
                <a:lnTo>
                  <a:pt x="1450" y="732"/>
                </a:lnTo>
                <a:lnTo>
                  <a:pt x="1452" y="732"/>
                </a:lnTo>
                <a:lnTo>
                  <a:pt x="1454" y="728"/>
                </a:lnTo>
                <a:lnTo>
                  <a:pt x="1456" y="728"/>
                </a:lnTo>
                <a:lnTo>
                  <a:pt x="1456" y="728"/>
                </a:lnTo>
                <a:lnTo>
                  <a:pt x="1456" y="728"/>
                </a:lnTo>
                <a:lnTo>
                  <a:pt x="1452" y="734"/>
                </a:lnTo>
                <a:lnTo>
                  <a:pt x="1454" y="732"/>
                </a:lnTo>
                <a:lnTo>
                  <a:pt x="1456" y="732"/>
                </a:lnTo>
                <a:lnTo>
                  <a:pt x="1456" y="732"/>
                </a:lnTo>
                <a:lnTo>
                  <a:pt x="1456" y="732"/>
                </a:lnTo>
                <a:lnTo>
                  <a:pt x="1458" y="732"/>
                </a:lnTo>
                <a:lnTo>
                  <a:pt x="1460" y="726"/>
                </a:lnTo>
                <a:lnTo>
                  <a:pt x="1460" y="726"/>
                </a:lnTo>
                <a:lnTo>
                  <a:pt x="1460" y="726"/>
                </a:lnTo>
                <a:lnTo>
                  <a:pt x="1460" y="728"/>
                </a:lnTo>
                <a:lnTo>
                  <a:pt x="1460" y="728"/>
                </a:lnTo>
                <a:lnTo>
                  <a:pt x="1458" y="732"/>
                </a:lnTo>
                <a:close/>
                <a:moveTo>
                  <a:pt x="1423" y="791"/>
                </a:moveTo>
                <a:lnTo>
                  <a:pt x="1429" y="793"/>
                </a:lnTo>
                <a:lnTo>
                  <a:pt x="1433" y="795"/>
                </a:lnTo>
                <a:lnTo>
                  <a:pt x="1433" y="795"/>
                </a:lnTo>
                <a:lnTo>
                  <a:pt x="1437" y="795"/>
                </a:lnTo>
                <a:lnTo>
                  <a:pt x="1437" y="795"/>
                </a:lnTo>
                <a:lnTo>
                  <a:pt x="1439" y="795"/>
                </a:lnTo>
                <a:lnTo>
                  <a:pt x="1439" y="793"/>
                </a:lnTo>
                <a:lnTo>
                  <a:pt x="1437" y="791"/>
                </a:lnTo>
                <a:lnTo>
                  <a:pt x="1435" y="788"/>
                </a:lnTo>
                <a:lnTo>
                  <a:pt x="1433" y="786"/>
                </a:lnTo>
                <a:lnTo>
                  <a:pt x="1429" y="784"/>
                </a:lnTo>
                <a:lnTo>
                  <a:pt x="1423" y="786"/>
                </a:lnTo>
                <a:lnTo>
                  <a:pt x="1421" y="786"/>
                </a:lnTo>
                <a:lnTo>
                  <a:pt x="1421" y="786"/>
                </a:lnTo>
                <a:lnTo>
                  <a:pt x="1419" y="788"/>
                </a:lnTo>
                <a:lnTo>
                  <a:pt x="1421" y="788"/>
                </a:lnTo>
                <a:lnTo>
                  <a:pt x="1423" y="791"/>
                </a:lnTo>
                <a:close/>
                <a:moveTo>
                  <a:pt x="1421" y="585"/>
                </a:moveTo>
                <a:lnTo>
                  <a:pt x="1421" y="583"/>
                </a:lnTo>
                <a:lnTo>
                  <a:pt x="1421" y="583"/>
                </a:lnTo>
                <a:lnTo>
                  <a:pt x="1421" y="583"/>
                </a:lnTo>
                <a:lnTo>
                  <a:pt x="1419" y="581"/>
                </a:lnTo>
                <a:lnTo>
                  <a:pt x="1419" y="581"/>
                </a:lnTo>
                <a:lnTo>
                  <a:pt x="1416" y="581"/>
                </a:lnTo>
                <a:lnTo>
                  <a:pt x="1412" y="583"/>
                </a:lnTo>
                <a:lnTo>
                  <a:pt x="1410" y="583"/>
                </a:lnTo>
                <a:lnTo>
                  <a:pt x="1406" y="583"/>
                </a:lnTo>
                <a:lnTo>
                  <a:pt x="1404" y="583"/>
                </a:lnTo>
                <a:lnTo>
                  <a:pt x="1404" y="583"/>
                </a:lnTo>
                <a:lnTo>
                  <a:pt x="1402" y="583"/>
                </a:lnTo>
                <a:lnTo>
                  <a:pt x="1400" y="583"/>
                </a:lnTo>
                <a:lnTo>
                  <a:pt x="1395" y="591"/>
                </a:lnTo>
                <a:lnTo>
                  <a:pt x="1391" y="593"/>
                </a:lnTo>
                <a:lnTo>
                  <a:pt x="1391" y="593"/>
                </a:lnTo>
                <a:lnTo>
                  <a:pt x="1391" y="593"/>
                </a:lnTo>
                <a:lnTo>
                  <a:pt x="1391" y="593"/>
                </a:lnTo>
                <a:lnTo>
                  <a:pt x="1393" y="596"/>
                </a:lnTo>
                <a:lnTo>
                  <a:pt x="1395" y="598"/>
                </a:lnTo>
                <a:lnTo>
                  <a:pt x="1395" y="600"/>
                </a:lnTo>
                <a:lnTo>
                  <a:pt x="1395" y="600"/>
                </a:lnTo>
                <a:lnTo>
                  <a:pt x="1400" y="598"/>
                </a:lnTo>
                <a:lnTo>
                  <a:pt x="1402" y="598"/>
                </a:lnTo>
                <a:lnTo>
                  <a:pt x="1404" y="600"/>
                </a:lnTo>
                <a:lnTo>
                  <a:pt x="1404" y="600"/>
                </a:lnTo>
                <a:lnTo>
                  <a:pt x="1406" y="598"/>
                </a:lnTo>
                <a:lnTo>
                  <a:pt x="1412" y="593"/>
                </a:lnTo>
                <a:lnTo>
                  <a:pt x="1412" y="593"/>
                </a:lnTo>
                <a:lnTo>
                  <a:pt x="1414" y="591"/>
                </a:lnTo>
                <a:lnTo>
                  <a:pt x="1419" y="589"/>
                </a:lnTo>
                <a:lnTo>
                  <a:pt x="1419" y="587"/>
                </a:lnTo>
                <a:lnTo>
                  <a:pt x="1421" y="585"/>
                </a:lnTo>
                <a:lnTo>
                  <a:pt x="1421" y="585"/>
                </a:lnTo>
                <a:close/>
                <a:moveTo>
                  <a:pt x="1444" y="564"/>
                </a:moveTo>
                <a:lnTo>
                  <a:pt x="1446" y="562"/>
                </a:lnTo>
                <a:lnTo>
                  <a:pt x="1442" y="562"/>
                </a:lnTo>
                <a:lnTo>
                  <a:pt x="1439" y="560"/>
                </a:lnTo>
                <a:lnTo>
                  <a:pt x="1439" y="560"/>
                </a:lnTo>
                <a:lnTo>
                  <a:pt x="1439" y="560"/>
                </a:lnTo>
                <a:lnTo>
                  <a:pt x="1439" y="558"/>
                </a:lnTo>
                <a:lnTo>
                  <a:pt x="1439" y="558"/>
                </a:lnTo>
                <a:lnTo>
                  <a:pt x="1437" y="556"/>
                </a:lnTo>
                <a:lnTo>
                  <a:pt x="1435" y="556"/>
                </a:lnTo>
                <a:lnTo>
                  <a:pt x="1433" y="558"/>
                </a:lnTo>
                <a:lnTo>
                  <a:pt x="1433" y="558"/>
                </a:lnTo>
                <a:lnTo>
                  <a:pt x="1433" y="558"/>
                </a:lnTo>
                <a:lnTo>
                  <a:pt x="1429" y="556"/>
                </a:lnTo>
                <a:lnTo>
                  <a:pt x="1425" y="558"/>
                </a:lnTo>
                <a:lnTo>
                  <a:pt x="1421" y="558"/>
                </a:lnTo>
                <a:lnTo>
                  <a:pt x="1421" y="558"/>
                </a:lnTo>
                <a:lnTo>
                  <a:pt x="1425" y="556"/>
                </a:lnTo>
                <a:lnTo>
                  <a:pt x="1425" y="556"/>
                </a:lnTo>
                <a:lnTo>
                  <a:pt x="1425" y="554"/>
                </a:lnTo>
                <a:lnTo>
                  <a:pt x="1425" y="554"/>
                </a:lnTo>
                <a:lnTo>
                  <a:pt x="1423" y="549"/>
                </a:lnTo>
                <a:lnTo>
                  <a:pt x="1421" y="545"/>
                </a:lnTo>
                <a:lnTo>
                  <a:pt x="1419" y="543"/>
                </a:lnTo>
                <a:lnTo>
                  <a:pt x="1416" y="543"/>
                </a:lnTo>
                <a:lnTo>
                  <a:pt x="1416" y="541"/>
                </a:lnTo>
                <a:lnTo>
                  <a:pt x="1412" y="541"/>
                </a:lnTo>
                <a:lnTo>
                  <a:pt x="1410" y="541"/>
                </a:lnTo>
                <a:lnTo>
                  <a:pt x="1406" y="537"/>
                </a:lnTo>
                <a:lnTo>
                  <a:pt x="1402" y="537"/>
                </a:lnTo>
                <a:lnTo>
                  <a:pt x="1402" y="537"/>
                </a:lnTo>
                <a:lnTo>
                  <a:pt x="1400" y="533"/>
                </a:lnTo>
                <a:lnTo>
                  <a:pt x="1398" y="533"/>
                </a:lnTo>
                <a:lnTo>
                  <a:pt x="1395" y="531"/>
                </a:lnTo>
                <a:lnTo>
                  <a:pt x="1391" y="531"/>
                </a:lnTo>
                <a:lnTo>
                  <a:pt x="1389" y="531"/>
                </a:lnTo>
                <a:lnTo>
                  <a:pt x="1389" y="528"/>
                </a:lnTo>
                <a:lnTo>
                  <a:pt x="1389" y="528"/>
                </a:lnTo>
                <a:lnTo>
                  <a:pt x="1387" y="526"/>
                </a:lnTo>
                <a:lnTo>
                  <a:pt x="1383" y="524"/>
                </a:lnTo>
                <a:lnTo>
                  <a:pt x="1383" y="524"/>
                </a:lnTo>
                <a:lnTo>
                  <a:pt x="1383" y="524"/>
                </a:lnTo>
                <a:lnTo>
                  <a:pt x="1379" y="528"/>
                </a:lnTo>
                <a:lnTo>
                  <a:pt x="1379" y="528"/>
                </a:lnTo>
                <a:lnTo>
                  <a:pt x="1379" y="528"/>
                </a:lnTo>
                <a:lnTo>
                  <a:pt x="1377" y="528"/>
                </a:lnTo>
                <a:lnTo>
                  <a:pt x="1375" y="524"/>
                </a:lnTo>
                <a:lnTo>
                  <a:pt x="1372" y="522"/>
                </a:lnTo>
                <a:lnTo>
                  <a:pt x="1372" y="522"/>
                </a:lnTo>
                <a:lnTo>
                  <a:pt x="1372" y="522"/>
                </a:lnTo>
                <a:lnTo>
                  <a:pt x="1375" y="522"/>
                </a:lnTo>
                <a:lnTo>
                  <a:pt x="1375" y="520"/>
                </a:lnTo>
                <a:lnTo>
                  <a:pt x="1375" y="518"/>
                </a:lnTo>
                <a:lnTo>
                  <a:pt x="1375" y="518"/>
                </a:lnTo>
                <a:lnTo>
                  <a:pt x="1372" y="516"/>
                </a:lnTo>
                <a:lnTo>
                  <a:pt x="1370" y="516"/>
                </a:lnTo>
                <a:lnTo>
                  <a:pt x="1368" y="514"/>
                </a:lnTo>
                <a:lnTo>
                  <a:pt x="1368" y="514"/>
                </a:lnTo>
                <a:lnTo>
                  <a:pt x="1368" y="514"/>
                </a:lnTo>
                <a:lnTo>
                  <a:pt x="1366" y="514"/>
                </a:lnTo>
                <a:lnTo>
                  <a:pt x="1364" y="516"/>
                </a:lnTo>
                <a:lnTo>
                  <a:pt x="1362" y="518"/>
                </a:lnTo>
                <a:lnTo>
                  <a:pt x="1362" y="520"/>
                </a:lnTo>
                <a:lnTo>
                  <a:pt x="1360" y="522"/>
                </a:lnTo>
                <a:lnTo>
                  <a:pt x="1360" y="524"/>
                </a:lnTo>
                <a:lnTo>
                  <a:pt x="1360" y="535"/>
                </a:lnTo>
                <a:lnTo>
                  <a:pt x="1358" y="537"/>
                </a:lnTo>
                <a:lnTo>
                  <a:pt x="1358" y="543"/>
                </a:lnTo>
                <a:lnTo>
                  <a:pt x="1356" y="545"/>
                </a:lnTo>
                <a:lnTo>
                  <a:pt x="1356" y="547"/>
                </a:lnTo>
                <a:lnTo>
                  <a:pt x="1356" y="549"/>
                </a:lnTo>
                <a:lnTo>
                  <a:pt x="1358" y="554"/>
                </a:lnTo>
                <a:lnTo>
                  <a:pt x="1358" y="554"/>
                </a:lnTo>
                <a:lnTo>
                  <a:pt x="1358" y="556"/>
                </a:lnTo>
                <a:lnTo>
                  <a:pt x="1358" y="556"/>
                </a:lnTo>
                <a:lnTo>
                  <a:pt x="1356" y="558"/>
                </a:lnTo>
                <a:lnTo>
                  <a:pt x="1349" y="560"/>
                </a:lnTo>
                <a:lnTo>
                  <a:pt x="1347" y="560"/>
                </a:lnTo>
                <a:lnTo>
                  <a:pt x="1347" y="562"/>
                </a:lnTo>
                <a:lnTo>
                  <a:pt x="1345" y="564"/>
                </a:lnTo>
                <a:lnTo>
                  <a:pt x="1345" y="566"/>
                </a:lnTo>
                <a:lnTo>
                  <a:pt x="1345" y="566"/>
                </a:lnTo>
                <a:lnTo>
                  <a:pt x="1345" y="568"/>
                </a:lnTo>
                <a:lnTo>
                  <a:pt x="1345" y="568"/>
                </a:lnTo>
                <a:lnTo>
                  <a:pt x="1347" y="568"/>
                </a:lnTo>
                <a:lnTo>
                  <a:pt x="1349" y="568"/>
                </a:lnTo>
                <a:lnTo>
                  <a:pt x="1349" y="568"/>
                </a:lnTo>
                <a:lnTo>
                  <a:pt x="1354" y="566"/>
                </a:lnTo>
                <a:lnTo>
                  <a:pt x="1358" y="566"/>
                </a:lnTo>
                <a:lnTo>
                  <a:pt x="1364" y="564"/>
                </a:lnTo>
                <a:lnTo>
                  <a:pt x="1366" y="564"/>
                </a:lnTo>
                <a:lnTo>
                  <a:pt x="1366" y="566"/>
                </a:lnTo>
                <a:lnTo>
                  <a:pt x="1366" y="566"/>
                </a:lnTo>
                <a:lnTo>
                  <a:pt x="1368" y="575"/>
                </a:lnTo>
                <a:lnTo>
                  <a:pt x="1368" y="579"/>
                </a:lnTo>
                <a:lnTo>
                  <a:pt x="1370" y="579"/>
                </a:lnTo>
                <a:lnTo>
                  <a:pt x="1372" y="579"/>
                </a:lnTo>
                <a:lnTo>
                  <a:pt x="1377" y="577"/>
                </a:lnTo>
                <a:lnTo>
                  <a:pt x="1379" y="575"/>
                </a:lnTo>
                <a:lnTo>
                  <a:pt x="1381" y="575"/>
                </a:lnTo>
                <a:lnTo>
                  <a:pt x="1383" y="572"/>
                </a:lnTo>
                <a:lnTo>
                  <a:pt x="1383" y="572"/>
                </a:lnTo>
                <a:lnTo>
                  <a:pt x="1385" y="568"/>
                </a:lnTo>
                <a:lnTo>
                  <a:pt x="1387" y="568"/>
                </a:lnTo>
                <a:lnTo>
                  <a:pt x="1387" y="568"/>
                </a:lnTo>
                <a:lnTo>
                  <a:pt x="1389" y="566"/>
                </a:lnTo>
                <a:lnTo>
                  <a:pt x="1391" y="566"/>
                </a:lnTo>
                <a:lnTo>
                  <a:pt x="1395" y="562"/>
                </a:lnTo>
                <a:lnTo>
                  <a:pt x="1395" y="562"/>
                </a:lnTo>
                <a:lnTo>
                  <a:pt x="1395" y="560"/>
                </a:lnTo>
                <a:lnTo>
                  <a:pt x="1395" y="558"/>
                </a:lnTo>
                <a:lnTo>
                  <a:pt x="1398" y="558"/>
                </a:lnTo>
                <a:lnTo>
                  <a:pt x="1398" y="556"/>
                </a:lnTo>
                <a:lnTo>
                  <a:pt x="1402" y="556"/>
                </a:lnTo>
                <a:lnTo>
                  <a:pt x="1402" y="554"/>
                </a:lnTo>
                <a:lnTo>
                  <a:pt x="1404" y="554"/>
                </a:lnTo>
                <a:lnTo>
                  <a:pt x="1406" y="556"/>
                </a:lnTo>
                <a:lnTo>
                  <a:pt x="1404" y="558"/>
                </a:lnTo>
                <a:lnTo>
                  <a:pt x="1404" y="558"/>
                </a:lnTo>
                <a:lnTo>
                  <a:pt x="1406" y="558"/>
                </a:lnTo>
                <a:lnTo>
                  <a:pt x="1412" y="560"/>
                </a:lnTo>
                <a:lnTo>
                  <a:pt x="1412" y="560"/>
                </a:lnTo>
                <a:lnTo>
                  <a:pt x="1414" y="564"/>
                </a:lnTo>
                <a:lnTo>
                  <a:pt x="1414" y="564"/>
                </a:lnTo>
                <a:lnTo>
                  <a:pt x="1419" y="566"/>
                </a:lnTo>
                <a:lnTo>
                  <a:pt x="1421" y="566"/>
                </a:lnTo>
                <a:lnTo>
                  <a:pt x="1429" y="568"/>
                </a:lnTo>
                <a:lnTo>
                  <a:pt x="1431" y="570"/>
                </a:lnTo>
                <a:lnTo>
                  <a:pt x="1433" y="570"/>
                </a:lnTo>
                <a:lnTo>
                  <a:pt x="1433" y="570"/>
                </a:lnTo>
                <a:lnTo>
                  <a:pt x="1435" y="570"/>
                </a:lnTo>
                <a:lnTo>
                  <a:pt x="1437" y="568"/>
                </a:lnTo>
                <a:lnTo>
                  <a:pt x="1442" y="566"/>
                </a:lnTo>
                <a:lnTo>
                  <a:pt x="1444" y="564"/>
                </a:lnTo>
                <a:close/>
                <a:moveTo>
                  <a:pt x="1586" y="587"/>
                </a:moveTo>
                <a:lnTo>
                  <a:pt x="1584" y="585"/>
                </a:lnTo>
                <a:lnTo>
                  <a:pt x="1582" y="585"/>
                </a:lnTo>
                <a:lnTo>
                  <a:pt x="1580" y="583"/>
                </a:lnTo>
                <a:lnTo>
                  <a:pt x="1578" y="583"/>
                </a:lnTo>
                <a:lnTo>
                  <a:pt x="1576" y="583"/>
                </a:lnTo>
                <a:lnTo>
                  <a:pt x="1578" y="585"/>
                </a:lnTo>
                <a:lnTo>
                  <a:pt x="1580" y="585"/>
                </a:lnTo>
                <a:lnTo>
                  <a:pt x="1582" y="587"/>
                </a:lnTo>
                <a:lnTo>
                  <a:pt x="1582" y="589"/>
                </a:lnTo>
                <a:lnTo>
                  <a:pt x="1582" y="589"/>
                </a:lnTo>
                <a:lnTo>
                  <a:pt x="1584" y="591"/>
                </a:lnTo>
                <a:lnTo>
                  <a:pt x="1586" y="591"/>
                </a:lnTo>
                <a:lnTo>
                  <a:pt x="1588" y="591"/>
                </a:lnTo>
                <a:lnTo>
                  <a:pt x="1588" y="591"/>
                </a:lnTo>
                <a:lnTo>
                  <a:pt x="1590" y="591"/>
                </a:lnTo>
                <a:lnTo>
                  <a:pt x="1590" y="591"/>
                </a:lnTo>
                <a:lnTo>
                  <a:pt x="1590" y="589"/>
                </a:lnTo>
                <a:lnTo>
                  <a:pt x="1588" y="589"/>
                </a:lnTo>
                <a:lnTo>
                  <a:pt x="1586" y="587"/>
                </a:lnTo>
                <a:close/>
                <a:moveTo>
                  <a:pt x="1624" y="635"/>
                </a:moveTo>
                <a:lnTo>
                  <a:pt x="1622" y="633"/>
                </a:lnTo>
                <a:lnTo>
                  <a:pt x="1620" y="635"/>
                </a:lnTo>
                <a:lnTo>
                  <a:pt x="1620" y="637"/>
                </a:lnTo>
                <a:lnTo>
                  <a:pt x="1618" y="640"/>
                </a:lnTo>
                <a:lnTo>
                  <a:pt x="1618" y="640"/>
                </a:lnTo>
                <a:lnTo>
                  <a:pt x="1618" y="642"/>
                </a:lnTo>
                <a:lnTo>
                  <a:pt x="1618" y="642"/>
                </a:lnTo>
                <a:lnTo>
                  <a:pt x="1620" y="642"/>
                </a:lnTo>
                <a:lnTo>
                  <a:pt x="1622" y="640"/>
                </a:lnTo>
                <a:lnTo>
                  <a:pt x="1624" y="640"/>
                </a:lnTo>
                <a:lnTo>
                  <a:pt x="1624" y="637"/>
                </a:lnTo>
                <a:lnTo>
                  <a:pt x="1626" y="637"/>
                </a:lnTo>
                <a:lnTo>
                  <a:pt x="1624" y="635"/>
                </a:lnTo>
                <a:lnTo>
                  <a:pt x="1624" y="635"/>
                </a:lnTo>
                <a:lnTo>
                  <a:pt x="1624" y="635"/>
                </a:lnTo>
                <a:close/>
                <a:moveTo>
                  <a:pt x="1668" y="637"/>
                </a:moveTo>
                <a:lnTo>
                  <a:pt x="1670" y="640"/>
                </a:lnTo>
                <a:lnTo>
                  <a:pt x="1672" y="640"/>
                </a:lnTo>
                <a:lnTo>
                  <a:pt x="1674" y="640"/>
                </a:lnTo>
                <a:lnTo>
                  <a:pt x="1674" y="640"/>
                </a:lnTo>
                <a:lnTo>
                  <a:pt x="1674" y="637"/>
                </a:lnTo>
                <a:lnTo>
                  <a:pt x="1672" y="637"/>
                </a:lnTo>
                <a:lnTo>
                  <a:pt x="1672" y="635"/>
                </a:lnTo>
                <a:lnTo>
                  <a:pt x="1670" y="635"/>
                </a:lnTo>
                <a:lnTo>
                  <a:pt x="1668" y="635"/>
                </a:lnTo>
                <a:lnTo>
                  <a:pt x="1668" y="637"/>
                </a:lnTo>
                <a:lnTo>
                  <a:pt x="1668" y="637"/>
                </a:lnTo>
                <a:close/>
                <a:moveTo>
                  <a:pt x="1603" y="669"/>
                </a:moveTo>
                <a:lnTo>
                  <a:pt x="1603" y="669"/>
                </a:lnTo>
                <a:lnTo>
                  <a:pt x="1603" y="669"/>
                </a:lnTo>
                <a:lnTo>
                  <a:pt x="1605" y="669"/>
                </a:lnTo>
                <a:lnTo>
                  <a:pt x="1605" y="667"/>
                </a:lnTo>
                <a:lnTo>
                  <a:pt x="1605" y="667"/>
                </a:lnTo>
                <a:lnTo>
                  <a:pt x="1605" y="667"/>
                </a:lnTo>
                <a:lnTo>
                  <a:pt x="1605" y="667"/>
                </a:lnTo>
                <a:lnTo>
                  <a:pt x="1605" y="665"/>
                </a:lnTo>
                <a:lnTo>
                  <a:pt x="1603" y="665"/>
                </a:lnTo>
                <a:lnTo>
                  <a:pt x="1603" y="665"/>
                </a:lnTo>
                <a:lnTo>
                  <a:pt x="1603" y="667"/>
                </a:lnTo>
                <a:lnTo>
                  <a:pt x="1603" y="667"/>
                </a:lnTo>
                <a:lnTo>
                  <a:pt x="1603" y="669"/>
                </a:lnTo>
                <a:close/>
                <a:moveTo>
                  <a:pt x="1659" y="610"/>
                </a:moveTo>
                <a:lnTo>
                  <a:pt x="1659" y="612"/>
                </a:lnTo>
                <a:lnTo>
                  <a:pt x="1659" y="612"/>
                </a:lnTo>
                <a:lnTo>
                  <a:pt x="1664" y="614"/>
                </a:lnTo>
                <a:lnTo>
                  <a:pt x="1666" y="617"/>
                </a:lnTo>
                <a:lnTo>
                  <a:pt x="1666" y="617"/>
                </a:lnTo>
                <a:lnTo>
                  <a:pt x="1668" y="617"/>
                </a:lnTo>
                <a:lnTo>
                  <a:pt x="1668" y="617"/>
                </a:lnTo>
                <a:lnTo>
                  <a:pt x="1668" y="617"/>
                </a:lnTo>
                <a:lnTo>
                  <a:pt x="1670" y="617"/>
                </a:lnTo>
                <a:lnTo>
                  <a:pt x="1670" y="617"/>
                </a:lnTo>
                <a:lnTo>
                  <a:pt x="1670" y="614"/>
                </a:lnTo>
                <a:lnTo>
                  <a:pt x="1670" y="614"/>
                </a:lnTo>
                <a:lnTo>
                  <a:pt x="1670" y="612"/>
                </a:lnTo>
                <a:lnTo>
                  <a:pt x="1670" y="610"/>
                </a:lnTo>
                <a:lnTo>
                  <a:pt x="1670" y="610"/>
                </a:lnTo>
                <a:lnTo>
                  <a:pt x="1666" y="610"/>
                </a:lnTo>
                <a:lnTo>
                  <a:pt x="1664" y="610"/>
                </a:lnTo>
                <a:lnTo>
                  <a:pt x="1662" y="610"/>
                </a:lnTo>
                <a:lnTo>
                  <a:pt x="1659" y="610"/>
                </a:lnTo>
                <a:close/>
                <a:moveTo>
                  <a:pt x="1456" y="417"/>
                </a:moveTo>
                <a:lnTo>
                  <a:pt x="1454" y="417"/>
                </a:lnTo>
                <a:lnTo>
                  <a:pt x="1452" y="417"/>
                </a:lnTo>
                <a:lnTo>
                  <a:pt x="1450" y="419"/>
                </a:lnTo>
                <a:lnTo>
                  <a:pt x="1450" y="419"/>
                </a:lnTo>
                <a:lnTo>
                  <a:pt x="1448" y="419"/>
                </a:lnTo>
                <a:lnTo>
                  <a:pt x="1448" y="419"/>
                </a:lnTo>
                <a:lnTo>
                  <a:pt x="1446" y="419"/>
                </a:lnTo>
                <a:lnTo>
                  <a:pt x="1446" y="417"/>
                </a:lnTo>
                <a:lnTo>
                  <a:pt x="1444" y="417"/>
                </a:lnTo>
                <a:lnTo>
                  <a:pt x="1442" y="417"/>
                </a:lnTo>
                <a:lnTo>
                  <a:pt x="1442" y="419"/>
                </a:lnTo>
                <a:lnTo>
                  <a:pt x="1442" y="419"/>
                </a:lnTo>
                <a:lnTo>
                  <a:pt x="1442" y="419"/>
                </a:lnTo>
                <a:lnTo>
                  <a:pt x="1439" y="419"/>
                </a:lnTo>
                <a:lnTo>
                  <a:pt x="1437" y="419"/>
                </a:lnTo>
                <a:lnTo>
                  <a:pt x="1437" y="419"/>
                </a:lnTo>
                <a:lnTo>
                  <a:pt x="1437" y="422"/>
                </a:lnTo>
                <a:lnTo>
                  <a:pt x="1437" y="422"/>
                </a:lnTo>
                <a:lnTo>
                  <a:pt x="1442" y="422"/>
                </a:lnTo>
                <a:lnTo>
                  <a:pt x="1444" y="422"/>
                </a:lnTo>
                <a:lnTo>
                  <a:pt x="1444" y="424"/>
                </a:lnTo>
                <a:lnTo>
                  <a:pt x="1444" y="424"/>
                </a:lnTo>
                <a:lnTo>
                  <a:pt x="1446" y="424"/>
                </a:lnTo>
                <a:lnTo>
                  <a:pt x="1446" y="424"/>
                </a:lnTo>
                <a:lnTo>
                  <a:pt x="1446" y="424"/>
                </a:lnTo>
                <a:lnTo>
                  <a:pt x="1446" y="426"/>
                </a:lnTo>
                <a:lnTo>
                  <a:pt x="1448" y="426"/>
                </a:lnTo>
                <a:lnTo>
                  <a:pt x="1450" y="426"/>
                </a:lnTo>
                <a:lnTo>
                  <a:pt x="1450" y="426"/>
                </a:lnTo>
                <a:lnTo>
                  <a:pt x="1450" y="424"/>
                </a:lnTo>
                <a:lnTo>
                  <a:pt x="1448" y="422"/>
                </a:lnTo>
                <a:lnTo>
                  <a:pt x="1450" y="424"/>
                </a:lnTo>
                <a:lnTo>
                  <a:pt x="1456" y="422"/>
                </a:lnTo>
                <a:lnTo>
                  <a:pt x="1458" y="422"/>
                </a:lnTo>
                <a:lnTo>
                  <a:pt x="1458" y="419"/>
                </a:lnTo>
                <a:lnTo>
                  <a:pt x="1458" y="419"/>
                </a:lnTo>
                <a:lnTo>
                  <a:pt x="1456" y="417"/>
                </a:lnTo>
                <a:close/>
                <a:moveTo>
                  <a:pt x="1465" y="455"/>
                </a:moveTo>
                <a:lnTo>
                  <a:pt x="1460" y="455"/>
                </a:lnTo>
                <a:lnTo>
                  <a:pt x="1460" y="457"/>
                </a:lnTo>
                <a:lnTo>
                  <a:pt x="1460" y="457"/>
                </a:lnTo>
                <a:lnTo>
                  <a:pt x="1463" y="459"/>
                </a:lnTo>
                <a:lnTo>
                  <a:pt x="1463" y="459"/>
                </a:lnTo>
                <a:lnTo>
                  <a:pt x="1467" y="457"/>
                </a:lnTo>
                <a:lnTo>
                  <a:pt x="1465" y="455"/>
                </a:lnTo>
                <a:lnTo>
                  <a:pt x="1465" y="455"/>
                </a:lnTo>
                <a:close/>
                <a:moveTo>
                  <a:pt x="2868" y="430"/>
                </a:moveTo>
                <a:lnTo>
                  <a:pt x="2871" y="428"/>
                </a:lnTo>
                <a:lnTo>
                  <a:pt x="2868" y="426"/>
                </a:lnTo>
                <a:lnTo>
                  <a:pt x="2868" y="426"/>
                </a:lnTo>
                <a:lnTo>
                  <a:pt x="2868" y="426"/>
                </a:lnTo>
                <a:lnTo>
                  <a:pt x="2866" y="424"/>
                </a:lnTo>
                <a:lnTo>
                  <a:pt x="2866" y="424"/>
                </a:lnTo>
                <a:lnTo>
                  <a:pt x="2864" y="424"/>
                </a:lnTo>
                <a:lnTo>
                  <a:pt x="2862" y="424"/>
                </a:lnTo>
                <a:lnTo>
                  <a:pt x="2862" y="424"/>
                </a:lnTo>
                <a:lnTo>
                  <a:pt x="2860" y="424"/>
                </a:lnTo>
                <a:lnTo>
                  <a:pt x="2860" y="424"/>
                </a:lnTo>
                <a:lnTo>
                  <a:pt x="2860" y="426"/>
                </a:lnTo>
                <a:lnTo>
                  <a:pt x="2860" y="426"/>
                </a:lnTo>
                <a:lnTo>
                  <a:pt x="2858" y="426"/>
                </a:lnTo>
                <a:lnTo>
                  <a:pt x="2858" y="426"/>
                </a:lnTo>
                <a:lnTo>
                  <a:pt x="2860" y="428"/>
                </a:lnTo>
                <a:lnTo>
                  <a:pt x="2860" y="428"/>
                </a:lnTo>
                <a:lnTo>
                  <a:pt x="2860" y="428"/>
                </a:lnTo>
                <a:lnTo>
                  <a:pt x="2856" y="428"/>
                </a:lnTo>
                <a:lnTo>
                  <a:pt x="2854" y="430"/>
                </a:lnTo>
                <a:lnTo>
                  <a:pt x="2854" y="430"/>
                </a:lnTo>
                <a:lnTo>
                  <a:pt x="2854" y="432"/>
                </a:lnTo>
                <a:lnTo>
                  <a:pt x="2854" y="434"/>
                </a:lnTo>
                <a:lnTo>
                  <a:pt x="2854" y="434"/>
                </a:lnTo>
                <a:lnTo>
                  <a:pt x="2852" y="436"/>
                </a:lnTo>
                <a:lnTo>
                  <a:pt x="2852" y="436"/>
                </a:lnTo>
                <a:lnTo>
                  <a:pt x="2852" y="436"/>
                </a:lnTo>
                <a:lnTo>
                  <a:pt x="2854" y="436"/>
                </a:lnTo>
                <a:lnTo>
                  <a:pt x="2856" y="436"/>
                </a:lnTo>
                <a:lnTo>
                  <a:pt x="2856" y="438"/>
                </a:lnTo>
                <a:lnTo>
                  <a:pt x="2856" y="438"/>
                </a:lnTo>
                <a:lnTo>
                  <a:pt x="2858" y="434"/>
                </a:lnTo>
                <a:lnTo>
                  <a:pt x="2860" y="434"/>
                </a:lnTo>
                <a:lnTo>
                  <a:pt x="2862" y="434"/>
                </a:lnTo>
                <a:lnTo>
                  <a:pt x="2864" y="434"/>
                </a:lnTo>
                <a:lnTo>
                  <a:pt x="2868" y="434"/>
                </a:lnTo>
                <a:lnTo>
                  <a:pt x="2866" y="432"/>
                </a:lnTo>
                <a:lnTo>
                  <a:pt x="2868" y="430"/>
                </a:lnTo>
                <a:lnTo>
                  <a:pt x="2868" y="430"/>
                </a:lnTo>
                <a:close/>
                <a:moveTo>
                  <a:pt x="1448" y="610"/>
                </a:moveTo>
                <a:lnTo>
                  <a:pt x="1450" y="612"/>
                </a:lnTo>
                <a:lnTo>
                  <a:pt x="1452" y="612"/>
                </a:lnTo>
                <a:lnTo>
                  <a:pt x="1452" y="612"/>
                </a:lnTo>
                <a:lnTo>
                  <a:pt x="1452" y="612"/>
                </a:lnTo>
                <a:lnTo>
                  <a:pt x="1454" y="610"/>
                </a:lnTo>
                <a:lnTo>
                  <a:pt x="1454" y="610"/>
                </a:lnTo>
                <a:lnTo>
                  <a:pt x="1456" y="608"/>
                </a:lnTo>
                <a:lnTo>
                  <a:pt x="1456" y="606"/>
                </a:lnTo>
                <a:lnTo>
                  <a:pt x="1458" y="604"/>
                </a:lnTo>
                <a:lnTo>
                  <a:pt x="1458" y="602"/>
                </a:lnTo>
                <a:lnTo>
                  <a:pt x="1458" y="602"/>
                </a:lnTo>
                <a:lnTo>
                  <a:pt x="1458" y="600"/>
                </a:lnTo>
                <a:lnTo>
                  <a:pt x="1458" y="598"/>
                </a:lnTo>
                <a:lnTo>
                  <a:pt x="1458" y="598"/>
                </a:lnTo>
                <a:lnTo>
                  <a:pt x="1456" y="596"/>
                </a:lnTo>
                <a:lnTo>
                  <a:pt x="1456" y="593"/>
                </a:lnTo>
                <a:lnTo>
                  <a:pt x="1454" y="593"/>
                </a:lnTo>
                <a:lnTo>
                  <a:pt x="1454" y="593"/>
                </a:lnTo>
                <a:lnTo>
                  <a:pt x="1452" y="593"/>
                </a:lnTo>
                <a:lnTo>
                  <a:pt x="1450" y="593"/>
                </a:lnTo>
                <a:lnTo>
                  <a:pt x="1450" y="596"/>
                </a:lnTo>
                <a:lnTo>
                  <a:pt x="1448" y="596"/>
                </a:lnTo>
                <a:lnTo>
                  <a:pt x="1446" y="598"/>
                </a:lnTo>
                <a:lnTo>
                  <a:pt x="1446" y="600"/>
                </a:lnTo>
                <a:lnTo>
                  <a:pt x="1446" y="602"/>
                </a:lnTo>
                <a:lnTo>
                  <a:pt x="1446" y="602"/>
                </a:lnTo>
                <a:lnTo>
                  <a:pt x="1444" y="604"/>
                </a:lnTo>
                <a:lnTo>
                  <a:pt x="1446" y="606"/>
                </a:lnTo>
                <a:lnTo>
                  <a:pt x="1446" y="608"/>
                </a:lnTo>
                <a:lnTo>
                  <a:pt x="1446" y="608"/>
                </a:lnTo>
                <a:lnTo>
                  <a:pt x="1448" y="608"/>
                </a:lnTo>
                <a:lnTo>
                  <a:pt x="1448" y="610"/>
                </a:lnTo>
                <a:close/>
                <a:moveTo>
                  <a:pt x="1395" y="514"/>
                </a:moveTo>
                <a:lnTo>
                  <a:pt x="1395" y="514"/>
                </a:lnTo>
                <a:lnTo>
                  <a:pt x="1393" y="512"/>
                </a:lnTo>
                <a:lnTo>
                  <a:pt x="1391" y="512"/>
                </a:lnTo>
                <a:lnTo>
                  <a:pt x="1389" y="510"/>
                </a:lnTo>
                <a:lnTo>
                  <a:pt x="1385" y="508"/>
                </a:lnTo>
                <a:lnTo>
                  <a:pt x="1385" y="510"/>
                </a:lnTo>
                <a:lnTo>
                  <a:pt x="1385" y="510"/>
                </a:lnTo>
                <a:lnTo>
                  <a:pt x="1385" y="510"/>
                </a:lnTo>
                <a:lnTo>
                  <a:pt x="1385" y="512"/>
                </a:lnTo>
                <a:lnTo>
                  <a:pt x="1387" y="512"/>
                </a:lnTo>
                <a:lnTo>
                  <a:pt x="1387" y="512"/>
                </a:lnTo>
                <a:lnTo>
                  <a:pt x="1387" y="514"/>
                </a:lnTo>
                <a:lnTo>
                  <a:pt x="1389" y="514"/>
                </a:lnTo>
                <a:lnTo>
                  <a:pt x="1389" y="514"/>
                </a:lnTo>
                <a:lnTo>
                  <a:pt x="1389" y="518"/>
                </a:lnTo>
                <a:lnTo>
                  <a:pt x="1391" y="518"/>
                </a:lnTo>
                <a:lnTo>
                  <a:pt x="1391" y="518"/>
                </a:lnTo>
                <a:lnTo>
                  <a:pt x="1393" y="516"/>
                </a:lnTo>
                <a:lnTo>
                  <a:pt x="1393" y="518"/>
                </a:lnTo>
                <a:lnTo>
                  <a:pt x="1395" y="518"/>
                </a:lnTo>
                <a:lnTo>
                  <a:pt x="1393" y="518"/>
                </a:lnTo>
                <a:lnTo>
                  <a:pt x="1393" y="520"/>
                </a:lnTo>
                <a:lnTo>
                  <a:pt x="1393" y="520"/>
                </a:lnTo>
                <a:lnTo>
                  <a:pt x="1395" y="520"/>
                </a:lnTo>
                <a:lnTo>
                  <a:pt x="1395" y="520"/>
                </a:lnTo>
                <a:lnTo>
                  <a:pt x="1395" y="520"/>
                </a:lnTo>
                <a:lnTo>
                  <a:pt x="1395" y="518"/>
                </a:lnTo>
                <a:lnTo>
                  <a:pt x="1395" y="518"/>
                </a:lnTo>
                <a:lnTo>
                  <a:pt x="1398" y="518"/>
                </a:lnTo>
                <a:lnTo>
                  <a:pt x="1398" y="520"/>
                </a:lnTo>
                <a:lnTo>
                  <a:pt x="1398" y="520"/>
                </a:lnTo>
                <a:lnTo>
                  <a:pt x="1400" y="520"/>
                </a:lnTo>
                <a:lnTo>
                  <a:pt x="1400" y="520"/>
                </a:lnTo>
                <a:lnTo>
                  <a:pt x="1402" y="520"/>
                </a:lnTo>
                <a:lnTo>
                  <a:pt x="1402" y="518"/>
                </a:lnTo>
                <a:lnTo>
                  <a:pt x="1402" y="518"/>
                </a:lnTo>
                <a:lnTo>
                  <a:pt x="1402" y="518"/>
                </a:lnTo>
                <a:lnTo>
                  <a:pt x="1398" y="518"/>
                </a:lnTo>
                <a:lnTo>
                  <a:pt x="1398" y="518"/>
                </a:lnTo>
                <a:lnTo>
                  <a:pt x="1395" y="516"/>
                </a:lnTo>
                <a:lnTo>
                  <a:pt x="1393" y="516"/>
                </a:lnTo>
                <a:lnTo>
                  <a:pt x="1395" y="516"/>
                </a:lnTo>
                <a:lnTo>
                  <a:pt x="1395" y="514"/>
                </a:lnTo>
                <a:close/>
                <a:moveTo>
                  <a:pt x="1469" y="426"/>
                </a:moveTo>
                <a:lnTo>
                  <a:pt x="1469" y="426"/>
                </a:lnTo>
                <a:lnTo>
                  <a:pt x="1471" y="426"/>
                </a:lnTo>
                <a:lnTo>
                  <a:pt x="1473" y="424"/>
                </a:lnTo>
                <a:lnTo>
                  <a:pt x="1477" y="424"/>
                </a:lnTo>
                <a:lnTo>
                  <a:pt x="1477" y="422"/>
                </a:lnTo>
                <a:lnTo>
                  <a:pt x="1477" y="422"/>
                </a:lnTo>
                <a:lnTo>
                  <a:pt x="1477" y="419"/>
                </a:lnTo>
                <a:lnTo>
                  <a:pt x="1475" y="419"/>
                </a:lnTo>
                <a:lnTo>
                  <a:pt x="1475" y="419"/>
                </a:lnTo>
                <a:lnTo>
                  <a:pt x="1473" y="419"/>
                </a:lnTo>
                <a:lnTo>
                  <a:pt x="1473" y="422"/>
                </a:lnTo>
                <a:lnTo>
                  <a:pt x="1473" y="422"/>
                </a:lnTo>
                <a:lnTo>
                  <a:pt x="1473" y="422"/>
                </a:lnTo>
                <a:lnTo>
                  <a:pt x="1471" y="422"/>
                </a:lnTo>
                <a:lnTo>
                  <a:pt x="1469" y="422"/>
                </a:lnTo>
                <a:lnTo>
                  <a:pt x="1467" y="426"/>
                </a:lnTo>
                <a:lnTo>
                  <a:pt x="1465" y="426"/>
                </a:lnTo>
                <a:lnTo>
                  <a:pt x="1467" y="426"/>
                </a:lnTo>
                <a:lnTo>
                  <a:pt x="1469" y="426"/>
                </a:lnTo>
                <a:close/>
                <a:moveTo>
                  <a:pt x="1402" y="505"/>
                </a:moveTo>
                <a:lnTo>
                  <a:pt x="1404" y="505"/>
                </a:lnTo>
                <a:lnTo>
                  <a:pt x="1404" y="508"/>
                </a:lnTo>
                <a:lnTo>
                  <a:pt x="1406" y="508"/>
                </a:lnTo>
                <a:lnTo>
                  <a:pt x="1406" y="505"/>
                </a:lnTo>
                <a:lnTo>
                  <a:pt x="1406" y="505"/>
                </a:lnTo>
                <a:lnTo>
                  <a:pt x="1406" y="505"/>
                </a:lnTo>
                <a:lnTo>
                  <a:pt x="1404" y="505"/>
                </a:lnTo>
                <a:lnTo>
                  <a:pt x="1402" y="503"/>
                </a:lnTo>
                <a:lnTo>
                  <a:pt x="1402" y="503"/>
                </a:lnTo>
                <a:lnTo>
                  <a:pt x="1402" y="503"/>
                </a:lnTo>
                <a:lnTo>
                  <a:pt x="1402" y="505"/>
                </a:lnTo>
                <a:close/>
                <a:moveTo>
                  <a:pt x="1375" y="516"/>
                </a:moveTo>
                <a:lnTo>
                  <a:pt x="1375" y="518"/>
                </a:lnTo>
                <a:lnTo>
                  <a:pt x="1375" y="518"/>
                </a:lnTo>
                <a:lnTo>
                  <a:pt x="1377" y="518"/>
                </a:lnTo>
                <a:lnTo>
                  <a:pt x="1379" y="520"/>
                </a:lnTo>
                <a:lnTo>
                  <a:pt x="1379" y="520"/>
                </a:lnTo>
                <a:lnTo>
                  <a:pt x="1379" y="522"/>
                </a:lnTo>
                <a:lnTo>
                  <a:pt x="1381" y="522"/>
                </a:lnTo>
                <a:lnTo>
                  <a:pt x="1381" y="522"/>
                </a:lnTo>
                <a:lnTo>
                  <a:pt x="1381" y="520"/>
                </a:lnTo>
                <a:lnTo>
                  <a:pt x="1383" y="520"/>
                </a:lnTo>
                <a:lnTo>
                  <a:pt x="1383" y="520"/>
                </a:lnTo>
                <a:lnTo>
                  <a:pt x="1381" y="516"/>
                </a:lnTo>
                <a:lnTo>
                  <a:pt x="1381" y="516"/>
                </a:lnTo>
                <a:lnTo>
                  <a:pt x="1379" y="514"/>
                </a:lnTo>
                <a:lnTo>
                  <a:pt x="1379" y="512"/>
                </a:lnTo>
                <a:lnTo>
                  <a:pt x="1377" y="512"/>
                </a:lnTo>
                <a:lnTo>
                  <a:pt x="1377" y="512"/>
                </a:lnTo>
                <a:lnTo>
                  <a:pt x="1377" y="512"/>
                </a:lnTo>
                <a:lnTo>
                  <a:pt x="1375" y="512"/>
                </a:lnTo>
                <a:lnTo>
                  <a:pt x="1375" y="512"/>
                </a:lnTo>
                <a:lnTo>
                  <a:pt x="1375" y="514"/>
                </a:lnTo>
                <a:lnTo>
                  <a:pt x="1375" y="514"/>
                </a:lnTo>
                <a:lnTo>
                  <a:pt x="1375" y="516"/>
                </a:lnTo>
                <a:close/>
                <a:moveTo>
                  <a:pt x="1465" y="434"/>
                </a:moveTo>
                <a:lnTo>
                  <a:pt x="1460" y="436"/>
                </a:lnTo>
                <a:lnTo>
                  <a:pt x="1460" y="436"/>
                </a:lnTo>
                <a:lnTo>
                  <a:pt x="1458" y="438"/>
                </a:lnTo>
                <a:lnTo>
                  <a:pt x="1458" y="440"/>
                </a:lnTo>
                <a:lnTo>
                  <a:pt x="1458" y="440"/>
                </a:lnTo>
                <a:lnTo>
                  <a:pt x="1458" y="440"/>
                </a:lnTo>
                <a:lnTo>
                  <a:pt x="1458" y="440"/>
                </a:lnTo>
                <a:lnTo>
                  <a:pt x="1458" y="443"/>
                </a:lnTo>
                <a:lnTo>
                  <a:pt x="1458" y="443"/>
                </a:lnTo>
                <a:lnTo>
                  <a:pt x="1460" y="443"/>
                </a:lnTo>
                <a:lnTo>
                  <a:pt x="1463" y="440"/>
                </a:lnTo>
                <a:lnTo>
                  <a:pt x="1465" y="440"/>
                </a:lnTo>
                <a:lnTo>
                  <a:pt x="1467" y="440"/>
                </a:lnTo>
                <a:lnTo>
                  <a:pt x="1467" y="438"/>
                </a:lnTo>
                <a:lnTo>
                  <a:pt x="1469" y="436"/>
                </a:lnTo>
                <a:lnTo>
                  <a:pt x="1469" y="436"/>
                </a:lnTo>
                <a:lnTo>
                  <a:pt x="1469" y="434"/>
                </a:lnTo>
                <a:lnTo>
                  <a:pt x="1471" y="434"/>
                </a:lnTo>
                <a:lnTo>
                  <a:pt x="1471" y="434"/>
                </a:lnTo>
                <a:lnTo>
                  <a:pt x="1473" y="432"/>
                </a:lnTo>
                <a:lnTo>
                  <a:pt x="1475" y="430"/>
                </a:lnTo>
                <a:lnTo>
                  <a:pt x="1475" y="430"/>
                </a:lnTo>
                <a:lnTo>
                  <a:pt x="1473" y="430"/>
                </a:lnTo>
                <a:lnTo>
                  <a:pt x="1473" y="428"/>
                </a:lnTo>
                <a:lnTo>
                  <a:pt x="1473" y="428"/>
                </a:lnTo>
                <a:lnTo>
                  <a:pt x="1471" y="428"/>
                </a:lnTo>
                <a:lnTo>
                  <a:pt x="1469" y="430"/>
                </a:lnTo>
                <a:lnTo>
                  <a:pt x="1469" y="430"/>
                </a:lnTo>
                <a:lnTo>
                  <a:pt x="1467" y="430"/>
                </a:lnTo>
                <a:lnTo>
                  <a:pt x="1467" y="430"/>
                </a:lnTo>
                <a:lnTo>
                  <a:pt x="1469" y="432"/>
                </a:lnTo>
                <a:lnTo>
                  <a:pt x="1469" y="432"/>
                </a:lnTo>
                <a:lnTo>
                  <a:pt x="1467" y="432"/>
                </a:lnTo>
                <a:lnTo>
                  <a:pt x="1467" y="432"/>
                </a:lnTo>
                <a:lnTo>
                  <a:pt x="1465" y="434"/>
                </a:lnTo>
                <a:lnTo>
                  <a:pt x="1465" y="434"/>
                </a:lnTo>
                <a:close/>
                <a:moveTo>
                  <a:pt x="1569" y="208"/>
                </a:moveTo>
                <a:lnTo>
                  <a:pt x="1571" y="208"/>
                </a:lnTo>
                <a:lnTo>
                  <a:pt x="1574" y="206"/>
                </a:lnTo>
                <a:lnTo>
                  <a:pt x="1571" y="206"/>
                </a:lnTo>
                <a:lnTo>
                  <a:pt x="1569" y="206"/>
                </a:lnTo>
                <a:lnTo>
                  <a:pt x="1565" y="204"/>
                </a:lnTo>
                <a:lnTo>
                  <a:pt x="1563" y="204"/>
                </a:lnTo>
                <a:lnTo>
                  <a:pt x="1561" y="204"/>
                </a:lnTo>
                <a:lnTo>
                  <a:pt x="1559" y="206"/>
                </a:lnTo>
                <a:lnTo>
                  <a:pt x="1557" y="206"/>
                </a:lnTo>
                <a:lnTo>
                  <a:pt x="1557" y="208"/>
                </a:lnTo>
                <a:lnTo>
                  <a:pt x="1559" y="208"/>
                </a:lnTo>
                <a:lnTo>
                  <a:pt x="1565" y="210"/>
                </a:lnTo>
                <a:lnTo>
                  <a:pt x="1569" y="208"/>
                </a:lnTo>
                <a:close/>
                <a:moveTo>
                  <a:pt x="2502" y="698"/>
                </a:moveTo>
                <a:lnTo>
                  <a:pt x="2504" y="698"/>
                </a:lnTo>
                <a:lnTo>
                  <a:pt x="2506" y="696"/>
                </a:lnTo>
                <a:lnTo>
                  <a:pt x="2504" y="696"/>
                </a:lnTo>
                <a:lnTo>
                  <a:pt x="2502" y="696"/>
                </a:lnTo>
                <a:lnTo>
                  <a:pt x="2502" y="696"/>
                </a:lnTo>
                <a:lnTo>
                  <a:pt x="2500" y="696"/>
                </a:lnTo>
                <a:lnTo>
                  <a:pt x="2500" y="696"/>
                </a:lnTo>
                <a:lnTo>
                  <a:pt x="2500" y="696"/>
                </a:lnTo>
                <a:lnTo>
                  <a:pt x="2500" y="696"/>
                </a:lnTo>
                <a:lnTo>
                  <a:pt x="2500" y="696"/>
                </a:lnTo>
                <a:lnTo>
                  <a:pt x="2500" y="698"/>
                </a:lnTo>
                <a:lnTo>
                  <a:pt x="2502" y="698"/>
                </a:lnTo>
                <a:close/>
                <a:moveTo>
                  <a:pt x="2500" y="711"/>
                </a:moveTo>
                <a:lnTo>
                  <a:pt x="2500" y="711"/>
                </a:lnTo>
                <a:lnTo>
                  <a:pt x="2500" y="711"/>
                </a:lnTo>
                <a:lnTo>
                  <a:pt x="2500" y="709"/>
                </a:lnTo>
                <a:lnTo>
                  <a:pt x="2500" y="709"/>
                </a:lnTo>
                <a:lnTo>
                  <a:pt x="2500" y="709"/>
                </a:lnTo>
                <a:lnTo>
                  <a:pt x="2498" y="711"/>
                </a:lnTo>
                <a:lnTo>
                  <a:pt x="2498" y="711"/>
                </a:lnTo>
                <a:lnTo>
                  <a:pt x="2500" y="711"/>
                </a:lnTo>
                <a:close/>
                <a:moveTo>
                  <a:pt x="2500" y="707"/>
                </a:moveTo>
                <a:lnTo>
                  <a:pt x="2502" y="707"/>
                </a:lnTo>
                <a:lnTo>
                  <a:pt x="2502" y="707"/>
                </a:lnTo>
                <a:lnTo>
                  <a:pt x="2502" y="707"/>
                </a:lnTo>
                <a:lnTo>
                  <a:pt x="2502" y="707"/>
                </a:lnTo>
                <a:lnTo>
                  <a:pt x="2502" y="707"/>
                </a:lnTo>
                <a:lnTo>
                  <a:pt x="2502" y="702"/>
                </a:lnTo>
                <a:lnTo>
                  <a:pt x="2502" y="702"/>
                </a:lnTo>
                <a:lnTo>
                  <a:pt x="2500" y="702"/>
                </a:lnTo>
                <a:lnTo>
                  <a:pt x="2500" y="705"/>
                </a:lnTo>
                <a:lnTo>
                  <a:pt x="2500" y="705"/>
                </a:lnTo>
                <a:lnTo>
                  <a:pt x="2500" y="707"/>
                </a:lnTo>
                <a:close/>
                <a:moveTo>
                  <a:pt x="2479" y="390"/>
                </a:moveTo>
                <a:lnTo>
                  <a:pt x="2483" y="388"/>
                </a:lnTo>
                <a:lnTo>
                  <a:pt x="2487" y="388"/>
                </a:lnTo>
                <a:lnTo>
                  <a:pt x="2491" y="386"/>
                </a:lnTo>
                <a:lnTo>
                  <a:pt x="2491" y="384"/>
                </a:lnTo>
                <a:lnTo>
                  <a:pt x="2491" y="382"/>
                </a:lnTo>
                <a:lnTo>
                  <a:pt x="2487" y="384"/>
                </a:lnTo>
                <a:lnTo>
                  <a:pt x="2485" y="386"/>
                </a:lnTo>
                <a:lnTo>
                  <a:pt x="2479" y="390"/>
                </a:lnTo>
                <a:lnTo>
                  <a:pt x="2477" y="390"/>
                </a:lnTo>
                <a:lnTo>
                  <a:pt x="2477" y="392"/>
                </a:lnTo>
                <a:lnTo>
                  <a:pt x="2479" y="390"/>
                </a:lnTo>
                <a:close/>
                <a:moveTo>
                  <a:pt x="2462" y="772"/>
                </a:moveTo>
                <a:lnTo>
                  <a:pt x="2464" y="772"/>
                </a:lnTo>
                <a:lnTo>
                  <a:pt x="2464" y="772"/>
                </a:lnTo>
                <a:lnTo>
                  <a:pt x="2464" y="770"/>
                </a:lnTo>
                <a:lnTo>
                  <a:pt x="2462" y="770"/>
                </a:lnTo>
                <a:lnTo>
                  <a:pt x="2460" y="770"/>
                </a:lnTo>
                <a:lnTo>
                  <a:pt x="2460" y="770"/>
                </a:lnTo>
                <a:lnTo>
                  <a:pt x="2460" y="770"/>
                </a:lnTo>
                <a:lnTo>
                  <a:pt x="2462" y="772"/>
                </a:lnTo>
                <a:lnTo>
                  <a:pt x="2462" y="772"/>
                </a:lnTo>
                <a:close/>
                <a:moveTo>
                  <a:pt x="2510" y="606"/>
                </a:moveTo>
                <a:lnTo>
                  <a:pt x="2508" y="606"/>
                </a:lnTo>
                <a:lnTo>
                  <a:pt x="2508" y="606"/>
                </a:lnTo>
                <a:lnTo>
                  <a:pt x="2508" y="606"/>
                </a:lnTo>
                <a:lnTo>
                  <a:pt x="2508" y="606"/>
                </a:lnTo>
                <a:lnTo>
                  <a:pt x="2510" y="608"/>
                </a:lnTo>
                <a:lnTo>
                  <a:pt x="2510" y="608"/>
                </a:lnTo>
                <a:lnTo>
                  <a:pt x="2512" y="608"/>
                </a:lnTo>
                <a:lnTo>
                  <a:pt x="2512" y="608"/>
                </a:lnTo>
                <a:lnTo>
                  <a:pt x="2512" y="606"/>
                </a:lnTo>
                <a:lnTo>
                  <a:pt x="2510" y="606"/>
                </a:lnTo>
                <a:lnTo>
                  <a:pt x="2510" y="606"/>
                </a:lnTo>
                <a:close/>
                <a:moveTo>
                  <a:pt x="2502" y="602"/>
                </a:moveTo>
                <a:lnTo>
                  <a:pt x="2504" y="602"/>
                </a:lnTo>
                <a:lnTo>
                  <a:pt x="2504" y="602"/>
                </a:lnTo>
                <a:lnTo>
                  <a:pt x="2506" y="602"/>
                </a:lnTo>
                <a:lnTo>
                  <a:pt x="2504" y="602"/>
                </a:lnTo>
                <a:lnTo>
                  <a:pt x="2504" y="600"/>
                </a:lnTo>
                <a:lnTo>
                  <a:pt x="2504" y="600"/>
                </a:lnTo>
                <a:lnTo>
                  <a:pt x="2502" y="600"/>
                </a:lnTo>
                <a:lnTo>
                  <a:pt x="2500" y="600"/>
                </a:lnTo>
                <a:lnTo>
                  <a:pt x="2502" y="602"/>
                </a:lnTo>
                <a:lnTo>
                  <a:pt x="2502" y="602"/>
                </a:lnTo>
                <a:close/>
                <a:moveTo>
                  <a:pt x="2464" y="807"/>
                </a:moveTo>
                <a:lnTo>
                  <a:pt x="2464" y="807"/>
                </a:lnTo>
                <a:lnTo>
                  <a:pt x="2464" y="807"/>
                </a:lnTo>
                <a:lnTo>
                  <a:pt x="2462" y="807"/>
                </a:lnTo>
                <a:lnTo>
                  <a:pt x="2460" y="809"/>
                </a:lnTo>
                <a:lnTo>
                  <a:pt x="2460" y="809"/>
                </a:lnTo>
                <a:lnTo>
                  <a:pt x="2458" y="811"/>
                </a:lnTo>
                <a:lnTo>
                  <a:pt x="2458" y="814"/>
                </a:lnTo>
                <a:lnTo>
                  <a:pt x="2460" y="811"/>
                </a:lnTo>
                <a:lnTo>
                  <a:pt x="2460" y="814"/>
                </a:lnTo>
                <a:lnTo>
                  <a:pt x="2462" y="814"/>
                </a:lnTo>
                <a:lnTo>
                  <a:pt x="2468" y="811"/>
                </a:lnTo>
                <a:lnTo>
                  <a:pt x="2466" y="811"/>
                </a:lnTo>
                <a:lnTo>
                  <a:pt x="2466" y="814"/>
                </a:lnTo>
                <a:lnTo>
                  <a:pt x="2464" y="814"/>
                </a:lnTo>
                <a:lnTo>
                  <a:pt x="2464" y="814"/>
                </a:lnTo>
                <a:lnTo>
                  <a:pt x="2462" y="816"/>
                </a:lnTo>
                <a:lnTo>
                  <a:pt x="2462" y="816"/>
                </a:lnTo>
                <a:lnTo>
                  <a:pt x="2462" y="816"/>
                </a:lnTo>
                <a:lnTo>
                  <a:pt x="2464" y="816"/>
                </a:lnTo>
                <a:lnTo>
                  <a:pt x="2468" y="816"/>
                </a:lnTo>
                <a:lnTo>
                  <a:pt x="2470" y="816"/>
                </a:lnTo>
                <a:lnTo>
                  <a:pt x="2470" y="816"/>
                </a:lnTo>
                <a:lnTo>
                  <a:pt x="2466" y="816"/>
                </a:lnTo>
                <a:lnTo>
                  <a:pt x="2466" y="818"/>
                </a:lnTo>
                <a:lnTo>
                  <a:pt x="2466" y="820"/>
                </a:lnTo>
                <a:lnTo>
                  <a:pt x="2470" y="818"/>
                </a:lnTo>
                <a:lnTo>
                  <a:pt x="2470" y="818"/>
                </a:lnTo>
                <a:lnTo>
                  <a:pt x="2472" y="818"/>
                </a:lnTo>
                <a:lnTo>
                  <a:pt x="2472" y="818"/>
                </a:lnTo>
                <a:lnTo>
                  <a:pt x="2472" y="818"/>
                </a:lnTo>
                <a:lnTo>
                  <a:pt x="2481" y="818"/>
                </a:lnTo>
                <a:lnTo>
                  <a:pt x="2481" y="816"/>
                </a:lnTo>
                <a:lnTo>
                  <a:pt x="2483" y="816"/>
                </a:lnTo>
                <a:lnTo>
                  <a:pt x="2485" y="814"/>
                </a:lnTo>
                <a:lnTo>
                  <a:pt x="2485" y="814"/>
                </a:lnTo>
                <a:lnTo>
                  <a:pt x="2487" y="814"/>
                </a:lnTo>
                <a:lnTo>
                  <a:pt x="2487" y="814"/>
                </a:lnTo>
                <a:lnTo>
                  <a:pt x="2487" y="811"/>
                </a:lnTo>
                <a:lnTo>
                  <a:pt x="2487" y="811"/>
                </a:lnTo>
                <a:lnTo>
                  <a:pt x="2485" y="811"/>
                </a:lnTo>
                <a:lnTo>
                  <a:pt x="2487" y="811"/>
                </a:lnTo>
                <a:lnTo>
                  <a:pt x="2487" y="811"/>
                </a:lnTo>
                <a:lnTo>
                  <a:pt x="2489" y="811"/>
                </a:lnTo>
                <a:lnTo>
                  <a:pt x="2489" y="811"/>
                </a:lnTo>
                <a:lnTo>
                  <a:pt x="2491" y="811"/>
                </a:lnTo>
                <a:lnTo>
                  <a:pt x="2493" y="811"/>
                </a:lnTo>
                <a:lnTo>
                  <a:pt x="2493" y="809"/>
                </a:lnTo>
                <a:lnTo>
                  <a:pt x="2493" y="809"/>
                </a:lnTo>
                <a:lnTo>
                  <a:pt x="2498" y="809"/>
                </a:lnTo>
                <a:lnTo>
                  <a:pt x="2498" y="809"/>
                </a:lnTo>
                <a:lnTo>
                  <a:pt x="2498" y="809"/>
                </a:lnTo>
                <a:lnTo>
                  <a:pt x="2498" y="807"/>
                </a:lnTo>
                <a:lnTo>
                  <a:pt x="2500" y="807"/>
                </a:lnTo>
                <a:lnTo>
                  <a:pt x="2500" y="807"/>
                </a:lnTo>
                <a:lnTo>
                  <a:pt x="2504" y="805"/>
                </a:lnTo>
                <a:lnTo>
                  <a:pt x="2506" y="805"/>
                </a:lnTo>
                <a:lnTo>
                  <a:pt x="2506" y="805"/>
                </a:lnTo>
                <a:lnTo>
                  <a:pt x="2506" y="803"/>
                </a:lnTo>
                <a:lnTo>
                  <a:pt x="2508" y="805"/>
                </a:lnTo>
                <a:lnTo>
                  <a:pt x="2508" y="805"/>
                </a:lnTo>
                <a:lnTo>
                  <a:pt x="2508" y="805"/>
                </a:lnTo>
                <a:lnTo>
                  <a:pt x="2510" y="805"/>
                </a:lnTo>
                <a:lnTo>
                  <a:pt x="2510" y="805"/>
                </a:lnTo>
                <a:lnTo>
                  <a:pt x="2512" y="805"/>
                </a:lnTo>
                <a:lnTo>
                  <a:pt x="2514" y="805"/>
                </a:lnTo>
                <a:lnTo>
                  <a:pt x="2516" y="805"/>
                </a:lnTo>
                <a:lnTo>
                  <a:pt x="2514" y="803"/>
                </a:lnTo>
                <a:lnTo>
                  <a:pt x="2514" y="801"/>
                </a:lnTo>
                <a:lnTo>
                  <a:pt x="2516" y="801"/>
                </a:lnTo>
                <a:lnTo>
                  <a:pt x="2519" y="799"/>
                </a:lnTo>
                <a:lnTo>
                  <a:pt x="2519" y="797"/>
                </a:lnTo>
                <a:lnTo>
                  <a:pt x="2519" y="795"/>
                </a:lnTo>
                <a:lnTo>
                  <a:pt x="2519" y="793"/>
                </a:lnTo>
                <a:lnTo>
                  <a:pt x="2521" y="793"/>
                </a:lnTo>
                <a:lnTo>
                  <a:pt x="2521" y="791"/>
                </a:lnTo>
                <a:lnTo>
                  <a:pt x="2521" y="788"/>
                </a:lnTo>
                <a:lnTo>
                  <a:pt x="2521" y="786"/>
                </a:lnTo>
                <a:lnTo>
                  <a:pt x="2519" y="784"/>
                </a:lnTo>
                <a:lnTo>
                  <a:pt x="2519" y="782"/>
                </a:lnTo>
                <a:lnTo>
                  <a:pt x="2519" y="782"/>
                </a:lnTo>
                <a:lnTo>
                  <a:pt x="2519" y="780"/>
                </a:lnTo>
                <a:lnTo>
                  <a:pt x="2519" y="780"/>
                </a:lnTo>
                <a:lnTo>
                  <a:pt x="2519" y="778"/>
                </a:lnTo>
                <a:lnTo>
                  <a:pt x="2519" y="778"/>
                </a:lnTo>
                <a:lnTo>
                  <a:pt x="2516" y="776"/>
                </a:lnTo>
                <a:lnTo>
                  <a:pt x="2516" y="774"/>
                </a:lnTo>
                <a:lnTo>
                  <a:pt x="2516" y="772"/>
                </a:lnTo>
                <a:lnTo>
                  <a:pt x="2516" y="772"/>
                </a:lnTo>
                <a:lnTo>
                  <a:pt x="2516" y="770"/>
                </a:lnTo>
                <a:lnTo>
                  <a:pt x="2516" y="770"/>
                </a:lnTo>
                <a:lnTo>
                  <a:pt x="2516" y="770"/>
                </a:lnTo>
                <a:lnTo>
                  <a:pt x="2519" y="770"/>
                </a:lnTo>
                <a:lnTo>
                  <a:pt x="2519" y="770"/>
                </a:lnTo>
                <a:lnTo>
                  <a:pt x="2519" y="767"/>
                </a:lnTo>
                <a:lnTo>
                  <a:pt x="2519" y="770"/>
                </a:lnTo>
                <a:lnTo>
                  <a:pt x="2521" y="770"/>
                </a:lnTo>
                <a:lnTo>
                  <a:pt x="2521" y="767"/>
                </a:lnTo>
                <a:lnTo>
                  <a:pt x="2523" y="767"/>
                </a:lnTo>
                <a:lnTo>
                  <a:pt x="2523" y="765"/>
                </a:lnTo>
                <a:lnTo>
                  <a:pt x="2523" y="765"/>
                </a:lnTo>
                <a:lnTo>
                  <a:pt x="2525" y="765"/>
                </a:lnTo>
                <a:lnTo>
                  <a:pt x="2527" y="765"/>
                </a:lnTo>
                <a:lnTo>
                  <a:pt x="2527" y="763"/>
                </a:lnTo>
                <a:lnTo>
                  <a:pt x="2527" y="763"/>
                </a:lnTo>
                <a:lnTo>
                  <a:pt x="2525" y="763"/>
                </a:lnTo>
                <a:lnTo>
                  <a:pt x="2527" y="761"/>
                </a:lnTo>
                <a:lnTo>
                  <a:pt x="2525" y="759"/>
                </a:lnTo>
                <a:lnTo>
                  <a:pt x="2527" y="759"/>
                </a:lnTo>
                <a:lnTo>
                  <a:pt x="2527" y="759"/>
                </a:lnTo>
                <a:lnTo>
                  <a:pt x="2527" y="761"/>
                </a:lnTo>
                <a:lnTo>
                  <a:pt x="2529" y="761"/>
                </a:lnTo>
                <a:lnTo>
                  <a:pt x="2529" y="761"/>
                </a:lnTo>
                <a:lnTo>
                  <a:pt x="2529" y="759"/>
                </a:lnTo>
                <a:lnTo>
                  <a:pt x="2527" y="757"/>
                </a:lnTo>
                <a:lnTo>
                  <a:pt x="2527" y="757"/>
                </a:lnTo>
                <a:lnTo>
                  <a:pt x="2525" y="757"/>
                </a:lnTo>
                <a:lnTo>
                  <a:pt x="2523" y="757"/>
                </a:lnTo>
                <a:lnTo>
                  <a:pt x="2523" y="757"/>
                </a:lnTo>
                <a:lnTo>
                  <a:pt x="2523" y="757"/>
                </a:lnTo>
                <a:lnTo>
                  <a:pt x="2525" y="755"/>
                </a:lnTo>
                <a:lnTo>
                  <a:pt x="2525" y="755"/>
                </a:lnTo>
                <a:lnTo>
                  <a:pt x="2525" y="755"/>
                </a:lnTo>
                <a:lnTo>
                  <a:pt x="2523" y="753"/>
                </a:lnTo>
                <a:lnTo>
                  <a:pt x="2521" y="749"/>
                </a:lnTo>
                <a:lnTo>
                  <a:pt x="2521" y="747"/>
                </a:lnTo>
                <a:lnTo>
                  <a:pt x="2519" y="747"/>
                </a:lnTo>
                <a:lnTo>
                  <a:pt x="2516" y="747"/>
                </a:lnTo>
                <a:lnTo>
                  <a:pt x="2514" y="744"/>
                </a:lnTo>
                <a:lnTo>
                  <a:pt x="2514" y="744"/>
                </a:lnTo>
                <a:lnTo>
                  <a:pt x="2510" y="747"/>
                </a:lnTo>
                <a:lnTo>
                  <a:pt x="2508" y="747"/>
                </a:lnTo>
                <a:lnTo>
                  <a:pt x="2508" y="747"/>
                </a:lnTo>
                <a:lnTo>
                  <a:pt x="2508" y="747"/>
                </a:lnTo>
                <a:lnTo>
                  <a:pt x="2506" y="749"/>
                </a:lnTo>
                <a:lnTo>
                  <a:pt x="2504" y="749"/>
                </a:lnTo>
                <a:lnTo>
                  <a:pt x="2504" y="749"/>
                </a:lnTo>
                <a:lnTo>
                  <a:pt x="2504" y="749"/>
                </a:lnTo>
                <a:lnTo>
                  <a:pt x="2504" y="747"/>
                </a:lnTo>
                <a:lnTo>
                  <a:pt x="2506" y="747"/>
                </a:lnTo>
                <a:lnTo>
                  <a:pt x="2506" y="747"/>
                </a:lnTo>
                <a:lnTo>
                  <a:pt x="2506" y="744"/>
                </a:lnTo>
                <a:lnTo>
                  <a:pt x="2504" y="744"/>
                </a:lnTo>
                <a:lnTo>
                  <a:pt x="2502" y="742"/>
                </a:lnTo>
                <a:lnTo>
                  <a:pt x="2502" y="742"/>
                </a:lnTo>
                <a:lnTo>
                  <a:pt x="2502" y="742"/>
                </a:lnTo>
                <a:lnTo>
                  <a:pt x="2502" y="744"/>
                </a:lnTo>
                <a:lnTo>
                  <a:pt x="2500" y="744"/>
                </a:lnTo>
                <a:lnTo>
                  <a:pt x="2500" y="744"/>
                </a:lnTo>
                <a:lnTo>
                  <a:pt x="2498" y="747"/>
                </a:lnTo>
                <a:lnTo>
                  <a:pt x="2500" y="747"/>
                </a:lnTo>
                <a:lnTo>
                  <a:pt x="2500" y="749"/>
                </a:lnTo>
                <a:lnTo>
                  <a:pt x="2500" y="749"/>
                </a:lnTo>
                <a:lnTo>
                  <a:pt x="2498" y="751"/>
                </a:lnTo>
                <a:lnTo>
                  <a:pt x="2498" y="751"/>
                </a:lnTo>
                <a:lnTo>
                  <a:pt x="2498" y="751"/>
                </a:lnTo>
                <a:lnTo>
                  <a:pt x="2498" y="749"/>
                </a:lnTo>
                <a:lnTo>
                  <a:pt x="2498" y="749"/>
                </a:lnTo>
                <a:lnTo>
                  <a:pt x="2498" y="749"/>
                </a:lnTo>
                <a:lnTo>
                  <a:pt x="2498" y="747"/>
                </a:lnTo>
                <a:lnTo>
                  <a:pt x="2498" y="747"/>
                </a:lnTo>
                <a:lnTo>
                  <a:pt x="2498" y="744"/>
                </a:lnTo>
                <a:lnTo>
                  <a:pt x="2498" y="744"/>
                </a:lnTo>
                <a:lnTo>
                  <a:pt x="2496" y="744"/>
                </a:lnTo>
                <a:lnTo>
                  <a:pt x="2496" y="747"/>
                </a:lnTo>
                <a:lnTo>
                  <a:pt x="2496" y="747"/>
                </a:lnTo>
                <a:lnTo>
                  <a:pt x="2493" y="747"/>
                </a:lnTo>
                <a:lnTo>
                  <a:pt x="2491" y="747"/>
                </a:lnTo>
                <a:lnTo>
                  <a:pt x="2489" y="747"/>
                </a:lnTo>
                <a:lnTo>
                  <a:pt x="2487" y="747"/>
                </a:lnTo>
                <a:lnTo>
                  <a:pt x="2487" y="749"/>
                </a:lnTo>
                <a:lnTo>
                  <a:pt x="2487" y="749"/>
                </a:lnTo>
                <a:lnTo>
                  <a:pt x="2487" y="751"/>
                </a:lnTo>
                <a:lnTo>
                  <a:pt x="2485" y="751"/>
                </a:lnTo>
                <a:lnTo>
                  <a:pt x="2487" y="753"/>
                </a:lnTo>
                <a:lnTo>
                  <a:pt x="2485" y="753"/>
                </a:lnTo>
                <a:lnTo>
                  <a:pt x="2485" y="755"/>
                </a:lnTo>
                <a:lnTo>
                  <a:pt x="2485" y="755"/>
                </a:lnTo>
                <a:lnTo>
                  <a:pt x="2483" y="755"/>
                </a:lnTo>
                <a:lnTo>
                  <a:pt x="2481" y="755"/>
                </a:lnTo>
                <a:lnTo>
                  <a:pt x="2481" y="757"/>
                </a:lnTo>
                <a:lnTo>
                  <a:pt x="2485" y="757"/>
                </a:lnTo>
                <a:lnTo>
                  <a:pt x="2489" y="757"/>
                </a:lnTo>
                <a:lnTo>
                  <a:pt x="2489" y="759"/>
                </a:lnTo>
                <a:lnTo>
                  <a:pt x="2489" y="759"/>
                </a:lnTo>
                <a:lnTo>
                  <a:pt x="2487" y="761"/>
                </a:lnTo>
                <a:lnTo>
                  <a:pt x="2485" y="761"/>
                </a:lnTo>
                <a:lnTo>
                  <a:pt x="2485" y="761"/>
                </a:lnTo>
                <a:lnTo>
                  <a:pt x="2483" y="761"/>
                </a:lnTo>
                <a:lnTo>
                  <a:pt x="2483" y="763"/>
                </a:lnTo>
                <a:lnTo>
                  <a:pt x="2483" y="763"/>
                </a:lnTo>
                <a:lnTo>
                  <a:pt x="2483" y="765"/>
                </a:lnTo>
                <a:lnTo>
                  <a:pt x="2483" y="765"/>
                </a:lnTo>
                <a:lnTo>
                  <a:pt x="2481" y="765"/>
                </a:lnTo>
                <a:lnTo>
                  <a:pt x="2477" y="765"/>
                </a:lnTo>
                <a:lnTo>
                  <a:pt x="2477" y="765"/>
                </a:lnTo>
                <a:lnTo>
                  <a:pt x="2477" y="765"/>
                </a:lnTo>
                <a:lnTo>
                  <a:pt x="2475" y="765"/>
                </a:lnTo>
                <a:lnTo>
                  <a:pt x="2472" y="763"/>
                </a:lnTo>
                <a:lnTo>
                  <a:pt x="2468" y="763"/>
                </a:lnTo>
                <a:lnTo>
                  <a:pt x="2466" y="763"/>
                </a:lnTo>
                <a:lnTo>
                  <a:pt x="2466" y="765"/>
                </a:lnTo>
                <a:lnTo>
                  <a:pt x="2464" y="765"/>
                </a:lnTo>
                <a:lnTo>
                  <a:pt x="2462" y="765"/>
                </a:lnTo>
                <a:lnTo>
                  <a:pt x="2462" y="765"/>
                </a:lnTo>
                <a:lnTo>
                  <a:pt x="2462" y="765"/>
                </a:lnTo>
                <a:lnTo>
                  <a:pt x="2462" y="767"/>
                </a:lnTo>
                <a:lnTo>
                  <a:pt x="2464" y="765"/>
                </a:lnTo>
                <a:lnTo>
                  <a:pt x="2464" y="767"/>
                </a:lnTo>
                <a:lnTo>
                  <a:pt x="2464" y="770"/>
                </a:lnTo>
                <a:lnTo>
                  <a:pt x="2464" y="767"/>
                </a:lnTo>
                <a:lnTo>
                  <a:pt x="2464" y="770"/>
                </a:lnTo>
                <a:lnTo>
                  <a:pt x="2464" y="770"/>
                </a:lnTo>
                <a:lnTo>
                  <a:pt x="2464" y="772"/>
                </a:lnTo>
                <a:lnTo>
                  <a:pt x="2464" y="774"/>
                </a:lnTo>
                <a:lnTo>
                  <a:pt x="2466" y="772"/>
                </a:lnTo>
                <a:lnTo>
                  <a:pt x="2468" y="772"/>
                </a:lnTo>
                <a:lnTo>
                  <a:pt x="2468" y="774"/>
                </a:lnTo>
                <a:lnTo>
                  <a:pt x="2468" y="774"/>
                </a:lnTo>
                <a:lnTo>
                  <a:pt x="2466" y="774"/>
                </a:lnTo>
                <a:lnTo>
                  <a:pt x="2464" y="776"/>
                </a:lnTo>
                <a:lnTo>
                  <a:pt x="2464" y="776"/>
                </a:lnTo>
                <a:lnTo>
                  <a:pt x="2464" y="776"/>
                </a:lnTo>
                <a:lnTo>
                  <a:pt x="2464" y="778"/>
                </a:lnTo>
                <a:lnTo>
                  <a:pt x="2466" y="778"/>
                </a:lnTo>
                <a:lnTo>
                  <a:pt x="2464" y="778"/>
                </a:lnTo>
                <a:lnTo>
                  <a:pt x="2462" y="778"/>
                </a:lnTo>
                <a:lnTo>
                  <a:pt x="2462" y="778"/>
                </a:lnTo>
                <a:lnTo>
                  <a:pt x="2462" y="778"/>
                </a:lnTo>
                <a:lnTo>
                  <a:pt x="2462" y="780"/>
                </a:lnTo>
                <a:lnTo>
                  <a:pt x="2462" y="780"/>
                </a:lnTo>
                <a:lnTo>
                  <a:pt x="2462" y="780"/>
                </a:lnTo>
                <a:lnTo>
                  <a:pt x="2462" y="782"/>
                </a:lnTo>
                <a:lnTo>
                  <a:pt x="2462" y="782"/>
                </a:lnTo>
                <a:lnTo>
                  <a:pt x="2464" y="782"/>
                </a:lnTo>
                <a:lnTo>
                  <a:pt x="2466" y="782"/>
                </a:lnTo>
                <a:lnTo>
                  <a:pt x="2464" y="782"/>
                </a:lnTo>
                <a:lnTo>
                  <a:pt x="2466" y="784"/>
                </a:lnTo>
                <a:lnTo>
                  <a:pt x="2466" y="784"/>
                </a:lnTo>
                <a:lnTo>
                  <a:pt x="2466" y="782"/>
                </a:lnTo>
                <a:lnTo>
                  <a:pt x="2468" y="782"/>
                </a:lnTo>
                <a:lnTo>
                  <a:pt x="2468" y="784"/>
                </a:lnTo>
                <a:lnTo>
                  <a:pt x="2468" y="784"/>
                </a:lnTo>
                <a:lnTo>
                  <a:pt x="2468" y="784"/>
                </a:lnTo>
                <a:lnTo>
                  <a:pt x="2470" y="784"/>
                </a:lnTo>
                <a:lnTo>
                  <a:pt x="2470" y="784"/>
                </a:lnTo>
                <a:lnTo>
                  <a:pt x="2475" y="784"/>
                </a:lnTo>
                <a:lnTo>
                  <a:pt x="2477" y="784"/>
                </a:lnTo>
                <a:lnTo>
                  <a:pt x="2479" y="786"/>
                </a:lnTo>
                <a:lnTo>
                  <a:pt x="2477" y="786"/>
                </a:lnTo>
                <a:lnTo>
                  <a:pt x="2477" y="786"/>
                </a:lnTo>
                <a:lnTo>
                  <a:pt x="2477" y="786"/>
                </a:lnTo>
                <a:lnTo>
                  <a:pt x="2475" y="786"/>
                </a:lnTo>
                <a:lnTo>
                  <a:pt x="2475" y="786"/>
                </a:lnTo>
                <a:lnTo>
                  <a:pt x="2472" y="788"/>
                </a:lnTo>
                <a:lnTo>
                  <a:pt x="2470" y="791"/>
                </a:lnTo>
                <a:lnTo>
                  <a:pt x="2470" y="791"/>
                </a:lnTo>
                <a:lnTo>
                  <a:pt x="2472" y="793"/>
                </a:lnTo>
                <a:lnTo>
                  <a:pt x="2470" y="793"/>
                </a:lnTo>
                <a:lnTo>
                  <a:pt x="2470" y="795"/>
                </a:lnTo>
                <a:lnTo>
                  <a:pt x="2466" y="797"/>
                </a:lnTo>
                <a:lnTo>
                  <a:pt x="2464" y="799"/>
                </a:lnTo>
                <a:lnTo>
                  <a:pt x="2466" y="797"/>
                </a:lnTo>
                <a:lnTo>
                  <a:pt x="2468" y="797"/>
                </a:lnTo>
                <a:lnTo>
                  <a:pt x="2468" y="797"/>
                </a:lnTo>
                <a:lnTo>
                  <a:pt x="2468" y="797"/>
                </a:lnTo>
                <a:lnTo>
                  <a:pt x="2470" y="797"/>
                </a:lnTo>
                <a:lnTo>
                  <a:pt x="2472" y="797"/>
                </a:lnTo>
                <a:lnTo>
                  <a:pt x="2475" y="797"/>
                </a:lnTo>
                <a:lnTo>
                  <a:pt x="2477" y="797"/>
                </a:lnTo>
                <a:lnTo>
                  <a:pt x="2477" y="795"/>
                </a:lnTo>
                <a:lnTo>
                  <a:pt x="2479" y="795"/>
                </a:lnTo>
                <a:lnTo>
                  <a:pt x="2481" y="797"/>
                </a:lnTo>
                <a:lnTo>
                  <a:pt x="2477" y="797"/>
                </a:lnTo>
                <a:lnTo>
                  <a:pt x="2472" y="797"/>
                </a:lnTo>
                <a:lnTo>
                  <a:pt x="2468" y="799"/>
                </a:lnTo>
                <a:lnTo>
                  <a:pt x="2468" y="799"/>
                </a:lnTo>
                <a:lnTo>
                  <a:pt x="2466" y="799"/>
                </a:lnTo>
                <a:lnTo>
                  <a:pt x="2466" y="801"/>
                </a:lnTo>
                <a:lnTo>
                  <a:pt x="2464" y="801"/>
                </a:lnTo>
                <a:lnTo>
                  <a:pt x="2464" y="801"/>
                </a:lnTo>
                <a:lnTo>
                  <a:pt x="2466" y="803"/>
                </a:lnTo>
                <a:lnTo>
                  <a:pt x="2466" y="803"/>
                </a:lnTo>
                <a:lnTo>
                  <a:pt x="2464" y="805"/>
                </a:lnTo>
                <a:lnTo>
                  <a:pt x="2462" y="803"/>
                </a:lnTo>
                <a:lnTo>
                  <a:pt x="2462" y="803"/>
                </a:lnTo>
                <a:lnTo>
                  <a:pt x="2460" y="803"/>
                </a:lnTo>
                <a:lnTo>
                  <a:pt x="2460" y="803"/>
                </a:lnTo>
                <a:lnTo>
                  <a:pt x="2458" y="805"/>
                </a:lnTo>
                <a:lnTo>
                  <a:pt x="2458" y="805"/>
                </a:lnTo>
                <a:lnTo>
                  <a:pt x="2458" y="807"/>
                </a:lnTo>
                <a:lnTo>
                  <a:pt x="2460" y="807"/>
                </a:lnTo>
                <a:lnTo>
                  <a:pt x="2464" y="807"/>
                </a:lnTo>
                <a:close/>
                <a:moveTo>
                  <a:pt x="2512" y="598"/>
                </a:moveTo>
                <a:lnTo>
                  <a:pt x="2512" y="600"/>
                </a:lnTo>
                <a:lnTo>
                  <a:pt x="2514" y="600"/>
                </a:lnTo>
                <a:lnTo>
                  <a:pt x="2514" y="598"/>
                </a:lnTo>
                <a:lnTo>
                  <a:pt x="2514" y="598"/>
                </a:lnTo>
                <a:lnTo>
                  <a:pt x="2512" y="596"/>
                </a:lnTo>
                <a:lnTo>
                  <a:pt x="2512" y="598"/>
                </a:lnTo>
                <a:lnTo>
                  <a:pt x="2512" y="598"/>
                </a:lnTo>
                <a:lnTo>
                  <a:pt x="2512" y="598"/>
                </a:lnTo>
                <a:close/>
                <a:moveTo>
                  <a:pt x="2508" y="604"/>
                </a:moveTo>
                <a:lnTo>
                  <a:pt x="2510" y="604"/>
                </a:lnTo>
                <a:lnTo>
                  <a:pt x="2510" y="604"/>
                </a:lnTo>
                <a:lnTo>
                  <a:pt x="2510" y="604"/>
                </a:lnTo>
                <a:lnTo>
                  <a:pt x="2508" y="602"/>
                </a:lnTo>
                <a:lnTo>
                  <a:pt x="2508" y="602"/>
                </a:lnTo>
                <a:lnTo>
                  <a:pt x="2508" y="600"/>
                </a:lnTo>
                <a:lnTo>
                  <a:pt x="2508" y="600"/>
                </a:lnTo>
                <a:lnTo>
                  <a:pt x="2510" y="600"/>
                </a:lnTo>
                <a:lnTo>
                  <a:pt x="2510" y="602"/>
                </a:lnTo>
                <a:lnTo>
                  <a:pt x="2512" y="602"/>
                </a:lnTo>
                <a:lnTo>
                  <a:pt x="2512" y="598"/>
                </a:lnTo>
                <a:lnTo>
                  <a:pt x="2510" y="598"/>
                </a:lnTo>
                <a:lnTo>
                  <a:pt x="2506" y="596"/>
                </a:lnTo>
                <a:lnTo>
                  <a:pt x="2504" y="598"/>
                </a:lnTo>
                <a:lnTo>
                  <a:pt x="2506" y="602"/>
                </a:lnTo>
                <a:lnTo>
                  <a:pt x="2508" y="604"/>
                </a:lnTo>
                <a:close/>
                <a:moveTo>
                  <a:pt x="1624" y="422"/>
                </a:moveTo>
                <a:lnTo>
                  <a:pt x="1622" y="422"/>
                </a:lnTo>
                <a:lnTo>
                  <a:pt x="1622" y="422"/>
                </a:lnTo>
                <a:lnTo>
                  <a:pt x="1620" y="424"/>
                </a:lnTo>
                <a:lnTo>
                  <a:pt x="1620" y="424"/>
                </a:lnTo>
                <a:lnTo>
                  <a:pt x="1624" y="426"/>
                </a:lnTo>
                <a:lnTo>
                  <a:pt x="1624" y="424"/>
                </a:lnTo>
                <a:lnTo>
                  <a:pt x="1624" y="424"/>
                </a:lnTo>
                <a:lnTo>
                  <a:pt x="1626" y="422"/>
                </a:lnTo>
                <a:lnTo>
                  <a:pt x="1626" y="422"/>
                </a:lnTo>
                <a:lnTo>
                  <a:pt x="1624" y="422"/>
                </a:lnTo>
                <a:close/>
                <a:moveTo>
                  <a:pt x="1712" y="698"/>
                </a:moveTo>
                <a:lnTo>
                  <a:pt x="1712" y="698"/>
                </a:lnTo>
                <a:lnTo>
                  <a:pt x="1710" y="698"/>
                </a:lnTo>
                <a:lnTo>
                  <a:pt x="1710" y="698"/>
                </a:lnTo>
                <a:lnTo>
                  <a:pt x="1710" y="698"/>
                </a:lnTo>
                <a:lnTo>
                  <a:pt x="1710" y="698"/>
                </a:lnTo>
                <a:lnTo>
                  <a:pt x="1710" y="700"/>
                </a:lnTo>
                <a:lnTo>
                  <a:pt x="1712" y="700"/>
                </a:lnTo>
                <a:lnTo>
                  <a:pt x="1714" y="700"/>
                </a:lnTo>
                <a:lnTo>
                  <a:pt x="1714" y="698"/>
                </a:lnTo>
                <a:lnTo>
                  <a:pt x="1714" y="698"/>
                </a:lnTo>
                <a:lnTo>
                  <a:pt x="1712" y="698"/>
                </a:lnTo>
                <a:close/>
                <a:moveTo>
                  <a:pt x="1666" y="606"/>
                </a:moveTo>
                <a:lnTo>
                  <a:pt x="1666" y="606"/>
                </a:lnTo>
                <a:lnTo>
                  <a:pt x="1666" y="606"/>
                </a:lnTo>
                <a:lnTo>
                  <a:pt x="1666" y="604"/>
                </a:lnTo>
                <a:lnTo>
                  <a:pt x="1664" y="604"/>
                </a:lnTo>
                <a:lnTo>
                  <a:pt x="1664" y="604"/>
                </a:lnTo>
                <a:lnTo>
                  <a:pt x="1664" y="604"/>
                </a:lnTo>
                <a:lnTo>
                  <a:pt x="1664" y="606"/>
                </a:lnTo>
                <a:lnTo>
                  <a:pt x="1664" y="606"/>
                </a:lnTo>
                <a:lnTo>
                  <a:pt x="1664" y="608"/>
                </a:lnTo>
                <a:lnTo>
                  <a:pt x="1668" y="608"/>
                </a:lnTo>
                <a:lnTo>
                  <a:pt x="1668" y="608"/>
                </a:lnTo>
                <a:lnTo>
                  <a:pt x="1668" y="608"/>
                </a:lnTo>
                <a:lnTo>
                  <a:pt x="1668" y="608"/>
                </a:lnTo>
                <a:lnTo>
                  <a:pt x="1668" y="608"/>
                </a:lnTo>
                <a:lnTo>
                  <a:pt x="1668" y="608"/>
                </a:lnTo>
                <a:lnTo>
                  <a:pt x="1666" y="606"/>
                </a:lnTo>
                <a:lnTo>
                  <a:pt x="1666" y="606"/>
                </a:lnTo>
                <a:lnTo>
                  <a:pt x="1666" y="606"/>
                </a:lnTo>
                <a:close/>
                <a:moveTo>
                  <a:pt x="1699" y="487"/>
                </a:moveTo>
                <a:lnTo>
                  <a:pt x="1703" y="484"/>
                </a:lnTo>
                <a:lnTo>
                  <a:pt x="1703" y="482"/>
                </a:lnTo>
                <a:lnTo>
                  <a:pt x="1703" y="482"/>
                </a:lnTo>
                <a:lnTo>
                  <a:pt x="1703" y="482"/>
                </a:lnTo>
                <a:lnTo>
                  <a:pt x="1701" y="482"/>
                </a:lnTo>
                <a:lnTo>
                  <a:pt x="1699" y="484"/>
                </a:lnTo>
                <a:lnTo>
                  <a:pt x="1699" y="484"/>
                </a:lnTo>
                <a:lnTo>
                  <a:pt x="1697" y="487"/>
                </a:lnTo>
                <a:lnTo>
                  <a:pt x="1697" y="487"/>
                </a:lnTo>
                <a:lnTo>
                  <a:pt x="1697" y="487"/>
                </a:lnTo>
                <a:lnTo>
                  <a:pt x="1699" y="487"/>
                </a:lnTo>
                <a:close/>
                <a:moveTo>
                  <a:pt x="1668" y="593"/>
                </a:moveTo>
                <a:lnTo>
                  <a:pt x="1666" y="593"/>
                </a:lnTo>
                <a:lnTo>
                  <a:pt x="1668" y="593"/>
                </a:lnTo>
                <a:lnTo>
                  <a:pt x="1668" y="593"/>
                </a:lnTo>
                <a:lnTo>
                  <a:pt x="1670" y="596"/>
                </a:lnTo>
                <a:lnTo>
                  <a:pt x="1672" y="596"/>
                </a:lnTo>
                <a:lnTo>
                  <a:pt x="1674" y="593"/>
                </a:lnTo>
                <a:lnTo>
                  <a:pt x="1674" y="591"/>
                </a:lnTo>
                <a:lnTo>
                  <a:pt x="1674" y="591"/>
                </a:lnTo>
                <a:lnTo>
                  <a:pt x="1672" y="591"/>
                </a:lnTo>
                <a:lnTo>
                  <a:pt x="1672" y="591"/>
                </a:lnTo>
                <a:lnTo>
                  <a:pt x="1668" y="591"/>
                </a:lnTo>
                <a:lnTo>
                  <a:pt x="1668" y="591"/>
                </a:lnTo>
                <a:lnTo>
                  <a:pt x="1668" y="591"/>
                </a:lnTo>
                <a:lnTo>
                  <a:pt x="1668" y="591"/>
                </a:lnTo>
                <a:lnTo>
                  <a:pt x="1668" y="591"/>
                </a:lnTo>
                <a:lnTo>
                  <a:pt x="1668" y="593"/>
                </a:lnTo>
                <a:close/>
                <a:moveTo>
                  <a:pt x="2510" y="612"/>
                </a:moveTo>
                <a:lnTo>
                  <a:pt x="2508" y="612"/>
                </a:lnTo>
                <a:lnTo>
                  <a:pt x="2508" y="612"/>
                </a:lnTo>
                <a:lnTo>
                  <a:pt x="2508" y="612"/>
                </a:lnTo>
                <a:lnTo>
                  <a:pt x="2508" y="612"/>
                </a:lnTo>
                <a:lnTo>
                  <a:pt x="2508" y="614"/>
                </a:lnTo>
                <a:lnTo>
                  <a:pt x="2510" y="614"/>
                </a:lnTo>
                <a:lnTo>
                  <a:pt x="2510" y="617"/>
                </a:lnTo>
                <a:lnTo>
                  <a:pt x="2510" y="617"/>
                </a:lnTo>
                <a:lnTo>
                  <a:pt x="2510" y="617"/>
                </a:lnTo>
                <a:lnTo>
                  <a:pt x="2510" y="614"/>
                </a:lnTo>
                <a:lnTo>
                  <a:pt x="2510" y="614"/>
                </a:lnTo>
                <a:lnTo>
                  <a:pt x="2510" y="612"/>
                </a:lnTo>
                <a:lnTo>
                  <a:pt x="2510" y="612"/>
                </a:lnTo>
                <a:close/>
                <a:moveTo>
                  <a:pt x="1284" y="71"/>
                </a:moveTo>
                <a:lnTo>
                  <a:pt x="1289" y="71"/>
                </a:lnTo>
                <a:lnTo>
                  <a:pt x="1293" y="69"/>
                </a:lnTo>
                <a:lnTo>
                  <a:pt x="1295" y="69"/>
                </a:lnTo>
                <a:lnTo>
                  <a:pt x="1297" y="69"/>
                </a:lnTo>
                <a:lnTo>
                  <a:pt x="1299" y="69"/>
                </a:lnTo>
                <a:lnTo>
                  <a:pt x="1307" y="69"/>
                </a:lnTo>
                <a:lnTo>
                  <a:pt x="1305" y="69"/>
                </a:lnTo>
                <a:lnTo>
                  <a:pt x="1295" y="76"/>
                </a:lnTo>
                <a:lnTo>
                  <a:pt x="1295" y="76"/>
                </a:lnTo>
                <a:lnTo>
                  <a:pt x="1297" y="78"/>
                </a:lnTo>
                <a:lnTo>
                  <a:pt x="1299" y="78"/>
                </a:lnTo>
                <a:lnTo>
                  <a:pt x="1318" y="74"/>
                </a:lnTo>
                <a:lnTo>
                  <a:pt x="1326" y="71"/>
                </a:lnTo>
                <a:lnTo>
                  <a:pt x="1331" y="71"/>
                </a:lnTo>
                <a:lnTo>
                  <a:pt x="1339" y="74"/>
                </a:lnTo>
                <a:lnTo>
                  <a:pt x="1339" y="74"/>
                </a:lnTo>
                <a:lnTo>
                  <a:pt x="1331" y="74"/>
                </a:lnTo>
                <a:lnTo>
                  <a:pt x="1324" y="74"/>
                </a:lnTo>
                <a:lnTo>
                  <a:pt x="1320" y="76"/>
                </a:lnTo>
                <a:lnTo>
                  <a:pt x="1312" y="78"/>
                </a:lnTo>
                <a:lnTo>
                  <a:pt x="1310" y="80"/>
                </a:lnTo>
                <a:lnTo>
                  <a:pt x="1310" y="80"/>
                </a:lnTo>
                <a:lnTo>
                  <a:pt x="1316" y="82"/>
                </a:lnTo>
                <a:lnTo>
                  <a:pt x="1314" y="82"/>
                </a:lnTo>
                <a:lnTo>
                  <a:pt x="1310" y="84"/>
                </a:lnTo>
                <a:lnTo>
                  <a:pt x="1305" y="86"/>
                </a:lnTo>
                <a:lnTo>
                  <a:pt x="1303" y="86"/>
                </a:lnTo>
                <a:lnTo>
                  <a:pt x="1307" y="88"/>
                </a:lnTo>
                <a:lnTo>
                  <a:pt x="1310" y="90"/>
                </a:lnTo>
                <a:lnTo>
                  <a:pt x="1312" y="90"/>
                </a:lnTo>
                <a:lnTo>
                  <a:pt x="1320" y="88"/>
                </a:lnTo>
                <a:lnTo>
                  <a:pt x="1343" y="88"/>
                </a:lnTo>
                <a:lnTo>
                  <a:pt x="1354" y="86"/>
                </a:lnTo>
                <a:lnTo>
                  <a:pt x="1364" y="82"/>
                </a:lnTo>
                <a:lnTo>
                  <a:pt x="1370" y="82"/>
                </a:lnTo>
                <a:lnTo>
                  <a:pt x="1372" y="82"/>
                </a:lnTo>
                <a:lnTo>
                  <a:pt x="1377" y="82"/>
                </a:lnTo>
                <a:lnTo>
                  <a:pt x="1375" y="82"/>
                </a:lnTo>
                <a:lnTo>
                  <a:pt x="1364" y="86"/>
                </a:lnTo>
                <a:lnTo>
                  <a:pt x="1356" y="90"/>
                </a:lnTo>
                <a:lnTo>
                  <a:pt x="1349" y="90"/>
                </a:lnTo>
                <a:lnTo>
                  <a:pt x="1341" y="90"/>
                </a:lnTo>
                <a:lnTo>
                  <a:pt x="1326" y="90"/>
                </a:lnTo>
                <a:lnTo>
                  <a:pt x="1316" y="92"/>
                </a:lnTo>
                <a:lnTo>
                  <a:pt x="1314" y="95"/>
                </a:lnTo>
                <a:lnTo>
                  <a:pt x="1316" y="95"/>
                </a:lnTo>
                <a:lnTo>
                  <a:pt x="1316" y="97"/>
                </a:lnTo>
                <a:lnTo>
                  <a:pt x="1318" y="97"/>
                </a:lnTo>
                <a:lnTo>
                  <a:pt x="1320" y="97"/>
                </a:lnTo>
                <a:lnTo>
                  <a:pt x="1324" y="99"/>
                </a:lnTo>
                <a:lnTo>
                  <a:pt x="1328" y="101"/>
                </a:lnTo>
                <a:lnTo>
                  <a:pt x="1333" y="101"/>
                </a:lnTo>
                <a:lnTo>
                  <a:pt x="1337" y="103"/>
                </a:lnTo>
                <a:lnTo>
                  <a:pt x="1343" y="103"/>
                </a:lnTo>
                <a:lnTo>
                  <a:pt x="1345" y="101"/>
                </a:lnTo>
                <a:lnTo>
                  <a:pt x="1358" y="92"/>
                </a:lnTo>
                <a:lnTo>
                  <a:pt x="1362" y="90"/>
                </a:lnTo>
                <a:lnTo>
                  <a:pt x="1364" y="90"/>
                </a:lnTo>
                <a:lnTo>
                  <a:pt x="1381" y="88"/>
                </a:lnTo>
                <a:lnTo>
                  <a:pt x="1402" y="86"/>
                </a:lnTo>
                <a:lnTo>
                  <a:pt x="1400" y="88"/>
                </a:lnTo>
                <a:lnTo>
                  <a:pt x="1381" y="90"/>
                </a:lnTo>
                <a:lnTo>
                  <a:pt x="1372" y="90"/>
                </a:lnTo>
                <a:lnTo>
                  <a:pt x="1366" y="92"/>
                </a:lnTo>
                <a:lnTo>
                  <a:pt x="1358" y="99"/>
                </a:lnTo>
                <a:lnTo>
                  <a:pt x="1356" y="101"/>
                </a:lnTo>
                <a:lnTo>
                  <a:pt x="1354" y="103"/>
                </a:lnTo>
                <a:lnTo>
                  <a:pt x="1354" y="103"/>
                </a:lnTo>
                <a:lnTo>
                  <a:pt x="1354" y="105"/>
                </a:lnTo>
                <a:lnTo>
                  <a:pt x="1358" y="105"/>
                </a:lnTo>
                <a:lnTo>
                  <a:pt x="1360" y="105"/>
                </a:lnTo>
                <a:lnTo>
                  <a:pt x="1366" y="105"/>
                </a:lnTo>
                <a:lnTo>
                  <a:pt x="1372" y="107"/>
                </a:lnTo>
                <a:lnTo>
                  <a:pt x="1375" y="107"/>
                </a:lnTo>
                <a:lnTo>
                  <a:pt x="1385" y="107"/>
                </a:lnTo>
                <a:lnTo>
                  <a:pt x="1387" y="107"/>
                </a:lnTo>
                <a:lnTo>
                  <a:pt x="1389" y="105"/>
                </a:lnTo>
                <a:lnTo>
                  <a:pt x="1393" y="105"/>
                </a:lnTo>
                <a:lnTo>
                  <a:pt x="1395" y="103"/>
                </a:lnTo>
                <a:lnTo>
                  <a:pt x="1400" y="101"/>
                </a:lnTo>
                <a:lnTo>
                  <a:pt x="1408" y="101"/>
                </a:lnTo>
                <a:lnTo>
                  <a:pt x="1412" y="99"/>
                </a:lnTo>
                <a:lnTo>
                  <a:pt x="1416" y="99"/>
                </a:lnTo>
                <a:lnTo>
                  <a:pt x="1414" y="101"/>
                </a:lnTo>
                <a:lnTo>
                  <a:pt x="1408" y="103"/>
                </a:lnTo>
                <a:lnTo>
                  <a:pt x="1406" y="105"/>
                </a:lnTo>
                <a:lnTo>
                  <a:pt x="1410" y="105"/>
                </a:lnTo>
                <a:lnTo>
                  <a:pt x="1414" y="105"/>
                </a:lnTo>
                <a:lnTo>
                  <a:pt x="1427" y="103"/>
                </a:lnTo>
                <a:lnTo>
                  <a:pt x="1429" y="103"/>
                </a:lnTo>
                <a:lnTo>
                  <a:pt x="1433" y="103"/>
                </a:lnTo>
                <a:lnTo>
                  <a:pt x="1446" y="99"/>
                </a:lnTo>
                <a:lnTo>
                  <a:pt x="1452" y="97"/>
                </a:lnTo>
                <a:lnTo>
                  <a:pt x="1454" y="95"/>
                </a:lnTo>
                <a:lnTo>
                  <a:pt x="1456" y="95"/>
                </a:lnTo>
                <a:lnTo>
                  <a:pt x="1456" y="92"/>
                </a:lnTo>
                <a:lnTo>
                  <a:pt x="1458" y="90"/>
                </a:lnTo>
                <a:lnTo>
                  <a:pt x="1458" y="88"/>
                </a:lnTo>
                <a:lnTo>
                  <a:pt x="1460" y="86"/>
                </a:lnTo>
                <a:lnTo>
                  <a:pt x="1463" y="86"/>
                </a:lnTo>
                <a:lnTo>
                  <a:pt x="1465" y="86"/>
                </a:lnTo>
                <a:lnTo>
                  <a:pt x="1467" y="86"/>
                </a:lnTo>
                <a:lnTo>
                  <a:pt x="1473" y="82"/>
                </a:lnTo>
                <a:lnTo>
                  <a:pt x="1477" y="80"/>
                </a:lnTo>
                <a:lnTo>
                  <a:pt x="1494" y="76"/>
                </a:lnTo>
                <a:lnTo>
                  <a:pt x="1492" y="78"/>
                </a:lnTo>
                <a:lnTo>
                  <a:pt x="1483" y="80"/>
                </a:lnTo>
                <a:lnTo>
                  <a:pt x="1473" y="86"/>
                </a:lnTo>
                <a:lnTo>
                  <a:pt x="1471" y="86"/>
                </a:lnTo>
                <a:lnTo>
                  <a:pt x="1469" y="90"/>
                </a:lnTo>
                <a:lnTo>
                  <a:pt x="1469" y="90"/>
                </a:lnTo>
                <a:lnTo>
                  <a:pt x="1467" y="92"/>
                </a:lnTo>
                <a:lnTo>
                  <a:pt x="1469" y="95"/>
                </a:lnTo>
                <a:lnTo>
                  <a:pt x="1477" y="95"/>
                </a:lnTo>
                <a:lnTo>
                  <a:pt x="1486" y="95"/>
                </a:lnTo>
                <a:lnTo>
                  <a:pt x="1490" y="95"/>
                </a:lnTo>
                <a:lnTo>
                  <a:pt x="1494" y="95"/>
                </a:lnTo>
                <a:lnTo>
                  <a:pt x="1494" y="95"/>
                </a:lnTo>
                <a:lnTo>
                  <a:pt x="1490" y="97"/>
                </a:lnTo>
                <a:lnTo>
                  <a:pt x="1486" y="97"/>
                </a:lnTo>
                <a:lnTo>
                  <a:pt x="1473" y="99"/>
                </a:lnTo>
                <a:lnTo>
                  <a:pt x="1454" y="103"/>
                </a:lnTo>
                <a:lnTo>
                  <a:pt x="1454" y="103"/>
                </a:lnTo>
                <a:lnTo>
                  <a:pt x="1448" y="107"/>
                </a:lnTo>
                <a:lnTo>
                  <a:pt x="1435" y="109"/>
                </a:lnTo>
                <a:lnTo>
                  <a:pt x="1412" y="111"/>
                </a:lnTo>
                <a:lnTo>
                  <a:pt x="1408" y="113"/>
                </a:lnTo>
                <a:lnTo>
                  <a:pt x="1406" y="113"/>
                </a:lnTo>
                <a:lnTo>
                  <a:pt x="1406" y="115"/>
                </a:lnTo>
                <a:lnTo>
                  <a:pt x="1410" y="118"/>
                </a:lnTo>
                <a:lnTo>
                  <a:pt x="1414" y="122"/>
                </a:lnTo>
                <a:lnTo>
                  <a:pt x="1423" y="126"/>
                </a:lnTo>
                <a:lnTo>
                  <a:pt x="1425" y="128"/>
                </a:lnTo>
                <a:lnTo>
                  <a:pt x="1429" y="130"/>
                </a:lnTo>
                <a:lnTo>
                  <a:pt x="1431" y="132"/>
                </a:lnTo>
                <a:lnTo>
                  <a:pt x="1433" y="134"/>
                </a:lnTo>
                <a:lnTo>
                  <a:pt x="1437" y="134"/>
                </a:lnTo>
                <a:lnTo>
                  <a:pt x="1444" y="134"/>
                </a:lnTo>
                <a:lnTo>
                  <a:pt x="1448" y="134"/>
                </a:lnTo>
                <a:lnTo>
                  <a:pt x="1446" y="136"/>
                </a:lnTo>
                <a:lnTo>
                  <a:pt x="1442" y="136"/>
                </a:lnTo>
                <a:lnTo>
                  <a:pt x="1439" y="136"/>
                </a:lnTo>
                <a:lnTo>
                  <a:pt x="1433" y="136"/>
                </a:lnTo>
                <a:lnTo>
                  <a:pt x="1427" y="136"/>
                </a:lnTo>
                <a:lnTo>
                  <a:pt x="1425" y="134"/>
                </a:lnTo>
                <a:lnTo>
                  <a:pt x="1423" y="132"/>
                </a:lnTo>
                <a:lnTo>
                  <a:pt x="1419" y="132"/>
                </a:lnTo>
                <a:lnTo>
                  <a:pt x="1414" y="128"/>
                </a:lnTo>
                <a:lnTo>
                  <a:pt x="1410" y="124"/>
                </a:lnTo>
                <a:lnTo>
                  <a:pt x="1406" y="122"/>
                </a:lnTo>
                <a:lnTo>
                  <a:pt x="1400" y="120"/>
                </a:lnTo>
                <a:lnTo>
                  <a:pt x="1395" y="118"/>
                </a:lnTo>
                <a:lnTo>
                  <a:pt x="1389" y="115"/>
                </a:lnTo>
                <a:lnTo>
                  <a:pt x="1381" y="115"/>
                </a:lnTo>
                <a:lnTo>
                  <a:pt x="1375" y="115"/>
                </a:lnTo>
                <a:lnTo>
                  <a:pt x="1358" y="113"/>
                </a:lnTo>
                <a:lnTo>
                  <a:pt x="1354" y="115"/>
                </a:lnTo>
                <a:lnTo>
                  <a:pt x="1354" y="120"/>
                </a:lnTo>
                <a:lnTo>
                  <a:pt x="1356" y="124"/>
                </a:lnTo>
                <a:lnTo>
                  <a:pt x="1356" y="130"/>
                </a:lnTo>
                <a:lnTo>
                  <a:pt x="1360" y="132"/>
                </a:lnTo>
                <a:lnTo>
                  <a:pt x="1362" y="132"/>
                </a:lnTo>
                <a:lnTo>
                  <a:pt x="1370" y="134"/>
                </a:lnTo>
                <a:lnTo>
                  <a:pt x="1372" y="134"/>
                </a:lnTo>
                <a:lnTo>
                  <a:pt x="1375" y="136"/>
                </a:lnTo>
                <a:lnTo>
                  <a:pt x="1379" y="141"/>
                </a:lnTo>
                <a:lnTo>
                  <a:pt x="1383" y="145"/>
                </a:lnTo>
                <a:lnTo>
                  <a:pt x="1385" y="147"/>
                </a:lnTo>
                <a:lnTo>
                  <a:pt x="1387" y="149"/>
                </a:lnTo>
                <a:lnTo>
                  <a:pt x="1391" y="151"/>
                </a:lnTo>
                <a:lnTo>
                  <a:pt x="1395" y="153"/>
                </a:lnTo>
                <a:lnTo>
                  <a:pt x="1398" y="155"/>
                </a:lnTo>
                <a:lnTo>
                  <a:pt x="1393" y="155"/>
                </a:lnTo>
                <a:lnTo>
                  <a:pt x="1389" y="153"/>
                </a:lnTo>
                <a:lnTo>
                  <a:pt x="1387" y="153"/>
                </a:lnTo>
                <a:lnTo>
                  <a:pt x="1385" y="153"/>
                </a:lnTo>
                <a:lnTo>
                  <a:pt x="1383" y="153"/>
                </a:lnTo>
                <a:lnTo>
                  <a:pt x="1383" y="153"/>
                </a:lnTo>
                <a:lnTo>
                  <a:pt x="1383" y="155"/>
                </a:lnTo>
                <a:lnTo>
                  <a:pt x="1385" y="157"/>
                </a:lnTo>
                <a:lnTo>
                  <a:pt x="1387" y="157"/>
                </a:lnTo>
                <a:lnTo>
                  <a:pt x="1389" y="157"/>
                </a:lnTo>
                <a:lnTo>
                  <a:pt x="1393" y="157"/>
                </a:lnTo>
                <a:lnTo>
                  <a:pt x="1404" y="157"/>
                </a:lnTo>
                <a:lnTo>
                  <a:pt x="1410" y="159"/>
                </a:lnTo>
                <a:lnTo>
                  <a:pt x="1414" y="159"/>
                </a:lnTo>
                <a:lnTo>
                  <a:pt x="1416" y="159"/>
                </a:lnTo>
                <a:lnTo>
                  <a:pt x="1419" y="157"/>
                </a:lnTo>
                <a:lnTo>
                  <a:pt x="1421" y="157"/>
                </a:lnTo>
                <a:lnTo>
                  <a:pt x="1423" y="157"/>
                </a:lnTo>
                <a:lnTo>
                  <a:pt x="1423" y="157"/>
                </a:lnTo>
                <a:lnTo>
                  <a:pt x="1421" y="159"/>
                </a:lnTo>
                <a:lnTo>
                  <a:pt x="1419" y="162"/>
                </a:lnTo>
                <a:lnTo>
                  <a:pt x="1416" y="162"/>
                </a:lnTo>
                <a:lnTo>
                  <a:pt x="1414" y="162"/>
                </a:lnTo>
                <a:lnTo>
                  <a:pt x="1406" y="162"/>
                </a:lnTo>
                <a:lnTo>
                  <a:pt x="1404" y="162"/>
                </a:lnTo>
                <a:lnTo>
                  <a:pt x="1402" y="164"/>
                </a:lnTo>
                <a:lnTo>
                  <a:pt x="1400" y="164"/>
                </a:lnTo>
                <a:lnTo>
                  <a:pt x="1398" y="162"/>
                </a:lnTo>
                <a:lnTo>
                  <a:pt x="1391" y="162"/>
                </a:lnTo>
                <a:lnTo>
                  <a:pt x="1379" y="159"/>
                </a:lnTo>
                <a:lnTo>
                  <a:pt x="1377" y="159"/>
                </a:lnTo>
                <a:lnTo>
                  <a:pt x="1372" y="159"/>
                </a:lnTo>
                <a:lnTo>
                  <a:pt x="1366" y="162"/>
                </a:lnTo>
                <a:lnTo>
                  <a:pt x="1358" y="162"/>
                </a:lnTo>
                <a:lnTo>
                  <a:pt x="1349" y="164"/>
                </a:lnTo>
                <a:lnTo>
                  <a:pt x="1347" y="168"/>
                </a:lnTo>
                <a:lnTo>
                  <a:pt x="1345" y="170"/>
                </a:lnTo>
                <a:lnTo>
                  <a:pt x="1343" y="172"/>
                </a:lnTo>
                <a:lnTo>
                  <a:pt x="1341" y="174"/>
                </a:lnTo>
                <a:lnTo>
                  <a:pt x="1341" y="178"/>
                </a:lnTo>
                <a:lnTo>
                  <a:pt x="1339" y="183"/>
                </a:lnTo>
                <a:lnTo>
                  <a:pt x="1343" y="185"/>
                </a:lnTo>
                <a:lnTo>
                  <a:pt x="1349" y="185"/>
                </a:lnTo>
                <a:lnTo>
                  <a:pt x="1351" y="183"/>
                </a:lnTo>
                <a:lnTo>
                  <a:pt x="1356" y="183"/>
                </a:lnTo>
                <a:lnTo>
                  <a:pt x="1360" y="178"/>
                </a:lnTo>
                <a:lnTo>
                  <a:pt x="1362" y="176"/>
                </a:lnTo>
                <a:lnTo>
                  <a:pt x="1360" y="183"/>
                </a:lnTo>
                <a:lnTo>
                  <a:pt x="1358" y="185"/>
                </a:lnTo>
                <a:lnTo>
                  <a:pt x="1368" y="185"/>
                </a:lnTo>
                <a:lnTo>
                  <a:pt x="1370" y="183"/>
                </a:lnTo>
                <a:lnTo>
                  <a:pt x="1372" y="183"/>
                </a:lnTo>
                <a:lnTo>
                  <a:pt x="1377" y="178"/>
                </a:lnTo>
                <a:lnTo>
                  <a:pt x="1379" y="172"/>
                </a:lnTo>
                <a:lnTo>
                  <a:pt x="1377" y="180"/>
                </a:lnTo>
                <a:lnTo>
                  <a:pt x="1383" y="180"/>
                </a:lnTo>
                <a:lnTo>
                  <a:pt x="1385" y="180"/>
                </a:lnTo>
                <a:lnTo>
                  <a:pt x="1387" y="183"/>
                </a:lnTo>
                <a:lnTo>
                  <a:pt x="1383" y="183"/>
                </a:lnTo>
                <a:lnTo>
                  <a:pt x="1383" y="183"/>
                </a:lnTo>
                <a:lnTo>
                  <a:pt x="1377" y="187"/>
                </a:lnTo>
                <a:lnTo>
                  <a:pt x="1372" y="187"/>
                </a:lnTo>
                <a:lnTo>
                  <a:pt x="1368" y="191"/>
                </a:lnTo>
                <a:lnTo>
                  <a:pt x="1372" y="195"/>
                </a:lnTo>
                <a:lnTo>
                  <a:pt x="1372" y="201"/>
                </a:lnTo>
                <a:lnTo>
                  <a:pt x="1375" y="204"/>
                </a:lnTo>
                <a:lnTo>
                  <a:pt x="1379" y="204"/>
                </a:lnTo>
                <a:lnTo>
                  <a:pt x="1383" y="201"/>
                </a:lnTo>
                <a:lnTo>
                  <a:pt x="1389" y="204"/>
                </a:lnTo>
                <a:lnTo>
                  <a:pt x="1391" y="204"/>
                </a:lnTo>
                <a:lnTo>
                  <a:pt x="1393" y="201"/>
                </a:lnTo>
                <a:lnTo>
                  <a:pt x="1400" y="199"/>
                </a:lnTo>
                <a:lnTo>
                  <a:pt x="1402" y="197"/>
                </a:lnTo>
                <a:lnTo>
                  <a:pt x="1410" y="189"/>
                </a:lnTo>
                <a:lnTo>
                  <a:pt x="1410" y="189"/>
                </a:lnTo>
                <a:lnTo>
                  <a:pt x="1410" y="189"/>
                </a:lnTo>
                <a:lnTo>
                  <a:pt x="1410" y="191"/>
                </a:lnTo>
                <a:lnTo>
                  <a:pt x="1410" y="193"/>
                </a:lnTo>
                <a:lnTo>
                  <a:pt x="1406" y="195"/>
                </a:lnTo>
                <a:lnTo>
                  <a:pt x="1402" y="201"/>
                </a:lnTo>
                <a:lnTo>
                  <a:pt x="1398" y="204"/>
                </a:lnTo>
                <a:lnTo>
                  <a:pt x="1398" y="204"/>
                </a:lnTo>
                <a:lnTo>
                  <a:pt x="1395" y="206"/>
                </a:lnTo>
                <a:lnTo>
                  <a:pt x="1395" y="206"/>
                </a:lnTo>
                <a:lnTo>
                  <a:pt x="1391" y="206"/>
                </a:lnTo>
                <a:lnTo>
                  <a:pt x="1383" y="208"/>
                </a:lnTo>
                <a:lnTo>
                  <a:pt x="1381" y="208"/>
                </a:lnTo>
                <a:lnTo>
                  <a:pt x="1377" y="208"/>
                </a:lnTo>
                <a:lnTo>
                  <a:pt x="1368" y="204"/>
                </a:lnTo>
                <a:lnTo>
                  <a:pt x="1366" y="204"/>
                </a:lnTo>
                <a:lnTo>
                  <a:pt x="1364" y="199"/>
                </a:lnTo>
                <a:lnTo>
                  <a:pt x="1360" y="195"/>
                </a:lnTo>
                <a:lnTo>
                  <a:pt x="1356" y="193"/>
                </a:lnTo>
                <a:lnTo>
                  <a:pt x="1351" y="193"/>
                </a:lnTo>
                <a:lnTo>
                  <a:pt x="1347" y="191"/>
                </a:lnTo>
                <a:lnTo>
                  <a:pt x="1343" y="191"/>
                </a:lnTo>
                <a:lnTo>
                  <a:pt x="1341" y="191"/>
                </a:lnTo>
                <a:lnTo>
                  <a:pt x="1337" y="193"/>
                </a:lnTo>
                <a:lnTo>
                  <a:pt x="1333" y="195"/>
                </a:lnTo>
                <a:lnTo>
                  <a:pt x="1331" y="197"/>
                </a:lnTo>
                <a:lnTo>
                  <a:pt x="1335" y="199"/>
                </a:lnTo>
                <a:lnTo>
                  <a:pt x="1337" y="204"/>
                </a:lnTo>
                <a:lnTo>
                  <a:pt x="1337" y="206"/>
                </a:lnTo>
                <a:lnTo>
                  <a:pt x="1339" y="206"/>
                </a:lnTo>
                <a:lnTo>
                  <a:pt x="1341" y="208"/>
                </a:lnTo>
                <a:lnTo>
                  <a:pt x="1343" y="208"/>
                </a:lnTo>
                <a:lnTo>
                  <a:pt x="1345" y="208"/>
                </a:lnTo>
                <a:lnTo>
                  <a:pt x="1345" y="210"/>
                </a:lnTo>
                <a:lnTo>
                  <a:pt x="1349" y="212"/>
                </a:lnTo>
                <a:lnTo>
                  <a:pt x="1349" y="212"/>
                </a:lnTo>
                <a:lnTo>
                  <a:pt x="1349" y="214"/>
                </a:lnTo>
                <a:lnTo>
                  <a:pt x="1347" y="214"/>
                </a:lnTo>
                <a:lnTo>
                  <a:pt x="1343" y="214"/>
                </a:lnTo>
                <a:lnTo>
                  <a:pt x="1339" y="214"/>
                </a:lnTo>
                <a:lnTo>
                  <a:pt x="1335" y="214"/>
                </a:lnTo>
                <a:lnTo>
                  <a:pt x="1331" y="214"/>
                </a:lnTo>
                <a:lnTo>
                  <a:pt x="1326" y="216"/>
                </a:lnTo>
                <a:lnTo>
                  <a:pt x="1324" y="216"/>
                </a:lnTo>
                <a:lnTo>
                  <a:pt x="1322" y="218"/>
                </a:lnTo>
                <a:lnTo>
                  <a:pt x="1312" y="224"/>
                </a:lnTo>
                <a:lnTo>
                  <a:pt x="1310" y="229"/>
                </a:lnTo>
                <a:lnTo>
                  <a:pt x="1310" y="233"/>
                </a:lnTo>
                <a:lnTo>
                  <a:pt x="1314" y="235"/>
                </a:lnTo>
                <a:lnTo>
                  <a:pt x="1322" y="235"/>
                </a:lnTo>
                <a:lnTo>
                  <a:pt x="1324" y="235"/>
                </a:lnTo>
                <a:lnTo>
                  <a:pt x="1324" y="233"/>
                </a:lnTo>
                <a:lnTo>
                  <a:pt x="1324" y="229"/>
                </a:lnTo>
                <a:lnTo>
                  <a:pt x="1326" y="224"/>
                </a:lnTo>
                <a:lnTo>
                  <a:pt x="1326" y="231"/>
                </a:lnTo>
                <a:lnTo>
                  <a:pt x="1326" y="237"/>
                </a:lnTo>
                <a:lnTo>
                  <a:pt x="1331" y="235"/>
                </a:lnTo>
                <a:lnTo>
                  <a:pt x="1341" y="237"/>
                </a:lnTo>
                <a:lnTo>
                  <a:pt x="1341" y="231"/>
                </a:lnTo>
                <a:lnTo>
                  <a:pt x="1343" y="235"/>
                </a:lnTo>
                <a:lnTo>
                  <a:pt x="1347" y="235"/>
                </a:lnTo>
                <a:lnTo>
                  <a:pt x="1351" y="237"/>
                </a:lnTo>
                <a:lnTo>
                  <a:pt x="1354" y="233"/>
                </a:lnTo>
                <a:lnTo>
                  <a:pt x="1356" y="231"/>
                </a:lnTo>
                <a:lnTo>
                  <a:pt x="1356" y="231"/>
                </a:lnTo>
                <a:lnTo>
                  <a:pt x="1356" y="233"/>
                </a:lnTo>
                <a:lnTo>
                  <a:pt x="1358" y="233"/>
                </a:lnTo>
                <a:lnTo>
                  <a:pt x="1360" y="235"/>
                </a:lnTo>
                <a:lnTo>
                  <a:pt x="1366" y="237"/>
                </a:lnTo>
                <a:lnTo>
                  <a:pt x="1370" y="239"/>
                </a:lnTo>
                <a:lnTo>
                  <a:pt x="1375" y="239"/>
                </a:lnTo>
                <a:lnTo>
                  <a:pt x="1387" y="237"/>
                </a:lnTo>
                <a:lnTo>
                  <a:pt x="1387" y="229"/>
                </a:lnTo>
                <a:lnTo>
                  <a:pt x="1391" y="233"/>
                </a:lnTo>
                <a:lnTo>
                  <a:pt x="1393" y="235"/>
                </a:lnTo>
                <a:lnTo>
                  <a:pt x="1400" y="235"/>
                </a:lnTo>
                <a:lnTo>
                  <a:pt x="1416" y="235"/>
                </a:lnTo>
                <a:lnTo>
                  <a:pt x="1416" y="233"/>
                </a:lnTo>
                <a:lnTo>
                  <a:pt x="1416" y="231"/>
                </a:lnTo>
                <a:lnTo>
                  <a:pt x="1414" y="229"/>
                </a:lnTo>
                <a:lnTo>
                  <a:pt x="1412" y="227"/>
                </a:lnTo>
                <a:lnTo>
                  <a:pt x="1412" y="227"/>
                </a:lnTo>
                <a:lnTo>
                  <a:pt x="1414" y="229"/>
                </a:lnTo>
                <a:lnTo>
                  <a:pt x="1414" y="229"/>
                </a:lnTo>
                <a:lnTo>
                  <a:pt x="1416" y="229"/>
                </a:lnTo>
                <a:lnTo>
                  <a:pt x="1419" y="229"/>
                </a:lnTo>
                <a:lnTo>
                  <a:pt x="1419" y="229"/>
                </a:lnTo>
                <a:lnTo>
                  <a:pt x="1423" y="233"/>
                </a:lnTo>
                <a:lnTo>
                  <a:pt x="1425" y="233"/>
                </a:lnTo>
                <a:lnTo>
                  <a:pt x="1425" y="233"/>
                </a:lnTo>
                <a:lnTo>
                  <a:pt x="1427" y="233"/>
                </a:lnTo>
                <a:lnTo>
                  <a:pt x="1429" y="233"/>
                </a:lnTo>
                <a:lnTo>
                  <a:pt x="1431" y="233"/>
                </a:lnTo>
                <a:lnTo>
                  <a:pt x="1433" y="233"/>
                </a:lnTo>
                <a:lnTo>
                  <a:pt x="1435" y="235"/>
                </a:lnTo>
                <a:lnTo>
                  <a:pt x="1437" y="237"/>
                </a:lnTo>
                <a:lnTo>
                  <a:pt x="1437" y="237"/>
                </a:lnTo>
                <a:lnTo>
                  <a:pt x="1435" y="239"/>
                </a:lnTo>
                <a:lnTo>
                  <a:pt x="1435" y="241"/>
                </a:lnTo>
                <a:lnTo>
                  <a:pt x="1435" y="241"/>
                </a:lnTo>
                <a:lnTo>
                  <a:pt x="1435" y="243"/>
                </a:lnTo>
                <a:lnTo>
                  <a:pt x="1437" y="243"/>
                </a:lnTo>
                <a:lnTo>
                  <a:pt x="1439" y="243"/>
                </a:lnTo>
                <a:lnTo>
                  <a:pt x="1446" y="241"/>
                </a:lnTo>
                <a:lnTo>
                  <a:pt x="1450" y="241"/>
                </a:lnTo>
                <a:lnTo>
                  <a:pt x="1456" y="239"/>
                </a:lnTo>
                <a:lnTo>
                  <a:pt x="1458" y="237"/>
                </a:lnTo>
                <a:lnTo>
                  <a:pt x="1460" y="237"/>
                </a:lnTo>
                <a:lnTo>
                  <a:pt x="1465" y="235"/>
                </a:lnTo>
                <a:lnTo>
                  <a:pt x="1473" y="231"/>
                </a:lnTo>
                <a:lnTo>
                  <a:pt x="1475" y="229"/>
                </a:lnTo>
                <a:lnTo>
                  <a:pt x="1477" y="227"/>
                </a:lnTo>
                <a:lnTo>
                  <a:pt x="1477" y="222"/>
                </a:lnTo>
                <a:lnTo>
                  <a:pt x="1475" y="220"/>
                </a:lnTo>
                <a:lnTo>
                  <a:pt x="1473" y="218"/>
                </a:lnTo>
                <a:lnTo>
                  <a:pt x="1473" y="218"/>
                </a:lnTo>
                <a:lnTo>
                  <a:pt x="1471" y="220"/>
                </a:lnTo>
                <a:lnTo>
                  <a:pt x="1469" y="220"/>
                </a:lnTo>
                <a:lnTo>
                  <a:pt x="1467" y="222"/>
                </a:lnTo>
                <a:lnTo>
                  <a:pt x="1463" y="222"/>
                </a:lnTo>
                <a:lnTo>
                  <a:pt x="1460" y="220"/>
                </a:lnTo>
                <a:lnTo>
                  <a:pt x="1458" y="218"/>
                </a:lnTo>
                <a:lnTo>
                  <a:pt x="1458" y="218"/>
                </a:lnTo>
                <a:lnTo>
                  <a:pt x="1458" y="216"/>
                </a:lnTo>
                <a:lnTo>
                  <a:pt x="1458" y="214"/>
                </a:lnTo>
                <a:lnTo>
                  <a:pt x="1456" y="212"/>
                </a:lnTo>
                <a:lnTo>
                  <a:pt x="1450" y="212"/>
                </a:lnTo>
                <a:lnTo>
                  <a:pt x="1446" y="214"/>
                </a:lnTo>
                <a:lnTo>
                  <a:pt x="1446" y="214"/>
                </a:lnTo>
                <a:lnTo>
                  <a:pt x="1439" y="212"/>
                </a:lnTo>
                <a:lnTo>
                  <a:pt x="1437" y="210"/>
                </a:lnTo>
                <a:lnTo>
                  <a:pt x="1433" y="210"/>
                </a:lnTo>
                <a:lnTo>
                  <a:pt x="1431" y="210"/>
                </a:lnTo>
                <a:lnTo>
                  <a:pt x="1427" y="212"/>
                </a:lnTo>
                <a:lnTo>
                  <a:pt x="1423" y="212"/>
                </a:lnTo>
                <a:lnTo>
                  <a:pt x="1423" y="212"/>
                </a:lnTo>
                <a:lnTo>
                  <a:pt x="1421" y="212"/>
                </a:lnTo>
                <a:lnTo>
                  <a:pt x="1419" y="210"/>
                </a:lnTo>
                <a:lnTo>
                  <a:pt x="1419" y="210"/>
                </a:lnTo>
                <a:lnTo>
                  <a:pt x="1423" y="210"/>
                </a:lnTo>
                <a:lnTo>
                  <a:pt x="1427" y="210"/>
                </a:lnTo>
                <a:lnTo>
                  <a:pt x="1429" y="208"/>
                </a:lnTo>
                <a:lnTo>
                  <a:pt x="1431" y="208"/>
                </a:lnTo>
                <a:lnTo>
                  <a:pt x="1429" y="208"/>
                </a:lnTo>
                <a:lnTo>
                  <a:pt x="1427" y="206"/>
                </a:lnTo>
                <a:lnTo>
                  <a:pt x="1425" y="204"/>
                </a:lnTo>
                <a:lnTo>
                  <a:pt x="1425" y="201"/>
                </a:lnTo>
                <a:lnTo>
                  <a:pt x="1427" y="204"/>
                </a:lnTo>
                <a:lnTo>
                  <a:pt x="1429" y="204"/>
                </a:lnTo>
                <a:lnTo>
                  <a:pt x="1435" y="208"/>
                </a:lnTo>
                <a:lnTo>
                  <a:pt x="1439" y="210"/>
                </a:lnTo>
                <a:lnTo>
                  <a:pt x="1444" y="210"/>
                </a:lnTo>
                <a:lnTo>
                  <a:pt x="1450" y="210"/>
                </a:lnTo>
                <a:lnTo>
                  <a:pt x="1460" y="208"/>
                </a:lnTo>
                <a:lnTo>
                  <a:pt x="1465" y="208"/>
                </a:lnTo>
                <a:lnTo>
                  <a:pt x="1467" y="208"/>
                </a:lnTo>
                <a:lnTo>
                  <a:pt x="1471" y="208"/>
                </a:lnTo>
                <a:lnTo>
                  <a:pt x="1473" y="206"/>
                </a:lnTo>
                <a:lnTo>
                  <a:pt x="1475" y="204"/>
                </a:lnTo>
                <a:lnTo>
                  <a:pt x="1477" y="204"/>
                </a:lnTo>
                <a:lnTo>
                  <a:pt x="1477" y="199"/>
                </a:lnTo>
                <a:lnTo>
                  <a:pt x="1477" y="195"/>
                </a:lnTo>
                <a:lnTo>
                  <a:pt x="1477" y="193"/>
                </a:lnTo>
                <a:lnTo>
                  <a:pt x="1477" y="191"/>
                </a:lnTo>
                <a:lnTo>
                  <a:pt x="1477" y="189"/>
                </a:lnTo>
                <a:lnTo>
                  <a:pt x="1486" y="189"/>
                </a:lnTo>
                <a:lnTo>
                  <a:pt x="1492" y="191"/>
                </a:lnTo>
                <a:lnTo>
                  <a:pt x="1496" y="189"/>
                </a:lnTo>
                <a:lnTo>
                  <a:pt x="1502" y="189"/>
                </a:lnTo>
                <a:lnTo>
                  <a:pt x="1507" y="189"/>
                </a:lnTo>
                <a:lnTo>
                  <a:pt x="1507" y="189"/>
                </a:lnTo>
                <a:lnTo>
                  <a:pt x="1509" y="187"/>
                </a:lnTo>
                <a:lnTo>
                  <a:pt x="1513" y="180"/>
                </a:lnTo>
                <a:lnTo>
                  <a:pt x="1519" y="178"/>
                </a:lnTo>
                <a:lnTo>
                  <a:pt x="1517" y="176"/>
                </a:lnTo>
                <a:lnTo>
                  <a:pt x="1515" y="176"/>
                </a:lnTo>
                <a:lnTo>
                  <a:pt x="1504" y="172"/>
                </a:lnTo>
                <a:lnTo>
                  <a:pt x="1500" y="172"/>
                </a:lnTo>
                <a:lnTo>
                  <a:pt x="1500" y="172"/>
                </a:lnTo>
                <a:lnTo>
                  <a:pt x="1507" y="172"/>
                </a:lnTo>
                <a:lnTo>
                  <a:pt x="1515" y="172"/>
                </a:lnTo>
                <a:lnTo>
                  <a:pt x="1523" y="170"/>
                </a:lnTo>
                <a:lnTo>
                  <a:pt x="1527" y="168"/>
                </a:lnTo>
                <a:lnTo>
                  <a:pt x="1527" y="168"/>
                </a:lnTo>
                <a:lnTo>
                  <a:pt x="1530" y="166"/>
                </a:lnTo>
                <a:lnTo>
                  <a:pt x="1530" y="164"/>
                </a:lnTo>
                <a:lnTo>
                  <a:pt x="1527" y="164"/>
                </a:lnTo>
                <a:lnTo>
                  <a:pt x="1519" y="162"/>
                </a:lnTo>
                <a:lnTo>
                  <a:pt x="1515" y="159"/>
                </a:lnTo>
                <a:lnTo>
                  <a:pt x="1509" y="159"/>
                </a:lnTo>
                <a:lnTo>
                  <a:pt x="1507" y="157"/>
                </a:lnTo>
                <a:lnTo>
                  <a:pt x="1507" y="157"/>
                </a:lnTo>
                <a:lnTo>
                  <a:pt x="1502" y="155"/>
                </a:lnTo>
                <a:lnTo>
                  <a:pt x="1498" y="155"/>
                </a:lnTo>
                <a:lnTo>
                  <a:pt x="1494" y="155"/>
                </a:lnTo>
                <a:lnTo>
                  <a:pt x="1486" y="157"/>
                </a:lnTo>
                <a:lnTo>
                  <a:pt x="1481" y="157"/>
                </a:lnTo>
                <a:lnTo>
                  <a:pt x="1479" y="157"/>
                </a:lnTo>
                <a:lnTo>
                  <a:pt x="1477" y="157"/>
                </a:lnTo>
                <a:lnTo>
                  <a:pt x="1475" y="155"/>
                </a:lnTo>
                <a:lnTo>
                  <a:pt x="1471" y="155"/>
                </a:lnTo>
                <a:lnTo>
                  <a:pt x="1469" y="155"/>
                </a:lnTo>
                <a:lnTo>
                  <a:pt x="1469" y="153"/>
                </a:lnTo>
                <a:lnTo>
                  <a:pt x="1473" y="153"/>
                </a:lnTo>
                <a:lnTo>
                  <a:pt x="1477" y="153"/>
                </a:lnTo>
                <a:lnTo>
                  <a:pt x="1481" y="155"/>
                </a:lnTo>
                <a:lnTo>
                  <a:pt x="1486" y="155"/>
                </a:lnTo>
                <a:lnTo>
                  <a:pt x="1496" y="153"/>
                </a:lnTo>
                <a:lnTo>
                  <a:pt x="1498" y="153"/>
                </a:lnTo>
                <a:lnTo>
                  <a:pt x="1500" y="153"/>
                </a:lnTo>
                <a:lnTo>
                  <a:pt x="1504" y="153"/>
                </a:lnTo>
                <a:lnTo>
                  <a:pt x="1509" y="153"/>
                </a:lnTo>
                <a:lnTo>
                  <a:pt x="1513" y="153"/>
                </a:lnTo>
                <a:lnTo>
                  <a:pt x="1513" y="155"/>
                </a:lnTo>
                <a:lnTo>
                  <a:pt x="1517" y="155"/>
                </a:lnTo>
                <a:lnTo>
                  <a:pt x="1525" y="155"/>
                </a:lnTo>
                <a:lnTo>
                  <a:pt x="1527" y="155"/>
                </a:lnTo>
                <a:lnTo>
                  <a:pt x="1530" y="149"/>
                </a:lnTo>
                <a:lnTo>
                  <a:pt x="1525" y="149"/>
                </a:lnTo>
                <a:lnTo>
                  <a:pt x="1519" y="149"/>
                </a:lnTo>
                <a:lnTo>
                  <a:pt x="1517" y="149"/>
                </a:lnTo>
                <a:lnTo>
                  <a:pt x="1513" y="149"/>
                </a:lnTo>
                <a:lnTo>
                  <a:pt x="1507" y="147"/>
                </a:lnTo>
                <a:lnTo>
                  <a:pt x="1504" y="147"/>
                </a:lnTo>
                <a:lnTo>
                  <a:pt x="1502" y="143"/>
                </a:lnTo>
                <a:lnTo>
                  <a:pt x="1496" y="141"/>
                </a:lnTo>
                <a:lnTo>
                  <a:pt x="1494" y="141"/>
                </a:lnTo>
                <a:lnTo>
                  <a:pt x="1494" y="141"/>
                </a:lnTo>
                <a:lnTo>
                  <a:pt x="1500" y="141"/>
                </a:lnTo>
                <a:lnTo>
                  <a:pt x="1507" y="141"/>
                </a:lnTo>
                <a:lnTo>
                  <a:pt x="1511" y="143"/>
                </a:lnTo>
                <a:lnTo>
                  <a:pt x="1515" y="143"/>
                </a:lnTo>
                <a:lnTo>
                  <a:pt x="1517" y="143"/>
                </a:lnTo>
                <a:lnTo>
                  <a:pt x="1523" y="143"/>
                </a:lnTo>
                <a:lnTo>
                  <a:pt x="1530" y="143"/>
                </a:lnTo>
                <a:lnTo>
                  <a:pt x="1534" y="141"/>
                </a:lnTo>
                <a:lnTo>
                  <a:pt x="1536" y="141"/>
                </a:lnTo>
                <a:lnTo>
                  <a:pt x="1538" y="141"/>
                </a:lnTo>
                <a:lnTo>
                  <a:pt x="1544" y="141"/>
                </a:lnTo>
                <a:lnTo>
                  <a:pt x="1544" y="141"/>
                </a:lnTo>
                <a:lnTo>
                  <a:pt x="1546" y="141"/>
                </a:lnTo>
                <a:lnTo>
                  <a:pt x="1546" y="139"/>
                </a:lnTo>
                <a:lnTo>
                  <a:pt x="1546" y="136"/>
                </a:lnTo>
                <a:lnTo>
                  <a:pt x="1546" y="136"/>
                </a:lnTo>
                <a:lnTo>
                  <a:pt x="1544" y="132"/>
                </a:lnTo>
                <a:lnTo>
                  <a:pt x="1544" y="132"/>
                </a:lnTo>
                <a:lnTo>
                  <a:pt x="1540" y="132"/>
                </a:lnTo>
                <a:lnTo>
                  <a:pt x="1536" y="132"/>
                </a:lnTo>
                <a:lnTo>
                  <a:pt x="1527" y="130"/>
                </a:lnTo>
                <a:lnTo>
                  <a:pt x="1525" y="130"/>
                </a:lnTo>
                <a:lnTo>
                  <a:pt x="1530" y="128"/>
                </a:lnTo>
                <a:lnTo>
                  <a:pt x="1534" y="128"/>
                </a:lnTo>
                <a:lnTo>
                  <a:pt x="1538" y="130"/>
                </a:lnTo>
                <a:lnTo>
                  <a:pt x="1544" y="130"/>
                </a:lnTo>
                <a:lnTo>
                  <a:pt x="1559" y="134"/>
                </a:lnTo>
                <a:lnTo>
                  <a:pt x="1561" y="134"/>
                </a:lnTo>
                <a:lnTo>
                  <a:pt x="1565" y="134"/>
                </a:lnTo>
                <a:lnTo>
                  <a:pt x="1574" y="132"/>
                </a:lnTo>
                <a:lnTo>
                  <a:pt x="1576" y="132"/>
                </a:lnTo>
                <a:lnTo>
                  <a:pt x="1578" y="130"/>
                </a:lnTo>
                <a:lnTo>
                  <a:pt x="1578" y="128"/>
                </a:lnTo>
                <a:lnTo>
                  <a:pt x="1576" y="128"/>
                </a:lnTo>
                <a:lnTo>
                  <a:pt x="1574" y="128"/>
                </a:lnTo>
                <a:lnTo>
                  <a:pt x="1582" y="124"/>
                </a:lnTo>
                <a:lnTo>
                  <a:pt x="1586" y="122"/>
                </a:lnTo>
                <a:lnTo>
                  <a:pt x="1586" y="122"/>
                </a:lnTo>
                <a:lnTo>
                  <a:pt x="1582" y="120"/>
                </a:lnTo>
                <a:lnTo>
                  <a:pt x="1580" y="120"/>
                </a:lnTo>
                <a:lnTo>
                  <a:pt x="1569" y="122"/>
                </a:lnTo>
                <a:lnTo>
                  <a:pt x="1565" y="122"/>
                </a:lnTo>
                <a:lnTo>
                  <a:pt x="1563" y="120"/>
                </a:lnTo>
                <a:lnTo>
                  <a:pt x="1563" y="120"/>
                </a:lnTo>
                <a:lnTo>
                  <a:pt x="1565" y="120"/>
                </a:lnTo>
                <a:lnTo>
                  <a:pt x="1567" y="120"/>
                </a:lnTo>
                <a:lnTo>
                  <a:pt x="1569" y="120"/>
                </a:lnTo>
                <a:lnTo>
                  <a:pt x="1571" y="120"/>
                </a:lnTo>
                <a:lnTo>
                  <a:pt x="1578" y="118"/>
                </a:lnTo>
                <a:lnTo>
                  <a:pt x="1590" y="115"/>
                </a:lnTo>
                <a:lnTo>
                  <a:pt x="1590" y="115"/>
                </a:lnTo>
                <a:lnTo>
                  <a:pt x="1584" y="107"/>
                </a:lnTo>
                <a:lnTo>
                  <a:pt x="1584" y="107"/>
                </a:lnTo>
                <a:lnTo>
                  <a:pt x="1584" y="107"/>
                </a:lnTo>
                <a:lnTo>
                  <a:pt x="1588" y="109"/>
                </a:lnTo>
                <a:lnTo>
                  <a:pt x="1592" y="111"/>
                </a:lnTo>
                <a:lnTo>
                  <a:pt x="1595" y="111"/>
                </a:lnTo>
                <a:lnTo>
                  <a:pt x="1597" y="111"/>
                </a:lnTo>
                <a:lnTo>
                  <a:pt x="1601" y="111"/>
                </a:lnTo>
                <a:lnTo>
                  <a:pt x="1603" y="109"/>
                </a:lnTo>
                <a:lnTo>
                  <a:pt x="1609" y="105"/>
                </a:lnTo>
                <a:lnTo>
                  <a:pt x="1613" y="101"/>
                </a:lnTo>
                <a:lnTo>
                  <a:pt x="1626" y="97"/>
                </a:lnTo>
                <a:lnTo>
                  <a:pt x="1641" y="90"/>
                </a:lnTo>
                <a:lnTo>
                  <a:pt x="1647" y="86"/>
                </a:lnTo>
                <a:lnTo>
                  <a:pt x="1659" y="82"/>
                </a:lnTo>
                <a:lnTo>
                  <a:pt x="1668" y="76"/>
                </a:lnTo>
                <a:lnTo>
                  <a:pt x="1670" y="74"/>
                </a:lnTo>
                <a:lnTo>
                  <a:pt x="1662" y="74"/>
                </a:lnTo>
                <a:lnTo>
                  <a:pt x="1655" y="74"/>
                </a:lnTo>
                <a:lnTo>
                  <a:pt x="1618" y="82"/>
                </a:lnTo>
                <a:lnTo>
                  <a:pt x="1615" y="82"/>
                </a:lnTo>
                <a:lnTo>
                  <a:pt x="1611" y="82"/>
                </a:lnTo>
                <a:lnTo>
                  <a:pt x="1613" y="82"/>
                </a:lnTo>
                <a:lnTo>
                  <a:pt x="1639" y="74"/>
                </a:lnTo>
                <a:lnTo>
                  <a:pt x="1639" y="74"/>
                </a:lnTo>
                <a:lnTo>
                  <a:pt x="1641" y="74"/>
                </a:lnTo>
                <a:lnTo>
                  <a:pt x="1641" y="71"/>
                </a:lnTo>
                <a:lnTo>
                  <a:pt x="1643" y="69"/>
                </a:lnTo>
                <a:lnTo>
                  <a:pt x="1651" y="69"/>
                </a:lnTo>
                <a:lnTo>
                  <a:pt x="1655" y="69"/>
                </a:lnTo>
                <a:lnTo>
                  <a:pt x="1659" y="67"/>
                </a:lnTo>
                <a:lnTo>
                  <a:pt x="1659" y="67"/>
                </a:lnTo>
                <a:lnTo>
                  <a:pt x="1664" y="65"/>
                </a:lnTo>
                <a:lnTo>
                  <a:pt x="1672" y="65"/>
                </a:lnTo>
                <a:lnTo>
                  <a:pt x="1674" y="65"/>
                </a:lnTo>
                <a:lnTo>
                  <a:pt x="1678" y="63"/>
                </a:lnTo>
                <a:lnTo>
                  <a:pt x="1687" y="63"/>
                </a:lnTo>
                <a:lnTo>
                  <a:pt x="1701" y="57"/>
                </a:lnTo>
                <a:lnTo>
                  <a:pt x="1708" y="55"/>
                </a:lnTo>
                <a:lnTo>
                  <a:pt x="1710" y="53"/>
                </a:lnTo>
                <a:lnTo>
                  <a:pt x="1716" y="50"/>
                </a:lnTo>
                <a:lnTo>
                  <a:pt x="1720" y="46"/>
                </a:lnTo>
                <a:lnTo>
                  <a:pt x="1720" y="44"/>
                </a:lnTo>
                <a:lnTo>
                  <a:pt x="1720" y="42"/>
                </a:lnTo>
                <a:lnTo>
                  <a:pt x="1718" y="42"/>
                </a:lnTo>
                <a:lnTo>
                  <a:pt x="1716" y="40"/>
                </a:lnTo>
                <a:lnTo>
                  <a:pt x="1714" y="40"/>
                </a:lnTo>
                <a:lnTo>
                  <a:pt x="1703" y="38"/>
                </a:lnTo>
                <a:lnTo>
                  <a:pt x="1691" y="40"/>
                </a:lnTo>
                <a:lnTo>
                  <a:pt x="1691" y="40"/>
                </a:lnTo>
                <a:lnTo>
                  <a:pt x="1693" y="38"/>
                </a:lnTo>
                <a:lnTo>
                  <a:pt x="1693" y="38"/>
                </a:lnTo>
                <a:lnTo>
                  <a:pt x="1689" y="34"/>
                </a:lnTo>
                <a:lnTo>
                  <a:pt x="1687" y="32"/>
                </a:lnTo>
                <a:lnTo>
                  <a:pt x="1687" y="32"/>
                </a:lnTo>
                <a:lnTo>
                  <a:pt x="1687" y="32"/>
                </a:lnTo>
                <a:lnTo>
                  <a:pt x="1687" y="30"/>
                </a:lnTo>
                <a:lnTo>
                  <a:pt x="1689" y="30"/>
                </a:lnTo>
                <a:lnTo>
                  <a:pt x="1689" y="30"/>
                </a:lnTo>
                <a:lnTo>
                  <a:pt x="1687" y="27"/>
                </a:lnTo>
                <a:lnTo>
                  <a:pt x="1680" y="27"/>
                </a:lnTo>
                <a:lnTo>
                  <a:pt x="1678" y="27"/>
                </a:lnTo>
                <a:lnTo>
                  <a:pt x="1674" y="30"/>
                </a:lnTo>
                <a:lnTo>
                  <a:pt x="1674" y="30"/>
                </a:lnTo>
                <a:lnTo>
                  <a:pt x="1672" y="27"/>
                </a:lnTo>
                <a:lnTo>
                  <a:pt x="1670" y="25"/>
                </a:lnTo>
                <a:lnTo>
                  <a:pt x="1668" y="25"/>
                </a:lnTo>
                <a:lnTo>
                  <a:pt x="1666" y="25"/>
                </a:lnTo>
                <a:lnTo>
                  <a:pt x="1664" y="25"/>
                </a:lnTo>
                <a:lnTo>
                  <a:pt x="1664" y="25"/>
                </a:lnTo>
                <a:lnTo>
                  <a:pt x="1662" y="27"/>
                </a:lnTo>
                <a:lnTo>
                  <a:pt x="1662" y="30"/>
                </a:lnTo>
                <a:lnTo>
                  <a:pt x="1659" y="27"/>
                </a:lnTo>
                <a:lnTo>
                  <a:pt x="1657" y="27"/>
                </a:lnTo>
                <a:lnTo>
                  <a:pt x="1655" y="27"/>
                </a:lnTo>
                <a:lnTo>
                  <a:pt x="1649" y="27"/>
                </a:lnTo>
                <a:lnTo>
                  <a:pt x="1643" y="32"/>
                </a:lnTo>
                <a:lnTo>
                  <a:pt x="1639" y="32"/>
                </a:lnTo>
                <a:lnTo>
                  <a:pt x="1636" y="32"/>
                </a:lnTo>
                <a:lnTo>
                  <a:pt x="1632" y="34"/>
                </a:lnTo>
                <a:lnTo>
                  <a:pt x="1626" y="34"/>
                </a:lnTo>
                <a:lnTo>
                  <a:pt x="1620" y="34"/>
                </a:lnTo>
                <a:lnTo>
                  <a:pt x="1615" y="34"/>
                </a:lnTo>
                <a:lnTo>
                  <a:pt x="1618" y="34"/>
                </a:lnTo>
                <a:lnTo>
                  <a:pt x="1639" y="27"/>
                </a:lnTo>
                <a:lnTo>
                  <a:pt x="1643" y="25"/>
                </a:lnTo>
                <a:lnTo>
                  <a:pt x="1645" y="25"/>
                </a:lnTo>
                <a:lnTo>
                  <a:pt x="1645" y="23"/>
                </a:lnTo>
                <a:lnTo>
                  <a:pt x="1643" y="23"/>
                </a:lnTo>
                <a:lnTo>
                  <a:pt x="1630" y="23"/>
                </a:lnTo>
                <a:lnTo>
                  <a:pt x="1628" y="23"/>
                </a:lnTo>
                <a:lnTo>
                  <a:pt x="1624" y="23"/>
                </a:lnTo>
                <a:lnTo>
                  <a:pt x="1622" y="23"/>
                </a:lnTo>
                <a:lnTo>
                  <a:pt x="1618" y="21"/>
                </a:lnTo>
                <a:lnTo>
                  <a:pt x="1613" y="21"/>
                </a:lnTo>
                <a:lnTo>
                  <a:pt x="1601" y="21"/>
                </a:lnTo>
                <a:lnTo>
                  <a:pt x="1601" y="21"/>
                </a:lnTo>
                <a:lnTo>
                  <a:pt x="1597" y="19"/>
                </a:lnTo>
                <a:lnTo>
                  <a:pt x="1595" y="17"/>
                </a:lnTo>
                <a:lnTo>
                  <a:pt x="1595" y="17"/>
                </a:lnTo>
                <a:lnTo>
                  <a:pt x="1582" y="17"/>
                </a:lnTo>
                <a:lnTo>
                  <a:pt x="1578" y="19"/>
                </a:lnTo>
                <a:lnTo>
                  <a:pt x="1574" y="21"/>
                </a:lnTo>
                <a:lnTo>
                  <a:pt x="1574" y="21"/>
                </a:lnTo>
                <a:lnTo>
                  <a:pt x="1576" y="23"/>
                </a:lnTo>
                <a:lnTo>
                  <a:pt x="1580" y="25"/>
                </a:lnTo>
                <a:lnTo>
                  <a:pt x="1580" y="25"/>
                </a:lnTo>
                <a:lnTo>
                  <a:pt x="1578" y="23"/>
                </a:lnTo>
                <a:lnTo>
                  <a:pt x="1574" y="23"/>
                </a:lnTo>
                <a:lnTo>
                  <a:pt x="1565" y="17"/>
                </a:lnTo>
                <a:lnTo>
                  <a:pt x="1563" y="17"/>
                </a:lnTo>
                <a:lnTo>
                  <a:pt x="1553" y="19"/>
                </a:lnTo>
                <a:lnTo>
                  <a:pt x="1546" y="21"/>
                </a:lnTo>
                <a:lnTo>
                  <a:pt x="1544" y="23"/>
                </a:lnTo>
                <a:lnTo>
                  <a:pt x="1544" y="23"/>
                </a:lnTo>
                <a:lnTo>
                  <a:pt x="1544" y="25"/>
                </a:lnTo>
                <a:lnTo>
                  <a:pt x="1546" y="27"/>
                </a:lnTo>
                <a:lnTo>
                  <a:pt x="1553" y="30"/>
                </a:lnTo>
                <a:lnTo>
                  <a:pt x="1555" y="32"/>
                </a:lnTo>
                <a:lnTo>
                  <a:pt x="1546" y="30"/>
                </a:lnTo>
                <a:lnTo>
                  <a:pt x="1540" y="27"/>
                </a:lnTo>
                <a:lnTo>
                  <a:pt x="1536" y="25"/>
                </a:lnTo>
                <a:lnTo>
                  <a:pt x="1536" y="23"/>
                </a:lnTo>
                <a:lnTo>
                  <a:pt x="1534" y="21"/>
                </a:lnTo>
                <a:lnTo>
                  <a:pt x="1530" y="21"/>
                </a:lnTo>
                <a:lnTo>
                  <a:pt x="1511" y="19"/>
                </a:lnTo>
                <a:lnTo>
                  <a:pt x="1490" y="21"/>
                </a:lnTo>
                <a:lnTo>
                  <a:pt x="1492" y="23"/>
                </a:lnTo>
                <a:lnTo>
                  <a:pt x="1494" y="25"/>
                </a:lnTo>
                <a:lnTo>
                  <a:pt x="1500" y="27"/>
                </a:lnTo>
                <a:lnTo>
                  <a:pt x="1504" y="30"/>
                </a:lnTo>
                <a:lnTo>
                  <a:pt x="1504" y="32"/>
                </a:lnTo>
                <a:lnTo>
                  <a:pt x="1513" y="34"/>
                </a:lnTo>
                <a:lnTo>
                  <a:pt x="1513" y="36"/>
                </a:lnTo>
                <a:lnTo>
                  <a:pt x="1511" y="36"/>
                </a:lnTo>
                <a:lnTo>
                  <a:pt x="1507" y="38"/>
                </a:lnTo>
                <a:lnTo>
                  <a:pt x="1504" y="38"/>
                </a:lnTo>
                <a:lnTo>
                  <a:pt x="1502" y="36"/>
                </a:lnTo>
                <a:lnTo>
                  <a:pt x="1502" y="34"/>
                </a:lnTo>
                <a:lnTo>
                  <a:pt x="1500" y="34"/>
                </a:lnTo>
                <a:lnTo>
                  <a:pt x="1490" y="27"/>
                </a:lnTo>
                <a:lnTo>
                  <a:pt x="1486" y="25"/>
                </a:lnTo>
                <a:lnTo>
                  <a:pt x="1483" y="25"/>
                </a:lnTo>
                <a:lnTo>
                  <a:pt x="1477" y="25"/>
                </a:lnTo>
                <a:lnTo>
                  <a:pt x="1471" y="25"/>
                </a:lnTo>
                <a:lnTo>
                  <a:pt x="1460" y="23"/>
                </a:lnTo>
                <a:lnTo>
                  <a:pt x="1450" y="23"/>
                </a:lnTo>
                <a:lnTo>
                  <a:pt x="1446" y="25"/>
                </a:lnTo>
                <a:lnTo>
                  <a:pt x="1446" y="25"/>
                </a:lnTo>
                <a:lnTo>
                  <a:pt x="1450" y="27"/>
                </a:lnTo>
                <a:lnTo>
                  <a:pt x="1452" y="27"/>
                </a:lnTo>
                <a:lnTo>
                  <a:pt x="1454" y="30"/>
                </a:lnTo>
                <a:lnTo>
                  <a:pt x="1460" y="32"/>
                </a:lnTo>
                <a:lnTo>
                  <a:pt x="1467" y="32"/>
                </a:lnTo>
                <a:lnTo>
                  <a:pt x="1467" y="34"/>
                </a:lnTo>
                <a:lnTo>
                  <a:pt x="1463" y="34"/>
                </a:lnTo>
                <a:lnTo>
                  <a:pt x="1448" y="32"/>
                </a:lnTo>
                <a:lnTo>
                  <a:pt x="1439" y="30"/>
                </a:lnTo>
                <a:lnTo>
                  <a:pt x="1433" y="30"/>
                </a:lnTo>
                <a:lnTo>
                  <a:pt x="1433" y="30"/>
                </a:lnTo>
                <a:lnTo>
                  <a:pt x="1431" y="30"/>
                </a:lnTo>
                <a:lnTo>
                  <a:pt x="1431" y="32"/>
                </a:lnTo>
                <a:lnTo>
                  <a:pt x="1437" y="36"/>
                </a:lnTo>
                <a:lnTo>
                  <a:pt x="1435" y="36"/>
                </a:lnTo>
                <a:lnTo>
                  <a:pt x="1431" y="36"/>
                </a:lnTo>
                <a:lnTo>
                  <a:pt x="1425" y="34"/>
                </a:lnTo>
                <a:lnTo>
                  <a:pt x="1423" y="34"/>
                </a:lnTo>
                <a:lnTo>
                  <a:pt x="1419" y="34"/>
                </a:lnTo>
                <a:lnTo>
                  <a:pt x="1419" y="36"/>
                </a:lnTo>
                <a:lnTo>
                  <a:pt x="1421" y="38"/>
                </a:lnTo>
                <a:lnTo>
                  <a:pt x="1425" y="38"/>
                </a:lnTo>
                <a:lnTo>
                  <a:pt x="1425" y="40"/>
                </a:lnTo>
                <a:lnTo>
                  <a:pt x="1419" y="40"/>
                </a:lnTo>
                <a:lnTo>
                  <a:pt x="1416" y="40"/>
                </a:lnTo>
                <a:lnTo>
                  <a:pt x="1412" y="42"/>
                </a:lnTo>
                <a:lnTo>
                  <a:pt x="1412" y="42"/>
                </a:lnTo>
                <a:lnTo>
                  <a:pt x="1416" y="44"/>
                </a:lnTo>
                <a:lnTo>
                  <a:pt x="1421" y="46"/>
                </a:lnTo>
                <a:lnTo>
                  <a:pt x="1427" y="50"/>
                </a:lnTo>
                <a:lnTo>
                  <a:pt x="1448" y="55"/>
                </a:lnTo>
                <a:lnTo>
                  <a:pt x="1454" y="59"/>
                </a:lnTo>
                <a:lnTo>
                  <a:pt x="1456" y="61"/>
                </a:lnTo>
                <a:lnTo>
                  <a:pt x="1456" y="61"/>
                </a:lnTo>
                <a:lnTo>
                  <a:pt x="1454" y="61"/>
                </a:lnTo>
                <a:lnTo>
                  <a:pt x="1450" y="59"/>
                </a:lnTo>
                <a:lnTo>
                  <a:pt x="1446" y="57"/>
                </a:lnTo>
                <a:lnTo>
                  <a:pt x="1442" y="57"/>
                </a:lnTo>
                <a:lnTo>
                  <a:pt x="1425" y="53"/>
                </a:lnTo>
                <a:lnTo>
                  <a:pt x="1416" y="48"/>
                </a:lnTo>
                <a:lnTo>
                  <a:pt x="1412" y="48"/>
                </a:lnTo>
                <a:lnTo>
                  <a:pt x="1410" y="48"/>
                </a:lnTo>
                <a:lnTo>
                  <a:pt x="1410" y="48"/>
                </a:lnTo>
                <a:lnTo>
                  <a:pt x="1408" y="50"/>
                </a:lnTo>
                <a:lnTo>
                  <a:pt x="1410" y="50"/>
                </a:lnTo>
                <a:lnTo>
                  <a:pt x="1414" y="53"/>
                </a:lnTo>
                <a:lnTo>
                  <a:pt x="1414" y="55"/>
                </a:lnTo>
                <a:lnTo>
                  <a:pt x="1410" y="55"/>
                </a:lnTo>
                <a:lnTo>
                  <a:pt x="1408" y="53"/>
                </a:lnTo>
                <a:lnTo>
                  <a:pt x="1406" y="53"/>
                </a:lnTo>
                <a:lnTo>
                  <a:pt x="1402" y="50"/>
                </a:lnTo>
                <a:lnTo>
                  <a:pt x="1398" y="46"/>
                </a:lnTo>
                <a:lnTo>
                  <a:pt x="1393" y="44"/>
                </a:lnTo>
                <a:lnTo>
                  <a:pt x="1385" y="44"/>
                </a:lnTo>
                <a:lnTo>
                  <a:pt x="1383" y="42"/>
                </a:lnTo>
                <a:lnTo>
                  <a:pt x="1381" y="42"/>
                </a:lnTo>
                <a:lnTo>
                  <a:pt x="1379" y="40"/>
                </a:lnTo>
                <a:lnTo>
                  <a:pt x="1372" y="42"/>
                </a:lnTo>
                <a:lnTo>
                  <a:pt x="1370" y="44"/>
                </a:lnTo>
                <a:lnTo>
                  <a:pt x="1364" y="46"/>
                </a:lnTo>
                <a:lnTo>
                  <a:pt x="1362" y="46"/>
                </a:lnTo>
                <a:lnTo>
                  <a:pt x="1360" y="48"/>
                </a:lnTo>
                <a:lnTo>
                  <a:pt x="1354" y="48"/>
                </a:lnTo>
                <a:lnTo>
                  <a:pt x="1354" y="50"/>
                </a:lnTo>
                <a:lnTo>
                  <a:pt x="1372" y="55"/>
                </a:lnTo>
                <a:lnTo>
                  <a:pt x="1375" y="57"/>
                </a:lnTo>
                <a:lnTo>
                  <a:pt x="1375" y="57"/>
                </a:lnTo>
                <a:lnTo>
                  <a:pt x="1377" y="57"/>
                </a:lnTo>
                <a:lnTo>
                  <a:pt x="1370" y="57"/>
                </a:lnTo>
                <a:lnTo>
                  <a:pt x="1368" y="59"/>
                </a:lnTo>
                <a:lnTo>
                  <a:pt x="1366" y="59"/>
                </a:lnTo>
                <a:lnTo>
                  <a:pt x="1364" y="57"/>
                </a:lnTo>
                <a:lnTo>
                  <a:pt x="1360" y="57"/>
                </a:lnTo>
                <a:lnTo>
                  <a:pt x="1356" y="55"/>
                </a:lnTo>
                <a:lnTo>
                  <a:pt x="1354" y="55"/>
                </a:lnTo>
                <a:lnTo>
                  <a:pt x="1349" y="55"/>
                </a:lnTo>
                <a:lnTo>
                  <a:pt x="1347" y="57"/>
                </a:lnTo>
                <a:lnTo>
                  <a:pt x="1347" y="59"/>
                </a:lnTo>
                <a:lnTo>
                  <a:pt x="1345" y="57"/>
                </a:lnTo>
                <a:lnTo>
                  <a:pt x="1341" y="55"/>
                </a:lnTo>
                <a:lnTo>
                  <a:pt x="1339" y="55"/>
                </a:lnTo>
                <a:lnTo>
                  <a:pt x="1333" y="53"/>
                </a:lnTo>
                <a:lnTo>
                  <a:pt x="1324" y="55"/>
                </a:lnTo>
                <a:lnTo>
                  <a:pt x="1320" y="57"/>
                </a:lnTo>
                <a:lnTo>
                  <a:pt x="1316" y="59"/>
                </a:lnTo>
                <a:lnTo>
                  <a:pt x="1314" y="59"/>
                </a:lnTo>
                <a:lnTo>
                  <a:pt x="1310" y="61"/>
                </a:lnTo>
                <a:lnTo>
                  <a:pt x="1301" y="61"/>
                </a:lnTo>
                <a:lnTo>
                  <a:pt x="1297" y="61"/>
                </a:lnTo>
                <a:lnTo>
                  <a:pt x="1291" y="63"/>
                </a:lnTo>
                <a:lnTo>
                  <a:pt x="1287" y="63"/>
                </a:lnTo>
                <a:lnTo>
                  <a:pt x="1282" y="65"/>
                </a:lnTo>
                <a:lnTo>
                  <a:pt x="1280" y="67"/>
                </a:lnTo>
                <a:lnTo>
                  <a:pt x="1280" y="69"/>
                </a:lnTo>
                <a:lnTo>
                  <a:pt x="1284" y="71"/>
                </a:lnTo>
                <a:lnTo>
                  <a:pt x="1284" y="71"/>
                </a:lnTo>
                <a:close/>
                <a:moveTo>
                  <a:pt x="2328" y="59"/>
                </a:moveTo>
                <a:lnTo>
                  <a:pt x="2332" y="63"/>
                </a:lnTo>
                <a:lnTo>
                  <a:pt x="2336" y="63"/>
                </a:lnTo>
                <a:lnTo>
                  <a:pt x="2336" y="61"/>
                </a:lnTo>
                <a:lnTo>
                  <a:pt x="2334" y="59"/>
                </a:lnTo>
                <a:lnTo>
                  <a:pt x="2332" y="55"/>
                </a:lnTo>
                <a:lnTo>
                  <a:pt x="2328" y="53"/>
                </a:lnTo>
                <a:lnTo>
                  <a:pt x="2326" y="53"/>
                </a:lnTo>
                <a:lnTo>
                  <a:pt x="2324" y="55"/>
                </a:lnTo>
                <a:lnTo>
                  <a:pt x="2324" y="57"/>
                </a:lnTo>
                <a:lnTo>
                  <a:pt x="2328" y="59"/>
                </a:lnTo>
                <a:close/>
                <a:moveTo>
                  <a:pt x="1930" y="44"/>
                </a:moveTo>
                <a:lnTo>
                  <a:pt x="1938" y="46"/>
                </a:lnTo>
                <a:lnTo>
                  <a:pt x="1949" y="50"/>
                </a:lnTo>
                <a:lnTo>
                  <a:pt x="1955" y="55"/>
                </a:lnTo>
                <a:lnTo>
                  <a:pt x="1957" y="55"/>
                </a:lnTo>
                <a:lnTo>
                  <a:pt x="1959" y="48"/>
                </a:lnTo>
                <a:lnTo>
                  <a:pt x="1959" y="42"/>
                </a:lnTo>
                <a:lnTo>
                  <a:pt x="1957" y="40"/>
                </a:lnTo>
                <a:lnTo>
                  <a:pt x="1951" y="36"/>
                </a:lnTo>
                <a:lnTo>
                  <a:pt x="1936" y="32"/>
                </a:lnTo>
                <a:lnTo>
                  <a:pt x="1930" y="34"/>
                </a:lnTo>
                <a:lnTo>
                  <a:pt x="1923" y="34"/>
                </a:lnTo>
                <a:lnTo>
                  <a:pt x="1921" y="36"/>
                </a:lnTo>
                <a:lnTo>
                  <a:pt x="1921" y="38"/>
                </a:lnTo>
                <a:lnTo>
                  <a:pt x="1930" y="44"/>
                </a:lnTo>
                <a:close/>
                <a:moveTo>
                  <a:pt x="1557" y="371"/>
                </a:moveTo>
                <a:lnTo>
                  <a:pt x="1555" y="369"/>
                </a:lnTo>
                <a:lnTo>
                  <a:pt x="1551" y="369"/>
                </a:lnTo>
                <a:lnTo>
                  <a:pt x="1548" y="371"/>
                </a:lnTo>
                <a:lnTo>
                  <a:pt x="1546" y="373"/>
                </a:lnTo>
                <a:lnTo>
                  <a:pt x="1546" y="373"/>
                </a:lnTo>
                <a:lnTo>
                  <a:pt x="1546" y="378"/>
                </a:lnTo>
                <a:lnTo>
                  <a:pt x="1548" y="380"/>
                </a:lnTo>
                <a:lnTo>
                  <a:pt x="1546" y="378"/>
                </a:lnTo>
                <a:lnTo>
                  <a:pt x="1544" y="378"/>
                </a:lnTo>
                <a:lnTo>
                  <a:pt x="1542" y="373"/>
                </a:lnTo>
                <a:lnTo>
                  <a:pt x="1542" y="373"/>
                </a:lnTo>
                <a:lnTo>
                  <a:pt x="1540" y="371"/>
                </a:lnTo>
                <a:lnTo>
                  <a:pt x="1538" y="373"/>
                </a:lnTo>
                <a:lnTo>
                  <a:pt x="1536" y="375"/>
                </a:lnTo>
                <a:lnTo>
                  <a:pt x="1534" y="375"/>
                </a:lnTo>
                <a:lnTo>
                  <a:pt x="1534" y="375"/>
                </a:lnTo>
                <a:lnTo>
                  <a:pt x="1538" y="371"/>
                </a:lnTo>
                <a:lnTo>
                  <a:pt x="1540" y="367"/>
                </a:lnTo>
                <a:lnTo>
                  <a:pt x="1540" y="367"/>
                </a:lnTo>
                <a:lnTo>
                  <a:pt x="1538" y="367"/>
                </a:lnTo>
                <a:lnTo>
                  <a:pt x="1538" y="367"/>
                </a:lnTo>
                <a:lnTo>
                  <a:pt x="1536" y="367"/>
                </a:lnTo>
                <a:lnTo>
                  <a:pt x="1534" y="369"/>
                </a:lnTo>
                <a:lnTo>
                  <a:pt x="1530" y="369"/>
                </a:lnTo>
                <a:lnTo>
                  <a:pt x="1530" y="369"/>
                </a:lnTo>
                <a:lnTo>
                  <a:pt x="1527" y="371"/>
                </a:lnTo>
                <a:lnTo>
                  <a:pt x="1525" y="375"/>
                </a:lnTo>
                <a:lnTo>
                  <a:pt x="1525" y="378"/>
                </a:lnTo>
                <a:lnTo>
                  <a:pt x="1521" y="382"/>
                </a:lnTo>
                <a:lnTo>
                  <a:pt x="1521" y="382"/>
                </a:lnTo>
                <a:lnTo>
                  <a:pt x="1521" y="380"/>
                </a:lnTo>
                <a:lnTo>
                  <a:pt x="1523" y="375"/>
                </a:lnTo>
                <a:lnTo>
                  <a:pt x="1523" y="375"/>
                </a:lnTo>
                <a:lnTo>
                  <a:pt x="1523" y="373"/>
                </a:lnTo>
                <a:lnTo>
                  <a:pt x="1523" y="371"/>
                </a:lnTo>
                <a:lnTo>
                  <a:pt x="1525" y="369"/>
                </a:lnTo>
                <a:lnTo>
                  <a:pt x="1525" y="369"/>
                </a:lnTo>
                <a:lnTo>
                  <a:pt x="1521" y="369"/>
                </a:lnTo>
                <a:lnTo>
                  <a:pt x="1519" y="369"/>
                </a:lnTo>
                <a:lnTo>
                  <a:pt x="1519" y="369"/>
                </a:lnTo>
                <a:lnTo>
                  <a:pt x="1523" y="367"/>
                </a:lnTo>
                <a:lnTo>
                  <a:pt x="1523" y="367"/>
                </a:lnTo>
                <a:lnTo>
                  <a:pt x="1527" y="367"/>
                </a:lnTo>
                <a:lnTo>
                  <a:pt x="1532" y="365"/>
                </a:lnTo>
                <a:lnTo>
                  <a:pt x="1532" y="363"/>
                </a:lnTo>
                <a:lnTo>
                  <a:pt x="1532" y="363"/>
                </a:lnTo>
                <a:lnTo>
                  <a:pt x="1532" y="361"/>
                </a:lnTo>
                <a:lnTo>
                  <a:pt x="1532" y="359"/>
                </a:lnTo>
                <a:lnTo>
                  <a:pt x="1532" y="359"/>
                </a:lnTo>
                <a:lnTo>
                  <a:pt x="1530" y="359"/>
                </a:lnTo>
                <a:lnTo>
                  <a:pt x="1527" y="359"/>
                </a:lnTo>
                <a:lnTo>
                  <a:pt x="1525" y="359"/>
                </a:lnTo>
                <a:lnTo>
                  <a:pt x="1523" y="359"/>
                </a:lnTo>
                <a:lnTo>
                  <a:pt x="1519" y="359"/>
                </a:lnTo>
                <a:lnTo>
                  <a:pt x="1515" y="361"/>
                </a:lnTo>
                <a:lnTo>
                  <a:pt x="1513" y="363"/>
                </a:lnTo>
                <a:lnTo>
                  <a:pt x="1511" y="365"/>
                </a:lnTo>
                <a:lnTo>
                  <a:pt x="1509" y="367"/>
                </a:lnTo>
                <a:lnTo>
                  <a:pt x="1509" y="367"/>
                </a:lnTo>
                <a:lnTo>
                  <a:pt x="1509" y="367"/>
                </a:lnTo>
                <a:lnTo>
                  <a:pt x="1509" y="367"/>
                </a:lnTo>
                <a:lnTo>
                  <a:pt x="1511" y="365"/>
                </a:lnTo>
                <a:lnTo>
                  <a:pt x="1513" y="363"/>
                </a:lnTo>
                <a:lnTo>
                  <a:pt x="1513" y="361"/>
                </a:lnTo>
                <a:lnTo>
                  <a:pt x="1515" y="359"/>
                </a:lnTo>
                <a:lnTo>
                  <a:pt x="1521" y="354"/>
                </a:lnTo>
                <a:lnTo>
                  <a:pt x="1521" y="352"/>
                </a:lnTo>
                <a:lnTo>
                  <a:pt x="1519" y="352"/>
                </a:lnTo>
                <a:lnTo>
                  <a:pt x="1519" y="350"/>
                </a:lnTo>
                <a:lnTo>
                  <a:pt x="1519" y="348"/>
                </a:lnTo>
                <a:lnTo>
                  <a:pt x="1517" y="348"/>
                </a:lnTo>
                <a:lnTo>
                  <a:pt x="1511" y="344"/>
                </a:lnTo>
                <a:lnTo>
                  <a:pt x="1509" y="344"/>
                </a:lnTo>
                <a:lnTo>
                  <a:pt x="1507" y="346"/>
                </a:lnTo>
                <a:lnTo>
                  <a:pt x="1504" y="346"/>
                </a:lnTo>
                <a:lnTo>
                  <a:pt x="1504" y="344"/>
                </a:lnTo>
                <a:lnTo>
                  <a:pt x="1500" y="344"/>
                </a:lnTo>
                <a:lnTo>
                  <a:pt x="1496" y="342"/>
                </a:lnTo>
                <a:lnTo>
                  <a:pt x="1494" y="342"/>
                </a:lnTo>
                <a:lnTo>
                  <a:pt x="1488" y="340"/>
                </a:lnTo>
                <a:lnTo>
                  <a:pt x="1483" y="340"/>
                </a:lnTo>
                <a:lnTo>
                  <a:pt x="1481" y="342"/>
                </a:lnTo>
                <a:lnTo>
                  <a:pt x="1477" y="342"/>
                </a:lnTo>
                <a:lnTo>
                  <a:pt x="1473" y="344"/>
                </a:lnTo>
                <a:lnTo>
                  <a:pt x="1471" y="344"/>
                </a:lnTo>
                <a:lnTo>
                  <a:pt x="1471" y="346"/>
                </a:lnTo>
                <a:lnTo>
                  <a:pt x="1471" y="346"/>
                </a:lnTo>
                <a:lnTo>
                  <a:pt x="1471" y="348"/>
                </a:lnTo>
                <a:lnTo>
                  <a:pt x="1471" y="348"/>
                </a:lnTo>
                <a:lnTo>
                  <a:pt x="1473" y="350"/>
                </a:lnTo>
                <a:lnTo>
                  <a:pt x="1479" y="352"/>
                </a:lnTo>
                <a:lnTo>
                  <a:pt x="1481" y="354"/>
                </a:lnTo>
                <a:lnTo>
                  <a:pt x="1483" y="354"/>
                </a:lnTo>
                <a:lnTo>
                  <a:pt x="1486" y="357"/>
                </a:lnTo>
                <a:lnTo>
                  <a:pt x="1481" y="357"/>
                </a:lnTo>
                <a:lnTo>
                  <a:pt x="1475" y="352"/>
                </a:lnTo>
                <a:lnTo>
                  <a:pt x="1473" y="352"/>
                </a:lnTo>
                <a:lnTo>
                  <a:pt x="1471" y="352"/>
                </a:lnTo>
                <a:lnTo>
                  <a:pt x="1469" y="352"/>
                </a:lnTo>
                <a:lnTo>
                  <a:pt x="1467" y="350"/>
                </a:lnTo>
                <a:lnTo>
                  <a:pt x="1467" y="352"/>
                </a:lnTo>
                <a:lnTo>
                  <a:pt x="1465" y="359"/>
                </a:lnTo>
                <a:lnTo>
                  <a:pt x="1467" y="359"/>
                </a:lnTo>
                <a:lnTo>
                  <a:pt x="1467" y="361"/>
                </a:lnTo>
                <a:lnTo>
                  <a:pt x="1469" y="363"/>
                </a:lnTo>
                <a:lnTo>
                  <a:pt x="1469" y="363"/>
                </a:lnTo>
                <a:lnTo>
                  <a:pt x="1469" y="363"/>
                </a:lnTo>
                <a:lnTo>
                  <a:pt x="1469" y="363"/>
                </a:lnTo>
                <a:lnTo>
                  <a:pt x="1467" y="363"/>
                </a:lnTo>
                <a:lnTo>
                  <a:pt x="1463" y="359"/>
                </a:lnTo>
                <a:lnTo>
                  <a:pt x="1463" y="359"/>
                </a:lnTo>
                <a:lnTo>
                  <a:pt x="1463" y="354"/>
                </a:lnTo>
                <a:lnTo>
                  <a:pt x="1463" y="352"/>
                </a:lnTo>
                <a:lnTo>
                  <a:pt x="1460" y="350"/>
                </a:lnTo>
                <a:lnTo>
                  <a:pt x="1458" y="350"/>
                </a:lnTo>
                <a:lnTo>
                  <a:pt x="1456" y="352"/>
                </a:lnTo>
                <a:lnTo>
                  <a:pt x="1454" y="352"/>
                </a:lnTo>
                <a:lnTo>
                  <a:pt x="1454" y="352"/>
                </a:lnTo>
                <a:lnTo>
                  <a:pt x="1454" y="350"/>
                </a:lnTo>
                <a:lnTo>
                  <a:pt x="1452" y="348"/>
                </a:lnTo>
                <a:lnTo>
                  <a:pt x="1452" y="348"/>
                </a:lnTo>
                <a:lnTo>
                  <a:pt x="1450" y="348"/>
                </a:lnTo>
                <a:lnTo>
                  <a:pt x="1448" y="350"/>
                </a:lnTo>
                <a:lnTo>
                  <a:pt x="1448" y="350"/>
                </a:lnTo>
                <a:lnTo>
                  <a:pt x="1448" y="352"/>
                </a:lnTo>
                <a:lnTo>
                  <a:pt x="1448" y="352"/>
                </a:lnTo>
                <a:lnTo>
                  <a:pt x="1450" y="357"/>
                </a:lnTo>
                <a:lnTo>
                  <a:pt x="1450" y="357"/>
                </a:lnTo>
                <a:lnTo>
                  <a:pt x="1448" y="354"/>
                </a:lnTo>
                <a:lnTo>
                  <a:pt x="1446" y="354"/>
                </a:lnTo>
                <a:lnTo>
                  <a:pt x="1444" y="357"/>
                </a:lnTo>
                <a:lnTo>
                  <a:pt x="1439" y="361"/>
                </a:lnTo>
                <a:lnTo>
                  <a:pt x="1437" y="363"/>
                </a:lnTo>
                <a:lnTo>
                  <a:pt x="1435" y="363"/>
                </a:lnTo>
                <a:lnTo>
                  <a:pt x="1435" y="363"/>
                </a:lnTo>
                <a:lnTo>
                  <a:pt x="1435" y="363"/>
                </a:lnTo>
                <a:lnTo>
                  <a:pt x="1435" y="363"/>
                </a:lnTo>
                <a:lnTo>
                  <a:pt x="1435" y="361"/>
                </a:lnTo>
                <a:lnTo>
                  <a:pt x="1435" y="361"/>
                </a:lnTo>
                <a:lnTo>
                  <a:pt x="1435" y="359"/>
                </a:lnTo>
                <a:lnTo>
                  <a:pt x="1435" y="359"/>
                </a:lnTo>
                <a:lnTo>
                  <a:pt x="1435" y="359"/>
                </a:lnTo>
                <a:lnTo>
                  <a:pt x="1437" y="359"/>
                </a:lnTo>
                <a:lnTo>
                  <a:pt x="1437" y="359"/>
                </a:lnTo>
                <a:lnTo>
                  <a:pt x="1439" y="359"/>
                </a:lnTo>
                <a:lnTo>
                  <a:pt x="1435" y="354"/>
                </a:lnTo>
                <a:lnTo>
                  <a:pt x="1435" y="354"/>
                </a:lnTo>
                <a:lnTo>
                  <a:pt x="1437" y="354"/>
                </a:lnTo>
                <a:lnTo>
                  <a:pt x="1439" y="352"/>
                </a:lnTo>
                <a:lnTo>
                  <a:pt x="1439" y="348"/>
                </a:lnTo>
                <a:lnTo>
                  <a:pt x="1439" y="348"/>
                </a:lnTo>
                <a:lnTo>
                  <a:pt x="1437" y="348"/>
                </a:lnTo>
                <a:lnTo>
                  <a:pt x="1431" y="352"/>
                </a:lnTo>
                <a:lnTo>
                  <a:pt x="1431" y="352"/>
                </a:lnTo>
                <a:lnTo>
                  <a:pt x="1435" y="348"/>
                </a:lnTo>
                <a:lnTo>
                  <a:pt x="1439" y="346"/>
                </a:lnTo>
                <a:lnTo>
                  <a:pt x="1442" y="342"/>
                </a:lnTo>
                <a:lnTo>
                  <a:pt x="1444" y="342"/>
                </a:lnTo>
                <a:lnTo>
                  <a:pt x="1446" y="340"/>
                </a:lnTo>
                <a:lnTo>
                  <a:pt x="1444" y="340"/>
                </a:lnTo>
                <a:lnTo>
                  <a:pt x="1442" y="338"/>
                </a:lnTo>
                <a:lnTo>
                  <a:pt x="1442" y="338"/>
                </a:lnTo>
                <a:lnTo>
                  <a:pt x="1439" y="336"/>
                </a:lnTo>
                <a:lnTo>
                  <a:pt x="1439" y="333"/>
                </a:lnTo>
                <a:lnTo>
                  <a:pt x="1439" y="331"/>
                </a:lnTo>
                <a:lnTo>
                  <a:pt x="1439" y="329"/>
                </a:lnTo>
                <a:lnTo>
                  <a:pt x="1439" y="329"/>
                </a:lnTo>
                <a:lnTo>
                  <a:pt x="1437" y="327"/>
                </a:lnTo>
                <a:lnTo>
                  <a:pt x="1433" y="327"/>
                </a:lnTo>
                <a:lnTo>
                  <a:pt x="1431" y="325"/>
                </a:lnTo>
                <a:lnTo>
                  <a:pt x="1431" y="321"/>
                </a:lnTo>
                <a:lnTo>
                  <a:pt x="1429" y="317"/>
                </a:lnTo>
                <a:lnTo>
                  <a:pt x="1429" y="317"/>
                </a:lnTo>
                <a:lnTo>
                  <a:pt x="1425" y="315"/>
                </a:lnTo>
                <a:lnTo>
                  <a:pt x="1421" y="313"/>
                </a:lnTo>
                <a:lnTo>
                  <a:pt x="1416" y="313"/>
                </a:lnTo>
                <a:lnTo>
                  <a:pt x="1410" y="313"/>
                </a:lnTo>
                <a:lnTo>
                  <a:pt x="1408" y="313"/>
                </a:lnTo>
                <a:lnTo>
                  <a:pt x="1406" y="315"/>
                </a:lnTo>
                <a:lnTo>
                  <a:pt x="1406" y="315"/>
                </a:lnTo>
                <a:lnTo>
                  <a:pt x="1400" y="317"/>
                </a:lnTo>
                <a:lnTo>
                  <a:pt x="1395" y="317"/>
                </a:lnTo>
                <a:lnTo>
                  <a:pt x="1391" y="319"/>
                </a:lnTo>
                <a:lnTo>
                  <a:pt x="1391" y="319"/>
                </a:lnTo>
                <a:lnTo>
                  <a:pt x="1393" y="321"/>
                </a:lnTo>
                <a:lnTo>
                  <a:pt x="1393" y="321"/>
                </a:lnTo>
                <a:lnTo>
                  <a:pt x="1389" y="321"/>
                </a:lnTo>
                <a:lnTo>
                  <a:pt x="1385" y="321"/>
                </a:lnTo>
                <a:lnTo>
                  <a:pt x="1383" y="323"/>
                </a:lnTo>
                <a:lnTo>
                  <a:pt x="1377" y="325"/>
                </a:lnTo>
                <a:lnTo>
                  <a:pt x="1370" y="331"/>
                </a:lnTo>
                <a:lnTo>
                  <a:pt x="1370" y="331"/>
                </a:lnTo>
                <a:lnTo>
                  <a:pt x="1375" y="333"/>
                </a:lnTo>
                <a:lnTo>
                  <a:pt x="1387" y="338"/>
                </a:lnTo>
                <a:lnTo>
                  <a:pt x="1387" y="340"/>
                </a:lnTo>
                <a:lnTo>
                  <a:pt x="1377" y="336"/>
                </a:lnTo>
                <a:lnTo>
                  <a:pt x="1372" y="336"/>
                </a:lnTo>
                <a:lnTo>
                  <a:pt x="1370" y="336"/>
                </a:lnTo>
                <a:lnTo>
                  <a:pt x="1370" y="336"/>
                </a:lnTo>
                <a:lnTo>
                  <a:pt x="1368" y="338"/>
                </a:lnTo>
                <a:lnTo>
                  <a:pt x="1368" y="338"/>
                </a:lnTo>
                <a:lnTo>
                  <a:pt x="1366" y="340"/>
                </a:lnTo>
                <a:lnTo>
                  <a:pt x="1366" y="342"/>
                </a:lnTo>
                <a:lnTo>
                  <a:pt x="1366" y="344"/>
                </a:lnTo>
                <a:lnTo>
                  <a:pt x="1368" y="344"/>
                </a:lnTo>
                <a:lnTo>
                  <a:pt x="1368" y="346"/>
                </a:lnTo>
                <a:lnTo>
                  <a:pt x="1368" y="346"/>
                </a:lnTo>
                <a:lnTo>
                  <a:pt x="1370" y="348"/>
                </a:lnTo>
                <a:lnTo>
                  <a:pt x="1370" y="348"/>
                </a:lnTo>
                <a:lnTo>
                  <a:pt x="1375" y="350"/>
                </a:lnTo>
                <a:lnTo>
                  <a:pt x="1375" y="350"/>
                </a:lnTo>
                <a:lnTo>
                  <a:pt x="1377" y="350"/>
                </a:lnTo>
                <a:lnTo>
                  <a:pt x="1379" y="350"/>
                </a:lnTo>
                <a:lnTo>
                  <a:pt x="1381" y="350"/>
                </a:lnTo>
                <a:lnTo>
                  <a:pt x="1381" y="350"/>
                </a:lnTo>
                <a:lnTo>
                  <a:pt x="1379" y="352"/>
                </a:lnTo>
                <a:lnTo>
                  <a:pt x="1379" y="352"/>
                </a:lnTo>
                <a:lnTo>
                  <a:pt x="1379" y="354"/>
                </a:lnTo>
                <a:lnTo>
                  <a:pt x="1381" y="354"/>
                </a:lnTo>
                <a:lnTo>
                  <a:pt x="1385" y="359"/>
                </a:lnTo>
                <a:lnTo>
                  <a:pt x="1387" y="359"/>
                </a:lnTo>
                <a:lnTo>
                  <a:pt x="1387" y="359"/>
                </a:lnTo>
                <a:lnTo>
                  <a:pt x="1385" y="359"/>
                </a:lnTo>
                <a:lnTo>
                  <a:pt x="1383" y="357"/>
                </a:lnTo>
                <a:lnTo>
                  <a:pt x="1377" y="354"/>
                </a:lnTo>
                <a:lnTo>
                  <a:pt x="1372" y="354"/>
                </a:lnTo>
                <a:lnTo>
                  <a:pt x="1370" y="354"/>
                </a:lnTo>
                <a:lnTo>
                  <a:pt x="1368" y="359"/>
                </a:lnTo>
                <a:lnTo>
                  <a:pt x="1366" y="359"/>
                </a:lnTo>
                <a:lnTo>
                  <a:pt x="1364" y="361"/>
                </a:lnTo>
                <a:lnTo>
                  <a:pt x="1364" y="361"/>
                </a:lnTo>
                <a:lnTo>
                  <a:pt x="1364" y="361"/>
                </a:lnTo>
                <a:lnTo>
                  <a:pt x="1368" y="365"/>
                </a:lnTo>
                <a:lnTo>
                  <a:pt x="1368" y="365"/>
                </a:lnTo>
                <a:lnTo>
                  <a:pt x="1370" y="367"/>
                </a:lnTo>
                <a:lnTo>
                  <a:pt x="1370" y="369"/>
                </a:lnTo>
                <a:lnTo>
                  <a:pt x="1372" y="369"/>
                </a:lnTo>
                <a:lnTo>
                  <a:pt x="1375" y="369"/>
                </a:lnTo>
                <a:lnTo>
                  <a:pt x="1377" y="369"/>
                </a:lnTo>
                <a:lnTo>
                  <a:pt x="1379" y="369"/>
                </a:lnTo>
                <a:lnTo>
                  <a:pt x="1381" y="371"/>
                </a:lnTo>
                <a:lnTo>
                  <a:pt x="1381" y="371"/>
                </a:lnTo>
                <a:lnTo>
                  <a:pt x="1381" y="373"/>
                </a:lnTo>
                <a:lnTo>
                  <a:pt x="1381" y="375"/>
                </a:lnTo>
                <a:lnTo>
                  <a:pt x="1381" y="378"/>
                </a:lnTo>
                <a:lnTo>
                  <a:pt x="1379" y="384"/>
                </a:lnTo>
                <a:lnTo>
                  <a:pt x="1379" y="386"/>
                </a:lnTo>
                <a:lnTo>
                  <a:pt x="1379" y="386"/>
                </a:lnTo>
                <a:lnTo>
                  <a:pt x="1377" y="386"/>
                </a:lnTo>
                <a:lnTo>
                  <a:pt x="1377" y="386"/>
                </a:lnTo>
                <a:lnTo>
                  <a:pt x="1375" y="384"/>
                </a:lnTo>
                <a:lnTo>
                  <a:pt x="1377" y="384"/>
                </a:lnTo>
                <a:lnTo>
                  <a:pt x="1377" y="384"/>
                </a:lnTo>
                <a:lnTo>
                  <a:pt x="1375" y="384"/>
                </a:lnTo>
                <a:lnTo>
                  <a:pt x="1366" y="384"/>
                </a:lnTo>
                <a:lnTo>
                  <a:pt x="1364" y="384"/>
                </a:lnTo>
                <a:lnTo>
                  <a:pt x="1360" y="386"/>
                </a:lnTo>
                <a:lnTo>
                  <a:pt x="1358" y="386"/>
                </a:lnTo>
                <a:lnTo>
                  <a:pt x="1354" y="388"/>
                </a:lnTo>
                <a:lnTo>
                  <a:pt x="1354" y="386"/>
                </a:lnTo>
                <a:lnTo>
                  <a:pt x="1356" y="386"/>
                </a:lnTo>
                <a:lnTo>
                  <a:pt x="1360" y="384"/>
                </a:lnTo>
                <a:lnTo>
                  <a:pt x="1362" y="382"/>
                </a:lnTo>
                <a:lnTo>
                  <a:pt x="1366" y="382"/>
                </a:lnTo>
                <a:lnTo>
                  <a:pt x="1370" y="382"/>
                </a:lnTo>
                <a:lnTo>
                  <a:pt x="1375" y="380"/>
                </a:lnTo>
                <a:lnTo>
                  <a:pt x="1377" y="378"/>
                </a:lnTo>
                <a:lnTo>
                  <a:pt x="1375" y="375"/>
                </a:lnTo>
                <a:lnTo>
                  <a:pt x="1372" y="373"/>
                </a:lnTo>
                <a:lnTo>
                  <a:pt x="1368" y="371"/>
                </a:lnTo>
                <a:lnTo>
                  <a:pt x="1366" y="369"/>
                </a:lnTo>
                <a:lnTo>
                  <a:pt x="1362" y="367"/>
                </a:lnTo>
                <a:lnTo>
                  <a:pt x="1358" y="363"/>
                </a:lnTo>
                <a:lnTo>
                  <a:pt x="1358" y="361"/>
                </a:lnTo>
                <a:lnTo>
                  <a:pt x="1358" y="357"/>
                </a:lnTo>
                <a:lnTo>
                  <a:pt x="1358" y="354"/>
                </a:lnTo>
                <a:lnTo>
                  <a:pt x="1358" y="352"/>
                </a:lnTo>
                <a:lnTo>
                  <a:pt x="1358" y="350"/>
                </a:lnTo>
                <a:lnTo>
                  <a:pt x="1358" y="348"/>
                </a:lnTo>
                <a:lnTo>
                  <a:pt x="1356" y="346"/>
                </a:lnTo>
                <a:lnTo>
                  <a:pt x="1354" y="342"/>
                </a:lnTo>
                <a:lnTo>
                  <a:pt x="1351" y="342"/>
                </a:lnTo>
                <a:lnTo>
                  <a:pt x="1351" y="340"/>
                </a:lnTo>
                <a:lnTo>
                  <a:pt x="1354" y="338"/>
                </a:lnTo>
                <a:lnTo>
                  <a:pt x="1354" y="336"/>
                </a:lnTo>
                <a:lnTo>
                  <a:pt x="1356" y="333"/>
                </a:lnTo>
                <a:lnTo>
                  <a:pt x="1360" y="327"/>
                </a:lnTo>
                <a:lnTo>
                  <a:pt x="1362" y="325"/>
                </a:lnTo>
                <a:lnTo>
                  <a:pt x="1366" y="321"/>
                </a:lnTo>
                <a:lnTo>
                  <a:pt x="1368" y="319"/>
                </a:lnTo>
                <a:lnTo>
                  <a:pt x="1372" y="317"/>
                </a:lnTo>
                <a:lnTo>
                  <a:pt x="1377" y="315"/>
                </a:lnTo>
                <a:lnTo>
                  <a:pt x="1377" y="313"/>
                </a:lnTo>
                <a:lnTo>
                  <a:pt x="1377" y="313"/>
                </a:lnTo>
                <a:lnTo>
                  <a:pt x="1377" y="313"/>
                </a:lnTo>
                <a:lnTo>
                  <a:pt x="1375" y="310"/>
                </a:lnTo>
                <a:lnTo>
                  <a:pt x="1362" y="310"/>
                </a:lnTo>
                <a:lnTo>
                  <a:pt x="1356" y="310"/>
                </a:lnTo>
                <a:lnTo>
                  <a:pt x="1351" y="310"/>
                </a:lnTo>
                <a:lnTo>
                  <a:pt x="1341" y="313"/>
                </a:lnTo>
                <a:lnTo>
                  <a:pt x="1337" y="313"/>
                </a:lnTo>
                <a:lnTo>
                  <a:pt x="1335" y="315"/>
                </a:lnTo>
                <a:lnTo>
                  <a:pt x="1331" y="317"/>
                </a:lnTo>
                <a:lnTo>
                  <a:pt x="1322" y="323"/>
                </a:lnTo>
                <a:lnTo>
                  <a:pt x="1322" y="323"/>
                </a:lnTo>
                <a:lnTo>
                  <a:pt x="1322" y="323"/>
                </a:lnTo>
                <a:lnTo>
                  <a:pt x="1322" y="325"/>
                </a:lnTo>
                <a:lnTo>
                  <a:pt x="1322" y="325"/>
                </a:lnTo>
                <a:lnTo>
                  <a:pt x="1318" y="327"/>
                </a:lnTo>
                <a:lnTo>
                  <a:pt x="1316" y="329"/>
                </a:lnTo>
                <a:lnTo>
                  <a:pt x="1316" y="331"/>
                </a:lnTo>
                <a:lnTo>
                  <a:pt x="1314" y="331"/>
                </a:lnTo>
                <a:lnTo>
                  <a:pt x="1314" y="333"/>
                </a:lnTo>
                <a:lnTo>
                  <a:pt x="1314" y="336"/>
                </a:lnTo>
                <a:lnTo>
                  <a:pt x="1314" y="338"/>
                </a:lnTo>
                <a:lnTo>
                  <a:pt x="1314" y="338"/>
                </a:lnTo>
                <a:lnTo>
                  <a:pt x="1310" y="342"/>
                </a:lnTo>
                <a:lnTo>
                  <a:pt x="1307" y="346"/>
                </a:lnTo>
                <a:lnTo>
                  <a:pt x="1307" y="348"/>
                </a:lnTo>
                <a:lnTo>
                  <a:pt x="1305" y="350"/>
                </a:lnTo>
                <a:lnTo>
                  <a:pt x="1305" y="350"/>
                </a:lnTo>
                <a:lnTo>
                  <a:pt x="1305" y="352"/>
                </a:lnTo>
                <a:lnTo>
                  <a:pt x="1305" y="354"/>
                </a:lnTo>
                <a:lnTo>
                  <a:pt x="1305" y="354"/>
                </a:lnTo>
                <a:lnTo>
                  <a:pt x="1307" y="357"/>
                </a:lnTo>
                <a:lnTo>
                  <a:pt x="1310" y="357"/>
                </a:lnTo>
                <a:lnTo>
                  <a:pt x="1310" y="357"/>
                </a:lnTo>
                <a:lnTo>
                  <a:pt x="1305" y="359"/>
                </a:lnTo>
                <a:lnTo>
                  <a:pt x="1303" y="361"/>
                </a:lnTo>
                <a:lnTo>
                  <a:pt x="1303" y="363"/>
                </a:lnTo>
                <a:lnTo>
                  <a:pt x="1303" y="365"/>
                </a:lnTo>
                <a:lnTo>
                  <a:pt x="1305" y="367"/>
                </a:lnTo>
                <a:lnTo>
                  <a:pt x="1305" y="371"/>
                </a:lnTo>
                <a:lnTo>
                  <a:pt x="1305" y="373"/>
                </a:lnTo>
                <a:lnTo>
                  <a:pt x="1307" y="375"/>
                </a:lnTo>
                <a:lnTo>
                  <a:pt x="1307" y="375"/>
                </a:lnTo>
                <a:lnTo>
                  <a:pt x="1312" y="378"/>
                </a:lnTo>
                <a:lnTo>
                  <a:pt x="1318" y="380"/>
                </a:lnTo>
                <a:lnTo>
                  <a:pt x="1324" y="380"/>
                </a:lnTo>
                <a:lnTo>
                  <a:pt x="1333" y="382"/>
                </a:lnTo>
                <a:lnTo>
                  <a:pt x="1335" y="382"/>
                </a:lnTo>
                <a:lnTo>
                  <a:pt x="1337" y="382"/>
                </a:lnTo>
                <a:lnTo>
                  <a:pt x="1339" y="384"/>
                </a:lnTo>
                <a:lnTo>
                  <a:pt x="1341" y="386"/>
                </a:lnTo>
                <a:lnTo>
                  <a:pt x="1345" y="386"/>
                </a:lnTo>
                <a:lnTo>
                  <a:pt x="1345" y="388"/>
                </a:lnTo>
                <a:lnTo>
                  <a:pt x="1339" y="388"/>
                </a:lnTo>
                <a:lnTo>
                  <a:pt x="1335" y="388"/>
                </a:lnTo>
                <a:lnTo>
                  <a:pt x="1333" y="388"/>
                </a:lnTo>
                <a:lnTo>
                  <a:pt x="1328" y="388"/>
                </a:lnTo>
                <a:lnTo>
                  <a:pt x="1326" y="386"/>
                </a:lnTo>
                <a:lnTo>
                  <a:pt x="1322" y="386"/>
                </a:lnTo>
                <a:lnTo>
                  <a:pt x="1318" y="386"/>
                </a:lnTo>
                <a:lnTo>
                  <a:pt x="1314" y="386"/>
                </a:lnTo>
                <a:lnTo>
                  <a:pt x="1312" y="386"/>
                </a:lnTo>
                <a:lnTo>
                  <a:pt x="1312" y="386"/>
                </a:lnTo>
                <a:lnTo>
                  <a:pt x="1314" y="388"/>
                </a:lnTo>
                <a:lnTo>
                  <a:pt x="1314" y="392"/>
                </a:lnTo>
                <a:lnTo>
                  <a:pt x="1316" y="392"/>
                </a:lnTo>
                <a:lnTo>
                  <a:pt x="1320" y="398"/>
                </a:lnTo>
                <a:lnTo>
                  <a:pt x="1322" y="401"/>
                </a:lnTo>
                <a:lnTo>
                  <a:pt x="1324" y="401"/>
                </a:lnTo>
                <a:lnTo>
                  <a:pt x="1326" y="401"/>
                </a:lnTo>
                <a:lnTo>
                  <a:pt x="1331" y="403"/>
                </a:lnTo>
                <a:lnTo>
                  <a:pt x="1335" y="407"/>
                </a:lnTo>
                <a:lnTo>
                  <a:pt x="1335" y="407"/>
                </a:lnTo>
                <a:lnTo>
                  <a:pt x="1337" y="407"/>
                </a:lnTo>
                <a:lnTo>
                  <a:pt x="1337" y="405"/>
                </a:lnTo>
                <a:lnTo>
                  <a:pt x="1339" y="405"/>
                </a:lnTo>
                <a:lnTo>
                  <a:pt x="1341" y="405"/>
                </a:lnTo>
                <a:lnTo>
                  <a:pt x="1343" y="405"/>
                </a:lnTo>
                <a:lnTo>
                  <a:pt x="1347" y="405"/>
                </a:lnTo>
                <a:lnTo>
                  <a:pt x="1347" y="405"/>
                </a:lnTo>
                <a:lnTo>
                  <a:pt x="1345" y="403"/>
                </a:lnTo>
                <a:lnTo>
                  <a:pt x="1345" y="403"/>
                </a:lnTo>
                <a:lnTo>
                  <a:pt x="1345" y="403"/>
                </a:lnTo>
                <a:lnTo>
                  <a:pt x="1349" y="403"/>
                </a:lnTo>
                <a:lnTo>
                  <a:pt x="1351" y="403"/>
                </a:lnTo>
                <a:lnTo>
                  <a:pt x="1354" y="403"/>
                </a:lnTo>
                <a:lnTo>
                  <a:pt x="1356" y="401"/>
                </a:lnTo>
                <a:lnTo>
                  <a:pt x="1356" y="401"/>
                </a:lnTo>
                <a:lnTo>
                  <a:pt x="1356" y="403"/>
                </a:lnTo>
                <a:lnTo>
                  <a:pt x="1354" y="405"/>
                </a:lnTo>
                <a:lnTo>
                  <a:pt x="1356" y="405"/>
                </a:lnTo>
                <a:lnTo>
                  <a:pt x="1356" y="409"/>
                </a:lnTo>
                <a:lnTo>
                  <a:pt x="1358" y="409"/>
                </a:lnTo>
                <a:lnTo>
                  <a:pt x="1360" y="411"/>
                </a:lnTo>
                <a:lnTo>
                  <a:pt x="1364" y="411"/>
                </a:lnTo>
                <a:lnTo>
                  <a:pt x="1370" y="409"/>
                </a:lnTo>
                <a:lnTo>
                  <a:pt x="1375" y="411"/>
                </a:lnTo>
                <a:lnTo>
                  <a:pt x="1377" y="411"/>
                </a:lnTo>
                <a:lnTo>
                  <a:pt x="1379" y="411"/>
                </a:lnTo>
                <a:lnTo>
                  <a:pt x="1379" y="411"/>
                </a:lnTo>
                <a:lnTo>
                  <a:pt x="1383" y="413"/>
                </a:lnTo>
                <a:lnTo>
                  <a:pt x="1393" y="413"/>
                </a:lnTo>
                <a:lnTo>
                  <a:pt x="1398" y="413"/>
                </a:lnTo>
                <a:lnTo>
                  <a:pt x="1404" y="413"/>
                </a:lnTo>
                <a:lnTo>
                  <a:pt x="1404" y="413"/>
                </a:lnTo>
                <a:lnTo>
                  <a:pt x="1406" y="413"/>
                </a:lnTo>
                <a:lnTo>
                  <a:pt x="1412" y="415"/>
                </a:lnTo>
                <a:lnTo>
                  <a:pt x="1416" y="417"/>
                </a:lnTo>
                <a:lnTo>
                  <a:pt x="1419" y="417"/>
                </a:lnTo>
                <a:lnTo>
                  <a:pt x="1421" y="415"/>
                </a:lnTo>
                <a:lnTo>
                  <a:pt x="1427" y="415"/>
                </a:lnTo>
                <a:lnTo>
                  <a:pt x="1435" y="419"/>
                </a:lnTo>
                <a:lnTo>
                  <a:pt x="1437" y="419"/>
                </a:lnTo>
                <a:lnTo>
                  <a:pt x="1437" y="417"/>
                </a:lnTo>
                <a:lnTo>
                  <a:pt x="1435" y="417"/>
                </a:lnTo>
                <a:lnTo>
                  <a:pt x="1433" y="415"/>
                </a:lnTo>
                <a:lnTo>
                  <a:pt x="1431" y="413"/>
                </a:lnTo>
                <a:lnTo>
                  <a:pt x="1429" y="413"/>
                </a:lnTo>
                <a:lnTo>
                  <a:pt x="1429" y="413"/>
                </a:lnTo>
                <a:lnTo>
                  <a:pt x="1427" y="411"/>
                </a:lnTo>
                <a:lnTo>
                  <a:pt x="1425" y="411"/>
                </a:lnTo>
                <a:lnTo>
                  <a:pt x="1427" y="409"/>
                </a:lnTo>
                <a:lnTo>
                  <a:pt x="1433" y="411"/>
                </a:lnTo>
                <a:lnTo>
                  <a:pt x="1437" y="411"/>
                </a:lnTo>
                <a:lnTo>
                  <a:pt x="1439" y="411"/>
                </a:lnTo>
                <a:lnTo>
                  <a:pt x="1444" y="413"/>
                </a:lnTo>
                <a:lnTo>
                  <a:pt x="1446" y="413"/>
                </a:lnTo>
                <a:lnTo>
                  <a:pt x="1446" y="413"/>
                </a:lnTo>
                <a:lnTo>
                  <a:pt x="1454" y="415"/>
                </a:lnTo>
                <a:lnTo>
                  <a:pt x="1456" y="415"/>
                </a:lnTo>
                <a:lnTo>
                  <a:pt x="1458" y="415"/>
                </a:lnTo>
                <a:lnTo>
                  <a:pt x="1463" y="415"/>
                </a:lnTo>
                <a:lnTo>
                  <a:pt x="1465" y="413"/>
                </a:lnTo>
                <a:lnTo>
                  <a:pt x="1467" y="413"/>
                </a:lnTo>
                <a:lnTo>
                  <a:pt x="1467" y="411"/>
                </a:lnTo>
                <a:lnTo>
                  <a:pt x="1467" y="411"/>
                </a:lnTo>
                <a:lnTo>
                  <a:pt x="1467" y="409"/>
                </a:lnTo>
                <a:lnTo>
                  <a:pt x="1465" y="407"/>
                </a:lnTo>
                <a:lnTo>
                  <a:pt x="1465" y="405"/>
                </a:lnTo>
                <a:lnTo>
                  <a:pt x="1463" y="405"/>
                </a:lnTo>
                <a:lnTo>
                  <a:pt x="1458" y="403"/>
                </a:lnTo>
                <a:lnTo>
                  <a:pt x="1458" y="403"/>
                </a:lnTo>
                <a:lnTo>
                  <a:pt x="1458" y="401"/>
                </a:lnTo>
                <a:lnTo>
                  <a:pt x="1458" y="401"/>
                </a:lnTo>
                <a:lnTo>
                  <a:pt x="1460" y="398"/>
                </a:lnTo>
                <a:lnTo>
                  <a:pt x="1460" y="398"/>
                </a:lnTo>
                <a:lnTo>
                  <a:pt x="1463" y="396"/>
                </a:lnTo>
                <a:lnTo>
                  <a:pt x="1463" y="398"/>
                </a:lnTo>
                <a:lnTo>
                  <a:pt x="1465" y="401"/>
                </a:lnTo>
                <a:lnTo>
                  <a:pt x="1465" y="401"/>
                </a:lnTo>
                <a:lnTo>
                  <a:pt x="1467" y="401"/>
                </a:lnTo>
                <a:lnTo>
                  <a:pt x="1469" y="405"/>
                </a:lnTo>
                <a:lnTo>
                  <a:pt x="1469" y="405"/>
                </a:lnTo>
                <a:lnTo>
                  <a:pt x="1471" y="405"/>
                </a:lnTo>
                <a:lnTo>
                  <a:pt x="1473" y="407"/>
                </a:lnTo>
                <a:lnTo>
                  <a:pt x="1475" y="407"/>
                </a:lnTo>
                <a:lnTo>
                  <a:pt x="1475" y="407"/>
                </a:lnTo>
                <a:lnTo>
                  <a:pt x="1479" y="407"/>
                </a:lnTo>
                <a:lnTo>
                  <a:pt x="1481" y="407"/>
                </a:lnTo>
                <a:lnTo>
                  <a:pt x="1481" y="409"/>
                </a:lnTo>
                <a:lnTo>
                  <a:pt x="1481" y="411"/>
                </a:lnTo>
                <a:lnTo>
                  <a:pt x="1483" y="413"/>
                </a:lnTo>
                <a:lnTo>
                  <a:pt x="1483" y="415"/>
                </a:lnTo>
                <a:lnTo>
                  <a:pt x="1483" y="417"/>
                </a:lnTo>
                <a:lnTo>
                  <a:pt x="1486" y="417"/>
                </a:lnTo>
                <a:lnTo>
                  <a:pt x="1490" y="417"/>
                </a:lnTo>
                <a:lnTo>
                  <a:pt x="1492" y="417"/>
                </a:lnTo>
                <a:lnTo>
                  <a:pt x="1492" y="417"/>
                </a:lnTo>
                <a:lnTo>
                  <a:pt x="1494" y="419"/>
                </a:lnTo>
                <a:lnTo>
                  <a:pt x="1494" y="419"/>
                </a:lnTo>
                <a:lnTo>
                  <a:pt x="1492" y="422"/>
                </a:lnTo>
                <a:lnTo>
                  <a:pt x="1490" y="422"/>
                </a:lnTo>
                <a:lnTo>
                  <a:pt x="1490" y="422"/>
                </a:lnTo>
                <a:lnTo>
                  <a:pt x="1492" y="422"/>
                </a:lnTo>
                <a:lnTo>
                  <a:pt x="1492" y="424"/>
                </a:lnTo>
                <a:lnTo>
                  <a:pt x="1494" y="424"/>
                </a:lnTo>
                <a:lnTo>
                  <a:pt x="1496" y="424"/>
                </a:lnTo>
                <a:lnTo>
                  <a:pt x="1496" y="424"/>
                </a:lnTo>
                <a:lnTo>
                  <a:pt x="1498" y="422"/>
                </a:lnTo>
                <a:lnTo>
                  <a:pt x="1500" y="422"/>
                </a:lnTo>
                <a:lnTo>
                  <a:pt x="1500" y="422"/>
                </a:lnTo>
                <a:lnTo>
                  <a:pt x="1502" y="422"/>
                </a:lnTo>
                <a:lnTo>
                  <a:pt x="1502" y="422"/>
                </a:lnTo>
                <a:lnTo>
                  <a:pt x="1500" y="422"/>
                </a:lnTo>
                <a:lnTo>
                  <a:pt x="1500" y="424"/>
                </a:lnTo>
                <a:lnTo>
                  <a:pt x="1498" y="424"/>
                </a:lnTo>
                <a:lnTo>
                  <a:pt x="1498" y="426"/>
                </a:lnTo>
                <a:lnTo>
                  <a:pt x="1500" y="426"/>
                </a:lnTo>
                <a:lnTo>
                  <a:pt x="1500" y="428"/>
                </a:lnTo>
                <a:lnTo>
                  <a:pt x="1502" y="428"/>
                </a:lnTo>
                <a:lnTo>
                  <a:pt x="1504" y="428"/>
                </a:lnTo>
                <a:lnTo>
                  <a:pt x="1507" y="428"/>
                </a:lnTo>
                <a:lnTo>
                  <a:pt x="1511" y="430"/>
                </a:lnTo>
                <a:lnTo>
                  <a:pt x="1511" y="430"/>
                </a:lnTo>
                <a:lnTo>
                  <a:pt x="1513" y="432"/>
                </a:lnTo>
                <a:lnTo>
                  <a:pt x="1511" y="434"/>
                </a:lnTo>
                <a:lnTo>
                  <a:pt x="1511" y="436"/>
                </a:lnTo>
                <a:lnTo>
                  <a:pt x="1509" y="436"/>
                </a:lnTo>
                <a:lnTo>
                  <a:pt x="1507" y="438"/>
                </a:lnTo>
                <a:lnTo>
                  <a:pt x="1504" y="438"/>
                </a:lnTo>
                <a:lnTo>
                  <a:pt x="1500" y="436"/>
                </a:lnTo>
                <a:lnTo>
                  <a:pt x="1500" y="438"/>
                </a:lnTo>
                <a:lnTo>
                  <a:pt x="1498" y="438"/>
                </a:lnTo>
                <a:lnTo>
                  <a:pt x="1498" y="438"/>
                </a:lnTo>
                <a:lnTo>
                  <a:pt x="1498" y="443"/>
                </a:lnTo>
                <a:lnTo>
                  <a:pt x="1498" y="443"/>
                </a:lnTo>
                <a:lnTo>
                  <a:pt x="1498" y="443"/>
                </a:lnTo>
                <a:lnTo>
                  <a:pt x="1498" y="445"/>
                </a:lnTo>
                <a:lnTo>
                  <a:pt x="1498" y="445"/>
                </a:lnTo>
                <a:lnTo>
                  <a:pt x="1498" y="447"/>
                </a:lnTo>
                <a:lnTo>
                  <a:pt x="1500" y="447"/>
                </a:lnTo>
                <a:lnTo>
                  <a:pt x="1502" y="445"/>
                </a:lnTo>
                <a:lnTo>
                  <a:pt x="1509" y="443"/>
                </a:lnTo>
                <a:lnTo>
                  <a:pt x="1513" y="440"/>
                </a:lnTo>
                <a:lnTo>
                  <a:pt x="1513" y="440"/>
                </a:lnTo>
                <a:lnTo>
                  <a:pt x="1515" y="438"/>
                </a:lnTo>
                <a:lnTo>
                  <a:pt x="1515" y="440"/>
                </a:lnTo>
                <a:lnTo>
                  <a:pt x="1519" y="440"/>
                </a:lnTo>
                <a:lnTo>
                  <a:pt x="1519" y="440"/>
                </a:lnTo>
                <a:lnTo>
                  <a:pt x="1521" y="438"/>
                </a:lnTo>
                <a:lnTo>
                  <a:pt x="1523" y="436"/>
                </a:lnTo>
                <a:lnTo>
                  <a:pt x="1523" y="436"/>
                </a:lnTo>
                <a:lnTo>
                  <a:pt x="1525" y="436"/>
                </a:lnTo>
                <a:lnTo>
                  <a:pt x="1525" y="438"/>
                </a:lnTo>
                <a:lnTo>
                  <a:pt x="1523" y="438"/>
                </a:lnTo>
                <a:lnTo>
                  <a:pt x="1521" y="438"/>
                </a:lnTo>
                <a:lnTo>
                  <a:pt x="1523" y="440"/>
                </a:lnTo>
                <a:lnTo>
                  <a:pt x="1523" y="440"/>
                </a:lnTo>
                <a:lnTo>
                  <a:pt x="1525" y="440"/>
                </a:lnTo>
                <a:lnTo>
                  <a:pt x="1525" y="440"/>
                </a:lnTo>
                <a:lnTo>
                  <a:pt x="1523" y="443"/>
                </a:lnTo>
                <a:lnTo>
                  <a:pt x="1523" y="443"/>
                </a:lnTo>
                <a:lnTo>
                  <a:pt x="1523" y="443"/>
                </a:lnTo>
                <a:lnTo>
                  <a:pt x="1525" y="443"/>
                </a:lnTo>
                <a:lnTo>
                  <a:pt x="1525" y="443"/>
                </a:lnTo>
                <a:lnTo>
                  <a:pt x="1525" y="443"/>
                </a:lnTo>
                <a:lnTo>
                  <a:pt x="1525" y="445"/>
                </a:lnTo>
                <a:lnTo>
                  <a:pt x="1525" y="445"/>
                </a:lnTo>
                <a:lnTo>
                  <a:pt x="1530" y="449"/>
                </a:lnTo>
                <a:lnTo>
                  <a:pt x="1530" y="449"/>
                </a:lnTo>
                <a:lnTo>
                  <a:pt x="1532" y="449"/>
                </a:lnTo>
                <a:lnTo>
                  <a:pt x="1534" y="451"/>
                </a:lnTo>
                <a:lnTo>
                  <a:pt x="1536" y="449"/>
                </a:lnTo>
                <a:lnTo>
                  <a:pt x="1536" y="449"/>
                </a:lnTo>
                <a:lnTo>
                  <a:pt x="1534" y="447"/>
                </a:lnTo>
                <a:lnTo>
                  <a:pt x="1534" y="445"/>
                </a:lnTo>
                <a:lnTo>
                  <a:pt x="1536" y="445"/>
                </a:lnTo>
                <a:lnTo>
                  <a:pt x="1538" y="447"/>
                </a:lnTo>
                <a:lnTo>
                  <a:pt x="1538" y="447"/>
                </a:lnTo>
                <a:lnTo>
                  <a:pt x="1538" y="447"/>
                </a:lnTo>
                <a:lnTo>
                  <a:pt x="1538" y="449"/>
                </a:lnTo>
                <a:lnTo>
                  <a:pt x="1538" y="449"/>
                </a:lnTo>
                <a:lnTo>
                  <a:pt x="1538" y="451"/>
                </a:lnTo>
                <a:lnTo>
                  <a:pt x="1538" y="451"/>
                </a:lnTo>
                <a:lnTo>
                  <a:pt x="1538" y="453"/>
                </a:lnTo>
                <a:lnTo>
                  <a:pt x="1538" y="455"/>
                </a:lnTo>
                <a:lnTo>
                  <a:pt x="1540" y="455"/>
                </a:lnTo>
                <a:lnTo>
                  <a:pt x="1540" y="455"/>
                </a:lnTo>
                <a:lnTo>
                  <a:pt x="1542" y="455"/>
                </a:lnTo>
                <a:lnTo>
                  <a:pt x="1546" y="455"/>
                </a:lnTo>
                <a:lnTo>
                  <a:pt x="1546" y="455"/>
                </a:lnTo>
                <a:lnTo>
                  <a:pt x="1546" y="455"/>
                </a:lnTo>
                <a:lnTo>
                  <a:pt x="1546" y="457"/>
                </a:lnTo>
                <a:lnTo>
                  <a:pt x="1548" y="461"/>
                </a:lnTo>
                <a:lnTo>
                  <a:pt x="1551" y="466"/>
                </a:lnTo>
                <a:lnTo>
                  <a:pt x="1555" y="468"/>
                </a:lnTo>
                <a:lnTo>
                  <a:pt x="1557" y="472"/>
                </a:lnTo>
                <a:lnTo>
                  <a:pt x="1559" y="480"/>
                </a:lnTo>
                <a:lnTo>
                  <a:pt x="1561" y="480"/>
                </a:lnTo>
                <a:lnTo>
                  <a:pt x="1561" y="480"/>
                </a:lnTo>
                <a:lnTo>
                  <a:pt x="1561" y="482"/>
                </a:lnTo>
                <a:lnTo>
                  <a:pt x="1559" y="484"/>
                </a:lnTo>
                <a:lnTo>
                  <a:pt x="1557" y="484"/>
                </a:lnTo>
                <a:lnTo>
                  <a:pt x="1555" y="487"/>
                </a:lnTo>
                <a:lnTo>
                  <a:pt x="1553" y="487"/>
                </a:lnTo>
                <a:lnTo>
                  <a:pt x="1551" y="491"/>
                </a:lnTo>
                <a:lnTo>
                  <a:pt x="1551" y="491"/>
                </a:lnTo>
                <a:lnTo>
                  <a:pt x="1551" y="493"/>
                </a:lnTo>
                <a:lnTo>
                  <a:pt x="1551" y="495"/>
                </a:lnTo>
                <a:lnTo>
                  <a:pt x="1546" y="495"/>
                </a:lnTo>
                <a:lnTo>
                  <a:pt x="1546" y="495"/>
                </a:lnTo>
                <a:lnTo>
                  <a:pt x="1544" y="497"/>
                </a:lnTo>
                <a:lnTo>
                  <a:pt x="1544" y="497"/>
                </a:lnTo>
                <a:lnTo>
                  <a:pt x="1542" y="499"/>
                </a:lnTo>
                <a:lnTo>
                  <a:pt x="1536" y="503"/>
                </a:lnTo>
                <a:lnTo>
                  <a:pt x="1530" y="508"/>
                </a:lnTo>
                <a:lnTo>
                  <a:pt x="1530" y="508"/>
                </a:lnTo>
                <a:lnTo>
                  <a:pt x="1530" y="508"/>
                </a:lnTo>
                <a:lnTo>
                  <a:pt x="1530" y="510"/>
                </a:lnTo>
                <a:lnTo>
                  <a:pt x="1532" y="512"/>
                </a:lnTo>
                <a:lnTo>
                  <a:pt x="1536" y="514"/>
                </a:lnTo>
                <a:lnTo>
                  <a:pt x="1538" y="516"/>
                </a:lnTo>
                <a:lnTo>
                  <a:pt x="1540" y="518"/>
                </a:lnTo>
                <a:lnTo>
                  <a:pt x="1540" y="520"/>
                </a:lnTo>
                <a:lnTo>
                  <a:pt x="1542" y="522"/>
                </a:lnTo>
                <a:lnTo>
                  <a:pt x="1542" y="524"/>
                </a:lnTo>
                <a:lnTo>
                  <a:pt x="1540" y="524"/>
                </a:lnTo>
                <a:lnTo>
                  <a:pt x="1538" y="522"/>
                </a:lnTo>
                <a:lnTo>
                  <a:pt x="1536" y="522"/>
                </a:lnTo>
                <a:lnTo>
                  <a:pt x="1534" y="524"/>
                </a:lnTo>
                <a:lnTo>
                  <a:pt x="1532" y="524"/>
                </a:lnTo>
                <a:lnTo>
                  <a:pt x="1530" y="526"/>
                </a:lnTo>
                <a:lnTo>
                  <a:pt x="1527" y="526"/>
                </a:lnTo>
                <a:lnTo>
                  <a:pt x="1527" y="526"/>
                </a:lnTo>
                <a:lnTo>
                  <a:pt x="1525" y="526"/>
                </a:lnTo>
                <a:lnTo>
                  <a:pt x="1523" y="526"/>
                </a:lnTo>
                <a:lnTo>
                  <a:pt x="1521" y="526"/>
                </a:lnTo>
                <a:lnTo>
                  <a:pt x="1521" y="526"/>
                </a:lnTo>
                <a:lnTo>
                  <a:pt x="1519" y="526"/>
                </a:lnTo>
                <a:lnTo>
                  <a:pt x="1519" y="528"/>
                </a:lnTo>
                <a:lnTo>
                  <a:pt x="1517" y="528"/>
                </a:lnTo>
                <a:lnTo>
                  <a:pt x="1511" y="528"/>
                </a:lnTo>
                <a:lnTo>
                  <a:pt x="1509" y="528"/>
                </a:lnTo>
                <a:lnTo>
                  <a:pt x="1511" y="528"/>
                </a:lnTo>
                <a:lnTo>
                  <a:pt x="1513" y="533"/>
                </a:lnTo>
                <a:lnTo>
                  <a:pt x="1515" y="533"/>
                </a:lnTo>
                <a:lnTo>
                  <a:pt x="1515" y="535"/>
                </a:lnTo>
                <a:lnTo>
                  <a:pt x="1517" y="535"/>
                </a:lnTo>
                <a:lnTo>
                  <a:pt x="1515" y="535"/>
                </a:lnTo>
                <a:lnTo>
                  <a:pt x="1515" y="537"/>
                </a:lnTo>
                <a:lnTo>
                  <a:pt x="1515" y="537"/>
                </a:lnTo>
                <a:lnTo>
                  <a:pt x="1515" y="539"/>
                </a:lnTo>
                <a:lnTo>
                  <a:pt x="1515" y="539"/>
                </a:lnTo>
                <a:lnTo>
                  <a:pt x="1513" y="537"/>
                </a:lnTo>
                <a:lnTo>
                  <a:pt x="1513" y="537"/>
                </a:lnTo>
                <a:lnTo>
                  <a:pt x="1513" y="537"/>
                </a:lnTo>
                <a:lnTo>
                  <a:pt x="1513" y="537"/>
                </a:lnTo>
                <a:lnTo>
                  <a:pt x="1515" y="535"/>
                </a:lnTo>
                <a:lnTo>
                  <a:pt x="1513" y="535"/>
                </a:lnTo>
                <a:lnTo>
                  <a:pt x="1513" y="533"/>
                </a:lnTo>
                <a:lnTo>
                  <a:pt x="1509" y="531"/>
                </a:lnTo>
                <a:lnTo>
                  <a:pt x="1507" y="528"/>
                </a:lnTo>
                <a:lnTo>
                  <a:pt x="1500" y="526"/>
                </a:lnTo>
                <a:lnTo>
                  <a:pt x="1496" y="526"/>
                </a:lnTo>
                <a:lnTo>
                  <a:pt x="1492" y="524"/>
                </a:lnTo>
                <a:lnTo>
                  <a:pt x="1492" y="524"/>
                </a:lnTo>
                <a:lnTo>
                  <a:pt x="1488" y="524"/>
                </a:lnTo>
                <a:lnTo>
                  <a:pt x="1488" y="524"/>
                </a:lnTo>
                <a:lnTo>
                  <a:pt x="1488" y="524"/>
                </a:lnTo>
                <a:lnTo>
                  <a:pt x="1486" y="526"/>
                </a:lnTo>
                <a:lnTo>
                  <a:pt x="1486" y="526"/>
                </a:lnTo>
                <a:lnTo>
                  <a:pt x="1486" y="526"/>
                </a:lnTo>
                <a:lnTo>
                  <a:pt x="1488" y="531"/>
                </a:lnTo>
                <a:lnTo>
                  <a:pt x="1488" y="531"/>
                </a:lnTo>
                <a:lnTo>
                  <a:pt x="1486" y="531"/>
                </a:lnTo>
                <a:lnTo>
                  <a:pt x="1479" y="533"/>
                </a:lnTo>
                <a:lnTo>
                  <a:pt x="1477" y="535"/>
                </a:lnTo>
                <a:lnTo>
                  <a:pt x="1477" y="535"/>
                </a:lnTo>
                <a:lnTo>
                  <a:pt x="1477" y="537"/>
                </a:lnTo>
                <a:lnTo>
                  <a:pt x="1475" y="539"/>
                </a:lnTo>
                <a:lnTo>
                  <a:pt x="1475" y="541"/>
                </a:lnTo>
                <a:lnTo>
                  <a:pt x="1475" y="541"/>
                </a:lnTo>
                <a:lnTo>
                  <a:pt x="1475" y="543"/>
                </a:lnTo>
                <a:lnTo>
                  <a:pt x="1475" y="543"/>
                </a:lnTo>
                <a:lnTo>
                  <a:pt x="1477" y="547"/>
                </a:lnTo>
                <a:lnTo>
                  <a:pt x="1477" y="547"/>
                </a:lnTo>
                <a:lnTo>
                  <a:pt x="1481" y="549"/>
                </a:lnTo>
                <a:lnTo>
                  <a:pt x="1481" y="549"/>
                </a:lnTo>
                <a:lnTo>
                  <a:pt x="1483" y="549"/>
                </a:lnTo>
                <a:lnTo>
                  <a:pt x="1486" y="549"/>
                </a:lnTo>
                <a:lnTo>
                  <a:pt x="1486" y="552"/>
                </a:lnTo>
                <a:lnTo>
                  <a:pt x="1488" y="552"/>
                </a:lnTo>
                <a:lnTo>
                  <a:pt x="1490" y="552"/>
                </a:lnTo>
                <a:lnTo>
                  <a:pt x="1492" y="552"/>
                </a:lnTo>
                <a:lnTo>
                  <a:pt x="1494" y="554"/>
                </a:lnTo>
                <a:lnTo>
                  <a:pt x="1496" y="554"/>
                </a:lnTo>
                <a:lnTo>
                  <a:pt x="1498" y="552"/>
                </a:lnTo>
                <a:lnTo>
                  <a:pt x="1498" y="552"/>
                </a:lnTo>
                <a:lnTo>
                  <a:pt x="1500" y="552"/>
                </a:lnTo>
                <a:lnTo>
                  <a:pt x="1500" y="552"/>
                </a:lnTo>
                <a:lnTo>
                  <a:pt x="1504" y="549"/>
                </a:lnTo>
                <a:lnTo>
                  <a:pt x="1507" y="549"/>
                </a:lnTo>
                <a:lnTo>
                  <a:pt x="1509" y="549"/>
                </a:lnTo>
                <a:lnTo>
                  <a:pt x="1511" y="549"/>
                </a:lnTo>
                <a:lnTo>
                  <a:pt x="1511" y="545"/>
                </a:lnTo>
                <a:lnTo>
                  <a:pt x="1515" y="545"/>
                </a:lnTo>
                <a:lnTo>
                  <a:pt x="1517" y="547"/>
                </a:lnTo>
                <a:lnTo>
                  <a:pt x="1517" y="547"/>
                </a:lnTo>
                <a:lnTo>
                  <a:pt x="1521" y="547"/>
                </a:lnTo>
                <a:lnTo>
                  <a:pt x="1523" y="547"/>
                </a:lnTo>
                <a:lnTo>
                  <a:pt x="1525" y="547"/>
                </a:lnTo>
                <a:lnTo>
                  <a:pt x="1525" y="545"/>
                </a:lnTo>
                <a:lnTo>
                  <a:pt x="1525" y="543"/>
                </a:lnTo>
                <a:lnTo>
                  <a:pt x="1523" y="541"/>
                </a:lnTo>
                <a:lnTo>
                  <a:pt x="1523" y="541"/>
                </a:lnTo>
                <a:lnTo>
                  <a:pt x="1523" y="539"/>
                </a:lnTo>
                <a:lnTo>
                  <a:pt x="1523" y="539"/>
                </a:lnTo>
                <a:lnTo>
                  <a:pt x="1525" y="539"/>
                </a:lnTo>
                <a:lnTo>
                  <a:pt x="1525" y="539"/>
                </a:lnTo>
                <a:lnTo>
                  <a:pt x="1525" y="539"/>
                </a:lnTo>
                <a:lnTo>
                  <a:pt x="1527" y="539"/>
                </a:lnTo>
                <a:lnTo>
                  <a:pt x="1527" y="541"/>
                </a:lnTo>
                <a:lnTo>
                  <a:pt x="1527" y="541"/>
                </a:lnTo>
                <a:lnTo>
                  <a:pt x="1527" y="543"/>
                </a:lnTo>
                <a:lnTo>
                  <a:pt x="1530" y="543"/>
                </a:lnTo>
                <a:lnTo>
                  <a:pt x="1530" y="543"/>
                </a:lnTo>
                <a:lnTo>
                  <a:pt x="1532" y="543"/>
                </a:lnTo>
                <a:lnTo>
                  <a:pt x="1534" y="543"/>
                </a:lnTo>
                <a:lnTo>
                  <a:pt x="1534" y="547"/>
                </a:lnTo>
                <a:lnTo>
                  <a:pt x="1534" y="547"/>
                </a:lnTo>
                <a:lnTo>
                  <a:pt x="1534" y="549"/>
                </a:lnTo>
                <a:lnTo>
                  <a:pt x="1536" y="549"/>
                </a:lnTo>
                <a:lnTo>
                  <a:pt x="1536" y="547"/>
                </a:lnTo>
                <a:lnTo>
                  <a:pt x="1536" y="547"/>
                </a:lnTo>
                <a:lnTo>
                  <a:pt x="1538" y="545"/>
                </a:lnTo>
                <a:lnTo>
                  <a:pt x="1538" y="545"/>
                </a:lnTo>
                <a:lnTo>
                  <a:pt x="1538" y="545"/>
                </a:lnTo>
                <a:lnTo>
                  <a:pt x="1540" y="545"/>
                </a:lnTo>
                <a:lnTo>
                  <a:pt x="1540" y="545"/>
                </a:lnTo>
                <a:lnTo>
                  <a:pt x="1544" y="545"/>
                </a:lnTo>
                <a:lnTo>
                  <a:pt x="1546" y="545"/>
                </a:lnTo>
                <a:lnTo>
                  <a:pt x="1546" y="545"/>
                </a:lnTo>
                <a:lnTo>
                  <a:pt x="1544" y="549"/>
                </a:lnTo>
                <a:lnTo>
                  <a:pt x="1544" y="549"/>
                </a:lnTo>
                <a:lnTo>
                  <a:pt x="1544" y="549"/>
                </a:lnTo>
                <a:lnTo>
                  <a:pt x="1546" y="552"/>
                </a:lnTo>
                <a:lnTo>
                  <a:pt x="1548" y="552"/>
                </a:lnTo>
                <a:lnTo>
                  <a:pt x="1551" y="556"/>
                </a:lnTo>
                <a:lnTo>
                  <a:pt x="1555" y="558"/>
                </a:lnTo>
                <a:lnTo>
                  <a:pt x="1555" y="558"/>
                </a:lnTo>
                <a:lnTo>
                  <a:pt x="1555" y="558"/>
                </a:lnTo>
                <a:lnTo>
                  <a:pt x="1557" y="560"/>
                </a:lnTo>
                <a:lnTo>
                  <a:pt x="1557" y="562"/>
                </a:lnTo>
                <a:lnTo>
                  <a:pt x="1559" y="562"/>
                </a:lnTo>
                <a:lnTo>
                  <a:pt x="1561" y="560"/>
                </a:lnTo>
                <a:lnTo>
                  <a:pt x="1563" y="560"/>
                </a:lnTo>
                <a:lnTo>
                  <a:pt x="1563" y="560"/>
                </a:lnTo>
                <a:lnTo>
                  <a:pt x="1563" y="562"/>
                </a:lnTo>
                <a:lnTo>
                  <a:pt x="1561" y="562"/>
                </a:lnTo>
                <a:lnTo>
                  <a:pt x="1561" y="564"/>
                </a:lnTo>
                <a:lnTo>
                  <a:pt x="1561" y="564"/>
                </a:lnTo>
                <a:lnTo>
                  <a:pt x="1561" y="564"/>
                </a:lnTo>
                <a:lnTo>
                  <a:pt x="1567" y="564"/>
                </a:lnTo>
                <a:lnTo>
                  <a:pt x="1569" y="564"/>
                </a:lnTo>
                <a:lnTo>
                  <a:pt x="1569" y="566"/>
                </a:lnTo>
                <a:lnTo>
                  <a:pt x="1571" y="566"/>
                </a:lnTo>
                <a:lnTo>
                  <a:pt x="1571" y="568"/>
                </a:lnTo>
                <a:lnTo>
                  <a:pt x="1571" y="568"/>
                </a:lnTo>
                <a:lnTo>
                  <a:pt x="1574" y="568"/>
                </a:lnTo>
                <a:lnTo>
                  <a:pt x="1574" y="568"/>
                </a:lnTo>
                <a:lnTo>
                  <a:pt x="1571" y="568"/>
                </a:lnTo>
                <a:lnTo>
                  <a:pt x="1569" y="570"/>
                </a:lnTo>
                <a:lnTo>
                  <a:pt x="1569" y="570"/>
                </a:lnTo>
                <a:lnTo>
                  <a:pt x="1567" y="570"/>
                </a:lnTo>
                <a:lnTo>
                  <a:pt x="1565" y="570"/>
                </a:lnTo>
                <a:lnTo>
                  <a:pt x="1565" y="572"/>
                </a:lnTo>
                <a:lnTo>
                  <a:pt x="1567" y="572"/>
                </a:lnTo>
                <a:lnTo>
                  <a:pt x="1569" y="577"/>
                </a:lnTo>
                <a:lnTo>
                  <a:pt x="1571" y="579"/>
                </a:lnTo>
                <a:lnTo>
                  <a:pt x="1574" y="579"/>
                </a:lnTo>
                <a:lnTo>
                  <a:pt x="1576" y="581"/>
                </a:lnTo>
                <a:lnTo>
                  <a:pt x="1580" y="579"/>
                </a:lnTo>
                <a:lnTo>
                  <a:pt x="1580" y="579"/>
                </a:lnTo>
                <a:lnTo>
                  <a:pt x="1578" y="581"/>
                </a:lnTo>
                <a:lnTo>
                  <a:pt x="1578" y="581"/>
                </a:lnTo>
                <a:lnTo>
                  <a:pt x="1580" y="581"/>
                </a:lnTo>
                <a:lnTo>
                  <a:pt x="1582" y="583"/>
                </a:lnTo>
                <a:lnTo>
                  <a:pt x="1586" y="583"/>
                </a:lnTo>
                <a:lnTo>
                  <a:pt x="1588" y="585"/>
                </a:lnTo>
                <a:lnTo>
                  <a:pt x="1590" y="587"/>
                </a:lnTo>
                <a:lnTo>
                  <a:pt x="1592" y="587"/>
                </a:lnTo>
                <a:lnTo>
                  <a:pt x="1595" y="585"/>
                </a:lnTo>
                <a:lnTo>
                  <a:pt x="1597" y="585"/>
                </a:lnTo>
                <a:lnTo>
                  <a:pt x="1599" y="587"/>
                </a:lnTo>
                <a:lnTo>
                  <a:pt x="1601" y="587"/>
                </a:lnTo>
                <a:lnTo>
                  <a:pt x="1603" y="591"/>
                </a:lnTo>
                <a:lnTo>
                  <a:pt x="1607" y="593"/>
                </a:lnTo>
                <a:lnTo>
                  <a:pt x="1607" y="593"/>
                </a:lnTo>
                <a:lnTo>
                  <a:pt x="1611" y="596"/>
                </a:lnTo>
                <a:lnTo>
                  <a:pt x="1613" y="598"/>
                </a:lnTo>
                <a:lnTo>
                  <a:pt x="1615" y="598"/>
                </a:lnTo>
                <a:lnTo>
                  <a:pt x="1618" y="598"/>
                </a:lnTo>
                <a:lnTo>
                  <a:pt x="1630" y="600"/>
                </a:lnTo>
                <a:lnTo>
                  <a:pt x="1632" y="600"/>
                </a:lnTo>
                <a:lnTo>
                  <a:pt x="1632" y="602"/>
                </a:lnTo>
                <a:lnTo>
                  <a:pt x="1634" y="602"/>
                </a:lnTo>
                <a:lnTo>
                  <a:pt x="1641" y="604"/>
                </a:lnTo>
                <a:lnTo>
                  <a:pt x="1643" y="604"/>
                </a:lnTo>
                <a:lnTo>
                  <a:pt x="1645" y="606"/>
                </a:lnTo>
                <a:lnTo>
                  <a:pt x="1647" y="606"/>
                </a:lnTo>
                <a:lnTo>
                  <a:pt x="1647" y="606"/>
                </a:lnTo>
                <a:lnTo>
                  <a:pt x="1649" y="606"/>
                </a:lnTo>
                <a:lnTo>
                  <a:pt x="1651" y="606"/>
                </a:lnTo>
                <a:lnTo>
                  <a:pt x="1651" y="604"/>
                </a:lnTo>
                <a:lnTo>
                  <a:pt x="1649" y="602"/>
                </a:lnTo>
                <a:lnTo>
                  <a:pt x="1649" y="602"/>
                </a:lnTo>
                <a:lnTo>
                  <a:pt x="1651" y="600"/>
                </a:lnTo>
                <a:lnTo>
                  <a:pt x="1651" y="600"/>
                </a:lnTo>
                <a:lnTo>
                  <a:pt x="1651" y="598"/>
                </a:lnTo>
                <a:lnTo>
                  <a:pt x="1651" y="598"/>
                </a:lnTo>
                <a:lnTo>
                  <a:pt x="1651" y="598"/>
                </a:lnTo>
                <a:lnTo>
                  <a:pt x="1647" y="596"/>
                </a:lnTo>
                <a:lnTo>
                  <a:pt x="1647" y="596"/>
                </a:lnTo>
                <a:lnTo>
                  <a:pt x="1645" y="593"/>
                </a:lnTo>
                <a:lnTo>
                  <a:pt x="1645" y="591"/>
                </a:lnTo>
                <a:lnTo>
                  <a:pt x="1643" y="589"/>
                </a:lnTo>
                <a:lnTo>
                  <a:pt x="1641" y="589"/>
                </a:lnTo>
                <a:lnTo>
                  <a:pt x="1639" y="587"/>
                </a:lnTo>
                <a:lnTo>
                  <a:pt x="1636" y="587"/>
                </a:lnTo>
                <a:lnTo>
                  <a:pt x="1634" y="585"/>
                </a:lnTo>
                <a:lnTo>
                  <a:pt x="1632" y="585"/>
                </a:lnTo>
                <a:lnTo>
                  <a:pt x="1632" y="583"/>
                </a:lnTo>
                <a:lnTo>
                  <a:pt x="1630" y="583"/>
                </a:lnTo>
                <a:lnTo>
                  <a:pt x="1626" y="581"/>
                </a:lnTo>
                <a:lnTo>
                  <a:pt x="1626" y="581"/>
                </a:lnTo>
                <a:lnTo>
                  <a:pt x="1628" y="579"/>
                </a:lnTo>
                <a:lnTo>
                  <a:pt x="1628" y="579"/>
                </a:lnTo>
                <a:lnTo>
                  <a:pt x="1626" y="579"/>
                </a:lnTo>
                <a:lnTo>
                  <a:pt x="1624" y="579"/>
                </a:lnTo>
                <a:lnTo>
                  <a:pt x="1620" y="577"/>
                </a:lnTo>
                <a:lnTo>
                  <a:pt x="1620" y="577"/>
                </a:lnTo>
                <a:lnTo>
                  <a:pt x="1618" y="572"/>
                </a:lnTo>
                <a:lnTo>
                  <a:pt x="1615" y="570"/>
                </a:lnTo>
                <a:lnTo>
                  <a:pt x="1613" y="568"/>
                </a:lnTo>
                <a:lnTo>
                  <a:pt x="1611" y="568"/>
                </a:lnTo>
                <a:lnTo>
                  <a:pt x="1609" y="564"/>
                </a:lnTo>
                <a:lnTo>
                  <a:pt x="1609" y="564"/>
                </a:lnTo>
                <a:lnTo>
                  <a:pt x="1613" y="564"/>
                </a:lnTo>
                <a:lnTo>
                  <a:pt x="1615" y="564"/>
                </a:lnTo>
                <a:lnTo>
                  <a:pt x="1620" y="566"/>
                </a:lnTo>
                <a:lnTo>
                  <a:pt x="1626" y="570"/>
                </a:lnTo>
                <a:lnTo>
                  <a:pt x="1626" y="570"/>
                </a:lnTo>
                <a:lnTo>
                  <a:pt x="1626" y="570"/>
                </a:lnTo>
                <a:lnTo>
                  <a:pt x="1626" y="570"/>
                </a:lnTo>
                <a:lnTo>
                  <a:pt x="1626" y="566"/>
                </a:lnTo>
                <a:lnTo>
                  <a:pt x="1624" y="564"/>
                </a:lnTo>
                <a:lnTo>
                  <a:pt x="1624" y="564"/>
                </a:lnTo>
                <a:lnTo>
                  <a:pt x="1626" y="566"/>
                </a:lnTo>
                <a:lnTo>
                  <a:pt x="1630" y="570"/>
                </a:lnTo>
                <a:lnTo>
                  <a:pt x="1632" y="572"/>
                </a:lnTo>
                <a:lnTo>
                  <a:pt x="1634" y="575"/>
                </a:lnTo>
                <a:lnTo>
                  <a:pt x="1636" y="575"/>
                </a:lnTo>
                <a:lnTo>
                  <a:pt x="1636" y="575"/>
                </a:lnTo>
                <a:lnTo>
                  <a:pt x="1636" y="575"/>
                </a:lnTo>
                <a:lnTo>
                  <a:pt x="1639" y="577"/>
                </a:lnTo>
                <a:lnTo>
                  <a:pt x="1639" y="577"/>
                </a:lnTo>
                <a:lnTo>
                  <a:pt x="1641" y="577"/>
                </a:lnTo>
                <a:lnTo>
                  <a:pt x="1641" y="579"/>
                </a:lnTo>
                <a:lnTo>
                  <a:pt x="1641" y="579"/>
                </a:lnTo>
                <a:lnTo>
                  <a:pt x="1641" y="579"/>
                </a:lnTo>
                <a:lnTo>
                  <a:pt x="1643" y="579"/>
                </a:lnTo>
                <a:lnTo>
                  <a:pt x="1643" y="579"/>
                </a:lnTo>
                <a:lnTo>
                  <a:pt x="1643" y="575"/>
                </a:lnTo>
                <a:lnTo>
                  <a:pt x="1643" y="575"/>
                </a:lnTo>
                <a:lnTo>
                  <a:pt x="1643" y="577"/>
                </a:lnTo>
                <a:lnTo>
                  <a:pt x="1645" y="579"/>
                </a:lnTo>
                <a:lnTo>
                  <a:pt x="1645" y="581"/>
                </a:lnTo>
                <a:lnTo>
                  <a:pt x="1647" y="581"/>
                </a:lnTo>
                <a:lnTo>
                  <a:pt x="1649" y="581"/>
                </a:lnTo>
                <a:lnTo>
                  <a:pt x="1649" y="581"/>
                </a:lnTo>
                <a:lnTo>
                  <a:pt x="1649" y="579"/>
                </a:lnTo>
                <a:lnTo>
                  <a:pt x="1647" y="579"/>
                </a:lnTo>
                <a:lnTo>
                  <a:pt x="1649" y="579"/>
                </a:lnTo>
                <a:lnTo>
                  <a:pt x="1651" y="581"/>
                </a:lnTo>
                <a:lnTo>
                  <a:pt x="1653" y="581"/>
                </a:lnTo>
                <a:lnTo>
                  <a:pt x="1653" y="583"/>
                </a:lnTo>
                <a:lnTo>
                  <a:pt x="1653" y="583"/>
                </a:lnTo>
                <a:lnTo>
                  <a:pt x="1655" y="583"/>
                </a:lnTo>
                <a:lnTo>
                  <a:pt x="1655" y="583"/>
                </a:lnTo>
                <a:lnTo>
                  <a:pt x="1655" y="583"/>
                </a:lnTo>
                <a:lnTo>
                  <a:pt x="1657" y="583"/>
                </a:lnTo>
                <a:lnTo>
                  <a:pt x="1659" y="585"/>
                </a:lnTo>
                <a:lnTo>
                  <a:pt x="1662" y="587"/>
                </a:lnTo>
                <a:lnTo>
                  <a:pt x="1664" y="589"/>
                </a:lnTo>
                <a:lnTo>
                  <a:pt x="1664" y="589"/>
                </a:lnTo>
                <a:lnTo>
                  <a:pt x="1666" y="589"/>
                </a:lnTo>
                <a:lnTo>
                  <a:pt x="1666" y="587"/>
                </a:lnTo>
                <a:lnTo>
                  <a:pt x="1664" y="583"/>
                </a:lnTo>
                <a:lnTo>
                  <a:pt x="1664" y="583"/>
                </a:lnTo>
                <a:lnTo>
                  <a:pt x="1668" y="583"/>
                </a:lnTo>
                <a:lnTo>
                  <a:pt x="1668" y="583"/>
                </a:lnTo>
                <a:lnTo>
                  <a:pt x="1670" y="583"/>
                </a:lnTo>
                <a:lnTo>
                  <a:pt x="1670" y="583"/>
                </a:lnTo>
                <a:lnTo>
                  <a:pt x="1670" y="583"/>
                </a:lnTo>
                <a:lnTo>
                  <a:pt x="1670" y="583"/>
                </a:lnTo>
                <a:lnTo>
                  <a:pt x="1670" y="581"/>
                </a:lnTo>
                <a:lnTo>
                  <a:pt x="1668" y="579"/>
                </a:lnTo>
                <a:lnTo>
                  <a:pt x="1668" y="579"/>
                </a:lnTo>
                <a:lnTo>
                  <a:pt x="1666" y="575"/>
                </a:lnTo>
                <a:lnTo>
                  <a:pt x="1666" y="575"/>
                </a:lnTo>
                <a:lnTo>
                  <a:pt x="1666" y="575"/>
                </a:lnTo>
                <a:lnTo>
                  <a:pt x="1666" y="575"/>
                </a:lnTo>
                <a:lnTo>
                  <a:pt x="1666" y="572"/>
                </a:lnTo>
                <a:lnTo>
                  <a:pt x="1666" y="570"/>
                </a:lnTo>
                <a:lnTo>
                  <a:pt x="1666" y="566"/>
                </a:lnTo>
                <a:lnTo>
                  <a:pt x="1664" y="566"/>
                </a:lnTo>
                <a:lnTo>
                  <a:pt x="1664" y="564"/>
                </a:lnTo>
                <a:lnTo>
                  <a:pt x="1664" y="564"/>
                </a:lnTo>
                <a:lnTo>
                  <a:pt x="1666" y="566"/>
                </a:lnTo>
                <a:lnTo>
                  <a:pt x="1668" y="568"/>
                </a:lnTo>
                <a:lnTo>
                  <a:pt x="1668" y="568"/>
                </a:lnTo>
                <a:lnTo>
                  <a:pt x="1670" y="575"/>
                </a:lnTo>
                <a:lnTo>
                  <a:pt x="1670" y="575"/>
                </a:lnTo>
                <a:lnTo>
                  <a:pt x="1672" y="575"/>
                </a:lnTo>
                <a:lnTo>
                  <a:pt x="1672" y="575"/>
                </a:lnTo>
                <a:lnTo>
                  <a:pt x="1674" y="572"/>
                </a:lnTo>
                <a:lnTo>
                  <a:pt x="1674" y="570"/>
                </a:lnTo>
                <a:lnTo>
                  <a:pt x="1672" y="568"/>
                </a:lnTo>
                <a:lnTo>
                  <a:pt x="1672" y="566"/>
                </a:lnTo>
                <a:lnTo>
                  <a:pt x="1674" y="566"/>
                </a:lnTo>
                <a:lnTo>
                  <a:pt x="1674" y="564"/>
                </a:lnTo>
                <a:lnTo>
                  <a:pt x="1674" y="562"/>
                </a:lnTo>
                <a:lnTo>
                  <a:pt x="1672" y="560"/>
                </a:lnTo>
                <a:lnTo>
                  <a:pt x="1672" y="560"/>
                </a:lnTo>
                <a:lnTo>
                  <a:pt x="1670" y="560"/>
                </a:lnTo>
                <a:lnTo>
                  <a:pt x="1670" y="560"/>
                </a:lnTo>
                <a:lnTo>
                  <a:pt x="1670" y="560"/>
                </a:lnTo>
                <a:lnTo>
                  <a:pt x="1670" y="558"/>
                </a:lnTo>
                <a:lnTo>
                  <a:pt x="1670" y="558"/>
                </a:lnTo>
                <a:lnTo>
                  <a:pt x="1670" y="558"/>
                </a:lnTo>
                <a:lnTo>
                  <a:pt x="1668" y="558"/>
                </a:lnTo>
                <a:lnTo>
                  <a:pt x="1666" y="558"/>
                </a:lnTo>
                <a:lnTo>
                  <a:pt x="1664" y="558"/>
                </a:lnTo>
                <a:lnTo>
                  <a:pt x="1664" y="558"/>
                </a:lnTo>
                <a:lnTo>
                  <a:pt x="1664" y="556"/>
                </a:lnTo>
                <a:lnTo>
                  <a:pt x="1664" y="556"/>
                </a:lnTo>
                <a:lnTo>
                  <a:pt x="1664" y="556"/>
                </a:lnTo>
                <a:lnTo>
                  <a:pt x="1662" y="554"/>
                </a:lnTo>
                <a:lnTo>
                  <a:pt x="1662" y="554"/>
                </a:lnTo>
                <a:lnTo>
                  <a:pt x="1657" y="552"/>
                </a:lnTo>
                <a:lnTo>
                  <a:pt x="1657" y="552"/>
                </a:lnTo>
                <a:lnTo>
                  <a:pt x="1659" y="552"/>
                </a:lnTo>
                <a:lnTo>
                  <a:pt x="1662" y="552"/>
                </a:lnTo>
                <a:lnTo>
                  <a:pt x="1664" y="552"/>
                </a:lnTo>
                <a:lnTo>
                  <a:pt x="1666" y="547"/>
                </a:lnTo>
                <a:lnTo>
                  <a:pt x="1664" y="547"/>
                </a:lnTo>
                <a:lnTo>
                  <a:pt x="1664" y="547"/>
                </a:lnTo>
                <a:lnTo>
                  <a:pt x="1659" y="547"/>
                </a:lnTo>
                <a:lnTo>
                  <a:pt x="1657" y="547"/>
                </a:lnTo>
                <a:lnTo>
                  <a:pt x="1659" y="545"/>
                </a:lnTo>
                <a:lnTo>
                  <a:pt x="1662" y="545"/>
                </a:lnTo>
                <a:lnTo>
                  <a:pt x="1662" y="543"/>
                </a:lnTo>
                <a:lnTo>
                  <a:pt x="1659" y="541"/>
                </a:lnTo>
                <a:lnTo>
                  <a:pt x="1659" y="541"/>
                </a:lnTo>
                <a:lnTo>
                  <a:pt x="1657" y="541"/>
                </a:lnTo>
                <a:lnTo>
                  <a:pt x="1657" y="541"/>
                </a:lnTo>
                <a:lnTo>
                  <a:pt x="1655" y="539"/>
                </a:lnTo>
                <a:lnTo>
                  <a:pt x="1653" y="537"/>
                </a:lnTo>
                <a:lnTo>
                  <a:pt x="1651" y="539"/>
                </a:lnTo>
                <a:lnTo>
                  <a:pt x="1649" y="539"/>
                </a:lnTo>
                <a:lnTo>
                  <a:pt x="1649" y="541"/>
                </a:lnTo>
                <a:lnTo>
                  <a:pt x="1649" y="541"/>
                </a:lnTo>
                <a:lnTo>
                  <a:pt x="1647" y="541"/>
                </a:lnTo>
                <a:lnTo>
                  <a:pt x="1647" y="541"/>
                </a:lnTo>
                <a:lnTo>
                  <a:pt x="1649" y="539"/>
                </a:lnTo>
                <a:lnTo>
                  <a:pt x="1649" y="539"/>
                </a:lnTo>
                <a:lnTo>
                  <a:pt x="1647" y="537"/>
                </a:lnTo>
                <a:lnTo>
                  <a:pt x="1645" y="535"/>
                </a:lnTo>
                <a:lnTo>
                  <a:pt x="1643" y="535"/>
                </a:lnTo>
                <a:lnTo>
                  <a:pt x="1643" y="535"/>
                </a:lnTo>
                <a:lnTo>
                  <a:pt x="1643" y="539"/>
                </a:lnTo>
                <a:lnTo>
                  <a:pt x="1641" y="539"/>
                </a:lnTo>
                <a:lnTo>
                  <a:pt x="1641" y="539"/>
                </a:lnTo>
                <a:lnTo>
                  <a:pt x="1641" y="535"/>
                </a:lnTo>
                <a:lnTo>
                  <a:pt x="1639" y="533"/>
                </a:lnTo>
                <a:lnTo>
                  <a:pt x="1639" y="533"/>
                </a:lnTo>
                <a:lnTo>
                  <a:pt x="1639" y="533"/>
                </a:lnTo>
                <a:lnTo>
                  <a:pt x="1639" y="533"/>
                </a:lnTo>
                <a:lnTo>
                  <a:pt x="1639" y="533"/>
                </a:lnTo>
                <a:lnTo>
                  <a:pt x="1636" y="533"/>
                </a:lnTo>
                <a:lnTo>
                  <a:pt x="1636" y="533"/>
                </a:lnTo>
                <a:lnTo>
                  <a:pt x="1636" y="531"/>
                </a:lnTo>
                <a:lnTo>
                  <a:pt x="1636" y="528"/>
                </a:lnTo>
                <a:lnTo>
                  <a:pt x="1634" y="528"/>
                </a:lnTo>
                <a:lnTo>
                  <a:pt x="1632" y="526"/>
                </a:lnTo>
                <a:lnTo>
                  <a:pt x="1632" y="526"/>
                </a:lnTo>
                <a:lnTo>
                  <a:pt x="1632" y="526"/>
                </a:lnTo>
                <a:lnTo>
                  <a:pt x="1634" y="524"/>
                </a:lnTo>
                <a:lnTo>
                  <a:pt x="1634" y="524"/>
                </a:lnTo>
                <a:lnTo>
                  <a:pt x="1632" y="524"/>
                </a:lnTo>
                <a:lnTo>
                  <a:pt x="1632" y="522"/>
                </a:lnTo>
                <a:lnTo>
                  <a:pt x="1632" y="522"/>
                </a:lnTo>
                <a:lnTo>
                  <a:pt x="1632" y="522"/>
                </a:lnTo>
                <a:lnTo>
                  <a:pt x="1630" y="520"/>
                </a:lnTo>
                <a:lnTo>
                  <a:pt x="1628" y="520"/>
                </a:lnTo>
                <a:lnTo>
                  <a:pt x="1628" y="520"/>
                </a:lnTo>
                <a:lnTo>
                  <a:pt x="1626" y="520"/>
                </a:lnTo>
                <a:lnTo>
                  <a:pt x="1624" y="522"/>
                </a:lnTo>
                <a:lnTo>
                  <a:pt x="1624" y="522"/>
                </a:lnTo>
                <a:lnTo>
                  <a:pt x="1624" y="522"/>
                </a:lnTo>
                <a:lnTo>
                  <a:pt x="1624" y="520"/>
                </a:lnTo>
                <a:lnTo>
                  <a:pt x="1624" y="516"/>
                </a:lnTo>
                <a:lnTo>
                  <a:pt x="1624" y="516"/>
                </a:lnTo>
                <a:lnTo>
                  <a:pt x="1624" y="516"/>
                </a:lnTo>
                <a:lnTo>
                  <a:pt x="1622" y="516"/>
                </a:lnTo>
                <a:lnTo>
                  <a:pt x="1620" y="514"/>
                </a:lnTo>
                <a:lnTo>
                  <a:pt x="1620" y="514"/>
                </a:lnTo>
                <a:lnTo>
                  <a:pt x="1620" y="512"/>
                </a:lnTo>
                <a:lnTo>
                  <a:pt x="1620" y="510"/>
                </a:lnTo>
                <a:lnTo>
                  <a:pt x="1620" y="510"/>
                </a:lnTo>
                <a:lnTo>
                  <a:pt x="1615" y="508"/>
                </a:lnTo>
                <a:lnTo>
                  <a:pt x="1613" y="508"/>
                </a:lnTo>
                <a:lnTo>
                  <a:pt x="1611" y="508"/>
                </a:lnTo>
                <a:lnTo>
                  <a:pt x="1611" y="508"/>
                </a:lnTo>
                <a:lnTo>
                  <a:pt x="1615" y="505"/>
                </a:lnTo>
                <a:lnTo>
                  <a:pt x="1615" y="505"/>
                </a:lnTo>
                <a:lnTo>
                  <a:pt x="1620" y="508"/>
                </a:lnTo>
                <a:lnTo>
                  <a:pt x="1624" y="512"/>
                </a:lnTo>
                <a:lnTo>
                  <a:pt x="1626" y="512"/>
                </a:lnTo>
                <a:lnTo>
                  <a:pt x="1628" y="514"/>
                </a:lnTo>
                <a:lnTo>
                  <a:pt x="1632" y="514"/>
                </a:lnTo>
                <a:lnTo>
                  <a:pt x="1632" y="514"/>
                </a:lnTo>
                <a:lnTo>
                  <a:pt x="1632" y="512"/>
                </a:lnTo>
                <a:lnTo>
                  <a:pt x="1634" y="512"/>
                </a:lnTo>
                <a:lnTo>
                  <a:pt x="1632" y="510"/>
                </a:lnTo>
                <a:lnTo>
                  <a:pt x="1630" y="508"/>
                </a:lnTo>
                <a:lnTo>
                  <a:pt x="1626" y="505"/>
                </a:lnTo>
                <a:lnTo>
                  <a:pt x="1626" y="503"/>
                </a:lnTo>
                <a:lnTo>
                  <a:pt x="1624" y="501"/>
                </a:lnTo>
                <a:lnTo>
                  <a:pt x="1624" y="499"/>
                </a:lnTo>
                <a:lnTo>
                  <a:pt x="1626" y="501"/>
                </a:lnTo>
                <a:lnTo>
                  <a:pt x="1628" y="501"/>
                </a:lnTo>
                <a:lnTo>
                  <a:pt x="1632" y="503"/>
                </a:lnTo>
                <a:lnTo>
                  <a:pt x="1632" y="503"/>
                </a:lnTo>
                <a:lnTo>
                  <a:pt x="1634" y="503"/>
                </a:lnTo>
                <a:lnTo>
                  <a:pt x="1634" y="503"/>
                </a:lnTo>
                <a:lnTo>
                  <a:pt x="1634" y="501"/>
                </a:lnTo>
                <a:lnTo>
                  <a:pt x="1632" y="499"/>
                </a:lnTo>
                <a:lnTo>
                  <a:pt x="1632" y="497"/>
                </a:lnTo>
                <a:lnTo>
                  <a:pt x="1634" y="499"/>
                </a:lnTo>
                <a:lnTo>
                  <a:pt x="1636" y="499"/>
                </a:lnTo>
                <a:lnTo>
                  <a:pt x="1639" y="499"/>
                </a:lnTo>
                <a:lnTo>
                  <a:pt x="1639" y="497"/>
                </a:lnTo>
                <a:lnTo>
                  <a:pt x="1636" y="497"/>
                </a:lnTo>
                <a:lnTo>
                  <a:pt x="1636" y="497"/>
                </a:lnTo>
                <a:lnTo>
                  <a:pt x="1639" y="497"/>
                </a:lnTo>
                <a:lnTo>
                  <a:pt x="1641" y="499"/>
                </a:lnTo>
                <a:lnTo>
                  <a:pt x="1641" y="499"/>
                </a:lnTo>
                <a:lnTo>
                  <a:pt x="1641" y="501"/>
                </a:lnTo>
                <a:lnTo>
                  <a:pt x="1645" y="505"/>
                </a:lnTo>
                <a:lnTo>
                  <a:pt x="1645" y="505"/>
                </a:lnTo>
                <a:lnTo>
                  <a:pt x="1647" y="505"/>
                </a:lnTo>
                <a:lnTo>
                  <a:pt x="1649" y="508"/>
                </a:lnTo>
                <a:lnTo>
                  <a:pt x="1651" y="508"/>
                </a:lnTo>
                <a:lnTo>
                  <a:pt x="1653" y="508"/>
                </a:lnTo>
                <a:lnTo>
                  <a:pt x="1653" y="508"/>
                </a:lnTo>
                <a:lnTo>
                  <a:pt x="1655" y="508"/>
                </a:lnTo>
                <a:lnTo>
                  <a:pt x="1655" y="508"/>
                </a:lnTo>
                <a:lnTo>
                  <a:pt x="1657" y="508"/>
                </a:lnTo>
                <a:lnTo>
                  <a:pt x="1653" y="510"/>
                </a:lnTo>
                <a:lnTo>
                  <a:pt x="1653" y="512"/>
                </a:lnTo>
                <a:lnTo>
                  <a:pt x="1653" y="512"/>
                </a:lnTo>
                <a:lnTo>
                  <a:pt x="1657" y="512"/>
                </a:lnTo>
                <a:lnTo>
                  <a:pt x="1659" y="512"/>
                </a:lnTo>
                <a:lnTo>
                  <a:pt x="1662" y="512"/>
                </a:lnTo>
                <a:lnTo>
                  <a:pt x="1666" y="510"/>
                </a:lnTo>
                <a:lnTo>
                  <a:pt x="1668" y="508"/>
                </a:lnTo>
                <a:lnTo>
                  <a:pt x="1670" y="505"/>
                </a:lnTo>
                <a:lnTo>
                  <a:pt x="1672" y="505"/>
                </a:lnTo>
                <a:lnTo>
                  <a:pt x="1674" y="503"/>
                </a:lnTo>
                <a:lnTo>
                  <a:pt x="1674" y="503"/>
                </a:lnTo>
                <a:lnTo>
                  <a:pt x="1672" y="505"/>
                </a:lnTo>
                <a:lnTo>
                  <a:pt x="1670" y="508"/>
                </a:lnTo>
                <a:lnTo>
                  <a:pt x="1670" y="510"/>
                </a:lnTo>
                <a:lnTo>
                  <a:pt x="1668" y="512"/>
                </a:lnTo>
                <a:lnTo>
                  <a:pt x="1666" y="512"/>
                </a:lnTo>
                <a:lnTo>
                  <a:pt x="1664" y="514"/>
                </a:lnTo>
                <a:lnTo>
                  <a:pt x="1662" y="514"/>
                </a:lnTo>
                <a:lnTo>
                  <a:pt x="1662" y="516"/>
                </a:lnTo>
                <a:lnTo>
                  <a:pt x="1659" y="518"/>
                </a:lnTo>
                <a:lnTo>
                  <a:pt x="1662" y="518"/>
                </a:lnTo>
                <a:lnTo>
                  <a:pt x="1662" y="518"/>
                </a:lnTo>
                <a:lnTo>
                  <a:pt x="1662" y="520"/>
                </a:lnTo>
                <a:lnTo>
                  <a:pt x="1664" y="522"/>
                </a:lnTo>
                <a:lnTo>
                  <a:pt x="1664" y="522"/>
                </a:lnTo>
                <a:lnTo>
                  <a:pt x="1664" y="524"/>
                </a:lnTo>
                <a:lnTo>
                  <a:pt x="1666" y="526"/>
                </a:lnTo>
                <a:lnTo>
                  <a:pt x="1668" y="528"/>
                </a:lnTo>
                <a:lnTo>
                  <a:pt x="1670" y="531"/>
                </a:lnTo>
                <a:lnTo>
                  <a:pt x="1670" y="531"/>
                </a:lnTo>
                <a:lnTo>
                  <a:pt x="1672" y="533"/>
                </a:lnTo>
                <a:lnTo>
                  <a:pt x="1674" y="528"/>
                </a:lnTo>
                <a:lnTo>
                  <a:pt x="1676" y="526"/>
                </a:lnTo>
                <a:lnTo>
                  <a:pt x="1676" y="526"/>
                </a:lnTo>
                <a:lnTo>
                  <a:pt x="1676" y="526"/>
                </a:lnTo>
                <a:lnTo>
                  <a:pt x="1676" y="528"/>
                </a:lnTo>
                <a:lnTo>
                  <a:pt x="1676" y="531"/>
                </a:lnTo>
                <a:lnTo>
                  <a:pt x="1676" y="533"/>
                </a:lnTo>
                <a:lnTo>
                  <a:pt x="1678" y="533"/>
                </a:lnTo>
                <a:lnTo>
                  <a:pt x="1680" y="533"/>
                </a:lnTo>
                <a:lnTo>
                  <a:pt x="1680" y="533"/>
                </a:lnTo>
                <a:lnTo>
                  <a:pt x="1683" y="533"/>
                </a:lnTo>
                <a:lnTo>
                  <a:pt x="1683" y="533"/>
                </a:lnTo>
                <a:lnTo>
                  <a:pt x="1683" y="535"/>
                </a:lnTo>
                <a:lnTo>
                  <a:pt x="1685" y="535"/>
                </a:lnTo>
                <a:lnTo>
                  <a:pt x="1687" y="537"/>
                </a:lnTo>
                <a:lnTo>
                  <a:pt x="1689" y="535"/>
                </a:lnTo>
                <a:lnTo>
                  <a:pt x="1689" y="533"/>
                </a:lnTo>
                <a:lnTo>
                  <a:pt x="1689" y="531"/>
                </a:lnTo>
                <a:lnTo>
                  <a:pt x="1689" y="522"/>
                </a:lnTo>
                <a:lnTo>
                  <a:pt x="1691" y="520"/>
                </a:lnTo>
                <a:lnTo>
                  <a:pt x="1687" y="520"/>
                </a:lnTo>
                <a:lnTo>
                  <a:pt x="1685" y="520"/>
                </a:lnTo>
                <a:lnTo>
                  <a:pt x="1685" y="520"/>
                </a:lnTo>
                <a:lnTo>
                  <a:pt x="1689" y="518"/>
                </a:lnTo>
                <a:lnTo>
                  <a:pt x="1689" y="518"/>
                </a:lnTo>
                <a:lnTo>
                  <a:pt x="1689" y="516"/>
                </a:lnTo>
                <a:lnTo>
                  <a:pt x="1689" y="516"/>
                </a:lnTo>
                <a:lnTo>
                  <a:pt x="1691" y="518"/>
                </a:lnTo>
                <a:lnTo>
                  <a:pt x="1693" y="520"/>
                </a:lnTo>
                <a:lnTo>
                  <a:pt x="1695" y="520"/>
                </a:lnTo>
                <a:lnTo>
                  <a:pt x="1697" y="520"/>
                </a:lnTo>
                <a:lnTo>
                  <a:pt x="1699" y="520"/>
                </a:lnTo>
                <a:lnTo>
                  <a:pt x="1699" y="520"/>
                </a:lnTo>
                <a:lnTo>
                  <a:pt x="1701" y="518"/>
                </a:lnTo>
                <a:lnTo>
                  <a:pt x="1703" y="516"/>
                </a:lnTo>
                <a:lnTo>
                  <a:pt x="1703" y="516"/>
                </a:lnTo>
                <a:lnTo>
                  <a:pt x="1703" y="514"/>
                </a:lnTo>
                <a:lnTo>
                  <a:pt x="1703" y="514"/>
                </a:lnTo>
                <a:lnTo>
                  <a:pt x="1703" y="514"/>
                </a:lnTo>
                <a:lnTo>
                  <a:pt x="1701" y="512"/>
                </a:lnTo>
                <a:lnTo>
                  <a:pt x="1701" y="512"/>
                </a:lnTo>
                <a:lnTo>
                  <a:pt x="1701" y="512"/>
                </a:lnTo>
                <a:lnTo>
                  <a:pt x="1703" y="512"/>
                </a:lnTo>
                <a:lnTo>
                  <a:pt x="1706" y="512"/>
                </a:lnTo>
                <a:lnTo>
                  <a:pt x="1708" y="512"/>
                </a:lnTo>
                <a:lnTo>
                  <a:pt x="1710" y="512"/>
                </a:lnTo>
                <a:lnTo>
                  <a:pt x="1710" y="510"/>
                </a:lnTo>
                <a:lnTo>
                  <a:pt x="1706" y="508"/>
                </a:lnTo>
                <a:lnTo>
                  <a:pt x="1701" y="505"/>
                </a:lnTo>
                <a:lnTo>
                  <a:pt x="1701" y="505"/>
                </a:lnTo>
                <a:lnTo>
                  <a:pt x="1703" y="505"/>
                </a:lnTo>
                <a:lnTo>
                  <a:pt x="1703" y="503"/>
                </a:lnTo>
                <a:lnTo>
                  <a:pt x="1701" y="501"/>
                </a:lnTo>
                <a:lnTo>
                  <a:pt x="1701" y="501"/>
                </a:lnTo>
                <a:lnTo>
                  <a:pt x="1703" y="501"/>
                </a:lnTo>
                <a:lnTo>
                  <a:pt x="1706" y="501"/>
                </a:lnTo>
                <a:lnTo>
                  <a:pt x="1708" y="503"/>
                </a:lnTo>
                <a:lnTo>
                  <a:pt x="1710" y="503"/>
                </a:lnTo>
                <a:lnTo>
                  <a:pt x="1712" y="503"/>
                </a:lnTo>
                <a:lnTo>
                  <a:pt x="1716" y="503"/>
                </a:lnTo>
                <a:lnTo>
                  <a:pt x="1716" y="501"/>
                </a:lnTo>
                <a:lnTo>
                  <a:pt x="1714" y="499"/>
                </a:lnTo>
                <a:lnTo>
                  <a:pt x="1708" y="497"/>
                </a:lnTo>
                <a:lnTo>
                  <a:pt x="1708" y="497"/>
                </a:lnTo>
                <a:lnTo>
                  <a:pt x="1710" y="495"/>
                </a:lnTo>
                <a:lnTo>
                  <a:pt x="1712" y="495"/>
                </a:lnTo>
                <a:lnTo>
                  <a:pt x="1714" y="497"/>
                </a:lnTo>
                <a:lnTo>
                  <a:pt x="1716" y="499"/>
                </a:lnTo>
                <a:lnTo>
                  <a:pt x="1718" y="497"/>
                </a:lnTo>
                <a:lnTo>
                  <a:pt x="1720" y="497"/>
                </a:lnTo>
                <a:lnTo>
                  <a:pt x="1720" y="497"/>
                </a:lnTo>
                <a:lnTo>
                  <a:pt x="1718" y="495"/>
                </a:lnTo>
                <a:lnTo>
                  <a:pt x="1716" y="493"/>
                </a:lnTo>
                <a:lnTo>
                  <a:pt x="1712" y="489"/>
                </a:lnTo>
                <a:lnTo>
                  <a:pt x="1710" y="487"/>
                </a:lnTo>
                <a:lnTo>
                  <a:pt x="1708" y="487"/>
                </a:lnTo>
                <a:lnTo>
                  <a:pt x="1703" y="491"/>
                </a:lnTo>
                <a:lnTo>
                  <a:pt x="1701" y="489"/>
                </a:lnTo>
                <a:lnTo>
                  <a:pt x="1699" y="489"/>
                </a:lnTo>
                <a:lnTo>
                  <a:pt x="1699" y="489"/>
                </a:lnTo>
                <a:lnTo>
                  <a:pt x="1697" y="489"/>
                </a:lnTo>
                <a:lnTo>
                  <a:pt x="1695" y="489"/>
                </a:lnTo>
                <a:lnTo>
                  <a:pt x="1693" y="489"/>
                </a:lnTo>
                <a:lnTo>
                  <a:pt x="1689" y="491"/>
                </a:lnTo>
                <a:lnTo>
                  <a:pt x="1687" y="493"/>
                </a:lnTo>
                <a:lnTo>
                  <a:pt x="1685" y="493"/>
                </a:lnTo>
                <a:lnTo>
                  <a:pt x="1691" y="489"/>
                </a:lnTo>
                <a:lnTo>
                  <a:pt x="1691" y="487"/>
                </a:lnTo>
                <a:lnTo>
                  <a:pt x="1691" y="487"/>
                </a:lnTo>
                <a:lnTo>
                  <a:pt x="1693" y="484"/>
                </a:lnTo>
                <a:lnTo>
                  <a:pt x="1693" y="482"/>
                </a:lnTo>
                <a:lnTo>
                  <a:pt x="1695" y="482"/>
                </a:lnTo>
                <a:lnTo>
                  <a:pt x="1691" y="480"/>
                </a:lnTo>
                <a:lnTo>
                  <a:pt x="1687" y="478"/>
                </a:lnTo>
                <a:lnTo>
                  <a:pt x="1687" y="478"/>
                </a:lnTo>
                <a:lnTo>
                  <a:pt x="1685" y="480"/>
                </a:lnTo>
                <a:lnTo>
                  <a:pt x="1683" y="480"/>
                </a:lnTo>
                <a:lnTo>
                  <a:pt x="1683" y="480"/>
                </a:lnTo>
                <a:lnTo>
                  <a:pt x="1680" y="480"/>
                </a:lnTo>
                <a:lnTo>
                  <a:pt x="1678" y="482"/>
                </a:lnTo>
                <a:lnTo>
                  <a:pt x="1676" y="482"/>
                </a:lnTo>
                <a:lnTo>
                  <a:pt x="1674" y="480"/>
                </a:lnTo>
                <a:lnTo>
                  <a:pt x="1672" y="480"/>
                </a:lnTo>
                <a:lnTo>
                  <a:pt x="1670" y="478"/>
                </a:lnTo>
                <a:lnTo>
                  <a:pt x="1672" y="478"/>
                </a:lnTo>
                <a:lnTo>
                  <a:pt x="1674" y="480"/>
                </a:lnTo>
                <a:lnTo>
                  <a:pt x="1676" y="478"/>
                </a:lnTo>
                <a:lnTo>
                  <a:pt x="1680" y="478"/>
                </a:lnTo>
                <a:lnTo>
                  <a:pt x="1680" y="476"/>
                </a:lnTo>
                <a:lnTo>
                  <a:pt x="1683" y="474"/>
                </a:lnTo>
                <a:lnTo>
                  <a:pt x="1680" y="472"/>
                </a:lnTo>
                <a:lnTo>
                  <a:pt x="1678" y="472"/>
                </a:lnTo>
                <a:lnTo>
                  <a:pt x="1674" y="470"/>
                </a:lnTo>
                <a:lnTo>
                  <a:pt x="1672" y="468"/>
                </a:lnTo>
                <a:lnTo>
                  <a:pt x="1672" y="468"/>
                </a:lnTo>
                <a:lnTo>
                  <a:pt x="1668" y="468"/>
                </a:lnTo>
                <a:lnTo>
                  <a:pt x="1666" y="468"/>
                </a:lnTo>
                <a:lnTo>
                  <a:pt x="1666" y="468"/>
                </a:lnTo>
                <a:lnTo>
                  <a:pt x="1666" y="466"/>
                </a:lnTo>
                <a:lnTo>
                  <a:pt x="1666" y="466"/>
                </a:lnTo>
                <a:lnTo>
                  <a:pt x="1668" y="463"/>
                </a:lnTo>
                <a:lnTo>
                  <a:pt x="1668" y="463"/>
                </a:lnTo>
                <a:lnTo>
                  <a:pt x="1668" y="461"/>
                </a:lnTo>
                <a:lnTo>
                  <a:pt x="1666" y="461"/>
                </a:lnTo>
                <a:lnTo>
                  <a:pt x="1666" y="463"/>
                </a:lnTo>
                <a:lnTo>
                  <a:pt x="1662" y="466"/>
                </a:lnTo>
                <a:lnTo>
                  <a:pt x="1659" y="466"/>
                </a:lnTo>
                <a:lnTo>
                  <a:pt x="1659" y="468"/>
                </a:lnTo>
                <a:lnTo>
                  <a:pt x="1659" y="470"/>
                </a:lnTo>
                <a:lnTo>
                  <a:pt x="1659" y="472"/>
                </a:lnTo>
                <a:lnTo>
                  <a:pt x="1659" y="472"/>
                </a:lnTo>
                <a:lnTo>
                  <a:pt x="1657" y="470"/>
                </a:lnTo>
                <a:lnTo>
                  <a:pt x="1657" y="468"/>
                </a:lnTo>
                <a:lnTo>
                  <a:pt x="1659" y="466"/>
                </a:lnTo>
                <a:lnTo>
                  <a:pt x="1659" y="463"/>
                </a:lnTo>
                <a:lnTo>
                  <a:pt x="1657" y="463"/>
                </a:lnTo>
                <a:lnTo>
                  <a:pt x="1655" y="463"/>
                </a:lnTo>
                <a:lnTo>
                  <a:pt x="1655" y="463"/>
                </a:lnTo>
                <a:lnTo>
                  <a:pt x="1653" y="466"/>
                </a:lnTo>
                <a:lnTo>
                  <a:pt x="1651" y="463"/>
                </a:lnTo>
                <a:lnTo>
                  <a:pt x="1653" y="461"/>
                </a:lnTo>
                <a:lnTo>
                  <a:pt x="1653" y="461"/>
                </a:lnTo>
                <a:lnTo>
                  <a:pt x="1651" y="461"/>
                </a:lnTo>
                <a:lnTo>
                  <a:pt x="1649" y="463"/>
                </a:lnTo>
                <a:lnTo>
                  <a:pt x="1647" y="468"/>
                </a:lnTo>
                <a:lnTo>
                  <a:pt x="1647" y="468"/>
                </a:lnTo>
                <a:lnTo>
                  <a:pt x="1645" y="468"/>
                </a:lnTo>
                <a:lnTo>
                  <a:pt x="1645" y="468"/>
                </a:lnTo>
                <a:lnTo>
                  <a:pt x="1645" y="466"/>
                </a:lnTo>
                <a:lnTo>
                  <a:pt x="1645" y="466"/>
                </a:lnTo>
                <a:lnTo>
                  <a:pt x="1647" y="461"/>
                </a:lnTo>
                <a:lnTo>
                  <a:pt x="1647" y="459"/>
                </a:lnTo>
                <a:lnTo>
                  <a:pt x="1649" y="457"/>
                </a:lnTo>
                <a:lnTo>
                  <a:pt x="1645" y="457"/>
                </a:lnTo>
                <a:lnTo>
                  <a:pt x="1643" y="457"/>
                </a:lnTo>
                <a:lnTo>
                  <a:pt x="1643" y="461"/>
                </a:lnTo>
                <a:lnTo>
                  <a:pt x="1643" y="461"/>
                </a:lnTo>
                <a:lnTo>
                  <a:pt x="1641" y="463"/>
                </a:lnTo>
                <a:lnTo>
                  <a:pt x="1641" y="459"/>
                </a:lnTo>
                <a:lnTo>
                  <a:pt x="1641" y="459"/>
                </a:lnTo>
                <a:lnTo>
                  <a:pt x="1639" y="461"/>
                </a:lnTo>
                <a:lnTo>
                  <a:pt x="1639" y="461"/>
                </a:lnTo>
                <a:lnTo>
                  <a:pt x="1639" y="461"/>
                </a:lnTo>
                <a:lnTo>
                  <a:pt x="1639" y="459"/>
                </a:lnTo>
                <a:lnTo>
                  <a:pt x="1639" y="457"/>
                </a:lnTo>
                <a:lnTo>
                  <a:pt x="1639" y="457"/>
                </a:lnTo>
                <a:lnTo>
                  <a:pt x="1636" y="455"/>
                </a:lnTo>
                <a:lnTo>
                  <a:pt x="1636" y="453"/>
                </a:lnTo>
                <a:lnTo>
                  <a:pt x="1641" y="453"/>
                </a:lnTo>
                <a:lnTo>
                  <a:pt x="1641" y="453"/>
                </a:lnTo>
                <a:lnTo>
                  <a:pt x="1641" y="451"/>
                </a:lnTo>
                <a:lnTo>
                  <a:pt x="1639" y="451"/>
                </a:lnTo>
                <a:lnTo>
                  <a:pt x="1636" y="451"/>
                </a:lnTo>
                <a:lnTo>
                  <a:pt x="1634" y="451"/>
                </a:lnTo>
                <a:lnTo>
                  <a:pt x="1632" y="451"/>
                </a:lnTo>
                <a:lnTo>
                  <a:pt x="1630" y="451"/>
                </a:lnTo>
                <a:lnTo>
                  <a:pt x="1628" y="451"/>
                </a:lnTo>
                <a:lnTo>
                  <a:pt x="1628" y="449"/>
                </a:lnTo>
                <a:lnTo>
                  <a:pt x="1626" y="449"/>
                </a:lnTo>
                <a:lnTo>
                  <a:pt x="1624" y="451"/>
                </a:lnTo>
                <a:lnTo>
                  <a:pt x="1624" y="451"/>
                </a:lnTo>
                <a:lnTo>
                  <a:pt x="1622" y="449"/>
                </a:lnTo>
                <a:lnTo>
                  <a:pt x="1620" y="449"/>
                </a:lnTo>
                <a:lnTo>
                  <a:pt x="1620" y="447"/>
                </a:lnTo>
                <a:lnTo>
                  <a:pt x="1620" y="447"/>
                </a:lnTo>
                <a:lnTo>
                  <a:pt x="1618" y="445"/>
                </a:lnTo>
                <a:lnTo>
                  <a:pt x="1615" y="445"/>
                </a:lnTo>
                <a:lnTo>
                  <a:pt x="1609" y="445"/>
                </a:lnTo>
                <a:lnTo>
                  <a:pt x="1603" y="443"/>
                </a:lnTo>
                <a:lnTo>
                  <a:pt x="1603" y="443"/>
                </a:lnTo>
                <a:lnTo>
                  <a:pt x="1603" y="440"/>
                </a:lnTo>
                <a:lnTo>
                  <a:pt x="1605" y="443"/>
                </a:lnTo>
                <a:lnTo>
                  <a:pt x="1611" y="443"/>
                </a:lnTo>
                <a:lnTo>
                  <a:pt x="1613" y="443"/>
                </a:lnTo>
                <a:lnTo>
                  <a:pt x="1615" y="443"/>
                </a:lnTo>
                <a:lnTo>
                  <a:pt x="1615" y="443"/>
                </a:lnTo>
                <a:lnTo>
                  <a:pt x="1618" y="443"/>
                </a:lnTo>
                <a:lnTo>
                  <a:pt x="1622" y="443"/>
                </a:lnTo>
                <a:lnTo>
                  <a:pt x="1624" y="445"/>
                </a:lnTo>
                <a:lnTo>
                  <a:pt x="1626" y="443"/>
                </a:lnTo>
                <a:lnTo>
                  <a:pt x="1626" y="440"/>
                </a:lnTo>
                <a:lnTo>
                  <a:pt x="1626" y="438"/>
                </a:lnTo>
                <a:lnTo>
                  <a:pt x="1626" y="436"/>
                </a:lnTo>
                <a:lnTo>
                  <a:pt x="1622" y="434"/>
                </a:lnTo>
                <a:lnTo>
                  <a:pt x="1618" y="434"/>
                </a:lnTo>
                <a:lnTo>
                  <a:pt x="1618" y="434"/>
                </a:lnTo>
                <a:lnTo>
                  <a:pt x="1609" y="436"/>
                </a:lnTo>
                <a:lnTo>
                  <a:pt x="1607" y="436"/>
                </a:lnTo>
                <a:lnTo>
                  <a:pt x="1613" y="432"/>
                </a:lnTo>
                <a:lnTo>
                  <a:pt x="1618" y="432"/>
                </a:lnTo>
                <a:lnTo>
                  <a:pt x="1620" y="434"/>
                </a:lnTo>
                <a:lnTo>
                  <a:pt x="1624" y="432"/>
                </a:lnTo>
                <a:lnTo>
                  <a:pt x="1626" y="434"/>
                </a:lnTo>
                <a:lnTo>
                  <a:pt x="1628" y="434"/>
                </a:lnTo>
                <a:lnTo>
                  <a:pt x="1630" y="434"/>
                </a:lnTo>
                <a:lnTo>
                  <a:pt x="1632" y="434"/>
                </a:lnTo>
                <a:lnTo>
                  <a:pt x="1634" y="434"/>
                </a:lnTo>
                <a:lnTo>
                  <a:pt x="1641" y="434"/>
                </a:lnTo>
                <a:lnTo>
                  <a:pt x="1641" y="434"/>
                </a:lnTo>
                <a:lnTo>
                  <a:pt x="1643" y="434"/>
                </a:lnTo>
                <a:lnTo>
                  <a:pt x="1643" y="432"/>
                </a:lnTo>
                <a:lnTo>
                  <a:pt x="1641" y="432"/>
                </a:lnTo>
                <a:lnTo>
                  <a:pt x="1641" y="430"/>
                </a:lnTo>
                <a:lnTo>
                  <a:pt x="1641" y="430"/>
                </a:lnTo>
                <a:lnTo>
                  <a:pt x="1636" y="428"/>
                </a:lnTo>
                <a:lnTo>
                  <a:pt x="1634" y="426"/>
                </a:lnTo>
                <a:lnTo>
                  <a:pt x="1632" y="426"/>
                </a:lnTo>
                <a:lnTo>
                  <a:pt x="1626" y="426"/>
                </a:lnTo>
                <a:lnTo>
                  <a:pt x="1626" y="426"/>
                </a:lnTo>
                <a:lnTo>
                  <a:pt x="1624" y="426"/>
                </a:lnTo>
                <a:lnTo>
                  <a:pt x="1622" y="426"/>
                </a:lnTo>
                <a:lnTo>
                  <a:pt x="1615" y="424"/>
                </a:lnTo>
                <a:lnTo>
                  <a:pt x="1611" y="424"/>
                </a:lnTo>
                <a:lnTo>
                  <a:pt x="1607" y="426"/>
                </a:lnTo>
                <a:lnTo>
                  <a:pt x="1605" y="426"/>
                </a:lnTo>
                <a:lnTo>
                  <a:pt x="1605" y="424"/>
                </a:lnTo>
                <a:lnTo>
                  <a:pt x="1607" y="424"/>
                </a:lnTo>
                <a:lnTo>
                  <a:pt x="1611" y="422"/>
                </a:lnTo>
                <a:lnTo>
                  <a:pt x="1613" y="422"/>
                </a:lnTo>
                <a:lnTo>
                  <a:pt x="1618" y="422"/>
                </a:lnTo>
                <a:lnTo>
                  <a:pt x="1618" y="422"/>
                </a:lnTo>
                <a:lnTo>
                  <a:pt x="1620" y="422"/>
                </a:lnTo>
                <a:lnTo>
                  <a:pt x="1620" y="419"/>
                </a:lnTo>
                <a:lnTo>
                  <a:pt x="1622" y="419"/>
                </a:lnTo>
                <a:lnTo>
                  <a:pt x="1622" y="419"/>
                </a:lnTo>
                <a:lnTo>
                  <a:pt x="1626" y="419"/>
                </a:lnTo>
                <a:lnTo>
                  <a:pt x="1632" y="419"/>
                </a:lnTo>
                <a:lnTo>
                  <a:pt x="1634" y="419"/>
                </a:lnTo>
                <a:lnTo>
                  <a:pt x="1634" y="419"/>
                </a:lnTo>
                <a:lnTo>
                  <a:pt x="1634" y="419"/>
                </a:lnTo>
                <a:lnTo>
                  <a:pt x="1634" y="417"/>
                </a:lnTo>
                <a:lnTo>
                  <a:pt x="1634" y="417"/>
                </a:lnTo>
                <a:lnTo>
                  <a:pt x="1632" y="413"/>
                </a:lnTo>
                <a:lnTo>
                  <a:pt x="1632" y="411"/>
                </a:lnTo>
                <a:lnTo>
                  <a:pt x="1626" y="407"/>
                </a:lnTo>
                <a:lnTo>
                  <a:pt x="1624" y="405"/>
                </a:lnTo>
                <a:lnTo>
                  <a:pt x="1622" y="405"/>
                </a:lnTo>
                <a:lnTo>
                  <a:pt x="1622" y="405"/>
                </a:lnTo>
                <a:lnTo>
                  <a:pt x="1620" y="405"/>
                </a:lnTo>
                <a:lnTo>
                  <a:pt x="1618" y="407"/>
                </a:lnTo>
                <a:lnTo>
                  <a:pt x="1618" y="409"/>
                </a:lnTo>
                <a:lnTo>
                  <a:pt x="1618" y="409"/>
                </a:lnTo>
                <a:lnTo>
                  <a:pt x="1620" y="409"/>
                </a:lnTo>
                <a:lnTo>
                  <a:pt x="1620" y="409"/>
                </a:lnTo>
                <a:lnTo>
                  <a:pt x="1618" y="411"/>
                </a:lnTo>
                <a:lnTo>
                  <a:pt x="1618" y="411"/>
                </a:lnTo>
                <a:lnTo>
                  <a:pt x="1615" y="411"/>
                </a:lnTo>
                <a:lnTo>
                  <a:pt x="1613" y="411"/>
                </a:lnTo>
                <a:lnTo>
                  <a:pt x="1613" y="413"/>
                </a:lnTo>
                <a:lnTo>
                  <a:pt x="1611" y="415"/>
                </a:lnTo>
                <a:lnTo>
                  <a:pt x="1609" y="413"/>
                </a:lnTo>
                <a:lnTo>
                  <a:pt x="1607" y="413"/>
                </a:lnTo>
                <a:lnTo>
                  <a:pt x="1611" y="411"/>
                </a:lnTo>
                <a:lnTo>
                  <a:pt x="1611" y="411"/>
                </a:lnTo>
                <a:lnTo>
                  <a:pt x="1611" y="409"/>
                </a:lnTo>
                <a:lnTo>
                  <a:pt x="1611" y="409"/>
                </a:lnTo>
                <a:lnTo>
                  <a:pt x="1611" y="407"/>
                </a:lnTo>
                <a:lnTo>
                  <a:pt x="1611" y="407"/>
                </a:lnTo>
                <a:lnTo>
                  <a:pt x="1609" y="407"/>
                </a:lnTo>
                <a:lnTo>
                  <a:pt x="1605" y="409"/>
                </a:lnTo>
                <a:lnTo>
                  <a:pt x="1601" y="409"/>
                </a:lnTo>
                <a:lnTo>
                  <a:pt x="1599" y="409"/>
                </a:lnTo>
                <a:lnTo>
                  <a:pt x="1597" y="411"/>
                </a:lnTo>
                <a:lnTo>
                  <a:pt x="1595" y="411"/>
                </a:lnTo>
                <a:lnTo>
                  <a:pt x="1592" y="411"/>
                </a:lnTo>
                <a:lnTo>
                  <a:pt x="1592" y="411"/>
                </a:lnTo>
                <a:lnTo>
                  <a:pt x="1599" y="409"/>
                </a:lnTo>
                <a:lnTo>
                  <a:pt x="1601" y="407"/>
                </a:lnTo>
                <a:lnTo>
                  <a:pt x="1603" y="405"/>
                </a:lnTo>
                <a:lnTo>
                  <a:pt x="1607" y="405"/>
                </a:lnTo>
                <a:lnTo>
                  <a:pt x="1611" y="405"/>
                </a:lnTo>
                <a:lnTo>
                  <a:pt x="1611" y="405"/>
                </a:lnTo>
                <a:lnTo>
                  <a:pt x="1613" y="403"/>
                </a:lnTo>
                <a:lnTo>
                  <a:pt x="1615" y="403"/>
                </a:lnTo>
                <a:lnTo>
                  <a:pt x="1615" y="403"/>
                </a:lnTo>
                <a:lnTo>
                  <a:pt x="1618" y="401"/>
                </a:lnTo>
                <a:lnTo>
                  <a:pt x="1618" y="401"/>
                </a:lnTo>
                <a:lnTo>
                  <a:pt x="1618" y="398"/>
                </a:lnTo>
                <a:lnTo>
                  <a:pt x="1618" y="398"/>
                </a:lnTo>
                <a:lnTo>
                  <a:pt x="1615" y="398"/>
                </a:lnTo>
                <a:lnTo>
                  <a:pt x="1615" y="396"/>
                </a:lnTo>
                <a:lnTo>
                  <a:pt x="1609" y="394"/>
                </a:lnTo>
                <a:lnTo>
                  <a:pt x="1607" y="394"/>
                </a:lnTo>
                <a:lnTo>
                  <a:pt x="1605" y="392"/>
                </a:lnTo>
                <a:lnTo>
                  <a:pt x="1603" y="392"/>
                </a:lnTo>
                <a:lnTo>
                  <a:pt x="1603" y="392"/>
                </a:lnTo>
                <a:lnTo>
                  <a:pt x="1601" y="392"/>
                </a:lnTo>
                <a:lnTo>
                  <a:pt x="1599" y="392"/>
                </a:lnTo>
                <a:lnTo>
                  <a:pt x="1597" y="392"/>
                </a:lnTo>
                <a:lnTo>
                  <a:pt x="1595" y="390"/>
                </a:lnTo>
                <a:lnTo>
                  <a:pt x="1592" y="392"/>
                </a:lnTo>
                <a:lnTo>
                  <a:pt x="1588" y="392"/>
                </a:lnTo>
                <a:lnTo>
                  <a:pt x="1586" y="394"/>
                </a:lnTo>
                <a:lnTo>
                  <a:pt x="1582" y="396"/>
                </a:lnTo>
                <a:lnTo>
                  <a:pt x="1580" y="398"/>
                </a:lnTo>
                <a:lnTo>
                  <a:pt x="1578" y="398"/>
                </a:lnTo>
                <a:lnTo>
                  <a:pt x="1574" y="407"/>
                </a:lnTo>
                <a:lnTo>
                  <a:pt x="1574" y="409"/>
                </a:lnTo>
                <a:lnTo>
                  <a:pt x="1574" y="409"/>
                </a:lnTo>
                <a:lnTo>
                  <a:pt x="1576" y="403"/>
                </a:lnTo>
                <a:lnTo>
                  <a:pt x="1576" y="401"/>
                </a:lnTo>
                <a:lnTo>
                  <a:pt x="1574" y="398"/>
                </a:lnTo>
                <a:lnTo>
                  <a:pt x="1574" y="398"/>
                </a:lnTo>
                <a:lnTo>
                  <a:pt x="1574" y="398"/>
                </a:lnTo>
                <a:lnTo>
                  <a:pt x="1571" y="398"/>
                </a:lnTo>
                <a:lnTo>
                  <a:pt x="1571" y="401"/>
                </a:lnTo>
                <a:lnTo>
                  <a:pt x="1569" y="403"/>
                </a:lnTo>
                <a:lnTo>
                  <a:pt x="1569" y="403"/>
                </a:lnTo>
                <a:lnTo>
                  <a:pt x="1567" y="403"/>
                </a:lnTo>
                <a:lnTo>
                  <a:pt x="1565" y="403"/>
                </a:lnTo>
                <a:lnTo>
                  <a:pt x="1567" y="401"/>
                </a:lnTo>
                <a:lnTo>
                  <a:pt x="1569" y="401"/>
                </a:lnTo>
                <a:lnTo>
                  <a:pt x="1569" y="398"/>
                </a:lnTo>
                <a:lnTo>
                  <a:pt x="1571" y="398"/>
                </a:lnTo>
                <a:lnTo>
                  <a:pt x="1574" y="396"/>
                </a:lnTo>
                <a:lnTo>
                  <a:pt x="1576" y="396"/>
                </a:lnTo>
                <a:lnTo>
                  <a:pt x="1578" y="396"/>
                </a:lnTo>
                <a:lnTo>
                  <a:pt x="1582" y="392"/>
                </a:lnTo>
                <a:lnTo>
                  <a:pt x="1584" y="390"/>
                </a:lnTo>
                <a:lnTo>
                  <a:pt x="1584" y="390"/>
                </a:lnTo>
                <a:lnTo>
                  <a:pt x="1584" y="386"/>
                </a:lnTo>
                <a:lnTo>
                  <a:pt x="1584" y="386"/>
                </a:lnTo>
                <a:lnTo>
                  <a:pt x="1582" y="384"/>
                </a:lnTo>
                <a:lnTo>
                  <a:pt x="1582" y="384"/>
                </a:lnTo>
                <a:lnTo>
                  <a:pt x="1580" y="384"/>
                </a:lnTo>
                <a:lnTo>
                  <a:pt x="1578" y="386"/>
                </a:lnTo>
                <a:lnTo>
                  <a:pt x="1576" y="388"/>
                </a:lnTo>
                <a:lnTo>
                  <a:pt x="1574" y="388"/>
                </a:lnTo>
                <a:lnTo>
                  <a:pt x="1569" y="386"/>
                </a:lnTo>
                <a:lnTo>
                  <a:pt x="1565" y="386"/>
                </a:lnTo>
                <a:lnTo>
                  <a:pt x="1563" y="388"/>
                </a:lnTo>
                <a:lnTo>
                  <a:pt x="1561" y="390"/>
                </a:lnTo>
                <a:lnTo>
                  <a:pt x="1561" y="392"/>
                </a:lnTo>
                <a:lnTo>
                  <a:pt x="1555" y="392"/>
                </a:lnTo>
                <a:lnTo>
                  <a:pt x="1557" y="390"/>
                </a:lnTo>
                <a:lnTo>
                  <a:pt x="1559" y="390"/>
                </a:lnTo>
                <a:lnTo>
                  <a:pt x="1561" y="388"/>
                </a:lnTo>
                <a:lnTo>
                  <a:pt x="1565" y="386"/>
                </a:lnTo>
                <a:lnTo>
                  <a:pt x="1565" y="384"/>
                </a:lnTo>
                <a:lnTo>
                  <a:pt x="1567" y="384"/>
                </a:lnTo>
                <a:lnTo>
                  <a:pt x="1571" y="384"/>
                </a:lnTo>
                <a:lnTo>
                  <a:pt x="1571" y="384"/>
                </a:lnTo>
                <a:lnTo>
                  <a:pt x="1574" y="384"/>
                </a:lnTo>
                <a:lnTo>
                  <a:pt x="1576" y="380"/>
                </a:lnTo>
                <a:lnTo>
                  <a:pt x="1576" y="380"/>
                </a:lnTo>
                <a:lnTo>
                  <a:pt x="1576" y="378"/>
                </a:lnTo>
                <a:lnTo>
                  <a:pt x="1576" y="378"/>
                </a:lnTo>
                <a:lnTo>
                  <a:pt x="1574" y="375"/>
                </a:lnTo>
                <a:lnTo>
                  <a:pt x="1571" y="375"/>
                </a:lnTo>
                <a:lnTo>
                  <a:pt x="1569" y="373"/>
                </a:lnTo>
                <a:lnTo>
                  <a:pt x="1567" y="371"/>
                </a:lnTo>
                <a:lnTo>
                  <a:pt x="1563" y="371"/>
                </a:lnTo>
                <a:lnTo>
                  <a:pt x="1559" y="371"/>
                </a:lnTo>
                <a:lnTo>
                  <a:pt x="1557" y="371"/>
                </a:lnTo>
                <a:lnTo>
                  <a:pt x="1557" y="371"/>
                </a:lnTo>
                <a:close/>
                <a:moveTo>
                  <a:pt x="3994" y="218"/>
                </a:moveTo>
                <a:lnTo>
                  <a:pt x="3996" y="218"/>
                </a:lnTo>
                <a:lnTo>
                  <a:pt x="3996" y="218"/>
                </a:lnTo>
                <a:lnTo>
                  <a:pt x="4000" y="218"/>
                </a:lnTo>
                <a:lnTo>
                  <a:pt x="4002" y="218"/>
                </a:lnTo>
                <a:lnTo>
                  <a:pt x="4002" y="218"/>
                </a:lnTo>
                <a:lnTo>
                  <a:pt x="4002" y="218"/>
                </a:lnTo>
                <a:lnTo>
                  <a:pt x="4004" y="216"/>
                </a:lnTo>
                <a:lnTo>
                  <a:pt x="4006" y="214"/>
                </a:lnTo>
                <a:lnTo>
                  <a:pt x="4006" y="214"/>
                </a:lnTo>
                <a:lnTo>
                  <a:pt x="4006" y="212"/>
                </a:lnTo>
                <a:lnTo>
                  <a:pt x="3996" y="216"/>
                </a:lnTo>
                <a:lnTo>
                  <a:pt x="3989" y="216"/>
                </a:lnTo>
                <a:lnTo>
                  <a:pt x="3987" y="218"/>
                </a:lnTo>
                <a:lnTo>
                  <a:pt x="3989" y="218"/>
                </a:lnTo>
                <a:lnTo>
                  <a:pt x="3994" y="218"/>
                </a:lnTo>
                <a:close/>
                <a:moveTo>
                  <a:pt x="3964" y="130"/>
                </a:moveTo>
                <a:lnTo>
                  <a:pt x="3966" y="128"/>
                </a:lnTo>
                <a:lnTo>
                  <a:pt x="3962" y="126"/>
                </a:lnTo>
                <a:lnTo>
                  <a:pt x="3950" y="124"/>
                </a:lnTo>
                <a:lnTo>
                  <a:pt x="3943" y="122"/>
                </a:lnTo>
                <a:lnTo>
                  <a:pt x="3937" y="122"/>
                </a:lnTo>
                <a:lnTo>
                  <a:pt x="3933" y="122"/>
                </a:lnTo>
                <a:lnTo>
                  <a:pt x="3929" y="124"/>
                </a:lnTo>
                <a:lnTo>
                  <a:pt x="3927" y="124"/>
                </a:lnTo>
                <a:lnTo>
                  <a:pt x="3929" y="128"/>
                </a:lnTo>
                <a:lnTo>
                  <a:pt x="3931" y="130"/>
                </a:lnTo>
                <a:lnTo>
                  <a:pt x="3935" y="130"/>
                </a:lnTo>
                <a:lnTo>
                  <a:pt x="3943" y="134"/>
                </a:lnTo>
                <a:lnTo>
                  <a:pt x="3948" y="134"/>
                </a:lnTo>
                <a:lnTo>
                  <a:pt x="3950" y="134"/>
                </a:lnTo>
                <a:lnTo>
                  <a:pt x="3954" y="134"/>
                </a:lnTo>
                <a:lnTo>
                  <a:pt x="3958" y="132"/>
                </a:lnTo>
                <a:lnTo>
                  <a:pt x="3960" y="130"/>
                </a:lnTo>
                <a:lnTo>
                  <a:pt x="3964" y="130"/>
                </a:lnTo>
                <a:close/>
                <a:moveTo>
                  <a:pt x="2764" y="134"/>
                </a:moveTo>
                <a:lnTo>
                  <a:pt x="2764" y="136"/>
                </a:lnTo>
                <a:lnTo>
                  <a:pt x="2764" y="139"/>
                </a:lnTo>
                <a:lnTo>
                  <a:pt x="2764" y="139"/>
                </a:lnTo>
                <a:lnTo>
                  <a:pt x="2764" y="141"/>
                </a:lnTo>
                <a:lnTo>
                  <a:pt x="2764" y="141"/>
                </a:lnTo>
                <a:lnTo>
                  <a:pt x="2766" y="143"/>
                </a:lnTo>
                <a:lnTo>
                  <a:pt x="2766" y="145"/>
                </a:lnTo>
                <a:lnTo>
                  <a:pt x="2766" y="147"/>
                </a:lnTo>
                <a:lnTo>
                  <a:pt x="2768" y="149"/>
                </a:lnTo>
                <a:lnTo>
                  <a:pt x="2770" y="153"/>
                </a:lnTo>
                <a:lnTo>
                  <a:pt x="2772" y="153"/>
                </a:lnTo>
                <a:lnTo>
                  <a:pt x="2774" y="151"/>
                </a:lnTo>
                <a:lnTo>
                  <a:pt x="2776" y="149"/>
                </a:lnTo>
                <a:lnTo>
                  <a:pt x="2776" y="147"/>
                </a:lnTo>
                <a:lnTo>
                  <a:pt x="2776" y="147"/>
                </a:lnTo>
                <a:lnTo>
                  <a:pt x="2780" y="147"/>
                </a:lnTo>
                <a:lnTo>
                  <a:pt x="2783" y="147"/>
                </a:lnTo>
                <a:lnTo>
                  <a:pt x="2783" y="149"/>
                </a:lnTo>
                <a:lnTo>
                  <a:pt x="2780" y="151"/>
                </a:lnTo>
                <a:lnTo>
                  <a:pt x="2780" y="153"/>
                </a:lnTo>
                <a:lnTo>
                  <a:pt x="2780" y="153"/>
                </a:lnTo>
                <a:lnTo>
                  <a:pt x="2780" y="155"/>
                </a:lnTo>
                <a:lnTo>
                  <a:pt x="2783" y="157"/>
                </a:lnTo>
                <a:lnTo>
                  <a:pt x="2783" y="157"/>
                </a:lnTo>
                <a:lnTo>
                  <a:pt x="2785" y="157"/>
                </a:lnTo>
                <a:lnTo>
                  <a:pt x="2787" y="157"/>
                </a:lnTo>
                <a:lnTo>
                  <a:pt x="2787" y="157"/>
                </a:lnTo>
                <a:lnTo>
                  <a:pt x="2787" y="159"/>
                </a:lnTo>
                <a:lnTo>
                  <a:pt x="2785" y="159"/>
                </a:lnTo>
                <a:lnTo>
                  <a:pt x="2774" y="157"/>
                </a:lnTo>
                <a:lnTo>
                  <a:pt x="2774" y="157"/>
                </a:lnTo>
                <a:lnTo>
                  <a:pt x="2772" y="157"/>
                </a:lnTo>
                <a:lnTo>
                  <a:pt x="2776" y="159"/>
                </a:lnTo>
                <a:lnTo>
                  <a:pt x="2780" y="162"/>
                </a:lnTo>
                <a:lnTo>
                  <a:pt x="2778" y="162"/>
                </a:lnTo>
                <a:lnTo>
                  <a:pt x="2778" y="164"/>
                </a:lnTo>
                <a:lnTo>
                  <a:pt x="2778" y="166"/>
                </a:lnTo>
                <a:lnTo>
                  <a:pt x="2780" y="166"/>
                </a:lnTo>
                <a:lnTo>
                  <a:pt x="2780" y="168"/>
                </a:lnTo>
                <a:lnTo>
                  <a:pt x="2783" y="168"/>
                </a:lnTo>
                <a:lnTo>
                  <a:pt x="2785" y="170"/>
                </a:lnTo>
                <a:lnTo>
                  <a:pt x="2789" y="172"/>
                </a:lnTo>
                <a:lnTo>
                  <a:pt x="2791" y="176"/>
                </a:lnTo>
                <a:lnTo>
                  <a:pt x="2793" y="176"/>
                </a:lnTo>
                <a:lnTo>
                  <a:pt x="2795" y="178"/>
                </a:lnTo>
                <a:lnTo>
                  <a:pt x="2795" y="178"/>
                </a:lnTo>
                <a:lnTo>
                  <a:pt x="2797" y="180"/>
                </a:lnTo>
                <a:lnTo>
                  <a:pt x="2806" y="180"/>
                </a:lnTo>
                <a:lnTo>
                  <a:pt x="2810" y="180"/>
                </a:lnTo>
                <a:lnTo>
                  <a:pt x="2812" y="178"/>
                </a:lnTo>
                <a:lnTo>
                  <a:pt x="2814" y="178"/>
                </a:lnTo>
                <a:lnTo>
                  <a:pt x="2816" y="176"/>
                </a:lnTo>
                <a:lnTo>
                  <a:pt x="2818" y="176"/>
                </a:lnTo>
                <a:lnTo>
                  <a:pt x="2820" y="174"/>
                </a:lnTo>
                <a:lnTo>
                  <a:pt x="2818" y="174"/>
                </a:lnTo>
                <a:lnTo>
                  <a:pt x="2816" y="172"/>
                </a:lnTo>
                <a:lnTo>
                  <a:pt x="2818" y="170"/>
                </a:lnTo>
                <a:lnTo>
                  <a:pt x="2818" y="170"/>
                </a:lnTo>
                <a:lnTo>
                  <a:pt x="2818" y="168"/>
                </a:lnTo>
                <a:lnTo>
                  <a:pt x="2818" y="166"/>
                </a:lnTo>
                <a:lnTo>
                  <a:pt x="2818" y="166"/>
                </a:lnTo>
                <a:lnTo>
                  <a:pt x="2820" y="166"/>
                </a:lnTo>
                <a:lnTo>
                  <a:pt x="2820" y="166"/>
                </a:lnTo>
                <a:lnTo>
                  <a:pt x="2822" y="166"/>
                </a:lnTo>
                <a:lnTo>
                  <a:pt x="2822" y="168"/>
                </a:lnTo>
                <a:lnTo>
                  <a:pt x="2824" y="168"/>
                </a:lnTo>
                <a:lnTo>
                  <a:pt x="2824" y="168"/>
                </a:lnTo>
                <a:lnTo>
                  <a:pt x="2827" y="168"/>
                </a:lnTo>
                <a:lnTo>
                  <a:pt x="2829" y="166"/>
                </a:lnTo>
                <a:lnTo>
                  <a:pt x="2829" y="164"/>
                </a:lnTo>
                <a:lnTo>
                  <a:pt x="2831" y="164"/>
                </a:lnTo>
                <a:lnTo>
                  <a:pt x="2831" y="166"/>
                </a:lnTo>
                <a:lnTo>
                  <a:pt x="2831" y="168"/>
                </a:lnTo>
                <a:lnTo>
                  <a:pt x="2829" y="168"/>
                </a:lnTo>
                <a:lnTo>
                  <a:pt x="2829" y="170"/>
                </a:lnTo>
                <a:lnTo>
                  <a:pt x="2829" y="170"/>
                </a:lnTo>
                <a:lnTo>
                  <a:pt x="2831" y="172"/>
                </a:lnTo>
                <a:lnTo>
                  <a:pt x="2831" y="172"/>
                </a:lnTo>
                <a:lnTo>
                  <a:pt x="2835" y="174"/>
                </a:lnTo>
                <a:lnTo>
                  <a:pt x="2839" y="172"/>
                </a:lnTo>
                <a:lnTo>
                  <a:pt x="2841" y="172"/>
                </a:lnTo>
                <a:lnTo>
                  <a:pt x="2845" y="168"/>
                </a:lnTo>
                <a:lnTo>
                  <a:pt x="2848" y="168"/>
                </a:lnTo>
                <a:lnTo>
                  <a:pt x="2852" y="168"/>
                </a:lnTo>
                <a:lnTo>
                  <a:pt x="2850" y="168"/>
                </a:lnTo>
                <a:lnTo>
                  <a:pt x="2845" y="172"/>
                </a:lnTo>
                <a:lnTo>
                  <a:pt x="2848" y="174"/>
                </a:lnTo>
                <a:lnTo>
                  <a:pt x="2850" y="174"/>
                </a:lnTo>
                <a:lnTo>
                  <a:pt x="2852" y="176"/>
                </a:lnTo>
                <a:lnTo>
                  <a:pt x="2854" y="176"/>
                </a:lnTo>
                <a:lnTo>
                  <a:pt x="2856" y="174"/>
                </a:lnTo>
                <a:lnTo>
                  <a:pt x="2854" y="176"/>
                </a:lnTo>
                <a:lnTo>
                  <a:pt x="2852" y="176"/>
                </a:lnTo>
                <a:lnTo>
                  <a:pt x="2841" y="176"/>
                </a:lnTo>
                <a:lnTo>
                  <a:pt x="2837" y="176"/>
                </a:lnTo>
                <a:lnTo>
                  <a:pt x="2837" y="178"/>
                </a:lnTo>
                <a:lnTo>
                  <a:pt x="2835" y="178"/>
                </a:lnTo>
                <a:lnTo>
                  <a:pt x="2835" y="180"/>
                </a:lnTo>
                <a:lnTo>
                  <a:pt x="2835" y="180"/>
                </a:lnTo>
                <a:lnTo>
                  <a:pt x="2833" y="180"/>
                </a:lnTo>
                <a:lnTo>
                  <a:pt x="2831" y="180"/>
                </a:lnTo>
                <a:lnTo>
                  <a:pt x="2824" y="183"/>
                </a:lnTo>
                <a:lnTo>
                  <a:pt x="2814" y="185"/>
                </a:lnTo>
                <a:lnTo>
                  <a:pt x="2814" y="187"/>
                </a:lnTo>
                <a:lnTo>
                  <a:pt x="2812" y="187"/>
                </a:lnTo>
                <a:lnTo>
                  <a:pt x="2810" y="185"/>
                </a:lnTo>
                <a:lnTo>
                  <a:pt x="2808" y="185"/>
                </a:lnTo>
                <a:lnTo>
                  <a:pt x="2808" y="185"/>
                </a:lnTo>
                <a:lnTo>
                  <a:pt x="2806" y="187"/>
                </a:lnTo>
                <a:lnTo>
                  <a:pt x="2806" y="187"/>
                </a:lnTo>
                <a:lnTo>
                  <a:pt x="2806" y="191"/>
                </a:lnTo>
                <a:lnTo>
                  <a:pt x="2808" y="191"/>
                </a:lnTo>
                <a:lnTo>
                  <a:pt x="2808" y="193"/>
                </a:lnTo>
                <a:lnTo>
                  <a:pt x="2810" y="195"/>
                </a:lnTo>
                <a:lnTo>
                  <a:pt x="2812" y="195"/>
                </a:lnTo>
                <a:lnTo>
                  <a:pt x="2820" y="195"/>
                </a:lnTo>
                <a:lnTo>
                  <a:pt x="2822" y="195"/>
                </a:lnTo>
                <a:lnTo>
                  <a:pt x="2827" y="193"/>
                </a:lnTo>
                <a:lnTo>
                  <a:pt x="2831" y="193"/>
                </a:lnTo>
                <a:lnTo>
                  <a:pt x="2833" y="191"/>
                </a:lnTo>
                <a:lnTo>
                  <a:pt x="2837" y="193"/>
                </a:lnTo>
                <a:lnTo>
                  <a:pt x="2841" y="193"/>
                </a:lnTo>
                <a:lnTo>
                  <a:pt x="2848" y="191"/>
                </a:lnTo>
                <a:lnTo>
                  <a:pt x="2852" y="191"/>
                </a:lnTo>
                <a:lnTo>
                  <a:pt x="2852" y="191"/>
                </a:lnTo>
                <a:lnTo>
                  <a:pt x="2854" y="193"/>
                </a:lnTo>
                <a:lnTo>
                  <a:pt x="2854" y="193"/>
                </a:lnTo>
                <a:lnTo>
                  <a:pt x="2848" y="193"/>
                </a:lnTo>
                <a:lnTo>
                  <a:pt x="2843" y="195"/>
                </a:lnTo>
                <a:lnTo>
                  <a:pt x="2824" y="197"/>
                </a:lnTo>
                <a:lnTo>
                  <a:pt x="2820" y="201"/>
                </a:lnTo>
                <a:lnTo>
                  <a:pt x="2818" y="201"/>
                </a:lnTo>
                <a:lnTo>
                  <a:pt x="2818" y="201"/>
                </a:lnTo>
                <a:lnTo>
                  <a:pt x="2816" y="201"/>
                </a:lnTo>
                <a:lnTo>
                  <a:pt x="2812" y="201"/>
                </a:lnTo>
                <a:lnTo>
                  <a:pt x="2812" y="201"/>
                </a:lnTo>
                <a:lnTo>
                  <a:pt x="2810" y="204"/>
                </a:lnTo>
                <a:lnTo>
                  <a:pt x="2810" y="206"/>
                </a:lnTo>
                <a:lnTo>
                  <a:pt x="2812" y="206"/>
                </a:lnTo>
                <a:lnTo>
                  <a:pt x="2812" y="208"/>
                </a:lnTo>
                <a:lnTo>
                  <a:pt x="2814" y="210"/>
                </a:lnTo>
                <a:lnTo>
                  <a:pt x="2816" y="212"/>
                </a:lnTo>
                <a:lnTo>
                  <a:pt x="2818" y="212"/>
                </a:lnTo>
                <a:lnTo>
                  <a:pt x="2820" y="214"/>
                </a:lnTo>
                <a:lnTo>
                  <a:pt x="2827" y="216"/>
                </a:lnTo>
                <a:lnTo>
                  <a:pt x="2833" y="222"/>
                </a:lnTo>
                <a:lnTo>
                  <a:pt x="2839" y="227"/>
                </a:lnTo>
                <a:lnTo>
                  <a:pt x="2841" y="227"/>
                </a:lnTo>
                <a:lnTo>
                  <a:pt x="2843" y="227"/>
                </a:lnTo>
                <a:lnTo>
                  <a:pt x="2845" y="229"/>
                </a:lnTo>
                <a:lnTo>
                  <a:pt x="2845" y="231"/>
                </a:lnTo>
                <a:lnTo>
                  <a:pt x="2850" y="231"/>
                </a:lnTo>
                <a:lnTo>
                  <a:pt x="2854" y="231"/>
                </a:lnTo>
                <a:lnTo>
                  <a:pt x="2856" y="229"/>
                </a:lnTo>
                <a:lnTo>
                  <a:pt x="2854" y="227"/>
                </a:lnTo>
                <a:lnTo>
                  <a:pt x="2854" y="224"/>
                </a:lnTo>
                <a:lnTo>
                  <a:pt x="2854" y="224"/>
                </a:lnTo>
                <a:lnTo>
                  <a:pt x="2856" y="222"/>
                </a:lnTo>
                <a:lnTo>
                  <a:pt x="2858" y="220"/>
                </a:lnTo>
                <a:lnTo>
                  <a:pt x="2856" y="218"/>
                </a:lnTo>
                <a:lnTo>
                  <a:pt x="2856" y="216"/>
                </a:lnTo>
                <a:lnTo>
                  <a:pt x="2858" y="214"/>
                </a:lnTo>
                <a:lnTo>
                  <a:pt x="2860" y="212"/>
                </a:lnTo>
                <a:lnTo>
                  <a:pt x="2862" y="206"/>
                </a:lnTo>
                <a:lnTo>
                  <a:pt x="2866" y="204"/>
                </a:lnTo>
                <a:lnTo>
                  <a:pt x="2871" y="204"/>
                </a:lnTo>
                <a:lnTo>
                  <a:pt x="2873" y="204"/>
                </a:lnTo>
                <a:lnTo>
                  <a:pt x="2873" y="201"/>
                </a:lnTo>
                <a:lnTo>
                  <a:pt x="2875" y="197"/>
                </a:lnTo>
                <a:lnTo>
                  <a:pt x="2875" y="195"/>
                </a:lnTo>
                <a:lnTo>
                  <a:pt x="2875" y="189"/>
                </a:lnTo>
                <a:lnTo>
                  <a:pt x="2875" y="189"/>
                </a:lnTo>
                <a:lnTo>
                  <a:pt x="2875" y="187"/>
                </a:lnTo>
                <a:lnTo>
                  <a:pt x="2877" y="187"/>
                </a:lnTo>
                <a:lnTo>
                  <a:pt x="2879" y="187"/>
                </a:lnTo>
                <a:lnTo>
                  <a:pt x="2881" y="187"/>
                </a:lnTo>
                <a:lnTo>
                  <a:pt x="2883" y="185"/>
                </a:lnTo>
                <a:lnTo>
                  <a:pt x="2883" y="185"/>
                </a:lnTo>
                <a:lnTo>
                  <a:pt x="2883" y="183"/>
                </a:lnTo>
                <a:lnTo>
                  <a:pt x="2883" y="180"/>
                </a:lnTo>
                <a:lnTo>
                  <a:pt x="2883" y="178"/>
                </a:lnTo>
                <a:lnTo>
                  <a:pt x="2885" y="176"/>
                </a:lnTo>
                <a:lnTo>
                  <a:pt x="2889" y="172"/>
                </a:lnTo>
                <a:lnTo>
                  <a:pt x="2892" y="170"/>
                </a:lnTo>
                <a:lnTo>
                  <a:pt x="2892" y="170"/>
                </a:lnTo>
                <a:lnTo>
                  <a:pt x="2894" y="168"/>
                </a:lnTo>
                <a:lnTo>
                  <a:pt x="2894" y="168"/>
                </a:lnTo>
                <a:lnTo>
                  <a:pt x="2904" y="168"/>
                </a:lnTo>
                <a:lnTo>
                  <a:pt x="2908" y="166"/>
                </a:lnTo>
                <a:lnTo>
                  <a:pt x="2912" y="166"/>
                </a:lnTo>
                <a:lnTo>
                  <a:pt x="2915" y="166"/>
                </a:lnTo>
                <a:lnTo>
                  <a:pt x="2917" y="164"/>
                </a:lnTo>
                <a:lnTo>
                  <a:pt x="2917" y="164"/>
                </a:lnTo>
                <a:lnTo>
                  <a:pt x="2917" y="164"/>
                </a:lnTo>
                <a:lnTo>
                  <a:pt x="2912" y="162"/>
                </a:lnTo>
                <a:lnTo>
                  <a:pt x="2908" y="159"/>
                </a:lnTo>
                <a:lnTo>
                  <a:pt x="2904" y="157"/>
                </a:lnTo>
                <a:lnTo>
                  <a:pt x="2908" y="155"/>
                </a:lnTo>
                <a:lnTo>
                  <a:pt x="2906" y="153"/>
                </a:lnTo>
                <a:lnTo>
                  <a:pt x="2904" y="153"/>
                </a:lnTo>
                <a:lnTo>
                  <a:pt x="2900" y="151"/>
                </a:lnTo>
                <a:lnTo>
                  <a:pt x="2900" y="153"/>
                </a:lnTo>
                <a:lnTo>
                  <a:pt x="2900" y="153"/>
                </a:lnTo>
                <a:lnTo>
                  <a:pt x="2896" y="155"/>
                </a:lnTo>
                <a:lnTo>
                  <a:pt x="2894" y="151"/>
                </a:lnTo>
                <a:lnTo>
                  <a:pt x="2889" y="151"/>
                </a:lnTo>
                <a:lnTo>
                  <a:pt x="2885" y="151"/>
                </a:lnTo>
                <a:lnTo>
                  <a:pt x="2883" y="151"/>
                </a:lnTo>
                <a:lnTo>
                  <a:pt x="2881" y="149"/>
                </a:lnTo>
                <a:lnTo>
                  <a:pt x="2879" y="149"/>
                </a:lnTo>
                <a:lnTo>
                  <a:pt x="2879" y="149"/>
                </a:lnTo>
                <a:lnTo>
                  <a:pt x="2879" y="147"/>
                </a:lnTo>
                <a:lnTo>
                  <a:pt x="2881" y="147"/>
                </a:lnTo>
                <a:lnTo>
                  <a:pt x="2881" y="145"/>
                </a:lnTo>
                <a:lnTo>
                  <a:pt x="2881" y="145"/>
                </a:lnTo>
                <a:lnTo>
                  <a:pt x="2881" y="143"/>
                </a:lnTo>
                <a:lnTo>
                  <a:pt x="2879" y="141"/>
                </a:lnTo>
                <a:lnTo>
                  <a:pt x="2879" y="141"/>
                </a:lnTo>
                <a:lnTo>
                  <a:pt x="2877" y="139"/>
                </a:lnTo>
                <a:lnTo>
                  <a:pt x="2875" y="136"/>
                </a:lnTo>
                <a:lnTo>
                  <a:pt x="2873" y="136"/>
                </a:lnTo>
                <a:lnTo>
                  <a:pt x="2873" y="136"/>
                </a:lnTo>
                <a:lnTo>
                  <a:pt x="2866" y="143"/>
                </a:lnTo>
                <a:lnTo>
                  <a:pt x="2864" y="145"/>
                </a:lnTo>
                <a:lnTo>
                  <a:pt x="2864" y="143"/>
                </a:lnTo>
                <a:lnTo>
                  <a:pt x="2864" y="141"/>
                </a:lnTo>
                <a:lnTo>
                  <a:pt x="2864" y="139"/>
                </a:lnTo>
                <a:lnTo>
                  <a:pt x="2864" y="139"/>
                </a:lnTo>
                <a:lnTo>
                  <a:pt x="2866" y="136"/>
                </a:lnTo>
                <a:lnTo>
                  <a:pt x="2868" y="134"/>
                </a:lnTo>
                <a:lnTo>
                  <a:pt x="2866" y="130"/>
                </a:lnTo>
                <a:lnTo>
                  <a:pt x="2864" y="128"/>
                </a:lnTo>
                <a:lnTo>
                  <a:pt x="2862" y="128"/>
                </a:lnTo>
                <a:lnTo>
                  <a:pt x="2858" y="126"/>
                </a:lnTo>
                <a:lnTo>
                  <a:pt x="2854" y="126"/>
                </a:lnTo>
                <a:lnTo>
                  <a:pt x="2854" y="126"/>
                </a:lnTo>
                <a:lnTo>
                  <a:pt x="2852" y="126"/>
                </a:lnTo>
                <a:lnTo>
                  <a:pt x="2852" y="128"/>
                </a:lnTo>
                <a:lnTo>
                  <a:pt x="2852" y="128"/>
                </a:lnTo>
                <a:lnTo>
                  <a:pt x="2848" y="124"/>
                </a:lnTo>
                <a:lnTo>
                  <a:pt x="2845" y="122"/>
                </a:lnTo>
                <a:lnTo>
                  <a:pt x="2843" y="122"/>
                </a:lnTo>
                <a:lnTo>
                  <a:pt x="2841" y="124"/>
                </a:lnTo>
                <a:lnTo>
                  <a:pt x="2841" y="126"/>
                </a:lnTo>
                <a:lnTo>
                  <a:pt x="2841" y="128"/>
                </a:lnTo>
                <a:lnTo>
                  <a:pt x="2839" y="130"/>
                </a:lnTo>
                <a:lnTo>
                  <a:pt x="2837" y="132"/>
                </a:lnTo>
                <a:lnTo>
                  <a:pt x="2837" y="134"/>
                </a:lnTo>
                <a:lnTo>
                  <a:pt x="2837" y="134"/>
                </a:lnTo>
                <a:lnTo>
                  <a:pt x="2837" y="139"/>
                </a:lnTo>
                <a:lnTo>
                  <a:pt x="2837" y="141"/>
                </a:lnTo>
                <a:lnTo>
                  <a:pt x="2839" y="145"/>
                </a:lnTo>
                <a:lnTo>
                  <a:pt x="2843" y="153"/>
                </a:lnTo>
                <a:lnTo>
                  <a:pt x="2845" y="157"/>
                </a:lnTo>
                <a:lnTo>
                  <a:pt x="2843" y="157"/>
                </a:lnTo>
                <a:lnTo>
                  <a:pt x="2837" y="151"/>
                </a:lnTo>
                <a:lnTo>
                  <a:pt x="2837" y="151"/>
                </a:lnTo>
                <a:lnTo>
                  <a:pt x="2835" y="149"/>
                </a:lnTo>
                <a:lnTo>
                  <a:pt x="2831" y="143"/>
                </a:lnTo>
                <a:lnTo>
                  <a:pt x="2829" y="139"/>
                </a:lnTo>
                <a:lnTo>
                  <a:pt x="2827" y="134"/>
                </a:lnTo>
                <a:lnTo>
                  <a:pt x="2822" y="132"/>
                </a:lnTo>
                <a:lnTo>
                  <a:pt x="2818" y="130"/>
                </a:lnTo>
                <a:lnTo>
                  <a:pt x="2816" y="132"/>
                </a:lnTo>
                <a:lnTo>
                  <a:pt x="2814" y="136"/>
                </a:lnTo>
                <a:lnTo>
                  <a:pt x="2812" y="139"/>
                </a:lnTo>
                <a:lnTo>
                  <a:pt x="2810" y="139"/>
                </a:lnTo>
                <a:lnTo>
                  <a:pt x="2810" y="141"/>
                </a:lnTo>
                <a:lnTo>
                  <a:pt x="2812" y="143"/>
                </a:lnTo>
                <a:lnTo>
                  <a:pt x="2812" y="145"/>
                </a:lnTo>
                <a:lnTo>
                  <a:pt x="2812" y="145"/>
                </a:lnTo>
                <a:lnTo>
                  <a:pt x="2810" y="145"/>
                </a:lnTo>
                <a:lnTo>
                  <a:pt x="2808" y="145"/>
                </a:lnTo>
                <a:lnTo>
                  <a:pt x="2806" y="143"/>
                </a:lnTo>
                <a:lnTo>
                  <a:pt x="2806" y="143"/>
                </a:lnTo>
                <a:lnTo>
                  <a:pt x="2801" y="141"/>
                </a:lnTo>
                <a:lnTo>
                  <a:pt x="2801" y="141"/>
                </a:lnTo>
                <a:lnTo>
                  <a:pt x="2801" y="139"/>
                </a:lnTo>
                <a:lnTo>
                  <a:pt x="2799" y="139"/>
                </a:lnTo>
                <a:lnTo>
                  <a:pt x="2789" y="139"/>
                </a:lnTo>
                <a:lnTo>
                  <a:pt x="2797" y="134"/>
                </a:lnTo>
                <a:lnTo>
                  <a:pt x="2808" y="134"/>
                </a:lnTo>
                <a:lnTo>
                  <a:pt x="2810" y="132"/>
                </a:lnTo>
                <a:lnTo>
                  <a:pt x="2810" y="132"/>
                </a:lnTo>
                <a:lnTo>
                  <a:pt x="2810" y="130"/>
                </a:lnTo>
                <a:lnTo>
                  <a:pt x="2810" y="130"/>
                </a:lnTo>
                <a:lnTo>
                  <a:pt x="2806" y="128"/>
                </a:lnTo>
                <a:lnTo>
                  <a:pt x="2797" y="130"/>
                </a:lnTo>
                <a:lnTo>
                  <a:pt x="2793" y="132"/>
                </a:lnTo>
                <a:lnTo>
                  <a:pt x="2791" y="132"/>
                </a:lnTo>
                <a:lnTo>
                  <a:pt x="2785" y="130"/>
                </a:lnTo>
                <a:lnTo>
                  <a:pt x="2785" y="130"/>
                </a:lnTo>
                <a:lnTo>
                  <a:pt x="2785" y="132"/>
                </a:lnTo>
                <a:lnTo>
                  <a:pt x="2787" y="134"/>
                </a:lnTo>
                <a:lnTo>
                  <a:pt x="2785" y="134"/>
                </a:lnTo>
                <a:lnTo>
                  <a:pt x="2783" y="132"/>
                </a:lnTo>
                <a:lnTo>
                  <a:pt x="2776" y="130"/>
                </a:lnTo>
                <a:lnTo>
                  <a:pt x="2772" y="130"/>
                </a:lnTo>
                <a:lnTo>
                  <a:pt x="2770" y="130"/>
                </a:lnTo>
                <a:lnTo>
                  <a:pt x="2770" y="132"/>
                </a:lnTo>
                <a:lnTo>
                  <a:pt x="2770" y="134"/>
                </a:lnTo>
                <a:lnTo>
                  <a:pt x="2768" y="132"/>
                </a:lnTo>
                <a:lnTo>
                  <a:pt x="2766" y="130"/>
                </a:lnTo>
                <a:lnTo>
                  <a:pt x="2764" y="130"/>
                </a:lnTo>
                <a:lnTo>
                  <a:pt x="2764" y="130"/>
                </a:lnTo>
                <a:lnTo>
                  <a:pt x="2762" y="132"/>
                </a:lnTo>
                <a:lnTo>
                  <a:pt x="2762" y="132"/>
                </a:lnTo>
                <a:lnTo>
                  <a:pt x="2764" y="134"/>
                </a:lnTo>
                <a:close/>
                <a:moveTo>
                  <a:pt x="3935" y="115"/>
                </a:moveTo>
                <a:lnTo>
                  <a:pt x="3939" y="115"/>
                </a:lnTo>
                <a:lnTo>
                  <a:pt x="3941" y="118"/>
                </a:lnTo>
                <a:lnTo>
                  <a:pt x="3943" y="118"/>
                </a:lnTo>
                <a:lnTo>
                  <a:pt x="3956" y="122"/>
                </a:lnTo>
                <a:lnTo>
                  <a:pt x="3964" y="124"/>
                </a:lnTo>
                <a:lnTo>
                  <a:pt x="3968" y="124"/>
                </a:lnTo>
                <a:lnTo>
                  <a:pt x="3975" y="122"/>
                </a:lnTo>
                <a:lnTo>
                  <a:pt x="3977" y="120"/>
                </a:lnTo>
                <a:lnTo>
                  <a:pt x="3979" y="120"/>
                </a:lnTo>
                <a:lnTo>
                  <a:pt x="3983" y="120"/>
                </a:lnTo>
                <a:lnTo>
                  <a:pt x="3996" y="118"/>
                </a:lnTo>
                <a:lnTo>
                  <a:pt x="4015" y="115"/>
                </a:lnTo>
                <a:lnTo>
                  <a:pt x="4017" y="115"/>
                </a:lnTo>
                <a:lnTo>
                  <a:pt x="4019" y="113"/>
                </a:lnTo>
                <a:lnTo>
                  <a:pt x="4017" y="113"/>
                </a:lnTo>
                <a:lnTo>
                  <a:pt x="4017" y="111"/>
                </a:lnTo>
                <a:lnTo>
                  <a:pt x="4015" y="107"/>
                </a:lnTo>
                <a:lnTo>
                  <a:pt x="4015" y="107"/>
                </a:lnTo>
                <a:lnTo>
                  <a:pt x="4012" y="107"/>
                </a:lnTo>
                <a:lnTo>
                  <a:pt x="4015" y="103"/>
                </a:lnTo>
                <a:lnTo>
                  <a:pt x="4017" y="103"/>
                </a:lnTo>
                <a:lnTo>
                  <a:pt x="4023" y="101"/>
                </a:lnTo>
                <a:lnTo>
                  <a:pt x="4023" y="101"/>
                </a:lnTo>
                <a:lnTo>
                  <a:pt x="4025" y="101"/>
                </a:lnTo>
                <a:lnTo>
                  <a:pt x="4025" y="99"/>
                </a:lnTo>
                <a:lnTo>
                  <a:pt x="4025" y="99"/>
                </a:lnTo>
                <a:lnTo>
                  <a:pt x="4023" y="97"/>
                </a:lnTo>
                <a:lnTo>
                  <a:pt x="4019" y="97"/>
                </a:lnTo>
                <a:lnTo>
                  <a:pt x="4010" y="92"/>
                </a:lnTo>
                <a:lnTo>
                  <a:pt x="4008" y="90"/>
                </a:lnTo>
                <a:lnTo>
                  <a:pt x="4006" y="90"/>
                </a:lnTo>
                <a:lnTo>
                  <a:pt x="4006" y="88"/>
                </a:lnTo>
                <a:lnTo>
                  <a:pt x="4006" y="88"/>
                </a:lnTo>
                <a:lnTo>
                  <a:pt x="4002" y="84"/>
                </a:lnTo>
                <a:lnTo>
                  <a:pt x="4000" y="84"/>
                </a:lnTo>
                <a:lnTo>
                  <a:pt x="3998" y="84"/>
                </a:lnTo>
                <a:lnTo>
                  <a:pt x="3998" y="82"/>
                </a:lnTo>
                <a:lnTo>
                  <a:pt x="3996" y="82"/>
                </a:lnTo>
                <a:lnTo>
                  <a:pt x="3985" y="82"/>
                </a:lnTo>
                <a:lnTo>
                  <a:pt x="3985" y="84"/>
                </a:lnTo>
                <a:lnTo>
                  <a:pt x="3981" y="86"/>
                </a:lnTo>
                <a:lnTo>
                  <a:pt x="3979" y="86"/>
                </a:lnTo>
                <a:lnTo>
                  <a:pt x="3975" y="88"/>
                </a:lnTo>
                <a:lnTo>
                  <a:pt x="3971" y="88"/>
                </a:lnTo>
                <a:lnTo>
                  <a:pt x="3968" y="88"/>
                </a:lnTo>
                <a:lnTo>
                  <a:pt x="3964" y="90"/>
                </a:lnTo>
                <a:lnTo>
                  <a:pt x="3962" y="90"/>
                </a:lnTo>
                <a:lnTo>
                  <a:pt x="3960" y="90"/>
                </a:lnTo>
                <a:lnTo>
                  <a:pt x="3956" y="90"/>
                </a:lnTo>
                <a:lnTo>
                  <a:pt x="3954" y="92"/>
                </a:lnTo>
                <a:lnTo>
                  <a:pt x="3952" y="95"/>
                </a:lnTo>
                <a:lnTo>
                  <a:pt x="3952" y="95"/>
                </a:lnTo>
                <a:lnTo>
                  <a:pt x="3950" y="97"/>
                </a:lnTo>
                <a:lnTo>
                  <a:pt x="3950" y="99"/>
                </a:lnTo>
                <a:lnTo>
                  <a:pt x="3952" y="99"/>
                </a:lnTo>
                <a:lnTo>
                  <a:pt x="3958" y="99"/>
                </a:lnTo>
                <a:lnTo>
                  <a:pt x="3954" y="101"/>
                </a:lnTo>
                <a:lnTo>
                  <a:pt x="3952" y="103"/>
                </a:lnTo>
                <a:lnTo>
                  <a:pt x="3950" y="107"/>
                </a:lnTo>
                <a:lnTo>
                  <a:pt x="3943" y="107"/>
                </a:lnTo>
                <a:lnTo>
                  <a:pt x="3939" y="109"/>
                </a:lnTo>
                <a:lnTo>
                  <a:pt x="3935" y="111"/>
                </a:lnTo>
                <a:lnTo>
                  <a:pt x="3933" y="113"/>
                </a:lnTo>
                <a:lnTo>
                  <a:pt x="3935" y="115"/>
                </a:lnTo>
                <a:close/>
                <a:moveTo>
                  <a:pt x="3901" y="212"/>
                </a:moveTo>
                <a:lnTo>
                  <a:pt x="3904" y="212"/>
                </a:lnTo>
                <a:lnTo>
                  <a:pt x="3908" y="210"/>
                </a:lnTo>
                <a:lnTo>
                  <a:pt x="3908" y="210"/>
                </a:lnTo>
                <a:lnTo>
                  <a:pt x="3906" y="210"/>
                </a:lnTo>
                <a:lnTo>
                  <a:pt x="3901" y="210"/>
                </a:lnTo>
                <a:lnTo>
                  <a:pt x="3899" y="210"/>
                </a:lnTo>
                <a:lnTo>
                  <a:pt x="3899" y="212"/>
                </a:lnTo>
                <a:lnTo>
                  <a:pt x="3899" y="212"/>
                </a:lnTo>
                <a:lnTo>
                  <a:pt x="3901" y="212"/>
                </a:lnTo>
                <a:close/>
                <a:moveTo>
                  <a:pt x="3912" y="86"/>
                </a:moveTo>
                <a:lnTo>
                  <a:pt x="3929" y="88"/>
                </a:lnTo>
                <a:lnTo>
                  <a:pt x="3935" y="86"/>
                </a:lnTo>
                <a:lnTo>
                  <a:pt x="3933" y="84"/>
                </a:lnTo>
                <a:lnTo>
                  <a:pt x="3927" y="84"/>
                </a:lnTo>
                <a:lnTo>
                  <a:pt x="3912" y="84"/>
                </a:lnTo>
                <a:lnTo>
                  <a:pt x="3910" y="86"/>
                </a:lnTo>
                <a:lnTo>
                  <a:pt x="3910" y="86"/>
                </a:lnTo>
                <a:lnTo>
                  <a:pt x="3912" y="86"/>
                </a:lnTo>
                <a:close/>
                <a:moveTo>
                  <a:pt x="4017" y="229"/>
                </a:moveTo>
                <a:lnTo>
                  <a:pt x="4019" y="229"/>
                </a:lnTo>
                <a:lnTo>
                  <a:pt x="4019" y="231"/>
                </a:lnTo>
                <a:lnTo>
                  <a:pt x="4021" y="231"/>
                </a:lnTo>
                <a:lnTo>
                  <a:pt x="4021" y="231"/>
                </a:lnTo>
                <a:lnTo>
                  <a:pt x="4019" y="227"/>
                </a:lnTo>
                <a:lnTo>
                  <a:pt x="4017" y="229"/>
                </a:lnTo>
                <a:close/>
                <a:moveTo>
                  <a:pt x="3864" y="281"/>
                </a:moveTo>
                <a:lnTo>
                  <a:pt x="3868" y="281"/>
                </a:lnTo>
                <a:lnTo>
                  <a:pt x="3868" y="281"/>
                </a:lnTo>
                <a:lnTo>
                  <a:pt x="3870" y="279"/>
                </a:lnTo>
                <a:lnTo>
                  <a:pt x="3868" y="277"/>
                </a:lnTo>
                <a:lnTo>
                  <a:pt x="3868" y="277"/>
                </a:lnTo>
                <a:lnTo>
                  <a:pt x="3864" y="279"/>
                </a:lnTo>
                <a:lnTo>
                  <a:pt x="3864" y="277"/>
                </a:lnTo>
                <a:lnTo>
                  <a:pt x="3862" y="277"/>
                </a:lnTo>
                <a:lnTo>
                  <a:pt x="3862" y="279"/>
                </a:lnTo>
                <a:lnTo>
                  <a:pt x="3857" y="279"/>
                </a:lnTo>
                <a:lnTo>
                  <a:pt x="3857" y="281"/>
                </a:lnTo>
                <a:lnTo>
                  <a:pt x="3860" y="281"/>
                </a:lnTo>
                <a:lnTo>
                  <a:pt x="3864" y="281"/>
                </a:lnTo>
                <a:close/>
                <a:moveTo>
                  <a:pt x="4006" y="241"/>
                </a:moveTo>
                <a:lnTo>
                  <a:pt x="4008" y="241"/>
                </a:lnTo>
                <a:lnTo>
                  <a:pt x="4006" y="239"/>
                </a:lnTo>
                <a:lnTo>
                  <a:pt x="4002" y="239"/>
                </a:lnTo>
                <a:lnTo>
                  <a:pt x="4000" y="239"/>
                </a:lnTo>
                <a:lnTo>
                  <a:pt x="3996" y="239"/>
                </a:lnTo>
                <a:lnTo>
                  <a:pt x="3992" y="241"/>
                </a:lnTo>
                <a:lnTo>
                  <a:pt x="3989" y="239"/>
                </a:lnTo>
                <a:lnTo>
                  <a:pt x="3989" y="241"/>
                </a:lnTo>
                <a:lnTo>
                  <a:pt x="3989" y="241"/>
                </a:lnTo>
                <a:lnTo>
                  <a:pt x="3994" y="243"/>
                </a:lnTo>
                <a:lnTo>
                  <a:pt x="3996" y="243"/>
                </a:lnTo>
                <a:lnTo>
                  <a:pt x="4000" y="243"/>
                </a:lnTo>
                <a:lnTo>
                  <a:pt x="4002" y="245"/>
                </a:lnTo>
                <a:lnTo>
                  <a:pt x="4004" y="243"/>
                </a:lnTo>
                <a:lnTo>
                  <a:pt x="4004" y="241"/>
                </a:lnTo>
                <a:lnTo>
                  <a:pt x="4006" y="241"/>
                </a:lnTo>
                <a:lnTo>
                  <a:pt x="4006" y="241"/>
                </a:lnTo>
                <a:close/>
                <a:moveTo>
                  <a:pt x="4021" y="118"/>
                </a:moveTo>
                <a:lnTo>
                  <a:pt x="4015" y="120"/>
                </a:lnTo>
                <a:lnTo>
                  <a:pt x="4004" y="122"/>
                </a:lnTo>
                <a:lnTo>
                  <a:pt x="4002" y="120"/>
                </a:lnTo>
                <a:lnTo>
                  <a:pt x="4000" y="122"/>
                </a:lnTo>
                <a:lnTo>
                  <a:pt x="3996" y="120"/>
                </a:lnTo>
                <a:lnTo>
                  <a:pt x="3992" y="120"/>
                </a:lnTo>
                <a:lnTo>
                  <a:pt x="3989" y="122"/>
                </a:lnTo>
                <a:lnTo>
                  <a:pt x="3989" y="122"/>
                </a:lnTo>
                <a:lnTo>
                  <a:pt x="3987" y="124"/>
                </a:lnTo>
                <a:lnTo>
                  <a:pt x="3983" y="122"/>
                </a:lnTo>
                <a:lnTo>
                  <a:pt x="3983" y="122"/>
                </a:lnTo>
                <a:lnTo>
                  <a:pt x="3981" y="124"/>
                </a:lnTo>
                <a:lnTo>
                  <a:pt x="3979" y="124"/>
                </a:lnTo>
                <a:lnTo>
                  <a:pt x="3975" y="126"/>
                </a:lnTo>
                <a:lnTo>
                  <a:pt x="3973" y="130"/>
                </a:lnTo>
                <a:lnTo>
                  <a:pt x="3971" y="132"/>
                </a:lnTo>
                <a:lnTo>
                  <a:pt x="3966" y="134"/>
                </a:lnTo>
                <a:lnTo>
                  <a:pt x="3960" y="136"/>
                </a:lnTo>
                <a:lnTo>
                  <a:pt x="3956" y="141"/>
                </a:lnTo>
                <a:lnTo>
                  <a:pt x="3958" y="143"/>
                </a:lnTo>
                <a:lnTo>
                  <a:pt x="3962" y="141"/>
                </a:lnTo>
                <a:lnTo>
                  <a:pt x="3966" y="143"/>
                </a:lnTo>
                <a:lnTo>
                  <a:pt x="3973" y="143"/>
                </a:lnTo>
                <a:lnTo>
                  <a:pt x="3975" y="147"/>
                </a:lnTo>
                <a:lnTo>
                  <a:pt x="3977" y="149"/>
                </a:lnTo>
                <a:lnTo>
                  <a:pt x="3979" y="151"/>
                </a:lnTo>
                <a:lnTo>
                  <a:pt x="3979" y="151"/>
                </a:lnTo>
                <a:lnTo>
                  <a:pt x="3979" y="153"/>
                </a:lnTo>
                <a:lnTo>
                  <a:pt x="3981" y="153"/>
                </a:lnTo>
                <a:lnTo>
                  <a:pt x="3985" y="155"/>
                </a:lnTo>
                <a:lnTo>
                  <a:pt x="3985" y="155"/>
                </a:lnTo>
                <a:lnTo>
                  <a:pt x="3989" y="153"/>
                </a:lnTo>
                <a:lnTo>
                  <a:pt x="3992" y="153"/>
                </a:lnTo>
                <a:lnTo>
                  <a:pt x="3994" y="155"/>
                </a:lnTo>
                <a:lnTo>
                  <a:pt x="3996" y="157"/>
                </a:lnTo>
                <a:lnTo>
                  <a:pt x="4004" y="155"/>
                </a:lnTo>
                <a:lnTo>
                  <a:pt x="4004" y="155"/>
                </a:lnTo>
                <a:lnTo>
                  <a:pt x="4010" y="157"/>
                </a:lnTo>
                <a:lnTo>
                  <a:pt x="4010" y="157"/>
                </a:lnTo>
                <a:lnTo>
                  <a:pt x="4012" y="159"/>
                </a:lnTo>
                <a:lnTo>
                  <a:pt x="4017" y="162"/>
                </a:lnTo>
                <a:lnTo>
                  <a:pt x="4021" y="162"/>
                </a:lnTo>
                <a:lnTo>
                  <a:pt x="4023" y="162"/>
                </a:lnTo>
                <a:lnTo>
                  <a:pt x="4025" y="162"/>
                </a:lnTo>
                <a:lnTo>
                  <a:pt x="4029" y="162"/>
                </a:lnTo>
                <a:lnTo>
                  <a:pt x="4031" y="164"/>
                </a:lnTo>
                <a:lnTo>
                  <a:pt x="4033" y="164"/>
                </a:lnTo>
                <a:lnTo>
                  <a:pt x="4040" y="162"/>
                </a:lnTo>
                <a:lnTo>
                  <a:pt x="4048" y="162"/>
                </a:lnTo>
                <a:lnTo>
                  <a:pt x="4050" y="162"/>
                </a:lnTo>
                <a:lnTo>
                  <a:pt x="4054" y="157"/>
                </a:lnTo>
                <a:lnTo>
                  <a:pt x="4054" y="155"/>
                </a:lnTo>
                <a:lnTo>
                  <a:pt x="4054" y="153"/>
                </a:lnTo>
                <a:lnTo>
                  <a:pt x="4052" y="153"/>
                </a:lnTo>
                <a:lnTo>
                  <a:pt x="4050" y="153"/>
                </a:lnTo>
                <a:lnTo>
                  <a:pt x="4046" y="149"/>
                </a:lnTo>
                <a:lnTo>
                  <a:pt x="4042" y="147"/>
                </a:lnTo>
                <a:lnTo>
                  <a:pt x="4044" y="147"/>
                </a:lnTo>
                <a:lnTo>
                  <a:pt x="4044" y="147"/>
                </a:lnTo>
                <a:lnTo>
                  <a:pt x="4048" y="147"/>
                </a:lnTo>
                <a:lnTo>
                  <a:pt x="4050" y="147"/>
                </a:lnTo>
                <a:lnTo>
                  <a:pt x="4052" y="147"/>
                </a:lnTo>
                <a:lnTo>
                  <a:pt x="4052" y="145"/>
                </a:lnTo>
                <a:lnTo>
                  <a:pt x="4052" y="141"/>
                </a:lnTo>
                <a:lnTo>
                  <a:pt x="4052" y="141"/>
                </a:lnTo>
                <a:lnTo>
                  <a:pt x="4052" y="141"/>
                </a:lnTo>
                <a:lnTo>
                  <a:pt x="4052" y="139"/>
                </a:lnTo>
                <a:lnTo>
                  <a:pt x="4052" y="136"/>
                </a:lnTo>
                <a:lnTo>
                  <a:pt x="4054" y="136"/>
                </a:lnTo>
                <a:lnTo>
                  <a:pt x="4054" y="134"/>
                </a:lnTo>
                <a:lnTo>
                  <a:pt x="4054" y="132"/>
                </a:lnTo>
                <a:lnTo>
                  <a:pt x="4056" y="132"/>
                </a:lnTo>
                <a:lnTo>
                  <a:pt x="4056" y="128"/>
                </a:lnTo>
                <a:lnTo>
                  <a:pt x="4054" y="128"/>
                </a:lnTo>
                <a:lnTo>
                  <a:pt x="4052" y="126"/>
                </a:lnTo>
                <a:lnTo>
                  <a:pt x="4050" y="126"/>
                </a:lnTo>
                <a:lnTo>
                  <a:pt x="4048" y="126"/>
                </a:lnTo>
                <a:lnTo>
                  <a:pt x="4048" y="124"/>
                </a:lnTo>
                <a:lnTo>
                  <a:pt x="4046" y="124"/>
                </a:lnTo>
                <a:lnTo>
                  <a:pt x="4040" y="122"/>
                </a:lnTo>
                <a:lnTo>
                  <a:pt x="4036" y="122"/>
                </a:lnTo>
                <a:lnTo>
                  <a:pt x="4036" y="122"/>
                </a:lnTo>
                <a:lnTo>
                  <a:pt x="4033" y="124"/>
                </a:lnTo>
                <a:lnTo>
                  <a:pt x="4036" y="126"/>
                </a:lnTo>
                <a:lnTo>
                  <a:pt x="4033" y="128"/>
                </a:lnTo>
                <a:lnTo>
                  <a:pt x="4031" y="128"/>
                </a:lnTo>
                <a:lnTo>
                  <a:pt x="4029" y="128"/>
                </a:lnTo>
                <a:lnTo>
                  <a:pt x="4025" y="128"/>
                </a:lnTo>
                <a:lnTo>
                  <a:pt x="4023" y="132"/>
                </a:lnTo>
                <a:lnTo>
                  <a:pt x="4023" y="132"/>
                </a:lnTo>
                <a:lnTo>
                  <a:pt x="4021" y="132"/>
                </a:lnTo>
                <a:lnTo>
                  <a:pt x="4023" y="128"/>
                </a:lnTo>
                <a:lnTo>
                  <a:pt x="4023" y="128"/>
                </a:lnTo>
                <a:lnTo>
                  <a:pt x="4025" y="126"/>
                </a:lnTo>
                <a:lnTo>
                  <a:pt x="4025" y="124"/>
                </a:lnTo>
                <a:lnTo>
                  <a:pt x="4027" y="124"/>
                </a:lnTo>
                <a:lnTo>
                  <a:pt x="4025" y="122"/>
                </a:lnTo>
                <a:lnTo>
                  <a:pt x="4023" y="120"/>
                </a:lnTo>
                <a:lnTo>
                  <a:pt x="4021" y="118"/>
                </a:lnTo>
                <a:close/>
                <a:moveTo>
                  <a:pt x="4010" y="237"/>
                </a:moveTo>
                <a:lnTo>
                  <a:pt x="4010" y="237"/>
                </a:lnTo>
                <a:lnTo>
                  <a:pt x="4010" y="239"/>
                </a:lnTo>
                <a:lnTo>
                  <a:pt x="4008" y="241"/>
                </a:lnTo>
                <a:lnTo>
                  <a:pt x="4008" y="241"/>
                </a:lnTo>
                <a:lnTo>
                  <a:pt x="4010" y="243"/>
                </a:lnTo>
                <a:lnTo>
                  <a:pt x="4010" y="243"/>
                </a:lnTo>
                <a:lnTo>
                  <a:pt x="4010" y="243"/>
                </a:lnTo>
                <a:lnTo>
                  <a:pt x="4012" y="241"/>
                </a:lnTo>
                <a:lnTo>
                  <a:pt x="4015" y="239"/>
                </a:lnTo>
                <a:lnTo>
                  <a:pt x="4015" y="239"/>
                </a:lnTo>
                <a:lnTo>
                  <a:pt x="4012" y="237"/>
                </a:lnTo>
                <a:lnTo>
                  <a:pt x="4010" y="237"/>
                </a:lnTo>
                <a:close/>
                <a:moveTo>
                  <a:pt x="3790" y="269"/>
                </a:moveTo>
                <a:lnTo>
                  <a:pt x="3790" y="269"/>
                </a:lnTo>
                <a:lnTo>
                  <a:pt x="3790" y="269"/>
                </a:lnTo>
                <a:lnTo>
                  <a:pt x="3795" y="269"/>
                </a:lnTo>
                <a:lnTo>
                  <a:pt x="3795" y="271"/>
                </a:lnTo>
                <a:lnTo>
                  <a:pt x="3795" y="271"/>
                </a:lnTo>
                <a:lnTo>
                  <a:pt x="3797" y="266"/>
                </a:lnTo>
                <a:lnTo>
                  <a:pt x="3799" y="269"/>
                </a:lnTo>
                <a:lnTo>
                  <a:pt x="3799" y="266"/>
                </a:lnTo>
                <a:lnTo>
                  <a:pt x="3799" y="266"/>
                </a:lnTo>
                <a:lnTo>
                  <a:pt x="3799" y="264"/>
                </a:lnTo>
                <a:lnTo>
                  <a:pt x="3799" y="262"/>
                </a:lnTo>
                <a:lnTo>
                  <a:pt x="3797" y="262"/>
                </a:lnTo>
                <a:lnTo>
                  <a:pt x="3795" y="262"/>
                </a:lnTo>
                <a:lnTo>
                  <a:pt x="3795" y="264"/>
                </a:lnTo>
                <a:lnTo>
                  <a:pt x="3795" y="266"/>
                </a:lnTo>
                <a:lnTo>
                  <a:pt x="3792" y="266"/>
                </a:lnTo>
                <a:lnTo>
                  <a:pt x="3792" y="264"/>
                </a:lnTo>
                <a:lnTo>
                  <a:pt x="3788" y="266"/>
                </a:lnTo>
                <a:lnTo>
                  <a:pt x="3788" y="269"/>
                </a:lnTo>
                <a:lnTo>
                  <a:pt x="3790" y="269"/>
                </a:lnTo>
                <a:close/>
                <a:moveTo>
                  <a:pt x="3751" y="340"/>
                </a:moveTo>
                <a:lnTo>
                  <a:pt x="3759" y="342"/>
                </a:lnTo>
                <a:lnTo>
                  <a:pt x="3759" y="342"/>
                </a:lnTo>
                <a:lnTo>
                  <a:pt x="3759" y="340"/>
                </a:lnTo>
                <a:lnTo>
                  <a:pt x="3761" y="336"/>
                </a:lnTo>
                <a:lnTo>
                  <a:pt x="3759" y="333"/>
                </a:lnTo>
                <a:lnTo>
                  <a:pt x="3757" y="331"/>
                </a:lnTo>
                <a:lnTo>
                  <a:pt x="3755" y="331"/>
                </a:lnTo>
                <a:lnTo>
                  <a:pt x="3746" y="336"/>
                </a:lnTo>
                <a:lnTo>
                  <a:pt x="3746" y="338"/>
                </a:lnTo>
                <a:lnTo>
                  <a:pt x="3748" y="338"/>
                </a:lnTo>
                <a:lnTo>
                  <a:pt x="3751" y="340"/>
                </a:lnTo>
                <a:close/>
                <a:moveTo>
                  <a:pt x="3730" y="346"/>
                </a:moveTo>
                <a:lnTo>
                  <a:pt x="3728" y="348"/>
                </a:lnTo>
                <a:lnTo>
                  <a:pt x="3725" y="348"/>
                </a:lnTo>
                <a:lnTo>
                  <a:pt x="3721" y="350"/>
                </a:lnTo>
                <a:lnTo>
                  <a:pt x="3721" y="352"/>
                </a:lnTo>
                <a:lnTo>
                  <a:pt x="3721" y="352"/>
                </a:lnTo>
                <a:lnTo>
                  <a:pt x="3725" y="352"/>
                </a:lnTo>
                <a:lnTo>
                  <a:pt x="3732" y="352"/>
                </a:lnTo>
                <a:lnTo>
                  <a:pt x="3734" y="352"/>
                </a:lnTo>
                <a:lnTo>
                  <a:pt x="3738" y="350"/>
                </a:lnTo>
                <a:lnTo>
                  <a:pt x="3740" y="348"/>
                </a:lnTo>
                <a:lnTo>
                  <a:pt x="3742" y="348"/>
                </a:lnTo>
                <a:lnTo>
                  <a:pt x="3742" y="346"/>
                </a:lnTo>
                <a:lnTo>
                  <a:pt x="3742" y="346"/>
                </a:lnTo>
                <a:lnTo>
                  <a:pt x="3734" y="344"/>
                </a:lnTo>
                <a:lnTo>
                  <a:pt x="3732" y="344"/>
                </a:lnTo>
                <a:lnTo>
                  <a:pt x="3730" y="346"/>
                </a:lnTo>
                <a:close/>
                <a:moveTo>
                  <a:pt x="593" y="1772"/>
                </a:moveTo>
                <a:lnTo>
                  <a:pt x="591" y="1772"/>
                </a:lnTo>
                <a:lnTo>
                  <a:pt x="593" y="1772"/>
                </a:lnTo>
                <a:lnTo>
                  <a:pt x="593" y="1774"/>
                </a:lnTo>
                <a:lnTo>
                  <a:pt x="593" y="1772"/>
                </a:lnTo>
                <a:lnTo>
                  <a:pt x="595" y="1772"/>
                </a:lnTo>
                <a:lnTo>
                  <a:pt x="597" y="1772"/>
                </a:lnTo>
                <a:lnTo>
                  <a:pt x="595" y="1772"/>
                </a:lnTo>
                <a:lnTo>
                  <a:pt x="593" y="1772"/>
                </a:lnTo>
                <a:close/>
                <a:moveTo>
                  <a:pt x="3711" y="319"/>
                </a:moveTo>
                <a:lnTo>
                  <a:pt x="3711" y="319"/>
                </a:lnTo>
                <a:lnTo>
                  <a:pt x="3713" y="321"/>
                </a:lnTo>
                <a:lnTo>
                  <a:pt x="3719" y="321"/>
                </a:lnTo>
                <a:lnTo>
                  <a:pt x="3719" y="321"/>
                </a:lnTo>
                <a:lnTo>
                  <a:pt x="3713" y="319"/>
                </a:lnTo>
                <a:lnTo>
                  <a:pt x="3711" y="319"/>
                </a:lnTo>
                <a:close/>
                <a:moveTo>
                  <a:pt x="3711" y="139"/>
                </a:moveTo>
                <a:lnTo>
                  <a:pt x="3715" y="139"/>
                </a:lnTo>
                <a:lnTo>
                  <a:pt x="3717" y="139"/>
                </a:lnTo>
                <a:lnTo>
                  <a:pt x="3719" y="141"/>
                </a:lnTo>
                <a:lnTo>
                  <a:pt x="3721" y="141"/>
                </a:lnTo>
                <a:lnTo>
                  <a:pt x="3732" y="141"/>
                </a:lnTo>
                <a:lnTo>
                  <a:pt x="3732" y="141"/>
                </a:lnTo>
                <a:lnTo>
                  <a:pt x="3728" y="139"/>
                </a:lnTo>
                <a:lnTo>
                  <a:pt x="3715" y="136"/>
                </a:lnTo>
                <a:lnTo>
                  <a:pt x="3715" y="136"/>
                </a:lnTo>
                <a:lnTo>
                  <a:pt x="3713" y="136"/>
                </a:lnTo>
                <a:lnTo>
                  <a:pt x="3711" y="134"/>
                </a:lnTo>
                <a:lnTo>
                  <a:pt x="3709" y="136"/>
                </a:lnTo>
                <a:lnTo>
                  <a:pt x="3711" y="136"/>
                </a:lnTo>
                <a:lnTo>
                  <a:pt x="3711" y="139"/>
                </a:lnTo>
                <a:close/>
                <a:moveTo>
                  <a:pt x="3753" y="97"/>
                </a:moveTo>
                <a:lnTo>
                  <a:pt x="3767" y="97"/>
                </a:lnTo>
                <a:lnTo>
                  <a:pt x="3772" y="95"/>
                </a:lnTo>
                <a:lnTo>
                  <a:pt x="3772" y="95"/>
                </a:lnTo>
                <a:lnTo>
                  <a:pt x="3774" y="92"/>
                </a:lnTo>
                <a:lnTo>
                  <a:pt x="3772" y="92"/>
                </a:lnTo>
                <a:lnTo>
                  <a:pt x="3763" y="92"/>
                </a:lnTo>
                <a:lnTo>
                  <a:pt x="3755" y="92"/>
                </a:lnTo>
                <a:lnTo>
                  <a:pt x="3755" y="95"/>
                </a:lnTo>
                <a:lnTo>
                  <a:pt x="3753" y="97"/>
                </a:lnTo>
                <a:lnTo>
                  <a:pt x="3753" y="97"/>
                </a:lnTo>
                <a:lnTo>
                  <a:pt x="3753" y="97"/>
                </a:lnTo>
                <a:close/>
                <a:moveTo>
                  <a:pt x="3816" y="304"/>
                </a:moveTo>
                <a:lnTo>
                  <a:pt x="3818" y="304"/>
                </a:lnTo>
                <a:lnTo>
                  <a:pt x="3818" y="304"/>
                </a:lnTo>
                <a:lnTo>
                  <a:pt x="3818" y="304"/>
                </a:lnTo>
                <a:lnTo>
                  <a:pt x="3820" y="304"/>
                </a:lnTo>
                <a:lnTo>
                  <a:pt x="3818" y="302"/>
                </a:lnTo>
                <a:lnTo>
                  <a:pt x="3811" y="302"/>
                </a:lnTo>
                <a:lnTo>
                  <a:pt x="3809" y="302"/>
                </a:lnTo>
                <a:lnTo>
                  <a:pt x="3807" y="302"/>
                </a:lnTo>
                <a:lnTo>
                  <a:pt x="3813" y="304"/>
                </a:lnTo>
                <a:lnTo>
                  <a:pt x="3816" y="304"/>
                </a:lnTo>
                <a:close/>
                <a:moveTo>
                  <a:pt x="3803" y="304"/>
                </a:moveTo>
                <a:lnTo>
                  <a:pt x="3805" y="304"/>
                </a:lnTo>
                <a:lnTo>
                  <a:pt x="3805" y="302"/>
                </a:lnTo>
                <a:lnTo>
                  <a:pt x="3805" y="302"/>
                </a:lnTo>
                <a:lnTo>
                  <a:pt x="3805" y="302"/>
                </a:lnTo>
                <a:lnTo>
                  <a:pt x="3803" y="302"/>
                </a:lnTo>
                <a:lnTo>
                  <a:pt x="3801" y="302"/>
                </a:lnTo>
                <a:lnTo>
                  <a:pt x="3801" y="302"/>
                </a:lnTo>
                <a:lnTo>
                  <a:pt x="3801" y="302"/>
                </a:lnTo>
                <a:lnTo>
                  <a:pt x="3803" y="304"/>
                </a:lnTo>
                <a:close/>
                <a:moveTo>
                  <a:pt x="4056" y="134"/>
                </a:moveTo>
                <a:lnTo>
                  <a:pt x="4054" y="136"/>
                </a:lnTo>
                <a:lnTo>
                  <a:pt x="4059" y="136"/>
                </a:lnTo>
                <a:lnTo>
                  <a:pt x="4061" y="134"/>
                </a:lnTo>
                <a:lnTo>
                  <a:pt x="4059" y="134"/>
                </a:lnTo>
                <a:lnTo>
                  <a:pt x="4056" y="134"/>
                </a:lnTo>
                <a:lnTo>
                  <a:pt x="4056" y="134"/>
                </a:lnTo>
                <a:lnTo>
                  <a:pt x="4056" y="134"/>
                </a:lnTo>
                <a:close/>
                <a:moveTo>
                  <a:pt x="4570" y="300"/>
                </a:moveTo>
                <a:lnTo>
                  <a:pt x="4572" y="302"/>
                </a:lnTo>
                <a:lnTo>
                  <a:pt x="4574" y="304"/>
                </a:lnTo>
                <a:lnTo>
                  <a:pt x="4578" y="308"/>
                </a:lnTo>
                <a:lnTo>
                  <a:pt x="4580" y="308"/>
                </a:lnTo>
                <a:lnTo>
                  <a:pt x="4580" y="308"/>
                </a:lnTo>
                <a:lnTo>
                  <a:pt x="4582" y="306"/>
                </a:lnTo>
                <a:lnTo>
                  <a:pt x="4578" y="302"/>
                </a:lnTo>
                <a:lnTo>
                  <a:pt x="4572" y="300"/>
                </a:lnTo>
                <a:lnTo>
                  <a:pt x="4570" y="298"/>
                </a:lnTo>
                <a:lnTo>
                  <a:pt x="4570" y="300"/>
                </a:lnTo>
                <a:lnTo>
                  <a:pt x="4570" y="300"/>
                </a:lnTo>
                <a:close/>
                <a:moveTo>
                  <a:pt x="4735" y="275"/>
                </a:moveTo>
                <a:lnTo>
                  <a:pt x="4740" y="277"/>
                </a:lnTo>
                <a:lnTo>
                  <a:pt x="4742" y="277"/>
                </a:lnTo>
                <a:lnTo>
                  <a:pt x="4746" y="279"/>
                </a:lnTo>
                <a:lnTo>
                  <a:pt x="4748" y="279"/>
                </a:lnTo>
                <a:lnTo>
                  <a:pt x="4752" y="281"/>
                </a:lnTo>
                <a:lnTo>
                  <a:pt x="4752" y="283"/>
                </a:lnTo>
                <a:lnTo>
                  <a:pt x="4756" y="283"/>
                </a:lnTo>
                <a:lnTo>
                  <a:pt x="4767" y="283"/>
                </a:lnTo>
                <a:lnTo>
                  <a:pt x="4775" y="283"/>
                </a:lnTo>
                <a:lnTo>
                  <a:pt x="4779" y="283"/>
                </a:lnTo>
                <a:lnTo>
                  <a:pt x="4786" y="281"/>
                </a:lnTo>
                <a:lnTo>
                  <a:pt x="4790" y="279"/>
                </a:lnTo>
                <a:lnTo>
                  <a:pt x="4790" y="279"/>
                </a:lnTo>
                <a:lnTo>
                  <a:pt x="4792" y="273"/>
                </a:lnTo>
                <a:lnTo>
                  <a:pt x="4792" y="273"/>
                </a:lnTo>
                <a:lnTo>
                  <a:pt x="4790" y="273"/>
                </a:lnTo>
                <a:lnTo>
                  <a:pt x="4790" y="275"/>
                </a:lnTo>
                <a:lnTo>
                  <a:pt x="4788" y="275"/>
                </a:lnTo>
                <a:lnTo>
                  <a:pt x="4788" y="273"/>
                </a:lnTo>
                <a:lnTo>
                  <a:pt x="4786" y="273"/>
                </a:lnTo>
                <a:lnTo>
                  <a:pt x="4781" y="271"/>
                </a:lnTo>
                <a:lnTo>
                  <a:pt x="4775" y="271"/>
                </a:lnTo>
                <a:lnTo>
                  <a:pt x="4767" y="271"/>
                </a:lnTo>
                <a:lnTo>
                  <a:pt x="4765" y="271"/>
                </a:lnTo>
                <a:lnTo>
                  <a:pt x="4761" y="271"/>
                </a:lnTo>
                <a:lnTo>
                  <a:pt x="4758" y="269"/>
                </a:lnTo>
                <a:lnTo>
                  <a:pt x="4758" y="269"/>
                </a:lnTo>
                <a:lnTo>
                  <a:pt x="4758" y="269"/>
                </a:lnTo>
                <a:lnTo>
                  <a:pt x="4758" y="266"/>
                </a:lnTo>
                <a:lnTo>
                  <a:pt x="4758" y="264"/>
                </a:lnTo>
                <a:lnTo>
                  <a:pt x="4744" y="264"/>
                </a:lnTo>
                <a:lnTo>
                  <a:pt x="4744" y="264"/>
                </a:lnTo>
                <a:lnTo>
                  <a:pt x="4737" y="266"/>
                </a:lnTo>
                <a:lnTo>
                  <a:pt x="4735" y="266"/>
                </a:lnTo>
                <a:lnTo>
                  <a:pt x="4733" y="264"/>
                </a:lnTo>
                <a:lnTo>
                  <a:pt x="4733" y="262"/>
                </a:lnTo>
                <a:lnTo>
                  <a:pt x="4731" y="260"/>
                </a:lnTo>
                <a:lnTo>
                  <a:pt x="4729" y="260"/>
                </a:lnTo>
                <a:lnTo>
                  <a:pt x="4727" y="264"/>
                </a:lnTo>
                <a:lnTo>
                  <a:pt x="4727" y="266"/>
                </a:lnTo>
                <a:lnTo>
                  <a:pt x="4725" y="269"/>
                </a:lnTo>
                <a:lnTo>
                  <a:pt x="4725" y="271"/>
                </a:lnTo>
                <a:lnTo>
                  <a:pt x="4733" y="275"/>
                </a:lnTo>
                <a:lnTo>
                  <a:pt x="4735" y="275"/>
                </a:lnTo>
                <a:close/>
                <a:moveTo>
                  <a:pt x="4641" y="308"/>
                </a:moveTo>
                <a:lnTo>
                  <a:pt x="4643" y="308"/>
                </a:lnTo>
                <a:lnTo>
                  <a:pt x="4652" y="306"/>
                </a:lnTo>
                <a:lnTo>
                  <a:pt x="4652" y="304"/>
                </a:lnTo>
                <a:lnTo>
                  <a:pt x="4652" y="300"/>
                </a:lnTo>
                <a:lnTo>
                  <a:pt x="4652" y="300"/>
                </a:lnTo>
                <a:lnTo>
                  <a:pt x="4652" y="298"/>
                </a:lnTo>
                <a:lnTo>
                  <a:pt x="4649" y="298"/>
                </a:lnTo>
                <a:lnTo>
                  <a:pt x="4647" y="298"/>
                </a:lnTo>
                <a:lnTo>
                  <a:pt x="4641" y="298"/>
                </a:lnTo>
                <a:lnTo>
                  <a:pt x="4641" y="298"/>
                </a:lnTo>
                <a:lnTo>
                  <a:pt x="4639" y="300"/>
                </a:lnTo>
                <a:lnTo>
                  <a:pt x="4637" y="300"/>
                </a:lnTo>
                <a:lnTo>
                  <a:pt x="4639" y="306"/>
                </a:lnTo>
                <a:lnTo>
                  <a:pt x="4641" y="308"/>
                </a:lnTo>
                <a:close/>
                <a:moveTo>
                  <a:pt x="4631" y="321"/>
                </a:moveTo>
                <a:lnTo>
                  <a:pt x="4633" y="323"/>
                </a:lnTo>
                <a:lnTo>
                  <a:pt x="4635" y="323"/>
                </a:lnTo>
                <a:lnTo>
                  <a:pt x="4637" y="323"/>
                </a:lnTo>
                <a:lnTo>
                  <a:pt x="4641" y="321"/>
                </a:lnTo>
                <a:lnTo>
                  <a:pt x="4645" y="321"/>
                </a:lnTo>
                <a:lnTo>
                  <a:pt x="4647" y="321"/>
                </a:lnTo>
                <a:lnTo>
                  <a:pt x="4654" y="323"/>
                </a:lnTo>
                <a:lnTo>
                  <a:pt x="4660" y="325"/>
                </a:lnTo>
                <a:lnTo>
                  <a:pt x="4666" y="325"/>
                </a:lnTo>
                <a:lnTo>
                  <a:pt x="4670" y="327"/>
                </a:lnTo>
                <a:lnTo>
                  <a:pt x="4673" y="327"/>
                </a:lnTo>
                <a:lnTo>
                  <a:pt x="4677" y="327"/>
                </a:lnTo>
                <a:lnTo>
                  <a:pt x="4683" y="327"/>
                </a:lnTo>
                <a:lnTo>
                  <a:pt x="4685" y="327"/>
                </a:lnTo>
                <a:lnTo>
                  <a:pt x="4687" y="327"/>
                </a:lnTo>
                <a:lnTo>
                  <a:pt x="4685" y="321"/>
                </a:lnTo>
                <a:lnTo>
                  <a:pt x="4685" y="319"/>
                </a:lnTo>
                <a:lnTo>
                  <a:pt x="4685" y="317"/>
                </a:lnTo>
                <a:lnTo>
                  <a:pt x="4675" y="310"/>
                </a:lnTo>
                <a:lnTo>
                  <a:pt x="4670" y="310"/>
                </a:lnTo>
                <a:lnTo>
                  <a:pt x="4668" y="308"/>
                </a:lnTo>
                <a:lnTo>
                  <a:pt x="4664" y="308"/>
                </a:lnTo>
                <a:lnTo>
                  <a:pt x="4660" y="308"/>
                </a:lnTo>
                <a:lnTo>
                  <a:pt x="4656" y="308"/>
                </a:lnTo>
                <a:lnTo>
                  <a:pt x="4654" y="308"/>
                </a:lnTo>
                <a:lnTo>
                  <a:pt x="4652" y="308"/>
                </a:lnTo>
                <a:lnTo>
                  <a:pt x="4649" y="310"/>
                </a:lnTo>
                <a:lnTo>
                  <a:pt x="4649" y="313"/>
                </a:lnTo>
                <a:lnTo>
                  <a:pt x="4645" y="317"/>
                </a:lnTo>
                <a:lnTo>
                  <a:pt x="4645" y="317"/>
                </a:lnTo>
                <a:lnTo>
                  <a:pt x="4641" y="321"/>
                </a:lnTo>
                <a:lnTo>
                  <a:pt x="4639" y="321"/>
                </a:lnTo>
                <a:lnTo>
                  <a:pt x="4635" y="321"/>
                </a:lnTo>
                <a:lnTo>
                  <a:pt x="4631" y="321"/>
                </a:lnTo>
                <a:close/>
                <a:moveTo>
                  <a:pt x="4593" y="271"/>
                </a:moveTo>
                <a:lnTo>
                  <a:pt x="4595" y="273"/>
                </a:lnTo>
                <a:lnTo>
                  <a:pt x="4599" y="275"/>
                </a:lnTo>
                <a:lnTo>
                  <a:pt x="4601" y="277"/>
                </a:lnTo>
                <a:lnTo>
                  <a:pt x="4603" y="277"/>
                </a:lnTo>
                <a:lnTo>
                  <a:pt x="4605" y="281"/>
                </a:lnTo>
                <a:lnTo>
                  <a:pt x="4608" y="283"/>
                </a:lnTo>
                <a:lnTo>
                  <a:pt x="4608" y="283"/>
                </a:lnTo>
                <a:lnTo>
                  <a:pt x="4620" y="285"/>
                </a:lnTo>
                <a:lnTo>
                  <a:pt x="4620" y="287"/>
                </a:lnTo>
                <a:lnTo>
                  <a:pt x="4622" y="287"/>
                </a:lnTo>
                <a:lnTo>
                  <a:pt x="4624" y="287"/>
                </a:lnTo>
                <a:lnTo>
                  <a:pt x="4626" y="285"/>
                </a:lnTo>
                <a:lnTo>
                  <a:pt x="4629" y="285"/>
                </a:lnTo>
                <a:lnTo>
                  <a:pt x="4629" y="281"/>
                </a:lnTo>
                <a:lnTo>
                  <a:pt x="4629" y="279"/>
                </a:lnTo>
                <a:lnTo>
                  <a:pt x="4631" y="279"/>
                </a:lnTo>
                <a:lnTo>
                  <a:pt x="4631" y="279"/>
                </a:lnTo>
                <a:lnTo>
                  <a:pt x="4633" y="279"/>
                </a:lnTo>
                <a:lnTo>
                  <a:pt x="4637" y="281"/>
                </a:lnTo>
                <a:lnTo>
                  <a:pt x="4639" y="281"/>
                </a:lnTo>
                <a:lnTo>
                  <a:pt x="4643" y="281"/>
                </a:lnTo>
                <a:lnTo>
                  <a:pt x="4645" y="281"/>
                </a:lnTo>
                <a:lnTo>
                  <a:pt x="4656" y="279"/>
                </a:lnTo>
                <a:lnTo>
                  <a:pt x="4658" y="279"/>
                </a:lnTo>
                <a:lnTo>
                  <a:pt x="4662" y="277"/>
                </a:lnTo>
                <a:lnTo>
                  <a:pt x="4664" y="277"/>
                </a:lnTo>
                <a:lnTo>
                  <a:pt x="4666" y="279"/>
                </a:lnTo>
                <a:lnTo>
                  <a:pt x="4668" y="281"/>
                </a:lnTo>
                <a:lnTo>
                  <a:pt x="4668" y="281"/>
                </a:lnTo>
                <a:lnTo>
                  <a:pt x="4670" y="283"/>
                </a:lnTo>
                <a:lnTo>
                  <a:pt x="4673" y="283"/>
                </a:lnTo>
                <a:lnTo>
                  <a:pt x="4675" y="281"/>
                </a:lnTo>
                <a:lnTo>
                  <a:pt x="4677" y="281"/>
                </a:lnTo>
                <a:lnTo>
                  <a:pt x="4681" y="279"/>
                </a:lnTo>
                <a:lnTo>
                  <a:pt x="4679" y="275"/>
                </a:lnTo>
                <a:lnTo>
                  <a:pt x="4675" y="275"/>
                </a:lnTo>
                <a:lnTo>
                  <a:pt x="4675" y="273"/>
                </a:lnTo>
                <a:lnTo>
                  <a:pt x="4668" y="266"/>
                </a:lnTo>
                <a:lnTo>
                  <a:pt x="4668" y="266"/>
                </a:lnTo>
                <a:lnTo>
                  <a:pt x="4666" y="264"/>
                </a:lnTo>
                <a:lnTo>
                  <a:pt x="4666" y="258"/>
                </a:lnTo>
                <a:lnTo>
                  <a:pt x="4668" y="258"/>
                </a:lnTo>
                <a:lnTo>
                  <a:pt x="4673" y="256"/>
                </a:lnTo>
                <a:lnTo>
                  <a:pt x="4679" y="256"/>
                </a:lnTo>
                <a:lnTo>
                  <a:pt x="4679" y="258"/>
                </a:lnTo>
                <a:lnTo>
                  <a:pt x="4679" y="258"/>
                </a:lnTo>
                <a:lnTo>
                  <a:pt x="4677" y="260"/>
                </a:lnTo>
                <a:lnTo>
                  <a:pt x="4675" y="262"/>
                </a:lnTo>
                <a:lnTo>
                  <a:pt x="4675" y="264"/>
                </a:lnTo>
                <a:lnTo>
                  <a:pt x="4675" y="269"/>
                </a:lnTo>
                <a:lnTo>
                  <a:pt x="4677" y="269"/>
                </a:lnTo>
                <a:lnTo>
                  <a:pt x="4679" y="271"/>
                </a:lnTo>
                <a:lnTo>
                  <a:pt x="4681" y="275"/>
                </a:lnTo>
                <a:lnTo>
                  <a:pt x="4685" y="275"/>
                </a:lnTo>
                <a:lnTo>
                  <a:pt x="4689" y="275"/>
                </a:lnTo>
                <a:lnTo>
                  <a:pt x="4693" y="277"/>
                </a:lnTo>
                <a:lnTo>
                  <a:pt x="4698" y="275"/>
                </a:lnTo>
                <a:lnTo>
                  <a:pt x="4700" y="275"/>
                </a:lnTo>
                <a:lnTo>
                  <a:pt x="4706" y="269"/>
                </a:lnTo>
                <a:lnTo>
                  <a:pt x="4706" y="269"/>
                </a:lnTo>
                <a:lnTo>
                  <a:pt x="4704" y="266"/>
                </a:lnTo>
                <a:lnTo>
                  <a:pt x="4706" y="264"/>
                </a:lnTo>
                <a:lnTo>
                  <a:pt x="4708" y="262"/>
                </a:lnTo>
                <a:lnTo>
                  <a:pt x="4714" y="262"/>
                </a:lnTo>
                <a:lnTo>
                  <a:pt x="4712" y="260"/>
                </a:lnTo>
                <a:lnTo>
                  <a:pt x="4712" y="260"/>
                </a:lnTo>
                <a:lnTo>
                  <a:pt x="4689" y="252"/>
                </a:lnTo>
                <a:lnTo>
                  <a:pt x="4687" y="252"/>
                </a:lnTo>
                <a:lnTo>
                  <a:pt x="4683" y="254"/>
                </a:lnTo>
                <a:lnTo>
                  <a:pt x="4683" y="254"/>
                </a:lnTo>
                <a:lnTo>
                  <a:pt x="4679" y="254"/>
                </a:lnTo>
                <a:lnTo>
                  <a:pt x="4675" y="252"/>
                </a:lnTo>
                <a:lnTo>
                  <a:pt x="4673" y="252"/>
                </a:lnTo>
                <a:lnTo>
                  <a:pt x="4664" y="248"/>
                </a:lnTo>
                <a:lnTo>
                  <a:pt x="4662" y="245"/>
                </a:lnTo>
                <a:lnTo>
                  <a:pt x="4658" y="243"/>
                </a:lnTo>
                <a:lnTo>
                  <a:pt x="4656" y="245"/>
                </a:lnTo>
                <a:lnTo>
                  <a:pt x="4652" y="248"/>
                </a:lnTo>
                <a:lnTo>
                  <a:pt x="4649" y="250"/>
                </a:lnTo>
                <a:lnTo>
                  <a:pt x="4649" y="250"/>
                </a:lnTo>
                <a:lnTo>
                  <a:pt x="4649" y="252"/>
                </a:lnTo>
                <a:lnTo>
                  <a:pt x="4649" y="254"/>
                </a:lnTo>
                <a:lnTo>
                  <a:pt x="4649" y="256"/>
                </a:lnTo>
                <a:lnTo>
                  <a:pt x="4649" y="256"/>
                </a:lnTo>
                <a:lnTo>
                  <a:pt x="4649" y="258"/>
                </a:lnTo>
                <a:lnTo>
                  <a:pt x="4647" y="258"/>
                </a:lnTo>
                <a:lnTo>
                  <a:pt x="4645" y="258"/>
                </a:lnTo>
                <a:lnTo>
                  <a:pt x="4645" y="258"/>
                </a:lnTo>
                <a:lnTo>
                  <a:pt x="4643" y="258"/>
                </a:lnTo>
                <a:lnTo>
                  <a:pt x="4643" y="258"/>
                </a:lnTo>
                <a:lnTo>
                  <a:pt x="4641" y="254"/>
                </a:lnTo>
                <a:lnTo>
                  <a:pt x="4639" y="254"/>
                </a:lnTo>
                <a:lnTo>
                  <a:pt x="4639" y="254"/>
                </a:lnTo>
                <a:lnTo>
                  <a:pt x="4637" y="254"/>
                </a:lnTo>
                <a:lnTo>
                  <a:pt x="4633" y="250"/>
                </a:lnTo>
                <a:lnTo>
                  <a:pt x="4629" y="248"/>
                </a:lnTo>
                <a:lnTo>
                  <a:pt x="4624" y="245"/>
                </a:lnTo>
                <a:lnTo>
                  <a:pt x="4622" y="245"/>
                </a:lnTo>
                <a:lnTo>
                  <a:pt x="4622" y="243"/>
                </a:lnTo>
                <a:lnTo>
                  <a:pt x="4620" y="243"/>
                </a:lnTo>
                <a:lnTo>
                  <a:pt x="4618" y="243"/>
                </a:lnTo>
                <a:lnTo>
                  <a:pt x="4614" y="243"/>
                </a:lnTo>
                <a:lnTo>
                  <a:pt x="4610" y="245"/>
                </a:lnTo>
                <a:lnTo>
                  <a:pt x="4608" y="245"/>
                </a:lnTo>
                <a:lnTo>
                  <a:pt x="4608" y="248"/>
                </a:lnTo>
                <a:lnTo>
                  <a:pt x="4608" y="248"/>
                </a:lnTo>
                <a:lnTo>
                  <a:pt x="4603" y="248"/>
                </a:lnTo>
                <a:lnTo>
                  <a:pt x="4601" y="248"/>
                </a:lnTo>
                <a:lnTo>
                  <a:pt x="4601" y="250"/>
                </a:lnTo>
                <a:lnTo>
                  <a:pt x="4599" y="252"/>
                </a:lnTo>
                <a:lnTo>
                  <a:pt x="4601" y="254"/>
                </a:lnTo>
                <a:lnTo>
                  <a:pt x="4603" y="256"/>
                </a:lnTo>
                <a:lnTo>
                  <a:pt x="4597" y="254"/>
                </a:lnTo>
                <a:lnTo>
                  <a:pt x="4597" y="256"/>
                </a:lnTo>
                <a:lnTo>
                  <a:pt x="4595" y="262"/>
                </a:lnTo>
                <a:lnTo>
                  <a:pt x="4597" y="266"/>
                </a:lnTo>
                <a:lnTo>
                  <a:pt x="4595" y="266"/>
                </a:lnTo>
                <a:lnTo>
                  <a:pt x="4593" y="266"/>
                </a:lnTo>
                <a:lnTo>
                  <a:pt x="4591" y="269"/>
                </a:lnTo>
                <a:lnTo>
                  <a:pt x="4593" y="269"/>
                </a:lnTo>
                <a:lnTo>
                  <a:pt x="4593" y="271"/>
                </a:lnTo>
                <a:close/>
                <a:moveTo>
                  <a:pt x="4823" y="245"/>
                </a:moveTo>
                <a:lnTo>
                  <a:pt x="4821" y="243"/>
                </a:lnTo>
                <a:lnTo>
                  <a:pt x="4821" y="243"/>
                </a:lnTo>
                <a:lnTo>
                  <a:pt x="4821" y="243"/>
                </a:lnTo>
                <a:lnTo>
                  <a:pt x="4819" y="243"/>
                </a:lnTo>
                <a:lnTo>
                  <a:pt x="4817" y="243"/>
                </a:lnTo>
                <a:lnTo>
                  <a:pt x="4821" y="245"/>
                </a:lnTo>
                <a:lnTo>
                  <a:pt x="4823" y="245"/>
                </a:lnTo>
                <a:close/>
                <a:moveTo>
                  <a:pt x="4769" y="229"/>
                </a:moveTo>
                <a:lnTo>
                  <a:pt x="4771" y="227"/>
                </a:lnTo>
                <a:lnTo>
                  <a:pt x="4773" y="224"/>
                </a:lnTo>
                <a:lnTo>
                  <a:pt x="4763" y="227"/>
                </a:lnTo>
                <a:lnTo>
                  <a:pt x="4758" y="229"/>
                </a:lnTo>
                <a:lnTo>
                  <a:pt x="4758" y="229"/>
                </a:lnTo>
                <a:lnTo>
                  <a:pt x="4769" y="229"/>
                </a:lnTo>
                <a:lnTo>
                  <a:pt x="4769" y="229"/>
                </a:lnTo>
                <a:close/>
                <a:moveTo>
                  <a:pt x="4934" y="392"/>
                </a:moveTo>
                <a:lnTo>
                  <a:pt x="4937" y="392"/>
                </a:lnTo>
                <a:lnTo>
                  <a:pt x="4934" y="390"/>
                </a:lnTo>
                <a:lnTo>
                  <a:pt x="4934" y="388"/>
                </a:lnTo>
                <a:lnTo>
                  <a:pt x="4932" y="388"/>
                </a:lnTo>
                <a:lnTo>
                  <a:pt x="4932" y="388"/>
                </a:lnTo>
                <a:lnTo>
                  <a:pt x="4932" y="390"/>
                </a:lnTo>
                <a:lnTo>
                  <a:pt x="4932" y="392"/>
                </a:lnTo>
                <a:lnTo>
                  <a:pt x="4934" y="392"/>
                </a:lnTo>
                <a:close/>
                <a:moveTo>
                  <a:pt x="5041" y="419"/>
                </a:moveTo>
                <a:lnTo>
                  <a:pt x="5043" y="419"/>
                </a:lnTo>
                <a:lnTo>
                  <a:pt x="5048" y="422"/>
                </a:lnTo>
                <a:lnTo>
                  <a:pt x="5054" y="424"/>
                </a:lnTo>
                <a:lnTo>
                  <a:pt x="5058" y="424"/>
                </a:lnTo>
                <a:lnTo>
                  <a:pt x="5060" y="424"/>
                </a:lnTo>
                <a:lnTo>
                  <a:pt x="5060" y="422"/>
                </a:lnTo>
                <a:lnTo>
                  <a:pt x="5060" y="419"/>
                </a:lnTo>
                <a:lnTo>
                  <a:pt x="5060" y="419"/>
                </a:lnTo>
                <a:lnTo>
                  <a:pt x="5062" y="419"/>
                </a:lnTo>
                <a:lnTo>
                  <a:pt x="5062" y="417"/>
                </a:lnTo>
                <a:lnTo>
                  <a:pt x="5062" y="417"/>
                </a:lnTo>
                <a:lnTo>
                  <a:pt x="5062" y="415"/>
                </a:lnTo>
                <a:lnTo>
                  <a:pt x="5048" y="413"/>
                </a:lnTo>
                <a:lnTo>
                  <a:pt x="5043" y="413"/>
                </a:lnTo>
                <a:lnTo>
                  <a:pt x="5043" y="413"/>
                </a:lnTo>
                <a:lnTo>
                  <a:pt x="5039" y="415"/>
                </a:lnTo>
                <a:lnTo>
                  <a:pt x="5039" y="415"/>
                </a:lnTo>
                <a:lnTo>
                  <a:pt x="5039" y="417"/>
                </a:lnTo>
                <a:lnTo>
                  <a:pt x="5039" y="417"/>
                </a:lnTo>
                <a:lnTo>
                  <a:pt x="5041" y="419"/>
                </a:lnTo>
                <a:close/>
                <a:moveTo>
                  <a:pt x="5198" y="392"/>
                </a:moveTo>
                <a:lnTo>
                  <a:pt x="5198" y="392"/>
                </a:lnTo>
                <a:lnTo>
                  <a:pt x="5203" y="390"/>
                </a:lnTo>
                <a:lnTo>
                  <a:pt x="5211" y="390"/>
                </a:lnTo>
                <a:lnTo>
                  <a:pt x="5213" y="388"/>
                </a:lnTo>
                <a:lnTo>
                  <a:pt x="5215" y="388"/>
                </a:lnTo>
                <a:lnTo>
                  <a:pt x="5215" y="388"/>
                </a:lnTo>
                <a:lnTo>
                  <a:pt x="5219" y="388"/>
                </a:lnTo>
                <a:lnTo>
                  <a:pt x="5221" y="390"/>
                </a:lnTo>
                <a:lnTo>
                  <a:pt x="5224" y="390"/>
                </a:lnTo>
                <a:lnTo>
                  <a:pt x="5228" y="388"/>
                </a:lnTo>
                <a:lnTo>
                  <a:pt x="5236" y="386"/>
                </a:lnTo>
                <a:lnTo>
                  <a:pt x="5242" y="386"/>
                </a:lnTo>
                <a:lnTo>
                  <a:pt x="5247" y="386"/>
                </a:lnTo>
                <a:lnTo>
                  <a:pt x="5251" y="384"/>
                </a:lnTo>
                <a:lnTo>
                  <a:pt x="5251" y="382"/>
                </a:lnTo>
                <a:lnTo>
                  <a:pt x="5251" y="380"/>
                </a:lnTo>
                <a:lnTo>
                  <a:pt x="5251" y="380"/>
                </a:lnTo>
                <a:lnTo>
                  <a:pt x="5247" y="378"/>
                </a:lnTo>
                <a:lnTo>
                  <a:pt x="5245" y="378"/>
                </a:lnTo>
                <a:lnTo>
                  <a:pt x="5242" y="375"/>
                </a:lnTo>
                <a:lnTo>
                  <a:pt x="5242" y="375"/>
                </a:lnTo>
                <a:lnTo>
                  <a:pt x="5240" y="375"/>
                </a:lnTo>
                <a:lnTo>
                  <a:pt x="5238" y="373"/>
                </a:lnTo>
                <a:lnTo>
                  <a:pt x="5238" y="373"/>
                </a:lnTo>
                <a:lnTo>
                  <a:pt x="5232" y="371"/>
                </a:lnTo>
                <a:lnTo>
                  <a:pt x="5230" y="371"/>
                </a:lnTo>
                <a:lnTo>
                  <a:pt x="5228" y="371"/>
                </a:lnTo>
                <a:lnTo>
                  <a:pt x="5226" y="371"/>
                </a:lnTo>
                <a:lnTo>
                  <a:pt x="5224" y="371"/>
                </a:lnTo>
                <a:lnTo>
                  <a:pt x="5221" y="371"/>
                </a:lnTo>
                <a:lnTo>
                  <a:pt x="5219" y="371"/>
                </a:lnTo>
                <a:lnTo>
                  <a:pt x="5217" y="373"/>
                </a:lnTo>
                <a:lnTo>
                  <a:pt x="5215" y="373"/>
                </a:lnTo>
                <a:lnTo>
                  <a:pt x="5215" y="373"/>
                </a:lnTo>
                <a:lnTo>
                  <a:pt x="5213" y="373"/>
                </a:lnTo>
                <a:lnTo>
                  <a:pt x="5211" y="375"/>
                </a:lnTo>
                <a:lnTo>
                  <a:pt x="5209" y="375"/>
                </a:lnTo>
                <a:lnTo>
                  <a:pt x="5205" y="378"/>
                </a:lnTo>
                <a:lnTo>
                  <a:pt x="5198" y="382"/>
                </a:lnTo>
                <a:lnTo>
                  <a:pt x="5198" y="382"/>
                </a:lnTo>
                <a:lnTo>
                  <a:pt x="5196" y="384"/>
                </a:lnTo>
                <a:lnTo>
                  <a:pt x="5196" y="386"/>
                </a:lnTo>
                <a:lnTo>
                  <a:pt x="5196" y="386"/>
                </a:lnTo>
                <a:lnTo>
                  <a:pt x="5198" y="392"/>
                </a:lnTo>
                <a:close/>
                <a:moveTo>
                  <a:pt x="4061" y="168"/>
                </a:moveTo>
                <a:lnTo>
                  <a:pt x="4061" y="170"/>
                </a:lnTo>
                <a:lnTo>
                  <a:pt x="4059" y="172"/>
                </a:lnTo>
                <a:lnTo>
                  <a:pt x="4059" y="172"/>
                </a:lnTo>
                <a:lnTo>
                  <a:pt x="4059" y="174"/>
                </a:lnTo>
                <a:lnTo>
                  <a:pt x="4056" y="176"/>
                </a:lnTo>
                <a:lnTo>
                  <a:pt x="4056" y="176"/>
                </a:lnTo>
                <a:lnTo>
                  <a:pt x="4052" y="180"/>
                </a:lnTo>
                <a:lnTo>
                  <a:pt x="4050" y="183"/>
                </a:lnTo>
                <a:lnTo>
                  <a:pt x="4048" y="185"/>
                </a:lnTo>
                <a:lnTo>
                  <a:pt x="4046" y="187"/>
                </a:lnTo>
                <a:lnTo>
                  <a:pt x="4048" y="189"/>
                </a:lnTo>
                <a:lnTo>
                  <a:pt x="4050" y="189"/>
                </a:lnTo>
                <a:lnTo>
                  <a:pt x="4054" y="189"/>
                </a:lnTo>
                <a:lnTo>
                  <a:pt x="4059" y="189"/>
                </a:lnTo>
                <a:lnTo>
                  <a:pt x="4065" y="187"/>
                </a:lnTo>
                <a:lnTo>
                  <a:pt x="4071" y="183"/>
                </a:lnTo>
                <a:lnTo>
                  <a:pt x="4073" y="183"/>
                </a:lnTo>
                <a:lnTo>
                  <a:pt x="4082" y="183"/>
                </a:lnTo>
                <a:lnTo>
                  <a:pt x="4088" y="180"/>
                </a:lnTo>
                <a:lnTo>
                  <a:pt x="4094" y="180"/>
                </a:lnTo>
                <a:lnTo>
                  <a:pt x="4094" y="183"/>
                </a:lnTo>
                <a:lnTo>
                  <a:pt x="4096" y="183"/>
                </a:lnTo>
                <a:lnTo>
                  <a:pt x="4096" y="183"/>
                </a:lnTo>
                <a:lnTo>
                  <a:pt x="4100" y="180"/>
                </a:lnTo>
                <a:lnTo>
                  <a:pt x="4111" y="180"/>
                </a:lnTo>
                <a:lnTo>
                  <a:pt x="4119" y="178"/>
                </a:lnTo>
                <a:lnTo>
                  <a:pt x="4121" y="176"/>
                </a:lnTo>
                <a:lnTo>
                  <a:pt x="4126" y="176"/>
                </a:lnTo>
                <a:lnTo>
                  <a:pt x="4126" y="176"/>
                </a:lnTo>
                <a:lnTo>
                  <a:pt x="4134" y="172"/>
                </a:lnTo>
                <a:lnTo>
                  <a:pt x="4134" y="170"/>
                </a:lnTo>
                <a:lnTo>
                  <a:pt x="4134" y="168"/>
                </a:lnTo>
                <a:lnTo>
                  <a:pt x="4132" y="166"/>
                </a:lnTo>
                <a:lnTo>
                  <a:pt x="4132" y="164"/>
                </a:lnTo>
                <a:lnTo>
                  <a:pt x="4132" y="162"/>
                </a:lnTo>
                <a:lnTo>
                  <a:pt x="4130" y="162"/>
                </a:lnTo>
                <a:lnTo>
                  <a:pt x="4128" y="162"/>
                </a:lnTo>
                <a:lnTo>
                  <a:pt x="4124" y="162"/>
                </a:lnTo>
                <a:lnTo>
                  <a:pt x="4121" y="159"/>
                </a:lnTo>
                <a:lnTo>
                  <a:pt x="4121" y="159"/>
                </a:lnTo>
                <a:lnTo>
                  <a:pt x="4121" y="157"/>
                </a:lnTo>
                <a:lnTo>
                  <a:pt x="4119" y="157"/>
                </a:lnTo>
                <a:lnTo>
                  <a:pt x="4115" y="155"/>
                </a:lnTo>
                <a:lnTo>
                  <a:pt x="4115" y="155"/>
                </a:lnTo>
                <a:lnTo>
                  <a:pt x="4113" y="153"/>
                </a:lnTo>
                <a:lnTo>
                  <a:pt x="4111" y="151"/>
                </a:lnTo>
                <a:lnTo>
                  <a:pt x="4109" y="151"/>
                </a:lnTo>
                <a:lnTo>
                  <a:pt x="4107" y="153"/>
                </a:lnTo>
                <a:lnTo>
                  <a:pt x="4103" y="153"/>
                </a:lnTo>
                <a:lnTo>
                  <a:pt x="4100" y="155"/>
                </a:lnTo>
                <a:lnTo>
                  <a:pt x="4098" y="155"/>
                </a:lnTo>
                <a:lnTo>
                  <a:pt x="4098" y="155"/>
                </a:lnTo>
                <a:lnTo>
                  <a:pt x="4096" y="157"/>
                </a:lnTo>
                <a:lnTo>
                  <a:pt x="4094" y="159"/>
                </a:lnTo>
                <a:lnTo>
                  <a:pt x="4092" y="162"/>
                </a:lnTo>
                <a:lnTo>
                  <a:pt x="4092" y="159"/>
                </a:lnTo>
                <a:lnTo>
                  <a:pt x="4096" y="153"/>
                </a:lnTo>
                <a:lnTo>
                  <a:pt x="4096" y="151"/>
                </a:lnTo>
                <a:lnTo>
                  <a:pt x="4098" y="149"/>
                </a:lnTo>
                <a:lnTo>
                  <a:pt x="4098" y="147"/>
                </a:lnTo>
                <a:lnTo>
                  <a:pt x="4100" y="147"/>
                </a:lnTo>
                <a:lnTo>
                  <a:pt x="4100" y="147"/>
                </a:lnTo>
                <a:lnTo>
                  <a:pt x="4100" y="145"/>
                </a:lnTo>
                <a:lnTo>
                  <a:pt x="4096" y="145"/>
                </a:lnTo>
                <a:lnTo>
                  <a:pt x="4092" y="143"/>
                </a:lnTo>
                <a:lnTo>
                  <a:pt x="4090" y="143"/>
                </a:lnTo>
                <a:lnTo>
                  <a:pt x="4088" y="143"/>
                </a:lnTo>
                <a:lnTo>
                  <a:pt x="4088" y="145"/>
                </a:lnTo>
                <a:lnTo>
                  <a:pt x="4088" y="147"/>
                </a:lnTo>
                <a:lnTo>
                  <a:pt x="4090" y="149"/>
                </a:lnTo>
                <a:lnTo>
                  <a:pt x="4088" y="149"/>
                </a:lnTo>
                <a:lnTo>
                  <a:pt x="4086" y="149"/>
                </a:lnTo>
                <a:lnTo>
                  <a:pt x="4084" y="147"/>
                </a:lnTo>
                <a:lnTo>
                  <a:pt x="4084" y="145"/>
                </a:lnTo>
                <a:lnTo>
                  <a:pt x="4082" y="145"/>
                </a:lnTo>
                <a:lnTo>
                  <a:pt x="4080" y="145"/>
                </a:lnTo>
                <a:lnTo>
                  <a:pt x="4080" y="145"/>
                </a:lnTo>
                <a:lnTo>
                  <a:pt x="4080" y="147"/>
                </a:lnTo>
                <a:lnTo>
                  <a:pt x="4080" y="149"/>
                </a:lnTo>
                <a:lnTo>
                  <a:pt x="4075" y="149"/>
                </a:lnTo>
                <a:lnTo>
                  <a:pt x="4073" y="149"/>
                </a:lnTo>
                <a:lnTo>
                  <a:pt x="4073" y="151"/>
                </a:lnTo>
                <a:lnTo>
                  <a:pt x="4071" y="153"/>
                </a:lnTo>
                <a:lnTo>
                  <a:pt x="4071" y="153"/>
                </a:lnTo>
                <a:lnTo>
                  <a:pt x="4071" y="155"/>
                </a:lnTo>
                <a:lnTo>
                  <a:pt x="4071" y="155"/>
                </a:lnTo>
                <a:lnTo>
                  <a:pt x="4069" y="157"/>
                </a:lnTo>
                <a:lnTo>
                  <a:pt x="4069" y="159"/>
                </a:lnTo>
                <a:lnTo>
                  <a:pt x="4069" y="159"/>
                </a:lnTo>
                <a:lnTo>
                  <a:pt x="4069" y="162"/>
                </a:lnTo>
                <a:lnTo>
                  <a:pt x="4071" y="164"/>
                </a:lnTo>
                <a:lnTo>
                  <a:pt x="4069" y="164"/>
                </a:lnTo>
                <a:lnTo>
                  <a:pt x="4065" y="164"/>
                </a:lnTo>
                <a:lnTo>
                  <a:pt x="4065" y="164"/>
                </a:lnTo>
                <a:lnTo>
                  <a:pt x="4063" y="164"/>
                </a:lnTo>
                <a:lnTo>
                  <a:pt x="4061" y="166"/>
                </a:lnTo>
                <a:lnTo>
                  <a:pt x="4061" y="168"/>
                </a:lnTo>
                <a:close/>
                <a:moveTo>
                  <a:pt x="4943" y="434"/>
                </a:moveTo>
                <a:lnTo>
                  <a:pt x="4943" y="436"/>
                </a:lnTo>
                <a:lnTo>
                  <a:pt x="4943" y="436"/>
                </a:lnTo>
                <a:lnTo>
                  <a:pt x="4945" y="436"/>
                </a:lnTo>
                <a:lnTo>
                  <a:pt x="4947" y="438"/>
                </a:lnTo>
                <a:lnTo>
                  <a:pt x="4947" y="438"/>
                </a:lnTo>
                <a:lnTo>
                  <a:pt x="4947" y="440"/>
                </a:lnTo>
                <a:lnTo>
                  <a:pt x="4947" y="440"/>
                </a:lnTo>
                <a:lnTo>
                  <a:pt x="4947" y="440"/>
                </a:lnTo>
                <a:lnTo>
                  <a:pt x="4947" y="438"/>
                </a:lnTo>
                <a:lnTo>
                  <a:pt x="4947" y="438"/>
                </a:lnTo>
                <a:lnTo>
                  <a:pt x="4945" y="436"/>
                </a:lnTo>
                <a:lnTo>
                  <a:pt x="4945" y="434"/>
                </a:lnTo>
                <a:lnTo>
                  <a:pt x="4945" y="430"/>
                </a:lnTo>
                <a:lnTo>
                  <a:pt x="4945" y="430"/>
                </a:lnTo>
                <a:lnTo>
                  <a:pt x="4945" y="428"/>
                </a:lnTo>
                <a:lnTo>
                  <a:pt x="4947" y="428"/>
                </a:lnTo>
                <a:lnTo>
                  <a:pt x="4949" y="426"/>
                </a:lnTo>
                <a:lnTo>
                  <a:pt x="4949" y="424"/>
                </a:lnTo>
                <a:lnTo>
                  <a:pt x="4947" y="422"/>
                </a:lnTo>
                <a:lnTo>
                  <a:pt x="4947" y="422"/>
                </a:lnTo>
                <a:lnTo>
                  <a:pt x="4947" y="424"/>
                </a:lnTo>
                <a:lnTo>
                  <a:pt x="4945" y="424"/>
                </a:lnTo>
                <a:lnTo>
                  <a:pt x="4941" y="426"/>
                </a:lnTo>
                <a:lnTo>
                  <a:pt x="4941" y="428"/>
                </a:lnTo>
                <a:lnTo>
                  <a:pt x="4943" y="430"/>
                </a:lnTo>
                <a:lnTo>
                  <a:pt x="4943" y="434"/>
                </a:lnTo>
                <a:close/>
                <a:moveTo>
                  <a:pt x="4603" y="371"/>
                </a:moveTo>
                <a:lnTo>
                  <a:pt x="4597" y="371"/>
                </a:lnTo>
                <a:lnTo>
                  <a:pt x="4595" y="371"/>
                </a:lnTo>
                <a:lnTo>
                  <a:pt x="4595" y="371"/>
                </a:lnTo>
                <a:lnTo>
                  <a:pt x="4593" y="373"/>
                </a:lnTo>
                <a:lnTo>
                  <a:pt x="4593" y="373"/>
                </a:lnTo>
                <a:lnTo>
                  <a:pt x="4593" y="373"/>
                </a:lnTo>
                <a:lnTo>
                  <a:pt x="4597" y="375"/>
                </a:lnTo>
                <a:lnTo>
                  <a:pt x="4597" y="375"/>
                </a:lnTo>
                <a:lnTo>
                  <a:pt x="4599" y="373"/>
                </a:lnTo>
                <a:lnTo>
                  <a:pt x="4599" y="373"/>
                </a:lnTo>
                <a:lnTo>
                  <a:pt x="4599" y="375"/>
                </a:lnTo>
                <a:lnTo>
                  <a:pt x="4601" y="375"/>
                </a:lnTo>
                <a:lnTo>
                  <a:pt x="4603" y="375"/>
                </a:lnTo>
                <a:lnTo>
                  <a:pt x="4605" y="373"/>
                </a:lnTo>
                <a:lnTo>
                  <a:pt x="4605" y="373"/>
                </a:lnTo>
                <a:lnTo>
                  <a:pt x="4605" y="371"/>
                </a:lnTo>
                <a:lnTo>
                  <a:pt x="4603" y="371"/>
                </a:lnTo>
                <a:close/>
                <a:moveTo>
                  <a:pt x="4165" y="208"/>
                </a:moveTo>
                <a:lnTo>
                  <a:pt x="4165" y="208"/>
                </a:lnTo>
                <a:lnTo>
                  <a:pt x="4163" y="208"/>
                </a:lnTo>
                <a:lnTo>
                  <a:pt x="4161" y="210"/>
                </a:lnTo>
                <a:lnTo>
                  <a:pt x="4161" y="212"/>
                </a:lnTo>
                <a:lnTo>
                  <a:pt x="4163" y="212"/>
                </a:lnTo>
                <a:lnTo>
                  <a:pt x="4168" y="210"/>
                </a:lnTo>
                <a:lnTo>
                  <a:pt x="4168" y="210"/>
                </a:lnTo>
                <a:lnTo>
                  <a:pt x="4168" y="208"/>
                </a:lnTo>
                <a:lnTo>
                  <a:pt x="4165" y="208"/>
                </a:lnTo>
                <a:close/>
                <a:moveTo>
                  <a:pt x="4233" y="233"/>
                </a:moveTo>
                <a:lnTo>
                  <a:pt x="4235" y="233"/>
                </a:lnTo>
                <a:lnTo>
                  <a:pt x="4237" y="233"/>
                </a:lnTo>
                <a:lnTo>
                  <a:pt x="4239" y="235"/>
                </a:lnTo>
                <a:lnTo>
                  <a:pt x="4239" y="235"/>
                </a:lnTo>
                <a:lnTo>
                  <a:pt x="4239" y="233"/>
                </a:lnTo>
                <a:lnTo>
                  <a:pt x="4239" y="233"/>
                </a:lnTo>
                <a:lnTo>
                  <a:pt x="4239" y="233"/>
                </a:lnTo>
                <a:lnTo>
                  <a:pt x="4239" y="231"/>
                </a:lnTo>
                <a:lnTo>
                  <a:pt x="4237" y="231"/>
                </a:lnTo>
                <a:lnTo>
                  <a:pt x="4237" y="229"/>
                </a:lnTo>
                <a:lnTo>
                  <a:pt x="4235" y="231"/>
                </a:lnTo>
                <a:lnTo>
                  <a:pt x="4230" y="229"/>
                </a:lnTo>
                <a:lnTo>
                  <a:pt x="4230" y="229"/>
                </a:lnTo>
                <a:lnTo>
                  <a:pt x="4230" y="231"/>
                </a:lnTo>
                <a:lnTo>
                  <a:pt x="4233" y="233"/>
                </a:lnTo>
                <a:close/>
                <a:moveTo>
                  <a:pt x="4147" y="180"/>
                </a:moveTo>
                <a:lnTo>
                  <a:pt x="4151" y="180"/>
                </a:lnTo>
                <a:lnTo>
                  <a:pt x="4151" y="180"/>
                </a:lnTo>
                <a:lnTo>
                  <a:pt x="4153" y="180"/>
                </a:lnTo>
                <a:lnTo>
                  <a:pt x="4153" y="180"/>
                </a:lnTo>
                <a:lnTo>
                  <a:pt x="4153" y="178"/>
                </a:lnTo>
                <a:lnTo>
                  <a:pt x="4153" y="178"/>
                </a:lnTo>
                <a:lnTo>
                  <a:pt x="4153" y="178"/>
                </a:lnTo>
                <a:lnTo>
                  <a:pt x="4151" y="176"/>
                </a:lnTo>
                <a:lnTo>
                  <a:pt x="4149" y="178"/>
                </a:lnTo>
                <a:lnTo>
                  <a:pt x="4144" y="180"/>
                </a:lnTo>
                <a:lnTo>
                  <a:pt x="4144" y="180"/>
                </a:lnTo>
                <a:lnTo>
                  <a:pt x="4144" y="183"/>
                </a:lnTo>
                <a:lnTo>
                  <a:pt x="4147" y="180"/>
                </a:lnTo>
                <a:close/>
                <a:moveTo>
                  <a:pt x="4149" y="183"/>
                </a:moveTo>
                <a:lnTo>
                  <a:pt x="4157" y="185"/>
                </a:lnTo>
                <a:lnTo>
                  <a:pt x="4163" y="185"/>
                </a:lnTo>
                <a:lnTo>
                  <a:pt x="4165" y="187"/>
                </a:lnTo>
                <a:lnTo>
                  <a:pt x="4168" y="185"/>
                </a:lnTo>
                <a:lnTo>
                  <a:pt x="4168" y="185"/>
                </a:lnTo>
                <a:lnTo>
                  <a:pt x="4165" y="183"/>
                </a:lnTo>
                <a:lnTo>
                  <a:pt x="4165" y="183"/>
                </a:lnTo>
                <a:lnTo>
                  <a:pt x="4151" y="183"/>
                </a:lnTo>
                <a:lnTo>
                  <a:pt x="4149" y="183"/>
                </a:lnTo>
                <a:close/>
                <a:moveTo>
                  <a:pt x="3707" y="321"/>
                </a:moveTo>
                <a:lnTo>
                  <a:pt x="3707" y="321"/>
                </a:lnTo>
                <a:lnTo>
                  <a:pt x="3709" y="319"/>
                </a:lnTo>
                <a:lnTo>
                  <a:pt x="3709" y="319"/>
                </a:lnTo>
                <a:lnTo>
                  <a:pt x="3709" y="317"/>
                </a:lnTo>
                <a:lnTo>
                  <a:pt x="3702" y="319"/>
                </a:lnTo>
                <a:lnTo>
                  <a:pt x="3700" y="321"/>
                </a:lnTo>
                <a:lnTo>
                  <a:pt x="3698" y="321"/>
                </a:lnTo>
                <a:lnTo>
                  <a:pt x="3702" y="321"/>
                </a:lnTo>
                <a:lnTo>
                  <a:pt x="3707" y="321"/>
                </a:lnTo>
                <a:close/>
                <a:moveTo>
                  <a:pt x="4578" y="266"/>
                </a:moveTo>
                <a:lnTo>
                  <a:pt x="4578" y="264"/>
                </a:lnTo>
                <a:lnTo>
                  <a:pt x="4578" y="262"/>
                </a:lnTo>
                <a:lnTo>
                  <a:pt x="4578" y="262"/>
                </a:lnTo>
                <a:lnTo>
                  <a:pt x="4580" y="260"/>
                </a:lnTo>
                <a:lnTo>
                  <a:pt x="4580" y="260"/>
                </a:lnTo>
                <a:lnTo>
                  <a:pt x="4576" y="258"/>
                </a:lnTo>
                <a:lnTo>
                  <a:pt x="4576" y="256"/>
                </a:lnTo>
                <a:lnTo>
                  <a:pt x="4574" y="254"/>
                </a:lnTo>
                <a:lnTo>
                  <a:pt x="4574" y="252"/>
                </a:lnTo>
                <a:lnTo>
                  <a:pt x="4572" y="256"/>
                </a:lnTo>
                <a:lnTo>
                  <a:pt x="4572" y="256"/>
                </a:lnTo>
                <a:lnTo>
                  <a:pt x="4572" y="258"/>
                </a:lnTo>
                <a:lnTo>
                  <a:pt x="4572" y="260"/>
                </a:lnTo>
                <a:lnTo>
                  <a:pt x="4572" y="262"/>
                </a:lnTo>
                <a:lnTo>
                  <a:pt x="4570" y="264"/>
                </a:lnTo>
                <a:lnTo>
                  <a:pt x="4570" y="266"/>
                </a:lnTo>
                <a:lnTo>
                  <a:pt x="4574" y="266"/>
                </a:lnTo>
                <a:lnTo>
                  <a:pt x="4578" y="266"/>
                </a:lnTo>
                <a:close/>
                <a:moveTo>
                  <a:pt x="4411" y="310"/>
                </a:moveTo>
                <a:lnTo>
                  <a:pt x="4413" y="310"/>
                </a:lnTo>
                <a:lnTo>
                  <a:pt x="4413" y="308"/>
                </a:lnTo>
                <a:lnTo>
                  <a:pt x="4413" y="308"/>
                </a:lnTo>
                <a:lnTo>
                  <a:pt x="4413" y="308"/>
                </a:lnTo>
                <a:lnTo>
                  <a:pt x="4411" y="306"/>
                </a:lnTo>
                <a:lnTo>
                  <a:pt x="4409" y="308"/>
                </a:lnTo>
                <a:lnTo>
                  <a:pt x="4409" y="308"/>
                </a:lnTo>
                <a:lnTo>
                  <a:pt x="4409" y="308"/>
                </a:lnTo>
                <a:lnTo>
                  <a:pt x="4411" y="310"/>
                </a:lnTo>
                <a:close/>
                <a:moveTo>
                  <a:pt x="4346" y="331"/>
                </a:moveTo>
                <a:lnTo>
                  <a:pt x="4350" y="331"/>
                </a:lnTo>
                <a:lnTo>
                  <a:pt x="4350" y="331"/>
                </a:lnTo>
                <a:lnTo>
                  <a:pt x="4348" y="329"/>
                </a:lnTo>
                <a:lnTo>
                  <a:pt x="4346" y="329"/>
                </a:lnTo>
                <a:lnTo>
                  <a:pt x="4344" y="329"/>
                </a:lnTo>
                <a:lnTo>
                  <a:pt x="4341" y="329"/>
                </a:lnTo>
                <a:lnTo>
                  <a:pt x="4344" y="331"/>
                </a:lnTo>
                <a:lnTo>
                  <a:pt x="4346" y="331"/>
                </a:lnTo>
                <a:close/>
                <a:moveTo>
                  <a:pt x="1456" y="717"/>
                </a:moveTo>
                <a:lnTo>
                  <a:pt x="1456" y="717"/>
                </a:lnTo>
                <a:lnTo>
                  <a:pt x="1456" y="717"/>
                </a:lnTo>
                <a:lnTo>
                  <a:pt x="1456" y="717"/>
                </a:lnTo>
                <a:lnTo>
                  <a:pt x="1456" y="715"/>
                </a:lnTo>
                <a:lnTo>
                  <a:pt x="1456" y="715"/>
                </a:lnTo>
                <a:lnTo>
                  <a:pt x="1456" y="715"/>
                </a:lnTo>
                <a:lnTo>
                  <a:pt x="1456" y="713"/>
                </a:lnTo>
                <a:lnTo>
                  <a:pt x="1454" y="713"/>
                </a:lnTo>
                <a:lnTo>
                  <a:pt x="1454" y="715"/>
                </a:lnTo>
                <a:lnTo>
                  <a:pt x="1454" y="715"/>
                </a:lnTo>
                <a:lnTo>
                  <a:pt x="1456" y="715"/>
                </a:lnTo>
                <a:lnTo>
                  <a:pt x="1454" y="717"/>
                </a:lnTo>
                <a:lnTo>
                  <a:pt x="1456" y="717"/>
                </a:lnTo>
                <a:close/>
                <a:moveTo>
                  <a:pt x="3264" y="105"/>
                </a:moveTo>
                <a:lnTo>
                  <a:pt x="3269" y="107"/>
                </a:lnTo>
                <a:lnTo>
                  <a:pt x="3273" y="105"/>
                </a:lnTo>
                <a:lnTo>
                  <a:pt x="3275" y="107"/>
                </a:lnTo>
                <a:lnTo>
                  <a:pt x="3275" y="109"/>
                </a:lnTo>
                <a:lnTo>
                  <a:pt x="3277" y="109"/>
                </a:lnTo>
                <a:lnTo>
                  <a:pt x="3279" y="109"/>
                </a:lnTo>
                <a:lnTo>
                  <a:pt x="3281" y="109"/>
                </a:lnTo>
                <a:lnTo>
                  <a:pt x="3283" y="107"/>
                </a:lnTo>
                <a:lnTo>
                  <a:pt x="3283" y="105"/>
                </a:lnTo>
                <a:lnTo>
                  <a:pt x="3290" y="105"/>
                </a:lnTo>
                <a:lnTo>
                  <a:pt x="3292" y="105"/>
                </a:lnTo>
                <a:lnTo>
                  <a:pt x="3292" y="103"/>
                </a:lnTo>
                <a:lnTo>
                  <a:pt x="3294" y="105"/>
                </a:lnTo>
                <a:lnTo>
                  <a:pt x="3294" y="101"/>
                </a:lnTo>
                <a:lnTo>
                  <a:pt x="3296" y="101"/>
                </a:lnTo>
                <a:lnTo>
                  <a:pt x="3298" y="99"/>
                </a:lnTo>
                <a:lnTo>
                  <a:pt x="3298" y="99"/>
                </a:lnTo>
                <a:lnTo>
                  <a:pt x="3300" y="99"/>
                </a:lnTo>
                <a:lnTo>
                  <a:pt x="3304" y="103"/>
                </a:lnTo>
                <a:lnTo>
                  <a:pt x="3313" y="103"/>
                </a:lnTo>
                <a:lnTo>
                  <a:pt x="3313" y="103"/>
                </a:lnTo>
                <a:lnTo>
                  <a:pt x="3313" y="101"/>
                </a:lnTo>
                <a:lnTo>
                  <a:pt x="3311" y="99"/>
                </a:lnTo>
                <a:lnTo>
                  <a:pt x="3311" y="97"/>
                </a:lnTo>
                <a:lnTo>
                  <a:pt x="3308" y="97"/>
                </a:lnTo>
                <a:lnTo>
                  <a:pt x="3306" y="97"/>
                </a:lnTo>
                <a:lnTo>
                  <a:pt x="3302" y="97"/>
                </a:lnTo>
                <a:lnTo>
                  <a:pt x="3296" y="97"/>
                </a:lnTo>
                <a:lnTo>
                  <a:pt x="3294" y="97"/>
                </a:lnTo>
                <a:lnTo>
                  <a:pt x="3290" y="97"/>
                </a:lnTo>
                <a:lnTo>
                  <a:pt x="3285" y="99"/>
                </a:lnTo>
                <a:lnTo>
                  <a:pt x="3279" y="101"/>
                </a:lnTo>
                <a:lnTo>
                  <a:pt x="3262" y="103"/>
                </a:lnTo>
                <a:lnTo>
                  <a:pt x="3258" y="105"/>
                </a:lnTo>
                <a:lnTo>
                  <a:pt x="3262" y="105"/>
                </a:lnTo>
                <a:lnTo>
                  <a:pt x="3264" y="105"/>
                </a:lnTo>
                <a:close/>
                <a:moveTo>
                  <a:pt x="3319" y="107"/>
                </a:moveTo>
                <a:lnTo>
                  <a:pt x="3313" y="107"/>
                </a:lnTo>
                <a:lnTo>
                  <a:pt x="3311" y="105"/>
                </a:lnTo>
                <a:lnTo>
                  <a:pt x="3308" y="105"/>
                </a:lnTo>
                <a:lnTo>
                  <a:pt x="3308" y="105"/>
                </a:lnTo>
                <a:lnTo>
                  <a:pt x="3306" y="107"/>
                </a:lnTo>
                <a:lnTo>
                  <a:pt x="3302" y="107"/>
                </a:lnTo>
                <a:lnTo>
                  <a:pt x="3298" y="107"/>
                </a:lnTo>
                <a:lnTo>
                  <a:pt x="3294" y="109"/>
                </a:lnTo>
                <a:lnTo>
                  <a:pt x="3283" y="113"/>
                </a:lnTo>
                <a:lnTo>
                  <a:pt x="3285" y="115"/>
                </a:lnTo>
                <a:lnTo>
                  <a:pt x="3285" y="115"/>
                </a:lnTo>
                <a:lnTo>
                  <a:pt x="3288" y="118"/>
                </a:lnTo>
                <a:lnTo>
                  <a:pt x="3292" y="118"/>
                </a:lnTo>
                <a:lnTo>
                  <a:pt x="3294" y="118"/>
                </a:lnTo>
                <a:lnTo>
                  <a:pt x="3296" y="118"/>
                </a:lnTo>
                <a:lnTo>
                  <a:pt x="3298" y="115"/>
                </a:lnTo>
                <a:lnTo>
                  <a:pt x="3302" y="115"/>
                </a:lnTo>
                <a:lnTo>
                  <a:pt x="3302" y="118"/>
                </a:lnTo>
                <a:lnTo>
                  <a:pt x="3300" y="120"/>
                </a:lnTo>
                <a:lnTo>
                  <a:pt x="3298" y="120"/>
                </a:lnTo>
                <a:lnTo>
                  <a:pt x="3300" y="122"/>
                </a:lnTo>
                <a:lnTo>
                  <a:pt x="3302" y="122"/>
                </a:lnTo>
                <a:lnTo>
                  <a:pt x="3304" y="122"/>
                </a:lnTo>
                <a:lnTo>
                  <a:pt x="3304" y="120"/>
                </a:lnTo>
                <a:lnTo>
                  <a:pt x="3306" y="120"/>
                </a:lnTo>
                <a:lnTo>
                  <a:pt x="3308" y="122"/>
                </a:lnTo>
                <a:lnTo>
                  <a:pt x="3311" y="120"/>
                </a:lnTo>
                <a:lnTo>
                  <a:pt x="3311" y="120"/>
                </a:lnTo>
                <a:lnTo>
                  <a:pt x="3311" y="118"/>
                </a:lnTo>
                <a:lnTo>
                  <a:pt x="3311" y="118"/>
                </a:lnTo>
                <a:lnTo>
                  <a:pt x="3315" y="120"/>
                </a:lnTo>
                <a:lnTo>
                  <a:pt x="3317" y="120"/>
                </a:lnTo>
                <a:lnTo>
                  <a:pt x="3317" y="120"/>
                </a:lnTo>
                <a:lnTo>
                  <a:pt x="3317" y="118"/>
                </a:lnTo>
                <a:lnTo>
                  <a:pt x="3317" y="115"/>
                </a:lnTo>
                <a:lnTo>
                  <a:pt x="3317" y="115"/>
                </a:lnTo>
                <a:lnTo>
                  <a:pt x="3317" y="115"/>
                </a:lnTo>
                <a:lnTo>
                  <a:pt x="3313" y="115"/>
                </a:lnTo>
                <a:lnTo>
                  <a:pt x="3313" y="113"/>
                </a:lnTo>
                <a:lnTo>
                  <a:pt x="3315" y="113"/>
                </a:lnTo>
                <a:lnTo>
                  <a:pt x="3317" y="111"/>
                </a:lnTo>
                <a:lnTo>
                  <a:pt x="3325" y="111"/>
                </a:lnTo>
                <a:lnTo>
                  <a:pt x="3329" y="109"/>
                </a:lnTo>
                <a:lnTo>
                  <a:pt x="3329" y="109"/>
                </a:lnTo>
                <a:lnTo>
                  <a:pt x="3329" y="107"/>
                </a:lnTo>
                <a:lnTo>
                  <a:pt x="3336" y="107"/>
                </a:lnTo>
                <a:lnTo>
                  <a:pt x="3346" y="107"/>
                </a:lnTo>
                <a:lnTo>
                  <a:pt x="3348" y="105"/>
                </a:lnTo>
                <a:lnTo>
                  <a:pt x="3357" y="101"/>
                </a:lnTo>
                <a:lnTo>
                  <a:pt x="3355" y="99"/>
                </a:lnTo>
                <a:lnTo>
                  <a:pt x="3352" y="99"/>
                </a:lnTo>
                <a:lnTo>
                  <a:pt x="3346" y="95"/>
                </a:lnTo>
                <a:lnTo>
                  <a:pt x="3344" y="95"/>
                </a:lnTo>
                <a:lnTo>
                  <a:pt x="3338" y="95"/>
                </a:lnTo>
                <a:lnTo>
                  <a:pt x="3336" y="92"/>
                </a:lnTo>
                <a:lnTo>
                  <a:pt x="3334" y="95"/>
                </a:lnTo>
                <a:lnTo>
                  <a:pt x="3325" y="95"/>
                </a:lnTo>
                <a:lnTo>
                  <a:pt x="3321" y="97"/>
                </a:lnTo>
                <a:lnTo>
                  <a:pt x="3319" y="101"/>
                </a:lnTo>
                <a:lnTo>
                  <a:pt x="3321" y="103"/>
                </a:lnTo>
                <a:lnTo>
                  <a:pt x="3321" y="105"/>
                </a:lnTo>
                <a:lnTo>
                  <a:pt x="3319" y="107"/>
                </a:lnTo>
                <a:close/>
                <a:moveTo>
                  <a:pt x="3227" y="495"/>
                </a:moveTo>
                <a:lnTo>
                  <a:pt x="3227" y="495"/>
                </a:lnTo>
                <a:lnTo>
                  <a:pt x="3227" y="495"/>
                </a:lnTo>
                <a:lnTo>
                  <a:pt x="3225" y="493"/>
                </a:lnTo>
                <a:lnTo>
                  <a:pt x="3225" y="493"/>
                </a:lnTo>
                <a:lnTo>
                  <a:pt x="3223" y="493"/>
                </a:lnTo>
                <a:lnTo>
                  <a:pt x="3223" y="493"/>
                </a:lnTo>
                <a:lnTo>
                  <a:pt x="3223" y="495"/>
                </a:lnTo>
                <a:lnTo>
                  <a:pt x="3227" y="495"/>
                </a:lnTo>
                <a:close/>
                <a:moveTo>
                  <a:pt x="3078" y="120"/>
                </a:moveTo>
                <a:lnTo>
                  <a:pt x="3095" y="118"/>
                </a:lnTo>
                <a:lnTo>
                  <a:pt x="3095" y="118"/>
                </a:lnTo>
                <a:lnTo>
                  <a:pt x="3091" y="115"/>
                </a:lnTo>
                <a:lnTo>
                  <a:pt x="3086" y="118"/>
                </a:lnTo>
                <a:lnTo>
                  <a:pt x="3086" y="118"/>
                </a:lnTo>
                <a:lnTo>
                  <a:pt x="3063" y="120"/>
                </a:lnTo>
                <a:lnTo>
                  <a:pt x="3065" y="122"/>
                </a:lnTo>
                <a:lnTo>
                  <a:pt x="3078" y="120"/>
                </a:lnTo>
                <a:close/>
                <a:moveTo>
                  <a:pt x="3378" y="380"/>
                </a:moveTo>
                <a:lnTo>
                  <a:pt x="3378" y="380"/>
                </a:lnTo>
                <a:lnTo>
                  <a:pt x="3378" y="380"/>
                </a:lnTo>
                <a:lnTo>
                  <a:pt x="3378" y="380"/>
                </a:lnTo>
                <a:close/>
                <a:moveTo>
                  <a:pt x="3317" y="426"/>
                </a:moveTo>
                <a:lnTo>
                  <a:pt x="3315" y="426"/>
                </a:lnTo>
                <a:lnTo>
                  <a:pt x="3313" y="428"/>
                </a:lnTo>
                <a:lnTo>
                  <a:pt x="3308" y="430"/>
                </a:lnTo>
                <a:lnTo>
                  <a:pt x="3308" y="432"/>
                </a:lnTo>
                <a:lnTo>
                  <a:pt x="3306" y="434"/>
                </a:lnTo>
                <a:lnTo>
                  <a:pt x="3306" y="436"/>
                </a:lnTo>
                <a:lnTo>
                  <a:pt x="3306" y="436"/>
                </a:lnTo>
                <a:lnTo>
                  <a:pt x="3306" y="438"/>
                </a:lnTo>
                <a:lnTo>
                  <a:pt x="3308" y="440"/>
                </a:lnTo>
                <a:lnTo>
                  <a:pt x="3308" y="443"/>
                </a:lnTo>
                <a:lnTo>
                  <a:pt x="3313" y="445"/>
                </a:lnTo>
                <a:lnTo>
                  <a:pt x="3317" y="445"/>
                </a:lnTo>
                <a:lnTo>
                  <a:pt x="3321" y="445"/>
                </a:lnTo>
                <a:lnTo>
                  <a:pt x="3327" y="443"/>
                </a:lnTo>
                <a:lnTo>
                  <a:pt x="3329" y="438"/>
                </a:lnTo>
                <a:lnTo>
                  <a:pt x="3332" y="436"/>
                </a:lnTo>
                <a:lnTo>
                  <a:pt x="3334" y="434"/>
                </a:lnTo>
                <a:lnTo>
                  <a:pt x="3334" y="436"/>
                </a:lnTo>
                <a:lnTo>
                  <a:pt x="3334" y="438"/>
                </a:lnTo>
                <a:lnTo>
                  <a:pt x="3336" y="436"/>
                </a:lnTo>
                <a:lnTo>
                  <a:pt x="3336" y="436"/>
                </a:lnTo>
                <a:lnTo>
                  <a:pt x="3336" y="434"/>
                </a:lnTo>
                <a:lnTo>
                  <a:pt x="3334" y="432"/>
                </a:lnTo>
                <a:lnTo>
                  <a:pt x="3332" y="430"/>
                </a:lnTo>
                <a:lnTo>
                  <a:pt x="3321" y="426"/>
                </a:lnTo>
                <a:lnTo>
                  <a:pt x="3317" y="426"/>
                </a:lnTo>
                <a:close/>
                <a:moveTo>
                  <a:pt x="3021" y="159"/>
                </a:moveTo>
                <a:lnTo>
                  <a:pt x="3026" y="159"/>
                </a:lnTo>
                <a:lnTo>
                  <a:pt x="3032" y="162"/>
                </a:lnTo>
                <a:lnTo>
                  <a:pt x="3038" y="159"/>
                </a:lnTo>
                <a:lnTo>
                  <a:pt x="3038" y="159"/>
                </a:lnTo>
                <a:lnTo>
                  <a:pt x="3032" y="159"/>
                </a:lnTo>
                <a:lnTo>
                  <a:pt x="3028" y="159"/>
                </a:lnTo>
                <a:lnTo>
                  <a:pt x="3026" y="157"/>
                </a:lnTo>
                <a:lnTo>
                  <a:pt x="3021" y="157"/>
                </a:lnTo>
                <a:lnTo>
                  <a:pt x="3019" y="157"/>
                </a:lnTo>
                <a:lnTo>
                  <a:pt x="3019" y="159"/>
                </a:lnTo>
                <a:lnTo>
                  <a:pt x="3015" y="159"/>
                </a:lnTo>
                <a:lnTo>
                  <a:pt x="3011" y="162"/>
                </a:lnTo>
                <a:lnTo>
                  <a:pt x="3013" y="162"/>
                </a:lnTo>
                <a:lnTo>
                  <a:pt x="3021" y="159"/>
                </a:lnTo>
                <a:close/>
                <a:moveTo>
                  <a:pt x="3378" y="382"/>
                </a:moveTo>
                <a:lnTo>
                  <a:pt x="3378" y="382"/>
                </a:lnTo>
                <a:lnTo>
                  <a:pt x="3378" y="380"/>
                </a:lnTo>
                <a:lnTo>
                  <a:pt x="3378" y="380"/>
                </a:lnTo>
                <a:lnTo>
                  <a:pt x="3376" y="380"/>
                </a:lnTo>
                <a:lnTo>
                  <a:pt x="3373" y="378"/>
                </a:lnTo>
                <a:lnTo>
                  <a:pt x="3371" y="375"/>
                </a:lnTo>
                <a:lnTo>
                  <a:pt x="3371" y="375"/>
                </a:lnTo>
                <a:lnTo>
                  <a:pt x="3371" y="378"/>
                </a:lnTo>
                <a:lnTo>
                  <a:pt x="3371" y="378"/>
                </a:lnTo>
                <a:lnTo>
                  <a:pt x="3369" y="378"/>
                </a:lnTo>
                <a:lnTo>
                  <a:pt x="3369" y="378"/>
                </a:lnTo>
                <a:lnTo>
                  <a:pt x="3365" y="378"/>
                </a:lnTo>
                <a:lnTo>
                  <a:pt x="3365" y="378"/>
                </a:lnTo>
                <a:lnTo>
                  <a:pt x="3365" y="380"/>
                </a:lnTo>
                <a:lnTo>
                  <a:pt x="3365" y="380"/>
                </a:lnTo>
                <a:lnTo>
                  <a:pt x="3367" y="380"/>
                </a:lnTo>
                <a:lnTo>
                  <a:pt x="3369" y="380"/>
                </a:lnTo>
                <a:lnTo>
                  <a:pt x="3371" y="382"/>
                </a:lnTo>
                <a:lnTo>
                  <a:pt x="3373" y="384"/>
                </a:lnTo>
                <a:lnTo>
                  <a:pt x="3373" y="384"/>
                </a:lnTo>
                <a:lnTo>
                  <a:pt x="3376" y="386"/>
                </a:lnTo>
                <a:lnTo>
                  <a:pt x="3376" y="386"/>
                </a:lnTo>
                <a:lnTo>
                  <a:pt x="3376" y="388"/>
                </a:lnTo>
                <a:lnTo>
                  <a:pt x="3378" y="388"/>
                </a:lnTo>
                <a:lnTo>
                  <a:pt x="3378" y="386"/>
                </a:lnTo>
                <a:lnTo>
                  <a:pt x="3376" y="386"/>
                </a:lnTo>
                <a:lnTo>
                  <a:pt x="3376" y="386"/>
                </a:lnTo>
                <a:lnTo>
                  <a:pt x="3378" y="382"/>
                </a:lnTo>
                <a:close/>
                <a:moveTo>
                  <a:pt x="3334" y="122"/>
                </a:moveTo>
                <a:lnTo>
                  <a:pt x="3334" y="120"/>
                </a:lnTo>
                <a:lnTo>
                  <a:pt x="3336" y="118"/>
                </a:lnTo>
                <a:lnTo>
                  <a:pt x="3336" y="118"/>
                </a:lnTo>
                <a:lnTo>
                  <a:pt x="3336" y="118"/>
                </a:lnTo>
                <a:lnTo>
                  <a:pt x="3329" y="118"/>
                </a:lnTo>
                <a:lnTo>
                  <a:pt x="3325" y="120"/>
                </a:lnTo>
                <a:lnTo>
                  <a:pt x="3325" y="120"/>
                </a:lnTo>
                <a:lnTo>
                  <a:pt x="3332" y="122"/>
                </a:lnTo>
                <a:lnTo>
                  <a:pt x="3334" y="122"/>
                </a:lnTo>
                <a:close/>
                <a:moveTo>
                  <a:pt x="3348" y="126"/>
                </a:moveTo>
                <a:lnTo>
                  <a:pt x="3352" y="126"/>
                </a:lnTo>
                <a:lnTo>
                  <a:pt x="3352" y="126"/>
                </a:lnTo>
                <a:lnTo>
                  <a:pt x="3352" y="126"/>
                </a:lnTo>
                <a:lnTo>
                  <a:pt x="3350" y="126"/>
                </a:lnTo>
                <a:lnTo>
                  <a:pt x="3350" y="124"/>
                </a:lnTo>
                <a:lnTo>
                  <a:pt x="3350" y="124"/>
                </a:lnTo>
                <a:lnTo>
                  <a:pt x="3350" y="122"/>
                </a:lnTo>
                <a:lnTo>
                  <a:pt x="3346" y="122"/>
                </a:lnTo>
                <a:lnTo>
                  <a:pt x="3342" y="122"/>
                </a:lnTo>
                <a:lnTo>
                  <a:pt x="3340" y="124"/>
                </a:lnTo>
                <a:lnTo>
                  <a:pt x="3334" y="124"/>
                </a:lnTo>
                <a:lnTo>
                  <a:pt x="3338" y="126"/>
                </a:lnTo>
                <a:lnTo>
                  <a:pt x="3348" y="126"/>
                </a:lnTo>
                <a:close/>
                <a:moveTo>
                  <a:pt x="3338" y="88"/>
                </a:moveTo>
                <a:lnTo>
                  <a:pt x="3340" y="90"/>
                </a:lnTo>
                <a:lnTo>
                  <a:pt x="3342" y="90"/>
                </a:lnTo>
                <a:lnTo>
                  <a:pt x="3342" y="90"/>
                </a:lnTo>
                <a:lnTo>
                  <a:pt x="3344" y="88"/>
                </a:lnTo>
                <a:lnTo>
                  <a:pt x="3346" y="88"/>
                </a:lnTo>
                <a:lnTo>
                  <a:pt x="3344" y="86"/>
                </a:lnTo>
                <a:lnTo>
                  <a:pt x="3342" y="86"/>
                </a:lnTo>
                <a:lnTo>
                  <a:pt x="3340" y="86"/>
                </a:lnTo>
                <a:lnTo>
                  <a:pt x="3340" y="86"/>
                </a:lnTo>
                <a:lnTo>
                  <a:pt x="3340" y="86"/>
                </a:lnTo>
                <a:lnTo>
                  <a:pt x="3338" y="86"/>
                </a:lnTo>
                <a:lnTo>
                  <a:pt x="3338" y="86"/>
                </a:lnTo>
                <a:lnTo>
                  <a:pt x="3338" y="88"/>
                </a:lnTo>
                <a:lnTo>
                  <a:pt x="3338" y="88"/>
                </a:lnTo>
                <a:close/>
                <a:moveTo>
                  <a:pt x="2879" y="113"/>
                </a:moveTo>
                <a:lnTo>
                  <a:pt x="2877" y="113"/>
                </a:lnTo>
                <a:lnTo>
                  <a:pt x="2873" y="113"/>
                </a:lnTo>
                <a:lnTo>
                  <a:pt x="2871" y="113"/>
                </a:lnTo>
                <a:lnTo>
                  <a:pt x="2871" y="115"/>
                </a:lnTo>
                <a:lnTo>
                  <a:pt x="2877" y="115"/>
                </a:lnTo>
                <a:lnTo>
                  <a:pt x="2879" y="113"/>
                </a:lnTo>
                <a:close/>
                <a:moveTo>
                  <a:pt x="2942" y="398"/>
                </a:moveTo>
                <a:lnTo>
                  <a:pt x="2946" y="394"/>
                </a:lnTo>
                <a:lnTo>
                  <a:pt x="2946" y="394"/>
                </a:lnTo>
                <a:lnTo>
                  <a:pt x="2946" y="392"/>
                </a:lnTo>
                <a:lnTo>
                  <a:pt x="2948" y="392"/>
                </a:lnTo>
                <a:lnTo>
                  <a:pt x="2946" y="390"/>
                </a:lnTo>
                <a:lnTo>
                  <a:pt x="2946" y="392"/>
                </a:lnTo>
                <a:lnTo>
                  <a:pt x="2944" y="392"/>
                </a:lnTo>
                <a:lnTo>
                  <a:pt x="2940" y="394"/>
                </a:lnTo>
                <a:lnTo>
                  <a:pt x="2940" y="394"/>
                </a:lnTo>
                <a:lnTo>
                  <a:pt x="2936" y="394"/>
                </a:lnTo>
                <a:lnTo>
                  <a:pt x="2933" y="394"/>
                </a:lnTo>
                <a:lnTo>
                  <a:pt x="2931" y="396"/>
                </a:lnTo>
                <a:lnTo>
                  <a:pt x="2929" y="396"/>
                </a:lnTo>
                <a:lnTo>
                  <a:pt x="2929" y="396"/>
                </a:lnTo>
                <a:lnTo>
                  <a:pt x="2927" y="396"/>
                </a:lnTo>
                <a:lnTo>
                  <a:pt x="2927" y="396"/>
                </a:lnTo>
                <a:lnTo>
                  <a:pt x="2929" y="398"/>
                </a:lnTo>
                <a:lnTo>
                  <a:pt x="2931" y="401"/>
                </a:lnTo>
                <a:lnTo>
                  <a:pt x="2933" y="401"/>
                </a:lnTo>
                <a:lnTo>
                  <a:pt x="2936" y="401"/>
                </a:lnTo>
                <a:lnTo>
                  <a:pt x="2936" y="398"/>
                </a:lnTo>
                <a:lnTo>
                  <a:pt x="2936" y="398"/>
                </a:lnTo>
                <a:lnTo>
                  <a:pt x="2938" y="398"/>
                </a:lnTo>
                <a:lnTo>
                  <a:pt x="2940" y="398"/>
                </a:lnTo>
                <a:lnTo>
                  <a:pt x="2940" y="398"/>
                </a:lnTo>
                <a:lnTo>
                  <a:pt x="2942" y="398"/>
                </a:lnTo>
                <a:close/>
                <a:moveTo>
                  <a:pt x="2950" y="401"/>
                </a:moveTo>
                <a:lnTo>
                  <a:pt x="2950" y="401"/>
                </a:lnTo>
                <a:lnTo>
                  <a:pt x="2950" y="398"/>
                </a:lnTo>
                <a:lnTo>
                  <a:pt x="2950" y="398"/>
                </a:lnTo>
                <a:lnTo>
                  <a:pt x="2948" y="396"/>
                </a:lnTo>
                <a:lnTo>
                  <a:pt x="2944" y="401"/>
                </a:lnTo>
                <a:lnTo>
                  <a:pt x="2944" y="401"/>
                </a:lnTo>
                <a:lnTo>
                  <a:pt x="2942" y="401"/>
                </a:lnTo>
                <a:lnTo>
                  <a:pt x="2940" y="401"/>
                </a:lnTo>
                <a:lnTo>
                  <a:pt x="2940" y="403"/>
                </a:lnTo>
                <a:lnTo>
                  <a:pt x="2940" y="403"/>
                </a:lnTo>
                <a:lnTo>
                  <a:pt x="2942" y="405"/>
                </a:lnTo>
                <a:lnTo>
                  <a:pt x="2942" y="403"/>
                </a:lnTo>
                <a:lnTo>
                  <a:pt x="2942" y="403"/>
                </a:lnTo>
                <a:lnTo>
                  <a:pt x="2942" y="405"/>
                </a:lnTo>
                <a:lnTo>
                  <a:pt x="2944" y="405"/>
                </a:lnTo>
                <a:lnTo>
                  <a:pt x="2944" y="405"/>
                </a:lnTo>
                <a:lnTo>
                  <a:pt x="2946" y="405"/>
                </a:lnTo>
                <a:lnTo>
                  <a:pt x="2946" y="405"/>
                </a:lnTo>
                <a:lnTo>
                  <a:pt x="2948" y="403"/>
                </a:lnTo>
                <a:lnTo>
                  <a:pt x="2950" y="401"/>
                </a:lnTo>
                <a:close/>
                <a:moveTo>
                  <a:pt x="2906" y="407"/>
                </a:moveTo>
                <a:lnTo>
                  <a:pt x="2904" y="407"/>
                </a:lnTo>
                <a:lnTo>
                  <a:pt x="2904" y="409"/>
                </a:lnTo>
                <a:lnTo>
                  <a:pt x="2904" y="409"/>
                </a:lnTo>
                <a:lnTo>
                  <a:pt x="2904" y="411"/>
                </a:lnTo>
                <a:lnTo>
                  <a:pt x="2906" y="411"/>
                </a:lnTo>
                <a:lnTo>
                  <a:pt x="2906" y="411"/>
                </a:lnTo>
                <a:lnTo>
                  <a:pt x="2906" y="411"/>
                </a:lnTo>
                <a:lnTo>
                  <a:pt x="2908" y="411"/>
                </a:lnTo>
                <a:lnTo>
                  <a:pt x="2908" y="411"/>
                </a:lnTo>
                <a:lnTo>
                  <a:pt x="2908" y="407"/>
                </a:lnTo>
                <a:lnTo>
                  <a:pt x="2908" y="407"/>
                </a:lnTo>
                <a:lnTo>
                  <a:pt x="2906" y="407"/>
                </a:lnTo>
                <a:close/>
                <a:moveTo>
                  <a:pt x="2952" y="394"/>
                </a:moveTo>
                <a:lnTo>
                  <a:pt x="2952" y="394"/>
                </a:lnTo>
                <a:lnTo>
                  <a:pt x="2952" y="394"/>
                </a:lnTo>
                <a:lnTo>
                  <a:pt x="2950" y="394"/>
                </a:lnTo>
                <a:lnTo>
                  <a:pt x="2950" y="396"/>
                </a:lnTo>
                <a:lnTo>
                  <a:pt x="2950" y="396"/>
                </a:lnTo>
                <a:lnTo>
                  <a:pt x="2952" y="398"/>
                </a:lnTo>
                <a:lnTo>
                  <a:pt x="2952" y="398"/>
                </a:lnTo>
                <a:lnTo>
                  <a:pt x="2956" y="398"/>
                </a:lnTo>
                <a:lnTo>
                  <a:pt x="2956" y="396"/>
                </a:lnTo>
                <a:lnTo>
                  <a:pt x="2954" y="394"/>
                </a:lnTo>
                <a:lnTo>
                  <a:pt x="2952" y="394"/>
                </a:lnTo>
                <a:close/>
                <a:moveTo>
                  <a:pt x="2990" y="162"/>
                </a:moveTo>
                <a:lnTo>
                  <a:pt x="2990" y="164"/>
                </a:lnTo>
                <a:lnTo>
                  <a:pt x="2990" y="166"/>
                </a:lnTo>
                <a:lnTo>
                  <a:pt x="2994" y="168"/>
                </a:lnTo>
                <a:lnTo>
                  <a:pt x="2996" y="168"/>
                </a:lnTo>
                <a:lnTo>
                  <a:pt x="2998" y="166"/>
                </a:lnTo>
                <a:lnTo>
                  <a:pt x="2996" y="166"/>
                </a:lnTo>
                <a:lnTo>
                  <a:pt x="2992" y="162"/>
                </a:lnTo>
                <a:lnTo>
                  <a:pt x="2990" y="162"/>
                </a:lnTo>
                <a:close/>
                <a:moveTo>
                  <a:pt x="2873" y="122"/>
                </a:moveTo>
                <a:lnTo>
                  <a:pt x="2881" y="124"/>
                </a:lnTo>
                <a:lnTo>
                  <a:pt x="2879" y="124"/>
                </a:lnTo>
                <a:lnTo>
                  <a:pt x="2877" y="126"/>
                </a:lnTo>
                <a:lnTo>
                  <a:pt x="2873" y="126"/>
                </a:lnTo>
                <a:lnTo>
                  <a:pt x="2873" y="128"/>
                </a:lnTo>
                <a:lnTo>
                  <a:pt x="2873" y="128"/>
                </a:lnTo>
                <a:lnTo>
                  <a:pt x="2875" y="130"/>
                </a:lnTo>
                <a:lnTo>
                  <a:pt x="2879" y="132"/>
                </a:lnTo>
                <a:lnTo>
                  <a:pt x="2883" y="132"/>
                </a:lnTo>
                <a:lnTo>
                  <a:pt x="2889" y="132"/>
                </a:lnTo>
                <a:lnTo>
                  <a:pt x="2892" y="132"/>
                </a:lnTo>
                <a:lnTo>
                  <a:pt x="2896" y="132"/>
                </a:lnTo>
                <a:lnTo>
                  <a:pt x="2900" y="132"/>
                </a:lnTo>
                <a:lnTo>
                  <a:pt x="2904" y="132"/>
                </a:lnTo>
                <a:lnTo>
                  <a:pt x="2908" y="132"/>
                </a:lnTo>
                <a:lnTo>
                  <a:pt x="2908" y="134"/>
                </a:lnTo>
                <a:lnTo>
                  <a:pt x="2906" y="134"/>
                </a:lnTo>
                <a:lnTo>
                  <a:pt x="2904" y="136"/>
                </a:lnTo>
                <a:lnTo>
                  <a:pt x="2900" y="136"/>
                </a:lnTo>
                <a:lnTo>
                  <a:pt x="2898" y="136"/>
                </a:lnTo>
                <a:lnTo>
                  <a:pt x="2896" y="136"/>
                </a:lnTo>
                <a:lnTo>
                  <a:pt x="2894" y="136"/>
                </a:lnTo>
                <a:lnTo>
                  <a:pt x="2894" y="136"/>
                </a:lnTo>
                <a:lnTo>
                  <a:pt x="2896" y="139"/>
                </a:lnTo>
                <a:lnTo>
                  <a:pt x="2900" y="141"/>
                </a:lnTo>
                <a:lnTo>
                  <a:pt x="2904" y="141"/>
                </a:lnTo>
                <a:lnTo>
                  <a:pt x="2908" y="143"/>
                </a:lnTo>
                <a:lnTo>
                  <a:pt x="2908" y="143"/>
                </a:lnTo>
                <a:lnTo>
                  <a:pt x="2910" y="143"/>
                </a:lnTo>
                <a:lnTo>
                  <a:pt x="2925" y="145"/>
                </a:lnTo>
                <a:lnTo>
                  <a:pt x="2940" y="143"/>
                </a:lnTo>
                <a:lnTo>
                  <a:pt x="2936" y="147"/>
                </a:lnTo>
                <a:lnTo>
                  <a:pt x="2938" y="149"/>
                </a:lnTo>
                <a:lnTo>
                  <a:pt x="2940" y="149"/>
                </a:lnTo>
                <a:lnTo>
                  <a:pt x="2952" y="149"/>
                </a:lnTo>
                <a:lnTo>
                  <a:pt x="2954" y="151"/>
                </a:lnTo>
                <a:lnTo>
                  <a:pt x="2956" y="149"/>
                </a:lnTo>
                <a:lnTo>
                  <a:pt x="2959" y="149"/>
                </a:lnTo>
                <a:lnTo>
                  <a:pt x="2961" y="147"/>
                </a:lnTo>
                <a:lnTo>
                  <a:pt x="2967" y="145"/>
                </a:lnTo>
                <a:lnTo>
                  <a:pt x="2967" y="145"/>
                </a:lnTo>
                <a:lnTo>
                  <a:pt x="2971" y="145"/>
                </a:lnTo>
                <a:lnTo>
                  <a:pt x="2973" y="145"/>
                </a:lnTo>
                <a:lnTo>
                  <a:pt x="2980" y="143"/>
                </a:lnTo>
                <a:lnTo>
                  <a:pt x="2980" y="143"/>
                </a:lnTo>
                <a:lnTo>
                  <a:pt x="2984" y="139"/>
                </a:lnTo>
                <a:lnTo>
                  <a:pt x="2984" y="136"/>
                </a:lnTo>
                <a:lnTo>
                  <a:pt x="2988" y="134"/>
                </a:lnTo>
                <a:lnTo>
                  <a:pt x="3000" y="128"/>
                </a:lnTo>
                <a:lnTo>
                  <a:pt x="3003" y="128"/>
                </a:lnTo>
                <a:lnTo>
                  <a:pt x="3000" y="122"/>
                </a:lnTo>
                <a:lnTo>
                  <a:pt x="2998" y="120"/>
                </a:lnTo>
                <a:lnTo>
                  <a:pt x="2996" y="120"/>
                </a:lnTo>
                <a:lnTo>
                  <a:pt x="2990" y="118"/>
                </a:lnTo>
                <a:lnTo>
                  <a:pt x="2982" y="118"/>
                </a:lnTo>
                <a:lnTo>
                  <a:pt x="2982" y="118"/>
                </a:lnTo>
                <a:lnTo>
                  <a:pt x="2980" y="118"/>
                </a:lnTo>
                <a:lnTo>
                  <a:pt x="2977" y="115"/>
                </a:lnTo>
                <a:lnTo>
                  <a:pt x="2969" y="115"/>
                </a:lnTo>
                <a:lnTo>
                  <a:pt x="2967" y="113"/>
                </a:lnTo>
                <a:lnTo>
                  <a:pt x="2967" y="113"/>
                </a:lnTo>
                <a:lnTo>
                  <a:pt x="2965" y="115"/>
                </a:lnTo>
                <a:lnTo>
                  <a:pt x="2963" y="115"/>
                </a:lnTo>
                <a:lnTo>
                  <a:pt x="2961" y="113"/>
                </a:lnTo>
                <a:lnTo>
                  <a:pt x="2961" y="111"/>
                </a:lnTo>
                <a:lnTo>
                  <a:pt x="2959" y="113"/>
                </a:lnTo>
                <a:lnTo>
                  <a:pt x="2959" y="113"/>
                </a:lnTo>
                <a:lnTo>
                  <a:pt x="2956" y="115"/>
                </a:lnTo>
                <a:lnTo>
                  <a:pt x="2954" y="113"/>
                </a:lnTo>
                <a:lnTo>
                  <a:pt x="2952" y="115"/>
                </a:lnTo>
                <a:lnTo>
                  <a:pt x="2950" y="118"/>
                </a:lnTo>
                <a:lnTo>
                  <a:pt x="2946" y="118"/>
                </a:lnTo>
                <a:lnTo>
                  <a:pt x="2942" y="118"/>
                </a:lnTo>
                <a:lnTo>
                  <a:pt x="2944" y="113"/>
                </a:lnTo>
                <a:lnTo>
                  <a:pt x="2944" y="111"/>
                </a:lnTo>
                <a:lnTo>
                  <a:pt x="2946" y="109"/>
                </a:lnTo>
                <a:lnTo>
                  <a:pt x="2944" y="109"/>
                </a:lnTo>
                <a:lnTo>
                  <a:pt x="2942" y="109"/>
                </a:lnTo>
                <a:lnTo>
                  <a:pt x="2940" y="109"/>
                </a:lnTo>
                <a:lnTo>
                  <a:pt x="2938" y="109"/>
                </a:lnTo>
                <a:lnTo>
                  <a:pt x="2936" y="111"/>
                </a:lnTo>
                <a:lnTo>
                  <a:pt x="2933" y="111"/>
                </a:lnTo>
                <a:lnTo>
                  <a:pt x="2933" y="111"/>
                </a:lnTo>
                <a:lnTo>
                  <a:pt x="2933" y="111"/>
                </a:lnTo>
                <a:lnTo>
                  <a:pt x="2933" y="113"/>
                </a:lnTo>
                <a:lnTo>
                  <a:pt x="2933" y="118"/>
                </a:lnTo>
                <a:lnTo>
                  <a:pt x="2931" y="122"/>
                </a:lnTo>
                <a:lnTo>
                  <a:pt x="2931" y="122"/>
                </a:lnTo>
                <a:lnTo>
                  <a:pt x="2929" y="122"/>
                </a:lnTo>
                <a:lnTo>
                  <a:pt x="2925" y="120"/>
                </a:lnTo>
                <a:lnTo>
                  <a:pt x="2923" y="120"/>
                </a:lnTo>
                <a:lnTo>
                  <a:pt x="2923" y="120"/>
                </a:lnTo>
                <a:lnTo>
                  <a:pt x="2921" y="118"/>
                </a:lnTo>
                <a:lnTo>
                  <a:pt x="2921" y="115"/>
                </a:lnTo>
                <a:lnTo>
                  <a:pt x="2912" y="115"/>
                </a:lnTo>
                <a:lnTo>
                  <a:pt x="2910" y="115"/>
                </a:lnTo>
                <a:lnTo>
                  <a:pt x="2908" y="113"/>
                </a:lnTo>
                <a:lnTo>
                  <a:pt x="2904" y="111"/>
                </a:lnTo>
                <a:lnTo>
                  <a:pt x="2902" y="111"/>
                </a:lnTo>
                <a:lnTo>
                  <a:pt x="2900" y="109"/>
                </a:lnTo>
                <a:lnTo>
                  <a:pt x="2896" y="109"/>
                </a:lnTo>
                <a:lnTo>
                  <a:pt x="2894" y="109"/>
                </a:lnTo>
                <a:lnTo>
                  <a:pt x="2892" y="109"/>
                </a:lnTo>
                <a:lnTo>
                  <a:pt x="2894" y="111"/>
                </a:lnTo>
                <a:lnTo>
                  <a:pt x="2894" y="113"/>
                </a:lnTo>
                <a:lnTo>
                  <a:pt x="2896" y="113"/>
                </a:lnTo>
                <a:lnTo>
                  <a:pt x="2894" y="115"/>
                </a:lnTo>
                <a:lnTo>
                  <a:pt x="2894" y="118"/>
                </a:lnTo>
                <a:lnTo>
                  <a:pt x="2892" y="115"/>
                </a:lnTo>
                <a:lnTo>
                  <a:pt x="2887" y="113"/>
                </a:lnTo>
                <a:lnTo>
                  <a:pt x="2887" y="113"/>
                </a:lnTo>
                <a:lnTo>
                  <a:pt x="2885" y="113"/>
                </a:lnTo>
                <a:lnTo>
                  <a:pt x="2885" y="113"/>
                </a:lnTo>
                <a:lnTo>
                  <a:pt x="2885" y="115"/>
                </a:lnTo>
                <a:lnTo>
                  <a:pt x="2887" y="118"/>
                </a:lnTo>
                <a:lnTo>
                  <a:pt x="2892" y="120"/>
                </a:lnTo>
                <a:lnTo>
                  <a:pt x="2887" y="120"/>
                </a:lnTo>
                <a:lnTo>
                  <a:pt x="2885" y="120"/>
                </a:lnTo>
                <a:lnTo>
                  <a:pt x="2883" y="118"/>
                </a:lnTo>
                <a:lnTo>
                  <a:pt x="2879" y="118"/>
                </a:lnTo>
                <a:lnTo>
                  <a:pt x="2871" y="118"/>
                </a:lnTo>
                <a:lnTo>
                  <a:pt x="2866" y="120"/>
                </a:lnTo>
                <a:lnTo>
                  <a:pt x="2871" y="122"/>
                </a:lnTo>
                <a:lnTo>
                  <a:pt x="2873" y="122"/>
                </a:lnTo>
                <a:close/>
                <a:moveTo>
                  <a:pt x="2969" y="195"/>
                </a:moveTo>
                <a:lnTo>
                  <a:pt x="2963" y="193"/>
                </a:lnTo>
                <a:lnTo>
                  <a:pt x="2959" y="191"/>
                </a:lnTo>
                <a:lnTo>
                  <a:pt x="2954" y="193"/>
                </a:lnTo>
                <a:lnTo>
                  <a:pt x="2950" y="191"/>
                </a:lnTo>
                <a:lnTo>
                  <a:pt x="2946" y="189"/>
                </a:lnTo>
                <a:lnTo>
                  <a:pt x="2942" y="189"/>
                </a:lnTo>
                <a:lnTo>
                  <a:pt x="2944" y="185"/>
                </a:lnTo>
                <a:lnTo>
                  <a:pt x="2946" y="185"/>
                </a:lnTo>
                <a:lnTo>
                  <a:pt x="2948" y="183"/>
                </a:lnTo>
                <a:lnTo>
                  <a:pt x="2946" y="183"/>
                </a:lnTo>
                <a:lnTo>
                  <a:pt x="2942" y="180"/>
                </a:lnTo>
                <a:lnTo>
                  <a:pt x="2940" y="180"/>
                </a:lnTo>
                <a:lnTo>
                  <a:pt x="2938" y="180"/>
                </a:lnTo>
                <a:lnTo>
                  <a:pt x="2933" y="180"/>
                </a:lnTo>
                <a:lnTo>
                  <a:pt x="2931" y="180"/>
                </a:lnTo>
                <a:lnTo>
                  <a:pt x="2929" y="174"/>
                </a:lnTo>
                <a:lnTo>
                  <a:pt x="2927" y="170"/>
                </a:lnTo>
                <a:lnTo>
                  <a:pt x="2923" y="170"/>
                </a:lnTo>
                <a:lnTo>
                  <a:pt x="2921" y="170"/>
                </a:lnTo>
                <a:lnTo>
                  <a:pt x="2919" y="170"/>
                </a:lnTo>
                <a:lnTo>
                  <a:pt x="2912" y="170"/>
                </a:lnTo>
                <a:lnTo>
                  <a:pt x="2902" y="172"/>
                </a:lnTo>
                <a:lnTo>
                  <a:pt x="2900" y="172"/>
                </a:lnTo>
                <a:lnTo>
                  <a:pt x="2902" y="174"/>
                </a:lnTo>
                <a:lnTo>
                  <a:pt x="2906" y="174"/>
                </a:lnTo>
                <a:lnTo>
                  <a:pt x="2904" y="178"/>
                </a:lnTo>
                <a:lnTo>
                  <a:pt x="2908" y="180"/>
                </a:lnTo>
                <a:lnTo>
                  <a:pt x="2910" y="183"/>
                </a:lnTo>
                <a:lnTo>
                  <a:pt x="2912" y="187"/>
                </a:lnTo>
                <a:lnTo>
                  <a:pt x="2915" y="187"/>
                </a:lnTo>
                <a:lnTo>
                  <a:pt x="2921" y="191"/>
                </a:lnTo>
                <a:lnTo>
                  <a:pt x="2921" y="191"/>
                </a:lnTo>
                <a:lnTo>
                  <a:pt x="2919" y="193"/>
                </a:lnTo>
                <a:lnTo>
                  <a:pt x="2917" y="195"/>
                </a:lnTo>
                <a:lnTo>
                  <a:pt x="2915" y="197"/>
                </a:lnTo>
                <a:lnTo>
                  <a:pt x="2915" y="199"/>
                </a:lnTo>
                <a:lnTo>
                  <a:pt x="2910" y="201"/>
                </a:lnTo>
                <a:lnTo>
                  <a:pt x="2910" y="204"/>
                </a:lnTo>
                <a:lnTo>
                  <a:pt x="2912" y="206"/>
                </a:lnTo>
                <a:lnTo>
                  <a:pt x="2925" y="204"/>
                </a:lnTo>
                <a:lnTo>
                  <a:pt x="2927" y="204"/>
                </a:lnTo>
                <a:lnTo>
                  <a:pt x="2929" y="201"/>
                </a:lnTo>
                <a:lnTo>
                  <a:pt x="2931" y="201"/>
                </a:lnTo>
                <a:lnTo>
                  <a:pt x="2933" y="201"/>
                </a:lnTo>
                <a:lnTo>
                  <a:pt x="2936" y="201"/>
                </a:lnTo>
                <a:lnTo>
                  <a:pt x="2936" y="201"/>
                </a:lnTo>
                <a:lnTo>
                  <a:pt x="2938" y="201"/>
                </a:lnTo>
                <a:lnTo>
                  <a:pt x="2936" y="204"/>
                </a:lnTo>
                <a:lnTo>
                  <a:pt x="2933" y="206"/>
                </a:lnTo>
                <a:lnTo>
                  <a:pt x="2933" y="208"/>
                </a:lnTo>
                <a:lnTo>
                  <a:pt x="2933" y="208"/>
                </a:lnTo>
                <a:lnTo>
                  <a:pt x="2933" y="210"/>
                </a:lnTo>
                <a:lnTo>
                  <a:pt x="2933" y="210"/>
                </a:lnTo>
                <a:lnTo>
                  <a:pt x="2938" y="210"/>
                </a:lnTo>
                <a:lnTo>
                  <a:pt x="2940" y="210"/>
                </a:lnTo>
                <a:lnTo>
                  <a:pt x="2942" y="208"/>
                </a:lnTo>
                <a:lnTo>
                  <a:pt x="2942" y="208"/>
                </a:lnTo>
                <a:lnTo>
                  <a:pt x="2946" y="208"/>
                </a:lnTo>
                <a:lnTo>
                  <a:pt x="2948" y="206"/>
                </a:lnTo>
                <a:lnTo>
                  <a:pt x="2952" y="204"/>
                </a:lnTo>
                <a:lnTo>
                  <a:pt x="2952" y="204"/>
                </a:lnTo>
                <a:lnTo>
                  <a:pt x="2954" y="201"/>
                </a:lnTo>
                <a:lnTo>
                  <a:pt x="2956" y="199"/>
                </a:lnTo>
                <a:lnTo>
                  <a:pt x="2956" y="199"/>
                </a:lnTo>
                <a:lnTo>
                  <a:pt x="2969" y="195"/>
                </a:lnTo>
                <a:close/>
                <a:moveTo>
                  <a:pt x="2982" y="384"/>
                </a:moveTo>
                <a:lnTo>
                  <a:pt x="2977" y="384"/>
                </a:lnTo>
                <a:lnTo>
                  <a:pt x="2975" y="384"/>
                </a:lnTo>
                <a:lnTo>
                  <a:pt x="2975" y="386"/>
                </a:lnTo>
                <a:lnTo>
                  <a:pt x="2975" y="386"/>
                </a:lnTo>
                <a:lnTo>
                  <a:pt x="2977" y="386"/>
                </a:lnTo>
                <a:lnTo>
                  <a:pt x="2977" y="388"/>
                </a:lnTo>
                <a:lnTo>
                  <a:pt x="2982" y="388"/>
                </a:lnTo>
                <a:lnTo>
                  <a:pt x="2982" y="388"/>
                </a:lnTo>
                <a:lnTo>
                  <a:pt x="2984" y="388"/>
                </a:lnTo>
                <a:lnTo>
                  <a:pt x="2986" y="388"/>
                </a:lnTo>
                <a:lnTo>
                  <a:pt x="2986" y="386"/>
                </a:lnTo>
                <a:lnTo>
                  <a:pt x="2986" y="386"/>
                </a:lnTo>
                <a:lnTo>
                  <a:pt x="2984" y="384"/>
                </a:lnTo>
                <a:lnTo>
                  <a:pt x="2982" y="384"/>
                </a:lnTo>
                <a:close/>
                <a:moveTo>
                  <a:pt x="3396" y="109"/>
                </a:moveTo>
                <a:lnTo>
                  <a:pt x="3396" y="107"/>
                </a:lnTo>
                <a:lnTo>
                  <a:pt x="3396" y="107"/>
                </a:lnTo>
                <a:lnTo>
                  <a:pt x="3392" y="105"/>
                </a:lnTo>
                <a:lnTo>
                  <a:pt x="3392" y="105"/>
                </a:lnTo>
                <a:lnTo>
                  <a:pt x="3388" y="105"/>
                </a:lnTo>
                <a:lnTo>
                  <a:pt x="3388" y="105"/>
                </a:lnTo>
                <a:lnTo>
                  <a:pt x="3388" y="107"/>
                </a:lnTo>
                <a:lnTo>
                  <a:pt x="3388" y="107"/>
                </a:lnTo>
                <a:lnTo>
                  <a:pt x="3388" y="107"/>
                </a:lnTo>
                <a:lnTo>
                  <a:pt x="3388" y="109"/>
                </a:lnTo>
                <a:lnTo>
                  <a:pt x="3394" y="111"/>
                </a:lnTo>
                <a:lnTo>
                  <a:pt x="3396" y="109"/>
                </a:lnTo>
                <a:close/>
                <a:moveTo>
                  <a:pt x="3415" y="120"/>
                </a:moveTo>
                <a:lnTo>
                  <a:pt x="3415" y="122"/>
                </a:lnTo>
                <a:lnTo>
                  <a:pt x="3422" y="122"/>
                </a:lnTo>
                <a:lnTo>
                  <a:pt x="3434" y="122"/>
                </a:lnTo>
                <a:lnTo>
                  <a:pt x="3434" y="122"/>
                </a:lnTo>
                <a:lnTo>
                  <a:pt x="3434" y="120"/>
                </a:lnTo>
                <a:lnTo>
                  <a:pt x="3434" y="118"/>
                </a:lnTo>
                <a:lnTo>
                  <a:pt x="3434" y="113"/>
                </a:lnTo>
                <a:lnTo>
                  <a:pt x="3434" y="113"/>
                </a:lnTo>
                <a:lnTo>
                  <a:pt x="3432" y="111"/>
                </a:lnTo>
                <a:lnTo>
                  <a:pt x="3430" y="111"/>
                </a:lnTo>
                <a:lnTo>
                  <a:pt x="3428" y="113"/>
                </a:lnTo>
                <a:lnTo>
                  <a:pt x="3420" y="113"/>
                </a:lnTo>
                <a:lnTo>
                  <a:pt x="3420" y="113"/>
                </a:lnTo>
                <a:lnTo>
                  <a:pt x="3420" y="118"/>
                </a:lnTo>
                <a:lnTo>
                  <a:pt x="3417" y="120"/>
                </a:lnTo>
                <a:lnTo>
                  <a:pt x="3415" y="120"/>
                </a:lnTo>
                <a:close/>
                <a:moveTo>
                  <a:pt x="3451" y="88"/>
                </a:moveTo>
                <a:lnTo>
                  <a:pt x="3449" y="86"/>
                </a:lnTo>
                <a:lnTo>
                  <a:pt x="3449" y="86"/>
                </a:lnTo>
                <a:lnTo>
                  <a:pt x="3443" y="90"/>
                </a:lnTo>
                <a:lnTo>
                  <a:pt x="3438" y="90"/>
                </a:lnTo>
                <a:lnTo>
                  <a:pt x="3436" y="90"/>
                </a:lnTo>
                <a:lnTo>
                  <a:pt x="3438" y="95"/>
                </a:lnTo>
                <a:lnTo>
                  <a:pt x="3445" y="95"/>
                </a:lnTo>
                <a:lnTo>
                  <a:pt x="3447" y="99"/>
                </a:lnTo>
                <a:lnTo>
                  <a:pt x="3453" y="99"/>
                </a:lnTo>
                <a:lnTo>
                  <a:pt x="3457" y="99"/>
                </a:lnTo>
                <a:lnTo>
                  <a:pt x="3461" y="99"/>
                </a:lnTo>
                <a:lnTo>
                  <a:pt x="3461" y="97"/>
                </a:lnTo>
                <a:lnTo>
                  <a:pt x="3461" y="95"/>
                </a:lnTo>
                <a:lnTo>
                  <a:pt x="3459" y="92"/>
                </a:lnTo>
                <a:lnTo>
                  <a:pt x="3459" y="90"/>
                </a:lnTo>
                <a:lnTo>
                  <a:pt x="3457" y="90"/>
                </a:lnTo>
                <a:lnTo>
                  <a:pt x="3455" y="88"/>
                </a:lnTo>
                <a:lnTo>
                  <a:pt x="3451" y="88"/>
                </a:lnTo>
                <a:close/>
                <a:moveTo>
                  <a:pt x="3464" y="82"/>
                </a:moveTo>
                <a:lnTo>
                  <a:pt x="3468" y="80"/>
                </a:lnTo>
                <a:lnTo>
                  <a:pt x="3468" y="80"/>
                </a:lnTo>
                <a:lnTo>
                  <a:pt x="3466" y="78"/>
                </a:lnTo>
                <a:lnTo>
                  <a:pt x="3464" y="78"/>
                </a:lnTo>
                <a:lnTo>
                  <a:pt x="3461" y="78"/>
                </a:lnTo>
                <a:lnTo>
                  <a:pt x="3457" y="78"/>
                </a:lnTo>
                <a:lnTo>
                  <a:pt x="3457" y="80"/>
                </a:lnTo>
                <a:lnTo>
                  <a:pt x="3459" y="80"/>
                </a:lnTo>
                <a:lnTo>
                  <a:pt x="3464" y="82"/>
                </a:lnTo>
                <a:close/>
                <a:moveTo>
                  <a:pt x="3407" y="118"/>
                </a:moveTo>
                <a:lnTo>
                  <a:pt x="3411" y="115"/>
                </a:lnTo>
                <a:lnTo>
                  <a:pt x="3411" y="113"/>
                </a:lnTo>
                <a:lnTo>
                  <a:pt x="3409" y="113"/>
                </a:lnTo>
                <a:lnTo>
                  <a:pt x="3407" y="113"/>
                </a:lnTo>
                <a:lnTo>
                  <a:pt x="3405" y="113"/>
                </a:lnTo>
                <a:lnTo>
                  <a:pt x="3405" y="115"/>
                </a:lnTo>
                <a:lnTo>
                  <a:pt x="3405" y="118"/>
                </a:lnTo>
                <a:lnTo>
                  <a:pt x="3407" y="118"/>
                </a:lnTo>
                <a:close/>
                <a:moveTo>
                  <a:pt x="3434" y="107"/>
                </a:moveTo>
                <a:lnTo>
                  <a:pt x="3434" y="109"/>
                </a:lnTo>
                <a:lnTo>
                  <a:pt x="3434" y="109"/>
                </a:lnTo>
                <a:lnTo>
                  <a:pt x="3436" y="111"/>
                </a:lnTo>
                <a:lnTo>
                  <a:pt x="3436" y="111"/>
                </a:lnTo>
                <a:lnTo>
                  <a:pt x="3436" y="113"/>
                </a:lnTo>
                <a:lnTo>
                  <a:pt x="3438" y="118"/>
                </a:lnTo>
                <a:lnTo>
                  <a:pt x="3438" y="120"/>
                </a:lnTo>
                <a:lnTo>
                  <a:pt x="3438" y="120"/>
                </a:lnTo>
                <a:lnTo>
                  <a:pt x="3445" y="122"/>
                </a:lnTo>
                <a:lnTo>
                  <a:pt x="3447" y="120"/>
                </a:lnTo>
                <a:lnTo>
                  <a:pt x="3451" y="118"/>
                </a:lnTo>
                <a:lnTo>
                  <a:pt x="3451" y="118"/>
                </a:lnTo>
                <a:lnTo>
                  <a:pt x="3453" y="115"/>
                </a:lnTo>
                <a:lnTo>
                  <a:pt x="3453" y="113"/>
                </a:lnTo>
                <a:lnTo>
                  <a:pt x="3453" y="113"/>
                </a:lnTo>
                <a:lnTo>
                  <a:pt x="3466" y="113"/>
                </a:lnTo>
                <a:lnTo>
                  <a:pt x="3464" y="111"/>
                </a:lnTo>
                <a:lnTo>
                  <a:pt x="3461" y="111"/>
                </a:lnTo>
                <a:lnTo>
                  <a:pt x="3455" y="109"/>
                </a:lnTo>
                <a:lnTo>
                  <a:pt x="3440" y="109"/>
                </a:lnTo>
                <a:lnTo>
                  <a:pt x="3434" y="107"/>
                </a:lnTo>
                <a:close/>
                <a:moveTo>
                  <a:pt x="3472" y="419"/>
                </a:moveTo>
                <a:lnTo>
                  <a:pt x="3472" y="419"/>
                </a:lnTo>
                <a:lnTo>
                  <a:pt x="3474" y="422"/>
                </a:lnTo>
                <a:lnTo>
                  <a:pt x="3476" y="422"/>
                </a:lnTo>
                <a:lnTo>
                  <a:pt x="3478" y="419"/>
                </a:lnTo>
                <a:lnTo>
                  <a:pt x="3480" y="422"/>
                </a:lnTo>
                <a:lnTo>
                  <a:pt x="3482" y="419"/>
                </a:lnTo>
                <a:lnTo>
                  <a:pt x="3482" y="419"/>
                </a:lnTo>
                <a:lnTo>
                  <a:pt x="3484" y="417"/>
                </a:lnTo>
                <a:lnTo>
                  <a:pt x="3484" y="415"/>
                </a:lnTo>
                <a:lnTo>
                  <a:pt x="3484" y="415"/>
                </a:lnTo>
                <a:lnTo>
                  <a:pt x="3482" y="413"/>
                </a:lnTo>
                <a:lnTo>
                  <a:pt x="3480" y="413"/>
                </a:lnTo>
                <a:lnTo>
                  <a:pt x="3476" y="411"/>
                </a:lnTo>
                <a:lnTo>
                  <a:pt x="3472" y="407"/>
                </a:lnTo>
                <a:lnTo>
                  <a:pt x="3470" y="407"/>
                </a:lnTo>
                <a:lnTo>
                  <a:pt x="3468" y="405"/>
                </a:lnTo>
                <a:lnTo>
                  <a:pt x="3468" y="403"/>
                </a:lnTo>
                <a:lnTo>
                  <a:pt x="3464" y="401"/>
                </a:lnTo>
                <a:lnTo>
                  <a:pt x="3464" y="401"/>
                </a:lnTo>
                <a:lnTo>
                  <a:pt x="3464" y="401"/>
                </a:lnTo>
                <a:lnTo>
                  <a:pt x="3459" y="403"/>
                </a:lnTo>
                <a:lnTo>
                  <a:pt x="3457" y="403"/>
                </a:lnTo>
                <a:lnTo>
                  <a:pt x="3457" y="405"/>
                </a:lnTo>
                <a:lnTo>
                  <a:pt x="3455" y="405"/>
                </a:lnTo>
                <a:lnTo>
                  <a:pt x="3455" y="407"/>
                </a:lnTo>
                <a:lnTo>
                  <a:pt x="3455" y="409"/>
                </a:lnTo>
                <a:lnTo>
                  <a:pt x="3457" y="409"/>
                </a:lnTo>
                <a:lnTo>
                  <a:pt x="3457" y="411"/>
                </a:lnTo>
                <a:lnTo>
                  <a:pt x="3457" y="411"/>
                </a:lnTo>
                <a:lnTo>
                  <a:pt x="3461" y="415"/>
                </a:lnTo>
                <a:lnTo>
                  <a:pt x="3464" y="415"/>
                </a:lnTo>
                <a:lnTo>
                  <a:pt x="3464" y="415"/>
                </a:lnTo>
                <a:lnTo>
                  <a:pt x="3464" y="415"/>
                </a:lnTo>
                <a:lnTo>
                  <a:pt x="3466" y="415"/>
                </a:lnTo>
                <a:lnTo>
                  <a:pt x="3468" y="415"/>
                </a:lnTo>
                <a:lnTo>
                  <a:pt x="3470" y="415"/>
                </a:lnTo>
                <a:lnTo>
                  <a:pt x="3470" y="417"/>
                </a:lnTo>
                <a:lnTo>
                  <a:pt x="3470" y="419"/>
                </a:lnTo>
                <a:lnTo>
                  <a:pt x="3472" y="419"/>
                </a:lnTo>
                <a:close/>
                <a:moveTo>
                  <a:pt x="3623" y="331"/>
                </a:moveTo>
                <a:lnTo>
                  <a:pt x="3627" y="331"/>
                </a:lnTo>
                <a:lnTo>
                  <a:pt x="3627" y="331"/>
                </a:lnTo>
                <a:lnTo>
                  <a:pt x="3631" y="331"/>
                </a:lnTo>
                <a:lnTo>
                  <a:pt x="3635" y="329"/>
                </a:lnTo>
                <a:lnTo>
                  <a:pt x="3642" y="329"/>
                </a:lnTo>
                <a:lnTo>
                  <a:pt x="3646" y="329"/>
                </a:lnTo>
                <a:lnTo>
                  <a:pt x="3646" y="327"/>
                </a:lnTo>
                <a:lnTo>
                  <a:pt x="3646" y="325"/>
                </a:lnTo>
                <a:lnTo>
                  <a:pt x="3644" y="323"/>
                </a:lnTo>
                <a:lnTo>
                  <a:pt x="3642" y="323"/>
                </a:lnTo>
                <a:lnTo>
                  <a:pt x="3640" y="321"/>
                </a:lnTo>
                <a:lnTo>
                  <a:pt x="3637" y="321"/>
                </a:lnTo>
                <a:lnTo>
                  <a:pt x="3637" y="319"/>
                </a:lnTo>
                <a:lnTo>
                  <a:pt x="3635" y="319"/>
                </a:lnTo>
                <a:lnTo>
                  <a:pt x="3627" y="321"/>
                </a:lnTo>
                <a:lnTo>
                  <a:pt x="3625" y="321"/>
                </a:lnTo>
                <a:lnTo>
                  <a:pt x="3623" y="323"/>
                </a:lnTo>
                <a:lnTo>
                  <a:pt x="3623" y="327"/>
                </a:lnTo>
                <a:lnTo>
                  <a:pt x="3621" y="329"/>
                </a:lnTo>
                <a:lnTo>
                  <a:pt x="3621" y="329"/>
                </a:lnTo>
                <a:lnTo>
                  <a:pt x="3621" y="331"/>
                </a:lnTo>
                <a:lnTo>
                  <a:pt x="3623" y="331"/>
                </a:lnTo>
                <a:lnTo>
                  <a:pt x="3623" y="331"/>
                </a:lnTo>
                <a:close/>
                <a:moveTo>
                  <a:pt x="3552" y="233"/>
                </a:moveTo>
                <a:lnTo>
                  <a:pt x="3549" y="233"/>
                </a:lnTo>
                <a:lnTo>
                  <a:pt x="3549" y="233"/>
                </a:lnTo>
                <a:lnTo>
                  <a:pt x="3545" y="235"/>
                </a:lnTo>
                <a:lnTo>
                  <a:pt x="3541" y="237"/>
                </a:lnTo>
                <a:lnTo>
                  <a:pt x="3528" y="239"/>
                </a:lnTo>
                <a:lnTo>
                  <a:pt x="3520" y="241"/>
                </a:lnTo>
                <a:lnTo>
                  <a:pt x="3518" y="241"/>
                </a:lnTo>
                <a:lnTo>
                  <a:pt x="3512" y="241"/>
                </a:lnTo>
                <a:lnTo>
                  <a:pt x="3510" y="241"/>
                </a:lnTo>
                <a:lnTo>
                  <a:pt x="3503" y="239"/>
                </a:lnTo>
                <a:lnTo>
                  <a:pt x="3499" y="239"/>
                </a:lnTo>
                <a:lnTo>
                  <a:pt x="3495" y="239"/>
                </a:lnTo>
                <a:lnTo>
                  <a:pt x="3493" y="239"/>
                </a:lnTo>
                <a:lnTo>
                  <a:pt x="3493" y="241"/>
                </a:lnTo>
                <a:lnTo>
                  <a:pt x="3493" y="243"/>
                </a:lnTo>
                <a:lnTo>
                  <a:pt x="3493" y="245"/>
                </a:lnTo>
                <a:lnTo>
                  <a:pt x="3491" y="245"/>
                </a:lnTo>
                <a:lnTo>
                  <a:pt x="3491" y="245"/>
                </a:lnTo>
                <a:lnTo>
                  <a:pt x="3489" y="245"/>
                </a:lnTo>
                <a:lnTo>
                  <a:pt x="3487" y="245"/>
                </a:lnTo>
                <a:lnTo>
                  <a:pt x="3487" y="245"/>
                </a:lnTo>
                <a:lnTo>
                  <a:pt x="3480" y="245"/>
                </a:lnTo>
                <a:lnTo>
                  <a:pt x="3478" y="245"/>
                </a:lnTo>
                <a:lnTo>
                  <a:pt x="3478" y="250"/>
                </a:lnTo>
                <a:lnTo>
                  <a:pt x="3474" y="250"/>
                </a:lnTo>
                <a:lnTo>
                  <a:pt x="3468" y="252"/>
                </a:lnTo>
                <a:lnTo>
                  <a:pt x="3464" y="252"/>
                </a:lnTo>
                <a:lnTo>
                  <a:pt x="3461" y="252"/>
                </a:lnTo>
                <a:lnTo>
                  <a:pt x="3461" y="252"/>
                </a:lnTo>
                <a:lnTo>
                  <a:pt x="3457" y="254"/>
                </a:lnTo>
                <a:lnTo>
                  <a:pt x="3453" y="256"/>
                </a:lnTo>
                <a:lnTo>
                  <a:pt x="3449" y="258"/>
                </a:lnTo>
                <a:lnTo>
                  <a:pt x="3449" y="260"/>
                </a:lnTo>
                <a:lnTo>
                  <a:pt x="3449" y="260"/>
                </a:lnTo>
                <a:lnTo>
                  <a:pt x="3445" y="262"/>
                </a:lnTo>
                <a:lnTo>
                  <a:pt x="3445" y="264"/>
                </a:lnTo>
                <a:lnTo>
                  <a:pt x="3443" y="266"/>
                </a:lnTo>
                <a:lnTo>
                  <a:pt x="3443" y="266"/>
                </a:lnTo>
                <a:lnTo>
                  <a:pt x="3438" y="266"/>
                </a:lnTo>
                <a:lnTo>
                  <a:pt x="3434" y="266"/>
                </a:lnTo>
                <a:lnTo>
                  <a:pt x="3434" y="266"/>
                </a:lnTo>
                <a:lnTo>
                  <a:pt x="3432" y="266"/>
                </a:lnTo>
                <a:lnTo>
                  <a:pt x="3430" y="269"/>
                </a:lnTo>
                <a:lnTo>
                  <a:pt x="3430" y="269"/>
                </a:lnTo>
                <a:lnTo>
                  <a:pt x="3432" y="271"/>
                </a:lnTo>
                <a:lnTo>
                  <a:pt x="3428" y="275"/>
                </a:lnTo>
                <a:lnTo>
                  <a:pt x="3426" y="275"/>
                </a:lnTo>
                <a:lnTo>
                  <a:pt x="3424" y="273"/>
                </a:lnTo>
                <a:lnTo>
                  <a:pt x="3424" y="273"/>
                </a:lnTo>
                <a:lnTo>
                  <a:pt x="3422" y="273"/>
                </a:lnTo>
                <a:lnTo>
                  <a:pt x="3420" y="273"/>
                </a:lnTo>
                <a:lnTo>
                  <a:pt x="3417" y="273"/>
                </a:lnTo>
                <a:lnTo>
                  <a:pt x="3415" y="273"/>
                </a:lnTo>
                <a:lnTo>
                  <a:pt x="3417" y="275"/>
                </a:lnTo>
                <a:lnTo>
                  <a:pt x="3417" y="275"/>
                </a:lnTo>
                <a:lnTo>
                  <a:pt x="3420" y="277"/>
                </a:lnTo>
                <a:lnTo>
                  <a:pt x="3424" y="277"/>
                </a:lnTo>
                <a:lnTo>
                  <a:pt x="3426" y="279"/>
                </a:lnTo>
                <a:lnTo>
                  <a:pt x="3426" y="279"/>
                </a:lnTo>
                <a:lnTo>
                  <a:pt x="3422" y="281"/>
                </a:lnTo>
                <a:lnTo>
                  <a:pt x="3417" y="283"/>
                </a:lnTo>
                <a:lnTo>
                  <a:pt x="3413" y="287"/>
                </a:lnTo>
                <a:lnTo>
                  <a:pt x="3413" y="287"/>
                </a:lnTo>
                <a:lnTo>
                  <a:pt x="3413" y="289"/>
                </a:lnTo>
                <a:lnTo>
                  <a:pt x="3413" y="289"/>
                </a:lnTo>
                <a:lnTo>
                  <a:pt x="3415" y="289"/>
                </a:lnTo>
                <a:lnTo>
                  <a:pt x="3417" y="289"/>
                </a:lnTo>
                <a:lnTo>
                  <a:pt x="3422" y="292"/>
                </a:lnTo>
                <a:lnTo>
                  <a:pt x="3420" y="292"/>
                </a:lnTo>
                <a:lnTo>
                  <a:pt x="3411" y="294"/>
                </a:lnTo>
                <a:lnTo>
                  <a:pt x="3409" y="294"/>
                </a:lnTo>
                <a:lnTo>
                  <a:pt x="3405" y="300"/>
                </a:lnTo>
                <a:lnTo>
                  <a:pt x="3403" y="302"/>
                </a:lnTo>
                <a:lnTo>
                  <a:pt x="3403" y="302"/>
                </a:lnTo>
                <a:lnTo>
                  <a:pt x="3401" y="304"/>
                </a:lnTo>
                <a:lnTo>
                  <a:pt x="3399" y="306"/>
                </a:lnTo>
                <a:lnTo>
                  <a:pt x="3399" y="306"/>
                </a:lnTo>
                <a:lnTo>
                  <a:pt x="3396" y="308"/>
                </a:lnTo>
                <a:lnTo>
                  <a:pt x="3392" y="308"/>
                </a:lnTo>
                <a:lnTo>
                  <a:pt x="3390" y="310"/>
                </a:lnTo>
                <a:lnTo>
                  <a:pt x="3388" y="310"/>
                </a:lnTo>
                <a:lnTo>
                  <a:pt x="3386" y="313"/>
                </a:lnTo>
                <a:lnTo>
                  <a:pt x="3388" y="315"/>
                </a:lnTo>
                <a:lnTo>
                  <a:pt x="3392" y="319"/>
                </a:lnTo>
                <a:lnTo>
                  <a:pt x="3392" y="321"/>
                </a:lnTo>
                <a:lnTo>
                  <a:pt x="3394" y="323"/>
                </a:lnTo>
                <a:lnTo>
                  <a:pt x="3399" y="321"/>
                </a:lnTo>
                <a:lnTo>
                  <a:pt x="3401" y="321"/>
                </a:lnTo>
                <a:lnTo>
                  <a:pt x="3405" y="321"/>
                </a:lnTo>
                <a:lnTo>
                  <a:pt x="3409" y="323"/>
                </a:lnTo>
                <a:lnTo>
                  <a:pt x="3413" y="323"/>
                </a:lnTo>
                <a:lnTo>
                  <a:pt x="3420" y="323"/>
                </a:lnTo>
                <a:lnTo>
                  <a:pt x="3422" y="325"/>
                </a:lnTo>
                <a:lnTo>
                  <a:pt x="3426" y="325"/>
                </a:lnTo>
                <a:lnTo>
                  <a:pt x="3428" y="325"/>
                </a:lnTo>
                <a:lnTo>
                  <a:pt x="3432" y="323"/>
                </a:lnTo>
                <a:lnTo>
                  <a:pt x="3436" y="319"/>
                </a:lnTo>
                <a:lnTo>
                  <a:pt x="3440" y="317"/>
                </a:lnTo>
                <a:lnTo>
                  <a:pt x="3440" y="315"/>
                </a:lnTo>
                <a:lnTo>
                  <a:pt x="3440" y="313"/>
                </a:lnTo>
                <a:lnTo>
                  <a:pt x="3438" y="310"/>
                </a:lnTo>
                <a:lnTo>
                  <a:pt x="3438" y="310"/>
                </a:lnTo>
                <a:lnTo>
                  <a:pt x="3440" y="310"/>
                </a:lnTo>
                <a:lnTo>
                  <a:pt x="3443" y="313"/>
                </a:lnTo>
                <a:lnTo>
                  <a:pt x="3443" y="313"/>
                </a:lnTo>
                <a:lnTo>
                  <a:pt x="3445" y="313"/>
                </a:lnTo>
                <a:lnTo>
                  <a:pt x="3445" y="310"/>
                </a:lnTo>
                <a:lnTo>
                  <a:pt x="3447" y="310"/>
                </a:lnTo>
                <a:lnTo>
                  <a:pt x="3447" y="308"/>
                </a:lnTo>
                <a:lnTo>
                  <a:pt x="3445" y="306"/>
                </a:lnTo>
                <a:lnTo>
                  <a:pt x="3445" y="306"/>
                </a:lnTo>
                <a:lnTo>
                  <a:pt x="3455" y="302"/>
                </a:lnTo>
                <a:lnTo>
                  <a:pt x="3457" y="300"/>
                </a:lnTo>
                <a:lnTo>
                  <a:pt x="3457" y="298"/>
                </a:lnTo>
                <a:lnTo>
                  <a:pt x="3457" y="296"/>
                </a:lnTo>
                <a:lnTo>
                  <a:pt x="3455" y="294"/>
                </a:lnTo>
                <a:lnTo>
                  <a:pt x="3455" y="292"/>
                </a:lnTo>
                <a:lnTo>
                  <a:pt x="3455" y="292"/>
                </a:lnTo>
                <a:lnTo>
                  <a:pt x="3461" y="292"/>
                </a:lnTo>
                <a:lnTo>
                  <a:pt x="3464" y="292"/>
                </a:lnTo>
                <a:lnTo>
                  <a:pt x="3464" y="292"/>
                </a:lnTo>
                <a:lnTo>
                  <a:pt x="3464" y="289"/>
                </a:lnTo>
                <a:lnTo>
                  <a:pt x="3466" y="287"/>
                </a:lnTo>
                <a:lnTo>
                  <a:pt x="3466" y="287"/>
                </a:lnTo>
                <a:lnTo>
                  <a:pt x="3466" y="285"/>
                </a:lnTo>
                <a:lnTo>
                  <a:pt x="3472" y="287"/>
                </a:lnTo>
                <a:lnTo>
                  <a:pt x="3472" y="287"/>
                </a:lnTo>
                <a:lnTo>
                  <a:pt x="3474" y="287"/>
                </a:lnTo>
                <a:lnTo>
                  <a:pt x="3474" y="287"/>
                </a:lnTo>
                <a:lnTo>
                  <a:pt x="3474" y="285"/>
                </a:lnTo>
                <a:lnTo>
                  <a:pt x="3474" y="285"/>
                </a:lnTo>
                <a:lnTo>
                  <a:pt x="3476" y="285"/>
                </a:lnTo>
                <a:lnTo>
                  <a:pt x="3478" y="285"/>
                </a:lnTo>
                <a:lnTo>
                  <a:pt x="3480" y="283"/>
                </a:lnTo>
                <a:lnTo>
                  <a:pt x="3480" y="281"/>
                </a:lnTo>
                <a:lnTo>
                  <a:pt x="3482" y="281"/>
                </a:lnTo>
                <a:lnTo>
                  <a:pt x="3484" y="279"/>
                </a:lnTo>
                <a:lnTo>
                  <a:pt x="3484" y="279"/>
                </a:lnTo>
                <a:lnTo>
                  <a:pt x="3480" y="279"/>
                </a:lnTo>
                <a:lnTo>
                  <a:pt x="3480" y="277"/>
                </a:lnTo>
                <a:lnTo>
                  <a:pt x="3484" y="275"/>
                </a:lnTo>
                <a:lnTo>
                  <a:pt x="3484" y="275"/>
                </a:lnTo>
                <a:lnTo>
                  <a:pt x="3487" y="275"/>
                </a:lnTo>
                <a:lnTo>
                  <a:pt x="3487" y="275"/>
                </a:lnTo>
                <a:lnTo>
                  <a:pt x="3489" y="275"/>
                </a:lnTo>
                <a:lnTo>
                  <a:pt x="3491" y="273"/>
                </a:lnTo>
                <a:lnTo>
                  <a:pt x="3493" y="271"/>
                </a:lnTo>
                <a:lnTo>
                  <a:pt x="3495" y="269"/>
                </a:lnTo>
                <a:lnTo>
                  <a:pt x="3497" y="269"/>
                </a:lnTo>
                <a:lnTo>
                  <a:pt x="3499" y="269"/>
                </a:lnTo>
                <a:lnTo>
                  <a:pt x="3501" y="269"/>
                </a:lnTo>
                <a:lnTo>
                  <a:pt x="3508" y="264"/>
                </a:lnTo>
                <a:lnTo>
                  <a:pt x="3520" y="260"/>
                </a:lnTo>
                <a:lnTo>
                  <a:pt x="3524" y="260"/>
                </a:lnTo>
                <a:lnTo>
                  <a:pt x="3531" y="258"/>
                </a:lnTo>
                <a:lnTo>
                  <a:pt x="3533" y="258"/>
                </a:lnTo>
                <a:lnTo>
                  <a:pt x="3539" y="256"/>
                </a:lnTo>
                <a:lnTo>
                  <a:pt x="3545" y="254"/>
                </a:lnTo>
                <a:lnTo>
                  <a:pt x="3552" y="254"/>
                </a:lnTo>
                <a:lnTo>
                  <a:pt x="3558" y="252"/>
                </a:lnTo>
                <a:lnTo>
                  <a:pt x="3568" y="250"/>
                </a:lnTo>
                <a:lnTo>
                  <a:pt x="3572" y="248"/>
                </a:lnTo>
                <a:lnTo>
                  <a:pt x="3577" y="245"/>
                </a:lnTo>
                <a:lnTo>
                  <a:pt x="3581" y="245"/>
                </a:lnTo>
                <a:lnTo>
                  <a:pt x="3583" y="243"/>
                </a:lnTo>
                <a:lnTo>
                  <a:pt x="3589" y="241"/>
                </a:lnTo>
                <a:lnTo>
                  <a:pt x="3596" y="239"/>
                </a:lnTo>
                <a:lnTo>
                  <a:pt x="3596" y="239"/>
                </a:lnTo>
                <a:lnTo>
                  <a:pt x="3602" y="235"/>
                </a:lnTo>
                <a:lnTo>
                  <a:pt x="3606" y="231"/>
                </a:lnTo>
                <a:lnTo>
                  <a:pt x="3606" y="231"/>
                </a:lnTo>
                <a:lnTo>
                  <a:pt x="3606" y="229"/>
                </a:lnTo>
                <a:lnTo>
                  <a:pt x="3606" y="227"/>
                </a:lnTo>
                <a:lnTo>
                  <a:pt x="3606" y="227"/>
                </a:lnTo>
                <a:lnTo>
                  <a:pt x="3606" y="224"/>
                </a:lnTo>
                <a:lnTo>
                  <a:pt x="3604" y="222"/>
                </a:lnTo>
                <a:lnTo>
                  <a:pt x="3600" y="220"/>
                </a:lnTo>
                <a:lnTo>
                  <a:pt x="3593" y="218"/>
                </a:lnTo>
                <a:lnTo>
                  <a:pt x="3587" y="218"/>
                </a:lnTo>
                <a:lnTo>
                  <a:pt x="3585" y="218"/>
                </a:lnTo>
                <a:lnTo>
                  <a:pt x="3583" y="220"/>
                </a:lnTo>
                <a:lnTo>
                  <a:pt x="3577" y="220"/>
                </a:lnTo>
                <a:lnTo>
                  <a:pt x="3568" y="224"/>
                </a:lnTo>
                <a:lnTo>
                  <a:pt x="3564" y="227"/>
                </a:lnTo>
                <a:lnTo>
                  <a:pt x="3564" y="229"/>
                </a:lnTo>
                <a:lnTo>
                  <a:pt x="3562" y="231"/>
                </a:lnTo>
                <a:lnTo>
                  <a:pt x="3560" y="231"/>
                </a:lnTo>
                <a:lnTo>
                  <a:pt x="3558" y="231"/>
                </a:lnTo>
                <a:lnTo>
                  <a:pt x="3558" y="231"/>
                </a:lnTo>
                <a:lnTo>
                  <a:pt x="3554" y="233"/>
                </a:lnTo>
                <a:lnTo>
                  <a:pt x="3552" y="233"/>
                </a:lnTo>
                <a:close/>
                <a:moveTo>
                  <a:pt x="3355" y="359"/>
                </a:moveTo>
                <a:lnTo>
                  <a:pt x="3355" y="361"/>
                </a:lnTo>
                <a:lnTo>
                  <a:pt x="3352" y="363"/>
                </a:lnTo>
                <a:lnTo>
                  <a:pt x="3352" y="365"/>
                </a:lnTo>
                <a:lnTo>
                  <a:pt x="3352" y="367"/>
                </a:lnTo>
                <a:lnTo>
                  <a:pt x="3355" y="369"/>
                </a:lnTo>
                <a:lnTo>
                  <a:pt x="3355" y="371"/>
                </a:lnTo>
                <a:lnTo>
                  <a:pt x="3357" y="373"/>
                </a:lnTo>
                <a:lnTo>
                  <a:pt x="3359" y="373"/>
                </a:lnTo>
                <a:lnTo>
                  <a:pt x="3361" y="375"/>
                </a:lnTo>
                <a:lnTo>
                  <a:pt x="3363" y="373"/>
                </a:lnTo>
                <a:lnTo>
                  <a:pt x="3367" y="373"/>
                </a:lnTo>
                <a:lnTo>
                  <a:pt x="3371" y="373"/>
                </a:lnTo>
                <a:lnTo>
                  <a:pt x="3373" y="373"/>
                </a:lnTo>
                <a:lnTo>
                  <a:pt x="3382" y="373"/>
                </a:lnTo>
                <a:lnTo>
                  <a:pt x="3382" y="373"/>
                </a:lnTo>
                <a:lnTo>
                  <a:pt x="3380" y="373"/>
                </a:lnTo>
                <a:lnTo>
                  <a:pt x="3380" y="375"/>
                </a:lnTo>
                <a:lnTo>
                  <a:pt x="3382" y="378"/>
                </a:lnTo>
                <a:lnTo>
                  <a:pt x="3384" y="378"/>
                </a:lnTo>
                <a:lnTo>
                  <a:pt x="3384" y="378"/>
                </a:lnTo>
                <a:lnTo>
                  <a:pt x="3384" y="380"/>
                </a:lnTo>
                <a:lnTo>
                  <a:pt x="3388" y="382"/>
                </a:lnTo>
                <a:lnTo>
                  <a:pt x="3392" y="384"/>
                </a:lnTo>
                <a:lnTo>
                  <a:pt x="3392" y="384"/>
                </a:lnTo>
                <a:lnTo>
                  <a:pt x="3388" y="384"/>
                </a:lnTo>
                <a:lnTo>
                  <a:pt x="3388" y="384"/>
                </a:lnTo>
                <a:lnTo>
                  <a:pt x="3388" y="386"/>
                </a:lnTo>
                <a:lnTo>
                  <a:pt x="3386" y="384"/>
                </a:lnTo>
                <a:lnTo>
                  <a:pt x="3384" y="386"/>
                </a:lnTo>
                <a:lnTo>
                  <a:pt x="3384" y="386"/>
                </a:lnTo>
                <a:lnTo>
                  <a:pt x="3384" y="388"/>
                </a:lnTo>
                <a:lnTo>
                  <a:pt x="3384" y="390"/>
                </a:lnTo>
                <a:lnTo>
                  <a:pt x="3382" y="390"/>
                </a:lnTo>
                <a:lnTo>
                  <a:pt x="3382" y="390"/>
                </a:lnTo>
                <a:lnTo>
                  <a:pt x="3386" y="392"/>
                </a:lnTo>
                <a:lnTo>
                  <a:pt x="3392" y="392"/>
                </a:lnTo>
                <a:lnTo>
                  <a:pt x="3394" y="394"/>
                </a:lnTo>
                <a:lnTo>
                  <a:pt x="3396" y="394"/>
                </a:lnTo>
                <a:lnTo>
                  <a:pt x="3399" y="394"/>
                </a:lnTo>
                <a:lnTo>
                  <a:pt x="3399" y="394"/>
                </a:lnTo>
                <a:lnTo>
                  <a:pt x="3399" y="394"/>
                </a:lnTo>
                <a:lnTo>
                  <a:pt x="3403" y="394"/>
                </a:lnTo>
                <a:lnTo>
                  <a:pt x="3405" y="396"/>
                </a:lnTo>
                <a:lnTo>
                  <a:pt x="3407" y="396"/>
                </a:lnTo>
                <a:lnTo>
                  <a:pt x="3415" y="394"/>
                </a:lnTo>
                <a:lnTo>
                  <a:pt x="3415" y="396"/>
                </a:lnTo>
                <a:lnTo>
                  <a:pt x="3415" y="396"/>
                </a:lnTo>
                <a:lnTo>
                  <a:pt x="3415" y="396"/>
                </a:lnTo>
                <a:lnTo>
                  <a:pt x="3417" y="396"/>
                </a:lnTo>
                <a:lnTo>
                  <a:pt x="3417" y="396"/>
                </a:lnTo>
                <a:lnTo>
                  <a:pt x="3420" y="396"/>
                </a:lnTo>
                <a:lnTo>
                  <a:pt x="3422" y="396"/>
                </a:lnTo>
                <a:lnTo>
                  <a:pt x="3422" y="396"/>
                </a:lnTo>
                <a:lnTo>
                  <a:pt x="3426" y="398"/>
                </a:lnTo>
                <a:lnTo>
                  <a:pt x="3426" y="398"/>
                </a:lnTo>
                <a:lnTo>
                  <a:pt x="3428" y="398"/>
                </a:lnTo>
                <a:lnTo>
                  <a:pt x="3426" y="396"/>
                </a:lnTo>
                <a:lnTo>
                  <a:pt x="3424" y="396"/>
                </a:lnTo>
                <a:lnTo>
                  <a:pt x="3424" y="394"/>
                </a:lnTo>
                <a:lnTo>
                  <a:pt x="3424" y="394"/>
                </a:lnTo>
                <a:lnTo>
                  <a:pt x="3426" y="394"/>
                </a:lnTo>
                <a:lnTo>
                  <a:pt x="3428" y="394"/>
                </a:lnTo>
                <a:lnTo>
                  <a:pt x="3428" y="396"/>
                </a:lnTo>
                <a:lnTo>
                  <a:pt x="3428" y="396"/>
                </a:lnTo>
                <a:lnTo>
                  <a:pt x="3436" y="398"/>
                </a:lnTo>
                <a:lnTo>
                  <a:pt x="3436" y="396"/>
                </a:lnTo>
                <a:lnTo>
                  <a:pt x="3436" y="396"/>
                </a:lnTo>
                <a:lnTo>
                  <a:pt x="3440" y="396"/>
                </a:lnTo>
                <a:lnTo>
                  <a:pt x="3443" y="394"/>
                </a:lnTo>
                <a:lnTo>
                  <a:pt x="3440" y="392"/>
                </a:lnTo>
                <a:lnTo>
                  <a:pt x="3440" y="392"/>
                </a:lnTo>
                <a:lnTo>
                  <a:pt x="3434" y="390"/>
                </a:lnTo>
                <a:lnTo>
                  <a:pt x="3432" y="388"/>
                </a:lnTo>
                <a:lnTo>
                  <a:pt x="3426" y="384"/>
                </a:lnTo>
                <a:lnTo>
                  <a:pt x="3420" y="378"/>
                </a:lnTo>
                <a:lnTo>
                  <a:pt x="3415" y="373"/>
                </a:lnTo>
                <a:lnTo>
                  <a:pt x="3413" y="369"/>
                </a:lnTo>
                <a:lnTo>
                  <a:pt x="3413" y="367"/>
                </a:lnTo>
                <a:lnTo>
                  <a:pt x="3411" y="365"/>
                </a:lnTo>
                <a:lnTo>
                  <a:pt x="3409" y="363"/>
                </a:lnTo>
                <a:lnTo>
                  <a:pt x="3409" y="361"/>
                </a:lnTo>
                <a:lnTo>
                  <a:pt x="3411" y="357"/>
                </a:lnTo>
                <a:lnTo>
                  <a:pt x="3411" y="357"/>
                </a:lnTo>
                <a:lnTo>
                  <a:pt x="3411" y="354"/>
                </a:lnTo>
                <a:lnTo>
                  <a:pt x="3411" y="352"/>
                </a:lnTo>
                <a:lnTo>
                  <a:pt x="3411" y="350"/>
                </a:lnTo>
                <a:lnTo>
                  <a:pt x="3409" y="350"/>
                </a:lnTo>
                <a:lnTo>
                  <a:pt x="3409" y="348"/>
                </a:lnTo>
                <a:lnTo>
                  <a:pt x="3411" y="346"/>
                </a:lnTo>
                <a:lnTo>
                  <a:pt x="3411" y="346"/>
                </a:lnTo>
                <a:lnTo>
                  <a:pt x="3411" y="344"/>
                </a:lnTo>
                <a:lnTo>
                  <a:pt x="3413" y="344"/>
                </a:lnTo>
                <a:lnTo>
                  <a:pt x="3415" y="342"/>
                </a:lnTo>
                <a:lnTo>
                  <a:pt x="3415" y="342"/>
                </a:lnTo>
                <a:lnTo>
                  <a:pt x="3415" y="340"/>
                </a:lnTo>
                <a:lnTo>
                  <a:pt x="3415" y="340"/>
                </a:lnTo>
                <a:lnTo>
                  <a:pt x="3420" y="340"/>
                </a:lnTo>
                <a:lnTo>
                  <a:pt x="3422" y="338"/>
                </a:lnTo>
                <a:lnTo>
                  <a:pt x="3422" y="338"/>
                </a:lnTo>
                <a:lnTo>
                  <a:pt x="3422" y="336"/>
                </a:lnTo>
                <a:lnTo>
                  <a:pt x="3422" y="333"/>
                </a:lnTo>
                <a:lnTo>
                  <a:pt x="3422" y="331"/>
                </a:lnTo>
                <a:lnTo>
                  <a:pt x="3424" y="329"/>
                </a:lnTo>
                <a:lnTo>
                  <a:pt x="3424" y="329"/>
                </a:lnTo>
                <a:lnTo>
                  <a:pt x="3426" y="327"/>
                </a:lnTo>
                <a:lnTo>
                  <a:pt x="3424" y="327"/>
                </a:lnTo>
                <a:lnTo>
                  <a:pt x="3422" y="327"/>
                </a:lnTo>
                <a:lnTo>
                  <a:pt x="3415" y="325"/>
                </a:lnTo>
                <a:lnTo>
                  <a:pt x="3409" y="325"/>
                </a:lnTo>
                <a:lnTo>
                  <a:pt x="3407" y="323"/>
                </a:lnTo>
                <a:lnTo>
                  <a:pt x="3403" y="323"/>
                </a:lnTo>
                <a:lnTo>
                  <a:pt x="3401" y="323"/>
                </a:lnTo>
                <a:lnTo>
                  <a:pt x="3401" y="323"/>
                </a:lnTo>
                <a:lnTo>
                  <a:pt x="3394" y="325"/>
                </a:lnTo>
                <a:lnTo>
                  <a:pt x="3392" y="325"/>
                </a:lnTo>
                <a:lnTo>
                  <a:pt x="3392" y="325"/>
                </a:lnTo>
                <a:lnTo>
                  <a:pt x="3388" y="325"/>
                </a:lnTo>
                <a:lnTo>
                  <a:pt x="3386" y="325"/>
                </a:lnTo>
                <a:lnTo>
                  <a:pt x="3384" y="327"/>
                </a:lnTo>
                <a:lnTo>
                  <a:pt x="3384" y="327"/>
                </a:lnTo>
                <a:lnTo>
                  <a:pt x="3380" y="327"/>
                </a:lnTo>
                <a:lnTo>
                  <a:pt x="3380" y="329"/>
                </a:lnTo>
                <a:lnTo>
                  <a:pt x="3378" y="329"/>
                </a:lnTo>
                <a:lnTo>
                  <a:pt x="3378" y="331"/>
                </a:lnTo>
                <a:lnTo>
                  <a:pt x="3380" y="333"/>
                </a:lnTo>
                <a:lnTo>
                  <a:pt x="3380" y="333"/>
                </a:lnTo>
                <a:lnTo>
                  <a:pt x="3382" y="336"/>
                </a:lnTo>
                <a:lnTo>
                  <a:pt x="3380" y="336"/>
                </a:lnTo>
                <a:lnTo>
                  <a:pt x="3378" y="336"/>
                </a:lnTo>
                <a:lnTo>
                  <a:pt x="3376" y="336"/>
                </a:lnTo>
                <a:lnTo>
                  <a:pt x="3373" y="336"/>
                </a:lnTo>
                <a:lnTo>
                  <a:pt x="3373" y="338"/>
                </a:lnTo>
                <a:lnTo>
                  <a:pt x="3369" y="340"/>
                </a:lnTo>
                <a:lnTo>
                  <a:pt x="3369" y="340"/>
                </a:lnTo>
                <a:lnTo>
                  <a:pt x="3369" y="340"/>
                </a:lnTo>
                <a:lnTo>
                  <a:pt x="3369" y="342"/>
                </a:lnTo>
                <a:lnTo>
                  <a:pt x="3371" y="342"/>
                </a:lnTo>
                <a:lnTo>
                  <a:pt x="3373" y="342"/>
                </a:lnTo>
                <a:lnTo>
                  <a:pt x="3373" y="344"/>
                </a:lnTo>
                <a:lnTo>
                  <a:pt x="3373" y="344"/>
                </a:lnTo>
                <a:lnTo>
                  <a:pt x="3373" y="346"/>
                </a:lnTo>
                <a:lnTo>
                  <a:pt x="3371" y="348"/>
                </a:lnTo>
                <a:lnTo>
                  <a:pt x="3371" y="348"/>
                </a:lnTo>
                <a:lnTo>
                  <a:pt x="3371" y="350"/>
                </a:lnTo>
                <a:lnTo>
                  <a:pt x="3371" y="352"/>
                </a:lnTo>
                <a:lnTo>
                  <a:pt x="3369" y="352"/>
                </a:lnTo>
                <a:lnTo>
                  <a:pt x="3369" y="352"/>
                </a:lnTo>
                <a:lnTo>
                  <a:pt x="3367" y="354"/>
                </a:lnTo>
                <a:lnTo>
                  <a:pt x="3367" y="354"/>
                </a:lnTo>
                <a:lnTo>
                  <a:pt x="3365" y="357"/>
                </a:lnTo>
                <a:lnTo>
                  <a:pt x="3365" y="357"/>
                </a:lnTo>
                <a:lnTo>
                  <a:pt x="3363" y="357"/>
                </a:lnTo>
                <a:lnTo>
                  <a:pt x="3359" y="357"/>
                </a:lnTo>
                <a:lnTo>
                  <a:pt x="3359" y="357"/>
                </a:lnTo>
                <a:lnTo>
                  <a:pt x="3357" y="359"/>
                </a:lnTo>
                <a:lnTo>
                  <a:pt x="3355" y="359"/>
                </a:lnTo>
                <a:close/>
                <a:moveTo>
                  <a:pt x="3461" y="124"/>
                </a:moveTo>
                <a:lnTo>
                  <a:pt x="3464" y="126"/>
                </a:lnTo>
                <a:lnTo>
                  <a:pt x="3466" y="126"/>
                </a:lnTo>
                <a:lnTo>
                  <a:pt x="3466" y="126"/>
                </a:lnTo>
                <a:lnTo>
                  <a:pt x="3468" y="126"/>
                </a:lnTo>
                <a:lnTo>
                  <a:pt x="3472" y="126"/>
                </a:lnTo>
                <a:lnTo>
                  <a:pt x="3476" y="124"/>
                </a:lnTo>
                <a:lnTo>
                  <a:pt x="3474" y="122"/>
                </a:lnTo>
                <a:lnTo>
                  <a:pt x="3470" y="120"/>
                </a:lnTo>
                <a:lnTo>
                  <a:pt x="3461" y="122"/>
                </a:lnTo>
                <a:lnTo>
                  <a:pt x="3461" y="122"/>
                </a:lnTo>
                <a:lnTo>
                  <a:pt x="3461" y="124"/>
                </a:lnTo>
                <a:close/>
                <a:moveTo>
                  <a:pt x="3570" y="392"/>
                </a:moveTo>
                <a:lnTo>
                  <a:pt x="3570" y="394"/>
                </a:lnTo>
                <a:lnTo>
                  <a:pt x="3570" y="394"/>
                </a:lnTo>
                <a:lnTo>
                  <a:pt x="3570" y="396"/>
                </a:lnTo>
                <a:lnTo>
                  <a:pt x="3570" y="398"/>
                </a:lnTo>
                <a:lnTo>
                  <a:pt x="3570" y="401"/>
                </a:lnTo>
                <a:lnTo>
                  <a:pt x="3572" y="401"/>
                </a:lnTo>
                <a:lnTo>
                  <a:pt x="3572" y="398"/>
                </a:lnTo>
                <a:lnTo>
                  <a:pt x="3570" y="394"/>
                </a:lnTo>
                <a:lnTo>
                  <a:pt x="3570" y="392"/>
                </a:lnTo>
                <a:lnTo>
                  <a:pt x="3570" y="392"/>
                </a:lnTo>
                <a:close/>
                <a:moveTo>
                  <a:pt x="3396" y="99"/>
                </a:moveTo>
                <a:lnTo>
                  <a:pt x="3399" y="99"/>
                </a:lnTo>
                <a:lnTo>
                  <a:pt x="3399" y="99"/>
                </a:lnTo>
                <a:lnTo>
                  <a:pt x="3401" y="99"/>
                </a:lnTo>
                <a:lnTo>
                  <a:pt x="3407" y="99"/>
                </a:lnTo>
                <a:lnTo>
                  <a:pt x="3413" y="101"/>
                </a:lnTo>
                <a:lnTo>
                  <a:pt x="3415" y="103"/>
                </a:lnTo>
                <a:lnTo>
                  <a:pt x="3417" y="103"/>
                </a:lnTo>
                <a:lnTo>
                  <a:pt x="3424" y="103"/>
                </a:lnTo>
                <a:lnTo>
                  <a:pt x="3430" y="103"/>
                </a:lnTo>
                <a:lnTo>
                  <a:pt x="3443" y="99"/>
                </a:lnTo>
                <a:lnTo>
                  <a:pt x="3443" y="99"/>
                </a:lnTo>
                <a:lnTo>
                  <a:pt x="3443" y="97"/>
                </a:lnTo>
                <a:lnTo>
                  <a:pt x="3432" y="95"/>
                </a:lnTo>
                <a:lnTo>
                  <a:pt x="3426" y="90"/>
                </a:lnTo>
                <a:lnTo>
                  <a:pt x="3422" y="90"/>
                </a:lnTo>
                <a:lnTo>
                  <a:pt x="3411" y="90"/>
                </a:lnTo>
                <a:lnTo>
                  <a:pt x="3401" y="86"/>
                </a:lnTo>
                <a:lnTo>
                  <a:pt x="3399" y="86"/>
                </a:lnTo>
                <a:lnTo>
                  <a:pt x="3396" y="92"/>
                </a:lnTo>
                <a:lnTo>
                  <a:pt x="3394" y="95"/>
                </a:lnTo>
                <a:lnTo>
                  <a:pt x="3394" y="95"/>
                </a:lnTo>
                <a:lnTo>
                  <a:pt x="3390" y="95"/>
                </a:lnTo>
                <a:lnTo>
                  <a:pt x="3390" y="97"/>
                </a:lnTo>
                <a:lnTo>
                  <a:pt x="3396" y="99"/>
                </a:lnTo>
                <a:close/>
                <a:moveTo>
                  <a:pt x="3686" y="336"/>
                </a:moveTo>
                <a:lnTo>
                  <a:pt x="3688" y="336"/>
                </a:lnTo>
                <a:lnTo>
                  <a:pt x="3690" y="338"/>
                </a:lnTo>
                <a:lnTo>
                  <a:pt x="3690" y="338"/>
                </a:lnTo>
                <a:lnTo>
                  <a:pt x="3690" y="336"/>
                </a:lnTo>
                <a:lnTo>
                  <a:pt x="3690" y="336"/>
                </a:lnTo>
                <a:lnTo>
                  <a:pt x="3690" y="333"/>
                </a:lnTo>
                <a:lnTo>
                  <a:pt x="3690" y="331"/>
                </a:lnTo>
                <a:lnTo>
                  <a:pt x="3694" y="331"/>
                </a:lnTo>
                <a:lnTo>
                  <a:pt x="3690" y="331"/>
                </a:lnTo>
                <a:lnTo>
                  <a:pt x="3688" y="329"/>
                </a:lnTo>
                <a:lnTo>
                  <a:pt x="3686" y="329"/>
                </a:lnTo>
                <a:lnTo>
                  <a:pt x="3684" y="329"/>
                </a:lnTo>
                <a:lnTo>
                  <a:pt x="3681" y="331"/>
                </a:lnTo>
                <a:lnTo>
                  <a:pt x="3681" y="333"/>
                </a:lnTo>
                <a:lnTo>
                  <a:pt x="3681" y="333"/>
                </a:lnTo>
                <a:lnTo>
                  <a:pt x="3686" y="336"/>
                </a:lnTo>
                <a:close/>
                <a:moveTo>
                  <a:pt x="3522" y="92"/>
                </a:moveTo>
                <a:lnTo>
                  <a:pt x="3518" y="95"/>
                </a:lnTo>
                <a:lnTo>
                  <a:pt x="3514" y="97"/>
                </a:lnTo>
                <a:lnTo>
                  <a:pt x="3514" y="97"/>
                </a:lnTo>
                <a:lnTo>
                  <a:pt x="3516" y="99"/>
                </a:lnTo>
                <a:lnTo>
                  <a:pt x="3520" y="101"/>
                </a:lnTo>
                <a:lnTo>
                  <a:pt x="3522" y="101"/>
                </a:lnTo>
                <a:lnTo>
                  <a:pt x="3526" y="101"/>
                </a:lnTo>
                <a:lnTo>
                  <a:pt x="3543" y="99"/>
                </a:lnTo>
                <a:lnTo>
                  <a:pt x="3549" y="97"/>
                </a:lnTo>
                <a:lnTo>
                  <a:pt x="3556" y="92"/>
                </a:lnTo>
                <a:lnTo>
                  <a:pt x="3556" y="92"/>
                </a:lnTo>
                <a:lnTo>
                  <a:pt x="3554" y="90"/>
                </a:lnTo>
                <a:lnTo>
                  <a:pt x="3556" y="88"/>
                </a:lnTo>
                <a:lnTo>
                  <a:pt x="3554" y="88"/>
                </a:lnTo>
                <a:lnTo>
                  <a:pt x="3552" y="86"/>
                </a:lnTo>
                <a:lnTo>
                  <a:pt x="3549" y="86"/>
                </a:lnTo>
                <a:lnTo>
                  <a:pt x="3547" y="84"/>
                </a:lnTo>
                <a:lnTo>
                  <a:pt x="3543" y="84"/>
                </a:lnTo>
                <a:lnTo>
                  <a:pt x="3539" y="84"/>
                </a:lnTo>
                <a:lnTo>
                  <a:pt x="3539" y="86"/>
                </a:lnTo>
                <a:lnTo>
                  <a:pt x="3539" y="88"/>
                </a:lnTo>
                <a:lnTo>
                  <a:pt x="3537" y="90"/>
                </a:lnTo>
                <a:lnTo>
                  <a:pt x="3537" y="90"/>
                </a:lnTo>
                <a:lnTo>
                  <a:pt x="3533" y="92"/>
                </a:lnTo>
                <a:lnTo>
                  <a:pt x="3528" y="92"/>
                </a:lnTo>
                <a:lnTo>
                  <a:pt x="3522" y="92"/>
                </a:lnTo>
                <a:close/>
                <a:moveTo>
                  <a:pt x="3415" y="84"/>
                </a:moveTo>
                <a:lnTo>
                  <a:pt x="3422" y="84"/>
                </a:lnTo>
                <a:lnTo>
                  <a:pt x="3424" y="84"/>
                </a:lnTo>
                <a:lnTo>
                  <a:pt x="3426" y="84"/>
                </a:lnTo>
                <a:lnTo>
                  <a:pt x="3428" y="84"/>
                </a:lnTo>
                <a:lnTo>
                  <a:pt x="3430" y="82"/>
                </a:lnTo>
                <a:lnTo>
                  <a:pt x="3436" y="84"/>
                </a:lnTo>
                <a:lnTo>
                  <a:pt x="3440" y="86"/>
                </a:lnTo>
                <a:lnTo>
                  <a:pt x="3445" y="86"/>
                </a:lnTo>
                <a:lnTo>
                  <a:pt x="3447" y="84"/>
                </a:lnTo>
                <a:lnTo>
                  <a:pt x="3449" y="82"/>
                </a:lnTo>
                <a:lnTo>
                  <a:pt x="3447" y="80"/>
                </a:lnTo>
                <a:lnTo>
                  <a:pt x="3447" y="78"/>
                </a:lnTo>
                <a:lnTo>
                  <a:pt x="3453" y="78"/>
                </a:lnTo>
                <a:lnTo>
                  <a:pt x="3455" y="78"/>
                </a:lnTo>
                <a:lnTo>
                  <a:pt x="3455" y="76"/>
                </a:lnTo>
                <a:lnTo>
                  <a:pt x="3449" y="74"/>
                </a:lnTo>
                <a:lnTo>
                  <a:pt x="3447" y="74"/>
                </a:lnTo>
                <a:lnTo>
                  <a:pt x="3445" y="71"/>
                </a:lnTo>
                <a:lnTo>
                  <a:pt x="3445" y="71"/>
                </a:lnTo>
                <a:lnTo>
                  <a:pt x="3440" y="71"/>
                </a:lnTo>
                <a:lnTo>
                  <a:pt x="3438" y="74"/>
                </a:lnTo>
                <a:lnTo>
                  <a:pt x="3434" y="74"/>
                </a:lnTo>
                <a:lnTo>
                  <a:pt x="3432" y="74"/>
                </a:lnTo>
                <a:lnTo>
                  <a:pt x="3430" y="76"/>
                </a:lnTo>
                <a:lnTo>
                  <a:pt x="3426" y="78"/>
                </a:lnTo>
                <a:lnTo>
                  <a:pt x="3422" y="80"/>
                </a:lnTo>
                <a:lnTo>
                  <a:pt x="3415" y="80"/>
                </a:lnTo>
                <a:lnTo>
                  <a:pt x="3411" y="80"/>
                </a:lnTo>
                <a:lnTo>
                  <a:pt x="3413" y="84"/>
                </a:lnTo>
                <a:lnTo>
                  <a:pt x="3415" y="84"/>
                </a:lnTo>
                <a:close/>
                <a:moveTo>
                  <a:pt x="3369" y="118"/>
                </a:moveTo>
                <a:lnTo>
                  <a:pt x="3369" y="118"/>
                </a:lnTo>
                <a:lnTo>
                  <a:pt x="3369" y="118"/>
                </a:lnTo>
                <a:lnTo>
                  <a:pt x="3373" y="118"/>
                </a:lnTo>
                <a:lnTo>
                  <a:pt x="3384" y="118"/>
                </a:lnTo>
                <a:lnTo>
                  <a:pt x="3386" y="118"/>
                </a:lnTo>
                <a:lnTo>
                  <a:pt x="3386" y="118"/>
                </a:lnTo>
                <a:lnTo>
                  <a:pt x="3388" y="115"/>
                </a:lnTo>
                <a:lnTo>
                  <a:pt x="3382" y="113"/>
                </a:lnTo>
                <a:lnTo>
                  <a:pt x="3380" y="111"/>
                </a:lnTo>
                <a:lnTo>
                  <a:pt x="3380" y="111"/>
                </a:lnTo>
                <a:lnTo>
                  <a:pt x="3378" y="111"/>
                </a:lnTo>
                <a:lnTo>
                  <a:pt x="3373" y="111"/>
                </a:lnTo>
                <a:lnTo>
                  <a:pt x="3371" y="113"/>
                </a:lnTo>
                <a:lnTo>
                  <a:pt x="3371" y="113"/>
                </a:lnTo>
                <a:lnTo>
                  <a:pt x="3369" y="113"/>
                </a:lnTo>
                <a:lnTo>
                  <a:pt x="3365" y="115"/>
                </a:lnTo>
                <a:lnTo>
                  <a:pt x="3365" y="115"/>
                </a:lnTo>
                <a:lnTo>
                  <a:pt x="3365" y="118"/>
                </a:lnTo>
                <a:lnTo>
                  <a:pt x="3369" y="118"/>
                </a:lnTo>
                <a:close/>
                <a:moveTo>
                  <a:pt x="3447" y="67"/>
                </a:moveTo>
                <a:lnTo>
                  <a:pt x="3453" y="67"/>
                </a:lnTo>
                <a:lnTo>
                  <a:pt x="3468" y="65"/>
                </a:lnTo>
                <a:lnTo>
                  <a:pt x="3468" y="65"/>
                </a:lnTo>
                <a:lnTo>
                  <a:pt x="3468" y="63"/>
                </a:lnTo>
                <a:lnTo>
                  <a:pt x="3466" y="61"/>
                </a:lnTo>
                <a:lnTo>
                  <a:pt x="3449" y="63"/>
                </a:lnTo>
                <a:lnTo>
                  <a:pt x="3447" y="63"/>
                </a:lnTo>
                <a:lnTo>
                  <a:pt x="3447" y="65"/>
                </a:lnTo>
                <a:lnTo>
                  <a:pt x="3447" y="67"/>
                </a:lnTo>
                <a:lnTo>
                  <a:pt x="3447" y="67"/>
                </a:lnTo>
                <a:lnTo>
                  <a:pt x="3447" y="67"/>
                </a:lnTo>
                <a:close/>
                <a:moveTo>
                  <a:pt x="3514" y="69"/>
                </a:moveTo>
                <a:lnTo>
                  <a:pt x="3514" y="69"/>
                </a:lnTo>
                <a:lnTo>
                  <a:pt x="3518" y="69"/>
                </a:lnTo>
                <a:lnTo>
                  <a:pt x="3528" y="71"/>
                </a:lnTo>
                <a:lnTo>
                  <a:pt x="3531" y="69"/>
                </a:lnTo>
                <a:lnTo>
                  <a:pt x="3533" y="69"/>
                </a:lnTo>
                <a:lnTo>
                  <a:pt x="3531" y="67"/>
                </a:lnTo>
                <a:lnTo>
                  <a:pt x="3531" y="67"/>
                </a:lnTo>
                <a:lnTo>
                  <a:pt x="3518" y="67"/>
                </a:lnTo>
                <a:lnTo>
                  <a:pt x="3510" y="67"/>
                </a:lnTo>
                <a:lnTo>
                  <a:pt x="3508" y="67"/>
                </a:lnTo>
                <a:lnTo>
                  <a:pt x="3514" y="69"/>
                </a:lnTo>
                <a:lnTo>
                  <a:pt x="3514" y="69"/>
                </a:lnTo>
                <a:close/>
                <a:moveTo>
                  <a:pt x="3489" y="92"/>
                </a:moveTo>
                <a:lnTo>
                  <a:pt x="3493" y="92"/>
                </a:lnTo>
                <a:lnTo>
                  <a:pt x="3499" y="90"/>
                </a:lnTo>
                <a:lnTo>
                  <a:pt x="3499" y="88"/>
                </a:lnTo>
                <a:lnTo>
                  <a:pt x="3497" y="88"/>
                </a:lnTo>
                <a:lnTo>
                  <a:pt x="3484" y="88"/>
                </a:lnTo>
                <a:lnTo>
                  <a:pt x="3478" y="90"/>
                </a:lnTo>
                <a:lnTo>
                  <a:pt x="3478" y="90"/>
                </a:lnTo>
                <a:lnTo>
                  <a:pt x="3478" y="92"/>
                </a:lnTo>
                <a:lnTo>
                  <a:pt x="3482" y="92"/>
                </a:lnTo>
                <a:lnTo>
                  <a:pt x="3489" y="92"/>
                </a:lnTo>
                <a:close/>
                <a:moveTo>
                  <a:pt x="3468" y="103"/>
                </a:moveTo>
                <a:lnTo>
                  <a:pt x="3466" y="105"/>
                </a:lnTo>
                <a:lnTo>
                  <a:pt x="3468" y="107"/>
                </a:lnTo>
                <a:lnTo>
                  <a:pt x="3468" y="107"/>
                </a:lnTo>
                <a:lnTo>
                  <a:pt x="3472" y="109"/>
                </a:lnTo>
                <a:lnTo>
                  <a:pt x="3476" y="109"/>
                </a:lnTo>
                <a:lnTo>
                  <a:pt x="3480" y="107"/>
                </a:lnTo>
                <a:lnTo>
                  <a:pt x="3487" y="109"/>
                </a:lnTo>
                <a:lnTo>
                  <a:pt x="3493" y="111"/>
                </a:lnTo>
                <a:lnTo>
                  <a:pt x="3495" y="107"/>
                </a:lnTo>
                <a:lnTo>
                  <a:pt x="3499" y="107"/>
                </a:lnTo>
                <a:lnTo>
                  <a:pt x="3501" y="105"/>
                </a:lnTo>
                <a:lnTo>
                  <a:pt x="3503" y="105"/>
                </a:lnTo>
                <a:lnTo>
                  <a:pt x="3508" y="103"/>
                </a:lnTo>
                <a:lnTo>
                  <a:pt x="3508" y="101"/>
                </a:lnTo>
                <a:lnTo>
                  <a:pt x="3510" y="101"/>
                </a:lnTo>
                <a:lnTo>
                  <a:pt x="3510" y="99"/>
                </a:lnTo>
                <a:lnTo>
                  <a:pt x="3508" y="97"/>
                </a:lnTo>
                <a:lnTo>
                  <a:pt x="3508" y="95"/>
                </a:lnTo>
                <a:lnTo>
                  <a:pt x="3503" y="95"/>
                </a:lnTo>
                <a:lnTo>
                  <a:pt x="3499" y="95"/>
                </a:lnTo>
                <a:lnTo>
                  <a:pt x="3495" y="95"/>
                </a:lnTo>
                <a:lnTo>
                  <a:pt x="3489" y="97"/>
                </a:lnTo>
                <a:lnTo>
                  <a:pt x="3484" y="97"/>
                </a:lnTo>
                <a:lnTo>
                  <a:pt x="3480" y="97"/>
                </a:lnTo>
                <a:lnTo>
                  <a:pt x="3480" y="97"/>
                </a:lnTo>
                <a:lnTo>
                  <a:pt x="3478" y="97"/>
                </a:lnTo>
                <a:lnTo>
                  <a:pt x="3472" y="97"/>
                </a:lnTo>
                <a:lnTo>
                  <a:pt x="3472" y="97"/>
                </a:lnTo>
                <a:lnTo>
                  <a:pt x="3470" y="99"/>
                </a:lnTo>
                <a:lnTo>
                  <a:pt x="3470" y="99"/>
                </a:lnTo>
                <a:lnTo>
                  <a:pt x="3468" y="101"/>
                </a:lnTo>
                <a:lnTo>
                  <a:pt x="3468" y="103"/>
                </a:lnTo>
                <a:close/>
                <a:moveTo>
                  <a:pt x="3834" y="294"/>
                </a:moveTo>
                <a:lnTo>
                  <a:pt x="3836" y="294"/>
                </a:lnTo>
                <a:lnTo>
                  <a:pt x="3836" y="292"/>
                </a:lnTo>
                <a:lnTo>
                  <a:pt x="3834" y="292"/>
                </a:lnTo>
                <a:lnTo>
                  <a:pt x="3832" y="292"/>
                </a:lnTo>
                <a:lnTo>
                  <a:pt x="3830" y="294"/>
                </a:lnTo>
                <a:lnTo>
                  <a:pt x="3830" y="294"/>
                </a:lnTo>
                <a:lnTo>
                  <a:pt x="3834" y="294"/>
                </a:lnTo>
                <a:close/>
                <a:moveTo>
                  <a:pt x="201" y="774"/>
                </a:moveTo>
                <a:lnTo>
                  <a:pt x="199" y="774"/>
                </a:lnTo>
                <a:lnTo>
                  <a:pt x="199" y="774"/>
                </a:lnTo>
                <a:lnTo>
                  <a:pt x="199" y="774"/>
                </a:lnTo>
                <a:lnTo>
                  <a:pt x="199" y="776"/>
                </a:lnTo>
                <a:lnTo>
                  <a:pt x="199" y="776"/>
                </a:lnTo>
                <a:lnTo>
                  <a:pt x="199" y="776"/>
                </a:lnTo>
                <a:lnTo>
                  <a:pt x="201" y="776"/>
                </a:lnTo>
                <a:lnTo>
                  <a:pt x="201" y="774"/>
                </a:lnTo>
                <a:lnTo>
                  <a:pt x="201" y="774"/>
                </a:lnTo>
                <a:lnTo>
                  <a:pt x="201" y="774"/>
                </a:lnTo>
                <a:lnTo>
                  <a:pt x="201" y="774"/>
                </a:lnTo>
                <a:close/>
                <a:moveTo>
                  <a:pt x="300" y="1575"/>
                </a:moveTo>
                <a:lnTo>
                  <a:pt x="298" y="1575"/>
                </a:lnTo>
                <a:lnTo>
                  <a:pt x="298" y="1575"/>
                </a:lnTo>
                <a:lnTo>
                  <a:pt x="300" y="1577"/>
                </a:lnTo>
                <a:lnTo>
                  <a:pt x="300" y="1575"/>
                </a:lnTo>
                <a:lnTo>
                  <a:pt x="300" y="1575"/>
                </a:lnTo>
                <a:lnTo>
                  <a:pt x="300" y="1575"/>
                </a:lnTo>
                <a:lnTo>
                  <a:pt x="300" y="1577"/>
                </a:lnTo>
                <a:lnTo>
                  <a:pt x="300" y="1577"/>
                </a:lnTo>
                <a:lnTo>
                  <a:pt x="300" y="1577"/>
                </a:lnTo>
                <a:lnTo>
                  <a:pt x="300" y="1577"/>
                </a:lnTo>
                <a:lnTo>
                  <a:pt x="300" y="1577"/>
                </a:lnTo>
                <a:lnTo>
                  <a:pt x="300" y="1577"/>
                </a:lnTo>
                <a:lnTo>
                  <a:pt x="300" y="1575"/>
                </a:lnTo>
                <a:lnTo>
                  <a:pt x="300" y="1575"/>
                </a:lnTo>
                <a:close/>
                <a:moveTo>
                  <a:pt x="245" y="755"/>
                </a:moveTo>
                <a:lnTo>
                  <a:pt x="243" y="755"/>
                </a:lnTo>
                <a:lnTo>
                  <a:pt x="243" y="755"/>
                </a:lnTo>
                <a:lnTo>
                  <a:pt x="241" y="755"/>
                </a:lnTo>
                <a:lnTo>
                  <a:pt x="241" y="755"/>
                </a:lnTo>
                <a:lnTo>
                  <a:pt x="239" y="751"/>
                </a:lnTo>
                <a:lnTo>
                  <a:pt x="239" y="751"/>
                </a:lnTo>
                <a:lnTo>
                  <a:pt x="239" y="749"/>
                </a:lnTo>
                <a:lnTo>
                  <a:pt x="237" y="749"/>
                </a:lnTo>
                <a:lnTo>
                  <a:pt x="235" y="749"/>
                </a:lnTo>
                <a:lnTo>
                  <a:pt x="235" y="749"/>
                </a:lnTo>
                <a:lnTo>
                  <a:pt x="230" y="751"/>
                </a:lnTo>
                <a:lnTo>
                  <a:pt x="228" y="753"/>
                </a:lnTo>
                <a:lnTo>
                  <a:pt x="226" y="753"/>
                </a:lnTo>
                <a:lnTo>
                  <a:pt x="224" y="753"/>
                </a:lnTo>
                <a:lnTo>
                  <a:pt x="224" y="753"/>
                </a:lnTo>
                <a:lnTo>
                  <a:pt x="222" y="757"/>
                </a:lnTo>
                <a:lnTo>
                  <a:pt x="220" y="757"/>
                </a:lnTo>
                <a:lnTo>
                  <a:pt x="218" y="757"/>
                </a:lnTo>
                <a:lnTo>
                  <a:pt x="218" y="759"/>
                </a:lnTo>
                <a:lnTo>
                  <a:pt x="218" y="759"/>
                </a:lnTo>
                <a:lnTo>
                  <a:pt x="220" y="761"/>
                </a:lnTo>
                <a:lnTo>
                  <a:pt x="220" y="761"/>
                </a:lnTo>
                <a:lnTo>
                  <a:pt x="220" y="761"/>
                </a:lnTo>
                <a:lnTo>
                  <a:pt x="224" y="761"/>
                </a:lnTo>
                <a:lnTo>
                  <a:pt x="224" y="761"/>
                </a:lnTo>
                <a:lnTo>
                  <a:pt x="226" y="761"/>
                </a:lnTo>
                <a:lnTo>
                  <a:pt x="226" y="761"/>
                </a:lnTo>
                <a:lnTo>
                  <a:pt x="228" y="759"/>
                </a:lnTo>
                <a:lnTo>
                  <a:pt x="228" y="759"/>
                </a:lnTo>
                <a:lnTo>
                  <a:pt x="230" y="757"/>
                </a:lnTo>
                <a:lnTo>
                  <a:pt x="239" y="757"/>
                </a:lnTo>
                <a:lnTo>
                  <a:pt x="239" y="757"/>
                </a:lnTo>
                <a:lnTo>
                  <a:pt x="241" y="755"/>
                </a:lnTo>
                <a:lnTo>
                  <a:pt x="245" y="757"/>
                </a:lnTo>
                <a:lnTo>
                  <a:pt x="245" y="757"/>
                </a:lnTo>
                <a:lnTo>
                  <a:pt x="245" y="755"/>
                </a:lnTo>
                <a:close/>
                <a:moveTo>
                  <a:pt x="210" y="765"/>
                </a:moveTo>
                <a:lnTo>
                  <a:pt x="210" y="765"/>
                </a:lnTo>
                <a:lnTo>
                  <a:pt x="210" y="765"/>
                </a:lnTo>
                <a:lnTo>
                  <a:pt x="210" y="765"/>
                </a:lnTo>
                <a:lnTo>
                  <a:pt x="207" y="765"/>
                </a:lnTo>
                <a:lnTo>
                  <a:pt x="207" y="765"/>
                </a:lnTo>
                <a:lnTo>
                  <a:pt x="207" y="767"/>
                </a:lnTo>
                <a:lnTo>
                  <a:pt x="210" y="767"/>
                </a:lnTo>
                <a:lnTo>
                  <a:pt x="210" y="767"/>
                </a:lnTo>
                <a:lnTo>
                  <a:pt x="210" y="767"/>
                </a:lnTo>
                <a:lnTo>
                  <a:pt x="212" y="765"/>
                </a:lnTo>
                <a:lnTo>
                  <a:pt x="212" y="765"/>
                </a:lnTo>
                <a:lnTo>
                  <a:pt x="210" y="765"/>
                </a:lnTo>
                <a:close/>
                <a:moveTo>
                  <a:pt x="207" y="642"/>
                </a:moveTo>
                <a:lnTo>
                  <a:pt x="207" y="640"/>
                </a:lnTo>
                <a:lnTo>
                  <a:pt x="205" y="640"/>
                </a:lnTo>
                <a:lnTo>
                  <a:pt x="205" y="640"/>
                </a:lnTo>
                <a:lnTo>
                  <a:pt x="203" y="640"/>
                </a:lnTo>
                <a:lnTo>
                  <a:pt x="201" y="640"/>
                </a:lnTo>
                <a:lnTo>
                  <a:pt x="201" y="640"/>
                </a:lnTo>
                <a:lnTo>
                  <a:pt x="201" y="637"/>
                </a:lnTo>
                <a:lnTo>
                  <a:pt x="199" y="637"/>
                </a:lnTo>
                <a:lnTo>
                  <a:pt x="197" y="640"/>
                </a:lnTo>
                <a:lnTo>
                  <a:pt x="197" y="640"/>
                </a:lnTo>
                <a:lnTo>
                  <a:pt x="197" y="640"/>
                </a:lnTo>
                <a:lnTo>
                  <a:pt x="195" y="640"/>
                </a:lnTo>
                <a:lnTo>
                  <a:pt x="193" y="640"/>
                </a:lnTo>
                <a:lnTo>
                  <a:pt x="191" y="640"/>
                </a:lnTo>
                <a:lnTo>
                  <a:pt x="191" y="642"/>
                </a:lnTo>
                <a:lnTo>
                  <a:pt x="184" y="642"/>
                </a:lnTo>
                <a:lnTo>
                  <a:pt x="184" y="642"/>
                </a:lnTo>
                <a:lnTo>
                  <a:pt x="182" y="642"/>
                </a:lnTo>
                <a:lnTo>
                  <a:pt x="184" y="644"/>
                </a:lnTo>
                <a:lnTo>
                  <a:pt x="186" y="646"/>
                </a:lnTo>
                <a:lnTo>
                  <a:pt x="189" y="648"/>
                </a:lnTo>
                <a:lnTo>
                  <a:pt x="193" y="650"/>
                </a:lnTo>
                <a:lnTo>
                  <a:pt x="197" y="650"/>
                </a:lnTo>
                <a:lnTo>
                  <a:pt x="199" y="650"/>
                </a:lnTo>
                <a:lnTo>
                  <a:pt x="201" y="652"/>
                </a:lnTo>
                <a:lnTo>
                  <a:pt x="201" y="652"/>
                </a:lnTo>
                <a:lnTo>
                  <a:pt x="201" y="652"/>
                </a:lnTo>
                <a:lnTo>
                  <a:pt x="201" y="650"/>
                </a:lnTo>
                <a:lnTo>
                  <a:pt x="201" y="650"/>
                </a:lnTo>
                <a:lnTo>
                  <a:pt x="203" y="650"/>
                </a:lnTo>
                <a:lnTo>
                  <a:pt x="205" y="650"/>
                </a:lnTo>
                <a:lnTo>
                  <a:pt x="210" y="648"/>
                </a:lnTo>
                <a:lnTo>
                  <a:pt x="210" y="648"/>
                </a:lnTo>
                <a:lnTo>
                  <a:pt x="207" y="646"/>
                </a:lnTo>
                <a:lnTo>
                  <a:pt x="207" y="646"/>
                </a:lnTo>
                <a:lnTo>
                  <a:pt x="207" y="644"/>
                </a:lnTo>
                <a:lnTo>
                  <a:pt x="207" y="644"/>
                </a:lnTo>
                <a:lnTo>
                  <a:pt x="207" y="642"/>
                </a:lnTo>
                <a:lnTo>
                  <a:pt x="207" y="642"/>
                </a:lnTo>
                <a:close/>
                <a:moveTo>
                  <a:pt x="54" y="811"/>
                </a:moveTo>
                <a:lnTo>
                  <a:pt x="54" y="811"/>
                </a:lnTo>
                <a:lnTo>
                  <a:pt x="57" y="814"/>
                </a:lnTo>
                <a:lnTo>
                  <a:pt x="59" y="811"/>
                </a:lnTo>
                <a:lnTo>
                  <a:pt x="57" y="811"/>
                </a:lnTo>
                <a:lnTo>
                  <a:pt x="54" y="811"/>
                </a:lnTo>
                <a:close/>
                <a:moveTo>
                  <a:pt x="151" y="717"/>
                </a:moveTo>
                <a:lnTo>
                  <a:pt x="151" y="717"/>
                </a:lnTo>
                <a:lnTo>
                  <a:pt x="149" y="717"/>
                </a:lnTo>
                <a:lnTo>
                  <a:pt x="149" y="717"/>
                </a:lnTo>
                <a:lnTo>
                  <a:pt x="151" y="719"/>
                </a:lnTo>
                <a:lnTo>
                  <a:pt x="151" y="719"/>
                </a:lnTo>
                <a:lnTo>
                  <a:pt x="153" y="717"/>
                </a:lnTo>
                <a:lnTo>
                  <a:pt x="153" y="717"/>
                </a:lnTo>
                <a:lnTo>
                  <a:pt x="151" y="717"/>
                </a:lnTo>
                <a:close/>
                <a:moveTo>
                  <a:pt x="163" y="577"/>
                </a:moveTo>
                <a:lnTo>
                  <a:pt x="163" y="575"/>
                </a:lnTo>
                <a:lnTo>
                  <a:pt x="159" y="572"/>
                </a:lnTo>
                <a:lnTo>
                  <a:pt x="157" y="572"/>
                </a:lnTo>
                <a:lnTo>
                  <a:pt x="155" y="572"/>
                </a:lnTo>
                <a:lnTo>
                  <a:pt x="153" y="572"/>
                </a:lnTo>
                <a:lnTo>
                  <a:pt x="151" y="572"/>
                </a:lnTo>
                <a:lnTo>
                  <a:pt x="151" y="572"/>
                </a:lnTo>
                <a:lnTo>
                  <a:pt x="151" y="570"/>
                </a:lnTo>
                <a:lnTo>
                  <a:pt x="149" y="570"/>
                </a:lnTo>
                <a:lnTo>
                  <a:pt x="145" y="570"/>
                </a:lnTo>
                <a:lnTo>
                  <a:pt x="145" y="568"/>
                </a:lnTo>
                <a:lnTo>
                  <a:pt x="145" y="568"/>
                </a:lnTo>
                <a:lnTo>
                  <a:pt x="142" y="566"/>
                </a:lnTo>
                <a:lnTo>
                  <a:pt x="142" y="566"/>
                </a:lnTo>
                <a:lnTo>
                  <a:pt x="140" y="566"/>
                </a:lnTo>
                <a:lnTo>
                  <a:pt x="138" y="564"/>
                </a:lnTo>
                <a:lnTo>
                  <a:pt x="136" y="566"/>
                </a:lnTo>
                <a:lnTo>
                  <a:pt x="134" y="566"/>
                </a:lnTo>
                <a:lnTo>
                  <a:pt x="132" y="568"/>
                </a:lnTo>
                <a:lnTo>
                  <a:pt x="130" y="568"/>
                </a:lnTo>
                <a:lnTo>
                  <a:pt x="128" y="566"/>
                </a:lnTo>
                <a:lnTo>
                  <a:pt x="126" y="566"/>
                </a:lnTo>
                <a:lnTo>
                  <a:pt x="124" y="566"/>
                </a:lnTo>
                <a:lnTo>
                  <a:pt x="124" y="566"/>
                </a:lnTo>
                <a:lnTo>
                  <a:pt x="122" y="564"/>
                </a:lnTo>
                <a:lnTo>
                  <a:pt x="119" y="564"/>
                </a:lnTo>
                <a:lnTo>
                  <a:pt x="119" y="568"/>
                </a:lnTo>
                <a:lnTo>
                  <a:pt x="119" y="568"/>
                </a:lnTo>
                <a:lnTo>
                  <a:pt x="119" y="570"/>
                </a:lnTo>
                <a:lnTo>
                  <a:pt x="119" y="570"/>
                </a:lnTo>
                <a:lnTo>
                  <a:pt x="119" y="572"/>
                </a:lnTo>
                <a:lnTo>
                  <a:pt x="122" y="572"/>
                </a:lnTo>
                <a:lnTo>
                  <a:pt x="124" y="572"/>
                </a:lnTo>
                <a:lnTo>
                  <a:pt x="124" y="572"/>
                </a:lnTo>
                <a:lnTo>
                  <a:pt x="126" y="572"/>
                </a:lnTo>
                <a:lnTo>
                  <a:pt x="128" y="572"/>
                </a:lnTo>
                <a:lnTo>
                  <a:pt x="130" y="570"/>
                </a:lnTo>
                <a:lnTo>
                  <a:pt x="132" y="570"/>
                </a:lnTo>
                <a:lnTo>
                  <a:pt x="132" y="570"/>
                </a:lnTo>
                <a:lnTo>
                  <a:pt x="136" y="572"/>
                </a:lnTo>
                <a:lnTo>
                  <a:pt x="138" y="572"/>
                </a:lnTo>
                <a:lnTo>
                  <a:pt x="140" y="575"/>
                </a:lnTo>
                <a:lnTo>
                  <a:pt x="140" y="575"/>
                </a:lnTo>
                <a:lnTo>
                  <a:pt x="140" y="577"/>
                </a:lnTo>
                <a:lnTo>
                  <a:pt x="142" y="577"/>
                </a:lnTo>
                <a:lnTo>
                  <a:pt x="142" y="577"/>
                </a:lnTo>
                <a:lnTo>
                  <a:pt x="145" y="577"/>
                </a:lnTo>
                <a:lnTo>
                  <a:pt x="147" y="579"/>
                </a:lnTo>
                <a:lnTo>
                  <a:pt x="147" y="579"/>
                </a:lnTo>
                <a:lnTo>
                  <a:pt x="149" y="579"/>
                </a:lnTo>
                <a:lnTo>
                  <a:pt x="149" y="581"/>
                </a:lnTo>
                <a:lnTo>
                  <a:pt x="149" y="581"/>
                </a:lnTo>
                <a:lnTo>
                  <a:pt x="151" y="581"/>
                </a:lnTo>
                <a:lnTo>
                  <a:pt x="151" y="581"/>
                </a:lnTo>
                <a:lnTo>
                  <a:pt x="151" y="579"/>
                </a:lnTo>
                <a:lnTo>
                  <a:pt x="153" y="579"/>
                </a:lnTo>
                <a:lnTo>
                  <a:pt x="155" y="577"/>
                </a:lnTo>
                <a:lnTo>
                  <a:pt x="157" y="577"/>
                </a:lnTo>
                <a:lnTo>
                  <a:pt x="161" y="577"/>
                </a:lnTo>
                <a:lnTo>
                  <a:pt x="163" y="577"/>
                </a:lnTo>
                <a:close/>
                <a:moveTo>
                  <a:pt x="176" y="780"/>
                </a:moveTo>
                <a:lnTo>
                  <a:pt x="174" y="778"/>
                </a:lnTo>
                <a:lnTo>
                  <a:pt x="172" y="778"/>
                </a:lnTo>
                <a:lnTo>
                  <a:pt x="172" y="780"/>
                </a:lnTo>
                <a:lnTo>
                  <a:pt x="170" y="780"/>
                </a:lnTo>
                <a:lnTo>
                  <a:pt x="170" y="780"/>
                </a:lnTo>
                <a:lnTo>
                  <a:pt x="168" y="782"/>
                </a:lnTo>
                <a:lnTo>
                  <a:pt x="168" y="782"/>
                </a:lnTo>
                <a:lnTo>
                  <a:pt x="168" y="784"/>
                </a:lnTo>
                <a:lnTo>
                  <a:pt x="168" y="784"/>
                </a:lnTo>
                <a:lnTo>
                  <a:pt x="168" y="784"/>
                </a:lnTo>
                <a:lnTo>
                  <a:pt x="168" y="784"/>
                </a:lnTo>
                <a:lnTo>
                  <a:pt x="166" y="784"/>
                </a:lnTo>
                <a:lnTo>
                  <a:pt x="166" y="784"/>
                </a:lnTo>
                <a:lnTo>
                  <a:pt x="163" y="784"/>
                </a:lnTo>
                <a:lnTo>
                  <a:pt x="163" y="786"/>
                </a:lnTo>
                <a:lnTo>
                  <a:pt x="163" y="786"/>
                </a:lnTo>
                <a:lnTo>
                  <a:pt x="163" y="788"/>
                </a:lnTo>
                <a:lnTo>
                  <a:pt x="161" y="788"/>
                </a:lnTo>
                <a:lnTo>
                  <a:pt x="161" y="788"/>
                </a:lnTo>
                <a:lnTo>
                  <a:pt x="161" y="791"/>
                </a:lnTo>
                <a:lnTo>
                  <a:pt x="159" y="791"/>
                </a:lnTo>
                <a:lnTo>
                  <a:pt x="159" y="793"/>
                </a:lnTo>
                <a:lnTo>
                  <a:pt x="157" y="793"/>
                </a:lnTo>
                <a:lnTo>
                  <a:pt x="159" y="793"/>
                </a:lnTo>
                <a:lnTo>
                  <a:pt x="163" y="791"/>
                </a:lnTo>
                <a:lnTo>
                  <a:pt x="163" y="791"/>
                </a:lnTo>
                <a:lnTo>
                  <a:pt x="166" y="788"/>
                </a:lnTo>
                <a:lnTo>
                  <a:pt x="166" y="788"/>
                </a:lnTo>
                <a:lnTo>
                  <a:pt x="166" y="788"/>
                </a:lnTo>
                <a:lnTo>
                  <a:pt x="168" y="788"/>
                </a:lnTo>
                <a:lnTo>
                  <a:pt x="168" y="786"/>
                </a:lnTo>
                <a:lnTo>
                  <a:pt x="170" y="784"/>
                </a:lnTo>
                <a:lnTo>
                  <a:pt x="174" y="782"/>
                </a:lnTo>
                <a:lnTo>
                  <a:pt x="176" y="782"/>
                </a:lnTo>
                <a:lnTo>
                  <a:pt x="176" y="782"/>
                </a:lnTo>
                <a:lnTo>
                  <a:pt x="176" y="780"/>
                </a:lnTo>
                <a:lnTo>
                  <a:pt x="176" y="780"/>
                </a:lnTo>
                <a:close/>
                <a:moveTo>
                  <a:pt x="197" y="776"/>
                </a:moveTo>
                <a:lnTo>
                  <a:pt x="195" y="776"/>
                </a:lnTo>
                <a:lnTo>
                  <a:pt x="195" y="776"/>
                </a:lnTo>
                <a:lnTo>
                  <a:pt x="195" y="774"/>
                </a:lnTo>
                <a:lnTo>
                  <a:pt x="199" y="772"/>
                </a:lnTo>
                <a:lnTo>
                  <a:pt x="199" y="772"/>
                </a:lnTo>
                <a:lnTo>
                  <a:pt x="197" y="770"/>
                </a:lnTo>
                <a:lnTo>
                  <a:pt x="197" y="770"/>
                </a:lnTo>
                <a:lnTo>
                  <a:pt x="197" y="770"/>
                </a:lnTo>
                <a:lnTo>
                  <a:pt x="197" y="772"/>
                </a:lnTo>
                <a:lnTo>
                  <a:pt x="195" y="772"/>
                </a:lnTo>
                <a:lnTo>
                  <a:pt x="195" y="774"/>
                </a:lnTo>
                <a:lnTo>
                  <a:pt x="195" y="772"/>
                </a:lnTo>
                <a:lnTo>
                  <a:pt x="193" y="770"/>
                </a:lnTo>
                <a:lnTo>
                  <a:pt x="193" y="770"/>
                </a:lnTo>
                <a:lnTo>
                  <a:pt x="193" y="770"/>
                </a:lnTo>
                <a:lnTo>
                  <a:pt x="191" y="770"/>
                </a:lnTo>
                <a:lnTo>
                  <a:pt x="189" y="772"/>
                </a:lnTo>
                <a:lnTo>
                  <a:pt x="189" y="772"/>
                </a:lnTo>
                <a:lnTo>
                  <a:pt x="186" y="772"/>
                </a:lnTo>
                <a:lnTo>
                  <a:pt x="186" y="772"/>
                </a:lnTo>
                <a:lnTo>
                  <a:pt x="186" y="774"/>
                </a:lnTo>
                <a:lnTo>
                  <a:pt x="186" y="774"/>
                </a:lnTo>
                <a:lnTo>
                  <a:pt x="186" y="774"/>
                </a:lnTo>
                <a:lnTo>
                  <a:pt x="189" y="774"/>
                </a:lnTo>
                <a:lnTo>
                  <a:pt x="189" y="774"/>
                </a:lnTo>
                <a:lnTo>
                  <a:pt x="191" y="774"/>
                </a:lnTo>
                <a:lnTo>
                  <a:pt x="191" y="776"/>
                </a:lnTo>
                <a:lnTo>
                  <a:pt x="193" y="776"/>
                </a:lnTo>
                <a:lnTo>
                  <a:pt x="191" y="776"/>
                </a:lnTo>
                <a:lnTo>
                  <a:pt x="191" y="778"/>
                </a:lnTo>
                <a:lnTo>
                  <a:pt x="191" y="778"/>
                </a:lnTo>
                <a:lnTo>
                  <a:pt x="191" y="778"/>
                </a:lnTo>
                <a:lnTo>
                  <a:pt x="191" y="776"/>
                </a:lnTo>
                <a:lnTo>
                  <a:pt x="189" y="776"/>
                </a:lnTo>
                <a:lnTo>
                  <a:pt x="189" y="776"/>
                </a:lnTo>
                <a:lnTo>
                  <a:pt x="186" y="778"/>
                </a:lnTo>
                <a:lnTo>
                  <a:pt x="186" y="780"/>
                </a:lnTo>
                <a:lnTo>
                  <a:pt x="184" y="780"/>
                </a:lnTo>
                <a:lnTo>
                  <a:pt x="182" y="780"/>
                </a:lnTo>
                <a:lnTo>
                  <a:pt x="180" y="782"/>
                </a:lnTo>
                <a:lnTo>
                  <a:pt x="178" y="782"/>
                </a:lnTo>
                <a:lnTo>
                  <a:pt x="178" y="782"/>
                </a:lnTo>
                <a:lnTo>
                  <a:pt x="176" y="784"/>
                </a:lnTo>
                <a:lnTo>
                  <a:pt x="176" y="784"/>
                </a:lnTo>
                <a:lnTo>
                  <a:pt x="178" y="784"/>
                </a:lnTo>
                <a:lnTo>
                  <a:pt x="180" y="784"/>
                </a:lnTo>
                <a:lnTo>
                  <a:pt x="180" y="784"/>
                </a:lnTo>
                <a:lnTo>
                  <a:pt x="180" y="784"/>
                </a:lnTo>
                <a:lnTo>
                  <a:pt x="182" y="784"/>
                </a:lnTo>
                <a:lnTo>
                  <a:pt x="182" y="784"/>
                </a:lnTo>
                <a:lnTo>
                  <a:pt x="182" y="782"/>
                </a:lnTo>
                <a:lnTo>
                  <a:pt x="184" y="782"/>
                </a:lnTo>
                <a:lnTo>
                  <a:pt x="184" y="782"/>
                </a:lnTo>
                <a:lnTo>
                  <a:pt x="184" y="782"/>
                </a:lnTo>
                <a:lnTo>
                  <a:pt x="186" y="782"/>
                </a:lnTo>
                <a:lnTo>
                  <a:pt x="189" y="780"/>
                </a:lnTo>
                <a:lnTo>
                  <a:pt x="191" y="780"/>
                </a:lnTo>
                <a:lnTo>
                  <a:pt x="191" y="780"/>
                </a:lnTo>
                <a:lnTo>
                  <a:pt x="193" y="780"/>
                </a:lnTo>
                <a:lnTo>
                  <a:pt x="195" y="778"/>
                </a:lnTo>
                <a:lnTo>
                  <a:pt x="197" y="776"/>
                </a:lnTo>
                <a:lnTo>
                  <a:pt x="197" y="776"/>
                </a:lnTo>
                <a:lnTo>
                  <a:pt x="199" y="776"/>
                </a:lnTo>
                <a:lnTo>
                  <a:pt x="197" y="776"/>
                </a:lnTo>
                <a:lnTo>
                  <a:pt x="197" y="776"/>
                </a:lnTo>
                <a:close/>
                <a:moveTo>
                  <a:pt x="149" y="793"/>
                </a:moveTo>
                <a:lnTo>
                  <a:pt x="147" y="793"/>
                </a:lnTo>
                <a:lnTo>
                  <a:pt x="145" y="793"/>
                </a:lnTo>
                <a:lnTo>
                  <a:pt x="145" y="793"/>
                </a:lnTo>
                <a:lnTo>
                  <a:pt x="145" y="793"/>
                </a:lnTo>
                <a:lnTo>
                  <a:pt x="147" y="793"/>
                </a:lnTo>
                <a:lnTo>
                  <a:pt x="149" y="793"/>
                </a:lnTo>
                <a:lnTo>
                  <a:pt x="149" y="793"/>
                </a:lnTo>
                <a:lnTo>
                  <a:pt x="149" y="793"/>
                </a:lnTo>
                <a:lnTo>
                  <a:pt x="149" y="793"/>
                </a:lnTo>
                <a:lnTo>
                  <a:pt x="149" y="793"/>
                </a:lnTo>
                <a:close/>
                <a:moveTo>
                  <a:pt x="300" y="1310"/>
                </a:moveTo>
                <a:lnTo>
                  <a:pt x="300" y="1310"/>
                </a:lnTo>
                <a:lnTo>
                  <a:pt x="300" y="1308"/>
                </a:lnTo>
                <a:lnTo>
                  <a:pt x="300" y="1308"/>
                </a:lnTo>
                <a:lnTo>
                  <a:pt x="300" y="1306"/>
                </a:lnTo>
                <a:lnTo>
                  <a:pt x="295" y="1306"/>
                </a:lnTo>
                <a:lnTo>
                  <a:pt x="293" y="1308"/>
                </a:lnTo>
                <a:lnTo>
                  <a:pt x="293" y="1310"/>
                </a:lnTo>
                <a:lnTo>
                  <a:pt x="293" y="1310"/>
                </a:lnTo>
                <a:lnTo>
                  <a:pt x="295" y="1310"/>
                </a:lnTo>
                <a:lnTo>
                  <a:pt x="295" y="1313"/>
                </a:lnTo>
                <a:lnTo>
                  <a:pt x="298" y="1313"/>
                </a:lnTo>
                <a:lnTo>
                  <a:pt x="298" y="1313"/>
                </a:lnTo>
                <a:lnTo>
                  <a:pt x="300" y="1310"/>
                </a:lnTo>
                <a:lnTo>
                  <a:pt x="300" y="1310"/>
                </a:lnTo>
                <a:close/>
                <a:moveTo>
                  <a:pt x="295" y="749"/>
                </a:moveTo>
                <a:lnTo>
                  <a:pt x="295" y="749"/>
                </a:lnTo>
                <a:lnTo>
                  <a:pt x="295" y="749"/>
                </a:lnTo>
                <a:lnTo>
                  <a:pt x="298" y="749"/>
                </a:lnTo>
                <a:lnTo>
                  <a:pt x="298" y="747"/>
                </a:lnTo>
                <a:lnTo>
                  <a:pt x="295" y="747"/>
                </a:lnTo>
                <a:lnTo>
                  <a:pt x="295" y="747"/>
                </a:lnTo>
                <a:lnTo>
                  <a:pt x="295" y="747"/>
                </a:lnTo>
                <a:lnTo>
                  <a:pt x="295" y="747"/>
                </a:lnTo>
                <a:lnTo>
                  <a:pt x="295" y="749"/>
                </a:lnTo>
                <a:lnTo>
                  <a:pt x="295" y="749"/>
                </a:lnTo>
                <a:lnTo>
                  <a:pt x="295" y="749"/>
                </a:lnTo>
                <a:lnTo>
                  <a:pt x="295" y="749"/>
                </a:lnTo>
                <a:lnTo>
                  <a:pt x="295" y="749"/>
                </a:lnTo>
                <a:close/>
                <a:moveTo>
                  <a:pt x="258" y="751"/>
                </a:moveTo>
                <a:lnTo>
                  <a:pt x="256" y="751"/>
                </a:lnTo>
                <a:lnTo>
                  <a:pt x="254" y="751"/>
                </a:lnTo>
                <a:lnTo>
                  <a:pt x="256" y="753"/>
                </a:lnTo>
                <a:lnTo>
                  <a:pt x="256" y="753"/>
                </a:lnTo>
                <a:lnTo>
                  <a:pt x="256" y="753"/>
                </a:lnTo>
                <a:lnTo>
                  <a:pt x="256" y="753"/>
                </a:lnTo>
                <a:lnTo>
                  <a:pt x="258" y="753"/>
                </a:lnTo>
                <a:lnTo>
                  <a:pt x="258" y="751"/>
                </a:lnTo>
                <a:lnTo>
                  <a:pt x="258" y="751"/>
                </a:lnTo>
                <a:lnTo>
                  <a:pt x="258" y="751"/>
                </a:lnTo>
                <a:close/>
                <a:moveTo>
                  <a:pt x="293" y="1939"/>
                </a:moveTo>
                <a:lnTo>
                  <a:pt x="293" y="1939"/>
                </a:lnTo>
                <a:lnTo>
                  <a:pt x="291" y="1939"/>
                </a:lnTo>
                <a:lnTo>
                  <a:pt x="291" y="1939"/>
                </a:lnTo>
                <a:lnTo>
                  <a:pt x="291" y="1941"/>
                </a:lnTo>
                <a:lnTo>
                  <a:pt x="293" y="1941"/>
                </a:lnTo>
                <a:lnTo>
                  <a:pt x="293" y="1941"/>
                </a:lnTo>
                <a:lnTo>
                  <a:pt x="293" y="1941"/>
                </a:lnTo>
                <a:lnTo>
                  <a:pt x="293" y="1941"/>
                </a:lnTo>
                <a:lnTo>
                  <a:pt x="293" y="1939"/>
                </a:lnTo>
                <a:lnTo>
                  <a:pt x="293" y="1939"/>
                </a:lnTo>
                <a:close/>
                <a:moveTo>
                  <a:pt x="298" y="751"/>
                </a:moveTo>
                <a:lnTo>
                  <a:pt x="300" y="751"/>
                </a:lnTo>
                <a:lnTo>
                  <a:pt x="300" y="751"/>
                </a:lnTo>
                <a:lnTo>
                  <a:pt x="300" y="749"/>
                </a:lnTo>
                <a:lnTo>
                  <a:pt x="298" y="749"/>
                </a:lnTo>
                <a:lnTo>
                  <a:pt x="298" y="749"/>
                </a:lnTo>
                <a:lnTo>
                  <a:pt x="298" y="751"/>
                </a:lnTo>
                <a:lnTo>
                  <a:pt x="298" y="751"/>
                </a:lnTo>
                <a:close/>
                <a:moveTo>
                  <a:pt x="281" y="744"/>
                </a:moveTo>
                <a:lnTo>
                  <a:pt x="281" y="742"/>
                </a:lnTo>
                <a:lnTo>
                  <a:pt x="281" y="742"/>
                </a:lnTo>
                <a:lnTo>
                  <a:pt x="281" y="742"/>
                </a:lnTo>
                <a:lnTo>
                  <a:pt x="281" y="744"/>
                </a:lnTo>
                <a:lnTo>
                  <a:pt x="281" y="744"/>
                </a:lnTo>
                <a:lnTo>
                  <a:pt x="281" y="744"/>
                </a:lnTo>
                <a:lnTo>
                  <a:pt x="281" y="742"/>
                </a:lnTo>
                <a:lnTo>
                  <a:pt x="281" y="742"/>
                </a:lnTo>
                <a:lnTo>
                  <a:pt x="279" y="742"/>
                </a:lnTo>
                <a:lnTo>
                  <a:pt x="279" y="742"/>
                </a:lnTo>
                <a:lnTo>
                  <a:pt x="279" y="742"/>
                </a:lnTo>
                <a:lnTo>
                  <a:pt x="277" y="744"/>
                </a:lnTo>
                <a:lnTo>
                  <a:pt x="277" y="744"/>
                </a:lnTo>
                <a:lnTo>
                  <a:pt x="279" y="747"/>
                </a:lnTo>
                <a:lnTo>
                  <a:pt x="279" y="747"/>
                </a:lnTo>
                <a:lnTo>
                  <a:pt x="279" y="747"/>
                </a:lnTo>
                <a:lnTo>
                  <a:pt x="279" y="747"/>
                </a:lnTo>
                <a:lnTo>
                  <a:pt x="281" y="747"/>
                </a:lnTo>
                <a:lnTo>
                  <a:pt x="283" y="747"/>
                </a:lnTo>
                <a:lnTo>
                  <a:pt x="283" y="747"/>
                </a:lnTo>
                <a:lnTo>
                  <a:pt x="283" y="747"/>
                </a:lnTo>
                <a:lnTo>
                  <a:pt x="281" y="744"/>
                </a:lnTo>
                <a:close/>
                <a:moveTo>
                  <a:pt x="283" y="742"/>
                </a:moveTo>
                <a:lnTo>
                  <a:pt x="283" y="744"/>
                </a:lnTo>
                <a:lnTo>
                  <a:pt x="283" y="744"/>
                </a:lnTo>
                <a:lnTo>
                  <a:pt x="285" y="744"/>
                </a:lnTo>
                <a:lnTo>
                  <a:pt x="285" y="744"/>
                </a:lnTo>
                <a:lnTo>
                  <a:pt x="285" y="742"/>
                </a:lnTo>
                <a:lnTo>
                  <a:pt x="283" y="742"/>
                </a:lnTo>
                <a:close/>
                <a:moveTo>
                  <a:pt x="291" y="747"/>
                </a:moveTo>
                <a:lnTo>
                  <a:pt x="291" y="744"/>
                </a:lnTo>
                <a:lnTo>
                  <a:pt x="291" y="744"/>
                </a:lnTo>
                <a:lnTo>
                  <a:pt x="291" y="744"/>
                </a:lnTo>
                <a:lnTo>
                  <a:pt x="289" y="747"/>
                </a:lnTo>
                <a:lnTo>
                  <a:pt x="289" y="747"/>
                </a:lnTo>
                <a:lnTo>
                  <a:pt x="289" y="747"/>
                </a:lnTo>
                <a:lnTo>
                  <a:pt x="287" y="749"/>
                </a:lnTo>
                <a:lnTo>
                  <a:pt x="287" y="749"/>
                </a:lnTo>
                <a:lnTo>
                  <a:pt x="287" y="749"/>
                </a:lnTo>
                <a:lnTo>
                  <a:pt x="287" y="749"/>
                </a:lnTo>
                <a:lnTo>
                  <a:pt x="287" y="751"/>
                </a:lnTo>
                <a:lnTo>
                  <a:pt x="287" y="753"/>
                </a:lnTo>
                <a:lnTo>
                  <a:pt x="287" y="751"/>
                </a:lnTo>
                <a:lnTo>
                  <a:pt x="289" y="749"/>
                </a:lnTo>
                <a:lnTo>
                  <a:pt x="289" y="749"/>
                </a:lnTo>
                <a:lnTo>
                  <a:pt x="291" y="749"/>
                </a:lnTo>
                <a:lnTo>
                  <a:pt x="291" y="749"/>
                </a:lnTo>
                <a:lnTo>
                  <a:pt x="291" y="749"/>
                </a:lnTo>
                <a:lnTo>
                  <a:pt x="291" y="747"/>
                </a:lnTo>
                <a:lnTo>
                  <a:pt x="291" y="747"/>
                </a:lnTo>
                <a:lnTo>
                  <a:pt x="291" y="747"/>
                </a:lnTo>
                <a:close/>
                <a:moveTo>
                  <a:pt x="287" y="1310"/>
                </a:moveTo>
                <a:lnTo>
                  <a:pt x="287" y="1313"/>
                </a:lnTo>
                <a:lnTo>
                  <a:pt x="287" y="1313"/>
                </a:lnTo>
                <a:lnTo>
                  <a:pt x="287" y="1313"/>
                </a:lnTo>
                <a:lnTo>
                  <a:pt x="287" y="1313"/>
                </a:lnTo>
                <a:lnTo>
                  <a:pt x="287" y="1313"/>
                </a:lnTo>
                <a:lnTo>
                  <a:pt x="287" y="1313"/>
                </a:lnTo>
                <a:lnTo>
                  <a:pt x="289" y="1313"/>
                </a:lnTo>
                <a:lnTo>
                  <a:pt x="289" y="1310"/>
                </a:lnTo>
                <a:lnTo>
                  <a:pt x="289" y="1310"/>
                </a:lnTo>
                <a:lnTo>
                  <a:pt x="289" y="1310"/>
                </a:lnTo>
                <a:lnTo>
                  <a:pt x="287" y="1310"/>
                </a:lnTo>
                <a:close/>
                <a:moveTo>
                  <a:pt x="205" y="767"/>
                </a:moveTo>
                <a:lnTo>
                  <a:pt x="205" y="765"/>
                </a:lnTo>
                <a:lnTo>
                  <a:pt x="203" y="765"/>
                </a:lnTo>
                <a:lnTo>
                  <a:pt x="203" y="765"/>
                </a:lnTo>
                <a:lnTo>
                  <a:pt x="201" y="767"/>
                </a:lnTo>
                <a:lnTo>
                  <a:pt x="201" y="767"/>
                </a:lnTo>
                <a:lnTo>
                  <a:pt x="201" y="767"/>
                </a:lnTo>
                <a:lnTo>
                  <a:pt x="201" y="770"/>
                </a:lnTo>
                <a:lnTo>
                  <a:pt x="203" y="770"/>
                </a:lnTo>
                <a:lnTo>
                  <a:pt x="203" y="770"/>
                </a:lnTo>
                <a:lnTo>
                  <a:pt x="203" y="770"/>
                </a:lnTo>
                <a:lnTo>
                  <a:pt x="205" y="770"/>
                </a:lnTo>
                <a:lnTo>
                  <a:pt x="205" y="770"/>
                </a:lnTo>
                <a:lnTo>
                  <a:pt x="207" y="767"/>
                </a:lnTo>
                <a:lnTo>
                  <a:pt x="207" y="767"/>
                </a:lnTo>
                <a:lnTo>
                  <a:pt x="207" y="767"/>
                </a:lnTo>
                <a:lnTo>
                  <a:pt x="205" y="767"/>
                </a:lnTo>
                <a:close/>
                <a:moveTo>
                  <a:pt x="84" y="805"/>
                </a:moveTo>
                <a:lnTo>
                  <a:pt x="86" y="805"/>
                </a:lnTo>
                <a:lnTo>
                  <a:pt x="86" y="803"/>
                </a:lnTo>
                <a:lnTo>
                  <a:pt x="86" y="803"/>
                </a:lnTo>
                <a:lnTo>
                  <a:pt x="86" y="801"/>
                </a:lnTo>
                <a:lnTo>
                  <a:pt x="84" y="801"/>
                </a:lnTo>
                <a:lnTo>
                  <a:pt x="82" y="801"/>
                </a:lnTo>
                <a:lnTo>
                  <a:pt x="82" y="803"/>
                </a:lnTo>
                <a:lnTo>
                  <a:pt x="80" y="803"/>
                </a:lnTo>
                <a:lnTo>
                  <a:pt x="82" y="803"/>
                </a:lnTo>
                <a:lnTo>
                  <a:pt x="84" y="803"/>
                </a:lnTo>
                <a:lnTo>
                  <a:pt x="82" y="805"/>
                </a:lnTo>
                <a:lnTo>
                  <a:pt x="80" y="805"/>
                </a:lnTo>
                <a:lnTo>
                  <a:pt x="78" y="807"/>
                </a:lnTo>
                <a:lnTo>
                  <a:pt x="73" y="807"/>
                </a:lnTo>
                <a:lnTo>
                  <a:pt x="71" y="807"/>
                </a:lnTo>
                <a:lnTo>
                  <a:pt x="69" y="807"/>
                </a:lnTo>
                <a:lnTo>
                  <a:pt x="69" y="809"/>
                </a:lnTo>
                <a:lnTo>
                  <a:pt x="69" y="809"/>
                </a:lnTo>
                <a:lnTo>
                  <a:pt x="78" y="807"/>
                </a:lnTo>
                <a:lnTo>
                  <a:pt x="82" y="807"/>
                </a:lnTo>
                <a:lnTo>
                  <a:pt x="86" y="807"/>
                </a:lnTo>
                <a:lnTo>
                  <a:pt x="84" y="805"/>
                </a:lnTo>
                <a:lnTo>
                  <a:pt x="84" y="805"/>
                </a:lnTo>
                <a:close/>
                <a:moveTo>
                  <a:pt x="101" y="807"/>
                </a:moveTo>
                <a:lnTo>
                  <a:pt x="96" y="807"/>
                </a:lnTo>
                <a:lnTo>
                  <a:pt x="94" y="807"/>
                </a:lnTo>
                <a:lnTo>
                  <a:pt x="92" y="805"/>
                </a:lnTo>
                <a:lnTo>
                  <a:pt x="90" y="807"/>
                </a:lnTo>
                <a:lnTo>
                  <a:pt x="90" y="807"/>
                </a:lnTo>
                <a:lnTo>
                  <a:pt x="88" y="807"/>
                </a:lnTo>
                <a:lnTo>
                  <a:pt x="88" y="807"/>
                </a:lnTo>
                <a:lnTo>
                  <a:pt x="88" y="807"/>
                </a:lnTo>
                <a:lnTo>
                  <a:pt x="88" y="807"/>
                </a:lnTo>
                <a:lnTo>
                  <a:pt x="88" y="807"/>
                </a:lnTo>
                <a:lnTo>
                  <a:pt x="90" y="807"/>
                </a:lnTo>
                <a:lnTo>
                  <a:pt x="92" y="807"/>
                </a:lnTo>
                <a:lnTo>
                  <a:pt x="94" y="807"/>
                </a:lnTo>
                <a:lnTo>
                  <a:pt x="96" y="807"/>
                </a:lnTo>
                <a:lnTo>
                  <a:pt x="98" y="807"/>
                </a:lnTo>
                <a:lnTo>
                  <a:pt x="98" y="807"/>
                </a:lnTo>
                <a:lnTo>
                  <a:pt x="101" y="807"/>
                </a:lnTo>
                <a:lnTo>
                  <a:pt x="101" y="807"/>
                </a:lnTo>
                <a:lnTo>
                  <a:pt x="101" y="807"/>
                </a:lnTo>
                <a:close/>
                <a:moveTo>
                  <a:pt x="86" y="1902"/>
                </a:moveTo>
                <a:lnTo>
                  <a:pt x="86" y="1902"/>
                </a:lnTo>
                <a:lnTo>
                  <a:pt x="86" y="1902"/>
                </a:lnTo>
                <a:lnTo>
                  <a:pt x="86" y="1902"/>
                </a:lnTo>
                <a:lnTo>
                  <a:pt x="88" y="1902"/>
                </a:lnTo>
                <a:lnTo>
                  <a:pt x="88" y="1902"/>
                </a:lnTo>
                <a:lnTo>
                  <a:pt x="88" y="1902"/>
                </a:lnTo>
                <a:lnTo>
                  <a:pt x="88" y="1902"/>
                </a:lnTo>
                <a:lnTo>
                  <a:pt x="88" y="1902"/>
                </a:lnTo>
                <a:lnTo>
                  <a:pt x="86" y="1902"/>
                </a:lnTo>
                <a:close/>
                <a:moveTo>
                  <a:pt x="111" y="803"/>
                </a:moveTo>
                <a:lnTo>
                  <a:pt x="111" y="801"/>
                </a:lnTo>
                <a:lnTo>
                  <a:pt x="109" y="801"/>
                </a:lnTo>
                <a:lnTo>
                  <a:pt x="109" y="803"/>
                </a:lnTo>
                <a:lnTo>
                  <a:pt x="107" y="803"/>
                </a:lnTo>
                <a:lnTo>
                  <a:pt x="107" y="803"/>
                </a:lnTo>
                <a:lnTo>
                  <a:pt x="109" y="803"/>
                </a:lnTo>
                <a:lnTo>
                  <a:pt x="109" y="803"/>
                </a:lnTo>
                <a:lnTo>
                  <a:pt x="111" y="803"/>
                </a:lnTo>
                <a:close/>
                <a:moveTo>
                  <a:pt x="111" y="640"/>
                </a:moveTo>
                <a:lnTo>
                  <a:pt x="113" y="640"/>
                </a:lnTo>
                <a:lnTo>
                  <a:pt x="111" y="640"/>
                </a:lnTo>
                <a:lnTo>
                  <a:pt x="111" y="637"/>
                </a:lnTo>
                <a:lnTo>
                  <a:pt x="109" y="637"/>
                </a:lnTo>
                <a:lnTo>
                  <a:pt x="105" y="637"/>
                </a:lnTo>
                <a:lnTo>
                  <a:pt x="103" y="635"/>
                </a:lnTo>
                <a:lnTo>
                  <a:pt x="103" y="633"/>
                </a:lnTo>
                <a:lnTo>
                  <a:pt x="101" y="635"/>
                </a:lnTo>
                <a:lnTo>
                  <a:pt x="101" y="635"/>
                </a:lnTo>
                <a:lnTo>
                  <a:pt x="103" y="637"/>
                </a:lnTo>
                <a:lnTo>
                  <a:pt x="107" y="640"/>
                </a:lnTo>
                <a:lnTo>
                  <a:pt x="111" y="640"/>
                </a:lnTo>
                <a:close/>
                <a:moveTo>
                  <a:pt x="80" y="1698"/>
                </a:moveTo>
                <a:lnTo>
                  <a:pt x="80" y="1698"/>
                </a:lnTo>
                <a:lnTo>
                  <a:pt x="80" y="1698"/>
                </a:lnTo>
                <a:lnTo>
                  <a:pt x="80" y="1698"/>
                </a:lnTo>
                <a:lnTo>
                  <a:pt x="80" y="1698"/>
                </a:lnTo>
                <a:lnTo>
                  <a:pt x="80" y="1698"/>
                </a:lnTo>
                <a:lnTo>
                  <a:pt x="80" y="1698"/>
                </a:lnTo>
                <a:lnTo>
                  <a:pt x="80" y="1698"/>
                </a:lnTo>
                <a:lnTo>
                  <a:pt x="80" y="1698"/>
                </a:lnTo>
                <a:lnTo>
                  <a:pt x="80" y="1698"/>
                </a:lnTo>
                <a:lnTo>
                  <a:pt x="80" y="1698"/>
                </a:lnTo>
                <a:lnTo>
                  <a:pt x="80" y="1698"/>
                </a:lnTo>
                <a:lnTo>
                  <a:pt x="80" y="1698"/>
                </a:lnTo>
                <a:lnTo>
                  <a:pt x="80" y="1698"/>
                </a:lnTo>
                <a:close/>
                <a:moveTo>
                  <a:pt x="71" y="1939"/>
                </a:moveTo>
                <a:lnTo>
                  <a:pt x="69" y="1939"/>
                </a:lnTo>
                <a:lnTo>
                  <a:pt x="69" y="1939"/>
                </a:lnTo>
                <a:lnTo>
                  <a:pt x="69" y="1939"/>
                </a:lnTo>
                <a:lnTo>
                  <a:pt x="69" y="1939"/>
                </a:lnTo>
                <a:lnTo>
                  <a:pt x="67" y="1939"/>
                </a:lnTo>
                <a:lnTo>
                  <a:pt x="67" y="1939"/>
                </a:lnTo>
                <a:lnTo>
                  <a:pt x="67" y="1937"/>
                </a:lnTo>
                <a:lnTo>
                  <a:pt x="67" y="1939"/>
                </a:lnTo>
                <a:lnTo>
                  <a:pt x="67" y="1939"/>
                </a:lnTo>
                <a:lnTo>
                  <a:pt x="69" y="1939"/>
                </a:lnTo>
                <a:lnTo>
                  <a:pt x="69" y="1941"/>
                </a:lnTo>
                <a:lnTo>
                  <a:pt x="71" y="1939"/>
                </a:lnTo>
                <a:lnTo>
                  <a:pt x="71" y="1939"/>
                </a:lnTo>
                <a:lnTo>
                  <a:pt x="71" y="1939"/>
                </a:lnTo>
                <a:lnTo>
                  <a:pt x="71" y="1939"/>
                </a:lnTo>
                <a:close/>
                <a:moveTo>
                  <a:pt x="57" y="807"/>
                </a:moveTo>
                <a:lnTo>
                  <a:pt x="57" y="807"/>
                </a:lnTo>
                <a:lnTo>
                  <a:pt x="57" y="807"/>
                </a:lnTo>
                <a:lnTo>
                  <a:pt x="54" y="807"/>
                </a:lnTo>
                <a:lnTo>
                  <a:pt x="54" y="807"/>
                </a:lnTo>
                <a:lnTo>
                  <a:pt x="57" y="809"/>
                </a:lnTo>
                <a:lnTo>
                  <a:pt x="57" y="809"/>
                </a:lnTo>
                <a:lnTo>
                  <a:pt x="59" y="809"/>
                </a:lnTo>
                <a:lnTo>
                  <a:pt x="59" y="809"/>
                </a:lnTo>
                <a:lnTo>
                  <a:pt x="59" y="807"/>
                </a:lnTo>
                <a:lnTo>
                  <a:pt x="57" y="807"/>
                </a:lnTo>
                <a:close/>
                <a:moveTo>
                  <a:pt x="1452" y="700"/>
                </a:moveTo>
                <a:lnTo>
                  <a:pt x="1452" y="698"/>
                </a:lnTo>
                <a:lnTo>
                  <a:pt x="1452" y="698"/>
                </a:lnTo>
                <a:lnTo>
                  <a:pt x="1452" y="698"/>
                </a:lnTo>
                <a:lnTo>
                  <a:pt x="1452" y="698"/>
                </a:lnTo>
                <a:lnTo>
                  <a:pt x="1452" y="698"/>
                </a:lnTo>
                <a:lnTo>
                  <a:pt x="1452" y="696"/>
                </a:lnTo>
                <a:lnTo>
                  <a:pt x="1452" y="698"/>
                </a:lnTo>
                <a:lnTo>
                  <a:pt x="1452" y="698"/>
                </a:lnTo>
                <a:lnTo>
                  <a:pt x="1452" y="698"/>
                </a:lnTo>
                <a:lnTo>
                  <a:pt x="1452" y="698"/>
                </a:lnTo>
                <a:lnTo>
                  <a:pt x="1452" y="700"/>
                </a:lnTo>
                <a:lnTo>
                  <a:pt x="1452" y="700"/>
                </a:lnTo>
                <a:lnTo>
                  <a:pt x="1452" y="700"/>
                </a:lnTo>
                <a:close/>
                <a:moveTo>
                  <a:pt x="147" y="1906"/>
                </a:moveTo>
                <a:lnTo>
                  <a:pt x="147" y="1908"/>
                </a:lnTo>
                <a:lnTo>
                  <a:pt x="147" y="1908"/>
                </a:lnTo>
                <a:lnTo>
                  <a:pt x="147" y="1910"/>
                </a:lnTo>
                <a:lnTo>
                  <a:pt x="149" y="1908"/>
                </a:lnTo>
                <a:lnTo>
                  <a:pt x="149" y="1908"/>
                </a:lnTo>
                <a:lnTo>
                  <a:pt x="147" y="1906"/>
                </a:lnTo>
                <a:lnTo>
                  <a:pt x="147" y="1906"/>
                </a:lnTo>
                <a:close/>
                <a:moveTo>
                  <a:pt x="73" y="1941"/>
                </a:moveTo>
                <a:lnTo>
                  <a:pt x="73" y="1944"/>
                </a:lnTo>
                <a:lnTo>
                  <a:pt x="73" y="1944"/>
                </a:lnTo>
                <a:lnTo>
                  <a:pt x="73" y="1941"/>
                </a:lnTo>
                <a:lnTo>
                  <a:pt x="73" y="1941"/>
                </a:lnTo>
                <a:lnTo>
                  <a:pt x="73" y="1941"/>
                </a:lnTo>
                <a:close/>
                <a:moveTo>
                  <a:pt x="134" y="1837"/>
                </a:moveTo>
                <a:lnTo>
                  <a:pt x="132" y="1839"/>
                </a:lnTo>
                <a:lnTo>
                  <a:pt x="134" y="1839"/>
                </a:lnTo>
                <a:lnTo>
                  <a:pt x="134" y="1839"/>
                </a:lnTo>
                <a:lnTo>
                  <a:pt x="136" y="1837"/>
                </a:lnTo>
                <a:lnTo>
                  <a:pt x="136" y="1837"/>
                </a:lnTo>
                <a:lnTo>
                  <a:pt x="134" y="1837"/>
                </a:lnTo>
                <a:lnTo>
                  <a:pt x="134" y="1837"/>
                </a:lnTo>
                <a:close/>
                <a:moveTo>
                  <a:pt x="130" y="1675"/>
                </a:moveTo>
                <a:lnTo>
                  <a:pt x="130" y="1675"/>
                </a:lnTo>
                <a:lnTo>
                  <a:pt x="130" y="1675"/>
                </a:lnTo>
                <a:lnTo>
                  <a:pt x="130" y="1675"/>
                </a:lnTo>
                <a:lnTo>
                  <a:pt x="130" y="1675"/>
                </a:lnTo>
                <a:lnTo>
                  <a:pt x="130" y="1675"/>
                </a:lnTo>
                <a:lnTo>
                  <a:pt x="130" y="1675"/>
                </a:lnTo>
                <a:close/>
                <a:moveTo>
                  <a:pt x="134" y="799"/>
                </a:moveTo>
                <a:lnTo>
                  <a:pt x="134" y="797"/>
                </a:lnTo>
                <a:lnTo>
                  <a:pt x="134" y="797"/>
                </a:lnTo>
                <a:lnTo>
                  <a:pt x="136" y="797"/>
                </a:lnTo>
                <a:lnTo>
                  <a:pt x="136" y="797"/>
                </a:lnTo>
                <a:lnTo>
                  <a:pt x="136" y="797"/>
                </a:lnTo>
                <a:lnTo>
                  <a:pt x="136" y="797"/>
                </a:lnTo>
                <a:lnTo>
                  <a:pt x="136" y="795"/>
                </a:lnTo>
                <a:lnTo>
                  <a:pt x="134" y="795"/>
                </a:lnTo>
                <a:lnTo>
                  <a:pt x="134" y="797"/>
                </a:lnTo>
                <a:lnTo>
                  <a:pt x="132" y="797"/>
                </a:lnTo>
                <a:lnTo>
                  <a:pt x="134" y="799"/>
                </a:lnTo>
                <a:lnTo>
                  <a:pt x="134" y="799"/>
                </a:lnTo>
                <a:close/>
                <a:moveTo>
                  <a:pt x="138" y="707"/>
                </a:moveTo>
                <a:lnTo>
                  <a:pt x="140" y="707"/>
                </a:lnTo>
                <a:lnTo>
                  <a:pt x="140" y="707"/>
                </a:lnTo>
                <a:lnTo>
                  <a:pt x="142" y="707"/>
                </a:lnTo>
                <a:lnTo>
                  <a:pt x="142" y="705"/>
                </a:lnTo>
                <a:lnTo>
                  <a:pt x="138" y="705"/>
                </a:lnTo>
                <a:lnTo>
                  <a:pt x="138" y="707"/>
                </a:lnTo>
                <a:close/>
                <a:moveTo>
                  <a:pt x="128" y="1765"/>
                </a:moveTo>
                <a:lnTo>
                  <a:pt x="128" y="1765"/>
                </a:lnTo>
                <a:lnTo>
                  <a:pt x="128" y="1765"/>
                </a:lnTo>
                <a:lnTo>
                  <a:pt x="128" y="1765"/>
                </a:lnTo>
                <a:lnTo>
                  <a:pt x="128" y="1765"/>
                </a:lnTo>
                <a:lnTo>
                  <a:pt x="128" y="1765"/>
                </a:lnTo>
                <a:lnTo>
                  <a:pt x="128" y="1765"/>
                </a:lnTo>
                <a:lnTo>
                  <a:pt x="128" y="1765"/>
                </a:lnTo>
                <a:lnTo>
                  <a:pt x="128" y="1765"/>
                </a:lnTo>
                <a:close/>
                <a:moveTo>
                  <a:pt x="122" y="1671"/>
                </a:moveTo>
                <a:lnTo>
                  <a:pt x="119" y="1671"/>
                </a:lnTo>
                <a:lnTo>
                  <a:pt x="119" y="1671"/>
                </a:lnTo>
                <a:lnTo>
                  <a:pt x="119" y="1671"/>
                </a:lnTo>
                <a:lnTo>
                  <a:pt x="122" y="1671"/>
                </a:lnTo>
                <a:lnTo>
                  <a:pt x="122" y="1673"/>
                </a:lnTo>
                <a:lnTo>
                  <a:pt x="122" y="1673"/>
                </a:lnTo>
                <a:lnTo>
                  <a:pt x="122" y="1671"/>
                </a:lnTo>
                <a:lnTo>
                  <a:pt x="122" y="1671"/>
                </a:lnTo>
                <a:lnTo>
                  <a:pt x="122" y="1671"/>
                </a:lnTo>
                <a:lnTo>
                  <a:pt x="119" y="1671"/>
                </a:lnTo>
                <a:lnTo>
                  <a:pt x="119" y="1671"/>
                </a:lnTo>
                <a:lnTo>
                  <a:pt x="119" y="1671"/>
                </a:lnTo>
                <a:lnTo>
                  <a:pt x="119" y="1671"/>
                </a:lnTo>
                <a:lnTo>
                  <a:pt x="119" y="1671"/>
                </a:lnTo>
                <a:lnTo>
                  <a:pt x="119" y="1671"/>
                </a:lnTo>
                <a:lnTo>
                  <a:pt x="119" y="1671"/>
                </a:lnTo>
                <a:lnTo>
                  <a:pt x="119" y="1671"/>
                </a:lnTo>
                <a:lnTo>
                  <a:pt x="122" y="1671"/>
                </a:lnTo>
                <a:lnTo>
                  <a:pt x="122" y="1671"/>
                </a:lnTo>
                <a:lnTo>
                  <a:pt x="122" y="1671"/>
                </a:lnTo>
                <a:lnTo>
                  <a:pt x="122" y="1671"/>
                </a:lnTo>
                <a:lnTo>
                  <a:pt x="122" y="1671"/>
                </a:lnTo>
                <a:lnTo>
                  <a:pt x="122" y="1671"/>
                </a:lnTo>
                <a:close/>
                <a:moveTo>
                  <a:pt x="111" y="1826"/>
                </a:moveTo>
                <a:lnTo>
                  <a:pt x="109" y="1826"/>
                </a:lnTo>
                <a:lnTo>
                  <a:pt x="107" y="1826"/>
                </a:lnTo>
                <a:lnTo>
                  <a:pt x="105" y="1826"/>
                </a:lnTo>
                <a:lnTo>
                  <a:pt x="105" y="1826"/>
                </a:lnTo>
                <a:lnTo>
                  <a:pt x="107" y="1828"/>
                </a:lnTo>
                <a:lnTo>
                  <a:pt x="109" y="1830"/>
                </a:lnTo>
                <a:lnTo>
                  <a:pt x="109" y="1830"/>
                </a:lnTo>
                <a:lnTo>
                  <a:pt x="111" y="1830"/>
                </a:lnTo>
                <a:lnTo>
                  <a:pt x="113" y="1830"/>
                </a:lnTo>
                <a:lnTo>
                  <a:pt x="113" y="1828"/>
                </a:lnTo>
                <a:lnTo>
                  <a:pt x="113" y="1826"/>
                </a:lnTo>
                <a:lnTo>
                  <a:pt x="111" y="1826"/>
                </a:lnTo>
                <a:close/>
                <a:moveTo>
                  <a:pt x="124" y="1832"/>
                </a:moveTo>
                <a:lnTo>
                  <a:pt x="122" y="1832"/>
                </a:lnTo>
                <a:lnTo>
                  <a:pt x="122" y="1832"/>
                </a:lnTo>
                <a:lnTo>
                  <a:pt x="117" y="1830"/>
                </a:lnTo>
                <a:lnTo>
                  <a:pt x="115" y="1830"/>
                </a:lnTo>
                <a:lnTo>
                  <a:pt x="115" y="1830"/>
                </a:lnTo>
                <a:lnTo>
                  <a:pt x="115" y="1832"/>
                </a:lnTo>
                <a:lnTo>
                  <a:pt x="117" y="1832"/>
                </a:lnTo>
                <a:lnTo>
                  <a:pt x="117" y="1832"/>
                </a:lnTo>
                <a:lnTo>
                  <a:pt x="119" y="1835"/>
                </a:lnTo>
                <a:lnTo>
                  <a:pt x="124" y="1835"/>
                </a:lnTo>
                <a:lnTo>
                  <a:pt x="124" y="1835"/>
                </a:lnTo>
                <a:lnTo>
                  <a:pt x="124" y="1832"/>
                </a:lnTo>
                <a:lnTo>
                  <a:pt x="124" y="1832"/>
                </a:lnTo>
                <a:close/>
                <a:moveTo>
                  <a:pt x="126" y="1694"/>
                </a:moveTo>
                <a:lnTo>
                  <a:pt x="126" y="1694"/>
                </a:lnTo>
                <a:lnTo>
                  <a:pt x="126" y="1696"/>
                </a:lnTo>
                <a:lnTo>
                  <a:pt x="126" y="1696"/>
                </a:lnTo>
                <a:lnTo>
                  <a:pt x="128" y="1696"/>
                </a:lnTo>
                <a:lnTo>
                  <a:pt x="128" y="1696"/>
                </a:lnTo>
                <a:lnTo>
                  <a:pt x="128" y="1694"/>
                </a:lnTo>
                <a:lnTo>
                  <a:pt x="128" y="1694"/>
                </a:lnTo>
                <a:lnTo>
                  <a:pt x="126" y="1694"/>
                </a:lnTo>
                <a:close/>
                <a:moveTo>
                  <a:pt x="251" y="761"/>
                </a:moveTo>
                <a:lnTo>
                  <a:pt x="249" y="761"/>
                </a:lnTo>
                <a:lnTo>
                  <a:pt x="249" y="761"/>
                </a:lnTo>
                <a:lnTo>
                  <a:pt x="249" y="761"/>
                </a:lnTo>
                <a:lnTo>
                  <a:pt x="251" y="763"/>
                </a:lnTo>
                <a:lnTo>
                  <a:pt x="254" y="761"/>
                </a:lnTo>
                <a:lnTo>
                  <a:pt x="251" y="761"/>
                </a:lnTo>
                <a:lnTo>
                  <a:pt x="251" y="761"/>
                </a:lnTo>
                <a:close/>
                <a:moveTo>
                  <a:pt x="499" y="1866"/>
                </a:moveTo>
                <a:lnTo>
                  <a:pt x="499" y="1866"/>
                </a:lnTo>
                <a:lnTo>
                  <a:pt x="499" y="1866"/>
                </a:lnTo>
                <a:lnTo>
                  <a:pt x="499" y="1864"/>
                </a:lnTo>
                <a:lnTo>
                  <a:pt x="499" y="1864"/>
                </a:lnTo>
                <a:lnTo>
                  <a:pt x="499" y="1866"/>
                </a:lnTo>
                <a:lnTo>
                  <a:pt x="499" y="1866"/>
                </a:lnTo>
                <a:lnTo>
                  <a:pt x="499" y="1866"/>
                </a:lnTo>
                <a:lnTo>
                  <a:pt x="499" y="1868"/>
                </a:lnTo>
                <a:lnTo>
                  <a:pt x="501" y="1868"/>
                </a:lnTo>
                <a:lnTo>
                  <a:pt x="501" y="1868"/>
                </a:lnTo>
                <a:lnTo>
                  <a:pt x="501" y="1868"/>
                </a:lnTo>
                <a:lnTo>
                  <a:pt x="499" y="1866"/>
                </a:lnTo>
                <a:close/>
                <a:moveTo>
                  <a:pt x="505" y="640"/>
                </a:moveTo>
                <a:lnTo>
                  <a:pt x="505" y="637"/>
                </a:lnTo>
                <a:lnTo>
                  <a:pt x="505" y="637"/>
                </a:lnTo>
                <a:lnTo>
                  <a:pt x="503" y="640"/>
                </a:lnTo>
                <a:lnTo>
                  <a:pt x="503" y="640"/>
                </a:lnTo>
                <a:lnTo>
                  <a:pt x="505" y="640"/>
                </a:lnTo>
                <a:lnTo>
                  <a:pt x="505" y="640"/>
                </a:lnTo>
                <a:close/>
                <a:moveTo>
                  <a:pt x="490" y="637"/>
                </a:moveTo>
                <a:lnTo>
                  <a:pt x="488" y="637"/>
                </a:lnTo>
                <a:lnTo>
                  <a:pt x="486" y="637"/>
                </a:lnTo>
                <a:lnTo>
                  <a:pt x="484" y="637"/>
                </a:lnTo>
                <a:lnTo>
                  <a:pt x="484" y="637"/>
                </a:lnTo>
                <a:lnTo>
                  <a:pt x="482" y="637"/>
                </a:lnTo>
                <a:lnTo>
                  <a:pt x="482" y="637"/>
                </a:lnTo>
                <a:lnTo>
                  <a:pt x="482" y="637"/>
                </a:lnTo>
                <a:lnTo>
                  <a:pt x="482" y="640"/>
                </a:lnTo>
                <a:lnTo>
                  <a:pt x="484" y="640"/>
                </a:lnTo>
                <a:lnTo>
                  <a:pt x="484" y="642"/>
                </a:lnTo>
                <a:lnTo>
                  <a:pt x="484" y="642"/>
                </a:lnTo>
                <a:lnTo>
                  <a:pt x="486" y="640"/>
                </a:lnTo>
                <a:lnTo>
                  <a:pt x="490" y="640"/>
                </a:lnTo>
                <a:lnTo>
                  <a:pt x="490" y="637"/>
                </a:lnTo>
                <a:lnTo>
                  <a:pt x="490" y="637"/>
                </a:lnTo>
                <a:lnTo>
                  <a:pt x="490" y="637"/>
                </a:lnTo>
                <a:lnTo>
                  <a:pt x="490" y="637"/>
                </a:lnTo>
                <a:close/>
                <a:moveTo>
                  <a:pt x="515" y="648"/>
                </a:moveTo>
                <a:lnTo>
                  <a:pt x="513" y="650"/>
                </a:lnTo>
                <a:lnTo>
                  <a:pt x="513" y="650"/>
                </a:lnTo>
                <a:lnTo>
                  <a:pt x="513" y="650"/>
                </a:lnTo>
                <a:lnTo>
                  <a:pt x="515" y="648"/>
                </a:lnTo>
                <a:lnTo>
                  <a:pt x="518" y="648"/>
                </a:lnTo>
                <a:lnTo>
                  <a:pt x="518" y="646"/>
                </a:lnTo>
                <a:lnTo>
                  <a:pt x="515" y="646"/>
                </a:lnTo>
                <a:lnTo>
                  <a:pt x="515" y="648"/>
                </a:lnTo>
                <a:close/>
                <a:moveTo>
                  <a:pt x="505" y="1860"/>
                </a:moveTo>
                <a:lnTo>
                  <a:pt x="505" y="1860"/>
                </a:lnTo>
                <a:lnTo>
                  <a:pt x="505" y="1860"/>
                </a:lnTo>
                <a:lnTo>
                  <a:pt x="507" y="1862"/>
                </a:lnTo>
                <a:lnTo>
                  <a:pt x="507" y="1860"/>
                </a:lnTo>
                <a:lnTo>
                  <a:pt x="505" y="1860"/>
                </a:lnTo>
                <a:lnTo>
                  <a:pt x="505" y="1860"/>
                </a:lnTo>
                <a:close/>
                <a:moveTo>
                  <a:pt x="526" y="1872"/>
                </a:moveTo>
                <a:lnTo>
                  <a:pt x="526" y="1872"/>
                </a:lnTo>
                <a:lnTo>
                  <a:pt x="528" y="1872"/>
                </a:lnTo>
                <a:lnTo>
                  <a:pt x="528" y="1872"/>
                </a:lnTo>
                <a:lnTo>
                  <a:pt x="528" y="1872"/>
                </a:lnTo>
                <a:lnTo>
                  <a:pt x="526" y="1872"/>
                </a:lnTo>
                <a:close/>
                <a:moveTo>
                  <a:pt x="461" y="644"/>
                </a:moveTo>
                <a:lnTo>
                  <a:pt x="459" y="646"/>
                </a:lnTo>
                <a:lnTo>
                  <a:pt x="463" y="646"/>
                </a:lnTo>
                <a:lnTo>
                  <a:pt x="463" y="646"/>
                </a:lnTo>
                <a:lnTo>
                  <a:pt x="465" y="646"/>
                </a:lnTo>
                <a:lnTo>
                  <a:pt x="463" y="644"/>
                </a:lnTo>
                <a:lnTo>
                  <a:pt x="461" y="644"/>
                </a:lnTo>
                <a:close/>
                <a:moveTo>
                  <a:pt x="461" y="629"/>
                </a:moveTo>
                <a:lnTo>
                  <a:pt x="463" y="629"/>
                </a:lnTo>
                <a:lnTo>
                  <a:pt x="465" y="629"/>
                </a:lnTo>
                <a:lnTo>
                  <a:pt x="465" y="627"/>
                </a:lnTo>
                <a:lnTo>
                  <a:pt x="465" y="627"/>
                </a:lnTo>
                <a:lnTo>
                  <a:pt x="463" y="627"/>
                </a:lnTo>
                <a:lnTo>
                  <a:pt x="463" y="627"/>
                </a:lnTo>
                <a:lnTo>
                  <a:pt x="463" y="627"/>
                </a:lnTo>
                <a:lnTo>
                  <a:pt x="461" y="629"/>
                </a:lnTo>
                <a:lnTo>
                  <a:pt x="461" y="629"/>
                </a:lnTo>
                <a:close/>
                <a:moveTo>
                  <a:pt x="444" y="1887"/>
                </a:moveTo>
                <a:lnTo>
                  <a:pt x="444" y="1887"/>
                </a:lnTo>
                <a:lnTo>
                  <a:pt x="444" y="1885"/>
                </a:lnTo>
                <a:lnTo>
                  <a:pt x="442" y="1885"/>
                </a:lnTo>
                <a:lnTo>
                  <a:pt x="440" y="1885"/>
                </a:lnTo>
                <a:lnTo>
                  <a:pt x="440" y="1885"/>
                </a:lnTo>
                <a:lnTo>
                  <a:pt x="440" y="1887"/>
                </a:lnTo>
                <a:lnTo>
                  <a:pt x="440" y="1889"/>
                </a:lnTo>
                <a:lnTo>
                  <a:pt x="442" y="1889"/>
                </a:lnTo>
                <a:lnTo>
                  <a:pt x="444" y="1889"/>
                </a:lnTo>
                <a:lnTo>
                  <a:pt x="444" y="1889"/>
                </a:lnTo>
                <a:lnTo>
                  <a:pt x="446" y="1889"/>
                </a:lnTo>
                <a:lnTo>
                  <a:pt x="446" y="1891"/>
                </a:lnTo>
                <a:lnTo>
                  <a:pt x="446" y="1889"/>
                </a:lnTo>
                <a:lnTo>
                  <a:pt x="446" y="1889"/>
                </a:lnTo>
                <a:lnTo>
                  <a:pt x="444" y="1887"/>
                </a:lnTo>
                <a:close/>
                <a:moveTo>
                  <a:pt x="469" y="637"/>
                </a:moveTo>
                <a:lnTo>
                  <a:pt x="467" y="635"/>
                </a:lnTo>
                <a:lnTo>
                  <a:pt x="467" y="635"/>
                </a:lnTo>
                <a:lnTo>
                  <a:pt x="467" y="637"/>
                </a:lnTo>
                <a:lnTo>
                  <a:pt x="467" y="637"/>
                </a:lnTo>
                <a:lnTo>
                  <a:pt x="467" y="637"/>
                </a:lnTo>
                <a:lnTo>
                  <a:pt x="467" y="637"/>
                </a:lnTo>
                <a:lnTo>
                  <a:pt x="467" y="637"/>
                </a:lnTo>
                <a:lnTo>
                  <a:pt x="465" y="640"/>
                </a:lnTo>
                <a:lnTo>
                  <a:pt x="465" y="640"/>
                </a:lnTo>
                <a:lnTo>
                  <a:pt x="465" y="640"/>
                </a:lnTo>
                <a:lnTo>
                  <a:pt x="465" y="640"/>
                </a:lnTo>
                <a:lnTo>
                  <a:pt x="465" y="642"/>
                </a:lnTo>
                <a:lnTo>
                  <a:pt x="467" y="642"/>
                </a:lnTo>
                <a:lnTo>
                  <a:pt x="465" y="642"/>
                </a:lnTo>
                <a:lnTo>
                  <a:pt x="467" y="644"/>
                </a:lnTo>
                <a:lnTo>
                  <a:pt x="467" y="644"/>
                </a:lnTo>
                <a:lnTo>
                  <a:pt x="467" y="644"/>
                </a:lnTo>
                <a:lnTo>
                  <a:pt x="467" y="642"/>
                </a:lnTo>
                <a:lnTo>
                  <a:pt x="467" y="642"/>
                </a:lnTo>
                <a:lnTo>
                  <a:pt x="469" y="640"/>
                </a:lnTo>
                <a:lnTo>
                  <a:pt x="467" y="637"/>
                </a:lnTo>
                <a:lnTo>
                  <a:pt x="469" y="637"/>
                </a:lnTo>
                <a:lnTo>
                  <a:pt x="469" y="637"/>
                </a:lnTo>
                <a:close/>
                <a:moveTo>
                  <a:pt x="476" y="640"/>
                </a:moveTo>
                <a:lnTo>
                  <a:pt x="476" y="640"/>
                </a:lnTo>
                <a:lnTo>
                  <a:pt x="476" y="640"/>
                </a:lnTo>
                <a:lnTo>
                  <a:pt x="474" y="644"/>
                </a:lnTo>
                <a:lnTo>
                  <a:pt x="471" y="644"/>
                </a:lnTo>
                <a:lnTo>
                  <a:pt x="469" y="646"/>
                </a:lnTo>
                <a:lnTo>
                  <a:pt x="467" y="648"/>
                </a:lnTo>
                <a:lnTo>
                  <a:pt x="467" y="648"/>
                </a:lnTo>
                <a:lnTo>
                  <a:pt x="467" y="648"/>
                </a:lnTo>
                <a:lnTo>
                  <a:pt x="465" y="650"/>
                </a:lnTo>
                <a:lnTo>
                  <a:pt x="465" y="652"/>
                </a:lnTo>
                <a:lnTo>
                  <a:pt x="467" y="650"/>
                </a:lnTo>
                <a:lnTo>
                  <a:pt x="469" y="650"/>
                </a:lnTo>
                <a:lnTo>
                  <a:pt x="469" y="650"/>
                </a:lnTo>
                <a:lnTo>
                  <a:pt x="469" y="650"/>
                </a:lnTo>
                <a:lnTo>
                  <a:pt x="469" y="650"/>
                </a:lnTo>
                <a:lnTo>
                  <a:pt x="471" y="650"/>
                </a:lnTo>
                <a:lnTo>
                  <a:pt x="471" y="648"/>
                </a:lnTo>
                <a:lnTo>
                  <a:pt x="471" y="648"/>
                </a:lnTo>
                <a:lnTo>
                  <a:pt x="471" y="648"/>
                </a:lnTo>
                <a:lnTo>
                  <a:pt x="474" y="648"/>
                </a:lnTo>
                <a:lnTo>
                  <a:pt x="474" y="646"/>
                </a:lnTo>
                <a:lnTo>
                  <a:pt x="474" y="646"/>
                </a:lnTo>
                <a:lnTo>
                  <a:pt x="478" y="642"/>
                </a:lnTo>
                <a:lnTo>
                  <a:pt x="478" y="640"/>
                </a:lnTo>
                <a:lnTo>
                  <a:pt x="478" y="640"/>
                </a:lnTo>
                <a:lnTo>
                  <a:pt x="476" y="640"/>
                </a:lnTo>
                <a:close/>
                <a:moveTo>
                  <a:pt x="585" y="1759"/>
                </a:moveTo>
                <a:lnTo>
                  <a:pt x="585" y="1759"/>
                </a:lnTo>
                <a:lnTo>
                  <a:pt x="585" y="1759"/>
                </a:lnTo>
                <a:lnTo>
                  <a:pt x="585" y="1759"/>
                </a:lnTo>
                <a:lnTo>
                  <a:pt x="587" y="1759"/>
                </a:lnTo>
                <a:lnTo>
                  <a:pt x="587" y="1759"/>
                </a:lnTo>
                <a:lnTo>
                  <a:pt x="587" y="1759"/>
                </a:lnTo>
                <a:lnTo>
                  <a:pt x="587" y="1759"/>
                </a:lnTo>
                <a:lnTo>
                  <a:pt x="585" y="1759"/>
                </a:lnTo>
                <a:close/>
                <a:moveTo>
                  <a:pt x="578" y="1759"/>
                </a:moveTo>
                <a:lnTo>
                  <a:pt x="578" y="1759"/>
                </a:lnTo>
                <a:lnTo>
                  <a:pt x="578" y="1757"/>
                </a:lnTo>
                <a:lnTo>
                  <a:pt x="576" y="1757"/>
                </a:lnTo>
                <a:lnTo>
                  <a:pt x="576" y="1757"/>
                </a:lnTo>
                <a:lnTo>
                  <a:pt x="576" y="1759"/>
                </a:lnTo>
                <a:lnTo>
                  <a:pt x="576" y="1759"/>
                </a:lnTo>
                <a:lnTo>
                  <a:pt x="576" y="1759"/>
                </a:lnTo>
                <a:lnTo>
                  <a:pt x="578" y="1759"/>
                </a:lnTo>
                <a:lnTo>
                  <a:pt x="578" y="1759"/>
                </a:lnTo>
                <a:close/>
                <a:moveTo>
                  <a:pt x="578" y="1765"/>
                </a:moveTo>
                <a:lnTo>
                  <a:pt x="578" y="1765"/>
                </a:lnTo>
                <a:lnTo>
                  <a:pt x="578" y="1767"/>
                </a:lnTo>
                <a:lnTo>
                  <a:pt x="578" y="1767"/>
                </a:lnTo>
                <a:lnTo>
                  <a:pt x="578" y="1765"/>
                </a:lnTo>
                <a:lnTo>
                  <a:pt x="578" y="1765"/>
                </a:lnTo>
                <a:lnTo>
                  <a:pt x="578" y="1765"/>
                </a:lnTo>
                <a:close/>
                <a:moveTo>
                  <a:pt x="593" y="1774"/>
                </a:moveTo>
                <a:lnTo>
                  <a:pt x="593" y="1774"/>
                </a:lnTo>
                <a:lnTo>
                  <a:pt x="593" y="1776"/>
                </a:lnTo>
                <a:lnTo>
                  <a:pt x="593" y="1774"/>
                </a:lnTo>
                <a:lnTo>
                  <a:pt x="593" y="1774"/>
                </a:lnTo>
                <a:lnTo>
                  <a:pt x="593" y="1774"/>
                </a:lnTo>
                <a:close/>
                <a:moveTo>
                  <a:pt x="530" y="1872"/>
                </a:moveTo>
                <a:lnTo>
                  <a:pt x="528" y="1872"/>
                </a:lnTo>
                <a:lnTo>
                  <a:pt x="528" y="1872"/>
                </a:lnTo>
                <a:lnTo>
                  <a:pt x="530" y="1872"/>
                </a:lnTo>
                <a:lnTo>
                  <a:pt x="530" y="1872"/>
                </a:lnTo>
                <a:lnTo>
                  <a:pt x="530" y="1872"/>
                </a:lnTo>
                <a:lnTo>
                  <a:pt x="530" y="1872"/>
                </a:lnTo>
                <a:close/>
                <a:moveTo>
                  <a:pt x="570" y="1887"/>
                </a:moveTo>
                <a:lnTo>
                  <a:pt x="568" y="1889"/>
                </a:lnTo>
                <a:lnTo>
                  <a:pt x="568" y="1889"/>
                </a:lnTo>
                <a:lnTo>
                  <a:pt x="568" y="1889"/>
                </a:lnTo>
                <a:lnTo>
                  <a:pt x="568" y="1889"/>
                </a:lnTo>
                <a:lnTo>
                  <a:pt x="568" y="1891"/>
                </a:lnTo>
                <a:lnTo>
                  <a:pt x="568" y="1891"/>
                </a:lnTo>
                <a:lnTo>
                  <a:pt x="568" y="1891"/>
                </a:lnTo>
                <a:lnTo>
                  <a:pt x="568" y="1891"/>
                </a:lnTo>
                <a:lnTo>
                  <a:pt x="568" y="1889"/>
                </a:lnTo>
                <a:lnTo>
                  <a:pt x="568" y="1889"/>
                </a:lnTo>
                <a:lnTo>
                  <a:pt x="568" y="1889"/>
                </a:lnTo>
                <a:lnTo>
                  <a:pt x="568" y="1889"/>
                </a:lnTo>
                <a:lnTo>
                  <a:pt x="570" y="1887"/>
                </a:lnTo>
                <a:lnTo>
                  <a:pt x="570" y="1887"/>
                </a:lnTo>
                <a:lnTo>
                  <a:pt x="570" y="1887"/>
                </a:lnTo>
                <a:lnTo>
                  <a:pt x="570" y="1887"/>
                </a:lnTo>
                <a:close/>
                <a:moveTo>
                  <a:pt x="323" y="1319"/>
                </a:moveTo>
                <a:lnTo>
                  <a:pt x="323" y="1319"/>
                </a:lnTo>
                <a:lnTo>
                  <a:pt x="323" y="1319"/>
                </a:lnTo>
                <a:lnTo>
                  <a:pt x="321" y="1319"/>
                </a:lnTo>
                <a:lnTo>
                  <a:pt x="321" y="1319"/>
                </a:lnTo>
                <a:lnTo>
                  <a:pt x="321" y="1317"/>
                </a:lnTo>
                <a:lnTo>
                  <a:pt x="321" y="1317"/>
                </a:lnTo>
                <a:lnTo>
                  <a:pt x="318" y="1315"/>
                </a:lnTo>
                <a:lnTo>
                  <a:pt x="318" y="1315"/>
                </a:lnTo>
                <a:lnTo>
                  <a:pt x="316" y="1317"/>
                </a:lnTo>
                <a:lnTo>
                  <a:pt x="314" y="1317"/>
                </a:lnTo>
                <a:lnTo>
                  <a:pt x="314" y="1317"/>
                </a:lnTo>
                <a:lnTo>
                  <a:pt x="314" y="1319"/>
                </a:lnTo>
                <a:lnTo>
                  <a:pt x="316" y="1319"/>
                </a:lnTo>
                <a:lnTo>
                  <a:pt x="316" y="1321"/>
                </a:lnTo>
                <a:lnTo>
                  <a:pt x="318" y="1321"/>
                </a:lnTo>
                <a:lnTo>
                  <a:pt x="318" y="1321"/>
                </a:lnTo>
                <a:lnTo>
                  <a:pt x="318" y="1319"/>
                </a:lnTo>
                <a:lnTo>
                  <a:pt x="318" y="1319"/>
                </a:lnTo>
                <a:lnTo>
                  <a:pt x="318" y="1319"/>
                </a:lnTo>
                <a:lnTo>
                  <a:pt x="318" y="1321"/>
                </a:lnTo>
                <a:lnTo>
                  <a:pt x="321" y="1321"/>
                </a:lnTo>
                <a:lnTo>
                  <a:pt x="321" y="1321"/>
                </a:lnTo>
                <a:lnTo>
                  <a:pt x="323" y="1321"/>
                </a:lnTo>
                <a:lnTo>
                  <a:pt x="323" y="1321"/>
                </a:lnTo>
                <a:lnTo>
                  <a:pt x="325" y="1321"/>
                </a:lnTo>
                <a:lnTo>
                  <a:pt x="325" y="1321"/>
                </a:lnTo>
                <a:lnTo>
                  <a:pt x="323" y="1319"/>
                </a:lnTo>
                <a:close/>
                <a:moveTo>
                  <a:pt x="566" y="1893"/>
                </a:moveTo>
                <a:lnTo>
                  <a:pt x="566" y="1893"/>
                </a:lnTo>
                <a:lnTo>
                  <a:pt x="566" y="1893"/>
                </a:lnTo>
                <a:lnTo>
                  <a:pt x="566" y="1893"/>
                </a:lnTo>
                <a:lnTo>
                  <a:pt x="566" y="1895"/>
                </a:lnTo>
                <a:lnTo>
                  <a:pt x="568" y="1895"/>
                </a:lnTo>
                <a:lnTo>
                  <a:pt x="568" y="1895"/>
                </a:lnTo>
                <a:lnTo>
                  <a:pt x="568" y="1895"/>
                </a:lnTo>
                <a:lnTo>
                  <a:pt x="566" y="1893"/>
                </a:lnTo>
                <a:close/>
                <a:moveTo>
                  <a:pt x="568" y="1897"/>
                </a:moveTo>
                <a:lnTo>
                  <a:pt x="568" y="1897"/>
                </a:lnTo>
                <a:lnTo>
                  <a:pt x="570" y="1897"/>
                </a:lnTo>
                <a:lnTo>
                  <a:pt x="570" y="1897"/>
                </a:lnTo>
                <a:lnTo>
                  <a:pt x="570" y="1897"/>
                </a:lnTo>
                <a:lnTo>
                  <a:pt x="568" y="1897"/>
                </a:lnTo>
                <a:close/>
                <a:moveTo>
                  <a:pt x="543" y="1864"/>
                </a:moveTo>
                <a:lnTo>
                  <a:pt x="543" y="1864"/>
                </a:lnTo>
                <a:lnTo>
                  <a:pt x="543" y="1864"/>
                </a:lnTo>
                <a:lnTo>
                  <a:pt x="543" y="1864"/>
                </a:lnTo>
                <a:lnTo>
                  <a:pt x="543" y="1864"/>
                </a:lnTo>
                <a:close/>
                <a:moveTo>
                  <a:pt x="362" y="1346"/>
                </a:moveTo>
                <a:lnTo>
                  <a:pt x="362" y="1344"/>
                </a:lnTo>
                <a:lnTo>
                  <a:pt x="360" y="1344"/>
                </a:lnTo>
                <a:lnTo>
                  <a:pt x="360" y="1342"/>
                </a:lnTo>
                <a:lnTo>
                  <a:pt x="358" y="1340"/>
                </a:lnTo>
                <a:lnTo>
                  <a:pt x="354" y="1338"/>
                </a:lnTo>
                <a:lnTo>
                  <a:pt x="350" y="1336"/>
                </a:lnTo>
                <a:lnTo>
                  <a:pt x="350" y="1336"/>
                </a:lnTo>
                <a:lnTo>
                  <a:pt x="350" y="1338"/>
                </a:lnTo>
                <a:lnTo>
                  <a:pt x="350" y="1340"/>
                </a:lnTo>
                <a:lnTo>
                  <a:pt x="350" y="1342"/>
                </a:lnTo>
                <a:lnTo>
                  <a:pt x="348" y="1342"/>
                </a:lnTo>
                <a:lnTo>
                  <a:pt x="348" y="1344"/>
                </a:lnTo>
                <a:lnTo>
                  <a:pt x="348" y="1346"/>
                </a:lnTo>
                <a:lnTo>
                  <a:pt x="350" y="1350"/>
                </a:lnTo>
                <a:lnTo>
                  <a:pt x="350" y="1352"/>
                </a:lnTo>
                <a:lnTo>
                  <a:pt x="350" y="1354"/>
                </a:lnTo>
                <a:lnTo>
                  <a:pt x="352" y="1357"/>
                </a:lnTo>
                <a:lnTo>
                  <a:pt x="354" y="1357"/>
                </a:lnTo>
                <a:lnTo>
                  <a:pt x="354" y="1354"/>
                </a:lnTo>
                <a:lnTo>
                  <a:pt x="354" y="1354"/>
                </a:lnTo>
                <a:lnTo>
                  <a:pt x="358" y="1350"/>
                </a:lnTo>
                <a:lnTo>
                  <a:pt x="360" y="1350"/>
                </a:lnTo>
                <a:lnTo>
                  <a:pt x="365" y="1348"/>
                </a:lnTo>
                <a:lnTo>
                  <a:pt x="365" y="1348"/>
                </a:lnTo>
                <a:lnTo>
                  <a:pt x="365" y="1346"/>
                </a:lnTo>
                <a:lnTo>
                  <a:pt x="362" y="1346"/>
                </a:lnTo>
                <a:close/>
                <a:moveTo>
                  <a:pt x="362" y="1690"/>
                </a:moveTo>
                <a:lnTo>
                  <a:pt x="362" y="1690"/>
                </a:lnTo>
                <a:lnTo>
                  <a:pt x="362" y="1690"/>
                </a:lnTo>
                <a:lnTo>
                  <a:pt x="362" y="1690"/>
                </a:lnTo>
                <a:lnTo>
                  <a:pt x="362" y="1690"/>
                </a:lnTo>
                <a:lnTo>
                  <a:pt x="362" y="1690"/>
                </a:lnTo>
                <a:lnTo>
                  <a:pt x="362" y="1690"/>
                </a:lnTo>
                <a:lnTo>
                  <a:pt x="362" y="1690"/>
                </a:lnTo>
                <a:lnTo>
                  <a:pt x="362" y="1690"/>
                </a:lnTo>
                <a:lnTo>
                  <a:pt x="362" y="1690"/>
                </a:lnTo>
                <a:lnTo>
                  <a:pt x="362" y="1690"/>
                </a:lnTo>
                <a:close/>
                <a:moveTo>
                  <a:pt x="354" y="734"/>
                </a:moveTo>
                <a:lnTo>
                  <a:pt x="354" y="734"/>
                </a:lnTo>
                <a:lnTo>
                  <a:pt x="354" y="732"/>
                </a:lnTo>
                <a:lnTo>
                  <a:pt x="354" y="732"/>
                </a:lnTo>
                <a:lnTo>
                  <a:pt x="354" y="732"/>
                </a:lnTo>
                <a:lnTo>
                  <a:pt x="354" y="732"/>
                </a:lnTo>
                <a:lnTo>
                  <a:pt x="352" y="734"/>
                </a:lnTo>
                <a:lnTo>
                  <a:pt x="352" y="734"/>
                </a:lnTo>
                <a:lnTo>
                  <a:pt x="352" y="734"/>
                </a:lnTo>
                <a:lnTo>
                  <a:pt x="354" y="734"/>
                </a:lnTo>
                <a:close/>
                <a:moveTo>
                  <a:pt x="369" y="717"/>
                </a:moveTo>
                <a:lnTo>
                  <a:pt x="367" y="719"/>
                </a:lnTo>
                <a:lnTo>
                  <a:pt x="367" y="719"/>
                </a:lnTo>
                <a:lnTo>
                  <a:pt x="367" y="721"/>
                </a:lnTo>
                <a:lnTo>
                  <a:pt x="365" y="721"/>
                </a:lnTo>
                <a:lnTo>
                  <a:pt x="365" y="721"/>
                </a:lnTo>
                <a:lnTo>
                  <a:pt x="367" y="721"/>
                </a:lnTo>
                <a:lnTo>
                  <a:pt x="367" y="721"/>
                </a:lnTo>
                <a:lnTo>
                  <a:pt x="369" y="719"/>
                </a:lnTo>
                <a:lnTo>
                  <a:pt x="371" y="719"/>
                </a:lnTo>
                <a:lnTo>
                  <a:pt x="371" y="717"/>
                </a:lnTo>
                <a:lnTo>
                  <a:pt x="369" y="717"/>
                </a:lnTo>
                <a:close/>
                <a:moveTo>
                  <a:pt x="436" y="1885"/>
                </a:moveTo>
                <a:lnTo>
                  <a:pt x="436" y="1885"/>
                </a:lnTo>
                <a:lnTo>
                  <a:pt x="436" y="1885"/>
                </a:lnTo>
                <a:lnTo>
                  <a:pt x="436" y="1885"/>
                </a:lnTo>
                <a:lnTo>
                  <a:pt x="436" y="1885"/>
                </a:lnTo>
                <a:lnTo>
                  <a:pt x="438" y="1885"/>
                </a:lnTo>
                <a:lnTo>
                  <a:pt x="438" y="1885"/>
                </a:lnTo>
                <a:lnTo>
                  <a:pt x="438" y="1885"/>
                </a:lnTo>
                <a:lnTo>
                  <a:pt x="436" y="1885"/>
                </a:lnTo>
                <a:close/>
                <a:moveTo>
                  <a:pt x="348" y="1329"/>
                </a:moveTo>
                <a:lnTo>
                  <a:pt x="348" y="1329"/>
                </a:lnTo>
                <a:lnTo>
                  <a:pt x="346" y="1327"/>
                </a:lnTo>
                <a:lnTo>
                  <a:pt x="346" y="1327"/>
                </a:lnTo>
                <a:lnTo>
                  <a:pt x="344" y="1325"/>
                </a:lnTo>
                <a:lnTo>
                  <a:pt x="342" y="1325"/>
                </a:lnTo>
                <a:lnTo>
                  <a:pt x="342" y="1327"/>
                </a:lnTo>
                <a:lnTo>
                  <a:pt x="342" y="1327"/>
                </a:lnTo>
                <a:lnTo>
                  <a:pt x="339" y="1325"/>
                </a:lnTo>
                <a:lnTo>
                  <a:pt x="339" y="1325"/>
                </a:lnTo>
                <a:lnTo>
                  <a:pt x="337" y="1325"/>
                </a:lnTo>
                <a:lnTo>
                  <a:pt x="337" y="1325"/>
                </a:lnTo>
                <a:lnTo>
                  <a:pt x="337" y="1327"/>
                </a:lnTo>
                <a:lnTo>
                  <a:pt x="339" y="1327"/>
                </a:lnTo>
                <a:lnTo>
                  <a:pt x="339" y="1329"/>
                </a:lnTo>
                <a:lnTo>
                  <a:pt x="342" y="1327"/>
                </a:lnTo>
                <a:lnTo>
                  <a:pt x="342" y="1329"/>
                </a:lnTo>
                <a:lnTo>
                  <a:pt x="342" y="1331"/>
                </a:lnTo>
                <a:lnTo>
                  <a:pt x="342" y="1331"/>
                </a:lnTo>
                <a:lnTo>
                  <a:pt x="344" y="1331"/>
                </a:lnTo>
                <a:lnTo>
                  <a:pt x="344" y="1331"/>
                </a:lnTo>
                <a:lnTo>
                  <a:pt x="346" y="1331"/>
                </a:lnTo>
                <a:lnTo>
                  <a:pt x="348" y="1329"/>
                </a:lnTo>
                <a:lnTo>
                  <a:pt x="348" y="1329"/>
                </a:lnTo>
                <a:close/>
                <a:moveTo>
                  <a:pt x="335" y="1327"/>
                </a:moveTo>
                <a:lnTo>
                  <a:pt x="333" y="1327"/>
                </a:lnTo>
                <a:lnTo>
                  <a:pt x="333" y="1327"/>
                </a:lnTo>
                <a:lnTo>
                  <a:pt x="333" y="1327"/>
                </a:lnTo>
                <a:lnTo>
                  <a:pt x="333" y="1329"/>
                </a:lnTo>
                <a:lnTo>
                  <a:pt x="335" y="1329"/>
                </a:lnTo>
                <a:lnTo>
                  <a:pt x="335" y="1329"/>
                </a:lnTo>
                <a:lnTo>
                  <a:pt x="335" y="1327"/>
                </a:lnTo>
                <a:lnTo>
                  <a:pt x="335" y="1327"/>
                </a:lnTo>
                <a:lnTo>
                  <a:pt x="335" y="1327"/>
                </a:lnTo>
                <a:close/>
                <a:moveTo>
                  <a:pt x="329" y="1602"/>
                </a:moveTo>
                <a:lnTo>
                  <a:pt x="327" y="1602"/>
                </a:lnTo>
                <a:lnTo>
                  <a:pt x="327" y="1602"/>
                </a:lnTo>
                <a:lnTo>
                  <a:pt x="329" y="1604"/>
                </a:lnTo>
                <a:lnTo>
                  <a:pt x="327" y="1604"/>
                </a:lnTo>
                <a:lnTo>
                  <a:pt x="327" y="1604"/>
                </a:lnTo>
                <a:lnTo>
                  <a:pt x="327" y="1604"/>
                </a:lnTo>
                <a:lnTo>
                  <a:pt x="325" y="1604"/>
                </a:lnTo>
                <a:lnTo>
                  <a:pt x="325" y="1604"/>
                </a:lnTo>
                <a:lnTo>
                  <a:pt x="327" y="1606"/>
                </a:lnTo>
                <a:lnTo>
                  <a:pt x="329" y="1606"/>
                </a:lnTo>
                <a:lnTo>
                  <a:pt x="331" y="1606"/>
                </a:lnTo>
                <a:lnTo>
                  <a:pt x="329" y="1604"/>
                </a:lnTo>
                <a:lnTo>
                  <a:pt x="329" y="1602"/>
                </a:lnTo>
                <a:close/>
                <a:moveTo>
                  <a:pt x="373" y="717"/>
                </a:moveTo>
                <a:lnTo>
                  <a:pt x="373" y="719"/>
                </a:lnTo>
                <a:lnTo>
                  <a:pt x="371" y="719"/>
                </a:lnTo>
                <a:lnTo>
                  <a:pt x="373" y="719"/>
                </a:lnTo>
                <a:lnTo>
                  <a:pt x="373" y="719"/>
                </a:lnTo>
                <a:lnTo>
                  <a:pt x="375" y="719"/>
                </a:lnTo>
                <a:lnTo>
                  <a:pt x="375" y="719"/>
                </a:lnTo>
                <a:lnTo>
                  <a:pt x="375" y="719"/>
                </a:lnTo>
                <a:lnTo>
                  <a:pt x="375" y="719"/>
                </a:lnTo>
                <a:lnTo>
                  <a:pt x="375" y="717"/>
                </a:lnTo>
                <a:lnTo>
                  <a:pt x="373" y="717"/>
                </a:lnTo>
                <a:close/>
                <a:moveTo>
                  <a:pt x="335" y="1323"/>
                </a:moveTo>
                <a:lnTo>
                  <a:pt x="333" y="1323"/>
                </a:lnTo>
                <a:lnTo>
                  <a:pt x="333" y="1323"/>
                </a:lnTo>
                <a:lnTo>
                  <a:pt x="331" y="1323"/>
                </a:lnTo>
                <a:lnTo>
                  <a:pt x="329" y="1321"/>
                </a:lnTo>
                <a:lnTo>
                  <a:pt x="329" y="1323"/>
                </a:lnTo>
                <a:lnTo>
                  <a:pt x="329" y="1323"/>
                </a:lnTo>
                <a:lnTo>
                  <a:pt x="329" y="1323"/>
                </a:lnTo>
                <a:lnTo>
                  <a:pt x="333" y="1323"/>
                </a:lnTo>
                <a:lnTo>
                  <a:pt x="335" y="1325"/>
                </a:lnTo>
                <a:lnTo>
                  <a:pt x="337" y="1323"/>
                </a:lnTo>
                <a:lnTo>
                  <a:pt x="337" y="1323"/>
                </a:lnTo>
                <a:lnTo>
                  <a:pt x="337" y="1323"/>
                </a:lnTo>
                <a:lnTo>
                  <a:pt x="335" y="1323"/>
                </a:lnTo>
                <a:close/>
                <a:moveTo>
                  <a:pt x="350" y="1711"/>
                </a:moveTo>
                <a:lnTo>
                  <a:pt x="348" y="1711"/>
                </a:lnTo>
                <a:lnTo>
                  <a:pt x="348" y="1711"/>
                </a:lnTo>
                <a:lnTo>
                  <a:pt x="348" y="1711"/>
                </a:lnTo>
                <a:lnTo>
                  <a:pt x="350" y="1713"/>
                </a:lnTo>
                <a:lnTo>
                  <a:pt x="350" y="1713"/>
                </a:lnTo>
                <a:lnTo>
                  <a:pt x="350" y="1713"/>
                </a:lnTo>
                <a:lnTo>
                  <a:pt x="350" y="1711"/>
                </a:lnTo>
                <a:lnTo>
                  <a:pt x="350" y="1711"/>
                </a:lnTo>
                <a:lnTo>
                  <a:pt x="350" y="1711"/>
                </a:lnTo>
                <a:close/>
                <a:moveTo>
                  <a:pt x="407" y="640"/>
                </a:moveTo>
                <a:lnTo>
                  <a:pt x="407" y="637"/>
                </a:lnTo>
                <a:lnTo>
                  <a:pt x="407" y="635"/>
                </a:lnTo>
                <a:lnTo>
                  <a:pt x="407" y="635"/>
                </a:lnTo>
                <a:lnTo>
                  <a:pt x="407" y="637"/>
                </a:lnTo>
                <a:lnTo>
                  <a:pt x="404" y="640"/>
                </a:lnTo>
                <a:lnTo>
                  <a:pt x="404" y="640"/>
                </a:lnTo>
                <a:lnTo>
                  <a:pt x="407" y="640"/>
                </a:lnTo>
                <a:close/>
                <a:moveTo>
                  <a:pt x="409" y="1795"/>
                </a:moveTo>
                <a:lnTo>
                  <a:pt x="409" y="1795"/>
                </a:lnTo>
                <a:lnTo>
                  <a:pt x="409" y="1795"/>
                </a:lnTo>
                <a:lnTo>
                  <a:pt x="409" y="1797"/>
                </a:lnTo>
                <a:lnTo>
                  <a:pt x="409" y="1797"/>
                </a:lnTo>
                <a:lnTo>
                  <a:pt x="409" y="1797"/>
                </a:lnTo>
                <a:lnTo>
                  <a:pt x="409" y="1797"/>
                </a:lnTo>
                <a:lnTo>
                  <a:pt x="409" y="1795"/>
                </a:lnTo>
                <a:lnTo>
                  <a:pt x="409" y="1795"/>
                </a:lnTo>
                <a:close/>
                <a:moveTo>
                  <a:pt x="413" y="1872"/>
                </a:moveTo>
                <a:lnTo>
                  <a:pt x="413" y="1872"/>
                </a:lnTo>
                <a:lnTo>
                  <a:pt x="413" y="1872"/>
                </a:lnTo>
                <a:lnTo>
                  <a:pt x="413" y="1870"/>
                </a:lnTo>
                <a:lnTo>
                  <a:pt x="413" y="1872"/>
                </a:lnTo>
                <a:lnTo>
                  <a:pt x="413" y="1872"/>
                </a:lnTo>
                <a:lnTo>
                  <a:pt x="413" y="1872"/>
                </a:lnTo>
                <a:lnTo>
                  <a:pt x="413" y="1872"/>
                </a:lnTo>
                <a:close/>
                <a:moveTo>
                  <a:pt x="413" y="1874"/>
                </a:moveTo>
                <a:lnTo>
                  <a:pt x="413" y="1874"/>
                </a:lnTo>
                <a:lnTo>
                  <a:pt x="413" y="1877"/>
                </a:lnTo>
                <a:lnTo>
                  <a:pt x="413" y="1877"/>
                </a:lnTo>
                <a:lnTo>
                  <a:pt x="415" y="1877"/>
                </a:lnTo>
                <a:lnTo>
                  <a:pt x="415" y="1877"/>
                </a:lnTo>
                <a:lnTo>
                  <a:pt x="415" y="1874"/>
                </a:lnTo>
                <a:lnTo>
                  <a:pt x="413" y="1874"/>
                </a:lnTo>
                <a:close/>
                <a:moveTo>
                  <a:pt x="386" y="692"/>
                </a:moveTo>
                <a:lnTo>
                  <a:pt x="388" y="692"/>
                </a:lnTo>
                <a:lnTo>
                  <a:pt x="388" y="692"/>
                </a:lnTo>
                <a:lnTo>
                  <a:pt x="388" y="692"/>
                </a:lnTo>
                <a:lnTo>
                  <a:pt x="388" y="692"/>
                </a:lnTo>
                <a:lnTo>
                  <a:pt x="386" y="690"/>
                </a:lnTo>
                <a:lnTo>
                  <a:pt x="383" y="690"/>
                </a:lnTo>
                <a:lnTo>
                  <a:pt x="383" y="690"/>
                </a:lnTo>
                <a:lnTo>
                  <a:pt x="383" y="690"/>
                </a:lnTo>
                <a:lnTo>
                  <a:pt x="383" y="692"/>
                </a:lnTo>
                <a:lnTo>
                  <a:pt x="386" y="692"/>
                </a:lnTo>
                <a:close/>
                <a:moveTo>
                  <a:pt x="392" y="707"/>
                </a:moveTo>
                <a:lnTo>
                  <a:pt x="388" y="707"/>
                </a:lnTo>
                <a:lnTo>
                  <a:pt x="386" y="707"/>
                </a:lnTo>
                <a:lnTo>
                  <a:pt x="386" y="709"/>
                </a:lnTo>
                <a:lnTo>
                  <a:pt x="388" y="709"/>
                </a:lnTo>
                <a:lnTo>
                  <a:pt x="388" y="709"/>
                </a:lnTo>
                <a:lnTo>
                  <a:pt x="390" y="709"/>
                </a:lnTo>
                <a:lnTo>
                  <a:pt x="390" y="709"/>
                </a:lnTo>
                <a:lnTo>
                  <a:pt x="392" y="707"/>
                </a:lnTo>
                <a:lnTo>
                  <a:pt x="392" y="707"/>
                </a:lnTo>
                <a:lnTo>
                  <a:pt x="392" y="707"/>
                </a:lnTo>
                <a:lnTo>
                  <a:pt x="392" y="707"/>
                </a:lnTo>
                <a:lnTo>
                  <a:pt x="392" y="707"/>
                </a:lnTo>
                <a:close/>
                <a:moveTo>
                  <a:pt x="400" y="696"/>
                </a:moveTo>
                <a:lnTo>
                  <a:pt x="398" y="696"/>
                </a:lnTo>
                <a:lnTo>
                  <a:pt x="398" y="694"/>
                </a:lnTo>
                <a:lnTo>
                  <a:pt x="400" y="694"/>
                </a:lnTo>
                <a:lnTo>
                  <a:pt x="400" y="694"/>
                </a:lnTo>
                <a:lnTo>
                  <a:pt x="400" y="692"/>
                </a:lnTo>
                <a:lnTo>
                  <a:pt x="398" y="692"/>
                </a:lnTo>
                <a:lnTo>
                  <a:pt x="396" y="692"/>
                </a:lnTo>
                <a:lnTo>
                  <a:pt x="396" y="692"/>
                </a:lnTo>
                <a:lnTo>
                  <a:pt x="394" y="694"/>
                </a:lnTo>
                <a:lnTo>
                  <a:pt x="392" y="694"/>
                </a:lnTo>
                <a:lnTo>
                  <a:pt x="392" y="692"/>
                </a:lnTo>
                <a:lnTo>
                  <a:pt x="394" y="692"/>
                </a:lnTo>
                <a:lnTo>
                  <a:pt x="392" y="690"/>
                </a:lnTo>
                <a:lnTo>
                  <a:pt x="390" y="690"/>
                </a:lnTo>
                <a:lnTo>
                  <a:pt x="388" y="690"/>
                </a:lnTo>
                <a:lnTo>
                  <a:pt x="390" y="690"/>
                </a:lnTo>
                <a:lnTo>
                  <a:pt x="388" y="692"/>
                </a:lnTo>
                <a:lnTo>
                  <a:pt x="388" y="692"/>
                </a:lnTo>
                <a:lnTo>
                  <a:pt x="388" y="692"/>
                </a:lnTo>
                <a:lnTo>
                  <a:pt x="388" y="694"/>
                </a:lnTo>
                <a:lnTo>
                  <a:pt x="388" y="694"/>
                </a:lnTo>
                <a:lnTo>
                  <a:pt x="386" y="694"/>
                </a:lnTo>
                <a:lnTo>
                  <a:pt x="386" y="694"/>
                </a:lnTo>
                <a:lnTo>
                  <a:pt x="386" y="694"/>
                </a:lnTo>
                <a:lnTo>
                  <a:pt x="386" y="694"/>
                </a:lnTo>
                <a:lnTo>
                  <a:pt x="383" y="694"/>
                </a:lnTo>
                <a:lnTo>
                  <a:pt x="383" y="694"/>
                </a:lnTo>
                <a:lnTo>
                  <a:pt x="383" y="694"/>
                </a:lnTo>
                <a:lnTo>
                  <a:pt x="381" y="692"/>
                </a:lnTo>
                <a:lnTo>
                  <a:pt x="381" y="692"/>
                </a:lnTo>
                <a:lnTo>
                  <a:pt x="379" y="692"/>
                </a:lnTo>
                <a:lnTo>
                  <a:pt x="379" y="692"/>
                </a:lnTo>
                <a:lnTo>
                  <a:pt x="379" y="692"/>
                </a:lnTo>
                <a:lnTo>
                  <a:pt x="377" y="692"/>
                </a:lnTo>
                <a:lnTo>
                  <a:pt x="377" y="694"/>
                </a:lnTo>
                <a:lnTo>
                  <a:pt x="379" y="694"/>
                </a:lnTo>
                <a:lnTo>
                  <a:pt x="379" y="694"/>
                </a:lnTo>
                <a:lnTo>
                  <a:pt x="381" y="696"/>
                </a:lnTo>
                <a:lnTo>
                  <a:pt x="381" y="696"/>
                </a:lnTo>
                <a:lnTo>
                  <a:pt x="379" y="696"/>
                </a:lnTo>
                <a:lnTo>
                  <a:pt x="379" y="696"/>
                </a:lnTo>
                <a:lnTo>
                  <a:pt x="379" y="698"/>
                </a:lnTo>
                <a:lnTo>
                  <a:pt x="379" y="700"/>
                </a:lnTo>
                <a:lnTo>
                  <a:pt x="379" y="702"/>
                </a:lnTo>
                <a:lnTo>
                  <a:pt x="381" y="702"/>
                </a:lnTo>
                <a:lnTo>
                  <a:pt x="379" y="702"/>
                </a:lnTo>
                <a:lnTo>
                  <a:pt x="379" y="702"/>
                </a:lnTo>
                <a:lnTo>
                  <a:pt x="379" y="700"/>
                </a:lnTo>
                <a:lnTo>
                  <a:pt x="377" y="698"/>
                </a:lnTo>
                <a:lnTo>
                  <a:pt x="377" y="698"/>
                </a:lnTo>
                <a:lnTo>
                  <a:pt x="377" y="698"/>
                </a:lnTo>
                <a:lnTo>
                  <a:pt x="377" y="698"/>
                </a:lnTo>
                <a:lnTo>
                  <a:pt x="377" y="696"/>
                </a:lnTo>
                <a:lnTo>
                  <a:pt x="375" y="696"/>
                </a:lnTo>
                <a:lnTo>
                  <a:pt x="375" y="696"/>
                </a:lnTo>
                <a:lnTo>
                  <a:pt x="373" y="696"/>
                </a:lnTo>
                <a:lnTo>
                  <a:pt x="371" y="698"/>
                </a:lnTo>
                <a:lnTo>
                  <a:pt x="369" y="698"/>
                </a:lnTo>
                <a:lnTo>
                  <a:pt x="367" y="700"/>
                </a:lnTo>
                <a:lnTo>
                  <a:pt x="367" y="702"/>
                </a:lnTo>
                <a:lnTo>
                  <a:pt x="367" y="702"/>
                </a:lnTo>
                <a:lnTo>
                  <a:pt x="369" y="705"/>
                </a:lnTo>
                <a:lnTo>
                  <a:pt x="369" y="709"/>
                </a:lnTo>
                <a:lnTo>
                  <a:pt x="371" y="711"/>
                </a:lnTo>
                <a:lnTo>
                  <a:pt x="373" y="711"/>
                </a:lnTo>
                <a:lnTo>
                  <a:pt x="373" y="711"/>
                </a:lnTo>
                <a:lnTo>
                  <a:pt x="373" y="709"/>
                </a:lnTo>
                <a:lnTo>
                  <a:pt x="373" y="709"/>
                </a:lnTo>
                <a:lnTo>
                  <a:pt x="373" y="709"/>
                </a:lnTo>
                <a:lnTo>
                  <a:pt x="373" y="709"/>
                </a:lnTo>
                <a:lnTo>
                  <a:pt x="373" y="707"/>
                </a:lnTo>
                <a:lnTo>
                  <a:pt x="371" y="709"/>
                </a:lnTo>
                <a:lnTo>
                  <a:pt x="371" y="707"/>
                </a:lnTo>
                <a:lnTo>
                  <a:pt x="373" y="707"/>
                </a:lnTo>
                <a:lnTo>
                  <a:pt x="373" y="707"/>
                </a:lnTo>
                <a:lnTo>
                  <a:pt x="375" y="707"/>
                </a:lnTo>
                <a:lnTo>
                  <a:pt x="375" y="707"/>
                </a:lnTo>
                <a:lnTo>
                  <a:pt x="377" y="707"/>
                </a:lnTo>
                <a:lnTo>
                  <a:pt x="377" y="707"/>
                </a:lnTo>
                <a:lnTo>
                  <a:pt x="375" y="709"/>
                </a:lnTo>
                <a:lnTo>
                  <a:pt x="375" y="709"/>
                </a:lnTo>
                <a:lnTo>
                  <a:pt x="375" y="709"/>
                </a:lnTo>
                <a:lnTo>
                  <a:pt x="377" y="709"/>
                </a:lnTo>
                <a:lnTo>
                  <a:pt x="379" y="709"/>
                </a:lnTo>
                <a:lnTo>
                  <a:pt x="379" y="709"/>
                </a:lnTo>
                <a:lnTo>
                  <a:pt x="379" y="711"/>
                </a:lnTo>
                <a:lnTo>
                  <a:pt x="375" y="713"/>
                </a:lnTo>
                <a:lnTo>
                  <a:pt x="375" y="713"/>
                </a:lnTo>
                <a:lnTo>
                  <a:pt x="375" y="715"/>
                </a:lnTo>
                <a:lnTo>
                  <a:pt x="377" y="715"/>
                </a:lnTo>
                <a:lnTo>
                  <a:pt x="377" y="715"/>
                </a:lnTo>
                <a:lnTo>
                  <a:pt x="379" y="713"/>
                </a:lnTo>
                <a:lnTo>
                  <a:pt x="381" y="711"/>
                </a:lnTo>
                <a:lnTo>
                  <a:pt x="381" y="711"/>
                </a:lnTo>
                <a:lnTo>
                  <a:pt x="381" y="709"/>
                </a:lnTo>
                <a:lnTo>
                  <a:pt x="381" y="709"/>
                </a:lnTo>
                <a:lnTo>
                  <a:pt x="381" y="709"/>
                </a:lnTo>
                <a:lnTo>
                  <a:pt x="383" y="709"/>
                </a:lnTo>
                <a:lnTo>
                  <a:pt x="383" y="707"/>
                </a:lnTo>
                <a:lnTo>
                  <a:pt x="383" y="707"/>
                </a:lnTo>
                <a:lnTo>
                  <a:pt x="386" y="707"/>
                </a:lnTo>
                <a:lnTo>
                  <a:pt x="388" y="705"/>
                </a:lnTo>
                <a:lnTo>
                  <a:pt x="390" y="705"/>
                </a:lnTo>
                <a:lnTo>
                  <a:pt x="392" y="705"/>
                </a:lnTo>
                <a:lnTo>
                  <a:pt x="394" y="702"/>
                </a:lnTo>
                <a:lnTo>
                  <a:pt x="394" y="702"/>
                </a:lnTo>
                <a:lnTo>
                  <a:pt x="396" y="702"/>
                </a:lnTo>
                <a:lnTo>
                  <a:pt x="396" y="702"/>
                </a:lnTo>
                <a:lnTo>
                  <a:pt x="396" y="702"/>
                </a:lnTo>
                <a:lnTo>
                  <a:pt x="396" y="700"/>
                </a:lnTo>
                <a:lnTo>
                  <a:pt x="394" y="700"/>
                </a:lnTo>
                <a:lnTo>
                  <a:pt x="392" y="700"/>
                </a:lnTo>
                <a:lnTo>
                  <a:pt x="392" y="700"/>
                </a:lnTo>
                <a:lnTo>
                  <a:pt x="392" y="700"/>
                </a:lnTo>
                <a:lnTo>
                  <a:pt x="392" y="698"/>
                </a:lnTo>
                <a:lnTo>
                  <a:pt x="394" y="700"/>
                </a:lnTo>
                <a:lnTo>
                  <a:pt x="396" y="700"/>
                </a:lnTo>
                <a:lnTo>
                  <a:pt x="400" y="700"/>
                </a:lnTo>
                <a:lnTo>
                  <a:pt x="400" y="700"/>
                </a:lnTo>
                <a:lnTo>
                  <a:pt x="400" y="700"/>
                </a:lnTo>
                <a:lnTo>
                  <a:pt x="402" y="698"/>
                </a:lnTo>
                <a:lnTo>
                  <a:pt x="402" y="698"/>
                </a:lnTo>
                <a:lnTo>
                  <a:pt x="402" y="696"/>
                </a:lnTo>
                <a:lnTo>
                  <a:pt x="400" y="696"/>
                </a:lnTo>
                <a:close/>
                <a:moveTo>
                  <a:pt x="404" y="684"/>
                </a:moveTo>
                <a:lnTo>
                  <a:pt x="404" y="684"/>
                </a:lnTo>
                <a:lnTo>
                  <a:pt x="404" y="682"/>
                </a:lnTo>
                <a:lnTo>
                  <a:pt x="402" y="682"/>
                </a:lnTo>
                <a:lnTo>
                  <a:pt x="400" y="679"/>
                </a:lnTo>
                <a:lnTo>
                  <a:pt x="400" y="682"/>
                </a:lnTo>
                <a:lnTo>
                  <a:pt x="400" y="682"/>
                </a:lnTo>
                <a:lnTo>
                  <a:pt x="400" y="682"/>
                </a:lnTo>
                <a:lnTo>
                  <a:pt x="398" y="682"/>
                </a:lnTo>
                <a:lnTo>
                  <a:pt x="398" y="679"/>
                </a:lnTo>
                <a:lnTo>
                  <a:pt x="396" y="679"/>
                </a:lnTo>
                <a:lnTo>
                  <a:pt x="396" y="679"/>
                </a:lnTo>
                <a:lnTo>
                  <a:pt x="394" y="679"/>
                </a:lnTo>
                <a:lnTo>
                  <a:pt x="394" y="682"/>
                </a:lnTo>
                <a:lnTo>
                  <a:pt x="394" y="682"/>
                </a:lnTo>
                <a:lnTo>
                  <a:pt x="394" y="684"/>
                </a:lnTo>
                <a:lnTo>
                  <a:pt x="394" y="684"/>
                </a:lnTo>
                <a:lnTo>
                  <a:pt x="392" y="684"/>
                </a:lnTo>
                <a:lnTo>
                  <a:pt x="392" y="684"/>
                </a:lnTo>
                <a:lnTo>
                  <a:pt x="390" y="684"/>
                </a:lnTo>
                <a:lnTo>
                  <a:pt x="386" y="688"/>
                </a:lnTo>
                <a:lnTo>
                  <a:pt x="388" y="688"/>
                </a:lnTo>
                <a:lnTo>
                  <a:pt x="392" y="690"/>
                </a:lnTo>
                <a:lnTo>
                  <a:pt x="392" y="690"/>
                </a:lnTo>
                <a:lnTo>
                  <a:pt x="394" y="688"/>
                </a:lnTo>
                <a:lnTo>
                  <a:pt x="394" y="688"/>
                </a:lnTo>
                <a:lnTo>
                  <a:pt x="394" y="688"/>
                </a:lnTo>
                <a:lnTo>
                  <a:pt x="396" y="688"/>
                </a:lnTo>
                <a:lnTo>
                  <a:pt x="396" y="688"/>
                </a:lnTo>
                <a:lnTo>
                  <a:pt x="396" y="686"/>
                </a:lnTo>
                <a:lnTo>
                  <a:pt x="398" y="686"/>
                </a:lnTo>
                <a:lnTo>
                  <a:pt x="398" y="686"/>
                </a:lnTo>
                <a:lnTo>
                  <a:pt x="398" y="688"/>
                </a:lnTo>
                <a:lnTo>
                  <a:pt x="398" y="686"/>
                </a:lnTo>
                <a:lnTo>
                  <a:pt x="400" y="686"/>
                </a:lnTo>
                <a:lnTo>
                  <a:pt x="400" y="686"/>
                </a:lnTo>
                <a:lnTo>
                  <a:pt x="400" y="686"/>
                </a:lnTo>
                <a:lnTo>
                  <a:pt x="400" y="686"/>
                </a:lnTo>
                <a:lnTo>
                  <a:pt x="400" y="686"/>
                </a:lnTo>
                <a:lnTo>
                  <a:pt x="402" y="684"/>
                </a:lnTo>
                <a:lnTo>
                  <a:pt x="402" y="684"/>
                </a:lnTo>
                <a:lnTo>
                  <a:pt x="402" y="684"/>
                </a:lnTo>
                <a:lnTo>
                  <a:pt x="402" y="686"/>
                </a:lnTo>
                <a:lnTo>
                  <a:pt x="402" y="686"/>
                </a:lnTo>
                <a:lnTo>
                  <a:pt x="404" y="686"/>
                </a:lnTo>
                <a:lnTo>
                  <a:pt x="404" y="686"/>
                </a:lnTo>
                <a:lnTo>
                  <a:pt x="407" y="684"/>
                </a:lnTo>
                <a:lnTo>
                  <a:pt x="407" y="684"/>
                </a:lnTo>
                <a:lnTo>
                  <a:pt x="407" y="682"/>
                </a:lnTo>
                <a:lnTo>
                  <a:pt x="404" y="684"/>
                </a:lnTo>
                <a:close/>
                <a:moveTo>
                  <a:pt x="398" y="679"/>
                </a:moveTo>
                <a:lnTo>
                  <a:pt x="398" y="679"/>
                </a:lnTo>
                <a:lnTo>
                  <a:pt x="400" y="677"/>
                </a:lnTo>
                <a:lnTo>
                  <a:pt x="400" y="677"/>
                </a:lnTo>
                <a:lnTo>
                  <a:pt x="400" y="677"/>
                </a:lnTo>
                <a:lnTo>
                  <a:pt x="400" y="677"/>
                </a:lnTo>
                <a:lnTo>
                  <a:pt x="400" y="675"/>
                </a:lnTo>
                <a:lnTo>
                  <a:pt x="398" y="675"/>
                </a:lnTo>
                <a:lnTo>
                  <a:pt x="396" y="677"/>
                </a:lnTo>
                <a:lnTo>
                  <a:pt x="396" y="677"/>
                </a:lnTo>
                <a:lnTo>
                  <a:pt x="398" y="679"/>
                </a:lnTo>
                <a:lnTo>
                  <a:pt x="398" y="679"/>
                </a:lnTo>
                <a:close/>
                <a:moveTo>
                  <a:pt x="109" y="1755"/>
                </a:moveTo>
                <a:lnTo>
                  <a:pt x="109" y="1755"/>
                </a:lnTo>
                <a:lnTo>
                  <a:pt x="109" y="1755"/>
                </a:lnTo>
                <a:lnTo>
                  <a:pt x="109" y="1755"/>
                </a:lnTo>
                <a:lnTo>
                  <a:pt x="109" y="1755"/>
                </a:lnTo>
                <a:lnTo>
                  <a:pt x="109" y="1755"/>
                </a:lnTo>
                <a:lnTo>
                  <a:pt x="109" y="1755"/>
                </a:lnTo>
                <a:lnTo>
                  <a:pt x="109" y="1755"/>
                </a:lnTo>
                <a:lnTo>
                  <a:pt x="109" y="1755"/>
                </a:lnTo>
                <a:close/>
                <a:moveTo>
                  <a:pt x="1144" y="195"/>
                </a:moveTo>
                <a:lnTo>
                  <a:pt x="1142" y="193"/>
                </a:lnTo>
                <a:lnTo>
                  <a:pt x="1142" y="193"/>
                </a:lnTo>
                <a:lnTo>
                  <a:pt x="1140" y="193"/>
                </a:lnTo>
                <a:lnTo>
                  <a:pt x="1136" y="191"/>
                </a:lnTo>
                <a:lnTo>
                  <a:pt x="1131" y="191"/>
                </a:lnTo>
                <a:lnTo>
                  <a:pt x="1125" y="191"/>
                </a:lnTo>
                <a:lnTo>
                  <a:pt x="1123" y="191"/>
                </a:lnTo>
                <a:lnTo>
                  <a:pt x="1123" y="191"/>
                </a:lnTo>
                <a:lnTo>
                  <a:pt x="1123" y="193"/>
                </a:lnTo>
                <a:lnTo>
                  <a:pt x="1123" y="195"/>
                </a:lnTo>
                <a:lnTo>
                  <a:pt x="1125" y="197"/>
                </a:lnTo>
                <a:lnTo>
                  <a:pt x="1129" y="197"/>
                </a:lnTo>
                <a:lnTo>
                  <a:pt x="1131" y="197"/>
                </a:lnTo>
                <a:lnTo>
                  <a:pt x="1134" y="197"/>
                </a:lnTo>
                <a:lnTo>
                  <a:pt x="1136" y="197"/>
                </a:lnTo>
                <a:lnTo>
                  <a:pt x="1138" y="197"/>
                </a:lnTo>
                <a:lnTo>
                  <a:pt x="1144" y="195"/>
                </a:lnTo>
                <a:lnTo>
                  <a:pt x="1144" y="195"/>
                </a:lnTo>
                <a:lnTo>
                  <a:pt x="1144" y="195"/>
                </a:lnTo>
                <a:close/>
                <a:moveTo>
                  <a:pt x="1092" y="449"/>
                </a:moveTo>
                <a:lnTo>
                  <a:pt x="1092" y="449"/>
                </a:lnTo>
                <a:lnTo>
                  <a:pt x="1087" y="449"/>
                </a:lnTo>
                <a:lnTo>
                  <a:pt x="1087" y="449"/>
                </a:lnTo>
                <a:lnTo>
                  <a:pt x="1085" y="449"/>
                </a:lnTo>
                <a:lnTo>
                  <a:pt x="1085" y="451"/>
                </a:lnTo>
                <a:lnTo>
                  <a:pt x="1087" y="451"/>
                </a:lnTo>
                <a:lnTo>
                  <a:pt x="1090" y="451"/>
                </a:lnTo>
                <a:lnTo>
                  <a:pt x="1092" y="453"/>
                </a:lnTo>
                <a:lnTo>
                  <a:pt x="1092" y="453"/>
                </a:lnTo>
                <a:lnTo>
                  <a:pt x="1094" y="453"/>
                </a:lnTo>
                <a:lnTo>
                  <a:pt x="1094" y="453"/>
                </a:lnTo>
                <a:lnTo>
                  <a:pt x="1094" y="453"/>
                </a:lnTo>
                <a:lnTo>
                  <a:pt x="1094" y="451"/>
                </a:lnTo>
                <a:lnTo>
                  <a:pt x="1094" y="451"/>
                </a:lnTo>
                <a:lnTo>
                  <a:pt x="1092" y="449"/>
                </a:lnTo>
                <a:close/>
                <a:moveTo>
                  <a:pt x="1029" y="463"/>
                </a:moveTo>
                <a:lnTo>
                  <a:pt x="1027" y="463"/>
                </a:lnTo>
                <a:lnTo>
                  <a:pt x="1027" y="463"/>
                </a:lnTo>
                <a:lnTo>
                  <a:pt x="1027" y="463"/>
                </a:lnTo>
                <a:lnTo>
                  <a:pt x="1027" y="466"/>
                </a:lnTo>
                <a:lnTo>
                  <a:pt x="1029" y="466"/>
                </a:lnTo>
                <a:lnTo>
                  <a:pt x="1031" y="466"/>
                </a:lnTo>
                <a:lnTo>
                  <a:pt x="1031" y="466"/>
                </a:lnTo>
                <a:lnTo>
                  <a:pt x="1031" y="466"/>
                </a:lnTo>
                <a:lnTo>
                  <a:pt x="1029" y="463"/>
                </a:lnTo>
                <a:lnTo>
                  <a:pt x="1029" y="463"/>
                </a:lnTo>
                <a:close/>
                <a:moveTo>
                  <a:pt x="1023" y="461"/>
                </a:moveTo>
                <a:lnTo>
                  <a:pt x="1020" y="461"/>
                </a:lnTo>
                <a:lnTo>
                  <a:pt x="1023" y="463"/>
                </a:lnTo>
                <a:lnTo>
                  <a:pt x="1025" y="463"/>
                </a:lnTo>
                <a:lnTo>
                  <a:pt x="1025" y="463"/>
                </a:lnTo>
                <a:lnTo>
                  <a:pt x="1025" y="461"/>
                </a:lnTo>
                <a:lnTo>
                  <a:pt x="1023" y="461"/>
                </a:lnTo>
                <a:close/>
                <a:moveTo>
                  <a:pt x="1102" y="229"/>
                </a:moveTo>
                <a:lnTo>
                  <a:pt x="1102" y="229"/>
                </a:lnTo>
                <a:lnTo>
                  <a:pt x="1100" y="229"/>
                </a:lnTo>
                <a:lnTo>
                  <a:pt x="1098" y="229"/>
                </a:lnTo>
                <a:lnTo>
                  <a:pt x="1094" y="229"/>
                </a:lnTo>
                <a:lnTo>
                  <a:pt x="1092" y="231"/>
                </a:lnTo>
                <a:lnTo>
                  <a:pt x="1092" y="231"/>
                </a:lnTo>
                <a:lnTo>
                  <a:pt x="1092" y="233"/>
                </a:lnTo>
                <a:lnTo>
                  <a:pt x="1094" y="235"/>
                </a:lnTo>
                <a:lnTo>
                  <a:pt x="1096" y="237"/>
                </a:lnTo>
                <a:lnTo>
                  <a:pt x="1096" y="239"/>
                </a:lnTo>
                <a:lnTo>
                  <a:pt x="1098" y="239"/>
                </a:lnTo>
                <a:lnTo>
                  <a:pt x="1108" y="239"/>
                </a:lnTo>
                <a:lnTo>
                  <a:pt x="1111" y="237"/>
                </a:lnTo>
                <a:lnTo>
                  <a:pt x="1113" y="237"/>
                </a:lnTo>
                <a:lnTo>
                  <a:pt x="1115" y="237"/>
                </a:lnTo>
                <a:lnTo>
                  <a:pt x="1115" y="235"/>
                </a:lnTo>
                <a:lnTo>
                  <a:pt x="1115" y="235"/>
                </a:lnTo>
                <a:lnTo>
                  <a:pt x="1113" y="235"/>
                </a:lnTo>
                <a:lnTo>
                  <a:pt x="1106" y="233"/>
                </a:lnTo>
                <a:lnTo>
                  <a:pt x="1106" y="231"/>
                </a:lnTo>
                <a:lnTo>
                  <a:pt x="1104" y="231"/>
                </a:lnTo>
                <a:lnTo>
                  <a:pt x="1104" y="231"/>
                </a:lnTo>
                <a:lnTo>
                  <a:pt x="1102" y="231"/>
                </a:lnTo>
                <a:lnTo>
                  <a:pt x="1100" y="231"/>
                </a:lnTo>
                <a:lnTo>
                  <a:pt x="1102" y="231"/>
                </a:lnTo>
                <a:lnTo>
                  <a:pt x="1102" y="229"/>
                </a:lnTo>
                <a:close/>
                <a:moveTo>
                  <a:pt x="1131" y="443"/>
                </a:moveTo>
                <a:lnTo>
                  <a:pt x="1129" y="443"/>
                </a:lnTo>
                <a:lnTo>
                  <a:pt x="1129" y="445"/>
                </a:lnTo>
                <a:lnTo>
                  <a:pt x="1127" y="445"/>
                </a:lnTo>
                <a:lnTo>
                  <a:pt x="1125" y="445"/>
                </a:lnTo>
                <a:lnTo>
                  <a:pt x="1125" y="447"/>
                </a:lnTo>
                <a:lnTo>
                  <a:pt x="1125" y="447"/>
                </a:lnTo>
                <a:lnTo>
                  <a:pt x="1131" y="449"/>
                </a:lnTo>
                <a:lnTo>
                  <a:pt x="1131" y="449"/>
                </a:lnTo>
                <a:lnTo>
                  <a:pt x="1131" y="449"/>
                </a:lnTo>
                <a:lnTo>
                  <a:pt x="1134" y="447"/>
                </a:lnTo>
                <a:lnTo>
                  <a:pt x="1134" y="447"/>
                </a:lnTo>
                <a:lnTo>
                  <a:pt x="1134" y="445"/>
                </a:lnTo>
                <a:lnTo>
                  <a:pt x="1134" y="445"/>
                </a:lnTo>
                <a:lnTo>
                  <a:pt x="1134" y="445"/>
                </a:lnTo>
                <a:lnTo>
                  <a:pt x="1131" y="443"/>
                </a:lnTo>
                <a:close/>
                <a:moveTo>
                  <a:pt x="2384" y="1216"/>
                </a:moveTo>
                <a:lnTo>
                  <a:pt x="2384" y="1216"/>
                </a:lnTo>
                <a:lnTo>
                  <a:pt x="2384" y="1216"/>
                </a:lnTo>
                <a:lnTo>
                  <a:pt x="2380" y="1216"/>
                </a:lnTo>
                <a:lnTo>
                  <a:pt x="2380" y="1218"/>
                </a:lnTo>
                <a:lnTo>
                  <a:pt x="2378" y="1218"/>
                </a:lnTo>
                <a:lnTo>
                  <a:pt x="2378" y="1220"/>
                </a:lnTo>
                <a:lnTo>
                  <a:pt x="2380" y="1222"/>
                </a:lnTo>
                <a:lnTo>
                  <a:pt x="2380" y="1222"/>
                </a:lnTo>
                <a:lnTo>
                  <a:pt x="2382" y="1222"/>
                </a:lnTo>
                <a:lnTo>
                  <a:pt x="2384" y="1222"/>
                </a:lnTo>
                <a:lnTo>
                  <a:pt x="2384" y="1220"/>
                </a:lnTo>
                <a:lnTo>
                  <a:pt x="2384" y="1218"/>
                </a:lnTo>
                <a:lnTo>
                  <a:pt x="2384" y="1218"/>
                </a:lnTo>
                <a:lnTo>
                  <a:pt x="2384" y="1216"/>
                </a:lnTo>
                <a:lnTo>
                  <a:pt x="2384" y="1216"/>
                </a:lnTo>
                <a:close/>
                <a:moveTo>
                  <a:pt x="1155" y="398"/>
                </a:moveTo>
                <a:lnTo>
                  <a:pt x="1152" y="396"/>
                </a:lnTo>
                <a:lnTo>
                  <a:pt x="1150" y="396"/>
                </a:lnTo>
                <a:lnTo>
                  <a:pt x="1150" y="396"/>
                </a:lnTo>
                <a:lnTo>
                  <a:pt x="1148" y="396"/>
                </a:lnTo>
                <a:lnTo>
                  <a:pt x="1150" y="398"/>
                </a:lnTo>
                <a:lnTo>
                  <a:pt x="1150" y="398"/>
                </a:lnTo>
                <a:lnTo>
                  <a:pt x="1150" y="398"/>
                </a:lnTo>
                <a:lnTo>
                  <a:pt x="1150" y="398"/>
                </a:lnTo>
                <a:lnTo>
                  <a:pt x="1155" y="401"/>
                </a:lnTo>
                <a:lnTo>
                  <a:pt x="1155" y="401"/>
                </a:lnTo>
                <a:lnTo>
                  <a:pt x="1155" y="401"/>
                </a:lnTo>
                <a:lnTo>
                  <a:pt x="1155" y="398"/>
                </a:lnTo>
                <a:lnTo>
                  <a:pt x="1155" y="398"/>
                </a:lnTo>
                <a:lnTo>
                  <a:pt x="1155" y="398"/>
                </a:lnTo>
                <a:close/>
                <a:moveTo>
                  <a:pt x="1146" y="419"/>
                </a:moveTo>
                <a:lnTo>
                  <a:pt x="1146" y="417"/>
                </a:lnTo>
                <a:lnTo>
                  <a:pt x="1146" y="415"/>
                </a:lnTo>
                <a:lnTo>
                  <a:pt x="1144" y="411"/>
                </a:lnTo>
                <a:lnTo>
                  <a:pt x="1144" y="409"/>
                </a:lnTo>
                <a:lnTo>
                  <a:pt x="1144" y="409"/>
                </a:lnTo>
                <a:lnTo>
                  <a:pt x="1142" y="409"/>
                </a:lnTo>
                <a:lnTo>
                  <a:pt x="1142" y="409"/>
                </a:lnTo>
                <a:lnTo>
                  <a:pt x="1136" y="409"/>
                </a:lnTo>
                <a:lnTo>
                  <a:pt x="1136" y="409"/>
                </a:lnTo>
                <a:lnTo>
                  <a:pt x="1136" y="407"/>
                </a:lnTo>
                <a:lnTo>
                  <a:pt x="1136" y="407"/>
                </a:lnTo>
                <a:lnTo>
                  <a:pt x="1136" y="405"/>
                </a:lnTo>
                <a:lnTo>
                  <a:pt x="1134" y="405"/>
                </a:lnTo>
                <a:lnTo>
                  <a:pt x="1131" y="405"/>
                </a:lnTo>
                <a:lnTo>
                  <a:pt x="1129" y="405"/>
                </a:lnTo>
                <a:lnTo>
                  <a:pt x="1125" y="403"/>
                </a:lnTo>
                <a:lnTo>
                  <a:pt x="1121" y="401"/>
                </a:lnTo>
                <a:lnTo>
                  <a:pt x="1119" y="398"/>
                </a:lnTo>
                <a:lnTo>
                  <a:pt x="1115" y="396"/>
                </a:lnTo>
                <a:lnTo>
                  <a:pt x="1115" y="396"/>
                </a:lnTo>
                <a:lnTo>
                  <a:pt x="1115" y="396"/>
                </a:lnTo>
                <a:lnTo>
                  <a:pt x="1115" y="398"/>
                </a:lnTo>
                <a:lnTo>
                  <a:pt x="1115" y="398"/>
                </a:lnTo>
                <a:lnTo>
                  <a:pt x="1115" y="401"/>
                </a:lnTo>
                <a:lnTo>
                  <a:pt x="1115" y="401"/>
                </a:lnTo>
                <a:lnTo>
                  <a:pt x="1115" y="401"/>
                </a:lnTo>
                <a:lnTo>
                  <a:pt x="1113" y="398"/>
                </a:lnTo>
                <a:lnTo>
                  <a:pt x="1111" y="398"/>
                </a:lnTo>
                <a:lnTo>
                  <a:pt x="1106" y="396"/>
                </a:lnTo>
                <a:lnTo>
                  <a:pt x="1102" y="394"/>
                </a:lnTo>
                <a:lnTo>
                  <a:pt x="1102" y="392"/>
                </a:lnTo>
                <a:lnTo>
                  <a:pt x="1098" y="388"/>
                </a:lnTo>
                <a:lnTo>
                  <a:pt x="1094" y="386"/>
                </a:lnTo>
                <a:lnTo>
                  <a:pt x="1094" y="384"/>
                </a:lnTo>
                <a:lnTo>
                  <a:pt x="1094" y="384"/>
                </a:lnTo>
                <a:lnTo>
                  <a:pt x="1094" y="380"/>
                </a:lnTo>
                <a:lnTo>
                  <a:pt x="1094" y="380"/>
                </a:lnTo>
                <a:lnTo>
                  <a:pt x="1096" y="378"/>
                </a:lnTo>
                <a:lnTo>
                  <a:pt x="1096" y="378"/>
                </a:lnTo>
                <a:lnTo>
                  <a:pt x="1096" y="375"/>
                </a:lnTo>
                <a:lnTo>
                  <a:pt x="1096" y="375"/>
                </a:lnTo>
                <a:lnTo>
                  <a:pt x="1096" y="373"/>
                </a:lnTo>
                <a:lnTo>
                  <a:pt x="1096" y="371"/>
                </a:lnTo>
                <a:lnTo>
                  <a:pt x="1094" y="369"/>
                </a:lnTo>
                <a:lnTo>
                  <a:pt x="1090" y="365"/>
                </a:lnTo>
                <a:lnTo>
                  <a:pt x="1090" y="363"/>
                </a:lnTo>
                <a:lnTo>
                  <a:pt x="1087" y="361"/>
                </a:lnTo>
                <a:lnTo>
                  <a:pt x="1083" y="350"/>
                </a:lnTo>
                <a:lnTo>
                  <a:pt x="1083" y="348"/>
                </a:lnTo>
                <a:lnTo>
                  <a:pt x="1083" y="346"/>
                </a:lnTo>
                <a:lnTo>
                  <a:pt x="1081" y="344"/>
                </a:lnTo>
                <a:lnTo>
                  <a:pt x="1081" y="342"/>
                </a:lnTo>
                <a:lnTo>
                  <a:pt x="1081" y="342"/>
                </a:lnTo>
                <a:lnTo>
                  <a:pt x="1081" y="340"/>
                </a:lnTo>
                <a:lnTo>
                  <a:pt x="1081" y="340"/>
                </a:lnTo>
                <a:lnTo>
                  <a:pt x="1081" y="340"/>
                </a:lnTo>
                <a:lnTo>
                  <a:pt x="1079" y="338"/>
                </a:lnTo>
                <a:lnTo>
                  <a:pt x="1077" y="336"/>
                </a:lnTo>
                <a:lnTo>
                  <a:pt x="1075" y="333"/>
                </a:lnTo>
                <a:lnTo>
                  <a:pt x="1071" y="331"/>
                </a:lnTo>
                <a:lnTo>
                  <a:pt x="1064" y="327"/>
                </a:lnTo>
                <a:lnTo>
                  <a:pt x="1060" y="325"/>
                </a:lnTo>
                <a:lnTo>
                  <a:pt x="1058" y="325"/>
                </a:lnTo>
                <a:lnTo>
                  <a:pt x="1058" y="327"/>
                </a:lnTo>
                <a:lnTo>
                  <a:pt x="1056" y="327"/>
                </a:lnTo>
                <a:lnTo>
                  <a:pt x="1056" y="327"/>
                </a:lnTo>
                <a:lnTo>
                  <a:pt x="1050" y="325"/>
                </a:lnTo>
                <a:lnTo>
                  <a:pt x="1048" y="325"/>
                </a:lnTo>
                <a:lnTo>
                  <a:pt x="1043" y="323"/>
                </a:lnTo>
                <a:lnTo>
                  <a:pt x="1041" y="325"/>
                </a:lnTo>
                <a:lnTo>
                  <a:pt x="1041" y="325"/>
                </a:lnTo>
                <a:lnTo>
                  <a:pt x="1043" y="327"/>
                </a:lnTo>
                <a:lnTo>
                  <a:pt x="1043" y="327"/>
                </a:lnTo>
                <a:lnTo>
                  <a:pt x="1043" y="327"/>
                </a:lnTo>
                <a:lnTo>
                  <a:pt x="1041" y="327"/>
                </a:lnTo>
                <a:lnTo>
                  <a:pt x="1039" y="329"/>
                </a:lnTo>
                <a:lnTo>
                  <a:pt x="1039" y="329"/>
                </a:lnTo>
                <a:lnTo>
                  <a:pt x="1039" y="331"/>
                </a:lnTo>
                <a:lnTo>
                  <a:pt x="1043" y="342"/>
                </a:lnTo>
                <a:lnTo>
                  <a:pt x="1043" y="344"/>
                </a:lnTo>
                <a:lnTo>
                  <a:pt x="1043" y="346"/>
                </a:lnTo>
                <a:lnTo>
                  <a:pt x="1043" y="346"/>
                </a:lnTo>
                <a:lnTo>
                  <a:pt x="1043" y="348"/>
                </a:lnTo>
                <a:lnTo>
                  <a:pt x="1046" y="348"/>
                </a:lnTo>
                <a:lnTo>
                  <a:pt x="1046" y="348"/>
                </a:lnTo>
                <a:lnTo>
                  <a:pt x="1046" y="350"/>
                </a:lnTo>
                <a:lnTo>
                  <a:pt x="1046" y="352"/>
                </a:lnTo>
                <a:lnTo>
                  <a:pt x="1048" y="357"/>
                </a:lnTo>
                <a:lnTo>
                  <a:pt x="1050" y="361"/>
                </a:lnTo>
                <a:lnTo>
                  <a:pt x="1054" y="363"/>
                </a:lnTo>
                <a:lnTo>
                  <a:pt x="1052" y="363"/>
                </a:lnTo>
                <a:lnTo>
                  <a:pt x="1052" y="363"/>
                </a:lnTo>
                <a:lnTo>
                  <a:pt x="1052" y="365"/>
                </a:lnTo>
                <a:lnTo>
                  <a:pt x="1052" y="365"/>
                </a:lnTo>
                <a:lnTo>
                  <a:pt x="1052" y="365"/>
                </a:lnTo>
                <a:lnTo>
                  <a:pt x="1048" y="367"/>
                </a:lnTo>
                <a:lnTo>
                  <a:pt x="1046" y="369"/>
                </a:lnTo>
                <a:lnTo>
                  <a:pt x="1046" y="371"/>
                </a:lnTo>
                <a:lnTo>
                  <a:pt x="1046" y="371"/>
                </a:lnTo>
                <a:lnTo>
                  <a:pt x="1043" y="369"/>
                </a:lnTo>
                <a:lnTo>
                  <a:pt x="1043" y="369"/>
                </a:lnTo>
                <a:lnTo>
                  <a:pt x="1041" y="369"/>
                </a:lnTo>
                <a:lnTo>
                  <a:pt x="1041" y="367"/>
                </a:lnTo>
                <a:lnTo>
                  <a:pt x="1039" y="367"/>
                </a:lnTo>
                <a:lnTo>
                  <a:pt x="1039" y="363"/>
                </a:lnTo>
                <a:lnTo>
                  <a:pt x="1037" y="357"/>
                </a:lnTo>
                <a:lnTo>
                  <a:pt x="1035" y="352"/>
                </a:lnTo>
                <a:lnTo>
                  <a:pt x="1033" y="350"/>
                </a:lnTo>
                <a:lnTo>
                  <a:pt x="1033" y="346"/>
                </a:lnTo>
                <a:lnTo>
                  <a:pt x="1033" y="346"/>
                </a:lnTo>
                <a:lnTo>
                  <a:pt x="1031" y="346"/>
                </a:lnTo>
                <a:lnTo>
                  <a:pt x="1029" y="344"/>
                </a:lnTo>
                <a:lnTo>
                  <a:pt x="1029" y="344"/>
                </a:lnTo>
                <a:lnTo>
                  <a:pt x="1029" y="344"/>
                </a:lnTo>
                <a:lnTo>
                  <a:pt x="1029" y="342"/>
                </a:lnTo>
                <a:lnTo>
                  <a:pt x="1029" y="342"/>
                </a:lnTo>
                <a:lnTo>
                  <a:pt x="1029" y="342"/>
                </a:lnTo>
                <a:lnTo>
                  <a:pt x="1027" y="340"/>
                </a:lnTo>
                <a:lnTo>
                  <a:pt x="1023" y="340"/>
                </a:lnTo>
                <a:lnTo>
                  <a:pt x="1023" y="338"/>
                </a:lnTo>
                <a:lnTo>
                  <a:pt x="1020" y="338"/>
                </a:lnTo>
                <a:lnTo>
                  <a:pt x="1014" y="333"/>
                </a:lnTo>
                <a:lnTo>
                  <a:pt x="1012" y="333"/>
                </a:lnTo>
                <a:lnTo>
                  <a:pt x="1006" y="333"/>
                </a:lnTo>
                <a:lnTo>
                  <a:pt x="1004" y="333"/>
                </a:lnTo>
                <a:lnTo>
                  <a:pt x="1004" y="336"/>
                </a:lnTo>
                <a:lnTo>
                  <a:pt x="1006" y="338"/>
                </a:lnTo>
                <a:lnTo>
                  <a:pt x="1010" y="340"/>
                </a:lnTo>
                <a:lnTo>
                  <a:pt x="1012" y="340"/>
                </a:lnTo>
                <a:lnTo>
                  <a:pt x="1012" y="342"/>
                </a:lnTo>
                <a:lnTo>
                  <a:pt x="1012" y="342"/>
                </a:lnTo>
                <a:lnTo>
                  <a:pt x="1008" y="344"/>
                </a:lnTo>
                <a:lnTo>
                  <a:pt x="1006" y="344"/>
                </a:lnTo>
                <a:lnTo>
                  <a:pt x="1004" y="346"/>
                </a:lnTo>
                <a:lnTo>
                  <a:pt x="999" y="348"/>
                </a:lnTo>
                <a:lnTo>
                  <a:pt x="997" y="350"/>
                </a:lnTo>
                <a:lnTo>
                  <a:pt x="997" y="350"/>
                </a:lnTo>
                <a:lnTo>
                  <a:pt x="995" y="350"/>
                </a:lnTo>
                <a:lnTo>
                  <a:pt x="995" y="350"/>
                </a:lnTo>
                <a:lnTo>
                  <a:pt x="995" y="350"/>
                </a:lnTo>
                <a:lnTo>
                  <a:pt x="995" y="348"/>
                </a:lnTo>
                <a:lnTo>
                  <a:pt x="995" y="348"/>
                </a:lnTo>
                <a:lnTo>
                  <a:pt x="995" y="348"/>
                </a:lnTo>
                <a:lnTo>
                  <a:pt x="995" y="348"/>
                </a:lnTo>
                <a:lnTo>
                  <a:pt x="993" y="350"/>
                </a:lnTo>
                <a:lnTo>
                  <a:pt x="991" y="350"/>
                </a:lnTo>
                <a:lnTo>
                  <a:pt x="989" y="352"/>
                </a:lnTo>
                <a:lnTo>
                  <a:pt x="989" y="352"/>
                </a:lnTo>
                <a:lnTo>
                  <a:pt x="987" y="350"/>
                </a:lnTo>
                <a:lnTo>
                  <a:pt x="987" y="350"/>
                </a:lnTo>
                <a:lnTo>
                  <a:pt x="991" y="348"/>
                </a:lnTo>
                <a:lnTo>
                  <a:pt x="995" y="344"/>
                </a:lnTo>
                <a:lnTo>
                  <a:pt x="995" y="342"/>
                </a:lnTo>
                <a:lnTo>
                  <a:pt x="995" y="342"/>
                </a:lnTo>
                <a:lnTo>
                  <a:pt x="993" y="340"/>
                </a:lnTo>
                <a:lnTo>
                  <a:pt x="985" y="336"/>
                </a:lnTo>
                <a:lnTo>
                  <a:pt x="979" y="336"/>
                </a:lnTo>
                <a:lnTo>
                  <a:pt x="974" y="333"/>
                </a:lnTo>
                <a:lnTo>
                  <a:pt x="970" y="333"/>
                </a:lnTo>
                <a:lnTo>
                  <a:pt x="968" y="333"/>
                </a:lnTo>
                <a:lnTo>
                  <a:pt x="966" y="336"/>
                </a:lnTo>
                <a:lnTo>
                  <a:pt x="964" y="338"/>
                </a:lnTo>
                <a:lnTo>
                  <a:pt x="964" y="338"/>
                </a:lnTo>
                <a:lnTo>
                  <a:pt x="964" y="340"/>
                </a:lnTo>
                <a:lnTo>
                  <a:pt x="964" y="342"/>
                </a:lnTo>
                <a:lnTo>
                  <a:pt x="964" y="342"/>
                </a:lnTo>
                <a:lnTo>
                  <a:pt x="962" y="342"/>
                </a:lnTo>
                <a:lnTo>
                  <a:pt x="962" y="344"/>
                </a:lnTo>
                <a:lnTo>
                  <a:pt x="960" y="342"/>
                </a:lnTo>
                <a:lnTo>
                  <a:pt x="958" y="342"/>
                </a:lnTo>
                <a:lnTo>
                  <a:pt x="953" y="344"/>
                </a:lnTo>
                <a:lnTo>
                  <a:pt x="951" y="344"/>
                </a:lnTo>
                <a:lnTo>
                  <a:pt x="949" y="344"/>
                </a:lnTo>
                <a:lnTo>
                  <a:pt x="949" y="344"/>
                </a:lnTo>
                <a:lnTo>
                  <a:pt x="949" y="344"/>
                </a:lnTo>
                <a:lnTo>
                  <a:pt x="951" y="340"/>
                </a:lnTo>
                <a:lnTo>
                  <a:pt x="953" y="338"/>
                </a:lnTo>
                <a:lnTo>
                  <a:pt x="955" y="338"/>
                </a:lnTo>
                <a:lnTo>
                  <a:pt x="955" y="336"/>
                </a:lnTo>
                <a:lnTo>
                  <a:pt x="955" y="333"/>
                </a:lnTo>
                <a:lnTo>
                  <a:pt x="955" y="333"/>
                </a:lnTo>
                <a:lnTo>
                  <a:pt x="955" y="331"/>
                </a:lnTo>
                <a:lnTo>
                  <a:pt x="955" y="329"/>
                </a:lnTo>
                <a:lnTo>
                  <a:pt x="953" y="327"/>
                </a:lnTo>
                <a:lnTo>
                  <a:pt x="953" y="325"/>
                </a:lnTo>
                <a:lnTo>
                  <a:pt x="953" y="325"/>
                </a:lnTo>
                <a:lnTo>
                  <a:pt x="951" y="325"/>
                </a:lnTo>
                <a:lnTo>
                  <a:pt x="947" y="323"/>
                </a:lnTo>
                <a:lnTo>
                  <a:pt x="935" y="327"/>
                </a:lnTo>
                <a:lnTo>
                  <a:pt x="920" y="331"/>
                </a:lnTo>
                <a:lnTo>
                  <a:pt x="914" y="333"/>
                </a:lnTo>
                <a:lnTo>
                  <a:pt x="909" y="336"/>
                </a:lnTo>
                <a:lnTo>
                  <a:pt x="905" y="338"/>
                </a:lnTo>
                <a:lnTo>
                  <a:pt x="897" y="344"/>
                </a:lnTo>
                <a:lnTo>
                  <a:pt x="893" y="346"/>
                </a:lnTo>
                <a:lnTo>
                  <a:pt x="893" y="348"/>
                </a:lnTo>
                <a:lnTo>
                  <a:pt x="891" y="348"/>
                </a:lnTo>
                <a:lnTo>
                  <a:pt x="893" y="350"/>
                </a:lnTo>
                <a:lnTo>
                  <a:pt x="893" y="350"/>
                </a:lnTo>
                <a:lnTo>
                  <a:pt x="895" y="352"/>
                </a:lnTo>
                <a:lnTo>
                  <a:pt x="895" y="352"/>
                </a:lnTo>
                <a:lnTo>
                  <a:pt x="895" y="352"/>
                </a:lnTo>
                <a:lnTo>
                  <a:pt x="893" y="354"/>
                </a:lnTo>
                <a:lnTo>
                  <a:pt x="891" y="357"/>
                </a:lnTo>
                <a:lnTo>
                  <a:pt x="884" y="361"/>
                </a:lnTo>
                <a:lnTo>
                  <a:pt x="884" y="361"/>
                </a:lnTo>
                <a:lnTo>
                  <a:pt x="884" y="363"/>
                </a:lnTo>
                <a:lnTo>
                  <a:pt x="884" y="365"/>
                </a:lnTo>
                <a:lnTo>
                  <a:pt x="884" y="367"/>
                </a:lnTo>
                <a:lnTo>
                  <a:pt x="884" y="367"/>
                </a:lnTo>
                <a:lnTo>
                  <a:pt x="886" y="369"/>
                </a:lnTo>
                <a:lnTo>
                  <a:pt x="891" y="369"/>
                </a:lnTo>
                <a:lnTo>
                  <a:pt x="893" y="369"/>
                </a:lnTo>
                <a:lnTo>
                  <a:pt x="899" y="369"/>
                </a:lnTo>
                <a:lnTo>
                  <a:pt x="901" y="369"/>
                </a:lnTo>
                <a:lnTo>
                  <a:pt x="901" y="371"/>
                </a:lnTo>
                <a:lnTo>
                  <a:pt x="897" y="373"/>
                </a:lnTo>
                <a:lnTo>
                  <a:pt x="895" y="375"/>
                </a:lnTo>
                <a:lnTo>
                  <a:pt x="895" y="375"/>
                </a:lnTo>
                <a:lnTo>
                  <a:pt x="895" y="375"/>
                </a:lnTo>
                <a:lnTo>
                  <a:pt x="899" y="378"/>
                </a:lnTo>
                <a:lnTo>
                  <a:pt x="903" y="378"/>
                </a:lnTo>
                <a:lnTo>
                  <a:pt x="907" y="375"/>
                </a:lnTo>
                <a:lnTo>
                  <a:pt x="916" y="375"/>
                </a:lnTo>
                <a:lnTo>
                  <a:pt x="932" y="373"/>
                </a:lnTo>
                <a:lnTo>
                  <a:pt x="937" y="373"/>
                </a:lnTo>
                <a:lnTo>
                  <a:pt x="937" y="373"/>
                </a:lnTo>
                <a:lnTo>
                  <a:pt x="937" y="375"/>
                </a:lnTo>
                <a:lnTo>
                  <a:pt x="935" y="375"/>
                </a:lnTo>
                <a:lnTo>
                  <a:pt x="930" y="373"/>
                </a:lnTo>
                <a:lnTo>
                  <a:pt x="928" y="375"/>
                </a:lnTo>
                <a:lnTo>
                  <a:pt x="926" y="375"/>
                </a:lnTo>
                <a:lnTo>
                  <a:pt x="926" y="375"/>
                </a:lnTo>
                <a:lnTo>
                  <a:pt x="928" y="375"/>
                </a:lnTo>
                <a:lnTo>
                  <a:pt x="928" y="378"/>
                </a:lnTo>
                <a:lnTo>
                  <a:pt x="926" y="378"/>
                </a:lnTo>
                <a:lnTo>
                  <a:pt x="924" y="378"/>
                </a:lnTo>
                <a:lnTo>
                  <a:pt x="922" y="378"/>
                </a:lnTo>
                <a:lnTo>
                  <a:pt x="916" y="380"/>
                </a:lnTo>
                <a:lnTo>
                  <a:pt x="907" y="382"/>
                </a:lnTo>
                <a:lnTo>
                  <a:pt x="901" y="382"/>
                </a:lnTo>
                <a:lnTo>
                  <a:pt x="899" y="384"/>
                </a:lnTo>
                <a:lnTo>
                  <a:pt x="895" y="386"/>
                </a:lnTo>
                <a:lnTo>
                  <a:pt x="893" y="386"/>
                </a:lnTo>
                <a:lnTo>
                  <a:pt x="893" y="388"/>
                </a:lnTo>
                <a:lnTo>
                  <a:pt x="895" y="390"/>
                </a:lnTo>
                <a:lnTo>
                  <a:pt x="905" y="396"/>
                </a:lnTo>
                <a:lnTo>
                  <a:pt x="914" y="396"/>
                </a:lnTo>
                <a:lnTo>
                  <a:pt x="922" y="396"/>
                </a:lnTo>
                <a:lnTo>
                  <a:pt x="924" y="396"/>
                </a:lnTo>
                <a:lnTo>
                  <a:pt x="926" y="398"/>
                </a:lnTo>
                <a:lnTo>
                  <a:pt x="928" y="398"/>
                </a:lnTo>
                <a:lnTo>
                  <a:pt x="937" y="396"/>
                </a:lnTo>
                <a:lnTo>
                  <a:pt x="945" y="396"/>
                </a:lnTo>
                <a:lnTo>
                  <a:pt x="947" y="396"/>
                </a:lnTo>
                <a:lnTo>
                  <a:pt x="951" y="396"/>
                </a:lnTo>
                <a:lnTo>
                  <a:pt x="953" y="396"/>
                </a:lnTo>
                <a:lnTo>
                  <a:pt x="958" y="394"/>
                </a:lnTo>
                <a:lnTo>
                  <a:pt x="960" y="394"/>
                </a:lnTo>
                <a:lnTo>
                  <a:pt x="966" y="396"/>
                </a:lnTo>
                <a:lnTo>
                  <a:pt x="968" y="396"/>
                </a:lnTo>
                <a:lnTo>
                  <a:pt x="983" y="401"/>
                </a:lnTo>
                <a:lnTo>
                  <a:pt x="989" y="405"/>
                </a:lnTo>
                <a:lnTo>
                  <a:pt x="991" y="405"/>
                </a:lnTo>
                <a:lnTo>
                  <a:pt x="989" y="405"/>
                </a:lnTo>
                <a:lnTo>
                  <a:pt x="989" y="407"/>
                </a:lnTo>
                <a:lnTo>
                  <a:pt x="983" y="405"/>
                </a:lnTo>
                <a:lnTo>
                  <a:pt x="981" y="407"/>
                </a:lnTo>
                <a:lnTo>
                  <a:pt x="979" y="407"/>
                </a:lnTo>
                <a:lnTo>
                  <a:pt x="976" y="407"/>
                </a:lnTo>
                <a:lnTo>
                  <a:pt x="968" y="407"/>
                </a:lnTo>
                <a:lnTo>
                  <a:pt x="962" y="407"/>
                </a:lnTo>
                <a:lnTo>
                  <a:pt x="958" y="405"/>
                </a:lnTo>
                <a:lnTo>
                  <a:pt x="953" y="405"/>
                </a:lnTo>
                <a:lnTo>
                  <a:pt x="947" y="405"/>
                </a:lnTo>
                <a:lnTo>
                  <a:pt x="935" y="407"/>
                </a:lnTo>
                <a:lnTo>
                  <a:pt x="920" y="409"/>
                </a:lnTo>
                <a:lnTo>
                  <a:pt x="911" y="411"/>
                </a:lnTo>
                <a:lnTo>
                  <a:pt x="909" y="411"/>
                </a:lnTo>
                <a:lnTo>
                  <a:pt x="909" y="411"/>
                </a:lnTo>
                <a:lnTo>
                  <a:pt x="909" y="413"/>
                </a:lnTo>
                <a:lnTo>
                  <a:pt x="911" y="415"/>
                </a:lnTo>
                <a:lnTo>
                  <a:pt x="911" y="417"/>
                </a:lnTo>
                <a:lnTo>
                  <a:pt x="911" y="417"/>
                </a:lnTo>
                <a:lnTo>
                  <a:pt x="914" y="419"/>
                </a:lnTo>
                <a:lnTo>
                  <a:pt x="918" y="424"/>
                </a:lnTo>
                <a:lnTo>
                  <a:pt x="918" y="426"/>
                </a:lnTo>
                <a:lnTo>
                  <a:pt x="920" y="426"/>
                </a:lnTo>
                <a:lnTo>
                  <a:pt x="920" y="428"/>
                </a:lnTo>
                <a:lnTo>
                  <a:pt x="920" y="428"/>
                </a:lnTo>
                <a:lnTo>
                  <a:pt x="926" y="430"/>
                </a:lnTo>
                <a:lnTo>
                  <a:pt x="928" y="430"/>
                </a:lnTo>
                <a:lnTo>
                  <a:pt x="932" y="432"/>
                </a:lnTo>
                <a:lnTo>
                  <a:pt x="939" y="432"/>
                </a:lnTo>
                <a:lnTo>
                  <a:pt x="947" y="432"/>
                </a:lnTo>
                <a:lnTo>
                  <a:pt x="951" y="432"/>
                </a:lnTo>
                <a:lnTo>
                  <a:pt x="955" y="432"/>
                </a:lnTo>
                <a:lnTo>
                  <a:pt x="960" y="434"/>
                </a:lnTo>
                <a:lnTo>
                  <a:pt x="962" y="434"/>
                </a:lnTo>
                <a:lnTo>
                  <a:pt x="962" y="438"/>
                </a:lnTo>
                <a:lnTo>
                  <a:pt x="962" y="438"/>
                </a:lnTo>
                <a:lnTo>
                  <a:pt x="962" y="443"/>
                </a:lnTo>
                <a:lnTo>
                  <a:pt x="962" y="445"/>
                </a:lnTo>
                <a:lnTo>
                  <a:pt x="966" y="449"/>
                </a:lnTo>
                <a:lnTo>
                  <a:pt x="968" y="451"/>
                </a:lnTo>
                <a:lnTo>
                  <a:pt x="968" y="451"/>
                </a:lnTo>
                <a:lnTo>
                  <a:pt x="970" y="451"/>
                </a:lnTo>
                <a:lnTo>
                  <a:pt x="972" y="451"/>
                </a:lnTo>
                <a:lnTo>
                  <a:pt x="976" y="451"/>
                </a:lnTo>
                <a:lnTo>
                  <a:pt x="981" y="451"/>
                </a:lnTo>
                <a:lnTo>
                  <a:pt x="991" y="451"/>
                </a:lnTo>
                <a:lnTo>
                  <a:pt x="995" y="449"/>
                </a:lnTo>
                <a:lnTo>
                  <a:pt x="997" y="449"/>
                </a:lnTo>
                <a:lnTo>
                  <a:pt x="999" y="449"/>
                </a:lnTo>
                <a:lnTo>
                  <a:pt x="1002" y="449"/>
                </a:lnTo>
                <a:lnTo>
                  <a:pt x="1008" y="449"/>
                </a:lnTo>
                <a:lnTo>
                  <a:pt x="1014" y="447"/>
                </a:lnTo>
                <a:lnTo>
                  <a:pt x="1023" y="447"/>
                </a:lnTo>
                <a:lnTo>
                  <a:pt x="1029" y="445"/>
                </a:lnTo>
                <a:lnTo>
                  <a:pt x="1033" y="443"/>
                </a:lnTo>
                <a:lnTo>
                  <a:pt x="1035" y="440"/>
                </a:lnTo>
                <a:lnTo>
                  <a:pt x="1037" y="440"/>
                </a:lnTo>
                <a:lnTo>
                  <a:pt x="1046" y="440"/>
                </a:lnTo>
                <a:lnTo>
                  <a:pt x="1052" y="438"/>
                </a:lnTo>
                <a:lnTo>
                  <a:pt x="1052" y="438"/>
                </a:lnTo>
                <a:lnTo>
                  <a:pt x="1056" y="434"/>
                </a:lnTo>
                <a:lnTo>
                  <a:pt x="1056" y="434"/>
                </a:lnTo>
                <a:lnTo>
                  <a:pt x="1060" y="430"/>
                </a:lnTo>
                <a:lnTo>
                  <a:pt x="1060" y="428"/>
                </a:lnTo>
                <a:lnTo>
                  <a:pt x="1062" y="428"/>
                </a:lnTo>
                <a:lnTo>
                  <a:pt x="1064" y="428"/>
                </a:lnTo>
                <a:lnTo>
                  <a:pt x="1067" y="428"/>
                </a:lnTo>
                <a:lnTo>
                  <a:pt x="1067" y="428"/>
                </a:lnTo>
                <a:lnTo>
                  <a:pt x="1067" y="430"/>
                </a:lnTo>
                <a:lnTo>
                  <a:pt x="1067" y="432"/>
                </a:lnTo>
                <a:lnTo>
                  <a:pt x="1067" y="432"/>
                </a:lnTo>
                <a:lnTo>
                  <a:pt x="1067" y="432"/>
                </a:lnTo>
                <a:lnTo>
                  <a:pt x="1069" y="434"/>
                </a:lnTo>
                <a:lnTo>
                  <a:pt x="1071" y="434"/>
                </a:lnTo>
                <a:lnTo>
                  <a:pt x="1073" y="434"/>
                </a:lnTo>
                <a:lnTo>
                  <a:pt x="1075" y="434"/>
                </a:lnTo>
                <a:lnTo>
                  <a:pt x="1079" y="434"/>
                </a:lnTo>
                <a:lnTo>
                  <a:pt x="1083" y="436"/>
                </a:lnTo>
                <a:lnTo>
                  <a:pt x="1085" y="436"/>
                </a:lnTo>
                <a:lnTo>
                  <a:pt x="1085" y="436"/>
                </a:lnTo>
                <a:lnTo>
                  <a:pt x="1085" y="436"/>
                </a:lnTo>
                <a:lnTo>
                  <a:pt x="1085" y="438"/>
                </a:lnTo>
                <a:lnTo>
                  <a:pt x="1083" y="440"/>
                </a:lnTo>
                <a:lnTo>
                  <a:pt x="1085" y="440"/>
                </a:lnTo>
                <a:lnTo>
                  <a:pt x="1094" y="443"/>
                </a:lnTo>
                <a:lnTo>
                  <a:pt x="1094" y="440"/>
                </a:lnTo>
                <a:lnTo>
                  <a:pt x="1096" y="440"/>
                </a:lnTo>
                <a:lnTo>
                  <a:pt x="1100" y="443"/>
                </a:lnTo>
                <a:lnTo>
                  <a:pt x="1104" y="443"/>
                </a:lnTo>
                <a:lnTo>
                  <a:pt x="1108" y="443"/>
                </a:lnTo>
                <a:lnTo>
                  <a:pt x="1113" y="443"/>
                </a:lnTo>
                <a:lnTo>
                  <a:pt x="1117" y="443"/>
                </a:lnTo>
                <a:lnTo>
                  <a:pt x="1119" y="443"/>
                </a:lnTo>
                <a:lnTo>
                  <a:pt x="1119" y="443"/>
                </a:lnTo>
                <a:lnTo>
                  <a:pt x="1123" y="440"/>
                </a:lnTo>
                <a:lnTo>
                  <a:pt x="1125" y="440"/>
                </a:lnTo>
                <a:lnTo>
                  <a:pt x="1129" y="438"/>
                </a:lnTo>
                <a:lnTo>
                  <a:pt x="1131" y="438"/>
                </a:lnTo>
                <a:lnTo>
                  <a:pt x="1134" y="434"/>
                </a:lnTo>
                <a:lnTo>
                  <a:pt x="1134" y="434"/>
                </a:lnTo>
                <a:lnTo>
                  <a:pt x="1134" y="432"/>
                </a:lnTo>
                <a:lnTo>
                  <a:pt x="1131" y="432"/>
                </a:lnTo>
                <a:lnTo>
                  <a:pt x="1131" y="432"/>
                </a:lnTo>
                <a:lnTo>
                  <a:pt x="1129" y="432"/>
                </a:lnTo>
                <a:lnTo>
                  <a:pt x="1129" y="432"/>
                </a:lnTo>
                <a:lnTo>
                  <a:pt x="1129" y="432"/>
                </a:lnTo>
                <a:lnTo>
                  <a:pt x="1129" y="430"/>
                </a:lnTo>
                <a:lnTo>
                  <a:pt x="1129" y="430"/>
                </a:lnTo>
                <a:lnTo>
                  <a:pt x="1129" y="430"/>
                </a:lnTo>
                <a:lnTo>
                  <a:pt x="1129" y="428"/>
                </a:lnTo>
                <a:lnTo>
                  <a:pt x="1129" y="428"/>
                </a:lnTo>
                <a:lnTo>
                  <a:pt x="1129" y="426"/>
                </a:lnTo>
                <a:lnTo>
                  <a:pt x="1127" y="426"/>
                </a:lnTo>
                <a:lnTo>
                  <a:pt x="1123" y="426"/>
                </a:lnTo>
                <a:lnTo>
                  <a:pt x="1123" y="428"/>
                </a:lnTo>
                <a:lnTo>
                  <a:pt x="1119" y="428"/>
                </a:lnTo>
                <a:lnTo>
                  <a:pt x="1117" y="430"/>
                </a:lnTo>
                <a:lnTo>
                  <a:pt x="1115" y="432"/>
                </a:lnTo>
                <a:lnTo>
                  <a:pt x="1115" y="434"/>
                </a:lnTo>
                <a:lnTo>
                  <a:pt x="1115" y="432"/>
                </a:lnTo>
                <a:lnTo>
                  <a:pt x="1115" y="430"/>
                </a:lnTo>
                <a:lnTo>
                  <a:pt x="1115" y="428"/>
                </a:lnTo>
                <a:lnTo>
                  <a:pt x="1115" y="426"/>
                </a:lnTo>
                <a:lnTo>
                  <a:pt x="1115" y="426"/>
                </a:lnTo>
                <a:lnTo>
                  <a:pt x="1115" y="426"/>
                </a:lnTo>
                <a:lnTo>
                  <a:pt x="1113" y="426"/>
                </a:lnTo>
                <a:lnTo>
                  <a:pt x="1111" y="424"/>
                </a:lnTo>
                <a:lnTo>
                  <a:pt x="1111" y="424"/>
                </a:lnTo>
                <a:lnTo>
                  <a:pt x="1108" y="422"/>
                </a:lnTo>
                <a:lnTo>
                  <a:pt x="1108" y="422"/>
                </a:lnTo>
                <a:lnTo>
                  <a:pt x="1111" y="422"/>
                </a:lnTo>
                <a:lnTo>
                  <a:pt x="1111" y="422"/>
                </a:lnTo>
                <a:lnTo>
                  <a:pt x="1115" y="424"/>
                </a:lnTo>
                <a:lnTo>
                  <a:pt x="1117" y="424"/>
                </a:lnTo>
                <a:lnTo>
                  <a:pt x="1119" y="424"/>
                </a:lnTo>
                <a:lnTo>
                  <a:pt x="1121" y="424"/>
                </a:lnTo>
                <a:lnTo>
                  <a:pt x="1121" y="424"/>
                </a:lnTo>
                <a:lnTo>
                  <a:pt x="1123" y="424"/>
                </a:lnTo>
                <a:lnTo>
                  <a:pt x="1123" y="422"/>
                </a:lnTo>
                <a:lnTo>
                  <a:pt x="1123" y="422"/>
                </a:lnTo>
                <a:lnTo>
                  <a:pt x="1121" y="422"/>
                </a:lnTo>
                <a:lnTo>
                  <a:pt x="1121" y="419"/>
                </a:lnTo>
                <a:lnTo>
                  <a:pt x="1123" y="419"/>
                </a:lnTo>
                <a:lnTo>
                  <a:pt x="1125" y="417"/>
                </a:lnTo>
                <a:lnTo>
                  <a:pt x="1127" y="417"/>
                </a:lnTo>
                <a:lnTo>
                  <a:pt x="1127" y="417"/>
                </a:lnTo>
                <a:lnTo>
                  <a:pt x="1129" y="417"/>
                </a:lnTo>
                <a:lnTo>
                  <a:pt x="1131" y="419"/>
                </a:lnTo>
                <a:lnTo>
                  <a:pt x="1134" y="419"/>
                </a:lnTo>
                <a:lnTo>
                  <a:pt x="1136" y="422"/>
                </a:lnTo>
                <a:lnTo>
                  <a:pt x="1136" y="419"/>
                </a:lnTo>
                <a:lnTo>
                  <a:pt x="1136" y="419"/>
                </a:lnTo>
                <a:lnTo>
                  <a:pt x="1138" y="417"/>
                </a:lnTo>
                <a:lnTo>
                  <a:pt x="1138" y="417"/>
                </a:lnTo>
                <a:lnTo>
                  <a:pt x="1138" y="417"/>
                </a:lnTo>
                <a:lnTo>
                  <a:pt x="1138" y="419"/>
                </a:lnTo>
                <a:lnTo>
                  <a:pt x="1140" y="419"/>
                </a:lnTo>
                <a:lnTo>
                  <a:pt x="1142" y="422"/>
                </a:lnTo>
                <a:lnTo>
                  <a:pt x="1144" y="422"/>
                </a:lnTo>
                <a:lnTo>
                  <a:pt x="1144" y="422"/>
                </a:lnTo>
                <a:lnTo>
                  <a:pt x="1146" y="419"/>
                </a:lnTo>
                <a:close/>
                <a:moveTo>
                  <a:pt x="1140" y="428"/>
                </a:moveTo>
                <a:lnTo>
                  <a:pt x="1142" y="428"/>
                </a:lnTo>
                <a:lnTo>
                  <a:pt x="1142" y="428"/>
                </a:lnTo>
                <a:lnTo>
                  <a:pt x="1144" y="428"/>
                </a:lnTo>
                <a:lnTo>
                  <a:pt x="1144" y="426"/>
                </a:lnTo>
                <a:lnTo>
                  <a:pt x="1144" y="426"/>
                </a:lnTo>
                <a:lnTo>
                  <a:pt x="1144" y="426"/>
                </a:lnTo>
                <a:lnTo>
                  <a:pt x="1144" y="424"/>
                </a:lnTo>
                <a:lnTo>
                  <a:pt x="1142" y="424"/>
                </a:lnTo>
                <a:lnTo>
                  <a:pt x="1140" y="424"/>
                </a:lnTo>
                <a:lnTo>
                  <a:pt x="1140" y="424"/>
                </a:lnTo>
                <a:lnTo>
                  <a:pt x="1140" y="424"/>
                </a:lnTo>
                <a:lnTo>
                  <a:pt x="1140" y="426"/>
                </a:lnTo>
                <a:lnTo>
                  <a:pt x="1142" y="426"/>
                </a:lnTo>
                <a:lnTo>
                  <a:pt x="1142" y="426"/>
                </a:lnTo>
                <a:lnTo>
                  <a:pt x="1142" y="426"/>
                </a:lnTo>
                <a:lnTo>
                  <a:pt x="1140" y="428"/>
                </a:lnTo>
                <a:lnTo>
                  <a:pt x="1140" y="428"/>
                </a:lnTo>
                <a:lnTo>
                  <a:pt x="1140" y="428"/>
                </a:lnTo>
                <a:lnTo>
                  <a:pt x="1140" y="428"/>
                </a:lnTo>
                <a:lnTo>
                  <a:pt x="1140" y="428"/>
                </a:lnTo>
                <a:close/>
                <a:moveTo>
                  <a:pt x="1150" y="445"/>
                </a:moveTo>
                <a:lnTo>
                  <a:pt x="1150" y="445"/>
                </a:lnTo>
                <a:lnTo>
                  <a:pt x="1152" y="443"/>
                </a:lnTo>
                <a:lnTo>
                  <a:pt x="1152" y="443"/>
                </a:lnTo>
                <a:lnTo>
                  <a:pt x="1152" y="445"/>
                </a:lnTo>
                <a:lnTo>
                  <a:pt x="1152" y="445"/>
                </a:lnTo>
                <a:lnTo>
                  <a:pt x="1152" y="445"/>
                </a:lnTo>
                <a:lnTo>
                  <a:pt x="1155" y="445"/>
                </a:lnTo>
                <a:lnTo>
                  <a:pt x="1155" y="445"/>
                </a:lnTo>
                <a:lnTo>
                  <a:pt x="1155" y="445"/>
                </a:lnTo>
                <a:lnTo>
                  <a:pt x="1157" y="443"/>
                </a:lnTo>
                <a:lnTo>
                  <a:pt x="1157" y="440"/>
                </a:lnTo>
                <a:lnTo>
                  <a:pt x="1157" y="440"/>
                </a:lnTo>
                <a:lnTo>
                  <a:pt x="1155" y="438"/>
                </a:lnTo>
                <a:lnTo>
                  <a:pt x="1155" y="438"/>
                </a:lnTo>
                <a:lnTo>
                  <a:pt x="1152" y="438"/>
                </a:lnTo>
                <a:lnTo>
                  <a:pt x="1152" y="438"/>
                </a:lnTo>
                <a:lnTo>
                  <a:pt x="1150" y="438"/>
                </a:lnTo>
                <a:lnTo>
                  <a:pt x="1150" y="438"/>
                </a:lnTo>
                <a:lnTo>
                  <a:pt x="1150" y="438"/>
                </a:lnTo>
                <a:lnTo>
                  <a:pt x="1150" y="438"/>
                </a:lnTo>
                <a:lnTo>
                  <a:pt x="1150" y="440"/>
                </a:lnTo>
                <a:lnTo>
                  <a:pt x="1150" y="443"/>
                </a:lnTo>
                <a:lnTo>
                  <a:pt x="1150" y="443"/>
                </a:lnTo>
                <a:lnTo>
                  <a:pt x="1150" y="445"/>
                </a:lnTo>
                <a:lnTo>
                  <a:pt x="1150" y="445"/>
                </a:lnTo>
                <a:close/>
                <a:moveTo>
                  <a:pt x="1211" y="262"/>
                </a:moveTo>
                <a:lnTo>
                  <a:pt x="1213" y="264"/>
                </a:lnTo>
                <a:lnTo>
                  <a:pt x="1215" y="264"/>
                </a:lnTo>
                <a:lnTo>
                  <a:pt x="1215" y="262"/>
                </a:lnTo>
                <a:lnTo>
                  <a:pt x="1217" y="262"/>
                </a:lnTo>
                <a:lnTo>
                  <a:pt x="1217" y="262"/>
                </a:lnTo>
                <a:lnTo>
                  <a:pt x="1217" y="260"/>
                </a:lnTo>
                <a:lnTo>
                  <a:pt x="1215" y="260"/>
                </a:lnTo>
                <a:lnTo>
                  <a:pt x="1211" y="258"/>
                </a:lnTo>
                <a:lnTo>
                  <a:pt x="1211" y="258"/>
                </a:lnTo>
                <a:lnTo>
                  <a:pt x="1211" y="258"/>
                </a:lnTo>
                <a:lnTo>
                  <a:pt x="1211" y="260"/>
                </a:lnTo>
                <a:lnTo>
                  <a:pt x="1209" y="260"/>
                </a:lnTo>
                <a:lnTo>
                  <a:pt x="1205" y="262"/>
                </a:lnTo>
                <a:lnTo>
                  <a:pt x="1203" y="262"/>
                </a:lnTo>
                <a:lnTo>
                  <a:pt x="1203" y="264"/>
                </a:lnTo>
                <a:lnTo>
                  <a:pt x="1203" y="264"/>
                </a:lnTo>
                <a:lnTo>
                  <a:pt x="1203" y="266"/>
                </a:lnTo>
                <a:lnTo>
                  <a:pt x="1205" y="266"/>
                </a:lnTo>
                <a:lnTo>
                  <a:pt x="1207" y="266"/>
                </a:lnTo>
                <a:lnTo>
                  <a:pt x="1207" y="266"/>
                </a:lnTo>
                <a:lnTo>
                  <a:pt x="1207" y="264"/>
                </a:lnTo>
                <a:lnTo>
                  <a:pt x="1211" y="262"/>
                </a:lnTo>
                <a:lnTo>
                  <a:pt x="1211" y="262"/>
                </a:lnTo>
                <a:close/>
                <a:moveTo>
                  <a:pt x="1205" y="329"/>
                </a:moveTo>
                <a:lnTo>
                  <a:pt x="1205" y="329"/>
                </a:lnTo>
                <a:lnTo>
                  <a:pt x="1205" y="327"/>
                </a:lnTo>
                <a:lnTo>
                  <a:pt x="1203" y="329"/>
                </a:lnTo>
                <a:lnTo>
                  <a:pt x="1201" y="329"/>
                </a:lnTo>
                <a:lnTo>
                  <a:pt x="1201" y="331"/>
                </a:lnTo>
                <a:lnTo>
                  <a:pt x="1201" y="331"/>
                </a:lnTo>
                <a:lnTo>
                  <a:pt x="1201" y="333"/>
                </a:lnTo>
                <a:lnTo>
                  <a:pt x="1203" y="336"/>
                </a:lnTo>
                <a:lnTo>
                  <a:pt x="1205" y="336"/>
                </a:lnTo>
                <a:lnTo>
                  <a:pt x="1207" y="336"/>
                </a:lnTo>
                <a:lnTo>
                  <a:pt x="1207" y="333"/>
                </a:lnTo>
                <a:lnTo>
                  <a:pt x="1207" y="333"/>
                </a:lnTo>
                <a:lnTo>
                  <a:pt x="1209" y="331"/>
                </a:lnTo>
                <a:lnTo>
                  <a:pt x="1209" y="331"/>
                </a:lnTo>
                <a:lnTo>
                  <a:pt x="1207" y="331"/>
                </a:lnTo>
                <a:lnTo>
                  <a:pt x="1207" y="329"/>
                </a:lnTo>
                <a:lnTo>
                  <a:pt x="1205" y="329"/>
                </a:lnTo>
                <a:close/>
                <a:moveTo>
                  <a:pt x="1234" y="252"/>
                </a:moveTo>
                <a:lnTo>
                  <a:pt x="1234" y="254"/>
                </a:lnTo>
                <a:lnTo>
                  <a:pt x="1234" y="254"/>
                </a:lnTo>
                <a:lnTo>
                  <a:pt x="1234" y="256"/>
                </a:lnTo>
                <a:lnTo>
                  <a:pt x="1236" y="256"/>
                </a:lnTo>
                <a:lnTo>
                  <a:pt x="1238" y="256"/>
                </a:lnTo>
                <a:lnTo>
                  <a:pt x="1240" y="256"/>
                </a:lnTo>
                <a:lnTo>
                  <a:pt x="1243" y="254"/>
                </a:lnTo>
                <a:lnTo>
                  <a:pt x="1243" y="254"/>
                </a:lnTo>
                <a:lnTo>
                  <a:pt x="1240" y="254"/>
                </a:lnTo>
                <a:lnTo>
                  <a:pt x="1240" y="252"/>
                </a:lnTo>
                <a:lnTo>
                  <a:pt x="1240" y="250"/>
                </a:lnTo>
                <a:lnTo>
                  <a:pt x="1238" y="250"/>
                </a:lnTo>
                <a:lnTo>
                  <a:pt x="1238" y="248"/>
                </a:lnTo>
                <a:lnTo>
                  <a:pt x="1238" y="248"/>
                </a:lnTo>
                <a:lnTo>
                  <a:pt x="1234" y="250"/>
                </a:lnTo>
                <a:lnTo>
                  <a:pt x="1234" y="250"/>
                </a:lnTo>
                <a:lnTo>
                  <a:pt x="1234" y="250"/>
                </a:lnTo>
                <a:lnTo>
                  <a:pt x="1232" y="250"/>
                </a:lnTo>
                <a:lnTo>
                  <a:pt x="1232" y="252"/>
                </a:lnTo>
                <a:lnTo>
                  <a:pt x="1234" y="252"/>
                </a:lnTo>
                <a:lnTo>
                  <a:pt x="1234" y="252"/>
                </a:lnTo>
                <a:close/>
                <a:moveTo>
                  <a:pt x="1136" y="231"/>
                </a:moveTo>
                <a:lnTo>
                  <a:pt x="1136" y="231"/>
                </a:lnTo>
                <a:lnTo>
                  <a:pt x="1138" y="231"/>
                </a:lnTo>
                <a:lnTo>
                  <a:pt x="1142" y="231"/>
                </a:lnTo>
                <a:lnTo>
                  <a:pt x="1148" y="229"/>
                </a:lnTo>
                <a:lnTo>
                  <a:pt x="1155" y="227"/>
                </a:lnTo>
                <a:lnTo>
                  <a:pt x="1152" y="227"/>
                </a:lnTo>
                <a:lnTo>
                  <a:pt x="1150" y="227"/>
                </a:lnTo>
                <a:lnTo>
                  <a:pt x="1146" y="227"/>
                </a:lnTo>
                <a:lnTo>
                  <a:pt x="1144" y="227"/>
                </a:lnTo>
                <a:lnTo>
                  <a:pt x="1142" y="229"/>
                </a:lnTo>
                <a:lnTo>
                  <a:pt x="1138" y="229"/>
                </a:lnTo>
                <a:lnTo>
                  <a:pt x="1136" y="231"/>
                </a:lnTo>
                <a:close/>
                <a:moveTo>
                  <a:pt x="1188" y="302"/>
                </a:moveTo>
                <a:lnTo>
                  <a:pt x="1180" y="304"/>
                </a:lnTo>
                <a:lnTo>
                  <a:pt x="1175" y="304"/>
                </a:lnTo>
                <a:lnTo>
                  <a:pt x="1175" y="306"/>
                </a:lnTo>
                <a:lnTo>
                  <a:pt x="1173" y="306"/>
                </a:lnTo>
                <a:lnTo>
                  <a:pt x="1173" y="306"/>
                </a:lnTo>
                <a:lnTo>
                  <a:pt x="1171" y="306"/>
                </a:lnTo>
                <a:lnTo>
                  <a:pt x="1169" y="308"/>
                </a:lnTo>
                <a:lnTo>
                  <a:pt x="1167" y="308"/>
                </a:lnTo>
                <a:lnTo>
                  <a:pt x="1167" y="308"/>
                </a:lnTo>
                <a:lnTo>
                  <a:pt x="1167" y="308"/>
                </a:lnTo>
                <a:lnTo>
                  <a:pt x="1169" y="310"/>
                </a:lnTo>
                <a:lnTo>
                  <a:pt x="1173" y="310"/>
                </a:lnTo>
                <a:lnTo>
                  <a:pt x="1175" y="310"/>
                </a:lnTo>
                <a:lnTo>
                  <a:pt x="1178" y="310"/>
                </a:lnTo>
                <a:lnTo>
                  <a:pt x="1178" y="310"/>
                </a:lnTo>
                <a:lnTo>
                  <a:pt x="1180" y="310"/>
                </a:lnTo>
                <a:lnTo>
                  <a:pt x="1184" y="308"/>
                </a:lnTo>
                <a:lnTo>
                  <a:pt x="1186" y="308"/>
                </a:lnTo>
                <a:lnTo>
                  <a:pt x="1190" y="306"/>
                </a:lnTo>
                <a:lnTo>
                  <a:pt x="1192" y="306"/>
                </a:lnTo>
                <a:lnTo>
                  <a:pt x="1192" y="304"/>
                </a:lnTo>
                <a:lnTo>
                  <a:pt x="1192" y="304"/>
                </a:lnTo>
                <a:lnTo>
                  <a:pt x="1192" y="302"/>
                </a:lnTo>
                <a:lnTo>
                  <a:pt x="1192" y="302"/>
                </a:lnTo>
                <a:lnTo>
                  <a:pt x="1190" y="302"/>
                </a:lnTo>
                <a:lnTo>
                  <a:pt x="1188" y="302"/>
                </a:lnTo>
                <a:close/>
                <a:moveTo>
                  <a:pt x="1117" y="178"/>
                </a:moveTo>
                <a:lnTo>
                  <a:pt x="1117" y="180"/>
                </a:lnTo>
                <a:lnTo>
                  <a:pt x="1115" y="180"/>
                </a:lnTo>
                <a:lnTo>
                  <a:pt x="1113" y="183"/>
                </a:lnTo>
                <a:lnTo>
                  <a:pt x="1113" y="183"/>
                </a:lnTo>
                <a:lnTo>
                  <a:pt x="1113" y="183"/>
                </a:lnTo>
                <a:lnTo>
                  <a:pt x="1113" y="183"/>
                </a:lnTo>
                <a:lnTo>
                  <a:pt x="1115" y="185"/>
                </a:lnTo>
                <a:lnTo>
                  <a:pt x="1115" y="183"/>
                </a:lnTo>
                <a:lnTo>
                  <a:pt x="1119" y="180"/>
                </a:lnTo>
                <a:lnTo>
                  <a:pt x="1119" y="180"/>
                </a:lnTo>
                <a:lnTo>
                  <a:pt x="1117" y="178"/>
                </a:lnTo>
                <a:close/>
                <a:moveTo>
                  <a:pt x="1123" y="243"/>
                </a:moveTo>
                <a:lnTo>
                  <a:pt x="1121" y="239"/>
                </a:lnTo>
                <a:lnTo>
                  <a:pt x="1119" y="239"/>
                </a:lnTo>
                <a:lnTo>
                  <a:pt x="1115" y="239"/>
                </a:lnTo>
                <a:lnTo>
                  <a:pt x="1106" y="241"/>
                </a:lnTo>
                <a:lnTo>
                  <a:pt x="1100" y="241"/>
                </a:lnTo>
                <a:lnTo>
                  <a:pt x="1096" y="243"/>
                </a:lnTo>
                <a:lnTo>
                  <a:pt x="1096" y="245"/>
                </a:lnTo>
                <a:lnTo>
                  <a:pt x="1098" y="248"/>
                </a:lnTo>
                <a:lnTo>
                  <a:pt x="1102" y="248"/>
                </a:lnTo>
                <a:lnTo>
                  <a:pt x="1104" y="248"/>
                </a:lnTo>
                <a:lnTo>
                  <a:pt x="1102" y="250"/>
                </a:lnTo>
                <a:lnTo>
                  <a:pt x="1104" y="252"/>
                </a:lnTo>
                <a:lnTo>
                  <a:pt x="1113" y="250"/>
                </a:lnTo>
                <a:lnTo>
                  <a:pt x="1115" y="250"/>
                </a:lnTo>
                <a:lnTo>
                  <a:pt x="1113" y="254"/>
                </a:lnTo>
                <a:lnTo>
                  <a:pt x="1111" y="256"/>
                </a:lnTo>
                <a:lnTo>
                  <a:pt x="1117" y="256"/>
                </a:lnTo>
                <a:lnTo>
                  <a:pt x="1121" y="254"/>
                </a:lnTo>
                <a:lnTo>
                  <a:pt x="1123" y="254"/>
                </a:lnTo>
                <a:lnTo>
                  <a:pt x="1123" y="252"/>
                </a:lnTo>
                <a:lnTo>
                  <a:pt x="1125" y="252"/>
                </a:lnTo>
                <a:lnTo>
                  <a:pt x="1129" y="250"/>
                </a:lnTo>
                <a:lnTo>
                  <a:pt x="1129" y="250"/>
                </a:lnTo>
                <a:lnTo>
                  <a:pt x="1129" y="250"/>
                </a:lnTo>
                <a:lnTo>
                  <a:pt x="1127" y="248"/>
                </a:lnTo>
                <a:lnTo>
                  <a:pt x="1123" y="245"/>
                </a:lnTo>
                <a:lnTo>
                  <a:pt x="1123" y="245"/>
                </a:lnTo>
                <a:lnTo>
                  <a:pt x="1123" y="243"/>
                </a:lnTo>
                <a:close/>
                <a:moveTo>
                  <a:pt x="1081" y="313"/>
                </a:moveTo>
                <a:lnTo>
                  <a:pt x="1079" y="313"/>
                </a:lnTo>
                <a:lnTo>
                  <a:pt x="1067" y="313"/>
                </a:lnTo>
                <a:lnTo>
                  <a:pt x="1062" y="315"/>
                </a:lnTo>
                <a:lnTo>
                  <a:pt x="1062" y="315"/>
                </a:lnTo>
                <a:lnTo>
                  <a:pt x="1060" y="317"/>
                </a:lnTo>
                <a:lnTo>
                  <a:pt x="1058" y="319"/>
                </a:lnTo>
                <a:lnTo>
                  <a:pt x="1058" y="321"/>
                </a:lnTo>
                <a:lnTo>
                  <a:pt x="1060" y="321"/>
                </a:lnTo>
                <a:lnTo>
                  <a:pt x="1064" y="321"/>
                </a:lnTo>
                <a:lnTo>
                  <a:pt x="1069" y="325"/>
                </a:lnTo>
                <a:lnTo>
                  <a:pt x="1071" y="327"/>
                </a:lnTo>
                <a:lnTo>
                  <a:pt x="1071" y="327"/>
                </a:lnTo>
                <a:lnTo>
                  <a:pt x="1075" y="331"/>
                </a:lnTo>
                <a:lnTo>
                  <a:pt x="1079" y="333"/>
                </a:lnTo>
                <a:lnTo>
                  <a:pt x="1081" y="336"/>
                </a:lnTo>
                <a:lnTo>
                  <a:pt x="1081" y="336"/>
                </a:lnTo>
                <a:lnTo>
                  <a:pt x="1083" y="336"/>
                </a:lnTo>
                <a:lnTo>
                  <a:pt x="1083" y="336"/>
                </a:lnTo>
                <a:lnTo>
                  <a:pt x="1085" y="333"/>
                </a:lnTo>
                <a:lnTo>
                  <a:pt x="1087" y="331"/>
                </a:lnTo>
                <a:lnTo>
                  <a:pt x="1087" y="331"/>
                </a:lnTo>
                <a:lnTo>
                  <a:pt x="1090" y="329"/>
                </a:lnTo>
                <a:lnTo>
                  <a:pt x="1092" y="325"/>
                </a:lnTo>
                <a:lnTo>
                  <a:pt x="1092" y="323"/>
                </a:lnTo>
                <a:lnTo>
                  <a:pt x="1094" y="321"/>
                </a:lnTo>
                <a:lnTo>
                  <a:pt x="1094" y="319"/>
                </a:lnTo>
                <a:lnTo>
                  <a:pt x="1092" y="317"/>
                </a:lnTo>
                <a:lnTo>
                  <a:pt x="1092" y="317"/>
                </a:lnTo>
                <a:lnTo>
                  <a:pt x="1092" y="317"/>
                </a:lnTo>
                <a:lnTo>
                  <a:pt x="1090" y="315"/>
                </a:lnTo>
                <a:lnTo>
                  <a:pt x="1085" y="313"/>
                </a:lnTo>
                <a:lnTo>
                  <a:pt x="1081" y="313"/>
                </a:lnTo>
                <a:close/>
                <a:moveTo>
                  <a:pt x="1092" y="269"/>
                </a:moveTo>
                <a:lnTo>
                  <a:pt x="1090" y="271"/>
                </a:lnTo>
                <a:lnTo>
                  <a:pt x="1090" y="273"/>
                </a:lnTo>
                <a:lnTo>
                  <a:pt x="1087" y="273"/>
                </a:lnTo>
                <a:lnTo>
                  <a:pt x="1087" y="273"/>
                </a:lnTo>
                <a:lnTo>
                  <a:pt x="1090" y="275"/>
                </a:lnTo>
                <a:lnTo>
                  <a:pt x="1092" y="275"/>
                </a:lnTo>
                <a:lnTo>
                  <a:pt x="1096" y="277"/>
                </a:lnTo>
                <a:lnTo>
                  <a:pt x="1100" y="277"/>
                </a:lnTo>
                <a:lnTo>
                  <a:pt x="1104" y="275"/>
                </a:lnTo>
                <a:lnTo>
                  <a:pt x="1104" y="275"/>
                </a:lnTo>
                <a:lnTo>
                  <a:pt x="1106" y="273"/>
                </a:lnTo>
                <a:lnTo>
                  <a:pt x="1106" y="273"/>
                </a:lnTo>
                <a:lnTo>
                  <a:pt x="1106" y="273"/>
                </a:lnTo>
                <a:lnTo>
                  <a:pt x="1106" y="271"/>
                </a:lnTo>
                <a:lnTo>
                  <a:pt x="1104" y="271"/>
                </a:lnTo>
                <a:lnTo>
                  <a:pt x="1104" y="269"/>
                </a:lnTo>
                <a:lnTo>
                  <a:pt x="1104" y="266"/>
                </a:lnTo>
                <a:lnTo>
                  <a:pt x="1104" y="266"/>
                </a:lnTo>
                <a:lnTo>
                  <a:pt x="1102" y="266"/>
                </a:lnTo>
                <a:lnTo>
                  <a:pt x="1100" y="264"/>
                </a:lnTo>
                <a:lnTo>
                  <a:pt x="1096" y="264"/>
                </a:lnTo>
                <a:lnTo>
                  <a:pt x="1094" y="264"/>
                </a:lnTo>
                <a:lnTo>
                  <a:pt x="1092" y="266"/>
                </a:lnTo>
                <a:lnTo>
                  <a:pt x="1092" y="269"/>
                </a:lnTo>
                <a:close/>
                <a:moveTo>
                  <a:pt x="1211" y="277"/>
                </a:moveTo>
                <a:lnTo>
                  <a:pt x="1213" y="279"/>
                </a:lnTo>
                <a:lnTo>
                  <a:pt x="1213" y="279"/>
                </a:lnTo>
                <a:lnTo>
                  <a:pt x="1213" y="279"/>
                </a:lnTo>
                <a:lnTo>
                  <a:pt x="1215" y="279"/>
                </a:lnTo>
                <a:lnTo>
                  <a:pt x="1215" y="279"/>
                </a:lnTo>
                <a:lnTo>
                  <a:pt x="1219" y="281"/>
                </a:lnTo>
                <a:lnTo>
                  <a:pt x="1226" y="283"/>
                </a:lnTo>
                <a:lnTo>
                  <a:pt x="1228" y="283"/>
                </a:lnTo>
                <a:lnTo>
                  <a:pt x="1232" y="285"/>
                </a:lnTo>
                <a:lnTo>
                  <a:pt x="1234" y="287"/>
                </a:lnTo>
                <a:lnTo>
                  <a:pt x="1236" y="287"/>
                </a:lnTo>
                <a:lnTo>
                  <a:pt x="1238" y="287"/>
                </a:lnTo>
                <a:lnTo>
                  <a:pt x="1243" y="287"/>
                </a:lnTo>
                <a:lnTo>
                  <a:pt x="1247" y="287"/>
                </a:lnTo>
                <a:lnTo>
                  <a:pt x="1251" y="287"/>
                </a:lnTo>
                <a:lnTo>
                  <a:pt x="1253" y="287"/>
                </a:lnTo>
                <a:lnTo>
                  <a:pt x="1253" y="285"/>
                </a:lnTo>
                <a:lnTo>
                  <a:pt x="1253" y="285"/>
                </a:lnTo>
                <a:lnTo>
                  <a:pt x="1253" y="285"/>
                </a:lnTo>
                <a:lnTo>
                  <a:pt x="1253" y="283"/>
                </a:lnTo>
                <a:lnTo>
                  <a:pt x="1253" y="283"/>
                </a:lnTo>
                <a:lnTo>
                  <a:pt x="1253" y="281"/>
                </a:lnTo>
                <a:lnTo>
                  <a:pt x="1253" y="279"/>
                </a:lnTo>
                <a:lnTo>
                  <a:pt x="1253" y="279"/>
                </a:lnTo>
                <a:lnTo>
                  <a:pt x="1253" y="277"/>
                </a:lnTo>
                <a:lnTo>
                  <a:pt x="1253" y="275"/>
                </a:lnTo>
                <a:lnTo>
                  <a:pt x="1253" y="275"/>
                </a:lnTo>
                <a:lnTo>
                  <a:pt x="1253" y="273"/>
                </a:lnTo>
                <a:lnTo>
                  <a:pt x="1251" y="271"/>
                </a:lnTo>
                <a:lnTo>
                  <a:pt x="1251" y="269"/>
                </a:lnTo>
                <a:lnTo>
                  <a:pt x="1249" y="266"/>
                </a:lnTo>
                <a:lnTo>
                  <a:pt x="1247" y="264"/>
                </a:lnTo>
                <a:lnTo>
                  <a:pt x="1243" y="262"/>
                </a:lnTo>
                <a:lnTo>
                  <a:pt x="1240" y="260"/>
                </a:lnTo>
                <a:lnTo>
                  <a:pt x="1236" y="260"/>
                </a:lnTo>
                <a:lnTo>
                  <a:pt x="1234" y="258"/>
                </a:lnTo>
                <a:lnTo>
                  <a:pt x="1230" y="260"/>
                </a:lnTo>
                <a:lnTo>
                  <a:pt x="1222" y="262"/>
                </a:lnTo>
                <a:lnTo>
                  <a:pt x="1219" y="264"/>
                </a:lnTo>
                <a:lnTo>
                  <a:pt x="1217" y="264"/>
                </a:lnTo>
                <a:lnTo>
                  <a:pt x="1215" y="266"/>
                </a:lnTo>
                <a:lnTo>
                  <a:pt x="1215" y="269"/>
                </a:lnTo>
                <a:lnTo>
                  <a:pt x="1215" y="271"/>
                </a:lnTo>
                <a:lnTo>
                  <a:pt x="1213" y="271"/>
                </a:lnTo>
                <a:lnTo>
                  <a:pt x="1211" y="271"/>
                </a:lnTo>
                <a:lnTo>
                  <a:pt x="1209" y="275"/>
                </a:lnTo>
                <a:lnTo>
                  <a:pt x="1209" y="275"/>
                </a:lnTo>
                <a:lnTo>
                  <a:pt x="1209" y="277"/>
                </a:lnTo>
                <a:lnTo>
                  <a:pt x="1209" y="277"/>
                </a:lnTo>
                <a:lnTo>
                  <a:pt x="1209" y="277"/>
                </a:lnTo>
                <a:lnTo>
                  <a:pt x="1211" y="277"/>
                </a:lnTo>
                <a:lnTo>
                  <a:pt x="1211" y="277"/>
                </a:lnTo>
                <a:close/>
                <a:moveTo>
                  <a:pt x="1473" y="631"/>
                </a:moveTo>
                <a:lnTo>
                  <a:pt x="1473" y="629"/>
                </a:lnTo>
                <a:lnTo>
                  <a:pt x="1475" y="629"/>
                </a:lnTo>
                <a:lnTo>
                  <a:pt x="1471" y="629"/>
                </a:lnTo>
                <a:lnTo>
                  <a:pt x="1469" y="631"/>
                </a:lnTo>
                <a:lnTo>
                  <a:pt x="1469" y="631"/>
                </a:lnTo>
                <a:lnTo>
                  <a:pt x="1469" y="631"/>
                </a:lnTo>
                <a:lnTo>
                  <a:pt x="1471" y="631"/>
                </a:lnTo>
                <a:lnTo>
                  <a:pt x="1473" y="631"/>
                </a:lnTo>
                <a:close/>
                <a:moveTo>
                  <a:pt x="1479" y="579"/>
                </a:moveTo>
                <a:lnTo>
                  <a:pt x="1481" y="579"/>
                </a:lnTo>
                <a:lnTo>
                  <a:pt x="1483" y="577"/>
                </a:lnTo>
                <a:lnTo>
                  <a:pt x="1483" y="577"/>
                </a:lnTo>
                <a:lnTo>
                  <a:pt x="1483" y="575"/>
                </a:lnTo>
                <a:lnTo>
                  <a:pt x="1486" y="575"/>
                </a:lnTo>
                <a:lnTo>
                  <a:pt x="1483" y="575"/>
                </a:lnTo>
                <a:lnTo>
                  <a:pt x="1483" y="572"/>
                </a:lnTo>
                <a:lnTo>
                  <a:pt x="1481" y="570"/>
                </a:lnTo>
                <a:lnTo>
                  <a:pt x="1481" y="570"/>
                </a:lnTo>
                <a:lnTo>
                  <a:pt x="1479" y="570"/>
                </a:lnTo>
                <a:lnTo>
                  <a:pt x="1479" y="570"/>
                </a:lnTo>
                <a:lnTo>
                  <a:pt x="1475" y="570"/>
                </a:lnTo>
                <a:lnTo>
                  <a:pt x="1471" y="570"/>
                </a:lnTo>
                <a:lnTo>
                  <a:pt x="1471" y="570"/>
                </a:lnTo>
                <a:lnTo>
                  <a:pt x="1471" y="570"/>
                </a:lnTo>
                <a:lnTo>
                  <a:pt x="1471" y="572"/>
                </a:lnTo>
                <a:lnTo>
                  <a:pt x="1473" y="575"/>
                </a:lnTo>
                <a:lnTo>
                  <a:pt x="1477" y="579"/>
                </a:lnTo>
                <a:lnTo>
                  <a:pt x="1479" y="579"/>
                </a:lnTo>
                <a:close/>
                <a:moveTo>
                  <a:pt x="1523" y="451"/>
                </a:moveTo>
                <a:lnTo>
                  <a:pt x="1523" y="449"/>
                </a:lnTo>
                <a:lnTo>
                  <a:pt x="1521" y="447"/>
                </a:lnTo>
                <a:lnTo>
                  <a:pt x="1519" y="447"/>
                </a:lnTo>
                <a:lnTo>
                  <a:pt x="1519" y="447"/>
                </a:lnTo>
                <a:lnTo>
                  <a:pt x="1517" y="447"/>
                </a:lnTo>
                <a:lnTo>
                  <a:pt x="1515" y="447"/>
                </a:lnTo>
                <a:lnTo>
                  <a:pt x="1515" y="449"/>
                </a:lnTo>
                <a:lnTo>
                  <a:pt x="1515" y="449"/>
                </a:lnTo>
                <a:lnTo>
                  <a:pt x="1515" y="451"/>
                </a:lnTo>
                <a:lnTo>
                  <a:pt x="1517" y="451"/>
                </a:lnTo>
                <a:lnTo>
                  <a:pt x="1519" y="453"/>
                </a:lnTo>
                <a:lnTo>
                  <a:pt x="1521" y="455"/>
                </a:lnTo>
                <a:lnTo>
                  <a:pt x="1523" y="455"/>
                </a:lnTo>
                <a:lnTo>
                  <a:pt x="1523" y="455"/>
                </a:lnTo>
                <a:lnTo>
                  <a:pt x="1523" y="453"/>
                </a:lnTo>
                <a:lnTo>
                  <a:pt x="1523" y="453"/>
                </a:lnTo>
                <a:lnTo>
                  <a:pt x="1523" y="453"/>
                </a:lnTo>
                <a:lnTo>
                  <a:pt x="1523" y="453"/>
                </a:lnTo>
                <a:lnTo>
                  <a:pt x="1523" y="451"/>
                </a:lnTo>
                <a:lnTo>
                  <a:pt x="1523" y="451"/>
                </a:lnTo>
                <a:close/>
                <a:moveTo>
                  <a:pt x="1467" y="728"/>
                </a:moveTo>
                <a:lnTo>
                  <a:pt x="1467" y="728"/>
                </a:lnTo>
                <a:lnTo>
                  <a:pt x="1467" y="726"/>
                </a:lnTo>
                <a:lnTo>
                  <a:pt x="1469" y="726"/>
                </a:lnTo>
                <a:lnTo>
                  <a:pt x="1469" y="723"/>
                </a:lnTo>
                <a:lnTo>
                  <a:pt x="1469" y="721"/>
                </a:lnTo>
                <a:lnTo>
                  <a:pt x="1467" y="721"/>
                </a:lnTo>
                <a:lnTo>
                  <a:pt x="1467" y="721"/>
                </a:lnTo>
                <a:lnTo>
                  <a:pt x="1467" y="721"/>
                </a:lnTo>
                <a:lnTo>
                  <a:pt x="1467" y="723"/>
                </a:lnTo>
                <a:lnTo>
                  <a:pt x="1467" y="723"/>
                </a:lnTo>
                <a:lnTo>
                  <a:pt x="1465" y="726"/>
                </a:lnTo>
                <a:lnTo>
                  <a:pt x="1465" y="728"/>
                </a:lnTo>
                <a:lnTo>
                  <a:pt x="1465" y="728"/>
                </a:lnTo>
                <a:lnTo>
                  <a:pt x="1465" y="728"/>
                </a:lnTo>
                <a:lnTo>
                  <a:pt x="1467" y="728"/>
                </a:lnTo>
                <a:close/>
                <a:moveTo>
                  <a:pt x="1481" y="560"/>
                </a:moveTo>
                <a:lnTo>
                  <a:pt x="1483" y="558"/>
                </a:lnTo>
                <a:lnTo>
                  <a:pt x="1483" y="558"/>
                </a:lnTo>
                <a:lnTo>
                  <a:pt x="1483" y="558"/>
                </a:lnTo>
                <a:lnTo>
                  <a:pt x="1483" y="558"/>
                </a:lnTo>
                <a:lnTo>
                  <a:pt x="1481" y="558"/>
                </a:lnTo>
                <a:lnTo>
                  <a:pt x="1479" y="558"/>
                </a:lnTo>
                <a:lnTo>
                  <a:pt x="1477" y="558"/>
                </a:lnTo>
                <a:lnTo>
                  <a:pt x="1479" y="558"/>
                </a:lnTo>
                <a:lnTo>
                  <a:pt x="1479" y="560"/>
                </a:lnTo>
                <a:lnTo>
                  <a:pt x="1481" y="560"/>
                </a:lnTo>
                <a:close/>
                <a:moveTo>
                  <a:pt x="1509" y="455"/>
                </a:moveTo>
                <a:lnTo>
                  <a:pt x="1507" y="455"/>
                </a:lnTo>
                <a:lnTo>
                  <a:pt x="1504" y="455"/>
                </a:lnTo>
                <a:lnTo>
                  <a:pt x="1504" y="455"/>
                </a:lnTo>
                <a:lnTo>
                  <a:pt x="1502" y="455"/>
                </a:lnTo>
                <a:lnTo>
                  <a:pt x="1498" y="457"/>
                </a:lnTo>
                <a:lnTo>
                  <a:pt x="1496" y="457"/>
                </a:lnTo>
                <a:lnTo>
                  <a:pt x="1496" y="457"/>
                </a:lnTo>
                <a:lnTo>
                  <a:pt x="1494" y="461"/>
                </a:lnTo>
                <a:lnTo>
                  <a:pt x="1490" y="463"/>
                </a:lnTo>
                <a:lnTo>
                  <a:pt x="1490" y="468"/>
                </a:lnTo>
                <a:lnTo>
                  <a:pt x="1488" y="470"/>
                </a:lnTo>
                <a:lnTo>
                  <a:pt x="1488" y="472"/>
                </a:lnTo>
                <a:lnTo>
                  <a:pt x="1490" y="476"/>
                </a:lnTo>
                <a:lnTo>
                  <a:pt x="1490" y="478"/>
                </a:lnTo>
                <a:lnTo>
                  <a:pt x="1492" y="480"/>
                </a:lnTo>
                <a:lnTo>
                  <a:pt x="1492" y="480"/>
                </a:lnTo>
                <a:lnTo>
                  <a:pt x="1494" y="482"/>
                </a:lnTo>
                <a:lnTo>
                  <a:pt x="1494" y="482"/>
                </a:lnTo>
                <a:lnTo>
                  <a:pt x="1496" y="482"/>
                </a:lnTo>
                <a:lnTo>
                  <a:pt x="1502" y="482"/>
                </a:lnTo>
                <a:lnTo>
                  <a:pt x="1507" y="480"/>
                </a:lnTo>
                <a:lnTo>
                  <a:pt x="1511" y="480"/>
                </a:lnTo>
                <a:lnTo>
                  <a:pt x="1515" y="478"/>
                </a:lnTo>
                <a:lnTo>
                  <a:pt x="1517" y="478"/>
                </a:lnTo>
                <a:lnTo>
                  <a:pt x="1519" y="476"/>
                </a:lnTo>
                <a:lnTo>
                  <a:pt x="1519" y="474"/>
                </a:lnTo>
                <a:lnTo>
                  <a:pt x="1519" y="472"/>
                </a:lnTo>
                <a:lnTo>
                  <a:pt x="1519" y="470"/>
                </a:lnTo>
                <a:lnTo>
                  <a:pt x="1519" y="463"/>
                </a:lnTo>
                <a:lnTo>
                  <a:pt x="1519" y="463"/>
                </a:lnTo>
                <a:lnTo>
                  <a:pt x="1519" y="461"/>
                </a:lnTo>
                <a:lnTo>
                  <a:pt x="1521" y="461"/>
                </a:lnTo>
                <a:lnTo>
                  <a:pt x="1521" y="459"/>
                </a:lnTo>
                <a:lnTo>
                  <a:pt x="1519" y="459"/>
                </a:lnTo>
                <a:lnTo>
                  <a:pt x="1519" y="457"/>
                </a:lnTo>
                <a:lnTo>
                  <a:pt x="1519" y="457"/>
                </a:lnTo>
                <a:lnTo>
                  <a:pt x="1511" y="455"/>
                </a:lnTo>
                <a:lnTo>
                  <a:pt x="1509" y="455"/>
                </a:lnTo>
                <a:close/>
                <a:moveTo>
                  <a:pt x="1450" y="650"/>
                </a:moveTo>
                <a:lnTo>
                  <a:pt x="1450" y="650"/>
                </a:lnTo>
                <a:lnTo>
                  <a:pt x="1450" y="650"/>
                </a:lnTo>
                <a:lnTo>
                  <a:pt x="1448" y="650"/>
                </a:lnTo>
                <a:lnTo>
                  <a:pt x="1448" y="650"/>
                </a:lnTo>
                <a:lnTo>
                  <a:pt x="1448" y="650"/>
                </a:lnTo>
                <a:lnTo>
                  <a:pt x="1446" y="652"/>
                </a:lnTo>
                <a:lnTo>
                  <a:pt x="1448" y="652"/>
                </a:lnTo>
                <a:lnTo>
                  <a:pt x="1450" y="650"/>
                </a:lnTo>
                <a:close/>
                <a:moveTo>
                  <a:pt x="1448" y="784"/>
                </a:moveTo>
                <a:lnTo>
                  <a:pt x="1448" y="784"/>
                </a:lnTo>
                <a:lnTo>
                  <a:pt x="1450" y="784"/>
                </a:lnTo>
                <a:lnTo>
                  <a:pt x="1450" y="784"/>
                </a:lnTo>
                <a:lnTo>
                  <a:pt x="1450" y="782"/>
                </a:lnTo>
                <a:lnTo>
                  <a:pt x="1448" y="782"/>
                </a:lnTo>
                <a:lnTo>
                  <a:pt x="1448" y="782"/>
                </a:lnTo>
                <a:lnTo>
                  <a:pt x="1448" y="784"/>
                </a:lnTo>
                <a:lnTo>
                  <a:pt x="1448" y="784"/>
                </a:lnTo>
                <a:close/>
                <a:moveTo>
                  <a:pt x="1450" y="713"/>
                </a:moveTo>
                <a:lnTo>
                  <a:pt x="1450" y="713"/>
                </a:lnTo>
                <a:lnTo>
                  <a:pt x="1450" y="715"/>
                </a:lnTo>
                <a:lnTo>
                  <a:pt x="1450" y="715"/>
                </a:lnTo>
                <a:lnTo>
                  <a:pt x="1450" y="715"/>
                </a:lnTo>
                <a:lnTo>
                  <a:pt x="1452" y="713"/>
                </a:lnTo>
                <a:lnTo>
                  <a:pt x="1452" y="713"/>
                </a:lnTo>
                <a:lnTo>
                  <a:pt x="1450" y="713"/>
                </a:lnTo>
                <a:lnTo>
                  <a:pt x="1450" y="713"/>
                </a:lnTo>
                <a:close/>
                <a:moveTo>
                  <a:pt x="1450" y="726"/>
                </a:moveTo>
                <a:lnTo>
                  <a:pt x="1454" y="723"/>
                </a:lnTo>
                <a:lnTo>
                  <a:pt x="1454" y="721"/>
                </a:lnTo>
                <a:lnTo>
                  <a:pt x="1454" y="721"/>
                </a:lnTo>
                <a:lnTo>
                  <a:pt x="1454" y="721"/>
                </a:lnTo>
                <a:lnTo>
                  <a:pt x="1454" y="721"/>
                </a:lnTo>
                <a:lnTo>
                  <a:pt x="1452" y="723"/>
                </a:lnTo>
                <a:lnTo>
                  <a:pt x="1452" y="723"/>
                </a:lnTo>
                <a:lnTo>
                  <a:pt x="1450" y="723"/>
                </a:lnTo>
                <a:lnTo>
                  <a:pt x="1450" y="723"/>
                </a:lnTo>
                <a:lnTo>
                  <a:pt x="1448" y="723"/>
                </a:lnTo>
                <a:lnTo>
                  <a:pt x="1448" y="723"/>
                </a:lnTo>
                <a:lnTo>
                  <a:pt x="1448" y="726"/>
                </a:lnTo>
                <a:lnTo>
                  <a:pt x="1448" y="726"/>
                </a:lnTo>
                <a:lnTo>
                  <a:pt x="1450" y="726"/>
                </a:lnTo>
                <a:close/>
                <a:moveTo>
                  <a:pt x="1222" y="428"/>
                </a:moveTo>
                <a:lnTo>
                  <a:pt x="1222" y="430"/>
                </a:lnTo>
                <a:lnTo>
                  <a:pt x="1222" y="430"/>
                </a:lnTo>
                <a:lnTo>
                  <a:pt x="1224" y="430"/>
                </a:lnTo>
                <a:lnTo>
                  <a:pt x="1224" y="430"/>
                </a:lnTo>
                <a:lnTo>
                  <a:pt x="1226" y="428"/>
                </a:lnTo>
                <a:lnTo>
                  <a:pt x="1226" y="428"/>
                </a:lnTo>
                <a:lnTo>
                  <a:pt x="1226" y="426"/>
                </a:lnTo>
                <a:lnTo>
                  <a:pt x="1226" y="426"/>
                </a:lnTo>
                <a:lnTo>
                  <a:pt x="1224" y="424"/>
                </a:lnTo>
                <a:lnTo>
                  <a:pt x="1224" y="424"/>
                </a:lnTo>
                <a:lnTo>
                  <a:pt x="1222" y="422"/>
                </a:lnTo>
                <a:lnTo>
                  <a:pt x="1219" y="422"/>
                </a:lnTo>
                <a:lnTo>
                  <a:pt x="1219" y="424"/>
                </a:lnTo>
                <a:lnTo>
                  <a:pt x="1217" y="424"/>
                </a:lnTo>
                <a:lnTo>
                  <a:pt x="1217" y="426"/>
                </a:lnTo>
                <a:lnTo>
                  <a:pt x="1217" y="426"/>
                </a:lnTo>
                <a:lnTo>
                  <a:pt x="1217" y="428"/>
                </a:lnTo>
                <a:lnTo>
                  <a:pt x="1217" y="428"/>
                </a:lnTo>
                <a:lnTo>
                  <a:pt x="1217" y="430"/>
                </a:lnTo>
                <a:lnTo>
                  <a:pt x="1219" y="430"/>
                </a:lnTo>
                <a:lnTo>
                  <a:pt x="1219" y="428"/>
                </a:lnTo>
                <a:lnTo>
                  <a:pt x="1219" y="428"/>
                </a:lnTo>
                <a:lnTo>
                  <a:pt x="1219" y="426"/>
                </a:lnTo>
                <a:lnTo>
                  <a:pt x="1219" y="424"/>
                </a:lnTo>
                <a:lnTo>
                  <a:pt x="1219" y="424"/>
                </a:lnTo>
                <a:lnTo>
                  <a:pt x="1219" y="424"/>
                </a:lnTo>
                <a:lnTo>
                  <a:pt x="1222" y="424"/>
                </a:lnTo>
                <a:lnTo>
                  <a:pt x="1222" y="426"/>
                </a:lnTo>
                <a:lnTo>
                  <a:pt x="1222" y="428"/>
                </a:lnTo>
                <a:lnTo>
                  <a:pt x="1222" y="428"/>
                </a:lnTo>
                <a:lnTo>
                  <a:pt x="1222" y="428"/>
                </a:lnTo>
                <a:close/>
                <a:moveTo>
                  <a:pt x="1207" y="350"/>
                </a:moveTo>
                <a:lnTo>
                  <a:pt x="1209" y="350"/>
                </a:lnTo>
                <a:lnTo>
                  <a:pt x="1211" y="348"/>
                </a:lnTo>
                <a:lnTo>
                  <a:pt x="1211" y="348"/>
                </a:lnTo>
                <a:lnTo>
                  <a:pt x="1211" y="346"/>
                </a:lnTo>
                <a:lnTo>
                  <a:pt x="1209" y="344"/>
                </a:lnTo>
                <a:lnTo>
                  <a:pt x="1209" y="342"/>
                </a:lnTo>
                <a:lnTo>
                  <a:pt x="1209" y="342"/>
                </a:lnTo>
                <a:lnTo>
                  <a:pt x="1207" y="342"/>
                </a:lnTo>
                <a:lnTo>
                  <a:pt x="1205" y="342"/>
                </a:lnTo>
                <a:lnTo>
                  <a:pt x="1203" y="344"/>
                </a:lnTo>
                <a:lnTo>
                  <a:pt x="1201" y="344"/>
                </a:lnTo>
                <a:lnTo>
                  <a:pt x="1201" y="344"/>
                </a:lnTo>
                <a:lnTo>
                  <a:pt x="1201" y="342"/>
                </a:lnTo>
                <a:lnTo>
                  <a:pt x="1201" y="342"/>
                </a:lnTo>
                <a:lnTo>
                  <a:pt x="1201" y="340"/>
                </a:lnTo>
                <a:lnTo>
                  <a:pt x="1199" y="338"/>
                </a:lnTo>
                <a:lnTo>
                  <a:pt x="1196" y="338"/>
                </a:lnTo>
                <a:lnTo>
                  <a:pt x="1196" y="338"/>
                </a:lnTo>
                <a:lnTo>
                  <a:pt x="1199" y="336"/>
                </a:lnTo>
                <a:lnTo>
                  <a:pt x="1199" y="336"/>
                </a:lnTo>
                <a:lnTo>
                  <a:pt x="1199" y="336"/>
                </a:lnTo>
                <a:lnTo>
                  <a:pt x="1196" y="333"/>
                </a:lnTo>
                <a:lnTo>
                  <a:pt x="1192" y="333"/>
                </a:lnTo>
                <a:lnTo>
                  <a:pt x="1192" y="331"/>
                </a:lnTo>
                <a:lnTo>
                  <a:pt x="1188" y="331"/>
                </a:lnTo>
                <a:lnTo>
                  <a:pt x="1188" y="333"/>
                </a:lnTo>
                <a:lnTo>
                  <a:pt x="1186" y="333"/>
                </a:lnTo>
                <a:lnTo>
                  <a:pt x="1182" y="336"/>
                </a:lnTo>
                <a:lnTo>
                  <a:pt x="1182" y="336"/>
                </a:lnTo>
                <a:lnTo>
                  <a:pt x="1182" y="333"/>
                </a:lnTo>
                <a:lnTo>
                  <a:pt x="1182" y="333"/>
                </a:lnTo>
                <a:lnTo>
                  <a:pt x="1182" y="333"/>
                </a:lnTo>
                <a:lnTo>
                  <a:pt x="1182" y="331"/>
                </a:lnTo>
                <a:lnTo>
                  <a:pt x="1186" y="329"/>
                </a:lnTo>
                <a:lnTo>
                  <a:pt x="1190" y="325"/>
                </a:lnTo>
                <a:lnTo>
                  <a:pt x="1196" y="323"/>
                </a:lnTo>
                <a:lnTo>
                  <a:pt x="1199" y="323"/>
                </a:lnTo>
                <a:lnTo>
                  <a:pt x="1199" y="321"/>
                </a:lnTo>
                <a:lnTo>
                  <a:pt x="1199" y="321"/>
                </a:lnTo>
                <a:lnTo>
                  <a:pt x="1196" y="321"/>
                </a:lnTo>
                <a:lnTo>
                  <a:pt x="1196" y="321"/>
                </a:lnTo>
                <a:lnTo>
                  <a:pt x="1194" y="321"/>
                </a:lnTo>
                <a:lnTo>
                  <a:pt x="1194" y="321"/>
                </a:lnTo>
                <a:lnTo>
                  <a:pt x="1194" y="321"/>
                </a:lnTo>
                <a:lnTo>
                  <a:pt x="1194" y="319"/>
                </a:lnTo>
                <a:lnTo>
                  <a:pt x="1194" y="319"/>
                </a:lnTo>
                <a:lnTo>
                  <a:pt x="1194" y="319"/>
                </a:lnTo>
                <a:lnTo>
                  <a:pt x="1196" y="319"/>
                </a:lnTo>
                <a:lnTo>
                  <a:pt x="1199" y="317"/>
                </a:lnTo>
                <a:lnTo>
                  <a:pt x="1201" y="317"/>
                </a:lnTo>
                <a:lnTo>
                  <a:pt x="1201" y="317"/>
                </a:lnTo>
                <a:lnTo>
                  <a:pt x="1203" y="315"/>
                </a:lnTo>
                <a:lnTo>
                  <a:pt x="1203" y="315"/>
                </a:lnTo>
                <a:lnTo>
                  <a:pt x="1203" y="315"/>
                </a:lnTo>
                <a:lnTo>
                  <a:pt x="1201" y="310"/>
                </a:lnTo>
                <a:lnTo>
                  <a:pt x="1201" y="310"/>
                </a:lnTo>
                <a:lnTo>
                  <a:pt x="1199" y="310"/>
                </a:lnTo>
                <a:lnTo>
                  <a:pt x="1199" y="310"/>
                </a:lnTo>
                <a:lnTo>
                  <a:pt x="1194" y="308"/>
                </a:lnTo>
                <a:lnTo>
                  <a:pt x="1192" y="308"/>
                </a:lnTo>
                <a:lnTo>
                  <a:pt x="1190" y="308"/>
                </a:lnTo>
                <a:lnTo>
                  <a:pt x="1188" y="308"/>
                </a:lnTo>
                <a:lnTo>
                  <a:pt x="1186" y="310"/>
                </a:lnTo>
                <a:lnTo>
                  <a:pt x="1180" y="310"/>
                </a:lnTo>
                <a:lnTo>
                  <a:pt x="1178" y="313"/>
                </a:lnTo>
                <a:lnTo>
                  <a:pt x="1173" y="313"/>
                </a:lnTo>
                <a:lnTo>
                  <a:pt x="1171" y="313"/>
                </a:lnTo>
                <a:lnTo>
                  <a:pt x="1159" y="306"/>
                </a:lnTo>
                <a:lnTo>
                  <a:pt x="1157" y="308"/>
                </a:lnTo>
                <a:lnTo>
                  <a:pt x="1157" y="308"/>
                </a:lnTo>
                <a:lnTo>
                  <a:pt x="1157" y="308"/>
                </a:lnTo>
                <a:lnTo>
                  <a:pt x="1157" y="310"/>
                </a:lnTo>
                <a:lnTo>
                  <a:pt x="1159" y="310"/>
                </a:lnTo>
                <a:lnTo>
                  <a:pt x="1161" y="310"/>
                </a:lnTo>
                <a:lnTo>
                  <a:pt x="1161" y="310"/>
                </a:lnTo>
                <a:lnTo>
                  <a:pt x="1159" y="310"/>
                </a:lnTo>
                <a:lnTo>
                  <a:pt x="1157" y="310"/>
                </a:lnTo>
                <a:lnTo>
                  <a:pt x="1152" y="310"/>
                </a:lnTo>
                <a:lnTo>
                  <a:pt x="1146" y="310"/>
                </a:lnTo>
                <a:lnTo>
                  <a:pt x="1144" y="310"/>
                </a:lnTo>
                <a:lnTo>
                  <a:pt x="1144" y="313"/>
                </a:lnTo>
                <a:lnTo>
                  <a:pt x="1144" y="313"/>
                </a:lnTo>
                <a:lnTo>
                  <a:pt x="1146" y="315"/>
                </a:lnTo>
                <a:lnTo>
                  <a:pt x="1146" y="315"/>
                </a:lnTo>
                <a:lnTo>
                  <a:pt x="1148" y="317"/>
                </a:lnTo>
                <a:lnTo>
                  <a:pt x="1150" y="317"/>
                </a:lnTo>
                <a:lnTo>
                  <a:pt x="1150" y="317"/>
                </a:lnTo>
                <a:lnTo>
                  <a:pt x="1150" y="319"/>
                </a:lnTo>
                <a:lnTo>
                  <a:pt x="1152" y="321"/>
                </a:lnTo>
                <a:lnTo>
                  <a:pt x="1152" y="321"/>
                </a:lnTo>
                <a:lnTo>
                  <a:pt x="1148" y="319"/>
                </a:lnTo>
                <a:lnTo>
                  <a:pt x="1146" y="317"/>
                </a:lnTo>
                <a:lnTo>
                  <a:pt x="1144" y="317"/>
                </a:lnTo>
                <a:lnTo>
                  <a:pt x="1142" y="317"/>
                </a:lnTo>
                <a:lnTo>
                  <a:pt x="1140" y="317"/>
                </a:lnTo>
                <a:lnTo>
                  <a:pt x="1138" y="319"/>
                </a:lnTo>
                <a:lnTo>
                  <a:pt x="1138" y="319"/>
                </a:lnTo>
                <a:lnTo>
                  <a:pt x="1138" y="321"/>
                </a:lnTo>
                <a:lnTo>
                  <a:pt x="1138" y="321"/>
                </a:lnTo>
                <a:lnTo>
                  <a:pt x="1138" y="321"/>
                </a:lnTo>
                <a:lnTo>
                  <a:pt x="1146" y="325"/>
                </a:lnTo>
                <a:lnTo>
                  <a:pt x="1148" y="325"/>
                </a:lnTo>
                <a:lnTo>
                  <a:pt x="1150" y="325"/>
                </a:lnTo>
                <a:lnTo>
                  <a:pt x="1152" y="325"/>
                </a:lnTo>
                <a:lnTo>
                  <a:pt x="1155" y="323"/>
                </a:lnTo>
                <a:lnTo>
                  <a:pt x="1155" y="323"/>
                </a:lnTo>
                <a:lnTo>
                  <a:pt x="1159" y="327"/>
                </a:lnTo>
                <a:lnTo>
                  <a:pt x="1161" y="327"/>
                </a:lnTo>
                <a:lnTo>
                  <a:pt x="1159" y="327"/>
                </a:lnTo>
                <a:lnTo>
                  <a:pt x="1159" y="327"/>
                </a:lnTo>
                <a:lnTo>
                  <a:pt x="1157" y="327"/>
                </a:lnTo>
                <a:lnTo>
                  <a:pt x="1155" y="325"/>
                </a:lnTo>
                <a:lnTo>
                  <a:pt x="1152" y="327"/>
                </a:lnTo>
                <a:lnTo>
                  <a:pt x="1152" y="327"/>
                </a:lnTo>
                <a:lnTo>
                  <a:pt x="1150" y="327"/>
                </a:lnTo>
                <a:lnTo>
                  <a:pt x="1150" y="329"/>
                </a:lnTo>
                <a:lnTo>
                  <a:pt x="1150" y="329"/>
                </a:lnTo>
                <a:lnTo>
                  <a:pt x="1152" y="329"/>
                </a:lnTo>
                <a:lnTo>
                  <a:pt x="1155" y="329"/>
                </a:lnTo>
                <a:lnTo>
                  <a:pt x="1155" y="329"/>
                </a:lnTo>
                <a:lnTo>
                  <a:pt x="1157" y="331"/>
                </a:lnTo>
                <a:lnTo>
                  <a:pt x="1157" y="331"/>
                </a:lnTo>
                <a:lnTo>
                  <a:pt x="1157" y="333"/>
                </a:lnTo>
                <a:lnTo>
                  <a:pt x="1157" y="336"/>
                </a:lnTo>
                <a:lnTo>
                  <a:pt x="1157" y="336"/>
                </a:lnTo>
                <a:lnTo>
                  <a:pt x="1157" y="336"/>
                </a:lnTo>
                <a:lnTo>
                  <a:pt x="1157" y="336"/>
                </a:lnTo>
                <a:lnTo>
                  <a:pt x="1155" y="333"/>
                </a:lnTo>
                <a:lnTo>
                  <a:pt x="1152" y="333"/>
                </a:lnTo>
                <a:lnTo>
                  <a:pt x="1152" y="338"/>
                </a:lnTo>
                <a:lnTo>
                  <a:pt x="1152" y="340"/>
                </a:lnTo>
                <a:lnTo>
                  <a:pt x="1152" y="340"/>
                </a:lnTo>
                <a:lnTo>
                  <a:pt x="1146" y="340"/>
                </a:lnTo>
                <a:lnTo>
                  <a:pt x="1144" y="342"/>
                </a:lnTo>
                <a:lnTo>
                  <a:pt x="1140" y="342"/>
                </a:lnTo>
                <a:lnTo>
                  <a:pt x="1140" y="340"/>
                </a:lnTo>
                <a:lnTo>
                  <a:pt x="1138" y="338"/>
                </a:lnTo>
                <a:lnTo>
                  <a:pt x="1136" y="336"/>
                </a:lnTo>
                <a:lnTo>
                  <a:pt x="1136" y="336"/>
                </a:lnTo>
                <a:lnTo>
                  <a:pt x="1134" y="336"/>
                </a:lnTo>
                <a:lnTo>
                  <a:pt x="1134" y="333"/>
                </a:lnTo>
                <a:lnTo>
                  <a:pt x="1131" y="333"/>
                </a:lnTo>
                <a:lnTo>
                  <a:pt x="1131" y="331"/>
                </a:lnTo>
                <a:lnTo>
                  <a:pt x="1129" y="331"/>
                </a:lnTo>
                <a:lnTo>
                  <a:pt x="1127" y="331"/>
                </a:lnTo>
                <a:lnTo>
                  <a:pt x="1125" y="331"/>
                </a:lnTo>
                <a:lnTo>
                  <a:pt x="1123" y="333"/>
                </a:lnTo>
                <a:lnTo>
                  <a:pt x="1121" y="333"/>
                </a:lnTo>
                <a:lnTo>
                  <a:pt x="1121" y="336"/>
                </a:lnTo>
                <a:lnTo>
                  <a:pt x="1121" y="338"/>
                </a:lnTo>
                <a:lnTo>
                  <a:pt x="1119" y="340"/>
                </a:lnTo>
                <a:lnTo>
                  <a:pt x="1119" y="340"/>
                </a:lnTo>
                <a:lnTo>
                  <a:pt x="1121" y="342"/>
                </a:lnTo>
                <a:lnTo>
                  <a:pt x="1125" y="344"/>
                </a:lnTo>
                <a:lnTo>
                  <a:pt x="1129" y="348"/>
                </a:lnTo>
                <a:lnTo>
                  <a:pt x="1131" y="348"/>
                </a:lnTo>
                <a:lnTo>
                  <a:pt x="1131" y="350"/>
                </a:lnTo>
                <a:lnTo>
                  <a:pt x="1134" y="350"/>
                </a:lnTo>
                <a:lnTo>
                  <a:pt x="1134" y="350"/>
                </a:lnTo>
                <a:lnTo>
                  <a:pt x="1134" y="352"/>
                </a:lnTo>
                <a:lnTo>
                  <a:pt x="1138" y="352"/>
                </a:lnTo>
                <a:lnTo>
                  <a:pt x="1140" y="352"/>
                </a:lnTo>
                <a:lnTo>
                  <a:pt x="1140" y="352"/>
                </a:lnTo>
                <a:lnTo>
                  <a:pt x="1142" y="352"/>
                </a:lnTo>
                <a:lnTo>
                  <a:pt x="1144" y="352"/>
                </a:lnTo>
                <a:lnTo>
                  <a:pt x="1144" y="354"/>
                </a:lnTo>
                <a:lnTo>
                  <a:pt x="1144" y="354"/>
                </a:lnTo>
                <a:lnTo>
                  <a:pt x="1148" y="354"/>
                </a:lnTo>
                <a:lnTo>
                  <a:pt x="1148" y="354"/>
                </a:lnTo>
                <a:lnTo>
                  <a:pt x="1150" y="357"/>
                </a:lnTo>
                <a:lnTo>
                  <a:pt x="1155" y="361"/>
                </a:lnTo>
                <a:lnTo>
                  <a:pt x="1157" y="363"/>
                </a:lnTo>
                <a:lnTo>
                  <a:pt x="1163" y="367"/>
                </a:lnTo>
                <a:lnTo>
                  <a:pt x="1165" y="369"/>
                </a:lnTo>
                <a:lnTo>
                  <a:pt x="1167" y="371"/>
                </a:lnTo>
                <a:lnTo>
                  <a:pt x="1169" y="375"/>
                </a:lnTo>
                <a:lnTo>
                  <a:pt x="1169" y="378"/>
                </a:lnTo>
                <a:lnTo>
                  <a:pt x="1171" y="378"/>
                </a:lnTo>
                <a:lnTo>
                  <a:pt x="1173" y="378"/>
                </a:lnTo>
                <a:lnTo>
                  <a:pt x="1175" y="378"/>
                </a:lnTo>
                <a:lnTo>
                  <a:pt x="1178" y="380"/>
                </a:lnTo>
                <a:lnTo>
                  <a:pt x="1178" y="380"/>
                </a:lnTo>
                <a:lnTo>
                  <a:pt x="1180" y="378"/>
                </a:lnTo>
                <a:lnTo>
                  <a:pt x="1182" y="378"/>
                </a:lnTo>
                <a:lnTo>
                  <a:pt x="1186" y="375"/>
                </a:lnTo>
                <a:lnTo>
                  <a:pt x="1186" y="375"/>
                </a:lnTo>
                <a:lnTo>
                  <a:pt x="1186" y="373"/>
                </a:lnTo>
                <a:lnTo>
                  <a:pt x="1184" y="371"/>
                </a:lnTo>
                <a:lnTo>
                  <a:pt x="1182" y="367"/>
                </a:lnTo>
                <a:lnTo>
                  <a:pt x="1182" y="367"/>
                </a:lnTo>
                <a:lnTo>
                  <a:pt x="1182" y="365"/>
                </a:lnTo>
                <a:lnTo>
                  <a:pt x="1184" y="365"/>
                </a:lnTo>
                <a:lnTo>
                  <a:pt x="1184" y="365"/>
                </a:lnTo>
                <a:lnTo>
                  <a:pt x="1184" y="365"/>
                </a:lnTo>
                <a:lnTo>
                  <a:pt x="1184" y="365"/>
                </a:lnTo>
                <a:lnTo>
                  <a:pt x="1184" y="367"/>
                </a:lnTo>
                <a:lnTo>
                  <a:pt x="1184" y="367"/>
                </a:lnTo>
                <a:lnTo>
                  <a:pt x="1184" y="369"/>
                </a:lnTo>
                <a:lnTo>
                  <a:pt x="1186" y="369"/>
                </a:lnTo>
                <a:lnTo>
                  <a:pt x="1194" y="371"/>
                </a:lnTo>
                <a:lnTo>
                  <a:pt x="1196" y="369"/>
                </a:lnTo>
                <a:lnTo>
                  <a:pt x="1199" y="369"/>
                </a:lnTo>
                <a:lnTo>
                  <a:pt x="1201" y="369"/>
                </a:lnTo>
                <a:lnTo>
                  <a:pt x="1203" y="367"/>
                </a:lnTo>
                <a:lnTo>
                  <a:pt x="1203" y="365"/>
                </a:lnTo>
                <a:lnTo>
                  <a:pt x="1209" y="365"/>
                </a:lnTo>
                <a:lnTo>
                  <a:pt x="1207" y="361"/>
                </a:lnTo>
                <a:lnTo>
                  <a:pt x="1207" y="361"/>
                </a:lnTo>
                <a:lnTo>
                  <a:pt x="1207" y="359"/>
                </a:lnTo>
                <a:lnTo>
                  <a:pt x="1205" y="359"/>
                </a:lnTo>
                <a:lnTo>
                  <a:pt x="1209" y="357"/>
                </a:lnTo>
                <a:lnTo>
                  <a:pt x="1209" y="357"/>
                </a:lnTo>
                <a:lnTo>
                  <a:pt x="1209" y="354"/>
                </a:lnTo>
                <a:lnTo>
                  <a:pt x="1209" y="354"/>
                </a:lnTo>
                <a:lnTo>
                  <a:pt x="1207" y="352"/>
                </a:lnTo>
                <a:lnTo>
                  <a:pt x="1205" y="352"/>
                </a:lnTo>
                <a:lnTo>
                  <a:pt x="1205" y="352"/>
                </a:lnTo>
                <a:lnTo>
                  <a:pt x="1207" y="352"/>
                </a:lnTo>
                <a:lnTo>
                  <a:pt x="1207" y="350"/>
                </a:lnTo>
                <a:close/>
                <a:moveTo>
                  <a:pt x="54" y="2310"/>
                </a:moveTo>
                <a:lnTo>
                  <a:pt x="54" y="2310"/>
                </a:lnTo>
                <a:lnTo>
                  <a:pt x="54" y="2313"/>
                </a:lnTo>
                <a:lnTo>
                  <a:pt x="54" y="2313"/>
                </a:lnTo>
                <a:lnTo>
                  <a:pt x="57" y="2310"/>
                </a:lnTo>
                <a:lnTo>
                  <a:pt x="57" y="2310"/>
                </a:lnTo>
                <a:lnTo>
                  <a:pt x="54" y="2310"/>
                </a:lnTo>
                <a:close/>
                <a:moveTo>
                  <a:pt x="1297" y="430"/>
                </a:moveTo>
                <a:lnTo>
                  <a:pt x="1295" y="430"/>
                </a:lnTo>
                <a:lnTo>
                  <a:pt x="1295" y="428"/>
                </a:lnTo>
                <a:lnTo>
                  <a:pt x="1293" y="430"/>
                </a:lnTo>
                <a:lnTo>
                  <a:pt x="1293" y="430"/>
                </a:lnTo>
                <a:lnTo>
                  <a:pt x="1293" y="430"/>
                </a:lnTo>
                <a:lnTo>
                  <a:pt x="1295" y="432"/>
                </a:lnTo>
                <a:lnTo>
                  <a:pt x="1295" y="432"/>
                </a:lnTo>
                <a:lnTo>
                  <a:pt x="1295" y="432"/>
                </a:lnTo>
                <a:lnTo>
                  <a:pt x="1295" y="432"/>
                </a:lnTo>
                <a:lnTo>
                  <a:pt x="1297" y="432"/>
                </a:lnTo>
                <a:lnTo>
                  <a:pt x="1297" y="432"/>
                </a:lnTo>
                <a:lnTo>
                  <a:pt x="1297" y="430"/>
                </a:lnTo>
                <a:lnTo>
                  <a:pt x="1297" y="430"/>
                </a:lnTo>
                <a:close/>
                <a:moveTo>
                  <a:pt x="1215" y="432"/>
                </a:moveTo>
                <a:lnTo>
                  <a:pt x="1213" y="430"/>
                </a:lnTo>
                <a:lnTo>
                  <a:pt x="1207" y="426"/>
                </a:lnTo>
                <a:lnTo>
                  <a:pt x="1205" y="426"/>
                </a:lnTo>
                <a:lnTo>
                  <a:pt x="1203" y="424"/>
                </a:lnTo>
                <a:lnTo>
                  <a:pt x="1201" y="424"/>
                </a:lnTo>
                <a:lnTo>
                  <a:pt x="1199" y="422"/>
                </a:lnTo>
                <a:lnTo>
                  <a:pt x="1199" y="422"/>
                </a:lnTo>
                <a:lnTo>
                  <a:pt x="1199" y="422"/>
                </a:lnTo>
                <a:lnTo>
                  <a:pt x="1196" y="422"/>
                </a:lnTo>
                <a:lnTo>
                  <a:pt x="1196" y="422"/>
                </a:lnTo>
                <a:lnTo>
                  <a:pt x="1196" y="422"/>
                </a:lnTo>
                <a:lnTo>
                  <a:pt x="1196" y="422"/>
                </a:lnTo>
                <a:lnTo>
                  <a:pt x="1196" y="422"/>
                </a:lnTo>
                <a:lnTo>
                  <a:pt x="1196" y="422"/>
                </a:lnTo>
                <a:lnTo>
                  <a:pt x="1196" y="419"/>
                </a:lnTo>
                <a:lnTo>
                  <a:pt x="1196" y="419"/>
                </a:lnTo>
                <a:lnTo>
                  <a:pt x="1194" y="417"/>
                </a:lnTo>
                <a:lnTo>
                  <a:pt x="1192" y="417"/>
                </a:lnTo>
                <a:lnTo>
                  <a:pt x="1190" y="417"/>
                </a:lnTo>
                <a:lnTo>
                  <a:pt x="1190" y="417"/>
                </a:lnTo>
                <a:lnTo>
                  <a:pt x="1186" y="417"/>
                </a:lnTo>
                <a:lnTo>
                  <a:pt x="1186" y="417"/>
                </a:lnTo>
                <a:lnTo>
                  <a:pt x="1184" y="419"/>
                </a:lnTo>
                <a:lnTo>
                  <a:pt x="1184" y="419"/>
                </a:lnTo>
                <a:lnTo>
                  <a:pt x="1184" y="422"/>
                </a:lnTo>
                <a:lnTo>
                  <a:pt x="1184" y="422"/>
                </a:lnTo>
                <a:lnTo>
                  <a:pt x="1184" y="422"/>
                </a:lnTo>
                <a:lnTo>
                  <a:pt x="1186" y="426"/>
                </a:lnTo>
                <a:lnTo>
                  <a:pt x="1188" y="426"/>
                </a:lnTo>
                <a:lnTo>
                  <a:pt x="1186" y="426"/>
                </a:lnTo>
                <a:lnTo>
                  <a:pt x="1184" y="426"/>
                </a:lnTo>
                <a:lnTo>
                  <a:pt x="1182" y="424"/>
                </a:lnTo>
                <a:lnTo>
                  <a:pt x="1182" y="424"/>
                </a:lnTo>
                <a:lnTo>
                  <a:pt x="1180" y="424"/>
                </a:lnTo>
                <a:lnTo>
                  <a:pt x="1180" y="424"/>
                </a:lnTo>
                <a:lnTo>
                  <a:pt x="1180" y="426"/>
                </a:lnTo>
                <a:lnTo>
                  <a:pt x="1182" y="426"/>
                </a:lnTo>
                <a:lnTo>
                  <a:pt x="1182" y="426"/>
                </a:lnTo>
                <a:lnTo>
                  <a:pt x="1180" y="426"/>
                </a:lnTo>
                <a:lnTo>
                  <a:pt x="1180" y="426"/>
                </a:lnTo>
                <a:lnTo>
                  <a:pt x="1180" y="428"/>
                </a:lnTo>
                <a:lnTo>
                  <a:pt x="1182" y="428"/>
                </a:lnTo>
                <a:lnTo>
                  <a:pt x="1182" y="430"/>
                </a:lnTo>
                <a:lnTo>
                  <a:pt x="1182" y="430"/>
                </a:lnTo>
                <a:lnTo>
                  <a:pt x="1180" y="430"/>
                </a:lnTo>
                <a:lnTo>
                  <a:pt x="1178" y="432"/>
                </a:lnTo>
                <a:lnTo>
                  <a:pt x="1175" y="434"/>
                </a:lnTo>
                <a:lnTo>
                  <a:pt x="1171" y="434"/>
                </a:lnTo>
                <a:lnTo>
                  <a:pt x="1167" y="434"/>
                </a:lnTo>
                <a:lnTo>
                  <a:pt x="1165" y="436"/>
                </a:lnTo>
                <a:lnTo>
                  <a:pt x="1165" y="436"/>
                </a:lnTo>
                <a:lnTo>
                  <a:pt x="1165" y="438"/>
                </a:lnTo>
                <a:lnTo>
                  <a:pt x="1167" y="438"/>
                </a:lnTo>
                <a:lnTo>
                  <a:pt x="1167" y="440"/>
                </a:lnTo>
                <a:lnTo>
                  <a:pt x="1169" y="440"/>
                </a:lnTo>
                <a:lnTo>
                  <a:pt x="1169" y="443"/>
                </a:lnTo>
                <a:lnTo>
                  <a:pt x="1171" y="443"/>
                </a:lnTo>
                <a:lnTo>
                  <a:pt x="1173" y="440"/>
                </a:lnTo>
                <a:lnTo>
                  <a:pt x="1171" y="440"/>
                </a:lnTo>
                <a:lnTo>
                  <a:pt x="1173" y="440"/>
                </a:lnTo>
                <a:lnTo>
                  <a:pt x="1173" y="440"/>
                </a:lnTo>
                <a:lnTo>
                  <a:pt x="1175" y="440"/>
                </a:lnTo>
                <a:lnTo>
                  <a:pt x="1175" y="440"/>
                </a:lnTo>
                <a:lnTo>
                  <a:pt x="1175" y="440"/>
                </a:lnTo>
                <a:lnTo>
                  <a:pt x="1175" y="443"/>
                </a:lnTo>
                <a:lnTo>
                  <a:pt x="1175" y="443"/>
                </a:lnTo>
                <a:lnTo>
                  <a:pt x="1178" y="443"/>
                </a:lnTo>
                <a:lnTo>
                  <a:pt x="1178" y="443"/>
                </a:lnTo>
                <a:lnTo>
                  <a:pt x="1180" y="443"/>
                </a:lnTo>
                <a:lnTo>
                  <a:pt x="1182" y="443"/>
                </a:lnTo>
                <a:lnTo>
                  <a:pt x="1182" y="443"/>
                </a:lnTo>
                <a:lnTo>
                  <a:pt x="1184" y="443"/>
                </a:lnTo>
                <a:lnTo>
                  <a:pt x="1184" y="443"/>
                </a:lnTo>
                <a:lnTo>
                  <a:pt x="1184" y="443"/>
                </a:lnTo>
                <a:lnTo>
                  <a:pt x="1184" y="445"/>
                </a:lnTo>
                <a:lnTo>
                  <a:pt x="1184" y="445"/>
                </a:lnTo>
                <a:lnTo>
                  <a:pt x="1184" y="445"/>
                </a:lnTo>
                <a:lnTo>
                  <a:pt x="1190" y="447"/>
                </a:lnTo>
                <a:lnTo>
                  <a:pt x="1192" y="447"/>
                </a:lnTo>
                <a:lnTo>
                  <a:pt x="1196" y="449"/>
                </a:lnTo>
                <a:lnTo>
                  <a:pt x="1199" y="451"/>
                </a:lnTo>
                <a:lnTo>
                  <a:pt x="1203" y="449"/>
                </a:lnTo>
                <a:lnTo>
                  <a:pt x="1209" y="451"/>
                </a:lnTo>
                <a:lnTo>
                  <a:pt x="1211" y="451"/>
                </a:lnTo>
                <a:lnTo>
                  <a:pt x="1213" y="451"/>
                </a:lnTo>
                <a:lnTo>
                  <a:pt x="1217" y="449"/>
                </a:lnTo>
                <a:lnTo>
                  <a:pt x="1219" y="447"/>
                </a:lnTo>
                <a:lnTo>
                  <a:pt x="1219" y="447"/>
                </a:lnTo>
                <a:lnTo>
                  <a:pt x="1222" y="445"/>
                </a:lnTo>
                <a:lnTo>
                  <a:pt x="1222" y="445"/>
                </a:lnTo>
                <a:lnTo>
                  <a:pt x="1224" y="445"/>
                </a:lnTo>
                <a:lnTo>
                  <a:pt x="1226" y="445"/>
                </a:lnTo>
                <a:lnTo>
                  <a:pt x="1228" y="443"/>
                </a:lnTo>
                <a:lnTo>
                  <a:pt x="1228" y="443"/>
                </a:lnTo>
                <a:lnTo>
                  <a:pt x="1226" y="440"/>
                </a:lnTo>
                <a:lnTo>
                  <a:pt x="1226" y="440"/>
                </a:lnTo>
                <a:lnTo>
                  <a:pt x="1226" y="440"/>
                </a:lnTo>
                <a:lnTo>
                  <a:pt x="1224" y="443"/>
                </a:lnTo>
                <a:lnTo>
                  <a:pt x="1222" y="440"/>
                </a:lnTo>
                <a:lnTo>
                  <a:pt x="1219" y="440"/>
                </a:lnTo>
                <a:lnTo>
                  <a:pt x="1217" y="438"/>
                </a:lnTo>
                <a:lnTo>
                  <a:pt x="1215" y="434"/>
                </a:lnTo>
                <a:lnTo>
                  <a:pt x="1215" y="432"/>
                </a:lnTo>
                <a:close/>
                <a:moveTo>
                  <a:pt x="1299" y="432"/>
                </a:moveTo>
                <a:lnTo>
                  <a:pt x="1299" y="432"/>
                </a:lnTo>
                <a:lnTo>
                  <a:pt x="1299" y="432"/>
                </a:lnTo>
                <a:lnTo>
                  <a:pt x="1299" y="432"/>
                </a:lnTo>
                <a:lnTo>
                  <a:pt x="1301" y="430"/>
                </a:lnTo>
                <a:lnTo>
                  <a:pt x="1301" y="428"/>
                </a:lnTo>
                <a:lnTo>
                  <a:pt x="1301" y="428"/>
                </a:lnTo>
                <a:lnTo>
                  <a:pt x="1301" y="428"/>
                </a:lnTo>
                <a:lnTo>
                  <a:pt x="1299" y="428"/>
                </a:lnTo>
                <a:lnTo>
                  <a:pt x="1299" y="428"/>
                </a:lnTo>
                <a:lnTo>
                  <a:pt x="1297" y="428"/>
                </a:lnTo>
                <a:lnTo>
                  <a:pt x="1297" y="430"/>
                </a:lnTo>
                <a:lnTo>
                  <a:pt x="1297" y="430"/>
                </a:lnTo>
                <a:lnTo>
                  <a:pt x="1299" y="432"/>
                </a:lnTo>
                <a:close/>
                <a:moveTo>
                  <a:pt x="1527" y="468"/>
                </a:moveTo>
                <a:lnTo>
                  <a:pt x="1530" y="468"/>
                </a:lnTo>
                <a:lnTo>
                  <a:pt x="1530" y="468"/>
                </a:lnTo>
                <a:lnTo>
                  <a:pt x="1534" y="468"/>
                </a:lnTo>
                <a:lnTo>
                  <a:pt x="1542" y="468"/>
                </a:lnTo>
                <a:lnTo>
                  <a:pt x="1544" y="468"/>
                </a:lnTo>
                <a:lnTo>
                  <a:pt x="1544" y="468"/>
                </a:lnTo>
                <a:lnTo>
                  <a:pt x="1544" y="466"/>
                </a:lnTo>
                <a:lnTo>
                  <a:pt x="1544" y="463"/>
                </a:lnTo>
                <a:lnTo>
                  <a:pt x="1544" y="463"/>
                </a:lnTo>
                <a:lnTo>
                  <a:pt x="1542" y="463"/>
                </a:lnTo>
                <a:lnTo>
                  <a:pt x="1542" y="463"/>
                </a:lnTo>
                <a:lnTo>
                  <a:pt x="1538" y="463"/>
                </a:lnTo>
                <a:lnTo>
                  <a:pt x="1534" y="461"/>
                </a:lnTo>
                <a:lnTo>
                  <a:pt x="1530" y="461"/>
                </a:lnTo>
                <a:lnTo>
                  <a:pt x="1525" y="461"/>
                </a:lnTo>
                <a:lnTo>
                  <a:pt x="1525" y="461"/>
                </a:lnTo>
                <a:lnTo>
                  <a:pt x="1525" y="463"/>
                </a:lnTo>
                <a:lnTo>
                  <a:pt x="1525" y="463"/>
                </a:lnTo>
                <a:lnTo>
                  <a:pt x="1525" y="466"/>
                </a:lnTo>
                <a:lnTo>
                  <a:pt x="1527" y="468"/>
                </a:lnTo>
                <a:close/>
                <a:moveTo>
                  <a:pt x="1349" y="466"/>
                </a:moveTo>
                <a:lnTo>
                  <a:pt x="1349" y="466"/>
                </a:lnTo>
                <a:lnTo>
                  <a:pt x="1349" y="468"/>
                </a:lnTo>
                <a:lnTo>
                  <a:pt x="1349" y="468"/>
                </a:lnTo>
                <a:lnTo>
                  <a:pt x="1351" y="470"/>
                </a:lnTo>
                <a:lnTo>
                  <a:pt x="1354" y="470"/>
                </a:lnTo>
                <a:lnTo>
                  <a:pt x="1354" y="470"/>
                </a:lnTo>
                <a:lnTo>
                  <a:pt x="1354" y="470"/>
                </a:lnTo>
                <a:lnTo>
                  <a:pt x="1356" y="468"/>
                </a:lnTo>
                <a:lnTo>
                  <a:pt x="1356" y="468"/>
                </a:lnTo>
                <a:lnTo>
                  <a:pt x="1356" y="466"/>
                </a:lnTo>
                <a:lnTo>
                  <a:pt x="1356" y="466"/>
                </a:lnTo>
                <a:lnTo>
                  <a:pt x="1356" y="463"/>
                </a:lnTo>
                <a:lnTo>
                  <a:pt x="1356" y="461"/>
                </a:lnTo>
                <a:lnTo>
                  <a:pt x="1356" y="459"/>
                </a:lnTo>
                <a:lnTo>
                  <a:pt x="1356" y="459"/>
                </a:lnTo>
                <a:lnTo>
                  <a:pt x="1356" y="457"/>
                </a:lnTo>
                <a:lnTo>
                  <a:pt x="1354" y="455"/>
                </a:lnTo>
                <a:lnTo>
                  <a:pt x="1351" y="455"/>
                </a:lnTo>
                <a:lnTo>
                  <a:pt x="1349" y="457"/>
                </a:lnTo>
                <a:lnTo>
                  <a:pt x="1349" y="459"/>
                </a:lnTo>
                <a:lnTo>
                  <a:pt x="1349" y="459"/>
                </a:lnTo>
                <a:lnTo>
                  <a:pt x="1347" y="459"/>
                </a:lnTo>
                <a:lnTo>
                  <a:pt x="1347" y="461"/>
                </a:lnTo>
                <a:lnTo>
                  <a:pt x="1347" y="461"/>
                </a:lnTo>
                <a:lnTo>
                  <a:pt x="1349" y="463"/>
                </a:lnTo>
                <a:lnTo>
                  <a:pt x="1349" y="466"/>
                </a:lnTo>
                <a:lnTo>
                  <a:pt x="1349" y="466"/>
                </a:lnTo>
                <a:close/>
                <a:moveTo>
                  <a:pt x="1496" y="428"/>
                </a:moveTo>
                <a:lnTo>
                  <a:pt x="1492" y="428"/>
                </a:lnTo>
                <a:lnTo>
                  <a:pt x="1490" y="428"/>
                </a:lnTo>
                <a:lnTo>
                  <a:pt x="1490" y="428"/>
                </a:lnTo>
                <a:lnTo>
                  <a:pt x="1488" y="428"/>
                </a:lnTo>
                <a:lnTo>
                  <a:pt x="1488" y="428"/>
                </a:lnTo>
                <a:lnTo>
                  <a:pt x="1488" y="428"/>
                </a:lnTo>
                <a:lnTo>
                  <a:pt x="1488" y="430"/>
                </a:lnTo>
                <a:lnTo>
                  <a:pt x="1488" y="432"/>
                </a:lnTo>
                <a:lnTo>
                  <a:pt x="1488" y="434"/>
                </a:lnTo>
                <a:lnTo>
                  <a:pt x="1488" y="434"/>
                </a:lnTo>
                <a:lnTo>
                  <a:pt x="1490" y="434"/>
                </a:lnTo>
                <a:lnTo>
                  <a:pt x="1490" y="434"/>
                </a:lnTo>
                <a:lnTo>
                  <a:pt x="1492" y="434"/>
                </a:lnTo>
                <a:lnTo>
                  <a:pt x="1494" y="434"/>
                </a:lnTo>
                <a:lnTo>
                  <a:pt x="1494" y="432"/>
                </a:lnTo>
                <a:lnTo>
                  <a:pt x="1494" y="432"/>
                </a:lnTo>
                <a:lnTo>
                  <a:pt x="1496" y="430"/>
                </a:lnTo>
                <a:lnTo>
                  <a:pt x="1496" y="430"/>
                </a:lnTo>
                <a:lnTo>
                  <a:pt x="1496" y="430"/>
                </a:lnTo>
                <a:lnTo>
                  <a:pt x="1496" y="428"/>
                </a:lnTo>
                <a:lnTo>
                  <a:pt x="1496" y="428"/>
                </a:lnTo>
                <a:close/>
                <a:moveTo>
                  <a:pt x="1351" y="413"/>
                </a:moveTo>
                <a:lnTo>
                  <a:pt x="1354" y="413"/>
                </a:lnTo>
                <a:lnTo>
                  <a:pt x="1354" y="413"/>
                </a:lnTo>
                <a:lnTo>
                  <a:pt x="1354" y="411"/>
                </a:lnTo>
                <a:lnTo>
                  <a:pt x="1354" y="411"/>
                </a:lnTo>
                <a:lnTo>
                  <a:pt x="1354" y="411"/>
                </a:lnTo>
                <a:lnTo>
                  <a:pt x="1351" y="409"/>
                </a:lnTo>
                <a:lnTo>
                  <a:pt x="1349" y="411"/>
                </a:lnTo>
                <a:lnTo>
                  <a:pt x="1349" y="409"/>
                </a:lnTo>
                <a:lnTo>
                  <a:pt x="1345" y="409"/>
                </a:lnTo>
                <a:lnTo>
                  <a:pt x="1345" y="409"/>
                </a:lnTo>
                <a:lnTo>
                  <a:pt x="1343" y="411"/>
                </a:lnTo>
                <a:lnTo>
                  <a:pt x="1343" y="411"/>
                </a:lnTo>
                <a:lnTo>
                  <a:pt x="1343" y="411"/>
                </a:lnTo>
                <a:lnTo>
                  <a:pt x="1345" y="413"/>
                </a:lnTo>
                <a:lnTo>
                  <a:pt x="1347" y="413"/>
                </a:lnTo>
                <a:lnTo>
                  <a:pt x="1347" y="413"/>
                </a:lnTo>
                <a:lnTo>
                  <a:pt x="1349" y="413"/>
                </a:lnTo>
                <a:lnTo>
                  <a:pt x="1351" y="413"/>
                </a:lnTo>
                <a:close/>
                <a:moveTo>
                  <a:pt x="1287" y="325"/>
                </a:moveTo>
                <a:lnTo>
                  <a:pt x="1289" y="321"/>
                </a:lnTo>
                <a:lnTo>
                  <a:pt x="1289" y="321"/>
                </a:lnTo>
                <a:lnTo>
                  <a:pt x="1291" y="319"/>
                </a:lnTo>
                <a:lnTo>
                  <a:pt x="1291" y="319"/>
                </a:lnTo>
                <a:lnTo>
                  <a:pt x="1293" y="317"/>
                </a:lnTo>
                <a:lnTo>
                  <a:pt x="1295" y="315"/>
                </a:lnTo>
                <a:lnTo>
                  <a:pt x="1297" y="313"/>
                </a:lnTo>
                <a:lnTo>
                  <a:pt x="1299" y="310"/>
                </a:lnTo>
                <a:lnTo>
                  <a:pt x="1299" y="308"/>
                </a:lnTo>
                <a:lnTo>
                  <a:pt x="1297" y="308"/>
                </a:lnTo>
                <a:lnTo>
                  <a:pt x="1295" y="306"/>
                </a:lnTo>
                <a:lnTo>
                  <a:pt x="1289" y="306"/>
                </a:lnTo>
                <a:lnTo>
                  <a:pt x="1280" y="304"/>
                </a:lnTo>
                <a:lnTo>
                  <a:pt x="1276" y="306"/>
                </a:lnTo>
                <a:lnTo>
                  <a:pt x="1272" y="306"/>
                </a:lnTo>
                <a:lnTo>
                  <a:pt x="1270" y="306"/>
                </a:lnTo>
                <a:lnTo>
                  <a:pt x="1268" y="304"/>
                </a:lnTo>
                <a:lnTo>
                  <a:pt x="1266" y="304"/>
                </a:lnTo>
                <a:lnTo>
                  <a:pt x="1263" y="302"/>
                </a:lnTo>
                <a:lnTo>
                  <a:pt x="1257" y="302"/>
                </a:lnTo>
                <a:lnTo>
                  <a:pt x="1255" y="300"/>
                </a:lnTo>
                <a:lnTo>
                  <a:pt x="1253" y="300"/>
                </a:lnTo>
                <a:lnTo>
                  <a:pt x="1249" y="302"/>
                </a:lnTo>
                <a:lnTo>
                  <a:pt x="1247" y="302"/>
                </a:lnTo>
                <a:lnTo>
                  <a:pt x="1238" y="302"/>
                </a:lnTo>
                <a:lnTo>
                  <a:pt x="1236" y="304"/>
                </a:lnTo>
                <a:lnTo>
                  <a:pt x="1232" y="304"/>
                </a:lnTo>
                <a:lnTo>
                  <a:pt x="1230" y="304"/>
                </a:lnTo>
                <a:lnTo>
                  <a:pt x="1230" y="306"/>
                </a:lnTo>
                <a:lnTo>
                  <a:pt x="1230" y="306"/>
                </a:lnTo>
                <a:lnTo>
                  <a:pt x="1230" y="308"/>
                </a:lnTo>
                <a:lnTo>
                  <a:pt x="1230" y="308"/>
                </a:lnTo>
                <a:lnTo>
                  <a:pt x="1230" y="308"/>
                </a:lnTo>
                <a:lnTo>
                  <a:pt x="1230" y="310"/>
                </a:lnTo>
                <a:lnTo>
                  <a:pt x="1232" y="313"/>
                </a:lnTo>
                <a:lnTo>
                  <a:pt x="1234" y="315"/>
                </a:lnTo>
                <a:lnTo>
                  <a:pt x="1236" y="315"/>
                </a:lnTo>
                <a:lnTo>
                  <a:pt x="1236" y="315"/>
                </a:lnTo>
                <a:lnTo>
                  <a:pt x="1234" y="315"/>
                </a:lnTo>
                <a:lnTo>
                  <a:pt x="1232" y="315"/>
                </a:lnTo>
                <a:lnTo>
                  <a:pt x="1226" y="313"/>
                </a:lnTo>
                <a:lnTo>
                  <a:pt x="1226" y="313"/>
                </a:lnTo>
                <a:lnTo>
                  <a:pt x="1224" y="313"/>
                </a:lnTo>
                <a:lnTo>
                  <a:pt x="1222" y="315"/>
                </a:lnTo>
                <a:lnTo>
                  <a:pt x="1222" y="315"/>
                </a:lnTo>
                <a:lnTo>
                  <a:pt x="1222" y="317"/>
                </a:lnTo>
                <a:lnTo>
                  <a:pt x="1222" y="319"/>
                </a:lnTo>
                <a:lnTo>
                  <a:pt x="1224" y="325"/>
                </a:lnTo>
                <a:lnTo>
                  <a:pt x="1224" y="329"/>
                </a:lnTo>
                <a:lnTo>
                  <a:pt x="1224" y="329"/>
                </a:lnTo>
                <a:lnTo>
                  <a:pt x="1222" y="333"/>
                </a:lnTo>
                <a:lnTo>
                  <a:pt x="1222" y="336"/>
                </a:lnTo>
                <a:lnTo>
                  <a:pt x="1224" y="336"/>
                </a:lnTo>
                <a:lnTo>
                  <a:pt x="1224" y="338"/>
                </a:lnTo>
                <a:lnTo>
                  <a:pt x="1224" y="340"/>
                </a:lnTo>
                <a:lnTo>
                  <a:pt x="1228" y="346"/>
                </a:lnTo>
                <a:lnTo>
                  <a:pt x="1228" y="350"/>
                </a:lnTo>
                <a:lnTo>
                  <a:pt x="1230" y="357"/>
                </a:lnTo>
                <a:lnTo>
                  <a:pt x="1228" y="359"/>
                </a:lnTo>
                <a:lnTo>
                  <a:pt x="1232" y="361"/>
                </a:lnTo>
                <a:lnTo>
                  <a:pt x="1236" y="359"/>
                </a:lnTo>
                <a:lnTo>
                  <a:pt x="1238" y="359"/>
                </a:lnTo>
                <a:lnTo>
                  <a:pt x="1245" y="361"/>
                </a:lnTo>
                <a:lnTo>
                  <a:pt x="1245" y="359"/>
                </a:lnTo>
                <a:lnTo>
                  <a:pt x="1247" y="357"/>
                </a:lnTo>
                <a:lnTo>
                  <a:pt x="1249" y="354"/>
                </a:lnTo>
                <a:lnTo>
                  <a:pt x="1253" y="348"/>
                </a:lnTo>
                <a:lnTo>
                  <a:pt x="1253" y="348"/>
                </a:lnTo>
                <a:lnTo>
                  <a:pt x="1253" y="346"/>
                </a:lnTo>
                <a:lnTo>
                  <a:pt x="1253" y="346"/>
                </a:lnTo>
                <a:lnTo>
                  <a:pt x="1253" y="346"/>
                </a:lnTo>
                <a:lnTo>
                  <a:pt x="1249" y="342"/>
                </a:lnTo>
                <a:lnTo>
                  <a:pt x="1247" y="342"/>
                </a:lnTo>
                <a:lnTo>
                  <a:pt x="1245" y="340"/>
                </a:lnTo>
                <a:lnTo>
                  <a:pt x="1243" y="340"/>
                </a:lnTo>
                <a:lnTo>
                  <a:pt x="1253" y="340"/>
                </a:lnTo>
                <a:lnTo>
                  <a:pt x="1255" y="340"/>
                </a:lnTo>
                <a:lnTo>
                  <a:pt x="1270" y="342"/>
                </a:lnTo>
                <a:lnTo>
                  <a:pt x="1272" y="340"/>
                </a:lnTo>
                <a:lnTo>
                  <a:pt x="1274" y="340"/>
                </a:lnTo>
                <a:lnTo>
                  <a:pt x="1276" y="338"/>
                </a:lnTo>
                <a:lnTo>
                  <a:pt x="1278" y="336"/>
                </a:lnTo>
                <a:lnTo>
                  <a:pt x="1280" y="333"/>
                </a:lnTo>
                <a:lnTo>
                  <a:pt x="1282" y="329"/>
                </a:lnTo>
                <a:lnTo>
                  <a:pt x="1282" y="327"/>
                </a:lnTo>
                <a:lnTo>
                  <a:pt x="1282" y="327"/>
                </a:lnTo>
                <a:lnTo>
                  <a:pt x="1282" y="327"/>
                </a:lnTo>
                <a:lnTo>
                  <a:pt x="1284" y="325"/>
                </a:lnTo>
                <a:lnTo>
                  <a:pt x="1287" y="325"/>
                </a:lnTo>
                <a:close/>
                <a:moveTo>
                  <a:pt x="17" y="1895"/>
                </a:moveTo>
                <a:lnTo>
                  <a:pt x="17" y="1895"/>
                </a:lnTo>
                <a:lnTo>
                  <a:pt x="17" y="1895"/>
                </a:lnTo>
                <a:lnTo>
                  <a:pt x="17" y="1895"/>
                </a:lnTo>
                <a:lnTo>
                  <a:pt x="19" y="1895"/>
                </a:lnTo>
                <a:lnTo>
                  <a:pt x="19" y="1895"/>
                </a:lnTo>
                <a:lnTo>
                  <a:pt x="17" y="1895"/>
                </a:lnTo>
                <a:close/>
                <a:moveTo>
                  <a:pt x="2" y="1870"/>
                </a:moveTo>
                <a:lnTo>
                  <a:pt x="2" y="1868"/>
                </a:lnTo>
                <a:lnTo>
                  <a:pt x="0" y="1870"/>
                </a:lnTo>
                <a:lnTo>
                  <a:pt x="0" y="1870"/>
                </a:lnTo>
                <a:lnTo>
                  <a:pt x="0" y="1870"/>
                </a:lnTo>
                <a:lnTo>
                  <a:pt x="0" y="1870"/>
                </a:lnTo>
                <a:lnTo>
                  <a:pt x="2" y="1870"/>
                </a:lnTo>
                <a:close/>
                <a:moveTo>
                  <a:pt x="2" y="1906"/>
                </a:moveTo>
                <a:lnTo>
                  <a:pt x="2" y="1906"/>
                </a:lnTo>
                <a:lnTo>
                  <a:pt x="2" y="1906"/>
                </a:lnTo>
                <a:lnTo>
                  <a:pt x="2" y="1906"/>
                </a:lnTo>
                <a:lnTo>
                  <a:pt x="2" y="1908"/>
                </a:lnTo>
                <a:lnTo>
                  <a:pt x="2" y="1908"/>
                </a:lnTo>
                <a:lnTo>
                  <a:pt x="2" y="1908"/>
                </a:lnTo>
                <a:lnTo>
                  <a:pt x="2" y="1906"/>
                </a:lnTo>
                <a:lnTo>
                  <a:pt x="2" y="1906"/>
                </a:lnTo>
                <a:lnTo>
                  <a:pt x="2" y="1906"/>
                </a:lnTo>
                <a:lnTo>
                  <a:pt x="2" y="1906"/>
                </a:lnTo>
                <a:lnTo>
                  <a:pt x="2" y="1906"/>
                </a:lnTo>
                <a:lnTo>
                  <a:pt x="2" y="1906"/>
                </a:lnTo>
                <a:lnTo>
                  <a:pt x="2" y="1906"/>
                </a:lnTo>
                <a:close/>
                <a:moveTo>
                  <a:pt x="15" y="1881"/>
                </a:moveTo>
                <a:lnTo>
                  <a:pt x="15" y="1881"/>
                </a:lnTo>
                <a:lnTo>
                  <a:pt x="15" y="1881"/>
                </a:lnTo>
                <a:lnTo>
                  <a:pt x="15" y="1881"/>
                </a:lnTo>
                <a:lnTo>
                  <a:pt x="15" y="1881"/>
                </a:lnTo>
                <a:lnTo>
                  <a:pt x="15" y="1881"/>
                </a:lnTo>
                <a:lnTo>
                  <a:pt x="15" y="1883"/>
                </a:lnTo>
                <a:lnTo>
                  <a:pt x="15" y="1883"/>
                </a:lnTo>
                <a:lnTo>
                  <a:pt x="15" y="1881"/>
                </a:lnTo>
                <a:lnTo>
                  <a:pt x="15" y="1881"/>
                </a:lnTo>
                <a:lnTo>
                  <a:pt x="17" y="1881"/>
                </a:lnTo>
                <a:lnTo>
                  <a:pt x="15" y="1881"/>
                </a:lnTo>
                <a:lnTo>
                  <a:pt x="15" y="1881"/>
                </a:lnTo>
                <a:close/>
                <a:moveTo>
                  <a:pt x="15" y="1891"/>
                </a:moveTo>
                <a:lnTo>
                  <a:pt x="13" y="1891"/>
                </a:lnTo>
                <a:lnTo>
                  <a:pt x="13" y="1891"/>
                </a:lnTo>
                <a:lnTo>
                  <a:pt x="15" y="1891"/>
                </a:lnTo>
                <a:lnTo>
                  <a:pt x="15" y="1891"/>
                </a:lnTo>
                <a:lnTo>
                  <a:pt x="15" y="1891"/>
                </a:lnTo>
                <a:lnTo>
                  <a:pt x="15" y="1891"/>
                </a:lnTo>
                <a:lnTo>
                  <a:pt x="15" y="1891"/>
                </a:lnTo>
                <a:close/>
                <a:moveTo>
                  <a:pt x="2" y="1872"/>
                </a:moveTo>
                <a:lnTo>
                  <a:pt x="2" y="1872"/>
                </a:lnTo>
                <a:lnTo>
                  <a:pt x="0" y="1874"/>
                </a:lnTo>
                <a:lnTo>
                  <a:pt x="0" y="1877"/>
                </a:lnTo>
                <a:lnTo>
                  <a:pt x="0" y="1877"/>
                </a:lnTo>
                <a:lnTo>
                  <a:pt x="2" y="1874"/>
                </a:lnTo>
                <a:lnTo>
                  <a:pt x="2" y="1874"/>
                </a:lnTo>
                <a:lnTo>
                  <a:pt x="2" y="1872"/>
                </a:lnTo>
                <a:close/>
                <a:moveTo>
                  <a:pt x="593" y="424"/>
                </a:moveTo>
                <a:lnTo>
                  <a:pt x="593" y="424"/>
                </a:lnTo>
                <a:lnTo>
                  <a:pt x="595" y="424"/>
                </a:lnTo>
                <a:lnTo>
                  <a:pt x="595" y="424"/>
                </a:lnTo>
                <a:lnTo>
                  <a:pt x="593" y="422"/>
                </a:lnTo>
                <a:lnTo>
                  <a:pt x="593" y="422"/>
                </a:lnTo>
                <a:lnTo>
                  <a:pt x="589" y="424"/>
                </a:lnTo>
                <a:lnTo>
                  <a:pt x="591" y="424"/>
                </a:lnTo>
                <a:lnTo>
                  <a:pt x="593" y="424"/>
                </a:lnTo>
                <a:close/>
                <a:moveTo>
                  <a:pt x="113" y="1696"/>
                </a:moveTo>
                <a:lnTo>
                  <a:pt x="113" y="1696"/>
                </a:lnTo>
                <a:lnTo>
                  <a:pt x="113" y="1696"/>
                </a:lnTo>
                <a:lnTo>
                  <a:pt x="113" y="1696"/>
                </a:lnTo>
                <a:lnTo>
                  <a:pt x="113" y="1696"/>
                </a:lnTo>
                <a:lnTo>
                  <a:pt x="113" y="1696"/>
                </a:lnTo>
                <a:lnTo>
                  <a:pt x="113" y="1696"/>
                </a:lnTo>
                <a:lnTo>
                  <a:pt x="113" y="1696"/>
                </a:lnTo>
                <a:lnTo>
                  <a:pt x="113" y="1696"/>
                </a:lnTo>
                <a:lnTo>
                  <a:pt x="113" y="1696"/>
                </a:lnTo>
                <a:lnTo>
                  <a:pt x="113" y="1696"/>
                </a:lnTo>
                <a:lnTo>
                  <a:pt x="113" y="1696"/>
                </a:lnTo>
                <a:lnTo>
                  <a:pt x="113" y="1696"/>
                </a:lnTo>
                <a:lnTo>
                  <a:pt x="113" y="1696"/>
                </a:lnTo>
                <a:close/>
                <a:moveTo>
                  <a:pt x="0" y="1864"/>
                </a:moveTo>
                <a:lnTo>
                  <a:pt x="0" y="1864"/>
                </a:lnTo>
                <a:lnTo>
                  <a:pt x="0" y="1866"/>
                </a:lnTo>
                <a:lnTo>
                  <a:pt x="0" y="1866"/>
                </a:lnTo>
                <a:lnTo>
                  <a:pt x="0" y="1864"/>
                </a:lnTo>
                <a:lnTo>
                  <a:pt x="0" y="1864"/>
                </a:lnTo>
                <a:close/>
                <a:moveTo>
                  <a:pt x="52" y="814"/>
                </a:moveTo>
                <a:lnTo>
                  <a:pt x="54" y="814"/>
                </a:lnTo>
                <a:lnTo>
                  <a:pt x="54" y="814"/>
                </a:lnTo>
                <a:lnTo>
                  <a:pt x="52" y="811"/>
                </a:lnTo>
                <a:lnTo>
                  <a:pt x="52" y="811"/>
                </a:lnTo>
                <a:lnTo>
                  <a:pt x="52" y="814"/>
                </a:lnTo>
                <a:lnTo>
                  <a:pt x="52" y="814"/>
                </a:lnTo>
                <a:close/>
                <a:moveTo>
                  <a:pt x="19" y="1931"/>
                </a:moveTo>
                <a:lnTo>
                  <a:pt x="19" y="1931"/>
                </a:lnTo>
                <a:lnTo>
                  <a:pt x="19" y="1931"/>
                </a:lnTo>
                <a:lnTo>
                  <a:pt x="19" y="1931"/>
                </a:lnTo>
                <a:lnTo>
                  <a:pt x="19" y="1931"/>
                </a:lnTo>
                <a:lnTo>
                  <a:pt x="19" y="1931"/>
                </a:lnTo>
                <a:lnTo>
                  <a:pt x="19" y="1931"/>
                </a:lnTo>
                <a:lnTo>
                  <a:pt x="19" y="1931"/>
                </a:lnTo>
                <a:lnTo>
                  <a:pt x="19" y="1931"/>
                </a:lnTo>
                <a:lnTo>
                  <a:pt x="19" y="1931"/>
                </a:lnTo>
                <a:lnTo>
                  <a:pt x="19" y="1931"/>
                </a:lnTo>
                <a:close/>
                <a:moveTo>
                  <a:pt x="46" y="816"/>
                </a:moveTo>
                <a:lnTo>
                  <a:pt x="50" y="814"/>
                </a:lnTo>
                <a:lnTo>
                  <a:pt x="50" y="814"/>
                </a:lnTo>
                <a:lnTo>
                  <a:pt x="50" y="814"/>
                </a:lnTo>
                <a:lnTo>
                  <a:pt x="52" y="814"/>
                </a:lnTo>
                <a:lnTo>
                  <a:pt x="52" y="814"/>
                </a:lnTo>
                <a:lnTo>
                  <a:pt x="52" y="811"/>
                </a:lnTo>
                <a:lnTo>
                  <a:pt x="50" y="811"/>
                </a:lnTo>
                <a:lnTo>
                  <a:pt x="50" y="811"/>
                </a:lnTo>
                <a:lnTo>
                  <a:pt x="50" y="811"/>
                </a:lnTo>
                <a:lnTo>
                  <a:pt x="50" y="811"/>
                </a:lnTo>
                <a:lnTo>
                  <a:pt x="50" y="809"/>
                </a:lnTo>
                <a:lnTo>
                  <a:pt x="50" y="809"/>
                </a:lnTo>
                <a:lnTo>
                  <a:pt x="48" y="809"/>
                </a:lnTo>
                <a:lnTo>
                  <a:pt x="48" y="811"/>
                </a:lnTo>
                <a:lnTo>
                  <a:pt x="48" y="811"/>
                </a:lnTo>
                <a:lnTo>
                  <a:pt x="46" y="811"/>
                </a:lnTo>
                <a:lnTo>
                  <a:pt x="46" y="814"/>
                </a:lnTo>
                <a:lnTo>
                  <a:pt x="44" y="816"/>
                </a:lnTo>
                <a:lnTo>
                  <a:pt x="46" y="816"/>
                </a:lnTo>
                <a:lnTo>
                  <a:pt x="46" y="816"/>
                </a:lnTo>
                <a:close/>
                <a:moveTo>
                  <a:pt x="54" y="2302"/>
                </a:moveTo>
                <a:lnTo>
                  <a:pt x="54" y="2302"/>
                </a:lnTo>
                <a:lnTo>
                  <a:pt x="54" y="2302"/>
                </a:lnTo>
                <a:lnTo>
                  <a:pt x="50" y="2302"/>
                </a:lnTo>
                <a:lnTo>
                  <a:pt x="48" y="2302"/>
                </a:lnTo>
                <a:lnTo>
                  <a:pt x="46" y="2302"/>
                </a:lnTo>
                <a:lnTo>
                  <a:pt x="46" y="2304"/>
                </a:lnTo>
                <a:lnTo>
                  <a:pt x="46" y="2304"/>
                </a:lnTo>
                <a:lnTo>
                  <a:pt x="48" y="2304"/>
                </a:lnTo>
                <a:lnTo>
                  <a:pt x="50" y="2304"/>
                </a:lnTo>
                <a:lnTo>
                  <a:pt x="50" y="2304"/>
                </a:lnTo>
                <a:lnTo>
                  <a:pt x="50" y="2306"/>
                </a:lnTo>
                <a:lnTo>
                  <a:pt x="48" y="2306"/>
                </a:lnTo>
                <a:lnTo>
                  <a:pt x="48" y="2306"/>
                </a:lnTo>
                <a:lnTo>
                  <a:pt x="50" y="2308"/>
                </a:lnTo>
                <a:lnTo>
                  <a:pt x="50" y="2308"/>
                </a:lnTo>
                <a:lnTo>
                  <a:pt x="50" y="2308"/>
                </a:lnTo>
                <a:lnTo>
                  <a:pt x="52" y="2308"/>
                </a:lnTo>
                <a:lnTo>
                  <a:pt x="52" y="2308"/>
                </a:lnTo>
                <a:lnTo>
                  <a:pt x="52" y="2306"/>
                </a:lnTo>
                <a:lnTo>
                  <a:pt x="52" y="2306"/>
                </a:lnTo>
                <a:lnTo>
                  <a:pt x="52" y="2306"/>
                </a:lnTo>
                <a:lnTo>
                  <a:pt x="50" y="2304"/>
                </a:lnTo>
                <a:lnTo>
                  <a:pt x="52" y="2304"/>
                </a:lnTo>
                <a:lnTo>
                  <a:pt x="52" y="2304"/>
                </a:lnTo>
                <a:lnTo>
                  <a:pt x="50" y="2302"/>
                </a:lnTo>
                <a:lnTo>
                  <a:pt x="50" y="2302"/>
                </a:lnTo>
                <a:lnTo>
                  <a:pt x="52" y="2302"/>
                </a:lnTo>
                <a:lnTo>
                  <a:pt x="52" y="2302"/>
                </a:lnTo>
                <a:lnTo>
                  <a:pt x="52" y="2304"/>
                </a:lnTo>
                <a:lnTo>
                  <a:pt x="54" y="2302"/>
                </a:lnTo>
                <a:close/>
                <a:moveTo>
                  <a:pt x="42" y="809"/>
                </a:moveTo>
                <a:lnTo>
                  <a:pt x="42" y="811"/>
                </a:lnTo>
                <a:lnTo>
                  <a:pt x="40" y="811"/>
                </a:lnTo>
                <a:lnTo>
                  <a:pt x="40" y="814"/>
                </a:lnTo>
                <a:lnTo>
                  <a:pt x="38" y="814"/>
                </a:lnTo>
                <a:lnTo>
                  <a:pt x="34" y="814"/>
                </a:lnTo>
                <a:lnTo>
                  <a:pt x="34" y="814"/>
                </a:lnTo>
                <a:lnTo>
                  <a:pt x="34" y="816"/>
                </a:lnTo>
                <a:lnTo>
                  <a:pt x="36" y="816"/>
                </a:lnTo>
                <a:lnTo>
                  <a:pt x="36" y="814"/>
                </a:lnTo>
                <a:lnTo>
                  <a:pt x="38" y="814"/>
                </a:lnTo>
                <a:lnTo>
                  <a:pt x="40" y="816"/>
                </a:lnTo>
                <a:lnTo>
                  <a:pt x="42" y="814"/>
                </a:lnTo>
                <a:lnTo>
                  <a:pt x="42" y="814"/>
                </a:lnTo>
                <a:lnTo>
                  <a:pt x="42" y="814"/>
                </a:lnTo>
                <a:lnTo>
                  <a:pt x="42" y="811"/>
                </a:lnTo>
                <a:lnTo>
                  <a:pt x="42" y="811"/>
                </a:lnTo>
                <a:lnTo>
                  <a:pt x="42" y="811"/>
                </a:lnTo>
                <a:lnTo>
                  <a:pt x="42" y="809"/>
                </a:lnTo>
                <a:lnTo>
                  <a:pt x="42" y="809"/>
                </a:lnTo>
                <a:close/>
                <a:moveTo>
                  <a:pt x="57" y="1824"/>
                </a:moveTo>
                <a:lnTo>
                  <a:pt x="57" y="1822"/>
                </a:lnTo>
                <a:lnTo>
                  <a:pt x="57" y="1822"/>
                </a:lnTo>
                <a:lnTo>
                  <a:pt x="54" y="1822"/>
                </a:lnTo>
                <a:lnTo>
                  <a:pt x="54" y="1824"/>
                </a:lnTo>
                <a:lnTo>
                  <a:pt x="54" y="1824"/>
                </a:lnTo>
                <a:lnTo>
                  <a:pt x="57" y="1824"/>
                </a:lnTo>
                <a:close/>
                <a:moveTo>
                  <a:pt x="25" y="1891"/>
                </a:moveTo>
                <a:lnTo>
                  <a:pt x="25" y="1891"/>
                </a:lnTo>
                <a:lnTo>
                  <a:pt x="23" y="1891"/>
                </a:lnTo>
                <a:lnTo>
                  <a:pt x="25" y="1891"/>
                </a:lnTo>
                <a:lnTo>
                  <a:pt x="25" y="1891"/>
                </a:lnTo>
                <a:lnTo>
                  <a:pt x="25" y="1891"/>
                </a:lnTo>
                <a:lnTo>
                  <a:pt x="25" y="1891"/>
                </a:lnTo>
                <a:close/>
                <a:moveTo>
                  <a:pt x="31" y="811"/>
                </a:moveTo>
                <a:lnTo>
                  <a:pt x="31" y="811"/>
                </a:lnTo>
                <a:lnTo>
                  <a:pt x="29" y="811"/>
                </a:lnTo>
                <a:lnTo>
                  <a:pt x="27" y="811"/>
                </a:lnTo>
                <a:lnTo>
                  <a:pt x="27" y="811"/>
                </a:lnTo>
                <a:lnTo>
                  <a:pt x="25" y="811"/>
                </a:lnTo>
                <a:lnTo>
                  <a:pt x="27" y="811"/>
                </a:lnTo>
                <a:lnTo>
                  <a:pt x="29" y="814"/>
                </a:lnTo>
                <a:lnTo>
                  <a:pt x="29" y="814"/>
                </a:lnTo>
                <a:lnTo>
                  <a:pt x="29" y="814"/>
                </a:lnTo>
                <a:lnTo>
                  <a:pt x="29" y="814"/>
                </a:lnTo>
                <a:lnTo>
                  <a:pt x="27" y="816"/>
                </a:lnTo>
                <a:lnTo>
                  <a:pt x="27" y="816"/>
                </a:lnTo>
                <a:lnTo>
                  <a:pt x="29" y="816"/>
                </a:lnTo>
                <a:lnTo>
                  <a:pt x="31" y="816"/>
                </a:lnTo>
                <a:lnTo>
                  <a:pt x="31" y="816"/>
                </a:lnTo>
                <a:lnTo>
                  <a:pt x="31" y="816"/>
                </a:lnTo>
                <a:lnTo>
                  <a:pt x="31" y="814"/>
                </a:lnTo>
                <a:lnTo>
                  <a:pt x="34" y="814"/>
                </a:lnTo>
                <a:lnTo>
                  <a:pt x="34" y="811"/>
                </a:lnTo>
                <a:lnTo>
                  <a:pt x="31" y="811"/>
                </a:lnTo>
                <a:close/>
                <a:moveTo>
                  <a:pt x="786" y="361"/>
                </a:moveTo>
                <a:lnTo>
                  <a:pt x="792" y="361"/>
                </a:lnTo>
                <a:lnTo>
                  <a:pt x="794" y="361"/>
                </a:lnTo>
                <a:lnTo>
                  <a:pt x="794" y="363"/>
                </a:lnTo>
                <a:lnTo>
                  <a:pt x="800" y="365"/>
                </a:lnTo>
                <a:lnTo>
                  <a:pt x="811" y="369"/>
                </a:lnTo>
                <a:lnTo>
                  <a:pt x="813" y="369"/>
                </a:lnTo>
                <a:lnTo>
                  <a:pt x="815" y="373"/>
                </a:lnTo>
                <a:lnTo>
                  <a:pt x="815" y="373"/>
                </a:lnTo>
                <a:lnTo>
                  <a:pt x="817" y="375"/>
                </a:lnTo>
                <a:lnTo>
                  <a:pt x="819" y="382"/>
                </a:lnTo>
                <a:lnTo>
                  <a:pt x="821" y="382"/>
                </a:lnTo>
                <a:lnTo>
                  <a:pt x="823" y="384"/>
                </a:lnTo>
                <a:lnTo>
                  <a:pt x="823" y="384"/>
                </a:lnTo>
                <a:lnTo>
                  <a:pt x="828" y="384"/>
                </a:lnTo>
                <a:lnTo>
                  <a:pt x="828" y="384"/>
                </a:lnTo>
                <a:lnTo>
                  <a:pt x="830" y="384"/>
                </a:lnTo>
                <a:lnTo>
                  <a:pt x="832" y="382"/>
                </a:lnTo>
                <a:lnTo>
                  <a:pt x="838" y="380"/>
                </a:lnTo>
                <a:lnTo>
                  <a:pt x="844" y="375"/>
                </a:lnTo>
                <a:lnTo>
                  <a:pt x="844" y="375"/>
                </a:lnTo>
                <a:lnTo>
                  <a:pt x="847" y="375"/>
                </a:lnTo>
                <a:lnTo>
                  <a:pt x="847" y="375"/>
                </a:lnTo>
                <a:lnTo>
                  <a:pt x="849" y="378"/>
                </a:lnTo>
                <a:lnTo>
                  <a:pt x="853" y="375"/>
                </a:lnTo>
                <a:lnTo>
                  <a:pt x="855" y="375"/>
                </a:lnTo>
                <a:lnTo>
                  <a:pt x="861" y="373"/>
                </a:lnTo>
                <a:lnTo>
                  <a:pt x="861" y="371"/>
                </a:lnTo>
                <a:lnTo>
                  <a:pt x="863" y="371"/>
                </a:lnTo>
                <a:lnTo>
                  <a:pt x="863" y="371"/>
                </a:lnTo>
                <a:lnTo>
                  <a:pt x="863" y="363"/>
                </a:lnTo>
                <a:lnTo>
                  <a:pt x="865" y="361"/>
                </a:lnTo>
                <a:lnTo>
                  <a:pt x="867" y="357"/>
                </a:lnTo>
                <a:lnTo>
                  <a:pt x="867" y="354"/>
                </a:lnTo>
                <a:lnTo>
                  <a:pt x="867" y="354"/>
                </a:lnTo>
                <a:lnTo>
                  <a:pt x="872" y="354"/>
                </a:lnTo>
                <a:lnTo>
                  <a:pt x="876" y="352"/>
                </a:lnTo>
                <a:lnTo>
                  <a:pt x="878" y="350"/>
                </a:lnTo>
                <a:lnTo>
                  <a:pt x="882" y="344"/>
                </a:lnTo>
                <a:lnTo>
                  <a:pt x="882" y="344"/>
                </a:lnTo>
                <a:lnTo>
                  <a:pt x="884" y="342"/>
                </a:lnTo>
                <a:lnTo>
                  <a:pt x="899" y="336"/>
                </a:lnTo>
                <a:lnTo>
                  <a:pt x="905" y="331"/>
                </a:lnTo>
                <a:lnTo>
                  <a:pt x="911" y="331"/>
                </a:lnTo>
                <a:lnTo>
                  <a:pt x="920" y="327"/>
                </a:lnTo>
                <a:lnTo>
                  <a:pt x="924" y="325"/>
                </a:lnTo>
                <a:lnTo>
                  <a:pt x="928" y="325"/>
                </a:lnTo>
                <a:lnTo>
                  <a:pt x="935" y="321"/>
                </a:lnTo>
                <a:lnTo>
                  <a:pt x="935" y="321"/>
                </a:lnTo>
                <a:lnTo>
                  <a:pt x="937" y="321"/>
                </a:lnTo>
                <a:lnTo>
                  <a:pt x="937" y="319"/>
                </a:lnTo>
                <a:lnTo>
                  <a:pt x="937" y="319"/>
                </a:lnTo>
                <a:lnTo>
                  <a:pt x="935" y="317"/>
                </a:lnTo>
                <a:lnTo>
                  <a:pt x="935" y="317"/>
                </a:lnTo>
                <a:lnTo>
                  <a:pt x="932" y="315"/>
                </a:lnTo>
                <a:lnTo>
                  <a:pt x="928" y="313"/>
                </a:lnTo>
                <a:lnTo>
                  <a:pt x="918" y="304"/>
                </a:lnTo>
                <a:lnTo>
                  <a:pt x="914" y="302"/>
                </a:lnTo>
                <a:lnTo>
                  <a:pt x="909" y="300"/>
                </a:lnTo>
                <a:lnTo>
                  <a:pt x="905" y="300"/>
                </a:lnTo>
                <a:lnTo>
                  <a:pt x="903" y="298"/>
                </a:lnTo>
                <a:lnTo>
                  <a:pt x="899" y="298"/>
                </a:lnTo>
                <a:lnTo>
                  <a:pt x="895" y="298"/>
                </a:lnTo>
                <a:lnTo>
                  <a:pt x="891" y="298"/>
                </a:lnTo>
                <a:lnTo>
                  <a:pt x="888" y="300"/>
                </a:lnTo>
                <a:lnTo>
                  <a:pt x="888" y="300"/>
                </a:lnTo>
                <a:lnTo>
                  <a:pt x="884" y="304"/>
                </a:lnTo>
                <a:lnTo>
                  <a:pt x="882" y="304"/>
                </a:lnTo>
                <a:lnTo>
                  <a:pt x="882" y="304"/>
                </a:lnTo>
                <a:lnTo>
                  <a:pt x="882" y="304"/>
                </a:lnTo>
                <a:lnTo>
                  <a:pt x="882" y="302"/>
                </a:lnTo>
                <a:lnTo>
                  <a:pt x="882" y="300"/>
                </a:lnTo>
                <a:lnTo>
                  <a:pt x="882" y="300"/>
                </a:lnTo>
                <a:lnTo>
                  <a:pt x="880" y="300"/>
                </a:lnTo>
                <a:lnTo>
                  <a:pt x="880" y="300"/>
                </a:lnTo>
                <a:lnTo>
                  <a:pt x="878" y="300"/>
                </a:lnTo>
                <a:lnTo>
                  <a:pt x="874" y="302"/>
                </a:lnTo>
                <a:lnTo>
                  <a:pt x="874" y="302"/>
                </a:lnTo>
                <a:lnTo>
                  <a:pt x="874" y="302"/>
                </a:lnTo>
                <a:lnTo>
                  <a:pt x="874" y="302"/>
                </a:lnTo>
                <a:lnTo>
                  <a:pt x="876" y="300"/>
                </a:lnTo>
                <a:lnTo>
                  <a:pt x="870" y="298"/>
                </a:lnTo>
                <a:lnTo>
                  <a:pt x="861" y="296"/>
                </a:lnTo>
                <a:lnTo>
                  <a:pt x="857" y="294"/>
                </a:lnTo>
                <a:lnTo>
                  <a:pt x="853" y="292"/>
                </a:lnTo>
                <a:lnTo>
                  <a:pt x="851" y="292"/>
                </a:lnTo>
                <a:lnTo>
                  <a:pt x="847" y="289"/>
                </a:lnTo>
                <a:lnTo>
                  <a:pt x="844" y="289"/>
                </a:lnTo>
                <a:lnTo>
                  <a:pt x="832" y="292"/>
                </a:lnTo>
                <a:lnTo>
                  <a:pt x="819" y="294"/>
                </a:lnTo>
                <a:lnTo>
                  <a:pt x="800" y="296"/>
                </a:lnTo>
                <a:lnTo>
                  <a:pt x="800" y="296"/>
                </a:lnTo>
                <a:lnTo>
                  <a:pt x="803" y="298"/>
                </a:lnTo>
                <a:lnTo>
                  <a:pt x="803" y="298"/>
                </a:lnTo>
                <a:lnTo>
                  <a:pt x="803" y="298"/>
                </a:lnTo>
                <a:lnTo>
                  <a:pt x="807" y="306"/>
                </a:lnTo>
                <a:lnTo>
                  <a:pt x="809" y="308"/>
                </a:lnTo>
                <a:lnTo>
                  <a:pt x="811" y="310"/>
                </a:lnTo>
                <a:lnTo>
                  <a:pt x="813" y="310"/>
                </a:lnTo>
                <a:lnTo>
                  <a:pt x="815" y="313"/>
                </a:lnTo>
                <a:lnTo>
                  <a:pt x="815" y="313"/>
                </a:lnTo>
                <a:lnTo>
                  <a:pt x="811" y="315"/>
                </a:lnTo>
                <a:lnTo>
                  <a:pt x="809" y="319"/>
                </a:lnTo>
                <a:lnTo>
                  <a:pt x="805" y="321"/>
                </a:lnTo>
                <a:lnTo>
                  <a:pt x="803" y="327"/>
                </a:lnTo>
                <a:lnTo>
                  <a:pt x="803" y="327"/>
                </a:lnTo>
                <a:lnTo>
                  <a:pt x="800" y="329"/>
                </a:lnTo>
                <a:lnTo>
                  <a:pt x="798" y="331"/>
                </a:lnTo>
                <a:lnTo>
                  <a:pt x="800" y="331"/>
                </a:lnTo>
                <a:lnTo>
                  <a:pt x="800" y="333"/>
                </a:lnTo>
                <a:lnTo>
                  <a:pt x="803" y="333"/>
                </a:lnTo>
                <a:lnTo>
                  <a:pt x="803" y="333"/>
                </a:lnTo>
                <a:lnTo>
                  <a:pt x="803" y="333"/>
                </a:lnTo>
                <a:lnTo>
                  <a:pt x="803" y="333"/>
                </a:lnTo>
                <a:lnTo>
                  <a:pt x="803" y="336"/>
                </a:lnTo>
                <a:lnTo>
                  <a:pt x="803" y="336"/>
                </a:lnTo>
                <a:lnTo>
                  <a:pt x="798" y="338"/>
                </a:lnTo>
                <a:lnTo>
                  <a:pt x="796" y="338"/>
                </a:lnTo>
                <a:lnTo>
                  <a:pt x="796" y="338"/>
                </a:lnTo>
                <a:lnTo>
                  <a:pt x="796" y="340"/>
                </a:lnTo>
                <a:lnTo>
                  <a:pt x="796" y="340"/>
                </a:lnTo>
                <a:lnTo>
                  <a:pt x="796" y="344"/>
                </a:lnTo>
                <a:lnTo>
                  <a:pt x="796" y="344"/>
                </a:lnTo>
                <a:lnTo>
                  <a:pt x="796" y="344"/>
                </a:lnTo>
                <a:lnTo>
                  <a:pt x="796" y="344"/>
                </a:lnTo>
                <a:lnTo>
                  <a:pt x="796" y="346"/>
                </a:lnTo>
                <a:lnTo>
                  <a:pt x="794" y="346"/>
                </a:lnTo>
                <a:lnTo>
                  <a:pt x="792" y="348"/>
                </a:lnTo>
                <a:lnTo>
                  <a:pt x="792" y="348"/>
                </a:lnTo>
                <a:lnTo>
                  <a:pt x="790" y="350"/>
                </a:lnTo>
                <a:lnTo>
                  <a:pt x="790" y="352"/>
                </a:lnTo>
                <a:lnTo>
                  <a:pt x="788" y="352"/>
                </a:lnTo>
                <a:lnTo>
                  <a:pt x="788" y="354"/>
                </a:lnTo>
                <a:lnTo>
                  <a:pt x="788" y="354"/>
                </a:lnTo>
                <a:lnTo>
                  <a:pt x="788" y="354"/>
                </a:lnTo>
                <a:lnTo>
                  <a:pt x="788" y="354"/>
                </a:lnTo>
                <a:lnTo>
                  <a:pt x="788" y="354"/>
                </a:lnTo>
                <a:lnTo>
                  <a:pt x="786" y="357"/>
                </a:lnTo>
                <a:lnTo>
                  <a:pt x="786" y="357"/>
                </a:lnTo>
                <a:lnTo>
                  <a:pt x="786" y="359"/>
                </a:lnTo>
                <a:lnTo>
                  <a:pt x="786" y="359"/>
                </a:lnTo>
                <a:lnTo>
                  <a:pt x="786" y="361"/>
                </a:lnTo>
                <a:lnTo>
                  <a:pt x="784" y="361"/>
                </a:lnTo>
                <a:lnTo>
                  <a:pt x="786" y="361"/>
                </a:lnTo>
                <a:lnTo>
                  <a:pt x="786" y="361"/>
                </a:lnTo>
                <a:close/>
                <a:moveTo>
                  <a:pt x="21" y="1910"/>
                </a:moveTo>
                <a:lnTo>
                  <a:pt x="21" y="1910"/>
                </a:lnTo>
                <a:lnTo>
                  <a:pt x="21" y="1908"/>
                </a:lnTo>
                <a:lnTo>
                  <a:pt x="21" y="1908"/>
                </a:lnTo>
                <a:lnTo>
                  <a:pt x="21" y="1908"/>
                </a:lnTo>
                <a:lnTo>
                  <a:pt x="21" y="1908"/>
                </a:lnTo>
                <a:lnTo>
                  <a:pt x="21" y="1908"/>
                </a:lnTo>
                <a:lnTo>
                  <a:pt x="21" y="1910"/>
                </a:lnTo>
                <a:lnTo>
                  <a:pt x="21" y="1910"/>
                </a:lnTo>
                <a:lnTo>
                  <a:pt x="21" y="1910"/>
                </a:lnTo>
                <a:lnTo>
                  <a:pt x="21" y="1910"/>
                </a:lnTo>
                <a:lnTo>
                  <a:pt x="21" y="1910"/>
                </a:lnTo>
                <a:lnTo>
                  <a:pt x="21" y="1910"/>
                </a:lnTo>
                <a:lnTo>
                  <a:pt x="21" y="1910"/>
                </a:lnTo>
                <a:close/>
                <a:moveTo>
                  <a:pt x="27" y="1837"/>
                </a:moveTo>
                <a:lnTo>
                  <a:pt x="27" y="1837"/>
                </a:lnTo>
                <a:lnTo>
                  <a:pt x="25" y="1837"/>
                </a:lnTo>
                <a:lnTo>
                  <a:pt x="27" y="1839"/>
                </a:lnTo>
                <a:lnTo>
                  <a:pt x="27" y="1839"/>
                </a:lnTo>
                <a:lnTo>
                  <a:pt x="29" y="1839"/>
                </a:lnTo>
                <a:lnTo>
                  <a:pt x="29" y="1839"/>
                </a:lnTo>
                <a:lnTo>
                  <a:pt x="27" y="1837"/>
                </a:lnTo>
                <a:lnTo>
                  <a:pt x="27" y="1837"/>
                </a:lnTo>
                <a:close/>
                <a:moveTo>
                  <a:pt x="1012" y="191"/>
                </a:moveTo>
                <a:lnTo>
                  <a:pt x="1018" y="189"/>
                </a:lnTo>
                <a:lnTo>
                  <a:pt x="1018" y="189"/>
                </a:lnTo>
                <a:lnTo>
                  <a:pt x="1020" y="187"/>
                </a:lnTo>
                <a:lnTo>
                  <a:pt x="1020" y="185"/>
                </a:lnTo>
                <a:lnTo>
                  <a:pt x="1018" y="185"/>
                </a:lnTo>
                <a:lnTo>
                  <a:pt x="1008" y="185"/>
                </a:lnTo>
                <a:lnTo>
                  <a:pt x="1004" y="185"/>
                </a:lnTo>
                <a:lnTo>
                  <a:pt x="1002" y="185"/>
                </a:lnTo>
                <a:lnTo>
                  <a:pt x="997" y="185"/>
                </a:lnTo>
                <a:lnTo>
                  <a:pt x="981" y="187"/>
                </a:lnTo>
                <a:lnTo>
                  <a:pt x="974" y="189"/>
                </a:lnTo>
                <a:lnTo>
                  <a:pt x="970" y="191"/>
                </a:lnTo>
                <a:lnTo>
                  <a:pt x="968" y="191"/>
                </a:lnTo>
                <a:lnTo>
                  <a:pt x="968" y="191"/>
                </a:lnTo>
                <a:lnTo>
                  <a:pt x="966" y="193"/>
                </a:lnTo>
                <a:lnTo>
                  <a:pt x="966" y="193"/>
                </a:lnTo>
                <a:lnTo>
                  <a:pt x="966" y="193"/>
                </a:lnTo>
                <a:lnTo>
                  <a:pt x="966" y="195"/>
                </a:lnTo>
                <a:lnTo>
                  <a:pt x="968" y="197"/>
                </a:lnTo>
                <a:lnTo>
                  <a:pt x="968" y="197"/>
                </a:lnTo>
                <a:lnTo>
                  <a:pt x="968" y="199"/>
                </a:lnTo>
                <a:lnTo>
                  <a:pt x="968" y="199"/>
                </a:lnTo>
                <a:lnTo>
                  <a:pt x="968" y="199"/>
                </a:lnTo>
                <a:lnTo>
                  <a:pt x="968" y="201"/>
                </a:lnTo>
                <a:lnTo>
                  <a:pt x="968" y="201"/>
                </a:lnTo>
                <a:lnTo>
                  <a:pt x="968" y="201"/>
                </a:lnTo>
                <a:lnTo>
                  <a:pt x="970" y="204"/>
                </a:lnTo>
                <a:lnTo>
                  <a:pt x="972" y="204"/>
                </a:lnTo>
                <a:lnTo>
                  <a:pt x="976" y="206"/>
                </a:lnTo>
                <a:lnTo>
                  <a:pt x="981" y="208"/>
                </a:lnTo>
                <a:lnTo>
                  <a:pt x="983" y="208"/>
                </a:lnTo>
                <a:lnTo>
                  <a:pt x="985" y="208"/>
                </a:lnTo>
                <a:lnTo>
                  <a:pt x="997" y="206"/>
                </a:lnTo>
                <a:lnTo>
                  <a:pt x="999" y="206"/>
                </a:lnTo>
                <a:lnTo>
                  <a:pt x="1002" y="206"/>
                </a:lnTo>
                <a:lnTo>
                  <a:pt x="1004" y="206"/>
                </a:lnTo>
                <a:lnTo>
                  <a:pt x="1008" y="204"/>
                </a:lnTo>
                <a:lnTo>
                  <a:pt x="1012" y="201"/>
                </a:lnTo>
                <a:lnTo>
                  <a:pt x="1012" y="201"/>
                </a:lnTo>
                <a:lnTo>
                  <a:pt x="1012" y="199"/>
                </a:lnTo>
                <a:lnTo>
                  <a:pt x="1012" y="197"/>
                </a:lnTo>
                <a:lnTo>
                  <a:pt x="1012" y="195"/>
                </a:lnTo>
                <a:lnTo>
                  <a:pt x="1012" y="195"/>
                </a:lnTo>
                <a:lnTo>
                  <a:pt x="1012" y="195"/>
                </a:lnTo>
                <a:lnTo>
                  <a:pt x="1010" y="195"/>
                </a:lnTo>
                <a:lnTo>
                  <a:pt x="1004" y="195"/>
                </a:lnTo>
                <a:lnTo>
                  <a:pt x="1002" y="193"/>
                </a:lnTo>
                <a:lnTo>
                  <a:pt x="1002" y="193"/>
                </a:lnTo>
                <a:lnTo>
                  <a:pt x="1002" y="193"/>
                </a:lnTo>
                <a:lnTo>
                  <a:pt x="1004" y="193"/>
                </a:lnTo>
                <a:lnTo>
                  <a:pt x="1012" y="191"/>
                </a:lnTo>
                <a:close/>
                <a:moveTo>
                  <a:pt x="1463" y="243"/>
                </a:moveTo>
                <a:lnTo>
                  <a:pt x="1460" y="245"/>
                </a:lnTo>
                <a:lnTo>
                  <a:pt x="1458" y="248"/>
                </a:lnTo>
                <a:lnTo>
                  <a:pt x="1456" y="250"/>
                </a:lnTo>
                <a:lnTo>
                  <a:pt x="1452" y="252"/>
                </a:lnTo>
                <a:lnTo>
                  <a:pt x="1454" y="254"/>
                </a:lnTo>
                <a:lnTo>
                  <a:pt x="1456" y="254"/>
                </a:lnTo>
                <a:lnTo>
                  <a:pt x="1458" y="254"/>
                </a:lnTo>
                <a:lnTo>
                  <a:pt x="1460" y="252"/>
                </a:lnTo>
                <a:lnTo>
                  <a:pt x="1463" y="252"/>
                </a:lnTo>
                <a:lnTo>
                  <a:pt x="1463" y="250"/>
                </a:lnTo>
                <a:lnTo>
                  <a:pt x="1463" y="250"/>
                </a:lnTo>
                <a:lnTo>
                  <a:pt x="1465" y="248"/>
                </a:lnTo>
                <a:lnTo>
                  <a:pt x="1465" y="245"/>
                </a:lnTo>
                <a:lnTo>
                  <a:pt x="1465" y="243"/>
                </a:lnTo>
                <a:lnTo>
                  <a:pt x="1463" y="243"/>
                </a:lnTo>
                <a:close/>
                <a:moveTo>
                  <a:pt x="1236" y="122"/>
                </a:moveTo>
                <a:lnTo>
                  <a:pt x="1226" y="122"/>
                </a:lnTo>
                <a:lnTo>
                  <a:pt x="1219" y="122"/>
                </a:lnTo>
                <a:lnTo>
                  <a:pt x="1205" y="120"/>
                </a:lnTo>
                <a:lnTo>
                  <a:pt x="1207" y="124"/>
                </a:lnTo>
                <a:lnTo>
                  <a:pt x="1209" y="124"/>
                </a:lnTo>
                <a:lnTo>
                  <a:pt x="1209" y="126"/>
                </a:lnTo>
                <a:lnTo>
                  <a:pt x="1211" y="130"/>
                </a:lnTo>
                <a:lnTo>
                  <a:pt x="1217" y="134"/>
                </a:lnTo>
                <a:lnTo>
                  <a:pt x="1219" y="134"/>
                </a:lnTo>
                <a:lnTo>
                  <a:pt x="1222" y="134"/>
                </a:lnTo>
                <a:lnTo>
                  <a:pt x="1224" y="136"/>
                </a:lnTo>
                <a:lnTo>
                  <a:pt x="1228" y="136"/>
                </a:lnTo>
                <a:lnTo>
                  <a:pt x="1232" y="134"/>
                </a:lnTo>
                <a:lnTo>
                  <a:pt x="1238" y="132"/>
                </a:lnTo>
                <a:lnTo>
                  <a:pt x="1240" y="132"/>
                </a:lnTo>
                <a:lnTo>
                  <a:pt x="1238" y="134"/>
                </a:lnTo>
                <a:lnTo>
                  <a:pt x="1238" y="134"/>
                </a:lnTo>
                <a:lnTo>
                  <a:pt x="1228" y="139"/>
                </a:lnTo>
                <a:lnTo>
                  <a:pt x="1224" y="139"/>
                </a:lnTo>
                <a:lnTo>
                  <a:pt x="1222" y="139"/>
                </a:lnTo>
                <a:lnTo>
                  <a:pt x="1222" y="143"/>
                </a:lnTo>
                <a:lnTo>
                  <a:pt x="1222" y="145"/>
                </a:lnTo>
                <a:lnTo>
                  <a:pt x="1228" y="145"/>
                </a:lnTo>
                <a:lnTo>
                  <a:pt x="1230" y="147"/>
                </a:lnTo>
                <a:lnTo>
                  <a:pt x="1230" y="147"/>
                </a:lnTo>
                <a:lnTo>
                  <a:pt x="1234" y="145"/>
                </a:lnTo>
                <a:lnTo>
                  <a:pt x="1240" y="145"/>
                </a:lnTo>
                <a:lnTo>
                  <a:pt x="1243" y="143"/>
                </a:lnTo>
                <a:lnTo>
                  <a:pt x="1245" y="143"/>
                </a:lnTo>
                <a:lnTo>
                  <a:pt x="1247" y="143"/>
                </a:lnTo>
                <a:lnTo>
                  <a:pt x="1247" y="145"/>
                </a:lnTo>
                <a:lnTo>
                  <a:pt x="1245" y="145"/>
                </a:lnTo>
                <a:lnTo>
                  <a:pt x="1245" y="147"/>
                </a:lnTo>
                <a:lnTo>
                  <a:pt x="1245" y="147"/>
                </a:lnTo>
                <a:lnTo>
                  <a:pt x="1245" y="147"/>
                </a:lnTo>
                <a:lnTo>
                  <a:pt x="1247" y="147"/>
                </a:lnTo>
                <a:lnTo>
                  <a:pt x="1253" y="145"/>
                </a:lnTo>
                <a:lnTo>
                  <a:pt x="1255" y="145"/>
                </a:lnTo>
                <a:lnTo>
                  <a:pt x="1259" y="143"/>
                </a:lnTo>
                <a:lnTo>
                  <a:pt x="1263" y="143"/>
                </a:lnTo>
                <a:lnTo>
                  <a:pt x="1266" y="143"/>
                </a:lnTo>
                <a:lnTo>
                  <a:pt x="1268" y="143"/>
                </a:lnTo>
                <a:lnTo>
                  <a:pt x="1272" y="145"/>
                </a:lnTo>
                <a:lnTo>
                  <a:pt x="1280" y="145"/>
                </a:lnTo>
                <a:lnTo>
                  <a:pt x="1284" y="145"/>
                </a:lnTo>
                <a:lnTo>
                  <a:pt x="1284" y="145"/>
                </a:lnTo>
                <a:lnTo>
                  <a:pt x="1276" y="147"/>
                </a:lnTo>
                <a:lnTo>
                  <a:pt x="1268" y="147"/>
                </a:lnTo>
                <a:lnTo>
                  <a:pt x="1266" y="151"/>
                </a:lnTo>
                <a:lnTo>
                  <a:pt x="1263" y="151"/>
                </a:lnTo>
                <a:lnTo>
                  <a:pt x="1259" y="151"/>
                </a:lnTo>
                <a:lnTo>
                  <a:pt x="1257" y="151"/>
                </a:lnTo>
                <a:lnTo>
                  <a:pt x="1247" y="155"/>
                </a:lnTo>
                <a:lnTo>
                  <a:pt x="1243" y="157"/>
                </a:lnTo>
                <a:lnTo>
                  <a:pt x="1243" y="157"/>
                </a:lnTo>
                <a:lnTo>
                  <a:pt x="1245" y="157"/>
                </a:lnTo>
                <a:lnTo>
                  <a:pt x="1245" y="159"/>
                </a:lnTo>
                <a:lnTo>
                  <a:pt x="1247" y="159"/>
                </a:lnTo>
                <a:lnTo>
                  <a:pt x="1255" y="162"/>
                </a:lnTo>
                <a:lnTo>
                  <a:pt x="1257" y="164"/>
                </a:lnTo>
                <a:lnTo>
                  <a:pt x="1257" y="164"/>
                </a:lnTo>
                <a:lnTo>
                  <a:pt x="1253" y="164"/>
                </a:lnTo>
                <a:lnTo>
                  <a:pt x="1251" y="164"/>
                </a:lnTo>
                <a:lnTo>
                  <a:pt x="1251" y="164"/>
                </a:lnTo>
                <a:lnTo>
                  <a:pt x="1253" y="166"/>
                </a:lnTo>
                <a:lnTo>
                  <a:pt x="1255" y="168"/>
                </a:lnTo>
                <a:lnTo>
                  <a:pt x="1257" y="168"/>
                </a:lnTo>
                <a:lnTo>
                  <a:pt x="1259" y="170"/>
                </a:lnTo>
                <a:lnTo>
                  <a:pt x="1261" y="168"/>
                </a:lnTo>
                <a:lnTo>
                  <a:pt x="1263" y="168"/>
                </a:lnTo>
                <a:lnTo>
                  <a:pt x="1276" y="170"/>
                </a:lnTo>
                <a:lnTo>
                  <a:pt x="1276" y="170"/>
                </a:lnTo>
                <a:lnTo>
                  <a:pt x="1270" y="172"/>
                </a:lnTo>
                <a:lnTo>
                  <a:pt x="1263" y="172"/>
                </a:lnTo>
                <a:lnTo>
                  <a:pt x="1263" y="174"/>
                </a:lnTo>
                <a:lnTo>
                  <a:pt x="1263" y="174"/>
                </a:lnTo>
                <a:lnTo>
                  <a:pt x="1266" y="176"/>
                </a:lnTo>
                <a:lnTo>
                  <a:pt x="1270" y="178"/>
                </a:lnTo>
                <a:lnTo>
                  <a:pt x="1276" y="180"/>
                </a:lnTo>
                <a:lnTo>
                  <a:pt x="1284" y="183"/>
                </a:lnTo>
                <a:lnTo>
                  <a:pt x="1291" y="183"/>
                </a:lnTo>
                <a:lnTo>
                  <a:pt x="1295" y="183"/>
                </a:lnTo>
                <a:lnTo>
                  <a:pt x="1299" y="183"/>
                </a:lnTo>
                <a:lnTo>
                  <a:pt x="1299" y="183"/>
                </a:lnTo>
                <a:lnTo>
                  <a:pt x="1299" y="180"/>
                </a:lnTo>
                <a:lnTo>
                  <a:pt x="1297" y="180"/>
                </a:lnTo>
                <a:lnTo>
                  <a:pt x="1297" y="180"/>
                </a:lnTo>
                <a:lnTo>
                  <a:pt x="1295" y="178"/>
                </a:lnTo>
                <a:lnTo>
                  <a:pt x="1295" y="178"/>
                </a:lnTo>
                <a:lnTo>
                  <a:pt x="1297" y="178"/>
                </a:lnTo>
                <a:lnTo>
                  <a:pt x="1299" y="178"/>
                </a:lnTo>
                <a:lnTo>
                  <a:pt x="1301" y="178"/>
                </a:lnTo>
                <a:lnTo>
                  <a:pt x="1303" y="178"/>
                </a:lnTo>
                <a:lnTo>
                  <a:pt x="1305" y="180"/>
                </a:lnTo>
                <a:lnTo>
                  <a:pt x="1305" y="180"/>
                </a:lnTo>
                <a:lnTo>
                  <a:pt x="1310" y="183"/>
                </a:lnTo>
                <a:lnTo>
                  <a:pt x="1310" y="183"/>
                </a:lnTo>
                <a:lnTo>
                  <a:pt x="1312" y="183"/>
                </a:lnTo>
                <a:lnTo>
                  <a:pt x="1312" y="183"/>
                </a:lnTo>
                <a:lnTo>
                  <a:pt x="1312" y="180"/>
                </a:lnTo>
                <a:lnTo>
                  <a:pt x="1310" y="178"/>
                </a:lnTo>
                <a:lnTo>
                  <a:pt x="1307" y="176"/>
                </a:lnTo>
                <a:lnTo>
                  <a:pt x="1303" y="172"/>
                </a:lnTo>
                <a:lnTo>
                  <a:pt x="1303" y="170"/>
                </a:lnTo>
                <a:lnTo>
                  <a:pt x="1303" y="168"/>
                </a:lnTo>
                <a:lnTo>
                  <a:pt x="1303" y="170"/>
                </a:lnTo>
                <a:lnTo>
                  <a:pt x="1305" y="170"/>
                </a:lnTo>
                <a:lnTo>
                  <a:pt x="1310" y="174"/>
                </a:lnTo>
                <a:lnTo>
                  <a:pt x="1312" y="176"/>
                </a:lnTo>
                <a:lnTo>
                  <a:pt x="1318" y="180"/>
                </a:lnTo>
                <a:lnTo>
                  <a:pt x="1318" y="183"/>
                </a:lnTo>
                <a:lnTo>
                  <a:pt x="1320" y="183"/>
                </a:lnTo>
                <a:lnTo>
                  <a:pt x="1322" y="183"/>
                </a:lnTo>
                <a:lnTo>
                  <a:pt x="1322" y="180"/>
                </a:lnTo>
                <a:lnTo>
                  <a:pt x="1324" y="178"/>
                </a:lnTo>
                <a:lnTo>
                  <a:pt x="1324" y="176"/>
                </a:lnTo>
                <a:lnTo>
                  <a:pt x="1324" y="174"/>
                </a:lnTo>
                <a:lnTo>
                  <a:pt x="1322" y="170"/>
                </a:lnTo>
                <a:lnTo>
                  <a:pt x="1322" y="170"/>
                </a:lnTo>
                <a:lnTo>
                  <a:pt x="1322" y="170"/>
                </a:lnTo>
                <a:lnTo>
                  <a:pt x="1324" y="170"/>
                </a:lnTo>
                <a:lnTo>
                  <a:pt x="1328" y="172"/>
                </a:lnTo>
                <a:lnTo>
                  <a:pt x="1331" y="172"/>
                </a:lnTo>
                <a:lnTo>
                  <a:pt x="1333" y="172"/>
                </a:lnTo>
                <a:lnTo>
                  <a:pt x="1333" y="172"/>
                </a:lnTo>
                <a:lnTo>
                  <a:pt x="1333" y="170"/>
                </a:lnTo>
                <a:lnTo>
                  <a:pt x="1333" y="170"/>
                </a:lnTo>
                <a:lnTo>
                  <a:pt x="1333" y="168"/>
                </a:lnTo>
                <a:lnTo>
                  <a:pt x="1333" y="168"/>
                </a:lnTo>
                <a:lnTo>
                  <a:pt x="1331" y="168"/>
                </a:lnTo>
                <a:lnTo>
                  <a:pt x="1328" y="166"/>
                </a:lnTo>
                <a:lnTo>
                  <a:pt x="1331" y="166"/>
                </a:lnTo>
                <a:lnTo>
                  <a:pt x="1331" y="164"/>
                </a:lnTo>
                <a:lnTo>
                  <a:pt x="1331" y="162"/>
                </a:lnTo>
                <a:lnTo>
                  <a:pt x="1331" y="159"/>
                </a:lnTo>
                <a:lnTo>
                  <a:pt x="1331" y="157"/>
                </a:lnTo>
                <a:lnTo>
                  <a:pt x="1333" y="157"/>
                </a:lnTo>
                <a:lnTo>
                  <a:pt x="1335" y="155"/>
                </a:lnTo>
                <a:lnTo>
                  <a:pt x="1335" y="155"/>
                </a:lnTo>
                <a:lnTo>
                  <a:pt x="1335" y="155"/>
                </a:lnTo>
                <a:lnTo>
                  <a:pt x="1335" y="157"/>
                </a:lnTo>
                <a:lnTo>
                  <a:pt x="1333" y="159"/>
                </a:lnTo>
                <a:lnTo>
                  <a:pt x="1333" y="159"/>
                </a:lnTo>
                <a:lnTo>
                  <a:pt x="1333" y="162"/>
                </a:lnTo>
                <a:lnTo>
                  <a:pt x="1335" y="164"/>
                </a:lnTo>
                <a:lnTo>
                  <a:pt x="1335" y="166"/>
                </a:lnTo>
                <a:lnTo>
                  <a:pt x="1339" y="166"/>
                </a:lnTo>
                <a:lnTo>
                  <a:pt x="1341" y="166"/>
                </a:lnTo>
                <a:lnTo>
                  <a:pt x="1343" y="162"/>
                </a:lnTo>
                <a:lnTo>
                  <a:pt x="1345" y="162"/>
                </a:lnTo>
                <a:lnTo>
                  <a:pt x="1347" y="159"/>
                </a:lnTo>
                <a:lnTo>
                  <a:pt x="1347" y="157"/>
                </a:lnTo>
                <a:lnTo>
                  <a:pt x="1349" y="157"/>
                </a:lnTo>
                <a:lnTo>
                  <a:pt x="1351" y="157"/>
                </a:lnTo>
                <a:lnTo>
                  <a:pt x="1354" y="157"/>
                </a:lnTo>
                <a:lnTo>
                  <a:pt x="1356" y="155"/>
                </a:lnTo>
                <a:lnTo>
                  <a:pt x="1360" y="153"/>
                </a:lnTo>
                <a:lnTo>
                  <a:pt x="1372" y="149"/>
                </a:lnTo>
                <a:lnTo>
                  <a:pt x="1375" y="149"/>
                </a:lnTo>
                <a:lnTo>
                  <a:pt x="1377" y="147"/>
                </a:lnTo>
                <a:lnTo>
                  <a:pt x="1375" y="147"/>
                </a:lnTo>
                <a:lnTo>
                  <a:pt x="1375" y="145"/>
                </a:lnTo>
                <a:lnTo>
                  <a:pt x="1368" y="139"/>
                </a:lnTo>
                <a:lnTo>
                  <a:pt x="1366" y="136"/>
                </a:lnTo>
                <a:lnTo>
                  <a:pt x="1366" y="136"/>
                </a:lnTo>
                <a:lnTo>
                  <a:pt x="1366" y="136"/>
                </a:lnTo>
                <a:lnTo>
                  <a:pt x="1364" y="139"/>
                </a:lnTo>
                <a:lnTo>
                  <a:pt x="1362" y="141"/>
                </a:lnTo>
                <a:lnTo>
                  <a:pt x="1362" y="141"/>
                </a:lnTo>
                <a:lnTo>
                  <a:pt x="1360" y="139"/>
                </a:lnTo>
                <a:lnTo>
                  <a:pt x="1360" y="136"/>
                </a:lnTo>
                <a:lnTo>
                  <a:pt x="1358" y="136"/>
                </a:lnTo>
                <a:lnTo>
                  <a:pt x="1358" y="136"/>
                </a:lnTo>
                <a:lnTo>
                  <a:pt x="1351" y="136"/>
                </a:lnTo>
                <a:lnTo>
                  <a:pt x="1349" y="136"/>
                </a:lnTo>
                <a:lnTo>
                  <a:pt x="1349" y="136"/>
                </a:lnTo>
                <a:lnTo>
                  <a:pt x="1343" y="139"/>
                </a:lnTo>
                <a:lnTo>
                  <a:pt x="1343" y="139"/>
                </a:lnTo>
                <a:lnTo>
                  <a:pt x="1343" y="136"/>
                </a:lnTo>
                <a:lnTo>
                  <a:pt x="1345" y="134"/>
                </a:lnTo>
                <a:lnTo>
                  <a:pt x="1347" y="130"/>
                </a:lnTo>
                <a:lnTo>
                  <a:pt x="1347" y="128"/>
                </a:lnTo>
                <a:lnTo>
                  <a:pt x="1345" y="126"/>
                </a:lnTo>
                <a:lnTo>
                  <a:pt x="1345" y="122"/>
                </a:lnTo>
                <a:lnTo>
                  <a:pt x="1343" y="122"/>
                </a:lnTo>
                <a:lnTo>
                  <a:pt x="1339" y="122"/>
                </a:lnTo>
                <a:lnTo>
                  <a:pt x="1335" y="122"/>
                </a:lnTo>
                <a:lnTo>
                  <a:pt x="1335" y="122"/>
                </a:lnTo>
                <a:lnTo>
                  <a:pt x="1335" y="120"/>
                </a:lnTo>
                <a:lnTo>
                  <a:pt x="1339" y="118"/>
                </a:lnTo>
                <a:lnTo>
                  <a:pt x="1339" y="118"/>
                </a:lnTo>
                <a:lnTo>
                  <a:pt x="1339" y="113"/>
                </a:lnTo>
                <a:lnTo>
                  <a:pt x="1339" y="113"/>
                </a:lnTo>
                <a:lnTo>
                  <a:pt x="1337" y="111"/>
                </a:lnTo>
                <a:lnTo>
                  <a:pt x="1333" y="111"/>
                </a:lnTo>
                <a:lnTo>
                  <a:pt x="1331" y="109"/>
                </a:lnTo>
                <a:lnTo>
                  <a:pt x="1326" y="109"/>
                </a:lnTo>
                <a:lnTo>
                  <a:pt x="1324" y="111"/>
                </a:lnTo>
                <a:lnTo>
                  <a:pt x="1324" y="111"/>
                </a:lnTo>
                <a:lnTo>
                  <a:pt x="1324" y="113"/>
                </a:lnTo>
                <a:lnTo>
                  <a:pt x="1324" y="115"/>
                </a:lnTo>
                <a:lnTo>
                  <a:pt x="1324" y="115"/>
                </a:lnTo>
                <a:lnTo>
                  <a:pt x="1326" y="118"/>
                </a:lnTo>
                <a:lnTo>
                  <a:pt x="1328" y="120"/>
                </a:lnTo>
                <a:lnTo>
                  <a:pt x="1331" y="120"/>
                </a:lnTo>
                <a:lnTo>
                  <a:pt x="1331" y="120"/>
                </a:lnTo>
                <a:lnTo>
                  <a:pt x="1328" y="120"/>
                </a:lnTo>
                <a:lnTo>
                  <a:pt x="1324" y="120"/>
                </a:lnTo>
                <a:lnTo>
                  <a:pt x="1320" y="120"/>
                </a:lnTo>
                <a:lnTo>
                  <a:pt x="1318" y="118"/>
                </a:lnTo>
                <a:lnTo>
                  <a:pt x="1316" y="115"/>
                </a:lnTo>
                <a:lnTo>
                  <a:pt x="1316" y="115"/>
                </a:lnTo>
                <a:lnTo>
                  <a:pt x="1316" y="111"/>
                </a:lnTo>
                <a:lnTo>
                  <a:pt x="1316" y="111"/>
                </a:lnTo>
                <a:lnTo>
                  <a:pt x="1316" y="111"/>
                </a:lnTo>
                <a:lnTo>
                  <a:pt x="1316" y="111"/>
                </a:lnTo>
                <a:lnTo>
                  <a:pt x="1316" y="109"/>
                </a:lnTo>
                <a:lnTo>
                  <a:pt x="1316" y="109"/>
                </a:lnTo>
                <a:lnTo>
                  <a:pt x="1316" y="109"/>
                </a:lnTo>
                <a:lnTo>
                  <a:pt x="1316" y="107"/>
                </a:lnTo>
                <a:lnTo>
                  <a:pt x="1314" y="107"/>
                </a:lnTo>
                <a:lnTo>
                  <a:pt x="1312" y="107"/>
                </a:lnTo>
                <a:lnTo>
                  <a:pt x="1310" y="107"/>
                </a:lnTo>
                <a:lnTo>
                  <a:pt x="1307" y="107"/>
                </a:lnTo>
                <a:lnTo>
                  <a:pt x="1305" y="107"/>
                </a:lnTo>
                <a:lnTo>
                  <a:pt x="1301" y="107"/>
                </a:lnTo>
                <a:lnTo>
                  <a:pt x="1297" y="105"/>
                </a:lnTo>
                <a:lnTo>
                  <a:pt x="1295" y="105"/>
                </a:lnTo>
                <a:lnTo>
                  <a:pt x="1295" y="103"/>
                </a:lnTo>
                <a:lnTo>
                  <a:pt x="1295" y="103"/>
                </a:lnTo>
                <a:lnTo>
                  <a:pt x="1295" y="101"/>
                </a:lnTo>
                <a:lnTo>
                  <a:pt x="1289" y="99"/>
                </a:lnTo>
                <a:lnTo>
                  <a:pt x="1284" y="97"/>
                </a:lnTo>
                <a:lnTo>
                  <a:pt x="1278" y="88"/>
                </a:lnTo>
                <a:lnTo>
                  <a:pt x="1276" y="86"/>
                </a:lnTo>
                <a:lnTo>
                  <a:pt x="1274" y="84"/>
                </a:lnTo>
                <a:lnTo>
                  <a:pt x="1272" y="82"/>
                </a:lnTo>
                <a:lnTo>
                  <a:pt x="1270" y="82"/>
                </a:lnTo>
                <a:lnTo>
                  <a:pt x="1259" y="80"/>
                </a:lnTo>
                <a:lnTo>
                  <a:pt x="1255" y="78"/>
                </a:lnTo>
                <a:lnTo>
                  <a:pt x="1251" y="80"/>
                </a:lnTo>
                <a:lnTo>
                  <a:pt x="1245" y="80"/>
                </a:lnTo>
                <a:lnTo>
                  <a:pt x="1243" y="80"/>
                </a:lnTo>
                <a:lnTo>
                  <a:pt x="1243" y="80"/>
                </a:lnTo>
                <a:lnTo>
                  <a:pt x="1243" y="80"/>
                </a:lnTo>
                <a:lnTo>
                  <a:pt x="1243" y="82"/>
                </a:lnTo>
                <a:lnTo>
                  <a:pt x="1243" y="82"/>
                </a:lnTo>
                <a:lnTo>
                  <a:pt x="1243" y="82"/>
                </a:lnTo>
                <a:lnTo>
                  <a:pt x="1245" y="84"/>
                </a:lnTo>
                <a:lnTo>
                  <a:pt x="1247" y="84"/>
                </a:lnTo>
                <a:lnTo>
                  <a:pt x="1255" y="84"/>
                </a:lnTo>
                <a:lnTo>
                  <a:pt x="1257" y="84"/>
                </a:lnTo>
                <a:lnTo>
                  <a:pt x="1257" y="86"/>
                </a:lnTo>
                <a:lnTo>
                  <a:pt x="1257" y="86"/>
                </a:lnTo>
                <a:lnTo>
                  <a:pt x="1257" y="88"/>
                </a:lnTo>
                <a:lnTo>
                  <a:pt x="1255" y="88"/>
                </a:lnTo>
                <a:lnTo>
                  <a:pt x="1253" y="88"/>
                </a:lnTo>
                <a:lnTo>
                  <a:pt x="1249" y="88"/>
                </a:lnTo>
                <a:lnTo>
                  <a:pt x="1243" y="88"/>
                </a:lnTo>
                <a:lnTo>
                  <a:pt x="1238" y="90"/>
                </a:lnTo>
                <a:lnTo>
                  <a:pt x="1232" y="88"/>
                </a:lnTo>
                <a:lnTo>
                  <a:pt x="1228" y="90"/>
                </a:lnTo>
                <a:lnTo>
                  <a:pt x="1224" y="95"/>
                </a:lnTo>
                <a:lnTo>
                  <a:pt x="1224" y="97"/>
                </a:lnTo>
                <a:lnTo>
                  <a:pt x="1228" y="97"/>
                </a:lnTo>
                <a:lnTo>
                  <a:pt x="1234" y="99"/>
                </a:lnTo>
                <a:lnTo>
                  <a:pt x="1236" y="103"/>
                </a:lnTo>
                <a:lnTo>
                  <a:pt x="1243" y="105"/>
                </a:lnTo>
                <a:lnTo>
                  <a:pt x="1245" y="105"/>
                </a:lnTo>
                <a:lnTo>
                  <a:pt x="1247" y="105"/>
                </a:lnTo>
                <a:lnTo>
                  <a:pt x="1238" y="105"/>
                </a:lnTo>
                <a:lnTo>
                  <a:pt x="1236" y="105"/>
                </a:lnTo>
                <a:lnTo>
                  <a:pt x="1232" y="105"/>
                </a:lnTo>
                <a:lnTo>
                  <a:pt x="1232" y="103"/>
                </a:lnTo>
                <a:lnTo>
                  <a:pt x="1228" y="101"/>
                </a:lnTo>
                <a:lnTo>
                  <a:pt x="1224" y="101"/>
                </a:lnTo>
                <a:lnTo>
                  <a:pt x="1222" y="101"/>
                </a:lnTo>
                <a:lnTo>
                  <a:pt x="1217" y="101"/>
                </a:lnTo>
                <a:lnTo>
                  <a:pt x="1215" y="101"/>
                </a:lnTo>
                <a:lnTo>
                  <a:pt x="1215" y="105"/>
                </a:lnTo>
                <a:lnTo>
                  <a:pt x="1217" y="109"/>
                </a:lnTo>
                <a:lnTo>
                  <a:pt x="1222" y="111"/>
                </a:lnTo>
                <a:lnTo>
                  <a:pt x="1224" y="111"/>
                </a:lnTo>
                <a:lnTo>
                  <a:pt x="1222" y="111"/>
                </a:lnTo>
                <a:lnTo>
                  <a:pt x="1217" y="111"/>
                </a:lnTo>
                <a:lnTo>
                  <a:pt x="1215" y="111"/>
                </a:lnTo>
                <a:lnTo>
                  <a:pt x="1211" y="113"/>
                </a:lnTo>
                <a:lnTo>
                  <a:pt x="1211" y="113"/>
                </a:lnTo>
                <a:lnTo>
                  <a:pt x="1211" y="113"/>
                </a:lnTo>
                <a:lnTo>
                  <a:pt x="1211" y="115"/>
                </a:lnTo>
                <a:lnTo>
                  <a:pt x="1213" y="115"/>
                </a:lnTo>
                <a:lnTo>
                  <a:pt x="1213" y="115"/>
                </a:lnTo>
                <a:lnTo>
                  <a:pt x="1217" y="118"/>
                </a:lnTo>
                <a:lnTo>
                  <a:pt x="1217" y="118"/>
                </a:lnTo>
                <a:lnTo>
                  <a:pt x="1222" y="118"/>
                </a:lnTo>
                <a:lnTo>
                  <a:pt x="1226" y="120"/>
                </a:lnTo>
                <a:lnTo>
                  <a:pt x="1228" y="120"/>
                </a:lnTo>
                <a:lnTo>
                  <a:pt x="1238" y="118"/>
                </a:lnTo>
                <a:lnTo>
                  <a:pt x="1243" y="118"/>
                </a:lnTo>
                <a:lnTo>
                  <a:pt x="1243" y="118"/>
                </a:lnTo>
                <a:lnTo>
                  <a:pt x="1238" y="120"/>
                </a:lnTo>
                <a:lnTo>
                  <a:pt x="1236" y="120"/>
                </a:lnTo>
                <a:lnTo>
                  <a:pt x="1236" y="122"/>
                </a:lnTo>
                <a:lnTo>
                  <a:pt x="1236" y="122"/>
                </a:lnTo>
                <a:lnTo>
                  <a:pt x="1236" y="122"/>
                </a:lnTo>
                <a:lnTo>
                  <a:pt x="1236" y="122"/>
                </a:lnTo>
                <a:close/>
                <a:moveTo>
                  <a:pt x="1159" y="128"/>
                </a:moveTo>
                <a:lnTo>
                  <a:pt x="1159" y="128"/>
                </a:lnTo>
                <a:lnTo>
                  <a:pt x="1161" y="128"/>
                </a:lnTo>
                <a:lnTo>
                  <a:pt x="1165" y="128"/>
                </a:lnTo>
                <a:lnTo>
                  <a:pt x="1169" y="130"/>
                </a:lnTo>
                <a:lnTo>
                  <a:pt x="1169" y="130"/>
                </a:lnTo>
                <a:lnTo>
                  <a:pt x="1169" y="130"/>
                </a:lnTo>
                <a:lnTo>
                  <a:pt x="1171" y="132"/>
                </a:lnTo>
                <a:lnTo>
                  <a:pt x="1173" y="132"/>
                </a:lnTo>
                <a:lnTo>
                  <a:pt x="1175" y="132"/>
                </a:lnTo>
                <a:lnTo>
                  <a:pt x="1175" y="132"/>
                </a:lnTo>
                <a:lnTo>
                  <a:pt x="1178" y="130"/>
                </a:lnTo>
                <a:lnTo>
                  <a:pt x="1178" y="128"/>
                </a:lnTo>
                <a:lnTo>
                  <a:pt x="1175" y="124"/>
                </a:lnTo>
                <a:lnTo>
                  <a:pt x="1175" y="124"/>
                </a:lnTo>
                <a:lnTo>
                  <a:pt x="1175" y="122"/>
                </a:lnTo>
                <a:lnTo>
                  <a:pt x="1173" y="120"/>
                </a:lnTo>
                <a:lnTo>
                  <a:pt x="1171" y="120"/>
                </a:lnTo>
                <a:lnTo>
                  <a:pt x="1167" y="120"/>
                </a:lnTo>
                <a:lnTo>
                  <a:pt x="1163" y="120"/>
                </a:lnTo>
                <a:lnTo>
                  <a:pt x="1161" y="120"/>
                </a:lnTo>
                <a:lnTo>
                  <a:pt x="1159" y="122"/>
                </a:lnTo>
                <a:lnTo>
                  <a:pt x="1159" y="122"/>
                </a:lnTo>
                <a:lnTo>
                  <a:pt x="1157" y="124"/>
                </a:lnTo>
                <a:lnTo>
                  <a:pt x="1157" y="124"/>
                </a:lnTo>
                <a:lnTo>
                  <a:pt x="1157" y="126"/>
                </a:lnTo>
                <a:lnTo>
                  <a:pt x="1159" y="128"/>
                </a:lnTo>
                <a:close/>
                <a:moveTo>
                  <a:pt x="1186" y="170"/>
                </a:moveTo>
                <a:lnTo>
                  <a:pt x="1188" y="170"/>
                </a:lnTo>
                <a:lnTo>
                  <a:pt x="1184" y="172"/>
                </a:lnTo>
                <a:lnTo>
                  <a:pt x="1184" y="172"/>
                </a:lnTo>
                <a:lnTo>
                  <a:pt x="1184" y="172"/>
                </a:lnTo>
                <a:lnTo>
                  <a:pt x="1184" y="174"/>
                </a:lnTo>
                <a:lnTo>
                  <a:pt x="1184" y="174"/>
                </a:lnTo>
                <a:lnTo>
                  <a:pt x="1186" y="176"/>
                </a:lnTo>
                <a:lnTo>
                  <a:pt x="1186" y="176"/>
                </a:lnTo>
                <a:lnTo>
                  <a:pt x="1188" y="178"/>
                </a:lnTo>
                <a:lnTo>
                  <a:pt x="1190" y="180"/>
                </a:lnTo>
                <a:lnTo>
                  <a:pt x="1190" y="180"/>
                </a:lnTo>
                <a:lnTo>
                  <a:pt x="1199" y="180"/>
                </a:lnTo>
                <a:lnTo>
                  <a:pt x="1203" y="183"/>
                </a:lnTo>
                <a:lnTo>
                  <a:pt x="1203" y="183"/>
                </a:lnTo>
                <a:lnTo>
                  <a:pt x="1203" y="183"/>
                </a:lnTo>
                <a:lnTo>
                  <a:pt x="1203" y="185"/>
                </a:lnTo>
                <a:lnTo>
                  <a:pt x="1199" y="185"/>
                </a:lnTo>
                <a:lnTo>
                  <a:pt x="1192" y="185"/>
                </a:lnTo>
                <a:lnTo>
                  <a:pt x="1192" y="185"/>
                </a:lnTo>
                <a:lnTo>
                  <a:pt x="1194" y="187"/>
                </a:lnTo>
                <a:lnTo>
                  <a:pt x="1196" y="189"/>
                </a:lnTo>
                <a:lnTo>
                  <a:pt x="1201" y="189"/>
                </a:lnTo>
                <a:lnTo>
                  <a:pt x="1203" y="191"/>
                </a:lnTo>
                <a:lnTo>
                  <a:pt x="1203" y="191"/>
                </a:lnTo>
                <a:lnTo>
                  <a:pt x="1201" y="193"/>
                </a:lnTo>
                <a:lnTo>
                  <a:pt x="1203" y="193"/>
                </a:lnTo>
                <a:lnTo>
                  <a:pt x="1203" y="193"/>
                </a:lnTo>
                <a:lnTo>
                  <a:pt x="1205" y="193"/>
                </a:lnTo>
                <a:lnTo>
                  <a:pt x="1209" y="193"/>
                </a:lnTo>
                <a:lnTo>
                  <a:pt x="1209" y="191"/>
                </a:lnTo>
                <a:lnTo>
                  <a:pt x="1217" y="191"/>
                </a:lnTo>
                <a:lnTo>
                  <a:pt x="1222" y="191"/>
                </a:lnTo>
                <a:lnTo>
                  <a:pt x="1226" y="189"/>
                </a:lnTo>
                <a:lnTo>
                  <a:pt x="1226" y="189"/>
                </a:lnTo>
                <a:lnTo>
                  <a:pt x="1228" y="189"/>
                </a:lnTo>
                <a:lnTo>
                  <a:pt x="1230" y="189"/>
                </a:lnTo>
                <a:lnTo>
                  <a:pt x="1232" y="185"/>
                </a:lnTo>
                <a:lnTo>
                  <a:pt x="1232" y="185"/>
                </a:lnTo>
                <a:lnTo>
                  <a:pt x="1232" y="183"/>
                </a:lnTo>
                <a:lnTo>
                  <a:pt x="1230" y="183"/>
                </a:lnTo>
                <a:lnTo>
                  <a:pt x="1226" y="180"/>
                </a:lnTo>
                <a:lnTo>
                  <a:pt x="1228" y="180"/>
                </a:lnTo>
                <a:lnTo>
                  <a:pt x="1232" y="178"/>
                </a:lnTo>
                <a:lnTo>
                  <a:pt x="1232" y="176"/>
                </a:lnTo>
                <a:lnTo>
                  <a:pt x="1232" y="176"/>
                </a:lnTo>
                <a:lnTo>
                  <a:pt x="1232" y="176"/>
                </a:lnTo>
                <a:lnTo>
                  <a:pt x="1230" y="174"/>
                </a:lnTo>
                <a:lnTo>
                  <a:pt x="1226" y="172"/>
                </a:lnTo>
                <a:lnTo>
                  <a:pt x="1224" y="172"/>
                </a:lnTo>
                <a:lnTo>
                  <a:pt x="1217" y="172"/>
                </a:lnTo>
                <a:lnTo>
                  <a:pt x="1213" y="172"/>
                </a:lnTo>
                <a:lnTo>
                  <a:pt x="1213" y="170"/>
                </a:lnTo>
                <a:lnTo>
                  <a:pt x="1213" y="170"/>
                </a:lnTo>
                <a:lnTo>
                  <a:pt x="1213" y="170"/>
                </a:lnTo>
                <a:lnTo>
                  <a:pt x="1211" y="168"/>
                </a:lnTo>
                <a:lnTo>
                  <a:pt x="1209" y="166"/>
                </a:lnTo>
                <a:lnTo>
                  <a:pt x="1203" y="166"/>
                </a:lnTo>
                <a:lnTo>
                  <a:pt x="1201" y="164"/>
                </a:lnTo>
                <a:lnTo>
                  <a:pt x="1196" y="164"/>
                </a:lnTo>
                <a:lnTo>
                  <a:pt x="1194" y="164"/>
                </a:lnTo>
                <a:lnTo>
                  <a:pt x="1188" y="162"/>
                </a:lnTo>
                <a:lnTo>
                  <a:pt x="1184" y="162"/>
                </a:lnTo>
                <a:lnTo>
                  <a:pt x="1184" y="164"/>
                </a:lnTo>
                <a:lnTo>
                  <a:pt x="1184" y="164"/>
                </a:lnTo>
                <a:lnTo>
                  <a:pt x="1184" y="166"/>
                </a:lnTo>
                <a:lnTo>
                  <a:pt x="1186" y="170"/>
                </a:lnTo>
                <a:close/>
                <a:moveTo>
                  <a:pt x="1173" y="231"/>
                </a:moveTo>
                <a:lnTo>
                  <a:pt x="1173" y="233"/>
                </a:lnTo>
                <a:lnTo>
                  <a:pt x="1175" y="235"/>
                </a:lnTo>
                <a:lnTo>
                  <a:pt x="1171" y="235"/>
                </a:lnTo>
                <a:lnTo>
                  <a:pt x="1169" y="233"/>
                </a:lnTo>
                <a:lnTo>
                  <a:pt x="1163" y="229"/>
                </a:lnTo>
                <a:lnTo>
                  <a:pt x="1161" y="229"/>
                </a:lnTo>
                <a:lnTo>
                  <a:pt x="1159" y="229"/>
                </a:lnTo>
                <a:lnTo>
                  <a:pt x="1152" y="231"/>
                </a:lnTo>
                <a:lnTo>
                  <a:pt x="1150" y="231"/>
                </a:lnTo>
                <a:lnTo>
                  <a:pt x="1146" y="233"/>
                </a:lnTo>
                <a:lnTo>
                  <a:pt x="1146" y="235"/>
                </a:lnTo>
                <a:lnTo>
                  <a:pt x="1146" y="235"/>
                </a:lnTo>
                <a:lnTo>
                  <a:pt x="1146" y="235"/>
                </a:lnTo>
                <a:lnTo>
                  <a:pt x="1150" y="237"/>
                </a:lnTo>
                <a:lnTo>
                  <a:pt x="1157" y="237"/>
                </a:lnTo>
                <a:lnTo>
                  <a:pt x="1159" y="237"/>
                </a:lnTo>
                <a:lnTo>
                  <a:pt x="1159" y="239"/>
                </a:lnTo>
                <a:lnTo>
                  <a:pt x="1159" y="239"/>
                </a:lnTo>
                <a:lnTo>
                  <a:pt x="1159" y="239"/>
                </a:lnTo>
                <a:lnTo>
                  <a:pt x="1155" y="239"/>
                </a:lnTo>
                <a:lnTo>
                  <a:pt x="1152" y="241"/>
                </a:lnTo>
                <a:lnTo>
                  <a:pt x="1152" y="241"/>
                </a:lnTo>
                <a:lnTo>
                  <a:pt x="1157" y="243"/>
                </a:lnTo>
                <a:lnTo>
                  <a:pt x="1159" y="243"/>
                </a:lnTo>
                <a:lnTo>
                  <a:pt x="1161" y="243"/>
                </a:lnTo>
                <a:lnTo>
                  <a:pt x="1165" y="243"/>
                </a:lnTo>
                <a:lnTo>
                  <a:pt x="1163" y="243"/>
                </a:lnTo>
                <a:lnTo>
                  <a:pt x="1159" y="243"/>
                </a:lnTo>
                <a:lnTo>
                  <a:pt x="1159" y="243"/>
                </a:lnTo>
                <a:lnTo>
                  <a:pt x="1157" y="245"/>
                </a:lnTo>
                <a:lnTo>
                  <a:pt x="1159" y="245"/>
                </a:lnTo>
                <a:lnTo>
                  <a:pt x="1159" y="248"/>
                </a:lnTo>
                <a:lnTo>
                  <a:pt x="1163" y="250"/>
                </a:lnTo>
                <a:lnTo>
                  <a:pt x="1163" y="250"/>
                </a:lnTo>
                <a:lnTo>
                  <a:pt x="1163" y="250"/>
                </a:lnTo>
                <a:lnTo>
                  <a:pt x="1161" y="250"/>
                </a:lnTo>
                <a:lnTo>
                  <a:pt x="1159" y="250"/>
                </a:lnTo>
                <a:lnTo>
                  <a:pt x="1157" y="250"/>
                </a:lnTo>
                <a:lnTo>
                  <a:pt x="1157" y="248"/>
                </a:lnTo>
                <a:lnTo>
                  <a:pt x="1146" y="241"/>
                </a:lnTo>
                <a:lnTo>
                  <a:pt x="1144" y="241"/>
                </a:lnTo>
                <a:lnTo>
                  <a:pt x="1144" y="239"/>
                </a:lnTo>
                <a:lnTo>
                  <a:pt x="1144" y="239"/>
                </a:lnTo>
                <a:lnTo>
                  <a:pt x="1142" y="237"/>
                </a:lnTo>
                <a:lnTo>
                  <a:pt x="1140" y="237"/>
                </a:lnTo>
                <a:lnTo>
                  <a:pt x="1138" y="235"/>
                </a:lnTo>
                <a:lnTo>
                  <a:pt x="1136" y="235"/>
                </a:lnTo>
                <a:lnTo>
                  <a:pt x="1134" y="235"/>
                </a:lnTo>
                <a:lnTo>
                  <a:pt x="1131" y="235"/>
                </a:lnTo>
                <a:lnTo>
                  <a:pt x="1131" y="237"/>
                </a:lnTo>
                <a:lnTo>
                  <a:pt x="1129" y="239"/>
                </a:lnTo>
                <a:lnTo>
                  <a:pt x="1127" y="239"/>
                </a:lnTo>
                <a:lnTo>
                  <a:pt x="1129" y="241"/>
                </a:lnTo>
                <a:lnTo>
                  <a:pt x="1131" y="241"/>
                </a:lnTo>
                <a:lnTo>
                  <a:pt x="1136" y="241"/>
                </a:lnTo>
                <a:lnTo>
                  <a:pt x="1138" y="241"/>
                </a:lnTo>
                <a:lnTo>
                  <a:pt x="1134" y="243"/>
                </a:lnTo>
                <a:lnTo>
                  <a:pt x="1131" y="245"/>
                </a:lnTo>
                <a:lnTo>
                  <a:pt x="1131" y="245"/>
                </a:lnTo>
                <a:lnTo>
                  <a:pt x="1134" y="248"/>
                </a:lnTo>
                <a:lnTo>
                  <a:pt x="1134" y="248"/>
                </a:lnTo>
                <a:lnTo>
                  <a:pt x="1138" y="248"/>
                </a:lnTo>
                <a:lnTo>
                  <a:pt x="1138" y="250"/>
                </a:lnTo>
                <a:lnTo>
                  <a:pt x="1138" y="250"/>
                </a:lnTo>
                <a:lnTo>
                  <a:pt x="1138" y="252"/>
                </a:lnTo>
                <a:lnTo>
                  <a:pt x="1138" y="252"/>
                </a:lnTo>
                <a:lnTo>
                  <a:pt x="1140" y="254"/>
                </a:lnTo>
                <a:lnTo>
                  <a:pt x="1140" y="254"/>
                </a:lnTo>
                <a:lnTo>
                  <a:pt x="1144" y="254"/>
                </a:lnTo>
                <a:lnTo>
                  <a:pt x="1144" y="254"/>
                </a:lnTo>
                <a:lnTo>
                  <a:pt x="1142" y="256"/>
                </a:lnTo>
                <a:lnTo>
                  <a:pt x="1140" y="256"/>
                </a:lnTo>
                <a:lnTo>
                  <a:pt x="1138" y="254"/>
                </a:lnTo>
                <a:lnTo>
                  <a:pt x="1136" y="254"/>
                </a:lnTo>
                <a:lnTo>
                  <a:pt x="1131" y="252"/>
                </a:lnTo>
                <a:lnTo>
                  <a:pt x="1127" y="252"/>
                </a:lnTo>
                <a:lnTo>
                  <a:pt x="1125" y="254"/>
                </a:lnTo>
                <a:lnTo>
                  <a:pt x="1127" y="254"/>
                </a:lnTo>
                <a:lnTo>
                  <a:pt x="1123" y="256"/>
                </a:lnTo>
                <a:lnTo>
                  <a:pt x="1119" y="258"/>
                </a:lnTo>
                <a:lnTo>
                  <a:pt x="1119" y="260"/>
                </a:lnTo>
                <a:lnTo>
                  <a:pt x="1119" y="262"/>
                </a:lnTo>
                <a:lnTo>
                  <a:pt x="1121" y="262"/>
                </a:lnTo>
                <a:lnTo>
                  <a:pt x="1123" y="262"/>
                </a:lnTo>
                <a:lnTo>
                  <a:pt x="1138" y="260"/>
                </a:lnTo>
                <a:lnTo>
                  <a:pt x="1142" y="260"/>
                </a:lnTo>
                <a:lnTo>
                  <a:pt x="1146" y="260"/>
                </a:lnTo>
                <a:lnTo>
                  <a:pt x="1161" y="258"/>
                </a:lnTo>
                <a:lnTo>
                  <a:pt x="1171" y="258"/>
                </a:lnTo>
                <a:lnTo>
                  <a:pt x="1171" y="258"/>
                </a:lnTo>
                <a:lnTo>
                  <a:pt x="1165" y="258"/>
                </a:lnTo>
                <a:lnTo>
                  <a:pt x="1163" y="258"/>
                </a:lnTo>
                <a:lnTo>
                  <a:pt x="1163" y="260"/>
                </a:lnTo>
                <a:lnTo>
                  <a:pt x="1159" y="260"/>
                </a:lnTo>
                <a:lnTo>
                  <a:pt x="1155" y="264"/>
                </a:lnTo>
                <a:lnTo>
                  <a:pt x="1148" y="266"/>
                </a:lnTo>
                <a:lnTo>
                  <a:pt x="1148" y="266"/>
                </a:lnTo>
                <a:lnTo>
                  <a:pt x="1148" y="266"/>
                </a:lnTo>
                <a:lnTo>
                  <a:pt x="1150" y="269"/>
                </a:lnTo>
                <a:lnTo>
                  <a:pt x="1155" y="269"/>
                </a:lnTo>
                <a:lnTo>
                  <a:pt x="1157" y="271"/>
                </a:lnTo>
                <a:lnTo>
                  <a:pt x="1157" y="271"/>
                </a:lnTo>
                <a:lnTo>
                  <a:pt x="1152" y="271"/>
                </a:lnTo>
                <a:lnTo>
                  <a:pt x="1152" y="273"/>
                </a:lnTo>
                <a:lnTo>
                  <a:pt x="1155" y="275"/>
                </a:lnTo>
                <a:lnTo>
                  <a:pt x="1155" y="277"/>
                </a:lnTo>
                <a:lnTo>
                  <a:pt x="1157" y="277"/>
                </a:lnTo>
                <a:lnTo>
                  <a:pt x="1161" y="277"/>
                </a:lnTo>
                <a:lnTo>
                  <a:pt x="1165" y="277"/>
                </a:lnTo>
                <a:lnTo>
                  <a:pt x="1167" y="277"/>
                </a:lnTo>
                <a:lnTo>
                  <a:pt x="1169" y="275"/>
                </a:lnTo>
                <a:lnTo>
                  <a:pt x="1169" y="277"/>
                </a:lnTo>
                <a:lnTo>
                  <a:pt x="1171" y="277"/>
                </a:lnTo>
                <a:lnTo>
                  <a:pt x="1173" y="277"/>
                </a:lnTo>
                <a:lnTo>
                  <a:pt x="1175" y="277"/>
                </a:lnTo>
                <a:lnTo>
                  <a:pt x="1178" y="277"/>
                </a:lnTo>
                <a:lnTo>
                  <a:pt x="1180" y="277"/>
                </a:lnTo>
                <a:lnTo>
                  <a:pt x="1184" y="277"/>
                </a:lnTo>
                <a:lnTo>
                  <a:pt x="1186" y="277"/>
                </a:lnTo>
                <a:lnTo>
                  <a:pt x="1188" y="277"/>
                </a:lnTo>
                <a:lnTo>
                  <a:pt x="1188" y="275"/>
                </a:lnTo>
                <a:lnTo>
                  <a:pt x="1188" y="275"/>
                </a:lnTo>
                <a:lnTo>
                  <a:pt x="1186" y="273"/>
                </a:lnTo>
                <a:lnTo>
                  <a:pt x="1186" y="273"/>
                </a:lnTo>
                <a:lnTo>
                  <a:pt x="1186" y="271"/>
                </a:lnTo>
                <a:lnTo>
                  <a:pt x="1188" y="271"/>
                </a:lnTo>
                <a:lnTo>
                  <a:pt x="1188" y="273"/>
                </a:lnTo>
                <a:lnTo>
                  <a:pt x="1190" y="275"/>
                </a:lnTo>
                <a:lnTo>
                  <a:pt x="1190" y="275"/>
                </a:lnTo>
                <a:lnTo>
                  <a:pt x="1192" y="273"/>
                </a:lnTo>
                <a:lnTo>
                  <a:pt x="1192" y="273"/>
                </a:lnTo>
                <a:lnTo>
                  <a:pt x="1192" y="273"/>
                </a:lnTo>
                <a:lnTo>
                  <a:pt x="1190" y="271"/>
                </a:lnTo>
                <a:lnTo>
                  <a:pt x="1190" y="264"/>
                </a:lnTo>
                <a:lnTo>
                  <a:pt x="1192" y="262"/>
                </a:lnTo>
                <a:lnTo>
                  <a:pt x="1196" y="264"/>
                </a:lnTo>
                <a:lnTo>
                  <a:pt x="1196" y="264"/>
                </a:lnTo>
                <a:lnTo>
                  <a:pt x="1199" y="264"/>
                </a:lnTo>
                <a:lnTo>
                  <a:pt x="1196" y="262"/>
                </a:lnTo>
                <a:lnTo>
                  <a:pt x="1196" y="258"/>
                </a:lnTo>
                <a:lnTo>
                  <a:pt x="1196" y="258"/>
                </a:lnTo>
                <a:lnTo>
                  <a:pt x="1190" y="256"/>
                </a:lnTo>
                <a:lnTo>
                  <a:pt x="1190" y="256"/>
                </a:lnTo>
                <a:lnTo>
                  <a:pt x="1192" y="254"/>
                </a:lnTo>
                <a:lnTo>
                  <a:pt x="1194" y="252"/>
                </a:lnTo>
                <a:lnTo>
                  <a:pt x="1194" y="252"/>
                </a:lnTo>
                <a:lnTo>
                  <a:pt x="1192" y="250"/>
                </a:lnTo>
                <a:lnTo>
                  <a:pt x="1192" y="250"/>
                </a:lnTo>
                <a:lnTo>
                  <a:pt x="1194" y="248"/>
                </a:lnTo>
                <a:lnTo>
                  <a:pt x="1194" y="245"/>
                </a:lnTo>
                <a:lnTo>
                  <a:pt x="1194" y="243"/>
                </a:lnTo>
                <a:lnTo>
                  <a:pt x="1194" y="243"/>
                </a:lnTo>
                <a:lnTo>
                  <a:pt x="1194" y="241"/>
                </a:lnTo>
                <a:lnTo>
                  <a:pt x="1192" y="239"/>
                </a:lnTo>
                <a:lnTo>
                  <a:pt x="1192" y="239"/>
                </a:lnTo>
                <a:lnTo>
                  <a:pt x="1192" y="237"/>
                </a:lnTo>
                <a:lnTo>
                  <a:pt x="1192" y="237"/>
                </a:lnTo>
                <a:lnTo>
                  <a:pt x="1192" y="235"/>
                </a:lnTo>
                <a:lnTo>
                  <a:pt x="1192" y="235"/>
                </a:lnTo>
                <a:lnTo>
                  <a:pt x="1192" y="233"/>
                </a:lnTo>
                <a:lnTo>
                  <a:pt x="1190" y="233"/>
                </a:lnTo>
                <a:lnTo>
                  <a:pt x="1188" y="233"/>
                </a:lnTo>
                <a:lnTo>
                  <a:pt x="1184" y="231"/>
                </a:lnTo>
                <a:lnTo>
                  <a:pt x="1184" y="231"/>
                </a:lnTo>
                <a:lnTo>
                  <a:pt x="1180" y="229"/>
                </a:lnTo>
                <a:lnTo>
                  <a:pt x="1178" y="227"/>
                </a:lnTo>
                <a:lnTo>
                  <a:pt x="1173" y="229"/>
                </a:lnTo>
                <a:lnTo>
                  <a:pt x="1173" y="231"/>
                </a:lnTo>
                <a:close/>
                <a:moveTo>
                  <a:pt x="1502" y="331"/>
                </a:moveTo>
                <a:lnTo>
                  <a:pt x="1500" y="329"/>
                </a:lnTo>
                <a:lnTo>
                  <a:pt x="1498" y="329"/>
                </a:lnTo>
                <a:lnTo>
                  <a:pt x="1498" y="327"/>
                </a:lnTo>
                <a:lnTo>
                  <a:pt x="1498" y="327"/>
                </a:lnTo>
                <a:lnTo>
                  <a:pt x="1496" y="325"/>
                </a:lnTo>
                <a:lnTo>
                  <a:pt x="1492" y="323"/>
                </a:lnTo>
                <a:lnTo>
                  <a:pt x="1492" y="323"/>
                </a:lnTo>
                <a:lnTo>
                  <a:pt x="1490" y="321"/>
                </a:lnTo>
                <a:lnTo>
                  <a:pt x="1490" y="319"/>
                </a:lnTo>
                <a:lnTo>
                  <a:pt x="1488" y="319"/>
                </a:lnTo>
                <a:lnTo>
                  <a:pt x="1477" y="315"/>
                </a:lnTo>
                <a:lnTo>
                  <a:pt x="1473" y="315"/>
                </a:lnTo>
                <a:lnTo>
                  <a:pt x="1458" y="315"/>
                </a:lnTo>
                <a:lnTo>
                  <a:pt x="1456" y="315"/>
                </a:lnTo>
                <a:lnTo>
                  <a:pt x="1450" y="315"/>
                </a:lnTo>
                <a:lnTo>
                  <a:pt x="1448" y="315"/>
                </a:lnTo>
                <a:lnTo>
                  <a:pt x="1444" y="313"/>
                </a:lnTo>
                <a:lnTo>
                  <a:pt x="1439" y="313"/>
                </a:lnTo>
                <a:lnTo>
                  <a:pt x="1437" y="313"/>
                </a:lnTo>
                <a:lnTo>
                  <a:pt x="1437" y="313"/>
                </a:lnTo>
                <a:lnTo>
                  <a:pt x="1437" y="313"/>
                </a:lnTo>
                <a:lnTo>
                  <a:pt x="1435" y="315"/>
                </a:lnTo>
                <a:lnTo>
                  <a:pt x="1435" y="317"/>
                </a:lnTo>
                <a:lnTo>
                  <a:pt x="1437" y="319"/>
                </a:lnTo>
                <a:lnTo>
                  <a:pt x="1437" y="321"/>
                </a:lnTo>
                <a:lnTo>
                  <a:pt x="1437" y="321"/>
                </a:lnTo>
                <a:lnTo>
                  <a:pt x="1437" y="321"/>
                </a:lnTo>
                <a:lnTo>
                  <a:pt x="1437" y="321"/>
                </a:lnTo>
                <a:lnTo>
                  <a:pt x="1437" y="323"/>
                </a:lnTo>
                <a:lnTo>
                  <a:pt x="1437" y="325"/>
                </a:lnTo>
                <a:lnTo>
                  <a:pt x="1437" y="325"/>
                </a:lnTo>
                <a:lnTo>
                  <a:pt x="1439" y="325"/>
                </a:lnTo>
                <a:lnTo>
                  <a:pt x="1444" y="327"/>
                </a:lnTo>
                <a:lnTo>
                  <a:pt x="1446" y="327"/>
                </a:lnTo>
                <a:lnTo>
                  <a:pt x="1446" y="329"/>
                </a:lnTo>
                <a:lnTo>
                  <a:pt x="1448" y="331"/>
                </a:lnTo>
                <a:lnTo>
                  <a:pt x="1448" y="333"/>
                </a:lnTo>
                <a:lnTo>
                  <a:pt x="1450" y="336"/>
                </a:lnTo>
                <a:lnTo>
                  <a:pt x="1450" y="338"/>
                </a:lnTo>
                <a:lnTo>
                  <a:pt x="1452" y="338"/>
                </a:lnTo>
                <a:lnTo>
                  <a:pt x="1456" y="340"/>
                </a:lnTo>
                <a:lnTo>
                  <a:pt x="1458" y="340"/>
                </a:lnTo>
                <a:lnTo>
                  <a:pt x="1460" y="340"/>
                </a:lnTo>
                <a:lnTo>
                  <a:pt x="1469" y="338"/>
                </a:lnTo>
                <a:lnTo>
                  <a:pt x="1473" y="336"/>
                </a:lnTo>
                <a:lnTo>
                  <a:pt x="1479" y="336"/>
                </a:lnTo>
                <a:lnTo>
                  <a:pt x="1492" y="338"/>
                </a:lnTo>
                <a:lnTo>
                  <a:pt x="1500" y="338"/>
                </a:lnTo>
                <a:lnTo>
                  <a:pt x="1504" y="338"/>
                </a:lnTo>
                <a:lnTo>
                  <a:pt x="1504" y="336"/>
                </a:lnTo>
                <a:lnTo>
                  <a:pt x="1504" y="336"/>
                </a:lnTo>
                <a:lnTo>
                  <a:pt x="1502" y="333"/>
                </a:lnTo>
                <a:lnTo>
                  <a:pt x="1502" y="333"/>
                </a:lnTo>
                <a:lnTo>
                  <a:pt x="1502" y="331"/>
                </a:lnTo>
                <a:lnTo>
                  <a:pt x="1502" y="331"/>
                </a:lnTo>
                <a:close/>
                <a:moveTo>
                  <a:pt x="1217" y="204"/>
                </a:moveTo>
                <a:lnTo>
                  <a:pt x="1240" y="204"/>
                </a:lnTo>
                <a:lnTo>
                  <a:pt x="1249" y="206"/>
                </a:lnTo>
                <a:lnTo>
                  <a:pt x="1249" y="204"/>
                </a:lnTo>
                <a:lnTo>
                  <a:pt x="1253" y="204"/>
                </a:lnTo>
                <a:lnTo>
                  <a:pt x="1253" y="204"/>
                </a:lnTo>
                <a:lnTo>
                  <a:pt x="1255" y="199"/>
                </a:lnTo>
                <a:lnTo>
                  <a:pt x="1259" y="199"/>
                </a:lnTo>
                <a:lnTo>
                  <a:pt x="1257" y="197"/>
                </a:lnTo>
                <a:lnTo>
                  <a:pt x="1255" y="195"/>
                </a:lnTo>
                <a:lnTo>
                  <a:pt x="1253" y="195"/>
                </a:lnTo>
                <a:lnTo>
                  <a:pt x="1253" y="195"/>
                </a:lnTo>
                <a:lnTo>
                  <a:pt x="1247" y="195"/>
                </a:lnTo>
                <a:lnTo>
                  <a:pt x="1236" y="195"/>
                </a:lnTo>
                <a:lnTo>
                  <a:pt x="1232" y="195"/>
                </a:lnTo>
                <a:lnTo>
                  <a:pt x="1228" y="195"/>
                </a:lnTo>
                <a:lnTo>
                  <a:pt x="1224" y="195"/>
                </a:lnTo>
                <a:lnTo>
                  <a:pt x="1222" y="195"/>
                </a:lnTo>
                <a:lnTo>
                  <a:pt x="1215" y="197"/>
                </a:lnTo>
                <a:lnTo>
                  <a:pt x="1213" y="197"/>
                </a:lnTo>
                <a:lnTo>
                  <a:pt x="1213" y="197"/>
                </a:lnTo>
                <a:lnTo>
                  <a:pt x="1213" y="199"/>
                </a:lnTo>
                <a:lnTo>
                  <a:pt x="1213" y="199"/>
                </a:lnTo>
                <a:lnTo>
                  <a:pt x="1215" y="204"/>
                </a:lnTo>
                <a:lnTo>
                  <a:pt x="1217" y="204"/>
                </a:lnTo>
                <a:close/>
                <a:moveTo>
                  <a:pt x="1305" y="289"/>
                </a:moveTo>
                <a:lnTo>
                  <a:pt x="1310" y="289"/>
                </a:lnTo>
                <a:lnTo>
                  <a:pt x="1312" y="289"/>
                </a:lnTo>
                <a:lnTo>
                  <a:pt x="1314" y="287"/>
                </a:lnTo>
                <a:lnTo>
                  <a:pt x="1316" y="287"/>
                </a:lnTo>
                <a:lnTo>
                  <a:pt x="1316" y="287"/>
                </a:lnTo>
                <a:lnTo>
                  <a:pt x="1316" y="285"/>
                </a:lnTo>
                <a:lnTo>
                  <a:pt x="1316" y="285"/>
                </a:lnTo>
                <a:lnTo>
                  <a:pt x="1316" y="285"/>
                </a:lnTo>
                <a:lnTo>
                  <a:pt x="1316" y="285"/>
                </a:lnTo>
                <a:lnTo>
                  <a:pt x="1318" y="285"/>
                </a:lnTo>
                <a:lnTo>
                  <a:pt x="1318" y="283"/>
                </a:lnTo>
                <a:lnTo>
                  <a:pt x="1318" y="283"/>
                </a:lnTo>
                <a:lnTo>
                  <a:pt x="1320" y="283"/>
                </a:lnTo>
                <a:lnTo>
                  <a:pt x="1320" y="283"/>
                </a:lnTo>
                <a:lnTo>
                  <a:pt x="1320" y="285"/>
                </a:lnTo>
                <a:lnTo>
                  <a:pt x="1320" y="285"/>
                </a:lnTo>
                <a:lnTo>
                  <a:pt x="1322" y="285"/>
                </a:lnTo>
                <a:lnTo>
                  <a:pt x="1322" y="283"/>
                </a:lnTo>
                <a:lnTo>
                  <a:pt x="1324" y="281"/>
                </a:lnTo>
                <a:lnTo>
                  <a:pt x="1326" y="283"/>
                </a:lnTo>
                <a:lnTo>
                  <a:pt x="1326" y="283"/>
                </a:lnTo>
                <a:lnTo>
                  <a:pt x="1328" y="283"/>
                </a:lnTo>
                <a:lnTo>
                  <a:pt x="1328" y="285"/>
                </a:lnTo>
                <a:lnTo>
                  <a:pt x="1326" y="287"/>
                </a:lnTo>
                <a:lnTo>
                  <a:pt x="1324" y="289"/>
                </a:lnTo>
                <a:lnTo>
                  <a:pt x="1324" y="289"/>
                </a:lnTo>
                <a:lnTo>
                  <a:pt x="1324" y="289"/>
                </a:lnTo>
                <a:lnTo>
                  <a:pt x="1326" y="292"/>
                </a:lnTo>
                <a:lnTo>
                  <a:pt x="1326" y="292"/>
                </a:lnTo>
                <a:lnTo>
                  <a:pt x="1333" y="292"/>
                </a:lnTo>
                <a:lnTo>
                  <a:pt x="1339" y="292"/>
                </a:lnTo>
                <a:lnTo>
                  <a:pt x="1343" y="292"/>
                </a:lnTo>
                <a:lnTo>
                  <a:pt x="1347" y="292"/>
                </a:lnTo>
                <a:lnTo>
                  <a:pt x="1351" y="292"/>
                </a:lnTo>
                <a:lnTo>
                  <a:pt x="1351" y="292"/>
                </a:lnTo>
                <a:lnTo>
                  <a:pt x="1351" y="289"/>
                </a:lnTo>
                <a:lnTo>
                  <a:pt x="1351" y="289"/>
                </a:lnTo>
                <a:lnTo>
                  <a:pt x="1358" y="292"/>
                </a:lnTo>
                <a:lnTo>
                  <a:pt x="1358" y="289"/>
                </a:lnTo>
                <a:lnTo>
                  <a:pt x="1360" y="289"/>
                </a:lnTo>
                <a:lnTo>
                  <a:pt x="1362" y="292"/>
                </a:lnTo>
                <a:lnTo>
                  <a:pt x="1364" y="292"/>
                </a:lnTo>
                <a:lnTo>
                  <a:pt x="1368" y="292"/>
                </a:lnTo>
                <a:lnTo>
                  <a:pt x="1368" y="289"/>
                </a:lnTo>
                <a:lnTo>
                  <a:pt x="1368" y="289"/>
                </a:lnTo>
                <a:lnTo>
                  <a:pt x="1370" y="289"/>
                </a:lnTo>
                <a:lnTo>
                  <a:pt x="1370" y="289"/>
                </a:lnTo>
                <a:lnTo>
                  <a:pt x="1370" y="289"/>
                </a:lnTo>
                <a:lnTo>
                  <a:pt x="1372" y="292"/>
                </a:lnTo>
                <a:lnTo>
                  <a:pt x="1375" y="292"/>
                </a:lnTo>
                <a:lnTo>
                  <a:pt x="1375" y="292"/>
                </a:lnTo>
                <a:lnTo>
                  <a:pt x="1375" y="289"/>
                </a:lnTo>
                <a:lnTo>
                  <a:pt x="1377" y="289"/>
                </a:lnTo>
                <a:lnTo>
                  <a:pt x="1377" y="289"/>
                </a:lnTo>
                <a:lnTo>
                  <a:pt x="1379" y="289"/>
                </a:lnTo>
                <a:lnTo>
                  <a:pt x="1381" y="292"/>
                </a:lnTo>
                <a:lnTo>
                  <a:pt x="1385" y="292"/>
                </a:lnTo>
                <a:lnTo>
                  <a:pt x="1387" y="292"/>
                </a:lnTo>
                <a:lnTo>
                  <a:pt x="1393" y="289"/>
                </a:lnTo>
                <a:lnTo>
                  <a:pt x="1395" y="289"/>
                </a:lnTo>
                <a:lnTo>
                  <a:pt x="1398" y="289"/>
                </a:lnTo>
                <a:lnTo>
                  <a:pt x="1400" y="287"/>
                </a:lnTo>
                <a:lnTo>
                  <a:pt x="1400" y="287"/>
                </a:lnTo>
                <a:lnTo>
                  <a:pt x="1400" y="283"/>
                </a:lnTo>
                <a:lnTo>
                  <a:pt x="1400" y="283"/>
                </a:lnTo>
                <a:lnTo>
                  <a:pt x="1398" y="281"/>
                </a:lnTo>
                <a:lnTo>
                  <a:pt x="1398" y="281"/>
                </a:lnTo>
                <a:lnTo>
                  <a:pt x="1398" y="281"/>
                </a:lnTo>
                <a:lnTo>
                  <a:pt x="1398" y="281"/>
                </a:lnTo>
                <a:lnTo>
                  <a:pt x="1400" y="281"/>
                </a:lnTo>
                <a:lnTo>
                  <a:pt x="1402" y="283"/>
                </a:lnTo>
                <a:lnTo>
                  <a:pt x="1404" y="283"/>
                </a:lnTo>
                <a:lnTo>
                  <a:pt x="1404" y="283"/>
                </a:lnTo>
                <a:lnTo>
                  <a:pt x="1404" y="283"/>
                </a:lnTo>
                <a:lnTo>
                  <a:pt x="1404" y="285"/>
                </a:lnTo>
                <a:lnTo>
                  <a:pt x="1404" y="285"/>
                </a:lnTo>
                <a:lnTo>
                  <a:pt x="1404" y="287"/>
                </a:lnTo>
                <a:lnTo>
                  <a:pt x="1406" y="289"/>
                </a:lnTo>
                <a:lnTo>
                  <a:pt x="1406" y="289"/>
                </a:lnTo>
                <a:lnTo>
                  <a:pt x="1410" y="292"/>
                </a:lnTo>
                <a:lnTo>
                  <a:pt x="1410" y="292"/>
                </a:lnTo>
                <a:lnTo>
                  <a:pt x="1414" y="292"/>
                </a:lnTo>
                <a:lnTo>
                  <a:pt x="1419" y="292"/>
                </a:lnTo>
                <a:lnTo>
                  <a:pt x="1421" y="292"/>
                </a:lnTo>
                <a:lnTo>
                  <a:pt x="1423" y="292"/>
                </a:lnTo>
                <a:lnTo>
                  <a:pt x="1425" y="292"/>
                </a:lnTo>
                <a:lnTo>
                  <a:pt x="1429" y="289"/>
                </a:lnTo>
                <a:lnTo>
                  <a:pt x="1431" y="289"/>
                </a:lnTo>
                <a:lnTo>
                  <a:pt x="1444" y="289"/>
                </a:lnTo>
                <a:lnTo>
                  <a:pt x="1446" y="289"/>
                </a:lnTo>
                <a:lnTo>
                  <a:pt x="1446" y="287"/>
                </a:lnTo>
                <a:lnTo>
                  <a:pt x="1446" y="285"/>
                </a:lnTo>
                <a:lnTo>
                  <a:pt x="1446" y="285"/>
                </a:lnTo>
                <a:lnTo>
                  <a:pt x="1446" y="283"/>
                </a:lnTo>
                <a:lnTo>
                  <a:pt x="1446" y="283"/>
                </a:lnTo>
                <a:lnTo>
                  <a:pt x="1446" y="283"/>
                </a:lnTo>
                <a:lnTo>
                  <a:pt x="1444" y="281"/>
                </a:lnTo>
                <a:lnTo>
                  <a:pt x="1444" y="279"/>
                </a:lnTo>
                <a:lnTo>
                  <a:pt x="1444" y="279"/>
                </a:lnTo>
                <a:lnTo>
                  <a:pt x="1446" y="281"/>
                </a:lnTo>
                <a:lnTo>
                  <a:pt x="1450" y="281"/>
                </a:lnTo>
                <a:lnTo>
                  <a:pt x="1456" y="281"/>
                </a:lnTo>
                <a:lnTo>
                  <a:pt x="1458" y="279"/>
                </a:lnTo>
                <a:lnTo>
                  <a:pt x="1456" y="279"/>
                </a:lnTo>
                <a:lnTo>
                  <a:pt x="1456" y="277"/>
                </a:lnTo>
                <a:lnTo>
                  <a:pt x="1454" y="277"/>
                </a:lnTo>
                <a:lnTo>
                  <a:pt x="1452" y="277"/>
                </a:lnTo>
                <a:lnTo>
                  <a:pt x="1448" y="277"/>
                </a:lnTo>
                <a:lnTo>
                  <a:pt x="1446" y="277"/>
                </a:lnTo>
                <a:lnTo>
                  <a:pt x="1446" y="277"/>
                </a:lnTo>
                <a:lnTo>
                  <a:pt x="1444" y="277"/>
                </a:lnTo>
                <a:lnTo>
                  <a:pt x="1444" y="275"/>
                </a:lnTo>
                <a:lnTo>
                  <a:pt x="1450" y="275"/>
                </a:lnTo>
                <a:lnTo>
                  <a:pt x="1454" y="271"/>
                </a:lnTo>
                <a:lnTo>
                  <a:pt x="1456" y="271"/>
                </a:lnTo>
                <a:lnTo>
                  <a:pt x="1456" y="269"/>
                </a:lnTo>
                <a:lnTo>
                  <a:pt x="1454" y="266"/>
                </a:lnTo>
                <a:lnTo>
                  <a:pt x="1454" y="264"/>
                </a:lnTo>
                <a:lnTo>
                  <a:pt x="1452" y="264"/>
                </a:lnTo>
                <a:lnTo>
                  <a:pt x="1448" y="264"/>
                </a:lnTo>
                <a:lnTo>
                  <a:pt x="1446" y="264"/>
                </a:lnTo>
                <a:lnTo>
                  <a:pt x="1444" y="262"/>
                </a:lnTo>
                <a:lnTo>
                  <a:pt x="1448" y="262"/>
                </a:lnTo>
                <a:lnTo>
                  <a:pt x="1448" y="260"/>
                </a:lnTo>
                <a:lnTo>
                  <a:pt x="1446" y="260"/>
                </a:lnTo>
                <a:lnTo>
                  <a:pt x="1444" y="258"/>
                </a:lnTo>
                <a:lnTo>
                  <a:pt x="1442" y="258"/>
                </a:lnTo>
                <a:lnTo>
                  <a:pt x="1433" y="258"/>
                </a:lnTo>
                <a:lnTo>
                  <a:pt x="1433" y="258"/>
                </a:lnTo>
                <a:lnTo>
                  <a:pt x="1431" y="258"/>
                </a:lnTo>
                <a:lnTo>
                  <a:pt x="1431" y="258"/>
                </a:lnTo>
                <a:lnTo>
                  <a:pt x="1431" y="256"/>
                </a:lnTo>
                <a:lnTo>
                  <a:pt x="1431" y="256"/>
                </a:lnTo>
                <a:lnTo>
                  <a:pt x="1425" y="254"/>
                </a:lnTo>
                <a:lnTo>
                  <a:pt x="1419" y="254"/>
                </a:lnTo>
                <a:lnTo>
                  <a:pt x="1414" y="254"/>
                </a:lnTo>
                <a:lnTo>
                  <a:pt x="1412" y="254"/>
                </a:lnTo>
                <a:lnTo>
                  <a:pt x="1404" y="256"/>
                </a:lnTo>
                <a:lnTo>
                  <a:pt x="1402" y="256"/>
                </a:lnTo>
                <a:lnTo>
                  <a:pt x="1395" y="254"/>
                </a:lnTo>
                <a:lnTo>
                  <a:pt x="1391" y="254"/>
                </a:lnTo>
                <a:lnTo>
                  <a:pt x="1391" y="254"/>
                </a:lnTo>
                <a:lnTo>
                  <a:pt x="1389" y="256"/>
                </a:lnTo>
                <a:lnTo>
                  <a:pt x="1383" y="258"/>
                </a:lnTo>
                <a:lnTo>
                  <a:pt x="1381" y="258"/>
                </a:lnTo>
                <a:lnTo>
                  <a:pt x="1377" y="258"/>
                </a:lnTo>
                <a:lnTo>
                  <a:pt x="1370" y="260"/>
                </a:lnTo>
                <a:lnTo>
                  <a:pt x="1368" y="260"/>
                </a:lnTo>
                <a:lnTo>
                  <a:pt x="1362" y="262"/>
                </a:lnTo>
                <a:lnTo>
                  <a:pt x="1360" y="262"/>
                </a:lnTo>
                <a:lnTo>
                  <a:pt x="1364" y="264"/>
                </a:lnTo>
                <a:lnTo>
                  <a:pt x="1362" y="266"/>
                </a:lnTo>
                <a:lnTo>
                  <a:pt x="1358" y="266"/>
                </a:lnTo>
                <a:lnTo>
                  <a:pt x="1356" y="264"/>
                </a:lnTo>
                <a:lnTo>
                  <a:pt x="1354" y="264"/>
                </a:lnTo>
                <a:lnTo>
                  <a:pt x="1349" y="262"/>
                </a:lnTo>
                <a:lnTo>
                  <a:pt x="1343" y="260"/>
                </a:lnTo>
                <a:lnTo>
                  <a:pt x="1341" y="260"/>
                </a:lnTo>
                <a:lnTo>
                  <a:pt x="1339" y="262"/>
                </a:lnTo>
                <a:lnTo>
                  <a:pt x="1339" y="262"/>
                </a:lnTo>
                <a:lnTo>
                  <a:pt x="1339" y="262"/>
                </a:lnTo>
                <a:lnTo>
                  <a:pt x="1337" y="260"/>
                </a:lnTo>
                <a:lnTo>
                  <a:pt x="1331" y="262"/>
                </a:lnTo>
                <a:lnTo>
                  <a:pt x="1324" y="258"/>
                </a:lnTo>
                <a:lnTo>
                  <a:pt x="1324" y="258"/>
                </a:lnTo>
                <a:lnTo>
                  <a:pt x="1322" y="258"/>
                </a:lnTo>
                <a:lnTo>
                  <a:pt x="1322" y="258"/>
                </a:lnTo>
                <a:lnTo>
                  <a:pt x="1320" y="260"/>
                </a:lnTo>
                <a:lnTo>
                  <a:pt x="1320" y="260"/>
                </a:lnTo>
                <a:lnTo>
                  <a:pt x="1320" y="262"/>
                </a:lnTo>
                <a:lnTo>
                  <a:pt x="1322" y="262"/>
                </a:lnTo>
                <a:lnTo>
                  <a:pt x="1320" y="264"/>
                </a:lnTo>
                <a:lnTo>
                  <a:pt x="1320" y="264"/>
                </a:lnTo>
                <a:lnTo>
                  <a:pt x="1320" y="264"/>
                </a:lnTo>
                <a:lnTo>
                  <a:pt x="1314" y="260"/>
                </a:lnTo>
                <a:lnTo>
                  <a:pt x="1314" y="260"/>
                </a:lnTo>
                <a:lnTo>
                  <a:pt x="1310" y="260"/>
                </a:lnTo>
                <a:lnTo>
                  <a:pt x="1310" y="260"/>
                </a:lnTo>
                <a:lnTo>
                  <a:pt x="1314" y="258"/>
                </a:lnTo>
                <a:lnTo>
                  <a:pt x="1314" y="258"/>
                </a:lnTo>
                <a:lnTo>
                  <a:pt x="1316" y="256"/>
                </a:lnTo>
                <a:lnTo>
                  <a:pt x="1316" y="256"/>
                </a:lnTo>
                <a:lnTo>
                  <a:pt x="1314" y="254"/>
                </a:lnTo>
                <a:lnTo>
                  <a:pt x="1312" y="252"/>
                </a:lnTo>
                <a:lnTo>
                  <a:pt x="1310" y="252"/>
                </a:lnTo>
                <a:lnTo>
                  <a:pt x="1307" y="252"/>
                </a:lnTo>
                <a:lnTo>
                  <a:pt x="1307" y="250"/>
                </a:lnTo>
                <a:lnTo>
                  <a:pt x="1305" y="250"/>
                </a:lnTo>
                <a:lnTo>
                  <a:pt x="1303" y="250"/>
                </a:lnTo>
                <a:lnTo>
                  <a:pt x="1301" y="248"/>
                </a:lnTo>
                <a:lnTo>
                  <a:pt x="1301" y="248"/>
                </a:lnTo>
                <a:lnTo>
                  <a:pt x="1293" y="245"/>
                </a:lnTo>
                <a:lnTo>
                  <a:pt x="1293" y="245"/>
                </a:lnTo>
                <a:lnTo>
                  <a:pt x="1289" y="243"/>
                </a:lnTo>
                <a:lnTo>
                  <a:pt x="1284" y="243"/>
                </a:lnTo>
                <a:lnTo>
                  <a:pt x="1284" y="241"/>
                </a:lnTo>
                <a:lnTo>
                  <a:pt x="1287" y="241"/>
                </a:lnTo>
                <a:lnTo>
                  <a:pt x="1293" y="243"/>
                </a:lnTo>
                <a:lnTo>
                  <a:pt x="1299" y="243"/>
                </a:lnTo>
                <a:lnTo>
                  <a:pt x="1312" y="243"/>
                </a:lnTo>
                <a:lnTo>
                  <a:pt x="1314" y="241"/>
                </a:lnTo>
                <a:lnTo>
                  <a:pt x="1316" y="241"/>
                </a:lnTo>
                <a:lnTo>
                  <a:pt x="1316" y="241"/>
                </a:lnTo>
                <a:lnTo>
                  <a:pt x="1314" y="239"/>
                </a:lnTo>
                <a:lnTo>
                  <a:pt x="1291" y="235"/>
                </a:lnTo>
                <a:lnTo>
                  <a:pt x="1284" y="235"/>
                </a:lnTo>
                <a:lnTo>
                  <a:pt x="1282" y="235"/>
                </a:lnTo>
                <a:lnTo>
                  <a:pt x="1282" y="233"/>
                </a:lnTo>
                <a:lnTo>
                  <a:pt x="1284" y="233"/>
                </a:lnTo>
                <a:lnTo>
                  <a:pt x="1284" y="233"/>
                </a:lnTo>
                <a:lnTo>
                  <a:pt x="1287" y="233"/>
                </a:lnTo>
                <a:lnTo>
                  <a:pt x="1291" y="233"/>
                </a:lnTo>
                <a:lnTo>
                  <a:pt x="1295" y="235"/>
                </a:lnTo>
                <a:lnTo>
                  <a:pt x="1297" y="233"/>
                </a:lnTo>
                <a:lnTo>
                  <a:pt x="1295" y="233"/>
                </a:lnTo>
                <a:lnTo>
                  <a:pt x="1295" y="233"/>
                </a:lnTo>
                <a:lnTo>
                  <a:pt x="1293" y="231"/>
                </a:lnTo>
                <a:lnTo>
                  <a:pt x="1289" y="229"/>
                </a:lnTo>
                <a:lnTo>
                  <a:pt x="1284" y="229"/>
                </a:lnTo>
                <a:lnTo>
                  <a:pt x="1282" y="229"/>
                </a:lnTo>
                <a:lnTo>
                  <a:pt x="1278" y="229"/>
                </a:lnTo>
                <a:lnTo>
                  <a:pt x="1270" y="231"/>
                </a:lnTo>
                <a:lnTo>
                  <a:pt x="1263" y="231"/>
                </a:lnTo>
                <a:lnTo>
                  <a:pt x="1261" y="231"/>
                </a:lnTo>
                <a:lnTo>
                  <a:pt x="1255" y="235"/>
                </a:lnTo>
                <a:lnTo>
                  <a:pt x="1253" y="235"/>
                </a:lnTo>
                <a:lnTo>
                  <a:pt x="1253" y="233"/>
                </a:lnTo>
                <a:lnTo>
                  <a:pt x="1255" y="233"/>
                </a:lnTo>
                <a:lnTo>
                  <a:pt x="1255" y="231"/>
                </a:lnTo>
                <a:lnTo>
                  <a:pt x="1257" y="229"/>
                </a:lnTo>
                <a:lnTo>
                  <a:pt x="1257" y="229"/>
                </a:lnTo>
                <a:lnTo>
                  <a:pt x="1257" y="229"/>
                </a:lnTo>
                <a:lnTo>
                  <a:pt x="1257" y="227"/>
                </a:lnTo>
                <a:lnTo>
                  <a:pt x="1257" y="227"/>
                </a:lnTo>
                <a:lnTo>
                  <a:pt x="1257" y="224"/>
                </a:lnTo>
                <a:lnTo>
                  <a:pt x="1257" y="224"/>
                </a:lnTo>
                <a:lnTo>
                  <a:pt x="1255" y="224"/>
                </a:lnTo>
                <a:lnTo>
                  <a:pt x="1251" y="222"/>
                </a:lnTo>
                <a:lnTo>
                  <a:pt x="1249" y="220"/>
                </a:lnTo>
                <a:lnTo>
                  <a:pt x="1247" y="220"/>
                </a:lnTo>
                <a:lnTo>
                  <a:pt x="1245" y="220"/>
                </a:lnTo>
                <a:lnTo>
                  <a:pt x="1243" y="220"/>
                </a:lnTo>
                <a:lnTo>
                  <a:pt x="1236" y="220"/>
                </a:lnTo>
                <a:lnTo>
                  <a:pt x="1230" y="218"/>
                </a:lnTo>
                <a:lnTo>
                  <a:pt x="1222" y="216"/>
                </a:lnTo>
                <a:lnTo>
                  <a:pt x="1219" y="216"/>
                </a:lnTo>
                <a:lnTo>
                  <a:pt x="1215" y="216"/>
                </a:lnTo>
                <a:lnTo>
                  <a:pt x="1211" y="218"/>
                </a:lnTo>
                <a:lnTo>
                  <a:pt x="1209" y="218"/>
                </a:lnTo>
                <a:lnTo>
                  <a:pt x="1207" y="218"/>
                </a:lnTo>
                <a:lnTo>
                  <a:pt x="1207" y="220"/>
                </a:lnTo>
                <a:lnTo>
                  <a:pt x="1205" y="220"/>
                </a:lnTo>
                <a:lnTo>
                  <a:pt x="1205" y="220"/>
                </a:lnTo>
                <a:lnTo>
                  <a:pt x="1205" y="222"/>
                </a:lnTo>
                <a:lnTo>
                  <a:pt x="1207" y="222"/>
                </a:lnTo>
                <a:lnTo>
                  <a:pt x="1211" y="224"/>
                </a:lnTo>
                <a:lnTo>
                  <a:pt x="1211" y="224"/>
                </a:lnTo>
                <a:lnTo>
                  <a:pt x="1211" y="224"/>
                </a:lnTo>
                <a:lnTo>
                  <a:pt x="1209" y="227"/>
                </a:lnTo>
                <a:lnTo>
                  <a:pt x="1207" y="224"/>
                </a:lnTo>
                <a:lnTo>
                  <a:pt x="1205" y="224"/>
                </a:lnTo>
                <a:lnTo>
                  <a:pt x="1205" y="224"/>
                </a:lnTo>
                <a:lnTo>
                  <a:pt x="1205" y="227"/>
                </a:lnTo>
                <a:lnTo>
                  <a:pt x="1205" y="227"/>
                </a:lnTo>
                <a:lnTo>
                  <a:pt x="1205" y="227"/>
                </a:lnTo>
                <a:lnTo>
                  <a:pt x="1207" y="227"/>
                </a:lnTo>
                <a:lnTo>
                  <a:pt x="1217" y="231"/>
                </a:lnTo>
                <a:lnTo>
                  <a:pt x="1219" y="231"/>
                </a:lnTo>
                <a:lnTo>
                  <a:pt x="1222" y="231"/>
                </a:lnTo>
                <a:lnTo>
                  <a:pt x="1222" y="231"/>
                </a:lnTo>
                <a:lnTo>
                  <a:pt x="1219" y="233"/>
                </a:lnTo>
                <a:lnTo>
                  <a:pt x="1217" y="233"/>
                </a:lnTo>
                <a:lnTo>
                  <a:pt x="1217" y="233"/>
                </a:lnTo>
                <a:lnTo>
                  <a:pt x="1217" y="235"/>
                </a:lnTo>
                <a:lnTo>
                  <a:pt x="1219" y="235"/>
                </a:lnTo>
                <a:lnTo>
                  <a:pt x="1226" y="237"/>
                </a:lnTo>
                <a:lnTo>
                  <a:pt x="1228" y="241"/>
                </a:lnTo>
                <a:lnTo>
                  <a:pt x="1232" y="241"/>
                </a:lnTo>
                <a:lnTo>
                  <a:pt x="1236" y="239"/>
                </a:lnTo>
                <a:lnTo>
                  <a:pt x="1238" y="239"/>
                </a:lnTo>
                <a:lnTo>
                  <a:pt x="1240" y="239"/>
                </a:lnTo>
                <a:lnTo>
                  <a:pt x="1249" y="241"/>
                </a:lnTo>
                <a:lnTo>
                  <a:pt x="1251" y="239"/>
                </a:lnTo>
                <a:lnTo>
                  <a:pt x="1251" y="239"/>
                </a:lnTo>
                <a:lnTo>
                  <a:pt x="1253" y="239"/>
                </a:lnTo>
                <a:lnTo>
                  <a:pt x="1255" y="237"/>
                </a:lnTo>
                <a:lnTo>
                  <a:pt x="1257" y="237"/>
                </a:lnTo>
                <a:lnTo>
                  <a:pt x="1259" y="237"/>
                </a:lnTo>
                <a:lnTo>
                  <a:pt x="1261" y="241"/>
                </a:lnTo>
                <a:lnTo>
                  <a:pt x="1266" y="245"/>
                </a:lnTo>
                <a:lnTo>
                  <a:pt x="1268" y="250"/>
                </a:lnTo>
                <a:lnTo>
                  <a:pt x="1270" y="252"/>
                </a:lnTo>
                <a:lnTo>
                  <a:pt x="1272" y="252"/>
                </a:lnTo>
                <a:lnTo>
                  <a:pt x="1272" y="254"/>
                </a:lnTo>
                <a:lnTo>
                  <a:pt x="1274" y="256"/>
                </a:lnTo>
                <a:lnTo>
                  <a:pt x="1274" y="258"/>
                </a:lnTo>
                <a:lnTo>
                  <a:pt x="1274" y="258"/>
                </a:lnTo>
                <a:lnTo>
                  <a:pt x="1274" y="260"/>
                </a:lnTo>
                <a:lnTo>
                  <a:pt x="1270" y="264"/>
                </a:lnTo>
                <a:lnTo>
                  <a:pt x="1270" y="266"/>
                </a:lnTo>
                <a:lnTo>
                  <a:pt x="1268" y="266"/>
                </a:lnTo>
                <a:lnTo>
                  <a:pt x="1268" y="266"/>
                </a:lnTo>
                <a:lnTo>
                  <a:pt x="1270" y="269"/>
                </a:lnTo>
                <a:lnTo>
                  <a:pt x="1270" y="271"/>
                </a:lnTo>
                <a:lnTo>
                  <a:pt x="1270" y="271"/>
                </a:lnTo>
                <a:lnTo>
                  <a:pt x="1272" y="273"/>
                </a:lnTo>
                <a:lnTo>
                  <a:pt x="1274" y="273"/>
                </a:lnTo>
                <a:lnTo>
                  <a:pt x="1274" y="275"/>
                </a:lnTo>
                <a:lnTo>
                  <a:pt x="1272" y="275"/>
                </a:lnTo>
                <a:lnTo>
                  <a:pt x="1272" y="275"/>
                </a:lnTo>
                <a:lnTo>
                  <a:pt x="1274" y="279"/>
                </a:lnTo>
                <a:lnTo>
                  <a:pt x="1276" y="283"/>
                </a:lnTo>
                <a:lnTo>
                  <a:pt x="1276" y="285"/>
                </a:lnTo>
                <a:lnTo>
                  <a:pt x="1280" y="285"/>
                </a:lnTo>
                <a:lnTo>
                  <a:pt x="1282" y="287"/>
                </a:lnTo>
                <a:lnTo>
                  <a:pt x="1282" y="287"/>
                </a:lnTo>
                <a:lnTo>
                  <a:pt x="1284" y="287"/>
                </a:lnTo>
                <a:lnTo>
                  <a:pt x="1287" y="287"/>
                </a:lnTo>
                <a:lnTo>
                  <a:pt x="1287" y="287"/>
                </a:lnTo>
                <a:lnTo>
                  <a:pt x="1287" y="285"/>
                </a:lnTo>
                <a:lnTo>
                  <a:pt x="1287" y="285"/>
                </a:lnTo>
                <a:lnTo>
                  <a:pt x="1291" y="283"/>
                </a:lnTo>
                <a:lnTo>
                  <a:pt x="1291" y="283"/>
                </a:lnTo>
                <a:lnTo>
                  <a:pt x="1291" y="285"/>
                </a:lnTo>
                <a:lnTo>
                  <a:pt x="1291" y="285"/>
                </a:lnTo>
                <a:lnTo>
                  <a:pt x="1293" y="285"/>
                </a:lnTo>
                <a:lnTo>
                  <a:pt x="1295" y="287"/>
                </a:lnTo>
                <a:lnTo>
                  <a:pt x="1299" y="287"/>
                </a:lnTo>
                <a:lnTo>
                  <a:pt x="1303" y="289"/>
                </a:lnTo>
                <a:lnTo>
                  <a:pt x="1305" y="289"/>
                </a:lnTo>
                <a:close/>
                <a:moveTo>
                  <a:pt x="1307" y="208"/>
                </a:moveTo>
                <a:lnTo>
                  <a:pt x="1307" y="206"/>
                </a:lnTo>
                <a:lnTo>
                  <a:pt x="1305" y="204"/>
                </a:lnTo>
                <a:lnTo>
                  <a:pt x="1301" y="199"/>
                </a:lnTo>
                <a:lnTo>
                  <a:pt x="1297" y="199"/>
                </a:lnTo>
                <a:lnTo>
                  <a:pt x="1295" y="199"/>
                </a:lnTo>
                <a:lnTo>
                  <a:pt x="1291" y="199"/>
                </a:lnTo>
                <a:lnTo>
                  <a:pt x="1289" y="199"/>
                </a:lnTo>
                <a:lnTo>
                  <a:pt x="1289" y="199"/>
                </a:lnTo>
                <a:lnTo>
                  <a:pt x="1287" y="199"/>
                </a:lnTo>
                <a:lnTo>
                  <a:pt x="1287" y="201"/>
                </a:lnTo>
                <a:lnTo>
                  <a:pt x="1287" y="204"/>
                </a:lnTo>
                <a:lnTo>
                  <a:pt x="1287" y="206"/>
                </a:lnTo>
                <a:lnTo>
                  <a:pt x="1287" y="206"/>
                </a:lnTo>
                <a:lnTo>
                  <a:pt x="1289" y="208"/>
                </a:lnTo>
                <a:lnTo>
                  <a:pt x="1301" y="212"/>
                </a:lnTo>
                <a:lnTo>
                  <a:pt x="1303" y="212"/>
                </a:lnTo>
                <a:lnTo>
                  <a:pt x="1305" y="210"/>
                </a:lnTo>
                <a:lnTo>
                  <a:pt x="1307" y="210"/>
                </a:lnTo>
                <a:lnTo>
                  <a:pt x="1307" y="210"/>
                </a:lnTo>
                <a:lnTo>
                  <a:pt x="1307" y="208"/>
                </a:lnTo>
                <a:lnTo>
                  <a:pt x="1307" y="208"/>
                </a:lnTo>
                <a:close/>
                <a:moveTo>
                  <a:pt x="1307" y="227"/>
                </a:moveTo>
                <a:lnTo>
                  <a:pt x="1307" y="227"/>
                </a:lnTo>
                <a:lnTo>
                  <a:pt x="1307" y="227"/>
                </a:lnTo>
                <a:lnTo>
                  <a:pt x="1307" y="224"/>
                </a:lnTo>
                <a:lnTo>
                  <a:pt x="1307" y="224"/>
                </a:lnTo>
                <a:lnTo>
                  <a:pt x="1305" y="222"/>
                </a:lnTo>
                <a:lnTo>
                  <a:pt x="1301" y="222"/>
                </a:lnTo>
                <a:lnTo>
                  <a:pt x="1297" y="224"/>
                </a:lnTo>
                <a:lnTo>
                  <a:pt x="1297" y="224"/>
                </a:lnTo>
                <a:lnTo>
                  <a:pt x="1295" y="227"/>
                </a:lnTo>
                <a:lnTo>
                  <a:pt x="1295" y="227"/>
                </a:lnTo>
                <a:lnTo>
                  <a:pt x="1297" y="229"/>
                </a:lnTo>
                <a:lnTo>
                  <a:pt x="1299" y="231"/>
                </a:lnTo>
                <a:lnTo>
                  <a:pt x="1301" y="233"/>
                </a:lnTo>
                <a:lnTo>
                  <a:pt x="1303" y="233"/>
                </a:lnTo>
                <a:lnTo>
                  <a:pt x="1303" y="233"/>
                </a:lnTo>
                <a:lnTo>
                  <a:pt x="1305" y="233"/>
                </a:lnTo>
                <a:lnTo>
                  <a:pt x="1307" y="233"/>
                </a:lnTo>
                <a:lnTo>
                  <a:pt x="1307" y="233"/>
                </a:lnTo>
                <a:lnTo>
                  <a:pt x="1307" y="233"/>
                </a:lnTo>
                <a:lnTo>
                  <a:pt x="1307" y="233"/>
                </a:lnTo>
                <a:lnTo>
                  <a:pt x="1307" y="231"/>
                </a:lnTo>
                <a:lnTo>
                  <a:pt x="1307" y="231"/>
                </a:lnTo>
                <a:lnTo>
                  <a:pt x="1307" y="229"/>
                </a:lnTo>
                <a:lnTo>
                  <a:pt x="1307" y="229"/>
                </a:lnTo>
                <a:lnTo>
                  <a:pt x="1307" y="227"/>
                </a:lnTo>
                <a:close/>
                <a:moveTo>
                  <a:pt x="832" y="243"/>
                </a:moveTo>
                <a:lnTo>
                  <a:pt x="832" y="243"/>
                </a:lnTo>
                <a:lnTo>
                  <a:pt x="832" y="243"/>
                </a:lnTo>
                <a:lnTo>
                  <a:pt x="832" y="243"/>
                </a:lnTo>
                <a:lnTo>
                  <a:pt x="832" y="245"/>
                </a:lnTo>
                <a:lnTo>
                  <a:pt x="832" y="245"/>
                </a:lnTo>
                <a:lnTo>
                  <a:pt x="832" y="245"/>
                </a:lnTo>
                <a:lnTo>
                  <a:pt x="832" y="248"/>
                </a:lnTo>
                <a:lnTo>
                  <a:pt x="832" y="248"/>
                </a:lnTo>
                <a:lnTo>
                  <a:pt x="832" y="248"/>
                </a:lnTo>
                <a:lnTo>
                  <a:pt x="832" y="250"/>
                </a:lnTo>
                <a:lnTo>
                  <a:pt x="832" y="250"/>
                </a:lnTo>
                <a:lnTo>
                  <a:pt x="834" y="250"/>
                </a:lnTo>
                <a:lnTo>
                  <a:pt x="836" y="250"/>
                </a:lnTo>
                <a:lnTo>
                  <a:pt x="840" y="248"/>
                </a:lnTo>
                <a:lnTo>
                  <a:pt x="842" y="248"/>
                </a:lnTo>
                <a:lnTo>
                  <a:pt x="844" y="248"/>
                </a:lnTo>
                <a:lnTo>
                  <a:pt x="849" y="250"/>
                </a:lnTo>
                <a:lnTo>
                  <a:pt x="851" y="250"/>
                </a:lnTo>
                <a:lnTo>
                  <a:pt x="851" y="250"/>
                </a:lnTo>
                <a:lnTo>
                  <a:pt x="855" y="248"/>
                </a:lnTo>
                <a:lnTo>
                  <a:pt x="857" y="243"/>
                </a:lnTo>
                <a:lnTo>
                  <a:pt x="857" y="243"/>
                </a:lnTo>
                <a:lnTo>
                  <a:pt x="857" y="243"/>
                </a:lnTo>
                <a:lnTo>
                  <a:pt x="859" y="243"/>
                </a:lnTo>
                <a:lnTo>
                  <a:pt x="859" y="243"/>
                </a:lnTo>
                <a:lnTo>
                  <a:pt x="859" y="248"/>
                </a:lnTo>
                <a:lnTo>
                  <a:pt x="861" y="248"/>
                </a:lnTo>
                <a:lnTo>
                  <a:pt x="861" y="250"/>
                </a:lnTo>
                <a:lnTo>
                  <a:pt x="863" y="252"/>
                </a:lnTo>
                <a:lnTo>
                  <a:pt x="863" y="254"/>
                </a:lnTo>
                <a:lnTo>
                  <a:pt x="863" y="254"/>
                </a:lnTo>
                <a:lnTo>
                  <a:pt x="867" y="252"/>
                </a:lnTo>
                <a:lnTo>
                  <a:pt x="870" y="252"/>
                </a:lnTo>
                <a:lnTo>
                  <a:pt x="874" y="250"/>
                </a:lnTo>
                <a:lnTo>
                  <a:pt x="874" y="250"/>
                </a:lnTo>
                <a:lnTo>
                  <a:pt x="876" y="250"/>
                </a:lnTo>
                <a:lnTo>
                  <a:pt x="876" y="250"/>
                </a:lnTo>
                <a:lnTo>
                  <a:pt x="876" y="248"/>
                </a:lnTo>
                <a:lnTo>
                  <a:pt x="876" y="248"/>
                </a:lnTo>
                <a:lnTo>
                  <a:pt x="876" y="248"/>
                </a:lnTo>
                <a:lnTo>
                  <a:pt x="874" y="245"/>
                </a:lnTo>
                <a:lnTo>
                  <a:pt x="874" y="245"/>
                </a:lnTo>
                <a:lnTo>
                  <a:pt x="874" y="243"/>
                </a:lnTo>
                <a:lnTo>
                  <a:pt x="874" y="243"/>
                </a:lnTo>
                <a:lnTo>
                  <a:pt x="874" y="241"/>
                </a:lnTo>
                <a:lnTo>
                  <a:pt x="874" y="239"/>
                </a:lnTo>
                <a:lnTo>
                  <a:pt x="876" y="239"/>
                </a:lnTo>
                <a:lnTo>
                  <a:pt x="876" y="239"/>
                </a:lnTo>
                <a:lnTo>
                  <a:pt x="876" y="239"/>
                </a:lnTo>
                <a:lnTo>
                  <a:pt x="878" y="239"/>
                </a:lnTo>
                <a:lnTo>
                  <a:pt x="878" y="241"/>
                </a:lnTo>
                <a:lnTo>
                  <a:pt x="880" y="243"/>
                </a:lnTo>
                <a:lnTo>
                  <a:pt x="882" y="245"/>
                </a:lnTo>
                <a:lnTo>
                  <a:pt x="882" y="245"/>
                </a:lnTo>
                <a:lnTo>
                  <a:pt x="884" y="243"/>
                </a:lnTo>
                <a:lnTo>
                  <a:pt x="884" y="243"/>
                </a:lnTo>
                <a:lnTo>
                  <a:pt x="886" y="241"/>
                </a:lnTo>
                <a:lnTo>
                  <a:pt x="886" y="239"/>
                </a:lnTo>
                <a:lnTo>
                  <a:pt x="888" y="239"/>
                </a:lnTo>
                <a:lnTo>
                  <a:pt x="888" y="237"/>
                </a:lnTo>
                <a:lnTo>
                  <a:pt x="888" y="235"/>
                </a:lnTo>
                <a:lnTo>
                  <a:pt x="886" y="235"/>
                </a:lnTo>
                <a:lnTo>
                  <a:pt x="886" y="233"/>
                </a:lnTo>
                <a:lnTo>
                  <a:pt x="886" y="233"/>
                </a:lnTo>
                <a:lnTo>
                  <a:pt x="888" y="233"/>
                </a:lnTo>
                <a:lnTo>
                  <a:pt x="891" y="233"/>
                </a:lnTo>
                <a:lnTo>
                  <a:pt x="891" y="233"/>
                </a:lnTo>
                <a:lnTo>
                  <a:pt x="893" y="231"/>
                </a:lnTo>
                <a:lnTo>
                  <a:pt x="893" y="229"/>
                </a:lnTo>
                <a:lnTo>
                  <a:pt x="893" y="227"/>
                </a:lnTo>
                <a:lnTo>
                  <a:pt x="895" y="227"/>
                </a:lnTo>
                <a:lnTo>
                  <a:pt x="895" y="227"/>
                </a:lnTo>
                <a:lnTo>
                  <a:pt x="897" y="224"/>
                </a:lnTo>
                <a:lnTo>
                  <a:pt x="901" y="224"/>
                </a:lnTo>
                <a:lnTo>
                  <a:pt x="901" y="224"/>
                </a:lnTo>
                <a:lnTo>
                  <a:pt x="901" y="224"/>
                </a:lnTo>
                <a:lnTo>
                  <a:pt x="901" y="227"/>
                </a:lnTo>
                <a:lnTo>
                  <a:pt x="899" y="229"/>
                </a:lnTo>
                <a:lnTo>
                  <a:pt x="899" y="231"/>
                </a:lnTo>
                <a:lnTo>
                  <a:pt x="899" y="233"/>
                </a:lnTo>
                <a:lnTo>
                  <a:pt x="899" y="235"/>
                </a:lnTo>
                <a:lnTo>
                  <a:pt x="899" y="237"/>
                </a:lnTo>
                <a:lnTo>
                  <a:pt x="901" y="237"/>
                </a:lnTo>
                <a:lnTo>
                  <a:pt x="903" y="239"/>
                </a:lnTo>
                <a:lnTo>
                  <a:pt x="905" y="239"/>
                </a:lnTo>
                <a:lnTo>
                  <a:pt x="907" y="239"/>
                </a:lnTo>
                <a:lnTo>
                  <a:pt x="909" y="239"/>
                </a:lnTo>
                <a:lnTo>
                  <a:pt x="911" y="239"/>
                </a:lnTo>
                <a:lnTo>
                  <a:pt x="911" y="239"/>
                </a:lnTo>
                <a:lnTo>
                  <a:pt x="911" y="237"/>
                </a:lnTo>
                <a:lnTo>
                  <a:pt x="911" y="237"/>
                </a:lnTo>
                <a:lnTo>
                  <a:pt x="914" y="235"/>
                </a:lnTo>
                <a:lnTo>
                  <a:pt x="911" y="233"/>
                </a:lnTo>
                <a:lnTo>
                  <a:pt x="914" y="233"/>
                </a:lnTo>
                <a:lnTo>
                  <a:pt x="920" y="231"/>
                </a:lnTo>
                <a:lnTo>
                  <a:pt x="924" y="231"/>
                </a:lnTo>
                <a:lnTo>
                  <a:pt x="926" y="229"/>
                </a:lnTo>
                <a:lnTo>
                  <a:pt x="928" y="229"/>
                </a:lnTo>
                <a:lnTo>
                  <a:pt x="928" y="227"/>
                </a:lnTo>
                <a:lnTo>
                  <a:pt x="928" y="227"/>
                </a:lnTo>
                <a:lnTo>
                  <a:pt x="926" y="224"/>
                </a:lnTo>
                <a:lnTo>
                  <a:pt x="924" y="222"/>
                </a:lnTo>
                <a:lnTo>
                  <a:pt x="924" y="222"/>
                </a:lnTo>
                <a:lnTo>
                  <a:pt x="924" y="220"/>
                </a:lnTo>
                <a:lnTo>
                  <a:pt x="926" y="220"/>
                </a:lnTo>
                <a:lnTo>
                  <a:pt x="928" y="220"/>
                </a:lnTo>
                <a:lnTo>
                  <a:pt x="930" y="220"/>
                </a:lnTo>
                <a:lnTo>
                  <a:pt x="928" y="220"/>
                </a:lnTo>
                <a:lnTo>
                  <a:pt x="926" y="218"/>
                </a:lnTo>
                <a:lnTo>
                  <a:pt x="924" y="216"/>
                </a:lnTo>
                <a:lnTo>
                  <a:pt x="922" y="214"/>
                </a:lnTo>
                <a:lnTo>
                  <a:pt x="924" y="214"/>
                </a:lnTo>
                <a:lnTo>
                  <a:pt x="932" y="210"/>
                </a:lnTo>
                <a:lnTo>
                  <a:pt x="935" y="210"/>
                </a:lnTo>
                <a:lnTo>
                  <a:pt x="935" y="210"/>
                </a:lnTo>
                <a:lnTo>
                  <a:pt x="935" y="208"/>
                </a:lnTo>
                <a:lnTo>
                  <a:pt x="935" y="208"/>
                </a:lnTo>
                <a:lnTo>
                  <a:pt x="926" y="204"/>
                </a:lnTo>
                <a:lnTo>
                  <a:pt x="924" y="204"/>
                </a:lnTo>
                <a:lnTo>
                  <a:pt x="922" y="201"/>
                </a:lnTo>
                <a:lnTo>
                  <a:pt x="920" y="201"/>
                </a:lnTo>
                <a:lnTo>
                  <a:pt x="916" y="201"/>
                </a:lnTo>
                <a:lnTo>
                  <a:pt x="914" y="204"/>
                </a:lnTo>
                <a:lnTo>
                  <a:pt x="911" y="204"/>
                </a:lnTo>
                <a:lnTo>
                  <a:pt x="911" y="206"/>
                </a:lnTo>
                <a:lnTo>
                  <a:pt x="911" y="206"/>
                </a:lnTo>
                <a:lnTo>
                  <a:pt x="916" y="206"/>
                </a:lnTo>
                <a:lnTo>
                  <a:pt x="918" y="208"/>
                </a:lnTo>
                <a:lnTo>
                  <a:pt x="916" y="208"/>
                </a:lnTo>
                <a:lnTo>
                  <a:pt x="916" y="208"/>
                </a:lnTo>
                <a:lnTo>
                  <a:pt x="911" y="208"/>
                </a:lnTo>
                <a:lnTo>
                  <a:pt x="911" y="208"/>
                </a:lnTo>
                <a:lnTo>
                  <a:pt x="909" y="208"/>
                </a:lnTo>
                <a:lnTo>
                  <a:pt x="909" y="210"/>
                </a:lnTo>
                <a:lnTo>
                  <a:pt x="907" y="210"/>
                </a:lnTo>
                <a:lnTo>
                  <a:pt x="899" y="208"/>
                </a:lnTo>
                <a:lnTo>
                  <a:pt x="886" y="208"/>
                </a:lnTo>
                <a:lnTo>
                  <a:pt x="882" y="210"/>
                </a:lnTo>
                <a:lnTo>
                  <a:pt x="880" y="212"/>
                </a:lnTo>
                <a:lnTo>
                  <a:pt x="876" y="214"/>
                </a:lnTo>
                <a:lnTo>
                  <a:pt x="872" y="216"/>
                </a:lnTo>
                <a:lnTo>
                  <a:pt x="865" y="220"/>
                </a:lnTo>
                <a:lnTo>
                  <a:pt x="865" y="220"/>
                </a:lnTo>
                <a:lnTo>
                  <a:pt x="863" y="222"/>
                </a:lnTo>
                <a:lnTo>
                  <a:pt x="863" y="224"/>
                </a:lnTo>
                <a:lnTo>
                  <a:pt x="861" y="224"/>
                </a:lnTo>
                <a:lnTo>
                  <a:pt x="855" y="229"/>
                </a:lnTo>
                <a:lnTo>
                  <a:pt x="853" y="229"/>
                </a:lnTo>
                <a:lnTo>
                  <a:pt x="853" y="231"/>
                </a:lnTo>
                <a:lnTo>
                  <a:pt x="847" y="235"/>
                </a:lnTo>
                <a:lnTo>
                  <a:pt x="847" y="235"/>
                </a:lnTo>
                <a:lnTo>
                  <a:pt x="834" y="237"/>
                </a:lnTo>
                <a:lnTo>
                  <a:pt x="834" y="237"/>
                </a:lnTo>
                <a:lnTo>
                  <a:pt x="832" y="237"/>
                </a:lnTo>
                <a:lnTo>
                  <a:pt x="830" y="241"/>
                </a:lnTo>
                <a:lnTo>
                  <a:pt x="828" y="243"/>
                </a:lnTo>
                <a:lnTo>
                  <a:pt x="828" y="243"/>
                </a:lnTo>
                <a:lnTo>
                  <a:pt x="830" y="243"/>
                </a:lnTo>
                <a:lnTo>
                  <a:pt x="832" y="243"/>
                </a:lnTo>
                <a:close/>
                <a:moveTo>
                  <a:pt x="947" y="195"/>
                </a:moveTo>
                <a:lnTo>
                  <a:pt x="951" y="197"/>
                </a:lnTo>
                <a:lnTo>
                  <a:pt x="955" y="197"/>
                </a:lnTo>
                <a:lnTo>
                  <a:pt x="958" y="195"/>
                </a:lnTo>
                <a:lnTo>
                  <a:pt x="960" y="195"/>
                </a:lnTo>
                <a:lnTo>
                  <a:pt x="962" y="193"/>
                </a:lnTo>
                <a:lnTo>
                  <a:pt x="962" y="193"/>
                </a:lnTo>
                <a:lnTo>
                  <a:pt x="960" y="191"/>
                </a:lnTo>
                <a:lnTo>
                  <a:pt x="960" y="191"/>
                </a:lnTo>
                <a:lnTo>
                  <a:pt x="960" y="191"/>
                </a:lnTo>
                <a:lnTo>
                  <a:pt x="958" y="191"/>
                </a:lnTo>
                <a:lnTo>
                  <a:pt x="955" y="189"/>
                </a:lnTo>
                <a:lnTo>
                  <a:pt x="953" y="189"/>
                </a:lnTo>
                <a:lnTo>
                  <a:pt x="951" y="187"/>
                </a:lnTo>
                <a:lnTo>
                  <a:pt x="951" y="187"/>
                </a:lnTo>
                <a:lnTo>
                  <a:pt x="951" y="187"/>
                </a:lnTo>
                <a:lnTo>
                  <a:pt x="951" y="185"/>
                </a:lnTo>
                <a:lnTo>
                  <a:pt x="947" y="187"/>
                </a:lnTo>
                <a:lnTo>
                  <a:pt x="945" y="187"/>
                </a:lnTo>
                <a:lnTo>
                  <a:pt x="945" y="189"/>
                </a:lnTo>
                <a:lnTo>
                  <a:pt x="943" y="189"/>
                </a:lnTo>
                <a:lnTo>
                  <a:pt x="941" y="189"/>
                </a:lnTo>
                <a:lnTo>
                  <a:pt x="943" y="191"/>
                </a:lnTo>
                <a:lnTo>
                  <a:pt x="947" y="195"/>
                </a:lnTo>
                <a:close/>
                <a:moveTo>
                  <a:pt x="958" y="222"/>
                </a:moveTo>
                <a:lnTo>
                  <a:pt x="949" y="222"/>
                </a:lnTo>
                <a:lnTo>
                  <a:pt x="947" y="222"/>
                </a:lnTo>
                <a:lnTo>
                  <a:pt x="945" y="224"/>
                </a:lnTo>
                <a:lnTo>
                  <a:pt x="945" y="224"/>
                </a:lnTo>
                <a:lnTo>
                  <a:pt x="945" y="227"/>
                </a:lnTo>
                <a:lnTo>
                  <a:pt x="960" y="227"/>
                </a:lnTo>
                <a:lnTo>
                  <a:pt x="962" y="227"/>
                </a:lnTo>
                <a:lnTo>
                  <a:pt x="964" y="224"/>
                </a:lnTo>
                <a:lnTo>
                  <a:pt x="964" y="224"/>
                </a:lnTo>
                <a:lnTo>
                  <a:pt x="962" y="222"/>
                </a:lnTo>
                <a:lnTo>
                  <a:pt x="960" y="222"/>
                </a:lnTo>
                <a:lnTo>
                  <a:pt x="958" y="222"/>
                </a:lnTo>
                <a:close/>
                <a:moveTo>
                  <a:pt x="851" y="254"/>
                </a:moveTo>
                <a:lnTo>
                  <a:pt x="851" y="256"/>
                </a:lnTo>
                <a:lnTo>
                  <a:pt x="853" y="256"/>
                </a:lnTo>
                <a:lnTo>
                  <a:pt x="853" y="256"/>
                </a:lnTo>
                <a:lnTo>
                  <a:pt x="855" y="256"/>
                </a:lnTo>
                <a:lnTo>
                  <a:pt x="855" y="254"/>
                </a:lnTo>
                <a:lnTo>
                  <a:pt x="855" y="254"/>
                </a:lnTo>
                <a:lnTo>
                  <a:pt x="857" y="252"/>
                </a:lnTo>
                <a:lnTo>
                  <a:pt x="857" y="252"/>
                </a:lnTo>
                <a:lnTo>
                  <a:pt x="857" y="250"/>
                </a:lnTo>
                <a:lnTo>
                  <a:pt x="857" y="250"/>
                </a:lnTo>
                <a:lnTo>
                  <a:pt x="855" y="250"/>
                </a:lnTo>
                <a:lnTo>
                  <a:pt x="855" y="252"/>
                </a:lnTo>
                <a:lnTo>
                  <a:pt x="855" y="252"/>
                </a:lnTo>
                <a:lnTo>
                  <a:pt x="855" y="252"/>
                </a:lnTo>
                <a:lnTo>
                  <a:pt x="855" y="252"/>
                </a:lnTo>
                <a:lnTo>
                  <a:pt x="851" y="254"/>
                </a:lnTo>
                <a:close/>
                <a:moveTo>
                  <a:pt x="905" y="245"/>
                </a:moveTo>
                <a:lnTo>
                  <a:pt x="903" y="245"/>
                </a:lnTo>
                <a:lnTo>
                  <a:pt x="901" y="245"/>
                </a:lnTo>
                <a:lnTo>
                  <a:pt x="899" y="245"/>
                </a:lnTo>
                <a:lnTo>
                  <a:pt x="897" y="248"/>
                </a:lnTo>
                <a:lnTo>
                  <a:pt x="893" y="250"/>
                </a:lnTo>
                <a:lnTo>
                  <a:pt x="888" y="252"/>
                </a:lnTo>
                <a:lnTo>
                  <a:pt x="884" y="256"/>
                </a:lnTo>
                <a:lnTo>
                  <a:pt x="880" y="258"/>
                </a:lnTo>
                <a:lnTo>
                  <a:pt x="880" y="258"/>
                </a:lnTo>
                <a:lnTo>
                  <a:pt x="878" y="260"/>
                </a:lnTo>
                <a:lnTo>
                  <a:pt x="878" y="260"/>
                </a:lnTo>
                <a:lnTo>
                  <a:pt x="880" y="260"/>
                </a:lnTo>
                <a:lnTo>
                  <a:pt x="882" y="260"/>
                </a:lnTo>
                <a:lnTo>
                  <a:pt x="886" y="262"/>
                </a:lnTo>
                <a:lnTo>
                  <a:pt x="888" y="262"/>
                </a:lnTo>
                <a:lnTo>
                  <a:pt x="893" y="260"/>
                </a:lnTo>
                <a:lnTo>
                  <a:pt x="895" y="260"/>
                </a:lnTo>
                <a:lnTo>
                  <a:pt x="899" y="254"/>
                </a:lnTo>
                <a:lnTo>
                  <a:pt x="903" y="250"/>
                </a:lnTo>
                <a:lnTo>
                  <a:pt x="903" y="250"/>
                </a:lnTo>
                <a:lnTo>
                  <a:pt x="905" y="245"/>
                </a:lnTo>
                <a:lnTo>
                  <a:pt x="905" y="245"/>
                </a:lnTo>
                <a:close/>
                <a:moveTo>
                  <a:pt x="1219" y="289"/>
                </a:moveTo>
                <a:lnTo>
                  <a:pt x="1226" y="292"/>
                </a:lnTo>
                <a:lnTo>
                  <a:pt x="1226" y="292"/>
                </a:lnTo>
                <a:lnTo>
                  <a:pt x="1228" y="292"/>
                </a:lnTo>
                <a:lnTo>
                  <a:pt x="1228" y="292"/>
                </a:lnTo>
                <a:lnTo>
                  <a:pt x="1228" y="289"/>
                </a:lnTo>
                <a:lnTo>
                  <a:pt x="1226" y="289"/>
                </a:lnTo>
                <a:lnTo>
                  <a:pt x="1224" y="287"/>
                </a:lnTo>
                <a:lnTo>
                  <a:pt x="1222" y="287"/>
                </a:lnTo>
                <a:lnTo>
                  <a:pt x="1222" y="287"/>
                </a:lnTo>
                <a:lnTo>
                  <a:pt x="1219" y="289"/>
                </a:lnTo>
                <a:lnTo>
                  <a:pt x="1219" y="289"/>
                </a:lnTo>
                <a:lnTo>
                  <a:pt x="1219" y="289"/>
                </a:lnTo>
                <a:lnTo>
                  <a:pt x="1219" y="289"/>
                </a:lnTo>
                <a:close/>
                <a:moveTo>
                  <a:pt x="958" y="241"/>
                </a:moveTo>
                <a:lnTo>
                  <a:pt x="955" y="239"/>
                </a:lnTo>
                <a:lnTo>
                  <a:pt x="955" y="239"/>
                </a:lnTo>
                <a:lnTo>
                  <a:pt x="955" y="237"/>
                </a:lnTo>
                <a:lnTo>
                  <a:pt x="955" y="237"/>
                </a:lnTo>
                <a:lnTo>
                  <a:pt x="953" y="235"/>
                </a:lnTo>
                <a:lnTo>
                  <a:pt x="953" y="235"/>
                </a:lnTo>
                <a:lnTo>
                  <a:pt x="951" y="235"/>
                </a:lnTo>
                <a:lnTo>
                  <a:pt x="949" y="233"/>
                </a:lnTo>
                <a:lnTo>
                  <a:pt x="945" y="233"/>
                </a:lnTo>
                <a:lnTo>
                  <a:pt x="941" y="233"/>
                </a:lnTo>
                <a:lnTo>
                  <a:pt x="932" y="235"/>
                </a:lnTo>
                <a:lnTo>
                  <a:pt x="930" y="237"/>
                </a:lnTo>
                <a:lnTo>
                  <a:pt x="930" y="239"/>
                </a:lnTo>
                <a:lnTo>
                  <a:pt x="930" y="239"/>
                </a:lnTo>
                <a:lnTo>
                  <a:pt x="930" y="241"/>
                </a:lnTo>
                <a:lnTo>
                  <a:pt x="930" y="241"/>
                </a:lnTo>
                <a:lnTo>
                  <a:pt x="932" y="241"/>
                </a:lnTo>
                <a:lnTo>
                  <a:pt x="941" y="241"/>
                </a:lnTo>
                <a:lnTo>
                  <a:pt x="943" y="243"/>
                </a:lnTo>
                <a:lnTo>
                  <a:pt x="945" y="243"/>
                </a:lnTo>
                <a:lnTo>
                  <a:pt x="943" y="243"/>
                </a:lnTo>
                <a:lnTo>
                  <a:pt x="930" y="243"/>
                </a:lnTo>
                <a:lnTo>
                  <a:pt x="926" y="241"/>
                </a:lnTo>
                <a:lnTo>
                  <a:pt x="924" y="243"/>
                </a:lnTo>
                <a:lnTo>
                  <a:pt x="920" y="243"/>
                </a:lnTo>
                <a:lnTo>
                  <a:pt x="918" y="245"/>
                </a:lnTo>
                <a:lnTo>
                  <a:pt x="918" y="245"/>
                </a:lnTo>
                <a:lnTo>
                  <a:pt x="920" y="248"/>
                </a:lnTo>
                <a:lnTo>
                  <a:pt x="918" y="248"/>
                </a:lnTo>
                <a:lnTo>
                  <a:pt x="918" y="250"/>
                </a:lnTo>
                <a:lnTo>
                  <a:pt x="918" y="250"/>
                </a:lnTo>
                <a:lnTo>
                  <a:pt x="920" y="252"/>
                </a:lnTo>
                <a:lnTo>
                  <a:pt x="922" y="252"/>
                </a:lnTo>
                <a:lnTo>
                  <a:pt x="932" y="252"/>
                </a:lnTo>
                <a:lnTo>
                  <a:pt x="941" y="252"/>
                </a:lnTo>
                <a:lnTo>
                  <a:pt x="939" y="252"/>
                </a:lnTo>
                <a:lnTo>
                  <a:pt x="935" y="254"/>
                </a:lnTo>
                <a:lnTo>
                  <a:pt x="930" y="254"/>
                </a:lnTo>
                <a:lnTo>
                  <a:pt x="922" y="254"/>
                </a:lnTo>
                <a:lnTo>
                  <a:pt x="916" y="256"/>
                </a:lnTo>
                <a:lnTo>
                  <a:pt x="914" y="256"/>
                </a:lnTo>
                <a:lnTo>
                  <a:pt x="911" y="256"/>
                </a:lnTo>
                <a:lnTo>
                  <a:pt x="909" y="258"/>
                </a:lnTo>
                <a:lnTo>
                  <a:pt x="911" y="260"/>
                </a:lnTo>
                <a:lnTo>
                  <a:pt x="911" y="260"/>
                </a:lnTo>
                <a:lnTo>
                  <a:pt x="922" y="260"/>
                </a:lnTo>
                <a:lnTo>
                  <a:pt x="926" y="260"/>
                </a:lnTo>
                <a:lnTo>
                  <a:pt x="941" y="256"/>
                </a:lnTo>
                <a:lnTo>
                  <a:pt x="941" y="258"/>
                </a:lnTo>
                <a:lnTo>
                  <a:pt x="939" y="258"/>
                </a:lnTo>
                <a:lnTo>
                  <a:pt x="939" y="258"/>
                </a:lnTo>
                <a:lnTo>
                  <a:pt x="937" y="260"/>
                </a:lnTo>
                <a:lnTo>
                  <a:pt x="926" y="262"/>
                </a:lnTo>
                <a:lnTo>
                  <a:pt x="924" y="264"/>
                </a:lnTo>
                <a:lnTo>
                  <a:pt x="914" y="264"/>
                </a:lnTo>
                <a:lnTo>
                  <a:pt x="911" y="264"/>
                </a:lnTo>
                <a:lnTo>
                  <a:pt x="909" y="264"/>
                </a:lnTo>
                <a:lnTo>
                  <a:pt x="907" y="264"/>
                </a:lnTo>
                <a:lnTo>
                  <a:pt x="907" y="264"/>
                </a:lnTo>
                <a:lnTo>
                  <a:pt x="905" y="266"/>
                </a:lnTo>
                <a:lnTo>
                  <a:pt x="905" y="269"/>
                </a:lnTo>
                <a:lnTo>
                  <a:pt x="903" y="269"/>
                </a:lnTo>
                <a:lnTo>
                  <a:pt x="903" y="269"/>
                </a:lnTo>
                <a:lnTo>
                  <a:pt x="905" y="271"/>
                </a:lnTo>
                <a:lnTo>
                  <a:pt x="905" y="271"/>
                </a:lnTo>
                <a:lnTo>
                  <a:pt x="914" y="273"/>
                </a:lnTo>
                <a:lnTo>
                  <a:pt x="916" y="273"/>
                </a:lnTo>
                <a:lnTo>
                  <a:pt x="920" y="273"/>
                </a:lnTo>
                <a:lnTo>
                  <a:pt x="926" y="277"/>
                </a:lnTo>
                <a:lnTo>
                  <a:pt x="930" y="279"/>
                </a:lnTo>
                <a:lnTo>
                  <a:pt x="932" y="279"/>
                </a:lnTo>
                <a:lnTo>
                  <a:pt x="932" y="277"/>
                </a:lnTo>
                <a:lnTo>
                  <a:pt x="932" y="275"/>
                </a:lnTo>
                <a:lnTo>
                  <a:pt x="935" y="275"/>
                </a:lnTo>
                <a:lnTo>
                  <a:pt x="935" y="275"/>
                </a:lnTo>
                <a:lnTo>
                  <a:pt x="937" y="275"/>
                </a:lnTo>
                <a:lnTo>
                  <a:pt x="937" y="275"/>
                </a:lnTo>
                <a:lnTo>
                  <a:pt x="937" y="275"/>
                </a:lnTo>
                <a:lnTo>
                  <a:pt x="939" y="277"/>
                </a:lnTo>
                <a:lnTo>
                  <a:pt x="941" y="277"/>
                </a:lnTo>
                <a:lnTo>
                  <a:pt x="941" y="277"/>
                </a:lnTo>
                <a:lnTo>
                  <a:pt x="941" y="277"/>
                </a:lnTo>
                <a:lnTo>
                  <a:pt x="943" y="277"/>
                </a:lnTo>
                <a:lnTo>
                  <a:pt x="949" y="275"/>
                </a:lnTo>
                <a:lnTo>
                  <a:pt x="951" y="273"/>
                </a:lnTo>
                <a:lnTo>
                  <a:pt x="951" y="273"/>
                </a:lnTo>
                <a:lnTo>
                  <a:pt x="949" y="271"/>
                </a:lnTo>
                <a:lnTo>
                  <a:pt x="949" y="269"/>
                </a:lnTo>
                <a:lnTo>
                  <a:pt x="949" y="269"/>
                </a:lnTo>
                <a:lnTo>
                  <a:pt x="949" y="269"/>
                </a:lnTo>
                <a:lnTo>
                  <a:pt x="951" y="271"/>
                </a:lnTo>
                <a:lnTo>
                  <a:pt x="953" y="271"/>
                </a:lnTo>
                <a:lnTo>
                  <a:pt x="953" y="269"/>
                </a:lnTo>
                <a:lnTo>
                  <a:pt x="955" y="266"/>
                </a:lnTo>
                <a:lnTo>
                  <a:pt x="955" y="264"/>
                </a:lnTo>
                <a:lnTo>
                  <a:pt x="955" y="264"/>
                </a:lnTo>
                <a:lnTo>
                  <a:pt x="955" y="264"/>
                </a:lnTo>
                <a:lnTo>
                  <a:pt x="958" y="266"/>
                </a:lnTo>
                <a:lnTo>
                  <a:pt x="958" y="266"/>
                </a:lnTo>
                <a:lnTo>
                  <a:pt x="962" y="266"/>
                </a:lnTo>
                <a:lnTo>
                  <a:pt x="964" y="264"/>
                </a:lnTo>
                <a:lnTo>
                  <a:pt x="964" y="266"/>
                </a:lnTo>
                <a:lnTo>
                  <a:pt x="960" y="269"/>
                </a:lnTo>
                <a:lnTo>
                  <a:pt x="960" y="269"/>
                </a:lnTo>
                <a:lnTo>
                  <a:pt x="958" y="271"/>
                </a:lnTo>
                <a:lnTo>
                  <a:pt x="958" y="271"/>
                </a:lnTo>
                <a:lnTo>
                  <a:pt x="958" y="273"/>
                </a:lnTo>
                <a:lnTo>
                  <a:pt x="958" y="273"/>
                </a:lnTo>
                <a:lnTo>
                  <a:pt x="958" y="275"/>
                </a:lnTo>
                <a:lnTo>
                  <a:pt x="960" y="275"/>
                </a:lnTo>
                <a:lnTo>
                  <a:pt x="960" y="275"/>
                </a:lnTo>
                <a:lnTo>
                  <a:pt x="966" y="275"/>
                </a:lnTo>
                <a:lnTo>
                  <a:pt x="972" y="275"/>
                </a:lnTo>
                <a:lnTo>
                  <a:pt x="972" y="275"/>
                </a:lnTo>
                <a:lnTo>
                  <a:pt x="974" y="273"/>
                </a:lnTo>
                <a:lnTo>
                  <a:pt x="974" y="273"/>
                </a:lnTo>
                <a:lnTo>
                  <a:pt x="976" y="271"/>
                </a:lnTo>
                <a:lnTo>
                  <a:pt x="976" y="271"/>
                </a:lnTo>
                <a:lnTo>
                  <a:pt x="979" y="271"/>
                </a:lnTo>
                <a:lnTo>
                  <a:pt x="981" y="273"/>
                </a:lnTo>
                <a:lnTo>
                  <a:pt x="983" y="273"/>
                </a:lnTo>
                <a:lnTo>
                  <a:pt x="985" y="273"/>
                </a:lnTo>
                <a:lnTo>
                  <a:pt x="989" y="273"/>
                </a:lnTo>
                <a:lnTo>
                  <a:pt x="991" y="273"/>
                </a:lnTo>
                <a:lnTo>
                  <a:pt x="993" y="273"/>
                </a:lnTo>
                <a:lnTo>
                  <a:pt x="997" y="271"/>
                </a:lnTo>
                <a:lnTo>
                  <a:pt x="997" y="271"/>
                </a:lnTo>
                <a:lnTo>
                  <a:pt x="999" y="271"/>
                </a:lnTo>
                <a:lnTo>
                  <a:pt x="999" y="271"/>
                </a:lnTo>
                <a:lnTo>
                  <a:pt x="995" y="273"/>
                </a:lnTo>
                <a:lnTo>
                  <a:pt x="993" y="275"/>
                </a:lnTo>
                <a:lnTo>
                  <a:pt x="989" y="277"/>
                </a:lnTo>
                <a:lnTo>
                  <a:pt x="989" y="277"/>
                </a:lnTo>
                <a:lnTo>
                  <a:pt x="985" y="277"/>
                </a:lnTo>
                <a:lnTo>
                  <a:pt x="983" y="277"/>
                </a:lnTo>
                <a:lnTo>
                  <a:pt x="976" y="277"/>
                </a:lnTo>
                <a:lnTo>
                  <a:pt x="972" y="279"/>
                </a:lnTo>
                <a:lnTo>
                  <a:pt x="966" y="281"/>
                </a:lnTo>
                <a:lnTo>
                  <a:pt x="958" y="283"/>
                </a:lnTo>
                <a:lnTo>
                  <a:pt x="953" y="283"/>
                </a:lnTo>
                <a:lnTo>
                  <a:pt x="951" y="285"/>
                </a:lnTo>
                <a:lnTo>
                  <a:pt x="951" y="287"/>
                </a:lnTo>
                <a:lnTo>
                  <a:pt x="951" y="289"/>
                </a:lnTo>
                <a:lnTo>
                  <a:pt x="953" y="289"/>
                </a:lnTo>
                <a:lnTo>
                  <a:pt x="958" y="292"/>
                </a:lnTo>
                <a:lnTo>
                  <a:pt x="962" y="294"/>
                </a:lnTo>
                <a:lnTo>
                  <a:pt x="964" y="294"/>
                </a:lnTo>
                <a:lnTo>
                  <a:pt x="970" y="294"/>
                </a:lnTo>
                <a:lnTo>
                  <a:pt x="979" y="294"/>
                </a:lnTo>
                <a:lnTo>
                  <a:pt x="989" y="292"/>
                </a:lnTo>
                <a:lnTo>
                  <a:pt x="995" y="289"/>
                </a:lnTo>
                <a:lnTo>
                  <a:pt x="999" y="287"/>
                </a:lnTo>
                <a:lnTo>
                  <a:pt x="1004" y="285"/>
                </a:lnTo>
                <a:lnTo>
                  <a:pt x="1006" y="285"/>
                </a:lnTo>
                <a:lnTo>
                  <a:pt x="1006" y="283"/>
                </a:lnTo>
                <a:lnTo>
                  <a:pt x="1008" y="283"/>
                </a:lnTo>
                <a:lnTo>
                  <a:pt x="1012" y="281"/>
                </a:lnTo>
                <a:lnTo>
                  <a:pt x="1020" y="281"/>
                </a:lnTo>
                <a:lnTo>
                  <a:pt x="1029" y="277"/>
                </a:lnTo>
                <a:lnTo>
                  <a:pt x="1031" y="275"/>
                </a:lnTo>
                <a:lnTo>
                  <a:pt x="1033" y="277"/>
                </a:lnTo>
                <a:lnTo>
                  <a:pt x="1033" y="277"/>
                </a:lnTo>
                <a:lnTo>
                  <a:pt x="1033" y="277"/>
                </a:lnTo>
                <a:lnTo>
                  <a:pt x="1033" y="277"/>
                </a:lnTo>
                <a:lnTo>
                  <a:pt x="1035" y="279"/>
                </a:lnTo>
                <a:lnTo>
                  <a:pt x="1037" y="279"/>
                </a:lnTo>
                <a:lnTo>
                  <a:pt x="1037" y="279"/>
                </a:lnTo>
                <a:lnTo>
                  <a:pt x="1039" y="279"/>
                </a:lnTo>
                <a:lnTo>
                  <a:pt x="1043" y="277"/>
                </a:lnTo>
                <a:lnTo>
                  <a:pt x="1046" y="277"/>
                </a:lnTo>
                <a:lnTo>
                  <a:pt x="1052" y="279"/>
                </a:lnTo>
                <a:lnTo>
                  <a:pt x="1056" y="279"/>
                </a:lnTo>
                <a:lnTo>
                  <a:pt x="1056" y="279"/>
                </a:lnTo>
                <a:lnTo>
                  <a:pt x="1058" y="279"/>
                </a:lnTo>
                <a:lnTo>
                  <a:pt x="1064" y="277"/>
                </a:lnTo>
                <a:lnTo>
                  <a:pt x="1071" y="275"/>
                </a:lnTo>
                <a:lnTo>
                  <a:pt x="1073" y="273"/>
                </a:lnTo>
                <a:lnTo>
                  <a:pt x="1075" y="273"/>
                </a:lnTo>
                <a:lnTo>
                  <a:pt x="1077" y="264"/>
                </a:lnTo>
                <a:lnTo>
                  <a:pt x="1077" y="262"/>
                </a:lnTo>
                <a:lnTo>
                  <a:pt x="1079" y="258"/>
                </a:lnTo>
                <a:lnTo>
                  <a:pt x="1079" y="256"/>
                </a:lnTo>
                <a:lnTo>
                  <a:pt x="1079" y="256"/>
                </a:lnTo>
                <a:lnTo>
                  <a:pt x="1079" y="252"/>
                </a:lnTo>
                <a:lnTo>
                  <a:pt x="1077" y="250"/>
                </a:lnTo>
                <a:lnTo>
                  <a:pt x="1077" y="250"/>
                </a:lnTo>
                <a:lnTo>
                  <a:pt x="1077" y="250"/>
                </a:lnTo>
                <a:lnTo>
                  <a:pt x="1073" y="248"/>
                </a:lnTo>
                <a:lnTo>
                  <a:pt x="1067" y="245"/>
                </a:lnTo>
                <a:lnTo>
                  <a:pt x="1064" y="248"/>
                </a:lnTo>
                <a:lnTo>
                  <a:pt x="1062" y="248"/>
                </a:lnTo>
                <a:lnTo>
                  <a:pt x="1060" y="250"/>
                </a:lnTo>
                <a:lnTo>
                  <a:pt x="1060" y="250"/>
                </a:lnTo>
                <a:lnTo>
                  <a:pt x="1060" y="250"/>
                </a:lnTo>
                <a:lnTo>
                  <a:pt x="1060" y="252"/>
                </a:lnTo>
                <a:lnTo>
                  <a:pt x="1060" y="254"/>
                </a:lnTo>
                <a:lnTo>
                  <a:pt x="1062" y="254"/>
                </a:lnTo>
                <a:lnTo>
                  <a:pt x="1062" y="254"/>
                </a:lnTo>
                <a:lnTo>
                  <a:pt x="1058" y="254"/>
                </a:lnTo>
                <a:lnTo>
                  <a:pt x="1058" y="256"/>
                </a:lnTo>
                <a:lnTo>
                  <a:pt x="1058" y="258"/>
                </a:lnTo>
                <a:lnTo>
                  <a:pt x="1058" y="258"/>
                </a:lnTo>
                <a:lnTo>
                  <a:pt x="1058" y="254"/>
                </a:lnTo>
                <a:lnTo>
                  <a:pt x="1056" y="252"/>
                </a:lnTo>
                <a:lnTo>
                  <a:pt x="1056" y="252"/>
                </a:lnTo>
                <a:lnTo>
                  <a:pt x="1056" y="252"/>
                </a:lnTo>
                <a:lnTo>
                  <a:pt x="1054" y="252"/>
                </a:lnTo>
                <a:lnTo>
                  <a:pt x="1052" y="252"/>
                </a:lnTo>
                <a:lnTo>
                  <a:pt x="1050" y="252"/>
                </a:lnTo>
                <a:lnTo>
                  <a:pt x="1048" y="252"/>
                </a:lnTo>
                <a:lnTo>
                  <a:pt x="1043" y="254"/>
                </a:lnTo>
                <a:lnTo>
                  <a:pt x="1043" y="254"/>
                </a:lnTo>
                <a:lnTo>
                  <a:pt x="1043" y="254"/>
                </a:lnTo>
                <a:lnTo>
                  <a:pt x="1043" y="254"/>
                </a:lnTo>
                <a:lnTo>
                  <a:pt x="1048" y="250"/>
                </a:lnTo>
                <a:lnTo>
                  <a:pt x="1048" y="250"/>
                </a:lnTo>
                <a:lnTo>
                  <a:pt x="1048" y="250"/>
                </a:lnTo>
                <a:lnTo>
                  <a:pt x="1048" y="248"/>
                </a:lnTo>
                <a:lnTo>
                  <a:pt x="1046" y="248"/>
                </a:lnTo>
                <a:lnTo>
                  <a:pt x="1046" y="248"/>
                </a:lnTo>
                <a:lnTo>
                  <a:pt x="1043" y="245"/>
                </a:lnTo>
                <a:lnTo>
                  <a:pt x="1041" y="248"/>
                </a:lnTo>
                <a:lnTo>
                  <a:pt x="1039" y="248"/>
                </a:lnTo>
                <a:lnTo>
                  <a:pt x="1037" y="245"/>
                </a:lnTo>
                <a:lnTo>
                  <a:pt x="1037" y="245"/>
                </a:lnTo>
                <a:lnTo>
                  <a:pt x="1037" y="245"/>
                </a:lnTo>
                <a:lnTo>
                  <a:pt x="1039" y="243"/>
                </a:lnTo>
                <a:lnTo>
                  <a:pt x="1041" y="241"/>
                </a:lnTo>
                <a:lnTo>
                  <a:pt x="1041" y="241"/>
                </a:lnTo>
                <a:lnTo>
                  <a:pt x="1039" y="239"/>
                </a:lnTo>
                <a:lnTo>
                  <a:pt x="1037" y="237"/>
                </a:lnTo>
                <a:lnTo>
                  <a:pt x="1035" y="235"/>
                </a:lnTo>
                <a:lnTo>
                  <a:pt x="1035" y="235"/>
                </a:lnTo>
                <a:lnTo>
                  <a:pt x="1035" y="233"/>
                </a:lnTo>
                <a:lnTo>
                  <a:pt x="1035" y="233"/>
                </a:lnTo>
                <a:lnTo>
                  <a:pt x="1033" y="231"/>
                </a:lnTo>
                <a:lnTo>
                  <a:pt x="1033" y="231"/>
                </a:lnTo>
                <a:lnTo>
                  <a:pt x="1035" y="229"/>
                </a:lnTo>
                <a:lnTo>
                  <a:pt x="1035" y="229"/>
                </a:lnTo>
                <a:lnTo>
                  <a:pt x="1037" y="227"/>
                </a:lnTo>
                <a:lnTo>
                  <a:pt x="1037" y="227"/>
                </a:lnTo>
                <a:lnTo>
                  <a:pt x="1035" y="227"/>
                </a:lnTo>
                <a:lnTo>
                  <a:pt x="1035" y="227"/>
                </a:lnTo>
                <a:lnTo>
                  <a:pt x="1031" y="224"/>
                </a:lnTo>
                <a:lnTo>
                  <a:pt x="1027" y="224"/>
                </a:lnTo>
                <a:lnTo>
                  <a:pt x="1025" y="224"/>
                </a:lnTo>
                <a:lnTo>
                  <a:pt x="1025" y="227"/>
                </a:lnTo>
                <a:lnTo>
                  <a:pt x="1020" y="229"/>
                </a:lnTo>
                <a:lnTo>
                  <a:pt x="1016" y="233"/>
                </a:lnTo>
                <a:lnTo>
                  <a:pt x="1014" y="233"/>
                </a:lnTo>
                <a:lnTo>
                  <a:pt x="1010" y="235"/>
                </a:lnTo>
                <a:lnTo>
                  <a:pt x="1010" y="237"/>
                </a:lnTo>
                <a:lnTo>
                  <a:pt x="1010" y="237"/>
                </a:lnTo>
                <a:lnTo>
                  <a:pt x="1010" y="239"/>
                </a:lnTo>
                <a:lnTo>
                  <a:pt x="1010" y="239"/>
                </a:lnTo>
                <a:lnTo>
                  <a:pt x="1012" y="239"/>
                </a:lnTo>
                <a:lnTo>
                  <a:pt x="1016" y="241"/>
                </a:lnTo>
                <a:lnTo>
                  <a:pt x="1018" y="241"/>
                </a:lnTo>
                <a:lnTo>
                  <a:pt x="1023" y="243"/>
                </a:lnTo>
                <a:lnTo>
                  <a:pt x="1023" y="245"/>
                </a:lnTo>
                <a:lnTo>
                  <a:pt x="1023" y="245"/>
                </a:lnTo>
                <a:lnTo>
                  <a:pt x="1023" y="248"/>
                </a:lnTo>
                <a:lnTo>
                  <a:pt x="1023" y="248"/>
                </a:lnTo>
                <a:lnTo>
                  <a:pt x="1016" y="250"/>
                </a:lnTo>
                <a:lnTo>
                  <a:pt x="1016" y="252"/>
                </a:lnTo>
                <a:lnTo>
                  <a:pt x="1029" y="258"/>
                </a:lnTo>
                <a:lnTo>
                  <a:pt x="1029" y="258"/>
                </a:lnTo>
                <a:lnTo>
                  <a:pt x="1031" y="260"/>
                </a:lnTo>
                <a:lnTo>
                  <a:pt x="1031" y="260"/>
                </a:lnTo>
                <a:lnTo>
                  <a:pt x="1029" y="262"/>
                </a:lnTo>
                <a:lnTo>
                  <a:pt x="1029" y="262"/>
                </a:lnTo>
                <a:lnTo>
                  <a:pt x="1027" y="262"/>
                </a:lnTo>
                <a:lnTo>
                  <a:pt x="1008" y="262"/>
                </a:lnTo>
                <a:lnTo>
                  <a:pt x="1004" y="260"/>
                </a:lnTo>
                <a:lnTo>
                  <a:pt x="1002" y="262"/>
                </a:lnTo>
                <a:lnTo>
                  <a:pt x="999" y="262"/>
                </a:lnTo>
                <a:lnTo>
                  <a:pt x="997" y="260"/>
                </a:lnTo>
                <a:lnTo>
                  <a:pt x="995" y="260"/>
                </a:lnTo>
                <a:lnTo>
                  <a:pt x="993" y="258"/>
                </a:lnTo>
                <a:lnTo>
                  <a:pt x="993" y="256"/>
                </a:lnTo>
                <a:lnTo>
                  <a:pt x="993" y="254"/>
                </a:lnTo>
                <a:lnTo>
                  <a:pt x="991" y="254"/>
                </a:lnTo>
                <a:lnTo>
                  <a:pt x="989" y="254"/>
                </a:lnTo>
                <a:lnTo>
                  <a:pt x="987" y="254"/>
                </a:lnTo>
                <a:lnTo>
                  <a:pt x="985" y="254"/>
                </a:lnTo>
                <a:lnTo>
                  <a:pt x="985" y="252"/>
                </a:lnTo>
                <a:lnTo>
                  <a:pt x="985" y="252"/>
                </a:lnTo>
                <a:lnTo>
                  <a:pt x="987" y="252"/>
                </a:lnTo>
                <a:lnTo>
                  <a:pt x="987" y="250"/>
                </a:lnTo>
                <a:lnTo>
                  <a:pt x="981" y="245"/>
                </a:lnTo>
                <a:lnTo>
                  <a:pt x="974" y="241"/>
                </a:lnTo>
                <a:lnTo>
                  <a:pt x="970" y="241"/>
                </a:lnTo>
                <a:lnTo>
                  <a:pt x="968" y="241"/>
                </a:lnTo>
                <a:lnTo>
                  <a:pt x="966" y="241"/>
                </a:lnTo>
                <a:lnTo>
                  <a:pt x="960" y="241"/>
                </a:lnTo>
                <a:lnTo>
                  <a:pt x="958" y="241"/>
                </a:lnTo>
                <a:close/>
                <a:moveTo>
                  <a:pt x="1075" y="201"/>
                </a:moveTo>
                <a:lnTo>
                  <a:pt x="1075" y="201"/>
                </a:lnTo>
                <a:lnTo>
                  <a:pt x="1077" y="204"/>
                </a:lnTo>
                <a:lnTo>
                  <a:pt x="1079" y="208"/>
                </a:lnTo>
                <a:lnTo>
                  <a:pt x="1081" y="210"/>
                </a:lnTo>
                <a:lnTo>
                  <a:pt x="1083" y="212"/>
                </a:lnTo>
                <a:lnTo>
                  <a:pt x="1085" y="214"/>
                </a:lnTo>
                <a:lnTo>
                  <a:pt x="1092" y="214"/>
                </a:lnTo>
                <a:lnTo>
                  <a:pt x="1094" y="214"/>
                </a:lnTo>
                <a:lnTo>
                  <a:pt x="1094" y="214"/>
                </a:lnTo>
                <a:lnTo>
                  <a:pt x="1094" y="212"/>
                </a:lnTo>
                <a:lnTo>
                  <a:pt x="1094" y="210"/>
                </a:lnTo>
                <a:lnTo>
                  <a:pt x="1094" y="210"/>
                </a:lnTo>
                <a:lnTo>
                  <a:pt x="1094" y="208"/>
                </a:lnTo>
                <a:lnTo>
                  <a:pt x="1090" y="206"/>
                </a:lnTo>
                <a:lnTo>
                  <a:pt x="1087" y="206"/>
                </a:lnTo>
                <a:lnTo>
                  <a:pt x="1087" y="206"/>
                </a:lnTo>
                <a:lnTo>
                  <a:pt x="1087" y="204"/>
                </a:lnTo>
                <a:lnTo>
                  <a:pt x="1085" y="201"/>
                </a:lnTo>
                <a:lnTo>
                  <a:pt x="1083" y="199"/>
                </a:lnTo>
                <a:lnTo>
                  <a:pt x="1079" y="197"/>
                </a:lnTo>
                <a:lnTo>
                  <a:pt x="1077" y="195"/>
                </a:lnTo>
                <a:lnTo>
                  <a:pt x="1075" y="195"/>
                </a:lnTo>
                <a:lnTo>
                  <a:pt x="1071" y="195"/>
                </a:lnTo>
                <a:lnTo>
                  <a:pt x="1071" y="197"/>
                </a:lnTo>
                <a:lnTo>
                  <a:pt x="1073" y="199"/>
                </a:lnTo>
                <a:lnTo>
                  <a:pt x="1075" y="201"/>
                </a:lnTo>
                <a:close/>
                <a:moveTo>
                  <a:pt x="968" y="178"/>
                </a:moveTo>
                <a:lnTo>
                  <a:pt x="970" y="178"/>
                </a:lnTo>
                <a:lnTo>
                  <a:pt x="976" y="176"/>
                </a:lnTo>
                <a:lnTo>
                  <a:pt x="983" y="176"/>
                </a:lnTo>
                <a:lnTo>
                  <a:pt x="989" y="178"/>
                </a:lnTo>
                <a:lnTo>
                  <a:pt x="991" y="178"/>
                </a:lnTo>
                <a:lnTo>
                  <a:pt x="993" y="178"/>
                </a:lnTo>
                <a:lnTo>
                  <a:pt x="995" y="178"/>
                </a:lnTo>
                <a:lnTo>
                  <a:pt x="995" y="176"/>
                </a:lnTo>
                <a:lnTo>
                  <a:pt x="997" y="176"/>
                </a:lnTo>
                <a:lnTo>
                  <a:pt x="999" y="176"/>
                </a:lnTo>
                <a:lnTo>
                  <a:pt x="1002" y="178"/>
                </a:lnTo>
                <a:lnTo>
                  <a:pt x="1004" y="178"/>
                </a:lnTo>
                <a:lnTo>
                  <a:pt x="1008" y="178"/>
                </a:lnTo>
                <a:lnTo>
                  <a:pt x="1010" y="178"/>
                </a:lnTo>
                <a:lnTo>
                  <a:pt x="1014" y="178"/>
                </a:lnTo>
                <a:lnTo>
                  <a:pt x="1018" y="178"/>
                </a:lnTo>
                <a:lnTo>
                  <a:pt x="1023" y="178"/>
                </a:lnTo>
                <a:lnTo>
                  <a:pt x="1023" y="178"/>
                </a:lnTo>
                <a:lnTo>
                  <a:pt x="1023" y="176"/>
                </a:lnTo>
                <a:lnTo>
                  <a:pt x="1025" y="174"/>
                </a:lnTo>
                <a:lnTo>
                  <a:pt x="1025" y="174"/>
                </a:lnTo>
                <a:lnTo>
                  <a:pt x="1023" y="172"/>
                </a:lnTo>
                <a:lnTo>
                  <a:pt x="1023" y="170"/>
                </a:lnTo>
                <a:lnTo>
                  <a:pt x="1020" y="170"/>
                </a:lnTo>
                <a:lnTo>
                  <a:pt x="1020" y="170"/>
                </a:lnTo>
                <a:lnTo>
                  <a:pt x="1018" y="170"/>
                </a:lnTo>
                <a:lnTo>
                  <a:pt x="1016" y="168"/>
                </a:lnTo>
                <a:lnTo>
                  <a:pt x="1014" y="166"/>
                </a:lnTo>
                <a:lnTo>
                  <a:pt x="1012" y="166"/>
                </a:lnTo>
                <a:lnTo>
                  <a:pt x="1008" y="164"/>
                </a:lnTo>
                <a:lnTo>
                  <a:pt x="1006" y="164"/>
                </a:lnTo>
                <a:lnTo>
                  <a:pt x="1002" y="166"/>
                </a:lnTo>
                <a:lnTo>
                  <a:pt x="999" y="166"/>
                </a:lnTo>
                <a:lnTo>
                  <a:pt x="993" y="168"/>
                </a:lnTo>
                <a:lnTo>
                  <a:pt x="991" y="170"/>
                </a:lnTo>
                <a:lnTo>
                  <a:pt x="989" y="170"/>
                </a:lnTo>
                <a:lnTo>
                  <a:pt x="983" y="170"/>
                </a:lnTo>
                <a:lnTo>
                  <a:pt x="976" y="172"/>
                </a:lnTo>
                <a:lnTo>
                  <a:pt x="972" y="174"/>
                </a:lnTo>
                <a:lnTo>
                  <a:pt x="968" y="174"/>
                </a:lnTo>
                <a:lnTo>
                  <a:pt x="966" y="176"/>
                </a:lnTo>
                <a:lnTo>
                  <a:pt x="966" y="178"/>
                </a:lnTo>
                <a:lnTo>
                  <a:pt x="968" y="178"/>
                </a:lnTo>
                <a:lnTo>
                  <a:pt x="968" y="178"/>
                </a:lnTo>
                <a:close/>
                <a:moveTo>
                  <a:pt x="1079" y="155"/>
                </a:moveTo>
                <a:lnTo>
                  <a:pt x="1081" y="155"/>
                </a:lnTo>
                <a:lnTo>
                  <a:pt x="1087" y="155"/>
                </a:lnTo>
                <a:lnTo>
                  <a:pt x="1090" y="155"/>
                </a:lnTo>
                <a:lnTo>
                  <a:pt x="1090" y="157"/>
                </a:lnTo>
                <a:lnTo>
                  <a:pt x="1087" y="159"/>
                </a:lnTo>
                <a:lnTo>
                  <a:pt x="1087" y="162"/>
                </a:lnTo>
                <a:lnTo>
                  <a:pt x="1087" y="162"/>
                </a:lnTo>
                <a:lnTo>
                  <a:pt x="1087" y="162"/>
                </a:lnTo>
                <a:lnTo>
                  <a:pt x="1090" y="162"/>
                </a:lnTo>
                <a:lnTo>
                  <a:pt x="1090" y="162"/>
                </a:lnTo>
                <a:lnTo>
                  <a:pt x="1096" y="157"/>
                </a:lnTo>
                <a:lnTo>
                  <a:pt x="1098" y="157"/>
                </a:lnTo>
                <a:lnTo>
                  <a:pt x="1100" y="157"/>
                </a:lnTo>
                <a:lnTo>
                  <a:pt x="1100" y="157"/>
                </a:lnTo>
                <a:lnTo>
                  <a:pt x="1102" y="159"/>
                </a:lnTo>
                <a:lnTo>
                  <a:pt x="1102" y="159"/>
                </a:lnTo>
                <a:lnTo>
                  <a:pt x="1098" y="162"/>
                </a:lnTo>
                <a:lnTo>
                  <a:pt x="1098" y="164"/>
                </a:lnTo>
                <a:lnTo>
                  <a:pt x="1098" y="164"/>
                </a:lnTo>
                <a:lnTo>
                  <a:pt x="1100" y="164"/>
                </a:lnTo>
                <a:lnTo>
                  <a:pt x="1108" y="164"/>
                </a:lnTo>
                <a:lnTo>
                  <a:pt x="1111" y="164"/>
                </a:lnTo>
                <a:lnTo>
                  <a:pt x="1111" y="166"/>
                </a:lnTo>
                <a:lnTo>
                  <a:pt x="1106" y="166"/>
                </a:lnTo>
                <a:lnTo>
                  <a:pt x="1102" y="168"/>
                </a:lnTo>
                <a:lnTo>
                  <a:pt x="1100" y="168"/>
                </a:lnTo>
                <a:lnTo>
                  <a:pt x="1106" y="168"/>
                </a:lnTo>
                <a:lnTo>
                  <a:pt x="1108" y="170"/>
                </a:lnTo>
                <a:lnTo>
                  <a:pt x="1106" y="170"/>
                </a:lnTo>
                <a:lnTo>
                  <a:pt x="1104" y="172"/>
                </a:lnTo>
                <a:lnTo>
                  <a:pt x="1098" y="170"/>
                </a:lnTo>
                <a:lnTo>
                  <a:pt x="1090" y="170"/>
                </a:lnTo>
                <a:lnTo>
                  <a:pt x="1090" y="170"/>
                </a:lnTo>
                <a:lnTo>
                  <a:pt x="1087" y="170"/>
                </a:lnTo>
                <a:lnTo>
                  <a:pt x="1087" y="172"/>
                </a:lnTo>
                <a:lnTo>
                  <a:pt x="1087" y="174"/>
                </a:lnTo>
                <a:lnTo>
                  <a:pt x="1087" y="176"/>
                </a:lnTo>
                <a:lnTo>
                  <a:pt x="1090" y="176"/>
                </a:lnTo>
                <a:lnTo>
                  <a:pt x="1094" y="178"/>
                </a:lnTo>
                <a:lnTo>
                  <a:pt x="1096" y="180"/>
                </a:lnTo>
                <a:lnTo>
                  <a:pt x="1102" y="180"/>
                </a:lnTo>
                <a:lnTo>
                  <a:pt x="1106" y="178"/>
                </a:lnTo>
                <a:lnTo>
                  <a:pt x="1119" y="176"/>
                </a:lnTo>
                <a:lnTo>
                  <a:pt x="1119" y="178"/>
                </a:lnTo>
                <a:lnTo>
                  <a:pt x="1119" y="178"/>
                </a:lnTo>
                <a:lnTo>
                  <a:pt x="1119" y="178"/>
                </a:lnTo>
                <a:lnTo>
                  <a:pt x="1121" y="180"/>
                </a:lnTo>
                <a:lnTo>
                  <a:pt x="1121" y="180"/>
                </a:lnTo>
                <a:lnTo>
                  <a:pt x="1125" y="178"/>
                </a:lnTo>
                <a:lnTo>
                  <a:pt x="1129" y="178"/>
                </a:lnTo>
                <a:lnTo>
                  <a:pt x="1131" y="180"/>
                </a:lnTo>
                <a:lnTo>
                  <a:pt x="1140" y="183"/>
                </a:lnTo>
                <a:lnTo>
                  <a:pt x="1144" y="183"/>
                </a:lnTo>
                <a:lnTo>
                  <a:pt x="1146" y="185"/>
                </a:lnTo>
                <a:lnTo>
                  <a:pt x="1146" y="185"/>
                </a:lnTo>
                <a:lnTo>
                  <a:pt x="1148" y="185"/>
                </a:lnTo>
                <a:lnTo>
                  <a:pt x="1148" y="189"/>
                </a:lnTo>
                <a:lnTo>
                  <a:pt x="1148" y="189"/>
                </a:lnTo>
                <a:lnTo>
                  <a:pt x="1148" y="191"/>
                </a:lnTo>
                <a:lnTo>
                  <a:pt x="1150" y="191"/>
                </a:lnTo>
                <a:lnTo>
                  <a:pt x="1155" y="193"/>
                </a:lnTo>
                <a:lnTo>
                  <a:pt x="1159" y="195"/>
                </a:lnTo>
                <a:lnTo>
                  <a:pt x="1163" y="193"/>
                </a:lnTo>
                <a:lnTo>
                  <a:pt x="1169" y="193"/>
                </a:lnTo>
                <a:lnTo>
                  <a:pt x="1171" y="193"/>
                </a:lnTo>
                <a:lnTo>
                  <a:pt x="1171" y="191"/>
                </a:lnTo>
                <a:lnTo>
                  <a:pt x="1173" y="189"/>
                </a:lnTo>
                <a:lnTo>
                  <a:pt x="1173" y="189"/>
                </a:lnTo>
                <a:lnTo>
                  <a:pt x="1173" y="187"/>
                </a:lnTo>
                <a:lnTo>
                  <a:pt x="1173" y="185"/>
                </a:lnTo>
                <a:lnTo>
                  <a:pt x="1171" y="185"/>
                </a:lnTo>
                <a:lnTo>
                  <a:pt x="1165" y="178"/>
                </a:lnTo>
                <a:lnTo>
                  <a:pt x="1163" y="178"/>
                </a:lnTo>
                <a:lnTo>
                  <a:pt x="1163" y="178"/>
                </a:lnTo>
                <a:lnTo>
                  <a:pt x="1163" y="176"/>
                </a:lnTo>
                <a:lnTo>
                  <a:pt x="1163" y="176"/>
                </a:lnTo>
                <a:lnTo>
                  <a:pt x="1161" y="174"/>
                </a:lnTo>
                <a:lnTo>
                  <a:pt x="1161" y="174"/>
                </a:lnTo>
                <a:lnTo>
                  <a:pt x="1163" y="172"/>
                </a:lnTo>
                <a:lnTo>
                  <a:pt x="1165" y="170"/>
                </a:lnTo>
                <a:lnTo>
                  <a:pt x="1165" y="170"/>
                </a:lnTo>
                <a:lnTo>
                  <a:pt x="1165" y="170"/>
                </a:lnTo>
                <a:lnTo>
                  <a:pt x="1163" y="168"/>
                </a:lnTo>
                <a:lnTo>
                  <a:pt x="1159" y="166"/>
                </a:lnTo>
                <a:lnTo>
                  <a:pt x="1152" y="162"/>
                </a:lnTo>
                <a:lnTo>
                  <a:pt x="1146" y="164"/>
                </a:lnTo>
                <a:lnTo>
                  <a:pt x="1142" y="164"/>
                </a:lnTo>
                <a:lnTo>
                  <a:pt x="1142" y="162"/>
                </a:lnTo>
                <a:lnTo>
                  <a:pt x="1142" y="162"/>
                </a:lnTo>
                <a:lnTo>
                  <a:pt x="1144" y="159"/>
                </a:lnTo>
                <a:lnTo>
                  <a:pt x="1144" y="157"/>
                </a:lnTo>
                <a:lnTo>
                  <a:pt x="1144" y="157"/>
                </a:lnTo>
                <a:lnTo>
                  <a:pt x="1142" y="157"/>
                </a:lnTo>
                <a:lnTo>
                  <a:pt x="1140" y="157"/>
                </a:lnTo>
                <a:lnTo>
                  <a:pt x="1134" y="153"/>
                </a:lnTo>
                <a:lnTo>
                  <a:pt x="1131" y="153"/>
                </a:lnTo>
                <a:lnTo>
                  <a:pt x="1129" y="153"/>
                </a:lnTo>
                <a:lnTo>
                  <a:pt x="1127" y="155"/>
                </a:lnTo>
                <a:lnTo>
                  <a:pt x="1125" y="155"/>
                </a:lnTo>
                <a:lnTo>
                  <a:pt x="1123" y="157"/>
                </a:lnTo>
                <a:lnTo>
                  <a:pt x="1123" y="159"/>
                </a:lnTo>
                <a:lnTo>
                  <a:pt x="1123" y="159"/>
                </a:lnTo>
                <a:lnTo>
                  <a:pt x="1121" y="159"/>
                </a:lnTo>
                <a:lnTo>
                  <a:pt x="1121" y="159"/>
                </a:lnTo>
                <a:lnTo>
                  <a:pt x="1121" y="159"/>
                </a:lnTo>
                <a:lnTo>
                  <a:pt x="1121" y="157"/>
                </a:lnTo>
                <a:lnTo>
                  <a:pt x="1119" y="157"/>
                </a:lnTo>
                <a:lnTo>
                  <a:pt x="1121" y="157"/>
                </a:lnTo>
                <a:lnTo>
                  <a:pt x="1121" y="155"/>
                </a:lnTo>
                <a:lnTo>
                  <a:pt x="1121" y="155"/>
                </a:lnTo>
                <a:lnTo>
                  <a:pt x="1121" y="153"/>
                </a:lnTo>
                <a:lnTo>
                  <a:pt x="1121" y="153"/>
                </a:lnTo>
                <a:lnTo>
                  <a:pt x="1117" y="149"/>
                </a:lnTo>
                <a:lnTo>
                  <a:pt x="1113" y="147"/>
                </a:lnTo>
                <a:lnTo>
                  <a:pt x="1108" y="147"/>
                </a:lnTo>
                <a:lnTo>
                  <a:pt x="1106" y="145"/>
                </a:lnTo>
                <a:lnTo>
                  <a:pt x="1102" y="145"/>
                </a:lnTo>
                <a:lnTo>
                  <a:pt x="1090" y="147"/>
                </a:lnTo>
                <a:lnTo>
                  <a:pt x="1081" y="147"/>
                </a:lnTo>
                <a:lnTo>
                  <a:pt x="1081" y="147"/>
                </a:lnTo>
                <a:lnTo>
                  <a:pt x="1079" y="149"/>
                </a:lnTo>
                <a:lnTo>
                  <a:pt x="1079" y="151"/>
                </a:lnTo>
                <a:lnTo>
                  <a:pt x="1079" y="153"/>
                </a:lnTo>
                <a:lnTo>
                  <a:pt x="1079" y="155"/>
                </a:lnTo>
                <a:lnTo>
                  <a:pt x="1079" y="155"/>
                </a:lnTo>
                <a:close/>
                <a:moveTo>
                  <a:pt x="1196" y="292"/>
                </a:moveTo>
                <a:lnTo>
                  <a:pt x="1199" y="289"/>
                </a:lnTo>
                <a:lnTo>
                  <a:pt x="1199" y="289"/>
                </a:lnTo>
                <a:lnTo>
                  <a:pt x="1199" y="289"/>
                </a:lnTo>
                <a:lnTo>
                  <a:pt x="1196" y="287"/>
                </a:lnTo>
                <a:lnTo>
                  <a:pt x="1194" y="289"/>
                </a:lnTo>
                <a:lnTo>
                  <a:pt x="1192" y="292"/>
                </a:lnTo>
                <a:lnTo>
                  <a:pt x="1192" y="292"/>
                </a:lnTo>
                <a:lnTo>
                  <a:pt x="1192" y="292"/>
                </a:lnTo>
                <a:lnTo>
                  <a:pt x="1196" y="292"/>
                </a:lnTo>
                <a:close/>
                <a:moveTo>
                  <a:pt x="5016" y="2426"/>
                </a:moveTo>
                <a:lnTo>
                  <a:pt x="5014" y="2426"/>
                </a:lnTo>
                <a:lnTo>
                  <a:pt x="5014" y="2426"/>
                </a:lnTo>
                <a:lnTo>
                  <a:pt x="5014" y="2428"/>
                </a:lnTo>
                <a:lnTo>
                  <a:pt x="5012" y="2430"/>
                </a:lnTo>
                <a:lnTo>
                  <a:pt x="5012" y="2430"/>
                </a:lnTo>
                <a:lnTo>
                  <a:pt x="5012" y="2430"/>
                </a:lnTo>
                <a:lnTo>
                  <a:pt x="5012" y="2430"/>
                </a:lnTo>
                <a:lnTo>
                  <a:pt x="5012" y="2430"/>
                </a:lnTo>
                <a:lnTo>
                  <a:pt x="5014" y="2430"/>
                </a:lnTo>
                <a:lnTo>
                  <a:pt x="5014" y="2430"/>
                </a:lnTo>
                <a:lnTo>
                  <a:pt x="5016" y="2432"/>
                </a:lnTo>
                <a:lnTo>
                  <a:pt x="5016" y="2432"/>
                </a:lnTo>
                <a:lnTo>
                  <a:pt x="5016" y="2430"/>
                </a:lnTo>
                <a:lnTo>
                  <a:pt x="5016" y="2430"/>
                </a:lnTo>
                <a:lnTo>
                  <a:pt x="5016" y="2428"/>
                </a:lnTo>
                <a:lnTo>
                  <a:pt x="5016" y="2428"/>
                </a:lnTo>
                <a:lnTo>
                  <a:pt x="5016" y="2428"/>
                </a:lnTo>
                <a:lnTo>
                  <a:pt x="5016" y="2428"/>
                </a:lnTo>
                <a:lnTo>
                  <a:pt x="5016" y="2426"/>
                </a:lnTo>
                <a:lnTo>
                  <a:pt x="5016" y="2426"/>
                </a:lnTo>
                <a:lnTo>
                  <a:pt x="5016" y="2426"/>
                </a:lnTo>
                <a:lnTo>
                  <a:pt x="5016" y="2426"/>
                </a:lnTo>
                <a:close/>
                <a:moveTo>
                  <a:pt x="4993" y="671"/>
                </a:moveTo>
                <a:lnTo>
                  <a:pt x="4993" y="669"/>
                </a:lnTo>
                <a:lnTo>
                  <a:pt x="4993" y="665"/>
                </a:lnTo>
                <a:lnTo>
                  <a:pt x="4991" y="663"/>
                </a:lnTo>
                <a:lnTo>
                  <a:pt x="4991" y="663"/>
                </a:lnTo>
                <a:lnTo>
                  <a:pt x="4987" y="667"/>
                </a:lnTo>
                <a:lnTo>
                  <a:pt x="4981" y="667"/>
                </a:lnTo>
                <a:lnTo>
                  <a:pt x="4981" y="669"/>
                </a:lnTo>
                <a:lnTo>
                  <a:pt x="4981" y="669"/>
                </a:lnTo>
                <a:lnTo>
                  <a:pt x="4981" y="673"/>
                </a:lnTo>
                <a:lnTo>
                  <a:pt x="4978" y="675"/>
                </a:lnTo>
                <a:lnTo>
                  <a:pt x="4974" y="677"/>
                </a:lnTo>
                <a:lnTo>
                  <a:pt x="4976" y="677"/>
                </a:lnTo>
                <a:lnTo>
                  <a:pt x="4976" y="677"/>
                </a:lnTo>
                <a:lnTo>
                  <a:pt x="4976" y="679"/>
                </a:lnTo>
                <a:lnTo>
                  <a:pt x="4978" y="677"/>
                </a:lnTo>
                <a:lnTo>
                  <a:pt x="4983" y="673"/>
                </a:lnTo>
                <a:lnTo>
                  <a:pt x="4987" y="671"/>
                </a:lnTo>
                <a:lnTo>
                  <a:pt x="4993" y="671"/>
                </a:lnTo>
                <a:close/>
                <a:moveTo>
                  <a:pt x="5022" y="1799"/>
                </a:moveTo>
                <a:lnTo>
                  <a:pt x="5025" y="1799"/>
                </a:lnTo>
                <a:lnTo>
                  <a:pt x="5025" y="1799"/>
                </a:lnTo>
                <a:lnTo>
                  <a:pt x="5027" y="1799"/>
                </a:lnTo>
                <a:lnTo>
                  <a:pt x="5025" y="1799"/>
                </a:lnTo>
                <a:lnTo>
                  <a:pt x="5025" y="1799"/>
                </a:lnTo>
                <a:lnTo>
                  <a:pt x="5025" y="1799"/>
                </a:lnTo>
                <a:lnTo>
                  <a:pt x="5022" y="1799"/>
                </a:lnTo>
                <a:close/>
                <a:moveTo>
                  <a:pt x="5016" y="744"/>
                </a:moveTo>
                <a:lnTo>
                  <a:pt x="5012" y="742"/>
                </a:lnTo>
                <a:lnTo>
                  <a:pt x="5010" y="744"/>
                </a:lnTo>
                <a:lnTo>
                  <a:pt x="5010" y="744"/>
                </a:lnTo>
                <a:lnTo>
                  <a:pt x="5012" y="747"/>
                </a:lnTo>
                <a:lnTo>
                  <a:pt x="5014" y="747"/>
                </a:lnTo>
                <a:lnTo>
                  <a:pt x="5014" y="749"/>
                </a:lnTo>
                <a:lnTo>
                  <a:pt x="5014" y="749"/>
                </a:lnTo>
                <a:lnTo>
                  <a:pt x="5016" y="751"/>
                </a:lnTo>
                <a:lnTo>
                  <a:pt x="5018" y="753"/>
                </a:lnTo>
                <a:lnTo>
                  <a:pt x="5018" y="753"/>
                </a:lnTo>
                <a:lnTo>
                  <a:pt x="5018" y="753"/>
                </a:lnTo>
                <a:lnTo>
                  <a:pt x="5020" y="755"/>
                </a:lnTo>
                <a:lnTo>
                  <a:pt x="5022" y="757"/>
                </a:lnTo>
                <a:lnTo>
                  <a:pt x="5022" y="753"/>
                </a:lnTo>
                <a:lnTo>
                  <a:pt x="5020" y="753"/>
                </a:lnTo>
                <a:lnTo>
                  <a:pt x="5020" y="751"/>
                </a:lnTo>
                <a:lnTo>
                  <a:pt x="5018" y="751"/>
                </a:lnTo>
                <a:lnTo>
                  <a:pt x="5016" y="747"/>
                </a:lnTo>
                <a:lnTo>
                  <a:pt x="5016" y="744"/>
                </a:lnTo>
                <a:lnTo>
                  <a:pt x="5016" y="744"/>
                </a:lnTo>
                <a:lnTo>
                  <a:pt x="5016" y="744"/>
                </a:lnTo>
                <a:close/>
                <a:moveTo>
                  <a:pt x="5020" y="1956"/>
                </a:moveTo>
                <a:lnTo>
                  <a:pt x="5025" y="1958"/>
                </a:lnTo>
                <a:lnTo>
                  <a:pt x="5025" y="1958"/>
                </a:lnTo>
                <a:lnTo>
                  <a:pt x="5027" y="1958"/>
                </a:lnTo>
                <a:lnTo>
                  <a:pt x="5027" y="1956"/>
                </a:lnTo>
                <a:lnTo>
                  <a:pt x="5027" y="1956"/>
                </a:lnTo>
                <a:lnTo>
                  <a:pt x="5027" y="1954"/>
                </a:lnTo>
                <a:lnTo>
                  <a:pt x="5025" y="1952"/>
                </a:lnTo>
                <a:lnTo>
                  <a:pt x="5022" y="1952"/>
                </a:lnTo>
                <a:lnTo>
                  <a:pt x="5020" y="1950"/>
                </a:lnTo>
                <a:lnTo>
                  <a:pt x="5020" y="1948"/>
                </a:lnTo>
                <a:lnTo>
                  <a:pt x="5016" y="1946"/>
                </a:lnTo>
                <a:lnTo>
                  <a:pt x="5014" y="1944"/>
                </a:lnTo>
                <a:lnTo>
                  <a:pt x="5012" y="1944"/>
                </a:lnTo>
                <a:lnTo>
                  <a:pt x="5010" y="1944"/>
                </a:lnTo>
                <a:lnTo>
                  <a:pt x="5010" y="1941"/>
                </a:lnTo>
                <a:lnTo>
                  <a:pt x="5010" y="1941"/>
                </a:lnTo>
                <a:lnTo>
                  <a:pt x="5008" y="1941"/>
                </a:lnTo>
                <a:lnTo>
                  <a:pt x="5006" y="1939"/>
                </a:lnTo>
                <a:lnTo>
                  <a:pt x="5004" y="1937"/>
                </a:lnTo>
                <a:lnTo>
                  <a:pt x="5004" y="1937"/>
                </a:lnTo>
                <a:lnTo>
                  <a:pt x="5004" y="1937"/>
                </a:lnTo>
                <a:lnTo>
                  <a:pt x="5004" y="1935"/>
                </a:lnTo>
                <a:lnTo>
                  <a:pt x="5004" y="1935"/>
                </a:lnTo>
                <a:lnTo>
                  <a:pt x="5001" y="1935"/>
                </a:lnTo>
                <a:lnTo>
                  <a:pt x="5001" y="1933"/>
                </a:lnTo>
                <a:lnTo>
                  <a:pt x="4999" y="1933"/>
                </a:lnTo>
                <a:lnTo>
                  <a:pt x="4997" y="1933"/>
                </a:lnTo>
                <a:lnTo>
                  <a:pt x="4993" y="1927"/>
                </a:lnTo>
                <a:lnTo>
                  <a:pt x="4989" y="1927"/>
                </a:lnTo>
                <a:lnTo>
                  <a:pt x="4989" y="1927"/>
                </a:lnTo>
                <a:lnTo>
                  <a:pt x="4987" y="1925"/>
                </a:lnTo>
                <a:lnTo>
                  <a:pt x="4985" y="1925"/>
                </a:lnTo>
                <a:lnTo>
                  <a:pt x="4985" y="1925"/>
                </a:lnTo>
                <a:lnTo>
                  <a:pt x="4985" y="1925"/>
                </a:lnTo>
                <a:lnTo>
                  <a:pt x="4985" y="1927"/>
                </a:lnTo>
                <a:lnTo>
                  <a:pt x="4985" y="1927"/>
                </a:lnTo>
                <a:lnTo>
                  <a:pt x="4987" y="1927"/>
                </a:lnTo>
                <a:lnTo>
                  <a:pt x="4987" y="1929"/>
                </a:lnTo>
                <a:lnTo>
                  <a:pt x="4987" y="1929"/>
                </a:lnTo>
                <a:lnTo>
                  <a:pt x="4989" y="1931"/>
                </a:lnTo>
                <a:lnTo>
                  <a:pt x="4989" y="1933"/>
                </a:lnTo>
                <a:lnTo>
                  <a:pt x="4991" y="1935"/>
                </a:lnTo>
                <a:lnTo>
                  <a:pt x="4991" y="1935"/>
                </a:lnTo>
                <a:lnTo>
                  <a:pt x="4993" y="1937"/>
                </a:lnTo>
                <a:lnTo>
                  <a:pt x="4995" y="1939"/>
                </a:lnTo>
                <a:lnTo>
                  <a:pt x="4997" y="1941"/>
                </a:lnTo>
                <a:lnTo>
                  <a:pt x="4997" y="1941"/>
                </a:lnTo>
                <a:lnTo>
                  <a:pt x="5001" y="1946"/>
                </a:lnTo>
                <a:lnTo>
                  <a:pt x="5004" y="1946"/>
                </a:lnTo>
                <a:lnTo>
                  <a:pt x="5004" y="1946"/>
                </a:lnTo>
                <a:lnTo>
                  <a:pt x="5008" y="1948"/>
                </a:lnTo>
                <a:lnTo>
                  <a:pt x="5010" y="1948"/>
                </a:lnTo>
                <a:lnTo>
                  <a:pt x="5010" y="1950"/>
                </a:lnTo>
                <a:lnTo>
                  <a:pt x="5012" y="1950"/>
                </a:lnTo>
                <a:lnTo>
                  <a:pt x="5014" y="1952"/>
                </a:lnTo>
                <a:lnTo>
                  <a:pt x="5014" y="1952"/>
                </a:lnTo>
                <a:lnTo>
                  <a:pt x="5014" y="1952"/>
                </a:lnTo>
                <a:lnTo>
                  <a:pt x="5016" y="1954"/>
                </a:lnTo>
                <a:lnTo>
                  <a:pt x="5016" y="1954"/>
                </a:lnTo>
                <a:lnTo>
                  <a:pt x="5018" y="1954"/>
                </a:lnTo>
                <a:lnTo>
                  <a:pt x="5018" y="1956"/>
                </a:lnTo>
                <a:lnTo>
                  <a:pt x="5020" y="1956"/>
                </a:lnTo>
                <a:lnTo>
                  <a:pt x="5020" y="1956"/>
                </a:lnTo>
                <a:lnTo>
                  <a:pt x="5020" y="1956"/>
                </a:lnTo>
                <a:close/>
                <a:moveTo>
                  <a:pt x="4968" y="1554"/>
                </a:moveTo>
                <a:lnTo>
                  <a:pt x="4968" y="1556"/>
                </a:lnTo>
                <a:lnTo>
                  <a:pt x="4968" y="1556"/>
                </a:lnTo>
                <a:lnTo>
                  <a:pt x="4970" y="1556"/>
                </a:lnTo>
                <a:lnTo>
                  <a:pt x="4968" y="1554"/>
                </a:lnTo>
                <a:lnTo>
                  <a:pt x="4968" y="1554"/>
                </a:lnTo>
                <a:close/>
                <a:moveTo>
                  <a:pt x="4945" y="1770"/>
                </a:moveTo>
                <a:lnTo>
                  <a:pt x="4945" y="1770"/>
                </a:lnTo>
                <a:lnTo>
                  <a:pt x="4945" y="1767"/>
                </a:lnTo>
                <a:lnTo>
                  <a:pt x="4945" y="1765"/>
                </a:lnTo>
                <a:lnTo>
                  <a:pt x="4943" y="1763"/>
                </a:lnTo>
                <a:lnTo>
                  <a:pt x="4943" y="1763"/>
                </a:lnTo>
                <a:lnTo>
                  <a:pt x="4943" y="1761"/>
                </a:lnTo>
                <a:lnTo>
                  <a:pt x="4943" y="1759"/>
                </a:lnTo>
                <a:lnTo>
                  <a:pt x="4941" y="1759"/>
                </a:lnTo>
                <a:lnTo>
                  <a:pt x="4941" y="1759"/>
                </a:lnTo>
                <a:lnTo>
                  <a:pt x="4939" y="1757"/>
                </a:lnTo>
                <a:lnTo>
                  <a:pt x="4939" y="1757"/>
                </a:lnTo>
                <a:lnTo>
                  <a:pt x="4941" y="1755"/>
                </a:lnTo>
                <a:lnTo>
                  <a:pt x="4941" y="1755"/>
                </a:lnTo>
                <a:lnTo>
                  <a:pt x="4937" y="1751"/>
                </a:lnTo>
                <a:lnTo>
                  <a:pt x="4937" y="1751"/>
                </a:lnTo>
                <a:lnTo>
                  <a:pt x="4937" y="1751"/>
                </a:lnTo>
                <a:lnTo>
                  <a:pt x="4934" y="1751"/>
                </a:lnTo>
                <a:lnTo>
                  <a:pt x="4934" y="1751"/>
                </a:lnTo>
                <a:lnTo>
                  <a:pt x="4934" y="1751"/>
                </a:lnTo>
                <a:lnTo>
                  <a:pt x="4937" y="1755"/>
                </a:lnTo>
                <a:lnTo>
                  <a:pt x="4934" y="1755"/>
                </a:lnTo>
                <a:lnTo>
                  <a:pt x="4937" y="1759"/>
                </a:lnTo>
                <a:lnTo>
                  <a:pt x="4939" y="1763"/>
                </a:lnTo>
                <a:lnTo>
                  <a:pt x="4941" y="1765"/>
                </a:lnTo>
                <a:lnTo>
                  <a:pt x="4941" y="1765"/>
                </a:lnTo>
                <a:lnTo>
                  <a:pt x="4943" y="1765"/>
                </a:lnTo>
                <a:lnTo>
                  <a:pt x="4945" y="1770"/>
                </a:lnTo>
                <a:lnTo>
                  <a:pt x="4945" y="1770"/>
                </a:lnTo>
                <a:close/>
                <a:moveTo>
                  <a:pt x="4960" y="1786"/>
                </a:moveTo>
                <a:lnTo>
                  <a:pt x="4957" y="1782"/>
                </a:lnTo>
                <a:lnTo>
                  <a:pt x="4955" y="1782"/>
                </a:lnTo>
                <a:lnTo>
                  <a:pt x="4955" y="1782"/>
                </a:lnTo>
                <a:lnTo>
                  <a:pt x="4953" y="1782"/>
                </a:lnTo>
                <a:lnTo>
                  <a:pt x="4953" y="1782"/>
                </a:lnTo>
                <a:lnTo>
                  <a:pt x="4951" y="1780"/>
                </a:lnTo>
                <a:lnTo>
                  <a:pt x="4951" y="1780"/>
                </a:lnTo>
                <a:lnTo>
                  <a:pt x="4949" y="1780"/>
                </a:lnTo>
                <a:lnTo>
                  <a:pt x="4947" y="1778"/>
                </a:lnTo>
                <a:lnTo>
                  <a:pt x="4945" y="1778"/>
                </a:lnTo>
                <a:lnTo>
                  <a:pt x="4945" y="1778"/>
                </a:lnTo>
                <a:lnTo>
                  <a:pt x="4945" y="1780"/>
                </a:lnTo>
                <a:lnTo>
                  <a:pt x="4945" y="1780"/>
                </a:lnTo>
                <a:lnTo>
                  <a:pt x="4945" y="1780"/>
                </a:lnTo>
                <a:lnTo>
                  <a:pt x="4947" y="1780"/>
                </a:lnTo>
                <a:lnTo>
                  <a:pt x="4947" y="1782"/>
                </a:lnTo>
                <a:lnTo>
                  <a:pt x="4947" y="1782"/>
                </a:lnTo>
                <a:lnTo>
                  <a:pt x="4947" y="1784"/>
                </a:lnTo>
                <a:lnTo>
                  <a:pt x="4951" y="1786"/>
                </a:lnTo>
                <a:lnTo>
                  <a:pt x="4953" y="1786"/>
                </a:lnTo>
                <a:lnTo>
                  <a:pt x="4955" y="1786"/>
                </a:lnTo>
                <a:lnTo>
                  <a:pt x="4955" y="1786"/>
                </a:lnTo>
                <a:lnTo>
                  <a:pt x="4957" y="1786"/>
                </a:lnTo>
                <a:lnTo>
                  <a:pt x="4960" y="1786"/>
                </a:lnTo>
                <a:lnTo>
                  <a:pt x="4960" y="1786"/>
                </a:lnTo>
                <a:lnTo>
                  <a:pt x="4960" y="1786"/>
                </a:lnTo>
                <a:lnTo>
                  <a:pt x="4960" y="1786"/>
                </a:lnTo>
                <a:close/>
                <a:moveTo>
                  <a:pt x="4930" y="1763"/>
                </a:moveTo>
                <a:lnTo>
                  <a:pt x="4930" y="1763"/>
                </a:lnTo>
                <a:lnTo>
                  <a:pt x="4930" y="1763"/>
                </a:lnTo>
                <a:lnTo>
                  <a:pt x="4930" y="1763"/>
                </a:lnTo>
                <a:lnTo>
                  <a:pt x="4930" y="1763"/>
                </a:lnTo>
                <a:lnTo>
                  <a:pt x="4932" y="1763"/>
                </a:lnTo>
                <a:lnTo>
                  <a:pt x="4930" y="1761"/>
                </a:lnTo>
                <a:lnTo>
                  <a:pt x="4930" y="1761"/>
                </a:lnTo>
                <a:lnTo>
                  <a:pt x="4928" y="1761"/>
                </a:lnTo>
                <a:lnTo>
                  <a:pt x="4928" y="1761"/>
                </a:lnTo>
                <a:lnTo>
                  <a:pt x="4926" y="1761"/>
                </a:lnTo>
                <a:lnTo>
                  <a:pt x="4928" y="1761"/>
                </a:lnTo>
                <a:lnTo>
                  <a:pt x="4928" y="1761"/>
                </a:lnTo>
                <a:lnTo>
                  <a:pt x="4930" y="1763"/>
                </a:lnTo>
                <a:close/>
                <a:moveTo>
                  <a:pt x="4947" y="1770"/>
                </a:moveTo>
                <a:lnTo>
                  <a:pt x="4947" y="1772"/>
                </a:lnTo>
                <a:lnTo>
                  <a:pt x="4947" y="1772"/>
                </a:lnTo>
                <a:lnTo>
                  <a:pt x="4949" y="1772"/>
                </a:lnTo>
                <a:lnTo>
                  <a:pt x="4949" y="1772"/>
                </a:lnTo>
                <a:lnTo>
                  <a:pt x="4949" y="1770"/>
                </a:lnTo>
                <a:lnTo>
                  <a:pt x="4947" y="1765"/>
                </a:lnTo>
                <a:lnTo>
                  <a:pt x="4945" y="1765"/>
                </a:lnTo>
                <a:lnTo>
                  <a:pt x="4947" y="1767"/>
                </a:lnTo>
                <a:lnTo>
                  <a:pt x="4947" y="1767"/>
                </a:lnTo>
                <a:lnTo>
                  <a:pt x="4947" y="1770"/>
                </a:lnTo>
                <a:lnTo>
                  <a:pt x="4947" y="1770"/>
                </a:lnTo>
                <a:close/>
                <a:moveTo>
                  <a:pt x="5043" y="1847"/>
                </a:moveTo>
                <a:lnTo>
                  <a:pt x="5043" y="1847"/>
                </a:lnTo>
                <a:lnTo>
                  <a:pt x="5043" y="1849"/>
                </a:lnTo>
                <a:lnTo>
                  <a:pt x="5043" y="1853"/>
                </a:lnTo>
                <a:lnTo>
                  <a:pt x="5043" y="1853"/>
                </a:lnTo>
                <a:lnTo>
                  <a:pt x="5043" y="1853"/>
                </a:lnTo>
                <a:lnTo>
                  <a:pt x="5043" y="1851"/>
                </a:lnTo>
                <a:lnTo>
                  <a:pt x="5043" y="1847"/>
                </a:lnTo>
                <a:close/>
                <a:moveTo>
                  <a:pt x="5048" y="1889"/>
                </a:moveTo>
                <a:lnTo>
                  <a:pt x="5050" y="1889"/>
                </a:lnTo>
                <a:lnTo>
                  <a:pt x="5050" y="1887"/>
                </a:lnTo>
                <a:lnTo>
                  <a:pt x="5050" y="1887"/>
                </a:lnTo>
                <a:lnTo>
                  <a:pt x="5048" y="1885"/>
                </a:lnTo>
                <a:lnTo>
                  <a:pt x="5045" y="1885"/>
                </a:lnTo>
                <a:lnTo>
                  <a:pt x="5045" y="1885"/>
                </a:lnTo>
                <a:lnTo>
                  <a:pt x="5045" y="1885"/>
                </a:lnTo>
                <a:lnTo>
                  <a:pt x="5045" y="1885"/>
                </a:lnTo>
                <a:lnTo>
                  <a:pt x="5043" y="1887"/>
                </a:lnTo>
                <a:lnTo>
                  <a:pt x="5043" y="1887"/>
                </a:lnTo>
                <a:lnTo>
                  <a:pt x="5043" y="1889"/>
                </a:lnTo>
                <a:lnTo>
                  <a:pt x="5045" y="1887"/>
                </a:lnTo>
                <a:lnTo>
                  <a:pt x="5045" y="1887"/>
                </a:lnTo>
                <a:lnTo>
                  <a:pt x="5045" y="1889"/>
                </a:lnTo>
                <a:lnTo>
                  <a:pt x="5045" y="1889"/>
                </a:lnTo>
                <a:lnTo>
                  <a:pt x="5048" y="1889"/>
                </a:lnTo>
                <a:close/>
                <a:moveTo>
                  <a:pt x="5048" y="1874"/>
                </a:moveTo>
                <a:lnTo>
                  <a:pt x="5045" y="1872"/>
                </a:lnTo>
                <a:lnTo>
                  <a:pt x="5045" y="1872"/>
                </a:lnTo>
                <a:lnTo>
                  <a:pt x="5045" y="1872"/>
                </a:lnTo>
                <a:lnTo>
                  <a:pt x="5043" y="1872"/>
                </a:lnTo>
                <a:lnTo>
                  <a:pt x="5043" y="1872"/>
                </a:lnTo>
                <a:lnTo>
                  <a:pt x="5043" y="1872"/>
                </a:lnTo>
                <a:lnTo>
                  <a:pt x="5043" y="1872"/>
                </a:lnTo>
                <a:lnTo>
                  <a:pt x="5043" y="1874"/>
                </a:lnTo>
                <a:lnTo>
                  <a:pt x="5043" y="1874"/>
                </a:lnTo>
                <a:lnTo>
                  <a:pt x="5045" y="1874"/>
                </a:lnTo>
                <a:lnTo>
                  <a:pt x="5045" y="1874"/>
                </a:lnTo>
                <a:lnTo>
                  <a:pt x="5048" y="1874"/>
                </a:lnTo>
                <a:lnTo>
                  <a:pt x="5048" y="1874"/>
                </a:lnTo>
                <a:lnTo>
                  <a:pt x="5048" y="1874"/>
                </a:lnTo>
                <a:lnTo>
                  <a:pt x="5048" y="1874"/>
                </a:lnTo>
                <a:close/>
                <a:moveTo>
                  <a:pt x="5041" y="1866"/>
                </a:moveTo>
                <a:lnTo>
                  <a:pt x="5041" y="1866"/>
                </a:lnTo>
                <a:lnTo>
                  <a:pt x="5041" y="1866"/>
                </a:lnTo>
                <a:lnTo>
                  <a:pt x="5041" y="1868"/>
                </a:lnTo>
                <a:lnTo>
                  <a:pt x="5043" y="1868"/>
                </a:lnTo>
                <a:lnTo>
                  <a:pt x="5045" y="1868"/>
                </a:lnTo>
                <a:lnTo>
                  <a:pt x="5045" y="1868"/>
                </a:lnTo>
                <a:lnTo>
                  <a:pt x="5045" y="1866"/>
                </a:lnTo>
                <a:lnTo>
                  <a:pt x="5045" y="1866"/>
                </a:lnTo>
                <a:lnTo>
                  <a:pt x="5043" y="1864"/>
                </a:lnTo>
                <a:lnTo>
                  <a:pt x="5043" y="1864"/>
                </a:lnTo>
                <a:lnTo>
                  <a:pt x="5043" y="1866"/>
                </a:lnTo>
                <a:lnTo>
                  <a:pt x="5041" y="1866"/>
                </a:lnTo>
                <a:close/>
                <a:moveTo>
                  <a:pt x="5041" y="1946"/>
                </a:moveTo>
                <a:lnTo>
                  <a:pt x="5041" y="1946"/>
                </a:lnTo>
                <a:lnTo>
                  <a:pt x="5041" y="1946"/>
                </a:lnTo>
                <a:lnTo>
                  <a:pt x="5043" y="1946"/>
                </a:lnTo>
                <a:lnTo>
                  <a:pt x="5043" y="1944"/>
                </a:lnTo>
                <a:lnTo>
                  <a:pt x="5043" y="1944"/>
                </a:lnTo>
                <a:lnTo>
                  <a:pt x="5041" y="1944"/>
                </a:lnTo>
                <a:lnTo>
                  <a:pt x="5041" y="1944"/>
                </a:lnTo>
                <a:lnTo>
                  <a:pt x="5041" y="1941"/>
                </a:lnTo>
                <a:lnTo>
                  <a:pt x="5041" y="1941"/>
                </a:lnTo>
                <a:lnTo>
                  <a:pt x="5041" y="1944"/>
                </a:lnTo>
                <a:lnTo>
                  <a:pt x="5039" y="1944"/>
                </a:lnTo>
                <a:lnTo>
                  <a:pt x="5039" y="1946"/>
                </a:lnTo>
                <a:lnTo>
                  <a:pt x="5039" y="1946"/>
                </a:lnTo>
                <a:lnTo>
                  <a:pt x="5041" y="1946"/>
                </a:lnTo>
                <a:close/>
                <a:moveTo>
                  <a:pt x="4937" y="1772"/>
                </a:moveTo>
                <a:lnTo>
                  <a:pt x="4937" y="1772"/>
                </a:lnTo>
                <a:lnTo>
                  <a:pt x="4934" y="1770"/>
                </a:lnTo>
                <a:lnTo>
                  <a:pt x="4932" y="1767"/>
                </a:lnTo>
                <a:lnTo>
                  <a:pt x="4930" y="1767"/>
                </a:lnTo>
                <a:lnTo>
                  <a:pt x="4926" y="1767"/>
                </a:lnTo>
                <a:lnTo>
                  <a:pt x="4926" y="1767"/>
                </a:lnTo>
                <a:lnTo>
                  <a:pt x="4922" y="1765"/>
                </a:lnTo>
                <a:lnTo>
                  <a:pt x="4922" y="1765"/>
                </a:lnTo>
                <a:lnTo>
                  <a:pt x="4920" y="1765"/>
                </a:lnTo>
                <a:lnTo>
                  <a:pt x="4920" y="1765"/>
                </a:lnTo>
                <a:lnTo>
                  <a:pt x="4920" y="1767"/>
                </a:lnTo>
                <a:lnTo>
                  <a:pt x="4920" y="1767"/>
                </a:lnTo>
                <a:lnTo>
                  <a:pt x="4922" y="1770"/>
                </a:lnTo>
                <a:lnTo>
                  <a:pt x="4922" y="1772"/>
                </a:lnTo>
                <a:lnTo>
                  <a:pt x="4922" y="1772"/>
                </a:lnTo>
                <a:lnTo>
                  <a:pt x="4924" y="1772"/>
                </a:lnTo>
                <a:lnTo>
                  <a:pt x="4926" y="1772"/>
                </a:lnTo>
                <a:lnTo>
                  <a:pt x="4930" y="1772"/>
                </a:lnTo>
                <a:lnTo>
                  <a:pt x="4932" y="1774"/>
                </a:lnTo>
                <a:lnTo>
                  <a:pt x="4934" y="1774"/>
                </a:lnTo>
                <a:lnTo>
                  <a:pt x="4937" y="1774"/>
                </a:lnTo>
                <a:lnTo>
                  <a:pt x="4937" y="1774"/>
                </a:lnTo>
                <a:lnTo>
                  <a:pt x="4937" y="1774"/>
                </a:lnTo>
                <a:lnTo>
                  <a:pt x="4937" y="1772"/>
                </a:lnTo>
                <a:lnTo>
                  <a:pt x="4937" y="1772"/>
                </a:lnTo>
                <a:close/>
                <a:moveTo>
                  <a:pt x="5027" y="1638"/>
                </a:moveTo>
                <a:lnTo>
                  <a:pt x="5027" y="1638"/>
                </a:lnTo>
                <a:lnTo>
                  <a:pt x="5027" y="1638"/>
                </a:lnTo>
                <a:lnTo>
                  <a:pt x="5027" y="1638"/>
                </a:lnTo>
                <a:lnTo>
                  <a:pt x="5027" y="1640"/>
                </a:lnTo>
                <a:lnTo>
                  <a:pt x="5027" y="1640"/>
                </a:lnTo>
                <a:lnTo>
                  <a:pt x="5027" y="1640"/>
                </a:lnTo>
                <a:lnTo>
                  <a:pt x="5027" y="1638"/>
                </a:lnTo>
                <a:close/>
                <a:moveTo>
                  <a:pt x="5022" y="1845"/>
                </a:moveTo>
                <a:lnTo>
                  <a:pt x="5020" y="1843"/>
                </a:lnTo>
                <a:lnTo>
                  <a:pt x="5020" y="1843"/>
                </a:lnTo>
                <a:lnTo>
                  <a:pt x="5020" y="1845"/>
                </a:lnTo>
                <a:lnTo>
                  <a:pt x="5020" y="1845"/>
                </a:lnTo>
                <a:lnTo>
                  <a:pt x="5022" y="1851"/>
                </a:lnTo>
                <a:lnTo>
                  <a:pt x="5022" y="1853"/>
                </a:lnTo>
                <a:lnTo>
                  <a:pt x="5022" y="1856"/>
                </a:lnTo>
                <a:lnTo>
                  <a:pt x="5025" y="1856"/>
                </a:lnTo>
                <a:lnTo>
                  <a:pt x="5025" y="1858"/>
                </a:lnTo>
                <a:lnTo>
                  <a:pt x="5025" y="1858"/>
                </a:lnTo>
                <a:lnTo>
                  <a:pt x="5027" y="1856"/>
                </a:lnTo>
                <a:lnTo>
                  <a:pt x="5029" y="1856"/>
                </a:lnTo>
                <a:lnTo>
                  <a:pt x="5031" y="1856"/>
                </a:lnTo>
                <a:lnTo>
                  <a:pt x="5031" y="1856"/>
                </a:lnTo>
                <a:lnTo>
                  <a:pt x="5029" y="1853"/>
                </a:lnTo>
                <a:lnTo>
                  <a:pt x="5029" y="1849"/>
                </a:lnTo>
                <a:lnTo>
                  <a:pt x="5029" y="1849"/>
                </a:lnTo>
                <a:lnTo>
                  <a:pt x="5029" y="1849"/>
                </a:lnTo>
                <a:lnTo>
                  <a:pt x="5029" y="1847"/>
                </a:lnTo>
                <a:lnTo>
                  <a:pt x="5029" y="1847"/>
                </a:lnTo>
                <a:lnTo>
                  <a:pt x="5027" y="1847"/>
                </a:lnTo>
                <a:lnTo>
                  <a:pt x="5027" y="1847"/>
                </a:lnTo>
                <a:lnTo>
                  <a:pt x="5027" y="1849"/>
                </a:lnTo>
                <a:lnTo>
                  <a:pt x="5027" y="1849"/>
                </a:lnTo>
                <a:lnTo>
                  <a:pt x="5025" y="1851"/>
                </a:lnTo>
                <a:lnTo>
                  <a:pt x="5025" y="1851"/>
                </a:lnTo>
                <a:lnTo>
                  <a:pt x="5022" y="1845"/>
                </a:lnTo>
                <a:lnTo>
                  <a:pt x="5022" y="1845"/>
                </a:lnTo>
                <a:close/>
                <a:moveTo>
                  <a:pt x="5025" y="1470"/>
                </a:moveTo>
                <a:lnTo>
                  <a:pt x="5027" y="1470"/>
                </a:lnTo>
                <a:lnTo>
                  <a:pt x="5025" y="1470"/>
                </a:lnTo>
                <a:lnTo>
                  <a:pt x="5025" y="1470"/>
                </a:lnTo>
                <a:lnTo>
                  <a:pt x="5025" y="1470"/>
                </a:lnTo>
                <a:lnTo>
                  <a:pt x="5025" y="1470"/>
                </a:lnTo>
                <a:lnTo>
                  <a:pt x="5025" y="1470"/>
                </a:lnTo>
                <a:close/>
                <a:moveTo>
                  <a:pt x="5043" y="1858"/>
                </a:moveTo>
                <a:lnTo>
                  <a:pt x="5043" y="1862"/>
                </a:lnTo>
                <a:lnTo>
                  <a:pt x="5043" y="1862"/>
                </a:lnTo>
                <a:lnTo>
                  <a:pt x="5045" y="1862"/>
                </a:lnTo>
                <a:lnTo>
                  <a:pt x="5045" y="1862"/>
                </a:lnTo>
                <a:lnTo>
                  <a:pt x="5045" y="1862"/>
                </a:lnTo>
                <a:lnTo>
                  <a:pt x="5043" y="1856"/>
                </a:lnTo>
                <a:lnTo>
                  <a:pt x="5043" y="1856"/>
                </a:lnTo>
                <a:lnTo>
                  <a:pt x="5043" y="1858"/>
                </a:lnTo>
                <a:close/>
                <a:moveTo>
                  <a:pt x="4895" y="1753"/>
                </a:moveTo>
                <a:lnTo>
                  <a:pt x="4895" y="1751"/>
                </a:lnTo>
                <a:lnTo>
                  <a:pt x="4893" y="1751"/>
                </a:lnTo>
                <a:lnTo>
                  <a:pt x="4893" y="1749"/>
                </a:lnTo>
                <a:lnTo>
                  <a:pt x="4890" y="1749"/>
                </a:lnTo>
                <a:lnTo>
                  <a:pt x="4890" y="1747"/>
                </a:lnTo>
                <a:lnTo>
                  <a:pt x="4888" y="1747"/>
                </a:lnTo>
                <a:lnTo>
                  <a:pt x="4888" y="1747"/>
                </a:lnTo>
                <a:lnTo>
                  <a:pt x="4886" y="1749"/>
                </a:lnTo>
                <a:lnTo>
                  <a:pt x="4886" y="1749"/>
                </a:lnTo>
                <a:lnTo>
                  <a:pt x="4886" y="1749"/>
                </a:lnTo>
                <a:lnTo>
                  <a:pt x="4886" y="1751"/>
                </a:lnTo>
                <a:lnTo>
                  <a:pt x="4886" y="1751"/>
                </a:lnTo>
                <a:lnTo>
                  <a:pt x="4886" y="1751"/>
                </a:lnTo>
                <a:lnTo>
                  <a:pt x="4886" y="1751"/>
                </a:lnTo>
                <a:lnTo>
                  <a:pt x="4890" y="1751"/>
                </a:lnTo>
                <a:lnTo>
                  <a:pt x="4890" y="1751"/>
                </a:lnTo>
                <a:lnTo>
                  <a:pt x="4890" y="1751"/>
                </a:lnTo>
                <a:lnTo>
                  <a:pt x="4890" y="1753"/>
                </a:lnTo>
                <a:lnTo>
                  <a:pt x="4893" y="1753"/>
                </a:lnTo>
                <a:lnTo>
                  <a:pt x="4893" y="1753"/>
                </a:lnTo>
                <a:lnTo>
                  <a:pt x="4895" y="1755"/>
                </a:lnTo>
                <a:lnTo>
                  <a:pt x="4895" y="1755"/>
                </a:lnTo>
                <a:lnTo>
                  <a:pt x="4895" y="1755"/>
                </a:lnTo>
                <a:lnTo>
                  <a:pt x="4895" y="1753"/>
                </a:lnTo>
                <a:close/>
                <a:moveTo>
                  <a:pt x="4886" y="1736"/>
                </a:moveTo>
                <a:lnTo>
                  <a:pt x="4886" y="1736"/>
                </a:lnTo>
                <a:lnTo>
                  <a:pt x="4886" y="1736"/>
                </a:lnTo>
                <a:lnTo>
                  <a:pt x="4886" y="1738"/>
                </a:lnTo>
                <a:lnTo>
                  <a:pt x="4888" y="1738"/>
                </a:lnTo>
                <a:lnTo>
                  <a:pt x="4890" y="1736"/>
                </a:lnTo>
                <a:lnTo>
                  <a:pt x="4888" y="1736"/>
                </a:lnTo>
                <a:lnTo>
                  <a:pt x="4888" y="1736"/>
                </a:lnTo>
                <a:lnTo>
                  <a:pt x="4888" y="1736"/>
                </a:lnTo>
                <a:lnTo>
                  <a:pt x="4886" y="1736"/>
                </a:lnTo>
                <a:lnTo>
                  <a:pt x="4884" y="1734"/>
                </a:lnTo>
                <a:lnTo>
                  <a:pt x="4884" y="1734"/>
                </a:lnTo>
                <a:lnTo>
                  <a:pt x="4884" y="1732"/>
                </a:lnTo>
                <a:lnTo>
                  <a:pt x="4882" y="1730"/>
                </a:lnTo>
                <a:lnTo>
                  <a:pt x="4878" y="1728"/>
                </a:lnTo>
                <a:lnTo>
                  <a:pt x="4876" y="1728"/>
                </a:lnTo>
                <a:lnTo>
                  <a:pt x="4874" y="1726"/>
                </a:lnTo>
                <a:lnTo>
                  <a:pt x="4874" y="1726"/>
                </a:lnTo>
                <a:lnTo>
                  <a:pt x="4874" y="1728"/>
                </a:lnTo>
                <a:lnTo>
                  <a:pt x="4876" y="1728"/>
                </a:lnTo>
                <a:lnTo>
                  <a:pt x="4878" y="1730"/>
                </a:lnTo>
                <a:lnTo>
                  <a:pt x="4880" y="1734"/>
                </a:lnTo>
                <a:lnTo>
                  <a:pt x="4884" y="1736"/>
                </a:lnTo>
                <a:lnTo>
                  <a:pt x="4886" y="1736"/>
                </a:lnTo>
                <a:close/>
                <a:moveTo>
                  <a:pt x="4890" y="1757"/>
                </a:moveTo>
                <a:lnTo>
                  <a:pt x="4890" y="1757"/>
                </a:lnTo>
                <a:lnTo>
                  <a:pt x="4888" y="1757"/>
                </a:lnTo>
                <a:lnTo>
                  <a:pt x="4888" y="1757"/>
                </a:lnTo>
                <a:lnTo>
                  <a:pt x="4890" y="1757"/>
                </a:lnTo>
                <a:lnTo>
                  <a:pt x="4893" y="1757"/>
                </a:lnTo>
                <a:lnTo>
                  <a:pt x="4893" y="1757"/>
                </a:lnTo>
                <a:lnTo>
                  <a:pt x="4890" y="1757"/>
                </a:lnTo>
                <a:lnTo>
                  <a:pt x="4890" y="1757"/>
                </a:lnTo>
                <a:close/>
                <a:moveTo>
                  <a:pt x="4888" y="1755"/>
                </a:moveTo>
                <a:lnTo>
                  <a:pt x="4888" y="1753"/>
                </a:lnTo>
                <a:lnTo>
                  <a:pt x="4888" y="1753"/>
                </a:lnTo>
                <a:lnTo>
                  <a:pt x="4886" y="1753"/>
                </a:lnTo>
                <a:lnTo>
                  <a:pt x="4886" y="1753"/>
                </a:lnTo>
                <a:lnTo>
                  <a:pt x="4886" y="1755"/>
                </a:lnTo>
                <a:lnTo>
                  <a:pt x="4886" y="1757"/>
                </a:lnTo>
                <a:lnTo>
                  <a:pt x="4888" y="1757"/>
                </a:lnTo>
                <a:lnTo>
                  <a:pt x="4888" y="1757"/>
                </a:lnTo>
                <a:lnTo>
                  <a:pt x="4886" y="1755"/>
                </a:lnTo>
                <a:lnTo>
                  <a:pt x="4886" y="1755"/>
                </a:lnTo>
                <a:lnTo>
                  <a:pt x="4888" y="1755"/>
                </a:lnTo>
                <a:close/>
                <a:moveTo>
                  <a:pt x="4876" y="1747"/>
                </a:moveTo>
                <a:lnTo>
                  <a:pt x="4876" y="1747"/>
                </a:lnTo>
                <a:lnTo>
                  <a:pt x="4876" y="1747"/>
                </a:lnTo>
                <a:lnTo>
                  <a:pt x="4876" y="1749"/>
                </a:lnTo>
                <a:lnTo>
                  <a:pt x="4876" y="1749"/>
                </a:lnTo>
                <a:lnTo>
                  <a:pt x="4876" y="1749"/>
                </a:lnTo>
                <a:lnTo>
                  <a:pt x="4876" y="1747"/>
                </a:lnTo>
                <a:lnTo>
                  <a:pt x="4876" y="1747"/>
                </a:lnTo>
                <a:close/>
                <a:moveTo>
                  <a:pt x="4884" y="1744"/>
                </a:moveTo>
                <a:lnTo>
                  <a:pt x="4884" y="1744"/>
                </a:lnTo>
                <a:lnTo>
                  <a:pt x="4882" y="1744"/>
                </a:lnTo>
                <a:lnTo>
                  <a:pt x="4882" y="1744"/>
                </a:lnTo>
                <a:lnTo>
                  <a:pt x="4882" y="1747"/>
                </a:lnTo>
                <a:lnTo>
                  <a:pt x="4882" y="1749"/>
                </a:lnTo>
                <a:lnTo>
                  <a:pt x="4884" y="1749"/>
                </a:lnTo>
                <a:lnTo>
                  <a:pt x="4884" y="1749"/>
                </a:lnTo>
                <a:lnTo>
                  <a:pt x="4884" y="1747"/>
                </a:lnTo>
                <a:lnTo>
                  <a:pt x="4884" y="1747"/>
                </a:lnTo>
                <a:lnTo>
                  <a:pt x="4884" y="1744"/>
                </a:lnTo>
                <a:lnTo>
                  <a:pt x="4884" y="1744"/>
                </a:lnTo>
                <a:close/>
                <a:moveTo>
                  <a:pt x="4878" y="1740"/>
                </a:moveTo>
                <a:lnTo>
                  <a:pt x="4876" y="1740"/>
                </a:lnTo>
                <a:lnTo>
                  <a:pt x="4876" y="1740"/>
                </a:lnTo>
                <a:lnTo>
                  <a:pt x="4876" y="1742"/>
                </a:lnTo>
                <a:lnTo>
                  <a:pt x="4876" y="1744"/>
                </a:lnTo>
                <a:lnTo>
                  <a:pt x="4876" y="1744"/>
                </a:lnTo>
                <a:lnTo>
                  <a:pt x="4878" y="1744"/>
                </a:lnTo>
                <a:lnTo>
                  <a:pt x="4878" y="1744"/>
                </a:lnTo>
                <a:lnTo>
                  <a:pt x="4878" y="1744"/>
                </a:lnTo>
                <a:lnTo>
                  <a:pt x="4878" y="1744"/>
                </a:lnTo>
                <a:lnTo>
                  <a:pt x="4880" y="1742"/>
                </a:lnTo>
                <a:lnTo>
                  <a:pt x="4880" y="1742"/>
                </a:lnTo>
                <a:lnTo>
                  <a:pt x="4878" y="1742"/>
                </a:lnTo>
                <a:lnTo>
                  <a:pt x="4878" y="1740"/>
                </a:lnTo>
                <a:close/>
                <a:moveTo>
                  <a:pt x="4865" y="1723"/>
                </a:moveTo>
                <a:lnTo>
                  <a:pt x="4865" y="1723"/>
                </a:lnTo>
                <a:lnTo>
                  <a:pt x="4863" y="1721"/>
                </a:lnTo>
                <a:lnTo>
                  <a:pt x="4863" y="1721"/>
                </a:lnTo>
                <a:lnTo>
                  <a:pt x="4861" y="1719"/>
                </a:lnTo>
                <a:lnTo>
                  <a:pt x="4861" y="1719"/>
                </a:lnTo>
                <a:lnTo>
                  <a:pt x="4859" y="1719"/>
                </a:lnTo>
                <a:lnTo>
                  <a:pt x="4859" y="1717"/>
                </a:lnTo>
                <a:lnTo>
                  <a:pt x="4857" y="1717"/>
                </a:lnTo>
                <a:lnTo>
                  <a:pt x="4857" y="1715"/>
                </a:lnTo>
                <a:lnTo>
                  <a:pt x="4857" y="1715"/>
                </a:lnTo>
                <a:lnTo>
                  <a:pt x="4857" y="1715"/>
                </a:lnTo>
                <a:lnTo>
                  <a:pt x="4855" y="1711"/>
                </a:lnTo>
                <a:lnTo>
                  <a:pt x="4853" y="1711"/>
                </a:lnTo>
                <a:lnTo>
                  <a:pt x="4851" y="1711"/>
                </a:lnTo>
                <a:lnTo>
                  <a:pt x="4851" y="1711"/>
                </a:lnTo>
                <a:lnTo>
                  <a:pt x="4851" y="1709"/>
                </a:lnTo>
                <a:lnTo>
                  <a:pt x="4849" y="1709"/>
                </a:lnTo>
                <a:lnTo>
                  <a:pt x="4849" y="1711"/>
                </a:lnTo>
                <a:lnTo>
                  <a:pt x="4849" y="1713"/>
                </a:lnTo>
                <a:lnTo>
                  <a:pt x="4849" y="1715"/>
                </a:lnTo>
                <a:lnTo>
                  <a:pt x="4851" y="1717"/>
                </a:lnTo>
                <a:lnTo>
                  <a:pt x="4851" y="1717"/>
                </a:lnTo>
                <a:lnTo>
                  <a:pt x="4851" y="1719"/>
                </a:lnTo>
                <a:lnTo>
                  <a:pt x="4853" y="1719"/>
                </a:lnTo>
                <a:lnTo>
                  <a:pt x="4853" y="1721"/>
                </a:lnTo>
                <a:lnTo>
                  <a:pt x="4855" y="1721"/>
                </a:lnTo>
                <a:lnTo>
                  <a:pt x="4857" y="1721"/>
                </a:lnTo>
                <a:lnTo>
                  <a:pt x="4857" y="1723"/>
                </a:lnTo>
                <a:lnTo>
                  <a:pt x="4857" y="1726"/>
                </a:lnTo>
                <a:lnTo>
                  <a:pt x="4857" y="1726"/>
                </a:lnTo>
                <a:lnTo>
                  <a:pt x="4859" y="1728"/>
                </a:lnTo>
                <a:lnTo>
                  <a:pt x="4859" y="1728"/>
                </a:lnTo>
                <a:lnTo>
                  <a:pt x="4861" y="1730"/>
                </a:lnTo>
                <a:lnTo>
                  <a:pt x="4863" y="1730"/>
                </a:lnTo>
                <a:lnTo>
                  <a:pt x="4863" y="1730"/>
                </a:lnTo>
                <a:lnTo>
                  <a:pt x="4865" y="1730"/>
                </a:lnTo>
                <a:lnTo>
                  <a:pt x="4865" y="1730"/>
                </a:lnTo>
                <a:lnTo>
                  <a:pt x="4865" y="1728"/>
                </a:lnTo>
                <a:lnTo>
                  <a:pt x="4867" y="1730"/>
                </a:lnTo>
                <a:lnTo>
                  <a:pt x="4867" y="1728"/>
                </a:lnTo>
                <a:lnTo>
                  <a:pt x="4867" y="1728"/>
                </a:lnTo>
                <a:lnTo>
                  <a:pt x="4867" y="1726"/>
                </a:lnTo>
                <a:lnTo>
                  <a:pt x="4865" y="1723"/>
                </a:lnTo>
                <a:close/>
                <a:moveTo>
                  <a:pt x="4876" y="830"/>
                </a:moveTo>
                <a:lnTo>
                  <a:pt x="4874" y="830"/>
                </a:lnTo>
                <a:lnTo>
                  <a:pt x="4874" y="830"/>
                </a:lnTo>
                <a:lnTo>
                  <a:pt x="4872" y="832"/>
                </a:lnTo>
                <a:lnTo>
                  <a:pt x="4869" y="832"/>
                </a:lnTo>
                <a:lnTo>
                  <a:pt x="4872" y="835"/>
                </a:lnTo>
                <a:lnTo>
                  <a:pt x="4872" y="835"/>
                </a:lnTo>
                <a:lnTo>
                  <a:pt x="4874" y="835"/>
                </a:lnTo>
                <a:lnTo>
                  <a:pt x="4874" y="835"/>
                </a:lnTo>
                <a:lnTo>
                  <a:pt x="4874" y="832"/>
                </a:lnTo>
                <a:lnTo>
                  <a:pt x="4876" y="830"/>
                </a:lnTo>
                <a:close/>
                <a:moveTo>
                  <a:pt x="4932" y="1799"/>
                </a:moveTo>
                <a:lnTo>
                  <a:pt x="4926" y="1797"/>
                </a:lnTo>
                <a:lnTo>
                  <a:pt x="4926" y="1797"/>
                </a:lnTo>
                <a:lnTo>
                  <a:pt x="4926" y="1797"/>
                </a:lnTo>
                <a:lnTo>
                  <a:pt x="4926" y="1797"/>
                </a:lnTo>
                <a:lnTo>
                  <a:pt x="4926" y="1799"/>
                </a:lnTo>
                <a:lnTo>
                  <a:pt x="4926" y="1799"/>
                </a:lnTo>
                <a:lnTo>
                  <a:pt x="4928" y="1799"/>
                </a:lnTo>
                <a:lnTo>
                  <a:pt x="4928" y="1799"/>
                </a:lnTo>
                <a:lnTo>
                  <a:pt x="4930" y="1799"/>
                </a:lnTo>
                <a:lnTo>
                  <a:pt x="4930" y="1801"/>
                </a:lnTo>
                <a:lnTo>
                  <a:pt x="4932" y="1801"/>
                </a:lnTo>
                <a:lnTo>
                  <a:pt x="4932" y="1801"/>
                </a:lnTo>
                <a:lnTo>
                  <a:pt x="4932" y="1801"/>
                </a:lnTo>
                <a:lnTo>
                  <a:pt x="4934" y="1801"/>
                </a:lnTo>
                <a:lnTo>
                  <a:pt x="4934" y="1801"/>
                </a:lnTo>
                <a:lnTo>
                  <a:pt x="4932" y="1799"/>
                </a:lnTo>
                <a:close/>
                <a:moveTo>
                  <a:pt x="4861" y="832"/>
                </a:moveTo>
                <a:lnTo>
                  <a:pt x="4863" y="830"/>
                </a:lnTo>
                <a:lnTo>
                  <a:pt x="4863" y="830"/>
                </a:lnTo>
                <a:lnTo>
                  <a:pt x="4863" y="830"/>
                </a:lnTo>
                <a:lnTo>
                  <a:pt x="4861" y="828"/>
                </a:lnTo>
                <a:lnTo>
                  <a:pt x="4859" y="830"/>
                </a:lnTo>
                <a:lnTo>
                  <a:pt x="4861" y="830"/>
                </a:lnTo>
                <a:lnTo>
                  <a:pt x="4861" y="830"/>
                </a:lnTo>
                <a:lnTo>
                  <a:pt x="4861" y="832"/>
                </a:lnTo>
                <a:close/>
                <a:moveTo>
                  <a:pt x="4867" y="832"/>
                </a:moveTo>
                <a:lnTo>
                  <a:pt x="4865" y="835"/>
                </a:lnTo>
                <a:lnTo>
                  <a:pt x="4865" y="839"/>
                </a:lnTo>
                <a:lnTo>
                  <a:pt x="4863" y="839"/>
                </a:lnTo>
                <a:lnTo>
                  <a:pt x="4859" y="841"/>
                </a:lnTo>
                <a:lnTo>
                  <a:pt x="4857" y="841"/>
                </a:lnTo>
                <a:lnTo>
                  <a:pt x="4857" y="841"/>
                </a:lnTo>
                <a:lnTo>
                  <a:pt x="4857" y="841"/>
                </a:lnTo>
                <a:lnTo>
                  <a:pt x="4857" y="843"/>
                </a:lnTo>
                <a:lnTo>
                  <a:pt x="4857" y="845"/>
                </a:lnTo>
                <a:lnTo>
                  <a:pt x="4857" y="845"/>
                </a:lnTo>
                <a:lnTo>
                  <a:pt x="4859" y="845"/>
                </a:lnTo>
                <a:lnTo>
                  <a:pt x="4859" y="845"/>
                </a:lnTo>
                <a:lnTo>
                  <a:pt x="4861" y="845"/>
                </a:lnTo>
                <a:lnTo>
                  <a:pt x="4861" y="843"/>
                </a:lnTo>
                <a:lnTo>
                  <a:pt x="4865" y="843"/>
                </a:lnTo>
                <a:lnTo>
                  <a:pt x="4867" y="841"/>
                </a:lnTo>
                <a:lnTo>
                  <a:pt x="4867" y="839"/>
                </a:lnTo>
                <a:lnTo>
                  <a:pt x="4869" y="837"/>
                </a:lnTo>
                <a:lnTo>
                  <a:pt x="4869" y="835"/>
                </a:lnTo>
                <a:lnTo>
                  <a:pt x="4869" y="832"/>
                </a:lnTo>
                <a:lnTo>
                  <a:pt x="4867" y="832"/>
                </a:lnTo>
                <a:close/>
                <a:moveTo>
                  <a:pt x="4922" y="1753"/>
                </a:moveTo>
                <a:lnTo>
                  <a:pt x="4924" y="1755"/>
                </a:lnTo>
                <a:lnTo>
                  <a:pt x="4924" y="1755"/>
                </a:lnTo>
                <a:lnTo>
                  <a:pt x="4924" y="1753"/>
                </a:lnTo>
                <a:lnTo>
                  <a:pt x="4922" y="1753"/>
                </a:lnTo>
                <a:lnTo>
                  <a:pt x="4924" y="1751"/>
                </a:lnTo>
                <a:lnTo>
                  <a:pt x="4918" y="1747"/>
                </a:lnTo>
                <a:lnTo>
                  <a:pt x="4916" y="1747"/>
                </a:lnTo>
                <a:lnTo>
                  <a:pt x="4916" y="1747"/>
                </a:lnTo>
                <a:lnTo>
                  <a:pt x="4913" y="1744"/>
                </a:lnTo>
                <a:lnTo>
                  <a:pt x="4913" y="1744"/>
                </a:lnTo>
                <a:lnTo>
                  <a:pt x="4911" y="1744"/>
                </a:lnTo>
                <a:lnTo>
                  <a:pt x="4911" y="1742"/>
                </a:lnTo>
                <a:lnTo>
                  <a:pt x="4909" y="1742"/>
                </a:lnTo>
                <a:lnTo>
                  <a:pt x="4907" y="1740"/>
                </a:lnTo>
                <a:lnTo>
                  <a:pt x="4903" y="1740"/>
                </a:lnTo>
                <a:lnTo>
                  <a:pt x="4903" y="1740"/>
                </a:lnTo>
                <a:lnTo>
                  <a:pt x="4905" y="1740"/>
                </a:lnTo>
                <a:lnTo>
                  <a:pt x="4905" y="1742"/>
                </a:lnTo>
                <a:lnTo>
                  <a:pt x="4907" y="1744"/>
                </a:lnTo>
                <a:lnTo>
                  <a:pt x="4907" y="1744"/>
                </a:lnTo>
                <a:lnTo>
                  <a:pt x="4909" y="1744"/>
                </a:lnTo>
                <a:lnTo>
                  <a:pt x="4909" y="1747"/>
                </a:lnTo>
                <a:lnTo>
                  <a:pt x="4911" y="1747"/>
                </a:lnTo>
                <a:lnTo>
                  <a:pt x="4913" y="1749"/>
                </a:lnTo>
                <a:lnTo>
                  <a:pt x="4916" y="1749"/>
                </a:lnTo>
                <a:lnTo>
                  <a:pt x="4916" y="1749"/>
                </a:lnTo>
                <a:lnTo>
                  <a:pt x="4916" y="1751"/>
                </a:lnTo>
                <a:lnTo>
                  <a:pt x="4920" y="1751"/>
                </a:lnTo>
                <a:lnTo>
                  <a:pt x="4922" y="1753"/>
                </a:lnTo>
                <a:close/>
                <a:moveTo>
                  <a:pt x="4863" y="1732"/>
                </a:moveTo>
                <a:lnTo>
                  <a:pt x="4863" y="1734"/>
                </a:lnTo>
                <a:lnTo>
                  <a:pt x="4863" y="1734"/>
                </a:lnTo>
                <a:lnTo>
                  <a:pt x="4865" y="1734"/>
                </a:lnTo>
                <a:lnTo>
                  <a:pt x="4865" y="1732"/>
                </a:lnTo>
                <a:lnTo>
                  <a:pt x="4863" y="1732"/>
                </a:lnTo>
                <a:lnTo>
                  <a:pt x="4863" y="1732"/>
                </a:lnTo>
                <a:close/>
                <a:moveTo>
                  <a:pt x="4922" y="1753"/>
                </a:moveTo>
                <a:lnTo>
                  <a:pt x="4920" y="1753"/>
                </a:lnTo>
                <a:lnTo>
                  <a:pt x="4920" y="1753"/>
                </a:lnTo>
                <a:lnTo>
                  <a:pt x="4920" y="1751"/>
                </a:lnTo>
                <a:lnTo>
                  <a:pt x="4920" y="1753"/>
                </a:lnTo>
                <a:lnTo>
                  <a:pt x="4920" y="1753"/>
                </a:lnTo>
                <a:lnTo>
                  <a:pt x="4920" y="1753"/>
                </a:lnTo>
                <a:lnTo>
                  <a:pt x="4920" y="1753"/>
                </a:lnTo>
                <a:lnTo>
                  <a:pt x="4922" y="1753"/>
                </a:lnTo>
                <a:close/>
                <a:moveTo>
                  <a:pt x="4924" y="1910"/>
                </a:moveTo>
                <a:lnTo>
                  <a:pt x="4924" y="1912"/>
                </a:lnTo>
                <a:lnTo>
                  <a:pt x="4924" y="1912"/>
                </a:lnTo>
                <a:lnTo>
                  <a:pt x="4926" y="1910"/>
                </a:lnTo>
                <a:lnTo>
                  <a:pt x="4926" y="1908"/>
                </a:lnTo>
                <a:lnTo>
                  <a:pt x="4924" y="1910"/>
                </a:lnTo>
                <a:close/>
                <a:moveTo>
                  <a:pt x="4899" y="1755"/>
                </a:moveTo>
                <a:lnTo>
                  <a:pt x="4897" y="1753"/>
                </a:lnTo>
                <a:lnTo>
                  <a:pt x="4897" y="1755"/>
                </a:lnTo>
                <a:lnTo>
                  <a:pt x="4897" y="1755"/>
                </a:lnTo>
                <a:lnTo>
                  <a:pt x="4895" y="1755"/>
                </a:lnTo>
                <a:lnTo>
                  <a:pt x="4895" y="1755"/>
                </a:lnTo>
                <a:lnTo>
                  <a:pt x="4895" y="1755"/>
                </a:lnTo>
                <a:lnTo>
                  <a:pt x="4897" y="1757"/>
                </a:lnTo>
                <a:lnTo>
                  <a:pt x="4897" y="1757"/>
                </a:lnTo>
                <a:lnTo>
                  <a:pt x="4899" y="1757"/>
                </a:lnTo>
                <a:lnTo>
                  <a:pt x="4899" y="1755"/>
                </a:lnTo>
                <a:lnTo>
                  <a:pt x="4899" y="1755"/>
                </a:lnTo>
                <a:lnTo>
                  <a:pt x="4897" y="1755"/>
                </a:lnTo>
                <a:lnTo>
                  <a:pt x="4899" y="1755"/>
                </a:lnTo>
                <a:lnTo>
                  <a:pt x="4899" y="1755"/>
                </a:lnTo>
                <a:close/>
                <a:moveTo>
                  <a:pt x="5039" y="1853"/>
                </a:moveTo>
                <a:lnTo>
                  <a:pt x="5037" y="1856"/>
                </a:lnTo>
                <a:lnTo>
                  <a:pt x="5037" y="1856"/>
                </a:lnTo>
                <a:lnTo>
                  <a:pt x="5039" y="1856"/>
                </a:lnTo>
                <a:lnTo>
                  <a:pt x="5041" y="1853"/>
                </a:lnTo>
                <a:lnTo>
                  <a:pt x="5041" y="1851"/>
                </a:lnTo>
                <a:lnTo>
                  <a:pt x="5039" y="1853"/>
                </a:lnTo>
                <a:close/>
                <a:moveTo>
                  <a:pt x="4899" y="1757"/>
                </a:moveTo>
                <a:lnTo>
                  <a:pt x="4899" y="1757"/>
                </a:lnTo>
                <a:lnTo>
                  <a:pt x="4899" y="1759"/>
                </a:lnTo>
                <a:lnTo>
                  <a:pt x="4899" y="1759"/>
                </a:lnTo>
                <a:lnTo>
                  <a:pt x="4901" y="1757"/>
                </a:lnTo>
                <a:lnTo>
                  <a:pt x="4901" y="1757"/>
                </a:lnTo>
                <a:lnTo>
                  <a:pt x="4899" y="1757"/>
                </a:lnTo>
                <a:close/>
                <a:moveTo>
                  <a:pt x="4909" y="2505"/>
                </a:moveTo>
                <a:lnTo>
                  <a:pt x="4909" y="2508"/>
                </a:lnTo>
                <a:lnTo>
                  <a:pt x="4909" y="2505"/>
                </a:lnTo>
                <a:lnTo>
                  <a:pt x="4911" y="2503"/>
                </a:lnTo>
                <a:lnTo>
                  <a:pt x="4911" y="2501"/>
                </a:lnTo>
                <a:lnTo>
                  <a:pt x="4909" y="2501"/>
                </a:lnTo>
                <a:lnTo>
                  <a:pt x="4909" y="2505"/>
                </a:lnTo>
                <a:close/>
                <a:moveTo>
                  <a:pt x="4901" y="1531"/>
                </a:moveTo>
                <a:lnTo>
                  <a:pt x="4899" y="1531"/>
                </a:lnTo>
                <a:lnTo>
                  <a:pt x="4899" y="1531"/>
                </a:lnTo>
                <a:lnTo>
                  <a:pt x="4899" y="1533"/>
                </a:lnTo>
                <a:lnTo>
                  <a:pt x="4899" y="1533"/>
                </a:lnTo>
                <a:lnTo>
                  <a:pt x="4899" y="1533"/>
                </a:lnTo>
                <a:lnTo>
                  <a:pt x="4901" y="1533"/>
                </a:lnTo>
                <a:lnTo>
                  <a:pt x="4901" y="1533"/>
                </a:lnTo>
                <a:lnTo>
                  <a:pt x="4901" y="1533"/>
                </a:lnTo>
                <a:lnTo>
                  <a:pt x="4901" y="1533"/>
                </a:lnTo>
                <a:lnTo>
                  <a:pt x="4901" y="1531"/>
                </a:lnTo>
                <a:close/>
                <a:moveTo>
                  <a:pt x="4913" y="1761"/>
                </a:moveTo>
                <a:lnTo>
                  <a:pt x="4913" y="1761"/>
                </a:lnTo>
                <a:lnTo>
                  <a:pt x="4913" y="1761"/>
                </a:lnTo>
                <a:lnTo>
                  <a:pt x="4911" y="1761"/>
                </a:lnTo>
                <a:lnTo>
                  <a:pt x="4911" y="1761"/>
                </a:lnTo>
                <a:lnTo>
                  <a:pt x="4911" y="1763"/>
                </a:lnTo>
                <a:lnTo>
                  <a:pt x="4913" y="1763"/>
                </a:lnTo>
                <a:lnTo>
                  <a:pt x="4913" y="1763"/>
                </a:lnTo>
                <a:lnTo>
                  <a:pt x="4913" y="1763"/>
                </a:lnTo>
                <a:lnTo>
                  <a:pt x="4916" y="1761"/>
                </a:lnTo>
                <a:lnTo>
                  <a:pt x="4913" y="1761"/>
                </a:lnTo>
                <a:lnTo>
                  <a:pt x="4913" y="1761"/>
                </a:lnTo>
                <a:close/>
                <a:moveTo>
                  <a:pt x="5117" y="1612"/>
                </a:moveTo>
                <a:lnTo>
                  <a:pt x="5117" y="1612"/>
                </a:lnTo>
                <a:lnTo>
                  <a:pt x="5117" y="1612"/>
                </a:lnTo>
                <a:lnTo>
                  <a:pt x="5117" y="1610"/>
                </a:lnTo>
                <a:lnTo>
                  <a:pt x="5117" y="1612"/>
                </a:lnTo>
                <a:lnTo>
                  <a:pt x="5115" y="1612"/>
                </a:lnTo>
                <a:lnTo>
                  <a:pt x="5115" y="1612"/>
                </a:lnTo>
                <a:lnTo>
                  <a:pt x="5115" y="1612"/>
                </a:lnTo>
                <a:lnTo>
                  <a:pt x="5115" y="1612"/>
                </a:lnTo>
                <a:lnTo>
                  <a:pt x="5115" y="1612"/>
                </a:lnTo>
                <a:lnTo>
                  <a:pt x="5117" y="1612"/>
                </a:lnTo>
                <a:close/>
                <a:moveTo>
                  <a:pt x="5113" y="1619"/>
                </a:moveTo>
                <a:lnTo>
                  <a:pt x="5115" y="1619"/>
                </a:lnTo>
                <a:lnTo>
                  <a:pt x="5115" y="1619"/>
                </a:lnTo>
                <a:lnTo>
                  <a:pt x="5115" y="1617"/>
                </a:lnTo>
                <a:lnTo>
                  <a:pt x="5115" y="1617"/>
                </a:lnTo>
                <a:lnTo>
                  <a:pt x="5115" y="1617"/>
                </a:lnTo>
                <a:lnTo>
                  <a:pt x="5115" y="1617"/>
                </a:lnTo>
                <a:lnTo>
                  <a:pt x="5115" y="1617"/>
                </a:lnTo>
                <a:lnTo>
                  <a:pt x="5115" y="1617"/>
                </a:lnTo>
                <a:lnTo>
                  <a:pt x="5115" y="1617"/>
                </a:lnTo>
                <a:lnTo>
                  <a:pt x="5115" y="1617"/>
                </a:lnTo>
                <a:lnTo>
                  <a:pt x="5115" y="1617"/>
                </a:lnTo>
                <a:lnTo>
                  <a:pt x="5115" y="1619"/>
                </a:lnTo>
                <a:lnTo>
                  <a:pt x="5113" y="1619"/>
                </a:lnTo>
                <a:close/>
                <a:moveTo>
                  <a:pt x="5110" y="1587"/>
                </a:moveTo>
                <a:lnTo>
                  <a:pt x="5110" y="1587"/>
                </a:lnTo>
                <a:lnTo>
                  <a:pt x="5113" y="1587"/>
                </a:lnTo>
                <a:lnTo>
                  <a:pt x="5113" y="1587"/>
                </a:lnTo>
                <a:lnTo>
                  <a:pt x="5113" y="1587"/>
                </a:lnTo>
                <a:lnTo>
                  <a:pt x="5110" y="1587"/>
                </a:lnTo>
                <a:lnTo>
                  <a:pt x="5110" y="1587"/>
                </a:lnTo>
                <a:lnTo>
                  <a:pt x="5110" y="1587"/>
                </a:lnTo>
                <a:close/>
                <a:moveTo>
                  <a:pt x="5127" y="2252"/>
                </a:moveTo>
                <a:lnTo>
                  <a:pt x="5127" y="2250"/>
                </a:lnTo>
                <a:lnTo>
                  <a:pt x="5127" y="2250"/>
                </a:lnTo>
                <a:lnTo>
                  <a:pt x="5127" y="2250"/>
                </a:lnTo>
                <a:lnTo>
                  <a:pt x="5125" y="2252"/>
                </a:lnTo>
                <a:lnTo>
                  <a:pt x="5125" y="2252"/>
                </a:lnTo>
                <a:lnTo>
                  <a:pt x="5125" y="2254"/>
                </a:lnTo>
                <a:lnTo>
                  <a:pt x="5127" y="2252"/>
                </a:lnTo>
                <a:lnTo>
                  <a:pt x="5127" y="2252"/>
                </a:lnTo>
                <a:close/>
                <a:moveTo>
                  <a:pt x="5115" y="1606"/>
                </a:moveTo>
                <a:lnTo>
                  <a:pt x="5115" y="1606"/>
                </a:lnTo>
                <a:lnTo>
                  <a:pt x="5115" y="1606"/>
                </a:lnTo>
                <a:lnTo>
                  <a:pt x="5115" y="1606"/>
                </a:lnTo>
                <a:lnTo>
                  <a:pt x="5115" y="1606"/>
                </a:lnTo>
                <a:lnTo>
                  <a:pt x="5115" y="1606"/>
                </a:lnTo>
                <a:lnTo>
                  <a:pt x="5115" y="1606"/>
                </a:lnTo>
                <a:lnTo>
                  <a:pt x="5115" y="1606"/>
                </a:lnTo>
                <a:lnTo>
                  <a:pt x="5115" y="1606"/>
                </a:lnTo>
                <a:close/>
                <a:moveTo>
                  <a:pt x="5123" y="801"/>
                </a:moveTo>
                <a:lnTo>
                  <a:pt x="5123" y="801"/>
                </a:lnTo>
                <a:lnTo>
                  <a:pt x="5125" y="801"/>
                </a:lnTo>
                <a:lnTo>
                  <a:pt x="5125" y="801"/>
                </a:lnTo>
                <a:lnTo>
                  <a:pt x="5125" y="799"/>
                </a:lnTo>
                <a:lnTo>
                  <a:pt x="5123" y="799"/>
                </a:lnTo>
                <a:lnTo>
                  <a:pt x="5121" y="801"/>
                </a:lnTo>
                <a:lnTo>
                  <a:pt x="5121" y="801"/>
                </a:lnTo>
                <a:lnTo>
                  <a:pt x="5119" y="801"/>
                </a:lnTo>
                <a:lnTo>
                  <a:pt x="5123" y="801"/>
                </a:lnTo>
                <a:close/>
                <a:moveTo>
                  <a:pt x="5039" y="757"/>
                </a:moveTo>
                <a:lnTo>
                  <a:pt x="5037" y="755"/>
                </a:lnTo>
                <a:lnTo>
                  <a:pt x="5035" y="755"/>
                </a:lnTo>
                <a:lnTo>
                  <a:pt x="5035" y="753"/>
                </a:lnTo>
                <a:lnTo>
                  <a:pt x="5033" y="753"/>
                </a:lnTo>
                <a:lnTo>
                  <a:pt x="5035" y="755"/>
                </a:lnTo>
                <a:lnTo>
                  <a:pt x="5037" y="757"/>
                </a:lnTo>
                <a:lnTo>
                  <a:pt x="5043" y="759"/>
                </a:lnTo>
                <a:lnTo>
                  <a:pt x="5041" y="759"/>
                </a:lnTo>
                <a:lnTo>
                  <a:pt x="5039" y="757"/>
                </a:lnTo>
                <a:close/>
                <a:moveTo>
                  <a:pt x="5115" y="1604"/>
                </a:moveTo>
                <a:lnTo>
                  <a:pt x="5115" y="1604"/>
                </a:lnTo>
                <a:lnTo>
                  <a:pt x="5115" y="1604"/>
                </a:lnTo>
                <a:lnTo>
                  <a:pt x="5113" y="1604"/>
                </a:lnTo>
                <a:lnTo>
                  <a:pt x="5113" y="1604"/>
                </a:lnTo>
                <a:lnTo>
                  <a:pt x="5113" y="1604"/>
                </a:lnTo>
                <a:lnTo>
                  <a:pt x="5113" y="1604"/>
                </a:lnTo>
                <a:lnTo>
                  <a:pt x="5113" y="1604"/>
                </a:lnTo>
                <a:lnTo>
                  <a:pt x="5115" y="1604"/>
                </a:lnTo>
                <a:close/>
                <a:moveTo>
                  <a:pt x="5192" y="2197"/>
                </a:moveTo>
                <a:lnTo>
                  <a:pt x="5190" y="2197"/>
                </a:lnTo>
                <a:lnTo>
                  <a:pt x="5186" y="2197"/>
                </a:lnTo>
                <a:lnTo>
                  <a:pt x="5186" y="2197"/>
                </a:lnTo>
                <a:lnTo>
                  <a:pt x="5186" y="2197"/>
                </a:lnTo>
                <a:lnTo>
                  <a:pt x="5184" y="2199"/>
                </a:lnTo>
                <a:lnTo>
                  <a:pt x="5182" y="2199"/>
                </a:lnTo>
                <a:lnTo>
                  <a:pt x="5182" y="2201"/>
                </a:lnTo>
                <a:lnTo>
                  <a:pt x="5180" y="2201"/>
                </a:lnTo>
                <a:lnTo>
                  <a:pt x="5177" y="2204"/>
                </a:lnTo>
                <a:lnTo>
                  <a:pt x="5177" y="2204"/>
                </a:lnTo>
                <a:lnTo>
                  <a:pt x="5175" y="2204"/>
                </a:lnTo>
                <a:lnTo>
                  <a:pt x="5173" y="2204"/>
                </a:lnTo>
                <a:lnTo>
                  <a:pt x="5169" y="2201"/>
                </a:lnTo>
                <a:lnTo>
                  <a:pt x="5167" y="2201"/>
                </a:lnTo>
                <a:lnTo>
                  <a:pt x="5161" y="2199"/>
                </a:lnTo>
                <a:lnTo>
                  <a:pt x="5161" y="2199"/>
                </a:lnTo>
                <a:lnTo>
                  <a:pt x="5161" y="2199"/>
                </a:lnTo>
                <a:lnTo>
                  <a:pt x="5159" y="2197"/>
                </a:lnTo>
                <a:lnTo>
                  <a:pt x="5159" y="2197"/>
                </a:lnTo>
                <a:lnTo>
                  <a:pt x="5159" y="2197"/>
                </a:lnTo>
                <a:lnTo>
                  <a:pt x="5159" y="2197"/>
                </a:lnTo>
                <a:lnTo>
                  <a:pt x="5159" y="2197"/>
                </a:lnTo>
                <a:lnTo>
                  <a:pt x="5159" y="2197"/>
                </a:lnTo>
                <a:lnTo>
                  <a:pt x="5157" y="2195"/>
                </a:lnTo>
                <a:lnTo>
                  <a:pt x="5157" y="2191"/>
                </a:lnTo>
                <a:lnTo>
                  <a:pt x="5157" y="2187"/>
                </a:lnTo>
                <a:lnTo>
                  <a:pt x="5154" y="2185"/>
                </a:lnTo>
                <a:lnTo>
                  <a:pt x="5154" y="2185"/>
                </a:lnTo>
                <a:lnTo>
                  <a:pt x="5154" y="2183"/>
                </a:lnTo>
                <a:lnTo>
                  <a:pt x="5152" y="2183"/>
                </a:lnTo>
                <a:lnTo>
                  <a:pt x="5150" y="2180"/>
                </a:lnTo>
                <a:lnTo>
                  <a:pt x="5150" y="2180"/>
                </a:lnTo>
                <a:lnTo>
                  <a:pt x="5150" y="2178"/>
                </a:lnTo>
                <a:lnTo>
                  <a:pt x="5148" y="2178"/>
                </a:lnTo>
                <a:lnTo>
                  <a:pt x="5148" y="2180"/>
                </a:lnTo>
                <a:lnTo>
                  <a:pt x="5148" y="2180"/>
                </a:lnTo>
                <a:lnTo>
                  <a:pt x="5150" y="2183"/>
                </a:lnTo>
                <a:lnTo>
                  <a:pt x="5150" y="2183"/>
                </a:lnTo>
                <a:lnTo>
                  <a:pt x="5150" y="2183"/>
                </a:lnTo>
                <a:lnTo>
                  <a:pt x="5150" y="2185"/>
                </a:lnTo>
                <a:lnTo>
                  <a:pt x="5150" y="2185"/>
                </a:lnTo>
                <a:lnTo>
                  <a:pt x="5150" y="2189"/>
                </a:lnTo>
                <a:lnTo>
                  <a:pt x="5150" y="2191"/>
                </a:lnTo>
                <a:lnTo>
                  <a:pt x="5150" y="2191"/>
                </a:lnTo>
                <a:lnTo>
                  <a:pt x="5150" y="2191"/>
                </a:lnTo>
                <a:lnTo>
                  <a:pt x="5148" y="2191"/>
                </a:lnTo>
                <a:lnTo>
                  <a:pt x="5148" y="2191"/>
                </a:lnTo>
                <a:lnTo>
                  <a:pt x="5148" y="2189"/>
                </a:lnTo>
                <a:lnTo>
                  <a:pt x="5148" y="2187"/>
                </a:lnTo>
                <a:lnTo>
                  <a:pt x="5146" y="2187"/>
                </a:lnTo>
                <a:lnTo>
                  <a:pt x="5144" y="2187"/>
                </a:lnTo>
                <a:lnTo>
                  <a:pt x="5142" y="2185"/>
                </a:lnTo>
                <a:lnTo>
                  <a:pt x="5142" y="2185"/>
                </a:lnTo>
                <a:lnTo>
                  <a:pt x="5142" y="2187"/>
                </a:lnTo>
                <a:lnTo>
                  <a:pt x="5140" y="2185"/>
                </a:lnTo>
                <a:lnTo>
                  <a:pt x="5140" y="2185"/>
                </a:lnTo>
                <a:lnTo>
                  <a:pt x="5140" y="2185"/>
                </a:lnTo>
                <a:lnTo>
                  <a:pt x="5140" y="2185"/>
                </a:lnTo>
                <a:lnTo>
                  <a:pt x="5140" y="2185"/>
                </a:lnTo>
                <a:lnTo>
                  <a:pt x="5140" y="2183"/>
                </a:lnTo>
                <a:lnTo>
                  <a:pt x="5140" y="2180"/>
                </a:lnTo>
                <a:lnTo>
                  <a:pt x="5140" y="2178"/>
                </a:lnTo>
                <a:lnTo>
                  <a:pt x="5140" y="2178"/>
                </a:lnTo>
                <a:lnTo>
                  <a:pt x="5140" y="2178"/>
                </a:lnTo>
                <a:lnTo>
                  <a:pt x="5140" y="2176"/>
                </a:lnTo>
                <a:lnTo>
                  <a:pt x="5138" y="2172"/>
                </a:lnTo>
                <a:lnTo>
                  <a:pt x="5136" y="2172"/>
                </a:lnTo>
                <a:lnTo>
                  <a:pt x="5136" y="2170"/>
                </a:lnTo>
                <a:lnTo>
                  <a:pt x="5133" y="2168"/>
                </a:lnTo>
                <a:lnTo>
                  <a:pt x="5133" y="2168"/>
                </a:lnTo>
                <a:lnTo>
                  <a:pt x="5136" y="2168"/>
                </a:lnTo>
                <a:lnTo>
                  <a:pt x="5138" y="2168"/>
                </a:lnTo>
                <a:lnTo>
                  <a:pt x="5136" y="2166"/>
                </a:lnTo>
                <a:lnTo>
                  <a:pt x="5136" y="2166"/>
                </a:lnTo>
                <a:lnTo>
                  <a:pt x="5136" y="2164"/>
                </a:lnTo>
                <a:lnTo>
                  <a:pt x="5136" y="2162"/>
                </a:lnTo>
                <a:lnTo>
                  <a:pt x="5136" y="2162"/>
                </a:lnTo>
                <a:lnTo>
                  <a:pt x="5133" y="2162"/>
                </a:lnTo>
                <a:lnTo>
                  <a:pt x="5133" y="2162"/>
                </a:lnTo>
                <a:lnTo>
                  <a:pt x="5133" y="2160"/>
                </a:lnTo>
                <a:lnTo>
                  <a:pt x="5133" y="2160"/>
                </a:lnTo>
                <a:lnTo>
                  <a:pt x="5133" y="2160"/>
                </a:lnTo>
                <a:lnTo>
                  <a:pt x="5131" y="2160"/>
                </a:lnTo>
                <a:lnTo>
                  <a:pt x="5131" y="2160"/>
                </a:lnTo>
                <a:lnTo>
                  <a:pt x="5129" y="2160"/>
                </a:lnTo>
                <a:lnTo>
                  <a:pt x="5129" y="2157"/>
                </a:lnTo>
                <a:lnTo>
                  <a:pt x="5129" y="2157"/>
                </a:lnTo>
                <a:lnTo>
                  <a:pt x="5129" y="2157"/>
                </a:lnTo>
                <a:lnTo>
                  <a:pt x="5127" y="2155"/>
                </a:lnTo>
                <a:lnTo>
                  <a:pt x="5127" y="2155"/>
                </a:lnTo>
                <a:lnTo>
                  <a:pt x="5125" y="2155"/>
                </a:lnTo>
                <a:lnTo>
                  <a:pt x="5125" y="2155"/>
                </a:lnTo>
                <a:lnTo>
                  <a:pt x="5125" y="2155"/>
                </a:lnTo>
                <a:lnTo>
                  <a:pt x="5123" y="2155"/>
                </a:lnTo>
                <a:lnTo>
                  <a:pt x="5121" y="2153"/>
                </a:lnTo>
                <a:lnTo>
                  <a:pt x="5121" y="2153"/>
                </a:lnTo>
                <a:lnTo>
                  <a:pt x="5121" y="2153"/>
                </a:lnTo>
                <a:lnTo>
                  <a:pt x="5119" y="2153"/>
                </a:lnTo>
                <a:lnTo>
                  <a:pt x="5119" y="2153"/>
                </a:lnTo>
                <a:lnTo>
                  <a:pt x="5119" y="2155"/>
                </a:lnTo>
                <a:lnTo>
                  <a:pt x="5119" y="2153"/>
                </a:lnTo>
                <a:lnTo>
                  <a:pt x="5117" y="2153"/>
                </a:lnTo>
                <a:lnTo>
                  <a:pt x="5117" y="2153"/>
                </a:lnTo>
                <a:lnTo>
                  <a:pt x="5117" y="2151"/>
                </a:lnTo>
                <a:lnTo>
                  <a:pt x="5115" y="2149"/>
                </a:lnTo>
                <a:lnTo>
                  <a:pt x="5115" y="2149"/>
                </a:lnTo>
                <a:lnTo>
                  <a:pt x="5113" y="2147"/>
                </a:lnTo>
                <a:lnTo>
                  <a:pt x="5115" y="2145"/>
                </a:lnTo>
                <a:lnTo>
                  <a:pt x="5113" y="2145"/>
                </a:lnTo>
                <a:lnTo>
                  <a:pt x="5110" y="2147"/>
                </a:lnTo>
                <a:lnTo>
                  <a:pt x="5113" y="2149"/>
                </a:lnTo>
                <a:lnTo>
                  <a:pt x="5115" y="2151"/>
                </a:lnTo>
                <a:lnTo>
                  <a:pt x="5117" y="2153"/>
                </a:lnTo>
                <a:lnTo>
                  <a:pt x="5117" y="2155"/>
                </a:lnTo>
                <a:lnTo>
                  <a:pt x="5117" y="2157"/>
                </a:lnTo>
                <a:lnTo>
                  <a:pt x="5115" y="2157"/>
                </a:lnTo>
                <a:lnTo>
                  <a:pt x="5117" y="2160"/>
                </a:lnTo>
                <a:lnTo>
                  <a:pt x="5117" y="2160"/>
                </a:lnTo>
                <a:lnTo>
                  <a:pt x="5119" y="2160"/>
                </a:lnTo>
                <a:lnTo>
                  <a:pt x="5119" y="2162"/>
                </a:lnTo>
                <a:lnTo>
                  <a:pt x="5119" y="2162"/>
                </a:lnTo>
                <a:lnTo>
                  <a:pt x="5119" y="2162"/>
                </a:lnTo>
                <a:lnTo>
                  <a:pt x="5119" y="2164"/>
                </a:lnTo>
                <a:lnTo>
                  <a:pt x="5119" y="2162"/>
                </a:lnTo>
                <a:lnTo>
                  <a:pt x="5121" y="2162"/>
                </a:lnTo>
                <a:lnTo>
                  <a:pt x="5121" y="2162"/>
                </a:lnTo>
                <a:lnTo>
                  <a:pt x="5121" y="2160"/>
                </a:lnTo>
                <a:lnTo>
                  <a:pt x="5123" y="2160"/>
                </a:lnTo>
                <a:lnTo>
                  <a:pt x="5123" y="2160"/>
                </a:lnTo>
                <a:lnTo>
                  <a:pt x="5123" y="2162"/>
                </a:lnTo>
                <a:lnTo>
                  <a:pt x="5123" y="2162"/>
                </a:lnTo>
                <a:lnTo>
                  <a:pt x="5121" y="2162"/>
                </a:lnTo>
                <a:lnTo>
                  <a:pt x="5121" y="2164"/>
                </a:lnTo>
                <a:lnTo>
                  <a:pt x="5127" y="2174"/>
                </a:lnTo>
                <a:lnTo>
                  <a:pt x="5129" y="2174"/>
                </a:lnTo>
                <a:lnTo>
                  <a:pt x="5129" y="2176"/>
                </a:lnTo>
                <a:lnTo>
                  <a:pt x="5129" y="2178"/>
                </a:lnTo>
                <a:lnTo>
                  <a:pt x="5131" y="2176"/>
                </a:lnTo>
                <a:lnTo>
                  <a:pt x="5131" y="2176"/>
                </a:lnTo>
                <a:lnTo>
                  <a:pt x="5131" y="2176"/>
                </a:lnTo>
                <a:lnTo>
                  <a:pt x="5129" y="2174"/>
                </a:lnTo>
                <a:lnTo>
                  <a:pt x="5127" y="2172"/>
                </a:lnTo>
                <a:lnTo>
                  <a:pt x="5127" y="2170"/>
                </a:lnTo>
                <a:lnTo>
                  <a:pt x="5127" y="2170"/>
                </a:lnTo>
                <a:lnTo>
                  <a:pt x="5127" y="2172"/>
                </a:lnTo>
                <a:lnTo>
                  <a:pt x="5129" y="2172"/>
                </a:lnTo>
                <a:lnTo>
                  <a:pt x="5131" y="2174"/>
                </a:lnTo>
                <a:lnTo>
                  <a:pt x="5133" y="2174"/>
                </a:lnTo>
                <a:lnTo>
                  <a:pt x="5131" y="2174"/>
                </a:lnTo>
                <a:lnTo>
                  <a:pt x="5131" y="2174"/>
                </a:lnTo>
                <a:lnTo>
                  <a:pt x="5133" y="2174"/>
                </a:lnTo>
                <a:lnTo>
                  <a:pt x="5133" y="2174"/>
                </a:lnTo>
                <a:lnTo>
                  <a:pt x="5133" y="2176"/>
                </a:lnTo>
                <a:lnTo>
                  <a:pt x="5133" y="2176"/>
                </a:lnTo>
                <a:lnTo>
                  <a:pt x="5133" y="2176"/>
                </a:lnTo>
                <a:lnTo>
                  <a:pt x="5133" y="2178"/>
                </a:lnTo>
                <a:lnTo>
                  <a:pt x="5136" y="2178"/>
                </a:lnTo>
                <a:lnTo>
                  <a:pt x="5136" y="2180"/>
                </a:lnTo>
                <a:lnTo>
                  <a:pt x="5136" y="2180"/>
                </a:lnTo>
                <a:lnTo>
                  <a:pt x="5133" y="2180"/>
                </a:lnTo>
                <a:lnTo>
                  <a:pt x="5131" y="2178"/>
                </a:lnTo>
                <a:lnTo>
                  <a:pt x="5131" y="2178"/>
                </a:lnTo>
                <a:lnTo>
                  <a:pt x="5133" y="2183"/>
                </a:lnTo>
                <a:lnTo>
                  <a:pt x="5133" y="2185"/>
                </a:lnTo>
                <a:lnTo>
                  <a:pt x="5136" y="2185"/>
                </a:lnTo>
                <a:lnTo>
                  <a:pt x="5136" y="2187"/>
                </a:lnTo>
                <a:lnTo>
                  <a:pt x="5136" y="2187"/>
                </a:lnTo>
                <a:lnTo>
                  <a:pt x="5138" y="2187"/>
                </a:lnTo>
                <a:lnTo>
                  <a:pt x="5138" y="2187"/>
                </a:lnTo>
                <a:lnTo>
                  <a:pt x="5140" y="2187"/>
                </a:lnTo>
                <a:lnTo>
                  <a:pt x="5140" y="2187"/>
                </a:lnTo>
                <a:lnTo>
                  <a:pt x="5142" y="2189"/>
                </a:lnTo>
                <a:lnTo>
                  <a:pt x="5142" y="2189"/>
                </a:lnTo>
                <a:lnTo>
                  <a:pt x="5140" y="2189"/>
                </a:lnTo>
                <a:lnTo>
                  <a:pt x="5140" y="2191"/>
                </a:lnTo>
                <a:lnTo>
                  <a:pt x="5140" y="2191"/>
                </a:lnTo>
                <a:lnTo>
                  <a:pt x="5138" y="2189"/>
                </a:lnTo>
                <a:lnTo>
                  <a:pt x="5138" y="2189"/>
                </a:lnTo>
                <a:lnTo>
                  <a:pt x="5138" y="2189"/>
                </a:lnTo>
                <a:lnTo>
                  <a:pt x="5138" y="2193"/>
                </a:lnTo>
                <a:lnTo>
                  <a:pt x="5138" y="2193"/>
                </a:lnTo>
                <a:lnTo>
                  <a:pt x="5140" y="2193"/>
                </a:lnTo>
                <a:lnTo>
                  <a:pt x="5140" y="2193"/>
                </a:lnTo>
                <a:lnTo>
                  <a:pt x="5140" y="2195"/>
                </a:lnTo>
                <a:lnTo>
                  <a:pt x="5140" y="2195"/>
                </a:lnTo>
                <a:lnTo>
                  <a:pt x="5140" y="2199"/>
                </a:lnTo>
                <a:lnTo>
                  <a:pt x="5142" y="2201"/>
                </a:lnTo>
                <a:lnTo>
                  <a:pt x="5142" y="2201"/>
                </a:lnTo>
                <a:lnTo>
                  <a:pt x="5140" y="2201"/>
                </a:lnTo>
                <a:lnTo>
                  <a:pt x="5140" y="2201"/>
                </a:lnTo>
                <a:lnTo>
                  <a:pt x="5140" y="2204"/>
                </a:lnTo>
                <a:lnTo>
                  <a:pt x="5140" y="2206"/>
                </a:lnTo>
                <a:lnTo>
                  <a:pt x="5140" y="2208"/>
                </a:lnTo>
                <a:lnTo>
                  <a:pt x="5138" y="2212"/>
                </a:lnTo>
                <a:lnTo>
                  <a:pt x="5138" y="2214"/>
                </a:lnTo>
                <a:lnTo>
                  <a:pt x="5138" y="2218"/>
                </a:lnTo>
                <a:lnTo>
                  <a:pt x="5138" y="2218"/>
                </a:lnTo>
                <a:lnTo>
                  <a:pt x="5136" y="2220"/>
                </a:lnTo>
                <a:lnTo>
                  <a:pt x="5133" y="2220"/>
                </a:lnTo>
                <a:lnTo>
                  <a:pt x="5133" y="2220"/>
                </a:lnTo>
                <a:lnTo>
                  <a:pt x="5133" y="2220"/>
                </a:lnTo>
                <a:lnTo>
                  <a:pt x="5129" y="2222"/>
                </a:lnTo>
                <a:lnTo>
                  <a:pt x="5127" y="2222"/>
                </a:lnTo>
                <a:lnTo>
                  <a:pt x="5125" y="2225"/>
                </a:lnTo>
                <a:lnTo>
                  <a:pt x="5125" y="2225"/>
                </a:lnTo>
                <a:lnTo>
                  <a:pt x="5125" y="2225"/>
                </a:lnTo>
                <a:lnTo>
                  <a:pt x="5125" y="2227"/>
                </a:lnTo>
                <a:lnTo>
                  <a:pt x="5125" y="2227"/>
                </a:lnTo>
                <a:lnTo>
                  <a:pt x="5125" y="2229"/>
                </a:lnTo>
                <a:lnTo>
                  <a:pt x="5127" y="2229"/>
                </a:lnTo>
                <a:lnTo>
                  <a:pt x="5131" y="2231"/>
                </a:lnTo>
                <a:lnTo>
                  <a:pt x="5133" y="2231"/>
                </a:lnTo>
                <a:lnTo>
                  <a:pt x="5136" y="2233"/>
                </a:lnTo>
                <a:lnTo>
                  <a:pt x="5138" y="2235"/>
                </a:lnTo>
                <a:lnTo>
                  <a:pt x="5138" y="2235"/>
                </a:lnTo>
                <a:lnTo>
                  <a:pt x="5140" y="2235"/>
                </a:lnTo>
                <a:lnTo>
                  <a:pt x="5144" y="2237"/>
                </a:lnTo>
                <a:lnTo>
                  <a:pt x="5146" y="2239"/>
                </a:lnTo>
                <a:lnTo>
                  <a:pt x="5146" y="2241"/>
                </a:lnTo>
                <a:lnTo>
                  <a:pt x="5146" y="2243"/>
                </a:lnTo>
                <a:lnTo>
                  <a:pt x="5146" y="2245"/>
                </a:lnTo>
                <a:lnTo>
                  <a:pt x="5146" y="2248"/>
                </a:lnTo>
                <a:lnTo>
                  <a:pt x="5144" y="2252"/>
                </a:lnTo>
                <a:lnTo>
                  <a:pt x="5140" y="2256"/>
                </a:lnTo>
                <a:lnTo>
                  <a:pt x="5138" y="2258"/>
                </a:lnTo>
                <a:lnTo>
                  <a:pt x="5138" y="2258"/>
                </a:lnTo>
                <a:lnTo>
                  <a:pt x="5138" y="2260"/>
                </a:lnTo>
                <a:lnTo>
                  <a:pt x="5138" y="2260"/>
                </a:lnTo>
                <a:lnTo>
                  <a:pt x="5138" y="2260"/>
                </a:lnTo>
                <a:lnTo>
                  <a:pt x="5140" y="2260"/>
                </a:lnTo>
                <a:lnTo>
                  <a:pt x="5140" y="2260"/>
                </a:lnTo>
                <a:lnTo>
                  <a:pt x="5140" y="2260"/>
                </a:lnTo>
                <a:lnTo>
                  <a:pt x="5140" y="2258"/>
                </a:lnTo>
                <a:lnTo>
                  <a:pt x="5142" y="2258"/>
                </a:lnTo>
                <a:lnTo>
                  <a:pt x="5142" y="2258"/>
                </a:lnTo>
                <a:lnTo>
                  <a:pt x="5142" y="2260"/>
                </a:lnTo>
                <a:lnTo>
                  <a:pt x="5142" y="2262"/>
                </a:lnTo>
                <a:lnTo>
                  <a:pt x="5142" y="2262"/>
                </a:lnTo>
                <a:lnTo>
                  <a:pt x="5142" y="2262"/>
                </a:lnTo>
                <a:lnTo>
                  <a:pt x="5144" y="2262"/>
                </a:lnTo>
                <a:lnTo>
                  <a:pt x="5146" y="2262"/>
                </a:lnTo>
                <a:lnTo>
                  <a:pt x="5146" y="2262"/>
                </a:lnTo>
                <a:lnTo>
                  <a:pt x="5146" y="2264"/>
                </a:lnTo>
                <a:lnTo>
                  <a:pt x="5146" y="2264"/>
                </a:lnTo>
                <a:lnTo>
                  <a:pt x="5148" y="2264"/>
                </a:lnTo>
                <a:lnTo>
                  <a:pt x="5148" y="2264"/>
                </a:lnTo>
                <a:lnTo>
                  <a:pt x="5150" y="2264"/>
                </a:lnTo>
                <a:lnTo>
                  <a:pt x="5152" y="2262"/>
                </a:lnTo>
                <a:lnTo>
                  <a:pt x="5154" y="2260"/>
                </a:lnTo>
                <a:lnTo>
                  <a:pt x="5157" y="2258"/>
                </a:lnTo>
                <a:lnTo>
                  <a:pt x="5159" y="2256"/>
                </a:lnTo>
                <a:lnTo>
                  <a:pt x="5159" y="2256"/>
                </a:lnTo>
                <a:lnTo>
                  <a:pt x="5161" y="2252"/>
                </a:lnTo>
                <a:lnTo>
                  <a:pt x="5163" y="2252"/>
                </a:lnTo>
                <a:lnTo>
                  <a:pt x="5163" y="2250"/>
                </a:lnTo>
                <a:lnTo>
                  <a:pt x="5165" y="2248"/>
                </a:lnTo>
                <a:lnTo>
                  <a:pt x="5167" y="2245"/>
                </a:lnTo>
                <a:lnTo>
                  <a:pt x="5167" y="2243"/>
                </a:lnTo>
                <a:lnTo>
                  <a:pt x="5169" y="2241"/>
                </a:lnTo>
                <a:lnTo>
                  <a:pt x="5169" y="2241"/>
                </a:lnTo>
                <a:lnTo>
                  <a:pt x="5171" y="2237"/>
                </a:lnTo>
                <a:lnTo>
                  <a:pt x="5173" y="2233"/>
                </a:lnTo>
                <a:lnTo>
                  <a:pt x="5171" y="2231"/>
                </a:lnTo>
                <a:lnTo>
                  <a:pt x="5171" y="2231"/>
                </a:lnTo>
                <a:lnTo>
                  <a:pt x="5171" y="2229"/>
                </a:lnTo>
                <a:lnTo>
                  <a:pt x="5171" y="2227"/>
                </a:lnTo>
                <a:lnTo>
                  <a:pt x="5173" y="2225"/>
                </a:lnTo>
                <a:lnTo>
                  <a:pt x="5173" y="2225"/>
                </a:lnTo>
                <a:lnTo>
                  <a:pt x="5173" y="2225"/>
                </a:lnTo>
                <a:lnTo>
                  <a:pt x="5175" y="2222"/>
                </a:lnTo>
                <a:lnTo>
                  <a:pt x="5177" y="2222"/>
                </a:lnTo>
                <a:lnTo>
                  <a:pt x="5180" y="2222"/>
                </a:lnTo>
                <a:lnTo>
                  <a:pt x="5182" y="2222"/>
                </a:lnTo>
                <a:lnTo>
                  <a:pt x="5184" y="2222"/>
                </a:lnTo>
                <a:lnTo>
                  <a:pt x="5184" y="2222"/>
                </a:lnTo>
                <a:lnTo>
                  <a:pt x="5184" y="2225"/>
                </a:lnTo>
                <a:lnTo>
                  <a:pt x="5186" y="2225"/>
                </a:lnTo>
                <a:lnTo>
                  <a:pt x="5186" y="2222"/>
                </a:lnTo>
                <a:lnTo>
                  <a:pt x="5186" y="2222"/>
                </a:lnTo>
                <a:lnTo>
                  <a:pt x="5186" y="2222"/>
                </a:lnTo>
                <a:lnTo>
                  <a:pt x="5186" y="2220"/>
                </a:lnTo>
                <a:lnTo>
                  <a:pt x="5186" y="2218"/>
                </a:lnTo>
                <a:lnTo>
                  <a:pt x="5186" y="2216"/>
                </a:lnTo>
                <a:lnTo>
                  <a:pt x="5188" y="2216"/>
                </a:lnTo>
                <a:lnTo>
                  <a:pt x="5190" y="2214"/>
                </a:lnTo>
                <a:lnTo>
                  <a:pt x="5190" y="2214"/>
                </a:lnTo>
                <a:lnTo>
                  <a:pt x="5190" y="2212"/>
                </a:lnTo>
                <a:lnTo>
                  <a:pt x="5192" y="2208"/>
                </a:lnTo>
                <a:lnTo>
                  <a:pt x="5192" y="2204"/>
                </a:lnTo>
                <a:lnTo>
                  <a:pt x="5192" y="2201"/>
                </a:lnTo>
                <a:lnTo>
                  <a:pt x="5194" y="2199"/>
                </a:lnTo>
                <a:lnTo>
                  <a:pt x="5194" y="2199"/>
                </a:lnTo>
                <a:lnTo>
                  <a:pt x="5194" y="2199"/>
                </a:lnTo>
                <a:lnTo>
                  <a:pt x="5192" y="2197"/>
                </a:lnTo>
                <a:close/>
                <a:moveTo>
                  <a:pt x="5113" y="1587"/>
                </a:moveTo>
                <a:lnTo>
                  <a:pt x="5113" y="1587"/>
                </a:lnTo>
                <a:lnTo>
                  <a:pt x="5113" y="1587"/>
                </a:lnTo>
                <a:lnTo>
                  <a:pt x="5113" y="1585"/>
                </a:lnTo>
                <a:lnTo>
                  <a:pt x="5113" y="1585"/>
                </a:lnTo>
                <a:lnTo>
                  <a:pt x="5113" y="1587"/>
                </a:lnTo>
                <a:close/>
                <a:moveTo>
                  <a:pt x="5138" y="1948"/>
                </a:moveTo>
                <a:lnTo>
                  <a:pt x="5138" y="1948"/>
                </a:lnTo>
                <a:lnTo>
                  <a:pt x="5138" y="1948"/>
                </a:lnTo>
                <a:lnTo>
                  <a:pt x="5138" y="1948"/>
                </a:lnTo>
                <a:lnTo>
                  <a:pt x="5138" y="1948"/>
                </a:lnTo>
                <a:lnTo>
                  <a:pt x="5138" y="1948"/>
                </a:lnTo>
                <a:lnTo>
                  <a:pt x="5138" y="1948"/>
                </a:lnTo>
                <a:close/>
                <a:moveTo>
                  <a:pt x="5175" y="1879"/>
                </a:moveTo>
                <a:lnTo>
                  <a:pt x="5175" y="1881"/>
                </a:lnTo>
                <a:lnTo>
                  <a:pt x="5175" y="1881"/>
                </a:lnTo>
                <a:lnTo>
                  <a:pt x="5175" y="1879"/>
                </a:lnTo>
                <a:lnTo>
                  <a:pt x="5175" y="1879"/>
                </a:lnTo>
                <a:lnTo>
                  <a:pt x="5175" y="1879"/>
                </a:lnTo>
                <a:lnTo>
                  <a:pt x="5175" y="1879"/>
                </a:lnTo>
                <a:lnTo>
                  <a:pt x="5175" y="1879"/>
                </a:lnTo>
                <a:close/>
                <a:moveTo>
                  <a:pt x="5177" y="811"/>
                </a:moveTo>
                <a:lnTo>
                  <a:pt x="5177" y="811"/>
                </a:lnTo>
                <a:lnTo>
                  <a:pt x="5180" y="809"/>
                </a:lnTo>
                <a:lnTo>
                  <a:pt x="5180" y="809"/>
                </a:lnTo>
                <a:lnTo>
                  <a:pt x="5182" y="807"/>
                </a:lnTo>
                <a:lnTo>
                  <a:pt x="5182" y="807"/>
                </a:lnTo>
                <a:lnTo>
                  <a:pt x="5182" y="807"/>
                </a:lnTo>
                <a:lnTo>
                  <a:pt x="5180" y="807"/>
                </a:lnTo>
                <a:lnTo>
                  <a:pt x="5180" y="809"/>
                </a:lnTo>
                <a:lnTo>
                  <a:pt x="5180" y="809"/>
                </a:lnTo>
                <a:lnTo>
                  <a:pt x="5177" y="809"/>
                </a:lnTo>
                <a:lnTo>
                  <a:pt x="5175" y="811"/>
                </a:lnTo>
                <a:lnTo>
                  <a:pt x="5175" y="811"/>
                </a:lnTo>
                <a:lnTo>
                  <a:pt x="5177" y="811"/>
                </a:lnTo>
                <a:close/>
                <a:moveTo>
                  <a:pt x="5188" y="1908"/>
                </a:moveTo>
                <a:lnTo>
                  <a:pt x="5190" y="1908"/>
                </a:lnTo>
                <a:lnTo>
                  <a:pt x="5190" y="1908"/>
                </a:lnTo>
                <a:lnTo>
                  <a:pt x="5190" y="1908"/>
                </a:lnTo>
                <a:lnTo>
                  <a:pt x="5190" y="1908"/>
                </a:lnTo>
                <a:lnTo>
                  <a:pt x="5190" y="1908"/>
                </a:lnTo>
                <a:lnTo>
                  <a:pt x="5192" y="1908"/>
                </a:lnTo>
                <a:lnTo>
                  <a:pt x="5194" y="1908"/>
                </a:lnTo>
                <a:lnTo>
                  <a:pt x="5194" y="1906"/>
                </a:lnTo>
                <a:lnTo>
                  <a:pt x="5192" y="1906"/>
                </a:lnTo>
                <a:lnTo>
                  <a:pt x="5192" y="1906"/>
                </a:lnTo>
                <a:lnTo>
                  <a:pt x="5190" y="1906"/>
                </a:lnTo>
                <a:lnTo>
                  <a:pt x="5190" y="1906"/>
                </a:lnTo>
                <a:lnTo>
                  <a:pt x="5188" y="1908"/>
                </a:lnTo>
                <a:lnTo>
                  <a:pt x="5188" y="1908"/>
                </a:lnTo>
                <a:lnTo>
                  <a:pt x="5188" y="1908"/>
                </a:lnTo>
                <a:lnTo>
                  <a:pt x="5186" y="1908"/>
                </a:lnTo>
                <a:lnTo>
                  <a:pt x="5186" y="1908"/>
                </a:lnTo>
                <a:lnTo>
                  <a:pt x="5186" y="1910"/>
                </a:lnTo>
                <a:lnTo>
                  <a:pt x="5188" y="1908"/>
                </a:lnTo>
                <a:close/>
                <a:moveTo>
                  <a:pt x="5194" y="1889"/>
                </a:moveTo>
                <a:lnTo>
                  <a:pt x="5194" y="1889"/>
                </a:lnTo>
                <a:lnTo>
                  <a:pt x="5194" y="1887"/>
                </a:lnTo>
                <a:lnTo>
                  <a:pt x="5194" y="1887"/>
                </a:lnTo>
                <a:lnTo>
                  <a:pt x="5194" y="1887"/>
                </a:lnTo>
                <a:lnTo>
                  <a:pt x="5192" y="1885"/>
                </a:lnTo>
                <a:lnTo>
                  <a:pt x="5192" y="1885"/>
                </a:lnTo>
                <a:lnTo>
                  <a:pt x="5190" y="1885"/>
                </a:lnTo>
                <a:lnTo>
                  <a:pt x="5190" y="1883"/>
                </a:lnTo>
                <a:lnTo>
                  <a:pt x="5190" y="1883"/>
                </a:lnTo>
                <a:lnTo>
                  <a:pt x="5190" y="1883"/>
                </a:lnTo>
                <a:lnTo>
                  <a:pt x="5190" y="1883"/>
                </a:lnTo>
                <a:lnTo>
                  <a:pt x="5188" y="1883"/>
                </a:lnTo>
                <a:lnTo>
                  <a:pt x="5186" y="1883"/>
                </a:lnTo>
                <a:lnTo>
                  <a:pt x="5184" y="1883"/>
                </a:lnTo>
                <a:lnTo>
                  <a:pt x="5182" y="1885"/>
                </a:lnTo>
                <a:lnTo>
                  <a:pt x="5180" y="1885"/>
                </a:lnTo>
                <a:lnTo>
                  <a:pt x="5177" y="1887"/>
                </a:lnTo>
                <a:lnTo>
                  <a:pt x="5177" y="1887"/>
                </a:lnTo>
                <a:lnTo>
                  <a:pt x="5177" y="1889"/>
                </a:lnTo>
                <a:lnTo>
                  <a:pt x="5177" y="1889"/>
                </a:lnTo>
                <a:lnTo>
                  <a:pt x="5177" y="1889"/>
                </a:lnTo>
                <a:lnTo>
                  <a:pt x="5177" y="1889"/>
                </a:lnTo>
                <a:lnTo>
                  <a:pt x="5177" y="1889"/>
                </a:lnTo>
                <a:lnTo>
                  <a:pt x="5177" y="1889"/>
                </a:lnTo>
                <a:lnTo>
                  <a:pt x="5175" y="1891"/>
                </a:lnTo>
                <a:lnTo>
                  <a:pt x="5175" y="1891"/>
                </a:lnTo>
                <a:lnTo>
                  <a:pt x="5175" y="1891"/>
                </a:lnTo>
                <a:lnTo>
                  <a:pt x="5177" y="1893"/>
                </a:lnTo>
                <a:lnTo>
                  <a:pt x="5177" y="1893"/>
                </a:lnTo>
                <a:lnTo>
                  <a:pt x="5180" y="1895"/>
                </a:lnTo>
                <a:lnTo>
                  <a:pt x="5182" y="1895"/>
                </a:lnTo>
                <a:lnTo>
                  <a:pt x="5184" y="1895"/>
                </a:lnTo>
                <a:lnTo>
                  <a:pt x="5184" y="1895"/>
                </a:lnTo>
                <a:lnTo>
                  <a:pt x="5186" y="1895"/>
                </a:lnTo>
                <a:lnTo>
                  <a:pt x="5188" y="1895"/>
                </a:lnTo>
                <a:lnTo>
                  <a:pt x="5188" y="1895"/>
                </a:lnTo>
                <a:lnTo>
                  <a:pt x="5190" y="1895"/>
                </a:lnTo>
                <a:lnTo>
                  <a:pt x="5192" y="1893"/>
                </a:lnTo>
                <a:lnTo>
                  <a:pt x="5192" y="1893"/>
                </a:lnTo>
                <a:lnTo>
                  <a:pt x="5192" y="1895"/>
                </a:lnTo>
                <a:lnTo>
                  <a:pt x="5194" y="1893"/>
                </a:lnTo>
                <a:lnTo>
                  <a:pt x="5194" y="1893"/>
                </a:lnTo>
                <a:lnTo>
                  <a:pt x="5196" y="1893"/>
                </a:lnTo>
                <a:lnTo>
                  <a:pt x="5196" y="1891"/>
                </a:lnTo>
                <a:lnTo>
                  <a:pt x="5194" y="1889"/>
                </a:lnTo>
                <a:close/>
                <a:moveTo>
                  <a:pt x="5173" y="1812"/>
                </a:moveTo>
                <a:lnTo>
                  <a:pt x="5173" y="1812"/>
                </a:lnTo>
                <a:lnTo>
                  <a:pt x="5173" y="1812"/>
                </a:lnTo>
                <a:lnTo>
                  <a:pt x="5173" y="1812"/>
                </a:lnTo>
                <a:lnTo>
                  <a:pt x="5173" y="1812"/>
                </a:lnTo>
                <a:lnTo>
                  <a:pt x="5171" y="1812"/>
                </a:lnTo>
                <a:lnTo>
                  <a:pt x="5171" y="1812"/>
                </a:lnTo>
                <a:lnTo>
                  <a:pt x="5173" y="1812"/>
                </a:lnTo>
                <a:lnTo>
                  <a:pt x="5173" y="1812"/>
                </a:lnTo>
                <a:close/>
                <a:moveTo>
                  <a:pt x="5140" y="1650"/>
                </a:moveTo>
                <a:lnTo>
                  <a:pt x="5140" y="1650"/>
                </a:lnTo>
                <a:lnTo>
                  <a:pt x="5140" y="1648"/>
                </a:lnTo>
                <a:lnTo>
                  <a:pt x="5140" y="1648"/>
                </a:lnTo>
                <a:lnTo>
                  <a:pt x="5140" y="1648"/>
                </a:lnTo>
                <a:lnTo>
                  <a:pt x="5140" y="1648"/>
                </a:lnTo>
                <a:lnTo>
                  <a:pt x="5140" y="1648"/>
                </a:lnTo>
                <a:lnTo>
                  <a:pt x="5140" y="1648"/>
                </a:lnTo>
                <a:lnTo>
                  <a:pt x="5140" y="1650"/>
                </a:lnTo>
                <a:close/>
                <a:moveTo>
                  <a:pt x="5094" y="1531"/>
                </a:moveTo>
                <a:lnTo>
                  <a:pt x="5096" y="1531"/>
                </a:lnTo>
                <a:lnTo>
                  <a:pt x="5096" y="1531"/>
                </a:lnTo>
                <a:lnTo>
                  <a:pt x="5096" y="1531"/>
                </a:lnTo>
                <a:lnTo>
                  <a:pt x="5096" y="1531"/>
                </a:lnTo>
                <a:lnTo>
                  <a:pt x="5094" y="1531"/>
                </a:lnTo>
                <a:lnTo>
                  <a:pt x="5094" y="1531"/>
                </a:lnTo>
                <a:lnTo>
                  <a:pt x="5094" y="1531"/>
                </a:lnTo>
                <a:lnTo>
                  <a:pt x="5094" y="1531"/>
                </a:lnTo>
                <a:lnTo>
                  <a:pt x="5094" y="1531"/>
                </a:lnTo>
                <a:close/>
                <a:moveTo>
                  <a:pt x="5150" y="2176"/>
                </a:moveTo>
                <a:lnTo>
                  <a:pt x="5150" y="2176"/>
                </a:lnTo>
                <a:lnTo>
                  <a:pt x="5150" y="2176"/>
                </a:lnTo>
                <a:lnTo>
                  <a:pt x="5150" y="2176"/>
                </a:lnTo>
                <a:lnTo>
                  <a:pt x="5150" y="2174"/>
                </a:lnTo>
                <a:lnTo>
                  <a:pt x="5150" y="2172"/>
                </a:lnTo>
                <a:lnTo>
                  <a:pt x="5148" y="2172"/>
                </a:lnTo>
                <a:lnTo>
                  <a:pt x="5148" y="2172"/>
                </a:lnTo>
                <a:lnTo>
                  <a:pt x="5148" y="2172"/>
                </a:lnTo>
                <a:lnTo>
                  <a:pt x="5148" y="2174"/>
                </a:lnTo>
                <a:lnTo>
                  <a:pt x="5148" y="2174"/>
                </a:lnTo>
                <a:lnTo>
                  <a:pt x="5148" y="2174"/>
                </a:lnTo>
                <a:lnTo>
                  <a:pt x="5150" y="2176"/>
                </a:lnTo>
                <a:close/>
                <a:moveTo>
                  <a:pt x="5136" y="1644"/>
                </a:moveTo>
                <a:lnTo>
                  <a:pt x="5136" y="1642"/>
                </a:lnTo>
                <a:lnTo>
                  <a:pt x="5136" y="1642"/>
                </a:lnTo>
                <a:lnTo>
                  <a:pt x="5136" y="1640"/>
                </a:lnTo>
                <a:lnTo>
                  <a:pt x="5136" y="1640"/>
                </a:lnTo>
                <a:lnTo>
                  <a:pt x="5133" y="1640"/>
                </a:lnTo>
                <a:lnTo>
                  <a:pt x="5133" y="1640"/>
                </a:lnTo>
                <a:lnTo>
                  <a:pt x="5133" y="1640"/>
                </a:lnTo>
                <a:lnTo>
                  <a:pt x="5136" y="1640"/>
                </a:lnTo>
                <a:lnTo>
                  <a:pt x="5136" y="1642"/>
                </a:lnTo>
                <a:lnTo>
                  <a:pt x="5136" y="1642"/>
                </a:lnTo>
                <a:lnTo>
                  <a:pt x="5136" y="1644"/>
                </a:lnTo>
                <a:close/>
                <a:moveTo>
                  <a:pt x="5115" y="791"/>
                </a:moveTo>
                <a:lnTo>
                  <a:pt x="5115" y="791"/>
                </a:lnTo>
                <a:lnTo>
                  <a:pt x="5110" y="788"/>
                </a:lnTo>
                <a:lnTo>
                  <a:pt x="5108" y="788"/>
                </a:lnTo>
                <a:lnTo>
                  <a:pt x="5106" y="791"/>
                </a:lnTo>
                <a:lnTo>
                  <a:pt x="5108" y="791"/>
                </a:lnTo>
                <a:lnTo>
                  <a:pt x="5110" y="793"/>
                </a:lnTo>
                <a:lnTo>
                  <a:pt x="5110" y="793"/>
                </a:lnTo>
                <a:lnTo>
                  <a:pt x="5113" y="795"/>
                </a:lnTo>
                <a:lnTo>
                  <a:pt x="5115" y="793"/>
                </a:lnTo>
                <a:lnTo>
                  <a:pt x="5117" y="793"/>
                </a:lnTo>
                <a:lnTo>
                  <a:pt x="5119" y="793"/>
                </a:lnTo>
                <a:lnTo>
                  <a:pt x="5119" y="793"/>
                </a:lnTo>
                <a:lnTo>
                  <a:pt x="5119" y="793"/>
                </a:lnTo>
                <a:lnTo>
                  <a:pt x="5121" y="793"/>
                </a:lnTo>
                <a:lnTo>
                  <a:pt x="5117" y="791"/>
                </a:lnTo>
                <a:lnTo>
                  <a:pt x="5115" y="791"/>
                </a:lnTo>
                <a:close/>
                <a:moveTo>
                  <a:pt x="5022" y="1929"/>
                </a:moveTo>
                <a:lnTo>
                  <a:pt x="5022" y="1929"/>
                </a:lnTo>
                <a:lnTo>
                  <a:pt x="5020" y="1929"/>
                </a:lnTo>
                <a:lnTo>
                  <a:pt x="5020" y="1929"/>
                </a:lnTo>
                <a:lnTo>
                  <a:pt x="5020" y="1931"/>
                </a:lnTo>
                <a:lnTo>
                  <a:pt x="5020" y="1931"/>
                </a:lnTo>
                <a:lnTo>
                  <a:pt x="5020" y="1933"/>
                </a:lnTo>
                <a:lnTo>
                  <a:pt x="5020" y="1933"/>
                </a:lnTo>
                <a:lnTo>
                  <a:pt x="5020" y="1931"/>
                </a:lnTo>
                <a:lnTo>
                  <a:pt x="5022" y="1931"/>
                </a:lnTo>
                <a:lnTo>
                  <a:pt x="5020" y="1931"/>
                </a:lnTo>
                <a:lnTo>
                  <a:pt x="5020" y="1929"/>
                </a:lnTo>
                <a:lnTo>
                  <a:pt x="5022" y="1929"/>
                </a:lnTo>
                <a:lnTo>
                  <a:pt x="5022" y="1929"/>
                </a:lnTo>
                <a:close/>
                <a:moveTo>
                  <a:pt x="5029" y="1858"/>
                </a:moveTo>
                <a:lnTo>
                  <a:pt x="5031" y="1860"/>
                </a:lnTo>
                <a:lnTo>
                  <a:pt x="5031" y="1858"/>
                </a:lnTo>
                <a:lnTo>
                  <a:pt x="5031" y="1858"/>
                </a:lnTo>
                <a:lnTo>
                  <a:pt x="5029" y="1858"/>
                </a:lnTo>
                <a:lnTo>
                  <a:pt x="5029" y="1858"/>
                </a:lnTo>
                <a:close/>
                <a:moveTo>
                  <a:pt x="5027" y="2327"/>
                </a:moveTo>
                <a:lnTo>
                  <a:pt x="5025" y="2329"/>
                </a:lnTo>
                <a:lnTo>
                  <a:pt x="5027" y="2329"/>
                </a:lnTo>
                <a:lnTo>
                  <a:pt x="5027" y="2329"/>
                </a:lnTo>
                <a:lnTo>
                  <a:pt x="5027" y="2327"/>
                </a:lnTo>
                <a:lnTo>
                  <a:pt x="5027" y="2327"/>
                </a:lnTo>
                <a:close/>
                <a:moveTo>
                  <a:pt x="5033" y="1962"/>
                </a:moveTo>
                <a:lnTo>
                  <a:pt x="5035" y="1962"/>
                </a:lnTo>
                <a:lnTo>
                  <a:pt x="5035" y="1962"/>
                </a:lnTo>
                <a:lnTo>
                  <a:pt x="5035" y="1960"/>
                </a:lnTo>
                <a:lnTo>
                  <a:pt x="5033" y="1960"/>
                </a:lnTo>
                <a:lnTo>
                  <a:pt x="5033" y="1960"/>
                </a:lnTo>
                <a:lnTo>
                  <a:pt x="5033" y="1962"/>
                </a:lnTo>
                <a:lnTo>
                  <a:pt x="5033" y="1962"/>
                </a:lnTo>
                <a:close/>
                <a:moveTo>
                  <a:pt x="5014" y="1784"/>
                </a:moveTo>
                <a:lnTo>
                  <a:pt x="5012" y="1784"/>
                </a:lnTo>
                <a:lnTo>
                  <a:pt x="5012" y="1784"/>
                </a:lnTo>
                <a:lnTo>
                  <a:pt x="5010" y="1786"/>
                </a:lnTo>
                <a:lnTo>
                  <a:pt x="5010" y="1786"/>
                </a:lnTo>
                <a:lnTo>
                  <a:pt x="5010" y="1786"/>
                </a:lnTo>
                <a:lnTo>
                  <a:pt x="5010" y="1786"/>
                </a:lnTo>
                <a:lnTo>
                  <a:pt x="5010" y="1786"/>
                </a:lnTo>
                <a:lnTo>
                  <a:pt x="5010" y="1786"/>
                </a:lnTo>
                <a:lnTo>
                  <a:pt x="5012" y="1788"/>
                </a:lnTo>
                <a:lnTo>
                  <a:pt x="5012" y="1786"/>
                </a:lnTo>
                <a:lnTo>
                  <a:pt x="5012" y="1786"/>
                </a:lnTo>
                <a:lnTo>
                  <a:pt x="5014" y="1786"/>
                </a:lnTo>
                <a:lnTo>
                  <a:pt x="5014" y="1786"/>
                </a:lnTo>
                <a:lnTo>
                  <a:pt x="5014" y="1786"/>
                </a:lnTo>
                <a:lnTo>
                  <a:pt x="5014" y="1784"/>
                </a:lnTo>
                <a:lnTo>
                  <a:pt x="5014" y="1784"/>
                </a:lnTo>
                <a:close/>
                <a:moveTo>
                  <a:pt x="5031" y="1862"/>
                </a:moveTo>
                <a:lnTo>
                  <a:pt x="5031" y="1862"/>
                </a:lnTo>
                <a:lnTo>
                  <a:pt x="5029" y="1862"/>
                </a:lnTo>
                <a:lnTo>
                  <a:pt x="5029" y="1864"/>
                </a:lnTo>
                <a:lnTo>
                  <a:pt x="5031" y="1866"/>
                </a:lnTo>
                <a:lnTo>
                  <a:pt x="5031" y="1864"/>
                </a:lnTo>
                <a:lnTo>
                  <a:pt x="5031" y="1864"/>
                </a:lnTo>
                <a:lnTo>
                  <a:pt x="5033" y="1866"/>
                </a:lnTo>
                <a:lnTo>
                  <a:pt x="5033" y="1866"/>
                </a:lnTo>
                <a:lnTo>
                  <a:pt x="5033" y="1868"/>
                </a:lnTo>
                <a:lnTo>
                  <a:pt x="5033" y="1870"/>
                </a:lnTo>
                <a:lnTo>
                  <a:pt x="5033" y="1870"/>
                </a:lnTo>
                <a:lnTo>
                  <a:pt x="5033" y="1870"/>
                </a:lnTo>
                <a:lnTo>
                  <a:pt x="5035" y="1870"/>
                </a:lnTo>
                <a:lnTo>
                  <a:pt x="5035" y="1870"/>
                </a:lnTo>
                <a:lnTo>
                  <a:pt x="5037" y="1870"/>
                </a:lnTo>
                <a:lnTo>
                  <a:pt x="5039" y="1870"/>
                </a:lnTo>
                <a:lnTo>
                  <a:pt x="5039" y="1868"/>
                </a:lnTo>
                <a:lnTo>
                  <a:pt x="5039" y="1868"/>
                </a:lnTo>
                <a:lnTo>
                  <a:pt x="5037" y="1868"/>
                </a:lnTo>
                <a:lnTo>
                  <a:pt x="5037" y="1866"/>
                </a:lnTo>
                <a:lnTo>
                  <a:pt x="5037" y="1866"/>
                </a:lnTo>
                <a:lnTo>
                  <a:pt x="5035" y="1866"/>
                </a:lnTo>
                <a:lnTo>
                  <a:pt x="5035" y="1864"/>
                </a:lnTo>
                <a:lnTo>
                  <a:pt x="5033" y="1864"/>
                </a:lnTo>
                <a:lnTo>
                  <a:pt x="5033" y="1864"/>
                </a:lnTo>
                <a:lnTo>
                  <a:pt x="5033" y="1862"/>
                </a:lnTo>
                <a:lnTo>
                  <a:pt x="5031" y="1862"/>
                </a:lnTo>
                <a:close/>
                <a:moveTo>
                  <a:pt x="5033" y="1830"/>
                </a:moveTo>
                <a:lnTo>
                  <a:pt x="5033" y="1832"/>
                </a:lnTo>
                <a:lnTo>
                  <a:pt x="5033" y="1832"/>
                </a:lnTo>
                <a:lnTo>
                  <a:pt x="5035" y="1832"/>
                </a:lnTo>
                <a:lnTo>
                  <a:pt x="5035" y="1832"/>
                </a:lnTo>
                <a:lnTo>
                  <a:pt x="5035" y="1832"/>
                </a:lnTo>
                <a:lnTo>
                  <a:pt x="5035" y="1830"/>
                </a:lnTo>
                <a:lnTo>
                  <a:pt x="5035" y="1830"/>
                </a:lnTo>
                <a:lnTo>
                  <a:pt x="5035" y="1830"/>
                </a:lnTo>
                <a:lnTo>
                  <a:pt x="5035" y="1828"/>
                </a:lnTo>
                <a:lnTo>
                  <a:pt x="5033" y="1830"/>
                </a:lnTo>
                <a:lnTo>
                  <a:pt x="5033" y="1830"/>
                </a:lnTo>
                <a:close/>
                <a:moveTo>
                  <a:pt x="5033" y="1837"/>
                </a:moveTo>
                <a:lnTo>
                  <a:pt x="5033" y="1837"/>
                </a:lnTo>
                <a:lnTo>
                  <a:pt x="5033" y="1837"/>
                </a:lnTo>
                <a:lnTo>
                  <a:pt x="5033" y="1837"/>
                </a:lnTo>
                <a:lnTo>
                  <a:pt x="5035" y="1839"/>
                </a:lnTo>
                <a:lnTo>
                  <a:pt x="5035" y="1837"/>
                </a:lnTo>
                <a:lnTo>
                  <a:pt x="5035" y="1837"/>
                </a:lnTo>
                <a:lnTo>
                  <a:pt x="5035" y="1835"/>
                </a:lnTo>
                <a:lnTo>
                  <a:pt x="5033" y="1837"/>
                </a:lnTo>
                <a:close/>
                <a:moveTo>
                  <a:pt x="5027" y="1935"/>
                </a:moveTo>
                <a:lnTo>
                  <a:pt x="5029" y="1937"/>
                </a:lnTo>
                <a:lnTo>
                  <a:pt x="5029" y="1937"/>
                </a:lnTo>
                <a:lnTo>
                  <a:pt x="5031" y="1939"/>
                </a:lnTo>
                <a:lnTo>
                  <a:pt x="5033" y="1939"/>
                </a:lnTo>
                <a:lnTo>
                  <a:pt x="5033" y="1939"/>
                </a:lnTo>
                <a:lnTo>
                  <a:pt x="5033" y="1937"/>
                </a:lnTo>
                <a:lnTo>
                  <a:pt x="5033" y="1937"/>
                </a:lnTo>
                <a:lnTo>
                  <a:pt x="5033" y="1935"/>
                </a:lnTo>
                <a:lnTo>
                  <a:pt x="5031" y="1935"/>
                </a:lnTo>
                <a:lnTo>
                  <a:pt x="5031" y="1933"/>
                </a:lnTo>
                <a:lnTo>
                  <a:pt x="5031" y="1933"/>
                </a:lnTo>
                <a:lnTo>
                  <a:pt x="5031" y="1933"/>
                </a:lnTo>
                <a:lnTo>
                  <a:pt x="5029" y="1933"/>
                </a:lnTo>
                <a:lnTo>
                  <a:pt x="5029" y="1933"/>
                </a:lnTo>
                <a:lnTo>
                  <a:pt x="5029" y="1933"/>
                </a:lnTo>
                <a:lnTo>
                  <a:pt x="5031" y="1933"/>
                </a:lnTo>
                <a:lnTo>
                  <a:pt x="5029" y="1935"/>
                </a:lnTo>
                <a:lnTo>
                  <a:pt x="5027" y="1935"/>
                </a:lnTo>
                <a:close/>
                <a:moveTo>
                  <a:pt x="5087" y="1528"/>
                </a:moveTo>
                <a:lnTo>
                  <a:pt x="5089" y="1528"/>
                </a:lnTo>
                <a:lnTo>
                  <a:pt x="5089" y="1528"/>
                </a:lnTo>
                <a:lnTo>
                  <a:pt x="5089" y="1528"/>
                </a:lnTo>
                <a:lnTo>
                  <a:pt x="5092" y="1528"/>
                </a:lnTo>
                <a:lnTo>
                  <a:pt x="5087" y="1528"/>
                </a:lnTo>
                <a:lnTo>
                  <a:pt x="5087" y="1528"/>
                </a:lnTo>
                <a:lnTo>
                  <a:pt x="5085" y="1528"/>
                </a:lnTo>
                <a:lnTo>
                  <a:pt x="5085" y="1528"/>
                </a:lnTo>
                <a:lnTo>
                  <a:pt x="5087" y="1528"/>
                </a:lnTo>
                <a:lnTo>
                  <a:pt x="5087" y="1528"/>
                </a:lnTo>
                <a:lnTo>
                  <a:pt x="5087" y="1528"/>
                </a:lnTo>
                <a:close/>
                <a:moveTo>
                  <a:pt x="5020" y="2338"/>
                </a:moveTo>
                <a:lnTo>
                  <a:pt x="5020" y="2338"/>
                </a:lnTo>
                <a:lnTo>
                  <a:pt x="5020" y="2338"/>
                </a:lnTo>
                <a:lnTo>
                  <a:pt x="5022" y="2338"/>
                </a:lnTo>
                <a:lnTo>
                  <a:pt x="5022" y="2338"/>
                </a:lnTo>
                <a:lnTo>
                  <a:pt x="5022" y="2338"/>
                </a:lnTo>
                <a:lnTo>
                  <a:pt x="5022" y="2338"/>
                </a:lnTo>
                <a:lnTo>
                  <a:pt x="5022" y="2336"/>
                </a:lnTo>
                <a:lnTo>
                  <a:pt x="5022" y="2336"/>
                </a:lnTo>
                <a:lnTo>
                  <a:pt x="5022" y="2336"/>
                </a:lnTo>
                <a:lnTo>
                  <a:pt x="5020" y="2336"/>
                </a:lnTo>
                <a:lnTo>
                  <a:pt x="5020" y="2338"/>
                </a:lnTo>
                <a:close/>
                <a:moveTo>
                  <a:pt x="5066" y="1545"/>
                </a:moveTo>
                <a:lnTo>
                  <a:pt x="5066" y="1545"/>
                </a:lnTo>
                <a:lnTo>
                  <a:pt x="5066" y="1545"/>
                </a:lnTo>
                <a:lnTo>
                  <a:pt x="5066" y="1545"/>
                </a:lnTo>
                <a:lnTo>
                  <a:pt x="5066" y="1545"/>
                </a:lnTo>
                <a:lnTo>
                  <a:pt x="5064" y="1547"/>
                </a:lnTo>
                <a:lnTo>
                  <a:pt x="5064" y="1547"/>
                </a:lnTo>
                <a:lnTo>
                  <a:pt x="5064" y="1547"/>
                </a:lnTo>
                <a:lnTo>
                  <a:pt x="5064" y="1547"/>
                </a:lnTo>
                <a:lnTo>
                  <a:pt x="5064" y="1547"/>
                </a:lnTo>
                <a:lnTo>
                  <a:pt x="5066" y="1545"/>
                </a:lnTo>
                <a:close/>
                <a:moveTo>
                  <a:pt x="5060" y="1914"/>
                </a:moveTo>
                <a:lnTo>
                  <a:pt x="5060" y="1914"/>
                </a:lnTo>
                <a:lnTo>
                  <a:pt x="5060" y="1916"/>
                </a:lnTo>
                <a:lnTo>
                  <a:pt x="5062" y="1916"/>
                </a:lnTo>
                <a:lnTo>
                  <a:pt x="5062" y="1914"/>
                </a:lnTo>
                <a:lnTo>
                  <a:pt x="5062" y="1914"/>
                </a:lnTo>
                <a:lnTo>
                  <a:pt x="5060" y="1912"/>
                </a:lnTo>
                <a:lnTo>
                  <a:pt x="5060" y="1912"/>
                </a:lnTo>
                <a:lnTo>
                  <a:pt x="5060" y="1912"/>
                </a:lnTo>
                <a:lnTo>
                  <a:pt x="5060" y="1914"/>
                </a:lnTo>
                <a:close/>
                <a:moveTo>
                  <a:pt x="5064" y="1644"/>
                </a:moveTo>
                <a:lnTo>
                  <a:pt x="5064" y="1644"/>
                </a:lnTo>
                <a:lnTo>
                  <a:pt x="5064" y="1644"/>
                </a:lnTo>
                <a:lnTo>
                  <a:pt x="5064" y="1644"/>
                </a:lnTo>
                <a:lnTo>
                  <a:pt x="5064" y="1644"/>
                </a:lnTo>
                <a:lnTo>
                  <a:pt x="5064" y="1644"/>
                </a:lnTo>
                <a:lnTo>
                  <a:pt x="5064" y="1644"/>
                </a:lnTo>
                <a:close/>
                <a:moveTo>
                  <a:pt x="5069" y="1925"/>
                </a:moveTo>
                <a:lnTo>
                  <a:pt x="5069" y="1925"/>
                </a:lnTo>
                <a:lnTo>
                  <a:pt x="5069" y="1925"/>
                </a:lnTo>
                <a:lnTo>
                  <a:pt x="5069" y="1925"/>
                </a:lnTo>
                <a:lnTo>
                  <a:pt x="5066" y="1925"/>
                </a:lnTo>
                <a:lnTo>
                  <a:pt x="5066" y="1925"/>
                </a:lnTo>
                <a:lnTo>
                  <a:pt x="5069" y="1925"/>
                </a:lnTo>
                <a:lnTo>
                  <a:pt x="5069" y="1925"/>
                </a:lnTo>
                <a:close/>
                <a:moveTo>
                  <a:pt x="5131" y="2258"/>
                </a:moveTo>
                <a:lnTo>
                  <a:pt x="5129" y="2258"/>
                </a:lnTo>
                <a:lnTo>
                  <a:pt x="5129" y="2258"/>
                </a:lnTo>
                <a:lnTo>
                  <a:pt x="5131" y="2258"/>
                </a:lnTo>
                <a:lnTo>
                  <a:pt x="5131" y="2256"/>
                </a:lnTo>
                <a:lnTo>
                  <a:pt x="5131" y="2256"/>
                </a:lnTo>
                <a:lnTo>
                  <a:pt x="5133" y="2256"/>
                </a:lnTo>
                <a:lnTo>
                  <a:pt x="5131" y="2256"/>
                </a:lnTo>
                <a:lnTo>
                  <a:pt x="5131" y="2254"/>
                </a:lnTo>
                <a:lnTo>
                  <a:pt x="5131" y="2254"/>
                </a:lnTo>
                <a:lnTo>
                  <a:pt x="5129" y="2254"/>
                </a:lnTo>
                <a:lnTo>
                  <a:pt x="5129" y="2254"/>
                </a:lnTo>
                <a:lnTo>
                  <a:pt x="5129" y="2254"/>
                </a:lnTo>
                <a:lnTo>
                  <a:pt x="5129" y="2256"/>
                </a:lnTo>
                <a:lnTo>
                  <a:pt x="5129" y="2256"/>
                </a:lnTo>
                <a:lnTo>
                  <a:pt x="5127" y="2256"/>
                </a:lnTo>
                <a:lnTo>
                  <a:pt x="5127" y="2258"/>
                </a:lnTo>
                <a:lnTo>
                  <a:pt x="5127" y="2258"/>
                </a:lnTo>
                <a:lnTo>
                  <a:pt x="5127" y="2258"/>
                </a:lnTo>
                <a:lnTo>
                  <a:pt x="5125" y="2260"/>
                </a:lnTo>
                <a:lnTo>
                  <a:pt x="5127" y="2258"/>
                </a:lnTo>
                <a:lnTo>
                  <a:pt x="5127" y="2256"/>
                </a:lnTo>
                <a:lnTo>
                  <a:pt x="5127" y="2256"/>
                </a:lnTo>
                <a:lnTo>
                  <a:pt x="5127" y="2256"/>
                </a:lnTo>
                <a:lnTo>
                  <a:pt x="5127" y="2254"/>
                </a:lnTo>
                <a:lnTo>
                  <a:pt x="5127" y="2254"/>
                </a:lnTo>
                <a:lnTo>
                  <a:pt x="5129" y="2254"/>
                </a:lnTo>
                <a:lnTo>
                  <a:pt x="5127" y="2254"/>
                </a:lnTo>
                <a:lnTo>
                  <a:pt x="5127" y="2254"/>
                </a:lnTo>
                <a:lnTo>
                  <a:pt x="5125" y="2254"/>
                </a:lnTo>
                <a:lnTo>
                  <a:pt x="5125" y="2254"/>
                </a:lnTo>
                <a:lnTo>
                  <a:pt x="5123" y="2256"/>
                </a:lnTo>
                <a:lnTo>
                  <a:pt x="5121" y="2258"/>
                </a:lnTo>
                <a:lnTo>
                  <a:pt x="5119" y="2258"/>
                </a:lnTo>
                <a:lnTo>
                  <a:pt x="5117" y="2260"/>
                </a:lnTo>
                <a:lnTo>
                  <a:pt x="5115" y="2260"/>
                </a:lnTo>
                <a:lnTo>
                  <a:pt x="5115" y="2258"/>
                </a:lnTo>
                <a:lnTo>
                  <a:pt x="5115" y="2256"/>
                </a:lnTo>
                <a:lnTo>
                  <a:pt x="5115" y="2254"/>
                </a:lnTo>
                <a:lnTo>
                  <a:pt x="5115" y="2252"/>
                </a:lnTo>
                <a:lnTo>
                  <a:pt x="5113" y="2252"/>
                </a:lnTo>
                <a:lnTo>
                  <a:pt x="5110" y="2252"/>
                </a:lnTo>
                <a:lnTo>
                  <a:pt x="5110" y="2250"/>
                </a:lnTo>
                <a:lnTo>
                  <a:pt x="5110" y="2250"/>
                </a:lnTo>
                <a:lnTo>
                  <a:pt x="5110" y="2248"/>
                </a:lnTo>
                <a:lnTo>
                  <a:pt x="5110" y="2248"/>
                </a:lnTo>
                <a:lnTo>
                  <a:pt x="5113" y="2245"/>
                </a:lnTo>
                <a:lnTo>
                  <a:pt x="5113" y="2245"/>
                </a:lnTo>
                <a:lnTo>
                  <a:pt x="5110" y="2245"/>
                </a:lnTo>
                <a:lnTo>
                  <a:pt x="5108" y="2245"/>
                </a:lnTo>
                <a:lnTo>
                  <a:pt x="5106" y="2248"/>
                </a:lnTo>
                <a:lnTo>
                  <a:pt x="5104" y="2250"/>
                </a:lnTo>
                <a:lnTo>
                  <a:pt x="5102" y="2254"/>
                </a:lnTo>
                <a:lnTo>
                  <a:pt x="5100" y="2258"/>
                </a:lnTo>
                <a:lnTo>
                  <a:pt x="5100" y="2262"/>
                </a:lnTo>
                <a:lnTo>
                  <a:pt x="5098" y="2264"/>
                </a:lnTo>
                <a:lnTo>
                  <a:pt x="5098" y="2266"/>
                </a:lnTo>
                <a:lnTo>
                  <a:pt x="5096" y="2266"/>
                </a:lnTo>
                <a:lnTo>
                  <a:pt x="5096" y="2266"/>
                </a:lnTo>
                <a:lnTo>
                  <a:pt x="5094" y="2269"/>
                </a:lnTo>
                <a:lnTo>
                  <a:pt x="5092" y="2269"/>
                </a:lnTo>
                <a:lnTo>
                  <a:pt x="5092" y="2271"/>
                </a:lnTo>
                <a:lnTo>
                  <a:pt x="5089" y="2273"/>
                </a:lnTo>
                <a:lnTo>
                  <a:pt x="5089" y="2275"/>
                </a:lnTo>
                <a:lnTo>
                  <a:pt x="5089" y="2277"/>
                </a:lnTo>
                <a:lnTo>
                  <a:pt x="5089" y="2279"/>
                </a:lnTo>
                <a:lnTo>
                  <a:pt x="5089" y="2279"/>
                </a:lnTo>
                <a:lnTo>
                  <a:pt x="5089" y="2279"/>
                </a:lnTo>
                <a:lnTo>
                  <a:pt x="5089" y="2279"/>
                </a:lnTo>
                <a:lnTo>
                  <a:pt x="5087" y="2281"/>
                </a:lnTo>
                <a:lnTo>
                  <a:pt x="5087" y="2281"/>
                </a:lnTo>
                <a:lnTo>
                  <a:pt x="5085" y="2283"/>
                </a:lnTo>
                <a:lnTo>
                  <a:pt x="5085" y="2285"/>
                </a:lnTo>
                <a:lnTo>
                  <a:pt x="5085" y="2287"/>
                </a:lnTo>
                <a:lnTo>
                  <a:pt x="5085" y="2287"/>
                </a:lnTo>
                <a:lnTo>
                  <a:pt x="5085" y="2285"/>
                </a:lnTo>
                <a:lnTo>
                  <a:pt x="5085" y="2285"/>
                </a:lnTo>
                <a:lnTo>
                  <a:pt x="5085" y="2285"/>
                </a:lnTo>
                <a:lnTo>
                  <a:pt x="5083" y="2287"/>
                </a:lnTo>
                <a:lnTo>
                  <a:pt x="5081" y="2287"/>
                </a:lnTo>
                <a:lnTo>
                  <a:pt x="5081" y="2290"/>
                </a:lnTo>
                <a:lnTo>
                  <a:pt x="5081" y="2290"/>
                </a:lnTo>
                <a:lnTo>
                  <a:pt x="5081" y="2290"/>
                </a:lnTo>
                <a:lnTo>
                  <a:pt x="5079" y="2290"/>
                </a:lnTo>
                <a:lnTo>
                  <a:pt x="5079" y="2290"/>
                </a:lnTo>
                <a:lnTo>
                  <a:pt x="5079" y="2290"/>
                </a:lnTo>
                <a:lnTo>
                  <a:pt x="5079" y="2292"/>
                </a:lnTo>
                <a:lnTo>
                  <a:pt x="5079" y="2290"/>
                </a:lnTo>
                <a:lnTo>
                  <a:pt x="5077" y="2290"/>
                </a:lnTo>
                <a:lnTo>
                  <a:pt x="5077" y="2290"/>
                </a:lnTo>
                <a:lnTo>
                  <a:pt x="5075" y="2292"/>
                </a:lnTo>
                <a:lnTo>
                  <a:pt x="5077" y="2292"/>
                </a:lnTo>
                <a:lnTo>
                  <a:pt x="5077" y="2292"/>
                </a:lnTo>
                <a:lnTo>
                  <a:pt x="5075" y="2292"/>
                </a:lnTo>
                <a:lnTo>
                  <a:pt x="5075" y="2292"/>
                </a:lnTo>
                <a:lnTo>
                  <a:pt x="5075" y="2292"/>
                </a:lnTo>
                <a:lnTo>
                  <a:pt x="5073" y="2294"/>
                </a:lnTo>
                <a:lnTo>
                  <a:pt x="5073" y="2294"/>
                </a:lnTo>
                <a:lnTo>
                  <a:pt x="5073" y="2294"/>
                </a:lnTo>
                <a:lnTo>
                  <a:pt x="5071" y="2296"/>
                </a:lnTo>
                <a:lnTo>
                  <a:pt x="5069" y="2296"/>
                </a:lnTo>
                <a:lnTo>
                  <a:pt x="5069" y="2298"/>
                </a:lnTo>
                <a:lnTo>
                  <a:pt x="5069" y="2298"/>
                </a:lnTo>
                <a:lnTo>
                  <a:pt x="5069" y="2298"/>
                </a:lnTo>
                <a:lnTo>
                  <a:pt x="5069" y="2298"/>
                </a:lnTo>
                <a:lnTo>
                  <a:pt x="5069" y="2298"/>
                </a:lnTo>
                <a:lnTo>
                  <a:pt x="5066" y="2298"/>
                </a:lnTo>
                <a:lnTo>
                  <a:pt x="5066" y="2300"/>
                </a:lnTo>
                <a:lnTo>
                  <a:pt x="5064" y="2300"/>
                </a:lnTo>
                <a:lnTo>
                  <a:pt x="5060" y="2302"/>
                </a:lnTo>
                <a:lnTo>
                  <a:pt x="5058" y="2302"/>
                </a:lnTo>
                <a:lnTo>
                  <a:pt x="5058" y="2304"/>
                </a:lnTo>
                <a:lnTo>
                  <a:pt x="5058" y="2304"/>
                </a:lnTo>
                <a:lnTo>
                  <a:pt x="5058" y="2304"/>
                </a:lnTo>
                <a:lnTo>
                  <a:pt x="5056" y="2304"/>
                </a:lnTo>
                <a:lnTo>
                  <a:pt x="5056" y="2304"/>
                </a:lnTo>
                <a:lnTo>
                  <a:pt x="5054" y="2306"/>
                </a:lnTo>
                <a:lnTo>
                  <a:pt x="5052" y="2306"/>
                </a:lnTo>
                <a:lnTo>
                  <a:pt x="5052" y="2306"/>
                </a:lnTo>
                <a:lnTo>
                  <a:pt x="5048" y="2306"/>
                </a:lnTo>
                <a:lnTo>
                  <a:pt x="5048" y="2308"/>
                </a:lnTo>
                <a:lnTo>
                  <a:pt x="5043" y="2310"/>
                </a:lnTo>
                <a:lnTo>
                  <a:pt x="5041" y="2313"/>
                </a:lnTo>
                <a:lnTo>
                  <a:pt x="5039" y="2315"/>
                </a:lnTo>
                <a:lnTo>
                  <a:pt x="5039" y="2317"/>
                </a:lnTo>
                <a:lnTo>
                  <a:pt x="5039" y="2317"/>
                </a:lnTo>
                <a:lnTo>
                  <a:pt x="5039" y="2319"/>
                </a:lnTo>
                <a:lnTo>
                  <a:pt x="5039" y="2317"/>
                </a:lnTo>
                <a:lnTo>
                  <a:pt x="5039" y="2317"/>
                </a:lnTo>
                <a:lnTo>
                  <a:pt x="5037" y="2319"/>
                </a:lnTo>
                <a:lnTo>
                  <a:pt x="5035" y="2319"/>
                </a:lnTo>
                <a:lnTo>
                  <a:pt x="5035" y="2321"/>
                </a:lnTo>
                <a:lnTo>
                  <a:pt x="5033" y="2321"/>
                </a:lnTo>
                <a:lnTo>
                  <a:pt x="5033" y="2321"/>
                </a:lnTo>
                <a:lnTo>
                  <a:pt x="5035" y="2323"/>
                </a:lnTo>
                <a:lnTo>
                  <a:pt x="5035" y="2323"/>
                </a:lnTo>
                <a:lnTo>
                  <a:pt x="5033" y="2323"/>
                </a:lnTo>
                <a:lnTo>
                  <a:pt x="5033" y="2321"/>
                </a:lnTo>
                <a:lnTo>
                  <a:pt x="5031" y="2323"/>
                </a:lnTo>
                <a:lnTo>
                  <a:pt x="5029" y="2325"/>
                </a:lnTo>
                <a:lnTo>
                  <a:pt x="5031" y="2325"/>
                </a:lnTo>
                <a:lnTo>
                  <a:pt x="5031" y="2325"/>
                </a:lnTo>
                <a:lnTo>
                  <a:pt x="5031" y="2325"/>
                </a:lnTo>
                <a:lnTo>
                  <a:pt x="5029" y="2325"/>
                </a:lnTo>
                <a:lnTo>
                  <a:pt x="5027" y="2327"/>
                </a:lnTo>
                <a:lnTo>
                  <a:pt x="5027" y="2327"/>
                </a:lnTo>
                <a:lnTo>
                  <a:pt x="5027" y="2327"/>
                </a:lnTo>
                <a:lnTo>
                  <a:pt x="5029" y="2329"/>
                </a:lnTo>
                <a:lnTo>
                  <a:pt x="5031" y="2329"/>
                </a:lnTo>
                <a:lnTo>
                  <a:pt x="5031" y="2329"/>
                </a:lnTo>
                <a:lnTo>
                  <a:pt x="5029" y="2329"/>
                </a:lnTo>
                <a:lnTo>
                  <a:pt x="5029" y="2329"/>
                </a:lnTo>
                <a:lnTo>
                  <a:pt x="5029" y="2331"/>
                </a:lnTo>
                <a:lnTo>
                  <a:pt x="5029" y="2331"/>
                </a:lnTo>
                <a:lnTo>
                  <a:pt x="5029" y="2331"/>
                </a:lnTo>
                <a:lnTo>
                  <a:pt x="5027" y="2329"/>
                </a:lnTo>
                <a:lnTo>
                  <a:pt x="5025" y="2329"/>
                </a:lnTo>
                <a:lnTo>
                  <a:pt x="5025" y="2331"/>
                </a:lnTo>
                <a:lnTo>
                  <a:pt x="5027" y="2331"/>
                </a:lnTo>
                <a:lnTo>
                  <a:pt x="5025" y="2331"/>
                </a:lnTo>
                <a:lnTo>
                  <a:pt x="5022" y="2334"/>
                </a:lnTo>
                <a:lnTo>
                  <a:pt x="5022" y="2334"/>
                </a:lnTo>
                <a:lnTo>
                  <a:pt x="5025" y="2334"/>
                </a:lnTo>
                <a:lnTo>
                  <a:pt x="5027" y="2334"/>
                </a:lnTo>
                <a:lnTo>
                  <a:pt x="5025" y="2336"/>
                </a:lnTo>
                <a:lnTo>
                  <a:pt x="5025" y="2336"/>
                </a:lnTo>
                <a:lnTo>
                  <a:pt x="5025" y="2338"/>
                </a:lnTo>
                <a:lnTo>
                  <a:pt x="5027" y="2338"/>
                </a:lnTo>
                <a:lnTo>
                  <a:pt x="5027" y="2338"/>
                </a:lnTo>
                <a:lnTo>
                  <a:pt x="5025" y="2338"/>
                </a:lnTo>
                <a:lnTo>
                  <a:pt x="5020" y="2340"/>
                </a:lnTo>
                <a:lnTo>
                  <a:pt x="5020" y="2340"/>
                </a:lnTo>
                <a:lnTo>
                  <a:pt x="5020" y="2340"/>
                </a:lnTo>
                <a:lnTo>
                  <a:pt x="5020" y="2342"/>
                </a:lnTo>
                <a:lnTo>
                  <a:pt x="5022" y="2342"/>
                </a:lnTo>
                <a:lnTo>
                  <a:pt x="5022" y="2340"/>
                </a:lnTo>
                <a:lnTo>
                  <a:pt x="5022" y="2340"/>
                </a:lnTo>
                <a:lnTo>
                  <a:pt x="5022" y="2342"/>
                </a:lnTo>
                <a:lnTo>
                  <a:pt x="5022" y="2342"/>
                </a:lnTo>
                <a:lnTo>
                  <a:pt x="5022" y="2344"/>
                </a:lnTo>
                <a:lnTo>
                  <a:pt x="5025" y="2342"/>
                </a:lnTo>
                <a:lnTo>
                  <a:pt x="5027" y="2342"/>
                </a:lnTo>
                <a:lnTo>
                  <a:pt x="5022" y="2344"/>
                </a:lnTo>
                <a:lnTo>
                  <a:pt x="5022" y="2346"/>
                </a:lnTo>
                <a:lnTo>
                  <a:pt x="5025" y="2346"/>
                </a:lnTo>
                <a:lnTo>
                  <a:pt x="5029" y="2346"/>
                </a:lnTo>
                <a:lnTo>
                  <a:pt x="5033" y="2346"/>
                </a:lnTo>
                <a:lnTo>
                  <a:pt x="5033" y="2346"/>
                </a:lnTo>
                <a:lnTo>
                  <a:pt x="5035" y="2344"/>
                </a:lnTo>
                <a:lnTo>
                  <a:pt x="5035" y="2344"/>
                </a:lnTo>
                <a:lnTo>
                  <a:pt x="5037" y="2346"/>
                </a:lnTo>
                <a:lnTo>
                  <a:pt x="5037" y="2346"/>
                </a:lnTo>
                <a:lnTo>
                  <a:pt x="5039" y="2348"/>
                </a:lnTo>
                <a:lnTo>
                  <a:pt x="5039" y="2348"/>
                </a:lnTo>
                <a:lnTo>
                  <a:pt x="5043" y="2348"/>
                </a:lnTo>
                <a:lnTo>
                  <a:pt x="5043" y="2348"/>
                </a:lnTo>
                <a:lnTo>
                  <a:pt x="5045" y="2348"/>
                </a:lnTo>
                <a:lnTo>
                  <a:pt x="5045" y="2350"/>
                </a:lnTo>
                <a:lnTo>
                  <a:pt x="5045" y="2350"/>
                </a:lnTo>
                <a:lnTo>
                  <a:pt x="5045" y="2350"/>
                </a:lnTo>
                <a:lnTo>
                  <a:pt x="5045" y="2352"/>
                </a:lnTo>
                <a:lnTo>
                  <a:pt x="5048" y="2352"/>
                </a:lnTo>
                <a:lnTo>
                  <a:pt x="5048" y="2352"/>
                </a:lnTo>
                <a:lnTo>
                  <a:pt x="5048" y="2352"/>
                </a:lnTo>
                <a:lnTo>
                  <a:pt x="5050" y="2352"/>
                </a:lnTo>
                <a:lnTo>
                  <a:pt x="5050" y="2352"/>
                </a:lnTo>
                <a:lnTo>
                  <a:pt x="5052" y="2352"/>
                </a:lnTo>
                <a:lnTo>
                  <a:pt x="5054" y="2352"/>
                </a:lnTo>
                <a:lnTo>
                  <a:pt x="5056" y="2352"/>
                </a:lnTo>
                <a:lnTo>
                  <a:pt x="5058" y="2354"/>
                </a:lnTo>
                <a:lnTo>
                  <a:pt x="5060" y="2352"/>
                </a:lnTo>
                <a:lnTo>
                  <a:pt x="5066" y="2352"/>
                </a:lnTo>
                <a:lnTo>
                  <a:pt x="5066" y="2352"/>
                </a:lnTo>
                <a:lnTo>
                  <a:pt x="5066" y="2350"/>
                </a:lnTo>
                <a:lnTo>
                  <a:pt x="5069" y="2348"/>
                </a:lnTo>
                <a:lnTo>
                  <a:pt x="5073" y="2344"/>
                </a:lnTo>
                <a:lnTo>
                  <a:pt x="5075" y="2344"/>
                </a:lnTo>
                <a:lnTo>
                  <a:pt x="5075" y="2342"/>
                </a:lnTo>
                <a:lnTo>
                  <a:pt x="5077" y="2342"/>
                </a:lnTo>
                <a:lnTo>
                  <a:pt x="5081" y="2340"/>
                </a:lnTo>
                <a:lnTo>
                  <a:pt x="5081" y="2340"/>
                </a:lnTo>
                <a:lnTo>
                  <a:pt x="5081" y="2340"/>
                </a:lnTo>
                <a:lnTo>
                  <a:pt x="5081" y="2340"/>
                </a:lnTo>
                <a:lnTo>
                  <a:pt x="5081" y="2338"/>
                </a:lnTo>
                <a:lnTo>
                  <a:pt x="5081" y="2338"/>
                </a:lnTo>
                <a:lnTo>
                  <a:pt x="5081" y="2338"/>
                </a:lnTo>
                <a:lnTo>
                  <a:pt x="5081" y="2336"/>
                </a:lnTo>
                <a:lnTo>
                  <a:pt x="5083" y="2334"/>
                </a:lnTo>
                <a:lnTo>
                  <a:pt x="5083" y="2331"/>
                </a:lnTo>
                <a:lnTo>
                  <a:pt x="5083" y="2327"/>
                </a:lnTo>
                <a:lnTo>
                  <a:pt x="5085" y="2327"/>
                </a:lnTo>
                <a:lnTo>
                  <a:pt x="5087" y="2325"/>
                </a:lnTo>
                <a:lnTo>
                  <a:pt x="5087" y="2323"/>
                </a:lnTo>
                <a:lnTo>
                  <a:pt x="5085" y="2323"/>
                </a:lnTo>
                <a:lnTo>
                  <a:pt x="5085" y="2323"/>
                </a:lnTo>
                <a:lnTo>
                  <a:pt x="5087" y="2323"/>
                </a:lnTo>
                <a:lnTo>
                  <a:pt x="5087" y="2321"/>
                </a:lnTo>
                <a:lnTo>
                  <a:pt x="5087" y="2317"/>
                </a:lnTo>
                <a:lnTo>
                  <a:pt x="5087" y="2317"/>
                </a:lnTo>
                <a:lnTo>
                  <a:pt x="5089" y="2313"/>
                </a:lnTo>
                <a:lnTo>
                  <a:pt x="5089" y="2313"/>
                </a:lnTo>
                <a:lnTo>
                  <a:pt x="5089" y="2310"/>
                </a:lnTo>
                <a:lnTo>
                  <a:pt x="5089" y="2310"/>
                </a:lnTo>
                <a:lnTo>
                  <a:pt x="5092" y="2310"/>
                </a:lnTo>
                <a:lnTo>
                  <a:pt x="5092" y="2308"/>
                </a:lnTo>
                <a:lnTo>
                  <a:pt x="5092" y="2308"/>
                </a:lnTo>
                <a:lnTo>
                  <a:pt x="5094" y="2308"/>
                </a:lnTo>
                <a:lnTo>
                  <a:pt x="5096" y="2308"/>
                </a:lnTo>
                <a:lnTo>
                  <a:pt x="5096" y="2308"/>
                </a:lnTo>
                <a:lnTo>
                  <a:pt x="5098" y="2306"/>
                </a:lnTo>
                <a:lnTo>
                  <a:pt x="5100" y="2306"/>
                </a:lnTo>
                <a:lnTo>
                  <a:pt x="5100" y="2306"/>
                </a:lnTo>
                <a:lnTo>
                  <a:pt x="5102" y="2304"/>
                </a:lnTo>
                <a:lnTo>
                  <a:pt x="5102" y="2304"/>
                </a:lnTo>
                <a:lnTo>
                  <a:pt x="5100" y="2302"/>
                </a:lnTo>
                <a:lnTo>
                  <a:pt x="5100" y="2302"/>
                </a:lnTo>
                <a:lnTo>
                  <a:pt x="5102" y="2302"/>
                </a:lnTo>
                <a:lnTo>
                  <a:pt x="5102" y="2304"/>
                </a:lnTo>
                <a:lnTo>
                  <a:pt x="5104" y="2304"/>
                </a:lnTo>
                <a:lnTo>
                  <a:pt x="5104" y="2304"/>
                </a:lnTo>
                <a:lnTo>
                  <a:pt x="5104" y="2304"/>
                </a:lnTo>
                <a:lnTo>
                  <a:pt x="5106" y="2302"/>
                </a:lnTo>
                <a:lnTo>
                  <a:pt x="5106" y="2302"/>
                </a:lnTo>
                <a:lnTo>
                  <a:pt x="5106" y="2302"/>
                </a:lnTo>
                <a:lnTo>
                  <a:pt x="5106" y="2302"/>
                </a:lnTo>
                <a:lnTo>
                  <a:pt x="5108" y="2302"/>
                </a:lnTo>
                <a:lnTo>
                  <a:pt x="5106" y="2304"/>
                </a:lnTo>
                <a:lnTo>
                  <a:pt x="5106" y="2304"/>
                </a:lnTo>
                <a:lnTo>
                  <a:pt x="5108" y="2304"/>
                </a:lnTo>
                <a:lnTo>
                  <a:pt x="5110" y="2304"/>
                </a:lnTo>
                <a:lnTo>
                  <a:pt x="5110" y="2304"/>
                </a:lnTo>
                <a:lnTo>
                  <a:pt x="5113" y="2304"/>
                </a:lnTo>
                <a:lnTo>
                  <a:pt x="5115" y="2304"/>
                </a:lnTo>
                <a:lnTo>
                  <a:pt x="5115" y="2304"/>
                </a:lnTo>
                <a:lnTo>
                  <a:pt x="5115" y="2304"/>
                </a:lnTo>
                <a:lnTo>
                  <a:pt x="5115" y="2302"/>
                </a:lnTo>
                <a:lnTo>
                  <a:pt x="5115" y="2302"/>
                </a:lnTo>
                <a:lnTo>
                  <a:pt x="5115" y="2300"/>
                </a:lnTo>
                <a:lnTo>
                  <a:pt x="5113" y="2300"/>
                </a:lnTo>
                <a:lnTo>
                  <a:pt x="5110" y="2300"/>
                </a:lnTo>
                <a:lnTo>
                  <a:pt x="5110" y="2300"/>
                </a:lnTo>
                <a:lnTo>
                  <a:pt x="5110" y="2298"/>
                </a:lnTo>
                <a:lnTo>
                  <a:pt x="5110" y="2298"/>
                </a:lnTo>
                <a:lnTo>
                  <a:pt x="5110" y="2298"/>
                </a:lnTo>
                <a:lnTo>
                  <a:pt x="5106" y="2298"/>
                </a:lnTo>
                <a:lnTo>
                  <a:pt x="5108" y="2296"/>
                </a:lnTo>
                <a:lnTo>
                  <a:pt x="5108" y="2296"/>
                </a:lnTo>
                <a:lnTo>
                  <a:pt x="5110" y="2296"/>
                </a:lnTo>
                <a:lnTo>
                  <a:pt x="5110" y="2296"/>
                </a:lnTo>
                <a:lnTo>
                  <a:pt x="5110" y="2294"/>
                </a:lnTo>
                <a:lnTo>
                  <a:pt x="5108" y="2294"/>
                </a:lnTo>
                <a:lnTo>
                  <a:pt x="5108" y="2294"/>
                </a:lnTo>
                <a:lnTo>
                  <a:pt x="5110" y="2294"/>
                </a:lnTo>
                <a:lnTo>
                  <a:pt x="5110" y="2292"/>
                </a:lnTo>
                <a:lnTo>
                  <a:pt x="5113" y="2292"/>
                </a:lnTo>
                <a:lnTo>
                  <a:pt x="5115" y="2290"/>
                </a:lnTo>
                <a:lnTo>
                  <a:pt x="5117" y="2290"/>
                </a:lnTo>
                <a:lnTo>
                  <a:pt x="5117" y="2290"/>
                </a:lnTo>
                <a:lnTo>
                  <a:pt x="5119" y="2287"/>
                </a:lnTo>
                <a:lnTo>
                  <a:pt x="5121" y="2281"/>
                </a:lnTo>
                <a:lnTo>
                  <a:pt x="5123" y="2279"/>
                </a:lnTo>
                <a:lnTo>
                  <a:pt x="5125" y="2277"/>
                </a:lnTo>
                <a:lnTo>
                  <a:pt x="5127" y="2275"/>
                </a:lnTo>
                <a:lnTo>
                  <a:pt x="5127" y="2275"/>
                </a:lnTo>
                <a:lnTo>
                  <a:pt x="5127" y="2273"/>
                </a:lnTo>
                <a:lnTo>
                  <a:pt x="5129" y="2273"/>
                </a:lnTo>
                <a:lnTo>
                  <a:pt x="5131" y="2269"/>
                </a:lnTo>
                <a:lnTo>
                  <a:pt x="5131" y="2269"/>
                </a:lnTo>
                <a:lnTo>
                  <a:pt x="5133" y="2266"/>
                </a:lnTo>
                <a:lnTo>
                  <a:pt x="5131" y="2266"/>
                </a:lnTo>
                <a:lnTo>
                  <a:pt x="5131" y="2266"/>
                </a:lnTo>
                <a:lnTo>
                  <a:pt x="5129" y="2266"/>
                </a:lnTo>
                <a:lnTo>
                  <a:pt x="5131" y="2264"/>
                </a:lnTo>
                <a:lnTo>
                  <a:pt x="5129" y="2264"/>
                </a:lnTo>
                <a:lnTo>
                  <a:pt x="5129" y="2262"/>
                </a:lnTo>
                <a:lnTo>
                  <a:pt x="5129" y="2262"/>
                </a:lnTo>
                <a:lnTo>
                  <a:pt x="5129" y="2260"/>
                </a:lnTo>
                <a:lnTo>
                  <a:pt x="5131" y="2260"/>
                </a:lnTo>
                <a:lnTo>
                  <a:pt x="5131" y="2260"/>
                </a:lnTo>
                <a:lnTo>
                  <a:pt x="5133" y="2260"/>
                </a:lnTo>
                <a:lnTo>
                  <a:pt x="5133" y="2258"/>
                </a:lnTo>
                <a:lnTo>
                  <a:pt x="5133" y="2256"/>
                </a:lnTo>
                <a:lnTo>
                  <a:pt x="5133" y="2258"/>
                </a:lnTo>
                <a:lnTo>
                  <a:pt x="5131" y="2258"/>
                </a:lnTo>
                <a:close/>
                <a:moveTo>
                  <a:pt x="5060" y="1906"/>
                </a:moveTo>
                <a:lnTo>
                  <a:pt x="5060" y="1908"/>
                </a:lnTo>
                <a:lnTo>
                  <a:pt x="5060" y="1906"/>
                </a:lnTo>
                <a:lnTo>
                  <a:pt x="5060" y="1906"/>
                </a:lnTo>
                <a:lnTo>
                  <a:pt x="5058" y="1904"/>
                </a:lnTo>
                <a:lnTo>
                  <a:pt x="5060" y="1904"/>
                </a:lnTo>
                <a:lnTo>
                  <a:pt x="5058" y="1904"/>
                </a:lnTo>
                <a:lnTo>
                  <a:pt x="5058" y="1902"/>
                </a:lnTo>
                <a:lnTo>
                  <a:pt x="5058" y="1902"/>
                </a:lnTo>
                <a:lnTo>
                  <a:pt x="5056" y="1902"/>
                </a:lnTo>
                <a:lnTo>
                  <a:pt x="5056" y="1904"/>
                </a:lnTo>
                <a:lnTo>
                  <a:pt x="5056" y="1904"/>
                </a:lnTo>
                <a:lnTo>
                  <a:pt x="5056" y="1906"/>
                </a:lnTo>
                <a:lnTo>
                  <a:pt x="5060" y="1906"/>
                </a:lnTo>
                <a:close/>
                <a:moveTo>
                  <a:pt x="5058" y="2464"/>
                </a:moveTo>
                <a:lnTo>
                  <a:pt x="5058" y="2464"/>
                </a:lnTo>
                <a:lnTo>
                  <a:pt x="5056" y="2464"/>
                </a:lnTo>
                <a:lnTo>
                  <a:pt x="5056" y="2464"/>
                </a:lnTo>
                <a:lnTo>
                  <a:pt x="5058" y="2464"/>
                </a:lnTo>
                <a:lnTo>
                  <a:pt x="5058" y="2464"/>
                </a:lnTo>
                <a:lnTo>
                  <a:pt x="5060" y="2464"/>
                </a:lnTo>
                <a:lnTo>
                  <a:pt x="5058" y="2464"/>
                </a:lnTo>
                <a:lnTo>
                  <a:pt x="5058" y="2464"/>
                </a:lnTo>
                <a:close/>
                <a:moveTo>
                  <a:pt x="5043" y="2361"/>
                </a:moveTo>
                <a:lnTo>
                  <a:pt x="5043" y="2359"/>
                </a:lnTo>
                <a:lnTo>
                  <a:pt x="5041" y="2359"/>
                </a:lnTo>
                <a:lnTo>
                  <a:pt x="5041" y="2359"/>
                </a:lnTo>
                <a:lnTo>
                  <a:pt x="5043" y="2359"/>
                </a:lnTo>
                <a:lnTo>
                  <a:pt x="5043" y="2359"/>
                </a:lnTo>
                <a:lnTo>
                  <a:pt x="5041" y="2354"/>
                </a:lnTo>
                <a:lnTo>
                  <a:pt x="5039" y="2354"/>
                </a:lnTo>
                <a:lnTo>
                  <a:pt x="5037" y="2357"/>
                </a:lnTo>
                <a:lnTo>
                  <a:pt x="5039" y="2359"/>
                </a:lnTo>
                <a:lnTo>
                  <a:pt x="5037" y="2359"/>
                </a:lnTo>
                <a:lnTo>
                  <a:pt x="5037" y="2361"/>
                </a:lnTo>
                <a:lnTo>
                  <a:pt x="5037" y="2361"/>
                </a:lnTo>
                <a:lnTo>
                  <a:pt x="5037" y="2361"/>
                </a:lnTo>
                <a:lnTo>
                  <a:pt x="5037" y="2363"/>
                </a:lnTo>
                <a:lnTo>
                  <a:pt x="5035" y="2363"/>
                </a:lnTo>
                <a:lnTo>
                  <a:pt x="5035" y="2365"/>
                </a:lnTo>
                <a:lnTo>
                  <a:pt x="5035" y="2365"/>
                </a:lnTo>
                <a:lnTo>
                  <a:pt x="5037" y="2365"/>
                </a:lnTo>
                <a:lnTo>
                  <a:pt x="5039" y="2363"/>
                </a:lnTo>
                <a:lnTo>
                  <a:pt x="5039" y="2363"/>
                </a:lnTo>
                <a:lnTo>
                  <a:pt x="5039" y="2363"/>
                </a:lnTo>
                <a:lnTo>
                  <a:pt x="5041" y="2363"/>
                </a:lnTo>
                <a:lnTo>
                  <a:pt x="5043" y="2363"/>
                </a:lnTo>
                <a:lnTo>
                  <a:pt x="5045" y="2361"/>
                </a:lnTo>
                <a:lnTo>
                  <a:pt x="5045" y="2361"/>
                </a:lnTo>
                <a:lnTo>
                  <a:pt x="5045" y="2361"/>
                </a:lnTo>
                <a:lnTo>
                  <a:pt x="5043" y="2361"/>
                </a:lnTo>
                <a:close/>
                <a:moveTo>
                  <a:pt x="5054" y="1526"/>
                </a:moveTo>
                <a:lnTo>
                  <a:pt x="5052" y="1526"/>
                </a:lnTo>
                <a:lnTo>
                  <a:pt x="5052" y="1526"/>
                </a:lnTo>
                <a:lnTo>
                  <a:pt x="5052" y="1526"/>
                </a:lnTo>
                <a:lnTo>
                  <a:pt x="5052" y="1526"/>
                </a:lnTo>
                <a:lnTo>
                  <a:pt x="5054" y="1526"/>
                </a:lnTo>
                <a:lnTo>
                  <a:pt x="5054" y="1526"/>
                </a:lnTo>
                <a:close/>
                <a:moveTo>
                  <a:pt x="4849" y="1705"/>
                </a:moveTo>
                <a:lnTo>
                  <a:pt x="4849" y="1705"/>
                </a:lnTo>
                <a:lnTo>
                  <a:pt x="4849" y="1702"/>
                </a:lnTo>
                <a:lnTo>
                  <a:pt x="4849" y="1702"/>
                </a:lnTo>
                <a:lnTo>
                  <a:pt x="4846" y="1705"/>
                </a:lnTo>
                <a:lnTo>
                  <a:pt x="4846" y="1705"/>
                </a:lnTo>
                <a:lnTo>
                  <a:pt x="4846" y="1707"/>
                </a:lnTo>
                <a:lnTo>
                  <a:pt x="4846" y="1707"/>
                </a:lnTo>
                <a:lnTo>
                  <a:pt x="4849" y="1709"/>
                </a:lnTo>
                <a:lnTo>
                  <a:pt x="4849" y="1709"/>
                </a:lnTo>
                <a:lnTo>
                  <a:pt x="4849" y="1709"/>
                </a:lnTo>
                <a:lnTo>
                  <a:pt x="4849" y="1707"/>
                </a:lnTo>
                <a:lnTo>
                  <a:pt x="4849" y="1705"/>
                </a:lnTo>
                <a:close/>
                <a:moveTo>
                  <a:pt x="4427" y="1480"/>
                </a:moveTo>
                <a:lnTo>
                  <a:pt x="4427" y="1480"/>
                </a:lnTo>
                <a:lnTo>
                  <a:pt x="4427" y="1482"/>
                </a:lnTo>
                <a:lnTo>
                  <a:pt x="4427" y="1482"/>
                </a:lnTo>
                <a:lnTo>
                  <a:pt x="4425" y="1482"/>
                </a:lnTo>
                <a:lnTo>
                  <a:pt x="4425" y="1484"/>
                </a:lnTo>
                <a:lnTo>
                  <a:pt x="4425" y="1484"/>
                </a:lnTo>
                <a:lnTo>
                  <a:pt x="4427" y="1487"/>
                </a:lnTo>
                <a:lnTo>
                  <a:pt x="4427" y="1487"/>
                </a:lnTo>
                <a:lnTo>
                  <a:pt x="4427" y="1489"/>
                </a:lnTo>
                <a:lnTo>
                  <a:pt x="4427" y="1489"/>
                </a:lnTo>
                <a:lnTo>
                  <a:pt x="4429" y="1489"/>
                </a:lnTo>
                <a:lnTo>
                  <a:pt x="4429" y="1489"/>
                </a:lnTo>
                <a:lnTo>
                  <a:pt x="4429" y="1489"/>
                </a:lnTo>
                <a:lnTo>
                  <a:pt x="4429" y="1487"/>
                </a:lnTo>
                <a:lnTo>
                  <a:pt x="4427" y="1484"/>
                </a:lnTo>
                <a:lnTo>
                  <a:pt x="4429" y="1482"/>
                </a:lnTo>
                <a:lnTo>
                  <a:pt x="4427" y="1480"/>
                </a:lnTo>
                <a:close/>
                <a:moveTo>
                  <a:pt x="4392" y="1445"/>
                </a:moveTo>
                <a:lnTo>
                  <a:pt x="4390" y="1443"/>
                </a:lnTo>
                <a:lnTo>
                  <a:pt x="4390" y="1443"/>
                </a:lnTo>
                <a:lnTo>
                  <a:pt x="4390" y="1443"/>
                </a:lnTo>
                <a:lnTo>
                  <a:pt x="4390" y="1443"/>
                </a:lnTo>
                <a:lnTo>
                  <a:pt x="4390" y="1443"/>
                </a:lnTo>
                <a:lnTo>
                  <a:pt x="4390" y="1445"/>
                </a:lnTo>
                <a:lnTo>
                  <a:pt x="4392" y="1445"/>
                </a:lnTo>
                <a:lnTo>
                  <a:pt x="4394" y="1447"/>
                </a:lnTo>
                <a:lnTo>
                  <a:pt x="4396" y="1449"/>
                </a:lnTo>
                <a:lnTo>
                  <a:pt x="4394" y="1445"/>
                </a:lnTo>
                <a:lnTo>
                  <a:pt x="4392" y="1445"/>
                </a:lnTo>
                <a:close/>
                <a:moveTo>
                  <a:pt x="4409" y="1478"/>
                </a:moveTo>
                <a:lnTo>
                  <a:pt x="4411" y="1478"/>
                </a:lnTo>
                <a:lnTo>
                  <a:pt x="4411" y="1478"/>
                </a:lnTo>
                <a:lnTo>
                  <a:pt x="4409" y="1476"/>
                </a:lnTo>
                <a:lnTo>
                  <a:pt x="4409" y="1476"/>
                </a:lnTo>
                <a:lnTo>
                  <a:pt x="4409" y="1478"/>
                </a:lnTo>
                <a:lnTo>
                  <a:pt x="4409" y="1478"/>
                </a:lnTo>
                <a:close/>
                <a:moveTo>
                  <a:pt x="4383" y="1480"/>
                </a:moveTo>
                <a:lnTo>
                  <a:pt x="4383" y="1480"/>
                </a:lnTo>
                <a:lnTo>
                  <a:pt x="4385" y="1480"/>
                </a:lnTo>
                <a:lnTo>
                  <a:pt x="4385" y="1480"/>
                </a:lnTo>
                <a:lnTo>
                  <a:pt x="4385" y="1478"/>
                </a:lnTo>
                <a:lnTo>
                  <a:pt x="4385" y="1476"/>
                </a:lnTo>
                <a:lnTo>
                  <a:pt x="4385" y="1476"/>
                </a:lnTo>
                <a:lnTo>
                  <a:pt x="4385" y="1476"/>
                </a:lnTo>
                <a:lnTo>
                  <a:pt x="4385" y="1476"/>
                </a:lnTo>
                <a:lnTo>
                  <a:pt x="4383" y="1476"/>
                </a:lnTo>
                <a:lnTo>
                  <a:pt x="4383" y="1478"/>
                </a:lnTo>
                <a:lnTo>
                  <a:pt x="4383" y="1480"/>
                </a:lnTo>
                <a:lnTo>
                  <a:pt x="4383" y="1480"/>
                </a:lnTo>
                <a:lnTo>
                  <a:pt x="4383" y="1480"/>
                </a:lnTo>
                <a:close/>
                <a:moveTo>
                  <a:pt x="4377" y="1449"/>
                </a:moveTo>
                <a:lnTo>
                  <a:pt x="4375" y="1449"/>
                </a:lnTo>
                <a:lnTo>
                  <a:pt x="4375" y="1451"/>
                </a:lnTo>
                <a:lnTo>
                  <a:pt x="4375" y="1453"/>
                </a:lnTo>
                <a:lnTo>
                  <a:pt x="4375" y="1453"/>
                </a:lnTo>
                <a:lnTo>
                  <a:pt x="4375" y="1453"/>
                </a:lnTo>
                <a:lnTo>
                  <a:pt x="4375" y="1455"/>
                </a:lnTo>
                <a:lnTo>
                  <a:pt x="4375" y="1455"/>
                </a:lnTo>
                <a:lnTo>
                  <a:pt x="4375" y="1457"/>
                </a:lnTo>
                <a:lnTo>
                  <a:pt x="4377" y="1453"/>
                </a:lnTo>
                <a:lnTo>
                  <a:pt x="4377" y="1451"/>
                </a:lnTo>
                <a:lnTo>
                  <a:pt x="4377" y="1449"/>
                </a:lnTo>
                <a:lnTo>
                  <a:pt x="4377" y="1449"/>
                </a:lnTo>
                <a:lnTo>
                  <a:pt x="4377" y="1449"/>
                </a:lnTo>
                <a:close/>
                <a:moveTo>
                  <a:pt x="4402" y="1470"/>
                </a:moveTo>
                <a:lnTo>
                  <a:pt x="4400" y="1468"/>
                </a:lnTo>
                <a:lnTo>
                  <a:pt x="4400" y="1468"/>
                </a:lnTo>
                <a:lnTo>
                  <a:pt x="4400" y="1470"/>
                </a:lnTo>
                <a:lnTo>
                  <a:pt x="4400" y="1470"/>
                </a:lnTo>
                <a:lnTo>
                  <a:pt x="4402" y="1470"/>
                </a:lnTo>
                <a:close/>
                <a:moveTo>
                  <a:pt x="4406" y="1487"/>
                </a:moveTo>
                <a:lnTo>
                  <a:pt x="4404" y="1487"/>
                </a:lnTo>
                <a:lnTo>
                  <a:pt x="4402" y="1489"/>
                </a:lnTo>
                <a:lnTo>
                  <a:pt x="4402" y="1489"/>
                </a:lnTo>
                <a:lnTo>
                  <a:pt x="4402" y="1491"/>
                </a:lnTo>
                <a:lnTo>
                  <a:pt x="4402" y="1491"/>
                </a:lnTo>
                <a:lnTo>
                  <a:pt x="4402" y="1493"/>
                </a:lnTo>
                <a:lnTo>
                  <a:pt x="4402" y="1493"/>
                </a:lnTo>
                <a:lnTo>
                  <a:pt x="4406" y="1493"/>
                </a:lnTo>
                <a:lnTo>
                  <a:pt x="4409" y="1493"/>
                </a:lnTo>
                <a:lnTo>
                  <a:pt x="4411" y="1493"/>
                </a:lnTo>
                <a:lnTo>
                  <a:pt x="4411" y="1491"/>
                </a:lnTo>
                <a:lnTo>
                  <a:pt x="4411" y="1491"/>
                </a:lnTo>
                <a:lnTo>
                  <a:pt x="4413" y="1491"/>
                </a:lnTo>
                <a:lnTo>
                  <a:pt x="4413" y="1491"/>
                </a:lnTo>
                <a:lnTo>
                  <a:pt x="4413" y="1489"/>
                </a:lnTo>
                <a:lnTo>
                  <a:pt x="4413" y="1489"/>
                </a:lnTo>
                <a:lnTo>
                  <a:pt x="4413" y="1487"/>
                </a:lnTo>
                <a:lnTo>
                  <a:pt x="4411" y="1487"/>
                </a:lnTo>
                <a:lnTo>
                  <a:pt x="4411" y="1484"/>
                </a:lnTo>
                <a:lnTo>
                  <a:pt x="4409" y="1484"/>
                </a:lnTo>
                <a:lnTo>
                  <a:pt x="4409" y="1484"/>
                </a:lnTo>
                <a:lnTo>
                  <a:pt x="4409" y="1484"/>
                </a:lnTo>
                <a:lnTo>
                  <a:pt x="4406" y="1484"/>
                </a:lnTo>
                <a:lnTo>
                  <a:pt x="4406" y="1487"/>
                </a:lnTo>
                <a:close/>
                <a:moveTo>
                  <a:pt x="4404" y="1468"/>
                </a:moveTo>
                <a:lnTo>
                  <a:pt x="4404" y="1470"/>
                </a:lnTo>
                <a:lnTo>
                  <a:pt x="4404" y="1470"/>
                </a:lnTo>
                <a:lnTo>
                  <a:pt x="4404" y="1472"/>
                </a:lnTo>
                <a:lnTo>
                  <a:pt x="4402" y="1472"/>
                </a:lnTo>
                <a:lnTo>
                  <a:pt x="4402" y="1474"/>
                </a:lnTo>
                <a:lnTo>
                  <a:pt x="4402" y="1476"/>
                </a:lnTo>
                <a:lnTo>
                  <a:pt x="4400" y="1478"/>
                </a:lnTo>
                <a:lnTo>
                  <a:pt x="4400" y="1480"/>
                </a:lnTo>
                <a:lnTo>
                  <a:pt x="4398" y="1482"/>
                </a:lnTo>
                <a:lnTo>
                  <a:pt x="4398" y="1484"/>
                </a:lnTo>
                <a:lnTo>
                  <a:pt x="4396" y="1489"/>
                </a:lnTo>
                <a:lnTo>
                  <a:pt x="4396" y="1489"/>
                </a:lnTo>
                <a:lnTo>
                  <a:pt x="4394" y="1493"/>
                </a:lnTo>
                <a:lnTo>
                  <a:pt x="4394" y="1495"/>
                </a:lnTo>
                <a:lnTo>
                  <a:pt x="4394" y="1495"/>
                </a:lnTo>
                <a:lnTo>
                  <a:pt x="4396" y="1495"/>
                </a:lnTo>
                <a:lnTo>
                  <a:pt x="4396" y="1493"/>
                </a:lnTo>
                <a:lnTo>
                  <a:pt x="4398" y="1489"/>
                </a:lnTo>
                <a:lnTo>
                  <a:pt x="4398" y="1487"/>
                </a:lnTo>
                <a:lnTo>
                  <a:pt x="4400" y="1484"/>
                </a:lnTo>
                <a:lnTo>
                  <a:pt x="4400" y="1484"/>
                </a:lnTo>
                <a:lnTo>
                  <a:pt x="4402" y="1482"/>
                </a:lnTo>
                <a:lnTo>
                  <a:pt x="4404" y="1482"/>
                </a:lnTo>
                <a:lnTo>
                  <a:pt x="4404" y="1482"/>
                </a:lnTo>
                <a:lnTo>
                  <a:pt x="4404" y="1478"/>
                </a:lnTo>
                <a:lnTo>
                  <a:pt x="4404" y="1476"/>
                </a:lnTo>
                <a:lnTo>
                  <a:pt x="4404" y="1474"/>
                </a:lnTo>
                <a:lnTo>
                  <a:pt x="4404" y="1472"/>
                </a:lnTo>
                <a:lnTo>
                  <a:pt x="4404" y="1472"/>
                </a:lnTo>
                <a:lnTo>
                  <a:pt x="4404" y="1472"/>
                </a:lnTo>
                <a:lnTo>
                  <a:pt x="4404" y="1470"/>
                </a:lnTo>
                <a:lnTo>
                  <a:pt x="4404" y="1468"/>
                </a:lnTo>
                <a:close/>
                <a:moveTo>
                  <a:pt x="4381" y="1489"/>
                </a:moveTo>
                <a:lnTo>
                  <a:pt x="4381" y="1489"/>
                </a:lnTo>
                <a:lnTo>
                  <a:pt x="4381" y="1491"/>
                </a:lnTo>
                <a:lnTo>
                  <a:pt x="4383" y="1495"/>
                </a:lnTo>
                <a:lnTo>
                  <a:pt x="4383" y="1495"/>
                </a:lnTo>
                <a:lnTo>
                  <a:pt x="4385" y="1495"/>
                </a:lnTo>
                <a:lnTo>
                  <a:pt x="4385" y="1497"/>
                </a:lnTo>
                <a:lnTo>
                  <a:pt x="4388" y="1497"/>
                </a:lnTo>
                <a:lnTo>
                  <a:pt x="4390" y="1499"/>
                </a:lnTo>
                <a:lnTo>
                  <a:pt x="4390" y="1501"/>
                </a:lnTo>
                <a:lnTo>
                  <a:pt x="4390" y="1501"/>
                </a:lnTo>
                <a:lnTo>
                  <a:pt x="4392" y="1501"/>
                </a:lnTo>
                <a:lnTo>
                  <a:pt x="4392" y="1501"/>
                </a:lnTo>
                <a:lnTo>
                  <a:pt x="4394" y="1499"/>
                </a:lnTo>
                <a:lnTo>
                  <a:pt x="4394" y="1499"/>
                </a:lnTo>
                <a:lnTo>
                  <a:pt x="4394" y="1497"/>
                </a:lnTo>
                <a:lnTo>
                  <a:pt x="4394" y="1497"/>
                </a:lnTo>
                <a:lnTo>
                  <a:pt x="4394" y="1497"/>
                </a:lnTo>
                <a:lnTo>
                  <a:pt x="4392" y="1493"/>
                </a:lnTo>
                <a:lnTo>
                  <a:pt x="4392" y="1493"/>
                </a:lnTo>
                <a:lnTo>
                  <a:pt x="4392" y="1491"/>
                </a:lnTo>
                <a:lnTo>
                  <a:pt x="4392" y="1489"/>
                </a:lnTo>
                <a:lnTo>
                  <a:pt x="4392" y="1489"/>
                </a:lnTo>
                <a:lnTo>
                  <a:pt x="4394" y="1487"/>
                </a:lnTo>
                <a:lnTo>
                  <a:pt x="4394" y="1484"/>
                </a:lnTo>
                <a:lnTo>
                  <a:pt x="4394" y="1482"/>
                </a:lnTo>
                <a:lnTo>
                  <a:pt x="4396" y="1480"/>
                </a:lnTo>
                <a:lnTo>
                  <a:pt x="4396" y="1478"/>
                </a:lnTo>
                <a:lnTo>
                  <a:pt x="4398" y="1478"/>
                </a:lnTo>
                <a:lnTo>
                  <a:pt x="4398" y="1476"/>
                </a:lnTo>
                <a:lnTo>
                  <a:pt x="4398" y="1476"/>
                </a:lnTo>
                <a:lnTo>
                  <a:pt x="4398" y="1474"/>
                </a:lnTo>
                <a:lnTo>
                  <a:pt x="4394" y="1472"/>
                </a:lnTo>
                <a:lnTo>
                  <a:pt x="4394" y="1472"/>
                </a:lnTo>
                <a:lnTo>
                  <a:pt x="4390" y="1474"/>
                </a:lnTo>
                <a:lnTo>
                  <a:pt x="4390" y="1474"/>
                </a:lnTo>
                <a:lnTo>
                  <a:pt x="4390" y="1474"/>
                </a:lnTo>
                <a:lnTo>
                  <a:pt x="4390" y="1476"/>
                </a:lnTo>
                <a:lnTo>
                  <a:pt x="4390" y="1476"/>
                </a:lnTo>
                <a:lnTo>
                  <a:pt x="4388" y="1478"/>
                </a:lnTo>
                <a:lnTo>
                  <a:pt x="4388" y="1478"/>
                </a:lnTo>
                <a:lnTo>
                  <a:pt x="4388" y="1480"/>
                </a:lnTo>
                <a:lnTo>
                  <a:pt x="4388" y="1482"/>
                </a:lnTo>
                <a:lnTo>
                  <a:pt x="4388" y="1482"/>
                </a:lnTo>
                <a:lnTo>
                  <a:pt x="4388" y="1484"/>
                </a:lnTo>
                <a:lnTo>
                  <a:pt x="4388" y="1487"/>
                </a:lnTo>
                <a:lnTo>
                  <a:pt x="4385" y="1487"/>
                </a:lnTo>
                <a:lnTo>
                  <a:pt x="4385" y="1487"/>
                </a:lnTo>
                <a:lnTo>
                  <a:pt x="4383" y="1487"/>
                </a:lnTo>
                <a:lnTo>
                  <a:pt x="4381" y="1489"/>
                </a:lnTo>
                <a:lnTo>
                  <a:pt x="4381" y="1489"/>
                </a:lnTo>
                <a:close/>
                <a:moveTo>
                  <a:pt x="4400" y="1497"/>
                </a:moveTo>
                <a:lnTo>
                  <a:pt x="4398" y="1497"/>
                </a:lnTo>
                <a:lnTo>
                  <a:pt x="4398" y="1499"/>
                </a:lnTo>
                <a:lnTo>
                  <a:pt x="4396" y="1499"/>
                </a:lnTo>
                <a:lnTo>
                  <a:pt x="4396" y="1499"/>
                </a:lnTo>
                <a:lnTo>
                  <a:pt x="4398" y="1499"/>
                </a:lnTo>
                <a:lnTo>
                  <a:pt x="4398" y="1499"/>
                </a:lnTo>
                <a:lnTo>
                  <a:pt x="4400" y="1499"/>
                </a:lnTo>
                <a:lnTo>
                  <a:pt x="4400" y="1499"/>
                </a:lnTo>
                <a:lnTo>
                  <a:pt x="4400" y="1497"/>
                </a:lnTo>
                <a:close/>
                <a:moveTo>
                  <a:pt x="4373" y="1537"/>
                </a:moveTo>
                <a:lnTo>
                  <a:pt x="4373" y="1537"/>
                </a:lnTo>
                <a:lnTo>
                  <a:pt x="4375" y="1539"/>
                </a:lnTo>
                <a:lnTo>
                  <a:pt x="4375" y="1539"/>
                </a:lnTo>
                <a:lnTo>
                  <a:pt x="4377" y="1539"/>
                </a:lnTo>
                <a:lnTo>
                  <a:pt x="4377" y="1539"/>
                </a:lnTo>
                <a:lnTo>
                  <a:pt x="4379" y="1537"/>
                </a:lnTo>
                <a:lnTo>
                  <a:pt x="4379" y="1537"/>
                </a:lnTo>
                <a:lnTo>
                  <a:pt x="4379" y="1535"/>
                </a:lnTo>
                <a:lnTo>
                  <a:pt x="4375" y="1535"/>
                </a:lnTo>
                <a:lnTo>
                  <a:pt x="4373" y="1535"/>
                </a:lnTo>
                <a:lnTo>
                  <a:pt x="4373" y="1535"/>
                </a:lnTo>
                <a:lnTo>
                  <a:pt x="4373" y="1537"/>
                </a:lnTo>
                <a:lnTo>
                  <a:pt x="4373" y="1537"/>
                </a:lnTo>
                <a:close/>
                <a:moveTo>
                  <a:pt x="4346" y="1558"/>
                </a:moveTo>
                <a:lnTo>
                  <a:pt x="4346" y="1558"/>
                </a:lnTo>
                <a:lnTo>
                  <a:pt x="4348" y="1558"/>
                </a:lnTo>
                <a:lnTo>
                  <a:pt x="4348" y="1556"/>
                </a:lnTo>
                <a:lnTo>
                  <a:pt x="4348" y="1556"/>
                </a:lnTo>
                <a:lnTo>
                  <a:pt x="4350" y="1558"/>
                </a:lnTo>
                <a:lnTo>
                  <a:pt x="4350" y="1556"/>
                </a:lnTo>
                <a:lnTo>
                  <a:pt x="4350" y="1556"/>
                </a:lnTo>
                <a:lnTo>
                  <a:pt x="4350" y="1556"/>
                </a:lnTo>
                <a:lnTo>
                  <a:pt x="4350" y="1554"/>
                </a:lnTo>
                <a:lnTo>
                  <a:pt x="4348" y="1554"/>
                </a:lnTo>
                <a:lnTo>
                  <a:pt x="4348" y="1556"/>
                </a:lnTo>
                <a:lnTo>
                  <a:pt x="4346" y="1556"/>
                </a:lnTo>
                <a:lnTo>
                  <a:pt x="4344" y="1558"/>
                </a:lnTo>
                <a:lnTo>
                  <a:pt x="4344" y="1558"/>
                </a:lnTo>
                <a:lnTo>
                  <a:pt x="4344" y="1558"/>
                </a:lnTo>
                <a:lnTo>
                  <a:pt x="4346" y="1558"/>
                </a:lnTo>
                <a:close/>
                <a:moveTo>
                  <a:pt x="4350" y="1434"/>
                </a:moveTo>
                <a:lnTo>
                  <a:pt x="4350" y="1432"/>
                </a:lnTo>
                <a:lnTo>
                  <a:pt x="4350" y="1432"/>
                </a:lnTo>
                <a:lnTo>
                  <a:pt x="4348" y="1430"/>
                </a:lnTo>
                <a:lnTo>
                  <a:pt x="4348" y="1432"/>
                </a:lnTo>
                <a:lnTo>
                  <a:pt x="4348" y="1432"/>
                </a:lnTo>
                <a:lnTo>
                  <a:pt x="4348" y="1432"/>
                </a:lnTo>
                <a:lnTo>
                  <a:pt x="4350" y="1434"/>
                </a:lnTo>
                <a:close/>
                <a:moveTo>
                  <a:pt x="4369" y="1449"/>
                </a:moveTo>
                <a:lnTo>
                  <a:pt x="4369" y="1449"/>
                </a:lnTo>
                <a:lnTo>
                  <a:pt x="4367" y="1447"/>
                </a:lnTo>
                <a:lnTo>
                  <a:pt x="4367" y="1445"/>
                </a:lnTo>
                <a:lnTo>
                  <a:pt x="4369" y="1443"/>
                </a:lnTo>
                <a:lnTo>
                  <a:pt x="4369" y="1443"/>
                </a:lnTo>
                <a:lnTo>
                  <a:pt x="4369" y="1443"/>
                </a:lnTo>
                <a:lnTo>
                  <a:pt x="4367" y="1440"/>
                </a:lnTo>
                <a:lnTo>
                  <a:pt x="4367" y="1440"/>
                </a:lnTo>
                <a:lnTo>
                  <a:pt x="4365" y="1438"/>
                </a:lnTo>
                <a:lnTo>
                  <a:pt x="4365" y="1436"/>
                </a:lnTo>
                <a:lnTo>
                  <a:pt x="4362" y="1438"/>
                </a:lnTo>
                <a:lnTo>
                  <a:pt x="4362" y="1438"/>
                </a:lnTo>
                <a:lnTo>
                  <a:pt x="4360" y="1436"/>
                </a:lnTo>
                <a:lnTo>
                  <a:pt x="4360" y="1436"/>
                </a:lnTo>
                <a:lnTo>
                  <a:pt x="4360" y="1436"/>
                </a:lnTo>
                <a:lnTo>
                  <a:pt x="4356" y="1436"/>
                </a:lnTo>
                <a:lnTo>
                  <a:pt x="4356" y="1436"/>
                </a:lnTo>
                <a:lnTo>
                  <a:pt x="4356" y="1436"/>
                </a:lnTo>
                <a:lnTo>
                  <a:pt x="4352" y="1436"/>
                </a:lnTo>
                <a:lnTo>
                  <a:pt x="4352" y="1436"/>
                </a:lnTo>
                <a:lnTo>
                  <a:pt x="4352" y="1436"/>
                </a:lnTo>
                <a:lnTo>
                  <a:pt x="4352" y="1438"/>
                </a:lnTo>
                <a:lnTo>
                  <a:pt x="4352" y="1438"/>
                </a:lnTo>
                <a:lnTo>
                  <a:pt x="4352" y="1438"/>
                </a:lnTo>
                <a:lnTo>
                  <a:pt x="4352" y="1438"/>
                </a:lnTo>
                <a:lnTo>
                  <a:pt x="4354" y="1438"/>
                </a:lnTo>
                <a:lnTo>
                  <a:pt x="4354" y="1440"/>
                </a:lnTo>
                <a:lnTo>
                  <a:pt x="4354" y="1440"/>
                </a:lnTo>
                <a:lnTo>
                  <a:pt x="4356" y="1440"/>
                </a:lnTo>
                <a:lnTo>
                  <a:pt x="4356" y="1443"/>
                </a:lnTo>
                <a:lnTo>
                  <a:pt x="4358" y="1445"/>
                </a:lnTo>
                <a:lnTo>
                  <a:pt x="4358" y="1447"/>
                </a:lnTo>
                <a:lnTo>
                  <a:pt x="4358" y="1447"/>
                </a:lnTo>
                <a:lnTo>
                  <a:pt x="4358" y="1447"/>
                </a:lnTo>
                <a:lnTo>
                  <a:pt x="4358" y="1449"/>
                </a:lnTo>
                <a:lnTo>
                  <a:pt x="4358" y="1449"/>
                </a:lnTo>
                <a:lnTo>
                  <a:pt x="4360" y="1449"/>
                </a:lnTo>
                <a:lnTo>
                  <a:pt x="4360" y="1451"/>
                </a:lnTo>
                <a:lnTo>
                  <a:pt x="4360" y="1451"/>
                </a:lnTo>
                <a:lnTo>
                  <a:pt x="4360" y="1453"/>
                </a:lnTo>
                <a:lnTo>
                  <a:pt x="4362" y="1453"/>
                </a:lnTo>
                <a:lnTo>
                  <a:pt x="4362" y="1453"/>
                </a:lnTo>
                <a:lnTo>
                  <a:pt x="4362" y="1455"/>
                </a:lnTo>
                <a:lnTo>
                  <a:pt x="4362" y="1455"/>
                </a:lnTo>
                <a:lnTo>
                  <a:pt x="4365" y="1455"/>
                </a:lnTo>
                <a:lnTo>
                  <a:pt x="4365" y="1453"/>
                </a:lnTo>
                <a:lnTo>
                  <a:pt x="4365" y="1453"/>
                </a:lnTo>
                <a:lnTo>
                  <a:pt x="4367" y="1453"/>
                </a:lnTo>
                <a:lnTo>
                  <a:pt x="4367" y="1453"/>
                </a:lnTo>
                <a:lnTo>
                  <a:pt x="4367" y="1453"/>
                </a:lnTo>
                <a:lnTo>
                  <a:pt x="4367" y="1453"/>
                </a:lnTo>
                <a:lnTo>
                  <a:pt x="4367" y="1451"/>
                </a:lnTo>
                <a:lnTo>
                  <a:pt x="4367" y="1451"/>
                </a:lnTo>
                <a:lnTo>
                  <a:pt x="4369" y="1449"/>
                </a:lnTo>
                <a:close/>
                <a:moveTo>
                  <a:pt x="4344" y="1256"/>
                </a:moveTo>
                <a:lnTo>
                  <a:pt x="4344" y="1254"/>
                </a:lnTo>
                <a:lnTo>
                  <a:pt x="4341" y="1256"/>
                </a:lnTo>
                <a:lnTo>
                  <a:pt x="4341" y="1256"/>
                </a:lnTo>
                <a:lnTo>
                  <a:pt x="4341" y="1256"/>
                </a:lnTo>
                <a:lnTo>
                  <a:pt x="4341" y="1258"/>
                </a:lnTo>
                <a:lnTo>
                  <a:pt x="4341" y="1258"/>
                </a:lnTo>
                <a:lnTo>
                  <a:pt x="4341" y="1258"/>
                </a:lnTo>
                <a:lnTo>
                  <a:pt x="4344" y="1258"/>
                </a:lnTo>
                <a:lnTo>
                  <a:pt x="4344" y="1258"/>
                </a:lnTo>
                <a:lnTo>
                  <a:pt x="4344" y="1258"/>
                </a:lnTo>
                <a:lnTo>
                  <a:pt x="4344" y="1256"/>
                </a:lnTo>
                <a:lnTo>
                  <a:pt x="4344" y="1256"/>
                </a:lnTo>
                <a:lnTo>
                  <a:pt x="4344" y="1256"/>
                </a:lnTo>
                <a:lnTo>
                  <a:pt x="4344" y="1256"/>
                </a:lnTo>
                <a:close/>
                <a:moveTo>
                  <a:pt x="4352" y="1457"/>
                </a:moveTo>
                <a:lnTo>
                  <a:pt x="4350" y="1455"/>
                </a:lnTo>
                <a:lnTo>
                  <a:pt x="4350" y="1455"/>
                </a:lnTo>
                <a:lnTo>
                  <a:pt x="4350" y="1455"/>
                </a:lnTo>
                <a:lnTo>
                  <a:pt x="4348" y="1455"/>
                </a:lnTo>
                <a:lnTo>
                  <a:pt x="4348" y="1455"/>
                </a:lnTo>
                <a:lnTo>
                  <a:pt x="4348" y="1455"/>
                </a:lnTo>
                <a:lnTo>
                  <a:pt x="4346" y="1455"/>
                </a:lnTo>
                <a:lnTo>
                  <a:pt x="4346" y="1453"/>
                </a:lnTo>
                <a:lnTo>
                  <a:pt x="4346" y="1453"/>
                </a:lnTo>
                <a:lnTo>
                  <a:pt x="4344" y="1453"/>
                </a:lnTo>
                <a:lnTo>
                  <a:pt x="4344" y="1453"/>
                </a:lnTo>
                <a:lnTo>
                  <a:pt x="4344" y="1455"/>
                </a:lnTo>
                <a:lnTo>
                  <a:pt x="4344" y="1455"/>
                </a:lnTo>
                <a:lnTo>
                  <a:pt x="4344" y="1455"/>
                </a:lnTo>
                <a:lnTo>
                  <a:pt x="4346" y="1455"/>
                </a:lnTo>
                <a:lnTo>
                  <a:pt x="4346" y="1457"/>
                </a:lnTo>
                <a:lnTo>
                  <a:pt x="4346" y="1457"/>
                </a:lnTo>
                <a:lnTo>
                  <a:pt x="4348" y="1457"/>
                </a:lnTo>
                <a:lnTo>
                  <a:pt x="4348" y="1457"/>
                </a:lnTo>
                <a:lnTo>
                  <a:pt x="4350" y="1457"/>
                </a:lnTo>
                <a:lnTo>
                  <a:pt x="4350" y="1457"/>
                </a:lnTo>
                <a:lnTo>
                  <a:pt x="4352" y="1457"/>
                </a:lnTo>
                <a:close/>
                <a:moveTo>
                  <a:pt x="4346" y="1459"/>
                </a:moveTo>
                <a:lnTo>
                  <a:pt x="4346" y="1459"/>
                </a:lnTo>
                <a:lnTo>
                  <a:pt x="4346" y="1459"/>
                </a:lnTo>
                <a:lnTo>
                  <a:pt x="4346" y="1459"/>
                </a:lnTo>
                <a:lnTo>
                  <a:pt x="4344" y="1459"/>
                </a:lnTo>
                <a:lnTo>
                  <a:pt x="4346" y="1461"/>
                </a:lnTo>
                <a:lnTo>
                  <a:pt x="4346" y="1461"/>
                </a:lnTo>
                <a:lnTo>
                  <a:pt x="4346" y="1463"/>
                </a:lnTo>
                <a:lnTo>
                  <a:pt x="4346" y="1463"/>
                </a:lnTo>
                <a:lnTo>
                  <a:pt x="4348" y="1461"/>
                </a:lnTo>
                <a:lnTo>
                  <a:pt x="4348" y="1461"/>
                </a:lnTo>
                <a:lnTo>
                  <a:pt x="4348" y="1461"/>
                </a:lnTo>
                <a:lnTo>
                  <a:pt x="4348" y="1459"/>
                </a:lnTo>
                <a:lnTo>
                  <a:pt x="4346" y="1459"/>
                </a:lnTo>
                <a:close/>
                <a:moveTo>
                  <a:pt x="4346" y="1480"/>
                </a:moveTo>
                <a:lnTo>
                  <a:pt x="4346" y="1480"/>
                </a:lnTo>
                <a:lnTo>
                  <a:pt x="4346" y="1478"/>
                </a:lnTo>
                <a:lnTo>
                  <a:pt x="4346" y="1478"/>
                </a:lnTo>
                <a:lnTo>
                  <a:pt x="4344" y="1478"/>
                </a:lnTo>
                <a:lnTo>
                  <a:pt x="4344" y="1478"/>
                </a:lnTo>
                <a:lnTo>
                  <a:pt x="4344" y="1480"/>
                </a:lnTo>
                <a:lnTo>
                  <a:pt x="4346" y="1480"/>
                </a:lnTo>
                <a:close/>
                <a:moveTo>
                  <a:pt x="4365" y="1545"/>
                </a:moveTo>
                <a:lnTo>
                  <a:pt x="4365" y="1545"/>
                </a:lnTo>
                <a:lnTo>
                  <a:pt x="4362" y="1543"/>
                </a:lnTo>
                <a:lnTo>
                  <a:pt x="4360" y="1543"/>
                </a:lnTo>
                <a:lnTo>
                  <a:pt x="4358" y="1545"/>
                </a:lnTo>
                <a:lnTo>
                  <a:pt x="4358" y="1545"/>
                </a:lnTo>
                <a:lnTo>
                  <a:pt x="4360" y="1547"/>
                </a:lnTo>
                <a:lnTo>
                  <a:pt x="4360" y="1545"/>
                </a:lnTo>
                <a:lnTo>
                  <a:pt x="4362" y="1547"/>
                </a:lnTo>
                <a:lnTo>
                  <a:pt x="4365" y="1545"/>
                </a:lnTo>
                <a:lnTo>
                  <a:pt x="4365" y="1547"/>
                </a:lnTo>
                <a:lnTo>
                  <a:pt x="4367" y="1545"/>
                </a:lnTo>
                <a:lnTo>
                  <a:pt x="4367" y="1545"/>
                </a:lnTo>
                <a:lnTo>
                  <a:pt x="4367" y="1545"/>
                </a:lnTo>
                <a:lnTo>
                  <a:pt x="4365" y="1545"/>
                </a:lnTo>
                <a:close/>
                <a:moveTo>
                  <a:pt x="4344" y="1466"/>
                </a:moveTo>
                <a:lnTo>
                  <a:pt x="4344" y="1466"/>
                </a:lnTo>
                <a:lnTo>
                  <a:pt x="4341" y="1466"/>
                </a:lnTo>
                <a:lnTo>
                  <a:pt x="4341" y="1466"/>
                </a:lnTo>
                <a:lnTo>
                  <a:pt x="4344" y="1468"/>
                </a:lnTo>
                <a:lnTo>
                  <a:pt x="4344" y="1468"/>
                </a:lnTo>
                <a:lnTo>
                  <a:pt x="4344" y="1468"/>
                </a:lnTo>
                <a:lnTo>
                  <a:pt x="4344" y="1466"/>
                </a:lnTo>
                <a:lnTo>
                  <a:pt x="4344" y="1466"/>
                </a:lnTo>
                <a:lnTo>
                  <a:pt x="4344" y="1466"/>
                </a:lnTo>
                <a:close/>
                <a:moveTo>
                  <a:pt x="4436" y="1115"/>
                </a:moveTo>
                <a:lnTo>
                  <a:pt x="4436" y="1115"/>
                </a:lnTo>
                <a:lnTo>
                  <a:pt x="4436" y="1115"/>
                </a:lnTo>
                <a:lnTo>
                  <a:pt x="4434" y="1118"/>
                </a:lnTo>
                <a:lnTo>
                  <a:pt x="4436" y="1118"/>
                </a:lnTo>
                <a:lnTo>
                  <a:pt x="4436" y="1118"/>
                </a:lnTo>
                <a:lnTo>
                  <a:pt x="4436" y="1118"/>
                </a:lnTo>
                <a:lnTo>
                  <a:pt x="4438" y="1118"/>
                </a:lnTo>
                <a:lnTo>
                  <a:pt x="4438" y="1115"/>
                </a:lnTo>
                <a:lnTo>
                  <a:pt x="4438" y="1115"/>
                </a:lnTo>
                <a:lnTo>
                  <a:pt x="4436" y="1115"/>
                </a:lnTo>
                <a:close/>
                <a:moveTo>
                  <a:pt x="4432" y="1491"/>
                </a:moveTo>
                <a:lnTo>
                  <a:pt x="4432" y="1493"/>
                </a:lnTo>
                <a:lnTo>
                  <a:pt x="4432" y="1493"/>
                </a:lnTo>
                <a:lnTo>
                  <a:pt x="4434" y="1493"/>
                </a:lnTo>
                <a:lnTo>
                  <a:pt x="4434" y="1491"/>
                </a:lnTo>
                <a:lnTo>
                  <a:pt x="4434" y="1491"/>
                </a:lnTo>
                <a:lnTo>
                  <a:pt x="4432" y="1491"/>
                </a:lnTo>
                <a:close/>
                <a:moveTo>
                  <a:pt x="4434" y="1489"/>
                </a:moveTo>
                <a:lnTo>
                  <a:pt x="4434" y="1491"/>
                </a:lnTo>
                <a:lnTo>
                  <a:pt x="4434" y="1491"/>
                </a:lnTo>
                <a:lnTo>
                  <a:pt x="4436" y="1491"/>
                </a:lnTo>
                <a:lnTo>
                  <a:pt x="4436" y="1491"/>
                </a:lnTo>
                <a:lnTo>
                  <a:pt x="4436" y="1489"/>
                </a:lnTo>
                <a:lnTo>
                  <a:pt x="4436" y="1489"/>
                </a:lnTo>
                <a:lnTo>
                  <a:pt x="4436" y="1489"/>
                </a:lnTo>
                <a:lnTo>
                  <a:pt x="4434" y="1487"/>
                </a:lnTo>
                <a:lnTo>
                  <a:pt x="4434" y="1489"/>
                </a:lnTo>
                <a:lnTo>
                  <a:pt x="4434" y="1489"/>
                </a:lnTo>
                <a:close/>
                <a:moveTo>
                  <a:pt x="4388" y="1524"/>
                </a:moveTo>
                <a:lnTo>
                  <a:pt x="4388" y="1524"/>
                </a:lnTo>
                <a:lnTo>
                  <a:pt x="4388" y="1524"/>
                </a:lnTo>
                <a:lnTo>
                  <a:pt x="4388" y="1526"/>
                </a:lnTo>
                <a:lnTo>
                  <a:pt x="4388" y="1526"/>
                </a:lnTo>
                <a:lnTo>
                  <a:pt x="4390" y="1524"/>
                </a:lnTo>
                <a:lnTo>
                  <a:pt x="4390" y="1524"/>
                </a:lnTo>
                <a:lnTo>
                  <a:pt x="4390" y="1524"/>
                </a:lnTo>
                <a:lnTo>
                  <a:pt x="4388" y="1524"/>
                </a:lnTo>
                <a:lnTo>
                  <a:pt x="4388" y="1524"/>
                </a:lnTo>
                <a:close/>
                <a:moveTo>
                  <a:pt x="4427" y="1493"/>
                </a:moveTo>
                <a:lnTo>
                  <a:pt x="4425" y="1491"/>
                </a:lnTo>
                <a:lnTo>
                  <a:pt x="4425" y="1491"/>
                </a:lnTo>
                <a:lnTo>
                  <a:pt x="4425" y="1493"/>
                </a:lnTo>
                <a:lnTo>
                  <a:pt x="4425" y="1497"/>
                </a:lnTo>
                <a:lnTo>
                  <a:pt x="4427" y="1499"/>
                </a:lnTo>
                <a:lnTo>
                  <a:pt x="4425" y="1501"/>
                </a:lnTo>
                <a:lnTo>
                  <a:pt x="4423" y="1501"/>
                </a:lnTo>
                <a:lnTo>
                  <a:pt x="4423" y="1501"/>
                </a:lnTo>
                <a:lnTo>
                  <a:pt x="4421" y="1501"/>
                </a:lnTo>
                <a:lnTo>
                  <a:pt x="4421" y="1503"/>
                </a:lnTo>
                <a:lnTo>
                  <a:pt x="4421" y="1503"/>
                </a:lnTo>
                <a:lnTo>
                  <a:pt x="4419" y="1503"/>
                </a:lnTo>
                <a:lnTo>
                  <a:pt x="4417" y="1501"/>
                </a:lnTo>
                <a:lnTo>
                  <a:pt x="4417" y="1501"/>
                </a:lnTo>
                <a:lnTo>
                  <a:pt x="4415" y="1503"/>
                </a:lnTo>
                <a:lnTo>
                  <a:pt x="4415" y="1503"/>
                </a:lnTo>
                <a:lnTo>
                  <a:pt x="4415" y="1505"/>
                </a:lnTo>
                <a:lnTo>
                  <a:pt x="4415" y="1508"/>
                </a:lnTo>
                <a:lnTo>
                  <a:pt x="4413" y="1508"/>
                </a:lnTo>
                <a:lnTo>
                  <a:pt x="4411" y="1508"/>
                </a:lnTo>
                <a:lnTo>
                  <a:pt x="4411" y="1508"/>
                </a:lnTo>
                <a:lnTo>
                  <a:pt x="4409" y="1508"/>
                </a:lnTo>
                <a:lnTo>
                  <a:pt x="4409" y="1510"/>
                </a:lnTo>
                <a:lnTo>
                  <a:pt x="4409" y="1510"/>
                </a:lnTo>
                <a:lnTo>
                  <a:pt x="4406" y="1512"/>
                </a:lnTo>
                <a:lnTo>
                  <a:pt x="4406" y="1512"/>
                </a:lnTo>
                <a:lnTo>
                  <a:pt x="4406" y="1514"/>
                </a:lnTo>
                <a:lnTo>
                  <a:pt x="4404" y="1514"/>
                </a:lnTo>
                <a:lnTo>
                  <a:pt x="4402" y="1514"/>
                </a:lnTo>
                <a:lnTo>
                  <a:pt x="4402" y="1516"/>
                </a:lnTo>
                <a:lnTo>
                  <a:pt x="4400" y="1516"/>
                </a:lnTo>
                <a:lnTo>
                  <a:pt x="4402" y="1514"/>
                </a:lnTo>
                <a:lnTo>
                  <a:pt x="4402" y="1514"/>
                </a:lnTo>
                <a:lnTo>
                  <a:pt x="4402" y="1510"/>
                </a:lnTo>
                <a:lnTo>
                  <a:pt x="4402" y="1510"/>
                </a:lnTo>
                <a:lnTo>
                  <a:pt x="4400" y="1508"/>
                </a:lnTo>
                <a:lnTo>
                  <a:pt x="4400" y="1508"/>
                </a:lnTo>
                <a:lnTo>
                  <a:pt x="4398" y="1508"/>
                </a:lnTo>
                <a:lnTo>
                  <a:pt x="4396" y="1505"/>
                </a:lnTo>
                <a:lnTo>
                  <a:pt x="4396" y="1505"/>
                </a:lnTo>
                <a:lnTo>
                  <a:pt x="4396" y="1508"/>
                </a:lnTo>
                <a:lnTo>
                  <a:pt x="4394" y="1508"/>
                </a:lnTo>
                <a:lnTo>
                  <a:pt x="4394" y="1508"/>
                </a:lnTo>
                <a:lnTo>
                  <a:pt x="4392" y="1510"/>
                </a:lnTo>
                <a:lnTo>
                  <a:pt x="4392" y="1510"/>
                </a:lnTo>
                <a:lnTo>
                  <a:pt x="4390" y="1510"/>
                </a:lnTo>
                <a:lnTo>
                  <a:pt x="4390" y="1510"/>
                </a:lnTo>
                <a:lnTo>
                  <a:pt x="4390" y="1512"/>
                </a:lnTo>
                <a:lnTo>
                  <a:pt x="4390" y="1512"/>
                </a:lnTo>
                <a:lnTo>
                  <a:pt x="4390" y="1514"/>
                </a:lnTo>
                <a:lnTo>
                  <a:pt x="4388" y="1514"/>
                </a:lnTo>
                <a:lnTo>
                  <a:pt x="4388" y="1514"/>
                </a:lnTo>
                <a:lnTo>
                  <a:pt x="4385" y="1514"/>
                </a:lnTo>
                <a:lnTo>
                  <a:pt x="4383" y="1514"/>
                </a:lnTo>
                <a:lnTo>
                  <a:pt x="4381" y="1516"/>
                </a:lnTo>
                <a:lnTo>
                  <a:pt x="4379" y="1516"/>
                </a:lnTo>
                <a:lnTo>
                  <a:pt x="4379" y="1516"/>
                </a:lnTo>
                <a:lnTo>
                  <a:pt x="4377" y="1518"/>
                </a:lnTo>
                <a:lnTo>
                  <a:pt x="4377" y="1520"/>
                </a:lnTo>
                <a:lnTo>
                  <a:pt x="4377" y="1520"/>
                </a:lnTo>
                <a:lnTo>
                  <a:pt x="4375" y="1524"/>
                </a:lnTo>
                <a:lnTo>
                  <a:pt x="4375" y="1526"/>
                </a:lnTo>
                <a:lnTo>
                  <a:pt x="4375" y="1528"/>
                </a:lnTo>
                <a:lnTo>
                  <a:pt x="4373" y="1528"/>
                </a:lnTo>
                <a:lnTo>
                  <a:pt x="4375" y="1531"/>
                </a:lnTo>
                <a:lnTo>
                  <a:pt x="4375" y="1531"/>
                </a:lnTo>
                <a:lnTo>
                  <a:pt x="4377" y="1533"/>
                </a:lnTo>
                <a:lnTo>
                  <a:pt x="4377" y="1531"/>
                </a:lnTo>
                <a:lnTo>
                  <a:pt x="4377" y="1531"/>
                </a:lnTo>
                <a:lnTo>
                  <a:pt x="4379" y="1528"/>
                </a:lnTo>
                <a:lnTo>
                  <a:pt x="4379" y="1526"/>
                </a:lnTo>
                <a:lnTo>
                  <a:pt x="4381" y="1522"/>
                </a:lnTo>
                <a:lnTo>
                  <a:pt x="4381" y="1522"/>
                </a:lnTo>
                <a:lnTo>
                  <a:pt x="4383" y="1520"/>
                </a:lnTo>
                <a:lnTo>
                  <a:pt x="4383" y="1520"/>
                </a:lnTo>
                <a:lnTo>
                  <a:pt x="4385" y="1520"/>
                </a:lnTo>
                <a:lnTo>
                  <a:pt x="4388" y="1520"/>
                </a:lnTo>
                <a:lnTo>
                  <a:pt x="4388" y="1522"/>
                </a:lnTo>
                <a:lnTo>
                  <a:pt x="4388" y="1522"/>
                </a:lnTo>
                <a:lnTo>
                  <a:pt x="4388" y="1522"/>
                </a:lnTo>
                <a:lnTo>
                  <a:pt x="4390" y="1522"/>
                </a:lnTo>
                <a:lnTo>
                  <a:pt x="4390" y="1522"/>
                </a:lnTo>
                <a:lnTo>
                  <a:pt x="4392" y="1520"/>
                </a:lnTo>
                <a:lnTo>
                  <a:pt x="4392" y="1520"/>
                </a:lnTo>
                <a:lnTo>
                  <a:pt x="4392" y="1522"/>
                </a:lnTo>
                <a:lnTo>
                  <a:pt x="4392" y="1522"/>
                </a:lnTo>
                <a:lnTo>
                  <a:pt x="4392" y="1522"/>
                </a:lnTo>
                <a:lnTo>
                  <a:pt x="4394" y="1524"/>
                </a:lnTo>
                <a:lnTo>
                  <a:pt x="4396" y="1524"/>
                </a:lnTo>
                <a:lnTo>
                  <a:pt x="4396" y="1520"/>
                </a:lnTo>
                <a:lnTo>
                  <a:pt x="4396" y="1520"/>
                </a:lnTo>
                <a:lnTo>
                  <a:pt x="4396" y="1520"/>
                </a:lnTo>
                <a:lnTo>
                  <a:pt x="4396" y="1518"/>
                </a:lnTo>
                <a:lnTo>
                  <a:pt x="4398" y="1518"/>
                </a:lnTo>
                <a:lnTo>
                  <a:pt x="4398" y="1518"/>
                </a:lnTo>
                <a:lnTo>
                  <a:pt x="4400" y="1518"/>
                </a:lnTo>
                <a:lnTo>
                  <a:pt x="4400" y="1520"/>
                </a:lnTo>
                <a:lnTo>
                  <a:pt x="4400" y="1520"/>
                </a:lnTo>
                <a:lnTo>
                  <a:pt x="4404" y="1520"/>
                </a:lnTo>
                <a:lnTo>
                  <a:pt x="4404" y="1522"/>
                </a:lnTo>
                <a:lnTo>
                  <a:pt x="4406" y="1524"/>
                </a:lnTo>
                <a:lnTo>
                  <a:pt x="4406" y="1524"/>
                </a:lnTo>
                <a:lnTo>
                  <a:pt x="4406" y="1526"/>
                </a:lnTo>
                <a:lnTo>
                  <a:pt x="4406" y="1526"/>
                </a:lnTo>
                <a:lnTo>
                  <a:pt x="4406" y="1526"/>
                </a:lnTo>
                <a:lnTo>
                  <a:pt x="4406" y="1528"/>
                </a:lnTo>
                <a:lnTo>
                  <a:pt x="4404" y="1528"/>
                </a:lnTo>
                <a:lnTo>
                  <a:pt x="4404" y="1531"/>
                </a:lnTo>
                <a:lnTo>
                  <a:pt x="4404" y="1531"/>
                </a:lnTo>
                <a:lnTo>
                  <a:pt x="4404" y="1533"/>
                </a:lnTo>
                <a:lnTo>
                  <a:pt x="4404" y="1535"/>
                </a:lnTo>
                <a:lnTo>
                  <a:pt x="4404" y="1537"/>
                </a:lnTo>
                <a:lnTo>
                  <a:pt x="4404" y="1539"/>
                </a:lnTo>
                <a:lnTo>
                  <a:pt x="4406" y="1541"/>
                </a:lnTo>
                <a:lnTo>
                  <a:pt x="4411" y="1543"/>
                </a:lnTo>
                <a:lnTo>
                  <a:pt x="4413" y="1545"/>
                </a:lnTo>
                <a:lnTo>
                  <a:pt x="4417" y="1547"/>
                </a:lnTo>
                <a:lnTo>
                  <a:pt x="4419" y="1547"/>
                </a:lnTo>
                <a:lnTo>
                  <a:pt x="4419" y="1547"/>
                </a:lnTo>
                <a:lnTo>
                  <a:pt x="4419" y="1545"/>
                </a:lnTo>
                <a:lnTo>
                  <a:pt x="4421" y="1545"/>
                </a:lnTo>
                <a:lnTo>
                  <a:pt x="4421" y="1543"/>
                </a:lnTo>
                <a:lnTo>
                  <a:pt x="4421" y="1543"/>
                </a:lnTo>
                <a:lnTo>
                  <a:pt x="4423" y="1545"/>
                </a:lnTo>
                <a:lnTo>
                  <a:pt x="4423" y="1545"/>
                </a:lnTo>
                <a:lnTo>
                  <a:pt x="4421" y="1547"/>
                </a:lnTo>
                <a:lnTo>
                  <a:pt x="4421" y="1549"/>
                </a:lnTo>
                <a:lnTo>
                  <a:pt x="4423" y="1549"/>
                </a:lnTo>
                <a:lnTo>
                  <a:pt x="4423" y="1552"/>
                </a:lnTo>
                <a:lnTo>
                  <a:pt x="4425" y="1549"/>
                </a:lnTo>
                <a:lnTo>
                  <a:pt x="4427" y="1547"/>
                </a:lnTo>
                <a:lnTo>
                  <a:pt x="4427" y="1545"/>
                </a:lnTo>
                <a:lnTo>
                  <a:pt x="4427" y="1541"/>
                </a:lnTo>
                <a:lnTo>
                  <a:pt x="4427" y="1539"/>
                </a:lnTo>
                <a:lnTo>
                  <a:pt x="4427" y="1537"/>
                </a:lnTo>
                <a:lnTo>
                  <a:pt x="4425" y="1537"/>
                </a:lnTo>
                <a:lnTo>
                  <a:pt x="4425" y="1537"/>
                </a:lnTo>
                <a:lnTo>
                  <a:pt x="4423" y="1535"/>
                </a:lnTo>
                <a:lnTo>
                  <a:pt x="4425" y="1533"/>
                </a:lnTo>
                <a:lnTo>
                  <a:pt x="4425" y="1533"/>
                </a:lnTo>
                <a:lnTo>
                  <a:pt x="4427" y="1531"/>
                </a:lnTo>
                <a:lnTo>
                  <a:pt x="4427" y="1528"/>
                </a:lnTo>
                <a:lnTo>
                  <a:pt x="4427" y="1528"/>
                </a:lnTo>
                <a:lnTo>
                  <a:pt x="4427" y="1526"/>
                </a:lnTo>
                <a:lnTo>
                  <a:pt x="4429" y="1526"/>
                </a:lnTo>
                <a:lnTo>
                  <a:pt x="4429" y="1526"/>
                </a:lnTo>
                <a:lnTo>
                  <a:pt x="4432" y="1526"/>
                </a:lnTo>
                <a:lnTo>
                  <a:pt x="4432" y="1528"/>
                </a:lnTo>
                <a:lnTo>
                  <a:pt x="4432" y="1531"/>
                </a:lnTo>
                <a:lnTo>
                  <a:pt x="4434" y="1531"/>
                </a:lnTo>
                <a:lnTo>
                  <a:pt x="4434" y="1533"/>
                </a:lnTo>
                <a:lnTo>
                  <a:pt x="4434" y="1535"/>
                </a:lnTo>
                <a:lnTo>
                  <a:pt x="4434" y="1537"/>
                </a:lnTo>
                <a:lnTo>
                  <a:pt x="4436" y="1539"/>
                </a:lnTo>
                <a:lnTo>
                  <a:pt x="4436" y="1541"/>
                </a:lnTo>
                <a:lnTo>
                  <a:pt x="4436" y="1539"/>
                </a:lnTo>
                <a:lnTo>
                  <a:pt x="4436" y="1535"/>
                </a:lnTo>
                <a:lnTo>
                  <a:pt x="4436" y="1533"/>
                </a:lnTo>
                <a:lnTo>
                  <a:pt x="4436" y="1533"/>
                </a:lnTo>
                <a:lnTo>
                  <a:pt x="4438" y="1533"/>
                </a:lnTo>
                <a:lnTo>
                  <a:pt x="4440" y="1531"/>
                </a:lnTo>
                <a:lnTo>
                  <a:pt x="4442" y="1528"/>
                </a:lnTo>
                <a:lnTo>
                  <a:pt x="4442" y="1526"/>
                </a:lnTo>
                <a:lnTo>
                  <a:pt x="4442" y="1526"/>
                </a:lnTo>
                <a:lnTo>
                  <a:pt x="4442" y="1522"/>
                </a:lnTo>
                <a:lnTo>
                  <a:pt x="4442" y="1520"/>
                </a:lnTo>
                <a:lnTo>
                  <a:pt x="4440" y="1520"/>
                </a:lnTo>
                <a:lnTo>
                  <a:pt x="4440" y="1520"/>
                </a:lnTo>
                <a:lnTo>
                  <a:pt x="4440" y="1518"/>
                </a:lnTo>
                <a:lnTo>
                  <a:pt x="4440" y="1518"/>
                </a:lnTo>
                <a:lnTo>
                  <a:pt x="4440" y="1514"/>
                </a:lnTo>
                <a:lnTo>
                  <a:pt x="4440" y="1514"/>
                </a:lnTo>
                <a:lnTo>
                  <a:pt x="4438" y="1512"/>
                </a:lnTo>
                <a:lnTo>
                  <a:pt x="4438" y="1510"/>
                </a:lnTo>
                <a:lnTo>
                  <a:pt x="4438" y="1508"/>
                </a:lnTo>
                <a:lnTo>
                  <a:pt x="4436" y="1508"/>
                </a:lnTo>
                <a:lnTo>
                  <a:pt x="4436" y="1508"/>
                </a:lnTo>
                <a:lnTo>
                  <a:pt x="4436" y="1508"/>
                </a:lnTo>
                <a:lnTo>
                  <a:pt x="4436" y="1505"/>
                </a:lnTo>
                <a:lnTo>
                  <a:pt x="4438" y="1505"/>
                </a:lnTo>
                <a:lnTo>
                  <a:pt x="4438" y="1503"/>
                </a:lnTo>
                <a:lnTo>
                  <a:pt x="4438" y="1503"/>
                </a:lnTo>
                <a:lnTo>
                  <a:pt x="4436" y="1501"/>
                </a:lnTo>
                <a:lnTo>
                  <a:pt x="4436" y="1499"/>
                </a:lnTo>
                <a:lnTo>
                  <a:pt x="4436" y="1497"/>
                </a:lnTo>
                <a:lnTo>
                  <a:pt x="4434" y="1497"/>
                </a:lnTo>
                <a:lnTo>
                  <a:pt x="4434" y="1497"/>
                </a:lnTo>
                <a:lnTo>
                  <a:pt x="4432" y="1495"/>
                </a:lnTo>
                <a:lnTo>
                  <a:pt x="4432" y="1495"/>
                </a:lnTo>
                <a:lnTo>
                  <a:pt x="4427" y="1493"/>
                </a:lnTo>
                <a:close/>
                <a:moveTo>
                  <a:pt x="4434" y="1109"/>
                </a:moveTo>
                <a:lnTo>
                  <a:pt x="4434" y="1109"/>
                </a:lnTo>
                <a:lnTo>
                  <a:pt x="4434" y="1109"/>
                </a:lnTo>
                <a:lnTo>
                  <a:pt x="4434" y="1111"/>
                </a:lnTo>
                <a:lnTo>
                  <a:pt x="4436" y="1111"/>
                </a:lnTo>
                <a:lnTo>
                  <a:pt x="4436" y="1111"/>
                </a:lnTo>
                <a:lnTo>
                  <a:pt x="4436" y="1111"/>
                </a:lnTo>
                <a:lnTo>
                  <a:pt x="4436" y="1109"/>
                </a:lnTo>
                <a:lnTo>
                  <a:pt x="4434" y="1109"/>
                </a:lnTo>
                <a:close/>
                <a:moveTo>
                  <a:pt x="4853" y="853"/>
                </a:moveTo>
                <a:lnTo>
                  <a:pt x="4851" y="853"/>
                </a:lnTo>
                <a:lnTo>
                  <a:pt x="4849" y="858"/>
                </a:lnTo>
                <a:lnTo>
                  <a:pt x="4849" y="860"/>
                </a:lnTo>
                <a:lnTo>
                  <a:pt x="4849" y="860"/>
                </a:lnTo>
                <a:lnTo>
                  <a:pt x="4851" y="860"/>
                </a:lnTo>
                <a:lnTo>
                  <a:pt x="4851" y="860"/>
                </a:lnTo>
                <a:lnTo>
                  <a:pt x="4851" y="858"/>
                </a:lnTo>
                <a:lnTo>
                  <a:pt x="4851" y="856"/>
                </a:lnTo>
                <a:lnTo>
                  <a:pt x="4853" y="853"/>
                </a:lnTo>
                <a:close/>
                <a:moveTo>
                  <a:pt x="4339" y="1644"/>
                </a:moveTo>
                <a:lnTo>
                  <a:pt x="4337" y="1648"/>
                </a:lnTo>
                <a:lnTo>
                  <a:pt x="4335" y="1652"/>
                </a:lnTo>
                <a:lnTo>
                  <a:pt x="4335" y="1652"/>
                </a:lnTo>
                <a:lnTo>
                  <a:pt x="4337" y="1654"/>
                </a:lnTo>
                <a:lnTo>
                  <a:pt x="4335" y="1654"/>
                </a:lnTo>
                <a:lnTo>
                  <a:pt x="4337" y="1656"/>
                </a:lnTo>
                <a:lnTo>
                  <a:pt x="4337" y="1658"/>
                </a:lnTo>
                <a:lnTo>
                  <a:pt x="4335" y="1661"/>
                </a:lnTo>
                <a:lnTo>
                  <a:pt x="4335" y="1663"/>
                </a:lnTo>
                <a:lnTo>
                  <a:pt x="4333" y="1663"/>
                </a:lnTo>
                <a:lnTo>
                  <a:pt x="4333" y="1665"/>
                </a:lnTo>
                <a:lnTo>
                  <a:pt x="4333" y="1667"/>
                </a:lnTo>
                <a:lnTo>
                  <a:pt x="4331" y="1669"/>
                </a:lnTo>
                <a:lnTo>
                  <a:pt x="4331" y="1669"/>
                </a:lnTo>
                <a:lnTo>
                  <a:pt x="4329" y="1669"/>
                </a:lnTo>
                <a:lnTo>
                  <a:pt x="4329" y="1669"/>
                </a:lnTo>
                <a:lnTo>
                  <a:pt x="4329" y="1671"/>
                </a:lnTo>
                <a:lnTo>
                  <a:pt x="4329" y="1671"/>
                </a:lnTo>
                <a:lnTo>
                  <a:pt x="4329" y="1671"/>
                </a:lnTo>
                <a:lnTo>
                  <a:pt x="4329" y="1673"/>
                </a:lnTo>
                <a:lnTo>
                  <a:pt x="4329" y="1675"/>
                </a:lnTo>
                <a:lnTo>
                  <a:pt x="4329" y="1677"/>
                </a:lnTo>
                <a:lnTo>
                  <a:pt x="4329" y="1677"/>
                </a:lnTo>
                <a:lnTo>
                  <a:pt x="4329" y="1679"/>
                </a:lnTo>
                <a:lnTo>
                  <a:pt x="4331" y="1682"/>
                </a:lnTo>
                <a:lnTo>
                  <a:pt x="4331" y="1682"/>
                </a:lnTo>
                <a:lnTo>
                  <a:pt x="4335" y="1682"/>
                </a:lnTo>
                <a:lnTo>
                  <a:pt x="4337" y="1682"/>
                </a:lnTo>
                <a:lnTo>
                  <a:pt x="4337" y="1682"/>
                </a:lnTo>
                <a:lnTo>
                  <a:pt x="4339" y="1682"/>
                </a:lnTo>
                <a:lnTo>
                  <a:pt x="4339" y="1682"/>
                </a:lnTo>
                <a:lnTo>
                  <a:pt x="4339" y="1684"/>
                </a:lnTo>
                <a:lnTo>
                  <a:pt x="4339" y="1684"/>
                </a:lnTo>
                <a:lnTo>
                  <a:pt x="4339" y="1686"/>
                </a:lnTo>
                <a:lnTo>
                  <a:pt x="4339" y="1686"/>
                </a:lnTo>
                <a:lnTo>
                  <a:pt x="4341" y="1688"/>
                </a:lnTo>
                <a:lnTo>
                  <a:pt x="4341" y="1690"/>
                </a:lnTo>
                <a:lnTo>
                  <a:pt x="4341" y="1694"/>
                </a:lnTo>
                <a:lnTo>
                  <a:pt x="4339" y="1696"/>
                </a:lnTo>
                <a:lnTo>
                  <a:pt x="4339" y="1698"/>
                </a:lnTo>
                <a:lnTo>
                  <a:pt x="4339" y="1698"/>
                </a:lnTo>
                <a:lnTo>
                  <a:pt x="4339" y="1700"/>
                </a:lnTo>
                <a:lnTo>
                  <a:pt x="4337" y="1705"/>
                </a:lnTo>
                <a:lnTo>
                  <a:pt x="4337" y="1707"/>
                </a:lnTo>
                <a:lnTo>
                  <a:pt x="4337" y="1707"/>
                </a:lnTo>
                <a:lnTo>
                  <a:pt x="4337" y="1709"/>
                </a:lnTo>
                <a:lnTo>
                  <a:pt x="4339" y="1711"/>
                </a:lnTo>
                <a:lnTo>
                  <a:pt x="4339" y="1711"/>
                </a:lnTo>
                <a:lnTo>
                  <a:pt x="4341" y="1713"/>
                </a:lnTo>
                <a:lnTo>
                  <a:pt x="4344" y="1713"/>
                </a:lnTo>
                <a:lnTo>
                  <a:pt x="4344" y="1713"/>
                </a:lnTo>
                <a:lnTo>
                  <a:pt x="4346" y="1711"/>
                </a:lnTo>
                <a:lnTo>
                  <a:pt x="4346" y="1711"/>
                </a:lnTo>
                <a:lnTo>
                  <a:pt x="4348" y="1711"/>
                </a:lnTo>
                <a:lnTo>
                  <a:pt x="4350" y="1711"/>
                </a:lnTo>
                <a:lnTo>
                  <a:pt x="4350" y="1711"/>
                </a:lnTo>
                <a:lnTo>
                  <a:pt x="4350" y="1711"/>
                </a:lnTo>
                <a:lnTo>
                  <a:pt x="4352" y="1711"/>
                </a:lnTo>
                <a:lnTo>
                  <a:pt x="4352" y="1711"/>
                </a:lnTo>
                <a:lnTo>
                  <a:pt x="4352" y="1709"/>
                </a:lnTo>
                <a:lnTo>
                  <a:pt x="4350" y="1705"/>
                </a:lnTo>
                <a:lnTo>
                  <a:pt x="4350" y="1705"/>
                </a:lnTo>
                <a:lnTo>
                  <a:pt x="4350" y="1702"/>
                </a:lnTo>
                <a:lnTo>
                  <a:pt x="4352" y="1698"/>
                </a:lnTo>
                <a:lnTo>
                  <a:pt x="4352" y="1698"/>
                </a:lnTo>
                <a:lnTo>
                  <a:pt x="4352" y="1694"/>
                </a:lnTo>
                <a:lnTo>
                  <a:pt x="4352" y="1690"/>
                </a:lnTo>
                <a:lnTo>
                  <a:pt x="4352" y="1686"/>
                </a:lnTo>
                <a:lnTo>
                  <a:pt x="4352" y="1686"/>
                </a:lnTo>
                <a:lnTo>
                  <a:pt x="4352" y="1684"/>
                </a:lnTo>
                <a:lnTo>
                  <a:pt x="4352" y="1679"/>
                </a:lnTo>
                <a:lnTo>
                  <a:pt x="4352" y="1677"/>
                </a:lnTo>
                <a:lnTo>
                  <a:pt x="4350" y="1677"/>
                </a:lnTo>
                <a:lnTo>
                  <a:pt x="4350" y="1675"/>
                </a:lnTo>
                <a:lnTo>
                  <a:pt x="4350" y="1673"/>
                </a:lnTo>
                <a:lnTo>
                  <a:pt x="4352" y="1673"/>
                </a:lnTo>
                <a:lnTo>
                  <a:pt x="4354" y="1671"/>
                </a:lnTo>
                <a:lnTo>
                  <a:pt x="4356" y="1669"/>
                </a:lnTo>
                <a:lnTo>
                  <a:pt x="4358" y="1669"/>
                </a:lnTo>
                <a:lnTo>
                  <a:pt x="4358" y="1669"/>
                </a:lnTo>
                <a:lnTo>
                  <a:pt x="4360" y="1669"/>
                </a:lnTo>
                <a:lnTo>
                  <a:pt x="4362" y="1671"/>
                </a:lnTo>
                <a:lnTo>
                  <a:pt x="4362" y="1673"/>
                </a:lnTo>
                <a:lnTo>
                  <a:pt x="4362" y="1675"/>
                </a:lnTo>
                <a:lnTo>
                  <a:pt x="4362" y="1677"/>
                </a:lnTo>
                <a:lnTo>
                  <a:pt x="4360" y="1677"/>
                </a:lnTo>
                <a:lnTo>
                  <a:pt x="4360" y="1679"/>
                </a:lnTo>
                <a:lnTo>
                  <a:pt x="4358" y="1682"/>
                </a:lnTo>
                <a:lnTo>
                  <a:pt x="4358" y="1682"/>
                </a:lnTo>
                <a:lnTo>
                  <a:pt x="4360" y="1682"/>
                </a:lnTo>
                <a:lnTo>
                  <a:pt x="4365" y="1688"/>
                </a:lnTo>
                <a:lnTo>
                  <a:pt x="4367" y="1688"/>
                </a:lnTo>
                <a:lnTo>
                  <a:pt x="4369" y="1688"/>
                </a:lnTo>
                <a:lnTo>
                  <a:pt x="4369" y="1690"/>
                </a:lnTo>
                <a:lnTo>
                  <a:pt x="4369" y="1690"/>
                </a:lnTo>
                <a:lnTo>
                  <a:pt x="4369" y="1692"/>
                </a:lnTo>
                <a:lnTo>
                  <a:pt x="4369" y="1692"/>
                </a:lnTo>
                <a:lnTo>
                  <a:pt x="4369" y="1692"/>
                </a:lnTo>
                <a:lnTo>
                  <a:pt x="4369" y="1696"/>
                </a:lnTo>
                <a:lnTo>
                  <a:pt x="4369" y="1698"/>
                </a:lnTo>
                <a:lnTo>
                  <a:pt x="4369" y="1700"/>
                </a:lnTo>
                <a:lnTo>
                  <a:pt x="4371" y="1700"/>
                </a:lnTo>
                <a:lnTo>
                  <a:pt x="4371" y="1700"/>
                </a:lnTo>
                <a:lnTo>
                  <a:pt x="4373" y="1700"/>
                </a:lnTo>
                <a:lnTo>
                  <a:pt x="4375" y="1700"/>
                </a:lnTo>
                <a:lnTo>
                  <a:pt x="4377" y="1700"/>
                </a:lnTo>
                <a:lnTo>
                  <a:pt x="4375" y="1698"/>
                </a:lnTo>
                <a:lnTo>
                  <a:pt x="4375" y="1698"/>
                </a:lnTo>
                <a:lnTo>
                  <a:pt x="4377" y="1696"/>
                </a:lnTo>
                <a:lnTo>
                  <a:pt x="4379" y="1696"/>
                </a:lnTo>
                <a:lnTo>
                  <a:pt x="4381" y="1694"/>
                </a:lnTo>
                <a:lnTo>
                  <a:pt x="4383" y="1694"/>
                </a:lnTo>
                <a:lnTo>
                  <a:pt x="4385" y="1694"/>
                </a:lnTo>
                <a:lnTo>
                  <a:pt x="4385" y="1694"/>
                </a:lnTo>
                <a:lnTo>
                  <a:pt x="4385" y="1694"/>
                </a:lnTo>
                <a:lnTo>
                  <a:pt x="4385" y="1694"/>
                </a:lnTo>
                <a:lnTo>
                  <a:pt x="4388" y="1694"/>
                </a:lnTo>
                <a:lnTo>
                  <a:pt x="4388" y="1694"/>
                </a:lnTo>
                <a:lnTo>
                  <a:pt x="4388" y="1694"/>
                </a:lnTo>
                <a:lnTo>
                  <a:pt x="4388" y="1692"/>
                </a:lnTo>
                <a:lnTo>
                  <a:pt x="4388" y="1692"/>
                </a:lnTo>
                <a:lnTo>
                  <a:pt x="4388" y="1690"/>
                </a:lnTo>
                <a:lnTo>
                  <a:pt x="4388" y="1690"/>
                </a:lnTo>
                <a:lnTo>
                  <a:pt x="4388" y="1690"/>
                </a:lnTo>
                <a:lnTo>
                  <a:pt x="4385" y="1690"/>
                </a:lnTo>
                <a:lnTo>
                  <a:pt x="4385" y="1690"/>
                </a:lnTo>
                <a:lnTo>
                  <a:pt x="4385" y="1690"/>
                </a:lnTo>
                <a:lnTo>
                  <a:pt x="4385" y="1690"/>
                </a:lnTo>
                <a:lnTo>
                  <a:pt x="4383" y="1688"/>
                </a:lnTo>
                <a:lnTo>
                  <a:pt x="4383" y="1688"/>
                </a:lnTo>
                <a:lnTo>
                  <a:pt x="4383" y="1688"/>
                </a:lnTo>
                <a:lnTo>
                  <a:pt x="4383" y="1686"/>
                </a:lnTo>
                <a:lnTo>
                  <a:pt x="4381" y="1686"/>
                </a:lnTo>
                <a:lnTo>
                  <a:pt x="4381" y="1684"/>
                </a:lnTo>
                <a:lnTo>
                  <a:pt x="4379" y="1684"/>
                </a:lnTo>
                <a:lnTo>
                  <a:pt x="4379" y="1684"/>
                </a:lnTo>
                <a:lnTo>
                  <a:pt x="4379" y="1684"/>
                </a:lnTo>
                <a:lnTo>
                  <a:pt x="4379" y="1682"/>
                </a:lnTo>
                <a:lnTo>
                  <a:pt x="4379" y="1682"/>
                </a:lnTo>
                <a:lnTo>
                  <a:pt x="4379" y="1679"/>
                </a:lnTo>
                <a:lnTo>
                  <a:pt x="4379" y="1677"/>
                </a:lnTo>
                <a:lnTo>
                  <a:pt x="4381" y="1677"/>
                </a:lnTo>
                <a:lnTo>
                  <a:pt x="4381" y="1675"/>
                </a:lnTo>
                <a:lnTo>
                  <a:pt x="4379" y="1675"/>
                </a:lnTo>
                <a:lnTo>
                  <a:pt x="4379" y="1675"/>
                </a:lnTo>
                <a:lnTo>
                  <a:pt x="4379" y="1673"/>
                </a:lnTo>
                <a:lnTo>
                  <a:pt x="4379" y="1673"/>
                </a:lnTo>
                <a:lnTo>
                  <a:pt x="4377" y="1671"/>
                </a:lnTo>
                <a:lnTo>
                  <a:pt x="4375" y="1669"/>
                </a:lnTo>
                <a:lnTo>
                  <a:pt x="4375" y="1667"/>
                </a:lnTo>
                <a:lnTo>
                  <a:pt x="4373" y="1665"/>
                </a:lnTo>
                <a:lnTo>
                  <a:pt x="4371" y="1663"/>
                </a:lnTo>
                <a:lnTo>
                  <a:pt x="4371" y="1663"/>
                </a:lnTo>
                <a:lnTo>
                  <a:pt x="4369" y="1663"/>
                </a:lnTo>
                <a:lnTo>
                  <a:pt x="4369" y="1663"/>
                </a:lnTo>
                <a:lnTo>
                  <a:pt x="4369" y="1661"/>
                </a:lnTo>
                <a:lnTo>
                  <a:pt x="4367" y="1658"/>
                </a:lnTo>
                <a:lnTo>
                  <a:pt x="4367" y="1658"/>
                </a:lnTo>
                <a:lnTo>
                  <a:pt x="4367" y="1658"/>
                </a:lnTo>
                <a:lnTo>
                  <a:pt x="4367" y="1658"/>
                </a:lnTo>
                <a:lnTo>
                  <a:pt x="4369" y="1658"/>
                </a:lnTo>
                <a:lnTo>
                  <a:pt x="4369" y="1658"/>
                </a:lnTo>
                <a:lnTo>
                  <a:pt x="4371" y="1658"/>
                </a:lnTo>
                <a:lnTo>
                  <a:pt x="4371" y="1658"/>
                </a:lnTo>
                <a:lnTo>
                  <a:pt x="4373" y="1656"/>
                </a:lnTo>
                <a:lnTo>
                  <a:pt x="4373" y="1656"/>
                </a:lnTo>
                <a:lnTo>
                  <a:pt x="4377" y="1654"/>
                </a:lnTo>
                <a:lnTo>
                  <a:pt x="4379" y="1654"/>
                </a:lnTo>
                <a:lnTo>
                  <a:pt x="4379" y="1652"/>
                </a:lnTo>
                <a:lnTo>
                  <a:pt x="4383" y="1650"/>
                </a:lnTo>
                <a:lnTo>
                  <a:pt x="4385" y="1648"/>
                </a:lnTo>
                <a:lnTo>
                  <a:pt x="4385" y="1646"/>
                </a:lnTo>
                <a:lnTo>
                  <a:pt x="4388" y="1646"/>
                </a:lnTo>
                <a:lnTo>
                  <a:pt x="4388" y="1644"/>
                </a:lnTo>
                <a:lnTo>
                  <a:pt x="4388" y="1644"/>
                </a:lnTo>
                <a:lnTo>
                  <a:pt x="4390" y="1644"/>
                </a:lnTo>
                <a:lnTo>
                  <a:pt x="4392" y="1644"/>
                </a:lnTo>
                <a:lnTo>
                  <a:pt x="4394" y="1646"/>
                </a:lnTo>
                <a:lnTo>
                  <a:pt x="4394" y="1646"/>
                </a:lnTo>
                <a:lnTo>
                  <a:pt x="4396" y="1646"/>
                </a:lnTo>
                <a:lnTo>
                  <a:pt x="4396" y="1646"/>
                </a:lnTo>
                <a:lnTo>
                  <a:pt x="4396" y="1642"/>
                </a:lnTo>
                <a:lnTo>
                  <a:pt x="4396" y="1642"/>
                </a:lnTo>
                <a:lnTo>
                  <a:pt x="4396" y="1640"/>
                </a:lnTo>
                <a:lnTo>
                  <a:pt x="4394" y="1640"/>
                </a:lnTo>
                <a:lnTo>
                  <a:pt x="4392" y="1640"/>
                </a:lnTo>
                <a:lnTo>
                  <a:pt x="4390" y="1640"/>
                </a:lnTo>
                <a:lnTo>
                  <a:pt x="4388" y="1640"/>
                </a:lnTo>
                <a:lnTo>
                  <a:pt x="4388" y="1640"/>
                </a:lnTo>
                <a:lnTo>
                  <a:pt x="4388" y="1642"/>
                </a:lnTo>
                <a:lnTo>
                  <a:pt x="4388" y="1642"/>
                </a:lnTo>
                <a:lnTo>
                  <a:pt x="4388" y="1642"/>
                </a:lnTo>
                <a:lnTo>
                  <a:pt x="4385" y="1642"/>
                </a:lnTo>
                <a:lnTo>
                  <a:pt x="4383" y="1642"/>
                </a:lnTo>
                <a:lnTo>
                  <a:pt x="4379" y="1642"/>
                </a:lnTo>
                <a:lnTo>
                  <a:pt x="4377" y="1642"/>
                </a:lnTo>
                <a:lnTo>
                  <a:pt x="4377" y="1644"/>
                </a:lnTo>
                <a:lnTo>
                  <a:pt x="4377" y="1644"/>
                </a:lnTo>
                <a:lnTo>
                  <a:pt x="4375" y="1644"/>
                </a:lnTo>
                <a:lnTo>
                  <a:pt x="4373" y="1644"/>
                </a:lnTo>
                <a:lnTo>
                  <a:pt x="4371" y="1644"/>
                </a:lnTo>
                <a:lnTo>
                  <a:pt x="4371" y="1644"/>
                </a:lnTo>
                <a:lnTo>
                  <a:pt x="4371" y="1644"/>
                </a:lnTo>
                <a:lnTo>
                  <a:pt x="4369" y="1644"/>
                </a:lnTo>
                <a:lnTo>
                  <a:pt x="4369" y="1644"/>
                </a:lnTo>
                <a:lnTo>
                  <a:pt x="4367" y="1644"/>
                </a:lnTo>
                <a:lnTo>
                  <a:pt x="4365" y="1648"/>
                </a:lnTo>
                <a:lnTo>
                  <a:pt x="4365" y="1648"/>
                </a:lnTo>
                <a:lnTo>
                  <a:pt x="4362" y="1650"/>
                </a:lnTo>
                <a:lnTo>
                  <a:pt x="4360" y="1652"/>
                </a:lnTo>
                <a:lnTo>
                  <a:pt x="4360" y="1650"/>
                </a:lnTo>
                <a:lnTo>
                  <a:pt x="4358" y="1650"/>
                </a:lnTo>
                <a:lnTo>
                  <a:pt x="4356" y="1650"/>
                </a:lnTo>
                <a:lnTo>
                  <a:pt x="4356" y="1650"/>
                </a:lnTo>
                <a:lnTo>
                  <a:pt x="4354" y="1650"/>
                </a:lnTo>
                <a:lnTo>
                  <a:pt x="4354" y="1646"/>
                </a:lnTo>
                <a:lnTo>
                  <a:pt x="4352" y="1646"/>
                </a:lnTo>
                <a:lnTo>
                  <a:pt x="4350" y="1644"/>
                </a:lnTo>
                <a:lnTo>
                  <a:pt x="4350" y="1644"/>
                </a:lnTo>
                <a:lnTo>
                  <a:pt x="4348" y="1640"/>
                </a:lnTo>
                <a:lnTo>
                  <a:pt x="4348" y="1640"/>
                </a:lnTo>
                <a:lnTo>
                  <a:pt x="4346" y="1638"/>
                </a:lnTo>
                <a:lnTo>
                  <a:pt x="4346" y="1635"/>
                </a:lnTo>
                <a:lnTo>
                  <a:pt x="4346" y="1633"/>
                </a:lnTo>
                <a:lnTo>
                  <a:pt x="4346" y="1633"/>
                </a:lnTo>
                <a:lnTo>
                  <a:pt x="4348" y="1631"/>
                </a:lnTo>
                <a:lnTo>
                  <a:pt x="4348" y="1629"/>
                </a:lnTo>
                <a:lnTo>
                  <a:pt x="4350" y="1627"/>
                </a:lnTo>
                <a:lnTo>
                  <a:pt x="4350" y="1625"/>
                </a:lnTo>
                <a:lnTo>
                  <a:pt x="4352" y="1625"/>
                </a:lnTo>
                <a:lnTo>
                  <a:pt x="4352" y="1623"/>
                </a:lnTo>
                <a:lnTo>
                  <a:pt x="4354" y="1623"/>
                </a:lnTo>
                <a:lnTo>
                  <a:pt x="4356" y="1623"/>
                </a:lnTo>
                <a:lnTo>
                  <a:pt x="4360" y="1625"/>
                </a:lnTo>
                <a:lnTo>
                  <a:pt x="4360" y="1625"/>
                </a:lnTo>
                <a:lnTo>
                  <a:pt x="4367" y="1625"/>
                </a:lnTo>
                <a:lnTo>
                  <a:pt x="4369" y="1625"/>
                </a:lnTo>
                <a:lnTo>
                  <a:pt x="4369" y="1625"/>
                </a:lnTo>
                <a:lnTo>
                  <a:pt x="4371" y="1625"/>
                </a:lnTo>
                <a:lnTo>
                  <a:pt x="4373" y="1625"/>
                </a:lnTo>
                <a:lnTo>
                  <a:pt x="4375" y="1625"/>
                </a:lnTo>
                <a:lnTo>
                  <a:pt x="4379" y="1625"/>
                </a:lnTo>
                <a:lnTo>
                  <a:pt x="4388" y="1625"/>
                </a:lnTo>
                <a:lnTo>
                  <a:pt x="4390" y="1625"/>
                </a:lnTo>
                <a:lnTo>
                  <a:pt x="4392" y="1625"/>
                </a:lnTo>
                <a:lnTo>
                  <a:pt x="4392" y="1625"/>
                </a:lnTo>
                <a:lnTo>
                  <a:pt x="4394" y="1627"/>
                </a:lnTo>
                <a:lnTo>
                  <a:pt x="4394" y="1627"/>
                </a:lnTo>
                <a:lnTo>
                  <a:pt x="4398" y="1627"/>
                </a:lnTo>
                <a:lnTo>
                  <a:pt x="4398" y="1627"/>
                </a:lnTo>
                <a:lnTo>
                  <a:pt x="4400" y="1627"/>
                </a:lnTo>
                <a:lnTo>
                  <a:pt x="4406" y="1625"/>
                </a:lnTo>
                <a:lnTo>
                  <a:pt x="4406" y="1625"/>
                </a:lnTo>
                <a:lnTo>
                  <a:pt x="4409" y="1625"/>
                </a:lnTo>
                <a:lnTo>
                  <a:pt x="4411" y="1625"/>
                </a:lnTo>
                <a:lnTo>
                  <a:pt x="4411" y="1625"/>
                </a:lnTo>
                <a:lnTo>
                  <a:pt x="4411" y="1623"/>
                </a:lnTo>
                <a:lnTo>
                  <a:pt x="4413" y="1621"/>
                </a:lnTo>
                <a:lnTo>
                  <a:pt x="4413" y="1621"/>
                </a:lnTo>
                <a:lnTo>
                  <a:pt x="4415" y="1619"/>
                </a:lnTo>
                <a:lnTo>
                  <a:pt x="4417" y="1617"/>
                </a:lnTo>
                <a:lnTo>
                  <a:pt x="4419" y="1617"/>
                </a:lnTo>
                <a:lnTo>
                  <a:pt x="4419" y="1614"/>
                </a:lnTo>
                <a:lnTo>
                  <a:pt x="4421" y="1612"/>
                </a:lnTo>
                <a:lnTo>
                  <a:pt x="4421" y="1610"/>
                </a:lnTo>
                <a:lnTo>
                  <a:pt x="4421" y="1610"/>
                </a:lnTo>
                <a:lnTo>
                  <a:pt x="4421" y="1610"/>
                </a:lnTo>
                <a:lnTo>
                  <a:pt x="4421" y="1608"/>
                </a:lnTo>
                <a:lnTo>
                  <a:pt x="4421" y="1606"/>
                </a:lnTo>
                <a:lnTo>
                  <a:pt x="4419" y="1606"/>
                </a:lnTo>
                <a:lnTo>
                  <a:pt x="4417" y="1608"/>
                </a:lnTo>
                <a:lnTo>
                  <a:pt x="4417" y="1608"/>
                </a:lnTo>
                <a:lnTo>
                  <a:pt x="4415" y="1610"/>
                </a:lnTo>
                <a:lnTo>
                  <a:pt x="4415" y="1610"/>
                </a:lnTo>
                <a:lnTo>
                  <a:pt x="4413" y="1610"/>
                </a:lnTo>
                <a:lnTo>
                  <a:pt x="4413" y="1610"/>
                </a:lnTo>
                <a:lnTo>
                  <a:pt x="4413" y="1612"/>
                </a:lnTo>
                <a:lnTo>
                  <a:pt x="4413" y="1614"/>
                </a:lnTo>
                <a:lnTo>
                  <a:pt x="4411" y="1614"/>
                </a:lnTo>
                <a:lnTo>
                  <a:pt x="4409" y="1617"/>
                </a:lnTo>
                <a:lnTo>
                  <a:pt x="4402" y="1619"/>
                </a:lnTo>
                <a:lnTo>
                  <a:pt x="4402" y="1619"/>
                </a:lnTo>
                <a:lnTo>
                  <a:pt x="4394" y="1619"/>
                </a:lnTo>
                <a:lnTo>
                  <a:pt x="4390" y="1619"/>
                </a:lnTo>
                <a:lnTo>
                  <a:pt x="4390" y="1619"/>
                </a:lnTo>
                <a:lnTo>
                  <a:pt x="4390" y="1619"/>
                </a:lnTo>
                <a:lnTo>
                  <a:pt x="4388" y="1619"/>
                </a:lnTo>
                <a:lnTo>
                  <a:pt x="4388" y="1619"/>
                </a:lnTo>
                <a:lnTo>
                  <a:pt x="4388" y="1619"/>
                </a:lnTo>
                <a:lnTo>
                  <a:pt x="4385" y="1619"/>
                </a:lnTo>
                <a:lnTo>
                  <a:pt x="4383" y="1617"/>
                </a:lnTo>
                <a:lnTo>
                  <a:pt x="4381" y="1617"/>
                </a:lnTo>
                <a:lnTo>
                  <a:pt x="4377" y="1617"/>
                </a:lnTo>
                <a:lnTo>
                  <a:pt x="4373" y="1617"/>
                </a:lnTo>
                <a:lnTo>
                  <a:pt x="4369" y="1617"/>
                </a:lnTo>
                <a:lnTo>
                  <a:pt x="4369" y="1617"/>
                </a:lnTo>
                <a:lnTo>
                  <a:pt x="4369" y="1614"/>
                </a:lnTo>
                <a:lnTo>
                  <a:pt x="4367" y="1614"/>
                </a:lnTo>
                <a:lnTo>
                  <a:pt x="4367" y="1614"/>
                </a:lnTo>
                <a:lnTo>
                  <a:pt x="4367" y="1612"/>
                </a:lnTo>
                <a:lnTo>
                  <a:pt x="4367" y="1612"/>
                </a:lnTo>
                <a:lnTo>
                  <a:pt x="4365" y="1612"/>
                </a:lnTo>
                <a:lnTo>
                  <a:pt x="4365" y="1612"/>
                </a:lnTo>
                <a:lnTo>
                  <a:pt x="4362" y="1612"/>
                </a:lnTo>
                <a:lnTo>
                  <a:pt x="4360" y="1612"/>
                </a:lnTo>
                <a:lnTo>
                  <a:pt x="4360" y="1612"/>
                </a:lnTo>
                <a:lnTo>
                  <a:pt x="4360" y="1612"/>
                </a:lnTo>
                <a:lnTo>
                  <a:pt x="4358" y="1612"/>
                </a:lnTo>
                <a:lnTo>
                  <a:pt x="4358" y="1614"/>
                </a:lnTo>
                <a:lnTo>
                  <a:pt x="4356" y="1617"/>
                </a:lnTo>
                <a:lnTo>
                  <a:pt x="4356" y="1617"/>
                </a:lnTo>
                <a:lnTo>
                  <a:pt x="4356" y="1619"/>
                </a:lnTo>
                <a:lnTo>
                  <a:pt x="4356" y="1619"/>
                </a:lnTo>
                <a:lnTo>
                  <a:pt x="4354" y="1619"/>
                </a:lnTo>
                <a:lnTo>
                  <a:pt x="4354" y="1619"/>
                </a:lnTo>
                <a:lnTo>
                  <a:pt x="4352" y="1619"/>
                </a:lnTo>
                <a:lnTo>
                  <a:pt x="4352" y="1619"/>
                </a:lnTo>
                <a:lnTo>
                  <a:pt x="4350" y="1617"/>
                </a:lnTo>
                <a:lnTo>
                  <a:pt x="4350" y="1617"/>
                </a:lnTo>
                <a:lnTo>
                  <a:pt x="4350" y="1617"/>
                </a:lnTo>
                <a:lnTo>
                  <a:pt x="4350" y="1619"/>
                </a:lnTo>
                <a:lnTo>
                  <a:pt x="4348" y="1621"/>
                </a:lnTo>
                <a:lnTo>
                  <a:pt x="4348" y="1621"/>
                </a:lnTo>
                <a:lnTo>
                  <a:pt x="4348" y="1621"/>
                </a:lnTo>
                <a:lnTo>
                  <a:pt x="4346" y="1623"/>
                </a:lnTo>
                <a:lnTo>
                  <a:pt x="4346" y="1623"/>
                </a:lnTo>
                <a:lnTo>
                  <a:pt x="4346" y="1625"/>
                </a:lnTo>
                <a:lnTo>
                  <a:pt x="4344" y="1627"/>
                </a:lnTo>
                <a:lnTo>
                  <a:pt x="4344" y="1629"/>
                </a:lnTo>
                <a:lnTo>
                  <a:pt x="4344" y="1631"/>
                </a:lnTo>
                <a:lnTo>
                  <a:pt x="4344" y="1631"/>
                </a:lnTo>
                <a:lnTo>
                  <a:pt x="4344" y="1631"/>
                </a:lnTo>
                <a:lnTo>
                  <a:pt x="4341" y="1631"/>
                </a:lnTo>
                <a:lnTo>
                  <a:pt x="4341" y="1633"/>
                </a:lnTo>
                <a:lnTo>
                  <a:pt x="4344" y="1638"/>
                </a:lnTo>
                <a:lnTo>
                  <a:pt x="4344" y="1642"/>
                </a:lnTo>
                <a:lnTo>
                  <a:pt x="4344" y="1642"/>
                </a:lnTo>
                <a:lnTo>
                  <a:pt x="4344" y="1644"/>
                </a:lnTo>
                <a:lnTo>
                  <a:pt x="4344" y="1642"/>
                </a:lnTo>
                <a:lnTo>
                  <a:pt x="4341" y="1642"/>
                </a:lnTo>
                <a:lnTo>
                  <a:pt x="4341" y="1642"/>
                </a:lnTo>
                <a:lnTo>
                  <a:pt x="4339" y="1644"/>
                </a:lnTo>
                <a:close/>
                <a:moveTo>
                  <a:pt x="4444" y="1577"/>
                </a:moveTo>
                <a:lnTo>
                  <a:pt x="4444" y="1577"/>
                </a:lnTo>
                <a:lnTo>
                  <a:pt x="4444" y="1577"/>
                </a:lnTo>
                <a:lnTo>
                  <a:pt x="4446" y="1577"/>
                </a:lnTo>
                <a:lnTo>
                  <a:pt x="4446" y="1577"/>
                </a:lnTo>
                <a:lnTo>
                  <a:pt x="4446" y="1577"/>
                </a:lnTo>
                <a:lnTo>
                  <a:pt x="4446" y="1577"/>
                </a:lnTo>
                <a:lnTo>
                  <a:pt x="4444" y="1577"/>
                </a:lnTo>
                <a:lnTo>
                  <a:pt x="4444" y="1577"/>
                </a:lnTo>
                <a:close/>
                <a:moveTo>
                  <a:pt x="4415" y="1499"/>
                </a:moveTo>
                <a:lnTo>
                  <a:pt x="4413" y="1499"/>
                </a:lnTo>
                <a:lnTo>
                  <a:pt x="4413" y="1499"/>
                </a:lnTo>
                <a:lnTo>
                  <a:pt x="4415" y="1499"/>
                </a:lnTo>
                <a:lnTo>
                  <a:pt x="4415" y="1501"/>
                </a:lnTo>
                <a:lnTo>
                  <a:pt x="4415" y="1499"/>
                </a:lnTo>
                <a:lnTo>
                  <a:pt x="4415" y="1499"/>
                </a:lnTo>
                <a:lnTo>
                  <a:pt x="4415" y="1499"/>
                </a:lnTo>
                <a:lnTo>
                  <a:pt x="4415" y="1499"/>
                </a:lnTo>
                <a:close/>
                <a:moveTo>
                  <a:pt x="4442" y="1573"/>
                </a:moveTo>
                <a:lnTo>
                  <a:pt x="4442" y="1575"/>
                </a:lnTo>
                <a:lnTo>
                  <a:pt x="4444" y="1577"/>
                </a:lnTo>
                <a:lnTo>
                  <a:pt x="4444" y="1575"/>
                </a:lnTo>
                <a:lnTo>
                  <a:pt x="4444" y="1575"/>
                </a:lnTo>
                <a:lnTo>
                  <a:pt x="4442" y="1575"/>
                </a:lnTo>
                <a:lnTo>
                  <a:pt x="4442" y="1573"/>
                </a:lnTo>
                <a:close/>
                <a:moveTo>
                  <a:pt x="4375" y="1436"/>
                </a:moveTo>
                <a:lnTo>
                  <a:pt x="4375" y="1436"/>
                </a:lnTo>
                <a:lnTo>
                  <a:pt x="4373" y="1436"/>
                </a:lnTo>
                <a:lnTo>
                  <a:pt x="4373" y="1436"/>
                </a:lnTo>
                <a:lnTo>
                  <a:pt x="4373" y="1438"/>
                </a:lnTo>
                <a:lnTo>
                  <a:pt x="4373" y="1438"/>
                </a:lnTo>
                <a:lnTo>
                  <a:pt x="4373" y="1440"/>
                </a:lnTo>
                <a:lnTo>
                  <a:pt x="4375" y="1440"/>
                </a:lnTo>
                <a:lnTo>
                  <a:pt x="4375" y="1440"/>
                </a:lnTo>
                <a:lnTo>
                  <a:pt x="4375" y="1440"/>
                </a:lnTo>
                <a:lnTo>
                  <a:pt x="4377" y="1438"/>
                </a:lnTo>
                <a:lnTo>
                  <a:pt x="4377" y="1438"/>
                </a:lnTo>
                <a:lnTo>
                  <a:pt x="4377" y="1436"/>
                </a:lnTo>
                <a:lnTo>
                  <a:pt x="4375" y="1436"/>
                </a:lnTo>
                <a:close/>
                <a:moveTo>
                  <a:pt x="4415" y="1463"/>
                </a:moveTo>
                <a:lnTo>
                  <a:pt x="4417" y="1466"/>
                </a:lnTo>
                <a:lnTo>
                  <a:pt x="4417" y="1463"/>
                </a:lnTo>
                <a:lnTo>
                  <a:pt x="4417" y="1463"/>
                </a:lnTo>
                <a:lnTo>
                  <a:pt x="4415" y="1463"/>
                </a:lnTo>
                <a:lnTo>
                  <a:pt x="4415" y="1461"/>
                </a:lnTo>
                <a:lnTo>
                  <a:pt x="4415" y="1463"/>
                </a:lnTo>
                <a:lnTo>
                  <a:pt x="4415" y="1463"/>
                </a:lnTo>
                <a:lnTo>
                  <a:pt x="4415" y="1463"/>
                </a:lnTo>
                <a:close/>
                <a:moveTo>
                  <a:pt x="4411" y="1466"/>
                </a:moveTo>
                <a:lnTo>
                  <a:pt x="4413" y="1466"/>
                </a:lnTo>
                <a:lnTo>
                  <a:pt x="4413" y="1466"/>
                </a:lnTo>
                <a:lnTo>
                  <a:pt x="4413" y="1463"/>
                </a:lnTo>
                <a:lnTo>
                  <a:pt x="4411" y="1463"/>
                </a:lnTo>
                <a:lnTo>
                  <a:pt x="4411" y="1463"/>
                </a:lnTo>
                <a:lnTo>
                  <a:pt x="4409" y="1463"/>
                </a:lnTo>
                <a:lnTo>
                  <a:pt x="4411" y="1466"/>
                </a:lnTo>
                <a:lnTo>
                  <a:pt x="4411" y="1466"/>
                </a:lnTo>
                <a:close/>
                <a:moveTo>
                  <a:pt x="4375" y="1459"/>
                </a:moveTo>
                <a:lnTo>
                  <a:pt x="4375" y="1459"/>
                </a:lnTo>
                <a:lnTo>
                  <a:pt x="4373" y="1459"/>
                </a:lnTo>
                <a:lnTo>
                  <a:pt x="4373" y="1461"/>
                </a:lnTo>
                <a:lnTo>
                  <a:pt x="4375" y="1461"/>
                </a:lnTo>
                <a:lnTo>
                  <a:pt x="4377" y="1461"/>
                </a:lnTo>
                <a:lnTo>
                  <a:pt x="4377" y="1463"/>
                </a:lnTo>
                <a:lnTo>
                  <a:pt x="4377" y="1463"/>
                </a:lnTo>
                <a:lnTo>
                  <a:pt x="4375" y="1468"/>
                </a:lnTo>
                <a:lnTo>
                  <a:pt x="4375" y="1472"/>
                </a:lnTo>
                <a:lnTo>
                  <a:pt x="4375" y="1472"/>
                </a:lnTo>
                <a:lnTo>
                  <a:pt x="4375" y="1474"/>
                </a:lnTo>
                <a:lnTo>
                  <a:pt x="4375" y="1476"/>
                </a:lnTo>
                <a:lnTo>
                  <a:pt x="4375" y="1476"/>
                </a:lnTo>
                <a:lnTo>
                  <a:pt x="4375" y="1478"/>
                </a:lnTo>
                <a:lnTo>
                  <a:pt x="4375" y="1480"/>
                </a:lnTo>
                <a:lnTo>
                  <a:pt x="4375" y="1480"/>
                </a:lnTo>
                <a:lnTo>
                  <a:pt x="4375" y="1480"/>
                </a:lnTo>
                <a:lnTo>
                  <a:pt x="4375" y="1480"/>
                </a:lnTo>
                <a:lnTo>
                  <a:pt x="4375" y="1480"/>
                </a:lnTo>
                <a:lnTo>
                  <a:pt x="4377" y="1478"/>
                </a:lnTo>
                <a:lnTo>
                  <a:pt x="4377" y="1478"/>
                </a:lnTo>
                <a:lnTo>
                  <a:pt x="4383" y="1476"/>
                </a:lnTo>
                <a:lnTo>
                  <a:pt x="4385" y="1476"/>
                </a:lnTo>
                <a:lnTo>
                  <a:pt x="4385" y="1476"/>
                </a:lnTo>
                <a:lnTo>
                  <a:pt x="4388" y="1474"/>
                </a:lnTo>
                <a:lnTo>
                  <a:pt x="4388" y="1474"/>
                </a:lnTo>
                <a:lnTo>
                  <a:pt x="4388" y="1472"/>
                </a:lnTo>
                <a:lnTo>
                  <a:pt x="4388" y="1472"/>
                </a:lnTo>
                <a:lnTo>
                  <a:pt x="4390" y="1472"/>
                </a:lnTo>
                <a:lnTo>
                  <a:pt x="4390" y="1472"/>
                </a:lnTo>
                <a:lnTo>
                  <a:pt x="4392" y="1470"/>
                </a:lnTo>
                <a:lnTo>
                  <a:pt x="4392" y="1468"/>
                </a:lnTo>
                <a:lnTo>
                  <a:pt x="4392" y="1468"/>
                </a:lnTo>
                <a:lnTo>
                  <a:pt x="4392" y="1466"/>
                </a:lnTo>
                <a:lnTo>
                  <a:pt x="4392" y="1466"/>
                </a:lnTo>
                <a:lnTo>
                  <a:pt x="4392" y="1466"/>
                </a:lnTo>
                <a:lnTo>
                  <a:pt x="4388" y="1466"/>
                </a:lnTo>
                <a:lnTo>
                  <a:pt x="4388" y="1466"/>
                </a:lnTo>
                <a:lnTo>
                  <a:pt x="4390" y="1466"/>
                </a:lnTo>
                <a:lnTo>
                  <a:pt x="4388" y="1463"/>
                </a:lnTo>
                <a:lnTo>
                  <a:pt x="4385" y="1463"/>
                </a:lnTo>
                <a:lnTo>
                  <a:pt x="4383" y="1463"/>
                </a:lnTo>
                <a:lnTo>
                  <a:pt x="4383" y="1463"/>
                </a:lnTo>
                <a:lnTo>
                  <a:pt x="4381" y="1461"/>
                </a:lnTo>
                <a:lnTo>
                  <a:pt x="4379" y="1461"/>
                </a:lnTo>
                <a:lnTo>
                  <a:pt x="4377" y="1459"/>
                </a:lnTo>
                <a:lnTo>
                  <a:pt x="4375" y="1459"/>
                </a:lnTo>
                <a:close/>
                <a:moveTo>
                  <a:pt x="4421" y="1484"/>
                </a:moveTo>
                <a:lnTo>
                  <a:pt x="4421" y="1484"/>
                </a:lnTo>
                <a:lnTo>
                  <a:pt x="4421" y="1487"/>
                </a:lnTo>
                <a:lnTo>
                  <a:pt x="4423" y="1489"/>
                </a:lnTo>
                <a:lnTo>
                  <a:pt x="4423" y="1487"/>
                </a:lnTo>
                <a:lnTo>
                  <a:pt x="4421" y="1484"/>
                </a:lnTo>
                <a:lnTo>
                  <a:pt x="4421" y="1484"/>
                </a:lnTo>
                <a:close/>
                <a:moveTo>
                  <a:pt x="4409" y="1466"/>
                </a:moveTo>
                <a:lnTo>
                  <a:pt x="4409" y="1466"/>
                </a:lnTo>
                <a:lnTo>
                  <a:pt x="4409" y="1468"/>
                </a:lnTo>
                <a:lnTo>
                  <a:pt x="4411" y="1470"/>
                </a:lnTo>
                <a:lnTo>
                  <a:pt x="4411" y="1474"/>
                </a:lnTo>
                <a:lnTo>
                  <a:pt x="4411" y="1474"/>
                </a:lnTo>
                <a:lnTo>
                  <a:pt x="4413" y="1474"/>
                </a:lnTo>
                <a:lnTo>
                  <a:pt x="4413" y="1474"/>
                </a:lnTo>
                <a:lnTo>
                  <a:pt x="4415" y="1474"/>
                </a:lnTo>
                <a:lnTo>
                  <a:pt x="4415" y="1476"/>
                </a:lnTo>
                <a:lnTo>
                  <a:pt x="4415" y="1476"/>
                </a:lnTo>
                <a:lnTo>
                  <a:pt x="4415" y="1478"/>
                </a:lnTo>
                <a:lnTo>
                  <a:pt x="4415" y="1480"/>
                </a:lnTo>
                <a:lnTo>
                  <a:pt x="4415" y="1482"/>
                </a:lnTo>
                <a:lnTo>
                  <a:pt x="4415" y="1482"/>
                </a:lnTo>
                <a:lnTo>
                  <a:pt x="4415" y="1484"/>
                </a:lnTo>
                <a:lnTo>
                  <a:pt x="4417" y="1484"/>
                </a:lnTo>
                <a:lnTo>
                  <a:pt x="4417" y="1487"/>
                </a:lnTo>
                <a:lnTo>
                  <a:pt x="4419" y="1487"/>
                </a:lnTo>
                <a:lnTo>
                  <a:pt x="4419" y="1484"/>
                </a:lnTo>
                <a:lnTo>
                  <a:pt x="4419" y="1484"/>
                </a:lnTo>
                <a:lnTo>
                  <a:pt x="4419" y="1482"/>
                </a:lnTo>
                <a:lnTo>
                  <a:pt x="4419" y="1482"/>
                </a:lnTo>
                <a:lnTo>
                  <a:pt x="4421" y="1484"/>
                </a:lnTo>
                <a:lnTo>
                  <a:pt x="4421" y="1484"/>
                </a:lnTo>
                <a:lnTo>
                  <a:pt x="4421" y="1484"/>
                </a:lnTo>
                <a:lnTo>
                  <a:pt x="4421" y="1482"/>
                </a:lnTo>
                <a:lnTo>
                  <a:pt x="4423" y="1482"/>
                </a:lnTo>
                <a:lnTo>
                  <a:pt x="4423" y="1482"/>
                </a:lnTo>
                <a:lnTo>
                  <a:pt x="4423" y="1482"/>
                </a:lnTo>
                <a:lnTo>
                  <a:pt x="4421" y="1480"/>
                </a:lnTo>
                <a:lnTo>
                  <a:pt x="4421" y="1478"/>
                </a:lnTo>
                <a:lnTo>
                  <a:pt x="4421" y="1478"/>
                </a:lnTo>
                <a:lnTo>
                  <a:pt x="4421" y="1478"/>
                </a:lnTo>
                <a:lnTo>
                  <a:pt x="4419" y="1476"/>
                </a:lnTo>
                <a:lnTo>
                  <a:pt x="4419" y="1476"/>
                </a:lnTo>
                <a:lnTo>
                  <a:pt x="4419" y="1476"/>
                </a:lnTo>
                <a:lnTo>
                  <a:pt x="4419" y="1474"/>
                </a:lnTo>
                <a:lnTo>
                  <a:pt x="4419" y="1470"/>
                </a:lnTo>
                <a:lnTo>
                  <a:pt x="4419" y="1470"/>
                </a:lnTo>
                <a:lnTo>
                  <a:pt x="4419" y="1470"/>
                </a:lnTo>
                <a:lnTo>
                  <a:pt x="4417" y="1468"/>
                </a:lnTo>
                <a:lnTo>
                  <a:pt x="4417" y="1468"/>
                </a:lnTo>
                <a:lnTo>
                  <a:pt x="4415" y="1468"/>
                </a:lnTo>
                <a:lnTo>
                  <a:pt x="4413" y="1468"/>
                </a:lnTo>
                <a:lnTo>
                  <a:pt x="4413" y="1468"/>
                </a:lnTo>
                <a:lnTo>
                  <a:pt x="4413" y="1468"/>
                </a:lnTo>
                <a:lnTo>
                  <a:pt x="4411" y="1466"/>
                </a:lnTo>
                <a:lnTo>
                  <a:pt x="4411" y="1466"/>
                </a:lnTo>
                <a:lnTo>
                  <a:pt x="4409" y="1466"/>
                </a:lnTo>
                <a:lnTo>
                  <a:pt x="4409" y="1466"/>
                </a:lnTo>
                <a:lnTo>
                  <a:pt x="4409" y="1466"/>
                </a:lnTo>
                <a:close/>
                <a:moveTo>
                  <a:pt x="4383" y="1453"/>
                </a:moveTo>
                <a:lnTo>
                  <a:pt x="4385" y="1453"/>
                </a:lnTo>
                <a:lnTo>
                  <a:pt x="4385" y="1453"/>
                </a:lnTo>
                <a:lnTo>
                  <a:pt x="4385" y="1451"/>
                </a:lnTo>
                <a:lnTo>
                  <a:pt x="4383" y="1451"/>
                </a:lnTo>
                <a:lnTo>
                  <a:pt x="4381" y="1451"/>
                </a:lnTo>
                <a:lnTo>
                  <a:pt x="4381" y="1451"/>
                </a:lnTo>
                <a:lnTo>
                  <a:pt x="4381" y="1451"/>
                </a:lnTo>
                <a:lnTo>
                  <a:pt x="4383" y="1453"/>
                </a:lnTo>
                <a:lnTo>
                  <a:pt x="4383" y="1453"/>
                </a:lnTo>
                <a:close/>
                <a:moveTo>
                  <a:pt x="4379" y="1451"/>
                </a:moveTo>
                <a:lnTo>
                  <a:pt x="4379" y="1449"/>
                </a:lnTo>
                <a:lnTo>
                  <a:pt x="4379" y="1449"/>
                </a:lnTo>
                <a:lnTo>
                  <a:pt x="4379" y="1451"/>
                </a:lnTo>
                <a:lnTo>
                  <a:pt x="4379" y="1451"/>
                </a:lnTo>
                <a:lnTo>
                  <a:pt x="4379" y="1451"/>
                </a:lnTo>
                <a:lnTo>
                  <a:pt x="4379" y="1451"/>
                </a:lnTo>
                <a:close/>
                <a:moveTo>
                  <a:pt x="4400" y="1453"/>
                </a:moveTo>
                <a:lnTo>
                  <a:pt x="4400" y="1451"/>
                </a:lnTo>
                <a:lnTo>
                  <a:pt x="4400" y="1449"/>
                </a:lnTo>
                <a:lnTo>
                  <a:pt x="4398" y="1449"/>
                </a:lnTo>
                <a:lnTo>
                  <a:pt x="4398" y="1449"/>
                </a:lnTo>
                <a:lnTo>
                  <a:pt x="4398" y="1449"/>
                </a:lnTo>
                <a:lnTo>
                  <a:pt x="4400" y="1453"/>
                </a:lnTo>
                <a:lnTo>
                  <a:pt x="4400" y="1453"/>
                </a:lnTo>
                <a:close/>
                <a:moveTo>
                  <a:pt x="4398" y="1451"/>
                </a:moveTo>
                <a:lnTo>
                  <a:pt x="4396" y="1451"/>
                </a:lnTo>
                <a:lnTo>
                  <a:pt x="4394" y="1451"/>
                </a:lnTo>
                <a:lnTo>
                  <a:pt x="4394" y="1449"/>
                </a:lnTo>
                <a:lnTo>
                  <a:pt x="4394" y="1451"/>
                </a:lnTo>
                <a:lnTo>
                  <a:pt x="4394" y="1453"/>
                </a:lnTo>
                <a:lnTo>
                  <a:pt x="4394" y="1453"/>
                </a:lnTo>
                <a:lnTo>
                  <a:pt x="4392" y="1457"/>
                </a:lnTo>
                <a:lnTo>
                  <a:pt x="4392" y="1459"/>
                </a:lnTo>
                <a:lnTo>
                  <a:pt x="4392" y="1459"/>
                </a:lnTo>
                <a:lnTo>
                  <a:pt x="4394" y="1457"/>
                </a:lnTo>
                <a:lnTo>
                  <a:pt x="4396" y="1455"/>
                </a:lnTo>
                <a:lnTo>
                  <a:pt x="4396" y="1455"/>
                </a:lnTo>
                <a:lnTo>
                  <a:pt x="4398" y="1455"/>
                </a:lnTo>
                <a:lnTo>
                  <a:pt x="4398" y="1457"/>
                </a:lnTo>
                <a:lnTo>
                  <a:pt x="4400" y="1457"/>
                </a:lnTo>
                <a:lnTo>
                  <a:pt x="4400" y="1457"/>
                </a:lnTo>
                <a:lnTo>
                  <a:pt x="4400" y="1457"/>
                </a:lnTo>
                <a:lnTo>
                  <a:pt x="4400" y="1459"/>
                </a:lnTo>
                <a:lnTo>
                  <a:pt x="4400" y="1459"/>
                </a:lnTo>
                <a:lnTo>
                  <a:pt x="4402" y="1459"/>
                </a:lnTo>
                <a:lnTo>
                  <a:pt x="4404" y="1461"/>
                </a:lnTo>
                <a:lnTo>
                  <a:pt x="4404" y="1461"/>
                </a:lnTo>
                <a:lnTo>
                  <a:pt x="4404" y="1461"/>
                </a:lnTo>
                <a:lnTo>
                  <a:pt x="4404" y="1459"/>
                </a:lnTo>
                <a:lnTo>
                  <a:pt x="4402" y="1455"/>
                </a:lnTo>
                <a:lnTo>
                  <a:pt x="4400" y="1453"/>
                </a:lnTo>
                <a:lnTo>
                  <a:pt x="4398" y="1453"/>
                </a:lnTo>
                <a:lnTo>
                  <a:pt x="4398" y="1451"/>
                </a:lnTo>
                <a:close/>
                <a:moveTo>
                  <a:pt x="4444" y="1573"/>
                </a:moveTo>
                <a:lnTo>
                  <a:pt x="4444" y="1573"/>
                </a:lnTo>
                <a:lnTo>
                  <a:pt x="4444" y="1573"/>
                </a:lnTo>
                <a:lnTo>
                  <a:pt x="4444" y="1573"/>
                </a:lnTo>
                <a:lnTo>
                  <a:pt x="4446" y="1570"/>
                </a:lnTo>
                <a:lnTo>
                  <a:pt x="4446" y="1570"/>
                </a:lnTo>
                <a:lnTo>
                  <a:pt x="4446" y="1568"/>
                </a:lnTo>
                <a:lnTo>
                  <a:pt x="4446" y="1566"/>
                </a:lnTo>
                <a:lnTo>
                  <a:pt x="4444" y="1566"/>
                </a:lnTo>
                <a:lnTo>
                  <a:pt x="4444" y="1566"/>
                </a:lnTo>
                <a:lnTo>
                  <a:pt x="4444" y="1568"/>
                </a:lnTo>
                <a:lnTo>
                  <a:pt x="4444" y="1568"/>
                </a:lnTo>
                <a:lnTo>
                  <a:pt x="4444" y="1570"/>
                </a:lnTo>
                <a:lnTo>
                  <a:pt x="4444" y="1570"/>
                </a:lnTo>
                <a:lnTo>
                  <a:pt x="4444" y="1570"/>
                </a:lnTo>
                <a:lnTo>
                  <a:pt x="4444" y="1573"/>
                </a:lnTo>
                <a:close/>
                <a:moveTo>
                  <a:pt x="4714" y="2210"/>
                </a:moveTo>
                <a:lnTo>
                  <a:pt x="4714" y="2210"/>
                </a:lnTo>
                <a:lnTo>
                  <a:pt x="4712" y="2210"/>
                </a:lnTo>
                <a:lnTo>
                  <a:pt x="4712" y="2210"/>
                </a:lnTo>
                <a:lnTo>
                  <a:pt x="4712" y="2210"/>
                </a:lnTo>
                <a:lnTo>
                  <a:pt x="4712" y="2212"/>
                </a:lnTo>
                <a:lnTo>
                  <a:pt x="4714" y="2210"/>
                </a:lnTo>
                <a:close/>
                <a:moveTo>
                  <a:pt x="4710" y="2212"/>
                </a:moveTo>
                <a:lnTo>
                  <a:pt x="4712" y="2212"/>
                </a:lnTo>
                <a:lnTo>
                  <a:pt x="4714" y="2214"/>
                </a:lnTo>
                <a:lnTo>
                  <a:pt x="4714" y="2214"/>
                </a:lnTo>
                <a:lnTo>
                  <a:pt x="4712" y="2212"/>
                </a:lnTo>
                <a:lnTo>
                  <a:pt x="4712" y="2212"/>
                </a:lnTo>
                <a:lnTo>
                  <a:pt x="4712" y="2212"/>
                </a:lnTo>
                <a:lnTo>
                  <a:pt x="4710" y="2212"/>
                </a:lnTo>
                <a:close/>
                <a:moveTo>
                  <a:pt x="4756" y="2237"/>
                </a:moveTo>
                <a:lnTo>
                  <a:pt x="4756" y="2237"/>
                </a:lnTo>
                <a:lnTo>
                  <a:pt x="4754" y="2237"/>
                </a:lnTo>
                <a:lnTo>
                  <a:pt x="4752" y="2233"/>
                </a:lnTo>
                <a:lnTo>
                  <a:pt x="4750" y="2233"/>
                </a:lnTo>
                <a:lnTo>
                  <a:pt x="4750" y="2235"/>
                </a:lnTo>
                <a:lnTo>
                  <a:pt x="4748" y="2235"/>
                </a:lnTo>
                <a:lnTo>
                  <a:pt x="4750" y="2237"/>
                </a:lnTo>
                <a:lnTo>
                  <a:pt x="4750" y="2237"/>
                </a:lnTo>
                <a:lnTo>
                  <a:pt x="4750" y="2237"/>
                </a:lnTo>
                <a:lnTo>
                  <a:pt x="4750" y="2237"/>
                </a:lnTo>
                <a:lnTo>
                  <a:pt x="4752" y="2241"/>
                </a:lnTo>
                <a:lnTo>
                  <a:pt x="4752" y="2241"/>
                </a:lnTo>
                <a:lnTo>
                  <a:pt x="4752" y="2241"/>
                </a:lnTo>
                <a:lnTo>
                  <a:pt x="4754" y="2241"/>
                </a:lnTo>
                <a:lnTo>
                  <a:pt x="4754" y="2241"/>
                </a:lnTo>
                <a:lnTo>
                  <a:pt x="4756" y="2241"/>
                </a:lnTo>
                <a:lnTo>
                  <a:pt x="4756" y="2241"/>
                </a:lnTo>
                <a:lnTo>
                  <a:pt x="4756" y="2239"/>
                </a:lnTo>
                <a:lnTo>
                  <a:pt x="4756" y="2239"/>
                </a:lnTo>
                <a:lnTo>
                  <a:pt x="4756" y="2239"/>
                </a:lnTo>
                <a:lnTo>
                  <a:pt x="4756" y="2237"/>
                </a:lnTo>
                <a:close/>
                <a:moveTo>
                  <a:pt x="4756" y="2243"/>
                </a:moveTo>
                <a:lnTo>
                  <a:pt x="4754" y="2243"/>
                </a:lnTo>
                <a:lnTo>
                  <a:pt x="4752" y="2243"/>
                </a:lnTo>
                <a:lnTo>
                  <a:pt x="4752" y="2243"/>
                </a:lnTo>
                <a:lnTo>
                  <a:pt x="4752" y="2245"/>
                </a:lnTo>
                <a:lnTo>
                  <a:pt x="4754" y="2245"/>
                </a:lnTo>
                <a:lnTo>
                  <a:pt x="4754" y="2245"/>
                </a:lnTo>
                <a:lnTo>
                  <a:pt x="4756" y="2245"/>
                </a:lnTo>
                <a:lnTo>
                  <a:pt x="4756" y="2245"/>
                </a:lnTo>
                <a:lnTo>
                  <a:pt x="4758" y="2245"/>
                </a:lnTo>
                <a:lnTo>
                  <a:pt x="4758" y="2245"/>
                </a:lnTo>
                <a:lnTo>
                  <a:pt x="4758" y="2243"/>
                </a:lnTo>
                <a:lnTo>
                  <a:pt x="4756" y="2243"/>
                </a:lnTo>
                <a:close/>
                <a:moveTo>
                  <a:pt x="4754" y="2245"/>
                </a:moveTo>
                <a:lnTo>
                  <a:pt x="4754" y="2245"/>
                </a:lnTo>
                <a:lnTo>
                  <a:pt x="4754" y="2245"/>
                </a:lnTo>
                <a:lnTo>
                  <a:pt x="4754" y="2248"/>
                </a:lnTo>
                <a:lnTo>
                  <a:pt x="4754" y="2248"/>
                </a:lnTo>
                <a:lnTo>
                  <a:pt x="4754" y="2248"/>
                </a:lnTo>
                <a:lnTo>
                  <a:pt x="4754" y="2245"/>
                </a:lnTo>
                <a:close/>
                <a:moveTo>
                  <a:pt x="4706" y="2245"/>
                </a:moveTo>
                <a:lnTo>
                  <a:pt x="4706" y="2245"/>
                </a:lnTo>
                <a:lnTo>
                  <a:pt x="4706" y="2245"/>
                </a:lnTo>
                <a:lnTo>
                  <a:pt x="4704" y="2245"/>
                </a:lnTo>
                <a:lnTo>
                  <a:pt x="4704" y="2245"/>
                </a:lnTo>
                <a:lnTo>
                  <a:pt x="4704" y="2248"/>
                </a:lnTo>
                <a:lnTo>
                  <a:pt x="4706" y="2245"/>
                </a:lnTo>
                <a:close/>
                <a:moveTo>
                  <a:pt x="4696" y="2235"/>
                </a:moveTo>
                <a:lnTo>
                  <a:pt x="4696" y="2231"/>
                </a:lnTo>
                <a:lnTo>
                  <a:pt x="4693" y="2231"/>
                </a:lnTo>
                <a:lnTo>
                  <a:pt x="4693" y="2231"/>
                </a:lnTo>
                <a:lnTo>
                  <a:pt x="4693" y="2233"/>
                </a:lnTo>
                <a:lnTo>
                  <a:pt x="4691" y="2233"/>
                </a:lnTo>
                <a:lnTo>
                  <a:pt x="4691" y="2233"/>
                </a:lnTo>
                <a:lnTo>
                  <a:pt x="4691" y="2235"/>
                </a:lnTo>
                <a:lnTo>
                  <a:pt x="4691" y="2237"/>
                </a:lnTo>
                <a:lnTo>
                  <a:pt x="4691" y="2237"/>
                </a:lnTo>
                <a:lnTo>
                  <a:pt x="4691" y="2239"/>
                </a:lnTo>
                <a:lnTo>
                  <a:pt x="4691" y="2239"/>
                </a:lnTo>
                <a:lnTo>
                  <a:pt x="4693" y="2239"/>
                </a:lnTo>
                <a:lnTo>
                  <a:pt x="4693" y="2239"/>
                </a:lnTo>
                <a:lnTo>
                  <a:pt x="4696" y="2237"/>
                </a:lnTo>
                <a:lnTo>
                  <a:pt x="4696" y="2237"/>
                </a:lnTo>
                <a:lnTo>
                  <a:pt x="4696" y="2235"/>
                </a:lnTo>
                <a:lnTo>
                  <a:pt x="4696" y="2235"/>
                </a:lnTo>
                <a:close/>
                <a:moveTo>
                  <a:pt x="4756" y="2275"/>
                </a:moveTo>
                <a:lnTo>
                  <a:pt x="4756" y="2273"/>
                </a:lnTo>
                <a:lnTo>
                  <a:pt x="4756" y="2273"/>
                </a:lnTo>
                <a:lnTo>
                  <a:pt x="4756" y="2273"/>
                </a:lnTo>
                <a:lnTo>
                  <a:pt x="4756" y="2271"/>
                </a:lnTo>
                <a:lnTo>
                  <a:pt x="4756" y="2269"/>
                </a:lnTo>
                <a:lnTo>
                  <a:pt x="4756" y="2266"/>
                </a:lnTo>
                <a:lnTo>
                  <a:pt x="4756" y="2264"/>
                </a:lnTo>
                <a:lnTo>
                  <a:pt x="4756" y="2262"/>
                </a:lnTo>
                <a:lnTo>
                  <a:pt x="4756" y="2260"/>
                </a:lnTo>
                <a:lnTo>
                  <a:pt x="4756" y="2258"/>
                </a:lnTo>
                <a:lnTo>
                  <a:pt x="4756" y="2258"/>
                </a:lnTo>
                <a:lnTo>
                  <a:pt x="4756" y="2256"/>
                </a:lnTo>
                <a:lnTo>
                  <a:pt x="4756" y="2254"/>
                </a:lnTo>
                <a:lnTo>
                  <a:pt x="4754" y="2252"/>
                </a:lnTo>
                <a:lnTo>
                  <a:pt x="4752" y="2252"/>
                </a:lnTo>
                <a:lnTo>
                  <a:pt x="4752" y="2252"/>
                </a:lnTo>
                <a:lnTo>
                  <a:pt x="4750" y="2252"/>
                </a:lnTo>
                <a:lnTo>
                  <a:pt x="4750" y="2252"/>
                </a:lnTo>
                <a:lnTo>
                  <a:pt x="4746" y="2252"/>
                </a:lnTo>
                <a:lnTo>
                  <a:pt x="4746" y="2252"/>
                </a:lnTo>
                <a:lnTo>
                  <a:pt x="4744" y="2254"/>
                </a:lnTo>
                <a:lnTo>
                  <a:pt x="4744" y="2254"/>
                </a:lnTo>
                <a:lnTo>
                  <a:pt x="4744" y="2254"/>
                </a:lnTo>
                <a:lnTo>
                  <a:pt x="4742" y="2254"/>
                </a:lnTo>
                <a:lnTo>
                  <a:pt x="4742" y="2254"/>
                </a:lnTo>
                <a:lnTo>
                  <a:pt x="4740" y="2254"/>
                </a:lnTo>
                <a:lnTo>
                  <a:pt x="4740" y="2254"/>
                </a:lnTo>
                <a:lnTo>
                  <a:pt x="4737" y="2254"/>
                </a:lnTo>
                <a:lnTo>
                  <a:pt x="4735" y="2256"/>
                </a:lnTo>
                <a:lnTo>
                  <a:pt x="4735" y="2256"/>
                </a:lnTo>
                <a:lnTo>
                  <a:pt x="4735" y="2256"/>
                </a:lnTo>
                <a:lnTo>
                  <a:pt x="4735" y="2258"/>
                </a:lnTo>
                <a:lnTo>
                  <a:pt x="4733" y="2256"/>
                </a:lnTo>
                <a:lnTo>
                  <a:pt x="4733" y="2256"/>
                </a:lnTo>
                <a:lnTo>
                  <a:pt x="4733" y="2256"/>
                </a:lnTo>
                <a:lnTo>
                  <a:pt x="4731" y="2258"/>
                </a:lnTo>
                <a:lnTo>
                  <a:pt x="4727" y="2258"/>
                </a:lnTo>
                <a:lnTo>
                  <a:pt x="4725" y="2256"/>
                </a:lnTo>
                <a:lnTo>
                  <a:pt x="4721" y="2256"/>
                </a:lnTo>
                <a:lnTo>
                  <a:pt x="4719" y="2254"/>
                </a:lnTo>
                <a:lnTo>
                  <a:pt x="4719" y="2254"/>
                </a:lnTo>
                <a:lnTo>
                  <a:pt x="4719" y="2254"/>
                </a:lnTo>
                <a:lnTo>
                  <a:pt x="4717" y="2254"/>
                </a:lnTo>
                <a:lnTo>
                  <a:pt x="4717" y="2252"/>
                </a:lnTo>
                <a:lnTo>
                  <a:pt x="4714" y="2252"/>
                </a:lnTo>
                <a:lnTo>
                  <a:pt x="4714" y="2252"/>
                </a:lnTo>
                <a:lnTo>
                  <a:pt x="4714" y="2252"/>
                </a:lnTo>
                <a:lnTo>
                  <a:pt x="4712" y="2252"/>
                </a:lnTo>
                <a:lnTo>
                  <a:pt x="4712" y="2250"/>
                </a:lnTo>
                <a:lnTo>
                  <a:pt x="4710" y="2252"/>
                </a:lnTo>
                <a:lnTo>
                  <a:pt x="4708" y="2252"/>
                </a:lnTo>
                <a:lnTo>
                  <a:pt x="4706" y="2250"/>
                </a:lnTo>
                <a:lnTo>
                  <a:pt x="4704" y="2250"/>
                </a:lnTo>
                <a:lnTo>
                  <a:pt x="4704" y="2252"/>
                </a:lnTo>
                <a:lnTo>
                  <a:pt x="4704" y="2254"/>
                </a:lnTo>
                <a:lnTo>
                  <a:pt x="4704" y="2256"/>
                </a:lnTo>
                <a:lnTo>
                  <a:pt x="4704" y="2258"/>
                </a:lnTo>
                <a:lnTo>
                  <a:pt x="4704" y="2260"/>
                </a:lnTo>
                <a:lnTo>
                  <a:pt x="4704" y="2262"/>
                </a:lnTo>
                <a:lnTo>
                  <a:pt x="4706" y="2262"/>
                </a:lnTo>
                <a:lnTo>
                  <a:pt x="4708" y="2266"/>
                </a:lnTo>
                <a:lnTo>
                  <a:pt x="4708" y="2269"/>
                </a:lnTo>
                <a:lnTo>
                  <a:pt x="4712" y="2273"/>
                </a:lnTo>
                <a:lnTo>
                  <a:pt x="4712" y="2273"/>
                </a:lnTo>
                <a:lnTo>
                  <a:pt x="4712" y="2275"/>
                </a:lnTo>
                <a:lnTo>
                  <a:pt x="4712" y="2275"/>
                </a:lnTo>
                <a:lnTo>
                  <a:pt x="4712" y="2275"/>
                </a:lnTo>
                <a:lnTo>
                  <a:pt x="4712" y="2275"/>
                </a:lnTo>
                <a:lnTo>
                  <a:pt x="4714" y="2275"/>
                </a:lnTo>
                <a:lnTo>
                  <a:pt x="4717" y="2279"/>
                </a:lnTo>
                <a:lnTo>
                  <a:pt x="4717" y="2279"/>
                </a:lnTo>
                <a:lnTo>
                  <a:pt x="4714" y="2281"/>
                </a:lnTo>
                <a:lnTo>
                  <a:pt x="4714" y="2279"/>
                </a:lnTo>
                <a:lnTo>
                  <a:pt x="4714" y="2277"/>
                </a:lnTo>
                <a:lnTo>
                  <a:pt x="4710" y="2275"/>
                </a:lnTo>
                <a:lnTo>
                  <a:pt x="4712" y="2279"/>
                </a:lnTo>
                <a:lnTo>
                  <a:pt x="4712" y="2281"/>
                </a:lnTo>
                <a:lnTo>
                  <a:pt x="4714" y="2287"/>
                </a:lnTo>
                <a:lnTo>
                  <a:pt x="4717" y="2287"/>
                </a:lnTo>
                <a:lnTo>
                  <a:pt x="4717" y="2290"/>
                </a:lnTo>
                <a:lnTo>
                  <a:pt x="4717" y="2290"/>
                </a:lnTo>
                <a:lnTo>
                  <a:pt x="4719" y="2290"/>
                </a:lnTo>
                <a:lnTo>
                  <a:pt x="4721" y="2294"/>
                </a:lnTo>
                <a:lnTo>
                  <a:pt x="4721" y="2294"/>
                </a:lnTo>
                <a:lnTo>
                  <a:pt x="4723" y="2294"/>
                </a:lnTo>
                <a:lnTo>
                  <a:pt x="4725" y="2294"/>
                </a:lnTo>
                <a:lnTo>
                  <a:pt x="4725" y="2294"/>
                </a:lnTo>
                <a:lnTo>
                  <a:pt x="4725" y="2294"/>
                </a:lnTo>
                <a:lnTo>
                  <a:pt x="4727" y="2296"/>
                </a:lnTo>
                <a:lnTo>
                  <a:pt x="4725" y="2296"/>
                </a:lnTo>
                <a:lnTo>
                  <a:pt x="4723" y="2296"/>
                </a:lnTo>
                <a:lnTo>
                  <a:pt x="4723" y="2296"/>
                </a:lnTo>
                <a:lnTo>
                  <a:pt x="4723" y="2298"/>
                </a:lnTo>
                <a:lnTo>
                  <a:pt x="4723" y="2298"/>
                </a:lnTo>
                <a:lnTo>
                  <a:pt x="4725" y="2298"/>
                </a:lnTo>
                <a:lnTo>
                  <a:pt x="4729" y="2298"/>
                </a:lnTo>
                <a:lnTo>
                  <a:pt x="4731" y="2298"/>
                </a:lnTo>
                <a:lnTo>
                  <a:pt x="4733" y="2300"/>
                </a:lnTo>
                <a:lnTo>
                  <a:pt x="4735" y="2300"/>
                </a:lnTo>
                <a:lnTo>
                  <a:pt x="4735" y="2300"/>
                </a:lnTo>
                <a:lnTo>
                  <a:pt x="4737" y="2298"/>
                </a:lnTo>
                <a:lnTo>
                  <a:pt x="4737" y="2296"/>
                </a:lnTo>
                <a:lnTo>
                  <a:pt x="4737" y="2294"/>
                </a:lnTo>
                <a:lnTo>
                  <a:pt x="4737" y="2294"/>
                </a:lnTo>
                <a:lnTo>
                  <a:pt x="4737" y="2294"/>
                </a:lnTo>
                <a:lnTo>
                  <a:pt x="4737" y="2292"/>
                </a:lnTo>
                <a:lnTo>
                  <a:pt x="4737" y="2292"/>
                </a:lnTo>
                <a:lnTo>
                  <a:pt x="4740" y="2294"/>
                </a:lnTo>
                <a:lnTo>
                  <a:pt x="4742" y="2294"/>
                </a:lnTo>
                <a:lnTo>
                  <a:pt x="4742" y="2292"/>
                </a:lnTo>
                <a:lnTo>
                  <a:pt x="4742" y="2290"/>
                </a:lnTo>
                <a:lnTo>
                  <a:pt x="4742" y="2290"/>
                </a:lnTo>
                <a:lnTo>
                  <a:pt x="4742" y="2290"/>
                </a:lnTo>
                <a:lnTo>
                  <a:pt x="4742" y="2290"/>
                </a:lnTo>
                <a:lnTo>
                  <a:pt x="4742" y="2287"/>
                </a:lnTo>
                <a:lnTo>
                  <a:pt x="4742" y="2287"/>
                </a:lnTo>
                <a:lnTo>
                  <a:pt x="4742" y="2285"/>
                </a:lnTo>
                <a:lnTo>
                  <a:pt x="4744" y="2287"/>
                </a:lnTo>
                <a:lnTo>
                  <a:pt x="4744" y="2290"/>
                </a:lnTo>
                <a:lnTo>
                  <a:pt x="4746" y="2290"/>
                </a:lnTo>
                <a:lnTo>
                  <a:pt x="4746" y="2290"/>
                </a:lnTo>
                <a:lnTo>
                  <a:pt x="4746" y="2287"/>
                </a:lnTo>
                <a:lnTo>
                  <a:pt x="4746" y="2287"/>
                </a:lnTo>
                <a:lnTo>
                  <a:pt x="4748" y="2287"/>
                </a:lnTo>
                <a:lnTo>
                  <a:pt x="4748" y="2287"/>
                </a:lnTo>
                <a:lnTo>
                  <a:pt x="4750" y="2287"/>
                </a:lnTo>
                <a:lnTo>
                  <a:pt x="4748" y="2290"/>
                </a:lnTo>
                <a:lnTo>
                  <a:pt x="4748" y="2290"/>
                </a:lnTo>
                <a:lnTo>
                  <a:pt x="4748" y="2290"/>
                </a:lnTo>
                <a:lnTo>
                  <a:pt x="4746" y="2290"/>
                </a:lnTo>
                <a:lnTo>
                  <a:pt x="4748" y="2292"/>
                </a:lnTo>
                <a:lnTo>
                  <a:pt x="4748" y="2294"/>
                </a:lnTo>
                <a:lnTo>
                  <a:pt x="4750" y="2292"/>
                </a:lnTo>
                <a:lnTo>
                  <a:pt x="4750" y="2292"/>
                </a:lnTo>
                <a:lnTo>
                  <a:pt x="4752" y="2292"/>
                </a:lnTo>
                <a:lnTo>
                  <a:pt x="4752" y="2290"/>
                </a:lnTo>
                <a:lnTo>
                  <a:pt x="4750" y="2285"/>
                </a:lnTo>
                <a:lnTo>
                  <a:pt x="4750" y="2283"/>
                </a:lnTo>
                <a:lnTo>
                  <a:pt x="4750" y="2281"/>
                </a:lnTo>
                <a:lnTo>
                  <a:pt x="4752" y="2281"/>
                </a:lnTo>
                <a:lnTo>
                  <a:pt x="4752" y="2279"/>
                </a:lnTo>
                <a:lnTo>
                  <a:pt x="4752" y="2277"/>
                </a:lnTo>
                <a:lnTo>
                  <a:pt x="4752" y="2277"/>
                </a:lnTo>
                <a:lnTo>
                  <a:pt x="4752" y="2275"/>
                </a:lnTo>
                <a:lnTo>
                  <a:pt x="4754" y="2273"/>
                </a:lnTo>
                <a:lnTo>
                  <a:pt x="4754" y="2273"/>
                </a:lnTo>
                <a:lnTo>
                  <a:pt x="4754" y="2273"/>
                </a:lnTo>
                <a:lnTo>
                  <a:pt x="4754" y="2273"/>
                </a:lnTo>
                <a:lnTo>
                  <a:pt x="4754" y="2271"/>
                </a:lnTo>
                <a:lnTo>
                  <a:pt x="4756" y="2273"/>
                </a:lnTo>
                <a:lnTo>
                  <a:pt x="4754" y="2273"/>
                </a:lnTo>
                <a:lnTo>
                  <a:pt x="4754" y="2273"/>
                </a:lnTo>
                <a:lnTo>
                  <a:pt x="4756" y="2273"/>
                </a:lnTo>
                <a:lnTo>
                  <a:pt x="4756" y="2275"/>
                </a:lnTo>
                <a:lnTo>
                  <a:pt x="4756" y="2275"/>
                </a:lnTo>
                <a:lnTo>
                  <a:pt x="4756" y="2275"/>
                </a:lnTo>
                <a:lnTo>
                  <a:pt x="4756" y="2277"/>
                </a:lnTo>
                <a:lnTo>
                  <a:pt x="4756" y="2277"/>
                </a:lnTo>
                <a:lnTo>
                  <a:pt x="4756" y="2275"/>
                </a:lnTo>
                <a:lnTo>
                  <a:pt x="4756" y="2275"/>
                </a:lnTo>
                <a:lnTo>
                  <a:pt x="4756" y="2275"/>
                </a:lnTo>
                <a:close/>
                <a:moveTo>
                  <a:pt x="4742" y="2292"/>
                </a:moveTo>
                <a:lnTo>
                  <a:pt x="4742" y="2292"/>
                </a:lnTo>
                <a:lnTo>
                  <a:pt x="4742" y="2292"/>
                </a:lnTo>
                <a:lnTo>
                  <a:pt x="4742" y="2292"/>
                </a:lnTo>
                <a:lnTo>
                  <a:pt x="4742" y="2292"/>
                </a:lnTo>
                <a:lnTo>
                  <a:pt x="4742" y="2294"/>
                </a:lnTo>
                <a:lnTo>
                  <a:pt x="4742" y="2294"/>
                </a:lnTo>
                <a:lnTo>
                  <a:pt x="4744" y="2294"/>
                </a:lnTo>
                <a:lnTo>
                  <a:pt x="4744" y="2292"/>
                </a:lnTo>
                <a:lnTo>
                  <a:pt x="4742" y="2292"/>
                </a:lnTo>
                <a:close/>
                <a:moveTo>
                  <a:pt x="4754" y="2283"/>
                </a:moveTo>
                <a:lnTo>
                  <a:pt x="4752" y="2281"/>
                </a:lnTo>
                <a:lnTo>
                  <a:pt x="4752" y="2283"/>
                </a:lnTo>
                <a:lnTo>
                  <a:pt x="4752" y="2283"/>
                </a:lnTo>
                <a:lnTo>
                  <a:pt x="4752" y="2283"/>
                </a:lnTo>
                <a:lnTo>
                  <a:pt x="4752" y="2285"/>
                </a:lnTo>
                <a:lnTo>
                  <a:pt x="4754" y="2283"/>
                </a:lnTo>
                <a:lnTo>
                  <a:pt x="4754" y="2283"/>
                </a:lnTo>
                <a:lnTo>
                  <a:pt x="4754" y="2283"/>
                </a:lnTo>
                <a:lnTo>
                  <a:pt x="4754" y="2283"/>
                </a:lnTo>
                <a:close/>
                <a:moveTo>
                  <a:pt x="4742" y="2294"/>
                </a:moveTo>
                <a:lnTo>
                  <a:pt x="4742" y="2294"/>
                </a:lnTo>
                <a:lnTo>
                  <a:pt x="4742" y="2296"/>
                </a:lnTo>
                <a:lnTo>
                  <a:pt x="4740" y="2296"/>
                </a:lnTo>
                <a:lnTo>
                  <a:pt x="4740" y="2296"/>
                </a:lnTo>
                <a:lnTo>
                  <a:pt x="4740" y="2296"/>
                </a:lnTo>
                <a:lnTo>
                  <a:pt x="4740" y="2296"/>
                </a:lnTo>
                <a:lnTo>
                  <a:pt x="4740" y="2296"/>
                </a:lnTo>
                <a:lnTo>
                  <a:pt x="4740" y="2296"/>
                </a:lnTo>
                <a:lnTo>
                  <a:pt x="4740" y="2298"/>
                </a:lnTo>
                <a:lnTo>
                  <a:pt x="4742" y="2298"/>
                </a:lnTo>
                <a:lnTo>
                  <a:pt x="4742" y="2298"/>
                </a:lnTo>
                <a:lnTo>
                  <a:pt x="4742" y="2296"/>
                </a:lnTo>
                <a:lnTo>
                  <a:pt x="4742" y="2296"/>
                </a:lnTo>
                <a:lnTo>
                  <a:pt x="4742" y="2294"/>
                </a:lnTo>
                <a:close/>
                <a:moveTo>
                  <a:pt x="4832" y="2048"/>
                </a:moveTo>
                <a:lnTo>
                  <a:pt x="4832" y="2044"/>
                </a:lnTo>
                <a:lnTo>
                  <a:pt x="4830" y="2042"/>
                </a:lnTo>
                <a:lnTo>
                  <a:pt x="4830" y="2040"/>
                </a:lnTo>
                <a:lnTo>
                  <a:pt x="4828" y="2034"/>
                </a:lnTo>
                <a:lnTo>
                  <a:pt x="4825" y="2032"/>
                </a:lnTo>
                <a:lnTo>
                  <a:pt x="4828" y="2027"/>
                </a:lnTo>
                <a:lnTo>
                  <a:pt x="4825" y="2017"/>
                </a:lnTo>
                <a:lnTo>
                  <a:pt x="4828" y="2013"/>
                </a:lnTo>
                <a:lnTo>
                  <a:pt x="4825" y="2011"/>
                </a:lnTo>
                <a:lnTo>
                  <a:pt x="4825" y="2011"/>
                </a:lnTo>
                <a:lnTo>
                  <a:pt x="4823" y="2011"/>
                </a:lnTo>
                <a:lnTo>
                  <a:pt x="4823" y="2009"/>
                </a:lnTo>
                <a:lnTo>
                  <a:pt x="4823" y="2004"/>
                </a:lnTo>
                <a:lnTo>
                  <a:pt x="4821" y="2002"/>
                </a:lnTo>
                <a:lnTo>
                  <a:pt x="4819" y="2000"/>
                </a:lnTo>
                <a:lnTo>
                  <a:pt x="4817" y="1998"/>
                </a:lnTo>
                <a:lnTo>
                  <a:pt x="4817" y="1996"/>
                </a:lnTo>
                <a:lnTo>
                  <a:pt x="4817" y="1996"/>
                </a:lnTo>
                <a:lnTo>
                  <a:pt x="4817" y="1994"/>
                </a:lnTo>
                <a:lnTo>
                  <a:pt x="4815" y="1994"/>
                </a:lnTo>
                <a:lnTo>
                  <a:pt x="4813" y="1994"/>
                </a:lnTo>
                <a:lnTo>
                  <a:pt x="4811" y="1992"/>
                </a:lnTo>
                <a:lnTo>
                  <a:pt x="4811" y="1990"/>
                </a:lnTo>
                <a:lnTo>
                  <a:pt x="4809" y="1986"/>
                </a:lnTo>
                <a:lnTo>
                  <a:pt x="4807" y="1983"/>
                </a:lnTo>
                <a:lnTo>
                  <a:pt x="4805" y="1983"/>
                </a:lnTo>
                <a:lnTo>
                  <a:pt x="4805" y="1983"/>
                </a:lnTo>
                <a:lnTo>
                  <a:pt x="4802" y="1983"/>
                </a:lnTo>
                <a:lnTo>
                  <a:pt x="4798" y="1979"/>
                </a:lnTo>
                <a:lnTo>
                  <a:pt x="4798" y="1979"/>
                </a:lnTo>
                <a:lnTo>
                  <a:pt x="4796" y="1977"/>
                </a:lnTo>
                <a:lnTo>
                  <a:pt x="4796" y="1977"/>
                </a:lnTo>
                <a:lnTo>
                  <a:pt x="4794" y="1975"/>
                </a:lnTo>
                <a:lnTo>
                  <a:pt x="4792" y="1975"/>
                </a:lnTo>
                <a:lnTo>
                  <a:pt x="4792" y="1969"/>
                </a:lnTo>
                <a:lnTo>
                  <a:pt x="4792" y="1967"/>
                </a:lnTo>
                <a:lnTo>
                  <a:pt x="4792" y="1960"/>
                </a:lnTo>
                <a:lnTo>
                  <a:pt x="4790" y="1958"/>
                </a:lnTo>
                <a:lnTo>
                  <a:pt x="4790" y="1958"/>
                </a:lnTo>
                <a:lnTo>
                  <a:pt x="4790" y="1958"/>
                </a:lnTo>
                <a:lnTo>
                  <a:pt x="4790" y="1960"/>
                </a:lnTo>
                <a:lnTo>
                  <a:pt x="4790" y="1960"/>
                </a:lnTo>
                <a:lnTo>
                  <a:pt x="4788" y="1960"/>
                </a:lnTo>
                <a:lnTo>
                  <a:pt x="4786" y="1958"/>
                </a:lnTo>
                <a:lnTo>
                  <a:pt x="4784" y="1958"/>
                </a:lnTo>
                <a:lnTo>
                  <a:pt x="4784" y="1956"/>
                </a:lnTo>
                <a:lnTo>
                  <a:pt x="4781" y="1954"/>
                </a:lnTo>
                <a:lnTo>
                  <a:pt x="4781" y="1954"/>
                </a:lnTo>
                <a:lnTo>
                  <a:pt x="4781" y="1954"/>
                </a:lnTo>
                <a:lnTo>
                  <a:pt x="4779" y="1956"/>
                </a:lnTo>
                <a:lnTo>
                  <a:pt x="4781" y="1960"/>
                </a:lnTo>
                <a:lnTo>
                  <a:pt x="4779" y="1960"/>
                </a:lnTo>
                <a:lnTo>
                  <a:pt x="4779" y="1960"/>
                </a:lnTo>
                <a:lnTo>
                  <a:pt x="4777" y="1958"/>
                </a:lnTo>
                <a:lnTo>
                  <a:pt x="4777" y="1958"/>
                </a:lnTo>
                <a:lnTo>
                  <a:pt x="4777" y="1958"/>
                </a:lnTo>
                <a:lnTo>
                  <a:pt x="4775" y="1956"/>
                </a:lnTo>
                <a:lnTo>
                  <a:pt x="4775" y="1956"/>
                </a:lnTo>
                <a:lnTo>
                  <a:pt x="4773" y="1952"/>
                </a:lnTo>
                <a:lnTo>
                  <a:pt x="4773" y="1948"/>
                </a:lnTo>
                <a:lnTo>
                  <a:pt x="4773" y="1946"/>
                </a:lnTo>
                <a:lnTo>
                  <a:pt x="4771" y="1944"/>
                </a:lnTo>
                <a:lnTo>
                  <a:pt x="4771" y="1941"/>
                </a:lnTo>
                <a:lnTo>
                  <a:pt x="4769" y="1941"/>
                </a:lnTo>
                <a:lnTo>
                  <a:pt x="4769" y="1939"/>
                </a:lnTo>
                <a:lnTo>
                  <a:pt x="4767" y="1937"/>
                </a:lnTo>
                <a:lnTo>
                  <a:pt x="4765" y="1935"/>
                </a:lnTo>
                <a:lnTo>
                  <a:pt x="4763" y="1933"/>
                </a:lnTo>
                <a:lnTo>
                  <a:pt x="4763" y="1931"/>
                </a:lnTo>
                <a:lnTo>
                  <a:pt x="4763" y="1929"/>
                </a:lnTo>
                <a:lnTo>
                  <a:pt x="4763" y="1929"/>
                </a:lnTo>
                <a:lnTo>
                  <a:pt x="4765" y="1929"/>
                </a:lnTo>
                <a:lnTo>
                  <a:pt x="4765" y="1927"/>
                </a:lnTo>
                <a:lnTo>
                  <a:pt x="4763" y="1927"/>
                </a:lnTo>
                <a:lnTo>
                  <a:pt x="4761" y="1925"/>
                </a:lnTo>
                <a:lnTo>
                  <a:pt x="4758" y="1923"/>
                </a:lnTo>
                <a:lnTo>
                  <a:pt x="4756" y="1923"/>
                </a:lnTo>
                <a:lnTo>
                  <a:pt x="4754" y="1921"/>
                </a:lnTo>
                <a:lnTo>
                  <a:pt x="4752" y="1921"/>
                </a:lnTo>
                <a:lnTo>
                  <a:pt x="4752" y="1921"/>
                </a:lnTo>
                <a:lnTo>
                  <a:pt x="4750" y="1921"/>
                </a:lnTo>
                <a:lnTo>
                  <a:pt x="4750" y="1918"/>
                </a:lnTo>
                <a:lnTo>
                  <a:pt x="4748" y="1918"/>
                </a:lnTo>
                <a:lnTo>
                  <a:pt x="4746" y="1916"/>
                </a:lnTo>
                <a:lnTo>
                  <a:pt x="4744" y="1914"/>
                </a:lnTo>
                <a:lnTo>
                  <a:pt x="4744" y="1914"/>
                </a:lnTo>
                <a:lnTo>
                  <a:pt x="4744" y="1912"/>
                </a:lnTo>
                <a:lnTo>
                  <a:pt x="4742" y="1912"/>
                </a:lnTo>
                <a:lnTo>
                  <a:pt x="4742" y="1914"/>
                </a:lnTo>
                <a:lnTo>
                  <a:pt x="4740" y="1912"/>
                </a:lnTo>
                <a:lnTo>
                  <a:pt x="4740" y="1912"/>
                </a:lnTo>
                <a:lnTo>
                  <a:pt x="4737" y="1910"/>
                </a:lnTo>
                <a:lnTo>
                  <a:pt x="4735" y="1910"/>
                </a:lnTo>
                <a:lnTo>
                  <a:pt x="4733" y="1910"/>
                </a:lnTo>
                <a:lnTo>
                  <a:pt x="4731" y="1910"/>
                </a:lnTo>
                <a:lnTo>
                  <a:pt x="4729" y="1908"/>
                </a:lnTo>
                <a:lnTo>
                  <a:pt x="4729" y="1906"/>
                </a:lnTo>
                <a:lnTo>
                  <a:pt x="4727" y="1904"/>
                </a:lnTo>
                <a:lnTo>
                  <a:pt x="4727" y="1902"/>
                </a:lnTo>
                <a:lnTo>
                  <a:pt x="4727" y="1900"/>
                </a:lnTo>
                <a:lnTo>
                  <a:pt x="4727" y="1900"/>
                </a:lnTo>
                <a:lnTo>
                  <a:pt x="4723" y="1895"/>
                </a:lnTo>
                <a:lnTo>
                  <a:pt x="4723" y="1895"/>
                </a:lnTo>
                <a:lnTo>
                  <a:pt x="4725" y="1891"/>
                </a:lnTo>
                <a:lnTo>
                  <a:pt x="4725" y="1887"/>
                </a:lnTo>
                <a:lnTo>
                  <a:pt x="4723" y="1883"/>
                </a:lnTo>
                <a:lnTo>
                  <a:pt x="4721" y="1879"/>
                </a:lnTo>
                <a:lnTo>
                  <a:pt x="4721" y="1877"/>
                </a:lnTo>
                <a:lnTo>
                  <a:pt x="4721" y="1877"/>
                </a:lnTo>
                <a:lnTo>
                  <a:pt x="4719" y="1877"/>
                </a:lnTo>
                <a:lnTo>
                  <a:pt x="4719" y="1874"/>
                </a:lnTo>
                <a:lnTo>
                  <a:pt x="4717" y="1872"/>
                </a:lnTo>
                <a:lnTo>
                  <a:pt x="4714" y="1870"/>
                </a:lnTo>
                <a:lnTo>
                  <a:pt x="4714" y="1868"/>
                </a:lnTo>
                <a:lnTo>
                  <a:pt x="4714" y="1868"/>
                </a:lnTo>
                <a:lnTo>
                  <a:pt x="4714" y="1866"/>
                </a:lnTo>
                <a:lnTo>
                  <a:pt x="4714" y="1864"/>
                </a:lnTo>
                <a:lnTo>
                  <a:pt x="4714" y="1862"/>
                </a:lnTo>
                <a:lnTo>
                  <a:pt x="4714" y="1858"/>
                </a:lnTo>
                <a:lnTo>
                  <a:pt x="4712" y="1856"/>
                </a:lnTo>
                <a:lnTo>
                  <a:pt x="4712" y="1853"/>
                </a:lnTo>
                <a:lnTo>
                  <a:pt x="4712" y="1851"/>
                </a:lnTo>
                <a:lnTo>
                  <a:pt x="4712" y="1849"/>
                </a:lnTo>
                <a:lnTo>
                  <a:pt x="4712" y="1849"/>
                </a:lnTo>
                <a:lnTo>
                  <a:pt x="4712" y="1847"/>
                </a:lnTo>
                <a:lnTo>
                  <a:pt x="4710" y="1845"/>
                </a:lnTo>
                <a:lnTo>
                  <a:pt x="4710" y="1845"/>
                </a:lnTo>
                <a:lnTo>
                  <a:pt x="4708" y="1843"/>
                </a:lnTo>
                <a:lnTo>
                  <a:pt x="4704" y="1841"/>
                </a:lnTo>
                <a:lnTo>
                  <a:pt x="4702" y="1839"/>
                </a:lnTo>
                <a:lnTo>
                  <a:pt x="4700" y="1837"/>
                </a:lnTo>
                <a:lnTo>
                  <a:pt x="4698" y="1837"/>
                </a:lnTo>
                <a:lnTo>
                  <a:pt x="4698" y="1839"/>
                </a:lnTo>
                <a:lnTo>
                  <a:pt x="4696" y="1839"/>
                </a:lnTo>
                <a:lnTo>
                  <a:pt x="4693" y="1841"/>
                </a:lnTo>
                <a:lnTo>
                  <a:pt x="4691" y="1839"/>
                </a:lnTo>
                <a:lnTo>
                  <a:pt x="4689" y="1839"/>
                </a:lnTo>
                <a:lnTo>
                  <a:pt x="4689" y="1837"/>
                </a:lnTo>
                <a:lnTo>
                  <a:pt x="4689" y="1832"/>
                </a:lnTo>
                <a:lnTo>
                  <a:pt x="4687" y="1830"/>
                </a:lnTo>
                <a:lnTo>
                  <a:pt x="4687" y="1830"/>
                </a:lnTo>
                <a:lnTo>
                  <a:pt x="4687" y="1826"/>
                </a:lnTo>
                <a:lnTo>
                  <a:pt x="4687" y="1824"/>
                </a:lnTo>
                <a:lnTo>
                  <a:pt x="4687" y="1820"/>
                </a:lnTo>
                <a:lnTo>
                  <a:pt x="4685" y="1816"/>
                </a:lnTo>
                <a:lnTo>
                  <a:pt x="4685" y="1816"/>
                </a:lnTo>
                <a:lnTo>
                  <a:pt x="4685" y="1814"/>
                </a:lnTo>
                <a:lnTo>
                  <a:pt x="4683" y="1812"/>
                </a:lnTo>
                <a:lnTo>
                  <a:pt x="4683" y="1809"/>
                </a:lnTo>
                <a:lnTo>
                  <a:pt x="4683" y="1809"/>
                </a:lnTo>
                <a:lnTo>
                  <a:pt x="4681" y="1809"/>
                </a:lnTo>
                <a:lnTo>
                  <a:pt x="4681" y="1807"/>
                </a:lnTo>
                <a:lnTo>
                  <a:pt x="4681" y="1807"/>
                </a:lnTo>
                <a:lnTo>
                  <a:pt x="4681" y="1805"/>
                </a:lnTo>
                <a:lnTo>
                  <a:pt x="4683" y="1803"/>
                </a:lnTo>
                <a:lnTo>
                  <a:pt x="4681" y="1803"/>
                </a:lnTo>
                <a:lnTo>
                  <a:pt x="4679" y="1803"/>
                </a:lnTo>
                <a:lnTo>
                  <a:pt x="4679" y="1803"/>
                </a:lnTo>
                <a:lnTo>
                  <a:pt x="4677" y="1801"/>
                </a:lnTo>
                <a:lnTo>
                  <a:pt x="4677" y="1799"/>
                </a:lnTo>
                <a:lnTo>
                  <a:pt x="4677" y="1797"/>
                </a:lnTo>
                <a:lnTo>
                  <a:pt x="4677" y="1795"/>
                </a:lnTo>
                <a:lnTo>
                  <a:pt x="4677" y="1793"/>
                </a:lnTo>
                <a:lnTo>
                  <a:pt x="4677" y="1791"/>
                </a:lnTo>
                <a:lnTo>
                  <a:pt x="4675" y="1791"/>
                </a:lnTo>
                <a:lnTo>
                  <a:pt x="4673" y="1788"/>
                </a:lnTo>
                <a:lnTo>
                  <a:pt x="4673" y="1786"/>
                </a:lnTo>
                <a:lnTo>
                  <a:pt x="4675" y="1786"/>
                </a:lnTo>
                <a:lnTo>
                  <a:pt x="4673" y="1786"/>
                </a:lnTo>
                <a:lnTo>
                  <a:pt x="4673" y="1786"/>
                </a:lnTo>
                <a:lnTo>
                  <a:pt x="4670" y="1786"/>
                </a:lnTo>
                <a:lnTo>
                  <a:pt x="4670" y="1788"/>
                </a:lnTo>
                <a:lnTo>
                  <a:pt x="4668" y="1788"/>
                </a:lnTo>
                <a:lnTo>
                  <a:pt x="4666" y="1793"/>
                </a:lnTo>
                <a:lnTo>
                  <a:pt x="4666" y="1799"/>
                </a:lnTo>
                <a:lnTo>
                  <a:pt x="4664" y="1803"/>
                </a:lnTo>
                <a:lnTo>
                  <a:pt x="4664" y="1803"/>
                </a:lnTo>
                <a:lnTo>
                  <a:pt x="4664" y="1805"/>
                </a:lnTo>
                <a:lnTo>
                  <a:pt x="4664" y="1805"/>
                </a:lnTo>
                <a:lnTo>
                  <a:pt x="4662" y="1803"/>
                </a:lnTo>
                <a:lnTo>
                  <a:pt x="4662" y="1805"/>
                </a:lnTo>
                <a:lnTo>
                  <a:pt x="4660" y="1809"/>
                </a:lnTo>
                <a:lnTo>
                  <a:pt x="4660" y="1812"/>
                </a:lnTo>
                <a:lnTo>
                  <a:pt x="4662" y="1812"/>
                </a:lnTo>
                <a:lnTo>
                  <a:pt x="4662" y="1812"/>
                </a:lnTo>
                <a:lnTo>
                  <a:pt x="4662" y="1814"/>
                </a:lnTo>
                <a:lnTo>
                  <a:pt x="4664" y="1814"/>
                </a:lnTo>
                <a:lnTo>
                  <a:pt x="4664" y="1814"/>
                </a:lnTo>
                <a:lnTo>
                  <a:pt x="4664" y="1816"/>
                </a:lnTo>
                <a:lnTo>
                  <a:pt x="4664" y="1816"/>
                </a:lnTo>
                <a:lnTo>
                  <a:pt x="4662" y="1816"/>
                </a:lnTo>
                <a:lnTo>
                  <a:pt x="4662" y="1816"/>
                </a:lnTo>
                <a:lnTo>
                  <a:pt x="4662" y="1816"/>
                </a:lnTo>
                <a:lnTo>
                  <a:pt x="4660" y="1818"/>
                </a:lnTo>
                <a:lnTo>
                  <a:pt x="4660" y="1822"/>
                </a:lnTo>
                <a:lnTo>
                  <a:pt x="4660" y="1824"/>
                </a:lnTo>
                <a:lnTo>
                  <a:pt x="4658" y="1826"/>
                </a:lnTo>
                <a:lnTo>
                  <a:pt x="4658" y="1830"/>
                </a:lnTo>
                <a:lnTo>
                  <a:pt x="4658" y="1832"/>
                </a:lnTo>
                <a:lnTo>
                  <a:pt x="4658" y="1835"/>
                </a:lnTo>
                <a:lnTo>
                  <a:pt x="4660" y="1835"/>
                </a:lnTo>
                <a:lnTo>
                  <a:pt x="4658" y="1839"/>
                </a:lnTo>
                <a:lnTo>
                  <a:pt x="4658" y="1841"/>
                </a:lnTo>
                <a:lnTo>
                  <a:pt x="4660" y="1845"/>
                </a:lnTo>
                <a:lnTo>
                  <a:pt x="4660" y="1849"/>
                </a:lnTo>
                <a:lnTo>
                  <a:pt x="4658" y="1851"/>
                </a:lnTo>
                <a:lnTo>
                  <a:pt x="4658" y="1858"/>
                </a:lnTo>
                <a:lnTo>
                  <a:pt x="4656" y="1862"/>
                </a:lnTo>
                <a:lnTo>
                  <a:pt x="4656" y="1864"/>
                </a:lnTo>
                <a:lnTo>
                  <a:pt x="4656" y="1866"/>
                </a:lnTo>
                <a:lnTo>
                  <a:pt x="4654" y="1870"/>
                </a:lnTo>
                <a:lnTo>
                  <a:pt x="4654" y="1872"/>
                </a:lnTo>
                <a:lnTo>
                  <a:pt x="4649" y="1879"/>
                </a:lnTo>
                <a:lnTo>
                  <a:pt x="4649" y="1881"/>
                </a:lnTo>
                <a:lnTo>
                  <a:pt x="4647" y="1883"/>
                </a:lnTo>
                <a:lnTo>
                  <a:pt x="4645" y="1885"/>
                </a:lnTo>
                <a:lnTo>
                  <a:pt x="4643" y="1887"/>
                </a:lnTo>
                <a:lnTo>
                  <a:pt x="4639" y="1887"/>
                </a:lnTo>
                <a:lnTo>
                  <a:pt x="4637" y="1887"/>
                </a:lnTo>
                <a:lnTo>
                  <a:pt x="4635" y="1887"/>
                </a:lnTo>
                <a:lnTo>
                  <a:pt x="4635" y="1887"/>
                </a:lnTo>
                <a:lnTo>
                  <a:pt x="4631" y="1885"/>
                </a:lnTo>
                <a:lnTo>
                  <a:pt x="4629" y="1883"/>
                </a:lnTo>
                <a:lnTo>
                  <a:pt x="4624" y="1883"/>
                </a:lnTo>
                <a:lnTo>
                  <a:pt x="4624" y="1881"/>
                </a:lnTo>
                <a:lnTo>
                  <a:pt x="4624" y="1879"/>
                </a:lnTo>
                <a:lnTo>
                  <a:pt x="4622" y="1879"/>
                </a:lnTo>
                <a:lnTo>
                  <a:pt x="4622" y="1877"/>
                </a:lnTo>
                <a:lnTo>
                  <a:pt x="4618" y="1874"/>
                </a:lnTo>
                <a:lnTo>
                  <a:pt x="4616" y="1874"/>
                </a:lnTo>
                <a:lnTo>
                  <a:pt x="4614" y="1874"/>
                </a:lnTo>
                <a:lnTo>
                  <a:pt x="4610" y="1872"/>
                </a:lnTo>
                <a:lnTo>
                  <a:pt x="4608" y="1872"/>
                </a:lnTo>
                <a:lnTo>
                  <a:pt x="4605" y="1870"/>
                </a:lnTo>
                <a:lnTo>
                  <a:pt x="4603" y="1866"/>
                </a:lnTo>
                <a:lnTo>
                  <a:pt x="4599" y="1866"/>
                </a:lnTo>
                <a:lnTo>
                  <a:pt x="4597" y="1864"/>
                </a:lnTo>
                <a:lnTo>
                  <a:pt x="4595" y="1862"/>
                </a:lnTo>
                <a:lnTo>
                  <a:pt x="4593" y="1862"/>
                </a:lnTo>
                <a:lnTo>
                  <a:pt x="4593" y="1862"/>
                </a:lnTo>
                <a:lnTo>
                  <a:pt x="4591" y="1862"/>
                </a:lnTo>
                <a:lnTo>
                  <a:pt x="4589" y="1862"/>
                </a:lnTo>
                <a:lnTo>
                  <a:pt x="4589" y="1860"/>
                </a:lnTo>
                <a:lnTo>
                  <a:pt x="4589" y="1860"/>
                </a:lnTo>
                <a:lnTo>
                  <a:pt x="4589" y="1860"/>
                </a:lnTo>
                <a:lnTo>
                  <a:pt x="4589" y="1858"/>
                </a:lnTo>
                <a:lnTo>
                  <a:pt x="4589" y="1858"/>
                </a:lnTo>
                <a:lnTo>
                  <a:pt x="4587" y="1858"/>
                </a:lnTo>
                <a:lnTo>
                  <a:pt x="4587" y="1858"/>
                </a:lnTo>
                <a:lnTo>
                  <a:pt x="4587" y="1858"/>
                </a:lnTo>
                <a:lnTo>
                  <a:pt x="4585" y="1858"/>
                </a:lnTo>
                <a:lnTo>
                  <a:pt x="4582" y="1856"/>
                </a:lnTo>
                <a:lnTo>
                  <a:pt x="4582" y="1856"/>
                </a:lnTo>
                <a:lnTo>
                  <a:pt x="4580" y="1853"/>
                </a:lnTo>
                <a:lnTo>
                  <a:pt x="4578" y="1851"/>
                </a:lnTo>
                <a:lnTo>
                  <a:pt x="4576" y="1851"/>
                </a:lnTo>
                <a:lnTo>
                  <a:pt x="4572" y="1847"/>
                </a:lnTo>
                <a:lnTo>
                  <a:pt x="4570" y="1847"/>
                </a:lnTo>
                <a:lnTo>
                  <a:pt x="4570" y="1845"/>
                </a:lnTo>
                <a:lnTo>
                  <a:pt x="4570" y="1845"/>
                </a:lnTo>
                <a:lnTo>
                  <a:pt x="4570" y="1843"/>
                </a:lnTo>
                <a:lnTo>
                  <a:pt x="4572" y="1843"/>
                </a:lnTo>
                <a:lnTo>
                  <a:pt x="4574" y="1837"/>
                </a:lnTo>
                <a:lnTo>
                  <a:pt x="4576" y="1837"/>
                </a:lnTo>
                <a:lnTo>
                  <a:pt x="4576" y="1837"/>
                </a:lnTo>
                <a:lnTo>
                  <a:pt x="4578" y="1832"/>
                </a:lnTo>
                <a:lnTo>
                  <a:pt x="4578" y="1830"/>
                </a:lnTo>
                <a:lnTo>
                  <a:pt x="4576" y="1828"/>
                </a:lnTo>
                <a:lnTo>
                  <a:pt x="4576" y="1824"/>
                </a:lnTo>
                <a:lnTo>
                  <a:pt x="4580" y="1822"/>
                </a:lnTo>
                <a:lnTo>
                  <a:pt x="4580" y="1822"/>
                </a:lnTo>
                <a:lnTo>
                  <a:pt x="4582" y="1820"/>
                </a:lnTo>
                <a:lnTo>
                  <a:pt x="4582" y="1822"/>
                </a:lnTo>
                <a:lnTo>
                  <a:pt x="4585" y="1822"/>
                </a:lnTo>
                <a:lnTo>
                  <a:pt x="4585" y="1822"/>
                </a:lnTo>
                <a:lnTo>
                  <a:pt x="4587" y="1818"/>
                </a:lnTo>
                <a:lnTo>
                  <a:pt x="4587" y="1818"/>
                </a:lnTo>
                <a:lnTo>
                  <a:pt x="4585" y="1816"/>
                </a:lnTo>
                <a:lnTo>
                  <a:pt x="4587" y="1816"/>
                </a:lnTo>
                <a:lnTo>
                  <a:pt x="4591" y="1809"/>
                </a:lnTo>
                <a:lnTo>
                  <a:pt x="4591" y="1807"/>
                </a:lnTo>
                <a:lnTo>
                  <a:pt x="4591" y="1807"/>
                </a:lnTo>
                <a:lnTo>
                  <a:pt x="4589" y="1807"/>
                </a:lnTo>
                <a:lnTo>
                  <a:pt x="4587" y="1805"/>
                </a:lnTo>
                <a:lnTo>
                  <a:pt x="4587" y="1803"/>
                </a:lnTo>
                <a:lnTo>
                  <a:pt x="4585" y="1803"/>
                </a:lnTo>
                <a:lnTo>
                  <a:pt x="4582" y="1805"/>
                </a:lnTo>
                <a:lnTo>
                  <a:pt x="4582" y="1807"/>
                </a:lnTo>
                <a:lnTo>
                  <a:pt x="4582" y="1807"/>
                </a:lnTo>
                <a:lnTo>
                  <a:pt x="4582" y="1809"/>
                </a:lnTo>
                <a:lnTo>
                  <a:pt x="4582" y="1812"/>
                </a:lnTo>
                <a:lnTo>
                  <a:pt x="4580" y="1812"/>
                </a:lnTo>
                <a:lnTo>
                  <a:pt x="4578" y="1809"/>
                </a:lnTo>
                <a:lnTo>
                  <a:pt x="4578" y="1809"/>
                </a:lnTo>
                <a:lnTo>
                  <a:pt x="4578" y="1807"/>
                </a:lnTo>
                <a:lnTo>
                  <a:pt x="4576" y="1807"/>
                </a:lnTo>
                <a:lnTo>
                  <a:pt x="4576" y="1807"/>
                </a:lnTo>
                <a:lnTo>
                  <a:pt x="4574" y="1807"/>
                </a:lnTo>
                <a:lnTo>
                  <a:pt x="4574" y="1807"/>
                </a:lnTo>
                <a:lnTo>
                  <a:pt x="4574" y="1807"/>
                </a:lnTo>
                <a:lnTo>
                  <a:pt x="4574" y="1807"/>
                </a:lnTo>
                <a:lnTo>
                  <a:pt x="4576" y="1805"/>
                </a:lnTo>
                <a:lnTo>
                  <a:pt x="4576" y="1803"/>
                </a:lnTo>
                <a:lnTo>
                  <a:pt x="4576" y="1803"/>
                </a:lnTo>
                <a:lnTo>
                  <a:pt x="4576" y="1803"/>
                </a:lnTo>
                <a:lnTo>
                  <a:pt x="4576" y="1803"/>
                </a:lnTo>
                <a:lnTo>
                  <a:pt x="4576" y="1801"/>
                </a:lnTo>
                <a:lnTo>
                  <a:pt x="4576" y="1801"/>
                </a:lnTo>
                <a:lnTo>
                  <a:pt x="4574" y="1803"/>
                </a:lnTo>
                <a:lnTo>
                  <a:pt x="4574" y="1803"/>
                </a:lnTo>
                <a:lnTo>
                  <a:pt x="4572" y="1805"/>
                </a:lnTo>
                <a:lnTo>
                  <a:pt x="4568" y="1805"/>
                </a:lnTo>
                <a:lnTo>
                  <a:pt x="4566" y="1807"/>
                </a:lnTo>
                <a:lnTo>
                  <a:pt x="4564" y="1807"/>
                </a:lnTo>
                <a:lnTo>
                  <a:pt x="4561" y="1805"/>
                </a:lnTo>
                <a:lnTo>
                  <a:pt x="4561" y="1805"/>
                </a:lnTo>
                <a:lnTo>
                  <a:pt x="4559" y="1803"/>
                </a:lnTo>
                <a:lnTo>
                  <a:pt x="4557" y="1805"/>
                </a:lnTo>
                <a:lnTo>
                  <a:pt x="4555" y="1805"/>
                </a:lnTo>
                <a:lnTo>
                  <a:pt x="4553" y="1805"/>
                </a:lnTo>
                <a:lnTo>
                  <a:pt x="4553" y="1805"/>
                </a:lnTo>
                <a:lnTo>
                  <a:pt x="4551" y="1803"/>
                </a:lnTo>
                <a:lnTo>
                  <a:pt x="4547" y="1801"/>
                </a:lnTo>
                <a:lnTo>
                  <a:pt x="4545" y="1801"/>
                </a:lnTo>
                <a:lnTo>
                  <a:pt x="4543" y="1801"/>
                </a:lnTo>
                <a:lnTo>
                  <a:pt x="4541" y="1801"/>
                </a:lnTo>
                <a:lnTo>
                  <a:pt x="4541" y="1801"/>
                </a:lnTo>
                <a:lnTo>
                  <a:pt x="4536" y="1799"/>
                </a:lnTo>
                <a:lnTo>
                  <a:pt x="4536" y="1799"/>
                </a:lnTo>
                <a:lnTo>
                  <a:pt x="4534" y="1797"/>
                </a:lnTo>
                <a:lnTo>
                  <a:pt x="4534" y="1795"/>
                </a:lnTo>
                <a:lnTo>
                  <a:pt x="4532" y="1795"/>
                </a:lnTo>
                <a:lnTo>
                  <a:pt x="4530" y="1797"/>
                </a:lnTo>
                <a:lnTo>
                  <a:pt x="4530" y="1797"/>
                </a:lnTo>
                <a:lnTo>
                  <a:pt x="4528" y="1795"/>
                </a:lnTo>
                <a:lnTo>
                  <a:pt x="4526" y="1793"/>
                </a:lnTo>
                <a:lnTo>
                  <a:pt x="4524" y="1793"/>
                </a:lnTo>
                <a:lnTo>
                  <a:pt x="4524" y="1793"/>
                </a:lnTo>
                <a:lnTo>
                  <a:pt x="4524" y="1795"/>
                </a:lnTo>
                <a:lnTo>
                  <a:pt x="4522" y="1795"/>
                </a:lnTo>
                <a:lnTo>
                  <a:pt x="4522" y="1795"/>
                </a:lnTo>
                <a:lnTo>
                  <a:pt x="4520" y="1793"/>
                </a:lnTo>
                <a:lnTo>
                  <a:pt x="4520" y="1793"/>
                </a:lnTo>
                <a:lnTo>
                  <a:pt x="4517" y="1793"/>
                </a:lnTo>
                <a:lnTo>
                  <a:pt x="4517" y="1795"/>
                </a:lnTo>
                <a:lnTo>
                  <a:pt x="4520" y="1795"/>
                </a:lnTo>
                <a:lnTo>
                  <a:pt x="4522" y="1797"/>
                </a:lnTo>
                <a:lnTo>
                  <a:pt x="4522" y="1797"/>
                </a:lnTo>
                <a:lnTo>
                  <a:pt x="4524" y="1797"/>
                </a:lnTo>
                <a:lnTo>
                  <a:pt x="4528" y="1797"/>
                </a:lnTo>
                <a:lnTo>
                  <a:pt x="4530" y="1799"/>
                </a:lnTo>
                <a:lnTo>
                  <a:pt x="4530" y="1801"/>
                </a:lnTo>
                <a:lnTo>
                  <a:pt x="4530" y="1801"/>
                </a:lnTo>
                <a:lnTo>
                  <a:pt x="4530" y="1803"/>
                </a:lnTo>
                <a:lnTo>
                  <a:pt x="4530" y="1805"/>
                </a:lnTo>
                <a:lnTo>
                  <a:pt x="4530" y="1805"/>
                </a:lnTo>
                <a:lnTo>
                  <a:pt x="4530" y="1805"/>
                </a:lnTo>
                <a:lnTo>
                  <a:pt x="4528" y="1805"/>
                </a:lnTo>
                <a:lnTo>
                  <a:pt x="4528" y="1805"/>
                </a:lnTo>
                <a:lnTo>
                  <a:pt x="4526" y="1807"/>
                </a:lnTo>
                <a:lnTo>
                  <a:pt x="4526" y="1809"/>
                </a:lnTo>
                <a:lnTo>
                  <a:pt x="4526" y="1807"/>
                </a:lnTo>
                <a:lnTo>
                  <a:pt x="4524" y="1807"/>
                </a:lnTo>
                <a:lnTo>
                  <a:pt x="4522" y="1807"/>
                </a:lnTo>
                <a:lnTo>
                  <a:pt x="4522" y="1807"/>
                </a:lnTo>
                <a:lnTo>
                  <a:pt x="4520" y="1807"/>
                </a:lnTo>
                <a:lnTo>
                  <a:pt x="4517" y="1807"/>
                </a:lnTo>
                <a:lnTo>
                  <a:pt x="4515" y="1807"/>
                </a:lnTo>
                <a:lnTo>
                  <a:pt x="4511" y="1807"/>
                </a:lnTo>
                <a:lnTo>
                  <a:pt x="4511" y="1807"/>
                </a:lnTo>
                <a:lnTo>
                  <a:pt x="4509" y="1805"/>
                </a:lnTo>
                <a:lnTo>
                  <a:pt x="4509" y="1805"/>
                </a:lnTo>
                <a:lnTo>
                  <a:pt x="4509" y="1805"/>
                </a:lnTo>
                <a:lnTo>
                  <a:pt x="4509" y="1807"/>
                </a:lnTo>
                <a:lnTo>
                  <a:pt x="4507" y="1807"/>
                </a:lnTo>
                <a:lnTo>
                  <a:pt x="4505" y="1807"/>
                </a:lnTo>
                <a:lnTo>
                  <a:pt x="4507" y="1807"/>
                </a:lnTo>
                <a:lnTo>
                  <a:pt x="4505" y="1809"/>
                </a:lnTo>
                <a:lnTo>
                  <a:pt x="4505" y="1809"/>
                </a:lnTo>
                <a:lnTo>
                  <a:pt x="4503" y="1809"/>
                </a:lnTo>
                <a:lnTo>
                  <a:pt x="4503" y="1812"/>
                </a:lnTo>
                <a:lnTo>
                  <a:pt x="4505" y="1812"/>
                </a:lnTo>
                <a:lnTo>
                  <a:pt x="4503" y="1812"/>
                </a:lnTo>
                <a:lnTo>
                  <a:pt x="4503" y="1812"/>
                </a:lnTo>
                <a:lnTo>
                  <a:pt x="4501" y="1809"/>
                </a:lnTo>
                <a:lnTo>
                  <a:pt x="4501" y="1809"/>
                </a:lnTo>
                <a:lnTo>
                  <a:pt x="4501" y="1812"/>
                </a:lnTo>
                <a:lnTo>
                  <a:pt x="4501" y="1812"/>
                </a:lnTo>
                <a:lnTo>
                  <a:pt x="4501" y="1814"/>
                </a:lnTo>
                <a:lnTo>
                  <a:pt x="4499" y="1814"/>
                </a:lnTo>
                <a:lnTo>
                  <a:pt x="4499" y="1814"/>
                </a:lnTo>
                <a:lnTo>
                  <a:pt x="4497" y="1814"/>
                </a:lnTo>
                <a:lnTo>
                  <a:pt x="4497" y="1818"/>
                </a:lnTo>
                <a:lnTo>
                  <a:pt x="4494" y="1818"/>
                </a:lnTo>
                <a:lnTo>
                  <a:pt x="4492" y="1820"/>
                </a:lnTo>
                <a:lnTo>
                  <a:pt x="4492" y="1820"/>
                </a:lnTo>
                <a:lnTo>
                  <a:pt x="4494" y="1824"/>
                </a:lnTo>
                <a:lnTo>
                  <a:pt x="4494" y="1824"/>
                </a:lnTo>
                <a:lnTo>
                  <a:pt x="4492" y="1826"/>
                </a:lnTo>
                <a:lnTo>
                  <a:pt x="4492" y="1826"/>
                </a:lnTo>
                <a:lnTo>
                  <a:pt x="4490" y="1826"/>
                </a:lnTo>
                <a:lnTo>
                  <a:pt x="4488" y="1826"/>
                </a:lnTo>
                <a:lnTo>
                  <a:pt x="4488" y="1828"/>
                </a:lnTo>
                <a:lnTo>
                  <a:pt x="4488" y="1828"/>
                </a:lnTo>
                <a:lnTo>
                  <a:pt x="4488" y="1830"/>
                </a:lnTo>
                <a:lnTo>
                  <a:pt x="4486" y="1832"/>
                </a:lnTo>
                <a:lnTo>
                  <a:pt x="4486" y="1832"/>
                </a:lnTo>
                <a:lnTo>
                  <a:pt x="4486" y="1835"/>
                </a:lnTo>
                <a:lnTo>
                  <a:pt x="4484" y="1837"/>
                </a:lnTo>
                <a:lnTo>
                  <a:pt x="4482" y="1839"/>
                </a:lnTo>
                <a:lnTo>
                  <a:pt x="4484" y="1841"/>
                </a:lnTo>
                <a:lnTo>
                  <a:pt x="4486" y="1841"/>
                </a:lnTo>
                <a:lnTo>
                  <a:pt x="4486" y="1841"/>
                </a:lnTo>
                <a:lnTo>
                  <a:pt x="4486" y="1841"/>
                </a:lnTo>
                <a:lnTo>
                  <a:pt x="4486" y="1843"/>
                </a:lnTo>
                <a:lnTo>
                  <a:pt x="4486" y="1843"/>
                </a:lnTo>
                <a:lnTo>
                  <a:pt x="4488" y="1845"/>
                </a:lnTo>
                <a:lnTo>
                  <a:pt x="4488" y="1845"/>
                </a:lnTo>
                <a:lnTo>
                  <a:pt x="4488" y="1845"/>
                </a:lnTo>
                <a:lnTo>
                  <a:pt x="4488" y="1845"/>
                </a:lnTo>
                <a:lnTo>
                  <a:pt x="4486" y="1845"/>
                </a:lnTo>
                <a:lnTo>
                  <a:pt x="4486" y="1847"/>
                </a:lnTo>
                <a:lnTo>
                  <a:pt x="4486" y="1849"/>
                </a:lnTo>
                <a:lnTo>
                  <a:pt x="4486" y="1849"/>
                </a:lnTo>
                <a:lnTo>
                  <a:pt x="4486" y="1849"/>
                </a:lnTo>
                <a:lnTo>
                  <a:pt x="4486" y="1849"/>
                </a:lnTo>
                <a:lnTo>
                  <a:pt x="4484" y="1849"/>
                </a:lnTo>
                <a:lnTo>
                  <a:pt x="4484" y="1847"/>
                </a:lnTo>
                <a:lnTo>
                  <a:pt x="4482" y="1847"/>
                </a:lnTo>
                <a:lnTo>
                  <a:pt x="4480" y="1847"/>
                </a:lnTo>
                <a:lnTo>
                  <a:pt x="4480" y="1847"/>
                </a:lnTo>
                <a:lnTo>
                  <a:pt x="4480" y="1849"/>
                </a:lnTo>
                <a:lnTo>
                  <a:pt x="4480" y="1851"/>
                </a:lnTo>
                <a:lnTo>
                  <a:pt x="4480" y="1849"/>
                </a:lnTo>
                <a:lnTo>
                  <a:pt x="4480" y="1847"/>
                </a:lnTo>
                <a:lnTo>
                  <a:pt x="4478" y="1847"/>
                </a:lnTo>
                <a:lnTo>
                  <a:pt x="4471" y="1845"/>
                </a:lnTo>
                <a:lnTo>
                  <a:pt x="4471" y="1845"/>
                </a:lnTo>
                <a:lnTo>
                  <a:pt x="4469" y="1845"/>
                </a:lnTo>
                <a:lnTo>
                  <a:pt x="4467" y="1845"/>
                </a:lnTo>
                <a:lnTo>
                  <a:pt x="4467" y="1847"/>
                </a:lnTo>
                <a:lnTo>
                  <a:pt x="4467" y="1847"/>
                </a:lnTo>
                <a:lnTo>
                  <a:pt x="4467" y="1847"/>
                </a:lnTo>
                <a:lnTo>
                  <a:pt x="4465" y="1847"/>
                </a:lnTo>
                <a:lnTo>
                  <a:pt x="4465" y="1849"/>
                </a:lnTo>
                <a:lnTo>
                  <a:pt x="4465" y="1849"/>
                </a:lnTo>
                <a:lnTo>
                  <a:pt x="4465" y="1851"/>
                </a:lnTo>
                <a:lnTo>
                  <a:pt x="4465" y="1851"/>
                </a:lnTo>
                <a:lnTo>
                  <a:pt x="4465" y="1853"/>
                </a:lnTo>
                <a:lnTo>
                  <a:pt x="4465" y="1851"/>
                </a:lnTo>
                <a:lnTo>
                  <a:pt x="4465" y="1851"/>
                </a:lnTo>
                <a:lnTo>
                  <a:pt x="4463" y="1853"/>
                </a:lnTo>
                <a:lnTo>
                  <a:pt x="4463" y="1853"/>
                </a:lnTo>
                <a:lnTo>
                  <a:pt x="4463" y="1849"/>
                </a:lnTo>
                <a:lnTo>
                  <a:pt x="4463" y="1847"/>
                </a:lnTo>
                <a:lnTo>
                  <a:pt x="4465" y="1845"/>
                </a:lnTo>
                <a:lnTo>
                  <a:pt x="4465" y="1845"/>
                </a:lnTo>
                <a:lnTo>
                  <a:pt x="4465" y="1843"/>
                </a:lnTo>
                <a:lnTo>
                  <a:pt x="4461" y="1841"/>
                </a:lnTo>
                <a:lnTo>
                  <a:pt x="4459" y="1839"/>
                </a:lnTo>
                <a:lnTo>
                  <a:pt x="4457" y="1837"/>
                </a:lnTo>
                <a:lnTo>
                  <a:pt x="4455" y="1835"/>
                </a:lnTo>
                <a:lnTo>
                  <a:pt x="4455" y="1835"/>
                </a:lnTo>
                <a:lnTo>
                  <a:pt x="4453" y="1832"/>
                </a:lnTo>
                <a:lnTo>
                  <a:pt x="4448" y="1832"/>
                </a:lnTo>
                <a:lnTo>
                  <a:pt x="4448" y="1830"/>
                </a:lnTo>
                <a:lnTo>
                  <a:pt x="4446" y="1830"/>
                </a:lnTo>
                <a:lnTo>
                  <a:pt x="4444" y="1830"/>
                </a:lnTo>
                <a:lnTo>
                  <a:pt x="4444" y="1832"/>
                </a:lnTo>
                <a:lnTo>
                  <a:pt x="4444" y="1832"/>
                </a:lnTo>
                <a:lnTo>
                  <a:pt x="4442" y="1835"/>
                </a:lnTo>
                <a:lnTo>
                  <a:pt x="4442" y="1837"/>
                </a:lnTo>
                <a:lnTo>
                  <a:pt x="4440" y="1835"/>
                </a:lnTo>
                <a:lnTo>
                  <a:pt x="4440" y="1835"/>
                </a:lnTo>
                <a:lnTo>
                  <a:pt x="4438" y="1835"/>
                </a:lnTo>
                <a:lnTo>
                  <a:pt x="4438" y="1835"/>
                </a:lnTo>
                <a:lnTo>
                  <a:pt x="4438" y="1837"/>
                </a:lnTo>
                <a:lnTo>
                  <a:pt x="4436" y="1835"/>
                </a:lnTo>
                <a:lnTo>
                  <a:pt x="4436" y="1832"/>
                </a:lnTo>
                <a:lnTo>
                  <a:pt x="4436" y="1832"/>
                </a:lnTo>
                <a:lnTo>
                  <a:pt x="4434" y="1832"/>
                </a:lnTo>
                <a:lnTo>
                  <a:pt x="4434" y="1835"/>
                </a:lnTo>
                <a:lnTo>
                  <a:pt x="4434" y="1835"/>
                </a:lnTo>
                <a:lnTo>
                  <a:pt x="4434" y="1837"/>
                </a:lnTo>
                <a:lnTo>
                  <a:pt x="4434" y="1837"/>
                </a:lnTo>
                <a:lnTo>
                  <a:pt x="4434" y="1837"/>
                </a:lnTo>
                <a:lnTo>
                  <a:pt x="4434" y="1839"/>
                </a:lnTo>
                <a:lnTo>
                  <a:pt x="4434" y="1841"/>
                </a:lnTo>
                <a:lnTo>
                  <a:pt x="4432" y="1841"/>
                </a:lnTo>
                <a:lnTo>
                  <a:pt x="4432" y="1843"/>
                </a:lnTo>
                <a:lnTo>
                  <a:pt x="4432" y="1843"/>
                </a:lnTo>
                <a:lnTo>
                  <a:pt x="4432" y="1841"/>
                </a:lnTo>
                <a:lnTo>
                  <a:pt x="4429" y="1841"/>
                </a:lnTo>
                <a:lnTo>
                  <a:pt x="4429" y="1841"/>
                </a:lnTo>
                <a:lnTo>
                  <a:pt x="4429" y="1841"/>
                </a:lnTo>
                <a:lnTo>
                  <a:pt x="4429" y="1841"/>
                </a:lnTo>
                <a:lnTo>
                  <a:pt x="4427" y="1841"/>
                </a:lnTo>
                <a:lnTo>
                  <a:pt x="4429" y="1841"/>
                </a:lnTo>
                <a:lnTo>
                  <a:pt x="4429" y="1839"/>
                </a:lnTo>
                <a:lnTo>
                  <a:pt x="4429" y="1837"/>
                </a:lnTo>
                <a:lnTo>
                  <a:pt x="4427" y="1837"/>
                </a:lnTo>
                <a:lnTo>
                  <a:pt x="4427" y="1837"/>
                </a:lnTo>
                <a:lnTo>
                  <a:pt x="4427" y="1839"/>
                </a:lnTo>
                <a:lnTo>
                  <a:pt x="4427" y="1841"/>
                </a:lnTo>
                <a:lnTo>
                  <a:pt x="4425" y="1841"/>
                </a:lnTo>
                <a:lnTo>
                  <a:pt x="4425" y="1841"/>
                </a:lnTo>
                <a:lnTo>
                  <a:pt x="4423" y="1841"/>
                </a:lnTo>
                <a:lnTo>
                  <a:pt x="4423" y="1843"/>
                </a:lnTo>
                <a:lnTo>
                  <a:pt x="4423" y="1843"/>
                </a:lnTo>
                <a:lnTo>
                  <a:pt x="4421" y="1843"/>
                </a:lnTo>
                <a:lnTo>
                  <a:pt x="4421" y="1845"/>
                </a:lnTo>
                <a:lnTo>
                  <a:pt x="4421" y="1847"/>
                </a:lnTo>
                <a:lnTo>
                  <a:pt x="4421" y="1847"/>
                </a:lnTo>
                <a:lnTo>
                  <a:pt x="4423" y="1849"/>
                </a:lnTo>
                <a:lnTo>
                  <a:pt x="4423" y="1849"/>
                </a:lnTo>
                <a:lnTo>
                  <a:pt x="4423" y="1849"/>
                </a:lnTo>
                <a:lnTo>
                  <a:pt x="4423" y="1849"/>
                </a:lnTo>
                <a:lnTo>
                  <a:pt x="4421" y="1849"/>
                </a:lnTo>
                <a:lnTo>
                  <a:pt x="4419" y="1849"/>
                </a:lnTo>
                <a:lnTo>
                  <a:pt x="4419" y="1847"/>
                </a:lnTo>
                <a:lnTo>
                  <a:pt x="4419" y="1849"/>
                </a:lnTo>
                <a:lnTo>
                  <a:pt x="4419" y="1849"/>
                </a:lnTo>
                <a:lnTo>
                  <a:pt x="4419" y="1849"/>
                </a:lnTo>
                <a:lnTo>
                  <a:pt x="4417" y="1849"/>
                </a:lnTo>
                <a:lnTo>
                  <a:pt x="4417" y="1851"/>
                </a:lnTo>
                <a:lnTo>
                  <a:pt x="4417" y="1851"/>
                </a:lnTo>
                <a:lnTo>
                  <a:pt x="4417" y="1851"/>
                </a:lnTo>
                <a:lnTo>
                  <a:pt x="4417" y="1853"/>
                </a:lnTo>
                <a:lnTo>
                  <a:pt x="4419" y="1853"/>
                </a:lnTo>
                <a:lnTo>
                  <a:pt x="4419" y="1853"/>
                </a:lnTo>
                <a:lnTo>
                  <a:pt x="4419" y="1853"/>
                </a:lnTo>
                <a:lnTo>
                  <a:pt x="4419" y="1856"/>
                </a:lnTo>
                <a:lnTo>
                  <a:pt x="4419" y="1856"/>
                </a:lnTo>
                <a:lnTo>
                  <a:pt x="4419" y="1853"/>
                </a:lnTo>
                <a:lnTo>
                  <a:pt x="4415" y="1851"/>
                </a:lnTo>
                <a:lnTo>
                  <a:pt x="4415" y="1851"/>
                </a:lnTo>
                <a:lnTo>
                  <a:pt x="4415" y="1853"/>
                </a:lnTo>
                <a:lnTo>
                  <a:pt x="4415" y="1853"/>
                </a:lnTo>
                <a:lnTo>
                  <a:pt x="4413" y="1853"/>
                </a:lnTo>
                <a:lnTo>
                  <a:pt x="4413" y="1856"/>
                </a:lnTo>
                <a:lnTo>
                  <a:pt x="4411" y="1856"/>
                </a:lnTo>
                <a:lnTo>
                  <a:pt x="4411" y="1856"/>
                </a:lnTo>
                <a:lnTo>
                  <a:pt x="4411" y="1858"/>
                </a:lnTo>
                <a:lnTo>
                  <a:pt x="4411" y="1860"/>
                </a:lnTo>
                <a:lnTo>
                  <a:pt x="4411" y="1860"/>
                </a:lnTo>
                <a:lnTo>
                  <a:pt x="4411" y="1862"/>
                </a:lnTo>
                <a:lnTo>
                  <a:pt x="4413" y="1860"/>
                </a:lnTo>
                <a:lnTo>
                  <a:pt x="4413" y="1860"/>
                </a:lnTo>
                <a:lnTo>
                  <a:pt x="4413" y="1862"/>
                </a:lnTo>
                <a:lnTo>
                  <a:pt x="4413" y="1862"/>
                </a:lnTo>
                <a:lnTo>
                  <a:pt x="4413" y="1864"/>
                </a:lnTo>
                <a:lnTo>
                  <a:pt x="4413" y="1864"/>
                </a:lnTo>
                <a:lnTo>
                  <a:pt x="4411" y="1864"/>
                </a:lnTo>
                <a:lnTo>
                  <a:pt x="4411" y="1864"/>
                </a:lnTo>
                <a:lnTo>
                  <a:pt x="4411" y="1864"/>
                </a:lnTo>
                <a:lnTo>
                  <a:pt x="4411" y="1866"/>
                </a:lnTo>
                <a:lnTo>
                  <a:pt x="4411" y="1868"/>
                </a:lnTo>
                <a:lnTo>
                  <a:pt x="4411" y="1868"/>
                </a:lnTo>
                <a:lnTo>
                  <a:pt x="4413" y="1868"/>
                </a:lnTo>
                <a:lnTo>
                  <a:pt x="4415" y="1868"/>
                </a:lnTo>
                <a:lnTo>
                  <a:pt x="4415" y="1868"/>
                </a:lnTo>
                <a:lnTo>
                  <a:pt x="4415" y="1868"/>
                </a:lnTo>
                <a:lnTo>
                  <a:pt x="4415" y="1868"/>
                </a:lnTo>
                <a:lnTo>
                  <a:pt x="4413" y="1868"/>
                </a:lnTo>
                <a:lnTo>
                  <a:pt x="4411" y="1868"/>
                </a:lnTo>
                <a:lnTo>
                  <a:pt x="4409" y="1868"/>
                </a:lnTo>
                <a:lnTo>
                  <a:pt x="4406" y="1868"/>
                </a:lnTo>
                <a:lnTo>
                  <a:pt x="4406" y="1866"/>
                </a:lnTo>
                <a:lnTo>
                  <a:pt x="4404" y="1866"/>
                </a:lnTo>
                <a:lnTo>
                  <a:pt x="4404" y="1866"/>
                </a:lnTo>
                <a:lnTo>
                  <a:pt x="4402" y="1868"/>
                </a:lnTo>
                <a:lnTo>
                  <a:pt x="4402" y="1868"/>
                </a:lnTo>
                <a:lnTo>
                  <a:pt x="4400" y="1866"/>
                </a:lnTo>
                <a:lnTo>
                  <a:pt x="4398" y="1866"/>
                </a:lnTo>
                <a:lnTo>
                  <a:pt x="4398" y="1866"/>
                </a:lnTo>
                <a:lnTo>
                  <a:pt x="4398" y="1868"/>
                </a:lnTo>
                <a:lnTo>
                  <a:pt x="4398" y="1868"/>
                </a:lnTo>
                <a:lnTo>
                  <a:pt x="4398" y="1870"/>
                </a:lnTo>
                <a:lnTo>
                  <a:pt x="4398" y="1870"/>
                </a:lnTo>
                <a:lnTo>
                  <a:pt x="4396" y="1870"/>
                </a:lnTo>
                <a:lnTo>
                  <a:pt x="4398" y="1870"/>
                </a:lnTo>
                <a:lnTo>
                  <a:pt x="4398" y="1872"/>
                </a:lnTo>
                <a:lnTo>
                  <a:pt x="4400" y="1874"/>
                </a:lnTo>
                <a:lnTo>
                  <a:pt x="4400" y="1874"/>
                </a:lnTo>
                <a:lnTo>
                  <a:pt x="4400" y="1877"/>
                </a:lnTo>
                <a:lnTo>
                  <a:pt x="4402" y="1877"/>
                </a:lnTo>
                <a:lnTo>
                  <a:pt x="4402" y="1877"/>
                </a:lnTo>
                <a:lnTo>
                  <a:pt x="4402" y="1877"/>
                </a:lnTo>
                <a:lnTo>
                  <a:pt x="4402" y="1879"/>
                </a:lnTo>
                <a:lnTo>
                  <a:pt x="4402" y="1879"/>
                </a:lnTo>
                <a:lnTo>
                  <a:pt x="4400" y="1879"/>
                </a:lnTo>
                <a:lnTo>
                  <a:pt x="4400" y="1879"/>
                </a:lnTo>
                <a:lnTo>
                  <a:pt x="4398" y="1879"/>
                </a:lnTo>
                <a:lnTo>
                  <a:pt x="4398" y="1879"/>
                </a:lnTo>
                <a:lnTo>
                  <a:pt x="4398" y="1879"/>
                </a:lnTo>
                <a:lnTo>
                  <a:pt x="4398" y="1881"/>
                </a:lnTo>
                <a:lnTo>
                  <a:pt x="4398" y="1883"/>
                </a:lnTo>
                <a:lnTo>
                  <a:pt x="4398" y="1885"/>
                </a:lnTo>
                <a:lnTo>
                  <a:pt x="4398" y="1885"/>
                </a:lnTo>
                <a:lnTo>
                  <a:pt x="4398" y="1885"/>
                </a:lnTo>
                <a:lnTo>
                  <a:pt x="4396" y="1883"/>
                </a:lnTo>
                <a:lnTo>
                  <a:pt x="4396" y="1883"/>
                </a:lnTo>
                <a:lnTo>
                  <a:pt x="4394" y="1879"/>
                </a:lnTo>
                <a:lnTo>
                  <a:pt x="4392" y="1877"/>
                </a:lnTo>
                <a:lnTo>
                  <a:pt x="4390" y="1872"/>
                </a:lnTo>
                <a:lnTo>
                  <a:pt x="4390" y="1870"/>
                </a:lnTo>
                <a:lnTo>
                  <a:pt x="4388" y="1868"/>
                </a:lnTo>
                <a:lnTo>
                  <a:pt x="4388" y="1870"/>
                </a:lnTo>
                <a:lnTo>
                  <a:pt x="4385" y="1872"/>
                </a:lnTo>
                <a:lnTo>
                  <a:pt x="4385" y="1874"/>
                </a:lnTo>
                <a:lnTo>
                  <a:pt x="4383" y="1877"/>
                </a:lnTo>
                <a:lnTo>
                  <a:pt x="4383" y="1877"/>
                </a:lnTo>
                <a:lnTo>
                  <a:pt x="4381" y="1877"/>
                </a:lnTo>
                <a:lnTo>
                  <a:pt x="4379" y="1879"/>
                </a:lnTo>
                <a:lnTo>
                  <a:pt x="4379" y="1879"/>
                </a:lnTo>
                <a:lnTo>
                  <a:pt x="4377" y="1883"/>
                </a:lnTo>
                <a:lnTo>
                  <a:pt x="4377" y="1883"/>
                </a:lnTo>
                <a:lnTo>
                  <a:pt x="4377" y="1885"/>
                </a:lnTo>
                <a:lnTo>
                  <a:pt x="4377" y="1889"/>
                </a:lnTo>
                <a:lnTo>
                  <a:pt x="4379" y="1891"/>
                </a:lnTo>
                <a:lnTo>
                  <a:pt x="4379" y="1891"/>
                </a:lnTo>
                <a:lnTo>
                  <a:pt x="4381" y="1893"/>
                </a:lnTo>
                <a:lnTo>
                  <a:pt x="4379" y="1893"/>
                </a:lnTo>
                <a:lnTo>
                  <a:pt x="4379" y="1895"/>
                </a:lnTo>
                <a:lnTo>
                  <a:pt x="4375" y="1897"/>
                </a:lnTo>
                <a:lnTo>
                  <a:pt x="4373" y="1900"/>
                </a:lnTo>
                <a:lnTo>
                  <a:pt x="4373" y="1900"/>
                </a:lnTo>
                <a:lnTo>
                  <a:pt x="4371" y="1902"/>
                </a:lnTo>
                <a:lnTo>
                  <a:pt x="4371" y="1904"/>
                </a:lnTo>
                <a:lnTo>
                  <a:pt x="4369" y="1906"/>
                </a:lnTo>
                <a:lnTo>
                  <a:pt x="4369" y="1908"/>
                </a:lnTo>
                <a:lnTo>
                  <a:pt x="4365" y="1912"/>
                </a:lnTo>
                <a:lnTo>
                  <a:pt x="4362" y="1914"/>
                </a:lnTo>
                <a:lnTo>
                  <a:pt x="4360" y="1916"/>
                </a:lnTo>
                <a:lnTo>
                  <a:pt x="4358" y="1916"/>
                </a:lnTo>
                <a:lnTo>
                  <a:pt x="4352" y="1921"/>
                </a:lnTo>
                <a:lnTo>
                  <a:pt x="4350" y="1921"/>
                </a:lnTo>
                <a:lnTo>
                  <a:pt x="4344" y="1921"/>
                </a:lnTo>
                <a:lnTo>
                  <a:pt x="4339" y="1923"/>
                </a:lnTo>
                <a:lnTo>
                  <a:pt x="4337" y="1923"/>
                </a:lnTo>
                <a:lnTo>
                  <a:pt x="4333" y="1923"/>
                </a:lnTo>
                <a:lnTo>
                  <a:pt x="4329" y="1927"/>
                </a:lnTo>
                <a:lnTo>
                  <a:pt x="4325" y="1927"/>
                </a:lnTo>
                <a:lnTo>
                  <a:pt x="4321" y="1927"/>
                </a:lnTo>
                <a:lnTo>
                  <a:pt x="4318" y="1929"/>
                </a:lnTo>
                <a:lnTo>
                  <a:pt x="4314" y="1931"/>
                </a:lnTo>
                <a:lnTo>
                  <a:pt x="4312" y="1931"/>
                </a:lnTo>
                <a:lnTo>
                  <a:pt x="4308" y="1933"/>
                </a:lnTo>
                <a:lnTo>
                  <a:pt x="4308" y="1933"/>
                </a:lnTo>
                <a:lnTo>
                  <a:pt x="4304" y="1931"/>
                </a:lnTo>
                <a:lnTo>
                  <a:pt x="4302" y="1931"/>
                </a:lnTo>
                <a:lnTo>
                  <a:pt x="4300" y="1931"/>
                </a:lnTo>
                <a:lnTo>
                  <a:pt x="4297" y="1931"/>
                </a:lnTo>
                <a:lnTo>
                  <a:pt x="4297" y="1933"/>
                </a:lnTo>
                <a:lnTo>
                  <a:pt x="4289" y="1937"/>
                </a:lnTo>
                <a:lnTo>
                  <a:pt x="4287" y="1939"/>
                </a:lnTo>
                <a:lnTo>
                  <a:pt x="4285" y="1941"/>
                </a:lnTo>
                <a:lnTo>
                  <a:pt x="4283" y="1941"/>
                </a:lnTo>
                <a:lnTo>
                  <a:pt x="4281" y="1944"/>
                </a:lnTo>
                <a:lnTo>
                  <a:pt x="4277" y="1946"/>
                </a:lnTo>
                <a:lnTo>
                  <a:pt x="4272" y="1948"/>
                </a:lnTo>
                <a:lnTo>
                  <a:pt x="4270" y="1950"/>
                </a:lnTo>
                <a:lnTo>
                  <a:pt x="4268" y="1952"/>
                </a:lnTo>
                <a:lnTo>
                  <a:pt x="4266" y="1956"/>
                </a:lnTo>
                <a:lnTo>
                  <a:pt x="4264" y="1956"/>
                </a:lnTo>
                <a:lnTo>
                  <a:pt x="4264" y="1958"/>
                </a:lnTo>
                <a:lnTo>
                  <a:pt x="4262" y="1958"/>
                </a:lnTo>
                <a:lnTo>
                  <a:pt x="4262" y="1958"/>
                </a:lnTo>
                <a:lnTo>
                  <a:pt x="4262" y="1956"/>
                </a:lnTo>
                <a:lnTo>
                  <a:pt x="4260" y="1954"/>
                </a:lnTo>
                <a:lnTo>
                  <a:pt x="4262" y="1950"/>
                </a:lnTo>
                <a:lnTo>
                  <a:pt x="4262" y="1950"/>
                </a:lnTo>
                <a:lnTo>
                  <a:pt x="4260" y="1950"/>
                </a:lnTo>
                <a:lnTo>
                  <a:pt x="4258" y="1952"/>
                </a:lnTo>
                <a:lnTo>
                  <a:pt x="4256" y="1956"/>
                </a:lnTo>
                <a:lnTo>
                  <a:pt x="4256" y="1962"/>
                </a:lnTo>
                <a:lnTo>
                  <a:pt x="4256" y="1965"/>
                </a:lnTo>
                <a:lnTo>
                  <a:pt x="4256" y="1967"/>
                </a:lnTo>
                <a:lnTo>
                  <a:pt x="4256" y="1967"/>
                </a:lnTo>
                <a:lnTo>
                  <a:pt x="4256" y="1971"/>
                </a:lnTo>
                <a:lnTo>
                  <a:pt x="4256" y="1971"/>
                </a:lnTo>
                <a:lnTo>
                  <a:pt x="4256" y="1973"/>
                </a:lnTo>
                <a:lnTo>
                  <a:pt x="4253" y="1979"/>
                </a:lnTo>
                <a:lnTo>
                  <a:pt x="4251" y="1981"/>
                </a:lnTo>
                <a:lnTo>
                  <a:pt x="4251" y="1983"/>
                </a:lnTo>
                <a:lnTo>
                  <a:pt x="4251" y="1986"/>
                </a:lnTo>
                <a:lnTo>
                  <a:pt x="4251" y="1990"/>
                </a:lnTo>
                <a:lnTo>
                  <a:pt x="4251" y="1992"/>
                </a:lnTo>
                <a:lnTo>
                  <a:pt x="4253" y="1992"/>
                </a:lnTo>
                <a:lnTo>
                  <a:pt x="4253" y="1998"/>
                </a:lnTo>
                <a:lnTo>
                  <a:pt x="4256" y="2000"/>
                </a:lnTo>
                <a:lnTo>
                  <a:pt x="4260" y="2006"/>
                </a:lnTo>
                <a:lnTo>
                  <a:pt x="4262" y="2011"/>
                </a:lnTo>
                <a:lnTo>
                  <a:pt x="4262" y="2013"/>
                </a:lnTo>
                <a:lnTo>
                  <a:pt x="4262" y="2015"/>
                </a:lnTo>
                <a:lnTo>
                  <a:pt x="4262" y="2017"/>
                </a:lnTo>
                <a:lnTo>
                  <a:pt x="4262" y="2017"/>
                </a:lnTo>
                <a:lnTo>
                  <a:pt x="4260" y="2019"/>
                </a:lnTo>
                <a:lnTo>
                  <a:pt x="4260" y="2017"/>
                </a:lnTo>
                <a:lnTo>
                  <a:pt x="4258" y="2017"/>
                </a:lnTo>
                <a:lnTo>
                  <a:pt x="4258" y="2013"/>
                </a:lnTo>
                <a:lnTo>
                  <a:pt x="4258" y="2013"/>
                </a:lnTo>
                <a:lnTo>
                  <a:pt x="4256" y="2015"/>
                </a:lnTo>
                <a:lnTo>
                  <a:pt x="4256" y="2015"/>
                </a:lnTo>
                <a:lnTo>
                  <a:pt x="4256" y="2015"/>
                </a:lnTo>
                <a:lnTo>
                  <a:pt x="4256" y="2015"/>
                </a:lnTo>
                <a:lnTo>
                  <a:pt x="4256" y="2013"/>
                </a:lnTo>
                <a:lnTo>
                  <a:pt x="4256" y="2013"/>
                </a:lnTo>
                <a:lnTo>
                  <a:pt x="4256" y="2011"/>
                </a:lnTo>
                <a:lnTo>
                  <a:pt x="4253" y="2009"/>
                </a:lnTo>
                <a:lnTo>
                  <a:pt x="4253" y="2006"/>
                </a:lnTo>
                <a:lnTo>
                  <a:pt x="4251" y="2006"/>
                </a:lnTo>
                <a:lnTo>
                  <a:pt x="4251" y="2006"/>
                </a:lnTo>
                <a:lnTo>
                  <a:pt x="4251" y="2009"/>
                </a:lnTo>
                <a:lnTo>
                  <a:pt x="4251" y="2011"/>
                </a:lnTo>
                <a:lnTo>
                  <a:pt x="4253" y="2015"/>
                </a:lnTo>
                <a:lnTo>
                  <a:pt x="4256" y="2017"/>
                </a:lnTo>
                <a:lnTo>
                  <a:pt x="4256" y="2017"/>
                </a:lnTo>
                <a:lnTo>
                  <a:pt x="4258" y="2017"/>
                </a:lnTo>
                <a:lnTo>
                  <a:pt x="4258" y="2021"/>
                </a:lnTo>
                <a:lnTo>
                  <a:pt x="4256" y="2021"/>
                </a:lnTo>
                <a:lnTo>
                  <a:pt x="4256" y="2021"/>
                </a:lnTo>
                <a:lnTo>
                  <a:pt x="4253" y="2021"/>
                </a:lnTo>
                <a:lnTo>
                  <a:pt x="4253" y="2019"/>
                </a:lnTo>
                <a:lnTo>
                  <a:pt x="4251" y="2015"/>
                </a:lnTo>
                <a:lnTo>
                  <a:pt x="4251" y="2015"/>
                </a:lnTo>
                <a:lnTo>
                  <a:pt x="4249" y="2015"/>
                </a:lnTo>
                <a:lnTo>
                  <a:pt x="4249" y="2015"/>
                </a:lnTo>
                <a:lnTo>
                  <a:pt x="4249" y="2017"/>
                </a:lnTo>
                <a:lnTo>
                  <a:pt x="4249" y="2017"/>
                </a:lnTo>
                <a:lnTo>
                  <a:pt x="4249" y="2017"/>
                </a:lnTo>
                <a:lnTo>
                  <a:pt x="4249" y="2015"/>
                </a:lnTo>
                <a:lnTo>
                  <a:pt x="4247" y="2015"/>
                </a:lnTo>
                <a:lnTo>
                  <a:pt x="4247" y="2015"/>
                </a:lnTo>
                <a:lnTo>
                  <a:pt x="4247" y="2017"/>
                </a:lnTo>
                <a:lnTo>
                  <a:pt x="4249" y="2019"/>
                </a:lnTo>
                <a:lnTo>
                  <a:pt x="4256" y="2025"/>
                </a:lnTo>
                <a:lnTo>
                  <a:pt x="4260" y="2034"/>
                </a:lnTo>
                <a:lnTo>
                  <a:pt x="4260" y="2036"/>
                </a:lnTo>
                <a:lnTo>
                  <a:pt x="4262" y="2044"/>
                </a:lnTo>
                <a:lnTo>
                  <a:pt x="4262" y="2044"/>
                </a:lnTo>
                <a:lnTo>
                  <a:pt x="4264" y="2048"/>
                </a:lnTo>
                <a:lnTo>
                  <a:pt x="4266" y="2053"/>
                </a:lnTo>
                <a:lnTo>
                  <a:pt x="4268" y="2055"/>
                </a:lnTo>
                <a:lnTo>
                  <a:pt x="4268" y="2055"/>
                </a:lnTo>
                <a:lnTo>
                  <a:pt x="4268" y="2057"/>
                </a:lnTo>
                <a:lnTo>
                  <a:pt x="4272" y="2061"/>
                </a:lnTo>
                <a:lnTo>
                  <a:pt x="4272" y="2065"/>
                </a:lnTo>
                <a:lnTo>
                  <a:pt x="4272" y="2067"/>
                </a:lnTo>
                <a:lnTo>
                  <a:pt x="4272" y="2071"/>
                </a:lnTo>
                <a:lnTo>
                  <a:pt x="4272" y="2076"/>
                </a:lnTo>
                <a:lnTo>
                  <a:pt x="4274" y="2078"/>
                </a:lnTo>
                <a:lnTo>
                  <a:pt x="4274" y="2084"/>
                </a:lnTo>
                <a:lnTo>
                  <a:pt x="4277" y="2088"/>
                </a:lnTo>
                <a:lnTo>
                  <a:pt x="4279" y="2090"/>
                </a:lnTo>
                <a:lnTo>
                  <a:pt x="4281" y="2095"/>
                </a:lnTo>
                <a:lnTo>
                  <a:pt x="4283" y="2101"/>
                </a:lnTo>
                <a:lnTo>
                  <a:pt x="4285" y="2105"/>
                </a:lnTo>
                <a:lnTo>
                  <a:pt x="4285" y="2113"/>
                </a:lnTo>
                <a:lnTo>
                  <a:pt x="4285" y="2115"/>
                </a:lnTo>
                <a:lnTo>
                  <a:pt x="4283" y="2115"/>
                </a:lnTo>
                <a:lnTo>
                  <a:pt x="4283" y="2118"/>
                </a:lnTo>
                <a:lnTo>
                  <a:pt x="4283" y="2122"/>
                </a:lnTo>
                <a:lnTo>
                  <a:pt x="4283" y="2126"/>
                </a:lnTo>
                <a:lnTo>
                  <a:pt x="4283" y="2128"/>
                </a:lnTo>
                <a:lnTo>
                  <a:pt x="4281" y="2130"/>
                </a:lnTo>
                <a:lnTo>
                  <a:pt x="4279" y="2132"/>
                </a:lnTo>
                <a:lnTo>
                  <a:pt x="4277" y="2132"/>
                </a:lnTo>
                <a:lnTo>
                  <a:pt x="4274" y="2132"/>
                </a:lnTo>
                <a:lnTo>
                  <a:pt x="4274" y="2130"/>
                </a:lnTo>
                <a:lnTo>
                  <a:pt x="4274" y="2136"/>
                </a:lnTo>
                <a:lnTo>
                  <a:pt x="4272" y="2139"/>
                </a:lnTo>
                <a:lnTo>
                  <a:pt x="4274" y="2141"/>
                </a:lnTo>
                <a:lnTo>
                  <a:pt x="4274" y="2143"/>
                </a:lnTo>
                <a:lnTo>
                  <a:pt x="4277" y="2145"/>
                </a:lnTo>
                <a:lnTo>
                  <a:pt x="4277" y="2143"/>
                </a:lnTo>
                <a:lnTo>
                  <a:pt x="4279" y="2143"/>
                </a:lnTo>
                <a:lnTo>
                  <a:pt x="4283" y="2145"/>
                </a:lnTo>
                <a:lnTo>
                  <a:pt x="4285" y="2147"/>
                </a:lnTo>
                <a:lnTo>
                  <a:pt x="4287" y="2151"/>
                </a:lnTo>
                <a:lnTo>
                  <a:pt x="4291" y="2153"/>
                </a:lnTo>
                <a:lnTo>
                  <a:pt x="4295" y="2155"/>
                </a:lnTo>
                <a:lnTo>
                  <a:pt x="4302" y="2155"/>
                </a:lnTo>
                <a:lnTo>
                  <a:pt x="4304" y="2155"/>
                </a:lnTo>
                <a:lnTo>
                  <a:pt x="4312" y="2157"/>
                </a:lnTo>
                <a:lnTo>
                  <a:pt x="4312" y="2155"/>
                </a:lnTo>
                <a:lnTo>
                  <a:pt x="4314" y="2155"/>
                </a:lnTo>
                <a:lnTo>
                  <a:pt x="4316" y="2155"/>
                </a:lnTo>
                <a:lnTo>
                  <a:pt x="4318" y="2155"/>
                </a:lnTo>
                <a:lnTo>
                  <a:pt x="4325" y="2151"/>
                </a:lnTo>
                <a:lnTo>
                  <a:pt x="4331" y="2147"/>
                </a:lnTo>
                <a:lnTo>
                  <a:pt x="4333" y="2147"/>
                </a:lnTo>
                <a:lnTo>
                  <a:pt x="4335" y="2147"/>
                </a:lnTo>
                <a:lnTo>
                  <a:pt x="4337" y="2145"/>
                </a:lnTo>
                <a:lnTo>
                  <a:pt x="4341" y="2141"/>
                </a:lnTo>
                <a:lnTo>
                  <a:pt x="4341" y="2139"/>
                </a:lnTo>
                <a:lnTo>
                  <a:pt x="4344" y="2139"/>
                </a:lnTo>
                <a:lnTo>
                  <a:pt x="4350" y="2139"/>
                </a:lnTo>
                <a:lnTo>
                  <a:pt x="4352" y="2139"/>
                </a:lnTo>
                <a:lnTo>
                  <a:pt x="4354" y="2136"/>
                </a:lnTo>
                <a:lnTo>
                  <a:pt x="4358" y="2136"/>
                </a:lnTo>
                <a:lnTo>
                  <a:pt x="4367" y="2136"/>
                </a:lnTo>
                <a:lnTo>
                  <a:pt x="4371" y="2136"/>
                </a:lnTo>
                <a:lnTo>
                  <a:pt x="4375" y="2136"/>
                </a:lnTo>
                <a:lnTo>
                  <a:pt x="4375" y="2136"/>
                </a:lnTo>
                <a:lnTo>
                  <a:pt x="4377" y="2139"/>
                </a:lnTo>
                <a:lnTo>
                  <a:pt x="4385" y="2136"/>
                </a:lnTo>
                <a:lnTo>
                  <a:pt x="4390" y="2136"/>
                </a:lnTo>
                <a:lnTo>
                  <a:pt x="4390" y="2136"/>
                </a:lnTo>
                <a:lnTo>
                  <a:pt x="4392" y="2139"/>
                </a:lnTo>
                <a:lnTo>
                  <a:pt x="4396" y="2136"/>
                </a:lnTo>
                <a:lnTo>
                  <a:pt x="4396" y="2136"/>
                </a:lnTo>
                <a:lnTo>
                  <a:pt x="4398" y="2136"/>
                </a:lnTo>
                <a:lnTo>
                  <a:pt x="4402" y="2132"/>
                </a:lnTo>
                <a:lnTo>
                  <a:pt x="4404" y="2130"/>
                </a:lnTo>
                <a:lnTo>
                  <a:pt x="4406" y="2124"/>
                </a:lnTo>
                <a:lnTo>
                  <a:pt x="4409" y="2122"/>
                </a:lnTo>
                <a:lnTo>
                  <a:pt x="4409" y="2122"/>
                </a:lnTo>
                <a:lnTo>
                  <a:pt x="4413" y="2122"/>
                </a:lnTo>
                <a:lnTo>
                  <a:pt x="4415" y="2120"/>
                </a:lnTo>
                <a:lnTo>
                  <a:pt x="4423" y="2115"/>
                </a:lnTo>
                <a:lnTo>
                  <a:pt x="4425" y="2115"/>
                </a:lnTo>
                <a:lnTo>
                  <a:pt x="4427" y="2115"/>
                </a:lnTo>
                <a:lnTo>
                  <a:pt x="4432" y="2111"/>
                </a:lnTo>
                <a:lnTo>
                  <a:pt x="4436" y="2111"/>
                </a:lnTo>
                <a:lnTo>
                  <a:pt x="4444" y="2111"/>
                </a:lnTo>
                <a:lnTo>
                  <a:pt x="4448" y="2111"/>
                </a:lnTo>
                <a:lnTo>
                  <a:pt x="4453" y="2111"/>
                </a:lnTo>
                <a:lnTo>
                  <a:pt x="4457" y="2109"/>
                </a:lnTo>
                <a:lnTo>
                  <a:pt x="4463" y="2107"/>
                </a:lnTo>
                <a:lnTo>
                  <a:pt x="4469" y="2105"/>
                </a:lnTo>
                <a:lnTo>
                  <a:pt x="4476" y="2101"/>
                </a:lnTo>
                <a:lnTo>
                  <a:pt x="4480" y="2101"/>
                </a:lnTo>
                <a:lnTo>
                  <a:pt x="4484" y="2101"/>
                </a:lnTo>
                <a:lnTo>
                  <a:pt x="4492" y="2101"/>
                </a:lnTo>
                <a:lnTo>
                  <a:pt x="4503" y="2101"/>
                </a:lnTo>
                <a:lnTo>
                  <a:pt x="4505" y="2099"/>
                </a:lnTo>
                <a:lnTo>
                  <a:pt x="4507" y="2099"/>
                </a:lnTo>
                <a:lnTo>
                  <a:pt x="4507" y="2099"/>
                </a:lnTo>
                <a:lnTo>
                  <a:pt x="4509" y="2099"/>
                </a:lnTo>
                <a:lnTo>
                  <a:pt x="4511" y="2099"/>
                </a:lnTo>
                <a:lnTo>
                  <a:pt x="4515" y="2101"/>
                </a:lnTo>
                <a:lnTo>
                  <a:pt x="4524" y="2107"/>
                </a:lnTo>
                <a:lnTo>
                  <a:pt x="4524" y="2107"/>
                </a:lnTo>
                <a:lnTo>
                  <a:pt x="4530" y="2105"/>
                </a:lnTo>
                <a:lnTo>
                  <a:pt x="4530" y="2105"/>
                </a:lnTo>
                <a:lnTo>
                  <a:pt x="4538" y="2109"/>
                </a:lnTo>
                <a:lnTo>
                  <a:pt x="4541" y="2109"/>
                </a:lnTo>
                <a:lnTo>
                  <a:pt x="4543" y="2109"/>
                </a:lnTo>
                <a:lnTo>
                  <a:pt x="4545" y="2109"/>
                </a:lnTo>
                <a:lnTo>
                  <a:pt x="4547" y="2111"/>
                </a:lnTo>
                <a:lnTo>
                  <a:pt x="4549" y="2113"/>
                </a:lnTo>
                <a:lnTo>
                  <a:pt x="4553" y="2115"/>
                </a:lnTo>
                <a:lnTo>
                  <a:pt x="4553" y="2118"/>
                </a:lnTo>
                <a:lnTo>
                  <a:pt x="4553" y="2118"/>
                </a:lnTo>
                <a:lnTo>
                  <a:pt x="4551" y="2118"/>
                </a:lnTo>
                <a:lnTo>
                  <a:pt x="4551" y="2118"/>
                </a:lnTo>
                <a:lnTo>
                  <a:pt x="4551" y="2122"/>
                </a:lnTo>
                <a:lnTo>
                  <a:pt x="4553" y="2126"/>
                </a:lnTo>
                <a:lnTo>
                  <a:pt x="4557" y="2126"/>
                </a:lnTo>
                <a:lnTo>
                  <a:pt x="4559" y="2126"/>
                </a:lnTo>
                <a:lnTo>
                  <a:pt x="4561" y="2128"/>
                </a:lnTo>
                <a:lnTo>
                  <a:pt x="4561" y="2130"/>
                </a:lnTo>
                <a:lnTo>
                  <a:pt x="4561" y="2132"/>
                </a:lnTo>
                <a:lnTo>
                  <a:pt x="4564" y="2134"/>
                </a:lnTo>
                <a:lnTo>
                  <a:pt x="4566" y="2136"/>
                </a:lnTo>
                <a:lnTo>
                  <a:pt x="4566" y="2139"/>
                </a:lnTo>
                <a:lnTo>
                  <a:pt x="4568" y="2141"/>
                </a:lnTo>
                <a:lnTo>
                  <a:pt x="4568" y="2143"/>
                </a:lnTo>
                <a:lnTo>
                  <a:pt x="4570" y="2145"/>
                </a:lnTo>
                <a:lnTo>
                  <a:pt x="4570" y="2149"/>
                </a:lnTo>
                <a:lnTo>
                  <a:pt x="4570" y="2149"/>
                </a:lnTo>
                <a:lnTo>
                  <a:pt x="4570" y="2149"/>
                </a:lnTo>
                <a:lnTo>
                  <a:pt x="4568" y="2147"/>
                </a:lnTo>
                <a:lnTo>
                  <a:pt x="4566" y="2147"/>
                </a:lnTo>
                <a:lnTo>
                  <a:pt x="4566" y="2147"/>
                </a:lnTo>
                <a:lnTo>
                  <a:pt x="4566" y="2147"/>
                </a:lnTo>
                <a:lnTo>
                  <a:pt x="4566" y="2149"/>
                </a:lnTo>
                <a:lnTo>
                  <a:pt x="4566" y="2147"/>
                </a:lnTo>
                <a:lnTo>
                  <a:pt x="4568" y="2147"/>
                </a:lnTo>
                <a:lnTo>
                  <a:pt x="4568" y="2149"/>
                </a:lnTo>
                <a:lnTo>
                  <a:pt x="4570" y="2151"/>
                </a:lnTo>
                <a:lnTo>
                  <a:pt x="4570" y="2151"/>
                </a:lnTo>
                <a:lnTo>
                  <a:pt x="4572" y="2153"/>
                </a:lnTo>
                <a:lnTo>
                  <a:pt x="4574" y="2153"/>
                </a:lnTo>
                <a:lnTo>
                  <a:pt x="4574" y="2153"/>
                </a:lnTo>
                <a:lnTo>
                  <a:pt x="4576" y="2153"/>
                </a:lnTo>
                <a:lnTo>
                  <a:pt x="4578" y="2155"/>
                </a:lnTo>
                <a:lnTo>
                  <a:pt x="4578" y="2153"/>
                </a:lnTo>
                <a:lnTo>
                  <a:pt x="4578" y="2151"/>
                </a:lnTo>
                <a:lnTo>
                  <a:pt x="4576" y="2151"/>
                </a:lnTo>
                <a:lnTo>
                  <a:pt x="4576" y="2149"/>
                </a:lnTo>
                <a:lnTo>
                  <a:pt x="4578" y="2149"/>
                </a:lnTo>
                <a:lnTo>
                  <a:pt x="4578" y="2147"/>
                </a:lnTo>
                <a:lnTo>
                  <a:pt x="4580" y="2145"/>
                </a:lnTo>
                <a:lnTo>
                  <a:pt x="4585" y="2139"/>
                </a:lnTo>
                <a:lnTo>
                  <a:pt x="4587" y="2139"/>
                </a:lnTo>
                <a:lnTo>
                  <a:pt x="4587" y="2136"/>
                </a:lnTo>
                <a:lnTo>
                  <a:pt x="4589" y="2136"/>
                </a:lnTo>
                <a:lnTo>
                  <a:pt x="4591" y="2134"/>
                </a:lnTo>
                <a:lnTo>
                  <a:pt x="4593" y="2134"/>
                </a:lnTo>
                <a:lnTo>
                  <a:pt x="4595" y="2134"/>
                </a:lnTo>
                <a:lnTo>
                  <a:pt x="4595" y="2132"/>
                </a:lnTo>
                <a:lnTo>
                  <a:pt x="4597" y="2130"/>
                </a:lnTo>
                <a:lnTo>
                  <a:pt x="4599" y="2126"/>
                </a:lnTo>
                <a:lnTo>
                  <a:pt x="4599" y="2124"/>
                </a:lnTo>
                <a:lnTo>
                  <a:pt x="4601" y="2122"/>
                </a:lnTo>
                <a:lnTo>
                  <a:pt x="4603" y="2120"/>
                </a:lnTo>
                <a:lnTo>
                  <a:pt x="4603" y="2118"/>
                </a:lnTo>
                <a:lnTo>
                  <a:pt x="4603" y="2115"/>
                </a:lnTo>
                <a:lnTo>
                  <a:pt x="4605" y="2118"/>
                </a:lnTo>
                <a:lnTo>
                  <a:pt x="4605" y="2120"/>
                </a:lnTo>
                <a:lnTo>
                  <a:pt x="4608" y="2124"/>
                </a:lnTo>
                <a:lnTo>
                  <a:pt x="4605" y="2126"/>
                </a:lnTo>
                <a:lnTo>
                  <a:pt x="4605" y="2126"/>
                </a:lnTo>
                <a:lnTo>
                  <a:pt x="4605" y="2128"/>
                </a:lnTo>
                <a:lnTo>
                  <a:pt x="4605" y="2130"/>
                </a:lnTo>
                <a:lnTo>
                  <a:pt x="4605" y="2132"/>
                </a:lnTo>
                <a:lnTo>
                  <a:pt x="4603" y="2134"/>
                </a:lnTo>
                <a:lnTo>
                  <a:pt x="4601" y="2136"/>
                </a:lnTo>
                <a:lnTo>
                  <a:pt x="4599" y="2141"/>
                </a:lnTo>
                <a:lnTo>
                  <a:pt x="4599" y="2143"/>
                </a:lnTo>
                <a:lnTo>
                  <a:pt x="4599" y="2145"/>
                </a:lnTo>
                <a:lnTo>
                  <a:pt x="4599" y="2147"/>
                </a:lnTo>
                <a:lnTo>
                  <a:pt x="4599" y="2149"/>
                </a:lnTo>
                <a:lnTo>
                  <a:pt x="4599" y="2151"/>
                </a:lnTo>
                <a:lnTo>
                  <a:pt x="4597" y="2153"/>
                </a:lnTo>
                <a:lnTo>
                  <a:pt x="4597" y="2153"/>
                </a:lnTo>
                <a:lnTo>
                  <a:pt x="4597" y="2153"/>
                </a:lnTo>
                <a:lnTo>
                  <a:pt x="4595" y="2153"/>
                </a:lnTo>
                <a:lnTo>
                  <a:pt x="4593" y="2153"/>
                </a:lnTo>
                <a:lnTo>
                  <a:pt x="4591" y="2160"/>
                </a:lnTo>
                <a:lnTo>
                  <a:pt x="4593" y="2160"/>
                </a:lnTo>
                <a:lnTo>
                  <a:pt x="4593" y="2160"/>
                </a:lnTo>
                <a:lnTo>
                  <a:pt x="4595" y="2160"/>
                </a:lnTo>
                <a:lnTo>
                  <a:pt x="4597" y="2157"/>
                </a:lnTo>
                <a:lnTo>
                  <a:pt x="4599" y="2157"/>
                </a:lnTo>
                <a:lnTo>
                  <a:pt x="4601" y="2157"/>
                </a:lnTo>
                <a:lnTo>
                  <a:pt x="4603" y="2157"/>
                </a:lnTo>
                <a:lnTo>
                  <a:pt x="4605" y="2151"/>
                </a:lnTo>
                <a:lnTo>
                  <a:pt x="4605" y="2147"/>
                </a:lnTo>
                <a:lnTo>
                  <a:pt x="4608" y="2145"/>
                </a:lnTo>
                <a:lnTo>
                  <a:pt x="4608" y="2143"/>
                </a:lnTo>
                <a:lnTo>
                  <a:pt x="4608" y="2141"/>
                </a:lnTo>
                <a:lnTo>
                  <a:pt x="4610" y="2143"/>
                </a:lnTo>
                <a:lnTo>
                  <a:pt x="4612" y="2145"/>
                </a:lnTo>
                <a:lnTo>
                  <a:pt x="4614" y="2149"/>
                </a:lnTo>
                <a:lnTo>
                  <a:pt x="4614" y="2151"/>
                </a:lnTo>
                <a:lnTo>
                  <a:pt x="4614" y="2155"/>
                </a:lnTo>
                <a:lnTo>
                  <a:pt x="4612" y="2160"/>
                </a:lnTo>
                <a:lnTo>
                  <a:pt x="4612" y="2162"/>
                </a:lnTo>
                <a:lnTo>
                  <a:pt x="4610" y="2164"/>
                </a:lnTo>
                <a:lnTo>
                  <a:pt x="4610" y="2166"/>
                </a:lnTo>
                <a:lnTo>
                  <a:pt x="4612" y="2166"/>
                </a:lnTo>
                <a:lnTo>
                  <a:pt x="4614" y="2166"/>
                </a:lnTo>
                <a:lnTo>
                  <a:pt x="4618" y="2164"/>
                </a:lnTo>
                <a:lnTo>
                  <a:pt x="4618" y="2164"/>
                </a:lnTo>
                <a:lnTo>
                  <a:pt x="4620" y="2164"/>
                </a:lnTo>
                <a:lnTo>
                  <a:pt x="4620" y="2164"/>
                </a:lnTo>
                <a:lnTo>
                  <a:pt x="4622" y="2162"/>
                </a:lnTo>
                <a:lnTo>
                  <a:pt x="4622" y="2162"/>
                </a:lnTo>
                <a:lnTo>
                  <a:pt x="4624" y="2160"/>
                </a:lnTo>
                <a:lnTo>
                  <a:pt x="4626" y="2162"/>
                </a:lnTo>
                <a:lnTo>
                  <a:pt x="4626" y="2162"/>
                </a:lnTo>
                <a:lnTo>
                  <a:pt x="4626" y="2162"/>
                </a:lnTo>
                <a:lnTo>
                  <a:pt x="4626" y="2164"/>
                </a:lnTo>
                <a:lnTo>
                  <a:pt x="4626" y="2166"/>
                </a:lnTo>
                <a:lnTo>
                  <a:pt x="4624" y="2164"/>
                </a:lnTo>
                <a:lnTo>
                  <a:pt x="4624" y="2164"/>
                </a:lnTo>
                <a:lnTo>
                  <a:pt x="4622" y="2164"/>
                </a:lnTo>
                <a:lnTo>
                  <a:pt x="4622" y="2164"/>
                </a:lnTo>
                <a:lnTo>
                  <a:pt x="4620" y="2164"/>
                </a:lnTo>
                <a:lnTo>
                  <a:pt x="4622" y="2166"/>
                </a:lnTo>
                <a:lnTo>
                  <a:pt x="4622" y="2166"/>
                </a:lnTo>
                <a:lnTo>
                  <a:pt x="4624" y="2168"/>
                </a:lnTo>
                <a:lnTo>
                  <a:pt x="4629" y="2172"/>
                </a:lnTo>
                <a:lnTo>
                  <a:pt x="4629" y="2172"/>
                </a:lnTo>
                <a:lnTo>
                  <a:pt x="4633" y="2176"/>
                </a:lnTo>
                <a:lnTo>
                  <a:pt x="4635" y="2183"/>
                </a:lnTo>
                <a:lnTo>
                  <a:pt x="4633" y="2183"/>
                </a:lnTo>
                <a:lnTo>
                  <a:pt x="4633" y="2187"/>
                </a:lnTo>
                <a:lnTo>
                  <a:pt x="4633" y="2189"/>
                </a:lnTo>
                <a:lnTo>
                  <a:pt x="4633" y="2189"/>
                </a:lnTo>
                <a:lnTo>
                  <a:pt x="4633" y="2191"/>
                </a:lnTo>
                <a:lnTo>
                  <a:pt x="4635" y="2193"/>
                </a:lnTo>
                <a:lnTo>
                  <a:pt x="4639" y="2197"/>
                </a:lnTo>
                <a:lnTo>
                  <a:pt x="4641" y="2201"/>
                </a:lnTo>
                <a:lnTo>
                  <a:pt x="4645" y="2206"/>
                </a:lnTo>
                <a:lnTo>
                  <a:pt x="4652" y="2206"/>
                </a:lnTo>
                <a:lnTo>
                  <a:pt x="4654" y="2208"/>
                </a:lnTo>
                <a:lnTo>
                  <a:pt x="4656" y="2210"/>
                </a:lnTo>
                <a:lnTo>
                  <a:pt x="4658" y="2210"/>
                </a:lnTo>
                <a:lnTo>
                  <a:pt x="4660" y="2210"/>
                </a:lnTo>
                <a:lnTo>
                  <a:pt x="4660" y="2208"/>
                </a:lnTo>
                <a:lnTo>
                  <a:pt x="4664" y="2210"/>
                </a:lnTo>
                <a:lnTo>
                  <a:pt x="4668" y="2210"/>
                </a:lnTo>
                <a:lnTo>
                  <a:pt x="4670" y="2210"/>
                </a:lnTo>
                <a:lnTo>
                  <a:pt x="4673" y="2210"/>
                </a:lnTo>
                <a:lnTo>
                  <a:pt x="4675" y="2212"/>
                </a:lnTo>
                <a:lnTo>
                  <a:pt x="4677" y="2214"/>
                </a:lnTo>
                <a:lnTo>
                  <a:pt x="4681" y="2214"/>
                </a:lnTo>
                <a:lnTo>
                  <a:pt x="4683" y="2216"/>
                </a:lnTo>
                <a:lnTo>
                  <a:pt x="4685" y="2216"/>
                </a:lnTo>
                <a:lnTo>
                  <a:pt x="4687" y="2218"/>
                </a:lnTo>
                <a:lnTo>
                  <a:pt x="4689" y="2216"/>
                </a:lnTo>
                <a:lnTo>
                  <a:pt x="4691" y="2216"/>
                </a:lnTo>
                <a:lnTo>
                  <a:pt x="4696" y="2212"/>
                </a:lnTo>
                <a:lnTo>
                  <a:pt x="4698" y="2210"/>
                </a:lnTo>
                <a:lnTo>
                  <a:pt x="4700" y="2210"/>
                </a:lnTo>
                <a:lnTo>
                  <a:pt x="4702" y="2210"/>
                </a:lnTo>
                <a:lnTo>
                  <a:pt x="4704" y="2208"/>
                </a:lnTo>
                <a:lnTo>
                  <a:pt x="4702" y="2208"/>
                </a:lnTo>
                <a:lnTo>
                  <a:pt x="4702" y="2208"/>
                </a:lnTo>
                <a:lnTo>
                  <a:pt x="4700" y="2206"/>
                </a:lnTo>
                <a:lnTo>
                  <a:pt x="4700" y="2206"/>
                </a:lnTo>
                <a:lnTo>
                  <a:pt x="4702" y="2206"/>
                </a:lnTo>
                <a:lnTo>
                  <a:pt x="4706" y="2201"/>
                </a:lnTo>
                <a:lnTo>
                  <a:pt x="4708" y="2204"/>
                </a:lnTo>
                <a:lnTo>
                  <a:pt x="4708" y="2204"/>
                </a:lnTo>
                <a:lnTo>
                  <a:pt x="4710" y="2206"/>
                </a:lnTo>
                <a:lnTo>
                  <a:pt x="4710" y="2208"/>
                </a:lnTo>
                <a:lnTo>
                  <a:pt x="4708" y="2208"/>
                </a:lnTo>
                <a:lnTo>
                  <a:pt x="4706" y="2210"/>
                </a:lnTo>
                <a:lnTo>
                  <a:pt x="4706" y="2210"/>
                </a:lnTo>
                <a:lnTo>
                  <a:pt x="4704" y="2210"/>
                </a:lnTo>
                <a:lnTo>
                  <a:pt x="4706" y="2212"/>
                </a:lnTo>
                <a:lnTo>
                  <a:pt x="4708" y="2212"/>
                </a:lnTo>
                <a:lnTo>
                  <a:pt x="4710" y="2210"/>
                </a:lnTo>
                <a:lnTo>
                  <a:pt x="4712" y="2210"/>
                </a:lnTo>
                <a:lnTo>
                  <a:pt x="4712" y="2208"/>
                </a:lnTo>
                <a:lnTo>
                  <a:pt x="4714" y="2208"/>
                </a:lnTo>
                <a:lnTo>
                  <a:pt x="4714" y="2208"/>
                </a:lnTo>
                <a:lnTo>
                  <a:pt x="4717" y="2210"/>
                </a:lnTo>
                <a:lnTo>
                  <a:pt x="4717" y="2210"/>
                </a:lnTo>
                <a:lnTo>
                  <a:pt x="4714" y="2212"/>
                </a:lnTo>
                <a:lnTo>
                  <a:pt x="4714" y="2212"/>
                </a:lnTo>
                <a:lnTo>
                  <a:pt x="4714" y="2214"/>
                </a:lnTo>
                <a:lnTo>
                  <a:pt x="4717" y="2214"/>
                </a:lnTo>
                <a:lnTo>
                  <a:pt x="4717" y="2216"/>
                </a:lnTo>
                <a:lnTo>
                  <a:pt x="4719" y="2216"/>
                </a:lnTo>
                <a:lnTo>
                  <a:pt x="4721" y="2216"/>
                </a:lnTo>
                <a:lnTo>
                  <a:pt x="4721" y="2216"/>
                </a:lnTo>
                <a:lnTo>
                  <a:pt x="4723" y="2218"/>
                </a:lnTo>
                <a:lnTo>
                  <a:pt x="4723" y="2218"/>
                </a:lnTo>
                <a:lnTo>
                  <a:pt x="4723" y="2218"/>
                </a:lnTo>
                <a:lnTo>
                  <a:pt x="4725" y="2218"/>
                </a:lnTo>
                <a:lnTo>
                  <a:pt x="4727" y="2220"/>
                </a:lnTo>
                <a:lnTo>
                  <a:pt x="4727" y="2222"/>
                </a:lnTo>
                <a:lnTo>
                  <a:pt x="4727" y="2222"/>
                </a:lnTo>
                <a:lnTo>
                  <a:pt x="4729" y="2222"/>
                </a:lnTo>
                <a:lnTo>
                  <a:pt x="4729" y="2222"/>
                </a:lnTo>
                <a:lnTo>
                  <a:pt x="4729" y="2222"/>
                </a:lnTo>
                <a:lnTo>
                  <a:pt x="4729" y="2220"/>
                </a:lnTo>
                <a:lnTo>
                  <a:pt x="4729" y="2218"/>
                </a:lnTo>
                <a:lnTo>
                  <a:pt x="4729" y="2218"/>
                </a:lnTo>
                <a:lnTo>
                  <a:pt x="4727" y="2218"/>
                </a:lnTo>
                <a:lnTo>
                  <a:pt x="4727" y="2218"/>
                </a:lnTo>
                <a:lnTo>
                  <a:pt x="4727" y="2218"/>
                </a:lnTo>
                <a:lnTo>
                  <a:pt x="4727" y="2216"/>
                </a:lnTo>
                <a:lnTo>
                  <a:pt x="4727" y="2216"/>
                </a:lnTo>
                <a:lnTo>
                  <a:pt x="4727" y="2216"/>
                </a:lnTo>
                <a:lnTo>
                  <a:pt x="4729" y="2216"/>
                </a:lnTo>
                <a:lnTo>
                  <a:pt x="4735" y="2216"/>
                </a:lnTo>
                <a:lnTo>
                  <a:pt x="4744" y="2208"/>
                </a:lnTo>
                <a:lnTo>
                  <a:pt x="4746" y="2206"/>
                </a:lnTo>
                <a:lnTo>
                  <a:pt x="4750" y="2204"/>
                </a:lnTo>
                <a:lnTo>
                  <a:pt x="4754" y="2201"/>
                </a:lnTo>
                <a:lnTo>
                  <a:pt x="4756" y="2201"/>
                </a:lnTo>
                <a:lnTo>
                  <a:pt x="4765" y="2201"/>
                </a:lnTo>
                <a:lnTo>
                  <a:pt x="4771" y="2201"/>
                </a:lnTo>
                <a:lnTo>
                  <a:pt x="4773" y="2199"/>
                </a:lnTo>
                <a:lnTo>
                  <a:pt x="4775" y="2199"/>
                </a:lnTo>
                <a:lnTo>
                  <a:pt x="4777" y="2197"/>
                </a:lnTo>
                <a:lnTo>
                  <a:pt x="4777" y="2197"/>
                </a:lnTo>
                <a:lnTo>
                  <a:pt x="4779" y="2197"/>
                </a:lnTo>
                <a:lnTo>
                  <a:pt x="4779" y="2195"/>
                </a:lnTo>
                <a:lnTo>
                  <a:pt x="4779" y="2193"/>
                </a:lnTo>
                <a:lnTo>
                  <a:pt x="4781" y="2191"/>
                </a:lnTo>
                <a:lnTo>
                  <a:pt x="4779" y="2189"/>
                </a:lnTo>
                <a:lnTo>
                  <a:pt x="4779" y="2185"/>
                </a:lnTo>
                <a:lnTo>
                  <a:pt x="4781" y="2183"/>
                </a:lnTo>
                <a:lnTo>
                  <a:pt x="4781" y="2180"/>
                </a:lnTo>
                <a:lnTo>
                  <a:pt x="4781" y="2176"/>
                </a:lnTo>
                <a:lnTo>
                  <a:pt x="4784" y="2172"/>
                </a:lnTo>
                <a:lnTo>
                  <a:pt x="4784" y="2170"/>
                </a:lnTo>
                <a:lnTo>
                  <a:pt x="4784" y="2168"/>
                </a:lnTo>
                <a:lnTo>
                  <a:pt x="4786" y="2166"/>
                </a:lnTo>
                <a:lnTo>
                  <a:pt x="4786" y="2164"/>
                </a:lnTo>
                <a:lnTo>
                  <a:pt x="4790" y="2157"/>
                </a:lnTo>
                <a:lnTo>
                  <a:pt x="4790" y="2157"/>
                </a:lnTo>
                <a:lnTo>
                  <a:pt x="4790" y="2157"/>
                </a:lnTo>
                <a:lnTo>
                  <a:pt x="4792" y="2157"/>
                </a:lnTo>
                <a:lnTo>
                  <a:pt x="4792" y="2157"/>
                </a:lnTo>
                <a:lnTo>
                  <a:pt x="4792" y="2157"/>
                </a:lnTo>
                <a:lnTo>
                  <a:pt x="4790" y="2155"/>
                </a:lnTo>
                <a:lnTo>
                  <a:pt x="4790" y="2155"/>
                </a:lnTo>
                <a:lnTo>
                  <a:pt x="4792" y="2155"/>
                </a:lnTo>
                <a:lnTo>
                  <a:pt x="4792" y="2155"/>
                </a:lnTo>
                <a:lnTo>
                  <a:pt x="4792" y="2155"/>
                </a:lnTo>
                <a:lnTo>
                  <a:pt x="4792" y="2155"/>
                </a:lnTo>
                <a:lnTo>
                  <a:pt x="4792" y="2153"/>
                </a:lnTo>
                <a:lnTo>
                  <a:pt x="4792" y="2151"/>
                </a:lnTo>
                <a:lnTo>
                  <a:pt x="4794" y="2147"/>
                </a:lnTo>
                <a:lnTo>
                  <a:pt x="4794" y="2145"/>
                </a:lnTo>
                <a:lnTo>
                  <a:pt x="4794" y="2143"/>
                </a:lnTo>
                <a:lnTo>
                  <a:pt x="4796" y="2141"/>
                </a:lnTo>
                <a:lnTo>
                  <a:pt x="4798" y="2139"/>
                </a:lnTo>
                <a:lnTo>
                  <a:pt x="4798" y="2139"/>
                </a:lnTo>
                <a:lnTo>
                  <a:pt x="4796" y="2139"/>
                </a:lnTo>
                <a:lnTo>
                  <a:pt x="4798" y="2139"/>
                </a:lnTo>
                <a:lnTo>
                  <a:pt x="4798" y="2139"/>
                </a:lnTo>
                <a:lnTo>
                  <a:pt x="4798" y="2139"/>
                </a:lnTo>
                <a:lnTo>
                  <a:pt x="4800" y="2136"/>
                </a:lnTo>
                <a:lnTo>
                  <a:pt x="4800" y="2136"/>
                </a:lnTo>
                <a:lnTo>
                  <a:pt x="4800" y="2134"/>
                </a:lnTo>
                <a:lnTo>
                  <a:pt x="4800" y="2132"/>
                </a:lnTo>
                <a:lnTo>
                  <a:pt x="4800" y="2132"/>
                </a:lnTo>
                <a:lnTo>
                  <a:pt x="4802" y="2130"/>
                </a:lnTo>
                <a:lnTo>
                  <a:pt x="4802" y="2128"/>
                </a:lnTo>
                <a:lnTo>
                  <a:pt x="4802" y="2128"/>
                </a:lnTo>
                <a:lnTo>
                  <a:pt x="4802" y="2128"/>
                </a:lnTo>
                <a:lnTo>
                  <a:pt x="4805" y="2126"/>
                </a:lnTo>
                <a:lnTo>
                  <a:pt x="4805" y="2124"/>
                </a:lnTo>
                <a:lnTo>
                  <a:pt x="4807" y="2122"/>
                </a:lnTo>
                <a:lnTo>
                  <a:pt x="4809" y="2120"/>
                </a:lnTo>
                <a:lnTo>
                  <a:pt x="4813" y="2120"/>
                </a:lnTo>
                <a:lnTo>
                  <a:pt x="4813" y="2118"/>
                </a:lnTo>
                <a:lnTo>
                  <a:pt x="4811" y="2118"/>
                </a:lnTo>
                <a:lnTo>
                  <a:pt x="4811" y="2118"/>
                </a:lnTo>
                <a:lnTo>
                  <a:pt x="4813" y="2118"/>
                </a:lnTo>
                <a:lnTo>
                  <a:pt x="4813" y="2115"/>
                </a:lnTo>
                <a:lnTo>
                  <a:pt x="4815" y="2115"/>
                </a:lnTo>
                <a:lnTo>
                  <a:pt x="4817" y="2113"/>
                </a:lnTo>
                <a:lnTo>
                  <a:pt x="4817" y="2111"/>
                </a:lnTo>
                <a:lnTo>
                  <a:pt x="4817" y="2111"/>
                </a:lnTo>
                <a:lnTo>
                  <a:pt x="4817" y="2107"/>
                </a:lnTo>
                <a:lnTo>
                  <a:pt x="4821" y="2103"/>
                </a:lnTo>
                <a:lnTo>
                  <a:pt x="4823" y="2097"/>
                </a:lnTo>
                <a:lnTo>
                  <a:pt x="4823" y="2095"/>
                </a:lnTo>
                <a:lnTo>
                  <a:pt x="4825" y="2092"/>
                </a:lnTo>
                <a:lnTo>
                  <a:pt x="4825" y="2088"/>
                </a:lnTo>
                <a:lnTo>
                  <a:pt x="4825" y="2086"/>
                </a:lnTo>
                <a:lnTo>
                  <a:pt x="4825" y="2084"/>
                </a:lnTo>
                <a:lnTo>
                  <a:pt x="4828" y="2078"/>
                </a:lnTo>
                <a:lnTo>
                  <a:pt x="4828" y="2076"/>
                </a:lnTo>
                <a:lnTo>
                  <a:pt x="4828" y="2074"/>
                </a:lnTo>
                <a:lnTo>
                  <a:pt x="4830" y="2067"/>
                </a:lnTo>
                <a:lnTo>
                  <a:pt x="4830" y="2063"/>
                </a:lnTo>
                <a:lnTo>
                  <a:pt x="4832" y="2061"/>
                </a:lnTo>
                <a:lnTo>
                  <a:pt x="4834" y="2057"/>
                </a:lnTo>
                <a:lnTo>
                  <a:pt x="4834" y="2055"/>
                </a:lnTo>
                <a:lnTo>
                  <a:pt x="4832" y="2053"/>
                </a:lnTo>
                <a:lnTo>
                  <a:pt x="4832" y="2048"/>
                </a:lnTo>
                <a:close/>
                <a:moveTo>
                  <a:pt x="4840" y="1795"/>
                </a:moveTo>
                <a:lnTo>
                  <a:pt x="4840" y="1795"/>
                </a:lnTo>
                <a:lnTo>
                  <a:pt x="4838" y="1795"/>
                </a:lnTo>
                <a:lnTo>
                  <a:pt x="4840" y="1795"/>
                </a:lnTo>
                <a:lnTo>
                  <a:pt x="4840" y="1795"/>
                </a:lnTo>
                <a:lnTo>
                  <a:pt x="4840" y="1797"/>
                </a:lnTo>
                <a:lnTo>
                  <a:pt x="4842" y="1795"/>
                </a:lnTo>
                <a:lnTo>
                  <a:pt x="4842" y="1795"/>
                </a:lnTo>
                <a:lnTo>
                  <a:pt x="4842" y="1795"/>
                </a:lnTo>
                <a:lnTo>
                  <a:pt x="4842" y="1795"/>
                </a:lnTo>
                <a:lnTo>
                  <a:pt x="4840" y="1795"/>
                </a:lnTo>
                <a:close/>
                <a:moveTo>
                  <a:pt x="4834" y="1690"/>
                </a:moveTo>
                <a:lnTo>
                  <a:pt x="4834" y="1690"/>
                </a:lnTo>
                <a:lnTo>
                  <a:pt x="4832" y="1690"/>
                </a:lnTo>
                <a:lnTo>
                  <a:pt x="4834" y="1690"/>
                </a:lnTo>
                <a:lnTo>
                  <a:pt x="4834" y="1690"/>
                </a:lnTo>
                <a:lnTo>
                  <a:pt x="4834" y="1690"/>
                </a:lnTo>
                <a:close/>
                <a:moveTo>
                  <a:pt x="5192" y="1747"/>
                </a:moveTo>
                <a:lnTo>
                  <a:pt x="5192" y="1747"/>
                </a:lnTo>
                <a:lnTo>
                  <a:pt x="5192" y="1747"/>
                </a:lnTo>
                <a:lnTo>
                  <a:pt x="5192" y="1747"/>
                </a:lnTo>
                <a:lnTo>
                  <a:pt x="5192" y="1747"/>
                </a:lnTo>
                <a:lnTo>
                  <a:pt x="5192" y="1747"/>
                </a:lnTo>
                <a:close/>
                <a:moveTo>
                  <a:pt x="4840" y="870"/>
                </a:moveTo>
                <a:lnTo>
                  <a:pt x="4842" y="868"/>
                </a:lnTo>
                <a:lnTo>
                  <a:pt x="4842" y="868"/>
                </a:lnTo>
                <a:lnTo>
                  <a:pt x="4842" y="868"/>
                </a:lnTo>
                <a:lnTo>
                  <a:pt x="4840" y="868"/>
                </a:lnTo>
                <a:lnTo>
                  <a:pt x="4840" y="868"/>
                </a:lnTo>
                <a:lnTo>
                  <a:pt x="4838" y="870"/>
                </a:lnTo>
                <a:lnTo>
                  <a:pt x="4838" y="870"/>
                </a:lnTo>
                <a:lnTo>
                  <a:pt x="4840" y="870"/>
                </a:lnTo>
                <a:lnTo>
                  <a:pt x="4840" y="870"/>
                </a:lnTo>
                <a:close/>
                <a:moveTo>
                  <a:pt x="4832" y="1797"/>
                </a:moveTo>
                <a:lnTo>
                  <a:pt x="4830" y="1795"/>
                </a:lnTo>
                <a:lnTo>
                  <a:pt x="4828" y="1795"/>
                </a:lnTo>
                <a:lnTo>
                  <a:pt x="4828" y="1795"/>
                </a:lnTo>
                <a:lnTo>
                  <a:pt x="4828" y="1795"/>
                </a:lnTo>
                <a:lnTo>
                  <a:pt x="4830" y="1797"/>
                </a:lnTo>
                <a:lnTo>
                  <a:pt x="4828" y="1797"/>
                </a:lnTo>
                <a:lnTo>
                  <a:pt x="4830" y="1797"/>
                </a:lnTo>
                <a:lnTo>
                  <a:pt x="4830" y="1797"/>
                </a:lnTo>
                <a:lnTo>
                  <a:pt x="4832" y="1799"/>
                </a:lnTo>
                <a:lnTo>
                  <a:pt x="4832" y="1799"/>
                </a:lnTo>
                <a:lnTo>
                  <a:pt x="4834" y="1799"/>
                </a:lnTo>
                <a:lnTo>
                  <a:pt x="4836" y="1799"/>
                </a:lnTo>
                <a:lnTo>
                  <a:pt x="4834" y="1797"/>
                </a:lnTo>
                <a:lnTo>
                  <a:pt x="4832" y="1797"/>
                </a:lnTo>
                <a:close/>
                <a:moveTo>
                  <a:pt x="4371" y="1638"/>
                </a:moveTo>
                <a:lnTo>
                  <a:pt x="4371" y="1638"/>
                </a:lnTo>
                <a:lnTo>
                  <a:pt x="4371" y="1640"/>
                </a:lnTo>
                <a:lnTo>
                  <a:pt x="4371" y="1640"/>
                </a:lnTo>
                <a:lnTo>
                  <a:pt x="4371" y="1638"/>
                </a:lnTo>
                <a:lnTo>
                  <a:pt x="4371" y="1638"/>
                </a:lnTo>
                <a:lnTo>
                  <a:pt x="4373" y="1638"/>
                </a:lnTo>
                <a:lnTo>
                  <a:pt x="4373" y="1638"/>
                </a:lnTo>
                <a:lnTo>
                  <a:pt x="4373" y="1638"/>
                </a:lnTo>
                <a:lnTo>
                  <a:pt x="4373" y="1638"/>
                </a:lnTo>
                <a:lnTo>
                  <a:pt x="4373" y="1638"/>
                </a:lnTo>
                <a:lnTo>
                  <a:pt x="4371" y="1638"/>
                </a:lnTo>
                <a:close/>
                <a:moveTo>
                  <a:pt x="4580" y="1830"/>
                </a:moveTo>
                <a:lnTo>
                  <a:pt x="4580" y="1830"/>
                </a:lnTo>
                <a:lnTo>
                  <a:pt x="4580" y="1830"/>
                </a:lnTo>
                <a:lnTo>
                  <a:pt x="4580" y="1830"/>
                </a:lnTo>
                <a:lnTo>
                  <a:pt x="4580" y="1830"/>
                </a:lnTo>
                <a:lnTo>
                  <a:pt x="4582" y="1830"/>
                </a:lnTo>
                <a:lnTo>
                  <a:pt x="4582" y="1830"/>
                </a:lnTo>
                <a:lnTo>
                  <a:pt x="4582" y="1828"/>
                </a:lnTo>
                <a:lnTo>
                  <a:pt x="4580" y="1828"/>
                </a:lnTo>
                <a:lnTo>
                  <a:pt x="4580" y="1830"/>
                </a:lnTo>
                <a:close/>
                <a:moveTo>
                  <a:pt x="4830" y="2036"/>
                </a:moveTo>
                <a:lnTo>
                  <a:pt x="4830" y="2038"/>
                </a:lnTo>
                <a:lnTo>
                  <a:pt x="4830" y="2040"/>
                </a:lnTo>
                <a:lnTo>
                  <a:pt x="4832" y="2040"/>
                </a:lnTo>
                <a:lnTo>
                  <a:pt x="4832" y="2036"/>
                </a:lnTo>
                <a:lnTo>
                  <a:pt x="4832" y="2034"/>
                </a:lnTo>
                <a:lnTo>
                  <a:pt x="4830" y="2034"/>
                </a:lnTo>
                <a:lnTo>
                  <a:pt x="4830" y="2036"/>
                </a:lnTo>
                <a:close/>
                <a:moveTo>
                  <a:pt x="4830" y="2030"/>
                </a:moveTo>
                <a:lnTo>
                  <a:pt x="4830" y="2030"/>
                </a:lnTo>
                <a:lnTo>
                  <a:pt x="4830" y="2030"/>
                </a:lnTo>
                <a:lnTo>
                  <a:pt x="4830" y="2032"/>
                </a:lnTo>
                <a:lnTo>
                  <a:pt x="4830" y="2034"/>
                </a:lnTo>
                <a:lnTo>
                  <a:pt x="4830" y="2034"/>
                </a:lnTo>
                <a:lnTo>
                  <a:pt x="4830" y="2032"/>
                </a:lnTo>
                <a:lnTo>
                  <a:pt x="4832" y="2030"/>
                </a:lnTo>
                <a:lnTo>
                  <a:pt x="4830" y="2030"/>
                </a:lnTo>
                <a:close/>
                <a:moveTo>
                  <a:pt x="4310" y="1583"/>
                </a:moveTo>
                <a:lnTo>
                  <a:pt x="4310" y="1583"/>
                </a:lnTo>
                <a:lnTo>
                  <a:pt x="4312" y="1585"/>
                </a:lnTo>
                <a:lnTo>
                  <a:pt x="4312" y="1583"/>
                </a:lnTo>
                <a:lnTo>
                  <a:pt x="4312" y="1583"/>
                </a:lnTo>
                <a:lnTo>
                  <a:pt x="4312" y="1581"/>
                </a:lnTo>
                <a:lnTo>
                  <a:pt x="4310" y="1581"/>
                </a:lnTo>
                <a:lnTo>
                  <a:pt x="4310" y="1583"/>
                </a:lnTo>
                <a:close/>
                <a:moveTo>
                  <a:pt x="4300" y="1753"/>
                </a:moveTo>
                <a:lnTo>
                  <a:pt x="4300" y="1751"/>
                </a:lnTo>
                <a:lnTo>
                  <a:pt x="4297" y="1751"/>
                </a:lnTo>
                <a:lnTo>
                  <a:pt x="4297" y="1751"/>
                </a:lnTo>
                <a:lnTo>
                  <a:pt x="4293" y="1749"/>
                </a:lnTo>
                <a:lnTo>
                  <a:pt x="4293" y="1749"/>
                </a:lnTo>
                <a:lnTo>
                  <a:pt x="4291" y="1751"/>
                </a:lnTo>
                <a:lnTo>
                  <a:pt x="4289" y="1753"/>
                </a:lnTo>
                <a:lnTo>
                  <a:pt x="4289" y="1755"/>
                </a:lnTo>
                <a:lnTo>
                  <a:pt x="4289" y="1757"/>
                </a:lnTo>
                <a:lnTo>
                  <a:pt x="4289" y="1757"/>
                </a:lnTo>
                <a:lnTo>
                  <a:pt x="4287" y="1757"/>
                </a:lnTo>
                <a:lnTo>
                  <a:pt x="4287" y="1757"/>
                </a:lnTo>
                <a:lnTo>
                  <a:pt x="4287" y="1757"/>
                </a:lnTo>
                <a:lnTo>
                  <a:pt x="4287" y="1759"/>
                </a:lnTo>
                <a:lnTo>
                  <a:pt x="4289" y="1759"/>
                </a:lnTo>
                <a:lnTo>
                  <a:pt x="4291" y="1759"/>
                </a:lnTo>
                <a:lnTo>
                  <a:pt x="4293" y="1759"/>
                </a:lnTo>
                <a:lnTo>
                  <a:pt x="4293" y="1759"/>
                </a:lnTo>
                <a:lnTo>
                  <a:pt x="4297" y="1759"/>
                </a:lnTo>
                <a:lnTo>
                  <a:pt x="4295" y="1759"/>
                </a:lnTo>
                <a:lnTo>
                  <a:pt x="4295" y="1759"/>
                </a:lnTo>
                <a:lnTo>
                  <a:pt x="4297" y="1755"/>
                </a:lnTo>
                <a:lnTo>
                  <a:pt x="4300" y="1753"/>
                </a:lnTo>
                <a:close/>
                <a:moveTo>
                  <a:pt x="4281" y="1757"/>
                </a:moveTo>
                <a:lnTo>
                  <a:pt x="4281" y="1757"/>
                </a:lnTo>
                <a:lnTo>
                  <a:pt x="4283" y="1757"/>
                </a:lnTo>
                <a:lnTo>
                  <a:pt x="4283" y="1757"/>
                </a:lnTo>
                <a:lnTo>
                  <a:pt x="4283" y="1757"/>
                </a:lnTo>
                <a:lnTo>
                  <a:pt x="4283" y="1755"/>
                </a:lnTo>
                <a:lnTo>
                  <a:pt x="4281" y="1757"/>
                </a:lnTo>
                <a:lnTo>
                  <a:pt x="4281" y="1757"/>
                </a:lnTo>
                <a:close/>
                <a:moveTo>
                  <a:pt x="4295" y="1679"/>
                </a:moveTo>
                <a:lnTo>
                  <a:pt x="4293" y="1679"/>
                </a:lnTo>
                <a:lnTo>
                  <a:pt x="4293" y="1682"/>
                </a:lnTo>
                <a:lnTo>
                  <a:pt x="4293" y="1684"/>
                </a:lnTo>
                <a:lnTo>
                  <a:pt x="4295" y="1682"/>
                </a:lnTo>
                <a:lnTo>
                  <a:pt x="4295" y="1679"/>
                </a:lnTo>
                <a:close/>
                <a:moveTo>
                  <a:pt x="4285" y="1753"/>
                </a:moveTo>
                <a:lnTo>
                  <a:pt x="4283" y="1751"/>
                </a:lnTo>
                <a:lnTo>
                  <a:pt x="4281" y="1749"/>
                </a:lnTo>
                <a:lnTo>
                  <a:pt x="4281" y="1749"/>
                </a:lnTo>
                <a:lnTo>
                  <a:pt x="4279" y="1749"/>
                </a:lnTo>
                <a:lnTo>
                  <a:pt x="4277" y="1747"/>
                </a:lnTo>
                <a:lnTo>
                  <a:pt x="4277" y="1747"/>
                </a:lnTo>
                <a:lnTo>
                  <a:pt x="4274" y="1749"/>
                </a:lnTo>
                <a:lnTo>
                  <a:pt x="4272" y="1749"/>
                </a:lnTo>
                <a:lnTo>
                  <a:pt x="4272" y="1749"/>
                </a:lnTo>
                <a:lnTo>
                  <a:pt x="4268" y="1749"/>
                </a:lnTo>
                <a:lnTo>
                  <a:pt x="4266" y="1749"/>
                </a:lnTo>
                <a:lnTo>
                  <a:pt x="4266" y="1749"/>
                </a:lnTo>
                <a:lnTo>
                  <a:pt x="4266" y="1749"/>
                </a:lnTo>
                <a:lnTo>
                  <a:pt x="4266" y="1749"/>
                </a:lnTo>
                <a:lnTo>
                  <a:pt x="4266" y="1751"/>
                </a:lnTo>
                <a:lnTo>
                  <a:pt x="4268" y="1751"/>
                </a:lnTo>
                <a:lnTo>
                  <a:pt x="4268" y="1751"/>
                </a:lnTo>
                <a:lnTo>
                  <a:pt x="4270" y="1753"/>
                </a:lnTo>
                <a:lnTo>
                  <a:pt x="4272" y="1753"/>
                </a:lnTo>
                <a:lnTo>
                  <a:pt x="4272" y="1753"/>
                </a:lnTo>
                <a:lnTo>
                  <a:pt x="4274" y="1755"/>
                </a:lnTo>
                <a:lnTo>
                  <a:pt x="4274" y="1755"/>
                </a:lnTo>
                <a:lnTo>
                  <a:pt x="4277" y="1757"/>
                </a:lnTo>
                <a:lnTo>
                  <a:pt x="4277" y="1757"/>
                </a:lnTo>
                <a:lnTo>
                  <a:pt x="4274" y="1759"/>
                </a:lnTo>
                <a:lnTo>
                  <a:pt x="4277" y="1759"/>
                </a:lnTo>
                <a:lnTo>
                  <a:pt x="4277" y="1759"/>
                </a:lnTo>
                <a:lnTo>
                  <a:pt x="4277" y="1759"/>
                </a:lnTo>
                <a:lnTo>
                  <a:pt x="4277" y="1757"/>
                </a:lnTo>
                <a:lnTo>
                  <a:pt x="4277" y="1757"/>
                </a:lnTo>
                <a:lnTo>
                  <a:pt x="4279" y="1755"/>
                </a:lnTo>
                <a:lnTo>
                  <a:pt x="4279" y="1755"/>
                </a:lnTo>
                <a:lnTo>
                  <a:pt x="4283" y="1753"/>
                </a:lnTo>
                <a:lnTo>
                  <a:pt x="4283" y="1753"/>
                </a:lnTo>
                <a:lnTo>
                  <a:pt x="4285" y="1753"/>
                </a:lnTo>
                <a:close/>
                <a:moveTo>
                  <a:pt x="4291" y="1677"/>
                </a:moveTo>
                <a:lnTo>
                  <a:pt x="4289" y="1679"/>
                </a:lnTo>
                <a:lnTo>
                  <a:pt x="4289" y="1682"/>
                </a:lnTo>
                <a:lnTo>
                  <a:pt x="4289" y="1684"/>
                </a:lnTo>
                <a:lnTo>
                  <a:pt x="4289" y="1684"/>
                </a:lnTo>
                <a:lnTo>
                  <a:pt x="4289" y="1686"/>
                </a:lnTo>
                <a:lnTo>
                  <a:pt x="4289" y="1688"/>
                </a:lnTo>
                <a:lnTo>
                  <a:pt x="4289" y="1690"/>
                </a:lnTo>
                <a:lnTo>
                  <a:pt x="4293" y="1686"/>
                </a:lnTo>
                <a:lnTo>
                  <a:pt x="4293" y="1686"/>
                </a:lnTo>
                <a:lnTo>
                  <a:pt x="4293" y="1686"/>
                </a:lnTo>
                <a:lnTo>
                  <a:pt x="4293" y="1684"/>
                </a:lnTo>
                <a:lnTo>
                  <a:pt x="4293" y="1682"/>
                </a:lnTo>
                <a:lnTo>
                  <a:pt x="4293" y="1682"/>
                </a:lnTo>
                <a:lnTo>
                  <a:pt x="4293" y="1682"/>
                </a:lnTo>
                <a:lnTo>
                  <a:pt x="4291" y="1679"/>
                </a:lnTo>
                <a:lnTo>
                  <a:pt x="4291" y="1677"/>
                </a:lnTo>
                <a:lnTo>
                  <a:pt x="4291" y="1677"/>
                </a:lnTo>
                <a:close/>
                <a:moveTo>
                  <a:pt x="4304" y="1526"/>
                </a:moveTo>
                <a:lnTo>
                  <a:pt x="4304" y="1528"/>
                </a:lnTo>
                <a:lnTo>
                  <a:pt x="4304" y="1528"/>
                </a:lnTo>
                <a:lnTo>
                  <a:pt x="4304" y="1528"/>
                </a:lnTo>
                <a:lnTo>
                  <a:pt x="4306" y="1528"/>
                </a:lnTo>
                <a:lnTo>
                  <a:pt x="4306" y="1526"/>
                </a:lnTo>
                <a:lnTo>
                  <a:pt x="4306" y="1526"/>
                </a:lnTo>
                <a:lnTo>
                  <a:pt x="4306" y="1526"/>
                </a:lnTo>
                <a:lnTo>
                  <a:pt x="4306" y="1526"/>
                </a:lnTo>
                <a:lnTo>
                  <a:pt x="4304" y="1526"/>
                </a:lnTo>
                <a:close/>
                <a:moveTo>
                  <a:pt x="4314" y="1575"/>
                </a:moveTo>
                <a:lnTo>
                  <a:pt x="4316" y="1573"/>
                </a:lnTo>
                <a:lnTo>
                  <a:pt x="4316" y="1573"/>
                </a:lnTo>
                <a:lnTo>
                  <a:pt x="4316" y="1570"/>
                </a:lnTo>
                <a:lnTo>
                  <a:pt x="4314" y="1570"/>
                </a:lnTo>
                <a:lnTo>
                  <a:pt x="4312" y="1570"/>
                </a:lnTo>
                <a:lnTo>
                  <a:pt x="4312" y="1570"/>
                </a:lnTo>
                <a:lnTo>
                  <a:pt x="4312" y="1570"/>
                </a:lnTo>
                <a:lnTo>
                  <a:pt x="4312" y="1573"/>
                </a:lnTo>
                <a:lnTo>
                  <a:pt x="4314" y="1575"/>
                </a:lnTo>
                <a:close/>
                <a:moveTo>
                  <a:pt x="4306" y="1512"/>
                </a:moveTo>
                <a:lnTo>
                  <a:pt x="4306" y="1512"/>
                </a:lnTo>
                <a:lnTo>
                  <a:pt x="4306" y="1514"/>
                </a:lnTo>
                <a:lnTo>
                  <a:pt x="4308" y="1514"/>
                </a:lnTo>
                <a:lnTo>
                  <a:pt x="4308" y="1512"/>
                </a:lnTo>
                <a:lnTo>
                  <a:pt x="4308" y="1512"/>
                </a:lnTo>
                <a:lnTo>
                  <a:pt x="4306" y="1512"/>
                </a:lnTo>
                <a:close/>
                <a:moveTo>
                  <a:pt x="4302" y="1516"/>
                </a:moveTo>
                <a:lnTo>
                  <a:pt x="4302" y="1516"/>
                </a:lnTo>
                <a:lnTo>
                  <a:pt x="4302" y="1518"/>
                </a:lnTo>
                <a:lnTo>
                  <a:pt x="4304" y="1518"/>
                </a:lnTo>
                <a:lnTo>
                  <a:pt x="4304" y="1518"/>
                </a:lnTo>
                <a:lnTo>
                  <a:pt x="4304" y="1516"/>
                </a:lnTo>
                <a:lnTo>
                  <a:pt x="4302" y="1516"/>
                </a:lnTo>
                <a:close/>
                <a:moveTo>
                  <a:pt x="4184" y="1587"/>
                </a:moveTo>
                <a:lnTo>
                  <a:pt x="4184" y="1589"/>
                </a:lnTo>
                <a:lnTo>
                  <a:pt x="4184" y="1589"/>
                </a:lnTo>
                <a:lnTo>
                  <a:pt x="4184" y="1589"/>
                </a:lnTo>
                <a:lnTo>
                  <a:pt x="4184" y="1587"/>
                </a:lnTo>
                <a:lnTo>
                  <a:pt x="4184" y="1587"/>
                </a:lnTo>
                <a:close/>
                <a:moveTo>
                  <a:pt x="4605" y="2166"/>
                </a:moveTo>
                <a:lnTo>
                  <a:pt x="4605" y="2168"/>
                </a:lnTo>
                <a:lnTo>
                  <a:pt x="4601" y="2166"/>
                </a:lnTo>
                <a:lnTo>
                  <a:pt x="4601" y="2166"/>
                </a:lnTo>
                <a:lnTo>
                  <a:pt x="4601" y="2166"/>
                </a:lnTo>
                <a:lnTo>
                  <a:pt x="4601" y="2166"/>
                </a:lnTo>
                <a:lnTo>
                  <a:pt x="4599" y="2164"/>
                </a:lnTo>
                <a:lnTo>
                  <a:pt x="4597" y="2164"/>
                </a:lnTo>
                <a:lnTo>
                  <a:pt x="4593" y="2166"/>
                </a:lnTo>
                <a:lnTo>
                  <a:pt x="4587" y="2168"/>
                </a:lnTo>
                <a:lnTo>
                  <a:pt x="4587" y="2168"/>
                </a:lnTo>
                <a:lnTo>
                  <a:pt x="4587" y="2170"/>
                </a:lnTo>
                <a:lnTo>
                  <a:pt x="4587" y="2170"/>
                </a:lnTo>
                <a:lnTo>
                  <a:pt x="4589" y="2172"/>
                </a:lnTo>
                <a:lnTo>
                  <a:pt x="4591" y="2172"/>
                </a:lnTo>
                <a:lnTo>
                  <a:pt x="4593" y="2172"/>
                </a:lnTo>
                <a:lnTo>
                  <a:pt x="4595" y="2172"/>
                </a:lnTo>
                <a:lnTo>
                  <a:pt x="4595" y="2170"/>
                </a:lnTo>
                <a:lnTo>
                  <a:pt x="4597" y="2172"/>
                </a:lnTo>
                <a:lnTo>
                  <a:pt x="4599" y="2172"/>
                </a:lnTo>
                <a:lnTo>
                  <a:pt x="4601" y="2172"/>
                </a:lnTo>
                <a:lnTo>
                  <a:pt x="4601" y="2170"/>
                </a:lnTo>
                <a:lnTo>
                  <a:pt x="4601" y="2170"/>
                </a:lnTo>
                <a:lnTo>
                  <a:pt x="4605" y="2170"/>
                </a:lnTo>
                <a:lnTo>
                  <a:pt x="4608" y="2170"/>
                </a:lnTo>
                <a:lnTo>
                  <a:pt x="4608" y="2170"/>
                </a:lnTo>
                <a:lnTo>
                  <a:pt x="4610" y="2168"/>
                </a:lnTo>
                <a:lnTo>
                  <a:pt x="4608" y="2168"/>
                </a:lnTo>
                <a:lnTo>
                  <a:pt x="4605" y="2166"/>
                </a:lnTo>
                <a:close/>
                <a:moveTo>
                  <a:pt x="4184" y="1654"/>
                </a:moveTo>
                <a:lnTo>
                  <a:pt x="4184" y="1654"/>
                </a:lnTo>
                <a:lnTo>
                  <a:pt x="4186" y="1654"/>
                </a:lnTo>
                <a:lnTo>
                  <a:pt x="4186" y="1654"/>
                </a:lnTo>
                <a:lnTo>
                  <a:pt x="4184" y="1654"/>
                </a:lnTo>
                <a:lnTo>
                  <a:pt x="4184" y="1654"/>
                </a:lnTo>
                <a:close/>
                <a:moveTo>
                  <a:pt x="4279" y="1935"/>
                </a:moveTo>
                <a:lnTo>
                  <a:pt x="4279" y="1935"/>
                </a:lnTo>
                <a:lnTo>
                  <a:pt x="4279" y="1935"/>
                </a:lnTo>
                <a:lnTo>
                  <a:pt x="4281" y="1933"/>
                </a:lnTo>
                <a:lnTo>
                  <a:pt x="4281" y="1933"/>
                </a:lnTo>
                <a:lnTo>
                  <a:pt x="4281" y="1931"/>
                </a:lnTo>
                <a:lnTo>
                  <a:pt x="4279" y="1933"/>
                </a:lnTo>
                <a:lnTo>
                  <a:pt x="4279" y="1935"/>
                </a:lnTo>
                <a:close/>
                <a:moveTo>
                  <a:pt x="4195" y="1646"/>
                </a:moveTo>
                <a:lnTo>
                  <a:pt x="4193" y="1646"/>
                </a:lnTo>
                <a:lnTo>
                  <a:pt x="4193" y="1646"/>
                </a:lnTo>
                <a:lnTo>
                  <a:pt x="4193" y="1648"/>
                </a:lnTo>
                <a:lnTo>
                  <a:pt x="4193" y="1650"/>
                </a:lnTo>
                <a:lnTo>
                  <a:pt x="4195" y="1650"/>
                </a:lnTo>
                <a:lnTo>
                  <a:pt x="4197" y="1648"/>
                </a:lnTo>
                <a:lnTo>
                  <a:pt x="4197" y="1648"/>
                </a:lnTo>
                <a:lnTo>
                  <a:pt x="4197" y="1648"/>
                </a:lnTo>
                <a:lnTo>
                  <a:pt x="4197" y="1646"/>
                </a:lnTo>
                <a:lnTo>
                  <a:pt x="4197" y="1646"/>
                </a:lnTo>
                <a:lnTo>
                  <a:pt x="4195" y="1646"/>
                </a:lnTo>
                <a:close/>
                <a:moveTo>
                  <a:pt x="4247" y="2013"/>
                </a:moveTo>
                <a:lnTo>
                  <a:pt x="4247" y="2011"/>
                </a:lnTo>
                <a:lnTo>
                  <a:pt x="4247" y="2011"/>
                </a:lnTo>
                <a:lnTo>
                  <a:pt x="4245" y="2006"/>
                </a:lnTo>
                <a:lnTo>
                  <a:pt x="4243" y="2006"/>
                </a:lnTo>
                <a:lnTo>
                  <a:pt x="4243" y="2006"/>
                </a:lnTo>
                <a:lnTo>
                  <a:pt x="4245" y="2009"/>
                </a:lnTo>
                <a:lnTo>
                  <a:pt x="4247" y="2015"/>
                </a:lnTo>
                <a:lnTo>
                  <a:pt x="4247" y="2013"/>
                </a:lnTo>
                <a:lnTo>
                  <a:pt x="4247" y="2013"/>
                </a:lnTo>
                <a:lnTo>
                  <a:pt x="4247" y="2013"/>
                </a:lnTo>
                <a:close/>
                <a:moveTo>
                  <a:pt x="4239" y="1713"/>
                </a:moveTo>
                <a:lnTo>
                  <a:pt x="4239" y="1715"/>
                </a:lnTo>
                <a:lnTo>
                  <a:pt x="4239" y="1715"/>
                </a:lnTo>
                <a:lnTo>
                  <a:pt x="4241" y="1715"/>
                </a:lnTo>
                <a:lnTo>
                  <a:pt x="4241" y="1715"/>
                </a:lnTo>
                <a:lnTo>
                  <a:pt x="4241" y="1713"/>
                </a:lnTo>
                <a:lnTo>
                  <a:pt x="4241" y="1713"/>
                </a:lnTo>
                <a:lnTo>
                  <a:pt x="4239" y="1713"/>
                </a:lnTo>
                <a:close/>
                <a:moveTo>
                  <a:pt x="4264" y="1732"/>
                </a:moveTo>
                <a:lnTo>
                  <a:pt x="4264" y="1734"/>
                </a:lnTo>
                <a:lnTo>
                  <a:pt x="4264" y="1734"/>
                </a:lnTo>
                <a:lnTo>
                  <a:pt x="4264" y="1734"/>
                </a:lnTo>
                <a:lnTo>
                  <a:pt x="4266" y="1734"/>
                </a:lnTo>
                <a:lnTo>
                  <a:pt x="4266" y="1734"/>
                </a:lnTo>
                <a:lnTo>
                  <a:pt x="4264" y="1734"/>
                </a:lnTo>
                <a:lnTo>
                  <a:pt x="4264" y="1732"/>
                </a:lnTo>
                <a:close/>
                <a:moveTo>
                  <a:pt x="4281" y="1732"/>
                </a:moveTo>
                <a:lnTo>
                  <a:pt x="4281" y="1732"/>
                </a:lnTo>
                <a:lnTo>
                  <a:pt x="4281" y="1730"/>
                </a:lnTo>
                <a:lnTo>
                  <a:pt x="4281" y="1730"/>
                </a:lnTo>
                <a:lnTo>
                  <a:pt x="4281" y="1730"/>
                </a:lnTo>
                <a:lnTo>
                  <a:pt x="4279" y="1730"/>
                </a:lnTo>
                <a:lnTo>
                  <a:pt x="4277" y="1730"/>
                </a:lnTo>
                <a:lnTo>
                  <a:pt x="4277" y="1730"/>
                </a:lnTo>
                <a:lnTo>
                  <a:pt x="4277" y="1732"/>
                </a:lnTo>
                <a:lnTo>
                  <a:pt x="4279" y="1732"/>
                </a:lnTo>
                <a:lnTo>
                  <a:pt x="4279" y="1732"/>
                </a:lnTo>
                <a:lnTo>
                  <a:pt x="4281" y="1732"/>
                </a:lnTo>
                <a:close/>
                <a:moveTo>
                  <a:pt x="4245" y="1734"/>
                </a:moveTo>
                <a:lnTo>
                  <a:pt x="4247" y="1736"/>
                </a:lnTo>
                <a:lnTo>
                  <a:pt x="4247" y="1734"/>
                </a:lnTo>
                <a:lnTo>
                  <a:pt x="4247" y="1734"/>
                </a:lnTo>
                <a:lnTo>
                  <a:pt x="4247" y="1734"/>
                </a:lnTo>
                <a:lnTo>
                  <a:pt x="4251" y="1734"/>
                </a:lnTo>
                <a:lnTo>
                  <a:pt x="4253" y="1734"/>
                </a:lnTo>
                <a:lnTo>
                  <a:pt x="4253" y="1734"/>
                </a:lnTo>
                <a:lnTo>
                  <a:pt x="4258" y="1734"/>
                </a:lnTo>
                <a:lnTo>
                  <a:pt x="4258" y="1734"/>
                </a:lnTo>
                <a:lnTo>
                  <a:pt x="4258" y="1732"/>
                </a:lnTo>
                <a:lnTo>
                  <a:pt x="4260" y="1732"/>
                </a:lnTo>
                <a:lnTo>
                  <a:pt x="4260" y="1732"/>
                </a:lnTo>
                <a:lnTo>
                  <a:pt x="4260" y="1730"/>
                </a:lnTo>
                <a:lnTo>
                  <a:pt x="4245" y="1730"/>
                </a:lnTo>
                <a:lnTo>
                  <a:pt x="4243" y="1730"/>
                </a:lnTo>
                <a:lnTo>
                  <a:pt x="4241" y="1732"/>
                </a:lnTo>
                <a:lnTo>
                  <a:pt x="4241" y="1732"/>
                </a:lnTo>
                <a:lnTo>
                  <a:pt x="4241" y="1734"/>
                </a:lnTo>
                <a:lnTo>
                  <a:pt x="4245" y="1734"/>
                </a:lnTo>
                <a:close/>
                <a:moveTo>
                  <a:pt x="2766" y="702"/>
                </a:moveTo>
                <a:lnTo>
                  <a:pt x="2766" y="705"/>
                </a:lnTo>
                <a:lnTo>
                  <a:pt x="2768" y="705"/>
                </a:lnTo>
                <a:lnTo>
                  <a:pt x="2768" y="705"/>
                </a:lnTo>
                <a:lnTo>
                  <a:pt x="2768" y="705"/>
                </a:lnTo>
                <a:lnTo>
                  <a:pt x="2770" y="702"/>
                </a:lnTo>
                <a:lnTo>
                  <a:pt x="2768" y="702"/>
                </a:lnTo>
                <a:lnTo>
                  <a:pt x="2766" y="702"/>
                </a:lnTo>
                <a:close/>
                <a:moveTo>
                  <a:pt x="3107" y="1099"/>
                </a:moveTo>
                <a:lnTo>
                  <a:pt x="3107" y="1097"/>
                </a:lnTo>
                <a:lnTo>
                  <a:pt x="3105" y="1097"/>
                </a:lnTo>
                <a:lnTo>
                  <a:pt x="3105" y="1099"/>
                </a:lnTo>
                <a:lnTo>
                  <a:pt x="3103" y="1099"/>
                </a:lnTo>
                <a:lnTo>
                  <a:pt x="3101" y="1099"/>
                </a:lnTo>
                <a:lnTo>
                  <a:pt x="3095" y="1101"/>
                </a:lnTo>
                <a:lnTo>
                  <a:pt x="3093" y="1103"/>
                </a:lnTo>
                <a:lnTo>
                  <a:pt x="3091" y="1103"/>
                </a:lnTo>
                <a:lnTo>
                  <a:pt x="3088" y="1101"/>
                </a:lnTo>
                <a:lnTo>
                  <a:pt x="3084" y="1101"/>
                </a:lnTo>
                <a:lnTo>
                  <a:pt x="3084" y="1103"/>
                </a:lnTo>
                <a:lnTo>
                  <a:pt x="3084" y="1105"/>
                </a:lnTo>
                <a:lnTo>
                  <a:pt x="3082" y="1105"/>
                </a:lnTo>
                <a:lnTo>
                  <a:pt x="3082" y="1105"/>
                </a:lnTo>
                <a:lnTo>
                  <a:pt x="3080" y="1105"/>
                </a:lnTo>
                <a:lnTo>
                  <a:pt x="3080" y="1105"/>
                </a:lnTo>
                <a:lnTo>
                  <a:pt x="3078" y="1105"/>
                </a:lnTo>
                <a:lnTo>
                  <a:pt x="3078" y="1107"/>
                </a:lnTo>
                <a:lnTo>
                  <a:pt x="3076" y="1107"/>
                </a:lnTo>
                <a:lnTo>
                  <a:pt x="3076" y="1109"/>
                </a:lnTo>
                <a:lnTo>
                  <a:pt x="3078" y="1111"/>
                </a:lnTo>
                <a:lnTo>
                  <a:pt x="3078" y="1111"/>
                </a:lnTo>
                <a:lnTo>
                  <a:pt x="3078" y="1111"/>
                </a:lnTo>
                <a:lnTo>
                  <a:pt x="3082" y="1113"/>
                </a:lnTo>
                <a:lnTo>
                  <a:pt x="3082" y="1113"/>
                </a:lnTo>
                <a:lnTo>
                  <a:pt x="3084" y="1113"/>
                </a:lnTo>
                <a:lnTo>
                  <a:pt x="3084" y="1113"/>
                </a:lnTo>
                <a:lnTo>
                  <a:pt x="3084" y="1113"/>
                </a:lnTo>
                <a:lnTo>
                  <a:pt x="3086" y="1115"/>
                </a:lnTo>
                <a:lnTo>
                  <a:pt x="3086" y="1113"/>
                </a:lnTo>
                <a:lnTo>
                  <a:pt x="3086" y="1113"/>
                </a:lnTo>
                <a:lnTo>
                  <a:pt x="3086" y="1113"/>
                </a:lnTo>
                <a:lnTo>
                  <a:pt x="3088" y="1113"/>
                </a:lnTo>
                <a:lnTo>
                  <a:pt x="3088" y="1113"/>
                </a:lnTo>
                <a:lnTo>
                  <a:pt x="3091" y="1111"/>
                </a:lnTo>
                <a:lnTo>
                  <a:pt x="3093" y="1111"/>
                </a:lnTo>
                <a:lnTo>
                  <a:pt x="3093" y="1111"/>
                </a:lnTo>
                <a:lnTo>
                  <a:pt x="3097" y="1107"/>
                </a:lnTo>
                <a:lnTo>
                  <a:pt x="3097" y="1107"/>
                </a:lnTo>
                <a:lnTo>
                  <a:pt x="3097" y="1107"/>
                </a:lnTo>
                <a:lnTo>
                  <a:pt x="3099" y="1107"/>
                </a:lnTo>
                <a:lnTo>
                  <a:pt x="3101" y="1107"/>
                </a:lnTo>
                <a:lnTo>
                  <a:pt x="3101" y="1107"/>
                </a:lnTo>
                <a:lnTo>
                  <a:pt x="3101" y="1107"/>
                </a:lnTo>
                <a:lnTo>
                  <a:pt x="3099" y="1105"/>
                </a:lnTo>
                <a:lnTo>
                  <a:pt x="3099" y="1105"/>
                </a:lnTo>
                <a:lnTo>
                  <a:pt x="3099" y="1103"/>
                </a:lnTo>
                <a:lnTo>
                  <a:pt x="3107" y="1099"/>
                </a:lnTo>
                <a:close/>
                <a:moveTo>
                  <a:pt x="3068" y="916"/>
                </a:moveTo>
                <a:lnTo>
                  <a:pt x="3072" y="916"/>
                </a:lnTo>
                <a:lnTo>
                  <a:pt x="3074" y="916"/>
                </a:lnTo>
                <a:lnTo>
                  <a:pt x="3072" y="916"/>
                </a:lnTo>
                <a:lnTo>
                  <a:pt x="3065" y="914"/>
                </a:lnTo>
                <a:lnTo>
                  <a:pt x="3065" y="914"/>
                </a:lnTo>
                <a:lnTo>
                  <a:pt x="3063" y="914"/>
                </a:lnTo>
                <a:lnTo>
                  <a:pt x="3065" y="914"/>
                </a:lnTo>
                <a:lnTo>
                  <a:pt x="3065" y="916"/>
                </a:lnTo>
                <a:lnTo>
                  <a:pt x="3068" y="916"/>
                </a:lnTo>
                <a:close/>
                <a:moveTo>
                  <a:pt x="3000" y="1101"/>
                </a:moveTo>
                <a:lnTo>
                  <a:pt x="3000" y="1101"/>
                </a:lnTo>
                <a:lnTo>
                  <a:pt x="3003" y="1099"/>
                </a:lnTo>
                <a:lnTo>
                  <a:pt x="3003" y="1099"/>
                </a:lnTo>
                <a:lnTo>
                  <a:pt x="3000" y="1097"/>
                </a:lnTo>
                <a:lnTo>
                  <a:pt x="3003" y="1097"/>
                </a:lnTo>
                <a:lnTo>
                  <a:pt x="3003" y="1095"/>
                </a:lnTo>
                <a:lnTo>
                  <a:pt x="3000" y="1095"/>
                </a:lnTo>
                <a:lnTo>
                  <a:pt x="3000" y="1097"/>
                </a:lnTo>
                <a:lnTo>
                  <a:pt x="3000" y="1099"/>
                </a:lnTo>
                <a:lnTo>
                  <a:pt x="3000" y="1099"/>
                </a:lnTo>
                <a:lnTo>
                  <a:pt x="3000" y="1101"/>
                </a:lnTo>
                <a:lnTo>
                  <a:pt x="3000" y="1101"/>
                </a:lnTo>
                <a:close/>
                <a:moveTo>
                  <a:pt x="3011" y="1082"/>
                </a:moveTo>
                <a:lnTo>
                  <a:pt x="3011" y="1082"/>
                </a:lnTo>
                <a:lnTo>
                  <a:pt x="3011" y="1082"/>
                </a:lnTo>
                <a:lnTo>
                  <a:pt x="3011" y="1080"/>
                </a:lnTo>
                <a:lnTo>
                  <a:pt x="3011" y="1080"/>
                </a:lnTo>
                <a:lnTo>
                  <a:pt x="3011" y="1082"/>
                </a:lnTo>
                <a:lnTo>
                  <a:pt x="3011" y="1082"/>
                </a:lnTo>
                <a:lnTo>
                  <a:pt x="3011" y="1082"/>
                </a:lnTo>
                <a:lnTo>
                  <a:pt x="3011" y="1082"/>
                </a:lnTo>
                <a:close/>
                <a:moveTo>
                  <a:pt x="2860" y="977"/>
                </a:moveTo>
                <a:lnTo>
                  <a:pt x="2858" y="977"/>
                </a:lnTo>
                <a:lnTo>
                  <a:pt x="2864" y="979"/>
                </a:lnTo>
                <a:lnTo>
                  <a:pt x="2862" y="977"/>
                </a:lnTo>
                <a:lnTo>
                  <a:pt x="2860" y="977"/>
                </a:lnTo>
                <a:lnTo>
                  <a:pt x="2860" y="977"/>
                </a:lnTo>
                <a:close/>
                <a:moveTo>
                  <a:pt x="2998" y="1061"/>
                </a:moveTo>
                <a:lnTo>
                  <a:pt x="2998" y="1061"/>
                </a:lnTo>
                <a:lnTo>
                  <a:pt x="2996" y="1061"/>
                </a:lnTo>
                <a:lnTo>
                  <a:pt x="2994" y="1061"/>
                </a:lnTo>
                <a:lnTo>
                  <a:pt x="2994" y="1061"/>
                </a:lnTo>
                <a:lnTo>
                  <a:pt x="2992" y="1063"/>
                </a:lnTo>
                <a:lnTo>
                  <a:pt x="2994" y="1063"/>
                </a:lnTo>
                <a:lnTo>
                  <a:pt x="2994" y="1063"/>
                </a:lnTo>
                <a:lnTo>
                  <a:pt x="2996" y="1063"/>
                </a:lnTo>
                <a:lnTo>
                  <a:pt x="2996" y="1063"/>
                </a:lnTo>
                <a:lnTo>
                  <a:pt x="2998" y="1063"/>
                </a:lnTo>
                <a:lnTo>
                  <a:pt x="3000" y="1063"/>
                </a:lnTo>
                <a:lnTo>
                  <a:pt x="3000" y="1061"/>
                </a:lnTo>
                <a:lnTo>
                  <a:pt x="2998" y="1061"/>
                </a:lnTo>
                <a:close/>
                <a:moveTo>
                  <a:pt x="2998" y="1076"/>
                </a:moveTo>
                <a:lnTo>
                  <a:pt x="2998" y="1076"/>
                </a:lnTo>
                <a:lnTo>
                  <a:pt x="3000" y="1076"/>
                </a:lnTo>
                <a:lnTo>
                  <a:pt x="2998" y="1074"/>
                </a:lnTo>
                <a:lnTo>
                  <a:pt x="2998" y="1074"/>
                </a:lnTo>
                <a:lnTo>
                  <a:pt x="2996" y="1074"/>
                </a:lnTo>
                <a:lnTo>
                  <a:pt x="2998" y="1074"/>
                </a:lnTo>
                <a:lnTo>
                  <a:pt x="2998" y="1076"/>
                </a:lnTo>
                <a:lnTo>
                  <a:pt x="2998" y="1076"/>
                </a:lnTo>
                <a:close/>
                <a:moveTo>
                  <a:pt x="3003" y="1076"/>
                </a:moveTo>
                <a:lnTo>
                  <a:pt x="3003" y="1076"/>
                </a:lnTo>
                <a:lnTo>
                  <a:pt x="3000" y="1078"/>
                </a:lnTo>
                <a:lnTo>
                  <a:pt x="2998" y="1078"/>
                </a:lnTo>
                <a:lnTo>
                  <a:pt x="2998" y="1080"/>
                </a:lnTo>
                <a:lnTo>
                  <a:pt x="2998" y="1080"/>
                </a:lnTo>
                <a:lnTo>
                  <a:pt x="2998" y="1078"/>
                </a:lnTo>
                <a:lnTo>
                  <a:pt x="3000" y="1078"/>
                </a:lnTo>
                <a:lnTo>
                  <a:pt x="3003" y="1078"/>
                </a:lnTo>
                <a:lnTo>
                  <a:pt x="3005" y="1078"/>
                </a:lnTo>
                <a:lnTo>
                  <a:pt x="3003" y="1076"/>
                </a:lnTo>
                <a:close/>
                <a:moveTo>
                  <a:pt x="2852" y="969"/>
                </a:moveTo>
                <a:lnTo>
                  <a:pt x="2852" y="969"/>
                </a:lnTo>
                <a:lnTo>
                  <a:pt x="2852" y="967"/>
                </a:lnTo>
                <a:lnTo>
                  <a:pt x="2852" y="967"/>
                </a:lnTo>
                <a:lnTo>
                  <a:pt x="2848" y="967"/>
                </a:lnTo>
                <a:lnTo>
                  <a:pt x="2845" y="967"/>
                </a:lnTo>
                <a:lnTo>
                  <a:pt x="2845" y="967"/>
                </a:lnTo>
                <a:lnTo>
                  <a:pt x="2845" y="967"/>
                </a:lnTo>
                <a:lnTo>
                  <a:pt x="2848" y="969"/>
                </a:lnTo>
                <a:lnTo>
                  <a:pt x="2850" y="969"/>
                </a:lnTo>
                <a:lnTo>
                  <a:pt x="2852" y="969"/>
                </a:lnTo>
                <a:close/>
                <a:moveTo>
                  <a:pt x="3009" y="1092"/>
                </a:moveTo>
                <a:lnTo>
                  <a:pt x="3011" y="1092"/>
                </a:lnTo>
                <a:lnTo>
                  <a:pt x="3011" y="1092"/>
                </a:lnTo>
                <a:lnTo>
                  <a:pt x="3013" y="1090"/>
                </a:lnTo>
                <a:lnTo>
                  <a:pt x="3015" y="1090"/>
                </a:lnTo>
                <a:lnTo>
                  <a:pt x="3015" y="1088"/>
                </a:lnTo>
                <a:lnTo>
                  <a:pt x="3015" y="1088"/>
                </a:lnTo>
                <a:lnTo>
                  <a:pt x="3017" y="1084"/>
                </a:lnTo>
                <a:lnTo>
                  <a:pt x="3017" y="1084"/>
                </a:lnTo>
                <a:lnTo>
                  <a:pt x="3015" y="1084"/>
                </a:lnTo>
                <a:lnTo>
                  <a:pt x="3013" y="1086"/>
                </a:lnTo>
                <a:lnTo>
                  <a:pt x="3011" y="1086"/>
                </a:lnTo>
                <a:lnTo>
                  <a:pt x="3011" y="1088"/>
                </a:lnTo>
                <a:lnTo>
                  <a:pt x="3009" y="1088"/>
                </a:lnTo>
                <a:lnTo>
                  <a:pt x="3009" y="1088"/>
                </a:lnTo>
                <a:lnTo>
                  <a:pt x="3009" y="1090"/>
                </a:lnTo>
                <a:lnTo>
                  <a:pt x="3009" y="1092"/>
                </a:lnTo>
                <a:lnTo>
                  <a:pt x="3009" y="1092"/>
                </a:lnTo>
                <a:close/>
                <a:moveTo>
                  <a:pt x="2845" y="969"/>
                </a:moveTo>
                <a:lnTo>
                  <a:pt x="2848" y="971"/>
                </a:lnTo>
                <a:lnTo>
                  <a:pt x="2850" y="971"/>
                </a:lnTo>
                <a:lnTo>
                  <a:pt x="2856" y="971"/>
                </a:lnTo>
                <a:lnTo>
                  <a:pt x="2856" y="971"/>
                </a:lnTo>
                <a:lnTo>
                  <a:pt x="2856" y="971"/>
                </a:lnTo>
                <a:lnTo>
                  <a:pt x="2850" y="971"/>
                </a:lnTo>
                <a:lnTo>
                  <a:pt x="2850" y="969"/>
                </a:lnTo>
                <a:lnTo>
                  <a:pt x="2848" y="969"/>
                </a:lnTo>
                <a:lnTo>
                  <a:pt x="2845" y="969"/>
                </a:lnTo>
                <a:lnTo>
                  <a:pt x="2845" y="969"/>
                </a:lnTo>
                <a:close/>
                <a:moveTo>
                  <a:pt x="2850" y="975"/>
                </a:moveTo>
                <a:lnTo>
                  <a:pt x="2850" y="975"/>
                </a:lnTo>
                <a:lnTo>
                  <a:pt x="2852" y="975"/>
                </a:lnTo>
                <a:lnTo>
                  <a:pt x="2854" y="975"/>
                </a:lnTo>
                <a:lnTo>
                  <a:pt x="2856" y="975"/>
                </a:lnTo>
                <a:lnTo>
                  <a:pt x="2856" y="975"/>
                </a:lnTo>
                <a:lnTo>
                  <a:pt x="2856" y="975"/>
                </a:lnTo>
                <a:lnTo>
                  <a:pt x="2856" y="973"/>
                </a:lnTo>
                <a:lnTo>
                  <a:pt x="2854" y="973"/>
                </a:lnTo>
                <a:lnTo>
                  <a:pt x="2852" y="973"/>
                </a:lnTo>
                <a:lnTo>
                  <a:pt x="2850" y="973"/>
                </a:lnTo>
                <a:lnTo>
                  <a:pt x="2850" y="973"/>
                </a:lnTo>
                <a:lnTo>
                  <a:pt x="2850" y="975"/>
                </a:lnTo>
                <a:close/>
                <a:moveTo>
                  <a:pt x="2829" y="954"/>
                </a:moveTo>
                <a:lnTo>
                  <a:pt x="2827" y="952"/>
                </a:lnTo>
                <a:lnTo>
                  <a:pt x="2827" y="954"/>
                </a:lnTo>
                <a:lnTo>
                  <a:pt x="2827" y="954"/>
                </a:lnTo>
                <a:lnTo>
                  <a:pt x="2829" y="956"/>
                </a:lnTo>
                <a:lnTo>
                  <a:pt x="2829" y="954"/>
                </a:lnTo>
                <a:close/>
                <a:moveTo>
                  <a:pt x="2827" y="958"/>
                </a:moveTo>
                <a:lnTo>
                  <a:pt x="2827" y="956"/>
                </a:lnTo>
                <a:lnTo>
                  <a:pt x="2829" y="958"/>
                </a:lnTo>
                <a:lnTo>
                  <a:pt x="2829" y="958"/>
                </a:lnTo>
                <a:lnTo>
                  <a:pt x="2829" y="956"/>
                </a:lnTo>
                <a:lnTo>
                  <a:pt x="2824" y="954"/>
                </a:lnTo>
                <a:lnTo>
                  <a:pt x="2822" y="952"/>
                </a:lnTo>
                <a:lnTo>
                  <a:pt x="2824" y="954"/>
                </a:lnTo>
                <a:lnTo>
                  <a:pt x="2827" y="958"/>
                </a:lnTo>
                <a:close/>
                <a:moveTo>
                  <a:pt x="2590" y="923"/>
                </a:moveTo>
                <a:lnTo>
                  <a:pt x="2590" y="923"/>
                </a:lnTo>
                <a:lnTo>
                  <a:pt x="2590" y="921"/>
                </a:lnTo>
                <a:lnTo>
                  <a:pt x="2588" y="918"/>
                </a:lnTo>
                <a:lnTo>
                  <a:pt x="2588" y="921"/>
                </a:lnTo>
                <a:lnTo>
                  <a:pt x="2588" y="921"/>
                </a:lnTo>
                <a:lnTo>
                  <a:pt x="2590" y="923"/>
                </a:lnTo>
                <a:lnTo>
                  <a:pt x="2590" y="923"/>
                </a:lnTo>
                <a:close/>
                <a:moveTo>
                  <a:pt x="2822" y="946"/>
                </a:moveTo>
                <a:lnTo>
                  <a:pt x="2824" y="948"/>
                </a:lnTo>
                <a:lnTo>
                  <a:pt x="2824" y="948"/>
                </a:lnTo>
                <a:lnTo>
                  <a:pt x="2827" y="948"/>
                </a:lnTo>
                <a:lnTo>
                  <a:pt x="2827" y="950"/>
                </a:lnTo>
                <a:lnTo>
                  <a:pt x="2827" y="950"/>
                </a:lnTo>
                <a:lnTo>
                  <a:pt x="2829" y="950"/>
                </a:lnTo>
                <a:lnTo>
                  <a:pt x="2829" y="950"/>
                </a:lnTo>
                <a:lnTo>
                  <a:pt x="2829" y="950"/>
                </a:lnTo>
                <a:lnTo>
                  <a:pt x="2827" y="948"/>
                </a:lnTo>
                <a:lnTo>
                  <a:pt x="2824" y="946"/>
                </a:lnTo>
                <a:lnTo>
                  <a:pt x="2824" y="946"/>
                </a:lnTo>
                <a:lnTo>
                  <a:pt x="2822" y="946"/>
                </a:lnTo>
                <a:lnTo>
                  <a:pt x="2822" y="944"/>
                </a:lnTo>
                <a:lnTo>
                  <a:pt x="2820" y="944"/>
                </a:lnTo>
                <a:lnTo>
                  <a:pt x="2822" y="944"/>
                </a:lnTo>
                <a:lnTo>
                  <a:pt x="2822" y="946"/>
                </a:lnTo>
                <a:close/>
                <a:moveTo>
                  <a:pt x="2822" y="941"/>
                </a:moveTo>
                <a:lnTo>
                  <a:pt x="2822" y="944"/>
                </a:lnTo>
                <a:lnTo>
                  <a:pt x="2822" y="941"/>
                </a:lnTo>
                <a:lnTo>
                  <a:pt x="2822" y="941"/>
                </a:lnTo>
                <a:lnTo>
                  <a:pt x="2822" y="941"/>
                </a:lnTo>
                <a:lnTo>
                  <a:pt x="2820" y="941"/>
                </a:lnTo>
                <a:lnTo>
                  <a:pt x="2820" y="941"/>
                </a:lnTo>
                <a:lnTo>
                  <a:pt x="2820" y="941"/>
                </a:lnTo>
                <a:lnTo>
                  <a:pt x="2820" y="941"/>
                </a:lnTo>
                <a:lnTo>
                  <a:pt x="2822" y="941"/>
                </a:lnTo>
                <a:close/>
                <a:moveTo>
                  <a:pt x="2816" y="939"/>
                </a:moveTo>
                <a:lnTo>
                  <a:pt x="2816" y="941"/>
                </a:lnTo>
                <a:lnTo>
                  <a:pt x="2816" y="944"/>
                </a:lnTo>
                <a:lnTo>
                  <a:pt x="2818" y="946"/>
                </a:lnTo>
                <a:lnTo>
                  <a:pt x="2818" y="944"/>
                </a:lnTo>
                <a:lnTo>
                  <a:pt x="2818" y="944"/>
                </a:lnTo>
                <a:lnTo>
                  <a:pt x="2818" y="944"/>
                </a:lnTo>
                <a:lnTo>
                  <a:pt x="2816" y="939"/>
                </a:lnTo>
                <a:lnTo>
                  <a:pt x="2818" y="939"/>
                </a:lnTo>
                <a:lnTo>
                  <a:pt x="2816" y="937"/>
                </a:lnTo>
                <a:lnTo>
                  <a:pt x="2816" y="937"/>
                </a:lnTo>
                <a:lnTo>
                  <a:pt x="2816" y="935"/>
                </a:lnTo>
                <a:lnTo>
                  <a:pt x="2816" y="935"/>
                </a:lnTo>
                <a:lnTo>
                  <a:pt x="2814" y="935"/>
                </a:lnTo>
                <a:lnTo>
                  <a:pt x="2816" y="937"/>
                </a:lnTo>
                <a:lnTo>
                  <a:pt x="2816" y="937"/>
                </a:lnTo>
                <a:lnTo>
                  <a:pt x="2814" y="939"/>
                </a:lnTo>
                <a:lnTo>
                  <a:pt x="2816" y="939"/>
                </a:lnTo>
                <a:close/>
                <a:moveTo>
                  <a:pt x="2829" y="956"/>
                </a:moveTo>
                <a:lnTo>
                  <a:pt x="2831" y="956"/>
                </a:lnTo>
                <a:lnTo>
                  <a:pt x="2831" y="958"/>
                </a:lnTo>
                <a:lnTo>
                  <a:pt x="2831" y="956"/>
                </a:lnTo>
                <a:lnTo>
                  <a:pt x="2829" y="956"/>
                </a:lnTo>
                <a:lnTo>
                  <a:pt x="2829" y="956"/>
                </a:lnTo>
                <a:close/>
                <a:moveTo>
                  <a:pt x="2688" y="780"/>
                </a:moveTo>
                <a:lnTo>
                  <a:pt x="2688" y="780"/>
                </a:lnTo>
                <a:lnTo>
                  <a:pt x="2686" y="782"/>
                </a:lnTo>
                <a:lnTo>
                  <a:pt x="2682" y="782"/>
                </a:lnTo>
                <a:lnTo>
                  <a:pt x="2684" y="782"/>
                </a:lnTo>
                <a:lnTo>
                  <a:pt x="2684" y="782"/>
                </a:lnTo>
                <a:lnTo>
                  <a:pt x="2688" y="780"/>
                </a:lnTo>
                <a:close/>
                <a:moveTo>
                  <a:pt x="2820" y="937"/>
                </a:moveTo>
                <a:lnTo>
                  <a:pt x="2820" y="937"/>
                </a:lnTo>
                <a:lnTo>
                  <a:pt x="2820" y="939"/>
                </a:lnTo>
                <a:lnTo>
                  <a:pt x="2822" y="939"/>
                </a:lnTo>
                <a:lnTo>
                  <a:pt x="2820" y="937"/>
                </a:lnTo>
                <a:lnTo>
                  <a:pt x="2820" y="937"/>
                </a:lnTo>
                <a:lnTo>
                  <a:pt x="2820" y="935"/>
                </a:lnTo>
                <a:lnTo>
                  <a:pt x="2818" y="933"/>
                </a:lnTo>
                <a:lnTo>
                  <a:pt x="2818" y="935"/>
                </a:lnTo>
                <a:lnTo>
                  <a:pt x="2816" y="935"/>
                </a:lnTo>
                <a:lnTo>
                  <a:pt x="2816" y="937"/>
                </a:lnTo>
                <a:lnTo>
                  <a:pt x="2818" y="937"/>
                </a:lnTo>
                <a:lnTo>
                  <a:pt x="2820" y="937"/>
                </a:lnTo>
                <a:close/>
                <a:moveTo>
                  <a:pt x="2963" y="1080"/>
                </a:moveTo>
                <a:lnTo>
                  <a:pt x="2963" y="1078"/>
                </a:lnTo>
                <a:lnTo>
                  <a:pt x="2963" y="1080"/>
                </a:lnTo>
                <a:lnTo>
                  <a:pt x="2963" y="1080"/>
                </a:lnTo>
                <a:lnTo>
                  <a:pt x="2961" y="1080"/>
                </a:lnTo>
                <a:lnTo>
                  <a:pt x="2961" y="1080"/>
                </a:lnTo>
                <a:lnTo>
                  <a:pt x="2961" y="1080"/>
                </a:lnTo>
                <a:lnTo>
                  <a:pt x="2961" y="1080"/>
                </a:lnTo>
                <a:lnTo>
                  <a:pt x="2963" y="1080"/>
                </a:lnTo>
                <a:lnTo>
                  <a:pt x="2963" y="1080"/>
                </a:lnTo>
                <a:close/>
                <a:moveTo>
                  <a:pt x="2982" y="1078"/>
                </a:moveTo>
                <a:lnTo>
                  <a:pt x="2982" y="1078"/>
                </a:lnTo>
                <a:lnTo>
                  <a:pt x="2982" y="1078"/>
                </a:lnTo>
                <a:lnTo>
                  <a:pt x="2982" y="1078"/>
                </a:lnTo>
                <a:lnTo>
                  <a:pt x="2984" y="1076"/>
                </a:lnTo>
                <a:lnTo>
                  <a:pt x="2986" y="1076"/>
                </a:lnTo>
                <a:lnTo>
                  <a:pt x="2984" y="1076"/>
                </a:lnTo>
                <a:lnTo>
                  <a:pt x="2984" y="1076"/>
                </a:lnTo>
                <a:lnTo>
                  <a:pt x="2982" y="1078"/>
                </a:lnTo>
                <a:lnTo>
                  <a:pt x="2982" y="1078"/>
                </a:lnTo>
                <a:lnTo>
                  <a:pt x="2982" y="1078"/>
                </a:lnTo>
                <a:close/>
                <a:moveTo>
                  <a:pt x="2990" y="1036"/>
                </a:moveTo>
                <a:lnTo>
                  <a:pt x="2986" y="1036"/>
                </a:lnTo>
                <a:lnTo>
                  <a:pt x="2986" y="1036"/>
                </a:lnTo>
                <a:lnTo>
                  <a:pt x="2986" y="1036"/>
                </a:lnTo>
                <a:lnTo>
                  <a:pt x="2984" y="1036"/>
                </a:lnTo>
                <a:lnTo>
                  <a:pt x="2984" y="1036"/>
                </a:lnTo>
                <a:lnTo>
                  <a:pt x="2982" y="1038"/>
                </a:lnTo>
                <a:lnTo>
                  <a:pt x="2982" y="1038"/>
                </a:lnTo>
                <a:lnTo>
                  <a:pt x="2984" y="1040"/>
                </a:lnTo>
                <a:lnTo>
                  <a:pt x="2986" y="1040"/>
                </a:lnTo>
                <a:lnTo>
                  <a:pt x="2988" y="1038"/>
                </a:lnTo>
                <a:lnTo>
                  <a:pt x="2988" y="1038"/>
                </a:lnTo>
                <a:lnTo>
                  <a:pt x="2988" y="1038"/>
                </a:lnTo>
                <a:lnTo>
                  <a:pt x="2986" y="1040"/>
                </a:lnTo>
                <a:lnTo>
                  <a:pt x="2986" y="1040"/>
                </a:lnTo>
                <a:lnTo>
                  <a:pt x="2990" y="1042"/>
                </a:lnTo>
                <a:lnTo>
                  <a:pt x="2992" y="1042"/>
                </a:lnTo>
                <a:lnTo>
                  <a:pt x="2992" y="1042"/>
                </a:lnTo>
                <a:lnTo>
                  <a:pt x="2992" y="1040"/>
                </a:lnTo>
                <a:lnTo>
                  <a:pt x="2992" y="1040"/>
                </a:lnTo>
                <a:lnTo>
                  <a:pt x="2992" y="1040"/>
                </a:lnTo>
                <a:lnTo>
                  <a:pt x="2992" y="1040"/>
                </a:lnTo>
                <a:lnTo>
                  <a:pt x="2992" y="1040"/>
                </a:lnTo>
                <a:lnTo>
                  <a:pt x="2992" y="1040"/>
                </a:lnTo>
                <a:lnTo>
                  <a:pt x="2992" y="1038"/>
                </a:lnTo>
                <a:lnTo>
                  <a:pt x="2990" y="1038"/>
                </a:lnTo>
                <a:lnTo>
                  <a:pt x="2990" y="1036"/>
                </a:lnTo>
                <a:lnTo>
                  <a:pt x="2990" y="1036"/>
                </a:lnTo>
                <a:close/>
                <a:moveTo>
                  <a:pt x="2988" y="1065"/>
                </a:moveTo>
                <a:lnTo>
                  <a:pt x="2986" y="1065"/>
                </a:lnTo>
                <a:lnTo>
                  <a:pt x="2984" y="1065"/>
                </a:lnTo>
                <a:lnTo>
                  <a:pt x="2984" y="1065"/>
                </a:lnTo>
                <a:lnTo>
                  <a:pt x="2986" y="1065"/>
                </a:lnTo>
                <a:lnTo>
                  <a:pt x="2988" y="1065"/>
                </a:lnTo>
                <a:lnTo>
                  <a:pt x="2988" y="1065"/>
                </a:lnTo>
                <a:lnTo>
                  <a:pt x="2990" y="1063"/>
                </a:lnTo>
                <a:lnTo>
                  <a:pt x="2990" y="1063"/>
                </a:lnTo>
                <a:lnTo>
                  <a:pt x="2988" y="1065"/>
                </a:lnTo>
                <a:close/>
                <a:moveTo>
                  <a:pt x="2986" y="1048"/>
                </a:moveTo>
                <a:lnTo>
                  <a:pt x="2984" y="1048"/>
                </a:lnTo>
                <a:lnTo>
                  <a:pt x="2982" y="1048"/>
                </a:lnTo>
                <a:lnTo>
                  <a:pt x="2982" y="1050"/>
                </a:lnTo>
                <a:lnTo>
                  <a:pt x="2984" y="1050"/>
                </a:lnTo>
                <a:lnTo>
                  <a:pt x="2984" y="1053"/>
                </a:lnTo>
                <a:lnTo>
                  <a:pt x="2984" y="1053"/>
                </a:lnTo>
                <a:lnTo>
                  <a:pt x="2982" y="1055"/>
                </a:lnTo>
                <a:lnTo>
                  <a:pt x="2984" y="1055"/>
                </a:lnTo>
                <a:lnTo>
                  <a:pt x="2984" y="1055"/>
                </a:lnTo>
                <a:lnTo>
                  <a:pt x="2986" y="1055"/>
                </a:lnTo>
                <a:lnTo>
                  <a:pt x="2986" y="1055"/>
                </a:lnTo>
                <a:lnTo>
                  <a:pt x="2986" y="1053"/>
                </a:lnTo>
                <a:lnTo>
                  <a:pt x="2986" y="1053"/>
                </a:lnTo>
                <a:lnTo>
                  <a:pt x="2986" y="1050"/>
                </a:lnTo>
                <a:lnTo>
                  <a:pt x="2986" y="1050"/>
                </a:lnTo>
                <a:lnTo>
                  <a:pt x="2986" y="1048"/>
                </a:lnTo>
                <a:lnTo>
                  <a:pt x="2986" y="1048"/>
                </a:lnTo>
                <a:close/>
                <a:moveTo>
                  <a:pt x="2988" y="1082"/>
                </a:moveTo>
                <a:lnTo>
                  <a:pt x="2988" y="1082"/>
                </a:lnTo>
                <a:lnTo>
                  <a:pt x="2990" y="1082"/>
                </a:lnTo>
                <a:lnTo>
                  <a:pt x="2990" y="1082"/>
                </a:lnTo>
                <a:lnTo>
                  <a:pt x="2990" y="1082"/>
                </a:lnTo>
                <a:lnTo>
                  <a:pt x="2990" y="1082"/>
                </a:lnTo>
                <a:lnTo>
                  <a:pt x="2990" y="1080"/>
                </a:lnTo>
                <a:lnTo>
                  <a:pt x="2990" y="1082"/>
                </a:lnTo>
                <a:lnTo>
                  <a:pt x="2990" y="1082"/>
                </a:lnTo>
                <a:lnTo>
                  <a:pt x="2988" y="1082"/>
                </a:lnTo>
                <a:close/>
                <a:moveTo>
                  <a:pt x="2961" y="1067"/>
                </a:moveTo>
                <a:lnTo>
                  <a:pt x="2961" y="1067"/>
                </a:lnTo>
                <a:lnTo>
                  <a:pt x="2961" y="1067"/>
                </a:lnTo>
                <a:lnTo>
                  <a:pt x="2961" y="1069"/>
                </a:lnTo>
                <a:lnTo>
                  <a:pt x="2961" y="1069"/>
                </a:lnTo>
                <a:lnTo>
                  <a:pt x="2961" y="1069"/>
                </a:lnTo>
                <a:lnTo>
                  <a:pt x="2963" y="1067"/>
                </a:lnTo>
                <a:lnTo>
                  <a:pt x="2963" y="1067"/>
                </a:lnTo>
                <a:lnTo>
                  <a:pt x="2961" y="1067"/>
                </a:lnTo>
                <a:close/>
                <a:moveTo>
                  <a:pt x="2963" y="1042"/>
                </a:moveTo>
                <a:lnTo>
                  <a:pt x="2963" y="1044"/>
                </a:lnTo>
                <a:lnTo>
                  <a:pt x="2963" y="1044"/>
                </a:lnTo>
                <a:lnTo>
                  <a:pt x="2963" y="1044"/>
                </a:lnTo>
                <a:lnTo>
                  <a:pt x="2963" y="1044"/>
                </a:lnTo>
                <a:lnTo>
                  <a:pt x="2963" y="1044"/>
                </a:lnTo>
                <a:lnTo>
                  <a:pt x="2965" y="1044"/>
                </a:lnTo>
                <a:lnTo>
                  <a:pt x="2965" y="1044"/>
                </a:lnTo>
                <a:lnTo>
                  <a:pt x="2963" y="1042"/>
                </a:lnTo>
                <a:lnTo>
                  <a:pt x="2963" y="1042"/>
                </a:lnTo>
                <a:lnTo>
                  <a:pt x="2963" y="1042"/>
                </a:lnTo>
                <a:close/>
                <a:moveTo>
                  <a:pt x="2963" y="1074"/>
                </a:moveTo>
                <a:lnTo>
                  <a:pt x="2963" y="1074"/>
                </a:lnTo>
                <a:lnTo>
                  <a:pt x="2963" y="1071"/>
                </a:lnTo>
                <a:lnTo>
                  <a:pt x="2963" y="1071"/>
                </a:lnTo>
                <a:lnTo>
                  <a:pt x="2963" y="1071"/>
                </a:lnTo>
                <a:lnTo>
                  <a:pt x="2963" y="1071"/>
                </a:lnTo>
                <a:lnTo>
                  <a:pt x="2961" y="1074"/>
                </a:lnTo>
                <a:lnTo>
                  <a:pt x="2963" y="1074"/>
                </a:lnTo>
                <a:close/>
                <a:moveTo>
                  <a:pt x="2961" y="1063"/>
                </a:moveTo>
                <a:lnTo>
                  <a:pt x="2959" y="1065"/>
                </a:lnTo>
                <a:lnTo>
                  <a:pt x="2959" y="1065"/>
                </a:lnTo>
                <a:lnTo>
                  <a:pt x="2961" y="1065"/>
                </a:lnTo>
                <a:lnTo>
                  <a:pt x="2961" y="1063"/>
                </a:lnTo>
                <a:lnTo>
                  <a:pt x="2961" y="1063"/>
                </a:lnTo>
                <a:lnTo>
                  <a:pt x="2961" y="1063"/>
                </a:lnTo>
                <a:close/>
                <a:moveTo>
                  <a:pt x="2948" y="1059"/>
                </a:moveTo>
                <a:lnTo>
                  <a:pt x="2948" y="1059"/>
                </a:lnTo>
                <a:lnTo>
                  <a:pt x="2948" y="1059"/>
                </a:lnTo>
                <a:lnTo>
                  <a:pt x="2948" y="1059"/>
                </a:lnTo>
                <a:lnTo>
                  <a:pt x="2946" y="1059"/>
                </a:lnTo>
                <a:lnTo>
                  <a:pt x="2948" y="1059"/>
                </a:lnTo>
                <a:lnTo>
                  <a:pt x="2948" y="1059"/>
                </a:lnTo>
                <a:lnTo>
                  <a:pt x="2948" y="1059"/>
                </a:lnTo>
                <a:lnTo>
                  <a:pt x="2948" y="1059"/>
                </a:lnTo>
                <a:lnTo>
                  <a:pt x="2948" y="1059"/>
                </a:lnTo>
                <a:lnTo>
                  <a:pt x="2948" y="1059"/>
                </a:lnTo>
                <a:close/>
                <a:moveTo>
                  <a:pt x="2975" y="1025"/>
                </a:moveTo>
                <a:lnTo>
                  <a:pt x="2973" y="1025"/>
                </a:lnTo>
                <a:lnTo>
                  <a:pt x="2973" y="1025"/>
                </a:lnTo>
                <a:lnTo>
                  <a:pt x="2971" y="1025"/>
                </a:lnTo>
                <a:lnTo>
                  <a:pt x="2971" y="1025"/>
                </a:lnTo>
                <a:lnTo>
                  <a:pt x="2971" y="1025"/>
                </a:lnTo>
                <a:lnTo>
                  <a:pt x="2971" y="1027"/>
                </a:lnTo>
                <a:lnTo>
                  <a:pt x="2971" y="1027"/>
                </a:lnTo>
                <a:lnTo>
                  <a:pt x="2973" y="1027"/>
                </a:lnTo>
                <a:lnTo>
                  <a:pt x="2973" y="1027"/>
                </a:lnTo>
                <a:lnTo>
                  <a:pt x="2973" y="1025"/>
                </a:lnTo>
                <a:lnTo>
                  <a:pt x="2973" y="1025"/>
                </a:lnTo>
                <a:lnTo>
                  <a:pt x="2973" y="1027"/>
                </a:lnTo>
                <a:lnTo>
                  <a:pt x="2973" y="1027"/>
                </a:lnTo>
                <a:lnTo>
                  <a:pt x="2973" y="1027"/>
                </a:lnTo>
                <a:lnTo>
                  <a:pt x="2975" y="1027"/>
                </a:lnTo>
                <a:lnTo>
                  <a:pt x="2975" y="1027"/>
                </a:lnTo>
                <a:lnTo>
                  <a:pt x="2975" y="1025"/>
                </a:lnTo>
                <a:lnTo>
                  <a:pt x="2975" y="1025"/>
                </a:lnTo>
                <a:lnTo>
                  <a:pt x="2977" y="1023"/>
                </a:lnTo>
                <a:lnTo>
                  <a:pt x="2975" y="1025"/>
                </a:lnTo>
                <a:lnTo>
                  <a:pt x="2975" y="1025"/>
                </a:lnTo>
                <a:close/>
                <a:moveTo>
                  <a:pt x="2982" y="1021"/>
                </a:moveTo>
                <a:lnTo>
                  <a:pt x="2982" y="1021"/>
                </a:lnTo>
                <a:lnTo>
                  <a:pt x="2980" y="1023"/>
                </a:lnTo>
                <a:lnTo>
                  <a:pt x="2982" y="1023"/>
                </a:lnTo>
                <a:lnTo>
                  <a:pt x="2984" y="1023"/>
                </a:lnTo>
                <a:lnTo>
                  <a:pt x="2984" y="1021"/>
                </a:lnTo>
                <a:lnTo>
                  <a:pt x="2984" y="1021"/>
                </a:lnTo>
                <a:lnTo>
                  <a:pt x="2982" y="1021"/>
                </a:lnTo>
                <a:close/>
                <a:moveTo>
                  <a:pt x="2969" y="1063"/>
                </a:moveTo>
                <a:lnTo>
                  <a:pt x="2971" y="1063"/>
                </a:lnTo>
                <a:lnTo>
                  <a:pt x="2971" y="1065"/>
                </a:lnTo>
                <a:lnTo>
                  <a:pt x="2971" y="1065"/>
                </a:lnTo>
                <a:lnTo>
                  <a:pt x="2973" y="1065"/>
                </a:lnTo>
                <a:lnTo>
                  <a:pt x="2973" y="1065"/>
                </a:lnTo>
                <a:lnTo>
                  <a:pt x="2973" y="1065"/>
                </a:lnTo>
                <a:lnTo>
                  <a:pt x="2971" y="1063"/>
                </a:lnTo>
                <a:lnTo>
                  <a:pt x="2971" y="1063"/>
                </a:lnTo>
                <a:lnTo>
                  <a:pt x="2969" y="1063"/>
                </a:lnTo>
                <a:close/>
                <a:moveTo>
                  <a:pt x="2977" y="1074"/>
                </a:moveTo>
                <a:lnTo>
                  <a:pt x="2977" y="1071"/>
                </a:lnTo>
                <a:lnTo>
                  <a:pt x="2977" y="1071"/>
                </a:lnTo>
                <a:lnTo>
                  <a:pt x="2977" y="1071"/>
                </a:lnTo>
                <a:lnTo>
                  <a:pt x="2975" y="1074"/>
                </a:lnTo>
                <a:lnTo>
                  <a:pt x="2975" y="1076"/>
                </a:lnTo>
                <a:lnTo>
                  <a:pt x="2977" y="1076"/>
                </a:lnTo>
                <a:lnTo>
                  <a:pt x="2977" y="1076"/>
                </a:lnTo>
                <a:lnTo>
                  <a:pt x="2977" y="1074"/>
                </a:lnTo>
                <a:close/>
                <a:moveTo>
                  <a:pt x="2977" y="1067"/>
                </a:moveTo>
                <a:lnTo>
                  <a:pt x="2977" y="1067"/>
                </a:lnTo>
                <a:lnTo>
                  <a:pt x="2975" y="1067"/>
                </a:lnTo>
                <a:lnTo>
                  <a:pt x="2975" y="1067"/>
                </a:lnTo>
                <a:lnTo>
                  <a:pt x="2975" y="1067"/>
                </a:lnTo>
                <a:lnTo>
                  <a:pt x="2975" y="1067"/>
                </a:lnTo>
                <a:lnTo>
                  <a:pt x="2977" y="1067"/>
                </a:lnTo>
                <a:close/>
                <a:moveTo>
                  <a:pt x="2973" y="1071"/>
                </a:moveTo>
                <a:lnTo>
                  <a:pt x="2971" y="1074"/>
                </a:lnTo>
                <a:lnTo>
                  <a:pt x="2971" y="1074"/>
                </a:lnTo>
                <a:lnTo>
                  <a:pt x="2971" y="1076"/>
                </a:lnTo>
                <a:lnTo>
                  <a:pt x="2973" y="1076"/>
                </a:lnTo>
                <a:lnTo>
                  <a:pt x="2973" y="1074"/>
                </a:lnTo>
                <a:lnTo>
                  <a:pt x="2973" y="1074"/>
                </a:lnTo>
                <a:lnTo>
                  <a:pt x="2973" y="1071"/>
                </a:lnTo>
                <a:lnTo>
                  <a:pt x="2973" y="1071"/>
                </a:lnTo>
                <a:close/>
                <a:moveTo>
                  <a:pt x="2977" y="1084"/>
                </a:moveTo>
                <a:lnTo>
                  <a:pt x="2977" y="1084"/>
                </a:lnTo>
                <a:lnTo>
                  <a:pt x="2975" y="1084"/>
                </a:lnTo>
                <a:lnTo>
                  <a:pt x="2975" y="1084"/>
                </a:lnTo>
                <a:lnTo>
                  <a:pt x="2975" y="1084"/>
                </a:lnTo>
                <a:lnTo>
                  <a:pt x="2975" y="1084"/>
                </a:lnTo>
                <a:lnTo>
                  <a:pt x="2975" y="1084"/>
                </a:lnTo>
                <a:lnTo>
                  <a:pt x="2975" y="1086"/>
                </a:lnTo>
                <a:lnTo>
                  <a:pt x="2975" y="1086"/>
                </a:lnTo>
                <a:lnTo>
                  <a:pt x="2977" y="1084"/>
                </a:lnTo>
                <a:close/>
                <a:moveTo>
                  <a:pt x="2980" y="1017"/>
                </a:moveTo>
                <a:lnTo>
                  <a:pt x="2977" y="1015"/>
                </a:lnTo>
                <a:lnTo>
                  <a:pt x="2977" y="1017"/>
                </a:lnTo>
                <a:lnTo>
                  <a:pt x="2977" y="1017"/>
                </a:lnTo>
                <a:lnTo>
                  <a:pt x="2980" y="1017"/>
                </a:lnTo>
                <a:lnTo>
                  <a:pt x="2980" y="1017"/>
                </a:lnTo>
                <a:lnTo>
                  <a:pt x="2980" y="1017"/>
                </a:lnTo>
                <a:close/>
                <a:moveTo>
                  <a:pt x="2975" y="1080"/>
                </a:moveTo>
                <a:lnTo>
                  <a:pt x="2975" y="1080"/>
                </a:lnTo>
                <a:lnTo>
                  <a:pt x="2975" y="1080"/>
                </a:lnTo>
                <a:lnTo>
                  <a:pt x="2973" y="1078"/>
                </a:lnTo>
                <a:lnTo>
                  <a:pt x="2973" y="1078"/>
                </a:lnTo>
                <a:lnTo>
                  <a:pt x="2973" y="1080"/>
                </a:lnTo>
                <a:lnTo>
                  <a:pt x="2975" y="1080"/>
                </a:lnTo>
                <a:close/>
                <a:moveTo>
                  <a:pt x="2695" y="780"/>
                </a:moveTo>
                <a:lnTo>
                  <a:pt x="2695" y="780"/>
                </a:lnTo>
                <a:lnTo>
                  <a:pt x="2692" y="780"/>
                </a:lnTo>
                <a:lnTo>
                  <a:pt x="2690" y="780"/>
                </a:lnTo>
                <a:lnTo>
                  <a:pt x="2690" y="780"/>
                </a:lnTo>
                <a:lnTo>
                  <a:pt x="2690" y="780"/>
                </a:lnTo>
                <a:lnTo>
                  <a:pt x="2690" y="780"/>
                </a:lnTo>
                <a:lnTo>
                  <a:pt x="2695" y="780"/>
                </a:lnTo>
                <a:close/>
                <a:moveTo>
                  <a:pt x="2967" y="1013"/>
                </a:moveTo>
                <a:lnTo>
                  <a:pt x="2965" y="1011"/>
                </a:lnTo>
                <a:lnTo>
                  <a:pt x="2965" y="1011"/>
                </a:lnTo>
                <a:lnTo>
                  <a:pt x="2965" y="1011"/>
                </a:lnTo>
                <a:lnTo>
                  <a:pt x="2963" y="1013"/>
                </a:lnTo>
                <a:lnTo>
                  <a:pt x="2963" y="1013"/>
                </a:lnTo>
                <a:lnTo>
                  <a:pt x="2965" y="1015"/>
                </a:lnTo>
                <a:lnTo>
                  <a:pt x="2967" y="1015"/>
                </a:lnTo>
                <a:lnTo>
                  <a:pt x="2967" y="1013"/>
                </a:lnTo>
                <a:lnTo>
                  <a:pt x="2967" y="1013"/>
                </a:lnTo>
                <a:lnTo>
                  <a:pt x="2967" y="1013"/>
                </a:lnTo>
                <a:close/>
                <a:moveTo>
                  <a:pt x="2921" y="644"/>
                </a:moveTo>
                <a:lnTo>
                  <a:pt x="2921" y="644"/>
                </a:lnTo>
                <a:lnTo>
                  <a:pt x="2921" y="644"/>
                </a:lnTo>
                <a:lnTo>
                  <a:pt x="2919" y="644"/>
                </a:lnTo>
                <a:lnTo>
                  <a:pt x="2919" y="644"/>
                </a:lnTo>
                <a:lnTo>
                  <a:pt x="2919" y="644"/>
                </a:lnTo>
                <a:lnTo>
                  <a:pt x="2921" y="644"/>
                </a:lnTo>
                <a:lnTo>
                  <a:pt x="2921" y="644"/>
                </a:lnTo>
                <a:close/>
                <a:moveTo>
                  <a:pt x="2915" y="575"/>
                </a:moveTo>
                <a:lnTo>
                  <a:pt x="2912" y="575"/>
                </a:lnTo>
                <a:lnTo>
                  <a:pt x="2915" y="577"/>
                </a:lnTo>
                <a:lnTo>
                  <a:pt x="2915" y="577"/>
                </a:lnTo>
                <a:lnTo>
                  <a:pt x="2917" y="577"/>
                </a:lnTo>
                <a:lnTo>
                  <a:pt x="2917" y="577"/>
                </a:lnTo>
                <a:lnTo>
                  <a:pt x="2917" y="577"/>
                </a:lnTo>
                <a:lnTo>
                  <a:pt x="2917" y="577"/>
                </a:lnTo>
                <a:lnTo>
                  <a:pt x="2919" y="577"/>
                </a:lnTo>
                <a:lnTo>
                  <a:pt x="2919" y="575"/>
                </a:lnTo>
                <a:lnTo>
                  <a:pt x="2917" y="575"/>
                </a:lnTo>
                <a:lnTo>
                  <a:pt x="2917" y="577"/>
                </a:lnTo>
                <a:lnTo>
                  <a:pt x="2915" y="577"/>
                </a:lnTo>
                <a:lnTo>
                  <a:pt x="2915" y="575"/>
                </a:lnTo>
                <a:lnTo>
                  <a:pt x="2915" y="575"/>
                </a:lnTo>
                <a:lnTo>
                  <a:pt x="2915" y="575"/>
                </a:lnTo>
                <a:close/>
                <a:moveTo>
                  <a:pt x="2933" y="640"/>
                </a:moveTo>
                <a:lnTo>
                  <a:pt x="2931" y="640"/>
                </a:lnTo>
                <a:lnTo>
                  <a:pt x="2931" y="640"/>
                </a:lnTo>
                <a:lnTo>
                  <a:pt x="2929" y="640"/>
                </a:lnTo>
                <a:lnTo>
                  <a:pt x="2929" y="640"/>
                </a:lnTo>
                <a:lnTo>
                  <a:pt x="2927" y="640"/>
                </a:lnTo>
                <a:lnTo>
                  <a:pt x="2927" y="642"/>
                </a:lnTo>
                <a:lnTo>
                  <a:pt x="2929" y="642"/>
                </a:lnTo>
                <a:lnTo>
                  <a:pt x="2929" y="642"/>
                </a:lnTo>
                <a:lnTo>
                  <a:pt x="2929" y="642"/>
                </a:lnTo>
                <a:lnTo>
                  <a:pt x="2929" y="644"/>
                </a:lnTo>
                <a:lnTo>
                  <a:pt x="2931" y="644"/>
                </a:lnTo>
                <a:lnTo>
                  <a:pt x="2931" y="642"/>
                </a:lnTo>
                <a:lnTo>
                  <a:pt x="2931" y="642"/>
                </a:lnTo>
                <a:lnTo>
                  <a:pt x="2931" y="642"/>
                </a:lnTo>
                <a:lnTo>
                  <a:pt x="2933" y="640"/>
                </a:lnTo>
                <a:close/>
                <a:moveTo>
                  <a:pt x="2929" y="671"/>
                </a:moveTo>
                <a:lnTo>
                  <a:pt x="2931" y="671"/>
                </a:lnTo>
                <a:lnTo>
                  <a:pt x="2933" y="671"/>
                </a:lnTo>
                <a:lnTo>
                  <a:pt x="2933" y="673"/>
                </a:lnTo>
                <a:lnTo>
                  <a:pt x="2933" y="675"/>
                </a:lnTo>
                <a:lnTo>
                  <a:pt x="2933" y="675"/>
                </a:lnTo>
                <a:lnTo>
                  <a:pt x="2936" y="675"/>
                </a:lnTo>
                <a:lnTo>
                  <a:pt x="2938" y="671"/>
                </a:lnTo>
                <a:lnTo>
                  <a:pt x="2938" y="673"/>
                </a:lnTo>
                <a:lnTo>
                  <a:pt x="2938" y="673"/>
                </a:lnTo>
                <a:lnTo>
                  <a:pt x="2940" y="671"/>
                </a:lnTo>
                <a:lnTo>
                  <a:pt x="2942" y="671"/>
                </a:lnTo>
                <a:lnTo>
                  <a:pt x="2940" y="669"/>
                </a:lnTo>
                <a:lnTo>
                  <a:pt x="2940" y="669"/>
                </a:lnTo>
                <a:lnTo>
                  <a:pt x="2938" y="667"/>
                </a:lnTo>
                <a:lnTo>
                  <a:pt x="2938" y="667"/>
                </a:lnTo>
                <a:lnTo>
                  <a:pt x="2938" y="667"/>
                </a:lnTo>
                <a:lnTo>
                  <a:pt x="2936" y="667"/>
                </a:lnTo>
                <a:lnTo>
                  <a:pt x="2936" y="667"/>
                </a:lnTo>
                <a:lnTo>
                  <a:pt x="2933" y="667"/>
                </a:lnTo>
                <a:lnTo>
                  <a:pt x="2933" y="669"/>
                </a:lnTo>
                <a:lnTo>
                  <a:pt x="2927" y="669"/>
                </a:lnTo>
                <a:lnTo>
                  <a:pt x="2929" y="671"/>
                </a:lnTo>
                <a:close/>
                <a:moveTo>
                  <a:pt x="2923" y="640"/>
                </a:moveTo>
                <a:lnTo>
                  <a:pt x="2925" y="640"/>
                </a:lnTo>
                <a:lnTo>
                  <a:pt x="2927" y="640"/>
                </a:lnTo>
                <a:lnTo>
                  <a:pt x="2927" y="640"/>
                </a:lnTo>
                <a:lnTo>
                  <a:pt x="2925" y="637"/>
                </a:lnTo>
                <a:lnTo>
                  <a:pt x="2925" y="637"/>
                </a:lnTo>
                <a:lnTo>
                  <a:pt x="2925" y="637"/>
                </a:lnTo>
                <a:lnTo>
                  <a:pt x="2923" y="637"/>
                </a:lnTo>
                <a:lnTo>
                  <a:pt x="2923" y="637"/>
                </a:lnTo>
                <a:lnTo>
                  <a:pt x="2925" y="637"/>
                </a:lnTo>
                <a:lnTo>
                  <a:pt x="2923" y="637"/>
                </a:lnTo>
                <a:lnTo>
                  <a:pt x="2923" y="640"/>
                </a:lnTo>
                <a:close/>
                <a:moveTo>
                  <a:pt x="2904" y="646"/>
                </a:moveTo>
                <a:lnTo>
                  <a:pt x="2906" y="646"/>
                </a:lnTo>
                <a:lnTo>
                  <a:pt x="2906" y="646"/>
                </a:lnTo>
                <a:lnTo>
                  <a:pt x="2906" y="646"/>
                </a:lnTo>
                <a:lnTo>
                  <a:pt x="2904" y="646"/>
                </a:lnTo>
                <a:lnTo>
                  <a:pt x="2904" y="646"/>
                </a:lnTo>
                <a:lnTo>
                  <a:pt x="2904" y="646"/>
                </a:lnTo>
                <a:lnTo>
                  <a:pt x="2904" y="646"/>
                </a:lnTo>
                <a:lnTo>
                  <a:pt x="2904" y="646"/>
                </a:lnTo>
                <a:lnTo>
                  <a:pt x="2904" y="646"/>
                </a:lnTo>
                <a:close/>
                <a:moveTo>
                  <a:pt x="2892" y="644"/>
                </a:moveTo>
                <a:lnTo>
                  <a:pt x="2892" y="644"/>
                </a:lnTo>
                <a:lnTo>
                  <a:pt x="2894" y="644"/>
                </a:lnTo>
                <a:lnTo>
                  <a:pt x="2892" y="644"/>
                </a:lnTo>
                <a:lnTo>
                  <a:pt x="2892" y="642"/>
                </a:lnTo>
                <a:lnTo>
                  <a:pt x="2892" y="642"/>
                </a:lnTo>
                <a:lnTo>
                  <a:pt x="2892" y="644"/>
                </a:lnTo>
                <a:lnTo>
                  <a:pt x="2892" y="644"/>
                </a:lnTo>
                <a:lnTo>
                  <a:pt x="2892" y="644"/>
                </a:lnTo>
                <a:lnTo>
                  <a:pt x="2892" y="644"/>
                </a:lnTo>
                <a:close/>
                <a:moveTo>
                  <a:pt x="2885" y="692"/>
                </a:moveTo>
                <a:lnTo>
                  <a:pt x="2885" y="690"/>
                </a:lnTo>
                <a:lnTo>
                  <a:pt x="2887" y="690"/>
                </a:lnTo>
                <a:lnTo>
                  <a:pt x="2887" y="690"/>
                </a:lnTo>
                <a:lnTo>
                  <a:pt x="2885" y="690"/>
                </a:lnTo>
                <a:lnTo>
                  <a:pt x="2883" y="690"/>
                </a:lnTo>
                <a:lnTo>
                  <a:pt x="2885" y="692"/>
                </a:lnTo>
                <a:lnTo>
                  <a:pt x="2885" y="692"/>
                </a:lnTo>
                <a:close/>
                <a:moveTo>
                  <a:pt x="2877" y="656"/>
                </a:moveTo>
                <a:lnTo>
                  <a:pt x="2877" y="656"/>
                </a:lnTo>
                <a:lnTo>
                  <a:pt x="2877" y="658"/>
                </a:lnTo>
                <a:lnTo>
                  <a:pt x="2877" y="658"/>
                </a:lnTo>
                <a:lnTo>
                  <a:pt x="2877" y="658"/>
                </a:lnTo>
                <a:lnTo>
                  <a:pt x="2877" y="658"/>
                </a:lnTo>
                <a:lnTo>
                  <a:pt x="2877" y="658"/>
                </a:lnTo>
                <a:lnTo>
                  <a:pt x="2879" y="656"/>
                </a:lnTo>
                <a:lnTo>
                  <a:pt x="2879" y="656"/>
                </a:lnTo>
                <a:lnTo>
                  <a:pt x="2877" y="656"/>
                </a:lnTo>
                <a:close/>
                <a:moveTo>
                  <a:pt x="2896" y="642"/>
                </a:moveTo>
                <a:lnTo>
                  <a:pt x="2894" y="642"/>
                </a:lnTo>
                <a:lnTo>
                  <a:pt x="2894" y="642"/>
                </a:lnTo>
                <a:lnTo>
                  <a:pt x="2894" y="642"/>
                </a:lnTo>
                <a:lnTo>
                  <a:pt x="2894" y="642"/>
                </a:lnTo>
                <a:lnTo>
                  <a:pt x="2894" y="642"/>
                </a:lnTo>
                <a:lnTo>
                  <a:pt x="2894" y="644"/>
                </a:lnTo>
                <a:lnTo>
                  <a:pt x="2894" y="646"/>
                </a:lnTo>
                <a:lnTo>
                  <a:pt x="2898" y="644"/>
                </a:lnTo>
                <a:lnTo>
                  <a:pt x="2898" y="644"/>
                </a:lnTo>
                <a:lnTo>
                  <a:pt x="2898" y="644"/>
                </a:lnTo>
                <a:lnTo>
                  <a:pt x="2898" y="642"/>
                </a:lnTo>
                <a:lnTo>
                  <a:pt x="2900" y="642"/>
                </a:lnTo>
                <a:lnTo>
                  <a:pt x="2900" y="642"/>
                </a:lnTo>
                <a:lnTo>
                  <a:pt x="2900" y="642"/>
                </a:lnTo>
                <a:lnTo>
                  <a:pt x="2902" y="642"/>
                </a:lnTo>
                <a:lnTo>
                  <a:pt x="2900" y="642"/>
                </a:lnTo>
                <a:lnTo>
                  <a:pt x="2900" y="640"/>
                </a:lnTo>
                <a:lnTo>
                  <a:pt x="2900" y="640"/>
                </a:lnTo>
                <a:lnTo>
                  <a:pt x="2898" y="640"/>
                </a:lnTo>
                <a:lnTo>
                  <a:pt x="2898" y="640"/>
                </a:lnTo>
                <a:lnTo>
                  <a:pt x="2898" y="640"/>
                </a:lnTo>
                <a:lnTo>
                  <a:pt x="2898" y="640"/>
                </a:lnTo>
                <a:lnTo>
                  <a:pt x="2896" y="640"/>
                </a:lnTo>
                <a:lnTo>
                  <a:pt x="2896" y="637"/>
                </a:lnTo>
                <a:lnTo>
                  <a:pt x="2896" y="637"/>
                </a:lnTo>
                <a:lnTo>
                  <a:pt x="2894" y="640"/>
                </a:lnTo>
                <a:lnTo>
                  <a:pt x="2896" y="640"/>
                </a:lnTo>
                <a:lnTo>
                  <a:pt x="2896" y="640"/>
                </a:lnTo>
                <a:lnTo>
                  <a:pt x="2896" y="640"/>
                </a:lnTo>
                <a:lnTo>
                  <a:pt x="2896" y="642"/>
                </a:lnTo>
                <a:lnTo>
                  <a:pt x="2896" y="642"/>
                </a:lnTo>
                <a:close/>
                <a:moveTo>
                  <a:pt x="3623" y="495"/>
                </a:moveTo>
                <a:lnTo>
                  <a:pt x="3621" y="495"/>
                </a:lnTo>
                <a:lnTo>
                  <a:pt x="3619" y="495"/>
                </a:lnTo>
                <a:lnTo>
                  <a:pt x="3616" y="495"/>
                </a:lnTo>
                <a:lnTo>
                  <a:pt x="3614" y="493"/>
                </a:lnTo>
                <a:lnTo>
                  <a:pt x="3614" y="495"/>
                </a:lnTo>
                <a:lnTo>
                  <a:pt x="3616" y="497"/>
                </a:lnTo>
                <a:lnTo>
                  <a:pt x="3619" y="499"/>
                </a:lnTo>
                <a:lnTo>
                  <a:pt x="3623" y="499"/>
                </a:lnTo>
                <a:lnTo>
                  <a:pt x="3623" y="499"/>
                </a:lnTo>
                <a:lnTo>
                  <a:pt x="3623" y="497"/>
                </a:lnTo>
                <a:lnTo>
                  <a:pt x="3623" y="497"/>
                </a:lnTo>
                <a:lnTo>
                  <a:pt x="3623" y="497"/>
                </a:lnTo>
                <a:lnTo>
                  <a:pt x="3623" y="495"/>
                </a:lnTo>
                <a:close/>
                <a:moveTo>
                  <a:pt x="3583" y="428"/>
                </a:moveTo>
                <a:lnTo>
                  <a:pt x="3583" y="426"/>
                </a:lnTo>
                <a:lnTo>
                  <a:pt x="3583" y="424"/>
                </a:lnTo>
                <a:lnTo>
                  <a:pt x="3581" y="424"/>
                </a:lnTo>
                <a:lnTo>
                  <a:pt x="3579" y="426"/>
                </a:lnTo>
                <a:lnTo>
                  <a:pt x="3579" y="426"/>
                </a:lnTo>
                <a:lnTo>
                  <a:pt x="3579" y="428"/>
                </a:lnTo>
                <a:lnTo>
                  <a:pt x="3583" y="428"/>
                </a:lnTo>
                <a:close/>
                <a:moveTo>
                  <a:pt x="3126" y="533"/>
                </a:moveTo>
                <a:lnTo>
                  <a:pt x="3126" y="531"/>
                </a:lnTo>
                <a:lnTo>
                  <a:pt x="3126" y="531"/>
                </a:lnTo>
                <a:lnTo>
                  <a:pt x="3124" y="531"/>
                </a:lnTo>
                <a:lnTo>
                  <a:pt x="3124" y="531"/>
                </a:lnTo>
                <a:lnTo>
                  <a:pt x="3122" y="531"/>
                </a:lnTo>
                <a:lnTo>
                  <a:pt x="3122" y="533"/>
                </a:lnTo>
                <a:lnTo>
                  <a:pt x="3124" y="535"/>
                </a:lnTo>
                <a:lnTo>
                  <a:pt x="3124" y="535"/>
                </a:lnTo>
                <a:lnTo>
                  <a:pt x="3126" y="535"/>
                </a:lnTo>
                <a:lnTo>
                  <a:pt x="3126" y="535"/>
                </a:lnTo>
                <a:lnTo>
                  <a:pt x="3126" y="535"/>
                </a:lnTo>
                <a:lnTo>
                  <a:pt x="3126" y="533"/>
                </a:lnTo>
                <a:lnTo>
                  <a:pt x="3126" y="533"/>
                </a:lnTo>
                <a:close/>
                <a:moveTo>
                  <a:pt x="4233" y="289"/>
                </a:moveTo>
                <a:lnTo>
                  <a:pt x="4230" y="292"/>
                </a:lnTo>
                <a:lnTo>
                  <a:pt x="4230" y="292"/>
                </a:lnTo>
                <a:lnTo>
                  <a:pt x="4230" y="294"/>
                </a:lnTo>
                <a:lnTo>
                  <a:pt x="4230" y="294"/>
                </a:lnTo>
                <a:lnTo>
                  <a:pt x="4228" y="296"/>
                </a:lnTo>
                <a:lnTo>
                  <a:pt x="4224" y="296"/>
                </a:lnTo>
                <a:lnTo>
                  <a:pt x="4224" y="296"/>
                </a:lnTo>
                <a:lnTo>
                  <a:pt x="4222" y="296"/>
                </a:lnTo>
                <a:lnTo>
                  <a:pt x="4224" y="298"/>
                </a:lnTo>
                <a:lnTo>
                  <a:pt x="4228" y="300"/>
                </a:lnTo>
                <a:lnTo>
                  <a:pt x="4233" y="302"/>
                </a:lnTo>
                <a:lnTo>
                  <a:pt x="4233" y="302"/>
                </a:lnTo>
                <a:lnTo>
                  <a:pt x="4241" y="302"/>
                </a:lnTo>
                <a:lnTo>
                  <a:pt x="4243" y="302"/>
                </a:lnTo>
                <a:lnTo>
                  <a:pt x="4245" y="300"/>
                </a:lnTo>
                <a:lnTo>
                  <a:pt x="4247" y="298"/>
                </a:lnTo>
                <a:lnTo>
                  <a:pt x="4249" y="298"/>
                </a:lnTo>
                <a:lnTo>
                  <a:pt x="4249" y="296"/>
                </a:lnTo>
                <a:lnTo>
                  <a:pt x="4249" y="296"/>
                </a:lnTo>
                <a:lnTo>
                  <a:pt x="4251" y="294"/>
                </a:lnTo>
                <a:lnTo>
                  <a:pt x="4249" y="294"/>
                </a:lnTo>
                <a:lnTo>
                  <a:pt x="4245" y="292"/>
                </a:lnTo>
                <a:lnTo>
                  <a:pt x="4233" y="289"/>
                </a:lnTo>
                <a:close/>
                <a:moveTo>
                  <a:pt x="2925" y="677"/>
                </a:moveTo>
                <a:lnTo>
                  <a:pt x="2925" y="679"/>
                </a:lnTo>
                <a:lnTo>
                  <a:pt x="2927" y="682"/>
                </a:lnTo>
                <a:lnTo>
                  <a:pt x="2925" y="682"/>
                </a:lnTo>
                <a:lnTo>
                  <a:pt x="2925" y="682"/>
                </a:lnTo>
                <a:lnTo>
                  <a:pt x="2925" y="684"/>
                </a:lnTo>
                <a:lnTo>
                  <a:pt x="2925" y="684"/>
                </a:lnTo>
                <a:lnTo>
                  <a:pt x="2925" y="684"/>
                </a:lnTo>
                <a:lnTo>
                  <a:pt x="2927" y="684"/>
                </a:lnTo>
                <a:lnTo>
                  <a:pt x="2927" y="686"/>
                </a:lnTo>
                <a:lnTo>
                  <a:pt x="2929" y="686"/>
                </a:lnTo>
                <a:lnTo>
                  <a:pt x="2929" y="686"/>
                </a:lnTo>
                <a:lnTo>
                  <a:pt x="2927" y="690"/>
                </a:lnTo>
                <a:lnTo>
                  <a:pt x="2927" y="690"/>
                </a:lnTo>
                <a:lnTo>
                  <a:pt x="2927" y="690"/>
                </a:lnTo>
                <a:lnTo>
                  <a:pt x="2927" y="690"/>
                </a:lnTo>
                <a:lnTo>
                  <a:pt x="2929" y="690"/>
                </a:lnTo>
                <a:lnTo>
                  <a:pt x="2929" y="688"/>
                </a:lnTo>
                <a:lnTo>
                  <a:pt x="2931" y="686"/>
                </a:lnTo>
                <a:lnTo>
                  <a:pt x="2931" y="684"/>
                </a:lnTo>
                <a:lnTo>
                  <a:pt x="2933" y="684"/>
                </a:lnTo>
                <a:lnTo>
                  <a:pt x="2938" y="684"/>
                </a:lnTo>
                <a:lnTo>
                  <a:pt x="2938" y="684"/>
                </a:lnTo>
                <a:lnTo>
                  <a:pt x="2940" y="684"/>
                </a:lnTo>
                <a:lnTo>
                  <a:pt x="2940" y="682"/>
                </a:lnTo>
                <a:lnTo>
                  <a:pt x="2942" y="682"/>
                </a:lnTo>
                <a:lnTo>
                  <a:pt x="2942" y="682"/>
                </a:lnTo>
                <a:lnTo>
                  <a:pt x="2942" y="679"/>
                </a:lnTo>
                <a:lnTo>
                  <a:pt x="2946" y="679"/>
                </a:lnTo>
                <a:lnTo>
                  <a:pt x="2946" y="679"/>
                </a:lnTo>
                <a:lnTo>
                  <a:pt x="2940" y="677"/>
                </a:lnTo>
                <a:lnTo>
                  <a:pt x="2938" y="675"/>
                </a:lnTo>
                <a:lnTo>
                  <a:pt x="2938" y="677"/>
                </a:lnTo>
                <a:lnTo>
                  <a:pt x="2936" y="677"/>
                </a:lnTo>
                <a:lnTo>
                  <a:pt x="2936" y="675"/>
                </a:lnTo>
                <a:lnTo>
                  <a:pt x="2933" y="675"/>
                </a:lnTo>
                <a:lnTo>
                  <a:pt x="2933" y="677"/>
                </a:lnTo>
                <a:lnTo>
                  <a:pt x="2931" y="677"/>
                </a:lnTo>
                <a:lnTo>
                  <a:pt x="2931" y="679"/>
                </a:lnTo>
                <a:lnTo>
                  <a:pt x="2929" y="677"/>
                </a:lnTo>
                <a:lnTo>
                  <a:pt x="2929" y="677"/>
                </a:lnTo>
                <a:lnTo>
                  <a:pt x="2927" y="679"/>
                </a:lnTo>
                <a:lnTo>
                  <a:pt x="2927" y="679"/>
                </a:lnTo>
                <a:lnTo>
                  <a:pt x="2925" y="677"/>
                </a:lnTo>
                <a:close/>
                <a:moveTo>
                  <a:pt x="2946" y="677"/>
                </a:moveTo>
                <a:lnTo>
                  <a:pt x="2946" y="675"/>
                </a:lnTo>
                <a:lnTo>
                  <a:pt x="2944" y="675"/>
                </a:lnTo>
                <a:lnTo>
                  <a:pt x="2942" y="675"/>
                </a:lnTo>
                <a:lnTo>
                  <a:pt x="2942" y="677"/>
                </a:lnTo>
                <a:lnTo>
                  <a:pt x="2944" y="677"/>
                </a:lnTo>
                <a:lnTo>
                  <a:pt x="2946" y="677"/>
                </a:lnTo>
                <a:lnTo>
                  <a:pt x="2946" y="677"/>
                </a:lnTo>
                <a:close/>
                <a:moveTo>
                  <a:pt x="3040" y="415"/>
                </a:moveTo>
                <a:lnTo>
                  <a:pt x="3038" y="417"/>
                </a:lnTo>
                <a:lnTo>
                  <a:pt x="3038" y="417"/>
                </a:lnTo>
                <a:lnTo>
                  <a:pt x="3038" y="419"/>
                </a:lnTo>
                <a:lnTo>
                  <a:pt x="3042" y="417"/>
                </a:lnTo>
                <a:lnTo>
                  <a:pt x="3042" y="417"/>
                </a:lnTo>
                <a:lnTo>
                  <a:pt x="3042" y="415"/>
                </a:lnTo>
                <a:lnTo>
                  <a:pt x="3040" y="415"/>
                </a:lnTo>
                <a:lnTo>
                  <a:pt x="3040" y="415"/>
                </a:lnTo>
                <a:close/>
                <a:moveTo>
                  <a:pt x="2923" y="644"/>
                </a:moveTo>
                <a:lnTo>
                  <a:pt x="2923" y="644"/>
                </a:lnTo>
                <a:lnTo>
                  <a:pt x="2923" y="644"/>
                </a:lnTo>
                <a:lnTo>
                  <a:pt x="2925" y="644"/>
                </a:lnTo>
                <a:lnTo>
                  <a:pt x="2925" y="642"/>
                </a:lnTo>
                <a:lnTo>
                  <a:pt x="2923" y="642"/>
                </a:lnTo>
                <a:lnTo>
                  <a:pt x="2923" y="644"/>
                </a:lnTo>
                <a:close/>
                <a:moveTo>
                  <a:pt x="2967" y="535"/>
                </a:moveTo>
                <a:lnTo>
                  <a:pt x="2969" y="535"/>
                </a:lnTo>
                <a:lnTo>
                  <a:pt x="2969" y="535"/>
                </a:lnTo>
                <a:lnTo>
                  <a:pt x="2969" y="535"/>
                </a:lnTo>
                <a:lnTo>
                  <a:pt x="2967" y="533"/>
                </a:lnTo>
                <a:lnTo>
                  <a:pt x="2965" y="533"/>
                </a:lnTo>
                <a:lnTo>
                  <a:pt x="2963" y="535"/>
                </a:lnTo>
                <a:lnTo>
                  <a:pt x="2963" y="535"/>
                </a:lnTo>
                <a:lnTo>
                  <a:pt x="2965" y="537"/>
                </a:lnTo>
                <a:lnTo>
                  <a:pt x="2967" y="535"/>
                </a:lnTo>
                <a:close/>
                <a:moveTo>
                  <a:pt x="2917" y="635"/>
                </a:moveTo>
                <a:lnTo>
                  <a:pt x="2919" y="635"/>
                </a:lnTo>
                <a:lnTo>
                  <a:pt x="2919" y="635"/>
                </a:lnTo>
                <a:lnTo>
                  <a:pt x="2917" y="633"/>
                </a:lnTo>
                <a:lnTo>
                  <a:pt x="2917" y="633"/>
                </a:lnTo>
                <a:lnTo>
                  <a:pt x="2915" y="633"/>
                </a:lnTo>
                <a:lnTo>
                  <a:pt x="2915" y="633"/>
                </a:lnTo>
                <a:lnTo>
                  <a:pt x="2915" y="635"/>
                </a:lnTo>
                <a:lnTo>
                  <a:pt x="2917" y="637"/>
                </a:lnTo>
                <a:lnTo>
                  <a:pt x="2917" y="635"/>
                </a:lnTo>
                <a:close/>
                <a:moveTo>
                  <a:pt x="4448" y="1677"/>
                </a:moveTo>
                <a:lnTo>
                  <a:pt x="4448" y="1677"/>
                </a:lnTo>
                <a:lnTo>
                  <a:pt x="4446" y="1675"/>
                </a:lnTo>
                <a:lnTo>
                  <a:pt x="4444" y="1675"/>
                </a:lnTo>
                <a:lnTo>
                  <a:pt x="4442" y="1675"/>
                </a:lnTo>
                <a:lnTo>
                  <a:pt x="4438" y="1675"/>
                </a:lnTo>
                <a:lnTo>
                  <a:pt x="4436" y="1677"/>
                </a:lnTo>
                <a:lnTo>
                  <a:pt x="4434" y="1675"/>
                </a:lnTo>
                <a:lnTo>
                  <a:pt x="4434" y="1675"/>
                </a:lnTo>
                <a:lnTo>
                  <a:pt x="4434" y="1677"/>
                </a:lnTo>
                <a:lnTo>
                  <a:pt x="4434" y="1679"/>
                </a:lnTo>
                <a:lnTo>
                  <a:pt x="4434" y="1679"/>
                </a:lnTo>
                <a:lnTo>
                  <a:pt x="4436" y="1682"/>
                </a:lnTo>
                <a:lnTo>
                  <a:pt x="4436" y="1682"/>
                </a:lnTo>
                <a:lnTo>
                  <a:pt x="4436" y="1684"/>
                </a:lnTo>
                <a:lnTo>
                  <a:pt x="4440" y="1684"/>
                </a:lnTo>
                <a:lnTo>
                  <a:pt x="4442" y="1686"/>
                </a:lnTo>
                <a:lnTo>
                  <a:pt x="4442" y="1686"/>
                </a:lnTo>
                <a:lnTo>
                  <a:pt x="4444" y="1686"/>
                </a:lnTo>
                <a:lnTo>
                  <a:pt x="4444" y="1686"/>
                </a:lnTo>
                <a:lnTo>
                  <a:pt x="4446" y="1686"/>
                </a:lnTo>
                <a:lnTo>
                  <a:pt x="4446" y="1686"/>
                </a:lnTo>
                <a:lnTo>
                  <a:pt x="4448" y="1684"/>
                </a:lnTo>
                <a:lnTo>
                  <a:pt x="4450" y="1684"/>
                </a:lnTo>
                <a:lnTo>
                  <a:pt x="4450" y="1684"/>
                </a:lnTo>
                <a:lnTo>
                  <a:pt x="4450" y="1682"/>
                </a:lnTo>
                <a:lnTo>
                  <a:pt x="4450" y="1679"/>
                </a:lnTo>
                <a:lnTo>
                  <a:pt x="4450" y="1679"/>
                </a:lnTo>
                <a:lnTo>
                  <a:pt x="4450" y="1679"/>
                </a:lnTo>
                <a:lnTo>
                  <a:pt x="4448" y="1677"/>
                </a:lnTo>
                <a:lnTo>
                  <a:pt x="4448" y="1677"/>
                </a:lnTo>
                <a:close/>
                <a:moveTo>
                  <a:pt x="2789" y="738"/>
                </a:moveTo>
                <a:lnTo>
                  <a:pt x="2791" y="738"/>
                </a:lnTo>
                <a:lnTo>
                  <a:pt x="2791" y="738"/>
                </a:lnTo>
                <a:lnTo>
                  <a:pt x="2791" y="736"/>
                </a:lnTo>
                <a:lnTo>
                  <a:pt x="2791" y="736"/>
                </a:lnTo>
                <a:lnTo>
                  <a:pt x="2789" y="738"/>
                </a:lnTo>
                <a:lnTo>
                  <a:pt x="2789" y="738"/>
                </a:lnTo>
                <a:lnTo>
                  <a:pt x="2789" y="738"/>
                </a:lnTo>
                <a:lnTo>
                  <a:pt x="2789" y="738"/>
                </a:lnTo>
                <a:close/>
                <a:moveTo>
                  <a:pt x="2772" y="736"/>
                </a:moveTo>
                <a:lnTo>
                  <a:pt x="2770" y="736"/>
                </a:lnTo>
                <a:lnTo>
                  <a:pt x="2768" y="736"/>
                </a:lnTo>
                <a:lnTo>
                  <a:pt x="2766" y="736"/>
                </a:lnTo>
                <a:lnTo>
                  <a:pt x="2768" y="738"/>
                </a:lnTo>
                <a:lnTo>
                  <a:pt x="2768" y="738"/>
                </a:lnTo>
                <a:lnTo>
                  <a:pt x="2768" y="738"/>
                </a:lnTo>
                <a:lnTo>
                  <a:pt x="2768" y="738"/>
                </a:lnTo>
                <a:lnTo>
                  <a:pt x="2768" y="740"/>
                </a:lnTo>
                <a:lnTo>
                  <a:pt x="2770" y="740"/>
                </a:lnTo>
                <a:lnTo>
                  <a:pt x="2770" y="744"/>
                </a:lnTo>
                <a:lnTo>
                  <a:pt x="2772" y="747"/>
                </a:lnTo>
                <a:lnTo>
                  <a:pt x="2772" y="747"/>
                </a:lnTo>
                <a:lnTo>
                  <a:pt x="2772" y="747"/>
                </a:lnTo>
                <a:lnTo>
                  <a:pt x="2774" y="747"/>
                </a:lnTo>
                <a:lnTo>
                  <a:pt x="2776" y="747"/>
                </a:lnTo>
                <a:lnTo>
                  <a:pt x="2776" y="749"/>
                </a:lnTo>
                <a:lnTo>
                  <a:pt x="2776" y="749"/>
                </a:lnTo>
                <a:lnTo>
                  <a:pt x="2778" y="751"/>
                </a:lnTo>
                <a:lnTo>
                  <a:pt x="2778" y="753"/>
                </a:lnTo>
                <a:lnTo>
                  <a:pt x="2780" y="755"/>
                </a:lnTo>
                <a:lnTo>
                  <a:pt x="2783" y="755"/>
                </a:lnTo>
                <a:lnTo>
                  <a:pt x="2783" y="753"/>
                </a:lnTo>
                <a:lnTo>
                  <a:pt x="2783" y="751"/>
                </a:lnTo>
                <a:lnTo>
                  <a:pt x="2783" y="749"/>
                </a:lnTo>
                <a:lnTo>
                  <a:pt x="2783" y="747"/>
                </a:lnTo>
                <a:lnTo>
                  <a:pt x="2787" y="747"/>
                </a:lnTo>
                <a:lnTo>
                  <a:pt x="2787" y="744"/>
                </a:lnTo>
                <a:lnTo>
                  <a:pt x="2787" y="742"/>
                </a:lnTo>
                <a:lnTo>
                  <a:pt x="2785" y="742"/>
                </a:lnTo>
                <a:lnTo>
                  <a:pt x="2785" y="740"/>
                </a:lnTo>
                <a:lnTo>
                  <a:pt x="2785" y="740"/>
                </a:lnTo>
                <a:lnTo>
                  <a:pt x="2787" y="738"/>
                </a:lnTo>
                <a:lnTo>
                  <a:pt x="2787" y="738"/>
                </a:lnTo>
                <a:lnTo>
                  <a:pt x="2789" y="738"/>
                </a:lnTo>
                <a:lnTo>
                  <a:pt x="2789" y="736"/>
                </a:lnTo>
                <a:lnTo>
                  <a:pt x="2789" y="736"/>
                </a:lnTo>
                <a:lnTo>
                  <a:pt x="2789" y="734"/>
                </a:lnTo>
                <a:lnTo>
                  <a:pt x="2789" y="732"/>
                </a:lnTo>
                <a:lnTo>
                  <a:pt x="2789" y="732"/>
                </a:lnTo>
                <a:lnTo>
                  <a:pt x="2791" y="730"/>
                </a:lnTo>
                <a:lnTo>
                  <a:pt x="2791" y="730"/>
                </a:lnTo>
                <a:lnTo>
                  <a:pt x="2789" y="728"/>
                </a:lnTo>
                <a:lnTo>
                  <a:pt x="2787" y="728"/>
                </a:lnTo>
                <a:lnTo>
                  <a:pt x="2787" y="728"/>
                </a:lnTo>
                <a:lnTo>
                  <a:pt x="2785" y="728"/>
                </a:lnTo>
                <a:lnTo>
                  <a:pt x="2783" y="730"/>
                </a:lnTo>
                <a:lnTo>
                  <a:pt x="2780" y="730"/>
                </a:lnTo>
                <a:lnTo>
                  <a:pt x="2780" y="732"/>
                </a:lnTo>
                <a:lnTo>
                  <a:pt x="2780" y="732"/>
                </a:lnTo>
                <a:lnTo>
                  <a:pt x="2780" y="734"/>
                </a:lnTo>
                <a:lnTo>
                  <a:pt x="2780" y="734"/>
                </a:lnTo>
                <a:lnTo>
                  <a:pt x="2780" y="734"/>
                </a:lnTo>
                <a:lnTo>
                  <a:pt x="2778" y="736"/>
                </a:lnTo>
                <a:lnTo>
                  <a:pt x="2778" y="736"/>
                </a:lnTo>
                <a:lnTo>
                  <a:pt x="2776" y="736"/>
                </a:lnTo>
                <a:lnTo>
                  <a:pt x="2776" y="734"/>
                </a:lnTo>
                <a:lnTo>
                  <a:pt x="2776" y="732"/>
                </a:lnTo>
                <a:lnTo>
                  <a:pt x="2776" y="732"/>
                </a:lnTo>
                <a:lnTo>
                  <a:pt x="2774" y="732"/>
                </a:lnTo>
                <a:lnTo>
                  <a:pt x="2774" y="732"/>
                </a:lnTo>
                <a:lnTo>
                  <a:pt x="2774" y="732"/>
                </a:lnTo>
                <a:lnTo>
                  <a:pt x="2772" y="736"/>
                </a:lnTo>
                <a:lnTo>
                  <a:pt x="2772" y="736"/>
                </a:lnTo>
                <a:close/>
                <a:moveTo>
                  <a:pt x="2776" y="757"/>
                </a:moveTo>
                <a:lnTo>
                  <a:pt x="2776" y="757"/>
                </a:lnTo>
                <a:lnTo>
                  <a:pt x="2778" y="757"/>
                </a:lnTo>
                <a:lnTo>
                  <a:pt x="2778" y="755"/>
                </a:lnTo>
                <a:lnTo>
                  <a:pt x="2778" y="755"/>
                </a:lnTo>
                <a:lnTo>
                  <a:pt x="2776" y="753"/>
                </a:lnTo>
                <a:lnTo>
                  <a:pt x="2774" y="753"/>
                </a:lnTo>
                <a:lnTo>
                  <a:pt x="2772" y="753"/>
                </a:lnTo>
                <a:lnTo>
                  <a:pt x="2770" y="751"/>
                </a:lnTo>
                <a:lnTo>
                  <a:pt x="2768" y="751"/>
                </a:lnTo>
                <a:lnTo>
                  <a:pt x="2768" y="753"/>
                </a:lnTo>
                <a:lnTo>
                  <a:pt x="2768" y="755"/>
                </a:lnTo>
                <a:lnTo>
                  <a:pt x="2774" y="757"/>
                </a:lnTo>
                <a:lnTo>
                  <a:pt x="2776" y="757"/>
                </a:lnTo>
                <a:close/>
                <a:moveTo>
                  <a:pt x="2875" y="667"/>
                </a:moveTo>
                <a:lnTo>
                  <a:pt x="2875" y="667"/>
                </a:lnTo>
                <a:lnTo>
                  <a:pt x="2875" y="667"/>
                </a:lnTo>
                <a:lnTo>
                  <a:pt x="2875" y="667"/>
                </a:lnTo>
                <a:lnTo>
                  <a:pt x="2873" y="667"/>
                </a:lnTo>
                <a:lnTo>
                  <a:pt x="2875" y="667"/>
                </a:lnTo>
                <a:lnTo>
                  <a:pt x="2875" y="667"/>
                </a:lnTo>
                <a:lnTo>
                  <a:pt x="2875" y="667"/>
                </a:lnTo>
                <a:close/>
                <a:moveTo>
                  <a:pt x="2789" y="751"/>
                </a:moveTo>
                <a:lnTo>
                  <a:pt x="2787" y="749"/>
                </a:lnTo>
                <a:lnTo>
                  <a:pt x="2787" y="749"/>
                </a:lnTo>
                <a:lnTo>
                  <a:pt x="2785" y="749"/>
                </a:lnTo>
                <a:lnTo>
                  <a:pt x="2785" y="751"/>
                </a:lnTo>
                <a:lnTo>
                  <a:pt x="2785" y="751"/>
                </a:lnTo>
                <a:lnTo>
                  <a:pt x="2785" y="751"/>
                </a:lnTo>
                <a:lnTo>
                  <a:pt x="2785" y="751"/>
                </a:lnTo>
                <a:lnTo>
                  <a:pt x="2783" y="753"/>
                </a:lnTo>
                <a:lnTo>
                  <a:pt x="2785" y="753"/>
                </a:lnTo>
                <a:lnTo>
                  <a:pt x="2787" y="751"/>
                </a:lnTo>
                <a:lnTo>
                  <a:pt x="2789" y="751"/>
                </a:lnTo>
                <a:lnTo>
                  <a:pt x="2789" y="751"/>
                </a:lnTo>
                <a:lnTo>
                  <a:pt x="2789" y="751"/>
                </a:lnTo>
                <a:lnTo>
                  <a:pt x="2789" y="751"/>
                </a:lnTo>
                <a:close/>
                <a:moveTo>
                  <a:pt x="2699" y="780"/>
                </a:moveTo>
                <a:lnTo>
                  <a:pt x="2697" y="780"/>
                </a:lnTo>
                <a:lnTo>
                  <a:pt x="2697" y="780"/>
                </a:lnTo>
                <a:lnTo>
                  <a:pt x="2697" y="780"/>
                </a:lnTo>
                <a:lnTo>
                  <a:pt x="2699" y="780"/>
                </a:lnTo>
                <a:lnTo>
                  <a:pt x="2699" y="780"/>
                </a:lnTo>
                <a:close/>
                <a:moveTo>
                  <a:pt x="2705" y="778"/>
                </a:moveTo>
                <a:lnTo>
                  <a:pt x="2705" y="778"/>
                </a:lnTo>
                <a:lnTo>
                  <a:pt x="2703" y="778"/>
                </a:lnTo>
                <a:lnTo>
                  <a:pt x="2705" y="778"/>
                </a:lnTo>
                <a:lnTo>
                  <a:pt x="2707" y="778"/>
                </a:lnTo>
                <a:lnTo>
                  <a:pt x="2705" y="778"/>
                </a:lnTo>
                <a:close/>
                <a:moveTo>
                  <a:pt x="2730" y="755"/>
                </a:moveTo>
                <a:lnTo>
                  <a:pt x="2730" y="755"/>
                </a:lnTo>
                <a:lnTo>
                  <a:pt x="2730" y="755"/>
                </a:lnTo>
                <a:lnTo>
                  <a:pt x="2730" y="757"/>
                </a:lnTo>
                <a:lnTo>
                  <a:pt x="2732" y="757"/>
                </a:lnTo>
                <a:lnTo>
                  <a:pt x="2732" y="755"/>
                </a:lnTo>
                <a:lnTo>
                  <a:pt x="2732" y="755"/>
                </a:lnTo>
                <a:lnTo>
                  <a:pt x="2730" y="755"/>
                </a:lnTo>
                <a:lnTo>
                  <a:pt x="2730" y="755"/>
                </a:lnTo>
                <a:close/>
                <a:moveTo>
                  <a:pt x="2730" y="751"/>
                </a:moveTo>
                <a:lnTo>
                  <a:pt x="2730" y="749"/>
                </a:lnTo>
                <a:lnTo>
                  <a:pt x="2730" y="749"/>
                </a:lnTo>
                <a:lnTo>
                  <a:pt x="2728" y="753"/>
                </a:lnTo>
                <a:lnTo>
                  <a:pt x="2728" y="755"/>
                </a:lnTo>
                <a:lnTo>
                  <a:pt x="2728" y="755"/>
                </a:lnTo>
                <a:lnTo>
                  <a:pt x="2728" y="753"/>
                </a:lnTo>
                <a:lnTo>
                  <a:pt x="2732" y="753"/>
                </a:lnTo>
                <a:lnTo>
                  <a:pt x="2732" y="753"/>
                </a:lnTo>
                <a:lnTo>
                  <a:pt x="2728" y="753"/>
                </a:lnTo>
                <a:lnTo>
                  <a:pt x="2728" y="751"/>
                </a:lnTo>
                <a:lnTo>
                  <a:pt x="2730" y="751"/>
                </a:lnTo>
                <a:lnTo>
                  <a:pt x="2730" y="751"/>
                </a:lnTo>
                <a:close/>
                <a:moveTo>
                  <a:pt x="2768" y="759"/>
                </a:moveTo>
                <a:lnTo>
                  <a:pt x="2768" y="759"/>
                </a:lnTo>
                <a:lnTo>
                  <a:pt x="2768" y="761"/>
                </a:lnTo>
                <a:lnTo>
                  <a:pt x="2768" y="761"/>
                </a:lnTo>
                <a:lnTo>
                  <a:pt x="2768" y="761"/>
                </a:lnTo>
                <a:lnTo>
                  <a:pt x="2772" y="761"/>
                </a:lnTo>
                <a:lnTo>
                  <a:pt x="2772" y="761"/>
                </a:lnTo>
                <a:lnTo>
                  <a:pt x="2770" y="761"/>
                </a:lnTo>
                <a:lnTo>
                  <a:pt x="2768" y="759"/>
                </a:lnTo>
                <a:close/>
                <a:moveTo>
                  <a:pt x="5194" y="811"/>
                </a:moveTo>
                <a:lnTo>
                  <a:pt x="5194" y="809"/>
                </a:lnTo>
                <a:lnTo>
                  <a:pt x="5194" y="809"/>
                </a:lnTo>
                <a:lnTo>
                  <a:pt x="5194" y="809"/>
                </a:lnTo>
                <a:lnTo>
                  <a:pt x="5194" y="809"/>
                </a:lnTo>
                <a:lnTo>
                  <a:pt x="5194" y="809"/>
                </a:lnTo>
                <a:lnTo>
                  <a:pt x="5194" y="811"/>
                </a:lnTo>
                <a:lnTo>
                  <a:pt x="5194" y="811"/>
                </a:lnTo>
                <a:close/>
                <a:moveTo>
                  <a:pt x="2856" y="702"/>
                </a:moveTo>
                <a:lnTo>
                  <a:pt x="2854" y="702"/>
                </a:lnTo>
                <a:lnTo>
                  <a:pt x="2854" y="702"/>
                </a:lnTo>
                <a:lnTo>
                  <a:pt x="2854" y="705"/>
                </a:lnTo>
                <a:lnTo>
                  <a:pt x="2852" y="707"/>
                </a:lnTo>
                <a:lnTo>
                  <a:pt x="2852" y="709"/>
                </a:lnTo>
                <a:lnTo>
                  <a:pt x="2850" y="711"/>
                </a:lnTo>
                <a:lnTo>
                  <a:pt x="2850" y="713"/>
                </a:lnTo>
                <a:lnTo>
                  <a:pt x="2845" y="719"/>
                </a:lnTo>
                <a:lnTo>
                  <a:pt x="2845" y="721"/>
                </a:lnTo>
                <a:lnTo>
                  <a:pt x="2845" y="723"/>
                </a:lnTo>
                <a:lnTo>
                  <a:pt x="2845" y="726"/>
                </a:lnTo>
                <a:lnTo>
                  <a:pt x="2845" y="726"/>
                </a:lnTo>
                <a:lnTo>
                  <a:pt x="2848" y="723"/>
                </a:lnTo>
                <a:lnTo>
                  <a:pt x="2852" y="713"/>
                </a:lnTo>
                <a:lnTo>
                  <a:pt x="2852" y="713"/>
                </a:lnTo>
                <a:lnTo>
                  <a:pt x="2852" y="711"/>
                </a:lnTo>
                <a:lnTo>
                  <a:pt x="2854" y="705"/>
                </a:lnTo>
                <a:lnTo>
                  <a:pt x="2854" y="705"/>
                </a:lnTo>
                <a:lnTo>
                  <a:pt x="2854" y="705"/>
                </a:lnTo>
                <a:lnTo>
                  <a:pt x="2856" y="702"/>
                </a:lnTo>
                <a:lnTo>
                  <a:pt x="2856" y="702"/>
                </a:lnTo>
                <a:close/>
                <a:moveTo>
                  <a:pt x="2764" y="747"/>
                </a:moveTo>
                <a:lnTo>
                  <a:pt x="2764" y="747"/>
                </a:lnTo>
                <a:lnTo>
                  <a:pt x="2764" y="744"/>
                </a:lnTo>
                <a:lnTo>
                  <a:pt x="2764" y="744"/>
                </a:lnTo>
                <a:lnTo>
                  <a:pt x="2764" y="742"/>
                </a:lnTo>
                <a:lnTo>
                  <a:pt x="2762" y="738"/>
                </a:lnTo>
                <a:lnTo>
                  <a:pt x="2762" y="738"/>
                </a:lnTo>
                <a:lnTo>
                  <a:pt x="2762" y="738"/>
                </a:lnTo>
                <a:lnTo>
                  <a:pt x="2760" y="738"/>
                </a:lnTo>
                <a:lnTo>
                  <a:pt x="2760" y="738"/>
                </a:lnTo>
                <a:lnTo>
                  <a:pt x="2757" y="738"/>
                </a:lnTo>
                <a:lnTo>
                  <a:pt x="2757" y="738"/>
                </a:lnTo>
                <a:lnTo>
                  <a:pt x="2753" y="740"/>
                </a:lnTo>
                <a:lnTo>
                  <a:pt x="2751" y="740"/>
                </a:lnTo>
                <a:lnTo>
                  <a:pt x="2751" y="742"/>
                </a:lnTo>
                <a:lnTo>
                  <a:pt x="2751" y="747"/>
                </a:lnTo>
                <a:lnTo>
                  <a:pt x="2751" y="747"/>
                </a:lnTo>
                <a:lnTo>
                  <a:pt x="2753" y="747"/>
                </a:lnTo>
                <a:lnTo>
                  <a:pt x="2755" y="749"/>
                </a:lnTo>
                <a:lnTo>
                  <a:pt x="2760" y="749"/>
                </a:lnTo>
                <a:lnTo>
                  <a:pt x="2762" y="749"/>
                </a:lnTo>
                <a:lnTo>
                  <a:pt x="2764" y="747"/>
                </a:lnTo>
                <a:close/>
                <a:moveTo>
                  <a:pt x="2799" y="763"/>
                </a:moveTo>
                <a:lnTo>
                  <a:pt x="2799" y="763"/>
                </a:lnTo>
                <a:lnTo>
                  <a:pt x="2801" y="765"/>
                </a:lnTo>
                <a:lnTo>
                  <a:pt x="2801" y="765"/>
                </a:lnTo>
                <a:lnTo>
                  <a:pt x="2804" y="763"/>
                </a:lnTo>
                <a:lnTo>
                  <a:pt x="2806" y="763"/>
                </a:lnTo>
                <a:lnTo>
                  <a:pt x="2806" y="765"/>
                </a:lnTo>
                <a:lnTo>
                  <a:pt x="2808" y="763"/>
                </a:lnTo>
                <a:lnTo>
                  <a:pt x="2806" y="763"/>
                </a:lnTo>
                <a:lnTo>
                  <a:pt x="2806" y="761"/>
                </a:lnTo>
                <a:lnTo>
                  <a:pt x="2804" y="761"/>
                </a:lnTo>
                <a:lnTo>
                  <a:pt x="2806" y="761"/>
                </a:lnTo>
                <a:lnTo>
                  <a:pt x="2806" y="759"/>
                </a:lnTo>
                <a:lnTo>
                  <a:pt x="2806" y="759"/>
                </a:lnTo>
                <a:lnTo>
                  <a:pt x="2806" y="759"/>
                </a:lnTo>
                <a:lnTo>
                  <a:pt x="2804" y="757"/>
                </a:lnTo>
                <a:lnTo>
                  <a:pt x="2804" y="757"/>
                </a:lnTo>
                <a:lnTo>
                  <a:pt x="2801" y="757"/>
                </a:lnTo>
                <a:lnTo>
                  <a:pt x="2801" y="757"/>
                </a:lnTo>
                <a:lnTo>
                  <a:pt x="2799" y="757"/>
                </a:lnTo>
                <a:lnTo>
                  <a:pt x="2799" y="759"/>
                </a:lnTo>
                <a:lnTo>
                  <a:pt x="2799" y="759"/>
                </a:lnTo>
                <a:lnTo>
                  <a:pt x="2799" y="759"/>
                </a:lnTo>
                <a:lnTo>
                  <a:pt x="2799" y="761"/>
                </a:lnTo>
                <a:lnTo>
                  <a:pt x="2799" y="763"/>
                </a:lnTo>
                <a:close/>
                <a:moveTo>
                  <a:pt x="2871" y="705"/>
                </a:moveTo>
                <a:lnTo>
                  <a:pt x="2871" y="707"/>
                </a:lnTo>
                <a:lnTo>
                  <a:pt x="2873" y="709"/>
                </a:lnTo>
                <a:lnTo>
                  <a:pt x="2871" y="709"/>
                </a:lnTo>
                <a:lnTo>
                  <a:pt x="2871" y="711"/>
                </a:lnTo>
                <a:lnTo>
                  <a:pt x="2873" y="711"/>
                </a:lnTo>
                <a:lnTo>
                  <a:pt x="2873" y="711"/>
                </a:lnTo>
                <a:lnTo>
                  <a:pt x="2875" y="709"/>
                </a:lnTo>
                <a:lnTo>
                  <a:pt x="2875" y="707"/>
                </a:lnTo>
                <a:lnTo>
                  <a:pt x="2877" y="707"/>
                </a:lnTo>
                <a:lnTo>
                  <a:pt x="2879" y="705"/>
                </a:lnTo>
                <a:lnTo>
                  <a:pt x="2879" y="702"/>
                </a:lnTo>
                <a:lnTo>
                  <a:pt x="2879" y="702"/>
                </a:lnTo>
                <a:lnTo>
                  <a:pt x="2881" y="702"/>
                </a:lnTo>
                <a:lnTo>
                  <a:pt x="2881" y="702"/>
                </a:lnTo>
                <a:lnTo>
                  <a:pt x="2879" y="700"/>
                </a:lnTo>
                <a:lnTo>
                  <a:pt x="2881" y="696"/>
                </a:lnTo>
                <a:lnTo>
                  <a:pt x="2881" y="694"/>
                </a:lnTo>
                <a:lnTo>
                  <a:pt x="2883" y="694"/>
                </a:lnTo>
                <a:lnTo>
                  <a:pt x="2883" y="692"/>
                </a:lnTo>
                <a:lnTo>
                  <a:pt x="2883" y="692"/>
                </a:lnTo>
                <a:lnTo>
                  <a:pt x="2883" y="692"/>
                </a:lnTo>
                <a:lnTo>
                  <a:pt x="2881" y="690"/>
                </a:lnTo>
                <a:lnTo>
                  <a:pt x="2881" y="692"/>
                </a:lnTo>
                <a:lnTo>
                  <a:pt x="2881" y="692"/>
                </a:lnTo>
                <a:lnTo>
                  <a:pt x="2879" y="692"/>
                </a:lnTo>
                <a:lnTo>
                  <a:pt x="2877" y="692"/>
                </a:lnTo>
                <a:lnTo>
                  <a:pt x="2875" y="694"/>
                </a:lnTo>
                <a:lnTo>
                  <a:pt x="2873" y="696"/>
                </a:lnTo>
                <a:lnTo>
                  <a:pt x="2871" y="696"/>
                </a:lnTo>
                <a:lnTo>
                  <a:pt x="2871" y="698"/>
                </a:lnTo>
                <a:lnTo>
                  <a:pt x="2871" y="700"/>
                </a:lnTo>
                <a:lnTo>
                  <a:pt x="2871" y="702"/>
                </a:lnTo>
                <a:lnTo>
                  <a:pt x="2871" y="705"/>
                </a:lnTo>
                <a:lnTo>
                  <a:pt x="2871" y="705"/>
                </a:lnTo>
                <a:close/>
                <a:moveTo>
                  <a:pt x="2757" y="753"/>
                </a:moveTo>
                <a:lnTo>
                  <a:pt x="2757" y="751"/>
                </a:lnTo>
                <a:lnTo>
                  <a:pt x="2755" y="751"/>
                </a:lnTo>
                <a:lnTo>
                  <a:pt x="2755" y="751"/>
                </a:lnTo>
                <a:lnTo>
                  <a:pt x="2757" y="753"/>
                </a:lnTo>
                <a:lnTo>
                  <a:pt x="2760" y="753"/>
                </a:lnTo>
                <a:lnTo>
                  <a:pt x="2760" y="753"/>
                </a:lnTo>
                <a:lnTo>
                  <a:pt x="2760" y="753"/>
                </a:lnTo>
                <a:lnTo>
                  <a:pt x="2760" y="753"/>
                </a:lnTo>
                <a:lnTo>
                  <a:pt x="2757" y="753"/>
                </a:lnTo>
                <a:close/>
                <a:moveTo>
                  <a:pt x="2751" y="749"/>
                </a:moveTo>
                <a:lnTo>
                  <a:pt x="2749" y="749"/>
                </a:lnTo>
                <a:lnTo>
                  <a:pt x="2749" y="749"/>
                </a:lnTo>
                <a:lnTo>
                  <a:pt x="2749" y="753"/>
                </a:lnTo>
                <a:lnTo>
                  <a:pt x="2751" y="753"/>
                </a:lnTo>
                <a:lnTo>
                  <a:pt x="2751" y="753"/>
                </a:lnTo>
                <a:lnTo>
                  <a:pt x="2753" y="753"/>
                </a:lnTo>
                <a:lnTo>
                  <a:pt x="2753" y="753"/>
                </a:lnTo>
                <a:lnTo>
                  <a:pt x="2753" y="751"/>
                </a:lnTo>
                <a:lnTo>
                  <a:pt x="2751" y="749"/>
                </a:lnTo>
                <a:close/>
                <a:moveTo>
                  <a:pt x="2760" y="734"/>
                </a:moveTo>
                <a:lnTo>
                  <a:pt x="2762" y="734"/>
                </a:lnTo>
                <a:lnTo>
                  <a:pt x="2762" y="734"/>
                </a:lnTo>
                <a:lnTo>
                  <a:pt x="2762" y="734"/>
                </a:lnTo>
                <a:lnTo>
                  <a:pt x="2762" y="732"/>
                </a:lnTo>
                <a:lnTo>
                  <a:pt x="2762" y="732"/>
                </a:lnTo>
                <a:lnTo>
                  <a:pt x="2760" y="730"/>
                </a:lnTo>
                <a:lnTo>
                  <a:pt x="2760" y="732"/>
                </a:lnTo>
                <a:lnTo>
                  <a:pt x="2760" y="732"/>
                </a:lnTo>
                <a:lnTo>
                  <a:pt x="2760" y="734"/>
                </a:lnTo>
                <a:lnTo>
                  <a:pt x="2760" y="734"/>
                </a:lnTo>
                <a:close/>
                <a:moveTo>
                  <a:pt x="2762" y="755"/>
                </a:moveTo>
                <a:lnTo>
                  <a:pt x="2764" y="755"/>
                </a:lnTo>
                <a:lnTo>
                  <a:pt x="2764" y="755"/>
                </a:lnTo>
                <a:lnTo>
                  <a:pt x="2766" y="749"/>
                </a:lnTo>
                <a:lnTo>
                  <a:pt x="2766" y="747"/>
                </a:lnTo>
                <a:lnTo>
                  <a:pt x="2766" y="747"/>
                </a:lnTo>
                <a:lnTo>
                  <a:pt x="2766" y="749"/>
                </a:lnTo>
                <a:lnTo>
                  <a:pt x="2764" y="751"/>
                </a:lnTo>
                <a:lnTo>
                  <a:pt x="2762" y="753"/>
                </a:lnTo>
                <a:lnTo>
                  <a:pt x="2762" y="753"/>
                </a:lnTo>
                <a:lnTo>
                  <a:pt x="2762" y="753"/>
                </a:lnTo>
                <a:lnTo>
                  <a:pt x="2762" y="755"/>
                </a:lnTo>
                <a:close/>
                <a:moveTo>
                  <a:pt x="2827" y="751"/>
                </a:moveTo>
                <a:lnTo>
                  <a:pt x="2827" y="751"/>
                </a:lnTo>
                <a:lnTo>
                  <a:pt x="2827" y="749"/>
                </a:lnTo>
                <a:lnTo>
                  <a:pt x="2827" y="747"/>
                </a:lnTo>
                <a:lnTo>
                  <a:pt x="2822" y="744"/>
                </a:lnTo>
                <a:lnTo>
                  <a:pt x="2820" y="744"/>
                </a:lnTo>
                <a:lnTo>
                  <a:pt x="2820" y="749"/>
                </a:lnTo>
                <a:lnTo>
                  <a:pt x="2822" y="749"/>
                </a:lnTo>
                <a:lnTo>
                  <a:pt x="2827" y="751"/>
                </a:lnTo>
                <a:close/>
                <a:moveTo>
                  <a:pt x="4115" y="1482"/>
                </a:moveTo>
                <a:lnTo>
                  <a:pt x="4115" y="1482"/>
                </a:lnTo>
                <a:lnTo>
                  <a:pt x="4115" y="1480"/>
                </a:lnTo>
                <a:lnTo>
                  <a:pt x="4115" y="1480"/>
                </a:lnTo>
                <a:lnTo>
                  <a:pt x="4113" y="1482"/>
                </a:lnTo>
                <a:lnTo>
                  <a:pt x="4113" y="1482"/>
                </a:lnTo>
                <a:lnTo>
                  <a:pt x="4113" y="1482"/>
                </a:lnTo>
                <a:lnTo>
                  <a:pt x="4113" y="1484"/>
                </a:lnTo>
                <a:lnTo>
                  <a:pt x="4115" y="1487"/>
                </a:lnTo>
                <a:lnTo>
                  <a:pt x="4115" y="1487"/>
                </a:lnTo>
                <a:lnTo>
                  <a:pt x="4115" y="1487"/>
                </a:lnTo>
                <a:lnTo>
                  <a:pt x="4115" y="1484"/>
                </a:lnTo>
                <a:lnTo>
                  <a:pt x="4115" y="1482"/>
                </a:lnTo>
                <a:close/>
                <a:moveTo>
                  <a:pt x="4094" y="1463"/>
                </a:moveTo>
                <a:lnTo>
                  <a:pt x="4092" y="1463"/>
                </a:lnTo>
                <a:lnTo>
                  <a:pt x="4094" y="1463"/>
                </a:lnTo>
                <a:lnTo>
                  <a:pt x="4094" y="1463"/>
                </a:lnTo>
                <a:lnTo>
                  <a:pt x="4094" y="1463"/>
                </a:lnTo>
                <a:lnTo>
                  <a:pt x="4094" y="1463"/>
                </a:lnTo>
                <a:close/>
                <a:moveTo>
                  <a:pt x="4117" y="1591"/>
                </a:moveTo>
                <a:lnTo>
                  <a:pt x="4117" y="1591"/>
                </a:lnTo>
                <a:lnTo>
                  <a:pt x="4117" y="1591"/>
                </a:lnTo>
                <a:lnTo>
                  <a:pt x="4117" y="1591"/>
                </a:lnTo>
                <a:lnTo>
                  <a:pt x="4117" y="1591"/>
                </a:lnTo>
                <a:lnTo>
                  <a:pt x="4117" y="1589"/>
                </a:lnTo>
                <a:lnTo>
                  <a:pt x="4117" y="1589"/>
                </a:lnTo>
                <a:lnTo>
                  <a:pt x="4117" y="1591"/>
                </a:lnTo>
                <a:close/>
                <a:moveTo>
                  <a:pt x="4100" y="1468"/>
                </a:moveTo>
                <a:lnTo>
                  <a:pt x="4100" y="1468"/>
                </a:lnTo>
                <a:lnTo>
                  <a:pt x="4100" y="1468"/>
                </a:lnTo>
                <a:lnTo>
                  <a:pt x="4100" y="1468"/>
                </a:lnTo>
                <a:lnTo>
                  <a:pt x="4100" y="1468"/>
                </a:lnTo>
                <a:lnTo>
                  <a:pt x="4100" y="1468"/>
                </a:lnTo>
                <a:lnTo>
                  <a:pt x="4100" y="1468"/>
                </a:lnTo>
                <a:lnTo>
                  <a:pt x="4100" y="1468"/>
                </a:lnTo>
                <a:close/>
                <a:moveTo>
                  <a:pt x="4103" y="1476"/>
                </a:moveTo>
                <a:lnTo>
                  <a:pt x="4105" y="1478"/>
                </a:lnTo>
                <a:lnTo>
                  <a:pt x="4105" y="1476"/>
                </a:lnTo>
                <a:lnTo>
                  <a:pt x="4103" y="1476"/>
                </a:lnTo>
                <a:lnTo>
                  <a:pt x="4103" y="1476"/>
                </a:lnTo>
                <a:close/>
                <a:moveTo>
                  <a:pt x="4155" y="1327"/>
                </a:moveTo>
                <a:lnTo>
                  <a:pt x="4155" y="1327"/>
                </a:lnTo>
                <a:lnTo>
                  <a:pt x="4155" y="1329"/>
                </a:lnTo>
                <a:lnTo>
                  <a:pt x="4155" y="1327"/>
                </a:lnTo>
                <a:lnTo>
                  <a:pt x="4155" y="1327"/>
                </a:lnTo>
                <a:lnTo>
                  <a:pt x="4155" y="1327"/>
                </a:lnTo>
                <a:lnTo>
                  <a:pt x="4155" y="1327"/>
                </a:lnTo>
                <a:close/>
                <a:moveTo>
                  <a:pt x="4157" y="1327"/>
                </a:moveTo>
                <a:lnTo>
                  <a:pt x="4157" y="1329"/>
                </a:lnTo>
                <a:lnTo>
                  <a:pt x="4159" y="1329"/>
                </a:lnTo>
                <a:lnTo>
                  <a:pt x="4159" y="1329"/>
                </a:lnTo>
                <a:lnTo>
                  <a:pt x="4159" y="1329"/>
                </a:lnTo>
                <a:lnTo>
                  <a:pt x="4159" y="1327"/>
                </a:lnTo>
                <a:lnTo>
                  <a:pt x="4159" y="1327"/>
                </a:lnTo>
                <a:lnTo>
                  <a:pt x="4157" y="1327"/>
                </a:lnTo>
                <a:lnTo>
                  <a:pt x="4157" y="1327"/>
                </a:lnTo>
                <a:close/>
                <a:moveTo>
                  <a:pt x="4165" y="1321"/>
                </a:moveTo>
                <a:lnTo>
                  <a:pt x="4165" y="1321"/>
                </a:lnTo>
                <a:lnTo>
                  <a:pt x="4163" y="1321"/>
                </a:lnTo>
                <a:lnTo>
                  <a:pt x="4163" y="1323"/>
                </a:lnTo>
                <a:lnTo>
                  <a:pt x="4165" y="1323"/>
                </a:lnTo>
                <a:lnTo>
                  <a:pt x="4168" y="1323"/>
                </a:lnTo>
                <a:lnTo>
                  <a:pt x="4165" y="1321"/>
                </a:lnTo>
                <a:close/>
                <a:moveTo>
                  <a:pt x="4251" y="1296"/>
                </a:moveTo>
                <a:lnTo>
                  <a:pt x="4251" y="1296"/>
                </a:lnTo>
                <a:lnTo>
                  <a:pt x="4251" y="1298"/>
                </a:lnTo>
                <a:lnTo>
                  <a:pt x="4251" y="1298"/>
                </a:lnTo>
                <a:lnTo>
                  <a:pt x="4251" y="1298"/>
                </a:lnTo>
                <a:lnTo>
                  <a:pt x="4253" y="1298"/>
                </a:lnTo>
                <a:lnTo>
                  <a:pt x="4253" y="1298"/>
                </a:lnTo>
                <a:lnTo>
                  <a:pt x="4251" y="1298"/>
                </a:lnTo>
                <a:lnTo>
                  <a:pt x="4251" y="1296"/>
                </a:lnTo>
                <a:close/>
                <a:moveTo>
                  <a:pt x="4163" y="1327"/>
                </a:moveTo>
                <a:lnTo>
                  <a:pt x="4165" y="1327"/>
                </a:lnTo>
                <a:lnTo>
                  <a:pt x="4165" y="1327"/>
                </a:lnTo>
                <a:lnTo>
                  <a:pt x="4165" y="1325"/>
                </a:lnTo>
                <a:lnTo>
                  <a:pt x="4165" y="1325"/>
                </a:lnTo>
                <a:lnTo>
                  <a:pt x="4165" y="1325"/>
                </a:lnTo>
                <a:lnTo>
                  <a:pt x="4165" y="1325"/>
                </a:lnTo>
                <a:lnTo>
                  <a:pt x="4163" y="1327"/>
                </a:lnTo>
                <a:close/>
                <a:moveTo>
                  <a:pt x="3388" y="1277"/>
                </a:moveTo>
                <a:lnTo>
                  <a:pt x="3386" y="1277"/>
                </a:lnTo>
                <a:lnTo>
                  <a:pt x="3384" y="1277"/>
                </a:lnTo>
                <a:lnTo>
                  <a:pt x="3386" y="1277"/>
                </a:lnTo>
                <a:lnTo>
                  <a:pt x="3388" y="1277"/>
                </a:lnTo>
                <a:lnTo>
                  <a:pt x="3388" y="1277"/>
                </a:lnTo>
                <a:lnTo>
                  <a:pt x="3388" y="1277"/>
                </a:lnTo>
                <a:lnTo>
                  <a:pt x="3388" y="1277"/>
                </a:lnTo>
                <a:lnTo>
                  <a:pt x="3388" y="1277"/>
                </a:lnTo>
                <a:lnTo>
                  <a:pt x="3388" y="1277"/>
                </a:lnTo>
                <a:close/>
                <a:moveTo>
                  <a:pt x="3380" y="1275"/>
                </a:moveTo>
                <a:lnTo>
                  <a:pt x="3378" y="1275"/>
                </a:lnTo>
                <a:lnTo>
                  <a:pt x="3380" y="1277"/>
                </a:lnTo>
                <a:lnTo>
                  <a:pt x="3380" y="1277"/>
                </a:lnTo>
                <a:lnTo>
                  <a:pt x="3382" y="1275"/>
                </a:lnTo>
                <a:lnTo>
                  <a:pt x="3382" y="1275"/>
                </a:lnTo>
                <a:lnTo>
                  <a:pt x="3382" y="1275"/>
                </a:lnTo>
                <a:lnTo>
                  <a:pt x="3382" y="1273"/>
                </a:lnTo>
                <a:lnTo>
                  <a:pt x="3382" y="1275"/>
                </a:lnTo>
                <a:lnTo>
                  <a:pt x="3380" y="1275"/>
                </a:lnTo>
                <a:close/>
                <a:moveTo>
                  <a:pt x="4369" y="1162"/>
                </a:moveTo>
                <a:lnTo>
                  <a:pt x="4369" y="1162"/>
                </a:lnTo>
                <a:lnTo>
                  <a:pt x="4369" y="1162"/>
                </a:lnTo>
                <a:lnTo>
                  <a:pt x="4367" y="1160"/>
                </a:lnTo>
                <a:lnTo>
                  <a:pt x="4367" y="1160"/>
                </a:lnTo>
                <a:lnTo>
                  <a:pt x="4365" y="1160"/>
                </a:lnTo>
                <a:lnTo>
                  <a:pt x="4365" y="1160"/>
                </a:lnTo>
                <a:lnTo>
                  <a:pt x="4365" y="1162"/>
                </a:lnTo>
                <a:lnTo>
                  <a:pt x="4369" y="1164"/>
                </a:lnTo>
                <a:lnTo>
                  <a:pt x="4373" y="1164"/>
                </a:lnTo>
                <a:lnTo>
                  <a:pt x="4373" y="1164"/>
                </a:lnTo>
                <a:lnTo>
                  <a:pt x="4373" y="1164"/>
                </a:lnTo>
                <a:lnTo>
                  <a:pt x="4373" y="1164"/>
                </a:lnTo>
                <a:lnTo>
                  <a:pt x="4369" y="1162"/>
                </a:lnTo>
                <a:close/>
                <a:moveTo>
                  <a:pt x="3369" y="1275"/>
                </a:moveTo>
                <a:lnTo>
                  <a:pt x="3369" y="1275"/>
                </a:lnTo>
                <a:lnTo>
                  <a:pt x="3369" y="1275"/>
                </a:lnTo>
                <a:lnTo>
                  <a:pt x="3369" y="1275"/>
                </a:lnTo>
                <a:lnTo>
                  <a:pt x="3371" y="1275"/>
                </a:lnTo>
                <a:lnTo>
                  <a:pt x="3369" y="1275"/>
                </a:lnTo>
                <a:lnTo>
                  <a:pt x="3369" y="1275"/>
                </a:lnTo>
                <a:close/>
                <a:moveTo>
                  <a:pt x="2965" y="1076"/>
                </a:moveTo>
                <a:lnTo>
                  <a:pt x="2965" y="1076"/>
                </a:lnTo>
                <a:lnTo>
                  <a:pt x="2965" y="1076"/>
                </a:lnTo>
                <a:lnTo>
                  <a:pt x="2965" y="1076"/>
                </a:lnTo>
                <a:lnTo>
                  <a:pt x="2967" y="1076"/>
                </a:lnTo>
                <a:lnTo>
                  <a:pt x="2965" y="1074"/>
                </a:lnTo>
                <a:lnTo>
                  <a:pt x="2965" y="1074"/>
                </a:lnTo>
                <a:lnTo>
                  <a:pt x="2965" y="1076"/>
                </a:lnTo>
                <a:close/>
                <a:moveTo>
                  <a:pt x="4090" y="1457"/>
                </a:moveTo>
                <a:lnTo>
                  <a:pt x="4090" y="1455"/>
                </a:lnTo>
                <a:lnTo>
                  <a:pt x="4090" y="1455"/>
                </a:lnTo>
                <a:lnTo>
                  <a:pt x="4090" y="1457"/>
                </a:lnTo>
                <a:lnTo>
                  <a:pt x="4090" y="1459"/>
                </a:lnTo>
                <a:lnTo>
                  <a:pt x="4090" y="1459"/>
                </a:lnTo>
                <a:lnTo>
                  <a:pt x="4090" y="1459"/>
                </a:lnTo>
                <a:lnTo>
                  <a:pt x="4092" y="1459"/>
                </a:lnTo>
                <a:lnTo>
                  <a:pt x="4092" y="1457"/>
                </a:lnTo>
                <a:lnTo>
                  <a:pt x="4092" y="1457"/>
                </a:lnTo>
                <a:lnTo>
                  <a:pt x="4090" y="1457"/>
                </a:lnTo>
                <a:close/>
                <a:moveTo>
                  <a:pt x="4056" y="1493"/>
                </a:moveTo>
                <a:lnTo>
                  <a:pt x="4054" y="1495"/>
                </a:lnTo>
                <a:lnTo>
                  <a:pt x="4056" y="1495"/>
                </a:lnTo>
                <a:lnTo>
                  <a:pt x="4056" y="1495"/>
                </a:lnTo>
                <a:lnTo>
                  <a:pt x="4056" y="1495"/>
                </a:lnTo>
                <a:lnTo>
                  <a:pt x="4056" y="1493"/>
                </a:lnTo>
                <a:lnTo>
                  <a:pt x="4056" y="1493"/>
                </a:lnTo>
                <a:lnTo>
                  <a:pt x="4056" y="1493"/>
                </a:lnTo>
                <a:lnTo>
                  <a:pt x="4056" y="1493"/>
                </a:lnTo>
                <a:close/>
                <a:moveTo>
                  <a:pt x="4056" y="1491"/>
                </a:moveTo>
                <a:lnTo>
                  <a:pt x="4056" y="1491"/>
                </a:lnTo>
                <a:lnTo>
                  <a:pt x="4056" y="1491"/>
                </a:lnTo>
                <a:lnTo>
                  <a:pt x="4056" y="1491"/>
                </a:lnTo>
                <a:lnTo>
                  <a:pt x="4056" y="1491"/>
                </a:lnTo>
                <a:lnTo>
                  <a:pt x="4056" y="1491"/>
                </a:lnTo>
                <a:lnTo>
                  <a:pt x="4056" y="1491"/>
                </a:lnTo>
                <a:lnTo>
                  <a:pt x="4056" y="1491"/>
                </a:lnTo>
                <a:close/>
                <a:moveTo>
                  <a:pt x="3966" y="1350"/>
                </a:moveTo>
                <a:lnTo>
                  <a:pt x="3966" y="1350"/>
                </a:lnTo>
                <a:lnTo>
                  <a:pt x="3968" y="1350"/>
                </a:lnTo>
                <a:lnTo>
                  <a:pt x="3968" y="1350"/>
                </a:lnTo>
                <a:lnTo>
                  <a:pt x="3968" y="1348"/>
                </a:lnTo>
                <a:lnTo>
                  <a:pt x="3968" y="1348"/>
                </a:lnTo>
                <a:lnTo>
                  <a:pt x="3968" y="1348"/>
                </a:lnTo>
                <a:lnTo>
                  <a:pt x="3966" y="1348"/>
                </a:lnTo>
                <a:lnTo>
                  <a:pt x="3966" y="1346"/>
                </a:lnTo>
                <a:lnTo>
                  <a:pt x="3964" y="1346"/>
                </a:lnTo>
                <a:lnTo>
                  <a:pt x="3964" y="1348"/>
                </a:lnTo>
                <a:lnTo>
                  <a:pt x="3964" y="1348"/>
                </a:lnTo>
                <a:lnTo>
                  <a:pt x="3966" y="1348"/>
                </a:lnTo>
                <a:lnTo>
                  <a:pt x="3966" y="1350"/>
                </a:lnTo>
                <a:close/>
                <a:moveTo>
                  <a:pt x="3411" y="1239"/>
                </a:moveTo>
                <a:lnTo>
                  <a:pt x="3409" y="1239"/>
                </a:lnTo>
                <a:lnTo>
                  <a:pt x="3409" y="1239"/>
                </a:lnTo>
                <a:lnTo>
                  <a:pt x="3409" y="1239"/>
                </a:lnTo>
                <a:lnTo>
                  <a:pt x="3409" y="1241"/>
                </a:lnTo>
                <a:lnTo>
                  <a:pt x="3409" y="1241"/>
                </a:lnTo>
                <a:lnTo>
                  <a:pt x="3411" y="1241"/>
                </a:lnTo>
                <a:lnTo>
                  <a:pt x="3413" y="1239"/>
                </a:lnTo>
                <a:lnTo>
                  <a:pt x="3413" y="1239"/>
                </a:lnTo>
                <a:lnTo>
                  <a:pt x="3415" y="1239"/>
                </a:lnTo>
                <a:lnTo>
                  <a:pt x="3417" y="1239"/>
                </a:lnTo>
                <a:lnTo>
                  <a:pt x="3417" y="1239"/>
                </a:lnTo>
                <a:lnTo>
                  <a:pt x="3417" y="1239"/>
                </a:lnTo>
                <a:lnTo>
                  <a:pt x="3420" y="1237"/>
                </a:lnTo>
                <a:lnTo>
                  <a:pt x="3422" y="1235"/>
                </a:lnTo>
                <a:lnTo>
                  <a:pt x="3424" y="1235"/>
                </a:lnTo>
                <a:lnTo>
                  <a:pt x="3422" y="1235"/>
                </a:lnTo>
                <a:lnTo>
                  <a:pt x="3420" y="1235"/>
                </a:lnTo>
                <a:lnTo>
                  <a:pt x="3417" y="1235"/>
                </a:lnTo>
                <a:lnTo>
                  <a:pt x="3415" y="1235"/>
                </a:lnTo>
                <a:lnTo>
                  <a:pt x="3415" y="1235"/>
                </a:lnTo>
                <a:lnTo>
                  <a:pt x="3415" y="1237"/>
                </a:lnTo>
                <a:lnTo>
                  <a:pt x="3415" y="1237"/>
                </a:lnTo>
                <a:lnTo>
                  <a:pt x="3411" y="1239"/>
                </a:lnTo>
                <a:close/>
                <a:moveTo>
                  <a:pt x="3396" y="1273"/>
                </a:moveTo>
                <a:lnTo>
                  <a:pt x="3394" y="1273"/>
                </a:lnTo>
                <a:lnTo>
                  <a:pt x="3394" y="1273"/>
                </a:lnTo>
                <a:lnTo>
                  <a:pt x="3396" y="1273"/>
                </a:lnTo>
                <a:lnTo>
                  <a:pt x="3396" y="1273"/>
                </a:lnTo>
                <a:lnTo>
                  <a:pt x="3396" y="1273"/>
                </a:lnTo>
                <a:lnTo>
                  <a:pt x="3396" y="1273"/>
                </a:lnTo>
                <a:lnTo>
                  <a:pt x="3396" y="1273"/>
                </a:lnTo>
                <a:lnTo>
                  <a:pt x="3396" y="1273"/>
                </a:lnTo>
                <a:close/>
                <a:moveTo>
                  <a:pt x="5211" y="811"/>
                </a:moveTo>
                <a:lnTo>
                  <a:pt x="5213" y="809"/>
                </a:lnTo>
                <a:lnTo>
                  <a:pt x="5211" y="807"/>
                </a:lnTo>
                <a:lnTo>
                  <a:pt x="5209" y="809"/>
                </a:lnTo>
                <a:lnTo>
                  <a:pt x="5209" y="809"/>
                </a:lnTo>
                <a:lnTo>
                  <a:pt x="5209" y="811"/>
                </a:lnTo>
                <a:lnTo>
                  <a:pt x="5211" y="811"/>
                </a:lnTo>
                <a:lnTo>
                  <a:pt x="5211" y="811"/>
                </a:lnTo>
                <a:close/>
                <a:moveTo>
                  <a:pt x="5213" y="1866"/>
                </a:moveTo>
                <a:lnTo>
                  <a:pt x="5211" y="1866"/>
                </a:lnTo>
                <a:lnTo>
                  <a:pt x="5211" y="1866"/>
                </a:lnTo>
                <a:lnTo>
                  <a:pt x="5209" y="1866"/>
                </a:lnTo>
                <a:lnTo>
                  <a:pt x="5207" y="1866"/>
                </a:lnTo>
                <a:lnTo>
                  <a:pt x="5207" y="1868"/>
                </a:lnTo>
                <a:lnTo>
                  <a:pt x="5205" y="1868"/>
                </a:lnTo>
                <a:lnTo>
                  <a:pt x="5205" y="1868"/>
                </a:lnTo>
                <a:lnTo>
                  <a:pt x="5203" y="1870"/>
                </a:lnTo>
                <a:lnTo>
                  <a:pt x="5201" y="1870"/>
                </a:lnTo>
                <a:lnTo>
                  <a:pt x="5198" y="1870"/>
                </a:lnTo>
                <a:lnTo>
                  <a:pt x="5198" y="1872"/>
                </a:lnTo>
                <a:lnTo>
                  <a:pt x="5196" y="1872"/>
                </a:lnTo>
                <a:lnTo>
                  <a:pt x="5196" y="1872"/>
                </a:lnTo>
                <a:lnTo>
                  <a:pt x="5196" y="1872"/>
                </a:lnTo>
                <a:lnTo>
                  <a:pt x="5194" y="1872"/>
                </a:lnTo>
                <a:lnTo>
                  <a:pt x="5194" y="1872"/>
                </a:lnTo>
                <a:lnTo>
                  <a:pt x="5194" y="1872"/>
                </a:lnTo>
                <a:lnTo>
                  <a:pt x="5194" y="1874"/>
                </a:lnTo>
                <a:lnTo>
                  <a:pt x="5194" y="1874"/>
                </a:lnTo>
                <a:lnTo>
                  <a:pt x="5194" y="1874"/>
                </a:lnTo>
                <a:lnTo>
                  <a:pt x="5196" y="1874"/>
                </a:lnTo>
                <a:lnTo>
                  <a:pt x="5196" y="1877"/>
                </a:lnTo>
                <a:lnTo>
                  <a:pt x="5196" y="1877"/>
                </a:lnTo>
                <a:lnTo>
                  <a:pt x="5198" y="1877"/>
                </a:lnTo>
                <a:lnTo>
                  <a:pt x="5198" y="1877"/>
                </a:lnTo>
                <a:lnTo>
                  <a:pt x="5201" y="1877"/>
                </a:lnTo>
                <a:lnTo>
                  <a:pt x="5201" y="1877"/>
                </a:lnTo>
                <a:lnTo>
                  <a:pt x="5203" y="1874"/>
                </a:lnTo>
                <a:lnTo>
                  <a:pt x="5205" y="1872"/>
                </a:lnTo>
                <a:lnTo>
                  <a:pt x="5205" y="1872"/>
                </a:lnTo>
                <a:lnTo>
                  <a:pt x="5205" y="1872"/>
                </a:lnTo>
                <a:lnTo>
                  <a:pt x="5207" y="1874"/>
                </a:lnTo>
                <a:lnTo>
                  <a:pt x="5207" y="1874"/>
                </a:lnTo>
                <a:lnTo>
                  <a:pt x="5207" y="1874"/>
                </a:lnTo>
                <a:lnTo>
                  <a:pt x="5207" y="1874"/>
                </a:lnTo>
                <a:lnTo>
                  <a:pt x="5209" y="1874"/>
                </a:lnTo>
                <a:lnTo>
                  <a:pt x="5211" y="1874"/>
                </a:lnTo>
                <a:lnTo>
                  <a:pt x="5213" y="1874"/>
                </a:lnTo>
                <a:lnTo>
                  <a:pt x="5215" y="1874"/>
                </a:lnTo>
                <a:lnTo>
                  <a:pt x="5213" y="1872"/>
                </a:lnTo>
                <a:lnTo>
                  <a:pt x="5213" y="1872"/>
                </a:lnTo>
                <a:lnTo>
                  <a:pt x="5215" y="1870"/>
                </a:lnTo>
                <a:lnTo>
                  <a:pt x="5215" y="1870"/>
                </a:lnTo>
                <a:lnTo>
                  <a:pt x="5213" y="1870"/>
                </a:lnTo>
                <a:lnTo>
                  <a:pt x="5213" y="1870"/>
                </a:lnTo>
                <a:lnTo>
                  <a:pt x="5211" y="1872"/>
                </a:lnTo>
                <a:lnTo>
                  <a:pt x="5209" y="1874"/>
                </a:lnTo>
                <a:lnTo>
                  <a:pt x="5209" y="1872"/>
                </a:lnTo>
                <a:lnTo>
                  <a:pt x="5209" y="1870"/>
                </a:lnTo>
                <a:lnTo>
                  <a:pt x="5211" y="1870"/>
                </a:lnTo>
                <a:lnTo>
                  <a:pt x="5213" y="1868"/>
                </a:lnTo>
                <a:lnTo>
                  <a:pt x="5213" y="1868"/>
                </a:lnTo>
                <a:lnTo>
                  <a:pt x="5215" y="1866"/>
                </a:lnTo>
                <a:lnTo>
                  <a:pt x="5215" y="1866"/>
                </a:lnTo>
                <a:lnTo>
                  <a:pt x="5213" y="1866"/>
                </a:lnTo>
                <a:lnTo>
                  <a:pt x="5213" y="1866"/>
                </a:lnTo>
                <a:close/>
                <a:moveTo>
                  <a:pt x="5196" y="1738"/>
                </a:moveTo>
                <a:lnTo>
                  <a:pt x="5196" y="1738"/>
                </a:lnTo>
                <a:lnTo>
                  <a:pt x="5196" y="1738"/>
                </a:lnTo>
                <a:lnTo>
                  <a:pt x="5196" y="1738"/>
                </a:lnTo>
                <a:lnTo>
                  <a:pt x="5196" y="1738"/>
                </a:lnTo>
                <a:lnTo>
                  <a:pt x="5196" y="1738"/>
                </a:lnTo>
                <a:lnTo>
                  <a:pt x="5196" y="1738"/>
                </a:lnTo>
                <a:lnTo>
                  <a:pt x="5196" y="1738"/>
                </a:lnTo>
                <a:close/>
                <a:moveTo>
                  <a:pt x="5207" y="820"/>
                </a:moveTo>
                <a:lnTo>
                  <a:pt x="5207" y="820"/>
                </a:lnTo>
                <a:lnTo>
                  <a:pt x="5205" y="820"/>
                </a:lnTo>
                <a:lnTo>
                  <a:pt x="5203" y="820"/>
                </a:lnTo>
                <a:lnTo>
                  <a:pt x="5203" y="818"/>
                </a:lnTo>
                <a:lnTo>
                  <a:pt x="5201" y="816"/>
                </a:lnTo>
                <a:lnTo>
                  <a:pt x="5196" y="816"/>
                </a:lnTo>
                <a:lnTo>
                  <a:pt x="5196" y="816"/>
                </a:lnTo>
                <a:lnTo>
                  <a:pt x="5196" y="818"/>
                </a:lnTo>
                <a:lnTo>
                  <a:pt x="5201" y="818"/>
                </a:lnTo>
                <a:lnTo>
                  <a:pt x="5205" y="820"/>
                </a:lnTo>
                <a:lnTo>
                  <a:pt x="5207" y="820"/>
                </a:lnTo>
                <a:close/>
                <a:moveTo>
                  <a:pt x="5215" y="1870"/>
                </a:moveTo>
                <a:lnTo>
                  <a:pt x="5215" y="1870"/>
                </a:lnTo>
                <a:lnTo>
                  <a:pt x="5215" y="1870"/>
                </a:lnTo>
                <a:lnTo>
                  <a:pt x="5215" y="1870"/>
                </a:lnTo>
                <a:lnTo>
                  <a:pt x="5215" y="1870"/>
                </a:lnTo>
                <a:close/>
                <a:moveTo>
                  <a:pt x="5205" y="1755"/>
                </a:moveTo>
                <a:lnTo>
                  <a:pt x="5205" y="1753"/>
                </a:lnTo>
                <a:lnTo>
                  <a:pt x="5205" y="1753"/>
                </a:lnTo>
                <a:lnTo>
                  <a:pt x="5205" y="1753"/>
                </a:lnTo>
                <a:lnTo>
                  <a:pt x="5205" y="1753"/>
                </a:lnTo>
                <a:lnTo>
                  <a:pt x="5205" y="1753"/>
                </a:lnTo>
                <a:lnTo>
                  <a:pt x="5205" y="1753"/>
                </a:lnTo>
                <a:lnTo>
                  <a:pt x="5205" y="1753"/>
                </a:lnTo>
                <a:lnTo>
                  <a:pt x="5205" y="1755"/>
                </a:lnTo>
                <a:lnTo>
                  <a:pt x="5205" y="1755"/>
                </a:lnTo>
                <a:close/>
                <a:moveTo>
                  <a:pt x="5215" y="1877"/>
                </a:moveTo>
                <a:lnTo>
                  <a:pt x="5213" y="1877"/>
                </a:lnTo>
                <a:lnTo>
                  <a:pt x="5215" y="1877"/>
                </a:lnTo>
                <a:lnTo>
                  <a:pt x="5215" y="1877"/>
                </a:lnTo>
                <a:lnTo>
                  <a:pt x="5215" y="1874"/>
                </a:lnTo>
                <a:lnTo>
                  <a:pt x="5215" y="1874"/>
                </a:lnTo>
                <a:lnTo>
                  <a:pt x="5215" y="1877"/>
                </a:lnTo>
                <a:close/>
                <a:moveTo>
                  <a:pt x="5205" y="1891"/>
                </a:moveTo>
                <a:lnTo>
                  <a:pt x="5205" y="1891"/>
                </a:lnTo>
                <a:lnTo>
                  <a:pt x="5205" y="1893"/>
                </a:lnTo>
                <a:lnTo>
                  <a:pt x="5205" y="1893"/>
                </a:lnTo>
                <a:lnTo>
                  <a:pt x="5207" y="1893"/>
                </a:lnTo>
                <a:lnTo>
                  <a:pt x="5207" y="1893"/>
                </a:lnTo>
                <a:lnTo>
                  <a:pt x="5207" y="1893"/>
                </a:lnTo>
                <a:lnTo>
                  <a:pt x="5207" y="1891"/>
                </a:lnTo>
                <a:lnTo>
                  <a:pt x="5205" y="1891"/>
                </a:lnTo>
                <a:close/>
                <a:moveTo>
                  <a:pt x="4417" y="1032"/>
                </a:moveTo>
                <a:lnTo>
                  <a:pt x="4417" y="1032"/>
                </a:lnTo>
                <a:lnTo>
                  <a:pt x="4417" y="1032"/>
                </a:lnTo>
                <a:lnTo>
                  <a:pt x="4417" y="1034"/>
                </a:lnTo>
                <a:lnTo>
                  <a:pt x="4417" y="1032"/>
                </a:lnTo>
                <a:lnTo>
                  <a:pt x="4417" y="1032"/>
                </a:lnTo>
                <a:close/>
                <a:moveTo>
                  <a:pt x="5207" y="1881"/>
                </a:moveTo>
                <a:lnTo>
                  <a:pt x="5207" y="1881"/>
                </a:lnTo>
                <a:lnTo>
                  <a:pt x="5207" y="1883"/>
                </a:lnTo>
                <a:lnTo>
                  <a:pt x="5207" y="1883"/>
                </a:lnTo>
                <a:lnTo>
                  <a:pt x="5207" y="1883"/>
                </a:lnTo>
                <a:lnTo>
                  <a:pt x="5207" y="1881"/>
                </a:lnTo>
                <a:lnTo>
                  <a:pt x="5207" y="1881"/>
                </a:lnTo>
                <a:close/>
                <a:moveTo>
                  <a:pt x="5198" y="1887"/>
                </a:moveTo>
                <a:lnTo>
                  <a:pt x="5196" y="1887"/>
                </a:lnTo>
                <a:lnTo>
                  <a:pt x="5198" y="1889"/>
                </a:lnTo>
                <a:lnTo>
                  <a:pt x="5198" y="1889"/>
                </a:lnTo>
                <a:lnTo>
                  <a:pt x="5198" y="1887"/>
                </a:lnTo>
                <a:lnTo>
                  <a:pt x="5198" y="1887"/>
                </a:lnTo>
                <a:lnTo>
                  <a:pt x="5198" y="1887"/>
                </a:lnTo>
                <a:close/>
                <a:moveTo>
                  <a:pt x="4608" y="749"/>
                </a:moveTo>
                <a:lnTo>
                  <a:pt x="4605" y="749"/>
                </a:lnTo>
                <a:lnTo>
                  <a:pt x="4605" y="749"/>
                </a:lnTo>
                <a:lnTo>
                  <a:pt x="4601" y="747"/>
                </a:lnTo>
                <a:lnTo>
                  <a:pt x="4601" y="747"/>
                </a:lnTo>
                <a:lnTo>
                  <a:pt x="4599" y="751"/>
                </a:lnTo>
                <a:lnTo>
                  <a:pt x="4597" y="751"/>
                </a:lnTo>
                <a:lnTo>
                  <a:pt x="4597" y="753"/>
                </a:lnTo>
                <a:lnTo>
                  <a:pt x="4595" y="755"/>
                </a:lnTo>
                <a:lnTo>
                  <a:pt x="4597" y="755"/>
                </a:lnTo>
                <a:lnTo>
                  <a:pt x="4599" y="753"/>
                </a:lnTo>
                <a:lnTo>
                  <a:pt x="4599" y="753"/>
                </a:lnTo>
                <a:lnTo>
                  <a:pt x="4601" y="757"/>
                </a:lnTo>
                <a:lnTo>
                  <a:pt x="4603" y="757"/>
                </a:lnTo>
                <a:lnTo>
                  <a:pt x="4603" y="757"/>
                </a:lnTo>
                <a:lnTo>
                  <a:pt x="4605" y="755"/>
                </a:lnTo>
                <a:lnTo>
                  <a:pt x="4605" y="755"/>
                </a:lnTo>
                <a:lnTo>
                  <a:pt x="4608" y="753"/>
                </a:lnTo>
                <a:lnTo>
                  <a:pt x="4608" y="753"/>
                </a:lnTo>
                <a:lnTo>
                  <a:pt x="4608" y="751"/>
                </a:lnTo>
                <a:lnTo>
                  <a:pt x="4610" y="749"/>
                </a:lnTo>
                <a:lnTo>
                  <a:pt x="4610" y="749"/>
                </a:lnTo>
                <a:lnTo>
                  <a:pt x="4608" y="749"/>
                </a:lnTo>
                <a:close/>
                <a:moveTo>
                  <a:pt x="4593" y="749"/>
                </a:moveTo>
                <a:lnTo>
                  <a:pt x="4589" y="751"/>
                </a:lnTo>
                <a:lnTo>
                  <a:pt x="4589" y="751"/>
                </a:lnTo>
                <a:lnTo>
                  <a:pt x="4589" y="751"/>
                </a:lnTo>
                <a:lnTo>
                  <a:pt x="4591" y="751"/>
                </a:lnTo>
                <a:lnTo>
                  <a:pt x="4593" y="751"/>
                </a:lnTo>
                <a:lnTo>
                  <a:pt x="4593" y="751"/>
                </a:lnTo>
                <a:lnTo>
                  <a:pt x="4595" y="749"/>
                </a:lnTo>
                <a:lnTo>
                  <a:pt x="4595" y="749"/>
                </a:lnTo>
                <a:lnTo>
                  <a:pt x="4593" y="749"/>
                </a:lnTo>
                <a:lnTo>
                  <a:pt x="4593" y="749"/>
                </a:lnTo>
                <a:close/>
                <a:moveTo>
                  <a:pt x="3371" y="931"/>
                </a:moveTo>
                <a:lnTo>
                  <a:pt x="3371" y="931"/>
                </a:lnTo>
                <a:lnTo>
                  <a:pt x="3371" y="929"/>
                </a:lnTo>
                <a:lnTo>
                  <a:pt x="3371" y="929"/>
                </a:lnTo>
                <a:lnTo>
                  <a:pt x="3369" y="929"/>
                </a:lnTo>
                <a:lnTo>
                  <a:pt x="3369" y="929"/>
                </a:lnTo>
                <a:lnTo>
                  <a:pt x="3369" y="931"/>
                </a:lnTo>
                <a:lnTo>
                  <a:pt x="3371" y="931"/>
                </a:lnTo>
                <a:close/>
                <a:moveTo>
                  <a:pt x="4440" y="1065"/>
                </a:moveTo>
                <a:lnTo>
                  <a:pt x="4440" y="1065"/>
                </a:lnTo>
                <a:lnTo>
                  <a:pt x="4440" y="1063"/>
                </a:lnTo>
                <a:lnTo>
                  <a:pt x="4440" y="1061"/>
                </a:lnTo>
                <a:lnTo>
                  <a:pt x="4440" y="1061"/>
                </a:lnTo>
                <a:lnTo>
                  <a:pt x="4438" y="1061"/>
                </a:lnTo>
                <a:lnTo>
                  <a:pt x="4440" y="1063"/>
                </a:lnTo>
                <a:lnTo>
                  <a:pt x="4440" y="1065"/>
                </a:lnTo>
                <a:lnTo>
                  <a:pt x="4440" y="1065"/>
                </a:lnTo>
                <a:close/>
                <a:moveTo>
                  <a:pt x="4440" y="1084"/>
                </a:moveTo>
                <a:lnTo>
                  <a:pt x="4438" y="1082"/>
                </a:lnTo>
                <a:lnTo>
                  <a:pt x="4438" y="1082"/>
                </a:lnTo>
                <a:lnTo>
                  <a:pt x="4438" y="1084"/>
                </a:lnTo>
                <a:lnTo>
                  <a:pt x="4440" y="1084"/>
                </a:lnTo>
                <a:lnTo>
                  <a:pt x="4440" y="1084"/>
                </a:lnTo>
                <a:close/>
                <a:moveTo>
                  <a:pt x="3302" y="927"/>
                </a:moveTo>
                <a:lnTo>
                  <a:pt x="3302" y="929"/>
                </a:lnTo>
                <a:lnTo>
                  <a:pt x="3302" y="929"/>
                </a:lnTo>
                <a:lnTo>
                  <a:pt x="3302" y="929"/>
                </a:lnTo>
                <a:lnTo>
                  <a:pt x="3302" y="929"/>
                </a:lnTo>
                <a:lnTo>
                  <a:pt x="3302" y="927"/>
                </a:lnTo>
                <a:lnTo>
                  <a:pt x="3302" y="927"/>
                </a:lnTo>
                <a:close/>
                <a:moveTo>
                  <a:pt x="3336" y="939"/>
                </a:moveTo>
                <a:lnTo>
                  <a:pt x="3338" y="937"/>
                </a:lnTo>
                <a:lnTo>
                  <a:pt x="3338" y="937"/>
                </a:lnTo>
                <a:lnTo>
                  <a:pt x="3336" y="937"/>
                </a:lnTo>
                <a:lnTo>
                  <a:pt x="3336" y="937"/>
                </a:lnTo>
                <a:lnTo>
                  <a:pt x="3336" y="939"/>
                </a:lnTo>
                <a:lnTo>
                  <a:pt x="3336" y="939"/>
                </a:lnTo>
                <a:close/>
                <a:moveTo>
                  <a:pt x="3334" y="939"/>
                </a:moveTo>
                <a:lnTo>
                  <a:pt x="3334" y="937"/>
                </a:lnTo>
                <a:lnTo>
                  <a:pt x="3334" y="937"/>
                </a:lnTo>
                <a:lnTo>
                  <a:pt x="3334" y="937"/>
                </a:lnTo>
                <a:lnTo>
                  <a:pt x="3334" y="937"/>
                </a:lnTo>
                <a:lnTo>
                  <a:pt x="3332" y="937"/>
                </a:lnTo>
                <a:lnTo>
                  <a:pt x="3332" y="939"/>
                </a:lnTo>
                <a:lnTo>
                  <a:pt x="3334" y="941"/>
                </a:lnTo>
                <a:lnTo>
                  <a:pt x="3334" y="941"/>
                </a:lnTo>
                <a:lnTo>
                  <a:pt x="3336" y="941"/>
                </a:lnTo>
                <a:lnTo>
                  <a:pt x="3334" y="939"/>
                </a:lnTo>
                <a:lnTo>
                  <a:pt x="3334" y="939"/>
                </a:lnTo>
                <a:close/>
                <a:moveTo>
                  <a:pt x="3378" y="1046"/>
                </a:moveTo>
                <a:lnTo>
                  <a:pt x="3378" y="1044"/>
                </a:lnTo>
                <a:lnTo>
                  <a:pt x="3376" y="1040"/>
                </a:lnTo>
                <a:lnTo>
                  <a:pt x="3378" y="1040"/>
                </a:lnTo>
                <a:lnTo>
                  <a:pt x="3376" y="1040"/>
                </a:lnTo>
                <a:lnTo>
                  <a:pt x="3376" y="1040"/>
                </a:lnTo>
                <a:lnTo>
                  <a:pt x="3376" y="1042"/>
                </a:lnTo>
                <a:lnTo>
                  <a:pt x="3378" y="1046"/>
                </a:lnTo>
                <a:close/>
                <a:moveTo>
                  <a:pt x="3340" y="1252"/>
                </a:moveTo>
                <a:lnTo>
                  <a:pt x="3340" y="1252"/>
                </a:lnTo>
                <a:lnTo>
                  <a:pt x="3340" y="1252"/>
                </a:lnTo>
                <a:lnTo>
                  <a:pt x="3342" y="1250"/>
                </a:lnTo>
                <a:lnTo>
                  <a:pt x="3340" y="1248"/>
                </a:lnTo>
                <a:lnTo>
                  <a:pt x="3340" y="1245"/>
                </a:lnTo>
                <a:lnTo>
                  <a:pt x="3340" y="1245"/>
                </a:lnTo>
                <a:lnTo>
                  <a:pt x="3340" y="1245"/>
                </a:lnTo>
                <a:lnTo>
                  <a:pt x="3338" y="1245"/>
                </a:lnTo>
                <a:lnTo>
                  <a:pt x="3338" y="1248"/>
                </a:lnTo>
                <a:lnTo>
                  <a:pt x="3340" y="1248"/>
                </a:lnTo>
                <a:lnTo>
                  <a:pt x="3338" y="1250"/>
                </a:lnTo>
                <a:lnTo>
                  <a:pt x="3340" y="1252"/>
                </a:lnTo>
                <a:close/>
                <a:moveTo>
                  <a:pt x="2810" y="1013"/>
                </a:moveTo>
                <a:lnTo>
                  <a:pt x="2810" y="1013"/>
                </a:lnTo>
                <a:lnTo>
                  <a:pt x="2810" y="1013"/>
                </a:lnTo>
                <a:lnTo>
                  <a:pt x="2808" y="1011"/>
                </a:lnTo>
                <a:lnTo>
                  <a:pt x="2808" y="1013"/>
                </a:lnTo>
                <a:lnTo>
                  <a:pt x="2808" y="1013"/>
                </a:lnTo>
                <a:lnTo>
                  <a:pt x="2810" y="1013"/>
                </a:lnTo>
                <a:lnTo>
                  <a:pt x="2810" y="1013"/>
                </a:lnTo>
                <a:close/>
                <a:moveTo>
                  <a:pt x="2814" y="1090"/>
                </a:moveTo>
                <a:lnTo>
                  <a:pt x="2814" y="1090"/>
                </a:lnTo>
                <a:lnTo>
                  <a:pt x="2814" y="1090"/>
                </a:lnTo>
                <a:lnTo>
                  <a:pt x="2816" y="1090"/>
                </a:lnTo>
                <a:lnTo>
                  <a:pt x="2816" y="1090"/>
                </a:lnTo>
                <a:lnTo>
                  <a:pt x="2814" y="1090"/>
                </a:lnTo>
                <a:lnTo>
                  <a:pt x="2814" y="1090"/>
                </a:lnTo>
                <a:lnTo>
                  <a:pt x="2814" y="1090"/>
                </a:lnTo>
                <a:close/>
                <a:moveTo>
                  <a:pt x="2760" y="977"/>
                </a:moveTo>
                <a:lnTo>
                  <a:pt x="2757" y="975"/>
                </a:lnTo>
                <a:lnTo>
                  <a:pt x="2757" y="977"/>
                </a:lnTo>
                <a:lnTo>
                  <a:pt x="2757" y="977"/>
                </a:lnTo>
                <a:lnTo>
                  <a:pt x="2755" y="977"/>
                </a:lnTo>
                <a:lnTo>
                  <a:pt x="2755" y="977"/>
                </a:lnTo>
                <a:lnTo>
                  <a:pt x="2753" y="977"/>
                </a:lnTo>
                <a:lnTo>
                  <a:pt x="2755" y="977"/>
                </a:lnTo>
                <a:lnTo>
                  <a:pt x="2755" y="977"/>
                </a:lnTo>
                <a:lnTo>
                  <a:pt x="2757" y="977"/>
                </a:lnTo>
                <a:lnTo>
                  <a:pt x="2760" y="977"/>
                </a:lnTo>
                <a:lnTo>
                  <a:pt x="2760" y="977"/>
                </a:lnTo>
                <a:lnTo>
                  <a:pt x="2760" y="977"/>
                </a:lnTo>
                <a:lnTo>
                  <a:pt x="2760" y="977"/>
                </a:lnTo>
                <a:close/>
                <a:moveTo>
                  <a:pt x="2906" y="1044"/>
                </a:moveTo>
                <a:lnTo>
                  <a:pt x="2906" y="1046"/>
                </a:lnTo>
                <a:lnTo>
                  <a:pt x="2906" y="1046"/>
                </a:lnTo>
                <a:lnTo>
                  <a:pt x="2906" y="1048"/>
                </a:lnTo>
                <a:lnTo>
                  <a:pt x="2906" y="1048"/>
                </a:lnTo>
                <a:lnTo>
                  <a:pt x="2906" y="1048"/>
                </a:lnTo>
                <a:lnTo>
                  <a:pt x="2906" y="1048"/>
                </a:lnTo>
                <a:lnTo>
                  <a:pt x="2908" y="1048"/>
                </a:lnTo>
                <a:lnTo>
                  <a:pt x="2908" y="1048"/>
                </a:lnTo>
                <a:lnTo>
                  <a:pt x="2908" y="1044"/>
                </a:lnTo>
                <a:lnTo>
                  <a:pt x="2908" y="1044"/>
                </a:lnTo>
                <a:lnTo>
                  <a:pt x="2906" y="1044"/>
                </a:lnTo>
                <a:close/>
                <a:moveTo>
                  <a:pt x="2896" y="1030"/>
                </a:moveTo>
                <a:lnTo>
                  <a:pt x="2896" y="1027"/>
                </a:lnTo>
                <a:lnTo>
                  <a:pt x="2896" y="1027"/>
                </a:lnTo>
                <a:lnTo>
                  <a:pt x="2896" y="1027"/>
                </a:lnTo>
                <a:lnTo>
                  <a:pt x="2894" y="1027"/>
                </a:lnTo>
                <a:lnTo>
                  <a:pt x="2892" y="1030"/>
                </a:lnTo>
                <a:lnTo>
                  <a:pt x="2892" y="1030"/>
                </a:lnTo>
                <a:lnTo>
                  <a:pt x="2896" y="1032"/>
                </a:lnTo>
                <a:lnTo>
                  <a:pt x="2896" y="1034"/>
                </a:lnTo>
                <a:lnTo>
                  <a:pt x="2898" y="1034"/>
                </a:lnTo>
                <a:lnTo>
                  <a:pt x="2900" y="1036"/>
                </a:lnTo>
                <a:lnTo>
                  <a:pt x="2898" y="1034"/>
                </a:lnTo>
                <a:lnTo>
                  <a:pt x="2898" y="1034"/>
                </a:lnTo>
                <a:lnTo>
                  <a:pt x="2898" y="1034"/>
                </a:lnTo>
                <a:lnTo>
                  <a:pt x="2896" y="1034"/>
                </a:lnTo>
                <a:lnTo>
                  <a:pt x="2896" y="1032"/>
                </a:lnTo>
                <a:lnTo>
                  <a:pt x="2896" y="1032"/>
                </a:lnTo>
                <a:lnTo>
                  <a:pt x="2896" y="1030"/>
                </a:lnTo>
                <a:lnTo>
                  <a:pt x="2896" y="1030"/>
                </a:lnTo>
                <a:lnTo>
                  <a:pt x="2896" y="1030"/>
                </a:lnTo>
                <a:close/>
                <a:moveTo>
                  <a:pt x="2906" y="1050"/>
                </a:moveTo>
                <a:lnTo>
                  <a:pt x="2906" y="1050"/>
                </a:lnTo>
                <a:lnTo>
                  <a:pt x="2906" y="1050"/>
                </a:lnTo>
                <a:lnTo>
                  <a:pt x="2906" y="1050"/>
                </a:lnTo>
                <a:lnTo>
                  <a:pt x="2908" y="1053"/>
                </a:lnTo>
                <a:lnTo>
                  <a:pt x="2908" y="1053"/>
                </a:lnTo>
                <a:lnTo>
                  <a:pt x="2908" y="1053"/>
                </a:lnTo>
                <a:lnTo>
                  <a:pt x="2908" y="1050"/>
                </a:lnTo>
                <a:lnTo>
                  <a:pt x="2908" y="1050"/>
                </a:lnTo>
                <a:lnTo>
                  <a:pt x="2908" y="1050"/>
                </a:lnTo>
                <a:lnTo>
                  <a:pt x="2906" y="1050"/>
                </a:lnTo>
                <a:close/>
                <a:moveTo>
                  <a:pt x="2766" y="1126"/>
                </a:moveTo>
                <a:lnTo>
                  <a:pt x="2764" y="1126"/>
                </a:lnTo>
                <a:lnTo>
                  <a:pt x="2764" y="1126"/>
                </a:lnTo>
                <a:lnTo>
                  <a:pt x="2764" y="1128"/>
                </a:lnTo>
                <a:lnTo>
                  <a:pt x="2764" y="1128"/>
                </a:lnTo>
                <a:lnTo>
                  <a:pt x="2764" y="1128"/>
                </a:lnTo>
                <a:lnTo>
                  <a:pt x="2766" y="1128"/>
                </a:lnTo>
                <a:lnTo>
                  <a:pt x="2766" y="1128"/>
                </a:lnTo>
                <a:lnTo>
                  <a:pt x="2766" y="1128"/>
                </a:lnTo>
                <a:lnTo>
                  <a:pt x="2766" y="1128"/>
                </a:lnTo>
                <a:lnTo>
                  <a:pt x="2768" y="1128"/>
                </a:lnTo>
                <a:lnTo>
                  <a:pt x="2768" y="1128"/>
                </a:lnTo>
                <a:lnTo>
                  <a:pt x="2768" y="1126"/>
                </a:lnTo>
                <a:lnTo>
                  <a:pt x="2768" y="1126"/>
                </a:lnTo>
                <a:lnTo>
                  <a:pt x="2766" y="1126"/>
                </a:lnTo>
                <a:close/>
                <a:moveTo>
                  <a:pt x="2808" y="1059"/>
                </a:moveTo>
                <a:lnTo>
                  <a:pt x="2806" y="1059"/>
                </a:lnTo>
                <a:lnTo>
                  <a:pt x="2804" y="1057"/>
                </a:lnTo>
                <a:lnTo>
                  <a:pt x="2801" y="1057"/>
                </a:lnTo>
                <a:lnTo>
                  <a:pt x="2801" y="1057"/>
                </a:lnTo>
                <a:lnTo>
                  <a:pt x="2801" y="1055"/>
                </a:lnTo>
                <a:lnTo>
                  <a:pt x="2799" y="1055"/>
                </a:lnTo>
                <a:lnTo>
                  <a:pt x="2799" y="1055"/>
                </a:lnTo>
                <a:lnTo>
                  <a:pt x="2797" y="1057"/>
                </a:lnTo>
                <a:lnTo>
                  <a:pt x="2797" y="1057"/>
                </a:lnTo>
                <a:lnTo>
                  <a:pt x="2795" y="1057"/>
                </a:lnTo>
                <a:lnTo>
                  <a:pt x="2795" y="1057"/>
                </a:lnTo>
                <a:lnTo>
                  <a:pt x="2793" y="1057"/>
                </a:lnTo>
                <a:lnTo>
                  <a:pt x="2793" y="1055"/>
                </a:lnTo>
                <a:lnTo>
                  <a:pt x="2791" y="1057"/>
                </a:lnTo>
                <a:lnTo>
                  <a:pt x="2791" y="1057"/>
                </a:lnTo>
                <a:lnTo>
                  <a:pt x="2791" y="1057"/>
                </a:lnTo>
                <a:lnTo>
                  <a:pt x="2789" y="1057"/>
                </a:lnTo>
                <a:lnTo>
                  <a:pt x="2789" y="1059"/>
                </a:lnTo>
                <a:lnTo>
                  <a:pt x="2789" y="1061"/>
                </a:lnTo>
                <a:lnTo>
                  <a:pt x="2789" y="1061"/>
                </a:lnTo>
                <a:lnTo>
                  <a:pt x="2789" y="1063"/>
                </a:lnTo>
                <a:lnTo>
                  <a:pt x="2791" y="1065"/>
                </a:lnTo>
                <a:lnTo>
                  <a:pt x="2791" y="1065"/>
                </a:lnTo>
                <a:lnTo>
                  <a:pt x="2793" y="1065"/>
                </a:lnTo>
                <a:lnTo>
                  <a:pt x="2795" y="1065"/>
                </a:lnTo>
                <a:lnTo>
                  <a:pt x="2795" y="1065"/>
                </a:lnTo>
                <a:lnTo>
                  <a:pt x="2797" y="1067"/>
                </a:lnTo>
                <a:lnTo>
                  <a:pt x="2799" y="1067"/>
                </a:lnTo>
                <a:lnTo>
                  <a:pt x="2799" y="1067"/>
                </a:lnTo>
                <a:lnTo>
                  <a:pt x="2799" y="1067"/>
                </a:lnTo>
                <a:lnTo>
                  <a:pt x="2801" y="1069"/>
                </a:lnTo>
                <a:lnTo>
                  <a:pt x="2804" y="1071"/>
                </a:lnTo>
                <a:lnTo>
                  <a:pt x="2808" y="1071"/>
                </a:lnTo>
                <a:lnTo>
                  <a:pt x="2810" y="1074"/>
                </a:lnTo>
                <a:lnTo>
                  <a:pt x="2812" y="1074"/>
                </a:lnTo>
                <a:lnTo>
                  <a:pt x="2812" y="1074"/>
                </a:lnTo>
                <a:lnTo>
                  <a:pt x="2814" y="1074"/>
                </a:lnTo>
                <a:lnTo>
                  <a:pt x="2816" y="1076"/>
                </a:lnTo>
                <a:lnTo>
                  <a:pt x="2818" y="1078"/>
                </a:lnTo>
                <a:lnTo>
                  <a:pt x="2818" y="1078"/>
                </a:lnTo>
                <a:lnTo>
                  <a:pt x="2820" y="1078"/>
                </a:lnTo>
                <a:lnTo>
                  <a:pt x="2822" y="1080"/>
                </a:lnTo>
                <a:lnTo>
                  <a:pt x="2822" y="1080"/>
                </a:lnTo>
                <a:lnTo>
                  <a:pt x="2824" y="1080"/>
                </a:lnTo>
                <a:lnTo>
                  <a:pt x="2827" y="1080"/>
                </a:lnTo>
                <a:lnTo>
                  <a:pt x="2827" y="1080"/>
                </a:lnTo>
                <a:lnTo>
                  <a:pt x="2827" y="1078"/>
                </a:lnTo>
                <a:lnTo>
                  <a:pt x="2827" y="1078"/>
                </a:lnTo>
                <a:lnTo>
                  <a:pt x="2827" y="1076"/>
                </a:lnTo>
                <a:lnTo>
                  <a:pt x="2829" y="1076"/>
                </a:lnTo>
                <a:lnTo>
                  <a:pt x="2829" y="1074"/>
                </a:lnTo>
                <a:lnTo>
                  <a:pt x="2829" y="1074"/>
                </a:lnTo>
                <a:lnTo>
                  <a:pt x="2829" y="1074"/>
                </a:lnTo>
                <a:lnTo>
                  <a:pt x="2829" y="1071"/>
                </a:lnTo>
                <a:lnTo>
                  <a:pt x="2827" y="1071"/>
                </a:lnTo>
                <a:lnTo>
                  <a:pt x="2829" y="1071"/>
                </a:lnTo>
                <a:lnTo>
                  <a:pt x="2829" y="1069"/>
                </a:lnTo>
                <a:lnTo>
                  <a:pt x="2827" y="1069"/>
                </a:lnTo>
                <a:lnTo>
                  <a:pt x="2827" y="1069"/>
                </a:lnTo>
                <a:lnTo>
                  <a:pt x="2827" y="1069"/>
                </a:lnTo>
                <a:lnTo>
                  <a:pt x="2827" y="1067"/>
                </a:lnTo>
                <a:lnTo>
                  <a:pt x="2827" y="1065"/>
                </a:lnTo>
                <a:lnTo>
                  <a:pt x="2827" y="1065"/>
                </a:lnTo>
                <a:lnTo>
                  <a:pt x="2829" y="1063"/>
                </a:lnTo>
                <a:lnTo>
                  <a:pt x="2829" y="1063"/>
                </a:lnTo>
                <a:lnTo>
                  <a:pt x="2829" y="1061"/>
                </a:lnTo>
                <a:lnTo>
                  <a:pt x="2833" y="1057"/>
                </a:lnTo>
                <a:lnTo>
                  <a:pt x="2833" y="1057"/>
                </a:lnTo>
                <a:lnTo>
                  <a:pt x="2833" y="1055"/>
                </a:lnTo>
                <a:lnTo>
                  <a:pt x="2835" y="1055"/>
                </a:lnTo>
                <a:lnTo>
                  <a:pt x="2833" y="1053"/>
                </a:lnTo>
                <a:lnTo>
                  <a:pt x="2833" y="1053"/>
                </a:lnTo>
                <a:lnTo>
                  <a:pt x="2831" y="1055"/>
                </a:lnTo>
                <a:lnTo>
                  <a:pt x="2829" y="1055"/>
                </a:lnTo>
                <a:lnTo>
                  <a:pt x="2829" y="1055"/>
                </a:lnTo>
                <a:lnTo>
                  <a:pt x="2827" y="1055"/>
                </a:lnTo>
                <a:lnTo>
                  <a:pt x="2827" y="1055"/>
                </a:lnTo>
                <a:lnTo>
                  <a:pt x="2824" y="1055"/>
                </a:lnTo>
                <a:lnTo>
                  <a:pt x="2822" y="1055"/>
                </a:lnTo>
                <a:lnTo>
                  <a:pt x="2822" y="1055"/>
                </a:lnTo>
                <a:lnTo>
                  <a:pt x="2820" y="1055"/>
                </a:lnTo>
                <a:lnTo>
                  <a:pt x="2820" y="1057"/>
                </a:lnTo>
                <a:lnTo>
                  <a:pt x="2818" y="1057"/>
                </a:lnTo>
                <a:lnTo>
                  <a:pt x="2816" y="1057"/>
                </a:lnTo>
                <a:lnTo>
                  <a:pt x="2814" y="1059"/>
                </a:lnTo>
                <a:lnTo>
                  <a:pt x="2812" y="1057"/>
                </a:lnTo>
                <a:lnTo>
                  <a:pt x="2810" y="1057"/>
                </a:lnTo>
                <a:lnTo>
                  <a:pt x="2808" y="1059"/>
                </a:lnTo>
                <a:lnTo>
                  <a:pt x="2808" y="1059"/>
                </a:lnTo>
                <a:close/>
                <a:moveTo>
                  <a:pt x="2772" y="1111"/>
                </a:moveTo>
                <a:lnTo>
                  <a:pt x="2770" y="1111"/>
                </a:lnTo>
                <a:lnTo>
                  <a:pt x="2770" y="1111"/>
                </a:lnTo>
                <a:lnTo>
                  <a:pt x="2768" y="1113"/>
                </a:lnTo>
                <a:lnTo>
                  <a:pt x="2772" y="1111"/>
                </a:lnTo>
                <a:lnTo>
                  <a:pt x="2772" y="1111"/>
                </a:lnTo>
                <a:close/>
                <a:moveTo>
                  <a:pt x="2783" y="1078"/>
                </a:moveTo>
                <a:lnTo>
                  <a:pt x="2783" y="1078"/>
                </a:lnTo>
                <a:lnTo>
                  <a:pt x="2783" y="1078"/>
                </a:lnTo>
                <a:lnTo>
                  <a:pt x="2780" y="1078"/>
                </a:lnTo>
                <a:lnTo>
                  <a:pt x="2780" y="1078"/>
                </a:lnTo>
                <a:lnTo>
                  <a:pt x="2780" y="1078"/>
                </a:lnTo>
                <a:lnTo>
                  <a:pt x="2783" y="1080"/>
                </a:lnTo>
                <a:lnTo>
                  <a:pt x="2783" y="1078"/>
                </a:lnTo>
                <a:close/>
                <a:moveTo>
                  <a:pt x="2816" y="1092"/>
                </a:moveTo>
                <a:lnTo>
                  <a:pt x="2816" y="1092"/>
                </a:lnTo>
                <a:lnTo>
                  <a:pt x="2816" y="1092"/>
                </a:lnTo>
                <a:lnTo>
                  <a:pt x="2816" y="1095"/>
                </a:lnTo>
                <a:lnTo>
                  <a:pt x="2818" y="1095"/>
                </a:lnTo>
                <a:lnTo>
                  <a:pt x="2818" y="1095"/>
                </a:lnTo>
                <a:lnTo>
                  <a:pt x="2818" y="1092"/>
                </a:lnTo>
                <a:lnTo>
                  <a:pt x="2816" y="1092"/>
                </a:lnTo>
                <a:close/>
                <a:moveTo>
                  <a:pt x="2954" y="1038"/>
                </a:moveTo>
                <a:lnTo>
                  <a:pt x="2954" y="1038"/>
                </a:lnTo>
                <a:lnTo>
                  <a:pt x="2954" y="1038"/>
                </a:lnTo>
                <a:lnTo>
                  <a:pt x="2952" y="1040"/>
                </a:lnTo>
                <a:lnTo>
                  <a:pt x="2954" y="1038"/>
                </a:lnTo>
                <a:lnTo>
                  <a:pt x="2954" y="1038"/>
                </a:lnTo>
                <a:close/>
                <a:moveTo>
                  <a:pt x="2967" y="1059"/>
                </a:moveTo>
                <a:lnTo>
                  <a:pt x="2967" y="1059"/>
                </a:lnTo>
                <a:lnTo>
                  <a:pt x="2967" y="1059"/>
                </a:lnTo>
                <a:lnTo>
                  <a:pt x="2965" y="1059"/>
                </a:lnTo>
                <a:lnTo>
                  <a:pt x="2965" y="1059"/>
                </a:lnTo>
                <a:lnTo>
                  <a:pt x="2967" y="1061"/>
                </a:lnTo>
                <a:lnTo>
                  <a:pt x="2967" y="1061"/>
                </a:lnTo>
                <a:lnTo>
                  <a:pt x="2969" y="1061"/>
                </a:lnTo>
                <a:lnTo>
                  <a:pt x="2969" y="1063"/>
                </a:lnTo>
                <a:lnTo>
                  <a:pt x="2969" y="1063"/>
                </a:lnTo>
                <a:lnTo>
                  <a:pt x="2969" y="1061"/>
                </a:lnTo>
                <a:lnTo>
                  <a:pt x="2969" y="1061"/>
                </a:lnTo>
                <a:lnTo>
                  <a:pt x="2969" y="1059"/>
                </a:lnTo>
                <a:lnTo>
                  <a:pt x="2967" y="1059"/>
                </a:lnTo>
                <a:close/>
                <a:moveTo>
                  <a:pt x="2969" y="1067"/>
                </a:moveTo>
                <a:lnTo>
                  <a:pt x="2969" y="1067"/>
                </a:lnTo>
                <a:lnTo>
                  <a:pt x="2969" y="1067"/>
                </a:lnTo>
                <a:lnTo>
                  <a:pt x="2969" y="1067"/>
                </a:lnTo>
                <a:lnTo>
                  <a:pt x="2969" y="1067"/>
                </a:lnTo>
                <a:lnTo>
                  <a:pt x="2969" y="1067"/>
                </a:lnTo>
                <a:lnTo>
                  <a:pt x="2969" y="1067"/>
                </a:lnTo>
                <a:close/>
                <a:moveTo>
                  <a:pt x="2952" y="1040"/>
                </a:moveTo>
                <a:lnTo>
                  <a:pt x="2952" y="1040"/>
                </a:lnTo>
                <a:lnTo>
                  <a:pt x="2950" y="1038"/>
                </a:lnTo>
                <a:lnTo>
                  <a:pt x="2950" y="1040"/>
                </a:lnTo>
                <a:lnTo>
                  <a:pt x="2952" y="1040"/>
                </a:lnTo>
                <a:close/>
                <a:moveTo>
                  <a:pt x="2908" y="1059"/>
                </a:moveTo>
                <a:lnTo>
                  <a:pt x="2906" y="1061"/>
                </a:lnTo>
                <a:lnTo>
                  <a:pt x="2906" y="1061"/>
                </a:lnTo>
                <a:lnTo>
                  <a:pt x="2908" y="1063"/>
                </a:lnTo>
                <a:lnTo>
                  <a:pt x="2908" y="1063"/>
                </a:lnTo>
                <a:lnTo>
                  <a:pt x="2910" y="1063"/>
                </a:lnTo>
                <a:lnTo>
                  <a:pt x="2912" y="1063"/>
                </a:lnTo>
                <a:lnTo>
                  <a:pt x="2910" y="1061"/>
                </a:lnTo>
                <a:lnTo>
                  <a:pt x="2910" y="1061"/>
                </a:lnTo>
                <a:lnTo>
                  <a:pt x="2908" y="1061"/>
                </a:lnTo>
                <a:lnTo>
                  <a:pt x="2908" y="1059"/>
                </a:lnTo>
                <a:close/>
                <a:moveTo>
                  <a:pt x="2906" y="1053"/>
                </a:moveTo>
                <a:lnTo>
                  <a:pt x="2904" y="1053"/>
                </a:lnTo>
                <a:lnTo>
                  <a:pt x="2904" y="1053"/>
                </a:lnTo>
                <a:lnTo>
                  <a:pt x="2904" y="1053"/>
                </a:lnTo>
                <a:lnTo>
                  <a:pt x="2904" y="1053"/>
                </a:lnTo>
                <a:lnTo>
                  <a:pt x="2902" y="1055"/>
                </a:lnTo>
                <a:lnTo>
                  <a:pt x="2902" y="1055"/>
                </a:lnTo>
                <a:lnTo>
                  <a:pt x="2904" y="1055"/>
                </a:lnTo>
                <a:lnTo>
                  <a:pt x="2904" y="1055"/>
                </a:lnTo>
                <a:lnTo>
                  <a:pt x="2904" y="1055"/>
                </a:lnTo>
                <a:lnTo>
                  <a:pt x="2904" y="1055"/>
                </a:lnTo>
                <a:lnTo>
                  <a:pt x="2904" y="1055"/>
                </a:lnTo>
                <a:lnTo>
                  <a:pt x="2904" y="1057"/>
                </a:lnTo>
                <a:lnTo>
                  <a:pt x="2906" y="1057"/>
                </a:lnTo>
                <a:lnTo>
                  <a:pt x="2906" y="1057"/>
                </a:lnTo>
                <a:lnTo>
                  <a:pt x="2908" y="1057"/>
                </a:lnTo>
                <a:lnTo>
                  <a:pt x="2908" y="1057"/>
                </a:lnTo>
                <a:lnTo>
                  <a:pt x="2908" y="1057"/>
                </a:lnTo>
                <a:lnTo>
                  <a:pt x="2908" y="1055"/>
                </a:lnTo>
                <a:lnTo>
                  <a:pt x="2906" y="1055"/>
                </a:lnTo>
                <a:lnTo>
                  <a:pt x="2906" y="1053"/>
                </a:lnTo>
                <a:lnTo>
                  <a:pt x="2906" y="1050"/>
                </a:lnTo>
                <a:lnTo>
                  <a:pt x="2906" y="1050"/>
                </a:lnTo>
                <a:lnTo>
                  <a:pt x="2906" y="1053"/>
                </a:lnTo>
                <a:close/>
                <a:moveTo>
                  <a:pt x="2942" y="1088"/>
                </a:moveTo>
                <a:lnTo>
                  <a:pt x="2942" y="1088"/>
                </a:lnTo>
                <a:lnTo>
                  <a:pt x="2942" y="1086"/>
                </a:lnTo>
                <a:lnTo>
                  <a:pt x="2942" y="1086"/>
                </a:lnTo>
                <a:lnTo>
                  <a:pt x="2940" y="1084"/>
                </a:lnTo>
                <a:lnTo>
                  <a:pt x="2940" y="1086"/>
                </a:lnTo>
                <a:lnTo>
                  <a:pt x="2940" y="1086"/>
                </a:lnTo>
                <a:lnTo>
                  <a:pt x="2940" y="1088"/>
                </a:lnTo>
                <a:lnTo>
                  <a:pt x="2940" y="1088"/>
                </a:lnTo>
                <a:lnTo>
                  <a:pt x="2942" y="1088"/>
                </a:lnTo>
                <a:close/>
                <a:moveTo>
                  <a:pt x="2948" y="1044"/>
                </a:moveTo>
                <a:lnTo>
                  <a:pt x="2946" y="1042"/>
                </a:lnTo>
                <a:lnTo>
                  <a:pt x="2946" y="1040"/>
                </a:lnTo>
                <a:lnTo>
                  <a:pt x="2944" y="1040"/>
                </a:lnTo>
                <a:lnTo>
                  <a:pt x="2944" y="1042"/>
                </a:lnTo>
                <a:lnTo>
                  <a:pt x="2940" y="1042"/>
                </a:lnTo>
                <a:lnTo>
                  <a:pt x="2940" y="1044"/>
                </a:lnTo>
                <a:lnTo>
                  <a:pt x="2940" y="1044"/>
                </a:lnTo>
                <a:lnTo>
                  <a:pt x="2940" y="1044"/>
                </a:lnTo>
                <a:lnTo>
                  <a:pt x="2942" y="1044"/>
                </a:lnTo>
                <a:lnTo>
                  <a:pt x="2944" y="1044"/>
                </a:lnTo>
                <a:lnTo>
                  <a:pt x="2944" y="1044"/>
                </a:lnTo>
                <a:lnTo>
                  <a:pt x="2946" y="1046"/>
                </a:lnTo>
                <a:lnTo>
                  <a:pt x="2948" y="1046"/>
                </a:lnTo>
                <a:lnTo>
                  <a:pt x="2948" y="1048"/>
                </a:lnTo>
                <a:lnTo>
                  <a:pt x="2948" y="1048"/>
                </a:lnTo>
                <a:lnTo>
                  <a:pt x="2950" y="1048"/>
                </a:lnTo>
                <a:lnTo>
                  <a:pt x="2950" y="1050"/>
                </a:lnTo>
                <a:lnTo>
                  <a:pt x="2952" y="1050"/>
                </a:lnTo>
                <a:lnTo>
                  <a:pt x="2954" y="1050"/>
                </a:lnTo>
                <a:lnTo>
                  <a:pt x="2956" y="1053"/>
                </a:lnTo>
                <a:lnTo>
                  <a:pt x="2956" y="1053"/>
                </a:lnTo>
                <a:lnTo>
                  <a:pt x="2956" y="1053"/>
                </a:lnTo>
                <a:lnTo>
                  <a:pt x="2956" y="1053"/>
                </a:lnTo>
                <a:lnTo>
                  <a:pt x="2956" y="1055"/>
                </a:lnTo>
                <a:lnTo>
                  <a:pt x="2959" y="1055"/>
                </a:lnTo>
                <a:lnTo>
                  <a:pt x="2959" y="1055"/>
                </a:lnTo>
                <a:lnTo>
                  <a:pt x="2959" y="1057"/>
                </a:lnTo>
                <a:lnTo>
                  <a:pt x="2961" y="1057"/>
                </a:lnTo>
                <a:lnTo>
                  <a:pt x="2961" y="1057"/>
                </a:lnTo>
                <a:lnTo>
                  <a:pt x="2961" y="1059"/>
                </a:lnTo>
                <a:lnTo>
                  <a:pt x="2963" y="1059"/>
                </a:lnTo>
                <a:lnTo>
                  <a:pt x="2963" y="1059"/>
                </a:lnTo>
                <a:lnTo>
                  <a:pt x="2963" y="1059"/>
                </a:lnTo>
                <a:lnTo>
                  <a:pt x="2963" y="1059"/>
                </a:lnTo>
                <a:lnTo>
                  <a:pt x="2963" y="1057"/>
                </a:lnTo>
                <a:lnTo>
                  <a:pt x="2965" y="1057"/>
                </a:lnTo>
                <a:lnTo>
                  <a:pt x="2963" y="1055"/>
                </a:lnTo>
                <a:lnTo>
                  <a:pt x="2963" y="1055"/>
                </a:lnTo>
                <a:lnTo>
                  <a:pt x="2961" y="1055"/>
                </a:lnTo>
                <a:lnTo>
                  <a:pt x="2959" y="1055"/>
                </a:lnTo>
                <a:lnTo>
                  <a:pt x="2959" y="1053"/>
                </a:lnTo>
                <a:lnTo>
                  <a:pt x="2959" y="1050"/>
                </a:lnTo>
                <a:lnTo>
                  <a:pt x="2959" y="1050"/>
                </a:lnTo>
                <a:lnTo>
                  <a:pt x="2959" y="1048"/>
                </a:lnTo>
                <a:lnTo>
                  <a:pt x="2959" y="1048"/>
                </a:lnTo>
                <a:lnTo>
                  <a:pt x="2956" y="1046"/>
                </a:lnTo>
                <a:lnTo>
                  <a:pt x="2956" y="1046"/>
                </a:lnTo>
                <a:lnTo>
                  <a:pt x="2954" y="1046"/>
                </a:lnTo>
                <a:lnTo>
                  <a:pt x="2950" y="1046"/>
                </a:lnTo>
                <a:lnTo>
                  <a:pt x="2950" y="1046"/>
                </a:lnTo>
                <a:lnTo>
                  <a:pt x="2948" y="1044"/>
                </a:lnTo>
                <a:lnTo>
                  <a:pt x="2948" y="1044"/>
                </a:lnTo>
                <a:close/>
                <a:moveTo>
                  <a:pt x="2950" y="1099"/>
                </a:moveTo>
                <a:lnTo>
                  <a:pt x="2950" y="1099"/>
                </a:lnTo>
                <a:lnTo>
                  <a:pt x="2950" y="1099"/>
                </a:lnTo>
                <a:lnTo>
                  <a:pt x="2948" y="1101"/>
                </a:lnTo>
                <a:lnTo>
                  <a:pt x="2948" y="1103"/>
                </a:lnTo>
                <a:lnTo>
                  <a:pt x="2950" y="1103"/>
                </a:lnTo>
                <a:lnTo>
                  <a:pt x="2950" y="1103"/>
                </a:lnTo>
                <a:lnTo>
                  <a:pt x="2950" y="1103"/>
                </a:lnTo>
                <a:lnTo>
                  <a:pt x="2954" y="1103"/>
                </a:lnTo>
                <a:lnTo>
                  <a:pt x="2954" y="1103"/>
                </a:lnTo>
                <a:lnTo>
                  <a:pt x="2963" y="1105"/>
                </a:lnTo>
                <a:lnTo>
                  <a:pt x="2965" y="1105"/>
                </a:lnTo>
                <a:lnTo>
                  <a:pt x="2965" y="1105"/>
                </a:lnTo>
                <a:lnTo>
                  <a:pt x="2967" y="1107"/>
                </a:lnTo>
                <a:lnTo>
                  <a:pt x="2967" y="1107"/>
                </a:lnTo>
                <a:lnTo>
                  <a:pt x="2967" y="1109"/>
                </a:lnTo>
                <a:lnTo>
                  <a:pt x="2967" y="1109"/>
                </a:lnTo>
                <a:lnTo>
                  <a:pt x="2973" y="1107"/>
                </a:lnTo>
                <a:lnTo>
                  <a:pt x="2980" y="1107"/>
                </a:lnTo>
                <a:lnTo>
                  <a:pt x="2982" y="1107"/>
                </a:lnTo>
                <a:lnTo>
                  <a:pt x="2986" y="1107"/>
                </a:lnTo>
                <a:lnTo>
                  <a:pt x="2986" y="1107"/>
                </a:lnTo>
                <a:lnTo>
                  <a:pt x="2988" y="1107"/>
                </a:lnTo>
                <a:lnTo>
                  <a:pt x="2988" y="1105"/>
                </a:lnTo>
                <a:lnTo>
                  <a:pt x="2988" y="1105"/>
                </a:lnTo>
                <a:lnTo>
                  <a:pt x="2988" y="1103"/>
                </a:lnTo>
                <a:lnTo>
                  <a:pt x="2990" y="1103"/>
                </a:lnTo>
                <a:lnTo>
                  <a:pt x="2988" y="1103"/>
                </a:lnTo>
                <a:lnTo>
                  <a:pt x="2986" y="1105"/>
                </a:lnTo>
                <a:lnTo>
                  <a:pt x="2986" y="1105"/>
                </a:lnTo>
                <a:lnTo>
                  <a:pt x="2984" y="1105"/>
                </a:lnTo>
                <a:lnTo>
                  <a:pt x="2982" y="1105"/>
                </a:lnTo>
                <a:lnTo>
                  <a:pt x="2982" y="1105"/>
                </a:lnTo>
                <a:lnTo>
                  <a:pt x="2982" y="1105"/>
                </a:lnTo>
                <a:lnTo>
                  <a:pt x="2980" y="1105"/>
                </a:lnTo>
                <a:lnTo>
                  <a:pt x="2982" y="1103"/>
                </a:lnTo>
                <a:lnTo>
                  <a:pt x="2980" y="1101"/>
                </a:lnTo>
                <a:lnTo>
                  <a:pt x="2977" y="1103"/>
                </a:lnTo>
                <a:lnTo>
                  <a:pt x="2977" y="1103"/>
                </a:lnTo>
                <a:lnTo>
                  <a:pt x="2973" y="1103"/>
                </a:lnTo>
                <a:lnTo>
                  <a:pt x="2971" y="1101"/>
                </a:lnTo>
                <a:lnTo>
                  <a:pt x="2969" y="1101"/>
                </a:lnTo>
                <a:lnTo>
                  <a:pt x="2965" y="1101"/>
                </a:lnTo>
                <a:lnTo>
                  <a:pt x="2965" y="1101"/>
                </a:lnTo>
                <a:lnTo>
                  <a:pt x="2963" y="1101"/>
                </a:lnTo>
                <a:lnTo>
                  <a:pt x="2963" y="1101"/>
                </a:lnTo>
                <a:lnTo>
                  <a:pt x="2961" y="1101"/>
                </a:lnTo>
                <a:lnTo>
                  <a:pt x="2961" y="1101"/>
                </a:lnTo>
                <a:lnTo>
                  <a:pt x="2959" y="1101"/>
                </a:lnTo>
                <a:lnTo>
                  <a:pt x="2959" y="1101"/>
                </a:lnTo>
                <a:lnTo>
                  <a:pt x="2959" y="1101"/>
                </a:lnTo>
                <a:lnTo>
                  <a:pt x="2959" y="1101"/>
                </a:lnTo>
                <a:lnTo>
                  <a:pt x="2956" y="1099"/>
                </a:lnTo>
                <a:lnTo>
                  <a:pt x="2956" y="1099"/>
                </a:lnTo>
                <a:lnTo>
                  <a:pt x="2956" y="1099"/>
                </a:lnTo>
                <a:lnTo>
                  <a:pt x="2959" y="1099"/>
                </a:lnTo>
                <a:lnTo>
                  <a:pt x="2959" y="1099"/>
                </a:lnTo>
                <a:lnTo>
                  <a:pt x="2956" y="1099"/>
                </a:lnTo>
                <a:lnTo>
                  <a:pt x="2956" y="1099"/>
                </a:lnTo>
                <a:lnTo>
                  <a:pt x="2956" y="1099"/>
                </a:lnTo>
                <a:lnTo>
                  <a:pt x="2954" y="1099"/>
                </a:lnTo>
                <a:lnTo>
                  <a:pt x="2952" y="1099"/>
                </a:lnTo>
                <a:lnTo>
                  <a:pt x="2952" y="1099"/>
                </a:lnTo>
                <a:lnTo>
                  <a:pt x="2952" y="1097"/>
                </a:lnTo>
                <a:lnTo>
                  <a:pt x="2952" y="1097"/>
                </a:lnTo>
                <a:lnTo>
                  <a:pt x="2952" y="1097"/>
                </a:lnTo>
                <a:lnTo>
                  <a:pt x="2952" y="1099"/>
                </a:lnTo>
                <a:lnTo>
                  <a:pt x="2950" y="1099"/>
                </a:lnTo>
                <a:lnTo>
                  <a:pt x="2950" y="1099"/>
                </a:lnTo>
                <a:close/>
                <a:moveTo>
                  <a:pt x="3137" y="1252"/>
                </a:moveTo>
                <a:lnTo>
                  <a:pt x="3137" y="1254"/>
                </a:lnTo>
                <a:lnTo>
                  <a:pt x="3139" y="1254"/>
                </a:lnTo>
                <a:lnTo>
                  <a:pt x="3139" y="1254"/>
                </a:lnTo>
                <a:lnTo>
                  <a:pt x="3139" y="1254"/>
                </a:lnTo>
                <a:lnTo>
                  <a:pt x="3137" y="1252"/>
                </a:lnTo>
                <a:lnTo>
                  <a:pt x="3137" y="1252"/>
                </a:lnTo>
                <a:lnTo>
                  <a:pt x="3137" y="1252"/>
                </a:lnTo>
                <a:close/>
                <a:moveTo>
                  <a:pt x="3189" y="1399"/>
                </a:moveTo>
                <a:lnTo>
                  <a:pt x="3187" y="1399"/>
                </a:lnTo>
                <a:lnTo>
                  <a:pt x="3187" y="1399"/>
                </a:lnTo>
                <a:lnTo>
                  <a:pt x="3187" y="1399"/>
                </a:lnTo>
                <a:lnTo>
                  <a:pt x="3187" y="1399"/>
                </a:lnTo>
                <a:lnTo>
                  <a:pt x="3189" y="1401"/>
                </a:lnTo>
                <a:lnTo>
                  <a:pt x="3189" y="1399"/>
                </a:lnTo>
                <a:close/>
                <a:moveTo>
                  <a:pt x="3183" y="1747"/>
                </a:moveTo>
                <a:lnTo>
                  <a:pt x="3183" y="1747"/>
                </a:lnTo>
                <a:lnTo>
                  <a:pt x="3183" y="1747"/>
                </a:lnTo>
                <a:lnTo>
                  <a:pt x="3183" y="1744"/>
                </a:lnTo>
                <a:lnTo>
                  <a:pt x="3185" y="1744"/>
                </a:lnTo>
                <a:lnTo>
                  <a:pt x="3185" y="1742"/>
                </a:lnTo>
                <a:lnTo>
                  <a:pt x="3185" y="1740"/>
                </a:lnTo>
                <a:lnTo>
                  <a:pt x="3185" y="1742"/>
                </a:lnTo>
                <a:lnTo>
                  <a:pt x="3185" y="1742"/>
                </a:lnTo>
                <a:lnTo>
                  <a:pt x="3183" y="1744"/>
                </a:lnTo>
                <a:lnTo>
                  <a:pt x="3183" y="1744"/>
                </a:lnTo>
                <a:lnTo>
                  <a:pt x="3181" y="1744"/>
                </a:lnTo>
                <a:lnTo>
                  <a:pt x="3183" y="1747"/>
                </a:lnTo>
                <a:close/>
                <a:moveTo>
                  <a:pt x="3187" y="1405"/>
                </a:moveTo>
                <a:lnTo>
                  <a:pt x="3187" y="1405"/>
                </a:lnTo>
                <a:lnTo>
                  <a:pt x="3187" y="1405"/>
                </a:lnTo>
                <a:lnTo>
                  <a:pt x="3189" y="1405"/>
                </a:lnTo>
                <a:lnTo>
                  <a:pt x="3189" y="1405"/>
                </a:lnTo>
                <a:lnTo>
                  <a:pt x="3191" y="1405"/>
                </a:lnTo>
                <a:lnTo>
                  <a:pt x="3193" y="1405"/>
                </a:lnTo>
                <a:lnTo>
                  <a:pt x="3193" y="1405"/>
                </a:lnTo>
                <a:lnTo>
                  <a:pt x="3191" y="1405"/>
                </a:lnTo>
                <a:lnTo>
                  <a:pt x="3191" y="1405"/>
                </a:lnTo>
                <a:lnTo>
                  <a:pt x="3191" y="1405"/>
                </a:lnTo>
                <a:lnTo>
                  <a:pt x="3189" y="1405"/>
                </a:lnTo>
                <a:lnTo>
                  <a:pt x="3189" y="1405"/>
                </a:lnTo>
                <a:lnTo>
                  <a:pt x="3189" y="1403"/>
                </a:lnTo>
                <a:lnTo>
                  <a:pt x="3189" y="1403"/>
                </a:lnTo>
                <a:lnTo>
                  <a:pt x="3187" y="1401"/>
                </a:lnTo>
                <a:lnTo>
                  <a:pt x="3187" y="1401"/>
                </a:lnTo>
                <a:lnTo>
                  <a:pt x="3187" y="1403"/>
                </a:lnTo>
                <a:lnTo>
                  <a:pt x="3187" y="1403"/>
                </a:lnTo>
                <a:lnTo>
                  <a:pt x="3187" y="1403"/>
                </a:lnTo>
                <a:lnTo>
                  <a:pt x="3187" y="1403"/>
                </a:lnTo>
                <a:lnTo>
                  <a:pt x="3187" y="1403"/>
                </a:lnTo>
                <a:lnTo>
                  <a:pt x="3189" y="1405"/>
                </a:lnTo>
                <a:lnTo>
                  <a:pt x="3189" y="1405"/>
                </a:lnTo>
                <a:lnTo>
                  <a:pt x="3187" y="1405"/>
                </a:lnTo>
                <a:close/>
                <a:moveTo>
                  <a:pt x="3137" y="1254"/>
                </a:moveTo>
                <a:lnTo>
                  <a:pt x="3137" y="1256"/>
                </a:lnTo>
                <a:lnTo>
                  <a:pt x="3139" y="1256"/>
                </a:lnTo>
                <a:lnTo>
                  <a:pt x="3141" y="1258"/>
                </a:lnTo>
                <a:lnTo>
                  <a:pt x="3141" y="1258"/>
                </a:lnTo>
                <a:lnTo>
                  <a:pt x="3143" y="1258"/>
                </a:lnTo>
                <a:lnTo>
                  <a:pt x="3143" y="1258"/>
                </a:lnTo>
                <a:lnTo>
                  <a:pt x="3143" y="1258"/>
                </a:lnTo>
                <a:lnTo>
                  <a:pt x="3143" y="1258"/>
                </a:lnTo>
                <a:lnTo>
                  <a:pt x="3141" y="1256"/>
                </a:lnTo>
                <a:lnTo>
                  <a:pt x="3139" y="1256"/>
                </a:lnTo>
                <a:lnTo>
                  <a:pt x="3137" y="1254"/>
                </a:lnTo>
                <a:lnTo>
                  <a:pt x="3137" y="1254"/>
                </a:lnTo>
                <a:lnTo>
                  <a:pt x="3137" y="1254"/>
                </a:lnTo>
                <a:close/>
                <a:moveTo>
                  <a:pt x="3183" y="1709"/>
                </a:moveTo>
                <a:lnTo>
                  <a:pt x="3183" y="1709"/>
                </a:lnTo>
                <a:lnTo>
                  <a:pt x="3183" y="1709"/>
                </a:lnTo>
                <a:lnTo>
                  <a:pt x="3185" y="1709"/>
                </a:lnTo>
                <a:lnTo>
                  <a:pt x="3185" y="1707"/>
                </a:lnTo>
                <a:lnTo>
                  <a:pt x="3185" y="1705"/>
                </a:lnTo>
                <a:lnTo>
                  <a:pt x="3185" y="1702"/>
                </a:lnTo>
                <a:lnTo>
                  <a:pt x="3185" y="1702"/>
                </a:lnTo>
                <a:lnTo>
                  <a:pt x="3185" y="1702"/>
                </a:lnTo>
                <a:lnTo>
                  <a:pt x="3185" y="1702"/>
                </a:lnTo>
                <a:lnTo>
                  <a:pt x="3183" y="1702"/>
                </a:lnTo>
                <a:lnTo>
                  <a:pt x="3183" y="1705"/>
                </a:lnTo>
                <a:lnTo>
                  <a:pt x="3183" y="1709"/>
                </a:lnTo>
                <a:lnTo>
                  <a:pt x="3183" y="1709"/>
                </a:lnTo>
                <a:close/>
                <a:moveTo>
                  <a:pt x="3304" y="1193"/>
                </a:moveTo>
                <a:lnTo>
                  <a:pt x="3306" y="1193"/>
                </a:lnTo>
                <a:lnTo>
                  <a:pt x="3306" y="1193"/>
                </a:lnTo>
                <a:lnTo>
                  <a:pt x="3306" y="1193"/>
                </a:lnTo>
                <a:lnTo>
                  <a:pt x="3308" y="1193"/>
                </a:lnTo>
                <a:lnTo>
                  <a:pt x="3308" y="1191"/>
                </a:lnTo>
                <a:lnTo>
                  <a:pt x="3308" y="1191"/>
                </a:lnTo>
                <a:lnTo>
                  <a:pt x="3306" y="1189"/>
                </a:lnTo>
                <a:lnTo>
                  <a:pt x="3306" y="1187"/>
                </a:lnTo>
                <a:lnTo>
                  <a:pt x="3306" y="1189"/>
                </a:lnTo>
                <a:lnTo>
                  <a:pt x="3304" y="1189"/>
                </a:lnTo>
                <a:lnTo>
                  <a:pt x="3304" y="1189"/>
                </a:lnTo>
                <a:lnTo>
                  <a:pt x="3304" y="1189"/>
                </a:lnTo>
                <a:lnTo>
                  <a:pt x="3304" y="1189"/>
                </a:lnTo>
                <a:lnTo>
                  <a:pt x="3304" y="1191"/>
                </a:lnTo>
                <a:lnTo>
                  <a:pt x="3304" y="1193"/>
                </a:lnTo>
                <a:close/>
                <a:moveTo>
                  <a:pt x="2728" y="1040"/>
                </a:moveTo>
                <a:lnTo>
                  <a:pt x="2728" y="1040"/>
                </a:lnTo>
                <a:lnTo>
                  <a:pt x="2730" y="1042"/>
                </a:lnTo>
                <a:lnTo>
                  <a:pt x="2730" y="1040"/>
                </a:lnTo>
                <a:lnTo>
                  <a:pt x="2730" y="1040"/>
                </a:lnTo>
                <a:lnTo>
                  <a:pt x="2728" y="1040"/>
                </a:lnTo>
                <a:lnTo>
                  <a:pt x="2728" y="1040"/>
                </a:lnTo>
                <a:close/>
                <a:moveTo>
                  <a:pt x="3227" y="1432"/>
                </a:moveTo>
                <a:lnTo>
                  <a:pt x="3227" y="1434"/>
                </a:lnTo>
                <a:lnTo>
                  <a:pt x="3227" y="1434"/>
                </a:lnTo>
                <a:lnTo>
                  <a:pt x="3227" y="1432"/>
                </a:lnTo>
                <a:lnTo>
                  <a:pt x="3227" y="1432"/>
                </a:lnTo>
                <a:lnTo>
                  <a:pt x="3227" y="1432"/>
                </a:lnTo>
                <a:close/>
                <a:moveTo>
                  <a:pt x="3227" y="1428"/>
                </a:moveTo>
                <a:lnTo>
                  <a:pt x="3227" y="1428"/>
                </a:lnTo>
                <a:lnTo>
                  <a:pt x="3227" y="1430"/>
                </a:lnTo>
                <a:lnTo>
                  <a:pt x="3227" y="1430"/>
                </a:lnTo>
                <a:lnTo>
                  <a:pt x="3227" y="1430"/>
                </a:lnTo>
                <a:lnTo>
                  <a:pt x="3227" y="1428"/>
                </a:lnTo>
                <a:lnTo>
                  <a:pt x="3227" y="1428"/>
                </a:lnTo>
                <a:close/>
                <a:moveTo>
                  <a:pt x="3225" y="1409"/>
                </a:moveTo>
                <a:lnTo>
                  <a:pt x="3225" y="1411"/>
                </a:lnTo>
                <a:lnTo>
                  <a:pt x="3225" y="1409"/>
                </a:lnTo>
                <a:lnTo>
                  <a:pt x="3225" y="1409"/>
                </a:lnTo>
                <a:lnTo>
                  <a:pt x="3225" y="1409"/>
                </a:lnTo>
                <a:lnTo>
                  <a:pt x="3225" y="1407"/>
                </a:lnTo>
                <a:lnTo>
                  <a:pt x="3225" y="1409"/>
                </a:lnTo>
                <a:lnTo>
                  <a:pt x="3225" y="1409"/>
                </a:lnTo>
                <a:close/>
                <a:moveTo>
                  <a:pt x="3214" y="1386"/>
                </a:moveTo>
                <a:lnTo>
                  <a:pt x="3212" y="1388"/>
                </a:lnTo>
                <a:lnTo>
                  <a:pt x="3214" y="1388"/>
                </a:lnTo>
                <a:lnTo>
                  <a:pt x="3214" y="1390"/>
                </a:lnTo>
                <a:lnTo>
                  <a:pt x="3216" y="1390"/>
                </a:lnTo>
                <a:lnTo>
                  <a:pt x="3216" y="1390"/>
                </a:lnTo>
                <a:lnTo>
                  <a:pt x="3218" y="1390"/>
                </a:lnTo>
                <a:lnTo>
                  <a:pt x="3218" y="1390"/>
                </a:lnTo>
                <a:lnTo>
                  <a:pt x="3218" y="1390"/>
                </a:lnTo>
                <a:lnTo>
                  <a:pt x="3218" y="1390"/>
                </a:lnTo>
                <a:lnTo>
                  <a:pt x="3218" y="1390"/>
                </a:lnTo>
                <a:lnTo>
                  <a:pt x="3218" y="1390"/>
                </a:lnTo>
                <a:lnTo>
                  <a:pt x="3216" y="1388"/>
                </a:lnTo>
                <a:lnTo>
                  <a:pt x="3216" y="1388"/>
                </a:lnTo>
                <a:lnTo>
                  <a:pt x="3216" y="1388"/>
                </a:lnTo>
                <a:lnTo>
                  <a:pt x="3216" y="1390"/>
                </a:lnTo>
                <a:lnTo>
                  <a:pt x="3216" y="1388"/>
                </a:lnTo>
                <a:lnTo>
                  <a:pt x="3216" y="1388"/>
                </a:lnTo>
                <a:lnTo>
                  <a:pt x="3216" y="1388"/>
                </a:lnTo>
                <a:lnTo>
                  <a:pt x="3216" y="1388"/>
                </a:lnTo>
                <a:lnTo>
                  <a:pt x="3216" y="1386"/>
                </a:lnTo>
                <a:lnTo>
                  <a:pt x="3214" y="1386"/>
                </a:lnTo>
                <a:lnTo>
                  <a:pt x="3214" y="1384"/>
                </a:lnTo>
                <a:lnTo>
                  <a:pt x="3214" y="1386"/>
                </a:lnTo>
                <a:lnTo>
                  <a:pt x="3214" y="1386"/>
                </a:lnTo>
                <a:lnTo>
                  <a:pt x="3214" y="1386"/>
                </a:lnTo>
                <a:close/>
                <a:moveTo>
                  <a:pt x="2669" y="1027"/>
                </a:moveTo>
                <a:lnTo>
                  <a:pt x="2669" y="1027"/>
                </a:lnTo>
                <a:lnTo>
                  <a:pt x="2669" y="1025"/>
                </a:lnTo>
                <a:lnTo>
                  <a:pt x="2669" y="1025"/>
                </a:lnTo>
                <a:lnTo>
                  <a:pt x="2669" y="1023"/>
                </a:lnTo>
                <a:lnTo>
                  <a:pt x="2667" y="1023"/>
                </a:lnTo>
                <a:lnTo>
                  <a:pt x="2663" y="1023"/>
                </a:lnTo>
                <a:lnTo>
                  <a:pt x="2663" y="1023"/>
                </a:lnTo>
                <a:lnTo>
                  <a:pt x="2663" y="1025"/>
                </a:lnTo>
                <a:lnTo>
                  <a:pt x="2663" y="1025"/>
                </a:lnTo>
                <a:lnTo>
                  <a:pt x="2665" y="1025"/>
                </a:lnTo>
                <a:lnTo>
                  <a:pt x="2669" y="1027"/>
                </a:lnTo>
                <a:close/>
                <a:moveTo>
                  <a:pt x="2726" y="1011"/>
                </a:moveTo>
                <a:lnTo>
                  <a:pt x="2726" y="1013"/>
                </a:lnTo>
                <a:lnTo>
                  <a:pt x="2726" y="1015"/>
                </a:lnTo>
                <a:lnTo>
                  <a:pt x="2728" y="1015"/>
                </a:lnTo>
                <a:lnTo>
                  <a:pt x="2728" y="1017"/>
                </a:lnTo>
                <a:lnTo>
                  <a:pt x="2730" y="1017"/>
                </a:lnTo>
                <a:lnTo>
                  <a:pt x="2730" y="1019"/>
                </a:lnTo>
                <a:lnTo>
                  <a:pt x="2730" y="1019"/>
                </a:lnTo>
                <a:lnTo>
                  <a:pt x="2730" y="1023"/>
                </a:lnTo>
                <a:lnTo>
                  <a:pt x="2730" y="1023"/>
                </a:lnTo>
                <a:lnTo>
                  <a:pt x="2730" y="1023"/>
                </a:lnTo>
                <a:lnTo>
                  <a:pt x="2730" y="1025"/>
                </a:lnTo>
                <a:lnTo>
                  <a:pt x="2730" y="1025"/>
                </a:lnTo>
                <a:lnTo>
                  <a:pt x="2730" y="1025"/>
                </a:lnTo>
                <a:lnTo>
                  <a:pt x="2732" y="1027"/>
                </a:lnTo>
                <a:lnTo>
                  <a:pt x="2732" y="1027"/>
                </a:lnTo>
                <a:lnTo>
                  <a:pt x="2732" y="1030"/>
                </a:lnTo>
                <a:lnTo>
                  <a:pt x="2730" y="1030"/>
                </a:lnTo>
                <a:lnTo>
                  <a:pt x="2730" y="1030"/>
                </a:lnTo>
                <a:lnTo>
                  <a:pt x="2730" y="1030"/>
                </a:lnTo>
                <a:lnTo>
                  <a:pt x="2730" y="1030"/>
                </a:lnTo>
                <a:lnTo>
                  <a:pt x="2730" y="1032"/>
                </a:lnTo>
                <a:lnTo>
                  <a:pt x="2730" y="1032"/>
                </a:lnTo>
                <a:lnTo>
                  <a:pt x="2730" y="1034"/>
                </a:lnTo>
                <a:lnTo>
                  <a:pt x="2730" y="1036"/>
                </a:lnTo>
                <a:lnTo>
                  <a:pt x="2730" y="1038"/>
                </a:lnTo>
                <a:lnTo>
                  <a:pt x="2730" y="1040"/>
                </a:lnTo>
                <a:lnTo>
                  <a:pt x="2732" y="1040"/>
                </a:lnTo>
                <a:lnTo>
                  <a:pt x="2732" y="1042"/>
                </a:lnTo>
                <a:lnTo>
                  <a:pt x="2732" y="1042"/>
                </a:lnTo>
                <a:lnTo>
                  <a:pt x="2734" y="1042"/>
                </a:lnTo>
                <a:lnTo>
                  <a:pt x="2734" y="1042"/>
                </a:lnTo>
                <a:lnTo>
                  <a:pt x="2736" y="1042"/>
                </a:lnTo>
                <a:lnTo>
                  <a:pt x="2739" y="1042"/>
                </a:lnTo>
                <a:lnTo>
                  <a:pt x="2739" y="1040"/>
                </a:lnTo>
                <a:lnTo>
                  <a:pt x="2739" y="1038"/>
                </a:lnTo>
                <a:lnTo>
                  <a:pt x="2739" y="1038"/>
                </a:lnTo>
                <a:lnTo>
                  <a:pt x="2741" y="1038"/>
                </a:lnTo>
                <a:lnTo>
                  <a:pt x="2741" y="1038"/>
                </a:lnTo>
                <a:lnTo>
                  <a:pt x="2743" y="1038"/>
                </a:lnTo>
                <a:lnTo>
                  <a:pt x="2743" y="1038"/>
                </a:lnTo>
                <a:lnTo>
                  <a:pt x="2745" y="1040"/>
                </a:lnTo>
                <a:lnTo>
                  <a:pt x="2747" y="1038"/>
                </a:lnTo>
                <a:lnTo>
                  <a:pt x="2747" y="1038"/>
                </a:lnTo>
                <a:lnTo>
                  <a:pt x="2747" y="1036"/>
                </a:lnTo>
                <a:lnTo>
                  <a:pt x="2749" y="1025"/>
                </a:lnTo>
                <a:lnTo>
                  <a:pt x="2749" y="1023"/>
                </a:lnTo>
                <a:lnTo>
                  <a:pt x="2749" y="1023"/>
                </a:lnTo>
                <a:lnTo>
                  <a:pt x="2747" y="1021"/>
                </a:lnTo>
                <a:lnTo>
                  <a:pt x="2747" y="1019"/>
                </a:lnTo>
                <a:lnTo>
                  <a:pt x="2749" y="1017"/>
                </a:lnTo>
                <a:lnTo>
                  <a:pt x="2749" y="1017"/>
                </a:lnTo>
                <a:lnTo>
                  <a:pt x="2749" y="1017"/>
                </a:lnTo>
                <a:lnTo>
                  <a:pt x="2749" y="1015"/>
                </a:lnTo>
                <a:lnTo>
                  <a:pt x="2747" y="1011"/>
                </a:lnTo>
                <a:lnTo>
                  <a:pt x="2747" y="1009"/>
                </a:lnTo>
                <a:lnTo>
                  <a:pt x="2747" y="1009"/>
                </a:lnTo>
                <a:lnTo>
                  <a:pt x="2747" y="1009"/>
                </a:lnTo>
                <a:lnTo>
                  <a:pt x="2747" y="1009"/>
                </a:lnTo>
                <a:lnTo>
                  <a:pt x="2747" y="1006"/>
                </a:lnTo>
                <a:lnTo>
                  <a:pt x="2747" y="1006"/>
                </a:lnTo>
                <a:lnTo>
                  <a:pt x="2747" y="1006"/>
                </a:lnTo>
                <a:lnTo>
                  <a:pt x="2745" y="1006"/>
                </a:lnTo>
                <a:lnTo>
                  <a:pt x="2745" y="1006"/>
                </a:lnTo>
                <a:lnTo>
                  <a:pt x="2745" y="1004"/>
                </a:lnTo>
                <a:lnTo>
                  <a:pt x="2743" y="1004"/>
                </a:lnTo>
                <a:lnTo>
                  <a:pt x="2743" y="1004"/>
                </a:lnTo>
                <a:lnTo>
                  <a:pt x="2741" y="1002"/>
                </a:lnTo>
                <a:lnTo>
                  <a:pt x="2741" y="1004"/>
                </a:lnTo>
                <a:lnTo>
                  <a:pt x="2741" y="1004"/>
                </a:lnTo>
                <a:lnTo>
                  <a:pt x="2741" y="1004"/>
                </a:lnTo>
                <a:lnTo>
                  <a:pt x="2739" y="1006"/>
                </a:lnTo>
                <a:lnTo>
                  <a:pt x="2736" y="1009"/>
                </a:lnTo>
                <a:lnTo>
                  <a:pt x="2734" y="1009"/>
                </a:lnTo>
                <a:lnTo>
                  <a:pt x="2732" y="1011"/>
                </a:lnTo>
                <a:lnTo>
                  <a:pt x="2730" y="1011"/>
                </a:lnTo>
                <a:lnTo>
                  <a:pt x="2728" y="1011"/>
                </a:lnTo>
                <a:lnTo>
                  <a:pt x="2728" y="1011"/>
                </a:lnTo>
                <a:lnTo>
                  <a:pt x="2728" y="1009"/>
                </a:lnTo>
                <a:lnTo>
                  <a:pt x="2726" y="1009"/>
                </a:lnTo>
                <a:lnTo>
                  <a:pt x="2726" y="1011"/>
                </a:lnTo>
                <a:lnTo>
                  <a:pt x="2726" y="1011"/>
                </a:lnTo>
                <a:close/>
                <a:moveTo>
                  <a:pt x="2728" y="1006"/>
                </a:moveTo>
                <a:lnTo>
                  <a:pt x="2728" y="1006"/>
                </a:lnTo>
                <a:lnTo>
                  <a:pt x="2728" y="1006"/>
                </a:lnTo>
                <a:lnTo>
                  <a:pt x="2728" y="1006"/>
                </a:lnTo>
                <a:lnTo>
                  <a:pt x="2728" y="1006"/>
                </a:lnTo>
                <a:lnTo>
                  <a:pt x="2726" y="1006"/>
                </a:lnTo>
                <a:lnTo>
                  <a:pt x="2726" y="1009"/>
                </a:lnTo>
                <a:lnTo>
                  <a:pt x="2728" y="1009"/>
                </a:lnTo>
                <a:lnTo>
                  <a:pt x="2728" y="1006"/>
                </a:lnTo>
                <a:close/>
                <a:moveTo>
                  <a:pt x="2743" y="979"/>
                </a:moveTo>
                <a:lnTo>
                  <a:pt x="2743" y="977"/>
                </a:lnTo>
                <a:lnTo>
                  <a:pt x="2741" y="977"/>
                </a:lnTo>
                <a:lnTo>
                  <a:pt x="2741" y="977"/>
                </a:lnTo>
                <a:lnTo>
                  <a:pt x="2739" y="979"/>
                </a:lnTo>
                <a:lnTo>
                  <a:pt x="2739" y="979"/>
                </a:lnTo>
                <a:lnTo>
                  <a:pt x="2739" y="979"/>
                </a:lnTo>
                <a:lnTo>
                  <a:pt x="2734" y="979"/>
                </a:lnTo>
                <a:lnTo>
                  <a:pt x="2734" y="981"/>
                </a:lnTo>
                <a:lnTo>
                  <a:pt x="2732" y="983"/>
                </a:lnTo>
                <a:lnTo>
                  <a:pt x="2732" y="983"/>
                </a:lnTo>
                <a:lnTo>
                  <a:pt x="2732" y="983"/>
                </a:lnTo>
                <a:lnTo>
                  <a:pt x="2732" y="986"/>
                </a:lnTo>
                <a:lnTo>
                  <a:pt x="2732" y="986"/>
                </a:lnTo>
                <a:lnTo>
                  <a:pt x="2734" y="986"/>
                </a:lnTo>
                <a:lnTo>
                  <a:pt x="2732" y="986"/>
                </a:lnTo>
                <a:lnTo>
                  <a:pt x="2732" y="988"/>
                </a:lnTo>
                <a:lnTo>
                  <a:pt x="2732" y="988"/>
                </a:lnTo>
                <a:lnTo>
                  <a:pt x="2732" y="988"/>
                </a:lnTo>
                <a:lnTo>
                  <a:pt x="2734" y="990"/>
                </a:lnTo>
                <a:lnTo>
                  <a:pt x="2734" y="990"/>
                </a:lnTo>
                <a:lnTo>
                  <a:pt x="2732" y="990"/>
                </a:lnTo>
                <a:lnTo>
                  <a:pt x="2732" y="992"/>
                </a:lnTo>
                <a:lnTo>
                  <a:pt x="2732" y="992"/>
                </a:lnTo>
                <a:lnTo>
                  <a:pt x="2734" y="992"/>
                </a:lnTo>
                <a:lnTo>
                  <a:pt x="2734" y="992"/>
                </a:lnTo>
                <a:lnTo>
                  <a:pt x="2734" y="992"/>
                </a:lnTo>
                <a:lnTo>
                  <a:pt x="2734" y="994"/>
                </a:lnTo>
                <a:lnTo>
                  <a:pt x="2734" y="994"/>
                </a:lnTo>
                <a:lnTo>
                  <a:pt x="2734" y="994"/>
                </a:lnTo>
                <a:lnTo>
                  <a:pt x="2736" y="996"/>
                </a:lnTo>
                <a:lnTo>
                  <a:pt x="2736" y="996"/>
                </a:lnTo>
                <a:lnTo>
                  <a:pt x="2736" y="996"/>
                </a:lnTo>
                <a:lnTo>
                  <a:pt x="2734" y="998"/>
                </a:lnTo>
                <a:lnTo>
                  <a:pt x="2736" y="998"/>
                </a:lnTo>
                <a:lnTo>
                  <a:pt x="2736" y="998"/>
                </a:lnTo>
                <a:lnTo>
                  <a:pt x="2739" y="1000"/>
                </a:lnTo>
                <a:lnTo>
                  <a:pt x="2741" y="1000"/>
                </a:lnTo>
                <a:lnTo>
                  <a:pt x="2743" y="1000"/>
                </a:lnTo>
                <a:lnTo>
                  <a:pt x="2743" y="996"/>
                </a:lnTo>
                <a:lnTo>
                  <a:pt x="2743" y="996"/>
                </a:lnTo>
                <a:lnTo>
                  <a:pt x="2745" y="996"/>
                </a:lnTo>
                <a:lnTo>
                  <a:pt x="2745" y="992"/>
                </a:lnTo>
                <a:lnTo>
                  <a:pt x="2745" y="992"/>
                </a:lnTo>
                <a:lnTo>
                  <a:pt x="2747" y="988"/>
                </a:lnTo>
                <a:lnTo>
                  <a:pt x="2747" y="988"/>
                </a:lnTo>
                <a:lnTo>
                  <a:pt x="2745" y="981"/>
                </a:lnTo>
                <a:lnTo>
                  <a:pt x="2745" y="981"/>
                </a:lnTo>
                <a:lnTo>
                  <a:pt x="2745" y="979"/>
                </a:lnTo>
                <a:lnTo>
                  <a:pt x="2745" y="979"/>
                </a:lnTo>
                <a:lnTo>
                  <a:pt x="2745" y="977"/>
                </a:lnTo>
                <a:lnTo>
                  <a:pt x="2745" y="975"/>
                </a:lnTo>
                <a:lnTo>
                  <a:pt x="2745" y="975"/>
                </a:lnTo>
                <a:lnTo>
                  <a:pt x="2745" y="973"/>
                </a:lnTo>
                <a:lnTo>
                  <a:pt x="2745" y="973"/>
                </a:lnTo>
                <a:lnTo>
                  <a:pt x="2743" y="973"/>
                </a:lnTo>
                <a:lnTo>
                  <a:pt x="2743" y="975"/>
                </a:lnTo>
                <a:lnTo>
                  <a:pt x="2743" y="977"/>
                </a:lnTo>
                <a:lnTo>
                  <a:pt x="2743" y="977"/>
                </a:lnTo>
                <a:lnTo>
                  <a:pt x="2743" y="977"/>
                </a:lnTo>
                <a:lnTo>
                  <a:pt x="2743" y="979"/>
                </a:lnTo>
                <a:close/>
                <a:moveTo>
                  <a:pt x="2370" y="1346"/>
                </a:moveTo>
                <a:lnTo>
                  <a:pt x="2370" y="1344"/>
                </a:lnTo>
                <a:lnTo>
                  <a:pt x="2372" y="1342"/>
                </a:lnTo>
                <a:lnTo>
                  <a:pt x="2370" y="1342"/>
                </a:lnTo>
                <a:lnTo>
                  <a:pt x="2370" y="1344"/>
                </a:lnTo>
                <a:lnTo>
                  <a:pt x="2370" y="1344"/>
                </a:lnTo>
                <a:lnTo>
                  <a:pt x="2370" y="1346"/>
                </a:lnTo>
                <a:lnTo>
                  <a:pt x="2370" y="1346"/>
                </a:lnTo>
                <a:close/>
                <a:moveTo>
                  <a:pt x="3176" y="1721"/>
                </a:moveTo>
                <a:lnTo>
                  <a:pt x="3176" y="1721"/>
                </a:lnTo>
                <a:lnTo>
                  <a:pt x="3179" y="1723"/>
                </a:lnTo>
                <a:lnTo>
                  <a:pt x="3179" y="1721"/>
                </a:lnTo>
                <a:lnTo>
                  <a:pt x="3179" y="1723"/>
                </a:lnTo>
                <a:lnTo>
                  <a:pt x="3181" y="1723"/>
                </a:lnTo>
                <a:lnTo>
                  <a:pt x="3181" y="1723"/>
                </a:lnTo>
                <a:lnTo>
                  <a:pt x="3181" y="1723"/>
                </a:lnTo>
                <a:lnTo>
                  <a:pt x="3181" y="1723"/>
                </a:lnTo>
                <a:lnTo>
                  <a:pt x="3181" y="1719"/>
                </a:lnTo>
                <a:lnTo>
                  <a:pt x="3181" y="1719"/>
                </a:lnTo>
                <a:lnTo>
                  <a:pt x="3179" y="1719"/>
                </a:lnTo>
                <a:lnTo>
                  <a:pt x="3179" y="1717"/>
                </a:lnTo>
                <a:lnTo>
                  <a:pt x="3179" y="1715"/>
                </a:lnTo>
                <a:lnTo>
                  <a:pt x="3176" y="1713"/>
                </a:lnTo>
                <a:lnTo>
                  <a:pt x="3176" y="1715"/>
                </a:lnTo>
                <a:lnTo>
                  <a:pt x="3176" y="1717"/>
                </a:lnTo>
                <a:lnTo>
                  <a:pt x="3176" y="1719"/>
                </a:lnTo>
                <a:lnTo>
                  <a:pt x="3174" y="1719"/>
                </a:lnTo>
                <a:lnTo>
                  <a:pt x="3176" y="1721"/>
                </a:lnTo>
                <a:close/>
                <a:moveTo>
                  <a:pt x="2632" y="1040"/>
                </a:moveTo>
                <a:lnTo>
                  <a:pt x="2630" y="1040"/>
                </a:lnTo>
                <a:lnTo>
                  <a:pt x="2628" y="1040"/>
                </a:lnTo>
                <a:lnTo>
                  <a:pt x="2628" y="1040"/>
                </a:lnTo>
                <a:lnTo>
                  <a:pt x="2628" y="1042"/>
                </a:lnTo>
                <a:lnTo>
                  <a:pt x="2625" y="1042"/>
                </a:lnTo>
                <a:lnTo>
                  <a:pt x="2625" y="1042"/>
                </a:lnTo>
                <a:lnTo>
                  <a:pt x="2625" y="1044"/>
                </a:lnTo>
                <a:lnTo>
                  <a:pt x="2628" y="1044"/>
                </a:lnTo>
                <a:lnTo>
                  <a:pt x="2630" y="1042"/>
                </a:lnTo>
                <a:lnTo>
                  <a:pt x="2630" y="1042"/>
                </a:lnTo>
                <a:lnTo>
                  <a:pt x="2632" y="1040"/>
                </a:lnTo>
                <a:lnTo>
                  <a:pt x="2632" y="1040"/>
                </a:lnTo>
                <a:close/>
                <a:moveTo>
                  <a:pt x="2653" y="1025"/>
                </a:moveTo>
                <a:lnTo>
                  <a:pt x="2651" y="1025"/>
                </a:lnTo>
                <a:lnTo>
                  <a:pt x="2648" y="1027"/>
                </a:lnTo>
                <a:lnTo>
                  <a:pt x="2642" y="1032"/>
                </a:lnTo>
                <a:lnTo>
                  <a:pt x="2642" y="1032"/>
                </a:lnTo>
                <a:lnTo>
                  <a:pt x="2642" y="1032"/>
                </a:lnTo>
                <a:lnTo>
                  <a:pt x="2644" y="1032"/>
                </a:lnTo>
                <a:lnTo>
                  <a:pt x="2644" y="1034"/>
                </a:lnTo>
                <a:lnTo>
                  <a:pt x="2644" y="1032"/>
                </a:lnTo>
                <a:lnTo>
                  <a:pt x="2646" y="1032"/>
                </a:lnTo>
                <a:lnTo>
                  <a:pt x="2646" y="1032"/>
                </a:lnTo>
                <a:lnTo>
                  <a:pt x="2648" y="1034"/>
                </a:lnTo>
                <a:lnTo>
                  <a:pt x="2648" y="1034"/>
                </a:lnTo>
                <a:lnTo>
                  <a:pt x="2648" y="1036"/>
                </a:lnTo>
                <a:lnTo>
                  <a:pt x="2651" y="1036"/>
                </a:lnTo>
                <a:lnTo>
                  <a:pt x="2653" y="1036"/>
                </a:lnTo>
                <a:lnTo>
                  <a:pt x="2653" y="1036"/>
                </a:lnTo>
                <a:lnTo>
                  <a:pt x="2655" y="1036"/>
                </a:lnTo>
                <a:lnTo>
                  <a:pt x="2655" y="1034"/>
                </a:lnTo>
                <a:lnTo>
                  <a:pt x="2657" y="1032"/>
                </a:lnTo>
                <a:lnTo>
                  <a:pt x="2657" y="1032"/>
                </a:lnTo>
                <a:lnTo>
                  <a:pt x="2657" y="1030"/>
                </a:lnTo>
                <a:lnTo>
                  <a:pt x="2657" y="1030"/>
                </a:lnTo>
                <a:lnTo>
                  <a:pt x="2657" y="1027"/>
                </a:lnTo>
                <a:lnTo>
                  <a:pt x="2657" y="1027"/>
                </a:lnTo>
                <a:lnTo>
                  <a:pt x="2655" y="1030"/>
                </a:lnTo>
                <a:lnTo>
                  <a:pt x="2653" y="1027"/>
                </a:lnTo>
                <a:lnTo>
                  <a:pt x="2653" y="1027"/>
                </a:lnTo>
                <a:lnTo>
                  <a:pt x="2655" y="1027"/>
                </a:lnTo>
                <a:lnTo>
                  <a:pt x="2655" y="1027"/>
                </a:lnTo>
                <a:lnTo>
                  <a:pt x="2653" y="1025"/>
                </a:lnTo>
                <a:lnTo>
                  <a:pt x="2653" y="1025"/>
                </a:lnTo>
                <a:lnTo>
                  <a:pt x="2655" y="1025"/>
                </a:lnTo>
                <a:lnTo>
                  <a:pt x="2653" y="1025"/>
                </a:lnTo>
                <a:close/>
                <a:moveTo>
                  <a:pt x="2628" y="1046"/>
                </a:moveTo>
                <a:lnTo>
                  <a:pt x="2628" y="1046"/>
                </a:lnTo>
                <a:lnTo>
                  <a:pt x="2628" y="1046"/>
                </a:lnTo>
                <a:lnTo>
                  <a:pt x="2628" y="1046"/>
                </a:lnTo>
                <a:lnTo>
                  <a:pt x="2630" y="1046"/>
                </a:lnTo>
                <a:lnTo>
                  <a:pt x="2630" y="1046"/>
                </a:lnTo>
                <a:lnTo>
                  <a:pt x="2632" y="1046"/>
                </a:lnTo>
                <a:lnTo>
                  <a:pt x="2632" y="1046"/>
                </a:lnTo>
                <a:lnTo>
                  <a:pt x="2630" y="1046"/>
                </a:lnTo>
                <a:lnTo>
                  <a:pt x="2628" y="1046"/>
                </a:lnTo>
                <a:close/>
                <a:moveTo>
                  <a:pt x="4727" y="1895"/>
                </a:moveTo>
                <a:lnTo>
                  <a:pt x="4727" y="1895"/>
                </a:lnTo>
                <a:lnTo>
                  <a:pt x="4725" y="1895"/>
                </a:lnTo>
                <a:lnTo>
                  <a:pt x="4725" y="1895"/>
                </a:lnTo>
                <a:lnTo>
                  <a:pt x="4725" y="1897"/>
                </a:lnTo>
                <a:lnTo>
                  <a:pt x="4725" y="1897"/>
                </a:lnTo>
                <a:lnTo>
                  <a:pt x="4727" y="1900"/>
                </a:lnTo>
                <a:lnTo>
                  <a:pt x="4727" y="1900"/>
                </a:lnTo>
                <a:lnTo>
                  <a:pt x="4727" y="1900"/>
                </a:lnTo>
                <a:lnTo>
                  <a:pt x="4727" y="1897"/>
                </a:lnTo>
                <a:lnTo>
                  <a:pt x="4727" y="1897"/>
                </a:lnTo>
                <a:lnTo>
                  <a:pt x="4727" y="1895"/>
                </a:lnTo>
                <a:lnTo>
                  <a:pt x="4727" y="1895"/>
                </a:lnTo>
                <a:close/>
                <a:moveTo>
                  <a:pt x="4124" y="1614"/>
                </a:moveTo>
                <a:lnTo>
                  <a:pt x="4124" y="1614"/>
                </a:lnTo>
                <a:lnTo>
                  <a:pt x="4121" y="1614"/>
                </a:lnTo>
                <a:lnTo>
                  <a:pt x="4121" y="1614"/>
                </a:lnTo>
                <a:lnTo>
                  <a:pt x="4119" y="1614"/>
                </a:lnTo>
                <a:lnTo>
                  <a:pt x="4117" y="1614"/>
                </a:lnTo>
                <a:lnTo>
                  <a:pt x="4117" y="1617"/>
                </a:lnTo>
                <a:lnTo>
                  <a:pt x="4117" y="1617"/>
                </a:lnTo>
                <a:lnTo>
                  <a:pt x="4119" y="1617"/>
                </a:lnTo>
                <a:lnTo>
                  <a:pt x="4121" y="1617"/>
                </a:lnTo>
                <a:lnTo>
                  <a:pt x="4121" y="1617"/>
                </a:lnTo>
                <a:lnTo>
                  <a:pt x="4121" y="1617"/>
                </a:lnTo>
                <a:lnTo>
                  <a:pt x="4121" y="1619"/>
                </a:lnTo>
                <a:lnTo>
                  <a:pt x="4121" y="1619"/>
                </a:lnTo>
                <a:lnTo>
                  <a:pt x="4121" y="1619"/>
                </a:lnTo>
                <a:lnTo>
                  <a:pt x="4121" y="1619"/>
                </a:lnTo>
                <a:lnTo>
                  <a:pt x="4124" y="1619"/>
                </a:lnTo>
                <a:lnTo>
                  <a:pt x="4124" y="1619"/>
                </a:lnTo>
                <a:lnTo>
                  <a:pt x="4124" y="1617"/>
                </a:lnTo>
                <a:lnTo>
                  <a:pt x="4124" y="1617"/>
                </a:lnTo>
                <a:lnTo>
                  <a:pt x="4124" y="1614"/>
                </a:lnTo>
                <a:lnTo>
                  <a:pt x="4124" y="1614"/>
                </a:lnTo>
                <a:close/>
                <a:moveTo>
                  <a:pt x="4134" y="1658"/>
                </a:moveTo>
                <a:lnTo>
                  <a:pt x="4132" y="1658"/>
                </a:lnTo>
                <a:lnTo>
                  <a:pt x="4130" y="1658"/>
                </a:lnTo>
                <a:lnTo>
                  <a:pt x="4130" y="1661"/>
                </a:lnTo>
                <a:lnTo>
                  <a:pt x="4132" y="1661"/>
                </a:lnTo>
                <a:lnTo>
                  <a:pt x="4134" y="1661"/>
                </a:lnTo>
                <a:lnTo>
                  <a:pt x="4134" y="1663"/>
                </a:lnTo>
                <a:lnTo>
                  <a:pt x="4136" y="1661"/>
                </a:lnTo>
                <a:lnTo>
                  <a:pt x="4138" y="1661"/>
                </a:lnTo>
                <a:lnTo>
                  <a:pt x="4138" y="1663"/>
                </a:lnTo>
                <a:lnTo>
                  <a:pt x="4140" y="1663"/>
                </a:lnTo>
                <a:lnTo>
                  <a:pt x="4140" y="1665"/>
                </a:lnTo>
                <a:lnTo>
                  <a:pt x="4140" y="1667"/>
                </a:lnTo>
                <a:lnTo>
                  <a:pt x="4142" y="1667"/>
                </a:lnTo>
                <a:lnTo>
                  <a:pt x="4142" y="1667"/>
                </a:lnTo>
                <a:lnTo>
                  <a:pt x="4142" y="1669"/>
                </a:lnTo>
                <a:lnTo>
                  <a:pt x="4142" y="1671"/>
                </a:lnTo>
                <a:lnTo>
                  <a:pt x="4142" y="1671"/>
                </a:lnTo>
                <a:lnTo>
                  <a:pt x="4144" y="1673"/>
                </a:lnTo>
                <a:lnTo>
                  <a:pt x="4147" y="1673"/>
                </a:lnTo>
                <a:lnTo>
                  <a:pt x="4149" y="1673"/>
                </a:lnTo>
                <a:lnTo>
                  <a:pt x="4149" y="1673"/>
                </a:lnTo>
                <a:lnTo>
                  <a:pt x="4151" y="1673"/>
                </a:lnTo>
                <a:lnTo>
                  <a:pt x="4151" y="1675"/>
                </a:lnTo>
                <a:lnTo>
                  <a:pt x="4151" y="1675"/>
                </a:lnTo>
                <a:lnTo>
                  <a:pt x="4153" y="1675"/>
                </a:lnTo>
                <a:lnTo>
                  <a:pt x="4153" y="1675"/>
                </a:lnTo>
                <a:lnTo>
                  <a:pt x="4153" y="1675"/>
                </a:lnTo>
                <a:lnTo>
                  <a:pt x="4153" y="1673"/>
                </a:lnTo>
                <a:lnTo>
                  <a:pt x="4153" y="1673"/>
                </a:lnTo>
                <a:lnTo>
                  <a:pt x="4153" y="1669"/>
                </a:lnTo>
                <a:lnTo>
                  <a:pt x="4153" y="1669"/>
                </a:lnTo>
                <a:lnTo>
                  <a:pt x="4155" y="1669"/>
                </a:lnTo>
                <a:lnTo>
                  <a:pt x="4155" y="1669"/>
                </a:lnTo>
                <a:lnTo>
                  <a:pt x="4149" y="1667"/>
                </a:lnTo>
                <a:lnTo>
                  <a:pt x="4147" y="1663"/>
                </a:lnTo>
                <a:lnTo>
                  <a:pt x="4147" y="1658"/>
                </a:lnTo>
                <a:lnTo>
                  <a:pt x="4144" y="1656"/>
                </a:lnTo>
                <a:lnTo>
                  <a:pt x="4144" y="1656"/>
                </a:lnTo>
                <a:lnTo>
                  <a:pt x="4144" y="1654"/>
                </a:lnTo>
                <a:lnTo>
                  <a:pt x="4144" y="1654"/>
                </a:lnTo>
                <a:lnTo>
                  <a:pt x="4142" y="1654"/>
                </a:lnTo>
                <a:lnTo>
                  <a:pt x="4142" y="1652"/>
                </a:lnTo>
                <a:lnTo>
                  <a:pt x="4140" y="1652"/>
                </a:lnTo>
                <a:lnTo>
                  <a:pt x="4140" y="1652"/>
                </a:lnTo>
                <a:lnTo>
                  <a:pt x="4140" y="1654"/>
                </a:lnTo>
                <a:lnTo>
                  <a:pt x="4138" y="1656"/>
                </a:lnTo>
                <a:lnTo>
                  <a:pt x="4138" y="1654"/>
                </a:lnTo>
                <a:lnTo>
                  <a:pt x="4138" y="1654"/>
                </a:lnTo>
                <a:lnTo>
                  <a:pt x="4138" y="1652"/>
                </a:lnTo>
                <a:lnTo>
                  <a:pt x="4136" y="1654"/>
                </a:lnTo>
                <a:lnTo>
                  <a:pt x="4134" y="1654"/>
                </a:lnTo>
                <a:lnTo>
                  <a:pt x="4134" y="1654"/>
                </a:lnTo>
                <a:lnTo>
                  <a:pt x="4134" y="1656"/>
                </a:lnTo>
                <a:lnTo>
                  <a:pt x="4134" y="1656"/>
                </a:lnTo>
                <a:lnTo>
                  <a:pt x="4134" y="1656"/>
                </a:lnTo>
                <a:lnTo>
                  <a:pt x="4134" y="1658"/>
                </a:lnTo>
                <a:close/>
                <a:moveTo>
                  <a:pt x="4140" y="1589"/>
                </a:moveTo>
                <a:lnTo>
                  <a:pt x="4140" y="1589"/>
                </a:lnTo>
                <a:lnTo>
                  <a:pt x="4140" y="1589"/>
                </a:lnTo>
                <a:lnTo>
                  <a:pt x="4140" y="1589"/>
                </a:lnTo>
                <a:lnTo>
                  <a:pt x="4140" y="1589"/>
                </a:lnTo>
                <a:lnTo>
                  <a:pt x="4140" y="1587"/>
                </a:lnTo>
                <a:lnTo>
                  <a:pt x="4140" y="1587"/>
                </a:lnTo>
                <a:lnTo>
                  <a:pt x="4140" y="1587"/>
                </a:lnTo>
                <a:lnTo>
                  <a:pt x="4138" y="1587"/>
                </a:lnTo>
                <a:lnTo>
                  <a:pt x="4138" y="1587"/>
                </a:lnTo>
                <a:lnTo>
                  <a:pt x="4138" y="1589"/>
                </a:lnTo>
                <a:lnTo>
                  <a:pt x="4138" y="1589"/>
                </a:lnTo>
                <a:lnTo>
                  <a:pt x="4138" y="1589"/>
                </a:lnTo>
                <a:lnTo>
                  <a:pt x="4140" y="1589"/>
                </a:lnTo>
                <a:close/>
                <a:moveTo>
                  <a:pt x="4151" y="1505"/>
                </a:moveTo>
                <a:lnTo>
                  <a:pt x="4153" y="1505"/>
                </a:lnTo>
                <a:lnTo>
                  <a:pt x="4153" y="1505"/>
                </a:lnTo>
                <a:lnTo>
                  <a:pt x="4153" y="1505"/>
                </a:lnTo>
                <a:lnTo>
                  <a:pt x="4153" y="1505"/>
                </a:lnTo>
                <a:lnTo>
                  <a:pt x="4153" y="1505"/>
                </a:lnTo>
                <a:lnTo>
                  <a:pt x="4151" y="1505"/>
                </a:lnTo>
                <a:close/>
                <a:moveTo>
                  <a:pt x="4124" y="1629"/>
                </a:moveTo>
                <a:lnTo>
                  <a:pt x="4121" y="1627"/>
                </a:lnTo>
                <a:lnTo>
                  <a:pt x="4121" y="1627"/>
                </a:lnTo>
                <a:lnTo>
                  <a:pt x="4124" y="1629"/>
                </a:lnTo>
                <a:lnTo>
                  <a:pt x="4124" y="1629"/>
                </a:lnTo>
                <a:lnTo>
                  <a:pt x="4124" y="1631"/>
                </a:lnTo>
                <a:lnTo>
                  <a:pt x="4124" y="1631"/>
                </a:lnTo>
                <a:lnTo>
                  <a:pt x="4124" y="1631"/>
                </a:lnTo>
                <a:lnTo>
                  <a:pt x="4124" y="1629"/>
                </a:lnTo>
                <a:close/>
                <a:moveTo>
                  <a:pt x="4147" y="1587"/>
                </a:moveTo>
                <a:lnTo>
                  <a:pt x="4147" y="1585"/>
                </a:lnTo>
                <a:lnTo>
                  <a:pt x="4147" y="1585"/>
                </a:lnTo>
                <a:lnTo>
                  <a:pt x="4147" y="1585"/>
                </a:lnTo>
                <a:lnTo>
                  <a:pt x="4147" y="1585"/>
                </a:lnTo>
                <a:lnTo>
                  <a:pt x="4147" y="1587"/>
                </a:lnTo>
                <a:lnTo>
                  <a:pt x="4147" y="1587"/>
                </a:lnTo>
                <a:close/>
                <a:moveTo>
                  <a:pt x="4119" y="1638"/>
                </a:moveTo>
                <a:lnTo>
                  <a:pt x="4119" y="1638"/>
                </a:lnTo>
                <a:lnTo>
                  <a:pt x="4119" y="1638"/>
                </a:lnTo>
                <a:lnTo>
                  <a:pt x="4119" y="1638"/>
                </a:lnTo>
                <a:lnTo>
                  <a:pt x="4117" y="1638"/>
                </a:lnTo>
                <a:lnTo>
                  <a:pt x="4119" y="1640"/>
                </a:lnTo>
                <a:lnTo>
                  <a:pt x="4119" y="1640"/>
                </a:lnTo>
                <a:lnTo>
                  <a:pt x="4119" y="1640"/>
                </a:lnTo>
                <a:lnTo>
                  <a:pt x="4121" y="1640"/>
                </a:lnTo>
                <a:lnTo>
                  <a:pt x="4121" y="1640"/>
                </a:lnTo>
                <a:lnTo>
                  <a:pt x="4121" y="1640"/>
                </a:lnTo>
                <a:lnTo>
                  <a:pt x="4124" y="1638"/>
                </a:lnTo>
                <a:lnTo>
                  <a:pt x="4124" y="1638"/>
                </a:lnTo>
                <a:lnTo>
                  <a:pt x="4121" y="1635"/>
                </a:lnTo>
                <a:lnTo>
                  <a:pt x="4119" y="1638"/>
                </a:lnTo>
                <a:close/>
                <a:moveTo>
                  <a:pt x="4541" y="1088"/>
                </a:moveTo>
                <a:lnTo>
                  <a:pt x="4541" y="1086"/>
                </a:lnTo>
                <a:lnTo>
                  <a:pt x="4538" y="1086"/>
                </a:lnTo>
                <a:lnTo>
                  <a:pt x="4538" y="1086"/>
                </a:lnTo>
                <a:lnTo>
                  <a:pt x="4536" y="1088"/>
                </a:lnTo>
                <a:lnTo>
                  <a:pt x="4538" y="1088"/>
                </a:lnTo>
                <a:lnTo>
                  <a:pt x="4538" y="1088"/>
                </a:lnTo>
                <a:lnTo>
                  <a:pt x="4541" y="1088"/>
                </a:lnTo>
                <a:close/>
                <a:moveTo>
                  <a:pt x="4107" y="1635"/>
                </a:moveTo>
                <a:lnTo>
                  <a:pt x="4107" y="1635"/>
                </a:lnTo>
                <a:lnTo>
                  <a:pt x="4107" y="1635"/>
                </a:lnTo>
                <a:lnTo>
                  <a:pt x="4109" y="1638"/>
                </a:lnTo>
                <a:lnTo>
                  <a:pt x="4111" y="1635"/>
                </a:lnTo>
                <a:lnTo>
                  <a:pt x="4111" y="1635"/>
                </a:lnTo>
                <a:lnTo>
                  <a:pt x="4111" y="1635"/>
                </a:lnTo>
                <a:lnTo>
                  <a:pt x="4109" y="1635"/>
                </a:lnTo>
                <a:lnTo>
                  <a:pt x="4107" y="1635"/>
                </a:lnTo>
                <a:close/>
                <a:moveTo>
                  <a:pt x="4128" y="1635"/>
                </a:moveTo>
                <a:lnTo>
                  <a:pt x="4128" y="1635"/>
                </a:lnTo>
                <a:lnTo>
                  <a:pt x="4128" y="1635"/>
                </a:lnTo>
                <a:lnTo>
                  <a:pt x="4130" y="1635"/>
                </a:lnTo>
                <a:lnTo>
                  <a:pt x="4128" y="1635"/>
                </a:lnTo>
                <a:lnTo>
                  <a:pt x="4128" y="1633"/>
                </a:lnTo>
                <a:lnTo>
                  <a:pt x="4126" y="1633"/>
                </a:lnTo>
                <a:lnTo>
                  <a:pt x="4126" y="1633"/>
                </a:lnTo>
                <a:lnTo>
                  <a:pt x="4126" y="1633"/>
                </a:lnTo>
                <a:lnTo>
                  <a:pt x="4126" y="1633"/>
                </a:lnTo>
                <a:lnTo>
                  <a:pt x="4124" y="1631"/>
                </a:lnTo>
                <a:lnTo>
                  <a:pt x="4124" y="1631"/>
                </a:lnTo>
                <a:lnTo>
                  <a:pt x="4124" y="1631"/>
                </a:lnTo>
                <a:lnTo>
                  <a:pt x="4121" y="1631"/>
                </a:lnTo>
                <a:lnTo>
                  <a:pt x="4121" y="1633"/>
                </a:lnTo>
                <a:lnTo>
                  <a:pt x="4121" y="1633"/>
                </a:lnTo>
                <a:lnTo>
                  <a:pt x="4121" y="1633"/>
                </a:lnTo>
                <a:lnTo>
                  <a:pt x="4124" y="1635"/>
                </a:lnTo>
                <a:lnTo>
                  <a:pt x="4124" y="1633"/>
                </a:lnTo>
                <a:lnTo>
                  <a:pt x="4128" y="1635"/>
                </a:lnTo>
                <a:close/>
                <a:moveTo>
                  <a:pt x="4132" y="1726"/>
                </a:moveTo>
                <a:lnTo>
                  <a:pt x="4132" y="1726"/>
                </a:lnTo>
                <a:lnTo>
                  <a:pt x="4132" y="1726"/>
                </a:lnTo>
                <a:lnTo>
                  <a:pt x="4132" y="1726"/>
                </a:lnTo>
                <a:lnTo>
                  <a:pt x="4130" y="1726"/>
                </a:lnTo>
                <a:lnTo>
                  <a:pt x="4132" y="1728"/>
                </a:lnTo>
                <a:lnTo>
                  <a:pt x="4132" y="1728"/>
                </a:lnTo>
                <a:lnTo>
                  <a:pt x="4132" y="1726"/>
                </a:lnTo>
                <a:lnTo>
                  <a:pt x="4132" y="1726"/>
                </a:lnTo>
                <a:close/>
                <a:moveTo>
                  <a:pt x="4165" y="1673"/>
                </a:moveTo>
                <a:lnTo>
                  <a:pt x="4165" y="1673"/>
                </a:lnTo>
                <a:lnTo>
                  <a:pt x="4165" y="1675"/>
                </a:lnTo>
                <a:lnTo>
                  <a:pt x="4168" y="1675"/>
                </a:lnTo>
                <a:lnTo>
                  <a:pt x="4168" y="1677"/>
                </a:lnTo>
                <a:lnTo>
                  <a:pt x="4168" y="1677"/>
                </a:lnTo>
                <a:lnTo>
                  <a:pt x="4170" y="1677"/>
                </a:lnTo>
                <a:lnTo>
                  <a:pt x="4170" y="1675"/>
                </a:lnTo>
                <a:lnTo>
                  <a:pt x="4170" y="1675"/>
                </a:lnTo>
                <a:lnTo>
                  <a:pt x="4172" y="1675"/>
                </a:lnTo>
                <a:lnTo>
                  <a:pt x="4172" y="1677"/>
                </a:lnTo>
                <a:lnTo>
                  <a:pt x="4172" y="1677"/>
                </a:lnTo>
                <a:lnTo>
                  <a:pt x="4174" y="1677"/>
                </a:lnTo>
                <a:lnTo>
                  <a:pt x="4174" y="1677"/>
                </a:lnTo>
                <a:lnTo>
                  <a:pt x="4174" y="1675"/>
                </a:lnTo>
                <a:lnTo>
                  <a:pt x="4176" y="1675"/>
                </a:lnTo>
                <a:lnTo>
                  <a:pt x="4176" y="1673"/>
                </a:lnTo>
                <a:lnTo>
                  <a:pt x="4176" y="1671"/>
                </a:lnTo>
                <a:lnTo>
                  <a:pt x="4176" y="1669"/>
                </a:lnTo>
                <a:lnTo>
                  <a:pt x="4174" y="1669"/>
                </a:lnTo>
                <a:lnTo>
                  <a:pt x="4170" y="1667"/>
                </a:lnTo>
                <a:lnTo>
                  <a:pt x="4170" y="1667"/>
                </a:lnTo>
                <a:lnTo>
                  <a:pt x="4168" y="1669"/>
                </a:lnTo>
                <a:lnTo>
                  <a:pt x="4168" y="1671"/>
                </a:lnTo>
                <a:lnTo>
                  <a:pt x="4165" y="1671"/>
                </a:lnTo>
                <a:lnTo>
                  <a:pt x="4168" y="1673"/>
                </a:lnTo>
                <a:lnTo>
                  <a:pt x="4165" y="1673"/>
                </a:lnTo>
                <a:lnTo>
                  <a:pt x="4165" y="1673"/>
                </a:lnTo>
                <a:close/>
                <a:moveTo>
                  <a:pt x="4165" y="1673"/>
                </a:moveTo>
                <a:lnTo>
                  <a:pt x="4165" y="1671"/>
                </a:lnTo>
                <a:lnTo>
                  <a:pt x="4165" y="1671"/>
                </a:lnTo>
                <a:lnTo>
                  <a:pt x="4163" y="1671"/>
                </a:lnTo>
                <a:lnTo>
                  <a:pt x="4163" y="1673"/>
                </a:lnTo>
                <a:lnTo>
                  <a:pt x="4163" y="1673"/>
                </a:lnTo>
                <a:lnTo>
                  <a:pt x="4163" y="1673"/>
                </a:lnTo>
                <a:lnTo>
                  <a:pt x="4165" y="1673"/>
                </a:lnTo>
                <a:close/>
                <a:moveTo>
                  <a:pt x="4176" y="1577"/>
                </a:moveTo>
                <a:lnTo>
                  <a:pt x="4176" y="1577"/>
                </a:lnTo>
                <a:lnTo>
                  <a:pt x="4174" y="1579"/>
                </a:lnTo>
                <a:lnTo>
                  <a:pt x="4176" y="1579"/>
                </a:lnTo>
                <a:lnTo>
                  <a:pt x="4176" y="1579"/>
                </a:lnTo>
                <a:lnTo>
                  <a:pt x="4178" y="1577"/>
                </a:lnTo>
                <a:lnTo>
                  <a:pt x="4178" y="1575"/>
                </a:lnTo>
                <a:lnTo>
                  <a:pt x="4178" y="1575"/>
                </a:lnTo>
                <a:lnTo>
                  <a:pt x="4176" y="1573"/>
                </a:lnTo>
                <a:lnTo>
                  <a:pt x="4176" y="1570"/>
                </a:lnTo>
                <a:lnTo>
                  <a:pt x="4176" y="1570"/>
                </a:lnTo>
                <a:lnTo>
                  <a:pt x="4172" y="1573"/>
                </a:lnTo>
                <a:lnTo>
                  <a:pt x="4172" y="1575"/>
                </a:lnTo>
                <a:lnTo>
                  <a:pt x="4174" y="1575"/>
                </a:lnTo>
                <a:lnTo>
                  <a:pt x="4174" y="1577"/>
                </a:lnTo>
                <a:lnTo>
                  <a:pt x="4176" y="1577"/>
                </a:lnTo>
                <a:lnTo>
                  <a:pt x="4176" y="1577"/>
                </a:lnTo>
                <a:lnTo>
                  <a:pt x="4176" y="1577"/>
                </a:lnTo>
                <a:close/>
                <a:moveTo>
                  <a:pt x="4186" y="1614"/>
                </a:moveTo>
                <a:lnTo>
                  <a:pt x="4186" y="1614"/>
                </a:lnTo>
                <a:lnTo>
                  <a:pt x="4186" y="1619"/>
                </a:lnTo>
                <a:lnTo>
                  <a:pt x="4186" y="1621"/>
                </a:lnTo>
                <a:lnTo>
                  <a:pt x="4186" y="1623"/>
                </a:lnTo>
                <a:lnTo>
                  <a:pt x="4186" y="1627"/>
                </a:lnTo>
                <a:lnTo>
                  <a:pt x="4189" y="1627"/>
                </a:lnTo>
                <a:lnTo>
                  <a:pt x="4189" y="1629"/>
                </a:lnTo>
                <a:lnTo>
                  <a:pt x="4189" y="1629"/>
                </a:lnTo>
                <a:lnTo>
                  <a:pt x="4191" y="1629"/>
                </a:lnTo>
                <a:lnTo>
                  <a:pt x="4191" y="1631"/>
                </a:lnTo>
                <a:lnTo>
                  <a:pt x="4191" y="1631"/>
                </a:lnTo>
                <a:lnTo>
                  <a:pt x="4191" y="1631"/>
                </a:lnTo>
                <a:lnTo>
                  <a:pt x="4189" y="1633"/>
                </a:lnTo>
                <a:lnTo>
                  <a:pt x="4189" y="1633"/>
                </a:lnTo>
                <a:lnTo>
                  <a:pt x="4189" y="1635"/>
                </a:lnTo>
                <a:lnTo>
                  <a:pt x="4189" y="1638"/>
                </a:lnTo>
                <a:lnTo>
                  <a:pt x="4189" y="1638"/>
                </a:lnTo>
                <a:lnTo>
                  <a:pt x="4189" y="1638"/>
                </a:lnTo>
                <a:lnTo>
                  <a:pt x="4191" y="1640"/>
                </a:lnTo>
                <a:lnTo>
                  <a:pt x="4193" y="1640"/>
                </a:lnTo>
                <a:lnTo>
                  <a:pt x="4193" y="1642"/>
                </a:lnTo>
                <a:lnTo>
                  <a:pt x="4191" y="1642"/>
                </a:lnTo>
                <a:lnTo>
                  <a:pt x="4191" y="1642"/>
                </a:lnTo>
                <a:lnTo>
                  <a:pt x="4191" y="1642"/>
                </a:lnTo>
                <a:lnTo>
                  <a:pt x="4191" y="1644"/>
                </a:lnTo>
                <a:lnTo>
                  <a:pt x="4191" y="1644"/>
                </a:lnTo>
                <a:lnTo>
                  <a:pt x="4193" y="1644"/>
                </a:lnTo>
                <a:lnTo>
                  <a:pt x="4197" y="1644"/>
                </a:lnTo>
                <a:lnTo>
                  <a:pt x="4199" y="1646"/>
                </a:lnTo>
                <a:lnTo>
                  <a:pt x="4199" y="1648"/>
                </a:lnTo>
                <a:lnTo>
                  <a:pt x="4201" y="1648"/>
                </a:lnTo>
                <a:lnTo>
                  <a:pt x="4201" y="1650"/>
                </a:lnTo>
                <a:lnTo>
                  <a:pt x="4201" y="1652"/>
                </a:lnTo>
                <a:lnTo>
                  <a:pt x="4201" y="1652"/>
                </a:lnTo>
                <a:lnTo>
                  <a:pt x="4201" y="1654"/>
                </a:lnTo>
                <a:lnTo>
                  <a:pt x="4201" y="1656"/>
                </a:lnTo>
                <a:lnTo>
                  <a:pt x="4201" y="1658"/>
                </a:lnTo>
                <a:lnTo>
                  <a:pt x="4203" y="1658"/>
                </a:lnTo>
                <a:lnTo>
                  <a:pt x="4203" y="1661"/>
                </a:lnTo>
                <a:lnTo>
                  <a:pt x="4203" y="1663"/>
                </a:lnTo>
                <a:lnTo>
                  <a:pt x="4205" y="1669"/>
                </a:lnTo>
                <a:lnTo>
                  <a:pt x="4205" y="1673"/>
                </a:lnTo>
                <a:lnTo>
                  <a:pt x="4205" y="1673"/>
                </a:lnTo>
                <a:lnTo>
                  <a:pt x="4205" y="1673"/>
                </a:lnTo>
                <a:lnTo>
                  <a:pt x="4207" y="1673"/>
                </a:lnTo>
                <a:lnTo>
                  <a:pt x="4207" y="1673"/>
                </a:lnTo>
                <a:lnTo>
                  <a:pt x="4209" y="1673"/>
                </a:lnTo>
                <a:lnTo>
                  <a:pt x="4212" y="1675"/>
                </a:lnTo>
                <a:lnTo>
                  <a:pt x="4212" y="1675"/>
                </a:lnTo>
                <a:lnTo>
                  <a:pt x="4212" y="1673"/>
                </a:lnTo>
                <a:lnTo>
                  <a:pt x="4214" y="1673"/>
                </a:lnTo>
                <a:lnTo>
                  <a:pt x="4214" y="1673"/>
                </a:lnTo>
                <a:lnTo>
                  <a:pt x="4214" y="1673"/>
                </a:lnTo>
                <a:lnTo>
                  <a:pt x="4214" y="1673"/>
                </a:lnTo>
                <a:lnTo>
                  <a:pt x="4214" y="1675"/>
                </a:lnTo>
                <a:lnTo>
                  <a:pt x="4216" y="1675"/>
                </a:lnTo>
                <a:lnTo>
                  <a:pt x="4216" y="1675"/>
                </a:lnTo>
                <a:lnTo>
                  <a:pt x="4220" y="1673"/>
                </a:lnTo>
                <a:lnTo>
                  <a:pt x="4222" y="1673"/>
                </a:lnTo>
                <a:lnTo>
                  <a:pt x="4222" y="1673"/>
                </a:lnTo>
                <a:lnTo>
                  <a:pt x="4224" y="1673"/>
                </a:lnTo>
                <a:lnTo>
                  <a:pt x="4226" y="1673"/>
                </a:lnTo>
                <a:lnTo>
                  <a:pt x="4226" y="1673"/>
                </a:lnTo>
                <a:lnTo>
                  <a:pt x="4226" y="1673"/>
                </a:lnTo>
                <a:lnTo>
                  <a:pt x="4228" y="1675"/>
                </a:lnTo>
                <a:lnTo>
                  <a:pt x="4228" y="1675"/>
                </a:lnTo>
                <a:lnTo>
                  <a:pt x="4228" y="1679"/>
                </a:lnTo>
                <a:lnTo>
                  <a:pt x="4228" y="1679"/>
                </a:lnTo>
                <a:lnTo>
                  <a:pt x="4228" y="1682"/>
                </a:lnTo>
                <a:lnTo>
                  <a:pt x="4228" y="1682"/>
                </a:lnTo>
                <a:lnTo>
                  <a:pt x="4228" y="1682"/>
                </a:lnTo>
                <a:lnTo>
                  <a:pt x="4230" y="1682"/>
                </a:lnTo>
                <a:lnTo>
                  <a:pt x="4233" y="1679"/>
                </a:lnTo>
                <a:lnTo>
                  <a:pt x="4235" y="1679"/>
                </a:lnTo>
                <a:lnTo>
                  <a:pt x="4237" y="1679"/>
                </a:lnTo>
                <a:lnTo>
                  <a:pt x="4239" y="1679"/>
                </a:lnTo>
                <a:lnTo>
                  <a:pt x="4241" y="1679"/>
                </a:lnTo>
                <a:lnTo>
                  <a:pt x="4245" y="1677"/>
                </a:lnTo>
                <a:lnTo>
                  <a:pt x="4245" y="1673"/>
                </a:lnTo>
                <a:lnTo>
                  <a:pt x="4249" y="1677"/>
                </a:lnTo>
                <a:lnTo>
                  <a:pt x="4249" y="1677"/>
                </a:lnTo>
                <a:lnTo>
                  <a:pt x="4251" y="1677"/>
                </a:lnTo>
                <a:lnTo>
                  <a:pt x="4251" y="1677"/>
                </a:lnTo>
                <a:lnTo>
                  <a:pt x="4253" y="1677"/>
                </a:lnTo>
                <a:lnTo>
                  <a:pt x="4253" y="1677"/>
                </a:lnTo>
                <a:lnTo>
                  <a:pt x="4253" y="1677"/>
                </a:lnTo>
                <a:lnTo>
                  <a:pt x="4253" y="1679"/>
                </a:lnTo>
                <a:lnTo>
                  <a:pt x="4253" y="1679"/>
                </a:lnTo>
                <a:lnTo>
                  <a:pt x="4256" y="1682"/>
                </a:lnTo>
                <a:lnTo>
                  <a:pt x="4256" y="1682"/>
                </a:lnTo>
                <a:lnTo>
                  <a:pt x="4258" y="1679"/>
                </a:lnTo>
                <a:lnTo>
                  <a:pt x="4260" y="1677"/>
                </a:lnTo>
                <a:lnTo>
                  <a:pt x="4262" y="1677"/>
                </a:lnTo>
                <a:lnTo>
                  <a:pt x="4262" y="1679"/>
                </a:lnTo>
                <a:lnTo>
                  <a:pt x="4262" y="1679"/>
                </a:lnTo>
                <a:lnTo>
                  <a:pt x="4262" y="1679"/>
                </a:lnTo>
                <a:lnTo>
                  <a:pt x="4264" y="1679"/>
                </a:lnTo>
                <a:lnTo>
                  <a:pt x="4264" y="1677"/>
                </a:lnTo>
                <a:lnTo>
                  <a:pt x="4264" y="1679"/>
                </a:lnTo>
                <a:lnTo>
                  <a:pt x="4264" y="1679"/>
                </a:lnTo>
                <a:lnTo>
                  <a:pt x="4264" y="1682"/>
                </a:lnTo>
                <a:lnTo>
                  <a:pt x="4266" y="1682"/>
                </a:lnTo>
                <a:lnTo>
                  <a:pt x="4266" y="1682"/>
                </a:lnTo>
                <a:lnTo>
                  <a:pt x="4266" y="1679"/>
                </a:lnTo>
                <a:lnTo>
                  <a:pt x="4266" y="1682"/>
                </a:lnTo>
                <a:lnTo>
                  <a:pt x="4268" y="1684"/>
                </a:lnTo>
                <a:lnTo>
                  <a:pt x="4268" y="1690"/>
                </a:lnTo>
                <a:lnTo>
                  <a:pt x="4268" y="1690"/>
                </a:lnTo>
                <a:lnTo>
                  <a:pt x="4270" y="1692"/>
                </a:lnTo>
                <a:lnTo>
                  <a:pt x="4277" y="1688"/>
                </a:lnTo>
                <a:lnTo>
                  <a:pt x="4287" y="1684"/>
                </a:lnTo>
                <a:lnTo>
                  <a:pt x="4289" y="1682"/>
                </a:lnTo>
                <a:lnTo>
                  <a:pt x="4289" y="1679"/>
                </a:lnTo>
                <a:lnTo>
                  <a:pt x="4289" y="1679"/>
                </a:lnTo>
                <a:lnTo>
                  <a:pt x="4291" y="1677"/>
                </a:lnTo>
                <a:lnTo>
                  <a:pt x="4291" y="1677"/>
                </a:lnTo>
                <a:lnTo>
                  <a:pt x="4291" y="1677"/>
                </a:lnTo>
                <a:lnTo>
                  <a:pt x="4291" y="1675"/>
                </a:lnTo>
                <a:lnTo>
                  <a:pt x="4291" y="1675"/>
                </a:lnTo>
                <a:lnTo>
                  <a:pt x="4291" y="1673"/>
                </a:lnTo>
                <a:lnTo>
                  <a:pt x="4291" y="1673"/>
                </a:lnTo>
                <a:lnTo>
                  <a:pt x="4291" y="1673"/>
                </a:lnTo>
                <a:lnTo>
                  <a:pt x="4293" y="1673"/>
                </a:lnTo>
                <a:lnTo>
                  <a:pt x="4293" y="1673"/>
                </a:lnTo>
                <a:lnTo>
                  <a:pt x="4293" y="1671"/>
                </a:lnTo>
                <a:lnTo>
                  <a:pt x="4293" y="1669"/>
                </a:lnTo>
                <a:lnTo>
                  <a:pt x="4293" y="1669"/>
                </a:lnTo>
                <a:lnTo>
                  <a:pt x="4293" y="1669"/>
                </a:lnTo>
                <a:lnTo>
                  <a:pt x="4293" y="1667"/>
                </a:lnTo>
                <a:lnTo>
                  <a:pt x="4293" y="1667"/>
                </a:lnTo>
                <a:lnTo>
                  <a:pt x="4293" y="1667"/>
                </a:lnTo>
                <a:lnTo>
                  <a:pt x="4295" y="1667"/>
                </a:lnTo>
                <a:lnTo>
                  <a:pt x="4295" y="1667"/>
                </a:lnTo>
                <a:lnTo>
                  <a:pt x="4295" y="1665"/>
                </a:lnTo>
                <a:lnTo>
                  <a:pt x="4295" y="1665"/>
                </a:lnTo>
                <a:lnTo>
                  <a:pt x="4295" y="1663"/>
                </a:lnTo>
                <a:lnTo>
                  <a:pt x="4293" y="1663"/>
                </a:lnTo>
                <a:lnTo>
                  <a:pt x="4293" y="1663"/>
                </a:lnTo>
                <a:lnTo>
                  <a:pt x="4293" y="1663"/>
                </a:lnTo>
                <a:lnTo>
                  <a:pt x="4295" y="1661"/>
                </a:lnTo>
                <a:lnTo>
                  <a:pt x="4295" y="1658"/>
                </a:lnTo>
                <a:lnTo>
                  <a:pt x="4295" y="1658"/>
                </a:lnTo>
                <a:lnTo>
                  <a:pt x="4295" y="1656"/>
                </a:lnTo>
                <a:lnTo>
                  <a:pt x="4293" y="1656"/>
                </a:lnTo>
                <a:lnTo>
                  <a:pt x="4291" y="1656"/>
                </a:lnTo>
                <a:lnTo>
                  <a:pt x="4293" y="1656"/>
                </a:lnTo>
                <a:lnTo>
                  <a:pt x="4293" y="1656"/>
                </a:lnTo>
                <a:lnTo>
                  <a:pt x="4295" y="1654"/>
                </a:lnTo>
                <a:lnTo>
                  <a:pt x="4295" y="1654"/>
                </a:lnTo>
                <a:lnTo>
                  <a:pt x="4295" y="1654"/>
                </a:lnTo>
                <a:lnTo>
                  <a:pt x="4295" y="1652"/>
                </a:lnTo>
                <a:lnTo>
                  <a:pt x="4297" y="1652"/>
                </a:lnTo>
                <a:lnTo>
                  <a:pt x="4300" y="1650"/>
                </a:lnTo>
                <a:lnTo>
                  <a:pt x="4300" y="1650"/>
                </a:lnTo>
                <a:lnTo>
                  <a:pt x="4300" y="1650"/>
                </a:lnTo>
                <a:lnTo>
                  <a:pt x="4300" y="1648"/>
                </a:lnTo>
                <a:lnTo>
                  <a:pt x="4300" y="1648"/>
                </a:lnTo>
                <a:lnTo>
                  <a:pt x="4300" y="1646"/>
                </a:lnTo>
                <a:lnTo>
                  <a:pt x="4300" y="1646"/>
                </a:lnTo>
                <a:lnTo>
                  <a:pt x="4300" y="1648"/>
                </a:lnTo>
                <a:lnTo>
                  <a:pt x="4300" y="1648"/>
                </a:lnTo>
                <a:lnTo>
                  <a:pt x="4300" y="1648"/>
                </a:lnTo>
                <a:lnTo>
                  <a:pt x="4302" y="1648"/>
                </a:lnTo>
                <a:lnTo>
                  <a:pt x="4304" y="1648"/>
                </a:lnTo>
                <a:lnTo>
                  <a:pt x="4304" y="1648"/>
                </a:lnTo>
                <a:lnTo>
                  <a:pt x="4306" y="1646"/>
                </a:lnTo>
                <a:lnTo>
                  <a:pt x="4306" y="1644"/>
                </a:lnTo>
                <a:lnTo>
                  <a:pt x="4308" y="1644"/>
                </a:lnTo>
                <a:lnTo>
                  <a:pt x="4310" y="1642"/>
                </a:lnTo>
                <a:lnTo>
                  <a:pt x="4310" y="1642"/>
                </a:lnTo>
                <a:lnTo>
                  <a:pt x="4310" y="1642"/>
                </a:lnTo>
                <a:lnTo>
                  <a:pt x="4310" y="1642"/>
                </a:lnTo>
                <a:lnTo>
                  <a:pt x="4310" y="1640"/>
                </a:lnTo>
                <a:lnTo>
                  <a:pt x="4310" y="1635"/>
                </a:lnTo>
                <a:lnTo>
                  <a:pt x="4310" y="1633"/>
                </a:lnTo>
                <a:lnTo>
                  <a:pt x="4310" y="1627"/>
                </a:lnTo>
                <a:lnTo>
                  <a:pt x="4310" y="1627"/>
                </a:lnTo>
                <a:lnTo>
                  <a:pt x="4314" y="1621"/>
                </a:lnTo>
                <a:lnTo>
                  <a:pt x="4314" y="1621"/>
                </a:lnTo>
                <a:lnTo>
                  <a:pt x="4314" y="1621"/>
                </a:lnTo>
                <a:lnTo>
                  <a:pt x="4316" y="1619"/>
                </a:lnTo>
                <a:lnTo>
                  <a:pt x="4316" y="1619"/>
                </a:lnTo>
                <a:lnTo>
                  <a:pt x="4316" y="1617"/>
                </a:lnTo>
                <a:lnTo>
                  <a:pt x="4316" y="1617"/>
                </a:lnTo>
                <a:lnTo>
                  <a:pt x="4316" y="1614"/>
                </a:lnTo>
                <a:lnTo>
                  <a:pt x="4318" y="1617"/>
                </a:lnTo>
                <a:lnTo>
                  <a:pt x="4318" y="1619"/>
                </a:lnTo>
                <a:lnTo>
                  <a:pt x="4321" y="1619"/>
                </a:lnTo>
                <a:lnTo>
                  <a:pt x="4323" y="1619"/>
                </a:lnTo>
                <a:lnTo>
                  <a:pt x="4325" y="1619"/>
                </a:lnTo>
                <a:lnTo>
                  <a:pt x="4329" y="1619"/>
                </a:lnTo>
                <a:lnTo>
                  <a:pt x="4331" y="1619"/>
                </a:lnTo>
                <a:lnTo>
                  <a:pt x="4331" y="1617"/>
                </a:lnTo>
                <a:lnTo>
                  <a:pt x="4331" y="1617"/>
                </a:lnTo>
                <a:lnTo>
                  <a:pt x="4329" y="1614"/>
                </a:lnTo>
                <a:lnTo>
                  <a:pt x="4327" y="1612"/>
                </a:lnTo>
                <a:lnTo>
                  <a:pt x="4325" y="1610"/>
                </a:lnTo>
                <a:lnTo>
                  <a:pt x="4318" y="1608"/>
                </a:lnTo>
                <a:lnTo>
                  <a:pt x="4318" y="1606"/>
                </a:lnTo>
                <a:lnTo>
                  <a:pt x="4316" y="1604"/>
                </a:lnTo>
                <a:lnTo>
                  <a:pt x="4314" y="1602"/>
                </a:lnTo>
                <a:lnTo>
                  <a:pt x="4314" y="1602"/>
                </a:lnTo>
                <a:lnTo>
                  <a:pt x="4314" y="1602"/>
                </a:lnTo>
                <a:lnTo>
                  <a:pt x="4316" y="1602"/>
                </a:lnTo>
                <a:lnTo>
                  <a:pt x="4316" y="1602"/>
                </a:lnTo>
                <a:lnTo>
                  <a:pt x="4316" y="1600"/>
                </a:lnTo>
                <a:lnTo>
                  <a:pt x="4318" y="1600"/>
                </a:lnTo>
                <a:lnTo>
                  <a:pt x="4318" y="1598"/>
                </a:lnTo>
                <a:lnTo>
                  <a:pt x="4318" y="1598"/>
                </a:lnTo>
                <a:lnTo>
                  <a:pt x="4318" y="1598"/>
                </a:lnTo>
                <a:lnTo>
                  <a:pt x="4316" y="1596"/>
                </a:lnTo>
                <a:lnTo>
                  <a:pt x="4314" y="1593"/>
                </a:lnTo>
                <a:lnTo>
                  <a:pt x="4314" y="1591"/>
                </a:lnTo>
                <a:lnTo>
                  <a:pt x="4314" y="1591"/>
                </a:lnTo>
                <a:lnTo>
                  <a:pt x="4312" y="1591"/>
                </a:lnTo>
                <a:lnTo>
                  <a:pt x="4312" y="1591"/>
                </a:lnTo>
                <a:lnTo>
                  <a:pt x="4312" y="1589"/>
                </a:lnTo>
                <a:lnTo>
                  <a:pt x="4312" y="1589"/>
                </a:lnTo>
                <a:lnTo>
                  <a:pt x="4312" y="1589"/>
                </a:lnTo>
                <a:lnTo>
                  <a:pt x="4310" y="1589"/>
                </a:lnTo>
                <a:lnTo>
                  <a:pt x="4312" y="1589"/>
                </a:lnTo>
                <a:lnTo>
                  <a:pt x="4312" y="1587"/>
                </a:lnTo>
                <a:lnTo>
                  <a:pt x="4312" y="1587"/>
                </a:lnTo>
                <a:lnTo>
                  <a:pt x="4310" y="1587"/>
                </a:lnTo>
                <a:lnTo>
                  <a:pt x="4310" y="1587"/>
                </a:lnTo>
                <a:lnTo>
                  <a:pt x="4308" y="1585"/>
                </a:lnTo>
                <a:lnTo>
                  <a:pt x="4308" y="1585"/>
                </a:lnTo>
                <a:lnTo>
                  <a:pt x="4308" y="1585"/>
                </a:lnTo>
                <a:lnTo>
                  <a:pt x="4308" y="1583"/>
                </a:lnTo>
                <a:lnTo>
                  <a:pt x="4308" y="1581"/>
                </a:lnTo>
                <a:lnTo>
                  <a:pt x="4306" y="1579"/>
                </a:lnTo>
                <a:lnTo>
                  <a:pt x="4304" y="1579"/>
                </a:lnTo>
                <a:lnTo>
                  <a:pt x="4304" y="1579"/>
                </a:lnTo>
                <a:lnTo>
                  <a:pt x="4306" y="1579"/>
                </a:lnTo>
                <a:lnTo>
                  <a:pt x="4306" y="1579"/>
                </a:lnTo>
                <a:lnTo>
                  <a:pt x="4310" y="1579"/>
                </a:lnTo>
                <a:lnTo>
                  <a:pt x="4310" y="1579"/>
                </a:lnTo>
                <a:lnTo>
                  <a:pt x="4310" y="1577"/>
                </a:lnTo>
                <a:lnTo>
                  <a:pt x="4310" y="1579"/>
                </a:lnTo>
                <a:lnTo>
                  <a:pt x="4312" y="1579"/>
                </a:lnTo>
                <a:lnTo>
                  <a:pt x="4312" y="1579"/>
                </a:lnTo>
                <a:lnTo>
                  <a:pt x="4314" y="1579"/>
                </a:lnTo>
                <a:lnTo>
                  <a:pt x="4314" y="1577"/>
                </a:lnTo>
                <a:lnTo>
                  <a:pt x="4314" y="1577"/>
                </a:lnTo>
                <a:lnTo>
                  <a:pt x="4314" y="1577"/>
                </a:lnTo>
                <a:lnTo>
                  <a:pt x="4312" y="1575"/>
                </a:lnTo>
                <a:lnTo>
                  <a:pt x="4310" y="1575"/>
                </a:lnTo>
                <a:lnTo>
                  <a:pt x="4310" y="1575"/>
                </a:lnTo>
                <a:lnTo>
                  <a:pt x="4310" y="1573"/>
                </a:lnTo>
                <a:lnTo>
                  <a:pt x="4310" y="1573"/>
                </a:lnTo>
                <a:lnTo>
                  <a:pt x="4310" y="1570"/>
                </a:lnTo>
                <a:lnTo>
                  <a:pt x="4312" y="1570"/>
                </a:lnTo>
                <a:lnTo>
                  <a:pt x="4312" y="1568"/>
                </a:lnTo>
                <a:lnTo>
                  <a:pt x="4312" y="1568"/>
                </a:lnTo>
                <a:lnTo>
                  <a:pt x="4314" y="1568"/>
                </a:lnTo>
                <a:lnTo>
                  <a:pt x="4316" y="1570"/>
                </a:lnTo>
                <a:lnTo>
                  <a:pt x="4316" y="1570"/>
                </a:lnTo>
                <a:lnTo>
                  <a:pt x="4318" y="1570"/>
                </a:lnTo>
                <a:lnTo>
                  <a:pt x="4321" y="1568"/>
                </a:lnTo>
                <a:lnTo>
                  <a:pt x="4323" y="1568"/>
                </a:lnTo>
                <a:lnTo>
                  <a:pt x="4325" y="1568"/>
                </a:lnTo>
                <a:lnTo>
                  <a:pt x="4325" y="1568"/>
                </a:lnTo>
                <a:lnTo>
                  <a:pt x="4325" y="1568"/>
                </a:lnTo>
                <a:lnTo>
                  <a:pt x="4327" y="1566"/>
                </a:lnTo>
                <a:lnTo>
                  <a:pt x="4325" y="1566"/>
                </a:lnTo>
                <a:lnTo>
                  <a:pt x="4323" y="1564"/>
                </a:lnTo>
                <a:lnTo>
                  <a:pt x="4321" y="1562"/>
                </a:lnTo>
                <a:lnTo>
                  <a:pt x="4321" y="1560"/>
                </a:lnTo>
                <a:lnTo>
                  <a:pt x="4323" y="1560"/>
                </a:lnTo>
                <a:lnTo>
                  <a:pt x="4323" y="1560"/>
                </a:lnTo>
                <a:lnTo>
                  <a:pt x="4325" y="1560"/>
                </a:lnTo>
                <a:lnTo>
                  <a:pt x="4327" y="1560"/>
                </a:lnTo>
                <a:lnTo>
                  <a:pt x="4331" y="1560"/>
                </a:lnTo>
                <a:lnTo>
                  <a:pt x="4333" y="1558"/>
                </a:lnTo>
                <a:lnTo>
                  <a:pt x="4335" y="1558"/>
                </a:lnTo>
                <a:lnTo>
                  <a:pt x="4335" y="1556"/>
                </a:lnTo>
                <a:lnTo>
                  <a:pt x="4335" y="1556"/>
                </a:lnTo>
                <a:lnTo>
                  <a:pt x="4335" y="1556"/>
                </a:lnTo>
                <a:lnTo>
                  <a:pt x="4335" y="1554"/>
                </a:lnTo>
                <a:lnTo>
                  <a:pt x="4335" y="1554"/>
                </a:lnTo>
                <a:lnTo>
                  <a:pt x="4335" y="1554"/>
                </a:lnTo>
                <a:lnTo>
                  <a:pt x="4333" y="1554"/>
                </a:lnTo>
                <a:lnTo>
                  <a:pt x="4331" y="1554"/>
                </a:lnTo>
                <a:lnTo>
                  <a:pt x="4331" y="1554"/>
                </a:lnTo>
                <a:lnTo>
                  <a:pt x="4327" y="1552"/>
                </a:lnTo>
                <a:lnTo>
                  <a:pt x="4327" y="1552"/>
                </a:lnTo>
                <a:lnTo>
                  <a:pt x="4325" y="1549"/>
                </a:lnTo>
                <a:lnTo>
                  <a:pt x="4325" y="1549"/>
                </a:lnTo>
                <a:lnTo>
                  <a:pt x="4325" y="1547"/>
                </a:lnTo>
                <a:lnTo>
                  <a:pt x="4323" y="1547"/>
                </a:lnTo>
                <a:lnTo>
                  <a:pt x="4321" y="1547"/>
                </a:lnTo>
                <a:lnTo>
                  <a:pt x="4321" y="1547"/>
                </a:lnTo>
                <a:lnTo>
                  <a:pt x="4318" y="1549"/>
                </a:lnTo>
                <a:lnTo>
                  <a:pt x="4318" y="1549"/>
                </a:lnTo>
                <a:lnTo>
                  <a:pt x="4316" y="1549"/>
                </a:lnTo>
                <a:lnTo>
                  <a:pt x="4316" y="1547"/>
                </a:lnTo>
                <a:lnTo>
                  <a:pt x="4316" y="1547"/>
                </a:lnTo>
                <a:lnTo>
                  <a:pt x="4318" y="1547"/>
                </a:lnTo>
                <a:lnTo>
                  <a:pt x="4318" y="1547"/>
                </a:lnTo>
                <a:lnTo>
                  <a:pt x="4318" y="1545"/>
                </a:lnTo>
                <a:lnTo>
                  <a:pt x="4316" y="1543"/>
                </a:lnTo>
                <a:lnTo>
                  <a:pt x="4316" y="1545"/>
                </a:lnTo>
                <a:lnTo>
                  <a:pt x="4314" y="1545"/>
                </a:lnTo>
                <a:lnTo>
                  <a:pt x="4310" y="1547"/>
                </a:lnTo>
                <a:lnTo>
                  <a:pt x="4312" y="1545"/>
                </a:lnTo>
                <a:lnTo>
                  <a:pt x="4312" y="1545"/>
                </a:lnTo>
                <a:lnTo>
                  <a:pt x="4312" y="1543"/>
                </a:lnTo>
                <a:lnTo>
                  <a:pt x="4312" y="1541"/>
                </a:lnTo>
                <a:lnTo>
                  <a:pt x="4312" y="1541"/>
                </a:lnTo>
                <a:lnTo>
                  <a:pt x="4312" y="1539"/>
                </a:lnTo>
                <a:lnTo>
                  <a:pt x="4312" y="1539"/>
                </a:lnTo>
                <a:lnTo>
                  <a:pt x="4312" y="1539"/>
                </a:lnTo>
                <a:lnTo>
                  <a:pt x="4312" y="1537"/>
                </a:lnTo>
                <a:lnTo>
                  <a:pt x="4310" y="1537"/>
                </a:lnTo>
                <a:lnTo>
                  <a:pt x="4308" y="1537"/>
                </a:lnTo>
                <a:lnTo>
                  <a:pt x="4308" y="1535"/>
                </a:lnTo>
                <a:lnTo>
                  <a:pt x="4306" y="1533"/>
                </a:lnTo>
                <a:lnTo>
                  <a:pt x="4306" y="1533"/>
                </a:lnTo>
                <a:lnTo>
                  <a:pt x="4306" y="1533"/>
                </a:lnTo>
                <a:lnTo>
                  <a:pt x="4306" y="1531"/>
                </a:lnTo>
                <a:lnTo>
                  <a:pt x="4304" y="1531"/>
                </a:lnTo>
                <a:lnTo>
                  <a:pt x="4304" y="1533"/>
                </a:lnTo>
                <a:lnTo>
                  <a:pt x="4304" y="1533"/>
                </a:lnTo>
                <a:lnTo>
                  <a:pt x="4302" y="1535"/>
                </a:lnTo>
                <a:lnTo>
                  <a:pt x="4300" y="1537"/>
                </a:lnTo>
                <a:lnTo>
                  <a:pt x="4300" y="1537"/>
                </a:lnTo>
                <a:lnTo>
                  <a:pt x="4300" y="1535"/>
                </a:lnTo>
                <a:lnTo>
                  <a:pt x="4300" y="1535"/>
                </a:lnTo>
                <a:lnTo>
                  <a:pt x="4300" y="1533"/>
                </a:lnTo>
                <a:lnTo>
                  <a:pt x="4300" y="1531"/>
                </a:lnTo>
                <a:lnTo>
                  <a:pt x="4300" y="1531"/>
                </a:lnTo>
                <a:lnTo>
                  <a:pt x="4300" y="1531"/>
                </a:lnTo>
                <a:lnTo>
                  <a:pt x="4295" y="1537"/>
                </a:lnTo>
                <a:lnTo>
                  <a:pt x="4295" y="1537"/>
                </a:lnTo>
                <a:lnTo>
                  <a:pt x="4291" y="1543"/>
                </a:lnTo>
                <a:lnTo>
                  <a:pt x="4289" y="1545"/>
                </a:lnTo>
                <a:lnTo>
                  <a:pt x="4289" y="1547"/>
                </a:lnTo>
                <a:lnTo>
                  <a:pt x="4287" y="1549"/>
                </a:lnTo>
                <a:lnTo>
                  <a:pt x="4287" y="1549"/>
                </a:lnTo>
                <a:lnTo>
                  <a:pt x="4285" y="1552"/>
                </a:lnTo>
                <a:lnTo>
                  <a:pt x="4285" y="1552"/>
                </a:lnTo>
                <a:lnTo>
                  <a:pt x="4283" y="1552"/>
                </a:lnTo>
                <a:lnTo>
                  <a:pt x="4283" y="1552"/>
                </a:lnTo>
                <a:lnTo>
                  <a:pt x="4283" y="1552"/>
                </a:lnTo>
                <a:lnTo>
                  <a:pt x="4283" y="1552"/>
                </a:lnTo>
                <a:lnTo>
                  <a:pt x="4281" y="1554"/>
                </a:lnTo>
                <a:lnTo>
                  <a:pt x="4281" y="1554"/>
                </a:lnTo>
                <a:lnTo>
                  <a:pt x="4281" y="1556"/>
                </a:lnTo>
                <a:lnTo>
                  <a:pt x="4283" y="1556"/>
                </a:lnTo>
                <a:lnTo>
                  <a:pt x="4283" y="1558"/>
                </a:lnTo>
                <a:lnTo>
                  <a:pt x="4281" y="1558"/>
                </a:lnTo>
                <a:lnTo>
                  <a:pt x="4281" y="1560"/>
                </a:lnTo>
                <a:lnTo>
                  <a:pt x="4279" y="1560"/>
                </a:lnTo>
                <a:lnTo>
                  <a:pt x="4277" y="1560"/>
                </a:lnTo>
                <a:lnTo>
                  <a:pt x="4274" y="1560"/>
                </a:lnTo>
                <a:lnTo>
                  <a:pt x="4274" y="1560"/>
                </a:lnTo>
                <a:lnTo>
                  <a:pt x="4274" y="1560"/>
                </a:lnTo>
                <a:lnTo>
                  <a:pt x="4274" y="1560"/>
                </a:lnTo>
                <a:lnTo>
                  <a:pt x="4272" y="1560"/>
                </a:lnTo>
                <a:lnTo>
                  <a:pt x="4270" y="1562"/>
                </a:lnTo>
                <a:lnTo>
                  <a:pt x="4268" y="1562"/>
                </a:lnTo>
                <a:lnTo>
                  <a:pt x="4268" y="1564"/>
                </a:lnTo>
                <a:lnTo>
                  <a:pt x="4266" y="1564"/>
                </a:lnTo>
                <a:lnTo>
                  <a:pt x="4264" y="1564"/>
                </a:lnTo>
                <a:lnTo>
                  <a:pt x="4262" y="1566"/>
                </a:lnTo>
                <a:lnTo>
                  <a:pt x="4260" y="1564"/>
                </a:lnTo>
                <a:lnTo>
                  <a:pt x="4260" y="1566"/>
                </a:lnTo>
                <a:lnTo>
                  <a:pt x="4260" y="1566"/>
                </a:lnTo>
                <a:lnTo>
                  <a:pt x="4260" y="1566"/>
                </a:lnTo>
                <a:lnTo>
                  <a:pt x="4260" y="1568"/>
                </a:lnTo>
                <a:lnTo>
                  <a:pt x="4258" y="1570"/>
                </a:lnTo>
                <a:lnTo>
                  <a:pt x="4258" y="1570"/>
                </a:lnTo>
                <a:lnTo>
                  <a:pt x="4256" y="1575"/>
                </a:lnTo>
                <a:lnTo>
                  <a:pt x="4251" y="1577"/>
                </a:lnTo>
                <a:lnTo>
                  <a:pt x="4249" y="1581"/>
                </a:lnTo>
                <a:lnTo>
                  <a:pt x="4247" y="1583"/>
                </a:lnTo>
                <a:lnTo>
                  <a:pt x="4245" y="1585"/>
                </a:lnTo>
                <a:lnTo>
                  <a:pt x="4245" y="1585"/>
                </a:lnTo>
                <a:lnTo>
                  <a:pt x="4243" y="1587"/>
                </a:lnTo>
                <a:lnTo>
                  <a:pt x="4241" y="1587"/>
                </a:lnTo>
                <a:lnTo>
                  <a:pt x="4233" y="1589"/>
                </a:lnTo>
                <a:lnTo>
                  <a:pt x="4226" y="1589"/>
                </a:lnTo>
                <a:lnTo>
                  <a:pt x="4224" y="1591"/>
                </a:lnTo>
                <a:lnTo>
                  <a:pt x="4224" y="1591"/>
                </a:lnTo>
                <a:lnTo>
                  <a:pt x="4222" y="1593"/>
                </a:lnTo>
                <a:lnTo>
                  <a:pt x="4222" y="1596"/>
                </a:lnTo>
                <a:lnTo>
                  <a:pt x="4222" y="1596"/>
                </a:lnTo>
                <a:lnTo>
                  <a:pt x="4222" y="1598"/>
                </a:lnTo>
                <a:lnTo>
                  <a:pt x="4222" y="1598"/>
                </a:lnTo>
                <a:lnTo>
                  <a:pt x="4220" y="1598"/>
                </a:lnTo>
                <a:lnTo>
                  <a:pt x="4220" y="1598"/>
                </a:lnTo>
                <a:lnTo>
                  <a:pt x="4220" y="1596"/>
                </a:lnTo>
                <a:lnTo>
                  <a:pt x="4218" y="1598"/>
                </a:lnTo>
                <a:lnTo>
                  <a:pt x="4218" y="1598"/>
                </a:lnTo>
                <a:lnTo>
                  <a:pt x="4218" y="1600"/>
                </a:lnTo>
                <a:lnTo>
                  <a:pt x="4220" y="1600"/>
                </a:lnTo>
                <a:lnTo>
                  <a:pt x="4220" y="1602"/>
                </a:lnTo>
                <a:lnTo>
                  <a:pt x="4218" y="1602"/>
                </a:lnTo>
                <a:lnTo>
                  <a:pt x="4218" y="1604"/>
                </a:lnTo>
                <a:lnTo>
                  <a:pt x="4218" y="1606"/>
                </a:lnTo>
                <a:lnTo>
                  <a:pt x="4218" y="1606"/>
                </a:lnTo>
                <a:lnTo>
                  <a:pt x="4216" y="1608"/>
                </a:lnTo>
                <a:lnTo>
                  <a:pt x="4216" y="1608"/>
                </a:lnTo>
                <a:lnTo>
                  <a:pt x="4216" y="1610"/>
                </a:lnTo>
                <a:lnTo>
                  <a:pt x="4218" y="1610"/>
                </a:lnTo>
                <a:lnTo>
                  <a:pt x="4220" y="1610"/>
                </a:lnTo>
                <a:lnTo>
                  <a:pt x="4218" y="1610"/>
                </a:lnTo>
                <a:lnTo>
                  <a:pt x="4218" y="1610"/>
                </a:lnTo>
                <a:lnTo>
                  <a:pt x="4216" y="1610"/>
                </a:lnTo>
                <a:lnTo>
                  <a:pt x="4214" y="1608"/>
                </a:lnTo>
                <a:lnTo>
                  <a:pt x="4214" y="1610"/>
                </a:lnTo>
                <a:lnTo>
                  <a:pt x="4212" y="1608"/>
                </a:lnTo>
                <a:lnTo>
                  <a:pt x="4207" y="1606"/>
                </a:lnTo>
                <a:lnTo>
                  <a:pt x="4207" y="1606"/>
                </a:lnTo>
                <a:lnTo>
                  <a:pt x="4205" y="1606"/>
                </a:lnTo>
                <a:lnTo>
                  <a:pt x="4205" y="1606"/>
                </a:lnTo>
                <a:lnTo>
                  <a:pt x="4203" y="1606"/>
                </a:lnTo>
                <a:lnTo>
                  <a:pt x="4201" y="1606"/>
                </a:lnTo>
                <a:lnTo>
                  <a:pt x="4199" y="1606"/>
                </a:lnTo>
                <a:lnTo>
                  <a:pt x="4197" y="1604"/>
                </a:lnTo>
                <a:lnTo>
                  <a:pt x="4197" y="1604"/>
                </a:lnTo>
                <a:lnTo>
                  <a:pt x="4197" y="1602"/>
                </a:lnTo>
                <a:lnTo>
                  <a:pt x="4193" y="1604"/>
                </a:lnTo>
                <a:lnTo>
                  <a:pt x="4191" y="1604"/>
                </a:lnTo>
                <a:lnTo>
                  <a:pt x="4191" y="1606"/>
                </a:lnTo>
                <a:lnTo>
                  <a:pt x="4189" y="1608"/>
                </a:lnTo>
                <a:lnTo>
                  <a:pt x="4189" y="1610"/>
                </a:lnTo>
                <a:lnTo>
                  <a:pt x="4189" y="1610"/>
                </a:lnTo>
                <a:lnTo>
                  <a:pt x="4186" y="1612"/>
                </a:lnTo>
                <a:lnTo>
                  <a:pt x="4189" y="1612"/>
                </a:lnTo>
                <a:lnTo>
                  <a:pt x="4189" y="1612"/>
                </a:lnTo>
                <a:lnTo>
                  <a:pt x="4189" y="1612"/>
                </a:lnTo>
                <a:lnTo>
                  <a:pt x="4189" y="1614"/>
                </a:lnTo>
                <a:lnTo>
                  <a:pt x="4186" y="1614"/>
                </a:lnTo>
                <a:close/>
                <a:moveTo>
                  <a:pt x="4113" y="1610"/>
                </a:moveTo>
                <a:lnTo>
                  <a:pt x="4111" y="1610"/>
                </a:lnTo>
                <a:lnTo>
                  <a:pt x="4111" y="1610"/>
                </a:lnTo>
                <a:lnTo>
                  <a:pt x="4109" y="1612"/>
                </a:lnTo>
                <a:lnTo>
                  <a:pt x="4111" y="1612"/>
                </a:lnTo>
                <a:lnTo>
                  <a:pt x="4113" y="1612"/>
                </a:lnTo>
                <a:lnTo>
                  <a:pt x="4115" y="1612"/>
                </a:lnTo>
                <a:lnTo>
                  <a:pt x="4113" y="1610"/>
                </a:lnTo>
                <a:lnTo>
                  <a:pt x="4113" y="1610"/>
                </a:lnTo>
                <a:close/>
                <a:moveTo>
                  <a:pt x="4161" y="1480"/>
                </a:moveTo>
                <a:lnTo>
                  <a:pt x="4161" y="1480"/>
                </a:lnTo>
                <a:lnTo>
                  <a:pt x="4159" y="1480"/>
                </a:lnTo>
                <a:lnTo>
                  <a:pt x="4159" y="1482"/>
                </a:lnTo>
                <a:lnTo>
                  <a:pt x="4159" y="1482"/>
                </a:lnTo>
                <a:lnTo>
                  <a:pt x="4161" y="1482"/>
                </a:lnTo>
                <a:lnTo>
                  <a:pt x="4161" y="1480"/>
                </a:lnTo>
                <a:close/>
                <a:moveTo>
                  <a:pt x="4138" y="1782"/>
                </a:moveTo>
                <a:lnTo>
                  <a:pt x="4138" y="1782"/>
                </a:lnTo>
                <a:lnTo>
                  <a:pt x="4138" y="1782"/>
                </a:lnTo>
                <a:lnTo>
                  <a:pt x="4138" y="1782"/>
                </a:lnTo>
                <a:lnTo>
                  <a:pt x="4138" y="1782"/>
                </a:lnTo>
                <a:lnTo>
                  <a:pt x="4138" y="1784"/>
                </a:lnTo>
                <a:lnTo>
                  <a:pt x="4140" y="1782"/>
                </a:lnTo>
                <a:lnTo>
                  <a:pt x="4138" y="1782"/>
                </a:lnTo>
                <a:lnTo>
                  <a:pt x="4138" y="1782"/>
                </a:lnTo>
                <a:close/>
                <a:moveTo>
                  <a:pt x="4155" y="1673"/>
                </a:moveTo>
                <a:lnTo>
                  <a:pt x="4155" y="1673"/>
                </a:lnTo>
                <a:lnTo>
                  <a:pt x="4155" y="1675"/>
                </a:lnTo>
                <a:lnTo>
                  <a:pt x="4155" y="1675"/>
                </a:lnTo>
                <a:lnTo>
                  <a:pt x="4157" y="1675"/>
                </a:lnTo>
                <a:lnTo>
                  <a:pt x="4157" y="1673"/>
                </a:lnTo>
                <a:lnTo>
                  <a:pt x="4155" y="1673"/>
                </a:lnTo>
                <a:lnTo>
                  <a:pt x="4155" y="1673"/>
                </a:lnTo>
                <a:lnTo>
                  <a:pt x="4155" y="1673"/>
                </a:lnTo>
                <a:close/>
                <a:moveTo>
                  <a:pt x="4247" y="1751"/>
                </a:moveTo>
                <a:lnTo>
                  <a:pt x="4249" y="1751"/>
                </a:lnTo>
                <a:lnTo>
                  <a:pt x="4256" y="1753"/>
                </a:lnTo>
                <a:lnTo>
                  <a:pt x="4258" y="1755"/>
                </a:lnTo>
                <a:lnTo>
                  <a:pt x="4262" y="1755"/>
                </a:lnTo>
                <a:lnTo>
                  <a:pt x="4264" y="1755"/>
                </a:lnTo>
                <a:lnTo>
                  <a:pt x="4264" y="1755"/>
                </a:lnTo>
                <a:lnTo>
                  <a:pt x="4264" y="1757"/>
                </a:lnTo>
                <a:lnTo>
                  <a:pt x="4266" y="1757"/>
                </a:lnTo>
                <a:lnTo>
                  <a:pt x="4268" y="1757"/>
                </a:lnTo>
                <a:lnTo>
                  <a:pt x="4268" y="1757"/>
                </a:lnTo>
                <a:lnTo>
                  <a:pt x="4268" y="1757"/>
                </a:lnTo>
                <a:lnTo>
                  <a:pt x="4266" y="1755"/>
                </a:lnTo>
                <a:lnTo>
                  <a:pt x="4266" y="1755"/>
                </a:lnTo>
                <a:lnTo>
                  <a:pt x="4264" y="1753"/>
                </a:lnTo>
                <a:lnTo>
                  <a:pt x="4264" y="1751"/>
                </a:lnTo>
                <a:lnTo>
                  <a:pt x="4264" y="1751"/>
                </a:lnTo>
                <a:lnTo>
                  <a:pt x="4266" y="1747"/>
                </a:lnTo>
                <a:lnTo>
                  <a:pt x="4266" y="1744"/>
                </a:lnTo>
                <a:lnTo>
                  <a:pt x="4266" y="1742"/>
                </a:lnTo>
                <a:lnTo>
                  <a:pt x="4264" y="1742"/>
                </a:lnTo>
                <a:lnTo>
                  <a:pt x="4260" y="1740"/>
                </a:lnTo>
                <a:lnTo>
                  <a:pt x="4260" y="1740"/>
                </a:lnTo>
                <a:lnTo>
                  <a:pt x="4258" y="1742"/>
                </a:lnTo>
                <a:lnTo>
                  <a:pt x="4256" y="1742"/>
                </a:lnTo>
                <a:lnTo>
                  <a:pt x="4251" y="1742"/>
                </a:lnTo>
                <a:lnTo>
                  <a:pt x="4249" y="1742"/>
                </a:lnTo>
                <a:lnTo>
                  <a:pt x="4245" y="1740"/>
                </a:lnTo>
                <a:lnTo>
                  <a:pt x="4241" y="1740"/>
                </a:lnTo>
                <a:lnTo>
                  <a:pt x="4241" y="1738"/>
                </a:lnTo>
                <a:lnTo>
                  <a:pt x="4241" y="1736"/>
                </a:lnTo>
                <a:lnTo>
                  <a:pt x="4241" y="1736"/>
                </a:lnTo>
                <a:lnTo>
                  <a:pt x="4239" y="1734"/>
                </a:lnTo>
                <a:lnTo>
                  <a:pt x="4239" y="1734"/>
                </a:lnTo>
                <a:lnTo>
                  <a:pt x="4239" y="1732"/>
                </a:lnTo>
                <a:lnTo>
                  <a:pt x="4239" y="1730"/>
                </a:lnTo>
                <a:lnTo>
                  <a:pt x="4237" y="1730"/>
                </a:lnTo>
                <a:lnTo>
                  <a:pt x="4235" y="1730"/>
                </a:lnTo>
                <a:lnTo>
                  <a:pt x="4233" y="1730"/>
                </a:lnTo>
                <a:lnTo>
                  <a:pt x="4233" y="1730"/>
                </a:lnTo>
                <a:lnTo>
                  <a:pt x="4230" y="1730"/>
                </a:lnTo>
                <a:lnTo>
                  <a:pt x="4226" y="1728"/>
                </a:lnTo>
                <a:lnTo>
                  <a:pt x="4226" y="1728"/>
                </a:lnTo>
                <a:lnTo>
                  <a:pt x="4224" y="1728"/>
                </a:lnTo>
                <a:lnTo>
                  <a:pt x="4224" y="1728"/>
                </a:lnTo>
                <a:lnTo>
                  <a:pt x="4222" y="1728"/>
                </a:lnTo>
                <a:lnTo>
                  <a:pt x="4222" y="1728"/>
                </a:lnTo>
                <a:lnTo>
                  <a:pt x="4220" y="1728"/>
                </a:lnTo>
                <a:lnTo>
                  <a:pt x="4218" y="1728"/>
                </a:lnTo>
                <a:lnTo>
                  <a:pt x="4218" y="1728"/>
                </a:lnTo>
                <a:lnTo>
                  <a:pt x="4216" y="1723"/>
                </a:lnTo>
                <a:lnTo>
                  <a:pt x="4216" y="1723"/>
                </a:lnTo>
                <a:lnTo>
                  <a:pt x="4214" y="1723"/>
                </a:lnTo>
                <a:lnTo>
                  <a:pt x="4214" y="1723"/>
                </a:lnTo>
                <a:lnTo>
                  <a:pt x="4212" y="1723"/>
                </a:lnTo>
                <a:lnTo>
                  <a:pt x="4212" y="1726"/>
                </a:lnTo>
                <a:lnTo>
                  <a:pt x="4212" y="1726"/>
                </a:lnTo>
                <a:lnTo>
                  <a:pt x="4209" y="1728"/>
                </a:lnTo>
                <a:lnTo>
                  <a:pt x="4209" y="1730"/>
                </a:lnTo>
                <a:lnTo>
                  <a:pt x="4209" y="1730"/>
                </a:lnTo>
                <a:lnTo>
                  <a:pt x="4207" y="1732"/>
                </a:lnTo>
                <a:lnTo>
                  <a:pt x="4207" y="1732"/>
                </a:lnTo>
                <a:lnTo>
                  <a:pt x="4205" y="1732"/>
                </a:lnTo>
                <a:lnTo>
                  <a:pt x="4205" y="1730"/>
                </a:lnTo>
                <a:lnTo>
                  <a:pt x="4203" y="1730"/>
                </a:lnTo>
                <a:lnTo>
                  <a:pt x="4203" y="1730"/>
                </a:lnTo>
                <a:lnTo>
                  <a:pt x="4201" y="1730"/>
                </a:lnTo>
                <a:lnTo>
                  <a:pt x="4199" y="1730"/>
                </a:lnTo>
                <a:lnTo>
                  <a:pt x="4195" y="1730"/>
                </a:lnTo>
                <a:lnTo>
                  <a:pt x="4195" y="1730"/>
                </a:lnTo>
                <a:lnTo>
                  <a:pt x="4193" y="1730"/>
                </a:lnTo>
                <a:lnTo>
                  <a:pt x="4191" y="1730"/>
                </a:lnTo>
                <a:lnTo>
                  <a:pt x="4186" y="1730"/>
                </a:lnTo>
                <a:lnTo>
                  <a:pt x="4184" y="1730"/>
                </a:lnTo>
                <a:lnTo>
                  <a:pt x="4184" y="1730"/>
                </a:lnTo>
                <a:lnTo>
                  <a:pt x="4182" y="1730"/>
                </a:lnTo>
                <a:lnTo>
                  <a:pt x="4180" y="1728"/>
                </a:lnTo>
                <a:lnTo>
                  <a:pt x="4180" y="1726"/>
                </a:lnTo>
                <a:lnTo>
                  <a:pt x="4180" y="1723"/>
                </a:lnTo>
                <a:lnTo>
                  <a:pt x="4178" y="1723"/>
                </a:lnTo>
                <a:lnTo>
                  <a:pt x="4178" y="1721"/>
                </a:lnTo>
                <a:lnTo>
                  <a:pt x="4176" y="1721"/>
                </a:lnTo>
                <a:lnTo>
                  <a:pt x="4176" y="1721"/>
                </a:lnTo>
                <a:lnTo>
                  <a:pt x="4176" y="1721"/>
                </a:lnTo>
                <a:lnTo>
                  <a:pt x="4174" y="1721"/>
                </a:lnTo>
                <a:lnTo>
                  <a:pt x="4172" y="1721"/>
                </a:lnTo>
                <a:lnTo>
                  <a:pt x="4170" y="1721"/>
                </a:lnTo>
                <a:lnTo>
                  <a:pt x="4170" y="1721"/>
                </a:lnTo>
                <a:lnTo>
                  <a:pt x="4168" y="1721"/>
                </a:lnTo>
                <a:lnTo>
                  <a:pt x="4165" y="1719"/>
                </a:lnTo>
                <a:lnTo>
                  <a:pt x="4165" y="1719"/>
                </a:lnTo>
                <a:lnTo>
                  <a:pt x="4163" y="1717"/>
                </a:lnTo>
                <a:lnTo>
                  <a:pt x="4163" y="1717"/>
                </a:lnTo>
                <a:lnTo>
                  <a:pt x="4159" y="1717"/>
                </a:lnTo>
                <a:lnTo>
                  <a:pt x="4159" y="1715"/>
                </a:lnTo>
                <a:lnTo>
                  <a:pt x="4157" y="1717"/>
                </a:lnTo>
                <a:lnTo>
                  <a:pt x="4157" y="1719"/>
                </a:lnTo>
                <a:lnTo>
                  <a:pt x="4157" y="1719"/>
                </a:lnTo>
                <a:lnTo>
                  <a:pt x="4155" y="1719"/>
                </a:lnTo>
                <a:lnTo>
                  <a:pt x="4153" y="1717"/>
                </a:lnTo>
                <a:lnTo>
                  <a:pt x="4151" y="1717"/>
                </a:lnTo>
                <a:lnTo>
                  <a:pt x="4151" y="1717"/>
                </a:lnTo>
                <a:lnTo>
                  <a:pt x="4149" y="1717"/>
                </a:lnTo>
                <a:lnTo>
                  <a:pt x="4147" y="1717"/>
                </a:lnTo>
                <a:lnTo>
                  <a:pt x="4144" y="1715"/>
                </a:lnTo>
                <a:lnTo>
                  <a:pt x="4144" y="1717"/>
                </a:lnTo>
                <a:lnTo>
                  <a:pt x="4142" y="1717"/>
                </a:lnTo>
                <a:lnTo>
                  <a:pt x="4142" y="1719"/>
                </a:lnTo>
                <a:lnTo>
                  <a:pt x="4140" y="1723"/>
                </a:lnTo>
                <a:lnTo>
                  <a:pt x="4140" y="1723"/>
                </a:lnTo>
                <a:lnTo>
                  <a:pt x="4138" y="1726"/>
                </a:lnTo>
                <a:lnTo>
                  <a:pt x="4138" y="1723"/>
                </a:lnTo>
                <a:lnTo>
                  <a:pt x="4138" y="1726"/>
                </a:lnTo>
                <a:lnTo>
                  <a:pt x="4138" y="1728"/>
                </a:lnTo>
                <a:lnTo>
                  <a:pt x="4136" y="1728"/>
                </a:lnTo>
                <a:lnTo>
                  <a:pt x="4136" y="1730"/>
                </a:lnTo>
                <a:lnTo>
                  <a:pt x="4134" y="1728"/>
                </a:lnTo>
                <a:lnTo>
                  <a:pt x="4134" y="1728"/>
                </a:lnTo>
                <a:lnTo>
                  <a:pt x="4134" y="1728"/>
                </a:lnTo>
                <a:lnTo>
                  <a:pt x="4134" y="1728"/>
                </a:lnTo>
                <a:lnTo>
                  <a:pt x="4132" y="1728"/>
                </a:lnTo>
                <a:lnTo>
                  <a:pt x="4132" y="1728"/>
                </a:lnTo>
                <a:lnTo>
                  <a:pt x="4132" y="1730"/>
                </a:lnTo>
                <a:lnTo>
                  <a:pt x="4134" y="1730"/>
                </a:lnTo>
                <a:lnTo>
                  <a:pt x="4134" y="1730"/>
                </a:lnTo>
                <a:lnTo>
                  <a:pt x="4134" y="1730"/>
                </a:lnTo>
                <a:lnTo>
                  <a:pt x="4136" y="1730"/>
                </a:lnTo>
                <a:lnTo>
                  <a:pt x="4138" y="1730"/>
                </a:lnTo>
                <a:lnTo>
                  <a:pt x="4140" y="1730"/>
                </a:lnTo>
                <a:lnTo>
                  <a:pt x="4140" y="1730"/>
                </a:lnTo>
                <a:lnTo>
                  <a:pt x="4142" y="1730"/>
                </a:lnTo>
                <a:lnTo>
                  <a:pt x="4147" y="1730"/>
                </a:lnTo>
                <a:lnTo>
                  <a:pt x="4151" y="1732"/>
                </a:lnTo>
                <a:lnTo>
                  <a:pt x="4151" y="1734"/>
                </a:lnTo>
                <a:lnTo>
                  <a:pt x="4151" y="1734"/>
                </a:lnTo>
                <a:lnTo>
                  <a:pt x="4149" y="1736"/>
                </a:lnTo>
                <a:lnTo>
                  <a:pt x="4149" y="1736"/>
                </a:lnTo>
                <a:lnTo>
                  <a:pt x="4151" y="1738"/>
                </a:lnTo>
                <a:lnTo>
                  <a:pt x="4151" y="1738"/>
                </a:lnTo>
                <a:lnTo>
                  <a:pt x="4153" y="1738"/>
                </a:lnTo>
                <a:lnTo>
                  <a:pt x="4159" y="1738"/>
                </a:lnTo>
                <a:lnTo>
                  <a:pt x="4161" y="1738"/>
                </a:lnTo>
                <a:lnTo>
                  <a:pt x="4165" y="1740"/>
                </a:lnTo>
                <a:lnTo>
                  <a:pt x="4165" y="1740"/>
                </a:lnTo>
                <a:lnTo>
                  <a:pt x="4168" y="1740"/>
                </a:lnTo>
                <a:lnTo>
                  <a:pt x="4170" y="1742"/>
                </a:lnTo>
                <a:lnTo>
                  <a:pt x="4172" y="1742"/>
                </a:lnTo>
                <a:lnTo>
                  <a:pt x="4176" y="1742"/>
                </a:lnTo>
                <a:lnTo>
                  <a:pt x="4178" y="1742"/>
                </a:lnTo>
                <a:lnTo>
                  <a:pt x="4178" y="1742"/>
                </a:lnTo>
                <a:lnTo>
                  <a:pt x="4180" y="1742"/>
                </a:lnTo>
                <a:lnTo>
                  <a:pt x="4180" y="1742"/>
                </a:lnTo>
                <a:lnTo>
                  <a:pt x="4182" y="1742"/>
                </a:lnTo>
                <a:lnTo>
                  <a:pt x="4184" y="1742"/>
                </a:lnTo>
                <a:lnTo>
                  <a:pt x="4186" y="1742"/>
                </a:lnTo>
                <a:lnTo>
                  <a:pt x="4191" y="1742"/>
                </a:lnTo>
                <a:lnTo>
                  <a:pt x="4191" y="1742"/>
                </a:lnTo>
                <a:lnTo>
                  <a:pt x="4199" y="1744"/>
                </a:lnTo>
                <a:lnTo>
                  <a:pt x="4201" y="1744"/>
                </a:lnTo>
                <a:lnTo>
                  <a:pt x="4209" y="1749"/>
                </a:lnTo>
                <a:lnTo>
                  <a:pt x="4214" y="1749"/>
                </a:lnTo>
                <a:lnTo>
                  <a:pt x="4216" y="1751"/>
                </a:lnTo>
                <a:lnTo>
                  <a:pt x="4220" y="1751"/>
                </a:lnTo>
                <a:lnTo>
                  <a:pt x="4224" y="1751"/>
                </a:lnTo>
                <a:lnTo>
                  <a:pt x="4233" y="1751"/>
                </a:lnTo>
                <a:lnTo>
                  <a:pt x="4235" y="1751"/>
                </a:lnTo>
                <a:lnTo>
                  <a:pt x="4239" y="1753"/>
                </a:lnTo>
                <a:lnTo>
                  <a:pt x="4241" y="1753"/>
                </a:lnTo>
                <a:lnTo>
                  <a:pt x="4241" y="1753"/>
                </a:lnTo>
                <a:lnTo>
                  <a:pt x="4243" y="1751"/>
                </a:lnTo>
                <a:lnTo>
                  <a:pt x="4245" y="1751"/>
                </a:lnTo>
                <a:lnTo>
                  <a:pt x="4247" y="1751"/>
                </a:lnTo>
                <a:close/>
                <a:moveTo>
                  <a:pt x="4029" y="1461"/>
                </a:moveTo>
                <a:lnTo>
                  <a:pt x="4027" y="1459"/>
                </a:lnTo>
                <a:lnTo>
                  <a:pt x="4027" y="1463"/>
                </a:lnTo>
                <a:lnTo>
                  <a:pt x="4029" y="1463"/>
                </a:lnTo>
                <a:lnTo>
                  <a:pt x="4029" y="1463"/>
                </a:lnTo>
                <a:lnTo>
                  <a:pt x="4029" y="1461"/>
                </a:lnTo>
                <a:lnTo>
                  <a:pt x="4029" y="1461"/>
                </a:lnTo>
                <a:close/>
                <a:moveTo>
                  <a:pt x="4044" y="1522"/>
                </a:moveTo>
                <a:lnTo>
                  <a:pt x="4042" y="1522"/>
                </a:lnTo>
                <a:lnTo>
                  <a:pt x="4042" y="1522"/>
                </a:lnTo>
                <a:lnTo>
                  <a:pt x="4042" y="1522"/>
                </a:lnTo>
                <a:lnTo>
                  <a:pt x="4044" y="1524"/>
                </a:lnTo>
                <a:lnTo>
                  <a:pt x="4044" y="1524"/>
                </a:lnTo>
                <a:lnTo>
                  <a:pt x="4044" y="1522"/>
                </a:lnTo>
                <a:close/>
                <a:moveTo>
                  <a:pt x="4050" y="1537"/>
                </a:moveTo>
                <a:lnTo>
                  <a:pt x="4052" y="1537"/>
                </a:lnTo>
                <a:lnTo>
                  <a:pt x="4052" y="1537"/>
                </a:lnTo>
                <a:lnTo>
                  <a:pt x="4052" y="1537"/>
                </a:lnTo>
                <a:lnTo>
                  <a:pt x="4052" y="1535"/>
                </a:lnTo>
                <a:lnTo>
                  <a:pt x="4050" y="1537"/>
                </a:lnTo>
                <a:close/>
                <a:moveTo>
                  <a:pt x="4036" y="1516"/>
                </a:moveTo>
                <a:lnTo>
                  <a:pt x="4036" y="1514"/>
                </a:lnTo>
                <a:lnTo>
                  <a:pt x="4036" y="1518"/>
                </a:lnTo>
                <a:lnTo>
                  <a:pt x="4036" y="1518"/>
                </a:lnTo>
                <a:lnTo>
                  <a:pt x="4036" y="1516"/>
                </a:lnTo>
                <a:close/>
                <a:moveTo>
                  <a:pt x="4075" y="1587"/>
                </a:moveTo>
                <a:lnTo>
                  <a:pt x="4075" y="1587"/>
                </a:lnTo>
                <a:lnTo>
                  <a:pt x="4075" y="1587"/>
                </a:lnTo>
                <a:lnTo>
                  <a:pt x="4075" y="1587"/>
                </a:lnTo>
                <a:lnTo>
                  <a:pt x="4075" y="1589"/>
                </a:lnTo>
                <a:lnTo>
                  <a:pt x="4075" y="1587"/>
                </a:lnTo>
                <a:lnTo>
                  <a:pt x="4075" y="1587"/>
                </a:lnTo>
                <a:close/>
                <a:moveTo>
                  <a:pt x="4052" y="1539"/>
                </a:moveTo>
                <a:lnTo>
                  <a:pt x="4052" y="1541"/>
                </a:lnTo>
                <a:lnTo>
                  <a:pt x="4052" y="1541"/>
                </a:lnTo>
                <a:lnTo>
                  <a:pt x="4052" y="1541"/>
                </a:lnTo>
                <a:lnTo>
                  <a:pt x="4054" y="1541"/>
                </a:lnTo>
                <a:lnTo>
                  <a:pt x="4054" y="1541"/>
                </a:lnTo>
                <a:lnTo>
                  <a:pt x="4054" y="1541"/>
                </a:lnTo>
                <a:lnTo>
                  <a:pt x="4054" y="1539"/>
                </a:lnTo>
                <a:lnTo>
                  <a:pt x="4054" y="1539"/>
                </a:lnTo>
                <a:lnTo>
                  <a:pt x="4054" y="1539"/>
                </a:lnTo>
                <a:lnTo>
                  <a:pt x="4052" y="1539"/>
                </a:lnTo>
                <a:lnTo>
                  <a:pt x="4052" y="1539"/>
                </a:lnTo>
                <a:lnTo>
                  <a:pt x="4052" y="1539"/>
                </a:lnTo>
                <a:lnTo>
                  <a:pt x="4052" y="1539"/>
                </a:lnTo>
                <a:close/>
                <a:moveTo>
                  <a:pt x="4061" y="1554"/>
                </a:moveTo>
                <a:lnTo>
                  <a:pt x="4061" y="1554"/>
                </a:lnTo>
                <a:lnTo>
                  <a:pt x="4061" y="1552"/>
                </a:lnTo>
                <a:lnTo>
                  <a:pt x="4059" y="1554"/>
                </a:lnTo>
                <a:lnTo>
                  <a:pt x="4059" y="1556"/>
                </a:lnTo>
                <a:lnTo>
                  <a:pt x="4061" y="1556"/>
                </a:lnTo>
                <a:lnTo>
                  <a:pt x="4061" y="1556"/>
                </a:lnTo>
                <a:lnTo>
                  <a:pt x="4061" y="1554"/>
                </a:lnTo>
                <a:close/>
                <a:moveTo>
                  <a:pt x="4029" y="1474"/>
                </a:moveTo>
                <a:lnTo>
                  <a:pt x="4029" y="1474"/>
                </a:lnTo>
                <a:lnTo>
                  <a:pt x="4029" y="1474"/>
                </a:lnTo>
                <a:lnTo>
                  <a:pt x="4031" y="1474"/>
                </a:lnTo>
                <a:lnTo>
                  <a:pt x="4031" y="1476"/>
                </a:lnTo>
                <a:lnTo>
                  <a:pt x="4031" y="1476"/>
                </a:lnTo>
                <a:lnTo>
                  <a:pt x="4031" y="1476"/>
                </a:lnTo>
                <a:lnTo>
                  <a:pt x="4031" y="1476"/>
                </a:lnTo>
                <a:lnTo>
                  <a:pt x="4031" y="1474"/>
                </a:lnTo>
                <a:lnTo>
                  <a:pt x="4029" y="1472"/>
                </a:lnTo>
                <a:lnTo>
                  <a:pt x="4029" y="1474"/>
                </a:lnTo>
                <a:close/>
                <a:moveTo>
                  <a:pt x="4189" y="1346"/>
                </a:moveTo>
                <a:lnTo>
                  <a:pt x="4186" y="1348"/>
                </a:lnTo>
                <a:lnTo>
                  <a:pt x="4184" y="1348"/>
                </a:lnTo>
                <a:lnTo>
                  <a:pt x="4182" y="1350"/>
                </a:lnTo>
                <a:lnTo>
                  <a:pt x="4182" y="1350"/>
                </a:lnTo>
                <a:lnTo>
                  <a:pt x="4182" y="1350"/>
                </a:lnTo>
                <a:lnTo>
                  <a:pt x="4182" y="1357"/>
                </a:lnTo>
                <a:lnTo>
                  <a:pt x="4182" y="1357"/>
                </a:lnTo>
                <a:lnTo>
                  <a:pt x="4182" y="1359"/>
                </a:lnTo>
                <a:lnTo>
                  <a:pt x="4182" y="1363"/>
                </a:lnTo>
                <a:lnTo>
                  <a:pt x="4186" y="1363"/>
                </a:lnTo>
                <a:lnTo>
                  <a:pt x="4186" y="1365"/>
                </a:lnTo>
                <a:lnTo>
                  <a:pt x="4189" y="1365"/>
                </a:lnTo>
                <a:lnTo>
                  <a:pt x="4193" y="1365"/>
                </a:lnTo>
                <a:lnTo>
                  <a:pt x="4193" y="1365"/>
                </a:lnTo>
                <a:lnTo>
                  <a:pt x="4195" y="1367"/>
                </a:lnTo>
                <a:lnTo>
                  <a:pt x="4195" y="1367"/>
                </a:lnTo>
                <a:lnTo>
                  <a:pt x="4197" y="1367"/>
                </a:lnTo>
                <a:lnTo>
                  <a:pt x="4197" y="1367"/>
                </a:lnTo>
                <a:lnTo>
                  <a:pt x="4197" y="1365"/>
                </a:lnTo>
                <a:lnTo>
                  <a:pt x="4199" y="1365"/>
                </a:lnTo>
                <a:lnTo>
                  <a:pt x="4201" y="1363"/>
                </a:lnTo>
                <a:lnTo>
                  <a:pt x="4201" y="1363"/>
                </a:lnTo>
                <a:lnTo>
                  <a:pt x="4203" y="1363"/>
                </a:lnTo>
                <a:lnTo>
                  <a:pt x="4203" y="1363"/>
                </a:lnTo>
                <a:lnTo>
                  <a:pt x="4201" y="1363"/>
                </a:lnTo>
                <a:lnTo>
                  <a:pt x="4203" y="1361"/>
                </a:lnTo>
                <a:lnTo>
                  <a:pt x="4205" y="1361"/>
                </a:lnTo>
                <a:lnTo>
                  <a:pt x="4205" y="1361"/>
                </a:lnTo>
                <a:lnTo>
                  <a:pt x="4205" y="1361"/>
                </a:lnTo>
                <a:lnTo>
                  <a:pt x="4207" y="1359"/>
                </a:lnTo>
                <a:lnTo>
                  <a:pt x="4207" y="1359"/>
                </a:lnTo>
                <a:lnTo>
                  <a:pt x="4207" y="1359"/>
                </a:lnTo>
                <a:lnTo>
                  <a:pt x="4209" y="1357"/>
                </a:lnTo>
                <a:lnTo>
                  <a:pt x="4209" y="1354"/>
                </a:lnTo>
                <a:lnTo>
                  <a:pt x="4209" y="1352"/>
                </a:lnTo>
                <a:lnTo>
                  <a:pt x="4209" y="1352"/>
                </a:lnTo>
                <a:lnTo>
                  <a:pt x="4209" y="1352"/>
                </a:lnTo>
                <a:lnTo>
                  <a:pt x="4212" y="1350"/>
                </a:lnTo>
                <a:lnTo>
                  <a:pt x="4214" y="1346"/>
                </a:lnTo>
                <a:lnTo>
                  <a:pt x="4214" y="1346"/>
                </a:lnTo>
                <a:lnTo>
                  <a:pt x="4216" y="1346"/>
                </a:lnTo>
                <a:lnTo>
                  <a:pt x="4216" y="1344"/>
                </a:lnTo>
                <a:lnTo>
                  <a:pt x="4216" y="1342"/>
                </a:lnTo>
                <a:lnTo>
                  <a:pt x="4216" y="1342"/>
                </a:lnTo>
                <a:lnTo>
                  <a:pt x="4214" y="1340"/>
                </a:lnTo>
                <a:lnTo>
                  <a:pt x="4214" y="1340"/>
                </a:lnTo>
                <a:lnTo>
                  <a:pt x="4212" y="1340"/>
                </a:lnTo>
                <a:lnTo>
                  <a:pt x="4212" y="1338"/>
                </a:lnTo>
                <a:lnTo>
                  <a:pt x="4212" y="1338"/>
                </a:lnTo>
                <a:lnTo>
                  <a:pt x="4209" y="1340"/>
                </a:lnTo>
                <a:lnTo>
                  <a:pt x="4209" y="1340"/>
                </a:lnTo>
                <a:lnTo>
                  <a:pt x="4209" y="1340"/>
                </a:lnTo>
                <a:lnTo>
                  <a:pt x="4207" y="1340"/>
                </a:lnTo>
                <a:lnTo>
                  <a:pt x="4207" y="1340"/>
                </a:lnTo>
                <a:lnTo>
                  <a:pt x="4207" y="1340"/>
                </a:lnTo>
                <a:lnTo>
                  <a:pt x="4207" y="1340"/>
                </a:lnTo>
                <a:lnTo>
                  <a:pt x="4205" y="1340"/>
                </a:lnTo>
                <a:lnTo>
                  <a:pt x="4205" y="1340"/>
                </a:lnTo>
                <a:lnTo>
                  <a:pt x="4203" y="1340"/>
                </a:lnTo>
                <a:lnTo>
                  <a:pt x="4203" y="1340"/>
                </a:lnTo>
                <a:lnTo>
                  <a:pt x="4199" y="1340"/>
                </a:lnTo>
                <a:lnTo>
                  <a:pt x="4197" y="1340"/>
                </a:lnTo>
                <a:lnTo>
                  <a:pt x="4195" y="1340"/>
                </a:lnTo>
                <a:lnTo>
                  <a:pt x="4195" y="1342"/>
                </a:lnTo>
                <a:lnTo>
                  <a:pt x="4193" y="1342"/>
                </a:lnTo>
                <a:lnTo>
                  <a:pt x="4191" y="1342"/>
                </a:lnTo>
                <a:lnTo>
                  <a:pt x="4191" y="1342"/>
                </a:lnTo>
                <a:lnTo>
                  <a:pt x="4191" y="1342"/>
                </a:lnTo>
                <a:lnTo>
                  <a:pt x="4189" y="1344"/>
                </a:lnTo>
                <a:lnTo>
                  <a:pt x="4191" y="1344"/>
                </a:lnTo>
                <a:lnTo>
                  <a:pt x="4191" y="1344"/>
                </a:lnTo>
                <a:lnTo>
                  <a:pt x="4189" y="1346"/>
                </a:lnTo>
                <a:lnTo>
                  <a:pt x="4189" y="1346"/>
                </a:lnTo>
                <a:close/>
                <a:moveTo>
                  <a:pt x="4027" y="1453"/>
                </a:moveTo>
                <a:lnTo>
                  <a:pt x="4027" y="1453"/>
                </a:lnTo>
                <a:lnTo>
                  <a:pt x="4027" y="1453"/>
                </a:lnTo>
                <a:lnTo>
                  <a:pt x="4027" y="1453"/>
                </a:lnTo>
                <a:lnTo>
                  <a:pt x="4027" y="1453"/>
                </a:lnTo>
                <a:lnTo>
                  <a:pt x="4029" y="1453"/>
                </a:lnTo>
                <a:lnTo>
                  <a:pt x="4029" y="1453"/>
                </a:lnTo>
                <a:lnTo>
                  <a:pt x="4029" y="1453"/>
                </a:lnTo>
                <a:lnTo>
                  <a:pt x="4027" y="1453"/>
                </a:lnTo>
                <a:close/>
                <a:moveTo>
                  <a:pt x="4033" y="1514"/>
                </a:moveTo>
                <a:lnTo>
                  <a:pt x="4031" y="1514"/>
                </a:lnTo>
                <a:lnTo>
                  <a:pt x="4031" y="1514"/>
                </a:lnTo>
                <a:lnTo>
                  <a:pt x="4031" y="1518"/>
                </a:lnTo>
                <a:lnTo>
                  <a:pt x="4031" y="1520"/>
                </a:lnTo>
                <a:lnTo>
                  <a:pt x="4031" y="1520"/>
                </a:lnTo>
                <a:lnTo>
                  <a:pt x="4033" y="1518"/>
                </a:lnTo>
                <a:lnTo>
                  <a:pt x="4033" y="1518"/>
                </a:lnTo>
                <a:lnTo>
                  <a:pt x="4033" y="1518"/>
                </a:lnTo>
                <a:lnTo>
                  <a:pt x="4033" y="1516"/>
                </a:lnTo>
                <a:lnTo>
                  <a:pt x="4033" y="1514"/>
                </a:lnTo>
                <a:lnTo>
                  <a:pt x="4033" y="1514"/>
                </a:lnTo>
                <a:close/>
                <a:moveTo>
                  <a:pt x="4090" y="1612"/>
                </a:moveTo>
                <a:lnTo>
                  <a:pt x="4090" y="1610"/>
                </a:lnTo>
                <a:lnTo>
                  <a:pt x="4090" y="1610"/>
                </a:lnTo>
                <a:lnTo>
                  <a:pt x="4088" y="1612"/>
                </a:lnTo>
                <a:lnTo>
                  <a:pt x="4088" y="1612"/>
                </a:lnTo>
                <a:lnTo>
                  <a:pt x="4090" y="1614"/>
                </a:lnTo>
                <a:lnTo>
                  <a:pt x="4090" y="1617"/>
                </a:lnTo>
                <a:lnTo>
                  <a:pt x="4090" y="1617"/>
                </a:lnTo>
                <a:lnTo>
                  <a:pt x="4090" y="1617"/>
                </a:lnTo>
                <a:lnTo>
                  <a:pt x="4092" y="1617"/>
                </a:lnTo>
                <a:lnTo>
                  <a:pt x="4092" y="1617"/>
                </a:lnTo>
                <a:lnTo>
                  <a:pt x="4092" y="1614"/>
                </a:lnTo>
                <a:lnTo>
                  <a:pt x="4092" y="1614"/>
                </a:lnTo>
                <a:lnTo>
                  <a:pt x="4092" y="1612"/>
                </a:lnTo>
                <a:lnTo>
                  <a:pt x="4090" y="1612"/>
                </a:lnTo>
                <a:close/>
                <a:moveTo>
                  <a:pt x="4031" y="1463"/>
                </a:moveTo>
                <a:lnTo>
                  <a:pt x="4029" y="1466"/>
                </a:lnTo>
                <a:lnTo>
                  <a:pt x="4031" y="1466"/>
                </a:lnTo>
                <a:lnTo>
                  <a:pt x="4031" y="1466"/>
                </a:lnTo>
                <a:lnTo>
                  <a:pt x="4031" y="1466"/>
                </a:lnTo>
                <a:lnTo>
                  <a:pt x="4031" y="1466"/>
                </a:lnTo>
                <a:lnTo>
                  <a:pt x="4031" y="1463"/>
                </a:lnTo>
                <a:lnTo>
                  <a:pt x="4031" y="1461"/>
                </a:lnTo>
                <a:lnTo>
                  <a:pt x="4031" y="1461"/>
                </a:lnTo>
                <a:lnTo>
                  <a:pt x="4031" y="1461"/>
                </a:lnTo>
                <a:lnTo>
                  <a:pt x="4031" y="1463"/>
                </a:lnTo>
                <a:lnTo>
                  <a:pt x="4031" y="1463"/>
                </a:lnTo>
                <a:close/>
                <a:moveTo>
                  <a:pt x="4105" y="1621"/>
                </a:moveTo>
                <a:lnTo>
                  <a:pt x="4107" y="1623"/>
                </a:lnTo>
                <a:lnTo>
                  <a:pt x="4107" y="1621"/>
                </a:lnTo>
                <a:lnTo>
                  <a:pt x="4107" y="1621"/>
                </a:lnTo>
                <a:lnTo>
                  <a:pt x="4107" y="1621"/>
                </a:lnTo>
                <a:lnTo>
                  <a:pt x="4107" y="1619"/>
                </a:lnTo>
                <a:lnTo>
                  <a:pt x="4105" y="1619"/>
                </a:lnTo>
                <a:lnTo>
                  <a:pt x="4105" y="1619"/>
                </a:lnTo>
                <a:lnTo>
                  <a:pt x="4105" y="1621"/>
                </a:lnTo>
                <a:close/>
                <a:moveTo>
                  <a:pt x="4107" y="1617"/>
                </a:moveTo>
                <a:lnTo>
                  <a:pt x="4105" y="1614"/>
                </a:lnTo>
                <a:lnTo>
                  <a:pt x="4105" y="1614"/>
                </a:lnTo>
                <a:lnTo>
                  <a:pt x="4105" y="1617"/>
                </a:lnTo>
                <a:lnTo>
                  <a:pt x="4105" y="1617"/>
                </a:lnTo>
                <a:lnTo>
                  <a:pt x="4107" y="1617"/>
                </a:lnTo>
                <a:lnTo>
                  <a:pt x="4107" y="1617"/>
                </a:lnTo>
                <a:lnTo>
                  <a:pt x="4107" y="1617"/>
                </a:lnTo>
                <a:close/>
                <a:moveTo>
                  <a:pt x="4115" y="1614"/>
                </a:moveTo>
                <a:lnTo>
                  <a:pt x="4115" y="1614"/>
                </a:lnTo>
                <a:lnTo>
                  <a:pt x="4113" y="1614"/>
                </a:lnTo>
                <a:lnTo>
                  <a:pt x="4113" y="1617"/>
                </a:lnTo>
                <a:lnTo>
                  <a:pt x="4113" y="1617"/>
                </a:lnTo>
                <a:lnTo>
                  <a:pt x="4113" y="1617"/>
                </a:lnTo>
                <a:lnTo>
                  <a:pt x="4113" y="1617"/>
                </a:lnTo>
                <a:lnTo>
                  <a:pt x="4115" y="1617"/>
                </a:lnTo>
                <a:lnTo>
                  <a:pt x="4115" y="1614"/>
                </a:lnTo>
                <a:lnTo>
                  <a:pt x="4117" y="1614"/>
                </a:lnTo>
                <a:lnTo>
                  <a:pt x="4117" y="1614"/>
                </a:lnTo>
                <a:lnTo>
                  <a:pt x="4115" y="1614"/>
                </a:lnTo>
                <a:lnTo>
                  <a:pt x="4115" y="1614"/>
                </a:lnTo>
                <a:close/>
                <a:moveTo>
                  <a:pt x="4077" y="1606"/>
                </a:moveTo>
                <a:lnTo>
                  <a:pt x="4080" y="1606"/>
                </a:lnTo>
                <a:lnTo>
                  <a:pt x="4082" y="1606"/>
                </a:lnTo>
                <a:lnTo>
                  <a:pt x="4082" y="1604"/>
                </a:lnTo>
                <a:lnTo>
                  <a:pt x="4082" y="1604"/>
                </a:lnTo>
                <a:lnTo>
                  <a:pt x="4082" y="1602"/>
                </a:lnTo>
                <a:lnTo>
                  <a:pt x="4082" y="1602"/>
                </a:lnTo>
                <a:lnTo>
                  <a:pt x="4080" y="1600"/>
                </a:lnTo>
                <a:lnTo>
                  <a:pt x="4080" y="1602"/>
                </a:lnTo>
                <a:lnTo>
                  <a:pt x="4077" y="1602"/>
                </a:lnTo>
                <a:lnTo>
                  <a:pt x="4077" y="1602"/>
                </a:lnTo>
                <a:lnTo>
                  <a:pt x="4077" y="1604"/>
                </a:lnTo>
                <a:lnTo>
                  <a:pt x="4077" y="1606"/>
                </a:lnTo>
                <a:lnTo>
                  <a:pt x="4077" y="1606"/>
                </a:lnTo>
                <a:close/>
                <a:moveTo>
                  <a:pt x="4103" y="1623"/>
                </a:moveTo>
                <a:lnTo>
                  <a:pt x="4105" y="1623"/>
                </a:lnTo>
                <a:lnTo>
                  <a:pt x="4105" y="1623"/>
                </a:lnTo>
                <a:lnTo>
                  <a:pt x="4103" y="1621"/>
                </a:lnTo>
                <a:lnTo>
                  <a:pt x="4103" y="1621"/>
                </a:lnTo>
                <a:lnTo>
                  <a:pt x="4103" y="1623"/>
                </a:lnTo>
                <a:lnTo>
                  <a:pt x="4103" y="1623"/>
                </a:lnTo>
                <a:lnTo>
                  <a:pt x="4103" y="1623"/>
                </a:lnTo>
                <a:close/>
                <a:moveTo>
                  <a:pt x="4100" y="1617"/>
                </a:moveTo>
                <a:lnTo>
                  <a:pt x="4096" y="1614"/>
                </a:lnTo>
                <a:lnTo>
                  <a:pt x="4096" y="1614"/>
                </a:lnTo>
                <a:lnTo>
                  <a:pt x="4096" y="1617"/>
                </a:lnTo>
                <a:lnTo>
                  <a:pt x="4096" y="1617"/>
                </a:lnTo>
                <a:lnTo>
                  <a:pt x="4096" y="1617"/>
                </a:lnTo>
                <a:lnTo>
                  <a:pt x="4098" y="1617"/>
                </a:lnTo>
                <a:lnTo>
                  <a:pt x="4098" y="1619"/>
                </a:lnTo>
                <a:lnTo>
                  <a:pt x="4100" y="1619"/>
                </a:lnTo>
                <a:lnTo>
                  <a:pt x="4100" y="1619"/>
                </a:lnTo>
                <a:lnTo>
                  <a:pt x="4103" y="1619"/>
                </a:lnTo>
                <a:lnTo>
                  <a:pt x="4103" y="1619"/>
                </a:lnTo>
                <a:lnTo>
                  <a:pt x="4100" y="1617"/>
                </a:lnTo>
                <a:lnTo>
                  <a:pt x="4100" y="1617"/>
                </a:lnTo>
                <a:close/>
                <a:moveTo>
                  <a:pt x="4092" y="1610"/>
                </a:moveTo>
                <a:lnTo>
                  <a:pt x="4086" y="1608"/>
                </a:lnTo>
                <a:lnTo>
                  <a:pt x="4086" y="1608"/>
                </a:lnTo>
                <a:lnTo>
                  <a:pt x="4086" y="1608"/>
                </a:lnTo>
                <a:lnTo>
                  <a:pt x="4086" y="1608"/>
                </a:lnTo>
                <a:lnTo>
                  <a:pt x="4086" y="1610"/>
                </a:lnTo>
                <a:lnTo>
                  <a:pt x="4088" y="1610"/>
                </a:lnTo>
                <a:lnTo>
                  <a:pt x="4090" y="1610"/>
                </a:lnTo>
                <a:lnTo>
                  <a:pt x="4090" y="1610"/>
                </a:lnTo>
                <a:lnTo>
                  <a:pt x="4092" y="1612"/>
                </a:lnTo>
                <a:lnTo>
                  <a:pt x="4092" y="1612"/>
                </a:lnTo>
                <a:lnTo>
                  <a:pt x="4092" y="1610"/>
                </a:lnTo>
                <a:lnTo>
                  <a:pt x="4092" y="1610"/>
                </a:lnTo>
                <a:close/>
                <a:moveTo>
                  <a:pt x="4094" y="1614"/>
                </a:moveTo>
                <a:lnTo>
                  <a:pt x="4092" y="1617"/>
                </a:lnTo>
                <a:lnTo>
                  <a:pt x="4092" y="1617"/>
                </a:lnTo>
                <a:lnTo>
                  <a:pt x="4092" y="1617"/>
                </a:lnTo>
                <a:lnTo>
                  <a:pt x="4092" y="1619"/>
                </a:lnTo>
                <a:lnTo>
                  <a:pt x="4092" y="1619"/>
                </a:lnTo>
                <a:lnTo>
                  <a:pt x="4094" y="1619"/>
                </a:lnTo>
                <a:lnTo>
                  <a:pt x="4096" y="1621"/>
                </a:lnTo>
                <a:lnTo>
                  <a:pt x="4096" y="1621"/>
                </a:lnTo>
                <a:lnTo>
                  <a:pt x="4098" y="1621"/>
                </a:lnTo>
                <a:lnTo>
                  <a:pt x="4100" y="1621"/>
                </a:lnTo>
                <a:lnTo>
                  <a:pt x="4100" y="1621"/>
                </a:lnTo>
                <a:lnTo>
                  <a:pt x="4100" y="1619"/>
                </a:lnTo>
                <a:lnTo>
                  <a:pt x="4098" y="1619"/>
                </a:lnTo>
                <a:lnTo>
                  <a:pt x="4096" y="1617"/>
                </a:lnTo>
                <a:lnTo>
                  <a:pt x="4096" y="1617"/>
                </a:lnTo>
                <a:lnTo>
                  <a:pt x="4094" y="1617"/>
                </a:lnTo>
                <a:lnTo>
                  <a:pt x="4094" y="1614"/>
                </a:lnTo>
                <a:close/>
                <a:moveTo>
                  <a:pt x="4115" y="1619"/>
                </a:moveTo>
                <a:lnTo>
                  <a:pt x="4115" y="1619"/>
                </a:lnTo>
                <a:lnTo>
                  <a:pt x="4115" y="1619"/>
                </a:lnTo>
                <a:lnTo>
                  <a:pt x="4117" y="1619"/>
                </a:lnTo>
                <a:lnTo>
                  <a:pt x="4117" y="1619"/>
                </a:lnTo>
                <a:lnTo>
                  <a:pt x="4117" y="1619"/>
                </a:lnTo>
                <a:lnTo>
                  <a:pt x="4117" y="1619"/>
                </a:lnTo>
                <a:lnTo>
                  <a:pt x="4115" y="1617"/>
                </a:lnTo>
                <a:lnTo>
                  <a:pt x="4115" y="1619"/>
                </a:lnTo>
                <a:close/>
                <a:moveTo>
                  <a:pt x="4375" y="1426"/>
                </a:moveTo>
                <a:lnTo>
                  <a:pt x="4377" y="1428"/>
                </a:lnTo>
                <a:lnTo>
                  <a:pt x="4377" y="1428"/>
                </a:lnTo>
                <a:lnTo>
                  <a:pt x="4375" y="1426"/>
                </a:lnTo>
                <a:lnTo>
                  <a:pt x="4375" y="1426"/>
                </a:lnTo>
                <a:lnTo>
                  <a:pt x="4375" y="1426"/>
                </a:lnTo>
                <a:lnTo>
                  <a:pt x="4375" y="1426"/>
                </a:lnTo>
                <a:close/>
                <a:moveTo>
                  <a:pt x="4436" y="1134"/>
                </a:moveTo>
                <a:lnTo>
                  <a:pt x="4436" y="1134"/>
                </a:lnTo>
                <a:lnTo>
                  <a:pt x="4436" y="1134"/>
                </a:lnTo>
                <a:lnTo>
                  <a:pt x="4436" y="1136"/>
                </a:lnTo>
                <a:lnTo>
                  <a:pt x="4436" y="1136"/>
                </a:lnTo>
                <a:lnTo>
                  <a:pt x="4438" y="1136"/>
                </a:lnTo>
                <a:lnTo>
                  <a:pt x="4438" y="1136"/>
                </a:lnTo>
                <a:lnTo>
                  <a:pt x="4442" y="1136"/>
                </a:lnTo>
                <a:lnTo>
                  <a:pt x="4444" y="1134"/>
                </a:lnTo>
                <a:lnTo>
                  <a:pt x="4446" y="1134"/>
                </a:lnTo>
                <a:lnTo>
                  <a:pt x="4446" y="1134"/>
                </a:lnTo>
                <a:lnTo>
                  <a:pt x="4446" y="1132"/>
                </a:lnTo>
                <a:lnTo>
                  <a:pt x="4446" y="1132"/>
                </a:lnTo>
                <a:lnTo>
                  <a:pt x="4444" y="1130"/>
                </a:lnTo>
                <a:lnTo>
                  <a:pt x="4444" y="1130"/>
                </a:lnTo>
                <a:lnTo>
                  <a:pt x="4438" y="1132"/>
                </a:lnTo>
                <a:lnTo>
                  <a:pt x="4436" y="1134"/>
                </a:lnTo>
                <a:close/>
                <a:moveTo>
                  <a:pt x="4455" y="1614"/>
                </a:moveTo>
                <a:lnTo>
                  <a:pt x="4455" y="1619"/>
                </a:lnTo>
                <a:lnTo>
                  <a:pt x="4457" y="1619"/>
                </a:lnTo>
                <a:lnTo>
                  <a:pt x="4457" y="1621"/>
                </a:lnTo>
                <a:lnTo>
                  <a:pt x="4457" y="1621"/>
                </a:lnTo>
                <a:lnTo>
                  <a:pt x="4455" y="1621"/>
                </a:lnTo>
                <a:lnTo>
                  <a:pt x="4455" y="1623"/>
                </a:lnTo>
                <a:lnTo>
                  <a:pt x="4455" y="1625"/>
                </a:lnTo>
                <a:lnTo>
                  <a:pt x="4457" y="1625"/>
                </a:lnTo>
                <a:lnTo>
                  <a:pt x="4457" y="1627"/>
                </a:lnTo>
                <a:lnTo>
                  <a:pt x="4459" y="1627"/>
                </a:lnTo>
                <a:lnTo>
                  <a:pt x="4457" y="1629"/>
                </a:lnTo>
                <a:lnTo>
                  <a:pt x="4457" y="1631"/>
                </a:lnTo>
                <a:lnTo>
                  <a:pt x="4457" y="1633"/>
                </a:lnTo>
                <a:lnTo>
                  <a:pt x="4457" y="1633"/>
                </a:lnTo>
                <a:lnTo>
                  <a:pt x="4457" y="1635"/>
                </a:lnTo>
                <a:lnTo>
                  <a:pt x="4459" y="1635"/>
                </a:lnTo>
                <a:lnTo>
                  <a:pt x="4461" y="1638"/>
                </a:lnTo>
                <a:lnTo>
                  <a:pt x="4461" y="1638"/>
                </a:lnTo>
                <a:lnTo>
                  <a:pt x="4463" y="1640"/>
                </a:lnTo>
                <a:lnTo>
                  <a:pt x="4463" y="1642"/>
                </a:lnTo>
                <a:lnTo>
                  <a:pt x="4465" y="1642"/>
                </a:lnTo>
                <a:lnTo>
                  <a:pt x="4465" y="1644"/>
                </a:lnTo>
                <a:lnTo>
                  <a:pt x="4467" y="1644"/>
                </a:lnTo>
                <a:lnTo>
                  <a:pt x="4467" y="1644"/>
                </a:lnTo>
                <a:lnTo>
                  <a:pt x="4465" y="1642"/>
                </a:lnTo>
                <a:lnTo>
                  <a:pt x="4463" y="1638"/>
                </a:lnTo>
                <a:lnTo>
                  <a:pt x="4461" y="1635"/>
                </a:lnTo>
                <a:lnTo>
                  <a:pt x="4461" y="1631"/>
                </a:lnTo>
                <a:lnTo>
                  <a:pt x="4461" y="1629"/>
                </a:lnTo>
                <a:lnTo>
                  <a:pt x="4461" y="1629"/>
                </a:lnTo>
                <a:lnTo>
                  <a:pt x="4461" y="1627"/>
                </a:lnTo>
                <a:lnTo>
                  <a:pt x="4461" y="1625"/>
                </a:lnTo>
                <a:lnTo>
                  <a:pt x="4461" y="1625"/>
                </a:lnTo>
                <a:lnTo>
                  <a:pt x="4461" y="1625"/>
                </a:lnTo>
                <a:lnTo>
                  <a:pt x="4463" y="1625"/>
                </a:lnTo>
                <a:lnTo>
                  <a:pt x="4465" y="1625"/>
                </a:lnTo>
                <a:lnTo>
                  <a:pt x="4467" y="1625"/>
                </a:lnTo>
                <a:lnTo>
                  <a:pt x="4469" y="1625"/>
                </a:lnTo>
                <a:lnTo>
                  <a:pt x="4469" y="1627"/>
                </a:lnTo>
                <a:lnTo>
                  <a:pt x="4476" y="1627"/>
                </a:lnTo>
                <a:lnTo>
                  <a:pt x="4476" y="1627"/>
                </a:lnTo>
                <a:lnTo>
                  <a:pt x="4473" y="1627"/>
                </a:lnTo>
                <a:lnTo>
                  <a:pt x="4473" y="1627"/>
                </a:lnTo>
                <a:lnTo>
                  <a:pt x="4471" y="1625"/>
                </a:lnTo>
                <a:lnTo>
                  <a:pt x="4471" y="1625"/>
                </a:lnTo>
                <a:lnTo>
                  <a:pt x="4471" y="1623"/>
                </a:lnTo>
                <a:lnTo>
                  <a:pt x="4471" y="1623"/>
                </a:lnTo>
                <a:lnTo>
                  <a:pt x="4467" y="1623"/>
                </a:lnTo>
                <a:lnTo>
                  <a:pt x="4465" y="1621"/>
                </a:lnTo>
                <a:lnTo>
                  <a:pt x="4465" y="1619"/>
                </a:lnTo>
                <a:lnTo>
                  <a:pt x="4467" y="1619"/>
                </a:lnTo>
                <a:lnTo>
                  <a:pt x="4467" y="1619"/>
                </a:lnTo>
                <a:lnTo>
                  <a:pt x="4469" y="1617"/>
                </a:lnTo>
                <a:lnTo>
                  <a:pt x="4471" y="1617"/>
                </a:lnTo>
                <a:lnTo>
                  <a:pt x="4471" y="1614"/>
                </a:lnTo>
                <a:lnTo>
                  <a:pt x="4473" y="1612"/>
                </a:lnTo>
                <a:lnTo>
                  <a:pt x="4471" y="1610"/>
                </a:lnTo>
                <a:lnTo>
                  <a:pt x="4471" y="1608"/>
                </a:lnTo>
                <a:lnTo>
                  <a:pt x="4471" y="1608"/>
                </a:lnTo>
                <a:lnTo>
                  <a:pt x="4469" y="1608"/>
                </a:lnTo>
                <a:lnTo>
                  <a:pt x="4467" y="1610"/>
                </a:lnTo>
                <a:lnTo>
                  <a:pt x="4465" y="1610"/>
                </a:lnTo>
                <a:lnTo>
                  <a:pt x="4465" y="1612"/>
                </a:lnTo>
                <a:lnTo>
                  <a:pt x="4465" y="1612"/>
                </a:lnTo>
                <a:lnTo>
                  <a:pt x="4465" y="1614"/>
                </a:lnTo>
                <a:lnTo>
                  <a:pt x="4463" y="1614"/>
                </a:lnTo>
                <a:lnTo>
                  <a:pt x="4463" y="1614"/>
                </a:lnTo>
                <a:lnTo>
                  <a:pt x="4461" y="1617"/>
                </a:lnTo>
                <a:lnTo>
                  <a:pt x="4461" y="1619"/>
                </a:lnTo>
                <a:lnTo>
                  <a:pt x="4461" y="1619"/>
                </a:lnTo>
                <a:lnTo>
                  <a:pt x="4461" y="1619"/>
                </a:lnTo>
                <a:lnTo>
                  <a:pt x="4459" y="1619"/>
                </a:lnTo>
                <a:lnTo>
                  <a:pt x="4459" y="1619"/>
                </a:lnTo>
                <a:lnTo>
                  <a:pt x="4457" y="1619"/>
                </a:lnTo>
                <a:lnTo>
                  <a:pt x="4457" y="1619"/>
                </a:lnTo>
                <a:lnTo>
                  <a:pt x="4457" y="1617"/>
                </a:lnTo>
                <a:lnTo>
                  <a:pt x="4457" y="1617"/>
                </a:lnTo>
                <a:lnTo>
                  <a:pt x="4461" y="1614"/>
                </a:lnTo>
                <a:lnTo>
                  <a:pt x="4461" y="1612"/>
                </a:lnTo>
                <a:lnTo>
                  <a:pt x="4463" y="1612"/>
                </a:lnTo>
                <a:lnTo>
                  <a:pt x="4463" y="1610"/>
                </a:lnTo>
                <a:lnTo>
                  <a:pt x="4463" y="1608"/>
                </a:lnTo>
                <a:lnTo>
                  <a:pt x="4463" y="1606"/>
                </a:lnTo>
                <a:lnTo>
                  <a:pt x="4461" y="1606"/>
                </a:lnTo>
                <a:lnTo>
                  <a:pt x="4461" y="1604"/>
                </a:lnTo>
                <a:lnTo>
                  <a:pt x="4461" y="1604"/>
                </a:lnTo>
                <a:lnTo>
                  <a:pt x="4461" y="1604"/>
                </a:lnTo>
                <a:lnTo>
                  <a:pt x="4463" y="1600"/>
                </a:lnTo>
                <a:lnTo>
                  <a:pt x="4463" y="1600"/>
                </a:lnTo>
                <a:lnTo>
                  <a:pt x="4463" y="1600"/>
                </a:lnTo>
                <a:lnTo>
                  <a:pt x="4461" y="1600"/>
                </a:lnTo>
                <a:lnTo>
                  <a:pt x="4461" y="1600"/>
                </a:lnTo>
                <a:lnTo>
                  <a:pt x="4459" y="1604"/>
                </a:lnTo>
                <a:lnTo>
                  <a:pt x="4457" y="1604"/>
                </a:lnTo>
                <a:lnTo>
                  <a:pt x="4457" y="1606"/>
                </a:lnTo>
                <a:lnTo>
                  <a:pt x="4457" y="1608"/>
                </a:lnTo>
                <a:lnTo>
                  <a:pt x="4455" y="1608"/>
                </a:lnTo>
                <a:lnTo>
                  <a:pt x="4455" y="1610"/>
                </a:lnTo>
                <a:lnTo>
                  <a:pt x="4455" y="1612"/>
                </a:lnTo>
                <a:lnTo>
                  <a:pt x="4455" y="1614"/>
                </a:lnTo>
                <a:close/>
                <a:moveTo>
                  <a:pt x="4415" y="1059"/>
                </a:moveTo>
                <a:lnTo>
                  <a:pt x="4415" y="1059"/>
                </a:lnTo>
                <a:lnTo>
                  <a:pt x="4415" y="1059"/>
                </a:lnTo>
                <a:lnTo>
                  <a:pt x="4415" y="1059"/>
                </a:lnTo>
                <a:lnTo>
                  <a:pt x="4415" y="1059"/>
                </a:lnTo>
                <a:lnTo>
                  <a:pt x="4415" y="1059"/>
                </a:lnTo>
                <a:lnTo>
                  <a:pt x="4413" y="1059"/>
                </a:lnTo>
                <a:lnTo>
                  <a:pt x="4413" y="1059"/>
                </a:lnTo>
                <a:lnTo>
                  <a:pt x="4413" y="1059"/>
                </a:lnTo>
                <a:lnTo>
                  <a:pt x="4413" y="1059"/>
                </a:lnTo>
                <a:lnTo>
                  <a:pt x="4415" y="1059"/>
                </a:lnTo>
                <a:lnTo>
                  <a:pt x="4415" y="1059"/>
                </a:lnTo>
                <a:close/>
                <a:moveTo>
                  <a:pt x="4444" y="1118"/>
                </a:moveTo>
                <a:lnTo>
                  <a:pt x="4444" y="1118"/>
                </a:lnTo>
                <a:lnTo>
                  <a:pt x="4442" y="1118"/>
                </a:lnTo>
                <a:lnTo>
                  <a:pt x="4442" y="1118"/>
                </a:lnTo>
                <a:lnTo>
                  <a:pt x="4442" y="1120"/>
                </a:lnTo>
                <a:lnTo>
                  <a:pt x="4444" y="1120"/>
                </a:lnTo>
                <a:lnTo>
                  <a:pt x="4444" y="1118"/>
                </a:lnTo>
                <a:close/>
                <a:moveTo>
                  <a:pt x="4402" y="1277"/>
                </a:moveTo>
                <a:lnTo>
                  <a:pt x="4402" y="1275"/>
                </a:lnTo>
                <a:lnTo>
                  <a:pt x="4402" y="1275"/>
                </a:lnTo>
                <a:lnTo>
                  <a:pt x="4402" y="1275"/>
                </a:lnTo>
                <a:lnTo>
                  <a:pt x="4400" y="1273"/>
                </a:lnTo>
                <a:lnTo>
                  <a:pt x="4400" y="1275"/>
                </a:lnTo>
                <a:lnTo>
                  <a:pt x="4400" y="1275"/>
                </a:lnTo>
                <a:lnTo>
                  <a:pt x="4400" y="1275"/>
                </a:lnTo>
                <a:lnTo>
                  <a:pt x="4400" y="1275"/>
                </a:lnTo>
                <a:lnTo>
                  <a:pt x="4400" y="1275"/>
                </a:lnTo>
                <a:lnTo>
                  <a:pt x="4402" y="1277"/>
                </a:lnTo>
                <a:close/>
                <a:moveTo>
                  <a:pt x="4404" y="1434"/>
                </a:moveTo>
                <a:lnTo>
                  <a:pt x="4406" y="1436"/>
                </a:lnTo>
                <a:lnTo>
                  <a:pt x="4409" y="1434"/>
                </a:lnTo>
                <a:lnTo>
                  <a:pt x="4409" y="1434"/>
                </a:lnTo>
                <a:lnTo>
                  <a:pt x="4409" y="1436"/>
                </a:lnTo>
                <a:lnTo>
                  <a:pt x="4409" y="1434"/>
                </a:lnTo>
                <a:lnTo>
                  <a:pt x="4411" y="1434"/>
                </a:lnTo>
                <a:lnTo>
                  <a:pt x="4411" y="1432"/>
                </a:lnTo>
                <a:lnTo>
                  <a:pt x="4411" y="1430"/>
                </a:lnTo>
                <a:lnTo>
                  <a:pt x="4409" y="1430"/>
                </a:lnTo>
                <a:lnTo>
                  <a:pt x="4409" y="1430"/>
                </a:lnTo>
                <a:lnTo>
                  <a:pt x="4406" y="1428"/>
                </a:lnTo>
                <a:lnTo>
                  <a:pt x="4406" y="1428"/>
                </a:lnTo>
                <a:lnTo>
                  <a:pt x="4406" y="1428"/>
                </a:lnTo>
                <a:lnTo>
                  <a:pt x="4406" y="1430"/>
                </a:lnTo>
                <a:lnTo>
                  <a:pt x="4406" y="1432"/>
                </a:lnTo>
                <a:lnTo>
                  <a:pt x="4404" y="1434"/>
                </a:lnTo>
                <a:lnTo>
                  <a:pt x="4404" y="1434"/>
                </a:lnTo>
                <a:close/>
                <a:moveTo>
                  <a:pt x="4459" y="1245"/>
                </a:moveTo>
                <a:lnTo>
                  <a:pt x="4457" y="1245"/>
                </a:lnTo>
                <a:lnTo>
                  <a:pt x="4457" y="1248"/>
                </a:lnTo>
                <a:lnTo>
                  <a:pt x="4457" y="1248"/>
                </a:lnTo>
                <a:lnTo>
                  <a:pt x="4459" y="1248"/>
                </a:lnTo>
                <a:lnTo>
                  <a:pt x="4459" y="1248"/>
                </a:lnTo>
                <a:lnTo>
                  <a:pt x="4459" y="1248"/>
                </a:lnTo>
                <a:lnTo>
                  <a:pt x="4459" y="1245"/>
                </a:lnTo>
                <a:lnTo>
                  <a:pt x="4459" y="1245"/>
                </a:lnTo>
                <a:lnTo>
                  <a:pt x="4461" y="1245"/>
                </a:lnTo>
                <a:lnTo>
                  <a:pt x="4461" y="1243"/>
                </a:lnTo>
                <a:lnTo>
                  <a:pt x="4461" y="1243"/>
                </a:lnTo>
                <a:lnTo>
                  <a:pt x="4461" y="1243"/>
                </a:lnTo>
                <a:lnTo>
                  <a:pt x="4461" y="1243"/>
                </a:lnTo>
                <a:lnTo>
                  <a:pt x="4463" y="1241"/>
                </a:lnTo>
                <a:lnTo>
                  <a:pt x="4463" y="1241"/>
                </a:lnTo>
                <a:lnTo>
                  <a:pt x="4465" y="1239"/>
                </a:lnTo>
                <a:lnTo>
                  <a:pt x="4465" y="1239"/>
                </a:lnTo>
                <a:lnTo>
                  <a:pt x="4467" y="1239"/>
                </a:lnTo>
                <a:lnTo>
                  <a:pt x="4467" y="1237"/>
                </a:lnTo>
                <a:lnTo>
                  <a:pt x="4465" y="1235"/>
                </a:lnTo>
                <a:lnTo>
                  <a:pt x="4465" y="1237"/>
                </a:lnTo>
                <a:lnTo>
                  <a:pt x="4463" y="1239"/>
                </a:lnTo>
                <a:lnTo>
                  <a:pt x="4463" y="1239"/>
                </a:lnTo>
                <a:lnTo>
                  <a:pt x="4463" y="1239"/>
                </a:lnTo>
                <a:lnTo>
                  <a:pt x="4463" y="1239"/>
                </a:lnTo>
                <a:lnTo>
                  <a:pt x="4463" y="1239"/>
                </a:lnTo>
                <a:lnTo>
                  <a:pt x="4461" y="1239"/>
                </a:lnTo>
                <a:lnTo>
                  <a:pt x="4461" y="1239"/>
                </a:lnTo>
                <a:lnTo>
                  <a:pt x="4461" y="1239"/>
                </a:lnTo>
                <a:lnTo>
                  <a:pt x="4461" y="1241"/>
                </a:lnTo>
                <a:lnTo>
                  <a:pt x="4461" y="1241"/>
                </a:lnTo>
                <a:lnTo>
                  <a:pt x="4459" y="1241"/>
                </a:lnTo>
                <a:lnTo>
                  <a:pt x="4459" y="1243"/>
                </a:lnTo>
                <a:lnTo>
                  <a:pt x="4459" y="1243"/>
                </a:lnTo>
                <a:lnTo>
                  <a:pt x="4459" y="1245"/>
                </a:lnTo>
                <a:close/>
                <a:moveTo>
                  <a:pt x="4409" y="1449"/>
                </a:moveTo>
                <a:lnTo>
                  <a:pt x="4409" y="1453"/>
                </a:lnTo>
                <a:lnTo>
                  <a:pt x="4411" y="1455"/>
                </a:lnTo>
                <a:lnTo>
                  <a:pt x="4411" y="1455"/>
                </a:lnTo>
                <a:lnTo>
                  <a:pt x="4413" y="1457"/>
                </a:lnTo>
                <a:lnTo>
                  <a:pt x="4413" y="1457"/>
                </a:lnTo>
                <a:lnTo>
                  <a:pt x="4415" y="1457"/>
                </a:lnTo>
                <a:lnTo>
                  <a:pt x="4415" y="1459"/>
                </a:lnTo>
                <a:lnTo>
                  <a:pt x="4415" y="1459"/>
                </a:lnTo>
                <a:lnTo>
                  <a:pt x="4417" y="1459"/>
                </a:lnTo>
                <a:lnTo>
                  <a:pt x="4417" y="1461"/>
                </a:lnTo>
                <a:lnTo>
                  <a:pt x="4417" y="1461"/>
                </a:lnTo>
                <a:lnTo>
                  <a:pt x="4419" y="1461"/>
                </a:lnTo>
                <a:lnTo>
                  <a:pt x="4419" y="1461"/>
                </a:lnTo>
                <a:lnTo>
                  <a:pt x="4419" y="1463"/>
                </a:lnTo>
                <a:lnTo>
                  <a:pt x="4417" y="1463"/>
                </a:lnTo>
                <a:lnTo>
                  <a:pt x="4417" y="1466"/>
                </a:lnTo>
                <a:lnTo>
                  <a:pt x="4419" y="1468"/>
                </a:lnTo>
                <a:lnTo>
                  <a:pt x="4419" y="1468"/>
                </a:lnTo>
                <a:lnTo>
                  <a:pt x="4421" y="1470"/>
                </a:lnTo>
                <a:lnTo>
                  <a:pt x="4421" y="1470"/>
                </a:lnTo>
                <a:lnTo>
                  <a:pt x="4423" y="1470"/>
                </a:lnTo>
                <a:lnTo>
                  <a:pt x="4425" y="1472"/>
                </a:lnTo>
                <a:lnTo>
                  <a:pt x="4427" y="1470"/>
                </a:lnTo>
                <a:lnTo>
                  <a:pt x="4427" y="1472"/>
                </a:lnTo>
                <a:lnTo>
                  <a:pt x="4429" y="1472"/>
                </a:lnTo>
                <a:lnTo>
                  <a:pt x="4429" y="1472"/>
                </a:lnTo>
                <a:lnTo>
                  <a:pt x="4429" y="1470"/>
                </a:lnTo>
                <a:lnTo>
                  <a:pt x="4427" y="1470"/>
                </a:lnTo>
                <a:lnTo>
                  <a:pt x="4427" y="1470"/>
                </a:lnTo>
                <a:lnTo>
                  <a:pt x="4427" y="1468"/>
                </a:lnTo>
                <a:lnTo>
                  <a:pt x="4427" y="1468"/>
                </a:lnTo>
                <a:lnTo>
                  <a:pt x="4427" y="1468"/>
                </a:lnTo>
                <a:lnTo>
                  <a:pt x="4425" y="1466"/>
                </a:lnTo>
                <a:lnTo>
                  <a:pt x="4425" y="1463"/>
                </a:lnTo>
                <a:lnTo>
                  <a:pt x="4425" y="1463"/>
                </a:lnTo>
                <a:lnTo>
                  <a:pt x="4425" y="1461"/>
                </a:lnTo>
                <a:lnTo>
                  <a:pt x="4425" y="1461"/>
                </a:lnTo>
                <a:lnTo>
                  <a:pt x="4425" y="1459"/>
                </a:lnTo>
                <a:lnTo>
                  <a:pt x="4425" y="1457"/>
                </a:lnTo>
                <a:lnTo>
                  <a:pt x="4425" y="1455"/>
                </a:lnTo>
                <a:lnTo>
                  <a:pt x="4427" y="1455"/>
                </a:lnTo>
                <a:lnTo>
                  <a:pt x="4425" y="1455"/>
                </a:lnTo>
                <a:lnTo>
                  <a:pt x="4425" y="1453"/>
                </a:lnTo>
                <a:lnTo>
                  <a:pt x="4423" y="1453"/>
                </a:lnTo>
                <a:lnTo>
                  <a:pt x="4423" y="1453"/>
                </a:lnTo>
                <a:lnTo>
                  <a:pt x="4423" y="1453"/>
                </a:lnTo>
                <a:lnTo>
                  <a:pt x="4423" y="1451"/>
                </a:lnTo>
                <a:lnTo>
                  <a:pt x="4421" y="1451"/>
                </a:lnTo>
                <a:lnTo>
                  <a:pt x="4421" y="1449"/>
                </a:lnTo>
                <a:lnTo>
                  <a:pt x="4417" y="1451"/>
                </a:lnTo>
                <a:lnTo>
                  <a:pt x="4413" y="1451"/>
                </a:lnTo>
                <a:lnTo>
                  <a:pt x="4409" y="1449"/>
                </a:lnTo>
                <a:close/>
                <a:moveTo>
                  <a:pt x="4406" y="1275"/>
                </a:moveTo>
                <a:lnTo>
                  <a:pt x="4409" y="1275"/>
                </a:lnTo>
                <a:lnTo>
                  <a:pt x="4409" y="1273"/>
                </a:lnTo>
                <a:lnTo>
                  <a:pt x="4409" y="1271"/>
                </a:lnTo>
                <a:lnTo>
                  <a:pt x="4409" y="1271"/>
                </a:lnTo>
                <a:lnTo>
                  <a:pt x="4406" y="1273"/>
                </a:lnTo>
                <a:lnTo>
                  <a:pt x="4406" y="1273"/>
                </a:lnTo>
                <a:lnTo>
                  <a:pt x="4406" y="1273"/>
                </a:lnTo>
                <a:lnTo>
                  <a:pt x="4404" y="1273"/>
                </a:lnTo>
                <a:lnTo>
                  <a:pt x="4406" y="1275"/>
                </a:lnTo>
                <a:lnTo>
                  <a:pt x="4406" y="1275"/>
                </a:lnTo>
                <a:close/>
                <a:moveTo>
                  <a:pt x="4425" y="1269"/>
                </a:moveTo>
                <a:lnTo>
                  <a:pt x="4425" y="1269"/>
                </a:lnTo>
                <a:lnTo>
                  <a:pt x="4423" y="1269"/>
                </a:lnTo>
                <a:lnTo>
                  <a:pt x="4423" y="1266"/>
                </a:lnTo>
                <a:lnTo>
                  <a:pt x="4423" y="1266"/>
                </a:lnTo>
                <a:lnTo>
                  <a:pt x="4423" y="1269"/>
                </a:lnTo>
                <a:lnTo>
                  <a:pt x="4423" y="1269"/>
                </a:lnTo>
                <a:lnTo>
                  <a:pt x="4425" y="1269"/>
                </a:lnTo>
                <a:close/>
                <a:moveTo>
                  <a:pt x="4486" y="1134"/>
                </a:moveTo>
                <a:lnTo>
                  <a:pt x="4484" y="1136"/>
                </a:lnTo>
                <a:lnTo>
                  <a:pt x="4486" y="1136"/>
                </a:lnTo>
                <a:lnTo>
                  <a:pt x="4488" y="1139"/>
                </a:lnTo>
                <a:lnTo>
                  <a:pt x="4490" y="1139"/>
                </a:lnTo>
                <a:lnTo>
                  <a:pt x="4490" y="1141"/>
                </a:lnTo>
                <a:lnTo>
                  <a:pt x="4490" y="1143"/>
                </a:lnTo>
                <a:lnTo>
                  <a:pt x="4490" y="1143"/>
                </a:lnTo>
                <a:lnTo>
                  <a:pt x="4488" y="1141"/>
                </a:lnTo>
                <a:lnTo>
                  <a:pt x="4488" y="1141"/>
                </a:lnTo>
                <a:lnTo>
                  <a:pt x="4486" y="1139"/>
                </a:lnTo>
                <a:lnTo>
                  <a:pt x="4486" y="1141"/>
                </a:lnTo>
                <a:lnTo>
                  <a:pt x="4486" y="1141"/>
                </a:lnTo>
                <a:lnTo>
                  <a:pt x="4486" y="1143"/>
                </a:lnTo>
                <a:lnTo>
                  <a:pt x="4488" y="1143"/>
                </a:lnTo>
                <a:lnTo>
                  <a:pt x="4488" y="1145"/>
                </a:lnTo>
                <a:lnTo>
                  <a:pt x="4488" y="1145"/>
                </a:lnTo>
                <a:lnTo>
                  <a:pt x="4488" y="1147"/>
                </a:lnTo>
                <a:lnTo>
                  <a:pt x="4488" y="1145"/>
                </a:lnTo>
                <a:lnTo>
                  <a:pt x="4490" y="1145"/>
                </a:lnTo>
                <a:lnTo>
                  <a:pt x="4492" y="1143"/>
                </a:lnTo>
                <a:lnTo>
                  <a:pt x="4492" y="1143"/>
                </a:lnTo>
                <a:lnTo>
                  <a:pt x="4494" y="1145"/>
                </a:lnTo>
                <a:lnTo>
                  <a:pt x="4494" y="1145"/>
                </a:lnTo>
                <a:lnTo>
                  <a:pt x="4494" y="1145"/>
                </a:lnTo>
                <a:lnTo>
                  <a:pt x="4497" y="1145"/>
                </a:lnTo>
                <a:lnTo>
                  <a:pt x="4497" y="1143"/>
                </a:lnTo>
                <a:lnTo>
                  <a:pt x="4497" y="1143"/>
                </a:lnTo>
                <a:lnTo>
                  <a:pt x="4497" y="1143"/>
                </a:lnTo>
                <a:lnTo>
                  <a:pt x="4494" y="1143"/>
                </a:lnTo>
                <a:lnTo>
                  <a:pt x="4494" y="1143"/>
                </a:lnTo>
                <a:lnTo>
                  <a:pt x="4494" y="1143"/>
                </a:lnTo>
                <a:lnTo>
                  <a:pt x="4494" y="1141"/>
                </a:lnTo>
                <a:lnTo>
                  <a:pt x="4494" y="1139"/>
                </a:lnTo>
                <a:lnTo>
                  <a:pt x="4492" y="1139"/>
                </a:lnTo>
                <a:lnTo>
                  <a:pt x="4494" y="1136"/>
                </a:lnTo>
                <a:lnTo>
                  <a:pt x="4494" y="1136"/>
                </a:lnTo>
                <a:lnTo>
                  <a:pt x="4494" y="1136"/>
                </a:lnTo>
                <a:lnTo>
                  <a:pt x="4497" y="1139"/>
                </a:lnTo>
                <a:lnTo>
                  <a:pt x="4497" y="1141"/>
                </a:lnTo>
                <a:lnTo>
                  <a:pt x="4499" y="1143"/>
                </a:lnTo>
                <a:lnTo>
                  <a:pt x="4499" y="1145"/>
                </a:lnTo>
                <a:lnTo>
                  <a:pt x="4499" y="1145"/>
                </a:lnTo>
                <a:lnTo>
                  <a:pt x="4499" y="1145"/>
                </a:lnTo>
                <a:lnTo>
                  <a:pt x="4501" y="1145"/>
                </a:lnTo>
                <a:lnTo>
                  <a:pt x="4499" y="1149"/>
                </a:lnTo>
                <a:lnTo>
                  <a:pt x="4499" y="1151"/>
                </a:lnTo>
                <a:lnTo>
                  <a:pt x="4497" y="1153"/>
                </a:lnTo>
                <a:lnTo>
                  <a:pt x="4497" y="1153"/>
                </a:lnTo>
                <a:lnTo>
                  <a:pt x="4494" y="1153"/>
                </a:lnTo>
                <a:lnTo>
                  <a:pt x="4494" y="1155"/>
                </a:lnTo>
                <a:lnTo>
                  <a:pt x="4494" y="1157"/>
                </a:lnTo>
                <a:lnTo>
                  <a:pt x="4494" y="1157"/>
                </a:lnTo>
                <a:lnTo>
                  <a:pt x="4494" y="1160"/>
                </a:lnTo>
                <a:lnTo>
                  <a:pt x="4494" y="1160"/>
                </a:lnTo>
                <a:lnTo>
                  <a:pt x="4494" y="1160"/>
                </a:lnTo>
                <a:lnTo>
                  <a:pt x="4497" y="1162"/>
                </a:lnTo>
                <a:lnTo>
                  <a:pt x="4497" y="1164"/>
                </a:lnTo>
                <a:lnTo>
                  <a:pt x="4494" y="1164"/>
                </a:lnTo>
                <a:lnTo>
                  <a:pt x="4494" y="1164"/>
                </a:lnTo>
                <a:lnTo>
                  <a:pt x="4492" y="1166"/>
                </a:lnTo>
                <a:lnTo>
                  <a:pt x="4494" y="1168"/>
                </a:lnTo>
                <a:lnTo>
                  <a:pt x="4494" y="1168"/>
                </a:lnTo>
                <a:lnTo>
                  <a:pt x="4497" y="1168"/>
                </a:lnTo>
                <a:lnTo>
                  <a:pt x="4499" y="1168"/>
                </a:lnTo>
                <a:lnTo>
                  <a:pt x="4501" y="1168"/>
                </a:lnTo>
                <a:lnTo>
                  <a:pt x="4501" y="1168"/>
                </a:lnTo>
                <a:lnTo>
                  <a:pt x="4499" y="1166"/>
                </a:lnTo>
                <a:lnTo>
                  <a:pt x="4499" y="1166"/>
                </a:lnTo>
                <a:lnTo>
                  <a:pt x="4499" y="1164"/>
                </a:lnTo>
                <a:lnTo>
                  <a:pt x="4499" y="1164"/>
                </a:lnTo>
                <a:lnTo>
                  <a:pt x="4501" y="1162"/>
                </a:lnTo>
                <a:lnTo>
                  <a:pt x="4501" y="1160"/>
                </a:lnTo>
                <a:lnTo>
                  <a:pt x="4501" y="1160"/>
                </a:lnTo>
                <a:lnTo>
                  <a:pt x="4503" y="1160"/>
                </a:lnTo>
                <a:lnTo>
                  <a:pt x="4503" y="1162"/>
                </a:lnTo>
                <a:lnTo>
                  <a:pt x="4503" y="1162"/>
                </a:lnTo>
                <a:lnTo>
                  <a:pt x="4503" y="1162"/>
                </a:lnTo>
                <a:lnTo>
                  <a:pt x="4503" y="1162"/>
                </a:lnTo>
                <a:lnTo>
                  <a:pt x="4501" y="1162"/>
                </a:lnTo>
                <a:lnTo>
                  <a:pt x="4501" y="1164"/>
                </a:lnTo>
                <a:lnTo>
                  <a:pt x="4503" y="1166"/>
                </a:lnTo>
                <a:lnTo>
                  <a:pt x="4503" y="1168"/>
                </a:lnTo>
                <a:lnTo>
                  <a:pt x="4503" y="1170"/>
                </a:lnTo>
                <a:lnTo>
                  <a:pt x="4501" y="1170"/>
                </a:lnTo>
                <a:lnTo>
                  <a:pt x="4501" y="1170"/>
                </a:lnTo>
                <a:lnTo>
                  <a:pt x="4501" y="1170"/>
                </a:lnTo>
                <a:lnTo>
                  <a:pt x="4501" y="1172"/>
                </a:lnTo>
                <a:lnTo>
                  <a:pt x="4505" y="1170"/>
                </a:lnTo>
                <a:lnTo>
                  <a:pt x="4507" y="1168"/>
                </a:lnTo>
                <a:lnTo>
                  <a:pt x="4507" y="1166"/>
                </a:lnTo>
                <a:lnTo>
                  <a:pt x="4507" y="1164"/>
                </a:lnTo>
                <a:lnTo>
                  <a:pt x="4507" y="1164"/>
                </a:lnTo>
                <a:lnTo>
                  <a:pt x="4509" y="1166"/>
                </a:lnTo>
                <a:lnTo>
                  <a:pt x="4511" y="1166"/>
                </a:lnTo>
                <a:lnTo>
                  <a:pt x="4511" y="1162"/>
                </a:lnTo>
                <a:lnTo>
                  <a:pt x="4513" y="1160"/>
                </a:lnTo>
                <a:lnTo>
                  <a:pt x="4511" y="1157"/>
                </a:lnTo>
                <a:lnTo>
                  <a:pt x="4513" y="1155"/>
                </a:lnTo>
                <a:lnTo>
                  <a:pt x="4513" y="1153"/>
                </a:lnTo>
                <a:lnTo>
                  <a:pt x="4513" y="1151"/>
                </a:lnTo>
                <a:lnTo>
                  <a:pt x="4515" y="1151"/>
                </a:lnTo>
                <a:lnTo>
                  <a:pt x="4515" y="1149"/>
                </a:lnTo>
                <a:lnTo>
                  <a:pt x="4515" y="1147"/>
                </a:lnTo>
                <a:lnTo>
                  <a:pt x="4520" y="1143"/>
                </a:lnTo>
                <a:lnTo>
                  <a:pt x="4520" y="1141"/>
                </a:lnTo>
                <a:lnTo>
                  <a:pt x="4520" y="1141"/>
                </a:lnTo>
                <a:lnTo>
                  <a:pt x="4520" y="1141"/>
                </a:lnTo>
                <a:lnTo>
                  <a:pt x="4520" y="1139"/>
                </a:lnTo>
                <a:lnTo>
                  <a:pt x="4520" y="1139"/>
                </a:lnTo>
                <a:lnTo>
                  <a:pt x="4520" y="1139"/>
                </a:lnTo>
                <a:lnTo>
                  <a:pt x="4517" y="1139"/>
                </a:lnTo>
                <a:lnTo>
                  <a:pt x="4517" y="1136"/>
                </a:lnTo>
                <a:lnTo>
                  <a:pt x="4520" y="1136"/>
                </a:lnTo>
                <a:lnTo>
                  <a:pt x="4515" y="1136"/>
                </a:lnTo>
                <a:lnTo>
                  <a:pt x="4513" y="1134"/>
                </a:lnTo>
                <a:lnTo>
                  <a:pt x="4515" y="1134"/>
                </a:lnTo>
                <a:lnTo>
                  <a:pt x="4515" y="1132"/>
                </a:lnTo>
                <a:lnTo>
                  <a:pt x="4515" y="1130"/>
                </a:lnTo>
                <a:lnTo>
                  <a:pt x="4515" y="1130"/>
                </a:lnTo>
                <a:lnTo>
                  <a:pt x="4515" y="1130"/>
                </a:lnTo>
                <a:lnTo>
                  <a:pt x="4513" y="1130"/>
                </a:lnTo>
                <a:lnTo>
                  <a:pt x="4513" y="1130"/>
                </a:lnTo>
                <a:lnTo>
                  <a:pt x="4511" y="1130"/>
                </a:lnTo>
                <a:lnTo>
                  <a:pt x="4511" y="1130"/>
                </a:lnTo>
                <a:lnTo>
                  <a:pt x="4509" y="1130"/>
                </a:lnTo>
                <a:lnTo>
                  <a:pt x="4509" y="1130"/>
                </a:lnTo>
                <a:lnTo>
                  <a:pt x="4507" y="1128"/>
                </a:lnTo>
                <a:lnTo>
                  <a:pt x="4505" y="1128"/>
                </a:lnTo>
                <a:lnTo>
                  <a:pt x="4505" y="1126"/>
                </a:lnTo>
                <a:lnTo>
                  <a:pt x="4503" y="1126"/>
                </a:lnTo>
                <a:lnTo>
                  <a:pt x="4501" y="1124"/>
                </a:lnTo>
                <a:lnTo>
                  <a:pt x="4501" y="1126"/>
                </a:lnTo>
                <a:lnTo>
                  <a:pt x="4499" y="1126"/>
                </a:lnTo>
                <a:lnTo>
                  <a:pt x="4499" y="1128"/>
                </a:lnTo>
                <a:lnTo>
                  <a:pt x="4497" y="1128"/>
                </a:lnTo>
                <a:lnTo>
                  <a:pt x="4497" y="1130"/>
                </a:lnTo>
                <a:lnTo>
                  <a:pt x="4494" y="1130"/>
                </a:lnTo>
                <a:lnTo>
                  <a:pt x="4494" y="1130"/>
                </a:lnTo>
                <a:lnTo>
                  <a:pt x="4492" y="1130"/>
                </a:lnTo>
                <a:lnTo>
                  <a:pt x="4492" y="1130"/>
                </a:lnTo>
                <a:lnTo>
                  <a:pt x="4492" y="1132"/>
                </a:lnTo>
                <a:lnTo>
                  <a:pt x="4490" y="1132"/>
                </a:lnTo>
                <a:lnTo>
                  <a:pt x="4488" y="1132"/>
                </a:lnTo>
                <a:lnTo>
                  <a:pt x="4488" y="1132"/>
                </a:lnTo>
                <a:lnTo>
                  <a:pt x="4488" y="1134"/>
                </a:lnTo>
                <a:lnTo>
                  <a:pt x="4488" y="1134"/>
                </a:lnTo>
                <a:lnTo>
                  <a:pt x="4486" y="1134"/>
                </a:lnTo>
                <a:lnTo>
                  <a:pt x="4486" y="1134"/>
                </a:lnTo>
                <a:lnTo>
                  <a:pt x="4486" y="1134"/>
                </a:lnTo>
                <a:close/>
                <a:moveTo>
                  <a:pt x="4459" y="1113"/>
                </a:moveTo>
                <a:lnTo>
                  <a:pt x="4459" y="1113"/>
                </a:lnTo>
                <a:lnTo>
                  <a:pt x="4459" y="1113"/>
                </a:lnTo>
                <a:lnTo>
                  <a:pt x="4459" y="1113"/>
                </a:lnTo>
                <a:lnTo>
                  <a:pt x="4459" y="1113"/>
                </a:lnTo>
                <a:close/>
                <a:moveTo>
                  <a:pt x="4488" y="1128"/>
                </a:moveTo>
                <a:lnTo>
                  <a:pt x="4488" y="1126"/>
                </a:lnTo>
                <a:lnTo>
                  <a:pt x="4486" y="1126"/>
                </a:lnTo>
                <a:lnTo>
                  <a:pt x="4486" y="1126"/>
                </a:lnTo>
                <a:lnTo>
                  <a:pt x="4486" y="1128"/>
                </a:lnTo>
                <a:lnTo>
                  <a:pt x="4486" y="1128"/>
                </a:lnTo>
                <a:lnTo>
                  <a:pt x="4488" y="1128"/>
                </a:lnTo>
                <a:close/>
                <a:moveTo>
                  <a:pt x="4534" y="1099"/>
                </a:moveTo>
                <a:lnTo>
                  <a:pt x="4530" y="1101"/>
                </a:lnTo>
                <a:lnTo>
                  <a:pt x="4530" y="1101"/>
                </a:lnTo>
                <a:lnTo>
                  <a:pt x="4528" y="1103"/>
                </a:lnTo>
                <a:lnTo>
                  <a:pt x="4526" y="1105"/>
                </a:lnTo>
                <a:lnTo>
                  <a:pt x="4524" y="1107"/>
                </a:lnTo>
                <a:lnTo>
                  <a:pt x="4522" y="1107"/>
                </a:lnTo>
                <a:lnTo>
                  <a:pt x="4522" y="1109"/>
                </a:lnTo>
                <a:lnTo>
                  <a:pt x="4520" y="1111"/>
                </a:lnTo>
                <a:lnTo>
                  <a:pt x="4517" y="1111"/>
                </a:lnTo>
                <a:lnTo>
                  <a:pt x="4515" y="1113"/>
                </a:lnTo>
                <a:lnTo>
                  <a:pt x="4515" y="1113"/>
                </a:lnTo>
                <a:lnTo>
                  <a:pt x="4513" y="1115"/>
                </a:lnTo>
                <a:lnTo>
                  <a:pt x="4511" y="1115"/>
                </a:lnTo>
                <a:lnTo>
                  <a:pt x="4511" y="1118"/>
                </a:lnTo>
                <a:lnTo>
                  <a:pt x="4509" y="1118"/>
                </a:lnTo>
                <a:lnTo>
                  <a:pt x="4507" y="1118"/>
                </a:lnTo>
                <a:lnTo>
                  <a:pt x="4505" y="1118"/>
                </a:lnTo>
                <a:lnTo>
                  <a:pt x="4505" y="1118"/>
                </a:lnTo>
                <a:lnTo>
                  <a:pt x="4505" y="1120"/>
                </a:lnTo>
                <a:lnTo>
                  <a:pt x="4505" y="1120"/>
                </a:lnTo>
                <a:lnTo>
                  <a:pt x="4505" y="1124"/>
                </a:lnTo>
                <a:lnTo>
                  <a:pt x="4505" y="1124"/>
                </a:lnTo>
                <a:lnTo>
                  <a:pt x="4507" y="1124"/>
                </a:lnTo>
                <a:lnTo>
                  <a:pt x="4507" y="1124"/>
                </a:lnTo>
                <a:lnTo>
                  <a:pt x="4509" y="1124"/>
                </a:lnTo>
                <a:lnTo>
                  <a:pt x="4511" y="1124"/>
                </a:lnTo>
                <a:lnTo>
                  <a:pt x="4511" y="1124"/>
                </a:lnTo>
                <a:lnTo>
                  <a:pt x="4513" y="1124"/>
                </a:lnTo>
                <a:lnTo>
                  <a:pt x="4515" y="1124"/>
                </a:lnTo>
                <a:lnTo>
                  <a:pt x="4517" y="1124"/>
                </a:lnTo>
                <a:lnTo>
                  <a:pt x="4522" y="1126"/>
                </a:lnTo>
                <a:lnTo>
                  <a:pt x="4522" y="1126"/>
                </a:lnTo>
                <a:lnTo>
                  <a:pt x="4522" y="1124"/>
                </a:lnTo>
                <a:lnTo>
                  <a:pt x="4524" y="1124"/>
                </a:lnTo>
                <a:lnTo>
                  <a:pt x="4524" y="1120"/>
                </a:lnTo>
                <a:lnTo>
                  <a:pt x="4524" y="1118"/>
                </a:lnTo>
                <a:lnTo>
                  <a:pt x="4526" y="1118"/>
                </a:lnTo>
                <a:lnTo>
                  <a:pt x="4528" y="1120"/>
                </a:lnTo>
                <a:lnTo>
                  <a:pt x="4530" y="1120"/>
                </a:lnTo>
                <a:lnTo>
                  <a:pt x="4532" y="1120"/>
                </a:lnTo>
                <a:lnTo>
                  <a:pt x="4534" y="1118"/>
                </a:lnTo>
                <a:lnTo>
                  <a:pt x="4536" y="1120"/>
                </a:lnTo>
                <a:lnTo>
                  <a:pt x="4538" y="1118"/>
                </a:lnTo>
                <a:lnTo>
                  <a:pt x="4538" y="1118"/>
                </a:lnTo>
                <a:lnTo>
                  <a:pt x="4541" y="1118"/>
                </a:lnTo>
                <a:lnTo>
                  <a:pt x="4541" y="1118"/>
                </a:lnTo>
                <a:lnTo>
                  <a:pt x="4543" y="1115"/>
                </a:lnTo>
                <a:lnTo>
                  <a:pt x="4545" y="1115"/>
                </a:lnTo>
                <a:lnTo>
                  <a:pt x="4547" y="1115"/>
                </a:lnTo>
                <a:lnTo>
                  <a:pt x="4549" y="1115"/>
                </a:lnTo>
                <a:lnTo>
                  <a:pt x="4551" y="1113"/>
                </a:lnTo>
                <a:lnTo>
                  <a:pt x="4551" y="1113"/>
                </a:lnTo>
                <a:lnTo>
                  <a:pt x="4553" y="1111"/>
                </a:lnTo>
                <a:lnTo>
                  <a:pt x="4555" y="1111"/>
                </a:lnTo>
                <a:lnTo>
                  <a:pt x="4555" y="1111"/>
                </a:lnTo>
                <a:lnTo>
                  <a:pt x="4557" y="1111"/>
                </a:lnTo>
                <a:lnTo>
                  <a:pt x="4559" y="1111"/>
                </a:lnTo>
                <a:lnTo>
                  <a:pt x="4559" y="1111"/>
                </a:lnTo>
                <a:lnTo>
                  <a:pt x="4561" y="1113"/>
                </a:lnTo>
                <a:lnTo>
                  <a:pt x="4564" y="1113"/>
                </a:lnTo>
                <a:lnTo>
                  <a:pt x="4566" y="1113"/>
                </a:lnTo>
                <a:lnTo>
                  <a:pt x="4568" y="1113"/>
                </a:lnTo>
                <a:lnTo>
                  <a:pt x="4570" y="1113"/>
                </a:lnTo>
                <a:lnTo>
                  <a:pt x="4570" y="1115"/>
                </a:lnTo>
                <a:lnTo>
                  <a:pt x="4570" y="1115"/>
                </a:lnTo>
                <a:lnTo>
                  <a:pt x="4568" y="1118"/>
                </a:lnTo>
                <a:lnTo>
                  <a:pt x="4568" y="1118"/>
                </a:lnTo>
                <a:lnTo>
                  <a:pt x="4566" y="1118"/>
                </a:lnTo>
                <a:lnTo>
                  <a:pt x="4566" y="1120"/>
                </a:lnTo>
                <a:lnTo>
                  <a:pt x="4566" y="1120"/>
                </a:lnTo>
                <a:lnTo>
                  <a:pt x="4566" y="1124"/>
                </a:lnTo>
                <a:lnTo>
                  <a:pt x="4566" y="1126"/>
                </a:lnTo>
                <a:lnTo>
                  <a:pt x="4568" y="1126"/>
                </a:lnTo>
                <a:lnTo>
                  <a:pt x="4568" y="1128"/>
                </a:lnTo>
                <a:lnTo>
                  <a:pt x="4570" y="1130"/>
                </a:lnTo>
                <a:lnTo>
                  <a:pt x="4570" y="1130"/>
                </a:lnTo>
                <a:lnTo>
                  <a:pt x="4574" y="1132"/>
                </a:lnTo>
                <a:lnTo>
                  <a:pt x="4576" y="1130"/>
                </a:lnTo>
                <a:lnTo>
                  <a:pt x="4578" y="1128"/>
                </a:lnTo>
                <a:lnTo>
                  <a:pt x="4582" y="1122"/>
                </a:lnTo>
                <a:lnTo>
                  <a:pt x="4582" y="1122"/>
                </a:lnTo>
                <a:lnTo>
                  <a:pt x="4587" y="1120"/>
                </a:lnTo>
                <a:lnTo>
                  <a:pt x="4589" y="1120"/>
                </a:lnTo>
                <a:lnTo>
                  <a:pt x="4591" y="1118"/>
                </a:lnTo>
                <a:lnTo>
                  <a:pt x="4591" y="1118"/>
                </a:lnTo>
                <a:lnTo>
                  <a:pt x="4591" y="1118"/>
                </a:lnTo>
                <a:lnTo>
                  <a:pt x="4591" y="1115"/>
                </a:lnTo>
                <a:lnTo>
                  <a:pt x="4587" y="1113"/>
                </a:lnTo>
                <a:lnTo>
                  <a:pt x="4587" y="1113"/>
                </a:lnTo>
                <a:lnTo>
                  <a:pt x="4587" y="1111"/>
                </a:lnTo>
                <a:lnTo>
                  <a:pt x="4589" y="1107"/>
                </a:lnTo>
                <a:lnTo>
                  <a:pt x="4589" y="1107"/>
                </a:lnTo>
                <a:lnTo>
                  <a:pt x="4589" y="1107"/>
                </a:lnTo>
                <a:lnTo>
                  <a:pt x="4591" y="1107"/>
                </a:lnTo>
                <a:lnTo>
                  <a:pt x="4591" y="1107"/>
                </a:lnTo>
                <a:lnTo>
                  <a:pt x="4591" y="1107"/>
                </a:lnTo>
                <a:lnTo>
                  <a:pt x="4591" y="1109"/>
                </a:lnTo>
                <a:lnTo>
                  <a:pt x="4591" y="1111"/>
                </a:lnTo>
                <a:lnTo>
                  <a:pt x="4591" y="1111"/>
                </a:lnTo>
                <a:lnTo>
                  <a:pt x="4591" y="1111"/>
                </a:lnTo>
                <a:lnTo>
                  <a:pt x="4591" y="1111"/>
                </a:lnTo>
                <a:lnTo>
                  <a:pt x="4591" y="1111"/>
                </a:lnTo>
                <a:lnTo>
                  <a:pt x="4593" y="1109"/>
                </a:lnTo>
                <a:lnTo>
                  <a:pt x="4593" y="1111"/>
                </a:lnTo>
                <a:lnTo>
                  <a:pt x="4593" y="1111"/>
                </a:lnTo>
                <a:lnTo>
                  <a:pt x="4593" y="1111"/>
                </a:lnTo>
                <a:lnTo>
                  <a:pt x="4595" y="1111"/>
                </a:lnTo>
                <a:lnTo>
                  <a:pt x="4597" y="1111"/>
                </a:lnTo>
                <a:lnTo>
                  <a:pt x="4597" y="1111"/>
                </a:lnTo>
                <a:lnTo>
                  <a:pt x="4597" y="1111"/>
                </a:lnTo>
                <a:lnTo>
                  <a:pt x="4593" y="1113"/>
                </a:lnTo>
                <a:lnTo>
                  <a:pt x="4593" y="1113"/>
                </a:lnTo>
                <a:lnTo>
                  <a:pt x="4597" y="1113"/>
                </a:lnTo>
                <a:lnTo>
                  <a:pt x="4601" y="1113"/>
                </a:lnTo>
                <a:lnTo>
                  <a:pt x="4603" y="1113"/>
                </a:lnTo>
                <a:lnTo>
                  <a:pt x="4605" y="1113"/>
                </a:lnTo>
                <a:lnTo>
                  <a:pt x="4608" y="1113"/>
                </a:lnTo>
                <a:lnTo>
                  <a:pt x="4610" y="1113"/>
                </a:lnTo>
                <a:lnTo>
                  <a:pt x="4610" y="1111"/>
                </a:lnTo>
                <a:lnTo>
                  <a:pt x="4612" y="1109"/>
                </a:lnTo>
                <a:lnTo>
                  <a:pt x="4614" y="1109"/>
                </a:lnTo>
                <a:lnTo>
                  <a:pt x="4614" y="1107"/>
                </a:lnTo>
                <a:lnTo>
                  <a:pt x="4614" y="1107"/>
                </a:lnTo>
                <a:lnTo>
                  <a:pt x="4616" y="1107"/>
                </a:lnTo>
                <a:lnTo>
                  <a:pt x="4618" y="1105"/>
                </a:lnTo>
                <a:lnTo>
                  <a:pt x="4618" y="1105"/>
                </a:lnTo>
                <a:lnTo>
                  <a:pt x="4620" y="1107"/>
                </a:lnTo>
                <a:lnTo>
                  <a:pt x="4618" y="1107"/>
                </a:lnTo>
                <a:lnTo>
                  <a:pt x="4618" y="1109"/>
                </a:lnTo>
                <a:lnTo>
                  <a:pt x="4618" y="1113"/>
                </a:lnTo>
                <a:lnTo>
                  <a:pt x="4618" y="1113"/>
                </a:lnTo>
                <a:lnTo>
                  <a:pt x="4618" y="1113"/>
                </a:lnTo>
                <a:lnTo>
                  <a:pt x="4620" y="1113"/>
                </a:lnTo>
                <a:lnTo>
                  <a:pt x="4620" y="1113"/>
                </a:lnTo>
                <a:lnTo>
                  <a:pt x="4622" y="1111"/>
                </a:lnTo>
                <a:lnTo>
                  <a:pt x="4622" y="1109"/>
                </a:lnTo>
                <a:lnTo>
                  <a:pt x="4622" y="1109"/>
                </a:lnTo>
                <a:lnTo>
                  <a:pt x="4622" y="1105"/>
                </a:lnTo>
                <a:lnTo>
                  <a:pt x="4624" y="1105"/>
                </a:lnTo>
                <a:lnTo>
                  <a:pt x="4624" y="1105"/>
                </a:lnTo>
                <a:lnTo>
                  <a:pt x="4624" y="1103"/>
                </a:lnTo>
                <a:lnTo>
                  <a:pt x="4626" y="1103"/>
                </a:lnTo>
                <a:lnTo>
                  <a:pt x="4629" y="1103"/>
                </a:lnTo>
                <a:lnTo>
                  <a:pt x="4631" y="1103"/>
                </a:lnTo>
                <a:lnTo>
                  <a:pt x="4631" y="1105"/>
                </a:lnTo>
                <a:lnTo>
                  <a:pt x="4631" y="1105"/>
                </a:lnTo>
                <a:lnTo>
                  <a:pt x="4633" y="1103"/>
                </a:lnTo>
                <a:lnTo>
                  <a:pt x="4633" y="1103"/>
                </a:lnTo>
                <a:lnTo>
                  <a:pt x="4631" y="1103"/>
                </a:lnTo>
                <a:lnTo>
                  <a:pt x="4631" y="1103"/>
                </a:lnTo>
                <a:lnTo>
                  <a:pt x="4631" y="1101"/>
                </a:lnTo>
                <a:lnTo>
                  <a:pt x="4633" y="1099"/>
                </a:lnTo>
                <a:lnTo>
                  <a:pt x="4633" y="1099"/>
                </a:lnTo>
                <a:lnTo>
                  <a:pt x="4633" y="1099"/>
                </a:lnTo>
                <a:lnTo>
                  <a:pt x="4633" y="1097"/>
                </a:lnTo>
                <a:lnTo>
                  <a:pt x="4633" y="1097"/>
                </a:lnTo>
                <a:lnTo>
                  <a:pt x="4635" y="1097"/>
                </a:lnTo>
                <a:lnTo>
                  <a:pt x="4635" y="1097"/>
                </a:lnTo>
                <a:lnTo>
                  <a:pt x="4637" y="1097"/>
                </a:lnTo>
                <a:lnTo>
                  <a:pt x="4637" y="1099"/>
                </a:lnTo>
                <a:lnTo>
                  <a:pt x="4637" y="1099"/>
                </a:lnTo>
                <a:lnTo>
                  <a:pt x="4637" y="1099"/>
                </a:lnTo>
                <a:lnTo>
                  <a:pt x="4635" y="1101"/>
                </a:lnTo>
                <a:lnTo>
                  <a:pt x="4635" y="1101"/>
                </a:lnTo>
                <a:lnTo>
                  <a:pt x="4633" y="1103"/>
                </a:lnTo>
                <a:lnTo>
                  <a:pt x="4633" y="1103"/>
                </a:lnTo>
                <a:lnTo>
                  <a:pt x="4633" y="1107"/>
                </a:lnTo>
                <a:lnTo>
                  <a:pt x="4633" y="1107"/>
                </a:lnTo>
                <a:lnTo>
                  <a:pt x="4633" y="1109"/>
                </a:lnTo>
                <a:lnTo>
                  <a:pt x="4633" y="1109"/>
                </a:lnTo>
                <a:lnTo>
                  <a:pt x="4635" y="1109"/>
                </a:lnTo>
                <a:lnTo>
                  <a:pt x="4635" y="1109"/>
                </a:lnTo>
                <a:lnTo>
                  <a:pt x="4637" y="1107"/>
                </a:lnTo>
                <a:lnTo>
                  <a:pt x="4639" y="1105"/>
                </a:lnTo>
                <a:lnTo>
                  <a:pt x="4641" y="1105"/>
                </a:lnTo>
                <a:lnTo>
                  <a:pt x="4641" y="1105"/>
                </a:lnTo>
                <a:lnTo>
                  <a:pt x="4641" y="1103"/>
                </a:lnTo>
                <a:lnTo>
                  <a:pt x="4641" y="1103"/>
                </a:lnTo>
                <a:lnTo>
                  <a:pt x="4641" y="1101"/>
                </a:lnTo>
                <a:lnTo>
                  <a:pt x="4643" y="1099"/>
                </a:lnTo>
                <a:lnTo>
                  <a:pt x="4645" y="1097"/>
                </a:lnTo>
                <a:lnTo>
                  <a:pt x="4645" y="1097"/>
                </a:lnTo>
                <a:lnTo>
                  <a:pt x="4649" y="1097"/>
                </a:lnTo>
                <a:lnTo>
                  <a:pt x="4647" y="1095"/>
                </a:lnTo>
                <a:lnTo>
                  <a:pt x="4647" y="1095"/>
                </a:lnTo>
                <a:lnTo>
                  <a:pt x="4645" y="1090"/>
                </a:lnTo>
                <a:lnTo>
                  <a:pt x="4645" y="1088"/>
                </a:lnTo>
                <a:lnTo>
                  <a:pt x="4643" y="1088"/>
                </a:lnTo>
                <a:lnTo>
                  <a:pt x="4645" y="1086"/>
                </a:lnTo>
                <a:lnTo>
                  <a:pt x="4645" y="1084"/>
                </a:lnTo>
                <a:lnTo>
                  <a:pt x="4645" y="1084"/>
                </a:lnTo>
                <a:lnTo>
                  <a:pt x="4645" y="1082"/>
                </a:lnTo>
                <a:lnTo>
                  <a:pt x="4647" y="1080"/>
                </a:lnTo>
                <a:lnTo>
                  <a:pt x="4647" y="1078"/>
                </a:lnTo>
                <a:lnTo>
                  <a:pt x="4647" y="1076"/>
                </a:lnTo>
                <a:lnTo>
                  <a:pt x="4649" y="1076"/>
                </a:lnTo>
                <a:lnTo>
                  <a:pt x="4649" y="1076"/>
                </a:lnTo>
                <a:lnTo>
                  <a:pt x="4649" y="1074"/>
                </a:lnTo>
                <a:lnTo>
                  <a:pt x="4652" y="1067"/>
                </a:lnTo>
                <a:lnTo>
                  <a:pt x="4649" y="1063"/>
                </a:lnTo>
                <a:lnTo>
                  <a:pt x="4649" y="1061"/>
                </a:lnTo>
                <a:lnTo>
                  <a:pt x="4649" y="1059"/>
                </a:lnTo>
                <a:lnTo>
                  <a:pt x="4649" y="1057"/>
                </a:lnTo>
                <a:lnTo>
                  <a:pt x="4649" y="1055"/>
                </a:lnTo>
                <a:lnTo>
                  <a:pt x="4652" y="1053"/>
                </a:lnTo>
                <a:lnTo>
                  <a:pt x="4652" y="1053"/>
                </a:lnTo>
                <a:lnTo>
                  <a:pt x="4654" y="1053"/>
                </a:lnTo>
                <a:lnTo>
                  <a:pt x="4656" y="1053"/>
                </a:lnTo>
                <a:lnTo>
                  <a:pt x="4658" y="1050"/>
                </a:lnTo>
                <a:lnTo>
                  <a:pt x="4658" y="1050"/>
                </a:lnTo>
                <a:lnTo>
                  <a:pt x="4658" y="1048"/>
                </a:lnTo>
                <a:lnTo>
                  <a:pt x="4658" y="1046"/>
                </a:lnTo>
                <a:lnTo>
                  <a:pt x="4658" y="1044"/>
                </a:lnTo>
                <a:lnTo>
                  <a:pt x="4660" y="1044"/>
                </a:lnTo>
                <a:lnTo>
                  <a:pt x="4660" y="1042"/>
                </a:lnTo>
                <a:lnTo>
                  <a:pt x="4660" y="1042"/>
                </a:lnTo>
                <a:lnTo>
                  <a:pt x="4660" y="1042"/>
                </a:lnTo>
                <a:lnTo>
                  <a:pt x="4662" y="1042"/>
                </a:lnTo>
                <a:lnTo>
                  <a:pt x="4662" y="1042"/>
                </a:lnTo>
                <a:lnTo>
                  <a:pt x="4662" y="1040"/>
                </a:lnTo>
                <a:lnTo>
                  <a:pt x="4662" y="1040"/>
                </a:lnTo>
                <a:lnTo>
                  <a:pt x="4664" y="1040"/>
                </a:lnTo>
                <a:lnTo>
                  <a:pt x="4664" y="1038"/>
                </a:lnTo>
                <a:lnTo>
                  <a:pt x="4664" y="1034"/>
                </a:lnTo>
                <a:lnTo>
                  <a:pt x="4664" y="1032"/>
                </a:lnTo>
                <a:lnTo>
                  <a:pt x="4664" y="1030"/>
                </a:lnTo>
                <a:lnTo>
                  <a:pt x="4664" y="1030"/>
                </a:lnTo>
                <a:lnTo>
                  <a:pt x="4664" y="1027"/>
                </a:lnTo>
                <a:lnTo>
                  <a:pt x="4664" y="1027"/>
                </a:lnTo>
                <a:lnTo>
                  <a:pt x="4664" y="1025"/>
                </a:lnTo>
                <a:lnTo>
                  <a:pt x="4664" y="1023"/>
                </a:lnTo>
                <a:lnTo>
                  <a:pt x="4662" y="1019"/>
                </a:lnTo>
                <a:lnTo>
                  <a:pt x="4660" y="1017"/>
                </a:lnTo>
                <a:lnTo>
                  <a:pt x="4658" y="1015"/>
                </a:lnTo>
                <a:lnTo>
                  <a:pt x="4658" y="1015"/>
                </a:lnTo>
                <a:lnTo>
                  <a:pt x="4656" y="1013"/>
                </a:lnTo>
                <a:lnTo>
                  <a:pt x="4656" y="1011"/>
                </a:lnTo>
                <a:lnTo>
                  <a:pt x="4656" y="1006"/>
                </a:lnTo>
                <a:lnTo>
                  <a:pt x="4656" y="1002"/>
                </a:lnTo>
                <a:lnTo>
                  <a:pt x="4658" y="1000"/>
                </a:lnTo>
                <a:lnTo>
                  <a:pt x="4654" y="1002"/>
                </a:lnTo>
                <a:lnTo>
                  <a:pt x="4654" y="1000"/>
                </a:lnTo>
                <a:lnTo>
                  <a:pt x="4652" y="1000"/>
                </a:lnTo>
                <a:lnTo>
                  <a:pt x="4652" y="1000"/>
                </a:lnTo>
                <a:lnTo>
                  <a:pt x="4649" y="998"/>
                </a:lnTo>
                <a:lnTo>
                  <a:pt x="4649" y="1000"/>
                </a:lnTo>
                <a:lnTo>
                  <a:pt x="4647" y="1000"/>
                </a:lnTo>
                <a:lnTo>
                  <a:pt x="4647" y="1002"/>
                </a:lnTo>
                <a:lnTo>
                  <a:pt x="4647" y="1004"/>
                </a:lnTo>
                <a:lnTo>
                  <a:pt x="4652" y="1004"/>
                </a:lnTo>
                <a:lnTo>
                  <a:pt x="4652" y="1004"/>
                </a:lnTo>
                <a:lnTo>
                  <a:pt x="4654" y="1004"/>
                </a:lnTo>
                <a:lnTo>
                  <a:pt x="4654" y="1004"/>
                </a:lnTo>
                <a:lnTo>
                  <a:pt x="4654" y="1004"/>
                </a:lnTo>
                <a:lnTo>
                  <a:pt x="4654" y="1006"/>
                </a:lnTo>
                <a:lnTo>
                  <a:pt x="4654" y="1009"/>
                </a:lnTo>
                <a:lnTo>
                  <a:pt x="4654" y="1009"/>
                </a:lnTo>
                <a:lnTo>
                  <a:pt x="4652" y="1009"/>
                </a:lnTo>
                <a:lnTo>
                  <a:pt x="4649" y="1009"/>
                </a:lnTo>
                <a:lnTo>
                  <a:pt x="4649" y="1009"/>
                </a:lnTo>
                <a:lnTo>
                  <a:pt x="4647" y="1011"/>
                </a:lnTo>
                <a:lnTo>
                  <a:pt x="4647" y="1011"/>
                </a:lnTo>
                <a:lnTo>
                  <a:pt x="4647" y="1011"/>
                </a:lnTo>
                <a:lnTo>
                  <a:pt x="4645" y="1011"/>
                </a:lnTo>
                <a:lnTo>
                  <a:pt x="4645" y="1009"/>
                </a:lnTo>
                <a:lnTo>
                  <a:pt x="4645" y="1004"/>
                </a:lnTo>
                <a:lnTo>
                  <a:pt x="4645" y="1004"/>
                </a:lnTo>
                <a:lnTo>
                  <a:pt x="4643" y="1004"/>
                </a:lnTo>
                <a:lnTo>
                  <a:pt x="4643" y="1004"/>
                </a:lnTo>
                <a:lnTo>
                  <a:pt x="4643" y="1004"/>
                </a:lnTo>
                <a:lnTo>
                  <a:pt x="4641" y="1004"/>
                </a:lnTo>
                <a:lnTo>
                  <a:pt x="4641" y="1004"/>
                </a:lnTo>
                <a:lnTo>
                  <a:pt x="4641" y="1004"/>
                </a:lnTo>
                <a:lnTo>
                  <a:pt x="4641" y="1006"/>
                </a:lnTo>
                <a:lnTo>
                  <a:pt x="4641" y="1009"/>
                </a:lnTo>
                <a:lnTo>
                  <a:pt x="4639" y="1011"/>
                </a:lnTo>
                <a:lnTo>
                  <a:pt x="4639" y="1011"/>
                </a:lnTo>
                <a:lnTo>
                  <a:pt x="4639" y="1011"/>
                </a:lnTo>
                <a:lnTo>
                  <a:pt x="4639" y="1013"/>
                </a:lnTo>
                <a:lnTo>
                  <a:pt x="4637" y="1013"/>
                </a:lnTo>
                <a:lnTo>
                  <a:pt x="4637" y="1013"/>
                </a:lnTo>
                <a:lnTo>
                  <a:pt x="4635" y="1013"/>
                </a:lnTo>
                <a:lnTo>
                  <a:pt x="4635" y="1015"/>
                </a:lnTo>
                <a:lnTo>
                  <a:pt x="4635" y="1015"/>
                </a:lnTo>
                <a:lnTo>
                  <a:pt x="4635" y="1017"/>
                </a:lnTo>
                <a:lnTo>
                  <a:pt x="4637" y="1019"/>
                </a:lnTo>
                <a:lnTo>
                  <a:pt x="4637" y="1021"/>
                </a:lnTo>
                <a:lnTo>
                  <a:pt x="4635" y="1023"/>
                </a:lnTo>
                <a:lnTo>
                  <a:pt x="4635" y="1023"/>
                </a:lnTo>
                <a:lnTo>
                  <a:pt x="4635" y="1025"/>
                </a:lnTo>
                <a:lnTo>
                  <a:pt x="4633" y="1025"/>
                </a:lnTo>
                <a:lnTo>
                  <a:pt x="4633" y="1025"/>
                </a:lnTo>
                <a:lnTo>
                  <a:pt x="4633" y="1025"/>
                </a:lnTo>
                <a:lnTo>
                  <a:pt x="4633" y="1027"/>
                </a:lnTo>
                <a:lnTo>
                  <a:pt x="4635" y="1027"/>
                </a:lnTo>
                <a:lnTo>
                  <a:pt x="4635" y="1027"/>
                </a:lnTo>
                <a:lnTo>
                  <a:pt x="4635" y="1027"/>
                </a:lnTo>
                <a:lnTo>
                  <a:pt x="4637" y="1030"/>
                </a:lnTo>
                <a:lnTo>
                  <a:pt x="4637" y="1032"/>
                </a:lnTo>
                <a:lnTo>
                  <a:pt x="4637" y="1034"/>
                </a:lnTo>
                <a:lnTo>
                  <a:pt x="4637" y="1034"/>
                </a:lnTo>
                <a:lnTo>
                  <a:pt x="4637" y="1036"/>
                </a:lnTo>
                <a:lnTo>
                  <a:pt x="4635" y="1036"/>
                </a:lnTo>
                <a:lnTo>
                  <a:pt x="4635" y="1036"/>
                </a:lnTo>
                <a:lnTo>
                  <a:pt x="4635" y="1038"/>
                </a:lnTo>
                <a:lnTo>
                  <a:pt x="4635" y="1040"/>
                </a:lnTo>
                <a:lnTo>
                  <a:pt x="4633" y="1044"/>
                </a:lnTo>
                <a:lnTo>
                  <a:pt x="4633" y="1044"/>
                </a:lnTo>
                <a:lnTo>
                  <a:pt x="4631" y="1046"/>
                </a:lnTo>
                <a:lnTo>
                  <a:pt x="4631" y="1048"/>
                </a:lnTo>
                <a:lnTo>
                  <a:pt x="4629" y="1050"/>
                </a:lnTo>
                <a:lnTo>
                  <a:pt x="4629" y="1050"/>
                </a:lnTo>
                <a:lnTo>
                  <a:pt x="4629" y="1055"/>
                </a:lnTo>
                <a:lnTo>
                  <a:pt x="4626" y="1057"/>
                </a:lnTo>
                <a:lnTo>
                  <a:pt x="4626" y="1057"/>
                </a:lnTo>
                <a:lnTo>
                  <a:pt x="4624" y="1059"/>
                </a:lnTo>
                <a:lnTo>
                  <a:pt x="4620" y="1061"/>
                </a:lnTo>
                <a:lnTo>
                  <a:pt x="4618" y="1061"/>
                </a:lnTo>
                <a:lnTo>
                  <a:pt x="4618" y="1063"/>
                </a:lnTo>
                <a:lnTo>
                  <a:pt x="4618" y="1065"/>
                </a:lnTo>
                <a:lnTo>
                  <a:pt x="4616" y="1067"/>
                </a:lnTo>
                <a:lnTo>
                  <a:pt x="4614" y="1067"/>
                </a:lnTo>
                <a:lnTo>
                  <a:pt x="4612" y="1071"/>
                </a:lnTo>
                <a:lnTo>
                  <a:pt x="4610" y="1071"/>
                </a:lnTo>
                <a:lnTo>
                  <a:pt x="4608" y="1071"/>
                </a:lnTo>
                <a:lnTo>
                  <a:pt x="4605" y="1074"/>
                </a:lnTo>
                <a:lnTo>
                  <a:pt x="4599" y="1076"/>
                </a:lnTo>
                <a:lnTo>
                  <a:pt x="4599" y="1076"/>
                </a:lnTo>
                <a:lnTo>
                  <a:pt x="4597" y="1078"/>
                </a:lnTo>
                <a:lnTo>
                  <a:pt x="4597" y="1078"/>
                </a:lnTo>
                <a:lnTo>
                  <a:pt x="4595" y="1078"/>
                </a:lnTo>
                <a:lnTo>
                  <a:pt x="4595" y="1078"/>
                </a:lnTo>
                <a:lnTo>
                  <a:pt x="4593" y="1078"/>
                </a:lnTo>
                <a:lnTo>
                  <a:pt x="4593" y="1076"/>
                </a:lnTo>
                <a:lnTo>
                  <a:pt x="4593" y="1076"/>
                </a:lnTo>
                <a:lnTo>
                  <a:pt x="4593" y="1074"/>
                </a:lnTo>
                <a:lnTo>
                  <a:pt x="4591" y="1074"/>
                </a:lnTo>
                <a:lnTo>
                  <a:pt x="4591" y="1071"/>
                </a:lnTo>
                <a:lnTo>
                  <a:pt x="4593" y="1071"/>
                </a:lnTo>
                <a:lnTo>
                  <a:pt x="4593" y="1071"/>
                </a:lnTo>
                <a:lnTo>
                  <a:pt x="4595" y="1069"/>
                </a:lnTo>
                <a:lnTo>
                  <a:pt x="4597" y="1067"/>
                </a:lnTo>
                <a:lnTo>
                  <a:pt x="4597" y="1067"/>
                </a:lnTo>
                <a:lnTo>
                  <a:pt x="4597" y="1065"/>
                </a:lnTo>
                <a:lnTo>
                  <a:pt x="4595" y="1067"/>
                </a:lnTo>
                <a:lnTo>
                  <a:pt x="4593" y="1067"/>
                </a:lnTo>
                <a:lnTo>
                  <a:pt x="4591" y="1069"/>
                </a:lnTo>
                <a:lnTo>
                  <a:pt x="4589" y="1071"/>
                </a:lnTo>
                <a:lnTo>
                  <a:pt x="4589" y="1076"/>
                </a:lnTo>
                <a:lnTo>
                  <a:pt x="4589" y="1080"/>
                </a:lnTo>
                <a:lnTo>
                  <a:pt x="4587" y="1082"/>
                </a:lnTo>
                <a:lnTo>
                  <a:pt x="4582" y="1086"/>
                </a:lnTo>
                <a:lnTo>
                  <a:pt x="4582" y="1086"/>
                </a:lnTo>
                <a:lnTo>
                  <a:pt x="4580" y="1088"/>
                </a:lnTo>
                <a:lnTo>
                  <a:pt x="4578" y="1088"/>
                </a:lnTo>
                <a:lnTo>
                  <a:pt x="4578" y="1090"/>
                </a:lnTo>
                <a:lnTo>
                  <a:pt x="4578" y="1092"/>
                </a:lnTo>
                <a:lnTo>
                  <a:pt x="4580" y="1095"/>
                </a:lnTo>
                <a:lnTo>
                  <a:pt x="4578" y="1097"/>
                </a:lnTo>
                <a:lnTo>
                  <a:pt x="4576" y="1097"/>
                </a:lnTo>
                <a:lnTo>
                  <a:pt x="4574" y="1099"/>
                </a:lnTo>
                <a:lnTo>
                  <a:pt x="4574" y="1099"/>
                </a:lnTo>
                <a:lnTo>
                  <a:pt x="4572" y="1099"/>
                </a:lnTo>
                <a:lnTo>
                  <a:pt x="4568" y="1099"/>
                </a:lnTo>
                <a:lnTo>
                  <a:pt x="4568" y="1099"/>
                </a:lnTo>
                <a:lnTo>
                  <a:pt x="4568" y="1099"/>
                </a:lnTo>
                <a:lnTo>
                  <a:pt x="4568" y="1097"/>
                </a:lnTo>
                <a:lnTo>
                  <a:pt x="4568" y="1097"/>
                </a:lnTo>
                <a:lnTo>
                  <a:pt x="4566" y="1095"/>
                </a:lnTo>
                <a:lnTo>
                  <a:pt x="4566" y="1095"/>
                </a:lnTo>
                <a:lnTo>
                  <a:pt x="4561" y="1097"/>
                </a:lnTo>
                <a:lnTo>
                  <a:pt x="4555" y="1097"/>
                </a:lnTo>
                <a:lnTo>
                  <a:pt x="4553" y="1099"/>
                </a:lnTo>
                <a:lnTo>
                  <a:pt x="4553" y="1099"/>
                </a:lnTo>
                <a:lnTo>
                  <a:pt x="4549" y="1099"/>
                </a:lnTo>
                <a:lnTo>
                  <a:pt x="4547" y="1099"/>
                </a:lnTo>
                <a:lnTo>
                  <a:pt x="4545" y="1099"/>
                </a:lnTo>
                <a:lnTo>
                  <a:pt x="4543" y="1099"/>
                </a:lnTo>
                <a:lnTo>
                  <a:pt x="4543" y="1099"/>
                </a:lnTo>
                <a:lnTo>
                  <a:pt x="4541" y="1101"/>
                </a:lnTo>
                <a:lnTo>
                  <a:pt x="4541" y="1101"/>
                </a:lnTo>
                <a:lnTo>
                  <a:pt x="4538" y="1099"/>
                </a:lnTo>
                <a:lnTo>
                  <a:pt x="4536" y="1099"/>
                </a:lnTo>
                <a:lnTo>
                  <a:pt x="4534" y="1099"/>
                </a:lnTo>
                <a:close/>
                <a:moveTo>
                  <a:pt x="4480" y="1216"/>
                </a:moveTo>
                <a:lnTo>
                  <a:pt x="4482" y="1216"/>
                </a:lnTo>
                <a:lnTo>
                  <a:pt x="4484" y="1216"/>
                </a:lnTo>
                <a:lnTo>
                  <a:pt x="4484" y="1214"/>
                </a:lnTo>
                <a:lnTo>
                  <a:pt x="4484" y="1214"/>
                </a:lnTo>
                <a:lnTo>
                  <a:pt x="4484" y="1214"/>
                </a:lnTo>
                <a:lnTo>
                  <a:pt x="4484" y="1212"/>
                </a:lnTo>
                <a:lnTo>
                  <a:pt x="4486" y="1212"/>
                </a:lnTo>
                <a:lnTo>
                  <a:pt x="4486" y="1212"/>
                </a:lnTo>
                <a:lnTo>
                  <a:pt x="4486" y="1212"/>
                </a:lnTo>
                <a:lnTo>
                  <a:pt x="4486" y="1210"/>
                </a:lnTo>
                <a:lnTo>
                  <a:pt x="4486" y="1212"/>
                </a:lnTo>
                <a:lnTo>
                  <a:pt x="4484" y="1212"/>
                </a:lnTo>
                <a:lnTo>
                  <a:pt x="4484" y="1212"/>
                </a:lnTo>
                <a:lnTo>
                  <a:pt x="4484" y="1212"/>
                </a:lnTo>
                <a:lnTo>
                  <a:pt x="4484" y="1212"/>
                </a:lnTo>
                <a:lnTo>
                  <a:pt x="4482" y="1214"/>
                </a:lnTo>
                <a:lnTo>
                  <a:pt x="4480" y="1214"/>
                </a:lnTo>
                <a:lnTo>
                  <a:pt x="4480" y="1214"/>
                </a:lnTo>
                <a:lnTo>
                  <a:pt x="4480" y="1214"/>
                </a:lnTo>
                <a:lnTo>
                  <a:pt x="4480" y="1214"/>
                </a:lnTo>
                <a:lnTo>
                  <a:pt x="4480" y="1216"/>
                </a:lnTo>
                <a:close/>
                <a:moveTo>
                  <a:pt x="4461" y="1111"/>
                </a:moveTo>
                <a:lnTo>
                  <a:pt x="4461" y="1111"/>
                </a:lnTo>
                <a:lnTo>
                  <a:pt x="4461" y="1111"/>
                </a:lnTo>
                <a:lnTo>
                  <a:pt x="4463" y="1111"/>
                </a:lnTo>
                <a:lnTo>
                  <a:pt x="4463" y="1111"/>
                </a:lnTo>
                <a:lnTo>
                  <a:pt x="4463" y="1109"/>
                </a:lnTo>
                <a:lnTo>
                  <a:pt x="4461" y="1109"/>
                </a:lnTo>
                <a:lnTo>
                  <a:pt x="4461" y="1109"/>
                </a:lnTo>
                <a:lnTo>
                  <a:pt x="4459" y="1109"/>
                </a:lnTo>
                <a:lnTo>
                  <a:pt x="4459" y="1111"/>
                </a:lnTo>
                <a:lnTo>
                  <a:pt x="4461" y="1111"/>
                </a:lnTo>
                <a:lnTo>
                  <a:pt x="4461" y="1111"/>
                </a:lnTo>
                <a:close/>
                <a:moveTo>
                  <a:pt x="4482" y="1118"/>
                </a:moveTo>
                <a:lnTo>
                  <a:pt x="4482" y="1120"/>
                </a:lnTo>
                <a:lnTo>
                  <a:pt x="4482" y="1118"/>
                </a:lnTo>
                <a:lnTo>
                  <a:pt x="4482" y="1118"/>
                </a:lnTo>
                <a:lnTo>
                  <a:pt x="4484" y="1115"/>
                </a:lnTo>
                <a:lnTo>
                  <a:pt x="4484" y="1113"/>
                </a:lnTo>
                <a:lnTo>
                  <a:pt x="4484" y="1113"/>
                </a:lnTo>
                <a:lnTo>
                  <a:pt x="4484" y="1113"/>
                </a:lnTo>
                <a:lnTo>
                  <a:pt x="4484" y="1113"/>
                </a:lnTo>
                <a:lnTo>
                  <a:pt x="4482" y="1113"/>
                </a:lnTo>
                <a:lnTo>
                  <a:pt x="4482" y="1113"/>
                </a:lnTo>
                <a:lnTo>
                  <a:pt x="4482" y="1115"/>
                </a:lnTo>
                <a:lnTo>
                  <a:pt x="4480" y="1118"/>
                </a:lnTo>
                <a:lnTo>
                  <a:pt x="4482" y="1118"/>
                </a:lnTo>
                <a:close/>
                <a:moveTo>
                  <a:pt x="4482" y="1136"/>
                </a:moveTo>
                <a:lnTo>
                  <a:pt x="4482" y="1136"/>
                </a:lnTo>
                <a:lnTo>
                  <a:pt x="4482" y="1136"/>
                </a:lnTo>
                <a:lnTo>
                  <a:pt x="4482" y="1136"/>
                </a:lnTo>
                <a:lnTo>
                  <a:pt x="4484" y="1136"/>
                </a:lnTo>
                <a:lnTo>
                  <a:pt x="4484" y="1134"/>
                </a:lnTo>
                <a:lnTo>
                  <a:pt x="4484" y="1134"/>
                </a:lnTo>
                <a:lnTo>
                  <a:pt x="4484" y="1134"/>
                </a:lnTo>
                <a:lnTo>
                  <a:pt x="4484" y="1134"/>
                </a:lnTo>
                <a:lnTo>
                  <a:pt x="4482" y="1136"/>
                </a:lnTo>
                <a:close/>
                <a:moveTo>
                  <a:pt x="4480" y="1122"/>
                </a:moveTo>
                <a:lnTo>
                  <a:pt x="4480" y="1122"/>
                </a:lnTo>
                <a:lnTo>
                  <a:pt x="4480" y="1122"/>
                </a:lnTo>
                <a:lnTo>
                  <a:pt x="4482" y="1120"/>
                </a:lnTo>
                <a:lnTo>
                  <a:pt x="4482" y="1120"/>
                </a:lnTo>
                <a:lnTo>
                  <a:pt x="4480" y="1118"/>
                </a:lnTo>
                <a:lnTo>
                  <a:pt x="4480" y="1122"/>
                </a:lnTo>
                <a:close/>
                <a:moveTo>
                  <a:pt x="4367" y="1348"/>
                </a:moveTo>
                <a:lnTo>
                  <a:pt x="4367" y="1350"/>
                </a:lnTo>
                <a:lnTo>
                  <a:pt x="4367" y="1350"/>
                </a:lnTo>
                <a:lnTo>
                  <a:pt x="4367" y="1350"/>
                </a:lnTo>
                <a:lnTo>
                  <a:pt x="4367" y="1350"/>
                </a:lnTo>
                <a:lnTo>
                  <a:pt x="4369" y="1350"/>
                </a:lnTo>
                <a:lnTo>
                  <a:pt x="4369" y="1350"/>
                </a:lnTo>
                <a:lnTo>
                  <a:pt x="4367" y="1348"/>
                </a:lnTo>
                <a:close/>
                <a:moveTo>
                  <a:pt x="4318" y="1273"/>
                </a:moveTo>
                <a:lnTo>
                  <a:pt x="4321" y="1273"/>
                </a:lnTo>
                <a:lnTo>
                  <a:pt x="4321" y="1273"/>
                </a:lnTo>
                <a:lnTo>
                  <a:pt x="4318" y="1271"/>
                </a:lnTo>
                <a:lnTo>
                  <a:pt x="4318" y="1273"/>
                </a:lnTo>
                <a:lnTo>
                  <a:pt x="4318" y="1273"/>
                </a:lnTo>
                <a:lnTo>
                  <a:pt x="4318" y="1273"/>
                </a:lnTo>
                <a:lnTo>
                  <a:pt x="4318" y="1273"/>
                </a:lnTo>
                <a:lnTo>
                  <a:pt x="4318" y="1273"/>
                </a:lnTo>
                <a:close/>
                <a:moveTo>
                  <a:pt x="4373" y="1419"/>
                </a:moveTo>
                <a:lnTo>
                  <a:pt x="4375" y="1419"/>
                </a:lnTo>
                <a:lnTo>
                  <a:pt x="4375" y="1419"/>
                </a:lnTo>
                <a:lnTo>
                  <a:pt x="4375" y="1417"/>
                </a:lnTo>
                <a:lnTo>
                  <a:pt x="4375" y="1415"/>
                </a:lnTo>
                <a:lnTo>
                  <a:pt x="4375" y="1415"/>
                </a:lnTo>
                <a:lnTo>
                  <a:pt x="4375" y="1415"/>
                </a:lnTo>
                <a:lnTo>
                  <a:pt x="4375" y="1415"/>
                </a:lnTo>
                <a:lnTo>
                  <a:pt x="4375" y="1413"/>
                </a:lnTo>
                <a:lnTo>
                  <a:pt x="4375" y="1413"/>
                </a:lnTo>
                <a:lnTo>
                  <a:pt x="4373" y="1413"/>
                </a:lnTo>
                <a:lnTo>
                  <a:pt x="4373" y="1415"/>
                </a:lnTo>
                <a:lnTo>
                  <a:pt x="4373" y="1415"/>
                </a:lnTo>
                <a:lnTo>
                  <a:pt x="4373" y="1417"/>
                </a:lnTo>
                <a:lnTo>
                  <a:pt x="4375" y="1417"/>
                </a:lnTo>
                <a:lnTo>
                  <a:pt x="4375" y="1417"/>
                </a:lnTo>
                <a:lnTo>
                  <a:pt x="4375" y="1417"/>
                </a:lnTo>
                <a:lnTo>
                  <a:pt x="4373" y="1419"/>
                </a:lnTo>
                <a:close/>
                <a:moveTo>
                  <a:pt x="4325" y="1273"/>
                </a:moveTo>
                <a:lnTo>
                  <a:pt x="4323" y="1273"/>
                </a:lnTo>
                <a:lnTo>
                  <a:pt x="4323" y="1273"/>
                </a:lnTo>
                <a:lnTo>
                  <a:pt x="4321" y="1273"/>
                </a:lnTo>
                <a:lnTo>
                  <a:pt x="4321" y="1273"/>
                </a:lnTo>
                <a:lnTo>
                  <a:pt x="4323" y="1273"/>
                </a:lnTo>
                <a:lnTo>
                  <a:pt x="4325" y="1273"/>
                </a:lnTo>
                <a:close/>
                <a:moveTo>
                  <a:pt x="4262" y="1306"/>
                </a:moveTo>
                <a:lnTo>
                  <a:pt x="4262" y="1306"/>
                </a:lnTo>
                <a:lnTo>
                  <a:pt x="4262" y="1306"/>
                </a:lnTo>
                <a:lnTo>
                  <a:pt x="4262" y="1306"/>
                </a:lnTo>
                <a:lnTo>
                  <a:pt x="4262" y="1306"/>
                </a:lnTo>
                <a:lnTo>
                  <a:pt x="4262" y="1306"/>
                </a:lnTo>
                <a:lnTo>
                  <a:pt x="4262" y="1308"/>
                </a:lnTo>
                <a:lnTo>
                  <a:pt x="4262" y="1306"/>
                </a:lnTo>
                <a:close/>
                <a:moveTo>
                  <a:pt x="4348" y="1292"/>
                </a:moveTo>
                <a:lnTo>
                  <a:pt x="4348" y="1294"/>
                </a:lnTo>
                <a:lnTo>
                  <a:pt x="4348" y="1294"/>
                </a:lnTo>
                <a:lnTo>
                  <a:pt x="4348" y="1294"/>
                </a:lnTo>
                <a:lnTo>
                  <a:pt x="4348" y="1296"/>
                </a:lnTo>
                <a:lnTo>
                  <a:pt x="4350" y="1300"/>
                </a:lnTo>
                <a:lnTo>
                  <a:pt x="4350" y="1300"/>
                </a:lnTo>
                <a:lnTo>
                  <a:pt x="4350" y="1302"/>
                </a:lnTo>
                <a:lnTo>
                  <a:pt x="4350" y="1302"/>
                </a:lnTo>
                <a:lnTo>
                  <a:pt x="4352" y="1302"/>
                </a:lnTo>
                <a:lnTo>
                  <a:pt x="4354" y="1304"/>
                </a:lnTo>
                <a:lnTo>
                  <a:pt x="4354" y="1304"/>
                </a:lnTo>
                <a:lnTo>
                  <a:pt x="4354" y="1306"/>
                </a:lnTo>
                <a:lnTo>
                  <a:pt x="4356" y="1308"/>
                </a:lnTo>
                <a:lnTo>
                  <a:pt x="4356" y="1310"/>
                </a:lnTo>
                <a:lnTo>
                  <a:pt x="4356" y="1310"/>
                </a:lnTo>
                <a:lnTo>
                  <a:pt x="4358" y="1310"/>
                </a:lnTo>
                <a:lnTo>
                  <a:pt x="4358" y="1310"/>
                </a:lnTo>
                <a:lnTo>
                  <a:pt x="4358" y="1308"/>
                </a:lnTo>
                <a:lnTo>
                  <a:pt x="4358" y="1306"/>
                </a:lnTo>
                <a:lnTo>
                  <a:pt x="4358" y="1304"/>
                </a:lnTo>
                <a:lnTo>
                  <a:pt x="4360" y="1302"/>
                </a:lnTo>
                <a:lnTo>
                  <a:pt x="4360" y="1300"/>
                </a:lnTo>
                <a:lnTo>
                  <a:pt x="4362" y="1298"/>
                </a:lnTo>
                <a:lnTo>
                  <a:pt x="4365" y="1296"/>
                </a:lnTo>
                <a:lnTo>
                  <a:pt x="4367" y="1294"/>
                </a:lnTo>
                <a:lnTo>
                  <a:pt x="4367" y="1292"/>
                </a:lnTo>
                <a:lnTo>
                  <a:pt x="4367" y="1289"/>
                </a:lnTo>
                <a:lnTo>
                  <a:pt x="4369" y="1285"/>
                </a:lnTo>
                <a:lnTo>
                  <a:pt x="4369" y="1281"/>
                </a:lnTo>
                <a:lnTo>
                  <a:pt x="4369" y="1279"/>
                </a:lnTo>
                <a:lnTo>
                  <a:pt x="4371" y="1279"/>
                </a:lnTo>
                <a:lnTo>
                  <a:pt x="4371" y="1275"/>
                </a:lnTo>
                <a:lnTo>
                  <a:pt x="4373" y="1273"/>
                </a:lnTo>
                <a:lnTo>
                  <a:pt x="4373" y="1271"/>
                </a:lnTo>
                <a:lnTo>
                  <a:pt x="4373" y="1269"/>
                </a:lnTo>
                <a:lnTo>
                  <a:pt x="4373" y="1266"/>
                </a:lnTo>
                <a:lnTo>
                  <a:pt x="4373" y="1266"/>
                </a:lnTo>
                <a:lnTo>
                  <a:pt x="4375" y="1264"/>
                </a:lnTo>
                <a:lnTo>
                  <a:pt x="4373" y="1264"/>
                </a:lnTo>
                <a:lnTo>
                  <a:pt x="4373" y="1262"/>
                </a:lnTo>
                <a:lnTo>
                  <a:pt x="4371" y="1262"/>
                </a:lnTo>
                <a:lnTo>
                  <a:pt x="4371" y="1262"/>
                </a:lnTo>
                <a:lnTo>
                  <a:pt x="4371" y="1262"/>
                </a:lnTo>
                <a:lnTo>
                  <a:pt x="4369" y="1260"/>
                </a:lnTo>
                <a:lnTo>
                  <a:pt x="4369" y="1260"/>
                </a:lnTo>
                <a:lnTo>
                  <a:pt x="4367" y="1260"/>
                </a:lnTo>
                <a:lnTo>
                  <a:pt x="4367" y="1262"/>
                </a:lnTo>
                <a:lnTo>
                  <a:pt x="4362" y="1264"/>
                </a:lnTo>
                <a:lnTo>
                  <a:pt x="4360" y="1264"/>
                </a:lnTo>
                <a:lnTo>
                  <a:pt x="4360" y="1266"/>
                </a:lnTo>
                <a:lnTo>
                  <a:pt x="4358" y="1269"/>
                </a:lnTo>
                <a:lnTo>
                  <a:pt x="4358" y="1269"/>
                </a:lnTo>
                <a:lnTo>
                  <a:pt x="4356" y="1271"/>
                </a:lnTo>
                <a:lnTo>
                  <a:pt x="4356" y="1273"/>
                </a:lnTo>
                <a:lnTo>
                  <a:pt x="4348" y="1285"/>
                </a:lnTo>
                <a:lnTo>
                  <a:pt x="4348" y="1285"/>
                </a:lnTo>
                <a:lnTo>
                  <a:pt x="4348" y="1287"/>
                </a:lnTo>
                <a:lnTo>
                  <a:pt x="4348" y="1289"/>
                </a:lnTo>
                <a:lnTo>
                  <a:pt x="4348" y="1292"/>
                </a:lnTo>
                <a:lnTo>
                  <a:pt x="4348" y="1292"/>
                </a:lnTo>
                <a:close/>
                <a:moveTo>
                  <a:pt x="4316" y="1497"/>
                </a:moveTo>
                <a:lnTo>
                  <a:pt x="4316" y="1497"/>
                </a:lnTo>
                <a:lnTo>
                  <a:pt x="4316" y="1499"/>
                </a:lnTo>
                <a:lnTo>
                  <a:pt x="4314" y="1499"/>
                </a:lnTo>
                <a:lnTo>
                  <a:pt x="4312" y="1501"/>
                </a:lnTo>
                <a:lnTo>
                  <a:pt x="4310" y="1503"/>
                </a:lnTo>
                <a:lnTo>
                  <a:pt x="4308" y="1505"/>
                </a:lnTo>
                <a:lnTo>
                  <a:pt x="4308" y="1505"/>
                </a:lnTo>
                <a:lnTo>
                  <a:pt x="4306" y="1508"/>
                </a:lnTo>
                <a:lnTo>
                  <a:pt x="4306" y="1510"/>
                </a:lnTo>
                <a:lnTo>
                  <a:pt x="4306" y="1512"/>
                </a:lnTo>
                <a:lnTo>
                  <a:pt x="4308" y="1510"/>
                </a:lnTo>
                <a:lnTo>
                  <a:pt x="4308" y="1510"/>
                </a:lnTo>
                <a:lnTo>
                  <a:pt x="4310" y="1510"/>
                </a:lnTo>
                <a:lnTo>
                  <a:pt x="4310" y="1508"/>
                </a:lnTo>
                <a:lnTo>
                  <a:pt x="4310" y="1508"/>
                </a:lnTo>
                <a:lnTo>
                  <a:pt x="4310" y="1508"/>
                </a:lnTo>
                <a:lnTo>
                  <a:pt x="4312" y="1505"/>
                </a:lnTo>
                <a:lnTo>
                  <a:pt x="4314" y="1505"/>
                </a:lnTo>
                <a:lnTo>
                  <a:pt x="4316" y="1505"/>
                </a:lnTo>
                <a:lnTo>
                  <a:pt x="4316" y="1503"/>
                </a:lnTo>
                <a:lnTo>
                  <a:pt x="4318" y="1501"/>
                </a:lnTo>
                <a:lnTo>
                  <a:pt x="4318" y="1499"/>
                </a:lnTo>
                <a:lnTo>
                  <a:pt x="4321" y="1499"/>
                </a:lnTo>
                <a:lnTo>
                  <a:pt x="4323" y="1499"/>
                </a:lnTo>
                <a:lnTo>
                  <a:pt x="4323" y="1497"/>
                </a:lnTo>
                <a:lnTo>
                  <a:pt x="4325" y="1497"/>
                </a:lnTo>
                <a:lnTo>
                  <a:pt x="4325" y="1495"/>
                </a:lnTo>
                <a:lnTo>
                  <a:pt x="4329" y="1491"/>
                </a:lnTo>
                <a:lnTo>
                  <a:pt x="4329" y="1489"/>
                </a:lnTo>
                <a:lnTo>
                  <a:pt x="4329" y="1489"/>
                </a:lnTo>
                <a:lnTo>
                  <a:pt x="4329" y="1489"/>
                </a:lnTo>
                <a:lnTo>
                  <a:pt x="4331" y="1487"/>
                </a:lnTo>
                <a:lnTo>
                  <a:pt x="4335" y="1487"/>
                </a:lnTo>
                <a:lnTo>
                  <a:pt x="4335" y="1487"/>
                </a:lnTo>
                <a:lnTo>
                  <a:pt x="4335" y="1484"/>
                </a:lnTo>
                <a:lnTo>
                  <a:pt x="4335" y="1484"/>
                </a:lnTo>
                <a:lnTo>
                  <a:pt x="4337" y="1482"/>
                </a:lnTo>
                <a:lnTo>
                  <a:pt x="4337" y="1482"/>
                </a:lnTo>
                <a:lnTo>
                  <a:pt x="4339" y="1482"/>
                </a:lnTo>
                <a:lnTo>
                  <a:pt x="4339" y="1480"/>
                </a:lnTo>
                <a:lnTo>
                  <a:pt x="4341" y="1480"/>
                </a:lnTo>
                <a:lnTo>
                  <a:pt x="4341" y="1478"/>
                </a:lnTo>
                <a:lnTo>
                  <a:pt x="4341" y="1476"/>
                </a:lnTo>
                <a:lnTo>
                  <a:pt x="4339" y="1474"/>
                </a:lnTo>
                <a:lnTo>
                  <a:pt x="4339" y="1472"/>
                </a:lnTo>
                <a:lnTo>
                  <a:pt x="4339" y="1472"/>
                </a:lnTo>
                <a:lnTo>
                  <a:pt x="4339" y="1470"/>
                </a:lnTo>
                <a:lnTo>
                  <a:pt x="4339" y="1470"/>
                </a:lnTo>
                <a:lnTo>
                  <a:pt x="4339" y="1468"/>
                </a:lnTo>
                <a:lnTo>
                  <a:pt x="4339" y="1468"/>
                </a:lnTo>
                <a:lnTo>
                  <a:pt x="4339" y="1468"/>
                </a:lnTo>
                <a:lnTo>
                  <a:pt x="4337" y="1472"/>
                </a:lnTo>
                <a:lnTo>
                  <a:pt x="4335" y="1474"/>
                </a:lnTo>
                <a:lnTo>
                  <a:pt x="4335" y="1474"/>
                </a:lnTo>
                <a:lnTo>
                  <a:pt x="4335" y="1476"/>
                </a:lnTo>
                <a:lnTo>
                  <a:pt x="4335" y="1478"/>
                </a:lnTo>
                <a:lnTo>
                  <a:pt x="4335" y="1478"/>
                </a:lnTo>
                <a:lnTo>
                  <a:pt x="4335" y="1480"/>
                </a:lnTo>
                <a:lnTo>
                  <a:pt x="4335" y="1480"/>
                </a:lnTo>
                <a:lnTo>
                  <a:pt x="4333" y="1480"/>
                </a:lnTo>
                <a:lnTo>
                  <a:pt x="4333" y="1482"/>
                </a:lnTo>
                <a:lnTo>
                  <a:pt x="4331" y="1482"/>
                </a:lnTo>
                <a:lnTo>
                  <a:pt x="4329" y="1484"/>
                </a:lnTo>
                <a:lnTo>
                  <a:pt x="4329" y="1487"/>
                </a:lnTo>
                <a:lnTo>
                  <a:pt x="4327" y="1487"/>
                </a:lnTo>
                <a:lnTo>
                  <a:pt x="4325" y="1491"/>
                </a:lnTo>
                <a:lnTo>
                  <a:pt x="4323" y="1493"/>
                </a:lnTo>
                <a:lnTo>
                  <a:pt x="4318" y="1497"/>
                </a:lnTo>
                <a:lnTo>
                  <a:pt x="4318" y="1497"/>
                </a:lnTo>
                <a:lnTo>
                  <a:pt x="4316" y="1497"/>
                </a:lnTo>
                <a:close/>
                <a:moveTo>
                  <a:pt x="4220" y="1591"/>
                </a:moveTo>
                <a:lnTo>
                  <a:pt x="4220" y="1591"/>
                </a:lnTo>
                <a:lnTo>
                  <a:pt x="4220" y="1591"/>
                </a:lnTo>
                <a:lnTo>
                  <a:pt x="4220" y="1596"/>
                </a:lnTo>
                <a:lnTo>
                  <a:pt x="4220" y="1598"/>
                </a:lnTo>
                <a:lnTo>
                  <a:pt x="4222" y="1596"/>
                </a:lnTo>
                <a:lnTo>
                  <a:pt x="4222" y="1596"/>
                </a:lnTo>
                <a:lnTo>
                  <a:pt x="4222" y="1593"/>
                </a:lnTo>
                <a:lnTo>
                  <a:pt x="4222" y="1591"/>
                </a:lnTo>
                <a:lnTo>
                  <a:pt x="4220" y="1591"/>
                </a:lnTo>
                <a:close/>
                <a:moveTo>
                  <a:pt x="4239" y="1315"/>
                </a:moveTo>
                <a:lnTo>
                  <a:pt x="4239" y="1315"/>
                </a:lnTo>
                <a:lnTo>
                  <a:pt x="4239" y="1317"/>
                </a:lnTo>
                <a:lnTo>
                  <a:pt x="4239" y="1317"/>
                </a:lnTo>
                <a:lnTo>
                  <a:pt x="4239" y="1315"/>
                </a:lnTo>
                <a:lnTo>
                  <a:pt x="4239" y="1315"/>
                </a:lnTo>
                <a:close/>
                <a:moveTo>
                  <a:pt x="4241" y="1317"/>
                </a:moveTo>
                <a:lnTo>
                  <a:pt x="4241" y="1317"/>
                </a:lnTo>
                <a:lnTo>
                  <a:pt x="4241" y="1315"/>
                </a:lnTo>
                <a:lnTo>
                  <a:pt x="4243" y="1315"/>
                </a:lnTo>
                <a:lnTo>
                  <a:pt x="4243" y="1315"/>
                </a:lnTo>
                <a:lnTo>
                  <a:pt x="4243" y="1315"/>
                </a:lnTo>
                <a:lnTo>
                  <a:pt x="4241" y="1315"/>
                </a:lnTo>
                <a:lnTo>
                  <a:pt x="4241" y="1315"/>
                </a:lnTo>
                <a:lnTo>
                  <a:pt x="4241" y="1315"/>
                </a:lnTo>
                <a:lnTo>
                  <a:pt x="4241" y="1315"/>
                </a:lnTo>
                <a:lnTo>
                  <a:pt x="4241" y="1317"/>
                </a:lnTo>
                <a:lnTo>
                  <a:pt x="4241" y="1317"/>
                </a:lnTo>
                <a:close/>
                <a:moveTo>
                  <a:pt x="4260" y="1306"/>
                </a:moveTo>
                <a:lnTo>
                  <a:pt x="4260" y="1306"/>
                </a:lnTo>
                <a:lnTo>
                  <a:pt x="4260" y="1306"/>
                </a:lnTo>
                <a:lnTo>
                  <a:pt x="4258" y="1306"/>
                </a:lnTo>
                <a:lnTo>
                  <a:pt x="4258" y="1306"/>
                </a:lnTo>
                <a:lnTo>
                  <a:pt x="4258" y="1306"/>
                </a:lnTo>
                <a:lnTo>
                  <a:pt x="4258" y="1306"/>
                </a:lnTo>
                <a:lnTo>
                  <a:pt x="4260" y="1306"/>
                </a:lnTo>
                <a:close/>
                <a:moveTo>
                  <a:pt x="4365" y="1216"/>
                </a:moveTo>
                <a:lnTo>
                  <a:pt x="4365" y="1216"/>
                </a:lnTo>
                <a:lnTo>
                  <a:pt x="4365" y="1216"/>
                </a:lnTo>
                <a:lnTo>
                  <a:pt x="4362" y="1216"/>
                </a:lnTo>
                <a:lnTo>
                  <a:pt x="4362" y="1218"/>
                </a:lnTo>
                <a:lnTo>
                  <a:pt x="4362" y="1218"/>
                </a:lnTo>
                <a:lnTo>
                  <a:pt x="4365" y="1218"/>
                </a:lnTo>
                <a:lnTo>
                  <a:pt x="4365" y="1216"/>
                </a:lnTo>
                <a:close/>
                <a:moveTo>
                  <a:pt x="4379" y="1189"/>
                </a:moveTo>
                <a:lnTo>
                  <a:pt x="4379" y="1187"/>
                </a:lnTo>
                <a:lnTo>
                  <a:pt x="4379" y="1187"/>
                </a:lnTo>
                <a:lnTo>
                  <a:pt x="4377" y="1185"/>
                </a:lnTo>
                <a:lnTo>
                  <a:pt x="4375" y="1185"/>
                </a:lnTo>
                <a:lnTo>
                  <a:pt x="4375" y="1187"/>
                </a:lnTo>
                <a:lnTo>
                  <a:pt x="4375" y="1187"/>
                </a:lnTo>
                <a:lnTo>
                  <a:pt x="4377" y="1187"/>
                </a:lnTo>
                <a:lnTo>
                  <a:pt x="4379" y="1189"/>
                </a:lnTo>
                <a:lnTo>
                  <a:pt x="4379" y="1189"/>
                </a:lnTo>
                <a:close/>
                <a:moveTo>
                  <a:pt x="4375" y="1191"/>
                </a:moveTo>
                <a:lnTo>
                  <a:pt x="4377" y="1191"/>
                </a:lnTo>
                <a:lnTo>
                  <a:pt x="4377" y="1193"/>
                </a:lnTo>
                <a:lnTo>
                  <a:pt x="4377" y="1193"/>
                </a:lnTo>
                <a:lnTo>
                  <a:pt x="4377" y="1193"/>
                </a:lnTo>
                <a:lnTo>
                  <a:pt x="4377" y="1191"/>
                </a:lnTo>
                <a:lnTo>
                  <a:pt x="4377" y="1191"/>
                </a:lnTo>
                <a:lnTo>
                  <a:pt x="4375" y="1191"/>
                </a:lnTo>
                <a:close/>
                <a:moveTo>
                  <a:pt x="4346" y="1396"/>
                </a:moveTo>
                <a:lnTo>
                  <a:pt x="4346" y="1396"/>
                </a:lnTo>
                <a:lnTo>
                  <a:pt x="4344" y="1394"/>
                </a:lnTo>
                <a:lnTo>
                  <a:pt x="4344" y="1394"/>
                </a:lnTo>
                <a:lnTo>
                  <a:pt x="4344" y="1394"/>
                </a:lnTo>
                <a:lnTo>
                  <a:pt x="4344" y="1396"/>
                </a:lnTo>
                <a:lnTo>
                  <a:pt x="4344" y="1399"/>
                </a:lnTo>
                <a:lnTo>
                  <a:pt x="4344" y="1399"/>
                </a:lnTo>
                <a:lnTo>
                  <a:pt x="4344" y="1401"/>
                </a:lnTo>
                <a:lnTo>
                  <a:pt x="4344" y="1401"/>
                </a:lnTo>
                <a:lnTo>
                  <a:pt x="4344" y="1401"/>
                </a:lnTo>
                <a:lnTo>
                  <a:pt x="4344" y="1403"/>
                </a:lnTo>
                <a:lnTo>
                  <a:pt x="4346" y="1407"/>
                </a:lnTo>
                <a:lnTo>
                  <a:pt x="4346" y="1409"/>
                </a:lnTo>
                <a:lnTo>
                  <a:pt x="4346" y="1411"/>
                </a:lnTo>
                <a:lnTo>
                  <a:pt x="4346" y="1413"/>
                </a:lnTo>
                <a:lnTo>
                  <a:pt x="4348" y="1415"/>
                </a:lnTo>
                <a:lnTo>
                  <a:pt x="4348" y="1417"/>
                </a:lnTo>
                <a:lnTo>
                  <a:pt x="4348" y="1417"/>
                </a:lnTo>
                <a:lnTo>
                  <a:pt x="4350" y="1417"/>
                </a:lnTo>
                <a:lnTo>
                  <a:pt x="4350" y="1417"/>
                </a:lnTo>
                <a:lnTo>
                  <a:pt x="4350" y="1419"/>
                </a:lnTo>
                <a:lnTo>
                  <a:pt x="4352" y="1419"/>
                </a:lnTo>
                <a:lnTo>
                  <a:pt x="4352" y="1422"/>
                </a:lnTo>
                <a:lnTo>
                  <a:pt x="4352" y="1422"/>
                </a:lnTo>
                <a:lnTo>
                  <a:pt x="4354" y="1422"/>
                </a:lnTo>
                <a:lnTo>
                  <a:pt x="4354" y="1422"/>
                </a:lnTo>
                <a:lnTo>
                  <a:pt x="4354" y="1422"/>
                </a:lnTo>
                <a:lnTo>
                  <a:pt x="4354" y="1419"/>
                </a:lnTo>
                <a:lnTo>
                  <a:pt x="4354" y="1417"/>
                </a:lnTo>
                <a:lnTo>
                  <a:pt x="4354" y="1415"/>
                </a:lnTo>
                <a:lnTo>
                  <a:pt x="4356" y="1417"/>
                </a:lnTo>
                <a:lnTo>
                  <a:pt x="4356" y="1417"/>
                </a:lnTo>
                <a:lnTo>
                  <a:pt x="4358" y="1417"/>
                </a:lnTo>
                <a:lnTo>
                  <a:pt x="4358" y="1417"/>
                </a:lnTo>
                <a:lnTo>
                  <a:pt x="4360" y="1419"/>
                </a:lnTo>
                <a:lnTo>
                  <a:pt x="4360" y="1422"/>
                </a:lnTo>
                <a:lnTo>
                  <a:pt x="4360" y="1422"/>
                </a:lnTo>
                <a:lnTo>
                  <a:pt x="4356" y="1424"/>
                </a:lnTo>
                <a:lnTo>
                  <a:pt x="4356" y="1426"/>
                </a:lnTo>
                <a:lnTo>
                  <a:pt x="4356" y="1426"/>
                </a:lnTo>
                <a:lnTo>
                  <a:pt x="4356" y="1430"/>
                </a:lnTo>
                <a:lnTo>
                  <a:pt x="4356" y="1432"/>
                </a:lnTo>
                <a:lnTo>
                  <a:pt x="4356" y="1430"/>
                </a:lnTo>
                <a:lnTo>
                  <a:pt x="4358" y="1430"/>
                </a:lnTo>
                <a:lnTo>
                  <a:pt x="4360" y="1432"/>
                </a:lnTo>
                <a:lnTo>
                  <a:pt x="4360" y="1432"/>
                </a:lnTo>
                <a:lnTo>
                  <a:pt x="4362" y="1434"/>
                </a:lnTo>
                <a:lnTo>
                  <a:pt x="4365" y="1434"/>
                </a:lnTo>
                <a:lnTo>
                  <a:pt x="4367" y="1434"/>
                </a:lnTo>
                <a:lnTo>
                  <a:pt x="4367" y="1434"/>
                </a:lnTo>
                <a:lnTo>
                  <a:pt x="4367" y="1432"/>
                </a:lnTo>
                <a:lnTo>
                  <a:pt x="4369" y="1432"/>
                </a:lnTo>
                <a:lnTo>
                  <a:pt x="4371" y="1430"/>
                </a:lnTo>
                <a:lnTo>
                  <a:pt x="4371" y="1430"/>
                </a:lnTo>
                <a:lnTo>
                  <a:pt x="4371" y="1430"/>
                </a:lnTo>
                <a:lnTo>
                  <a:pt x="4373" y="1430"/>
                </a:lnTo>
                <a:lnTo>
                  <a:pt x="4377" y="1432"/>
                </a:lnTo>
                <a:lnTo>
                  <a:pt x="4377" y="1434"/>
                </a:lnTo>
                <a:lnTo>
                  <a:pt x="4381" y="1436"/>
                </a:lnTo>
                <a:lnTo>
                  <a:pt x="4381" y="1436"/>
                </a:lnTo>
                <a:lnTo>
                  <a:pt x="4383" y="1438"/>
                </a:lnTo>
                <a:lnTo>
                  <a:pt x="4383" y="1438"/>
                </a:lnTo>
                <a:lnTo>
                  <a:pt x="4383" y="1440"/>
                </a:lnTo>
                <a:lnTo>
                  <a:pt x="4383" y="1440"/>
                </a:lnTo>
                <a:lnTo>
                  <a:pt x="4385" y="1440"/>
                </a:lnTo>
                <a:lnTo>
                  <a:pt x="4385" y="1438"/>
                </a:lnTo>
                <a:lnTo>
                  <a:pt x="4383" y="1436"/>
                </a:lnTo>
                <a:lnTo>
                  <a:pt x="4383" y="1436"/>
                </a:lnTo>
                <a:lnTo>
                  <a:pt x="4383" y="1434"/>
                </a:lnTo>
                <a:lnTo>
                  <a:pt x="4383" y="1434"/>
                </a:lnTo>
                <a:lnTo>
                  <a:pt x="4383" y="1432"/>
                </a:lnTo>
                <a:lnTo>
                  <a:pt x="4381" y="1432"/>
                </a:lnTo>
                <a:lnTo>
                  <a:pt x="4381" y="1430"/>
                </a:lnTo>
                <a:lnTo>
                  <a:pt x="4381" y="1430"/>
                </a:lnTo>
                <a:lnTo>
                  <a:pt x="4383" y="1430"/>
                </a:lnTo>
                <a:lnTo>
                  <a:pt x="4383" y="1430"/>
                </a:lnTo>
                <a:lnTo>
                  <a:pt x="4385" y="1432"/>
                </a:lnTo>
                <a:lnTo>
                  <a:pt x="4388" y="1434"/>
                </a:lnTo>
                <a:lnTo>
                  <a:pt x="4388" y="1434"/>
                </a:lnTo>
                <a:lnTo>
                  <a:pt x="4392" y="1436"/>
                </a:lnTo>
                <a:lnTo>
                  <a:pt x="4392" y="1438"/>
                </a:lnTo>
                <a:lnTo>
                  <a:pt x="4392" y="1438"/>
                </a:lnTo>
                <a:lnTo>
                  <a:pt x="4394" y="1440"/>
                </a:lnTo>
                <a:lnTo>
                  <a:pt x="4394" y="1443"/>
                </a:lnTo>
                <a:lnTo>
                  <a:pt x="4394" y="1443"/>
                </a:lnTo>
                <a:lnTo>
                  <a:pt x="4396" y="1443"/>
                </a:lnTo>
                <a:lnTo>
                  <a:pt x="4398" y="1445"/>
                </a:lnTo>
                <a:lnTo>
                  <a:pt x="4400" y="1445"/>
                </a:lnTo>
                <a:lnTo>
                  <a:pt x="4402" y="1445"/>
                </a:lnTo>
                <a:lnTo>
                  <a:pt x="4402" y="1445"/>
                </a:lnTo>
                <a:lnTo>
                  <a:pt x="4402" y="1445"/>
                </a:lnTo>
                <a:lnTo>
                  <a:pt x="4404" y="1445"/>
                </a:lnTo>
                <a:lnTo>
                  <a:pt x="4402" y="1447"/>
                </a:lnTo>
                <a:lnTo>
                  <a:pt x="4402" y="1449"/>
                </a:lnTo>
                <a:lnTo>
                  <a:pt x="4404" y="1449"/>
                </a:lnTo>
                <a:lnTo>
                  <a:pt x="4404" y="1449"/>
                </a:lnTo>
                <a:lnTo>
                  <a:pt x="4406" y="1447"/>
                </a:lnTo>
                <a:lnTo>
                  <a:pt x="4406" y="1443"/>
                </a:lnTo>
                <a:lnTo>
                  <a:pt x="4406" y="1443"/>
                </a:lnTo>
                <a:lnTo>
                  <a:pt x="4404" y="1443"/>
                </a:lnTo>
                <a:lnTo>
                  <a:pt x="4404" y="1443"/>
                </a:lnTo>
                <a:lnTo>
                  <a:pt x="4402" y="1443"/>
                </a:lnTo>
                <a:lnTo>
                  <a:pt x="4400" y="1443"/>
                </a:lnTo>
                <a:lnTo>
                  <a:pt x="4402" y="1440"/>
                </a:lnTo>
                <a:lnTo>
                  <a:pt x="4402" y="1440"/>
                </a:lnTo>
                <a:lnTo>
                  <a:pt x="4400" y="1438"/>
                </a:lnTo>
                <a:lnTo>
                  <a:pt x="4400" y="1436"/>
                </a:lnTo>
                <a:lnTo>
                  <a:pt x="4398" y="1436"/>
                </a:lnTo>
                <a:lnTo>
                  <a:pt x="4398" y="1434"/>
                </a:lnTo>
                <a:lnTo>
                  <a:pt x="4398" y="1434"/>
                </a:lnTo>
                <a:lnTo>
                  <a:pt x="4402" y="1432"/>
                </a:lnTo>
                <a:lnTo>
                  <a:pt x="4402" y="1432"/>
                </a:lnTo>
                <a:lnTo>
                  <a:pt x="4402" y="1432"/>
                </a:lnTo>
                <a:lnTo>
                  <a:pt x="4400" y="1430"/>
                </a:lnTo>
                <a:lnTo>
                  <a:pt x="4400" y="1430"/>
                </a:lnTo>
                <a:lnTo>
                  <a:pt x="4398" y="1430"/>
                </a:lnTo>
                <a:lnTo>
                  <a:pt x="4396" y="1430"/>
                </a:lnTo>
                <a:lnTo>
                  <a:pt x="4396" y="1428"/>
                </a:lnTo>
                <a:lnTo>
                  <a:pt x="4394" y="1428"/>
                </a:lnTo>
                <a:lnTo>
                  <a:pt x="4394" y="1428"/>
                </a:lnTo>
                <a:lnTo>
                  <a:pt x="4394" y="1430"/>
                </a:lnTo>
                <a:lnTo>
                  <a:pt x="4394" y="1430"/>
                </a:lnTo>
                <a:lnTo>
                  <a:pt x="4394" y="1432"/>
                </a:lnTo>
                <a:lnTo>
                  <a:pt x="4394" y="1432"/>
                </a:lnTo>
                <a:lnTo>
                  <a:pt x="4392" y="1432"/>
                </a:lnTo>
                <a:lnTo>
                  <a:pt x="4390" y="1432"/>
                </a:lnTo>
                <a:lnTo>
                  <a:pt x="4390" y="1432"/>
                </a:lnTo>
                <a:lnTo>
                  <a:pt x="4390" y="1430"/>
                </a:lnTo>
                <a:lnTo>
                  <a:pt x="4390" y="1430"/>
                </a:lnTo>
                <a:lnTo>
                  <a:pt x="4390" y="1428"/>
                </a:lnTo>
                <a:lnTo>
                  <a:pt x="4390" y="1426"/>
                </a:lnTo>
                <a:lnTo>
                  <a:pt x="4388" y="1426"/>
                </a:lnTo>
                <a:lnTo>
                  <a:pt x="4385" y="1426"/>
                </a:lnTo>
                <a:lnTo>
                  <a:pt x="4383" y="1424"/>
                </a:lnTo>
                <a:lnTo>
                  <a:pt x="4381" y="1424"/>
                </a:lnTo>
                <a:lnTo>
                  <a:pt x="4381" y="1426"/>
                </a:lnTo>
                <a:lnTo>
                  <a:pt x="4379" y="1426"/>
                </a:lnTo>
                <a:lnTo>
                  <a:pt x="4379" y="1426"/>
                </a:lnTo>
                <a:lnTo>
                  <a:pt x="4377" y="1426"/>
                </a:lnTo>
                <a:lnTo>
                  <a:pt x="4377" y="1428"/>
                </a:lnTo>
                <a:lnTo>
                  <a:pt x="4379" y="1428"/>
                </a:lnTo>
                <a:lnTo>
                  <a:pt x="4379" y="1430"/>
                </a:lnTo>
                <a:lnTo>
                  <a:pt x="4379" y="1430"/>
                </a:lnTo>
                <a:lnTo>
                  <a:pt x="4379" y="1430"/>
                </a:lnTo>
                <a:lnTo>
                  <a:pt x="4377" y="1430"/>
                </a:lnTo>
                <a:lnTo>
                  <a:pt x="4377" y="1430"/>
                </a:lnTo>
                <a:lnTo>
                  <a:pt x="4373" y="1428"/>
                </a:lnTo>
                <a:lnTo>
                  <a:pt x="4373" y="1428"/>
                </a:lnTo>
                <a:lnTo>
                  <a:pt x="4373" y="1428"/>
                </a:lnTo>
                <a:lnTo>
                  <a:pt x="4371" y="1426"/>
                </a:lnTo>
                <a:lnTo>
                  <a:pt x="4371" y="1426"/>
                </a:lnTo>
                <a:lnTo>
                  <a:pt x="4371" y="1422"/>
                </a:lnTo>
                <a:lnTo>
                  <a:pt x="4369" y="1419"/>
                </a:lnTo>
                <a:lnTo>
                  <a:pt x="4369" y="1419"/>
                </a:lnTo>
                <a:lnTo>
                  <a:pt x="4371" y="1417"/>
                </a:lnTo>
                <a:lnTo>
                  <a:pt x="4371" y="1417"/>
                </a:lnTo>
                <a:lnTo>
                  <a:pt x="4371" y="1417"/>
                </a:lnTo>
                <a:lnTo>
                  <a:pt x="4369" y="1415"/>
                </a:lnTo>
                <a:lnTo>
                  <a:pt x="4367" y="1411"/>
                </a:lnTo>
                <a:lnTo>
                  <a:pt x="4367" y="1411"/>
                </a:lnTo>
                <a:lnTo>
                  <a:pt x="4367" y="1409"/>
                </a:lnTo>
                <a:lnTo>
                  <a:pt x="4367" y="1409"/>
                </a:lnTo>
                <a:lnTo>
                  <a:pt x="4367" y="1409"/>
                </a:lnTo>
                <a:lnTo>
                  <a:pt x="4369" y="1407"/>
                </a:lnTo>
                <a:lnTo>
                  <a:pt x="4369" y="1405"/>
                </a:lnTo>
                <a:lnTo>
                  <a:pt x="4369" y="1405"/>
                </a:lnTo>
                <a:lnTo>
                  <a:pt x="4369" y="1403"/>
                </a:lnTo>
                <a:lnTo>
                  <a:pt x="4369" y="1403"/>
                </a:lnTo>
                <a:lnTo>
                  <a:pt x="4369" y="1403"/>
                </a:lnTo>
                <a:lnTo>
                  <a:pt x="4369" y="1401"/>
                </a:lnTo>
                <a:lnTo>
                  <a:pt x="4371" y="1399"/>
                </a:lnTo>
                <a:lnTo>
                  <a:pt x="4373" y="1399"/>
                </a:lnTo>
                <a:lnTo>
                  <a:pt x="4375" y="1396"/>
                </a:lnTo>
                <a:lnTo>
                  <a:pt x="4377" y="1396"/>
                </a:lnTo>
                <a:lnTo>
                  <a:pt x="4379" y="1394"/>
                </a:lnTo>
                <a:lnTo>
                  <a:pt x="4379" y="1392"/>
                </a:lnTo>
                <a:lnTo>
                  <a:pt x="4381" y="1388"/>
                </a:lnTo>
                <a:lnTo>
                  <a:pt x="4381" y="1386"/>
                </a:lnTo>
                <a:lnTo>
                  <a:pt x="4383" y="1384"/>
                </a:lnTo>
                <a:lnTo>
                  <a:pt x="4383" y="1384"/>
                </a:lnTo>
                <a:lnTo>
                  <a:pt x="4381" y="1382"/>
                </a:lnTo>
                <a:lnTo>
                  <a:pt x="4381" y="1382"/>
                </a:lnTo>
                <a:lnTo>
                  <a:pt x="4381" y="1382"/>
                </a:lnTo>
                <a:lnTo>
                  <a:pt x="4381" y="1380"/>
                </a:lnTo>
                <a:lnTo>
                  <a:pt x="4381" y="1380"/>
                </a:lnTo>
                <a:lnTo>
                  <a:pt x="4379" y="1380"/>
                </a:lnTo>
                <a:lnTo>
                  <a:pt x="4379" y="1378"/>
                </a:lnTo>
                <a:lnTo>
                  <a:pt x="4377" y="1375"/>
                </a:lnTo>
                <a:lnTo>
                  <a:pt x="4377" y="1375"/>
                </a:lnTo>
                <a:lnTo>
                  <a:pt x="4377" y="1373"/>
                </a:lnTo>
                <a:lnTo>
                  <a:pt x="4377" y="1369"/>
                </a:lnTo>
                <a:lnTo>
                  <a:pt x="4379" y="1367"/>
                </a:lnTo>
                <a:lnTo>
                  <a:pt x="4379" y="1367"/>
                </a:lnTo>
                <a:lnTo>
                  <a:pt x="4379" y="1365"/>
                </a:lnTo>
                <a:lnTo>
                  <a:pt x="4379" y="1365"/>
                </a:lnTo>
                <a:lnTo>
                  <a:pt x="4379" y="1363"/>
                </a:lnTo>
                <a:lnTo>
                  <a:pt x="4379" y="1363"/>
                </a:lnTo>
                <a:lnTo>
                  <a:pt x="4377" y="1363"/>
                </a:lnTo>
                <a:lnTo>
                  <a:pt x="4377" y="1365"/>
                </a:lnTo>
                <a:lnTo>
                  <a:pt x="4375" y="1365"/>
                </a:lnTo>
                <a:lnTo>
                  <a:pt x="4375" y="1365"/>
                </a:lnTo>
                <a:lnTo>
                  <a:pt x="4373" y="1365"/>
                </a:lnTo>
                <a:lnTo>
                  <a:pt x="4371" y="1365"/>
                </a:lnTo>
                <a:lnTo>
                  <a:pt x="4369" y="1365"/>
                </a:lnTo>
                <a:lnTo>
                  <a:pt x="4365" y="1361"/>
                </a:lnTo>
                <a:lnTo>
                  <a:pt x="4362" y="1361"/>
                </a:lnTo>
                <a:lnTo>
                  <a:pt x="4362" y="1361"/>
                </a:lnTo>
                <a:lnTo>
                  <a:pt x="4360" y="1361"/>
                </a:lnTo>
                <a:lnTo>
                  <a:pt x="4358" y="1361"/>
                </a:lnTo>
                <a:lnTo>
                  <a:pt x="4358" y="1361"/>
                </a:lnTo>
                <a:lnTo>
                  <a:pt x="4356" y="1363"/>
                </a:lnTo>
                <a:lnTo>
                  <a:pt x="4354" y="1363"/>
                </a:lnTo>
                <a:lnTo>
                  <a:pt x="4354" y="1365"/>
                </a:lnTo>
                <a:lnTo>
                  <a:pt x="4354" y="1367"/>
                </a:lnTo>
                <a:lnTo>
                  <a:pt x="4354" y="1367"/>
                </a:lnTo>
                <a:lnTo>
                  <a:pt x="4352" y="1375"/>
                </a:lnTo>
                <a:lnTo>
                  <a:pt x="4352" y="1378"/>
                </a:lnTo>
                <a:lnTo>
                  <a:pt x="4352" y="1378"/>
                </a:lnTo>
                <a:lnTo>
                  <a:pt x="4352" y="1380"/>
                </a:lnTo>
                <a:lnTo>
                  <a:pt x="4352" y="1382"/>
                </a:lnTo>
                <a:lnTo>
                  <a:pt x="4352" y="1384"/>
                </a:lnTo>
                <a:lnTo>
                  <a:pt x="4352" y="1386"/>
                </a:lnTo>
                <a:lnTo>
                  <a:pt x="4350" y="1388"/>
                </a:lnTo>
                <a:lnTo>
                  <a:pt x="4350" y="1390"/>
                </a:lnTo>
                <a:lnTo>
                  <a:pt x="4350" y="1392"/>
                </a:lnTo>
                <a:lnTo>
                  <a:pt x="4350" y="1394"/>
                </a:lnTo>
                <a:lnTo>
                  <a:pt x="4352" y="1396"/>
                </a:lnTo>
                <a:lnTo>
                  <a:pt x="4352" y="1396"/>
                </a:lnTo>
                <a:lnTo>
                  <a:pt x="4352" y="1399"/>
                </a:lnTo>
                <a:lnTo>
                  <a:pt x="4352" y="1399"/>
                </a:lnTo>
                <a:lnTo>
                  <a:pt x="4350" y="1399"/>
                </a:lnTo>
                <a:lnTo>
                  <a:pt x="4348" y="1399"/>
                </a:lnTo>
                <a:lnTo>
                  <a:pt x="4348" y="1399"/>
                </a:lnTo>
                <a:lnTo>
                  <a:pt x="4346" y="1396"/>
                </a:lnTo>
                <a:lnTo>
                  <a:pt x="4346" y="1396"/>
                </a:lnTo>
                <a:close/>
                <a:moveTo>
                  <a:pt x="4381" y="1189"/>
                </a:moveTo>
                <a:lnTo>
                  <a:pt x="4381" y="1189"/>
                </a:lnTo>
                <a:lnTo>
                  <a:pt x="4381" y="1189"/>
                </a:lnTo>
                <a:lnTo>
                  <a:pt x="4379" y="1189"/>
                </a:lnTo>
                <a:lnTo>
                  <a:pt x="4379" y="1189"/>
                </a:lnTo>
                <a:lnTo>
                  <a:pt x="4381" y="1189"/>
                </a:lnTo>
                <a:lnTo>
                  <a:pt x="4381" y="1189"/>
                </a:lnTo>
                <a:close/>
                <a:moveTo>
                  <a:pt x="4375" y="1357"/>
                </a:moveTo>
                <a:lnTo>
                  <a:pt x="4375" y="1357"/>
                </a:lnTo>
                <a:lnTo>
                  <a:pt x="4375" y="1354"/>
                </a:lnTo>
                <a:lnTo>
                  <a:pt x="4373" y="1354"/>
                </a:lnTo>
                <a:lnTo>
                  <a:pt x="4373" y="1357"/>
                </a:lnTo>
                <a:lnTo>
                  <a:pt x="4373" y="1357"/>
                </a:lnTo>
                <a:lnTo>
                  <a:pt x="4373" y="1357"/>
                </a:lnTo>
                <a:lnTo>
                  <a:pt x="4373" y="1359"/>
                </a:lnTo>
                <a:lnTo>
                  <a:pt x="4375" y="1357"/>
                </a:lnTo>
                <a:close/>
                <a:moveTo>
                  <a:pt x="4375" y="1334"/>
                </a:moveTo>
                <a:lnTo>
                  <a:pt x="4375" y="1334"/>
                </a:lnTo>
                <a:lnTo>
                  <a:pt x="4373" y="1336"/>
                </a:lnTo>
                <a:lnTo>
                  <a:pt x="4375" y="1336"/>
                </a:lnTo>
                <a:lnTo>
                  <a:pt x="4375" y="1336"/>
                </a:lnTo>
                <a:lnTo>
                  <a:pt x="4375" y="1334"/>
                </a:lnTo>
                <a:lnTo>
                  <a:pt x="4375" y="1334"/>
                </a:lnTo>
                <a:close/>
                <a:moveTo>
                  <a:pt x="4362" y="1352"/>
                </a:moveTo>
                <a:lnTo>
                  <a:pt x="4362" y="1354"/>
                </a:lnTo>
                <a:lnTo>
                  <a:pt x="4365" y="1354"/>
                </a:lnTo>
                <a:lnTo>
                  <a:pt x="4365" y="1354"/>
                </a:lnTo>
                <a:lnTo>
                  <a:pt x="4365" y="1354"/>
                </a:lnTo>
                <a:lnTo>
                  <a:pt x="4365" y="1352"/>
                </a:lnTo>
                <a:lnTo>
                  <a:pt x="4365" y="1352"/>
                </a:lnTo>
                <a:lnTo>
                  <a:pt x="4362" y="1352"/>
                </a:lnTo>
                <a:close/>
                <a:moveTo>
                  <a:pt x="4373" y="1327"/>
                </a:moveTo>
                <a:lnTo>
                  <a:pt x="4373" y="1327"/>
                </a:lnTo>
                <a:lnTo>
                  <a:pt x="4373" y="1329"/>
                </a:lnTo>
                <a:lnTo>
                  <a:pt x="4373" y="1329"/>
                </a:lnTo>
                <a:lnTo>
                  <a:pt x="4373" y="1329"/>
                </a:lnTo>
                <a:lnTo>
                  <a:pt x="4373" y="1329"/>
                </a:lnTo>
                <a:lnTo>
                  <a:pt x="4373" y="1327"/>
                </a:lnTo>
                <a:close/>
                <a:moveTo>
                  <a:pt x="4207" y="1325"/>
                </a:moveTo>
                <a:lnTo>
                  <a:pt x="4207" y="1323"/>
                </a:lnTo>
                <a:lnTo>
                  <a:pt x="4205" y="1325"/>
                </a:lnTo>
                <a:lnTo>
                  <a:pt x="4205" y="1325"/>
                </a:lnTo>
                <a:lnTo>
                  <a:pt x="4205" y="1325"/>
                </a:lnTo>
                <a:lnTo>
                  <a:pt x="4205" y="1325"/>
                </a:lnTo>
                <a:lnTo>
                  <a:pt x="4207" y="1325"/>
                </a:lnTo>
                <a:lnTo>
                  <a:pt x="4209" y="1325"/>
                </a:lnTo>
                <a:lnTo>
                  <a:pt x="4209" y="1325"/>
                </a:lnTo>
                <a:lnTo>
                  <a:pt x="4209" y="1325"/>
                </a:lnTo>
                <a:lnTo>
                  <a:pt x="4209" y="1323"/>
                </a:lnTo>
                <a:lnTo>
                  <a:pt x="4207" y="1325"/>
                </a:lnTo>
                <a:close/>
                <a:moveTo>
                  <a:pt x="4111" y="1619"/>
                </a:moveTo>
                <a:lnTo>
                  <a:pt x="4111" y="1619"/>
                </a:lnTo>
                <a:lnTo>
                  <a:pt x="4111" y="1619"/>
                </a:lnTo>
                <a:lnTo>
                  <a:pt x="4111" y="1621"/>
                </a:lnTo>
                <a:lnTo>
                  <a:pt x="4111" y="1619"/>
                </a:lnTo>
                <a:lnTo>
                  <a:pt x="4111" y="1619"/>
                </a:lnTo>
                <a:lnTo>
                  <a:pt x="4111" y="1619"/>
                </a:lnTo>
                <a:close/>
                <a:moveTo>
                  <a:pt x="3411" y="1700"/>
                </a:moveTo>
                <a:lnTo>
                  <a:pt x="3413" y="1700"/>
                </a:lnTo>
                <a:lnTo>
                  <a:pt x="3413" y="1698"/>
                </a:lnTo>
                <a:lnTo>
                  <a:pt x="3411" y="1696"/>
                </a:lnTo>
                <a:lnTo>
                  <a:pt x="3409" y="1698"/>
                </a:lnTo>
                <a:lnTo>
                  <a:pt x="3411" y="1698"/>
                </a:lnTo>
                <a:lnTo>
                  <a:pt x="3411" y="1698"/>
                </a:lnTo>
                <a:lnTo>
                  <a:pt x="3411" y="1700"/>
                </a:lnTo>
                <a:close/>
                <a:moveTo>
                  <a:pt x="3413" y="1935"/>
                </a:moveTo>
                <a:lnTo>
                  <a:pt x="3413" y="1935"/>
                </a:lnTo>
                <a:lnTo>
                  <a:pt x="3411" y="1935"/>
                </a:lnTo>
                <a:lnTo>
                  <a:pt x="3409" y="1935"/>
                </a:lnTo>
                <a:lnTo>
                  <a:pt x="3409" y="1937"/>
                </a:lnTo>
                <a:lnTo>
                  <a:pt x="3407" y="1937"/>
                </a:lnTo>
                <a:lnTo>
                  <a:pt x="3409" y="1939"/>
                </a:lnTo>
                <a:lnTo>
                  <a:pt x="3409" y="1941"/>
                </a:lnTo>
                <a:lnTo>
                  <a:pt x="3413" y="1941"/>
                </a:lnTo>
                <a:lnTo>
                  <a:pt x="3413" y="1941"/>
                </a:lnTo>
                <a:lnTo>
                  <a:pt x="3415" y="1941"/>
                </a:lnTo>
                <a:lnTo>
                  <a:pt x="3417" y="1941"/>
                </a:lnTo>
                <a:lnTo>
                  <a:pt x="3417" y="1939"/>
                </a:lnTo>
                <a:lnTo>
                  <a:pt x="3415" y="1937"/>
                </a:lnTo>
                <a:lnTo>
                  <a:pt x="3413" y="1935"/>
                </a:lnTo>
                <a:close/>
                <a:moveTo>
                  <a:pt x="3244" y="1809"/>
                </a:moveTo>
                <a:lnTo>
                  <a:pt x="3241" y="1809"/>
                </a:lnTo>
                <a:lnTo>
                  <a:pt x="3241" y="1807"/>
                </a:lnTo>
                <a:lnTo>
                  <a:pt x="3239" y="1807"/>
                </a:lnTo>
                <a:lnTo>
                  <a:pt x="3239" y="1809"/>
                </a:lnTo>
                <a:lnTo>
                  <a:pt x="3239" y="1809"/>
                </a:lnTo>
                <a:lnTo>
                  <a:pt x="3244" y="1809"/>
                </a:lnTo>
                <a:close/>
                <a:moveTo>
                  <a:pt x="3388" y="1449"/>
                </a:moveTo>
                <a:lnTo>
                  <a:pt x="3388" y="1449"/>
                </a:lnTo>
                <a:lnTo>
                  <a:pt x="3386" y="1449"/>
                </a:lnTo>
                <a:lnTo>
                  <a:pt x="3384" y="1449"/>
                </a:lnTo>
                <a:lnTo>
                  <a:pt x="3384" y="1447"/>
                </a:lnTo>
                <a:lnTo>
                  <a:pt x="3382" y="1449"/>
                </a:lnTo>
                <a:lnTo>
                  <a:pt x="3382" y="1449"/>
                </a:lnTo>
                <a:lnTo>
                  <a:pt x="3382" y="1449"/>
                </a:lnTo>
                <a:lnTo>
                  <a:pt x="3380" y="1451"/>
                </a:lnTo>
                <a:lnTo>
                  <a:pt x="3382" y="1451"/>
                </a:lnTo>
                <a:lnTo>
                  <a:pt x="3384" y="1453"/>
                </a:lnTo>
                <a:lnTo>
                  <a:pt x="3386" y="1453"/>
                </a:lnTo>
                <a:lnTo>
                  <a:pt x="3392" y="1453"/>
                </a:lnTo>
                <a:lnTo>
                  <a:pt x="3394" y="1451"/>
                </a:lnTo>
                <a:lnTo>
                  <a:pt x="3396" y="1451"/>
                </a:lnTo>
                <a:lnTo>
                  <a:pt x="3396" y="1451"/>
                </a:lnTo>
                <a:lnTo>
                  <a:pt x="3396" y="1451"/>
                </a:lnTo>
                <a:lnTo>
                  <a:pt x="3392" y="1449"/>
                </a:lnTo>
                <a:lnTo>
                  <a:pt x="3388" y="1449"/>
                </a:lnTo>
                <a:close/>
                <a:moveTo>
                  <a:pt x="3459" y="1334"/>
                </a:moveTo>
                <a:lnTo>
                  <a:pt x="3457" y="1336"/>
                </a:lnTo>
                <a:lnTo>
                  <a:pt x="3457" y="1338"/>
                </a:lnTo>
                <a:lnTo>
                  <a:pt x="3457" y="1338"/>
                </a:lnTo>
                <a:lnTo>
                  <a:pt x="3459" y="1338"/>
                </a:lnTo>
                <a:lnTo>
                  <a:pt x="3459" y="1336"/>
                </a:lnTo>
                <a:lnTo>
                  <a:pt x="3459" y="1334"/>
                </a:lnTo>
                <a:lnTo>
                  <a:pt x="3461" y="1334"/>
                </a:lnTo>
                <a:lnTo>
                  <a:pt x="3461" y="1329"/>
                </a:lnTo>
                <a:lnTo>
                  <a:pt x="3459" y="1334"/>
                </a:lnTo>
                <a:close/>
                <a:moveTo>
                  <a:pt x="3443" y="1923"/>
                </a:moveTo>
                <a:lnTo>
                  <a:pt x="3443" y="1923"/>
                </a:lnTo>
                <a:lnTo>
                  <a:pt x="3440" y="1923"/>
                </a:lnTo>
                <a:lnTo>
                  <a:pt x="3440" y="1925"/>
                </a:lnTo>
                <a:lnTo>
                  <a:pt x="3440" y="1925"/>
                </a:lnTo>
                <a:lnTo>
                  <a:pt x="3438" y="1925"/>
                </a:lnTo>
                <a:lnTo>
                  <a:pt x="3438" y="1927"/>
                </a:lnTo>
                <a:lnTo>
                  <a:pt x="3438" y="1929"/>
                </a:lnTo>
                <a:lnTo>
                  <a:pt x="3438" y="1929"/>
                </a:lnTo>
                <a:lnTo>
                  <a:pt x="3438" y="1929"/>
                </a:lnTo>
                <a:lnTo>
                  <a:pt x="3438" y="1929"/>
                </a:lnTo>
                <a:lnTo>
                  <a:pt x="3440" y="1929"/>
                </a:lnTo>
                <a:lnTo>
                  <a:pt x="3443" y="1929"/>
                </a:lnTo>
                <a:lnTo>
                  <a:pt x="3445" y="1929"/>
                </a:lnTo>
                <a:lnTo>
                  <a:pt x="3445" y="1927"/>
                </a:lnTo>
                <a:lnTo>
                  <a:pt x="3445" y="1927"/>
                </a:lnTo>
                <a:lnTo>
                  <a:pt x="3445" y="1925"/>
                </a:lnTo>
                <a:lnTo>
                  <a:pt x="3445" y="1923"/>
                </a:lnTo>
                <a:lnTo>
                  <a:pt x="3443" y="1923"/>
                </a:lnTo>
                <a:close/>
                <a:moveTo>
                  <a:pt x="3252" y="1809"/>
                </a:moveTo>
                <a:lnTo>
                  <a:pt x="3252" y="1809"/>
                </a:lnTo>
                <a:lnTo>
                  <a:pt x="3252" y="1807"/>
                </a:lnTo>
                <a:lnTo>
                  <a:pt x="3252" y="1805"/>
                </a:lnTo>
                <a:lnTo>
                  <a:pt x="3252" y="1805"/>
                </a:lnTo>
                <a:lnTo>
                  <a:pt x="3252" y="1805"/>
                </a:lnTo>
                <a:lnTo>
                  <a:pt x="3252" y="1805"/>
                </a:lnTo>
                <a:lnTo>
                  <a:pt x="3250" y="1807"/>
                </a:lnTo>
                <a:lnTo>
                  <a:pt x="3250" y="1807"/>
                </a:lnTo>
                <a:lnTo>
                  <a:pt x="3250" y="1807"/>
                </a:lnTo>
                <a:lnTo>
                  <a:pt x="3248" y="1807"/>
                </a:lnTo>
                <a:lnTo>
                  <a:pt x="3250" y="1807"/>
                </a:lnTo>
                <a:lnTo>
                  <a:pt x="3252" y="1809"/>
                </a:lnTo>
                <a:lnTo>
                  <a:pt x="3252" y="1809"/>
                </a:lnTo>
                <a:close/>
                <a:moveTo>
                  <a:pt x="3262" y="1814"/>
                </a:moveTo>
                <a:lnTo>
                  <a:pt x="3262" y="1814"/>
                </a:lnTo>
                <a:lnTo>
                  <a:pt x="3260" y="1814"/>
                </a:lnTo>
                <a:lnTo>
                  <a:pt x="3260" y="1814"/>
                </a:lnTo>
                <a:lnTo>
                  <a:pt x="3260" y="1816"/>
                </a:lnTo>
                <a:lnTo>
                  <a:pt x="3260" y="1816"/>
                </a:lnTo>
                <a:lnTo>
                  <a:pt x="3260" y="1818"/>
                </a:lnTo>
                <a:lnTo>
                  <a:pt x="3260" y="1818"/>
                </a:lnTo>
                <a:lnTo>
                  <a:pt x="3260" y="1818"/>
                </a:lnTo>
                <a:lnTo>
                  <a:pt x="3262" y="1818"/>
                </a:lnTo>
                <a:lnTo>
                  <a:pt x="3262" y="1818"/>
                </a:lnTo>
                <a:lnTo>
                  <a:pt x="3262" y="1816"/>
                </a:lnTo>
                <a:lnTo>
                  <a:pt x="3262" y="1816"/>
                </a:lnTo>
                <a:lnTo>
                  <a:pt x="3262" y="1816"/>
                </a:lnTo>
                <a:lnTo>
                  <a:pt x="3262" y="1814"/>
                </a:lnTo>
                <a:close/>
                <a:moveTo>
                  <a:pt x="3308" y="1822"/>
                </a:moveTo>
                <a:lnTo>
                  <a:pt x="3306" y="1822"/>
                </a:lnTo>
                <a:lnTo>
                  <a:pt x="3306" y="1822"/>
                </a:lnTo>
                <a:lnTo>
                  <a:pt x="3306" y="1822"/>
                </a:lnTo>
                <a:lnTo>
                  <a:pt x="3306" y="1824"/>
                </a:lnTo>
                <a:lnTo>
                  <a:pt x="3308" y="1824"/>
                </a:lnTo>
                <a:lnTo>
                  <a:pt x="3308" y="1824"/>
                </a:lnTo>
                <a:lnTo>
                  <a:pt x="3308" y="1824"/>
                </a:lnTo>
                <a:lnTo>
                  <a:pt x="3308" y="1822"/>
                </a:lnTo>
                <a:close/>
                <a:moveTo>
                  <a:pt x="3359" y="2348"/>
                </a:moveTo>
                <a:lnTo>
                  <a:pt x="3357" y="2348"/>
                </a:lnTo>
                <a:lnTo>
                  <a:pt x="3357" y="2348"/>
                </a:lnTo>
                <a:lnTo>
                  <a:pt x="3357" y="2350"/>
                </a:lnTo>
                <a:lnTo>
                  <a:pt x="3357" y="2350"/>
                </a:lnTo>
                <a:lnTo>
                  <a:pt x="3359" y="2350"/>
                </a:lnTo>
                <a:lnTo>
                  <a:pt x="3359" y="2348"/>
                </a:lnTo>
                <a:lnTo>
                  <a:pt x="3359" y="2348"/>
                </a:lnTo>
                <a:close/>
                <a:moveTo>
                  <a:pt x="3629" y="2399"/>
                </a:moveTo>
                <a:lnTo>
                  <a:pt x="3627" y="2399"/>
                </a:lnTo>
                <a:lnTo>
                  <a:pt x="3627" y="2399"/>
                </a:lnTo>
                <a:lnTo>
                  <a:pt x="3627" y="2399"/>
                </a:lnTo>
                <a:lnTo>
                  <a:pt x="3625" y="2399"/>
                </a:lnTo>
                <a:lnTo>
                  <a:pt x="3623" y="2399"/>
                </a:lnTo>
                <a:lnTo>
                  <a:pt x="3621" y="2401"/>
                </a:lnTo>
                <a:lnTo>
                  <a:pt x="3621" y="2401"/>
                </a:lnTo>
                <a:lnTo>
                  <a:pt x="3619" y="2401"/>
                </a:lnTo>
                <a:lnTo>
                  <a:pt x="3616" y="2403"/>
                </a:lnTo>
                <a:lnTo>
                  <a:pt x="3616" y="2403"/>
                </a:lnTo>
                <a:lnTo>
                  <a:pt x="3614" y="2401"/>
                </a:lnTo>
                <a:lnTo>
                  <a:pt x="3612" y="2401"/>
                </a:lnTo>
                <a:lnTo>
                  <a:pt x="3614" y="2399"/>
                </a:lnTo>
                <a:lnTo>
                  <a:pt x="3616" y="2399"/>
                </a:lnTo>
                <a:lnTo>
                  <a:pt x="3616" y="2399"/>
                </a:lnTo>
                <a:lnTo>
                  <a:pt x="3616" y="2399"/>
                </a:lnTo>
                <a:lnTo>
                  <a:pt x="3616" y="2396"/>
                </a:lnTo>
                <a:lnTo>
                  <a:pt x="3614" y="2396"/>
                </a:lnTo>
                <a:lnTo>
                  <a:pt x="3612" y="2399"/>
                </a:lnTo>
                <a:lnTo>
                  <a:pt x="3610" y="2399"/>
                </a:lnTo>
                <a:lnTo>
                  <a:pt x="3610" y="2399"/>
                </a:lnTo>
                <a:lnTo>
                  <a:pt x="3608" y="2399"/>
                </a:lnTo>
                <a:lnTo>
                  <a:pt x="3608" y="2396"/>
                </a:lnTo>
                <a:lnTo>
                  <a:pt x="3608" y="2396"/>
                </a:lnTo>
                <a:lnTo>
                  <a:pt x="3608" y="2394"/>
                </a:lnTo>
                <a:lnTo>
                  <a:pt x="3610" y="2394"/>
                </a:lnTo>
                <a:lnTo>
                  <a:pt x="3608" y="2392"/>
                </a:lnTo>
                <a:lnTo>
                  <a:pt x="3608" y="2392"/>
                </a:lnTo>
                <a:lnTo>
                  <a:pt x="3608" y="2392"/>
                </a:lnTo>
                <a:lnTo>
                  <a:pt x="3608" y="2390"/>
                </a:lnTo>
                <a:lnTo>
                  <a:pt x="3608" y="2390"/>
                </a:lnTo>
                <a:lnTo>
                  <a:pt x="3608" y="2390"/>
                </a:lnTo>
                <a:lnTo>
                  <a:pt x="3606" y="2390"/>
                </a:lnTo>
                <a:lnTo>
                  <a:pt x="3606" y="2392"/>
                </a:lnTo>
                <a:lnTo>
                  <a:pt x="3604" y="2394"/>
                </a:lnTo>
                <a:lnTo>
                  <a:pt x="3604" y="2396"/>
                </a:lnTo>
                <a:lnTo>
                  <a:pt x="3604" y="2396"/>
                </a:lnTo>
                <a:lnTo>
                  <a:pt x="3604" y="2399"/>
                </a:lnTo>
                <a:lnTo>
                  <a:pt x="3604" y="2399"/>
                </a:lnTo>
                <a:lnTo>
                  <a:pt x="3604" y="2399"/>
                </a:lnTo>
                <a:lnTo>
                  <a:pt x="3606" y="2399"/>
                </a:lnTo>
                <a:lnTo>
                  <a:pt x="3606" y="2401"/>
                </a:lnTo>
                <a:lnTo>
                  <a:pt x="3604" y="2401"/>
                </a:lnTo>
                <a:lnTo>
                  <a:pt x="3604" y="2401"/>
                </a:lnTo>
                <a:lnTo>
                  <a:pt x="3606" y="2403"/>
                </a:lnTo>
                <a:lnTo>
                  <a:pt x="3604" y="2403"/>
                </a:lnTo>
                <a:lnTo>
                  <a:pt x="3606" y="2405"/>
                </a:lnTo>
                <a:lnTo>
                  <a:pt x="3606" y="2405"/>
                </a:lnTo>
                <a:lnTo>
                  <a:pt x="3606" y="2407"/>
                </a:lnTo>
                <a:lnTo>
                  <a:pt x="3604" y="2407"/>
                </a:lnTo>
                <a:lnTo>
                  <a:pt x="3604" y="2407"/>
                </a:lnTo>
                <a:lnTo>
                  <a:pt x="3604" y="2409"/>
                </a:lnTo>
                <a:lnTo>
                  <a:pt x="3604" y="2409"/>
                </a:lnTo>
                <a:lnTo>
                  <a:pt x="3606" y="2409"/>
                </a:lnTo>
                <a:lnTo>
                  <a:pt x="3608" y="2409"/>
                </a:lnTo>
                <a:lnTo>
                  <a:pt x="3608" y="2409"/>
                </a:lnTo>
                <a:lnTo>
                  <a:pt x="3610" y="2407"/>
                </a:lnTo>
                <a:lnTo>
                  <a:pt x="3612" y="2407"/>
                </a:lnTo>
                <a:lnTo>
                  <a:pt x="3612" y="2407"/>
                </a:lnTo>
                <a:lnTo>
                  <a:pt x="3614" y="2409"/>
                </a:lnTo>
                <a:lnTo>
                  <a:pt x="3616" y="2409"/>
                </a:lnTo>
                <a:lnTo>
                  <a:pt x="3616" y="2409"/>
                </a:lnTo>
                <a:lnTo>
                  <a:pt x="3619" y="2409"/>
                </a:lnTo>
                <a:lnTo>
                  <a:pt x="3619" y="2409"/>
                </a:lnTo>
                <a:lnTo>
                  <a:pt x="3619" y="2409"/>
                </a:lnTo>
                <a:lnTo>
                  <a:pt x="3621" y="2409"/>
                </a:lnTo>
                <a:lnTo>
                  <a:pt x="3623" y="2409"/>
                </a:lnTo>
                <a:lnTo>
                  <a:pt x="3623" y="2409"/>
                </a:lnTo>
                <a:lnTo>
                  <a:pt x="3625" y="2409"/>
                </a:lnTo>
                <a:lnTo>
                  <a:pt x="3625" y="2409"/>
                </a:lnTo>
                <a:lnTo>
                  <a:pt x="3625" y="2409"/>
                </a:lnTo>
                <a:lnTo>
                  <a:pt x="3627" y="2407"/>
                </a:lnTo>
                <a:lnTo>
                  <a:pt x="3625" y="2407"/>
                </a:lnTo>
                <a:lnTo>
                  <a:pt x="3625" y="2407"/>
                </a:lnTo>
                <a:lnTo>
                  <a:pt x="3623" y="2407"/>
                </a:lnTo>
                <a:lnTo>
                  <a:pt x="3623" y="2407"/>
                </a:lnTo>
                <a:lnTo>
                  <a:pt x="3621" y="2407"/>
                </a:lnTo>
                <a:lnTo>
                  <a:pt x="3621" y="2407"/>
                </a:lnTo>
                <a:lnTo>
                  <a:pt x="3619" y="2407"/>
                </a:lnTo>
                <a:lnTo>
                  <a:pt x="3619" y="2405"/>
                </a:lnTo>
                <a:lnTo>
                  <a:pt x="3619" y="2405"/>
                </a:lnTo>
                <a:lnTo>
                  <a:pt x="3619" y="2405"/>
                </a:lnTo>
                <a:lnTo>
                  <a:pt x="3621" y="2405"/>
                </a:lnTo>
                <a:lnTo>
                  <a:pt x="3621" y="2405"/>
                </a:lnTo>
                <a:lnTo>
                  <a:pt x="3621" y="2403"/>
                </a:lnTo>
                <a:lnTo>
                  <a:pt x="3621" y="2403"/>
                </a:lnTo>
                <a:lnTo>
                  <a:pt x="3625" y="2403"/>
                </a:lnTo>
                <a:lnTo>
                  <a:pt x="3625" y="2403"/>
                </a:lnTo>
                <a:lnTo>
                  <a:pt x="3627" y="2405"/>
                </a:lnTo>
                <a:lnTo>
                  <a:pt x="3627" y="2405"/>
                </a:lnTo>
                <a:lnTo>
                  <a:pt x="3627" y="2405"/>
                </a:lnTo>
                <a:lnTo>
                  <a:pt x="3627" y="2405"/>
                </a:lnTo>
                <a:lnTo>
                  <a:pt x="3627" y="2403"/>
                </a:lnTo>
                <a:lnTo>
                  <a:pt x="3629" y="2403"/>
                </a:lnTo>
                <a:lnTo>
                  <a:pt x="3629" y="2403"/>
                </a:lnTo>
                <a:lnTo>
                  <a:pt x="3629" y="2401"/>
                </a:lnTo>
                <a:lnTo>
                  <a:pt x="3629" y="2399"/>
                </a:lnTo>
                <a:lnTo>
                  <a:pt x="3629" y="2399"/>
                </a:lnTo>
                <a:close/>
                <a:moveTo>
                  <a:pt x="3671" y="1585"/>
                </a:moveTo>
                <a:lnTo>
                  <a:pt x="3671" y="1585"/>
                </a:lnTo>
                <a:lnTo>
                  <a:pt x="3671" y="1585"/>
                </a:lnTo>
                <a:lnTo>
                  <a:pt x="3671" y="1583"/>
                </a:lnTo>
                <a:lnTo>
                  <a:pt x="3671" y="1583"/>
                </a:lnTo>
                <a:lnTo>
                  <a:pt x="3671" y="1585"/>
                </a:lnTo>
                <a:lnTo>
                  <a:pt x="3671" y="1585"/>
                </a:lnTo>
                <a:lnTo>
                  <a:pt x="3671" y="1585"/>
                </a:lnTo>
                <a:lnTo>
                  <a:pt x="3671" y="1585"/>
                </a:lnTo>
                <a:close/>
                <a:moveTo>
                  <a:pt x="3792" y="1524"/>
                </a:moveTo>
                <a:lnTo>
                  <a:pt x="3792" y="1524"/>
                </a:lnTo>
                <a:lnTo>
                  <a:pt x="3792" y="1522"/>
                </a:lnTo>
                <a:lnTo>
                  <a:pt x="3790" y="1520"/>
                </a:lnTo>
                <a:lnTo>
                  <a:pt x="3790" y="1520"/>
                </a:lnTo>
                <a:lnTo>
                  <a:pt x="3790" y="1520"/>
                </a:lnTo>
                <a:lnTo>
                  <a:pt x="3790" y="1520"/>
                </a:lnTo>
                <a:lnTo>
                  <a:pt x="3788" y="1514"/>
                </a:lnTo>
                <a:lnTo>
                  <a:pt x="3788" y="1514"/>
                </a:lnTo>
                <a:lnTo>
                  <a:pt x="3788" y="1514"/>
                </a:lnTo>
                <a:lnTo>
                  <a:pt x="3786" y="1510"/>
                </a:lnTo>
                <a:lnTo>
                  <a:pt x="3786" y="1510"/>
                </a:lnTo>
                <a:lnTo>
                  <a:pt x="3784" y="1510"/>
                </a:lnTo>
                <a:lnTo>
                  <a:pt x="3784" y="1510"/>
                </a:lnTo>
                <a:lnTo>
                  <a:pt x="3784" y="1508"/>
                </a:lnTo>
                <a:lnTo>
                  <a:pt x="3784" y="1508"/>
                </a:lnTo>
                <a:lnTo>
                  <a:pt x="3784" y="1508"/>
                </a:lnTo>
                <a:lnTo>
                  <a:pt x="3782" y="1503"/>
                </a:lnTo>
                <a:lnTo>
                  <a:pt x="3780" y="1501"/>
                </a:lnTo>
                <a:lnTo>
                  <a:pt x="3780" y="1501"/>
                </a:lnTo>
                <a:lnTo>
                  <a:pt x="3780" y="1501"/>
                </a:lnTo>
                <a:lnTo>
                  <a:pt x="3780" y="1501"/>
                </a:lnTo>
                <a:lnTo>
                  <a:pt x="3778" y="1497"/>
                </a:lnTo>
                <a:lnTo>
                  <a:pt x="3772" y="1493"/>
                </a:lnTo>
                <a:lnTo>
                  <a:pt x="3769" y="1491"/>
                </a:lnTo>
                <a:lnTo>
                  <a:pt x="3769" y="1491"/>
                </a:lnTo>
                <a:lnTo>
                  <a:pt x="3767" y="1491"/>
                </a:lnTo>
                <a:lnTo>
                  <a:pt x="3767" y="1491"/>
                </a:lnTo>
                <a:lnTo>
                  <a:pt x="3765" y="1491"/>
                </a:lnTo>
                <a:lnTo>
                  <a:pt x="3765" y="1491"/>
                </a:lnTo>
                <a:lnTo>
                  <a:pt x="3767" y="1491"/>
                </a:lnTo>
                <a:lnTo>
                  <a:pt x="3767" y="1493"/>
                </a:lnTo>
                <a:lnTo>
                  <a:pt x="3769" y="1493"/>
                </a:lnTo>
                <a:lnTo>
                  <a:pt x="3772" y="1493"/>
                </a:lnTo>
                <a:lnTo>
                  <a:pt x="3774" y="1495"/>
                </a:lnTo>
                <a:lnTo>
                  <a:pt x="3772" y="1495"/>
                </a:lnTo>
                <a:lnTo>
                  <a:pt x="3772" y="1495"/>
                </a:lnTo>
                <a:lnTo>
                  <a:pt x="3769" y="1495"/>
                </a:lnTo>
                <a:lnTo>
                  <a:pt x="3769" y="1493"/>
                </a:lnTo>
                <a:lnTo>
                  <a:pt x="3767" y="1493"/>
                </a:lnTo>
                <a:lnTo>
                  <a:pt x="3767" y="1495"/>
                </a:lnTo>
                <a:lnTo>
                  <a:pt x="3767" y="1497"/>
                </a:lnTo>
                <a:lnTo>
                  <a:pt x="3767" y="1499"/>
                </a:lnTo>
                <a:lnTo>
                  <a:pt x="3767" y="1501"/>
                </a:lnTo>
                <a:lnTo>
                  <a:pt x="3765" y="1503"/>
                </a:lnTo>
                <a:lnTo>
                  <a:pt x="3765" y="1503"/>
                </a:lnTo>
                <a:lnTo>
                  <a:pt x="3765" y="1505"/>
                </a:lnTo>
                <a:lnTo>
                  <a:pt x="3765" y="1505"/>
                </a:lnTo>
                <a:lnTo>
                  <a:pt x="3765" y="1510"/>
                </a:lnTo>
                <a:lnTo>
                  <a:pt x="3765" y="1512"/>
                </a:lnTo>
                <a:lnTo>
                  <a:pt x="3763" y="1516"/>
                </a:lnTo>
                <a:lnTo>
                  <a:pt x="3763" y="1516"/>
                </a:lnTo>
                <a:lnTo>
                  <a:pt x="3763" y="1516"/>
                </a:lnTo>
                <a:lnTo>
                  <a:pt x="3763" y="1512"/>
                </a:lnTo>
                <a:lnTo>
                  <a:pt x="3763" y="1514"/>
                </a:lnTo>
                <a:lnTo>
                  <a:pt x="3763" y="1516"/>
                </a:lnTo>
                <a:lnTo>
                  <a:pt x="3763" y="1518"/>
                </a:lnTo>
                <a:lnTo>
                  <a:pt x="3763" y="1522"/>
                </a:lnTo>
                <a:lnTo>
                  <a:pt x="3765" y="1533"/>
                </a:lnTo>
                <a:lnTo>
                  <a:pt x="3765" y="1537"/>
                </a:lnTo>
                <a:lnTo>
                  <a:pt x="3767" y="1539"/>
                </a:lnTo>
                <a:lnTo>
                  <a:pt x="3767" y="1543"/>
                </a:lnTo>
                <a:lnTo>
                  <a:pt x="3772" y="1545"/>
                </a:lnTo>
                <a:lnTo>
                  <a:pt x="3774" y="1545"/>
                </a:lnTo>
                <a:lnTo>
                  <a:pt x="3778" y="1545"/>
                </a:lnTo>
                <a:lnTo>
                  <a:pt x="3780" y="1543"/>
                </a:lnTo>
                <a:lnTo>
                  <a:pt x="3786" y="1541"/>
                </a:lnTo>
                <a:lnTo>
                  <a:pt x="3786" y="1541"/>
                </a:lnTo>
                <a:lnTo>
                  <a:pt x="3790" y="1539"/>
                </a:lnTo>
                <a:lnTo>
                  <a:pt x="3792" y="1537"/>
                </a:lnTo>
                <a:lnTo>
                  <a:pt x="3792" y="1537"/>
                </a:lnTo>
                <a:lnTo>
                  <a:pt x="3792" y="1535"/>
                </a:lnTo>
                <a:lnTo>
                  <a:pt x="3795" y="1533"/>
                </a:lnTo>
                <a:lnTo>
                  <a:pt x="3795" y="1531"/>
                </a:lnTo>
                <a:lnTo>
                  <a:pt x="3795" y="1526"/>
                </a:lnTo>
                <a:lnTo>
                  <a:pt x="3792" y="1524"/>
                </a:lnTo>
                <a:close/>
                <a:moveTo>
                  <a:pt x="3673" y="1570"/>
                </a:moveTo>
                <a:lnTo>
                  <a:pt x="3673" y="1570"/>
                </a:lnTo>
                <a:lnTo>
                  <a:pt x="3673" y="1570"/>
                </a:lnTo>
                <a:lnTo>
                  <a:pt x="3673" y="1570"/>
                </a:lnTo>
                <a:lnTo>
                  <a:pt x="3673" y="1570"/>
                </a:lnTo>
                <a:lnTo>
                  <a:pt x="3673" y="1570"/>
                </a:lnTo>
                <a:lnTo>
                  <a:pt x="3673" y="1570"/>
                </a:lnTo>
                <a:lnTo>
                  <a:pt x="3673" y="1570"/>
                </a:lnTo>
                <a:lnTo>
                  <a:pt x="3673" y="1570"/>
                </a:lnTo>
                <a:lnTo>
                  <a:pt x="3673" y="1570"/>
                </a:lnTo>
                <a:lnTo>
                  <a:pt x="3673" y="1570"/>
                </a:lnTo>
                <a:lnTo>
                  <a:pt x="3673" y="1570"/>
                </a:lnTo>
                <a:lnTo>
                  <a:pt x="3673" y="1570"/>
                </a:lnTo>
                <a:close/>
                <a:moveTo>
                  <a:pt x="3610" y="2399"/>
                </a:moveTo>
                <a:lnTo>
                  <a:pt x="3612" y="2399"/>
                </a:lnTo>
                <a:lnTo>
                  <a:pt x="3612" y="2396"/>
                </a:lnTo>
                <a:lnTo>
                  <a:pt x="3612" y="2396"/>
                </a:lnTo>
                <a:lnTo>
                  <a:pt x="3612" y="2394"/>
                </a:lnTo>
                <a:lnTo>
                  <a:pt x="3610" y="2394"/>
                </a:lnTo>
                <a:lnTo>
                  <a:pt x="3610" y="2394"/>
                </a:lnTo>
                <a:lnTo>
                  <a:pt x="3610" y="2394"/>
                </a:lnTo>
                <a:lnTo>
                  <a:pt x="3610" y="2396"/>
                </a:lnTo>
                <a:lnTo>
                  <a:pt x="3610" y="2396"/>
                </a:lnTo>
                <a:lnTo>
                  <a:pt x="3610" y="2396"/>
                </a:lnTo>
                <a:lnTo>
                  <a:pt x="3610" y="2399"/>
                </a:lnTo>
                <a:close/>
                <a:moveTo>
                  <a:pt x="3763" y="1501"/>
                </a:moveTo>
                <a:lnTo>
                  <a:pt x="3763" y="1501"/>
                </a:lnTo>
                <a:lnTo>
                  <a:pt x="3765" y="1501"/>
                </a:lnTo>
                <a:lnTo>
                  <a:pt x="3765" y="1501"/>
                </a:lnTo>
                <a:lnTo>
                  <a:pt x="3765" y="1501"/>
                </a:lnTo>
                <a:lnTo>
                  <a:pt x="3763" y="1499"/>
                </a:lnTo>
                <a:lnTo>
                  <a:pt x="3763" y="1501"/>
                </a:lnTo>
                <a:close/>
                <a:moveTo>
                  <a:pt x="3673" y="2474"/>
                </a:moveTo>
                <a:lnTo>
                  <a:pt x="3671" y="2472"/>
                </a:lnTo>
                <a:lnTo>
                  <a:pt x="3669" y="2472"/>
                </a:lnTo>
                <a:lnTo>
                  <a:pt x="3669" y="2472"/>
                </a:lnTo>
                <a:lnTo>
                  <a:pt x="3669" y="2472"/>
                </a:lnTo>
                <a:lnTo>
                  <a:pt x="3669" y="2474"/>
                </a:lnTo>
                <a:lnTo>
                  <a:pt x="3671" y="2474"/>
                </a:lnTo>
                <a:lnTo>
                  <a:pt x="3671" y="2476"/>
                </a:lnTo>
                <a:lnTo>
                  <a:pt x="3671" y="2476"/>
                </a:lnTo>
                <a:lnTo>
                  <a:pt x="3673" y="2476"/>
                </a:lnTo>
                <a:lnTo>
                  <a:pt x="3675" y="2476"/>
                </a:lnTo>
                <a:lnTo>
                  <a:pt x="3677" y="2476"/>
                </a:lnTo>
                <a:lnTo>
                  <a:pt x="3677" y="2474"/>
                </a:lnTo>
                <a:lnTo>
                  <a:pt x="3675" y="2474"/>
                </a:lnTo>
                <a:lnTo>
                  <a:pt x="3673" y="2474"/>
                </a:lnTo>
                <a:close/>
                <a:moveTo>
                  <a:pt x="3663" y="1470"/>
                </a:moveTo>
                <a:lnTo>
                  <a:pt x="3663" y="1470"/>
                </a:lnTo>
                <a:lnTo>
                  <a:pt x="3663" y="1470"/>
                </a:lnTo>
                <a:lnTo>
                  <a:pt x="3663" y="1470"/>
                </a:lnTo>
                <a:lnTo>
                  <a:pt x="3663" y="1470"/>
                </a:lnTo>
                <a:lnTo>
                  <a:pt x="3663" y="1470"/>
                </a:lnTo>
                <a:lnTo>
                  <a:pt x="3663" y="1470"/>
                </a:lnTo>
                <a:lnTo>
                  <a:pt x="3663" y="1470"/>
                </a:lnTo>
                <a:lnTo>
                  <a:pt x="3663" y="1470"/>
                </a:lnTo>
                <a:close/>
                <a:moveTo>
                  <a:pt x="3656" y="1734"/>
                </a:moveTo>
                <a:lnTo>
                  <a:pt x="3656" y="1736"/>
                </a:lnTo>
                <a:lnTo>
                  <a:pt x="3658" y="1736"/>
                </a:lnTo>
                <a:lnTo>
                  <a:pt x="3658" y="1736"/>
                </a:lnTo>
                <a:lnTo>
                  <a:pt x="3658" y="1736"/>
                </a:lnTo>
                <a:lnTo>
                  <a:pt x="3658" y="1736"/>
                </a:lnTo>
                <a:lnTo>
                  <a:pt x="3656" y="1738"/>
                </a:lnTo>
                <a:lnTo>
                  <a:pt x="3656" y="1736"/>
                </a:lnTo>
                <a:lnTo>
                  <a:pt x="3656" y="1736"/>
                </a:lnTo>
                <a:lnTo>
                  <a:pt x="3656" y="1736"/>
                </a:lnTo>
                <a:lnTo>
                  <a:pt x="3656" y="1736"/>
                </a:lnTo>
                <a:lnTo>
                  <a:pt x="3656" y="1738"/>
                </a:lnTo>
                <a:lnTo>
                  <a:pt x="3658" y="1738"/>
                </a:lnTo>
                <a:lnTo>
                  <a:pt x="3658" y="1738"/>
                </a:lnTo>
                <a:lnTo>
                  <a:pt x="3658" y="1736"/>
                </a:lnTo>
                <a:lnTo>
                  <a:pt x="3658" y="1736"/>
                </a:lnTo>
                <a:lnTo>
                  <a:pt x="3656" y="1734"/>
                </a:lnTo>
                <a:close/>
                <a:moveTo>
                  <a:pt x="3667" y="1512"/>
                </a:moveTo>
                <a:lnTo>
                  <a:pt x="3667" y="1512"/>
                </a:lnTo>
                <a:lnTo>
                  <a:pt x="3667" y="1512"/>
                </a:lnTo>
                <a:lnTo>
                  <a:pt x="3665" y="1512"/>
                </a:lnTo>
                <a:lnTo>
                  <a:pt x="3665" y="1512"/>
                </a:lnTo>
                <a:lnTo>
                  <a:pt x="3665" y="1512"/>
                </a:lnTo>
                <a:lnTo>
                  <a:pt x="3667" y="1512"/>
                </a:lnTo>
                <a:lnTo>
                  <a:pt x="3667" y="1512"/>
                </a:lnTo>
                <a:lnTo>
                  <a:pt x="3667" y="1512"/>
                </a:lnTo>
                <a:lnTo>
                  <a:pt x="3667" y="1512"/>
                </a:lnTo>
                <a:lnTo>
                  <a:pt x="3667" y="1512"/>
                </a:lnTo>
                <a:lnTo>
                  <a:pt x="3667" y="1512"/>
                </a:lnTo>
                <a:lnTo>
                  <a:pt x="3667" y="1512"/>
                </a:lnTo>
                <a:close/>
                <a:moveTo>
                  <a:pt x="2376" y="1459"/>
                </a:moveTo>
                <a:lnTo>
                  <a:pt x="2374" y="1459"/>
                </a:lnTo>
                <a:lnTo>
                  <a:pt x="2374" y="1459"/>
                </a:lnTo>
                <a:lnTo>
                  <a:pt x="2374" y="1461"/>
                </a:lnTo>
                <a:lnTo>
                  <a:pt x="2376" y="1461"/>
                </a:lnTo>
                <a:lnTo>
                  <a:pt x="2376" y="1459"/>
                </a:lnTo>
                <a:lnTo>
                  <a:pt x="2376" y="1459"/>
                </a:lnTo>
                <a:close/>
                <a:moveTo>
                  <a:pt x="2380" y="1468"/>
                </a:moveTo>
                <a:lnTo>
                  <a:pt x="2380" y="1468"/>
                </a:lnTo>
                <a:lnTo>
                  <a:pt x="2378" y="1470"/>
                </a:lnTo>
                <a:lnTo>
                  <a:pt x="2380" y="1470"/>
                </a:lnTo>
                <a:lnTo>
                  <a:pt x="2380" y="1470"/>
                </a:lnTo>
                <a:lnTo>
                  <a:pt x="2380" y="1470"/>
                </a:lnTo>
                <a:lnTo>
                  <a:pt x="2380" y="1470"/>
                </a:lnTo>
                <a:lnTo>
                  <a:pt x="2380" y="1470"/>
                </a:lnTo>
                <a:lnTo>
                  <a:pt x="2380" y="1468"/>
                </a:lnTo>
                <a:lnTo>
                  <a:pt x="2380" y="1468"/>
                </a:lnTo>
                <a:lnTo>
                  <a:pt x="2380" y="1468"/>
                </a:lnTo>
                <a:close/>
                <a:moveTo>
                  <a:pt x="2378" y="1466"/>
                </a:moveTo>
                <a:lnTo>
                  <a:pt x="2378" y="1463"/>
                </a:lnTo>
                <a:lnTo>
                  <a:pt x="2376" y="1463"/>
                </a:lnTo>
                <a:lnTo>
                  <a:pt x="2376" y="1466"/>
                </a:lnTo>
                <a:lnTo>
                  <a:pt x="2376" y="1466"/>
                </a:lnTo>
                <a:lnTo>
                  <a:pt x="2376" y="1466"/>
                </a:lnTo>
                <a:lnTo>
                  <a:pt x="2376" y="1466"/>
                </a:lnTo>
                <a:lnTo>
                  <a:pt x="2378" y="1466"/>
                </a:lnTo>
                <a:close/>
                <a:moveTo>
                  <a:pt x="2378" y="1470"/>
                </a:moveTo>
                <a:lnTo>
                  <a:pt x="2376" y="1470"/>
                </a:lnTo>
                <a:lnTo>
                  <a:pt x="2376" y="1470"/>
                </a:lnTo>
                <a:lnTo>
                  <a:pt x="2376" y="1472"/>
                </a:lnTo>
                <a:lnTo>
                  <a:pt x="2376" y="1472"/>
                </a:lnTo>
                <a:lnTo>
                  <a:pt x="2376" y="1472"/>
                </a:lnTo>
                <a:lnTo>
                  <a:pt x="2378" y="1472"/>
                </a:lnTo>
                <a:lnTo>
                  <a:pt x="2378" y="1472"/>
                </a:lnTo>
                <a:lnTo>
                  <a:pt x="2378" y="1470"/>
                </a:lnTo>
                <a:lnTo>
                  <a:pt x="2378" y="1470"/>
                </a:lnTo>
                <a:close/>
                <a:moveTo>
                  <a:pt x="2399" y="1744"/>
                </a:moveTo>
                <a:lnTo>
                  <a:pt x="2399" y="1744"/>
                </a:lnTo>
                <a:lnTo>
                  <a:pt x="2399" y="1744"/>
                </a:lnTo>
                <a:lnTo>
                  <a:pt x="2399" y="1744"/>
                </a:lnTo>
                <a:lnTo>
                  <a:pt x="2399" y="1747"/>
                </a:lnTo>
                <a:lnTo>
                  <a:pt x="2399" y="1747"/>
                </a:lnTo>
                <a:lnTo>
                  <a:pt x="2399" y="1747"/>
                </a:lnTo>
                <a:lnTo>
                  <a:pt x="2401" y="1747"/>
                </a:lnTo>
                <a:lnTo>
                  <a:pt x="2401" y="1744"/>
                </a:lnTo>
                <a:lnTo>
                  <a:pt x="2399" y="1744"/>
                </a:lnTo>
                <a:lnTo>
                  <a:pt x="2399" y="1744"/>
                </a:lnTo>
                <a:close/>
                <a:moveTo>
                  <a:pt x="2426" y="1522"/>
                </a:moveTo>
                <a:lnTo>
                  <a:pt x="2424" y="1522"/>
                </a:lnTo>
                <a:lnTo>
                  <a:pt x="2422" y="1522"/>
                </a:lnTo>
                <a:lnTo>
                  <a:pt x="2420" y="1522"/>
                </a:lnTo>
                <a:lnTo>
                  <a:pt x="2424" y="1524"/>
                </a:lnTo>
                <a:lnTo>
                  <a:pt x="2426" y="1524"/>
                </a:lnTo>
                <a:lnTo>
                  <a:pt x="2426" y="1524"/>
                </a:lnTo>
                <a:lnTo>
                  <a:pt x="2426" y="1522"/>
                </a:lnTo>
                <a:lnTo>
                  <a:pt x="2426" y="1522"/>
                </a:lnTo>
                <a:lnTo>
                  <a:pt x="2426" y="1522"/>
                </a:lnTo>
                <a:close/>
                <a:moveTo>
                  <a:pt x="2382" y="1466"/>
                </a:moveTo>
                <a:lnTo>
                  <a:pt x="2382" y="1466"/>
                </a:lnTo>
                <a:lnTo>
                  <a:pt x="2382" y="1466"/>
                </a:lnTo>
                <a:lnTo>
                  <a:pt x="2382" y="1466"/>
                </a:lnTo>
                <a:lnTo>
                  <a:pt x="2382" y="1463"/>
                </a:lnTo>
                <a:lnTo>
                  <a:pt x="2382" y="1463"/>
                </a:lnTo>
                <a:lnTo>
                  <a:pt x="2382" y="1463"/>
                </a:lnTo>
                <a:lnTo>
                  <a:pt x="2382" y="1466"/>
                </a:lnTo>
                <a:close/>
                <a:moveTo>
                  <a:pt x="2364" y="1216"/>
                </a:moveTo>
                <a:lnTo>
                  <a:pt x="2366" y="1218"/>
                </a:lnTo>
                <a:lnTo>
                  <a:pt x="2368" y="1218"/>
                </a:lnTo>
                <a:lnTo>
                  <a:pt x="2368" y="1218"/>
                </a:lnTo>
                <a:lnTo>
                  <a:pt x="2370" y="1216"/>
                </a:lnTo>
                <a:lnTo>
                  <a:pt x="2372" y="1212"/>
                </a:lnTo>
                <a:lnTo>
                  <a:pt x="2374" y="1210"/>
                </a:lnTo>
                <a:lnTo>
                  <a:pt x="2374" y="1210"/>
                </a:lnTo>
                <a:lnTo>
                  <a:pt x="2372" y="1210"/>
                </a:lnTo>
                <a:lnTo>
                  <a:pt x="2368" y="1212"/>
                </a:lnTo>
                <a:lnTo>
                  <a:pt x="2368" y="1212"/>
                </a:lnTo>
                <a:lnTo>
                  <a:pt x="2366" y="1212"/>
                </a:lnTo>
                <a:lnTo>
                  <a:pt x="2364" y="1212"/>
                </a:lnTo>
                <a:lnTo>
                  <a:pt x="2364" y="1214"/>
                </a:lnTo>
                <a:lnTo>
                  <a:pt x="2364" y="1214"/>
                </a:lnTo>
                <a:lnTo>
                  <a:pt x="2364" y="1216"/>
                </a:lnTo>
                <a:close/>
                <a:moveTo>
                  <a:pt x="2359" y="1216"/>
                </a:moveTo>
                <a:lnTo>
                  <a:pt x="2357" y="1216"/>
                </a:lnTo>
                <a:lnTo>
                  <a:pt x="2357" y="1216"/>
                </a:lnTo>
                <a:lnTo>
                  <a:pt x="2357" y="1216"/>
                </a:lnTo>
                <a:lnTo>
                  <a:pt x="2357" y="1218"/>
                </a:lnTo>
                <a:lnTo>
                  <a:pt x="2357" y="1218"/>
                </a:lnTo>
                <a:lnTo>
                  <a:pt x="2359" y="1218"/>
                </a:lnTo>
                <a:lnTo>
                  <a:pt x="2359" y="1218"/>
                </a:lnTo>
                <a:lnTo>
                  <a:pt x="2359" y="1216"/>
                </a:lnTo>
                <a:lnTo>
                  <a:pt x="2359" y="1216"/>
                </a:lnTo>
                <a:lnTo>
                  <a:pt x="2359" y="1216"/>
                </a:lnTo>
                <a:close/>
                <a:moveTo>
                  <a:pt x="4450" y="1635"/>
                </a:moveTo>
                <a:lnTo>
                  <a:pt x="4448" y="1638"/>
                </a:lnTo>
                <a:lnTo>
                  <a:pt x="4448" y="1640"/>
                </a:lnTo>
                <a:lnTo>
                  <a:pt x="4450" y="1640"/>
                </a:lnTo>
                <a:lnTo>
                  <a:pt x="4450" y="1638"/>
                </a:lnTo>
                <a:lnTo>
                  <a:pt x="4453" y="1638"/>
                </a:lnTo>
                <a:lnTo>
                  <a:pt x="4450" y="1635"/>
                </a:lnTo>
                <a:lnTo>
                  <a:pt x="4453" y="1635"/>
                </a:lnTo>
                <a:lnTo>
                  <a:pt x="4450" y="1635"/>
                </a:lnTo>
                <a:lnTo>
                  <a:pt x="4450" y="1635"/>
                </a:lnTo>
                <a:close/>
                <a:moveTo>
                  <a:pt x="2374" y="1470"/>
                </a:moveTo>
                <a:lnTo>
                  <a:pt x="2374" y="1470"/>
                </a:lnTo>
                <a:lnTo>
                  <a:pt x="2374" y="1470"/>
                </a:lnTo>
                <a:lnTo>
                  <a:pt x="2374" y="1470"/>
                </a:lnTo>
                <a:lnTo>
                  <a:pt x="2374" y="1470"/>
                </a:lnTo>
                <a:lnTo>
                  <a:pt x="2372" y="1472"/>
                </a:lnTo>
                <a:lnTo>
                  <a:pt x="2372" y="1472"/>
                </a:lnTo>
                <a:lnTo>
                  <a:pt x="2374" y="1472"/>
                </a:lnTo>
                <a:lnTo>
                  <a:pt x="2374" y="1472"/>
                </a:lnTo>
                <a:lnTo>
                  <a:pt x="2374" y="1472"/>
                </a:lnTo>
                <a:lnTo>
                  <a:pt x="2376" y="1472"/>
                </a:lnTo>
                <a:lnTo>
                  <a:pt x="2374" y="1470"/>
                </a:lnTo>
                <a:lnTo>
                  <a:pt x="2374" y="1470"/>
                </a:lnTo>
                <a:close/>
                <a:moveTo>
                  <a:pt x="3235" y="1795"/>
                </a:moveTo>
                <a:lnTo>
                  <a:pt x="3235" y="1795"/>
                </a:lnTo>
                <a:lnTo>
                  <a:pt x="3235" y="1795"/>
                </a:lnTo>
                <a:lnTo>
                  <a:pt x="3235" y="1797"/>
                </a:lnTo>
                <a:lnTo>
                  <a:pt x="3233" y="1801"/>
                </a:lnTo>
                <a:lnTo>
                  <a:pt x="3235" y="1801"/>
                </a:lnTo>
                <a:lnTo>
                  <a:pt x="3235" y="1803"/>
                </a:lnTo>
                <a:lnTo>
                  <a:pt x="3237" y="1803"/>
                </a:lnTo>
                <a:lnTo>
                  <a:pt x="3237" y="1803"/>
                </a:lnTo>
                <a:lnTo>
                  <a:pt x="3237" y="1803"/>
                </a:lnTo>
                <a:lnTo>
                  <a:pt x="3237" y="1801"/>
                </a:lnTo>
                <a:lnTo>
                  <a:pt x="3235" y="1799"/>
                </a:lnTo>
                <a:lnTo>
                  <a:pt x="3237" y="1795"/>
                </a:lnTo>
                <a:lnTo>
                  <a:pt x="3235" y="1795"/>
                </a:lnTo>
                <a:close/>
                <a:moveTo>
                  <a:pt x="3336" y="1847"/>
                </a:moveTo>
                <a:lnTo>
                  <a:pt x="3336" y="1845"/>
                </a:lnTo>
                <a:lnTo>
                  <a:pt x="3336" y="1841"/>
                </a:lnTo>
                <a:lnTo>
                  <a:pt x="3334" y="1835"/>
                </a:lnTo>
                <a:lnTo>
                  <a:pt x="3334" y="1826"/>
                </a:lnTo>
                <a:lnTo>
                  <a:pt x="3332" y="1822"/>
                </a:lnTo>
                <a:lnTo>
                  <a:pt x="3332" y="1820"/>
                </a:lnTo>
                <a:lnTo>
                  <a:pt x="3329" y="1818"/>
                </a:lnTo>
                <a:lnTo>
                  <a:pt x="3329" y="1818"/>
                </a:lnTo>
                <a:lnTo>
                  <a:pt x="3327" y="1814"/>
                </a:lnTo>
                <a:lnTo>
                  <a:pt x="3325" y="1812"/>
                </a:lnTo>
                <a:lnTo>
                  <a:pt x="3325" y="1812"/>
                </a:lnTo>
                <a:lnTo>
                  <a:pt x="3325" y="1809"/>
                </a:lnTo>
                <a:lnTo>
                  <a:pt x="3323" y="1807"/>
                </a:lnTo>
                <a:lnTo>
                  <a:pt x="3323" y="1807"/>
                </a:lnTo>
                <a:lnTo>
                  <a:pt x="3321" y="1805"/>
                </a:lnTo>
                <a:lnTo>
                  <a:pt x="3321" y="1805"/>
                </a:lnTo>
                <a:lnTo>
                  <a:pt x="3321" y="1805"/>
                </a:lnTo>
                <a:lnTo>
                  <a:pt x="3319" y="1809"/>
                </a:lnTo>
                <a:lnTo>
                  <a:pt x="3317" y="1812"/>
                </a:lnTo>
                <a:lnTo>
                  <a:pt x="3317" y="1812"/>
                </a:lnTo>
                <a:lnTo>
                  <a:pt x="3315" y="1812"/>
                </a:lnTo>
                <a:lnTo>
                  <a:pt x="3315" y="1812"/>
                </a:lnTo>
                <a:lnTo>
                  <a:pt x="3315" y="1814"/>
                </a:lnTo>
                <a:lnTo>
                  <a:pt x="3317" y="1816"/>
                </a:lnTo>
                <a:lnTo>
                  <a:pt x="3317" y="1816"/>
                </a:lnTo>
                <a:lnTo>
                  <a:pt x="3317" y="1818"/>
                </a:lnTo>
                <a:lnTo>
                  <a:pt x="3315" y="1822"/>
                </a:lnTo>
                <a:lnTo>
                  <a:pt x="3313" y="1824"/>
                </a:lnTo>
                <a:lnTo>
                  <a:pt x="3311" y="1826"/>
                </a:lnTo>
                <a:lnTo>
                  <a:pt x="3308" y="1826"/>
                </a:lnTo>
                <a:lnTo>
                  <a:pt x="3308" y="1828"/>
                </a:lnTo>
                <a:lnTo>
                  <a:pt x="3306" y="1828"/>
                </a:lnTo>
                <a:lnTo>
                  <a:pt x="3306" y="1828"/>
                </a:lnTo>
                <a:lnTo>
                  <a:pt x="3304" y="1828"/>
                </a:lnTo>
                <a:lnTo>
                  <a:pt x="3304" y="1828"/>
                </a:lnTo>
                <a:lnTo>
                  <a:pt x="3302" y="1828"/>
                </a:lnTo>
                <a:lnTo>
                  <a:pt x="3302" y="1828"/>
                </a:lnTo>
                <a:lnTo>
                  <a:pt x="3302" y="1830"/>
                </a:lnTo>
                <a:lnTo>
                  <a:pt x="3302" y="1830"/>
                </a:lnTo>
                <a:lnTo>
                  <a:pt x="3302" y="1830"/>
                </a:lnTo>
                <a:lnTo>
                  <a:pt x="3302" y="1832"/>
                </a:lnTo>
                <a:lnTo>
                  <a:pt x="3302" y="1832"/>
                </a:lnTo>
                <a:lnTo>
                  <a:pt x="3302" y="1832"/>
                </a:lnTo>
                <a:lnTo>
                  <a:pt x="3302" y="1835"/>
                </a:lnTo>
                <a:lnTo>
                  <a:pt x="3300" y="1839"/>
                </a:lnTo>
                <a:lnTo>
                  <a:pt x="3300" y="1841"/>
                </a:lnTo>
                <a:lnTo>
                  <a:pt x="3302" y="1843"/>
                </a:lnTo>
                <a:lnTo>
                  <a:pt x="3302" y="1843"/>
                </a:lnTo>
                <a:lnTo>
                  <a:pt x="3300" y="1843"/>
                </a:lnTo>
                <a:lnTo>
                  <a:pt x="3298" y="1843"/>
                </a:lnTo>
                <a:lnTo>
                  <a:pt x="3298" y="1845"/>
                </a:lnTo>
                <a:lnTo>
                  <a:pt x="3298" y="1845"/>
                </a:lnTo>
                <a:lnTo>
                  <a:pt x="3296" y="1847"/>
                </a:lnTo>
                <a:lnTo>
                  <a:pt x="3296" y="1847"/>
                </a:lnTo>
                <a:lnTo>
                  <a:pt x="3294" y="1847"/>
                </a:lnTo>
                <a:lnTo>
                  <a:pt x="3296" y="1847"/>
                </a:lnTo>
                <a:lnTo>
                  <a:pt x="3296" y="1847"/>
                </a:lnTo>
                <a:lnTo>
                  <a:pt x="3296" y="1845"/>
                </a:lnTo>
                <a:lnTo>
                  <a:pt x="3296" y="1845"/>
                </a:lnTo>
                <a:lnTo>
                  <a:pt x="3296" y="1843"/>
                </a:lnTo>
                <a:lnTo>
                  <a:pt x="3296" y="1843"/>
                </a:lnTo>
                <a:lnTo>
                  <a:pt x="3294" y="1845"/>
                </a:lnTo>
                <a:lnTo>
                  <a:pt x="3294" y="1845"/>
                </a:lnTo>
                <a:lnTo>
                  <a:pt x="3292" y="1847"/>
                </a:lnTo>
                <a:lnTo>
                  <a:pt x="3292" y="1849"/>
                </a:lnTo>
                <a:lnTo>
                  <a:pt x="3290" y="1849"/>
                </a:lnTo>
                <a:lnTo>
                  <a:pt x="3290" y="1851"/>
                </a:lnTo>
                <a:lnTo>
                  <a:pt x="3290" y="1851"/>
                </a:lnTo>
                <a:lnTo>
                  <a:pt x="3290" y="1853"/>
                </a:lnTo>
                <a:lnTo>
                  <a:pt x="3290" y="1853"/>
                </a:lnTo>
                <a:lnTo>
                  <a:pt x="3290" y="1853"/>
                </a:lnTo>
                <a:lnTo>
                  <a:pt x="3290" y="1856"/>
                </a:lnTo>
                <a:lnTo>
                  <a:pt x="3290" y="1856"/>
                </a:lnTo>
                <a:lnTo>
                  <a:pt x="3290" y="1853"/>
                </a:lnTo>
                <a:lnTo>
                  <a:pt x="3288" y="1851"/>
                </a:lnTo>
                <a:lnTo>
                  <a:pt x="3288" y="1851"/>
                </a:lnTo>
                <a:lnTo>
                  <a:pt x="3288" y="1851"/>
                </a:lnTo>
                <a:lnTo>
                  <a:pt x="3283" y="1853"/>
                </a:lnTo>
                <a:lnTo>
                  <a:pt x="3281" y="1856"/>
                </a:lnTo>
                <a:lnTo>
                  <a:pt x="3279" y="1858"/>
                </a:lnTo>
                <a:lnTo>
                  <a:pt x="3279" y="1858"/>
                </a:lnTo>
                <a:lnTo>
                  <a:pt x="3279" y="1860"/>
                </a:lnTo>
                <a:lnTo>
                  <a:pt x="3279" y="1860"/>
                </a:lnTo>
                <a:lnTo>
                  <a:pt x="3281" y="1862"/>
                </a:lnTo>
                <a:lnTo>
                  <a:pt x="3279" y="1862"/>
                </a:lnTo>
                <a:lnTo>
                  <a:pt x="3279" y="1862"/>
                </a:lnTo>
                <a:lnTo>
                  <a:pt x="3279" y="1862"/>
                </a:lnTo>
                <a:lnTo>
                  <a:pt x="3277" y="1860"/>
                </a:lnTo>
                <a:lnTo>
                  <a:pt x="3277" y="1860"/>
                </a:lnTo>
                <a:lnTo>
                  <a:pt x="3275" y="1860"/>
                </a:lnTo>
                <a:lnTo>
                  <a:pt x="3273" y="1860"/>
                </a:lnTo>
                <a:lnTo>
                  <a:pt x="3271" y="1860"/>
                </a:lnTo>
                <a:lnTo>
                  <a:pt x="3269" y="1860"/>
                </a:lnTo>
                <a:lnTo>
                  <a:pt x="3269" y="1862"/>
                </a:lnTo>
                <a:lnTo>
                  <a:pt x="3269" y="1862"/>
                </a:lnTo>
                <a:lnTo>
                  <a:pt x="3269" y="1862"/>
                </a:lnTo>
                <a:lnTo>
                  <a:pt x="3267" y="1862"/>
                </a:lnTo>
                <a:lnTo>
                  <a:pt x="3267" y="1862"/>
                </a:lnTo>
                <a:lnTo>
                  <a:pt x="3264" y="1864"/>
                </a:lnTo>
                <a:lnTo>
                  <a:pt x="3264" y="1864"/>
                </a:lnTo>
                <a:lnTo>
                  <a:pt x="3264" y="1862"/>
                </a:lnTo>
                <a:lnTo>
                  <a:pt x="3262" y="1862"/>
                </a:lnTo>
                <a:lnTo>
                  <a:pt x="3262" y="1862"/>
                </a:lnTo>
                <a:lnTo>
                  <a:pt x="3260" y="1864"/>
                </a:lnTo>
                <a:lnTo>
                  <a:pt x="3258" y="1866"/>
                </a:lnTo>
                <a:lnTo>
                  <a:pt x="3258" y="1866"/>
                </a:lnTo>
                <a:lnTo>
                  <a:pt x="3254" y="1866"/>
                </a:lnTo>
                <a:lnTo>
                  <a:pt x="3252" y="1866"/>
                </a:lnTo>
                <a:lnTo>
                  <a:pt x="3252" y="1866"/>
                </a:lnTo>
                <a:lnTo>
                  <a:pt x="3252" y="1866"/>
                </a:lnTo>
                <a:lnTo>
                  <a:pt x="3252" y="1868"/>
                </a:lnTo>
                <a:lnTo>
                  <a:pt x="3252" y="1872"/>
                </a:lnTo>
                <a:lnTo>
                  <a:pt x="3252" y="1872"/>
                </a:lnTo>
                <a:lnTo>
                  <a:pt x="3246" y="1883"/>
                </a:lnTo>
                <a:lnTo>
                  <a:pt x="3244" y="1887"/>
                </a:lnTo>
                <a:lnTo>
                  <a:pt x="3246" y="1887"/>
                </a:lnTo>
                <a:lnTo>
                  <a:pt x="3246" y="1889"/>
                </a:lnTo>
                <a:lnTo>
                  <a:pt x="3246" y="1891"/>
                </a:lnTo>
                <a:lnTo>
                  <a:pt x="3246" y="1897"/>
                </a:lnTo>
                <a:lnTo>
                  <a:pt x="3248" y="1900"/>
                </a:lnTo>
                <a:lnTo>
                  <a:pt x="3248" y="1902"/>
                </a:lnTo>
                <a:lnTo>
                  <a:pt x="3248" y="1904"/>
                </a:lnTo>
                <a:lnTo>
                  <a:pt x="3248" y="1906"/>
                </a:lnTo>
                <a:lnTo>
                  <a:pt x="3248" y="1908"/>
                </a:lnTo>
                <a:lnTo>
                  <a:pt x="3248" y="1908"/>
                </a:lnTo>
                <a:lnTo>
                  <a:pt x="3250" y="1912"/>
                </a:lnTo>
                <a:lnTo>
                  <a:pt x="3252" y="1914"/>
                </a:lnTo>
                <a:lnTo>
                  <a:pt x="3252" y="1916"/>
                </a:lnTo>
                <a:lnTo>
                  <a:pt x="3252" y="1916"/>
                </a:lnTo>
                <a:lnTo>
                  <a:pt x="3252" y="1921"/>
                </a:lnTo>
                <a:lnTo>
                  <a:pt x="3250" y="1923"/>
                </a:lnTo>
                <a:lnTo>
                  <a:pt x="3250" y="1925"/>
                </a:lnTo>
                <a:lnTo>
                  <a:pt x="3248" y="1927"/>
                </a:lnTo>
                <a:lnTo>
                  <a:pt x="3248" y="1931"/>
                </a:lnTo>
                <a:lnTo>
                  <a:pt x="3246" y="1931"/>
                </a:lnTo>
                <a:lnTo>
                  <a:pt x="3244" y="1935"/>
                </a:lnTo>
                <a:lnTo>
                  <a:pt x="3244" y="1937"/>
                </a:lnTo>
                <a:lnTo>
                  <a:pt x="3241" y="1939"/>
                </a:lnTo>
                <a:lnTo>
                  <a:pt x="3241" y="1941"/>
                </a:lnTo>
                <a:lnTo>
                  <a:pt x="3239" y="1941"/>
                </a:lnTo>
                <a:lnTo>
                  <a:pt x="3237" y="1941"/>
                </a:lnTo>
                <a:lnTo>
                  <a:pt x="3237" y="1946"/>
                </a:lnTo>
                <a:lnTo>
                  <a:pt x="3237" y="1948"/>
                </a:lnTo>
                <a:lnTo>
                  <a:pt x="3235" y="1948"/>
                </a:lnTo>
                <a:lnTo>
                  <a:pt x="3235" y="1950"/>
                </a:lnTo>
                <a:lnTo>
                  <a:pt x="3235" y="1950"/>
                </a:lnTo>
                <a:lnTo>
                  <a:pt x="3235" y="1952"/>
                </a:lnTo>
                <a:lnTo>
                  <a:pt x="3235" y="1952"/>
                </a:lnTo>
                <a:lnTo>
                  <a:pt x="3235" y="1956"/>
                </a:lnTo>
                <a:lnTo>
                  <a:pt x="3235" y="1958"/>
                </a:lnTo>
                <a:lnTo>
                  <a:pt x="3235" y="1962"/>
                </a:lnTo>
                <a:lnTo>
                  <a:pt x="3235" y="1965"/>
                </a:lnTo>
                <a:lnTo>
                  <a:pt x="3237" y="1965"/>
                </a:lnTo>
                <a:lnTo>
                  <a:pt x="3239" y="1969"/>
                </a:lnTo>
                <a:lnTo>
                  <a:pt x="3239" y="1971"/>
                </a:lnTo>
                <a:lnTo>
                  <a:pt x="3239" y="1971"/>
                </a:lnTo>
                <a:lnTo>
                  <a:pt x="3241" y="1973"/>
                </a:lnTo>
                <a:lnTo>
                  <a:pt x="3241" y="1975"/>
                </a:lnTo>
                <a:lnTo>
                  <a:pt x="3239" y="1977"/>
                </a:lnTo>
                <a:lnTo>
                  <a:pt x="3239" y="1979"/>
                </a:lnTo>
                <a:lnTo>
                  <a:pt x="3239" y="1981"/>
                </a:lnTo>
                <a:lnTo>
                  <a:pt x="3239" y="1983"/>
                </a:lnTo>
                <a:lnTo>
                  <a:pt x="3239" y="1988"/>
                </a:lnTo>
                <a:lnTo>
                  <a:pt x="3241" y="1988"/>
                </a:lnTo>
                <a:lnTo>
                  <a:pt x="3244" y="1990"/>
                </a:lnTo>
                <a:lnTo>
                  <a:pt x="3244" y="1992"/>
                </a:lnTo>
                <a:lnTo>
                  <a:pt x="3244" y="1994"/>
                </a:lnTo>
                <a:lnTo>
                  <a:pt x="3246" y="1996"/>
                </a:lnTo>
                <a:lnTo>
                  <a:pt x="3246" y="1996"/>
                </a:lnTo>
                <a:lnTo>
                  <a:pt x="3246" y="1998"/>
                </a:lnTo>
                <a:lnTo>
                  <a:pt x="3246" y="1998"/>
                </a:lnTo>
                <a:lnTo>
                  <a:pt x="3250" y="2000"/>
                </a:lnTo>
                <a:lnTo>
                  <a:pt x="3250" y="2000"/>
                </a:lnTo>
                <a:lnTo>
                  <a:pt x="3252" y="2002"/>
                </a:lnTo>
                <a:lnTo>
                  <a:pt x="3252" y="2002"/>
                </a:lnTo>
                <a:lnTo>
                  <a:pt x="3256" y="2002"/>
                </a:lnTo>
                <a:lnTo>
                  <a:pt x="3256" y="2002"/>
                </a:lnTo>
                <a:lnTo>
                  <a:pt x="3260" y="2006"/>
                </a:lnTo>
                <a:lnTo>
                  <a:pt x="3262" y="2006"/>
                </a:lnTo>
                <a:lnTo>
                  <a:pt x="3267" y="2006"/>
                </a:lnTo>
                <a:lnTo>
                  <a:pt x="3269" y="2006"/>
                </a:lnTo>
                <a:lnTo>
                  <a:pt x="3269" y="2004"/>
                </a:lnTo>
                <a:lnTo>
                  <a:pt x="3273" y="2002"/>
                </a:lnTo>
                <a:lnTo>
                  <a:pt x="3277" y="2000"/>
                </a:lnTo>
                <a:lnTo>
                  <a:pt x="3279" y="2000"/>
                </a:lnTo>
                <a:lnTo>
                  <a:pt x="3283" y="2000"/>
                </a:lnTo>
                <a:lnTo>
                  <a:pt x="3285" y="2000"/>
                </a:lnTo>
                <a:lnTo>
                  <a:pt x="3288" y="1998"/>
                </a:lnTo>
                <a:lnTo>
                  <a:pt x="3290" y="1998"/>
                </a:lnTo>
                <a:lnTo>
                  <a:pt x="3292" y="1994"/>
                </a:lnTo>
                <a:lnTo>
                  <a:pt x="3292" y="1992"/>
                </a:lnTo>
                <a:lnTo>
                  <a:pt x="3294" y="1990"/>
                </a:lnTo>
                <a:lnTo>
                  <a:pt x="3294" y="1988"/>
                </a:lnTo>
                <a:lnTo>
                  <a:pt x="3294" y="1986"/>
                </a:lnTo>
                <a:lnTo>
                  <a:pt x="3294" y="1983"/>
                </a:lnTo>
                <a:lnTo>
                  <a:pt x="3296" y="1981"/>
                </a:lnTo>
                <a:lnTo>
                  <a:pt x="3298" y="1979"/>
                </a:lnTo>
                <a:lnTo>
                  <a:pt x="3298" y="1977"/>
                </a:lnTo>
                <a:lnTo>
                  <a:pt x="3300" y="1971"/>
                </a:lnTo>
                <a:lnTo>
                  <a:pt x="3300" y="1967"/>
                </a:lnTo>
                <a:lnTo>
                  <a:pt x="3300" y="1962"/>
                </a:lnTo>
                <a:lnTo>
                  <a:pt x="3302" y="1958"/>
                </a:lnTo>
                <a:lnTo>
                  <a:pt x="3302" y="1958"/>
                </a:lnTo>
                <a:lnTo>
                  <a:pt x="3306" y="1950"/>
                </a:lnTo>
                <a:lnTo>
                  <a:pt x="3308" y="1941"/>
                </a:lnTo>
                <a:lnTo>
                  <a:pt x="3311" y="1935"/>
                </a:lnTo>
                <a:lnTo>
                  <a:pt x="3313" y="1929"/>
                </a:lnTo>
                <a:lnTo>
                  <a:pt x="3313" y="1925"/>
                </a:lnTo>
                <a:lnTo>
                  <a:pt x="3315" y="1921"/>
                </a:lnTo>
                <a:lnTo>
                  <a:pt x="3317" y="1914"/>
                </a:lnTo>
                <a:lnTo>
                  <a:pt x="3319" y="1908"/>
                </a:lnTo>
                <a:lnTo>
                  <a:pt x="3321" y="1904"/>
                </a:lnTo>
                <a:lnTo>
                  <a:pt x="3321" y="1900"/>
                </a:lnTo>
                <a:lnTo>
                  <a:pt x="3323" y="1897"/>
                </a:lnTo>
                <a:lnTo>
                  <a:pt x="3325" y="1891"/>
                </a:lnTo>
                <a:lnTo>
                  <a:pt x="3325" y="1887"/>
                </a:lnTo>
                <a:lnTo>
                  <a:pt x="3323" y="1883"/>
                </a:lnTo>
                <a:lnTo>
                  <a:pt x="3323" y="1881"/>
                </a:lnTo>
                <a:lnTo>
                  <a:pt x="3325" y="1879"/>
                </a:lnTo>
                <a:lnTo>
                  <a:pt x="3325" y="1877"/>
                </a:lnTo>
                <a:lnTo>
                  <a:pt x="3327" y="1877"/>
                </a:lnTo>
                <a:lnTo>
                  <a:pt x="3327" y="1874"/>
                </a:lnTo>
                <a:lnTo>
                  <a:pt x="3329" y="1874"/>
                </a:lnTo>
                <a:lnTo>
                  <a:pt x="3327" y="1874"/>
                </a:lnTo>
                <a:lnTo>
                  <a:pt x="3327" y="1872"/>
                </a:lnTo>
                <a:lnTo>
                  <a:pt x="3329" y="1872"/>
                </a:lnTo>
                <a:lnTo>
                  <a:pt x="3329" y="1870"/>
                </a:lnTo>
                <a:lnTo>
                  <a:pt x="3329" y="1866"/>
                </a:lnTo>
                <a:lnTo>
                  <a:pt x="3329" y="1866"/>
                </a:lnTo>
                <a:lnTo>
                  <a:pt x="3327" y="1864"/>
                </a:lnTo>
                <a:lnTo>
                  <a:pt x="3327" y="1864"/>
                </a:lnTo>
                <a:lnTo>
                  <a:pt x="3327" y="1862"/>
                </a:lnTo>
                <a:lnTo>
                  <a:pt x="3327" y="1860"/>
                </a:lnTo>
                <a:lnTo>
                  <a:pt x="3327" y="1858"/>
                </a:lnTo>
                <a:lnTo>
                  <a:pt x="3327" y="1856"/>
                </a:lnTo>
                <a:lnTo>
                  <a:pt x="3327" y="1856"/>
                </a:lnTo>
                <a:lnTo>
                  <a:pt x="3327" y="1856"/>
                </a:lnTo>
                <a:lnTo>
                  <a:pt x="3329" y="1856"/>
                </a:lnTo>
                <a:lnTo>
                  <a:pt x="3332" y="1856"/>
                </a:lnTo>
                <a:lnTo>
                  <a:pt x="3332" y="1856"/>
                </a:lnTo>
                <a:lnTo>
                  <a:pt x="3332" y="1860"/>
                </a:lnTo>
                <a:lnTo>
                  <a:pt x="3334" y="1862"/>
                </a:lnTo>
                <a:lnTo>
                  <a:pt x="3336" y="1862"/>
                </a:lnTo>
                <a:lnTo>
                  <a:pt x="3336" y="1862"/>
                </a:lnTo>
                <a:lnTo>
                  <a:pt x="3336" y="1862"/>
                </a:lnTo>
                <a:lnTo>
                  <a:pt x="3336" y="1860"/>
                </a:lnTo>
                <a:lnTo>
                  <a:pt x="3338" y="1858"/>
                </a:lnTo>
                <a:lnTo>
                  <a:pt x="3340" y="1853"/>
                </a:lnTo>
                <a:lnTo>
                  <a:pt x="3338" y="1849"/>
                </a:lnTo>
                <a:lnTo>
                  <a:pt x="3336" y="1847"/>
                </a:lnTo>
                <a:close/>
                <a:moveTo>
                  <a:pt x="3204" y="1661"/>
                </a:moveTo>
                <a:lnTo>
                  <a:pt x="3202" y="1661"/>
                </a:lnTo>
                <a:lnTo>
                  <a:pt x="3202" y="1663"/>
                </a:lnTo>
                <a:lnTo>
                  <a:pt x="3202" y="1663"/>
                </a:lnTo>
                <a:lnTo>
                  <a:pt x="3204" y="1661"/>
                </a:lnTo>
                <a:lnTo>
                  <a:pt x="3204" y="1661"/>
                </a:lnTo>
                <a:lnTo>
                  <a:pt x="3204" y="1661"/>
                </a:lnTo>
                <a:lnTo>
                  <a:pt x="3204" y="1661"/>
                </a:lnTo>
                <a:lnTo>
                  <a:pt x="3204" y="1661"/>
                </a:lnTo>
                <a:close/>
                <a:moveTo>
                  <a:pt x="3329" y="1877"/>
                </a:moveTo>
                <a:lnTo>
                  <a:pt x="3329" y="1879"/>
                </a:lnTo>
                <a:lnTo>
                  <a:pt x="3332" y="1877"/>
                </a:lnTo>
                <a:lnTo>
                  <a:pt x="3332" y="1872"/>
                </a:lnTo>
                <a:lnTo>
                  <a:pt x="3332" y="1872"/>
                </a:lnTo>
                <a:lnTo>
                  <a:pt x="3329" y="1877"/>
                </a:lnTo>
                <a:close/>
                <a:moveTo>
                  <a:pt x="3156" y="2357"/>
                </a:moveTo>
                <a:lnTo>
                  <a:pt x="3153" y="2357"/>
                </a:lnTo>
                <a:lnTo>
                  <a:pt x="3153" y="2357"/>
                </a:lnTo>
                <a:lnTo>
                  <a:pt x="3151" y="2359"/>
                </a:lnTo>
                <a:lnTo>
                  <a:pt x="3153" y="2359"/>
                </a:lnTo>
                <a:lnTo>
                  <a:pt x="3156" y="2359"/>
                </a:lnTo>
                <a:lnTo>
                  <a:pt x="3156" y="2359"/>
                </a:lnTo>
                <a:lnTo>
                  <a:pt x="3158" y="2359"/>
                </a:lnTo>
                <a:lnTo>
                  <a:pt x="3156" y="2359"/>
                </a:lnTo>
                <a:lnTo>
                  <a:pt x="3156" y="2357"/>
                </a:lnTo>
                <a:close/>
                <a:moveTo>
                  <a:pt x="2734" y="1583"/>
                </a:moveTo>
                <a:lnTo>
                  <a:pt x="2734" y="1583"/>
                </a:lnTo>
                <a:lnTo>
                  <a:pt x="2736" y="1579"/>
                </a:lnTo>
                <a:lnTo>
                  <a:pt x="2736" y="1579"/>
                </a:lnTo>
                <a:lnTo>
                  <a:pt x="2736" y="1577"/>
                </a:lnTo>
                <a:lnTo>
                  <a:pt x="2734" y="1577"/>
                </a:lnTo>
                <a:lnTo>
                  <a:pt x="2734" y="1577"/>
                </a:lnTo>
                <a:lnTo>
                  <a:pt x="2734" y="1577"/>
                </a:lnTo>
                <a:lnTo>
                  <a:pt x="2732" y="1579"/>
                </a:lnTo>
                <a:lnTo>
                  <a:pt x="2732" y="1579"/>
                </a:lnTo>
                <a:lnTo>
                  <a:pt x="2732" y="1581"/>
                </a:lnTo>
                <a:lnTo>
                  <a:pt x="2732" y="1581"/>
                </a:lnTo>
                <a:lnTo>
                  <a:pt x="2730" y="1581"/>
                </a:lnTo>
                <a:lnTo>
                  <a:pt x="2730" y="1583"/>
                </a:lnTo>
                <a:lnTo>
                  <a:pt x="2730" y="1583"/>
                </a:lnTo>
                <a:lnTo>
                  <a:pt x="2730" y="1583"/>
                </a:lnTo>
                <a:lnTo>
                  <a:pt x="2730" y="1585"/>
                </a:lnTo>
                <a:lnTo>
                  <a:pt x="2732" y="1585"/>
                </a:lnTo>
                <a:lnTo>
                  <a:pt x="2734" y="1585"/>
                </a:lnTo>
                <a:lnTo>
                  <a:pt x="2734" y="1583"/>
                </a:lnTo>
                <a:close/>
                <a:moveTo>
                  <a:pt x="4031" y="1440"/>
                </a:moveTo>
                <a:lnTo>
                  <a:pt x="4031" y="1440"/>
                </a:lnTo>
                <a:lnTo>
                  <a:pt x="4031" y="1440"/>
                </a:lnTo>
                <a:lnTo>
                  <a:pt x="4031" y="1443"/>
                </a:lnTo>
                <a:lnTo>
                  <a:pt x="4031" y="1443"/>
                </a:lnTo>
                <a:lnTo>
                  <a:pt x="4031" y="1445"/>
                </a:lnTo>
                <a:lnTo>
                  <a:pt x="4031" y="1443"/>
                </a:lnTo>
                <a:lnTo>
                  <a:pt x="4031" y="1440"/>
                </a:lnTo>
                <a:lnTo>
                  <a:pt x="4031" y="1440"/>
                </a:lnTo>
                <a:close/>
                <a:moveTo>
                  <a:pt x="2713" y="1566"/>
                </a:moveTo>
                <a:lnTo>
                  <a:pt x="2711" y="1568"/>
                </a:lnTo>
                <a:lnTo>
                  <a:pt x="2711" y="1568"/>
                </a:lnTo>
                <a:lnTo>
                  <a:pt x="2713" y="1568"/>
                </a:lnTo>
                <a:lnTo>
                  <a:pt x="2713" y="1566"/>
                </a:lnTo>
                <a:lnTo>
                  <a:pt x="2713" y="1566"/>
                </a:lnTo>
                <a:lnTo>
                  <a:pt x="2713" y="1566"/>
                </a:lnTo>
                <a:close/>
                <a:moveTo>
                  <a:pt x="2703" y="1625"/>
                </a:moveTo>
                <a:lnTo>
                  <a:pt x="2703" y="1627"/>
                </a:lnTo>
                <a:lnTo>
                  <a:pt x="2701" y="1627"/>
                </a:lnTo>
                <a:lnTo>
                  <a:pt x="2701" y="1627"/>
                </a:lnTo>
                <a:lnTo>
                  <a:pt x="2701" y="1629"/>
                </a:lnTo>
                <a:lnTo>
                  <a:pt x="2703" y="1631"/>
                </a:lnTo>
                <a:lnTo>
                  <a:pt x="2703" y="1631"/>
                </a:lnTo>
                <a:lnTo>
                  <a:pt x="2705" y="1629"/>
                </a:lnTo>
                <a:lnTo>
                  <a:pt x="2705" y="1627"/>
                </a:lnTo>
                <a:lnTo>
                  <a:pt x="2705" y="1627"/>
                </a:lnTo>
                <a:lnTo>
                  <a:pt x="2705" y="1625"/>
                </a:lnTo>
                <a:lnTo>
                  <a:pt x="2703" y="1625"/>
                </a:lnTo>
                <a:close/>
                <a:moveTo>
                  <a:pt x="2716" y="1606"/>
                </a:moveTo>
                <a:lnTo>
                  <a:pt x="2716" y="1606"/>
                </a:lnTo>
                <a:lnTo>
                  <a:pt x="2716" y="1606"/>
                </a:lnTo>
                <a:lnTo>
                  <a:pt x="2713" y="1608"/>
                </a:lnTo>
                <a:lnTo>
                  <a:pt x="2713" y="1608"/>
                </a:lnTo>
                <a:lnTo>
                  <a:pt x="2716" y="1608"/>
                </a:lnTo>
                <a:lnTo>
                  <a:pt x="2716" y="1608"/>
                </a:lnTo>
                <a:lnTo>
                  <a:pt x="2716" y="1608"/>
                </a:lnTo>
                <a:lnTo>
                  <a:pt x="2716" y="1608"/>
                </a:lnTo>
                <a:lnTo>
                  <a:pt x="2716" y="1606"/>
                </a:lnTo>
                <a:close/>
                <a:moveTo>
                  <a:pt x="2525" y="1862"/>
                </a:moveTo>
                <a:lnTo>
                  <a:pt x="2525" y="1862"/>
                </a:lnTo>
                <a:lnTo>
                  <a:pt x="2525" y="1862"/>
                </a:lnTo>
                <a:lnTo>
                  <a:pt x="2525" y="1862"/>
                </a:lnTo>
                <a:lnTo>
                  <a:pt x="2525" y="1862"/>
                </a:lnTo>
                <a:lnTo>
                  <a:pt x="2525" y="1862"/>
                </a:lnTo>
                <a:lnTo>
                  <a:pt x="2525" y="1862"/>
                </a:lnTo>
                <a:close/>
                <a:moveTo>
                  <a:pt x="4054" y="1665"/>
                </a:moveTo>
                <a:lnTo>
                  <a:pt x="4052" y="1663"/>
                </a:lnTo>
                <a:lnTo>
                  <a:pt x="4052" y="1661"/>
                </a:lnTo>
                <a:lnTo>
                  <a:pt x="4050" y="1661"/>
                </a:lnTo>
                <a:lnTo>
                  <a:pt x="4050" y="1661"/>
                </a:lnTo>
                <a:lnTo>
                  <a:pt x="4050" y="1661"/>
                </a:lnTo>
                <a:lnTo>
                  <a:pt x="4050" y="1661"/>
                </a:lnTo>
                <a:lnTo>
                  <a:pt x="4050" y="1663"/>
                </a:lnTo>
                <a:lnTo>
                  <a:pt x="4050" y="1663"/>
                </a:lnTo>
                <a:lnTo>
                  <a:pt x="4052" y="1665"/>
                </a:lnTo>
                <a:lnTo>
                  <a:pt x="4054" y="1665"/>
                </a:lnTo>
                <a:lnTo>
                  <a:pt x="4054" y="1665"/>
                </a:lnTo>
                <a:lnTo>
                  <a:pt x="4054" y="1665"/>
                </a:lnTo>
                <a:close/>
                <a:moveTo>
                  <a:pt x="4059" y="1669"/>
                </a:moveTo>
                <a:lnTo>
                  <a:pt x="4056" y="1667"/>
                </a:lnTo>
                <a:lnTo>
                  <a:pt x="4056" y="1667"/>
                </a:lnTo>
                <a:lnTo>
                  <a:pt x="4056" y="1669"/>
                </a:lnTo>
                <a:lnTo>
                  <a:pt x="4056" y="1669"/>
                </a:lnTo>
                <a:lnTo>
                  <a:pt x="4056" y="1669"/>
                </a:lnTo>
                <a:lnTo>
                  <a:pt x="4056" y="1671"/>
                </a:lnTo>
                <a:lnTo>
                  <a:pt x="4056" y="1671"/>
                </a:lnTo>
                <a:lnTo>
                  <a:pt x="4059" y="1671"/>
                </a:lnTo>
                <a:lnTo>
                  <a:pt x="4059" y="1671"/>
                </a:lnTo>
                <a:lnTo>
                  <a:pt x="4059" y="1669"/>
                </a:lnTo>
                <a:close/>
                <a:moveTo>
                  <a:pt x="4088" y="1707"/>
                </a:moveTo>
                <a:lnTo>
                  <a:pt x="4088" y="1707"/>
                </a:lnTo>
                <a:lnTo>
                  <a:pt x="4088" y="1707"/>
                </a:lnTo>
                <a:lnTo>
                  <a:pt x="4088" y="1709"/>
                </a:lnTo>
                <a:lnTo>
                  <a:pt x="4090" y="1711"/>
                </a:lnTo>
                <a:lnTo>
                  <a:pt x="4090" y="1711"/>
                </a:lnTo>
                <a:lnTo>
                  <a:pt x="4092" y="1709"/>
                </a:lnTo>
                <a:lnTo>
                  <a:pt x="4090" y="1709"/>
                </a:lnTo>
                <a:lnTo>
                  <a:pt x="4088" y="1707"/>
                </a:lnTo>
                <a:close/>
                <a:moveTo>
                  <a:pt x="4044" y="1654"/>
                </a:moveTo>
                <a:lnTo>
                  <a:pt x="4044" y="1652"/>
                </a:lnTo>
                <a:lnTo>
                  <a:pt x="4044" y="1652"/>
                </a:lnTo>
                <a:lnTo>
                  <a:pt x="4044" y="1650"/>
                </a:lnTo>
                <a:lnTo>
                  <a:pt x="4044" y="1650"/>
                </a:lnTo>
                <a:lnTo>
                  <a:pt x="4042" y="1648"/>
                </a:lnTo>
                <a:lnTo>
                  <a:pt x="4042" y="1646"/>
                </a:lnTo>
                <a:lnTo>
                  <a:pt x="4042" y="1644"/>
                </a:lnTo>
                <a:lnTo>
                  <a:pt x="4040" y="1644"/>
                </a:lnTo>
                <a:lnTo>
                  <a:pt x="4038" y="1646"/>
                </a:lnTo>
                <a:lnTo>
                  <a:pt x="4036" y="1648"/>
                </a:lnTo>
                <a:lnTo>
                  <a:pt x="4036" y="1650"/>
                </a:lnTo>
                <a:lnTo>
                  <a:pt x="4040" y="1652"/>
                </a:lnTo>
                <a:lnTo>
                  <a:pt x="4040" y="1654"/>
                </a:lnTo>
                <a:lnTo>
                  <a:pt x="4040" y="1654"/>
                </a:lnTo>
                <a:lnTo>
                  <a:pt x="4044" y="1656"/>
                </a:lnTo>
                <a:lnTo>
                  <a:pt x="4044" y="1656"/>
                </a:lnTo>
                <a:lnTo>
                  <a:pt x="4046" y="1656"/>
                </a:lnTo>
                <a:lnTo>
                  <a:pt x="4046" y="1654"/>
                </a:lnTo>
                <a:lnTo>
                  <a:pt x="4044" y="1654"/>
                </a:lnTo>
                <a:close/>
                <a:moveTo>
                  <a:pt x="3922" y="1300"/>
                </a:moveTo>
                <a:lnTo>
                  <a:pt x="3922" y="1298"/>
                </a:lnTo>
                <a:lnTo>
                  <a:pt x="3920" y="1298"/>
                </a:lnTo>
                <a:lnTo>
                  <a:pt x="3920" y="1298"/>
                </a:lnTo>
                <a:lnTo>
                  <a:pt x="3918" y="1298"/>
                </a:lnTo>
                <a:lnTo>
                  <a:pt x="3918" y="1300"/>
                </a:lnTo>
                <a:lnTo>
                  <a:pt x="3920" y="1300"/>
                </a:lnTo>
                <a:lnTo>
                  <a:pt x="3920" y="1300"/>
                </a:lnTo>
                <a:lnTo>
                  <a:pt x="3920" y="1302"/>
                </a:lnTo>
                <a:lnTo>
                  <a:pt x="3920" y="1304"/>
                </a:lnTo>
                <a:lnTo>
                  <a:pt x="3922" y="1306"/>
                </a:lnTo>
                <a:lnTo>
                  <a:pt x="3918" y="1308"/>
                </a:lnTo>
                <a:lnTo>
                  <a:pt x="3920" y="1310"/>
                </a:lnTo>
                <a:lnTo>
                  <a:pt x="3922" y="1308"/>
                </a:lnTo>
                <a:lnTo>
                  <a:pt x="3924" y="1308"/>
                </a:lnTo>
                <a:lnTo>
                  <a:pt x="3924" y="1304"/>
                </a:lnTo>
                <a:lnTo>
                  <a:pt x="3924" y="1302"/>
                </a:lnTo>
                <a:lnTo>
                  <a:pt x="3922" y="1300"/>
                </a:lnTo>
                <a:lnTo>
                  <a:pt x="3922" y="1300"/>
                </a:lnTo>
                <a:close/>
                <a:moveTo>
                  <a:pt x="4033" y="1631"/>
                </a:moveTo>
                <a:lnTo>
                  <a:pt x="4033" y="1631"/>
                </a:lnTo>
                <a:lnTo>
                  <a:pt x="4031" y="1631"/>
                </a:lnTo>
                <a:lnTo>
                  <a:pt x="4033" y="1635"/>
                </a:lnTo>
                <a:lnTo>
                  <a:pt x="4033" y="1635"/>
                </a:lnTo>
                <a:lnTo>
                  <a:pt x="4033" y="1638"/>
                </a:lnTo>
                <a:lnTo>
                  <a:pt x="4031" y="1638"/>
                </a:lnTo>
                <a:lnTo>
                  <a:pt x="4031" y="1640"/>
                </a:lnTo>
                <a:lnTo>
                  <a:pt x="4033" y="1640"/>
                </a:lnTo>
                <a:lnTo>
                  <a:pt x="4033" y="1640"/>
                </a:lnTo>
                <a:lnTo>
                  <a:pt x="4036" y="1638"/>
                </a:lnTo>
                <a:lnTo>
                  <a:pt x="4036" y="1635"/>
                </a:lnTo>
                <a:lnTo>
                  <a:pt x="4033" y="1633"/>
                </a:lnTo>
                <a:lnTo>
                  <a:pt x="4033" y="1631"/>
                </a:lnTo>
                <a:close/>
                <a:moveTo>
                  <a:pt x="4025" y="1614"/>
                </a:moveTo>
                <a:lnTo>
                  <a:pt x="4023" y="1614"/>
                </a:lnTo>
                <a:lnTo>
                  <a:pt x="4021" y="1610"/>
                </a:lnTo>
                <a:lnTo>
                  <a:pt x="4019" y="1608"/>
                </a:lnTo>
                <a:lnTo>
                  <a:pt x="4019" y="1608"/>
                </a:lnTo>
                <a:lnTo>
                  <a:pt x="4017" y="1610"/>
                </a:lnTo>
                <a:lnTo>
                  <a:pt x="4017" y="1610"/>
                </a:lnTo>
                <a:lnTo>
                  <a:pt x="4015" y="1610"/>
                </a:lnTo>
                <a:lnTo>
                  <a:pt x="4017" y="1614"/>
                </a:lnTo>
                <a:lnTo>
                  <a:pt x="4019" y="1617"/>
                </a:lnTo>
                <a:lnTo>
                  <a:pt x="4019" y="1617"/>
                </a:lnTo>
                <a:lnTo>
                  <a:pt x="4019" y="1619"/>
                </a:lnTo>
                <a:lnTo>
                  <a:pt x="4021" y="1619"/>
                </a:lnTo>
                <a:lnTo>
                  <a:pt x="4023" y="1623"/>
                </a:lnTo>
                <a:lnTo>
                  <a:pt x="4023" y="1623"/>
                </a:lnTo>
                <a:lnTo>
                  <a:pt x="4025" y="1623"/>
                </a:lnTo>
                <a:lnTo>
                  <a:pt x="4025" y="1623"/>
                </a:lnTo>
                <a:lnTo>
                  <a:pt x="4025" y="1619"/>
                </a:lnTo>
                <a:lnTo>
                  <a:pt x="4027" y="1617"/>
                </a:lnTo>
                <a:lnTo>
                  <a:pt x="4025" y="1617"/>
                </a:lnTo>
                <a:lnTo>
                  <a:pt x="4025" y="1614"/>
                </a:lnTo>
                <a:close/>
                <a:moveTo>
                  <a:pt x="4004" y="1596"/>
                </a:moveTo>
                <a:lnTo>
                  <a:pt x="4004" y="1596"/>
                </a:lnTo>
                <a:lnTo>
                  <a:pt x="4002" y="1593"/>
                </a:lnTo>
                <a:lnTo>
                  <a:pt x="4000" y="1591"/>
                </a:lnTo>
                <a:lnTo>
                  <a:pt x="4000" y="1591"/>
                </a:lnTo>
                <a:lnTo>
                  <a:pt x="3998" y="1591"/>
                </a:lnTo>
                <a:lnTo>
                  <a:pt x="3998" y="1589"/>
                </a:lnTo>
                <a:lnTo>
                  <a:pt x="3996" y="1589"/>
                </a:lnTo>
                <a:lnTo>
                  <a:pt x="3996" y="1589"/>
                </a:lnTo>
                <a:lnTo>
                  <a:pt x="3994" y="1591"/>
                </a:lnTo>
                <a:lnTo>
                  <a:pt x="3994" y="1591"/>
                </a:lnTo>
                <a:lnTo>
                  <a:pt x="3996" y="1593"/>
                </a:lnTo>
                <a:lnTo>
                  <a:pt x="3996" y="1593"/>
                </a:lnTo>
                <a:lnTo>
                  <a:pt x="3998" y="1593"/>
                </a:lnTo>
                <a:lnTo>
                  <a:pt x="3998" y="1593"/>
                </a:lnTo>
                <a:lnTo>
                  <a:pt x="4002" y="1596"/>
                </a:lnTo>
                <a:lnTo>
                  <a:pt x="4004" y="1598"/>
                </a:lnTo>
                <a:lnTo>
                  <a:pt x="4004" y="1598"/>
                </a:lnTo>
                <a:lnTo>
                  <a:pt x="4006" y="1598"/>
                </a:lnTo>
                <a:lnTo>
                  <a:pt x="4004" y="1596"/>
                </a:lnTo>
                <a:lnTo>
                  <a:pt x="4004" y="1596"/>
                </a:lnTo>
                <a:close/>
                <a:moveTo>
                  <a:pt x="4134" y="1711"/>
                </a:moveTo>
                <a:lnTo>
                  <a:pt x="4134" y="1711"/>
                </a:lnTo>
                <a:lnTo>
                  <a:pt x="4136" y="1713"/>
                </a:lnTo>
                <a:lnTo>
                  <a:pt x="4136" y="1713"/>
                </a:lnTo>
                <a:lnTo>
                  <a:pt x="4138" y="1713"/>
                </a:lnTo>
                <a:lnTo>
                  <a:pt x="4138" y="1715"/>
                </a:lnTo>
                <a:lnTo>
                  <a:pt x="4138" y="1715"/>
                </a:lnTo>
                <a:lnTo>
                  <a:pt x="4140" y="1715"/>
                </a:lnTo>
                <a:lnTo>
                  <a:pt x="4140" y="1713"/>
                </a:lnTo>
                <a:lnTo>
                  <a:pt x="4140" y="1713"/>
                </a:lnTo>
                <a:lnTo>
                  <a:pt x="4142" y="1702"/>
                </a:lnTo>
                <a:lnTo>
                  <a:pt x="4142" y="1700"/>
                </a:lnTo>
                <a:lnTo>
                  <a:pt x="4142" y="1698"/>
                </a:lnTo>
                <a:lnTo>
                  <a:pt x="4142" y="1696"/>
                </a:lnTo>
                <a:lnTo>
                  <a:pt x="4140" y="1690"/>
                </a:lnTo>
                <a:lnTo>
                  <a:pt x="4140" y="1690"/>
                </a:lnTo>
                <a:lnTo>
                  <a:pt x="4142" y="1688"/>
                </a:lnTo>
                <a:lnTo>
                  <a:pt x="4142" y="1686"/>
                </a:lnTo>
                <a:lnTo>
                  <a:pt x="4142" y="1686"/>
                </a:lnTo>
                <a:lnTo>
                  <a:pt x="4140" y="1686"/>
                </a:lnTo>
                <a:lnTo>
                  <a:pt x="4140" y="1684"/>
                </a:lnTo>
                <a:lnTo>
                  <a:pt x="4142" y="1682"/>
                </a:lnTo>
                <a:lnTo>
                  <a:pt x="4142" y="1679"/>
                </a:lnTo>
                <a:lnTo>
                  <a:pt x="4144" y="1677"/>
                </a:lnTo>
                <a:lnTo>
                  <a:pt x="4144" y="1677"/>
                </a:lnTo>
                <a:lnTo>
                  <a:pt x="4144" y="1677"/>
                </a:lnTo>
                <a:lnTo>
                  <a:pt x="4144" y="1675"/>
                </a:lnTo>
                <a:lnTo>
                  <a:pt x="4142" y="1673"/>
                </a:lnTo>
                <a:lnTo>
                  <a:pt x="4138" y="1667"/>
                </a:lnTo>
                <a:lnTo>
                  <a:pt x="4136" y="1667"/>
                </a:lnTo>
                <a:lnTo>
                  <a:pt x="4134" y="1665"/>
                </a:lnTo>
                <a:lnTo>
                  <a:pt x="4134" y="1665"/>
                </a:lnTo>
                <a:lnTo>
                  <a:pt x="4130" y="1665"/>
                </a:lnTo>
                <a:lnTo>
                  <a:pt x="4128" y="1665"/>
                </a:lnTo>
                <a:lnTo>
                  <a:pt x="4128" y="1665"/>
                </a:lnTo>
                <a:lnTo>
                  <a:pt x="4128" y="1667"/>
                </a:lnTo>
                <a:lnTo>
                  <a:pt x="4126" y="1669"/>
                </a:lnTo>
                <a:lnTo>
                  <a:pt x="4124" y="1669"/>
                </a:lnTo>
                <a:lnTo>
                  <a:pt x="4124" y="1669"/>
                </a:lnTo>
                <a:lnTo>
                  <a:pt x="4124" y="1667"/>
                </a:lnTo>
                <a:lnTo>
                  <a:pt x="4124" y="1667"/>
                </a:lnTo>
                <a:lnTo>
                  <a:pt x="4124" y="1665"/>
                </a:lnTo>
                <a:lnTo>
                  <a:pt x="4126" y="1665"/>
                </a:lnTo>
                <a:lnTo>
                  <a:pt x="4126" y="1663"/>
                </a:lnTo>
                <a:lnTo>
                  <a:pt x="4126" y="1663"/>
                </a:lnTo>
                <a:lnTo>
                  <a:pt x="4126" y="1661"/>
                </a:lnTo>
                <a:lnTo>
                  <a:pt x="4126" y="1661"/>
                </a:lnTo>
                <a:lnTo>
                  <a:pt x="4124" y="1661"/>
                </a:lnTo>
                <a:lnTo>
                  <a:pt x="4124" y="1658"/>
                </a:lnTo>
                <a:lnTo>
                  <a:pt x="4121" y="1656"/>
                </a:lnTo>
                <a:lnTo>
                  <a:pt x="4121" y="1656"/>
                </a:lnTo>
                <a:lnTo>
                  <a:pt x="4121" y="1654"/>
                </a:lnTo>
                <a:lnTo>
                  <a:pt x="4121" y="1650"/>
                </a:lnTo>
                <a:lnTo>
                  <a:pt x="4121" y="1650"/>
                </a:lnTo>
                <a:lnTo>
                  <a:pt x="4119" y="1646"/>
                </a:lnTo>
                <a:lnTo>
                  <a:pt x="4119" y="1646"/>
                </a:lnTo>
                <a:lnTo>
                  <a:pt x="4117" y="1646"/>
                </a:lnTo>
                <a:lnTo>
                  <a:pt x="4117" y="1646"/>
                </a:lnTo>
                <a:lnTo>
                  <a:pt x="4115" y="1646"/>
                </a:lnTo>
                <a:lnTo>
                  <a:pt x="4113" y="1646"/>
                </a:lnTo>
                <a:lnTo>
                  <a:pt x="4111" y="1644"/>
                </a:lnTo>
                <a:lnTo>
                  <a:pt x="4109" y="1642"/>
                </a:lnTo>
                <a:lnTo>
                  <a:pt x="4107" y="1642"/>
                </a:lnTo>
                <a:lnTo>
                  <a:pt x="4107" y="1640"/>
                </a:lnTo>
                <a:lnTo>
                  <a:pt x="4107" y="1640"/>
                </a:lnTo>
                <a:lnTo>
                  <a:pt x="4107" y="1638"/>
                </a:lnTo>
                <a:lnTo>
                  <a:pt x="4107" y="1638"/>
                </a:lnTo>
                <a:lnTo>
                  <a:pt x="4107" y="1635"/>
                </a:lnTo>
                <a:lnTo>
                  <a:pt x="4107" y="1635"/>
                </a:lnTo>
                <a:lnTo>
                  <a:pt x="4107" y="1635"/>
                </a:lnTo>
                <a:lnTo>
                  <a:pt x="4107" y="1633"/>
                </a:lnTo>
                <a:lnTo>
                  <a:pt x="4109" y="1631"/>
                </a:lnTo>
                <a:lnTo>
                  <a:pt x="4111" y="1631"/>
                </a:lnTo>
                <a:lnTo>
                  <a:pt x="4111" y="1631"/>
                </a:lnTo>
                <a:lnTo>
                  <a:pt x="4111" y="1629"/>
                </a:lnTo>
                <a:lnTo>
                  <a:pt x="4109" y="1627"/>
                </a:lnTo>
                <a:lnTo>
                  <a:pt x="4109" y="1625"/>
                </a:lnTo>
                <a:lnTo>
                  <a:pt x="4107" y="1625"/>
                </a:lnTo>
                <a:lnTo>
                  <a:pt x="4107" y="1623"/>
                </a:lnTo>
                <a:lnTo>
                  <a:pt x="4105" y="1623"/>
                </a:lnTo>
                <a:lnTo>
                  <a:pt x="4105" y="1625"/>
                </a:lnTo>
                <a:lnTo>
                  <a:pt x="4100" y="1625"/>
                </a:lnTo>
                <a:lnTo>
                  <a:pt x="4100" y="1627"/>
                </a:lnTo>
                <a:lnTo>
                  <a:pt x="4098" y="1627"/>
                </a:lnTo>
                <a:lnTo>
                  <a:pt x="4096" y="1627"/>
                </a:lnTo>
                <a:lnTo>
                  <a:pt x="4094" y="1627"/>
                </a:lnTo>
                <a:lnTo>
                  <a:pt x="4096" y="1627"/>
                </a:lnTo>
                <a:lnTo>
                  <a:pt x="4100" y="1625"/>
                </a:lnTo>
                <a:lnTo>
                  <a:pt x="4100" y="1625"/>
                </a:lnTo>
                <a:lnTo>
                  <a:pt x="4100" y="1623"/>
                </a:lnTo>
                <a:lnTo>
                  <a:pt x="4098" y="1621"/>
                </a:lnTo>
                <a:lnTo>
                  <a:pt x="4098" y="1621"/>
                </a:lnTo>
                <a:lnTo>
                  <a:pt x="4094" y="1621"/>
                </a:lnTo>
                <a:lnTo>
                  <a:pt x="4092" y="1621"/>
                </a:lnTo>
                <a:lnTo>
                  <a:pt x="4090" y="1619"/>
                </a:lnTo>
                <a:lnTo>
                  <a:pt x="4088" y="1617"/>
                </a:lnTo>
                <a:lnTo>
                  <a:pt x="4088" y="1617"/>
                </a:lnTo>
                <a:lnTo>
                  <a:pt x="4088" y="1614"/>
                </a:lnTo>
                <a:lnTo>
                  <a:pt x="4088" y="1612"/>
                </a:lnTo>
                <a:lnTo>
                  <a:pt x="4086" y="1612"/>
                </a:lnTo>
                <a:lnTo>
                  <a:pt x="4086" y="1610"/>
                </a:lnTo>
                <a:lnTo>
                  <a:pt x="4082" y="1608"/>
                </a:lnTo>
                <a:lnTo>
                  <a:pt x="4082" y="1608"/>
                </a:lnTo>
                <a:lnTo>
                  <a:pt x="4080" y="1608"/>
                </a:lnTo>
                <a:lnTo>
                  <a:pt x="4077" y="1606"/>
                </a:lnTo>
                <a:lnTo>
                  <a:pt x="4077" y="1606"/>
                </a:lnTo>
                <a:lnTo>
                  <a:pt x="4075" y="1604"/>
                </a:lnTo>
                <a:lnTo>
                  <a:pt x="4075" y="1602"/>
                </a:lnTo>
                <a:lnTo>
                  <a:pt x="4073" y="1602"/>
                </a:lnTo>
                <a:lnTo>
                  <a:pt x="4071" y="1600"/>
                </a:lnTo>
                <a:lnTo>
                  <a:pt x="4069" y="1598"/>
                </a:lnTo>
                <a:lnTo>
                  <a:pt x="4069" y="1598"/>
                </a:lnTo>
                <a:lnTo>
                  <a:pt x="4069" y="1600"/>
                </a:lnTo>
                <a:lnTo>
                  <a:pt x="4069" y="1600"/>
                </a:lnTo>
                <a:lnTo>
                  <a:pt x="4069" y="1600"/>
                </a:lnTo>
                <a:lnTo>
                  <a:pt x="4069" y="1602"/>
                </a:lnTo>
                <a:lnTo>
                  <a:pt x="4069" y="1604"/>
                </a:lnTo>
                <a:lnTo>
                  <a:pt x="4069" y="1602"/>
                </a:lnTo>
                <a:lnTo>
                  <a:pt x="4067" y="1600"/>
                </a:lnTo>
                <a:lnTo>
                  <a:pt x="4065" y="1600"/>
                </a:lnTo>
                <a:lnTo>
                  <a:pt x="4065" y="1600"/>
                </a:lnTo>
                <a:lnTo>
                  <a:pt x="4063" y="1600"/>
                </a:lnTo>
                <a:lnTo>
                  <a:pt x="4063" y="1598"/>
                </a:lnTo>
                <a:lnTo>
                  <a:pt x="4061" y="1596"/>
                </a:lnTo>
                <a:lnTo>
                  <a:pt x="4061" y="1596"/>
                </a:lnTo>
                <a:lnTo>
                  <a:pt x="4059" y="1593"/>
                </a:lnTo>
                <a:lnTo>
                  <a:pt x="4056" y="1591"/>
                </a:lnTo>
                <a:lnTo>
                  <a:pt x="4056" y="1589"/>
                </a:lnTo>
                <a:lnTo>
                  <a:pt x="4054" y="1587"/>
                </a:lnTo>
                <a:lnTo>
                  <a:pt x="4052" y="1585"/>
                </a:lnTo>
                <a:lnTo>
                  <a:pt x="4050" y="1583"/>
                </a:lnTo>
                <a:lnTo>
                  <a:pt x="4044" y="1579"/>
                </a:lnTo>
                <a:lnTo>
                  <a:pt x="4040" y="1579"/>
                </a:lnTo>
                <a:lnTo>
                  <a:pt x="4040" y="1577"/>
                </a:lnTo>
                <a:lnTo>
                  <a:pt x="4038" y="1577"/>
                </a:lnTo>
                <a:lnTo>
                  <a:pt x="4038" y="1575"/>
                </a:lnTo>
                <a:lnTo>
                  <a:pt x="4038" y="1575"/>
                </a:lnTo>
                <a:lnTo>
                  <a:pt x="4036" y="1575"/>
                </a:lnTo>
                <a:lnTo>
                  <a:pt x="4031" y="1573"/>
                </a:lnTo>
                <a:lnTo>
                  <a:pt x="4031" y="1570"/>
                </a:lnTo>
                <a:lnTo>
                  <a:pt x="4031" y="1568"/>
                </a:lnTo>
                <a:lnTo>
                  <a:pt x="4031" y="1568"/>
                </a:lnTo>
                <a:lnTo>
                  <a:pt x="4027" y="1564"/>
                </a:lnTo>
                <a:lnTo>
                  <a:pt x="4027" y="1564"/>
                </a:lnTo>
                <a:lnTo>
                  <a:pt x="4027" y="1562"/>
                </a:lnTo>
                <a:lnTo>
                  <a:pt x="4025" y="1562"/>
                </a:lnTo>
                <a:lnTo>
                  <a:pt x="4023" y="1558"/>
                </a:lnTo>
                <a:lnTo>
                  <a:pt x="4021" y="1558"/>
                </a:lnTo>
                <a:lnTo>
                  <a:pt x="4021" y="1556"/>
                </a:lnTo>
                <a:lnTo>
                  <a:pt x="4021" y="1556"/>
                </a:lnTo>
                <a:lnTo>
                  <a:pt x="4019" y="1556"/>
                </a:lnTo>
                <a:lnTo>
                  <a:pt x="4017" y="1556"/>
                </a:lnTo>
                <a:lnTo>
                  <a:pt x="4015" y="1556"/>
                </a:lnTo>
                <a:lnTo>
                  <a:pt x="4012" y="1556"/>
                </a:lnTo>
                <a:lnTo>
                  <a:pt x="4010" y="1556"/>
                </a:lnTo>
                <a:lnTo>
                  <a:pt x="4008" y="1556"/>
                </a:lnTo>
                <a:lnTo>
                  <a:pt x="4006" y="1556"/>
                </a:lnTo>
                <a:lnTo>
                  <a:pt x="4002" y="1556"/>
                </a:lnTo>
                <a:lnTo>
                  <a:pt x="4000" y="1556"/>
                </a:lnTo>
                <a:lnTo>
                  <a:pt x="3998" y="1554"/>
                </a:lnTo>
                <a:lnTo>
                  <a:pt x="3996" y="1552"/>
                </a:lnTo>
                <a:lnTo>
                  <a:pt x="3994" y="1552"/>
                </a:lnTo>
                <a:lnTo>
                  <a:pt x="3994" y="1552"/>
                </a:lnTo>
                <a:lnTo>
                  <a:pt x="3992" y="1549"/>
                </a:lnTo>
                <a:lnTo>
                  <a:pt x="3989" y="1549"/>
                </a:lnTo>
                <a:lnTo>
                  <a:pt x="3987" y="1552"/>
                </a:lnTo>
                <a:lnTo>
                  <a:pt x="3987" y="1552"/>
                </a:lnTo>
                <a:lnTo>
                  <a:pt x="3987" y="1552"/>
                </a:lnTo>
                <a:lnTo>
                  <a:pt x="3987" y="1554"/>
                </a:lnTo>
                <a:lnTo>
                  <a:pt x="3987" y="1554"/>
                </a:lnTo>
                <a:lnTo>
                  <a:pt x="3987" y="1554"/>
                </a:lnTo>
                <a:lnTo>
                  <a:pt x="3987" y="1556"/>
                </a:lnTo>
                <a:lnTo>
                  <a:pt x="3989" y="1560"/>
                </a:lnTo>
                <a:lnTo>
                  <a:pt x="3989" y="1562"/>
                </a:lnTo>
                <a:lnTo>
                  <a:pt x="3992" y="1562"/>
                </a:lnTo>
                <a:lnTo>
                  <a:pt x="3992" y="1564"/>
                </a:lnTo>
                <a:lnTo>
                  <a:pt x="3998" y="1570"/>
                </a:lnTo>
                <a:lnTo>
                  <a:pt x="4002" y="1573"/>
                </a:lnTo>
                <a:lnTo>
                  <a:pt x="4002" y="1575"/>
                </a:lnTo>
                <a:lnTo>
                  <a:pt x="4004" y="1577"/>
                </a:lnTo>
                <a:lnTo>
                  <a:pt x="4006" y="1577"/>
                </a:lnTo>
                <a:lnTo>
                  <a:pt x="4010" y="1579"/>
                </a:lnTo>
                <a:lnTo>
                  <a:pt x="4010" y="1579"/>
                </a:lnTo>
                <a:lnTo>
                  <a:pt x="4012" y="1579"/>
                </a:lnTo>
                <a:lnTo>
                  <a:pt x="4017" y="1585"/>
                </a:lnTo>
                <a:lnTo>
                  <a:pt x="4017" y="1585"/>
                </a:lnTo>
                <a:lnTo>
                  <a:pt x="4017" y="1587"/>
                </a:lnTo>
                <a:lnTo>
                  <a:pt x="4019" y="1589"/>
                </a:lnTo>
                <a:lnTo>
                  <a:pt x="4021" y="1589"/>
                </a:lnTo>
                <a:lnTo>
                  <a:pt x="4021" y="1591"/>
                </a:lnTo>
                <a:lnTo>
                  <a:pt x="4023" y="1593"/>
                </a:lnTo>
                <a:lnTo>
                  <a:pt x="4023" y="1596"/>
                </a:lnTo>
                <a:lnTo>
                  <a:pt x="4023" y="1598"/>
                </a:lnTo>
                <a:lnTo>
                  <a:pt x="4025" y="1598"/>
                </a:lnTo>
                <a:lnTo>
                  <a:pt x="4027" y="1598"/>
                </a:lnTo>
                <a:lnTo>
                  <a:pt x="4027" y="1600"/>
                </a:lnTo>
                <a:lnTo>
                  <a:pt x="4029" y="1600"/>
                </a:lnTo>
                <a:lnTo>
                  <a:pt x="4036" y="1604"/>
                </a:lnTo>
                <a:lnTo>
                  <a:pt x="4036" y="1604"/>
                </a:lnTo>
                <a:lnTo>
                  <a:pt x="4038" y="1606"/>
                </a:lnTo>
                <a:lnTo>
                  <a:pt x="4040" y="1610"/>
                </a:lnTo>
                <a:lnTo>
                  <a:pt x="4042" y="1617"/>
                </a:lnTo>
                <a:lnTo>
                  <a:pt x="4042" y="1621"/>
                </a:lnTo>
                <a:lnTo>
                  <a:pt x="4044" y="1625"/>
                </a:lnTo>
                <a:lnTo>
                  <a:pt x="4044" y="1627"/>
                </a:lnTo>
                <a:lnTo>
                  <a:pt x="4046" y="1627"/>
                </a:lnTo>
                <a:lnTo>
                  <a:pt x="4046" y="1629"/>
                </a:lnTo>
                <a:lnTo>
                  <a:pt x="4050" y="1629"/>
                </a:lnTo>
                <a:lnTo>
                  <a:pt x="4052" y="1631"/>
                </a:lnTo>
                <a:lnTo>
                  <a:pt x="4052" y="1631"/>
                </a:lnTo>
                <a:lnTo>
                  <a:pt x="4054" y="1635"/>
                </a:lnTo>
                <a:lnTo>
                  <a:pt x="4054" y="1638"/>
                </a:lnTo>
                <a:lnTo>
                  <a:pt x="4056" y="1638"/>
                </a:lnTo>
                <a:lnTo>
                  <a:pt x="4059" y="1640"/>
                </a:lnTo>
                <a:lnTo>
                  <a:pt x="4061" y="1642"/>
                </a:lnTo>
                <a:lnTo>
                  <a:pt x="4061" y="1644"/>
                </a:lnTo>
                <a:lnTo>
                  <a:pt x="4063" y="1648"/>
                </a:lnTo>
                <a:lnTo>
                  <a:pt x="4063" y="1650"/>
                </a:lnTo>
                <a:lnTo>
                  <a:pt x="4069" y="1658"/>
                </a:lnTo>
                <a:lnTo>
                  <a:pt x="4069" y="1663"/>
                </a:lnTo>
                <a:lnTo>
                  <a:pt x="4069" y="1663"/>
                </a:lnTo>
                <a:lnTo>
                  <a:pt x="4069" y="1665"/>
                </a:lnTo>
                <a:lnTo>
                  <a:pt x="4073" y="1669"/>
                </a:lnTo>
                <a:lnTo>
                  <a:pt x="4073" y="1669"/>
                </a:lnTo>
                <a:lnTo>
                  <a:pt x="4075" y="1671"/>
                </a:lnTo>
                <a:lnTo>
                  <a:pt x="4075" y="1671"/>
                </a:lnTo>
                <a:lnTo>
                  <a:pt x="4077" y="1673"/>
                </a:lnTo>
                <a:lnTo>
                  <a:pt x="4080" y="1677"/>
                </a:lnTo>
                <a:lnTo>
                  <a:pt x="4080" y="1677"/>
                </a:lnTo>
                <a:lnTo>
                  <a:pt x="4084" y="1679"/>
                </a:lnTo>
                <a:lnTo>
                  <a:pt x="4088" y="1684"/>
                </a:lnTo>
                <a:lnTo>
                  <a:pt x="4088" y="1684"/>
                </a:lnTo>
                <a:lnTo>
                  <a:pt x="4090" y="1688"/>
                </a:lnTo>
                <a:lnTo>
                  <a:pt x="4094" y="1690"/>
                </a:lnTo>
                <a:lnTo>
                  <a:pt x="4098" y="1696"/>
                </a:lnTo>
                <a:lnTo>
                  <a:pt x="4103" y="1696"/>
                </a:lnTo>
                <a:lnTo>
                  <a:pt x="4103" y="1698"/>
                </a:lnTo>
                <a:lnTo>
                  <a:pt x="4105" y="1700"/>
                </a:lnTo>
                <a:lnTo>
                  <a:pt x="4107" y="1700"/>
                </a:lnTo>
                <a:lnTo>
                  <a:pt x="4111" y="1702"/>
                </a:lnTo>
                <a:lnTo>
                  <a:pt x="4111" y="1705"/>
                </a:lnTo>
                <a:lnTo>
                  <a:pt x="4115" y="1709"/>
                </a:lnTo>
                <a:lnTo>
                  <a:pt x="4117" y="1709"/>
                </a:lnTo>
                <a:lnTo>
                  <a:pt x="4117" y="1711"/>
                </a:lnTo>
                <a:lnTo>
                  <a:pt x="4119" y="1713"/>
                </a:lnTo>
                <a:lnTo>
                  <a:pt x="4121" y="1715"/>
                </a:lnTo>
                <a:lnTo>
                  <a:pt x="4124" y="1715"/>
                </a:lnTo>
                <a:lnTo>
                  <a:pt x="4124" y="1715"/>
                </a:lnTo>
                <a:lnTo>
                  <a:pt x="4124" y="1715"/>
                </a:lnTo>
                <a:lnTo>
                  <a:pt x="4124" y="1715"/>
                </a:lnTo>
                <a:lnTo>
                  <a:pt x="4124" y="1713"/>
                </a:lnTo>
                <a:lnTo>
                  <a:pt x="4124" y="1711"/>
                </a:lnTo>
                <a:lnTo>
                  <a:pt x="4124" y="1711"/>
                </a:lnTo>
                <a:lnTo>
                  <a:pt x="4128" y="1713"/>
                </a:lnTo>
                <a:lnTo>
                  <a:pt x="4130" y="1713"/>
                </a:lnTo>
                <a:lnTo>
                  <a:pt x="4130" y="1713"/>
                </a:lnTo>
                <a:lnTo>
                  <a:pt x="4130" y="1713"/>
                </a:lnTo>
                <a:lnTo>
                  <a:pt x="4134" y="1711"/>
                </a:lnTo>
                <a:close/>
                <a:moveTo>
                  <a:pt x="4019" y="1602"/>
                </a:moveTo>
                <a:lnTo>
                  <a:pt x="4017" y="1600"/>
                </a:lnTo>
                <a:lnTo>
                  <a:pt x="4017" y="1600"/>
                </a:lnTo>
                <a:lnTo>
                  <a:pt x="4017" y="1600"/>
                </a:lnTo>
                <a:lnTo>
                  <a:pt x="4015" y="1600"/>
                </a:lnTo>
                <a:lnTo>
                  <a:pt x="4015" y="1600"/>
                </a:lnTo>
                <a:lnTo>
                  <a:pt x="4017" y="1600"/>
                </a:lnTo>
                <a:lnTo>
                  <a:pt x="4017" y="1602"/>
                </a:lnTo>
                <a:lnTo>
                  <a:pt x="4019" y="1602"/>
                </a:lnTo>
                <a:close/>
                <a:moveTo>
                  <a:pt x="4036" y="1461"/>
                </a:moveTo>
                <a:lnTo>
                  <a:pt x="4033" y="1461"/>
                </a:lnTo>
                <a:lnTo>
                  <a:pt x="4033" y="1461"/>
                </a:lnTo>
                <a:lnTo>
                  <a:pt x="4033" y="1463"/>
                </a:lnTo>
                <a:lnTo>
                  <a:pt x="4033" y="1463"/>
                </a:lnTo>
                <a:lnTo>
                  <a:pt x="4033" y="1463"/>
                </a:lnTo>
                <a:lnTo>
                  <a:pt x="4036" y="1466"/>
                </a:lnTo>
                <a:lnTo>
                  <a:pt x="4036" y="1461"/>
                </a:lnTo>
                <a:lnTo>
                  <a:pt x="4036" y="1461"/>
                </a:lnTo>
                <a:close/>
                <a:moveTo>
                  <a:pt x="4033" y="1449"/>
                </a:moveTo>
                <a:lnTo>
                  <a:pt x="4033" y="1449"/>
                </a:lnTo>
                <a:lnTo>
                  <a:pt x="4031" y="1449"/>
                </a:lnTo>
                <a:lnTo>
                  <a:pt x="4031" y="1449"/>
                </a:lnTo>
                <a:lnTo>
                  <a:pt x="4031" y="1451"/>
                </a:lnTo>
                <a:lnTo>
                  <a:pt x="4031" y="1453"/>
                </a:lnTo>
                <a:lnTo>
                  <a:pt x="4031" y="1453"/>
                </a:lnTo>
                <a:lnTo>
                  <a:pt x="4033" y="1453"/>
                </a:lnTo>
                <a:lnTo>
                  <a:pt x="4033" y="1451"/>
                </a:lnTo>
                <a:lnTo>
                  <a:pt x="4033" y="1449"/>
                </a:lnTo>
                <a:lnTo>
                  <a:pt x="4033" y="1449"/>
                </a:lnTo>
                <a:lnTo>
                  <a:pt x="4033" y="1449"/>
                </a:lnTo>
                <a:close/>
                <a:moveTo>
                  <a:pt x="4036" y="1459"/>
                </a:moveTo>
                <a:lnTo>
                  <a:pt x="4036" y="1457"/>
                </a:lnTo>
                <a:lnTo>
                  <a:pt x="4033" y="1457"/>
                </a:lnTo>
                <a:lnTo>
                  <a:pt x="4033" y="1457"/>
                </a:lnTo>
                <a:lnTo>
                  <a:pt x="4033" y="1459"/>
                </a:lnTo>
                <a:lnTo>
                  <a:pt x="4036" y="1459"/>
                </a:lnTo>
                <a:lnTo>
                  <a:pt x="4036" y="1459"/>
                </a:lnTo>
                <a:lnTo>
                  <a:pt x="4036" y="1459"/>
                </a:lnTo>
                <a:close/>
                <a:moveTo>
                  <a:pt x="4031" y="1501"/>
                </a:moveTo>
                <a:lnTo>
                  <a:pt x="4031" y="1499"/>
                </a:lnTo>
                <a:lnTo>
                  <a:pt x="4031" y="1499"/>
                </a:lnTo>
                <a:lnTo>
                  <a:pt x="4031" y="1501"/>
                </a:lnTo>
                <a:lnTo>
                  <a:pt x="4031" y="1501"/>
                </a:lnTo>
                <a:lnTo>
                  <a:pt x="4031" y="1501"/>
                </a:lnTo>
                <a:lnTo>
                  <a:pt x="4031" y="1501"/>
                </a:lnTo>
                <a:close/>
                <a:moveTo>
                  <a:pt x="4031" y="1487"/>
                </a:moveTo>
                <a:lnTo>
                  <a:pt x="4031" y="1487"/>
                </a:lnTo>
                <a:lnTo>
                  <a:pt x="4029" y="1487"/>
                </a:lnTo>
                <a:lnTo>
                  <a:pt x="4029" y="1489"/>
                </a:lnTo>
                <a:lnTo>
                  <a:pt x="4029" y="1489"/>
                </a:lnTo>
                <a:lnTo>
                  <a:pt x="4029" y="1489"/>
                </a:lnTo>
                <a:lnTo>
                  <a:pt x="4031" y="1489"/>
                </a:lnTo>
                <a:lnTo>
                  <a:pt x="4031" y="1487"/>
                </a:lnTo>
                <a:lnTo>
                  <a:pt x="4031" y="1487"/>
                </a:lnTo>
                <a:close/>
                <a:moveTo>
                  <a:pt x="4021" y="1396"/>
                </a:moveTo>
                <a:lnTo>
                  <a:pt x="4021" y="1394"/>
                </a:lnTo>
                <a:lnTo>
                  <a:pt x="4021" y="1392"/>
                </a:lnTo>
                <a:lnTo>
                  <a:pt x="4021" y="1392"/>
                </a:lnTo>
                <a:lnTo>
                  <a:pt x="4021" y="1392"/>
                </a:lnTo>
                <a:lnTo>
                  <a:pt x="4021" y="1392"/>
                </a:lnTo>
                <a:lnTo>
                  <a:pt x="4021" y="1392"/>
                </a:lnTo>
                <a:lnTo>
                  <a:pt x="4019" y="1392"/>
                </a:lnTo>
                <a:lnTo>
                  <a:pt x="4021" y="1394"/>
                </a:lnTo>
                <a:lnTo>
                  <a:pt x="4021" y="1396"/>
                </a:lnTo>
                <a:lnTo>
                  <a:pt x="4021" y="1396"/>
                </a:lnTo>
                <a:close/>
                <a:moveTo>
                  <a:pt x="4029" y="1453"/>
                </a:moveTo>
                <a:lnTo>
                  <a:pt x="4029" y="1453"/>
                </a:lnTo>
                <a:lnTo>
                  <a:pt x="4029" y="1453"/>
                </a:lnTo>
                <a:lnTo>
                  <a:pt x="4029" y="1453"/>
                </a:lnTo>
                <a:lnTo>
                  <a:pt x="4027" y="1455"/>
                </a:lnTo>
                <a:lnTo>
                  <a:pt x="4029" y="1455"/>
                </a:lnTo>
                <a:lnTo>
                  <a:pt x="4029" y="1455"/>
                </a:lnTo>
                <a:lnTo>
                  <a:pt x="4029" y="1455"/>
                </a:lnTo>
                <a:lnTo>
                  <a:pt x="4029" y="1455"/>
                </a:lnTo>
                <a:lnTo>
                  <a:pt x="4029" y="1455"/>
                </a:lnTo>
                <a:lnTo>
                  <a:pt x="4029" y="1455"/>
                </a:lnTo>
                <a:lnTo>
                  <a:pt x="4029" y="1455"/>
                </a:lnTo>
                <a:lnTo>
                  <a:pt x="4029" y="1453"/>
                </a:lnTo>
                <a:close/>
                <a:moveTo>
                  <a:pt x="3989" y="1547"/>
                </a:moveTo>
                <a:lnTo>
                  <a:pt x="3989" y="1547"/>
                </a:lnTo>
                <a:lnTo>
                  <a:pt x="3989" y="1547"/>
                </a:lnTo>
                <a:lnTo>
                  <a:pt x="3989" y="1547"/>
                </a:lnTo>
                <a:lnTo>
                  <a:pt x="3987" y="1547"/>
                </a:lnTo>
                <a:lnTo>
                  <a:pt x="3987" y="1545"/>
                </a:lnTo>
                <a:lnTo>
                  <a:pt x="3987" y="1547"/>
                </a:lnTo>
                <a:lnTo>
                  <a:pt x="3987" y="1547"/>
                </a:lnTo>
                <a:lnTo>
                  <a:pt x="3989" y="1547"/>
                </a:lnTo>
                <a:close/>
                <a:moveTo>
                  <a:pt x="3981" y="1403"/>
                </a:moveTo>
                <a:lnTo>
                  <a:pt x="3981" y="1403"/>
                </a:lnTo>
                <a:lnTo>
                  <a:pt x="3981" y="1403"/>
                </a:lnTo>
                <a:lnTo>
                  <a:pt x="3981" y="1403"/>
                </a:lnTo>
                <a:lnTo>
                  <a:pt x="3981" y="1401"/>
                </a:lnTo>
                <a:lnTo>
                  <a:pt x="3981" y="1401"/>
                </a:lnTo>
                <a:lnTo>
                  <a:pt x="3981" y="1403"/>
                </a:lnTo>
                <a:close/>
                <a:moveTo>
                  <a:pt x="4033" y="1472"/>
                </a:moveTo>
                <a:lnTo>
                  <a:pt x="4036" y="1474"/>
                </a:lnTo>
                <a:lnTo>
                  <a:pt x="4036" y="1474"/>
                </a:lnTo>
                <a:lnTo>
                  <a:pt x="4036" y="1474"/>
                </a:lnTo>
                <a:lnTo>
                  <a:pt x="4036" y="1472"/>
                </a:lnTo>
                <a:lnTo>
                  <a:pt x="4033" y="1472"/>
                </a:lnTo>
                <a:close/>
                <a:moveTo>
                  <a:pt x="4063" y="1675"/>
                </a:moveTo>
                <a:lnTo>
                  <a:pt x="4063" y="1675"/>
                </a:lnTo>
                <a:lnTo>
                  <a:pt x="4063" y="1675"/>
                </a:lnTo>
                <a:lnTo>
                  <a:pt x="4061" y="1671"/>
                </a:lnTo>
                <a:lnTo>
                  <a:pt x="4059" y="1671"/>
                </a:lnTo>
                <a:lnTo>
                  <a:pt x="4059" y="1671"/>
                </a:lnTo>
                <a:lnTo>
                  <a:pt x="4059" y="1673"/>
                </a:lnTo>
                <a:lnTo>
                  <a:pt x="4061" y="1675"/>
                </a:lnTo>
                <a:lnTo>
                  <a:pt x="4061" y="1675"/>
                </a:lnTo>
                <a:lnTo>
                  <a:pt x="4061" y="1677"/>
                </a:lnTo>
                <a:lnTo>
                  <a:pt x="4061" y="1677"/>
                </a:lnTo>
                <a:lnTo>
                  <a:pt x="4063" y="1679"/>
                </a:lnTo>
                <a:lnTo>
                  <a:pt x="4063" y="1677"/>
                </a:lnTo>
                <a:lnTo>
                  <a:pt x="4063" y="1675"/>
                </a:lnTo>
                <a:lnTo>
                  <a:pt x="4063" y="1675"/>
                </a:lnTo>
                <a:close/>
                <a:moveTo>
                  <a:pt x="3948" y="1474"/>
                </a:moveTo>
                <a:lnTo>
                  <a:pt x="3948" y="1474"/>
                </a:lnTo>
                <a:lnTo>
                  <a:pt x="3945" y="1476"/>
                </a:lnTo>
                <a:lnTo>
                  <a:pt x="3945" y="1476"/>
                </a:lnTo>
                <a:lnTo>
                  <a:pt x="3945" y="1478"/>
                </a:lnTo>
                <a:lnTo>
                  <a:pt x="3945" y="1478"/>
                </a:lnTo>
                <a:lnTo>
                  <a:pt x="3948" y="1480"/>
                </a:lnTo>
                <a:lnTo>
                  <a:pt x="3948" y="1478"/>
                </a:lnTo>
                <a:lnTo>
                  <a:pt x="3950" y="1476"/>
                </a:lnTo>
                <a:lnTo>
                  <a:pt x="3948" y="1476"/>
                </a:lnTo>
                <a:lnTo>
                  <a:pt x="3948" y="1474"/>
                </a:lnTo>
                <a:close/>
                <a:moveTo>
                  <a:pt x="3950" y="1466"/>
                </a:moveTo>
                <a:lnTo>
                  <a:pt x="3950" y="1466"/>
                </a:lnTo>
                <a:lnTo>
                  <a:pt x="3950" y="1466"/>
                </a:lnTo>
                <a:lnTo>
                  <a:pt x="3950" y="1468"/>
                </a:lnTo>
                <a:lnTo>
                  <a:pt x="3950" y="1468"/>
                </a:lnTo>
                <a:lnTo>
                  <a:pt x="3950" y="1468"/>
                </a:lnTo>
                <a:lnTo>
                  <a:pt x="3950" y="1466"/>
                </a:lnTo>
                <a:lnTo>
                  <a:pt x="3950" y="1466"/>
                </a:lnTo>
                <a:close/>
                <a:moveTo>
                  <a:pt x="3954" y="1451"/>
                </a:moveTo>
                <a:lnTo>
                  <a:pt x="3954" y="1447"/>
                </a:lnTo>
                <a:lnTo>
                  <a:pt x="3954" y="1445"/>
                </a:lnTo>
                <a:lnTo>
                  <a:pt x="3954" y="1445"/>
                </a:lnTo>
                <a:lnTo>
                  <a:pt x="3954" y="1443"/>
                </a:lnTo>
                <a:lnTo>
                  <a:pt x="3956" y="1443"/>
                </a:lnTo>
                <a:lnTo>
                  <a:pt x="3956" y="1440"/>
                </a:lnTo>
                <a:lnTo>
                  <a:pt x="3956" y="1440"/>
                </a:lnTo>
                <a:lnTo>
                  <a:pt x="3956" y="1440"/>
                </a:lnTo>
                <a:lnTo>
                  <a:pt x="3956" y="1438"/>
                </a:lnTo>
                <a:lnTo>
                  <a:pt x="3956" y="1438"/>
                </a:lnTo>
                <a:lnTo>
                  <a:pt x="3956" y="1436"/>
                </a:lnTo>
                <a:lnTo>
                  <a:pt x="3956" y="1436"/>
                </a:lnTo>
                <a:lnTo>
                  <a:pt x="3956" y="1436"/>
                </a:lnTo>
                <a:lnTo>
                  <a:pt x="3954" y="1436"/>
                </a:lnTo>
                <a:lnTo>
                  <a:pt x="3954" y="1438"/>
                </a:lnTo>
                <a:lnTo>
                  <a:pt x="3954" y="1440"/>
                </a:lnTo>
                <a:lnTo>
                  <a:pt x="3952" y="1443"/>
                </a:lnTo>
                <a:lnTo>
                  <a:pt x="3952" y="1443"/>
                </a:lnTo>
                <a:lnTo>
                  <a:pt x="3952" y="1445"/>
                </a:lnTo>
                <a:lnTo>
                  <a:pt x="3952" y="1447"/>
                </a:lnTo>
                <a:lnTo>
                  <a:pt x="3952" y="1447"/>
                </a:lnTo>
                <a:lnTo>
                  <a:pt x="3952" y="1449"/>
                </a:lnTo>
                <a:lnTo>
                  <a:pt x="3952" y="1449"/>
                </a:lnTo>
                <a:lnTo>
                  <a:pt x="3952" y="1451"/>
                </a:lnTo>
                <a:lnTo>
                  <a:pt x="3952" y="1453"/>
                </a:lnTo>
                <a:lnTo>
                  <a:pt x="3952" y="1453"/>
                </a:lnTo>
                <a:lnTo>
                  <a:pt x="3952" y="1453"/>
                </a:lnTo>
                <a:lnTo>
                  <a:pt x="3952" y="1455"/>
                </a:lnTo>
                <a:lnTo>
                  <a:pt x="3952" y="1455"/>
                </a:lnTo>
                <a:lnTo>
                  <a:pt x="3950" y="1455"/>
                </a:lnTo>
                <a:lnTo>
                  <a:pt x="3950" y="1455"/>
                </a:lnTo>
                <a:lnTo>
                  <a:pt x="3950" y="1457"/>
                </a:lnTo>
                <a:lnTo>
                  <a:pt x="3950" y="1457"/>
                </a:lnTo>
                <a:lnTo>
                  <a:pt x="3950" y="1459"/>
                </a:lnTo>
                <a:lnTo>
                  <a:pt x="3950" y="1459"/>
                </a:lnTo>
                <a:lnTo>
                  <a:pt x="3948" y="1459"/>
                </a:lnTo>
                <a:lnTo>
                  <a:pt x="3950" y="1461"/>
                </a:lnTo>
                <a:lnTo>
                  <a:pt x="3950" y="1461"/>
                </a:lnTo>
                <a:lnTo>
                  <a:pt x="3950" y="1466"/>
                </a:lnTo>
                <a:lnTo>
                  <a:pt x="3950" y="1466"/>
                </a:lnTo>
                <a:lnTo>
                  <a:pt x="3952" y="1466"/>
                </a:lnTo>
                <a:lnTo>
                  <a:pt x="3952" y="1463"/>
                </a:lnTo>
                <a:lnTo>
                  <a:pt x="3952" y="1461"/>
                </a:lnTo>
                <a:lnTo>
                  <a:pt x="3952" y="1459"/>
                </a:lnTo>
                <a:lnTo>
                  <a:pt x="3952" y="1459"/>
                </a:lnTo>
                <a:lnTo>
                  <a:pt x="3952" y="1459"/>
                </a:lnTo>
                <a:lnTo>
                  <a:pt x="3952" y="1457"/>
                </a:lnTo>
                <a:lnTo>
                  <a:pt x="3952" y="1457"/>
                </a:lnTo>
                <a:lnTo>
                  <a:pt x="3952" y="1457"/>
                </a:lnTo>
                <a:lnTo>
                  <a:pt x="3954" y="1455"/>
                </a:lnTo>
                <a:lnTo>
                  <a:pt x="3954" y="1455"/>
                </a:lnTo>
                <a:lnTo>
                  <a:pt x="3954" y="1451"/>
                </a:lnTo>
                <a:lnTo>
                  <a:pt x="3954" y="1451"/>
                </a:lnTo>
                <a:lnTo>
                  <a:pt x="3954" y="1451"/>
                </a:lnTo>
                <a:close/>
                <a:moveTo>
                  <a:pt x="3939" y="1315"/>
                </a:moveTo>
                <a:lnTo>
                  <a:pt x="3939" y="1315"/>
                </a:lnTo>
                <a:lnTo>
                  <a:pt x="3939" y="1315"/>
                </a:lnTo>
                <a:lnTo>
                  <a:pt x="3939" y="1317"/>
                </a:lnTo>
                <a:lnTo>
                  <a:pt x="3939" y="1317"/>
                </a:lnTo>
                <a:lnTo>
                  <a:pt x="3939" y="1317"/>
                </a:lnTo>
                <a:lnTo>
                  <a:pt x="3939" y="1317"/>
                </a:lnTo>
                <a:lnTo>
                  <a:pt x="3939" y="1317"/>
                </a:lnTo>
                <a:lnTo>
                  <a:pt x="3939" y="1315"/>
                </a:lnTo>
                <a:lnTo>
                  <a:pt x="3939" y="1315"/>
                </a:lnTo>
                <a:close/>
                <a:moveTo>
                  <a:pt x="3952" y="1497"/>
                </a:moveTo>
                <a:lnTo>
                  <a:pt x="3952" y="1499"/>
                </a:lnTo>
                <a:lnTo>
                  <a:pt x="3952" y="1499"/>
                </a:lnTo>
                <a:lnTo>
                  <a:pt x="3952" y="1499"/>
                </a:lnTo>
                <a:lnTo>
                  <a:pt x="3952" y="1499"/>
                </a:lnTo>
                <a:lnTo>
                  <a:pt x="3952" y="1499"/>
                </a:lnTo>
                <a:lnTo>
                  <a:pt x="3952" y="1499"/>
                </a:lnTo>
                <a:lnTo>
                  <a:pt x="3952" y="1499"/>
                </a:lnTo>
                <a:lnTo>
                  <a:pt x="3952" y="1497"/>
                </a:lnTo>
                <a:close/>
                <a:moveTo>
                  <a:pt x="3927" y="1302"/>
                </a:moveTo>
                <a:lnTo>
                  <a:pt x="3927" y="1308"/>
                </a:lnTo>
                <a:lnTo>
                  <a:pt x="3929" y="1308"/>
                </a:lnTo>
                <a:lnTo>
                  <a:pt x="3929" y="1306"/>
                </a:lnTo>
                <a:lnTo>
                  <a:pt x="3929" y="1304"/>
                </a:lnTo>
                <a:lnTo>
                  <a:pt x="3927" y="1302"/>
                </a:lnTo>
                <a:close/>
                <a:moveTo>
                  <a:pt x="3952" y="1445"/>
                </a:moveTo>
                <a:lnTo>
                  <a:pt x="3952" y="1445"/>
                </a:lnTo>
                <a:lnTo>
                  <a:pt x="3950" y="1445"/>
                </a:lnTo>
                <a:lnTo>
                  <a:pt x="3950" y="1445"/>
                </a:lnTo>
                <a:lnTo>
                  <a:pt x="3950" y="1447"/>
                </a:lnTo>
                <a:lnTo>
                  <a:pt x="3952" y="1445"/>
                </a:lnTo>
                <a:lnTo>
                  <a:pt x="3952" y="1445"/>
                </a:lnTo>
                <a:close/>
                <a:moveTo>
                  <a:pt x="3920" y="1296"/>
                </a:moveTo>
                <a:lnTo>
                  <a:pt x="3920" y="1296"/>
                </a:lnTo>
                <a:lnTo>
                  <a:pt x="3920" y="1294"/>
                </a:lnTo>
                <a:lnTo>
                  <a:pt x="3920" y="1296"/>
                </a:lnTo>
                <a:lnTo>
                  <a:pt x="3920" y="1296"/>
                </a:lnTo>
                <a:lnTo>
                  <a:pt x="3920" y="1296"/>
                </a:lnTo>
                <a:lnTo>
                  <a:pt x="3920" y="1296"/>
                </a:lnTo>
                <a:close/>
                <a:moveTo>
                  <a:pt x="3933" y="1302"/>
                </a:moveTo>
                <a:lnTo>
                  <a:pt x="3933" y="1302"/>
                </a:lnTo>
                <a:lnTo>
                  <a:pt x="3933" y="1300"/>
                </a:lnTo>
                <a:lnTo>
                  <a:pt x="3933" y="1302"/>
                </a:lnTo>
                <a:lnTo>
                  <a:pt x="3933" y="1302"/>
                </a:lnTo>
                <a:lnTo>
                  <a:pt x="3933" y="1304"/>
                </a:lnTo>
                <a:lnTo>
                  <a:pt x="3933" y="1304"/>
                </a:lnTo>
                <a:lnTo>
                  <a:pt x="3935" y="1304"/>
                </a:lnTo>
                <a:lnTo>
                  <a:pt x="3935" y="1304"/>
                </a:lnTo>
                <a:lnTo>
                  <a:pt x="3933" y="1302"/>
                </a:lnTo>
                <a:close/>
                <a:moveTo>
                  <a:pt x="3977" y="1396"/>
                </a:moveTo>
                <a:lnTo>
                  <a:pt x="3977" y="1399"/>
                </a:lnTo>
                <a:lnTo>
                  <a:pt x="3975" y="1401"/>
                </a:lnTo>
                <a:lnTo>
                  <a:pt x="3975" y="1403"/>
                </a:lnTo>
                <a:lnTo>
                  <a:pt x="3977" y="1401"/>
                </a:lnTo>
                <a:lnTo>
                  <a:pt x="3977" y="1399"/>
                </a:lnTo>
                <a:lnTo>
                  <a:pt x="3979" y="1396"/>
                </a:lnTo>
                <a:lnTo>
                  <a:pt x="3979" y="1396"/>
                </a:lnTo>
                <a:lnTo>
                  <a:pt x="3977" y="1396"/>
                </a:lnTo>
                <a:close/>
                <a:moveTo>
                  <a:pt x="3939" y="1313"/>
                </a:moveTo>
                <a:lnTo>
                  <a:pt x="3939" y="1310"/>
                </a:lnTo>
                <a:lnTo>
                  <a:pt x="3939" y="1310"/>
                </a:lnTo>
                <a:lnTo>
                  <a:pt x="3939" y="1313"/>
                </a:lnTo>
                <a:lnTo>
                  <a:pt x="3937" y="1313"/>
                </a:lnTo>
                <a:lnTo>
                  <a:pt x="3939" y="1315"/>
                </a:lnTo>
                <a:lnTo>
                  <a:pt x="3939" y="1313"/>
                </a:lnTo>
                <a:lnTo>
                  <a:pt x="3939" y="1313"/>
                </a:lnTo>
                <a:close/>
                <a:moveTo>
                  <a:pt x="3964" y="1361"/>
                </a:moveTo>
                <a:lnTo>
                  <a:pt x="3966" y="1359"/>
                </a:lnTo>
                <a:lnTo>
                  <a:pt x="3966" y="1359"/>
                </a:lnTo>
                <a:lnTo>
                  <a:pt x="3966" y="1357"/>
                </a:lnTo>
                <a:lnTo>
                  <a:pt x="3964" y="1357"/>
                </a:lnTo>
                <a:lnTo>
                  <a:pt x="3962" y="1357"/>
                </a:lnTo>
                <a:lnTo>
                  <a:pt x="3962" y="1359"/>
                </a:lnTo>
                <a:lnTo>
                  <a:pt x="3964" y="1361"/>
                </a:lnTo>
                <a:lnTo>
                  <a:pt x="3964" y="1361"/>
                </a:lnTo>
                <a:close/>
                <a:moveTo>
                  <a:pt x="3964" y="1524"/>
                </a:moveTo>
                <a:lnTo>
                  <a:pt x="3964" y="1524"/>
                </a:lnTo>
                <a:lnTo>
                  <a:pt x="3964" y="1524"/>
                </a:lnTo>
                <a:lnTo>
                  <a:pt x="3964" y="1526"/>
                </a:lnTo>
                <a:lnTo>
                  <a:pt x="3964" y="1526"/>
                </a:lnTo>
                <a:lnTo>
                  <a:pt x="3966" y="1526"/>
                </a:lnTo>
                <a:lnTo>
                  <a:pt x="3964" y="1524"/>
                </a:lnTo>
                <a:close/>
                <a:moveTo>
                  <a:pt x="3962" y="1514"/>
                </a:moveTo>
                <a:lnTo>
                  <a:pt x="3962" y="1514"/>
                </a:lnTo>
                <a:lnTo>
                  <a:pt x="3962" y="1514"/>
                </a:lnTo>
                <a:lnTo>
                  <a:pt x="3962" y="1514"/>
                </a:lnTo>
                <a:lnTo>
                  <a:pt x="3962" y="1516"/>
                </a:lnTo>
                <a:lnTo>
                  <a:pt x="3962" y="1516"/>
                </a:lnTo>
                <a:lnTo>
                  <a:pt x="3962" y="1516"/>
                </a:lnTo>
                <a:lnTo>
                  <a:pt x="3962" y="1516"/>
                </a:lnTo>
                <a:lnTo>
                  <a:pt x="3962" y="1516"/>
                </a:lnTo>
                <a:lnTo>
                  <a:pt x="3962" y="1514"/>
                </a:lnTo>
                <a:lnTo>
                  <a:pt x="3962" y="1514"/>
                </a:lnTo>
                <a:close/>
                <a:moveTo>
                  <a:pt x="3966" y="1526"/>
                </a:moveTo>
                <a:lnTo>
                  <a:pt x="3964" y="1528"/>
                </a:lnTo>
                <a:lnTo>
                  <a:pt x="3964" y="1528"/>
                </a:lnTo>
                <a:lnTo>
                  <a:pt x="3964" y="1531"/>
                </a:lnTo>
                <a:lnTo>
                  <a:pt x="3964" y="1531"/>
                </a:lnTo>
                <a:lnTo>
                  <a:pt x="3966" y="1535"/>
                </a:lnTo>
                <a:lnTo>
                  <a:pt x="3968" y="1533"/>
                </a:lnTo>
                <a:lnTo>
                  <a:pt x="3968" y="1531"/>
                </a:lnTo>
                <a:lnTo>
                  <a:pt x="3966" y="1528"/>
                </a:lnTo>
                <a:lnTo>
                  <a:pt x="3966" y="1526"/>
                </a:lnTo>
                <a:close/>
                <a:moveTo>
                  <a:pt x="3956" y="1512"/>
                </a:moveTo>
                <a:lnTo>
                  <a:pt x="3956" y="1512"/>
                </a:lnTo>
                <a:lnTo>
                  <a:pt x="3956" y="1512"/>
                </a:lnTo>
                <a:lnTo>
                  <a:pt x="3956" y="1514"/>
                </a:lnTo>
                <a:lnTo>
                  <a:pt x="3958" y="1514"/>
                </a:lnTo>
                <a:lnTo>
                  <a:pt x="3958" y="1512"/>
                </a:lnTo>
                <a:lnTo>
                  <a:pt x="3956" y="1512"/>
                </a:lnTo>
                <a:close/>
                <a:moveTo>
                  <a:pt x="3962" y="1344"/>
                </a:moveTo>
                <a:lnTo>
                  <a:pt x="3962" y="1342"/>
                </a:lnTo>
                <a:lnTo>
                  <a:pt x="3960" y="1342"/>
                </a:lnTo>
                <a:lnTo>
                  <a:pt x="3960" y="1342"/>
                </a:lnTo>
                <a:lnTo>
                  <a:pt x="3962" y="1344"/>
                </a:lnTo>
                <a:lnTo>
                  <a:pt x="3962" y="1344"/>
                </a:lnTo>
                <a:close/>
                <a:moveTo>
                  <a:pt x="3956" y="1457"/>
                </a:moveTo>
                <a:lnTo>
                  <a:pt x="3954" y="1457"/>
                </a:lnTo>
                <a:lnTo>
                  <a:pt x="3954" y="1459"/>
                </a:lnTo>
                <a:lnTo>
                  <a:pt x="3956" y="1459"/>
                </a:lnTo>
                <a:lnTo>
                  <a:pt x="3956" y="1457"/>
                </a:lnTo>
                <a:lnTo>
                  <a:pt x="3956" y="1457"/>
                </a:lnTo>
                <a:close/>
                <a:moveTo>
                  <a:pt x="3956" y="1342"/>
                </a:moveTo>
                <a:lnTo>
                  <a:pt x="3956" y="1342"/>
                </a:lnTo>
                <a:lnTo>
                  <a:pt x="3954" y="1340"/>
                </a:lnTo>
                <a:lnTo>
                  <a:pt x="3954" y="1340"/>
                </a:lnTo>
                <a:lnTo>
                  <a:pt x="3954" y="1340"/>
                </a:lnTo>
                <a:lnTo>
                  <a:pt x="3954" y="1342"/>
                </a:lnTo>
                <a:lnTo>
                  <a:pt x="3956" y="1342"/>
                </a:lnTo>
                <a:close/>
                <a:moveTo>
                  <a:pt x="3960" y="1516"/>
                </a:moveTo>
                <a:lnTo>
                  <a:pt x="3960" y="1516"/>
                </a:lnTo>
                <a:lnTo>
                  <a:pt x="3960" y="1516"/>
                </a:lnTo>
                <a:lnTo>
                  <a:pt x="3960" y="1518"/>
                </a:lnTo>
                <a:lnTo>
                  <a:pt x="3960" y="1518"/>
                </a:lnTo>
                <a:lnTo>
                  <a:pt x="3962" y="1518"/>
                </a:lnTo>
                <a:lnTo>
                  <a:pt x="3962" y="1518"/>
                </a:lnTo>
                <a:lnTo>
                  <a:pt x="3962" y="1516"/>
                </a:lnTo>
                <a:lnTo>
                  <a:pt x="3960" y="1516"/>
                </a:lnTo>
                <a:close/>
                <a:moveTo>
                  <a:pt x="3765" y="1493"/>
                </a:moveTo>
                <a:lnTo>
                  <a:pt x="3765" y="1491"/>
                </a:lnTo>
                <a:lnTo>
                  <a:pt x="3765" y="1491"/>
                </a:lnTo>
                <a:lnTo>
                  <a:pt x="3765" y="1491"/>
                </a:lnTo>
                <a:lnTo>
                  <a:pt x="3765" y="1491"/>
                </a:lnTo>
                <a:lnTo>
                  <a:pt x="3765" y="1491"/>
                </a:lnTo>
                <a:lnTo>
                  <a:pt x="3765" y="1491"/>
                </a:lnTo>
                <a:lnTo>
                  <a:pt x="3765" y="1493"/>
                </a:lnTo>
                <a:lnTo>
                  <a:pt x="3765" y="1493"/>
                </a:lnTo>
                <a:close/>
                <a:moveTo>
                  <a:pt x="4488" y="1658"/>
                </a:moveTo>
                <a:lnTo>
                  <a:pt x="4490" y="1661"/>
                </a:lnTo>
                <a:lnTo>
                  <a:pt x="4492" y="1661"/>
                </a:lnTo>
                <a:lnTo>
                  <a:pt x="4492" y="1661"/>
                </a:lnTo>
                <a:lnTo>
                  <a:pt x="4494" y="1661"/>
                </a:lnTo>
                <a:lnTo>
                  <a:pt x="4494" y="1661"/>
                </a:lnTo>
                <a:lnTo>
                  <a:pt x="4497" y="1661"/>
                </a:lnTo>
                <a:lnTo>
                  <a:pt x="4497" y="1661"/>
                </a:lnTo>
                <a:lnTo>
                  <a:pt x="4497" y="1658"/>
                </a:lnTo>
                <a:lnTo>
                  <a:pt x="4497" y="1658"/>
                </a:lnTo>
                <a:lnTo>
                  <a:pt x="4497" y="1658"/>
                </a:lnTo>
                <a:lnTo>
                  <a:pt x="4497" y="1658"/>
                </a:lnTo>
                <a:lnTo>
                  <a:pt x="4497" y="1656"/>
                </a:lnTo>
                <a:lnTo>
                  <a:pt x="4497" y="1656"/>
                </a:lnTo>
                <a:lnTo>
                  <a:pt x="4497" y="1656"/>
                </a:lnTo>
                <a:lnTo>
                  <a:pt x="4497" y="1656"/>
                </a:lnTo>
                <a:lnTo>
                  <a:pt x="4494" y="1656"/>
                </a:lnTo>
                <a:lnTo>
                  <a:pt x="4492" y="1656"/>
                </a:lnTo>
                <a:lnTo>
                  <a:pt x="4490" y="1656"/>
                </a:lnTo>
                <a:lnTo>
                  <a:pt x="4488" y="1658"/>
                </a:lnTo>
                <a:lnTo>
                  <a:pt x="4488" y="1658"/>
                </a:lnTo>
                <a:close/>
                <a:moveTo>
                  <a:pt x="4484" y="1633"/>
                </a:moveTo>
                <a:lnTo>
                  <a:pt x="4484" y="1633"/>
                </a:lnTo>
                <a:lnTo>
                  <a:pt x="4484" y="1633"/>
                </a:lnTo>
                <a:lnTo>
                  <a:pt x="4484" y="1633"/>
                </a:lnTo>
                <a:lnTo>
                  <a:pt x="4482" y="1631"/>
                </a:lnTo>
                <a:lnTo>
                  <a:pt x="4482" y="1631"/>
                </a:lnTo>
                <a:lnTo>
                  <a:pt x="4484" y="1633"/>
                </a:lnTo>
                <a:close/>
                <a:moveTo>
                  <a:pt x="4490" y="1151"/>
                </a:moveTo>
                <a:lnTo>
                  <a:pt x="4490" y="1153"/>
                </a:lnTo>
                <a:lnTo>
                  <a:pt x="4492" y="1151"/>
                </a:lnTo>
                <a:lnTo>
                  <a:pt x="4494" y="1151"/>
                </a:lnTo>
                <a:lnTo>
                  <a:pt x="4494" y="1147"/>
                </a:lnTo>
                <a:lnTo>
                  <a:pt x="4494" y="1147"/>
                </a:lnTo>
                <a:lnTo>
                  <a:pt x="4490" y="1147"/>
                </a:lnTo>
                <a:lnTo>
                  <a:pt x="4492" y="1149"/>
                </a:lnTo>
                <a:lnTo>
                  <a:pt x="4490" y="1151"/>
                </a:lnTo>
                <a:lnTo>
                  <a:pt x="4490" y="1151"/>
                </a:lnTo>
                <a:lnTo>
                  <a:pt x="4492" y="1151"/>
                </a:lnTo>
                <a:lnTo>
                  <a:pt x="4490" y="1151"/>
                </a:lnTo>
                <a:lnTo>
                  <a:pt x="4490" y="1151"/>
                </a:lnTo>
                <a:close/>
                <a:moveTo>
                  <a:pt x="4499" y="1183"/>
                </a:moveTo>
                <a:lnTo>
                  <a:pt x="4501" y="1183"/>
                </a:lnTo>
                <a:lnTo>
                  <a:pt x="4501" y="1183"/>
                </a:lnTo>
                <a:lnTo>
                  <a:pt x="4501" y="1180"/>
                </a:lnTo>
                <a:lnTo>
                  <a:pt x="4499" y="1180"/>
                </a:lnTo>
                <a:lnTo>
                  <a:pt x="4497" y="1180"/>
                </a:lnTo>
                <a:lnTo>
                  <a:pt x="4497" y="1183"/>
                </a:lnTo>
                <a:lnTo>
                  <a:pt x="4499" y="1183"/>
                </a:lnTo>
                <a:close/>
                <a:moveTo>
                  <a:pt x="4494" y="1633"/>
                </a:moveTo>
                <a:lnTo>
                  <a:pt x="4494" y="1633"/>
                </a:lnTo>
                <a:lnTo>
                  <a:pt x="4494" y="1633"/>
                </a:lnTo>
                <a:lnTo>
                  <a:pt x="4497" y="1635"/>
                </a:lnTo>
                <a:lnTo>
                  <a:pt x="4499" y="1635"/>
                </a:lnTo>
                <a:lnTo>
                  <a:pt x="4499" y="1635"/>
                </a:lnTo>
                <a:lnTo>
                  <a:pt x="4499" y="1635"/>
                </a:lnTo>
                <a:lnTo>
                  <a:pt x="4501" y="1635"/>
                </a:lnTo>
                <a:lnTo>
                  <a:pt x="4501" y="1635"/>
                </a:lnTo>
                <a:lnTo>
                  <a:pt x="4501" y="1638"/>
                </a:lnTo>
                <a:lnTo>
                  <a:pt x="4503" y="1638"/>
                </a:lnTo>
                <a:lnTo>
                  <a:pt x="4505" y="1638"/>
                </a:lnTo>
                <a:lnTo>
                  <a:pt x="4505" y="1635"/>
                </a:lnTo>
                <a:lnTo>
                  <a:pt x="4503" y="1635"/>
                </a:lnTo>
                <a:lnTo>
                  <a:pt x="4503" y="1635"/>
                </a:lnTo>
                <a:lnTo>
                  <a:pt x="4503" y="1635"/>
                </a:lnTo>
                <a:lnTo>
                  <a:pt x="4501" y="1633"/>
                </a:lnTo>
                <a:lnTo>
                  <a:pt x="4501" y="1633"/>
                </a:lnTo>
                <a:lnTo>
                  <a:pt x="4501" y="1633"/>
                </a:lnTo>
                <a:lnTo>
                  <a:pt x="4501" y="1633"/>
                </a:lnTo>
                <a:lnTo>
                  <a:pt x="4503" y="1635"/>
                </a:lnTo>
                <a:lnTo>
                  <a:pt x="4505" y="1635"/>
                </a:lnTo>
                <a:lnTo>
                  <a:pt x="4505" y="1635"/>
                </a:lnTo>
                <a:lnTo>
                  <a:pt x="4505" y="1635"/>
                </a:lnTo>
                <a:lnTo>
                  <a:pt x="4507" y="1635"/>
                </a:lnTo>
                <a:lnTo>
                  <a:pt x="4509" y="1635"/>
                </a:lnTo>
                <a:lnTo>
                  <a:pt x="4509" y="1638"/>
                </a:lnTo>
                <a:lnTo>
                  <a:pt x="4509" y="1635"/>
                </a:lnTo>
                <a:lnTo>
                  <a:pt x="4511" y="1635"/>
                </a:lnTo>
                <a:lnTo>
                  <a:pt x="4509" y="1635"/>
                </a:lnTo>
                <a:lnTo>
                  <a:pt x="4509" y="1633"/>
                </a:lnTo>
                <a:lnTo>
                  <a:pt x="4509" y="1633"/>
                </a:lnTo>
                <a:lnTo>
                  <a:pt x="4505" y="1631"/>
                </a:lnTo>
                <a:lnTo>
                  <a:pt x="4505" y="1631"/>
                </a:lnTo>
                <a:lnTo>
                  <a:pt x="4503" y="1631"/>
                </a:lnTo>
                <a:lnTo>
                  <a:pt x="4501" y="1631"/>
                </a:lnTo>
                <a:lnTo>
                  <a:pt x="4499" y="1631"/>
                </a:lnTo>
                <a:lnTo>
                  <a:pt x="4499" y="1631"/>
                </a:lnTo>
                <a:lnTo>
                  <a:pt x="4499" y="1631"/>
                </a:lnTo>
                <a:lnTo>
                  <a:pt x="4497" y="1633"/>
                </a:lnTo>
                <a:lnTo>
                  <a:pt x="4497" y="1631"/>
                </a:lnTo>
                <a:lnTo>
                  <a:pt x="4494" y="1633"/>
                </a:lnTo>
                <a:close/>
                <a:moveTo>
                  <a:pt x="4461" y="1675"/>
                </a:moveTo>
                <a:lnTo>
                  <a:pt x="4461" y="1675"/>
                </a:lnTo>
                <a:lnTo>
                  <a:pt x="4461" y="1673"/>
                </a:lnTo>
                <a:lnTo>
                  <a:pt x="4461" y="1673"/>
                </a:lnTo>
                <a:lnTo>
                  <a:pt x="4459" y="1675"/>
                </a:lnTo>
                <a:lnTo>
                  <a:pt x="4461" y="1675"/>
                </a:lnTo>
                <a:close/>
                <a:moveTo>
                  <a:pt x="4505" y="1178"/>
                </a:moveTo>
                <a:lnTo>
                  <a:pt x="4507" y="1176"/>
                </a:lnTo>
                <a:lnTo>
                  <a:pt x="4507" y="1174"/>
                </a:lnTo>
                <a:lnTo>
                  <a:pt x="4507" y="1174"/>
                </a:lnTo>
                <a:lnTo>
                  <a:pt x="4507" y="1174"/>
                </a:lnTo>
                <a:lnTo>
                  <a:pt x="4505" y="1174"/>
                </a:lnTo>
                <a:lnTo>
                  <a:pt x="4505" y="1176"/>
                </a:lnTo>
                <a:lnTo>
                  <a:pt x="4505" y="1178"/>
                </a:lnTo>
                <a:lnTo>
                  <a:pt x="4503" y="1180"/>
                </a:lnTo>
                <a:lnTo>
                  <a:pt x="4503" y="1180"/>
                </a:lnTo>
                <a:lnTo>
                  <a:pt x="4505" y="1180"/>
                </a:lnTo>
                <a:lnTo>
                  <a:pt x="4505" y="1178"/>
                </a:lnTo>
                <a:close/>
                <a:moveTo>
                  <a:pt x="4480" y="1216"/>
                </a:moveTo>
                <a:lnTo>
                  <a:pt x="4480" y="1216"/>
                </a:lnTo>
                <a:lnTo>
                  <a:pt x="4480" y="1216"/>
                </a:lnTo>
                <a:lnTo>
                  <a:pt x="4480" y="1216"/>
                </a:lnTo>
                <a:lnTo>
                  <a:pt x="4482" y="1218"/>
                </a:lnTo>
                <a:lnTo>
                  <a:pt x="4482" y="1216"/>
                </a:lnTo>
                <a:lnTo>
                  <a:pt x="4480" y="1216"/>
                </a:lnTo>
                <a:close/>
                <a:moveTo>
                  <a:pt x="4455" y="1740"/>
                </a:moveTo>
                <a:lnTo>
                  <a:pt x="4455" y="1740"/>
                </a:lnTo>
                <a:lnTo>
                  <a:pt x="4455" y="1740"/>
                </a:lnTo>
                <a:lnTo>
                  <a:pt x="4455" y="1740"/>
                </a:lnTo>
                <a:lnTo>
                  <a:pt x="4453" y="1738"/>
                </a:lnTo>
                <a:lnTo>
                  <a:pt x="4453" y="1740"/>
                </a:lnTo>
                <a:lnTo>
                  <a:pt x="4453" y="1740"/>
                </a:lnTo>
                <a:lnTo>
                  <a:pt x="4455" y="1740"/>
                </a:lnTo>
                <a:close/>
                <a:moveTo>
                  <a:pt x="4463" y="1751"/>
                </a:moveTo>
                <a:lnTo>
                  <a:pt x="4463" y="1749"/>
                </a:lnTo>
                <a:lnTo>
                  <a:pt x="4463" y="1749"/>
                </a:lnTo>
                <a:lnTo>
                  <a:pt x="4463" y="1749"/>
                </a:lnTo>
                <a:lnTo>
                  <a:pt x="4459" y="1749"/>
                </a:lnTo>
                <a:lnTo>
                  <a:pt x="4459" y="1749"/>
                </a:lnTo>
                <a:lnTo>
                  <a:pt x="4459" y="1749"/>
                </a:lnTo>
                <a:lnTo>
                  <a:pt x="4463" y="1751"/>
                </a:lnTo>
                <a:close/>
                <a:moveTo>
                  <a:pt x="4501" y="1640"/>
                </a:moveTo>
                <a:lnTo>
                  <a:pt x="4501" y="1638"/>
                </a:lnTo>
                <a:lnTo>
                  <a:pt x="4501" y="1638"/>
                </a:lnTo>
                <a:lnTo>
                  <a:pt x="4501" y="1638"/>
                </a:lnTo>
                <a:lnTo>
                  <a:pt x="4501" y="1638"/>
                </a:lnTo>
                <a:lnTo>
                  <a:pt x="4499" y="1638"/>
                </a:lnTo>
                <a:lnTo>
                  <a:pt x="4499" y="1638"/>
                </a:lnTo>
                <a:lnTo>
                  <a:pt x="4499" y="1638"/>
                </a:lnTo>
                <a:lnTo>
                  <a:pt x="4499" y="1640"/>
                </a:lnTo>
                <a:lnTo>
                  <a:pt x="4501" y="1640"/>
                </a:lnTo>
                <a:close/>
                <a:moveTo>
                  <a:pt x="4503" y="1751"/>
                </a:moveTo>
                <a:lnTo>
                  <a:pt x="4503" y="1751"/>
                </a:lnTo>
                <a:lnTo>
                  <a:pt x="4505" y="1751"/>
                </a:lnTo>
                <a:lnTo>
                  <a:pt x="4507" y="1749"/>
                </a:lnTo>
                <a:lnTo>
                  <a:pt x="4509" y="1749"/>
                </a:lnTo>
                <a:lnTo>
                  <a:pt x="4507" y="1749"/>
                </a:lnTo>
                <a:lnTo>
                  <a:pt x="4505" y="1747"/>
                </a:lnTo>
                <a:lnTo>
                  <a:pt x="4503" y="1751"/>
                </a:lnTo>
                <a:lnTo>
                  <a:pt x="4503" y="1751"/>
                </a:lnTo>
                <a:close/>
                <a:moveTo>
                  <a:pt x="4505" y="1803"/>
                </a:moveTo>
                <a:lnTo>
                  <a:pt x="4509" y="1801"/>
                </a:lnTo>
                <a:lnTo>
                  <a:pt x="4511" y="1799"/>
                </a:lnTo>
                <a:lnTo>
                  <a:pt x="4511" y="1799"/>
                </a:lnTo>
                <a:lnTo>
                  <a:pt x="4513" y="1797"/>
                </a:lnTo>
                <a:lnTo>
                  <a:pt x="4513" y="1797"/>
                </a:lnTo>
                <a:lnTo>
                  <a:pt x="4513" y="1795"/>
                </a:lnTo>
                <a:lnTo>
                  <a:pt x="4513" y="1795"/>
                </a:lnTo>
                <a:lnTo>
                  <a:pt x="4511" y="1795"/>
                </a:lnTo>
                <a:lnTo>
                  <a:pt x="4511" y="1793"/>
                </a:lnTo>
                <a:lnTo>
                  <a:pt x="4509" y="1793"/>
                </a:lnTo>
                <a:lnTo>
                  <a:pt x="4509" y="1793"/>
                </a:lnTo>
                <a:lnTo>
                  <a:pt x="4507" y="1793"/>
                </a:lnTo>
                <a:lnTo>
                  <a:pt x="4505" y="1795"/>
                </a:lnTo>
                <a:lnTo>
                  <a:pt x="4505" y="1795"/>
                </a:lnTo>
                <a:lnTo>
                  <a:pt x="4505" y="1795"/>
                </a:lnTo>
                <a:lnTo>
                  <a:pt x="4503" y="1795"/>
                </a:lnTo>
                <a:lnTo>
                  <a:pt x="4501" y="1795"/>
                </a:lnTo>
                <a:lnTo>
                  <a:pt x="4499" y="1795"/>
                </a:lnTo>
                <a:lnTo>
                  <a:pt x="4499" y="1795"/>
                </a:lnTo>
                <a:lnTo>
                  <a:pt x="4497" y="1793"/>
                </a:lnTo>
                <a:lnTo>
                  <a:pt x="4497" y="1793"/>
                </a:lnTo>
                <a:lnTo>
                  <a:pt x="4497" y="1793"/>
                </a:lnTo>
                <a:lnTo>
                  <a:pt x="4497" y="1793"/>
                </a:lnTo>
                <a:lnTo>
                  <a:pt x="4497" y="1795"/>
                </a:lnTo>
                <a:lnTo>
                  <a:pt x="4497" y="1797"/>
                </a:lnTo>
                <a:lnTo>
                  <a:pt x="4499" y="1799"/>
                </a:lnTo>
                <a:lnTo>
                  <a:pt x="4501" y="1801"/>
                </a:lnTo>
                <a:lnTo>
                  <a:pt x="4505" y="1803"/>
                </a:lnTo>
                <a:close/>
                <a:moveTo>
                  <a:pt x="4492" y="1801"/>
                </a:moveTo>
                <a:lnTo>
                  <a:pt x="4497" y="1801"/>
                </a:lnTo>
                <a:lnTo>
                  <a:pt x="4499" y="1801"/>
                </a:lnTo>
                <a:lnTo>
                  <a:pt x="4501" y="1801"/>
                </a:lnTo>
                <a:lnTo>
                  <a:pt x="4501" y="1801"/>
                </a:lnTo>
                <a:lnTo>
                  <a:pt x="4499" y="1801"/>
                </a:lnTo>
                <a:lnTo>
                  <a:pt x="4499" y="1799"/>
                </a:lnTo>
                <a:lnTo>
                  <a:pt x="4499" y="1799"/>
                </a:lnTo>
                <a:lnTo>
                  <a:pt x="4497" y="1799"/>
                </a:lnTo>
                <a:lnTo>
                  <a:pt x="4497" y="1797"/>
                </a:lnTo>
                <a:lnTo>
                  <a:pt x="4497" y="1795"/>
                </a:lnTo>
                <a:lnTo>
                  <a:pt x="4497" y="1795"/>
                </a:lnTo>
                <a:lnTo>
                  <a:pt x="4494" y="1795"/>
                </a:lnTo>
                <a:lnTo>
                  <a:pt x="4494" y="1795"/>
                </a:lnTo>
                <a:lnTo>
                  <a:pt x="4492" y="1797"/>
                </a:lnTo>
                <a:lnTo>
                  <a:pt x="4494" y="1797"/>
                </a:lnTo>
                <a:lnTo>
                  <a:pt x="4494" y="1799"/>
                </a:lnTo>
                <a:lnTo>
                  <a:pt x="4492" y="1799"/>
                </a:lnTo>
                <a:lnTo>
                  <a:pt x="4492" y="1799"/>
                </a:lnTo>
                <a:lnTo>
                  <a:pt x="4492" y="1801"/>
                </a:lnTo>
                <a:lnTo>
                  <a:pt x="4492" y="1801"/>
                </a:lnTo>
                <a:lnTo>
                  <a:pt x="4492" y="1801"/>
                </a:lnTo>
                <a:close/>
                <a:moveTo>
                  <a:pt x="4520" y="1134"/>
                </a:moveTo>
                <a:lnTo>
                  <a:pt x="4522" y="1134"/>
                </a:lnTo>
                <a:lnTo>
                  <a:pt x="4524" y="1132"/>
                </a:lnTo>
                <a:lnTo>
                  <a:pt x="4526" y="1132"/>
                </a:lnTo>
                <a:lnTo>
                  <a:pt x="4526" y="1132"/>
                </a:lnTo>
                <a:lnTo>
                  <a:pt x="4526" y="1134"/>
                </a:lnTo>
                <a:lnTo>
                  <a:pt x="4526" y="1134"/>
                </a:lnTo>
                <a:lnTo>
                  <a:pt x="4528" y="1134"/>
                </a:lnTo>
                <a:lnTo>
                  <a:pt x="4528" y="1136"/>
                </a:lnTo>
                <a:lnTo>
                  <a:pt x="4528" y="1136"/>
                </a:lnTo>
                <a:lnTo>
                  <a:pt x="4528" y="1136"/>
                </a:lnTo>
                <a:lnTo>
                  <a:pt x="4528" y="1139"/>
                </a:lnTo>
                <a:lnTo>
                  <a:pt x="4526" y="1139"/>
                </a:lnTo>
                <a:lnTo>
                  <a:pt x="4528" y="1141"/>
                </a:lnTo>
                <a:lnTo>
                  <a:pt x="4528" y="1141"/>
                </a:lnTo>
                <a:lnTo>
                  <a:pt x="4528" y="1141"/>
                </a:lnTo>
                <a:lnTo>
                  <a:pt x="4530" y="1141"/>
                </a:lnTo>
                <a:lnTo>
                  <a:pt x="4530" y="1143"/>
                </a:lnTo>
                <a:lnTo>
                  <a:pt x="4530" y="1143"/>
                </a:lnTo>
                <a:lnTo>
                  <a:pt x="4532" y="1143"/>
                </a:lnTo>
                <a:lnTo>
                  <a:pt x="4532" y="1143"/>
                </a:lnTo>
                <a:lnTo>
                  <a:pt x="4534" y="1143"/>
                </a:lnTo>
                <a:lnTo>
                  <a:pt x="4534" y="1141"/>
                </a:lnTo>
                <a:lnTo>
                  <a:pt x="4534" y="1139"/>
                </a:lnTo>
                <a:lnTo>
                  <a:pt x="4536" y="1139"/>
                </a:lnTo>
                <a:lnTo>
                  <a:pt x="4536" y="1139"/>
                </a:lnTo>
                <a:lnTo>
                  <a:pt x="4538" y="1136"/>
                </a:lnTo>
                <a:lnTo>
                  <a:pt x="4538" y="1134"/>
                </a:lnTo>
                <a:lnTo>
                  <a:pt x="4543" y="1132"/>
                </a:lnTo>
                <a:lnTo>
                  <a:pt x="4545" y="1132"/>
                </a:lnTo>
                <a:lnTo>
                  <a:pt x="4547" y="1132"/>
                </a:lnTo>
                <a:lnTo>
                  <a:pt x="4549" y="1132"/>
                </a:lnTo>
                <a:lnTo>
                  <a:pt x="4551" y="1134"/>
                </a:lnTo>
                <a:lnTo>
                  <a:pt x="4551" y="1136"/>
                </a:lnTo>
                <a:lnTo>
                  <a:pt x="4551" y="1134"/>
                </a:lnTo>
                <a:lnTo>
                  <a:pt x="4553" y="1132"/>
                </a:lnTo>
                <a:lnTo>
                  <a:pt x="4553" y="1132"/>
                </a:lnTo>
                <a:lnTo>
                  <a:pt x="4555" y="1130"/>
                </a:lnTo>
                <a:lnTo>
                  <a:pt x="4557" y="1128"/>
                </a:lnTo>
                <a:lnTo>
                  <a:pt x="4559" y="1126"/>
                </a:lnTo>
                <a:lnTo>
                  <a:pt x="4559" y="1126"/>
                </a:lnTo>
                <a:lnTo>
                  <a:pt x="4559" y="1124"/>
                </a:lnTo>
                <a:lnTo>
                  <a:pt x="4559" y="1124"/>
                </a:lnTo>
                <a:lnTo>
                  <a:pt x="4557" y="1124"/>
                </a:lnTo>
                <a:lnTo>
                  <a:pt x="4557" y="1120"/>
                </a:lnTo>
                <a:lnTo>
                  <a:pt x="4555" y="1120"/>
                </a:lnTo>
                <a:lnTo>
                  <a:pt x="4555" y="1120"/>
                </a:lnTo>
                <a:lnTo>
                  <a:pt x="4553" y="1118"/>
                </a:lnTo>
                <a:lnTo>
                  <a:pt x="4551" y="1118"/>
                </a:lnTo>
                <a:lnTo>
                  <a:pt x="4549" y="1118"/>
                </a:lnTo>
                <a:lnTo>
                  <a:pt x="4547" y="1120"/>
                </a:lnTo>
                <a:lnTo>
                  <a:pt x="4545" y="1120"/>
                </a:lnTo>
                <a:lnTo>
                  <a:pt x="4545" y="1120"/>
                </a:lnTo>
                <a:lnTo>
                  <a:pt x="4543" y="1120"/>
                </a:lnTo>
                <a:lnTo>
                  <a:pt x="4545" y="1122"/>
                </a:lnTo>
                <a:lnTo>
                  <a:pt x="4543" y="1122"/>
                </a:lnTo>
                <a:lnTo>
                  <a:pt x="4543" y="1124"/>
                </a:lnTo>
                <a:lnTo>
                  <a:pt x="4541" y="1124"/>
                </a:lnTo>
                <a:lnTo>
                  <a:pt x="4541" y="1124"/>
                </a:lnTo>
                <a:lnTo>
                  <a:pt x="4538" y="1124"/>
                </a:lnTo>
                <a:lnTo>
                  <a:pt x="4536" y="1124"/>
                </a:lnTo>
                <a:lnTo>
                  <a:pt x="4536" y="1124"/>
                </a:lnTo>
                <a:lnTo>
                  <a:pt x="4534" y="1124"/>
                </a:lnTo>
                <a:lnTo>
                  <a:pt x="4534" y="1122"/>
                </a:lnTo>
                <a:lnTo>
                  <a:pt x="4534" y="1122"/>
                </a:lnTo>
                <a:lnTo>
                  <a:pt x="4532" y="1124"/>
                </a:lnTo>
                <a:lnTo>
                  <a:pt x="4532" y="1124"/>
                </a:lnTo>
                <a:lnTo>
                  <a:pt x="4530" y="1126"/>
                </a:lnTo>
                <a:lnTo>
                  <a:pt x="4530" y="1126"/>
                </a:lnTo>
                <a:lnTo>
                  <a:pt x="4530" y="1128"/>
                </a:lnTo>
                <a:lnTo>
                  <a:pt x="4530" y="1128"/>
                </a:lnTo>
                <a:lnTo>
                  <a:pt x="4528" y="1130"/>
                </a:lnTo>
                <a:lnTo>
                  <a:pt x="4526" y="1132"/>
                </a:lnTo>
                <a:lnTo>
                  <a:pt x="4524" y="1132"/>
                </a:lnTo>
                <a:lnTo>
                  <a:pt x="4522" y="1134"/>
                </a:lnTo>
                <a:lnTo>
                  <a:pt x="4520" y="1134"/>
                </a:lnTo>
                <a:close/>
                <a:moveTo>
                  <a:pt x="4497" y="1644"/>
                </a:moveTo>
                <a:lnTo>
                  <a:pt x="4497" y="1644"/>
                </a:lnTo>
                <a:lnTo>
                  <a:pt x="4503" y="1644"/>
                </a:lnTo>
                <a:lnTo>
                  <a:pt x="4503" y="1644"/>
                </a:lnTo>
                <a:lnTo>
                  <a:pt x="4505" y="1642"/>
                </a:lnTo>
                <a:lnTo>
                  <a:pt x="4503" y="1642"/>
                </a:lnTo>
                <a:lnTo>
                  <a:pt x="4503" y="1644"/>
                </a:lnTo>
                <a:lnTo>
                  <a:pt x="4501" y="1644"/>
                </a:lnTo>
                <a:lnTo>
                  <a:pt x="4501" y="1644"/>
                </a:lnTo>
                <a:lnTo>
                  <a:pt x="4499" y="1644"/>
                </a:lnTo>
                <a:lnTo>
                  <a:pt x="4499" y="1644"/>
                </a:lnTo>
                <a:lnTo>
                  <a:pt x="4499" y="1644"/>
                </a:lnTo>
                <a:lnTo>
                  <a:pt x="4499" y="1644"/>
                </a:lnTo>
                <a:lnTo>
                  <a:pt x="4499" y="1644"/>
                </a:lnTo>
                <a:lnTo>
                  <a:pt x="4499" y="1644"/>
                </a:lnTo>
                <a:lnTo>
                  <a:pt x="4497" y="1644"/>
                </a:lnTo>
                <a:close/>
                <a:moveTo>
                  <a:pt x="4509" y="1587"/>
                </a:moveTo>
                <a:lnTo>
                  <a:pt x="4509" y="1587"/>
                </a:lnTo>
                <a:lnTo>
                  <a:pt x="4507" y="1587"/>
                </a:lnTo>
                <a:lnTo>
                  <a:pt x="4507" y="1587"/>
                </a:lnTo>
                <a:lnTo>
                  <a:pt x="4507" y="1587"/>
                </a:lnTo>
                <a:lnTo>
                  <a:pt x="4507" y="1587"/>
                </a:lnTo>
                <a:lnTo>
                  <a:pt x="4507" y="1587"/>
                </a:lnTo>
                <a:lnTo>
                  <a:pt x="4507" y="1587"/>
                </a:lnTo>
                <a:lnTo>
                  <a:pt x="4509" y="1587"/>
                </a:lnTo>
                <a:close/>
                <a:moveTo>
                  <a:pt x="4455" y="1631"/>
                </a:moveTo>
                <a:lnTo>
                  <a:pt x="4455" y="1629"/>
                </a:lnTo>
                <a:lnTo>
                  <a:pt x="4455" y="1629"/>
                </a:lnTo>
                <a:lnTo>
                  <a:pt x="4455" y="1629"/>
                </a:lnTo>
                <a:lnTo>
                  <a:pt x="4453" y="1631"/>
                </a:lnTo>
                <a:lnTo>
                  <a:pt x="4455" y="1631"/>
                </a:lnTo>
                <a:lnTo>
                  <a:pt x="4455" y="1631"/>
                </a:lnTo>
                <a:lnTo>
                  <a:pt x="4455" y="1631"/>
                </a:lnTo>
                <a:close/>
                <a:moveTo>
                  <a:pt x="4501" y="1648"/>
                </a:moveTo>
                <a:lnTo>
                  <a:pt x="4501" y="1648"/>
                </a:lnTo>
                <a:lnTo>
                  <a:pt x="4503" y="1650"/>
                </a:lnTo>
                <a:lnTo>
                  <a:pt x="4503" y="1650"/>
                </a:lnTo>
                <a:lnTo>
                  <a:pt x="4505" y="1650"/>
                </a:lnTo>
                <a:lnTo>
                  <a:pt x="4505" y="1650"/>
                </a:lnTo>
                <a:lnTo>
                  <a:pt x="4507" y="1648"/>
                </a:lnTo>
                <a:lnTo>
                  <a:pt x="4507" y="1646"/>
                </a:lnTo>
                <a:lnTo>
                  <a:pt x="4507" y="1644"/>
                </a:lnTo>
                <a:lnTo>
                  <a:pt x="4505" y="1644"/>
                </a:lnTo>
                <a:lnTo>
                  <a:pt x="4505" y="1644"/>
                </a:lnTo>
                <a:lnTo>
                  <a:pt x="4501" y="1646"/>
                </a:lnTo>
                <a:lnTo>
                  <a:pt x="4501" y="1646"/>
                </a:lnTo>
                <a:lnTo>
                  <a:pt x="4501" y="1646"/>
                </a:lnTo>
                <a:lnTo>
                  <a:pt x="4501" y="1648"/>
                </a:lnTo>
                <a:close/>
                <a:moveTo>
                  <a:pt x="4486" y="1160"/>
                </a:moveTo>
                <a:lnTo>
                  <a:pt x="4486" y="1162"/>
                </a:lnTo>
                <a:lnTo>
                  <a:pt x="4486" y="1162"/>
                </a:lnTo>
                <a:lnTo>
                  <a:pt x="4488" y="1160"/>
                </a:lnTo>
                <a:lnTo>
                  <a:pt x="4488" y="1160"/>
                </a:lnTo>
                <a:lnTo>
                  <a:pt x="4486" y="1160"/>
                </a:lnTo>
                <a:close/>
                <a:moveTo>
                  <a:pt x="4388" y="1700"/>
                </a:moveTo>
                <a:lnTo>
                  <a:pt x="4388" y="1702"/>
                </a:lnTo>
                <a:lnTo>
                  <a:pt x="4388" y="1702"/>
                </a:lnTo>
                <a:lnTo>
                  <a:pt x="4388" y="1705"/>
                </a:lnTo>
                <a:lnTo>
                  <a:pt x="4385" y="1705"/>
                </a:lnTo>
                <a:lnTo>
                  <a:pt x="4385" y="1707"/>
                </a:lnTo>
                <a:lnTo>
                  <a:pt x="4385" y="1707"/>
                </a:lnTo>
                <a:lnTo>
                  <a:pt x="4385" y="1707"/>
                </a:lnTo>
                <a:lnTo>
                  <a:pt x="4385" y="1709"/>
                </a:lnTo>
                <a:lnTo>
                  <a:pt x="4385" y="1709"/>
                </a:lnTo>
                <a:lnTo>
                  <a:pt x="4383" y="1711"/>
                </a:lnTo>
                <a:lnTo>
                  <a:pt x="4383" y="1711"/>
                </a:lnTo>
                <a:lnTo>
                  <a:pt x="4385" y="1713"/>
                </a:lnTo>
                <a:lnTo>
                  <a:pt x="4385" y="1713"/>
                </a:lnTo>
                <a:lnTo>
                  <a:pt x="4385" y="1713"/>
                </a:lnTo>
                <a:lnTo>
                  <a:pt x="4388" y="1713"/>
                </a:lnTo>
                <a:lnTo>
                  <a:pt x="4388" y="1713"/>
                </a:lnTo>
                <a:lnTo>
                  <a:pt x="4388" y="1711"/>
                </a:lnTo>
                <a:lnTo>
                  <a:pt x="4388" y="1709"/>
                </a:lnTo>
                <a:lnTo>
                  <a:pt x="4390" y="1709"/>
                </a:lnTo>
                <a:lnTo>
                  <a:pt x="4390" y="1709"/>
                </a:lnTo>
                <a:lnTo>
                  <a:pt x="4390" y="1709"/>
                </a:lnTo>
                <a:lnTo>
                  <a:pt x="4390" y="1709"/>
                </a:lnTo>
                <a:lnTo>
                  <a:pt x="4392" y="1709"/>
                </a:lnTo>
                <a:lnTo>
                  <a:pt x="4392" y="1709"/>
                </a:lnTo>
                <a:lnTo>
                  <a:pt x="4392" y="1707"/>
                </a:lnTo>
                <a:lnTo>
                  <a:pt x="4392" y="1707"/>
                </a:lnTo>
                <a:lnTo>
                  <a:pt x="4390" y="1705"/>
                </a:lnTo>
                <a:lnTo>
                  <a:pt x="4390" y="1705"/>
                </a:lnTo>
                <a:lnTo>
                  <a:pt x="4390" y="1705"/>
                </a:lnTo>
                <a:lnTo>
                  <a:pt x="4390" y="1705"/>
                </a:lnTo>
                <a:lnTo>
                  <a:pt x="4390" y="1702"/>
                </a:lnTo>
                <a:lnTo>
                  <a:pt x="4390" y="1702"/>
                </a:lnTo>
                <a:lnTo>
                  <a:pt x="4390" y="1700"/>
                </a:lnTo>
                <a:lnTo>
                  <a:pt x="4390" y="1698"/>
                </a:lnTo>
                <a:lnTo>
                  <a:pt x="4392" y="1700"/>
                </a:lnTo>
                <a:lnTo>
                  <a:pt x="4392" y="1698"/>
                </a:lnTo>
                <a:lnTo>
                  <a:pt x="4392" y="1698"/>
                </a:lnTo>
                <a:lnTo>
                  <a:pt x="4392" y="1698"/>
                </a:lnTo>
                <a:lnTo>
                  <a:pt x="4392" y="1700"/>
                </a:lnTo>
                <a:lnTo>
                  <a:pt x="4392" y="1700"/>
                </a:lnTo>
                <a:lnTo>
                  <a:pt x="4392" y="1696"/>
                </a:lnTo>
                <a:lnTo>
                  <a:pt x="4390" y="1694"/>
                </a:lnTo>
                <a:lnTo>
                  <a:pt x="4390" y="1694"/>
                </a:lnTo>
                <a:lnTo>
                  <a:pt x="4390" y="1694"/>
                </a:lnTo>
                <a:lnTo>
                  <a:pt x="4390" y="1694"/>
                </a:lnTo>
                <a:lnTo>
                  <a:pt x="4388" y="1698"/>
                </a:lnTo>
                <a:lnTo>
                  <a:pt x="4388" y="1700"/>
                </a:lnTo>
                <a:close/>
                <a:moveTo>
                  <a:pt x="4396" y="1778"/>
                </a:moveTo>
                <a:lnTo>
                  <a:pt x="4396" y="1778"/>
                </a:lnTo>
                <a:lnTo>
                  <a:pt x="4396" y="1778"/>
                </a:lnTo>
                <a:lnTo>
                  <a:pt x="4394" y="1778"/>
                </a:lnTo>
                <a:lnTo>
                  <a:pt x="4394" y="1780"/>
                </a:lnTo>
                <a:lnTo>
                  <a:pt x="4396" y="1780"/>
                </a:lnTo>
                <a:lnTo>
                  <a:pt x="4396" y="1778"/>
                </a:lnTo>
                <a:lnTo>
                  <a:pt x="4396" y="1778"/>
                </a:lnTo>
                <a:lnTo>
                  <a:pt x="4396" y="1778"/>
                </a:lnTo>
                <a:close/>
                <a:moveTo>
                  <a:pt x="4402" y="1658"/>
                </a:moveTo>
                <a:lnTo>
                  <a:pt x="4400" y="1658"/>
                </a:lnTo>
                <a:lnTo>
                  <a:pt x="4400" y="1658"/>
                </a:lnTo>
                <a:lnTo>
                  <a:pt x="4402" y="1661"/>
                </a:lnTo>
                <a:lnTo>
                  <a:pt x="4402" y="1661"/>
                </a:lnTo>
                <a:lnTo>
                  <a:pt x="4402" y="1658"/>
                </a:lnTo>
                <a:close/>
                <a:moveTo>
                  <a:pt x="4404" y="1717"/>
                </a:moveTo>
                <a:lnTo>
                  <a:pt x="4404" y="1715"/>
                </a:lnTo>
                <a:lnTo>
                  <a:pt x="4404" y="1715"/>
                </a:lnTo>
                <a:lnTo>
                  <a:pt x="4404" y="1717"/>
                </a:lnTo>
                <a:lnTo>
                  <a:pt x="4404" y="1717"/>
                </a:lnTo>
                <a:lnTo>
                  <a:pt x="4404" y="1717"/>
                </a:lnTo>
                <a:lnTo>
                  <a:pt x="4404" y="1717"/>
                </a:lnTo>
                <a:close/>
                <a:moveTo>
                  <a:pt x="4402" y="1753"/>
                </a:moveTo>
                <a:lnTo>
                  <a:pt x="4404" y="1753"/>
                </a:lnTo>
                <a:lnTo>
                  <a:pt x="4404" y="1755"/>
                </a:lnTo>
                <a:lnTo>
                  <a:pt x="4406" y="1755"/>
                </a:lnTo>
                <a:lnTo>
                  <a:pt x="4406" y="1753"/>
                </a:lnTo>
                <a:lnTo>
                  <a:pt x="4406" y="1753"/>
                </a:lnTo>
                <a:lnTo>
                  <a:pt x="4409" y="1751"/>
                </a:lnTo>
                <a:lnTo>
                  <a:pt x="4409" y="1749"/>
                </a:lnTo>
                <a:lnTo>
                  <a:pt x="4409" y="1749"/>
                </a:lnTo>
                <a:lnTo>
                  <a:pt x="4409" y="1749"/>
                </a:lnTo>
                <a:lnTo>
                  <a:pt x="4409" y="1749"/>
                </a:lnTo>
                <a:lnTo>
                  <a:pt x="4406" y="1751"/>
                </a:lnTo>
                <a:lnTo>
                  <a:pt x="4406" y="1751"/>
                </a:lnTo>
                <a:lnTo>
                  <a:pt x="4404" y="1751"/>
                </a:lnTo>
                <a:lnTo>
                  <a:pt x="4404" y="1751"/>
                </a:lnTo>
                <a:lnTo>
                  <a:pt x="4404" y="1751"/>
                </a:lnTo>
                <a:lnTo>
                  <a:pt x="4402" y="1753"/>
                </a:lnTo>
                <a:close/>
                <a:moveTo>
                  <a:pt x="4388" y="1788"/>
                </a:moveTo>
                <a:lnTo>
                  <a:pt x="4390" y="1788"/>
                </a:lnTo>
                <a:lnTo>
                  <a:pt x="4390" y="1788"/>
                </a:lnTo>
                <a:lnTo>
                  <a:pt x="4392" y="1786"/>
                </a:lnTo>
                <a:lnTo>
                  <a:pt x="4394" y="1784"/>
                </a:lnTo>
                <a:lnTo>
                  <a:pt x="4396" y="1784"/>
                </a:lnTo>
                <a:lnTo>
                  <a:pt x="4396" y="1784"/>
                </a:lnTo>
                <a:lnTo>
                  <a:pt x="4396" y="1784"/>
                </a:lnTo>
                <a:lnTo>
                  <a:pt x="4396" y="1782"/>
                </a:lnTo>
                <a:lnTo>
                  <a:pt x="4394" y="1782"/>
                </a:lnTo>
                <a:lnTo>
                  <a:pt x="4394" y="1782"/>
                </a:lnTo>
                <a:lnTo>
                  <a:pt x="4394" y="1782"/>
                </a:lnTo>
                <a:lnTo>
                  <a:pt x="4392" y="1784"/>
                </a:lnTo>
                <a:lnTo>
                  <a:pt x="4390" y="1784"/>
                </a:lnTo>
                <a:lnTo>
                  <a:pt x="4388" y="1786"/>
                </a:lnTo>
                <a:lnTo>
                  <a:pt x="4388" y="1786"/>
                </a:lnTo>
                <a:lnTo>
                  <a:pt x="4388" y="1788"/>
                </a:lnTo>
                <a:lnTo>
                  <a:pt x="4388" y="1788"/>
                </a:lnTo>
                <a:close/>
                <a:moveTo>
                  <a:pt x="4390" y="1690"/>
                </a:moveTo>
                <a:lnTo>
                  <a:pt x="4390" y="1690"/>
                </a:lnTo>
                <a:lnTo>
                  <a:pt x="4390" y="1690"/>
                </a:lnTo>
                <a:lnTo>
                  <a:pt x="4392" y="1692"/>
                </a:lnTo>
                <a:lnTo>
                  <a:pt x="4392" y="1692"/>
                </a:lnTo>
                <a:lnTo>
                  <a:pt x="4394" y="1690"/>
                </a:lnTo>
                <a:lnTo>
                  <a:pt x="4394" y="1690"/>
                </a:lnTo>
                <a:lnTo>
                  <a:pt x="4392" y="1688"/>
                </a:lnTo>
                <a:lnTo>
                  <a:pt x="4390" y="1688"/>
                </a:lnTo>
                <a:lnTo>
                  <a:pt x="4390" y="1690"/>
                </a:lnTo>
                <a:close/>
                <a:moveTo>
                  <a:pt x="4526" y="1126"/>
                </a:moveTo>
                <a:lnTo>
                  <a:pt x="4526" y="1126"/>
                </a:lnTo>
                <a:lnTo>
                  <a:pt x="4526" y="1126"/>
                </a:lnTo>
                <a:lnTo>
                  <a:pt x="4526" y="1124"/>
                </a:lnTo>
                <a:lnTo>
                  <a:pt x="4524" y="1126"/>
                </a:lnTo>
                <a:lnTo>
                  <a:pt x="4524" y="1124"/>
                </a:lnTo>
                <a:lnTo>
                  <a:pt x="4524" y="1124"/>
                </a:lnTo>
                <a:lnTo>
                  <a:pt x="4524" y="1124"/>
                </a:lnTo>
                <a:lnTo>
                  <a:pt x="4524" y="1126"/>
                </a:lnTo>
                <a:lnTo>
                  <a:pt x="4524" y="1126"/>
                </a:lnTo>
                <a:lnTo>
                  <a:pt x="4526" y="1126"/>
                </a:lnTo>
                <a:close/>
                <a:moveTo>
                  <a:pt x="4455" y="1640"/>
                </a:moveTo>
                <a:lnTo>
                  <a:pt x="4455" y="1642"/>
                </a:lnTo>
                <a:lnTo>
                  <a:pt x="4455" y="1642"/>
                </a:lnTo>
                <a:lnTo>
                  <a:pt x="4455" y="1642"/>
                </a:lnTo>
                <a:lnTo>
                  <a:pt x="4457" y="1642"/>
                </a:lnTo>
                <a:lnTo>
                  <a:pt x="4457" y="1642"/>
                </a:lnTo>
                <a:lnTo>
                  <a:pt x="4457" y="1644"/>
                </a:lnTo>
                <a:lnTo>
                  <a:pt x="4459" y="1644"/>
                </a:lnTo>
                <a:lnTo>
                  <a:pt x="4459" y="1644"/>
                </a:lnTo>
                <a:lnTo>
                  <a:pt x="4461" y="1642"/>
                </a:lnTo>
                <a:lnTo>
                  <a:pt x="4461" y="1642"/>
                </a:lnTo>
                <a:lnTo>
                  <a:pt x="4459" y="1642"/>
                </a:lnTo>
                <a:lnTo>
                  <a:pt x="4459" y="1642"/>
                </a:lnTo>
                <a:lnTo>
                  <a:pt x="4457" y="1642"/>
                </a:lnTo>
                <a:lnTo>
                  <a:pt x="4457" y="1640"/>
                </a:lnTo>
                <a:lnTo>
                  <a:pt x="4457" y="1638"/>
                </a:lnTo>
                <a:lnTo>
                  <a:pt x="4457" y="1635"/>
                </a:lnTo>
                <a:lnTo>
                  <a:pt x="4455" y="1635"/>
                </a:lnTo>
                <a:lnTo>
                  <a:pt x="4455" y="1635"/>
                </a:lnTo>
                <a:lnTo>
                  <a:pt x="4455" y="1638"/>
                </a:lnTo>
                <a:lnTo>
                  <a:pt x="4453" y="1635"/>
                </a:lnTo>
                <a:lnTo>
                  <a:pt x="4453" y="1635"/>
                </a:lnTo>
                <a:lnTo>
                  <a:pt x="4453" y="1638"/>
                </a:lnTo>
                <a:lnTo>
                  <a:pt x="4453" y="1638"/>
                </a:lnTo>
                <a:lnTo>
                  <a:pt x="4453" y="1638"/>
                </a:lnTo>
                <a:lnTo>
                  <a:pt x="4453" y="1640"/>
                </a:lnTo>
                <a:lnTo>
                  <a:pt x="4455" y="1640"/>
                </a:lnTo>
                <a:close/>
                <a:moveTo>
                  <a:pt x="4390" y="1753"/>
                </a:moveTo>
                <a:lnTo>
                  <a:pt x="4390" y="1753"/>
                </a:lnTo>
                <a:lnTo>
                  <a:pt x="4388" y="1755"/>
                </a:lnTo>
                <a:lnTo>
                  <a:pt x="4388" y="1755"/>
                </a:lnTo>
                <a:lnTo>
                  <a:pt x="4390" y="1755"/>
                </a:lnTo>
                <a:lnTo>
                  <a:pt x="4390" y="1755"/>
                </a:lnTo>
                <a:lnTo>
                  <a:pt x="4390" y="1753"/>
                </a:lnTo>
                <a:lnTo>
                  <a:pt x="4392" y="1753"/>
                </a:lnTo>
                <a:lnTo>
                  <a:pt x="4392" y="1753"/>
                </a:lnTo>
                <a:lnTo>
                  <a:pt x="4392" y="1753"/>
                </a:lnTo>
                <a:lnTo>
                  <a:pt x="4390" y="1753"/>
                </a:lnTo>
                <a:close/>
                <a:moveTo>
                  <a:pt x="4392" y="1656"/>
                </a:moveTo>
                <a:lnTo>
                  <a:pt x="4392" y="1656"/>
                </a:lnTo>
                <a:lnTo>
                  <a:pt x="4392" y="1656"/>
                </a:lnTo>
                <a:lnTo>
                  <a:pt x="4390" y="1658"/>
                </a:lnTo>
                <a:lnTo>
                  <a:pt x="4392" y="1658"/>
                </a:lnTo>
                <a:lnTo>
                  <a:pt x="4392" y="1656"/>
                </a:lnTo>
                <a:lnTo>
                  <a:pt x="4392" y="1656"/>
                </a:lnTo>
                <a:close/>
                <a:moveTo>
                  <a:pt x="4411" y="1753"/>
                </a:moveTo>
                <a:lnTo>
                  <a:pt x="4411" y="1753"/>
                </a:lnTo>
                <a:lnTo>
                  <a:pt x="4419" y="1751"/>
                </a:lnTo>
                <a:lnTo>
                  <a:pt x="4421" y="1751"/>
                </a:lnTo>
                <a:lnTo>
                  <a:pt x="4421" y="1749"/>
                </a:lnTo>
                <a:lnTo>
                  <a:pt x="4419" y="1749"/>
                </a:lnTo>
                <a:lnTo>
                  <a:pt x="4417" y="1749"/>
                </a:lnTo>
                <a:lnTo>
                  <a:pt x="4415" y="1749"/>
                </a:lnTo>
                <a:lnTo>
                  <a:pt x="4415" y="1749"/>
                </a:lnTo>
                <a:lnTo>
                  <a:pt x="4413" y="1749"/>
                </a:lnTo>
                <a:lnTo>
                  <a:pt x="4413" y="1749"/>
                </a:lnTo>
                <a:lnTo>
                  <a:pt x="4411" y="1749"/>
                </a:lnTo>
                <a:lnTo>
                  <a:pt x="4411" y="1749"/>
                </a:lnTo>
                <a:lnTo>
                  <a:pt x="4411" y="1751"/>
                </a:lnTo>
                <a:lnTo>
                  <a:pt x="4411" y="1751"/>
                </a:lnTo>
                <a:lnTo>
                  <a:pt x="4409" y="1753"/>
                </a:lnTo>
                <a:lnTo>
                  <a:pt x="4411" y="1753"/>
                </a:lnTo>
                <a:close/>
                <a:moveTo>
                  <a:pt x="4425" y="1591"/>
                </a:moveTo>
                <a:lnTo>
                  <a:pt x="4423" y="1591"/>
                </a:lnTo>
                <a:lnTo>
                  <a:pt x="4425" y="1593"/>
                </a:lnTo>
                <a:lnTo>
                  <a:pt x="4425" y="1593"/>
                </a:lnTo>
                <a:lnTo>
                  <a:pt x="4425" y="1591"/>
                </a:lnTo>
                <a:lnTo>
                  <a:pt x="4425" y="1591"/>
                </a:lnTo>
                <a:lnTo>
                  <a:pt x="4425" y="1591"/>
                </a:lnTo>
                <a:lnTo>
                  <a:pt x="4425" y="1591"/>
                </a:lnTo>
                <a:close/>
                <a:moveTo>
                  <a:pt x="4429" y="1744"/>
                </a:moveTo>
                <a:lnTo>
                  <a:pt x="4429" y="1747"/>
                </a:lnTo>
                <a:lnTo>
                  <a:pt x="4432" y="1747"/>
                </a:lnTo>
                <a:lnTo>
                  <a:pt x="4432" y="1744"/>
                </a:lnTo>
                <a:lnTo>
                  <a:pt x="4434" y="1744"/>
                </a:lnTo>
                <a:lnTo>
                  <a:pt x="4434" y="1744"/>
                </a:lnTo>
                <a:lnTo>
                  <a:pt x="4436" y="1744"/>
                </a:lnTo>
                <a:lnTo>
                  <a:pt x="4438" y="1744"/>
                </a:lnTo>
                <a:lnTo>
                  <a:pt x="4440" y="1747"/>
                </a:lnTo>
                <a:lnTo>
                  <a:pt x="4440" y="1744"/>
                </a:lnTo>
                <a:lnTo>
                  <a:pt x="4442" y="1744"/>
                </a:lnTo>
                <a:lnTo>
                  <a:pt x="4444" y="1742"/>
                </a:lnTo>
                <a:lnTo>
                  <a:pt x="4444" y="1742"/>
                </a:lnTo>
                <a:lnTo>
                  <a:pt x="4444" y="1742"/>
                </a:lnTo>
                <a:lnTo>
                  <a:pt x="4444" y="1742"/>
                </a:lnTo>
                <a:lnTo>
                  <a:pt x="4444" y="1742"/>
                </a:lnTo>
                <a:lnTo>
                  <a:pt x="4442" y="1740"/>
                </a:lnTo>
                <a:lnTo>
                  <a:pt x="4440" y="1740"/>
                </a:lnTo>
                <a:lnTo>
                  <a:pt x="4438" y="1742"/>
                </a:lnTo>
                <a:lnTo>
                  <a:pt x="4436" y="1742"/>
                </a:lnTo>
                <a:lnTo>
                  <a:pt x="4434" y="1742"/>
                </a:lnTo>
                <a:lnTo>
                  <a:pt x="4434" y="1742"/>
                </a:lnTo>
                <a:lnTo>
                  <a:pt x="4432" y="1744"/>
                </a:lnTo>
                <a:lnTo>
                  <a:pt x="4429" y="1744"/>
                </a:lnTo>
                <a:close/>
                <a:moveTo>
                  <a:pt x="4425" y="1751"/>
                </a:moveTo>
                <a:lnTo>
                  <a:pt x="4427" y="1751"/>
                </a:lnTo>
                <a:lnTo>
                  <a:pt x="4427" y="1749"/>
                </a:lnTo>
                <a:lnTo>
                  <a:pt x="4427" y="1749"/>
                </a:lnTo>
                <a:lnTo>
                  <a:pt x="4427" y="1749"/>
                </a:lnTo>
                <a:lnTo>
                  <a:pt x="4425" y="1751"/>
                </a:lnTo>
                <a:close/>
                <a:moveTo>
                  <a:pt x="4453" y="1642"/>
                </a:moveTo>
                <a:lnTo>
                  <a:pt x="4450" y="1640"/>
                </a:lnTo>
                <a:lnTo>
                  <a:pt x="4450" y="1640"/>
                </a:lnTo>
                <a:lnTo>
                  <a:pt x="4450" y="1642"/>
                </a:lnTo>
                <a:lnTo>
                  <a:pt x="4450" y="1642"/>
                </a:lnTo>
                <a:lnTo>
                  <a:pt x="4453" y="1642"/>
                </a:lnTo>
                <a:lnTo>
                  <a:pt x="4453" y="1642"/>
                </a:lnTo>
                <a:lnTo>
                  <a:pt x="4453" y="1642"/>
                </a:lnTo>
                <a:close/>
                <a:moveTo>
                  <a:pt x="4427" y="1583"/>
                </a:moveTo>
                <a:lnTo>
                  <a:pt x="4427" y="1581"/>
                </a:lnTo>
                <a:lnTo>
                  <a:pt x="4427" y="1581"/>
                </a:lnTo>
                <a:lnTo>
                  <a:pt x="4427" y="1581"/>
                </a:lnTo>
                <a:lnTo>
                  <a:pt x="4427" y="1579"/>
                </a:lnTo>
                <a:lnTo>
                  <a:pt x="4425" y="1577"/>
                </a:lnTo>
                <a:lnTo>
                  <a:pt x="4425" y="1579"/>
                </a:lnTo>
                <a:lnTo>
                  <a:pt x="4425" y="1579"/>
                </a:lnTo>
                <a:lnTo>
                  <a:pt x="4425" y="1579"/>
                </a:lnTo>
                <a:lnTo>
                  <a:pt x="4425" y="1581"/>
                </a:lnTo>
                <a:lnTo>
                  <a:pt x="4425" y="1581"/>
                </a:lnTo>
                <a:lnTo>
                  <a:pt x="4427" y="1583"/>
                </a:lnTo>
                <a:close/>
                <a:moveTo>
                  <a:pt x="4423" y="1658"/>
                </a:moveTo>
                <a:lnTo>
                  <a:pt x="4423" y="1656"/>
                </a:lnTo>
                <a:lnTo>
                  <a:pt x="4423" y="1656"/>
                </a:lnTo>
                <a:lnTo>
                  <a:pt x="4423" y="1656"/>
                </a:lnTo>
                <a:lnTo>
                  <a:pt x="4421" y="1656"/>
                </a:lnTo>
                <a:lnTo>
                  <a:pt x="4421" y="1656"/>
                </a:lnTo>
                <a:lnTo>
                  <a:pt x="4421" y="1656"/>
                </a:lnTo>
                <a:lnTo>
                  <a:pt x="4421" y="1656"/>
                </a:lnTo>
                <a:lnTo>
                  <a:pt x="4419" y="1656"/>
                </a:lnTo>
                <a:lnTo>
                  <a:pt x="4419" y="1656"/>
                </a:lnTo>
                <a:lnTo>
                  <a:pt x="4419" y="1656"/>
                </a:lnTo>
                <a:lnTo>
                  <a:pt x="4413" y="1654"/>
                </a:lnTo>
                <a:lnTo>
                  <a:pt x="4411" y="1654"/>
                </a:lnTo>
                <a:lnTo>
                  <a:pt x="4411" y="1654"/>
                </a:lnTo>
                <a:lnTo>
                  <a:pt x="4411" y="1656"/>
                </a:lnTo>
                <a:lnTo>
                  <a:pt x="4409" y="1658"/>
                </a:lnTo>
                <a:lnTo>
                  <a:pt x="4411" y="1661"/>
                </a:lnTo>
                <a:lnTo>
                  <a:pt x="4411" y="1661"/>
                </a:lnTo>
                <a:lnTo>
                  <a:pt x="4413" y="1661"/>
                </a:lnTo>
                <a:lnTo>
                  <a:pt x="4417" y="1658"/>
                </a:lnTo>
                <a:lnTo>
                  <a:pt x="4419" y="1658"/>
                </a:lnTo>
                <a:lnTo>
                  <a:pt x="4421" y="1658"/>
                </a:lnTo>
                <a:lnTo>
                  <a:pt x="4423" y="1658"/>
                </a:lnTo>
                <a:close/>
                <a:moveTo>
                  <a:pt x="4423" y="1658"/>
                </a:moveTo>
                <a:lnTo>
                  <a:pt x="4425" y="1658"/>
                </a:lnTo>
                <a:lnTo>
                  <a:pt x="4425" y="1658"/>
                </a:lnTo>
                <a:lnTo>
                  <a:pt x="4425" y="1658"/>
                </a:lnTo>
                <a:lnTo>
                  <a:pt x="4432" y="1658"/>
                </a:lnTo>
                <a:lnTo>
                  <a:pt x="4432" y="1658"/>
                </a:lnTo>
                <a:lnTo>
                  <a:pt x="4438" y="1658"/>
                </a:lnTo>
                <a:lnTo>
                  <a:pt x="4438" y="1656"/>
                </a:lnTo>
                <a:lnTo>
                  <a:pt x="4434" y="1656"/>
                </a:lnTo>
                <a:lnTo>
                  <a:pt x="4429" y="1656"/>
                </a:lnTo>
                <a:lnTo>
                  <a:pt x="4425" y="1656"/>
                </a:lnTo>
                <a:lnTo>
                  <a:pt x="4425" y="1656"/>
                </a:lnTo>
                <a:lnTo>
                  <a:pt x="4423" y="1658"/>
                </a:lnTo>
                <a:close/>
                <a:moveTo>
                  <a:pt x="4429" y="1531"/>
                </a:moveTo>
                <a:lnTo>
                  <a:pt x="4429" y="1528"/>
                </a:lnTo>
                <a:lnTo>
                  <a:pt x="4429" y="1528"/>
                </a:lnTo>
                <a:lnTo>
                  <a:pt x="4429" y="1528"/>
                </a:lnTo>
                <a:lnTo>
                  <a:pt x="4429" y="1531"/>
                </a:lnTo>
                <a:lnTo>
                  <a:pt x="4429" y="1533"/>
                </a:lnTo>
                <a:lnTo>
                  <a:pt x="4429" y="1531"/>
                </a:lnTo>
                <a:close/>
                <a:moveTo>
                  <a:pt x="4434" y="1667"/>
                </a:moveTo>
                <a:lnTo>
                  <a:pt x="4434" y="1665"/>
                </a:lnTo>
                <a:lnTo>
                  <a:pt x="4434" y="1663"/>
                </a:lnTo>
                <a:lnTo>
                  <a:pt x="4434" y="1661"/>
                </a:lnTo>
                <a:lnTo>
                  <a:pt x="4432" y="1658"/>
                </a:lnTo>
                <a:lnTo>
                  <a:pt x="4432" y="1658"/>
                </a:lnTo>
                <a:lnTo>
                  <a:pt x="4432" y="1661"/>
                </a:lnTo>
                <a:lnTo>
                  <a:pt x="4432" y="1661"/>
                </a:lnTo>
                <a:lnTo>
                  <a:pt x="4432" y="1663"/>
                </a:lnTo>
                <a:lnTo>
                  <a:pt x="4432" y="1663"/>
                </a:lnTo>
                <a:lnTo>
                  <a:pt x="4434" y="1667"/>
                </a:lnTo>
                <a:lnTo>
                  <a:pt x="4434" y="1667"/>
                </a:lnTo>
                <a:lnTo>
                  <a:pt x="4434" y="1667"/>
                </a:lnTo>
                <a:close/>
                <a:moveTo>
                  <a:pt x="4735" y="958"/>
                </a:moveTo>
                <a:lnTo>
                  <a:pt x="4731" y="958"/>
                </a:lnTo>
                <a:lnTo>
                  <a:pt x="4731" y="958"/>
                </a:lnTo>
                <a:lnTo>
                  <a:pt x="4731" y="960"/>
                </a:lnTo>
                <a:lnTo>
                  <a:pt x="4733" y="960"/>
                </a:lnTo>
                <a:lnTo>
                  <a:pt x="4733" y="960"/>
                </a:lnTo>
                <a:lnTo>
                  <a:pt x="4735" y="958"/>
                </a:lnTo>
                <a:lnTo>
                  <a:pt x="4735" y="958"/>
                </a:lnTo>
                <a:lnTo>
                  <a:pt x="4735" y="958"/>
                </a:lnTo>
                <a:close/>
                <a:moveTo>
                  <a:pt x="4794" y="1770"/>
                </a:moveTo>
                <a:lnTo>
                  <a:pt x="4794" y="1770"/>
                </a:lnTo>
                <a:lnTo>
                  <a:pt x="4794" y="1770"/>
                </a:lnTo>
                <a:lnTo>
                  <a:pt x="4794" y="1767"/>
                </a:lnTo>
                <a:lnTo>
                  <a:pt x="4792" y="1767"/>
                </a:lnTo>
                <a:lnTo>
                  <a:pt x="4792" y="1767"/>
                </a:lnTo>
                <a:lnTo>
                  <a:pt x="4790" y="1767"/>
                </a:lnTo>
                <a:lnTo>
                  <a:pt x="4788" y="1765"/>
                </a:lnTo>
                <a:lnTo>
                  <a:pt x="4788" y="1765"/>
                </a:lnTo>
                <a:lnTo>
                  <a:pt x="4788" y="1765"/>
                </a:lnTo>
                <a:lnTo>
                  <a:pt x="4788" y="1765"/>
                </a:lnTo>
                <a:lnTo>
                  <a:pt x="4788" y="1767"/>
                </a:lnTo>
                <a:lnTo>
                  <a:pt x="4788" y="1767"/>
                </a:lnTo>
                <a:lnTo>
                  <a:pt x="4788" y="1770"/>
                </a:lnTo>
                <a:lnTo>
                  <a:pt x="4788" y="1770"/>
                </a:lnTo>
                <a:lnTo>
                  <a:pt x="4790" y="1770"/>
                </a:lnTo>
                <a:lnTo>
                  <a:pt x="4790" y="1770"/>
                </a:lnTo>
                <a:lnTo>
                  <a:pt x="4792" y="1770"/>
                </a:lnTo>
                <a:lnTo>
                  <a:pt x="4794" y="1770"/>
                </a:lnTo>
                <a:lnTo>
                  <a:pt x="4794" y="1772"/>
                </a:lnTo>
                <a:lnTo>
                  <a:pt x="4794" y="1770"/>
                </a:lnTo>
                <a:close/>
                <a:moveTo>
                  <a:pt x="4786" y="1767"/>
                </a:moveTo>
                <a:lnTo>
                  <a:pt x="4786" y="1767"/>
                </a:lnTo>
                <a:lnTo>
                  <a:pt x="4786" y="1765"/>
                </a:lnTo>
                <a:lnTo>
                  <a:pt x="4786" y="1765"/>
                </a:lnTo>
                <a:lnTo>
                  <a:pt x="4786" y="1765"/>
                </a:lnTo>
                <a:lnTo>
                  <a:pt x="4784" y="1763"/>
                </a:lnTo>
                <a:lnTo>
                  <a:pt x="4784" y="1765"/>
                </a:lnTo>
                <a:lnTo>
                  <a:pt x="4781" y="1765"/>
                </a:lnTo>
                <a:lnTo>
                  <a:pt x="4786" y="1767"/>
                </a:lnTo>
                <a:lnTo>
                  <a:pt x="4786" y="1767"/>
                </a:lnTo>
                <a:close/>
                <a:moveTo>
                  <a:pt x="4794" y="1784"/>
                </a:moveTo>
                <a:lnTo>
                  <a:pt x="4794" y="1784"/>
                </a:lnTo>
                <a:lnTo>
                  <a:pt x="4794" y="1782"/>
                </a:lnTo>
                <a:lnTo>
                  <a:pt x="4792" y="1782"/>
                </a:lnTo>
                <a:lnTo>
                  <a:pt x="4792" y="1784"/>
                </a:lnTo>
                <a:lnTo>
                  <a:pt x="4792" y="1784"/>
                </a:lnTo>
                <a:lnTo>
                  <a:pt x="4794" y="1784"/>
                </a:lnTo>
                <a:close/>
                <a:moveTo>
                  <a:pt x="4394" y="1751"/>
                </a:moveTo>
                <a:lnTo>
                  <a:pt x="4394" y="1751"/>
                </a:lnTo>
                <a:lnTo>
                  <a:pt x="4392" y="1749"/>
                </a:lnTo>
                <a:lnTo>
                  <a:pt x="4392" y="1751"/>
                </a:lnTo>
                <a:lnTo>
                  <a:pt x="4392" y="1751"/>
                </a:lnTo>
                <a:lnTo>
                  <a:pt x="4390" y="1751"/>
                </a:lnTo>
                <a:lnTo>
                  <a:pt x="4390" y="1753"/>
                </a:lnTo>
                <a:lnTo>
                  <a:pt x="4394" y="1753"/>
                </a:lnTo>
                <a:lnTo>
                  <a:pt x="4394" y="1751"/>
                </a:lnTo>
                <a:close/>
                <a:moveTo>
                  <a:pt x="4723" y="965"/>
                </a:moveTo>
                <a:lnTo>
                  <a:pt x="4721" y="965"/>
                </a:lnTo>
                <a:lnTo>
                  <a:pt x="4721" y="965"/>
                </a:lnTo>
                <a:lnTo>
                  <a:pt x="4721" y="965"/>
                </a:lnTo>
                <a:lnTo>
                  <a:pt x="4721" y="965"/>
                </a:lnTo>
                <a:lnTo>
                  <a:pt x="4721" y="965"/>
                </a:lnTo>
                <a:lnTo>
                  <a:pt x="4721" y="965"/>
                </a:lnTo>
                <a:lnTo>
                  <a:pt x="4721" y="965"/>
                </a:lnTo>
                <a:lnTo>
                  <a:pt x="4721" y="967"/>
                </a:lnTo>
                <a:lnTo>
                  <a:pt x="4721" y="967"/>
                </a:lnTo>
                <a:lnTo>
                  <a:pt x="4723" y="967"/>
                </a:lnTo>
                <a:lnTo>
                  <a:pt x="4723" y="967"/>
                </a:lnTo>
                <a:lnTo>
                  <a:pt x="4723" y="965"/>
                </a:lnTo>
                <a:lnTo>
                  <a:pt x="4723" y="965"/>
                </a:lnTo>
                <a:close/>
                <a:moveTo>
                  <a:pt x="4727" y="962"/>
                </a:moveTo>
                <a:lnTo>
                  <a:pt x="4727" y="962"/>
                </a:lnTo>
                <a:lnTo>
                  <a:pt x="4727" y="962"/>
                </a:lnTo>
                <a:lnTo>
                  <a:pt x="4727" y="962"/>
                </a:lnTo>
                <a:lnTo>
                  <a:pt x="4727" y="962"/>
                </a:lnTo>
                <a:lnTo>
                  <a:pt x="4727" y="962"/>
                </a:lnTo>
                <a:lnTo>
                  <a:pt x="4727" y="962"/>
                </a:lnTo>
                <a:lnTo>
                  <a:pt x="4727" y="962"/>
                </a:lnTo>
                <a:lnTo>
                  <a:pt x="4727" y="962"/>
                </a:lnTo>
                <a:close/>
                <a:moveTo>
                  <a:pt x="4740" y="1709"/>
                </a:moveTo>
                <a:lnTo>
                  <a:pt x="4740" y="1709"/>
                </a:lnTo>
                <a:lnTo>
                  <a:pt x="4740" y="1707"/>
                </a:lnTo>
                <a:lnTo>
                  <a:pt x="4740" y="1707"/>
                </a:lnTo>
                <a:lnTo>
                  <a:pt x="4737" y="1707"/>
                </a:lnTo>
                <a:lnTo>
                  <a:pt x="4737" y="1707"/>
                </a:lnTo>
                <a:lnTo>
                  <a:pt x="4737" y="1709"/>
                </a:lnTo>
                <a:lnTo>
                  <a:pt x="4740" y="1709"/>
                </a:lnTo>
                <a:lnTo>
                  <a:pt x="4740" y="1709"/>
                </a:lnTo>
                <a:close/>
                <a:moveTo>
                  <a:pt x="4725" y="948"/>
                </a:moveTo>
                <a:lnTo>
                  <a:pt x="4725" y="948"/>
                </a:lnTo>
                <a:lnTo>
                  <a:pt x="4723" y="950"/>
                </a:lnTo>
                <a:lnTo>
                  <a:pt x="4721" y="952"/>
                </a:lnTo>
                <a:lnTo>
                  <a:pt x="4721" y="952"/>
                </a:lnTo>
                <a:lnTo>
                  <a:pt x="4719" y="954"/>
                </a:lnTo>
                <a:lnTo>
                  <a:pt x="4719" y="954"/>
                </a:lnTo>
                <a:lnTo>
                  <a:pt x="4719" y="956"/>
                </a:lnTo>
                <a:lnTo>
                  <a:pt x="4714" y="958"/>
                </a:lnTo>
                <a:lnTo>
                  <a:pt x="4714" y="958"/>
                </a:lnTo>
                <a:lnTo>
                  <a:pt x="4714" y="960"/>
                </a:lnTo>
                <a:lnTo>
                  <a:pt x="4717" y="962"/>
                </a:lnTo>
                <a:lnTo>
                  <a:pt x="4717" y="958"/>
                </a:lnTo>
                <a:lnTo>
                  <a:pt x="4719" y="956"/>
                </a:lnTo>
                <a:lnTo>
                  <a:pt x="4721" y="954"/>
                </a:lnTo>
                <a:lnTo>
                  <a:pt x="4721" y="954"/>
                </a:lnTo>
                <a:lnTo>
                  <a:pt x="4725" y="952"/>
                </a:lnTo>
                <a:lnTo>
                  <a:pt x="4725" y="950"/>
                </a:lnTo>
                <a:lnTo>
                  <a:pt x="4727" y="950"/>
                </a:lnTo>
                <a:lnTo>
                  <a:pt x="4729" y="950"/>
                </a:lnTo>
                <a:lnTo>
                  <a:pt x="4731" y="950"/>
                </a:lnTo>
                <a:lnTo>
                  <a:pt x="4731" y="948"/>
                </a:lnTo>
                <a:lnTo>
                  <a:pt x="4727" y="948"/>
                </a:lnTo>
                <a:lnTo>
                  <a:pt x="4725" y="948"/>
                </a:lnTo>
                <a:close/>
                <a:moveTo>
                  <a:pt x="4748" y="1711"/>
                </a:moveTo>
                <a:lnTo>
                  <a:pt x="4748" y="1713"/>
                </a:lnTo>
                <a:lnTo>
                  <a:pt x="4750" y="1713"/>
                </a:lnTo>
                <a:lnTo>
                  <a:pt x="4752" y="1715"/>
                </a:lnTo>
                <a:lnTo>
                  <a:pt x="4752" y="1715"/>
                </a:lnTo>
                <a:lnTo>
                  <a:pt x="4752" y="1715"/>
                </a:lnTo>
                <a:lnTo>
                  <a:pt x="4752" y="1713"/>
                </a:lnTo>
                <a:lnTo>
                  <a:pt x="4752" y="1713"/>
                </a:lnTo>
                <a:lnTo>
                  <a:pt x="4752" y="1711"/>
                </a:lnTo>
                <a:lnTo>
                  <a:pt x="4750" y="1711"/>
                </a:lnTo>
                <a:lnTo>
                  <a:pt x="4748" y="1711"/>
                </a:lnTo>
                <a:lnTo>
                  <a:pt x="4748" y="1711"/>
                </a:lnTo>
                <a:close/>
                <a:moveTo>
                  <a:pt x="4750" y="1663"/>
                </a:moveTo>
                <a:lnTo>
                  <a:pt x="4748" y="1665"/>
                </a:lnTo>
                <a:lnTo>
                  <a:pt x="4748" y="1665"/>
                </a:lnTo>
                <a:lnTo>
                  <a:pt x="4748" y="1665"/>
                </a:lnTo>
                <a:lnTo>
                  <a:pt x="4750" y="1665"/>
                </a:lnTo>
                <a:lnTo>
                  <a:pt x="4750" y="1665"/>
                </a:lnTo>
                <a:lnTo>
                  <a:pt x="4750" y="1663"/>
                </a:lnTo>
                <a:lnTo>
                  <a:pt x="4750" y="1663"/>
                </a:lnTo>
                <a:close/>
                <a:moveTo>
                  <a:pt x="4796" y="1753"/>
                </a:moveTo>
                <a:lnTo>
                  <a:pt x="4796" y="1753"/>
                </a:lnTo>
                <a:lnTo>
                  <a:pt x="4796" y="1753"/>
                </a:lnTo>
                <a:lnTo>
                  <a:pt x="4796" y="1755"/>
                </a:lnTo>
                <a:lnTo>
                  <a:pt x="4796" y="1755"/>
                </a:lnTo>
                <a:lnTo>
                  <a:pt x="4796" y="1755"/>
                </a:lnTo>
                <a:lnTo>
                  <a:pt x="4796" y="1757"/>
                </a:lnTo>
                <a:lnTo>
                  <a:pt x="4796" y="1757"/>
                </a:lnTo>
                <a:lnTo>
                  <a:pt x="4796" y="1757"/>
                </a:lnTo>
                <a:lnTo>
                  <a:pt x="4798" y="1755"/>
                </a:lnTo>
                <a:lnTo>
                  <a:pt x="4796" y="1753"/>
                </a:lnTo>
                <a:lnTo>
                  <a:pt x="4796" y="1753"/>
                </a:lnTo>
                <a:lnTo>
                  <a:pt x="4796" y="1753"/>
                </a:lnTo>
                <a:close/>
                <a:moveTo>
                  <a:pt x="4471" y="1107"/>
                </a:moveTo>
                <a:lnTo>
                  <a:pt x="4471" y="1109"/>
                </a:lnTo>
                <a:lnTo>
                  <a:pt x="4469" y="1109"/>
                </a:lnTo>
                <a:lnTo>
                  <a:pt x="4469" y="1111"/>
                </a:lnTo>
                <a:lnTo>
                  <a:pt x="4471" y="1111"/>
                </a:lnTo>
                <a:lnTo>
                  <a:pt x="4473" y="1111"/>
                </a:lnTo>
                <a:lnTo>
                  <a:pt x="4473" y="1107"/>
                </a:lnTo>
                <a:lnTo>
                  <a:pt x="4471" y="1107"/>
                </a:lnTo>
                <a:close/>
                <a:moveTo>
                  <a:pt x="4453" y="1621"/>
                </a:moveTo>
                <a:lnTo>
                  <a:pt x="4453" y="1623"/>
                </a:lnTo>
                <a:lnTo>
                  <a:pt x="4453" y="1623"/>
                </a:lnTo>
                <a:lnTo>
                  <a:pt x="4455" y="1623"/>
                </a:lnTo>
                <a:lnTo>
                  <a:pt x="4455" y="1621"/>
                </a:lnTo>
                <a:lnTo>
                  <a:pt x="4455" y="1621"/>
                </a:lnTo>
                <a:lnTo>
                  <a:pt x="4455" y="1621"/>
                </a:lnTo>
                <a:lnTo>
                  <a:pt x="4453" y="1621"/>
                </a:lnTo>
                <a:lnTo>
                  <a:pt x="4453" y="1621"/>
                </a:lnTo>
                <a:close/>
                <a:moveTo>
                  <a:pt x="4467" y="1596"/>
                </a:moveTo>
                <a:lnTo>
                  <a:pt x="4465" y="1598"/>
                </a:lnTo>
                <a:lnTo>
                  <a:pt x="4465" y="1602"/>
                </a:lnTo>
                <a:lnTo>
                  <a:pt x="4467" y="1602"/>
                </a:lnTo>
                <a:lnTo>
                  <a:pt x="4469" y="1602"/>
                </a:lnTo>
                <a:lnTo>
                  <a:pt x="4469" y="1602"/>
                </a:lnTo>
                <a:lnTo>
                  <a:pt x="4471" y="1600"/>
                </a:lnTo>
                <a:lnTo>
                  <a:pt x="4471" y="1596"/>
                </a:lnTo>
                <a:lnTo>
                  <a:pt x="4471" y="1593"/>
                </a:lnTo>
                <a:lnTo>
                  <a:pt x="4469" y="1593"/>
                </a:lnTo>
                <a:lnTo>
                  <a:pt x="4469" y="1593"/>
                </a:lnTo>
                <a:lnTo>
                  <a:pt x="4467" y="1596"/>
                </a:lnTo>
                <a:close/>
                <a:moveTo>
                  <a:pt x="4453" y="1619"/>
                </a:moveTo>
                <a:lnTo>
                  <a:pt x="4453" y="1619"/>
                </a:lnTo>
                <a:lnTo>
                  <a:pt x="4453" y="1619"/>
                </a:lnTo>
                <a:lnTo>
                  <a:pt x="4453" y="1621"/>
                </a:lnTo>
                <a:lnTo>
                  <a:pt x="4453" y="1621"/>
                </a:lnTo>
                <a:lnTo>
                  <a:pt x="4453" y="1621"/>
                </a:lnTo>
                <a:lnTo>
                  <a:pt x="4453" y="1619"/>
                </a:lnTo>
                <a:lnTo>
                  <a:pt x="4453" y="1619"/>
                </a:lnTo>
                <a:close/>
                <a:moveTo>
                  <a:pt x="4503" y="1065"/>
                </a:moveTo>
                <a:lnTo>
                  <a:pt x="4503" y="1067"/>
                </a:lnTo>
                <a:lnTo>
                  <a:pt x="4503" y="1067"/>
                </a:lnTo>
                <a:lnTo>
                  <a:pt x="4503" y="1067"/>
                </a:lnTo>
                <a:lnTo>
                  <a:pt x="4505" y="1067"/>
                </a:lnTo>
                <a:lnTo>
                  <a:pt x="4505" y="1065"/>
                </a:lnTo>
                <a:lnTo>
                  <a:pt x="4505" y="1065"/>
                </a:lnTo>
                <a:lnTo>
                  <a:pt x="4503" y="1065"/>
                </a:lnTo>
                <a:close/>
                <a:moveTo>
                  <a:pt x="4497" y="1149"/>
                </a:moveTo>
                <a:lnTo>
                  <a:pt x="4497" y="1149"/>
                </a:lnTo>
                <a:lnTo>
                  <a:pt x="4499" y="1147"/>
                </a:lnTo>
                <a:lnTo>
                  <a:pt x="4497" y="1147"/>
                </a:lnTo>
                <a:lnTo>
                  <a:pt x="4494" y="1149"/>
                </a:lnTo>
                <a:lnTo>
                  <a:pt x="4494" y="1149"/>
                </a:lnTo>
                <a:lnTo>
                  <a:pt x="4494" y="1149"/>
                </a:lnTo>
                <a:lnTo>
                  <a:pt x="4497" y="1149"/>
                </a:lnTo>
                <a:close/>
                <a:moveTo>
                  <a:pt x="4478" y="1139"/>
                </a:moveTo>
                <a:lnTo>
                  <a:pt x="4478" y="1139"/>
                </a:lnTo>
                <a:lnTo>
                  <a:pt x="4478" y="1141"/>
                </a:lnTo>
                <a:lnTo>
                  <a:pt x="4476" y="1141"/>
                </a:lnTo>
                <a:lnTo>
                  <a:pt x="4478" y="1141"/>
                </a:lnTo>
                <a:lnTo>
                  <a:pt x="4478" y="1143"/>
                </a:lnTo>
                <a:lnTo>
                  <a:pt x="4478" y="1143"/>
                </a:lnTo>
                <a:lnTo>
                  <a:pt x="4478" y="1141"/>
                </a:lnTo>
                <a:lnTo>
                  <a:pt x="4480" y="1141"/>
                </a:lnTo>
                <a:lnTo>
                  <a:pt x="4480" y="1141"/>
                </a:lnTo>
                <a:lnTo>
                  <a:pt x="4480" y="1141"/>
                </a:lnTo>
                <a:lnTo>
                  <a:pt x="4478" y="1139"/>
                </a:lnTo>
                <a:close/>
                <a:moveTo>
                  <a:pt x="4473" y="1143"/>
                </a:moveTo>
                <a:lnTo>
                  <a:pt x="4473" y="1143"/>
                </a:lnTo>
                <a:lnTo>
                  <a:pt x="4473" y="1143"/>
                </a:lnTo>
                <a:lnTo>
                  <a:pt x="4471" y="1143"/>
                </a:lnTo>
                <a:lnTo>
                  <a:pt x="4471" y="1143"/>
                </a:lnTo>
                <a:lnTo>
                  <a:pt x="4471" y="1145"/>
                </a:lnTo>
                <a:lnTo>
                  <a:pt x="4471" y="1145"/>
                </a:lnTo>
                <a:lnTo>
                  <a:pt x="4471" y="1147"/>
                </a:lnTo>
                <a:lnTo>
                  <a:pt x="4473" y="1147"/>
                </a:lnTo>
                <a:lnTo>
                  <a:pt x="4473" y="1145"/>
                </a:lnTo>
                <a:lnTo>
                  <a:pt x="4473" y="1145"/>
                </a:lnTo>
                <a:lnTo>
                  <a:pt x="4476" y="1145"/>
                </a:lnTo>
                <a:lnTo>
                  <a:pt x="4476" y="1145"/>
                </a:lnTo>
                <a:lnTo>
                  <a:pt x="4473" y="1143"/>
                </a:lnTo>
                <a:close/>
                <a:moveTo>
                  <a:pt x="4476" y="1220"/>
                </a:moveTo>
                <a:lnTo>
                  <a:pt x="4476" y="1220"/>
                </a:lnTo>
                <a:lnTo>
                  <a:pt x="4476" y="1220"/>
                </a:lnTo>
                <a:lnTo>
                  <a:pt x="4476" y="1222"/>
                </a:lnTo>
                <a:lnTo>
                  <a:pt x="4476" y="1222"/>
                </a:lnTo>
                <a:lnTo>
                  <a:pt x="4476" y="1222"/>
                </a:lnTo>
                <a:lnTo>
                  <a:pt x="4478" y="1222"/>
                </a:lnTo>
                <a:lnTo>
                  <a:pt x="4476" y="1222"/>
                </a:lnTo>
                <a:lnTo>
                  <a:pt x="4476" y="1220"/>
                </a:lnTo>
                <a:close/>
                <a:moveTo>
                  <a:pt x="4723" y="967"/>
                </a:moveTo>
                <a:lnTo>
                  <a:pt x="4725" y="967"/>
                </a:lnTo>
                <a:lnTo>
                  <a:pt x="4725" y="965"/>
                </a:lnTo>
                <a:lnTo>
                  <a:pt x="4725" y="965"/>
                </a:lnTo>
                <a:lnTo>
                  <a:pt x="4723" y="965"/>
                </a:lnTo>
                <a:lnTo>
                  <a:pt x="4723" y="967"/>
                </a:lnTo>
                <a:lnTo>
                  <a:pt x="4723" y="967"/>
                </a:lnTo>
                <a:lnTo>
                  <a:pt x="4723" y="967"/>
                </a:lnTo>
                <a:lnTo>
                  <a:pt x="4723" y="967"/>
                </a:lnTo>
                <a:close/>
                <a:moveTo>
                  <a:pt x="4578" y="1654"/>
                </a:moveTo>
                <a:lnTo>
                  <a:pt x="4576" y="1654"/>
                </a:lnTo>
                <a:lnTo>
                  <a:pt x="4570" y="1654"/>
                </a:lnTo>
                <a:lnTo>
                  <a:pt x="4570" y="1654"/>
                </a:lnTo>
                <a:lnTo>
                  <a:pt x="4570" y="1654"/>
                </a:lnTo>
                <a:lnTo>
                  <a:pt x="4576" y="1656"/>
                </a:lnTo>
                <a:lnTo>
                  <a:pt x="4578" y="1656"/>
                </a:lnTo>
                <a:lnTo>
                  <a:pt x="4580" y="1658"/>
                </a:lnTo>
                <a:lnTo>
                  <a:pt x="4580" y="1658"/>
                </a:lnTo>
                <a:lnTo>
                  <a:pt x="4582" y="1658"/>
                </a:lnTo>
                <a:lnTo>
                  <a:pt x="4585" y="1658"/>
                </a:lnTo>
                <a:lnTo>
                  <a:pt x="4587" y="1658"/>
                </a:lnTo>
                <a:lnTo>
                  <a:pt x="4589" y="1658"/>
                </a:lnTo>
                <a:lnTo>
                  <a:pt x="4591" y="1656"/>
                </a:lnTo>
                <a:lnTo>
                  <a:pt x="4591" y="1656"/>
                </a:lnTo>
                <a:lnTo>
                  <a:pt x="4589" y="1656"/>
                </a:lnTo>
                <a:lnTo>
                  <a:pt x="4585" y="1656"/>
                </a:lnTo>
                <a:lnTo>
                  <a:pt x="4580" y="1654"/>
                </a:lnTo>
                <a:lnTo>
                  <a:pt x="4578" y="1654"/>
                </a:lnTo>
                <a:close/>
                <a:moveTo>
                  <a:pt x="4580" y="1646"/>
                </a:moveTo>
                <a:lnTo>
                  <a:pt x="4578" y="1644"/>
                </a:lnTo>
                <a:lnTo>
                  <a:pt x="4576" y="1642"/>
                </a:lnTo>
                <a:lnTo>
                  <a:pt x="4576" y="1642"/>
                </a:lnTo>
                <a:lnTo>
                  <a:pt x="4574" y="1642"/>
                </a:lnTo>
                <a:lnTo>
                  <a:pt x="4574" y="1642"/>
                </a:lnTo>
                <a:lnTo>
                  <a:pt x="4572" y="1642"/>
                </a:lnTo>
                <a:lnTo>
                  <a:pt x="4570" y="1640"/>
                </a:lnTo>
                <a:lnTo>
                  <a:pt x="4570" y="1642"/>
                </a:lnTo>
                <a:lnTo>
                  <a:pt x="4570" y="1642"/>
                </a:lnTo>
                <a:lnTo>
                  <a:pt x="4570" y="1642"/>
                </a:lnTo>
                <a:lnTo>
                  <a:pt x="4570" y="1642"/>
                </a:lnTo>
                <a:lnTo>
                  <a:pt x="4572" y="1642"/>
                </a:lnTo>
                <a:lnTo>
                  <a:pt x="4572" y="1644"/>
                </a:lnTo>
                <a:lnTo>
                  <a:pt x="4574" y="1644"/>
                </a:lnTo>
                <a:lnTo>
                  <a:pt x="4576" y="1646"/>
                </a:lnTo>
                <a:lnTo>
                  <a:pt x="4576" y="1648"/>
                </a:lnTo>
                <a:lnTo>
                  <a:pt x="4576" y="1648"/>
                </a:lnTo>
                <a:lnTo>
                  <a:pt x="4578" y="1648"/>
                </a:lnTo>
                <a:lnTo>
                  <a:pt x="4580" y="1648"/>
                </a:lnTo>
                <a:lnTo>
                  <a:pt x="4580" y="1648"/>
                </a:lnTo>
                <a:lnTo>
                  <a:pt x="4582" y="1648"/>
                </a:lnTo>
                <a:lnTo>
                  <a:pt x="4582" y="1646"/>
                </a:lnTo>
                <a:lnTo>
                  <a:pt x="4582" y="1646"/>
                </a:lnTo>
                <a:lnTo>
                  <a:pt x="4580" y="1646"/>
                </a:lnTo>
                <a:close/>
                <a:moveTo>
                  <a:pt x="4629" y="1111"/>
                </a:moveTo>
                <a:lnTo>
                  <a:pt x="4629" y="1111"/>
                </a:lnTo>
                <a:lnTo>
                  <a:pt x="4626" y="1111"/>
                </a:lnTo>
                <a:lnTo>
                  <a:pt x="4626" y="1111"/>
                </a:lnTo>
                <a:lnTo>
                  <a:pt x="4626" y="1113"/>
                </a:lnTo>
                <a:lnTo>
                  <a:pt x="4629" y="1113"/>
                </a:lnTo>
                <a:lnTo>
                  <a:pt x="4629" y="1111"/>
                </a:lnTo>
                <a:close/>
                <a:moveTo>
                  <a:pt x="4610" y="1495"/>
                </a:moveTo>
                <a:lnTo>
                  <a:pt x="4610" y="1493"/>
                </a:lnTo>
                <a:lnTo>
                  <a:pt x="4610" y="1493"/>
                </a:lnTo>
                <a:lnTo>
                  <a:pt x="4610" y="1493"/>
                </a:lnTo>
                <a:lnTo>
                  <a:pt x="4610" y="1493"/>
                </a:lnTo>
                <a:lnTo>
                  <a:pt x="4608" y="1495"/>
                </a:lnTo>
                <a:lnTo>
                  <a:pt x="4608" y="1495"/>
                </a:lnTo>
                <a:lnTo>
                  <a:pt x="4608" y="1495"/>
                </a:lnTo>
                <a:lnTo>
                  <a:pt x="4610" y="1495"/>
                </a:lnTo>
                <a:lnTo>
                  <a:pt x="4610" y="1495"/>
                </a:lnTo>
                <a:close/>
                <a:moveTo>
                  <a:pt x="4553" y="1661"/>
                </a:moveTo>
                <a:lnTo>
                  <a:pt x="4553" y="1661"/>
                </a:lnTo>
                <a:lnTo>
                  <a:pt x="4553" y="1663"/>
                </a:lnTo>
                <a:lnTo>
                  <a:pt x="4555" y="1663"/>
                </a:lnTo>
                <a:lnTo>
                  <a:pt x="4555" y="1661"/>
                </a:lnTo>
                <a:lnTo>
                  <a:pt x="4555" y="1661"/>
                </a:lnTo>
                <a:lnTo>
                  <a:pt x="4555" y="1661"/>
                </a:lnTo>
                <a:lnTo>
                  <a:pt x="4553" y="1661"/>
                </a:lnTo>
                <a:close/>
                <a:moveTo>
                  <a:pt x="4528" y="1122"/>
                </a:moveTo>
                <a:lnTo>
                  <a:pt x="4528" y="1122"/>
                </a:lnTo>
                <a:lnTo>
                  <a:pt x="4528" y="1122"/>
                </a:lnTo>
                <a:lnTo>
                  <a:pt x="4528" y="1122"/>
                </a:lnTo>
                <a:lnTo>
                  <a:pt x="4528" y="1122"/>
                </a:lnTo>
                <a:lnTo>
                  <a:pt x="4526" y="1122"/>
                </a:lnTo>
                <a:lnTo>
                  <a:pt x="4528" y="1122"/>
                </a:lnTo>
                <a:lnTo>
                  <a:pt x="4528" y="1122"/>
                </a:lnTo>
                <a:close/>
                <a:moveTo>
                  <a:pt x="4553" y="1118"/>
                </a:moveTo>
                <a:lnTo>
                  <a:pt x="4553" y="1115"/>
                </a:lnTo>
                <a:lnTo>
                  <a:pt x="4553" y="1115"/>
                </a:lnTo>
                <a:lnTo>
                  <a:pt x="4553" y="1115"/>
                </a:lnTo>
                <a:lnTo>
                  <a:pt x="4555" y="1115"/>
                </a:lnTo>
                <a:lnTo>
                  <a:pt x="4553" y="1115"/>
                </a:lnTo>
                <a:lnTo>
                  <a:pt x="4551" y="1115"/>
                </a:lnTo>
                <a:lnTo>
                  <a:pt x="4551" y="1115"/>
                </a:lnTo>
                <a:lnTo>
                  <a:pt x="4553" y="1115"/>
                </a:lnTo>
                <a:lnTo>
                  <a:pt x="4553" y="1118"/>
                </a:lnTo>
                <a:close/>
                <a:moveTo>
                  <a:pt x="4564" y="1115"/>
                </a:moveTo>
                <a:lnTo>
                  <a:pt x="4561" y="1115"/>
                </a:lnTo>
                <a:lnTo>
                  <a:pt x="4561" y="1115"/>
                </a:lnTo>
                <a:lnTo>
                  <a:pt x="4559" y="1118"/>
                </a:lnTo>
                <a:lnTo>
                  <a:pt x="4559" y="1120"/>
                </a:lnTo>
                <a:lnTo>
                  <a:pt x="4559" y="1120"/>
                </a:lnTo>
                <a:lnTo>
                  <a:pt x="4559" y="1120"/>
                </a:lnTo>
                <a:lnTo>
                  <a:pt x="4561" y="1120"/>
                </a:lnTo>
                <a:lnTo>
                  <a:pt x="4561" y="1120"/>
                </a:lnTo>
                <a:lnTo>
                  <a:pt x="4561" y="1118"/>
                </a:lnTo>
                <a:lnTo>
                  <a:pt x="4564" y="1115"/>
                </a:lnTo>
                <a:lnTo>
                  <a:pt x="4564" y="1115"/>
                </a:lnTo>
                <a:close/>
                <a:moveTo>
                  <a:pt x="4561" y="1644"/>
                </a:moveTo>
                <a:lnTo>
                  <a:pt x="4561" y="1646"/>
                </a:lnTo>
                <a:lnTo>
                  <a:pt x="4561" y="1646"/>
                </a:lnTo>
                <a:lnTo>
                  <a:pt x="4561" y="1648"/>
                </a:lnTo>
                <a:lnTo>
                  <a:pt x="4561" y="1648"/>
                </a:lnTo>
                <a:lnTo>
                  <a:pt x="4564" y="1648"/>
                </a:lnTo>
                <a:lnTo>
                  <a:pt x="4564" y="1646"/>
                </a:lnTo>
                <a:lnTo>
                  <a:pt x="4564" y="1646"/>
                </a:lnTo>
                <a:lnTo>
                  <a:pt x="4564" y="1646"/>
                </a:lnTo>
                <a:lnTo>
                  <a:pt x="4561" y="1644"/>
                </a:lnTo>
                <a:close/>
                <a:moveTo>
                  <a:pt x="4633" y="1139"/>
                </a:moveTo>
                <a:lnTo>
                  <a:pt x="4635" y="1139"/>
                </a:lnTo>
                <a:lnTo>
                  <a:pt x="4633" y="1139"/>
                </a:lnTo>
                <a:lnTo>
                  <a:pt x="4633" y="1139"/>
                </a:lnTo>
                <a:lnTo>
                  <a:pt x="4633" y="1139"/>
                </a:lnTo>
                <a:lnTo>
                  <a:pt x="4633" y="1139"/>
                </a:lnTo>
                <a:lnTo>
                  <a:pt x="4633" y="1139"/>
                </a:lnTo>
                <a:lnTo>
                  <a:pt x="4633" y="1139"/>
                </a:lnTo>
                <a:close/>
                <a:moveTo>
                  <a:pt x="4557" y="1522"/>
                </a:moveTo>
                <a:lnTo>
                  <a:pt x="4557" y="1522"/>
                </a:lnTo>
                <a:lnTo>
                  <a:pt x="4557" y="1522"/>
                </a:lnTo>
                <a:lnTo>
                  <a:pt x="4557" y="1524"/>
                </a:lnTo>
                <a:lnTo>
                  <a:pt x="4557" y="1524"/>
                </a:lnTo>
                <a:lnTo>
                  <a:pt x="4557" y="1524"/>
                </a:lnTo>
                <a:lnTo>
                  <a:pt x="4557" y="1524"/>
                </a:lnTo>
                <a:lnTo>
                  <a:pt x="4557" y="1524"/>
                </a:lnTo>
                <a:lnTo>
                  <a:pt x="4559" y="1520"/>
                </a:lnTo>
                <a:lnTo>
                  <a:pt x="4559" y="1520"/>
                </a:lnTo>
                <a:lnTo>
                  <a:pt x="4557" y="1522"/>
                </a:lnTo>
                <a:lnTo>
                  <a:pt x="4557" y="1522"/>
                </a:lnTo>
                <a:close/>
                <a:moveTo>
                  <a:pt x="4668" y="1239"/>
                </a:moveTo>
                <a:lnTo>
                  <a:pt x="4666" y="1239"/>
                </a:lnTo>
                <a:lnTo>
                  <a:pt x="4666" y="1239"/>
                </a:lnTo>
                <a:lnTo>
                  <a:pt x="4666" y="1239"/>
                </a:lnTo>
                <a:lnTo>
                  <a:pt x="4668" y="1239"/>
                </a:lnTo>
                <a:lnTo>
                  <a:pt x="4668" y="1239"/>
                </a:lnTo>
                <a:lnTo>
                  <a:pt x="4668" y="1239"/>
                </a:lnTo>
                <a:close/>
                <a:moveTo>
                  <a:pt x="4721" y="1367"/>
                </a:moveTo>
                <a:lnTo>
                  <a:pt x="4721" y="1367"/>
                </a:lnTo>
                <a:lnTo>
                  <a:pt x="4719" y="1369"/>
                </a:lnTo>
                <a:lnTo>
                  <a:pt x="4719" y="1369"/>
                </a:lnTo>
                <a:lnTo>
                  <a:pt x="4721" y="1367"/>
                </a:lnTo>
                <a:lnTo>
                  <a:pt x="4721" y="1367"/>
                </a:lnTo>
                <a:close/>
                <a:moveTo>
                  <a:pt x="4717" y="1413"/>
                </a:moveTo>
                <a:lnTo>
                  <a:pt x="4717" y="1415"/>
                </a:lnTo>
                <a:lnTo>
                  <a:pt x="4717" y="1415"/>
                </a:lnTo>
                <a:lnTo>
                  <a:pt x="4719" y="1415"/>
                </a:lnTo>
                <a:lnTo>
                  <a:pt x="4719" y="1413"/>
                </a:lnTo>
                <a:lnTo>
                  <a:pt x="4717" y="1413"/>
                </a:lnTo>
                <a:lnTo>
                  <a:pt x="4717" y="1413"/>
                </a:lnTo>
                <a:close/>
                <a:moveTo>
                  <a:pt x="4723" y="1696"/>
                </a:moveTo>
                <a:lnTo>
                  <a:pt x="4721" y="1698"/>
                </a:lnTo>
                <a:lnTo>
                  <a:pt x="4721" y="1698"/>
                </a:lnTo>
                <a:lnTo>
                  <a:pt x="4721" y="1698"/>
                </a:lnTo>
                <a:lnTo>
                  <a:pt x="4723" y="1700"/>
                </a:lnTo>
                <a:lnTo>
                  <a:pt x="4723" y="1698"/>
                </a:lnTo>
                <a:lnTo>
                  <a:pt x="4723" y="1698"/>
                </a:lnTo>
                <a:lnTo>
                  <a:pt x="4723" y="1696"/>
                </a:lnTo>
                <a:lnTo>
                  <a:pt x="4723" y="1696"/>
                </a:lnTo>
                <a:lnTo>
                  <a:pt x="4723" y="1696"/>
                </a:lnTo>
                <a:close/>
                <a:moveTo>
                  <a:pt x="4719" y="1413"/>
                </a:moveTo>
                <a:lnTo>
                  <a:pt x="4719" y="1413"/>
                </a:lnTo>
                <a:lnTo>
                  <a:pt x="4719" y="1413"/>
                </a:lnTo>
                <a:lnTo>
                  <a:pt x="4719" y="1413"/>
                </a:lnTo>
                <a:lnTo>
                  <a:pt x="4721" y="1411"/>
                </a:lnTo>
                <a:lnTo>
                  <a:pt x="4721" y="1411"/>
                </a:lnTo>
                <a:lnTo>
                  <a:pt x="4721" y="1411"/>
                </a:lnTo>
                <a:lnTo>
                  <a:pt x="4721" y="1411"/>
                </a:lnTo>
                <a:lnTo>
                  <a:pt x="4719" y="1411"/>
                </a:lnTo>
                <a:lnTo>
                  <a:pt x="4719" y="1413"/>
                </a:lnTo>
                <a:close/>
                <a:moveTo>
                  <a:pt x="4712" y="1428"/>
                </a:moveTo>
                <a:lnTo>
                  <a:pt x="4712" y="1426"/>
                </a:lnTo>
                <a:lnTo>
                  <a:pt x="4712" y="1426"/>
                </a:lnTo>
                <a:lnTo>
                  <a:pt x="4712" y="1426"/>
                </a:lnTo>
                <a:lnTo>
                  <a:pt x="4710" y="1426"/>
                </a:lnTo>
                <a:lnTo>
                  <a:pt x="4710" y="1428"/>
                </a:lnTo>
                <a:lnTo>
                  <a:pt x="4710" y="1428"/>
                </a:lnTo>
                <a:lnTo>
                  <a:pt x="4712" y="1428"/>
                </a:lnTo>
                <a:close/>
                <a:moveTo>
                  <a:pt x="4704" y="1440"/>
                </a:moveTo>
                <a:lnTo>
                  <a:pt x="4704" y="1440"/>
                </a:lnTo>
                <a:lnTo>
                  <a:pt x="4706" y="1438"/>
                </a:lnTo>
                <a:lnTo>
                  <a:pt x="4708" y="1434"/>
                </a:lnTo>
                <a:lnTo>
                  <a:pt x="4706" y="1434"/>
                </a:lnTo>
                <a:lnTo>
                  <a:pt x="4706" y="1434"/>
                </a:lnTo>
                <a:lnTo>
                  <a:pt x="4706" y="1434"/>
                </a:lnTo>
                <a:lnTo>
                  <a:pt x="4706" y="1436"/>
                </a:lnTo>
                <a:lnTo>
                  <a:pt x="4704" y="1436"/>
                </a:lnTo>
                <a:lnTo>
                  <a:pt x="4704" y="1438"/>
                </a:lnTo>
                <a:lnTo>
                  <a:pt x="4704" y="1438"/>
                </a:lnTo>
                <a:lnTo>
                  <a:pt x="4704" y="1440"/>
                </a:lnTo>
                <a:close/>
                <a:moveTo>
                  <a:pt x="4717" y="1394"/>
                </a:moveTo>
                <a:lnTo>
                  <a:pt x="4719" y="1394"/>
                </a:lnTo>
                <a:lnTo>
                  <a:pt x="4719" y="1394"/>
                </a:lnTo>
                <a:lnTo>
                  <a:pt x="4719" y="1394"/>
                </a:lnTo>
                <a:lnTo>
                  <a:pt x="4719" y="1394"/>
                </a:lnTo>
                <a:lnTo>
                  <a:pt x="4719" y="1394"/>
                </a:lnTo>
                <a:lnTo>
                  <a:pt x="4717" y="1394"/>
                </a:lnTo>
                <a:lnTo>
                  <a:pt x="4717" y="1394"/>
                </a:lnTo>
                <a:close/>
                <a:moveTo>
                  <a:pt x="4719" y="1359"/>
                </a:moveTo>
                <a:lnTo>
                  <a:pt x="4719" y="1359"/>
                </a:lnTo>
                <a:lnTo>
                  <a:pt x="4719" y="1359"/>
                </a:lnTo>
                <a:lnTo>
                  <a:pt x="4719" y="1359"/>
                </a:lnTo>
                <a:lnTo>
                  <a:pt x="4719" y="1359"/>
                </a:lnTo>
                <a:lnTo>
                  <a:pt x="4719" y="1359"/>
                </a:lnTo>
                <a:lnTo>
                  <a:pt x="4719" y="1359"/>
                </a:lnTo>
                <a:close/>
                <a:moveTo>
                  <a:pt x="4392" y="1648"/>
                </a:moveTo>
                <a:lnTo>
                  <a:pt x="4392" y="1648"/>
                </a:lnTo>
                <a:lnTo>
                  <a:pt x="4390" y="1648"/>
                </a:lnTo>
                <a:lnTo>
                  <a:pt x="4388" y="1648"/>
                </a:lnTo>
                <a:lnTo>
                  <a:pt x="4388" y="1650"/>
                </a:lnTo>
                <a:lnTo>
                  <a:pt x="4388" y="1652"/>
                </a:lnTo>
                <a:lnTo>
                  <a:pt x="4388" y="1654"/>
                </a:lnTo>
                <a:lnTo>
                  <a:pt x="4388" y="1654"/>
                </a:lnTo>
                <a:lnTo>
                  <a:pt x="4390" y="1652"/>
                </a:lnTo>
                <a:lnTo>
                  <a:pt x="4392" y="1650"/>
                </a:lnTo>
                <a:lnTo>
                  <a:pt x="4392" y="1650"/>
                </a:lnTo>
                <a:lnTo>
                  <a:pt x="4392" y="1652"/>
                </a:lnTo>
                <a:lnTo>
                  <a:pt x="4392" y="1654"/>
                </a:lnTo>
                <a:lnTo>
                  <a:pt x="4392" y="1654"/>
                </a:lnTo>
                <a:lnTo>
                  <a:pt x="4392" y="1654"/>
                </a:lnTo>
                <a:lnTo>
                  <a:pt x="4394" y="1654"/>
                </a:lnTo>
                <a:lnTo>
                  <a:pt x="4394" y="1654"/>
                </a:lnTo>
                <a:lnTo>
                  <a:pt x="4394" y="1652"/>
                </a:lnTo>
                <a:lnTo>
                  <a:pt x="4394" y="1652"/>
                </a:lnTo>
                <a:lnTo>
                  <a:pt x="4396" y="1652"/>
                </a:lnTo>
                <a:lnTo>
                  <a:pt x="4396" y="1652"/>
                </a:lnTo>
                <a:lnTo>
                  <a:pt x="4398" y="1652"/>
                </a:lnTo>
                <a:lnTo>
                  <a:pt x="4398" y="1650"/>
                </a:lnTo>
                <a:lnTo>
                  <a:pt x="4398" y="1650"/>
                </a:lnTo>
                <a:lnTo>
                  <a:pt x="4396" y="1650"/>
                </a:lnTo>
                <a:lnTo>
                  <a:pt x="4396" y="1648"/>
                </a:lnTo>
                <a:lnTo>
                  <a:pt x="4394" y="1650"/>
                </a:lnTo>
                <a:lnTo>
                  <a:pt x="4394" y="1650"/>
                </a:lnTo>
                <a:lnTo>
                  <a:pt x="4392" y="1650"/>
                </a:lnTo>
                <a:lnTo>
                  <a:pt x="4394" y="1648"/>
                </a:lnTo>
                <a:lnTo>
                  <a:pt x="4392" y="1648"/>
                </a:lnTo>
                <a:close/>
                <a:moveTo>
                  <a:pt x="4788" y="1956"/>
                </a:moveTo>
                <a:lnTo>
                  <a:pt x="4788" y="1956"/>
                </a:lnTo>
                <a:lnTo>
                  <a:pt x="4788" y="1956"/>
                </a:lnTo>
                <a:lnTo>
                  <a:pt x="4788" y="1956"/>
                </a:lnTo>
                <a:lnTo>
                  <a:pt x="4788" y="1956"/>
                </a:lnTo>
                <a:lnTo>
                  <a:pt x="4788" y="1956"/>
                </a:lnTo>
                <a:lnTo>
                  <a:pt x="4788" y="1956"/>
                </a:lnTo>
                <a:lnTo>
                  <a:pt x="4788" y="1956"/>
                </a:lnTo>
                <a:close/>
                <a:moveTo>
                  <a:pt x="4779" y="1954"/>
                </a:moveTo>
                <a:lnTo>
                  <a:pt x="4779" y="1956"/>
                </a:lnTo>
                <a:lnTo>
                  <a:pt x="4779" y="1954"/>
                </a:lnTo>
                <a:lnTo>
                  <a:pt x="4779" y="1954"/>
                </a:lnTo>
                <a:lnTo>
                  <a:pt x="4779" y="1952"/>
                </a:lnTo>
                <a:lnTo>
                  <a:pt x="4779" y="1954"/>
                </a:lnTo>
                <a:lnTo>
                  <a:pt x="4779" y="1954"/>
                </a:lnTo>
                <a:close/>
                <a:moveTo>
                  <a:pt x="4683" y="1753"/>
                </a:moveTo>
                <a:lnTo>
                  <a:pt x="4683" y="1753"/>
                </a:lnTo>
                <a:lnTo>
                  <a:pt x="4685" y="1753"/>
                </a:lnTo>
                <a:lnTo>
                  <a:pt x="4685" y="1755"/>
                </a:lnTo>
                <a:lnTo>
                  <a:pt x="4687" y="1757"/>
                </a:lnTo>
                <a:lnTo>
                  <a:pt x="4687" y="1755"/>
                </a:lnTo>
                <a:lnTo>
                  <a:pt x="4685" y="1753"/>
                </a:lnTo>
                <a:lnTo>
                  <a:pt x="4683" y="1753"/>
                </a:lnTo>
                <a:lnTo>
                  <a:pt x="4683" y="1753"/>
                </a:lnTo>
                <a:close/>
                <a:moveTo>
                  <a:pt x="2364" y="1145"/>
                </a:moveTo>
                <a:lnTo>
                  <a:pt x="2366" y="1145"/>
                </a:lnTo>
                <a:lnTo>
                  <a:pt x="2366" y="1143"/>
                </a:lnTo>
                <a:lnTo>
                  <a:pt x="2366" y="1143"/>
                </a:lnTo>
                <a:lnTo>
                  <a:pt x="2361" y="1143"/>
                </a:lnTo>
                <a:lnTo>
                  <a:pt x="2361" y="1143"/>
                </a:lnTo>
                <a:lnTo>
                  <a:pt x="2359" y="1143"/>
                </a:lnTo>
                <a:lnTo>
                  <a:pt x="2357" y="1143"/>
                </a:lnTo>
                <a:lnTo>
                  <a:pt x="2357" y="1143"/>
                </a:lnTo>
                <a:lnTo>
                  <a:pt x="2359" y="1145"/>
                </a:lnTo>
                <a:lnTo>
                  <a:pt x="2361" y="1145"/>
                </a:lnTo>
                <a:lnTo>
                  <a:pt x="2364" y="1145"/>
                </a:lnTo>
                <a:close/>
                <a:moveTo>
                  <a:pt x="4765" y="1923"/>
                </a:moveTo>
                <a:lnTo>
                  <a:pt x="4765" y="1923"/>
                </a:lnTo>
                <a:lnTo>
                  <a:pt x="4765" y="1925"/>
                </a:lnTo>
                <a:lnTo>
                  <a:pt x="4765" y="1925"/>
                </a:lnTo>
                <a:lnTo>
                  <a:pt x="4765" y="1925"/>
                </a:lnTo>
                <a:lnTo>
                  <a:pt x="4765" y="1925"/>
                </a:lnTo>
                <a:lnTo>
                  <a:pt x="4767" y="1923"/>
                </a:lnTo>
                <a:lnTo>
                  <a:pt x="4765" y="1923"/>
                </a:lnTo>
                <a:close/>
                <a:moveTo>
                  <a:pt x="4767" y="1927"/>
                </a:moveTo>
                <a:lnTo>
                  <a:pt x="4767" y="1927"/>
                </a:lnTo>
                <a:lnTo>
                  <a:pt x="4767" y="1927"/>
                </a:lnTo>
                <a:lnTo>
                  <a:pt x="4767" y="1925"/>
                </a:lnTo>
                <a:lnTo>
                  <a:pt x="4767" y="1925"/>
                </a:lnTo>
                <a:lnTo>
                  <a:pt x="4765" y="1927"/>
                </a:lnTo>
                <a:lnTo>
                  <a:pt x="4767" y="1927"/>
                </a:lnTo>
                <a:lnTo>
                  <a:pt x="4767" y="1927"/>
                </a:lnTo>
                <a:close/>
                <a:moveTo>
                  <a:pt x="4591" y="1858"/>
                </a:moveTo>
                <a:lnTo>
                  <a:pt x="4591" y="1858"/>
                </a:lnTo>
                <a:lnTo>
                  <a:pt x="4591" y="1858"/>
                </a:lnTo>
                <a:lnTo>
                  <a:pt x="4591" y="1856"/>
                </a:lnTo>
                <a:lnTo>
                  <a:pt x="4591" y="1856"/>
                </a:lnTo>
                <a:lnTo>
                  <a:pt x="4591" y="1858"/>
                </a:lnTo>
                <a:close/>
                <a:moveTo>
                  <a:pt x="4823" y="1763"/>
                </a:moveTo>
                <a:lnTo>
                  <a:pt x="4823" y="1761"/>
                </a:lnTo>
                <a:lnTo>
                  <a:pt x="4823" y="1761"/>
                </a:lnTo>
                <a:lnTo>
                  <a:pt x="4823" y="1761"/>
                </a:lnTo>
                <a:lnTo>
                  <a:pt x="4821" y="1761"/>
                </a:lnTo>
                <a:lnTo>
                  <a:pt x="4821" y="1761"/>
                </a:lnTo>
                <a:lnTo>
                  <a:pt x="4819" y="1761"/>
                </a:lnTo>
                <a:lnTo>
                  <a:pt x="4819" y="1759"/>
                </a:lnTo>
                <a:lnTo>
                  <a:pt x="4817" y="1761"/>
                </a:lnTo>
                <a:lnTo>
                  <a:pt x="4817" y="1761"/>
                </a:lnTo>
                <a:lnTo>
                  <a:pt x="4819" y="1761"/>
                </a:lnTo>
                <a:lnTo>
                  <a:pt x="4819" y="1763"/>
                </a:lnTo>
                <a:lnTo>
                  <a:pt x="4819" y="1763"/>
                </a:lnTo>
                <a:lnTo>
                  <a:pt x="4821" y="1763"/>
                </a:lnTo>
                <a:lnTo>
                  <a:pt x="4821" y="1763"/>
                </a:lnTo>
                <a:lnTo>
                  <a:pt x="4823" y="1763"/>
                </a:lnTo>
                <a:lnTo>
                  <a:pt x="4823" y="1763"/>
                </a:lnTo>
                <a:lnTo>
                  <a:pt x="4823" y="1763"/>
                </a:lnTo>
                <a:lnTo>
                  <a:pt x="4823" y="1763"/>
                </a:lnTo>
                <a:lnTo>
                  <a:pt x="4823" y="1763"/>
                </a:lnTo>
                <a:close/>
                <a:moveTo>
                  <a:pt x="4798" y="1774"/>
                </a:moveTo>
                <a:lnTo>
                  <a:pt x="4798" y="1774"/>
                </a:lnTo>
                <a:lnTo>
                  <a:pt x="4796" y="1776"/>
                </a:lnTo>
                <a:lnTo>
                  <a:pt x="4796" y="1776"/>
                </a:lnTo>
                <a:lnTo>
                  <a:pt x="4796" y="1776"/>
                </a:lnTo>
                <a:lnTo>
                  <a:pt x="4796" y="1774"/>
                </a:lnTo>
                <a:lnTo>
                  <a:pt x="4794" y="1772"/>
                </a:lnTo>
                <a:lnTo>
                  <a:pt x="4792" y="1772"/>
                </a:lnTo>
                <a:lnTo>
                  <a:pt x="4792" y="1772"/>
                </a:lnTo>
                <a:lnTo>
                  <a:pt x="4792" y="1772"/>
                </a:lnTo>
                <a:lnTo>
                  <a:pt x="4794" y="1774"/>
                </a:lnTo>
                <a:lnTo>
                  <a:pt x="4794" y="1774"/>
                </a:lnTo>
                <a:lnTo>
                  <a:pt x="4794" y="1776"/>
                </a:lnTo>
                <a:lnTo>
                  <a:pt x="4794" y="1776"/>
                </a:lnTo>
                <a:lnTo>
                  <a:pt x="4798" y="1778"/>
                </a:lnTo>
                <a:lnTo>
                  <a:pt x="4798" y="1778"/>
                </a:lnTo>
                <a:lnTo>
                  <a:pt x="4800" y="1774"/>
                </a:lnTo>
                <a:lnTo>
                  <a:pt x="4798" y="1774"/>
                </a:lnTo>
                <a:close/>
                <a:moveTo>
                  <a:pt x="4790" y="1780"/>
                </a:moveTo>
                <a:lnTo>
                  <a:pt x="4790" y="1780"/>
                </a:lnTo>
                <a:lnTo>
                  <a:pt x="4794" y="1778"/>
                </a:lnTo>
                <a:lnTo>
                  <a:pt x="4790" y="1778"/>
                </a:lnTo>
                <a:lnTo>
                  <a:pt x="4788" y="1778"/>
                </a:lnTo>
                <a:lnTo>
                  <a:pt x="4786" y="1778"/>
                </a:lnTo>
                <a:lnTo>
                  <a:pt x="4786" y="1778"/>
                </a:lnTo>
                <a:lnTo>
                  <a:pt x="4784" y="1778"/>
                </a:lnTo>
                <a:lnTo>
                  <a:pt x="4781" y="1776"/>
                </a:lnTo>
                <a:lnTo>
                  <a:pt x="4779" y="1776"/>
                </a:lnTo>
                <a:lnTo>
                  <a:pt x="4779" y="1776"/>
                </a:lnTo>
                <a:lnTo>
                  <a:pt x="4779" y="1776"/>
                </a:lnTo>
                <a:lnTo>
                  <a:pt x="4777" y="1774"/>
                </a:lnTo>
                <a:lnTo>
                  <a:pt x="4777" y="1774"/>
                </a:lnTo>
                <a:lnTo>
                  <a:pt x="4777" y="1772"/>
                </a:lnTo>
                <a:lnTo>
                  <a:pt x="4779" y="1772"/>
                </a:lnTo>
                <a:lnTo>
                  <a:pt x="4779" y="1772"/>
                </a:lnTo>
                <a:lnTo>
                  <a:pt x="4781" y="1772"/>
                </a:lnTo>
                <a:lnTo>
                  <a:pt x="4781" y="1770"/>
                </a:lnTo>
                <a:lnTo>
                  <a:pt x="4779" y="1770"/>
                </a:lnTo>
                <a:lnTo>
                  <a:pt x="4779" y="1770"/>
                </a:lnTo>
                <a:lnTo>
                  <a:pt x="4777" y="1770"/>
                </a:lnTo>
                <a:lnTo>
                  <a:pt x="4773" y="1770"/>
                </a:lnTo>
                <a:lnTo>
                  <a:pt x="4773" y="1770"/>
                </a:lnTo>
                <a:lnTo>
                  <a:pt x="4771" y="1767"/>
                </a:lnTo>
                <a:lnTo>
                  <a:pt x="4769" y="1767"/>
                </a:lnTo>
                <a:lnTo>
                  <a:pt x="4769" y="1765"/>
                </a:lnTo>
                <a:lnTo>
                  <a:pt x="4771" y="1763"/>
                </a:lnTo>
                <a:lnTo>
                  <a:pt x="4769" y="1761"/>
                </a:lnTo>
                <a:lnTo>
                  <a:pt x="4769" y="1761"/>
                </a:lnTo>
                <a:lnTo>
                  <a:pt x="4769" y="1761"/>
                </a:lnTo>
                <a:lnTo>
                  <a:pt x="4767" y="1761"/>
                </a:lnTo>
                <a:lnTo>
                  <a:pt x="4763" y="1761"/>
                </a:lnTo>
                <a:lnTo>
                  <a:pt x="4763" y="1761"/>
                </a:lnTo>
                <a:lnTo>
                  <a:pt x="4761" y="1761"/>
                </a:lnTo>
                <a:lnTo>
                  <a:pt x="4758" y="1759"/>
                </a:lnTo>
                <a:lnTo>
                  <a:pt x="4758" y="1757"/>
                </a:lnTo>
                <a:lnTo>
                  <a:pt x="4758" y="1755"/>
                </a:lnTo>
                <a:lnTo>
                  <a:pt x="4756" y="1755"/>
                </a:lnTo>
                <a:lnTo>
                  <a:pt x="4754" y="1753"/>
                </a:lnTo>
                <a:lnTo>
                  <a:pt x="4754" y="1753"/>
                </a:lnTo>
                <a:lnTo>
                  <a:pt x="4754" y="1751"/>
                </a:lnTo>
                <a:lnTo>
                  <a:pt x="4754" y="1749"/>
                </a:lnTo>
                <a:lnTo>
                  <a:pt x="4754" y="1749"/>
                </a:lnTo>
                <a:lnTo>
                  <a:pt x="4750" y="1747"/>
                </a:lnTo>
                <a:lnTo>
                  <a:pt x="4750" y="1744"/>
                </a:lnTo>
                <a:lnTo>
                  <a:pt x="4748" y="1744"/>
                </a:lnTo>
                <a:lnTo>
                  <a:pt x="4746" y="1742"/>
                </a:lnTo>
                <a:lnTo>
                  <a:pt x="4744" y="1740"/>
                </a:lnTo>
                <a:lnTo>
                  <a:pt x="4742" y="1740"/>
                </a:lnTo>
                <a:lnTo>
                  <a:pt x="4742" y="1738"/>
                </a:lnTo>
                <a:lnTo>
                  <a:pt x="4740" y="1738"/>
                </a:lnTo>
                <a:lnTo>
                  <a:pt x="4740" y="1734"/>
                </a:lnTo>
                <a:lnTo>
                  <a:pt x="4737" y="1730"/>
                </a:lnTo>
                <a:lnTo>
                  <a:pt x="4737" y="1730"/>
                </a:lnTo>
                <a:lnTo>
                  <a:pt x="4737" y="1730"/>
                </a:lnTo>
                <a:lnTo>
                  <a:pt x="4740" y="1728"/>
                </a:lnTo>
                <a:lnTo>
                  <a:pt x="4742" y="1728"/>
                </a:lnTo>
                <a:lnTo>
                  <a:pt x="4748" y="1728"/>
                </a:lnTo>
                <a:lnTo>
                  <a:pt x="4750" y="1728"/>
                </a:lnTo>
                <a:lnTo>
                  <a:pt x="4750" y="1728"/>
                </a:lnTo>
                <a:lnTo>
                  <a:pt x="4750" y="1726"/>
                </a:lnTo>
                <a:lnTo>
                  <a:pt x="4750" y="1723"/>
                </a:lnTo>
                <a:lnTo>
                  <a:pt x="4748" y="1721"/>
                </a:lnTo>
                <a:lnTo>
                  <a:pt x="4748" y="1721"/>
                </a:lnTo>
                <a:lnTo>
                  <a:pt x="4748" y="1721"/>
                </a:lnTo>
                <a:lnTo>
                  <a:pt x="4746" y="1719"/>
                </a:lnTo>
                <a:lnTo>
                  <a:pt x="4746" y="1717"/>
                </a:lnTo>
                <a:lnTo>
                  <a:pt x="4746" y="1717"/>
                </a:lnTo>
                <a:lnTo>
                  <a:pt x="4744" y="1717"/>
                </a:lnTo>
                <a:lnTo>
                  <a:pt x="4744" y="1717"/>
                </a:lnTo>
                <a:lnTo>
                  <a:pt x="4742" y="1717"/>
                </a:lnTo>
                <a:lnTo>
                  <a:pt x="4740" y="1717"/>
                </a:lnTo>
                <a:lnTo>
                  <a:pt x="4737" y="1717"/>
                </a:lnTo>
                <a:lnTo>
                  <a:pt x="4729" y="1711"/>
                </a:lnTo>
                <a:lnTo>
                  <a:pt x="4725" y="1711"/>
                </a:lnTo>
                <a:lnTo>
                  <a:pt x="4723" y="1711"/>
                </a:lnTo>
                <a:lnTo>
                  <a:pt x="4721" y="1709"/>
                </a:lnTo>
                <a:lnTo>
                  <a:pt x="4719" y="1709"/>
                </a:lnTo>
                <a:lnTo>
                  <a:pt x="4721" y="1705"/>
                </a:lnTo>
                <a:lnTo>
                  <a:pt x="4721" y="1700"/>
                </a:lnTo>
                <a:lnTo>
                  <a:pt x="4719" y="1700"/>
                </a:lnTo>
                <a:lnTo>
                  <a:pt x="4712" y="1694"/>
                </a:lnTo>
                <a:lnTo>
                  <a:pt x="4712" y="1694"/>
                </a:lnTo>
                <a:lnTo>
                  <a:pt x="4710" y="1694"/>
                </a:lnTo>
                <a:lnTo>
                  <a:pt x="4708" y="1692"/>
                </a:lnTo>
                <a:lnTo>
                  <a:pt x="4708" y="1692"/>
                </a:lnTo>
                <a:lnTo>
                  <a:pt x="4706" y="1690"/>
                </a:lnTo>
                <a:lnTo>
                  <a:pt x="4704" y="1690"/>
                </a:lnTo>
                <a:lnTo>
                  <a:pt x="4704" y="1688"/>
                </a:lnTo>
                <a:lnTo>
                  <a:pt x="4702" y="1688"/>
                </a:lnTo>
                <a:lnTo>
                  <a:pt x="4702" y="1686"/>
                </a:lnTo>
                <a:lnTo>
                  <a:pt x="4700" y="1686"/>
                </a:lnTo>
                <a:lnTo>
                  <a:pt x="4700" y="1686"/>
                </a:lnTo>
                <a:lnTo>
                  <a:pt x="4700" y="1686"/>
                </a:lnTo>
                <a:lnTo>
                  <a:pt x="4698" y="1686"/>
                </a:lnTo>
                <a:lnTo>
                  <a:pt x="4696" y="1686"/>
                </a:lnTo>
                <a:lnTo>
                  <a:pt x="4696" y="1686"/>
                </a:lnTo>
                <a:lnTo>
                  <a:pt x="4693" y="1686"/>
                </a:lnTo>
                <a:lnTo>
                  <a:pt x="4691" y="1684"/>
                </a:lnTo>
                <a:lnTo>
                  <a:pt x="4691" y="1684"/>
                </a:lnTo>
                <a:lnTo>
                  <a:pt x="4689" y="1682"/>
                </a:lnTo>
                <a:lnTo>
                  <a:pt x="4687" y="1679"/>
                </a:lnTo>
                <a:lnTo>
                  <a:pt x="4685" y="1679"/>
                </a:lnTo>
                <a:lnTo>
                  <a:pt x="4681" y="1679"/>
                </a:lnTo>
                <a:lnTo>
                  <a:pt x="4679" y="1679"/>
                </a:lnTo>
                <a:lnTo>
                  <a:pt x="4679" y="1679"/>
                </a:lnTo>
                <a:lnTo>
                  <a:pt x="4673" y="1677"/>
                </a:lnTo>
                <a:lnTo>
                  <a:pt x="4668" y="1675"/>
                </a:lnTo>
                <a:lnTo>
                  <a:pt x="4664" y="1673"/>
                </a:lnTo>
                <a:lnTo>
                  <a:pt x="4664" y="1673"/>
                </a:lnTo>
                <a:lnTo>
                  <a:pt x="4664" y="1673"/>
                </a:lnTo>
                <a:lnTo>
                  <a:pt x="4662" y="1673"/>
                </a:lnTo>
                <a:lnTo>
                  <a:pt x="4660" y="1671"/>
                </a:lnTo>
                <a:lnTo>
                  <a:pt x="4654" y="1669"/>
                </a:lnTo>
                <a:lnTo>
                  <a:pt x="4652" y="1669"/>
                </a:lnTo>
                <a:lnTo>
                  <a:pt x="4647" y="1669"/>
                </a:lnTo>
                <a:lnTo>
                  <a:pt x="4647" y="1667"/>
                </a:lnTo>
                <a:lnTo>
                  <a:pt x="4645" y="1667"/>
                </a:lnTo>
                <a:lnTo>
                  <a:pt x="4645" y="1667"/>
                </a:lnTo>
                <a:lnTo>
                  <a:pt x="4641" y="1667"/>
                </a:lnTo>
                <a:lnTo>
                  <a:pt x="4639" y="1665"/>
                </a:lnTo>
                <a:lnTo>
                  <a:pt x="4639" y="1665"/>
                </a:lnTo>
                <a:lnTo>
                  <a:pt x="4639" y="1665"/>
                </a:lnTo>
                <a:lnTo>
                  <a:pt x="4635" y="1665"/>
                </a:lnTo>
                <a:lnTo>
                  <a:pt x="4633" y="1665"/>
                </a:lnTo>
                <a:lnTo>
                  <a:pt x="4629" y="1663"/>
                </a:lnTo>
                <a:lnTo>
                  <a:pt x="4624" y="1661"/>
                </a:lnTo>
                <a:lnTo>
                  <a:pt x="4624" y="1661"/>
                </a:lnTo>
                <a:lnTo>
                  <a:pt x="4622" y="1661"/>
                </a:lnTo>
                <a:lnTo>
                  <a:pt x="4620" y="1658"/>
                </a:lnTo>
                <a:lnTo>
                  <a:pt x="4618" y="1658"/>
                </a:lnTo>
                <a:lnTo>
                  <a:pt x="4618" y="1658"/>
                </a:lnTo>
                <a:lnTo>
                  <a:pt x="4616" y="1656"/>
                </a:lnTo>
                <a:lnTo>
                  <a:pt x="4608" y="1654"/>
                </a:lnTo>
                <a:lnTo>
                  <a:pt x="4608" y="1654"/>
                </a:lnTo>
                <a:lnTo>
                  <a:pt x="4605" y="1652"/>
                </a:lnTo>
                <a:lnTo>
                  <a:pt x="4603" y="1652"/>
                </a:lnTo>
                <a:lnTo>
                  <a:pt x="4601" y="1654"/>
                </a:lnTo>
                <a:lnTo>
                  <a:pt x="4597" y="1656"/>
                </a:lnTo>
                <a:lnTo>
                  <a:pt x="4595" y="1656"/>
                </a:lnTo>
                <a:lnTo>
                  <a:pt x="4595" y="1658"/>
                </a:lnTo>
                <a:lnTo>
                  <a:pt x="4595" y="1658"/>
                </a:lnTo>
                <a:lnTo>
                  <a:pt x="4595" y="1658"/>
                </a:lnTo>
                <a:lnTo>
                  <a:pt x="4595" y="1661"/>
                </a:lnTo>
                <a:lnTo>
                  <a:pt x="4593" y="1661"/>
                </a:lnTo>
                <a:lnTo>
                  <a:pt x="4591" y="1663"/>
                </a:lnTo>
                <a:lnTo>
                  <a:pt x="4587" y="1663"/>
                </a:lnTo>
                <a:lnTo>
                  <a:pt x="4585" y="1665"/>
                </a:lnTo>
                <a:lnTo>
                  <a:pt x="4582" y="1665"/>
                </a:lnTo>
                <a:lnTo>
                  <a:pt x="4582" y="1667"/>
                </a:lnTo>
                <a:lnTo>
                  <a:pt x="4582" y="1667"/>
                </a:lnTo>
                <a:lnTo>
                  <a:pt x="4582" y="1669"/>
                </a:lnTo>
                <a:lnTo>
                  <a:pt x="4578" y="1671"/>
                </a:lnTo>
                <a:lnTo>
                  <a:pt x="4578" y="1671"/>
                </a:lnTo>
                <a:lnTo>
                  <a:pt x="4576" y="1673"/>
                </a:lnTo>
                <a:lnTo>
                  <a:pt x="4576" y="1673"/>
                </a:lnTo>
                <a:lnTo>
                  <a:pt x="4572" y="1677"/>
                </a:lnTo>
                <a:lnTo>
                  <a:pt x="4572" y="1677"/>
                </a:lnTo>
                <a:lnTo>
                  <a:pt x="4570" y="1679"/>
                </a:lnTo>
                <a:lnTo>
                  <a:pt x="4570" y="1679"/>
                </a:lnTo>
                <a:lnTo>
                  <a:pt x="4568" y="1679"/>
                </a:lnTo>
                <a:lnTo>
                  <a:pt x="4566" y="1679"/>
                </a:lnTo>
                <a:lnTo>
                  <a:pt x="4564" y="1679"/>
                </a:lnTo>
                <a:lnTo>
                  <a:pt x="4561" y="1677"/>
                </a:lnTo>
                <a:lnTo>
                  <a:pt x="4561" y="1677"/>
                </a:lnTo>
                <a:lnTo>
                  <a:pt x="4561" y="1675"/>
                </a:lnTo>
                <a:lnTo>
                  <a:pt x="4561" y="1673"/>
                </a:lnTo>
                <a:lnTo>
                  <a:pt x="4561" y="1673"/>
                </a:lnTo>
                <a:lnTo>
                  <a:pt x="4559" y="1673"/>
                </a:lnTo>
                <a:lnTo>
                  <a:pt x="4559" y="1673"/>
                </a:lnTo>
                <a:lnTo>
                  <a:pt x="4559" y="1669"/>
                </a:lnTo>
                <a:lnTo>
                  <a:pt x="4557" y="1669"/>
                </a:lnTo>
                <a:lnTo>
                  <a:pt x="4557" y="1667"/>
                </a:lnTo>
                <a:lnTo>
                  <a:pt x="4557" y="1667"/>
                </a:lnTo>
                <a:lnTo>
                  <a:pt x="4557" y="1667"/>
                </a:lnTo>
                <a:lnTo>
                  <a:pt x="4555" y="1669"/>
                </a:lnTo>
                <a:lnTo>
                  <a:pt x="4555" y="1671"/>
                </a:lnTo>
                <a:lnTo>
                  <a:pt x="4555" y="1671"/>
                </a:lnTo>
                <a:lnTo>
                  <a:pt x="4555" y="1669"/>
                </a:lnTo>
                <a:lnTo>
                  <a:pt x="4551" y="1665"/>
                </a:lnTo>
                <a:lnTo>
                  <a:pt x="4551" y="1663"/>
                </a:lnTo>
                <a:lnTo>
                  <a:pt x="4551" y="1661"/>
                </a:lnTo>
                <a:lnTo>
                  <a:pt x="4551" y="1658"/>
                </a:lnTo>
                <a:lnTo>
                  <a:pt x="4551" y="1658"/>
                </a:lnTo>
                <a:lnTo>
                  <a:pt x="4551" y="1656"/>
                </a:lnTo>
                <a:lnTo>
                  <a:pt x="4551" y="1654"/>
                </a:lnTo>
                <a:lnTo>
                  <a:pt x="4553" y="1652"/>
                </a:lnTo>
                <a:lnTo>
                  <a:pt x="4553" y="1652"/>
                </a:lnTo>
                <a:lnTo>
                  <a:pt x="4553" y="1650"/>
                </a:lnTo>
                <a:lnTo>
                  <a:pt x="4553" y="1650"/>
                </a:lnTo>
                <a:lnTo>
                  <a:pt x="4551" y="1648"/>
                </a:lnTo>
                <a:lnTo>
                  <a:pt x="4551" y="1648"/>
                </a:lnTo>
                <a:lnTo>
                  <a:pt x="4551" y="1646"/>
                </a:lnTo>
                <a:lnTo>
                  <a:pt x="4551" y="1644"/>
                </a:lnTo>
                <a:lnTo>
                  <a:pt x="4551" y="1644"/>
                </a:lnTo>
                <a:lnTo>
                  <a:pt x="4549" y="1642"/>
                </a:lnTo>
                <a:lnTo>
                  <a:pt x="4549" y="1642"/>
                </a:lnTo>
                <a:lnTo>
                  <a:pt x="4547" y="1642"/>
                </a:lnTo>
                <a:lnTo>
                  <a:pt x="4545" y="1642"/>
                </a:lnTo>
                <a:lnTo>
                  <a:pt x="4541" y="1642"/>
                </a:lnTo>
                <a:lnTo>
                  <a:pt x="4538" y="1640"/>
                </a:lnTo>
                <a:lnTo>
                  <a:pt x="4536" y="1638"/>
                </a:lnTo>
                <a:lnTo>
                  <a:pt x="4532" y="1638"/>
                </a:lnTo>
                <a:lnTo>
                  <a:pt x="4530" y="1635"/>
                </a:lnTo>
                <a:lnTo>
                  <a:pt x="4528" y="1635"/>
                </a:lnTo>
                <a:lnTo>
                  <a:pt x="4526" y="1635"/>
                </a:lnTo>
                <a:lnTo>
                  <a:pt x="4522" y="1638"/>
                </a:lnTo>
                <a:lnTo>
                  <a:pt x="4522" y="1638"/>
                </a:lnTo>
                <a:lnTo>
                  <a:pt x="4522" y="1640"/>
                </a:lnTo>
                <a:lnTo>
                  <a:pt x="4520" y="1640"/>
                </a:lnTo>
                <a:lnTo>
                  <a:pt x="4517" y="1640"/>
                </a:lnTo>
                <a:lnTo>
                  <a:pt x="4517" y="1642"/>
                </a:lnTo>
                <a:lnTo>
                  <a:pt x="4511" y="1642"/>
                </a:lnTo>
                <a:lnTo>
                  <a:pt x="4509" y="1644"/>
                </a:lnTo>
                <a:lnTo>
                  <a:pt x="4509" y="1644"/>
                </a:lnTo>
                <a:lnTo>
                  <a:pt x="4509" y="1644"/>
                </a:lnTo>
                <a:lnTo>
                  <a:pt x="4509" y="1644"/>
                </a:lnTo>
                <a:lnTo>
                  <a:pt x="4509" y="1646"/>
                </a:lnTo>
                <a:lnTo>
                  <a:pt x="4509" y="1648"/>
                </a:lnTo>
                <a:lnTo>
                  <a:pt x="4507" y="1648"/>
                </a:lnTo>
                <a:lnTo>
                  <a:pt x="4507" y="1650"/>
                </a:lnTo>
                <a:lnTo>
                  <a:pt x="4507" y="1650"/>
                </a:lnTo>
                <a:lnTo>
                  <a:pt x="4505" y="1650"/>
                </a:lnTo>
                <a:lnTo>
                  <a:pt x="4505" y="1652"/>
                </a:lnTo>
                <a:lnTo>
                  <a:pt x="4507" y="1652"/>
                </a:lnTo>
                <a:lnTo>
                  <a:pt x="4507" y="1652"/>
                </a:lnTo>
                <a:lnTo>
                  <a:pt x="4509" y="1652"/>
                </a:lnTo>
                <a:lnTo>
                  <a:pt x="4509" y="1652"/>
                </a:lnTo>
                <a:lnTo>
                  <a:pt x="4509" y="1652"/>
                </a:lnTo>
                <a:lnTo>
                  <a:pt x="4515" y="1654"/>
                </a:lnTo>
                <a:lnTo>
                  <a:pt x="4517" y="1654"/>
                </a:lnTo>
                <a:lnTo>
                  <a:pt x="4520" y="1654"/>
                </a:lnTo>
                <a:lnTo>
                  <a:pt x="4520" y="1656"/>
                </a:lnTo>
                <a:lnTo>
                  <a:pt x="4520" y="1658"/>
                </a:lnTo>
                <a:lnTo>
                  <a:pt x="4520" y="1661"/>
                </a:lnTo>
                <a:lnTo>
                  <a:pt x="4522" y="1661"/>
                </a:lnTo>
                <a:lnTo>
                  <a:pt x="4522" y="1661"/>
                </a:lnTo>
                <a:lnTo>
                  <a:pt x="4524" y="1663"/>
                </a:lnTo>
                <a:lnTo>
                  <a:pt x="4524" y="1663"/>
                </a:lnTo>
                <a:lnTo>
                  <a:pt x="4526" y="1663"/>
                </a:lnTo>
                <a:lnTo>
                  <a:pt x="4528" y="1663"/>
                </a:lnTo>
                <a:lnTo>
                  <a:pt x="4530" y="1663"/>
                </a:lnTo>
                <a:lnTo>
                  <a:pt x="4532" y="1665"/>
                </a:lnTo>
                <a:lnTo>
                  <a:pt x="4534" y="1665"/>
                </a:lnTo>
                <a:lnTo>
                  <a:pt x="4538" y="1663"/>
                </a:lnTo>
                <a:lnTo>
                  <a:pt x="4541" y="1663"/>
                </a:lnTo>
                <a:lnTo>
                  <a:pt x="4541" y="1663"/>
                </a:lnTo>
                <a:lnTo>
                  <a:pt x="4545" y="1663"/>
                </a:lnTo>
                <a:lnTo>
                  <a:pt x="4547" y="1661"/>
                </a:lnTo>
                <a:lnTo>
                  <a:pt x="4547" y="1663"/>
                </a:lnTo>
                <a:lnTo>
                  <a:pt x="4547" y="1663"/>
                </a:lnTo>
                <a:lnTo>
                  <a:pt x="4547" y="1663"/>
                </a:lnTo>
                <a:lnTo>
                  <a:pt x="4547" y="1665"/>
                </a:lnTo>
                <a:lnTo>
                  <a:pt x="4547" y="1665"/>
                </a:lnTo>
                <a:lnTo>
                  <a:pt x="4547" y="1665"/>
                </a:lnTo>
                <a:lnTo>
                  <a:pt x="4547" y="1667"/>
                </a:lnTo>
                <a:lnTo>
                  <a:pt x="4547" y="1667"/>
                </a:lnTo>
                <a:lnTo>
                  <a:pt x="4545" y="1667"/>
                </a:lnTo>
                <a:lnTo>
                  <a:pt x="4545" y="1667"/>
                </a:lnTo>
                <a:lnTo>
                  <a:pt x="4545" y="1669"/>
                </a:lnTo>
                <a:lnTo>
                  <a:pt x="4545" y="1669"/>
                </a:lnTo>
                <a:lnTo>
                  <a:pt x="4543" y="1667"/>
                </a:lnTo>
                <a:lnTo>
                  <a:pt x="4543" y="1667"/>
                </a:lnTo>
                <a:lnTo>
                  <a:pt x="4541" y="1667"/>
                </a:lnTo>
                <a:lnTo>
                  <a:pt x="4538" y="1667"/>
                </a:lnTo>
                <a:lnTo>
                  <a:pt x="4536" y="1667"/>
                </a:lnTo>
                <a:lnTo>
                  <a:pt x="4536" y="1667"/>
                </a:lnTo>
                <a:lnTo>
                  <a:pt x="4534" y="1667"/>
                </a:lnTo>
                <a:lnTo>
                  <a:pt x="4532" y="1669"/>
                </a:lnTo>
                <a:lnTo>
                  <a:pt x="4530" y="1671"/>
                </a:lnTo>
                <a:lnTo>
                  <a:pt x="4530" y="1671"/>
                </a:lnTo>
                <a:lnTo>
                  <a:pt x="4528" y="1671"/>
                </a:lnTo>
                <a:lnTo>
                  <a:pt x="4524" y="1669"/>
                </a:lnTo>
                <a:lnTo>
                  <a:pt x="4524" y="1669"/>
                </a:lnTo>
                <a:lnTo>
                  <a:pt x="4522" y="1671"/>
                </a:lnTo>
                <a:lnTo>
                  <a:pt x="4520" y="1671"/>
                </a:lnTo>
                <a:lnTo>
                  <a:pt x="4520" y="1673"/>
                </a:lnTo>
                <a:lnTo>
                  <a:pt x="4522" y="1673"/>
                </a:lnTo>
                <a:lnTo>
                  <a:pt x="4522" y="1673"/>
                </a:lnTo>
                <a:lnTo>
                  <a:pt x="4524" y="1673"/>
                </a:lnTo>
                <a:lnTo>
                  <a:pt x="4526" y="1673"/>
                </a:lnTo>
                <a:lnTo>
                  <a:pt x="4528" y="1675"/>
                </a:lnTo>
                <a:lnTo>
                  <a:pt x="4530" y="1679"/>
                </a:lnTo>
                <a:lnTo>
                  <a:pt x="4532" y="1679"/>
                </a:lnTo>
                <a:lnTo>
                  <a:pt x="4532" y="1682"/>
                </a:lnTo>
                <a:lnTo>
                  <a:pt x="4530" y="1684"/>
                </a:lnTo>
                <a:lnTo>
                  <a:pt x="4532" y="1686"/>
                </a:lnTo>
                <a:lnTo>
                  <a:pt x="4532" y="1688"/>
                </a:lnTo>
                <a:lnTo>
                  <a:pt x="4532" y="1688"/>
                </a:lnTo>
                <a:lnTo>
                  <a:pt x="4534" y="1690"/>
                </a:lnTo>
                <a:lnTo>
                  <a:pt x="4534" y="1690"/>
                </a:lnTo>
                <a:lnTo>
                  <a:pt x="4536" y="1690"/>
                </a:lnTo>
                <a:lnTo>
                  <a:pt x="4536" y="1690"/>
                </a:lnTo>
                <a:lnTo>
                  <a:pt x="4538" y="1690"/>
                </a:lnTo>
                <a:lnTo>
                  <a:pt x="4541" y="1688"/>
                </a:lnTo>
                <a:lnTo>
                  <a:pt x="4541" y="1686"/>
                </a:lnTo>
                <a:lnTo>
                  <a:pt x="4541" y="1686"/>
                </a:lnTo>
                <a:lnTo>
                  <a:pt x="4541" y="1686"/>
                </a:lnTo>
                <a:lnTo>
                  <a:pt x="4543" y="1684"/>
                </a:lnTo>
                <a:lnTo>
                  <a:pt x="4543" y="1682"/>
                </a:lnTo>
                <a:lnTo>
                  <a:pt x="4543" y="1679"/>
                </a:lnTo>
                <a:lnTo>
                  <a:pt x="4543" y="1679"/>
                </a:lnTo>
                <a:lnTo>
                  <a:pt x="4545" y="1679"/>
                </a:lnTo>
                <a:lnTo>
                  <a:pt x="4545" y="1677"/>
                </a:lnTo>
                <a:lnTo>
                  <a:pt x="4545" y="1675"/>
                </a:lnTo>
                <a:lnTo>
                  <a:pt x="4545" y="1675"/>
                </a:lnTo>
                <a:lnTo>
                  <a:pt x="4545" y="1675"/>
                </a:lnTo>
                <a:lnTo>
                  <a:pt x="4547" y="1675"/>
                </a:lnTo>
                <a:lnTo>
                  <a:pt x="4547" y="1677"/>
                </a:lnTo>
                <a:lnTo>
                  <a:pt x="4545" y="1677"/>
                </a:lnTo>
                <a:lnTo>
                  <a:pt x="4545" y="1679"/>
                </a:lnTo>
                <a:lnTo>
                  <a:pt x="4545" y="1682"/>
                </a:lnTo>
                <a:lnTo>
                  <a:pt x="4545" y="1682"/>
                </a:lnTo>
                <a:lnTo>
                  <a:pt x="4547" y="1684"/>
                </a:lnTo>
                <a:lnTo>
                  <a:pt x="4547" y="1684"/>
                </a:lnTo>
                <a:lnTo>
                  <a:pt x="4547" y="1684"/>
                </a:lnTo>
                <a:lnTo>
                  <a:pt x="4549" y="1686"/>
                </a:lnTo>
                <a:lnTo>
                  <a:pt x="4549" y="1686"/>
                </a:lnTo>
                <a:lnTo>
                  <a:pt x="4549" y="1686"/>
                </a:lnTo>
                <a:lnTo>
                  <a:pt x="4551" y="1686"/>
                </a:lnTo>
                <a:lnTo>
                  <a:pt x="4551" y="1686"/>
                </a:lnTo>
                <a:lnTo>
                  <a:pt x="4551" y="1686"/>
                </a:lnTo>
                <a:lnTo>
                  <a:pt x="4551" y="1688"/>
                </a:lnTo>
                <a:lnTo>
                  <a:pt x="4553" y="1688"/>
                </a:lnTo>
                <a:lnTo>
                  <a:pt x="4555" y="1688"/>
                </a:lnTo>
                <a:lnTo>
                  <a:pt x="4555" y="1688"/>
                </a:lnTo>
                <a:lnTo>
                  <a:pt x="4557" y="1688"/>
                </a:lnTo>
                <a:lnTo>
                  <a:pt x="4557" y="1688"/>
                </a:lnTo>
                <a:lnTo>
                  <a:pt x="4559" y="1688"/>
                </a:lnTo>
                <a:lnTo>
                  <a:pt x="4559" y="1688"/>
                </a:lnTo>
                <a:lnTo>
                  <a:pt x="4561" y="1688"/>
                </a:lnTo>
                <a:lnTo>
                  <a:pt x="4559" y="1688"/>
                </a:lnTo>
                <a:lnTo>
                  <a:pt x="4559" y="1688"/>
                </a:lnTo>
                <a:lnTo>
                  <a:pt x="4559" y="1690"/>
                </a:lnTo>
                <a:lnTo>
                  <a:pt x="4559" y="1692"/>
                </a:lnTo>
                <a:lnTo>
                  <a:pt x="4566" y="1694"/>
                </a:lnTo>
                <a:lnTo>
                  <a:pt x="4568" y="1694"/>
                </a:lnTo>
                <a:lnTo>
                  <a:pt x="4568" y="1694"/>
                </a:lnTo>
                <a:lnTo>
                  <a:pt x="4570" y="1694"/>
                </a:lnTo>
                <a:lnTo>
                  <a:pt x="4574" y="1696"/>
                </a:lnTo>
                <a:lnTo>
                  <a:pt x="4578" y="1696"/>
                </a:lnTo>
                <a:lnTo>
                  <a:pt x="4580" y="1696"/>
                </a:lnTo>
                <a:lnTo>
                  <a:pt x="4580" y="1698"/>
                </a:lnTo>
                <a:lnTo>
                  <a:pt x="4585" y="1698"/>
                </a:lnTo>
                <a:lnTo>
                  <a:pt x="4587" y="1700"/>
                </a:lnTo>
                <a:lnTo>
                  <a:pt x="4591" y="1700"/>
                </a:lnTo>
                <a:lnTo>
                  <a:pt x="4591" y="1702"/>
                </a:lnTo>
                <a:lnTo>
                  <a:pt x="4593" y="1702"/>
                </a:lnTo>
                <a:lnTo>
                  <a:pt x="4593" y="1702"/>
                </a:lnTo>
                <a:lnTo>
                  <a:pt x="4593" y="1702"/>
                </a:lnTo>
                <a:lnTo>
                  <a:pt x="4595" y="1702"/>
                </a:lnTo>
                <a:lnTo>
                  <a:pt x="4595" y="1702"/>
                </a:lnTo>
                <a:lnTo>
                  <a:pt x="4595" y="1702"/>
                </a:lnTo>
                <a:lnTo>
                  <a:pt x="4597" y="1702"/>
                </a:lnTo>
                <a:lnTo>
                  <a:pt x="4597" y="1702"/>
                </a:lnTo>
                <a:lnTo>
                  <a:pt x="4603" y="1707"/>
                </a:lnTo>
                <a:lnTo>
                  <a:pt x="4603" y="1707"/>
                </a:lnTo>
                <a:lnTo>
                  <a:pt x="4605" y="1709"/>
                </a:lnTo>
                <a:lnTo>
                  <a:pt x="4605" y="1709"/>
                </a:lnTo>
                <a:lnTo>
                  <a:pt x="4605" y="1709"/>
                </a:lnTo>
                <a:lnTo>
                  <a:pt x="4608" y="1709"/>
                </a:lnTo>
                <a:lnTo>
                  <a:pt x="4608" y="1709"/>
                </a:lnTo>
                <a:lnTo>
                  <a:pt x="4608" y="1711"/>
                </a:lnTo>
                <a:lnTo>
                  <a:pt x="4608" y="1713"/>
                </a:lnTo>
                <a:lnTo>
                  <a:pt x="4608" y="1713"/>
                </a:lnTo>
                <a:lnTo>
                  <a:pt x="4608" y="1713"/>
                </a:lnTo>
                <a:lnTo>
                  <a:pt x="4610" y="1713"/>
                </a:lnTo>
                <a:lnTo>
                  <a:pt x="4610" y="1713"/>
                </a:lnTo>
                <a:lnTo>
                  <a:pt x="4610" y="1713"/>
                </a:lnTo>
                <a:lnTo>
                  <a:pt x="4612" y="1713"/>
                </a:lnTo>
                <a:lnTo>
                  <a:pt x="4610" y="1713"/>
                </a:lnTo>
                <a:lnTo>
                  <a:pt x="4610" y="1715"/>
                </a:lnTo>
                <a:lnTo>
                  <a:pt x="4612" y="1715"/>
                </a:lnTo>
                <a:lnTo>
                  <a:pt x="4612" y="1715"/>
                </a:lnTo>
                <a:lnTo>
                  <a:pt x="4612" y="1715"/>
                </a:lnTo>
                <a:lnTo>
                  <a:pt x="4612" y="1717"/>
                </a:lnTo>
                <a:lnTo>
                  <a:pt x="4612" y="1719"/>
                </a:lnTo>
                <a:lnTo>
                  <a:pt x="4614" y="1721"/>
                </a:lnTo>
                <a:lnTo>
                  <a:pt x="4614" y="1723"/>
                </a:lnTo>
                <a:lnTo>
                  <a:pt x="4616" y="1726"/>
                </a:lnTo>
                <a:lnTo>
                  <a:pt x="4618" y="1726"/>
                </a:lnTo>
                <a:lnTo>
                  <a:pt x="4618" y="1728"/>
                </a:lnTo>
                <a:lnTo>
                  <a:pt x="4618" y="1730"/>
                </a:lnTo>
                <a:lnTo>
                  <a:pt x="4620" y="1730"/>
                </a:lnTo>
                <a:lnTo>
                  <a:pt x="4616" y="1730"/>
                </a:lnTo>
                <a:lnTo>
                  <a:pt x="4616" y="1730"/>
                </a:lnTo>
                <a:lnTo>
                  <a:pt x="4616" y="1732"/>
                </a:lnTo>
                <a:lnTo>
                  <a:pt x="4618" y="1732"/>
                </a:lnTo>
                <a:lnTo>
                  <a:pt x="4620" y="1734"/>
                </a:lnTo>
                <a:lnTo>
                  <a:pt x="4622" y="1734"/>
                </a:lnTo>
                <a:lnTo>
                  <a:pt x="4622" y="1734"/>
                </a:lnTo>
                <a:lnTo>
                  <a:pt x="4624" y="1734"/>
                </a:lnTo>
                <a:lnTo>
                  <a:pt x="4622" y="1736"/>
                </a:lnTo>
                <a:lnTo>
                  <a:pt x="4622" y="1736"/>
                </a:lnTo>
                <a:lnTo>
                  <a:pt x="4620" y="1734"/>
                </a:lnTo>
                <a:lnTo>
                  <a:pt x="4620" y="1734"/>
                </a:lnTo>
                <a:lnTo>
                  <a:pt x="4618" y="1734"/>
                </a:lnTo>
                <a:lnTo>
                  <a:pt x="4618" y="1736"/>
                </a:lnTo>
                <a:lnTo>
                  <a:pt x="4618" y="1736"/>
                </a:lnTo>
                <a:lnTo>
                  <a:pt x="4620" y="1736"/>
                </a:lnTo>
                <a:lnTo>
                  <a:pt x="4620" y="1738"/>
                </a:lnTo>
                <a:lnTo>
                  <a:pt x="4620" y="1738"/>
                </a:lnTo>
                <a:lnTo>
                  <a:pt x="4620" y="1738"/>
                </a:lnTo>
                <a:lnTo>
                  <a:pt x="4622" y="1740"/>
                </a:lnTo>
                <a:lnTo>
                  <a:pt x="4622" y="1740"/>
                </a:lnTo>
                <a:lnTo>
                  <a:pt x="4622" y="1740"/>
                </a:lnTo>
                <a:lnTo>
                  <a:pt x="4622" y="1742"/>
                </a:lnTo>
                <a:lnTo>
                  <a:pt x="4622" y="1744"/>
                </a:lnTo>
                <a:lnTo>
                  <a:pt x="4620" y="1744"/>
                </a:lnTo>
                <a:lnTo>
                  <a:pt x="4620" y="1747"/>
                </a:lnTo>
                <a:lnTo>
                  <a:pt x="4620" y="1747"/>
                </a:lnTo>
                <a:lnTo>
                  <a:pt x="4620" y="1749"/>
                </a:lnTo>
                <a:lnTo>
                  <a:pt x="4620" y="1749"/>
                </a:lnTo>
                <a:lnTo>
                  <a:pt x="4620" y="1749"/>
                </a:lnTo>
                <a:lnTo>
                  <a:pt x="4620" y="1751"/>
                </a:lnTo>
                <a:lnTo>
                  <a:pt x="4622" y="1749"/>
                </a:lnTo>
                <a:lnTo>
                  <a:pt x="4624" y="1747"/>
                </a:lnTo>
                <a:lnTo>
                  <a:pt x="4624" y="1747"/>
                </a:lnTo>
                <a:lnTo>
                  <a:pt x="4624" y="1747"/>
                </a:lnTo>
                <a:lnTo>
                  <a:pt x="4626" y="1749"/>
                </a:lnTo>
                <a:lnTo>
                  <a:pt x="4626" y="1749"/>
                </a:lnTo>
                <a:lnTo>
                  <a:pt x="4626" y="1749"/>
                </a:lnTo>
                <a:lnTo>
                  <a:pt x="4629" y="1749"/>
                </a:lnTo>
                <a:lnTo>
                  <a:pt x="4631" y="1749"/>
                </a:lnTo>
                <a:lnTo>
                  <a:pt x="4633" y="1749"/>
                </a:lnTo>
                <a:lnTo>
                  <a:pt x="4635" y="1749"/>
                </a:lnTo>
                <a:lnTo>
                  <a:pt x="4637" y="1747"/>
                </a:lnTo>
                <a:lnTo>
                  <a:pt x="4637" y="1744"/>
                </a:lnTo>
                <a:lnTo>
                  <a:pt x="4637" y="1747"/>
                </a:lnTo>
                <a:lnTo>
                  <a:pt x="4635" y="1749"/>
                </a:lnTo>
                <a:lnTo>
                  <a:pt x="4635" y="1749"/>
                </a:lnTo>
                <a:lnTo>
                  <a:pt x="4637" y="1749"/>
                </a:lnTo>
                <a:lnTo>
                  <a:pt x="4637" y="1751"/>
                </a:lnTo>
                <a:lnTo>
                  <a:pt x="4643" y="1755"/>
                </a:lnTo>
                <a:lnTo>
                  <a:pt x="4645" y="1757"/>
                </a:lnTo>
                <a:lnTo>
                  <a:pt x="4645" y="1759"/>
                </a:lnTo>
                <a:lnTo>
                  <a:pt x="4647" y="1761"/>
                </a:lnTo>
                <a:lnTo>
                  <a:pt x="4649" y="1761"/>
                </a:lnTo>
                <a:lnTo>
                  <a:pt x="4652" y="1763"/>
                </a:lnTo>
                <a:lnTo>
                  <a:pt x="4654" y="1763"/>
                </a:lnTo>
                <a:lnTo>
                  <a:pt x="4654" y="1763"/>
                </a:lnTo>
                <a:lnTo>
                  <a:pt x="4656" y="1763"/>
                </a:lnTo>
                <a:lnTo>
                  <a:pt x="4658" y="1763"/>
                </a:lnTo>
                <a:lnTo>
                  <a:pt x="4660" y="1763"/>
                </a:lnTo>
                <a:lnTo>
                  <a:pt x="4660" y="1763"/>
                </a:lnTo>
                <a:lnTo>
                  <a:pt x="4664" y="1763"/>
                </a:lnTo>
                <a:lnTo>
                  <a:pt x="4668" y="1763"/>
                </a:lnTo>
                <a:lnTo>
                  <a:pt x="4668" y="1763"/>
                </a:lnTo>
                <a:lnTo>
                  <a:pt x="4670" y="1763"/>
                </a:lnTo>
                <a:lnTo>
                  <a:pt x="4670" y="1763"/>
                </a:lnTo>
                <a:lnTo>
                  <a:pt x="4673" y="1765"/>
                </a:lnTo>
                <a:lnTo>
                  <a:pt x="4675" y="1765"/>
                </a:lnTo>
                <a:lnTo>
                  <a:pt x="4677" y="1763"/>
                </a:lnTo>
                <a:lnTo>
                  <a:pt x="4681" y="1761"/>
                </a:lnTo>
                <a:lnTo>
                  <a:pt x="4683" y="1761"/>
                </a:lnTo>
                <a:lnTo>
                  <a:pt x="4685" y="1759"/>
                </a:lnTo>
                <a:lnTo>
                  <a:pt x="4685" y="1759"/>
                </a:lnTo>
                <a:lnTo>
                  <a:pt x="4685" y="1757"/>
                </a:lnTo>
                <a:lnTo>
                  <a:pt x="4685" y="1757"/>
                </a:lnTo>
                <a:lnTo>
                  <a:pt x="4683" y="1755"/>
                </a:lnTo>
                <a:lnTo>
                  <a:pt x="4683" y="1755"/>
                </a:lnTo>
                <a:lnTo>
                  <a:pt x="4681" y="1753"/>
                </a:lnTo>
                <a:lnTo>
                  <a:pt x="4681" y="1753"/>
                </a:lnTo>
                <a:lnTo>
                  <a:pt x="4679" y="1753"/>
                </a:lnTo>
                <a:lnTo>
                  <a:pt x="4677" y="1751"/>
                </a:lnTo>
                <a:lnTo>
                  <a:pt x="4673" y="1751"/>
                </a:lnTo>
                <a:lnTo>
                  <a:pt x="4673" y="1751"/>
                </a:lnTo>
                <a:lnTo>
                  <a:pt x="4670" y="1751"/>
                </a:lnTo>
                <a:lnTo>
                  <a:pt x="4670" y="1751"/>
                </a:lnTo>
                <a:lnTo>
                  <a:pt x="4670" y="1749"/>
                </a:lnTo>
                <a:lnTo>
                  <a:pt x="4668" y="1749"/>
                </a:lnTo>
                <a:lnTo>
                  <a:pt x="4668" y="1749"/>
                </a:lnTo>
                <a:lnTo>
                  <a:pt x="4670" y="1749"/>
                </a:lnTo>
                <a:lnTo>
                  <a:pt x="4670" y="1749"/>
                </a:lnTo>
                <a:lnTo>
                  <a:pt x="4670" y="1751"/>
                </a:lnTo>
                <a:lnTo>
                  <a:pt x="4670" y="1751"/>
                </a:lnTo>
                <a:lnTo>
                  <a:pt x="4673" y="1751"/>
                </a:lnTo>
                <a:lnTo>
                  <a:pt x="4675" y="1751"/>
                </a:lnTo>
                <a:lnTo>
                  <a:pt x="4675" y="1751"/>
                </a:lnTo>
                <a:lnTo>
                  <a:pt x="4677" y="1751"/>
                </a:lnTo>
                <a:lnTo>
                  <a:pt x="4679" y="1751"/>
                </a:lnTo>
                <a:lnTo>
                  <a:pt x="4681" y="1751"/>
                </a:lnTo>
                <a:lnTo>
                  <a:pt x="4683" y="1751"/>
                </a:lnTo>
                <a:lnTo>
                  <a:pt x="4685" y="1751"/>
                </a:lnTo>
                <a:lnTo>
                  <a:pt x="4689" y="1749"/>
                </a:lnTo>
                <a:lnTo>
                  <a:pt x="4687" y="1749"/>
                </a:lnTo>
                <a:lnTo>
                  <a:pt x="4687" y="1747"/>
                </a:lnTo>
                <a:lnTo>
                  <a:pt x="4687" y="1747"/>
                </a:lnTo>
                <a:lnTo>
                  <a:pt x="4687" y="1747"/>
                </a:lnTo>
                <a:lnTo>
                  <a:pt x="4689" y="1747"/>
                </a:lnTo>
                <a:lnTo>
                  <a:pt x="4691" y="1747"/>
                </a:lnTo>
                <a:lnTo>
                  <a:pt x="4691" y="1747"/>
                </a:lnTo>
                <a:lnTo>
                  <a:pt x="4691" y="1747"/>
                </a:lnTo>
                <a:lnTo>
                  <a:pt x="4691" y="1744"/>
                </a:lnTo>
                <a:lnTo>
                  <a:pt x="4691" y="1747"/>
                </a:lnTo>
                <a:lnTo>
                  <a:pt x="4693" y="1744"/>
                </a:lnTo>
                <a:lnTo>
                  <a:pt x="4689" y="1740"/>
                </a:lnTo>
                <a:lnTo>
                  <a:pt x="4689" y="1738"/>
                </a:lnTo>
                <a:lnTo>
                  <a:pt x="4689" y="1738"/>
                </a:lnTo>
                <a:lnTo>
                  <a:pt x="4691" y="1740"/>
                </a:lnTo>
                <a:lnTo>
                  <a:pt x="4691" y="1740"/>
                </a:lnTo>
                <a:lnTo>
                  <a:pt x="4691" y="1742"/>
                </a:lnTo>
                <a:lnTo>
                  <a:pt x="4693" y="1742"/>
                </a:lnTo>
                <a:lnTo>
                  <a:pt x="4696" y="1742"/>
                </a:lnTo>
                <a:lnTo>
                  <a:pt x="4698" y="1742"/>
                </a:lnTo>
                <a:lnTo>
                  <a:pt x="4698" y="1742"/>
                </a:lnTo>
                <a:lnTo>
                  <a:pt x="4698" y="1742"/>
                </a:lnTo>
                <a:lnTo>
                  <a:pt x="4700" y="1742"/>
                </a:lnTo>
                <a:lnTo>
                  <a:pt x="4700" y="1742"/>
                </a:lnTo>
                <a:lnTo>
                  <a:pt x="4700" y="1742"/>
                </a:lnTo>
                <a:lnTo>
                  <a:pt x="4700" y="1740"/>
                </a:lnTo>
                <a:lnTo>
                  <a:pt x="4702" y="1740"/>
                </a:lnTo>
                <a:lnTo>
                  <a:pt x="4702" y="1740"/>
                </a:lnTo>
                <a:lnTo>
                  <a:pt x="4704" y="1740"/>
                </a:lnTo>
                <a:lnTo>
                  <a:pt x="4706" y="1740"/>
                </a:lnTo>
                <a:lnTo>
                  <a:pt x="4706" y="1740"/>
                </a:lnTo>
                <a:lnTo>
                  <a:pt x="4706" y="1742"/>
                </a:lnTo>
                <a:lnTo>
                  <a:pt x="4708" y="1742"/>
                </a:lnTo>
                <a:lnTo>
                  <a:pt x="4708" y="1742"/>
                </a:lnTo>
                <a:lnTo>
                  <a:pt x="4710" y="1744"/>
                </a:lnTo>
                <a:lnTo>
                  <a:pt x="4710" y="1744"/>
                </a:lnTo>
                <a:lnTo>
                  <a:pt x="4712" y="1744"/>
                </a:lnTo>
                <a:lnTo>
                  <a:pt x="4714" y="1744"/>
                </a:lnTo>
                <a:lnTo>
                  <a:pt x="4717" y="1744"/>
                </a:lnTo>
                <a:lnTo>
                  <a:pt x="4719" y="1747"/>
                </a:lnTo>
                <a:lnTo>
                  <a:pt x="4719" y="1747"/>
                </a:lnTo>
                <a:lnTo>
                  <a:pt x="4721" y="1747"/>
                </a:lnTo>
                <a:lnTo>
                  <a:pt x="4723" y="1747"/>
                </a:lnTo>
                <a:lnTo>
                  <a:pt x="4725" y="1749"/>
                </a:lnTo>
                <a:lnTo>
                  <a:pt x="4725" y="1749"/>
                </a:lnTo>
                <a:lnTo>
                  <a:pt x="4725" y="1749"/>
                </a:lnTo>
                <a:lnTo>
                  <a:pt x="4725" y="1751"/>
                </a:lnTo>
                <a:lnTo>
                  <a:pt x="4727" y="1751"/>
                </a:lnTo>
                <a:lnTo>
                  <a:pt x="4727" y="1753"/>
                </a:lnTo>
                <a:lnTo>
                  <a:pt x="4729" y="1755"/>
                </a:lnTo>
                <a:lnTo>
                  <a:pt x="4731" y="1757"/>
                </a:lnTo>
                <a:lnTo>
                  <a:pt x="4731" y="1759"/>
                </a:lnTo>
                <a:lnTo>
                  <a:pt x="4733" y="1761"/>
                </a:lnTo>
                <a:lnTo>
                  <a:pt x="4735" y="1761"/>
                </a:lnTo>
                <a:lnTo>
                  <a:pt x="4735" y="1761"/>
                </a:lnTo>
                <a:lnTo>
                  <a:pt x="4737" y="1761"/>
                </a:lnTo>
                <a:lnTo>
                  <a:pt x="4735" y="1763"/>
                </a:lnTo>
                <a:lnTo>
                  <a:pt x="4735" y="1763"/>
                </a:lnTo>
                <a:lnTo>
                  <a:pt x="4737" y="1765"/>
                </a:lnTo>
                <a:lnTo>
                  <a:pt x="4737" y="1767"/>
                </a:lnTo>
                <a:lnTo>
                  <a:pt x="4742" y="1770"/>
                </a:lnTo>
                <a:lnTo>
                  <a:pt x="4744" y="1770"/>
                </a:lnTo>
                <a:lnTo>
                  <a:pt x="4744" y="1772"/>
                </a:lnTo>
                <a:lnTo>
                  <a:pt x="4746" y="1774"/>
                </a:lnTo>
                <a:lnTo>
                  <a:pt x="4746" y="1774"/>
                </a:lnTo>
                <a:lnTo>
                  <a:pt x="4748" y="1776"/>
                </a:lnTo>
                <a:lnTo>
                  <a:pt x="4748" y="1776"/>
                </a:lnTo>
                <a:lnTo>
                  <a:pt x="4750" y="1776"/>
                </a:lnTo>
                <a:lnTo>
                  <a:pt x="4752" y="1778"/>
                </a:lnTo>
                <a:lnTo>
                  <a:pt x="4754" y="1778"/>
                </a:lnTo>
                <a:lnTo>
                  <a:pt x="4754" y="1776"/>
                </a:lnTo>
                <a:lnTo>
                  <a:pt x="4756" y="1778"/>
                </a:lnTo>
                <a:lnTo>
                  <a:pt x="4756" y="1778"/>
                </a:lnTo>
                <a:lnTo>
                  <a:pt x="4758" y="1778"/>
                </a:lnTo>
                <a:lnTo>
                  <a:pt x="4761" y="1778"/>
                </a:lnTo>
                <a:lnTo>
                  <a:pt x="4761" y="1778"/>
                </a:lnTo>
                <a:lnTo>
                  <a:pt x="4763" y="1778"/>
                </a:lnTo>
                <a:lnTo>
                  <a:pt x="4765" y="1778"/>
                </a:lnTo>
                <a:lnTo>
                  <a:pt x="4765" y="1778"/>
                </a:lnTo>
                <a:lnTo>
                  <a:pt x="4771" y="1780"/>
                </a:lnTo>
                <a:lnTo>
                  <a:pt x="4775" y="1780"/>
                </a:lnTo>
                <a:lnTo>
                  <a:pt x="4775" y="1780"/>
                </a:lnTo>
                <a:lnTo>
                  <a:pt x="4777" y="1780"/>
                </a:lnTo>
                <a:lnTo>
                  <a:pt x="4779" y="1780"/>
                </a:lnTo>
                <a:lnTo>
                  <a:pt x="4779" y="1782"/>
                </a:lnTo>
                <a:lnTo>
                  <a:pt x="4781" y="1782"/>
                </a:lnTo>
                <a:lnTo>
                  <a:pt x="4781" y="1784"/>
                </a:lnTo>
                <a:lnTo>
                  <a:pt x="4784" y="1784"/>
                </a:lnTo>
                <a:lnTo>
                  <a:pt x="4786" y="1784"/>
                </a:lnTo>
                <a:lnTo>
                  <a:pt x="4788" y="1784"/>
                </a:lnTo>
                <a:lnTo>
                  <a:pt x="4788" y="1784"/>
                </a:lnTo>
                <a:lnTo>
                  <a:pt x="4790" y="1784"/>
                </a:lnTo>
                <a:lnTo>
                  <a:pt x="4790" y="1782"/>
                </a:lnTo>
                <a:lnTo>
                  <a:pt x="4790" y="1782"/>
                </a:lnTo>
                <a:lnTo>
                  <a:pt x="4788" y="1782"/>
                </a:lnTo>
                <a:lnTo>
                  <a:pt x="4788" y="1780"/>
                </a:lnTo>
                <a:lnTo>
                  <a:pt x="4788" y="1780"/>
                </a:lnTo>
                <a:lnTo>
                  <a:pt x="4790" y="1780"/>
                </a:lnTo>
                <a:close/>
                <a:moveTo>
                  <a:pt x="4687" y="1753"/>
                </a:moveTo>
                <a:lnTo>
                  <a:pt x="4687" y="1753"/>
                </a:lnTo>
                <a:lnTo>
                  <a:pt x="4687" y="1753"/>
                </a:lnTo>
                <a:lnTo>
                  <a:pt x="4687" y="1751"/>
                </a:lnTo>
                <a:lnTo>
                  <a:pt x="4683" y="1751"/>
                </a:lnTo>
                <a:lnTo>
                  <a:pt x="4685" y="1753"/>
                </a:lnTo>
                <a:lnTo>
                  <a:pt x="4687" y="1753"/>
                </a:lnTo>
                <a:lnTo>
                  <a:pt x="4687" y="1753"/>
                </a:lnTo>
                <a:close/>
                <a:moveTo>
                  <a:pt x="4629" y="1879"/>
                </a:moveTo>
                <a:lnTo>
                  <a:pt x="4626" y="1879"/>
                </a:lnTo>
                <a:lnTo>
                  <a:pt x="4629" y="1879"/>
                </a:lnTo>
                <a:lnTo>
                  <a:pt x="4629" y="1879"/>
                </a:lnTo>
                <a:lnTo>
                  <a:pt x="4631" y="1879"/>
                </a:lnTo>
                <a:lnTo>
                  <a:pt x="4629" y="1879"/>
                </a:lnTo>
                <a:lnTo>
                  <a:pt x="4629" y="1877"/>
                </a:lnTo>
                <a:lnTo>
                  <a:pt x="4629" y="1879"/>
                </a:lnTo>
                <a:close/>
                <a:moveTo>
                  <a:pt x="4616" y="1751"/>
                </a:moveTo>
                <a:lnTo>
                  <a:pt x="4620" y="1753"/>
                </a:lnTo>
                <a:lnTo>
                  <a:pt x="4620" y="1753"/>
                </a:lnTo>
                <a:lnTo>
                  <a:pt x="4620" y="1751"/>
                </a:lnTo>
                <a:lnTo>
                  <a:pt x="4618" y="1749"/>
                </a:lnTo>
                <a:lnTo>
                  <a:pt x="4618" y="1749"/>
                </a:lnTo>
                <a:lnTo>
                  <a:pt x="4616" y="1749"/>
                </a:lnTo>
                <a:lnTo>
                  <a:pt x="4616" y="1751"/>
                </a:lnTo>
                <a:lnTo>
                  <a:pt x="4616" y="1751"/>
                </a:lnTo>
                <a:lnTo>
                  <a:pt x="4616" y="1751"/>
                </a:lnTo>
                <a:lnTo>
                  <a:pt x="4616" y="1751"/>
                </a:lnTo>
                <a:close/>
                <a:moveTo>
                  <a:pt x="4620" y="1744"/>
                </a:moveTo>
                <a:lnTo>
                  <a:pt x="4622" y="1742"/>
                </a:lnTo>
                <a:lnTo>
                  <a:pt x="4620" y="1740"/>
                </a:lnTo>
                <a:lnTo>
                  <a:pt x="4620" y="1738"/>
                </a:lnTo>
                <a:lnTo>
                  <a:pt x="4618" y="1738"/>
                </a:lnTo>
                <a:lnTo>
                  <a:pt x="4618" y="1738"/>
                </a:lnTo>
                <a:lnTo>
                  <a:pt x="4614" y="1738"/>
                </a:lnTo>
                <a:lnTo>
                  <a:pt x="4612" y="1738"/>
                </a:lnTo>
                <a:lnTo>
                  <a:pt x="4610" y="1738"/>
                </a:lnTo>
                <a:lnTo>
                  <a:pt x="4608" y="1740"/>
                </a:lnTo>
                <a:lnTo>
                  <a:pt x="4608" y="1740"/>
                </a:lnTo>
                <a:lnTo>
                  <a:pt x="4605" y="1744"/>
                </a:lnTo>
                <a:lnTo>
                  <a:pt x="4603" y="1751"/>
                </a:lnTo>
                <a:lnTo>
                  <a:pt x="4601" y="1753"/>
                </a:lnTo>
                <a:lnTo>
                  <a:pt x="4603" y="1753"/>
                </a:lnTo>
                <a:lnTo>
                  <a:pt x="4605" y="1751"/>
                </a:lnTo>
                <a:lnTo>
                  <a:pt x="4608" y="1751"/>
                </a:lnTo>
                <a:lnTo>
                  <a:pt x="4612" y="1753"/>
                </a:lnTo>
                <a:lnTo>
                  <a:pt x="4614" y="1751"/>
                </a:lnTo>
                <a:lnTo>
                  <a:pt x="4616" y="1749"/>
                </a:lnTo>
                <a:lnTo>
                  <a:pt x="4618" y="1747"/>
                </a:lnTo>
                <a:lnTo>
                  <a:pt x="4620" y="1744"/>
                </a:lnTo>
                <a:close/>
                <a:moveTo>
                  <a:pt x="4591" y="1837"/>
                </a:moveTo>
                <a:lnTo>
                  <a:pt x="4591" y="1837"/>
                </a:lnTo>
                <a:lnTo>
                  <a:pt x="4591" y="1837"/>
                </a:lnTo>
                <a:lnTo>
                  <a:pt x="4591" y="1837"/>
                </a:lnTo>
                <a:lnTo>
                  <a:pt x="4589" y="1837"/>
                </a:lnTo>
                <a:lnTo>
                  <a:pt x="4589" y="1835"/>
                </a:lnTo>
                <a:lnTo>
                  <a:pt x="4589" y="1835"/>
                </a:lnTo>
                <a:lnTo>
                  <a:pt x="4589" y="1832"/>
                </a:lnTo>
                <a:lnTo>
                  <a:pt x="4591" y="1832"/>
                </a:lnTo>
                <a:lnTo>
                  <a:pt x="4591" y="1832"/>
                </a:lnTo>
                <a:lnTo>
                  <a:pt x="4591" y="1830"/>
                </a:lnTo>
                <a:lnTo>
                  <a:pt x="4591" y="1830"/>
                </a:lnTo>
                <a:lnTo>
                  <a:pt x="4591" y="1830"/>
                </a:lnTo>
                <a:lnTo>
                  <a:pt x="4591" y="1830"/>
                </a:lnTo>
                <a:lnTo>
                  <a:pt x="4589" y="1830"/>
                </a:lnTo>
                <a:lnTo>
                  <a:pt x="4589" y="1830"/>
                </a:lnTo>
                <a:lnTo>
                  <a:pt x="4589" y="1830"/>
                </a:lnTo>
                <a:lnTo>
                  <a:pt x="4589" y="1830"/>
                </a:lnTo>
                <a:lnTo>
                  <a:pt x="4589" y="1828"/>
                </a:lnTo>
                <a:lnTo>
                  <a:pt x="4587" y="1828"/>
                </a:lnTo>
                <a:lnTo>
                  <a:pt x="4587" y="1828"/>
                </a:lnTo>
                <a:lnTo>
                  <a:pt x="4587" y="1830"/>
                </a:lnTo>
                <a:lnTo>
                  <a:pt x="4585" y="1830"/>
                </a:lnTo>
                <a:lnTo>
                  <a:pt x="4585" y="1835"/>
                </a:lnTo>
                <a:lnTo>
                  <a:pt x="4585" y="1835"/>
                </a:lnTo>
                <a:lnTo>
                  <a:pt x="4585" y="1837"/>
                </a:lnTo>
                <a:lnTo>
                  <a:pt x="4582" y="1837"/>
                </a:lnTo>
                <a:lnTo>
                  <a:pt x="4582" y="1837"/>
                </a:lnTo>
                <a:lnTo>
                  <a:pt x="4585" y="1837"/>
                </a:lnTo>
                <a:lnTo>
                  <a:pt x="4587" y="1837"/>
                </a:lnTo>
                <a:lnTo>
                  <a:pt x="4589" y="1837"/>
                </a:lnTo>
                <a:lnTo>
                  <a:pt x="4591" y="1837"/>
                </a:lnTo>
                <a:lnTo>
                  <a:pt x="4591" y="1837"/>
                </a:lnTo>
                <a:close/>
                <a:moveTo>
                  <a:pt x="4828" y="1998"/>
                </a:moveTo>
                <a:lnTo>
                  <a:pt x="4825" y="2000"/>
                </a:lnTo>
                <a:lnTo>
                  <a:pt x="4825" y="2002"/>
                </a:lnTo>
                <a:lnTo>
                  <a:pt x="4825" y="2002"/>
                </a:lnTo>
                <a:lnTo>
                  <a:pt x="4823" y="2004"/>
                </a:lnTo>
                <a:lnTo>
                  <a:pt x="4823" y="2006"/>
                </a:lnTo>
                <a:lnTo>
                  <a:pt x="4823" y="2009"/>
                </a:lnTo>
                <a:lnTo>
                  <a:pt x="4825" y="2009"/>
                </a:lnTo>
                <a:lnTo>
                  <a:pt x="4825" y="2009"/>
                </a:lnTo>
                <a:lnTo>
                  <a:pt x="4825" y="2009"/>
                </a:lnTo>
                <a:lnTo>
                  <a:pt x="4825" y="2004"/>
                </a:lnTo>
                <a:lnTo>
                  <a:pt x="4830" y="1998"/>
                </a:lnTo>
                <a:lnTo>
                  <a:pt x="4830" y="1998"/>
                </a:lnTo>
                <a:lnTo>
                  <a:pt x="4828" y="1996"/>
                </a:lnTo>
                <a:lnTo>
                  <a:pt x="4828" y="1994"/>
                </a:lnTo>
                <a:lnTo>
                  <a:pt x="4828" y="1994"/>
                </a:lnTo>
                <a:lnTo>
                  <a:pt x="4828" y="1994"/>
                </a:lnTo>
                <a:lnTo>
                  <a:pt x="4828" y="1994"/>
                </a:lnTo>
                <a:lnTo>
                  <a:pt x="4825" y="1994"/>
                </a:lnTo>
                <a:lnTo>
                  <a:pt x="4828" y="1994"/>
                </a:lnTo>
                <a:lnTo>
                  <a:pt x="4828" y="1996"/>
                </a:lnTo>
                <a:lnTo>
                  <a:pt x="4828" y="1998"/>
                </a:lnTo>
                <a:lnTo>
                  <a:pt x="4828" y="1998"/>
                </a:lnTo>
                <a:close/>
                <a:moveTo>
                  <a:pt x="4631" y="1868"/>
                </a:moveTo>
                <a:lnTo>
                  <a:pt x="4631" y="1868"/>
                </a:lnTo>
                <a:lnTo>
                  <a:pt x="4629" y="1870"/>
                </a:lnTo>
                <a:lnTo>
                  <a:pt x="4626" y="1870"/>
                </a:lnTo>
                <a:lnTo>
                  <a:pt x="4624" y="1870"/>
                </a:lnTo>
                <a:lnTo>
                  <a:pt x="4624" y="1872"/>
                </a:lnTo>
                <a:lnTo>
                  <a:pt x="4624" y="1872"/>
                </a:lnTo>
                <a:lnTo>
                  <a:pt x="4624" y="1874"/>
                </a:lnTo>
                <a:lnTo>
                  <a:pt x="4624" y="1872"/>
                </a:lnTo>
                <a:lnTo>
                  <a:pt x="4626" y="1872"/>
                </a:lnTo>
                <a:lnTo>
                  <a:pt x="4626" y="1872"/>
                </a:lnTo>
                <a:lnTo>
                  <a:pt x="4626" y="1872"/>
                </a:lnTo>
                <a:lnTo>
                  <a:pt x="4629" y="1872"/>
                </a:lnTo>
                <a:lnTo>
                  <a:pt x="4629" y="1870"/>
                </a:lnTo>
                <a:lnTo>
                  <a:pt x="4629" y="1870"/>
                </a:lnTo>
                <a:lnTo>
                  <a:pt x="4631" y="1870"/>
                </a:lnTo>
                <a:lnTo>
                  <a:pt x="4631" y="1868"/>
                </a:lnTo>
                <a:close/>
                <a:moveTo>
                  <a:pt x="4668" y="1778"/>
                </a:moveTo>
                <a:lnTo>
                  <a:pt x="4668" y="1776"/>
                </a:lnTo>
                <a:lnTo>
                  <a:pt x="4666" y="1776"/>
                </a:lnTo>
                <a:lnTo>
                  <a:pt x="4666" y="1776"/>
                </a:lnTo>
                <a:lnTo>
                  <a:pt x="4666" y="1778"/>
                </a:lnTo>
                <a:lnTo>
                  <a:pt x="4668" y="1778"/>
                </a:lnTo>
                <a:close/>
                <a:moveTo>
                  <a:pt x="4668" y="1786"/>
                </a:moveTo>
                <a:lnTo>
                  <a:pt x="4668" y="1786"/>
                </a:lnTo>
                <a:lnTo>
                  <a:pt x="4668" y="1784"/>
                </a:lnTo>
                <a:lnTo>
                  <a:pt x="4666" y="1784"/>
                </a:lnTo>
                <a:lnTo>
                  <a:pt x="4666" y="1784"/>
                </a:lnTo>
                <a:lnTo>
                  <a:pt x="4666" y="1786"/>
                </a:lnTo>
                <a:lnTo>
                  <a:pt x="4668" y="1786"/>
                </a:lnTo>
                <a:close/>
                <a:moveTo>
                  <a:pt x="4670" y="1778"/>
                </a:moveTo>
                <a:lnTo>
                  <a:pt x="4668" y="1778"/>
                </a:lnTo>
                <a:lnTo>
                  <a:pt x="4668" y="1778"/>
                </a:lnTo>
                <a:lnTo>
                  <a:pt x="4668" y="1778"/>
                </a:lnTo>
                <a:lnTo>
                  <a:pt x="4668" y="1778"/>
                </a:lnTo>
                <a:lnTo>
                  <a:pt x="4668" y="1778"/>
                </a:lnTo>
                <a:lnTo>
                  <a:pt x="4670" y="1778"/>
                </a:lnTo>
                <a:close/>
                <a:moveTo>
                  <a:pt x="4798" y="1975"/>
                </a:moveTo>
                <a:lnTo>
                  <a:pt x="4798" y="1975"/>
                </a:lnTo>
                <a:lnTo>
                  <a:pt x="4798" y="1975"/>
                </a:lnTo>
                <a:lnTo>
                  <a:pt x="4796" y="1975"/>
                </a:lnTo>
                <a:lnTo>
                  <a:pt x="4796" y="1975"/>
                </a:lnTo>
                <a:lnTo>
                  <a:pt x="4798" y="1979"/>
                </a:lnTo>
                <a:lnTo>
                  <a:pt x="4798" y="1979"/>
                </a:lnTo>
                <a:lnTo>
                  <a:pt x="4798" y="1979"/>
                </a:lnTo>
                <a:lnTo>
                  <a:pt x="4800" y="1977"/>
                </a:lnTo>
                <a:lnTo>
                  <a:pt x="4798" y="1977"/>
                </a:lnTo>
                <a:lnTo>
                  <a:pt x="4798" y="1977"/>
                </a:lnTo>
                <a:lnTo>
                  <a:pt x="4798" y="1975"/>
                </a:lnTo>
                <a:lnTo>
                  <a:pt x="4798" y="1975"/>
                </a:lnTo>
                <a:close/>
                <a:moveTo>
                  <a:pt x="4746" y="937"/>
                </a:moveTo>
                <a:lnTo>
                  <a:pt x="4746" y="937"/>
                </a:lnTo>
                <a:lnTo>
                  <a:pt x="4744" y="939"/>
                </a:lnTo>
                <a:lnTo>
                  <a:pt x="4742" y="941"/>
                </a:lnTo>
                <a:lnTo>
                  <a:pt x="4740" y="941"/>
                </a:lnTo>
                <a:lnTo>
                  <a:pt x="4740" y="944"/>
                </a:lnTo>
                <a:lnTo>
                  <a:pt x="4737" y="946"/>
                </a:lnTo>
                <a:lnTo>
                  <a:pt x="4735" y="946"/>
                </a:lnTo>
                <a:lnTo>
                  <a:pt x="4735" y="948"/>
                </a:lnTo>
                <a:lnTo>
                  <a:pt x="4740" y="946"/>
                </a:lnTo>
                <a:lnTo>
                  <a:pt x="4740" y="946"/>
                </a:lnTo>
                <a:lnTo>
                  <a:pt x="4742" y="944"/>
                </a:lnTo>
                <a:lnTo>
                  <a:pt x="4746" y="941"/>
                </a:lnTo>
                <a:lnTo>
                  <a:pt x="4746" y="939"/>
                </a:lnTo>
                <a:lnTo>
                  <a:pt x="4746" y="939"/>
                </a:lnTo>
                <a:lnTo>
                  <a:pt x="4746" y="939"/>
                </a:lnTo>
                <a:lnTo>
                  <a:pt x="4748" y="939"/>
                </a:lnTo>
                <a:lnTo>
                  <a:pt x="4750" y="937"/>
                </a:lnTo>
                <a:lnTo>
                  <a:pt x="4752" y="937"/>
                </a:lnTo>
                <a:lnTo>
                  <a:pt x="4756" y="933"/>
                </a:lnTo>
                <a:lnTo>
                  <a:pt x="4758" y="933"/>
                </a:lnTo>
                <a:lnTo>
                  <a:pt x="4761" y="933"/>
                </a:lnTo>
                <a:lnTo>
                  <a:pt x="4763" y="933"/>
                </a:lnTo>
                <a:lnTo>
                  <a:pt x="4765" y="931"/>
                </a:lnTo>
                <a:lnTo>
                  <a:pt x="4763" y="931"/>
                </a:lnTo>
                <a:lnTo>
                  <a:pt x="4765" y="929"/>
                </a:lnTo>
                <a:lnTo>
                  <a:pt x="4765" y="929"/>
                </a:lnTo>
                <a:lnTo>
                  <a:pt x="4763" y="929"/>
                </a:lnTo>
                <a:lnTo>
                  <a:pt x="4763" y="929"/>
                </a:lnTo>
                <a:lnTo>
                  <a:pt x="4763" y="929"/>
                </a:lnTo>
                <a:lnTo>
                  <a:pt x="4761" y="929"/>
                </a:lnTo>
                <a:lnTo>
                  <a:pt x="4756" y="933"/>
                </a:lnTo>
                <a:lnTo>
                  <a:pt x="4754" y="933"/>
                </a:lnTo>
                <a:lnTo>
                  <a:pt x="4752" y="933"/>
                </a:lnTo>
                <a:lnTo>
                  <a:pt x="4752" y="931"/>
                </a:lnTo>
                <a:lnTo>
                  <a:pt x="4750" y="931"/>
                </a:lnTo>
                <a:lnTo>
                  <a:pt x="4750" y="933"/>
                </a:lnTo>
                <a:lnTo>
                  <a:pt x="4750" y="933"/>
                </a:lnTo>
                <a:lnTo>
                  <a:pt x="4748" y="935"/>
                </a:lnTo>
                <a:lnTo>
                  <a:pt x="4746" y="937"/>
                </a:lnTo>
                <a:close/>
                <a:moveTo>
                  <a:pt x="4662" y="799"/>
                </a:moveTo>
                <a:lnTo>
                  <a:pt x="4662" y="801"/>
                </a:lnTo>
                <a:lnTo>
                  <a:pt x="4660" y="801"/>
                </a:lnTo>
                <a:lnTo>
                  <a:pt x="4660" y="803"/>
                </a:lnTo>
                <a:lnTo>
                  <a:pt x="4660" y="809"/>
                </a:lnTo>
                <a:lnTo>
                  <a:pt x="4660" y="811"/>
                </a:lnTo>
                <a:lnTo>
                  <a:pt x="4662" y="814"/>
                </a:lnTo>
                <a:lnTo>
                  <a:pt x="4662" y="814"/>
                </a:lnTo>
                <a:lnTo>
                  <a:pt x="4660" y="814"/>
                </a:lnTo>
                <a:lnTo>
                  <a:pt x="4662" y="816"/>
                </a:lnTo>
                <a:lnTo>
                  <a:pt x="4662" y="816"/>
                </a:lnTo>
                <a:lnTo>
                  <a:pt x="4664" y="818"/>
                </a:lnTo>
                <a:lnTo>
                  <a:pt x="4666" y="820"/>
                </a:lnTo>
                <a:lnTo>
                  <a:pt x="4668" y="824"/>
                </a:lnTo>
                <a:lnTo>
                  <a:pt x="4668" y="828"/>
                </a:lnTo>
                <a:lnTo>
                  <a:pt x="4666" y="830"/>
                </a:lnTo>
                <a:lnTo>
                  <a:pt x="4666" y="832"/>
                </a:lnTo>
                <a:lnTo>
                  <a:pt x="4666" y="835"/>
                </a:lnTo>
                <a:lnTo>
                  <a:pt x="4666" y="837"/>
                </a:lnTo>
                <a:lnTo>
                  <a:pt x="4666" y="841"/>
                </a:lnTo>
                <a:lnTo>
                  <a:pt x="4666" y="843"/>
                </a:lnTo>
                <a:lnTo>
                  <a:pt x="4666" y="856"/>
                </a:lnTo>
                <a:lnTo>
                  <a:pt x="4666" y="858"/>
                </a:lnTo>
                <a:lnTo>
                  <a:pt x="4666" y="860"/>
                </a:lnTo>
                <a:lnTo>
                  <a:pt x="4664" y="864"/>
                </a:lnTo>
                <a:lnTo>
                  <a:pt x="4664" y="866"/>
                </a:lnTo>
                <a:lnTo>
                  <a:pt x="4662" y="870"/>
                </a:lnTo>
                <a:lnTo>
                  <a:pt x="4662" y="870"/>
                </a:lnTo>
                <a:lnTo>
                  <a:pt x="4664" y="872"/>
                </a:lnTo>
                <a:lnTo>
                  <a:pt x="4666" y="874"/>
                </a:lnTo>
                <a:lnTo>
                  <a:pt x="4666" y="879"/>
                </a:lnTo>
                <a:lnTo>
                  <a:pt x="4668" y="883"/>
                </a:lnTo>
                <a:lnTo>
                  <a:pt x="4666" y="885"/>
                </a:lnTo>
                <a:lnTo>
                  <a:pt x="4666" y="887"/>
                </a:lnTo>
                <a:lnTo>
                  <a:pt x="4664" y="889"/>
                </a:lnTo>
                <a:lnTo>
                  <a:pt x="4664" y="891"/>
                </a:lnTo>
                <a:lnTo>
                  <a:pt x="4664" y="893"/>
                </a:lnTo>
                <a:lnTo>
                  <a:pt x="4664" y="895"/>
                </a:lnTo>
                <a:lnTo>
                  <a:pt x="4664" y="897"/>
                </a:lnTo>
                <a:lnTo>
                  <a:pt x="4666" y="900"/>
                </a:lnTo>
                <a:lnTo>
                  <a:pt x="4664" y="902"/>
                </a:lnTo>
                <a:lnTo>
                  <a:pt x="4662" y="908"/>
                </a:lnTo>
                <a:lnTo>
                  <a:pt x="4662" y="912"/>
                </a:lnTo>
                <a:lnTo>
                  <a:pt x="4664" y="916"/>
                </a:lnTo>
                <a:lnTo>
                  <a:pt x="4664" y="918"/>
                </a:lnTo>
                <a:lnTo>
                  <a:pt x="4664" y="921"/>
                </a:lnTo>
                <a:lnTo>
                  <a:pt x="4664" y="921"/>
                </a:lnTo>
                <a:lnTo>
                  <a:pt x="4666" y="923"/>
                </a:lnTo>
                <a:lnTo>
                  <a:pt x="4666" y="921"/>
                </a:lnTo>
                <a:lnTo>
                  <a:pt x="4668" y="918"/>
                </a:lnTo>
                <a:lnTo>
                  <a:pt x="4668" y="914"/>
                </a:lnTo>
                <a:lnTo>
                  <a:pt x="4670" y="912"/>
                </a:lnTo>
                <a:lnTo>
                  <a:pt x="4670" y="910"/>
                </a:lnTo>
                <a:lnTo>
                  <a:pt x="4673" y="908"/>
                </a:lnTo>
                <a:lnTo>
                  <a:pt x="4673" y="908"/>
                </a:lnTo>
                <a:lnTo>
                  <a:pt x="4675" y="908"/>
                </a:lnTo>
                <a:lnTo>
                  <a:pt x="4675" y="908"/>
                </a:lnTo>
                <a:lnTo>
                  <a:pt x="4677" y="908"/>
                </a:lnTo>
                <a:lnTo>
                  <a:pt x="4677" y="908"/>
                </a:lnTo>
                <a:lnTo>
                  <a:pt x="4677" y="910"/>
                </a:lnTo>
                <a:lnTo>
                  <a:pt x="4681" y="910"/>
                </a:lnTo>
                <a:lnTo>
                  <a:pt x="4683" y="910"/>
                </a:lnTo>
                <a:lnTo>
                  <a:pt x="4685" y="912"/>
                </a:lnTo>
                <a:lnTo>
                  <a:pt x="4685" y="914"/>
                </a:lnTo>
                <a:lnTo>
                  <a:pt x="4685" y="916"/>
                </a:lnTo>
                <a:lnTo>
                  <a:pt x="4685" y="921"/>
                </a:lnTo>
                <a:lnTo>
                  <a:pt x="4685" y="918"/>
                </a:lnTo>
                <a:lnTo>
                  <a:pt x="4687" y="918"/>
                </a:lnTo>
                <a:lnTo>
                  <a:pt x="4687" y="916"/>
                </a:lnTo>
                <a:lnTo>
                  <a:pt x="4687" y="916"/>
                </a:lnTo>
                <a:lnTo>
                  <a:pt x="4687" y="914"/>
                </a:lnTo>
                <a:lnTo>
                  <a:pt x="4687" y="912"/>
                </a:lnTo>
                <a:lnTo>
                  <a:pt x="4687" y="910"/>
                </a:lnTo>
                <a:lnTo>
                  <a:pt x="4687" y="906"/>
                </a:lnTo>
                <a:lnTo>
                  <a:pt x="4685" y="906"/>
                </a:lnTo>
                <a:lnTo>
                  <a:pt x="4685" y="906"/>
                </a:lnTo>
                <a:lnTo>
                  <a:pt x="4683" y="906"/>
                </a:lnTo>
                <a:lnTo>
                  <a:pt x="4683" y="906"/>
                </a:lnTo>
                <a:lnTo>
                  <a:pt x="4681" y="906"/>
                </a:lnTo>
                <a:lnTo>
                  <a:pt x="4681" y="902"/>
                </a:lnTo>
                <a:lnTo>
                  <a:pt x="4679" y="897"/>
                </a:lnTo>
                <a:lnTo>
                  <a:pt x="4679" y="895"/>
                </a:lnTo>
                <a:lnTo>
                  <a:pt x="4679" y="895"/>
                </a:lnTo>
                <a:lnTo>
                  <a:pt x="4677" y="895"/>
                </a:lnTo>
                <a:lnTo>
                  <a:pt x="4677" y="895"/>
                </a:lnTo>
                <a:lnTo>
                  <a:pt x="4677" y="893"/>
                </a:lnTo>
                <a:lnTo>
                  <a:pt x="4675" y="893"/>
                </a:lnTo>
                <a:lnTo>
                  <a:pt x="4673" y="889"/>
                </a:lnTo>
                <a:lnTo>
                  <a:pt x="4673" y="889"/>
                </a:lnTo>
                <a:lnTo>
                  <a:pt x="4673" y="887"/>
                </a:lnTo>
                <a:lnTo>
                  <a:pt x="4673" y="883"/>
                </a:lnTo>
                <a:lnTo>
                  <a:pt x="4675" y="879"/>
                </a:lnTo>
                <a:lnTo>
                  <a:pt x="4679" y="866"/>
                </a:lnTo>
                <a:lnTo>
                  <a:pt x="4679" y="864"/>
                </a:lnTo>
                <a:lnTo>
                  <a:pt x="4681" y="862"/>
                </a:lnTo>
                <a:lnTo>
                  <a:pt x="4683" y="860"/>
                </a:lnTo>
                <a:lnTo>
                  <a:pt x="4685" y="860"/>
                </a:lnTo>
                <a:lnTo>
                  <a:pt x="4689" y="860"/>
                </a:lnTo>
                <a:lnTo>
                  <a:pt x="4691" y="860"/>
                </a:lnTo>
                <a:lnTo>
                  <a:pt x="4693" y="860"/>
                </a:lnTo>
                <a:lnTo>
                  <a:pt x="4696" y="862"/>
                </a:lnTo>
                <a:lnTo>
                  <a:pt x="4696" y="862"/>
                </a:lnTo>
                <a:lnTo>
                  <a:pt x="4698" y="864"/>
                </a:lnTo>
                <a:lnTo>
                  <a:pt x="4700" y="866"/>
                </a:lnTo>
                <a:lnTo>
                  <a:pt x="4702" y="868"/>
                </a:lnTo>
                <a:lnTo>
                  <a:pt x="4702" y="868"/>
                </a:lnTo>
                <a:lnTo>
                  <a:pt x="4704" y="872"/>
                </a:lnTo>
                <a:lnTo>
                  <a:pt x="4704" y="872"/>
                </a:lnTo>
                <a:lnTo>
                  <a:pt x="4704" y="868"/>
                </a:lnTo>
                <a:lnTo>
                  <a:pt x="4704" y="868"/>
                </a:lnTo>
                <a:lnTo>
                  <a:pt x="4702" y="866"/>
                </a:lnTo>
                <a:lnTo>
                  <a:pt x="4700" y="864"/>
                </a:lnTo>
                <a:lnTo>
                  <a:pt x="4700" y="862"/>
                </a:lnTo>
                <a:lnTo>
                  <a:pt x="4698" y="860"/>
                </a:lnTo>
                <a:lnTo>
                  <a:pt x="4698" y="858"/>
                </a:lnTo>
                <a:lnTo>
                  <a:pt x="4698" y="856"/>
                </a:lnTo>
                <a:lnTo>
                  <a:pt x="4696" y="853"/>
                </a:lnTo>
                <a:lnTo>
                  <a:pt x="4696" y="849"/>
                </a:lnTo>
                <a:lnTo>
                  <a:pt x="4691" y="841"/>
                </a:lnTo>
                <a:lnTo>
                  <a:pt x="4689" y="837"/>
                </a:lnTo>
                <a:lnTo>
                  <a:pt x="4687" y="824"/>
                </a:lnTo>
                <a:lnTo>
                  <a:pt x="4687" y="822"/>
                </a:lnTo>
                <a:lnTo>
                  <a:pt x="4687" y="822"/>
                </a:lnTo>
                <a:lnTo>
                  <a:pt x="4685" y="820"/>
                </a:lnTo>
                <a:lnTo>
                  <a:pt x="4685" y="820"/>
                </a:lnTo>
                <a:lnTo>
                  <a:pt x="4685" y="818"/>
                </a:lnTo>
                <a:lnTo>
                  <a:pt x="4683" y="818"/>
                </a:lnTo>
                <a:lnTo>
                  <a:pt x="4683" y="816"/>
                </a:lnTo>
                <a:lnTo>
                  <a:pt x="4683" y="814"/>
                </a:lnTo>
                <a:lnTo>
                  <a:pt x="4683" y="811"/>
                </a:lnTo>
                <a:lnTo>
                  <a:pt x="4683" y="809"/>
                </a:lnTo>
                <a:lnTo>
                  <a:pt x="4681" y="807"/>
                </a:lnTo>
                <a:lnTo>
                  <a:pt x="4681" y="803"/>
                </a:lnTo>
                <a:lnTo>
                  <a:pt x="4683" y="801"/>
                </a:lnTo>
                <a:lnTo>
                  <a:pt x="4683" y="799"/>
                </a:lnTo>
                <a:lnTo>
                  <a:pt x="4683" y="799"/>
                </a:lnTo>
                <a:lnTo>
                  <a:pt x="4685" y="797"/>
                </a:lnTo>
                <a:lnTo>
                  <a:pt x="4685" y="795"/>
                </a:lnTo>
                <a:lnTo>
                  <a:pt x="4685" y="791"/>
                </a:lnTo>
                <a:lnTo>
                  <a:pt x="4683" y="786"/>
                </a:lnTo>
                <a:lnTo>
                  <a:pt x="4683" y="786"/>
                </a:lnTo>
                <a:lnTo>
                  <a:pt x="4683" y="784"/>
                </a:lnTo>
                <a:lnTo>
                  <a:pt x="4681" y="780"/>
                </a:lnTo>
                <a:lnTo>
                  <a:pt x="4679" y="774"/>
                </a:lnTo>
                <a:lnTo>
                  <a:pt x="4679" y="774"/>
                </a:lnTo>
                <a:lnTo>
                  <a:pt x="4679" y="772"/>
                </a:lnTo>
                <a:lnTo>
                  <a:pt x="4679" y="772"/>
                </a:lnTo>
                <a:lnTo>
                  <a:pt x="4679" y="770"/>
                </a:lnTo>
                <a:lnTo>
                  <a:pt x="4679" y="767"/>
                </a:lnTo>
                <a:lnTo>
                  <a:pt x="4679" y="767"/>
                </a:lnTo>
                <a:lnTo>
                  <a:pt x="4677" y="763"/>
                </a:lnTo>
                <a:lnTo>
                  <a:pt x="4675" y="761"/>
                </a:lnTo>
                <a:lnTo>
                  <a:pt x="4675" y="763"/>
                </a:lnTo>
                <a:lnTo>
                  <a:pt x="4675" y="763"/>
                </a:lnTo>
                <a:lnTo>
                  <a:pt x="4673" y="765"/>
                </a:lnTo>
                <a:lnTo>
                  <a:pt x="4670" y="765"/>
                </a:lnTo>
                <a:lnTo>
                  <a:pt x="4673" y="767"/>
                </a:lnTo>
                <a:lnTo>
                  <a:pt x="4675" y="772"/>
                </a:lnTo>
                <a:lnTo>
                  <a:pt x="4675" y="772"/>
                </a:lnTo>
                <a:lnTo>
                  <a:pt x="4675" y="774"/>
                </a:lnTo>
                <a:lnTo>
                  <a:pt x="4675" y="776"/>
                </a:lnTo>
                <a:lnTo>
                  <a:pt x="4675" y="776"/>
                </a:lnTo>
                <a:lnTo>
                  <a:pt x="4675" y="776"/>
                </a:lnTo>
                <a:lnTo>
                  <a:pt x="4673" y="776"/>
                </a:lnTo>
                <a:lnTo>
                  <a:pt x="4673" y="778"/>
                </a:lnTo>
                <a:lnTo>
                  <a:pt x="4673" y="780"/>
                </a:lnTo>
                <a:lnTo>
                  <a:pt x="4673" y="780"/>
                </a:lnTo>
                <a:lnTo>
                  <a:pt x="4670" y="782"/>
                </a:lnTo>
                <a:lnTo>
                  <a:pt x="4670" y="782"/>
                </a:lnTo>
                <a:lnTo>
                  <a:pt x="4670" y="782"/>
                </a:lnTo>
                <a:lnTo>
                  <a:pt x="4668" y="780"/>
                </a:lnTo>
                <a:lnTo>
                  <a:pt x="4666" y="780"/>
                </a:lnTo>
                <a:lnTo>
                  <a:pt x="4664" y="780"/>
                </a:lnTo>
                <a:lnTo>
                  <a:pt x="4662" y="782"/>
                </a:lnTo>
                <a:lnTo>
                  <a:pt x="4662" y="782"/>
                </a:lnTo>
                <a:lnTo>
                  <a:pt x="4662" y="786"/>
                </a:lnTo>
                <a:lnTo>
                  <a:pt x="4662" y="788"/>
                </a:lnTo>
                <a:lnTo>
                  <a:pt x="4662" y="793"/>
                </a:lnTo>
                <a:lnTo>
                  <a:pt x="4662" y="799"/>
                </a:lnTo>
                <a:close/>
                <a:moveTo>
                  <a:pt x="4731" y="1663"/>
                </a:moveTo>
                <a:lnTo>
                  <a:pt x="4731" y="1663"/>
                </a:lnTo>
                <a:lnTo>
                  <a:pt x="4731" y="1663"/>
                </a:lnTo>
                <a:lnTo>
                  <a:pt x="4731" y="1663"/>
                </a:lnTo>
                <a:lnTo>
                  <a:pt x="4733" y="1663"/>
                </a:lnTo>
                <a:lnTo>
                  <a:pt x="4733" y="1663"/>
                </a:lnTo>
                <a:lnTo>
                  <a:pt x="4735" y="1663"/>
                </a:lnTo>
                <a:lnTo>
                  <a:pt x="4737" y="1663"/>
                </a:lnTo>
                <a:lnTo>
                  <a:pt x="4740" y="1663"/>
                </a:lnTo>
                <a:lnTo>
                  <a:pt x="4740" y="1663"/>
                </a:lnTo>
                <a:lnTo>
                  <a:pt x="4742" y="1661"/>
                </a:lnTo>
                <a:lnTo>
                  <a:pt x="4742" y="1661"/>
                </a:lnTo>
                <a:lnTo>
                  <a:pt x="4744" y="1661"/>
                </a:lnTo>
                <a:lnTo>
                  <a:pt x="4744" y="1661"/>
                </a:lnTo>
                <a:lnTo>
                  <a:pt x="4744" y="1661"/>
                </a:lnTo>
                <a:lnTo>
                  <a:pt x="4744" y="1661"/>
                </a:lnTo>
                <a:lnTo>
                  <a:pt x="4744" y="1661"/>
                </a:lnTo>
                <a:lnTo>
                  <a:pt x="4744" y="1661"/>
                </a:lnTo>
                <a:lnTo>
                  <a:pt x="4744" y="1661"/>
                </a:lnTo>
                <a:lnTo>
                  <a:pt x="4737" y="1658"/>
                </a:lnTo>
                <a:lnTo>
                  <a:pt x="4735" y="1658"/>
                </a:lnTo>
                <a:lnTo>
                  <a:pt x="4733" y="1661"/>
                </a:lnTo>
                <a:lnTo>
                  <a:pt x="4733" y="1658"/>
                </a:lnTo>
                <a:lnTo>
                  <a:pt x="4731" y="1661"/>
                </a:lnTo>
                <a:lnTo>
                  <a:pt x="4731" y="1661"/>
                </a:lnTo>
                <a:lnTo>
                  <a:pt x="4731" y="1663"/>
                </a:lnTo>
                <a:lnTo>
                  <a:pt x="4731" y="1663"/>
                </a:lnTo>
                <a:close/>
                <a:moveTo>
                  <a:pt x="4790" y="667"/>
                </a:moveTo>
                <a:lnTo>
                  <a:pt x="4792" y="667"/>
                </a:lnTo>
                <a:lnTo>
                  <a:pt x="4792" y="665"/>
                </a:lnTo>
                <a:lnTo>
                  <a:pt x="4790" y="665"/>
                </a:lnTo>
                <a:lnTo>
                  <a:pt x="4790" y="667"/>
                </a:lnTo>
                <a:lnTo>
                  <a:pt x="4788" y="667"/>
                </a:lnTo>
                <a:lnTo>
                  <a:pt x="4788" y="667"/>
                </a:lnTo>
                <a:lnTo>
                  <a:pt x="4788" y="669"/>
                </a:lnTo>
                <a:lnTo>
                  <a:pt x="4790" y="667"/>
                </a:lnTo>
                <a:close/>
                <a:moveTo>
                  <a:pt x="4784" y="1665"/>
                </a:moveTo>
                <a:lnTo>
                  <a:pt x="4781" y="1665"/>
                </a:lnTo>
                <a:lnTo>
                  <a:pt x="4779" y="1667"/>
                </a:lnTo>
                <a:lnTo>
                  <a:pt x="4781" y="1667"/>
                </a:lnTo>
                <a:lnTo>
                  <a:pt x="4781" y="1667"/>
                </a:lnTo>
                <a:lnTo>
                  <a:pt x="4781" y="1669"/>
                </a:lnTo>
                <a:lnTo>
                  <a:pt x="4784" y="1669"/>
                </a:lnTo>
                <a:lnTo>
                  <a:pt x="4784" y="1669"/>
                </a:lnTo>
                <a:lnTo>
                  <a:pt x="4788" y="1669"/>
                </a:lnTo>
                <a:lnTo>
                  <a:pt x="4788" y="1669"/>
                </a:lnTo>
                <a:lnTo>
                  <a:pt x="4788" y="1667"/>
                </a:lnTo>
                <a:lnTo>
                  <a:pt x="4788" y="1667"/>
                </a:lnTo>
                <a:lnTo>
                  <a:pt x="4788" y="1667"/>
                </a:lnTo>
                <a:lnTo>
                  <a:pt x="4784" y="1665"/>
                </a:lnTo>
                <a:close/>
                <a:moveTo>
                  <a:pt x="4786" y="916"/>
                </a:moveTo>
                <a:lnTo>
                  <a:pt x="4779" y="921"/>
                </a:lnTo>
                <a:lnTo>
                  <a:pt x="4777" y="923"/>
                </a:lnTo>
                <a:lnTo>
                  <a:pt x="4775" y="923"/>
                </a:lnTo>
                <a:lnTo>
                  <a:pt x="4773" y="927"/>
                </a:lnTo>
                <a:lnTo>
                  <a:pt x="4773" y="927"/>
                </a:lnTo>
                <a:lnTo>
                  <a:pt x="4777" y="927"/>
                </a:lnTo>
                <a:lnTo>
                  <a:pt x="4779" y="925"/>
                </a:lnTo>
                <a:lnTo>
                  <a:pt x="4779" y="923"/>
                </a:lnTo>
                <a:lnTo>
                  <a:pt x="4781" y="923"/>
                </a:lnTo>
                <a:lnTo>
                  <a:pt x="4784" y="921"/>
                </a:lnTo>
                <a:lnTo>
                  <a:pt x="4784" y="921"/>
                </a:lnTo>
                <a:lnTo>
                  <a:pt x="4788" y="916"/>
                </a:lnTo>
                <a:lnTo>
                  <a:pt x="4786" y="916"/>
                </a:lnTo>
                <a:lnTo>
                  <a:pt x="4786" y="916"/>
                </a:lnTo>
                <a:close/>
                <a:moveTo>
                  <a:pt x="4641" y="975"/>
                </a:moveTo>
                <a:lnTo>
                  <a:pt x="4639" y="977"/>
                </a:lnTo>
                <a:lnTo>
                  <a:pt x="4637" y="977"/>
                </a:lnTo>
                <a:lnTo>
                  <a:pt x="4637" y="979"/>
                </a:lnTo>
                <a:lnTo>
                  <a:pt x="4635" y="979"/>
                </a:lnTo>
                <a:lnTo>
                  <a:pt x="4635" y="979"/>
                </a:lnTo>
                <a:lnTo>
                  <a:pt x="4635" y="981"/>
                </a:lnTo>
                <a:lnTo>
                  <a:pt x="4633" y="983"/>
                </a:lnTo>
                <a:lnTo>
                  <a:pt x="4633" y="983"/>
                </a:lnTo>
                <a:lnTo>
                  <a:pt x="4633" y="986"/>
                </a:lnTo>
                <a:lnTo>
                  <a:pt x="4635" y="988"/>
                </a:lnTo>
                <a:lnTo>
                  <a:pt x="4637" y="990"/>
                </a:lnTo>
                <a:lnTo>
                  <a:pt x="4637" y="990"/>
                </a:lnTo>
                <a:lnTo>
                  <a:pt x="4637" y="992"/>
                </a:lnTo>
                <a:lnTo>
                  <a:pt x="4637" y="994"/>
                </a:lnTo>
                <a:lnTo>
                  <a:pt x="4637" y="996"/>
                </a:lnTo>
                <a:lnTo>
                  <a:pt x="4635" y="998"/>
                </a:lnTo>
                <a:lnTo>
                  <a:pt x="4637" y="998"/>
                </a:lnTo>
                <a:lnTo>
                  <a:pt x="4637" y="1000"/>
                </a:lnTo>
                <a:lnTo>
                  <a:pt x="4637" y="1000"/>
                </a:lnTo>
                <a:lnTo>
                  <a:pt x="4639" y="1000"/>
                </a:lnTo>
                <a:lnTo>
                  <a:pt x="4639" y="1000"/>
                </a:lnTo>
                <a:lnTo>
                  <a:pt x="4641" y="998"/>
                </a:lnTo>
                <a:lnTo>
                  <a:pt x="4643" y="998"/>
                </a:lnTo>
                <a:lnTo>
                  <a:pt x="4643" y="996"/>
                </a:lnTo>
                <a:lnTo>
                  <a:pt x="4645" y="994"/>
                </a:lnTo>
                <a:lnTo>
                  <a:pt x="4645" y="994"/>
                </a:lnTo>
                <a:lnTo>
                  <a:pt x="4647" y="994"/>
                </a:lnTo>
                <a:lnTo>
                  <a:pt x="4649" y="994"/>
                </a:lnTo>
                <a:lnTo>
                  <a:pt x="4649" y="994"/>
                </a:lnTo>
                <a:lnTo>
                  <a:pt x="4652" y="994"/>
                </a:lnTo>
                <a:lnTo>
                  <a:pt x="4652" y="994"/>
                </a:lnTo>
                <a:lnTo>
                  <a:pt x="4652" y="994"/>
                </a:lnTo>
                <a:lnTo>
                  <a:pt x="4649" y="992"/>
                </a:lnTo>
                <a:lnTo>
                  <a:pt x="4647" y="988"/>
                </a:lnTo>
                <a:lnTo>
                  <a:pt x="4645" y="988"/>
                </a:lnTo>
                <a:lnTo>
                  <a:pt x="4645" y="988"/>
                </a:lnTo>
                <a:lnTo>
                  <a:pt x="4643" y="988"/>
                </a:lnTo>
                <a:lnTo>
                  <a:pt x="4641" y="988"/>
                </a:lnTo>
                <a:lnTo>
                  <a:pt x="4641" y="986"/>
                </a:lnTo>
                <a:lnTo>
                  <a:pt x="4641" y="986"/>
                </a:lnTo>
                <a:lnTo>
                  <a:pt x="4641" y="983"/>
                </a:lnTo>
                <a:lnTo>
                  <a:pt x="4641" y="983"/>
                </a:lnTo>
                <a:lnTo>
                  <a:pt x="4641" y="981"/>
                </a:lnTo>
                <a:lnTo>
                  <a:pt x="4643" y="981"/>
                </a:lnTo>
                <a:lnTo>
                  <a:pt x="4643" y="981"/>
                </a:lnTo>
                <a:lnTo>
                  <a:pt x="4645" y="981"/>
                </a:lnTo>
                <a:lnTo>
                  <a:pt x="4645" y="981"/>
                </a:lnTo>
                <a:lnTo>
                  <a:pt x="4647" y="981"/>
                </a:lnTo>
                <a:lnTo>
                  <a:pt x="4649" y="983"/>
                </a:lnTo>
                <a:lnTo>
                  <a:pt x="4649" y="986"/>
                </a:lnTo>
                <a:lnTo>
                  <a:pt x="4656" y="981"/>
                </a:lnTo>
                <a:lnTo>
                  <a:pt x="4662" y="981"/>
                </a:lnTo>
                <a:lnTo>
                  <a:pt x="4666" y="981"/>
                </a:lnTo>
                <a:lnTo>
                  <a:pt x="4673" y="986"/>
                </a:lnTo>
                <a:lnTo>
                  <a:pt x="4679" y="988"/>
                </a:lnTo>
                <a:lnTo>
                  <a:pt x="4681" y="990"/>
                </a:lnTo>
                <a:lnTo>
                  <a:pt x="4683" y="990"/>
                </a:lnTo>
                <a:lnTo>
                  <a:pt x="4683" y="990"/>
                </a:lnTo>
                <a:lnTo>
                  <a:pt x="4683" y="990"/>
                </a:lnTo>
                <a:lnTo>
                  <a:pt x="4685" y="988"/>
                </a:lnTo>
                <a:lnTo>
                  <a:pt x="4685" y="988"/>
                </a:lnTo>
                <a:lnTo>
                  <a:pt x="4685" y="986"/>
                </a:lnTo>
                <a:lnTo>
                  <a:pt x="4685" y="983"/>
                </a:lnTo>
                <a:lnTo>
                  <a:pt x="4687" y="979"/>
                </a:lnTo>
                <a:lnTo>
                  <a:pt x="4691" y="977"/>
                </a:lnTo>
                <a:lnTo>
                  <a:pt x="4693" y="975"/>
                </a:lnTo>
                <a:lnTo>
                  <a:pt x="4698" y="973"/>
                </a:lnTo>
                <a:lnTo>
                  <a:pt x="4698" y="973"/>
                </a:lnTo>
                <a:lnTo>
                  <a:pt x="4702" y="975"/>
                </a:lnTo>
                <a:lnTo>
                  <a:pt x="4704" y="975"/>
                </a:lnTo>
                <a:lnTo>
                  <a:pt x="4706" y="973"/>
                </a:lnTo>
                <a:lnTo>
                  <a:pt x="4708" y="973"/>
                </a:lnTo>
                <a:lnTo>
                  <a:pt x="4708" y="973"/>
                </a:lnTo>
                <a:lnTo>
                  <a:pt x="4710" y="971"/>
                </a:lnTo>
                <a:lnTo>
                  <a:pt x="4712" y="971"/>
                </a:lnTo>
                <a:lnTo>
                  <a:pt x="4712" y="971"/>
                </a:lnTo>
                <a:lnTo>
                  <a:pt x="4714" y="971"/>
                </a:lnTo>
                <a:lnTo>
                  <a:pt x="4717" y="971"/>
                </a:lnTo>
                <a:lnTo>
                  <a:pt x="4717" y="969"/>
                </a:lnTo>
                <a:lnTo>
                  <a:pt x="4717" y="969"/>
                </a:lnTo>
                <a:lnTo>
                  <a:pt x="4719" y="967"/>
                </a:lnTo>
                <a:lnTo>
                  <a:pt x="4721" y="967"/>
                </a:lnTo>
                <a:lnTo>
                  <a:pt x="4719" y="967"/>
                </a:lnTo>
                <a:lnTo>
                  <a:pt x="4719" y="967"/>
                </a:lnTo>
                <a:lnTo>
                  <a:pt x="4717" y="967"/>
                </a:lnTo>
                <a:lnTo>
                  <a:pt x="4714" y="969"/>
                </a:lnTo>
                <a:lnTo>
                  <a:pt x="4714" y="969"/>
                </a:lnTo>
                <a:lnTo>
                  <a:pt x="4712" y="969"/>
                </a:lnTo>
                <a:lnTo>
                  <a:pt x="4712" y="965"/>
                </a:lnTo>
                <a:lnTo>
                  <a:pt x="4712" y="962"/>
                </a:lnTo>
                <a:lnTo>
                  <a:pt x="4710" y="962"/>
                </a:lnTo>
                <a:lnTo>
                  <a:pt x="4710" y="960"/>
                </a:lnTo>
                <a:lnTo>
                  <a:pt x="4710" y="958"/>
                </a:lnTo>
                <a:lnTo>
                  <a:pt x="4712" y="954"/>
                </a:lnTo>
                <a:lnTo>
                  <a:pt x="4714" y="952"/>
                </a:lnTo>
                <a:lnTo>
                  <a:pt x="4714" y="950"/>
                </a:lnTo>
                <a:lnTo>
                  <a:pt x="4714" y="950"/>
                </a:lnTo>
                <a:lnTo>
                  <a:pt x="4712" y="950"/>
                </a:lnTo>
                <a:lnTo>
                  <a:pt x="4710" y="952"/>
                </a:lnTo>
                <a:lnTo>
                  <a:pt x="4706" y="956"/>
                </a:lnTo>
                <a:lnTo>
                  <a:pt x="4706" y="956"/>
                </a:lnTo>
                <a:lnTo>
                  <a:pt x="4704" y="956"/>
                </a:lnTo>
                <a:lnTo>
                  <a:pt x="4702" y="956"/>
                </a:lnTo>
                <a:lnTo>
                  <a:pt x="4702" y="956"/>
                </a:lnTo>
                <a:lnTo>
                  <a:pt x="4696" y="954"/>
                </a:lnTo>
                <a:lnTo>
                  <a:pt x="4693" y="954"/>
                </a:lnTo>
                <a:lnTo>
                  <a:pt x="4693" y="954"/>
                </a:lnTo>
                <a:lnTo>
                  <a:pt x="4691" y="954"/>
                </a:lnTo>
                <a:lnTo>
                  <a:pt x="4691" y="954"/>
                </a:lnTo>
                <a:lnTo>
                  <a:pt x="4689" y="952"/>
                </a:lnTo>
                <a:lnTo>
                  <a:pt x="4687" y="950"/>
                </a:lnTo>
                <a:lnTo>
                  <a:pt x="4683" y="948"/>
                </a:lnTo>
                <a:lnTo>
                  <a:pt x="4681" y="946"/>
                </a:lnTo>
                <a:lnTo>
                  <a:pt x="4677" y="944"/>
                </a:lnTo>
                <a:lnTo>
                  <a:pt x="4675" y="941"/>
                </a:lnTo>
                <a:lnTo>
                  <a:pt x="4670" y="935"/>
                </a:lnTo>
                <a:lnTo>
                  <a:pt x="4668" y="933"/>
                </a:lnTo>
                <a:lnTo>
                  <a:pt x="4664" y="931"/>
                </a:lnTo>
                <a:lnTo>
                  <a:pt x="4664" y="929"/>
                </a:lnTo>
                <a:lnTo>
                  <a:pt x="4664" y="929"/>
                </a:lnTo>
                <a:lnTo>
                  <a:pt x="4664" y="929"/>
                </a:lnTo>
                <a:lnTo>
                  <a:pt x="4662" y="931"/>
                </a:lnTo>
                <a:lnTo>
                  <a:pt x="4662" y="931"/>
                </a:lnTo>
                <a:lnTo>
                  <a:pt x="4660" y="931"/>
                </a:lnTo>
                <a:lnTo>
                  <a:pt x="4660" y="931"/>
                </a:lnTo>
                <a:lnTo>
                  <a:pt x="4660" y="931"/>
                </a:lnTo>
                <a:lnTo>
                  <a:pt x="4660" y="933"/>
                </a:lnTo>
                <a:lnTo>
                  <a:pt x="4658" y="935"/>
                </a:lnTo>
                <a:lnTo>
                  <a:pt x="4660" y="937"/>
                </a:lnTo>
                <a:lnTo>
                  <a:pt x="4660" y="939"/>
                </a:lnTo>
                <a:lnTo>
                  <a:pt x="4662" y="944"/>
                </a:lnTo>
                <a:lnTo>
                  <a:pt x="4662" y="948"/>
                </a:lnTo>
                <a:lnTo>
                  <a:pt x="4660" y="950"/>
                </a:lnTo>
                <a:lnTo>
                  <a:pt x="4660" y="952"/>
                </a:lnTo>
                <a:lnTo>
                  <a:pt x="4660" y="956"/>
                </a:lnTo>
                <a:lnTo>
                  <a:pt x="4660" y="956"/>
                </a:lnTo>
                <a:lnTo>
                  <a:pt x="4658" y="960"/>
                </a:lnTo>
                <a:lnTo>
                  <a:pt x="4656" y="962"/>
                </a:lnTo>
                <a:lnTo>
                  <a:pt x="4656" y="965"/>
                </a:lnTo>
                <a:lnTo>
                  <a:pt x="4656" y="967"/>
                </a:lnTo>
                <a:lnTo>
                  <a:pt x="4656" y="969"/>
                </a:lnTo>
                <a:lnTo>
                  <a:pt x="4654" y="969"/>
                </a:lnTo>
                <a:lnTo>
                  <a:pt x="4654" y="971"/>
                </a:lnTo>
                <a:lnTo>
                  <a:pt x="4652" y="971"/>
                </a:lnTo>
                <a:lnTo>
                  <a:pt x="4649" y="969"/>
                </a:lnTo>
                <a:lnTo>
                  <a:pt x="4647" y="969"/>
                </a:lnTo>
                <a:lnTo>
                  <a:pt x="4647" y="969"/>
                </a:lnTo>
                <a:lnTo>
                  <a:pt x="4645" y="967"/>
                </a:lnTo>
                <a:lnTo>
                  <a:pt x="4643" y="967"/>
                </a:lnTo>
                <a:lnTo>
                  <a:pt x="4641" y="969"/>
                </a:lnTo>
                <a:lnTo>
                  <a:pt x="4641" y="969"/>
                </a:lnTo>
                <a:lnTo>
                  <a:pt x="4641" y="971"/>
                </a:lnTo>
                <a:lnTo>
                  <a:pt x="4643" y="973"/>
                </a:lnTo>
                <a:lnTo>
                  <a:pt x="4643" y="973"/>
                </a:lnTo>
                <a:lnTo>
                  <a:pt x="4641" y="975"/>
                </a:lnTo>
                <a:close/>
                <a:moveTo>
                  <a:pt x="4629" y="990"/>
                </a:moveTo>
                <a:lnTo>
                  <a:pt x="4629" y="990"/>
                </a:lnTo>
                <a:lnTo>
                  <a:pt x="4629" y="986"/>
                </a:lnTo>
                <a:lnTo>
                  <a:pt x="4629" y="986"/>
                </a:lnTo>
                <a:lnTo>
                  <a:pt x="4629" y="988"/>
                </a:lnTo>
                <a:lnTo>
                  <a:pt x="4626" y="988"/>
                </a:lnTo>
                <a:lnTo>
                  <a:pt x="4629" y="990"/>
                </a:lnTo>
                <a:lnTo>
                  <a:pt x="4629" y="990"/>
                </a:lnTo>
                <a:lnTo>
                  <a:pt x="4629" y="990"/>
                </a:lnTo>
                <a:close/>
                <a:moveTo>
                  <a:pt x="4652" y="931"/>
                </a:moveTo>
                <a:lnTo>
                  <a:pt x="4652" y="931"/>
                </a:lnTo>
                <a:lnTo>
                  <a:pt x="4652" y="931"/>
                </a:lnTo>
                <a:lnTo>
                  <a:pt x="4649" y="929"/>
                </a:lnTo>
                <a:lnTo>
                  <a:pt x="4649" y="929"/>
                </a:lnTo>
                <a:lnTo>
                  <a:pt x="4649" y="931"/>
                </a:lnTo>
                <a:lnTo>
                  <a:pt x="4652" y="933"/>
                </a:lnTo>
                <a:lnTo>
                  <a:pt x="4652" y="931"/>
                </a:lnTo>
                <a:close/>
                <a:moveTo>
                  <a:pt x="4825" y="889"/>
                </a:moveTo>
                <a:lnTo>
                  <a:pt x="4825" y="887"/>
                </a:lnTo>
                <a:lnTo>
                  <a:pt x="4825" y="887"/>
                </a:lnTo>
                <a:lnTo>
                  <a:pt x="4823" y="889"/>
                </a:lnTo>
                <a:lnTo>
                  <a:pt x="4823" y="889"/>
                </a:lnTo>
                <a:lnTo>
                  <a:pt x="4825" y="889"/>
                </a:lnTo>
                <a:lnTo>
                  <a:pt x="4825" y="889"/>
                </a:lnTo>
                <a:close/>
                <a:moveTo>
                  <a:pt x="4654" y="935"/>
                </a:moveTo>
                <a:lnTo>
                  <a:pt x="4654" y="935"/>
                </a:lnTo>
                <a:lnTo>
                  <a:pt x="4656" y="935"/>
                </a:lnTo>
                <a:lnTo>
                  <a:pt x="4656" y="935"/>
                </a:lnTo>
                <a:lnTo>
                  <a:pt x="4654" y="933"/>
                </a:lnTo>
                <a:lnTo>
                  <a:pt x="4654" y="933"/>
                </a:lnTo>
                <a:lnTo>
                  <a:pt x="4652" y="935"/>
                </a:lnTo>
                <a:lnTo>
                  <a:pt x="4652" y="935"/>
                </a:lnTo>
                <a:lnTo>
                  <a:pt x="4654" y="935"/>
                </a:lnTo>
                <a:close/>
                <a:moveTo>
                  <a:pt x="4811" y="1671"/>
                </a:moveTo>
                <a:lnTo>
                  <a:pt x="4809" y="1671"/>
                </a:lnTo>
                <a:lnTo>
                  <a:pt x="4809" y="1671"/>
                </a:lnTo>
                <a:lnTo>
                  <a:pt x="4809" y="1671"/>
                </a:lnTo>
                <a:lnTo>
                  <a:pt x="4809" y="1671"/>
                </a:lnTo>
                <a:lnTo>
                  <a:pt x="4811" y="1671"/>
                </a:lnTo>
                <a:lnTo>
                  <a:pt x="4811" y="1671"/>
                </a:lnTo>
                <a:close/>
                <a:moveTo>
                  <a:pt x="4813" y="900"/>
                </a:moveTo>
                <a:lnTo>
                  <a:pt x="4813" y="900"/>
                </a:lnTo>
                <a:lnTo>
                  <a:pt x="4811" y="902"/>
                </a:lnTo>
                <a:lnTo>
                  <a:pt x="4809" y="904"/>
                </a:lnTo>
                <a:lnTo>
                  <a:pt x="4807" y="904"/>
                </a:lnTo>
                <a:lnTo>
                  <a:pt x="4807" y="906"/>
                </a:lnTo>
                <a:lnTo>
                  <a:pt x="4807" y="906"/>
                </a:lnTo>
                <a:lnTo>
                  <a:pt x="4807" y="906"/>
                </a:lnTo>
                <a:lnTo>
                  <a:pt x="4811" y="904"/>
                </a:lnTo>
                <a:lnTo>
                  <a:pt x="4813" y="900"/>
                </a:lnTo>
                <a:lnTo>
                  <a:pt x="4813" y="900"/>
                </a:lnTo>
                <a:close/>
                <a:moveTo>
                  <a:pt x="4809" y="1524"/>
                </a:moveTo>
                <a:lnTo>
                  <a:pt x="4809" y="1524"/>
                </a:lnTo>
                <a:lnTo>
                  <a:pt x="4809" y="1524"/>
                </a:lnTo>
                <a:lnTo>
                  <a:pt x="4809" y="1524"/>
                </a:lnTo>
                <a:lnTo>
                  <a:pt x="4809" y="1524"/>
                </a:lnTo>
                <a:lnTo>
                  <a:pt x="4809" y="1524"/>
                </a:lnTo>
                <a:lnTo>
                  <a:pt x="4809" y="1524"/>
                </a:lnTo>
                <a:lnTo>
                  <a:pt x="4809" y="1524"/>
                </a:lnTo>
                <a:lnTo>
                  <a:pt x="4809" y="1524"/>
                </a:lnTo>
                <a:close/>
                <a:moveTo>
                  <a:pt x="4819" y="1675"/>
                </a:moveTo>
                <a:lnTo>
                  <a:pt x="4819" y="1675"/>
                </a:lnTo>
                <a:lnTo>
                  <a:pt x="4817" y="1675"/>
                </a:lnTo>
                <a:lnTo>
                  <a:pt x="4817" y="1675"/>
                </a:lnTo>
                <a:lnTo>
                  <a:pt x="4819" y="1677"/>
                </a:lnTo>
                <a:lnTo>
                  <a:pt x="4819" y="1677"/>
                </a:lnTo>
                <a:lnTo>
                  <a:pt x="4819" y="1675"/>
                </a:lnTo>
                <a:close/>
                <a:moveTo>
                  <a:pt x="4775" y="1650"/>
                </a:moveTo>
                <a:lnTo>
                  <a:pt x="4775" y="1652"/>
                </a:lnTo>
                <a:lnTo>
                  <a:pt x="4775" y="1652"/>
                </a:lnTo>
                <a:lnTo>
                  <a:pt x="4775" y="1654"/>
                </a:lnTo>
                <a:lnTo>
                  <a:pt x="4777" y="1654"/>
                </a:lnTo>
                <a:lnTo>
                  <a:pt x="4777" y="1654"/>
                </a:lnTo>
                <a:lnTo>
                  <a:pt x="4777" y="1654"/>
                </a:lnTo>
                <a:lnTo>
                  <a:pt x="4777" y="1652"/>
                </a:lnTo>
                <a:lnTo>
                  <a:pt x="4775" y="1650"/>
                </a:lnTo>
                <a:lnTo>
                  <a:pt x="4775" y="1650"/>
                </a:lnTo>
                <a:close/>
                <a:moveTo>
                  <a:pt x="4792" y="1671"/>
                </a:moveTo>
                <a:lnTo>
                  <a:pt x="4794" y="1671"/>
                </a:lnTo>
                <a:lnTo>
                  <a:pt x="4794" y="1671"/>
                </a:lnTo>
                <a:lnTo>
                  <a:pt x="4796" y="1671"/>
                </a:lnTo>
                <a:lnTo>
                  <a:pt x="4800" y="1675"/>
                </a:lnTo>
                <a:lnTo>
                  <a:pt x="4802" y="1675"/>
                </a:lnTo>
                <a:lnTo>
                  <a:pt x="4805" y="1677"/>
                </a:lnTo>
                <a:lnTo>
                  <a:pt x="4807" y="1679"/>
                </a:lnTo>
                <a:lnTo>
                  <a:pt x="4809" y="1679"/>
                </a:lnTo>
                <a:lnTo>
                  <a:pt x="4809" y="1682"/>
                </a:lnTo>
                <a:lnTo>
                  <a:pt x="4811" y="1682"/>
                </a:lnTo>
                <a:lnTo>
                  <a:pt x="4811" y="1682"/>
                </a:lnTo>
                <a:lnTo>
                  <a:pt x="4813" y="1682"/>
                </a:lnTo>
                <a:lnTo>
                  <a:pt x="4813" y="1682"/>
                </a:lnTo>
                <a:lnTo>
                  <a:pt x="4815" y="1684"/>
                </a:lnTo>
                <a:lnTo>
                  <a:pt x="4819" y="1688"/>
                </a:lnTo>
                <a:lnTo>
                  <a:pt x="4819" y="1690"/>
                </a:lnTo>
                <a:lnTo>
                  <a:pt x="4819" y="1692"/>
                </a:lnTo>
                <a:lnTo>
                  <a:pt x="4819" y="1694"/>
                </a:lnTo>
                <a:lnTo>
                  <a:pt x="4819" y="1694"/>
                </a:lnTo>
                <a:lnTo>
                  <a:pt x="4819" y="1696"/>
                </a:lnTo>
                <a:lnTo>
                  <a:pt x="4821" y="1698"/>
                </a:lnTo>
                <a:lnTo>
                  <a:pt x="4821" y="1698"/>
                </a:lnTo>
                <a:lnTo>
                  <a:pt x="4821" y="1700"/>
                </a:lnTo>
                <a:lnTo>
                  <a:pt x="4823" y="1700"/>
                </a:lnTo>
                <a:lnTo>
                  <a:pt x="4823" y="1700"/>
                </a:lnTo>
                <a:lnTo>
                  <a:pt x="4825" y="1698"/>
                </a:lnTo>
                <a:lnTo>
                  <a:pt x="4825" y="1696"/>
                </a:lnTo>
                <a:lnTo>
                  <a:pt x="4825" y="1696"/>
                </a:lnTo>
                <a:lnTo>
                  <a:pt x="4825" y="1694"/>
                </a:lnTo>
                <a:lnTo>
                  <a:pt x="4825" y="1694"/>
                </a:lnTo>
                <a:lnTo>
                  <a:pt x="4825" y="1692"/>
                </a:lnTo>
                <a:lnTo>
                  <a:pt x="4825" y="1690"/>
                </a:lnTo>
                <a:lnTo>
                  <a:pt x="4815" y="1682"/>
                </a:lnTo>
                <a:lnTo>
                  <a:pt x="4815" y="1682"/>
                </a:lnTo>
                <a:lnTo>
                  <a:pt x="4813" y="1679"/>
                </a:lnTo>
                <a:lnTo>
                  <a:pt x="4811" y="1677"/>
                </a:lnTo>
                <a:lnTo>
                  <a:pt x="4811" y="1677"/>
                </a:lnTo>
                <a:lnTo>
                  <a:pt x="4807" y="1677"/>
                </a:lnTo>
                <a:lnTo>
                  <a:pt x="4805" y="1675"/>
                </a:lnTo>
                <a:lnTo>
                  <a:pt x="4805" y="1675"/>
                </a:lnTo>
                <a:lnTo>
                  <a:pt x="4802" y="1673"/>
                </a:lnTo>
                <a:lnTo>
                  <a:pt x="4800" y="1673"/>
                </a:lnTo>
                <a:lnTo>
                  <a:pt x="4798" y="1673"/>
                </a:lnTo>
                <a:lnTo>
                  <a:pt x="4798" y="1671"/>
                </a:lnTo>
                <a:lnTo>
                  <a:pt x="4796" y="1669"/>
                </a:lnTo>
                <a:lnTo>
                  <a:pt x="4792" y="1669"/>
                </a:lnTo>
                <a:lnTo>
                  <a:pt x="4792" y="1669"/>
                </a:lnTo>
                <a:lnTo>
                  <a:pt x="4792" y="1671"/>
                </a:lnTo>
                <a:lnTo>
                  <a:pt x="4792" y="1671"/>
                </a:lnTo>
                <a:close/>
                <a:moveTo>
                  <a:pt x="4769" y="1711"/>
                </a:moveTo>
                <a:lnTo>
                  <a:pt x="4769" y="1711"/>
                </a:lnTo>
                <a:lnTo>
                  <a:pt x="4767" y="1711"/>
                </a:lnTo>
                <a:lnTo>
                  <a:pt x="4763" y="1711"/>
                </a:lnTo>
                <a:lnTo>
                  <a:pt x="4763" y="1711"/>
                </a:lnTo>
                <a:lnTo>
                  <a:pt x="4761" y="1711"/>
                </a:lnTo>
                <a:lnTo>
                  <a:pt x="4761" y="1711"/>
                </a:lnTo>
                <a:lnTo>
                  <a:pt x="4761" y="1711"/>
                </a:lnTo>
                <a:lnTo>
                  <a:pt x="4758" y="1709"/>
                </a:lnTo>
                <a:lnTo>
                  <a:pt x="4756" y="1711"/>
                </a:lnTo>
                <a:lnTo>
                  <a:pt x="4756" y="1713"/>
                </a:lnTo>
                <a:lnTo>
                  <a:pt x="4758" y="1713"/>
                </a:lnTo>
                <a:lnTo>
                  <a:pt x="4758" y="1715"/>
                </a:lnTo>
                <a:lnTo>
                  <a:pt x="4761" y="1715"/>
                </a:lnTo>
                <a:lnTo>
                  <a:pt x="4763" y="1715"/>
                </a:lnTo>
                <a:lnTo>
                  <a:pt x="4763" y="1717"/>
                </a:lnTo>
                <a:lnTo>
                  <a:pt x="4767" y="1719"/>
                </a:lnTo>
                <a:lnTo>
                  <a:pt x="4769" y="1719"/>
                </a:lnTo>
                <a:lnTo>
                  <a:pt x="4771" y="1719"/>
                </a:lnTo>
                <a:lnTo>
                  <a:pt x="4771" y="1719"/>
                </a:lnTo>
                <a:lnTo>
                  <a:pt x="4773" y="1719"/>
                </a:lnTo>
                <a:lnTo>
                  <a:pt x="4775" y="1721"/>
                </a:lnTo>
                <a:lnTo>
                  <a:pt x="4775" y="1721"/>
                </a:lnTo>
                <a:lnTo>
                  <a:pt x="4777" y="1721"/>
                </a:lnTo>
                <a:lnTo>
                  <a:pt x="4779" y="1721"/>
                </a:lnTo>
                <a:lnTo>
                  <a:pt x="4784" y="1721"/>
                </a:lnTo>
                <a:lnTo>
                  <a:pt x="4788" y="1721"/>
                </a:lnTo>
                <a:lnTo>
                  <a:pt x="4788" y="1721"/>
                </a:lnTo>
                <a:lnTo>
                  <a:pt x="4790" y="1719"/>
                </a:lnTo>
                <a:lnTo>
                  <a:pt x="4792" y="1719"/>
                </a:lnTo>
                <a:lnTo>
                  <a:pt x="4792" y="1719"/>
                </a:lnTo>
                <a:lnTo>
                  <a:pt x="4792" y="1719"/>
                </a:lnTo>
                <a:lnTo>
                  <a:pt x="4794" y="1717"/>
                </a:lnTo>
                <a:lnTo>
                  <a:pt x="4796" y="1717"/>
                </a:lnTo>
                <a:lnTo>
                  <a:pt x="4796" y="1717"/>
                </a:lnTo>
                <a:lnTo>
                  <a:pt x="4798" y="1717"/>
                </a:lnTo>
                <a:lnTo>
                  <a:pt x="4800" y="1715"/>
                </a:lnTo>
                <a:lnTo>
                  <a:pt x="4802" y="1713"/>
                </a:lnTo>
                <a:lnTo>
                  <a:pt x="4802" y="1713"/>
                </a:lnTo>
                <a:lnTo>
                  <a:pt x="4802" y="1713"/>
                </a:lnTo>
                <a:lnTo>
                  <a:pt x="4802" y="1711"/>
                </a:lnTo>
                <a:lnTo>
                  <a:pt x="4802" y="1711"/>
                </a:lnTo>
                <a:lnTo>
                  <a:pt x="4805" y="1711"/>
                </a:lnTo>
                <a:lnTo>
                  <a:pt x="4809" y="1711"/>
                </a:lnTo>
                <a:lnTo>
                  <a:pt x="4809" y="1711"/>
                </a:lnTo>
                <a:lnTo>
                  <a:pt x="4811" y="1709"/>
                </a:lnTo>
                <a:lnTo>
                  <a:pt x="4811" y="1709"/>
                </a:lnTo>
                <a:lnTo>
                  <a:pt x="4811" y="1707"/>
                </a:lnTo>
                <a:lnTo>
                  <a:pt x="4809" y="1705"/>
                </a:lnTo>
                <a:lnTo>
                  <a:pt x="4809" y="1705"/>
                </a:lnTo>
                <a:lnTo>
                  <a:pt x="4811" y="1702"/>
                </a:lnTo>
                <a:lnTo>
                  <a:pt x="4813" y="1702"/>
                </a:lnTo>
                <a:lnTo>
                  <a:pt x="4813" y="1702"/>
                </a:lnTo>
                <a:lnTo>
                  <a:pt x="4813" y="1702"/>
                </a:lnTo>
                <a:lnTo>
                  <a:pt x="4815" y="1700"/>
                </a:lnTo>
                <a:lnTo>
                  <a:pt x="4815" y="1698"/>
                </a:lnTo>
                <a:lnTo>
                  <a:pt x="4815" y="1698"/>
                </a:lnTo>
                <a:lnTo>
                  <a:pt x="4815" y="1696"/>
                </a:lnTo>
                <a:lnTo>
                  <a:pt x="4815" y="1696"/>
                </a:lnTo>
                <a:lnTo>
                  <a:pt x="4815" y="1694"/>
                </a:lnTo>
                <a:lnTo>
                  <a:pt x="4815" y="1694"/>
                </a:lnTo>
                <a:lnTo>
                  <a:pt x="4813" y="1692"/>
                </a:lnTo>
                <a:lnTo>
                  <a:pt x="4811" y="1692"/>
                </a:lnTo>
                <a:lnTo>
                  <a:pt x="4809" y="1694"/>
                </a:lnTo>
                <a:lnTo>
                  <a:pt x="4809" y="1692"/>
                </a:lnTo>
                <a:lnTo>
                  <a:pt x="4809" y="1692"/>
                </a:lnTo>
                <a:lnTo>
                  <a:pt x="4807" y="1692"/>
                </a:lnTo>
                <a:lnTo>
                  <a:pt x="4805" y="1692"/>
                </a:lnTo>
                <a:lnTo>
                  <a:pt x="4805" y="1692"/>
                </a:lnTo>
                <a:lnTo>
                  <a:pt x="4802" y="1692"/>
                </a:lnTo>
                <a:lnTo>
                  <a:pt x="4802" y="1692"/>
                </a:lnTo>
                <a:lnTo>
                  <a:pt x="4802" y="1694"/>
                </a:lnTo>
                <a:lnTo>
                  <a:pt x="4805" y="1698"/>
                </a:lnTo>
                <a:lnTo>
                  <a:pt x="4805" y="1700"/>
                </a:lnTo>
                <a:lnTo>
                  <a:pt x="4805" y="1700"/>
                </a:lnTo>
                <a:lnTo>
                  <a:pt x="4805" y="1702"/>
                </a:lnTo>
                <a:lnTo>
                  <a:pt x="4802" y="1702"/>
                </a:lnTo>
                <a:lnTo>
                  <a:pt x="4800" y="1702"/>
                </a:lnTo>
                <a:lnTo>
                  <a:pt x="4800" y="1702"/>
                </a:lnTo>
                <a:lnTo>
                  <a:pt x="4798" y="1705"/>
                </a:lnTo>
                <a:lnTo>
                  <a:pt x="4796" y="1707"/>
                </a:lnTo>
                <a:lnTo>
                  <a:pt x="4796" y="1707"/>
                </a:lnTo>
                <a:lnTo>
                  <a:pt x="4794" y="1709"/>
                </a:lnTo>
                <a:lnTo>
                  <a:pt x="4794" y="1709"/>
                </a:lnTo>
                <a:lnTo>
                  <a:pt x="4792" y="1709"/>
                </a:lnTo>
                <a:lnTo>
                  <a:pt x="4792" y="1709"/>
                </a:lnTo>
                <a:lnTo>
                  <a:pt x="4792" y="1711"/>
                </a:lnTo>
                <a:lnTo>
                  <a:pt x="4790" y="1711"/>
                </a:lnTo>
                <a:lnTo>
                  <a:pt x="4788" y="1709"/>
                </a:lnTo>
                <a:lnTo>
                  <a:pt x="4786" y="1709"/>
                </a:lnTo>
                <a:lnTo>
                  <a:pt x="4786" y="1711"/>
                </a:lnTo>
                <a:lnTo>
                  <a:pt x="4784" y="1711"/>
                </a:lnTo>
                <a:lnTo>
                  <a:pt x="4781" y="1709"/>
                </a:lnTo>
                <a:lnTo>
                  <a:pt x="4781" y="1707"/>
                </a:lnTo>
                <a:lnTo>
                  <a:pt x="4781" y="1707"/>
                </a:lnTo>
                <a:lnTo>
                  <a:pt x="4781" y="1705"/>
                </a:lnTo>
                <a:lnTo>
                  <a:pt x="4784" y="1705"/>
                </a:lnTo>
                <a:lnTo>
                  <a:pt x="4784" y="1702"/>
                </a:lnTo>
                <a:lnTo>
                  <a:pt x="4781" y="1702"/>
                </a:lnTo>
                <a:lnTo>
                  <a:pt x="4781" y="1702"/>
                </a:lnTo>
                <a:lnTo>
                  <a:pt x="4781" y="1705"/>
                </a:lnTo>
                <a:lnTo>
                  <a:pt x="4779" y="1709"/>
                </a:lnTo>
                <a:lnTo>
                  <a:pt x="4779" y="1711"/>
                </a:lnTo>
                <a:lnTo>
                  <a:pt x="4775" y="1711"/>
                </a:lnTo>
                <a:lnTo>
                  <a:pt x="4775" y="1711"/>
                </a:lnTo>
                <a:lnTo>
                  <a:pt x="4773" y="1711"/>
                </a:lnTo>
                <a:lnTo>
                  <a:pt x="4771" y="1711"/>
                </a:lnTo>
                <a:lnTo>
                  <a:pt x="4769" y="1711"/>
                </a:lnTo>
                <a:close/>
                <a:moveTo>
                  <a:pt x="4805" y="1526"/>
                </a:moveTo>
                <a:lnTo>
                  <a:pt x="4805" y="1526"/>
                </a:lnTo>
                <a:lnTo>
                  <a:pt x="4805" y="1526"/>
                </a:lnTo>
                <a:lnTo>
                  <a:pt x="4805" y="1526"/>
                </a:lnTo>
                <a:lnTo>
                  <a:pt x="4805" y="1526"/>
                </a:lnTo>
                <a:lnTo>
                  <a:pt x="4805" y="1524"/>
                </a:lnTo>
                <a:lnTo>
                  <a:pt x="4805" y="1524"/>
                </a:lnTo>
                <a:lnTo>
                  <a:pt x="4805" y="1524"/>
                </a:lnTo>
                <a:lnTo>
                  <a:pt x="4805" y="1524"/>
                </a:lnTo>
                <a:lnTo>
                  <a:pt x="4805" y="1524"/>
                </a:lnTo>
                <a:lnTo>
                  <a:pt x="4805" y="1524"/>
                </a:lnTo>
                <a:lnTo>
                  <a:pt x="4805" y="1526"/>
                </a:lnTo>
                <a:lnTo>
                  <a:pt x="4805" y="1526"/>
                </a:lnTo>
                <a:close/>
                <a:moveTo>
                  <a:pt x="4811" y="1673"/>
                </a:moveTo>
                <a:lnTo>
                  <a:pt x="4811" y="1673"/>
                </a:lnTo>
                <a:lnTo>
                  <a:pt x="4811" y="1673"/>
                </a:lnTo>
                <a:lnTo>
                  <a:pt x="4811" y="1673"/>
                </a:lnTo>
                <a:lnTo>
                  <a:pt x="4809" y="1671"/>
                </a:lnTo>
                <a:lnTo>
                  <a:pt x="4809" y="1673"/>
                </a:lnTo>
                <a:lnTo>
                  <a:pt x="4809" y="1673"/>
                </a:lnTo>
                <a:lnTo>
                  <a:pt x="4811" y="1673"/>
                </a:lnTo>
                <a:close/>
                <a:moveTo>
                  <a:pt x="4559" y="1726"/>
                </a:moveTo>
                <a:lnTo>
                  <a:pt x="4559" y="1723"/>
                </a:lnTo>
                <a:lnTo>
                  <a:pt x="4557" y="1723"/>
                </a:lnTo>
                <a:lnTo>
                  <a:pt x="4559" y="1726"/>
                </a:lnTo>
                <a:lnTo>
                  <a:pt x="4559" y="1726"/>
                </a:lnTo>
                <a:lnTo>
                  <a:pt x="4559" y="1726"/>
                </a:lnTo>
                <a:close/>
                <a:moveTo>
                  <a:pt x="4377" y="1757"/>
                </a:moveTo>
                <a:lnTo>
                  <a:pt x="4379" y="1757"/>
                </a:lnTo>
                <a:lnTo>
                  <a:pt x="4381" y="1757"/>
                </a:lnTo>
                <a:lnTo>
                  <a:pt x="4381" y="1757"/>
                </a:lnTo>
                <a:lnTo>
                  <a:pt x="4383" y="1757"/>
                </a:lnTo>
                <a:lnTo>
                  <a:pt x="4385" y="1755"/>
                </a:lnTo>
                <a:lnTo>
                  <a:pt x="4385" y="1755"/>
                </a:lnTo>
                <a:lnTo>
                  <a:pt x="4388" y="1755"/>
                </a:lnTo>
                <a:lnTo>
                  <a:pt x="4388" y="1755"/>
                </a:lnTo>
                <a:lnTo>
                  <a:pt x="4388" y="1753"/>
                </a:lnTo>
                <a:lnTo>
                  <a:pt x="4388" y="1753"/>
                </a:lnTo>
                <a:lnTo>
                  <a:pt x="4388" y="1751"/>
                </a:lnTo>
                <a:lnTo>
                  <a:pt x="4390" y="1751"/>
                </a:lnTo>
                <a:lnTo>
                  <a:pt x="4390" y="1751"/>
                </a:lnTo>
                <a:lnTo>
                  <a:pt x="4390" y="1749"/>
                </a:lnTo>
                <a:lnTo>
                  <a:pt x="4388" y="1749"/>
                </a:lnTo>
                <a:lnTo>
                  <a:pt x="4388" y="1747"/>
                </a:lnTo>
                <a:lnTo>
                  <a:pt x="4388" y="1749"/>
                </a:lnTo>
                <a:lnTo>
                  <a:pt x="4385" y="1749"/>
                </a:lnTo>
                <a:lnTo>
                  <a:pt x="4388" y="1749"/>
                </a:lnTo>
                <a:lnTo>
                  <a:pt x="4388" y="1751"/>
                </a:lnTo>
                <a:lnTo>
                  <a:pt x="4385" y="1751"/>
                </a:lnTo>
                <a:lnTo>
                  <a:pt x="4383" y="1753"/>
                </a:lnTo>
                <a:lnTo>
                  <a:pt x="4383" y="1753"/>
                </a:lnTo>
                <a:lnTo>
                  <a:pt x="4383" y="1753"/>
                </a:lnTo>
                <a:lnTo>
                  <a:pt x="4381" y="1753"/>
                </a:lnTo>
                <a:lnTo>
                  <a:pt x="4381" y="1755"/>
                </a:lnTo>
                <a:lnTo>
                  <a:pt x="4381" y="1755"/>
                </a:lnTo>
                <a:lnTo>
                  <a:pt x="4379" y="1755"/>
                </a:lnTo>
                <a:lnTo>
                  <a:pt x="4379" y="1755"/>
                </a:lnTo>
                <a:lnTo>
                  <a:pt x="4377" y="1753"/>
                </a:lnTo>
                <a:lnTo>
                  <a:pt x="4375" y="1753"/>
                </a:lnTo>
                <a:lnTo>
                  <a:pt x="4375" y="1753"/>
                </a:lnTo>
                <a:lnTo>
                  <a:pt x="4373" y="1753"/>
                </a:lnTo>
                <a:lnTo>
                  <a:pt x="4373" y="1753"/>
                </a:lnTo>
                <a:lnTo>
                  <a:pt x="4371" y="1753"/>
                </a:lnTo>
                <a:lnTo>
                  <a:pt x="4371" y="1753"/>
                </a:lnTo>
                <a:lnTo>
                  <a:pt x="4369" y="1753"/>
                </a:lnTo>
                <a:lnTo>
                  <a:pt x="4369" y="1755"/>
                </a:lnTo>
                <a:lnTo>
                  <a:pt x="4369" y="1755"/>
                </a:lnTo>
                <a:lnTo>
                  <a:pt x="4367" y="1755"/>
                </a:lnTo>
                <a:lnTo>
                  <a:pt x="4367" y="1755"/>
                </a:lnTo>
                <a:lnTo>
                  <a:pt x="4365" y="1753"/>
                </a:lnTo>
                <a:lnTo>
                  <a:pt x="4362" y="1753"/>
                </a:lnTo>
                <a:lnTo>
                  <a:pt x="4360" y="1751"/>
                </a:lnTo>
                <a:lnTo>
                  <a:pt x="4358" y="1751"/>
                </a:lnTo>
                <a:lnTo>
                  <a:pt x="4356" y="1751"/>
                </a:lnTo>
                <a:lnTo>
                  <a:pt x="4356" y="1751"/>
                </a:lnTo>
                <a:lnTo>
                  <a:pt x="4354" y="1751"/>
                </a:lnTo>
                <a:lnTo>
                  <a:pt x="4354" y="1751"/>
                </a:lnTo>
                <a:lnTo>
                  <a:pt x="4354" y="1751"/>
                </a:lnTo>
                <a:lnTo>
                  <a:pt x="4352" y="1751"/>
                </a:lnTo>
                <a:lnTo>
                  <a:pt x="4352" y="1751"/>
                </a:lnTo>
                <a:lnTo>
                  <a:pt x="4350" y="1751"/>
                </a:lnTo>
                <a:lnTo>
                  <a:pt x="4348" y="1751"/>
                </a:lnTo>
                <a:lnTo>
                  <a:pt x="4346" y="1753"/>
                </a:lnTo>
                <a:lnTo>
                  <a:pt x="4346" y="1753"/>
                </a:lnTo>
                <a:lnTo>
                  <a:pt x="4344" y="1753"/>
                </a:lnTo>
                <a:lnTo>
                  <a:pt x="4344" y="1753"/>
                </a:lnTo>
                <a:lnTo>
                  <a:pt x="4344" y="1753"/>
                </a:lnTo>
                <a:lnTo>
                  <a:pt x="4344" y="1755"/>
                </a:lnTo>
                <a:lnTo>
                  <a:pt x="4344" y="1755"/>
                </a:lnTo>
                <a:lnTo>
                  <a:pt x="4344" y="1757"/>
                </a:lnTo>
                <a:lnTo>
                  <a:pt x="4344" y="1757"/>
                </a:lnTo>
                <a:lnTo>
                  <a:pt x="4344" y="1757"/>
                </a:lnTo>
                <a:lnTo>
                  <a:pt x="4346" y="1759"/>
                </a:lnTo>
                <a:lnTo>
                  <a:pt x="4346" y="1757"/>
                </a:lnTo>
                <a:lnTo>
                  <a:pt x="4348" y="1757"/>
                </a:lnTo>
                <a:lnTo>
                  <a:pt x="4350" y="1759"/>
                </a:lnTo>
                <a:lnTo>
                  <a:pt x="4354" y="1757"/>
                </a:lnTo>
                <a:lnTo>
                  <a:pt x="4358" y="1759"/>
                </a:lnTo>
                <a:lnTo>
                  <a:pt x="4360" y="1759"/>
                </a:lnTo>
                <a:lnTo>
                  <a:pt x="4360" y="1759"/>
                </a:lnTo>
                <a:lnTo>
                  <a:pt x="4362" y="1759"/>
                </a:lnTo>
                <a:lnTo>
                  <a:pt x="4362" y="1759"/>
                </a:lnTo>
                <a:lnTo>
                  <a:pt x="4362" y="1759"/>
                </a:lnTo>
                <a:lnTo>
                  <a:pt x="4365" y="1759"/>
                </a:lnTo>
                <a:lnTo>
                  <a:pt x="4367" y="1757"/>
                </a:lnTo>
                <a:lnTo>
                  <a:pt x="4369" y="1757"/>
                </a:lnTo>
                <a:lnTo>
                  <a:pt x="4369" y="1759"/>
                </a:lnTo>
                <a:lnTo>
                  <a:pt x="4369" y="1759"/>
                </a:lnTo>
                <a:lnTo>
                  <a:pt x="4371" y="1759"/>
                </a:lnTo>
                <a:lnTo>
                  <a:pt x="4371" y="1759"/>
                </a:lnTo>
                <a:lnTo>
                  <a:pt x="4373" y="1759"/>
                </a:lnTo>
                <a:lnTo>
                  <a:pt x="4377" y="1757"/>
                </a:lnTo>
                <a:lnTo>
                  <a:pt x="4377" y="1757"/>
                </a:lnTo>
                <a:close/>
                <a:moveTo>
                  <a:pt x="4413" y="1851"/>
                </a:moveTo>
                <a:lnTo>
                  <a:pt x="4411" y="1851"/>
                </a:lnTo>
                <a:lnTo>
                  <a:pt x="4411" y="1851"/>
                </a:lnTo>
                <a:lnTo>
                  <a:pt x="4411" y="1853"/>
                </a:lnTo>
                <a:lnTo>
                  <a:pt x="4413" y="1853"/>
                </a:lnTo>
                <a:lnTo>
                  <a:pt x="4413" y="1853"/>
                </a:lnTo>
                <a:lnTo>
                  <a:pt x="4413" y="1853"/>
                </a:lnTo>
                <a:lnTo>
                  <a:pt x="4413" y="1853"/>
                </a:lnTo>
                <a:lnTo>
                  <a:pt x="4413" y="1853"/>
                </a:lnTo>
                <a:lnTo>
                  <a:pt x="4413" y="1853"/>
                </a:lnTo>
                <a:lnTo>
                  <a:pt x="4413" y="1851"/>
                </a:lnTo>
                <a:close/>
                <a:moveTo>
                  <a:pt x="4398" y="1753"/>
                </a:moveTo>
                <a:lnTo>
                  <a:pt x="4400" y="1753"/>
                </a:lnTo>
                <a:lnTo>
                  <a:pt x="4400" y="1751"/>
                </a:lnTo>
                <a:lnTo>
                  <a:pt x="4402" y="1751"/>
                </a:lnTo>
                <a:lnTo>
                  <a:pt x="4402" y="1749"/>
                </a:lnTo>
                <a:lnTo>
                  <a:pt x="4402" y="1749"/>
                </a:lnTo>
                <a:lnTo>
                  <a:pt x="4400" y="1749"/>
                </a:lnTo>
                <a:lnTo>
                  <a:pt x="4398" y="1751"/>
                </a:lnTo>
                <a:lnTo>
                  <a:pt x="4398" y="1751"/>
                </a:lnTo>
                <a:lnTo>
                  <a:pt x="4398" y="1751"/>
                </a:lnTo>
                <a:lnTo>
                  <a:pt x="4396" y="1751"/>
                </a:lnTo>
                <a:lnTo>
                  <a:pt x="4396" y="1751"/>
                </a:lnTo>
                <a:lnTo>
                  <a:pt x="4396" y="1751"/>
                </a:lnTo>
                <a:lnTo>
                  <a:pt x="4396" y="1751"/>
                </a:lnTo>
                <a:lnTo>
                  <a:pt x="4396" y="1751"/>
                </a:lnTo>
                <a:lnTo>
                  <a:pt x="4396" y="1751"/>
                </a:lnTo>
                <a:lnTo>
                  <a:pt x="4394" y="1753"/>
                </a:lnTo>
                <a:lnTo>
                  <a:pt x="4394" y="1755"/>
                </a:lnTo>
                <a:lnTo>
                  <a:pt x="4394" y="1755"/>
                </a:lnTo>
                <a:lnTo>
                  <a:pt x="4394" y="1755"/>
                </a:lnTo>
                <a:lnTo>
                  <a:pt x="4396" y="1755"/>
                </a:lnTo>
                <a:lnTo>
                  <a:pt x="4396" y="1755"/>
                </a:lnTo>
                <a:lnTo>
                  <a:pt x="4396" y="1755"/>
                </a:lnTo>
                <a:lnTo>
                  <a:pt x="4398" y="1755"/>
                </a:lnTo>
                <a:lnTo>
                  <a:pt x="4398" y="1755"/>
                </a:lnTo>
                <a:lnTo>
                  <a:pt x="4398" y="1753"/>
                </a:lnTo>
                <a:lnTo>
                  <a:pt x="4398" y="1753"/>
                </a:lnTo>
                <a:lnTo>
                  <a:pt x="4398" y="1753"/>
                </a:lnTo>
                <a:lnTo>
                  <a:pt x="4398" y="1753"/>
                </a:lnTo>
                <a:close/>
                <a:moveTo>
                  <a:pt x="4310" y="1751"/>
                </a:moveTo>
                <a:lnTo>
                  <a:pt x="4310" y="1751"/>
                </a:lnTo>
                <a:lnTo>
                  <a:pt x="4312" y="1749"/>
                </a:lnTo>
                <a:lnTo>
                  <a:pt x="4312" y="1749"/>
                </a:lnTo>
                <a:lnTo>
                  <a:pt x="4310" y="1749"/>
                </a:lnTo>
                <a:lnTo>
                  <a:pt x="4310" y="1749"/>
                </a:lnTo>
                <a:lnTo>
                  <a:pt x="4310" y="1749"/>
                </a:lnTo>
                <a:lnTo>
                  <a:pt x="4310" y="1751"/>
                </a:lnTo>
                <a:lnTo>
                  <a:pt x="4310" y="1751"/>
                </a:lnTo>
                <a:lnTo>
                  <a:pt x="4310" y="1751"/>
                </a:lnTo>
                <a:close/>
                <a:moveTo>
                  <a:pt x="4331" y="1757"/>
                </a:moveTo>
                <a:lnTo>
                  <a:pt x="4331" y="1757"/>
                </a:lnTo>
                <a:lnTo>
                  <a:pt x="4331" y="1757"/>
                </a:lnTo>
                <a:lnTo>
                  <a:pt x="4331" y="1757"/>
                </a:lnTo>
                <a:lnTo>
                  <a:pt x="4333" y="1757"/>
                </a:lnTo>
                <a:lnTo>
                  <a:pt x="4333" y="1757"/>
                </a:lnTo>
                <a:lnTo>
                  <a:pt x="4333" y="1755"/>
                </a:lnTo>
                <a:lnTo>
                  <a:pt x="4333" y="1755"/>
                </a:lnTo>
                <a:lnTo>
                  <a:pt x="4333" y="1755"/>
                </a:lnTo>
                <a:lnTo>
                  <a:pt x="4333" y="1755"/>
                </a:lnTo>
                <a:lnTo>
                  <a:pt x="4333" y="1753"/>
                </a:lnTo>
                <a:lnTo>
                  <a:pt x="4331" y="1751"/>
                </a:lnTo>
                <a:lnTo>
                  <a:pt x="4331" y="1751"/>
                </a:lnTo>
                <a:lnTo>
                  <a:pt x="4329" y="1751"/>
                </a:lnTo>
                <a:lnTo>
                  <a:pt x="4329" y="1751"/>
                </a:lnTo>
                <a:lnTo>
                  <a:pt x="4329" y="1751"/>
                </a:lnTo>
                <a:lnTo>
                  <a:pt x="4327" y="1753"/>
                </a:lnTo>
                <a:lnTo>
                  <a:pt x="4327" y="1753"/>
                </a:lnTo>
                <a:lnTo>
                  <a:pt x="4327" y="1751"/>
                </a:lnTo>
                <a:lnTo>
                  <a:pt x="4327" y="1751"/>
                </a:lnTo>
                <a:lnTo>
                  <a:pt x="4325" y="1751"/>
                </a:lnTo>
                <a:lnTo>
                  <a:pt x="4325" y="1751"/>
                </a:lnTo>
                <a:lnTo>
                  <a:pt x="4323" y="1751"/>
                </a:lnTo>
                <a:lnTo>
                  <a:pt x="4323" y="1751"/>
                </a:lnTo>
                <a:lnTo>
                  <a:pt x="4321" y="1751"/>
                </a:lnTo>
                <a:lnTo>
                  <a:pt x="4321" y="1751"/>
                </a:lnTo>
                <a:lnTo>
                  <a:pt x="4321" y="1751"/>
                </a:lnTo>
                <a:lnTo>
                  <a:pt x="4318" y="1749"/>
                </a:lnTo>
                <a:lnTo>
                  <a:pt x="4318" y="1749"/>
                </a:lnTo>
                <a:lnTo>
                  <a:pt x="4316" y="1747"/>
                </a:lnTo>
                <a:lnTo>
                  <a:pt x="4316" y="1749"/>
                </a:lnTo>
                <a:lnTo>
                  <a:pt x="4314" y="1749"/>
                </a:lnTo>
                <a:lnTo>
                  <a:pt x="4314" y="1749"/>
                </a:lnTo>
                <a:lnTo>
                  <a:pt x="4314" y="1751"/>
                </a:lnTo>
                <a:lnTo>
                  <a:pt x="4314" y="1751"/>
                </a:lnTo>
                <a:lnTo>
                  <a:pt x="4316" y="1753"/>
                </a:lnTo>
                <a:lnTo>
                  <a:pt x="4318" y="1753"/>
                </a:lnTo>
                <a:lnTo>
                  <a:pt x="4318" y="1753"/>
                </a:lnTo>
                <a:lnTo>
                  <a:pt x="4318" y="1753"/>
                </a:lnTo>
                <a:lnTo>
                  <a:pt x="4321" y="1753"/>
                </a:lnTo>
                <a:lnTo>
                  <a:pt x="4321" y="1755"/>
                </a:lnTo>
                <a:lnTo>
                  <a:pt x="4321" y="1755"/>
                </a:lnTo>
                <a:lnTo>
                  <a:pt x="4318" y="1755"/>
                </a:lnTo>
                <a:lnTo>
                  <a:pt x="4316" y="1757"/>
                </a:lnTo>
                <a:lnTo>
                  <a:pt x="4316" y="1757"/>
                </a:lnTo>
                <a:lnTo>
                  <a:pt x="4314" y="1757"/>
                </a:lnTo>
                <a:lnTo>
                  <a:pt x="4312" y="1755"/>
                </a:lnTo>
                <a:lnTo>
                  <a:pt x="4312" y="1755"/>
                </a:lnTo>
                <a:lnTo>
                  <a:pt x="4312" y="1755"/>
                </a:lnTo>
                <a:lnTo>
                  <a:pt x="4312" y="1753"/>
                </a:lnTo>
                <a:lnTo>
                  <a:pt x="4310" y="1753"/>
                </a:lnTo>
                <a:lnTo>
                  <a:pt x="4310" y="1753"/>
                </a:lnTo>
                <a:lnTo>
                  <a:pt x="4308" y="1753"/>
                </a:lnTo>
                <a:lnTo>
                  <a:pt x="4306" y="1751"/>
                </a:lnTo>
                <a:lnTo>
                  <a:pt x="4306" y="1751"/>
                </a:lnTo>
                <a:lnTo>
                  <a:pt x="4304" y="1753"/>
                </a:lnTo>
                <a:lnTo>
                  <a:pt x="4302" y="1753"/>
                </a:lnTo>
                <a:lnTo>
                  <a:pt x="4302" y="1753"/>
                </a:lnTo>
                <a:lnTo>
                  <a:pt x="4300" y="1755"/>
                </a:lnTo>
                <a:lnTo>
                  <a:pt x="4300" y="1755"/>
                </a:lnTo>
                <a:lnTo>
                  <a:pt x="4300" y="1755"/>
                </a:lnTo>
                <a:lnTo>
                  <a:pt x="4300" y="1757"/>
                </a:lnTo>
                <a:lnTo>
                  <a:pt x="4300" y="1759"/>
                </a:lnTo>
                <a:lnTo>
                  <a:pt x="4300" y="1759"/>
                </a:lnTo>
                <a:lnTo>
                  <a:pt x="4300" y="1761"/>
                </a:lnTo>
                <a:lnTo>
                  <a:pt x="4302" y="1761"/>
                </a:lnTo>
                <a:lnTo>
                  <a:pt x="4302" y="1761"/>
                </a:lnTo>
                <a:lnTo>
                  <a:pt x="4304" y="1761"/>
                </a:lnTo>
                <a:lnTo>
                  <a:pt x="4306" y="1761"/>
                </a:lnTo>
                <a:lnTo>
                  <a:pt x="4306" y="1761"/>
                </a:lnTo>
                <a:lnTo>
                  <a:pt x="4306" y="1761"/>
                </a:lnTo>
                <a:lnTo>
                  <a:pt x="4308" y="1761"/>
                </a:lnTo>
                <a:lnTo>
                  <a:pt x="4308" y="1761"/>
                </a:lnTo>
                <a:lnTo>
                  <a:pt x="4310" y="1761"/>
                </a:lnTo>
                <a:lnTo>
                  <a:pt x="4314" y="1759"/>
                </a:lnTo>
                <a:lnTo>
                  <a:pt x="4314" y="1759"/>
                </a:lnTo>
                <a:lnTo>
                  <a:pt x="4314" y="1759"/>
                </a:lnTo>
                <a:lnTo>
                  <a:pt x="4318" y="1759"/>
                </a:lnTo>
                <a:lnTo>
                  <a:pt x="4318" y="1759"/>
                </a:lnTo>
                <a:lnTo>
                  <a:pt x="4321" y="1759"/>
                </a:lnTo>
                <a:lnTo>
                  <a:pt x="4321" y="1757"/>
                </a:lnTo>
                <a:lnTo>
                  <a:pt x="4323" y="1755"/>
                </a:lnTo>
                <a:lnTo>
                  <a:pt x="4323" y="1757"/>
                </a:lnTo>
                <a:lnTo>
                  <a:pt x="4323" y="1757"/>
                </a:lnTo>
                <a:lnTo>
                  <a:pt x="4323" y="1759"/>
                </a:lnTo>
                <a:lnTo>
                  <a:pt x="4325" y="1759"/>
                </a:lnTo>
                <a:lnTo>
                  <a:pt x="4327" y="1757"/>
                </a:lnTo>
                <a:lnTo>
                  <a:pt x="4327" y="1757"/>
                </a:lnTo>
                <a:lnTo>
                  <a:pt x="4329" y="1759"/>
                </a:lnTo>
                <a:lnTo>
                  <a:pt x="4329" y="1759"/>
                </a:lnTo>
                <a:lnTo>
                  <a:pt x="4329" y="1757"/>
                </a:lnTo>
                <a:lnTo>
                  <a:pt x="4329" y="1757"/>
                </a:lnTo>
                <a:lnTo>
                  <a:pt x="4329" y="1757"/>
                </a:lnTo>
                <a:lnTo>
                  <a:pt x="4329" y="1757"/>
                </a:lnTo>
                <a:lnTo>
                  <a:pt x="4329" y="1757"/>
                </a:lnTo>
                <a:lnTo>
                  <a:pt x="4331" y="1757"/>
                </a:lnTo>
                <a:close/>
                <a:moveTo>
                  <a:pt x="4585" y="1858"/>
                </a:moveTo>
                <a:lnTo>
                  <a:pt x="4585" y="1858"/>
                </a:lnTo>
                <a:lnTo>
                  <a:pt x="4587" y="1858"/>
                </a:lnTo>
                <a:lnTo>
                  <a:pt x="4587" y="1858"/>
                </a:lnTo>
                <a:lnTo>
                  <a:pt x="4587" y="1856"/>
                </a:lnTo>
                <a:lnTo>
                  <a:pt x="4587" y="1856"/>
                </a:lnTo>
                <a:lnTo>
                  <a:pt x="4585" y="1856"/>
                </a:lnTo>
                <a:lnTo>
                  <a:pt x="4585" y="1858"/>
                </a:lnTo>
                <a:close/>
                <a:moveTo>
                  <a:pt x="4455" y="1677"/>
                </a:moveTo>
                <a:lnTo>
                  <a:pt x="4455" y="1677"/>
                </a:lnTo>
                <a:lnTo>
                  <a:pt x="4455" y="1679"/>
                </a:lnTo>
                <a:lnTo>
                  <a:pt x="4457" y="1679"/>
                </a:lnTo>
                <a:lnTo>
                  <a:pt x="4457" y="1679"/>
                </a:lnTo>
                <a:lnTo>
                  <a:pt x="4455" y="1677"/>
                </a:lnTo>
                <a:lnTo>
                  <a:pt x="4455" y="1677"/>
                </a:lnTo>
                <a:close/>
                <a:moveTo>
                  <a:pt x="4461" y="1654"/>
                </a:moveTo>
                <a:lnTo>
                  <a:pt x="4463" y="1656"/>
                </a:lnTo>
                <a:lnTo>
                  <a:pt x="4463" y="1656"/>
                </a:lnTo>
                <a:lnTo>
                  <a:pt x="4465" y="1654"/>
                </a:lnTo>
                <a:lnTo>
                  <a:pt x="4465" y="1654"/>
                </a:lnTo>
                <a:lnTo>
                  <a:pt x="4463" y="1652"/>
                </a:lnTo>
                <a:lnTo>
                  <a:pt x="4461" y="1652"/>
                </a:lnTo>
                <a:lnTo>
                  <a:pt x="4459" y="1650"/>
                </a:lnTo>
                <a:lnTo>
                  <a:pt x="4457" y="1650"/>
                </a:lnTo>
                <a:lnTo>
                  <a:pt x="4457" y="1650"/>
                </a:lnTo>
                <a:lnTo>
                  <a:pt x="4455" y="1652"/>
                </a:lnTo>
                <a:lnTo>
                  <a:pt x="4453" y="1654"/>
                </a:lnTo>
                <a:lnTo>
                  <a:pt x="4453" y="1654"/>
                </a:lnTo>
                <a:lnTo>
                  <a:pt x="4455" y="1656"/>
                </a:lnTo>
                <a:lnTo>
                  <a:pt x="4457" y="1656"/>
                </a:lnTo>
                <a:lnTo>
                  <a:pt x="4459" y="1656"/>
                </a:lnTo>
                <a:lnTo>
                  <a:pt x="4461" y="1654"/>
                </a:lnTo>
                <a:close/>
                <a:moveTo>
                  <a:pt x="4425" y="1765"/>
                </a:moveTo>
                <a:lnTo>
                  <a:pt x="4429" y="1763"/>
                </a:lnTo>
                <a:lnTo>
                  <a:pt x="4432" y="1763"/>
                </a:lnTo>
                <a:lnTo>
                  <a:pt x="4432" y="1763"/>
                </a:lnTo>
                <a:lnTo>
                  <a:pt x="4432" y="1763"/>
                </a:lnTo>
                <a:lnTo>
                  <a:pt x="4434" y="1761"/>
                </a:lnTo>
                <a:lnTo>
                  <a:pt x="4436" y="1761"/>
                </a:lnTo>
                <a:lnTo>
                  <a:pt x="4438" y="1761"/>
                </a:lnTo>
                <a:lnTo>
                  <a:pt x="4438" y="1759"/>
                </a:lnTo>
                <a:lnTo>
                  <a:pt x="4440" y="1759"/>
                </a:lnTo>
                <a:lnTo>
                  <a:pt x="4442" y="1759"/>
                </a:lnTo>
                <a:lnTo>
                  <a:pt x="4442" y="1757"/>
                </a:lnTo>
                <a:lnTo>
                  <a:pt x="4444" y="1757"/>
                </a:lnTo>
                <a:lnTo>
                  <a:pt x="4446" y="1757"/>
                </a:lnTo>
                <a:lnTo>
                  <a:pt x="4448" y="1755"/>
                </a:lnTo>
                <a:lnTo>
                  <a:pt x="4453" y="1753"/>
                </a:lnTo>
                <a:lnTo>
                  <a:pt x="4450" y="1753"/>
                </a:lnTo>
                <a:lnTo>
                  <a:pt x="4450" y="1751"/>
                </a:lnTo>
                <a:lnTo>
                  <a:pt x="4448" y="1751"/>
                </a:lnTo>
                <a:lnTo>
                  <a:pt x="4446" y="1751"/>
                </a:lnTo>
                <a:lnTo>
                  <a:pt x="4446" y="1751"/>
                </a:lnTo>
                <a:lnTo>
                  <a:pt x="4446" y="1751"/>
                </a:lnTo>
                <a:lnTo>
                  <a:pt x="4444" y="1753"/>
                </a:lnTo>
                <a:lnTo>
                  <a:pt x="4442" y="1753"/>
                </a:lnTo>
                <a:lnTo>
                  <a:pt x="4440" y="1753"/>
                </a:lnTo>
                <a:lnTo>
                  <a:pt x="4436" y="1753"/>
                </a:lnTo>
                <a:lnTo>
                  <a:pt x="4432" y="1753"/>
                </a:lnTo>
                <a:lnTo>
                  <a:pt x="4429" y="1753"/>
                </a:lnTo>
                <a:lnTo>
                  <a:pt x="4423" y="1755"/>
                </a:lnTo>
                <a:lnTo>
                  <a:pt x="4423" y="1755"/>
                </a:lnTo>
                <a:lnTo>
                  <a:pt x="4421" y="1755"/>
                </a:lnTo>
                <a:lnTo>
                  <a:pt x="4421" y="1757"/>
                </a:lnTo>
                <a:lnTo>
                  <a:pt x="4419" y="1759"/>
                </a:lnTo>
                <a:lnTo>
                  <a:pt x="4417" y="1761"/>
                </a:lnTo>
                <a:lnTo>
                  <a:pt x="4415" y="1761"/>
                </a:lnTo>
                <a:lnTo>
                  <a:pt x="4413" y="1763"/>
                </a:lnTo>
                <a:lnTo>
                  <a:pt x="4413" y="1763"/>
                </a:lnTo>
                <a:lnTo>
                  <a:pt x="4406" y="1765"/>
                </a:lnTo>
                <a:lnTo>
                  <a:pt x="4404" y="1765"/>
                </a:lnTo>
                <a:lnTo>
                  <a:pt x="4402" y="1767"/>
                </a:lnTo>
                <a:lnTo>
                  <a:pt x="4400" y="1770"/>
                </a:lnTo>
                <a:lnTo>
                  <a:pt x="4400" y="1772"/>
                </a:lnTo>
                <a:lnTo>
                  <a:pt x="4398" y="1774"/>
                </a:lnTo>
                <a:lnTo>
                  <a:pt x="4398" y="1774"/>
                </a:lnTo>
                <a:lnTo>
                  <a:pt x="4398" y="1776"/>
                </a:lnTo>
                <a:lnTo>
                  <a:pt x="4400" y="1776"/>
                </a:lnTo>
                <a:lnTo>
                  <a:pt x="4400" y="1778"/>
                </a:lnTo>
                <a:lnTo>
                  <a:pt x="4398" y="1778"/>
                </a:lnTo>
                <a:lnTo>
                  <a:pt x="4398" y="1778"/>
                </a:lnTo>
                <a:lnTo>
                  <a:pt x="4398" y="1780"/>
                </a:lnTo>
                <a:lnTo>
                  <a:pt x="4398" y="1780"/>
                </a:lnTo>
                <a:lnTo>
                  <a:pt x="4400" y="1780"/>
                </a:lnTo>
                <a:lnTo>
                  <a:pt x="4402" y="1780"/>
                </a:lnTo>
                <a:lnTo>
                  <a:pt x="4404" y="1780"/>
                </a:lnTo>
                <a:lnTo>
                  <a:pt x="4406" y="1778"/>
                </a:lnTo>
                <a:lnTo>
                  <a:pt x="4409" y="1778"/>
                </a:lnTo>
                <a:lnTo>
                  <a:pt x="4411" y="1778"/>
                </a:lnTo>
                <a:lnTo>
                  <a:pt x="4411" y="1776"/>
                </a:lnTo>
                <a:lnTo>
                  <a:pt x="4413" y="1776"/>
                </a:lnTo>
                <a:lnTo>
                  <a:pt x="4415" y="1774"/>
                </a:lnTo>
                <a:lnTo>
                  <a:pt x="4417" y="1772"/>
                </a:lnTo>
                <a:lnTo>
                  <a:pt x="4419" y="1770"/>
                </a:lnTo>
                <a:lnTo>
                  <a:pt x="4419" y="1770"/>
                </a:lnTo>
                <a:lnTo>
                  <a:pt x="4421" y="1767"/>
                </a:lnTo>
                <a:lnTo>
                  <a:pt x="4425" y="1765"/>
                </a:lnTo>
                <a:close/>
                <a:moveTo>
                  <a:pt x="4421" y="1841"/>
                </a:moveTo>
                <a:lnTo>
                  <a:pt x="4421" y="1841"/>
                </a:lnTo>
                <a:lnTo>
                  <a:pt x="4419" y="1843"/>
                </a:lnTo>
                <a:lnTo>
                  <a:pt x="4421" y="1843"/>
                </a:lnTo>
                <a:lnTo>
                  <a:pt x="4421" y="1841"/>
                </a:lnTo>
                <a:lnTo>
                  <a:pt x="4421" y="1841"/>
                </a:lnTo>
                <a:lnTo>
                  <a:pt x="4421" y="1841"/>
                </a:lnTo>
                <a:lnTo>
                  <a:pt x="4421" y="1841"/>
                </a:lnTo>
                <a:close/>
                <a:moveTo>
                  <a:pt x="4333" y="1749"/>
                </a:moveTo>
                <a:lnTo>
                  <a:pt x="4333" y="1749"/>
                </a:lnTo>
                <a:lnTo>
                  <a:pt x="4333" y="1749"/>
                </a:lnTo>
                <a:lnTo>
                  <a:pt x="4333" y="1749"/>
                </a:lnTo>
                <a:lnTo>
                  <a:pt x="4333" y="1749"/>
                </a:lnTo>
                <a:lnTo>
                  <a:pt x="4333" y="1749"/>
                </a:lnTo>
                <a:lnTo>
                  <a:pt x="4331" y="1749"/>
                </a:lnTo>
                <a:lnTo>
                  <a:pt x="4333" y="1751"/>
                </a:lnTo>
                <a:lnTo>
                  <a:pt x="4333" y="1749"/>
                </a:lnTo>
                <a:lnTo>
                  <a:pt x="4333" y="1749"/>
                </a:lnTo>
                <a:close/>
                <a:moveTo>
                  <a:pt x="4379" y="1707"/>
                </a:moveTo>
                <a:lnTo>
                  <a:pt x="4379" y="1709"/>
                </a:lnTo>
                <a:lnTo>
                  <a:pt x="4381" y="1709"/>
                </a:lnTo>
                <a:lnTo>
                  <a:pt x="4381" y="1709"/>
                </a:lnTo>
                <a:lnTo>
                  <a:pt x="4381" y="1709"/>
                </a:lnTo>
                <a:lnTo>
                  <a:pt x="4383" y="1709"/>
                </a:lnTo>
                <a:lnTo>
                  <a:pt x="4383" y="1709"/>
                </a:lnTo>
                <a:lnTo>
                  <a:pt x="4383" y="1709"/>
                </a:lnTo>
                <a:lnTo>
                  <a:pt x="4385" y="1707"/>
                </a:lnTo>
                <a:lnTo>
                  <a:pt x="4383" y="1705"/>
                </a:lnTo>
                <a:lnTo>
                  <a:pt x="4385" y="1702"/>
                </a:lnTo>
                <a:lnTo>
                  <a:pt x="4385" y="1698"/>
                </a:lnTo>
                <a:lnTo>
                  <a:pt x="4385" y="1698"/>
                </a:lnTo>
                <a:lnTo>
                  <a:pt x="4385" y="1698"/>
                </a:lnTo>
                <a:lnTo>
                  <a:pt x="4383" y="1698"/>
                </a:lnTo>
                <a:lnTo>
                  <a:pt x="4381" y="1700"/>
                </a:lnTo>
                <a:lnTo>
                  <a:pt x="4379" y="1700"/>
                </a:lnTo>
                <a:lnTo>
                  <a:pt x="4381" y="1702"/>
                </a:lnTo>
                <a:lnTo>
                  <a:pt x="4381" y="1705"/>
                </a:lnTo>
                <a:lnTo>
                  <a:pt x="4379" y="1705"/>
                </a:lnTo>
                <a:lnTo>
                  <a:pt x="4379" y="1707"/>
                </a:lnTo>
                <a:close/>
                <a:moveTo>
                  <a:pt x="4612" y="1061"/>
                </a:moveTo>
                <a:lnTo>
                  <a:pt x="4610" y="1061"/>
                </a:lnTo>
                <a:lnTo>
                  <a:pt x="4610" y="1061"/>
                </a:lnTo>
                <a:lnTo>
                  <a:pt x="4612" y="1061"/>
                </a:lnTo>
                <a:lnTo>
                  <a:pt x="4614" y="1059"/>
                </a:lnTo>
                <a:lnTo>
                  <a:pt x="4616" y="1057"/>
                </a:lnTo>
                <a:lnTo>
                  <a:pt x="4614" y="1057"/>
                </a:lnTo>
                <a:lnTo>
                  <a:pt x="4614" y="1057"/>
                </a:lnTo>
                <a:lnTo>
                  <a:pt x="4614" y="1055"/>
                </a:lnTo>
                <a:lnTo>
                  <a:pt x="4614" y="1053"/>
                </a:lnTo>
                <a:lnTo>
                  <a:pt x="4614" y="1053"/>
                </a:lnTo>
                <a:lnTo>
                  <a:pt x="4612" y="1055"/>
                </a:lnTo>
                <a:lnTo>
                  <a:pt x="4610" y="1057"/>
                </a:lnTo>
                <a:lnTo>
                  <a:pt x="4610" y="1059"/>
                </a:lnTo>
                <a:lnTo>
                  <a:pt x="4612" y="1059"/>
                </a:lnTo>
                <a:lnTo>
                  <a:pt x="4612" y="1059"/>
                </a:lnTo>
                <a:lnTo>
                  <a:pt x="4612" y="1059"/>
                </a:lnTo>
                <a:lnTo>
                  <a:pt x="4612" y="1061"/>
                </a:lnTo>
                <a:close/>
                <a:moveTo>
                  <a:pt x="4373" y="1707"/>
                </a:moveTo>
                <a:lnTo>
                  <a:pt x="4373" y="1707"/>
                </a:lnTo>
                <a:lnTo>
                  <a:pt x="4373" y="1709"/>
                </a:lnTo>
                <a:lnTo>
                  <a:pt x="4375" y="1709"/>
                </a:lnTo>
                <a:lnTo>
                  <a:pt x="4375" y="1709"/>
                </a:lnTo>
                <a:lnTo>
                  <a:pt x="4375" y="1707"/>
                </a:lnTo>
                <a:lnTo>
                  <a:pt x="4375" y="1705"/>
                </a:lnTo>
                <a:lnTo>
                  <a:pt x="4375" y="1705"/>
                </a:lnTo>
                <a:lnTo>
                  <a:pt x="4375" y="1705"/>
                </a:lnTo>
                <a:lnTo>
                  <a:pt x="4373" y="1705"/>
                </a:lnTo>
                <a:lnTo>
                  <a:pt x="4373" y="1705"/>
                </a:lnTo>
                <a:lnTo>
                  <a:pt x="4373" y="1705"/>
                </a:lnTo>
                <a:lnTo>
                  <a:pt x="4373" y="1705"/>
                </a:lnTo>
                <a:lnTo>
                  <a:pt x="4373" y="1707"/>
                </a:lnTo>
                <a:close/>
                <a:moveTo>
                  <a:pt x="4398" y="1654"/>
                </a:moveTo>
                <a:lnTo>
                  <a:pt x="4398" y="1652"/>
                </a:lnTo>
                <a:lnTo>
                  <a:pt x="4398" y="1652"/>
                </a:lnTo>
                <a:lnTo>
                  <a:pt x="4396" y="1652"/>
                </a:lnTo>
                <a:lnTo>
                  <a:pt x="4396" y="1654"/>
                </a:lnTo>
                <a:lnTo>
                  <a:pt x="4398" y="1656"/>
                </a:lnTo>
                <a:lnTo>
                  <a:pt x="4398" y="1656"/>
                </a:lnTo>
                <a:lnTo>
                  <a:pt x="4398" y="1654"/>
                </a:lnTo>
                <a:lnTo>
                  <a:pt x="4398" y="1654"/>
                </a:lnTo>
                <a:lnTo>
                  <a:pt x="4398" y="1654"/>
                </a:lnTo>
                <a:close/>
                <a:moveTo>
                  <a:pt x="4331" y="1770"/>
                </a:moveTo>
                <a:lnTo>
                  <a:pt x="4333" y="1770"/>
                </a:lnTo>
                <a:lnTo>
                  <a:pt x="4333" y="1772"/>
                </a:lnTo>
                <a:lnTo>
                  <a:pt x="4337" y="1772"/>
                </a:lnTo>
                <a:lnTo>
                  <a:pt x="4337" y="1772"/>
                </a:lnTo>
                <a:lnTo>
                  <a:pt x="4339" y="1772"/>
                </a:lnTo>
                <a:lnTo>
                  <a:pt x="4339" y="1772"/>
                </a:lnTo>
                <a:lnTo>
                  <a:pt x="4344" y="1774"/>
                </a:lnTo>
                <a:lnTo>
                  <a:pt x="4346" y="1774"/>
                </a:lnTo>
                <a:lnTo>
                  <a:pt x="4346" y="1776"/>
                </a:lnTo>
                <a:lnTo>
                  <a:pt x="4348" y="1778"/>
                </a:lnTo>
                <a:lnTo>
                  <a:pt x="4348" y="1778"/>
                </a:lnTo>
                <a:lnTo>
                  <a:pt x="4350" y="1778"/>
                </a:lnTo>
                <a:lnTo>
                  <a:pt x="4352" y="1778"/>
                </a:lnTo>
                <a:lnTo>
                  <a:pt x="4352" y="1780"/>
                </a:lnTo>
                <a:lnTo>
                  <a:pt x="4354" y="1778"/>
                </a:lnTo>
                <a:lnTo>
                  <a:pt x="4356" y="1778"/>
                </a:lnTo>
                <a:lnTo>
                  <a:pt x="4356" y="1778"/>
                </a:lnTo>
                <a:lnTo>
                  <a:pt x="4358" y="1776"/>
                </a:lnTo>
                <a:lnTo>
                  <a:pt x="4358" y="1776"/>
                </a:lnTo>
                <a:lnTo>
                  <a:pt x="4358" y="1774"/>
                </a:lnTo>
                <a:lnTo>
                  <a:pt x="4356" y="1774"/>
                </a:lnTo>
                <a:lnTo>
                  <a:pt x="4356" y="1772"/>
                </a:lnTo>
                <a:lnTo>
                  <a:pt x="4354" y="1772"/>
                </a:lnTo>
                <a:lnTo>
                  <a:pt x="4354" y="1770"/>
                </a:lnTo>
                <a:lnTo>
                  <a:pt x="4352" y="1770"/>
                </a:lnTo>
                <a:lnTo>
                  <a:pt x="4352" y="1770"/>
                </a:lnTo>
                <a:lnTo>
                  <a:pt x="4350" y="1770"/>
                </a:lnTo>
                <a:lnTo>
                  <a:pt x="4350" y="1770"/>
                </a:lnTo>
                <a:lnTo>
                  <a:pt x="4350" y="1767"/>
                </a:lnTo>
                <a:lnTo>
                  <a:pt x="4350" y="1767"/>
                </a:lnTo>
                <a:lnTo>
                  <a:pt x="4348" y="1767"/>
                </a:lnTo>
                <a:lnTo>
                  <a:pt x="4346" y="1765"/>
                </a:lnTo>
                <a:lnTo>
                  <a:pt x="4346" y="1765"/>
                </a:lnTo>
                <a:lnTo>
                  <a:pt x="4346" y="1765"/>
                </a:lnTo>
                <a:lnTo>
                  <a:pt x="4344" y="1765"/>
                </a:lnTo>
                <a:lnTo>
                  <a:pt x="4344" y="1765"/>
                </a:lnTo>
                <a:lnTo>
                  <a:pt x="4341" y="1765"/>
                </a:lnTo>
                <a:lnTo>
                  <a:pt x="4337" y="1765"/>
                </a:lnTo>
                <a:lnTo>
                  <a:pt x="4335" y="1765"/>
                </a:lnTo>
                <a:lnTo>
                  <a:pt x="4335" y="1765"/>
                </a:lnTo>
                <a:lnTo>
                  <a:pt x="4333" y="1767"/>
                </a:lnTo>
                <a:lnTo>
                  <a:pt x="4331" y="1767"/>
                </a:lnTo>
                <a:lnTo>
                  <a:pt x="4331" y="1767"/>
                </a:lnTo>
                <a:lnTo>
                  <a:pt x="4331" y="1770"/>
                </a:lnTo>
                <a:lnTo>
                  <a:pt x="4331" y="1770"/>
                </a:lnTo>
                <a:close/>
                <a:moveTo>
                  <a:pt x="4339" y="1755"/>
                </a:moveTo>
                <a:lnTo>
                  <a:pt x="4339" y="1755"/>
                </a:lnTo>
                <a:lnTo>
                  <a:pt x="4339" y="1753"/>
                </a:lnTo>
                <a:lnTo>
                  <a:pt x="4339" y="1753"/>
                </a:lnTo>
                <a:lnTo>
                  <a:pt x="4339" y="1753"/>
                </a:lnTo>
                <a:lnTo>
                  <a:pt x="4339" y="1753"/>
                </a:lnTo>
                <a:lnTo>
                  <a:pt x="4339" y="1753"/>
                </a:lnTo>
                <a:lnTo>
                  <a:pt x="4337" y="1753"/>
                </a:lnTo>
                <a:lnTo>
                  <a:pt x="4337" y="1753"/>
                </a:lnTo>
                <a:lnTo>
                  <a:pt x="4337" y="1755"/>
                </a:lnTo>
                <a:lnTo>
                  <a:pt x="4337" y="1755"/>
                </a:lnTo>
                <a:lnTo>
                  <a:pt x="4337" y="1755"/>
                </a:lnTo>
                <a:lnTo>
                  <a:pt x="4337" y="1757"/>
                </a:lnTo>
                <a:lnTo>
                  <a:pt x="4337" y="1757"/>
                </a:lnTo>
                <a:lnTo>
                  <a:pt x="4339" y="1757"/>
                </a:lnTo>
                <a:lnTo>
                  <a:pt x="4337" y="1755"/>
                </a:lnTo>
                <a:lnTo>
                  <a:pt x="4339" y="1755"/>
                </a:lnTo>
                <a:lnTo>
                  <a:pt x="4339" y="1755"/>
                </a:lnTo>
                <a:close/>
                <a:moveTo>
                  <a:pt x="4358" y="1734"/>
                </a:moveTo>
                <a:lnTo>
                  <a:pt x="4358" y="1732"/>
                </a:lnTo>
                <a:lnTo>
                  <a:pt x="4356" y="1732"/>
                </a:lnTo>
                <a:lnTo>
                  <a:pt x="4356" y="1732"/>
                </a:lnTo>
                <a:lnTo>
                  <a:pt x="4356" y="1734"/>
                </a:lnTo>
                <a:lnTo>
                  <a:pt x="4356" y="1734"/>
                </a:lnTo>
                <a:lnTo>
                  <a:pt x="4358" y="1734"/>
                </a:lnTo>
                <a:close/>
                <a:moveTo>
                  <a:pt x="4465" y="1686"/>
                </a:moveTo>
                <a:lnTo>
                  <a:pt x="4465" y="1684"/>
                </a:lnTo>
                <a:lnTo>
                  <a:pt x="4465" y="1684"/>
                </a:lnTo>
                <a:lnTo>
                  <a:pt x="4465" y="1684"/>
                </a:lnTo>
                <a:lnTo>
                  <a:pt x="4467" y="1684"/>
                </a:lnTo>
                <a:lnTo>
                  <a:pt x="4467" y="1682"/>
                </a:lnTo>
                <a:lnTo>
                  <a:pt x="4467" y="1682"/>
                </a:lnTo>
                <a:lnTo>
                  <a:pt x="4465" y="1682"/>
                </a:lnTo>
                <a:lnTo>
                  <a:pt x="4463" y="1684"/>
                </a:lnTo>
                <a:lnTo>
                  <a:pt x="4463" y="1684"/>
                </a:lnTo>
                <a:lnTo>
                  <a:pt x="4461" y="1684"/>
                </a:lnTo>
                <a:lnTo>
                  <a:pt x="4461" y="1684"/>
                </a:lnTo>
                <a:lnTo>
                  <a:pt x="4461" y="1686"/>
                </a:lnTo>
                <a:lnTo>
                  <a:pt x="4461" y="1686"/>
                </a:lnTo>
                <a:lnTo>
                  <a:pt x="4463" y="1684"/>
                </a:lnTo>
                <a:lnTo>
                  <a:pt x="4463" y="1684"/>
                </a:lnTo>
                <a:lnTo>
                  <a:pt x="4465" y="1684"/>
                </a:lnTo>
                <a:lnTo>
                  <a:pt x="4465" y="1684"/>
                </a:lnTo>
                <a:lnTo>
                  <a:pt x="4465" y="1686"/>
                </a:lnTo>
                <a:lnTo>
                  <a:pt x="4465" y="1686"/>
                </a:lnTo>
                <a:close/>
                <a:moveTo>
                  <a:pt x="4352" y="1721"/>
                </a:moveTo>
                <a:lnTo>
                  <a:pt x="4352" y="1723"/>
                </a:lnTo>
                <a:lnTo>
                  <a:pt x="4354" y="1723"/>
                </a:lnTo>
                <a:lnTo>
                  <a:pt x="4354" y="1721"/>
                </a:lnTo>
                <a:lnTo>
                  <a:pt x="4354" y="1717"/>
                </a:lnTo>
                <a:lnTo>
                  <a:pt x="4354" y="1715"/>
                </a:lnTo>
                <a:lnTo>
                  <a:pt x="4354" y="1715"/>
                </a:lnTo>
                <a:lnTo>
                  <a:pt x="4352" y="1715"/>
                </a:lnTo>
                <a:lnTo>
                  <a:pt x="4352" y="1719"/>
                </a:lnTo>
                <a:lnTo>
                  <a:pt x="4352" y="1719"/>
                </a:lnTo>
                <a:lnTo>
                  <a:pt x="4352" y="1721"/>
                </a:lnTo>
                <a:close/>
                <a:moveTo>
                  <a:pt x="4373" y="1782"/>
                </a:moveTo>
                <a:lnTo>
                  <a:pt x="4371" y="1782"/>
                </a:lnTo>
                <a:lnTo>
                  <a:pt x="4371" y="1784"/>
                </a:lnTo>
                <a:lnTo>
                  <a:pt x="4373" y="1784"/>
                </a:lnTo>
                <a:lnTo>
                  <a:pt x="4373" y="1784"/>
                </a:lnTo>
                <a:lnTo>
                  <a:pt x="4375" y="1782"/>
                </a:lnTo>
                <a:lnTo>
                  <a:pt x="4375" y="1782"/>
                </a:lnTo>
                <a:lnTo>
                  <a:pt x="4375" y="1782"/>
                </a:lnTo>
                <a:lnTo>
                  <a:pt x="4373" y="1782"/>
                </a:lnTo>
                <a:lnTo>
                  <a:pt x="4373" y="1782"/>
                </a:lnTo>
                <a:close/>
                <a:moveTo>
                  <a:pt x="4559" y="1719"/>
                </a:moveTo>
                <a:lnTo>
                  <a:pt x="4559" y="1719"/>
                </a:lnTo>
                <a:lnTo>
                  <a:pt x="4559" y="1717"/>
                </a:lnTo>
                <a:lnTo>
                  <a:pt x="4559" y="1717"/>
                </a:lnTo>
                <a:lnTo>
                  <a:pt x="4559" y="1715"/>
                </a:lnTo>
                <a:lnTo>
                  <a:pt x="4559" y="1715"/>
                </a:lnTo>
                <a:lnTo>
                  <a:pt x="4559" y="1713"/>
                </a:lnTo>
                <a:lnTo>
                  <a:pt x="4559" y="1713"/>
                </a:lnTo>
                <a:lnTo>
                  <a:pt x="4559" y="1711"/>
                </a:lnTo>
                <a:lnTo>
                  <a:pt x="4559" y="1711"/>
                </a:lnTo>
                <a:lnTo>
                  <a:pt x="4559" y="1711"/>
                </a:lnTo>
                <a:lnTo>
                  <a:pt x="4559" y="1711"/>
                </a:lnTo>
                <a:lnTo>
                  <a:pt x="4557" y="1709"/>
                </a:lnTo>
                <a:lnTo>
                  <a:pt x="4557" y="1709"/>
                </a:lnTo>
                <a:lnTo>
                  <a:pt x="4557" y="1709"/>
                </a:lnTo>
                <a:lnTo>
                  <a:pt x="4555" y="1711"/>
                </a:lnTo>
                <a:lnTo>
                  <a:pt x="4555" y="1711"/>
                </a:lnTo>
                <a:lnTo>
                  <a:pt x="4553" y="1713"/>
                </a:lnTo>
                <a:lnTo>
                  <a:pt x="4553" y="1713"/>
                </a:lnTo>
                <a:lnTo>
                  <a:pt x="4551" y="1713"/>
                </a:lnTo>
                <a:lnTo>
                  <a:pt x="4553" y="1713"/>
                </a:lnTo>
                <a:lnTo>
                  <a:pt x="4553" y="1715"/>
                </a:lnTo>
                <a:lnTo>
                  <a:pt x="4553" y="1717"/>
                </a:lnTo>
                <a:lnTo>
                  <a:pt x="4553" y="1717"/>
                </a:lnTo>
                <a:lnTo>
                  <a:pt x="4553" y="1717"/>
                </a:lnTo>
                <a:lnTo>
                  <a:pt x="4551" y="1717"/>
                </a:lnTo>
                <a:lnTo>
                  <a:pt x="4551" y="1719"/>
                </a:lnTo>
                <a:lnTo>
                  <a:pt x="4551" y="1719"/>
                </a:lnTo>
                <a:lnTo>
                  <a:pt x="4553" y="1719"/>
                </a:lnTo>
                <a:lnTo>
                  <a:pt x="4553" y="1719"/>
                </a:lnTo>
                <a:lnTo>
                  <a:pt x="4553" y="1721"/>
                </a:lnTo>
                <a:lnTo>
                  <a:pt x="4555" y="1721"/>
                </a:lnTo>
                <a:lnTo>
                  <a:pt x="4557" y="1723"/>
                </a:lnTo>
                <a:lnTo>
                  <a:pt x="4559" y="1721"/>
                </a:lnTo>
                <a:lnTo>
                  <a:pt x="4559" y="1721"/>
                </a:lnTo>
                <a:lnTo>
                  <a:pt x="4559" y="1721"/>
                </a:lnTo>
                <a:lnTo>
                  <a:pt x="4559" y="1719"/>
                </a:lnTo>
                <a:lnTo>
                  <a:pt x="4559" y="1719"/>
                </a:lnTo>
                <a:close/>
                <a:moveTo>
                  <a:pt x="4557" y="1728"/>
                </a:moveTo>
                <a:lnTo>
                  <a:pt x="4559" y="1728"/>
                </a:lnTo>
                <a:lnTo>
                  <a:pt x="4559" y="1728"/>
                </a:lnTo>
                <a:lnTo>
                  <a:pt x="4559" y="1728"/>
                </a:lnTo>
                <a:lnTo>
                  <a:pt x="4559" y="1726"/>
                </a:lnTo>
                <a:lnTo>
                  <a:pt x="4559" y="1726"/>
                </a:lnTo>
                <a:lnTo>
                  <a:pt x="4559" y="1728"/>
                </a:lnTo>
                <a:lnTo>
                  <a:pt x="4557" y="1728"/>
                </a:lnTo>
                <a:lnTo>
                  <a:pt x="4557" y="1728"/>
                </a:lnTo>
                <a:close/>
                <a:moveTo>
                  <a:pt x="4534" y="1711"/>
                </a:moveTo>
                <a:lnTo>
                  <a:pt x="4534" y="1713"/>
                </a:lnTo>
                <a:lnTo>
                  <a:pt x="4534" y="1715"/>
                </a:lnTo>
                <a:lnTo>
                  <a:pt x="4532" y="1717"/>
                </a:lnTo>
                <a:lnTo>
                  <a:pt x="4534" y="1715"/>
                </a:lnTo>
                <a:lnTo>
                  <a:pt x="4534" y="1713"/>
                </a:lnTo>
                <a:lnTo>
                  <a:pt x="4536" y="1711"/>
                </a:lnTo>
                <a:lnTo>
                  <a:pt x="4536" y="1709"/>
                </a:lnTo>
                <a:lnTo>
                  <a:pt x="4536" y="1707"/>
                </a:lnTo>
                <a:lnTo>
                  <a:pt x="4536" y="1707"/>
                </a:lnTo>
                <a:lnTo>
                  <a:pt x="4534" y="1711"/>
                </a:lnTo>
                <a:close/>
                <a:moveTo>
                  <a:pt x="4473" y="1684"/>
                </a:moveTo>
                <a:lnTo>
                  <a:pt x="4473" y="1682"/>
                </a:lnTo>
                <a:lnTo>
                  <a:pt x="4471" y="1682"/>
                </a:lnTo>
                <a:lnTo>
                  <a:pt x="4471" y="1682"/>
                </a:lnTo>
                <a:lnTo>
                  <a:pt x="4471" y="1682"/>
                </a:lnTo>
                <a:lnTo>
                  <a:pt x="4471" y="1682"/>
                </a:lnTo>
                <a:lnTo>
                  <a:pt x="4471" y="1684"/>
                </a:lnTo>
                <a:lnTo>
                  <a:pt x="4471" y="1684"/>
                </a:lnTo>
                <a:lnTo>
                  <a:pt x="4471" y="1684"/>
                </a:lnTo>
                <a:lnTo>
                  <a:pt x="4473" y="1684"/>
                </a:lnTo>
                <a:close/>
                <a:moveTo>
                  <a:pt x="4541" y="1692"/>
                </a:moveTo>
                <a:lnTo>
                  <a:pt x="4538" y="1690"/>
                </a:lnTo>
                <a:lnTo>
                  <a:pt x="4538" y="1692"/>
                </a:lnTo>
                <a:lnTo>
                  <a:pt x="4543" y="1692"/>
                </a:lnTo>
                <a:lnTo>
                  <a:pt x="4543" y="1692"/>
                </a:lnTo>
                <a:lnTo>
                  <a:pt x="4543" y="1692"/>
                </a:lnTo>
                <a:lnTo>
                  <a:pt x="4541" y="1692"/>
                </a:lnTo>
                <a:close/>
                <a:moveTo>
                  <a:pt x="4398" y="1707"/>
                </a:moveTo>
                <a:lnTo>
                  <a:pt x="4398" y="1707"/>
                </a:lnTo>
                <a:lnTo>
                  <a:pt x="4398" y="1707"/>
                </a:lnTo>
                <a:lnTo>
                  <a:pt x="4398" y="1709"/>
                </a:lnTo>
                <a:lnTo>
                  <a:pt x="4398" y="1709"/>
                </a:lnTo>
                <a:lnTo>
                  <a:pt x="4398" y="1707"/>
                </a:lnTo>
                <a:lnTo>
                  <a:pt x="4398" y="1707"/>
                </a:lnTo>
                <a:lnTo>
                  <a:pt x="4398" y="1707"/>
                </a:lnTo>
                <a:close/>
                <a:moveTo>
                  <a:pt x="4561" y="1723"/>
                </a:moveTo>
                <a:lnTo>
                  <a:pt x="4561" y="1723"/>
                </a:lnTo>
                <a:lnTo>
                  <a:pt x="4561" y="1723"/>
                </a:lnTo>
                <a:lnTo>
                  <a:pt x="4561" y="1721"/>
                </a:lnTo>
                <a:lnTo>
                  <a:pt x="4561" y="1721"/>
                </a:lnTo>
                <a:lnTo>
                  <a:pt x="4561" y="1721"/>
                </a:lnTo>
                <a:lnTo>
                  <a:pt x="4561" y="1723"/>
                </a:lnTo>
                <a:close/>
                <a:moveTo>
                  <a:pt x="4589" y="1793"/>
                </a:moveTo>
                <a:lnTo>
                  <a:pt x="4589" y="1793"/>
                </a:lnTo>
                <a:lnTo>
                  <a:pt x="4587" y="1793"/>
                </a:lnTo>
                <a:lnTo>
                  <a:pt x="4587" y="1795"/>
                </a:lnTo>
                <a:lnTo>
                  <a:pt x="4585" y="1795"/>
                </a:lnTo>
                <a:lnTo>
                  <a:pt x="4587" y="1797"/>
                </a:lnTo>
                <a:lnTo>
                  <a:pt x="4587" y="1795"/>
                </a:lnTo>
                <a:lnTo>
                  <a:pt x="4589" y="1793"/>
                </a:lnTo>
                <a:lnTo>
                  <a:pt x="4589" y="1791"/>
                </a:lnTo>
                <a:lnTo>
                  <a:pt x="4589" y="1791"/>
                </a:lnTo>
                <a:lnTo>
                  <a:pt x="4589" y="1791"/>
                </a:lnTo>
                <a:lnTo>
                  <a:pt x="4589" y="1793"/>
                </a:lnTo>
                <a:close/>
                <a:moveTo>
                  <a:pt x="4593" y="1860"/>
                </a:moveTo>
                <a:lnTo>
                  <a:pt x="4593" y="1860"/>
                </a:lnTo>
                <a:lnTo>
                  <a:pt x="4593" y="1860"/>
                </a:lnTo>
                <a:lnTo>
                  <a:pt x="4593" y="1860"/>
                </a:lnTo>
                <a:lnTo>
                  <a:pt x="4593" y="1858"/>
                </a:lnTo>
                <a:lnTo>
                  <a:pt x="4593" y="1858"/>
                </a:lnTo>
                <a:lnTo>
                  <a:pt x="4593" y="1858"/>
                </a:lnTo>
                <a:lnTo>
                  <a:pt x="4593" y="1858"/>
                </a:lnTo>
                <a:lnTo>
                  <a:pt x="4591" y="1858"/>
                </a:lnTo>
                <a:lnTo>
                  <a:pt x="4593" y="1860"/>
                </a:lnTo>
                <a:lnTo>
                  <a:pt x="4593" y="1860"/>
                </a:lnTo>
                <a:close/>
                <a:moveTo>
                  <a:pt x="4580" y="1799"/>
                </a:moveTo>
                <a:lnTo>
                  <a:pt x="4582" y="1799"/>
                </a:lnTo>
                <a:lnTo>
                  <a:pt x="4582" y="1799"/>
                </a:lnTo>
                <a:lnTo>
                  <a:pt x="4585" y="1797"/>
                </a:lnTo>
                <a:lnTo>
                  <a:pt x="4585" y="1797"/>
                </a:lnTo>
                <a:lnTo>
                  <a:pt x="4585" y="1797"/>
                </a:lnTo>
                <a:lnTo>
                  <a:pt x="4582" y="1799"/>
                </a:lnTo>
                <a:lnTo>
                  <a:pt x="4580" y="1799"/>
                </a:lnTo>
                <a:close/>
                <a:moveTo>
                  <a:pt x="4551" y="1723"/>
                </a:moveTo>
                <a:lnTo>
                  <a:pt x="4551" y="1723"/>
                </a:lnTo>
                <a:lnTo>
                  <a:pt x="4549" y="1728"/>
                </a:lnTo>
                <a:lnTo>
                  <a:pt x="4551" y="1730"/>
                </a:lnTo>
                <a:lnTo>
                  <a:pt x="4551" y="1730"/>
                </a:lnTo>
                <a:lnTo>
                  <a:pt x="4553" y="1730"/>
                </a:lnTo>
                <a:lnTo>
                  <a:pt x="4553" y="1730"/>
                </a:lnTo>
                <a:lnTo>
                  <a:pt x="4555" y="1728"/>
                </a:lnTo>
                <a:lnTo>
                  <a:pt x="4557" y="1726"/>
                </a:lnTo>
                <a:lnTo>
                  <a:pt x="4557" y="1726"/>
                </a:lnTo>
                <a:lnTo>
                  <a:pt x="4557" y="1723"/>
                </a:lnTo>
                <a:lnTo>
                  <a:pt x="4555" y="1723"/>
                </a:lnTo>
                <a:lnTo>
                  <a:pt x="4553" y="1721"/>
                </a:lnTo>
                <a:lnTo>
                  <a:pt x="4553" y="1721"/>
                </a:lnTo>
                <a:lnTo>
                  <a:pt x="4551" y="1719"/>
                </a:lnTo>
                <a:lnTo>
                  <a:pt x="4551" y="1719"/>
                </a:lnTo>
                <a:lnTo>
                  <a:pt x="4551" y="1721"/>
                </a:lnTo>
                <a:lnTo>
                  <a:pt x="4551" y="1723"/>
                </a:lnTo>
                <a:lnTo>
                  <a:pt x="4551" y="1723"/>
                </a:lnTo>
                <a:lnTo>
                  <a:pt x="4551" y="1723"/>
                </a:lnTo>
                <a:lnTo>
                  <a:pt x="4551" y="1723"/>
                </a:lnTo>
                <a:close/>
                <a:moveTo>
                  <a:pt x="4490" y="1679"/>
                </a:moveTo>
                <a:lnTo>
                  <a:pt x="4490" y="1682"/>
                </a:lnTo>
                <a:lnTo>
                  <a:pt x="4492" y="1682"/>
                </a:lnTo>
                <a:lnTo>
                  <a:pt x="4494" y="1682"/>
                </a:lnTo>
                <a:lnTo>
                  <a:pt x="4497" y="1684"/>
                </a:lnTo>
                <a:lnTo>
                  <a:pt x="4499" y="1686"/>
                </a:lnTo>
                <a:lnTo>
                  <a:pt x="4503" y="1686"/>
                </a:lnTo>
                <a:lnTo>
                  <a:pt x="4503" y="1682"/>
                </a:lnTo>
                <a:lnTo>
                  <a:pt x="4503" y="1682"/>
                </a:lnTo>
                <a:lnTo>
                  <a:pt x="4503" y="1679"/>
                </a:lnTo>
                <a:lnTo>
                  <a:pt x="4501" y="1679"/>
                </a:lnTo>
                <a:lnTo>
                  <a:pt x="4501" y="1679"/>
                </a:lnTo>
                <a:lnTo>
                  <a:pt x="4501" y="1679"/>
                </a:lnTo>
                <a:lnTo>
                  <a:pt x="4501" y="1677"/>
                </a:lnTo>
                <a:lnTo>
                  <a:pt x="4499" y="1675"/>
                </a:lnTo>
                <a:lnTo>
                  <a:pt x="4497" y="1673"/>
                </a:lnTo>
                <a:lnTo>
                  <a:pt x="4494" y="1673"/>
                </a:lnTo>
                <a:lnTo>
                  <a:pt x="4492" y="1673"/>
                </a:lnTo>
                <a:lnTo>
                  <a:pt x="4490" y="1673"/>
                </a:lnTo>
                <a:lnTo>
                  <a:pt x="4488" y="1673"/>
                </a:lnTo>
                <a:lnTo>
                  <a:pt x="4486" y="1671"/>
                </a:lnTo>
                <a:lnTo>
                  <a:pt x="4484" y="1671"/>
                </a:lnTo>
                <a:lnTo>
                  <a:pt x="4484" y="1671"/>
                </a:lnTo>
                <a:lnTo>
                  <a:pt x="4482" y="1671"/>
                </a:lnTo>
                <a:lnTo>
                  <a:pt x="4482" y="1671"/>
                </a:lnTo>
                <a:lnTo>
                  <a:pt x="4480" y="1673"/>
                </a:lnTo>
                <a:lnTo>
                  <a:pt x="4480" y="1673"/>
                </a:lnTo>
                <a:lnTo>
                  <a:pt x="4478" y="1673"/>
                </a:lnTo>
                <a:lnTo>
                  <a:pt x="4478" y="1673"/>
                </a:lnTo>
                <a:lnTo>
                  <a:pt x="4478" y="1671"/>
                </a:lnTo>
                <a:lnTo>
                  <a:pt x="4476" y="1671"/>
                </a:lnTo>
                <a:lnTo>
                  <a:pt x="4476" y="1671"/>
                </a:lnTo>
                <a:lnTo>
                  <a:pt x="4473" y="1673"/>
                </a:lnTo>
                <a:lnTo>
                  <a:pt x="4469" y="1671"/>
                </a:lnTo>
                <a:lnTo>
                  <a:pt x="4465" y="1673"/>
                </a:lnTo>
                <a:lnTo>
                  <a:pt x="4463" y="1673"/>
                </a:lnTo>
                <a:lnTo>
                  <a:pt x="4461" y="1677"/>
                </a:lnTo>
                <a:lnTo>
                  <a:pt x="4461" y="1677"/>
                </a:lnTo>
                <a:lnTo>
                  <a:pt x="4461" y="1679"/>
                </a:lnTo>
                <a:lnTo>
                  <a:pt x="4461" y="1679"/>
                </a:lnTo>
                <a:lnTo>
                  <a:pt x="4461" y="1682"/>
                </a:lnTo>
                <a:lnTo>
                  <a:pt x="4461" y="1682"/>
                </a:lnTo>
                <a:lnTo>
                  <a:pt x="4461" y="1682"/>
                </a:lnTo>
                <a:lnTo>
                  <a:pt x="4463" y="1679"/>
                </a:lnTo>
                <a:lnTo>
                  <a:pt x="4463" y="1679"/>
                </a:lnTo>
                <a:lnTo>
                  <a:pt x="4463" y="1677"/>
                </a:lnTo>
                <a:lnTo>
                  <a:pt x="4463" y="1677"/>
                </a:lnTo>
                <a:lnTo>
                  <a:pt x="4463" y="1677"/>
                </a:lnTo>
                <a:lnTo>
                  <a:pt x="4465" y="1677"/>
                </a:lnTo>
                <a:lnTo>
                  <a:pt x="4465" y="1677"/>
                </a:lnTo>
                <a:lnTo>
                  <a:pt x="4465" y="1677"/>
                </a:lnTo>
                <a:lnTo>
                  <a:pt x="4467" y="1679"/>
                </a:lnTo>
                <a:lnTo>
                  <a:pt x="4469" y="1682"/>
                </a:lnTo>
                <a:lnTo>
                  <a:pt x="4469" y="1682"/>
                </a:lnTo>
                <a:lnTo>
                  <a:pt x="4471" y="1679"/>
                </a:lnTo>
                <a:lnTo>
                  <a:pt x="4471" y="1679"/>
                </a:lnTo>
                <a:lnTo>
                  <a:pt x="4473" y="1679"/>
                </a:lnTo>
                <a:lnTo>
                  <a:pt x="4473" y="1677"/>
                </a:lnTo>
                <a:lnTo>
                  <a:pt x="4476" y="1677"/>
                </a:lnTo>
                <a:lnTo>
                  <a:pt x="4476" y="1677"/>
                </a:lnTo>
                <a:lnTo>
                  <a:pt x="4476" y="1677"/>
                </a:lnTo>
                <a:lnTo>
                  <a:pt x="4476" y="1677"/>
                </a:lnTo>
                <a:lnTo>
                  <a:pt x="4476" y="1679"/>
                </a:lnTo>
                <a:lnTo>
                  <a:pt x="4476" y="1679"/>
                </a:lnTo>
                <a:lnTo>
                  <a:pt x="4478" y="1679"/>
                </a:lnTo>
                <a:lnTo>
                  <a:pt x="4480" y="1679"/>
                </a:lnTo>
                <a:lnTo>
                  <a:pt x="4482" y="1679"/>
                </a:lnTo>
                <a:lnTo>
                  <a:pt x="4484" y="1682"/>
                </a:lnTo>
                <a:lnTo>
                  <a:pt x="4484" y="1679"/>
                </a:lnTo>
                <a:lnTo>
                  <a:pt x="4484" y="1679"/>
                </a:lnTo>
                <a:lnTo>
                  <a:pt x="4484" y="1679"/>
                </a:lnTo>
                <a:lnTo>
                  <a:pt x="4484" y="1679"/>
                </a:lnTo>
                <a:lnTo>
                  <a:pt x="4486" y="1679"/>
                </a:lnTo>
                <a:lnTo>
                  <a:pt x="4488" y="1679"/>
                </a:lnTo>
                <a:lnTo>
                  <a:pt x="4490" y="1679"/>
                </a:lnTo>
                <a:close/>
                <a:moveTo>
                  <a:pt x="4530" y="1715"/>
                </a:moveTo>
                <a:lnTo>
                  <a:pt x="4530" y="1715"/>
                </a:lnTo>
                <a:lnTo>
                  <a:pt x="4530" y="1717"/>
                </a:lnTo>
                <a:lnTo>
                  <a:pt x="4532" y="1715"/>
                </a:lnTo>
                <a:lnTo>
                  <a:pt x="4532" y="1715"/>
                </a:lnTo>
                <a:lnTo>
                  <a:pt x="4530" y="1713"/>
                </a:lnTo>
                <a:lnTo>
                  <a:pt x="4530" y="1713"/>
                </a:lnTo>
                <a:lnTo>
                  <a:pt x="4530" y="1711"/>
                </a:lnTo>
                <a:lnTo>
                  <a:pt x="4530" y="1711"/>
                </a:lnTo>
                <a:lnTo>
                  <a:pt x="4530" y="1713"/>
                </a:lnTo>
                <a:lnTo>
                  <a:pt x="4530" y="1715"/>
                </a:lnTo>
                <a:lnTo>
                  <a:pt x="4530" y="1715"/>
                </a:lnTo>
                <a:close/>
                <a:moveTo>
                  <a:pt x="4471" y="1734"/>
                </a:moveTo>
                <a:lnTo>
                  <a:pt x="4471" y="1732"/>
                </a:lnTo>
                <a:lnTo>
                  <a:pt x="4471" y="1734"/>
                </a:lnTo>
                <a:lnTo>
                  <a:pt x="4469" y="1734"/>
                </a:lnTo>
                <a:lnTo>
                  <a:pt x="4469" y="1734"/>
                </a:lnTo>
                <a:lnTo>
                  <a:pt x="4471" y="1734"/>
                </a:lnTo>
                <a:lnTo>
                  <a:pt x="4471" y="1734"/>
                </a:lnTo>
                <a:lnTo>
                  <a:pt x="4471" y="1734"/>
                </a:lnTo>
                <a:lnTo>
                  <a:pt x="4471" y="1734"/>
                </a:lnTo>
                <a:lnTo>
                  <a:pt x="4471" y="1734"/>
                </a:lnTo>
                <a:close/>
                <a:moveTo>
                  <a:pt x="4469" y="1682"/>
                </a:moveTo>
                <a:lnTo>
                  <a:pt x="4469" y="1682"/>
                </a:lnTo>
                <a:lnTo>
                  <a:pt x="4467" y="1684"/>
                </a:lnTo>
                <a:lnTo>
                  <a:pt x="4469" y="1684"/>
                </a:lnTo>
                <a:lnTo>
                  <a:pt x="4469" y="1682"/>
                </a:lnTo>
                <a:lnTo>
                  <a:pt x="4469" y="1682"/>
                </a:lnTo>
                <a:close/>
                <a:moveTo>
                  <a:pt x="4486" y="1742"/>
                </a:moveTo>
                <a:lnTo>
                  <a:pt x="4486" y="1744"/>
                </a:lnTo>
                <a:lnTo>
                  <a:pt x="4486" y="1744"/>
                </a:lnTo>
                <a:lnTo>
                  <a:pt x="4486" y="1747"/>
                </a:lnTo>
                <a:lnTo>
                  <a:pt x="4488" y="1747"/>
                </a:lnTo>
                <a:lnTo>
                  <a:pt x="4488" y="1747"/>
                </a:lnTo>
                <a:lnTo>
                  <a:pt x="4488" y="1744"/>
                </a:lnTo>
                <a:lnTo>
                  <a:pt x="4488" y="1744"/>
                </a:lnTo>
                <a:lnTo>
                  <a:pt x="4486" y="1742"/>
                </a:lnTo>
                <a:lnTo>
                  <a:pt x="4486" y="1742"/>
                </a:lnTo>
                <a:close/>
                <a:moveTo>
                  <a:pt x="4515" y="1734"/>
                </a:moveTo>
                <a:lnTo>
                  <a:pt x="4517" y="1734"/>
                </a:lnTo>
                <a:lnTo>
                  <a:pt x="4517" y="1734"/>
                </a:lnTo>
                <a:lnTo>
                  <a:pt x="4517" y="1734"/>
                </a:lnTo>
                <a:lnTo>
                  <a:pt x="4520" y="1736"/>
                </a:lnTo>
                <a:lnTo>
                  <a:pt x="4520" y="1736"/>
                </a:lnTo>
                <a:lnTo>
                  <a:pt x="4520" y="1734"/>
                </a:lnTo>
                <a:lnTo>
                  <a:pt x="4520" y="1734"/>
                </a:lnTo>
                <a:lnTo>
                  <a:pt x="4515" y="1734"/>
                </a:lnTo>
                <a:close/>
                <a:moveTo>
                  <a:pt x="4515" y="1734"/>
                </a:moveTo>
                <a:lnTo>
                  <a:pt x="4515" y="1734"/>
                </a:lnTo>
                <a:lnTo>
                  <a:pt x="4513" y="1734"/>
                </a:lnTo>
                <a:lnTo>
                  <a:pt x="4513" y="1734"/>
                </a:lnTo>
                <a:lnTo>
                  <a:pt x="4513" y="1734"/>
                </a:lnTo>
                <a:lnTo>
                  <a:pt x="4513" y="1736"/>
                </a:lnTo>
                <a:lnTo>
                  <a:pt x="4511" y="1736"/>
                </a:lnTo>
                <a:lnTo>
                  <a:pt x="4511" y="1736"/>
                </a:lnTo>
                <a:lnTo>
                  <a:pt x="4511" y="1738"/>
                </a:lnTo>
                <a:lnTo>
                  <a:pt x="4509" y="1738"/>
                </a:lnTo>
                <a:lnTo>
                  <a:pt x="4509" y="1738"/>
                </a:lnTo>
                <a:lnTo>
                  <a:pt x="4509" y="1740"/>
                </a:lnTo>
                <a:lnTo>
                  <a:pt x="4509" y="1742"/>
                </a:lnTo>
                <a:lnTo>
                  <a:pt x="4507" y="1742"/>
                </a:lnTo>
                <a:lnTo>
                  <a:pt x="4507" y="1742"/>
                </a:lnTo>
                <a:lnTo>
                  <a:pt x="4507" y="1744"/>
                </a:lnTo>
                <a:lnTo>
                  <a:pt x="4507" y="1744"/>
                </a:lnTo>
                <a:lnTo>
                  <a:pt x="4507" y="1747"/>
                </a:lnTo>
                <a:lnTo>
                  <a:pt x="4509" y="1747"/>
                </a:lnTo>
                <a:lnTo>
                  <a:pt x="4509" y="1747"/>
                </a:lnTo>
                <a:lnTo>
                  <a:pt x="4511" y="1747"/>
                </a:lnTo>
                <a:lnTo>
                  <a:pt x="4511" y="1747"/>
                </a:lnTo>
                <a:lnTo>
                  <a:pt x="4511" y="1744"/>
                </a:lnTo>
                <a:lnTo>
                  <a:pt x="4511" y="1744"/>
                </a:lnTo>
                <a:lnTo>
                  <a:pt x="4513" y="1742"/>
                </a:lnTo>
                <a:lnTo>
                  <a:pt x="4513" y="1742"/>
                </a:lnTo>
                <a:lnTo>
                  <a:pt x="4513" y="1742"/>
                </a:lnTo>
                <a:lnTo>
                  <a:pt x="4515" y="1740"/>
                </a:lnTo>
                <a:lnTo>
                  <a:pt x="4515" y="1738"/>
                </a:lnTo>
                <a:lnTo>
                  <a:pt x="4515" y="1736"/>
                </a:lnTo>
                <a:lnTo>
                  <a:pt x="4515" y="1734"/>
                </a:lnTo>
                <a:lnTo>
                  <a:pt x="4515" y="1734"/>
                </a:lnTo>
                <a:close/>
                <a:moveTo>
                  <a:pt x="4528" y="1795"/>
                </a:moveTo>
                <a:lnTo>
                  <a:pt x="4528" y="1795"/>
                </a:lnTo>
                <a:lnTo>
                  <a:pt x="4530" y="1793"/>
                </a:lnTo>
                <a:lnTo>
                  <a:pt x="4528" y="1791"/>
                </a:lnTo>
                <a:lnTo>
                  <a:pt x="4528" y="1791"/>
                </a:lnTo>
                <a:lnTo>
                  <a:pt x="4528" y="1788"/>
                </a:lnTo>
                <a:lnTo>
                  <a:pt x="4528" y="1791"/>
                </a:lnTo>
                <a:lnTo>
                  <a:pt x="4528" y="1791"/>
                </a:lnTo>
                <a:lnTo>
                  <a:pt x="4528" y="1791"/>
                </a:lnTo>
                <a:lnTo>
                  <a:pt x="4528" y="1793"/>
                </a:lnTo>
                <a:lnTo>
                  <a:pt x="4528" y="1795"/>
                </a:lnTo>
                <a:close/>
                <a:moveTo>
                  <a:pt x="5364" y="508"/>
                </a:moveTo>
                <a:lnTo>
                  <a:pt x="5362" y="508"/>
                </a:lnTo>
                <a:lnTo>
                  <a:pt x="5356" y="508"/>
                </a:lnTo>
                <a:lnTo>
                  <a:pt x="5358" y="508"/>
                </a:lnTo>
                <a:lnTo>
                  <a:pt x="5358" y="505"/>
                </a:lnTo>
                <a:lnTo>
                  <a:pt x="5356" y="505"/>
                </a:lnTo>
                <a:lnTo>
                  <a:pt x="5356" y="505"/>
                </a:lnTo>
                <a:lnTo>
                  <a:pt x="5356" y="505"/>
                </a:lnTo>
                <a:lnTo>
                  <a:pt x="5353" y="505"/>
                </a:lnTo>
                <a:lnTo>
                  <a:pt x="5351" y="505"/>
                </a:lnTo>
                <a:lnTo>
                  <a:pt x="5351" y="505"/>
                </a:lnTo>
                <a:lnTo>
                  <a:pt x="5353" y="503"/>
                </a:lnTo>
                <a:lnTo>
                  <a:pt x="5353" y="503"/>
                </a:lnTo>
                <a:lnTo>
                  <a:pt x="5351" y="503"/>
                </a:lnTo>
                <a:lnTo>
                  <a:pt x="5347" y="499"/>
                </a:lnTo>
                <a:lnTo>
                  <a:pt x="5343" y="497"/>
                </a:lnTo>
                <a:lnTo>
                  <a:pt x="5341" y="495"/>
                </a:lnTo>
                <a:lnTo>
                  <a:pt x="5337" y="493"/>
                </a:lnTo>
                <a:lnTo>
                  <a:pt x="5335" y="489"/>
                </a:lnTo>
                <a:lnTo>
                  <a:pt x="5330" y="489"/>
                </a:lnTo>
                <a:lnTo>
                  <a:pt x="5326" y="489"/>
                </a:lnTo>
                <a:lnTo>
                  <a:pt x="5324" y="489"/>
                </a:lnTo>
                <a:lnTo>
                  <a:pt x="5322" y="487"/>
                </a:lnTo>
                <a:lnTo>
                  <a:pt x="5316" y="487"/>
                </a:lnTo>
                <a:lnTo>
                  <a:pt x="5316" y="487"/>
                </a:lnTo>
                <a:lnTo>
                  <a:pt x="5322" y="489"/>
                </a:lnTo>
                <a:lnTo>
                  <a:pt x="5324" y="489"/>
                </a:lnTo>
                <a:lnTo>
                  <a:pt x="5324" y="489"/>
                </a:lnTo>
                <a:lnTo>
                  <a:pt x="5322" y="489"/>
                </a:lnTo>
                <a:lnTo>
                  <a:pt x="5318" y="489"/>
                </a:lnTo>
                <a:lnTo>
                  <a:pt x="5316" y="489"/>
                </a:lnTo>
                <a:lnTo>
                  <a:pt x="5314" y="489"/>
                </a:lnTo>
                <a:lnTo>
                  <a:pt x="5314" y="489"/>
                </a:lnTo>
                <a:lnTo>
                  <a:pt x="5314" y="489"/>
                </a:lnTo>
                <a:lnTo>
                  <a:pt x="5314" y="491"/>
                </a:lnTo>
                <a:lnTo>
                  <a:pt x="5314" y="491"/>
                </a:lnTo>
                <a:lnTo>
                  <a:pt x="5314" y="491"/>
                </a:lnTo>
                <a:lnTo>
                  <a:pt x="5312" y="491"/>
                </a:lnTo>
                <a:lnTo>
                  <a:pt x="5312" y="491"/>
                </a:lnTo>
                <a:lnTo>
                  <a:pt x="5312" y="489"/>
                </a:lnTo>
                <a:lnTo>
                  <a:pt x="5314" y="487"/>
                </a:lnTo>
                <a:lnTo>
                  <a:pt x="5314" y="487"/>
                </a:lnTo>
                <a:lnTo>
                  <a:pt x="5314" y="487"/>
                </a:lnTo>
                <a:lnTo>
                  <a:pt x="5309" y="484"/>
                </a:lnTo>
                <a:lnTo>
                  <a:pt x="5307" y="484"/>
                </a:lnTo>
                <a:lnTo>
                  <a:pt x="5307" y="484"/>
                </a:lnTo>
                <a:lnTo>
                  <a:pt x="5303" y="484"/>
                </a:lnTo>
                <a:lnTo>
                  <a:pt x="5295" y="484"/>
                </a:lnTo>
                <a:lnTo>
                  <a:pt x="5295" y="487"/>
                </a:lnTo>
                <a:lnTo>
                  <a:pt x="5295" y="487"/>
                </a:lnTo>
                <a:lnTo>
                  <a:pt x="5295" y="487"/>
                </a:lnTo>
                <a:lnTo>
                  <a:pt x="5295" y="487"/>
                </a:lnTo>
                <a:lnTo>
                  <a:pt x="5297" y="487"/>
                </a:lnTo>
                <a:lnTo>
                  <a:pt x="5299" y="489"/>
                </a:lnTo>
                <a:lnTo>
                  <a:pt x="5299" y="489"/>
                </a:lnTo>
                <a:lnTo>
                  <a:pt x="5301" y="489"/>
                </a:lnTo>
                <a:lnTo>
                  <a:pt x="5301" y="491"/>
                </a:lnTo>
                <a:lnTo>
                  <a:pt x="5301" y="493"/>
                </a:lnTo>
                <a:lnTo>
                  <a:pt x="5301" y="493"/>
                </a:lnTo>
                <a:lnTo>
                  <a:pt x="5301" y="495"/>
                </a:lnTo>
                <a:lnTo>
                  <a:pt x="5301" y="497"/>
                </a:lnTo>
                <a:lnTo>
                  <a:pt x="5299" y="497"/>
                </a:lnTo>
                <a:lnTo>
                  <a:pt x="5299" y="497"/>
                </a:lnTo>
                <a:lnTo>
                  <a:pt x="5301" y="499"/>
                </a:lnTo>
                <a:lnTo>
                  <a:pt x="5303" y="499"/>
                </a:lnTo>
                <a:lnTo>
                  <a:pt x="5305" y="499"/>
                </a:lnTo>
                <a:lnTo>
                  <a:pt x="5305" y="501"/>
                </a:lnTo>
                <a:lnTo>
                  <a:pt x="5305" y="503"/>
                </a:lnTo>
                <a:lnTo>
                  <a:pt x="5303" y="505"/>
                </a:lnTo>
                <a:lnTo>
                  <a:pt x="5303" y="505"/>
                </a:lnTo>
                <a:lnTo>
                  <a:pt x="5303" y="505"/>
                </a:lnTo>
                <a:lnTo>
                  <a:pt x="5301" y="505"/>
                </a:lnTo>
                <a:lnTo>
                  <a:pt x="5301" y="505"/>
                </a:lnTo>
                <a:lnTo>
                  <a:pt x="5301" y="503"/>
                </a:lnTo>
                <a:lnTo>
                  <a:pt x="5301" y="501"/>
                </a:lnTo>
                <a:lnTo>
                  <a:pt x="5299" y="501"/>
                </a:lnTo>
                <a:lnTo>
                  <a:pt x="5299" y="501"/>
                </a:lnTo>
                <a:lnTo>
                  <a:pt x="5297" y="503"/>
                </a:lnTo>
                <a:lnTo>
                  <a:pt x="5297" y="503"/>
                </a:lnTo>
                <a:lnTo>
                  <a:pt x="5297" y="503"/>
                </a:lnTo>
                <a:lnTo>
                  <a:pt x="5295" y="501"/>
                </a:lnTo>
                <a:lnTo>
                  <a:pt x="5295" y="499"/>
                </a:lnTo>
                <a:lnTo>
                  <a:pt x="5295" y="499"/>
                </a:lnTo>
                <a:lnTo>
                  <a:pt x="5293" y="497"/>
                </a:lnTo>
                <a:lnTo>
                  <a:pt x="5293" y="497"/>
                </a:lnTo>
                <a:lnTo>
                  <a:pt x="5291" y="497"/>
                </a:lnTo>
                <a:lnTo>
                  <a:pt x="5289" y="497"/>
                </a:lnTo>
                <a:lnTo>
                  <a:pt x="5289" y="495"/>
                </a:lnTo>
                <a:lnTo>
                  <a:pt x="5291" y="493"/>
                </a:lnTo>
                <a:lnTo>
                  <a:pt x="5291" y="491"/>
                </a:lnTo>
                <a:lnTo>
                  <a:pt x="5291" y="489"/>
                </a:lnTo>
                <a:lnTo>
                  <a:pt x="5289" y="489"/>
                </a:lnTo>
                <a:lnTo>
                  <a:pt x="5289" y="487"/>
                </a:lnTo>
                <a:lnTo>
                  <a:pt x="5289" y="482"/>
                </a:lnTo>
                <a:lnTo>
                  <a:pt x="5289" y="482"/>
                </a:lnTo>
                <a:lnTo>
                  <a:pt x="5291" y="480"/>
                </a:lnTo>
                <a:lnTo>
                  <a:pt x="5289" y="478"/>
                </a:lnTo>
                <a:lnTo>
                  <a:pt x="5289" y="478"/>
                </a:lnTo>
                <a:lnTo>
                  <a:pt x="5286" y="478"/>
                </a:lnTo>
                <a:lnTo>
                  <a:pt x="5286" y="478"/>
                </a:lnTo>
                <a:lnTo>
                  <a:pt x="5284" y="478"/>
                </a:lnTo>
                <a:lnTo>
                  <a:pt x="5282" y="478"/>
                </a:lnTo>
                <a:lnTo>
                  <a:pt x="5284" y="476"/>
                </a:lnTo>
                <a:lnTo>
                  <a:pt x="5284" y="476"/>
                </a:lnTo>
                <a:lnTo>
                  <a:pt x="5284" y="474"/>
                </a:lnTo>
                <a:lnTo>
                  <a:pt x="5282" y="474"/>
                </a:lnTo>
                <a:lnTo>
                  <a:pt x="5282" y="472"/>
                </a:lnTo>
                <a:lnTo>
                  <a:pt x="5259" y="461"/>
                </a:lnTo>
                <a:lnTo>
                  <a:pt x="5257" y="459"/>
                </a:lnTo>
                <a:lnTo>
                  <a:pt x="5255" y="457"/>
                </a:lnTo>
                <a:lnTo>
                  <a:pt x="5253" y="457"/>
                </a:lnTo>
                <a:lnTo>
                  <a:pt x="5251" y="457"/>
                </a:lnTo>
                <a:lnTo>
                  <a:pt x="5251" y="457"/>
                </a:lnTo>
                <a:lnTo>
                  <a:pt x="5249" y="457"/>
                </a:lnTo>
                <a:lnTo>
                  <a:pt x="5251" y="457"/>
                </a:lnTo>
                <a:lnTo>
                  <a:pt x="5251" y="455"/>
                </a:lnTo>
                <a:lnTo>
                  <a:pt x="5249" y="455"/>
                </a:lnTo>
                <a:lnTo>
                  <a:pt x="5240" y="451"/>
                </a:lnTo>
                <a:lnTo>
                  <a:pt x="5238" y="449"/>
                </a:lnTo>
                <a:lnTo>
                  <a:pt x="5240" y="451"/>
                </a:lnTo>
                <a:lnTo>
                  <a:pt x="5247" y="455"/>
                </a:lnTo>
                <a:lnTo>
                  <a:pt x="5247" y="455"/>
                </a:lnTo>
                <a:lnTo>
                  <a:pt x="5245" y="457"/>
                </a:lnTo>
                <a:lnTo>
                  <a:pt x="5242" y="457"/>
                </a:lnTo>
                <a:lnTo>
                  <a:pt x="5245" y="455"/>
                </a:lnTo>
                <a:lnTo>
                  <a:pt x="5242" y="453"/>
                </a:lnTo>
                <a:lnTo>
                  <a:pt x="5242" y="453"/>
                </a:lnTo>
                <a:lnTo>
                  <a:pt x="5240" y="451"/>
                </a:lnTo>
                <a:lnTo>
                  <a:pt x="5238" y="451"/>
                </a:lnTo>
                <a:lnTo>
                  <a:pt x="5234" y="451"/>
                </a:lnTo>
                <a:lnTo>
                  <a:pt x="5234" y="449"/>
                </a:lnTo>
                <a:lnTo>
                  <a:pt x="5234" y="447"/>
                </a:lnTo>
                <a:lnTo>
                  <a:pt x="5236" y="449"/>
                </a:lnTo>
                <a:lnTo>
                  <a:pt x="5236" y="449"/>
                </a:lnTo>
                <a:lnTo>
                  <a:pt x="5234" y="447"/>
                </a:lnTo>
                <a:lnTo>
                  <a:pt x="5232" y="445"/>
                </a:lnTo>
                <a:lnTo>
                  <a:pt x="5226" y="443"/>
                </a:lnTo>
                <a:lnTo>
                  <a:pt x="5224" y="443"/>
                </a:lnTo>
                <a:lnTo>
                  <a:pt x="5224" y="440"/>
                </a:lnTo>
                <a:lnTo>
                  <a:pt x="5221" y="440"/>
                </a:lnTo>
                <a:lnTo>
                  <a:pt x="5221" y="440"/>
                </a:lnTo>
                <a:lnTo>
                  <a:pt x="5217" y="440"/>
                </a:lnTo>
                <a:lnTo>
                  <a:pt x="5215" y="438"/>
                </a:lnTo>
                <a:lnTo>
                  <a:pt x="5215" y="438"/>
                </a:lnTo>
                <a:lnTo>
                  <a:pt x="5213" y="438"/>
                </a:lnTo>
                <a:lnTo>
                  <a:pt x="5205" y="432"/>
                </a:lnTo>
                <a:lnTo>
                  <a:pt x="5201" y="430"/>
                </a:lnTo>
                <a:lnTo>
                  <a:pt x="5201" y="430"/>
                </a:lnTo>
                <a:lnTo>
                  <a:pt x="5201" y="430"/>
                </a:lnTo>
                <a:lnTo>
                  <a:pt x="5198" y="428"/>
                </a:lnTo>
                <a:lnTo>
                  <a:pt x="5192" y="428"/>
                </a:lnTo>
                <a:lnTo>
                  <a:pt x="5186" y="426"/>
                </a:lnTo>
                <a:lnTo>
                  <a:pt x="5177" y="424"/>
                </a:lnTo>
                <a:lnTo>
                  <a:pt x="5171" y="422"/>
                </a:lnTo>
                <a:lnTo>
                  <a:pt x="5163" y="419"/>
                </a:lnTo>
                <a:lnTo>
                  <a:pt x="5159" y="417"/>
                </a:lnTo>
                <a:lnTo>
                  <a:pt x="5157" y="415"/>
                </a:lnTo>
                <a:lnTo>
                  <a:pt x="5154" y="415"/>
                </a:lnTo>
                <a:lnTo>
                  <a:pt x="5148" y="417"/>
                </a:lnTo>
                <a:lnTo>
                  <a:pt x="5140" y="417"/>
                </a:lnTo>
                <a:lnTo>
                  <a:pt x="5133" y="415"/>
                </a:lnTo>
                <a:lnTo>
                  <a:pt x="5127" y="415"/>
                </a:lnTo>
                <a:lnTo>
                  <a:pt x="5125" y="415"/>
                </a:lnTo>
                <a:lnTo>
                  <a:pt x="5121" y="415"/>
                </a:lnTo>
                <a:lnTo>
                  <a:pt x="5119" y="415"/>
                </a:lnTo>
                <a:lnTo>
                  <a:pt x="5119" y="417"/>
                </a:lnTo>
                <a:lnTo>
                  <a:pt x="5115" y="417"/>
                </a:lnTo>
                <a:lnTo>
                  <a:pt x="5113" y="415"/>
                </a:lnTo>
                <a:lnTo>
                  <a:pt x="5108" y="413"/>
                </a:lnTo>
                <a:lnTo>
                  <a:pt x="5100" y="413"/>
                </a:lnTo>
                <a:lnTo>
                  <a:pt x="5089" y="411"/>
                </a:lnTo>
                <a:lnTo>
                  <a:pt x="5083" y="411"/>
                </a:lnTo>
                <a:lnTo>
                  <a:pt x="5077" y="411"/>
                </a:lnTo>
                <a:lnTo>
                  <a:pt x="5079" y="415"/>
                </a:lnTo>
                <a:lnTo>
                  <a:pt x="5077" y="417"/>
                </a:lnTo>
                <a:lnTo>
                  <a:pt x="5075" y="419"/>
                </a:lnTo>
                <a:lnTo>
                  <a:pt x="5073" y="422"/>
                </a:lnTo>
                <a:lnTo>
                  <a:pt x="5073" y="422"/>
                </a:lnTo>
                <a:lnTo>
                  <a:pt x="5079" y="424"/>
                </a:lnTo>
                <a:lnTo>
                  <a:pt x="5081" y="428"/>
                </a:lnTo>
                <a:lnTo>
                  <a:pt x="5083" y="432"/>
                </a:lnTo>
                <a:lnTo>
                  <a:pt x="5085" y="434"/>
                </a:lnTo>
                <a:lnTo>
                  <a:pt x="5085" y="436"/>
                </a:lnTo>
                <a:lnTo>
                  <a:pt x="5079" y="443"/>
                </a:lnTo>
                <a:lnTo>
                  <a:pt x="5071" y="443"/>
                </a:lnTo>
                <a:lnTo>
                  <a:pt x="5064" y="445"/>
                </a:lnTo>
                <a:lnTo>
                  <a:pt x="5062" y="440"/>
                </a:lnTo>
                <a:lnTo>
                  <a:pt x="5060" y="436"/>
                </a:lnTo>
                <a:lnTo>
                  <a:pt x="5056" y="434"/>
                </a:lnTo>
                <a:lnTo>
                  <a:pt x="5050" y="432"/>
                </a:lnTo>
                <a:lnTo>
                  <a:pt x="5048" y="432"/>
                </a:lnTo>
                <a:lnTo>
                  <a:pt x="5045" y="432"/>
                </a:lnTo>
                <a:lnTo>
                  <a:pt x="5045" y="428"/>
                </a:lnTo>
                <a:lnTo>
                  <a:pt x="5043" y="424"/>
                </a:lnTo>
                <a:lnTo>
                  <a:pt x="5041" y="422"/>
                </a:lnTo>
                <a:lnTo>
                  <a:pt x="5041" y="422"/>
                </a:lnTo>
                <a:lnTo>
                  <a:pt x="5039" y="419"/>
                </a:lnTo>
                <a:lnTo>
                  <a:pt x="5037" y="419"/>
                </a:lnTo>
                <a:lnTo>
                  <a:pt x="5029" y="424"/>
                </a:lnTo>
                <a:lnTo>
                  <a:pt x="5025" y="426"/>
                </a:lnTo>
                <a:lnTo>
                  <a:pt x="5025" y="426"/>
                </a:lnTo>
                <a:lnTo>
                  <a:pt x="5012" y="424"/>
                </a:lnTo>
                <a:lnTo>
                  <a:pt x="5010" y="424"/>
                </a:lnTo>
                <a:lnTo>
                  <a:pt x="4991" y="424"/>
                </a:lnTo>
                <a:lnTo>
                  <a:pt x="4987" y="419"/>
                </a:lnTo>
                <a:lnTo>
                  <a:pt x="4983" y="419"/>
                </a:lnTo>
                <a:lnTo>
                  <a:pt x="4978" y="419"/>
                </a:lnTo>
                <a:lnTo>
                  <a:pt x="4976" y="422"/>
                </a:lnTo>
                <a:lnTo>
                  <a:pt x="4972" y="419"/>
                </a:lnTo>
                <a:lnTo>
                  <a:pt x="4968" y="422"/>
                </a:lnTo>
                <a:lnTo>
                  <a:pt x="4960" y="422"/>
                </a:lnTo>
                <a:lnTo>
                  <a:pt x="4957" y="424"/>
                </a:lnTo>
                <a:lnTo>
                  <a:pt x="4953" y="424"/>
                </a:lnTo>
                <a:lnTo>
                  <a:pt x="4947" y="428"/>
                </a:lnTo>
                <a:lnTo>
                  <a:pt x="4947" y="430"/>
                </a:lnTo>
                <a:lnTo>
                  <a:pt x="4947" y="434"/>
                </a:lnTo>
                <a:lnTo>
                  <a:pt x="4949" y="436"/>
                </a:lnTo>
                <a:lnTo>
                  <a:pt x="4949" y="440"/>
                </a:lnTo>
                <a:lnTo>
                  <a:pt x="4947" y="443"/>
                </a:lnTo>
                <a:lnTo>
                  <a:pt x="4945" y="443"/>
                </a:lnTo>
                <a:lnTo>
                  <a:pt x="4943" y="447"/>
                </a:lnTo>
                <a:lnTo>
                  <a:pt x="4941" y="449"/>
                </a:lnTo>
                <a:lnTo>
                  <a:pt x="4939" y="449"/>
                </a:lnTo>
                <a:lnTo>
                  <a:pt x="4941" y="449"/>
                </a:lnTo>
                <a:lnTo>
                  <a:pt x="4943" y="447"/>
                </a:lnTo>
                <a:lnTo>
                  <a:pt x="4945" y="440"/>
                </a:lnTo>
                <a:lnTo>
                  <a:pt x="4945" y="438"/>
                </a:lnTo>
                <a:lnTo>
                  <a:pt x="4943" y="438"/>
                </a:lnTo>
                <a:lnTo>
                  <a:pt x="4941" y="436"/>
                </a:lnTo>
                <a:lnTo>
                  <a:pt x="4941" y="430"/>
                </a:lnTo>
                <a:lnTo>
                  <a:pt x="4939" y="426"/>
                </a:lnTo>
                <a:lnTo>
                  <a:pt x="4939" y="424"/>
                </a:lnTo>
                <a:lnTo>
                  <a:pt x="4937" y="422"/>
                </a:lnTo>
                <a:lnTo>
                  <a:pt x="4928" y="419"/>
                </a:lnTo>
                <a:lnTo>
                  <a:pt x="4924" y="417"/>
                </a:lnTo>
                <a:lnTo>
                  <a:pt x="4922" y="415"/>
                </a:lnTo>
                <a:lnTo>
                  <a:pt x="4924" y="413"/>
                </a:lnTo>
                <a:lnTo>
                  <a:pt x="4924" y="411"/>
                </a:lnTo>
                <a:lnTo>
                  <a:pt x="4924" y="409"/>
                </a:lnTo>
                <a:lnTo>
                  <a:pt x="4926" y="407"/>
                </a:lnTo>
                <a:lnTo>
                  <a:pt x="4926" y="405"/>
                </a:lnTo>
                <a:lnTo>
                  <a:pt x="4926" y="403"/>
                </a:lnTo>
                <a:lnTo>
                  <a:pt x="4924" y="401"/>
                </a:lnTo>
                <a:lnTo>
                  <a:pt x="4922" y="396"/>
                </a:lnTo>
                <a:lnTo>
                  <a:pt x="4922" y="396"/>
                </a:lnTo>
                <a:lnTo>
                  <a:pt x="4916" y="392"/>
                </a:lnTo>
                <a:lnTo>
                  <a:pt x="4907" y="388"/>
                </a:lnTo>
                <a:lnTo>
                  <a:pt x="4897" y="386"/>
                </a:lnTo>
                <a:lnTo>
                  <a:pt x="4888" y="386"/>
                </a:lnTo>
                <a:lnTo>
                  <a:pt x="4878" y="384"/>
                </a:lnTo>
                <a:lnTo>
                  <a:pt x="4865" y="384"/>
                </a:lnTo>
                <a:lnTo>
                  <a:pt x="4861" y="386"/>
                </a:lnTo>
                <a:lnTo>
                  <a:pt x="4853" y="386"/>
                </a:lnTo>
                <a:lnTo>
                  <a:pt x="4844" y="388"/>
                </a:lnTo>
                <a:lnTo>
                  <a:pt x="4836" y="390"/>
                </a:lnTo>
                <a:lnTo>
                  <a:pt x="4832" y="390"/>
                </a:lnTo>
                <a:lnTo>
                  <a:pt x="4821" y="392"/>
                </a:lnTo>
                <a:lnTo>
                  <a:pt x="4817" y="392"/>
                </a:lnTo>
                <a:lnTo>
                  <a:pt x="4807" y="388"/>
                </a:lnTo>
                <a:lnTo>
                  <a:pt x="4809" y="386"/>
                </a:lnTo>
                <a:lnTo>
                  <a:pt x="4811" y="386"/>
                </a:lnTo>
                <a:lnTo>
                  <a:pt x="4807" y="382"/>
                </a:lnTo>
                <a:lnTo>
                  <a:pt x="4805" y="380"/>
                </a:lnTo>
                <a:lnTo>
                  <a:pt x="4798" y="378"/>
                </a:lnTo>
                <a:lnTo>
                  <a:pt x="4794" y="378"/>
                </a:lnTo>
                <a:lnTo>
                  <a:pt x="4792" y="378"/>
                </a:lnTo>
                <a:lnTo>
                  <a:pt x="4784" y="380"/>
                </a:lnTo>
                <a:lnTo>
                  <a:pt x="4781" y="382"/>
                </a:lnTo>
                <a:lnTo>
                  <a:pt x="4786" y="378"/>
                </a:lnTo>
                <a:lnTo>
                  <a:pt x="4788" y="378"/>
                </a:lnTo>
                <a:lnTo>
                  <a:pt x="4790" y="375"/>
                </a:lnTo>
                <a:lnTo>
                  <a:pt x="4790" y="373"/>
                </a:lnTo>
                <a:lnTo>
                  <a:pt x="4790" y="373"/>
                </a:lnTo>
                <a:lnTo>
                  <a:pt x="4781" y="373"/>
                </a:lnTo>
                <a:lnTo>
                  <a:pt x="4781" y="373"/>
                </a:lnTo>
                <a:lnTo>
                  <a:pt x="4779" y="371"/>
                </a:lnTo>
                <a:lnTo>
                  <a:pt x="4779" y="371"/>
                </a:lnTo>
                <a:lnTo>
                  <a:pt x="4773" y="369"/>
                </a:lnTo>
                <a:lnTo>
                  <a:pt x="4769" y="369"/>
                </a:lnTo>
                <a:lnTo>
                  <a:pt x="4767" y="369"/>
                </a:lnTo>
                <a:lnTo>
                  <a:pt x="4765" y="367"/>
                </a:lnTo>
                <a:lnTo>
                  <a:pt x="4765" y="367"/>
                </a:lnTo>
                <a:lnTo>
                  <a:pt x="4767" y="367"/>
                </a:lnTo>
                <a:lnTo>
                  <a:pt x="4767" y="365"/>
                </a:lnTo>
                <a:lnTo>
                  <a:pt x="4771" y="365"/>
                </a:lnTo>
                <a:lnTo>
                  <a:pt x="4779" y="365"/>
                </a:lnTo>
                <a:lnTo>
                  <a:pt x="4781" y="363"/>
                </a:lnTo>
                <a:lnTo>
                  <a:pt x="4781" y="361"/>
                </a:lnTo>
                <a:lnTo>
                  <a:pt x="4779" y="361"/>
                </a:lnTo>
                <a:lnTo>
                  <a:pt x="4777" y="359"/>
                </a:lnTo>
                <a:lnTo>
                  <a:pt x="4773" y="357"/>
                </a:lnTo>
                <a:lnTo>
                  <a:pt x="4767" y="354"/>
                </a:lnTo>
                <a:lnTo>
                  <a:pt x="4758" y="352"/>
                </a:lnTo>
                <a:lnTo>
                  <a:pt x="4744" y="350"/>
                </a:lnTo>
                <a:lnTo>
                  <a:pt x="4742" y="352"/>
                </a:lnTo>
                <a:lnTo>
                  <a:pt x="4740" y="352"/>
                </a:lnTo>
                <a:lnTo>
                  <a:pt x="4735" y="354"/>
                </a:lnTo>
                <a:lnTo>
                  <a:pt x="4729" y="363"/>
                </a:lnTo>
                <a:lnTo>
                  <a:pt x="4725" y="365"/>
                </a:lnTo>
                <a:lnTo>
                  <a:pt x="4721" y="367"/>
                </a:lnTo>
                <a:lnTo>
                  <a:pt x="4710" y="369"/>
                </a:lnTo>
                <a:lnTo>
                  <a:pt x="4710" y="369"/>
                </a:lnTo>
                <a:lnTo>
                  <a:pt x="4708" y="367"/>
                </a:lnTo>
                <a:lnTo>
                  <a:pt x="4708" y="365"/>
                </a:lnTo>
                <a:lnTo>
                  <a:pt x="4710" y="365"/>
                </a:lnTo>
                <a:lnTo>
                  <a:pt x="4710" y="365"/>
                </a:lnTo>
                <a:lnTo>
                  <a:pt x="4708" y="363"/>
                </a:lnTo>
                <a:lnTo>
                  <a:pt x="4710" y="363"/>
                </a:lnTo>
                <a:lnTo>
                  <a:pt x="4710" y="363"/>
                </a:lnTo>
                <a:lnTo>
                  <a:pt x="4712" y="363"/>
                </a:lnTo>
                <a:lnTo>
                  <a:pt x="4714" y="363"/>
                </a:lnTo>
                <a:lnTo>
                  <a:pt x="4719" y="363"/>
                </a:lnTo>
                <a:lnTo>
                  <a:pt x="4719" y="361"/>
                </a:lnTo>
                <a:lnTo>
                  <a:pt x="4719" y="359"/>
                </a:lnTo>
                <a:lnTo>
                  <a:pt x="4719" y="357"/>
                </a:lnTo>
                <a:lnTo>
                  <a:pt x="4719" y="354"/>
                </a:lnTo>
                <a:lnTo>
                  <a:pt x="4719" y="354"/>
                </a:lnTo>
                <a:lnTo>
                  <a:pt x="4721" y="354"/>
                </a:lnTo>
                <a:lnTo>
                  <a:pt x="4723" y="357"/>
                </a:lnTo>
                <a:lnTo>
                  <a:pt x="4725" y="357"/>
                </a:lnTo>
                <a:lnTo>
                  <a:pt x="4727" y="357"/>
                </a:lnTo>
                <a:lnTo>
                  <a:pt x="4723" y="363"/>
                </a:lnTo>
                <a:lnTo>
                  <a:pt x="4725" y="363"/>
                </a:lnTo>
                <a:lnTo>
                  <a:pt x="4729" y="359"/>
                </a:lnTo>
                <a:lnTo>
                  <a:pt x="4731" y="357"/>
                </a:lnTo>
                <a:lnTo>
                  <a:pt x="4735" y="354"/>
                </a:lnTo>
                <a:lnTo>
                  <a:pt x="4735" y="352"/>
                </a:lnTo>
                <a:lnTo>
                  <a:pt x="4731" y="352"/>
                </a:lnTo>
                <a:lnTo>
                  <a:pt x="4708" y="354"/>
                </a:lnTo>
                <a:lnTo>
                  <a:pt x="4700" y="357"/>
                </a:lnTo>
                <a:lnTo>
                  <a:pt x="4698" y="354"/>
                </a:lnTo>
                <a:lnTo>
                  <a:pt x="4696" y="354"/>
                </a:lnTo>
                <a:lnTo>
                  <a:pt x="4700" y="352"/>
                </a:lnTo>
                <a:lnTo>
                  <a:pt x="4702" y="352"/>
                </a:lnTo>
                <a:lnTo>
                  <a:pt x="4706" y="350"/>
                </a:lnTo>
                <a:lnTo>
                  <a:pt x="4706" y="350"/>
                </a:lnTo>
                <a:lnTo>
                  <a:pt x="4712" y="350"/>
                </a:lnTo>
                <a:lnTo>
                  <a:pt x="4714" y="350"/>
                </a:lnTo>
                <a:lnTo>
                  <a:pt x="4727" y="350"/>
                </a:lnTo>
                <a:lnTo>
                  <a:pt x="4727" y="348"/>
                </a:lnTo>
                <a:lnTo>
                  <a:pt x="4725" y="348"/>
                </a:lnTo>
                <a:lnTo>
                  <a:pt x="4719" y="346"/>
                </a:lnTo>
                <a:lnTo>
                  <a:pt x="4714" y="346"/>
                </a:lnTo>
                <a:lnTo>
                  <a:pt x="4710" y="346"/>
                </a:lnTo>
                <a:lnTo>
                  <a:pt x="4702" y="344"/>
                </a:lnTo>
                <a:lnTo>
                  <a:pt x="4698" y="344"/>
                </a:lnTo>
                <a:lnTo>
                  <a:pt x="4689" y="342"/>
                </a:lnTo>
                <a:lnTo>
                  <a:pt x="4687" y="342"/>
                </a:lnTo>
                <a:lnTo>
                  <a:pt x="4666" y="342"/>
                </a:lnTo>
                <a:lnTo>
                  <a:pt x="4658" y="340"/>
                </a:lnTo>
                <a:lnTo>
                  <a:pt x="4656" y="338"/>
                </a:lnTo>
                <a:lnTo>
                  <a:pt x="4647" y="336"/>
                </a:lnTo>
                <a:lnTo>
                  <a:pt x="4645" y="336"/>
                </a:lnTo>
                <a:lnTo>
                  <a:pt x="4645" y="338"/>
                </a:lnTo>
                <a:lnTo>
                  <a:pt x="4645" y="338"/>
                </a:lnTo>
                <a:lnTo>
                  <a:pt x="4649" y="342"/>
                </a:lnTo>
                <a:lnTo>
                  <a:pt x="4649" y="344"/>
                </a:lnTo>
                <a:lnTo>
                  <a:pt x="4652" y="344"/>
                </a:lnTo>
                <a:lnTo>
                  <a:pt x="4645" y="346"/>
                </a:lnTo>
                <a:lnTo>
                  <a:pt x="4643" y="348"/>
                </a:lnTo>
                <a:lnTo>
                  <a:pt x="4631" y="346"/>
                </a:lnTo>
                <a:lnTo>
                  <a:pt x="4629" y="348"/>
                </a:lnTo>
                <a:lnTo>
                  <a:pt x="4624" y="352"/>
                </a:lnTo>
                <a:lnTo>
                  <a:pt x="4624" y="352"/>
                </a:lnTo>
                <a:lnTo>
                  <a:pt x="4624" y="357"/>
                </a:lnTo>
                <a:lnTo>
                  <a:pt x="4629" y="357"/>
                </a:lnTo>
                <a:lnTo>
                  <a:pt x="4629" y="354"/>
                </a:lnTo>
                <a:lnTo>
                  <a:pt x="4631" y="354"/>
                </a:lnTo>
                <a:lnTo>
                  <a:pt x="4637" y="354"/>
                </a:lnTo>
                <a:lnTo>
                  <a:pt x="4639" y="354"/>
                </a:lnTo>
                <a:lnTo>
                  <a:pt x="4637" y="357"/>
                </a:lnTo>
                <a:lnTo>
                  <a:pt x="4633" y="357"/>
                </a:lnTo>
                <a:lnTo>
                  <a:pt x="4631" y="361"/>
                </a:lnTo>
                <a:lnTo>
                  <a:pt x="4626" y="361"/>
                </a:lnTo>
                <a:lnTo>
                  <a:pt x="4629" y="363"/>
                </a:lnTo>
                <a:lnTo>
                  <a:pt x="4633" y="363"/>
                </a:lnTo>
                <a:lnTo>
                  <a:pt x="4631" y="369"/>
                </a:lnTo>
                <a:lnTo>
                  <a:pt x="4635" y="371"/>
                </a:lnTo>
                <a:lnTo>
                  <a:pt x="4635" y="373"/>
                </a:lnTo>
                <a:lnTo>
                  <a:pt x="4631" y="373"/>
                </a:lnTo>
                <a:lnTo>
                  <a:pt x="4626" y="375"/>
                </a:lnTo>
                <a:lnTo>
                  <a:pt x="4624" y="375"/>
                </a:lnTo>
                <a:lnTo>
                  <a:pt x="4622" y="371"/>
                </a:lnTo>
                <a:lnTo>
                  <a:pt x="4618" y="371"/>
                </a:lnTo>
                <a:lnTo>
                  <a:pt x="4616" y="369"/>
                </a:lnTo>
                <a:lnTo>
                  <a:pt x="4614" y="371"/>
                </a:lnTo>
                <a:lnTo>
                  <a:pt x="4612" y="371"/>
                </a:lnTo>
                <a:lnTo>
                  <a:pt x="4610" y="371"/>
                </a:lnTo>
                <a:lnTo>
                  <a:pt x="4610" y="371"/>
                </a:lnTo>
                <a:lnTo>
                  <a:pt x="4608" y="373"/>
                </a:lnTo>
                <a:lnTo>
                  <a:pt x="4608" y="375"/>
                </a:lnTo>
                <a:lnTo>
                  <a:pt x="4605" y="375"/>
                </a:lnTo>
                <a:lnTo>
                  <a:pt x="4605" y="378"/>
                </a:lnTo>
                <a:lnTo>
                  <a:pt x="4608" y="378"/>
                </a:lnTo>
                <a:lnTo>
                  <a:pt x="4608" y="378"/>
                </a:lnTo>
                <a:lnTo>
                  <a:pt x="4612" y="378"/>
                </a:lnTo>
                <a:lnTo>
                  <a:pt x="4608" y="380"/>
                </a:lnTo>
                <a:lnTo>
                  <a:pt x="4608" y="380"/>
                </a:lnTo>
                <a:lnTo>
                  <a:pt x="4608" y="380"/>
                </a:lnTo>
                <a:lnTo>
                  <a:pt x="4605" y="382"/>
                </a:lnTo>
                <a:lnTo>
                  <a:pt x="4605" y="382"/>
                </a:lnTo>
                <a:lnTo>
                  <a:pt x="4608" y="382"/>
                </a:lnTo>
                <a:lnTo>
                  <a:pt x="4608" y="384"/>
                </a:lnTo>
                <a:lnTo>
                  <a:pt x="4605" y="384"/>
                </a:lnTo>
                <a:lnTo>
                  <a:pt x="4603" y="382"/>
                </a:lnTo>
                <a:lnTo>
                  <a:pt x="4601" y="382"/>
                </a:lnTo>
                <a:lnTo>
                  <a:pt x="4599" y="380"/>
                </a:lnTo>
                <a:lnTo>
                  <a:pt x="4597" y="378"/>
                </a:lnTo>
                <a:lnTo>
                  <a:pt x="4595" y="375"/>
                </a:lnTo>
                <a:lnTo>
                  <a:pt x="4585" y="371"/>
                </a:lnTo>
                <a:lnTo>
                  <a:pt x="4578" y="371"/>
                </a:lnTo>
                <a:lnTo>
                  <a:pt x="4576" y="371"/>
                </a:lnTo>
                <a:lnTo>
                  <a:pt x="4572" y="371"/>
                </a:lnTo>
                <a:lnTo>
                  <a:pt x="4568" y="373"/>
                </a:lnTo>
                <a:lnTo>
                  <a:pt x="4564" y="373"/>
                </a:lnTo>
                <a:lnTo>
                  <a:pt x="4561" y="375"/>
                </a:lnTo>
                <a:lnTo>
                  <a:pt x="4559" y="378"/>
                </a:lnTo>
                <a:lnTo>
                  <a:pt x="4551" y="378"/>
                </a:lnTo>
                <a:lnTo>
                  <a:pt x="4545" y="375"/>
                </a:lnTo>
                <a:lnTo>
                  <a:pt x="4541" y="373"/>
                </a:lnTo>
                <a:lnTo>
                  <a:pt x="4536" y="371"/>
                </a:lnTo>
                <a:lnTo>
                  <a:pt x="4532" y="367"/>
                </a:lnTo>
                <a:lnTo>
                  <a:pt x="4532" y="367"/>
                </a:lnTo>
                <a:lnTo>
                  <a:pt x="4532" y="365"/>
                </a:lnTo>
                <a:lnTo>
                  <a:pt x="4530" y="363"/>
                </a:lnTo>
                <a:lnTo>
                  <a:pt x="4530" y="363"/>
                </a:lnTo>
                <a:lnTo>
                  <a:pt x="4528" y="363"/>
                </a:lnTo>
                <a:lnTo>
                  <a:pt x="4524" y="367"/>
                </a:lnTo>
                <a:lnTo>
                  <a:pt x="4524" y="369"/>
                </a:lnTo>
                <a:lnTo>
                  <a:pt x="4522" y="373"/>
                </a:lnTo>
                <a:lnTo>
                  <a:pt x="4520" y="378"/>
                </a:lnTo>
                <a:lnTo>
                  <a:pt x="4520" y="380"/>
                </a:lnTo>
                <a:lnTo>
                  <a:pt x="4520" y="380"/>
                </a:lnTo>
                <a:lnTo>
                  <a:pt x="4520" y="382"/>
                </a:lnTo>
                <a:lnTo>
                  <a:pt x="4517" y="384"/>
                </a:lnTo>
                <a:lnTo>
                  <a:pt x="4513" y="390"/>
                </a:lnTo>
                <a:lnTo>
                  <a:pt x="4511" y="392"/>
                </a:lnTo>
                <a:lnTo>
                  <a:pt x="4509" y="392"/>
                </a:lnTo>
                <a:lnTo>
                  <a:pt x="4507" y="394"/>
                </a:lnTo>
                <a:lnTo>
                  <a:pt x="4505" y="394"/>
                </a:lnTo>
                <a:lnTo>
                  <a:pt x="4505" y="392"/>
                </a:lnTo>
                <a:lnTo>
                  <a:pt x="4503" y="388"/>
                </a:lnTo>
                <a:lnTo>
                  <a:pt x="4503" y="388"/>
                </a:lnTo>
                <a:lnTo>
                  <a:pt x="4501" y="390"/>
                </a:lnTo>
                <a:lnTo>
                  <a:pt x="4499" y="390"/>
                </a:lnTo>
                <a:lnTo>
                  <a:pt x="4494" y="388"/>
                </a:lnTo>
                <a:lnTo>
                  <a:pt x="4492" y="386"/>
                </a:lnTo>
                <a:lnTo>
                  <a:pt x="4488" y="384"/>
                </a:lnTo>
                <a:lnTo>
                  <a:pt x="4482" y="375"/>
                </a:lnTo>
                <a:lnTo>
                  <a:pt x="4480" y="373"/>
                </a:lnTo>
                <a:lnTo>
                  <a:pt x="4478" y="371"/>
                </a:lnTo>
                <a:lnTo>
                  <a:pt x="4476" y="371"/>
                </a:lnTo>
                <a:lnTo>
                  <a:pt x="4473" y="369"/>
                </a:lnTo>
                <a:lnTo>
                  <a:pt x="4476" y="369"/>
                </a:lnTo>
                <a:lnTo>
                  <a:pt x="4480" y="367"/>
                </a:lnTo>
                <a:lnTo>
                  <a:pt x="4484" y="367"/>
                </a:lnTo>
                <a:lnTo>
                  <a:pt x="4480" y="365"/>
                </a:lnTo>
                <a:lnTo>
                  <a:pt x="4480" y="363"/>
                </a:lnTo>
                <a:lnTo>
                  <a:pt x="4478" y="361"/>
                </a:lnTo>
                <a:lnTo>
                  <a:pt x="4480" y="363"/>
                </a:lnTo>
                <a:lnTo>
                  <a:pt x="4478" y="365"/>
                </a:lnTo>
                <a:lnTo>
                  <a:pt x="4478" y="367"/>
                </a:lnTo>
                <a:lnTo>
                  <a:pt x="4476" y="367"/>
                </a:lnTo>
                <a:lnTo>
                  <a:pt x="4467" y="359"/>
                </a:lnTo>
                <a:lnTo>
                  <a:pt x="4463" y="354"/>
                </a:lnTo>
                <a:lnTo>
                  <a:pt x="4459" y="352"/>
                </a:lnTo>
                <a:lnTo>
                  <a:pt x="4459" y="350"/>
                </a:lnTo>
                <a:lnTo>
                  <a:pt x="4459" y="348"/>
                </a:lnTo>
                <a:lnTo>
                  <a:pt x="4465" y="352"/>
                </a:lnTo>
                <a:lnTo>
                  <a:pt x="4469" y="354"/>
                </a:lnTo>
                <a:lnTo>
                  <a:pt x="4476" y="359"/>
                </a:lnTo>
                <a:lnTo>
                  <a:pt x="4480" y="359"/>
                </a:lnTo>
                <a:lnTo>
                  <a:pt x="4482" y="357"/>
                </a:lnTo>
                <a:lnTo>
                  <a:pt x="4482" y="352"/>
                </a:lnTo>
                <a:lnTo>
                  <a:pt x="4480" y="348"/>
                </a:lnTo>
                <a:lnTo>
                  <a:pt x="4478" y="348"/>
                </a:lnTo>
                <a:lnTo>
                  <a:pt x="4469" y="346"/>
                </a:lnTo>
                <a:lnTo>
                  <a:pt x="4467" y="346"/>
                </a:lnTo>
                <a:lnTo>
                  <a:pt x="4469" y="346"/>
                </a:lnTo>
                <a:lnTo>
                  <a:pt x="4471" y="346"/>
                </a:lnTo>
                <a:lnTo>
                  <a:pt x="4473" y="344"/>
                </a:lnTo>
                <a:lnTo>
                  <a:pt x="4478" y="342"/>
                </a:lnTo>
                <a:lnTo>
                  <a:pt x="4480" y="342"/>
                </a:lnTo>
                <a:lnTo>
                  <a:pt x="4480" y="340"/>
                </a:lnTo>
                <a:lnTo>
                  <a:pt x="4478" y="338"/>
                </a:lnTo>
                <a:lnTo>
                  <a:pt x="4471" y="336"/>
                </a:lnTo>
                <a:lnTo>
                  <a:pt x="4471" y="336"/>
                </a:lnTo>
                <a:lnTo>
                  <a:pt x="4473" y="336"/>
                </a:lnTo>
                <a:lnTo>
                  <a:pt x="4473" y="333"/>
                </a:lnTo>
                <a:lnTo>
                  <a:pt x="4478" y="331"/>
                </a:lnTo>
                <a:lnTo>
                  <a:pt x="4478" y="329"/>
                </a:lnTo>
                <a:lnTo>
                  <a:pt x="4478" y="331"/>
                </a:lnTo>
                <a:lnTo>
                  <a:pt x="4476" y="329"/>
                </a:lnTo>
                <a:lnTo>
                  <a:pt x="4476" y="329"/>
                </a:lnTo>
                <a:lnTo>
                  <a:pt x="4476" y="327"/>
                </a:lnTo>
                <a:lnTo>
                  <a:pt x="4473" y="327"/>
                </a:lnTo>
                <a:lnTo>
                  <a:pt x="4471" y="325"/>
                </a:lnTo>
                <a:lnTo>
                  <a:pt x="4465" y="325"/>
                </a:lnTo>
                <a:lnTo>
                  <a:pt x="4465" y="325"/>
                </a:lnTo>
                <a:lnTo>
                  <a:pt x="4467" y="325"/>
                </a:lnTo>
                <a:lnTo>
                  <a:pt x="4465" y="323"/>
                </a:lnTo>
                <a:lnTo>
                  <a:pt x="4463" y="323"/>
                </a:lnTo>
                <a:lnTo>
                  <a:pt x="4463" y="321"/>
                </a:lnTo>
                <a:lnTo>
                  <a:pt x="4461" y="321"/>
                </a:lnTo>
                <a:lnTo>
                  <a:pt x="4459" y="321"/>
                </a:lnTo>
                <a:lnTo>
                  <a:pt x="4448" y="319"/>
                </a:lnTo>
                <a:lnTo>
                  <a:pt x="4446" y="319"/>
                </a:lnTo>
                <a:lnTo>
                  <a:pt x="4446" y="321"/>
                </a:lnTo>
                <a:lnTo>
                  <a:pt x="4442" y="325"/>
                </a:lnTo>
                <a:lnTo>
                  <a:pt x="4438" y="323"/>
                </a:lnTo>
                <a:lnTo>
                  <a:pt x="4438" y="323"/>
                </a:lnTo>
                <a:lnTo>
                  <a:pt x="4438" y="321"/>
                </a:lnTo>
                <a:lnTo>
                  <a:pt x="4438" y="321"/>
                </a:lnTo>
                <a:lnTo>
                  <a:pt x="4438" y="319"/>
                </a:lnTo>
                <a:lnTo>
                  <a:pt x="4438" y="319"/>
                </a:lnTo>
                <a:lnTo>
                  <a:pt x="4436" y="319"/>
                </a:lnTo>
                <a:lnTo>
                  <a:pt x="4434" y="319"/>
                </a:lnTo>
                <a:lnTo>
                  <a:pt x="4432" y="319"/>
                </a:lnTo>
                <a:lnTo>
                  <a:pt x="4429" y="321"/>
                </a:lnTo>
                <a:lnTo>
                  <a:pt x="4427" y="321"/>
                </a:lnTo>
                <a:lnTo>
                  <a:pt x="4427" y="319"/>
                </a:lnTo>
                <a:lnTo>
                  <a:pt x="4415" y="315"/>
                </a:lnTo>
                <a:lnTo>
                  <a:pt x="4413" y="313"/>
                </a:lnTo>
                <a:lnTo>
                  <a:pt x="4411" y="313"/>
                </a:lnTo>
                <a:lnTo>
                  <a:pt x="4404" y="315"/>
                </a:lnTo>
                <a:lnTo>
                  <a:pt x="4402" y="315"/>
                </a:lnTo>
                <a:lnTo>
                  <a:pt x="4400" y="317"/>
                </a:lnTo>
                <a:lnTo>
                  <a:pt x="4396" y="315"/>
                </a:lnTo>
                <a:lnTo>
                  <a:pt x="4396" y="317"/>
                </a:lnTo>
                <a:lnTo>
                  <a:pt x="4394" y="319"/>
                </a:lnTo>
                <a:lnTo>
                  <a:pt x="4394" y="321"/>
                </a:lnTo>
                <a:lnTo>
                  <a:pt x="4394" y="323"/>
                </a:lnTo>
                <a:lnTo>
                  <a:pt x="4396" y="323"/>
                </a:lnTo>
                <a:lnTo>
                  <a:pt x="4396" y="325"/>
                </a:lnTo>
                <a:lnTo>
                  <a:pt x="4398" y="327"/>
                </a:lnTo>
                <a:lnTo>
                  <a:pt x="4398" y="329"/>
                </a:lnTo>
                <a:lnTo>
                  <a:pt x="4398" y="329"/>
                </a:lnTo>
                <a:lnTo>
                  <a:pt x="4396" y="329"/>
                </a:lnTo>
                <a:lnTo>
                  <a:pt x="4396" y="331"/>
                </a:lnTo>
                <a:lnTo>
                  <a:pt x="4394" y="333"/>
                </a:lnTo>
                <a:lnTo>
                  <a:pt x="4392" y="336"/>
                </a:lnTo>
                <a:lnTo>
                  <a:pt x="4390" y="333"/>
                </a:lnTo>
                <a:lnTo>
                  <a:pt x="4383" y="333"/>
                </a:lnTo>
                <a:lnTo>
                  <a:pt x="4383" y="333"/>
                </a:lnTo>
                <a:lnTo>
                  <a:pt x="4383" y="333"/>
                </a:lnTo>
                <a:lnTo>
                  <a:pt x="4385" y="336"/>
                </a:lnTo>
                <a:lnTo>
                  <a:pt x="4385" y="336"/>
                </a:lnTo>
                <a:lnTo>
                  <a:pt x="4385" y="336"/>
                </a:lnTo>
                <a:lnTo>
                  <a:pt x="4383" y="338"/>
                </a:lnTo>
                <a:lnTo>
                  <a:pt x="4379" y="336"/>
                </a:lnTo>
                <a:lnTo>
                  <a:pt x="4375" y="336"/>
                </a:lnTo>
                <a:lnTo>
                  <a:pt x="4373" y="333"/>
                </a:lnTo>
                <a:lnTo>
                  <a:pt x="4371" y="333"/>
                </a:lnTo>
                <a:lnTo>
                  <a:pt x="4367" y="333"/>
                </a:lnTo>
                <a:lnTo>
                  <a:pt x="4360" y="336"/>
                </a:lnTo>
                <a:lnTo>
                  <a:pt x="4354" y="333"/>
                </a:lnTo>
                <a:lnTo>
                  <a:pt x="4346" y="333"/>
                </a:lnTo>
                <a:lnTo>
                  <a:pt x="4344" y="333"/>
                </a:lnTo>
                <a:lnTo>
                  <a:pt x="4337" y="331"/>
                </a:lnTo>
                <a:lnTo>
                  <a:pt x="4331" y="329"/>
                </a:lnTo>
                <a:lnTo>
                  <a:pt x="4323" y="327"/>
                </a:lnTo>
                <a:lnTo>
                  <a:pt x="4323" y="323"/>
                </a:lnTo>
                <a:lnTo>
                  <a:pt x="4325" y="321"/>
                </a:lnTo>
                <a:lnTo>
                  <a:pt x="4329" y="321"/>
                </a:lnTo>
                <a:lnTo>
                  <a:pt x="4331" y="321"/>
                </a:lnTo>
                <a:lnTo>
                  <a:pt x="4331" y="319"/>
                </a:lnTo>
                <a:lnTo>
                  <a:pt x="4329" y="319"/>
                </a:lnTo>
                <a:lnTo>
                  <a:pt x="4325" y="317"/>
                </a:lnTo>
                <a:lnTo>
                  <a:pt x="4308" y="317"/>
                </a:lnTo>
                <a:lnTo>
                  <a:pt x="4295" y="315"/>
                </a:lnTo>
                <a:lnTo>
                  <a:pt x="4279" y="315"/>
                </a:lnTo>
                <a:lnTo>
                  <a:pt x="4270" y="317"/>
                </a:lnTo>
                <a:lnTo>
                  <a:pt x="4260" y="317"/>
                </a:lnTo>
                <a:lnTo>
                  <a:pt x="4258" y="319"/>
                </a:lnTo>
                <a:lnTo>
                  <a:pt x="4251" y="319"/>
                </a:lnTo>
                <a:lnTo>
                  <a:pt x="4253" y="321"/>
                </a:lnTo>
                <a:lnTo>
                  <a:pt x="4256" y="323"/>
                </a:lnTo>
                <a:lnTo>
                  <a:pt x="4256" y="323"/>
                </a:lnTo>
                <a:lnTo>
                  <a:pt x="4258" y="323"/>
                </a:lnTo>
                <a:lnTo>
                  <a:pt x="4258" y="325"/>
                </a:lnTo>
                <a:lnTo>
                  <a:pt x="4256" y="325"/>
                </a:lnTo>
                <a:lnTo>
                  <a:pt x="4253" y="325"/>
                </a:lnTo>
                <a:lnTo>
                  <a:pt x="4253" y="327"/>
                </a:lnTo>
                <a:lnTo>
                  <a:pt x="4253" y="329"/>
                </a:lnTo>
                <a:lnTo>
                  <a:pt x="4253" y="331"/>
                </a:lnTo>
                <a:lnTo>
                  <a:pt x="4251" y="336"/>
                </a:lnTo>
                <a:lnTo>
                  <a:pt x="4249" y="338"/>
                </a:lnTo>
                <a:lnTo>
                  <a:pt x="4247" y="338"/>
                </a:lnTo>
                <a:lnTo>
                  <a:pt x="4249" y="340"/>
                </a:lnTo>
                <a:lnTo>
                  <a:pt x="4251" y="342"/>
                </a:lnTo>
                <a:lnTo>
                  <a:pt x="4253" y="342"/>
                </a:lnTo>
                <a:lnTo>
                  <a:pt x="4256" y="342"/>
                </a:lnTo>
                <a:lnTo>
                  <a:pt x="4253" y="344"/>
                </a:lnTo>
                <a:lnTo>
                  <a:pt x="4249" y="342"/>
                </a:lnTo>
                <a:lnTo>
                  <a:pt x="4247" y="340"/>
                </a:lnTo>
                <a:lnTo>
                  <a:pt x="4247" y="340"/>
                </a:lnTo>
                <a:lnTo>
                  <a:pt x="4247" y="338"/>
                </a:lnTo>
                <a:lnTo>
                  <a:pt x="4249" y="336"/>
                </a:lnTo>
                <a:lnTo>
                  <a:pt x="4249" y="336"/>
                </a:lnTo>
                <a:lnTo>
                  <a:pt x="4251" y="331"/>
                </a:lnTo>
                <a:lnTo>
                  <a:pt x="4251" y="329"/>
                </a:lnTo>
                <a:lnTo>
                  <a:pt x="4251" y="323"/>
                </a:lnTo>
                <a:lnTo>
                  <a:pt x="4249" y="323"/>
                </a:lnTo>
                <a:lnTo>
                  <a:pt x="4247" y="321"/>
                </a:lnTo>
                <a:lnTo>
                  <a:pt x="4249" y="317"/>
                </a:lnTo>
                <a:lnTo>
                  <a:pt x="4251" y="315"/>
                </a:lnTo>
                <a:lnTo>
                  <a:pt x="4249" y="315"/>
                </a:lnTo>
                <a:lnTo>
                  <a:pt x="4247" y="310"/>
                </a:lnTo>
                <a:lnTo>
                  <a:pt x="4245" y="308"/>
                </a:lnTo>
                <a:lnTo>
                  <a:pt x="4243" y="306"/>
                </a:lnTo>
                <a:lnTo>
                  <a:pt x="4243" y="306"/>
                </a:lnTo>
                <a:lnTo>
                  <a:pt x="4243" y="310"/>
                </a:lnTo>
                <a:lnTo>
                  <a:pt x="4243" y="313"/>
                </a:lnTo>
                <a:lnTo>
                  <a:pt x="4241" y="313"/>
                </a:lnTo>
                <a:lnTo>
                  <a:pt x="4237" y="315"/>
                </a:lnTo>
                <a:lnTo>
                  <a:pt x="4233" y="315"/>
                </a:lnTo>
                <a:lnTo>
                  <a:pt x="4228" y="313"/>
                </a:lnTo>
                <a:lnTo>
                  <a:pt x="4222" y="310"/>
                </a:lnTo>
                <a:lnTo>
                  <a:pt x="4220" y="308"/>
                </a:lnTo>
                <a:lnTo>
                  <a:pt x="4220" y="306"/>
                </a:lnTo>
                <a:lnTo>
                  <a:pt x="4222" y="306"/>
                </a:lnTo>
                <a:lnTo>
                  <a:pt x="4224" y="304"/>
                </a:lnTo>
                <a:lnTo>
                  <a:pt x="4220" y="304"/>
                </a:lnTo>
                <a:lnTo>
                  <a:pt x="4218" y="304"/>
                </a:lnTo>
                <a:lnTo>
                  <a:pt x="4216" y="308"/>
                </a:lnTo>
                <a:lnTo>
                  <a:pt x="4214" y="306"/>
                </a:lnTo>
                <a:lnTo>
                  <a:pt x="4205" y="304"/>
                </a:lnTo>
                <a:lnTo>
                  <a:pt x="4203" y="306"/>
                </a:lnTo>
                <a:lnTo>
                  <a:pt x="4199" y="308"/>
                </a:lnTo>
                <a:lnTo>
                  <a:pt x="4199" y="308"/>
                </a:lnTo>
                <a:lnTo>
                  <a:pt x="4197" y="310"/>
                </a:lnTo>
                <a:lnTo>
                  <a:pt x="4197" y="313"/>
                </a:lnTo>
                <a:lnTo>
                  <a:pt x="4197" y="313"/>
                </a:lnTo>
                <a:lnTo>
                  <a:pt x="4203" y="315"/>
                </a:lnTo>
                <a:lnTo>
                  <a:pt x="4207" y="313"/>
                </a:lnTo>
                <a:lnTo>
                  <a:pt x="4212" y="313"/>
                </a:lnTo>
                <a:lnTo>
                  <a:pt x="4214" y="313"/>
                </a:lnTo>
                <a:lnTo>
                  <a:pt x="4214" y="313"/>
                </a:lnTo>
                <a:lnTo>
                  <a:pt x="4212" y="315"/>
                </a:lnTo>
                <a:lnTo>
                  <a:pt x="4207" y="317"/>
                </a:lnTo>
                <a:lnTo>
                  <a:pt x="4199" y="321"/>
                </a:lnTo>
                <a:lnTo>
                  <a:pt x="4197" y="321"/>
                </a:lnTo>
                <a:lnTo>
                  <a:pt x="4191" y="321"/>
                </a:lnTo>
                <a:lnTo>
                  <a:pt x="4189" y="323"/>
                </a:lnTo>
                <a:lnTo>
                  <a:pt x="4189" y="323"/>
                </a:lnTo>
                <a:lnTo>
                  <a:pt x="4180" y="325"/>
                </a:lnTo>
                <a:lnTo>
                  <a:pt x="4178" y="325"/>
                </a:lnTo>
                <a:lnTo>
                  <a:pt x="4176" y="325"/>
                </a:lnTo>
                <a:lnTo>
                  <a:pt x="4174" y="327"/>
                </a:lnTo>
                <a:lnTo>
                  <a:pt x="4172" y="327"/>
                </a:lnTo>
                <a:lnTo>
                  <a:pt x="4170" y="329"/>
                </a:lnTo>
                <a:lnTo>
                  <a:pt x="4163" y="329"/>
                </a:lnTo>
                <a:lnTo>
                  <a:pt x="4159" y="329"/>
                </a:lnTo>
                <a:lnTo>
                  <a:pt x="4151" y="329"/>
                </a:lnTo>
                <a:lnTo>
                  <a:pt x="4149" y="331"/>
                </a:lnTo>
                <a:lnTo>
                  <a:pt x="4147" y="331"/>
                </a:lnTo>
                <a:lnTo>
                  <a:pt x="4147" y="333"/>
                </a:lnTo>
                <a:lnTo>
                  <a:pt x="4144" y="336"/>
                </a:lnTo>
                <a:lnTo>
                  <a:pt x="4138" y="338"/>
                </a:lnTo>
                <a:lnTo>
                  <a:pt x="4134" y="340"/>
                </a:lnTo>
                <a:lnTo>
                  <a:pt x="4132" y="340"/>
                </a:lnTo>
                <a:lnTo>
                  <a:pt x="4134" y="338"/>
                </a:lnTo>
                <a:lnTo>
                  <a:pt x="4138" y="333"/>
                </a:lnTo>
                <a:lnTo>
                  <a:pt x="4147" y="325"/>
                </a:lnTo>
                <a:lnTo>
                  <a:pt x="4153" y="325"/>
                </a:lnTo>
                <a:lnTo>
                  <a:pt x="4155" y="323"/>
                </a:lnTo>
                <a:lnTo>
                  <a:pt x="4161" y="317"/>
                </a:lnTo>
                <a:lnTo>
                  <a:pt x="4161" y="317"/>
                </a:lnTo>
                <a:lnTo>
                  <a:pt x="4170" y="317"/>
                </a:lnTo>
                <a:lnTo>
                  <a:pt x="4176" y="315"/>
                </a:lnTo>
                <a:lnTo>
                  <a:pt x="4189" y="304"/>
                </a:lnTo>
                <a:lnTo>
                  <a:pt x="4195" y="304"/>
                </a:lnTo>
                <a:lnTo>
                  <a:pt x="4199" y="300"/>
                </a:lnTo>
                <a:lnTo>
                  <a:pt x="4199" y="300"/>
                </a:lnTo>
                <a:lnTo>
                  <a:pt x="4199" y="298"/>
                </a:lnTo>
                <a:lnTo>
                  <a:pt x="4199" y="298"/>
                </a:lnTo>
                <a:lnTo>
                  <a:pt x="4199" y="296"/>
                </a:lnTo>
                <a:lnTo>
                  <a:pt x="4205" y="296"/>
                </a:lnTo>
                <a:lnTo>
                  <a:pt x="4207" y="292"/>
                </a:lnTo>
                <a:lnTo>
                  <a:pt x="4214" y="289"/>
                </a:lnTo>
                <a:lnTo>
                  <a:pt x="4220" y="287"/>
                </a:lnTo>
                <a:lnTo>
                  <a:pt x="4228" y="285"/>
                </a:lnTo>
                <a:lnTo>
                  <a:pt x="4233" y="281"/>
                </a:lnTo>
                <a:lnTo>
                  <a:pt x="4243" y="277"/>
                </a:lnTo>
                <a:lnTo>
                  <a:pt x="4253" y="269"/>
                </a:lnTo>
                <a:lnTo>
                  <a:pt x="4256" y="264"/>
                </a:lnTo>
                <a:lnTo>
                  <a:pt x="4253" y="262"/>
                </a:lnTo>
                <a:lnTo>
                  <a:pt x="4249" y="262"/>
                </a:lnTo>
                <a:lnTo>
                  <a:pt x="4249" y="260"/>
                </a:lnTo>
                <a:lnTo>
                  <a:pt x="4247" y="260"/>
                </a:lnTo>
                <a:lnTo>
                  <a:pt x="4245" y="260"/>
                </a:lnTo>
                <a:lnTo>
                  <a:pt x="4241" y="256"/>
                </a:lnTo>
                <a:lnTo>
                  <a:pt x="4237" y="254"/>
                </a:lnTo>
                <a:lnTo>
                  <a:pt x="4237" y="254"/>
                </a:lnTo>
                <a:lnTo>
                  <a:pt x="4237" y="252"/>
                </a:lnTo>
                <a:lnTo>
                  <a:pt x="4239" y="254"/>
                </a:lnTo>
                <a:lnTo>
                  <a:pt x="4247" y="258"/>
                </a:lnTo>
                <a:lnTo>
                  <a:pt x="4251" y="258"/>
                </a:lnTo>
                <a:lnTo>
                  <a:pt x="4251" y="258"/>
                </a:lnTo>
                <a:lnTo>
                  <a:pt x="4251" y="260"/>
                </a:lnTo>
                <a:lnTo>
                  <a:pt x="4251" y="260"/>
                </a:lnTo>
                <a:lnTo>
                  <a:pt x="4253" y="260"/>
                </a:lnTo>
                <a:lnTo>
                  <a:pt x="4253" y="260"/>
                </a:lnTo>
                <a:lnTo>
                  <a:pt x="4256" y="256"/>
                </a:lnTo>
                <a:lnTo>
                  <a:pt x="4258" y="252"/>
                </a:lnTo>
                <a:lnTo>
                  <a:pt x="4258" y="250"/>
                </a:lnTo>
                <a:lnTo>
                  <a:pt x="4253" y="252"/>
                </a:lnTo>
                <a:lnTo>
                  <a:pt x="4251" y="245"/>
                </a:lnTo>
                <a:lnTo>
                  <a:pt x="4249" y="243"/>
                </a:lnTo>
                <a:lnTo>
                  <a:pt x="4249" y="241"/>
                </a:lnTo>
                <a:lnTo>
                  <a:pt x="4245" y="241"/>
                </a:lnTo>
                <a:lnTo>
                  <a:pt x="4245" y="241"/>
                </a:lnTo>
                <a:lnTo>
                  <a:pt x="4245" y="241"/>
                </a:lnTo>
                <a:lnTo>
                  <a:pt x="4247" y="243"/>
                </a:lnTo>
                <a:lnTo>
                  <a:pt x="4245" y="243"/>
                </a:lnTo>
                <a:lnTo>
                  <a:pt x="4245" y="245"/>
                </a:lnTo>
                <a:lnTo>
                  <a:pt x="4243" y="245"/>
                </a:lnTo>
                <a:lnTo>
                  <a:pt x="4239" y="248"/>
                </a:lnTo>
                <a:lnTo>
                  <a:pt x="4241" y="245"/>
                </a:lnTo>
                <a:lnTo>
                  <a:pt x="4241" y="243"/>
                </a:lnTo>
                <a:lnTo>
                  <a:pt x="4241" y="243"/>
                </a:lnTo>
                <a:lnTo>
                  <a:pt x="4241" y="241"/>
                </a:lnTo>
                <a:lnTo>
                  <a:pt x="4239" y="237"/>
                </a:lnTo>
                <a:lnTo>
                  <a:pt x="4237" y="237"/>
                </a:lnTo>
                <a:lnTo>
                  <a:pt x="4235" y="235"/>
                </a:lnTo>
                <a:lnTo>
                  <a:pt x="4233" y="235"/>
                </a:lnTo>
                <a:lnTo>
                  <a:pt x="4230" y="237"/>
                </a:lnTo>
                <a:lnTo>
                  <a:pt x="4230" y="235"/>
                </a:lnTo>
                <a:lnTo>
                  <a:pt x="4233" y="235"/>
                </a:lnTo>
                <a:lnTo>
                  <a:pt x="4230" y="231"/>
                </a:lnTo>
                <a:lnTo>
                  <a:pt x="4226" y="231"/>
                </a:lnTo>
                <a:lnTo>
                  <a:pt x="4224" y="231"/>
                </a:lnTo>
                <a:lnTo>
                  <a:pt x="4222" y="229"/>
                </a:lnTo>
                <a:lnTo>
                  <a:pt x="4218" y="227"/>
                </a:lnTo>
                <a:lnTo>
                  <a:pt x="4207" y="227"/>
                </a:lnTo>
                <a:lnTo>
                  <a:pt x="4201" y="227"/>
                </a:lnTo>
                <a:lnTo>
                  <a:pt x="4193" y="227"/>
                </a:lnTo>
                <a:lnTo>
                  <a:pt x="4182" y="227"/>
                </a:lnTo>
                <a:lnTo>
                  <a:pt x="4178" y="227"/>
                </a:lnTo>
                <a:lnTo>
                  <a:pt x="4176" y="227"/>
                </a:lnTo>
                <a:lnTo>
                  <a:pt x="4172" y="227"/>
                </a:lnTo>
                <a:lnTo>
                  <a:pt x="4172" y="229"/>
                </a:lnTo>
                <a:lnTo>
                  <a:pt x="4172" y="231"/>
                </a:lnTo>
                <a:lnTo>
                  <a:pt x="4168" y="233"/>
                </a:lnTo>
                <a:lnTo>
                  <a:pt x="4168" y="233"/>
                </a:lnTo>
                <a:lnTo>
                  <a:pt x="4159" y="233"/>
                </a:lnTo>
                <a:lnTo>
                  <a:pt x="4155" y="235"/>
                </a:lnTo>
                <a:lnTo>
                  <a:pt x="4153" y="233"/>
                </a:lnTo>
                <a:lnTo>
                  <a:pt x="4149" y="233"/>
                </a:lnTo>
                <a:lnTo>
                  <a:pt x="4149" y="231"/>
                </a:lnTo>
                <a:lnTo>
                  <a:pt x="4151" y="231"/>
                </a:lnTo>
                <a:lnTo>
                  <a:pt x="4153" y="231"/>
                </a:lnTo>
                <a:lnTo>
                  <a:pt x="4157" y="227"/>
                </a:lnTo>
                <a:lnTo>
                  <a:pt x="4161" y="224"/>
                </a:lnTo>
                <a:lnTo>
                  <a:pt x="4163" y="220"/>
                </a:lnTo>
                <a:lnTo>
                  <a:pt x="4161" y="218"/>
                </a:lnTo>
                <a:lnTo>
                  <a:pt x="4157" y="218"/>
                </a:lnTo>
                <a:lnTo>
                  <a:pt x="4155" y="218"/>
                </a:lnTo>
                <a:lnTo>
                  <a:pt x="4153" y="218"/>
                </a:lnTo>
                <a:lnTo>
                  <a:pt x="4149" y="216"/>
                </a:lnTo>
                <a:lnTo>
                  <a:pt x="4144" y="216"/>
                </a:lnTo>
                <a:lnTo>
                  <a:pt x="4140" y="218"/>
                </a:lnTo>
                <a:lnTo>
                  <a:pt x="4138" y="218"/>
                </a:lnTo>
                <a:lnTo>
                  <a:pt x="4138" y="216"/>
                </a:lnTo>
                <a:lnTo>
                  <a:pt x="4134" y="216"/>
                </a:lnTo>
                <a:lnTo>
                  <a:pt x="4117" y="216"/>
                </a:lnTo>
                <a:lnTo>
                  <a:pt x="4119" y="214"/>
                </a:lnTo>
                <a:lnTo>
                  <a:pt x="4128" y="214"/>
                </a:lnTo>
                <a:lnTo>
                  <a:pt x="4134" y="212"/>
                </a:lnTo>
                <a:lnTo>
                  <a:pt x="4140" y="208"/>
                </a:lnTo>
                <a:lnTo>
                  <a:pt x="4144" y="206"/>
                </a:lnTo>
                <a:lnTo>
                  <a:pt x="4142" y="206"/>
                </a:lnTo>
                <a:lnTo>
                  <a:pt x="4142" y="204"/>
                </a:lnTo>
                <a:lnTo>
                  <a:pt x="4138" y="201"/>
                </a:lnTo>
                <a:lnTo>
                  <a:pt x="4134" y="201"/>
                </a:lnTo>
                <a:lnTo>
                  <a:pt x="4128" y="199"/>
                </a:lnTo>
                <a:lnTo>
                  <a:pt x="4126" y="199"/>
                </a:lnTo>
                <a:lnTo>
                  <a:pt x="4117" y="195"/>
                </a:lnTo>
                <a:lnTo>
                  <a:pt x="4115" y="195"/>
                </a:lnTo>
                <a:lnTo>
                  <a:pt x="4109" y="199"/>
                </a:lnTo>
                <a:lnTo>
                  <a:pt x="4105" y="199"/>
                </a:lnTo>
                <a:lnTo>
                  <a:pt x="4103" y="199"/>
                </a:lnTo>
                <a:lnTo>
                  <a:pt x="4094" y="204"/>
                </a:lnTo>
                <a:lnTo>
                  <a:pt x="4077" y="212"/>
                </a:lnTo>
                <a:lnTo>
                  <a:pt x="4075" y="216"/>
                </a:lnTo>
                <a:lnTo>
                  <a:pt x="4073" y="218"/>
                </a:lnTo>
                <a:lnTo>
                  <a:pt x="4071" y="218"/>
                </a:lnTo>
                <a:lnTo>
                  <a:pt x="4069" y="222"/>
                </a:lnTo>
                <a:lnTo>
                  <a:pt x="4069" y="224"/>
                </a:lnTo>
                <a:lnTo>
                  <a:pt x="4071" y="224"/>
                </a:lnTo>
                <a:lnTo>
                  <a:pt x="4073" y="227"/>
                </a:lnTo>
                <a:lnTo>
                  <a:pt x="4071" y="231"/>
                </a:lnTo>
                <a:lnTo>
                  <a:pt x="4069" y="231"/>
                </a:lnTo>
                <a:lnTo>
                  <a:pt x="4071" y="233"/>
                </a:lnTo>
                <a:lnTo>
                  <a:pt x="4073" y="233"/>
                </a:lnTo>
                <a:lnTo>
                  <a:pt x="4082" y="233"/>
                </a:lnTo>
                <a:lnTo>
                  <a:pt x="4080" y="235"/>
                </a:lnTo>
                <a:lnTo>
                  <a:pt x="4075" y="235"/>
                </a:lnTo>
                <a:lnTo>
                  <a:pt x="4071" y="235"/>
                </a:lnTo>
                <a:lnTo>
                  <a:pt x="4069" y="233"/>
                </a:lnTo>
                <a:lnTo>
                  <a:pt x="4061" y="235"/>
                </a:lnTo>
                <a:lnTo>
                  <a:pt x="4056" y="233"/>
                </a:lnTo>
                <a:lnTo>
                  <a:pt x="4050" y="235"/>
                </a:lnTo>
                <a:lnTo>
                  <a:pt x="4040" y="233"/>
                </a:lnTo>
                <a:lnTo>
                  <a:pt x="4040" y="235"/>
                </a:lnTo>
                <a:lnTo>
                  <a:pt x="4042" y="235"/>
                </a:lnTo>
                <a:lnTo>
                  <a:pt x="4044" y="237"/>
                </a:lnTo>
                <a:lnTo>
                  <a:pt x="4048" y="239"/>
                </a:lnTo>
                <a:lnTo>
                  <a:pt x="4050" y="241"/>
                </a:lnTo>
                <a:lnTo>
                  <a:pt x="4054" y="243"/>
                </a:lnTo>
                <a:lnTo>
                  <a:pt x="4054" y="250"/>
                </a:lnTo>
                <a:lnTo>
                  <a:pt x="4052" y="252"/>
                </a:lnTo>
                <a:lnTo>
                  <a:pt x="4050" y="254"/>
                </a:lnTo>
                <a:lnTo>
                  <a:pt x="4050" y="254"/>
                </a:lnTo>
                <a:lnTo>
                  <a:pt x="4048" y="254"/>
                </a:lnTo>
                <a:lnTo>
                  <a:pt x="4050" y="252"/>
                </a:lnTo>
                <a:lnTo>
                  <a:pt x="4052" y="250"/>
                </a:lnTo>
                <a:lnTo>
                  <a:pt x="4052" y="248"/>
                </a:lnTo>
                <a:lnTo>
                  <a:pt x="4052" y="245"/>
                </a:lnTo>
                <a:lnTo>
                  <a:pt x="4050" y="245"/>
                </a:lnTo>
                <a:lnTo>
                  <a:pt x="4050" y="245"/>
                </a:lnTo>
                <a:lnTo>
                  <a:pt x="4044" y="243"/>
                </a:lnTo>
                <a:lnTo>
                  <a:pt x="4042" y="241"/>
                </a:lnTo>
                <a:lnTo>
                  <a:pt x="4038" y="241"/>
                </a:lnTo>
                <a:lnTo>
                  <a:pt x="4038" y="241"/>
                </a:lnTo>
                <a:lnTo>
                  <a:pt x="4031" y="243"/>
                </a:lnTo>
                <a:lnTo>
                  <a:pt x="4029" y="243"/>
                </a:lnTo>
                <a:lnTo>
                  <a:pt x="4027" y="243"/>
                </a:lnTo>
                <a:lnTo>
                  <a:pt x="4027" y="245"/>
                </a:lnTo>
                <a:lnTo>
                  <a:pt x="4023" y="245"/>
                </a:lnTo>
                <a:lnTo>
                  <a:pt x="4023" y="248"/>
                </a:lnTo>
                <a:lnTo>
                  <a:pt x="4021" y="250"/>
                </a:lnTo>
                <a:lnTo>
                  <a:pt x="4019" y="248"/>
                </a:lnTo>
                <a:lnTo>
                  <a:pt x="4017" y="248"/>
                </a:lnTo>
                <a:lnTo>
                  <a:pt x="4010" y="250"/>
                </a:lnTo>
                <a:lnTo>
                  <a:pt x="4006" y="252"/>
                </a:lnTo>
                <a:lnTo>
                  <a:pt x="4006" y="250"/>
                </a:lnTo>
                <a:lnTo>
                  <a:pt x="4006" y="248"/>
                </a:lnTo>
                <a:lnTo>
                  <a:pt x="4006" y="248"/>
                </a:lnTo>
                <a:lnTo>
                  <a:pt x="3998" y="250"/>
                </a:lnTo>
                <a:lnTo>
                  <a:pt x="3996" y="252"/>
                </a:lnTo>
                <a:lnTo>
                  <a:pt x="3994" y="252"/>
                </a:lnTo>
                <a:lnTo>
                  <a:pt x="3998" y="248"/>
                </a:lnTo>
                <a:lnTo>
                  <a:pt x="4000" y="245"/>
                </a:lnTo>
                <a:lnTo>
                  <a:pt x="3998" y="245"/>
                </a:lnTo>
                <a:lnTo>
                  <a:pt x="3992" y="243"/>
                </a:lnTo>
                <a:lnTo>
                  <a:pt x="3989" y="243"/>
                </a:lnTo>
                <a:lnTo>
                  <a:pt x="3985" y="245"/>
                </a:lnTo>
                <a:lnTo>
                  <a:pt x="3977" y="243"/>
                </a:lnTo>
                <a:lnTo>
                  <a:pt x="3977" y="245"/>
                </a:lnTo>
                <a:lnTo>
                  <a:pt x="3975" y="245"/>
                </a:lnTo>
                <a:lnTo>
                  <a:pt x="3971" y="245"/>
                </a:lnTo>
                <a:lnTo>
                  <a:pt x="3966" y="245"/>
                </a:lnTo>
                <a:lnTo>
                  <a:pt x="3964" y="248"/>
                </a:lnTo>
                <a:lnTo>
                  <a:pt x="3960" y="245"/>
                </a:lnTo>
                <a:lnTo>
                  <a:pt x="3958" y="245"/>
                </a:lnTo>
                <a:lnTo>
                  <a:pt x="3956" y="248"/>
                </a:lnTo>
                <a:lnTo>
                  <a:pt x="3954" y="245"/>
                </a:lnTo>
                <a:lnTo>
                  <a:pt x="3954" y="250"/>
                </a:lnTo>
                <a:lnTo>
                  <a:pt x="3954" y="252"/>
                </a:lnTo>
                <a:lnTo>
                  <a:pt x="3954" y="252"/>
                </a:lnTo>
                <a:lnTo>
                  <a:pt x="3956" y="252"/>
                </a:lnTo>
                <a:lnTo>
                  <a:pt x="3956" y="250"/>
                </a:lnTo>
                <a:lnTo>
                  <a:pt x="3958" y="250"/>
                </a:lnTo>
                <a:lnTo>
                  <a:pt x="3960" y="252"/>
                </a:lnTo>
                <a:lnTo>
                  <a:pt x="3962" y="250"/>
                </a:lnTo>
                <a:lnTo>
                  <a:pt x="3964" y="250"/>
                </a:lnTo>
                <a:lnTo>
                  <a:pt x="3964" y="250"/>
                </a:lnTo>
                <a:lnTo>
                  <a:pt x="3973" y="250"/>
                </a:lnTo>
                <a:lnTo>
                  <a:pt x="3971" y="252"/>
                </a:lnTo>
                <a:lnTo>
                  <a:pt x="3962" y="252"/>
                </a:lnTo>
                <a:lnTo>
                  <a:pt x="3950" y="254"/>
                </a:lnTo>
                <a:lnTo>
                  <a:pt x="3945" y="256"/>
                </a:lnTo>
                <a:lnTo>
                  <a:pt x="3939" y="256"/>
                </a:lnTo>
                <a:lnTo>
                  <a:pt x="3933" y="258"/>
                </a:lnTo>
                <a:lnTo>
                  <a:pt x="3927" y="258"/>
                </a:lnTo>
                <a:lnTo>
                  <a:pt x="3914" y="260"/>
                </a:lnTo>
                <a:lnTo>
                  <a:pt x="3906" y="264"/>
                </a:lnTo>
                <a:lnTo>
                  <a:pt x="3901" y="264"/>
                </a:lnTo>
                <a:lnTo>
                  <a:pt x="3893" y="266"/>
                </a:lnTo>
                <a:lnTo>
                  <a:pt x="3889" y="269"/>
                </a:lnTo>
                <a:lnTo>
                  <a:pt x="3878" y="273"/>
                </a:lnTo>
                <a:lnTo>
                  <a:pt x="3870" y="273"/>
                </a:lnTo>
                <a:lnTo>
                  <a:pt x="3868" y="273"/>
                </a:lnTo>
                <a:lnTo>
                  <a:pt x="3868" y="275"/>
                </a:lnTo>
                <a:lnTo>
                  <a:pt x="3868" y="275"/>
                </a:lnTo>
                <a:lnTo>
                  <a:pt x="3870" y="275"/>
                </a:lnTo>
                <a:lnTo>
                  <a:pt x="3872" y="275"/>
                </a:lnTo>
                <a:lnTo>
                  <a:pt x="3874" y="277"/>
                </a:lnTo>
                <a:lnTo>
                  <a:pt x="3874" y="279"/>
                </a:lnTo>
                <a:lnTo>
                  <a:pt x="3868" y="283"/>
                </a:lnTo>
                <a:lnTo>
                  <a:pt x="3866" y="285"/>
                </a:lnTo>
                <a:lnTo>
                  <a:pt x="3864" y="287"/>
                </a:lnTo>
                <a:lnTo>
                  <a:pt x="3857" y="283"/>
                </a:lnTo>
                <a:lnTo>
                  <a:pt x="3855" y="283"/>
                </a:lnTo>
                <a:lnTo>
                  <a:pt x="3855" y="285"/>
                </a:lnTo>
                <a:lnTo>
                  <a:pt x="3851" y="285"/>
                </a:lnTo>
                <a:lnTo>
                  <a:pt x="3851" y="287"/>
                </a:lnTo>
                <a:lnTo>
                  <a:pt x="3855" y="287"/>
                </a:lnTo>
                <a:lnTo>
                  <a:pt x="3860" y="289"/>
                </a:lnTo>
                <a:lnTo>
                  <a:pt x="3864" y="292"/>
                </a:lnTo>
                <a:lnTo>
                  <a:pt x="3866" y="294"/>
                </a:lnTo>
                <a:lnTo>
                  <a:pt x="3870" y="294"/>
                </a:lnTo>
                <a:lnTo>
                  <a:pt x="3872" y="296"/>
                </a:lnTo>
                <a:lnTo>
                  <a:pt x="3866" y="296"/>
                </a:lnTo>
                <a:lnTo>
                  <a:pt x="3864" y="294"/>
                </a:lnTo>
                <a:lnTo>
                  <a:pt x="3862" y="294"/>
                </a:lnTo>
                <a:lnTo>
                  <a:pt x="3860" y="294"/>
                </a:lnTo>
                <a:lnTo>
                  <a:pt x="3855" y="294"/>
                </a:lnTo>
                <a:lnTo>
                  <a:pt x="3853" y="296"/>
                </a:lnTo>
                <a:lnTo>
                  <a:pt x="3855" y="298"/>
                </a:lnTo>
                <a:lnTo>
                  <a:pt x="3862" y="298"/>
                </a:lnTo>
                <a:lnTo>
                  <a:pt x="3864" y="300"/>
                </a:lnTo>
                <a:lnTo>
                  <a:pt x="3872" y="308"/>
                </a:lnTo>
                <a:lnTo>
                  <a:pt x="3872" y="310"/>
                </a:lnTo>
                <a:lnTo>
                  <a:pt x="3876" y="310"/>
                </a:lnTo>
                <a:lnTo>
                  <a:pt x="3876" y="310"/>
                </a:lnTo>
                <a:lnTo>
                  <a:pt x="3874" y="313"/>
                </a:lnTo>
                <a:lnTo>
                  <a:pt x="3872" y="315"/>
                </a:lnTo>
                <a:lnTo>
                  <a:pt x="3870" y="317"/>
                </a:lnTo>
                <a:lnTo>
                  <a:pt x="3860" y="317"/>
                </a:lnTo>
                <a:lnTo>
                  <a:pt x="3855" y="319"/>
                </a:lnTo>
                <a:lnTo>
                  <a:pt x="3855" y="319"/>
                </a:lnTo>
                <a:lnTo>
                  <a:pt x="3853" y="321"/>
                </a:lnTo>
                <a:lnTo>
                  <a:pt x="3853" y="321"/>
                </a:lnTo>
                <a:lnTo>
                  <a:pt x="3853" y="323"/>
                </a:lnTo>
                <a:lnTo>
                  <a:pt x="3853" y="323"/>
                </a:lnTo>
                <a:lnTo>
                  <a:pt x="3855" y="325"/>
                </a:lnTo>
                <a:lnTo>
                  <a:pt x="3864" y="329"/>
                </a:lnTo>
                <a:lnTo>
                  <a:pt x="3864" y="331"/>
                </a:lnTo>
                <a:lnTo>
                  <a:pt x="3862" y="329"/>
                </a:lnTo>
                <a:lnTo>
                  <a:pt x="3857" y="327"/>
                </a:lnTo>
                <a:lnTo>
                  <a:pt x="3855" y="325"/>
                </a:lnTo>
                <a:lnTo>
                  <a:pt x="3851" y="325"/>
                </a:lnTo>
                <a:lnTo>
                  <a:pt x="3851" y="323"/>
                </a:lnTo>
                <a:lnTo>
                  <a:pt x="3851" y="321"/>
                </a:lnTo>
                <a:lnTo>
                  <a:pt x="3851" y="321"/>
                </a:lnTo>
                <a:lnTo>
                  <a:pt x="3851" y="319"/>
                </a:lnTo>
                <a:lnTo>
                  <a:pt x="3855" y="317"/>
                </a:lnTo>
                <a:lnTo>
                  <a:pt x="3860" y="317"/>
                </a:lnTo>
                <a:lnTo>
                  <a:pt x="3864" y="313"/>
                </a:lnTo>
                <a:lnTo>
                  <a:pt x="3868" y="310"/>
                </a:lnTo>
                <a:lnTo>
                  <a:pt x="3868" y="310"/>
                </a:lnTo>
                <a:lnTo>
                  <a:pt x="3866" y="308"/>
                </a:lnTo>
                <a:lnTo>
                  <a:pt x="3862" y="308"/>
                </a:lnTo>
                <a:lnTo>
                  <a:pt x="3853" y="310"/>
                </a:lnTo>
                <a:lnTo>
                  <a:pt x="3847" y="310"/>
                </a:lnTo>
                <a:lnTo>
                  <a:pt x="3845" y="313"/>
                </a:lnTo>
                <a:lnTo>
                  <a:pt x="3843" y="313"/>
                </a:lnTo>
                <a:lnTo>
                  <a:pt x="3841" y="313"/>
                </a:lnTo>
                <a:lnTo>
                  <a:pt x="3834" y="313"/>
                </a:lnTo>
                <a:lnTo>
                  <a:pt x="3830" y="313"/>
                </a:lnTo>
                <a:lnTo>
                  <a:pt x="3820" y="315"/>
                </a:lnTo>
                <a:lnTo>
                  <a:pt x="3818" y="315"/>
                </a:lnTo>
                <a:lnTo>
                  <a:pt x="3792" y="315"/>
                </a:lnTo>
                <a:lnTo>
                  <a:pt x="3788" y="315"/>
                </a:lnTo>
                <a:lnTo>
                  <a:pt x="3776" y="317"/>
                </a:lnTo>
                <a:lnTo>
                  <a:pt x="3776" y="319"/>
                </a:lnTo>
                <a:lnTo>
                  <a:pt x="3776" y="321"/>
                </a:lnTo>
                <a:lnTo>
                  <a:pt x="3774" y="321"/>
                </a:lnTo>
                <a:lnTo>
                  <a:pt x="3772" y="323"/>
                </a:lnTo>
                <a:lnTo>
                  <a:pt x="3774" y="325"/>
                </a:lnTo>
                <a:lnTo>
                  <a:pt x="3774" y="327"/>
                </a:lnTo>
                <a:lnTo>
                  <a:pt x="3774" y="329"/>
                </a:lnTo>
                <a:lnTo>
                  <a:pt x="3774" y="331"/>
                </a:lnTo>
                <a:lnTo>
                  <a:pt x="3776" y="331"/>
                </a:lnTo>
                <a:lnTo>
                  <a:pt x="3778" y="333"/>
                </a:lnTo>
                <a:lnTo>
                  <a:pt x="3778" y="336"/>
                </a:lnTo>
                <a:lnTo>
                  <a:pt x="3778" y="338"/>
                </a:lnTo>
                <a:lnTo>
                  <a:pt x="3776" y="340"/>
                </a:lnTo>
                <a:lnTo>
                  <a:pt x="3776" y="342"/>
                </a:lnTo>
                <a:lnTo>
                  <a:pt x="3778" y="344"/>
                </a:lnTo>
                <a:lnTo>
                  <a:pt x="3778" y="346"/>
                </a:lnTo>
                <a:lnTo>
                  <a:pt x="3778" y="348"/>
                </a:lnTo>
                <a:lnTo>
                  <a:pt x="3782" y="350"/>
                </a:lnTo>
                <a:lnTo>
                  <a:pt x="3786" y="350"/>
                </a:lnTo>
                <a:lnTo>
                  <a:pt x="3790" y="350"/>
                </a:lnTo>
                <a:lnTo>
                  <a:pt x="3792" y="352"/>
                </a:lnTo>
                <a:lnTo>
                  <a:pt x="3797" y="352"/>
                </a:lnTo>
                <a:lnTo>
                  <a:pt x="3799" y="354"/>
                </a:lnTo>
                <a:lnTo>
                  <a:pt x="3799" y="354"/>
                </a:lnTo>
                <a:lnTo>
                  <a:pt x="3799" y="357"/>
                </a:lnTo>
                <a:lnTo>
                  <a:pt x="3801" y="359"/>
                </a:lnTo>
                <a:lnTo>
                  <a:pt x="3805" y="363"/>
                </a:lnTo>
                <a:lnTo>
                  <a:pt x="3807" y="363"/>
                </a:lnTo>
                <a:lnTo>
                  <a:pt x="3813" y="363"/>
                </a:lnTo>
                <a:lnTo>
                  <a:pt x="3816" y="365"/>
                </a:lnTo>
                <a:lnTo>
                  <a:pt x="3818" y="369"/>
                </a:lnTo>
                <a:lnTo>
                  <a:pt x="3818" y="369"/>
                </a:lnTo>
                <a:lnTo>
                  <a:pt x="3818" y="371"/>
                </a:lnTo>
                <a:lnTo>
                  <a:pt x="3818" y="373"/>
                </a:lnTo>
                <a:lnTo>
                  <a:pt x="3818" y="373"/>
                </a:lnTo>
                <a:lnTo>
                  <a:pt x="3818" y="375"/>
                </a:lnTo>
                <a:lnTo>
                  <a:pt x="3813" y="380"/>
                </a:lnTo>
                <a:lnTo>
                  <a:pt x="3811" y="384"/>
                </a:lnTo>
                <a:lnTo>
                  <a:pt x="3816" y="388"/>
                </a:lnTo>
                <a:lnTo>
                  <a:pt x="3818" y="392"/>
                </a:lnTo>
                <a:lnTo>
                  <a:pt x="3820" y="396"/>
                </a:lnTo>
                <a:lnTo>
                  <a:pt x="3822" y="398"/>
                </a:lnTo>
                <a:lnTo>
                  <a:pt x="3820" y="401"/>
                </a:lnTo>
                <a:lnTo>
                  <a:pt x="3820" y="403"/>
                </a:lnTo>
                <a:lnTo>
                  <a:pt x="3818" y="405"/>
                </a:lnTo>
                <a:lnTo>
                  <a:pt x="3813" y="405"/>
                </a:lnTo>
                <a:lnTo>
                  <a:pt x="3811" y="405"/>
                </a:lnTo>
                <a:lnTo>
                  <a:pt x="3811" y="407"/>
                </a:lnTo>
                <a:lnTo>
                  <a:pt x="3811" y="409"/>
                </a:lnTo>
                <a:lnTo>
                  <a:pt x="3811" y="411"/>
                </a:lnTo>
                <a:lnTo>
                  <a:pt x="3811" y="411"/>
                </a:lnTo>
                <a:lnTo>
                  <a:pt x="3809" y="411"/>
                </a:lnTo>
                <a:lnTo>
                  <a:pt x="3807" y="411"/>
                </a:lnTo>
                <a:lnTo>
                  <a:pt x="3807" y="409"/>
                </a:lnTo>
                <a:lnTo>
                  <a:pt x="3805" y="407"/>
                </a:lnTo>
                <a:lnTo>
                  <a:pt x="3807" y="405"/>
                </a:lnTo>
                <a:lnTo>
                  <a:pt x="3809" y="403"/>
                </a:lnTo>
                <a:lnTo>
                  <a:pt x="3811" y="398"/>
                </a:lnTo>
                <a:lnTo>
                  <a:pt x="3811" y="394"/>
                </a:lnTo>
                <a:lnTo>
                  <a:pt x="3811" y="392"/>
                </a:lnTo>
                <a:lnTo>
                  <a:pt x="3809" y="390"/>
                </a:lnTo>
                <a:lnTo>
                  <a:pt x="3809" y="388"/>
                </a:lnTo>
                <a:lnTo>
                  <a:pt x="3807" y="388"/>
                </a:lnTo>
                <a:lnTo>
                  <a:pt x="3805" y="390"/>
                </a:lnTo>
                <a:lnTo>
                  <a:pt x="3803" y="394"/>
                </a:lnTo>
                <a:lnTo>
                  <a:pt x="3799" y="398"/>
                </a:lnTo>
                <a:lnTo>
                  <a:pt x="3799" y="401"/>
                </a:lnTo>
                <a:lnTo>
                  <a:pt x="3799" y="403"/>
                </a:lnTo>
                <a:lnTo>
                  <a:pt x="3799" y="403"/>
                </a:lnTo>
                <a:lnTo>
                  <a:pt x="3799" y="401"/>
                </a:lnTo>
                <a:lnTo>
                  <a:pt x="3799" y="396"/>
                </a:lnTo>
                <a:lnTo>
                  <a:pt x="3799" y="394"/>
                </a:lnTo>
                <a:lnTo>
                  <a:pt x="3801" y="392"/>
                </a:lnTo>
                <a:lnTo>
                  <a:pt x="3801" y="390"/>
                </a:lnTo>
                <a:lnTo>
                  <a:pt x="3799" y="388"/>
                </a:lnTo>
                <a:lnTo>
                  <a:pt x="3799" y="386"/>
                </a:lnTo>
                <a:lnTo>
                  <a:pt x="3799" y="384"/>
                </a:lnTo>
                <a:lnTo>
                  <a:pt x="3801" y="380"/>
                </a:lnTo>
                <a:lnTo>
                  <a:pt x="3803" y="380"/>
                </a:lnTo>
                <a:lnTo>
                  <a:pt x="3809" y="375"/>
                </a:lnTo>
                <a:lnTo>
                  <a:pt x="3809" y="375"/>
                </a:lnTo>
                <a:lnTo>
                  <a:pt x="3811" y="371"/>
                </a:lnTo>
                <a:lnTo>
                  <a:pt x="3813" y="371"/>
                </a:lnTo>
                <a:lnTo>
                  <a:pt x="3813" y="369"/>
                </a:lnTo>
                <a:lnTo>
                  <a:pt x="3811" y="367"/>
                </a:lnTo>
                <a:lnTo>
                  <a:pt x="3809" y="367"/>
                </a:lnTo>
                <a:lnTo>
                  <a:pt x="3807" y="367"/>
                </a:lnTo>
                <a:lnTo>
                  <a:pt x="3803" y="367"/>
                </a:lnTo>
                <a:lnTo>
                  <a:pt x="3797" y="369"/>
                </a:lnTo>
                <a:lnTo>
                  <a:pt x="3790" y="367"/>
                </a:lnTo>
                <a:lnTo>
                  <a:pt x="3788" y="367"/>
                </a:lnTo>
                <a:lnTo>
                  <a:pt x="3780" y="361"/>
                </a:lnTo>
                <a:lnTo>
                  <a:pt x="3778" y="359"/>
                </a:lnTo>
                <a:lnTo>
                  <a:pt x="3778" y="359"/>
                </a:lnTo>
                <a:lnTo>
                  <a:pt x="3778" y="359"/>
                </a:lnTo>
                <a:lnTo>
                  <a:pt x="3774" y="357"/>
                </a:lnTo>
                <a:lnTo>
                  <a:pt x="3765" y="354"/>
                </a:lnTo>
                <a:lnTo>
                  <a:pt x="3759" y="350"/>
                </a:lnTo>
                <a:lnTo>
                  <a:pt x="3744" y="350"/>
                </a:lnTo>
                <a:lnTo>
                  <a:pt x="3740" y="350"/>
                </a:lnTo>
                <a:lnTo>
                  <a:pt x="3738" y="352"/>
                </a:lnTo>
                <a:lnTo>
                  <a:pt x="3734" y="354"/>
                </a:lnTo>
                <a:lnTo>
                  <a:pt x="3732" y="354"/>
                </a:lnTo>
                <a:lnTo>
                  <a:pt x="3730" y="354"/>
                </a:lnTo>
                <a:lnTo>
                  <a:pt x="3730" y="357"/>
                </a:lnTo>
                <a:lnTo>
                  <a:pt x="3730" y="357"/>
                </a:lnTo>
                <a:lnTo>
                  <a:pt x="3730" y="359"/>
                </a:lnTo>
                <a:lnTo>
                  <a:pt x="3734" y="357"/>
                </a:lnTo>
                <a:lnTo>
                  <a:pt x="3738" y="359"/>
                </a:lnTo>
                <a:lnTo>
                  <a:pt x="3740" y="359"/>
                </a:lnTo>
                <a:lnTo>
                  <a:pt x="3740" y="361"/>
                </a:lnTo>
                <a:lnTo>
                  <a:pt x="3740" y="363"/>
                </a:lnTo>
                <a:lnTo>
                  <a:pt x="3734" y="365"/>
                </a:lnTo>
                <a:lnTo>
                  <a:pt x="3732" y="365"/>
                </a:lnTo>
                <a:lnTo>
                  <a:pt x="3723" y="361"/>
                </a:lnTo>
                <a:lnTo>
                  <a:pt x="3721" y="359"/>
                </a:lnTo>
                <a:lnTo>
                  <a:pt x="3715" y="361"/>
                </a:lnTo>
                <a:lnTo>
                  <a:pt x="3711" y="363"/>
                </a:lnTo>
                <a:lnTo>
                  <a:pt x="3709" y="363"/>
                </a:lnTo>
                <a:lnTo>
                  <a:pt x="3711" y="365"/>
                </a:lnTo>
                <a:lnTo>
                  <a:pt x="3713" y="369"/>
                </a:lnTo>
                <a:lnTo>
                  <a:pt x="3713" y="371"/>
                </a:lnTo>
                <a:lnTo>
                  <a:pt x="3715" y="373"/>
                </a:lnTo>
                <a:lnTo>
                  <a:pt x="3721" y="375"/>
                </a:lnTo>
                <a:lnTo>
                  <a:pt x="3725" y="375"/>
                </a:lnTo>
                <a:lnTo>
                  <a:pt x="3730" y="380"/>
                </a:lnTo>
                <a:lnTo>
                  <a:pt x="3734" y="380"/>
                </a:lnTo>
                <a:lnTo>
                  <a:pt x="3736" y="378"/>
                </a:lnTo>
                <a:lnTo>
                  <a:pt x="3740" y="380"/>
                </a:lnTo>
                <a:lnTo>
                  <a:pt x="3744" y="384"/>
                </a:lnTo>
                <a:lnTo>
                  <a:pt x="3744" y="386"/>
                </a:lnTo>
                <a:lnTo>
                  <a:pt x="3746" y="388"/>
                </a:lnTo>
                <a:lnTo>
                  <a:pt x="3748" y="388"/>
                </a:lnTo>
                <a:lnTo>
                  <a:pt x="3748" y="388"/>
                </a:lnTo>
                <a:lnTo>
                  <a:pt x="3751" y="388"/>
                </a:lnTo>
                <a:lnTo>
                  <a:pt x="3753" y="386"/>
                </a:lnTo>
                <a:lnTo>
                  <a:pt x="3753" y="388"/>
                </a:lnTo>
                <a:lnTo>
                  <a:pt x="3751" y="388"/>
                </a:lnTo>
                <a:lnTo>
                  <a:pt x="3744" y="390"/>
                </a:lnTo>
                <a:lnTo>
                  <a:pt x="3742" y="388"/>
                </a:lnTo>
                <a:lnTo>
                  <a:pt x="3738" y="388"/>
                </a:lnTo>
                <a:lnTo>
                  <a:pt x="3732" y="382"/>
                </a:lnTo>
                <a:lnTo>
                  <a:pt x="3723" y="382"/>
                </a:lnTo>
                <a:lnTo>
                  <a:pt x="3721" y="384"/>
                </a:lnTo>
                <a:lnTo>
                  <a:pt x="3719" y="382"/>
                </a:lnTo>
                <a:lnTo>
                  <a:pt x="3711" y="382"/>
                </a:lnTo>
                <a:lnTo>
                  <a:pt x="3704" y="380"/>
                </a:lnTo>
                <a:lnTo>
                  <a:pt x="3698" y="378"/>
                </a:lnTo>
                <a:lnTo>
                  <a:pt x="3698" y="378"/>
                </a:lnTo>
                <a:lnTo>
                  <a:pt x="3698" y="375"/>
                </a:lnTo>
                <a:lnTo>
                  <a:pt x="3700" y="373"/>
                </a:lnTo>
                <a:lnTo>
                  <a:pt x="3700" y="373"/>
                </a:lnTo>
                <a:lnTo>
                  <a:pt x="3702" y="369"/>
                </a:lnTo>
                <a:lnTo>
                  <a:pt x="3698" y="365"/>
                </a:lnTo>
                <a:lnTo>
                  <a:pt x="3698" y="361"/>
                </a:lnTo>
                <a:lnTo>
                  <a:pt x="3700" y="361"/>
                </a:lnTo>
                <a:lnTo>
                  <a:pt x="3702" y="357"/>
                </a:lnTo>
                <a:lnTo>
                  <a:pt x="3704" y="354"/>
                </a:lnTo>
                <a:lnTo>
                  <a:pt x="3704" y="354"/>
                </a:lnTo>
                <a:lnTo>
                  <a:pt x="3704" y="352"/>
                </a:lnTo>
                <a:lnTo>
                  <a:pt x="3704" y="350"/>
                </a:lnTo>
                <a:lnTo>
                  <a:pt x="3704" y="350"/>
                </a:lnTo>
                <a:lnTo>
                  <a:pt x="3702" y="348"/>
                </a:lnTo>
                <a:lnTo>
                  <a:pt x="3702" y="346"/>
                </a:lnTo>
                <a:lnTo>
                  <a:pt x="3702" y="344"/>
                </a:lnTo>
                <a:lnTo>
                  <a:pt x="3700" y="342"/>
                </a:lnTo>
                <a:lnTo>
                  <a:pt x="3700" y="340"/>
                </a:lnTo>
                <a:lnTo>
                  <a:pt x="3696" y="338"/>
                </a:lnTo>
                <a:lnTo>
                  <a:pt x="3694" y="338"/>
                </a:lnTo>
                <a:lnTo>
                  <a:pt x="3692" y="338"/>
                </a:lnTo>
                <a:lnTo>
                  <a:pt x="3692" y="338"/>
                </a:lnTo>
                <a:lnTo>
                  <a:pt x="3692" y="342"/>
                </a:lnTo>
                <a:lnTo>
                  <a:pt x="3694" y="344"/>
                </a:lnTo>
                <a:lnTo>
                  <a:pt x="3696" y="346"/>
                </a:lnTo>
                <a:lnTo>
                  <a:pt x="3696" y="348"/>
                </a:lnTo>
                <a:lnTo>
                  <a:pt x="3696" y="352"/>
                </a:lnTo>
                <a:lnTo>
                  <a:pt x="3694" y="354"/>
                </a:lnTo>
                <a:lnTo>
                  <a:pt x="3694" y="357"/>
                </a:lnTo>
                <a:lnTo>
                  <a:pt x="3692" y="359"/>
                </a:lnTo>
                <a:lnTo>
                  <a:pt x="3688" y="361"/>
                </a:lnTo>
                <a:lnTo>
                  <a:pt x="3684" y="361"/>
                </a:lnTo>
                <a:lnTo>
                  <a:pt x="3679" y="363"/>
                </a:lnTo>
                <a:lnTo>
                  <a:pt x="3675" y="365"/>
                </a:lnTo>
                <a:lnTo>
                  <a:pt x="3667" y="375"/>
                </a:lnTo>
                <a:lnTo>
                  <a:pt x="3667" y="378"/>
                </a:lnTo>
                <a:lnTo>
                  <a:pt x="3671" y="378"/>
                </a:lnTo>
                <a:lnTo>
                  <a:pt x="3673" y="380"/>
                </a:lnTo>
                <a:lnTo>
                  <a:pt x="3673" y="382"/>
                </a:lnTo>
                <a:lnTo>
                  <a:pt x="3675" y="386"/>
                </a:lnTo>
                <a:lnTo>
                  <a:pt x="3684" y="396"/>
                </a:lnTo>
                <a:lnTo>
                  <a:pt x="3686" y="398"/>
                </a:lnTo>
                <a:lnTo>
                  <a:pt x="3684" y="401"/>
                </a:lnTo>
                <a:lnTo>
                  <a:pt x="3679" y="407"/>
                </a:lnTo>
                <a:lnTo>
                  <a:pt x="3677" y="409"/>
                </a:lnTo>
                <a:lnTo>
                  <a:pt x="3673" y="417"/>
                </a:lnTo>
                <a:lnTo>
                  <a:pt x="3673" y="419"/>
                </a:lnTo>
                <a:lnTo>
                  <a:pt x="3675" y="424"/>
                </a:lnTo>
                <a:lnTo>
                  <a:pt x="3677" y="426"/>
                </a:lnTo>
                <a:lnTo>
                  <a:pt x="3677" y="428"/>
                </a:lnTo>
                <a:lnTo>
                  <a:pt x="3677" y="434"/>
                </a:lnTo>
                <a:lnTo>
                  <a:pt x="3677" y="434"/>
                </a:lnTo>
                <a:lnTo>
                  <a:pt x="3679" y="436"/>
                </a:lnTo>
                <a:lnTo>
                  <a:pt x="3686" y="434"/>
                </a:lnTo>
                <a:lnTo>
                  <a:pt x="3692" y="436"/>
                </a:lnTo>
                <a:lnTo>
                  <a:pt x="3694" y="436"/>
                </a:lnTo>
                <a:lnTo>
                  <a:pt x="3700" y="432"/>
                </a:lnTo>
                <a:lnTo>
                  <a:pt x="3702" y="432"/>
                </a:lnTo>
                <a:lnTo>
                  <a:pt x="3709" y="432"/>
                </a:lnTo>
                <a:lnTo>
                  <a:pt x="3717" y="436"/>
                </a:lnTo>
                <a:lnTo>
                  <a:pt x="3728" y="438"/>
                </a:lnTo>
                <a:lnTo>
                  <a:pt x="3730" y="440"/>
                </a:lnTo>
                <a:lnTo>
                  <a:pt x="3732" y="440"/>
                </a:lnTo>
                <a:lnTo>
                  <a:pt x="3734" y="447"/>
                </a:lnTo>
                <a:lnTo>
                  <a:pt x="3736" y="451"/>
                </a:lnTo>
                <a:lnTo>
                  <a:pt x="3738" y="453"/>
                </a:lnTo>
                <a:lnTo>
                  <a:pt x="3738" y="457"/>
                </a:lnTo>
                <a:lnTo>
                  <a:pt x="3736" y="457"/>
                </a:lnTo>
                <a:lnTo>
                  <a:pt x="3734" y="457"/>
                </a:lnTo>
                <a:lnTo>
                  <a:pt x="3734" y="459"/>
                </a:lnTo>
                <a:lnTo>
                  <a:pt x="3732" y="463"/>
                </a:lnTo>
                <a:lnTo>
                  <a:pt x="3732" y="466"/>
                </a:lnTo>
                <a:lnTo>
                  <a:pt x="3732" y="470"/>
                </a:lnTo>
                <a:lnTo>
                  <a:pt x="3740" y="472"/>
                </a:lnTo>
                <a:lnTo>
                  <a:pt x="3746" y="472"/>
                </a:lnTo>
                <a:lnTo>
                  <a:pt x="3751" y="472"/>
                </a:lnTo>
                <a:lnTo>
                  <a:pt x="3751" y="472"/>
                </a:lnTo>
                <a:lnTo>
                  <a:pt x="3751" y="474"/>
                </a:lnTo>
                <a:lnTo>
                  <a:pt x="3746" y="474"/>
                </a:lnTo>
                <a:lnTo>
                  <a:pt x="3738" y="474"/>
                </a:lnTo>
                <a:lnTo>
                  <a:pt x="3734" y="474"/>
                </a:lnTo>
                <a:lnTo>
                  <a:pt x="3734" y="474"/>
                </a:lnTo>
                <a:lnTo>
                  <a:pt x="3732" y="472"/>
                </a:lnTo>
                <a:lnTo>
                  <a:pt x="3730" y="470"/>
                </a:lnTo>
                <a:lnTo>
                  <a:pt x="3728" y="470"/>
                </a:lnTo>
                <a:lnTo>
                  <a:pt x="3725" y="468"/>
                </a:lnTo>
                <a:lnTo>
                  <a:pt x="3728" y="466"/>
                </a:lnTo>
                <a:lnTo>
                  <a:pt x="3728" y="455"/>
                </a:lnTo>
                <a:lnTo>
                  <a:pt x="3728" y="451"/>
                </a:lnTo>
                <a:lnTo>
                  <a:pt x="3725" y="449"/>
                </a:lnTo>
                <a:lnTo>
                  <a:pt x="3719" y="445"/>
                </a:lnTo>
                <a:lnTo>
                  <a:pt x="3717" y="440"/>
                </a:lnTo>
                <a:lnTo>
                  <a:pt x="3715" y="438"/>
                </a:lnTo>
                <a:lnTo>
                  <a:pt x="3713" y="438"/>
                </a:lnTo>
                <a:lnTo>
                  <a:pt x="3711" y="438"/>
                </a:lnTo>
                <a:lnTo>
                  <a:pt x="3702" y="440"/>
                </a:lnTo>
                <a:lnTo>
                  <a:pt x="3696" y="443"/>
                </a:lnTo>
                <a:lnTo>
                  <a:pt x="3688" y="445"/>
                </a:lnTo>
                <a:lnTo>
                  <a:pt x="3688" y="447"/>
                </a:lnTo>
                <a:lnTo>
                  <a:pt x="3686" y="453"/>
                </a:lnTo>
                <a:lnTo>
                  <a:pt x="3688" y="455"/>
                </a:lnTo>
                <a:lnTo>
                  <a:pt x="3690" y="457"/>
                </a:lnTo>
                <a:lnTo>
                  <a:pt x="3690" y="461"/>
                </a:lnTo>
                <a:lnTo>
                  <a:pt x="3692" y="463"/>
                </a:lnTo>
                <a:lnTo>
                  <a:pt x="3692" y="466"/>
                </a:lnTo>
                <a:lnTo>
                  <a:pt x="3692" y="470"/>
                </a:lnTo>
                <a:lnTo>
                  <a:pt x="3690" y="470"/>
                </a:lnTo>
                <a:lnTo>
                  <a:pt x="3681" y="478"/>
                </a:lnTo>
                <a:lnTo>
                  <a:pt x="3679" y="480"/>
                </a:lnTo>
                <a:lnTo>
                  <a:pt x="3677" y="487"/>
                </a:lnTo>
                <a:lnTo>
                  <a:pt x="3677" y="489"/>
                </a:lnTo>
                <a:lnTo>
                  <a:pt x="3673" y="491"/>
                </a:lnTo>
                <a:lnTo>
                  <a:pt x="3671" y="493"/>
                </a:lnTo>
                <a:lnTo>
                  <a:pt x="3656" y="499"/>
                </a:lnTo>
                <a:lnTo>
                  <a:pt x="3656" y="499"/>
                </a:lnTo>
                <a:lnTo>
                  <a:pt x="3656" y="503"/>
                </a:lnTo>
                <a:lnTo>
                  <a:pt x="3652" y="505"/>
                </a:lnTo>
                <a:lnTo>
                  <a:pt x="3650" y="505"/>
                </a:lnTo>
                <a:lnTo>
                  <a:pt x="3644" y="503"/>
                </a:lnTo>
                <a:lnTo>
                  <a:pt x="3642" y="503"/>
                </a:lnTo>
                <a:lnTo>
                  <a:pt x="3637" y="503"/>
                </a:lnTo>
                <a:lnTo>
                  <a:pt x="3627" y="503"/>
                </a:lnTo>
                <a:lnTo>
                  <a:pt x="3621" y="501"/>
                </a:lnTo>
                <a:lnTo>
                  <a:pt x="3616" y="499"/>
                </a:lnTo>
                <a:lnTo>
                  <a:pt x="3612" y="499"/>
                </a:lnTo>
                <a:lnTo>
                  <a:pt x="3610" y="497"/>
                </a:lnTo>
                <a:lnTo>
                  <a:pt x="3610" y="497"/>
                </a:lnTo>
                <a:lnTo>
                  <a:pt x="3608" y="495"/>
                </a:lnTo>
                <a:lnTo>
                  <a:pt x="3608" y="493"/>
                </a:lnTo>
                <a:lnTo>
                  <a:pt x="3608" y="493"/>
                </a:lnTo>
                <a:lnTo>
                  <a:pt x="3608" y="493"/>
                </a:lnTo>
                <a:lnTo>
                  <a:pt x="3610" y="491"/>
                </a:lnTo>
                <a:lnTo>
                  <a:pt x="3619" y="493"/>
                </a:lnTo>
                <a:lnTo>
                  <a:pt x="3621" y="491"/>
                </a:lnTo>
                <a:lnTo>
                  <a:pt x="3621" y="491"/>
                </a:lnTo>
                <a:lnTo>
                  <a:pt x="3623" y="493"/>
                </a:lnTo>
                <a:lnTo>
                  <a:pt x="3625" y="495"/>
                </a:lnTo>
                <a:lnTo>
                  <a:pt x="3629" y="495"/>
                </a:lnTo>
                <a:lnTo>
                  <a:pt x="3631" y="493"/>
                </a:lnTo>
                <a:lnTo>
                  <a:pt x="3631" y="493"/>
                </a:lnTo>
                <a:lnTo>
                  <a:pt x="3631" y="493"/>
                </a:lnTo>
                <a:lnTo>
                  <a:pt x="3629" y="495"/>
                </a:lnTo>
                <a:lnTo>
                  <a:pt x="3629" y="495"/>
                </a:lnTo>
                <a:lnTo>
                  <a:pt x="3627" y="497"/>
                </a:lnTo>
                <a:lnTo>
                  <a:pt x="3627" y="497"/>
                </a:lnTo>
                <a:lnTo>
                  <a:pt x="3629" y="499"/>
                </a:lnTo>
                <a:lnTo>
                  <a:pt x="3633" y="499"/>
                </a:lnTo>
                <a:lnTo>
                  <a:pt x="3635" y="499"/>
                </a:lnTo>
                <a:lnTo>
                  <a:pt x="3637" y="497"/>
                </a:lnTo>
                <a:lnTo>
                  <a:pt x="3642" y="495"/>
                </a:lnTo>
                <a:lnTo>
                  <a:pt x="3644" y="495"/>
                </a:lnTo>
                <a:lnTo>
                  <a:pt x="3644" y="493"/>
                </a:lnTo>
                <a:lnTo>
                  <a:pt x="3644" y="491"/>
                </a:lnTo>
                <a:lnTo>
                  <a:pt x="3642" y="489"/>
                </a:lnTo>
                <a:lnTo>
                  <a:pt x="3646" y="489"/>
                </a:lnTo>
                <a:lnTo>
                  <a:pt x="3648" y="487"/>
                </a:lnTo>
                <a:lnTo>
                  <a:pt x="3658" y="474"/>
                </a:lnTo>
                <a:lnTo>
                  <a:pt x="3665" y="470"/>
                </a:lnTo>
                <a:lnTo>
                  <a:pt x="3667" y="470"/>
                </a:lnTo>
                <a:lnTo>
                  <a:pt x="3667" y="466"/>
                </a:lnTo>
                <a:lnTo>
                  <a:pt x="3667" y="463"/>
                </a:lnTo>
                <a:lnTo>
                  <a:pt x="3667" y="461"/>
                </a:lnTo>
                <a:lnTo>
                  <a:pt x="3667" y="459"/>
                </a:lnTo>
                <a:lnTo>
                  <a:pt x="3669" y="455"/>
                </a:lnTo>
                <a:lnTo>
                  <a:pt x="3671" y="453"/>
                </a:lnTo>
                <a:lnTo>
                  <a:pt x="3673" y="451"/>
                </a:lnTo>
                <a:lnTo>
                  <a:pt x="3673" y="451"/>
                </a:lnTo>
                <a:lnTo>
                  <a:pt x="3673" y="449"/>
                </a:lnTo>
                <a:lnTo>
                  <a:pt x="3669" y="445"/>
                </a:lnTo>
                <a:lnTo>
                  <a:pt x="3663" y="443"/>
                </a:lnTo>
                <a:lnTo>
                  <a:pt x="3660" y="440"/>
                </a:lnTo>
                <a:lnTo>
                  <a:pt x="3658" y="438"/>
                </a:lnTo>
                <a:lnTo>
                  <a:pt x="3658" y="436"/>
                </a:lnTo>
                <a:lnTo>
                  <a:pt x="3658" y="434"/>
                </a:lnTo>
                <a:lnTo>
                  <a:pt x="3658" y="428"/>
                </a:lnTo>
                <a:lnTo>
                  <a:pt x="3660" y="426"/>
                </a:lnTo>
                <a:lnTo>
                  <a:pt x="3660" y="417"/>
                </a:lnTo>
                <a:lnTo>
                  <a:pt x="3658" y="409"/>
                </a:lnTo>
                <a:lnTo>
                  <a:pt x="3658" y="405"/>
                </a:lnTo>
                <a:lnTo>
                  <a:pt x="3658" y="405"/>
                </a:lnTo>
                <a:lnTo>
                  <a:pt x="3660" y="403"/>
                </a:lnTo>
                <a:lnTo>
                  <a:pt x="3660" y="401"/>
                </a:lnTo>
                <a:lnTo>
                  <a:pt x="3660" y="392"/>
                </a:lnTo>
                <a:lnTo>
                  <a:pt x="3660" y="388"/>
                </a:lnTo>
                <a:lnTo>
                  <a:pt x="3658" y="384"/>
                </a:lnTo>
                <a:lnTo>
                  <a:pt x="3652" y="380"/>
                </a:lnTo>
                <a:lnTo>
                  <a:pt x="3648" y="375"/>
                </a:lnTo>
                <a:lnTo>
                  <a:pt x="3650" y="373"/>
                </a:lnTo>
                <a:lnTo>
                  <a:pt x="3650" y="373"/>
                </a:lnTo>
                <a:lnTo>
                  <a:pt x="3652" y="371"/>
                </a:lnTo>
                <a:lnTo>
                  <a:pt x="3654" y="369"/>
                </a:lnTo>
                <a:lnTo>
                  <a:pt x="3656" y="365"/>
                </a:lnTo>
                <a:lnTo>
                  <a:pt x="3658" y="361"/>
                </a:lnTo>
                <a:lnTo>
                  <a:pt x="3660" y="359"/>
                </a:lnTo>
                <a:lnTo>
                  <a:pt x="3663" y="350"/>
                </a:lnTo>
                <a:lnTo>
                  <a:pt x="3663" y="348"/>
                </a:lnTo>
                <a:lnTo>
                  <a:pt x="3663" y="342"/>
                </a:lnTo>
                <a:lnTo>
                  <a:pt x="3660" y="340"/>
                </a:lnTo>
                <a:lnTo>
                  <a:pt x="3656" y="340"/>
                </a:lnTo>
                <a:lnTo>
                  <a:pt x="3652" y="338"/>
                </a:lnTo>
                <a:lnTo>
                  <a:pt x="3650" y="338"/>
                </a:lnTo>
                <a:lnTo>
                  <a:pt x="3646" y="336"/>
                </a:lnTo>
                <a:lnTo>
                  <a:pt x="3644" y="336"/>
                </a:lnTo>
                <a:lnTo>
                  <a:pt x="3631" y="336"/>
                </a:lnTo>
                <a:lnTo>
                  <a:pt x="3625" y="336"/>
                </a:lnTo>
                <a:lnTo>
                  <a:pt x="3621" y="336"/>
                </a:lnTo>
                <a:lnTo>
                  <a:pt x="3619" y="336"/>
                </a:lnTo>
                <a:lnTo>
                  <a:pt x="3616" y="336"/>
                </a:lnTo>
                <a:lnTo>
                  <a:pt x="3616" y="336"/>
                </a:lnTo>
                <a:lnTo>
                  <a:pt x="3619" y="333"/>
                </a:lnTo>
                <a:lnTo>
                  <a:pt x="3616" y="333"/>
                </a:lnTo>
                <a:lnTo>
                  <a:pt x="3616" y="333"/>
                </a:lnTo>
                <a:lnTo>
                  <a:pt x="3612" y="336"/>
                </a:lnTo>
                <a:lnTo>
                  <a:pt x="3608" y="342"/>
                </a:lnTo>
                <a:lnTo>
                  <a:pt x="3604" y="350"/>
                </a:lnTo>
                <a:lnTo>
                  <a:pt x="3602" y="361"/>
                </a:lnTo>
                <a:lnTo>
                  <a:pt x="3600" y="365"/>
                </a:lnTo>
                <a:lnTo>
                  <a:pt x="3598" y="369"/>
                </a:lnTo>
                <a:lnTo>
                  <a:pt x="3591" y="373"/>
                </a:lnTo>
                <a:lnTo>
                  <a:pt x="3587" y="375"/>
                </a:lnTo>
                <a:lnTo>
                  <a:pt x="3583" y="378"/>
                </a:lnTo>
                <a:lnTo>
                  <a:pt x="3577" y="380"/>
                </a:lnTo>
                <a:lnTo>
                  <a:pt x="3575" y="384"/>
                </a:lnTo>
                <a:lnTo>
                  <a:pt x="3572" y="384"/>
                </a:lnTo>
                <a:lnTo>
                  <a:pt x="3575" y="386"/>
                </a:lnTo>
                <a:lnTo>
                  <a:pt x="3577" y="386"/>
                </a:lnTo>
                <a:lnTo>
                  <a:pt x="3575" y="388"/>
                </a:lnTo>
                <a:lnTo>
                  <a:pt x="3572" y="390"/>
                </a:lnTo>
                <a:lnTo>
                  <a:pt x="3575" y="390"/>
                </a:lnTo>
                <a:lnTo>
                  <a:pt x="3575" y="392"/>
                </a:lnTo>
                <a:lnTo>
                  <a:pt x="3577" y="392"/>
                </a:lnTo>
                <a:lnTo>
                  <a:pt x="3581" y="392"/>
                </a:lnTo>
                <a:lnTo>
                  <a:pt x="3581" y="392"/>
                </a:lnTo>
                <a:lnTo>
                  <a:pt x="3583" y="394"/>
                </a:lnTo>
                <a:lnTo>
                  <a:pt x="3581" y="401"/>
                </a:lnTo>
                <a:lnTo>
                  <a:pt x="3581" y="405"/>
                </a:lnTo>
                <a:lnTo>
                  <a:pt x="3581" y="407"/>
                </a:lnTo>
                <a:lnTo>
                  <a:pt x="3581" y="409"/>
                </a:lnTo>
                <a:lnTo>
                  <a:pt x="3581" y="411"/>
                </a:lnTo>
                <a:lnTo>
                  <a:pt x="3581" y="411"/>
                </a:lnTo>
                <a:lnTo>
                  <a:pt x="3579" y="413"/>
                </a:lnTo>
                <a:lnTo>
                  <a:pt x="3577" y="413"/>
                </a:lnTo>
                <a:lnTo>
                  <a:pt x="3577" y="417"/>
                </a:lnTo>
                <a:lnTo>
                  <a:pt x="3575" y="419"/>
                </a:lnTo>
                <a:lnTo>
                  <a:pt x="3575" y="422"/>
                </a:lnTo>
                <a:lnTo>
                  <a:pt x="3577" y="424"/>
                </a:lnTo>
                <a:lnTo>
                  <a:pt x="3577" y="424"/>
                </a:lnTo>
                <a:lnTo>
                  <a:pt x="3577" y="424"/>
                </a:lnTo>
                <a:lnTo>
                  <a:pt x="3579" y="422"/>
                </a:lnTo>
                <a:lnTo>
                  <a:pt x="3579" y="422"/>
                </a:lnTo>
                <a:lnTo>
                  <a:pt x="3587" y="424"/>
                </a:lnTo>
                <a:lnTo>
                  <a:pt x="3589" y="426"/>
                </a:lnTo>
                <a:lnTo>
                  <a:pt x="3593" y="426"/>
                </a:lnTo>
                <a:lnTo>
                  <a:pt x="3593" y="428"/>
                </a:lnTo>
                <a:lnTo>
                  <a:pt x="3596" y="432"/>
                </a:lnTo>
                <a:lnTo>
                  <a:pt x="3598" y="436"/>
                </a:lnTo>
                <a:lnTo>
                  <a:pt x="3600" y="438"/>
                </a:lnTo>
                <a:lnTo>
                  <a:pt x="3602" y="440"/>
                </a:lnTo>
                <a:lnTo>
                  <a:pt x="3604" y="440"/>
                </a:lnTo>
                <a:lnTo>
                  <a:pt x="3606" y="440"/>
                </a:lnTo>
                <a:lnTo>
                  <a:pt x="3610" y="440"/>
                </a:lnTo>
                <a:lnTo>
                  <a:pt x="3608" y="443"/>
                </a:lnTo>
                <a:lnTo>
                  <a:pt x="3604" y="449"/>
                </a:lnTo>
                <a:lnTo>
                  <a:pt x="3600" y="455"/>
                </a:lnTo>
                <a:lnTo>
                  <a:pt x="3598" y="455"/>
                </a:lnTo>
                <a:lnTo>
                  <a:pt x="3596" y="453"/>
                </a:lnTo>
                <a:lnTo>
                  <a:pt x="3589" y="451"/>
                </a:lnTo>
                <a:lnTo>
                  <a:pt x="3587" y="449"/>
                </a:lnTo>
                <a:lnTo>
                  <a:pt x="3581" y="445"/>
                </a:lnTo>
                <a:lnTo>
                  <a:pt x="3579" y="440"/>
                </a:lnTo>
                <a:lnTo>
                  <a:pt x="3575" y="440"/>
                </a:lnTo>
                <a:lnTo>
                  <a:pt x="3570" y="440"/>
                </a:lnTo>
                <a:lnTo>
                  <a:pt x="3564" y="438"/>
                </a:lnTo>
                <a:lnTo>
                  <a:pt x="3562" y="436"/>
                </a:lnTo>
                <a:lnTo>
                  <a:pt x="3560" y="434"/>
                </a:lnTo>
                <a:lnTo>
                  <a:pt x="3558" y="434"/>
                </a:lnTo>
                <a:lnTo>
                  <a:pt x="3554" y="434"/>
                </a:lnTo>
                <a:lnTo>
                  <a:pt x="3549" y="432"/>
                </a:lnTo>
                <a:lnTo>
                  <a:pt x="3547" y="432"/>
                </a:lnTo>
                <a:lnTo>
                  <a:pt x="3547" y="430"/>
                </a:lnTo>
                <a:lnTo>
                  <a:pt x="3543" y="428"/>
                </a:lnTo>
                <a:lnTo>
                  <a:pt x="3537" y="426"/>
                </a:lnTo>
                <a:lnTo>
                  <a:pt x="3526" y="422"/>
                </a:lnTo>
                <a:lnTo>
                  <a:pt x="3516" y="419"/>
                </a:lnTo>
                <a:lnTo>
                  <a:pt x="3503" y="419"/>
                </a:lnTo>
                <a:lnTo>
                  <a:pt x="3491" y="417"/>
                </a:lnTo>
                <a:lnTo>
                  <a:pt x="3491" y="417"/>
                </a:lnTo>
                <a:lnTo>
                  <a:pt x="3489" y="417"/>
                </a:lnTo>
                <a:lnTo>
                  <a:pt x="3484" y="422"/>
                </a:lnTo>
                <a:lnTo>
                  <a:pt x="3480" y="422"/>
                </a:lnTo>
                <a:lnTo>
                  <a:pt x="3480" y="424"/>
                </a:lnTo>
                <a:lnTo>
                  <a:pt x="3482" y="426"/>
                </a:lnTo>
                <a:lnTo>
                  <a:pt x="3487" y="436"/>
                </a:lnTo>
                <a:lnTo>
                  <a:pt x="3489" y="434"/>
                </a:lnTo>
                <a:lnTo>
                  <a:pt x="3491" y="438"/>
                </a:lnTo>
                <a:lnTo>
                  <a:pt x="3489" y="440"/>
                </a:lnTo>
                <a:lnTo>
                  <a:pt x="3487" y="445"/>
                </a:lnTo>
                <a:lnTo>
                  <a:pt x="3484" y="445"/>
                </a:lnTo>
                <a:lnTo>
                  <a:pt x="3480" y="447"/>
                </a:lnTo>
                <a:lnTo>
                  <a:pt x="3476" y="445"/>
                </a:lnTo>
                <a:lnTo>
                  <a:pt x="3474" y="449"/>
                </a:lnTo>
                <a:lnTo>
                  <a:pt x="3476" y="451"/>
                </a:lnTo>
                <a:lnTo>
                  <a:pt x="3476" y="451"/>
                </a:lnTo>
                <a:lnTo>
                  <a:pt x="3476" y="453"/>
                </a:lnTo>
                <a:lnTo>
                  <a:pt x="3474" y="453"/>
                </a:lnTo>
                <a:lnTo>
                  <a:pt x="3474" y="453"/>
                </a:lnTo>
                <a:lnTo>
                  <a:pt x="3472" y="455"/>
                </a:lnTo>
                <a:lnTo>
                  <a:pt x="3472" y="455"/>
                </a:lnTo>
                <a:lnTo>
                  <a:pt x="3468" y="453"/>
                </a:lnTo>
                <a:lnTo>
                  <a:pt x="3464" y="453"/>
                </a:lnTo>
                <a:lnTo>
                  <a:pt x="3464" y="449"/>
                </a:lnTo>
                <a:lnTo>
                  <a:pt x="3466" y="447"/>
                </a:lnTo>
                <a:lnTo>
                  <a:pt x="3468" y="445"/>
                </a:lnTo>
                <a:lnTo>
                  <a:pt x="3468" y="445"/>
                </a:lnTo>
                <a:lnTo>
                  <a:pt x="3466" y="443"/>
                </a:lnTo>
                <a:lnTo>
                  <a:pt x="3464" y="440"/>
                </a:lnTo>
                <a:lnTo>
                  <a:pt x="3464" y="438"/>
                </a:lnTo>
                <a:lnTo>
                  <a:pt x="3464" y="438"/>
                </a:lnTo>
                <a:lnTo>
                  <a:pt x="3461" y="438"/>
                </a:lnTo>
                <a:lnTo>
                  <a:pt x="3453" y="440"/>
                </a:lnTo>
                <a:lnTo>
                  <a:pt x="3451" y="443"/>
                </a:lnTo>
                <a:lnTo>
                  <a:pt x="3451" y="440"/>
                </a:lnTo>
                <a:lnTo>
                  <a:pt x="3440" y="447"/>
                </a:lnTo>
                <a:lnTo>
                  <a:pt x="3436" y="449"/>
                </a:lnTo>
                <a:lnTo>
                  <a:pt x="3432" y="449"/>
                </a:lnTo>
                <a:lnTo>
                  <a:pt x="3428" y="449"/>
                </a:lnTo>
                <a:lnTo>
                  <a:pt x="3424" y="447"/>
                </a:lnTo>
                <a:lnTo>
                  <a:pt x="3420" y="447"/>
                </a:lnTo>
                <a:lnTo>
                  <a:pt x="3417" y="447"/>
                </a:lnTo>
                <a:lnTo>
                  <a:pt x="3413" y="449"/>
                </a:lnTo>
                <a:lnTo>
                  <a:pt x="3411" y="449"/>
                </a:lnTo>
                <a:lnTo>
                  <a:pt x="3407" y="451"/>
                </a:lnTo>
                <a:lnTo>
                  <a:pt x="3403" y="453"/>
                </a:lnTo>
                <a:lnTo>
                  <a:pt x="3403" y="457"/>
                </a:lnTo>
                <a:lnTo>
                  <a:pt x="3401" y="459"/>
                </a:lnTo>
                <a:lnTo>
                  <a:pt x="3399" y="457"/>
                </a:lnTo>
                <a:lnTo>
                  <a:pt x="3396" y="455"/>
                </a:lnTo>
                <a:lnTo>
                  <a:pt x="3396" y="457"/>
                </a:lnTo>
                <a:lnTo>
                  <a:pt x="3394" y="457"/>
                </a:lnTo>
                <a:lnTo>
                  <a:pt x="3392" y="457"/>
                </a:lnTo>
                <a:lnTo>
                  <a:pt x="3390" y="457"/>
                </a:lnTo>
                <a:lnTo>
                  <a:pt x="3388" y="457"/>
                </a:lnTo>
                <a:lnTo>
                  <a:pt x="3384" y="457"/>
                </a:lnTo>
                <a:lnTo>
                  <a:pt x="3382" y="457"/>
                </a:lnTo>
                <a:lnTo>
                  <a:pt x="3380" y="457"/>
                </a:lnTo>
                <a:lnTo>
                  <a:pt x="3380" y="455"/>
                </a:lnTo>
                <a:lnTo>
                  <a:pt x="3380" y="455"/>
                </a:lnTo>
                <a:lnTo>
                  <a:pt x="3384" y="455"/>
                </a:lnTo>
                <a:lnTo>
                  <a:pt x="3386" y="453"/>
                </a:lnTo>
                <a:lnTo>
                  <a:pt x="3388" y="453"/>
                </a:lnTo>
                <a:lnTo>
                  <a:pt x="3388" y="453"/>
                </a:lnTo>
                <a:lnTo>
                  <a:pt x="3388" y="451"/>
                </a:lnTo>
                <a:lnTo>
                  <a:pt x="3386" y="447"/>
                </a:lnTo>
                <a:lnTo>
                  <a:pt x="3388" y="445"/>
                </a:lnTo>
                <a:lnTo>
                  <a:pt x="3388" y="443"/>
                </a:lnTo>
                <a:lnTo>
                  <a:pt x="3388" y="443"/>
                </a:lnTo>
                <a:lnTo>
                  <a:pt x="3390" y="443"/>
                </a:lnTo>
                <a:lnTo>
                  <a:pt x="3388" y="443"/>
                </a:lnTo>
                <a:lnTo>
                  <a:pt x="3388" y="440"/>
                </a:lnTo>
                <a:lnTo>
                  <a:pt x="3388" y="440"/>
                </a:lnTo>
                <a:lnTo>
                  <a:pt x="3388" y="440"/>
                </a:lnTo>
                <a:lnTo>
                  <a:pt x="3396" y="438"/>
                </a:lnTo>
                <a:lnTo>
                  <a:pt x="3396" y="438"/>
                </a:lnTo>
                <a:lnTo>
                  <a:pt x="3392" y="438"/>
                </a:lnTo>
                <a:lnTo>
                  <a:pt x="3388" y="438"/>
                </a:lnTo>
                <a:lnTo>
                  <a:pt x="3382" y="440"/>
                </a:lnTo>
                <a:lnTo>
                  <a:pt x="3371" y="445"/>
                </a:lnTo>
                <a:lnTo>
                  <a:pt x="3365" y="449"/>
                </a:lnTo>
                <a:lnTo>
                  <a:pt x="3367" y="449"/>
                </a:lnTo>
                <a:lnTo>
                  <a:pt x="3369" y="449"/>
                </a:lnTo>
                <a:lnTo>
                  <a:pt x="3371" y="451"/>
                </a:lnTo>
                <a:lnTo>
                  <a:pt x="3371" y="451"/>
                </a:lnTo>
                <a:lnTo>
                  <a:pt x="3371" y="453"/>
                </a:lnTo>
                <a:lnTo>
                  <a:pt x="3367" y="453"/>
                </a:lnTo>
                <a:lnTo>
                  <a:pt x="3367" y="455"/>
                </a:lnTo>
                <a:lnTo>
                  <a:pt x="3365" y="455"/>
                </a:lnTo>
                <a:lnTo>
                  <a:pt x="3365" y="455"/>
                </a:lnTo>
                <a:lnTo>
                  <a:pt x="3363" y="453"/>
                </a:lnTo>
                <a:lnTo>
                  <a:pt x="3365" y="453"/>
                </a:lnTo>
                <a:lnTo>
                  <a:pt x="3365" y="451"/>
                </a:lnTo>
                <a:lnTo>
                  <a:pt x="3363" y="451"/>
                </a:lnTo>
                <a:lnTo>
                  <a:pt x="3361" y="449"/>
                </a:lnTo>
                <a:lnTo>
                  <a:pt x="3361" y="449"/>
                </a:lnTo>
                <a:lnTo>
                  <a:pt x="3355" y="451"/>
                </a:lnTo>
                <a:lnTo>
                  <a:pt x="3350" y="453"/>
                </a:lnTo>
                <a:lnTo>
                  <a:pt x="3348" y="455"/>
                </a:lnTo>
                <a:lnTo>
                  <a:pt x="3344" y="455"/>
                </a:lnTo>
                <a:lnTo>
                  <a:pt x="3342" y="455"/>
                </a:lnTo>
                <a:lnTo>
                  <a:pt x="3338" y="457"/>
                </a:lnTo>
                <a:lnTo>
                  <a:pt x="3336" y="459"/>
                </a:lnTo>
                <a:lnTo>
                  <a:pt x="3332" y="461"/>
                </a:lnTo>
                <a:lnTo>
                  <a:pt x="3319" y="466"/>
                </a:lnTo>
                <a:lnTo>
                  <a:pt x="3317" y="468"/>
                </a:lnTo>
                <a:lnTo>
                  <a:pt x="3315" y="466"/>
                </a:lnTo>
                <a:lnTo>
                  <a:pt x="3315" y="466"/>
                </a:lnTo>
                <a:lnTo>
                  <a:pt x="3313" y="466"/>
                </a:lnTo>
                <a:lnTo>
                  <a:pt x="3315" y="468"/>
                </a:lnTo>
                <a:lnTo>
                  <a:pt x="3315" y="470"/>
                </a:lnTo>
                <a:lnTo>
                  <a:pt x="3315" y="472"/>
                </a:lnTo>
                <a:lnTo>
                  <a:pt x="3313" y="470"/>
                </a:lnTo>
                <a:lnTo>
                  <a:pt x="3306" y="472"/>
                </a:lnTo>
                <a:lnTo>
                  <a:pt x="3302" y="474"/>
                </a:lnTo>
                <a:lnTo>
                  <a:pt x="3302" y="476"/>
                </a:lnTo>
                <a:lnTo>
                  <a:pt x="3302" y="476"/>
                </a:lnTo>
                <a:lnTo>
                  <a:pt x="3300" y="478"/>
                </a:lnTo>
                <a:lnTo>
                  <a:pt x="3300" y="480"/>
                </a:lnTo>
                <a:lnTo>
                  <a:pt x="3298" y="487"/>
                </a:lnTo>
                <a:lnTo>
                  <a:pt x="3298" y="489"/>
                </a:lnTo>
                <a:lnTo>
                  <a:pt x="3296" y="489"/>
                </a:lnTo>
                <a:lnTo>
                  <a:pt x="3283" y="493"/>
                </a:lnTo>
                <a:lnTo>
                  <a:pt x="3281" y="493"/>
                </a:lnTo>
                <a:lnTo>
                  <a:pt x="3281" y="493"/>
                </a:lnTo>
                <a:lnTo>
                  <a:pt x="3281" y="493"/>
                </a:lnTo>
                <a:lnTo>
                  <a:pt x="3279" y="491"/>
                </a:lnTo>
                <a:lnTo>
                  <a:pt x="3275" y="491"/>
                </a:lnTo>
                <a:lnTo>
                  <a:pt x="3273" y="491"/>
                </a:lnTo>
                <a:lnTo>
                  <a:pt x="3273" y="491"/>
                </a:lnTo>
                <a:lnTo>
                  <a:pt x="3271" y="489"/>
                </a:lnTo>
                <a:lnTo>
                  <a:pt x="3269" y="482"/>
                </a:lnTo>
                <a:lnTo>
                  <a:pt x="3262" y="480"/>
                </a:lnTo>
                <a:lnTo>
                  <a:pt x="3258" y="478"/>
                </a:lnTo>
                <a:lnTo>
                  <a:pt x="3258" y="478"/>
                </a:lnTo>
                <a:lnTo>
                  <a:pt x="3258" y="476"/>
                </a:lnTo>
                <a:lnTo>
                  <a:pt x="3264" y="472"/>
                </a:lnTo>
                <a:lnTo>
                  <a:pt x="3267" y="470"/>
                </a:lnTo>
                <a:lnTo>
                  <a:pt x="3277" y="468"/>
                </a:lnTo>
                <a:lnTo>
                  <a:pt x="3281" y="468"/>
                </a:lnTo>
                <a:lnTo>
                  <a:pt x="3283" y="468"/>
                </a:lnTo>
                <a:lnTo>
                  <a:pt x="3283" y="463"/>
                </a:lnTo>
                <a:lnTo>
                  <a:pt x="3281" y="459"/>
                </a:lnTo>
                <a:lnTo>
                  <a:pt x="3277" y="455"/>
                </a:lnTo>
                <a:lnTo>
                  <a:pt x="3273" y="451"/>
                </a:lnTo>
                <a:lnTo>
                  <a:pt x="3267" y="449"/>
                </a:lnTo>
                <a:lnTo>
                  <a:pt x="3260" y="449"/>
                </a:lnTo>
                <a:lnTo>
                  <a:pt x="3248" y="449"/>
                </a:lnTo>
                <a:lnTo>
                  <a:pt x="3246" y="449"/>
                </a:lnTo>
                <a:lnTo>
                  <a:pt x="3237" y="447"/>
                </a:lnTo>
                <a:lnTo>
                  <a:pt x="3237" y="447"/>
                </a:lnTo>
                <a:lnTo>
                  <a:pt x="3235" y="447"/>
                </a:lnTo>
                <a:lnTo>
                  <a:pt x="3235" y="447"/>
                </a:lnTo>
                <a:lnTo>
                  <a:pt x="3237" y="449"/>
                </a:lnTo>
                <a:lnTo>
                  <a:pt x="3248" y="455"/>
                </a:lnTo>
                <a:lnTo>
                  <a:pt x="3248" y="457"/>
                </a:lnTo>
                <a:lnTo>
                  <a:pt x="3248" y="459"/>
                </a:lnTo>
                <a:lnTo>
                  <a:pt x="3248" y="461"/>
                </a:lnTo>
                <a:lnTo>
                  <a:pt x="3248" y="461"/>
                </a:lnTo>
                <a:lnTo>
                  <a:pt x="3248" y="463"/>
                </a:lnTo>
                <a:lnTo>
                  <a:pt x="3246" y="472"/>
                </a:lnTo>
                <a:lnTo>
                  <a:pt x="3244" y="476"/>
                </a:lnTo>
                <a:lnTo>
                  <a:pt x="3241" y="480"/>
                </a:lnTo>
                <a:lnTo>
                  <a:pt x="3241" y="482"/>
                </a:lnTo>
                <a:lnTo>
                  <a:pt x="3244" y="482"/>
                </a:lnTo>
                <a:lnTo>
                  <a:pt x="3246" y="484"/>
                </a:lnTo>
                <a:lnTo>
                  <a:pt x="3250" y="484"/>
                </a:lnTo>
                <a:lnTo>
                  <a:pt x="3252" y="487"/>
                </a:lnTo>
                <a:lnTo>
                  <a:pt x="3252" y="489"/>
                </a:lnTo>
                <a:lnTo>
                  <a:pt x="3252" y="493"/>
                </a:lnTo>
                <a:lnTo>
                  <a:pt x="3252" y="495"/>
                </a:lnTo>
                <a:lnTo>
                  <a:pt x="3250" y="499"/>
                </a:lnTo>
                <a:lnTo>
                  <a:pt x="3248" y="501"/>
                </a:lnTo>
                <a:lnTo>
                  <a:pt x="3246" y="505"/>
                </a:lnTo>
                <a:lnTo>
                  <a:pt x="3248" y="510"/>
                </a:lnTo>
                <a:lnTo>
                  <a:pt x="3248" y="510"/>
                </a:lnTo>
                <a:lnTo>
                  <a:pt x="3246" y="512"/>
                </a:lnTo>
                <a:lnTo>
                  <a:pt x="3246" y="510"/>
                </a:lnTo>
                <a:lnTo>
                  <a:pt x="3244" y="510"/>
                </a:lnTo>
                <a:lnTo>
                  <a:pt x="3244" y="508"/>
                </a:lnTo>
                <a:lnTo>
                  <a:pt x="3241" y="508"/>
                </a:lnTo>
                <a:lnTo>
                  <a:pt x="3239" y="508"/>
                </a:lnTo>
                <a:lnTo>
                  <a:pt x="3239" y="510"/>
                </a:lnTo>
                <a:lnTo>
                  <a:pt x="3239" y="508"/>
                </a:lnTo>
                <a:lnTo>
                  <a:pt x="3239" y="505"/>
                </a:lnTo>
                <a:lnTo>
                  <a:pt x="3239" y="505"/>
                </a:lnTo>
                <a:lnTo>
                  <a:pt x="3239" y="503"/>
                </a:lnTo>
                <a:lnTo>
                  <a:pt x="3233" y="501"/>
                </a:lnTo>
                <a:lnTo>
                  <a:pt x="3231" y="501"/>
                </a:lnTo>
                <a:lnTo>
                  <a:pt x="3229" y="501"/>
                </a:lnTo>
                <a:lnTo>
                  <a:pt x="3225" y="501"/>
                </a:lnTo>
                <a:lnTo>
                  <a:pt x="3223" y="499"/>
                </a:lnTo>
                <a:lnTo>
                  <a:pt x="3220" y="499"/>
                </a:lnTo>
                <a:lnTo>
                  <a:pt x="3218" y="499"/>
                </a:lnTo>
                <a:lnTo>
                  <a:pt x="3218" y="501"/>
                </a:lnTo>
                <a:lnTo>
                  <a:pt x="3212" y="505"/>
                </a:lnTo>
                <a:lnTo>
                  <a:pt x="3208" y="510"/>
                </a:lnTo>
                <a:lnTo>
                  <a:pt x="3204" y="512"/>
                </a:lnTo>
                <a:lnTo>
                  <a:pt x="3197" y="512"/>
                </a:lnTo>
                <a:lnTo>
                  <a:pt x="3197" y="512"/>
                </a:lnTo>
                <a:lnTo>
                  <a:pt x="3195" y="516"/>
                </a:lnTo>
                <a:lnTo>
                  <a:pt x="3191" y="518"/>
                </a:lnTo>
                <a:lnTo>
                  <a:pt x="3185" y="520"/>
                </a:lnTo>
                <a:lnTo>
                  <a:pt x="3185" y="522"/>
                </a:lnTo>
                <a:lnTo>
                  <a:pt x="3183" y="524"/>
                </a:lnTo>
                <a:lnTo>
                  <a:pt x="3185" y="526"/>
                </a:lnTo>
                <a:lnTo>
                  <a:pt x="3185" y="528"/>
                </a:lnTo>
                <a:lnTo>
                  <a:pt x="3189" y="533"/>
                </a:lnTo>
                <a:lnTo>
                  <a:pt x="3191" y="535"/>
                </a:lnTo>
                <a:lnTo>
                  <a:pt x="3193" y="537"/>
                </a:lnTo>
                <a:lnTo>
                  <a:pt x="3193" y="541"/>
                </a:lnTo>
                <a:lnTo>
                  <a:pt x="3193" y="541"/>
                </a:lnTo>
                <a:lnTo>
                  <a:pt x="3191" y="541"/>
                </a:lnTo>
                <a:lnTo>
                  <a:pt x="3189" y="541"/>
                </a:lnTo>
                <a:lnTo>
                  <a:pt x="3185" y="543"/>
                </a:lnTo>
                <a:lnTo>
                  <a:pt x="3185" y="543"/>
                </a:lnTo>
                <a:lnTo>
                  <a:pt x="3183" y="545"/>
                </a:lnTo>
                <a:lnTo>
                  <a:pt x="3181" y="545"/>
                </a:lnTo>
                <a:lnTo>
                  <a:pt x="3174" y="541"/>
                </a:lnTo>
                <a:lnTo>
                  <a:pt x="3168" y="541"/>
                </a:lnTo>
                <a:lnTo>
                  <a:pt x="3166" y="539"/>
                </a:lnTo>
                <a:lnTo>
                  <a:pt x="3164" y="539"/>
                </a:lnTo>
                <a:lnTo>
                  <a:pt x="3164" y="539"/>
                </a:lnTo>
                <a:lnTo>
                  <a:pt x="3162" y="539"/>
                </a:lnTo>
                <a:lnTo>
                  <a:pt x="3160" y="539"/>
                </a:lnTo>
                <a:lnTo>
                  <a:pt x="3158" y="539"/>
                </a:lnTo>
                <a:lnTo>
                  <a:pt x="3151" y="533"/>
                </a:lnTo>
                <a:lnTo>
                  <a:pt x="3145" y="531"/>
                </a:lnTo>
                <a:lnTo>
                  <a:pt x="3145" y="531"/>
                </a:lnTo>
                <a:lnTo>
                  <a:pt x="3143" y="531"/>
                </a:lnTo>
                <a:lnTo>
                  <a:pt x="3141" y="535"/>
                </a:lnTo>
                <a:lnTo>
                  <a:pt x="3139" y="537"/>
                </a:lnTo>
                <a:lnTo>
                  <a:pt x="3137" y="537"/>
                </a:lnTo>
                <a:lnTo>
                  <a:pt x="3137" y="539"/>
                </a:lnTo>
                <a:lnTo>
                  <a:pt x="3137" y="539"/>
                </a:lnTo>
                <a:lnTo>
                  <a:pt x="3139" y="541"/>
                </a:lnTo>
                <a:lnTo>
                  <a:pt x="3141" y="543"/>
                </a:lnTo>
                <a:lnTo>
                  <a:pt x="3145" y="547"/>
                </a:lnTo>
                <a:lnTo>
                  <a:pt x="3147" y="549"/>
                </a:lnTo>
                <a:lnTo>
                  <a:pt x="3147" y="549"/>
                </a:lnTo>
                <a:lnTo>
                  <a:pt x="3149" y="549"/>
                </a:lnTo>
                <a:lnTo>
                  <a:pt x="3153" y="549"/>
                </a:lnTo>
                <a:lnTo>
                  <a:pt x="3156" y="549"/>
                </a:lnTo>
                <a:lnTo>
                  <a:pt x="3158" y="552"/>
                </a:lnTo>
                <a:lnTo>
                  <a:pt x="3158" y="554"/>
                </a:lnTo>
                <a:lnTo>
                  <a:pt x="3160" y="556"/>
                </a:lnTo>
                <a:lnTo>
                  <a:pt x="3160" y="558"/>
                </a:lnTo>
                <a:lnTo>
                  <a:pt x="3158" y="560"/>
                </a:lnTo>
                <a:lnTo>
                  <a:pt x="3153" y="560"/>
                </a:lnTo>
                <a:lnTo>
                  <a:pt x="3149" y="562"/>
                </a:lnTo>
                <a:lnTo>
                  <a:pt x="3149" y="562"/>
                </a:lnTo>
                <a:lnTo>
                  <a:pt x="3143" y="560"/>
                </a:lnTo>
                <a:lnTo>
                  <a:pt x="3139" y="560"/>
                </a:lnTo>
                <a:lnTo>
                  <a:pt x="3135" y="558"/>
                </a:lnTo>
                <a:lnTo>
                  <a:pt x="3135" y="558"/>
                </a:lnTo>
                <a:lnTo>
                  <a:pt x="3130" y="554"/>
                </a:lnTo>
                <a:lnTo>
                  <a:pt x="3126" y="552"/>
                </a:lnTo>
                <a:lnTo>
                  <a:pt x="3124" y="549"/>
                </a:lnTo>
                <a:lnTo>
                  <a:pt x="3122" y="549"/>
                </a:lnTo>
                <a:lnTo>
                  <a:pt x="3120" y="549"/>
                </a:lnTo>
                <a:lnTo>
                  <a:pt x="3116" y="547"/>
                </a:lnTo>
                <a:lnTo>
                  <a:pt x="3114" y="545"/>
                </a:lnTo>
                <a:lnTo>
                  <a:pt x="3114" y="541"/>
                </a:lnTo>
                <a:lnTo>
                  <a:pt x="3114" y="541"/>
                </a:lnTo>
                <a:lnTo>
                  <a:pt x="3114" y="541"/>
                </a:lnTo>
                <a:lnTo>
                  <a:pt x="3112" y="539"/>
                </a:lnTo>
                <a:lnTo>
                  <a:pt x="3112" y="537"/>
                </a:lnTo>
                <a:lnTo>
                  <a:pt x="3112" y="535"/>
                </a:lnTo>
                <a:lnTo>
                  <a:pt x="3109" y="531"/>
                </a:lnTo>
                <a:lnTo>
                  <a:pt x="3107" y="528"/>
                </a:lnTo>
                <a:lnTo>
                  <a:pt x="3105" y="526"/>
                </a:lnTo>
                <a:lnTo>
                  <a:pt x="3107" y="524"/>
                </a:lnTo>
                <a:lnTo>
                  <a:pt x="3109" y="522"/>
                </a:lnTo>
                <a:lnTo>
                  <a:pt x="3112" y="520"/>
                </a:lnTo>
                <a:lnTo>
                  <a:pt x="3112" y="518"/>
                </a:lnTo>
                <a:lnTo>
                  <a:pt x="3112" y="518"/>
                </a:lnTo>
                <a:lnTo>
                  <a:pt x="3112" y="516"/>
                </a:lnTo>
                <a:lnTo>
                  <a:pt x="3112" y="514"/>
                </a:lnTo>
                <a:lnTo>
                  <a:pt x="3109" y="512"/>
                </a:lnTo>
                <a:lnTo>
                  <a:pt x="3105" y="508"/>
                </a:lnTo>
                <a:lnTo>
                  <a:pt x="3101" y="505"/>
                </a:lnTo>
                <a:lnTo>
                  <a:pt x="3095" y="503"/>
                </a:lnTo>
                <a:lnTo>
                  <a:pt x="3093" y="503"/>
                </a:lnTo>
                <a:lnTo>
                  <a:pt x="3091" y="503"/>
                </a:lnTo>
                <a:lnTo>
                  <a:pt x="3093" y="503"/>
                </a:lnTo>
                <a:lnTo>
                  <a:pt x="3095" y="503"/>
                </a:lnTo>
                <a:lnTo>
                  <a:pt x="3095" y="501"/>
                </a:lnTo>
                <a:lnTo>
                  <a:pt x="3093" y="501"/>
                </a:lnTo>
                <a:lnTo>
                  <a:pt x="3093" y="499"/>
                </a:lnTo>
                <a:lnTo>
                  <a:pt x="3088" y="499"/>
                </a:lnTo>
                <a:lnTo>
                  <a:pt x="3088" y="497"/>
                </a:lnTo>
                <a:lnTo>
                  <a:pt x="3088" y="497"/>
                </a:lnTo>
                <a:lnTo>
                  <a:pt x="3088" y="495"/>
                </a:lnTo>
                <a:lnTo>
                  <a:pt x="3084" y="495"/>
                </a:lnTo>
                <a:lnTo>
                  <a:pt x="3084" y="495"/>
                </a:lnTo>
                <a:lnTo>
                  <a:pt x="3084" y="493"/>
                </a:lnTo>
                <a:lnTo>
                  <a:pt x="3082" y="491"/>
                </a:lnTo>
                <a:lnTo>
                  <a:pt x="3078" y="489"/>
                </a:lnTo>
                <a:lnTo>
                  <a:pt x="3078" y="487"/>
                </a:lnTo>
                <a:lnTo>
                  <a:pt x="3076" y="487"/>
                </a:lnTo>
                <a:lnTo>
                  <a:pt x="3074" y="484"/>
                </a:lnTo>
                <a:lnTo>
                  <a:pt x="3072" y="484"/>
                </a:lnTo>
                <a:lnTo>
                  <a:pt x="3070" y="484"/>
                </a:lnTo>
                <a:lnTo>
                  <a:pt x="3078" y="484"/>
                </a:lnTo>
                <a:lnTo>
                  <a:pt x="3084" y="484"/>
                </a:lnTo>
                <a:lnTo>
                  <a:pt x="3084" y="487"/>
                </a:lnTo>
                <a:lnTo>
                  <a:pt x="3084" y="487"/>
                </a:lnTo>
                <a:lnTo>
                  <a:pt x="3086" y="491"/>
                </a:lnTo>
                <a:lnTo>
                  <a:pt x="3088" y="491"/>
                </a:lnTo>
                <a:lnTo>
                  <a:pt x="3093" y="493"/>
                </a:lnTo>
                <a:lnTo>
                  <a:pt x="3093" y="493"/>
                </a:lnTo>
                <a:lnTo>
                  <a:pt x="3095" y="493"/>
                </a:lnTo>
                <a:lnTo>
                  <a:pt x="3097" y="493"/>
                </a:lnTo>
                <a:lnTo>
                  <a:pt x="3099" y="495"/>
                </a:lnTo>
                <a:lnTo>
                  <a:pt x="3103" y="495"/>
                </a:lnTo>
                <a:lnTo>
                  <a:pt x="3107" y="497"/>
                </a:lnTo>
                <a:lnTo>
                  <a:pt x="3107" y="497"/>
                </a:lnTo>
                <a:lnTo>
                  <a:pt x="3105" y="497"/>
                </a:lnTo>
                <a:lnTo>
                  <a:pt x="3107" y="499"/>
                </a:lnTo>
                <a:lnTo>
                  <a:pt x="3109" y="499"/>
                </a:lnTo>
                <a:lnTo>
                  <a:pt x="3112" y="497"/>
                </a:lnTo>
                <a:lnTo>
                  <a:pt x="3120" y="501"/>
                </a:lnTo>
                <a:lnTo>
                  <a:pt x="3122" y="501"/>
                </a:lnTo>
                <a:lnTo>
                  <a:pt x="3135" y="505"/>
                </a:lnTo>
                <a:lnTo>
                  <a:pt x="3141" y="505"/>
                </a:lnTo>
                <a:lnTo>
                  <a:pt x="3143" y="505"/>
                </a:lnTo>
                <a:lnTo>
                  <a:pt x="3147" y="505"/>
                </a:lnTo>
                <a:lnTo>
                  <a:pt x="3153" y="508"/>
                </a:lnTo>
                <a:lnTo>
                  <a:pt x="3158" y="510"/>
                </a:lnTo>
                <a:lnTo>
                  <a:pt x="3164" y="510"/>
                </a:lnTo>
                <a:lnTo>
                  <a:pt x="3168" y="510"/>
                </a:lnTo>
                <a:lnTo>
                  <a:pt x="3176" y="508"/>
                </a:lnTo>
                <a:lnTo>
                  <a:pt x="3189" y="505"/>
                </a:lnTo>
                <a:lnTo>
                  <a:pt x="3195" y="501"/>
                </a:lnTo>
                <a:lnTo>
                  <a:pt x="3204" y="493"/>
                </a:lnTo>
                <a:lnTo>
                  <a:pt x="3206" y="489"/>
                </a:lnTo>
                <a:lnTo>
                  <a:pt x="3206" y="484"/>
                </a:lnTo>
                <a:lnTo>
                  <a:pt x="3208" y="482"/>
                </a:lnTo>
                <a:lnTo>
                  <a:pt x="3206" y="482"/>
                </a:lnTo>
                <a:lnTo>
                  <a:pt x="3204" y="480"/>
                </a:lnTo>
                <a:lnTo>
                  <a:pt x="3204" y="478"/>
                </a:lnTo>
                <a:lnTo>
                  <a:pt x="3202" y="476"/>
                </a:lnTo>
                <a:lnTo>
                  <a:pt x="3202" y="470"/>
                </a:lnTo>
                <a:lnTo>
                  <a:pt x="3197" y="470"/>
                </a:lnTo>
                <a:lnTo>
                  <a:pt x="3197" y="470"/>
                </a:lnTo>
                <a:lnTo>
                  <a:pt x="3195" y="468"/>
                </a:lnTo>
                <a:lnTo>
                  <a:pt x="3193" y="468"/>
                </a:lnTo>
                <a:lnTo>
                  <a:pt x="3191" y="466"/>
                </a:lnTo>
                <a:lnTo>
                  <a:pt x="3187" y="463"/>
                </a:lnTo>
                <a:lnTo>
                  <a:pt x="3185" y="461"/>
                </a:lnTo>
                <a:lnTo>
                  <a:pt x="3185" y="459"/>
                </a:lnTo>
                <a:lnTo>
                  <a:pt x="3183" y="459"/>
                </a:lnTo>
                <a:lnTo>
                  <a:pt x="3185" y="461"/>
                </a:lnTo>
                <a:lnTo>
                  <a:pt x="3185" y="461"/>
                </a:lnTo>
                <a:lnTo>
                  <a:pt x="3181" y="461"/>
                </a:lnTo>
                <a:lnTo>
                  <a:pt x="3170" y="455"/>
                </a:lnTo>
                <a:lnTo>
                  <a:pt x="3168" y="455"/>
                </a:lnTo>
                <a:lnTo>
                  <a:pt x="3168" y="455"/>
                </a:lnTo>
                <a:lnTo>
                  <a:pt x="3164" y="455"/>
                </a:lnTo>
                <a:lnTo>
                  <a:pt x="3164" y="453"/>
                </a:lnTo>
                <a:lnTo>
                  <a:pt x="3153" y="447"/>
                </a:lnTo>
                <a:lnTo>
                  <a:pt x="3139" y="438"/>
                </a:lnTo>
                <a:lnTo>
                  <a:pt x="3126" y="434"/>
                </a:lnTo>
                <a:lnTo>
                  <a:pt x="3120" y="432"/>
                </a:lnTo>
                <a:lnTo>
                  <a:pt x="3118" y="432"/>
                </a:lnTo>
                <a:lnTo>
                  <a:pt x="3118" y="432"/>
                </a:lnTo>
                <a:lnTo>
                  <a:pt x="3116" y="432"/>
                </a:lnTo>
                <a:lnTo>
                  <a:pt x="3114" y="432"/>
                </a:lnTo>
                <a:lnTo>
                  <a:pt x="3105" y="430"/>
                </a:lnTo>
                <a:lnTo>
                  <a:pt x="3103" y="430"/>
                </a:lnTo>
                <a:lnTo>
                  <a:pt x="3095" y="430"/>
                </a:lnTo>
                <a:lnTo>
                  <a:pt x="3095" y="430"/>
                </a:lnTo>
                <a:lnTo>
                  <a:pt x="3093" y="434"/>
                </a:lnTo>
                <a:lnTo>
                  <a:pt x="3091" y="436"/>
                </a:lnTo>
                <a:lnTo>
                  <a:pt x="3088" y="436"/>
                </a:lnTo>
                <a:lnTo>
                  <a:pt x="3088" y="436"/>
                </a:lnTo>
                <a:lnTo>
                  <a:pt x="3091" y="434"/>
                </a:lnTo>
                <a:lnTo>
                  <a:pt x="3093" y="432"/>
                </a:lnTo>
                <a:lnTo>
                  <a:pt x="3093" y="430"/>
                </a:lnTo>
                <a:lnTo>
                  <a:pt x="3093" y="428"/>
                </a:lnTo>
                <a:lnTo>
                  <a:pt x="3093" y="428"/>
                </a:lnTo>
                <a:lnTo>
                  <a:pt x="3091" y="428"/>
                </a:lnTo>
                <a:lnTo>
                  <a:pt x="3088" y="428"/>
                </a:lnTo>
                <a:lnTo>
                  <a:pt x="3086" y="430"/>
                </a:lnTo>
                <a:lnTo>
                  <a:pt x="3084" y="428"/>
                </a:lnTo>
                <a:lnTo>
                  <a:pt x="3086" y="428"/>
                </a:lnTo>
                <a:lnTo>
                  <a:pt x="3086" y="426"/>
                </a:lnTo>
                <a:lnTo>
                  <a:pt x="3084" y="426"/>
                </a:lnTo>
                <a:lnTo>
                  <a:pt x="3080" y="426"/>
                </a:lnTo>
                <a:lnTo>
                  <a:pt x="3076" y="426"/>
                </a:lnTo>
                <a:lnTo>
                  <a:pt x="3076" y="424"/>
                </a:lnTo>
                <a:lnTo>
                  <a:pt x="3074" y="424"/>
                </a:lnTo>
                <a:lnTo>
                  <a:pt x="3072" y="422"/>
                </a:lnTo>
                <a:lnTo>
                  <a:pt x="3074" y="422"/>
                </a:lnTo>
                <a:lnTo>
                  <a:pt x="3082" y="424"/>
                </a:lnTo>
                <a:lnTo>
                  <a:pt x="3084" y="424"/>
                </a:lnTo>
                <a:lnTo>
                  <a:pt x="3086" y="422"/>
                </a:lnTo>
                <a:lnTo>
                  <a:pt x="3086" y="422"/>
                </a:lnTo>
                <a:lnTo>
                  <a:pt x="3086" y="419"/>
                </a:lnTo>
                <a:lnTo>
                  <a:pt x="3084" y="419"/>
                </a:lnTo>
                <a:lnTo>
                  <a:pt x="3080" y="417"/>
                </a:lnTo>
                <a:lnTo>
                  <a:pt x="3078" y="415"/>
                </a:lnTo>
                <a:lnTo>
                  <a:pt x="3072" y="413"/>
                </a:lnTo>
                <a:lnTo>
                  <a:pt x="3072" y="415"/>
                </a:lnTo>
                <a:lnTo>
                  <a:pt x="3072" y="417"/>
                </a:lnTo>
                <a:lnTo>
                  <a:pt x="3072" y="417"/>
                </a:lnTo>
                <a:lnTo>
                  <a:pt x="3070" y="417"/>
                </a:lnTo>
                <a:lnTo>
                  <a:pt x="3068" y="417"/>
                </a:lnTo>
                <a:lnTo>
                  <a:pt x="3065" y="419"/>
                </a:lnTo>
                <a:lnTo>
                  <a:pt x="3065" y="422"/>
                </a:lnTo>
                <a:lnTo>
                  <a:pt x="3063" y="422"/>
                </a:lnTo>
                <a:lnTo>
                  <a:pt x="3057" y="419"/>
                </a:lnTo>
                <a:lnTo>
                  <a:pt x="3055" y="419"/>
                </a:lnTo>
                <a:lnTo>
                  <a:pt x="3053" y="417"/>
                </a:lnTo>
                <a:lnTo>
                  <a:pt x="3051" y="417"/>
                </a:lnTo>
                <a:lnTo>
                  <a:pt x="3049" y="417"/>
                </a:lnTo>
                <a:lnTo>
                  <a:pt x="3049" y="419"/>
                </a:lnTo>
                <a:lnTo>
                  <a:pt x="3049" y="419"/>
                </a:lnTo>
                <a:lnTo>
                  <a:pt x="3047" y="417"/>
                </a:lnTo>
                <a:lnTo>
                  <a:pt x="3047" y="417"/>
                </a:lnTo>
                <a:lnTo>
                  <a:pt x="3044" y="417"/>
                </a:lnTo>
                <a:lnTo>
                  <a:pt x="3044" y="419"/>
                </a:lnTo>
                <a:lnTo>
                  <a:pt x="3044" y="419"/>
                </a:lnTo>
                <a:lnTo>
                  <a:pt x="3042" y="419"/>
                </a:lnTo>
                <a:lnTo>
                  <a:pt x="3040" y="419"/>
                </a:lnTo>
                <a:lnTo>
                  <a:pt x="3038" y="419"/>
                </a:lnTo>
                <a:lnTo>
                  <a:pt x="3036" y="419"/>
                </a:lnTo>
                <a:lnTo>
                  <a:pt x="3036" y="417"/>
                </a:lnTo>
                <a:lnTo>
                  <a:pt x="3036" y="415"/>
                </a:lnTo>
                <a:lnTo>
                  <a:pt x="3038" y="415"/>
                </a:lnTo>
                <a:lnTo>
                  <a:pt x="3036" y="413"/>
                </a:lnTo>
                <a:lnTo>
                  <a:pt x="3026" y="411"/>
                </a:lnTo>
                <a:lnTo>
                  <a:pt x="3026" y="409"/>
                </a:lnTo>
                <a:lnTo>
                  <a:pt x="3040" y="411"/>
                </a:lnTo>
                <a:lnTo>
                  <a:pt x="3047" y="409"/>
                </a:lnTo>
                <a:lnTo>
                  <a:pt x="3049" y="407"/>
                </a:lnTo>
                <a:lnTo>
                  <a:pt x="3055" y="405"/>
                </a:lnTo>
                <a:lnTo>
                  <a:pt x="3057" y="405"/>
                </a:lnTo>
                <a:lnTo>
                  <a:pt x="3055" y="403"/>
                </a:lnTo>
                <a:lnTo>
                  <a:pt x="3051" y="398"/>
                </a:lnTo>
                <a:lnTo>
                  <a:pt x="3049" y="398"/>
                </a:lnTo>
                <a:lnTo>
                  <a:pt x="3044" y="398"/>
                </a:lnTo>
                <a:lnTo>
                  <a:pt x="3044" y="398"/>
                </a:lnTo>
                <a:lnTo>
                  <a:pt x="3047" y="396"/>
                </a:lnTo>
                <a:lnTo>
                  <a:pt x="3042" y="394"/>
                </a:lnTo>
                <a:lnTo>
                  <a:pt x="3042" y="394"/>
                </a:lnTo>
                <a:lnTo>
                  <a:pt x="3040" y="396"/>
                </a:lnTo>
                <a:lnTo>
                  <a:pt x="3038" y="396"/>
                </a:lnTo>
                <a:lnTo>
                  <a:pt x="3038" y="396"/>
                </a:lnTo>
                <a:lnTo>
                  <a:pt x="3036" y="394"/>
                </a:lnTo>
                <a:lnTo>
                  <a:pt x="3034" y="394"/>
                </a:lnTo>
                <a:lnTo>
                  <a:pt x="3032" y="392"/>
                </a:lnTo>
                <a:lnTo>
                  <a:pt x="3032" y="392"/>
                </a:lnTo>
                <a:lnTo>
                  <a:pt x="3030" y="390"/>
                </a:lnTo>
                <a:lnTo>
                  <a:pt x="3026" y="390"/>
                </a:lnTo>
                <a:lnTo>
                  <a:pt x="3024" y="390"/>
                </a:lnTo>
                <a:lnTo>
                  <a:pt x="3021" y="392"/>
                </a:lnTo>
                <a:lnTo>
                  <a:pt x="3019" y="396"/>
                </a:lnTo>
                <a:lnTo>
                  <a:pt x="3019" y="401"/>
                </a:lnTo>
                <a:lnTo>
                  <a:pt x="3017" y="401"/>
                </a:lnTo>
                <a:lnTo>
                  <a:pt x="3017" y="403"/>
                </a:lnTo>
                <a:lnTo>
                  <a:pt x="3015" y="407"/>
                </a:lnTo>
                <a:lnTo>
                  <a:pt x="3015" y="405"/>
                </a:lnTo>
                <a:lnTo>
                  <a:pt x="3015" y="403"/>
                </a:lnTo>
                <a:lnTo>
                  <a:pt x="3015" y="401"/>
                </a:lnTo>
                <a:lnTo>
                  <a:pt x="3017" y="398"/>
                </a:lnTo>
                <a:lnTo>
                  <a:pt x="3017" y="396"/>
                </a:lnTo>
                <a:lnTo>
                  <a:pt x="3017" y="394"/>
                </a:lnTo>
                <a:lnTo>
                  <a:pt x="3013" y="396"/>
                </a:lnTo>
                <a:lnTo>
                  <a:pt x="3011" y="394"/>
                </a:lnTo>
                <a:lnTo>
                  <a:pt x="3013" y="394"/>
                </a:lnTo>
                <a:lnTo>
                  <a:pt x="3017" y="392"/>
                </a:lnTo>
                <a:lnTo>
                  <a:pt x="3017" y="392"/>
                </a:lnTo>
                <a:lnTo>
                  <a:pt x="3019" y="390"/>
                </a:lnTo>
                <a:lnTo>
                  <a:pt x="3019" y="388"/>
                </a:lnTo>
                <a:lnTo>
                  <a:pt x="3015" y="386"/>
                </a:lnTo>
                <a:lnTo>
                  <a:pt x="3011" y="386"/>
                </a:lnTo>
                <a:lnTo>
                  <a:pt x="3009" y="384"/>
                </a:lnTo>
                <a:lnTo>
                  <a:pt x="3007" y="384"/>
                </a:lnTo>
                <a:lnTo>
                  <a:pt x="3005" y="388"/>
                </a:lnTo>
                <a:lnTo>
                  <a:pt x="3003" y="388"/>
                </a:lnTo>
                <a:lnTo>
                  <a:pt x="3003" y="390"/>
                </a:lnTo>
                <a:lnTo>
                  <a:pt x="3007" y="392"/>
                </a:lnTo>
                <a:lnTo>
                  <a:pt x="3007" y="392"/>
                </a:lnTo>
                <a:lnTo>
                  <a:pt x="3003" y="392"/>
                </a:lnTo>
                <a:lnTo>
                  <a:pt x="3000" y="394"/>
                </a:lnTo>
                <a:lnTo>
                  <a:pt x="3000" y="394"/>
                </a:lnTo>
                <a:lnTo>
                  <a:pt x="3000" y="396"/>
                </a:lnTo>
                <a:lnTo>
                  <a:pt x="2998" y="401"/>
                </a:lnTo>
                <a:lnTo>
                  <a:pt x="2994" y="403"/>
                </a:lnTo>
                <a:lnTo>
                  <a:pt x="2992" y="403"/>
                </a:lnTo>
                <a:lnTo>
                  <a:pt x="2992" y="401"/>
                </a:lnTo>
                <a:lnTo>
                  <a:pt x="2992" y="401"/>
                </a:lnTo>
                <a:lnTo>
                  <a:pt x="2994" y="398"/>
                </a:lnTo>
                <a:lnTo>
                  <a:pt x="2994" y="396"/>
                </a:lnTo>
                <a:lnTo>
                  <a:pt x="2992" y="396"/>
                </a:lnTo>
                <a:lnTo>
                  <a:pt x="2994" y="394"/>
                </a:lnTo>
                <a:lnTo>
                  <a:pt x="2994" y="390"/>
                </a:lnTo>
                <a:lnTo>
                  <a:pt x="2994" y="388"/>
                </a:lnTo>
                <a:lnTo>
                  <a:pt x="2992" y="390"/>
                </a:lnTo>
                <a:lnTo>
                  <a:pt x="2988" y="392"/>
                </a:lnTo>
                <a:lnTo>
                  <a:pt x="2984" y="396"/>
                </a:lnTo>
                <a:lnTo>
                  <a:pt x="2977" y="405"/>
                </a:lnTo>
                <a:lnTo>
                  <a:pt x="2975" y="407"/>
                </a:lnTo>
                <a:lnTo>
                  <a:pt x="2973" y="409"/>
                </a:lnTo>
                <a:lnTo>
                  <a:pt x="2971" y="411"/>
                </a:lnTo>
                <a:lnTo>
                  <a:pt x="2969" y="409"/>
                </a:lnTo>
                <a:lnTo>
                  <a:pt x="2969" y="407"/>
                </a:lnTo>
                <a:lnTo>
                  <a:pt x="2971" y="405"/>
                </a:lnTo>
                <a:lnTo>
                  <a:pt x="2973" y="401"/>
                </a:lnTo>
                <a:lnTo>
                  <a:pt x="2973" y="398"/>
                </a:lnTo>
                <a:lnTo>
                  <a:pt x="2977" y="396"/>
                </a:lnTo>
                <a:lnTo>
                  <a:pt x="2980" y="392"/>
                </a:lnTo>
                <a:lnTo>
                  <a:pt x="2982" y="392"/>
                </a:lnTo>
                <a:lnTo>
                  <a:pt x="2982" y="390"/>
                </a:lnTo>
                <a:lnTo>
                  <a:pt x="2980" y="390"/>
                </a:lnTo>
                <a:lnTo>
                  <a:pt x="2980" y="390"/>
                </a:lnTo>
                <a:lnTo>
                  <a:pt x="2977" y="390"/>
                </a:lnTo>
                <a:lnTo>
                  <a:pt x="2975" y="390"/>
                </a:lnTo>
                <a:lnTo>
                  <a:pt x="2975" y="390"/>
                </a:lnTo>
                <a:lnTo>
                  <a:pt x="2975" y="390"/>
                </a:lnTo>
                <a:lnTo>
                  <a:pt x="2973" y="390"/>
                </a:lnTo>
                <a:lnTo>
                  <a:pt x="2973" y="390"/>
                </a:lnTo>
                <a:lnTo>
                  <a:pt x="2971" y="388"/>
                </a:lnTo>
                <a:lnTo>
                  <a:pt x="2967" y="388"/>
                </a:lnTo>
                <a:lnTo>
                  <a:pt x="2967" y="386"/>
                </a:lnTo>
                <a:lnTo>
                  <a:pt x="2965" y="386"/>
                </a:lnTo>
                <a:lnTo>
                  <a:pt x="2963" y="390"/>
                </a:lnTo>
                <a:lnTo>
                  <a:pt x="2959" y="392"/>
                </a:lnTo>
                <a:lnTo>
                  <a:pt x="2959" y="392"/>
                </a:lnTo>
                <a:lnTo>
                  <a:pt x="2961" y="394"/>
                </a:lnTo>
                <a:lnTo>
                  <a:pt x="2961" y="394"/>
                </a:lnTo>
                <a:lnTo>
                  <a:pt x="2961" y="394"/>
                </a:lnTo>
                <a:lnTo>
                  <a:pt x="2959" y="396"/>
                </a:lnTo>
                <a:lnTo>
                  <a:pt x="2956" y="401"/>
                </a:lnTo>
                <a:lnTo>
                  <a:pt x="2954" y="401"/>
                </a:lnTo>
                <a:lnTo>
                  <a:pt x="2950" y="403"/>
                </a:lnTo>
                <a:lnTo>
                  <a:pt x="2946" y="407"/>
                </a:lnTo>
                <a:lnTo>
                  <a:pt x="2946" y="407"/>
                </a:lnTo>
                <a:lnTo>
                  <a:pt x="2946" y="411"/>
                </a:lnTo>
                <a:lnTo>
                  <a:pt x="2946" y="411"/>
                </a:lnTo>
                <a:lnTo>
                  <a:pt x="2946" y="413"/>
                </a:lnTo>
                <a:lnTo>
                  <a:pt x="2946" y="413"/>
                </a:lnTo>
                <a:lnTo>
                  <a:pt x="2944" y="413"/>
                </a:lnTo>
                <a:lnTo>
                  <a:pt x="2944" y="411"/>
                </a:lnTo>
                <a:lnTo>
                  <a:pt x="2942" y="411"/>
                </a:lnTo>
                <a:lnTo>
                  <a:pt x="2940" y="407"/>
                </a:lnTo>
                <a:lnTo>
                  <a:pt x="2940" y="405"/>
                </a:lnTo>
                <a:lnTo>
                  <a:pt x="2940" y="405"/>
                </a:lnTo>
                <a:lnTo>
                  <a:pt x="2936" y="403"/>
                </a:lnTo>
                <a:lnTo>
                  <a:pt x="2933" y="405"/>
                </a:lnTo>
                <a:lnTo>
                  <a:pt x="2931" y="405"/>
                </a:lnTo>
                <a:lnTo>
                  <a:pt x="2931" y="407"/>
                </a:lnTo>
                <a:lnTo>
                  <a:pt x="2929" y="405"/>
                </a:lnTo>
                <a:lnTo>
                  <a:pt x="2927" y="405"/>
                </a:lnTo>
                <a:lnTo>
                  <a:pt x="2927" y="405"/>
                </a:lnTo>
                <a:lnTo>
                  <a:pt x="2923" y="407"/>
                </a:lnTo>
                <a:lnTo>
                  <a:pt x="2919" y="407"/>
                </a:lnTo>
                <a:lnTo>
                  <a:pt x="2917" y="407"/>
                </a:lnTo>
                <a:lnTo>
                  <a:pt x="2917" y="407"/>
                </a:lnTo>
                <a:lnTo>
                  <a:pt x="2919" y="409"/>
                </a:lnTo>
                <a:lnTo>
                  <a:pt x="2921" y="411"/>
                </a:lnTo>
                <a:lnTo>
                  <a:pt x="2923" y="411"/>
                </a:lnTo>
                <a:lnTo>
                  <a:pt x="2925" y="413"/>
                </a:lnTo>
                <a:lnTo>
                  <a:pt x="2925" y="417"/>
                </a:lnTo>
                <a:lnTo>
                  <a:pt x="2925" y="417"/>
                </a:lnTo>
                <a:lnTo>
                  <a:pt x="2923" y="415"/>
                </a:lnTo>
                <a:lnTo>
                  <a:pt x="2921" y="415"/>
                </a:lnTo>
                <a:lnTo>
                  <a:pt x="2919" y="413"/>
                </a:lnTo>
                <a:lnTo>
                  <a:pt x="2917" y="413"/>
                </a:lnTo>
                <a:lnTo>
                  <a:pt x="2915" y="415"/>
                </a:lnTo>
                <a:lnTo>
                  <a:pt x="2912" y="415"/>
                </a:lnTo>
                <a:lnTo>
                  <a:pt x="2912" y="415"/>
                </a:lnTo>
                <a:lnTo>
                  <a:pt x="2910" y="415"/>
                </a:lnTo>
                <a:lnTo>
                  <a:pt x="2906" y="415"/>
                </a:lnTo>
                <a:lnTo>
                  <a:pt x="2906" y="417"/>
                </a:lnTo>
                <a:lnTo>
                  <a:pt x="2906" y="422"/>
                </a:lnTo>
                <a:lnTo>
                  <a:pt x="2906" y="422"/>
                </a:lnTo>
                <a:lnTo>
                  <a:pt x="2906" y="424"/>
                </a:lnTo>
                <a:lnTo>
                  <a:pt x="2908" y="426"/>
                </a:lnTo>
                <a:lnTo>
                  <a:pt x="2908" y="426"/>
                </a:lnTo>
                <a:lnTo>
                  <a:pt x="2904" y="424"/>
                </a:lnTo>
                <a:lnTo>
                  <a:pt x="2900" y="430"/>
                </a:lnTo>
                <a:lnTo>
                  <a:pt x="2900" y="430"/>
                </a:lnTo>
                <a:lnTo>
                  <a:pt x="2898" y="430"/>
                </a:lnTo>
                <a:lnTo>
                  <a:pt x="2898" y="430"/>
                </a:lnTo>
                <a:lnTo>
                  <a:pt x="2902" y="426"/>
                </a:lnTo>
                <a:lnTo>
                  <a:pt x="2902" y="424"/>
                </a:lnTo>
                <a:lnTo>
                  <a:pt x="2902" y="422"/>
                </a:lnTo>
                <a:lnTo>
                  <a:pt x="2904" y="415"/>
                </a:lnTo>
                <a:lnTo>
                  <a:pt x="2902" y="415"/>
                </a:lnTo>
                <a:lnTo>
                  <a:pt x="2902" y="415"/>
                </a:lnTo>
                <a:lnTo>
                  <a:pt x="2900" y="415"/>
                </a:lnTo>
                <a:lnTo>
                  <a:pt x="2900" y="415"/>
                </a:lnTo>
                <a:lnTo>
                  <a:pt x="2898" y="415"/>
                </a:lnTo>
                <a:lnTo>
                  <a:pt x="2898" y="417"/>
                </a:lnTo>
                <a:lnTo>
                  <a:pt x="2896" y="419"/>
                </a:lnTo>
                <a:lnTo>
                  <a:pt x="2894" y="426"/>
                </a:lnTo>
                <a:lnTo>
                  <a:pt x="2892" y="428"/>
                </a:lnTo>
                <a:lnTo>
                  <a:pt x="2892" y="426"/>
                </a:lnTo>
                <a:lnTo>
                  <a:pt x="2894" y="424"/>
                </a:lnTo>
                <a:lnTo>
                  <a:pt x="2894" y="419"/>
                </a:lnTo>
                <a:lnTo>
                  <a:pt x="2894" y="417"/>
                </a:lnTo>
                <a:lnTo>
                  <a:pt x="2885" y="419"/>
                </a:lnTo>
                <a:lnTo>
                  <a:pt x="2883" y="422"/>
                </a:lnTo>
                <a:lnTo>
                  <a:pt x="2883" y="422"/>
                </a:lnTo>
                <a:lnTo>
                  <a:pt x="2883" y="424"/>
                </a:lnTo>
                <a:lnTo>
                  <a:pt x="2883" y="424"/>
                </a:lnTo>
                <a:lnTo>
                  <a:pt x="2881" y="426"/>
                </a:lnTo>
                <a:lnTo>
                  <a:pt x="2879" y="426"/>
                </a:lnTo>
                <a:lnTo>
                  <a:pt x="2879" y="426"/>
                </a:lnTo>
                <a:lnTo>
                  <a:pt x="2877" y="426"/>
                </a:lnTo>
                <a:lnTo>
                  <a:pt x="2877" y="428"/>
                </a:lnTo>
                <a:lnTo>
                  <a:pt x="2879" y="428"/>
                </a:lnTo>
                <a:lnTo>
                  <a:pt x="2881" y="430"/>
                </a:lnTo>
                <a:lnTo>
                  <a:pt x="2881" y="430"/>
                </a:lnTo>
                <a:lnTo>
                  <a:pt x="2877" y="430"/>
                </a:lnTo>
                <a:lnTo>
                  <a:pt x="2875" y="430"/>
                </a:lnTo>
                <a:lnTo>
                  <a:pt x="2875" y="428"/>
                </a:lnTo>
                <a:lnTo>
                  <a:pt x="2873" y="426"/>
                </a:lnTo>
                <a:lnTo>
                  <a:pt x="2873" y="426"/>
                </a:lnTo>
                <a:lnTo>
                  <a:pt x="2871" y="428"/>
                </a:lnTo>
                <a:lnTo>
                  <a:pt x="2871" y="430"/>
                </a:lnTo>
                <a:lnTo>
                  <a:pt x="2871" y="432"/>
                </a:lnTo>
                <a:lnTo>
                  <a:pt x="2871" y="434"/>
                </a:lnTo>
                <a:lnTo>
                  <a:pt x="2871" y="434"/>
                </a:lnTo>
                <a:lnTo>
                  <a:pt x="2864" y="436"/>
                </a:lnTo>
                <a:lnTo>
                  <a:pt x="2862" y="438"/>
                </a:lnTo>
                <a:lnTo>
                  <a:pt x="2860" y="440"/>
                </a:lnTo>
                <a:lnTo>
                  <a:pt x="2860" y="443"/>
                </a:lnTo>
                <a:lnTo>
                  <a:pt x="2856" y="447"/>
                </a:lnTo>
                <a:lnTo>
                  <a:pt x="2852" y="447"/>
                </a:lnTo>
                <a:lnTo>
                  <a:pt x="2850" y="447"/>
                </a:lnTo>
                <a:lnTo>
                  <a:pt x="2848" y="449"/>
                </a:lnTo>
                <a:lnTo>
                  <a:pt x="2848" y="451"/>
                </a:lnTo>
                <a:lnTo>
                  <a:pt x="2848" y="451"/>
                </a:lnTo>
                <a:lnTo>
                  <a:pt x="2848" y="451"/>
                </a:lnTo>
                <a:lnTo>
                  <a:pt x="2856" y="451"/>
                </a:lnTo>
                <a:lnTo>
                  <a:pt x="2860" y="451"/>
                </a:lnTo>
                <a:lnTo>
                  <a:pt x="2860" y="451"/>
                </a:lnTo>
                <a:lnTo>
                  <a:pt x="2862" y="451"/>
                </a:lnTo>
                <a:lnTo>
                  <a:pt x="2862" y="453"/>
                </a:lnTo>
                <a:lnTo>
                  <a:pt x="2862" y="453"/>
                </a:lnTo>
                <a:lnTo>
                  <a:pt x="2860" y="453"/>
                </a:lnTo>
                <a:lnTo>
                  <a:pt x="2858" y="453"/>
                </a:lnTo>
                <a:lnTo>
                  <a:pt x="2856" y="455"/>
                </a:lnTo>
                <a:lnTo>
                  <a:pt x="2854" y="455"/>
                </a:lnTo>
                <a:lnTo>
                  <a:pt x="2852" y="455"/>
                </a:lnTo>
                <a:lnTo>
                  <a:pt x="2848" y="453"/>
                </a:lnTo>
                <a:lnTo>
                  <a:pt x="2845" y="453"/>
                </a:lnTo>
                <a:lnTo>
                  <a:pt x="2843" y="455"/>
                </a:lnTo>
                <a:lnTo>
                  <a:pt x="2841" y="457"/>
                </a:lnTo>
                <a:lnTo>
                  <a:pt x="2843" y="459"/>
                </a:lnTo>
                <a:lnTo>
                  <a:pt x="2843" y="461"/>
                </a:lnTo>
                <a:lnTo>
                  <a:pt x="2845" y="461"/>
                </a:lnTo>
                <a:lnTo>
                  <a:pt x="2845" y="461"/>
                </a:lnTo>
                <a:lnTo>
                  <a:pt x="2843" y="461"/>
                </a:lnTo>
                <a:lnTo>
                  <a:pt x="2843" y="463"/>
                </a:lnTo>
                <a:lnTo>
                  <a:pt x="2843" y="466"/>
                </a:lnTo>
                <a:lnTo>
                  <a:pt x="2843" y="466"/>
                </a:lnTo>
                <a:lnTo>
                  <a:pt x="2841" y="463"/>
                </a:lnTo>
                <a:lnTo>
                  <a:pt x="2841" y="457"/>
                </a:lnTo>
                <a:lnTo>
                  <a:pt x="2839" y="457"/>
                </a:lnTo>
                <a:lnTo>
                  <a:pt x="2839" y="457"/>
                </a:lnTo>
                <a:lnTo>
                  <a:pt x="2837" y="459"/>
                </a:lnTo>
                <a:lnTo>
                  <a:pt x="2835" y="459"/>
                </a:lnTo>
                <a:lnTo>
                  <a:pt x="2833" y="461"/>
                </a:lnTo>
                <a:lnTo>
                  <a:pt x="2829" y="461"/>
                </a:lnTo>
                <a:lnTo>
                  <a:pt x="2829" y="461"/>
                </a:lnTo>
                <a:lnTo>
                  <a:pt x="2831" y="463"/>
                </a:lnTo>
                <a:lnTo>
                  <a:pt x="2833" y="463"/>
                </a:lnTo>
                <a:lnTo>
                  <a:pt x="2835" y="463"/>
                </a:lnTo>
                <a:lnTo>
                  <a:pt x="2833" y="466"/>
                </a:lnTo>
                <a:lnTo>
                  <a:pt x="2831" y="466"/>
                </a:lnTo>
                <a:lnTo>
                  <a:pt x="2829" y="463"/>
                </a:lnTo>
                <a:lnTo>
                  <a:pt x="2827" y="463"/>
                </a:lnTo>
                <a:lnTo>
                  <a:pt x="2827" y="463"/>
                </a:lnTo>
                <a:lnTo>
                  <a:pt x="2822" y="468"/>
                </a:lnTo>
                <a:lnTo>
                  <a:pt x="2822" y="470"/>
                </a:lnTo>
                <a:lnTo>
                  <a:pt x="2822" y="472"/>
                </a:lnTo>
                <a:lnTo>
                  <a:pt x="2822" y="472"/>
                </a:lnTo>
                <a:lnTo>
                  <a:pt x="2827" y="472"/>
                </a:lnTo>
                <a:lnTo>
                  <a:pt x="2829" y="470"/>
                </a:lnTo>
                <a:lnTo>
                  <a:pt x="2831" y="470"/>
                </a:lnTo>
                <a:lnTo>
                  <a:pt x="2829" y="470"/>
                </a:lnTo>
                <a:lnTo>
                  <a:pt x="2829" y="472"/>
                </a:lnTo>
                <a:lnTo>
                  <a:pt x="2829" y="474"/>
                </a:lnTo>
                <a:lnTo>
                  <a:pt x="2831" y="474"/>
                </a:lnTo>
                <a:lnTo>
                  <a:pt x="2833" y="476"/>
                </a:lnTo>
                <a:lnTo>
                  <a:pt x="2835" y="474"/>
                </a:lnTo>
                <a:lnTo>
                  <a:pt x="2835" y="474"/>
                </a:lnTo>
                <a:lnTo>
                  <a:pt x="2833" y="476"/>
                </a:lnTo>
                <a:lnTo>
                  <a:pt x="2833" y="478"/>
                </a:lnTo>
                <a:lnTo>
                  <a:pt x="2833" y="478"/>
                </a:lnTo>
                <a:lnTo>
                  <a:pt x="2831" y="476"/>
                </a:lnTo>
                <a:lnTo>
                  <a:pt x="2831" y="476"/>
                </a:lnTo>
                <a:lnTo>
                  <a:pt x="2829" y="476"/>
                </a:lnTo>
                <a:lnTo>
                  <a:pt x="2827" y="474"/>
                </a:lnTo>
                <a:lnTo>
                  <a:pt x="2824" y="474"/>
                </a:lnTo>
                <a:lnTo>
                  <a:pt x="2822" y="476"/>
                </a:lnTo>
                <a:lnTo>
                  <a:pt x="2818" y="478"/>
                </a:lnTo>
                <a:lnTo>
                  <a:pt x="2818" y="480"/>
                </a:lnTo>
                <a:lnTo>
                  <a:pt x="2816" y="480"/>
                </a:lnTo>
                <a:lnTo>
                  <a:pt x="2816" y="480"/>
                </a:lnTo>
                <a:lnTo>
                  <a:pt x="2818" y="482"/>
                </a:lnTo>
                <a:lnTo>
                  <a:pt x="2818" y="480"/>
                </a:lnTo>
                <a:lnTo>
                  <a:pt x="2822" y="480"/>
                </a:lnTo>
                <a:lnTo>
                  <a:pt x="2829" y="482"/>
                </a:lnTo>
                <a:lnTo>
                  <a:pt x="2831" y="482"/>
                </a:lnTo>
                <a:lnTo>
                  <a:pt x="2831" y="482"/>
                </a:lnTo>
                <a:lnTo>
                  <a:pt x="2822" y="482"/>
                </a:lnTo>
                <a:lnTo>
                  <a:pt x="2818" y="482"/>
                </a:lnTo>
                <a:lnTo>
                  <a:pt x="2818" y="484"/>
                </a:lnTo>
                <a:lnTo>
                  <a:pt x="2816" y="484"/>
                </a:lnTo>
                <a:lnTo>
                  <a:pt x="2814" y="484"/>
                </a:lnTo>
                <a:lnTo>
                  <a:pt x="2812" y="484"/>
                </a:lnTo>
                <a:lnTo>
                  <a:pt x="2810" y="487"/>
                </a:lnTo>
                <a:lnTo>
                  <a:pt x="2810" y="489"/>
                </a:lnTo>
                <a:lnTo>
                  <a:pt x="2808" y="489"/>
                </a:lnTo>
                <a:lnTo>
                  <a:pt x="2806" y="489"/>
                </a:lnTo>
                <a:lnTo>
                  <a:pt x="2806" y="491"/>
                </a:lnTo>
                <a:lnTo>
                  <a:pt x="2806" y="491"/>
                </a:lnTo>
                <a:lnTo>
                  <a:pt x="2810" y="493"/>
                </a:lnTo>
                <a:lnTo>
                  <a:pt x="2810" y="493"/>
                </a:lnTo>
                <a:lnTo>
                  <a:pt x="2808" y="493"/>
                </a:lnTo>
                <a:lnTo>
                  <a:pt x="2806" y="493"/>
                </a:lnTo>
                <a:lnTo>
                  <a:pt x="2804" y="493"/>
                </a:lnTo>
                <a:lnTo>
                  <a:pt x="2804" y="495"/>
                </a:lnTo>
                <a:lnTo>
                  <a:pt x="2801" y="495"/>
                </a:lnTo>
                <a:lnTo>
                  <a:pt x="2799" y="497"/>
                </a:lnTo>
                <a:lnTo>
                  <a:pt x="2799" y="499"/>
                </a:lnTo>
                <a:lnTo>
                  <a:pt x="2797" y="499"/>
                </a:lnTo>
                <a:lnTo>
                  <a:pt x="2797" y="501"/>
                </a:lnTo>
                <a:lnTo>
                  <a:pt x="2797" y="505"/>
                </a:lnTo>
                <a:lnTo>
                  <a:pt x="2801" y="505"/>
                </a:lnTo>
                <a:lnTo>
                  <a:pt x="2801" y="505"/>
                </a:lnTo>
                <a:lnTo>
                  <a:pt x="2804" y="505"/>
                </a:lnTo>
                <a:lnTo>
                  <a:pt x="2806" y="505"/>
                </a:lnTo>
                <a:lnTo>
                  <a:pt x="2810" y="503"/>
                </a:lnTo>
                <a:lnTo>
                  <a:pt x="2812" y="505"/>
                </a:lnTo>
                <a:lnTo>
                  <a:pt x="2810" y="505"/>
                </a:lnTo>
                <a:lnTo>
                  <a:pt x="2808" y="505"/>
                </a:lnTo>
                <a:lnTo>
                  <a:pt x="2806" y="508"/>
                </a:lnTo>
                <a:lnTo>
                  <a:pt x="2801" y="508"/>
                </a:lnTo>
                <a:lnTo>
                  <a:pt x="2793" y="510"/>
                </a:lnTo>
                <a:lnTo>
                  <a:pt x="2793" y="510"/>
                </a:lnTo>
                <a:lnTo>
                  <a:pt x="2795" y="512"/>
                </a:lnTo>
                <a:lnTo>
                  <a:pt x="2797" y="512"/>
                </a:lnTo>
                <a:lnTo>
                  <a:pt x="2795" y="514"/>
                </a:lnTo>
                <a:lnTo>
                  <a:pt x="2793" y="512"/>
                </a:lnTo>
                <a:lnTo>
                  <a:pt x="2791" y="514"/>
                </a:lnTo>
                <a:lnTo>
                  <a:pt x="2791" y="516"/>
                </a:lnTo>
                <a:lnTo>
                  <a:pt x="2787" y="520"/>
                </a:lnTo>
                <a:lnTo>
                  <a:pt x="2785" y="522"/>
                </a:lnTo>
                <a:lnTo>
                  <a:pt x="2785" y="524"/>
                </a:lnTo>
                <a:lnTo>
                  <a:pt x="2783" y="526"/>
                </a:lnTo>
                <a:lnTo>
                  <a:pt x="2783" y="528"/>
                </a:lnTo>
                <a:lnTo>
                  <a:pt x="2785" y="528"/>
                </a:lnTo>
                <a:lnTo>
                  <a:pt x="2785" y="528"/>
                </a:lnTo>
                <a:lnTo>
                  <a:pt x="2787" y="528"/>
                </a:lnTo>
                <a:lnTo>
                  <a:pt x="2787" y="531"/>
                </a:lnTo>
                <a:lnTo>
                  <a:pt x="2787" y="531"/>
                </a:lnTo>
                <a:lnTo>
                  <a:pt x="2789" y="531"/>
                </a:lnTo>
                <a:lnTo>
                  <a:pt x="2791" y="528"/>
                </a:lnTo>
                <a:lnTo>
                  <a:pt x="2793" y="528"/>
                </a:lnTo>
                <a:lnTo>
                  <a:pt x="2795" y="526"/>
                </a:lnTo>
                <a:lnTo>
                  <a:pt x="2793" y="531"/>
                </a:lnTo>
                <a:lnTo>
                  <a:pt x="2789" y="533"/>
                </a:lnTo>
                <a:lnTo>
                  <a:pt x="2787" y="533"/>
                </a:lnTo>
                <a:lnTo>
                  <a:pt x="2785" y="533"/>
                </a:lnTo>
                <a:lnTo>
                  <a:pt x="2785" y="531"/>
                </a:lnTo>
                <a:lnTo>
                  <a:pt x="2774" y="535"/>
                </a:lnTo>
                <a:lnTo>
                  <a:pt x="2772" y="537"/>
                </a:lnTo>
                <a:lnTo>
                  <a:pt x="2772" y="539"/>
                </a:lnTo>
                <a:lnTo>
                  <a:pt x="2772" y="541"/>
                </a:lnTo>
                <a:lnTo>
                  <a:pt x="2772" y="541"/>
                </a:lnTo>
                <a:lnTo>
                  <a:pt x="2774" y="539"/>
                </a:lnTo>
                <a:lnTo>
                  <a:pt x="2776" y="539"/>
                </a:lnTo>
                <a:lnTo>
                  <a:pt x="2774" y="541"/>
                </a:lnTo>
                <a:lnTo>
                  <a:pt x="2772" y="543"/>
                </a:lnTo>
                <a:lnTo>
                  <a:pt x="2770" y="543"/>
                </a:lnTo>
                <a:lnTo>
                  <a:pt x="2768" y="543"/>
                </a:lnTo>
                <a:lnTo>
                  <a:pt x="2766" y="545"/>
                </a:lnTo>
                <a:lnTo>
                  <a:pt x="2764" y="547"/>
                </a:lnTo>
                <a:lnTo>
                  <a:pt x="2762" y="549"/>
                </a:lnTo>
                <a:lnTo>
                  <a:pt x="2755" y="554"/>
                </a:lnTo>
                <a:lnTo>
                  <a:pt x="2753" y="556"/>
                </a:lnTo>
                <a:lnTo>
                  <a:pt x="2751" y="558"/>
                </a:lnTo>
                <a:lnTo>
                  <a:pt x="2751" y="560"/>
                </a:lnTo>
                <a:lnTo>
                  <a:pt x="2749" y="562"/>
                </a:lnTo>
                <a:lnTo>
                  <a:pt x="2747" y="562"/>
                </a:lnTo>
                <a:lnTo>
                  <a:pt x="2747" y="564"/>
                </a:lnTo>
                <a:lnTo>
                  <a:pt x="2747" y="566"/>
                </a:lnTo>
                <a:lnTo>
                  <a:pt x="2747" y="564"/>
                </a:lnTo>
                <a:lnTo>
                  <a:pt x="2749" y="564"/>
                </a:lnTo>
                <a:lnTo>
                  <a:pt x="2751" y="566"/>
                </a:lnTo>
                <a:lnTo>
                  <a:pt x="2751" y="568"/>
                </a:lnTo>
                <a:lnTo>
                  <a:pt x="2751" y="568"/>
                </a:lnTo>
                <a:lnTo>
                  <a:pt x="2753" y="568"/>
                </a:lnTo>
                <a:lnTo>
                  <a:pt x="2757" y="568"/>
                </a:lnTo>
                <a:lnTo>
                  <a:pt x="2766" y="564"/>
                </a:lnTo>
                <a:lnTo>
                  <a:pt x="2768" y="562"/>
                </a:lnTo>
                <a:lnTo>
                  <a:pt x="2766" y="560"/>
                </a:lnTo>
                <a:lnTo>
                  <a:pt x="2766" y="560"/>
                </a:lnTo>
                <a:lnTo>
                  <a:pt x="2768" y="558"/>
                </a:lnTo>
                <a:lnTo>
                  <a:pt x="2770" y="558"/>
                </a:lnTo>
                <a:lnTo>
                  <a:pt x="2772" y="558"/>
                </a:lnTo>
                <a:lnTo>
                  <a:pt x="2774" y="558"/>
                </a:lnTo>
                <a:lnTo>
                  <a:pt x="2774" y="558"/>
                </a:lnTo>
                <a:lnTo>
                  <a:pt x="2772" y="560"/>
                </a:lnTo>
                <a:lnTo>
                  <a:pt x="2770" y="560"/>
                </a:lnTo>
                <a:lnTo>
                  <a:pt x="2770" y="562"/>
                </a:lnTo>
                <a:lnTo>
                  <a:pt x="2772" y="562"/>
                </a:lnTo>
                <a:lnTo>
                  <a:pt x="2772" y="562"/>
                </a:lnTo>
                <a:lnTo>
                  <a:pt x="2772" y="562"/>
                </a:lnTo>
                <a:lnTo>
                  <a:pt x="2770" y="564"/>
                </a:lnTo>
                <a:lnTo>
                  <a:pt x="2768" y="564"/>
                </a:lnTo>
                <a:lnTo>
                  <a:pt x="2766" y="564"/>
                </a:lnTo>
                <a:lnTo>
                  <a:pt x="2764" y="566"/>
                </a:lnTo>
                <a:lnTo>
                  <a:pt x="2764" y="566"/>
                </a:lnTo>
                <a:lnTo>
                  <a:pt x="2762" y="568"/>
                </a:lnTo>
                <a:lnTo>
                  <a:pt x="2764" y="568"/>
                </a:lnTo>
                <a:lnTo>
                  <a:pt x="2764" y="570"/>
                </a:lnTo>
                <a:lnTo>
                  <a:pt x="2764" y="570"/>
                </a:lnTo>
                <a:lnTo>
                  <a:pt x="2762" y="570"/>
                </a:lnTo>
                <a:lnTo>
                  <a:pt x="2757" y="570"/>
                </a:lnTo>
                <a:lnTo>
                  <a:pt x="2755" y="570"/>
                </a:lnTo>
                <a:lnTo>
                  <a:pt x="2753" y="570"/>
                </a:lnTo>
                <a:lnTo>
                  <a:pt x="2753" y="572"/>
                </a:lnTo>
                <a:lnTo>
                  <a:pt x="2753" y="572"/>
                </a:lnTo>
                <a:lnTo>
                  <a:pt x="2751" y="570"/>
                </a:lnTo>
                <a:lnTo>
                  <a:pt x="2751" y="570"/>
                </a:lnTo>
                <a:lnTo>
                  <a:pt x="2751" y="568"/>
                </a:lnTo>
                <a:lnTo>
                  <a:pt x="2749" y="566"/>
                </a:lnTo>
                <a:lnTo>
                  <a:pt x="2747" y="566"/>
                </a:lnTo>
                <a:lnTo>
                  <a:pt x="2745" y="568"/>
                </a:lnTo>
                <a:lnTo>
                  <a:pt x="2743" y="568"/>
                </a:lnTo>
                <a:lnTo>
                  <a:pt x="2741" y="570"/>
                </a:lnTo>
                <a:lnTo>
                  <a:pt x="2739" y="570"/>
                </a:lnTo>
                <a:lnTo>
                  <a:pt x="2739" y="570"/>
                </a:lnTo>
                <a:lnTo>
                  <a:pt x="2741" y="568"/>
                </a:lnTo>
                <a:lnTo>
                  <a:pt x="2741" y="568"/>
                </a:lnTo>
                <a:lnTo>
                  <a:pt x="2736" y="566"/>
                </a:lnTo>
                <a:lnTo>
                  <a:pt x="2734" y="566"/>
                </a:lnTo>
                <a:lnTo>
                  <a:pt x="2732" y="568"/>
                </a:lnTo>
                <a:lnTo>
                  <a:pt x="2730" y="568"/>
                </a:lnTo>
                <a:lnTo>
                  <a:pt x="2728" y="570"/>
                </a:lnTo>
                <a:lnTo>
                  <a:pt x="2730" y="570"/>
                </a:lnTo>
                <a:lnTo>
                  <a:pt x="2730" y="570"/>
                </a:lnTo>
                <a:lnTo>
                  <a:pt x="2732" y="570"/>
                </a:lnTo>
                <a:lnTo>
                  <a:pt x="2732" y="572"/>
                </a:lnTo>
                <a:lnTo>
                  <a:pt x="2732" y="572"/>
                </a:lnTo>
                <a:lnTo>
                  <a:pt x="2732" y="575"/>
                </a:lnTo>
                <a:lnTo>
                  <a:pt x="2728" y="575"/>
                </a:lnTo>
                <a:lnTo>
                  <a:pt x="2726" y="575"/>
                </a:lnTo>
                <a:lnTo>
                  <a:pt x="2726" y="577"/>
                </a:lnTo>
                <a:lnTo>
                  <a:pt x="2726" y="579"/>
                </a:lnTo>
                <a:lnTo>
                  <a:pt x="2728" y="581"/>
                </a:lnTo>
                <a:lnTo>
                  <a:pt x="2732" y="583"/>
                </a:lnTo>
                <a:lnTo>
                  <a:pt x="2732" y="585"/>
                </a:lnTo>
                <a:lnTo>
                  <a:pt x="2728" y="581"/>
                </a:lnTo>
                <a:lnTo>
                  <a:pt x="2726" y="581"/>
                </a:lnTo>
                <a:lnTo>
                  <a:pt x="2726" y="579"/>
                </a:lnTo>
                <a:lnTo>
                  <a:pt x="2722" y="579"/>
                </a:lnTo>
                <a:lnTo>
                  <a:pt x="2720" y="579"/>
                </a:lnTo>
                <a:lnTo>
                  <a:pt x="2718" y="579"/>
                </a:lnTo>
                <a:lnTo>
                  <a:pt x="2718" y="579"/>
                </a:lnTo>
                <a:lnTo>
                  <a:pt x="2716" y="581"/>
                </a:lnTo>
                <a:lnTo>
                  <a:pt x="2709" y="581"/>
                </a:lnTo>
                <a:lnTo>
                  <a:pt x="2709" y="583"/>
                </a:lnTo>
                <a:lnTo>
                  <a:pt x="2707" y="583"/>
                </a:lnTo>
                <a:lnTo>
                  <a:pt x="2705" y="585"/>
                </a:lnTo>
                <a:lnTo>
                  <a:pt x="2705" y="587"/>
                </a:lnTo>
                <a:lnTo>
                  <a:pt x="2705" y="587"/>
                </a:lnTo>
                <a:lnTo>
                  <a:pt x="2709" y="587"/>
                </a:lnTo>
                <a:lnTo>
                  <a:pt x="2711" y="587"/>
                </a:lnTo>
                <a:lnTo>
                  <a:pt x="2713" y="587"/>
                </a:lnTo>
                <a:lnTo>
                  <a:pt x="2716" y="587"/>
                </a:lnTo>
                <a:lnTo>
                  <a:pt x="2724" y="585"/>
                </a:lnTo>
                <a:lnTo>
                  <a:pt x="2726" y="587"/>
                </a:lnTo>
                <a:lnTo>
                  <a:pt x="2722" y="587"/>
                </a:lnTo>
                <a:lnTo>
                  <a:pt x="2718" y="589"/>
                </a:lnTo>
                <a:lnTo>
                  <a:pt x="2718" y="589"/>
                </a:lnTo>
                <a:lnTo>
                  <a:pt x="2718" y="589"/>
                </a:lnTo>
                <a:lnTo>
                  <a:pt x="2720" y="589"/>
                </a:lnTo>
                <a:lnTo>
                  <a:pt x="2718" y="591"/>
                </a:lnTo>
                <a:lnTo>
                  <a:pt x="2718" y="591"/>
                </a:lnTo>
                <a:lnTo>
                  <a:pt x="2716" y="591"/>
                </a:lnTo>
                <a:lnTo>
                  <a:pt x="2713" y="589"/>
                </a:lnTo>
                <a:lnTo>
                  <a:pt x="2709" y="589"/>
                </a:lnTo>
                <a:lnTo>
                  <a:pt x="2705" y="589"/>
                </a:lnTo>
                <a:lnTo>
                  <a:pt x="2703" y="589"/>
                </a:lnTo>
                <a:lnTo>
                  <a:pt x="2701" y="589"/>
                </a:lnTo>
                <a:lnTo>
                  <a:pt x="2699" y="589"/>
                </a:lnTo>
                <a:lnTo>
                  <a:pt x="2699" y="589"/>
                </a:lnTo>
                <a:lnTo>
                  <a:pt x="2699" y="591"/>
                </a:lnTo>
                <a:lnTo>
                  <a:pt x="2697" y="593"/>
                </a:lnTo>
                <a:lnTo>
                  <a:pt x="2697" y="593"/>
                </a:lnTo>
                <a:lnTo>
                  <a:pt x="2697" y="593"/>
                </a:lnTo>
                <a:lnTo>
                  <a:pt x="2699" y="593"/>
                </a:lnTo>
                <a:lnTo>
                  <a:pt x="2701" y="593"/>
                </a:lnTo>
                <a:lnTo>
                  <a:pt x="2705" y="593"/>
                </a:lnTo>
                <a:lnTo>
                  <a:pt x="2703" y="593"/>
                </a:lnTo>
                <a:lnTo>
                  <a:pt x="2703" y="593"/>
                </a:lnTo>
                <a:lnTo>
                  <a:pt x="2697" y="596"/>
                </a:lnTo>
                <a:lnTo>
                  <a:pt x="2697" y="596"/>
                </a:lnTo>
                <a:lnTo>
                  <a:pt x="2695" y="596"/>
                </a:lnTo>
                <a:lnTo>
                  <a:pt x="2695" y="593"/>
                </a:lnTo>
                <a:lnTo>
                  <a:pt x="2692" y="593"/>
                </a:lnTo>
                <a:lnTo>
                  <a:pt x="2692" y="596"/>
                </a:lnTo>
                <a:lnTo>
                  <a:pt x="2690" y="596"/>
                </a:lnTo>
                <a:lnTo>
                  <a:pt x="2688" y="596"/>
                </a:lnTo>
                <a:lnTo>
                  <a:pt x="2686" y="598"/>
                </a:lnTo>
                <a:lnTo>
                  <a:pt x="2686" y="598"/>
                </a:lnTo>
                <a:lnTo>
                  <a:pt x="2686" y="600"/>
                </a:lnTo>
                <a:lnTo>
                  <a:pt x="2684" y="600"/>
                </a:lnTo>
                <a:lnTo>
                  <a:pt x="2684" y="600"/>
                </a:lnTo>
                <a:lnTo>
                  <a:pt x="2682" y="600"/>
                </a:lnTo>
                <a:lnTo>
                  <a:pt x="2682" y="602"/>
                </a:lnTo>
                <a:lnTo>
                  <a:pt x="2682" y="604"/>
                </a:lnTo>
                <a:lnTo>
                  <a:pt x="2684" y="604"/>
                </a:lnTo>
                <a:lnTo>
                  <a:pt x="2686" y="604"/>
                </a:lnTo>
                <a:lnTo>
                  <a:pt x="2690" y="604"/>
                </a:lnTo>
                <a:lnTo>
                  <a:pt x="2697" y="606"/>
                </a:lnTo>
                <a:lnTo>
                  <a:pt x="2701" y="606"/>
                </a:lnTo>
                <a:lnTo>
                  <a:pt x="2705" y="606"/>
                </a:lnTo>
                <a:lnTo>
                  <a:pt x="2705" y="606"/>
                </a:lnTo>
                <a:lnTo>
                  <a:pt x="2701" y="608"/>
                </a:lnTo>
                <a:lnTo>
                  <a:pt x="2695" y="608"/>
                </a:lnTo>
                <a:lnTo>
                  <a:pt x="2692" y="606"/>
                </a:lnTo>
                <a:lnTo>
                  <a:pt x="2686" y="606"/>
                </a:lnTo>
                <a:lnTo>
                  <a:pt x="2682" y="606"/>
                </a:lnTo>
                <a:lnTo>
                  <a:pt x="2680" y="606"/>
                </a:lnTo>
                <a:lnTo>
                  <a:pt x="2680" y="606"/>
                </a:lnTo>
                <a:lnTo>
                  <a:pt x="2678" y="608"/>
                </a:lnTo>
                <a:lnTo>
                  <a:pt x="2680" y="610"/>
                </a:lnTo>
                <a:lnTo>
                  <a:pt x="2680" y="610"/>
                </a:lnTo>
                <a:lnTo>
                  <a:pt x="2682" y="612"/>
                </a:lnTo>
                <a:lnTo>
                  <a:pt x="2682" y="612"/>
                </a:lnTo>
                <a:lnTo>
                  <a:pt x="2684" y="614"/>
                </a:lnTo>
                <a:lnTo>
                  <a:pt x="2684" y="614"/>
                </a:lnTo>
                <a:lnTo>
                  <a:pt x="2684" y="614"/>
                </a:lnTo>
                <a:lnTo>
                  <a:pt x="2682" y="614"/>
                </a:lnTo>
                <a:lnTo>
                  <a:pt x="2680" y="617"/>
                </a:lnTo>
                <a:lnTo>
                  <a:pt x="2680" y="617"/>
                </a:lnTo>
                <a:lnTo>
                  <a:pt x="2680" y="621"/>
                </a:lnTo>
                <a:lnTo>
                  <a:pt x="2682" y="621"/>
                </a:lnTo>
                <a:lnTo>
                  <a:pt x="2684" y="623"/>
                </a:lnTo>
                <a:lnTo>
                  <a:pt x="2686" y="623"/>
                </a:lnTo>
                <a:lnTo>
                  <a:pt x="2690" y="623"/>
                </a:lnTo>
                <a:lnTo>
                  <a:pt x="2697" y="621"/>
                </a:lnTo>
                <a:lnTo>
                  <a:pt x="2701" y="623"/>
                </a:lnTo>
                <a:lnTo>
                  <a:pt x="2701" y="623"/>
                </a:lnTo>
                <a:lnTo>
                  <a:pt x="2703" y="621"/>
                </a:lnTo>
                <a:lnTo>
                  <a:pt x="2703" y="619"/>
                </a:lnTo>
                <a:lnTo>
                  <a:pt x="2703" y="619"/>
                </a:lnTo>
                <a:lnTo>
                  <a:pt x="2703" y="621"/>
                </a:lnTo>
                <a:lnTo>
                  <a:pt x="2705" y="621"/>
                </a:lnTo>
                <a:lnTo>
                  <a:pt x="2707" y="621"/>
                </a:lnTo>
                <a:lnTo>
                  <a:pt x="2709" y="621"/>
                </a:lnTo>
                <a:lnTo>
                  <a:pt x="2711" y="621"/>
                </a:lnTo>
                <a:lnTo>
                  <a:pt x="2713" y="621"/>
                </a:lnTo>
                <a:lnTo>
                  <a:pt x="2713" y="621"/>
                </a:lnTo>
                <a:lnTo>
                  <a:pt x="2713" y="619"/>
                </a:lnTo>
                <a:lnTo>
                  <a:pt x="2713" y="617"/>
                </a:lnTo>
                <a:lnTo>
                  <a:pt x="2716" y="617"/>
                </a:lnTo>
                <a:lnTo>
                  <a:pt x="2716" y="617"/>
                </a:lnTo>
                <a:lnTo>
                  <a:pt x="2713" y="619"/>
                </a:lnTo>
                <a:lnTo>
                  <a:pt x="2716" y="621"/>
                </a:lnTo>
                <a:lnTo>
                  <a:pt x="2718" y="621"/>
                </a:lnTo>
                <a:lnTo>
                  <a:pt x="2718" y="621"/>
                </a:lnTo>
                <a:lnTo>
                  <a:pt x="2709" y="623"/>
                </a:lnTo>
                <a:lnTo>
                  <a:pt x="2709" y="625"/>
                </a:lnTo>
                <a:lnTo>
                  <a:pt x="2709" y="625"/>
                </a:lnTo>
                <a:lnTo>
                  <a:pt x="2709" y="627"/>
                </a:lnTo>
                <a:lnTo>
                  <a:pt x="2709" y="625"/>
                </a:lnTo>
                <a:lnTo>
                  <a:pt x="2709" y="625"/>
                </a:lnTo>
                <a:lnTo>
                  <a:pt x="2707" y="623"/>
                </a:lnTo>
                <a:lnTo>
                  <a:pt x="2705" y="623"/>
                </a:lnTo>
                <a:lnTo>
                  <a:pt x="2703" y="623"/>
                </a:lnTo>
                <a:lnTo>
                  <a:pt x="2701" y="623"/>
                </a:lnTo>
                <a:lnTo>
                  <a:pt x="2699" y="623"/>
                </a:lnTo>
                <a:lnTo>
                  <a:pt x="2695" y="623"/>
                </a:lnTo>
                <a:lnTo>
                  <a:pt x="2688" y="625"/>
                </a:lnTo>
                <a:lnTo>
                  <a:pt x="2684" y="625"/>
                </a:lnTo>
                <a:lnTo>
                  <a:pt x="2682" y="625"/>
                </a:lnTo>
                <a:lnTo>
                  <a:pt x="2682" y="623"/>
                </a:lnTo>
                <a:lnTo>
                  <a:pt x="2680" y="625"/>
                </a:lnTo>
                <a:lnTo>
                  <a:pt x="2680" y="627"/>
                </a:lnTo>
                <a:lnTo>
                  <a:pt x="2680" y="629"/>
                </a:lnTo>
                <a:lnTo>
                  <a:pt x="2680" y="631"/>
                </a:lnTo>
                <a:lnTo>
                  <a:pt x="2682" y="633"/>
                </a:lnTo>
                <a:lnTo>
                  <a:pt x="2684" y="635"/>
                </a:lnTo>
                <a:lnTo>
                  <a:pt x="2686" y="633"/>
                </a:lnTo>
                <a:lnTo>
                  <a:pt x="2688" y="631"/>
                </a:lnTo>
                <a:lnTo>
                  <a:pt x="2690" y="631"/>
                </a:lnTo>
                <a:lnTo>
                  <a:pt x="2688" y="633"/>
                </a:lnTo>
                <a:lnTo>
                  <a:pt x="2682" y="635"/>
                </a:lnTo>
                <a:lnTo>
                  <a:pt x="2682" y="637"/>
                </a:lnTo>
                <a:lnTo>
                  <a:pt x="2682" y="640"/>
                </a:lnTo>
                <a:lnTo>
                  <a:pt x="2684" y="642"/>
                </a:lnTo>
                <a:lnTo>
                  <a:pt x="2686" y="644"/>
                </a:lnTo>
                <a:lnTo>
                  <a:pt x="2688" y="644"/>
                </a:lnTo>
                <a:lnTo>
                  <a:pt x="2690" y="644"/>
                </a:lnTo>
                <a:lnTo>
                  <a:pt x="2690" y="644"/>
                </a:lnTo>
                <a:lnTo>
                  <a:pt x="2688" y="646"/>
                </a:lnTo>
                <a:lnTo>
                  <a:pt x="2686" y="646"/>
                </a:lnTo>
                <a:lnTo>
                  <a:pt x="2684" y="646"/>
                </a:lnTo>
                <a:lnTo>
                  <a:pt x="2684" y="646"/>
                </a:lnTo>
                <a:lnTo>
                  <a:pt x="2682" y="646"/>
                </a:lnTo>
                <a:lnTo>
                  <a:pt x="2684" y="648"/>
                </a:lnTo>
                <a:lnTo>
                  <a:pt x="2682" y="648"/>
                </a:lnTo>
                <a:lnTo>
                  <a:pt x="2682" y="650"/>
                </a:lnTo>
                <a:lnTo>
                  <a:pt x="2682" y="652"/>
                </a:lnTo>
                <a:lnTo>
                  <a:pt x="2682" y="654"/>
                </a:lnTo>
                <a:lnTo>
                  <a:pt x="2682" y="654"/>
                </a:lnTo>
                <a:lnTo>
                  <a:pt x="2682" y="654"/>
                </a:lnTo>
                <a:lnTo>
                  <a:pt x="2684" y="654"/>
                </a:lnTo>
                <a:lnTo>
                  <a:pt x="2684" y="652"/>
                </a:lnTo>
                <a:lnTo>
                  <a:pt x="2686" y="652"/>
                </a:lnTo>
                <a:lnTo>
                  <a:pt x="2688" y="650"/>
                </a:lnTo>
                <a:lnTo>
                  <a:pt x="2688" y="648"/>
                </a:lnTo>
                <a:lnTo>
                  <a:pt x="2690" y="646"/>
                </a:lnTo>
                <a:lnTo>
                  <a:pt x="2692" y="646"/>
                </a:lnTo>
                <a:lnTo>
                  <a:pt x="2692" y="646"/>
                </a:lnTo>
                <a:lnTo>
                  <a:pt x="2692" y="644"/>
                </a:lnTo>
                <a:lnTo>
                  <a:pt x="2695" y="642"/>
                </a:lnTo>
                <a:lnTo>
                  <a:pt x="2697" y="640"/>
                </a:lnTo>
                <a:lnTo>
                  <a:pt x="2697" y="640"/>
                </a:lnTo>
                <a:lnTo>
                  <a:pt x="2699" y="637"/>
                </a:lnTo>
                <a:lnTo>
                  <a:pt x="2707" y="635"/>
                </a:lnTo>
                <a:lnTo>
                  <a:pt x="2709" y="635"/>
                </a:lnTo>
                <a:lnTo>
                  <a:pt x="2709" y="637"/>
                </a:lnTo>
                <a:lnTo>
                  <a:pt x="2705" y="637"/>
                </a:lnTo>
                <a:lnTo>
                  <a:pt x="2705" y="637"/>
                </a:lnTo>
                <a:lnTo>
                  <a:pt x="2705" y="640"/>
                </a:lnTo>
                <a:lnTo>
                  <a:pt x="2703" y="644"/>
                </a:lnTo>
                <a:lnTo>
                  <a:pt x="2703" y="642"/>
                </a:lnTo>
                <a:lnTo>
                  <a:pt x="2703" y="640"/>
                </a:lnTo>
                <a:lnTo>
                  <a:pt x="2703" y="637"/>
                </a:lnTo>
                <a:lnTo>
                  <a:pt x="2699" y="640"/>
                </a:lnTo>
                <a:lnTo>
                  <a:pt x="2697" y="642"/>
                </a:lnTo>
                <a:lnTo>
                  <a:pt x="2697" y="644"/>
                </a:lnTo>
                <a:lnTo>
                  <a:pt x="2697" y="644"/>
                </a:lnTo>
                <a:lnTo>
                  <a:pt x="2697" y="646"/>
                </a:lnTo>
                <a:lnTo>
                  <a:pt x="2695" y="646"/>
                </a:lnTo>
                <a:lnTo>
                  <a:pt x="2692" y="648"/>
                </a:lnTo>
                <a:lnTo>
                  <a:pt x="2690" y="650"/>
                </a:lnTo>
                <a:lnTo>
                  <a:pt x="2690" y="650"/>
                </a:lnTo>
                <a:lnTo>
                  <a:pt x="2692" y="652"/>
                </a:lnTo>
                <a:lnTo>
                  <a:pt x="2695" y="650"/>
                </a:lnTo>
                <a:lnTo>
                  <a:pt x="2695" y="650"/>
                </a:lnTo>
                <a:lnTo>
                  <a:pt x="2697" y="650"/>
                </a:lnTo>
                <a:lnTo>
                  <a:pt x="2699" y="650"/>
                </a:lnTo>
                <a:lnTo>
                  <a:pt x="2695" y="652"/>
                </a:lnTo>
                <a:lnTo>
                  <a:pt x="2692" y="652"/>
                </a:lnTo>
                <a:lnTo>
                  <a:pt x="2690" y="654"/>
                </a:lnTo>
                <a:lnTo>
                  <a:pt x="2688" y="654"/>
                </a:lnTo>
                <a:lnTo>
                  <a:pt x="2688" y="652"/>
                </a:lnTo>
                <a:lnTo>
                  <a:pt x="2686" y="652"/>
                </a:lnTo>
                <a:lnTo>
                  <a:pt x="2686" y="654"/>
                </a:lnTo>
                <a:lnTo>
                  <a:pt x="2684" y="654"/>
                </a:lnTo>
                <a:lnTo>
                  <a:pt x="2684" y="656"/>
                </a:lnTo>
                <a:lnTo>
                  <a:pt x="2682" y="658"/>
                </a:lnTo>
                <a:lnTo>
                  <a:pt x="2682" y="663"/>
                </a:lnTo>
                <a:lnTo>
                  <a:pt x="2682" y="665"/>
                </a:lnTo>
                <a:lnTo>
                  <a:pt x="2686" y="665"/>
                </a:lnTo>
                <a:lnTo>
                  <a:pt x="2686" y="665"/>
                </a:lnTo>
                <a:lnTo>
                  <a:pt x="2688" y="663"/>
                </a:lnTo>
                <a:lnTo>
                  <a:pt x="2690" y="661"/>
                </a:lnTo>
                <a:lnTo>
                  <a:pt x="2690" y="661"/>
                </a:lnTo>
                <a:lnTo>
                  <a:pt x="2692" y="661"/>
                </a:lnTo>
                <a:lnTo>
                  <a:pt x="2695" y="658"/>
                </a:lnTo>
                <a:lnTo>
                  <a:pt x="2697" y="658"/>
                </a:lnTo>
                <a:lnTo>
                  <a:pt x="2699" y="656"/>
                </a:lnTo>
                <a:lnTo>
                  <a:pt x="2701" y="656"/>
                </a:lnTo>
                <a:lnTo>
                  <a:pt x="2701" y="656"/>
                </a:lnTo>
                <a:lnTo>
                  <a:pt x="2699" y="656"/>
                </a:lnTo>
                <a:lnTo>
                  <a:pt x="2697" y="658"/>
                </a:lnTo>
                <a:lnTo>
                  <a:pt x="2695" y="661"/>
                </a:lnTo>
                <a:lnTo>
                  <a:pt x="2695" y="663"/>
                </a:lnTo>
                <a:lnTo>
                  <a:pt x="2695" y="663"/>
                </a:lnTo>
                <a:lnTo>
                  <a:pt x="2695" y="665"/>
                </a:lnTo>
                <a:lnTo>
                  <a:pt x="2695" y="665"/>
                </a:lnTo>
                <a:lnTo>
                  <a:pt x="2692" y="667"/>
                </a:lnTo>
                <a:lnTo>
                  <a:pt x="2692" y="667"/>
                </a:lnTo>
                <a:lnTo>
                  <a:pt x="2695" y="669"/>
                </a:lnTo>
                <a:lnTo>
                  <a:pt x="2697" y="669"/>
                </a:lnTo>
                <a:lnTo>
                  <a:pt x="2699" y="667"/>
                </a:lnTo>
                <a:lnTo>
                  <a:pt x="2701" y="669"/>
                </a:lnTo>
                <a:lnTo>
                  <a:pt x="2699" y="669"/>
                </a:lnTo>
                <a:lnTo>
                  <a:pt x="2697" y="671"/>
                </a:lnTo>
                <a:lnTo>
                  <a:pt x="2697" y="671"/>
                </a:lnTo>
                <a:lnTo>
                  <a:pt x="2692" y="669"/>
                </a:lnTo>
                <a:lnTo>
                  <a:pt x="2688" y="667"/>
                </a:lnTo>
                <a:lnTo>
                  <a:pt x="2688" y="669"/>
                </a:lnTo>
                <a:lnTo>
                  <a:pt x="2688" y="671"/>
                </a:lnTo>
                <a:lnTo>
                  <a:pt x="2688" y="673"/>
                </a:lnTo>
                <a:lnTo>
                  <a:pt x="2688" y="675"/>
                </a:lnTo>
                <a:lnTo>
                  <a:pt x="2690" y="677"/>
                </a:lnTo>
                <a:lnTo>
                  <a:pt x="2695" y="679"/>
                </a:lnTo>
                <a:lnTo>
                  <a:pt x="2695" y="682"/>
                </a:lnTo>
                <a:lnTo>
                  <a:pt x="2701" y="684"/>
                </a:lnTo>
                <a:lnTo>
                  <a:pt x="2701" y="684"/>
                </a:lnTo>
                <a:lnTo>
                  <a:pt x="2703" y="684"/>
                </a:lnTo>
                <a:lnTo>
                  <a:pt x="2705" y="684"/>
                </a:lnTo>
                <a:lnTo>
                  <a:pt x="2705" y="684"/>
                </a:lnTo>
                <a:lnTo>
                  <a:pt x="2705" y="684"/>
                </a:lnTo>
                <a:lnTo>
                  <a:pt x="2703" y="686"/>
                </a:lnTo>
                <a:lnTo>
                  <a:pt x="2703" y="686"/>
                </a:lnTo>
                <a:lnTo>
                  <a:pt x="2703" y="688"/>
                </a:lnTo>
                <a:lnTo>
                  <a:pt x="2705" y="688"/>
                </a:lnTo>
                <a:lnTo>
                  <a:pt x="2705" y="688"/>
                </a:lnTo>
                <a:lnTo>
                  <a:pt x="2705" y="686"/>
                </a:lnTo>
                <a:lnTo>
                  <a:pt x="2707" y="686"/>
                </a:lnTo>
                <a:lnTo>
                  <a:pt x="2707" y="686"/>
                </a:lnTo>
                <a:lnTo>
                  <a:pt x="2707" y="686"/>
                </a:lnTo>
                <a:lnTo>
                  <a:pt x="2707" y="686"/>
                </a:lnTo>
                <a:lnTo>
                  <a:pt x="2707" y="688"/>
                </a:lnTo>
                <a:lnTo>
                  <a:pt x="2707" y="688"/>
                </a:lnTo>
                <a:lnTo>
                  <a:pt x="2709" y="688"/>
                </a:lnTo>
                <a:lnTo>
                  <a:pt x="2711" y="688"/>
                </a:lnTo>
                <a:lnTo>
                  <a:pt x="2716" y="688"/>
                </a:lnTo>
                <a:lnTo>
                  <a:pt x="2722" y="688"/>
                </a:lnTo>
                <a:lnTo>
                  <a:pt x="2724" y="686"/>
                </a:lnTo>
                <a:lnTo>
                  <a:pt x="2726" y="686"/>
                </a:lnTo>
                <a:lnTo>
                  <a:pt x="2728" y="684"/>
                </a:lnTo>
                <a:lnTo>
                  <a:pt x="2730" y="684"/>
                </a:lnTo>
                <a:lnTo>
                  <a:pt x="2736" y="677"/>
                </a:lnTo>
                <a:lnTo>
                  <a:pt x="2741" y="675"/>
                </a:lnTo>
                <a:lnTo>
                  <a:pt x="2741" y="675"/>
                </a:lnTo>
                <a:lnTo>
                  <a:pt x="2741" y="673"/>
                </a:lnTo>
                <a:lnTo>
                  <a:pt x="2743" y="673"/>
                </a:lnTo>
                <a:lnTo>
                  <a:pt x="2745" y="673"/>
                </a:lnTo>
                <a:lnTo>
                  <a:pt x="2743" y="671"/>
                </a:lnTo>
                <a:lnTo>
                  <a:pt x="2747" y="669"/>
                </a:lnTo>
                <a:lnTo>
                  <a:pt x="2747" y="669"/>
                </a:lnTo>
                <a:lnTo>
                  <a:pt x="2747" y="669"/>
                </a:lnTo>
                <a:lnTo>
                  <a:pt x="2749" y="669"/>
                </a:lnTo>
                <a:lnTo>
                  <a:pt x="2747" y="667"/>
                </a:lnTo>
                <a:lnTo>
                  <a:pt x="2747" y="665"/>
                </a:lnTo>
                <a:lnTo>
                  <a:pt x="2747" y="665"/>
                </a:lnTo>
                <a:lnTo>
                  <a:pt x="2749" y="667"/>
                </a:lnTo>
                <a:lnTo>
                  <a:pt x="2751" y="669"/>
                </a:lnTo>
                <a:lnTo>
                  <a:pt x="2751" y="669"/>
                </a:lnTo>
                <a:lnTo>
                  <a:pt x="2753" y="667"/>
                </a:lnTo>
                <a:lnTo>
                  <a:pt x="2755" y="669"/>
                </a:lnTo>
                <a:lnTo>
                  <a:pt x="2755" y="667"/>
                </a:lnTo>
                <a:lnTo>
                  <a:pt x="2755" y="667"/>
                </a:lnTo>
                <a:lnTo>
                  <a:pt x="2760" y="663"/>
                </a:lnTo>
                <a:lnTo>
                  <a:pt x="2760" y="661"/>
                </a:lnTo>
                <a:lnTo>
                  <a:pt x="2760" y="658"/>
                </a:lnTo>
                <a:lnTo>
                  <a:pt x="2760" y="658"/>
                </a:lnTo>
                <a:lnTo>
                  <a:pt x="2757" y="656"/>
                </a:lnTo>
                <a:lnTo>
                  <a:pt x="2760" y="656"/>
                </a:lnTo>
                <a:lnTo>
                  <a:pt x="2762" y="656"/>
                </a:lnTo>
                <a:lnTo>
                  <a:pt x="2760" y="654"/>
                </a:lnTo>
                <a:lnTo>
                  <a:pt x="2762" y="652"/>
                </a:lnTo>
                <a:lnTo>
                  <a:pt x="2762" y="654"/>
                </a:lnTo>
                <a:lnTo>
                  <a:pt x="2762" y="656"/>
                </a:lnTo>
                <a:lnTo>
                  <a:pt x="2762" y="658"/>
                </a:lnTo>
                <a:lnTo>
                  <a:pt x="2762" y="661"/>
                </a:lnTo>
                <a:lnTo>
                  <a:pt x="2764" y="663"/>
                </a:lnTo>
                <a:lnTo>
                  <a:pt x="2764" y="665"/>
                </a:lnTo>
                <a:lnTo>
                  <a:pt x="2766" y="665"/>
                </a:lnTo>
                <a:lnTo>
                  <a:pt x="2768" y="665"/>
                </a:lnTo>
                <a:lnTo>
                  <a:pt x="2768" y="665"/>
                </a:lnTo>
                <a:lnTo>
                  <a:pt x="2770" y="665"/>
                </a:lnTo>
                <a:lnTo>
                  <a:pt x="2772" y="667"/>
                </a:lnTo>
                <a:lnTo>
                  <a:pt x="2772" y="667"/>
                </a:lnTo>
                <a:lnTo>
                  <a:pt x="2772" y="667"/>
                </a:lnTo>
                <a:lnTo>
                  <a:pt x="2772" y="667"/>
                </a:lnTo>
                <a:lnTo>
                  <a:pt x="2770" y="667"/>
                </a:lnTo>
                <a:lnTo>
                  <a:pt x="2770" y="667"/>
                </a:lnTo>
                <a:lnTo>
                  <a:pt x="2770" y="669"/>
                </a:lnTo>
                <a:lnTo>
                  <a:pt x="2770" y="669"/>
                </a:lnTo>
                <a:lnTo>
                  <a:pt x="2770" y="671"/>
                </a:lnTo>
                <a:lnTo>
                  <a:pt x="2770" y="675"/>
                </a:lnTo>
                <a:lnTo>
                  <a:pt x="2770" y="679"/>
                </a:lnTo>
                <a:lnTo>
                  <a:pt x="2770" y="679"/>
                </a:lnTo>
                <a:lnTo>
                  <a:pt x="2770" y="682"/>
                </a:lnTo>
                <a:lnTo>
                  <a:pt x="2772" y="682"/>
                </a:lnTo>
                <a:lnTo>
                  <a:pt x="2774" y="682"/>
                </a:lnTo>
                <a:lnTo>
                  <a:pt x="2774" y="686"/>
                </a:lnTo>
                <a:lnTo>
                  <a:pt x="2774" y="690"/>
                </a:lnTo>
                <a:lnTo>
                  <a:pt x="2776" y="690"/>
                </a:lnTo>
                <a:lnTo>
                  <a:pt x="2778" y="694"/>
                </a:lnTo>
                <a:lnTo>
                  <a:pt x="2778" y="694"/>
                </a:lnTo>
                <a:lnTo>
                  <a:pt x="2780" y="696"/>
                </a:lnTo>
                <a:lnTo>
                  <a:pt x="2780" y="696"/>
                </a:lnTo>
                <a:lnTo>
                  <a:pt x="2780" y="698"/>
                </a:lnTo>
                <a:lnTo>
                  <a:pt x="2780" y="700"/>
                </a:lnTo>
                <a:lnTo>
                  <a:pt x="2783" y="700"/>
                </a:lnTo>
                <a:lnTo>
                  <a:pt x="2785" y="705"/>
                </a:lnTo>
                <a:lnTo>
                  <a:pt x="2787" y="711"/>
                </a:lnTo>
                <a:lnTo>
                  <a:pt x="2789" y="713"/>
                </a:lnTo>
                <a:lnTo>
                  <a:pt x="2791" y="717"/>
                </a:lnTo>
                <a:lnTo>
                  <a:pt x="2793" y="717"/>
                </a:lnTo>
                <a:lnTo>
                  <a:pt x="2795" y="717"/>
                </a:lnTo>
                <a:lnTo>
                  <a:pt x="2795" y="719"/>
                </a:lnTo>
                <a:lnTo>
                  <a:pt x="2793" y="721"/>
                </a:lnTo>
                <a:lnTo>
                  <a:pt x="2793" y="721"/>
                </a:lnTo>
                <a:lnTo>
                  <a:pt x="2791" y="721"/>
                </a:lnTo>
                <a:lnTo>
                  <a:pt x="2791" y="721"/>
                </a:lnTo>
                <a:lnTo>
                  <a:pt x="2793" y="723"/>
                </a:lnTo>
                <a:lnTo>
                  <a:pt x="2793" y="726"/>
                </a:lnTo>
                <a:lnTo>
                  <a:pt x="2793" y="726"/>
                </a:lnTo>
                <a:lnTo>
                  <a:pt x="2791" y="726"/>
                </a:lnTo>
                <a:lnTo>
                  <a:pt x="2789" y="723"/>
                </a:lnTo>
                <a:lnTo>
                  <a:pt x="2789" y="723"/>
                </a:lnTo>
                <a:lnTo>
                  <a:pt x="2789" y="726"/>
                </a:lnTo>
                <a:lnTo>
                  <a:pt x="2791" y="728"/>
                </a:lnTo>
                <a:lnTo>
                  <a:pt x="2793" y="732"/>
                </a:lnTo>
                <a:lnTo>
                  <a:pt x="2795" y="734"/>
                </a:lnTo>
                <a:lnTo>
                  <a:pt x="2795" y="736"/>
                </a:lnTo>
                <a:lnTo>
                  <a:pt x="2795" y="736"/>
                </a:lnTo>
                <a:lnTo>
                  <a:pt x="2795" y="738"/>
                </a:lnTo>
                <a:lnTo>
                  <a:pt x="2795" y="740"/>
                </a:lnTo>
                <a:lnTo>
                  <a:pt x="2795" y="740"/>
                </a:lnTo>
                <a:lnTo>
                  <a:pt x="2795" y="742"/>
                </a:lnTo>
                <a:lnTo>
                  <a:pt x="2801" y="742"/>
                </a:lnTo>
                <a:lnTo>
                  <a:pt x="2808" y="742"/>
                </a:lnTo>
                <a:lnTo>
                  <a:pt x="2812" y="742"/>
                </a:lnTo>
                <a:lnTo>
                  <a:pt x="2814" y="742"/>
                </a:lnTo>
                <a:lnTo>
                  <a:pt x="2816" y="740"/>
                </a:lnTo>
                <a:lnTo>
                  <a:pt x="2814" y="738"/>
                </a:lnTo>
                <a:lnTo>
                  <a:pt x="2814" y="736"/>
                </a:lnTo>
                <a:lnTo>
                  <a:pt x="2814" y="734"/>
                </a:lnTo>
                <a:lnTo>
                  <a:pt x="2814" y="732"/>
                </a:lnTo>
                <a:lnTo>
                  <a:pt x="2816" y="730"/>
                </a:lnTo>
                <a:lnTo>
                  <a:pt x="2818" y="730"/>
                </a:lnTo>
                <a:lnTo>
                  <a:pt x="2818" y="730"/>
                </a:lnTo>
                <a:lnTo>
                  <a:pt x="2820" y="730"/>
                </a:lnTo>
                <a:lnTo>
                  <a:pt x="2822" y="730"/>
                </a:lnTo>
                <a:lnTo>
                  <a:pt x="2820" y="728"/>
                </a:lnTo>
                <a:lnTo>
                  <a:pt x="2822" y="728"/>
                </a:lnTo>
                <a:lnTo>
                  <a:pt x="2827" y="728"/>
                </a:lnTo>
                <a:lnTo>
                  <a:pt x="2831" y="728"/>
                </a:lnTo>
                <a:lnTo>
                  <a:pt x="2833" y="726"/>
                </a:lnTo>
                <a:lnTo>
                  <a:pt x="2835" y="726"/>
                </a:lnTo>
                <a:lnTo>
                  <a:pt x="2835" y="728"/>
                </a:lnTo>
                <a:lnTo>
                  <a:pt x="2837" y="728"/>
                </a:lnTo>
                <a:lnTo>
                  <a:pt x="2839" y="728"/>
                </a:lnTo>
                <a:lnTo>
                  <a:pt x="2839" y="726"/>
                </a:lnTo>
                <a:lnTo>
                  <a:pt x="2841" y="719"/>
                </a:lnTo>
                <a:lnTo>
                  <a:pt x="2843" y="717"/>
                </a:lnTo>
                <a:lnTo>
                  <a:pt x="2845" y="715"/>
                </a:lnTo>
                <a:lnTo>
                  <a:pt x="2845" y="713"/>
                </a:lnTo>
                <a:lnTo>
                  <a:pt x="2845" y="711"/>
                </a:lnTo>
                <a:lnTo>
                  <a:pt x="2848" y="709"/>
                </a:lnTo>
                <a:lnTo>
                  <a:pt x="2848" y="707"/>
                </a:lnTo>
                <a:lnTo>
                  <a:pt x="2845" y="707"/>
                </a:lnTo>
                <a:lnTo>
                  <a:pt x="2845" y="705"/>
                </a:lnTo>
                <a:lnTo>
                  <a:pt x="2850" y="700"/>
                </a:lnTo>
                <a:lnTo>
                  <a:pt x="2850" y="700"/>
                </a:lnTo>
                <a:lnTo>
                  <a:pt x="2848" y="698"/>
                </a:lnTo>
                <a:lnTo>
                  <a:pt x="2848" y="696"/>
                </a:lnTo>
                <a:lnTo>
                  <a:pt x="2848" y="694"/>
                </a:lnTo>
                <a:lnTo>
                  <a:pt x="2848" y="692"/>
                </a:lnTo>
                <a:lnTo>
                  <a:pt x="2848" y="690"/>
                </a:lnTo>
                <a:lnTo>
                  <a:pt x="2850" y="690"/>
                </a:lnTo>
                <a:lnTo>
                  <a:pt x="2850" y="686"/>
                </a:lnTo>
                <a:lnTo>
                  <a:pt x="2850" y="684"/>
                </a:lnTo>
                <a:lnTo>
                  <a:pt x="2850" y="684"/>
                </a:lnTo>
                <a:lnTo>
                  <a:pt x="2850" y="679"/>
                </a:lnTo>
                <a:lnTo>
                  <a:pt x="2852" y="679"/>
                </a:lnTo>
                <a:lnTo>
                  <a:pt x="2854" y="679"/>
                </a:lnTo>
                <a:lnTo>
                  <a:pt x="2852" y="677"/>
                </a:lnTo>
                <a:lnTo>
                  <a:pt x="2850" y="677"/>
                </a:lnTo>
                <a:lnTo>
                  <a:pt x="2845" y="675"/>
                </a:lnTo>
                <a:lnTo>
                  <a:pt x="2845" y="677"/>
                </a:lnTo>
                <a:lnTo>
                  <a:pt x="2843" y="675"/>
                </a:lnTo>
                <a:lnTo>
                  <a:pt x="2843" y="675"/>
                </a:lnTo>
                <a:lnTo>
                  <a:pt x="2843" y="675"/>
                </a:lnTo>
                <a:lnTo>
                  <a:pt x="2850" y="675"/>
                </a:lnTo>
                <a:lnTo>
                  <a:pt x="2854" y="675"/>
                </a:lnTo>
                <a:lnTo>
                  <a:pt x="2856" y="675"/>
                </a:lnTo>
                <a:lnTo>
                  <a:pt x="2858" y="673"/>
                </a:lnTo>
                <a:lnTo>
                  <a:pt x="2860" y="671"/>
                </a:lnTo>
                <a:lnTo>
                  <a:pt x="2864" y="669"/>
                </a:lnTo>
                <a:lnTo>
                  <a:pt x="2864" y="669"/>
                </a:lnTo>
                <a:lnTo>
                  <a:pt x="2866" y="669"/>
                </a:lnTo>
                <a:lnTo>
                  <a:pt x="2868" y="669"/>
                </a:lnTo>
                <a:lnTo>
                  <a:pt x="2871" y="667"/>
                </a:lnTo>
                <a:lnTo>
                  <a:pt x="2873" y="667"/>
                </a:lnTo>
                <a:lnTo>
                  <a:pt x="2873" y="665"/>
                </a:lnTo>
                <a:lnTo>
                  <a:pt x="2875" y="665"/>
                </a:lnTo>
                <a:lnTo>
                  <a:pt x="2875" y="663"/>
                </a:lnTo>
                <a:lnTo>
                  <a:pt x="2875" y="663"/>
                </a:lnTo>
                <a:lnTo>
                  <a:pt x="2877" y="661"/>
                </a:lnTo>
                <a:lnTo>
                  <a:pt x="2877" y="661"/>
                </a:lnTo>
                <a:lnTo>
                  <a:pt x="2877" y="658"/>
                </a:lnTo>
                <a:lnTo>
                  <a:pt x="2875" y="661"/>
                </a:lnTo>
                <a:lnTo>
                  <a:pt x="2875" y="661"/>
                </a:lnTo>
                <a:lnTo>
                  <a:pt x="2873" y="661"/>
                </a:lnTo>
                <a:lnTo>
                  <a:pt x="2873" y="661"/>
                </a:lnTo>
                <a:lnTo>
                  <a:pt x="2871" y="661"/>
                </a:lnTo>
                <a:lnTo>
                  <a:pt x="2871" y="661"/>
                </a:lnTo>
                <a:lnTo>
                  <a:pt x="2868" y="661"/>
                </a:lnTo>
                <a:lnTo>
                  <a:pt x="2868" y="661"/>
                </a:lnTo>
                <a:lnTo>
                  <a:pt x="2871" y="658"/>
                </a:lnTo>
                <a:lnTo>
                  <a:pt x="2871" y="658"/>
                </a:lnTo>
                <a:lnTo>
                  <a:pt x="2873" y="658"/>
                </a:lnTo>
                <a:lnTo>
                  <a:pt x="2873" y="658"/>
                </a:lnTo>
                <a:lnTo>
                  <a:pt x="2875" y="658"/>
                </a:lnTo>
                <a:lnTo>
                  <a:pt x="2877" y="656"/>
                </a:lnTo>
                <a:lnTo>
                  <a:pt x="2877" y="656"/>
                </a:lnTo>
                <a:lnTo>
                  <a:pt x="2879" y="654"/>
                </a:lnTo>
                <a:lnTo>
                  <a:pt x="2881" y="652"/>
                </a:lnTo>
                <a:lnTo>
                  <a:pt x="2883" y="652"/>
                </a:lnTo>
                <a:lnTo>
                  <a:pt x="2883" y="650"/>
                </a:lnTo>
                <a:lnTo>
                  <a:pt x="2881" y="648"/>
                </a:lnTo>
                <a:lnTo>
                  <a:pt x="2881" y="648"/>
                </a:lnTo>
                <a:lnTo>
                  <a:pt x="2881" y="646"/>
                </a:lnTo>
                <a:lnTo>
                  <a:pt x="2879" y="646"/>
                </a:lnTo>
                <a:lnTo>
                  <a:pt x="2877" y="644"/>
                </a:lnTo>
                <a:lnTo>
                  <a:pt x="2877" y="644"/>
                </a:lnTo>
                <a:lnTo>
                  <a:pt x="2877" y="642"/>
                </a:lnTo>
                <a:lnTo>
                  <a:pt x="2875" y="640"/>
                </a:lnTo>
                <a:lnTo>
                  <a:pt x="2873" y="640"/>
                </a:lnTo>
                <a:lnTo>
                  <a:pt x="2871" y="637"/>
                </a:lnTo>
                <a:lnTo>
                  <a:pt x="2868" y="635"/>
                </a:lnTo>
                <a:lnTo>
                  <a:pt x="2868" y="633"/>
                </a:lnTo>
                <a:lnTo>
                  <a:pt x="2866" y="633"/>
                </a:lnTo>
                <a:lnTo>
                  <a:pt x="2864" y="635"/>
                </a:lnTo>
                <a:lnTo>
                  <a:pt x="2864" y="635"/>
                </a:lnTo>
                <a:lnTo>
                  <a:pt x="2862" y="633"/>
                </a:lnTo>
                <a:lnTo>
                  <a:pt x="2862" y="633"/>
                </a:lnTo>
                <a:lnTo>
                  <a:pt x="2862" y="633"/>
                </a:lnTo>
                <a:lnTo>
                  <a:pt x="2860" y="633"/>
                </a:lnTo>
                <a:lnTo>
                  <a:pt x="2860" y="633"/>
                </a:lnTo>
                <a:lnTo>
                  <a:pt x="2858" y="631"/>
                </a:lnTo>
                <a:lnTo>
                  <a:pt x="2858" y="631"/>
                </a:lnTo>
                <a:lnTo>
                  <a:pt x="2858" y="629"/>
                </a:lnTo>
                <a:lnTo>
                  <a:pt x="2856" y="627"/>
                </a:lnTo>
                <a:lnTo>
                  <a:pt x="2858" y="625"/>
                </a:lnTo>
                <a:lnTo>
                  <a:pt x="2856" y="623"/>
                </a:lnTo>
                <a:lnTo>
                  <a:pt x="2856" y="621"/>
                </a:lnTo>
                <a:lnTo>
                  <a:pt x="2856" y="619"/>
                </a:lnTo>
                <a:lnTo>
                  <a:pt x="2856" y="619"/>
                </a:lnTo>
                <a:lnTo>
                  <a:pt x="2856" y="617"/>
                </a:lnTo>
                <a:lnTo>
                  <a:pt x="2856" y="617"/>
                </a:lnTo>
                <a:lnTo>
                  <a:pt x="2856" y="614"/>
                </a:lnTo>
                <a:lnTo>
                  <a:pt x="2856" y="614"/>
                </a:lnTo>
                <a:lnTo>
                  <a:pt x="2856" y="612"/>
                </a:lnTo>
                <a:lnTo>
                  <a:pt x="2858" y="610"/>
                </a:lnTo>
                <a:lnTo>
                  <a:pt x="2856" y="610"/>
                </a:lnTo>
                <a:lnTo>
                  <a:pt x="2858" y="610"/>
                </a:lnTo>
                <a:lnTo>
                  <a:pt x="2860" y="610"/>
                </a:lnTo>
                <a:lnTo>
                  <a:pt x="2860" y="608"/>
                </a:lnTo>
                <a:lnTo>
                  <a:pt x="2860" y="608"/>
                </a:lnTo>
                <a:lnTo>
                  <a:pt x="2860" y="606"/>
                </a:lnTo>
                <a:lnTo>
                  <a:pt x="2860" y="604"/>
                </a:lnTo>
                <a:lnTo>
                  <a:pt x="2860" y="602"/>
                </a:lnTo>
                <a:lnTo>
                  <a:pt x="2862" y="600"/>
                </a:lnTo>
                <a:lnTo>
                  <a:pt x="2862" y="598"/>
                </a:lnTo>
                <a:lnTo>
                  <a:pt x="2862" y="598"/>
                </a:lnTo>
                <a:lnTo>
                  <a:pt x="2862" y="598"/>
                </a:lnTo>
                <a:lnTo>
                  <a:pt x="2860" y="596"/>
                </a:lnTo>
                <a:lnTo>
                  <a:pt x="2860" y="593"/>
                </a:lnTo>
                <a:lnTo>
                  <a:pt x="2860" y="593"/>
                </a:lnTo>
                <a:lnTo>
                  <a:pt x="2860" y="591"/>
                </a:lnTo>
                <a:lnTo>
                  <a:pt x="2862" y="593"/>
                </a:lnTo>
                <a:lnTo>
                  <a:pt x="2862" y="593"/>
                </a:lnTo>
                <a:lnTo>
                  <a:pt x="2864" y="593"/>
                </a:lnTo>
                <a:lnTo>
                  <a:pt x="2864" y="591"/>
                </a:lnTo>
                <a:lnTo>
                  <a:pt x="2866" y="591"/>
                </a:lnTo>
                <a:lnTo>
                  <a:pt x="2868" y="591"/>
                </a:lnTo>
                <a:lnTo>
                  <a:pt x="2868" y="589"/>
                </a:lnTo>
                <a:lnTo>
                  <a:pt x="2868" y="589"/>
                </a:lnTo>
                <a:lnTo>
                  <a:pt x="2868" y="589"/>
                </a:lnTo>
                <a:lnTo>
                  <a:pt x="2866" y="589"/>
                </a:lnTo>
                <a:lnTo>
                  <a:pt x="2868" y="587"/>
                </a:lnTo>
                <a:lnTo>
                  <a:pt x="2868" y="587"/>
                </a:lnTo>
                <a:lnTo>
                  <a:pt x="2868" y="585"/>
                </a:lnTo>
                <a:lnTo>
                  <a:pt x="2866" y="585"/>
                </a:lnTo>
                <a:lnTo>
                  <a:pt x="2866" y="583"/>
                </a:lnTo>
                <a:lnTo>
                  <a:pt x="2866" y="583"/>
                </a:lnTo>
                <a:lnTo>
                  <a:pt x="2868" y="585"/>
                </a:lnTo>
                <a:lnTo>
                  <a:pt x="2871" y="585"/>
                </a:lnTo>
                <a:lnTo>
                  <a:pt x="2871" y="585"/>
                </a:lnTo>
                <a:lnTo>
                  <a:pt x="2871" y="585"/>
                </a:lnTo>
                <a:lnTo>
                  <a:pt x="2871" y="585"/>
                </a:lnTo>
                <a:lnTo>
                  <a:pt x="2871" y="585"/>
                </a:lnTo>
                <a:lnTo>
                  <a:pt x="2873" y="585"/>
                </a:lnTo>
                <a:lnTo>
                  <a:pt x="2875" y="583"/>
                </a:lnTo>
                <a:lnTo>
                  <a:pt x="2875" y="583"/>
                </a:lnTo>
                <a:lnTo>
                  <a:pt x="2875" y="581"/>
                </a:lnTo>
                <a:lnTo>
                  <a:pt x="2875" y="581"/>
                </a:lnTo>
                <a:lnTo>
                  <a:pt x="2873" y="581"/>
                </a:lnTo>
                <a:lnTo>
                  <a:pt x="2873" y="581"/>
                </a:lnTo>
                <a:lnTo>
                  <a:pt x="2875" y="581"/>
                </a:lnTo>
                <a:lnTo>
                  <a:pt x="2877" y="579"/>
                </a:lnTo>
                <a:lnTo>
                  <a:pt x="2877" y="579"/>
                </a:lnTo>
                <a:lnTo>
                  <a:pt x="2877" y="577"/>
                </a:lnTo>
                <a:lnTo>
                  <a:pt x="2879" y="577"/>
                </a:lnTo>
                <a:lnTo>
                  <a:pt x="2879" y="577"/>
                </a:lnTo>
                <a:lnTo>
                  <a:pt x="2881" y="577"/>
                </a:lnTo>
                <a:lnTo>
                  <a:pt x="2881" y="577"/>
                </a:lnTo>
                <a:lnTo>
                  <a:pt x="2881" y="577"/>
                </a:lnTo>
                <a:lnTo>
                  <a:pt x="2879" y="575"/>
                </a:lnTo>
                <a:lnTo>
                  <a:pt x="2881" y="575"/>
                </a:lnTo>
                <a:lnTo>
                  <a:pt x="2883" y="575"/>
                </a:lnTo>
                <a:lnTo>
                  <a:pt x="2887" y="572"/>
                </a:lnTo>
                <a:lnTo>
                  <a:pt x="2887" y="570"/>
                </a:lnTo>
                <a:lnTo>
                  <a:pt x="2887" y="570"/>
                </a:lnTo>
                <a:lnTo>
                  <a:pt x="2889" y="570"/>
                </a:lnTo>
                <a:lnTo>
                  <a:pt x="2889" y="570"/>
                </a:lnTo>
                <a:lnTo>
                  <a:pt x="2889" y="570"/>
                </a:lnTo>
                <a:lnTo>
                  <a:pt x="2892" y="570"/>
                </a:lnTo>
                <a:lnTo>
                  <a:pt x="2892" y="570"/>
                </a:lnTo>
                <a:lnTo>
                  <a:pt x="2894" y="570"/>
                </a:lnTo>
                <a:lnTo>
                  <a:pt x="2894" y="568"/>
                </a:lnTo>
                <a:lnTo>
                  <a:pt x="2896" y="566"/>
                </a:lnTo>
                <a:lnTo>
                  <a:pt x="2900" y="566"/>
                </a:lnTo>
                <a:lnTo>
                  <a:pt x="2902" y="564"/>
                </a:lnTo>
                <a:lnTo>
                  <a:pt x="2904" y="564"/>
                </a:lnTo>
                <a:lnTo>
                  <a:pt x="2908" y="562"/>
                </a:lnTo>
                <a:lnTo>
                  <a:pt x="2908" y="562"/>
                </a:lnTo>
                <a:lnTo>
                  <a:pt x="2912" y="554"/>
                </a:lnTo>
                <a:lnTo>
                  <a:pt x="2917" y="552"/>
                </a:lnTo>
                <a:lnTo>
                  <a:pt x="2919" y="549"/>
                </a:lnTo>
                <a:lnTo>
                  <a:pt x="2919" y="549"/>
                </a:lnTo>
                <a:lnTo>
                  <a:pt x="2919" y="547"/>
                </a:lnTo>
                <a:lnTo>
                  <a:pt x="2917" y="545"/>
                </a:lnTo>
                <a:lnTo>
                  <a:pt x="2917" y="543"/>
                </a:lnTo>
                <a:lnTo>
                  <a:pt x="2917" y="541"/>
                </a:lnTo>
                <a:lnTo>
                  <a:pt x="2915" y="541"/>
                </a:lnTo>
                <a:lnTo>
                  <a:pt x="2915" y="539"/>
                </a:lnTo>
                <a:lnTo>
                  <a:pt x="2915" y="539"/>
                </a:lnTo>
                <a:lnTo>
                  <a:pt x="2917" y="537"/>
                </a:lnTo>
                <a:lnTo>
                  <a:pt x="2919" y="535"/>
                </a:lnTo>
                <a:lnTo>
                  <a:pt x="2921" y="533"/>
                </a:lnTo>
                <a:lnTo>
                  <a:pt x="2921" y="531"/>
                </a:lnTo>
                <a:lnTo>
                  <a:pt x="2921" y="531"/>
                </a:lnTo>
                <a:lnTo>
                  <a:pt x="2919" y="528"/>
                </a:lnTo>
                <a:lnTo>
                  <a:pt x="2919" y="528"/>
                </a:lnTo>
                <a:lnTo>
                  <a:pt x="2919" y="528"/>
                </a:lnTo>
                <a:lnTo>
                  <a:pt x="2919" y="528"/>
                </a:lnTo>
                <a:lnTo>
                  <a:pt x="2921" y="528"/>
                </a:lnTo>
                <a:lnTo>
                  <a:pt x="2921" y="528"/>
                </a:lnTo>
                <a:lnTo>
                  <a:pt x="2921" y="528"/>
                </a:lnTo>
                <a:lnTo>
                  <a:pt x="2921" y="528"/>
                </a:lnTo>
                <a:lnTo>
                  <a:pt x="2921" y="526"/>
                </a:lnTo>
                <a:lnTo>
                  <a:pt x="2919" y="526"/>
                </a:lnTo>
                <a:lnTo>
                  <a:pt x="2919" y="526"/>
                </a:lnTo>
                <a:lnTo>
                  <a:pt x="2921" y="526"/>
                </a:lnTo>
                <a:lnTo>
                  <a:pt x="2921" y="526"/>
                </a:lnTo>
                <a:lnTo>
                  <a:pt x="2925" y="524"/>
                </a:lnTo>
                <a:lnTo>
                  <a:pt x="2925" y="524"/>
                </a:lnTo>
                <a:lnTo>
                  <a:pt x="2925" y="524"/>
                </a:lnTo>
                <a:lnTo>
                  <a:pt x="2925" y="522"/>
                </a:lnTo>
                <a:lnTo>
                  <a:pt x="2925" y="522"/>
                </a:lnTo>
                <a:lnTo>
                  <a:pt x="2927" y="522"/>
                </a:lnTo>
                <a:lnTo>
                  <a:pt x="2929" y="522"/>
                </a:lnTo>
                <a:lnTo>
                  <a:pt x="2929" y="522"/>
                </a:lnTo>
                <a:lnTo>
                  <a:pt x="2927" y="522"/>
                </a:lnTo>
                <a:lnTo>
                  <a:pt x="2927" y="520"/>
                </a:lnTo>
                <a:lnTo>
                  <a:pt x="2929" y="520"/>
                </a:lnTo>
                <a:lnTo>
                  <a:pt x="2931" y="520"/>
                </a:lnTo>
                <a:lnTo>
                  <a:pt x="2931" y="518"/>
                </a:lnTo>
                <a:lnTo>
                  <a:pt x="2931" y="518"/>
                </a:lnTo>
                <a:lnTo>
                  <a:pt x="2931" y="516"/>
                </a:lnTo>
                <a:lnTo>
                  <a:pt x="2931" y="516"/>
                </a:lnTo>
                <a:lnTo>
                  <a:pt x="2931" y="514"/>
                </a:lnTo>
                <a:lnTo>
                  <a:pt x="2933" y="516"/>
                </a:lnTo>
                <a:lnTo>
                  <a:pt x="2933" y="516"/>
                </a:lnTo>
                <a:lnTo>
                  <a:pt x="2936" y="516"/>
                </a:lnTo>
                <a:lnTo>
                  <a:pt x="2938" y="514"/>
                </a:lnTo>
                <a:lnTo>
                  <a:pt x="2940" y="516"/>
                </a:lnTo>
                <a:lnTo>
                  <a:pt x="2942" y="518"/>
                </a:lnTo>
                <a:lnTo>
                  <a:pt x="2944" y="518"/>
                </a:lnTo>
                <a:lnTo>
                  <a:pt x="2944" y="516"/>
                </a:lnTo>
                <a:lnTo>
                  <a:pt x="2946" y="516"/>
                </a:lnTo>
                <a:lnTo>
                  <a:pt x="2950" y="516"/>
                </a:lnTo>
                <a:lnTo>
                  <a:pt x="2950" y="516"/>
                </a:lnTo>
                <a:lnTo>
                  <a:pt x="2954" y="516"/>
                </a:lnTo>
                <a:lnTo>
                  <a:pt x="2959" y="516"/>
                </a:lnTo>
                <a:lnTo>
                  <a:pt x="2959" y="516"/>
                </a:lnTo>
                <a:lnTo>
                  <a:pt x="2961" y="516"/>
                </a:lnTo>
                <a:lnTo>
                  <a:pt x="2963" y="516"/>
                </a:lnTo>
                <a:lnTo>
                  <a:pt x="2965" y="516"/>
                </a:lnTo>
                <a:lnTo>
                  <a:pt x="2965" y="516"/>
                </a:lnTo>
                <a:lnTo>
                  <a:pt x="2965" y="516"/>
                </a:lnTo>
                <a:lnTo>
                  <a:pt x="2965" y="518"/>
                </a:lnTo>
                <a:lnTo>
                  <a:pt x="2965" y="520"/>
                </a:lnTo>
                <a:lnTo>
                  <a:pt x="2967" y="520"/>
                </a:lnTo>
                <a:lnTo>
                  <a:pt x="2967" y="520"/>
                </a:lnTo>
                <a:lnTo>
                  <a:pt x="2973" y="522"/>
                </a:lnTo>
                <a:lnTo>
                  <a:pt x="2975" y="524"/>
                </a:lnTo>
                <a:lnTo>
                  <a:pt x="2975" y="526"/>
                </a:lnTo>
                <a:lnTo>
                  <a:pt x="2973" y="528"/>
                </a:lnTo>
                <a:lnTo>
                  <a:pt x="2973" y="533"/>
                </a:lnTo>
                <a:lnTo>
                  <a:pt x="2975" y="533"/>
                </a:lnTo>
                <a:lnTo>
                  <a:pt x="2975" y="533"/>
                </a:lnTo>
                <a:lnTo>
                  <a:pt x="2975" y="535"/>
                </a:lnTo>
                <a:lnTo>
                  <a:pt x="2973" y="535"/>
                </a:lnTo>
                <a:lnTo>
                  <a:pt x="2973" y="537"/>
                </a:lnTo>
                <a:lnTo>
                  <a:pt x="2973" y="537"/>
                </a:lnTo>
                <a:lnTo>
                  <a:pt x="2973" y="539"/>
                </a:lnTo>
                <a:lnTo>
                  <a:pt x="2973" y="539"/>
                </a:lnTo>
                <a:lnTo>
                  <a:pt x="2971" y="539"/>
                </a:lnTo>
                <a:lnTo>
                  <a:pt x="2969" y="537"/>
                </a:lnTo>
                <a:lnTo>
                  <a:pt x="2967" y="539"/>
                </a:lnTo>
                <a:lnTo>
                  <a:pt x="2965" y="539"/>
                </a:lnTo>
                <a:lnTo>
                  <a:pt x="2963" y="539"/>
                </a:lnTo>
                <a:lnTo>
                  <a:pt x="2963" y="541"/>
                </a:lnTo>
                <a:lnTo>
                  <a:pt x="2963" y="543"/>
                </a:lnTo>
                <a:lnTo>
                  <a:pt x="2959" y="547"/>
                </a:lnTo>
                <a:lnTo>
                  <a:pt x="2956" y="549"/>
                </a:lnTo>
                <a:lnTo>
                  <a:pt x="2954" y="552"/>
                </a:lnTo>
                <a:lnTo>
                  <a:pt x="2954" y="552"/>
                </a:lnTo>
                <a:lnTo>
                  <a:pt x="2950" y="556"/>
                </a:lnTo>
                <a:lnTo>
                  <a:pt x="2950" y="558"/>
                </a:lnTo>
                <a:lnTo>
                  <a:pt x="2948" y="558"/>
                </a:lnTo>
                <a:lnTo>
                  <a:pt x="2944" y="560"/>
                </a:lnTo>
                <a:lnTo>
                  <a:pt x="2942" y="562"/>
                </a:lnTo>
                <a:lnTo>
                  <a:pt x="2942" y="562"/>
                </a:lnTo>
                <a:lnTo>
                  <a:pt x="2938" y="566"/>
                </a:lnTo>
                <a:lnTo>
                  <a:pt x="2933" y="566"/>
                </a:lnTo>
                <a:lnTo>
                  <a:pt x="2933" y="568"/>
                </a:lnTo>
                <a:lnTo>
                  <a:pt x="2931" y="570"/>
                </a:lnTo>
                <a:lnTo>
                  <a:pt x="2931" y="570"/>
                </a:lnTo>
                <a:lnTo>
                  <a:pt x="2931" y="570"/>
                </a:lnTo>
                <a:lnTo>
                  <a:pt x="2931" y="570"/>
                </a:lnTo>
                <a:lnTo>
                  <a:pt x="2931" y="570"/>
                </a:lnTo>
                <a:lnTo>
                  <a:pt x="2929" y="570"/>
                </a:lnTo>
                <a:lnTo>
                  <a:pt x="2931" y="572"/>
                </a:lnTo>
                <a:lnTo>
                  <a:pt x="2931" y="572"/>
                </a:lnTo>
                <a:lnTo>
                  <a:pt x="2931" y="575"/>
                </a:lnTo>
                <a:lnTo>
                  <a:pt x="2927" y="575"/>
                </a:lnTo>
                <a:lnTo>
                  <a:pt x="2925" y="577"/>
                </a:lnTo>
                <a:lnTo>
                  <a:pt x="2923" y="575"/>
                </a:lnTo>
                <a:lnTo>
                  <a:pt x="2921" y="577"/>
                </a:lnTo>
                <a:lnTo>
                  <a:pt x="2921" y="577"/>
                </a:lnTo>
                <a:lnTo>
                  <a:pt x="2921" y="579"/>
                </a:lnTo>
                <a:lnTo>
                  <a:pt x="2921" y="581"/>
                </a:lnTo>
                <a:lnTo>
                  <a:pt x="2919" y="581"/>
                </a:lnTo>
                <a:lnTo>
                  <a:pt x="2919" y="583"/>
                </a:lnTo>
                <a:lnTo>
                  <a:pt x="2915" y="585"/>
                </a:lnTo>
                <a:lnTo>
                  <a:pt x="2915" y="587"/>
                </a:lnTo>
                <a:lnTo>
                  <a:pt x="2915" y="587"/>
                </a:lnTo>
                <a:lnTo>
                  <a:pt x="2912" y="589"/>
                </a:lnTo>
                <a:lnTo>
                  <a:pt x="2915" y="591"/>
                </a:lnTo>
                <a:lnTo>
                  <a:pt x="2915" y="593"/>
                </a:lnTo>
                <a:lnTo>
                  <a:pt x="2917" y="596"/>
                </a:lnTo>
                <a:lnTo>
                  <a:pt x="2917" y="598"/>
                </a:lnTo>
                <a:lnTo>
                  <a:pt x="2917" y="598"/>
                </a:lnTo>
                <a:lnTo>
                  <a:pt x="2917" y="600"/>
                </a:lnTo>
                <a:lnTo>
                  <a:pt x="2917" y="604"/>
                </a:lnTo>
                <a:lnTo>
                  <a:pt x="2917" y="606"/>
                </a:lnTo>
                <a:lnTo>
                  <a:pt x="2919" y="608"/>
                </a:lnTo>
                <a:lnTo>
                  <a:pt x="2921" y="610"/>
                </a:lnTo>
                <a:lnTo>
                  <a:pt x="2921" y="610"/>
                </a:lnTo>
                <a:lnTo>
                  <a:pt x="2921" y="612"/>
                </a:lnTo>
                <a:lnTo>
                  <a:pt x="2921" y="612"/>
                </a:lnTo>
                <a:lnTo>
                  <a:pt x="2921" y="612"/>
                </a:lnTo>
                <a:lnTo>
                  <a:pt x="2919" y="612"/>
                </a:lnTo>
                <a:lnTo>
                  <a:pt x="2919" y="612"/>
                </a:lnTo>
                <a:lnTo>
                  <a:pt x="2919" y="614"/>
                </a:lnTo>
                <a:lnTo>
                  <a:pt x="2921" y="614"/>
                </a:lnTo>
                <a:lnTo>
                  <a:pt x="2921" y="614"/>
                </a:lnTo>
                <a:lnTo>
                  <a:pt x="2919" y="614"/>
                </a:lnTo>
                <a:lnTo>
                  <a:pt x="2919" y="614"/>
                </a:lnTo>
                <a:lnTo>
                  <a:pt x="2919" y="617"/>
                </a:lnTo>
                <a:lnTo>
                  <a:pt x="2919" y="619"/>
                </a:lnTo>
                <a:lnTo>
                  <a:pt x="2919" y="621"/>
                </a:lnTo>
                <a:lnTo>
                  <a:pt x="2919" y="623"/>
                </a:lnTo>
                <a:lnTo>
                  <a:pt x="2917" y="625"/>
                </a:lnTo>
                <a:lnTo>
                  <a:pt x="2917" y="625"/>
                </a:lnTo>
                <a:lnTo>
                  <a:pt x="2917" y="629"/>
                </a:lnTo>
                <a:lnTo>
                  <a:pt x="2919" y="631"/>
                </a:lnTo>
                <a:lnTo>
                  <a:pt x="2919" y="631"/>
                </a:lnTo>
                <a:lnTo>
                  <a:pt x="2919" y="633"/>
                </a:lnTo>
                <a:lnTo>
                  <a:pt x="2919" y="633"/>
                </a:lnTo>
                <a:lnTo>
                  <a:pt x="2919" y="635"/>
                </a:lnTo>
                <a:lnTo>
                  <a:pt x="2921" y="635"/>
                </a:lnTo>
                <a:lnTo>
                  <a:pt x="2923" y="633"/>
                </a:lnTo>
                <a:lnTo>
                  <a:pt x="2923" y="633"/>
                </a:lnTo>
                <a:lnTo>
                  <a:pt x="2925" y="635"/>
                </a:lnTo>
                <a:lnTo>
                  <a:pt x="2925" y="635"/>
                </a:lnTo>
                <a:lnTo>
                  <a:pt x="2929" y="637"/>
                </a:lnTo>
                <a:lnTo>
                  <a:pt x="2933" y="640"/>
                </a:lnTo>
                <a:lnTo>
                  <a:pt x="2936" y="640"/>
                </a:lnTo>
                <a:lnTo>
                  <a:pt x="2936" y="640"/>
                </a:lnTo>
                <a:lnTo>
                  <a:pt x="2936" y="640"/>
                </a:lnTo>
                <a:lnTo>
                  <a:pt x="2933" y="642"/>
                </a:lnTo>
                <a:lnTo>
                  <a:pt x="2933" y="642"/>
                </a:lnTo>
                <a:lnTo>
                  <a:pt x="2936" y="642"/>
                </a:lnTo>
                <a:lnTo>
                  <a:pt x="2936" y="642"/>
                </a:lnTo>
                <a:lnTo>
                  <a:pt x="2936" y="642"/>
                </a:lnTo>
                <a:lnTo>
                  <a:pt x="2933" y="642"/>
                </a:lnTo>
                <a:lnTo>
                  <a:pt x="2933" y="642"/>
                </a:lnTo>
                <a:lnTo>
                  <a:pt x="2933" y="644"/>
                </a:lnTo>
                <a:lnTo>
                  <a:pt x="2933" y="644"/>
                </a:lnTo>
                <a:lnTo>
                  <a:pt x="2933" y="646"/>
                </a:lnTo>
                <a:lnTo>
                  <a:pt x="2933" y="646"/>
                </a:lnTo>
                <a:lnTo>
                  <a:pt x="2933" y="646"/>
                </a:lnTo>
                <a:lnTo>
                  <a:pt x="2936" y="646"/>
                </a:lnTo>
                <a:lnTo>
                  <a:pt x="2936" y="646"/>
                </a:lnTo>
                <a:lnTo>
                  <a:pt x="2938" y="646"/>
                </a:lnTo>
                <a:lnTo>
                  <a:pt x="2938" y="646"/>
                </a:lnTo>
                <a:lnTo>
                  <a:pt x="2938" y="644"/>
                </a:lnTo>
                <a:lnTo>
                  <a:pt x="2940" y="644"/>
                </a:lnTo>
                <a:lnTo>
                  <a:pt x="2940" y="642"/>
                </a:lnTo>
                <a:lnTo>
                  <a:pt x="2940" y="642"/>
                </a:lnTo>
                <a:lnTo>
                  <a:pt x="2942" y="644"/>
                </a:lnTo>
                <a:lnTo>
                  <a:pt x="2942" y="646"/>
                </a:lnTo>
                <a:lnTo>
                  <a:pt x="2944" y="646"/>
                </a:lnTo>
                <a:lnTo>
                  <a:pt x="2944" y="646"/>
                </a:lnTo>
                <a:lnTo>
                  <a:pt x="2944" y="648"/>
                </a:lnTo>
                <a:lnTo>
                  <a:pt x="2942" y="648"/>
                </a:lnTo>
                <a:lnTo>
                  <a:pt x="2942" y="650"/>
                </a:lnTo>
                <a:lnTo>
                  <a:pt x="2940" y="650"/>
                </a:lnTo>
                <a:lnTo>
                  <a:pt x="2942" y="650"/>
                </a:lnTo>
                <a:lnTo>
                  <a:pt x="2944" y="650"/>
                </a:lnTo>
                <a:lnTo>
                  <a:pt x="2946" y="648"/>
                </a:lnTo>
                <a:lnTo>
                  <a:pt x="2948" y="648"/>
                </a:lnTo>
                <a:lnTo>
                  <a:pt x="2950" y="648"/>
                </a:lnTo>
                <a:lnTo>
                  <a:pt x="2952" y="648"/>
                </a:lnTo>
                <a:lnTo>
                  <a:pt x="2956" y="646"/>
                </a:lnTo>
                <a:lnTo>
                  <a:pt x="2961" y="646"/>
                </a:lnTo>
                <a:lnTo>
                  <a:pt x="2963" y="646"/>
                </a:lnTo>
                <a:lnTo>
                  <a:pt x="2963" y="646"/>
                </a:lnTo>
                <a:lnTo>
                  <a:pt x="2965" y="644"/>
                </a:lnTo>
                <a:lnTo>
                  <a:pt x="2967" y="644"/>
                </a:lnTo>
                <a:lnTo>
                  <a:pt x="2969" y="644"/>
                </a:lnTo>
                <a:lnTo>
                  <a:pt x="2971" y="642"/>
                </a:lnTo>
                <a:lnTo>
                  <a:pt x="2973" y="642"/>
                </a:lnTo>
                <a:lnTo>
                  <a:pt x="2977" y="642"/>
                </a:lnTo>
                <a:lnTo>
                  <a:pt x="2977" y="640"/>
                </a:lnTo>
                <a:lnTo>
                  <a:pt x="2980" y="640"/>
                </a:lnTo>
                <a:lnTo>
                  <a:pt x="2980" y="642"/>
                </a:lnTo>
                <a:lnTo>
                  <a:pt x="2982" y="642"/>
                </a:lnTo>
                <a:lnTo>
                  <a:pt x="2982" y="640"/>
                </a:lnTo>
                <a:lnTo>
                  <a:pt x="2984" y="640"/>
                </a:lnTo>
                <a:lnTo>
                  <a:pt x="2986" y="640"/>
                </a:lnTo>
                <a:lnTo>
                  <a:pt x="2986" y="640"/>
                </a:lnTo>
                <a:lnTo>
                  <a:pt x="2984" y="637"/>
                </a:lnTo>
                <a:lnTo>
                  <a:pt x="2984" y="637"/>
                </a:lnTo>
                <a:lnTo>
                  <a:pt x="2986" y="637"/>
                </a:lnTo>
                <a:lnTo>
                  <a:pt x="2988" y="637"/>
                </a:lnTo>
                <a:lnTo>
                  <a:pt x="2990" y="637"/>
                </a:lnTo>
                <a:lnTo>
                  <a:pt x="2990" y="637"/>
                </a:lnTo>
                <a:lnTo>
                  <a:pt x="2992" y="635"/>
                </a:lnTo>
                <a:lnTo>
                  <a:pt x="2992" y="633"/>
                </a:lnTo>
                <a:lnTo>
                  <a:pt x="2994" y="633"/>
                </a:lnTo>
                <a:lnTo>
                  <a:pt x="2992" y="633"/>
                </a:lnTo>
                <a:lnTo>
                  <a:pt x="2992" y="635"/>
                </a:lnTo>
                <a:lnTo>
                  <a:pt x="2992" y="637"/>
                </a:lnTo>
                <a:lnTo>
                  <a:pt x="2992" y="637"/>
                </a:lnTo>
                <a:lnTo>
                  <a:pt x="2994" y="637"/>
                </a:lnTo>
                <a:lnTo>
                  <a:pt x="2994" y="637"/>
                </a:lnTo>
                <a:lnTo>
                  <a:pt x="2998" y="637"/>
                </a:lnTo>
                <a:lnTo>
                  <a:pt x="3000" y="635"/>
                </a:lnTo>
                <a:lnTo>
                  <a:pt x="3003" y="635"/>
                </a:lnTo>
                <a:lnTo>
                  <a:pt x="3003" y="635"/>
                </a:lnTo>
                <a:lnTo>
                  <a:pt x="3005" y="637"/>
                </a:lnTo>
                <a:lnTo>
                  <a:pt x="3007" y="635"/>
                </a:lnTo>
                <a:lnTo>
                  <a:pt x="3009" y="635"/>
                </a:lnTo>
                <a:lnTo>
                  <a:pt x="3009" y="635"/>
                </a:lnTo>
                <a:lnTo>
                  <a:pt x="3011" y="635"/>
                </a:lnTo>
                <a:lnTo>
                  <a:pt x="3015" y="635"/>
                </a:lnTo>
                <a:lnTo>
                  <a:pt x="3021" y="631"/>
                </a:lnTo>
                <a:lnTo>
                  <a:pt x="3021" y="633"/>
                </a:lnTo>
                <a:lnTo>
                  <a:pt x="3024" y="633"/>
                </a:lnTo>
                <a:lnTo>
                  <a:pt x="3024" y="635"/>
                </a:lnTo>
                <a:lnTo>
                  <a:pt x="3021" y="635"/>
                </a:lnTo>
                <a:lnTo>
                  <a:pt x="3021" y="635"/>
                </a:lnTo>
                <a:lnTo>
                  <a:pt x="3021" y="635"/>
                </a:lnTo>
                <a:lnTo>
                  <a:pt x="3024" y="640"/>
                </a:lnTo>
                <a:lnTo>
                  <a:pt x="3026" y="640"/>
                </a:lnTo>
                <a:lnTo>
                  <a:pt x="3030" y="642"/>
                </a:lnTo>
                <a:lnTo>
                  <a:pt x="3034" y="644"/>
                </a:lnTo>
                <a:lnTo>
                  <a:pt x="3036" y="642"/>
                </a:lnTo>
                <a:lnTo>
                  <a:pt x="3038" y="642"/>
                </a:lnTo>
                <a:lnTo>
                  <a:pt x="3040" y="644"/>
                </a:lnTo>
                <a:lnTo>
                  <a:pt x="3042" y="646"/>
                </a:lnTo>
                <a:lnTo>
                  <a:pt x="3042" y="646"/>
                </a:lnTo>
                <a:lnTo>
                  <a:pt x="3044" y="648"/>
                </a:lnTo>
                <a:lnTo>
                  <a:pt x="3044" y="648"/>
                </a:lnTo>
                <a:lnTo>
                  <a:pt x="3044" y="650"/>
                </a:lnTo>
                <a:lnTo>
                  <a:pt x="3038" y="648"/>
                </a:lnTo>
                <a:lnTo>
                  <a:pt x="3030" y="646"/>
                </a:lnTo>
                <a:lnTo>
                  <a:pt x="3030" y="648"/>
                </a:lnTo>
                <a:lnTo>
                  <a:pt x="3028" y="648"/>
                </a:lnTo>
                <a:lnTo>
                  <a:pt x="3028" y="650"/>
                </a:lnTo>
                <a:lnTo>
                  <a:pt x="3028" y="650"/>
                </a:lnTo>
                <a:lnTo>
                  <a:pt x="3026" y="650"/>
                </a:lnTo>
                <a:lnTo>
                  <a:pt x="3024" y="650"/>
                </a:lnTo>
                <a:lnTo>
                  <a:pt x="3021" y="650"/>
                </a:lnTo>
                <a:lnTo>
                  <a:pt x="3021" y="650"/>
                </a:lnTo>
                <a:lnTo>
                  <a:pt x="3019" y="650"/>
                </a:lnTo>
                <a:lnTo>
                  <a:pt x="3019" y="652"/>
                </a:lnTo>
                <a:lnTo>
                  <a:pt x="3017" y="654"/>
                </a:lnTo>
                <a:lnTo>
                  <a:pt x="3017" y="652"/>
                </a:lnTo>
                <a:lnTo>
                  <a:pt x="3015" y="652"/>
                </a:lnTo>
                <a:lnTo>
                  <a:pt x="3015" y="652"/>
                </a:lnTo>
                <a:lnTo>
                  <a:pt x="3013" y="652"/>
                </a:lnTo>
                <a:lnTo>
                  <a:pt x="3013" y="654"/>
                </a:lnTo>
                <a:lnTo>
                  <a:pt x="3015" y="656"/>
                </a:lnTo>
                <a:lnTo>
                  <a:pt x="3013" y="658"/>
                </a:lnTo>
                <a:lnTo>
                  <a:pt x="3013" y="658"/>
                </a:lnTo>
                <a:lnTo>
                  <a:pt x="3011" y="658"/>
                </a:lnTo>
                <a:lnTo>
                  <a:pt x="3005" y="658"/>
                </a:lnTo>
                <a:lnTo>
                  <a:pt x="2998" y="658"/>
                </a:lnTo>
                <a:lnTo>
                  <a:pt x="2996" y="658"/>
                </a:lnTo>
                <a:lnTo>
                  <a:pt x="2994" y="656"/>
                </a:lnTo>
                <a:lnTo>
                  <a:pt x="2992" y="656"/>
                </a:lnTo>
                <a:lnTo>
                  <a:pt x="2982" y="654"/>
                </a:lnTo>
                <a:lnTo>
                  <a:pt x="2980" y="654"/>
                </a:lnTo>
                <a:lnTo>
                  <a:pt x="2977" y="654"/>
                </a:lnTo>
                <a:lnTo>
                  <a:pt x="2977" y="656"/>
                </a:lnTo>
                <a:lnTo>
                  <a:pt x="2977" y="656"/>
                </a:lnTo>
                <a:lnTo>
                  <a:pt x="2975" y="656"/>
                </a:lnTo>
                <a:lnTo>
                  <a:pt x="2969" y="656"/>
                </a:lnTo>
                <a:lnTo>
                  <a:pt x="2965" y="658"/>
                </a:lnTo>
                <a:lnTo>
                  <a:pt x="2961" y="658"/>
                </a:lnTo>
                <a:lnTo>
                  <a:pt x="2959" y="661"/>
                </a:lnTo>
                <a:lnTo>
                  <a:pt x="2956" y="661"/>
                </a:lnTo>
                <a:lnTo>
                  <a:pt x="2956" y="663"/>
                </a:lnTo>
                <a:lnTo>
                  <a:pt x="2952" y="663"/>
                </a:lnTo>
                <a:lnTo>
                  <a:pt x="2950" y="663"/>
                </a:lnTo>
                <a:lnTo>
                  <a:pt x="2948" y="665"/>
                </a:lnTo>
                <a:lnTo>
                  <a:pt x="2948" y="667"/>
                </a:lnTo>
                <a:lnTo>
                  <a:pt x="2948" y="667"/>
                </a:lnTo>
                <a:lnTo>
                  <a:pt x="2948" y="667"/>
                </a:lnTo>
                <a:lnTo>
                  <a:pt x="2948" y="669"/>
                </a:lnTo>
                <a:lnTo>
                  <a:pt x="2948" y="669"/>
                </a:lnTo>
                <a:lnTo>
                  <a:pt x="2948" y="669"/>
                </a:lnTo>
                <a:lnTo>
                  <a:pt x="2948" y="671"/>
                </a:lnTo>
                <a:lnTo>
                  <a:pt x="2948" y="673"/>
                </a:lnTo>
                <a:lnTo>
                  <a:pt x="2948" y="673"/>
                </a:lnTo>
                <a:lnTo>
                  <a:pt x="2950" y="673"/>
                </a:lnTo>
                <a:lnTo>
                  <a:pt x="2950" y="673"/>
                </a:lnTo>
                <a:lnTo>
                  <a:pt x="2948" y="673"/>
                </a:lnTo>
                <a:lnTo>
                  <a:pt x="2948" y="675"/>
                </a:lnTo>
                <a:lnTo>
                  <a:pt x="2948" y="677"/>
                </a:lnTo>
                <a:lnTo>
                  <a:pt x="2950" y="679"/>
                </a:lnTo>
                <a:lnTo>
                  <a:pt x="2950" y="679"/>
                </a:lnTo>
                <a:lnTo>
                  <a:pt x="2952" y="682"/>
                </a:lnTo>
                <a:lnTo>
                  <a:pt x="2956" y="684"/>
                </a:lnTo>
                <a:lnTo>
                  <a:pt x="2956" y="684"/>
                </a:lnTo>
                <a:lnTo>
                  <a:pt x="2959" y="684"/>
                </a:lnTo>
                <a:lnTo>
                  <a:pt x="2959" y="682"/>
                </a:lnTo>
                <a:lnTo>
                  <a:pt x="2961" y="682"/>
                </a:lnTo>
                <a:lnTo>
                  <a:pt x="2961" y="682"/>
                </a:lnTo>
                <a:lnTo>
                  <a:pt x="2963" y="682"/>
                </a:lnTo>
                <a:lnTo>
                  <a:pt x="2963" y="684"/>
                </a:lnTo>
                <a:lnTo>
                  <a:pt x="2963" y="684"/>
                </a:lnTo>
                <a:lnTo>
                  <a:pt x="2963" y="684"/>
                </a:lnTo>
                <a:lnTo>
                  <a:pt x="2963" y="688"/>
                </a:lnTo>
                <a:lnTo>
                  <a:pt x="2961" y="692"/>
                </a:lnTo>
                <a:lnTo>
                  <a:pt x="2961" y="692"/>
                </a:lnTo>
                <a:lnTo>
                  <a:pt x="2961" y="694"/>
                </a:lnTo>
                <a:lnTo>
                  <a:pt x="2961" y="696"/>
                </a:lnTo>
                <a:lnTo>
                  <a:pt x="2961" y="702"/>
                </a:lnTo>
                <a:lnTo>
                  <a:pt x="2961" y="705"/>
                </a:lnTo>
                <a:lnTo>
                  <a:pt x="2959" y="707"/>
                </a:lnTo>
                <a:lnTo>
                  <a:pt x="2956" y="709"/>
                </a:lnTo>
                <a:lnTo>
                  <a:pt x="2954" y="709"/>
                </a:lnTo>
                <a:lnTo>
                  <a:pt x="2950" y="711"/>
                </a:lnTo>
                <a:lnTo>
                  <a:pt x="2946" y="709"/>
                </a:lnTo>
                <a:lnTo>
                  <a:pt x="2944" y="702"/>
                </a:lnTo>
                <a:lnTo>
                  <a:pt x="2942" y="702"/>
                </a:lnTo>
                <a:lnTo>
                  <a:pt x="2936" y="698"/>
                </a:lnTo>
                <a:lnTo>
                  <a:pt x="2936" y="696"/>
                </a:lnTo>
                <a:lnTo>
                  <a:pt x="2933" y="694"/>
                </a:lnTo>
                <a:lnTo>
                  <a:pt x="2929" y="696"/>
                </a:lnTo>
                <a:lnTo>
                  <a:pt x="2925" y="698"/>
                </a:lnTo>
                <a:lnTo>
                  <a:pt x="2923" y="698"/>
                </a:lnTo>
                <a:lnTo>
                  <a:pt x="2919" y="702"/>
                </a:lnTo>
                <a:lnTo>
                  <a:pt x="2919" y="705"/>
                </a:lnTo>
                <a:lnTo>
                  <a:pt x="2919" y="707"/>
                </a:lnTo>
                <a:lnTo>
                  <a:pt x="2917" y="709"/>
                </a:lnTo>
                <a:lnTo>
                  <a:pt x="2917" y="711"/>
                </a:lnTo>
                <a:lnTo>
                  <a:pt x="2912" y="713"/>
                </a:lnTo>
                <a:lnTo>
                  <a:pt x="2912" y="717"/>
                </a:lnTo>
                <a:lnTo>
                  <a:pt x="2912" y="726"/>
                </a:lnTo>
                <a:lnTo>
                  <a:pt x="2912" y="730"/>
                </a:lnTo>
                <a:lnTo>
                  <a:pt x="2912" y="730"/>
                </a:lnTo>
                <a:lnTo>
                  <a:pt x="2912" y="734"/>
                </a:lnTo>
                <a:lnTo>
                  <a:pt x="2915" y="738"/>
                </a:lnTo>
                <a:lnTo>
                  <a:pt x="2915" y="740"/>
                </a:lnTo>
                <a:lnTo>
                  <a:pt x="2915" y="742"/>
                </a:lnTo>
                <a:lnTo>
                  <a:pt x="2915" y="744"/>
                </a:lnTo>
                <a:lnTo>
                  <a:pt x="2915" y="749"/>
                </a:lnTo>
                <a:lnTo>
                  <a:pt x="2915" y="751"/>
                </a:lnTo>
                <a:lnTo>
                  <a:pt x="2912" y="753"/>
                </a:lnTo>
                <a:lnTo>
                  <a:pt x="2910" y="753"/>
                </a:lnTo>
                <a:lnTo>
                  <a:pt x="2908" y="751"/>
                </a:lnTo>
                <a:lnTo>
                  <a:pt x="2908" y="751"/>
                </a:lnTo>
                <a:lnTo>
                  <a:pt x="2906" y="751"/>
                </a:lnTo>
                <a:lnTo>
                  <a:pt x="2910" y="747"/>
                </a:lnTo>
                <a:lnTo>
                  <a:pt x="2912" y="742"/>
                </a:lnTo>
                <a:lnTo>
                  <a:pt x="2912" y="740"/>
                </a:lnTo>
                <a:lnTo>
                  <a:pt x="2915" y="738"/>
                </a:lnTo>
                <a:lnTo>
                  <a:pt x="2915" y="738"/>
                </a:lnTo>
                <a:lnTo>
                  <a:pt x="2912" y="738"/>
                </a:lnTo>
                <a:lnTo>
                  <a:pt x="2912" y="740"/>
                </a:lnTo>
                <a:lnTo>
                  <a:pt x="2912" y="742"/>
                </a:lnTo>
                <a:lnTo>
                  <a:pt x="2910" y="744"/>
                </a:lnTo>
                <a:lnTo>
                  <a:pt x="2910" y="747"/>
                </a:lnTo>
                <a:lnTo>
                  <a:pt x="2908" y="749"/>
                </a:lnTo>
                <a:lnTo>
                  <a:pt x="2904" y="751"/>
                </a:lnTo>
                <a:lnTo>
                  <a:pt x="2904" y="751"/>
                </a:lnTo>
                <a:lnTo>
                  <a:pt x="2900" y="751"/>
                </a:lnTo>
                <a:lnTo>
                  <a:pt x="2898" y="753"/>
                </a:lnTo>
                <a:lnTo>
                  <a:pt x="2898" y="753"/>
                </a:lnTo>
                <a:lnTo>
                  <a:pt x="2896" y="755"/>
                </a:lnTo>
                <a:lnTo>
                  <a:pt x="2896" y="757"/>
                </a:lnTo>
                <a:lnTo>
                  <a:pt x="2894" y="759"/>
                </a:lnTo>
                <a:lnTo>
                  <a:pt x="2892" y="761"/>
                </a:lnTo>
                <a:lnTo>
                  <a:pt x="2892" y="761"/>
                </a:lnTo>
                <a:lnTo>
                  <a:pt x="2889" y="763"/>
                </a:lnTo>
                <a:lnTo>
                  <a:pt x="2883" y="763"/>
                </a:lnTo>
                <a:lnTo>
                  <a:pt x="2881" y="763"/>
                </a:lnTo>
                <a:lnTo>
                  <a:pt x="2879" y="761"/>
                </a:lnTo>
                <a:lnTo>
                  <a:pt x="2877" y="759"/>
                </a:lnTo>
                <a:lnTo>
                  <a:pt x="2875" y="755"/>
                </a:lnTo>
                <a:lnTo>
                  <a:pt x="2875" y="755"/>
                </a:lnTo>
                <a:lnTo>
                  <a:pt x="2879" y="757"/>
                </a:lnTo>
                <a:lnTo>
                  <a:pt x="2881" y="757"/>
                </a:lnTo>
                <a:lnTo>
                  <a:pt x="2879" y="757"/>
                </a:lnTo>
                <a:lnTo>
                  <a:pt x="2877" y="755"/>
                </a:lnTo>
                <a:lnTo>
                  <a:pt x="2873" y="753"/>
                </a:lnTo>
                <a:lnTo>
                  <a:pt x="2871" y="753"/>
                </a:lnTo>
                <a:lnTo>
                  <a:pt x="2866" y="755"/>
                </a:lnTo>
                <a:lnTo>
                  <a:pt x="2858" y="755"/>
                </a:lnTo>
                <a:lnTo>
                  <a:pt x="2854" y="757"/>
                </a:lnTo>
                <a:lnTo>
                  <a:pt x="2852" y="759"/>
                </a:lnTo>
                <a:lnTo>
                  <a:pt x="2848" y="759"/>
                </a:lnTo>
                <a:lnTo>
                  <a:pt x="2845" y="761"/>
                </a:lnTo>
                <a:lnTo>
                  <a:pt x="2843" y="763"/>
                </a:lnTo>
                <a:lnTo>
                  <a:pt x="2843" y="763"/>
                </a:lnTo>
                <a:lnTo>
                  <a:pt x="2841" y="763"/>
                </a:lnTo>
                <a:lnTo>
                  <a:pt x="2839" y="765"/>
                </a:lnTo>
                <a:lnTo>
                  <a:pt x="2837" y="765"/>
                </a:lnTo>
                <a:lnTo>
                  <a:pt x="2829" y="767"/>
                </a:lnTo>
                <a:lnTo>
                  <a:pt x="2820" y="770"/>
                </a:lnTo>
                <a:lnTo>
                  <a:pt x="2816" y="772"/>
                </a:lnTo>
                <a:lnTo>
                  <a:pt x="2814" y="772"/>
                </a:lnTo>
                <a:lnTo>
                  <a:pt x="2814" y="772"/>
                </a:lnTo>
                <a:lnTo>
                  <a:pt x="2812" y="770"/>
                </a:lnTo>
                <a:lnTo>
                  <a:pt x="2808" y="767"/>
                </a:lnTo>
                <a:lnTo>
                  <a:pt x="2808" y="767"/>
                </a:lnTo>
                <a:lnTo>
                  <a:pt x="2808" y="770"/>
                </a:lnTo>
                <a:lnTo>
                  <a:pt x="2808" y="770"/>
                </a:lnTo>
                <a:lnTo>
                  <a:pt x="2810" y="770"/>
                </a:lnTo>
                <a:lnTo>
                  <a:pt x="2810" y="772"/>
                </a:lnTo>
                <a:lnTo>
                  <a:pt x="2810" y="772"/>
                </a:lnTo>
                <a:lnTo>
                  <a:pt x="2812" y="774"/>
                </a:lnTo>
                <a:lnTo>
                  <a:pt x="2814" y="772"/>
                </a:lnTo>
                <a:lnTo>
                  <a:pt x="2816" y="774"/>
                </a:lnTo>
                <a:lnTo>
                  <a:pt x="2818" y="774"/>
                </a:lnTo>
                <a:lnTo>
                  <a:pt x="2818" y="776"/>
                </a:lnTo>
                <a:lnTo>
                  <a:pt x="2818" y="776"/>
                </a:lnTo>
                <a:lnTo>
                  <a:pt x="2818" y="776"/>
                </a:lnTo>
                <a:lnTo>
                  <a:pt x="2818" y="778"/>
                </a:lnTo>
                <a:lnTo>
                  <a:pt x="2818" y="776"/>
                </a:lnTo>
                <a:lnTo>
                  <a:pt x="2814" y="776"/>
                </a:lnTo>
                <a:lnTo>
                  <a:pt x="2812" y="774"/>
                </a:lnTo>
                <a:lnTo>
                  <a:pt x="2810" y="774"/>
                </a:lnTo>
                <a:lnTo>
                  <a:pt x="2808" y="774"/>
                </a:lnTo>
                <a:lnTo>
                  <a:pt x="2808" y="770"/>
                </a:lnTo>
                <a:lnTo>
                  <a:pt x="2806" y="767"/>
                </a:lnTo>
                <a:lnTo>
                  <a:pt x="2804" y="767"/>
                </a:lnTo>
                <a:lnTo>
                  <a:pt x="2797" y="765"/>
                </a:lnTo>
                <a:lnTo>
                  <a:pt x="2797" y="761"/>
                </a:lnTo>
                <a:lnTo>
                  <a:pt x="2795" y="761"/>
                </a:lnTo>
                <a:lnTo>
                  <a:pt x="2793" y="761"/>
                </a:lnTo>
                <a:lnTo>
                  <a:pt x="2789" y="761"/>
                </a:lnTo>
                <a:lnTo>
                  <a:pt x="2787" y="763"/>
                </a:lnTo>
                <a:lnTo>
                  <a:pt x="2787" y="765"/>
                </a:lnTo>
                <a:lnTo>
                  <a:pt x="2785" y="765"/>
                </a:lnTo>
                <a:lnTo>
                  <a:pt x="2783" y="767"/>
                </a:lnTo>
                <a:lnTo>
                  <a:pt x="2778" y="767"/>
                </a:lnTo>
                <a:lnTo>
                  <a:pt x="2776" y="767"/>
                </a:lnTo>
                <a:lnTo>
                  <a:pt x="2774" y="772"/>
                </a:lnTo>
                <a:lnTo>
                  <a:pt x="2772" y="772"/>
                </a:lnTo>
                <a:lnTo>
                  <a:pt x="2768" y="770"/>
                </a:lnTo>
                <a:lnTo>
                  <a:pt x="2766" y="770"/>
                </a:lnTo>
                <a:lnTo>
                  <a:pt x="2766" y="770"/>
                </a:lnTo>
                <a:lnTo>
                  <a:pt x="2764" y="770"/>
                </a:lnTo>
                <a:lnTo>
                  <a:pt x="2768" y="767"/>
                </a:lnTo>
                <a:lnTo>
                  <a:pt x="2768" y="765"/>
                </a:lnTo>
                <a:lnTo>
                  <a:pt x="2768" y="763"/>
                </a:lnTo>
                <a:lnTo>
                  <a:pt x="2766" y="763"/>
                </a:lnTo>
                <a:lnTo>
                  <a:pt x="2764" y="763"/>
                </a:lnTo>
                <a:lnTo>
                  <a:pt x="2757" y="761"/>
                </a:lnTo>
                <a:lnTo>
                  <a:pt x="2755" y="761"/>
                </a:lnTo>
                <a:lnTo>
                  <a:pt x="2755" y="761"/>
                </a:lnTo>
                <a:lnTo>
                  <a:pt x="2755" y="761"/>
                </a:lnTo>
                <a:lnTo>
                  <a:pt x="2751" y="761"/>
                </a:lnTo>
                <a:lnTo>
                  <a:pt x="2751" y="759"/>
                </a:lnTo>
                <a:lnTo>
                  <a:pt x="2753" y="759"/>
                </a:lnTo>
                <a:lnTo>
                  <a:pt x="2753" y="757"/>
                </a:lnTo>
                <a:lnTo>
                  <a:pt x="2751" y="755"/>
                </a:lnTo>
                <a:lnTo>
                  <a:pt x="2751" y="755"/>
                </a:lnTo>
                <a:lnTo>
                  <a:pt x="2749" y="755"/>
                </a:lnTo>
                <a:lnTo>
                  <a:pt x="2749" y="751"/>
                </a:lnTo>
                <a:lnTo>
                  <a:pt x="2749" y="751"/>
                </a:lnTo>
                <a:lnTo>
                  <a:pt x="2749" y="751"/>
                </a:lnTo>
                <a:lnTo>
                  <a:pt x="2747" y="751"/>
                </a:lnTo>
                <a:lnTo>
                  <a:pt x="2747" y="749"/>
                </a:lnTo>
                <a:lnTo>
                  <a:pt x="2745" y="749"/>
                </a:lnTo>
                <a:lnTo>
                  <a:pt x="2745" y="749"/>
                </a:lnTo>
                <a:lnTo>
                  <a:pt x="2747" y="747"/>
                </a:lnTo>
                <a:lnTo>
                  <a:pt x="2747" y="744"/>
                </a:lnTo>
                <a:lnTo>
                  <a:pt x="2747" y="742"/>
                </a:lnTo>
                <a:lnTo>
                  <a:pt x="2747" y="742"/>
                </a:lnTo>
                <a:lnTo>
                  <a:pt x="2747" y="740"/>
                </a:lnTo>
                <a:lnTo>
                  <a:pt x="2747" y="738"/>
                </a:lnTo>
                <a:lnTo>
                  <a:pt x="2749" y="738"/>
                </a:lnTo>
                <a:lnTo>
                  <a:pt x="2749" y="738"/>
                </a:lnTo>
                <a:lnTo>
                  <a:pt x="2751" y="736"/>
                </a:lnTo>
                <a:lnTo>
                  <a:pt x="2753" y="736"/>
                </a:lnTo>
                <a:lnTo>
                  <a:pt x="2753" y="734"/>
                </a:lnTo>
                <a:lnTo>
                  <a:pt x="2751" y="734"/>
                </a:lnTo>
                <a:lnTo>
                  <a:pt x="2751" y="734"/>
                </a:lnTo>
                <a:lnTo>
                  <a:pt x="2753" y="732"/>
                </a:lnTo>
                <a:lnTo>
                  <a:pt x="2753" y="732"/>
                </a:lnTo>
                <a:lnTo>
                  <a:pt x="2755" y="734"/>
                </a:lnTo>
                <a:lnTo>
                  <a:pt x="2755" y="732"/>
                </a:lnTo>
                <a:lnTo>
                  <a:pt x="2755" y="730"/>
                </a:lnTo>
                <a:lnTo>
                  <a:pt x="2757" y="726"/>
                </a:lnTo>
                <a:lnTo>
                  <a:pt x="2757" y="726"/>
                </a:lnTo>
                <a:lnTo>
                  <a:pt x="2760" y="726"/>
                </a:lnTo>
                <a:lnTo>
                  <a:pt x="2760" y="726"/>
                </a:lnTo>
                <a:lnTo>
                  <a:pt x="2762" y="726"/>
                </a:lnTo>
                <a:lnTo>
                  <a:pt x="2764" y="726"/>
                </a:lnTo>
                <a:lnTo>
                  <a:pt x="2766" y="723"/>
                </a:lnTo>
                <a:lnTo>
                  <a:pt x="2766" y="723"/>
                </a:lnTo>
                <a:lnTo>
                  <a:pt x="2766" y="721"/>
                </a:lnTo>
                <a:lnTo>
                  <a:pt x="2766" y="719"/>
                </a:lnTo>
                <a:lnTo>
                  <a:pt x="2766" y="719"/>
                </a:lnTo>
                <a:lnTo>
                  <a:pt x="2760" y="719"/>
                </a:lnTo>
                <a:lnTo>
                  <a:pt x="2757" y="719"/>
                </a:lnTo>
                <a:lnTo>
                  <a:pt x="2757" y="717"/>
                </a:lnTo>
                <a:lnTo>
                  <a:pt x="2757" y="715"/>
                </a:lnTo>
                <a:lnTo>
                  <a:pt x="2757" y="713"/>
                </a:lnTo>
                <a:lnTo>
                  <a:pt x="2757" y="709"/>
                </a:lnTo>
                <a:lnTo>
                  <a:pt x="2757" y="709"/>
                </a:lnTo>
                <a:lnTo>
                  <a:pt x="2760" y="707"/>
                </a:lnTo>
                <a:lnTo>
                  <a:pt x="2760" y="705"/>
                </a:lnTo>
                <a:lnTo>
                  <a:pt x="2760" y="702"/>
                </a:lnTo>
                <a:lnTo>
                  <a:pt x="2760" y="700"/>
                </a:lnTo>
                <a:lnTo>
                  <a:pt x="2760" y="698"/>
                </a:lnTo>
                <a:lnTo>
                  <a:pt x="2760" y="696"/>
                </a:lnTo>
                <a:lnTo>
                  <a:pt x="2760" y="696"/>
                </a:lnTo>
                <a:lnTo>
                  <a:pt x="2762" y="694"/>
                </a:lnTo>
                <a:lnTo>
                  <a:pt x="2760" y="694"/>
                </a:lnTo>
                <a:lnTo>
                  <a:pt x="2755" y="696"/>
                </a:lnTo>
                <a:lnTo>
                  <a:pt x="2751" y="698"/>
                </a:lnTo>
                <a:lnTo>
                  <a:pt x="2749" y="700"/>
                </a:lnTo>
                <a:lnTo>
                  <a:pt x="2747" y="705"/>
                </a:lnTo>
                <a:lnTo>
                  <a:pt x="2745" y="707"/>
                </a:lnTo>
                <a:lnTo>
                  <a:pt x="2743" y="707"/>
                </a:lnTo>
                <a:lnTo>
                  <a:pt x="2739" y="707"/>
                </a:lnTo>
                <a:lnTo>
                  <a:pt x="2736" y="707"/>
                </a:lnTo>
                <a:lnTo>
                  <a:pt x="2734" y="707"/>
                </a:lnTo>
                <a:lnTo>
                  <a:pt x="2732" y="707"/>
                </a:lnTo>
                <a:lnTo>
                  <a:pt x="2730" y="711"/>
                </a:lnTo>
                <a:lnTo>
                  <a:pt x="2728" y="713"/>
                </a:lnTo>
                <a:lnTo>
                  <a:pt x="2728" y="713"/>
                </a:lnTo>
                <a:lnTo>
                  <a:pt x="2728" y="715"/>
                </a:lnTo>
                <a:lnTo>
                  <a:pt x="2728" y="715"/>
                </a:lnTo>
                <a:lnTo>
                  <a:pt x="2730" y="717"/>
                </a:lnTo>
                <a:lnTo>
                  <a:pt x="2732" y="715"/>
                </a:lnTo>
                <a:lnTo>
                  <a:pt x="2734" y="715"/>
                </a:lnTo>
                <a:lnTo>
                  <a:pt x="2736" y="713"/>
                </a:lnTo>
                <a:lnTo>
                  <a:pt x="2739" y="709"/>
                </a:lnTo>
                <a:lnTo>
                  <a:pt x="2741" y="709"/>
                </a:lnTo>
                <a:lnTo>
                  <a:pt x="2743" y="709"/>
                </a:lnTo>
                <a:lnTo>
                  <a:pt x="2741" y="713"/>
                </a:lnTo>
                <a:lnTo>
                  <a:pt x="2741" y="715"/>
                </a:lnTo>
                <a:lnTo>
                  <a:pt x="2741" y="715"/>
                </a:lnTo>
                <a:lnTo>
                  <a:pt x="2739" y="713"/>
                </a:lnTo>
                <a:lnTo>
                  <a:pt x="2739" y="715"/>
                </a:lnTo>
                <a:lnTo>
                  <a:pt x="2736" y="715"/>
                </a:lnTo>
                <a:lnTo>
                  <a:pt x="2734" y="717"/>
                </a:lnTo>
                <a:lnTo>
                  <a:pt x="2734" y="719"/>
                </a:lnTo>
                <a:lnTo>
                  <a:pt x="2734" y="719"/>
                </a:lnTo>
                <a:lnTo>
                  <a:pt x="2732" y="719"/>
                </a:lnTo>
                <a:lnTo>
                  <a:pt x="2732" y="719"/>
                </a:lnTo>
                <a:lnTo>
                  <a:pt x="2730" y="719"/>
                </a:lnTo>
                <a:lnTo>
                  <a:pt x="2728" y="717"/>
                </a:lnTo>
                <a:lnTo>
                  <a:pt x="2726" y="717"/>
                </a:lnTo>
                <a:lnTo>
                  <a:pt x="2726" y="717"/>
                </a:lnTo>
                <a:lnTo>
                  <a:pt x="2726" y="723"/>
                </a:lnTo>
                <a:lnTo>
                  <a:pt x="2726" y="728"/>
                </a:lnTo>
                <a:lnTo>
                  <a:pt x="2726" y="730"/>
                </a:lnTo>
                <a:lnTo>
                  <a:pt x="2726" y="732"/>
                </a:lnTo>
                <a:lnTo>
                  <a:pt x="2726" y="738"/>
                </a:lnTo>
                <a:lnTo>
                  <a:pt x="2728" y="740"/>
                </a:lnTo>
                <a:lnTo>
                  <a:pt x="2732" y="742"/>
                </a:lnTo>
                <a:lnTo>
                  <a:pt x="2732" y="744"/>
                </a:lnTo>
                <a:lnTo>
                  <a:pt x="2732" y="747"/>
                </a:lnTo>
                <a:lnTo>
                  <a:pt x="2732" y="747"/>
                </a:lnTo>
                <a:lnTo>
                  <a:pt x="2732" y="749"/>
                </a:lnTo>
                <a:lnTo>
                  <a:pt x="2732" y="751"/>
                </a:lnTo>
                <a:lnTo>
                  <a:pt x="2734" y="755"/>
                </a:lnTo>
                <a:lnTo>
                  <a:pt x="2734" y="757"/>
                </a:lnTo>
                <a:lnTo>
                  <a:pt x="2736" y="759"/>
                </a:lnTo>
                <a:lnTo>
                  <a:pt x="2736" y="759"/>
                </a:lnTo>
                <a:lnTo>
                  <a:pt x="2736" y="761"/>
                </a:lnTo>
                <a:lnTo>
                  <a:pt x="2736" y="761"/>
                </a:lnTo>
                <a:lnTo>
                  <a:pt x="2732" y="761"/>
                </a:lnTo>
                <a:lnTo>
                  <a:pt x="2732" y="763"/>
                </a:lnTo>
                <a:lnTo>
                  <a:pt x="2732" y="763"/>
                </a:lnTo>
                <a:lnTo>
                  <a:pt x="2734" y="763"/>
                </a:lnTo>
                <a:lnTo>
                  <a:pt x="2734" y="763"/>
                </a:lnTo>
                <a:lnTo>
                  <a:pt x="2736" y="763"/>
                </a:lnTo>
                <a:lnTo>
                  <a:pt x="2736" y="765"/>
                </a:lnTo>
                <a:lnTo>
                  <a:pt x="2736" y="770"/>
                </a:lnTo>
                <a:lnTo>
                  <a:pt x="2736" y="772"/>
                </a:lnTo>
                <a:lnTo>
                  <a:pt x="2739" y="772"/>
                </a:lnTo>
                <a:lnTo>
                  <a:pt x="2739" y="772"/>
                </a:lnTo>
                <a:lnTo>
                  <a:pt x="2741" y="772"/>
                </a:lnTo>
                <a:lnTo>
                  <a:pt x="2743" y="774"/>
                </a:lnTo>
                <a:lnTo>
                  <a:pt x="2747" y="778"/>
                </a:lnTo>
                <a:lnTo>
                  <a:pt x="2749" y="778"/>
                </a:lnTo>
                <a:lnTo>
                  <a:pt x="2747" y="778"/>
                </a:lnTo>
                <a:lnTo>
                  <a:pt x="2747" y="778"/>
                </a:lnTo>
                <a:lnTo>
                  <a:pt x="2743" y="774"/>
                </a:lnTo>
                <a:lnTo>
                  <a:pt x="2741" y="774"/>
                </a:lnTo>
                <a:lnTo>
                  <a:pt x="2736" y="774"/>
                </a:lnTo>
                <a:lnTo>
                  <a:pt x="2732" y="772"/>
                </a:lnTo>
                <a:lnTo>
                  <a:pt x="2732" y="774"/>
                </a:lnTo>
                <a:lnTo>
                  <a:pt x="2732" y="774"/>
                </a:lnTo>
                <a:lnTo>
                  <a:pt x="2730" y="776"/>
                </a:lnTo>
                <a:lnTo>
                  <a:pt x="2732" y="778"/>
                </a:lnTo>
                <a:lnTo>
                  <a:pt x="2730" y="782"/>
                </a:lnTo>
                <a:lnTo>
                  <a:pt x="2730" y="780"/>
                </a:lnTo>
                <a:lnTo>
                  <a:pt x="2730" y="778"/>
                </a:lnTo>
                <a:lnTo>
                  <a:pt x="2728" y="778"/>
                </a:lnTo>
                <a:lnTo>
                  <a:pt x="2728" y="778"/>
                </a:lnTo>
                <a:lnTo>
                  <a:pt x="2728" y="780"/>
                </a:lnTo>
                <a:lnTo>
                  <a:pt x="2728" y="780"/>
                </a:lnTo>
                <a:lnTo>
                  <a:pt x="2726" y="782"/>
                </a:lnTo>
                <a:lnTo>
                  <a:pt x="2726" y="780"/>
                </a:lnTo>
                <a:lnTo>
                  <a:pt x="2726" y="778"/>
                </a:lnTo>
                <a:lnTo>
                  <a:pt x="2724" y="776"/>
                </a:lnTo>
                <a:lnTo>
                  <a:pt x="2718" y="776"/>
                </a:lnTo>
                <a:lnTo>
                  <a:pt x="2713" y="776"/>
                </a:lnTo>
                <a:lnTo>
                  <a:pt x="2711" y="776"/>
                </a:lnTo>
                <a:lnTo>
                  <a:pt x="2711" y="778"/>
                </a:lnTo>
                <a:lnTo>
                  <a:pt x="2709" y="780"/>
                </a:lnTo>
                <a:lnTo>
                  <a:pt x="2709" y="782"/>
                </a:lnTo>
                <a:lnTo>
                  <a:pt x="2711" y="784"/>
                </a:lnTo>
                <a:lnTo>
                  <a:pt x="2711" y="784"/>
                </a:lnTo>
                <a:lnTo>
                  <a:pt x="2709" y="784"/>
                </a:lnTo>
                <a:lnTo>
                  <a:pt x="2709" y="784"/>
                </a:lnTo>
                <a:lnTo>
                  <a:pt x="2707" y="782"/>
                </a:lnTo>
                <a:lnTo>
                  <a:pt x="2707" y="780"/>
                </a:lnTo>
                <a:lnTo>
                  <a:pt x="2703" y="782"/>
                </a:lnTo>
                <a:lnTo>
                  <a:pt x="2699" y="782"/>
                </a:lnTo>
                <a:lnTo>
                  <a:pt x="2695" y="782"/>
                </a:lnTo>
                <a:lnTo>
                  <a:pt x="2692" y="782"/>
                </a:lnTo>
                <a:lnTo>
                  <a:pt x="2688" y="784"/>
                </a:lnTo>
                <a:lnTo>
                  <a:pt x="2686" y="786"/>
                </a:lnTo>
                <a:lnTo>
                  <a:pt x="2686" y="788"/>
                </a:lnTo>
                <a:lnTo>
                  <a:pt x="2682" y="791"/>
                </a:lnTo>
                <a:lnTo>
                  <a:pt x="2678" y="791"/>
                </a:lnTo>
                <a:lnTo>
                  <a:pt x="2678" y="791"/>
                </a:lnTo>
                <a:lnTo>
                  <a:pt x="2678" y="791"/>
                </a:lnTo>
                <a:lnTo>
                  <a:pt x="2676" y="793"/>
                </a:lnTo>
                <a:lnTo>
                  <a:pt x="2676" y="793"/>
                </a:lnTo>
                <a:lnTo>
                  <a:pt x="2674" y="801"/>
                </a:lnTo>
                <a:lnTo>
                  <a:pt x="2674" y="803"/>
                </a:lnTo>
                <a:lnTo>
                  <a:pt x="2672" y="805"/>
                </a:lnTo>
                <a:lnTo>
                  <a:pt x="2669" y="807"/>
                </a:lnTo>
                <a:lnTo>
                  <a:pt x="2667" y="809"/>
                </a:lnTo>
                <a:lnTo>
                  <a:pt x="2667" y="809"/>
                </a:lnTo>
                <a:lnTo>
                  <a:pt x="2665" y="809"/>
                </a:lnTo>
                <a:lnTo>
                  <a:pt x="2665" y="811"/>
                </a:lnTo>
                <a:lnTo>
                  <a:pt x="2665" y="814"/>
                </a:lnTo>
                <a:lnTo>
                  <a:pt x="2667" y="816"/>
                </a:lnTo>
                <a:lnTo>
                  <a:pt x="2667" y="816"/>
                </a:lnTo>
                <a:lnTo>
                  <a:pt x="2667" y="816"/>
                </a:lnTo>
                <a:lnTo>
                  <a:pt x="2665" y="816"/>
                </a:lnTo>
                <a:lnTo>
                  <a:pt x="2667" y="818"/>
                </a:lnTo>
                <a:lnTo>
                  <a:pt x="2667" y="818"/>
                </a:lnTo>
                <a:lnTo>
                  <a:pt x="2669" y="818"/>
                </a:lnTo>
                <a:lnTo>
                  <a:pt x="2669" y="820"/>
                </a:lnTo>
                <a:lnTo>
                  <a:pt x="2669" y="820"/>
                </a:lnTo>
                <a:lnTo>
                  <a:pt x="2667" y="820"/>
                </a:lnTo>
                <a:lnTo>
                  <a:pt x="2663" y="818"/>
                </a:lnTo>
                <a:lnTo>
                  <a:pt x="2661" y="816"/>
                </a:lnTo>
                <a:lnTo>
                  <a:pt x="2659" y="818"/>
                </a:lnTo>
                <a:lnTo>
                  <a:pt x="2659" y="818"/>
                </a:lnTo>
                <a:lnTo>
                  <a:pt x="2657" y="818"/>
                </a:lnTo>
                <a:lnTo>
                  <a:pt x="2659" y="818"/>
                </a:lnTo>
                <a:lnTo>
                  <a:pt x="2659" y="820"/>
                </a:lnTo>
                <a:lnTo>
                  <a:pt x="2661" y="820"/>
                </a:lnTo>
                <a:lnTo>
                  <a:pt x="2663" y="820"/>
                </a:lnTo>
                <a:lnTo>
                  <a:pt x="2665" y="820"/>
                </a:lnTo>
                <a:lnTo>
                  <a:pt x="2667" y="820"/>
                </a:lnTo>
                <a:lnTo>
                  <a:pt x="2669" y="820"/>
                </a:lnTo>
                <a:lnTo>
                  <a:pt x="2667" y="822"/>
                </a:lnTo>
                <a:lnTo>
                  <a:pt x="2665" y="820"/>
                </a:lnTo>
                <a:lnTo>
                  <a:pt x="2663" y="822"/>
                </a:lnTo>
                <a:lnTo>
                  <a:pt x="2661" y="822"/>
                </a:lnTo>
                <a:lnTo>
                  <a:pt x="2659" y="820"/>
                </a:lnTo>
                <a:lnTo>
                  <a:pt x="2657" y="820"/>
                </a:lnTo>
                <a:lnTo>
                  <a:pt x="2657" y="820"/>
                </a:lnTo>
                <a:lnTo>
                  <a:pt x="2655" y="822"/>
                </a:lnTo>
                <a:lnTo>
                  <a:pt x="2651" y="822"/>
                </a:lnTo>
                <a:lnTo>
                  <a:pt x="2642" y="826"/>
                </a:lnTo>
                <a:lnTo>
                  <a:pt x="2636" y="828"/>
                </a:lnTo>
                <a:lnTo>
                  <a:pt x="2634" y="828"/>
                </a:lnTo>
                <a:lnTo>
                  <a:pt x="2632" y="830"/>
                </a:lnTo>
                <a:lnTo>
                  <a:pt x="2632" y="830"/>
                </a:lnTo>
                <a:lnTo>
                  <a:pt x="2630" y="832"/>
                </a:lnTo>
                <a:lnTo>
                  <a:pt x="2630" y="841"/>
                </a:lnTo>
                <a:lnTo>
                  <a:pt x="2632" y="843"/>
                </a:lnTo>
                <a:lnTo>
                  <a:pt x="2630" y="843"/>
                </a:lnTo>
                <a:lnTo>
                  <a:pt x="2630" y="843"/>
                </a:lnTo>
                <a:lnTo>
                  <a:pt x="2628" y="845"/>
                </a:lnTo>
                <a:lnTo>
                  <a:pt x="2625" y="847"/>
                </a:lnTo>
                <a:lnTo>
                  <a:pt x="2621" y="849"/>
                </a:lnTo>
                <a:lnTo>
                  <a:pt x="2617" y="849"/>
                </a:lnTo>
                <a:lnTo>
                  <a:pt x="2611" y="853"/>
                </a:lnTo>
                <a:lnTo>
                  <a:pt x="2609" y="853"/>
                </a:lnTo>
                <a:lnTo>
                  <a:pt x="2609" y="856"/>
                </a:lnTo>
                <a:lnTo>
                  <a:pt x="2609" y="856"/>
                </a:lnTo>
                <a:lnTo>
                  <a:pt x="2611" y="858"/>
                </a:lnTo>
                <a:lnTo>
                  <a:pt x="2615" y="858"/>
                </a:lnTo>
                <a:lnTo>
                  <a:pt x="2613" y="858"/>
                </a:lnTo>
                <a:lnTo>
                  <a:pt x="2609" y="858"/>
                </a:lnTo>
                <a:lnTo>
                  <a:pt x="2607" y="860"/>
                </a:lnTo>
                <a:lnTo>
                  <a:pt x="2604" y="860"/>
                </a:lnTo>
                <a:lnTo>
                  <a:pt x="2600" y="860"/>
                </a:lnTo>
                <a:lnTo>
                  <a:pt x="2596" y="860"/>
                </a:lnTo>
                <a:lnTo>
                  <a:pt x="2594" y="858"/>
                </a:lnTo>
                <a:lnTo>
                  <a:pt x="2592" y="858"/>
                </a:lnTo>
                <a:lnTo>
                  <a:pt x="2590" y="858"/>
                </a:lnTo>
                <a:lnTo>
                  <a:pt x="2590" y="856"/>
                </a:lnTo>
                <a:lnTo>
                  <a:pt x="2590" y="853"/>
                </a:lnTo>
                <a:lnTo>
                  <a:pt x="2590" y="853"/>
                </a:lnTo>
                <a:lnTo>
                  <a:pt x="2588" y="851"/>
                </a:lnTo>
                <a:lnTo>
                  <a:pt x="2586" y="853"/>
                </a:lnTo>
                <a:lnTo>
                  <a:pt x="2584" y="853"/>
                </a:lnTo>
                <a:lnTo>
                  <a:pt x="2581" y="853"/>
                </a:lnTo>
                <a:lnTo>
                  <a:pt x="2581" y="853"/>
                </a:lnTo>
                <a:lnTo>
                  <a:pt x="2581" y="853"/>
                </a:lnTo>
                <a:lnTo>
                  <a:pt x="2581" y="856"/>
                </a:lnTo>
                <a:lnTo>
                  <a:pt x="2584" y="860"/>
                </a:lnTo>
                <a:lnTo>
                  <a:pt x="2586" y="862"/>
                </a:lnTo>
                <a:lnTo>
                  <a:pt x="2586" y="868"/>
                </a:lnTo>
                <a:lnTo>
                  <a:pt x="2586" y="870"/>
                </a:lnTo>
                <a:lnTo>
                  <a:pt x="2588" y="872"/>
                </a:lnTo>
                <a:lnTo>
                  <a:pt x="2588" y="872"/>
                </a:lnTo>
                <a:lnTo>
                  <a:pt x="2581" y="872"/>
                </a:lnTo>
                <a:lnTo>
                  <a:pt x="2581" y="872"/>
                </a:lnTo>
                <a:lnTo>
                  <a:pt x="2579" y="870"/>
                </a:lnTo>
                <a:lnTo>
                  <a:pt x="2579" y="872"/>
                </a:lnTo>
                <a:lnTo>
                  <a:pt x="2579" y="872"/>
                </a:lnTo>
                <a:lnTo>
                  <a:pt x="2577" y="872"/>
                </a:lnTo>
                <a:lnTo>
                  <a:pt x="2573" y="872"/>
                </a:lnTo>
                <a:lnTo>
                  <a:pt x="2569" y="874"/>
                </a:lnTo>
                <a:lnTo>
                  <a:pt x="2567" y="872"/>
                </a:lnTo>
                <a:lnTo>
                  <a:pt x="2565" y="870"/>
                </a:lnTo>
                <a:lnTo>
                  <a:pt x="2560" y="868"/>
                </a:lnTo>
                <a:lnTo>
                  <a:pt x="2558" y="868"/>
                </a:lnTo>
                <a:lnTo>
                  <a:pt x="2556" y="870"/>
                </a:lnTo>
                <a:lnTo>
                  <a:pt x="2554" y="870"/>
                </a:lnTo>
                <a:lnTo>
                  <a:pt x="2552" y="870"/>
                </a:lnTo>
                <a:lnTo>
                  <a:pt x="2548" y="870"/>
                </a:lnTo>
                <a:lnTo>
                  <a:pt x="2542" y="872"/>
                </a:lnTo>
                <a:lnTo>
                  <a:pt x="2540" y="874"/>
                </a:lnTo>
                <a:lnTo>
                  <a:pt x="2540" y="876"/>
                </a:lnTo>
                <a:lnTo>
                  <a:pt x="2540" y="876"/>
                </a:lnTo>
                <a:lnTo>
                  <a:pt x="2540" y="876"/>
                </a:lnTo>
                <a:lnTo>
                  <a:pt x="2542" y="876"/>
                </a:lnTo>
                <a:lnTo>
                  <a:pt x="2542" y="876"/>
                </a:lnTo>
                <a:lnTo>
                  <a:pt x="2544" y="876"/>
                </a:lnTo>
                <a:lnTo>
                  <a:pt x="2544" y="876"/>
                </a:lnTo>
                <a:lnTo>
                  <a:pt x="2546" y="876"/>
                </a:lnTo>
                <a:lnTo>
                  <a:pt x="2546" y="879"/>
                </a:lnTo>
                <a:lnTo>
                  <a:pt x="2544" y="879"/>
                </a:lnTo>
                <a:lnTo>
                  <a:pt x="2542" y="879"/>
                </a:lnTo>
                <a:lnTo>
                  <a:pt x="2542" y="879"/>
                </a:lnTo>
                <a:lnTo>
                  <a:pt x="2542" y="879"/>
                </a:lnTo>
                <a:lnTo>
                  <a:pt x="2542" y="879"/>
                </a:lnTo>
                <a:lnTo>
                  <a:pt x="2542" y="881"/>
                </a:lnTo>
                <a:lnTo>
                  <a:pt x="2544" y="881"/>
                </a:lnTo>
                <a:lnTo>
                  <a:pt x="2546" y="881"/>
                </a:lnTo>
                <a:lnTo>
                  <a:pt x="2544" y="881"/>
                </a:lnTo>
                <a:lnTo>
                  <a:pt x="2542" y="883"/>
                </a:lnTo>
                <a:lnTo>
                  <a:pt x="2542" y="883"/>
                </a:lnTo>
                <a:lnTo>
                  <a:pt x="2540" y="883"/>
                </a:lnTo>
                <a:lnTo>
                  <a:pt x="2544" y="885"/>
                </a:lnTo>
                <a:lnTo>
                  <a:pt x="2544" y="887"/>
                </a:lnTo>
                <a:lnTo>
                  <a:pt x="2546" y="887"/>
                </a:lnTo>
                <a:lnTo>
                  <a:pt x="2546" y="887"/>
                </a:lnTo>
                <a:lnTo>
                  <a:pt x="2548" y="887"/>
                </a:lnTo>
                <a:lnTo>
                  <a:pt x="2552" y="887"/>
                </a:lnTo>
                <a:lnTo>
                  <a:pt x="2556" y="889"/>
                </a:lnTo>
                <a:lnTo>
                  <a:pt x="2558" y="889"/>
                </a:lnTo>
                <a:lnTo>
                  <a:pt x="2558" y="889"/>
                </a:lnTo>
                <a:lnTo>
                  <a:pt x="2560" y="889"/>
                </a:lnTo>
                <a:lnTo>
                  <a:pt x="2560" y="889"/>
                </a:lnTo>
                <a:lnTo>
                  <a:pt x="2560" y="889"/>
                </a:lnTo>
                <a:lnTo>
                  <a:pt x="2563" y="889"/>
                </a:lnTo>
                <a:lnTo>
                  <a:pt x="2563" y="891"/>
                </a:lnTo>
                <a:lnTo>
                  <a:pt x="2565" y="891"/>
                </a:lnTo>
                <a:lnTo>
                  <a:pt x="2567" y="891"/>
                </a:lnTo>
                <a:lnTo>
                  <a:pt x="2567" y="891"/>
                </a:lnTo>
                <a:lnTo>
                  <a:pt x="2569" y="891"/>
                </a:lnTo>
                <a:lnTo>
                  <a:pt x="2567" y="893"/>
                </a:lnTo>
                <a:lnTo>
                  <a:pt x="2567" y="893"/>
                </a:lnTo>
                <a:lnTo>
                  <a:pt x="2569" y="893"/>
                </a:lnTo>
                <a:lnTo>
                  <a:pt x="2571" y="893"/>
                </a:lnTo>
                <a:lnTo>
                  <a:pt x="2571" y="893"/>
                </a:lnTo>
                <a:lnTo>
                  <a:pt x="2573" y="893"/>
                </a:lnTo>
                <a:lnTo>
                  <a:pt x="2571" y="895"/>
                </a:lnTo>
                <a:lnTo>
                  <a:pt x="2571" y="895"/>
                </a:lnTo>
                <a:lnTo>
                  <a:pt x="2571" y="897"/>
                </a:lnTo>
                <a:lnTo>
                  <a:pt x="2573" y="897"/>
                </a:lnTo>
                <a:lnTo>
                  <a:pt x="2573" y="897"/>
                </a:lnTo>
                <a:lnTo>
                  <a:pt x="2579" y="897"/>
                </a:lnTo>
                <a:lnTo>
                  <a:pt x="2581" y="897"/>
                </a:lnTo>
                <a:lnTo>
                  <a:pt x="2581" y="897"/>
                </a:lnTo>
                <a:lnTo>
                  <a:pt x="2579" y="897"/>
                </a:lnTo>
                <a:lnTo>
                  <a:pt x="2579" y="897"/>
                </a:lnTo>
                <a:lnTo>
                  <a:pt x="2577" y="897"/>
                </a:lnTo>
                <a:lnTo>
                  <a:pt x="2577" y="897"/>
                </a:lnTo>
                <a:lnTo>
                  <a:pt x="2575" y="900"/>
                </a:lnTo>
                <a:lnTo>
                  <a:pt x="2577" y="900"/>
                </a:lnTo>
                <a:lnTo>
                  <a:pt x="2577" y="900"/>
                </a:lnTo>
                <a:lnTo>
                  <a:pt x="2579" y="902"/>
                </a:lnTo>
                <a:lnTo>
                  <a:pt x="2577" y="904"/>
                </a:lnTo>
                <a:lnTo>
                  <a:pt x="2577" y="904"/>
                </a:lnTo>
                <a:lnTo>
                  <a:pt x="2577" y="906"/>
                </a:lnTo>
                <a:lnTo>
                  <a:pt x="2579" y="908"/>
                </a:lnTo>
                <a:lnTo>
                  <a:pt x="2581" y="910"/>
                </a:lnTo>
                <a:lnTo>
                  <a:pt x="2588" y="914"/>
                </a:lnTo>
                <a:lnTo>
                  <a:pt x="2588" y="914"/>
                </a:lnTo>
                <a:lnTo>
                  <a:pt x="2590" y="914"/>
                </a:lnTo>
                <a:lnTo>
                  <a:pt x="2592" y="914"/>
                </a:lnTo>
                <a:lnTo>
                  <a:pt x="2592" y="916"/>
                </a:lnTo>
                <a:lnTo>
                  <a:pt x="2592" y="916"/>
                </a:lnTo>
                <a:lnTo>
                  <a:pt x="2592" y="921"/>
                </a:lnTo>
                <a:lnTo>
                  <a:pt x="2592" y="923"/>
                </a:lnTo>
                <a:lnTo>
                  <a:pt x="2592" y="925"/>
                </a:lnTo>
                <a:lnTo>
                  <a:pt x="2592" y="925"/>
                </a:lnTo>
                <a:lnTo>
                  <a:pt x="2592" y="925"/>
                </a:lnTo>
                <a:lnTo>
                  <a:pt x="2590" y="925"/>
                </a:lnTo>
                <a:lnTo>
                  <a:pt x="2590" y="925"/>
                </a:lnTo>
                <a:lnTo>
                  <a:pt x="2590" y="925"/>
                </a:lnTo>
                <a:lnTo>
                  <a:pt x="2594" y="929"/>
                </a:lnTo>
                <a:lnTo>
                  <a:pt x="2596" y="929"/>
                </a:lnTo>
                <a:lnTo>
                  <a:pt x="2596" y="931"/>
                </a:lnTo>
                <a:lnTo>
                  <a:pt x="2598" y="937"/>
                </a:lnTo>
                <a:lnTo>
                  <a:pt x="2600" y="937"/>
                </a:lnTo>
                <a:lnTo>
                  <a:pt x="2600" y="937"/>
                </a:lnTo>
                <a:lnTo>
                  <a:pt x="2598" y="937"/>
                </a:lnTo>
                <a:lnTo>
                  <a:pt x="2598" y="937"/>
                </a:lnTo>
                <a:lnTo>
                  <a:pt x="2596" y="933"/>
                </a:lnTo>
                <a:lnTo>
                  <a:pt x="2596" y="931"/>
                </a:lnTo>
                <a:lnTo>
                  <a:pt x="2594" y="929"/>
                </a:lnTo>
                <a:lnTo>
                  <a:pt x="2592" y="929"/>
                </a:lnTo>
                <a:lnTo>
                  <a:pt x="2592" y="931"/>
                </a:lnTo>
                <a:lnTo>
                  <a:pt x="2590" y="935"/>
                </a:lnTo>
                <a:lnTo>
                  <a:pt x="2590" y="944"/>
                </a:lnTo>
                <a:lnTo>
                  <a:pt x="2590" y="944"/>
                </a:lnTo>
                <a:lnTo>
                  <a:pt x="2590" y="944"/>
                </a:lnTo>
                <a:lnTo>
                  <a:pt x="2592" y="941"/>
                </a:lnTo>
                <a:lnTo>
                  <a:pt x="2592" y="944"/>
                </a:lnTo>
                <a:lnTo>
                  <a:pt x="2590" y="944"/>
                </a:lnTo>
                <a:lnTo>
                  <a:pt x="2590" y="946"/>
                </a:lnTo>
                <a:lnTo>
                  <a:pt x="2588" y="956"/>
                </a:lnTo>
                <a:lnTo>
                  <a:pt x="2586" y="962"/>
                </a:lnTo>
                <a:lnTo>
                  <a:pt x="2584" y="965"/>
                </a:lnTo>
                <a:lnTo>
                  <a:pt x="2581" y="967"/>
                </a:lnTo>
                <a:lnTo>
                  <a:pt x="2581" y="967"/>
                </a:lnTo>
                <a:lnTo>
                  <a:pt x="2579" y="967"/>
                </a:lnTo>
                <a:lnTo>
                  <a:pt x="2575" y="967"/>
                </a:lnTo>
                <a:lnTo>
                  <a:pt x="2573" y="967"/>
                </a:lnTo>
                <a:lnTo>
                  <a:pt x="2571" y="967"/>
                </a:lnTo>
                <a:lnTo>
                  <a:pt x="2567" y="965"/>
                </a:lnTo>
                <a:lnTo>
                  <a:pt x="2565" y="965"/>
                </a:lnTo>
                <a:lnTo>
                  <a:pt x="2563" y="967"/>
                </a:lnTo>
                <a:lnTo>
                  <a:pt x="2558" y="965"/>
                </a:lnTo>
                <a:lnTo>
                  <a:pt x="2556" y="965"/>
                </a:lnTo>
                <a:lnTo>
                  <a:pt x="2556" y="965"/>
                </a:lnTo>
                <a:lnTo>
                  <a:pt x="2552" y="965"/>
                </a:lnTo>
                <a:lnTo>
                  <a:pt x="2552" y="965"/>
                </a:lnTo>
                <a:lnTo>
                  <a:pt x="2550" y="965"/>
                </a:lnTo>
                <a:lnTo>
                  <a:pt x="2546" y="967"/>
                </a:lnTo>
                <a:lnTo>
                  <a:pt x="2542" y="967"/>
                </a:lnTo>
                <a:lnTo>
                  <a:pt x="2533" y="965"/>
                </a:lnTo>
                <a:lnTo>
                  <a:pt x="2531" y="962"/>
                </a:lnTo>
                <a:lnTo>
                  <a:pt x="2525" y="962"/>
                </a:lnTo>
                <a:lnTo>
                  <a:pt x="2523" y="962"/>
                </a:lnTo>
                <a:lnTo>
                  <a:pt x="2521" y="962"/>
                </a:lnTo>
                <a:lnTo>
                  <a:pt x="2519" y="962"/>
                </a:lnTo>
                <a:lnTo>
                  <a:pt x="2514" y="962"/>
                </a:lnTo>
                <a:lnTo>
                  <a:pt x="2512" y="962"/>
                </a:lnTo>
                <a:lnTo>
                  <a:pt x="2508" y="962"/>
                </a:lnTo>
                <a:lnTo>
                  <a:pt x="2506" y="962"/>
                </a:lnTo>
                <a:lnTo>
                  <a:pt x="2502" y="962"/>
                </a:lnTo>
                <a:lnTo>
                  <a:pt x="2500" y="960"/>
                </a:lnTo>
                <a:lnTo>
                  <a:pt x="2500" y="960"/>
                </a:lnTo>
                <a:lnTo>
                  <a:pt x="2498" y="960"/>
                </a:lnTo>
                <a:lnTo>
                  <a:pt x="2496" y="960"/>
                </a:lnTo>
                <a:lnTo>
                  <a:pt x="2493" y="960"/>
                </a:lnTo>
                <a:lnTo>
                  <a:pt x="2491" y="960"/>
                </a:lnTo>
                <a:lnTo>
                  <a:pt x="2489" y="962"/>
                </a:lnTo>
                <a:lnTo>
                  <a:pt x="2487" y="962"/>
                </a:lnTo>
                <a:lnTo>
                  <a:pt x="2487" y="965"/>
                </a:lnTo>
                <a:lnTo>
                  <a:pt x="2487" y="965"/>
                </a:lnTo>
                <a:lnTo>
                  <a:pt x="2489" y="965"/>
                </a:lnTo>
                <a:lnTo>
                  <a:pt x="2487" y="967"/>
                </a:lnTo>
                <a:lnTo>
                  <a:pt x="2485" y="967"/>
                </a:lnTo>
                <a:lnTo>
                  <a:pt x="2485" y="967"/>
                </a:lnTo>
                <a:lnTo>
                  <a:pt x="2483" y="967"/>
                </a:lnTo>
                <a:lnTo>
                  <a:pt x="2479" y="967"/>
                </a:lnTo>
                <a:lnTo>
                  <a:pt x="2477" y="969"/>
                </a:lnTo>
                <a:lnTo>
                  <a:pt x="2477" y="969"/>
                </a:lnTo>
                <a:lnTo>
                  <a:pt x="2475" y="971"/>
                </a:lnTo>
                <a:lnTo>
                  <a:pt x="2475" y="973"/>
                </a:lnTo>
                <a:lnTo>
                  <a:pt x="2475" y="973"/>
                </a:lnTo>
                <a:lnTo>
                  <a:pt x="2475" y="975"/>
                </a:lnTo>
                <a:lnTo>
                  <a:pt x="2475" y="975"/>
                </a:lnTo>
                <a:lnTo>
                  <a:pt x="2477" y="977"/>
                </a:lnTo>
                <a:lnTo>
                  <a:pt x="2479" y="977"/>
                </a:lnTo>
                <a:lnTo>
                  <a:pt x="2479" y="977"/>
                </a:lnTo>
                <a:lnTo>
                  <a:pt x="2477" y="979"/>
                </a:lnTo>
                <a:lnTo>
                  <a:pt x="2477" y="979"/>
                </a:lnTo>
                <a:lnTo>
                  <a:pt x="2477" y="981"/>
                </a:lnTo>
                <a:lnTo>
                  <a:pt x="2481" y="979"/>
                </a:lnTo>
                <a:lnTo>
                  <a:pt x="2481" y="979"/>
                </a:lnTo>
                <a:lnTo>
                  <a:pt x="2481" y="981"/>
                </a:lnTo>
                <a:lnTo>
                  <a:pt x="2481" y="981"/>
                </a:lnTo>
                <a:lnTo>
                  <a:pt x="2481" y="983"/>
                </a:lnTo>
                <a:lnTo>
                  <a:pt x="2481" y="983"/>
                </a:lnTo>
                <a:lnTo>
                  <a:pt x="2481" y="983"/>
                </a:lnTo>
                <a:lnTo>
                  <a:pt x="2481" y="986"/>
                </a:lnTo>
                <a:lnTo>
                  <a:pt x="2481" y="986"/>
                </a:lnTo>
                <a:lnTo>
                  <a:pt x="2481" y="986"/>
                </a:lnTo>
                <a:lnTo>
                  <a:pt x="2481" y="986"/>
                </a:lnTo>
                <a:lnTo>
                  <a:pt x="2481" y="988"/>
                </a:lnTo>
                <a:lnTo>
                  <a:pt x="2479" y="988"/>
                </a:lnTo>
                <a:lnTo>
                  <a:pt x="2479" y="992"/>
                </a:lnTo>
                <a:lnTo>
                  <a:pt x="2479" y="992"/>
                </a:lnTo>
                <a:lnTo>
                  <a:pt x="2481" y="992"/>
                </a:lnTo>
                <a:lnTo>
                  <a:pt x="2479" y="994"/>
                </a:lnTo>
                <a:lnTo>
                  <a:pt x="2479" y="994"/>
                </a:lnTo>
                <a:lnTo>
                  <a:pt x="2479" y="996"/>
                </a:lnTo>
                <a:lnTo>
                  <a:pt x="2481" y="996"/>
                </a:lnTo>
                <a:lnTo>
                  <a:pt x="2481" y="996"/>
                </a:lnTo>
                <a:lnTo>
                  <a:pt x="2481" y="998"/>
                </a:lnTo>
                <a:lnTo>
                  <a:pt x="2481" y="1002"/>
                </a:lnTo>
                <a:lnTo>
                  <a:pt x="2483" y="1004"/>
                </a:lnTo>
                <a:lnTo>
                  <a:pt x="2483" y="1006"/>
                </a:lnTo>
                <a:lnTo>
                  <a:pt x="2483" y="1006"/>
                </a:lnTo>
                <a:lnTo>
                  <a:pt x="2483" y="1009"/>
                </a:lnTo>
                <a:lnTo>
                  <a:pt x="2481" y="1013"/>
                </a:lnTo>
                <a:lnTo>
                  <a:pt x="2481" y="1013"/>
                </a:lnTo>
                <a:lnTo>
                  <a:pt x="2481" y="1015"/>
                </a:lnTo>
                <a:lnTo>
                  <a:pt x="2479" y="1021"/>
                </a:lnTo>
                <a:lnTo>
                  <a:pt x="2479" y="1021"/>
                </a:lnTo>
                <a:lnTo>
                  <a:pt x="2479" y="1021"/>
                </a:lnTo>
                <a:lnTo>
                  <a:pt x="2479" y="1023"/>
                </a:lnTo>
                <a:lnTo>
                  <a:pt x="2477" y="1027"/>
                </a:lnTo>
                <a:lnTo>
                  <a:pt x="2475" y="1032"/>
                </a:lnTo>
                <a:lnTo>
                  <a:pt x="2475" y="1034"/>
                </a:lnTo>
                <a:lnTo>
                  <a:pt x="2472" y="1036"/>
                </a:lnTo>
                <a:lnTo>
                  <a:pt x="2472" y="1036"/>
                </a:lnTo>
                <a:lnTo>
                  <a:pt x="2472" y="1036"/>
                </a:lnTo>
                <a:lnTo>
                  <a:pt x="2472" y="1038"/>
                </a:lnTo>
                <a:lnTo>
                  <a:pt x="2470" y="1040"/>
                </a:lnTo>
                <a:lnTo>
                  <a:pt x="2470" y="1042"/>
                </a:lnTo>
                <a:lnTo>
                  <a:pt x="2470" y="1044"/>
                </a:lnTo>
                <a:lnTo>
                  <a:pt x="2470" y="1044"/>
                </a:lnTo>
                <a:lnTo>
                  <a:pt x="2470" y="1046"/>
                </a:lnTo>
                <a:lnTo>
                  <a:pt x="2470" y="1046"/>
                </a:lnTo>
                <a:lnTo>
                  <a:pt x="2472" y="1046"/>
                </a:lnTo>
                <a:lnTo>
                  <a:pt x="2475" y="1046"/>
                </a:lnTo>
                <a:lnTo>
                  <a:pt x="2475" y="1046"/>
                </a:lnTo>
                <a:lnTo>
                  <a:pt x="2477" y="1044"/>
                </a:lnTo>
                <a:lnTo>
                  <a:pt x="2479" y="1042"/>
                </a:lnTo>
                <a:lnTo>
                  <a:pt x="2479" y="1040"/>
                </a:lnTo>
                <a:lnTo>
                  <a:pt x="2481" y="1040"/>
                </a:lnTo>
                <a:lnTo>
                  <a:pt x="2479" y="1042"/>
                </a:lnTo>
                <a:lnTo>
                  <a:pt x="2477" y="1042"/>
                </a:lnTo>
                <a:lnTo>
                  <a:pt x="2477" y="1044"/>
                </a:lnTo>
                <a:lnTo>
                  <a:pt x="2477" y="1046"/>
                </a:lnTo>
                <a:lnTo>
                  <a:pt x="2477" y="1046"/>
                </a:lnTo>
                <a:lnTo>
                  <a:pt x="2475" y="1046"/>
                </a:lnTo>
                <a:lnTo>
                  <a:pt x="2475" y="1046"/>
                </a:lnTo>
                <a:lnTo>
                  <a:pt x="2475" y="1048"/>
                </a:lnTo>
                <a:lnTo>
                  <a:pt x="2475" y="1050"/>
                </a:lnTo>
                <a:lnTo>
                  <a:pt x="2475" y="1050"/>
                </a:lnTo>
                <a:lnTo>
                  <a:pt x="2477" y="1050"/>
                </a:lnTo>
                <a:lnTo>
                  <a:pt x="2479" y="1050"/>
                </a:lnTo>
                <a:lnTo>
                  <a:pt x="2479" y="1050"/>
                </a:lnTo>
                <a:lnTo>
                  <a:pt x="2481" y="1050"/>
                </a:lnTo>
                <a:lnTo>
                  <a:pt x="2481" y="1050"/>
                </a:lnTo>
                <a:lnTo>
                  <a:pt x="2483" y="1050"/>
                </a:lnTo>
                <a:lnTo>
                  <a:pt x="2479" y="1050"/>
                </a:lnTo>
                <a:lnTo>
                  <a:pt x="2481" y="1053"/>
                </a:lnTo>
                <a:lnTo>
                  <a:pt x="2481" y="1055"/>
                </a:lnTo>
                <a:lnTo>
                  <a:pt x="2479" y="1059"/>
                </a:lnTo>
                <a:lnTo>
                  <a:pt x="2481" y="1061"/>
                </a:lnTo>
                <a:lnTo>
                  <a:pt x="2481" y="1063"/>
                </a:lnTo>
                <a:lnTo>
                  <a:pt x="2481" y="1065"/>
                </a:lnTo>
                <a:lnTo>
                  <a:pt x="2481" y="1067"/>
                </a:lnTo>
                <a:lnTo>
                  <a:pt x="2479" y="1071"/>
                </a:lnTo>
                <a:lnTo>
                  <a:pt x="2477" y="1074"/>
                </a:lnTo>
                <a:lnTo>
                  <a:pt x="2479" y="1074"/>
                </a:lnTo>
                <a:lnTo>
                  <a:pt x="2479" y="1074"/>
                </a:lnTo>
                <a:lnTo>
                  <a:pt x="2481" y="1074"/>
                </a:lnTo>
                <a:lnTo>
                  <a:pt x="2483" y="1074"/>
                </a:lnTo>
                <a:lnTo>
                  <a:pt x="2485" y="1074"/>
                </a:lnTo>
                <a:lnTo>
                  <a:pt x="2489" y="1074"/>
                </a:lnTo>
                <a:lnTo>
                  <a:pt x="2493" y="1076"/>
                </a:lnTo>
                <a:lnTo>
                  <a:pt x="2493" y="1076"/>
                </a:lnTo>
                <a:lnTo>
                  <a:pt x="2500" y="1071"/>
                </a:lnTo>
                <a:lnTo>
                  <a:pt x="2500" y="1071"/>
                </a:lnTo>
                <a:lnTo>
                  <a:pt x="2504" y="1071"/>
                </a:lnTo>
                <a:lnTo>
                  <a:pt x="2506" y="1071"/>
                </a:lnTo>
                <a:lnTo>
                  <a:pt x="2508" y="1071"/>
                </a:lnTo>
                <a:lnTo>
                  <a:pt x="2508" y="1069"/>
                </a:lnTo>
                <a:lnTo>
                  <a:pt x="2508" y="1071"/>
                </a:lnTo>
                <a:lnTo>
                  <a:pt x="2508" y="1071"/>
                </a:lnTo>
                <a:lnTo>
                  <a:pt x="2514" y="1076"/>
                </a:lnTo>
                <a:lnTo>
                  <a:pt x="2514" y="1078"/>
                </a:lnTo>
                <a:lnTo>
                  <a:pt x="2516" y="1076"/>
                </a:lnTo>
                <a:lnTo>
                  <a:pt x="2519" y="1076"/>
                </a:lnTo>
                <a:lnTo>
                  <a:pt x="2516" y="1076"/>
                </a:lnTo>
                <a:lnTo>
                  <a:pt x="2516" y="1078"/>
                </a:lnTo>
                <a:lnTo>
                  <a:pt x="2514" y="1080"/>
                </a:lnTo>
                <a:lnTo>
                  <a:pt x="2514" y="1080"/>
                </a:lnTo>
                <a:lnTo>
                  <a:pt x="2516" y="1082"/>
                </a:lnTo>
                <a:lnTo>
                  <a:pt x="2516" y="1082"/>
                </a:lnTo>
                <a:lnTo>
                  <a:pt x="2516" y="1082"/>
                </a:lnTo>
                <a:lnTo>
                  <a:pt x="2516" y="1084"/>
                </a:lnTo>
                <a:lnTo>
                  <a:pt x="2519" y="1086"/>
                </a:lnTo>
                <a:lnTo>
                  <a:pt x="2521" y="1088"/>
                </a:lnTo>
                <a:lnTo>
                  <a:pt x="2521" y="1088"/>
                </a:lnTo>
                <a:lnTo>
                  <a:pt x="2523" y="1090"/>
                </a:lnTo>
                <a:lnTo>
                  <a:pt x="2527" y="1090"/>
                </a:lnTo>
                <a:lnTo>
                  <a:pt x="2527" y="1090"/>
                </a:lnTo>
                <a:lnTo>
                  <a:pt x="2529" y="1090"/>
                </a:lnTo>
                <a:lnTo>
                  <a:pt x="2529" y="1088"/>
                </a:lnTo>
                <a:lnTo>
                  <a:pt x="2529" y="1088"/>
                </a:lnTo>
                <a:lnTo>
                  <a:pt x="2529" y="1088"/>
                </a:lnTo>
                <a:lnTo>
                  <a:pt x="2529" y="1088"/>
                </a:lnTo>
                <a:lnTo>
                  <a:pt x="2531" y="1088"/>
                </a:lnTo>
                <a:lnTo>
                  <a:pt x="2531" y="1084"/>
                </a:lnTo>
                <a:lnTo>
                  <a:pt x="2533" y="1084"/>
                </a:lnTo>
                <a:lnTo>
                  <a:pt x="2535" y="1082"/>
                </a:lnTo>
                <a:lnTo>
                  <a:pt x="2540" y="1082"/>
                </a:lnTo>
                <a:lnTo>
                  <a:pt x="2542" y="1080"/>
                </a:lnTo>
                <a:lnTo>
                  <a:pt x="2544" y="1080"/>
                </a:lnTo>
                <a:lnTo>
                  <a:pt x="2544" y="1080"/>
                </a:lnTo>
                <a:lnTo>
                  <a:pt x="2552" y="1078"/>
                </a:lnTo>
                <a:lnTo>
                  <a:pt x="2556" y="1080"/>
                </a:lnTo>
                <a:lnTo>
                  <a:pt x="2558" y="1080"/>
                </a:lnTo>
                <a:lnTo>
                  <a:pt x="2560" y="1078"/>
                </a:lnTo>
                <a:lnTo>
                  <a:pt x="2563" y="1078"/>
                </a:lnTo>
                <a:lnTo>
                  <a:pt x="2565" y="1080"/>
                </a:lnTo>
                <a:lnTo>
                  <a:pt x="2567" y="1080"/>
                </a:lnTo>
                <a:lnTo>
                  <a:pt x="2569" y="1080"/>
                </a:lnTo>
                <a:lnTo>
                  <a:pt x="2571" y="1078"/>
                </a:lnTo>
                <a:lnTo>
                  <a:pt x="2573" y="1078"/>
                </a:lnTo>
                <a:lnTo>
                  <a:pt x="2575" y="1078"/>
                </a:lnTo>
                <a:lnTo>
                  <a:pt x="2575" y="1080"/>
                </a:lnTo>
                <a:lnTo>
                  <a:pt x="2577" y="1078"/>
                </a:lnTo>
                <a:lnTo>
                  <a:pt x="2579" y="1076"/>
                </a:lnTo>
                <a:lnTo>
                  <a:pt x="2581" y="1071"/>
                </a:lnTo>
                <a:lnTo>
                  <a:pt x="2584" y="1067"/>
                </a:lnTo>
                <a:lnTo>
                  <a:pt x="2588" y="1065"/>
                </a:lnTo>
                <a:lnTo>
                  <a:pt x="2594" y="1065"/>
                </a:lnTo>
                <a:lnTo>
                  <a:pt x="2596" y="1065"/>
                </a:lnTo>
                <a:lnTo>
                  <a:pt x="2596" y="1065"/>
                </a:lnTo>
                <a:lnTo>
                  <a:pt x="2598" y="1065"/>
                </a:lnTo>
                <a:lnTo>
                  <a:pt x="2596" y="1063"/>
                </a:lnTo>
                <a:lnTo>
                  <a:pt x="2596" y="1061"/>
                </a:lnTo>
                <a:lnTo>
                  <a:pt x="2596" y="1061"/>
                </a:lnTo>
                <a:lnTo>
                  <a:pt x="2596" y="1061"/>
                </a:lnTo>
                <a:lnTo>
                  <a:pt x="2598" y="1059"/>
                </a:lnTo>
                <a:lnTo>
                  <a:pt x="2598" y="1055"/>
                </a:lnTo>
                <a:lnTo>
                  <a:pt x="2600" y="1055"/>
                </a:lnTo>
                <a:lnTo>
                  <a:pt x="2600" y="1053"/>
                </a:lnTo>
                <a:lnTo>
                  <a:pt x="2602" y="1050"/>
                </a:lnTo>
                <a:lnTo>
                  <a:pt x="2607" y="1048"/>
                </a:lnTo>
                <a:lnTo>
                  <a:pt x="2609" y="1046"/>
                </a:lnTo>
                <a:lnTo>
                  <a:pt x="2611" y="1046"/>
                </a:lnTo>
                <a:lnTo>
                  <a:pt x="2611" y="1044"/>
                </a:lnTo>
                <a:lnTo>
                  <a:pt x="2607" y="1044"/>
                </a:lnTo>
                <a:lnTo>
                  <a:pt x="2607" y="1042"/>
                </a:lnTo>
                <a:lnTo>
                  <a:pt x="2604" y="1040"/>
                </a:lnTo>
                <a:lnTo>
                  <a:pt x="2602" y="1034"/>
                </a:lnTo>
                <a:lnTo>
                  <a:pt x="2602" y="1034"/>
                </a:lnTo>
                <a:lnTo>
                  <a:pt x="2607" y="1027"/>
                </a:lnTo>
                <a:lnTo>
                  <a:pt x="2609" y="1025"/>
                </a:lnTo>
                <a:lnTo>
                  <a:pt x="2611" y="1023"/>
                </a:lnTo>
                <a:lnTo>
                  <a:pt x="2613" y="1019"/>
                </a:lnTo>
                <a:lnTo>
                  <a:pt x="2617" y="1015"/>
                </a:lnTo>
                <a:lnTo>
                  <a:pt x="2617" y="1015"/>
                </a:lnTo>
                <a:lnTo>
                  <a:pt x="2617" y="1015"/>
                </a:lnTo>
                <a:lnTo>
                  <a:pt x="2619" y="1015"/>
                </a:lnTo>
                <a:lnTo>
                  <a:pt x="2619" y="1013"/>
                </a:lnTo>
                <a:lnTo>
                  <a:pt x="2621" y="1013"/>
                </a:lnTo>
                <a:lnTo>
                  <a:pt x="2619" y="1011"/>
                </a:lnTo>
                <a:lnTo>
                  <a:pt x="2617" y="1011"/>
                </a:lnTo>
                <a:lnTo>
                  <a:pt x="2619" y="1009"/>
                </a:lnTo>
                <a:lnTo>
                  <a:pt x="2623" y="1006"/>
                </a:lnTo>
                <a:lnTo>
                  <a:pt x="2625" y="1006"/>
                </a:lnTo>
                <a:lnTo>
                  <a:pt x="2630" y="1004"/>
                </a:lnTo>
                <a:lnTo>
                  <a:pt x="2638" y="1002"/>
                </a:lnTo>
                <a:lnTo>
                  <a:pt x="2638" y="1002"/>
                </a:lnTo>
                <a:lnTo>
                  <a:pt x="2642" y="1000"/>
                </a:lnTo>
                <a:lnTo>
                  <a:pt x="2651" y="994"/>
                </a:lnTo>
                <a:lnTo>
                  <a:pt x="2653" y="992"/>
                </a:lnTo>
                <a:lnTo>
                  <a:pt x="2655" y="992"/>
                </a:lnTo>
                <a:lnTo>
                  <a:pt x="2655" y="990"/>
                </a:lnTo>
                <a:lnTo>
                  <a:pt x="2655" y="988"/>
                </a:lnTo>
                <a:lnTo>
                  <a:pt x="2655" y="988"/>
                </a:lnTo>
                <a:lnTo>
                  <a:pt x="2653" y="988"/>
                </a:lnTo>
                <a:lnTo>
                  <a:pt x="2653" y="986"/>
                </a:lnTo>
                <a:lnTo>
                  <a:pt x="2655" y="986"/>
                </a:lnTo>
                <a:lnTo>
                  <a:pt x="2655" y="986"/>
                </a:lnTo>
                <a:lnTo>
                  <a:pt x="2655" y="986"/>
                </a:lnTo>
                <a:lnTo>
                  <a:pt x="2655" y="983"/>
                </a:lnTo>
                <a:lnTo>
                  <a:pt x="2655" y="983"/>
                </a:lnTo>
                <a:lnTo>
                  <a:pt x="2655" y="983"/>
                </a:lnTo>
                <a:lnTo>
                  <a:pt x="2653" y="979"/>
                </a:lnTo>
                <a:lnTo>
                  <a:pt x="2653" y="975"/>
                </a:lnTo>
                <a:lnTo>
                  <a:pt x="2653" y="975"/>
                </a:lnTo>
                <a:lnTo>
                  <a:pt x="2653" y="971"/>
                </a:lnTo>
                <a:lnTo>
                  <a:pt x="2655" y="969"/>
                </a:lnTo>
                <a:lnTo>
                  <a:pt x="2663" y="965"/>
                </a:lnTo>
                <a:lnTo>
                  <a:pt x="2663" y="965"/>
                </a:lnTo>
                <a:lnTo>
                  <a:pt x="2665" y="962"/>
                </a:lnTo>
                <a:lnTo>
                  <a:pt x="2667" y="962"/>
                </a:lnTo>
                <a:lnTo>
                  <a:pt x="2667" y="962"/>
                </a:lnTo>
                <a:lnTo>
                  <a:pt x="2667" y="962"/>
                </a:lnTo>
                <a:lnTo>
                  <a:pt x="2667" y="965"/>
                </a:lnTo>
                <a:lnTo>
                  <a:pt x="2669" y="965"/>
                </a:lnTo>
                <a:lnTo>
                  <a:pt x="2672" y="965"/>
                </a:lnTo>
                <a:lnTo>
                  <a:pt x="2672" y="965"/>
                </a:lnTo>
                <a:lnTo>
                  <a:pt x="2676" y="967"/>
                </a:lnTo>
                <a:lnTo>
                  <a:pt x="2676" y="967"/>
                </a:lnTo>
                <a:lnTo>
                  <a:pt x="2678" y="967"/>
                </a:lnTo>
                <a:lnTo>
                  <a:pt x="2678" y="967"/>
                </a:lnTo>
                <a:lnTo>
                  <a:pt x="2678" y="967"/>
                </a:lnTo>
                <a:lnTo>
                  <a:pt x="2678" y="967"/>
                </a:lnTo>
                <a:lnTo>
                  <a:pt x="2678" y="967"/>
                </a:lnTo>
                <a:lnTo>
                  <a:pt x="2680" y="967"/>
                </a:lnTo>
                <a:lnTo>
                  <a:pt x="2680" y="967"/>
                </a:lnTo>
                <a:lnTo>
                  <a:pt x="2682" y="965"/>
                </a:lnTo>
                <a:lnTo>
                  <a:pt x="2682" y="967"/>
                </a:lnTo>
                <a:lnTo>
                  <a:pt x="2682" y="967"/>
                </a:lnTo>
                <a:lnTo>
                  <a:pt x="2682" y="967"/>
                </a:lnTo>
                <a:lnTo>
                  <a:pt x="2682" y="967"/>
                </a:lnTo>
                <a:lnTo>
                  <a:pt x="2684" y="967"/>
                </a:lnTo>
                <a:lnTo>
                  <a:pt x="2686" y="969"/>
                </a:lnTo>
                <a:lnTo>
                  <a:pt x="2690" y="971"/>
                </a:lnTo>
                <a:lnTo>
                  <a:pt x="2692" y="971"/>
                </a:lnTo>
                <a:lnTo>
                  <a:pt x="2695" y="971"/>
                </a:lnTo>
                <a:lnTo>
                  <a:pt x="2697" y="971"/>
                </a:lnTo>
                <a:lnTo>
                  <a:pt x="2699" y="971"/>
                </a:lnTo>
                <a:lnTo>
                  <a:pt x="2701" y="971"/>
                </a:lnTo>
                <a:lnTo>
                  <a:pt x="2703" y="969"/>
                </a:lnTo>
                <a:lnTo>
                  <a:pt x="2705" y="969"/>
                </a:lnTo>
                <a:lnTo>
                  <a:pt x="2705" y="967"/>
                </a:lnTo>
                <a:lnTo>
                  <a:pt x="2705" y="967"/>
                </a:lnTo>
                <a:lnTo>
                  <a:pt x="2707" y="965"/>
                </a:lnTo>
                <a:lnTo>
                  <a:pt x="2711" y="962"/>
                </a:lnTo>
                <a:lnTo>
                  <a:pt x="2713" y="960"/>
                </a:lnTo>
                <a:lnTo>
                  <a:pt x="2716" y="960"/>
                </a:lnTo>
                <a:lnTo>
                  <a:pt x="2720" y="958"/>
                </a:lnTo>
                <a:lnTo>
                  <a:pt x="2724" y="958"/>
                </a:lnTo>
                <a:lnTo>
                  <a:pt x="2724" y="956"/>
                </a:lnTo>
                <a:lnTo>
                  <a:pt x="2728" y="954"/>
                </a:lnTo>
                <a:lnTo>
                  <a:pt x="2732" y="950"/>
                </a:lnTo>
                <a:lnTo>
                  <a:pt x="2734" y="948"/>
                </a:lnTo>
                <a:lnTo>
                  <a:pt x="2736" y="948"/>
                </a:lnTo>
                <a:lnTo>
                  <a:pt x="2741" y="950"/>
                </a:lnTo>
                <a:lnTo>
                  <a:pt x="2743" y="950"/>
                </a:lnTo>
                <a:lnTo>
                  <a:pt x="2749" y="954"/>
                </a:lnTo>
                <a:lnTo>
                  <a:pt x="2753" y="956"/>
                </a:lnTo>
                <a:lnTo>
                  <a:pt x="2755" y="956"/>
                </a:lnTo>
                <a:lnTo>
                  <a:pt x="2755" y="958"/>
                </a:lnTo>
                <a:lnTo>
                  <a:pt x="2757" y="965"/>
                </a:lnTo>
                <a:lnTo>
                  <a:pt x="2760" y="967"/>
                </a:lnTo>
                <a:lnTo>
                  <a:pt x="2760" y="969"/>
                </a:lnTo>
                <a:lnTo>
                  <a:pt x="2760" y="971"/>
                </a:lnTo>
                <a:lnTo>
                  <a:pt x="2760" y="973"/>
                </a:lnTo>
                <a:lnTo>
                  <a:pt x="2760" y="973"/>
                </a:lnTo>
                <a:lnTo>
                  <a:pt x="2762" y="973"/>
                </a:lnTo>
                <a:lnTo>
                  <a:pt x="2762" y="973"/>
                </a:lnTo>
                <a:lnTo>
                  <a:pt x="2764" y="975"/>
                </a:lnTo>
                <a:lnTo>
                  <a:pt x="2764" y="975"/>
                </a:lnTo>
                <a:lnTo>
                  <a:pt x="2764" y="975"/>
                </a:lnTo>
                <a:lnTo>
                  <a:pt x="2764" y="977"/>
                </a:lnTo>
                <a:lnTo>
                  <a:pt x="2766" y="977"/>
                </a:lnTo>
                <a:lnTo>
                  <a:pt x="2770" y="981"/>
                </a:lnTo>
                <a:lnTo>
                  <a:pt x="2770" y="983"/>
                </a:lnTo>
                <a:lnTo>
                  <a:pt x="2770" y="983"/>
                </a:lnTo>
                <a:lnTo>
                  <a:pt x="2768" y="983"/>
                </a:lnTo>
                <a:lnTo>
                  <a:pt x="2770" y="983"/>
                </a:lnTo>
                <a:lnTo>
                  <a:pt x="2770" y="983"/>
                </a:lnTo>
                <a:lnTo>
                  <a:pt x="2770" y="983"/>
                </a:lnTo>
                <a:lnTo>
                  <a:pt x="2772" y="983"/>
                </a:lnTo>
                <a:lnTo>
                  <a:pt x="2774" y="983"/>
                </a:lnTo>
                <a:lnTo>
                  <a:pt x="2776" y="986"/>
                </a:lnTo>
                <a:lnTo>
                  <a:pt x="2778" y="990"/>
                </a:lnTo>
                <a:lnTo>
                  <a:pt x="2783" y="992"/>
                </a:lnTo>
                <a:lnTo>
                  <a:pt x="2785" y="994"/>
                </a:lnTo>
                <a:lnTo>
                  <a:pt x="2791" y="1000"/>
                </a:lnTo>
                <a:lnTo>
                  <a:pt x="2793" y="1000"/>
                </a:lnTo>
                <a:lnTo>
                  <a:pt x="2797" y="1002"/>
                </a:lnTo>
                <a:lnTo>
                  <a:pt x="2797" y="1002"/>
                </a:lnTo>
                <a:lnTo>
                  <a:pt x="2797" y="1004"/>
                </a:lnTo>
                <a:lnTo>
                  <a:pt x="2799" y="1002"/>
                </a:lnTo>
                <a:lnTo>
                  <a:pt x="2799" y="1002"/>
                </a:lnTo>
                <a:lnTo>
                  <a:pt x="2801" y="1002"/>
                </a:lnTo>
                <a:lnTo>
                  <a:pt x="2804" y="1004"/>
                </a:lnTo>
                <a:lnTo>
                  <a:pt x="2806" y="1002"/>
                </a:lnTo>
                <a:lnTo>
                  <a:pt x="2808" y="1004"/>
                </a:lnTo>
                <a:lnTo>
                  <a:pt x="2808" y="1004"/>
                </a:lnTo>
                <a:lnTo>
                  <a:pt x="2812" y="1011"/>
                </a:lnTo>
                <a:lnTo>
                  <a:pt x="2812" y="1011"/>
                </a:lnTo>
                <a:lnTo>
                  <a:pt x="2812" y="1011"/>
                </a:lnTo>
                <a:lnTo>
                  <a:pt x="2812" y="1011"/>
                </a:lnTo>
                <a:lnTo>
                  <a:pt x="2812" y="1011"/>
                </a:lnTo>
                <a:lnTo>
                  <a:pt x="2814" y="1011"/>
                </a:lnTo>
                <a:lnTo>
                  <a:pt x="2816" y="1011"/>
                </a:lnTo>
                <a:lnTo>
                  <a:pt x="2818" y="1013"/>
                </a:lnTo>
                <a:lnTo>
                  <a:pt x="2816" y="1015"/>
                </a:lnTo>
                <a:lnTo>
                  <a:pt x="2816" y="1015"/>
                </a:lnTo>
                <a:lnTo>
                  <a:pt x="2818" y="1015"/>
                </a:lnTo>
                <a:lnTo>
                  <a:pt x="2818" y="1015"/>
                </a:lnTo>
                <a:lnTo>
                  <a:pt x="2820" y="1013"/>
                </a:lnTo>
                <a:lnTo>
                  <a:pt x="2822" y="1013"/>
                </a:lnTo>
                <a:lnTo>
                  <a:pt x="2822" y="1015"/>
                </a:lnTo>
                <a:lnTo>
                  <a:pt x="2824" y="1015"/>
                </a:lnTo>
                <a:lnTo>
                  <a:pt x="2824" y="1017"/>
                </a:lnTo>
                <a:lnTo>
                  <a:pt x="2824" y="1019"/>
                </a:lnTo>
                <a:lnTo>
                  <a:pt x="2824" y="1019"/>
                </a:lnTo>
                <a:lnTo>
                  <a:pt x="2824" y="1019"/>
                </a:lnTo>
                <a:lnTo>
                  <a:pt x="2824" y="1021"/>
                </a:lnTo>
                <a:lnTo>
                  <a:pt x="2829" y="1023"/>
                </a:lnTo>
                <a:lnTo>
                  <a:pt x="2831" y="1023"/>
                </a:lnTo>
                <a:lnTo>
                  <a:pt x="2833" y="1023"/>
                </a:lnTo>
                <a:lnTo>
                  <a:pt x="2835" y="1025"/>
                </a:lnTo>
                <a:lnTo>
                  <a:pt x="2837" y="1027"/>
                </a:lnTo>
                <a:lnTo>
                  <a:pt x="2837" y="1032"/>
                </a:lnTo>
                <a:lnTo>
                  <a:pt x="2839" y="1036"/>
                </a:lnTo>
                <a:lnTo>
                  <a:pt x="2841" y="1040"/>
                </a:lnTo>
                <a:lnTo>
                  <a:pt x="2841" y="1040"/>
                </a:lnTo>
                <a:lnTo>
                  <a:pt x="2843" y="1042"/>
                </a:lnTo>
                <a:lnTo>
                  <a:pt x="2843" y="1046"/>
                </a:lnTo>
                <a:lnTo>
                  <a:pt x="2841" y="1046"/>
                </a:lnTo>
                <a:lnTo>
                  <a:pt x="2839" y="1046"/>
                </a:lnTo>
                <a:lnTo>
                  <a:pt x="2839" y="1046"/>
                </a:lnTo>
                <a:lnTo>
                  <a:pt x="2837" y="1048"/>
                </a:lnTo>
                <a:lnTo>
                  <a:pt x="2839" y="1050"/>
                </a:lnTo>
                <a:lnTo>
                  <a:pt x="2837" y="1053"/>
                </a:lnTo>
                <a:lnTo>
                  <a:pt x="2835" y="1055"/>
                </a:lnTo>
                <a:lnTo>
                  <a:pt x="2835" y="1055"/>
                </a:lnTo>
                <a:lnTo>
                  <a:pt x="2835" y="1057"/>
                </a:lnTo>
                <a:lnTo>
                  <a:pt x="2835" y="1059"/>
                </a:lnTo>
                <a:lnTo>
                  <a:pt x="2841" y="1059"/>
                </a:lnTo>
                <a:lnTo>
                  <a:pt x="2841" y="1057"/>
                </a:lnTo>
                <a:lnTo>
                  <a:pt x="2841" y="1057"/>
                </a:lnTo>
                <a:lnTo>
                  <a:pt x="2843" y="1055"/>
                </a:lnTo>
                <a:lnTo>
                  <a:pt x="2848" y="1050"/>
                </a:lnTo>
                <a:lnTo>
                  <a:pt x="2848" y="1050"/>
                </a:lnTo>
                <a:lnTo>
                  <a:pt x="2848" y="1046"/>
                </a:lnTo>
                <a:lnTo>
                  <a:pt x="2848" y="1044"/>
                </a:lnTo>
                <a:lnTo>
                  <a:pt x="2850" y="1044"/>
                </a:lnTo>
                <a:lnTo>
                  <a:pt x="2854" y="1042"/>
                </a:lnTo>
                <a:lnTo>
                  <a:pt x="2856" y="1042"/>
                </a:lnTo>
                <a:lnTo>
                  <a:pt x="2856" y="1042"/>
                </a:lnTo>
                <a:lnTo>
                  <a:pt x="2856" y="1040"/>
                </a:lnTo>
                <a:lnTo>
                  <a:pt x="2856" y="1036"/>
                </a:lnTo>
                <a:lnTo>
                  <a:pt x="2854" y="1034"/>
                </a:lnTo>
                <a:lnTo>
                  <a:pt x="2852" y="1032"/>
                </a:lnTo>
                <a:lnTo>
                  <a:pt x="2848" y="1032"/>
                </a:lnTo>
                <a:lnTo>
                  <a:pt x="2848" y="1030"/>
                </a:lnTo>
                <a:lnTo>
                  <a:pt x="2848" y="1027"/>
                </a:lnTo>
                <a:lnTo>
                  <a:pt x="2850" y="1023"/>
                </a:lnTo>
                <a:lnTo>
                  <a:pt x="2852" y="1019"/>
                </a:lnTo>
                <a:lnTo>
                  <a:pt x="2854" y="1017"/>
                </a:lnTo>
                <a:lnTo>
                  <a:pt x="2854" y="1015"/>
                </a:lnTo>
                <a:lnTo>
                  <a:pt x="2856" y="1017"/>
                </a:lnTo>
                <a:lnTo>
                  <a:pt x="2858" y="1017"/>
                </a:lnTo>
                <a:lnTo>
                  <a:pt x="2858" y="1017"/>
                </a:lnTo>
                <a:lnTo>
                  <a:pt x="2858" y="1017"/>
                </a:lnTo>
                <a:lnTo>
                  <a:pt x="2860" y="1019"/>
                </a:lnTo>
                <a:lnTo>
                  <a:pt x="2860" y="1019"/>
                </a:lnTo>
                <a:lnTo>
                  <a:pt x="2866" y="1019"/>
                </a:lnTo>
                <a:lnTo>
                  <a:pt x="2871" y="1025"/>
                </a:lnTo>
                <a:lnTo>
                  <a:pt x="2873" y="1027"/>
                </a:lnTo>
                <a:lnTo>
                  <a:pt x="2873" y="1027"/>
                </a:lnTo>
                <a:lnTo>
                  <a:pt x="2875" y="1025"/>
                </a:lnTo>
                <a:lnTo>
                  <a:pt x="2875" y="1025"/>
                </a:lnTo>
                <a:lnTo>
                  <a:pt x="2875" y="1023"/>
                </a:lnTo>
                <a:lnTo>
                  <a:pt x="2875" y="1021"/>
                </a:lnTo>
                <a:lnTo>
                  <a:pt x="2873" y="1019"/>
                </a:lnTo>
                <a:lnTo>
                  <a:pt x="2868" y="1015"/>
                </a:lnTo>
                <a:lnTo>
                  <a:pt x="2868" y="1013"/>
                </a:lnTo>
                <a:lnTo>
                  <a:pt x="2860" y="1011"/>
                </a:lnTo>
                <a:lnTo>
                  <a:pt x="2858" y="1009"/>
                </a:lnTo>
                <a:lnTo>
                  <a:pt x="2856" y="1006"/>
                </a:lnTo>
                <a:lnTo>
                  <a:pt x="2848" y="1004"/>
                </a:lnTo>
                <a:lnTo>
                  <a:pt x="2839" y="1000"/>
                </a:lnTo>
                <a:lnTo>
                  <a:pt x="2837" y="998"/>
                </a:lnTo>
                <a:lnTo>
                  <a:pt x="2839" y="996"/>
                </a:lnTo>
                <a:lnTo>
                  <a:pt x="2839" y="996"/>
                </a:lnTo>
                <a:lnTo>
                  <a:pt x="2841" y="994"/>
                </a:lnTo>
                <a:lnTo>
                  <a:pt x="2841" y="994"/>
                </a:lnTo>
                <a:lnTo>
                  <a:pt x="2841" y="992"/>
                </a:lnTo>
                <a:lnTo>
                  <a:pt x="2841" y="992"/>
                </a:lnTo>
                <a:lnTo>
                  <a:pt x="2839" y="992"/>
                </a:lnTo>
                <a:lnTo>
                  <a:pt x="2831" y="992"/>
                </a:lnTo>
                <a:lnTo>
                  <a:pt x="2827" y="992"/>
                </a:lnTo>
                <a:lnTo>
                  <a:pt x="2822" y="990"/>
                </a:lnTo>
                <a:lnTo>
                  <a:pt x="2818" y="986"/>
                </a:lnTo>
                <a:lnTo>
                  <a:pt x="2814" y="981"/>
                </a:lnTo>
                <a:lnTo>
                  <a:pt x="2810" y="979"/>
                </a:lnTo>
                <a:lnTo>
                  <a:pt x="2810" y="975"/>
                </a:lnTo>
                <a:lnTo>
                  <a:pt x="2808" y="971"/>
                </a:lnTo>
                <a:lnTo>
                  <a:pt x="2806" y="967"/>
                </a:lnTo>
                <a:lnTo>
                  <a:pt x="2804" y="962"/>
                </a:lnTo>
                <a:lnTo>
                  <a:pt x="2804" y="962"/>
                </a:lnTo>
                <a:lnTo>
                  <a:pt x="2799" y="960"/>
                </a:lnTo>
                <a:lnTo>
                  <a:pt x="2795" y="956"/>
                </a:lnTo>
                <a:lnTo>
                  <a:pt x="2791" y="956"/>
                </a:lnTo>
                <a:lnTo>
                  <a:pt x="2789" y="954"/>
                </a:lnTo>
                <a:lnTo>
                  <a:pt x="2787" y="952"/>
                </a:lnTo>
                <a:lnTo>
                  <a:pt x="2787" y="948"/>
                </a:lnTo>
                <a:lnTo>
                  <a:pt x="2785" y="944"/>
                </a:lnTo>
                <a:lnTo>
                  <a:pt x="2785" y="941"/>
                </a:lnTo>
                <a:lnTo>
                  <a:pt x="2787" y="941"/>
                </a:lnTo>
                <a:lnTo>
                  <a:pt x="2787" y="941"/>
                </a:lnTo>
                <a:lnTo>
                  <a:pt x="2789" y="941"/>
                </a:lnTo>
                <a:lnTo>
                  <a:pt x="2789" y="939"/>
                </a:lnTo>
                <a:lnTo>
                  <a:pt x="2789" y="939"/>
                </a:lnTo>
                <a:lnTo>
                  <a:pt x="2787" y="937"/>
                </a:lnTo>
                <a:lnTo>
                  <a:pt x="2785" y="935"/>
                </a:lnTo>
                <a:lnTo>
                  <a:pt x="2785" y="933"/>
                </a:lnTo>
                <a:lnTo>
                  <a:pt x="2785" y="931"/>
                </a:lnTo>
                <a:lnTo>
                  <a:pt x="2785" y="931"/>
                </a:lnTo>
                <a:lnTo>
                  <a:pt x="2787" y="929"/>
                </a:lnTo>
                <a:lnTo>
                  <a:pt x="2789" y="929"/>
                </a:lnTo>
                <a:lnTo>
                  <a:pt x="2789" y="929"/>
                </a:lnTo>
                <a:lnTo>
                  <a:pt x="2789" y="929"/>
                </a:lnTo>
                <a:lnTo>
                  <a:pt x="2789" y="929"/>
                </a:lnTo>
                <a:lnTo>
                  <a:pt x="2791" y="929"/>
                </a:lnTo>
                <a:lnTo>
                  <a:pt x="2793" y="929"/>
                </a:lnTo>
                <a:lnTo>
                  <a:pt x="2795" y="927"/>
                </a:lnTo>
                <a:lnTo>
                  <a:pt x="2797" y="927"/>
                </a:lnTo>
                <a:lnTo>
                  <a:pt x="2797" y="925"/>
                </a:lnTo>
                <a:lnTo>
                  <a:pt x="2799" y="925"/>
                </a:lnTo>
                <a:lnTo>
                  <a:pt x="2799" y="925"/>
                </a:lnTo>
                <a:lnTo>
                  <a:pt x="2804" y="925"/>
                </a:lnTo>
                <a:lnTo>
                  <a:pt x="2804" y="925"/>
                </a:lnTo>
                <a:lnTo>
                  <a:pt x="2806" y="925"/>
                </a:lnTo>
                <a:lnTo>
                  <a:pt x="2808" y="927"/>
                </a:lnTo>
                <a:lnTo>
                  <a:pt x="2806" y="927"/>
                </a:lnTo>
                <a:lnTo>
                  <a:pt x="2806" y="929"/>
                </a:lnTo>
                <a:lnTo>
                  <a:pt x="2804" y="929"/>
                </a:lnTo>
                <a:lnTo>
                  <a:pt x="2804" y="929"/>
                </a:lnTo>
                <a:lnTo>
                  <a:pt x="2806" y="933"/>
                </a:lnTo>
                <a:lnTo>
                  <a:pt x="2806" y="935"/>
                </a:lnTo>
                <a:lnTo>
                  <a:pt x="2806" y="935"/>
                </a:lnTo>
                <a:lnTo>
                  <a:pt x="2808" y="937"/>
                </a:lnTo>
                <a:lnTo>
                  <a:pt x="2808" y="941"/>
                </a:lnTo>
                <a:lnTo>
                  <a:pt x="2810" y="941"/>
                </a:lnTo>
                <a:lnTo>
                  <a:pt x="2810" y="941"/>
                </a:lnTo>
                <a:lnTo>
                  <a:pt x="2812" y="939"/>
                </a:lnTo>
                <a:lnTo>
                  <a:pt x="2812" y="937"/>
                </a:lnTo>
                <a:lnTo>
                  <a:pt x="2814" y="935"/>
                </a:lnTo>
                <a:lnTo>
                  <a:pt x="2814" y="933"/>
                </a:lnTo>
                <a:lnTo>
                  <a:pt x="2816" y="931"/>
                </a:lnTo>
                <a:lnTo>
                  <a:pt x="2816" y="931"/>
                </a:lnTo>
                <a:lnTo>
                  <a:pt x="2818" y="933"/>
                </a:lnTo>
                <a:lnTo>
                  <a:pt x="2820" y="933"/>
                </a:lnTo>
                <a:lnTo>
                  <a:pt x="2822" y="937"/>
                </a:lnTo>
                <a:lnTo>
                  <a:pt x="2824" y="939"/>
                </a:lnTo>
                <a:lnTo>
                  <a:pt x="2822" y="941"/>
                </a:lnTo>
                <a:lnTo>
                  <a:pt x="2824" y="944"/>
                </a:lnTo>
                <a:lnTo>
                  <a:pt x="2824" y="946"/>
                </a:lnTo>
                <a:lnTo>
                  <a:pt x="2829" y="950"/>
                </a:lnTo>
                <a:lnTo>
                  <a:pt x="2831" y="950"/>
                </a:lnTo>
                <a:lnTo>
                  <a:pt x="2833" y="950"/>
                </a:lnTo>
                <a:lnTo>
                  <a:pt x="2831" y="950"/>
                </a:lnTo>
                <a:lnTo>
                  <a:pt x="2829" y="950"/>
                </a:lnTo>
                <a:lnTo>
                  <a:pt x="2829" y="950"/>
                </a:lnTo>
                <a:lnTo>
                  <a:pt x="2829" y="950"/>
                </a:lnTo>
                <a:lnTo>
                  <a:pt x="2827" y="952"/>
                </a:lnTo>
                <a:lnTo>
                  <a:pt x="2829" y="952"/>
                </a:lnTo>
                <a:lnTo>
                  <a:pt x="2833" y="958"/>
                </a:lnTo>
                <a:lnTo>
                  <a:pt x="2835" y="958"/>
                </a:lnTo>
                <a:lnTo>
                  <a:pt x="2837" y="960"/>
                </a:lnTo>
                <a:lnTo>
                  <a:pt x="2839" y="962"/>
                </a:lnTo>
                <a:lnTo>
                  <a:pt x="2839" y="962"/>
                </a:lnTo>
                <a:lnTo>
                  <a:pt x="2839" y="962"/>
                </a:lnTo>
                <a:lnTo>
                  <a:pt x="2839" y="965"/>
                </a:lnTo>
                <a:lnTo>
                  <a:pt x="2839" y="965"/>
                </a:lnTo>
                <a:lnTo>
                  <a:pt x="2841" y="965"/>
                </a:lnTo>
                <a:lnTo>
                  <a:pt x="2843" y="965"/>
                </a:lnTo>
                <a:lnTo>
                  <a:pt x="2845" y="965"/>
                </a:lnTo>
                <a:lnTo>
                  <a:pt x="2848" y="965"/>
                </a:lnTo>
                <a:lnTo>
                  <a:pt x="2852" y="967"/>
                </a:lnTo>
                <a:lnTo>
                  <a:pt x="2856" y="969"/>
                </a:lnTo>
                <a:lnTo>
                  <a:pt x="2858" y="971"/>
                </a:lnTo>
                <a:lnTo>
                  <a:pt x="2862" y="973"/>
                </a:lnTo>
                <a:lnTo>
                  <a:pt x="2862" y="975"/>
                </a:lnTo>
                <a:lnTo>
                  <a:pt x="2864" y="975"/>
                </a:lnTo>
                <a:lnTo>
                  <a:pt x="2864" y="975"/>
                </a:lnTo>
                <a:lnTo>
                  <a:pt x="2858" y="973"/>
                </a:lnTo>
                <a:lnTo>
                  <a:pt x="2856" y="973"/>
                </a:lnTo>
                <a:lnTo>
                  <a:pt x="2854" y="973"/>
                </a:lnTo>
                <a:lnTo>
                  <a:pt x="2858" y="973"/>
                </a:lnTo>
                <a:lnTo>
                  <a:pt x="2862" y="975"/>
                </a:lnTo>
                <a:lnTo>
                  <a:pt x="2866" y="977"/>
                </a:lnTo>
                <a:lnTo>
                  <a:pt x="2871" y="979"/>
                </a:lnTo>
                <a:lnTo>
                  <a:pt x="2873" y="981"/>
                </a:lnTo>
                <a:lnTo>
                  <a:pt x="2877" y="983"/>
                </a:lnTo>
                <a:lnTo>
                  <a:pt x="2877" y="983"/>
                </a:lnTo>
                <a:lnTo>
                  <a:pt x="2877" y="983"/>
                </a:lnTo>
                <a:lnTo>
                  <a:pt x="2877" y="983"/>
                </a:lnTo>
                <a:lnTo>
                  <a:pt x="2877" y="983"/>
                </a:lnTo>
                <a:lnTo>
                  <a:pt x="2877" y="983"/>
                </a:lnTo>
                <a:lnTo>
                  <a:pt x="2877" y="983"/>
                </a:lnTo>
                <a:lnTo>
                  <a:pt x="2881" y="986"/>
                </a:lnTo>
                <a:lnTo>
                  <a:pt x="2885" y="990"/>
                </a:lnTo>
                <a:lnTo>
                  <a:pt x="2885" y="992"/>
                </a:lnTo>
                <a:lnTo>
                  <a:pt x="2887" y="992"/>
                </a:lnTo>
                <a:lnTo>
                  <a:pt x="2889" y="994"/>
                </a:lnTo>
                <a:lnTo>
                  <a:pt x="2892" y="994"/>
                </a:lnTo>
                <a:lnTo>
                  <a:pt x="2892" y="996"/>
                </a:lnTo>
                <a:lnTo>
                  <a:pt x="2892" y="998"/>
                </a:lnTo>
                <a:lnTo>
                  <a:pt x="2889" y="998"/>
                </a:lnTo>
                <a:lnTo>
                  <a:pt x="2889" y="1000"/>
                </a:lnTo>
                <a:lnTo>
                  <a:pt x="2889" y="1002"/>
                </a:lnTo>
                <a:lnTo>
                  <a:pt x="2889" y="1004"/>
                </a:lnTo>
                <a:lnTo>
                  <a:pt x="2889" y="1006"/>
                </a:lnTo>
                <a:lnTo>
                  <a:pt x="2889" y="1009"/>
                </a:lnTo>
                <a:lnTo>
                  <a:pt x="2889" y="1011"/>
                </a:lnTo>
                <a:lnTo>
                  <a:pt x="2887" y="1013"/>
                </a:lnTo>
                <a:lnTo>
                  <a:pt x="2887" y="1015"/>
                </a:lnTo>
                <a:lnTo>
                  <a:pt x="2889" y="1017"/>
                </a:lnTo>
                <a:lnTo>
                  <a:pt x="2889" y="1017"/>
                </a:lnTo>
                <a:lnTo>
                  <a:pt x="2889" y="1019"/>
                </a:lnTo>
                <a:lnTo>
                  <a:pt x="2889" y="1017"/>
                </a:lnTo>
                <a:lnTo>
                  <a:pt x="2887" y="1017"/>
                </a:lnTo>
                <a:lnTo>
                  <a:pt x="2887" y="1017"/>
                </a:lnTo>
                <a:lnTo>
                  <a:pt x="2887" y="1019"/>
                </a:lnTo>
                <a:lnTo>
                  <a:pt x="2889" y="1019"/>
                </a:lnTo>
                <a:lnTo>
                  <a:pt x="2889" y="1021"/>
                </a:lnTo>
                <a:lnTo>
                  <a:pt x="2896" y="1023"/>
                </a:lnTo>
                <a:lnTo>
                  <a:pt x="2898" y="1027"/>
                </a:lnTo>
                <a:lnTo>
                  <a:pt x="2898" y="1027"/>
                </a:lnTo>
                <a:lnTo>
                  <a:pt x="2898" y="1030"/>
                </a:lnTo>
                <a:lnTo>
                  <a:pt x="2900" y="1032"/>
                </a:lnTo>
                <a:lnTo>
                  <a:pt x="2900" y="1032"/>
                </a:lnTo>
                <a:lnTo>
                  <a:pt x="2902" y="1036"/>
                </a:lnTo>
                <a:lnTo>
                  <a:pt x="2904" y="1038"/>
                </a:lnTo>
                <a:lnTo>
                  <a:pt x="2906" y="1038"/>
                </a:lnTo>
                <a:lnTo>
                  <a:pt x="2908" y="1040"/>
                </a:lnTo>
                <a:lnTo>
                  <a:pt x="2908" y="1040"/>
                </a:lnTo>
                <a:lnTo>
                  <a:pt x="2908" y="1042"/>
                </a:lnTo>
                <a:lnTo>
                  <a:pt x="2910" y="1040"/>
                </a:lnTo>
                <a:lnTo>
                  <a:pt x="2912" y="1040"/>
                </a:lnTo>
                <a:lnTo>
                  <a:pt x="2912" y="1040"/>
                </a:lnTo>
                <a:lnTo>
                  <a:pt x="2915" y="1040"/>
                </a:lnTo>
                <a:lnTo>
                  <a:pt x="2915" y="1042"/>
                </a:lnTo>
                <a:lnTo>
                  <a:pt x="2915" y="1042"/>
                </a:lnTo>
                <a:lnTo>
                  <a:pt x="2915" y="1042"/>
                </a:lnTo>
                <a:lnTo>
                  <a:pt x="2912" y="1044"/>
                </a:lnTo>
                <a:lnTo>
                  <a:pt x="2910" y="1042"/>
                </a:lnTo>
                <a:lnTo>
                  <a:pt x="2908" y="1042"/>
                </a:lnTo>
                <a:lnTo>
                  <a:pt x="2908" y="1044"/>
                </a:lnTo>
                <a:lnTo>
                  <a:pt x="2908" y="1044"/>
                </a:lnTo>
                <a:lnTo>
                  <a:pt x="2910" y="1044"/>
                </a:lnTo>
                <a:lnTo>
                  <a:pt x="2912" y="1046"/>
                </a:lnTo>
                <a:lnTo>
                  <a:pt x="2912" y="1050"/>
                </a:lnTo>
                <a:lnTo>
                  <a:pt x="2915" y="1053"/>
                </a:lnTo>
                <a:lnTo>
                  <a:pt x="2915" y="1053"/>
                </a:lnTo>
                <a:lnTo>
                  <a:pt x="2917" y="1053"/>
                </a:lnTo>
                <a:lnTo>
                  <a:pt x="2917" y="1050"/>
                </a:lnTo>
                <a:lnTo>
                  <a:pt x="2917" y="1050"/>
                </a:lnTo>
                <a:lnTo>
                  <a:pt x="2917" y="1050"/>
                </a:lnTo>
                <a:lnTo>
                  <a:pt x="2917" y="1050"/>
                </a:lnTo>
                <a:lnTo>
                  <a:pt x="2919" y="1053"/>
                </a:lnTo>
                <a:lnTo>
                  <a:pt x="2921" y="1053"/>
                </a:lnTo>
                <a:lnTo>
                  <a:pt x="2921" y="1053"/>
                </a:lnTo>
                <a:lnTo>
                  <a:pt x="2923" y="1053"/>
                </a:lnTo>
                <a:lnTo>
                  <a:pt x="2923" y="1053"/>
                </a:lnTo>
                <a:lnTo>
                  <a:pt x="2925" y="1050"/>
                </a:lnTo>
                <a:lnTo>
                  <a:pt x="2929" y="1053"/>
                </a:lnTo>
                <a:lnTo>
                  <a:pt x="2931" y="1053"/>
                </a:lnTo>
                <a:lnTo>
                  <a:pt x="2931" y="1053"/>
                </a:lnTo>
                <a:lnTo>
                  <a:pt x="2933" y="1050"/>
                </a:lnTo>
                <a:lnTo>
                  <a:pt x="2936" y="1053"/>
                </a:lnTo>
                <a:lnTo>
                  <a:pt x="2938" y="1053"/>
                </a:lnTo>
                <a:lnTo>
                  <a:pt x="2938" y="1055"/>
                </a:lnTo>
                <a:lnTo>
                  <a:pt x="2938" y="1055"/>
                </a:lnTo>
                <a:lnTo>
                  <a:pt x="2940" y="1055"/>
                </a:lnTo>
                <a:lnTo>
                  <a:pt x="2942" y="1055"/>
                </a:lnTo>
                <a:lnTo>
                  <a:pt x="2942" y="1055"/>
                </a:lnTo>
                <a:lnTo>
                  <a:pt x="2942" y="1055"/>
                </a:lnTo>
                <a:lnTo>
                  <a:pt x="2944" y="1055"/>
                </a:lnTo>
                <a:lnTo>
                  <a:pt x="2944" y="1057"/>
                </a:lnTo>
                <a:lnTo>
                  <a:pt x="2944" y="1057"/>
                </a:lnTo>
                <a:lnTo>
                  <a:pt x="2942" y="1057"/>
                </a:lnTo>
                <a:lnTo>
                  <a:pt x="2940" y="1057"/>
                </a:lnTo>
                <a:lnTo>
                  <a:pt x="2940" y="1057"/>
                </a:lnTo>
                <a:lnTo>
                  <a:pt x="2940" y="1059"/>
                </a:lnTo>
                <a:lnTo>
                  <a:pt x="2940" y="1059"/>
                </a:lnTo>
                <a:lnTo>
                  <a:pt x="2940" y="1059"/>
                </a:lnTo>
                <a:lnTo>
                  <a:pt x="2938" y="1059"/>
                </a:lnTo>
                <a:lnTo>
                  <a:pt x="2938" y="1057"/>
                </a:lnTo>
                <a:lnTo>
                  <a:pt x="2933" y="1057"/>
                </a:lnTo>
                <a:lnTo>
                  <a:pt x="2929" y="1055"/>
                </a:lnTo>
                <a:lnTo>
                  <a:pt x="2925" y="1053"/>
                </a:lnTo>
                <a:lnTo>
                  <a:pt x="2923" y="1053"/>
                </a:lnTo>
                <a:lnTo>
                  <a:pt x="2923" y="1053"/>
                </a:lnTo>
                <a:lnTo>
                  <a:pt x="2921" y="1055"/>
                </a:lnTo>
                <a:lnTo>
                  <a:pt x="2921" y="1055"/>
                </a:lnTo>
                <a:lnTo>
                  <a:pt x="2919" y="1055"/>
                </a:lnTo>
                <a:lnTo>
                  <a:pt x="2919" y="1055"/>
                </a:lnTo>
                <a:lnTo>
                  <a:pt x="2917" y="1057"/>
                </a:lnTo>
                <a:lnTo>
                  <a:pt x="2915" y="1059"/>
                </a:lnTo>
                <a:lnTo>
                  <a:pt x="2915" y="1061"/>
                </a:lnTo>
                <a:lnTo>
                  <a:pt x="2915" y="1061"/>
                </a:lnTo>
                <a:lnTo>
                  <a:pt x="2915" y="1061"/>
                </a:lnTo>
                <a:lnTo>
                  <a:pt x="2917" y="1061"/>
                </a:lnTo>
                <a:lnTo>
                  <a:pt x="2917" y="1063"/>
                </a:lnTo>
                <a:lnTo>
                  <a:pt x="2919" y="1063"/>
                </a:lnTo>
                <a:lnTo>
                  <a:pt x="2921" y="1065"/>
                </a:lnTo>
                <a:lnTo>
                  <a:pt x="2921" y="1067"/>
                </a:lnTo>
                <a:lnTo>
                  <a:pt x="2923" y="1069"/>
                </a:lnTo>
                <a:lnTo>
                  <a:pt x="2921" y="1071"/>
                </a:lnTo>
                <a:lnTo>
                  <a:pt x="2921" y="1074"/>
                </a:lnTo>
                <a:lnTo>
                  <a:pt x="2923" y="1078"/>
                </a:lnTo>
                <a:lnTo>
                  <a:pt x="2925" y="1080"/>
                </a:lnTo>
                <a:lnTo>
                  <a:pt x="2925" y="1078"/>
                </a:lnTo>
                <a:lnTo>
                  <a:pt x="2925" y="1076"/>
                </a:lnTo>
                <a:lnTo>
                  <a:pt x="2925" y="1076"/>
                </a:lnTo>
                <a:lnTo>
                  <a:pt x="2927" y="1074"/>
                </a:lnTo>
                <a:lnTo>
                  <a:pt x="2927" y="1074"/>
                </a:lnTo>
                <a:lnTo>
                  <a:pt x="2929" y="1076"/>
                </a:lnTo>
                <a:lnTo>
                  <a:pt x="2929" y="1076"/>
                </a:lnTo>
                <a:lnTo>
                  <a:pt x="2929" y="1076"/>
                </a:lnTo>
                <a:lnTo>
                  <a:pt x="2931" y="1080"/>
                </a:lnTo>
                <a:lnTo>
                  <a:pt x="2931" y="1080"/>
                </a:lnTo>
                <a:lnTo>
                  <a:pt x="2931" y="1082"/>
                </a:lnTo>
                <a:lnTo>
                  <a:pt x="2933" y="1084"/>
                </a:lnTo>
                <a:lnTo>
                  <a:pt x="2933" y="1084"/>
                </a:lnTo>
                <a:lnTo>
                  <a:pt x="2933" y="1082"/>
                </a:lnTo>
                <a:lnTo>
                  <a:pt x="2936" y="1078"/>
                </a:lnTo>
                <a:lnTo>
                  <a:pt x="2938" y="1078"/>
                </a:lnTo>
                <a:lnTo>
                  <a:pt x="2938" y="1078"/>
                </a:lnTo>
                <a:lnTo>
                  <a:pt x="2938" y="1080"/>
                </a:lnTo>
                <a:lnTo>
                  <a:pt x="2940" y="1082"/>
                </a:lnTo>
                <a:lnTo>
                  <a:pt x="2942" y="1084"/>
                </a:lnTo>
                <a:lnTo>
                  <a:pt x="2942" y="1084"/>
                </a:lnTo>
                <a:lnTo>
                  <a:pt x="2944" y="1084"/>
                </a:lnTo>
                <a:lnTo>
                  <a:pt x="2942" y="1082"/>
                </a:lnTo>
                <a:lnTo>
                  <a:pt x="2942" y="1080"/>
                </a:lnTo>
                <a:lnTo>
                  <a:pt x="2942" y="1078"/>
                </a:lnTo>
                <a:lnTo>
                  <a:pt x="2942" y="1078"/>
                </a:lnTo>
                <a:lnTo>
                  <a:pt x="2942" y="1074"/>
                </a:lnTo>
                <a:lnTo>
                  <a:pt x="2940" y="1069"/>
                </a:lnTo>
                <a:lnTo>
                  <a:pt x="2938" y="1067"/>
                </a:lnTo>
                <a:lnTo>
                  <a:pt x="2938" y="1065"/>
                </a:lnTo>
                <a:lnTo>
                  <a:pt x="2938" y="1065"/>
                </a:lnTo>
                <a:lnTo>
                  <a:pt x="2940" y="1065"/>
                </a:lnTo>
                <a:lnTo>
                  <a:pt x="2940" y="1065"/>
                </a:lnTo>
                <a:lnTo>
                  <a:pt x="2942" y="1067"/>
                </a:lnTo>
                <a:lnTo>
                  <a:pt x="2942" y="1067"/>
                </a:lnTo>
                <a:lnTo>
                  <a:pt x="2942" y="1069"/>
                </a:lnTo>
                <a:lnTo>
                  <a:pt x="2944" y="1069"/>
                </a:lnTo>
                <a:lnTo>
                  <a:pt x="2944" y="1069"/>
                </a:lnTo>
                <a:lnTo>
                  <a:pt x="2944" y="1069"/>
                </a:lnTo>
                <a:lnTo>
                  <a:pt x="2948" y="1067"/>
                </a:lnTo>
                <a:lnTo>
                  <a:pt x="2948" y="1067"/>
                </a:lnTo>
                <a:lnTo>
                  <a:pt x="2948" y="1067"/>
                </a:lnTo>
                <a:lnTo>
                  <a:pt x="2946" y="1065"/>
                </a:lnTo>
                <a:lnTo>
                  <a:pt x="2946" y="1065"/>
                </a:lnTo>
                <a:lnTo>
                  <a:pt x="2946" y="1065"/>
                </a:lnTo>
                <a:lnTo>
                  <a:pt x="2944" y="1065"/>
                </a:lnTo>
                <a:lnTo>
                  <a:pt x="2944" y="1065"/>
                </a:lnTo>
                <a:lnTo>
                  <a:pt x="2944" y="1063"/>
                </a:lnTo>
                <a:lnTo>
                  <a:pt x="2944" y="1061"/>
                </a:lnTo>
                <a:lnTo>
                  <a:pt x="2942" y="1061"/>
                </a:lnTo>
                <a:lnTo>
                  <a:pt x="2942" y="1061"/>
                </a:lnTo>
                <a:lnTo>
                  <a:pt x="2942" y="1059"/>
                </a:lnTo>
                <a:lnTo>
                  <a:pt x="2942" y="1059"/>
                </a:lnTo>
                <a:lnTo>
                  <a:pt x="2944" y="1059"/>
                </a:lnTo>
                <a:lnTo>
                  <a:pt x="2946" y="1059"/>
                </a:lnTo>
                <a:lnTo>
                  <a:pt x="2948" y="1057"/>
                </a:lnTo>
                <a:lnTo>
                  <a:pt x="2948" y="1057"/>
                </a:lnTo>
                <a:lnTo>
                  <a:pt x="2950" y="1059"/>
                </a:lnTo>
                <a:lnTo>
                  <a:pt x="2952" y="1061"/>
                </a:lnTo>
                <a:lnTo>
                  <a:pt x="2954" y="1061"/>
                </a:lnTo>
                <a:lnTo>
                  <a:pt x="2954" y="1063"/>
                </a:lnTo>
                <a:lnTo>
                  <a:pt x="2956" y="1063"/>
                </a:lnTo>
                <a:lnTo>
                  <a:pt x="2956" y="1063"/>
                </a:lnTo>
                <a:lnTo>
                  <a:pt x="2956" y="1061"/>
                </a:lnTo>
                <a:lnTo>
                  <a:pt x="2956" y="1061"/>
                </a:lnTo>
                <a:lnTo>
                  <a:pt x="2956" y="1059"/>
                </a:lnTo>
                <a:lnTo>
                  <a:pt x="2956" y="1057"/>
                </a:lnTo>
                <a:lnTo>
                  <a:pt x="2956" y="1055"/>
                </a:lnTo>
                <a:lnTo>
                  <a:pt x="2954" y="1053"/>
                </a:lnTo>
                <a:lnTo>
                  <a:pt x="2952" y="1053"/>
                </a:lnTo>
                <a:lnTo>
                  <a:pt x="2950" y="1053"/>
                </a:lnTo>
                <a:lnTo>
                  <a:pt x="2950" y="1050"/>
                </a:lnTo>
                <a:lnTo>
                  <a:pt x="2946" y="1048"/>
                </a:lnTo>
                <a:lnTo>
                  <a:pt x="2944" y="1046"/>
                </a:lnTo>
                <a:lnTo>
                  <a:pt x="2944" y="1046"/>
                </a:lnTo>
                <a:lnTo>
                  <a:pt x="2942" y="1046"/>
                </a:lnTo>
                <a:lnTo>
                  <a:pt x="2938" y="1044"/>
                </a:lnTo>
                <a:lnTo>
                  <a:pt x="2936" y="1044"/>
                </a:lnTo>
                <a:lnTo>
                  <a:pt x="2936" y="1044"/>
                </a:lnTo>
                <a:lnTo>
                  <a:pt x="2936" y="1044"/>
                </a:lnTo>
                <a:lnTo>
                  <a:pt x="2936" y="1044"/>
                </a:lnTo>
                <a:lnTo>
                  <a:pt x="2936" y="1042"/>
                </a:lnTo>
                <a:lnTo>
                  <a:pt x="2938" y="1042"/>
                </a:lnTo>
                <a:lnTo>
                  <a:pt x="2940" y="1042"/>
                </a:lnTo>
                <a:lnTo>
                  <a:pt x="2942" y="1040"/>
                </a:lnTo>
                <a:lnTo>
                  <a:pt x="2940" y="1040"/>
                </a:lnTo>
                <a:lnTo>
                  <a:pt x="2940" y="1040"/>
                </a:lnTo>
                <a:lnTo>
                  <a:pt x="2940" y="1038"/>
                </a:lnTo>
                <a:lnTo>
                  <a:pt x="2938" y="1038"/>
                </a:lnTo>
                <a:lnTo>
                  <a:pt x="2940" y="1036"/>
                </a:lnTo>
                <a:lnTo>
                  <a:pt x="2942" y="1036"/>
                </a:lnTo>
                <a:lnTo>
                  <a:pt x="2944" y="1038"/>
                </a:lnTo>
                <a:lnTo>
                  <a:pt x="2944" y="1038"/>
                </a:lnTo>
                <a:lnTo>
                  <a:pt x="2942" y="1040"/>
                </a:lnTo>
                <a:lnTo>
                  <a:pt x="2944" y="1040"/>
                </a:lnTo>
                <a:lnTo>
                  <a:pt x="2944" y="1040"/>
                </a:lnTo>
                <a:lnTo>
                  <a:pt x="2946" y="1038"/>
                </a:lnTo>
                <a:lnTo>
                  <a:pt x="2946" y="1036"/>
                </a:lnTo>
                <a:lnTo>
                  <a:pt x="2944" y="1036"/>
                </a:lnTo>
                <a:lnTo>
                  <a:pt x="2942" y="1034"/>
                </a:lnTo>
                <a:lnTo>
                  <a:pt x="2940" y="1032"/>
                </a:lnTo>
                <a:lnTo>
                  <a:pt x="2940" y="1032"/>
                </a:lnTo>
                <a:lnTo>
                  <a:pt x="2938" y="1027"/>
                </a:lnTo>
                <a:lnTo>
                  <a:pt x="2936" y="1023"/>
                </a:lnTo>
                <a:lnTo>
                  <a:pt x="2936" y="1023"/>
                </a:lnTo>
                <a:lnTo>
                  <a:pt x="2936" y="1019"/>
                </a:lnTo>
                <a:lnTo>
                  <a:pt x="2936" y="1019"/>
                </a:lnTo>
                <a:lnTo>
                  <a:pt x="2936" y="1017"/>
                </a:lnTo>
                <a:lnTo>
                  <a:pt x="2936" y="1017"/>
                </a:lnTo>
                <a:lnTo>
                  <a:pt x="2938" y="1015"/>
                </a:lnTo>
                <a:lnTo>
                  <a:pt x="2938" y="1015"/>
                </a:lnTo>
                <a:lnTo>
                  <a:pt x="2940" y="1015"/>
                </a:lnTo>
                <a:lnTo>
                  <a:pt x="2940" y="1015"/>
                </a:lnTo>
                <a:lnTo>
                  <a:pt x="2940" y="1017"/>
                </a:lnTo>
                <a:lnTo>
                  <a:pt x="2940" y="1017"/>
                </a:lnTo>
                <a:lnTo>
                  <a:pt x="2942" y="1019"/>
                </a:lnTo>
                <a:lnTo>
                  <a:pt x="2946" y="1021"/>
                </a:lnTo>
                <a:lnTo>
                  <a:pt x="2946" y="1023"/>
                </a:lnTo>
                <a:lnTo>
                  <a:pt x="2946" y="1025"/>
                </a:lnTo>
                <a:lnTo>
                  <a:pt x="2950" y="1025"/>
                </a:lnTo>
                <a:lnTo>
                  <a:pt x="2950" y="1025"/>
                </a:lnTo>
                <a:lnTo>
                  <a:pt x="2950" y="1025"/>
                </a:lnTo>
                <a:lnTo>
                  <a:pt x="2948" y="1023"/>
                </a:lnTo>
                <a:lnTo>
                  <a:pt x="2948" y="1023"/>
                </a:lnTo>
                <a:lnTo>
                  <a:pt x="2946" y="1021"/>
                </a:lnTo>
                <a:lnTo>
                  <a:pt x="2948" y="1019"/>
                </a:lnTo>
                <a:lnTo>
                  <a:pt x="2950" y="1021"/>
                </a:lnTo>
                <a:lnTo>
                  <a:pt x="2952" y="1023"/>
                </a:lnTo>
                <a:lnTo>
                  <a:pt x="2954" y="1025"/>
                </a:lnTo>
                <a:lnTo>
                  <a:pt x="2954" y="1025"/>
                </a:lnTo>
                <a:lnTo>
                  <a:pt x="2954" y="1023"/>
                </a:lnTo>
                <a:lnTo>
                  <a:pt x="2954" y="1023"/>
                </a:lnTo>
                <a:lnTo>
                  <a:pt x="2954" y="1021"/>
                </a:lnTo>
                <a:lnTo>
                  <a:pt x="2952" y="1021"/>
                </a:lnTo>
                <a:lnTo>
                  <a:pt x="2952" y="1019"/>
                </a:lnTo>
                <a:lnTo>
                  <a:pt x="2952" y="1019"/>
                </a:lnTo>
                <a:lnTo>
                  <a:pt x="2952" y="1019"/>
                </a:lnTo>
                <a:lnTo>
                  <a:pt x="2954" y="1019"/>
                </a:lnTo>
                <a:lnTo>
                  <a:pt x="2956" y="1019"/>
                </a:lnTo>
                <a:lnTo>
                  <a:pt x="2959" y="1019"/>
                </a:lnTo>
                <a:lnTo>
                  <a:pt x="2959" y="1021"/>
                </a:lnTo>
                <a:lnTo>
                  <a:pt x="2961" y="1021"/>
                </a:lnTo>
                <a:lnTo>
                  <a:pt x="2961" y="1021"/>
                </a:lnTo>
                <a:lnTo>
                  <a:pt x="2959" y="1019"/>
                </a:lnTo>
                <a:lnTo>
                  <a:pt x="2956" y="1017"/>
                </a:lnTo>
                <a:lnTo>
                  <a:pt x="2954" y="1017"/>
                </a:lnTo>
                <a:lnTo>
                  <a:pt x="2954" y="1017"/>
                </a:lnTo>
                <a:lnTo>
                  <a:pt x="2952" y="1017"/>
                </a:lnTo>
                <a:lnTo>
                  <a:pt x="2954" y="1015"/>
                </a:lnTo>
                <a:lnTo>
                  <a:pt x="2952" y="1015"/>
                </a:lnTo>
                <a:lnTo>
                  <a:pt x="2952" y="1013"/>
                </a:lnTo>
                <a:lnTo>
                  <a:pt x="2952" y="1013"/>
                </a:lnTo>
                <a:lnTo>
                  <a:pt x="2954" y="1013"/>
                </a:lnTo>
                <a:lnTo>
                  <a:pt x="2956" y="1013"/>
                </a:lnTo>
                <a:lnTo>
                  <a:pt x="2959" y="1011"/>
                </a:lnTo>
                <a:lnTo>
                  <a:pt x="2961" y="1009"/>
                </a:lnTo>
                <a:lnTo>
                  <a:pt x="2963" y="1009"/>
                </a:lnTo>
                <a:lnTo>
                  <a:pt x="2963" y="1009"/>
                </a:lnTo>
                <a:lnTo>
                  <a:pt x="2965" y="1011"/>
                </a:lnTo>
                <a:lnTo>
                  <a:pt x="2967" y="1011"/>
                </a:lnTo>
                <a:lnTo>
                  <a:pt x="2969" y="1009"/>
                </a:lnTo>
                <a:lnTo>
                  <a:pt x="2971" y="1009"/>
                </a:lnTo>
                <a:lnTo>
                  <a:pt x="2973" y="1009"/>
                </a:lnTo>
                <a:lnTo>
                  <a:pt x="2975" y="1009"/>
                </a:lnTo>
                <a:lnTo>
                  <a:pt x="2977" y="1009"/>
                </a:lnTo>
                <a:lnTo>
                  <a:pt x="2982" y="1011"/>
                </a:lnTo>
                <a:lnTo>
                  <a:pt x="2984" y="1011"/>
                </a:lnTo>
                <a:lnTo>
                  <a:pt x="2986" y="1013"/>
                </a:lnTo>
                <a:lnTo>
                  <a:pt x="2986" y="1013"/>
                </a:lnTo>
                <a:lnTo>
                  <a:pt x="2986" y="1015"/>
                </a:lnTo>
                <a:lnTo>
                  <a:pt x="2988" y="1015"/>
                </a:lnTo>
                <a:lnTo>
                  <a:pt x="2990" y="1015"/>
                </a:lnTo>
                <a:lnTo>
                  <a:pt x="2992" y="1015"/>
                </a:lnTo>
                <a:lnTo>
                  <a:pt x="2996" y="1015"/>
                </a:lnTo>
                <a:lnTo>
                  <a:pt x="2994" y="1015"/>
                </a:lnTo>
                <a:lnTo>
                  <a:pt x="2990" y="1017"/>
                </a:lnTo>
                <a:lnTo>
                  <a:pt x="2990" y="1017"/>
                </a:lnTo>
                <a:lnTo>
                  <a:pt x="2988" y="1019"/>
                </a:lnTo>
                <a:lnTo>
                  <a:pt x="2988" y="1021"/>
                </a:lnTo>
                <a:lnTo>
                  <a:pt x="2988" y="1021"/>
                </a:lnTo>
                <a:lnTo>
                  <a:pt x="2988" y="1021"/>
                </a:lnTo>
                <a:lnTo>
                  <a:pt x="2988" y="1023"/>
                </a:lnTo>
                <a:lnTo>
                  <a:pt x="2988" y="1023"/>
                </a:lnTo>
                <a:lnTo>
                  <a:pt x="2990" y="1023"/>
                </a:lnTo>
                <a:lnTo>
                  <a:pt x="2992" y="1021"/>
                </a:lnTo>
                <a:lnTo>
                  <a:pt x="2996" y="1017"/>
                </a:lnTo>
                <a:lnTo>
                  <a:pt x="2998" y="1015"/>
                </a:lnTo>
                <a:lnTo>
                  <a:pt x="3003" y="1013"/>
                </a:lnTo>
                <a:lnTo>
                  <a:pt x="3005" y="1011"/>
                </a:lnTo>
                <a:lnTo>
                  <a:pt x="3007" y="1009"/>
                </a:lnTo>
                <a:lnTo>
                  <a:pt x="3009" y="1006"/>
                </a:lnTo>
                <a:lnTo>
                  <a:pt x="3013" y="1009"/>
                </a:lnTo>
                <a:lnTo>
                  <a:pt x="3015" y="1006"/>
                </a:lnTo>
                <a:lnTo>
                  <a:pt x="3015" y="1006"/>
                </a:lnTo>
                <a:lnTo>
                  <a:pt x="3017" y="1006"/>
                </a:lnTo>
                <a:lnTo>
                  <a:pt x="3026" y="1009"/>
                </a:lnTo>
                <a:lnTo>
                  <a:pt x="3028" y="1006"/>
                </a:lnTo>
                <a:lnTo>
                  <a:pt x="3028" y="1006"/>
                </a:lnTo>
                <a:lnTo>
                  <a:pt x="3028" y="1004"/>
                </a:lnTo>
                <a:lnTo>
                  <a:pt x="3028" y="1004"/>
                </a:lnTo>
                <a:lnTo>
                  <a:pt x="3028" y="1002"/>
                </a:lnTo>
                <a:lnTo>
                  <a:pt x="3019" y="1000"/>
                </a:lnTo>
                <a:lnTo>
                  <a:pt x="3017" y="998"/>
                </a:lnTo>
                <a:lnTo>
                  <a:pt x="3013" y="996"/>
                </a:lnTo>
                <a:lnTo>
                  <a:pt x="3013" y="994"/>
                </a:lnTo>
                <a:lnTo>
                  <a:pt x="3013" y="992"/>
                </a:lnTo>
                <a:lnTo>
                  <a:pt x="3013" y="990"/>
                </a:lnTo>
                <a:lnTo>
                  <a:pt x="3011" y="988"/>
                </a:lnTo>
                <a:lnTo>
                  <a:pt x="3009" y="983"/>
                </a:lnTo>
                <a:lnTo>
                  <a:pt x="3009" y="983"/>
                </a:lnTo>
                <a:lnTo>
                  <a:pt x="3007" y="981"/>
                </a:lnTo>
                <a:lnTo>
                  <a:pt x="3009" y="979"/>
                </a:lnTo>
                <a:lnTo>
                  <a:pt x="3011" y="977"/>
                </a:lnTo>
                <a:lnTo>
                  <a:pt x="3011" y="977"/>
                </a:lnTo>
                <a:lnTo>
                  <a:pt x="3011" y="973"/>
                </a:lnTo>
                <a:lnTo>
                  <a:pt x="3013" y="971"/>
                </a:lnTo>
                <a:lnTo>
                  <a:pt x="3013" y="969"/>
                </a:lnTo>
                <a:lnTo>
                  <a:pt x="3013" y="969"/>
                </a:lnTo>
                <a:lnTo>
                  <a:pt x="3015" y="967"/>
                </a:lnTo>
                <a:lnTo>
                  <a:pt x="3017" y="967"/>
                </a:lnTo>
                <a:lnTo>
                  <a:pt x="3019" y="967"/>
                </a:lnTo>
                <a:lnTo>
                  <a:pt x="3021" y="965"/>
                </a:lnTo>
                <a:lnTo>
                  <a:pt x="3021" y="960"/>
                </a:lnTo>
                <a:lnTo>
                  <a:pt x="3021" y="958"/>
                </a:lnTo>
                <a:lnTo>
                  <a:pt x="3024" y="956"/>
                </a:lnTo>
                <a:lnTo>
                  <a:pt x="3024" y="950"/>
                </a:lnTo>
                <a:lnTo>
                  <a:pt x="3024" y="950"/>
                </a:lnTo>
                <a:lnTo>
                  <a:pt x="3026" y="946"/>
                </a:lnTo>
                <a:lnTo>
                  <a:pt x="3026" y="946"/>
                </a:lnTo>
                <a:lnTo>
                  <a:pt x="3026" y="946"/>
                </a:lnTo>
                <a:lnTo>
                  <a:pt x="3026" y="946"/>
                </a:lnTo>
                <a:lnTo>
                  <a:pt x="3026" y="944"/>
                </a:lnTo>
                <a:lnTo>
                  <a:pt x="3026" y="944"/>
                </a:lnTo>
                <a:lnTo>
                  <a:pt x="3026" y="941"/>
                </a:lnTo>
                <a:lnTo>
                  <a:pt x="3028" y="941"/>
                </a:lnTo>
                <a:lnTo>
                  <a:pt x="3026" y="939"/>
                </a:lnTo>
                <a:lnTo>
                  <a:pt x="3028" y="939"/>
                </a:lnTo>
                <a:lnTo>
                  <a:pt x="3028" y="937"/>
                </a:lnTo>
                <a:lnTo>
                  <a:pt x="3030" y="939"/>
                </a:lnTo>
                <a:lnTo>
                  <a:pt x="3028" y="939"/>
                </a:lnTo>
                <a:lnTo>
                  <a:pt x="3030" y="939"/>
                </a:lnTo>
                <a:lnTo>
                  <a:pt x="3030" y="941"/>
                </a:lnTo>
                <a:lnTo>
                  <a:pt x="3028" y="941"/>
                </a:lnTo>
                <a:lnTo>
                  <a:pt x="3036" y="941"/>
                </a:lnTo>
                <a:lnTo>
                  <a:pt x="3036" y="939"/>
                </a:lnTo>
                <a:lnTo>
                  <a:pt x="3036" y="937"/>
                </a:lnTo>
                <a:lnTo>
                  <a:pt x="3038" y="935"/>
                </a:lnTo>
                <a:lnTo>
                  <a:pt x="3038" y="935"/>
                </a:lnTo>
                <a:lnTo>
                  <a:pt x="3038" y="933"/>
                </a:lnTo>
                <a:lnTo>
                  <a:pt x="3038" y="931"/>
                </a:lnTo>
                <a:lnTo>
                  <a:pt x="3038" y="929"/>
                </a:lnTo>
                <a:lnTo>
                  <a:pt x="3036" y="927"/>
                </a:lnTo>
                <a:lnTo>
                  <a:pt x="3036" y="927"/>
                </a:lnTo>
                <a:lnTo>
                  <a:pt x="3036" y="925"/>
                </a:lnTo>
                <a:lnTo>
                  <a:pt x="3038" y="925"/>
                </a:lnTo>
                <a:lnTo>
                  <a:pt x="3040" y="925"/>
                </a:lnTo>
                <a:lnTo>
                  <a:pt x="3040" y="925"/>
                </a:lnTo>
                <a:lnTo>
                  <a:pt x="3042" y="925"/>
                </a:lnTo>
                <a:lnTo>
                  <a:pt x="3044" y="923"/>
                </a:lnTo>
                <a:lnTo>
                  <a:pt x="3044" y="923"/>
                </a:lnTo>
                <a:lnTo>
                  <a:pt x="3049" y="918"/>
                </a:lnTo>
                <a:lnTo>
                  <a:pt x="3051" y="918"/>
                </a:lnTo>
                <a:lnTo>
                  <a:pt x="3053" y="916"/>
                </a:lnTo>
                <a:lnTo>
                  <a:pt x="3053" y="914"/>
                </a:lnTo>
                <a:lnTo>
                  <a:pt x="3053" y="914"/>
                </a:lnTo>
                <a:lnTo>
                  <a:pt x="3053" y="912"/>
                </a:lnTo>
                <a:lnTo>
                  <a:pt x="3053" y="910"/>
                </a:lnTo>
                <a:lnTo>
                  <a:pt x="3059" y="908"/>
                </a:lnTo>
                <a:lnTo>
                  <a:pt x="3061" y="910"/>
                </a:lnTo>
                <a:lnTo>
                  <a:pt x="3063" y="908"/>
                </a:lnTo>
                <a:lnTo>
                  <a:pt x="3063" y="906"/>
                </a:lnTo>
                <a:lnTo>
                  <a:pt x="3065" y="906"/>
                </a:lnTo>
                <a:lnTo>
                  <a:pt x="3065" y="908"/>
                </a:lnTo>
                <a:lnTo>
                  <a:pt x="3065" y="908"/>
                </a:lnTo>
                <a:lnTo>
                  <a:pt x="3068" y="908"/>
                </a:lnTo>
                <a:lnTo>
                  <a:pt x="3070" y="908"/>
                </a:lnTo>
                <a:lnTo>
                  <a:pt x="3070" y="908"/>
                </a:lnTo>
                <a:lnTo>
                  <a:pt x="3070" y="904"/>
                </a:lnTo>
                <a:lnTo>
                  <a:pt x="3070" y="902"/>
                </a:lnTo>
                <a:lnTo>
                  <a:pt x="3070" y="900"/>
                </a:lnTo>
                <a:lnTo>
                  <a:pt x="3068" y="897"/>
                </a:lnTo>
                <a:lnTo>
                  <a:pt x="3070" y="900"/>
                </a:lnTo>
                <a:lnTo>
                  <a:pt x="3070" y="900"/>
                </a:lnTo>
                <a:lnTo>
                  <a:pt x="3070" y="902"/>
                </a:lnTo>
                <a:lnTo>
                  <a:pt x="3072" y="904"/>
                </a:lnTo>
                <a:lnTo>
                  <a:pt x="3070" y="906"/>
                </a:lnTo>
                <a:lnTo>
                  <a:pt x="3072" y="908"/>
                </a:lnTo>
                <a:lnTo>
                  <a:pt x="3072" y="908"/>
                </a:lnTo>
                <a:lnTo>
                  <a:pt x="3074" y="910"/>
                </a:lnTo>
                <a:lnTo>
                  <a:pt x="3076" y="910"/>
                </a:lnTo>
                <a:lnTo>
                  <a:pt x="3080" y="910"/>
                </a:lnTo>
                <a:lnTo>
                  <a:pt x="3080" y="910"/>
                </a:lnTo>
                <a:lnTo>
                  <a:pt x="3078" y="910"/>
                </a:lnTo>
                <a:lnTo>
                  <a:pt x="3076" y="912"/>
                </a:lnTo>
                <a:lnTo>
                  <a:pt x="3074" y="910"/>
                </a:lnTo>
                <a:lnTo>
                  <a:pt x="3070" y="910"/>
                </a:lnTo>
                <a:lnTo>
                  <a:pt x="3068" y="910"/>
                </a:lnTo>
                <a:lnTo>
                  <a:pt x="3065" y="910"/>
                </a:lnTo>
                <a:lnTo>
                  <a:pt x="3065" y="910"/>
                </a:lnTo>
                <a:lnTo>
                  <a:pt x="3068" y="912"/>
                </a:lnTo>
                <a:lnTo>
                  <a:pt x="3070" y="912"/>
                </a:lnTo>
                <a:lnTo>
                  <a:pt x="3072" y="912"/>
                </a:lnTo>
                <a:lnTo>
                  <a:pt x="3072" y="912"/>
                </a:lnTo>
                <a:lnTo>
                  <a:pt x="3072" y="914"/>
                </a:lnTo>
                <a:lnTo>
                  <a:pt x="3070" y="914"/>
                </a:lnTo>
                <a:lnTo>
                  <a:pt x="3070" y="914"/>
                </a:lnTo>
                <a:lnTo>
                  <a:pt x="3068" y="914"/>
                </a:lnTo>
                <a:lnTo>
                  <a:pt x="3070" y="914"/>
                </a:lnTo>
                <a:lnTo>
                  <a:pt x="3070" y="914"/>
                </a:lnTo>
                <a:lnTo>
                  <a:pt x="3072" y="916"/>
                </a:lnTo>
                <a:lnTo>
                  <a:pt x="3076" y="918"/>
                </a:lnTo>
                <a:lnTo>
                  <a:pt x="3078" y="918"/>
                </a:lnTo>
                <a:lnTo>
                  <a:pt x="3082" y="918"/>
                </a:lnTo>
                <a:lnTo>
                  <a:pt x="3084" y="918"/>
                </a:lnTo>
                <a:lnTo>
                  <a:pt x="3088" y="916"/>
                </a:lnTo>
                <a:lnTo>
                  <a:pt x="3091" y="918"/>
                </a:lnTo>
                <a:lnTo>
                  <a:pt x="3093" y="918"/>
                </a:lnTo>
                <a:lnTo>
                  <a:pt x="3093" y="918"/>
                </a:lnTo>
                <a:lnTo>
                  <a:pt x="3095" y="918"/>
                </a:lnTo>
                <a:lnTo>
                  <a:pt x="3095" y="921"/>
                </a:lnTo>
                <a:lnTo>
                  <a:pt x="3095" y="921"/>
                </a:lnTo>
                <a:lnTo>
                  <a:pt x="3093" y="923"/>
                </a:lnTo>
                <a:lnTo>
                  <a:pt x="3091" y="925"/>
                </a:lnTo>
                <a:lnTo>
                  <a:pt x="3088" y="925"/>
                </a:lnTo>
                <a:lnTo>
                  <a:pt x="3084" y="927"/>
                </a:lnTo>
                <a:lnTo>
                  <a:pt x="3078" y="931"/>
                </a:lnTo>
                <a:lnTo>
                  <a:pt x="3080" y="931"/>
                </a:lnTo>
                <a:lnTo>
                  <a:pt x="3080" y="933"/>
                </a:lnTo>
                <a:lnTo>
                  <a:pt x="3082" y="931"/>
                </a:lnTo>
                <a:lnTo>
                  <a:pt x="3084" y="931"/>
                </a:lnTo>
                <a:lnTo>
                  <a:pt x="3088" y="935"/>
                </a:lnTo>
                <a:lnTo>
                  <a:pt x="3091" y="935"/>
                </a:lnTo>
                <a:lnTo>
                  <a:pt x="3091" y="935"/>
                </a:lnTo>
                <a:lnTo>
                  <a:pt x="3095" y="935"/>
                </a:lnTo>
                <a:lnTo>
                  <a:pt x="3095" y="937"/>
                </a:lnTo>
                <a:lnTo>
                  <a:pt x="3095" y="939"/>
                </a:lnTo>
                <a:lnTo>
                  <a:pt x="3093" y="944"/>
                </a:lnTo>
                <a:lnTo>
                  <a:pt x="3093" y="946"/>
                </a:lnTo>
                <a:lnTo>
                  <a:pt x="3093" y="946"/>
                </a:lnTo>
                <a:lnTo>
                  <a:pt x="3093" y="946"/>
                </a:lnTo>
                <a:lnTo>
                  <a:pt x="3095" y="948"/>
                </a:lnTo>
                <a:lnTo>
                  <a:pt x="3097" y="948"/>
                </a:lnTo>
                <a:lnTo>
                  <a:pt x="3099" y="948"/>
                </a:lnTo>
                <a:lnTo>
                  <a:pt x="3101" y="948"/>
                </a:lnTo>
                <a:lnTo>
                  <a:pt x="3105" y="946"/>
                </a:lnTo>
                <a:lnTo>
                  <a:pt x="3107" y="944"/>
                </a:lnTo>
                <a:lnTo>
                  <a:pt x="3112" y="941"/>
                </a:lnTo>
                <a:lnTo>
                  <a:pt x="3114" y="941"/>
                </a:lnTo>
                <a:lnTo>
                  <a:pt x="3116" y="941"/>
                </a:lnTo>
                <a:lnTo>
                  <a:pt x="3118" y="939"/>
                </a:lnTo>
                <a:lnTo>
                  <a:pt x="3120" y="939"/>
                </a:lnTo>
                <a:lnTo>
                  <a:pt x="3122" y="935"/>
                </a:lnTo>
                <a:lnTo>
                  <a:pt x="3122" y="935"/>
                </a:lnTo>
                <a:lnTo>
                  <a:pt x="3124" y="935"/>
                </a:lnTo>
                <a:lnTo>
                  <a:pt x="3126" y="937"/>
                </a:lnTo>
                <a:lnTo>
                  <a:pt x="3126" y="937"/>
                </a:lnTo>
                <a:lnTo>
                  <a:pt x="3128" y="937"/>
                </a:lnTo>
                <a:lnTo>
                  <a:pt x="3130" y="937"/>
                </a:lnTo>
                <a:lnTo>
                  <a:pt x="3132" y="937"/>
                </a:lnTo>
                <a:lnTo>
                  <a:pt x="3135" y="937"/>
                </a:lnTo>
                <a:lnTo>
                  <a:pt x="3135" y="935"/>
                </a:lnTo>
                <a:lnTo>
                  <a:pt x="3137" y="933"/>
                </a:lnTo>
                <a:lnTo>
                  <a:pt x="3137" y="933"/>
                </a:lnTo>
                <a:lnTo>
                  <a:pt x="3137" y="931"/>
                </a:lnTo>
                <a:lnTo>
                  <a:pt x="3135" y="931"/>
                </a:lnTo>
                <a:lnTo>
                  <a:pt x="3132" y="929"/>
                </a:lnTo>
                <a:lnTo>
                  <a:pt x="3132" y="929"/>
                </a:lnTo>
                <a:lnTo>
                  <a:pt x="3130" y="931"/>
                </a:lnTo>
                <a:lnTo>
                  <a:pt x="3130" y="931"/>
                </a:lnTo>
                <a:lnTo>
                  <a:pt x="3126" y="931"/>
                </a:lnTo>
                <a:lnTo>
                  <a:pt x="3126" y="931"/>
                </a:lnTo>
                <a:lnTo>
                  <a:pt x="3122" y="933"/>
                </a:lnTo>
                <a:lnTo>
                  <a:pt x="3122" y="933"/>
                </a:lnTo>
                <a:lnTo>
                  <a:pt x="3120" y="931"/>
                </a:lnTo>
                <a:lnTo>
                  <a:pt x="3118" y="931"/>
                </a:lnTo>
                <a:lnTo>
                  <a:pt x="3116" y="925"/>
                </a:lnTo>
                <a:lnTo>
                  <a:pt x="3114" y="923"/>
                </a:lnTo>
                <a:lnTo>
                  <a:pt x="3114" y="921"/>
                </a:lnTo>
                <a:lnTo>
                  <a:pt x="3112" y="918"/>
                </a:lnTo>
                <a:lnTo>
                  <a:pt x="3112" y="916"/>
                </a:lnTo>
                <a:lnTo>
                  <a:pt x="3114" y="916"/>
                </a:lnTo>
                <a:lnTo>
                  <a:pt x="3116" y="916"/>
                </a:lnTo>
                <a:lnTo>
                  <a:pt x="3118" y="912"/>
                </a:lnTo>
                <a:lnTo>
                  <a:pt x="3120" y="914"/>
                </a:lnTo>
                <a:lnTo>
                  <a:pt x="3120" y="914"/>
                </a:lnTo>
                <a:lnTo>
                  <a:pt x="3118" y="914"/>
                </a:lnTo>
                <a:lnTo>
                  <a:pt x="3118" y="916"/>
                </a:lnTo>
                <a:lnTo>
                  <a:pt x="3116" y="918"/>
                </a:lnTo>
                <a:lnTo>
                  <a:pt x="3116" y="918"/>
                </a:lnTo>
                <a:lnTo>
                  <a:pt x="3116" y="918"/>
                </a:lnTo>
                <a:lnTo>
                  <a:pt x="3118" y="916"/>
                </a:lnTo>
                <a:lnTo>
                  <a:pt x="3118" y="916"/>
                </a:lnTo>
                <a:lnTo>
                  <a:pt x="3120" y="914"/>
                </a:lnTo>
                <a:lnTo>
                  <a:pt x="3126" y="908"/>
                </a:lnTo>
                <a:lnTo>
                  <a:pt x="3130" y="908"/>
                </a:lnTo>
                <a:lnTo>
                  <a:pt x="3132" y="908"/>
                </a:lnTo>
                <a:lnTo>
                  <a:pt x="3132" y="908"/>
                </a:lnTo>
                <a:lnTo>
                  <a:pt x="3135" y="908"/>
                </a:lnTo>
                <a:lnTo>
                  <a:pt x="3137" y="906"/>
                </a:lnTo>
                <a:lnTo>
                  <a:pt x="3139" y="906"/>
                </a:lnTo>
                <a:lnTo>
                  <a:pt x="3141" y="908"/>
                </a:lnTo>
                <a:lnTo>
                  <a:pt x="3143" y="906"/>
                </a:lnTo>
                <a:lnTo>
                  <a:pt x="3145" y="904"/>
                </a:lnTo>
                <a:lnTo>
                  <a:pt x="3147" y="904"/>
                </a:lnTo>
                <a:lnTo>
                  <a:pt x="3149" y="904"/>
                </a:lnTo>
                <a:lnTo>
                  <a:pt x="3151" y="902"/>
                </a:lnTo>
                <a:lnTo>
                  <a:pt x="3156" y="900"/>
                </a:lnTo>
                <a:lnTo>
                  <a:pt x="3162" y="902"/>
                </a:lnTo>
                <a:lnTo>
                  <a:pt x="3162" y="900"/>
                </a:lnTo>
                <a:lnTo>
                  <a:pt x="3166" y="900"/>
                </a:lnTo>
                <a:lnTo>
                  <a:pt x="3166" y="897"/>
                </a:lnTo>
                <a:lnTo>
                  <a:pt x="3170" y="897"/>
                </a:lnTo>
                <a:lnTo>
                  <a:pt x="3168" y="897"/>
                </a:lnTo>
                <a:lnTo>
                  <a:pt x="3168" y="897"/>
                </a:lnTo>
                <a:lnTo>
                  <a:pt x="3166" y="900"/>
                </a:lnTo>
                <a:lnTo>
                  <a:pt x="3168" y="900"/>
                </a:lnTo>
                <a:lnTo>
                  <a:pt x="3172" y="900"/>
                </a:lnTo>
                <a:lnTo>
                  <a:pt x="3172" y="897"/>
                </a:lnTo>
                <a:lnTo>
                  <a:pt x="3176" y="897"/>
                </a:lnTo>
                <a:lnTo>
                  <a:pt x="3176" y="897"/>
                </a:lnTo>
                <a:lnTo>
                  <a:pt x="3176" y="900"/>
                </a:lnTo>
                <a:lnTo>
                  <a:pt x="3176" y="902"/>
                </a:lnTo>
                <a:lnTo>
                  <a:pt x="3176" y="902"/>
                </a:lnTo>
                <a:lnTo>
                  <a:pt x="3174" y="902"/>
                </a:lnTo>
                <a:lnTo>
                  <a:pt x="3170" y="904"/>
                </a:lnTo>
                <a:lnTo>
                  <a:pt x="3168" y="904"/>
                </a:lnTo>
                <a:lnTo>
                  <a:pt x="3164" y="906"/>
                </a:lnTo>
                <a:lnTo>
                  <a:pt x="3166" y="908"/>
                </a:lnTo>
                <a:lnTo>
                  <a:pt x="3166" y="908"/>
                </a:lnTo>
                <a:lnTo>
                  <a:pt x="3164" y="908"/>
                </a:lnTo>
                <a:lnTo>
                  <a:pt x="3162" y="908"/>
                </a:lnTo>
                <a:lnTo>
                  <a:pt x="3160" y="908"/>
                </a:lnTo>
                <a:lnTo>
                  <a:pt x="3158" y="910"/>
                </a:lnTo>
                <a:lnTo>
                  <a:pt x="3156" y="908"/>
                </a:lnTo>
                <a:lnTo>
                  <a:pt x="3156" y="908"/>
                </a:lnTo>
                <a:lnTo>
                  <a:pt x="3156" y="910"/>
                </a:lnTo>
                <a:lnTo>
                  <a:pt x="3158" y="912"/>
                </a:lnTo>
                <a:lnTo>
                  <a:pt x="3158" y="914"/>
                </a:lnTo>
                <a:lnTo>
                  <a:pt x="3160" y="912"/>
                </a:lnTo>
                <a:lnTo>
                  <a:pt x="3162" y="916"/>
                </a:lnTo>
                <a:lnTo>
                  <a:pt x="3166" y="918"/>
                </a:lnTo>
                <a:lnTo>
                  <a:pt x="3164" y="918"/>
                </a:lnTo>
                <a:lnTo>
                  <a:pt x="3162" y="918"/>
                </a:lnTo>
                <a:lnTo>
                  <a:pt x="3162" y="918"/>
                </a:lnTo>
                <a:lnTo>
                  <a:pt x="3160" y="921"/>
                </a:lnTo>
                <a:lnTo>
                  <a:pt x="3160" y="921"/>
                </a:lnTo>
                <a:lnTo>
                  <a:pt x="3160" y="921"/>
                </a:lnTo>
                <a:lnTo>
                  <a:pt x="3160" y="921"/>
                </a:lnTo>
                <a:lnTo>
                  <a:pt x="3158" y="918"/>
                </a:lnTo>
                <a:lnTo>
                  <a:pt x="3158" y="921"/>
                </a:lnTo>
                <a:lnTo>
                  <a:pt x="3156" y="925"/>
                </a:lnTo>
                <a:lnTo>
                  <a:pt x="3153" y="927"/>
                </a:lnTo>
                <a:lnTo>
                  <a:pt x="3153" y="929"/>
                </a:lnTo>
                <a:lnTo>
                  <a:pt x="3153" y="929"/>
                </a:lnTo>
                <a:lnTo>
                  <a:pt x="3153" y="929"/>
                </a:lnTo>
                <a:lnTo>
                  <a:pt x="3153" y="929"/>
                </a:lnTo>
                <a:lnTo>
                  <a:pt x="3153" y="931"/>
                </a:lnTo>
                <a:lnTo>
                  <a:pt x="3153" y="931"/>
                </a:lnTo>
                <a:lnTo>
                  <a:pt x="3147" y="933"/>
                </a:lnTo>
                <a:lnTo>
                  <a:pt x="3147" y="933"/>
                </a:lnTo>
                <a:lnTo>
                  <a:pt x="3145" y="933"/>
                </a:lnTo>
                <a:lnTo>
                  <a:pt x="3143" y="931"/>
                </a:lnTo>
                <a:lnTo>
                  <a:pt x="3141" y="931"/>
                </a:lnTo>
                <a:lnTo>
                  <a:pt x="3141" y="931"/>
                </a:lnTo>
                <a:lnTo>
                  <a:pt x="3139" y="931"/>
                </a:lnTo>
                <a:lnTo>
                  <a:pt x="3141" y="931"/>
                </a:lnTo>
                <a:lnTo>
                  <a:pt x="3141" y="931"/>
                </a:lnTo>
                <a:lnTo>
                  <a:pt x="3143" y="933"/>
                </a:lnTo>
                <a:lnTo>
                  <a:pt x="3141" y="933"/>
                </a:lnTo>
                <a:lnTo>
                  <a:pt x="3139" y="935"/>
                </a:lnTo>
                <a:lnTo>
                  <a:pt x="3139" y="935"/>
                </a:lnTo>
                <a:lnTo>
                  <a:pt x="3139" y="935"/>
                </a:lnTo>
                <a:lnTo>
                  <a:pt x="3143" y="937"/>
                </a:lnTo>
                <a:lnTo>
                  <a:pt x="3147" y="939"/>
                </a:lnTo>
                <a:lnTo>
                  <a:pt x="3147" y="939"/>
                </a:lnTo>
                <a:lnTo>
                  <a:pt x="3149" y="941"/>
                </a:lnTo>
                <a:lnTo>
                  <a:pt x="3149" y="944"/>
                </a:lnTo>
                <a:lnTo>
                  <a:pt x="3151" y="944"/>
                </a:lnTo>
                <a:lnTo>
                  <a:pt x="3151" y="944"/>
                </a:lnTo>
                <a:lnTo>
                  <a:pt x="3153" y="944"/>
                </a:lnTo>
                <a:lnTo>
                  <a:pt x="3156" y="944"/>
                </a:lnTo>
                <a:lnTo>
                  <a:pt x="3162" y="948"/>
                </a:lnTo>
                <a:lnTo>
                  <a:pt x="3162" y="950"/>
                </a:lnTo>
                <a:lnTo>
                  <a:pt x="3168" y="950"/>
                </a:lnTo>
                <a:lnTo>
                  <a:pt x="3168" y="950"/>
                </a:lnTo>
                <a:lnTo>
                  <a:pt x="3176" y="958"/>
                </a:lnTo>
                <a:lnTo>
                  <a:pt x="3181" y="960"/>
                </a:lnTo>
                <a:lnTo>
                  <a:pt x="3185" y="965"/>
                </a:lnTo>
                <a:lnTo>
                  <a:pt x="3187" y="967"/>
                </a:lnTo>
                <a:lnTo>
                  <a:pt x="3189" y="967"/>
                </a:lnTo>
                <a:lnTo>
                  <a:pt x="3193" y="971"/>
                </a:lnTo>
                <a:lnTo>
                  <a:pt x="3195" y="971"/>
                </a:lnTo>
                <a:lnTo>
                  <a:pt x="3200" y="973"/>
                </a:lnTo>
                <a:lnTo>
                  <a:pt x="3202" y="975"/>
                </a:lnTo>
                <a:lnTo>
                  <a:pt x="3204" y="977"/>
                </a:lnTo>
                <a:lnTo>
                  <a:pt x="3208" y="977"/>
                </a:lnTo>
                <a:lnTo>
                  <a:pt x="3208" y="979"/>
                </a:lnTo>
                <a:lnTo>
                  <a:pt x="3210" y="983"/>
                </a:lnTo>
                <a:lnTo>
                  <a:pt x="3212" y="988"/>
                </a:lnTo>
                <a:lnTo>
                  <a:pt x="3212" y="992"/>
                </a:lnTo>
                <a:lnTo>
                  <a:pt x="3212" y="992"/>
                </a:lnTo>
                <a:lnTo>
                  <a:pt x="3212" y="994"/>
                </a:lnTo>
                <a:lnTo>
                  <a:pt x="3212" y="996"/>
                </a:lnTo>
                <a:lnTo>
                  <a:pt x="3210" y="998"/>
                </a:lnTo>
                <a:lnTo>
                  <a:pt x="3208" y="1000"/>
                </a:lnTo>
                <a:lnTo>
                  <a:pt x="3204" y="1002"/>
                </a:lnTo>
                <a:lnTo>
                  <a:pt x="3202" y="1004"/>
                </a:lnTo>
                <a:lnTo>
                  <a:pt x="3200" y="1004"/>
                </a:lnTo>
                <a:lnTo>
                  <a:pt x="3197" y="1006"/>
                </a:lnTo>
                <a:lnTo>
                  <a:pt x="3191" y="1009"/>
                </a:lnTo>
                <a:lnTo>
                  <a:pt x="3189" y="1009"/>
                </a:lnTo>
                <a:lnTo>
                  <a:pt x="3187" y="1009"/>
                </a:lnTo>
                <a:lnTo>
                  <a:pt x="3185" y="1009"/>
                </a:lnTo>
                <a:lnTo>
                  <a:pt x="3185" y="1009"/>
                </a:lnTo>
                <a:lnTo>
                  <a:pt x="3179" y="1006"/>
                </a:lnTo>
                <a:lnTo>
                  <a:pt x="3170" y="1006"/>
                </a:lnTo>
                <a:lnTo>
                  <a:pt x="3166" y="1009"/>
                </a:lnTo>
                <a:lnTo>
                  <a:pt x="3164" y="1009"/>
                </a:lnTo>
                <a:lnTo>
                  <a:pt x="3158" y="1009"/>
                </a:lnTo>
                <a:lnTo>
                  <a:pt x="3156" y="1006"/>
                </a:lnTo>
                <a:lnTo>
                  <a:pt x="3149" y="1006"/>
                </a:lnTo>
                <a:lnTo>
                  <a:pt x="3145" y="1004"/>
                </a:lnTo>
                <a:lnTo>
                  <a:pt x="3143" y="1002"/>
                </a:lnTo>
                <a:lnTo>
                  <a:pt x="3141" y="1002"/>
                </a:lnTo>
                <a:lnTo>
                  <a:pt x="3139" y="1002"/>
                </a:lnTo>
                <a:lnTo>
                  <a:pt x="3139" y="1002"/>
                </a:lnTo>
                <a:lnTo>
                  <a:pt x="3137" y="1002"/>
                </a:lnTo>
                <a:lnTo>
                  <a:pt x="3135" y="1002"/>
                </a:lnTo>
                <a:lnTo>
                  <a:pt x="3132" y="1002"/>
                </a:lnTo>
                <a:lnTo>
                  <a:pt x="3132" y="1000"/>
                </a:lnTo>
                <a:lnTo>
                  <a:pt x="3130" y="996"/>
                </a:lnTo>
                <a:lnTo>
                  <a:pt x="3128" y="996"/>
                </a:lnTo>
                <a:lnTo>
                  <a:pt x="3128" y="996"/>
                </a:lnTo>
                <a:lnTo>
                  <a:pt x="3122" y="996"/>
                </a:lnTo>
                <a:lnTo>
                  <a:pt x="3120" y="996"/>
                </a:lnTo>
                <a:lnTo>
                  <a:pt x="3118" y="994"/>
                </a:lnTo>
                <a:lnTo>
                  <a:pt x="3116" y="992"/>
                </a:lnTo>
                <a:lnTo>
                  <a:pt x="3116" y="992"/>
                </a:lnTo>
                <a:lnTo>
                  <a:pt x="3118" y="990"/>
                </a:lnTo>
                <a:lnTo>
                  <a:pt x="3118" y="990"/>
                </a:lnTo>
                <a:lnTo>
                  <a:pt x="3116" y="990"/>
                </a:lnTo>
                <a:lnTo>
                  <a:pt x="3112" y="992"/>
                </a:lnTo>
                <a:lnTo>
                  <a:pt x="3103" y="992"/>
                </a:lnTo>
                <a:lnTo>
                  <a:pt x="3091" y="990"/>
                </a:lnTo>
                <a:lnTo>
                  <a:pt x="3091" y="990"/>
                </a:lnTo>
                <a:lnTo>
                  <a:pt x="3084" y="992"/>
                </a:lnTo>
                <a:lnTo>
                  <a:pt x="3080" y="994"/>
                </a:lnTo>
                <a:lnTo>
                  <a:pt x="3076" y="996"/>
                </a:lnTo>
                <a:lnTo>
                  <a:pt x="3072" y="998"/>
                </a:lnTo>
                <a:lnTo>
                  <a:pt x="3063" y="1002"/>
                </a:lnTo>
                <a:lnTo>
                  <a:pt x="3061" y="1004"/>
                </a:lnTo>
                <a:lnTo>
                  <a:pt x="3061" y="1006"/>
                </a:lnTo>
                <a:lnTo>
                  <a:pt x="3055" y="1006"/>
                </a:lnTo>
                <a:lnTo>
                  <a:pt x="3047" y="1004"/>
                </a:lnTo>
                <a:lnTo>
                  <a:pt x="3040" y="1004"/>
                </a:lnTo>
                <a:lnTo>
                  <a:pt x="3032" y="1004"/>
                </a:lnTo>
                <a:lnTo>
                  <a:pt x="3030" y="1004"/>
                </a:lnTo>
                <a:lnTo>
                  <a:pt x="3030" y="1004"/>
                </a:lnTo>
                <a:lnTo>
                  <a:pt x="3030" y="1006"/>
                </a:lnTo>
                <a:lnTo>
                  <a:pt x="3028" y="1006"/>
                </a:lnTo>
                <a:lnTo>
                  <a:pt x="3030" y="1009"/>
                </a:lnTo>
                <a:lnTo>
                  <a:pt x="3030" y="1009"/>
                </a:lnTo>
                <a:lnTo>
                  <a:pt x="3032" y="1011"/>
                </a:lnTo>
                <a:lnTo>
                  <a:pt x="3034" y="1011"/>
                </a:lnTo>
                <a:lnTo>
                  <a:pt x="3040" y="1011"/>
                </a:lnTo>
                <a:lnTo>
                  <a:pt x="3040" y="1011"/>
                </a:lnTo>
                <a:lnTo>
                  <a:pt x="3040" y="1013"/>
                </a:lnTo>
                <a:lnTo>
                  <a:pt x="3036" y="1013"/>
                </a:lnTo>
                <a:lnTo>
                  <a:pt x="3028" y="1013"/>
                </a:lnTo>
                <a:lnTo>
                  <a:pt x="3028" y="1015"/>
                </a:lnTo>
                <a:lnTo>
                  <a:pt x="3026" y="1015"/>
                </a:lnTo>
                <a:lnTo>
                  <a:pt x="3026" y="1017"/>
                </a:lnTo>
                <a:lnTo>
                  <a:pt x="3026" y="1017"/>
                </a:lnTo>
                <a:lnTo>
                  <a:pt x="3028" y="1017"/>
                </a:lnTo>
                <a:lnTo>
                  <a:pt x="3028" y="1017"/>
                </a:lnTo>
                <a:lnTo>
                  <a:pt x="3028" y="1017"/>
                </a:lnTo>
                <a:lnTo>
                  <a:pt x="3024" y="1017"/>
                </a:lnTo>
                <a:lnTo>
                  <a:pt x="3021" y="1019"/>
                </a:lnTo>
                <a:lnTo>
                  <a:pt x="3017" y="1017"/>
                </a:lnTo>
                <a:lnTo>
                  <a:pt x="3013" y="1019"/>
                </a:lnTo>
                <a:lnTo>
                  <a:pt x="3013" y="1019"/>
                </a:lnTo>
                <a:lnTo>
                  <a:pt x="3013" y="1017"/>
                </a:lnTo>
                <a:lnTo>
                  <a:pt x="3013" y="1017"/>
                </a:lnTo>
                <a:lnTo>
                  <a:pt x="3013" y="1017"/>
                </a:lnTo>
                <a:lnTo>
                  <a:pt x="3011" y="1015"/>
                </a:lnTo>
                <a:lnTo>
                  <a:pt x="3011" y="1017"/>
                </a:lnTo>
                <a:lnTo>
                  <a:pt x="3009" y="1017"/>
                </a:lnTo>
                <a:lnTo>
                  <a:pt x="3011" y="1019"/>
                </a:lnTo>
                <a:lnTo>
                  <a:pt x="3011" y="1019"/>
                </a:lnTo>
                <a:lnTo>
                  <a:pt x="3009" y="1019"/>
                </a:lnTo>
                <a:lnTo>
                  <a:pt x="3007" y="1019"/>
                </a:lnTo>
                <a:lnTo>
                  <a:pt x="3005" y="1019"/>
                </a:lnTo>
                <a:lnTo>
                  <a:pt x="3003" y="1017"/>
                </a:lnTo>
                <a:lnTo>
                  <a:pt x="3003" y="1017"/>
                </a:lnTo>
                <a:lnTo>
                  <a:pt x="3000" y="1017"/>
                </a:lnTo>
                <a:lnTo>
                  <a:pt x="2998" y="1017"/>
                </a:lnTo>
                <a:lnTo>
                  <a:pt x="2994" y="1017"/>
                </a:lnTo>
                <a:lnTo>
                  <a:pt x="2992" y="1021"/>
                </a:lnTo>
                <a:lnTo>
                  <a:pt x="2988" y="1023"/>
                </a:lnTo>
                <a:lnTo>
                  <a:pt x="2988" y="1025"/>
                </a:lnTo>
                <a:lnTo>
                  <a:pt x="2986" y="1027"/>
                </a:lnTo>
                <a:lnTo>
                  <a:pt x="2986" y="1030"/>
                </a:lnTo>
                <a:lnTo>
                  <a:pt x="2986" y="1032"/>
                </a:lnTo>
                <a:lnTo>
                  <a:pt x="2986" y="1032"/>
                </a:lnTo>
                <a:lnTo>
                  <a:pt x="2986" y="1034"/>
                </a:lnTo>
                <a:lnTo>
                  <a:pt x="2990" y="1034"/>
                </a:lnTo>
                <a:lnTo>
                  <a:pt x="2992" y="1032"/>
                </a:lnTo>
                <a:lnTo>
                  <a:pt x="2996" y="1032"/>
                </a:lnTo>
                <a:lnTo>
                  <a:pt x="2998" y="1032"/>
                </a:lnTo>
                <a:lnTo>
                  <a:pt x="2998" y="1034"/>
                </a:lnTo>
                <a:lnTo>
                  <a:pt x="2996" y="1034"/>
                </a:lnTo>
                <a:lnTo>
                  <a:pt x="2994" y="1036"/>
                </a:lnTo>
                <a:lnTo>
                  <a:pt x="2994" y="1036"/>
                </a:lnTo>
                <a:lnTo>
                  <a:pt x="2994" y="1038"/>
                </a:lnTo>
                <a:lnTo>
                  <a:pt x="2996" y="1040"/>
                </a:lnTo>
                <a:lnTo>
                  <a:pt x="2996" y="1040"/>
                </a:lnTo>
                <a:lnTo>
                  <a:pt x="2996" y="1042"/>
                </a:lnTo>
                <a:lnTo>
                  <a:pt x="2996" y="1042"/>
                </a:lnTo>
                <a:lnTo>
                  <a:pt x="2996" y="1042"/>
                </a:lnTo>
                <a:lnTo>
                  <a:pt x="2998" y="1042"/>
                </a:lnTo>
                <a:lnTo>
                  <a:pt x="2998" y="1042"/>
                </a:lnTo>
                <a:lnTo>
                  <a:pt x="2998" y="1044"/>
                </a:lnTo>
                <a:lnTo>
                  <a:pt x="2998" y="1044"/>
                </a:lnTo>
                <a:lnTo>
                  <a:pt x="2996" y="1046"/>
                </a:lnTo>
                <a:lnTo>
                  <a:pt x="2996" y="1046"/>
                </a:lnTo>
                <a:lnTo>
                  <a:pt x="2996" y="1046"/>
                </a:lnTo>
                <a:lnTo>
                  <a:pt x="2996" y="1048"/>
                </a:lnTo>
                <a:lnTo>
                  <a:pt x="2996" y="1048"/>
                </a:lnTo>
                <a:lnTo>
                  <a:pt x="2998" y="1050"/>
                </a:lnTo>
                <a:lnTo>
                  <a:pt x="2998" y="1050"/>
                </a:lnTo>
                <a:lnTo>
                  <a:pt x="3000" y="1050"/>
                </a:lnTo>
                <a:lnTo>
                  <a:pt x="3000" y="1050"/>
                </a:lnTo>
                <a:lnTo>
                  <a:pt x="2996" y="1053"/>
                </a:lnTo>
                <a:lnTo>
                  <a:pt x="2996" y="1053"/>
                </a:lnTo>
                <a:lnTo>
                  <a:pt x="2994" y="1050"/>
                </a:lnTo>
                <a:lnTo>
                  <a:pt x="2994" y="1050"/>
                </a:lnTo>
                <a:lnTo>
                  <a:pt x="2994" y="1053"/>
                </a:lnTo>
                <a:lnTo>
                  <a:pt x="2994" y="1053"/>
                </a:lnTo>
                <a:lnTo>
                  <a:pt x="2992" y="1050"/>
                </a:lnTo>
                <a:lnTo>
                  <a:pt x="2994" y="1050"/>
                </a:lnTo>
                <a:lnTo>
                  <a:pt x="2992" y="1048"/>
                </a:lnTo>
                <a:lnTo>
                  <a:pt x="2992" y="1048"/>
                </a:lnTo>
                <a:lnTo>
                  <a:pt x="2990" y="1048"/>
                </a:lnTo>
                <a:lnTo>
                  <a:pt x="2990" y="1048"/>
                </a:lnTo>
                <a:lnTo>
                  <a:pt x="2990" y="1048"/>
                </a:lnTo>
                <a:lnTo>
                  <a:pt x="2990" y="1050"/>
                </a:lnTo>
                <a:lnTo>
                  <a:pt x="2990" y="1053"/>
                </a:lnTo>
                <a:lnTo>
                  <a:pt x="2990" y="1053"/>
                </a:lnTo>
                <a:lnTo>
                  <a:pt x="2988" y="1053"/>
                </a:lnTo>
                <a:lnTo>
                  <a:pt x="2990" y="1055"/>
                </a:lnTo>
                <a:lnTo>
                  <a:pt x="2990" y="1055"/>
                </a:lnTo>
                <a:lnTo>
                  <a:pt x="2992" y="1055"/>
                </a:lnTo>
                <a:lnTo>
                  <a:pt x="2992" y="1055"/>
                </a:lnTo>
                <a:lnTo>
                  <a:pt x="2994" y="1055"/>
                </a:lnTo>
                <a:lnTo>
                  <a:pt x="2994" y="1055"/>
                </a:lnTo>
                <a:lnTo>
                  <a:pt x="2996" y="1057"/>
                </a:lnTo>
                <a:lnTo>
                  <a:pt x="2996" y="1057"/>
                </a:lnTo>
                <a:lnTo>
                  <a:pt x="2998" y="1057"/>
                </a:lnTo>
                <a:lnTo>
                  <a:pt x="3000" y="1059"/>
                </a:lnTo>
                <a:lnTo>
                  <a:pt x="3003" y="1059"/>
                </a:lnTo>
                <a:lnTo>
                  <a:pt x="3003" y="1061"/>
                </a:lnTo>
                <a:lnTo>
                  <a:pt x="3003" y="1063"/>
                </a:lnTo>
                <a:lnTo>
                  <a:pt x="3000" y="1063"/>
                </a:lnTo>
                <a:lnTo>
                  <a:pt x="3000" y="1063"/>
                </a:lnTo>
                <a:lnTo>
                  <a:pt x="3000" y="1065"/>
                </a:lnTo>
                <a:lnTo>
                  <a:pt x="3003" y="1067"/>
                </a:lnTo>
                <a:lnTo>
                  <a:pt x="3003" y="1067"/>
                </a:lnTo>
                <a:lnTo>
                  <a:pt x="3003" y="1069"/>
                </a:lnTo>
                <a:lnTo>
                  <a:pt x="3005" y="1069"/>
                </a:lnTo>
                <a:lnTo>
                  <a:pt x="3005" y="1069"/>
                </a:lnTo>
                <a:lnTo>
                  <a:pt x="3007" y="1071"/>
                </a:lnTo>
                <a:lnTo>
                  <a:pt x="3007" y="1071"/>
                </a:lnTo>
                <a:lnTo>
                  <a:pt x="3005" y="1074"/>
                </a:lnTo>
                <a:lnTo>
                  <a:pt x="3003" y="1074"/>
                </a:lnTo>
                <a:lnTo>
                  <a:pt x="3003" y="1074"/>
                </a:lnTo>
                <a:lnTo>
                  <a:pt x="3003" y="1076"/>
                </a:lnTo>
                <a:lnTo>
                  <a:pt x="3003" y="1076"/>
                </a:lnTo>
                <a:lnTo>
                  <a:pt x="3005" y="1074"/>
                </a:lnTo>
                <a:lnTo>
                  <a:pt x="3009" y="1074"/>
                </a:lnTo>
                <a:lnTo>
                  <a:pt x="3015" y="1074"/>
                </a:lnTo>
                <a:lnTo>
                  <a:pt x="3017" y="1074"/>
                </a:lnTo>
                <a:lnTo>
                  <a:pt x="3017" y="1076"/>
                </a:lnTo>
                <a:lnTo>
                  <a:pt x="3015" y="1076"/>
                </a:lnTo>
                <a:lnTo>
                  <a:pt x="3013" y="1078"/>
                </a:lnTo>
                <a:lnTo>
                  <a:pt x="3013" y="1078"/>
                </a:lnTo>
                <a:lnTo>
                  <a:pt x="3009" y="1078"/>
                </a:lnTo>
                <a:lnTo>
                  <a:pt x="3007" y="1078"/>
                </a:lnTo>
                <a:lnTo>
                  <a:pt x="3005" y="1080"/>
                </a:lnTo>
                <a:lnTo>
                  <a:pt x="3005" y="1080"/>
                </a:lnTo>
                <a:lnTo>
                  <a:pt x="3007" y="1080"/>
                </a:lnTo>
                <a:lnTo>
                  <a:pt x="3009" y="1080"/>
                </a:lnTo>
                <a:lnTo>
                  <a:pt x="3011" y="1080"/>
                </a:lnTo>
                <a:lnTo>
                  <a:pt x="3015" y="1080"/>
                </a:lnTo>
                <a:lnTo>
                  <a:pt x="3013" y="1080"/>
                </a:lnTo>
                <a:lnTo>
                  <a:pt x="3013" y="1080"/>
                </a:lnTo>
                <a:lnTo>
                  <a:pt x="3015" y="1080"/>
                </a:lnTo>
                <a:lnTo>
                  <a:pt x="3015" y="1080"/>
                </a:lnTo>
                <a:lnTo>
                  <a:pt x="3017" y="1078"/>
                </a:lnTo>
                <a:lnTo>
                  <a:pt x="3019" y="1078"/>
                </a:lnTo>
                <a:lnTo>
                  <a:pt x="3024" y="1080"/>
                </a:lnTo>
                <a:lnTo>
                  <a:pt x="3026" y="1080"/>
                </a:lnTo>
                <a:lnTo>
                  <a:pt x="3026" y="1080"/>
                </a:lnTo>
                <a:lnTo>
                  <a:pt x="3028" y="1080"/>
                </a:lnTo>
                <a:lnTo>
                  <a:pt x="3028" y="1080"/>
                </a:lnTo>
                <a:lnTo>
                  <a:pt x="3028" y="1080"/>
                </a:lnTo>
                <a:lnTo>
                  <a:pt x="3030" y="1082"/>
                </a:lnTo>
                <a:lnTo>
                  <a:pt x="3030" y="1082"/>
                </a:lnTo>
                <a:lnTo>
                  <a:pt x="3030" y="1084"/>
                </a:lnTo>
                <a:lnTo>
                  <a:pt x="3032" y="1086"/>
                </a:lnTo>
                <a:lnTo>
                  <a:pt x="3032" y="1086"/>
                </a:lnTo>
                <a:lnTo>
                  <a:pt x="3038" y="1088"/>
                </a:lnTo>
                <a:lnTo>
                  <a:pt x="3040" y="1088"/>
                </a:lnTo>
                <a:lnTo>
                  <a:pt x="3044" y="1086"/>
                </a:lnTo>
                <a:lnTo>
                  <a:pt x="3047" y="1086"/>
                </a:lnTo>
                <a:lnTo>
                  <a:pt x="3047" y="1086"/>
                </a:lnTo>
                <a:lnTo>
                  <a:pt x="3049" y="1086"/>
                </a:lnTo>
                <a:lnTo>
                  <a:pt x="3049" y="1086"/>
                </a:lnTo>
                <a:lnTo>
                  <a:pt x="3049" y="1086"/>
                </a:lnTo>
                <a:lnTo>
                  <a:pt x="3049" y="1084"/>
                </a:lnTo>
                <a:lnTo>
                  <a:pt x="3051" y="1082"/>
                </a:lnTo>
                <a:lnTo>
                  <a:pt x="3051" y="1078"/>
                </a:lnTo>
                <a:lnTo>
                  <a:pt x="3051" y="1078"/>
                </a:lnTo>
                <a:lnTo>
                  <a:pt x="3057" y="1078"/>
                </a:lnTo>
                <a:lnTo>
                  <a:pt x="3061" y="1078"/>
                </a:lnTo>
                <a:lnTo>
                  <a:pt x="3061" y="1078"/>
                </a:lnTo>
                <a:lnTo>
                  <a:pt x="3068" y="1082"/>
                </a:lnTo>
                <a:lnTo>
                  <a:pt x="3072" y="1082"/>
                </a:lnTo>
                <a:lnTo>
                  <a:pt x="3074" y="1084"/>
                </a:lnTo>
                <a:lnTo>
                  <a:pt x="3076" y="1086"/>
                </a:lnTo>
                <a:lnTo>
                  <a:pt x="3076" y="1088"/>
                </a:lnTo>
                <a:lnTo>
                  <a:pt x="3078" y="1090"/>
                </a:lnTo>
                <a:lnTo>
                  <a:pt x="3082" y="1090"/>
                </a:lnTo>
                <a:lnTo>
                  <a:pt x="3084" y="1090"/>
                </a:lnTo>
                <a:lnTo>
                  <a:pt x="3086" y="1090"/>
                </a:lnTo>
                <a:lnTo>
                  <a:pt x="3093" y="1088"/>
                </a:lnTo>
                <a:lnTo>
                  <a:pt x="3093" y="1088"/>
                </a:lnTo>
                <a:lnTo>
                  <a:pt x="3097" y="1088"/>
                </a:lnTo>
                <a:lnTo>
                  <a:pt x="3099" y="1086"/>
                </a:lnTo>
                <a:lnTo>
                  <a:pt x="3101" y="1086"/>
                </a:lnTo>
                <a:lnTo>
                  <a:pt x="3105" y="1082"/>
                </a:lnTo>
                <a:lnTo>
                  <a:pt x="3109" y="1078"/>
                </a:lnTo>
                <a:lnTo>
                  <a:pt x="3109" y="1078"/>
                </a:lnTo>
                <a:lnTo>
                  <a:pt x="3112" y="1078"/>
                </a:lnTo>
                <a:lnTo>
                  <a:pt x="3114" y="1080"/>
                </a:lnTo>
                <a:lnTo>
                  <a:pt x="3118" y="1080"/>
                </a:lnTo>
                <a:lnTo>
                  <a:pt x="3120" y="1082"/>
                </a:lnTo>
                <a:lnTo>
                  <a:pt x="3122" y="1082"/>
                </a:lnTo>
                <a:lnTo>
                  <a:pt x="3124" y="1080"/>
                </a:lnTo>
                <a:lnTo>
                  <a:pt x="3124" y="1080"/>
                </a:lnTo>
                <a:lnTo>
                  <a:pt x="3126" y="1078"/>
                </a:lnTo>
                <a:lnTo>
                  <a:pt x="3126" y="1078"/>
                </a:lnTo>
                <a:lnTo>
                  <a:pt x="3128" y="1078"/>
                </a:lnTo>
                <a:lnTo>
                  <a:pt x="3130" y="1076"/>
                </a:lnTo>
                <a:lnTo>
                  <a:pt x="3130" y="1078"/>
                </a:lnTo>
                <a:lnTo>
                  <a:pt x="3132" y="1078"/>
                </a:lnTo>
                <a:lnTo>
                  <a:pt x="3132" y="1080"/>
                </a:lnTo>
                <a:lnTo>
                  <a:pt x="3132" y="1080"/>
                </a:lnTo>
                <a:lnTo>
                  <a:pt x="3130" y="1082"/>
                </a:lnTo>
                <a:lnTo>
                  <a:pt x="3128" y="1084"/>
                </a:lnTo>
                <a:lnTo>
                  <a:pt x="3126" y="1086"/>
                </a:lnTo>
                <a:lnTo>
                  <a:pt x="3128" y="1088"/>
                </a:lnTo>
                <a:lnTo>
                  <a:pt x="3128" y="1090"/>
                </a:lnTo>
                <a:lnTo>
                  <a:pt x="3128" y="1092"/>
                </a:lnTo>
                <a:lnTo>
                  <a:pt x="3126" y="1095"/>
                </a:lnTo>
                <a:lnTo>
                  <a:pt x="3126" y="1099"/>
                </a:lnTo>
                <a:lnTo>
                  <a:pt x="3128" y="1101"/>
                </a:lnTo>
                <a:lnTo>
                  <a:pt x="3128" y="1101"/>
                </a:lnTo>
                <a:lnTo>
                  <a:pt x="3128" y="1103"/>
                </a:lnTo>
                <a:lnTo>
                  <a:pt x="3128" y="1103"/>
                </a:lnTo>
                <a:lnTo>
                  <a:pt x="3128" y="1107"/>
                </a:lnTo>
                <a:lnTo>
                  <a:pt x="3128" y="1109"/>
                </a:lnTo>
                <a:lnTo>
                  <a:pt x="3128" y="1109"/>
                </a:lnTo>
                <a:lnTo>
                  <a:pt x="3128" y="1113"/>
                </a:lnTo>
                <a:lnTo>
                  <a:pt x="3128" y="1115"/>
                </a:lnTo>
                <a:lnTo>
                  <a:pt x="3128" y="1115"/>
                </a:lnTo>
                <a:lnTo>
                  <a:pt x="3126" y="1118"/>
                </a:lnTo>
                <a:lnTo>
                  <a:pt x="3124" y="1120"/>
                </a:lnTo>
                <a:lnTo>
                  <a:pt x="3124" y="1124"/>
                </a:lnTo>
                <a:lnTo>
                  <a:pt x="3122" y="1126"/>
                </a:lnTo>
                <a:lnTo>
                  <a:pt x="3120" y="1132"/>
                </a:lnTo>
                <a:lnTo>
                  <a:pt x="3118" y="1134"/>
                </a:lnTo>
                <a:lnTo>
                  <a:pt x="3118" y="1136"/>
                </a:lnTo>
                <a:lnTo>
                  <a:pt x="3118" y="1136"/>
                </a:lnTo>
                <a:lnTo>
                  <a:pt x="3116" y="1139"/>
                </a:lnTo>
                <a:lnTo>
                  <a:pt x="3116" y="1141"/>
                </a:lnTo>
                <a:lnTo>
                  <a:pt x="3116" y="1143"/>
                </a:lnTo>
                <a:lnTo>
                  <a:pt x="3114" y="1147"/>
                </a:lnTo>
                <a:lnTo>
                  <a:pt x="3112" y="1153"/>
                </a:lnTo>
                <a:lnTo>
                  <a:pt x="3109" y="1157"/>
                </a:lnTo>
                <a:lnTo>
                  <a:pt x="3107" y="1162"/>
                </a:lnTo>
                <a:lnTo>
                  <a:pt x="3107" y="1162"/>
                </a:lnTo>
                <a:lnTo>
                  <a:pt x="3105" y="1164"/>
                </a:lnTo>
                <a:lnTo>
                  <a:pt x="3103" y="1166"/>
                </a:lnTo>
                <a:lnTo>
                  <a:pt x="3103" y="1166"/>
                </a:lnTo>
                <a:lnTo>
                  <a:pt x="3099" y="1168"/>
                </a:lnTo>
                <a:lnTo>
                  <a:pt x="3095" y="1170"/>
                </a:lnTo>
                <a:lnTo>
                  <a:pt x="3091" y="1170"/>
                </a:lnTo>
                <a:lnTo>
                  <a:pt x="3088" y="1170"/>
                </a:lnTo>
                <a:lnTo>
                  <a:pt x="3088" y="1170"/>
                </a:lnTo>
                <a:lnTo>
                  <a:pt x="3088" y="1168"/>
                </a:lnTo>
                <a:lnTo>
                  <a:pt x="3084" y="1170"/>
                </a:lnTo>
                <a:lnTo>
                  <a:pt x="3084" y="1170"/>
                </a:lnTo>
                <a:lnTo>
                  <a:pt x="3082" y="1170"/>
                </a:lnTo>
                <a:lnTo>
                  <a:pt x="3080" y="1170"/>
                </a:lnTo>
                <a:lnTo>
                  <a:pt x="3078" y="1170"/>
                </a:lnTo>
                <a:lnTo>
                  <a:pt x="3076" y="1168"/>
                </a:lnTo>
                <a:lnTo>
                  <a:pt x="3076" y="1168"/>
                </a:lnTo>
                <a:lnTo>
                  <a:pt x="3074" y="1168"/>
                </a:lnTo>
                <a:lnTo>
                  <a:pt x="3074" y="1168"/>
                </a:lnTo>
                <a:lnTo>
                  <a:pt x="3076" y="1168"/>
                </a:lnTo>
                <a:lnTo>
                  <a:pt x="3074" y="1170"/>
                </a:lnTo>
                <a:lnTo>
                  <a:pt x="3072" y="1170"/>
                </a:lnTo>
                <a:lnTo>
                  <a:pt x="3072" y="1170"/>
                </a:lnTo>
                <a:lnTo>
                  <a:pt x="3072" y="1168"/>
                </a:lnTo>
                <a:lnTo>
                  <a:pt x="3070" y="1168"/>
                </a:lnTo>
                <a:lnTo>
                  <a:pt x="3068" y="1168"/>
                </a:lnTo>
                <a:lnTo>
                  <a:pt x="3070" y="1166"/>
                </a:lnTo>
                <a:lnTo>
                  <a:pt x="3070" y="1164"/>
                </a:lnTo>
                <a:lnTo>
                  <a:pt x="3072" y="1166"/>
                </a:lnTo>
                <a:lnTo>
                  <a:pt x="3074" y="1166"/>
                </a:lnTo>
                <a:lnTo>
                  <a:pt x="3072" y="1164"/>
                </a:lnTo>
                <a:lnTo>
                  <a:pt x="3070" y="1164"/>
                </a:lnTo>
                <a:lnTo>
                  <a:pt x="3070" y="1164"/>
                </a:lnTo>
                <a:lnTo>
                  <a:pt x="3065" y="1164"/>
                </a:lnTo>
                <a:lnTo>
                  <a:pt x="3065" y="1164"/>
                </a:lnTo>
                <a:lnTo>
                  <a:pt x="3059" y="1162"/>
                </a:lnTo>
                <a:lnTo>
                  <a:pt x="3057" y="1162"/>
                </a:lnTo>
                <a:lnTo>
                  <a:pt x="3057" y="1162"/>
                </a:lnTo>
                <a:lnTo>
                  <a:pt x="3057" y="1164"/>
                </a:lnTo>
                <a:lnTo>
                  <a:pt x="3057" y="1164"/>
                </a:lnTo>
                <a:lnTo>
                  <a:pt x="3055" y="1164"/>
                </a:lnTo>
                <a:lnTo>
                  <a:pt x="3053" y="1166"/>
                </a:lnTo>
                <a:lnTo>
                  <a:pt x="3051" y="1166"/>
                </a:lnTo>
                <a:lnTo>
                  <a:pt x="3055" y="1164"/>
                </a:lnTo>
                <a:lnTo>
                  <a:pt x="3055" y="1162"/>
                </a:lnTo>
                <a:lnTo>
                  <a:pt x="3051" y="1164"/>
                </a:lnTo>
                <a:lnTo>
                  <a:pt x="3049" y="1164"/>
                </a:lnTo>
                <a:lnTo>
                  <a:pt x="3047" y="1166"/>
                </a:lnTo>
                <a:lnTo>
                  <a:pt x="3047" y="1166"/>
                </a:lnTo>
                <a:lnTo>
                  <a:pt x="3047" y="1166"/>
                </a:lnTo>
                <a:lnTo>
                  <a:pt x="3047" y="1168"/>
                </a:lnTo>
                <a:lnTo>
                  <a:pt x="3044" y="1168"/>
                </a:lnTo>
                <a:lnTo>
                  <a:pt x="3042" y="1168"/>
                </a:lnTo>
                <a:lnTo>
                  <a:pt x="3040" y="1168"/>
                </a:lnTo>
                <a:lnTo>
                  <a:pt x="3036" y="1172"/>
                </a:lnTo>
                <a:lnTo>
                  <a:pt x="3034" y="1172"/>
                </a:lnTo>
                <a:lnTo>
                  <a:pt x="3032" y="1174"/>
                </a:lnTo>
                <a:lnTo>
                  <a:pt x="3030" y="1174"/>
                </a:lnTo>
                <a:lnTo>
                  <a:pt x="3030" y="1174"/>
                </a:lnTo>
                <a:lnTo>
                  <a:pt x="3028" y="1174"/>
                </a:lnTo>
                <a:lnTo>
                  <a:pt x="3026" y="1172"/>
                </a:lnTo>
                <a:lnTo>
                  <a:pt x="3021" y="1170"/>
                </a:lnTo>
                <a:lnTo>
                  <a:pt x="3013" y="1170"/>
                </a:lnTo>
                <a:lnTo>
                  <a:pt x="3011" y="1168"/>
                </a:lnTo>
                <a:lnTo>
                  <a:pt x="3009" y="1168"/>
                </a:lnTo>
                <a:lnTo>
                  <a:pt x="3007" y="1168"/>
                </a:lnTo>
                <a:lnTo>
                  <a:pt x="3003" y="1166"/>
                </a:lnTo>
                <a:lnTo>
                  <a:pt x="2996" y="1164"/>
                </a:lnTo>
                <a:lnTo>
                  <a:pt x="2990" y="1164"/>
                </a:lnTo>
                <a:lnTo>
                  <a:pt x="2984" y="1162"/>
                </a:lnTo>
                <a:lnTo>
                  <a:pt x="2975" y="1164"/>
                </a:lnTo>
                <a:lnTo>
                  <a:pt x="2973" y="1164"/>
                </a:lnTo>
                <a:lnTo>
                  <a:pt x="2971" y="1162"/>
                </a:lnTo>
                <a:lnTo>
                  <a:pt x="2971" y="1160"/>
                </a:lnTo>
                <a:lnTo>
                  <a:pt x="2971" y="1157"/>
                </a:lnTo>
                <a:lnTo>
                  <a:pt x="2969" y="1157"/>
                </a:lnTo>
                <a:lnTo>
                  <a:pt x="2969" y="1155"/>
                </a:lnTo>
                <a:lnTo>
                  <a:pt x="2965" y="1155"/>
                </a:lnTo>
                <a:lnTo>
                  <a:pt x="2963" y="1155"/>
                </a:lnTo>
                <a:lnTo>
                  <a:pt x="2956" y="1155"/>
                </a:lnTo>
                <a:lnTo>
                  <a:pt x="2956" y="1155"/>
                </a:lnTo>
                <a:lnTo>
                  <a:pt x="2954" y="1153"/>
                </a:lnTo>
                <a:lnTo>
                  <a:pt x="2952" y="1153"/>
                </a:lnTo>
                <a:lnTo>
                  <a:pt x="2946" y="1153"/>
                </a:lnTo>
                <a:lnTo>
                  <a:pt x="2942" y="1151"/>
                </a:lnTo>
                <a:lnTo>
                  <a:pt x="2942" y="1149"/>
                </a:lnTo>
                <a:lnTo>
                  <a:pt x="2942" y="1149"/>
                </a:lnTo>
                <a:lnTo>
                  <a:pt x="2942" y="1145"/>
                </a:lnTo>
                <a:lnTo>
                  <a:pt x="2940" y="1145"/>
                </a:lnTo>
                <a:lnTo>
                  <a:pt x="2938" y="1145"/>
                </a:lnTo>
                <a:lnTo>
                  <a:pt x="2933" y="1143"/>
                </a:lnTo>
                <a:lnTo>
                  <a:pt x="2931" y="1141"/>
                </a:lnTo>
                <a:lnTo>
                  <a:pt x="2929" y="1141"/>
                </a:lnTo>
                <a:lnTo>
                  <a:pt x="2925" y="1141"/>
                </a:lnTo>
                <a:lnTo>
                  <a:pt x="2923" y="1141"/>
                </a:lnTo>
                <a:lnTo>
                  <a:pt x="2921" y="1141"/>
                </a:lnTo>
                <a:lnTo>
                  <a:pt x="2919" y="1143"/>
                </a:lnTo>
                <a:lnTo>
                  <a:pt x="2917" y="1143"/>
                </a:lnTo>
                <a:lnTo>
                  <a:pt x="2912" y="1143"/>
                </a:lnTo>
                <a:lnTo>
                  <a:pt x="2906" y="1147"/>
                </a:lnTo>
                <a:lnTo>
                  <a:pt x="2902" y="1149"/>
                </a:lnTo>
                <a:lnTo>
                  <a:pt x="2900" y="1153"/>
                </a:lnTo>
                <a:lnTo>
                  <a:pt x="2898" y="1153"/>
                </a:lnTo>
                <a:lnTo>
                  <a:pt x="2898" y="1155"/>
                </a:lnTo>
                <a:lnTo>
                  <a:pt x="2896" y="1160"/>
                </a:lnTo>
                <a:lnTo>
                  <a:pt x="2898" y="1164"/>
                </a:lnTo>
                <a:lnTo>
                  <a:pt x="2898" y="1166"/>
                </a:lnTo>
                <a:lnTo>
                  <a:pt x="2900" y="1166"/>
                </a:lnTo>
                <a:lnTo>
                  <a:pt x="2900" y="1168"/>
                </a:lnTo>
                <a:lnTo>
                  <a:pt x="2900" y="1170"/>
                </a:lnTo>
                <a:lnTo>
                  <a:pt x="2900" y="1172"/>
                </a:lnTo>
                <a:lnTo>
                  <a:pt x="2898" y="1174"/>
                </a:lnTo>
                <a:lnTo>
                  <a:pt x="2894" y="1180"/>
                </a:lnTo>
                <a:lnTo>
                  <a:pt x="2892" y="1180"/>
                </a:lnTo>
                <a:lnTo>
                  <a:pt x="2887" y="1183"/>
                </a:lnTo>
                <a:lnTo>
                  <a:pt x="2885" y="1183"/>
                </a:lnTo>
                <a:lnTo>
                  <a:pt x="2881" y="1183"/>
                </a:lnTo>
                <a:lnTo>
                  <a:pt x="2879" y="1180"/>
                </a:lnTo>
                <a:lnTo>
                  <a:pt x="2871" y="1174"/>
                </a:lnTo>
                <a:lnTo>
                  <a:pt x="2868" y="1174"/>
                </a:lnTo>
                <a:lnTo>
                  <a:pt x="2866" y="1172"/>
                </a:lnTo>
                <a:lnTo>
                  <a:pt x="2860" y="1170"/>
                </a:lnTo>
                <a:lnTo>
                  <a:pt x="2852" y="1168"/>
                </a:lnTo>
                <a:lnTo>
                  <a:pt x="2845" y="1168"/>
                </a:lnTo>
                <a:lnTo>
                  <a:pt x="2841" y="1168"/>
                </a:lnTo>
                <a:lnTo>
                  <a:pt x="2837" y="1166"/>
                </a:lnTo>
                <a:lnTo>
                  <a:pt x="2835" y="1166"/>
                </a:lnTo>
                <a:lnTo>
                  <a:pt x="2833" y="1164"/>
                </a:lnTo>
                <a:lnTo>
                  <a:pt x="2833" y="1162"/>
                </a:lnTo>
                <a:lnTo>
                  <a:pt x="2831" y="1157"/>
                </a:lnTo>
                <a:lnTo>
                  <a:pt x="2831" y="1155"/>
                </a:lnTo>
                <a:lnTo>
                  <a:pt x="2831" y="1153"/>
                </a:lnTo>
                <a:lnTo>
                  <a:pt x="2829" y="1151"/>
                </a:lnTo>
                <a:lnTo>
                  <a:pt x="2827" y="1149"/>
                </a:lnTo>
                <a:lnTo>
                  <a:pt x="2818" y="1147"/>
                </a:lnTo>
                <a:lnTo>
                  <a:pt x="2816" y="1147"/>
                </a:lnTo>
                <a:lnTo>
                  <a:pt x="2814" y="1145"/>
                </a:lnTo>
                <a:lnTo>
                  <a:pt x="2812" y="1145"/>
                </a:lnTo>
                <a:lnTo>
                  <a:pt x="2808" y="1143"/>
                </a:lnTo>
                <a:lnTo>
                  <a:pt x="2806" y="1143"/>
                </a:lnTo>
                <a:lnTo>
                  <a:pt x="2804" y="1143"/>
                </a:lnTo>
                <a:lnTo>
                  <a:pt x="2799" y="1141"/>
                </a:lnTo>
                <a:lnTo>
                  <a:pt x="2797" y="1141"/>
                </a:lnTo>
                <a:lnTo>
                  <a:pt x="2793" y="1143"/>
                </a:lnTo>
                <a:lnTo>
                  <a:pt x="2787" y="1143"/>
                </a:lnTo>
                <a:lnTo>
                  <a:pt x="2785" y="1143"/>
                </a:lnTo>
                <a:lnTo>
                  <a:pt x="2778" y="1139"/>
                </a:lnTo>
                <a:lnTo>
                  <a:pt x="2776" y="1139"/>
                </a:lnTo>
                <a:lnTo>
                  <a:pt x="2774" y="1136"/>
                </a:lnTo>
                <a:lnTo>
                  <a:pt x="2772" y="1136"/>
                </a:lnTo>
                <a:lnTo>
                  <a:pt x="2772" y="1136"/>
                </a:lnTo>
                <a:lnTo>
                  <a:pt x="2770" y="1136"/>
                </a:lnTo>
                <a:lnTo>
                  <a:pt x="2770" y="1136"/>
                </a:lnTo>
                <a:lnTo>
                  <a:pt x="2770" y="1134"/>
                </a:lnTo>
                <a:lnTo>
                  <a:pt x="2770" y="1134"/>
                </a:lnTo>
                <a:lnTo>
                  <a:pt x="2770" y="1134"/>
                </a:lnTo>
                <a:lnTo>
                  <a:pt x="2770" y="1134"/>
                </a:lnTo>
                <a:lnTo>
                  <a:pt x="2768" y="1130"/>
                </a:lnTo>
                <a:lnTo>
                  <a:pt x="2766" y="1130"/>
                </a:lnTo>
                <a:lnTo>
                  <a:pt x="2766" y="1130"/>
                </a:lnTo>
                <a:lnTo>
                  <a:pt x="2764" y="1132"/>
                </a:lnTo>
                <a:lnTo>
                  <a:pt x="2764" y="1132"/>
                </a:lnTo>
                <a:lnTo>
                  <a:pt x="2764" y="1130"/>
                </a:lnTo>
                <a:lnTo>
                  <a:pt x="2764" y="1128"/>
                </a:lnTo>
                <a:lnTo>
                  <a:pt x="2760" y="1128"/>
                </a:lnTo>
                <a:lnTo>
                  <a:pt x="2757" y="1128"/>
                </a:lnTo>
                <a:lnTo>
                  <a:pt x="2755" y="1126"/>
                </a:lnTo>
                <a:lnTo>
                  <a:pt x="2753" y="1122"/>
                </a:lnTo>
                <a:lnTo>
                  <a:pt x="2753" y="1122"/>
                </a:lnTo>
                <a:lnTo>
                  <a:pt x="2753" y="1120"/>
                </a:lnTo>
                <a:lnTo>
                  <a:pt x="2755" y="1120"/>
                </a:lnTo>
                <a:lnTo>
                  <a:pt x="2755" y="1118"/>
                </a:lnTo>
                <a:lnTo>
                  <a:pt x="2760" y="1115"/>
                </a:lnTo>
                <a:lnTo>
                  <a:pt x="2762" y="1113"/>
                </a:lnTo>
                <a:lnTo>
                  <a:pt x="2766" y="1109"/>
                </a:lnTo>
                <a:lnTo>
                  <a:pt x="2766" y="1107"/>
                </a:lnTo>
                <a:lnTo>
                  <a:pt x="2768" y="1103"/>
                </a:lnTo>
                <a:lnTo>
                  <a:pt x="2768" y="1103"/>
                </a:lnTo>
                <a:lnTo>
                  <a:pt x="2768" y="1101"/>
                </a:lnTo>
                <a:lnTo>
                  <a:pt x="2768" y="1099"/>
                </a:lnTo>
                <a:lnTo>
                  <a:pt x="2768" y="1097"/>
                </a:lnTo>
                <a:lnTo>
                  <a:pt x="2764" y="1095"/>
                </a:lnTo>
                <a:lnTo>
                  <a:pt x="2762" y="1095"/>
                </a:lnTo>
                <a:lnTo>
                  <a:pt x="2762" y="1092"/>
                </a:lnTo>
                <a:lnTo>
                  <a:pt x="2760" y="1090"/>
                </a:lnTo>
                <a:lnTo>
                  <a:pt x="2760" y="1088"/>
                </a:lnTo>
                <a:lnTo>
                  <a:pt x="2760" y="1086"/>
                </a:lnTo>
                <a:lnTo>
                  <a:pt x="2760" y="1086"/>
                </a:lnTo>
                <a:lnTo>
                  <a:pt x="2762" y="1084"/>
                </a:lnTo>
                <a:lnTo>
                  <a:pt x="2764" y="1084"/>
                </a:lnTo>
                <a:lnTo>
                  <a:pt x="2766" y="1080"/>
                </a:lnTo>
                <a:lnTo>
                  <a:pt x="2768" y="1078"/>
                </a:lnTo>
                <a:lnTo>
                  <a:pt x="2768" y="1078"/>
                </a:lnTo>
                <a:lnTo>
                  <a:pt x="2768" y="1076"/>
                </a:lnTo>
                <a:lnTo>
                  <a:pt x="2768" y="1074"/>
                </a:lnTo>
                <a:lnTo>
                  <a:pt x="2766" y="1074"/>
                </a:lnTo>
                <a:lnTo>
                  <a:pt x="2764" y="1076"/>
                </a:lnTo>
                <a:lnTo>
                  <a:pt x="2762" y="1076"/>
                </a:lnTo>
                <a:lnTo>
                  <a:pt x="2760" y="1078"/>
                </a:lnTo>
                <a:lnTo>
                  <a:pt x="2760" y="1080"/>
                </a:lnTo>
                <a:lnTo>
                  <a:pt x="2757" y="1078"/>
                </a:lnTo>
                <a:lnTo>
                  <a:pt x="2757" y="1078"/>
                </a:lnTo>
                <a:lnTo>
                  <a:pt x="2755" y="1074"/>
                </a:lnTo>
                <a:lnTo>
                  <a:pt x="2755" y="1071"/>
                </a:lnTo>
                <a:lnTo>
                  <a:pt x="2753" y="1071"/>
                </a:lnTo>
                <a:lnTo>
                  <a:pt x="2753" y="1071"/>
                </a:lnTo>
                <a:lnTo>
                  <a:pt x="2751" y="1071"/>
                </a:lnTo>
                <a:lnTo>
                  <a:pt x="2751" y="1071"/>
                </a:lnTo>
                <a:lnTo>
                  <a:pt x="2751" y="1071"/>
                </a:lnTo>
                <a:lnTo>
                  <a:pt x="2751" y="1071"/>
                </a:lnTo>
                <a:lnTo>
                  <a:pt x="2749" y="1071"/>
                </a:lnTo>
                <a:lnTo>
                  <a:pt x="2749" y="1071"/>
                </a:lnTo>
                <a:lnTo>
                  <a:pt x="2751" y="1069"/>
                </a:lnTo>
                <a:lnTo>
                  <a:pt x="2749" y="1069"/>
                </a:lnTo>
                <a:lnTo>
                  <a:pt x="2749" y="1069"/>
                </a:lnTo>
                <a:lnTo>
                  <a:pt x="2741" y="1071"/>
                </a:lnTo>
                <a:lnTo>
                  <a:pt x="2739" y="1071"/>
                </a:lnTo>
                <a:lnTo>
                  <a:pt x="2736" y="1076"/>
                </a:lnTo>
                <a:lnTo>
                  <a:pt x="2732" y="1076"/>
                </a:lnTo>
                <a:lnTo>
                  <a:pt x="2726" y="1076"/>
                </a:lnTo>
                <a:lnTo>
                  <a:pt x="2722" y="1078"/>
                </a:lnTo>
                <a:lnTo>
                  <a:pt x="2720" y="1076"/>
                </a:lnTo>
                <a:lnTo>
                  <a:pt x="2718" y="1076"/>
                </a:lnTo>
                <a:lnTo>
                  <a:pt x="2716" y="1074"/>
                </a:lnTo>
                <a:lnTo>
                  <a:pt x="2711" y="1074"/>
                </a:lnTo>
                <a:lnTo>
                  <a:pt x="2713" y="1076"/>
                </a:lnTo>
                <a:lnTo>
                  <a:pt x="2711" y="1076"/>
                </a:lnTo>
                <a:lnTo>
                  <a:pt x="2707" y="1076"/>
                </a:lnTo>
                <a:lnTo>
                  <a:pt x="2703" y="1076"/>
                </a:lnTo>
                <a:lnTo>
                  <a:pt x="2701" y="1074"/>
                </a:lnTo>
                <a:lnTo>
                  <a:pt x="2699" y="1074"/>
                </a:lnTo>
                <a:lnTo>
                  <a:pt x="2699" y="1076"/>
                </a:lnTo>
                <a:lnTo>
                  <a:pt x="2695" y="1078"/>
                </a:lnTo>
                <a:lnTo>
                  <a:pt x="2690" y="1078"/>
                </a:lnTo>
                <a:lnTo>
                  <a:pt x="2686" y="1080"/>
                </a:lnTo>
                <a:lnTo>
                  <a:pt x="2684" y="1080"/>
                </a:lnTo>
                <a:lnTo>
                  <a:pt x="2682" y="1080"/>
                </a:lnTo>
                <a:lnTo>
                  <a:pt x="2680" y="1078"/>
                </a:lnTo>
                <a:lnTo>
                  <a:pt x="2678" y="1078"/>
                </a:lnTo>
                <a:lnTo>
                  <a:pt x="2676" y="1076"/>
                </a:lnTo>
                <a:lnTo>
                  <a:pt x="2663" y="1076"/>
                </a:lnTo>
                <a:lnTo>
                  <a:pt x="2659" y="1078"/>
                </a:lnTo>
                <a:lnTo>
                  <a:pt x="2651" y="1078"/>
                </a:lnTo>
                <a:lnTo>
                  <a:pt x="2648" y="1080"/>
                </a:lnTo>
                <a:lnTo>
                  <a:pt x="2644" y="1082"/>
                </a:lnTo>
                <a:lnTo>
                  <a:pt x="2642" y="1082"/>
                </a:lnTo>
                <a:lnTo>
                  <a:pt x="2636" y="1082"/>
                </a:lnTo>
                <a:lnTo>
                  <a:pt x="2625" y="1082"/>
                </a:lnTo>
                <a:lnTo>
                  <a:pt x="2621" y="1084"/>
                </a:lnTo>
                <a:lnTo>
                  <a:pt x="2619" y="1086"/>
                </a:lnTo>
                <a:lnTo>
                  <a:pt x="2615" y="1086"/>
                </a:lnTo>
                <a:lnTo>
                  <a:pt x="2613" y="1088"/>
                </a:lnTo>
                <a:lnTo>
                  <a:pt x="2611" y="1090"/>
                </a:lnTo>
                <a:lnTo>
                  <a:pt x="2609" y="1092"/>
                </a:lnTo>
                <a:lnTo>
                  <a:pt x="2607" y="1095"/>
                </a:lnTo>
                <a:lnTo>
                  <a:pt x="2604" y="1095"/>
                </a:lnTo>
                <a:lnTo>
                  <a:pt x="2602" y="1092"/>
                </a:lnTo>
                <a:lnTo>
                  <a:pt x="2602" y="1092"/>
                </a:lnTo>
                <a:lnTo>
                  <a:pt x="2594" y="1097"/>
                </a:lnTo>
                <a:lnTo>
                  <a:pt x="2592" y="1099"/>
                </a:lnTo>
                <a:lnTo>
                  <a:pt x="2590" y="1099"/>
                </a:lnTo>
                <a:lnTo>
                  <a:pt x="2588" y="1101"/>
                </a:lnTo>
                <a:lnTo>
                  <a:pt x="2586" y="1103"/>
                </a:lnTo>
                <a:lnTo>
                  <a:pt x="2584" y="1105"/>
                </a:lnTo>
                <a:lnTo>
                  <a:pt x="2579" y="1105"/>
                </a:lnTo>
                <a:lnTo>
                  <a:pt x="2579" y="1107"/>
                </a:lnTo>
                <a:lnTo>
                  <a:pt x="2575" y="1105"/>
                </a:lnTo>
                <a:lnTo>
                  <a:pt x="2573" y="1105"/>
                </a:lnTo>
                <a:lnTo>
                  <a:pt x="2569" y="1105"/>
                </a:lnTo>
                <a:lnTo>
                  <a:pt x="2569" y="1105"/>
                </a:lnTo>
                <a:lnTo>
                  <a:pt x="2567" y="1105"/>
                </a:lnTo>
                <a:lnTo>
                  <a:pt x="2567" y="1105"/>
                </a:lnTo>
                <a:lnTo>
                  <a:pt x="2565" y="1103"/>
                </a:lnTo>
                <a:lnTo>
                  <a:pt x="2565" y="1103"/>
                </a:lnTo>
                <a:lnTo>
                  <a:pt x="2565" y="1101"/>
                </a:lnTo>
                <a:lnTo>
                  <a:pt x="2565" y="1101"/>
                </a:lnTo>
                <a:lnTo>
                  <a:pt x="2563" y="1103"/>
                </a:lnTo>
                <a:lnTo>
                  <a:pt x="2560" y="1103"/>
                </a:lnTo>
                <a:lnTo>
                  <a:pt x="2558" y="1105"/>
                </a:lnTo>
                <a:lnTo>
                  <a:pt x="2556" y="1103"/>
                </a:lnTo>
                <a:lnTo>
                  <a:pt x="2554" y="1103"/>
                </a:lnTo>
                <a:lnTo>
                  <a:pt x="2552" y="1103"/>
                </a:lnTo>
                <a:lnTo>
                  <a:pt x="2550" y="1103"/>
                </a:lnTo>
                <a:lnTo>
                  <a:pt x="2546" y="1105"/>
                </a:lnTo>
                <a:lnTo>
                  <a:pt x="2542" y="1105"/>
                </a:lnTo>
                <a:lnTo>
                  <a:pt x="2537" y="1103"/>
                </a:lnTo>
                <a:lnTo>
                  <a:pt x="2533" y="1101"/>
                </a:lnTo>
                <a:lnTo>
                  <a:pt x="2531" y="1097"/>
                </a:lnTo>
                <a:lnTo>
                  <a:pt x="2531" y="1095"/>
                </a:lnTo>
                <a:lnTo>
                  <a:pt x="2531" y="1095"/>
                </a:lnTo>
                <a:lnTo>
                  <a:pt x="2531" y="1092"/>
                </a:lnTo>
                <a:lnTo>
                  <a:pt x="2529" y="1092"/>
                </a:lnTo>
                <a:lnTo>
                  <a:pt x="2527" y="1092"/>
                </a:lnTo>
                <a:lnTo>
                  <a:pt x="2527" y="1095"/>
                </a:lnTo>
                <a:lnTo>
                  <a:pt x="2525" y="1095"/>
                </a:lnTo>
                <a:lnTo>
                  <a:pt x="2523" y="1095"/>
                </a:lnTo>
                <a:lnTo>
                  <a:pt x="2521" y="1097"/>
                </a:lnTo>
                <a:lnTo>
                  <a:pt x="2516" y="1111"/>
                </a:lnTo>
                <a:lnTo>
                  <a:pt x="2510" y="1122"/>
                </a:lnTo>
                <a:lnTo>
                  <a:pt x="2508" y="1124"/>
                </a:lnTo>
                <a:lnTo>
                  <a:pt x="2504" y="1126"/>
                </a:lnTo>
                <a:lnTo>
                  <a:pt x="2498" y="1130"/>
                </a:lnTo>
                <a:lnTo>
                  <a:pt x="2487" y="1134"/>
                </a:lnTo>
                <a:lnTo>
                  <a:pt x="2485" y="1136"/>
                </a:lnTo>
                <a:lnTo>
                  <a:pt x="2483" y="1136"/>
                </a:lnTo>
                <a:lnTo>
                  <a:pt x="2479" y="1141"/>
                </a:lnTo>
                <a:lnTo>
                  <a:pt x="2475" y="1147"/>
                </a:lnTo>
                <a:lnTo>
                  <a:pt x="2475" y="1147"/>
                </a:lnTo>
                <a:lnTo>
                  <a:pt x="2472" y="1151"/>
                </a:lnTo>
                <a:lnTo>
                  <a:pt x="2472" y="1155"/>
                </a:lnTo>
                <a:lnTo>
                  <a:pt x="2468" y="1160"/>
                </a:lnTo>
                <a:lnTo>
                  <a:pt x="2466" y="1166"/>
                </a:lnTo>
                <a:lnTo>
                  <a:pt x="2466" y="1170"/>
                </a:lnTo>
                <a:lnTo>
                  <a:pt x="2466" y="1174"/>
                </a:lnTo>
                <a:lnTo>
                  <a:pt x="2464" y="1176"/>
                </a:lnTo>
                <a:lnTo>
                  <a:pt x="2464" y="1176"/>
                </a:lnTo>
                <a:lnTo>
                  <a:pt x="2466" y="1178"/>
                </a:lnTo>
                <a:lnTo>
                  <a:pt x="2468" y="1180"/>
                </a:lnTo>
                <a:lnTo>
                  <a:pt x="2468" y="1183"/>
                </a:lnTo>
                <a:lnTo>
                  <a:pt x="2468" y="1185"/>
                </a:lnTo>
                <a:lnTo>
                  <a:pt x="2466" y="1189"/>
                </a:lnTo>
                <a:lnTo>
                  <a:pt x="2464" y="1191"/>
                </a:lnTo>
                <a:lnTo>
                  <a:pt x="2462" y="1193"/>
                </a:lnTo>
                <a:lnTo>
                  <a:pt x="2460" y="1197"/>
                </a:lnTo>
                <a:lnTo>
                  <a:pt x="2456" y="1201"/>
                </a:lnTo>
                <a:lnTo>
                  <a:pt x="2454" y="1204"/>
                </a:lnTo>
                <a:lnTo>
                  <a:pt x="2447" y="1208"/>
                </a:lnTo>
                <a:lnTo>
                  <a:pt x="2443" y="1210"/>
                </a:lnTo>
                <a:lnTo>
                  <a:pt x="2443" y="1212"/>
                </a:lnTo>
                <a:lnTo>
                  <a:pt x="2441" y="1214"/>
                </a:lnTo>
                <a:lnTo>
                  <a:pt x="2435" y="1216"/>
                </a:lnTo>
                <a:lnTo>
                  <a:pt x="2426" y="1218"/>
                </a:lnTo>
                <a:lnTo>
                  <a:pt x="2422" y="1218"/>
                </a:lnTo>
                <a:lnTo>
                  <a:pt x="2420" y="1220"/>
                </a:lnTo>
                <a:lnTo>
                  <a:pt x="2418" y="1222"/>
                </a:lnTo>
                <a:lnTo>
                  <a:pt x="2416" y="1224"/>
                </a:lnTo>
                <a:lnTo>
                  <a:pt x="2416" y="1227"/>
                </a:lnTo>
                <a:lnTo>
                  <a:pt x="2414" y="1231"/>
                </a:lnTo>
                <a:lnTo>
                  <a:pt x="2412" y="1235"/>
                </a:lnTo>
                <a:lnTo>
                  <a:pt x="2412" y="1239"/>
                </a:lnTo>
                <a:lnTo>
                  <a:pt x="2410" y="1239"/>
                </a:lnTo>
                <a:lnTo>
                  <a:pt x="2405" y="1241"/>
                </a:lnTo>
                <a:lnTo>
                  <a:pt x="2403" y="1243"/>
                </a:lnTo>
                <a:lnTo>
                  <a:pt x="2401" y="1245"/>
                </a:lnTo>
                <a:lnTo>
                  <a:pt x="2399" y="1245"/>
                </a:lnTo>
                <a:lnTo>
                  <a:pt x="2397" y="1248"/>
                </a:lnTo>
                <a:lnTo>
                  <a:pt x="2397" y="1250"/>
                </a:lnTo>
                <a:lnTo>
                  <a:pt x="2397" y="1252"/>
                </a:lnTo>
                <a:lnTo>
                  <a:pt x="2395" y="1256"/>
                </a:lnTo>
                <a:lnTo>
                  <a:pt x="2393" y="1258"/>
                </a:lnTo>
                <a:lnTo>
                  <a:pt x="2393" y="1262"/>
                </a:lnTo>
                <a:lnTo>
                  <a:pt x="2393" y="1266"/>
                </a:lnTo>
                <a:lnTo>
                  <a:pt x="2391" y="1269"/>
                </a:lnTo>
                <a:lnTo>
                  <a:pt x="2391" y="1271"/>
                </a:lnTo>
                <a:lnTo>
                  <a:pt x="2389" y="1273"/>
                </a:lnTo>
                <a:lnTo>
                  <a:pt x="2382" y="1279"/>
                </a:lnTo>
                <a:lnTo>
                  <a:pt x="2378" y="1281"/>
                </a:lnTo>
                <a:lnTo>
                  <a:pt x="2378" y="1283"/>
                </a:lnTo>
                <a:lnTo>
                  <a:pt x="2376" y="1283"/>
                </a:lnTo>
                <a:lnTo>
                  <a:pt x="2376" y="1285"/>
                </a:lnTo>
                <a:lnTo>
                  <a:pt x="2378" y="1283"/>
                </a:lnTo>
                <a:lnTo>
                  <a:pt x="2378" y="1283"/>
                </a:lnTo>
                <a:lnTo>
                  <a:pt x="2378" y="1283"/>
                </a:lnTo>
                <a:lnTo>
                  <a:pt x="2378" y="1283"/>
                </a:lnTo>
                <a:lnTo>
                  <a:pt x="2378" y="1283"/>
                </a:lnTo>
                <a:lnTo>
                  <a:pt x="2376" y="1287"/>
                </a:lnTo>
                <a:lnTo>
                  <a:pt x="2376" y="1289"/>
                </a:lnTo>
                <a:lnTo>
                  <a:pt x="2374" y="1292"/>
                </a:lnTo>
                <a:lnTo>
                  <a:pt x="2372" y="1294"/>
                </a:lnTo>
                <a:lnTo>
                  <a:pt x="2374" y="1294"/>
                </a:lnTo>
                <a:lnTo>
                  <a:pt x="2374" y="1296"/>
                </a:lnTo>
                <a:lnTo>
                  <a:pt x="2372" y="1298"/>
                </a:lnTo>
                <a:lnTo>
                  <a:pt x="2370" y="1302"/>
                </a:lnTo>
                <a:lnTo>
                  <a:pt x="2368" y="1306"/>
                </a:lnTo>
                <a:lnTo>
                  <a:pt x="2366" y="1306"/>
                </a:lnTo>
                <a:lnTo>
                  <a:pt x="2364" y="1308"/>
                </a:lnTo>
                <a:lnTo>
                  <a:pt x="2361" y="1313"/>
                </a:lnTo>
                <a:lnTo>
                  <a:pt x="2361" y="1319"/>
                </a:lnTo>
                <a:lnTo>
                  <a:pt x="2359" y="1327"/>
                </a:lnTo>
                <a:lnTo>
                  <a:pt x="2361" y="1327"/>
                </a:lnTo>
                <a:lnTo>
                  <a:pt x="2361" y="1325"/>
                </a:lnTo>
                <a:lnTo>
                  <a:pt x="2361" y="1325"/>
                </a:lnTo>
                <a:lnTo>
                  <a:pt x="2364" y="1323"/>
                </a:lnTo>
                <a:lnTo>
                  <a:pt x="2364" y="1323"/>
                </a:lnTo>
                <a:lnTo>
                  <a:pt x="2366" y="1327"/>
                </a:lnTo>
                <a:lnTo>
                  <a:pt x="2368" y="1331"/>
                </a:lnTo>
                <a:lnTo>
                  <a:pt x="2368" y="1331"/>
                </a:lnTo>
                <a:lnTo>
                  <a:pt x="2368" y="1331"/>
                </a:lnTo>
                <a:lnTo>
                  <a:pt x="2368" y="1329"/>
                </a:lnTo>
                <a:lnTo>
                  <a:pt x="2370" y="1329"/>
                </a:lnTo>
                <a:lnTo>
                  <a:pt x="2370" y="1331"/>
                </a:lnTo>
                <a:lnTo>
                  <a:pt x="2372" y="1334"/>
                </a:lnTo>
                <a:lnTo>
                  <a:pt x="2372" y="1338"/>
                </a:lnTo>
                <a:lnTo>
                  <a:pt x="2372" y="1338"/>
                </a:lnTo>
                <a:lnTo>
                  <a:pt x="2372" y="1340"/>
                </a:lnTo>
                <a:lnTo>
                  <a:pt x="2372" y="1344"/>
                </a:lnTo>
                <a:lnTo>
                  <a:pt x="2370" y="1348"/>
                </a:lnTo>
                <a:lnTo>
                  <a:pt x="2372" y="1348"/>
                </a:lnTo>
                <a:lnTo>
                  <a:pt x="2370" y="1348"/>
                </a:lnTo>
                <a:lnTo>
                  <a:pt x="2370" y="1350"/>
                </a:lnTo>
                <a:lnTo>
                  <a:pt x="2368" y="1350"/>
                </a:lnTo>
                <a:lnTo>
                  <a:pt x="2370" y="1350"/>
                </a:lnTo>
                <a:lnTo>
                  <a:pt x="2372" y="1352"/>
                </a:lnTo>
                <a:lnTo>
                  <a:pt x="2372" y="1354"/>
                </a:lnTo>
                <a:lnTo>
                  <a:pt x="2374" y="1359"/>
                </a:lnTo>
                <a:lnTo>
                  <a:pt x="2374" y="1363"/>
                </a:lnTo>
                <a:lnTo>
                  <a:pt x="2376" y="1367"/>
                </a:lnTo>
                <a:lnTo>
                  <a:pt x="2376" y="1371"/>
                </a:lnTo>
                <a:lnTo>
                  <a:pt x="2374" y="1378"/>
                </a:lnTo>
                <a:lnTo>
                  <a:pt x="2372" y="1382"/>
                </a:lnTo>
                <a:lnTo>
                  <a:pt x="2372" y="1386"/>
                </a:lnTo>
                <a:lnTo>
                  <a:pt x="2370" y="1390"/>
                </a:lnTo>
                <a:lnTo>
                  <a:pt x="2370" y="1392"/>
                </a:lnTo>
                <a:lnTo>
                  <a:pt x="2368" y="1394"/>
                </a:lnTo>
                <a:lnTo>
                  <a:pt x="2368" y="1403"/>
                </a:lnTo>
                <a:lnTo>
                  <a:pt x="2368" y="1403"/>
                </a:lnTo>
                <a:lnTo>
                  <a:pt x="2364" y="1409"/>
                </a:lnTo>
                <a:lnTo>
                  <a:pt x="2359" y="1415"/>
                </a:lnTo>
                <a:lnTo>
                  <a:pt x="2355" y="1417"/>
                </a:lnTo>
                <a:lnTo>
                  <a:pt x="2353" y="1417"/>
                </a:lnTo>
                <a:lnTo>
                  <a:pt x="2355" y="1419"/>
                </a:lnTo>
                <a:lnTo>
                  <a:pt x="2355" y="1417"/>
                </a:lnTo>
                <a:lnTo>
                  <a:pt x="2357" y="1417"/>
                </a:lnTo>
                <a:lnTo>
                  <a:pt x="2357" y="1419"/>
                </a:lnTo>
                <a:lnTo>
                  <a:pt x="2359" y="1419"/>
                </a:lnTo>
                <a:lnTo>
                  <a:pt x="2359" y="1422"/>
                </a:lnTo>
                <a:lnTo>
                  <a:pt x="2361" y="1424"/>
                </a:lnTo>
                <a:lnTo>
                  <a:pt x="2364" y="1426"/>
                </a:lnTo>
                <a:lnTo>
                  <a:pt x="2364" y="1428"/>
                </a:lnTo>
                <a:lnTo>
                  <a:pt x="2364" y="1428"/>
                </a:lnTo>
                <a:lnTo>
                  <a:pt x="2366" y="1428"/>
                </a:lnTo>
                <a:lnTo>
                  <a:pt x="2366" y="1428"/>
                </a:lnTo>
                <a:lnTo>
                  <a:pt x="2368" y="1428"/>
                </a:lnTo>
                <a:lnTo>
                  <a:pt x="2366" y="1428"/>
                </a:lnTo>
                <a:lnTo>
                  <a:pt x="2366" y="1430"/>
                </a:lnTo>
                <a:lnTo>
                  <a:pt x="2366" y="1430"/>
                </a:lnTo>
                <a:lnTo>
                  <a:pt x="2366" y="1432"/>
                </a:lnTo>
                <a:lnTo>
                  <a:pt x="2366" y="1432"/>
                </a:lnTo>
                <a:lnTo>
                  <a:pt x="2368" y="1434"/>
                </a:lnTo>
                <a:lnTo>
                  <a:pt x="2368" y="1434"/>
                </a:lnTo>
                <a:lnTo>
                  <a:pt x="2368" y="1436"/>
                </a:lnTo>
                <a:lnTo>
                  <a:pt x="2370" y="1438"/>
                </a:lnTo>
                <a:lnTo>
                  <a:pt x="2370" y="1438"/>
                </a:lnTo>
                <a:lnTo>
                  <a:pt x="2374" y="1436"/>
                </a:lnTo>
                <a:lnTo>
                  <a:pt x="2378" y="1436"/>
                </a:lnTo>
                <a:lnTo>
                  <a:pt x="2382" y="1436"/>
                </a:lnTo>
                <a:lnTo>
                  <a:pt x="2384" y="1436"/>
                </a:lnTo>
                <a:lnTo>
                  <a:pt x="2384" y="1436"/>
                </a:lnTo>
                <a:lnTo>
                  <a:pt x="2384" y="1436"/>
                </a:lnTo>
                <a:lnTo>
                  <a:pt x="2382" y="1436"/>
                </a:lnTo>
                <a:lnTo>
                  <a:pt x="2378" y="1436"/>
                </a:lnTo>
                <a:lnTo>
                  <a:pt x="2376" y="1438"/>
                </a:lnTo>
                <a:lnTo>
                  <a:pt x="2374" y="1438"/>
                </a:lnTo>
                <a:lnTo>
                  <a:pt x="2374" y="1438"/>
                </a:lnTo>
                <a:lnTo>
                  <a:pt x="2374" y="1438"/>
                </a:lnTo>
                <a:lnTo>
                  <a:pt x="2372" y="1438"/>
                </a:lnTo>
                <a:lnTo>
                  <a:pt x="2370" y="1440"/>
                </a:lnTo>
                <a:lnTo>
                  <a:pt x="2368" y="1438"/>
                </a:lnTo>
                <a:lnTo>
                  <a:pt x="2368" y="1438"/>
                </a:lnTo>
                <a:lnTo>
                  <a:pt x="2368" y="1436"/>
                </a:lnTo>
                <a:lnTo>
                  <a:pt x="2366" y="1436"/>
                </a:lnTo>
                <a:lnTo>
                  <a:pt x="2366" y="1436"/>
                </a:lnTo>
                <a:lnTo>
                  <a:pt x="2364" y="1438"/>
                </a:lnTo>
                <a:lnTo>
                  <a:pt x="2366" y="1440"/>
                </a:lnTo>
                <a:lnTo>
                  <a:pt x="2366" y="1443"/>
                </a:lnTo>
                <a:lnTo>
                  <a:pt x="2366" y="1445"/>
                </a:lnTo>
                <a:lnTo>
                  <a:pt x="2366" y="1445"/>
                </a:lnTo>
                <a:lnTo>
                  <a:pt x="2366" y="1449"/>
                </a:lnTo>
                <a:lnTo>
                  <a:pt x="2366" y="1449"/>
                </a:lnTo>
                <a:lnTo>
                  <a:pt x="2366" y="1449"/>
                </a:lnTo>
                <a:lnTo>
                  <a:pt x="2366" y="1449"/>
                </a:lnTo>
                <a:lnTo>
                  <a:pt x="2366" y="1449"/>
                </a:lnTo>
                <a:lnTo>
                  <a:pt x="2366" y="1449"/>
                </a:lnTo>
                <a:lnTo>
                  <a:pt x="2368" y="1449"/>
                </a:lnTo>
                <a:lnTo>
                  <a:pt x="2368" y="1447"/>
                </a:lnTo>
                <a:lnTo>
                  <a:pt x="2368" y="1449"/>
                </a:lnTo>
                <a:lnTo>
                  <a:pt x="2370" y="1449"/>
                </a:lnTo>
                <a:lnTo>
                  <a:pt x="2370" y="1449"/>
                </a:lnTo>
                <a:lnTo>
                  <a:pt x="2370" y="1449"/>
                </a:lnTo>
                <a:lnTo>
                  <a:pt x="2370" y="1449"/>
                </a:lnTo>
                <a:lnTo>
                  <a:pt x="2368" y="1449"/>
                </a:lnTo>
                <a:lnTo>
                  <a:pt x="2366" y="1451"/>
                </a:lnTo>
                <a:lnTo>
                  <a:pt x="2366" y="1451"/>
                </a:lnTo>
                <a:lnTo>
                  <a:pt x="2364" y="1451"/>
                </a:lnTo>
                <a:lnTo>
                  <a:pt x="2366" y="1453"/>
                </a:lnTo>
                <a:lnTo>
                  <a:pt x="2366" y="1453"/>
                </a:lnTo>
                <a:lnTo>
                  <a:pt x="2370" y="1455"/>
                </a:lnTo>
                <a:lnTo>
                  <a:pt x="2372" y="1455"/>
                </a:lnTo>
                <a:lnTo>
                  <a:pt x="2372" y="1455"/>
                </a:lnTo>
                <a:lnTo>
                  <a:pt x="2372" y="1455"/>
                </a:lnTo>
                <a:lnTo>
                  <a:pt x="2372" y="1455"/>
                </a:lnTo>
                <a:lnTo>
                  <a:pt x="2372" y="1457"/>
                </a:lnTo>
                <a:lnTo>
                  <a:pt x="2372" y="1459"/>
                </a:lnTo>
                <a:lnTo>
                  <a:pt x="2374" y="1459"/>
                </a:lnTo>
                <a:lnTo>
                  <a:pt x="2376" y="1459"/>
                </a:lnTo>
                <a:lnTo>
                  <a:pt x="2376" y="1459"/>
                </a:lnTo>
                <a:lnTo>
                  <a:pt x="2378" y="1459"/>
                </a:lnTo>
                <a:lnTo>
                  <a:pt x="2376" y="1461"/>
                </a:lnTo>
                <a:lnTo>
                  <a:pt x="2378" y="1461"/>
                </a:lnTo>
                <a:lnTo>
                  <a:pt x="2380" y="1461"/>
                </a:lnTo>
                <a:lnTo>
                  <a:pt x="2382" y="1459"/>
                </a:lnTo>
                <a:lnTo>
                  <a:pt x="2384" y="1459"/>
                </a:lnTo>
                <a:lnTo>
                  <a:pt x="2389" y="1459"/>
                </a:lnTo>
                <a:lnTo>
                  <a:pt x="2389" y="1459"/>
                </a:lnTo>
                <a:lnTo>
                  <a:pt x="2389" y="1459"/>
                </a:lnTo>
                <a:lnTo>
                  <a:pt x="2389" y="1459"/>
                </a:lnTo>
                <a:lnTo>
                  <a:pt x="2389" y="1459"/>
                </a:lnTo>
                <a:lnTo>
                  <a:pt x="2389" y="1459"/>
                </a:lnTo>
                <a:lnTo>
                  <a:pt x="2387" y="1459"/>
                </a:lnTo>
                <a:lnTo>
                  <a:pt x="2384" y="1459"/>
                </a:lnTo>
                <a:lnTo>
                  <a:pt x="2384" y="1461"/>
                </a:lnTo>
                <a:lnTo>
                  <a:pt x="2382" y="1461"/>
                </a:lnTo>
                <a:lnTo>
                  <a:pt x="2382" y="1461"/>
                </a:lnTo>
                <a:lnTo>
                  <a:pt x="2384" y="1463"/>
                </a:lnTo>
                <a:lnTo>
                  <a:pt x="2384" y="1463"/>
                </a:lnTo>
                <a:lnTo>
                  <a:pt x="2387" y="1463"/>
                </a:lnTo>
                <a:lnTo>
                  <a:pt x="2387" y="1463"/>
                </a:lnTo>
                <a:lnTo>
                  <a:pt x="2389" y="1463"/>
                </a:lnTo>
                <a:lnTo>
                  <a:pt x="2389" y="1463"/>
                </a:lnTo>
                <a:lnTo>
                  <a:pt x="2389" y="1463"/>
                </a:lnTo>
                <a:lnTo>
                  <a:pt x="2387" y="1463"/>
                </a:lnTo>
                <a:lnTo>
                  <a:pt x="2384" y="1466"/>
                </a:lnTo>
                <a:lnTo>
                  <a:pt x="2384" y="1468"/>
                </a:lnTo>
                <a:lnTo>
                  <a:pt x="2384" y="1468"/>
                </a:lnTo>
                <a:lnTo>
                  <a:pt x="2384" y="1468"/>
                </a:lnTo>
                <a:lnTo>
                  <a:pt x="2384" y="1468"/>
                </a:lnTo>
                <a:lnTo>
                  <a:pt x="2384" y="1468"/>
                </a:lnTo>
                <a:lnTo>
                  <a:pt x="2384" y="1468"/>
                </a:lnTo>
                <a:lnTo>
                  <a:pt x="2384" y="1470"/>
                </a:lnTo>
                <a:lnTo>
                  <a:pt x="2384" y="1470"/>
                </a:lnTo>
                <a:lnTo>
                  <a:pt x="2387" y="1470"/>
                </a:lnTo>
                <a:lnTo>
                  <a:pt x="2387" y="1470"/>
                </a:lnTo>
                <a:lnTo>
                  <a:pt x="2387" y="1470"/>
                </a:lnTo>
                <a:lnTo>
                  <a:pt x="2387" y="1472"/>
                </a:lnTo>
                <a:lnTo>
                  <a:pt x="2389" y="1472"/>
                </a:lnTo>
                <a:lnTo>
                  <a:pt x="2389" y="1470"/>
                </a:lnTo>
                <a:lnTo>
                  <a:pt x="2389" y="1470"/>
                </a:lnTo>
                <a:lnTo>
                  <a:pt x="2389" y="1472"/>
                </a:lnTo>
                <a:lnTo>
                  <a:pt x="2391" y="1474"/>
                </a:lnTo>
                <a:lnTo>
                  <a:pt x="2389" y="1474"/>
                </a:lnTo>
                <a:lnTo>
                  <a:pt x="2391" y="1476"/>
                </a:lnTo>
                <a:lnTo>
                  <a:pt x="2391" y="1476"/>
                </a:lnTo>
                <a:lnTo>
                  <a:pt x="2391" y="1474"/>
                </a:lnTo>
                <a:lnTo>
                  <a:pt x="2393" y="1474"/>
                </a:lnTo>
                <a:lnTo>
                  <a:pt x="2393" y="1474"/>
                </a:lnTo>
                <a:lnTo>
                  <a:pt x="2393" y="1474"/>
                </a:lnTo>
                <a:lnTo>
                  <a:pt x="2395" y="1474"/>
                </a:lnTo>
                <a:lnTo>
                  <a:pt x="2395" y="1476"/>
                </a:lnTo>
                <a:lnTo>
                  <a:pt x="2395" y="1478"/>
                </a:lnTo>
                <a:lnTo>
                  <a:pt x="2397" y="1476"/>
                </a:lnTo>
                <a:lnTo>
                  <a:pt x="2397" y="1476"/>
                </a:lnTo>
                <a:lnTo>
                  <a:pt x="2397" y="1478"/>
                </a:lnTo>
                <a:lnTo>
                  <a:pt x="2397" y="1478"/>
                </a:lnTo>
                <a:lnTo>
                  <a:pt x="2399" y="1484"/>
                </a:lnTo>
                <a:lnTo>
                  <a:pt x="2403" y="1484"/>
                </a:lnTo>
                <a:lnTo>
                  <a:pt x="2403" y="1484"/>
                </a:lnTo>
                <a:lnTo>
                  <a:pt x="2403" y="1484"/>
                </a:lnTo>
                <a:lnTo>
                  <a:pt x="2405" y="1484"/>
                </a:lnTo>
                <a:lnTo>
                  <a:pt x="2405" y="1487"/>
                </a:lnTo>
                <a:lnTo>
                  <a:pt x="2405" y="1487"/>
                </a:lnTo>
                <a:lnTo>
                  <a:pt x="2408" y="1489"/>
                </a:lnTo>
                <a:lnTo>
                  <a:pt x="2408" y="1489"/>
                </a:lnTo>
                <a:lnTo>
                  <a:pt x="2410" y="1489"/>
                </a:lnTo>
                <a:lnTo>
                  <a:pt x="2410" y="1489"/>
                </a:lnTo>
                <a:lnTo>
                  <a:pt x="2410" y="1489"/>
                </a:lnTo>
                <a:lnTo>
                  <a:pt x="2410" y="1491"/>
                </a:lnTo>
                <a:lnTo>
                  <a:pt x="2410" y="1493"/>
                </a:lnTo>
                <a:lnTo>
                  <a:pt x="2410" y="1493"/>
                </a:lnTo>
                <a:lnTo>
                  <a:pt x="2412" y="1493"/>
                </a:lnTo>
                <a:lnTo>
                  <a:pt x="2414" y="1495"/>
                </a:lnTo>
                <a:lnTo>
                  <a:pt x="2414" y="1497"/>
                </a:lnTo>
                <a:lnTo>
                  <a:pt x="2414" y="1497"/>
                </a:lnTo>
                <a:lnTo>
                  <a:pt x="2416" y="1499"/>
                </a:lnTo>
                <a:lnTo>
                  <a:pt x="2416" y="1499"/>
                </a:lnTo>
                <a:lnTo>
                  <a:pt x="2416" y="1501"/>
                </a:lnTo>
                <a:lnTo>
                  <a:pt x="2416" y="1501"/>
                </a:lnTo>
                <a:lnTo>
                  <a:pt x="2416" y="1501"/>
                </a:lnTo>
                <a:lnTo>
                  <a:pt x="2418" y="1503"/>
                </a:lnTo>
                <a:lnTo>
                  <a:pt x="2418" y="1503"/>
                </a:lnTo>
                <a:lnTo>
                  <a:pt x="2418" y="1503"/>
                </a:lnTo>
                <a:lnTo>
                  <a:pt x="2416" y="1503"/>
                </a:lnTo>
                <a:lnTo>
                  <a:pt x="2416" y="1505"/>
                </a:lnTo>
                <a:lnTo>
                  <a:pt x="2416" y="1505"/>
                </a:lnTo>
                <a:lnTo>
                  <a:pt x="2416" y="1508"/>
                </a:lnTo>
                <a:lnTo>
                  <a:pt x="2418" y="1508"/>
                </a:lnTo>
                <a:lnTo>
                  <a:pt x="2418" y="1508"/>
                </a:lnTo>
                <a:lnTo>
                  <a:pt x="2420" y="1508"/>
                </a:lnTo>
                <a:lnTo>
                  <a:pt x="2420" y="1508"/>
                </a:lnTo>
                <a:lnTo>
                  <a:pt x="2420" y="1508"/>
                </a:lnTo>
                <a:lnTo>
                  <a:pt x="2420" y="1508"/>
                </a:lnTo>
                <a:lnTo>
                  <a:pt x="2420" y="1508"/>
                </a:lnTo>
                <a:lnTo>
                  <a:pt x="2418" y="1510"/>
                </a:lnTo>
                <a:lnTo>
                  <a:pt x="2418" y="1510"/>
                </a:lnTo>
                <a:lnTo>
                  <a:pt x="2416" y="1510"/>
                </a:lnTo>
                <a:lnTo>
                  <a:pt x="2416" y="1510"/>
                </a:lnTo>
                <a:lnTo>
                  <a:pt x="2416" y="1510"/>
                </a:lnTo>
                <a:lnTo>
                  <a:pt x="2416" y="1512"/>
                </a:lnTo>
                <a:lnTo>
                  <a:pt x="2418" y="1514"/>
                </a:lnTo>
                <a:lnTo>
                  <a:pt x="2420" y="1514"/>
                </a:lnTo>
                <a:lnTo>
                  <a:pt x="2420" y="1514"/>
                </a:lnTo>
                <a:lnTo>
                  <a:pt x="2420" y="1516"/>
                </a:lnTo>
                <a:lnTo>
                  <a:pt x="2420" y="1518"/>
                </a:lnTo>
                <a:lnTo>
                  <a:pt x="2422" y="1518"/>
                </a:lnTo>
                <a:lnTo>
                  <a:pt x="2422" y="1520"/>
                </a:lnTo>
                <a:lnTo>
                  <a:pt x="2424" y="1520"/>
                </a:lnTo>
                <a:lnTo>
                  <a:pt x="2426" y="1520"/>
                </a:lnTo>
                <a:lnTo>
                  <a:pt x="2426" y="1520"/>
                </a:lnTo>
                <a:lnTo>
                  <a:pt x="2426" y="1520"/>
                </a:lnTo>
                <a:lnTo>
                  <a:pt x="2426" y="1520"/>
                </a:lnTo>
                <a:lnTo>
                  <a:pt x="2428" y="1522"/>
                </a:lnTo>
                <a:lnTo>
                  <a:pt x="2426" y="1524"/>
                </a:lnTo>
                <a:lnTo>
                  <a:pt x="2426" y="1524"/>
                </a:lnTo>
                <a:lnTo>
                  <a:pt x="2428" y="1526"/>
                </a:lnTo>
                <a:lnTo>
                  <a:pt x="2435" y="1528"/>
                </a:lnTo>
                <a:lnTo>
                  <a:pt x="2437" y="1528"/>
                </a:lnTo>
                <a:lnTo>
                  <a:pt x="2441" y="1531"/>
                </a:lnTo>
                <a:lnTo>
                  <a:pt x="2441" y="1533"/>
                </a:lnTo>
                <a:lnTo>
                  <a:pt x="2443" y="1535"/>
                </a:lnTo>
                <a:lnTo>
                  <a:pt x="2447" y="1537"/>
                </a:lnTo>
                <a:lnTo>
                  <a:pt x="2452" y="1539"/>
                </a:lnTo>
                <a:lnTo>
                  <a:pt x="2452" y="1541"/>
                </a:lnTo>
                <a:lnTo>
                  <a:pt x="2454" y="1541"/>
                </a:lnTo>
                <a:lnTo>
                  <a:pt x="2454" y="1541"/>
                </a:lnTo>
                <a:lnTo>
                  <a:pt x="2458" y="1543"/>
                </a:lnTo>
                <a:lnTo>
                  <a:pt x="2458" y="1543"/>
                </a:lnTo>
                <a:lnTo>
                  <a:pt x="2468" y="1552"/>
                </a:lnTo>
                <a:lnTo>
                  <a:pt x="2472" y="1556"/>
                </a:lnTo>
                <a:lnTo>
                  <a:pt x="2475" y="1558"/>
                </a:lnTo>
                <a:lnTo>
                  <a:pt x="2487" y="1566"/>
                </a:lnTo>
                <a:lnTo>
                  <a:pt x="2491" y="1566"/>
                </a:lnTo>
                <a:lnTo>
                  <a:pt x="2498" y="1568"/>
                </a:lnTo>
                <a:lnTo>
                  <a:pt x="2498" y="1568"/>
                </a:lnTo>
                <a:lnTo>
                  <a:pt x="2500" y="1568"/>
                </a:lnTo>
                <a:lnTo>
                  <a:pt x="2504" y="1566"/>
                </a:lnTo>
                <a:lnTo>
                  <a:pt x="2506" y="1566"/>
                </a:lnTo>
                <a:lnTo>
                  <a:pt x="2508" y="1564"/>
                </a:lnTo>
                <a:lnTo>
                  <a:pt x="2508" y="1564"/>
                </a:lnTo>
                <a:lnTo>
                  <a:pt x="2512" y="1562"/>
                </a:lnTo>
                <a:lnTo>
                  <a:pt x="2521" y="1560"/>
                </a:lnTo>
                <a:lnTo>
                  <a:pt x="2523" y="1560"/>
                </a:lnTo>
                <a:lnTo>
                  <a:pt x="2527" y="1558"/>
                </a:lnTo>
                <a:lnTo>
                  <a:pt x="2535" y="1558"/>
                </a:lnTo>
                <a:lnTo>
                  <a:pt x="2533" y="1558"/>
                </a:lnTo>
                <a:lnTo>
                  <a:pt x="2531" y="1558"/>
                </a:lnTo>
                <a:lnTo>
                  <a:pt x="2529" y="1558"/>
                </a:lnTo>
                <a:lnTo>
                  <a:pt x="2531" y="1556"/>
                </a:lnTo>
                <a:lnTo>
                  <a:pt x="2531" y="1556"/>
                </a:lnTo>
                <a:lnTo>
                  <a:pt x="2535" y="1556"/>
                </a:lnTo>
                <a:lnTo>
                  <a:pt x="2535" y="1558"/>
                </a:lnTo>
                <a:lnTo>
                  <a:pt x="2537" y="1558"/>
                </a:lnTo>
                <a:lnTo>
                  <a:pt x="2540" y="1558"/>
                </a:lnTo>
                <a:lnTo>
                  <a:pt x="2550" y="1556"/>
                </a:lnTo>
                <a:lnTo>
                  <a:pt x="2548" y="1556"/>
                </a:lnTo>
                <a:lnTo>
                  <a:pt x="2548" y="1556"/>
                </a:lnTo>
                <a:lnTo>
                  <a:pt x="2542" y="1556"/>
                </a:lnTo>
                <a:lnTo>
                  <a:pt x="2542" y="1556"/>
                </a:lnTo>
                <a:lnTo>
                  <a:pt x="2544" y="1556"/>
                </a:lnTo>
                <a:lnTo>
                  <a:pt x="2548" y="1556"/>
                </a:lnTo>
                <a:lnTo>
                  <a:pt x="2550" y="1556"/>
                </a:lnTo>
                <a:lnTo>
                  <a:pt x="2552" y="1556"/>
                </a:lnTo>
                <a:lnTo>
                  <a:pt x="2558" y="1558"/>
                </a:lnTo>
                <a:lnTo>
                  <a:pt x="2560" y="1558"/>
                </a:lnTo>
                <a:lnTo>
                  <a:pt x="2560" y="1554"/>
                </a:lnTo>
                <a:lnTo>
                  <a:pt x="2560" y="1554"/>
                </a:lnTo>
                <a:lnTo>
                  <a:pt x="2563" y="1554"/>
                </a:lnTo>
                <a:lnTo>
                  <a:pt x="2563" y="1556"/>
                </a:lnTo>
                <a:lnTo>
                  <a:pt x="2563" y="1558"/>
                </a:lnTo>
                <a:lnTo>
                  <a:pt x="2565" y="1558"/>
                </a:lnTo>
                <a:lnTo>
                  <a:pt x="2565" y="1558"/>
                </a:lnTo>
                <a:lnTo>
                  <a:pt x="2563" y="1558"/>
                </a:lnTo>
                <a:lnTo>
                  <a:pt x="2560" y="1558"/>
                </a:lnTo>
                <a:lnTo>
                  <a:pt x="2560" y="1558"/>
                </a:lnTo>
                <a:lnTo>
                  <a:pt x="2563" y="1558"/>
                </a:lnTo>
                <a:lnTo>
                  <a:pt x="2563" y="1558"/>
                </a:lnTo>
                <a:lnTo>
                  <a:pt x="2565" y="1558"/>
                </a:lnTo>
                <a:lnTo>
                  <a:pt x="2569" y="1560"/>
                </a:lnTo>
                <a:lnTo>
                  <a:pt x="2573" y="1560"/>
                </a:lnTo>
                <a:lnTo>
                  <a:pt x="2575" y="1562"/>
                </a:lnTo>
                <a:lnTo>
                  <a:pt x="2577" y="1562"/>
                </a:lnTo>
                <a:lnTo>
                  <a:pt x="2579" y="1562"/>
                </a:lnTo>
                <a:lnTo>
                  <a:pt x="2581" y="1562"/>
                </a:lnTo>
                <a:lnTo>
                  <a:pt x="2584" y="1560"/>
                </a:lnTo>
                <a:lnTo>
                  <a:pt x="2586" y="1558"/>
                </a:lnTo>
                <a:lnTo>
                  <a:pt x="2592" y="1556"/>
                </a:lnTo>
                <a:lnTo>
                  <a:pt x="2596" y="1556"/>
                </a:lnTo>
                <a:lnTo>
                  <a:pt x="2598" y="1556"/>
                </a:lnTo>
                <a:lnTo>
                  <a:pt x="2600" y="1554"/>
                </a:lnTo>
                <a:lnTo>
                  <a:pt x="2602" y="1552"/>
                </a:lnTo>
                <a:lnTo>
                  <a:pt x="2607" y="1552"/>
                </a:lnTo>
                <a:lnTo>
                  <a:pt x="2611" y="1549"/>
                </a:lnTo>
                <a:lnTo>
                  <a:pt x="2617" y="1547"/>
                </a:lnTo>
                <a:lnTo>
                  <a:pt x="2619" y="1547"/>
                </a:lnTo>
                <a:lnTo>
                  <a:pt x="2621" y="1547"/>
                </a:lnTo>
                <a:lnTo>
                  <a:pt x="2623" y="1545"/>
                </a:lnTo>
                <a:lnTo>
                  <a:pt x="2623" y="1545"/>
                </a:lnTo>
                <a:lnTo>
                  <a:pt x="2623" y="1543"/>
                </a:lnTo>
                <a:lnTo>
                  <a:pt x="2625" y="1543"/>
                </a:lnTo>
                <a:lnTo>
                  <a:pt x="2628" y="1543"/>
                </a:lnTo>
                <a:lnTo>
                  <a:pt x="2632" y="1541"/>
                </a:lnTo>
                <a:lnTo>
                  <a:pt x="2634" y="1541"/>
                </a:lnTo>
                <a:lnTo>
                  <a:pt x="2640" y="1541"/>
                </a:lnTo>
                <a:lnTo>
                  <a:pt x="2646" y="1539"/>
                </a:lnTo>
                <a:lnTo>
                  <a:pt x="2648" y="1539"/>
                </a:lnTo>
                <a:lnTo>
                  <a:pt x="2657" y="1539"/>
                </a:lnTo>
                <a:lnTo>
                  <a:pt x="2657" y="1537"/>
                </a:lnTo>
                <a:lnTo>
                  <a:pt x="2659" y="1537"/>
                </a:lnTo>
                <a:lnTo>
                  <a:pt x="2661" y="1537"/>
                </a:lnTo>
                <a:lnTo>
                  <a:pt x="2661" y="1537"/>
                </a:lnTo>
                <a:lnTo>
                  <a:pt x="2659" y="1539"/>
                </a:lnTo>
                <a:lnTo>
                  <a:pt x="2659" y="1539"/>
                </a:lnTo>
                <a:lnTo>
                  <a:pt x="2657" y="1539"/>
                </a:lnTo>
                <a:lnTo>
                  <a:pt x="2659" y="1539"/>
                </a:lnTo>
                <a:lnTo>
                  <a:pt x="2667" y="1539"/>
                </a:lnTo>
                <a:lnTo>
                  <a:pt x="2672" y="1539"/>
                </a:lnTo>
                <a:lnTo>
                  <a:pt x="2676" y="1541"/>
                </a:lnTo>
                <a:lnTo>
                  <a:pt x="2678" y="1545"/>
                </a:lnTo>
                <a:lnTo>
                  <a:pt x="2680" y="1547"/>
                </a:lnTo>
                <a:lnTo>
                  <a:pt x="2682" y="1547"/>
                </a:lnTo>
                <a:lnTo>
                  <a:pt x="2682" y="1549"/>
                </a:lnTo>
                <a:lnTo>
                  <a:pt x="2682" y="1549"/>
                </a:lnTo>
                <a:lnTo>
                  <a:pt x="2682" y="1552"/>
                </a:lnTo>
                <a:lnTo>
                  <a:pt x="2684" y="1549"/>
                </a:lnTo>
                <a:lnTo>
                  <a:pt x="2684" y="1549"/>
                </a:lnTo>
                <a:lnTo>
                  <a:pt x="2684" y="1549"/>
                </a:lnTo>
                <a:lnTo>
                  <a:pt x="2684" y="1549"/>
                </a:lnTo>
                <a:lnTo>
                  <a:pt x="2686" y="1549"/>
                </a:lnTo>
                <a:lnTo>
                  <a:pt x="2686" y="1549"/>
                </a:lnTo>
                <a:lnTo>
                  <a:pt x="2686" y="1552"/>
                </a:lnTo>
                <a:lnTo>
                  <a:pt x="2686" y="1552"/>
                </a:lnTo>
                <a:lnTo>
                  <a:pt x="2684" y="1552"/>
                </a:lnTo>
                <a:lnTo>
                  <a:pt x="2684" y="1552"/>
                </a:lnTo>
                <a:lnTo>
                  <a:pt x="2682" y="1552"/>
                </a:lnTo>
                <a:lnTo>
                  <a:pt x="2684" y="1552"/>
                </a:lnTo>
                <a:lnTo>
                  <a:pt x="2686" y="1554"/>
                </a:lnTo>
                <a:lnTo>
                  <a:pt x="2688" y="1552"/>
                </a:lnTo>
                <a:lnTo>
                  <a:pt x="2688" y="1554"/>
                </a:lnTo>
                <a:lnTo>
                  <a:pt x="2688" y="1554"/>
                </a:lnTo>
                <a:lnTo>
                  <a:pt x="2686" y="1554"/>
                </a:lnTo>
                <a:lnTo>
                  <a:pt x="2686" y="1554"/>
                </a:lnTo>
                <a:lnTo>
                  <a:pt x="2686" y="1556"/>
                </a:lnTo>
                <a:lnTo>
                  <a:pt x="2686" y="1556"/>
                </a:lnTo>
                <a:lnTo>
                  <a:pt x="2686" y="1558"/>
                </a:lnTo>
                <a:lnTo>
                  <a:pt x="2686" y="1558"/>
                </a:lnTo>
                <a:lnTo>
                  <a:pt x="2686" y="1558"/>
                </a:lnTo>
                <a:lnTo>
                  <a:pt x="2686" y="1558"/>
                </a:lnTo>
                <a:lnTo>
                  <a:pt x="2686" y="1558"/>
                </a:lnTo>
                <a:lnTo>
                  <a:pt x="2686" y="1560"/>
                </a:lnTo>
                <a:lnTo>
                  <a:pt x="2688" y="1562"/>
                </a:lnTo>
                <a:lnTo>
                  <a:pt x="2688" y="1564"/>
                </a:lnTo>
                <a:lnTo>
                  <a:pt x="2688" y="1564"/>
                </a:lnTo>
                <a:lnTo>
                  <a:pt x="2692" y="1566"/>
                </a:lnTo>
                <a:lnTo>
                  <a:pt x="2692" y="1568"/>
                </a:lnTo>
                <a:lnTo>
                  <a:pt x="2695" y="1568"/>
                </a:lnTo>
                <a:lnTo>
                  <a:pt x="2697" y="1570"/>
                </a:lnTo>
                <a:lnTo>
                  <a:pt x="2697" y="1570"/>
                </a:lnTo>
                <a:lnTo>
                  <a:pt x="2697" y="1570"/>
                </a:lnTo>
                <a:lnTo>
                  <a:pt x="2699" y="1568"/>
                </a:lnTo>
                <a:lnTo>
                  <a:pt x="2699" y="1568"/>
                </a:lnTo>
                <a:lnTo>
                  <a:pt x="2699" y="1568"/>
                </a:lnTo>
                <a:lnTo>
                  <a:pt x="2699" y="1568"/>
                </a:lnTo>
                <a:lnTo>
                  <a:pt x="2699" y="1568"/>
                </a:lnTo>
                <a:lnTo>
                  <a:pt x="2699" y="1568"/>
                </a:lnTo>
                <a:lnTo>
                  <a:pt x="2701" y="1568"/>
                </a:lnTo>
                <a:lnTo>
                  <a:pt x="2701" y="1568"/>
                </a:lnTo>
                <a:lnTo>
                  <a:pt x="2703" y="1568"/>
                </a:lnTo>
                <a:lnTo>
                  <a:pt x="2703" y="1566"/>
                </a:lnTo>
                <a:lnTo>
                  <a:pt x="2703" y="1566"/>
                </a:lnTo>
                <a:lnTo>
                  <a:pt x="2703" y="1568"/>
                </a:lnTo>
                <a:lnTo>
                  <a:pt x="2703" y="1568"/>
                </a:lnTo>
                <a:lnTo>
                  <a:pt x="2705" y="1568"/>
                </a:lnTo>
                <a:lnTo>
                  <a:pt x="2705" y="1568"/>
                </a:lnTo>
                <a:lnTo>
                  <a:pt x="2707" y="1568"/>
                </a:lnTo>
                <a:lnTo>
                  <a:pt x="2707" y="1566"/>
                </a:lnTo>
                <a:lnTo>
                  <a:pt x="2707" y="1564"/>
                </a:lnTo>
                <a:lnTo>
                  <a:pt x="2705" y="1564"/>
                </a:lnTo>
                <a:lnTo>
                  <a:pt x="2705" y="1564"/>
                </a:lnTo>
                <a:lnTo>
                  <a:pt x="2705" y="1564"/>
                </a:lnTo>
                <a:lnTo>
                  <a:pt x="2707" y="1564"/>
                </a:lnTo>
                <a:lnTo>
                  <a:pt x="2707" y="1566"/>
                </a:lnTo>
                <a:lnTo>
                  <a:pt x="2707" y="1568"/>
                </a:lnTo>
                <a:lnTo>
                  <a:pt x="2707" y="1568"/>
                </a:lnTo>
                <a:lnTo>
                  <a:pt x="2709" y="1568"/>
                </a:lnTo>
                <a:lnTo>
                  <a:pt x="2711" y="1566"/>
                </a:lnTo>
                <a:lnTo>
                  <a:pt x="2711" y="1564"/>
                </a:lnTo>
                <a:lnTo>
                  <a:pt x="2711" y="1564"/>
                </a:lnTo>
                <a:lnTo>
                  <a:pt x="2709" y="1564"/>
                </a:lnTo>
                <a:lnTo>
                  <a:pt x="2711" y="1564"/>
                </a:lnTo>
                <a:lnTo>
                  <a:pt x="2711" y="1564"/>
                </a:lnTo>
                <a:lnTo>
                  <a:pt x="2713" y="1566"/>
                </a:lnTo>
                <a:lnTo>
                  <a:pt x="2716" y="1566"/>
                </a:lnTo>
                <a:lnTo>
                  <a:pt x="2716" y="1564"/>
                </a:lnTo>
                <a:lnTo>
                  <a:pt x="2718" y="1564"/>
                </a:lnTo>
                <a:lnTo>
                  <a:pt x="2718" y="1564"/>
                </a:lnTo>
                <a:lnTo>
                  <a:pt x="2718" y="1566"/>
                </a:lnTo>
                <a:lnTo>
                  <a:pt x="2718" y="1566"/>
                </a:lnTo>
                <a:lnTo>
                  <a:pt x="2720" y="1566"/>
                </a:lnTo>
                <a:lnTo>
                  <a:pt x="2724" y="1566"/>
                </a:lnTo>
                <a:lnTo>
                  <a:pt x="2728" y="1566"/>
                </a:lnTo>
                <a:lnTo>
                  <a:pt x="2728" y="1564"/>
                </a:lnTo>
                <a:lnTo>
                  <a:pt x="2726" y="1560"/>
                </a:lnTo>
                <a:lnTo>
                  <a:pt x="2728" y="1560"/>
                </a:lnTo>
                <a:lnTo>
                  <a:pt x="2728" y="1562"/>
                </a:lnTo>
                <a:lnTo>
                  <a:pt x="2730" y="1562"/>
                </a:lnTo>
                <a:lnTo>
                  <a:pt x="2730" y="1562"/>
                </a:lnTo>
                <a:lnTo>
                  <a:pt x="2730" y="1564"/>
                </a:lnTo>
                <a:lnTo>
                  <a:pt x="2732" y="1562"/>
                </a:lnTo>
                <a:lnTo>
                  <a:pt x="2732" y="1562"/>
                </a:lnTo>
                <a:lnTo>
                  <a:pt x="2732" y="1562"/>
                </a:lnTo>
                <a:lnTo>
                  <a:pt x="2732" y="1564"/>
                </a:lnTo>
                <a:lnTo>
                  <a:pt x="2732" y="1566"/>
                </a:lnTo>
                <a:lnTo>
                  <a:pt x="2732" y="1566"/>
                </a:lnTo>
                <a:lnTo>
                  <a:pt x="2732" y="1566"/>
                </a:lnTo>
                <a:lnTo>
                  <a:pt x="2734" y="1566"/>
                </a:lnTo>
                <a:lnTo>
                  <a:pt x="2732" y="1564"/>
                </a:lnTo>
                <a:lnTo>
                  <a:pt x="2734" y="1564"/>
                </a:lnTo>
                <a:lnTo>
                  <a:pt x="2734" y="1566"/>
                </a:lnTo>
                <a:lnTo>
                  <a:pt x="2734" y="1566"/>
                </a:lnTo>
                <a:lnTo>
                  <a:pt x="2736" y="1566"/>
                </a:lnTo>
                <a:lnTo>
                  <a:pt x="2736" y="1566"/>
                </a:lnTo>
                <a:lnTo>
                  <a:pt x="2736" y="1566"/>
                </a:lnTo>
                <a:lnTo>
                  <a:pt x="2736" y="1568"/>
                </a:lnTo>
                <a:lnTo>
                  <a:pt x="2736" y="1568"/>
                </a:lnTo>
                <a:lnTo>
                  <a:pt x="2736" y="1570"/>
                </a:lnTo>
                <a:lnTo>
                  <a:pt x="2739" y="1570"/>
                </a:lnTo>
                <a:lnTo>
                  <a:pt x="2739" y="1573"/>
                </a:lnTo>
                <a:lnTo>
                  <a:pt x="2741" y="1573"/>
                </a:lnTo>
                <a:lnTo>
                  <a:pt x="2743" y="1575"/>
                </a:lnTo>
                <a:lnTo>
                  <a:pt x="2743" y="1575"/>
                </a:lnTo>
                <a:lnTo>
                  <a:pt x="2743" y="1575"/>
                </a:lnTo>
                <a:lnTo>
                  <a:pt x="2743" y="1575"/>
                </a:lnTo>
                <a:lnTo>
                  <a:pt x="2745" y="1575"/>
                </a:lnTo>
                <a:lnTo>
                  <a:pt x="2745" y="1575"/>
                </a:lnTo>
                <a:lnTo>
                  <a:pt x="2745" y="1575"/>
                </a:lnTo>
                <a:lnTo>
                  <a:pt x="2745" y="1573"/>
                </a:lnTo>
                <a:lnTo>
                  <a:pt x="2745" y="1573"/>
                </a:lnTo>
                <a:lnTo>
                  <a:pt x="2747" y="1573"/>
                </a:lnTo>
                <a:lnTo>
                  <a:pt x="2747" y="1573"/>
                </a:lnTo>
                <a:lnTo>
                  <a:pt x="2747" y="1573"/>
                </a:lnTo>
                <a:lnTo>
                  <a:pt x="2749" y="1573"/>
                </a:lnTo>
                <a:lnTo>
                  <a:pt x="2747" y="1575"/>
                </a:lnTo>
                <a:lnTo>
                  <a:pt x="2747" y="1575"/>
                </a:lnTo>
                <a:lnTo>
                  <a:pt x="2749" y="1575"/>
                </a:lnTo>
                <a:lnTo>
                  <a:pt x="2749" y="1577"/>
                </a:lnTo>
                <a:lnTo>
                  <a:pt x="2747" y="1575"/>
                </a:lnTo>
                <a:lnTo>
                  <a:pt x="2747" y="1577"/>
                </a:lnTo>
                <a:lnTo>
                  <a:pt x="2747" y="1577"/>
                </a:lnTo>
                <a:lnTo>
                  <a:pt x="2747" y="1579"/>
                </a:lnTo>
                <a:lnTo>
                  <a:pt x="2747" y="1579"/>
                </a:lnTo>
                <a:lnTo>
                  <a:pt x="2749" y="1579"/>
                </a:lnTo>
                <a:lnTo>
                  <a:pt x="2747" y="1581"/>
                </a:lnTo>
                <a:lnTo>
                  <a:pt x="2751" y="1583"/>
                </a:lnTo>
                <a:lnTo>
                  <a:pt x="2751" y="1585"/>
                </a:lnTo>
                <a:lnTo>
                  <a:pt x="2751" y="1587"/>
                </a:lnTo>
                <a:lnTo>
                  <a:pt x="2751" y="1589"/>
                </a:lnTo>
                <a:lnTo>
                  <a:pt x="2751" y="1591"/>
                </a:lnTo>
                <a:lnTo>
                  <a:pt x="2749" y="1596"/>
                </a:lnTo>
                <a:lnTo>
                  <a:pt x="2749" y="1598"/>
                </a:lnTo>
                <a:lnTo>
                  <a:pt x="2749" y="1602"/>
                </a:lnTo>
                <a:lnTo>
                  <a:pt x="2749" y="1604"/>
                </a:lnTo>
                <a:lnTo>
                  <a:pt x="2749" y="1606"/>
                </a:lnTo>
                <a:lnTo>
                  <a:pt x="2747" y="1608"/>
                </a:lnTo>
                <a:lnTo>
                  <a:pt x="2747" y="1608"/>
                </a:lnTo>
                <a:lnTo>
                  <a:pt x="2747" y="1608"/>
                </a:lnTo>
                <a:lnTo>
                  <a:pt x="2745" y="1610"/>
                </a:lnTo>
                <a:lnTo>
                  <a:pt x="2745" y="1612"/>
                </a:lnTo>
                <a:lnTo>
                  <a:pt x="2743" y="1614"/>
                </a:lnTo>
                <a:lnTo>
                  <a:pt x="2745" y="1614"/>
                </a:lnTo>
                <a:lnTo>
                  <a:pt x="2745" y="1614"/>
                </a:lnTo>
                <a:lnTo>
                  <a:pt x="2747" y="1617"/>
                </a:lnTo>
                <a:lnTo>
                  <a:pt x="2747" y="1617"/>
                </a:lnTo>
                <a:lnTo>
                  <a:pt x="2747" y="1617"/>
                </a:lnTo>
                <a:lnTo>
                  <a:pt x="2747" y="1621"/>
                </a:lnTo>
                <a:lnTo>
                  <a:pt x="2747" y="1623"/>
                </a:lnTo>
                <a:lnTo>
                  <a:pt x="2747" y="1623"/>
                </a:lnTo>
                <a:lnTo>
                  <a:pt x="2747" y="1623"/>
                </a:lnTo>
                <a:lnTo>
                  <a:pt x="2747" y="1623"/>
                </a:lnTo>
                <a:lnTo>
                  <a:pt x="2745" y="1621"/>
                </a:lnTo>
                <a:lnTo>
                  <a:pt x="2745" y="1621"/>
                </a:lnTo>
                <a:lnTo>
                  <a:pt x="2743" y="1623"/>
                </a:lnTo>
                <a:lnTo>
                  <a:pt x="2743" y="1623"/>
                </a:lnTo>
                <a:lnTo>
                  <a:pt x="2745" y="1625"/>
                </a:lnTo>
                <a:lnTo>
                  <a:pt x="2745" y="1625"/>
                </a:lnTo>
                <a:lnTo>
                  <a:pt x="2747" y="1627"/>
                </a:lnTo>
                <a:lnTo>
                  <a:pt x="2749" y="1629"/>
                </a:lnTo>
                <a:lnTo>
                  <a:pt x="2751" y="1627"/>
                </a:lnTo>
                <a:lnTo>
                  <a:pt x="2753" y="1629"/>
                </a:lnTo>
                <a:lnTo>
                  <a:pt x="2749" y="1629"/>
                </a:lnTo>
                <a:lnTo>
                  <a:pt x="2749" y="1631"/>
                </a:lnTo>
                <a:lnTo>
                  <a:pt x="2749" y="1629"/>
                </a:lnTo>
                <a:lnTo>
                  <a:pt x="2747" y="1629"/>
                </a:lnTo>
                <a:lnTo>
                  <a:pt x="2745" y="1629"/>
                </a:lnTo>
                <a:lnTo>
                  <a:pt x="2745" y="1629"/>
                </a:lnTo>
                <a:lnTo>
                  <a:pt x="2743" y="1627"/>
                </a:lnTo>
                <a:lnTo>
                  <a:pt x="2743" y="1627"/>
                </a:lnTo>
                <a:lnTo>
                  <a:pt x="2743" y="1627"/>
                </a:lnTo>
                <a:lnTo>
                  <a:pt x="2743" y="1627"/>
                </a:lnTo>
                <a:lnTo>
                  <a:pt x="2743" y="1629"/>
                </a:lnTo>
                <a:lnTo>
                  <a:pt x="2743" y="1631"/>
                </a:lnTo>
                <a:lnTo>
                  <a:pt x="2743" y="1635"/>
                </a:lnTo>
                <a:lnTo>
                  <a:pt x="2741" y="1640"/>
                </a:lnTo>
                <a:lnTo>
                  <a:pt x="2739" y="1640"/>
                </a:lnTo>
                <a:lnTo>
                  <a:pt x="2739" y="1640"/>
                </a:lnTo>
                <a:lnTo>
                  <a:pt x="2739" y="1640"/>
                </a:lnTo>
                <a:lnTo>
                  <a:pt x="2736" y="1642"/>
                </a:lnTo>
                <a:lnTo>
                  <a:pt x="2736" y="1642"/>
                </a:lnTo>
                <a:lnTo>
                  <a:pt x="2734" y="1640"/>
                </a:lnTo>
                <a:lnTo>
                  <a:pt x="2734" y="1640"/>
                </a:lnTo>
                <a:lnTo>
                  <a:pt x="2736" y="1644"/>
                </a:lnTo>
                <a:lnTo>
                  <a:pt x="2736" y="1644"/>
                </a:lnTo>
                <a:lnTo>
                  <a:pt x="2736" y="1646"/>
                </a:lnTo>
                <a:lnTo>
                  <a:pt x="2736" y="1646"/>
                </a:lnTo>
                <a:lnTo>
                  <a:pt x="2739" y="1650"/>
                </a:lnTo>
                <a:lnTo>
                  <a:pt x="2741" y="1650"/>
                </a:lnTo>
                <a:lnTo>
                  <a:pt x="2743" y="1650"/>
                </a:lnTo>
                <a:lnTo>
                  <a:pt x="2743" y="1650"/>
                </a:lnTo>
                <a:lnTo>
                  <a:pt x="2743" y="1650"/>
                </a:lnTo>
                <a:lnTo>
                  <a:pt x="2743" y="1650"/>
                </a:lnTo>
                <a:lnTo>
                  <a:pt x="2743" y="1652"/>
                </a:lnTo>
                <a:lnTo>
                  <a:pt x="2743" y="1652"/>
                </a:lnTo>
                <a:lnTo>
                  <a:pt x="2743" y="1652"/>
                </a:lnTo>
                <a:lnTo>
                  <a:pt x="2745" y="1652"/>
                </a:lnTo>
                <a:lnTo>
                  <a:pt x="2745" y="1652"/>
                </a:lnTo>
                <a:lnTo>
                  <a:pt x="2745" y="1654"/>
                </a:lnTo>
                <a:lnTo>
                  <a:pt x="2745" y="1654"/>
                </a:lnTo>
                <a:lnTo>
                  <a:pt x="2745" y="1654"/>
                </a:lnTo>
                <a:lnTo>
                  <a:pt x="2743" y="1654"/>
                </a:lnTo>
                <a:lnTo>
                  <a:pt x="2743" y="1654"/>
                </a:lnTo>
                <a:lnTo>
                  <a:pt x="2739" y="1650"/>
                </a:lnTo>
                <a:lnTo>
                  <a:pt x="2739" y="1650"/>
                </a:lnTo>
                <a:lnTo>
                  <a:pt x="2741" y="1652"/>
                </a:lnTo>
                <a:lnTo>
                  <a:pt x="2743" y="1656"/>
                </a:lnTo>
                <a:lnTo>
                  <a:pt x="2741" y="1656"/>
                </a:lnTo>
                <a:lnTo>
                  <a:pt x="2743" y="1656"/>
                </a:lnTo>
                <a:lnTo>
                  <a:pt x="2743" y="1656"/>
                </a:lnTo>
                <a:lnTo>
                  <a:pt x="2745" y="1658"/>
                </a:lnTo>
                <a:lnTo>
                  <a:pt x="2745" y="1658"/>
                </a:lnTo>
                <a:lnTo>
                  <a:pt x="2745" y="1658"/>
                </a:lnTo>
                <a:lnTo>
                  <a:pt x="2743" y="1658"/>
                </a:lnTo>
                <a:lnTo>
                  <a:pt x="2743" y="1658"/>
                </a:lnTo>
                <a:lnTo>
                  <a:pt x="2743" y="1658"/>
                </a:lnTo>
                <a:lnTo>
                  <a:pt x="2745" y="1661"/>
                </a:lnTo>
                <a:lnTo>
                  <a:pt x="2745" y="1663"/>
                </a:lnTo>
                <a:lnTo>
                  <a:pt x="2747" y="1663"/>
                </a:lnTo>
                <a:lnTo>
                  <a:pt x="2747" y="1665"/>
                </a:lnTo>
                <a:lnTo>
                  <a:pt x="2747" y="1665"/>
                </a:lnTo>
                <a:lnTo>
                  <a:pt x="2747" y="1667"/>
                </a:lnTo>
                <a:lnTo>
                  <a:pt x="2749" y="1665"/>
                </a:lnTo>
                <a:lnTo>
                  <a:pt x="2751" y="1667"/>
                </a:lnTo>
                <a:lnTo>
                  <a:pt x="2751" y="1667"/>
                </a:lnTo>
                <a:lnTo>
                  <a:pt x="2753" y="1667"/>
                </a:lnTo>
                <a:lnTo>
                  <a:pt x="2753" y="1669"/>
                </a:lnTo>
                <a:lnTo>
                  <a:pt x="2753" y="1669"/>
                </a:lnTo>
                <a:lnTo>
                  <a:pt x="2749" y="1667"/>
                </a:lnTo>
                <a:lnTo>
                  <a:pt x="2749" y="1667"/>
                </a:lnTo>
                <a:lnTo>
                  <a:pt x="2749" y="1667"/>
                </a:lnTo>
                <a:lnTo>
                  <a:pt x="2753" y="1671"/>
                </a:lnTo>
                <a:lnTo>
                  <a:pt x="2757" y="1675"/>
                </a:lnTo>
                <a:lnTo>
                  <a:pt x="2762" y="1677"/>
                </a:lnTo>
                <a:lnTo>
                  <a:pt x="2762" y="1679"/>
                </a:lnTo>
                <a:lnTo>
                  <a:pt x="2766" y="1682"/>
                </a:lnTo>
                <a:lnTo>
                  <a:pt x="2766" y="1684"/>
                </a:lnTo>
                <a:lnTo>
                  <a:pt x="2768" y="1686"/>
                </a:lnTo>
                <a:lnTo>
                  <a:pt x="2770" y="1688"/>
                </a:lnTo>
                <a:lnTo>
                  <a:pt x="2772" y="1690"/>
                </a:lnTo>
                <a:lnTo>
                  <a:pt x="2772" y="1692"/>
                </a:lnTo>
                <a:lnTo>
                  <a:pt x="2776" y="1694"/>
                </a:lnTo>
                <a:lnTo>
                  <a:pt x="2778" y="1696"/>
                </a:lnTo>
                <a:lnTo>
                  <a:pt x="2778" y="1698"/>
                </a:lnTo>
                <a:lnTo>
                  <a:pt x="2778" y="1698"/>
                </a:lnTo>
                <a:lnTo>
                  <a:pt x="2778" y="1700"/>
                </a:lnTo>
                <a:lnTo>
                  <a:pt x="2780" y="1700"/>
                </a:lnTo>
                <a:lnTo>
                  <a:pt x="2780" y="1702"/>
                </a:lnTo>
                <a:lnTo>
                  <a:pt x="2783" y="1702"/>
                </a:lnTo>
                <a:lnTo>
                  <a:pt x="2783" y="1702"/>
                </a:lnTo>
                <a:lnTo>
                  <a:pt x="2783" y="1702"/>
                </a:lnTo>
                <a:lnTo>
                  <a:pt x="2783" y="1707"/>
                </a:lnTo>
                <a:lnTo>
                  <a:pt x="2785" y="1707"/>
                </a:lnTo>
                <a:lnTo>
                  <a:pt x="2785" y="1709"/>
                </a:lnTo>
                <a:lnTo>
                  <a:pt x="2785" y="1711"/>
                </a:lnTo>
                <a:lnTo>
                  <a:pt x="2785" y="1713"/>
                </a:lnTo>
                <a:lnTo>
                  <a:pt x="2785" y="1713"/>
                </a:lnTo>
                <a:lnTo>
                  <a:pt x="2785" y="1715"/>
                </a:lnTo>
                <a:lnTo>
                  <a:pt x="2787" y="1715"/>
                </a:lnTo>
                <a:lnTo>
                  <a:pt x="2787" y="1717"/>
                </a:lnTo>
                <a:lnTo>
                  <a:pt x="2789" y="1717"/>
                </a:lnTo>
                <a:lnTo>
                  <a:pt x="2789" y="1717"/>
                </a:lnTo>
                <a:lnTo>
                  <a:pt x="2791" y="1717"/>
                </a:lnTo>
                <a:lnTo>
                  <a:pt x="2793" y="1715"/>
                </a:lnTo>
                <a:lnTo>
                  <a:pt x="2793" y="1715"/>
                </a:lnTo>
                <a:lnTo>
                  <a:pt x="2795" y="1715"/>
                </a:lnTo>
                <a:lnTo>
                  <a:pt x="2797" y="1715"/>
                </a:lnTo>
                <a:lnTo>
                  <a:pt x="2795" y="1715"/>
                </a:lnTo>
                <a:lnTo>
                  <a:pt x="2793" y="1717"/>
                </a:lnTo>
                <a:lnTo>
                  <a:pt x="2789" y="1717"/>
                </a:lnTo>
                <a:lnTo>
                  <a:pt x="2787" y="1719"/>
                </a:lnTo>
                <a:lnTo>
                  <a:pt x="2787" y="1719"/>
                </a:lnTo>
                <a:lnTo>
                  <a:pt x="2785" y="1719"/>
                </a:lnTo>
                <a:lnTo>
                  <a:pt x="2787" y="1719"/>
                </a:lnTo>
                <a:lnTo>
                  <a:pt x="2787" y="1723"/>
                </a:lnTo>
                <a:lnTo>
                  <a:pt x="2789" y="1726"/>
                </a:lnTo>
                <a:lnTo>
                  <a:pt x="2793" y="1732"/>
                </a:lnTo>
                <a:lnTo>
                  <a:pt x="2793" y="1736"/>
                </a:lnTo>
                <a:lnTo>
                  <a:pt x="2797" y="1742"/>
                </a:lnTo>
                <a:lnTo>
                  <a:pt x="2801" y="1751"/>
                </a:lnTo>
                <a:lnTo>
                  <a:pt x="2801" y="1753"/>
                </a:lnTo>
                <a:lnTo>
                  <a:pt x="2801" y="1755"/>
                </a:lnTo>
                <a:lnTo>
                  <a:pt x="2801" y="1755"/>
                </a:lnTo>
                <a:lnTo>
                  <a:pt x="2801" y="1757"/>
                </a:lnTo>
                <a:lnTo>
                  <a:pt x="2797" y="1761"/>
                </a:lnTo>
                <a:lnTo>
                  <a:pt x="2797" y="1761"/>
                </a:lnTo>
                <a:lnTo>
                  <a:pt x="2797" y="1759"/>
                </a:lnTo>
                <a:lnTo>
                  <a:pt x="2797" y="1759"/>
                </a:lnTo>
                <a:lnTo>
                  <a:pt x="2797" y="1759"/>
                </a:lnTo>
                <a:lnTo>
                  <a:pt x="2795" y="1761"/>
                </a:lnTo>
                <a:lnTo>
                  <a:pt x="2795" y="1761"/>
                </a:lnTo>
                <a:lnTo>
                  <a:pt x="2797" y="1763"/>
                </a:lnTo>
                <a:lnTo>
                  <a:pt x="2799" y="1765"/>
                </a:lnTo>
                <a:lnTo>
                  <a:pt x="2799" y="1770"/>
                </a:lnTo>
                <a:lnTo>
                  <a:pt x="2799" y="1772"/>
                </a:lnTo>
                <a:lnTo>
                  <a:pt x="2799" y="1772"/>
                </a:lnTo>
                <a:lnTo>
                  <a:pt x="2801" y="1776"/>
                </a:lnTo>
                <a:lnTo>
                  <a:pt x="2804" y="1778"/>
                </a:lnTo>
                <a:lnTo>
                  <a:pt x="2804" y="1782"/>
                </a:lnTo>
                <a:lnTo>
                  <a:pt x="2806" y="1782"/>
                </a:lnTo>
                <a:lnTo>
                  <a:pt x="2806" y="1784"/>
                </a:lnTo>
                <a:lnTo>
                  <a:pt x="2808" y="1786"/>
                </a:lnTo>
                <a:lnTo>
                  <a:pt x="2808" y="1788"/>
                </a:lnTo>
                <a:lnTo>
                  <a:pt x="2808" y="1791"/>
                </a:lnTo>
                <a:lnTo>
                  <a:pt x="2808" y="1797"/>
                </a:lnTo>
                <a:lnTo>
                  <a:pt x="2808" y="1801"/>
                </a:lnTo>
                <a:lnTo>
                  <a:pt x="2806" y="1805"/>
                </a:lnTo>
                <a:lnTo>
                  <a:pt x="2806" y="1807"/>
                </a:lnTo>
                <a:lnTo>
                  <a:pt x="2801" y="1812"/>
                </a:lnTo>
                <a:lnTo>
                  <a:pt x="2799" y="1814"/>
                </a:lnTo>
                <a:lnTo>
                  <a:pt x="2795" y="1816"/>
                </a:lnTo>
                <a:lnTo>
                  <a:pt x="2795" y="1820"/>
                </a:lnTo>
                <a:lnTo>
                  <a:pt x="2789" y="1826"/>
                </a:lnTo>
                <a:lnTo>
                  <a:pt x="2789" y="1830"/>
                </a:lnTo>
                <a:lnTo>
                  <a:pt x="2787" y="1835"/>
                </a:lnTo>
                <a:lnTo>
                  <a:pt x="2785" y="1843"/>
                </a:lnTo>
                <a:lnTo>
                  <a:pt x="2783" y="1851"/>
                </a:lnTo>
                <a:lnTo>
                  <a:pt x="2783" y="1856"/>
                </a:lnTo>
                <a:lnTo>
                  <a:pt x="2780" y="1858"/>
                </a:lnTo>
                <a:lnTo>
                  <a:pt x="2780" y="1858"/>
                </a:lnTo>
                <a:lnTo>
                  <a:pt x="2778" y="1860"/>
                </a:lnTo>
                <a:lnTo>
                  <a:pt x="2778" y="1860"/>
                </a:lnTo>
                <a:lnTo>
                  <a:pt x="2778" y="1862"/>
                </a:lnTo>
                <a:lnTo>
                  <a:pt x="2778" y="1862"/>
                </a:lnTo>
                <a:lnTo>
                  <a:pt x="2778" y="1870"/>
                </a:lnTo>
                <a:lnTo>
                  <a:pt x="2778" y="1872"/>
                </a:lnTo>
                <a:lnTo>
                  <a:pt x="2778" y="1877"/>
                </a:lnTo>
                <a:lnTo>
                  <a:pt x="2778" y="1881"/>
                </a:lnTo>
                <a:lnTo>
                  <a:pt x="2778" y="1885"/>
                </a:lnTo>
                <a:lnTo>
                  <a:pt x="2778" y="1889"/>
                </a:lnTo>
                <a:lnTo>
                  <a:pt x="2778" y="1893"/>
                </a:lnTo>
                <a:lnTo>
                  <a:pt x="2780" y="1895"/>
                </a:lnTo>
                <a:lnTo>
                  <a:pt x="2783" y="1900"/>
                </a:lnTo>
                <a:lnTo>
                  <a:pt x="2783" y="1900"/>
                </a:lnTo>
                <a:lnTo>
                  <a:pt x="2787" y="1904"/>
                </a:lnTo>
                <a:lnTo>
                  <a:pt x="2789" y="1906"/>
                </a:lnTo>
                <a:lnTo>
                  <a:pt x="2797" y="1923"/>
                </a:lnTo>
                <a:lnTo>
                  <a:pt x="2799" y="1925"/>
                </a:lnTo>
                <a:lnTo>
                  <a:pt x="2799" y="1929"/>
                </a:lnTo>
                <a:lnTo>
                  <a:pt x="2804" y="1935"/>
                </a:lnTo>
                <a:lnTo>
                  <a:pt x="2808" y="1944"/>
                </a:lnTo>
                <a:lnTo>
                  <a:pt x="2810" y="1946"/>
                </a:lnTo>
                <a:lnTo>
                  <a:pt x="2810" y="1948"/>
                </a:lnTo>
                <a:lnTo>
                  <a:pt x="2816" y="1954"/>
                </a:lnTo>
                <a:lnTo>
                  <a:pt x="2818" y="1958"/>
                </a:lnTo>
                <a:lnTo>
                  <a:pt x="2818" y="1962"/>
                </a:lnTo>
                <a:lnTo>
                  <a:pt x="2818" y="1965"/>
                </a:lnTo>
                <a:lnTo>
                  <a:pt x="2818" y="1967"/>
                </a:lnTo>
                <a:lnTo>
                  <a:pt x="2818" y="1967"/>
                </a:lnTo>
                <a:lnTo>
                  <a:pt x="2816" y="1965"/>
                </a:lnTo>
                <a:lnTo>
                  <a:pt x="2816" y="1967"/>
                </a:lnTo>
                <a:lnTo>
                  <a:pt x="2816" y="1969"/>
                </a:lnTo>
                <a:lnTo>
                  <a:pt x="2818" y="1971"/>
                </a:lnTo>
                <a:lnTo>
                  <a:pt x="2818" y="1975"/>
                </a:lnTo>
                <a:lnTo>
                  <a:pt x="2818" y="1977"/>
                </a:lnTo>
                <a:lnTo>
                  <a:pt x="2818" y="1983"/>
                </a:lnTo>
                <a:lnTo>
                  <a:pt x="2818" y="1986"/>
                </a:lnTo>
                <a:lnTo>
                  <a:pt x="2820" y="1990"/>
                </a:lnTo>
                <a:lnTo>
                  <a:pt x="2822" y="1994"/>
                </a:lnTo>
                <a:lnTo>
                  <a:pt x="2822" y="1998"/>
                </a:lnTo>
                <a:lnTo>
                  <a:pt x="2822" y="2002"/>
                </a:lnTo>
                <a:lnTo>
                  <a:pt x="2822" y="2002"/>
                </a:lnTo>
                <a:lnTo>
                  <a:pt x="2822" y="2006"/>
                </a:lnTo>
                <a:lnTo>
                  <a:pt x="2822" y="2009"/>
                </a:lnTo>
                <a:lnTo>
                  <a:pt x="2824" y="2013"/>
                </a:lnTo>
                <a:lnTo>
                  <a:pt x="2824" y="2017"/>
                </a:lnTo>
                <a:lnTo>
                  <a:pt x="2827" y="2019"/>
                </a:lnTo>
                <a:lnTo>
                  <a:pt x="2827" y="2021"/>
                </a:lnTo>
                <a:lnTo>
                  <a:pt x="2827" y="2021"/>
                </a:lnTo>
                <a:lnTo>
                  <a:pt x="2827" y="2023"/>
                </a:lnTo>
                <a:lnTo>
                  <a:pt x="2827" y="2025"/>
                </a:lnTo>
                <a:lnTo>
                  <a:pt x="2829" y="2027"/>
                </a:lnTo>
                <a:lnTo>
                  <a:pt x="2829" y="2032"/>
                </a:lnTo>
                <a:lnTo>
                  <a:pt x="2831" y="2034"/>
                </a:lnTo>
                <a:lnTo>
                  <a:pt x="2835" y="2042"/>
                </a:lnTo>
                <a:lnTo>
                  <a:pt x="2837" y="2046"/>
                </a:lnTo>
                <a:lnTo>
                  <a:pt x="2839" y="2046"/>
                </a:lnTo>
                <a:lnTo>
                  <a:pt x="2843" y="2053"/>
                </a:lnTo>
                <a:lnTo>
                  <a:pt x="2845" y="2053"/>
                </a:lnTo>
                <a:lnTo>
                  <a:pt x="2845" y="2055"/>
                </a:lnTo>
                <a:lnTo>
                  <a:pt x="2850" y="2059"/>
                </a:lnTo>
                <a:lnTo>
                  <a:pt x="2854" y="2065"/>
                </a:lnTo>
                <a:lnTo>
                  <a:pt x="2856" y="2076"/>
                </a:lnTo>
                <a:lnTo>
                  <a:pt x="2858" y="2082"/>
                </a:lnTo>
                <a:lnTo>
                  <a:pt x="2864" y="2090"/>
                </a:lnTo>
                <a:lnTo>
                  <a:pt x="2868" y="2097"/>
                </a:lnTo>
                <a:lnTo>
                  <a:pt x="2871" y="2101"/>
                </a:lnTo>
                <a:lnTo>
                  <a:pt x="2871" y="2103"/>
                </a:lnTo>
                <a:lnTo>
                  <a:pt x="2873" y="2109"/>
                </a:lnTo>
                <a:lnTo>
                  <a:pt x="2873" y="2111"/>
                </a:lnTo>
                <a:lnTo>
                  <a:pt x="2873" y="2115"/>
                </a:lnTo>
                <a:lnTo>
                  <a:pt x="2873" y="2118"/>
                </a:lnTo>
                <a:lnTo>
                  <a:pt x="2871" y="2118"/>
                </a:lnTo>
                <a:lnTo>
                  <a:pt x="2868" y="2120"/>
                </a:lnTo>
                <a:lnTo>
                  <a:pt x="2868" y="2118"/>
                </a:lnTo>
                <a:lnTo>
                  <a:pt x="2866" y="2118"/>
                </a:lnTo>
                <a:lnTo>
                  <a:pt x="2866" y="2120"/>
                </a:lnTo>
                <a:lnTo>
                  <a:pt x="2866" y="2122"/>
                </a:lnTo>
                <a:lnTo>
                  <a:pt x="2868" y="2124"/>
                </a:lnTo>
                <a:lnTo>
                  <a:pt x="2868" y="2126"/>
                </a:lnTo>
                <a:lnTo>
                  <a:pt x="2871" y="2126"/>
                </a:lnTo>
                <a:lnTo>
                  <a:pt x="2871" y="2128"/>
                </a:lnTo>
                <a:lnTo>
                  <a:pt x="2873" y="2130"/>
                </a:lnTo>
                <a:lnTo>
                  <a:pt x="2873" y="2130"/>
                </a:lnTo>
                <a:lnTo>
                  <a:pt x="2875" y="2134"/>
                </a:lnTo>
                <a:lnTo>
                  <a:pt x="2875" y="2134"/>
                </a:lnTo>
                <a:lnTo>
                  <a:pt x="2875" y="2136"/>
                </a:lnTo>
                <a:lnTo>
                  <a:pt x="2873" y="2139"/>
                </a:lnTo>
                <a:lnTo>
                  <a:pt x="2873" y="2141"/>
                </a:lnTo>
                <a:lnTo>
                  <a:pt x="2873" y="2141"/>
                </a:lnTo>
                <a:lnTo>
                  <a:pt x="2875" y="2143"/>
                </a:lnTo>
                <a:lnTo>
                  <a:pt x="2875" y="2145"/>
                </a:lnTo>
                <a:lnTo>
                  <a:pt x="2875" y="2141"/>
                </a:lnTo>
                <a:lnTo>
                  <a:pt x="2875" y="2141"/>
                </a:lnTo>
                <a:lnTo>
                  <a:pt x="2877" y="2141"/>
                </a:lnTo>
                <a:lnTo>
                  <a:pt x="2877" y="2141"/>
                </a:lnTo>
                <a:lnTo>
                  <a:pt x="2879" y="2141"/>
                </a:lnTo>
                <a:lnTo>
                  <a:pt x="2879" y="2141"/>
                </a:lnTo>
                <a:lnTo>
                  <a:pt x="2881" y="2141"/>
                </a:lnTo>
                <a:lnTo>
                  <a:pt x="2881" y="2141"/>
                </a:lnTo>
                <a:lnTo>
                  <a:pt x="2881" y="2143"/>
                </a:lnTo>
                <a:lnTo>
                  <a:pt x="2881" y="2143"/>
                </a:lnTo>
                <a:lnTo>
                  <a:pt x="2881" y="2145"/>
                </a:lnTo>
                <a:lnTo>
                  <a:pt x="2881" y="2145"/>
                </a:lnTo>
                <a:lnTo>
                  <a:pt x="2883" y="2145"/>
                </a:lnTo>
                <a:lnTo>
                  <a:pt x="2885" y="2145"/>
                </a:lnTo>
                <a:lnTo>
                  <a:pt x="2885" y="2145"/>
                </a:lnTo>
                <a:lnTo>
                  <a:pt x="2887" y="2145"/>
                </a:lnTo>
                <a:lnTo>
                  <a:pt x="2887" y="2145"/>
                </a:lnTo>
                <a:lnTo>
                  <a:pt x="2887" y="2147"/>
                </a:lnTo>
                <a:lnTo>
                  <a:pt x="2887" y="2147"/>
                </a:lnTo>
                <a:lnTo>
                  <a:pt x="2887" y="2149"/>
                </a:lnTo>
                <a:lnTo>
                  <a:pt x="2889" y="2149"/>
                </a:lnTo>
                <a:lnTo>
                  <a:pt x="2892" y="2151"/>
                </a:lnTo>
                <a:lnTo>
                  <a:pt x="2896" y="2151"/>
                </a:lnTo>
                <a:lnTo>
                  <a:pt x="2896" y="2151"/>
                </a:lnTo>
                <a:lnTo>
                  <a:pt x="2898" y="2151"/>
                </a:lnTo>
                <a:lnTo>
                  <a:pt x="2904" y="2147"/>
                </a:lnTo>
                <a:lnTo>
                  <a:pt x="2904" y="2147"/>
                </a:lnTo>
                <a:lnTo>
                  <a:pt x="2908" y="2145"/>
                </a:lnTo>
                <a:lnTo>
                  <a:pt x="2910" y="2145"/>
                </a:lnTo>
                <a:lnTo>
                  <a:pt x="2912" y="2145"/>
                </a:lnTo>
                <a:lnTo>
                  <a:pt x="2912" y="2145"/>
                </a:lnTo>
                <a:lnTo>
                  <a:pt x="2915" y="2145"/>
                </a:lnTo>
                <a:lnTo>
                  <a:pt x="2917" y="2145"/>
                </a:lnTo>
                <a:lnTo>
                  <a:pt x="2921" y="2145"/>
                </a:lnTo>
                <a:lnTo>
                  <a:pt x="2923" y="2145"/>
                </a:lnTo>
                <a:lnTo>
                  <a:pt x="2929" y="2141"/>
                </a:lnTo>
                <a:lnTo>
                  <a:pt x="2933" y="2139"/>
                </a:lnTo>
                <a:lnTo>
                  <a:pt x="2933" y="2139"/>
                </a:lnTo>
                <a:lnTo>
                  <a:pt x="2938" y="2139"/>
                </a:lnTo>
                <a:lnTo>
                  <a:pt x="2940" y="2141"/>
                </a:lnTo>
                <a:lnTo>
                  <a:pt x="2944" y="2141"/>
                </a:lnTo>
                <a:lnTo>
                  <a:pt x="2946" y="2141"/>
                </a:lnTo>
                <a:lnTo>
                  <a:pt x="2950" y="2139"/>
                </a:lnTo>
                <a:lnTo>
                  <a:pt x="2950" y="2139"/>
                </a:lnTo>
                <a:lnTo>
                  <a:pt x="2959" y="2139"/>
                </a:lnTo>
                <a:lnTo>
                  <a:pt x="2965" y="2141"/>
                </a:lnTo>
                <a:lnTo>
                  <a:pt x="2967" y="2141"/>
                </a:lnTo>
                <a:lnTo>
                  <a:pt x="2969" y="2139"/>
                </a:lnTo>
                <a:lnTo>
                  <a:pt x="2969" y="2139"/>
                </a:lnTo>
                <a:lnTo>
                  <a:pt x="2973" y="2139"/>
                </a:lnTo>
                <a:lnTo>
                  <a:pt x="2977" y="2139"/>
                </a:lnTo>
                <a:lnTo>
                  <a:pt x="2977" y="2139"/>
                </a:lnTo>
                <a:lnTo>
                  <a:pt x="2980" y="2139"/>
                </a:lnTo>
                <a:lnTo>
                  <a:pt x="2980" y="2136"/>
                </a:lnTo>
                <a:lnTo>
                  <a:pt x="2982" y="2134"/>
                </a:lnTo>
                <a:lnTo>
                  <a:pt x="2984" y="2134"/>
                </a:lnTo>
                <a:lnTo>
                  <a:pt x="2990" y="2134"/>
                </a:lnTo>
                <a:lnTo>
                  <a:pt x="2994" y="2134"/>
                </a:lnTo>
                <a:lnTo>
                  <a:pt x="3000" y="2130"/>
                </a:lnTo>
                <a:lnTo>
                  <a:pt x="3005" y="2128"/>
                </a:lnTo>
                <a:lnTo>
                  <a:pt x="3009" y="2124"/>
                </a:lnTo>
                <a:lnTo>
                  <a:pt x="3011" y="2124"/>
                </a:lnTo>
                <a:lnTo>
                  <a:pt x="3017" y="2120"/>
                </a:lnTo>
                <a:lnTo>
                  <a:pt x="3019" y="2115"/>
                </a:lnTo>
                <a:lnTo>
                  <a:pt x="3026" y="2111"/>
                </a:lnTo>
                <a:lnTo>
                  <a:pt x="3030" y="2107"/>
                </a:lnTo>
                <a:lnTo>
                  <a:pt x="3034" y="2101"/>
                </a:lnTo>
                <a:lnTo>
                  <a:pt x="3038" y="2099"/>
                </a:lnTo>
                <a:lnTo>
                  <a:pt x="3040" y="2097"/>
                </a:lnTo>
                <a:lnTo>
                  <a:pt x="3042" y="2097"/>
                </a:lnTo>
                <a:lnTo>
                  <a:pt x="3047" y="2090"/>
                </a:lnTo>
                <a:lnTo>
                  <a:pt x="3049" y="2086"/>
                </a:lnTo>
                <a:lnTo>
                  <a:pt x="3053" y="2082"/>
                </a:lnTo>
                <a:lnTo>
                  <a:pt x="3055" y="2076"/>
                </a:lnTo>
                <a:lnTo>
                  <a:pt x="3057" y="2074"/>
                </a:lnTo>
                <a:lnTo>
                  <a:pt x="3059" y="2069"/>
                </a:lnTo>
                <a:lnTo>
                  <a:pt x="3061" y="2065"/>
                </a:lnTo>
                <a:lnTo>
                  <a:pt x="3068" y="2059"/>
                </a:lnTo>
                <a:lnTo>
                  <a:pt x="3070" y="2059"/>
                </a:lnTo>
                <a:lnTo>
                  <a:pt x="3070" y="2057"/>
                </a:lnTo>
                <a:lnTo>
                  <a:pt x="3072" y="2057"/>
                </a:lnTo>
                <a:lnTo>
                  <a:pt x="3076" y="2053"/>
                </a:lnTo>
                <a:lnTo>
                  <a:pt x="3076" y="2051"/>
                </a:lnTo>
                <a:lnTo>
                  <a:pt x="3078" y="2046"/>
                </a:lnTo>
                <a:lnTo>
                  <a:pt x="3080" y="2038"/>
                </a:lnTo>
                <a:lnTo>
                  <a:pt x="3082" y="2036"/>
                </a:lnTo>
                <a:lnTo>
                  <a:pt x="3084" y="2030"/>
                </a:lnTo>
                <a:lnTo>
                  <a:pt x="3084" y="2025"/>
                </a:lnTo>
                <a:lnTo>
                  <a:pt x="3084" y="2025"/>
                </a:lnTo>
                <a:lnTo>
                  <a:pt x="3084" y="2017"/>
                </a:lnTo>
                <a:lnTo>
                  <a:pt x="3084" y="2015"/>
                </a:lnTo>
                <a:lnTo>
                  <a:pt x="3084" y="2015"/>
                </a:lnTo>
                <a:lnTo>
                  <a:pt x="3084" y="2015"/>
                </a:lnTo>
                <a:lnTo>
                  <a:pt x="3084" y="2017"/>
                </a:lnTo>
                <a:lnTo>
                  <a:pt x="3082" y="2017"/>
                </a:lnTo>
                <a:lnTo>
                  <a:pt x="3082" y="2017"/>
                </a:lnTo>
                <a:lnTo>
                  <a:pt x="3082" y="2015"/>
                </a:lnTo>
                <a:lnTo>
                  <a:pt x="3080" y="2015"/>
                </a:lnTo>
                <a:lnTo>
                  <a:pt x="3080" y="2013"/>
                </a:lnTo>
                <a:lnTo>
                  <a:pt x="3080" y="2011"/>
                </a:lnTo>
                <a:lnTo>
                  <a:pt x="3082" y="2011"/>
                </a:lnTo>
                <a:lnTo>
                  <a:pt x="3082" y="2006"/>
                </a:lnTo>
                <a:lnTo>
                  <a:pt x="3084" y="2004"/>
                </a:lnTo>
                <a:lnTo>
                  <a:pt x="3091" y="2002"/>
                </a:lnTo>
                <a:lnTo>
                  <a:pt x="3093" y="2000"/>
                </a:lnTo>
                <a:lnTo>
                  <a:pt x="3097" y="1998"/>
                </a:lnTo>
                <a:lnTo>
                  <a:pt x="3109" y="1994"/>
                </a:lnTo>
                <a:lnTo>
                  <a:pt x="3114" y="1992"/>
                </a:lnTo>
                <a:lnTo>
                  <a:pt x="3118" y="1990"/>
                </a:lnTo>
                <a:lnTo>
                  <a:pt x="3118" y="1990"/>
                </a:lnTo>
                <a:lnTo>
                  <a:pt x="3122" y="1986"/>
                </a:lnTo>
                <a:lnTo>
                  <a:pt x="3122" y="1983"/>
                </a:lnTo>
                <a:lnTo>
                  <a:pt x="3122" y="1979"/>
                </a:lnTo>
                <a:lnTo>
                  <a:pt x="3122" y="1979"/>
                </a:lnTo>
                <a:lnTo>
                  <a:pt x="3122" y="1979"/>
                </a:lnTo>
                <a:lnTo>
                  <a:pt x="3122" y="1979"/>
                </a:lnTo>
                <a:lnTo>
                  <a:pt x="3120" y="1979"/>
                </a:lnTo>
                <a:lnTo>
                  <a:pt x="3120" y="1979"/>
                </a:lnTo>
                <a:lnTo>
                  <a:pt x="3120" y="1977"/>
                </a:lnTo>
                <a:lnTo>
                  <a:pt x="3122" y="1971"/>
                </a:lnTo>
                <a:lnTo>
                  <a:pt x="3124" y="1967"/>
                </a:lnTo>
                <a:lnTo>
                  <a:pt x="3122" y="1965"/>
                </a:lnTo>
                <a:lnTo>
                  <a:pt x="3122" y="1962"/>
                </a:lnTo>
                <a:lnTo>
                  <a:pt x="3122" y="1958"/>
                </a:lnTo>
                <a:lnTo>
                  <a:pt x="3122" y="1956"/>
                </a:lnTo>
                <a:lnTo>
                  <a:pt x="3122" y="1956"/>
                </a:lnTo>
                <a:lnTo>
                  <a:pt x="3122" y="1954"/>
                </a:lnTo>
                <a:lnTo>
                  <a:pt x="3122" y="1954"/>
                </a:lnTo>
                <a:lnTo>
                  <a:pt x="3122" y="1954"/>
                </a:lnTo>
                <a:lnTo>
                  <a:pt x="3120" y="1954"/>
                </a:lnTo>
                <a:lnTo>
                  <a:pt x="3120" y="1956"/>
                </a:lnTo>
                <a:lnTo>
                  <a:pt x="3120" y="1958"/>
                </a:lnTo>
                <a:lnTo>
                  <a:pt x="3120" y="1958"/>
                </a:lnTo>
                <a:lnTo>
                  <a:pt x="3120" y="1958"/>
                </a:lnTo>
                <a:lnTo>
                  <a:pt x="3120" y="1956"/>
                </a:lnTo>
                <a:lnTo>
                  <a:pt x="3120" y="1952"/>
                </a:lnTo>
                <a:lnTo>
                  <a:pt x="3118" y="1948"/>
                </a:lnTo>
                <a:lnTo>
                  <a:pt x="3118" y="1948"/>
                </a:lnTo>
                <a:lnTo>
                  <a:pt x="3116" y="1944"/>
                </a:lnTo>
                <a:lnTo>
                  <a:pt x="3116" y="1939"/>
                </a:lnTo>
                <a:lnTo>
                  <a:pt x="3114" y="1933"/>
                </a:lnTo>
                <a:lnTo>
                  <a:pt x="3114" y="1931"/>
                </a:lnTo>
                <a:lnTo>
                  <a:pt x="3112" y="1931"/>
                </a:lnTo>
                <a:lnTo>
                  <a:pt x="3109" y="1929"/>
                </a:lnTo>
                <a:lnTo>
                  <a:pt x="3109" y="1929"/>
                </a:lnTo>
                <a:lnTo>
                  <a:pt x="3112" y="1923"/>
                </a:lnTo>
                <a:lnTo>
                  <a:pt x="3112" y="1921"/>
                </a:lnTo>
                <a:lnTo>
                  <a:pt x="3112" y="1918"/>
                </a:lnTo>
                <a:lnTo>
                  <a:pt x="3112" y="1918"/>
                </a:lnTo>
                <a:lnTo>
                  <a:pt x="3109" y="1918"/>
                </a:lnTo>
                <a:lnTo>
                  <a:pt x="3112" y="1918"/>
                </a:lnTo>
                <a:lnTo>
                  <a:pt x="3114" y="1918"/>
                </a:lnTo>
                <a:lnTo>
                  <a:pt x="3114" y="1918"/>
                </a:lnTo>
                <a:lnTo>
                  <a:pt x="3114" y="1918"/>
                </a:lnTo>
                <a:lnTo>
                  <a:pt x="3120" y="1914"/>
                </a:lnTo>
                <a:lnTo>
                  <a:pt x="3124" y="1910"/>
                </a:lnTo>
                <a:lnTo>
                  <a:pt x="3126" y="1908"/>
                </a:lnTo>
                <a:lnTo>
                  <a:pt x="3128" y="1906"/>
                </a:lnTo>
                <a:lnTo>
                  <a:pt x="3130" y="1904"/>
                </a:lnTo>
                <a:lnTo>
                  <a:pt x="3132" y="1906"/>
                </a:lnTo>
                <a:lnTo>
                  <a:pt x="3132" y="1906"/>
                </a:lnTo>
                <a:lnTo>
                  <a:pt x="3132" y="1904"/>
                </a:lnTo>
                <a:lnTo>
                  <a:pt x="3135" y="1904"/>
                </a:lnTo>
                <a:lnTo>
                  <a:pt x="3135" y="1904"/>
                </a:lnTo>
                <a:lnTo>
                  <a:pt x="3135" y="1902"/>
                </a:lnTo>
                <a:lnTo>
                  <a:pt x="3137" y="1902"/>
                </a:lnTo>
                <a:lnTo>
                  <a:pt x="3137" y="1900"/>
                </a:lnTo>
                <a:lnTo>
                  <a:pt x="3141" y="1897"/>
                </a:lnTo>
                <a:lnTo>
                  <a:pt x="3143" y="1893"/>
                </a:lnTo>
                <a:lnTo>
                  <a:pt x="3143" y="1893"/>
                </a:lnTo>
                <a:lnTo>
                  <a:pt x="3143" y="1891"/>
                </a:lnTo>
                <a:lnTo>
                  <a:pt x="3143" y="1891"/>
                </a:lnTo>
                <a:lnTo>
                  <a:pt x="3145" y="1891"/>
                </a:lnTo>
                <a:lnTo>
                  <a:pt x="3147" y="1889"/>
                </a:lnTo>
                <a:lnTo>
                  <a:pt x="3151" y="1885"/>
                </a:lnTo>
                <a:lnTo>
                  <a:pt x="3156" y="1883"/>
                </a:lnTo>
                <a:lnTo>
                  <a:pt x="3160" y="1883"/>
                </a:lnTo>
                <a:lnTo>
                  <a:pt x="3160" y="1881"/>
                </a:lnTo>
                <a:lnTo>
                  <a:pt x="3160" y="1881"/>
                </a:lnTo>
                <a:lnTo>
                  <a:pt x="3164" y="1881"/>
                </a:lnTo>
                <a:lnTo>
                  <a:pt x="3168" y="1879"/>
                </a:lnTo>
                <a:lnTo>
                  <a:pt x="3168" y="1879"/>
                </a:lnTo>
                <a:lnTo>
                  <a:pt x="3168" y="1879"/>
                </a:lnTo>
                <a:lnTo>
                  <a:pt x="3170" y="1879"/>
                </a:lnTo>
                <a:lnTo>
                  <a:pt x="3170" y="1879"/>
                </a:lnTo>
                <a:lnTo>
                  <a:pt x="3172" y="1879"/>
                </a:lnTo>
                <a:lnTo>
                  <a:pt x="3174" y="1877"/>
                </a:lnTo>
                <a:lnTo>
                  <a:pt x="3174" y="1874"/>
                </a:lnTo>
                <a:lnTo>
                  <a:pt x="3176" y="1874"/>
                </a:lnTo>
                <a:lnTo>
                  <a:pt x="3183" y="1872"/>
                </a:lnTo>
                <a:lnTo>
                  <a:pt x="3183" y="1870"/>
                </a:lnTo>
                <a:lnTo>
                  <a:pt x="3185" y="1868"/>
                </a:lnTo>
                <a:lnTo>
                  <a:pt x="3185" y="1868"/>
                </a:lnTo>
                <a:lnTo>
                  <a:pt x="3185" y="1866"/>
                </a:lnTo>
                <a:lnTo>
                  <a:pt x="3187" y="1866"/>
                </a:lnTo>
                <a:lnTo>
                  <a:pt x="3189" y="1864"/>
                </a:lnTo>
                <a:lnTo>
                  <a:pt x="3189" y="1864"/>
                </a:lnTo>
                <a:lnTo>
                  <a:pt x="3189" y="1862"/>
                </a:lnTo>
                <a:lnTo>
                  <a:pt x="3191" y="1862"/>
                </a:lnTo>
                <a:lnTo>
                  <a:pt x="3191" y="1860"/>
                </a:lnTo>
                <a:lnTo>
                  <a:pt x="3195" y="1856"/>
                </a:lnTo>
                <a:lnTo>
                  <a:pt x="3197" y="1851"/>
                </a:lnTo>
                <a:lnTo>
                  <a:pt x="3197" y="1851"/>
                </a:lnTo>
                <a:lnTo>
                  <a:pt x="3195" y="1849"/>
                </a:lnTo>
                <a:lnTo>
                  <a:pt x="3197" y="1849"/>
                </a:lnTo>
                <a:lnTo>
                  <a:pt x="3197" y="1849"/>
                </a:lnTo>
                <a:lnTo>
                  <a:pt x="3197" y="1849"/>
                </a:lnTo>
                <a:lnTo>
                  <a:pt x="3197" y="1847"/>
                </a:lnTo>
                <a:lnTo>
                  <a:pt x="3197" y="1845"/>
                </a:lnTo>
                <a:lnTo>
                  <a:pt x="3200" y="1845"/>
                </a:lnTo>
                <a:lnTo>
                  <a:pt x="3200" y="1843"/>
                </a:lnTo>
                <a:lnTo>
                  <a:pt x="3200" y="1843"/>
                </a:lnTo>
                <a:lnTo>
                  <a:pt x="3200" y="1841"/>
                </a:lnTo>
                <a:lnTo>
                  <a:pt x="3200" y="1841"/>
                </a:lnTo>
                <a:lnTo>
                  <a:pt x="3200" y="1841"/>
                </a:lnTo>
                <a:lnTo>
                  <a:pt x="3197" y="1839"/>
                </a:lnTo>
                <a:lnTo>
                  <a:pt x="3197" y="1839"/>
                </a:lnTo>
                <a:lnTo>
                  <a:pt x="3197" y="1841"/>
                </a:lnTo>
                <a:lnTo>
                  <a:pt x="3197" y="1841"/>
                </a:lnTo>
                <a:lnTo>
                  <a:pt x="3197" y="1839"/>
                </a:lnTo>
                <a:lnTo>
                  <a:pt x="3197" y="1837"/>
                </a:lnTo>
                <a:lnTo>
                  <a:pt x="3197" y="1837"/>
                </a:lnTo>
                <a:lnTo>
                  <a:pt x="3197" y="1837"/>
                </a:lnTo>
                <a:lnTo>
                  <a:pt x="3195" y="1837"/>
                </a:lnTo>
                <a:lnTo>
                  <a:pt x="3195" y="1835"/>
                </a:lnTo>
                <a:lnTo>
                  <a:pt x="3195" y="1830"/>
                </a:lnTo>
                <a:lnTo>
                  <a:pt x="3195" y="1828"/>
                </a:lnTo>
                <a:lnTo>
                  <a:pt x="3195" y="1826"/>
                </a:lnTo>
                <a:lnTo>
                  <a:pt x="3195" y="1826"/>
                </a:lnTo>
                <a:lnTo>
                  <a:pt x="3195" y="1824"/>
                </a:lnTo>
                <a:lnTo>
                  <a:pt x="3195" y="1824"/>
                </a:lnTo>
                <a:lnTo>
                  <a:pt x="3195" y="1822"/>
                </a:lnTo>
                <a:lnTo>
                  <a:pt x="3195" y="1820"/>
                </a:lnTo>
                <a:lnTo>
                  <a:pt x="3195" y="1820"/>
                </a:lnTo>
                <a:lnTo>
                  <a:pt x="3195" y="1818"/>
                </a:lnTo>
                <a:lnTo>
                  <a:pt x="3193" y="1818"/>
                </a:lnTo>
                <a:lnTo>
                  <a:pt x="3193" y="1818"/>
                </a:lnTo>
                <a:lnTo>
                  <a:pt x="3193" y="1818"/>
                </a:lnTo>
                <a:lnTo>
                  <a:pt x="3195" y="1816"/>
                </a:lnTo>
                <a:lnTo>
                  <a:pt x="3195" y="1816"/>
                </a:lnTo>
                <a:lnTo>
                  <a:pt x="3195" y="1814"/>
                </a:lnTo>
                <a:lnTo>
                  <a:pt x="3195" y="1812"/>
                </a:lnTo>
                <a:lnTo>
                  <a:pt x="3193" y="1812"/>
                </a:lnTo>
                <a:lnTo>
                  <a:pt x="3195" y="1809"/>
                </a:lnTo>
                <a:lnTo>
                  <a:pt x="3195" y="1809"/>
                </a:lnTo>
                <a:lnTo>
                  <a:pt x="3195" y="1805"/>
                </a:lnTo>
                <a:lnTo>
                  <a:pt x="3195" y="1805"/>
                </a:lnTo>
                <a:lnTo>
                  <a:pt x="3195" y="1803"/>
                </a:lnTo>
                <a:lnTo>
                  <a:pt x="3195" y="1801"/>
                </a:lnTo>
                <a:lnTo>
                  <a:pt x="3193" y="1799"/>
                </a:lnTo>
                <a:lnTo>
                  <a:pt x="3193" y="1797"/>
                </a:lnTo>
                <a:lnTo>
                  <a:pt x="3193" y="1795"/>
                </a:lnTo>
                <a:lnTo>
                  <a:pt x="3193" y="1793"/>
                </a:lnTo>
                <a:lnTo>
                  <a:pt x="3195" y="1793"/>
                </a:lnTo>
                <a:lnTo>
                  <a:pt x="3195" y="1791"/>
                </a:lnTo>
                <a:lnTo>
                  <a:pt x="3195" y="1791"/>
                </a:lnTo>
                <a:lnTo>
                  <a:pt x="3195" y="1791"/>
                </a:lnTo>
                <a:lnTo>
                  <a:pt x="3195" y="1788"/>
                </a:lnTo>
                <a:lnTo>
                  <a:pt x="3195" y="1786"/>
                </a:lnTo>
                <a:lnTo>
                  <a:pt x="3193" y="1786"/>
                </a:lnTo>
                <a:lnTo>
                  <a:pt x="3195" y="1786"/>
                </a:lnTo>
                <a:lnTo>
                  <a:pt x="3195" y="1784"/>
                </a:lnTo>
                <a:lnTo>
                  <a:pt x="3195" y="1784"/>
                </a:lnTo>
                <a:lnTo>
                  <a:pt x="3193" y="1782"/>
                </a:lnTo>
                <a:lnTo>
                  <a:pt x="3193" y="1782"/>
                </a:lnTo>
                <a:lnTo>
                  <a:pt x="3193" y="1780"/>
                </a:lnTo>
                <a:lnTo>
                  <a:pt x="3193" y="1780"/>
                </a:lnTo>
                <a:lnTo>
                  <a:pt x="3191" y="1778"/>
                </a:lnTo>
                <a:lnTo>
                  <a:pt x="3189" y="1778"/>
                </a:lnTo>
                <a:lnTo>
                  <a:pt x="3189" y="1778"/>
                </a:lnTo>
                <a:lnTo>
                  <a:pt x="3187" y="1778"/>
                </a:lnTo>
                <a:lnTo>
                  <a:pt x="3187" y="1776"/>
                </a:lnTo>
                <a:lnTo>
                  <a:pt x="3185" y="1776"/>
                </a:lnTo>
                <a:lnTo>
                  <a:pt x="3183" y="1776"/>
                </a:lnTo>
                <a:lnTo>
                  <a:pt x="3185" y="1774"/>
                </a:lnTo>
                <a:lnTo>
                  <a:pt x="3185" y="1774"/>
                </a:lnTo>
                <a:lnTo>
                  <a:pt x="3183" y="1772"/>
                </a:lnTo>
                <a:lnTo>
                  <a:pt x="3183" y="1770"/>
                </a:lnTo>
                <a:lnTo>
                  <a:pt x="3183" y="1767"/>
                </a:lnTo>
                <a:lnTo>
                  <a:pt x="3183" y="1763"/>
                </a:lnTo>
                <a:lnTo>
                  <a:pt x="3179" y="1759"/>
                </a:lnTo>
                <a:lnTo>
                  <a:pt x="3181" y="1759"/>
                </a:lnTo>
                <a:lnTo>
                  <a:pt x="3181" y="1759"/>
                </a:lnTo>
                <a:lnTo>
                  <a:pt x="3179" y="1757"/>
                </a:lnTo>
                <a:lnTo>
                  <a:pt x="3176" y="1753"/>
                </a:lnTo>
                <a:lnTo>
                  <a:pt x="3176" y="1751"/>
                </a:lnTo>
                <a:lnTo>
                  <a:pt x="3179" y="1751"/>
                </a:lnTo>
                <a:lnTo>
                  <a:pt x="3179" y="1747"/>
                </a:lnTo>
                <a:lnTo>
                  <a:pt x="3179" y="1744"/>
                </a:lnTo>
                <a:lnTo>
                  <a:pt x="3176" y="1742"/>
                </a:lnTo>
                <a:lnTo>
                  <a:pt x="3176" y="1742"/>
                </a:lnTo>
                <a:lnTo>
                  <a:pt x="3176" y="1740"/>
                </a:lnTo>
                <a:lnTo>
                  <a:pt x="3179" y="1736"/>
                </a:lnTo>
                <a:lnTo>
                  <a:pt x="3179" y="1734"/>
                </a:lnTo>
                <a:lnTo>
                  <a:pt x="3181" y="1734"/>
                </a:lnTo>
                <a:lnTo>
                  <a:pt x="3181" y="1732"/>
                </a:lnTo>
                <a:lnTo>
                  <a:pt x="3179" y="1730"/>
                </a:lnTo>
                <a:lnTo>
                  <a:pt x="3176" y="1730"/>
                </a:lnTo>
                <a:lnTo>
                  <a:pt x="3176" y="1728"/>
                </a:lnTo>
                <a:lnTo>
                  <a:pt x="3174" y="1726"/>
                </a:lnTo>
                <a:lnTo>
                  <a:pt x="3174" y="1726"/>
                </a:lnTo>
                <a:lnTo>
                  <a:pt x="3172" y="1723"/>
                </a:lnTo>
                <a:lnTo>
                  <a:pt x="3170" y="1721"/>
                </a:lnTo>
                <a:lnTo>
                  <a:pt x="3170" y="1719"/>
                </a:lnTo>
                <a:lnTo>
                  <a:pt x="3170" y="1719"/>
                </a:lnTo>
                <a:lnTo>
                  <a:pt x="3170" y="1715"/>
                </a:lnTo>
                <a:lnTo>
                  <a:pt x="3172" y="1713"/>
                </a:lnTo>
                <a:lnTo>
                  <a:pt x="3172" y="1711"/>
                </a:lnTo>
                <a:lnTo>
                  <a:pt x="3174" y="1707"/>
                </a:lnTo>
                <a:lnTo>
                  <a:pt x="3174" y="1705"/>
                </a:lnTo>
                <a:lnTo>
                  <a:pt x="3174" y="1705"/>
                </a:lnTo>
                <a:lnTo>
                  <a:pt x="3174" y="1702"/>
                </a:lnTo>
                <a:lnTo>
                  <a:pt x="3176" y="1700"/>
                </a:lnTo>
                <a:lnTo>
                  <a:pt x="3176" y="1698"/>
                </a:lnTo>
                <a:lnTo>
                  <a:pt x="3176" y="1698"/>
                </a:lnTo>
                <a:lnTo>
                  <a:pt x="3176" y="1698"/>
                </a:lnTo>
                <a:lnTo>
                  <a:pt x="3179" y="1698"/>
                </a:lnTo>
                <a:lnTo>
                  <a:pt x="3181" y="1696"/>
                </a:lnTo>
                <a:lnTo>
                  <a:pt x="3183" y="1690"/>
                </a:lnTo>
                <a:lnTo>
                  <a:pt x="3183" y="1690"/>
                </a:lnTo>
                <a:lnTo>
                  <a:pt x="3183" y="1690"/>
                </a:lnTo>
                <a:lnTo>
                  <a:pt x="3183" y="1688"/>
                </a:lnTo>
                <a:lnTo>
                  <a:pt x="3183" y="1688"/>
                </a:lnTo>
                <a:lnTo>
                  <a:pt x="3183" y="1688"/>
                </a:lnTo>
                <a:lnTo>
                  <a:pt x="3185" y="1686"/>
                </a:lnTo>
                <a:lnTo>
                  <a:pt x="3185" y="1682"/>
                </a:lnTo>
                <a:lnTo>
                  <a:pt x="3185" y="1682"/>
                </a:lnTo>
                <a:lnTo>
                  <a:pt x="3187" y="1682"/>
                </a:lnTo>
                <a:lnTo>
                  <a:pt x="3187" y="1679"/>
                </a:lnTo>
                <a:lnTo>
                  <a:pt x="3189" y="1677"/>
                </a:lnTo>
                <a:lnTo>
                  <a:pt x="3189" y="1677"/>
                </a:lnTo>
                <a:lnTo>
                  <a:pt x="3189" y="1675"/>
                </a:lnTo>
                <a:lnTo>
                  <a:pt x="3189" y="1671"/>
                </a:lnTo>
                <a:lnTo>
                  <a:pt x="3191" y="1669"/>
                </a:lnTo>
                <a:lnTo>
                  <a:pt x="3191" y="1669"/>
                </a:lnTo>
                <a:lnTo>
                  <a:pt x="3193" y="1667"/>
                </a:lnTo>
                <a:lnTo>
                  <a:pt x="3197" y="1667"/>
                </a:lnTo>
                <a:lnTo>
                  <a:pt x="3200" y="1665"/>
                </a:lnTo>
                <a:lnTo>
                  <a:pt x="3200" y="1665"/>
                </a:lnTo>
                <a:lnTo>
                  <a:pt x="3200" y="1665"/>
                </a:lnTo>
                <a:lnTo>
                  <a:pt x="3200" y="1663"/>
                </a:lnTo>
                <a:lnTo>
                  <a:pt x="3200" y="1663"/>
                </a:lnTo>
                <a:lnTo>
                  <a:pt x="3200" y="1661"/>
                </a:lnTo>
                <a:lnTo>
                  <a:pt x="3200" y="1661"/>
                </a:lnTo>
                <a:lnTo>
                  <a:pt x="3202" y="1661"/>
                </a:lnTo>
                <a:lnTo>
                  <a:pt x="3202" y="1661"/>
                </a:lnTo>
                <a:lnTo>
                  <a:pt x="3202" y="1658"/>
                </a:lnTo>
                <a:lnTo>
                  <a:pt x="3202" y="1658"/>
                </a:lnTo>
                <a:lnTo>
                  <a:pt x="3204" y="1661"/>
                </a:lnTo>
                <a:lnTo>
                  <a:pt x="3206" y="1658"/>
                </a:lnTo>
                <a:lnTo>
                  <a:pt x="3208" y="1658"/>
                </a:lnTo>
                <a:lnTo>
                  <a:pt x="3210" y="1656"/>
                </a:lnTo>
                <a:lnTo>
                  <a:pt x="3210" y="1654"/>
                </a:lnTo>
                <a:lnTo>
                  <a:pt x="3212" y="1652"/>
                </a:lnTo>
                <a:lnTo>
                  <a:pt x="3214" y="1648"/>
                </a:lnTo>
                <a:lnTo>
                  <a:pt x="3214" y="1648"/>
                </a:lnTo>
                <a:lnTo>
                  <a:pt x="3214" y="1646"/>
                </a:lnTo>
                <a:lnTo>
                  <a:pt x="3216" y="1646"/>
                </a:lnTo>
                <a:lnTo>
                  <a:pt x="3218" y="1644"/>
                </a:lnTo>
                <a:lnTo>
                  <a:pt x="3218" y="1642"/>
                </a:lnTo>
                <a:lnTo>
                  <a:pt x="3223" y="1638"/>
                </a:lnTo>
                <a:lnTo>
                  <a:pt x="3223" y="1638"/>
                </a:lnTo>
                <a:lnTo>
                  <a:pt x="3225" y="1635"/>
                </a:lnTo>
                <a:lnTo>
                  <a:pt x="3225" y="1635"/>
                </a:lnTo>
                <a:lnTo>
                  <a:pt x="3227" y="1633"/>
                </a:lnTo>
                <a:lnTo>
                  <a:pt x="3237" y="1623"/>
                </a:lnTo>
                <a:lnTo>
                  <a:pt x="3241" y="1619"/>
                </a:lnTo>
                <a:lnTo>
                  <a:pt x="3246" y="1614"/>
                </a:lnTo>
                <a:lnTo>
                  <a:pt x="3250" y="1610"/>
                </a:lnTo>
                <a:lnTo>
                  <a:pt x="3258" y="1606"/>
                </a:lnTo>
                <a:lnTo>
                  <a:pt x="3271" y="1598"/>
                </a:lnTo>
                <a:lnTo>
                  <a:pt x="3275" y="1596"/>
                </a:lnTo>
                <a:lnTo>
                  <a:pt x="3288" y="1583"/>
                </a:lnTo>
                <a:lnTo>
                  <a:pt x="3296" y="1575"/>
                </a:lnTo>
                <a:lnTo>
                  <a:pt x="3302" y="1566"/>
                </a:lnTo>
                <a:lnTo>
                  <a:pt x="3306" y="1560"/>
                </a:lnTo>
                <a:lnTo>
                  <a:pt x="3313" y="1552"/>
                </a:lnTo>
                <a:lnTo>
                  <a:pt x="3319" y="1543"/>
                </a:lnTo>
                <a:lnTo>
                  <a:pt x="3319" y="1539"/>
                </a:lnTo>
                <a:lnTo>
                  <a:pt x="3321" y="1533"/>
                </a:lnTo>
                <a:lnTo>
                  <a:pt x="3323" y="1531"/>
                </a:lnTo>
                <a:lnTo>
                  <a:pt x="3325" y="1526"/>
                </a:lnTo>
                <a:lnTo>
                  <a:pt x="3327" y="1524"/>
                </a:lnTo>
                <a:lnTo>
                  <a:pt x="3329" y="1520"/>
                </a:lnTo>
                <a:lnTo>
                  <a:pt x="3329" y="1516"/>
                </a:lnTo>
                <a:lnTo>
                  <a:pt x="3334" y="1514"/>
                </a:lnTo>
                <a:lnTo>
                  <a:pt x="3336" y="1510"/>
                </a:lnTo>
                <a:lnTo>
                  <a:pt x="3336" y="1508"/>
                </a:lnTo>
                <a:lnTo>
                  <a:pt x="3338" y="1503"/>
                </a:lnTo>
                <a:lnTo>
                  <a:pt x="3342" y="1499"/>
                </a:lnTo>
                <a:lnTo>
                  <a:pt x="3342" y="1499"/>
                </a:lnTo>
                <a:lnTo>
                  <a:pt x="3344" y="1495"/>
                </a:lnTo>
                <a:lnTo>
                  <a:pt x="3344" y="1491"/>
                </a:lnTo>
                <a:lnTo>
                  <a:pt x="3344" y="1489"/>
                </a:lnTo>
                <a:lnTo>
                  <a:pt x="3344" y="1484"/>
                </a:lnTo>
                <a:lnTo>
                  <a:pt x="3346" y="1482"/>
                </a:lnTo>
                <a:lnTo>
                  <a:pt x="3346" y="1482"/>
                </a:lnTo>
                <a:lnTo>
                  <a:pt x="3350" y="1480"/>
                </a:lnTo>
                <a:lnTo>
                  <a:pt x="3350" y="1480"/>
                </a:lnTo>
                <a:lnTo>
                  <a:pt x="3352" y="1482"/>
                </a:lnTo>
                <a:lnTo>
                  <a:pt x="3352" y="1480"/>
                </a:lnTo>
                <a:lnTo>
                  <a:pt x="3352" y="1480"/>
                </a:lnTo>
                <a:lnTo>
                  <a:pt x="3350" y="1480"/>
                </a:lnTo>
                <a:lnTo>
                  <a:pt x="3348" y="1478"/>
                </a:lnTo>
                <a:lnTo>
                  <a:pt x="3348" y="1480"/>
                </a:lnTo>
                <a:lnTo>
                  <a:pt x="3348" y="1480"/>
                </a:lnTo>
                <a:lnTo>
                  <a:pt x="3348" y="1480"/>
                </a:lnTo>
                <a:lnTo>
                  <a:pt x="3346" y="1480"/>
                </a:lnTo>
                <a:lnTo>
                  <a:pt x="3348" y="1480"/>
                </a:lnTo>
                <a:lnTo>
                  <a:pt x="3348" y="1480"/>
                </a:lnTo>
                <a:lnTo>
                  <a:pt x="3348" y="1480"/>
                </a:lnTo>
                <a:lnTo>
                  <a:pt x="3348" y="1478"/>
                </a:lnTo>
                <a:lnTo>
                  <a:pt x="3348" y="1478"/>
                </a:lnTo>
                <a:lnTo>
                  <a:pt x="3348" y="1472"/>
                </a:lnTo>
                <a:lnTo>
                  <a:pt x="3348" y="1468"/>
                </a:lnTo>
                <a:lnTo>
                  <a:pt x="3348" y="1466"/>
                </a:lnTo>
                <a:lnTo>
                  <a:pt x="3350" y="1463"/>
                </a:lnTo>
                <a:lnTo>
                  <a:pt x="3350" y="1461"/>
                </a:lnTo>
                <a:lnTo>
                  <a:pt x="3350" y="1461"/>
                </a:lnTo>
                <a:lnTo>
                  <a:pt x="3348" y="1461"/>
                </a:lnTo>
                <a:lnTo>
                  <a:pt x="3344" y="1459"/>
                </a:lnTo>
                <a:lnTo>
                  <a:pt x="3342" y="1459"/>
                </a:lnTo>
                <a:lnTo>
                  <a:pt x="3340" y="1461"/>
                </a:lnTo>
                <a:lnTo>
                  <a:pt x="3338" y="1461"/>
                </a:lnTo>
                <a:lnTo>
                  <a:pt x="3334" y="1466"/>
                </a:lnTo>
                <a:lnTo>
                  <a:pt x="3327" y="1466"/>
                </a:lnTo>
                <a:lnTo>
                  <a:pt x="3323" y="1468"/>
                </a:lnTo>
                <a:lnTo>
                  <a:pt x="3319" y="1468"/>
                </a:lnTo>
                <a:lnTo>
                  <a:pt x="3317" y="1470"/>
                </a:lnTo>
                <a:lnTo>
                  <a:pt x="3317" y="1470"/>
                </a:lnTo>
                <a:lnTo>
                  <a:pt x="3313" y="1468"/>
                </a:lnTo>
                <a:lnTo>
                  <a:pt x="3311" y="1468"/>
                </a:lnTo>
                <a:lnTo>
                  <a:pt x="3308" y="1468"/>
                </a:lnTo>
                <a:lnTo>
                  <a:pt x="3304" y="1470"/>
                </a:lnTo>
                <a:lnTo>
                  <a:pt x="3298" y="1472"/>
                </a:lnTo>
                <a:lnTo>
                  <a:pt x="3296" y="1470"/>
                </a:lnTo>
                <a:lnTo>
                  <a:pt x="3294" y="1470"/>
                </a:lnTo>
                <a:lnTo>
                  <a:pt x="3292" y="1472"/>
                </a:lnTo>
                <a:lnTo>
                  <a:pt x="3288" y="1474"/>
                </a:lnTo>
                <a:lnTo>
                  <a:pt x="3281" y="1476"/>
                </a:lnTo>
                <a:lnTo>
                  <a:pt x="3281" y="1476"/>
                </a:lnTo>
                <a:lnTo>
                  <a:pt x="3277" y="1476"/>
                </a:lnTo>
                <a:lnTo>
                  <a:pt x="3275" y="1476"/>
                </a:lnTo>
                <a:lnTo>
                  <a:pt x="3271" y="1474"/>
                </a:lnTo>
                <a:lnTo>
                  <a:pt x="3269" y="1476"/>
                </a:lnTo>
                <a:lnTo>
                  <a:pt x="3264" y="1478"/>
                </a:lnTo>
                <a:lnTo>
                  <a:pt x="3258" y="1480"/>
                </a:lnTo>
                <a:lnTo>
                  <a:pt x="3250" y="1480"/>
                </a:lnTo>
                <a:lnTo>
                  <a:pt x="3250" y="1480"/>
                </a:lnTo>
                <a:lnTo>
                  <a:pt x="3248" y="1478"/>
                </a:lnTo>
                <a:lnTo>
                  <a:pt x="3244" y="1476"/>
                </a:lnTo>
                <a:lnTo>
                  <a:pt x="3239" y="1472"/>
                </a:lnTo>
                <a:lnTo>
                  <a:pt x="3237" y="1468"/>
                </a:lnTo>
                <a:lnTo>
                  <a:pt x="3235" y="1466"/>
                </a:lnTo>
                <a:lnTo>
                  <a:pt x="3233" y="1463"/>
                </a:lnTo>
                <a:lnTo>
                  <a:pt x="3231" y="1463"/>
                </a:lnTo>
                <a:lnTo>
                  <a:pt x="3229" y="1463"/>
                </a:lnTo>
                <a:lnTo>
                  <a:pt x="3227" y="1463"/>
                </a:lnTo>
                <a:lnTo>
                  <a:pt x="3225" y="1466"/>
                </a:lnTo>
                <a:lnTo>
                  <a:pt x="3225" y="1466"/>
                </a:lnTo>
                <a:lnTo>
                  <a:pt x="3225" y="1466"/>
                </a:lnTo>
                <a:lnTo>
                  <a:pt x="3225" y="1463"/>
                </a:lnTo>
                <a:lnTo>
                  <a:pt x="3225" y="1463"/>
                </a:lnTo>
                <a:lnTo>
                  <a:pt x="3227" y="1461"/>
                </a:lnTo>
                <a:lnTo>
                  <a:pt x="3231" y="1461"/>
                </a:lnTo>
                <a:lnTo>
                  <a:pt x="3235" y="1459"/>
                </a:lnTo>
                <a:lnTo>
                  <a:pt x="3235" y="1457"/>
                </a:lnTo>
                <a:lnTo>
                  <a:pt x="3235" y="1457"/>
                </a:lnTo>
                <a:lnTo>
                  <a:pt x="3237" y="1455"/>
                </a:lnTo>
                <a:lnTo>
                  <a:pt x="3235" y="1453"/>
                </a:lnTo>
                <a:lnTo>
                  <a:pt x="3235" y="1451"/>
                </a:lnTo>
                <a:lnTo>
                  <a:pt x="3233" y="1449"/>
                </a:lnTo>
                <a:lnTo>
                  <a:pt x="3233" y="1447"/>
                </a:lnTo>
                <a:lnTo>
                  <a:pt x="3231" y="1447"/>
                </a:lnTo>
                <a:lnTo>
                  <a:pt x="3231" y="1445"/>
                </a:lnTo>
                <a:lnTo>
                  <a:pt x="3231" y="1447"/>
                </a:lnTo>
                <a:lnTo>
                  <a:pt x="3227" y="1445"/>
                </a:lnTo>
                <a:lnTo>
                  <a:pt x="3227" y="1443"/>
                </a:lnTo>
                <a:lnTo>
                  <a:pt x="3225" y="1440"/>
                </a:lnTo>
                <a:lnTo>
                  <a:pt x="3223" y="1440"/>
                </a:lnTo>
                <a:lnTo>
                  <a:pt x="3220" y="1438"/>
                </a:lnTo>
                <a:lnTo>
                  <a:pt x="3220" y="1434"/>
                </a:lnTo>
                <a:lnTo>
                  <a:pt x="3212" y="1430"/>
                </a:lnTo>
                <a:lnTo>
                  <a:pt x="3208" y="1426"/>
                </a:lnTo>
                <a:lnTo>
                  <a:pt x="3204" y="1419"/>
                </a:lnTo>
                <a:lnTo>
                  <a:pt x="3200" y="1417"/>
                </a:lnTo>
                <a:lnTo>
                  <a:pt x="3197" y="1415"/>
                </a:lnTo>
                <a:lnTo>
                  <a:pt x="3195" y="1415"/>
                </a:lnTo>
                <a:lnTo>
                  <a:pt x="3193" y="1415"/>
                </a:lnTo>
                <a:lnTo>
                  <a:pt x="3191" y="1415"/>
                </a:lnTo>
                <a:lnTo>
                  <a:pt x="3191" y="1413"/>
                </a:lnTo>
                <a:lnTo>
                  <a:pt x="3189" y="1411"/>
                </a:lnTo>
                <a:lnTo>
                  <a:pt x="3189" y="1411"/>
                </a:lnTo>
                <a:lnTo>
                  <a:pt x="3187" y="1409"/>
                </a:lnTo>
                <a:lnTo>
                  <a:pt x="3187" y="1409"/>
                </a:lnTo>
                <a:lnTo>
                  <a:pt x="3185" y="1407"/>
                </a:lnTo>
                <a:lnTo>
                  <a:pt x="3185" y="1409"/>
                </a:lnTo>
                <a:lnTo>
                  <a:pt x="3185" y="1409"/>
                </a:lnTo>
                <a:lnTo>
                  <a:pt x="3185" y="1411"/>
                </a:lnTo>
                <a:lnTo>
                  <a:pt x="3185" y="1411"/>
                </a:lnTo>
                <a:lnTo>
                  <a:pt x="3185" y="1413"/>
                </a:lnTo>
                <a:lnTo>
                  <a:pt x="3183" y="1411"/>
                </a:lnTo>
                <a:lnTo>
                  <a:pt x="3183" y="1407"/>
                </a:lnTo>
                <a:lnTo>
                  <a:pt x="3181" y="1407"/>
                </a:lnTo>
                <a:lnTo>
                  <a:pt x="3181" y="1407"/>
                </a:lnTo>
                <a:lnTo>
                  <a:pt x="3179" y="1403"/>
                </a:lnTo>
                <a:lnTo>
                  <a:pt x="3176" y="1401"/>
                </a:lnTo>
                <a:lnTo>
                  <a:pt x="3176" y="1396"/>
                </a:lnTo>
                <a:lnTo>
                  <a:pt x="3174" y="1388"/>
                </a:lnTo>
                <a:lnTo>
                  <a:pt x="3172" y="1384"/>
                </a:lnTo>
                <a:lnTo>
                  <a:pt x="3172" y="1378"/>
                </a:lnTo>
                <a:lnTo>
                  <a:pt x="3166" y="1369"/>
                </a:lnTo>
                <a:lnTo>
                  <a:pt x="3166" y="1369"/>
                </a:lnTo>
                <a:lnTo>
                  <a:pt x="3164" y="1367"/>
                </a:lnTo>
                <a:lnTo>
                  <a:pt x="3162" y="1365"/>
                </a:lnTo>
                <a:lnTo>
                  <a:pt x="3162" y="1367"/>
                </a:lnTo>
                <a:lnTo>
                  <a:pt x="3162" y="1367"/>
                </a:lnTo>
                <a:lnTo>
                  <a:pt x="3160" y="1365"/>
                </a:lnTo>
                <a:lnTo>
                  <a:pt x="3160" y="1365"/>
                </a:lnTo>
                <a:lnTo>
                  <a:pt x="3158" y="1361"/>
                </a:lnTo>
                <a:lnTo>
                  <a:pt x="3153" y="1359"/>
                </a:lnTo>
                <a:lnTo>
                  <a:pt x="3153" y="1359"/>
                </a:lnTo>
                <a:lnTo>
                  <a:pt x="3151" y="1359"/>
                </a:lnTo>
                <a:lnTo>
                  <a:pt x="3151" y="1359"/>
                </a:lnTo>
                <a:lnTo>
                  <a:pt x="3149" y="1354"/>
                </a:lnTo>
                <a:lnTo>
                  <a:pt x="3147" y="1346"/>
                </a:lnTo>
                <a:lnTo>
                  <a:pt x="3147" y="1344"/>
                </a:lnTo>
                <a:lnTo>
                  <a:pt x="3147" y="1338"/>
                </a:lnTo>
                <a:lnTo>
                  <a:pt x="3147" y="1334"/>
                </a:lnTo>
                <a:lnTo>
                  <a:pt x="3147" y="1331"/>
                </a:lnTo>
                <a:lnTo>
                  <a:pt x="3147" y="1329"/>
                </a:lnTo>
                <a:lnTo>
                  <a:pt x="3145" y="1327"/>
                </a:lnTo>
                <a:lnTo>
                  <a:pt x="3145" y="1325"/>
                </a:lnTo>
                <a:lnTo>
                  <a:pt x="3145" y="1323"/>
                </a:lnTo>
                <a:lnTo>
                  <a:pt x="3147" y="1325"/>
                </a:lnTo>
                <a:lnTo>
                  <a:pt x="3147" y="1325"/>
                </a:lnTo>
                <a:lnTo>
                  <a:pt x="3147" y="1325"/>
                </a:lnTo>
                <a:lnTo>
                  <a:pt x="3147" y="1323"/>
                </a:lnTo>
                <a:lnTo>
                  <a:pt x="3147" y="1323"/>
                </a:lnTo>
                <a:lnTo>
                  <a:pt x="3145" y="1321"/>
                </a:lnTo>
                <a:lnTo>
                  <a:pt x="3143" y="1317"/>
                </a:lnTo>
                <a:lnTo>
                  <a:pt x="3143" y="1315"/>
                </a:lnTo>
                <a:lnTo>
                  <a:pt x="3141" y="1310"/>
                </a:lnTo>
                <a:lnTo>
                  <a:pt x="3141" y="1310"/>
                </a:lnTo>
                <a:lnTo>
                  <a:pt x="3141" y="1308"/>
                </a:lnTo>
                <a:lnTo>
                  <a:pt x="3135" y="1304"/>
                </a:lnTo>
                <a:lnTo>
                  <a:pt x="3132" y="1300"/>
                </a:lnTo>
                <a:lnTo>
                  <a:pt x="3128" y="1300"/>
                </a:lnTo>
                <a:lnTo>
                  <a:pt x="3126" y="1298"/>
                </a:lnTo>
                <a:lnTo>
                  <a:pt x="3126" y="1298"/>
                </a:lnTo>
                <a:lnTo>
                  <a:pt x="3124" y="1296"/>
                </a:lnTo>
                <a:lnTo>
                  <a:pt x="3122" y="1292"/>
                </a:lnTo>
                <a:lnTo>
                  <a:pt x="3122" y="1289"/>
                </a:lnTo>
                <a:lnTo>
                  <a:pt x="3122" y="1283"/>
                </a:lnTo>
                <a:lnTo>
                  <a:pt x="3122" y="1283"/>
                </a:lnTo>
                <a:lnTo>
                  <a:pt x="3122" y="1281"/>
                </a:lnTo>
                <a:lnTo>
                  <a:pt x="3124" y="1281"/>
                </a:lnTo>
                <a:lnTo>
                  <a:pt x="3124" y="1281"/>
                </a:lnTo>
                <a:lnTo>
                  <a:pt x="3126" y="1281"/>
                </a:lnTo>
                <a:lnTo>
                  <a:pt x="3124" y="1279"/>
                </a:lnTo>
                <a:lnTo>
                  <a:pt x="3122" y="1277"/>
                </a:lnTo>
                <a:lnTo>
                  <a:pt x="3120" y="1277"/>
                </a:lnTo>
                <a:lnTo>
                  <a:pt x="3118" y="1273"/>
                </a:lnTo>
                <a:lnTo>
                  <a:pt x="3114" y="1262"/>
                </a:lnTo>
                <a:lnTo>
                  <a:pt x="3109" y="1258"/>
                </a:lnTo>
                <a:lnTo>
                  <a:pt x="3109" y="1254"/>
                </a:lnTo>
                <a:lnTo>
                  <a:pt x="3105" y="1250"/>
                </a:lnTo>
                <a:lnTo>
                  <a:pt x="3101" y="1241"/>
                </a:lnTo>
                <a:lnTo>
                  <a:pt x="3099" y="1239"/>
                </a:lnTo>
                <a:lnTo>
                  <a:pt x="3099" y="1233"/>
                </a:lnTo>
                <a:lnTo>
                  <a:pt x="3099" y="1231"/>
                </a:lnTo>
                <a:lnTo>
                  <a:pt x="3097" y="1231"/>
                </a:lnTo>
                <a:lnTo>
                  <a:pt x="3097" y="1229"/>
                </a:lnTo>
                <a:lnTo>
                  <a:pt x="3095" y="1227"/>
                </a:lnTo>
                <a:lnTo>
                  <a:pt x="3095" y="1224"/>
                </a:lnTo>
                <a:lnTo>
                  <a:pt x="3095" y="1222"/>
                </a:lnTo>
                <a:lnTo>
                  <a:pt x="3093" y="1220"/>
                </a:lnTo>
                <a:lnTo>
                  <a:pt x="3093" y="1218"/>
                </a:lnTo>
                <a:lnTo>
                  <a:pt x="3091" y="1218"/>
                </a:lnTo>
                <a:lnTo>
                  <a:pt x="3088" y="1216"/>
                </a:lnTo>
                <a:lnTo>
                  <a:pt x="3086" y="1212"/>
                </a:lnTo>
                <a:lnTo>
                  <a:pt x="3084" y="1210"/>
                </a:lnTo>
                <a:lnTo>
                  <a:pt x="3084" y="1208"/>
                </a:lnTo>
                <a:lnTo>
                  <a:pt x="3084" y="1208"/>
                </a:lnTo>
                <a:lnTo>
                  <a:pt x="3082" y="1206"/>
                </a:lnTo>
                <a:lnTo>
                  <a:pt x="3080" y="1204"/>
                </a:lnTo>
                <a:lnTo>
                  <a:pt x="3080" y="1204"/>
                </a:lnTo>
                <a:lnTo>
                  <a:pt x="3080" y="1199"/>
                </a:lnTo>
                <a:lnTo>
                  <a:pt x="3080" y="1197"/>
                </a:lnTo>
                <a:lnTo>
                  <a:pt x="3080" y="1197"/>
                </a:lnTo>
                <a:lnTo>
                  <a:pt x="3078" y="1195"/>
                </a:lnTo>
                <a:lnTo>
                  <a:pt x="3076" y="1193"/>
                </a:lnTo>
                <a:lnTo>
                  <a:pt x="3078" y="1191"/>
                </a:lnTo>
                <a:lnTo>
                  <a:pt x="3078" y="1189"/>
                </a:lnTo>
                <a:lnTo>
                  <a:pt x="3078" y="1189"/>
                </a:lnTo>
                <a:lnTo>
                  <a:pt x="3080" y="1187"/>
                </a:lnTo>
                <a:lnTo>
                  <a:pt x="3080" y="1191"/>
                </a:lnTo>
                <a:lnTo>
                  <a:pt x="3082" y="1195"/>
                </a:lnTo>
                <a:lnTo>
                  <a:pt x="3082" y="1195"/>
                </a:lnTo>
                <a:lnTo>
                  <a:pt x="3082" y="1197"/>
                </a:lnTo>
                <a:lnTo>
                  <a:pt x="3084" y="1199"/>
                </a:lnTo>
                <a:lnTo>
                  <a:pt x="3086" y="1201"/>
                </a:lnTo>
                <a:lnTo>
                  <a:pt x="3088" y="1204"/>
                </a:lnTo>
                <a:lnTo>
                  <a:pt x="3088" y="1206"/>
                </a:lnTo>
                <a:lnTo>
                  <a:pt x="3088" y="1208"/>
                </a:lnTo>
                <a:lnTo>
                  <a:pt x="3088" y="1210"/>
                </a:lnTo>
                <a:lnTo>
                  <a:pt x="3093" y="1212"/>
                </a:lnTo>
                <a:lnTo>
                  <a:pt x="3095" y="1214"/>
                </a:lnTo>
                <a:lnTo>
                  <a:pt x="3097" y="1218"/>
                </a:lnTo>
                <a:lnTo>
                  <a:pt x="3101" y="1220"/>
                </a:lnTo>
                <a:lnTo>
                  <a:pt x="3103" y="1222"/>
                </a:lnTo>
                <a:lnTo>
                  <a:pt x="3105" y="1220"/>
                </a:lnTo>
                <a:lnTo>
                  <a:pt x="3105" y="1218"/>
                </a:lnTo>
                <a:lnTo>
                  <a:pt x="3107" y="1216"/>
                </a:lnTo>
                <a:lnTo>
                  <a:pt x="3107" y="1214"/>
                </a:lnTo>
                <a:lnTo>
                  <a:pt x="3109" y="1208"/>
                </a:lnTo>
                <a:lnTo>
                  <a:pt x="3112" y="1199"/>
                </a:lnTo>
                <a:lnTo>
                  <a:pt x="3112" y="1197"/>
                </a:lnTo>
                <a:lnTo>
                  <a:pt x="3114" y="1195"/>
                </a:lnTo>
                <a:lnTo>
                  <a:pt x="3114" y="1195"/>
                </a:lnTo>
                <a:lnTo>
                  <a:pt x="3114" y="1195"/>
                </a:lnTo>
                <a:lnTo>
                  <a:pt x="3114" y="1197"/>
                </a:lnTo>
                <a:lnTo>
                  <a:pt x="3112" y="1208"/>
                </a:lnTo>
                <a:lnTo>
                  <a:pt x="3112" y="1210"/>
                </a:lnTo>
                <a:lnTo>
                  <a:pt x="3109" y="1214"/>
                </a:lnTo>
                <a:lnTo>
                  <a:pt x="3109" y="1216"/>
                </a:lnTo>
                <a:lnTo>
                  <a:pt x="3109" y="1218"/>
                </a:lnTo>
                <a:lnTo>
                  <a:pt x="3112" y="1216"/>
                </a:lnTo>
                <a:lnTo>
                  <a:pt x="3112" y="1216"/>
                </a:lnTo>
                <a:lnTo>
                  <a:pt x="3116" y="1218"/>
                </a:lnTo>
                <a:lnTo>
                  <a:pt x="3118" y="1218"/>
                </a:lnTo>
                <a:lnTo>
                  <a:pt x="3120" y="1222"/>
                </a:lnTo>
                <a:lnTo>
                  <a:pt x="3124" y="1227"/>
                </a:lnTo>
                <a:lnTo>
                  <a:pt x="3126" y="1231"/>
                </a:lnTo>
                <a:lnTo>
                  <a:pt x="3126" y="1233"/>
                </a:lnTo>
                <a:lnTo>
                  <a:pt x="3130" y="1235"/>
                </a:lnTo>
                <a:lnTo>
                  <a:pt x="3130" y="1237"/>
                </a:lnTo>
                <a:lnTo>
                  <a:pt x="3132" y="1241"/>
                </a:lnTo>
                <a:lnTo>
                  <a:pt x="3137" y="1248"/>
                </a:lnTo>
                <a:lnTo>
                  <a:pt x="3139" y="1250"/>
                </a:lnTo>
                <a:lnTo>
                  <a:pt x="3139" y="1252"/>
                </a:lnTo>
                <a:lnTo>
                  <a:pt x="3141" y="1254"/>
                </a:lnTo>
                <a:lnTo>
                  <a:pt x="3141" y="1254"/>
                </a:lnTo>
                <a:lnTo>
                  <a:pt x="3143" y="1256"/>
                </a:lnTo>
                <a:lnTo>
                  <a:pt x="3145" y="1260"/>
                </a:lnTo>
                <a:lnTo>
                  <a:pt x="3147" y="1262"/>
                </a:lnTo>
                <a:lnTo>
                  <a:pt x="3147" y="1264"/>
                </a:lnTo>
                <a:lnTo>
                  <a:pt x="3147" y="1264"/>
                </a:lnTo>
                <a:lnTo>
                  <a:pt x="3147" y="1266"/>
                </a:lnTo>
                <a:lnTo>
                  <a:pt x="3147" y="1269"/>
                </a:lnTo>
                <a:lnTo>
                  <a:pt x="3149" y="1271"/>
                </a:lnTo>
                <a:lnTo>
                  <a:pt x="3149" y="1273"/>
                </a:lnTo>
                <a:lnTo>
                  <a:pt x="3151" y="1275"/>
                </a:lnTo>
                <a:lnTo>
                  <a:pt x="3153" y="1275"/>
                </a:lnTo>
                <a:lnTo>
                  <a:pt x="3153" y="1275"/>
                </a:lnTo>
                <a:lnTo>
                  <a:pt x="3156" y="1277"/>
                </a:lnTo>
                <a:lnTo>
                  <a:pt x="3158" y="1277"/>
                </a:lnTo>
                <a:lnTo>
                  <a:pt x="3158" y="1279"/>
                </a:lnTo>
                <a:lnTo>
                  <a:pt x="3160" y="1279"/>
                </a:lnTo>
                <a:lnTo>
                  <a:pt x="3162" y="1281"/>
                </a:lnTo>
                <a:lnTo>
                  <a:pt x="3164" y="1285"/>
                </a:lnTo>
                <a:lnTo>
                  <a:pt x="3166" y="1287"/>
                </a:lnTo>
                <a:lnTo>
                  <a:pt x="3168" y="1292"/>
                </a:lnTo>
                <a:lnTo>
                  <a:pt x="3170" y="1292"/>
                </a:lnTo>
                <a:lnTo>
                  <a:pt x="3170" y="1294"/>
                </a:lnTo>
                <a:lnTo>
                  <a:pt x="3170" y="1296"/>
                </a:lnTo>
                <a:lnTo>
                  <a:pt x="3172" y="1298"/>
                </a:lnTo>
                <a:lnTo>
                  <a:pt x="3170" y="1298"/>
                </a:lnTo>
                <a:lnTo>
                  <a:pt x="3172" y="1298"/>
                </a:lnTo>
                <a:lnTo>
                  <a:pt x="3172" y="1298"/>
                </a:lnTo>
                <a:lnTo>
                  <a:pt x="3172" y="1300"/>
                </a:lnTo>
                <a:lnTo>
                  <a:pt x="3174" y="1302"/>
                </a:lnTo>
                <a:lnTo>
                  <a:pt x="3174" y="1304"/>
                </a:lnTo>
                <a:lnTo>
                  <a:pt x="3174" y="1306"/>
                </a:lnTo>
                <a:lnTo>
                  <a:pt x="3172" y="1306"/>
                </a:lnTo>
                <a:lnTo>
                  <a:pt x="3172" y="1310"/>
                </a:lnTo>
                <a:lnTo>
                  <a:pt x="3172" y="1313"/>
                </a:lnTo>
                <a:lnTo>
                  <a:pt x="3172" y="1315"/>
                </a:lnTo>
                <a:lnTo>
                  <a:pt x="3174" y="1315"/>
                </a:lnTo>
                <a:lnTo>
                  <a:pt x="3174" y="1317"/>
                </a:lnTo>
                <a:lnTo>
                  <a:pt x="3174" y="1319"/>
                </a:lnTo>
                <a:lnTo>
                  <a:pt x="3174" y="1321"/>
                </a:lnTo>
                <a:lnTo>
                  <a:pt x="3176" y="1325"/>
                </a:lnTo>
                <a:lnTo>
                  <a:pt x="3181" y="1329"/>
                </a:lnTo>
                <a:lnTo>
                  <a:pt x="3181" y="1334"/>
                </a:lnTo>
                <a:lnTo>
                  <a:pt x="3183" y="1334"/>
                </a:lnTo>
                <a:lnTo>
                  <a:pt x="3185" y="1336"/>
                </a:lnTo>
                <a:lnTo>
                  <a:pt x="3189" y="1336"/>
                </a:lnTo>
                <a:lnTo>
                  <a:pt x="3193" y="1340"/>
                </a:lnTo>
                <a:lnTo>
                  <a:pt x="3195" y="1342"/>
                </a:lnTo>
                <a:lnTo>
                  <a:pt x="3197" y="1344"/>
                </a:lnTo>
                <a:lnTo>
                  <a:pt x="3197" y="1344"/>
                </a:lnTo>
                <a:lnTo>
                  <a:pt x="3200" y="1346"/>
                </a:lnTo>
                <a:lnTo>
                  <a:pt x="3200" y="1346"/>
                </a:lnTo>
                <a:lnTo>
                  <a:pt x="3200" y="1348"/>
                </a:lnTo>
                <a:lnTo>
                  <a:pt x="3204" y="1354"/>
                </a:lnTo>
                <a:lnTo>
                  <a:pt x="3204" y="1354"/>
                </a:lnTo>
                <a:lnTo>
                  <a:pt x="3204" y="1357"/>
                </a:lnTo>
                <a:lnTo>
                  <a:pt x="3206" y="1359"/>
                </a:lnTo>
                <a:lnTo>
                  <a:pt x="3206" y="1361"/>
                </a:lnTo>
                <a:lnTo>
                  <a:pt x="3208" y="1363"/>
                </a:lnTo>
                <a:lnTo>
                  <a:pt x="3210" y="1367"/>
                </a:lnTo>
                <a:lnTo>
                  <a:pt x="3212" y="1369"/>
                </a:lnTo>
                <a:lnTo>
                  <a:pt x="3212" y="1371"/>
                </a:lnTo>
                <a:lnTo>
                  <a:pt x="3216" y="1375"/>
                </a:lnTo>
                <a:lnTo>
                  <a:pt x="3220" y="1378"/>
                </a:lnTo>
                <a:lnTo>
                  <a:pt x="3220" y="1382"/>
                </a:lnTo>
                <a:lnTo>
                  <a:pt x="3223" y="1384"/>
                </a:lnTo>
                <a:lnTo>
                  <a:pt x="3223" y="1384"/>
                </a:lnTo>
                <a:lnTo>
                  <a:pt x="3225" y="1386"/>
                </a:lnTo>
                <a:lnTo>
                  <a:pt x="3225" y="1386"/>
                </a:lnTo>
                <a:lnTo>
                  <a:pt x="3225" y="1388"/>
                </a:lnTo>
                <a:lnTo>
                  <a:pt x="3227" y="1388"/>
                </a:lnTo>
                <a:lnTo>
                  <a:pt x="3227" y="1390"/>
                </a:lnTo>
                <a:lnTo>
                  <a:pt x="3227" y="1390"/>
                </a:lnTo>
                <a:lnTo>
                  <a:pt x="3227" y="1392"/>
                </a:lnTo>
                <a:lnTo>
                  <a:pt x="3227" y="1394"/>
                </a:lnTo>
                <a:lnTo>
                  <a:pt x="3229" y="1399"/>
                </a:lnTo>
                <a:lnTo>
                  <a:pt x="3227" y="1405"/>
                </a:lnTo>
                <a:lnTo>
                  <a:pt x="3227" y="1409"/>
                </a:lnTo>
                <a:lnTo>
                  <a:pt x="3227" y="1409"/>
                </a:lnTo>
                <a:lnTo>
                  <a:pt x="3227" y="1411"/>
                </a:lnTo>
                <a:lnTo>
                  <a:pt x="3227" y="1409"/>
                </a:lnTo>
                <a:lnTo>
                  <a:pt x="3227" y="1409"/>
                </a:lnTo>
                <a:lnTo>
                  <a:pt x="3225" y="1411"/>
                </a:lnTo>
                <a:lnTo>
                  <a:pt x="3229" y="1413"/>
                </a:lnTo>
                <a:lnTo>
                  <a:pt x="3229" y="1413"/>
                </a:lnTo>
                <a:lnTo>
                  <a:pt x="3229" y="1415"/>
                </a:lnTo>
                <a:lnTo>
                  <a:pt x="3229" y="1415"/>
                </a:lnTo>
                <a:lnTo>
                  <a:pt x="3229" y="1415"/>
                </a:lnTo>
                <a:lnTo>
                  <a:pt x="3229" y="1417"/>
                </a:lnTo>
                <a:lnTo>
                  <a:pt x="3229" y="1417"/>
                </a:lnTo>
                <a:lnTo>
                  <a:pt x="3231" y="1422"/>
                </a:lnTo>
                <a:lnTo>
                  <a:pt x="3231" y="1422"/>
                </a:lnTo>
                <a:lnTo>
                  <a:pt x="3231" y="1422"/>
                </a:lnTo>
                <a:lnTo>
                  <a:pt x="3231" y="1424"/>
                </a:lnTo>
                <a:lnTo>
                  <a:pt x="3231" y="1426"/>
                </a:lnTo>
                <a:lnTo>
                  <a:pt x="3231" y="1428"/>
                </a:lnTo>
                <a:lnTo>
                  <a:pt x="3233" y="1430"/>
                </a:lnTo>
                <a:lnTo>
                  <a:pt x="3235" y="1434"/>
                </a:lnTo>
                <a:lnTo>
                  <a:pt x="3235" y="1434"/>
                </a:lnTo>
                <a:lnTo>
                  <a:pt x="3233" y="1440"/>
                </a:lnTo>
                <a:lnTo>
                  <a:pt x="3237" y="1447"/>
                </a:lnTo>
                <a:lnTo>
                  <a:pt x="3237" y="1449"/>
                </a:lnTo>
                <a:lnTo>
                  <a:pt x="3239" y="1447"/>
                </a:lnTo>
                <a:lnTo>
                  <a:pt x="3244" y="1449"/>
                </a:lnTo>
                <a:lnTo>
                  <a:pt x="3244" y="1449"/>
                </a:lnTo>
                <a:lnTo>
                  <a:pt x="3246" y="1449"/>
                </a:lnTo>
                <a:lnTo>
                  <a:pt x="3248" y="1449"/>
                </a:lnTo>
                <a:lnTo>
                  <a:pt x="3250" y="1449"/>
                </a:lnTo>
                <a:lnTo>
                  <a:pt x="3250" y="1449"/>
                </a:lnTo>
                <a:lnTo>
                  <a:pt x="3254" y="1447"/>
                </a:lnTo>
                <a:lnTo>
                  <a:pt x="3256" y="1447"/>
                </a:lnTo>
                <a:lnTo>
                  <a:pt x="3258" y="1447"/>
                </a:lnTo>
                <a:lnTo>
                  <a:pt x="3260" y="1447"/>
                </a:lnTo>
                <a:lnTo>
                  <a:pt x="3260" y="1445"/>
                </a:lnTo>
                <a:lnTo>
                  <a:pt x="3262" y="1443"/>
                </a:lnTo>
                <a:lnTo>
                  <a:pt x="3264" y="1443"/>
                </a:lnTo>
                <a:lnTo>
                  <a:pt x="3267" y="1440"/>
                </a:lnTo>
                <a:lnTo>
                  <a:pt x="3269" y="1438"/>
                </a:lnTo>
                <a:lnTo>
                  <a:pt x="3273" y="1438"/>
                </a:lnTo>
                <a:lnTo>
                  <a:pt x="3277" y="1438"/>
                </a:lnTo>
                <a:lnTo>
                  <a:pt x="3281" y="1438"/>
                </a:lnTo>
                <a:lnTo>
                  <a:pt x="3283" y="1436"/>
                </a:lnTo>
                <a:lnTo>
                  <a:pt x="3285" y="1436"/>
                </a:lnTo>
                <a:lnTo>
                  <a:pt x="3288" y="1436"/>
                </a:lnTo>
                <a:lnTo>
                  <a:pt x="3292" y="1434"/>
                </a:lnTo>
                <a:lnTo>
                  <a:pt x="3294" y="1434"/>
                </a:lnTo>
                <a:lnTo>
                  <a:pt x="3298" y="1430"/>
                </a:lnTo>
                <a:lnTo>
                  <a:pt x="3300" y="1430"/>
                </a:lnTo>
                <a:lnTo>
                  <a:pt x="3302" y="1428"/>
                </a:lnTo>
                <a:lnTo>
                  <a:pt x="3302" y="1428"/>
                </a:lnTo>
                <a:lnTo>
                  <a:pt x="3306" y="1430"/>
                </a:lnTo>
                <a:lnTo>
                  <a:pt x="3311" y="1428"/>
                </a:lnTo>
                <a:lnTo>
                  <a:pt x="3313" y="1428"/>
                </a:lnTo>
                <a:lnTo>
                  <a:pt x="3313" y="1428"/>
                </a:lnTo>
                <a:lnTo>
                  <a:pt x="3315" y="1428"/>
                </a:lnTo>
                <a:lnTo>
                  <a:pt x="3317" y="1426"/>
                </a:lnTo>
                <a:lnTo>
                  <a:pt x="3317" y="1424"/>
                </a:lnTo>
                <a:lnTo>
                  <a:pt x="3319" y="1422"/>
                </a:lnTo>
                <a:lnTo>
                  <a:pt x="3319" y="1422"/>
                </a:lnTo>
                <a:lnTo>
                  <a:pt x="3323" y="1419"/>
                </a:lnTo>
                <a:lnTo>
                  <a:pt x="3325" y="1417"/>
                </a:lnTo>
                <a:lnTo>
                  <a:pt x="3332" y="1417"/>
                </a:lnTo>
                <a:lnTo>
                  <a:pt x="3334" y="1417"/>
                </a:lnTo>
                <a:lnTo>
                  <a:pt x="3338" y="1415"/>
                </a:lnTo>
                <a:lnTo>
                  <a:pt x="3340" y="1413"/>
                </a:lnTo>
                <a:lnTo>
                  <a:pt x="3346" y="1413"/>
                </a:lnTo>
                <a:lnTo>
                  <a:pt x="3350" y="1411"/>
                </a:lnTo>
                <a:lnTo>
                  <a:pt x="3355" y="1409"/>
                </a:lnTo>
                <a:lnTo>
                  <a:pt x="3357" y="1409"/>
                </a:lnTo>
                <a:lnTo>
                  <a:pt x="3357" y="1407"/>
                </a:lnTo>
                <a:lnTo>
                  <a:pt x="3359" y="1407"/>
                </a:lnTo>
                <a:lnTo>
                  <a:pt x="3361" y="1407"/>
                </a:lnTo>
                <a:lnTo>
                  <a:pt x="3363" y="1405"/>
                </a:lnTo>
                <a:lnTo>
                  <a:pt x="3365" y="1405"/>
                </a:lnTo>
                <a:lnTo>
                  <a:pt x="3365" y="1403"/>
                </a:lnTo>
                <a:lnTo>
                  <a:pt x="3363" y="1401"/>
                </a:lnTo>
                <a:lnTo>
                  <a:pt x="3365" y="1396"/>
                </a:lnTo>
                <a:lnTo>
                  <a:pt x="3365" y="1394"/>
                </a:lnTo>
                <a:lnTo>
                  <a:pt x="3367" y="1394"/>
                </a:lnTo>
                <a:lnTo>
                  <a:pt x="3369" y="1392"/>
                </a:lnTo>
                <a:lnTo>
                  <a:pt x="3378" y="1390"/>
                </a:lnTo>
                <a:lnTo>
                  <a:pt x="3380" y="1388"/>
                </a:lnTo>
                <a:lnTo>
                  <a:pt x="3384" y="1388"/>
                </a:lnTo>
                <a:lnTo>
                  <a:pt x="3386" y="1386"/>
                </a:lnTo>
                <a:lnTo>
                  <a:pt x="3390" y="1386"/>
                </a:lnTo>
                <a:lnTo>
                  <a:pt x="3390" y="1384"/>
                </a:lnTo>
                <a:lnTo>
                  <a:pt x="3396" y="1384"/>
                </a:lnTo>
                <a:lnTo>
                  <a:pt x="3399" y="1384"/>
                </a:lnTo>
                <a:lnTo>
                  <a:pt x="3401" y="1384"/>
                </a:lnTo>
                <a:lnTo>
                  <a:pt x="3401" y="1386"/>
                </a:lnTo>
                <a:lnTo>
                  <a:pt x="3405" y="1384"/>
                </a:lnTo>
                <a:lnTo>
                  <a:pt x="3407" y="1382"/>
                </a:lnTo>
                <a:lnTo>
                  <a:pt x="3409" y="1380"/>
                </a:lnTo>
                <a:lnTo>
                  <a:pt x="3409" y="1380"/>
                </a:lnTo>
                <a:lnTo>
                  <a:pt x="3409" y="1378"/>
                </a:lnTo>
                <a:lnTo>
                  <a:pt x="3407" y="1378"/>
                </a:lnTo>
                <a:lnTo>
                  <a:pt x="3409" y="1375"/>
                </a:lnTo>
                <a:lnTo>
                  <a:pt x="3411" y="1373"/>
                </a:lnTo>
                <a:lnTo>
                  <a:pt x="3413" y="1371"/>
                </a:lnTo>
                <a:lnTo>
                  <a:pt x="3420" y="1371"/>
                </a:lnTo>
                <a:lnTo>
                  <a:pt x="3424" y="1371"/>
                </a:lnTo>
                <a:lnTo>
                  <a:pt x="3424" y="1369"/>
                </a:lnTo>
                <a:lnTo>
                  <a:pt x="3428" y="1367"/>
                </a:lnTo>
                <a:lnTo>
                  <a:pt x="3428" y="1361"/>
                </a:lnTo>
                <a:lnTo>
                  <a:pt x="3430" y="1359"/>
                </a:lnTo>
                <a:lnTo>
                  <a:pt x="3432" y="1359"/>
                </a:lnTo>
                <a:lnTo>
                  <a:pt x="3436" y="1357"/>
                </a:lnTo>
                <a:lnTo>
                  <a:pt x="3440" y="1357"/>
                </a:lnTo>
                <a:lnTo>
                  <a:pt x="3443" y="1357"/>
                </a:lnTo>
                <a:lnTo>
                  <a:pt x="3445" y="1354"/>
                </a:lnTo>
                <a:lnTo>
                  <a:pt x="3445" y="1354"/>
                </a:lnTo>
                <a:lnTo>
                  <a:pt x="3445" y="1352"/>
                </a:lnTo>
                <a:lnTo>
                  <a:pt x="3445" y="1352"/>
                </a:lnTo>
                <a:lnTo>
                  <a:pt x="3445" y="1348"/>
                </a:lnTo>
                <a:lnTo>
                  <a:pt x="3445" y="1346"/>
                </a:lnTo>
                <a:lnTo>
                  <a:pt x="3445" y="1346"/>
                </a:lnTo>
                <a:lnTo>
                  <a:pt x="3445" y="1344"/>
                </a:lnTo>
                <a:lnTo>
                  <a:pt x="3445" y="1342"/>
                </a:lnTo>
                <a:lnTo>
                  <a:pt x="3445" y="1338"/>
                </a:lnTo>
                <a:lnTo>
                  <a:pt x="3447" y="1336"/>
                </a:lnTo>
                <a:lnTo>
                  <a:pt x="3447" y="1336"/>
                </a:lnTo>
                <a:lnTo>
                  <a:pt x="3449" y="1331"/>
                </a:lnTo>
                <a:lnTo>
                  <a:pt x="3451" y="1331"/>
                </a:lnTo>
                <a:lnTo>
                  <a:pt x="3451" y="1331"/>
                </a:lnTo>
                <a:lnTo>
                  <a:pt x="3451" y="1334"/>
                </a:lnTo>
                <a:lnTo>
                  <a:pt x="3451" y="1334"/>
                </a:lnTo>
                <a:lnTo>
                  <a:pt x="3451" y="1334"/>
                </a:lnTo>
                <a:lnTo>
                  <a:pt x="3453" y="1334"/>
                </a:lnTo>
                <a:lnTo>
                  <a:pt x="3455" y="1334"/>
                </a:lnTo>
                <a:lnTo>
                  <a:pt x="3455" y="1334"/>
                </a:lnTo>
                <a:lnTo>
                  <a:pt x="3457" y="1327"/>
                </a:lnTo>
                <a:lnTo>
                  <a:pt x="3461" y="1323"/>
                </a:lnTo>
                <a:lnTo>
                  <a:pt x="3464" y="1321"/>
                </a:lnTo>
                <a:lnTo>
                  <a:pt x="3468" y="1319"/>
                </a:lnTo>
                <a:lnTo>
                  <a:pt x="3468" y="1319"/>
                </a:lnTo>
                <a:lnTo>
                  <a:pt x="3470" y="1313"/>
                </a:lnTo>
                <a:lnTo>
                  <a:pt x="3472" y="1310"/>
                </a:lnTo>
                <a:lnTo>
                  <a:pt x="3472" y="1310"/>
                </a:lnTo>
                <a:lnTo>
                  <a:pt x="3474" y="1306"/>
                </a:lnTo>
                <a:lnTo>
                  <a:pt x="3474" y="1306"/>
                </a:lnTo>
                <a:lnTo>
                  <a:pt x="3474" y="1304"/>
                </a:lnTo>
                <a:lnTo>
                  <a:pt x="3474" y="1302"/>
                </a:lnTo>
                <a:lnTo>
                  <a:pt x="3472" y="1302"/>
                </a:lnTo>
                <a:lnTo>
                  <a:pt x="3470" y="1302"/>
                </a:lnTo>
                <a:lnTo>
                  <a:pt x="3468" y="1300"/>
                </a:lnTo>
                <a:lnTo>
                  <a:pt x="3468" y="1298"/>
                </a:lnTo>
                <a:lnTo>
                  <a:pt x="3466" y="1296"/>
                </a:lnTo>
                <a:lnTo>
                  <a:pt x="3464" y="1294"/>
                </a:lnTo>
                <a:lnTo>
                  <a:pt x="3461" y="1292"/>
                </a:lnTo>
                <a:lnTo>
                  <a:pt x="3461" y="1289"/>
                </a:lnTo>
                <a:lnTo>
                  <a:pt x="3459" y="1289"/>
                </a:lnTo>
                <a:lnTo>
                  <a:pt x="3459" y="1287"/>
                </a:lnTo>
                <a:lnTo>
                  <a:pt x="3457" y="1285"/>
                </a:lnTo>
                <a:lnTo>
                  <a:pt x="3455" y="1285"/>
                </a:lnTo>
                <a:lnTo>
                  <a:pt x="3453" y="1285"/>
                </a:lnTo>
                <a:lnTo>
                  <a:pt x="3453" y="1285"/>
                </a:lnTo>
                <a:lnTo>
                  <a:pt x="3449" y="1285"/>
                </a:lnTo>
                <a:lnTo>
                  <a:pt x="3445" y="1283"/>
                </a:lnTo>
                <a:lnTo>
                  <a:pt x="3443" y="1283"/>
                </a:lnTo>
                <a:lnTo>
                  <a:pt x="3436" y="1281"/>
                </a:lnTo>
                <a:lnTo>
                  <a:pt x="3436" y="1281"/>
                </a:lnTo>
                <a:lnTo>
                  <a:pt x="3432" y="1277"/>
                </a:lnTo>
                <a:lnTo>
                  <a:pt x="3430" y="1275"/>
                </a:lnTo>
                <a:lnTo>
                  <a:pt x="3428" y="1273"/>
                </a:lnTo>
                <a:lnTo>
                  <a:pt x="3426" y="1269"/>
                </a:lnTo>
                <a:lnTo>
                  <a:pt x="3424" y="1264"/>
                </a:lnTo>
                <a:lnTo>
                  <a:pt x="3424" y="1264"/>
                </a:lnTo>
                <a:lnTo>
                  <a:pt x="3424" y="1256"/>
                </a:lnTo>
                <a:lnTo>
                  <a:pt x="3424" y="1254"/>
                </a:lnTo>
                <a:lnTo>
                  <a:pt x="3424" y="1254"/>
                </a:lnTo>
                <a:lnTo>
                  <a:pt x="3424" y="1254"/>
                </a:lnTo>
                <a:lnTo>
                  <a:pt x="3424" y="1252"/>
                </a:lnTo>
                <a:lnTo>
                  <a:pt x="3426" y="1248"/>
                </a:lnTo>
                <a:lnTo>
                  <a:pt x="3426" y="1245"/>
                </a:lnTo>
                <a:lnTo>
                  <a:pt x="3426" y="1245"/>
                </a:lnTo>
                <a:lnTo>
                  <a:pt x="3426" y="1243"/>
                </a:lnTo>
                <a:lnTo>
                  <a:pt x="3424" y="1243"/>
                </a:lnTo>
                <a:lnTo>
                  <a:pt x="3424" y="1245"/>
                </a:lnTo>
                <a:lnTo>
                  <a:pt x="3424" y="1245"/>
                </a:lnTo>
                <a:lnTo>
                  <a:pt x="3422" y="1245"/>
                </a:lnTo>
                <a:lnTo>
                  <a:pt x="3422" y="1245"/>
                </a:lnTo>
                <a:lnTo>
                  <a:pt x="3422" y="1245"/>
                </a:lnTo>
                <a:lnTo>
                  <a:pt x="3420" y="1248"/>
                </a:lnTo>
                <a:lnTo>
                  <a:pt x="3420" y="1250"/>
                </a:lnTo>
                <a:lnTo>
                  <a:pt x="3420" y="1252"/>
                </a:lnTo>
                <a:lnTo>
                  <a:pt x="3417" y="1252"/>
                </a:lnTo>
                <a:lnTo>
                  <a:pt x="3411" y="1258"/>
                </a:lnTo>
                <a:lnTo>
                  <a:pt x="3411" y="1258"/>
                </a:lnTo>
                <a:lnTo>
                  <a:pt x="3409" y="1260"/>
                </a:lnTo>
                <a:lnTo>
                  <a:pt x="3409" y="1260"/>
                </a:lnTo>
                <a:lnTo>
                  <a:pt x="3405" y="1264"/>
                </a:lnTo>
                <a:lnTo>
                  <a:pt x="3401" y="1269"/>
                </a:lnTo>
                <a:lnTo>
                  <a:pt x="3399" y="1269"/>
                </a:lnTo>
                <a:lnTo>
                  <a:pt x="3399" y="1271"/>
                </a:lnTo>
                <a:lnTo>
                  <a:pt x="3399" y="1271"/>
                </a:lnTo>
                <a:lnTo>
                  <a:pt x="3399" y="1273"/>
                </a:lnTo>
                <a:lnTo>
                  <a:pt x="3396" y="1273"/>
                </a:lnTo>
                <a:lnTo>
                  <a:pt x="3396" y="1275"/>
                </a:lnTo>
                <a:lnTo>
                  <a:pt x="3396" y="1275"/>
                </a:lnTo>
                <a:lnTo>
                  <a:pt x="3394" y="1277"/>
                </a:lnTo>
                <a:lnTo>
                  <a:pt x="3392" y="1277"/>
                </a:lnTo>
                <a:lnTo>
                  <a:pt x="3388" y="1279"/>
                </a:lnTo>
                <a:lnTo>
                  <a:pt x="3388" y="1279"/>
                </a:lnTo>
                <a:lnTo>
                  <a:pt x="3380" y="1279"/>
                </a:lnTo>
                <a:lnTo>
                  <a:pt x="3376" y="1277"/>
                </a:lnTo>
                <a:lnTo>
                  <a:pt x="3371" y="1277"/>
                </a:lnTo>
                <a:lnTo>
                  <a:pt x="3369" y="1279"/>
                </a:lnTo>
                <a:lnTo>
                  <a:pt x="3365" y="1281"/>
                </a:lnTo>
                <a:lnTo>
                  <a:pt x="3363" y="1281"/>
                </a:lnTo>
                <a:lnTo>
                  <a:pt x="3359" y="1281"/>
                </a:lnTo>
                <a:lnTo>
                  <a:pt x="3359" y="1279"/>
                </a:lnTo>
                <a:lnTo>
                  <a:pt x="3359" y="1279"/>
                </a:lnTo>
                <a:lnTo>
                  <a:pt x="3357" y="1277"/>
                </a:lnTo>
                <a:lnTo>
                  <a:pt x="3357" y="1277"/>
                </a:lnTo>
                <a:lnTo>
                  <a:pt x="3357" y="1277"/>
                </a:lnTo>
                <a:lnTo>
                  <a:pt x="3355" y="1275"/>
                </a:lnTo>
                <a:lnTo>
                  <a:pt x="3355" y="1275"/>
                </a:lnTo>
                <a:lnTo>
                  <a:pt x="3355" y="1275"/>
                </a:lnTo>
                <a:lnTo>
                  <a:pt x="3355" y="1275"/>
                </a:lnTo>
                <a:lnTo>
                  <a:pt x="3352" y="1275"/>
                </a:lnTo>
                <a:lnTo>
                  <a:pt x="3352" y="1275"/>
                </a:lnTo>
                <a:lnTo>
                  <a:pt x="3350" y="1275"/>
                </a:lnTo>
                <a:lnTo>
                  <a:pt x="3352" y="1273"/>
                </a:lnTo>
                <a:lnTo>
                  <a:pt x="3352" y="1273"/>
                </a:lnTo>
                <a:lnTo>
                  <a:pt x="3352" y="1271"/>
                </a:lnTo>
                <a:lnTo>
                  <a:pt x="3352" y="1271"/>
                </a:lnTo>
                <a:lnTo>
                  <a:pt x="3350" y="1271"/>
                </a:lnTo>
                <a:lnTo>
                  <a:pt x="3352" y="1271"/>
                </a:lnTo>
                <a:lnTo>
                  <a:pt x="3352" y="1271"/>
                </a:lnTo>
                <a:lnTo>
                  <a:pt x="3355" y="1266"/>
                </a:lnTo>
                <a:lnTo>
                  <a:pt x="3355" y="1264"/>
                </a:lnTo>
                <a:lnTo>
                  <a:pt x="3355" y="1264"/>
                </a:lnTo>
                <a:lnTo>
                  <a:pt x="3355" y="1262"/>
                </a:lnTo>
                <a:lnTo>
                  <a:pt x="3355" y="1260"/>
                </a:lnTo>
                <a:lnTo>
                  <a:pt x="3355" y="1258"/>
                </a:lnTo>
                <a:lnTo>
                  <a:pt x="3355" y="1258"/>
                </a:lnTo>
                <a:lnTo>
                  <a:pt x="3355" y="1256"/>
                </a:lnTo>
                <a:lnTo>
                  <a:pt x="3355" y="1254"/>
                </a:lnTo>
                <a:lnTo>
                  <a:pt x="3355" y="1254"/>
                </a:lnTo>
                <a:lnTo>
                  <a:pt x="3355" y="1252"/>
                </a:lnTo>
                <a:lnTo>
                  <a:pt x="3352" y="1250"/>
                </a:lnTo>
                <a:lnTo>
                  <a:pt x="3350" y="1248"/>
                </a:lnTo>
                <a:lnTo>
                  <a:pt x="3348" y="1248"/>
                </a:lnTo>
                <a:lnTo>
                  <a:pt x="3346" y="1250"/>
                </a:lnTo>
                <a:lnTo>
                  <a:pt x="3344" y="1254"/>
                </a:lnTo>
                <a:lnTo>
                  <a:pt x="3344" y="1256"/>
                </a:lnTo>
                <a:lnTo>
                  <a:pt x="3344" y="1258"/>
                </a:lnTo>
                <a:lnTo>
                  <a:pt x="3344" y="1258"/>
                </a:lnTo>
                <a:lnTo>
                  <a:pt x="3342" y="1258"/>
                </a:lnTo>
                <a:lnTo>
                  <a:pt x="3344" y="1262"/>
                </a:lnTo>
                <a:lnTo>
                  <a:pt x="3344" y="1266"/>
                </a:lnTo>
                <a:lnTo>
                  <a:pt x="3344" y="1266"/>
                </a:lnTo>
                <a:lnTo>
                  <a:pt x="3344" y="1269"/>
                </a:lnTo>
                <a:lnTo>
                  <a:pt x="3342" y="1266"/>
                </a:lnTo>
                <a:lnTo>
                  <a:pt x="3342" y="1264"/>
                </a:lnTo>
                <a:lnTo>
                  <a:pt x="3340" y="1264"/>
                </a:lnTo>
                <a:lnTo>
                  <a:pt x="3340" y="1260"/>
                </a:lnTo>
                <a:lnTo>
                  <a:pt x="3338" y="1258"/>
                </a:lnTo>
                <a:lnTo>
                  <a:pt x="3336" y="1256"/>
                </a:lnTo>
                <a:lnTo>
                  <a:pt x="3336" y="1256"/>
                </a:lnTo>
                <a:lnTo>
                  <a:pt x="3336" y="1254"/>
                </a:lnTo>
                <a:lnTo>
                  <a:pt x="3334" y="1252"/>
                </a:lnTo>
                <a:lnTo>
                  <a:pt x="3334" y="1250"/>
                </a:lnTo>
                <a:lnTo>
                  <a:pt x="3332" y="1248"/>
                </a:lnTo>
                <a:lnTo>
                  <a:pt x="3334" y="1248"/>
                </a:lnTo>
                <a:lnTo>
                  <a:pt x="3334" y="1248"/>
                </a:lnTo>
                <a:lnTo>
                  <a:pt x="3334" y="1248"/>
                </a:lnTo>
                <a:lnTo>
                  <a:pt x="3334" y="1248"/>
                </a:lnTo>
                <a:lnTo>
                  <a:pt x="3336" y="1245"/>
                </a:lnTo>
                <a:lnTo>
                  <a:pt x="3336" y="1243"/>
                </a:lnTo>
                <a:lnTo>
                  <a:pt x="3334" y="1243"/>
                </a:lnTo>
                <a:lnTo>
                  <a:pt x="3332" y="1241"/>
                </a:lnTo>
                <a:lnTo>
                  <a:pt x="3332" y="1239"/>
                </a:lnTo>
                <a:lnTo>
                  <a:pt x="3332" y="1239"/>
                </a:lnTo>
                <a:lnTo>
                  <a:pt x="3332" y="1239"/>
                </a:lnTo>
                <a:lnTo>
                  <a:pt x="3334" y="1239"/>
                </a:lnTo>
                <a:lnTo>
                  <a:pt x="3334" y="1239"/>
                </a:lnTo>
                <a:lnTo>
                  <a:pt x="3334" y="1239"/>
                </a:lnTo>
                <a:lnTo>
                  <a:pt x="3332" y="1237"/>
                </a:lnTo>
                <a:lnTo>
                  <a:pt x="3327" y="1235"/>
                </a:lnTo>
                <a:lnTo>
                  <a:pt x="3325" y="1231"/>
                </a:lnTo>
                <a:lnTo>
                  <a:pt x="3323" y="1231"/>
                </a:lnTo>
                <a:lnTo>
                  <a:pt x="3321" y="1229"/>
                </a:lnTo>
                <a:lnTo>
                  <a:pt x="3321" y="1227"/>
                </a:lnTo>
                <a:lnTo>
                  <a:pt x="3321" y="1227"/>
                </a:lnTo>
                <a:lnTo>
                  <a:pt x="3319" y="1227"/>
                </a:lnTo>
                <a:lnTo>
                  <a:pt x="3319" y="1227"/>
                </a:lnTo>
                <a:lnTo>
                  <a:pt x="3317" y="1224"/>
                </a:lnTo>
                <a:lnTo>
                  <a:pt x="3315" y="1222"/>
                </a:lnTo>
                <a:lnTo>
                  <a:pt x="3315" y="1222"/>
                </a:lnTo>
                <a:lnTo>
                  <a:pt x="3315" y="1222"/>
                </a:lnTo>
                <a:lnTo>
                  <a:pt x="3315" y="1220"/>
                </a:lnTo>
                <a:lnTo>
                  <a:pt x="3315" y="1218"/>
                </a:lnTo>
                <a:lnTo>
                  <a:pt x="3313" y="1216"/>
                </a:lnTo>
                <a:lnTo>
                  <a:pt x="3311" y="1214"/>
                </a:lnTo>
                <a:lnTo>
                  <a:pt x="3311" y="1212"/>
                </a:lnTo>
                <a:lnTo>
                  <a:pt x="3308" y="1210"/>
                </a:lnTo>
                <a:lnTo>
                  <a:pt x="3308" y="1208"/>
                </a:lnTo>
                <a:lnTo>
                  <a:pt x="3308" y="1208"/>
                </a:lnTo>
                <a:lnTo>
                  <a:pt x="3308" y="1208"/>
                </a:lnTo>
                <a:lnTo>
                  <a:pt x="3306" y="1204"/>
                </a:lnTo>
                <a:lnTo>
                  <a:pt x="3306" y="1204"/>
                </a:lnTo>
                <a:lnTo>
                  <a:pt x="3304" y="1199"/>
                </a:lnTo>
                <a:lnTo>
                  <a:pt x="3304" y="1199"/>
                </a:lnTo>
                <a:lnTo>
                  <a:pt x="3304" y="1197"/>
                </a:lnTo>
                <a:lnTo>
                  <a:pt x="3302" y="1197"/>
                </a:lnTo>
                <a:lnTo>
                  <a:pt x="3302" y="1197"/>
                </a:lnTo>
                <a:lnTo>
                  <a:pt x="3300" y="1197"/>
                </a:lnTo>
                <a:lnTo>
                  <a:pt x="3300" y="1197"/>
                </a:lnTo>
                <a:lnTo>
                  <a:pt x="3300" y="1197"/>
                </a:lnTo>
                <a:lnTo>
                  <a:pt x="3300" y="1195"/>
                </a:lnTo>
                <a:lnTo>
                  <a:pt x="3302" y="1193"/>
                </a:lnTo>
                <a:lnTo>
                  <a:pt x="3304" y="1193"/>
                </a:lnTo>
                <a:lnTo>
                  <a:pt x="3304" y="1193"/>
                </a:lnTo>
                <a:lnTo>
                  <a:pt x="3304" y="1193"/>
                </a:lnTo>
                <a:lnTo>
                  <a:pt x="3304" y="1193"/>
                </a:lnTo>
                <a:lnTo>
                  <a:pt x="3304" y="1191"/>
                </a:lnTo>
                <a:lnTo>
                  <a:pt x="3302" y="1191"/>
                </a:lnTo>
                <a:lnTo>
                  <a:pt x="3302" y="1189"/>
                </a:lnTo>
                <a:lnTo>
                  <a:pt x="3302" y="1187"/>
                </a:lnTo>
                <a:lnTo>
                  <a:pt x="3302" y="1187"/>
                </a:lnTo>
                <a:lnTo>
                  <a:pt x="3304" y="1187"/>
                </a:lnTo>
                <a:lnTo>
                  <a:pt x="3304" y="1187"/>
                </a:lnTo>
                <a:lnTo>
                  <a:pt x="3308" y="1189"/>
                </a:lnTo>
                <a:lnTo>
                  <a:pt x="3311" y="1189"/>
                </a:lnTo>
                <a:lnTo>
                  <a:pt x="3311" y="1189"/>
                </a:lnTo>
                <a:lnTo>
                  <a:pt x="3313" y="1187"/>
                </a:lnTo>
                <a:lnTo>
                  <a:pt x="3313" y="1187"/>
                </a:lnTo>
                <a:lnTo>
                  <a:pt x="3315" y="1187"/>
                </a:lnTo>
                <a:lnTo>
                  <a:pt x="3315" y="1187"/>
                </a:lnTo>
                <a:lnTo>
                  <a:pt x="3317" y="1185"/>
                </a:lnTo>
                <a:lnTo>
                  <a:pt x="3317" y="1183"/>
                </a:lnTo>
                <a:lnTo>
                  <a:pt x="3317" y="1183"/>
                </a:lnTo>
                <a:lnTo>
                  <a:pt x="3317" y="1180"/>
                </a:lnTo>
                <a:lnTo>
                  <a:pt x="3319" y="1180"/>
                </a:lnTo>
                <a:lnTo>
                  <a:pt x="3317" y="1178"/>
                </a:lnTo>
                <a:lnTo>
                  <a:pt x="3319" y="1178"/>
                </a:lnTo>
                <a:lnTo>
                  <a:pt x="3321" y="1180"/>
                </a:lnTo>
                <a:lnTo>
                  <a:pt x="3321" y="1180"/>
                </a:lnTo>
                <a:lnTo>
                  <a:pt x="3321" y="1180"/>
                </a:lnTo>
                <a:lnTo>
                  <a:pt x="3319" y="1180"/>
                </a:lnTo>
                <a:lnTo>
                  <a:pt x="3319" y="1180"/>
                </a:lnTo>
                <a:lnTo>
                  <a:pt x="3317" y="1180"/>
                </a:lnTo>
                <a:lnTo>
                  <a:pt x="3319" y="1183"/>
                </a:lnTo>
                <a:lnTo>
                  <a:pt x="3319" y="1183"/>
                </a:lnTo>
                <a:lnTo>
                  <a:pt x="3323" y="1185"/>
                </a:lnTo>
                <a:lnTo>
                  <a:pt x="3325" y="1187"/>
                </a:lnTo>
                <a:lnTo>
                  <a:pt x="3332" y="1185"/>
                </a:lnTo>
                <a:lnTo>
                  <a:pt x="3334" y="1185"/>
                </a:lnTo>
                <a:lnTo>
                  <a:pt x="3334" y="1187"/>
                </a:lnTo>
                <a:lnTo>
                  <a:pt x="3334" y="1189"/>
                </a:lnTo>
                <a:lnTo>
                  <a:pt x="3336" y="1189"/>
                </a:lnTo>
                <a:lnTo>
                  <a:pt x="3338" y="1193"/>
                </a:lnTo>
                <a:lnTo>
                  <a:pt x="3340" y="1195"/>
                </a:lnTo>
                <a:lnTo>
                  <a:pt x="3342" y="1197"/>
                </a:lnTo>
                <a:lnTo>
                  <a:pt x="3342" y="1197"/>
                </a:lnTo>
                <a:lnTo>
                  <a:pt x="3342" y="1199"/>
                </a:lnTo>
                <a:lnTo>
                  <a:pt x="3342" y="1201"/>
                </a:lnTo>
                <a:lnTo>
                  <a:pt x="3344" y="1201"/>
                </a:lnTo>
                <a:lnTo>
                  <a:pt x="3344" y="1201"/>
                </a:lnTo>
                <a:lnTo>
                  <a:pt x="3344" y="1204"/>
                </a:lnTo>
                <a:lnTo>
                  <a:pt x="3344" y="1204"/>
                </a:lnTo>
                <a:lnTo>
                  <a:pt x="3344" y="1206"/>
                </a:lnTo>
                <a:lnTo>
                  <a:pt x="3346" y="1206"/>
                </a:lnTo>
                <a:lnTo>
                  <a:pt x="3348" y="1208"/>
                </a:lnTo>
                <a:lnTo>
                  <a:pt x="3348" y="1210"/>
                </a:lnTo>
                <a:lnTo>
                  <a:pt x="3348" y="1212"/>
                </a:lnTo>
                <a:lnTo>
                  <a:pt x="3350" y="1216"/>
                </a:lnTo>
                <a:lnTo>
                  <a:pt x="3350" y="1216"/>
                </a:lnTo>
                <a:lnTo>
                  <a:pt x="3355" y="1220"/>
                </a:lnTo>
                <a:lnTo>
                  <a:pt x="3355" y="1220"/>
                </a:lnTo>
                <a:lnTo>
                  <a:pt x="3357" y="1220"/>
                </a:lnTo>
                <a:lnTo>
                  <a:pt x="3359" y="1220"/>
                </a:lnTo>
                <a:lnTo>
                  <a:pt x="3361" y="1220"/>
                </a:lnTo>
                <a:lnTo>
                  <a:pt x="3363" y="1222"/>
                </a:lnTo>
                <a:lnTo>
                  <a:pt x="3367" y="1224"/>
                </a:lnTo>
                <a:lnTo>
                  <a:pt x="3369" y="1227"/>
                </a:lnTo>
                <a:lnTo>
                  <a:pt x="3369" y="1229"/>
                </a:lnTo>
                <a:lnTo>
                  <a:pt x="3371" y="1229"/>
                </a:lnTo>
                <a:lnTo>
                  <a:pt x="3376" y="1233"/>
                </a:lnTo>
                <a:lnTo>
                  <a:pt x="3380" y="1235"/>
                </a:lnTo>
                <a:lnTo>
                  <a:pt x="3382" y="1235"/>
                </a:lnTo>
                <a:lnTo>
                  <a:pt x="3382" y="1237"/>
                </a:lnTo>
                <a:lnTo>
                  <a:pt x="3386" y="1239"/>
                </a:lnTo>
                <a:lnTo>
                  <a:pt x="3388" y="1239"/>
                </a:lnTo>
                <a:lnTo>
                  <a:pt x="3390" y="1239"/>
                </a:lnTo>
                <a:lnTo>
                  <a:pt x="3394" y="1239"/>
                </a:lnTo>
                <a:lnTo>
                  <a:pt x="3399" y="1241"/>
                </a:lnTo>
                <a:lnTo>
                  <a:pt x="3399" y="1241"/>
                </a:lnTo>
                <a:lnTo>
                  <a:pt x="3401" y="1241"/>
                </a:lnTo>
                <a:lnTo>
                  <a:pt x="3403" y="1241"/>
                </a:lnTo>
                <a:lnTo>
                  <a:pt x="3407" y="1239"/>
                </a:lnTo>
                <a:lnTo>
                  <a:pt x="3409" y="1237"/>
                </a:lnTo>
                <a:lnTo>
                  <a:pt x="3411" y="1237"/>
                </a:lnTo>
                <a:lnTo>
                  <a:pt x="3411" y="1237"/>
                </a:lnTo>
                <a:lnTo>
                  <a:pt x="3413" y="1235"/>
                </a:lnTo>
                <a:lnTo>
                  <a:pt x="3413" y="1235"/>
                </a:lnTo>
                <a:lnTo>
                  <a:pt x="3417" y="1233"/>
                </a:lnTo>
                <a:lnTo>
                  <a:pt x="3422" y="1233"/>
                </a:lnTo>
                <a:lnTo>
                  <a:pt x="3424" y="1231"/>
                </a:lnTo>
                <a:lnTo>
                  <a:pt x="3424" y="1231"/>
                </a:lnTo>
                <a:lnTo>
                  <a:pt x="3430" y="1233"/>
                </a:lnTo>
                <a:lnTo>
                  <a:pt x="3430" y="1233"/>
                </a:lnTo>
                <a:lnTo>
                  <a:pt x="3432" y="1235"/>
                </a:lnTo>
                <a:lnTo>
                  <a:pt x="3434" y="1235"/>
                </a:lnTo>
                <a:lnTo>
                  <a:pt x="3434" y="1237"/>
                </a:lnTo>
                <a:lnTo>
                  <a:pt x="3434" y="1239"/>
                </a:lnTo>
                <a:lnTo>
                  <a:pt x="3434" y="1243"/>
                </a:lnTo>
                <a:lnTo>
                  <a:pt x="3436" y="1248"/>
                </a:lnTo>
                <a:lnTo>
                  <a:pt x="3436" y="1250"/>
                </a:lnTo>
                <a:lnTo>
                  <a:pt x="3436" y="1250"/>
                </a:lnTo>
                <a:lnTo>
                  <a:pt x="3438" y="1252"/>
                </a:lnTo>
                <a:lnTo>
                  <a:pt x="3445" y="1254"/>
                </a:lnTo>
                <a:lnTo>
                  <a:pt x="3445" y="1254"/>
                </a:lnTo>
                <a:lnTo>
                  <a:pt x="3447" y="1254"/>
                </a:lnTo>
                <a:lnTo>
                  <a:pt x="3449" y="1256"/>
                </a:lnTo>
                <a:lnTo>
                  <a:pt x="3451" y="1256"/>
                </a:lnTo>
                <a:lnTo>
                  <a:pt x="3453" y="1256"/>
                </a:lnTo>
                <a:lnTo>
                  <a:pt x="3455" y="1256"/>
                </a:lnTo>
                <a:lnTo>
                  <a:pt x="3459" y="1256"/>
                </a:lnTo>
                <a:lnTo>
                  <a:pt x="3464" y="1258"/>
                </a:lnTo>
                <a:lnTo>
                  <a:pt x="3466" y="1258"/>
                </a:lnTo>
                <a:lnTo>
                  <a:pt x="3470" y="1258"/>
                </a:lnTo>
                <a:lnTo>
                  <a:pt x="3472" y="1258"/>
                </a:lnTo>
                <a:lnTo>
                  <a:pt x="3474" y="1258"/>
                </a:lnTo>
                <a:lnTo>
                  <a:pt x="3476" y="1260"/>
                </a:lnTo>
                <a:lnTo>
                  <a:pt x="3478" y="1258"/>
                </a:lnTo>
                <a:lnTo>
                  <a:pt x="3482" y="1260"/>
                </a:lnTo>
                <a:lnTo>
                  <a:pt x="3484" y="1258"/>
                </a:lnTo>
                <a:lnTo>
                  <a:pt x="3484" y="1258"/>
                </a:lnTo>
                <a:lnTo>
                  <a:pt x="3487" y="1260"/>
                </a:lnTo>
                <a:lnTo>
                  <a:pt x="3487" y="1260"/>
                </a:lnTo>
                <a:lnTo>
                  <a:pt x="3493" y="1262"/>
                </a:lnTo>
                <a:lnTo>
                  <a:pt x="3495" y="1262"/>
                </a:lnTo>
                <a:lnTo>
                  <a:pt x="3497" y="1262"/>
                </a:lnTo>
                <a:lnTo>
                  <a:pt x="3499" y="1262"/>
                </a:lnTo>
                <a:lnTo>
                  <a:pt x="3499" y="1262"/>
                </a:lnTo>
                <a:lnTo>
                  <a:pt x="3501" y="1262"/>
                </a:lnTo>
                <a:lnTo>
                  <a:pt x="3505" y="1262"/>
                </a:lnTo>
                <a:lnTo>
                  <a:pt x="3508" y="1262"/>
                </a:lnTo>
                <a:lnTo>
                  <a:pt x="3508" y="1262"/>
                </a:lnTo>
                <a:lnTo>
                  <a:pt x="3510" y="1262"/>
                </a:lnTo>
                <a:lnTo>
                  <a:pt x="3510" y="1262"/>
                </a:lnTo>
                <a:lnTo>
                  <a:pt x="3510" y="1262"/>
                </a:lnTo>
                <a:lnTo>
                  <a:pt x="3512" y="1262"/>
                </a:lnTo>
                <a:lnTo>
                  <a:pt x="3512" y="1262"/>
                </a:lnTo>
                <a:lnTo>
                  <a:pt x="3514" y="1260"/>
                </a:lnTo>
                <a:lnTo>
                  <a:pt x="3516" y="1260"/>
                </a:lnTo>
                <a:lnTo>
                  <a:pt x="3520" y="1262"/>
                </a:lnTo>
                <a:lnTo>
                  <a:pt x="3522" y="1260"/>
                </a:lnTo>
                <a:lnTo>
                  <a:pt x="3524" y="1262"/>
                </a:lnTo>
                <a:lnTo>
                  <a:pt x="3528" y="1262"/>
                </a:lnTo>
                <a:lnTo>
                  <a:pt x="3528" y="1260"/>
                </a:lnTo>
                <a:lnTo>
                  <a:pt x="3528" y="1260"/>
                </a:lnTo>
                <a:lnTo>
                  <a:pt x="3531" y="1258"/>
                </a:lnTo>
                <a:lnTo>
                  <a:pt x="3535" y="1260"/>
                </a:lnTo>
                <a:lnTo>
                  <a:pt x="3535" y="1260"/>
                </a:lnTo>
                <a:lnTo>
                  <a:pt x="3535" y="1258"/>
                </a:lnTo>
                <a:lnTo>
                  <a:pt x="3537" y="1258"/>
                </a:lnTo>
                <a:lnTo>
                  <a:pt x="3537" y="1260"/>
                </a:lnTo>
                <a:lnTo>
                  <a:pt x="3543" y="1260"/>
                </a:lnTo>
                <a:lnTo>
                  <a:pt x="3543" y="1262"/>
                </a:lnTo>
                <a:lnTo>
                  <a:pt x="3545" y="1262"/>
                </a:lnTo>
                <a:lnTo>
                  <a:pt x="3545" y="1260"/>
                </a:lnTo>
                <a:lnTo>
                  <a:pt x="3549" y="1260"/>
                </a:lnTo>
                <a:lnTo>
                  <a:pt x="3556" y="1258"/>
                </a:lnTo>
                <a:lnTo>
                  <a:pt x="3560" y="1260"/>
                </a:lnTo>
                <a:lnTo>
                  <a:pt x="3562" y="1258"/>
                </a:lnTo>
                <a:lnTo>
                  <a:pt x="3568" y="1258"/>
                </a:lnTo>
                <a:lnTo>
                  <a:pt x="3568" y="1258"/>
                </a:lnTo>
                <a:lnTo>
                  <a:pt x="3570" y="1258"/>
                </a:lnTo>
                <a:lnTo>
                  <a:pt x="3570" y="1258"/>
                </a:lnTo>
                <a:lnTo>
                  <a:pt x="3570" y="1258"/>
                </a:lnTo>
                <a:lnTo>
                  <a:pt x="3568" y="1258"/>
                </a:lnTo>
                <a:lnTo>
                  <a:pt x="3566" y="1258"/>
                </a:lnTo>
                <a:lnTo>
                  <a:pt x="3566" y="1256"/>
                </a:lnTo>
                <a:lnTo>
                  <a:pt x="3566" y="1256"/>
                </a:lnTo>
                <a:lnTo>
                  <a:pt x="3568" y="1256"/>
                </a:lnTo>
                <a:lnTo>
                  <a:pt x="3570" y="1256"/>
                </a:lnTo>
                <a:lnTo>
                  <a:pt x="3572" y="1258"/>
                </a:lnTo>
                <a:lnTo>
                  <a:pt x="3572" y="1258"/>
                </a:lnTo>
                <a:lnTo>
                  <a:pt x="3575" y="1262"/>
                </a:lnTo>
                <a:lnTo>
                  <a:pt x="3575" y="1262"/>
                </a:lnTo>
                <a:lnTo>
                  <a:pt x="3575" y="1266"/>
                </a:lnTo>
                <a:lnTo>
                  <a:pt x="3575" y="1266"/>
                </a:lnTo>
                <a:lnTo>
                  <a:pt x="3579" y="1269"/>
                </a:lnTo>
                <a:lnTo>
                  <a:pt x="3581" y="1269"/>
                </a:lnTo>
                <a:lnTo>
                  <a:pt x="3583" y="1275"/>
                </a:lnTo>
                <a:lnTo>
                  <a:pt x="3583" y="1277"/>
                </a:lnTo>
                <a:lnTo>
                  <a:pt x="3583" y="1277"/>
                </a:lnTo>
                <a:lnTo>
                  <a:pt x="3583" y="1279"/>
                </a:lnTo>
                <a:lnTo>
                  <a:pt x="3585" y="1279"/>
                </a:lnTo>
                <a:lnTo>
                  <a:pt x="3585" y="1279"/>
                </a:lnTo>
                <a:lnTo>
                  <a:pt x="3585" y="1279"/>
                </a:lnTo>
                <a:lnTo>
                  <a:pt x="3585" y="1281"/>
                </a:lnTo>
                <a:lnTo>
                  <a:pt x="3587" y="1281"/>
                </a:lnTo>
                <a:lnTo>
                  <a:pt x="3587" y="1281"/>
                </a:lnTo>
                <a:lnTo>
                  <a:pt x="3587" y="1281"/>
                </a:lnTo>
                <a:lnTo>
                  <a:pt x="3587" y="1283"/>
                </a:lnTo>
                <a:lnTo>
                  <a:pt x="3589" y="1283"/>
                </a:lnTo>
                <a:lnTo>
                  <a:pt x="3591" y="1281"/>
                </a:lnTo>
                <a:lnTo>
                  <a:pt x="3591" y="1283"/>
                </a:lnTo>
                <a:lnTo>
                  <a:pt x="3593" y="1283"/>
                </a:lnTo>
                <a:lnTo>
                  <a:pt x="3593" y="1283"/>
                </a:lnTo>
                <a:lnTo>
                  <a:pt x="3593" y="1283"/>
                </a:lnTo>
                <a:lnTo>
                  <a:pt x="3596" y="1283"/>
                </a:lnTo>
                <a:lnTo>
                  <a:pt x="3596" y="1283"/>
                </a:lnTo>
                <a:lnTo>
                  <a:pt x="3596" y="1283"/>
                </a:lnTo>
                <a:lnTo>
                  <a:pt x="3596" y="1283"/>
                </a:lnTo>
                <a:lnTo>
                  <a:pt x="3596" y="1285"/>
                </a:lnTo>
                <a:lnTo>
                  <a:pt x="3598" y="1285"/>
                </a:lnTo>
                <a:lnTo>
                  <a:pt x="3600" y="1285"/>
                </a:lnTo>
                <a:lnTo>
                  <a:pt x="3600" y="1283"/>
                </a:lnTo>
                <a:lnTo>
                  <a:pt x="3602" y="1283"/>
                </a:lnTo>
                <a:lnTo>
                  <a:pt x="3604" y="1283"/>
                </a:lnTo>
                <a:lnTo>
                  <a:pt x="3602" y="1283"/>
                </a:lnTo>
                <a:lnTo>
                  <a:pt x="3600" y="1285"/>
                </a:lnTo>
                <a:lnTo>
                  <a:pt x="3600" y="1287"/>
                </a:lnTo>
                <a:lnTo>
                  <a:pt x="3600" y="1289"/>
                </a:lnTo>
                <a:lnTo>
                  <a:pt x="3602" y="1292"/>
                </a:lnTo>
                <a:lnTo>
                  <a:pt x="3604" y="1294"/>
                </a:lnTo>
                <a:lnTo>
                  <a:pt x="3610" y="1298"/>
                </a:lnTo>
                <a:lnTo>
                  <a:pt x="3616" y="1298"/>
                </a:lnTo>
                <a:lnTo>
                  <a:pt x="3619" y="1298"/>
                </a:lnTo>
                <a:lnTo>
                  <a:pt x="3619" y="1298"/>
                </a:lnTo>
                <a:lnTo>
                  <a:pt x="3623" y="1296"/>
                </a:lnTo>
                <a:lnTo>
                  <a:pt x="3625" y="1296"/>
                </a:lnTo>
                <a:lnTo>
                  <a:pt x="3625" y="1296"/>
                </a:lnTo>
                <a:lnTo>
                  <a:pt x="3627" y="1296"/>
                </a:lnTo>
                <a:lnTo>
                  <a:pt x="3627" y="1296"/>
                </a:lnTo>
                <a:lnTo>
                  <a:pt x="3627" y="1294"/>
                </a:lnTo>
                <a:lnTo>
                  <a:pt x="3629" y="1294"/>
                </a:lnTo>
                <a:lnTo>
                  <a:pt x="3629" y="1294"/>
                </a:lnTo>
                <a:lnTo>
                  <a:pt x="3629" y="1294"/>
                </a:lnTo>
                <a:lnTo>
                  <a:pt x="3629" y="1296"/>
                </a:lnTo>
                <a:lnTo>
                  <a:pt x="3629" y="1296"/>
                </a:lnTo>
                <a:lnTo>
                  <a:pt x="3627" y="1298"/>
                </a:lnTo>
                <a:lnTo>
                  <a:pt x="3625" y="1302"/>
                </a:lnTo>
                <a:lnTo>
                  <a:pt x="3623" y="1302"/>
                </a:lnTo>
                <a:lnTo>
                  <a:pt x="3623" y="1302"/>
                </a:lnTo>
                <a:lnTo>
                  <a:pt x="3619" y="1304"/>
                </a:lnTo>
                <a:lnTo>
                  <a:pt x="3619" y="1304"/>
                </a:lnTo>
                <a:lnTo>
                  <a:pt x="3616" y="1304"/>
                </a:lnTo>
                <a:lnTo>
                  <a:pt x="3614" y="1304"/>
                </a:lnTo>
                <a:lnTo>
                  <a:pt x="3612" y="1306"/>
                </a:lnTo>
                <a:lnTo>
                  <a:pt x="3610" y="1306"/>
                </a:lnTo>
                <a:lnTo>
                  <a:pt x="3610" y="1304"/>
                </a:lnTo>
                <a:lnTo>
                  <a:pt x="3610" y="1304"/>
                </a:lnTo>
                <a:lnTo>
                  <a:pt x="3608" y="1304"/>
                </a:lnTo>
                <a:lnTo>
                  <a:pt x="3608" y="1304"/>
                </a:lnTo>
                <a:lnTo>
                  <a:pt x="3606" y="1306"/>
                </a:lnTo>
                <a:lnTo>
                  <a:pt x="3608" y="1306"/>
                </a:lnTo>
                <a:lnTo>
                  <a:pt x="3610" y="1310"/>
                </a:lnTo>
                <a:lnTo>
                  <a:pt x="3612" y="1313"/>
                </a:lnTo>
                <a:lnTo>
                  <a:pt x="3614" y="1315"/>
                </a:lnTo>
                <a:lnTo>
                  <a:pt x="3619" y="1317"/>
                </a:lnTo>
                <a:lnTo>
                  <a:pt x="3623" y="1323"/>
                </a:lnTo>
                <a:lnTo>
                  <a:pt x="3623" y="1323"/>
                </a:lnTo>
                <a:lnTo>
                  <a:pt x="3629" y="1327"/>
                </a:lnTo>
                <a:lnTo>
                  <a:pt x="3633" y="1329"/>
                </a:lnTo>
                <a:lnTo>
                  <a:pt x="3635" y="1329"/>
                </a:lnTo>
                <a:lnTo>
                  <a:pt x="3637" y="1329"/>
                </a:lnTo>
                <a:lnTo>
                  <a:pt x="3642" y="1327"/>
                </a:lnTo>
                <a:lnTo>
                  <a:pt x="3644" y="1325"/>
                </a:lnTo>
                <a:lnTo>
                  <a:pt x="3650" y="1323"/>
                </a:lnTo>
                <a:lnTo>
                  <a:pt x="3652" y="1321"/>
                </a:lnTo>
                <a:lnTo>
                  <a:pt x="3654" y="1317"/>
                </a:lnTo>
                <a:lnTo>
                  <a:pt x="3654" y="1315"/>
                </a:lnTo>
                <a:lnTo>
                  <a:pt x="3654" y="1315"/>
                </a:lnTo>
                <a:lnTo>
                  <a:pt x="3654" y="1315"/>
                </a:lnTo>
                <a:lnTo>
                  <a:pt x="3652" y="1313"/>
                </a:lnTo>
                <a:lnTo>
                  <a:pt x="3652" y="1313"/>
                </a:lnTo>
                <a:lnTo>
                  <a:pt x="3652" y="1313"/>
                </a:lnTo>
                <a:lnTo>
                  <a:pt x="3652" y="1310"/>
                </a:lnTo>
                <a:lnTo>
                  <a:pt x="3652" y="1310"/>
                </a:lnTo>
                <a:lnTo>
                  <a:pt x="3654" y="1310"/>
                </a:lnTo>
                <a:lnTo>
                  <a:pt x="3654" y="1308"/>
                </a:lnTo>
                <a:lnTo>
                  <a:pt x="3654" y="1308"/>
                </a:lnTo>
                <a:lnTo>
                  <a:pt x="3654" y="1306"/>
                </a:lnTo>
                <a:lnTo>
                  <a:pt x="3654" y="1306"/>
                </a:lnTo>
                <a:lnTo>
                  <a:pt x="3656" y="1306"/>
                </a:lnTo>
                <a:lnTo>
                  <a:pt x="3658" y="1306"/>
                </a:lnTo>
                <a:lnTo>
                  <a:pt x="3658" y="1306"/>
                </a:lnTo>
                <a:lnTo>
                  <a:pt x="3660" y="1306"/>
                </a:lnTo>
                <a:lnTo>
                  <a:pt x="3663" y="1306"/>
                </a:lnTo>
                <a:lnTo>
                  <a:pt x="3660" y="1306"/>
                </a:lnTo>
                <a:lnTo>
                  <a:pt x="3660" y="1306"/>
                </a:lnTo>
                <a:lnTo>
                  <a:pt x="3658" y="1308"/>
                </a:lnTo>
                <a:lnTo>
                  <a:pt x="3658" y="1310"/>
                </a:lnTo>
                <a:lnTo>
                  <a:pt x="3660" y="1310"/>
                </a:lnTo>
                <a:lnTo>
                  <a:pt x="3660" y="1310"/>
                </a:lnTo>
                <a:lnTo>
                  <a:pt x="3660" y="1310"/>
                </a:lnTo>
                <a:lnTo>
                  <a:pt x="3658" y="1313"/>
                </a:lnTo>
                <a:lnTo>
                  <a:pt x="3658" y="1315"/>
                </a:lnTo>
                <a:lnTo>
                  <a:pt x="3663" y="1315"/>
                </a:lnTo>
                <a:lnTo>
                  <a:pt x="3665" y="1315"/>
                </a:lnTo>
                <a:lnTo>
                  <a:pt x="3667" y="1315"/>
                </a:lnTo>
                <a:lnTo>
                  <a:pt x="3665" y="1315"/>
                </a:lnTo>
                <a:lnTo>
                  <a:pt x="3663" y="1317"/>
                </a:lnTo>
                <a:lnTo>
                  <a:pt x="3660" y="1317"/>
                </a:lnTo>
                <a:lnTo>
                  <a:pt x="3660" y="1319"/>
                </a:lnTo>
                <a:lnTo>
                  <a:pt x="3660" y="1319"/>
                </a:lnTo>
                <a:lnTo>
                  <a:pt x="3660" y="1319"/>
                </a:lnTo>
                <a:lnTo>
                  <a:pt x="3660" y="1319"/>
                </a:lnTo>
                <a:lnTo>
                  <a:pt x="3660" y="1319"/>
                </a:lnTo>
                <a:lnTo>
                  <a:pt x="3660" y="1323"/>
                </a:lnTo>
                <a:lnTo>
                  <a:pt x="3663" y="1323"/>
                </a:lnTo>
                <a:lnTo>
                  <a:pt x="3663" y="1323"/>
                </a:lnTo>
                <a:lnTo>
                  <a:pt x="3663" y="1323"/>
                </a:lnTo>
                <a:lnTo>
                  <a:pt x="3663" y="1325"/>
                </a:lnTo>
                <a:lnTo>
                  <a:pt x="3663" y="1327"/>
                </a:lnTo>
                <a:lnTo>
                  <a:pt x="3665" y="1329"/>
                </a:lnTo>
                <a:lnTo>
                  <a:pt x="3663" y="1331"/>
                </a:lnTo>
                <a:lnTo>
                  <a:pt x="3660" y="1340"/>
                </a:lnTo>
                <a:lnTo>
                  <a:pt x="3660" y="1342"/>
                </a:lnTo>
                <a:lnTo>
                  <a:pt x="3660" y="1344"/>
                </a:lnTo>
                <a:lnTo>
                  <a:pt x="3660" y="1344"/>
                </a:lnTo>
                <a:lnTo>
                  <a:pt x="3660" y="1346"/>
                </a:lnTo>
                <a:lnTo>
                  <a:pt x="3663" y="1348"/>
                </a:lnTo>
                <a:lnTo>
                  <a:pt x="3663" y="1348"/>
                </a:lnTo>
                <a:lnTo>
                  <a:pt x="3663" y="1348"/>
                </a:lnTo>
                <a:lnTo>
                  <a:pt x="3663" y="1350"/>
                </a:lnTo>
                <a:lnTo>
                  <a:pt x="3665" y="1350"/>
                </a:lnTo>
                <a:lnTo>
                  <a:pt x="3663" y="1350"/>
                </a:lnTo>
                <a:lnTo>
                  <a:pt x="3663" y="1352"/>
                </a:lnTo>
                <a:lnTo>
                  <a:pt x="3663" y="1352"/>
                </a:lnTo>
                <a:lnTo>
                  <a:pt x="3663" y="1354"/>
                </a:lnTo>
                <a:lnTo>
                  <a:pt x="3663" y="1354"/>
                </a:lnTo>
                <a:lnTo>
                  <a:pt x="3665" y="1354"/>
                </a:lnTo>
                <a:lnTo>
                  <a:pt x="3665" y="1352"/>
                </a:lnTo>
                <a:lnTo>
                  <a:pt x="3665" y="1354"/>
                </a:lnTo>
                <a:lnTo>
                  <a:pt x="3665" y="1357"/>
                </a:lnTo>
                <a:lnTo>
                  <a:pt x="3665" y="1359"/>
                </a:lnTo>
                <a:lnTo>
                  <a:pt x="3663" y="1361"/>
                </a:lnTo>
                <a:lnTo>
                  <a:pt x="3663" y="1361"/>
                </a:lnTo>
                <a:lnTo>
                  <a:pt x="3665" y="1361"/>
                </a:lnTo>
                <a:lnTo>
                  <a:pt x="3665" y="1365"/>
                </a:lnTo>
                <a:lnTo>
                  <a:pt x="3665" y="1367"/>
                </a:lnTo>
                <a:lnTo>
                  <a:pt x="3665" y="1369"/>
                </a:lnTo>
                <a:lnTo>
                  <a:pt x="3667" y="1371"/>
                </a:lnTo>
                <a:lnTo>
                  <a:pt x="3667" y="1375"/>
                </a:lnTo>
                <a:lnTo>
                  <a:pt x="3667" y="1378"/>
                </a:lnTo>
                <a:lnTo>
                  <a:pt x="3669" y="1382"/>
                </a:lnTo>
                <a:lnTo>
                  <a:pt x="3671" y="1392"/>
                </a:lnTo>
                <a:lnTo>
                  <a:pt x="3671" y="1396"/>
                </a:lnTo>
                <a:lnTo>
                  <a:pt x="3673" y="1399"/>
                </a:lnTo>
                <a:lnTo>
                  <a:pt x="3673" y="1401"/>
                </a:lnTo>
                <a:lnTo>
                  <a:pt x="3675" y="1405"/>
                </a:lnTo>
                <a:lnTo>
                  <a:pt x="3675" y="1405"/>
                </a:lnTo>
                <a:lnTo>
                  <a:pt x="3677" y="1405"/>
                </a:lnTo>
                <a:lnTo>
                  <a:pt x="3677" y="1405"/>
                </a:lnTo>
                <a:lnTo>
                  <a:pt x="3677" y="1407"/>
                </a:lnTo>
                <a:lnTo>
                  <a:pt x="3677" y="1407"/>
                </a:lnTo>
                <a:lnTo>
                  <a:pt x="3679" y="1409"/>
                </a:lnTo>
                <a:lnTo>
                  <a:pt x="3677" y="1409"/>
                </a:lnTo>
                <a:lnTo>
                  <a:pt x="3677" y="1409"/>
                </a:lnTo>
                <a:lnTo>
                  <a:pt x="3679" y="1413"/>
                </a:lnTo>
                <a:lnTo>
                  <a:pt x="3679" y="1415"/>
                </a:lnTo>
                <a:lnTo>
                  <a:pt x="3681" y="1415"/>
                </a:lnTo>
                <a:lnTo>
                  <a:pt x="3684" y="1419"/>
                </a:lnTo>
                <a:lnTo>
                  <a:pt x="3684" y="1419"/>
                </a:lnTo>
                <a:lnTo>
                  <a:pt x="3686" y="1419"/>
                </a:lnTo>
                <a:lnTo>
                  <a:pt x="3686" y="1422"/>
                </a:lnTo>
                <a:lnTo>
                  <a:pt x="3686" y="1424"/>
                </a:lnTo>
                <a:lnTo>
                  <a:pt x="3686" y="1426"/>
                </a:lnTo>
                <a:lnTo>
                  <a:pt x="3686" y="1426"/>
                </a:lnTo>
                <a:lnTo>
                  <a:pt x="3688" y="1428"/>
                </a:lnTo>
                <a:lnTo>
                  <a:pt x="3688" y="1432"/>
                </a:lnTo>
                <a:lnTo>
                  <a:pt x="3690" y="1434"/>
                </a:lnTo>
                <a:lnTo>
                  <a:pt x="3690" y="1434"/>
                </a:lnTo>
                <a:lnTo>
                  <a:pt x="3690" y="1436"/>
                </a:lnTo>
                <a:lnTo>
                  <a:pt x="3692" y="1443"/>
                </a:lnTo>
                <a:lnTo>
                  <a:pt x="3692" y="1445"/>
                </a:lnTo>
                <a:lnTo>
                  <a:pt x="3692" y="1447"/>
                </a:lnTo>
                <a:lnTo>
                  <a:pt x="3694" y="1449"/>
                </a:lnTo>
                <a:lnTo>
                  <a:pt x="3696" y="1457"/>
                </a:lnTo>
                <a:lnTo>
                  <a:pt x="3698" y="1457"/>
                </a:lnTo>
                <a:lnTo>
                  <a:pt x="3698" y="1459"/>
                </a:lnTo>
                <a:lnTo>
                  <a:pt x="3700" y="1461"/>
                </a:lnTo>
                <a:lnTo>
                  <a:pt x="3702" y="1461"/>
                </a:lnTo>
                <a:lnTo>
                  <a:pt x="3704" y="1466"/>
                </a:lnTo>
                <a:lnTo>
                  <a:pt x="3704" y="1468"/>
                </a:lnTo>
                <a:lnTo>
                  <a:pt x="3707" y="1472"/>
                </a:lnTo>
                <a:lnTo>
                  <a:pt x="3707" y="1476"/>
                </a:lnTo>
                <a:lnTo>
                  <a:pt x="3711" y="1480"/>
                </a:lnTo>
                <a:lnTo>
                  <a:pt x="3711" y="1482"/>
                </a:lnTo>
                <a:lnTo>
                  <a:pt x="3711" y="1484"/>
                </a:lnTo>
                <a:lnTo>
                  <a:pt x="3711" y="1484"/>
                </a:lnTo>
                <a:lnTo>
                  <a:pt x="3711" y="1487"/>
                </a:lnTo>
                <a:lnTo>
                  <a:pt x="3713" y="1487"/>
                </a:lnTo>
                <a:lnTo>
                  <a:pt x="3713" y="1487"/>
                </a:lnTo>
                <a:lnTo>
                  <a:pt x="3713" y="1489"/>
                </a:lnTo>
                <a:lnTo>
                  <a:pt x="3715" y="1493"/>
                </a:lnTo>
                <a:lnTo>
                  <a:pt x="3715" y="1495"/>
                </a:lnTo>
                <a:lnTo>
                  <a:pt x="3715" y="1493"/>
                </a:lnTo>
                <a:lnTo>
                  <a:pt x="3715" y="1491"/>
                </a:lnTo>
                <a:lnTo>
                  <a:pt x="3713" y="1489"/>
                </a:lnTo>
                <a:lnTo>
                  <a:pt x="3713" y="1489"/>
                </a:lnTo>
                <a:lnTo>
                  <a:pt x="3713" y="1489"/>
                </a:lnTo>
                <a:lnTo>
                  <a:pt x="3713" y="1493"/>
                </a:lnTo>
                <a:lnTo>
                  <a:pt x="3713" y="1495"/>
                </a:lnTo>
                <a:lnTo>
                  <a:pt x="3715" y="1499"/>
                </a:lnTo>
                <a:lnTo>
                  <a:pt x="3715" y="1499"/>
                </a:lnTo>
                <a:lnTo>
                  <a:pt x="3715" y="1499"/>
                </a:lnTo>
                <a:lnTo>
                  <a:pt x="3715" y="1499"/>
                </a:lnTo>
                <a:lnTo>
                  <a:pt x="3715" y="1501"/>
                </a:lnTo>
                <a:lnTo>
                  <a:pt x="3717" y="1503"/>
                </a:lnTo>
                <a:lnTo>
                  <a:pt x="3717" y="1503"/>
                </a:lnTo>
                <a:lnTo>
                  <a:pt x="3723" y="1510"/>
                </a:lnTo>
                <a:lnTo>
                  <a:pt x="3723" y="1512"/>
                </a:lnTo>
                <a:lnTo>
                  <a:pt x="3728" y="1514"/>
                </a:lnTo>
                <a:lnTo>
                  <a:pt x="3732" y="1516"/>
                </a:lnTo>
                <a:lnTo>
                  <a:pt x="3732" y="1514"/>
                </a:lnTo>
                <a:lnTo>
                  <a:pt x="3734" y="1514"/>
                </a:lnTo>
                <a:lnTo>
                  <a:pt x="3738" y="1510"/>
                </a:lnTo>
                <a:lnTo>
                  <a:pt x="3740" y="1510"/>
                </a:lnTo>
                <a:lnTo>
                  <a:pt x="3740" y="1505"/>
                </a:lnTo>
                <a:lnTo>
                  <a:pt x="3740" y="1503"/>
                </a:lnTo>
                <a:lnTo>
                  <a:pt x="3742" y="1501"/>
                </a:lnTo>
                <a:lnTo>
                  <a:pt x="3744" y="1499"/>
                </a:lnTo>
                <a:lnTo>
                  <a:pt x="3753" y="1497"/>
                </a:lnTo>
                <a:lnTo>
                  <a:pt x="3755" y="1497"/>
                </a:lnTo>
                <a:lnTo>
                  <a:pt x="3759" y="1499"/>
                </a:lnTo>
                <a:lnTo>
                  <a:pt x="3757" y="1497"/>
                </a:lnTo>
                <a:lnTo>
                  <a:pt x="3757" y="1497"/>
                </a:lnTo>
                <a:lnTo>
                  <a:pt x="3755" y="1497"/>
                </a:lnTo>
                <a:lnTo>
                  <a:pt x="3753" y="1497"/>
                </a:lnTo>
                <a:lnTo>
                  <a:pt x="3751" y="1495"/>
                </a:lnTo>
                <a:lnTo>
                  <a:pt x="3751" y="1495"/>
                </a:lnTo>
                <a:lnTo>
                  <a:pt x="3751" y="1493"/>
                </a:lnTo>
                <a:lnTo>
                  <a:pt x="3753" y="1491"/>
                </a:lnTo>
                <a:lnTo>
                  <a:pt x="3757" y="1487"/>
                </a:lnTo>
                <a:lnTo>
                  <a:pt x="3757" y="1484"/>
                </a:lnTo>
                <a:lnTo>
                  <a:pt x="3757" y="1482"/>
                </a:lnTo>
                <a:lnTo>
                  <a:pt x="3757" y="1482"/>
                </a:lnTo>
                <a:lnTo>
                  <a:pt x="3759" y="1482"/>
                </a:lnTo>
                <a:lnTo>
                  <a:pt x="3761" y="1482"/>
                </a:lnTo>
                <a:lnTo>
                  <a:pt x="3761" y="1482"/>
                </a:lnTo>
                <a:lnTo>
                  <a:pt x="3763" y="1482"/>
                </a:lnTo>
                <a:lnTo>
                  <a:pt x="3765" y="1482"/>
                </a:lnTo>
                <a:lnTo>
                  <a:pt x="3765" y="1476"/>
                </a:lnTo>
                <a:lnTo>
                  <a:pt x="3765" y="1470"/>
                </a:lnTo>
                <a:lnTo>
                  <a:pt x="3765" y="1468"/>
                </a:lnTo>
                <a:lnTo>
                  <a:pt x="3763" y="1468"/>
                </a:lnTo>
                <a:lnTo>
                  <a:pt x="3763" y="1468"/>
                </a:lnTo>
                <a:lnTo>
                  <a:pt x="3763" y="1468"/>
                </a:lnTo>
                <a:lnTo>
                  <a:pt x="3763" y="1466"/>
                </a:lnTo>
                <a:lnTo>
                  <a:pt x="3763" y="1463"/>
                </a:lnTo>
                <a:lnTo>
                  <a:pt x="3763" y="1463"/>
                </a:lnTo>
                <a:lnTo>
                  <a:pt x="3765" y="1457"/>
                </a:lnTo>
                <a:lnTo>
                  <a:pt x="3767" y="1455"/>
                </a:lnTo>
                <a:lnTo>
                  <a:pt x="3767" y="1453"/>
                </a:lnTo>
                <a:lnTo>
                  <a:pt x="3769" y="1451"/>
                </a:lnTo>
                <a:lnTo>
                  <a:pt x="3769" y="1449"/>
                </a:lnTo>
                <a:lnTo>
                  <a:pt x="3772" y="1438"/>
                </a:lnTo>
                <a:lnTo>
                  <a:pt x="3772" y="1436"/>
                </a:lnTo>
                <a:lnTo>
                  <a:pt x="3767" y="1436"/>
                </a:lnTo>
                <a:lnTo>
                  <a:pt x="3767" y="1434"/>
                </a:lnTo>
                <a:lnTo>
                  <a:pt x="3769" y="1432"/>
                </a:lnTo>
                <a:lnTo>
                  <a:pt x="3769" y="1434"/>
                </a:lnTo>
                <a:lnTo>
                  <a:pt x="3772" y="1436"/>
                </a:lnTo>
                <a:lnTo>
                  <a:pt x="3772" y="1436"/>
                </a:lnTo>
                <a:lnTo>
                  <a:pt x="3769" y="1434"/>
                </a:lnTo>
                <a:lnTo>
                  <a:pt x="3769" y="1432"/>
                </a:lnTo>
                <a:lnTo>
                  <a:pt x="3769" y="1430"/>
                </a:lnTo>
                <a:lnTo>
                  <a:pt x="3769" y="1428"/>
                </a:lnTo>
                <a:lnTo>
                  <a:pt x="3767" y="1426"/>
                </a:lnTo>
                <a:lnTo>
                  <a:pt x="3769" y="1424"/>
                </a:lnTo>
                <a:lnTo>
                  <a:pt x="3769" y="1424"/>
                </a:lnTo>
                <a:lnTo>
                  <a:pt x="3769" y="1422"/>
                </a:lnTo>
                <a:lnTo>
                  <a:pt x="3769" y="1419"/>
                </a:lnTo>
                <a:lnTo>
                  <a:pt x="3767" y="1417"/>
                </a:lnTo>
                <a:lnTo>
                  <a:pt x="3767" y="1413"/>
                </a:lnTo>
                <a:lnTo>
                  <a:pt x="3767" y="1409"/>
                </a:lnTo>
                <a:lnTo>
                  <a:pt x="3772" y="1405"/>
                </a:lnTo>
                <a:lnTo>
                  <a:pt x="3772" y="1403"/>
                </a:lnTo>
                <a:lnTo>
                  <a:pt x="3776" y="1401"/>
                </a:lnTo>
                <a:lnTo>
                  <a:pt x="3778" y="1401"/>
                </a:lnTo>
                <a:lnTo>
                  <a:pt x="3778" y="1401"/>
                </a:lnTo>
                <a:lnTo>
                  <a:pt x="3778" y="1403"/>
                </a:lnTo>
                <a:lnTo>
                  <a:pt x="3780" y="1403"/>
                </a:lnTo>
                <a:lnTo>
                  <a:pt x="3780" y="1403"/>
                </a:lnTo>
                <a:lnTo>
                  <a:pt x="3780" y="1403"/>
                </a:lnTo>
                <a:lnTo>
                  <a:pt x="3782" y="1403"/>
                </a:lnTo>
                <a:lnTo>
                  <a:pt x="3782" y="1401"/>
                </a:lnTo>
                <a:lnTo>
                  <a:pt x="3784" y="1401"/>
                </a:lnTo>
                <a:lnTo>
                  <a:pt x="3784" y="1396"/>
                </a:lnTo>
                <a:lnTo>
                  <a:pt x="3786" y="1394"/>
                </a:lnTo>
                <a:lnTo>
                  <a:pt x="3786" y="1394"/>
                </a:lnTo>
                <a:lnTo>
                  <a:pt x="3792" y="1394"/>
                </a:lnTo>
                <a:lnTo>
                  <a:pt x="3792" y="1394"/>
                </a:lnTo>
                <a:lnTo>
                  <a:pt x="3797" y="1392"/>
                </a:lnTo>
                <a:lnTo>
                  <a:pt x="3799" y="1392"/>
                </a:lnTo>
                <a:lnTo>
                  <a:pt x="3801" y="1390"/>
                </a:lnTo>
                <a:lnTo>
                  <a:pt x="3801" y="1390"/>
                </a:lnTo>
                <a:lnTo>
                  <a:pt x="3801" y="1388"/>
                </a:lnTo>
                <a:lnTo>
                  <a:pt x="3801" y="1388"/>
                </a:lnTo>
                <a:lnTo>
                  <a:pt x="3801" y="1386"/>
                </a:lnTo>
                <a:lnTo>
                  <a:pt x="3799" y="1386"/>
                </a:lnTo>
                <a:lnTo>
                  <a:pt x="3799" y="1386"/>
                </a:lnTo>
                <a:lnTo>
                  <a:pt x="3801" y="1384"/>
                </a:lnTo>
                <a:lnTo>
                  <a:pt x="3805" y="1382"/>
                </a:lnTo>
                <a:lnTo>
                  <a:pt x="3809" y="1378"/>
                </a:lnTo>
                <a:lnTo>
                  <a:pt x="3813" y="1375"/>
                </a:lnTo>
                <a:lnTo>
                  <a:pt x="3816" y="1373"/>
                </a:lnTo>
                <a:lnTo>
                  <a:pt x="3818" y="1369"/>
                </a:lnTo>
                <a:lnTo>
                  <a:pt x="3820" y="1369"/>
                </a:lnTo>
                <a:lnTo>
                  <a:pt x="3826" y="1365"/>
                </a:lnTo>
                <a:lnTo>
                  <a:pt x="3828" y="1365"/>
                </a:lnTo>
                <a:lnTo>
                  <a:pt x="3832" y="1361"/>
                </a:lnTo>
                <a:lnTo>
                  <a:pt x="3834" y="1357"/>
                </a:lnTo>
                <a:lnTo>
                  <a:pt x="3834" y="1357"/>
                </a:lnTo>
                <a:lnTo>
                  <a:pt x="3836" y="1354"/>
                </a:lnTo>
                <a:lnTo>
                  <a:pt x="3836" y="1352"/>
                </a:lnTo>
                <a:lnTo>
                  <a:pt x="3843" y="1348"/>
                </a:lnTo>
                <a:lnTo>
                  <a:pt x="3845" y="1346"/>
                </a:lnTo>
                <a:lnTo>
                  <a:pt x="3845" y="1346"/>
                </a:lnTo>
                <a:lnTo>
                  <a:pt x="3845" y="1344"/>
                </a:lnTo>
                <a:lnTo>
                  <a:pt x="3843" y="1346"/>
                </a:lnTo>
                <a:lnTo>
                  <a:pt x="3841" y="1346"/>
                </a:lnTo>
                <a:lnTo>
                  <a:pt x="3841" y="1346"/>
                </a:lnTo>
                <a:lnTo>
                  <a:pt x="3843" y="1344"/>
                </a:lnTo>
                <a:lnTo>
                  <a:pt x="3845" y="1342"/>
                </a:lnTo>
                <a:lnTo>
                  <a:pt x="3847" y="1342"/>
                </a:lnTo>
                <a:lnTo>
                  <a:pt x="3847" y="1342"/>
                </a:lnTo>
                <a:lnTo>
                  <a:pt x="3847" y="1344"/>
                </a:lnTo>
                <a:lnTo>
                  <a:pt x="3847" y="1344"/>
                </a:lnTo>
                <a:lnTo>
                  <a:pt x="3847" y="1344"/>
                </a:lnTo>
                <a:lnTo>
                  <a:pt x="3847" y="1344"/>
                </a:lnTo>
                <a:lnTo>
                  <a:pt x="3851" y="1344"/>
                </a:lnTo>
                <a:lnTo>
                  <a:pt x="3857" y="1342"/>
                </a:lnTo>
                <a:lnTo>
                  <a:pt x="3857" y="1342"/>
                </a:lnTo>
                <a:lnTo>
                  <a:pt x="3857" y="1342"/>
                </a:lnTo>
                <a:lnTo>
                  <a:pt x="3857" y="1340"/>
                </a:lnTo>
                <a:lnTo>
                  <a:pt x="3857" y="1340"/>
                </a:lnTo>
                <a:lnTo>
                  <a:pt x="3857" y="1340"/>
                </a:lnTo>
                <a:lnTo>
                  <a:pt x="3860" y="1340"/>
                </a:lnTo>
                <a:lnTo>
                  <a:pt x="3860" y="1340"/>
                </a:lnTo>
                <a:lnTo>
                  <a:pt x="3862" y="1338"/>
                </a:lnTo>
                <a:lnTo>
                  <a:pt x="3864" y="1336"/>
                </a:lnTo>
                <a:lnTo>
                  <a:pt x="3864" y="1336"/>
                </a:lnTo>
                <a:lnTo>
                  <a:pt x="3864" y="1334"/>
                </a:lnTo>
                <a:lnTo>
                  <a:pt x="3866" y="1331"/>
                </a:lnTo>
                <a:lnTo>
                  <a:pt x="3868" y="1331"/>
                </a:lnTo>
                <a:lnTo>
                  <a:pt x="3868" y="1329"/>
                </a:lnTo>
                <a:lnTo>
                  <a:pt x="3868" y="1329"/>
                </a:lnTo>
                <a:lnTo>
                  <a:pt x="3866" y="1325"/>
                </a:lnTo>
                <a:lnTo>
                  <a:pt x="3866" y="1323"/>
                </a:lnTo>
                <a:lnTo>
                  <a:pt x="3866" y="1321"/>
                </a:lnTo>
                <a:lnTo>
                  <a:pt x="3868" y="1319"/>
                </a:lnTo>
                <a:lnTo>
                  <a:pt x="3870" y="1317"/>
                </a:lnTo>
                <a:lnTo>
                  <a:pt x="3870" y="1317"/>
                </a:lnTo>
                <a:lnTo>
                  <a:pt x="3878" y="1315"/>
                </a:lnTo>
                <a:lnTo>
                  <a:pt x="3880" y="1315"/>
                </a:lnTo>
                <a:lnTo>
                  <a:pt x="3883" y="1313"/>
                </a:lnTo>
                <a:lnTo>
                  <a:pt x="3883" y="1310"/>
                </a:lnTo>
                <a:lnTo>
                  <a:pt x="3885" y="1310"/>
                </a:lnTo>
                <a:lnTo>
                  <a:pt x="3885" y="1308"/>
                </a:lnTo>
                <a:lnTo>
                  <a:pt x="3885" y="1308"/>
                </a:lnTo>
                <a:lnTo>
                  <a:pt x="3883" y="1306"/>
                </a:lnTo>
                <a:lnTo>
                  <a:pt x="3883" y="1306"/>
                </a:lnTo>
                <a:lnTo>
                  <a:pt x="3883" y="1304"/>
                </a:lnTo>
                <a:lnTo>
                  <a:pt x="3883" y="1306"/>
                </a:lnTo>
                <a:lnTo>
                  <a:pt x="3885" y="1306"/>
                </a:lnTo>
                <a:lnTo>
                  <a:pt x="3885" y="1308"/>
                </a:lnTo>
                <a:lnTo>
                  <a:pt x="3885" y="1310"/>
                </a:lnTo>
                <a:lnTo>
                  <a:pt x="3885" y="1313"/>
                </a:lnTo>
                <a:lnTo>
                  <a:pt x="3883" y="1315"/>
                </a:lnTo>
                <a:lnTo>
                  <a:pt x="3885" y="1317"/>
                </a:lnTo>
                <a:lnTo>
                  <a:pt x="3887" y="1317"/>
                </a:lnTo>
                <a:lnTo>
                  <a:pt x="3887" y="1315"/>
                </a:lnTo>
                <a:lnTo>
                  <a:pt x="3887" y="1315"/>
                </a:lnTo>
                <a:lnTo>
                  <a:pt x="3887" y="1315"/>
                </a:lnTo>
                <a:lnTo>
                  <a:pt x="3889" y="1317"/>
                </a:lnTo>
                <a:lnTo>
                  <a:pt x="3891" y="1315"/>
                </a:lnTo>
                <a:lnTo>
                  <a:pt x="3891" y="1315"/>
                </a:lnTo>
                <a:lnTo>
                  <a:pt x="3891" y="1313"/>
                </a:lnTo>
                <a:lnTo>
                  <a:pt x="3891" y="1308"/>
                </a:lnTo>
                <a:lnTo>
                  <a:pt x="3893" y="1308"/>
                </a:lnTo>
                <a:lnTo>
                  <a:pt x="3893" y="1310"/>
                </a:lnTo>
                <a:lnTo>
                  <a:pt x="3893" y="1310"/>
                </a:lnTo>
                <a:lnTo>
                  <a:pt x="3893" y="1310"/>
                </a:lnTo>
                <a:lnTo>
                  <a:pt x="3893" y="1315"/>
                </a:lnTo>
                <a:lnTo>
                  <a:pt x="3893" y="1315"/>
                </a:lnTo>
                <a:lnTo>
                  <a:pt x="3893" y="1317"/>
                </a:lnTo>
                <a:lnTo>
                  <a:pt x="3893" y="1317"/>
                </a:lnTo>
                <a:lnTo>
                  <a:pt x="3895" y="1315"/>
                </a:lnTo>
                <a:lnTo>
                  <a:pt x="3895" y="1315"/>
                </a:lnTo>
                <a:lnTo>
                  <a:pt x="3895" y="1315"/>
                </a:lnTo>
                <a:lnTo>
                  <a:pt x="3897" y="1315"/>
                </a:lnTo>
                <a:lnTo>
                  <a:pt x="3897" y="1315"/>
                </a:lnTo>
                <a:lnTo>
                  <a:pt x="3897" y="1315"/>
                </a:lnTo>
                <a:lnTo>
                  <a:pt x="3897" y="1313"/>
                </a:lnTo>
                <a:lnTo>
                  <a:pt x="3897" y="1310"/>
                </a:lnTo>
                <a:lnTo>
                  <a:pt x="3897" y="1310"/>
                </a:lnTo>
                <a:lnTo>
                  <a:pt x="3897" y="1308"/>
                </a:lnTo>
                <a:lnTo>
                  <a:pt x="3897" y="1310"/>
                </a:lnTo>
                <a:lnTo>
                  <a:pt x="3899" y="1313"/>
                </a:lnTo>
                <a:lnTo>
                  <a:pt x="3899" y="1313"/>
                </a:lnTo>
                <a:lnTo>
                  <a:pt x="3901" y="1315"/>
                </a:lnTo>
                <a:lnTo>
                  <a:pt x="3901" y="1315"/>
                </a:lnTo>
                <a:lnTo>
                  <a:pt x="3901" y="1315"/>
                </a:lnTo>
                <a:lnTo>
                  <a:pt x="3904" y="1313"/>
                </a:lnTo>
                <a:lnTo>
                  <a:pt x="3904" y="1313"/>
                </a:lnTo>
                <a:lnTo>
                  <a:pt x="3904" y="1310"/>
                </a:lnTo>
                <a:lnTo>
                  <a:pt x="3904" y="1306"/>
                </a:lnTo>
                <a:lnTo>
                  <a:pt x="3904" y="1306"/>
                </a:lnTo>
                <a:lnTo>
                  <a:pt x="3906" y="1310"/>
                </a:lnTo>
                <a:lnTo>
                  <a:pt x="3906" y="1313"/>
                </a:lnTo>
                <a:lnTo>
                  <a:pt x="3906" y="1315"/>
                </a:lnTo>
                <a:lnTo>
                  <a:pt x="3906" y="1313"/>
                </a:lnTo>
                <a:lnTo>
                  <a:pt x="3908" y="1313"/>
                </a:lnTo>
                <a:lnTo>
                  <a:pt x="3908" y="1310"/>
                </a:lnTo>
                <a:lnTo>
                  <a:pt x="3910" y="1310"/>
                </a:lnTo>
                <a:lnTo>
                  <a:pt x="3910" y="1308"/>
                </a:lnTo>
                <a:lnTo>
                  <a:pt x="3910" y="1308"/>
                </a:lnTo>
                <a:lnTo>
                  <a:pt x="3910" y="1306"/>
                </a:lnTo>
                <a:lnTo>
                  <a:pt x="3910" y="1304"/>
                </a:lnTo>
                <a:lnTo>
                  <a:pt x="3912" y="1304"/>
                </a:lnTo>
                <a:lnTo>
                  <a:pt x="3910" y="1306"/>
                </a:lnTo>
                <a:lnTo>
                  <a:pt x="3910" y="1306"/>
                </a:lnTo>
                <a:lnTo>
                  <a:pt x="3910" y="1308"/>
                </a:lnTo>
                <a:lnTo>
                  <a:pt x="3912" y="1310"/>
                </a:lnTo>
                <a:lnTo>
                  <a:pt x="3912" y="1308"/>
                </a:lnTo>
                <a:lnTo>
                  <a:pt x="3914" y="1308"/>
                </a:lnTo>
                <a:lnTo>
                  <a:pt x="3914" y="1308"/>
                </a:lnTo>
                <a:lnTo>
                  <a:pt x="3912" y="1310"/>
                </a:lnTo>
                <a:lnTo>
                  <a:pt x="3912" y="1310"/>
                </a:lnTo>
                <a:lnTo>
                  <a:pt x="3912" y="1313"/>
                </a:lnTo>
                <a:lnTo>
                  <a:pt x="3914" y="1313"/>
                </a:lnTo>
                <a:lnTo>
                  <a:pt x="3914" y="1313"/>
                </a:lnTo>
                <a:lnTo>
                  <a:pt x="3914" y="1313"/>
                </a:lnTo>
                <a:lnTo>
                  <a:pt x="3916" y="1313"/>
                </a:lnTo>
                <a:lnTo>
                  <a:pt x="3916" y="1310"/>
                </a:lnTo>
                <a:lnTo>
                  <a:pt x="3918" y="1308"/>
                </a:lnTo>
                <a:lnTo>
                  <a:pt x="3920" y="1306"/>
                </a:lnTo>
                <a:lnTo>
                  <a:pt x="3920" y="1306"/>
                </a:lnTo>
                <a:lnTo>
                  <a:pt x="3920" y="1304"/>
                </a:lnTo>
                <a:lnTo>
                  <a:pt x="3920" y="1304"/>
                </a:lnTo>
                <a:lnTo>
                  <a:pt x="3918" y="1302"/>
                </a:lnTo>
                <a:lnTo>
                  <a:pt x="3918" y="1302"/>
                </a:lnTo>
                <a:lnTo>
                  <a:pt x="3918" y="1300"/>
                </a:lnTo>
                <a:lnTo>
                  <a:pt x="3918" y="1300"/>
                </a:lnTo>
                <a:lnTo>
                  <a:pt x="3918" y="1298"/>
                </a:lnTo>
                <a:lnTo>
                  <a:pt x="3918" y="1298"/>
                </a:lnTo>
                <a:lnTo>
                  <a:pt x="3918" y="1298"/>
                </a:lnTo>
                <a:lnTo>
                  <a:pt x="3920" y="1296"/>
                </a:lnTo>
                <a:lnTo>
                  <a:pt x="3918" y="1296"/>
                </a:lnTo>
                <a:lnTo>
                  <a:pt x="3918" y="1294"/>
                </a:lnTo>
                <a:lnTo>
                  <a:pt x="3918" y="1294"/>
                </a:lnTo>
                <a:lnTo>
                  <a:pt x="3920" y="1294"/>
                </a:lnTo>
                <a:lnTo>
                  <a:pt x="3920" y="1292"/>
                </a:lnTo>
                <a:lnTo>
                  <a:pt x="3920" y="1292"/>
                </a:lnTo>
                <a:lnTo>
                  <a:pt x="3918" y="1289"/>
                </a:lnTo>
                <a:lnTo>
                  <a:pt x="3918" y="1289"/>
                </a:lnTo>
                <a:lnTo>
                  <a:pt x="3916" y="1287"/>
                </a:lnTo>
                <a:lnTo>
                  <a:pt x="3918" y="1289"/>
                </a:lnTo>
                <a:lnTo>
                  <a:pt x="3920" y="1289"/>
                </a:lnTo>
                <a:lnTo>
                  <a:pt x="3920" y="1287"/>
                </a:lnTo>
                <a:lnTo>
                  <a:pt x="3920" y="1287"/>
                </a:lnTo>
                <a:lnTo>
                  <a:pt x="3920" y="1287"/>
                </a:lnTo>
                <a:lnTo>
                  <a:pt x="3920" y="1285"/>
                </a:lnTo>
                <a:lnTo>
                  <a:pt x="3920" y="1287"/>
                </a:lnTo>
                <a:lnTo>
                  <a:pt x="3920" y="1289"/>
                </a:lnTo>
                <a:lnTo>
                  <a:pt x="3920" y="1292"/>
                </a:lnTo>
                <a:lnTo>
                  <a:pt x="3920" y="1294"/>
                </a:lnTo>
                <a:lnTo>
                  <a:pt x="3920" y="1296"/>
                </a:lnTo>
                <a:lnTo>
                  <a:pt x="3924" y="1300"/>
                </a:lnTo>
                <a:lnTo>
                  <a:pt x="3924" y="1302"/>
                </a:lnTo>
                <a:lnTo>
                  <a:pt x="3929" y="1300"/>
                </a:lnTo>
                <a:lnTo>
                  <a:pt x="3929" y="1300"/>
                </a:lnTo>
                <a:lnTo>
                  <a:pt x="3931" y="1300"/>
                </a:lnTo>
                <a:lnTo>
                  <a:pt x="3933" y="1298"/>
                </a:lnTo>
                <a:lnTo>
                  <a:pt x="3933" y="1298"/>
                </a:lnTo>
                <a:lnTo>
                  <a:pt x="3933" y="1298"/>
                </a:lnTo>
                <a:lnTo>
                  <a:pt x="3933" y="1300"/>
                </a:lnTo>
                <a:lnTo>
                  <a:pt x="3937" y="1302"/>
                </a:lnTo>
                <a:lnTo>
                  <a:pt x="3937" y="1304"/>
                </a:lnTo>
                <a:lnTo>
                  <a:pt x="3937" y="1306"/>
                </a:lnTo>
                <a:lnTo>
                  <a:pt x="3939" y="1304"/>
                </a:lnTo>
                <a:lnTo>
                  <a:pt x="3939" y="1304"/>
                </a:lnTo>
                <a:lnTo>
                  <a:pt x="3939" y="1306"/>
                </a:lnTo>
                <a:lnTo>
                  <a:pt x="3937" y="1306"/>
                </a:lnTo>
                <a:lnTo>
                  <a:pt x="3939" y="1308"/>
                </a:lnTo>
                <a:lnTo>
                  <a:pt x="3939" y="1313"/>
                </a:lnTo>
                <a:lnTo>
                  <a:pt x="3941" y="1315"/>
                </a:lnTo>
                <a:lnTo>
                  <a:pt x="3941" y="1317"/>
                </a:lnTo>
                <a:lnTo>
                  <a:pt x="3941" y="1323"/>
                </a:lnTo>
                <a:lnTo>
                  <a:pt x="3943" y="1325"/>
                </a:lnTo>
                <a:lnTo>
                  <a:pt x="3943" y="1327"/>
                </a:lnTo>
                <a:lnTo>
                  <a:pt x="3945" y="1329"/>
                </a:lnTo>
                <a:lnTo>
                  <a:pt x="3945" y="1329"/>
                </a:lnTo>
                <a:lnTo>
                  <a:pt x="3945" y="1329"/>
                </a:lnTo>
                <a:lnTo>
                  <a:pt x="3950" y="1334"/>
                </a:lnTo>
                <a:lnTo>
                  <a:pt x="3952" y="1336"/>
                </a:lnTo>
                <a:lnTo>
                  <a:pt x="3952" y="1334"/>
                </a:lnTo>
                <a:lnTo>
                  <a:pt x="3952" y="1331"/>
                </a:lnTo>
                <a:lnTo>
                  <a:pt x="3952" y="1331"/>
                </a:lnTo>
                <a:lnTo>
                  <a:pt x="3952" y="1334"/>
                </a:lnTo>
                <a:lnTo>
                  <a:pt x="3954" y="1334"/>
                </a:lnTo>
                <a:lnTo>
                  <a:pt x="3954" y="1336"/>
                </a:lnTo>
                <a:lnTo>
                  <a:pt x="3954" y="1336"/>
                </a:lnTo>
                <a:lnTo>
                  <a:pt x="3952" y="1336"/>
                </a:lnTo>
                <a:lnTo>
                  <a:pt x="3952" y="1338"/>
                </a:lnTo>
                <a:lnTo>
                  <a:pt x="3952" y="1338"/>
                </a:lnTo>
                <a:lnTo>
                  <a:pt x="3954" y="1338"/>
                </a:lnTo>
                <a:lnTo>
                  <a:pt x="3954" y="1336"/>
                </a:lnTo>
                <a:lnTo>
                  <a:pt x="3956" y="1336"/>
                </a:lnTo>
                <a:lnTo>
                  <a:pt x="3956" y="1334"/>
                </a:lnTo>
                <a:lnTo>
                  <a:pt x="3956" y="1336"/>
                </a:lnTo>
                <a:lnTo>
                  <a:pt x="3956" y="1338"/>
                </a:lnTo>
                <a:lnTo>
                  <a:pt x="3956" y="1338"/>
                </a:lnTo>
                <a:lnTo>
                  <a:pt x="3956" y="1338"/>
                </a:lnTo>
                <a:lnTo>
                  <a:pt x="3956" y="1338"/>
                </a:lnTo>
                <a:lnTo>
                  <a:pt x="3956" y="1340"/>
                </a:lnTo>
                <a:lnTo>
                  <a:pt x="3956" y="1342"/>
                </a:lnTo>
                <a:lnTo>
                  <a:pt x="3958" y="1342"/>
                </a:lnTo>
                <a:lnTo>
                  <a:pt x="3958" y="1342"/>
                </a:lnTo>
                <a:lnTo>
                  <a:pt x="3958" y="1340"/>
                </a:lnTo>
                <a:lnTo>
                  <a:pt x="3958" y="1340"/>
                </a:lnTo>
                <a:lnTo>
                  <a:pt x="3960" y="1340"/>
                </a:lnTo>
                <a:lnTo>
                  <a:pt x="3960" y="1340"/>
                </a:lnTo>
                <a:lnTo>
                  <a:pt x="3962" y="1340"/>
                </a:lnTo>
                <a:lnTo>
                  <a:pt x="3964" y="1342"/>
                </a:lnTo>
                <a:lnTo>
                  <a:pt x="3964" y="1342"/>
                </a:lnTo>
                <a:lnTo>
                  <a:pt x="3964" y="1342"/>
                </a:lnTo>
                <a:lnTo>
                  <a:pt x="3964" y="1344"/>
                </a:lnTo>
                <a:lnTo>
                  <a:pt x="3964" y="1344"/>
                </a:lnTo>
                <a:lnTo>
                  <a:pt x="3966" y="1344"/>
                </a:lnTo>
                <a:lnTo>
                  <a:pt x="3966" y="1346"/>
                </a:lnTo>
                <a:lnTo>
                  <a:pt x="3966" y="1346"/>
                </a:lnTo>
                <a:lnTo>
                  <a:pt x="3966" y="1348"/>
                </a:lnTo>
                <a:lnTo>
                  <a:pt x="3968" y="1348"/>
                </a:lnTo>
                <a:lnTo>
                  <a:pt x="3968" y="1348"/>
                </a:lnTo>
                <a:lnTo>
                  <a:pt x="3968" y="1348"/>
                </a:lnTo>
                <a:lnTo>
                  <a:pt x="3968" y="1350"/>
                </a:lnTo>
                <a:lnTo>
                  <a:pt x="3968" y="1350"/>
                </a:lnTo>
                <a:lnTo>
                  <a:pt x="3966" y="1352"/>
                </a:lnTo>
                <a:lnTo>
                  <a:pt x="3966" y="1350"/>
                </a:lnTo>
                <a:lnTo>
                  <a:pt x="3964" y="1348"/>
                </a:lnTo>
                <a:lnTo>
                  <a:pt x="3962" y="1348"/>
                </a:lnTo>
                <a:lnTo>
                  <a:pt x="3962" y="1350"/>
                </a:lnTo>
                <a:lnTo>
                  <a:pt x="3964" y="1352"/>
                </a:lnTo>
                <a:lnTo>
                  <a:pt x="3964" y="1354"/>
                </a:lnTo>
                <a:lnTo>
                  <a:pt x="3966" y="1357"/>
                </a:lnTo>
                <a:lnTo>
                  <a:pt x="3968" y="1357"/>
                </a:lnTo>
                <a:lnTo>
                  <a:pt x="3968" y="1357"/>
                </a:lnTo>
                <a:lnTo>
                  <a:pt x="3968" y="1354"/>
                </a:lnTo>
                <a:lnTo>
                  <a:pt x="3968" y="1352"/>
                </a:lnTo>
                <a:lnTo>
                  <a:pt x="3968" y="1352"/>
                </a:lnTo>
                <a:lnTo>
                  <a:pt x="3971" y="1350"/>
                </a:lnTo>
                <a:lnTo>
                  <a:pt x="3971" y="1350"/>
                </a:lnTo>
                <a:lnTo>
                  <a:pt x="3971" y="1352"/>
                </a:lnTo>
                <a:lnTo>
                  <a:pt x="3971" y="1357"/>
                </a:lnTo>
                <a:lnTo>
                  <a:pt x="3971" y="1357"/>
                </a:lnTo>
                <a:lnTo>
                  <a:pt x="3973" y="1359"/>
                </a:lnTo>
                <a:lnTo>
                  <a:pt x="3973" y="1359"/>
                </a:lnTo>
                <a:lnTo>
                  <a:pt x="3973" y="1361"/>
                </a:lnTo>
                <a:lnTo>
                  <a:pt x="3973" y="1363"/>
                </a:lnTo>
                <a:lnTo>
                  <a:pt x="3975" y="1367"/>
                </a:lnTo>
                <a:lnTo>
                  <a:pt x="3977" y="1373"/>
                </a:lnTo>
                <a:lnTo>
                  <a:pt x="3977" y="1375"/>
                </a:lnTo>
                <a:lnTo>
                  <a:pt x="3979" y="1375"/>
                </a:lnTo>
                <a:lnTo>
                  <a:pt x="3977" y="1380"/>
                </a:lnTo>
                <a:lnTo>
                  <a:pt x="3977" y="1382"/>
                </a:lnTo>
                <a:lnTo>
                  <a:pt x="3977" y="1384"/>
                </a:lnTo>
                <a:lnTo>
                  <a:pt x="3977" y="1386"/>
                </a:lnTo>
                <a:lnTo>
                  <a:pt x="3975" y="1386"/>
                </a:lnTo>
                <a:lnTo>
                  <a:pt x="3975" y="1390"/>
                </a:lnTo>
                <a:lnTo>
                  <a:pt x="3975" y="1390"/>
                </a:lnTo>
                <a:lnTo>
                  <a:pt x="3973" y="1392"/>
                </a:lnTo>
                <a:lnTo>
                  <a:pt x="3973" y="1399"/>
                </a:lnTo>
                <a:lnTo>
                  <a:pt x="3973" y="1399"/>
                </a:lnTo>
                <a:lnTo>
                  <a:pt x="3975" y="1399"/>
                </a:lnTo>
                <a:lnTo>
                  <a:pt x="3977" y="1399"/>
                </a:lnTo>
                <a:lnTo>
                  <a:pt x="3977" y="1396"/>
                </a:lnTo>
                <a:lnTo>
                  <a:pt x="3979" y="1394"/>
                </a:lnTo>
                <a:lnTo>
                  <a:pt x="3979" y="1394"/>
                </a:lnTo>
                <a:lnTo>
                  <a:pt x="3979" y="1394"/>
                </a:lnTo>
                <a:lnTo>
                  <a:pt x="3979" y="1394"/>
                </a:lnTo>
                <a:lnTo>
                  <a:pt x="3979" y="1392"/>
                </a:lnTo>
                <a:lnTo>
                  <a:pt x="3979" y="1392"/>
                </a:lnTo>
                <a:lnTo>
                  <a:pt x="3979" y="1394"/>
                </a:lnTo>
                <a:lnTo>
                  <a:pt x="3979" y="1396"/>
                </a:lnTo>
                <a:lnTo>
                  <a:pt x="3979" y="1399"/>
                </a:lnTo>
                <a:lnTo>
                  <a:pt x="3979" y="1399"/>
                </a:lnTo>
                <a:lnTo>
                  <a:pt x="3979" y="1401"/>
                </a:lnTo>
                <a:lnTo>
                  <a:pt x="3979" y="1401"/>
                </a:lnTo>
                <a:lnTo>
                  <a:pt x="3981" y="1401"/>
                </a:lnTo>
                <a:lnTo>
                  <a:pt x="3981" y="1399"/>
                </a:lnTo>
                <a:lnTo>
                  <a:pt x="3981" y="1399"/>
                </a:lnTo>
                <a:lnTo>
                  <a:pt x="3983" y="1396"/>
                </a:lnTo>
                <a:lnTo>
                  <a:pt x="3983" y="1399"/>
                </a:lnTo>
                <a:lnTo>
                  <a:pt x="3983" y="1399"/>
                </a:lnTo>
                <a:lnTo>
                  <a:pt x="3983" y="1399"/>
                </a:lnTo>
                <a:lnTo>
                  <a:pt x="3983" y="1401"/>
                </a:lnTo>
                <a:lnTo>
                  <a:pt x="3983" y="1403"/>
                </a:lnTo>
                <a:lnTo>
                  <a:pt x="3985" y="1403"/>
                </a:lnTo>
                <a:lnTo>
                  <a:pt x="3987" y="1403"/>
                </a:lnTo>
                <a:lnTo>
                  <a:pt x="3987" y="1401"/>
                </a:lnTo>
                <a:lnTo>
                  <a:pt x="3989" y="1399"/>
                </a:lnTo>
                <a:lnTo>
                  <a:pt x="3989" y="1399"/>
                </a:lnTo>
                <a:lnTo>
                  <a:pt x="3989" y="1401"/>
                </a:lnTo>
                <a:lnTo>
                  <a:pt x="3989" y="1401"/>
                </a:lnTo>
                <a:lnTo>
                  <a:pt x="3987" y="1403"/>
                </a:lnTo>
                <a:lnTo>
                  <a:pt x="3989" y="1403"/>
                </a:lnTo>
                <a:lnTo>
                  <a:pt x="3989" y="1403"/>
                </a:lnTo>
                <a:lnTo>
                  <a:pt x="3992" y="1403"/>
                </a:lnTo>
                <a:lnTo>
                  <a:pt x="3994" y="1401"/>
                </a:lnTo>
                <a:lnTo>
                  <a:pt x="3994" y="1399"/>
                </a:lnTo>
                <a:lnTo>
                  <a:pt x="3996" y="1396"/>
                </a:lnTo>
                <a:lnTo>
                  <a:pt x="3998" y="1396"/>
                </a:lnTo>
                <a:lnTo>
                  <a:pt x="4000" y="1394"/>
                </a:lnTo>
                <a:lnTo>
                  <a:pt x="4000" y="1394"/>
                </a:lnTo>
                <a:lnTo>
                  <a:pt x="4000" y="1394"/>
                </a:lnTo>
                <a:lnTo>
                  <a:pt x="4000" y="1394"/>
                </a:lnTo>
                <a:lnTo>
                  <a:pt x="4002" y="1394"/>
                </a:lnTo>
                <a:lnTo>
                  <a:pt x="4004" y="1392"/>
                </a:lnTo>
                <a:lnTo>
                  <a:pt x="4002" y="1392"/>
                </a:lnTo>
                <a:lnTo>
                  <a:pt x="4002" y="1390"/>
                </a:lnTo>
                <a:lnTo>
                  <a:pt x="4002" y="1388"/>
                </a:lnTo>
                <a:lnTo>
                  <a:pt x="4002" y="1388"/>
                </a:lnTo>
                <a:lnTo>
                  <a:pt x="4002" y="1388"/>
                </a:lnTo>
                <a:lnTo>
                  <a:pt x="4002" y="1390"/>
                </a:lnTo>
                <a:lnTo>
                  <a:pt x="4002" y="1390"/>
                </a:lnTo>
                <a:lnTo>
                  <a:pt x="4004" y="1392"/>
                </a:lnTo>
                <a:lnTo>
                  <a:pt x="4004" y="1392"/>
                </a:lnTo>
                <a:lnTo>
                  <a:pt x="4006" y="1392"/>
                </a:lnTo>
                <a:lnTo>
                  <a:pt x="4008" y="1392"/>
                </a:lnTo>
                <a:lnTo>
                  <a:pt x="4010" y="1388"/>
                </a:lnTo>
                <a:lnTo>
                  <a:pt x="4010" y="1388"/>
                </a:lnTo>
                <a:lnTo>
                  <a:pt x="4010" y="1386"/>
                </a:lnTo>
                <a:lnTo>
                  <a:pt x="4012" y="1384"/>
                </a:lnTo>
                <a:lnTo>
                  <a:pt x="4010" y="1382"/>
                </a:lnTo>
                <a:lnTo>
                  <a:pt x="4012" y="1380"/>
                </a:lnTo>
                <a:lnTo>
                  <a:pt x="4010" y="1380"/>
                </a:lnTo>
                <a:lnTo>
                  <a:pt x="4010" y="1380"/>
                </a:lnTo>
                <a:lnTo>
                  <a:pt x="4012" y="1380"/>
                </a:lnTo>
                <a:lnTo>
                  <a:pt x="4015" y="1382"/>
                </a:lnTo>
                <a:lnTo>
                  <a:pt x="4015" y="1382"/>
                </a:lnTo>
                <a:lnTo>
                  <a:pt x="4017" y="1384"/>
                </a:lnTo>
                <a:lnTo>
                  <a:pt x="4015" y="1384"/>
                </a:lnTo>
                <a:lnTo>
                  <a:pt x="4017" y="1386"/>
                </a:lnTo>
                <a:lnTo>
                  <a:pt x="4017" y="1388"/>
                </a:lnTo>
                <a:lnTo>
                  <a:pt x="4019" y="1390"/>
                </a:lnTo>
                <a:lnTo>
                  <a:pt x="4019" y="1392"/>
                </a:lnTo>
                <a:lnTo>
                  <a:pt x="4021" y="1392"/>
                </a:lnTo>
                <a:lnTo>
                  <a:pt x="4023" y="1392"/>
                </a:lnTo>
                <a:lnTo>
                  <a:pt x="4023" y="1392"/>
                </a:lnTo>
                <a:lnTo>
                  <a:pt x="4023" y="1390"/>
                </a:lnTo>
                <a:lnTo>
                  <a:pt x="4023" y="1392"/>
                </a:lnTo>
                <a:lnTo>
                  <a:pt x="4023" y="1392"/>
                </a:lnTo>
                <a:lnTo>
                  <a:pt x="4023" y="1396"/>
                </a:lnTo>
                <a:lnTo>
                  <a:pt x="4021" y="1396"/>
                </a:lnTo>
                <a:lnTo>
                  <a:pt x="4021" y="1399"/>
                </a:lnTo>
                <a:lnTo>
                  <a:pt x="4023" y="1401"/>
                </a:lnTo>
                <a:lnTo>
                  <a:pt x="4025" y="1407"/>
                </a:lnTo>
                <a:lnTo>
                  <a:pt x="4023" y="1409"/>
                </a:lnTo>
                <a:lnTo>
                  <a:pt x="4025" y="1411"/>
                </a:lnTo>
                <a:lnTo>
                  <a:pt x="4025" y="1415"/>
                </a:lnTo>
                <a:lnTo>
                  <a:pt x="4025" y="1417"/>
                </a:lnTo>
                <a:lnTo>
                  <a:pt x="4027" y="1417"/>
                </a:lnTo>
                <a:lnTo>
                  <a:pt x="4027" y="1419"/>
                </a:lnTo>
                <a:lnTo>
                  <a:pt x="4027" y="1419"/>
                </a:lnTo>
                <a:lnTo>
                  <a:pt x="4027" y="1419"/>
                </a:lnTo>
                <a:lnTo>
                  <a:pt x="4027" y="1422"/>
                </a:lnTo>
                <a:lnTo>
                  <a:pt x="4027" y="1424"/>
                </a:lnTo>
                <a:lnTo>
                  <a:pt x="4029" y="1426"/>
                </a:lnTo>
                <a:lnTo>
                  <a:pt x="4029" y="1430"/>
                </a:lnTo>
                <a:lnTo>
                  <a:pt x="4029" y="1430"/>
                </a:lnTo>
                <a:lnTo>
                  <a:pt x="4029" y="1432"/>
                </a:lnTo>
                <a:lnTo>
                  <a:pt x="4029" y="1434"/>
                </a:lnTo>
                <a:lnTo>
                  <a:pt x="4031" y="1430"/>
                </a:lnTo>
                <a:lnTo>
                  <a:pt x="4031" y="1430"/>
                </a:lnTo>
                <a:lnTo>
                  <a:pt x="4031" y="1432"/>
                </a:lnTo>
                <a:lnTo>
                  <a:pt x="4031" y="1432"/>
                </a:lnTo>
                <a:lnTo>
                  <a:pt x="4033" y="1436"/>
                </a:lnTo>
                <a:lnTo>
                  <a:pt x="4033" y="1438"/>
                </a:lnTo>
                <a:lnTo>
                  <a:pt x="4036" y="1440"/>
                </a:lnTo>
                <a:lnTo>
                  <a:pt x="4036" y="1445"/>
                </a:lnTo>
                <a:lnTo>
                  <a:pt x="4038" y="1447"/>
                </a:lnTo>
                <a:lnTo>
                  <a:pt x="4038" y="1447"/>
                </a:lnTo>
                <a:lnTo>
                  <a:pt x="4038" y="1449"/>
                </a:lnTo>
                <a:lnTo>
                  <a:pt x="4038" y="1451"/>
                </a:lnTo>
                <a:lnTo>
                  <a:pt x="4036" y="1451"/>
                </a:lnTo>
                <a:lnTo>
                  <a:pt x="4038" y="1453"/>
                </a:lnTo>
                <a:lnTo>
                  <a:pt x="4036" y="1453"/>
                </a:lnTo>
                <a:lnTo>
                  <a:pt x="4036" y="1455"/>
                </a:lnTo>
                <a:lnTo>
                  <a:pt x="4036" y="1455"/>
                </a:lnTo>
                <a:lnTo>
                  <a:pt x="4038" y="1455"/>
                </a:lnTo>
                <a:lnTo>
                  <a:pt x="4038" y="1457"/>
                </a:lnTo>
                <a:lnTo>
                  <a:pt x="4038" y="1457"/>
                </a:lnTo>
                <a:lnTo>
                  <a:pt x="4038" y="1459"/>
                </a:lnTo>
                <a:lnTo>
                  <a:pt x="4038" y="1459"/>
                </a:lnTo>
                <a:lnTo>
                  <a:pt x="4038" y="1459"/>
                </a:lnTo>
                <a:lnTo>
                  <a:pt x="4036" y="1461"/>
                </a:lnTo>
                <a:lnTo>
                  <a:pt x="4038" y="1461"/>
                </a:lnTo>
                <a:lnTo>
                  <a:pt x="4038" y="1461"/>
                </a:lnTo>
                <a:lnTo>
                  <a:pt x="4040" y="1461"/>
                </a:lnTo>
                <a:lnTo>
                  <a:pt x="4040" y="1461"/>
                </a:lnTo>
                <a:lnTo>
                  <a:pt x="4040" y="1461"/>
                </a:lnTo>
                <a:lnTo>
                  <a:pt x="4040" y="1463"/>
                </a:lnTo>
                <a:lnTo>
                  <a:pt x="4038" y="1463"/>
                </a:lnTo>
                <a:lnTo>
                  <a:pt x="4038" y="1466"/>
                </a:lnTo>
                <a:lnTo>
                  <a:pt x="4038" y="1466"/>
                </a:lnTo>
                <a:lnTo>
                  <a:pt x="4038" y="1468"/>
                </a:lnTo>
                <a:lnTo>
                  <a:pt x="4038" y="1470"/>
                </a:lnTo>
                <a:lnTo>
                  <a:pt x="4038" y="1470"/>
                </a:lnTo>
                <a:lnTo>
                  <a:pt x="4038" y="1472"/>
                </a:lnTo>
                <a:lnTo>
                  <a:pt x="4036" y="1474"/>
                </a:lnTo>
                <a:lnTo>
                  <a:pt x="4036" y="1476"/>
                </a:lnTo>
                <a:lnTo>
                  <a:pt x="4036" y="1476"/>
                </a:lnTo>
                <a:lnTo>
                  <a:pt x="4033" y="1478"/>
                </a:lnTo>
                <a:lnTo>
                  <a:pt x="4036" y="1482"/>
                </a:lnTo>
                <a:lnTo>
                  <a:pt x="4036" y="1484"/>
                </a:lnTo>
                <a:lnTo>
                  <a:pt x="4036" y="1487"/>
                </a:lnTo>
                <a:lnTo>
                  <a:pt x="4036" y="1487"/>
                </a:lnTo>
                <a:lnTo>
                  <a:pt x="4038" y="1484"/>
                </a:lnTo>
                <a:lnTo>
                  <a:pt x="4038" y="1484"/>
                </a:lnTo>
                <a:lnTo>
                  <a:pt x="4036" y="1489"/>
                </a:lnTo>
                <a:lnTo>
                  <a:pt x="4036" y="1493"/>
                </a:lnTo>
                <a:lnTo>
                  <a:pt x="4033" y="1495"/>
                </a:lnTo>
                <a:lnTo>
                  <a:pt x="4033" y="1497"/>
                </a:lnTo>
                <a:lnTo>
                  <a:pt x="4031" y="1501"/>
                </a:lnTo>
                <a:lnTo>
                  <a:pt x="4031" y="1505"/>
                </a:lnTo>
                <a:lnTo>
                  <a:pt x="4031" y="1508"/>
                </a:lnTo>
                <a:lnTo>
                  <a:pt x="4031" y="1510"/>
                </a:lnTo>
                <a:lnTo>
                  <a:pt x="4031" y="1514"/>
                </a:lnTo>
                <a:lnTo>
                  <a:pt x="4033" y="1514"/>
                </a:lnTo>
                <a:lnTo>
                  <a:pt x="4033" y="1514"/>
                </a:lnTo>
                <a:lnTo>
                  <a:pt x="4033" y="1512"/>
                </a:lnTo>
                <a:lnTo>
                  <a:pt x="4036" y="1512"/>
                </a:lnTo>
                <a:lnTo>
                  <a:pt x="4036" y="1512"/>
                </a:lnTo>
                <a:lnTo>
                  <a:pt x="4038" y="1512"/>
                </a:lnTo>
                <a:lnTo>
                  <a:pt x="4038" y="1512"/>
                </a:lnTo>
                <a:lnTo>
                  <a:pt x="4040" y="1516"/>
                </a:lnTo>
                <a:lnTo>
                  <a:pt x="4040" y="1516"/>
                </a:lnTo>
                <a:lnTo>
                  <a:pt x="4042" y="1516"/>
                </a:lnTo>
                <a:lnTo>
                  <a:pt x="4042" y="1518"/>
                </a:lnTo>
                <a:lnTo>
                  <a:pt x="4042" y="1520"/>
                </a:lnTo>
                <a:lnTo>
                  <a:pt x="4044" y="1520"/>
                </a:lnTo>
                <a:lnTo>
                  <a:pt x="4044" y="1520"/>
                </a:lnTo>
                <a:lnTo>
                  <a:pt x="4046" y="1522"/>
                </a:lnTo>
                <a:lnTo>
                  <a:pt x="4046" y="1522"/>
                </a:lnTo>
                <a:lnTo>
                  <a:pt x="4048" y="1524"/>
                </a:lnTo>
                <a:lnTo>
                  <a:pt x="4048" y="1526"/>
                </a:lnTo>
                <a:lnTo>
                  <a:pt x="4050" y="1526"/>
                </a:lnTo>
                <a:lnTo>
                  <a:pt x="4050" y="1526"/>
                </a:lnTo>
                <a:lnTo>
                  <a:pt x="4050" y="1526"/>
                </a:lnTo>
                <a:lnTo>
                  <a:pt x="4050" y="1528"/>
                </a:lnTo>
                <a:lnTo>
                  <a:pt x="4052" y="1528"/>
                </a:lnTo>
                <a:lnTo>
                  <a:pt x="4052" y="1528"/>
                </a:lnTo>
                <a:lnTo>
                  <a:pt x="4052" y="1533"/>
                </a:lnTo>
                <a:lnTo>
                  <a:pt x="4054" y="1535"/>
                </a:lnTo>
                <a:lnTo>
                  <a:pt x="4059" y="1539"/>
                </a:lnTo>
                <a:lnTo>
                  <a:pt x="4059" y="1541"/>
                </a:lnTo>
                <a:lnTo>
                  <a:pt x="4061" y="1543"/>
                </a:lnTo>
                <a:lnTo>
                  <a:pt x="4061" y="1545"/>
                </a:lnTo>
                <a:lnTo>
                  <a:pt x="4063" y="1547"/>
                </a:lnTo>
                <a:lnTo>
                  <a:pt x="4061" y="1552"/>
                </a:lnTo>
                <a:lnTo>
                  <a:pt x="4063" y="1558"/>
                </a:lnTo>
                <a:lnTo>
                  <a:pt x="4065" y="1564"/>
                </a:lnTo>
                <a:lnTo>
                  <a:pt x="4065" y="1568"/>
                </a:lnTo>
                <a:lnTo>
                  <a:pt x="4067" y="1570"/>
                </a:lnTo>
                <a:lnTo>
                  <a:pt x="4067" y="1573"/>
                </a:lnTo>
                <a:lnTo>
                  <a:pt x="4067" y="1573"/>
                </a:lnTo>
                <a:lnTo>
                  <a:pt x="4067" y="1575"/>
                </a:lnTo>
                <a:lnTo>
                  <a:pt x="4067" y="1575"/>
                </a:lnTo>
                <a:lnTo>
                  <a:pt x="4067" y="1575"/>
                </a:lnTo>
                <a:lnTo>
                  <a:pt x="4069" y="1577"/>
                </a:lnTo>
                <a:lnTo>
                  <a:pt x="4071" y="1579"/>
                </a:lnTo>
                <a:lnTo>
                  <a:pt x="4073" y="1581"/>
                </a:lnTo>
                <a:lnTo>
                  <a:pt x="4075" y="1585"/>
                </a:lnTo>
                <a:lnTo>
                  <a:pt x="4075" y="1585"/>
                </a:lnTo>
                <a:lnTo>
                  <a:pt x="4075" y="1587"/>
                </a:lnTo>
                <a:lnTo>
                  <a:pt x="4075" y="1589"/>
                </a:lnTo>
                <a:lnTo>
                  <a:pt x="4075" y="1591"/>
                </a:lnTo>
                <a:lnTo>
                  <a:pt x="4077" y="1591"/>
                </a:lnTo>
                <a:lnTo>
                  <a:pt x="4077" y="1593"/>
                </a:lnTo>
                <a:lnTo>
                  <a:pt x="4082" y="1593"/>
                </a:lnTo>
                <a:lnTo>
                  <a:pt x="4084" y="1596"/>
                </a:lnTo>
                <a:lnTo>
                  <a:pt x="4088" y="1600"/>
                </a:lnTo>
                <a:lnTo>
                  <a:pt x="4094" y="1602"/>
                </a:lnTo>
                <a:lnTo>
                  <a:pt x="4096" y="1604"/>
                </a:lnTo>
                <a:lnTo>
                  <a:pt x="4098" y="1606"/>
                </a:lnTo>
                <a:lnTo>
                  <a:pt x="4105" y="1608"/>
                </a:lnTo>
                <a:lnTo>
                  <a:pt x="4105" y="1610"/>
                </a:lnTo>
                <a:lnTo>
                  <a:pt x="4107" y="1610"/>
                </a:lnTo>
                <a:lnTo>
                  <a:pt x="4107" y="1612"/>
                </a:lnTo>
                <a:lnTo>
                  <a:pt x="4109" y="1612"/>
                </a:lnTo>
                <a:lnTo>
                  <a:pt x="4111" y="1610"/>
                </a:lnTo>
                <a:lnTo>
                  <a:pt x="4111" y="1610"/>
                </a:lnTo>
                <a:lnTo>
                  <a:pt x="4113" y="1610"/>
                </a:lnTo>
                <a:lnTo>
                  <a:pt x="4115" y="1610"/>
                </a:lnTo>
                <a:lnTo>
                  <a:pt x="4115" y="1608"/>
                </a:lnTo>
                <a:lnTo>
                  <a:pt x="4113" y="1608"/>
                </a:lnTo>
                <a:lnTo>
                  <a:pt x="4115" y="1608"/>
                </a:lnTo>
                <a:lnTo>
                  <a:pt x="4115" y="1608"/>
                </a:lnTo>
                <a:lnTo>
                  <a:pt x="4115" y="1610"/>
                </a:lnTo>
                <a:lnTo>
                  <a:pt x="4115" y="1610"/>
                </a:lnTo>
                <a:lnTo>
                  <a:pt x="4115" y="1610"/>
                </a:lnTo>
                <a:lnTo>
                  <a:pt x="4117" y="1612"/>
                </a:lnTo>
                <a:lnTo>
                  <a:pt x="4117" y="1610"/>
                </a:lnTo>
                <a:lnTo>
                  <a:pt x="4119" y="1610"/>
                </a:lnTo>
                <a:lnTo>
                  <a:pt x="4119" y="1610"/>
                </a:lnTo>
                <a:lnTo>
                  <a:pt x="4117" y="1606"/>
                </a:lnTo>
                <a:lnTo>
                  <a:pt x="4113" y="1598"/>
                </a:lnTo>
                <a:lnTo>
                  <a:pt x="4111" y="1596"/>
                </a:lnTo>
                <a:lnTo>
                  <a:pt x="4111" y="1593"/>
                </a:lnTo>
                <a:lnTo>
                  <a:pt x="4107" y="1591"/>
                </a:lnTo>
                <a:lnTo>
                  <a:pt x="4107" y="1591"/>
                </a:lnTo>
                <a:lnTo>
                  <a:pt x="4107" y="1589"/>
                </a:lnTo>
                <a:lnTo>
                  <a:pt x="4107" y="1585"/>
                </a:lnTo>
                <a:lnTo>
                  <a:pt x="4107" y="1583"/>
                </a:lnTo>
                <a:lnTo>
                  <a:pt x="4107" y="1581"/>
                </a:lnTo>
                <a:lnTo>
                  <a:pt x="4105" y="1579"/>
                </a:lnTo>
                <a:lnTo>
                  <a:pt x="4105" y="1577"/>
                </a:lnTo>
                <a:lnTo>
                  <a:pt x="4107" y="1575"/>
                </a:lnTo>
                <a:lnTo>
                  <a:pt x="4107" y="1568"/>
                </a:lnTo>
                <a:lnTo>
                  <a:pt x="4107" y="1564"/>
                </a:lnTo>
                <a:lnTo>
                  <a:pt x="4107" y="1562"/>
                </a:lnTo>
                <a:lnTo>
                  <a:pt x="4103" y="1556"/>
                </a:lnTo>
                <a:lnTo>
                  <a:pt x="4100" y="1554"/>
                </a:lnTo>
                <a:lnTo>
                  <a:pt x="4100" y="1552"/>
                </a:lnTo>
                <a:lnTo>
                  <a:pt x="4098" y="1552"/>
                </a:lnTo>
                <a:lnTo>
                  <a:pt x="4096" y="1549"/>
                </a:lnTo>
                <a:lnTo>
                  <a:pt x="4092" y="1547"/>
                </a:lnTo>
                <a:lnTo>
                  <a:pt x="4090" y="1543"/>
                </a:lnTo>
                <a:lnTo>
                  <a:pt x="4090" y="1541"/>
                </a:lnTo>
                <a:lnTo>
                  <a:pt x="4086" y="1541"/>
                </a:lnTo>
                <a:lnTo>
                  <a:pt x="4082" y="1539"/>
                </a:lnTo>
                <a:lnTo>
                  <a:pt x="4080" y="1535"/>
                </a:lnTo>
                <a:lnTo>
                  <a:pt x="4077" y="1533"/>
                </a:lnTo>
                <a:lnTo>
                  <a:pt x="4077" y="1533"/>
                </a:lnTo>
                <a:lnTo>
                  <a:pt x="4075" y="1533"/>
                </a:lnTo>
                <a:lnTo>
                  <a:pt x="4073" y="1533"/>
                </a:lnTo>
                <a:lnTo>
                  <a:pt x="4071" y="1533"/>
                </a:lnTo>
                <a:lnTo>
                  <a:pt x="4067" y="1531"/>
                </a:lnTo>
                <a:lnTo>
                  <a:pt x="4067" y="1528"/>
                </a:lnTo>
                <a:lnTo>
                  <a:pt x="4065" y="1528"/>
                </a:lnTo>
                <a:lnTo>
                  <a:pt x="4063" y="1528"/>
                </a:lnTo>
                <a:lnTo>
                  <a:pt x="4063" y="1528"/>
                </a:lnTo>
                <a:lnTo>
                  <a:pt x="4063" y="1526"/>
                </a:lnTo>
                <a:lnTo>
                  <a:pt x="4059" y="1524"/>
                </a:lnTo>
                <a:lnTo>
                  <a:pt x="4059" y="1522"/>
                </a:lnTo>
                <a:lnTo>
                  <a:pt x="4059" y="1520"/>
                </a:lnTo>
                <a:lnTo>
                  <a:pt x="4061" y="1520"/>
                </a:lnTo>
                <a:lnTo>
                  <a:pt x="4061" y="1520"/>
                </a:lnTo>
                <a:lnTo>
                  <a:pt x="4061" y="1522"/>
                </a:lnTo>
                <a:lnTo>
                  <a:pt x="4061" y="1522"/>
                </a:lnTo>
                <a:lnTo>
                  <a:pt x="4061" y="1522"/>
                </a:lnTo>
                <a:lnTo>
                  <a:pt x="4061" y="1522"/>
                </a:lnTo>
                <a:lnTo>
                  <a:pt x="4063" y="1522"/>
                </a:lnTo>
                <a:lnTo>
                  <a:pt x="4063" y="1524"/>
                </a:lnTo>
                <a:lnTo>
                  <a:pt x="4063" y="1526"/>
                </a:lnTo>
                <a:lnTo>
                  <a:pt x="4065" y="1526"/>
                </a:lnTo>
                <a:lnTo>
                  <a:pt x="4063" y="1526"/>
                </a:lnTo>
                <a:lnTo>
                  <a:pt x="4063" y="1524"/>
                </a:lnTo>
                <a:lnTo>
                  <a:pt x="4061" y="1512"/>
                </a:lnTo>
                <a:lnTo>
                  <a:pt x="4061" y="1510"/>
                </a:lnTo>
                <a:lnTo>
                  <a:pt x="4059" y="1510"/>
                </a:lnTo>
                <a:lnTo>
                  <a:pt x="4059" y="1510"/>
                </a:lnTo>
                <a:lnTo>
                  <a:pt x="4059" y="1510"/>
                </a:lnTo>
                <a:lnTo>
                  <a:pt x="4059" y="1510"/>
                </a:lnTo>
                <a:lnTo>
                  <a:pt x="4056" y="1510"/>
                </a:lnTo>
                <a:lnTo>
                  <a:pt x="4056" y="1508"/>
                </a:lnTo>
                <a:lnTo>
                  <a:pt x="4056" y="1505"/>
                </a:lnTo>
                <a:lnTo>
                  <a:pt x="4054" y="1499"/>
                </a:lnTo>
                <a:lnTo>
                  <a:pt x="4054" y="1499"/>
                </a:lnTo>
                <a:lnTo>
                  <a:pt x="4054" y="1497"/>
                </a:lnTo>
                <a:lnTo>
                  <a:pt x="4052" y="1497"/>
                </a:lnTo>
                <a:lnTo>
                  <a:pt x="4048" y="1499"/>
                </a:lnTo>
                <a:lnTo>
                  <a:pt x="4046" y="1499"/>
                </a:lnTo>
                <a:lnTo>
                  <a:pt x="4046" y="1497"/>
                </a:lnTo>
                <a:lnTo>
                  <a:pt x="4046" y="1497"/>
                </a:lnTo>
                <a:lnTo>
                  <a:pt x="4046" y="1495"/>
                </a:lnTo>
                <a:lnTo>
                  <a:pt x="4044" y="1493"/>
                </a:lnTo>
                <a:lnTo>
                  <a:pt x="4044" y="1491"/>
                </a:lnTo>
                <a:lnTo>
                  <a:pt x="4044" y="1489"/>
                </a:lnTo>
                <a:lnTo>
                  <a:pt x="4044" y="1484"/>
                </a:lnTo>
                <a:lnTo>
                  <a:pt x="4044" y="1482"/>
                </a:lnTo>
                <a:lnTo>
                  <a:pt x="4044" y="1482"/>
                </a:lnTo>
                <a:lnTo>
                  <a:pt x="4046" y="1482"/>
                </a:lnTo>
                <a:lnTo>
                  <a:pt x="4046" y="1478"/>
                </a:lnTo>
                <a:lnTo>
                  <a:pt x="4048" y="1474"/>
                </a:lnTo>
                <a:lnTo>
                  <a:pt x="4050" y="1472"/>
                </a:lnTo>
                <a:lnTo>
                  <a:pt x="4050" y="1470"/>
                </a:lnTo>
                <a:lnTo>
                  <a:pt x="4050" y="1466"/>
                </a:lnTo>
                <a:lnTo>
                  <a:pt x="4052" y="1463"/>
                </a:lnTo>
                <a:lnTo>
                  <a:pt x="4054" y="1461"/>
                </a:lnTo>
                <a:lnTo>
                  <a:pt x="4054" y="1459"/>
                </a:lnTo>
                <a:lnTo>
                  <a:pt x="4054" y="1457"/>
                </a:lnTo>
                <a:lnTo>
                  <a:pt x="4056" y="1455"/>
                </a:lnTo>
                <a:lnTo>
                  <a:pt x="4056" y="1453"/>
                </a:lnTo>
                <a:lnTo>
                  <a:pt x="4056" y="1449"/>
                </a:lnTo>
                <a:lnTo>
                  <a:pt x="4056" y="1447"/>
                </a:lnTo>
                <a:lnTo>
                  <a:pt x="4059" y="1443"/>
                </a:lnTo>
                <a:lnTo>
                  <a:pt x="4056" y="1440"/>
                </a:lnTo>
                <a:lnTo>
                  <a:pt x="4056" y="1440"/>
                </a:lnTo>
                <a:lnTo>
                  <a:pt x="4056" y="1438"/>
                </a:lnTo>
                <a:lnTo>
                  <a:pt x="4059" y="1436"/>
                </a:lnTo>
                <a:lnTo>
                  <a:pt x="4061" y="1436"/>
                </a:lnTo>
                <a:lnTo>
                  <a:pt x="4065" y="1436"/>
                </a:lnTo>
                <a:lnTo>
                  <a:pt x="4065" y="1436"/>
                </a:lnTo>
                <a:lnTo>
                  <a:pt x="4065" y="1436"/>
                </a:lnTo>
                <a:lnTo>
                  <a:pt x="4069" y="1436"/>
                </a:lnTo>
                <a:lnTo>
                  <a:pt x="4071" y="1436"/>
                </a:lnTo>
                <a:lnTo>
                  <a:pt x="4071" y="1438"/>
                </a:lnTo>
                <a:lnTo>
                  <a:pt x="4069" y="1438"/>
                </a:lnTo>
                <a:lnTo>
                  <a:pt x="4069" y="1440"/>
                </a:lnTo>
                <a:lnTo>
                  <a:pt x="4069" y="1443"/>
                </a:lnTo>
                <a:lnTo>
                  <a:pt x="4069" y="1447"/>
                </a:lnTo>
                <a:lnTo>
                  <a:pt x="4069" y="1447"/>
                </a:lnTo>
                <a:lnTo>
                  <a:pt x="4069" y="1449"/>
                </a:lnTo>
                <a:lnTo>
                  <a:pt x="4071" y="1449"/>
                </a:lnTo>
                <a:lnTo>
                  <a:pt x="4073" y="1449"/>
                </a:lnTo>
                <a:lnTo>
                  <a:pt x="4077" y="1449"/>
                </a:lnTo>
                <a:lnTo>
                  <a:pt x="4082" y="1449"/>
                </a:lnTo>
                <a:lnTo>
                  <a:pt x="4084" y="1449"/>
                </a:lnTo>
                <a:lnTo>
                  <a:pt x="4084" y="1449"/>
                </a:lnTo>
                <a:lnTo>
                  <a:pt x="4084" y="1449"/>
                </a:lnTo>
                <a:lnTo>
                  <a:pt x="4086" y="1451"/>
                </a:lnTo>
                <a:lnTo>
                  <a:pt x="4088" y="1451"/>
                </a:lnTo>
                <a:lnTo>
                  <a:pt x="4088" y="1453"/>
                </a:lnTo>
                <a:lnTo>
                  <a:pt x="4090" y="1453"/>
                </a:lnTo>
                <a:lnTo>
                  <a:pt x="4090" y="1453"/>
                </a:lnTo>
                <a:lnTo>
                  <a:pt x="4090" y="1455"/>
                </a:lnTo>
                <a:lnTo>
                  <a:pt x="4092" y="1455"/>
                </a:lnTo>
                <a:lnTo>
                  <a:pt x="4094" y="1457"/>
                </a:lnTo>
                <a:lnTo>
                  <a:pt x="4094" y="1455"/>
                </a:lnTo>
                <a:lnTo>
                  <a:pt x="4094" y="1455"/>
                </a:lnTo>
                <a:lnTo>
                  <a:pt x="4094" y="1455"/>
                </a:lnTo>
                <a:lnTo>
                  <a:pt x="4096" y="1457"/>
                </a:lnTo>
                <a:lnTo>
                  <a:pt x="4096" y="1459"/>
                </a:lnTo>
                <a:lnTo>
                  <a:pt x="4098" y="1461"/>
                </a:lnTo>
                <a:lnTo>
                  <a:pt x="4098" y="1461"/>
                </a:lnTo>
                <a:lnTo>
                  <a:pt x="4098" y="1461"/>
                </a:lnTo>
                <a:lnTo>
                  <a:pt x="4098" y="1461"/>
                </a:lnTo>
                <a:lnTo>
                  <a:pt x="4098" y="1461"/>
                </a:lnTo>
                <a:lnTo>
                  <a:pt x="4100" y="1461"/>
                </a:lnTo>
                <a:lnTo>
                  <a:pt x="4100" y="1463"/>
                </a:lnTo>
                <a:lnTo>
                  <a:pt x="4103" y="1466"/>
                </a:lnTo>
                <a:lnTo>
                  <a:pt x="4100" y="1468"/>
                </a:lnTo>
                <a:lnTo>
                  <a:pt x="4100" y="1470"/>
                </a:lnTo>
                <a:lnTo>
                  <a:pt x="4100" y="1472"/>
                </a:lnTo>
                <a:lnTo>
                  <a:pt x="4103" y="1474"/>
                </a:lnTo>
                <a:lnTo>
                  <a:pt x="4105" y="1474"/>
                </a:lnTo>
                <a:lnTo>
                  <a:pt x="4105" y="1474"/>
                </a:lnTo>
                <a:lnTo>
                  <a:pt x="4107" y="1474"/>
                </a:lnTo>
                <a:lnTo>
                  <a:pt x="4107" y="1472"/>
                </a:lnTo>
                <a:lnTo>
                  <a:pt x="4107" y="1470"/>
                </a:lnTo>
                <a:lnTo>
                  <a:pt x="4109" y="1472"/>
                </a:lnTo>
                <a:lnTo>
                  <a:pt x="4109" y="1472"/>
                </a:lnTo>
                <a:lnTo>
                  <a:pt x="4111" y="1474"/>
                </a:lnTo>
                <a:lnTo>
                  <a:pt x="4109" y="1476"/>
                </a:lnTo>
                <a:lnTo>
                  <a:pt x="4109" y="1476"/>
                </a:lnTo>
                <a:lnTo>
                  <a:pt x="4107" y="1478"/>
                </a:lnTo>
                <a:lnTo>
                  <a:pt x="4107" y="1478"/>
                </a:lnTo>
                <a:lnTo>
                  <a:pt x="4109" y="1478"/>
                </a:lnTo>
                <a:lnTo>
                  <a:pt x="4109" y="1480"/>
                </a:lnTo>
                <a:lnTo>
                  <a:pt x="4113" y="1478"/>
                </a:lnTo>
                <a:lnTo>
                  <a:pt x="4113" y="1478"/>
                </a:lnTo>
                <a:lnTo>
                  <a:pt x="4113" y="1478"/>
                </a:lnTo>
                <a:lnTo>
                  <a:pt x="4113" y="1478"/>
                </a:lnTo>
                <a:lnTo>
                  <a:pt x="4117" y="1480"/>
                </a:lnTo>
                <a:lnTo>
                  <a:pt x="4121" y="1480"/>
                </a:lnTo>
                <a:lnTo>
                  <a:pt x="4121" y="1482"/>
                </a:lnTo>
                <a:lnTo>
                  <a:pt x="4124" y="1482"/>
                </a:lnTo>
                <a:lnTo>
                  <a:pt x="4124" y="1484"/>
                </a:lnTo>
                <a:lnTo>
                  <a:pt x="4124" y="1484"/>
                </a:lnTo>
                <a:lnTo>
                  <a:pt x="4126" y="1484"/>
                </a:lnTo>
                <a:lnTo>
                  <a:pt x="4126" y="1484"/>
                </a:lnTo>
                <a:lnTo>
                  <a:pt x="4128" y="1484"/>
                </a:lnTo>
                <a:lnTo>
                  <a:pt x="4128" y="1487"/>
                </a:lnTo>
                <a:lnTo>
                  <a:pt x="4130" y="1487"/>
                </a:lnTo>
                <a:lnTo>
                  <a:pt x="4130" y="1487"/>
                </a:lnTo>
                <a:lnTo>
                  <a:pt x="4130" y="1489"/>
                </a:lnTo>
                <a:lnTo>
                  <a:pt x="4130" y="1489"/>
                </a:lnTo>
                <a:lnTo>
                  <a:pt x="4128" y="1489"/>
                </a:lnTo>
                <a:lnTo>
                  <a:pt x="4128" y="1491"/>
                </a:lnTo>
                <a:lnTo>
                  <a:pt x="4126" y="1493"/>
                </a:lnTo>
                <a:lnTo>
                  <a:pt x="4126" y="1499"/>
                </a:lnTo>
                <a:lnTo>
                  <a:pt x="4126" y="1505"/>
                </a:lnTo>
                <a:lnTo>
                  <a:pt x="4128" y="1505"/>
                </a:lnTo>
                <a:lnTo>
                  <a:pt x="4126" y="1508"/>
                </a:lnTo>
                <a:lnTo>
                  <a:pt x="4128" y="1508"/>
                </a:lnTo>
                <a:lnTo>
                  <a:pt x="4130" y="1508"/>
                </a:lnTo>
                <a:lnTo>
                  <a:pt x="4132" y="1505"/>
                </a:lnTo>
                <a:lnTo>
                  <a:pt x="4134" y="1505"/>
                </a:lnTo>
                <a:lnTo>
                  <a:pt x="4134" y="1501"/>
                </a:lnTo>
                <a:lnTo>
                  <a:pt x="4136" y="1501"/>
                </a:lnTo>
                <a:lnTo>
                  <a:pt x="4147" y="1495"/>
                </a:lnTo>
                <a:lnTo>
                  <a:pt x="4147" y="1495"/>
                </a:lnTo>
                <a:lnTo>
                  <a:pt x="4147" y="1495"/>
                </a:lnTo>
                <a:lnTo>
                  <a:pt x="4147" y="1493"/>
                </a:lnTo>
                <a:lnTo>
                  <a:pt x="4144" y="1493"/>
                </a:lnTo>
                <a:lnTo>
                  <a:pt x="4140" y="1487"/>
                </a:lnTo>
                <a:lnTo>
                  <a:pt x="4142" y="1489"/>
                </a:lnTo>
                <a:lnTo>
                  <a:pt x="4147" y="1493"/>
                </a:lnTo>
                <a:lnTo>
                  <a:pt x="4149" y="1493"/>
                </a:lnTo>
                <a:lnTo>
                  <a:pt x="4151" y="1493"/>
                </a:lnTo>
                <a:lnTo>
                  <a:pt x="4151" y="1493"/>
                </a:lnTo>
                <a:lnTo>
                  <a:pt x="4151" y="1493"/>
                </a:lnTo>
                <a:lnTo>
                  <a:pt x="4151" y="1491"/>
                </a:lnTo>
                <a:lnTo>
                  <a:pt x="4151" y="1491"/>
                </a:lnTo>
                <a:lnTo>
                  <a:pt x="4147" y="1484"/>
                </a:lnTo>
                <a:lnTo>
                  <a:pt x="4144" y="1484"/>
                </a:lnTo>
                <a:lnTo>
                  <a:pt x="4151" y="1489"/>
                </a:lnTo>
                <a:lnTo>
                  <a:pt x="4151" y="1489"/>
                </a:lnTo>
                <a:lnTo>
                  <a:pt x="4153" y="1489"/>
                </a:lnTo>
                <a:lnTo>
                  <a:pt x="4153" y="1489"/>
                </a:lnTo>
                <a:lnTo>
                  <a:pt x="4153" y="1489"/>
                </a:lnTo>
                <a:lnTo>
                  <a:pt x="4153" y="1487"/>
                </a:lnTo>
                <a:lnTo>
                  <a:pt x="4153" y="1487"/>
                </a:lnTo>
                <a:lnTo>
                  <a:pt x="4155" y="1484"/>
                </a:lnTo>
                <a:lnTo>
                  <a:pt x="4155" y="1484"/>
                </a:lnTo>
                <a:lnTo>
                  <a:pt x="4153" y="1484"/>
                </a:lnTo>
                <a:lnTo>
                  <a:pt x="4153" y="1484"/>
                </a:lnTo>
                <a:lnTo>
                  <a:pt x="4151" y="1482"/>
                </a:lnTo>
                <a:lnTo>
                  <a:pt x="4151" y="1482"/>
                </a:lnTo>
                <a:lnTo>
                  <a:pt x="4153" y="1482"/>
                </a:lnTo>
                <a:lnTo>
                  <a:pt x="4155" y="1482"/>
                </a:lnTo>
                <a:lnTo>
                  <a:pt x="4155" y="1482"/>
                </a:lnTo>
                <a:lnTo>
                  <a:pt x="4155" y="1482"/>
                </a:lnTo>
                <a:lnTo>
                  <a:pt x="4155" y="1480"/>
                </a:lnTo>
                <a:lnTo>
                  <a:pt x="4153" y="1480"/>
                </a:lnTo>
                <a:lnTo>
                  <a:pt x="4153" y="1480"/>
                </a:lnTo>
                <a:lnTo>
                  <a:pt x="4153" y="1480"/>
                </a:lnTo>
                <a:lnTo>
                  <a:pt x="4153" y="1480"/>
                </a:lnTo>
                <a:lnTo>
                  <a:pt x="4155" y="1480"/>
                </a:lnTo>
                <a:lnTo>
                  <a:pt x="4157" y="1482"/>
                </a:lnTo>
                <a:lnTo>
                  <a:pt x="4157" y="1482"/>
                </a:lnTo>
                <a:lnTo>
                  <a:pt x="4157" y="1480"/>
                </a:lnTo>
                <a:lnTo>
                  <a:pt x="4157" y="1478"/>
                </a:lnTo>
                <a:lnTo>
                  <a:pt x="4157" y="1478"/>
                </a:lnTo>
                <a:lnTo>
                  <a:pt x="4157" y="1478"/>
                </a:lnTo>
                <a:lnTo>
                  <a:pt x="4159" y="1478"/>
                </a:lnTo>
                <a:lnTo>
                  <a:pt x="4159" y="1480"/>
                </a:lnTo>
                <a:lnTo>
                  <a:pt x="4161" y="1480"/>
                </a:lnTo>
                <a:lnTo>
                  <a:pt x="4161" y="1480"/>
                </a:lnTo>
                <a:lnTo>
                  <a:pt x="4161" y="1482"/>
                </a:lnTo>
                <a:lnTo>
                  <a:pt x="4163" y="1480"/>
                </a:lnTo>
                <a:lnTo>
                  <a:pt x="4165" y="1480"/>
                </a:lnTo>
                <a:lnTo>
                  <a:pt x="4165" y="1478"/>
                </a:lnTo>
                <a:lnTo>
                  <a:pt x="4170" y="1476"/>
                </a:lnTo>
                <a:lnTo>
                  <a:pt x="4172" y="1476"/>
                </a:lnTo>
                <a:lnTo>
                  <a:pt x="4174" y="1474"/>
                </a:lnTo>
                <a:lnTo>
                  <a:pt x="4174" y="1474"/>
                </a:lnTo>
                <a:lnTo>
                  <a:pt x="4176" y="1474"/>
                </a:lnTo>
                <a:lnTo>
                  <a:pt x="4178" y="1472"/>
                </a:lnTo>
                <a:lnTo>
                  <a:pt x="4180" y="1470"/>
                </a:lnTo>
                <a:lnTo>
                  <a:pt x="4182" y="1470"/>
                </a:lnTo>
                <a:lnTo>
                  <a:pt x="4184" y="1468"/>
                </a:lnTo>
                <a:lnTo>
                  <a:pt x="4186" y="1468"/>
                </a:lnTo>
                <a:lnTo>
                  <a:pt x="4186" y="1466"/>
                </a:lnTo>
                <a:lnTo>
                  <a:pt x="4186" y="1463"/>
                </a:lnTo>
                <a:lnTo>
                  <a:pt x="4189" y="1463"/>
                </a:lnTo>
                <a:lnTo>
                  <a:pt x="4189" y="1463"/>
                </a:lnTo>
                <a:lnTo>
                  <a:pt x="4191" y="1461"/>
                </a:lnTo>
                <a:lnTo>
                  <a:pt x="4191" y="1461"/>
                </a:lnTo>
                <a:lnTo>
                  <a:pt x="4189" y="1461"/>
                </a:lnTo>
                <a:lnTo>
                  <a:pt x="4189" y="1459"/>
                </a:lnTo>
                <a:lnTo>
                  <a:pt x="4191" y="1459"/>
                </a:lnTo>
                <a:lnTo>
                  <a:pt x="4191" y="1457"/>
                </a:lnTo>
                <a:lnTo>
                  <a:pt x="4191" y="1457"/>
                </a:lnTo>
                <a:lnTo>
                  <a:pt x="4191" y="1459"/>
                </a:lnTo>
                <a:lnTo>
                  <a:pt x="4191" y="1459"/>
                </a:lnTo>
                <a:lnTo>
                  <a:pt x="4191" y="1459"/>
                </a:lnTo>
                <a:lnTo>
                  <a:pt x="4191" y="1457"/>
                </a:lnTo>
                <a:lnTo>
                  <a:pt x="4191" y="1457"/>
                </a:lnTo>
                <a:lnTo>
                  <a:pt x="4191" y="1453"/>
                </a:lnTo>
                <a:lnTo>
                  <a:pt x="4191" y="1453"/>
                </a:lnTo>
                <a:lnTo>
                  <a:pt x="4191" y="1449"/>
                </a:lnTo>
                <a:lnTo>
                  <a:pt x="4191" y="1447"/>
                </a:lnTo>
                <a:lnTo>
                  <a:pt x="4193" y="1447"/>
                </a:lnTo>
                <a:lnTo>
                  <a:pt x="4193" y="1449"/>
                </a:lnTo>
                <a:lnTo>
                  <a:pt x="4193" y="1449"/>
                </a:lnTo>
                <a:lnTo>
                  <a:pt x="4193" y="1447"/>
                </a:lnTo>
                <a:lnTo>
                  <a:pt x="4193" y="1445"/>
                </a:lnTo>
                <a:lnTo>
                  <a:pt x="4193" y="1443"/>
                </a:lnTo>
                <a:lnTo>
                  <a:pt x="4191" y="1440"/>
                </a:lnTo>
                <a:lnTo>
                  <a:pt x="4191" y="1440"/>
                </a:lnTo>
                <a:lnTo>
                  <a:pt x="4191" y="1436"/>
                </a:lnTo>
                <a:lnTo>
                  <a:pt x="4191" y="1434"/>
                </a:lnTo>
                <a:lnTo>
                  <a:pt x="4191" y="1432"/>
                </a:lnTo>
                <a:lnTo>
                  <a:pt x="4191" y="1432"/>
                </a:lnTo>
                <a:lnTo>
                  <a:pt x="4191" y="1430"/>
                </a:lnTo>
                <a:lnTo>
                  <a:pt x="4191" y="1428"/>
                </a:lnTo>
                <a:lnTo>
                  <a:pt x="4191" y="1428"/>
                </a:lnTo>
                <a:lnTo>
                  <a:pt x="4191" y="1426"/>
                </a:lnTo>
                <a:lnTo>
                  <a:pt x="4191" y="1426"/>
                </a:lnTo>
                <a:lnTo>
                  <a:pt x="4189" y="1424"/>
                </a:lnTo>
                <a:lnTo>
                  <a:pt x="4189" y="1422"/>
                </a:lnTo>
                <a:lnTo>
                  <a:pt x="4189" y="1417"/>
                </a:lnTo>
                <a:lnTo>
                  <a:pt x="4186" y="1417"/>
                </a:lnTo>
                <a:lnTo>
                  <a:pt x="4186" y="1413"/>
                </a:lnTo>
                <a:lnTo>
                  <a:pt x="4184" y="1411"/>
                </a:lnTo>
                <a:lnTo>
                  <a:pt x="4184" y="1409"/>
                </a:lnTo>
                <a:lnTo>
                  <a:pt x="4182" y="1409"/>
                </a:lnTo>
                <a:lnTo>
                  <a:pt x="4182" y="1407"/>
                </a:lnTo>
                <a:lnTo>
                  <a:pt x="4180" y="1405"/>
                </a:lnTo>
                <a:lnTo>
                  <a:pt x="4178" y="1403"/>
                </a:lnTo>
                <a:lnTo>
                  <a:pt x="4178" y="1401"/>
                </a:lnTo>
                <a:lnTo>
                  <a:pt x="4176" y="1401"/>
                </a:lnTo>
                <a:lnTo>
                  <a:pt x="4176" y="1399"/>
                </a:lnTo>
                <a:lnTo>
                  <a:pt x="4176" y="1399"/>
                </a:lnTo>
                <a:lnTo>
                  <a:pt x="4176" y="1399"/>
                </a:lnTo>
                <a:lnTo>
                  <a:pt x="4176" y="1399"/>
                </a:lnTo>
                <a:lnTo>
                  <a:pt x="4174" y="1396"/>
                </a:lnTo>
                <a:lnTo>
                  <a:pt x="4174" y="1396"/>
                </a:lnTo>
                <a:lnTo>
                  <a:pt x="4172" y="1394"/>
                </a:lnTo>
                <a:lnTo>
                  <a:pt x="4172" y="1394"/>
                </a:lnTo>
                <a:lnTo>
                  <a:pt x="4172" y="1394"/>
                </a:lnTo>
                <a:lnTo>
                  <a:pt x="4170" y="1394"/>
                </a:lnTo>
                <a:lnTo>
                  <a:pt x="4170" y="1394"/>
                </a:lnTo>
                <a:lnTo>
                  <a:pt x="4170" y="1394"/>
                </a:lnTo>
                <a:lnTo>
                  <a:pt x="4168" y="1392"/>
                </a:lnTo>
                <a:lnTo>
                  <a:pt x="4165" y="1390"/>
                </a:lnTo>
                <a:lnTo>
                  <a:pt x="4165" y="1390"/>
                </a:lnTo>
                <a:lnTo>
                  <a:pt x="4165" y="1390"/>
                </a:lnTo>
                <a:lnTo>
                  <a:pt x="4163" y="1388"/>
                </a:lnTo>
                <a:lnTo>
                  <a:pt x="4161" y="1386"/>
                </a:lnTo>
                <a:lnTo>
                  <a:pt x="4159" y="1384"/>
                </a:lnTo>
                <a:lnTo>
                  <a:pt x="4157" y="1382"/>
                </a:lnTo>
                <a:lnTo>
                  <a:pt x="4155" y="1380"/>
                </a:lnTo>
                <a:lnTo>
                  <a:pt x="4151" y="1375"/>
                </a:lnTo>
                <a:lnTo>
                  <a:pt x="4149" y="1373"/>
                </a:lnTo>
                <a:lnTo>
                  <a:pt x="4149" y="1373"/>
                </a:lnTo>
                <a:lnTo>
                  <a:pt x="4151" y="1373"/>
                </a:lnTo>
                <a:lnTo>
                  <a:pt x="4151" y="1371"/>
                </a:lnTo>
                <a:lnTo>
                  <a:pt x="4151" y="1371"/>
                </a:lnTo>
                <a:lnTo>
                  <a:pt x="4149" y="1369"/>
                </a:lnTo>
                <a:lnTo>
                  <a:pt x="4147" y="1367"/>
                </a:lnTo>
                <a:lnTo>
                  <a:pt x="4144" y="1367"/>
                </a:lnTo>
                <a:lnTo>
                  <a:pt x="4144" y="1365"/>
                </a:lnTo>
                <a:lnTo>
                  <a:pt x="4142" y="1363"/>
                </a:lnTo>
                <a:lnTo>
                  <a:pt x="4140" y="1361"/>
                </a:lnTo>
                <a:lnTo>
                  <a:pt x="4140" y="1361"/>
                </a:lnTo>
                <a:lnTo>
                  <a:pt x="4140" y="1359"/>
                </a:lnTo>
                <a:lnTo>
                  <a:pt x="4140" y="1359"/>
                </a:lnTo>
                <a:lnTo>
                  <a:pt x="4138" y="1357"/>
                </a:lnTo>
                <a:lnTo>
                  <a:pt x="4138" y="1354"/>
                </a:lnTo>
                <a:lnTo>
                  <a:pt x="4138" y="1352"/>
                </a:lnTo>
                <a:lnTo>
                  <a:pt x="4140" y="1350"/>
                </a:lnTo>
                <a:lnTo>
                  <a:pt x="4140" y="1350"/>
                </a:lnTo>
                <a:lnTo>
                  <a:pt x="4140" y="1348"/>
                </a:lnTo>
                <a:lnTo>
                  <a:pt x="4140" y="1346"/>
                </a:lnTo>
                <a:lnTo>
                  <a:pt x="4142" y="1342"/>
                </a:lnTo>
                <a:lnTo>
                  <a:pt x="4144" y="1340"/>
                </a:lnTo>
                <a:lnTo>
                  <a:pt x="4147" y="1340"/>
                </a:lnTo>
                <a:lnTo>
                  <a:pt x="4149" y="1338"/>
                </a:lnTo>
                <a:lnTo>
                  <a:pt x="4151" y="1336"/>
                </a:lnTo>
                <a:lnTo>
                  <a:pt x="4151" y="1334"/>
                </a:lnTo>
                <a:lnTo>
                  <a:pt x="4151" y="1331"/>
                </a:lnTo>
                <a:lnTo>
                  <a:pt x="4155" y="1329"/>
                </a:lnTo>
                <a:lnTo>
                  <a:pt x="4155" y="1327"/>
                </a:lnTo>
                <a:lnTo>
                  <a:pt x="4153" y="1325"/>
                </a:lnTo>
                <a:lnTo>
                  <a:pt x="4153" y="1325"/>
                </a:lnTo>
                <a:lnTo>
                  <a:pt x="4153" y="1325"/>
                </a:lnTo>
                <a:lnTo>
                  <a:pt x="4155" y="1325"/>
                </a:lnTo>
                <a:lnTo>
                  <a:pt x="4155" y="1325"/>
                </a:lnTo>
                <a:lnTo>
                  <a:pt x="4157" y="1325"/>
                </a:lnTo>
                <a:lnTo>
                  <a:pt x="4157" y="1325"/>
                </a:lnTo>
                <a:lnTo>
                  <a:pt x="4157" y="1325"/>
                </a:lnTo>
                <a:lnTo>
                  <a:pt x="4157" y="1325"/>
                </a:lnTo>
                <a:lnTo>
                  <a:pt x="4159" y="1325"/>
                </a:lnTo>
                <a:lnTo>
                  <a:pt x="4159" y="1325"/>
                </a:lnTo>
                <a:lnTo>
                  <a:pt x="4159" y="1325"/>
                </a:lnTo>
                <a:lnTo>
                  <a:pt x="4163" y="1325"/>
                </a:lnTo>
                <a:lnTo>
                  <a:pt x="4163" y="1323"/>
                </a:lnTo>
                <a:lnTo>
                  <a:pt x="4163" y="1323"/>
                </a:lnTo>
                <a:lnTo>
                  <a:pt x="4163" y="1321"/>
                </a:lnTo>
                <a:lnTo>
                  <a:pt x="4165" y="1321"/>
                </a:lnTo>
                <a:lnTo>
                  <a:pt x="4168" y="1319"/>
                </a:lnTo>
                <a:lnTo>
                  <a:pt x="4168" y="1319"/>
                </a:lnTo>
                <a:lnTo>
                  <a:pt x="4170" y="1319"/>
                </a:lnTo>
                <a:lnTo>
                  <a:pt x="4172" y="1319"/>
                </a:lnTo>
                <a:lnTo>
                  <a:pt x="4172" y="1317"/>
                </a:lnTo>
                <a:lnTo>
                  <a:pt x="4174" y="1317"/>
                </a:lnTo>
                <a:lnTo>
                  <a:pt x="4174" y="1317"/>
                </a:lnTo>
                <a:lnTo>
                  <a:pt x="4176" y="1317"/>
                </a:lnTo>
                <a:lnTo>
                  <a:pt x="4176" y="1317"/>
                </a:lnTo>
                <a:lnTo>
                  <a:pt x="4178" y="1315"/>
                </a:lnTo>
                <a:lnTo>
                  <a:pt x="4178" y="1315"/>
                </a:lnTo>
                <a:lnTo>
                  <a:pt x="4178" y="1315"/>
                </a:lnTo>
                <a:lnTo>
                  <a:pt x="4178" y="1317"/>
                </a:lnTo>
                <a:lnTo>
                  <a:pt x="4180" y="1317"/>
                </a:lnTo>
                <a:lnTo>
                  <a:pt x="4180" y="1315"/>
                </a:lnTo>
                <a:lnTo>
                  <a:pt x="4180" y="1315"/>
                </a:lnTo>
                <a:lnTo>
                  <a:pt x="4180" y="1313"/>
                </a:lnTo>
                <a:lnTo>
                  <a:pt x="4180" y="1313"/>
                </a:lnTo>
                <a:lnTo>
                  <a:pt x="4180" y="1313"/>
                </a:lnTo>
                <a:lnTo>
                  <a:pt x="4182" y="1313"/>
                </a:lnTo>
                <a:lnTo>
                  <a:pt x="4180" y="1313"/>
                </a:lnTo>
                <a:lnTo>
                  <a:pt x="4182" y="1315"/>
                </a:lnTo>
                <a:lnTo>
                  <a:pt x="4182" y="1315"/>
                </a:lnTo>
                <a:lnTo>
                  <a:pt x="4182" y="1315"/>
                </a:lnTo>
                <a:lnTo>
                  <a:pt x="4184" y="1317"/>
                </a:lnTo>
                <a:lnTo>
                  <a:pt x="4184" y="1317"/>
                </a:lnTo>
                <a:lnTo>
                  <a:pt x="4186" y="1317"/>
                </a:lnTo>
                <a:lnTo>
                  <a:pt x="4186" y="1317"/>
                </a:lnTo>
                <a:lnTo>
                  <a:pt x="4189" y="1317"/>
                </a:lnTo>
                <a:lnTo>
                  <a:pt x="4189" y="1317"/>
                </a:lnTo>
                <a:lnTo>
                  <a:pt x="4189" y="1319"/>
                </a:lnTo>
                <a:lnTo>
                  <a:pt x="4189" y="1319"/>
                </a:lnTo>
                <a:lnTo>
                  <a:pt x="4189" y="1319"/>
                </a:lnTo>
                <a:lnTo>
                  <a:pt x="4191" y="1319"/>
                </a:lnTo>
                <a:lnTo>
                  <a:pt x="4193" y="1319"/>
                </a:lnTo>
                <a:lnTo>
                  <a:pt x="4193" y="1319"/>
                </a:lnTo>
                <a:lnTo>
                  <a:pt x="4195" y="1317"/>
                </a:lnTo>
                <a:lnTo>
                  <a:pt x="4195" y="1315"/>
                </a:lnTo>
                <a:lnTo>
                  <a:pt x="4195" y="1315"/>
                </a:lnTo>
                <a:lnTo>
                  <a:pt x="4195" y="1315"/>
                </a:lnTo>
                <a:lnTo>
                  <a:pt x="4197" y="1317"/>
                </a:lnTo>
                <a:lnTo>
                  <a:pt x="4197" y="1317"/>
                </a:lnTo>
                <a:lnTo>
                  <a:pt x="4197" y="1317"/>
                </a:lnTo>
                <a:lnTo>
                  <a:pt x="4199" y="1319"/>
                </a:lnTo>
                <a:lnTo>
                  <a:pt x="4201" y="1319"/>
                </a:lnTo>
                <a:lnTo>
                  <a:pt x="4201" y="1319"/>
                </a:lnTo>
                <a:lnTo>
                  <a:pt x="4199" y="1321"/>
                </a:lnTo>
                <a:lnTo>
                  <a:pt x="4197" y="1321"/>
                </a:lnTo>
                <a:lnTo>
                  <a:pt x="4197" y="1323"/>
                </a:lnTo>
                <a:lnTo>
                  <a:pt x="4197" y="1325"/>
                </a:lnTo>
                <a:lnTo>
                  <a:pt x="4197" y="1327"/>
                </a:lnTo>
                <a:lnTo>
                  <a:pt x="4197" y="1327"/>
                </a:lnTo>
                <a:lnTo>
                  <a:pt x="4197" y="1327"/>
                </a:lnTo>
                <a:lnTo>
                  <a:pt x="4197" y="1329"/>
                </a:lnTo>
                <a:lnTo>
                  <a:pt x="4199" y="1329"/>
                </a:lnTo>
                <a:lnTo>
                  <a:pt x="4199" y="1331"/>
                </a:lnTo>
                <a:lnTo>
                  <a:pt x="4199" y="1334"/>
                </a:lnTo>
                <a:lnTo>
                  <a:pt x="4201" y="1334"/>
                </a:lnTo>
                <a:lnTo>
                  <a:pt x="4201" y="1334"/>
                </a:lnTo>
                <a:lnTo>
                  <a:pt x="4201" y="1334"/>
                </a:lnTo>
                <a:lnTo>
                  <a:pt x="4201" y="1334"/>
                </a:lnTo>
                <a:lnTo>
                  <a:pt x="4199" y="1334"/>
                </a:lnTo>
                <a:lnTo>
                  <a:pt x="4199" y="1336"/>
                </a:lnTo>
                <a:lnTo>
                  <a:pt x="4201" y="1336"/>
                </a:lnTo>
                <a:lnTo>
                  <a:pt x="4203" y="1336"/>
                </a:lnTo>
                <a:lnTo>
                  <a:pt x="4205" y="1336"/>
                </a:lnTo>
                <a:lnTo>
                  <a:pt x="4207" y="1336"/>
                </a:lnTo>
                <a:lnTo>
                  <a:pt x="4207" y="1334"/>
                </a:lnTo>
                <a:lnTo>
                  <a:pt x="4209" y="1334"/>
                </a:lnTo>
                <a:lnTo>
                  <a:pt x="4209" y="1334"/>
                </a:lnTo>
                <a:lnTo>
                  <a:pt x="4205" y="1329"/>
                </a:lnTo>
                <a:lnTo>
                  <a:pt x="4205" y="1329"/>
                </a:lnTo>
                <a:lnTo>
                  <a:pt x="4207" y="1329"/>
                </a:lnTo>
                <a:lnTo>
                  <a:pt x="4207" y="1329"/>
                </a:lnTo>
                <a:lnTo>
                  <a:pt x="4207" y="1327"/>
                </a:lnTo>
                <a:lnTo>
                  <a:pt x="4203" y="1327"/>
                </a:lnTo>
                <a:lnTo>
                  <a:pt x="4203" y="1325"/>
                </a:lnTo>
                <a:lnTo>
                  <a:pt x="4203" y="1325"/>
                </a:lnTo>
                <a:lnTo>
                  <a:pt x="4205" y="1323"/>
                </a:lnTo>
                <a:lnTo>
                  <a:pt x="4207" y="1323"/>
                </a:lnTo>
                <a:lnTo>
                  <a:pt x="4207" y="1321"/>
                </a:lnTo>
                <a:lnTo>
                  <a:pt x="4207" y="1321"/>
                </a:lnTo>
                <a:lnTo>
                  <a:pt x="4207" y="1321"/>
                </a:lnTo>
                <a:lnTo>
                  <a:pt x="4207" y="1321"/>
                </a:lnTo>
                <a:lnTo>
                  <a:pt x="4209" y="1323"/>
                </a:lnTo>
                <a:lnTo>
                  <a:pt x="4209" y="1323"/>
                </a:lnTo>
                <a:lnTo>
                  <a:pt x="4212" y="1321"/>
                </a:lnTo>
                <a:lnTo>
                  <a:pt x="4212" y="1319"/>
                </a:lnTo>
                <a:lnTo>
                  <a:pt x="4214" y="1319"/>
                </a:lnTo>
                <a:lnTo>
                  <a:pt x="4216" y="1319"/>
                </a:lnTo>
                <a:lnTo>
                  <a:pt x="4216" y="1317"/>
                </a:lnTo>
                <a:lnTo>
                  <a:pt x="4216" y="1317"/>
                </a:lnTo>
                <a:lnTo>
                  <a:pt x="4218" y="1319"/>
                </a:lnTo>
                <a:lnTo>
                  <a:pt x="4218" y="1319"/>
                </a:lnTo>
                <a:lnTo>
                  <a:pt x="4220" y="1319"/>
                </a:lnTo>
                <a:lnTo>
                  <a:pt x="4220" y="1319"/>
                </a:lnTo>
                <a:lnTo>
                  <a:pt x="4222" y="1317"/>
                </a:lnTo>
                <a:lnTo>
                  <a:pt x="4224" y="1317"/>
                </a:lnTo>
                <a:lnTo>
                  <a:pt x="4226" y="1317"/>
                </a:lnTo>
                <a:lnTo>
                  <a:pt x="4226" y="1315"/>
                </a:lnTo>
                <a:lnTo>
                  <a:pt x="4226" y="1315"/>
                </a:lnTo>
                <a:lnTo>
                  <a:pt x="4228" y="1315"/>
                </a:lnTo>
                <a:lnTo>
                  <a:pt x="4228" y="1315"/>
                </a:lnTo>
                <a:lnTo>
                  <a:pt x="4228" y="1315"/>
                </a:lnTo>
                <a:lnTo>
                  <a:pt x="4230" y="1313"/>
                </a:lnTo>
                <a:lnTo>
                  <a:pt x="4230" y="1313"/>
                </a:lnTo>
                <a:lnTo>
                  <a:pt x="4233" y="1313"/>
                </a:lnTo>
                <a:lnTo>
                  <a:pt x="4233" y="1315"/>
                </a:lnTo>
                <a:lnTo>
                  <a:pt x="4235" y="1315"/>
                </a:lnTo>
                <a:lnTo>
                  <a:pt x="4235" y="1315"/>
                </a:lnTo>
                <a:lnTo>
                  <a:pt x="4237" y="1313"/>
                </a:lnTo>
                <a:lnTo>
                  <a:pt x="4237" y="1310"/>
                </a:lnTo>
                <a:lnTo>
                  <a:pt x="4235" y="1310"/>
                </a:lnTo>
                <a:lnTo>
                  <a:pt x="4237" y="1310"/>
                </a:lnTo>
                <a:lnTo>
                  <a:pt x="4237" y="1310"/>
                </a:lnTo>
                <a:lnTo>
                  <a:pt x="4237" y="1310"/>
                </a:lnTo>
                <a:lnTo>
                  <a:pt x="4237" y="1313"/>
                </a:lnTo>
                <a:lnTo>
                  <a:pt x="4237" y="1313"/>
                </a:lnTo>
                <a:lnTo>
                  <a:pt x="4239" y="1315"/>
                </a:lnTo>
                <a:lnTo>
                  <a:pt x="4239" y="1313"/>
                </a:lnTo>
                <a:lnTo>
                  <a:pt x="4239" y="1313"/>
                </a:lnTo>
                <a:lnTo>
                  <a:pt x="4241" y="1313"/>
                </a:lnTo>
                <a:lnTo>
                  <a:pt x="4243" y="1310"/>
                </a:lnTo>
                <a:lnTo>
                  <a:pt x="4243" y="1313"/>
                </a:lnTo>
                <a:lnTo>
                  <a:pt x="4245" y="1313"/>
                </a:lnTo>
                <a:lnTo>
                  <a:pt x="4245" y="1310"/>
                </a:lnTo>
                <a:lnTo>
                  <a:pt x="4245" y="1308"/>
                </a:lnTo>
                <a:lnTo>
                  <a:pt x="4245" y="1306"/>
                </a:lnTo>
                <a:lnTo>
                  <a:pt x="4247" y="1308"/>
                </a:lnTo>
                <a:lnTo>
                  <a:pt x="4249" y="1308"/>
                </a:lnTo>
                <a:lnTo>
                  <a:pt x="4249" y="1308"/>
                </a:lnTo>
                <a:lnTo>
                  <a:pt x="4249" y="1308"/>
                </a:lnTo>
                <a:lnTo>
                  <a:pt x="4251" y="1308"/>
                </a:lnTo>
                <a:lnTo>
                  <a:pt x="4251" y="1306"/>
                </a:lnTo>
                <a:lnTo>
                  <a:pt x="4253" y="1306"/>
                </a:lnTo>
                <a:lnTo>
                  <a:pt x="4253" y="1306"/>
                </a:lnTo>
                <a:lnTo>
                  <a:pt x="4253" y="1304"/>
                </a:lnTo>
                <a:lnTo>
                  <a:pt x="4253" y="1304"/>
                </a:lnTo>
                <a:lnTo>
                  <a:pt x="4253" y="1302"/>
                </a:lnTo>
                <a:lnTo>
                  <a:pt x="4251" y="1300"/>
                </a:lnTo>
                <a:lnTo>
                  <a:pt x="4251" y="1300"/>
                </a:lnTo>
                <a:lnTo>
                  <a:pt x="4251" y="1298"/>
                </a:lnTo>
                <a:lnTo>
                  <a:pt x="4249" y="1298"/>
                </a:lnTo>
                <a:lnTo>
                  <a:pt x="4249" y="1298"/>
                </a:lnTo>
                <a:lnTo>
                  <a:pt x="4249" y="1296"/>
                </a:lnTo>
                <a:lnTo>
                  <a:pt x="4251" y="1296"/>
                </a:lnTo>
                <a:lnTo>
                  <a:pt x="4251" y="1296"/>
                </a:lnTo>
                <a:lnTo>
                  <a:pt x="4251" y="1294"/>
                </a:lnTo>
                <a:lnTo>
                  <a:pt x="4251" y="1294"/>
                </a:lnTo>
                <a:lnTo>
                  <a:pt x="4253" y="1294"/>
                </a:lnTo>
                <a:lnTo>
                  <a:pt x="4253" y="1294"/>
                </a:lnTo>
                <a:lnTo>
                  <a:pt x="4253" y="1296"/>
                </a:lnTo>
                <a:lnTo>
                  <a:pt x="4253" y="1296"/>
                </a:lnTo>
                <a:lnTo>
                  <a:pt x="4253" y="1298"/>
                </a:lnTo>
                <a:lnTo>
                  <a:pt x="4253" y="1298"/>
                </a:lnTo>
                <a:lnTo>
                  <a:pt x="4256" y="1300"/>
                </a:lnTo>
                <a:lnTo>
                  <a:pt x="4258" y="1302"/>
                </a:lnTo>
                <a:lnTo>
                  <a:pt x="4258" y="1302"/>
                </a:lnTo>
                <a:lnTo>
                  <a:pt x="4260" y="1302"/>
                </a:lnTo>
                <a:lnTo>
                  <a:pt x="4260" y="1302"/>
                </a:lnTo>
                <a:lnTo>
                  <a:pt x="4258" y="1304"/>
                </a:lnTo>
                <a:lnTo>
                  <a:pt x="4258" y="1304"/>
                </a:lnTo>
                <a:lnTo>
                  <a:pt x="4258" y="1304"/>
                </a:lnTo>
                <a:lnTo>
                  <a:pt x="4260" y="1304"/>
                </a:lnTo>
                <a:lnTo>
                  <a:pt x="4262" y="1304"/>
                </a:lnTo>
                <a:lnTo>
                  <a:pt x="4264" y="1306"/>
                </a:lnTo>
                <a:lnTo>
                  <a:pt x="4264" y="1306"/>
                </a:lnTo>
                <a:lnTo>
                  <a:pt x="4264" y="1304"/>
                </a:lnTo>
                <a:lnTo>
                  <a:pt x="4264" y="1304"/>
                </a:lnTo>
                <a:lnTo>
                  <a:pt x="4264" y="1304"/>
                </a:lnTo>
                <a:lnTo>
                  <a:pt x="4264" y="1304"/>
                </a:lnTo>
                <a:lnTo>
                  <a:pt x="4264" y="1302"/>
                </a:lnTo>
                <a:lnTo>
                  <a:pt x="4264" y="1302"/>
                </a:lnTo>
                <a:lnTo>
                  <a:pt x="4264" y="1302"/>
                </a:lnTo>
                <a:lnTo>
                  <a:pt x="4266" y="1302"/>
                </a:lnTo>
                <a:lnTo>
                  <a:pt x="4266" y="1302"/>
                </a:lnTo>
                <a:lnTo>
                  <a:pt x="4268" y="1302"/>
                </a:lnTo>
                <a:lnTo>
                  <a:pt x="4268" y="1300"/>
                </a:lnTo>
                <a:lnTo>
                  <a:pt x="4268" y="1300"/>
                </a:lnTo>
                <a:lnTo>
                  <a:pt x="4268" y="1300"/>
                </a:lnTo>
                <a:lnTo>
                  <a:pt x="4268" y="1298"/>
                </a:lnTo>
                <a:lnTo>
                  <a:pt x="4270" y="1300"/>
                </a:lnTo>
                <a:lnTo>
                  <a:pt x="4270" y="1300"/>
                </a:lnTo>
                <a:lnTo>
                  <a:pt x="4272" y="1300"/>
                </a:lnTo>
                <a:lnTo>
                  <a:pt x="4272" y="1300"/>
                </a:lnTo>
                <a:lnTo>
                  <a:pt x="4272" y="1300"/>
                </a:lnTo>
                <a:lnTo>
                  <a:pt x="4274" y="1300"/>
                </a:lnTo>
                <a:lnTo>
                  <a:pt x="4274" y="1298"/>
                </a:lnTo>
                <a:lnTo>
                  <a:pt x="4277" y="1298"/>
                </a:lnTo>
                <a:lnTo>
                  <a:pt x="4279" y="1298"/>
                </a:lnTo>
                <a:lnTo>
                  <a:pt x="4279" y="1300"/>
                </a:lnTo>
                <a:lnTo>
                  <a:pt x="4281" y="1300"/>
                </a:lnTo>
                <a:lnTo>
                  <a:pt x="4281" y="1298"/>
                </a:lnTo>
                <a:lnTo>
                  <a:pt x="4283" y="1298"/>
                </a:lnTo>
                <a:lnTo>
                  <a:pt x="4283" y="1298"/>
                </a:lnTo>
                <a:lnTo>
                  <a:pt x="4285" y="1298"/>
                </a:lnTo>
                <a:lnTo>
                  <a:pt x="4287" y="1298"/>
                </a:lnTo>
                <a:lnTo>
                  <a:pt x="4289" y="1298"/>
                </a:lnTo>
                <a:lnTo>
                  <a:pt x="4291" y="1298"/>
                </a:lnTo>
                <a:lnTo>
                  <a:pt x="4291" y="1296"/>
                </a:lnTo>
                <a:lnTo>
                  <a:pt x="4291" y="1296"/>
                </a:lnTo>
                <a:lnTo>
                  <a:pt x="4291" y="1296"/>
                </a:lnTo>
                <a:lnTo>
                  <a:pt x="4293" y="1296"/>
                </a:lnTo>
                <a:lnTo>
                  <a:pt x="4295" y="1296"/>
                </a:lnTo>
                <a:lnTo>
                  <a:pt x="4295" y="1296"/>
                </a:lnTo>
                <a:lnTo>
                  <a:pt x="4295" y="1292"/>
                </a:lnTo>
                <a:lnTo>
                  <a:pt x="4297" y="1292"/>
                </a:lnTo>
                <a:lnTo>
                  <a:pt x="4297" y="1292"/>
                </a:lnTo>
                <a:lnTo>
                  <a:pt x="4297" y="1292"/>
                </a:lnTo>
                <a:lnTo>
                  <a:pt x="4297" y="1289"/>
                </a:lnTo>
                <a:lnTo>
                  <a:pt x="4297" y="1289"/>
                </a:lnTo>
                <a:lnTo>
                  <a:pt x="4300" y="1289"/>
                </a:lnTo>
                <a:lnTo>
                  <a:pt x="4300" y="1289"/>
                </a:lnTo>
                <a:lnTo>
                  <a:pt x="4302" y="1287"/>
                </a:lnTo>
                <a:lnTo>
                  <a:pt x="4302" y="1285"/>
                </a:lnTo>
                <a:lnTo>
                  <a:pt x="4304" y="1285"/>
                </a:lnTo>
                <a:lnTo>
                  <a:pt x="4304" y="1287"/>
                </a:lnTo>
                <a:lnTo>
                  <a:pt x="4306" y="1285"/>
                </a:lnTo>
                <a:lnTo>
                  <a:pt x="4306" y="1285"/>
                </a:lnTo>
                <a:lnTo>
                  <a:pt x="4308" y="1285"/>
                </a:lnTo>
                <a:lnTo>
                  <a:pt x="4308" y="1285"/>
                </a:lnTo>
                <a:lnTo>
                  <a:pt x="4308" y="1285"/>
                </a:lnTo>
                <a:lnTo>
                  <a:pt x="4308" y="1285"/>
                </a:lnTo>
                <a:lnTo>
                  <a:pt x="4308" y="1285"/>
                </a:lnTo>
                <a:lnTo>
                  <a:pt x="4310" y="1283"/>
                </a:lnTo>
                <a:lnTo>
                  <a:pt x="4310" y="1283"/>
                </a:lnTo>
                <a:lnTo>
                  <a:pt x="4308" y="1283"/>
                </a:lnTo>
                <a:lnTo>
                  <a:pt x="4310" y="1283"/>
                </a:lnTo>
                <a:lnTo>
                  <a:pt x="4312" y="1283"/>
                </a:lnTo>
                <a:lnTo>
                  <a:pt x="4312" y="1283"/>
                </a:lnTo>
                <a:lnTo>
                  <a:pt x="4312" y="1281"/>
                </a:lnTo>
                <a:lnTo>
                  <a:pt x="4314" y="1279"/>
                </a:lnTo>
                <a:lnTo>
                  <a:pt x="4314" y="1279"/>
                </a:lnTo>
                <a:lnTo>
                  <a:pt x="4316" y="1279"/>
                </a:lnTo>
                <a:lnTo>
                  <a:pt x="4318" y="1277"/>
                </a:lnTo>
                <a:lnTo>
                  <a:pt x="4318" y="1275"/>
                </a:lnTo>
                <a:lnTo>
                  <a:pt x="4318" y="1275"/>
                </a:lnTo>
                <a:lnTo>
                  <a:pt x="4316" y="1275"/>
                </a:lnTo>
                <a:lnTo>
                  <a:pt x="4314" y="1273"/>
                </a:lnTo>
                <a:lnTo>
                  <a:pt x="4314" y="1273"/>
                </a:lnTo>
                <a:lnTo>
                  <a:pt x="4316" y="1273"/>
                </a:lnTo>
                <a:lnTo>
                  <a:pt x="4316" y="1273"/>
                </a:lnTo>
                <a:lnTo>
                  <a:pt x="4316" y="1273"/>
                </a:lnTo>
                <a:lnTo>
                  <a:pt x="4318" y="1271"/>
                </a:lnTo>
                <a:lnTo>
                  <a:pt x="4318" y="1271"/>
                </a:lnTo>
                <a:lnTo>
                  <a:pt x="4321" y="1271"/>
                </a:lnTo>
                <a:lnTo>
                  <a:pt x="4321" y="1271"/>
                </a:lnTo>
                <a:lnTo>
                  <a:pt x="4323" y="1271"/>
                </a:lnTo>
                <a:lnTo>
                  <a:pt x="4325" y="1271"/>
                </a:lnTo>
                <a:lnTo>
                  <a:pt x="4327" y="1271"/>
                </a:lnTo>
                <a:lnTo>
                  <a:pt x="4327" y="1269"/>
                </a:lnTo>
                <a:lnTo>
                  <a:pt x="4327" y="1269"/>
                </a:lnTo>
                <a:lnTo>
                  <a:pt x="4327" y="1269"/>
                </a:lnTo>
                <a:lnTo>
                  <a:pt x="4327" y="1266"/>
                </a:lnTo>
                <a:lnTo>
                  <a:pt x="4327" y="1266"/>
                </a:lnTo>
                <a:lnTo>
                  <a:pt x="4329" y="1266"/>
                </a:lnTo>
                <a:lnTo>
                  <a:pt x="4331" y="1266"/>
                </a:lnTo>
                <a:lnTo>
                  <a:pt x="4331" y="1264"/>
                </a:lnTo>
                <a:lnTo>
                  <a:pt x="4331" y="1262"/>
                </a:lnTo>
                <a:lnTo>
                  <a:pt x="4331" y="1262"/>
                </a:lnTo>
                <a:lnTo>
                  <a:pt x="4333" y="1262"/>
                </a:lnTo>
                <a:lnTo>
                  <a:pt x="4335" y="1262"/>
                </a:lnTo>
                <a:lnTo>
                  <a:pt x="4335" y="1262"/>
                </a:lnTo>
                <a:lnTo>
                  <a:pt x="4335" y="1260"/>
                </a:lnTo>
                <a:lnTo>
                  <a:pt x="4333" y="1260"/>
                </a:lnTo>
                <a:lnTo>
                  <a:pt x="4333" y="1258"/>
                </a:lnTo>
                <a:lnTo>
                  <a:pt x="4335" y="1258"/>
                </a:lnTo>
                <a:lnTo>
                  <a:pt x="4335" y="1258"/>
                </a:lnTo>
                <a:lnTo>
                  <a:pt x="4337" y="1258"/>
                </a:lnTo>
                <a:lnTo>
                  <a:pt x="4337" y="1258"/>
                </a:lnTo>
                <a:lnTo>
                  <a:pt x="4339" y="1258"/>
                </a:lnTo>
                <a:lnTo>
                  <a:pt x="4339" y="1260"/>
                </a:lnTo>
                <a:lnTo>
                  <a:pt x="4341" y="1258"/>
                </a:lnTo>
                <a:lnTo>
                  <a:pt x="4341" y="1258"/>
                </a:lnTo>
                <a:lnTo>
                  <a:pt x="4339" y="1256"/>
                </a:lnTo>
                <a:lnTo>
                  <a:pt x="4339" y="1254"/>
                </a:lnTo>
                <a:lnTo>
                  <a:pt x="4341" y="1252"/>
                </a:lnTo>
                <a:lnTo>
                  <a:pt x="4341" y="1250"/>
                </a:lnTo>
                <a:lnTo>
                  <a:pt x="4341" y="1250"/>
                </a:lnTo>
                <a:lnTo>
                  <a:pt x="4339" y="1250"/>
                </a:lnTo>
                <a:lnTo>
                  <a:pt x="4337" y="1250"/>
                </a:lnTo>
                <a:lnTo>
                  <a:pt x="4337" y="1250"/>
                </a:lnTo>
                <a:lnTo>
                  <a:pt x="4335" y="1250"/>
                </a:lnTo>
                <a:lnTo>
                  <a:pt x="4333" y="1248"/>
                </a:lnTo>
                <a:lnTo>
                  <a:pt x="4335" y="1248"/>
                </a:lnTo>
                <a:lnTo>
                  <a:pt x="4335" y="1248"/>
                </a:lnTo>
                <a:lnTo>
                  <a:pt x="4337" y="1250"/>
                </a:lnTo>
                <a:lnTo>
                  <a:pt x="4339" y="1250"/>
                </a:lnTo>
                <a:lnTo>
                  <a:pt x="4339" y="1248"/>
                </a:lnTo>
                <a:lnTo>
                  <a:pt x="4341" y="1245"/>
                </a:lnTo>
                <a:lnTo>
                  <a:pt x="4344" y="1245"/>
                </a:lnTo>
                <a:lnTo>
                  <a:pt x="4344" y="1243"/>
                </a:lnTo>
                <a:lnTo>
                  <a:pt x="4344" y="1243"/>
                </a:lnTo>
                <a:lnTo>
                  <a:pt x="4344" y="1243"/>
                </a:lnTo>
                <a:lnTo>
                  <a:pt x="4344" y="1243"/>
                </a:lnTo>
                <a:lnTo>
                  <a:pt x="4344" y="1241"/>
                </a:lnTo>
                <a:lnTo>
                  <a:pt x="4341" y="1239"/>
                </a:lnTo>
                <a:lnTo>
                  <a:pt x="4341" y="1239"/>
                </a:lnTo>
                <a:lnTo>
                  <a:pt x="4341" y="1239"/>
                </a:lnTo>
                <a:lnTo>
                  <a:pt x="4339" y="1239"/>
                </a:lnTo>
                <a:lnTo>
                  <a:pt x="4339" y="1237"/>
                </a:lnTo>
                <a:lnTo>
                  <a:pt x="4341" y="1237"/>
                </a:lnTo>
                <a:lnTo>
                  <a:pt x="4341" y="1239"/>
                </a:lnTo>
                <a:lnTo>
                  <a:pt x="4344" y="1237"/>
                </a:lnTo>
                <a:lnTo>
                  <a:pt x="4344" y="1237"/>
                </a:lnTo>
                <a:lnTo>
                  <a:pt x="4344" y="1237"/>
                </a:lnTo>
                <a:lnTo>
                  <a:pt x="4344" y="1237"/>
                </a:lnTo>
                <a:lnTo>
                  <a:pt x="4344" y="1237"/>
                </a:lnTo>
                <a:lnTo>
                  <a:pt x="4344" y="1239"/>
                </a:lnTo>
                <a:lnTo>
                  <a:pt x="4344" y="1239"/>
                </a:lnTo>
                <a:lnTo>
                  <a:pt x="4344" y="1239"/>
                </a:lnTo>
                <a:lnTo>
                  <a:pt x="4346" y="1241"/>
                </a:lnTo>
                <a:lnTo>
                  <a:pt x="4348" y="1239"/>
                </a:lnTo>
                <a:lnTo>
                  <a:pt x="4348" y="1239"/>
                </a:lnTo>
                <a:lnTo>
                  <a:pt x="4348" y="1237"/>
                </a:lnTo>
                <a:lnTo>
                  <a:pt x="4348" y="1235"/>
                </a:lnTo>
                <a:lnTo>
                  <a:pt x="4350" y="1233"/>
                </a:lnTo>
                <a:lnTo>
                  <a:pt x="4352" y="1231"/>
                </a:lnTo>
                <a:lnTo>
                  <a:pt x="4352" y="1231"/>
                </a:lnTo>
                <a:lnTo>
                  <a:pt x="4354" y="1229"/>
                </a:lnTo>
                <a:lnTo>
                  <a:pt x="4354" y="1229"/>
                </a:lnTo>
                <a:lnTo>
                  <a:pt x="4356" y="1227"/>
                </a:lnTo>
                <a:lnTo>
                  <a:pt x="4354" y="1224"/>
                </a:lnTo>
                <a:lnTo>
                  <a:pt x="4356" y="1224"/>
                </a:lnTo>
                <a:lnTo>
                  <a:pt x="4356" y="1222"/>
                </a:lnTo>
                <a:lnTo>
                  <a:pt x="4356" y="1222"/>
                </a:lnTo>
                <a:lnTo>
                  <a:pt x="4358" y="1220"/>
                </a:lnTo>
                <a:lnTo>
                  <a:pt x="4358" y="1220"/>
                </a:lnTo>
                <a:lnTo>
                  <a:pt x="4358" y="1218"/>
                </a:lnTo>
                <a:lnTo>
                  <a:pt x="4356" y="1218"/>
                </a:lnTo>
                <a:lnTo>
                  <a:pt x="4358" y="1218"/>
                </a:lnTo>
                <a:lnTo>
                  <a:pt x="4358" y="1218"/>
                </a:lnTo>
                <a:lnTo>
                  <a:pt x="4360" y="1218"/>
                </a:lnTo>
                <a:lnTo>
                  <a:pt x="4360" y="1216"/>
                </a:lnTo>
                <a:lnTo>
                  <a:pt x="4362" y="1214"/>
                </a:lnTo>
                <a:lnTo>
                  <a:pt x="4362" y="1214"/>
                </a:lnTo>
                <a:lnTo>
                  <a:pt x="4365" y="1214"/>
                </a:lnTo>
                <a:lnTo>
                  <a:pt x="4365" y="1216"/>
                </a:lnTo>
                <a:lnTo>
                  <a:pt x="4367" y="1214"/>
                </a:lnTo>
                <a:lnTo>
                  <a:pt x="4369" y="1214"/>
                </a:lnTo>
                <a:lnTo>
                  <a:pt x="4369" y="1214"/>
                </a:lnTo>
                <a:lnTo>
                  <a:pt x="4369" y="1212"/>
                </a:lnTo>
                <a:lnTo>
                  <a:pt x="4369" y="1210"/>
                </a:lnTo>
                <a:lnTo>
                  <a:pt x="4367" y="1208"/>
                </a:lnTo>
                <a:lnTo>
                  <a:pt x="4369" y="1208"/>
                </a:lnTo>
                <a:lnTo>
                  <a:pt x="4369" y="1208"/>
                </a:lnTo>
                <a:lnTo>
                  <a:pt x="4371" y="1206"/>
                </a:lnTo>
                <a:lnTo>
                  <a:pt x="4371" y="1206"/>
                </a:lnTo>
                <a:lnTo>
                  <a:pt x="4369" y="1204"/>
                </a:lnTo>
                <a:lnTo>
                  <a:pt x="4371" y="1204"/>
                </a:lnTo>
                <a:lnTo>
                  <a:pt x="4371" y="1204"/>
                </a:lnTo>
                <a:lnTo>
                  <a:pt x="4371" y="1204"/>
                </a:lnTo>
                <a:lnTo>
                  <a:pt x="4369" y="1201"/>
                </a:lnTo>
                <a:lnTo>
                  <a:pt x="4367" y="1201"/>
                </a:lnTo>
                <a:lnTo>
                  <a:pt x="4369" y="1199"/>
                </a:lnTo>
                <a:lnTo>
                  <a:pt x="4369" y="1199"/>
                </a:lnTo>
                <a:lnTo>
                  <a:pt x="4371" y="1199"/>
                </a:lnTo>
                <a:lnTo>
                  <a:pt x="4371" y="1199"/>
                </a:lnTo>
                <a:lnTo>
                  <a:pt x="4373" y="1199"/>
                </a:lnTo>
                <a:lnTo>
                  <a:pt x="4373" y="1201"/>
                </a:lnTo>
                <a:lnTo>
                  <a:pt x="4373" y="1201"/>
                </a:lnTo>
                <a:lnTo>
                  <a:pt x="4375" y="1195"/>
                </a:lnTo>
                <a:lnTo>
                  <a:pt x="4375" y="1193"/>
                </a:lnTo>
                <a:lnTo>
                  <a:pt x="4373" y="1193"/>
                </a:lnTo>
                <a:lnTo>
                  <a:pt x="4373" y="1193"/>
                </a:lnTo>
                <a:lnTo>
                  <a:pt x="4371" y="1195"/>
                </a:lnTo>
                <a:lnTo>
                  <a:pt x="4369" y="1195"/>
                </a:lnTo>
                <a:lnTo>
                  <a:pt x="4369" y="1195"/>
                </a:lnTo>
                <a:lnTo>
                  <a:pt x="4371" y="1193"/>
                </a:lnTo>
                <a:lnTo>
                  <a:pt x="4373" y="1191"/>
                </a:lnTo>
                <a:lnTo>
                  <a:pt x="4377" y="1189"/>
                </a:lnTo>
                <a:lnTo>
                  <a:pt x="4375" y="1189"/>
                </a:lnTo>
                <a:lnTo>
                  <a:pt x="4375" y="1189"/>
                </a:lnTo>
                <a:lnTo>
                  <a:pt x="4373" y="1189"/>
                </a:lnTo>
                <a:lnTo>
                  <a:pt x="4371" y="1187"/>
                </a:lnTo>
                <a:lnTo>
                  <a:pt x="4367" y="1185"/>
                </a:lnTo>
                <a:lnTo>
                  <a:pt x="4367" y="1183"/>
                </a:lnTo>
                <a:lnTo>
                  <a:pt x="4365" y="1183"/>
                </a:lnTo>
                <a:lnTo>
                  <a:pt x="4362" y="1183"/>
                </a:lnTo>
                <a:lnTo>
                  <a:pt x="4358" y="1185"/>
                </a:lnTo>
                <a:lnTo>
                  <a:pt x="4356" y="1185"/>
                </a:lnTo>
                <a:lnTo>
                  <a:pt x="4354" y="1183"/>
                </a:lnTo>
                <a:lnTo>
                  <a:pt x="4352" y="1183"/>
                </a:lnTo>
                <a:lnTo>
                  <a:pt x="4350" y="1183"/>
                </a:lnTo>
                <a:lnTo>
                  <a:pt x="4350" y="1183"/>
                </a:lnTo>
                <a:lnTo>
                  <a:pt x="4350" y="1183"/>
                </a:lnTo>
                <a:lnTo>
                  <a:pt x="4350" y="1183"/>
                </a:lnTo>
                <a:lnTo>
                  <a:pt x="4352" y="1180"/>
                </a:lnTo>
                <a:lnTo>
                  <a:pt x="4356" y="1180"/>
                </a:lnTo>
                <a:lnTo>
                  <a:pt x="4358" y="1183"/>
                </a:lnTo>
                <a:lnTo>
                  <a:pt x="4358" y="1180"/>
                </a:lnTo>
                <a:lnTo>
                  <a:pt x="4360" y="1180"/>
                </a:lnTo>
                <a:lnTo>
                  <a:pt x="4360" y="1178"/>
                </a:lnTo>
                <a:lnTo>
                  <a:pt x="4365" y="1176"/>
                </a:lnTo>
                <a:lnTo>
                  <a:pt x="4367" y="1174"/>
                </a:lnTo>
                <a:lnTo>
                  <a:pt x="4369" y="1174"/>
                </a:lnTo>
                <a:lnTo>
                  <a:pt x="4371" y="1174"/>
                </a:lnTo>
                <a:lnTo>
                  <a:pt x="4371" y="1174"/>
                </a:lnTo>
                <a:lnTo>
                  <a:pt x="4373" y="1172"/>
                </a:lnTo>
                <a:lnTo>
                  <a:pt x="4373" y="1170"/>
                </a:lnTo>
                <a:lnTo>
                  <a:pt x="4373" y="1170"/>
                </a:lnTo>
                <a:lnTo>
                  <a:pt x="4371" y="1166"/>
                </a:lnTo>
                <a:lnTo>
                  <a:pt x="4367" y="1164"/>
                </a:lnTo>
                <a:lnTo>
                  <a:pt x="4365" y="1162"/>
                </a:lnTo>
                <a:lnTo>
                  <a:pt x="4362" y="1160"/>
                </a:lnTo>
                <a:lnTo>
                  <a:pt x="4360" y="1160"/>
                </a:lnTo>
                <a:lnTo>
                  <a:pt x="4358" y="1160"/>
                </a:lnTo>
                <a:lnTo>
                  <a:pt x="4356" y="1157"/>
                </a:lnTo>
                <a:lnTo>
                  <a:pt x="4356" y="1155"/>
                </a:lnTo>
                <a:lnTo>
                  <a:pt x="4354" y="1155"/>
                </a:lnTo>
                <a:lnTo>
                  <a:pt x="4352" y="1157"/>
                </a:lnTo>
                <a:lnTo>
                  <a:pt x="4350" y="1157"/>
                </a:lnTo>
                <a:lnTo>
                  <a:pt x="4346" y="1157"/>
                </a:lnTo>
                <a:lnTo>
                  <a:pt x="4348" y="1155"/>
                </a:lnTo>
                <a:lnTo>
                  <a:pt x="4348" y="1155"/>
                </a:lnTo>
                <a:lnTo>
                  <a:pt x="4350" y="1155"/>
                </a:lnTo>
                <a:lnTo>
                  <a:pt x="4354" y="1153"/>
                </a:lnTo>
                <a:lnTo>
                  <a:pt x="4356" y="1155"/>
                </a:lnTo>
                <a:lnTo>
                  <a:pt x="4358" y="1155"/>
                </a:lnTo>
                <a:lnTo>
                  <a:pt x="4360" y="1157"/>
                </a:lnTo>
                <a:lnTo>
                  <a:pt x="4362" y="1157"/>
                </a:lnTo>
                <a:lnTo>
                  <a:pt x="4365" y="1157"/>
                </a:lnTo>
                <a:lnTo>
                  <a:pt x="4367" y="1157"/>
                </a:lnTo>
                <a:lnTo>
                  <a:pt x="4371" y="1160"/>
                </a:lnTo>
                <a:lnTo>
                  <a:pt x="4371" y="1160"/>
                </a:lnTo>
                <a:lnTo>
                  <a:pt x="4373" y="1160"/>
                </a:lnTo>
                <a:lnTo>
                  <a:pt x="4373" y="1160"/>
                </a:lnTo>
                <a:lnTo>
                  <a:pt x="4373" y="1157"/>
                </a:lnTo>
                <a:lnTo>
                  <a:pt x="4371" y="1155"/>
                </a:lnTo>
                <a:lnTo>
                  <a:pt x="4371" y="1155"/>
                </a:lnTo>
                <a:lnTo>
                  <a:pt x="4369" y="1153"/>
                </a:lnTo>
                <a:lnTo>
                  <a:pt x="4367" y="1153"/>
                </a:lnTo>
                <a:lnTo>
                  <a:pt x="4367" y="1153"/>
                </a:lnTo>
                <a:lnTo>
                  <a:pt x="4367" y="1149"/>
                </a:lnTo>
                <a:lnTo>
                  <a:pt x="4367" y="1149"/>
                </a:lnTo>
                <a:lnTo>
                  <a:pt x="4365" y="1149"/>
                </a:lnTo>
                <a:lnTo>
                  <a:pt x="4360" y="1147"/>
                </a:lnTo>
                <a:lnTo>
                  <a:pt x="4358" y="1145"/>
                </a:lnTo>
                <a:lnTo>
                  <a:pt x="4358" y="1143"/>
                </a:lnTo>
                <a:lnTo>
                  <a:pt x="4358" y="1143"/>
                </a:lnTo>
                <a:lnTo>
                  <a:pt x="4358" y="1139"/>
                </a:lnTo>
                <a:lnTo>
                  <a:pt x="4356" y="1136"/>
                </a:lnTo>
                <a:lnTo>
                  <a:pt x="4356" y="1132"/>
                </a:lnTo>
                <a:lnTo>
                  <a:pt x="4354" y="1130"/>
                </a:lnTo>
                <a:lnTo>
                  <a:pt x="4354" y="1128"/>
                </a:lnTo>
                <a:lnTo>
                  <a:pt x="4352" y="1126"/>
                </a:lnTo>
                <a:lnTo>
                  <a:pt x="4350" y="1122"/>
                </a:lnTo>
                <a:lnTo>
                  <a:pt x="4350" y="1120"/>
                </a:lnTo>
                <a:lnTo>
                  <a:pt x="4350" y="1118"/>
                </a:lnTo>
                <a:lnTo>
                  <a:pt x="4346" y="1115"/>
                </a:lnTo>
                <a:lnTo>
                  <a:pt x="4344" y="1115"/>
                </a:lnTo>
                <a:lnTo>
                  <a:pt x="4339" y="1113"/>
                </a:lnTo>
                <a:lnTo>
                  <a:pt x="4337" y="1111"/>
                </a:lnTo>
                <a:lnTo>
                  <a:pt x="4337" y="1111"/>
                </a:lnTo>
                <a:lnTo>
                  <a:pt x="4335" y="1111"/>
                </a:lnTo>
                <a:lnTo>
                  <a:pt x="4333" y="1109"/>
                </a:lnTo>
                <a:lnTo>
                  <a:pt x="4335" y="1107"/>
                </a:lnTo>
                <a:lnTo>
                  <a:pt x="4337" y="1105"/>
                </a:lnTo>
                <a:lnTo>
                  <a:pt x="4337" y="1103"/>
                </a:lnTo>
                <a:lnTo>
                  <a:pt x="4339" y="1101"/>
                </a:lnTo>
                <a:lnTo>
                  <a:pt x="4341" y="1101"/>
                </a:lnTo>
                <a:lnTo>
                  <a:pt x="4341" y="1099"/>
                </a:lnTo>
                <a:lnTo>
                  <a:pt x="4344" y="1097"/>
                </a:lnTo>
                <a:lnTo>
                  <a:pt x="4344" y="1097"/>
                </a:lnTo>
                <a:lnTo>
                  <a:pt x="4346" y="1097"/>
                </a:lnTo>
                <a:lnTo>
                  <a:pt x="4346" y="1095"/>
                </a:lnTo>
                <a:lnTo>
                  <a:pt x="4346" y="1095"/>
                </a:lnTo>
                <a:lnTo>
                  <a:pt x="4348" y="1092"/>
                </a:lnTo>
                <a:lnTo>
                  <a:pt x="4350" y="1092"/>
                </a:lnTo>
                <a:lnTo>
                  <a:pt x="4350" y="1092"/>
                </a:lnTo>
                <a:lnTo>
                  <a:pt x="4350" y="1090"/>
                </a:lnTo>
                <a:lnTo>
                  <a:pt x="4348" y="1090"/>
                </a:lnTo>
                <a:lnTo>
                  <a:pt x="4348" y="1088"/>
                </a:lnTo>
                <a:lnTo>
                  <a:pt x="4348" y="1088"/>
                </a:lnTo>
                <a:lnTo>
                  <a:pt x="4350" y="1088"/>
                </a:lnTo>
                <a:lnTo>
                  <a:pt x="4350" y="1088"/>
                </a:lnTo>
                <a:lnTo>
                  <a:pt x="4352" y="1088"/>
                </a:lnTo>
                <a:lnTo>
                  <a:pt x="4352" y="1088"/>
                </a:lnTo>
                <a:lnTo>
                  <a:pt x="4352" y="1090"/>
                </a:lnTo>
                <a:lnTo>
                  <a:pt x="4352" y="1090"/>
                </a:lnTo>
                <a:lnTo>
                  <a:pt x="4352" y="1090"/>
                </a:lnTo>
                <a:lnTo>
                  <a:pt x="4354" y="1090"/>
                </a:lnTo>
                <a:lnTo>
                  <a:pt x="4356" y="1088"/>
                </a:lnTo>
                <a:lnTo>
                  <a:pt x="4356" y="1088"/>
                </a:lnTo>
                <a:lnTo>
                  <a:pt x="4356" y="1086"/>
                </a:lnTo>
                <a:lnTo>
                  <a:pt x="4356" y="1084"/>
                </a:lnTo>
                <a:lnTo>
                  <a:pt x="4358" y="1084"/>
                </a:lnTo>
                <a:lnTo>
                  <a:pt x="4358" y="1084"/>
                </a:lnTo>
                <a:lnTo>
                  <a:pt x="4358" y="1084"/>
                </a:lnTo>
                <a:lnTo>
                  <a:pt x="4358" y="1084"/>
                </a:lnTo>
                <a:lnTo>
                  <a:pt x="4358" y="1082"/>
                </a:lnTo>
                <a:lnTo>
                  <a:pt x="4358" y="1082"/>
                </a:lnTo>
                <a:lnTo>
                  <a:pt x="4358" y="1080"/>
                </a:lnTo>
                <a:lnTo>
                  <a:pt x="4358" y="1080"/>
                </a:lnTo>
                <a:lnTo>
                  <a:pt x="4360" y="1082"/>
                </a:lnTo>
                <a:lnTo>
                  <a:pt x="4362" y="1082"/>
                </a:lnTo>
                <a:lnTo>
                  <a:pt x="4362" y="1080"/>
                </a:lnTo>
                <a:lnTo>
                  <a:pt x="4367" y="1080"/>
                </a:lnTo>
                <a:lnTo>
                  <a:pt x="4371" y="1078"/>
                </a:lnTo>
                <a:lnTo>
                  <a:pt x="4375" y="1076"/>
                </a:lnTo>
                <a:lnTo>
                  <a:pt x="4375" y="1076"/>
                </a:lnTo>
                <a:lnTo>
                  <a:pt x="4377" y="1076"/>
                </a:lnTo>
                <a:lnTo>
                  <a:pt x="4377" y="1076"/>
                </a:lnTo>
                <a:lnTo>
                  <a:pt x="4379" y="1076"/>
                </a:lnTo>
                <a:lnTo>
                  <a:pt x="4379" y="1078"/>
                </a:lnTo>
                <a:lnTo>
                  <a:pt x="4379" y="1078"/>
                </a:lnTo>
                <a:lnTo>
                  <a:pt x="4379" y="1078"/>
                </a:lnTo>
                <a:lnTo>
                  <a:pt x="4381" y="1076"/>
                </a:lnTo>
                <a:lnTo>
                  <a:pt x="4383" y="1076"/>
                </a:lnTo>
                <a:lnTo>
                  <a:pt x="4383" y="1076"/>
                </a:lnTo>
                <a:lnTo>
                  <a:pt x="4381" y="1074"/>
                </a:lnTo>
                <a:lnTo>
                  <a:pt x="4381" y="1074"/>
                </a:lnTo>
                <a:lnTo>
                  <a:pt x="4383" y="1071"/>
                </a:lnTo>
                <a:lnTo>
                  <a:pt x="4383" y="1071"/>
                </a:lnTo>
                <a:lnTo>
                  <a:pt x="4383" y="1069"/>
                </a:lnTo>
                <a:lnTo>
                  <a:pt x="4385" y="1067"/>
                </a:lnTo>
                <a:lnTo>
                  <a:pt x="4383" y="1067"/>
                </a:lnTo>
                <a:lnTo>
                  <a:pt x="4381" y="1067"/>
                </a:lnTo>
                <a:lnTo>
                  <a:pt x="4379" y="1067"/>
                </a:lnTo>
                <a:lnTo>
                  <a:pt x="4377" y="1067"/>
                </a:lnTo>
                <a:lnTo>
                  <a:pt x="4377" y="1065"/>
                </a:lnTo>
                <a:lnTo>
                  <a:pt x="4375" y="1065"/>
                </a:lnTo>
                <a:lnTo>
                  <a:pt x="4375" y="1067"/>
                </a:lnTo>
                <a:lnTo>
                  <a:pt x="4375" y="1067"/>
                </a:lnTo>
                <a:lnTo>
                  <a:pt x="4373" y="1067"/>
                </a:lnTo>
                <a:lnTo>
                  <a:pt x="4371" y="1067"/>
                </a:lnTo>
                <a:lnTo>
                  <a:pt x="4369" y="1065"/>
                </a:lnTo>
                <a:lnTo>
                  <a:pt x="4367" y="1065"/>
                </a:lnTo>
                <a:lnTo>
                  <a:pt x="4365" y="1065"/>
                </a:lnTo>
                <a:lnTo>
                  <a:pt x="4360" y="1063"/>
                </a:lnTo>
                <a:lnTo>
                  <a:pt x="4356" y="1061"/>
                </a:lnTo>
                <a:lnTo>
                  <a:pt x="4352" y="1063"/>
                </a:lnTo>
                <a:lnTo>
                  <a:pt x="4350" y="1063"/>
                </a:lnTo>
                <a:lnTo>
                  <a:pt x="4350" y="1063"/>
                </a:lnTo>
                <a:lnTo>
                  <a:pt x="4350" y="1063"/>
                </a:lnTo>
                <a:lnTo>
                  <a:pt x="4350" y="1065"/>
                </a:lnTo>
                <a:lnTo>
                  <a:pt x="4348" y="1067"/>
                </a:lnTo>
                <a:lnTo>
                  <a:pt x="4344" y="1069"/>
                </a:lnTo>
                <a:lnTo>
                  <a:pt x="4344" y="1069"/>
                </a:lnTo>
                <a:lnTo>
                  <a:pt x="4344" y="1071"/>
                </a:lnTo>
                <a:lnTo>
                  <a:pt x="4344" y="1071"/>
                </a:lnTo>
                <a:lnTo>
                  <a:pt x="4337" y="1074"/>
                </a:lnTo>
                <a:lnTo>
                  <a:pt x="4335" y="1071"/>
                </a:lnTo>
                <a:lnTo>
                  <a:pt x="4333" y="1071"/>
                </a:lnTo>
                <a:lnTo>
                  <a:pt x="4331" y="1069"/>
                </a:lnTo>
                <a:lnTo>
                  <a:pt x="4331" y="1069"/>
                </a:lnTo>
                <a:lnTo>
                  <a:pt x="4331" y="1067"/>
                </a:lnTo>
                <a:lnTo>
                  <a:pt x="4331" y="1063"/>
                </a:lnTo>
                <a:lnTo>
                  <a:pt x="4333" y="1063"/>
                </a:lnTo>
                <a:lnTo>
                  <a:pt x="4333" y="1063"/>
                </a:lnTo>
                <a:lnTo>
                  <a:pt x="4333" y="1063"/>
                </a:lnTo>
                <a:lnTo>
                  <a:pt x="4333" y="1061"/>
                </a:lnTo>
                <a:lnTo>
                  <a:pt x="4333" y="1061"/>
                </a:lnTo>
                <a:lnTo>
                  <a:pt x="4333" y="1059"/>
                </a:lnTo>
                <a:lnTo>
                  <a:pt x="4331" y="1057"/>
                </a:lnTo>
                <a:lnTo>
                  <a:pt x="4329" y="1057"/>
                </a:lnTo>
                <a:lnTo>
                  <a:pt x="4327" y="1057"/>
                </a:lnTo>
                <a:lnTo>
                  <a:pt x="4325" y="1057"/>
                </a:lnTo>
                <a:lnTo>
                  <a:pt x="4318" y="1055"/>
                </a:lnTo>
                <a:lnTo>
                  <a:pt x="4314" y="1053"/>
                </a:lnTo>
                <a:lnTo>
                  <a:pt x="4312" y="1050"/>
                </a:lnTo>
                <a:lnTo>
                  <a:pt x="4310" y="1048"/>
                </a:lnTo>
                <a:lnTo>
                  <a:pt x="4310" y="1046"/>
                </a:lnTo>
                <a:lnTo>
                  <a:pt x="4312" y="1044"/>
                </a:lnTo>
                <a:lnTo>
                  <a:pt x="4314" y="1040"/>
                </a:lnTo>
                <a:lnTo>
                  <a:pt x="4314" y="1038"/>
                </a:lnTo>
                <a:lnTo>
                  <a:pt x="4318" y="1038"/>
                </a:lnTo>
                <a:lnTo>
                  <a:pt x="4318" y="1038"/>
                </a:lnTo>
                <a:lnTo>
                  <a:pt x="4321" y="1040"/>
                </a:lnTo>
                <a:lnTo>
                  <a:pt x="4325" y="1040"/>
                </a:lnTo>
                <a:lnTo>
                  <a:pt x="4327" y="1038"/>
                </a:lnTo>
                <a:lnTo>
                  <a:pt x="4329" y="1038"/>
                </a:lnTo>
                <a:lnTo>
                  <a:pt x="4329" y="1038"/>
                </a:lnTo>
                <a:lnTo>
                  <a:pt x="4331" y="1038"/>
                </a:lnTo>
                <a:lnTo>
                  <a:pt x="4331" y="1038"/>
                </a:lnTo>
                <a:lnTo>
                  <a:pt x="4333" y="1038"/>
                </a:lnTo>
                <a:lnTo>
                  <a:pt x="4335" y="1034"/>
                </a:lnTo>
                <a:lnTo>
                  <a:pt x="4335" y="1032"/>
                </a:lnTo>
                <a:lnTo>
                  <a:pt x="4337" y="1030"/>
                </a:lnTo>
                <a:lnTo>
                  <a:pt x="4337" y="1030"/>
                </a:lnTo>
                <a:lnTo>
                  <a:pt x="4339" y="1025"/>
                </a:lnTo>
                <a:lnTo>
                  <a:pt x="4344" y="1025"/>
                </a:lnTo>
                <a:lnTo>
                  <a:pt x="4352" y="1021"/>
                </a:lnTo>
                <a:lnTo>
                  <a:pt x="4354" y="1021"/>
                </a:lnTo>
                <a:lnTo>
                  <a:pt x="4358" y="1015"/>
                </a:lnTo>
                <a:lnTo>
                  <a:pt x="4358" y="1013"/>
                </a:lnTo>
                <a:lnTo>
                  <a:pt x="4360" y="1013"/>
                </a:lnTo>
                <a:lnTo>
                  <a:pt x="4360" y="1013"/>
                </a:lnTo>
                <a:lnTo>
                  <a:pt x="4362" y="1011"/>
                </a:lnTo>
                <a:lnTo>
                  <a:pt x="4362" y="1009"/>
                </a:lnTo>
                <a:lnTo>
                  <a:pt x="4369" y="1011"/>
                </a:lnTo>
                <a:lnTo>
                  <a:pt x="4369" y="1011"/>
                </a:lnTo>
                <a:lnTo>
                  <a:pt x="4371" y="1011"/>
                </a:lnTo>
                <a:lnTo>
                  <a:pt x="4371" y="1011"/>
                </a:lnTo>
                <a:lnTo>
                  <a:pt x="4373" y="1009"/>
                </a:lnTo>
                <a:lnTo>
                  <a:pt x="4373" y="1009"/>
                </a:lnTo>
                <a:lnTo>
                  <a:pt x="4373" y="1011"/>
                </a:lnTo>
                <a:lnTo>
                  <a:pt x="4377" y="1013"/>
                </a:lnTo>
                <a:lnTo>
                  <a:pt x="4377" y="1015"/>
                </a:lnTo>
                <a:lnTo>
                  <a:pt x="4379" y="1015"/>
                </a:lnTo>
                <a:lnTo>
                  <a:pt x="4379" y="1017"/>
                </a:lnTo>
                <a:lnTo>
                  <a:pt x="4377" y="1017"/>
                </a:lnTo>
                <a:lnTo>
                  <a:pt x="4377" y="1019"/>
                </a:lnTo>
                <a:lnTo>
                  <a:pt x="4375" y="1023"/>
                </a:lnTo>
                <a:lnTo>
                  <a:pt x="4373" y="1023"/>
                </a:lnTo>
                <a:lnTo>
                  <a:pt x="4373" y="1025"/>
                </a:lnTo>
                <a:lnTo>
                  <a:pt x="4369" y="1027"/>
                </a:lnTo>
                <a:lnTo>
                  <a:pt x="4367" y="1030"/>
                </a:lnTo>
                <a:lnTo>
                  <a:pt x="4369" y="1030"/>
                </a:lnTo>
                <a:lnTo>
                  <a:pt x="4369" y="1032"/>
                </a:lnTo>
                <a:lnTo>
                  <a:pt x="4367" y="1032"/>
                </a:lnTo>
                <a:lnTo>
                  <a:pt x="4367" y="1032"/>
                </a:lnTo>
                <a:lnTo>
                  <a:pt x="4365" y="1032"/>
                </a:lnTo>
                <a:lnTo>
                  <a:pt x="4365" y="1034"/>
                </a:lnTo>
                <a:lnTo>
                  <a:pt x="4365" y="1034"/>
                </a:lnTo>
                <a:lnTo>
                  <a:pt x="4365" y="1036"/>
                </a:lnTo>
                <a:lnTo>
                  <a:pt x="4367" y="1036"/>
                </a:lnTo>
                <a:lnTo>
                  <a:pt x="4369" y="1036"/>
                </a:lnTo>
                <a:lnTo>
                  <a:pt x="4373" y="1034"/>
                </a:lnTo>
                <a:lnTo>
                  <a:pt x="4373" y="1036"/>
                </a:lnTo>
                <a:lnTo>
                  <a:pt x="4371" y="1036"/>
                </a:lnTo>
                <a:lnTo>
                  <a:pt x="4371" y="1038"/>
                </a:lnTo>
                <a:lnTo>
                  <a:pt x="4369" y="1038"/>
                </a:lnTo>
                <a:lnTo>
                  <a:pt x="4371" y="1040"/>
                </a:lnTo>
                <a:lnTo>
                  <a:pt x="4365" y="1042"/>
                </a:lnTo>
                <a:lnTo>
                  <a:pt x="4362" y="1042"/>
                </a:lnTo>
                <a:lnTo>
                  <a:pt x="4362" y="1042"/>
                </a:lnTo>
                <a:lnTo>
                  <a:pt x="4362" y="1044"/>
                </a:lnTo>
                <a:lnTo>
                  <a:pt x="4362" y="1046"/>
                </a:lnTo>
                <a:lnTo>
                  <a:pt x="4365" y="1046"/>
                </a:lnTo>
                <a:lnTo>
                  <a:pt x="4365" y="1046"/>
                </a:lnTo>
                <a:lnTo>
                  <a:pt x="4365" y="1044"/>
                </a:lnTo>
                <a:lnTo>
                  <a:pt x="4369" y="1044"/>
                </a:lnTo>
                <a:lnTo>
                  <a:pt x="4371" y="1044"/>
                </a:lnTo>
                <a:lnTo>
                  <a:pt x="4371" y="1044"/>
                </a:lnTo>
                <a:lnTo>
                  <a:pt x="4371" y="1042"/>
                </a:lnTo>
                <a:lnTo>
                  <a:pt x="4371" y="1042"/>
                </a:lnTo>
                <a:lnTo>
                  <a:pt x="4371" y="1042"/>
                </a:lnTo>
                <a:lnTo>
                  <a:pt x="4373" y="1042"/>
                </a:lnTo>
                <a:lnTo>
                  <a:pt x="4373" y="1042"/>
                </a:lnTo>
                <a:lnTo>
                  <a:pt x="4375" y="1040"/>
                </a:lnTo>
                <a:lnTo>
                  <a:pt x="4375" y="1040"/>
                </a:lnTo>
                <a:lnTo>
                  <a:pt x="4375" y="1040"/>
                </a:lnTo>
                <a:lnTo>
                  <a:pt x="4377" y="1038"/>
                </a:lnTo>
                <a:lnTo>
                  <a:pt x="4379" y="1038"/>
                </a:lnTo>
                <a:lnTo>
                  <a:pt x="4379" y="1036"/>
                </a:lnTo>
                <a:lnTo>
                  <a:pt x="4388" y="1032"/>
                </a:lnTo>
                <a:lnTo>
                  <a:pt x="4390" y="1032"/>
                </a:lnTo>
                <a:lnTo>
                  <a:pt x="4390" y="1030"/>
                </a:lnTo>
                <a:lnTo>
                  <a:pt x="4394" y="1030"/>
                </a:lnTo>
                <a:lnTo>
                  <a:pt x="4394" y="1030"/>
                </a:lnTo>
                <a:lnTo>
                  <a:pt x="4394" y="1030"/>
                </a:lnTo>
                <a:lnTo>
                  <a:pt x="4396" y="1030"/>
                </a:lnTo>
                <a:lnTo>
                  <a:pt x="4398" y="1027"/>
                </a:lnTo>
                <a:lnTo>
                  <a:pt x="4398" y="1027"/>
                </a:lnTo>
                <a:lnTo>
                  <a:pt x="4398" y="1027"/>
                </a:lnTo>
                <a:lnTo>
                  <a:pt x="4400" y="1027"/>
                </a:lnTo>
                <a:lnTo>
                  <a:pt x="4406" y="1027"/>
                </a:lnTo>
                <a:lnTo>
                  <a:pt x="4409" y="1025"/>
                </a:lnTo>
                <a:lnTo>
                  <a:pt x="4409" y="1025"/>
                </a:lnTo>
                <a:lnTo>
                  <a:pt x="4409" y="1025"/>
                </a:lnTo>
                <a:lnTo>
                  <a:pt x="4409" y="1025"/>
                </a:lnTo>
                <a:lnTo>
                  <a:pt x="4409" y="1025"/>
                </a:lnTo>
                <a:lnTo>
                  <a:pt x="4411" y="1027"/>
                </a:lnTo>
                <a:lnTo>
                  <a:pt x="4413" y="1027"/>
                </a:lnTo>
                <a:lnTo>
                  <a:pt x="4413" y="1030"/>
                </a:lnTo>
                <a:lnTo>
                  <a:pt x="4413" y="1032"/>
                </a:lnTo>
                <a:lnTo>
                  <a:pt x="4415" y="1032"/>
                </a:lnTo>
                <a:lnTo>
                  <a:pt x="4415" y="1030"/>
                </a:lnTo>
                <a:lnTo>
                  <a:pt x="4415" y="1030"/>
                </a:lnTo>
                <a:lnTo>
                  <a:pt x="4415" y="1030"/>
                </a:lnTo>
                <a:lnTo>
                  <a:pt x="4417" y="1030"/>
                </a:lnTo>
                <a:lnTo>
                  <a:pt x="4421" y="1032"/>
                </a:lnTo>
                <a:lnTo>
                  <a:pt x="4421" y="1032"/>
                </a:lnTo>
                <a:lnTo>
                  <a:pt x="4423" y="1032"/>
                </a:lnTo>
                <a:lnTo>
                  <a:pt x="4423" y="1034"/>
                </a:lnTo>
                <a:lnTo>
                  <a:pt x="4425" y="1036"/>
                </a:lnTo>
                <a:lnTo>
                  <a:pt x="4425" y="1036"/>
                </a:lnTo>
                <a:lnTo>
                  <a:pt x="4421" y="1044"/>
                </a:lnTo>
                <a:lnTo>
                  <a:pt x="4421" y="1044"/>
                </a:lnTo>
                <a:lnTo>
                  <a:pt x="4423" y="1046"/>
                </a:lnTo>
                <a:lnTo>
                  <a:pt x="4425" y="1046"/>
                </a:lnTo>
                <a:lnTo>
                  <a:pt x="4425" y="1046"/>
                </a:lnTo>
                <a:lnTo>
                  <a:pt x="4427" y="1046"/>
                </a:lnTo>
                <a:lnTo>
                  <a:pt x="4425" y="1046"/>
                </a:lnTo>
                <a:lnTo>
                  <a:pt x="4425" y="1046"/>
                </a:lnTo>
                <a:lnTo>
                  <a:pt x="4423" y="1046"/>
                </a:lnTo>
                <a:lnTo>
                  <a:pt x="4419" y="1048"/>
                </a:lnTo>
                <a:lnTo>
                  <a:pt x="4419" y="1050"/>
                </a:lnTo>
                <a:lnTo>
                  <a:pt x="4417" y="1053"/>
                </a:lnTo>
                <a:lnTo>
                  <a:pt x="4417" y="1053"/>
                </a:lnTo>
                <a:lnTo>
                  <a:pt x="4417" y="1055"/>
                </a:lnTo>
                <a:lnTo>
                  <a:pt x="4415" y="1057"/>
                </a:lnTo>
                <a:lnTo>
                  <a:pt x="4415" y="1057"/>
                </a:lnTo>
                <a:lnTo>
                  <a:pt x="4417" y="1057"/>
                </a:lnTo>
                <a:lnTo>
                  <a:pt x="4419" y="1057"/>
                </a:lnTo>
                <a:lnTo>
                  <a:pt x="4421" y="1057"/>
                </a:lnTo>
                <a:lnTo>
                  <a:pt x="4421" y="1057"/>
                </a:lnTo>
                <a:lnTo>
                  <a:pt x="4423" y="1057"/>
                </a:lnTo>
                <a:lnTo>
                  <a:pt x="4421" y="1057"/>
                </a:lnTo>
                <a:lnTo>
                  <a:pt x="4419" y="1059"/>
                </a:lnTo>
                <a:lnTo>
                  <a:pt x="4419" y="1059"/>
                </a:lnTo>
                <a:lnTo>
                  <a:pt x="4421" y="1061"/>
                </a:lnTo>
                <a:lnTo>
                  <a:pt x="4423" y="1061"/>
                </a:lnTo>
                <a:lnTo>
                  <a:pt x="4423" y="1063"/>
                </a:lnTo>
                <a:lnTo>
                  <a:pt x="4423" y="1063"/>
                </a:lnTo>
                <a:lnTo>
                  <a:pt x="4425" y="1063"/>
                </a:lnTo>
                <a:lnTo>
                  <a:pt x="4425" y="1063"/>
                </a:lnTo>
                <a:lnTo>
                  <a:pt x="4427" y="1061"/>
                </a:lnTo>
                <a:lnTo>
                  <a:pt x="4427" y="1059"/>
                </a:lnTo>
                <a:lnTo>
                  <a:pt x="4429" y="1059"/>
                </a:lnTo>
                <a:lnTo>
                  <a:pt x="4429" y="1059"/>
                </a:lnTo>
                <a:lnTo>
                  <a:pt x="4432" y="1061"/>
                </a:lnTo>
                <a:lnTo>
                  <a:pt x="4434" y="1061"/>
                </a:lnTo>
                <a:lnTo>
                  <a:pt x="4436" y="1063"/>
                </a:lnTo>
                <a:lnTo>
                  <a:pt x="4436" y="1063"/>
                </a:lnTo>
                <a:lnTo>
                  <a:pt x="4436" y="1061"/>
                </a:lnTo>
                <a:lnTo>
                  <a:pt x="4438" y="1061"/>
                </a:lnTo>
                <a:lnTo>
                  <a:pt x="4442" y="1061"/>
                </a:lnTo>
                <a:lnTo>
                  <a:pt x="4442" y="1061"/>
                </a:lnTo>
                <a:lnTo>
                  <a:pt x="4442" y="1061"/>
                </a:lnTo>
                <a:lnTo>
                  <a:pt x="4442" y="1063"/>
                </a:lnTo>
                <a:lnTo>
                  <a:pt x="4442" y="1063"/>
                </a:lnTo>
                <a:lnTo>
                  <a:pt x="4442" y="1063"/>
                </a:lnTo>
                <a:lnTo>
                  <a:pt x="4442" y="1063"/>
                </a:lnTo>
                <a:lnTo>
                  <a:pt x="4442" y="1065"/>
                </a:lnTo>
                <a:lnTo>
                  <a:pt x="4442" y="1065"/>
                </a:lnTo>
                <a:lnTo>
                  <a:pt x="4442" y="1067"/>
                </a:lnTo>
                <a:lnTo>
                  <a:pt x="4444" y="1067"/>
                </a:lnTo>
                <a:lnTo>
                  <a:pt x="4444" y="1069"/>
                </a:lnTo>
                <a:lnTo>
                  <a:pt x="4444" y="1071"/>
                </a:lnTo>
                <a:lnTo>
                  <a:pt x="4444" y="1071"/>
                </a:lnTo>
                <a:lnTo>
                  <a:pt x="4444" y="1074"/>
                </a:lnTo>
                <a:lnTo>
                  <a:pt x="4446" y="1076"/>
                </a:lnTo>
                <a:lnTo>
                  <a:pt x="4446" y="1076"/>
                </a:lnTo>
                <a:lnTo>
                  <a:pt x="4446" y="1076"/>
                </a:lnTo>
                <a:lnTo>
                  <a:pt x="4446" y="1076"/>
                </a:lnTo>
                <a:lnTo>
                  <a:pt x="4446" y="1078"/>
                </a:lnTo>
                <a:lnTo>
                  <a:pt x="4446" y="1078"/>
                </a:lnTo>
                <a:lnTo>
                  <a:pt x="4446" y="1078"/>
                </a:lnTo>
                <a:lnTo>
                  <a:pt x="4444" y="1076"/>
                </a:lnTo>
                <a:lnTo>
                  <a:pt x="4442" y="1076"/>
                </a:lnTo>
                <a:lnTo>
                  <a:pt x="4442" y="1074"/>
                </a:lnTo>
                <a:lnTo>
                  <a:pt x="4440" y="1074"/>
                </a:lnTo>
                <a:lnTo>
                  <a:pt x="4440" y="1076"/>
                </a:lnTo>
                <a:lnTo>
                  <a:pt x="4438" y="1076"/>
                </a:lnTo>
                <a:lnTo>
                  <a:pt x="4436" y="1078"/>
                </a:lnTo>
                <a:lnTo>
                  <a:pt x="4436" y="1078"/>
                </a:lnTo>
                <a:lnTo>
                  <a:pt x="4436" y="1080"/>
                </a:lnTo>
                <a:lnTo>
                  <a:pt x="4436" y="1080"/>
                </a:lnTo>
                <a:lnTo>
                  <a:pt x="4438" y="1080"/>
                </a:lnTo>
                <a:lnTo>
                  <a:pt x="4440" y="1080"/>
                </a:lnTo>
                <a:lnTo>
                  <a:pt x="4440" y="1080"/>
                </a:lnTo>
                <a:lnTo>
                  <a:pt x="4440" y="1082"/>
                </a:lnTo>
                <a:lnTo>
                  <a:pt x="4442" y="1084"/>
                </a:lnTo>
                <a:lnTo>
                  <a:pt x="4442" y="1084"/>
                </a:lnTo>
                <a:lnTo>
                  <a:pt x="4440" y="1086"/>
                </a:lnTo>
                <a:lnTo>
                  <a:pt x="4442" y="1088"/>
                </a:lnTo>
                <a:lnTo>
                  <a:pt x="4440" y="1088"/>
                </a:lnTo>
                <a:lnTo>
                  <a:pt x="4442" y="1090"/>
                </a:lnTo>
                <a:lnTo>
                  <a:pt x="4442" y="1090"/>
                </a:lnTo>
                <a:lnTo>
                  <a:pt x="4444" y="1090"/>
                </a:lnTo>
                <a:lnTo>
                  <a:pt x="4442" y="1092"/>
                </a:lnTo>
                <a:lnTo>
                  <a:pt x="4442" y="1092"/>
                </a:lnTo>
                <a:lnTo>
                  <a:pt x="4444" y="1092"/>
                </a:lnTo>
                <a:lnTo>
                  <a:pt x="4444" y="1092"/>
                </a:lnTo>
                <a:lnTo>
                  <a:pt x="4444" y="1095"/>
                </a:lnTo>
                <a:lnTo>
                  <a:pt x="4442" y="1097"/>
                </a:lnTo>
                <a:lnTo>
                  <a:pt x="4440" y="1097"/>
                </a:lnTo>
                <a:lnTo>
                  <a:pt x="4440" y="1097"/>
                </a:lnTo>
                <a:lnTo>
                  <a:pt x="4440" y="1097"/>
                </a:lnTo>
                <a:lnTo>
                  <a:pt x="4442" y="1099"/>
                </a:lnTo>
                <a:lnTo>
                  <a:pt x="4442" y="1099"/>
                </a:lnTo>
                <a:lnTo>
                  <a:pt x="4442" y="1099"/>
                </a:lnTo>
                <a:lnTo>
                  <a:pt x="4440" y="1099"/>
                </a:lnTo>
                <a:lnTo>
                  <a:pt x="4440" y="1101"/>
                </a:lnTo>
                <a:lnTo>
                  <a:pt x="4438" y="1103"/>
                </a:lnTo>
                <a:lnTo>
                  <a:pt x="4438" y="1103"/>
                </a:lnTo>
                <a:lnTo>
                  <a:pt x="4438" y="1105"/>
                </a:lnTo>
                <a:lnTo>
                  <a:pt x="4438" y="1107"/>
                </a:lnTo>
                <a:lnTo>
                  <a:pt x="4438" y="1109"/>
                </a:lnTo>
                <a:lnTo>
                  <a:pt x="4440" y="1111"/>
                </a:lnTo>
                <a:lnTo>
                  <a:pt x="4440" y="1111"/>
                </a:lnTo>
                <a:lnTo>
                  <a:pt x="4442" y="1109"/>
                </a:lnTo>
                <a:lnTo>
                  <a:pt x="4442" y="1111"/>
                </a:lnTo>
                <a:lnTo>
                  <a:pt x="4440" y="1111"/>
                </a:lnTo>
                <a:lnTo>
                  <a:pt x="4440" y="1111"/>
                </a:lnTo>
                <a:lnTo>
                  <a:pt x="4440" y="1111"/>
                </a:lnTo>
                <a:lnTo>
                  <a:pt x="4440" y="1113"/>
                </a:lnTo>
                <a:lnTo>
                  <a:pt x="4440" y="1113"/>
                </a:lnTo>
                <a:lnTo>
                  <a:pt x="4438" y="1111"/>
                </a:lnTo>
                <a:lnTo>
                  <a:pt x="4438" y="1113"/>
                </a:lnTo>
                <a:lnTo>
                  <a:pt x="4438" y="1113"/>
                </a:lnTo>
                <a:lnTo>
                  <a:pt x="4440" y="1115"/>
                </a:lnTo>
                <a:lnTo>
                  <a:pt x="4440" y="1118"/>
                </a:lnTo>
                <a:lnTo>
                  <a:pt x="4440" y="1118"/>
                </a:lnTo>
                <a:lnTo>
                  <a:pt x="4440" y="1118"/>
                </a:lnTo>
                <a:lnTo>
                  <a:pt x="4442" y="1118"/>
                </a:lnTo>
                <a:lnTo>
                  <a:pt x="4442" y="1118"/>
                </a:lnTo>
                <a:lnTo>
                  <a:pt x="4444" y="1115"/>
                </a:lnTo>
                <a:lnTo>
                  <a:pt x="4444" y="1115"/>
                </a:lnTo>
                <a:lnTo>
                  <a:pt x="4444" y="1115"/>
                </a:lnTo>
                <a:lnTo>
                  <a:pt x="4446" y="1118"/>
                </a:lnTo>
                <a:lnTo>
                  <a:pt x="4448" y="1113"/>
                </a:lnTo>
                <a:lnTo>
                  <a:pt x="4450" y="1111"/>
                </a:lnTo>
                <a:lnTo>
                  <a:pt x="4453" y="1111"/>
                </a:lnTo>
                <a:lnTo>
                  <a:pt x="4450" y="1113"/>
                </a:lnTo>
                <a:lnTo>
                  <a:pt x="4450" y="1113"/>
                </a:lnTo>
                <a:lnTo>
                  <a:pt x="4450" y="1115"/>
                </a:lnTo>
                <a:lnTo>
                  <a:pt x="4453" y="1115"/>
                </a:lnTo>
                <a:lnTo>
                  <a:pt x="4453" y="1115"/>
                </a:lnTo>
                <a:lnTo>
                  <a:pt x="4453" y="1115"/>
                </a:lnTo>
                <a:lnTo>
                  <a:pt x="4455" y="1113"/>
                </a:lnTo>
                <a:lnTo>
                  <a:pt x="4455" y="1113"/>
                </a:lnTo>
                <a:lnTo>
                  <a:pt x="4453" y="1111"/>
                </a:lnTo>
                <a:lnTo>
                  <a:pt x="4453" y="1111"/>
                </a:lnTo>
                <a:lnTo>
                  <a:pt x="4455" y="1109"/>
                </a:lnTo>
                <a:lnTo>
                  <a:pt x="4455" y="1109"/>
                </a:lnTo>
                <a:lnTo>
                  <a:pt x="4457" y="1111"/>
                </a:lnTo>
                <a:lnTo>
                  <a:pt x="4457" y="1113"/>
                </a:lnTo>
                <a:lnTo>
                  <a:pt x="4459" y="1111"/>
                </a:lnTo>
                <a:lnTo>
                  <a:pt x="4459" y="1111"/>
                </a:lnTo>
                <a:lnTo>
                  <a:pt x="4457" y="1109"/>
                </a:lnTo>
                <a:lnTo>
                  <a:pt x="4457" y="1109"/>
                </a:lnTo>
                <a:lnTo>
                  <a:pt x="4457" y="1109"/>
                </a:lnTo>
                <a:lnTo>
                  <a:pt x="4459" y="1109"/>
                </a:lnTo>
                <a:lnTo>
                  <a:pt x="4461" y="1107"/>
                </a:lnTo>
                <a:lnTo>
                  <a:pt x="4461" y="1107"/>
                </a:lnTo>
                <a:lnTo>
                  <a:pt x="4463" y="1107"/>
                </a:lnTo>
                <a:lnTo>
                  <a:pt x="4463" y="1109"/>
                </a:lnTo>
                <a:lnTo>
                  <a:pt x="4465" y="1109"/>
                </a:lnTo>
                <a:lnTo>
                  <a:pt x="4465" y="1109"/>
                </a:lnTo>
                <a:lnTo>
                  <a:pt x="4467" y="1109"/>
                </a:lnTo>
                <a:lnTo>
                  <a:pt x="4469" y="1109"/>
                </a:lnTo>
                <a:lnTo>
                  <a:pt x="4469" y="1109"/>
                </a:lnTo>
                <a:lnTo>
                  <a:pt x="4467" y="1107"/>
                </a:lnTo>
                <a:lnTo>
                  <a:pt x="4469" y="1107"/>
                </a:lnTo>
                <a:lnTo>
                  <a:pt x="4469" y="1105"/>
                </a:lnTo>
                <a:lnTo>
                  <a:pt x="4471" y="1105"/>
                </a:lnTo>
                <a:lnTo>
                  <a:pt x="4473" y="1105"/>
                </a:lnTo>
                <a:lnTo>
                  <a:pt x="4476" y="1105"/>
                </a:lnTo>
                <a:lnTo>
                  <a:pt x="4478" y="1105"/>
                </a:lnTo>
                <a:lnTo>
                  <a:pt x="4480" y="1105"/>
                </a:lnTo>
                <a:lnTo>
                  <a:pt x="4482" y="1103"/>
                </a:lnTo>
                <a:lnTo>
                  <a:pt x="4482" y="1099"/>
                </a:lnTo>
                <a:lnTo>
                  <a:pt x="4484" y="1097"/>
                </a:lnTo>
                <a:lnTo>
                  <a:pt x="4484" y="1092"/>
                </a:lnTo>
                <a:lnTo>
                  <a:pt x="4484" y="1090"/>
                </a:lnTo>
                <a:lnTo>
                  <a:pt x="4484" y="1090"/>
                </a:lnTo>
                <a:lnTo>
                  <a:pt x="4484" y="1090"/>
                </a:lnTo>
                <a:lnTo>
                  <a:pt x="4482" y="1090"/>
                </a:lnTo>
                <a:lnTo>
                  <a:pt x="4482" y="1090"/>
                </a:lnTo>
                <a:lnTo>
                  <a:pt x="4482" y="1088"/>
                </a:lnTo>
                <a:lnTo>
                  <a:pt x="4482" y="1088"/>
                </a:lnTo>
                <a:lnTo>
                  <a:pt x="4482" y="1086"/>
                </a:lnTo>
                <a:lnTo>
                  <a:pt x="4482" y="1084"/>
                </a:lnTo>
                <a:lnTo>
                  <a:pt x="4484" y="1084"/>
                </a:lnTo>
                <a:lnTo>
                  <a:pt x="4482" y="1080"/>
                </a:lnTo>
                <a:lnTo>
                  <a:pt x="4484" y="1080"/>
                </a:lnTo>
                <a:lnTo>
                  <a:pt x="4482" y="1076"/>
                </a:lnTo>
                <a:lnTo>
                  <a:pt x="4482" y="1074"/>
                </a:lnTo>
                <a:lnTo>
                  <a:pt x="4482" y="1069"/>
                </a:lnTo>
                <a:lnTo>
                  <a:pt x="4478" y="1063"/>
                </a:lnTo>
                <a:lnTo>
                  <a:pt x="4473" y="1061"/>
                </a:lnTo>
                <a:lnTo>
                  <a:pt x="4471" y="1055"/>
                </a:lnTo>
                <a:lnTo>
                  <a:pt x="4467" y="1048"/>
                </a:lnTo>
                <a:lnTo>
                  <a:pt x="4467" y="1046"/>
                </a:lnTo>
                <a:lnTo>
                  <a:pt x="4465" y="1046"/>
                </a:lnTo>
                <a:lnTo>
                  <a:pt x="4465" y="1044"/>
                </a:lnTo>
                <a:lnTo>
                  <a:pt x="4463" y="1044"/>
                </a:lnTo>
                <a:lnTo>
                  <a:pt x="4461" y="1042"/>
                </a:lnTo>
                <a:lnTo>
                  <a:pt x="4459" y="1040"/>
                </a:lnTo>
                <a:lnTo>
                  <a:pt x="4457" y="1040"/>
                </a:lnTo>
                <a:lnTo>
                  <a:pt x="4457" y="1040"/>
                </a:lnTo>
                <a:lnTo>
                  <a:pt x="4455" y="1038"/>
                </a:lnTo>
                <a:lnTo>
                  <a:pt x="4453" y="1038"/>
                </a:lnTo>
                <a:lnTo>
                  <a:pt x="4453" y="1036"/>
                </a:lnTo>
                <a:lnTo>
                  <a:pt x="4455" y="1036"/>
                </a:lnTo>
                <a:lnTo>
                  <a:pt x="4455" y="1034"/>
                </a:lnTo>
                <a:lnTo>
                  <a:pt x="4455" y="1036"/>
                </a:lnTo>
                <a:lnTo>
                  <a:pt x="4455" y="1034"/>
                </a:lnTo>
                <a:lnTo>
                  <a:pt x="4455" y="1032"/>
                </a:lnTo>
                <a:lnTo>
                  <a:pt x="4455" y="1030"/>
                </a:lnTo>
                <a:lnTo>
                  <a:pt x="4457" y="1027"/>
                </a:lnTo>
                <a:lnTo>
                  <a:pt x="4461" y="1025"/>
                </a:lnTo>
                <a:lnTo>
                  <a:pt x="4461" y="1025"/>
                </a:lnTo>
                <a:lnTo>
                  <a:pt x="4463" y="1023"/>
                </a:lnTo>
                <a:lnTo>
                  <a:pt x="4467" y="1023"/>
                </a:lnTo>
                <a:lnTo>
                  <a:pt x="4467" y="1023"/>
                </a:lnTo>
                <a:lnTo>
                  <a:pt x="4469" y="1023"/>
                </a:lnTo>
                <a:lnTo>
                  <a:pt x="4471" y="1021"/>
                </a:lnTo>
                <a:lnTo>
                  <a:pt x="4471" y="1019"/>
                </a:lnTo>
                <a:lnTo>
                  <a:pt x="4473" y="1019"/>
                </a:lnTo>
                <a:lnTo>
                  <a:pt x="4476" y="1017"/>
                </a:lnTo>
                <a:lnTo>
                  <a:pt x="4478" y="1017"/>
                </a:lnTo>
                <a:lnTo>
                  <a:pt x="4480" y="1013"/>
                </a:lnTo>
                <a:lnTo>
                  <a:pt x="4482" y="1013"/>
                </a:lnTo>
                <a:lnTo>
                  <a:pt x="4486" y="1011"/>
                </a:lnTo>
                <a:lnTo>
                  <a:pt x="4488" y="1009"/>
                </a:lnTo>
                <a:lnTo>
                  <a:pt x="4486" y="1006"/>
                </a:lnTo>
                <a:lnTo>
                  <a:pt x="4488" y="1002"/>
                </a:lnTo>
                <a:lnTo>
                  <a:pt x="4488" y="1000"/>
                </a:lnTo>
                <a:lnTo>
                  <a:pt x="4486" y="998"/>
                </a:lnTo>
                <a:lnTo>
                  <a:pt x="4486" y="998"/>
                </a:lnTo>
                <a:lnTo>
                  <a:pt x="4488" y="996"/>
                </a:lnTo>
                <a:lnTo>
                  <a:pt x="4490" y="994"/>
                </a:lnTo>
                <a:lnTo>
                  <a:pt x="4490" y="992"/>
                </a:lnTo>
                <a:lnTo>
                  <a:pt x="4490" y="990"/>
                </a:lnTo>
                <a:lnTo>
                  <a:pt x="4492" y="990"/>
                </a:lnTo>
                <a:lnTo>
                  <a:pt x="4494" y="990"/>
                </a:lnTo>
                <a:lnTo>
                  <a:pt x="4494" y="988"/>
                </a:lnTo>
                <a:lnTo>
                  <a:pt x="4497" y="988"/>
                </a:lnTo>
                <a:lnTo>
                  <a:pt x="4499" y="986"/>
                </a:lnTo>
                <a:lnTo>
                  <a:pt x="4499" y="986"/>
                </a:lnTo>
                <a:lnTo>
                  <a:pt x="4501" y="986"/>
                </a:lnTo>
                <a:lnTo>
                  <a:pt x="4501" y="986"/>
                </a:lnTo>
                <a:lnTo>
                  <a:pt x="4501" y="986"/>
                </a:lnTo>
                <a:lnTo>
                  <a:pt x="4503" y="981"/>
                </a:lnTo>
                <a:lnTo>
                  <a:pt x="4501" y="979"/>
                </a:lnTo>
                <a:lnTo>
                  <a:pt x="4503" y="979"/>
                </a:lnTo>
                <a:lnTo>
                  <a:pt x="4505" y="979"/>
                </a:lnTo>
                <a:lnTo>
                  <a:pt x="4505" y="979"/>
                </a:lnTo>
                <a:lnTo>
                  <a:pt x="4507" y="979"/>
                </a:lnTo>
                <a:lnTo>
                  <a:pt x="4509" y="979"/>
                </a:lnTo>
                <a:lnTo>
                  <a:pt x="4509" y="977"/>
                </a:lnTo>
                <a:lnTo>
                  <a:pt x="4511" y="977"/>
                </a:lnTo>
                <a:lnTo>
                  <a:pt x="4513" y="973"/>
                </a:lnTo>
                <a:lnTo>
                  <a:pt x="4515" y="969"/>
                </a:lnTo>
                <a:lnTo>
                  <a:pt x="4517" y="969"/>
                </a:lnTo>
                <a:lnTo>
                  <a:pt x="4520" y="969"/>
                </a:lnTo>
                <a:lnTo>
                  <a:pt x="4520" y="969"/>
                </a:lnTo>
                <a:lnTo>
                  <a:pt x="4520" y="969"/>
                </a:lnTo>
                <a:lnTo>
                  <a:pt x="4520" y="971"/>
                </a:lnTo>
                <a:lnTo>
                  <a:pt x="4517" y="971"/>
                </a:lnTo>
                <a:lnTo>
                  <a:pt x="4520" y="971"/>
                </a:lnTo>
                <a:lnTo>
                  <a:pt x="4520" y="971"/>
                </a:lnTo>
                <a:lnTo>
                  <a:pt x="4524" y="969"/>
                </a:lnTo>
                <a:lnTo>
                  <a:pt x="4524" y="967"/>
                </a:lnTo>
                <a:lnTo>
                  <a:pt x="4526" y="969"/>
                </a:lnTo>
                <a:lnTo>
                  <a:pt x="4524" y="975"/>
                </a:lnTo>
                <a:lnTo>
                  <a:pt x="4528" y="975"/>
                </a:lnTo>
                <a:lnTo>
                  <a:pt x="4528" y="975"/>
                </a:lnTo>
                <a:lnTo>
                  <a:pt x="4530" y="975"/>
                </a:lnTo>
                <a:lnTo>
                  <a:pt x="4532" y="977"/>
                </a:lnTo>
                <a:lnTo>
                  <a:pt x="4534" y="977"/>
                </a:lnTo>
                <a:lnTo>
                  <a:pt x="4534" y="977"/>
                </a:lnTo>
                <a:lnTo>
                  <a:pt x="4536" y="977"/>
                </a:lnTo>
                <a:lnTo>
                  <a:pt x="4536" y="979"/>
                </a:lnTo>
                <a:lnTo>
                  <a:pt x="4538" y="977"/>
                </a:lnTo>
                <a:lnTo>
                  <a:pt x="4543" y="977"/>
                </a:lnTo>
                <a:lnTo>
                  <a:pt x="4545" y="975"/>
                </a:lnTo>
                <a:lnTo>
                  <a:pt x="4549" y="975"/>
                </a:lnTo>
                <a:lnTo>
                  <a:pt x="4551" y="973"/>
                </a:lnTo>
                <a:lnTo>
                  <a:pt x="4559" y="969"/>
                </a:lnTo>
                <a:lnTo>
                  <a:pt x="4561" y="967"/>
                </a:lnTo>
                <a:lnTo>
                  <a:pt x="4566" y="965"/>
                </a:lnTo>
                <a:lnTo>
                  <a:pt x="4568" y="960"/>
                </a:lnTo>
                <a:lnTo>
                  <a:pt x="4570" y="958"/>
                </a:lnTo>
                <a:lnTo>
                  <a:pt x="4570" y="958"/>
                </a:lnTo>
                <a:lnTo>
                  <a:pt x="4572" y="956"/>
                </a:lnTo>
                <a:lnTo>
                  <a:pt x="4576" y="950"/>
                </a:lnTo>
                <a:lnTo>
                  <a:pt x="4578" y="948"/>
                </a:lnTo>
                <a:lnTo>
                  <a:pt x="4580" y="948"/>
                </a:lnTo>
                <a:lnTo>
                  <a:pt x="4580" y="946"/>
                </a:lnTo>
                <a:lnTo>
                  <a:pt x="4582" y="944"/>
                </a:lnTo>
                <a:lnTo>
                  <a:pt x="4585" y="941"/>
                </a:lnTo>
                <a:lnTo>
                  <a:pt x="4587" y="939"/>
                </a:lnTo>
                <a:lnTo>
                  <a:pt x="4589" y="937"/>
                </a:lnTo>
                <a:lnTo>
                  <a:pt x="4589" y="935"/>
                </a:lnTo>
                <a:lnTo>
                  <a:pt x="4595" y="931"/>
                </a:lnTo>
                <a:lnTo>
                  <a:pt x="4599" y="927"/>
                </a:lnTo>
                <a:lnTo>
                  <a:pt x="4603" y="923"/>
                </a:lnTo>
                <a:lnTo>
                  <a:pt x="4603" y="921"/>
                </a:lnTo>
                <a:lnTo>
                  <a:pt x="4608" y="916"/>
                </a:lnTo>
                <a:lnTo>
                  <a:pt x="4610" y="912"/>
                </a:lnTo>
                <a:lnTo>
                  <a:pt x="4612" y="910"/>
                </a:lnTo>
                <a:lnTo>
                  <a:pt x="4612" y="906"/>
                </a:lnTo>
                <a:lnTo>
                  <a:pt x="4614" y="904"/>
                </a:lnTo>
                <a:lnTo>
                  <a:pt x="4614" y="902"/>
                </a:lnTo>
                <a:lnTo>
                  <a:pt x="4616" y="902"/>
                </a:lnTo>
                <a:lnTo>
                  <a:pt x="4622" y="895"/>
                </a:lnTo>
                <a:lnTo>
                  <a:pt x="4624" y="891"/>
                </a:lnTo>
                <a:lnTo>
                  <a:pt x="4626" y="887"/>
                </a:lnTo>
                <a:lnTo>
                  <a:pt x="4629" y="885"/>
                </a:lnTo>
                <a:lnTo>
                  <a:pt x="4631" y="883"/>
                </a:lnTo>
                <a:lnTo>
                  <a:pt x="4633" y="881"/>
                </a:lnTo>
                <a:lnTo>
                  <a:pt x="4637" y="879"/>
                </a:lnTo>
                <a:lnTo>
                  <a:pt x="4637" y="876"/>
                </a:lnTo>
                <a:lnTo>
                  <a:pt x="4639" y="874"/>
                </a:lnTo>
                <a:lnTo>
                  <a:pt x="4639" y="870"/>
                </a:lnTo>
                <a:lnTo>
                  <a:pt x="4641" y="866"/>
                </a:lnTo>
                <a:lnTo>
                  <a:pt x="4641" y="866"/>
                </a:lnTo>
                <a:lnTo>
                  <a:pt x="4641" y="864"/>
                </a:lnTo>
                <a:lnTo>
                  <a:pt x="4641" y="864"/>
                </a:lnTo>
                <a:lnTo>
                  <a:pt x="4641" y="862"/>
                </a:lnTo>
                <a:lnTo>
                  <a:pt x="4641" y="862"/>
                </a:lnTo>
                <a:lnTo>
                  <a:pt x="4641" y="860"/>
                </a:lnTo>
                <a:lnTo>
                  <a:pt x="4643" y="860"/>
                </a:lnTo>
                <a:lnTo>
                  <a:pt x="4643" y="853"/>
                </a:lnTo>
                <a:lnTo>
                  <a:pt x="4643" y="851"/>
                </a:lnTo>
                <a:lnTo>
                  <a:pt x="4643" y="849"/>
                </a:lnTo>
                <a:lnTo>
                  <a:pt x="4643" y="849"/>
                </a:lnTo>
                <a:lnTo>
                  <a:pt x="4645" y="847"/>
                </a:lnTo>
                <a:lnTo>
                  <a:pt x="4645" y="845"/>
                </a:lnTo>
                <a:lnTo>
                  <a:pt x="4645" y="845"/>
                </a:lnTo>
                <a:lnTo>
                  <a:pt x="4643" y="845"/>
                </a:lnTo>
                <a:lnTo>
                  <a:pt x="4643" y="845"/>
                </a:lnTo>
                <a:lnTo>
                  <a:pt x="4643" y="837"/>
                </a:lnTo>
                <a:lnTo>
                  <a:pt x="4643" y="832"/>
                </a:lnTo>
                <a:lnTo>
                  <a:pt x="4645" y="828"/>
                </a:lnTo>
                <a:lnTo>
                  <a:pt x="4645" y="826"/>
                </a:lnTo>
                <a:lnTo>
                  <a:pt x="4645" y="824"/>
                </a:lnTo>
                <a:lnTo>
                  <a:pt x="4647" y="820"/>
                </a:lnTo>
                <a:lnTo>
                  <a:pt x="4649" y="816"/>
                </a:lnTo>
                <a:lnTo>
                  <a:pt x="4652" y="814"/>
                </a:lnTo>
                <a:lnTo>
                  <a:pt x="4654" y="811"/>
                </a:lnTo>
                <a:lnTo>
                  <a:pt x="4656" y="809"/>
                </a:lnTo>
                <a:lnTo>
                  <a:pt x="4656" y="807"/>
                </a:lnTo>
                <a:lnTo>
                  <a:pt x="4658" y="805"/>
                </a:lnTo>
                <a:lnTo>
                  <a:pt x="4656" y="805"/>
                </a:lnTo>
                <a:lnTo>
                  <a:pt x="4656" y="803"/>
                </a:lnTo>
                <a:lnTo>
                  <a:pt x="4654" y="801"/>
                </a:lnTo>
                <a:lnTo>
                  <a:pt x="4652" y="801"/>
                </a:lnTo>
                <a:lnTo>
                  <a:pt x="4654" y="799"/>
                </a:lnTo>
                <a:lnTo>
                  <a:pt x="4654" y="797"/>
                </a:lnTo>
                <a:lnTo>
                  <a:pt x="4654" y="793"/>
                </a:lnTo>
                <a:lnTo>
                  <a:pt x="4652" y="793"/>
                </a:lnTo>
                <a:lnTo>
                  <a:pt x="4649" y="788"/>
                </a:lnTo>
                <a:lnTo>
                  <a:pt x="4647" y="788"/>
                </a:lnTo>
                <a:lnTo>
                  <a:pt x="4649" y="788"/>
                </a:lnTo>
                <a:lnTo>
                  <a:pt x="4654" y="788"/>
                </a:lnTo>
                <a:lnTo>
                  <a:pt x="4656" y="788"/>
                </a:lnTo>
                <a:lnTo>
                  <a:pt x="4656" y="786"/>
                </a:lnTo>
                <a:lnTo>
                  <a:pt x="4656" y="784"/>
                </a:lnTo>
                <a:lnTo>
                  <a:pt x="4654" y="782"/>
                </a:lnTo>
                <a:lnTo>
                  <a:pt x="4652" y="780"/>
                </a:lnTo>
                <a:lnTo>
                  <a:pt x="4649" y="780"/>
                </a:lnTo>
                <a:lnTo>
                  <a:pt x="4645" y="778"/>
                </a:lnTo>
                <a:lnTo>
                  <a:pt x="4641" y="774"/>
                </a:lnTo>
                <a:lnTo>
                  <a:pt x="4639" y="770"/>
                </a:lnTo>
                <a:lnTo>
                  <a:pt x="4639" y="770"/>
                </a:lnTo>
                <a:lnTo>
                  <a:pt x="4635" y="765"/>
                </a:lnTo>
                <a:lnTo>
                  <a:pt x="4633" y="765"/>
                </a:lnTo>
                <a:lnTo>
                  <a:pt x="4633" y="765"/>
                </a:lnTo>
                <a:lnTo>
                  <a:pt x="4626" y="765"/>
                </a:lnTo>
                <a:lnTo>
                  <a:pt x="4622" y="765"/>
                </a:lnTo>
                <a:lnTo>
                  <a:pt x="4618" y="763"/>
                </a:lnTo>
                <a:lnTo>
                  <a:pt x="4616" y="763"/>
                </a:lnTo>
                <a:lnTo>
                  <a:pt x="4618" y="765"/>
                </a:lnTo>
                <a:lnTo>
                  <a:pt x="4618" y="767"/>
                </a:lnTo>
                <a:lnTo>
                  <a:pt x="4618" y="770"/>
                </a:lnTo>
                <a:lnTo>
                  <a:pt x="4618" y="772"/>
                </a:lnTo>
                <a:lnTo>
                  <a:pt x="4616" y="776"/>
                </a:lnTo>
                <a:lnTo>
                  <a:pt x="4614" y="778"/>
                </a:lnTo>
                <a:lnTo>
                  <a:pt x="4614" y="780"/>
                </a:lnTo>
                <a:lnTo>
                  <a:pt x="4612" y="780"/>
                </a:lnTo>
                <a:lnTo>
                  <a:pt x="4610" y="780"/>
                </a:lnTo>
                <a:lnTo>
                  <a:pt x="4612" y="778"/>
                </a:lnTo>
                <a:lnTo>
                  <a:pt x="4614" y="776"/>
                </a:lnTo>
                <a:lnTo>
                  <a:pt x="4616" y="774"/>
                </a:lnTo>
                <a:lnTo>
                  <a:pt x="4616" y="772"/>
                </a:lnTo>
                <a:lnTo>
                  <a:pt x="4614" y="772"/>
                </a:lnTo>
                <a:lnTo>
                  <a:pt x="4614" y="772"/>
                </a:lnTo>
                <a:lnTo>
                  <a:pt x="4612" y="772"/>
                </a:lnTo>
                <a:lnTo>
                  <a:pt x="4610" y="776"/>
                </a:lnTo>
                <a:lnTo>
                  <a:pt x="4605" y="778"/>
                </a:lnTo>
                <a:lnTo>
                  <a:pt x="4603" y="778"/>
                </a:lnTo>
                <a:lnTo>
                  <a:pt x="4597" y="780"/>
                </a:lnTo>
                <a:lnTo>
                  <a:pt x="4597" y="778"/>
                </a:lnTo>
                <a:lnTo>
                  <a:pt x="4595" y="778"/>
                </a:lnTo>
                <a:lnTo>
                  <a:pt x="4597" y="778"/>
                </a:lnTo>
                <a:lnTo>
                  <a:pt x="4599" y="776"/>
                </a:lnTo>
                <a:lnTo>
                  <a:pt x="4601" y="772"/>
                </a:lnTo>
                <a:lnTo>
                  <a:pt x="4603" y="772"/>
                </a:lnTo>
                <a:lnTo>
                  <a:pt x="4605" y="772"/>
                </a:lnTo>
                <a:lnTo>
                  <a:pt x="4601" y="772"/>
                </a:lnTo>
                <a:lnTo>
                  <a:pt x="4599" y="770"/>
                </a:lnTo>
                <a:lnTo>
                  <a:pt x="4597" y="767"/>
                </a:lnTo>
                <a:lnTo>
                  <a:pt x="4599" y="767"/>
                </a:lnTo>
                <a:lnTo>
                  <a:pt x="4599" y="767"/>
                </a:lnTo>
                <a:lnTo>
                  <a:pt x="4599" y="767"/>
                </a:lnTo>
                <a:lnTo>
                  <a:pt x="4601" y="765"/>
                </a:lnTo>
                <a:lnTo>
                  <a:pt x="4599" y="763"/>
                </a:lnTo>
                <a:lnTo>
                  <a:pt x="4597" y="765"/>
                </a:lnTo>
                <a:lnTo>
                  <a:pt x="4595" y="767"/>
                </a:lnTo>
                <a:lnTo>
                  <a:pt x="4593" y="767"/>
                </a:lnTo>
                <a:lnTo>
                  <a:pt x="4595" y="770"/>
                </a:lnTo>
                <a:lnTo>
                  <a:pt x="4597" y="770"/>
                </a:lnTo>
                <a:lnTo>
                  <a:pt x="4595" y="774"/>
                </a:lnTo>
                <a:lnTo>
                  <a:pt x="4593" y="774"/>
                </a:lnTo>
                <a:lnTo>
                  <a:pt x="4591" y="774"/>
                </a:lnTo>
                <a:lnTo>
                  <a:pt x="4589" y="774"/>
                </a:lnTo>
                <a:lnTo>
                  <a:pt x="4589" y="774"/>
                </a:lnTo>
                <a:lnTo>
                  <a:pt x="4589" y="772"/>
                </a:lnTo>
                <a:lnTo>
                  <a:pt x="4589" y="770"/>
                </a:lnTo>
                <a:lnTo>
                  <a:pt x="4589" y="763"/>
                </a:lnTo>
                <a:lnTo>
                  <a:pt x="4591" y="761"/>
                </a:lnTo>
                <a:lnTo>
                  <a:pt x="4591" y="759"/>
                </a:lnTo>
                <a:lnTo>
                  <a:pt x="4589" y="757"/>
                </a:lnTo>
                <a:lnTo>
                  <a:pt x="4589" y="757"/>
                </a:lnTo>
                <a:lnTo>
                  <a:pt x="4587" y="757"/>
                </a:lnTo>
                <a:lnTo>
                  <a:pt x="4582" y="757"/>
                </a:lnTo>
                <a:lnTo>
                  <a:pt x="4576" y="759"/>
                </a:lnTo>
                <a:lnTo>
                  <a:pt x="4570" y="757"/>
                </a:lnTo>
                <a:lnTo>
                  <a:pt x="4568" y="757"/>
                </a:lnTo>
                <a:lnTo>
                  <a:pt x="4568" y="755"/>
                </a:lnTo>
                <a:lnTo>
                  <a:pt x="4566" y="753"/>
                </a:lnTo>
                <a:lnTo>
                  <a:pt x="4568" y="753"/>
                </a:lnTo>
                <a:lnTo>
                  <a:pt x="4568" y="751"/>
                </a:lnTo>
                <a:lnTo>
                  <a:pt x="4572" y="749"/>
                </a:lnTo>
                <a:lnTo>
                  <a:pt x="4574" y="747"/>
                </a:lnTo>
                <a:lnTo>
                  <a:pt x="4580" y="742"/>
                </a:lnTo>
                <a:lnTo>
                  <a:pt x="4582" y="740"/>
                </a:lnTo>
                <a:lnTo>
                  <a:pt x="4585" y="738"/>
                </a:lnTo>
                <a:lnTo>
                  <a:pt x="4589" y="736"/>
                </a:lnTo>
                <a:lnTo>
                  <a:pt x="4593" y="734"/>
                </a:lnTo>
                <a:lnTo>
                  <a:pt x="4595" y="732"/>
                </a:lnTo>
                <a:lnTo>
                  <a:pt x="4597" y="730"/>
                </a:lnTo>
                <a:lnTo>
                  <a:pt x="4601" y="728"/>
                </a:lnTo>
                <a:lnTo>
                  <a:pt x="4603" y="728"/>
                </a:lnTo>
                <a:lnTo>
                  <a:pt x="4608" y="721"/>
                </a:lnTo>
                <a:lnTo>
                  <a:pt x="4610" y="719"/>
                </a:lnTo>
                <a:lnTo>
                  <a:pt x="4610" y="717"/>
                </a:lnTo>
                <a:lnTo>
                  <a:pt x="4610" y="717"/>
                </a:lnTo>
                <a:lnTo>
                  <a:pt x="4616" y="711"/>
                </a:lnTo>
                <a:lnTo>
                  <a:pt x="4620" y="709"/>
                </a:lnTo>
                <a:lnTo>
                  <a:pt x="4624" y="705"/>
                </a:lnTo>
                <a:lnTo>
                  <a:pt x="4629" y="702"/>
                </a:lnTo>
                <a:lnTo>
                  <a:pt x="4629" y="702"/>
                </a:lnTo>
                <a:lnTo>
                  <a:pt x="4631" y="700"/>
                </a:lnTo>
                <a:lnTo>
                  <a:pt x="4633" y="698"/>
                </a:lnTo>
                <a:lnTo>
                  <a:pt x="4635" y="698"/>
                </a:lnTo>
                <a:lnTo>
                  <a:pt x="4637" y="696"/>
                </a:lnTo>
                <a:lnTo>
                  <a:pt x="4643" y="692"/>
                </a:lnTo>
                <a:lnTo>
                  <a:pt x="4643" y="692"/>
                </a:lnTo>
                <a:lnTo>
                  <a:pt x="4645" y="686"/>
                </a:lnTo>
                <a:lnTo>
                  <a:pt x="4647" y="684"/>
                </a:lnTo>
                <a:lnTo>
                  <a:pt x="4649" y="679"/>
                </a:lnTo>
                <a:lnTo>
                  <a:pt x="4656" y="677"/>
                </a:lnTo>
                <a:lnTo>
                  <a:pt x="4660" y="675"/>
                </a:lnTo>
                <a:lnTo>
                  <a:pt x="4662" y="673"/>
                </a:lnTo>
                <a:lnTo>
                  <a:pt x="4666" y="669"/>
                </a:lnTo>
                <a:lnTo>
                  <a:pt x="4670" y="665"/>
                </a:lnTo>
                <a:lnTo>
                  <a:pt x="4673" y="663"/>
                </a:lnTo>
                <a:lnTo>
                  <a:pt x="4683" y="661"/>
                </a:lnTo>
                <a:lnTo>
                  <a:pt x="4687" y="661"/>
                </a:lnTo>
                <a:lnTo>
                  <a:pt x="4691" y="658"/>
                </a:lnTo>
                <a:lnTo>
                  <a:pt x="4696" y="658"/>
                </a:lnTo>
                <a:lnTo>
                  <a:pt x="4702" y="661"/>
                </a:lnTo>
                <a:lnTo>
                  <a:pt x="4717" y="658"/>
                </a:lnTo>
                <a:lnTo>
                  <a:pt x="4719" y="661"/>
                </a:lnTo>
                <a:lnTo>
                  <a:pt x="4721" y="661"/>
                </a:lnTo>
                <a:lnTo>
                  <a:pt x="4723" y="665"/>
                </a:lnTo>
                <a:lnTo>
                  <a:pt x="4723" y="665"/>
                </a:lnTo>
                <a:lnTo>
                  <a:pt x="4727" y="663"/>
                </a:lnTo>
                <a:lnTo>
                  <a:pt x="4729" y="658"/>
                </a:lnTo>
                <a:lnTo>
                  <a:pt x="4731" y="658"/>
                </a:lnTo>
                <a:lnTo>
                  <a:pt x="4735" y="661"/>
                </a:lnTo>
                <a:lnTo>
                  <a:pt x="4737" y="661"/>
                </a:lnTo>
                <a:lnTo>
                  <a:pt x="4744" y="663"/>
                </a:lnTo>
                <a:lnTo>
                  <a:pt x="4748" y="663"/>
                </a:lnTo>
                <a:lnTo>
                  <a:pt x="4750" y="661"/>
                </a:lnTo>
                <a:lnTo>
                  <a:pt x="4756" y="658"/>
                </a:lnTo>
                <a:lnTo>
                  <a:pt x="4758" y="663"/>
                </a:lnTo>
                <a:lnTo>
                  <a:pt x="4763" y="663"/>
                </a:lnTo>
                <a:lnTo>
                  <a:pt x="4765" y="663"/>
                </a:lnTo>
                <a:lnTo>
                  <a:pt x="4767" y="661"/>
                </a:lnTo>
                <a:lnTo>
                  <a:pt x="4765" y="661"/>
                </a:lnTo>
                <a:lnTo>
                  <a:pt x="4763" y="661"/>
                </a:lnTo>
                <a:lnTo>
                  <a:pt x="4763" y="658"/>
                </a:lnTo>
                <a:lnTo>
                  <a:pt x="4763" y="656"/>
                </a:lnTo>
                <a:lnTo>
                  <a:pt x="4765" y="658"/>
                </a:lnTo>
                <a:lnTo>
                  <a:pt x="4769" y="658"/>
                </a:lnTo>
                <a:lnTo>
                  <a:pt x="4769" y="658"/>
                </a:lnTo>
                <a:lnTo>
                  <a:pt x="4769" y="656"/>
                </a:lnTo>
                <a:lnTo>
                  <a:pt x="4769" y="656"/>
                </a:lnTo>
                <a:lnTo>
                  <a:pt x="4767" y="654"/>
                </a:lnTo>
                <a:lnTo>
                  <a:pt x="4771" y="652"/>
                </a:lnTo>
                <a:lnTo>
                  <a:pt x="4773" y="652"/>
                </a:lnTo>
                <a:lnTo>
                  <a:pt x="4775" y="652"/>
                </a:lnTo>
                <a:lnTo>
                  <a:pt x="4784" y="654"/>
                </a:lnTo>
                <a:lnTo>
                  <a:pt x="4786" y="654"/>
                </a:lnTo>
                <a:lnTo>
                  <a:pt x="4788" y="656"/>
                </a:lnTo>
                <a:lnTo>
                  <a:pt x="4790" y="656"/>
                </a:lnTo>
                <a:lnTo>
                  <a:pt x="4788" y="656"/>
                </a:lnTo>
                <a:lnTo>
                  <a:pt x="4788" y="658"/>
                </a:lnTo>
                <a:lnTo>
                  <a:pt x="4790" y="656"/>
                </a:lnTo>
                <a:lnTo>
                  <a:pt x="4792" y="658"/>
                </a:lnTo>
                <a:lnTo>
                  <a:pt x="4792" y="658"/>
                </a:lnTo>
                <a:lnTo>
                  <a:pt x="4794" y="658"/>
                </a:lnTo>
                <a:lnTo>
                  <a:pt x="4794" y="656"/>
                </a:lnTo>
                <a:lnTo>
                  <a:pt x="4794" y="656"/>
                </a:lnTo>
                <a:lnTo>
                  <a:pt x="4796" y="656"/>
                </a:lnTo>
                <a:lnTo>
                  <a:pt x="4798" y="656"/>
                </a:lnTo>
                <a:lnTo>
                  <a:pt x="4800" y="656"/>
                </a:lnTo>
                <a:lnTo>
                  <a:pt x="4802" y="656"/>
                </a:lnTo>
                <a:lnTo>
                  <a:pt x="4807" y="661"/>
                </a:lnTo>
                <a:lnTo>
                  <a:pt x="4809" y="663"/>
                </a:lnTo>
                <a:lnTo>
                  <a:pt x="4811" y="663"/>
                </a:lnTo>
                <a:lnTo>
                  <a:pt x="4813" y="663"/>
                </a:lnTo>
                <a:lnTo>
                  <a:pt x="4813" y="663"/>
                </a:lnTo>
                <a:lnTo>
                  <a:pt x="4809" y="665"/>
                </a:lnTo>
                <a:lnTo>
                  <a:pt x="4807" y="665"/>
                </a:lnTo>
                <a:lnTo>
                  <a:pt x="4802" y="665"/>
                </a:lnTo>
                <a:lnTo>
                  <a:pt x="4796" y="667"/>
                </a:lnTo>
                <a:lnTo>
                  <a:pt x="4800" y="671"/>
                </a:lnTo>
                <a:lnTo>
                  <a:pt x="4805" y="671"/>
                </a:lnTo>
                <a:lnTo>
                  <a:pt x="4811" y="671"/>
                </a:lnTo>
                <a:lnTo>
                  <a:pt x="4813" y="669"/>
                </a:lnTo>
                <a:lnTo>
                  <a:pt x="4815" y="667"/>
                </a:lnTo>
                <a:lnTo>
                  <a:pt x="4815" y="667"/>
                </a:lnTo>
                <a:lnTo>
                  <a:pt x="4817" y="669"/>
                </a:lnTo>
                <a:lnTo>
                  <a:pt x="4821" y="669"/>
                </a:lnTo>
                <a:lnTo>
                  <a:pt x="4823" y="669"/>
                </a:lnTo>
                <a:lnTo>
                  <a:pt x="4825" y="667"/>
                </a:lnTo>
                <a:lnTo>
                  <a:pt x="4828" y="667"/>
                </a:lnTo>
                <a:lnTo>
                  <a:pt x="4828" y="667"/>
                </a:lnTo>
                <a:lnTo>
                  <a:pt x="4830" y="663"/>
                </a:lnTo>
                <a:lnTo>
                  <a:pt x="4834" y="663"/>
                </a:lnTo>
                <a:lnTo>
                  <a:pt x="4838" y="665"/>
                </a:lnTo>
                <a:lnTo>
                  <a:pt x="4838" y="667"/>
                </a:lnTo>
                <a:lnTo>
                  <a:pt x="4842" y="667"/>
                </a:lnTo>
                <a:lnTo>
                  <a:pt x="4844" y="665"/>
                </a:lnTo>
                <a:lnTo>
                  <a:pt x="4844" y="663"/>
                </a:lnTo>
                <a:lnTo>
                  <a:pt x="4849" y="665"/>
                </a:lnTo>
                <a:lnTo>
                  <a:pt x="4851" y="665"/>
                </a:lnTo>
                <a:lnTo>
                  <a:pt x="4853" y="665"/>
                </a:lnTo>
                <a:lnTo>
                  <a:pt x="4855" y="665"/>
                </a:lnTo>
                <a:lnTo>
                  <a:pt x="4855" y="663"/>
                </a:lnTo>
                <a:lnTo>
                  <a:pt x="4855" y="661"/>
                </a:lnTo>
                <a:lnTo>
                  <a:pt x="4853" y="658"/>
                </a:lnTo>
                <a:lnTo>
                  <a:pt x="4846" y="656"/>
                </a:lnTo>
                <a:lnTo>
                  <a:pt x="4844" y="658"/>
                </a:lnTo>
                <a:lnTo>
                  <a:pt x="4842" y="658"/>
                </a:lnTo>
                <a:lnTo>
                  <a:pt x="4842" y="658"/>
                </a:lnTo>
                <a:lnTo>
                  <a:pt x="4840" y="656"/>
                </a:lnTo>
                <a:lnTo>
                  <a:pt x="4842" y="656"/>
                </a:lnTo>
                <a:lnTo>
                  <a:pt x="4842" y="654"/>
                </a:lnTo>
                <a:lnTo>
                  <a:pt x="4842" y="652"/>
                </a:lnTo>
                <a:lnTo>
                  <a:pt x="4842" y="650"/>
                </a:lnTo>
                <a:lnTo>
                  <a:pt x="4844" y="650"/>
                </a:lnTo>
                <a:lnTo>
                  <a:pt x="4844" y="650"/>
                </a:lnTo>
                <a:lnTo>
                  <a:pt x="4846" y="644"/>
                </a:lnTo>
                <a:lnTo>
                  <a:pt x="4853" y="640"/>
                </a:lnTo>
                <a:lnTo>
                  <a:pt x="4859" y="635"/>
                </a:lnTo>
                <a:lnTo>
                  <a:pt x="4863" y="631"/>
                </a:lnTo>
                <a:lnTo>
                  <a:pt x="4865" y="629"/>
                </a:lnTo>
                <a:lnTo>
                  <a:pt x="4869" y="625"/>
                </a:lnTo>
                <a:lnTo>
                  <a:pt x="4874" y="623"/>
                </a:lnTo>
                <a:lnTo>
                  <a:pt x="4874" y="621"/>
                </a:lnTo>
                <a:lnTo>
                  <a:pt x="4878" y="619"/>
                </a:lnTo>
                <a:lnTo>
                  <a:pt x="4878" y="614"/>
                </a:lnTo>
                <a:lnTo>
                  <a:pt x="4880" y="614"/>
                </a:lnTo>
                <a:lnTo>
                  <a:pt x="4880" y="612"/>
                </a:lnTo>
                <a:lnTo>
                  <a:pt x="4884" y="610"/>
                </a:lnTo>
                <a:lnTo>
                  <a:pt x="4888" y="608"/>
                </a:lnTo>
                <a:lnTo>
                  <a:pt x="4888" y="608"/>
                </a:lnTo>
                <a:lnTo>
                  <a:pt x="4895" y="608"/>
                </a:lnTo>
                <a:lnTo>
                  <a:pt x="4897" y="608"/>
                </a:lnTo>
                <a:lnTo>
                  <a:pt x="4899" y="608"/>
                </a:lnTo>
                <a:lnTo>
                  <a:pt x="4901" y="608"/>
                </a:lnTo>
                <a:lnTo>
                  <a:pt x="4905" y="608"/>
                </a:lnTo>
                <a:lnTo>
                  <a:pt x="4909" y="606"/>
                </a:lnTo>
                <a:lnTo>
                  <a:pt x="4911" y="604"/>
                </a:lnTo>
                <a:lnTo>
                  <a:pt x="4913" y="604"/>
                </a:lnTo>
                <a:lnTo>
                  <a:pt x="4916" y="606"/>
                </a:lnTo>
                <a:lnTo>
                  <a:pt x="4918" y="608"/>
                </a:lnTo>
                <a:lnTo>
                  <a:pt x="4918" y="608"/>
                </a:lnTo>
                <a:lnTo>
                  <a:pt x="4920" y="610"/>
                </a:lnTo>
                <a:lnTo>
                  <a:pt x="4922" y="608"/>
                </a:lnTo>
                <a:lnTo>
                  <a:pt x="4928" y="606"/>
                </a:lnTo>
                <a:lnTo>
                  <a:pt x="4928" y="606"/>
                </a:lnTo>
                <a:lnTo>
                  <a:pt x="4930" y="606"/>
                </a:lnTo>
                <a:lnTo>
                  <a:pt x="4930" y="606"/>
                </a:lnTo>
                <a:lnTo>
                  <a:pt x="4930" y="608"/>
                </a:lnTo>
                <a:lnTo>
                  <a:pt x="4930" y="610"/>
                </a:lnTo>
                <a:lnTo>
                  <a:pt x="4928" y="614"/>
                </a:lnTo>
                <a:lnTo>
                  <a:pt x="4924" y="619"/>
                </a:lnTo>
                <a:lnTo>
                  <a:pt x="4924" y="619"/>
                </a:lnTo>
                <a:lnTo>
                  <a:pt x="4924" y="621"/>
                </a:lnTo>
                <a:lnTo>
                  <a:pt x="4924" y="623"/>
                </a:lnTo>
                <a:lnTo>
                  <a:pt x="4924" y="625"/>
                </a:lnTo>
                <a:lnTo>
                  <a:pt x="4922" y="627"/>
                </a:lnTo>
                <a:lnTo>
                  <a:pt x="4924" y="627"/>
                </a:lnTo>
                <a:lnTo>
                  <a:pt x="4926" y="625"/>
                </a:lnTo>
                <a:lnTo>
                  <a:pt x="4928" y="625"/>
                </a:lnTo>
                <a:lnTo>
                  <a:pt x="4930" y="625"/>
                </a:lnTo>
                <a:lnTo>
                  <a:pt x="4930" y="625"/>
                </a:lnTo>
                <a:lnTo>
                  <a:pt x="4928" y="629"/>
                </a:lnTo>
                <a:lnTo>
                  <a:pt x="4928" y="631"/>
                </a:lnTo>
                <a:lnTo>
                  <a:pt x="4928" y="631"/>
                </a:lnTo>
                <a:lnTo>
                  <a:pt x="4928" y="633"/>
                </a:lnTo>
                <a:lnTo>
                  <a:pt x="4930" y="633"/>
                </a:lnTo>
                <a:lnTo>
                  <a:pt x="4930" y="631"/>
                </a:lnTo>
                <a:lnTo>
                  <a:pt x="4932" y="631"/>
                </a:lnTo>
                <a:lnTo>
                  <a:pt x="4937" y="631"/>
                </a:lnTo>
                <a:lnTo>
                  <a:pt x="4939" y="627"/>
                </a:lnTo>
                <a:lnTo>
                  <a:pt x="4941" y="627"/>
                </a:lnTo>
                <a:lnTo>
                  <a:pt x="4957" y="612"/>
                </a:lnTo>
                <a:lnTo>
                  <a:pt x="4960" y="610"/>
                </a:lnTo>
                <a:lnTo>
                  <a:pt x="4962" y="610"/>
                </a:lnTo>
                <a:lnTo>
                  <a:pt x="4964" y="610"/>
                </a:lnTo>
                <a:lnTo>
                  <a:pt x="4964" y="610"/>
                </a:lnTo>
                <a:lnTo>
                  <a:pt x="4966" y="610"/>
                </a:lnTo>
                <a:lnTo>
                  <a:pt x="4966" y="610"/>
                </a:lnTo>
                <a:lnTo>
                  <a:pt x="4968" y="610"/>
                </a:lnTo>
                <a:lnTo>
                  <a:pt x="4968" y="612"/>
                </a:lnTo>
                <a:lnTo>
                  <a:pt x="4970" y="612"/>
                </a:lnTo>
                <a:lnTo>
                  <a:pt x="4970" y="612"/>
                </a:lnTo>
                <a:lnTo>
                  <a:pt x="4970" y="612"/>
                </a:lnTo>
                <a:lnTo>
                  <a:pt x="4972" y="612"/>
                </a:lnTo>
                <a:lnTo>
                  <a:pt x="4972" y="610"/>
                </a:lnTo>
                <a:lnTo>
                  <a:pt x="4972" y="610"/>
                </a:lnTo>
                <a:lnTo>
                  <a:pt x="4972" y="608"/>
                </a:lnTo>
                <a:lnTo>
                  <a:pt x="4970" y="608"/>
                </a:lnTo>
                <a:lnTo>
                  <a:pt x="4970" y="606"/>
                </a:lnTo>
                <a:lnTo>
                  <a:pt x="4970" y="602"/>
                </a:lnTo>
                <a:lnTo>
                  <a:pt x="4970" y="600"/>
                </a:lnTo>
                <a:lnTo>
                  <a:pt x="4972" y="598"/>
                </a:lnTo>
                <a:lnTo>
                  <a:pt x="4972" y="596"/>
                </a:lnTo>
                <a:lnTo>
                  <a:pt x="4972" y="596"/>
                </a:lnTo>
                <a:lnTo>
                  <a:pt x="4974" y="596"/>
                </a:lnTo>
                <a:lnTo>
                  <a:pt x="4972" y="593"/>
                </a:lnTo>
                <a:lnTo>
                  <a:pt x="4974" y="591"/>
                </a:lnTo>
                <a:lnTo>
                  <a:pt x="4974" y="591"/>
                </a:lnTo>
                <a:lnTo>
                  <a:pt x="4987" y="587"/>
                </a:lnTo>
                <a:lnTo>
                  <a:pt x="4989" y="587"/>
                </a:lnTo>
                <a:lnTo>
                  <a:pt x="4991" y="587"/>
                </a:lnTo>
                <a:lnTo>
                  <a:pt x="4995" y="591"/>
                </a:lnTo>
                <a:lnTo>
                  <a:pt x="4999" y="591"/>
                </a:lnTo>
                <a:lnTo>
                  <a:pt x="5004" y="591"/>
                </a:lnTo>
                <a:lnTo>
                  <a:pt x="5004" y="593"/>
                </a:lnTo>
                <a:lnTo>
                  <a:pt x="5001" y="593"/>
                </a:lnTo>
                <a:lnTo>
                  <a:pt x="5001" y="593"/>
                </a:lnTo>
                <a:lnTo>
                  <a:pt x="5001" y="593"/>
                </a:lnTo>
                <a:lnTo>
                  <a:pt x="5001" y="596"/>
                </a:lnTo>
                <a:lnTo>
                  <a:pt x="4999" y="593"/>
                </a:lnTo>
                <a:lnTo>
                  <a:pt x="4997" y="593"/>
                </a:lnTo>
                <a:lnTo>
                  <a:pt x="4993" y="593"/>
                </a:lnTo>
                <a:lnTo>
                  <a:pt x="4993" y="593"/>
                </a:lnTo>
                <a:lnTo>
                  <a:pt x="4987" y="596"/>
                </a:lnTo>
                <a:lnTo>
                  <a:pt x="4987" y="598"/>
                </a:lnTo>
                <a:lnTo>
                  <a:pt x="4985" y="602"/>
                </a:lnTo>
                <a:lnTo>
                  <a:pt x="4985" y="606"/>
                </a:lnTo>
                <a:lnTo>
                  <a:pt x="4985" y="610"/>
                </a:lnTo>
                <a:lnTo>
                  <a:pt x="4983" y="610"/>
                </a:lnTo>
                <a:lnTo>
                  <a:pt x="4981" y="612"/>
                </a:lnTo>
                <a:lnTo>
                  <a:pt x="4981" y="614"/>
                </a:lnTo>
                <a:lnTo>
                  <a:pt x="4983" y="617"/>
                </a:lnTo>
                <a:lnTo>
                  <a:pt x="4983" y="617"/>
                </a:lnTo>
                <a:lnTo>
                  <a:pt x="4985" y="619"/>
                </a:lnTo>
                <a:lnTo>
                  <a:pt x="4983" y="621"/>
                </a:lnTo>
                <a:lnTo>
                  <a:pt x="4978" y="623"/>
                </a:lnTo>
                <a:lnTo>
                  <a:pt x="4978" y="623"/>
                </a:lnTo>
                <a:lnTo>
                  <a:pt x="4976" y="625"/>
                </a:lnTo>
                <a:lnTo>
                  <a:pt x="4978" y="627"/>
                </a:lnTo>
                <a:lnTo>
                  <a:pt x="4978" y="627"/>
                </a:lnTo>
                <a:lnTo>
                  <a:pt x="4976" y="629"/>
                </a:lnTo>
                <a:lnTo>
                  <a:pt x="4974" y="629"/>
                </a:lnTo>
                <a:lnTo>
                  <a:pt x="4968" y="629"/>
                </a:lnTo>
                <a:lnTo>
                  <a:pt x="4966" y="633"/>
                </a:lnTo>
                <a:lnTo>
                  <a:pt x="4957" y="635"/>
                </a:lnTo>
                <a:lnTo>
                  <a:pt x="4955" y="637"/>
                </a:lnTo>
                <a:lnTo>
                  <a:pt x="4955" y="637"/>
                </a:lnTo>
                <a:lnTo>
                  <a:pt x="4953" y="642"/>
                </a:lnTo>
                <a:lnTo>
                  <a:pt x="4951" y="644"/>
                </a:lnTo>
                <a:lnTo>
                  <a:pt x="4947" y="646"/>
                </a:lnTo>
                <a:lnTo>
                  <a:pt x="4943" y="650"/>
                </a:lnTo>
                <a:lnTo>
                  <a:pt x="4939" y="654"/>
                </a:lnTo>
                <a:lnTo>
                  <a:pt x="4937" y="656"/>
                </a:lnTo>
                <a:lnTo>
                  <a:pt x="4934" y="656"/>
                </a:lnTo>
                <a:lnTo>
                  <a:pt x="4930" y="661"/>
                </a:lnTo>
                <a:lnTo>
                  <a:pt x="4924" y="665"/>
                </a:lnTo>
                <a:lnTo>
                  <a:pt x="4920" y="673"/>
                </a:lnTo>
                <a:lnTo>
                  <a:pt x="4918" y="675"/>
                </a:lnTo>
                <a:lnTo>
                  <a:pt x="4916" y="677"/>
                </a:lnTo>
                <a:lnTo>
                  <a:pt x="4913" y="677"/>
                </a:lnTo>
                <a:lnTo>
                  <a:pt x="4911" y="679"/>
                </a:lnTo>
                <a:lnTo>
                  <a:pt x="4907" y="684"/>
                </a:lnTo>
                <a:lnTo>
                  <a:pt x="4903" y="686"/>
                </a:lnTo>
                <a:lnTo>
                  <a:pt x="4901" y="688"/>
                </a:lnTo>
                <a:lnTo>
                  <a:pt x="4901" y="690"/>
                </a:lnTo>
                <a:lnTo>
                  <a:pt x="4899" y="688"/>
                </a:lnTo>
                <a:lnTo>
                  <a:pt x="4897" y="690"/>
                </a:lnTo>
                <a:lnTo>
                  <a:pt x="4893" y="688"/>
                </a:lnTo>
                <a:lnTo>
                  <a:pt x="4888" y="694"/>
                </a:lnTo>
                <a:lnTo>
                  <a:pt x="4886" y="694"/>
                </a:lnTo>
                <a:lnTo>
                  <a:pt x="4882" y="692"/>
                </a:lnTo>
                <a:lnTo>
                  <a:pt x="4880" y="694"/>
                </a:lnTo>
                <a:lnTo>
                  <a:pt x="4880" y="694"/>
                </a:lnTo>
                <a:lnTo>
                  <a:pt x="4880" y="694"/>
                </a:lnTo>
                <a:lnTo>
                  <a:pt x="4880" y="696"/>
                </a:lnTo>
                <a:lnTo>
                  <a:pt x="4882" y="696"/>
                </a:lnTo>
                <a:lnTo>
                  <a:pt x="4882" y="698"/>
                </a:lnTo>
                <a:lnTo>
                  <a:pt x="4882" y="700"/>
                </a:lnTo>
                <a:lnTo>
                  <a:pt x="4880" y="705"/>
                </a:lnTo>
                <a:lnTo>
                  <a:pt x="4878" y="707"/>
                </a:lnTo>
                <a:lnTo>
                  <a:pt x="4876" y="709"/>
                </a:lnTo>
                <a:lnTo>
                  <a:pt x="4869" y="715"/>
                </a:lnTo>
                <a:lnTo>
                  <a:pt x="4867" y="715"/>
                </a:lnTo>
                <a:lnTo>
                  <a:pt x="4867" y="715"/>
                </a:lnTo>
                <a:lnTo>
                  <a:pt x="4863" y="728"/>
                </a:lnTo>
                <a:lnTo>
                  <a:pt x="4863" y="734"/>
                </a:lnTo>
                <a:lnTo>
                  <a:pt x="4861" y="742"/>
                </a:lnTo>
                <a:lnTo>
                  <a:pt x="4861" y="747"/>
                </a:lnTo>
                <a:lnTo>
                  <a:pt x="4863" y="753"/>
                </a:lnTo>
                <a:lnTo>
                  <a:pt x="4863" y="759"/>
                </a:lnTo>
                <a:lnTo>
                  <a:pt x="4865" y="772"/>
                </a:lnTo>
                <a:lnTo>
                  <a:pt x="4867" y="776"/>
                </a:lnTo>
                <a:lnTo>
                  <a:pt x="4869" y="788"/>
                </a:lnTo>
                <a:lnTo>
                  <a:pt x="4869" y="793"/>
                </a:lnTo>
                <a:lnTo>
                  <a:pt x="4869" y="795"/>
                </a:lnTo>
                <a:lnTo>
                  <a:pt x="4872" y="797"/>
                </a:lnTo>
                <a:lnTo>
                  <a:pt x="4874" y="799"/>
                </a:lnTo>
                <a:lnTo>
                  <a:pt x="4874" y="801"/>
                </a:lnTo>
                <a:lnTo>
                  <a:pt x="4876" y="811"/>
                </a:lnTo>
                <a:lnTo>
                  <a:pt x="4876" y="820"/>
                </a:lnTo>
                <a:lnTo>
                  <a:pt x="4876" y="820"/>
                </a:lnTo>
                <a:lnTo>
                  <a:pt x="4876" y="822"/>
                </a:lnTo>
                <a:lnTo>
                  <a:pt x="4878" y="824"/>
                </a:lnTo>
                <a:lnTo>
                  <a:pt x="4878" y="826"/>
                </a:lnTo>
                <a:lnTo>
                  <a:pt x="4878" y="826"/>
                </a:lnTo>
                <a:lnTo>
                  <a:pt x="4878" y="828"/>
                </a:lnTo>
                <a:lnTo>
                  <a:pt x="4880" y="828"/>
                </a:lnTo>
                <a:lnTo>
                  <a:pt x="4884" y="824"/>
                </a:lnTo>
                <a:lnTo>
                  <a:pt x="4888" y="820"/>
                </a:lnTo>
                <a:lnTo>
                  <a:pt x="4890" y="820"/>
                </a:lnTo>
                <a:lnTo>
                  <a:pt x="4890" y="818"/>
                </a:lnTo>
                <a:lnTo>
                  <a:pt x="4895" y="816"/>
                </a:lnTo>
                <a:lnTo>
                  <a:pt x="4899" y="814"/>
                </a:lnTo>
                <a:lnTo>
                  <a:pt x="4901" y="807"/>
                </a:lnTo>
                <a:lnTo>
                  <a:pt x="4903" y="803"/>
                </a:lnTo>
                <a:lnTo>
                  <a:pt x="4903" y="801"/>
                </a:lnTo>
                <a:lnTo>
                  <a:pt x="4903" y="801"/>
                </a:lnTo>
                <a:lnTo>
                  <a:pt x="4903" y="797"/>
                </a:lnTo>
                <a:lnTo>
                  <a:pt x="4905" y="795"/>
                </a:lnTo>
                <a:lnTo>
                  <a:pt x="4905" y="793"/>
                </a:lnTo>
                <a:lnTo>
                  <a:pt x="4905" y="791"/>
                </a:lnTo>
                <a:lnTo>
                  <a:pt x="4903" y="791"/>
                </a:lnTo>
                <a:lnTo>
                  <a:pt x="4903" y="788"/>
                </a:lnTo>
                <a:lnTo>
                  <a:pt x="4905" y="788"/>
                </a:lnTo>
                <a:lnTo>
                  <a:pt x="4905" y="788"/>
                </a:lnTo>
                <a:lnTo>
                  <a:pt x="4907" y="791"/>
                </a:lnTo>
                <a:lnTo>
                  <a:pt x="4907" y="791"/>
                </a:lnTo>
                <a:lnTo>
                  <a:pt x="4911" y="788"/>
                </a:lnTo>
                <a:lnTo>
                  <a:pt x="4913" y="786"/>
                </a:lnTo>
                <a:lnTo>
                  <a:pt x="4920" y="784"/>
                </a:lnTo>
                <a:lnTo>
                  <a:pt x="4922" y="784"/>
                </a:lnTo>
                <a:lnTo>
                  <a:pt x="4924" y="786"/>
                </a:lnTo>
                <a:lnTo>
                  <a:pt x="4926" y="786"/>
                </a:lnTo>
                <a:lnTo>
                  <a:pt x="4926" y="784"/>
                </a:lnTo>
                <a:lnTo>
                  <a:pt x="4924" y="782"/>
                </a:lnTo>
                <a:lnTo>
                  <a:pt x="4924" y="780"/>
                </a:lnTo>
                <a:lnTo>
                  <a:pt x="4924" y="778"/>
                </a:lnTo>
                <a:lnTo>
                  <a:pt x="4924" y="778"/>
                </a:lnTo>
                <a:lnTo>
                  <a:pt x="4924" y="776"/>
                </a:lnTo>
                <a:lnTo>
                  <a:pt x="4924" y="774"/>
                </a:lnTo>
                <a:lnTo>
                  <a:pt x="4924" y="770"/>
                </a:lnTo>
                <a:lnTo>
                  <a:pt x="4926" y="767"/>
                </a:lnTo>
                <a:lnTo>
                  <a:pt x="4926" y="765"/>
                </a:lnTo>
                <a:lnTo>
                  <a:pt x="4930" y="765"/>
                </a:lnTo>
                <a:lnTo>
                  <a:pt x="4932" y="761"/>
                </a:lnTo>
                <a:lnTo>
                  <a:pt x="4937" y="759"/>
                </a:lnTo>
                <a:lnTo>
                  <a:pt x="4939" y="759"/>
                </a:lnTo>
                <a:lnTo>
                  <a:pt x="4943" y="759"/>
                </a:lnTo>
                <a:lnTo>
                  <a:pt x="4945" y="759"/>
                </a:lnTo>
                <a:lnTo>
                  <a:pt x="4949" y="759"/>
                </a:lnTo>
                <a:lnTo>
                  <a:pt x="4951" y="759"/>
                </a:lnTo>
                <a:lnTo>
                  <a:pt x="4953" y="757"/>
                </a:lnTo>
                <a:lnTo>
                  <a:pt x="4955" y="755"/>
                </a:lnTo>
                <a:lnTo>
                  <a:pt x="4955" y="753"/>
                </a:lnTo>
                <a:lnTo>
                  <a:pt x="4955" y="751"/>
                </a:lnTo>
                <a:lnTo>
                  <a:pt x="4951" y="747"/>
                </a:lnTo>
                <a:lnTo>
                  <a:pt x="4951" y="747"/>
                </a:lnTo>
                <a:lnTo>
                  <a:pt x="4951" y="742"/>
                </a:lnTo>
                <a:lnTo>
                  <a:pt x="4951" y="740"/>
                </a:lnTo>
                <a:lnTo>
                  <a:pt x="4951" y="738"/>
                </a:lnTo>
                <a:lnTo>
                  <a:pt x="4953" y="734"/>
                </a:lnTo>
                <a:lnTo>
                  <a:pt x="4955" y="728"/>
                </a:lnTo>
                <a:lnTo>
                  <a:pt x="4957" y="728"/>
                </a:lnTo>
                <a:lnTo>
                  <a:pt x="4960" y="726"/>
                </a:lnTo>
                <a:lnTo>
                  <a:pt x="4962" y="726"/>
                </a:lnTo>
                <a:lnTo>
                  <a:pt x="4962" y="726"/>
                </a:lnTo>
                <a:lnTo>
                  <a:pt x="4962" y="721"/>
                </a:lnTo>
                <a:lnTo>
                  <a:pt x="4964" y="721"/>
                </a:lnTo>
                <a:lnTo>
                  <a:pt x="4964" y="719"/>
                </a:lnTo>
                <a:lnTo>
                  <a:pt x="4968" y="721"/>
                </a:lnTo>
                <a:lnTo>
                  <a:pt x="4968" y="719"/>
                </a:lnTo>
                <a:lnTo>
                  <a:pt x="4970" y="719"/>
                </a:lnTo>
                <a:lnTo>
                  <a:pt x="4968" y="721"/>
                </a:lnTo>
                <a:lnTo>
                  <a:pt x="4968" y="721"/>
                </a:lnTo>
                <a:lnTo>
                  <a:pt x="4966" y="723"/>
                </a:lnTo>
                <a:lnTo>
                  <a:pt x="4964" y="726"/>
                </a:lnTo>
                <a:lnTo>
                  <a:pt x="4966" y="730"/>
                </a:lnTo>
                <a:lnTo>
                  <a:pt x="4968" y="730"/>
                </a:lnTo>
                <a:lnTo>
                  <a:pt x="4970" y="730"/>
                </a:lnTo>
                <a:lnTo>
                  <a:pt x="4972" y="728"/>
                </a:lnTo>
                <a:lnTo>
                  <a:pt x="4972" y="728"/>
                </a:lnTo>
                <a:lnTo>
                  <a:pt x="4974" y="726"/>
                </a:lnTo>
                <a:lnTo>
                  <a:pt x="4974" y="721"/>
                </a:lnTo>
                <a:lnTo>
                  <a:pt x="4972" y="719"/>
                </a:lnTo>
                <a:lnTo>
                  <a:pt x="4972" y="717"/>
                </a:lnTo>
                <a:lnTo>
                  <a:pt x="4972" y="715"/>
                </a:lnTo>
                <a:lnTo>
                  <a:pt x="4970" y="715"/>
                </a:lnTo>
                <a:lnTo>
                  <a:pt x="4968" y="715"/>
                </a:lnTo>
                <a:lnTo>
                  <a:pt x="4968" y="715"/>
                </a:lnTo>
                <a:lnTo>
                  <a:pt x="4966" y="713"/>
                </a:lnTo>
                <a:lnTo>
                  <a:pt x="4966" y="713"/>
                </a:lnTo>
                <a:lnTo>
                  <a:pt x="4966" y="709"/>
                </a:lnTo>
                <a:lnTo>
                  <a:pt x="4966" y="707"/>
                </a:lnTo>
                <a:lnTo>
                  <a:pt x="4966" y="705"/>
                </a:lnTo>
                <a:lnTo>
                  <a:pt x="4966" y="705"/>
                </a:lnTo>
                <a:lnTo>
                  <a:pt x="4966" y="702"/>
                </a:lnTo>
                <a:lnTo>
                  <a:pt x="4968" y="700"/>
                </a:lnTo>
                <a:lnTo>
                  <a:pt x="4970" y="698"/>
                </a:lnTo>
                <a:lnTo>
                  <a:pt x="4972" y="696"/>
                </a:lnTo>
                <a:lnTo>
                  <a:pt x="4972" y="696"/>
                </a:lnTo>
                <a:lnTo>
                  <a:pt x="4972" y="694"/>
                </a:lnTo>
                <a:lnTo>
                  <a:pt x="4972" y="692"/>
                </a:lnTo>
                <a:lnTo>
                  <a:pt x="4966" y="690"/>
                </a:lnTo>
                <a:lnTo>
                  <a:pt x="4964" y="690"/>
                </a:lnTo>
                <a:lnTo>
                  <a:pt x="4962" y="692"/>
                </a:lnTo>
                <a:lnTo>
                  <a:pt x="4962" y="694"/>
                </a:lnTo>
                <a:lnTo>
                  <a:pt x="4960" y="694"/>
                </a:lnTo>
                <a:lnTo>
                  <a:pt x="4960" y="694"/>
                </a:lnTo>
                <a:lnTo>
                  <a:pt x="4960" y="694"/>
                </a:lnTo>
                <a:lnTo>
                  <a:pt x="4957" y="692"/>
                </a:lnTo>
                <a:lnTo>
                  <a:pt x="4955" y="692"/>
                </a:lnTo>
                <a:lnTo>
                  <a:pt x="4955" y="690"/>
                </a:lnTo>
                <a:lnTo>
                  <a:pt x="4955" y="690"/>
                </a:lnTo>
                <a:lnTo>
                  <a:pt x="4953" y="688"/>
                </a:lnTo>
                <a:lnTo>
                  <a:pt x="4955" y="684"/>
                </a:lnTo>
                <a:lnTo>
                  <a:pt x="4957" y="679"/>
                </a:lnTo>
                <a:lnTo>
                  <a:pt x="4962" y="675"/>
                </a:lnTo>
                <a:lnTo>
                  <a:pt x="4964" y="673"/>
                </a:lnTo>
                <a:lnTo>
                  <a:pt x="4966" y="669"/>
                </a:lnTo>
                <a:lnTo>
                  <a:pt x="4968" y="669"/>
                </a:lnTo>
                <a:lnTo>
                  <a:pt x="4968" y="669"/>
                </a:lnTo>
                <a:lnTo>
                  <a:pt x="4970" y="667"/>
                </a:lnTo>
                <a:lnTo>
                  <a:pt x="4968" y="665"/>
                </a:lnTo>
                <a:lnTo>
                  <a:pt x="4968" y="665"/>
                </a:lnTo>
                <a:lnTo>
                  <a:pt x="4970" y="665"/>
                </a:lnTo>
                <a:lnTo>
                  <a:pt x="4970" y="665"/>
                </a:lnTo>
                <a:lnTo>
                  <a:pt x="4972" y="663"/>
                </a:lnTo>
                <a:lnTo>
                  <a:pt x="4972" y="656"/>
                </a:lnTo>
                <a:lnTo>
                  <a:pt x="4974" y="652"/>
                </a:lnTo>
                <a:lnTo>
                  <a:pt x="4974" y="652"/>
                </a:lnTo>
                <a:lnTo>
                  <a:pt x="4974" y="650"/>
                </a:lnTo>
                <a:lnTo>
                  <a:pt x="4976" y="650"/>
                </a:lnTo>
                <a:lnTo>
                  <a:pt x="4978" y="648"/>
                </a:lnTo>
                <a:lnTo>
                  <a:pt x="4978" y="648"/>
                </a:lnTo>
                <a:lnTo>
                  <a:pt x="4981" y="646"/>
                </a:lnTo>
                <a:lnTo>
                  <a:pt x="4981" y="646"/>
                </a:lnTo>
                <a:lnTo>
                  <a:pt x="4983" y="646"/>
                </a:lnTo>
                <a:lnTo>
                  <a:pt x="4985" y="646"/>
                </a:lnTo>
                <a:lnTo>
                  <a:pt x="4985" y="648"/>
                </a:lnTo>
                <a:lnTo>
                  <a:pt x="4985" y="650"/>
                </a:lnTo>
                <a:lnTo>
                  <a:pt x="4987" y="648"/>
                </a:lnTo>
                <a:lnTo>
                  <a:pt x="4989" y="646"/>
                </a:lnTo>
                <a:lnTo>
                  <a:pt x="4991" y="646"/>
                </a:lnTo>
                <a:lnTo>
                  <a:pt x="4991" y="646"/>
                </a:lnTo>
                <a:lnTo>
                  <a:pt x="4993" y="646"/>
                </a:lnTo>
                <a:lnTo>
                  <a:pt x="4995" y="650"/>
                </a:lnTo>
                <a:lnTo>
                  <a:pt x="4995" y="650"/>
                </a:lnTo>
                <a:lnTo>
                  <a:pt x="4997" y="650"/>
                </a:lnTo>
                <a:lnTo>
                  <a:pt x="4999" y="650"/>
                </a:lnTo>
                <a:lnTo>
                  <a:pt x="4999" y="648"/>
                </a:lnTo>
                <a:lnTo>
                  <a:pt x="4999" y="644"/>
                </a:lnTo>
                <a:lnTo>
                  <a:pt x="5001" y="644"/>
                </a:lnTo>
                <a:lnTo>
                  <a:pt x="5001" y="644"/>
                </a:lnTo>
                <a:lnTo>
                  <a:pt x="5004" y="642"/>
                </a:lnTo>
                <a:lnTo>
                  <a:pt x="5006" y="642"/>
                </a:lnTo>
                <a:lnTo>
                  <a:pt x="5012" y="640"/>
                </a:lnTo>
                <a:lnTo>
                  <a:pt x="5016" y="637"/>
                </a:lnTo>
                <a:lnTo>
                  <a:pt x="5018" y="635"/>
                </a:lnTo>
                <a:lnTo>
                  <a:pt x="5016" y="637"/>
                </a:lnTo>
                <a:lnTo>
                  <a:pt x="5016" y="640"/>
                </a:lnTo>
                <a:lnTo>
                  <a:pt x="5016" y="644"/>
                </a:lnTo>
                <a:lnTo>
                  <a:pt x="5014" y="646"/>
                </a:lnTo>
                <a:lnTo>
                  <a:pt x="5014" y="648"/>
                </a:lnTo>
                <a:lnTo>
                  <a:pt x="5014" y="648"/>
                </a:lnTo>
                <a:lnTo>
                  <a:pt x="5016" y="650"/>
                </a:lnTo>
                <a:lnTo>
                  <a:pt x="5016" y="650"/>
                </a:lnTo>
                <a:lnTo>
                  <a:pt x="5018" y="650"/>
                </a:lnTo>
                <a:lnTo>
                  <a:pt x="5018" y="648"/>
                </a:lnTo>
                <a:lnTo>
                  <a:pt x="5027" y="640"/>
                </a:lnTo>
                <a:lnTo>
                  <a:pt x="5031" y="637"/>
                </a:lnTo>
                <a:lnTo>
                  <a:pt x="5037" y="637"/>
                </a:lnTo>
                <a:lnTo>
                  <a:pt x="5037" y="635"/>
                </a:lnTo>
                <a:lnTo>
                  <a:pt x="5043" y="635"/>
                </a:lnTo>
                <a:lnTo>
                  <a:pt x="5048" y="633"/>
                </a:lnTo>
                <a:lnTo>
                  <a:pt x="5052" y="635"/>
                </a:lnTo>
                <a:lnTo>
                  <a:pt x="5054" y="635"/>
                </a:lnTo>
                <a:lnTo>
                  <a:pt x="5060" y="633"/>
                </a:lnTo>
                <a:lnTo>
                  <a:pt x="5060" y="635"/>
                </a:lnTo>
                <a:lnTo>
                  <a:pt x="5064" y="637"/>
                </a:lnTo>
                <a:lnTo>
                  <a:pt x="5069" y="642"/>
                </a:lnTo>
                <a:lnTo>
                  <a:pt x="5069" y="642"/>
                </a:lnTo>
                <a:lnTo>
                  <a:pt x="5069" y="642"/>
                </a:lnTo>
                <a:lnTo>
                  <a:pt x="5069" y="644"/>
                </a:lnTo>
                <a:lnTo>
                  <a:pt x="5069" y="644"/>
                </a:lnTo>
                <a:lnTo>
                  <a:pt x="5071" y="646"/>
                </a:lnTo>
                <a:lnTo>
                  <a:pt x="5073" y="648"/>
                </a:lnTo>
                <a:lnTo>
                  <a:pt x="5075" y="648"/>
                </a:lnTo>
                <a:lnTo>
                  <a:pt x="5077" y="646"/>
                </a:lnTo>
                <a:lnTo>
                  <a:pt x="5077" y="646"/>
                </a:lnTo>
                <a:lnTo>
                  <a:pt x="5077" y="642"/>
                </a:lnTo>
                <a:lnTo>
                  <a:pt x="5079" y="640"/>
                </a:lnTo>
                <a:lnTo>
                  <a:pt x="5079" y="637"/>
                </a:lnTo>
                <a:lnTo>
                  <a:pt x="5079" y="637"/>
                </a:lnTo>
                <a:lnTo>
                  <a:pt x="5081" y="635"/>
                </a:lnTo>
                <a:lnTo>
                  <a:pt x="5085" y="635"/>
                </a:lnTo>
                <a:lnTo>
                  <a:pt x="5092" y="631"/>
                </a:lnTo>
                <a:lnTo>
                  <a:pt x="5096" y="629"/>
                </a:lnTo>
                <a:lnTo>
                  <a:pt x="5098" y="629"/>
                </a:lnTo>
                <a:lnTo>
                  <a:pt x="5098" y="629"/>
                </a:lnTo>
                <a:lnTo>
                  <a:pt x="5100" y="627"/>
                </a:lnTo>
                <a:lnTo>
                  <a:pt x="5100" y="627"/>
                </a:lnTo>
                <a:lnTo>
                  <a:pt x="5102" y="625"/>
                </a:lnTo>
                <a:lnTo>
                  <a:pt x="5104" y="623"/>
                </a:lnTo>
                <a:lnTo>
                  <a:pt x="5104" y="623"/>
                </a:lnTo>
                <a:lnTo>
                  <a:pt x="5106" y="621"/>
                </a:lnTo>
                <a:lnTo>
                  <a:pt x="5106" y="621"/>
                </a:lnTo>
                <a:lnTo>
                  <a:pt x="5108" y="621"/>
                </a:lnTo>
                <a:lnTo>
                  <a:pt x="5110" y="621"/>
                </a:lnTo>
                <a:lnTo>
                  <a:pt x="5110" y="619"/>
                </a:lnTo>
                <a:lnTo>
                  <a:pt x="5110" y="619"/>
                </a:lnTo>
                <a:lnTo>
                  <a:pt x="5110" y="619"/>
                </a:lnTo>
                <a:lnTo>
                  <a:pt x="5113" y="619"/>
                </a:lnTo>
                <a:lnTo>
                  <a:pt x="5113" y="619"/>
                </a:lnTo>
                <a:lnTo>
                  <a:pt x="5113" y="617"/>
                </a:lnTo>
                <a:lnTo>
                  <a:pt x="5110" y="617"/>
                </a:lnTo>
                <a:lnTo>
                  <a:pt x="5113" y="614"/>
                </a:lnTo>
                <a:lnTo>
                  <a:pt x="5115" y="617"/>
                </a:lnTo>
                <a:lnTo>
                  <a:pt x="5117" y="617"/>
                </a:lnTo>
                <a:lnTo>
                  <a:pt x="5119" y="612"/>
                </a:lnTo>
                <a:lnTo>
                  <a:pt x="5123" y="610"/>
                </a:lnTo>
                <a:lnTo>
                  <a:pt x="5125" y="610"/>
                </a:lnTo>
                <a:lnTo>
                  <a:pt x="5131" y="608"/>
                </a:lnTo>
                <a:lnTo>
                  <a:pt x="5133" y="608"/>
                </a:lnTo>
                <a:lnTo>
                  <a:pt x="5136" y="608"/>
                </a:lnTo>
                <a:lnTo>
                  <a:pt x="5138" y="606"/>
                </a:lnTo>
                <a:lnTo>
                  <a:pt x="5140" y="604"/>
                </a:lnTo>
                <a:lnTo>
                  <a:pt x="5140" y="604"/>
                </a:lnTo>
                <a:lnTo>
                  <a:pt x="5146" y="602"/>
                </a:lnTo>
                <a:lnTo>
                  <a:pt x="5146" y="602"/>
                </a:lnTo>
                <a:lnTo>
                  <a:pt x="5148" y="600"/>
                </a:lnTo>
                <a:lnTo>
                  <a:pt x="5150" y="600"/>
                </a:lnTo>
                <a:lnTo>
                  <a:pt x="5152" y="600"/>
                </a:lnTo>
                <a:lnTo>
                  <a:pt x="5163" y="596"/>
                </a:lnTo>
                <a:lnTo>
                  <a:pt x="5163" y="593"/>
                </a:lnTo>
                <a:lnTo>
                  <a:pt x="5167" y="591"/>
                </a:lnTo>
                <a:lnTo>
                  <a:pt x="5171" y="591"/>
                </a:lnTo>
                <a:lnTo>
                  <a:pt x="5173" y="591"/>
                </a:lnTo>
                <a:lnTo>
                  <a:pt x="5175" y="589"/>
                </a:lnTo>
                <a:lnTo>
                  <a:pt x="5171" y="589"/>
                </a:lnTo>
                <a:lnTo>
                  <a:pt x="5171" y="589"/>
                </a:lnTo>
                <a:lnTo>
                  <a:pt x="5171" y="587"/>
                </a:lnTo>
                <a:lnTo>
                  <a:pt x="5171" y="587"/>
                </a:lnTo>
                <a:lnTo>
                  <a:pt x="5173" y="585"/>
                </a:lnTo>
                <a:lnTo>
                  <a:pt x="5173" y="585"/>
                </a:lnTo>
                <a:lnTo>
                  <a:pt x="5175" y="587"/>
                </a:lnTo>
                <a:lnTo>
                  <a:pt x="5175" y="587"/>
                </a:lnTo>
                <a:lnTo>
                  <a:pt x="5175" y="585"/>
                </a:lnTo>
                <a:lnTo>
                  <a:pt x="5177" y="585"/>
                </a:lnTo>
                <a:lnTo>
                  <a:pt x="5177" y="587"/>
                </a:lnTo>
                <a:lnTo>
                  <a:pt x="5177" y="587"/>
                </a:lnTo>
                <a:lnTo>
                  <a:pt x="5175" y="589"/>
                </a:lnTo>
                <a:lnTo>
                  <a:pt x="5175" y="589"/>
                </a:lnTo>
                <a:lnTo>
                  <a:pt x="5177" y="589"/>
                </a:lnTo>
                <a:lnTo>
                  <a:pt x="5182" y="589"/>
                </a:lnTo>
                <a:lnTo>
                  <a:pt x="5186" y="591"/>
                </a:lnTo>
                <a:lnTo>
                  <a:pt x="5201" y="596"/>
                </a:lnTo>
                <a:lnTo>
                  <a:pt x="5201" y="596"/>
                </a:lnTo>
                <a:lnTo>
                  <a:pt x="5203" y="596"/>
                </a:lnTo>
                <a:lnTo>
                  <a:pt x="5203" y="593"/>
                </a:lnTo>
                <a:lnTo>
                  <a:pt x="5203" y="593"/>
                </a:lnTo>
                <a:lnTo>
                  <a:pt x="5205" y="591"/>
                </a:lnTo>
                <a:lnTo>
                  <a:pt x="5207" y="589"/>
                </a:lnTo>
                <a:lnTo>
                  <a:pt x="5209" y="587"/>
                </a:lnTo>
                <a:lnTo>
                  <a:pt x="5209" y="585"/>
                </a:lnTo>
                <a:lnTo>
                  <a:pt x="5209" y="583"/>
                </a:lnTo>
                <a:lnTo>
                  <a:pt x="5207" y="583"/>
                </a:lnTo>
                <a:lnTo>
                  <a:pt x="5205" y="583"/>
                </a:lnTo>
                <a:lnTo>
                  <a:pt x="5205" y="581"/>
                </a:lnTo>
                <a:lnTo>
                  <a:pt x="5205" y="579"/>
                </a:lnTo>
                <a:lnTo>
                  <a:pt x="5207" y="579"/>
                </a:lnTo>
                <a:lnTo>
                  <a:pt x="5207" y="577"/>
                </a:lnTo>
                <a:lnTo>
                  <a:pt x="5205" y="577"/>
                </a:lnTo>
                <a:lnTo>
                  <a:pt x="5201" y="575"/>
                </a:lnTo>
                <a:lnTo>
                  <a:pt x="5201" y="572"/>
                </a:lnTo>
                <a:lnTo>
                  <a:pt x="5201" y="572"/>
                </a:lnTo>
                <a:lnTo>
                  <a:pt x="5198" y="568"/>
                </a:lnTo>
                <a:lnTo>
                  <a:pt x="5198" y="570"/>
                </a:lnTo>
                <a:lnTo>
                  <a:pt x="5198" y="570"/>
                </a:lnTo>
                <a:lnTo>
                  <a:pt x="5196" y="572"/>
                </a:lnTo>
                <a:lnTo>
                  <a:pt x="5196" y="572"/>
                </a:lnTo>
                <a:lnTo>
                  <a:pt x="5196" y="570"/>
                </a:lnTo>
                <a:lnTo>
                  <a:pt x="5196" y="568"/>
                </a:lnTo>
                <a:lnTo>
                  <a:pt x="5196" y="568"/>
                </a:lnTo>
                <a:lnTo>
                  <a:pt x="5192" y="568"/>
                </a:lnTo>
                <a:lnTo>
                  <a:pt x="5192" y="566"/>
                </a:lnTo>
                <a:lnTo>
                  <a:pt x="5196" y="566"/>
                </a:lnTo>
                <a:lnTo>
                  <a:pt x="5196" y="566"/>
                </a:lnTo>
                <a:lnTo>
                  <a:pt x="5196" y="566"/>
                </a:lnTo>
                <a:lnTo>
                  <a:pt x="5196" y="562"/>
                </a:lnTo>
                <a:lnTo>
                  <a:pt x="5196" y="560"/>
                </a:lnTo>
                <a:lnTo>
                  <a:pt x="5194" y="558"/>
                </a:lnTo>
                <a:lnTo>
                  <a:pt x="5192" y="558"/>
                </a:lnTo>
                <a:lnTo>
                  <a:pt x="5194" y="556"/>
                </a:lnTo>
                <a:lnTo>
                  <a:pt x="5194" y="556"/>
                </a:lnTo>
                <a:lnTo>
                  <a:pt x="5192" y="552"/>
                </a:lnTo>
                <a:lnTo>
                  <a:pt x="5190" y="552"/>
                </a:lnTo>
                <a:lnTo>
                  <a:pt x="5190" y="549"/>
                </a:lnTo>
                <a:lnTo>
                  <a:pt x="5188" y="552"/>
                </a:lnTo>
                <a:lnTo>
                  <a:pt x="5188" y="554"/>
                </a:lnTo>
                <a:lnTo>
                  <a:pt x="5188" y="554"/>
                </a:lnTo>
                <a:lnTo>
                  <a:pt x="5186" y="554"/>
                </a:lnTo>
                <a:lnTo>
                  <a:pt x="5182" y="552"/>
                </a:lnTo>
                <a:lnTo>
                  <a:pt x="5177" y="547"/>
                </a:lnTo>
                <a:lnTo>
                  <a:pt x="5177" y="545"/>
                </a:lnTo>
                <a:lnTo>
                  <a:pt x="5180" y="541"/>
                </a:lnTo>
                <a:lnTo>
                  <a:pt x="5177" y="541"/>
                </a:lnTo>
                <a:lnTo>
                  <a:pt x="5177" y="541"/>
                </a:lnTo>
                <a:lnTo>
                  <a:pt x="5173" y="541"/>
                </a:lnTo>
                <a:lnTo>
                  <a:pt x="5169" y="543"/>
                </a:lnTo>
                <a:lnTo>
                  <a:pt x="5167" y="543"/>
                </a:lnTo>
                <a:lnTo>
                  <a:pt x="5165" y="543"/>
                </a:lnTo>
                <a:lnTo>
                  <a:pt x="5159" y="545"/>
                </a:lnTo>
                <a:lnTo>
                  <a:pt x="5161" y="543"/>
                </a:lnTo>
                <a:lnTo>
                  <a:pt x="5161" y="543"/>
                </a:lnTo>
                <a:lnTo>
                  <a:pt x="5163" y="541"/>
                </a:lnTo>
                <a:lnTo>
                  <a:pt x="5163" y="541"/>
                </a:lnTo>
                <a:lnTo>
                  <a:pt x="5161" y="539"/>
                </a:lnTo>
                <a:lnTo>
                  <a:pt x="5161" y="537"/>
                </a:lnTo>
                <a:lnTo>
                  <a:pt x="5159" y="537"/>
                </a:lnTo>
                <a:lnTo>
                  <a:pt x="5157" y="539"/>
                </a:lnTo>
                <a:lnTo>
                  <a:pt x="5154" y="539"/>
                </a:lnTo>
                <a:lnTo>
                  <a:pt x="5152" y="541"/>
                </a:lnTo>
                <a:lnTo>
                  <a:pt x="5148" y="541"/>
                </a:lnTo>
                <a:lnTo>
                  <a:pt x="5144" y="541"/>
                </a:lnTo>
                <a:lnTo>
                  <a:pt x="5138" y="543"/>
                </a:lnTo>
                <a:lnTo>
                  <a:pt x="5136" y="543"/>
                </a:lnTo>
                <a:lnTo>
                  <a:pt x="5144" y="541"/>
                </a:lnTo>
                <a:lnTo>
                  <a:pt x="5148" y="541"/>
                </a:lnTo>
                <a:lnTo>
                  <a:pt x="5154" y="539"/>
                </a:lnTo>
                <a:lnTo>
                  <a:pt x="5159" y="537"/>
                </a:lnTo>
                <a:lnTo>
                  <a:pt x="5163" y="539"/>
                </a:lnTo>
                <a:lnTo>
                  <a:pt x="5165" y="539"/>
                </a:lnTo>
                <a:lnTo>
                  <a:pt x="5169" y="539"/>
                </a:lnTo>
                <a:lnTo>
                  <a:pt x="5173" y="541"/>
                </a:lnTo>
                <a:lnTo>
                  <a:pt x="5173" y="539"/>
                </a:lnTo>
                <a:lnTo>
                  <a:pt x="5175" y="539"/>
                </a:lnTo>
                <a:lnTo>
                  <a:pt x="5173" y="537"/>
                </a:lnTo>
                <a:lnTo>
                  <a:pt x="5173" y="535"/>
                </a:lnTo>
                <a:lnTo>
                  <a:pt x="5171" y="535"/>
                </a:lnTo>
                <a:lnTo>
                  <a:pt x="5167" y="535"/>
                </a:lnTo>
                <a:lnTo>
                  <a:pt x="5165" y="535"/>
                </a:lnTo>
                <a:lnTo>
                  <a:pt x="5163" y="535"/>
                </a:lnTo>
                <a:lnTo>
                  <a:pt x="5163" y="533"/>
                </a:lnTo>
                <a:lnTo>
                  <a:pt x="5167" y="535"/>
                </a:lnTo>
                <a:lnTo>
                  <a:pt x="5171" y="533"/>
                </a:lnTo>
                <a:lnTo>
                  <a:pt x="5175" y="535"/>
                </a:lnTo>
                <a:lnTo>
                  <a:pt x="5175" y="537"/>
                </a:lnTo>
                <a:lnTo>
                  <a:pt x="5177" y="537"/>
                </a:lnTo>
                <a:lnTo>
                  <a:pt x="5180" y="541"/>
                </a:lnTo>
                <a:lnTo>
                  <a:pt x="5184" y="541"/>
                </a:lnTo>
                <a:lnTo>
                  <a:pt x="5190" y="543"/>
                </a:lnTo>
                <a:lnTo>
                  <a:pt x="5194" y="545"/>
                </a:lnTo>
                <a:lnTo>
                  <a:pt x="5196" y="543"/>
                </a:lnTo>
                <a:lnTo>
                  <a:pt x="5203" y="541"/>
                </a:lnTo>
                <a:lnTo>
                  <a:pt x="5207" y="539"/>
                </a:lnTo>
                <a:lnTo>
                  <a:pt x="5211" y="537"/>
                </a:lnTo>
                <a:lnTo>
                  <a:pt x="5213" y="535"/>
                </a:lnTo>
                <a:lnTo>
                  <a:pt x="5215" y="533"/>
                </a:lnTo>
                <a:lnTo>
                  <a:pt x="5215" y="535"/>
                </a:lnTo>
                <a:lnTo>
                  <a:pt x="5219" y="531"/>
                </a:lnTo>
                <a:lnTo>
                  <a:pt x="5221" y="531"/>
                </a:lnTo>
                <a:lnTo>
                  <a:pt x="5221" y="526"/>
                </a:lnTo>
                <a:lnTo>
                  <a:pt x="5224" y="524"/>
                </a:lnTo>
                <a:lnTo>
                  <a:pt x="5224" y="522"/>
                </a:lnTo>
                <a:lnTo>
                  <a:pt x="5226" y="522"/>
                </a:lnTo>
                <a:lnTo>
                  <a:pt x="5224" y="520"/>
                </a:lnTo>
                <a:lnTo>
                  <a:pt x="5224" y="520"/>
                </a:lnTo>
                <a:lnTo>
                  <a:pt x="5219" y="518"/>
                </a:lnTo>
                <a:lnTo>
                  <a:pt x="5219" y="516"/>
                </a:lnTo>
                <a:lnTo>
                  <a:pt x="5217" y="514"/>
                </a:lnTo>
                <a:lnTo>
                  <a:pt x="5217" y="512"/>
                </a:lnTo>
                <a:lnTo>
                  <a:pt x="5219" y="510"/>
                </a:lnTo>
                <a:lnTo>
                  <a:pt x="5219" y="508"/>
                </a:lnTo>
                <a:lnTo>
                  <a:pt x="5221" y="510"/>
                </a:lnTo>
                <a:lnTo>
                  <a:pt x="5224" y="508"/>
                </a:lnTo>
                <a:lnTo>
                  <a:pt x="5226" y="508"/>
                </a:lnTo>
                <a:lnTo>
                  <a:pt x="5226" y="508"/>
                </a:lnTo>
                <a:lnTo>
                  <a:pt x="5226" y="505"/>
                </a:lnTo>
                <a:lnTo>
                  <a:pt x="5226" y="505"/>
                </a:lnTo>
                <a:lnTo>
                  <a:pt x="5228" y="505"/>
                </a:lnTo>
                <a:lnTo>
                  <a:pt x="5228" y="503"/>
                </a:lnTo>
                <a:lnTo>
                  <a:pt x="5228" y="503"/>
                </a:lnTo>
                <a:lnTo>
                  <a:pt x="5228" y="503"/>
                </a:lnTo>
                <a:lnTo>
                  <a:pt x="5228" y="505"/>
                </a:lnTo>
                <a:lnTo>
                  <a:pt x="5230" y="508"/>
                </a:lnTo>
                <a:lnTo>
                  <a:pt x="5230" y="508"/>
                </a:lnTo>
                <a:lnTo>
                  <a:pt x="5232" y="508"/>
                </a:lnTo>
                <a:lnTo>
                  <a:pt x="5232" y="508"/>
                </a:lnTo>
                <a:lnTo>
                  <a:pt x="5234" y="505"/>
                </a:lnTo>
                <a:lnTo>
                  <a:pt x="5236" y="503"/>
                </a:lnTo>
                <a:lnTo>
                  <a:pt x="5236" y="501"/>
                </a:lnTo>
                <a:lnTo>
                  <a:pt x="5236" y="503"/>
                </a:lnTo>
                <a:lnTo>
                  <a:pt x="5236" y="508"/>
                </a:lnTo>
                <a:lnTo>
                  <a:pt x="5236" y="508"/>
                </a:lnTo>
                <a:lnTo>
                  <a:pt x="5234" y="510"/>
                </a:lnTo>
                <a:lnTo>
                  <a:pt x="5234" y="512"/>
                </a:lnTo>
                <a:lnTo>
                  <a:pt x="5234" y="512"/>
                </a:lnTo>
                <a:lnTo>
                  <a:pt x="5232" y="512"/>
                </a:lnTo>
                <a:lnTo>
                  <a:pt x="5230" y="512"/>
                </a:lnTo>
                <a:lnTo>
                  <a:pt x="5232" y="514"/>
                </a:lnTo>
                <a:lnTo>
                  <a:pt x="5232" y="516"/>
                </a:lnTo>
                <a:lnTo>
                  <a:pt x="5234" y="516"/>
                </a:lnTo>
                <a:lnTo>
                  <a:pt x="5236" y="518"/>
                </a:lnTo>
                <a:lnTo>
                  <a:pt x="5236" y="518"/>
                </a:lnTo>
                <a:lnTo>
                  <a:pt x="5236" y="518"/>
                </a:lnTo>
                <a:lnTo>
                  <a:pt x="5236" y="518"/>
                </a:lnTo>
                <a:lnTo>
                  <a:pt x="5236" y="522"/>
                </a:lnTo>
                <a:lnTo>
                  <a:pt x="5236" y="522"/>
                </a:lnTo>
                <a:lnTo>
                  <a:pt x="5238" y="524"/>
                </a:lnTo>
                <a:lnTo>
                  <a:pt x="5240" y="524"/>
                </a:lnTo>
                <a:lnTo>
                  <a:pt x="5249" y="524"/>
                </a:lnTo>
                <a:lnTo>
                  <a:pt x="5251" y="524"/>
                </a:lnTo>
                <a:lnTo>
                  <a:pt x="5257" y="522"/>
                </a:lnTo>
                <a:lnTo>
                  <a:pt x="5257" y="520"/>
                </a:lnTo>
                <a:lnTo>
                  <a:pt x="5259" y="522"/>
                </a:lnTo>
                <a:lnTo>
                  <a:pt x="5265" y="522"/>
                </a:lnTo>
                <a:lnTo>
                  <a:pt x="5272" y="524"/>
                </a:lnTo>
                <a:lnTo>
                  <a:pt x="5274" y="526"/>
                </a:lnTo>
                <a:lnTo>
                  <a:pt x="5276" y="531"/>
                </a:lnTo>
                <a:lnTo>
                  <a:pt x="5276" y="533"/>
                </a:lnTo>
                <a:lnTo>
                  <a:pt x="5276" y="535"/>
                </a:lnTo>
                <a:lnTo>
                  <a:pt x="5276" y="535"/>
                </a:lnTo>
                <a:lnTo>
                  <a:pt x="5278" y="537"/>
                </a:lnTo>
                <a:lnTo>
                  <a:pt x="5280" y="539"/>
                </a:lnTo>
                <a:lnTo>
                  <a:pt x="5280" y="539"/>
                </a:lnTo>
                <a:lnTo>
                  <a:pt x="5282" y="539"/>
                </a:lnTo>
                <a:lnTo>
                  <a:pt x="5282" y="539"/>
                </a:lnTo>
                <a:lnTo>
                  <a:pt x="5284" y="541"/>
                </a:lnTo>
                <a:lnTo>
                  <a:pt x="5286" y="539"/>
                </a:lnTo>
                <a:lnTo>
                  <a:pt x="5286" y="539"/>
                </a:lnTo>
                <a:lnTo>
                  <a:pt x="5291" y="541"/>
                </a:lnTo>
                <a:lnTo>
                  <a:pt x="5295" y="541"/>
                </a:lnTo>
                <a:lnTo>
                  <a:pt x="5297" y="543"/>
                </a:lnTo>
                <a:lnTo>
                  <a:pt x="5299" y="545"/>
                </a:lnTo>
                <a:lnTo>
                  <a:pt x="5301" y="547"/>
                </a:lnTo>
                <a:lnTo>
                  <a:pt x="5303" y="549"/>
                </a:lnTo>
                <a:lnTo>
                  <a:pt x="5305" y="549"/>
                </a:lnTo>
                <a:lnTo>
                  <a:pt x="5307" y="549"/>
                </a:lnTo>
                <a:lnTo>
                  <a:pt x="5307" y="549"/>
                </a:lnTo>
                <a:lnTo>
                  <a:pt x="5309" y="549"/>
                </a:lnTo>
                <a:lnTo>
                  <a:pt x="5312" y="547"/>
                </a:lnTo>
                <a:lnTo>
                  <a:pt x="5312" y="545"/>
                </a:lnTo>
                <a:lnTo>
                  <a:pt x="5312" y="547"/>
                </a:lnTo>
                <a:lnTo>
                  <a:pt x="5312" y="547"/>
                </a:lnTo>
                <a:lnTo>
                  <a:pt x="5312" y="549"/>
                </a:lnTo>
                <a:lnTo>
                  <a:pt x="5312" y="549"/>
                </a:lnTo>
                <a:lnTo>
                  <a:pt x="5312" y="552"/>
                </a:lnTo>
                <a:lnTo>
                  <a:pt x="5314" y="552"/>
                </a:lnTo>
                <a:lnTo>
                  <a:pt x="5316" y="552"/>
                </a:lnTo>
                <a:lnTo>
                  <a:pt x="5318" y="552"/>
                </a:lnTo>
                <a:lnTo>
                  <a:pt x="5318" y="549"/>
                </a:lnTo>
                <a:lnTo>
                  <a:pt x="5318" y="547"/>
                </a:lnTo>
                <a:lnTo>
                  <a:pt x="5318" y="547"/>
                </a:lnTo>
                <a:lnTo>
                  <a:pt x="5320" y="547"/>
                </a:lnTo>
                <a:lnTo>
                  <a:pt x="5320" y="547"/>
                </a:lnTo>
                <a:lnTo>
                  <a:pt x="5320" y="549"/>
                </a:lnTo>
                <a:lnTo>
                  <a:pt x="5322" y="549"/>
                </a:lnTo>
                <a:lnTo>
                  <a:pt x="5326" y="549"/>
                </a:lnTo>
                <a:lnTo>
                  <a:pt x="5326" y="549"/>
                </a:lnTo>
                <a:lnTo>
                  <a:pt x="5326" y="547"/>
                </a:lnTo>
                <a:lnTo>
                  <a:pt x="5324" y="547"/>
                </a:lnTo>
                <a:lnTo>
                  <a:pt x="5324" y="545"/>
                </a:lnTo>
                <a:lnTo>
                  <a:pt x="5322" y="545"/>
                </a:lnTo>
                <a:lnTo>
                  <a:pt x="5320" y="545"/>
                </a:lnTo>
                <a:lnTo>
                  <a:pt x="5318" y="545"/>
                </a:lnTo>
                <a:lnTo>
                  <a:pt x="5318" y="543"/>
                </a:lnTo>
                <a:lnTo>
                  <a:pt x="5318" y="543"/>
                </a:lnTo>
                <a:lnTo>
                  <a:pt x="5318" y="543"/>
                </a:lnTo>
                <a:lnTo>
                  <a:pt x="5318" y="541"/>
                </a:lnTo>
                <a:lnTo>
                  <a:pt x="5320" y="541"/>
                </a:lnTo>
                <a:lnTo>
                  <a:pt x="5320" y="541"/>
                </a:lnTo>
                <a:lnTo>
                  <a:pt x="5318" y="539"/>
                </a:lnTo>
                <a:lnTo>
                  <a:pt x="5316" y="539"/>
                </a:lnTo>
                <a:lnTo>
                  <a:pt x="5316" y="539"/>
                </a:lnTo>
                <a:lnTo>
                  <a:pt x="5316" y="539"/>
                </a:lnTo>
                <a:lnTo>
                  <a:pt x="5316" y="539"/>
                </a:lnTo>
                <a:lnTo>
                  <a:pt x="5318" y="539"/>
                </a:lnTo>
                <a:lnTo>
                  <a:pt x="5320" y="539"/>
                </a:lnTo>
                <a:lnTo>
                  <a:pt x="5322" y="537"/>
                </a:lnTo>
                <a:lnTo>
                  <a:pt x="5326" y="537"/>
                </a:lnTo>
                <a:lnTo>
                  <a:pt x="5326" y="535"/>
                </a:lnTo>
                <a:lnTo>
                  <a:pt x="5328" y="535"/>
                </a:lnTo>
                <a:lnTo>
                  <a:pt x="5328" y="533"/>
                </a:lnTo>
                <a:lnTo>
                  <a:pt x="5326" y="531"/>
                </a:lnTo>
                <a:lnTo>
                  <a:pt x="5326" y="531"/>
                </a:lnTo>
                <a:lnTo>
                  <a:pt x="5324" y="531"/>
                </a:lnTo>
                <a:lnTo>
                  <a:pt x="5322" y="531"/>
                </a:lnTo>
                <a:lnTo>
                  <a:pt x="5322" y="531"/>
                </a:lnTo>
                <a:lnTo>
                  <a:pt x="5326" y="528"/>
                </a:lnTo>
                <a:lnTo>
                  <a:pt x="5326" y="528"/>
                </a:lnTo>
                <a:lnTo>
                  <a:pt x="5328" y="526"/>
                </a:lnTo>
                <a:lnTo>
                  <a:pt x="5328" y="524"/>
                </a:lnTo>
                <a:lnTo>
                  <a:pt x="5326" y="524"/>
                </a:lnTo>
                <a:lnTo>
                  <a:pt x="5324" y="524"/>
                </a:lnTo>
                <a:lnTo>
                  <a:pt x="5326" y="524"/>
                </a:lnTo>
                <a:lnTo>
                  <a:pt x="5326" y="524"/>
                </a:lnTo>
                <a:lnTo>
                  <a:pt x="5322" y="520"/>
                </a:lnTo>
                <a:lnTo>
                  <a:pt x="5320" y="520"/>
                </a:lnTo>
                <a:lnTo>
                  <a:pt x="5320" y="520"/>
                </a:lnTo>
                <a:lnTo>
                  <a:pt x="5322" y="520"/>
                </a:lnTo>
                <a:lnTo>
                  <a:pt x="5324" y="520"/>
                </a:lnTo>
                <a:lnTo>
                  <a:pt x="5326" y="520"/>
                </a:lnTo>
                <a:lnTo>
                  <a:pt x="5326" y="522"/>
                </a:lnTo>
                <a:lnTo>
                  <a:pt x="5328" y="522"/>
                </a:lnTo>
                <a:lnTo>
                  <a:pt x="5328" y="522"/>
                </a:lnTo>
                <a:lnTo>
                  <a:pt x="5333" y="522"/>
                </a:lnTo>
                <a:lnTo>
                  <a:pt x="5333" y="524"/>
                </a:lnTo>
                <a:lnTo>
                  <a:pt x="5333" y="524"/>
                </a:lnTo>
                <a:lnTo>
                  <a:pt x="5335" y="524"/>
                </a:lnTo>
                <a:lnTo>
                  <a:pt x="5339" y="522"/>
                </a:lnTo>
                <a:lnTo>
                  <a:pt x="5341" y="522"/>
                </a:lnTo>
                <a:lnTo>
                  <a:pt x="5343" y="524"/>
                </a:lnTo>
                <a:lnTo>
                  <a:pt x="5343" y="524"/>
                </a:lnTo>
                <a:lnTo>
                  <a:pt x="5343" y="524"/>
                </a:lnTo>
                <a:lnTo>
                  <a:pt x="5345" y="522"/>
                </a:lnTo>
                <a:lnTo>
                  <a:pt x="5343" y="520"/>
                </a:lnTo>
                <a:lnTo>
                  <a:pt x="5341" y="518"/>
                </a:lnTo>
                <a:lnTo>
                  <a:pt x="5339" y="518"/>
                </a:lnTo>
                <a:lnTo>
                  <a:pt x="5339" y="516"/>
                </a:lnTo>
                <a:lnTo>
                  <a:pt x="5339" y="516"/>
                </a:lnTo>
                <a:lnTo>
                  <a:pt x="5341" y="516"/>
                </a:lnTo>
                <a:lnTo>
                  <a:pt x="5343" y="518"/>
                </a:lnTo>
                <a:lnTo>
                  <a:pt x="5343" y="518"/>
                </a:lnTo>
                <a:lnTo>
                  <a:pt x="5345" y="520"/>
                </a:lnTo>
                <a:lnTo>
                  <a:pt x="5347" y="520"/>
                </a:lnTo>
                <a:lnTo>
                  <a:pt x="5351" y="520"/>
                </a:lnTo>
                <a:lnTo>
                  <a:pt x="5351" y="520"/>
                </a:lnTo>
                <a:lnTo>
                  <a:pt x="5351" y="518"/>
                </a:lnTo>
                <a:lnTo>
                  <a:pt x="5351" y="516"/>
                </a:lnTo>
                <a:lnTo>
                  <a:pt x="5351" y="516"/>
                </a:lnTo>
                <a:lnTo>
                  <a:pt x="5353" y="514"/>
                </a:lnTo>
                <a:lnTo>
                  <a:pt x="5358" y="512"/>
                </a:lnTo>
                <a:lnTo>
                  <a:pt x="5360" y="512"/>
                </a:lnTo>
                <a:lnTo>
                  <a:pt x="5360" y="512"/>
                </a:lnTo>
                <a:lnTo>
                  <a:pt x="5362" y="512"/>
                </a:lnTo>
                <a:lnTo>
                  <a:pt x="5362" y="512"/>
                </a:lnTo>
                <a:lnTo>
                  <a:pt x="5364" y="510"/>
                </a:lnTo>
                <a:lnTo>
                  <a:pt x="5364" y="508"/>
                </a:lnTo>
                <a:close/>
                <a:moveTo>
                  <a:pt x="3401" y="1009"/>
                </a:moveTo>
                <a:lnTo>
                  <a:pt x="3401" y="1011"/>
                </a:lnTo>
                <a:lnTo>
                  <a:pt x="3399" y="1011"/>
                </a:lnTo>
                <a:lnTo>
                  <a:pt x="3399" y="1011"/>
                </a:lnTo>
                <a:lnTo>
                  <a:pt x="3394" y="1011"/>
                </a:lnTo>
                <a:lnTo>
                  <a:pt x="3394" y="1011"/>
                </a:lnTo>
                <a:lnTo>
                  <a:pt x="3394" y="1011"/>
                </a:lnTo>
                <a:lnTo>
                  <a:pt x="3396" y="1013"/>
                </a:lnTo>
                <a:lnTo>
                  <a:pt x="3394" y="1013"/>
                </a:lnTo>
                <a:lnTo>
                  <a:pt x="3394" y="1013"/>
                </a:lnTo>
                <a:lnTo>
                  <a:pt x="3392" y="1013"/>
                </a:lnTo>
                <a:lnTo>
                  <a:pt x="3392" y="1013"/>
                </a:lnTo>
                <a:lnTo>
                  <a:pt x="3388" y="1013"/>
                </a:lnTo>
                <a:lnTo>
                  <a:pt x="3386" y="1013"/>
                </a:lnTo>
                <a:lnTo>
                  <a:pt x="3386" y="1013"/>
                </a:lnTo>
                <a:lnTo>
                  <a:pt x="3384" y="1011"/>
                </a:lnTo>
                <a:lnTo>
                  <a:pt x="3384" y="1011"/>
                </a:lnTo>
                <a:lnTo>
                  <a:pt x="3382" y="1011"/>
                </a:lnTo>
                <a:lnTo>
                  <a:pt x="3380" y="1011"/>
                </a:lnTo>
                <a:lnTo>
                  <a:pt x="3378" y="1011"/>
                </a:lnTo>
                <a:lnTo>
                  <a:pt x="3378" y="1011"/>
                </a:lnTo>
                <a:lnTo>
                  <a:pt x="3376" y="1009"/>
                </a:lnTo>
                <a:lnTo>
                  <a:pt x="3376" y="1009"/>
                </a:lnTo>
                <a:lnTo>
                  <a:pt x="3376" y="1006"/>
                </a:lnTo>
                <a:lnTo>
                  <a:pt x="3373" y="1011"/>
                </a:lnTo>
                <a:lnTo>
                  <a:pt x="3373" y="1013"/>
                </a:lnTo>
                <a:lnTo>
                  <a:pt x="3373" y="1015"/>
                </a:lnTo>
                <a:lnTo>
                  <a:pt x="3371" y="1017"/>
                </a:lnTo>
                <a:lnTo>
                  <a:pt x="3371" y="1021"/>
                </a:lnTo>
                <a:lnTo>
                  <a:pt x="3373" y="1023"/>
                </a:lnTo>
                <a:lnTo>
                  <a:pt x="3373" y="1025"/>
                </a:lnTo>
                <a:lnTo>
                  <a:pt x="3376" y="1027"/>
                </a:lnTo>
                <a:lnTo>
                  <a:pt x="3376" y="1027"/>
                </a:lnTo>
                <a:lnTo>
                  <a:pt x="3376" y="1025"/>
                </a:lnTo>
                <a:lnTo>
                  <a:pt x="3376" y="1025"/>
                </a:lnTo>
                <a:lnTo>
                  <a:pt x="3378" y="1025"/>
                </a:lnTo>
                <a:lnTo>
                  <a:pt x="3380" y="1025"/>
                </a:lnTo>
                <a:lnTo>
                  <a:pt x="3382" y="1025"/>
                </a:lnTo>
                <a:lnTo>
                  <a:pt x="3382" y="1025"/>
                </a:lnTo>
                <a:lnTo>
                  <a:pt x="3382" y="1025"/>
                </a:lnTo>
                <a:lnTo>
                  <a:pt x="3382" y="1027"/>
                </a:lnTo>
                <a:lnTo>
                  <a:pt x="3382" y="1030"/>
                </a:lnTo>
                <a:lnTo>
                  <a:pt x="3382" y="1030"/>
                </a:lnTo>
                <a:lnTo>
                  <a:pt x="3384" y="1032"/>
                </a:lnTo>
                <a:lnTo>
                  <a:pt x="3384" y="1032"/>
                </a:lnTo>
                <a:lnTo>
                  <a:pt x="3384" y="1032"/>
                </a:lnTo>
                <a:lnTo>
                  <a:pt x="3382" y="1032"/>
                </a:lnTo>
                <a:lnTo>
                  <a:pt x="3382" y="1032"/>
                </a:lnTo>
                <a:lnTo>
                  <a:pt x="3380" y="1032"/>
                </a:lnTo>
                <a:lnTo>
                  <a:pt x="3380" y="1032"/>
                </a:lnTo>
                <a:lnTo>
                  <a:pt x="3378" y="1034"/>
                </a:lnTo>
                <a:lnTo>
                  <a:pt x="3378" y="1036"/>
                </a:lnTo>
                <a:lnTo>
                  <a:pt x="3378" y="1038"/>
                </a:lnTo>
                <a:lnTo>
                  <a:pt x="3378" y="1036"/>
                </a:lnTo>
                <a:lnTo>
                  <a:pt x="3380" y="1036"/>
                </a:lnTo>
                <a:lnTo>
                  <a:pt x="3380" y="1036"/>
                </a:lnTo>
                <a:lnTo>
                  <a:pt x="3382" y="1036"/>
                </a:lnTo>
                <a:lnTo>
                  <a:pt x="3384" y="1036"/>
                </a:lnTo>
                <a:lnTo>
                  <a:pt x="3384" y="1038"/>
                </a:lnTo>
                <a:lnTo>
                  <a:pt x="3386" y="1038"/>
                </a:lnTo>
                <a:lnTo>
                  <a:pt x="3386" y="1038"/>
                </a:lnTo>
                <a:lnTo>
                  <a:pt x="3386" y="1040"/>
                </a:lnTo>
                <a:lnTo>
                  <a:pt x="3388" y="1042"/>
                </a:lnTo>
                <a:lnTo>
                  <a:pt x="3388" y="1042"/>
                </a:lnTo>
                <a:lnTo>
                  <a:pt x="3388" y="1044"/>
                </a:lnTo>
                <a:lnTo>
                  <a:pt x="3388" y="1046"/>
                </a:lnTo>
                <a:lnTo>
                  <a:pt x="3388" y="1048"/>
                </a:lnTo>
                <a:lnTo>
                  <a:pt x="3388" y="1050"/>
                </a:lnTo>
                <a:lnTo>
                  <a:pt x="3388" y="1050"/>
                </a:lnTo>
                <a:lnTo>
                  <a:pt x="3388" y="1053"/>
                </a:lnTo>
                <a:lnTo>
                  <a:pt x="3388" y="1057"/>
                </a:lnTo>
                <a:lnTo>
                  <a:pt x="3388" y="1059"/>
                </a:lnTo>
                <a:lnTo>
                  <a:pt x="3388" y="1063"/>
                </a:lnTo>
                <a:lnTo>
                  <a:pt x="3388" y="1067"/>
                </a:lnTo>
                <a:lnTo>
                  <a:pt x="3388" y="1069"/>
                </a:lnTo>
                <a:lnTo>
                  <a:pt x="3390" y="1071"/>
                </a:lnTo>
                <a:lnTo>
                  <a:pt x="3390" y="1076"/>
                </a:lnTo>
                <a:lnTo>
                  <a:pt x="3390" y="1076"/>
                </a:lnTo>
                <a:lnTo>
                  <a:pt x="3390" y="1078"/>
                </a:lnTo>
                <a:lnTo>
                  <a:pt x="3390" y="1078"/>
                </a:lnTo>
                <a:lnTo>
                  <a:pt x="3388" y="1078"/>
                </a:lnTo>
                <a:lnTo>
                  <a:pt x="3386" y="1078"/>
                </a:lnTo>
                <a:lnTo>
                  <a:pt x="3386" y="1078"/>
                </a:lnTo>
                <a:lnTo>
                  <a:pt x="3388" y="1076"/>
                </a:lnTo>
                <a:lnTo>
                  <a:pt x="3388" y="1076"/>
                </a:lnTo>
                <a:lnTo>
                  <a:pt x="3386" y="1076"/>
                </a:lnTo>
                <a:lnTo>
                  <a:pt x="3382" y="1078"/>
                </a:lnTo>
                <a:lnTo>
                  <a:pt x="3363" y="1082"/>
                </a:lnTo>
                <a:lnTo>
                  <a:pt x="3357" y="1082"/>
                </a:lnTo>
                <a:lnTo>
                  <a:pt x="3348" y="1080"/>
                </a:lnTo>
                <a:lnTo>
                  <a:pt x="3346" y="1078"/>
                </a:lnTo>
                <a:lnTo>
                  <a:pt x="3340" y="1074"/>
                </a:lnTo>
                <a:lnTo>
                  <a:pt x="3338" y="1071"/>
                </a:lnTo>
                <a:lnTo>
                  <a:pt x="3336" y="1069"/>
                </a:lnTo>
                <a:lnTo>
                  <a:pt x="3334" y="1069"/>
                </a:lnTo>
                <a:lnTo>
                  <a:pt x="3334" y="1067"/>
                </a:lnTo>
                <a:lnTo>
                  <a:pt x="3332" y="1067"/>
                </a:lnTo>
                <a:lnTo>
                  <a:pt x="3327" y="1067"/>
                </a:lnTo>
                <a:lnTo>
                  <a:pt x="3325" y="1067"/>
                </a:lnTo>
                <a:lnTo>
                  <a:pt x="3323" y="1065"/>
                </a:lnTo>
                <a:lnTo>
                  <a:pt x="3321" y="1065"/>
                </a:lnTo>
                <a:lnTo>
                  <a:pt x="3319" y="1063"/>
                </a:lnTo>
                <a:lnTo>
                  <a:pt x="3317" y="1061"/>
                </a:lnTo>
                <a:lnTo>
                  <a:pt x="3317" y="1061"/>
                </a:lnTo>
                <a:lnTo>
                  <a:pt x="3317" y="1059"/>
                </a:lnTo>
                <a:lnTo>
                  <a:pt x="3317" y="1057"/>
                </a:lnTo>
                <a:lnTo>
                  <a:pt x="3315" y="1053"/>
                </a:lnTo>
                <a:lnTo>
                  <a:pt x="3315" y="1050"/>
                </a:lnTo>
                <a:lnTo>
                  <a:pt x="3315" y="1044"/>
                </a:lnTo>
                <a:lnTo>
                  <a:pt x="3315" y="1044"/>
                </a:lnTo>
                <a:lnTo>
                  <a:pt x="3317" y="1042"/>
                </a:lnTo>
                <a:lnTo>
                  <a:pt x="3317" y="1040"/>
                </a:lnTo>
                <a:lnTo>
                  <a:pt x="3317" y="1040"/>
                </a:lnTo>
                <a:lnTo>
                  <a:pt x="3319" y="1040"/>
                </a:lnTo>
                <a:lnTo>
                  <a:pt x="3319" y="1040"/>
                </a:lnTo>
                <a:lnTo>
                  <a:pt x="3319" y="1042"/>
                </a:lnTo>
                <a:lnTo>
                  <a:pt x="3319" y="1040"/>
                </a:lnTo>
                <a:lnTo>
                  <a:pt x="3321" y="1040"/>
                </a:lnTo>
                <a:lnTo>
                  <a:pt x="3321" y="1036"/>
                </a:lnTo>
                <a:lnTo>
                  <a:pt x="3323" y="1036"/>
                </a:lnTo>
                <a:lnTo>
                  <a:pt x="3323" y="1036"/>
                </a:lnTo>
                <a:lnTo>
                  <a:pt x="3323" y="1034"/>
                </a:lnTo>
                <a:lnTo>
                  <a:pt x="3323" y="1034"/>
                </a:lnTo>
                <a:lnTo>
                  <a:pt x="3323" y="1032"/>
                </a:lnTo>
                <a:lnTo>
                  <a:pt x="3323" y="1027"/>
                </a:lnTo>
                <a:lnTo>
                  <a:pt x="3325" y="1023"/>
                </a:lnTo>
                <a:lnTo>
                  <a:pt x="3325" y="1021"/>
                </a:lnTo>
                <a:lnTo>
                  <a:pt x="3327" y="1021"/>
                </a:lnTo>
                <a:lnTo>
                  <a:pt x="3329" y="1019"/>
                </a:lnTo>
                <a:lnTo>
                  <a:pt x="3332" y="1019"/>
                </a:lnTo>
                <a:lnTo>
                  <a:pt x="3334" y="1019"/>
                </a:lnTo>
                <a:lnTo>
                  <a:pt x="3338" y="1019"/>
                </a:lnTo>
                <a:lnTo>
                  <a:pt x="3336" y="1017"/>
                </a:lnTo>
                <a:lnTo>
                  <a:pt x="3336" y="1017"/>
                </a:lnTo>
                <a:lnTo>
                  <a:pt x="3336" y="1017"/>
                </a:lnTo>
                <a:lnTo>
                  <a:pt x="3334" y="1015"/>
                </a:lnTo>
                <a:lnTo>
                  <a:pt x="3332" y="1015"/>
                </a:lnTo>
                <a:lnTo>
                  <a:pt x="3329" y="1015"/>
                </a:lnTo>
                <a:lnTo>
                  <a:pt x="3329" y="1015"/>
                </a:lnTo>
                <a:lnTo>
                  <a:pt x="3327" y="1015"/>
                </a:lnTo>
                <a:lnTo>
                  <a:pt x="3325" y="1013"/>
                </a:lnTo>
                <a:lnTo>
                  <a:pt x="3323" y="1011"/>
                </a:lnTo>
                <a:lnTo>
                  <a:pt x="3321" y="1006"/>
                </a:lnTo>
                <a:lnTo>
                  <a:pt x="3321" y="1006"/>
                </a:lnTo>
                <a:lnTo>
                  <a:pt x="3319" y="1004"/>
                </a:lnTo>
                <a:lnTo>
                  <a:pt x="3319" y="1002"/>
                </a:lnTo>
                <a:lnTo>
                  <a:pt x="3319" y="1000"/>
                </a:lnTo>
                <a:lnTo>
                  <a:pt x="3315" y="996"/>
                </a:lnTo>
                <a:lnTo>
                  <a:pt x="3313" y="994"/>
                </a:lnTo>
                <a:lnTo>
                  <a:pt x="3311" y="994"/>
                </a:lnTo>
                <a:lnTo>
                  <a:pt x="3311" y="992"/>
                </a:lnTo>
                <a:lnTo>
                  <a:pt x="3308" y="992"/>
                </a:lnTo>
                <a:lnTo>
                  <a:pt x="3308" y="992"/>
                </a:lnTo>
                <a:lnTo>
                  <a:pt x="3308" y="990"/>
                </a:lnTo>
                <a:lnTo>
                  <a:pt x="3306" y="988"/>
                </a:lnTo>
                <a:lnTo>
                  <a:pt x="3304" y="983"/>
                </a:lnTo>
                <a:lnTo>
                  <a:pt x="3300" y="979"/>
                </a:lnTo>
                <a:lnTo>
                  <a:pt x="3300" y="979"/>
                </a:lnTo>
                <a:lnTo>
                  <a:pt x="3300" y="979"/>
                </a:lnTo>
                <a:lnTo>
                  <a:pt x="3298" y="977"/>
                </a:lnTo>
                <a:lnTo>
                  <a:pt x="3298" y="975"/>
                </a:lnTo>
                <a:lnTo>
                  <a:pt x="3296" y="973"/>
                </a:lnTo>
                <a:lnTo>
                  <a:pt x="3296" y="973"/>
                </a:lnTo>
                <a:lnTo>
                  <a:pt x="3296" y="973"/>
                </a:lnTo>
                <a:lnTo>
                  <a:pt x="3296" y="969"/>
                </a:lnTo>
                <a:lnTo>
                  <a:pt x="3296" y="969"/>
                </a:lnTo>
                <a:lnTo>
                  <a:pt x="3296" y="967"/>
                </a:lnTo>
                <a:lnTo>
                  <a:pt x="3296" y="965"/>
                </a:lnTo>
                <a:lnTo>
                  <a:pt x="3296" y="960"/>
                </a:lnTo>
                <a:lnTo>
                  <a:pt x="3298" y="958"/>
                </a:lnTo>
                <a:lnTo>
                  <a:pt x="3298" y="958"/>
                </a:lnTo>
                <a:lnTo>
                  <a:pt x="3296" y="958"/>
                </a:lnTo>
                <a:lnTo>
                  <a:pt x="3296" y="962"/>
                </a:lnTo>
                <a:lnTo>
                  <a:pt x="3294" y="960"/>
                </a:lnTo>
                <a:lnTo>
                  <a:pt x="3294" y="956"/>
                </a:lnTo>
                <a:lnTo>
                  <a:pt x="3294" y="954"/>
                </a:lnTo>
                <a:lnTo>
                  <a:pt x="3292" y="952"/>
                </a:lnTo>
                <a:lnTo>
                  <a:pt x="3290" y="952"/>
                </a:lnTo>
                <a:lnTo>
                  <a:pt x="3290" y="950"/>
                </a:lnTo>
                <a:lnTo>
                  <a:pt x="3288" y="948"/>
                </a:lnTo>
                <a:lnTo>
                  <a:pt x="3285" y="948"/>
                </a:lnTo>
                <a:lnTo>
                  <a:pt x="3285" y="948"/>
                </a:lnTo>
                <a:lnTo>
                  <a:pt x="3283" y="948"/>
                </a:lnTo>
                <a:lnTo>
                  <a:pt x="3285" y="946"/>
                </a:lnTo>
                <a:lnTo>
                  <a:pt x="3285" y="944"/>
                </a:lnTo>
                <a:lnTo>
                  <a:pt x="3285" y="944"/>
                </a:lnTo>
                <a:lnTo>
                  <a:pt x="3288" y="941"/>
                </a:lnTo>
                <a:lnTo>
                  <a:pt x="3288" y="941"/>
                </a:lnTo>
                <a:lnTo>
                  <a:pt x="3290" y="939"/>
                </a:lnTo>
                <a:lnTo>
                  <a:pt x="3290" y="941"/>
                </a:lnTo>
                <a:lnTo>
                  <a:pt x="3290" y="941"/>
                </a:lnTo>
                <a:lnTo>
                  <a:pt x="3290" y="939"/>
                </a:lnTo>
                <a:lnTo>
                  <a:pt x="3292" y="939"/>
                </a:lnTo>
                <a:lnTo>
                  <a:pt x="3292" y="937"/>
                </a:lnTo>
                <a:lnTo>
                  <a:pt x="3294" y="935"/>
                </a:lnTo>
                <a:lnTo>
                  <a:pt x="3294" y="933"/>
                </a:lnTo>
                <a:lnTo>
                  <a:pt x="3294" y="933"/>
                </a:lnTo>
                <a:lnTo>
                  <a:pt x="3294" y="931"/>
                </a:lnTo>
                <a:lnTo>
                  <a:pt x="3296" y="931"/>
                </a:lnTo>
                <a:lnTo>
                  <a:pt x="3296" y="929"/>
                </a:lnTo>
                <a:lnTo>
                  <a:pt x="3296" y="929"/>
                </a:lnTo>
                <a:lnTo>
                  <a:pt x="3296" y="929"/>
                </a:lnTo>
                <a:lnTo>
                  <a:pt x="3296" y="927"/>
                </a:lnTo>
                <a:lnTo>
                  <a:pt x="3296" y="927"/>
                </a:lnTo>
                <a:lnTo>
                  <a:pt x="3296" y="925"/>
                </a:lnTo>
                <a:lnTo>
                  <a:pt x="3296" y="927"/>
                </a:lnTo>
                <a:lnTo>
                  <a:pt x="3296" y="927"/>
                </a:lnTo>
                <a:lnTo>
                  <a:pt x="3298" y="927"/>
                </a:lnTo>
                <a:lnTo>
                  <a:pt x="3298" y="927"/>
                </a:lnTo>
                <a:lnTo>
                  <a:pt x="3298" y="925"/>
                </a:lnTo>
                <a:lnTo>
                  <a:pt x="3300" y="927"/>
                </a:lnTo>
                <a:lnTo>
                  <a:pt x="3300" y="927"/>
                </a:lnTo>
                <a:lnTo>
                  <a:pt x="3304" y="925"/>
                </a:lnTo>
                <a:lnTo>
                  <a:pt x="3306" y="925"/>
                </a:lnTo>
                <a:lnTo>
                  <a:pt x="3306" y="925"/>
                </a:lnTo>
                <a:lnTo>
                  <a:pt x="3311" y="921"/>
                </a:lnTo>
                <a:lnTo>
                  <a:pt x="3311" y="921"/>
                </a:lnTo>
                <a:lnTo>
                  <a:pt x="3311" y="921"/>
                </a:lnTo>
                <a:lnTo>
                  <a:pt x="3313" y="923"/>
                </a:lnTo>
                <a:lnTo>
                  <a:pt x="3313" y="923"/>
                </a:lnTo>
                <a:lnTo>
                  <a:pt x="3313" y="923"/>
                </a:lnTo>
                <a:lnTo>
                  <a:pt x="3315" y="921"/>
                </a:lnTo>
                <a:lnTo>
                  <a:pt x="3313" y="921"/>
                </a:lnTo>
                <a:lnTo>
                  <a:pt x="3313" y="921"/>
                </a:lnTo>
                <a:lnTo>
                  <a:pt x="3313" y="918"/>
                </a:lnTo>
                <a:lnTo>
                  <a:pt x="3315" y="918"/>
                </a:lnTo>
                <a:lnTo>
                  <a:pt x="3315" y="918"/>
                </a:lnTo>
                <a:lnTo>
                  <a:pt x="3319" y="916"/>
                </a:lnTo>
                <a:lnTo>
                  <a:pt x="3319" y="916"/>
                </a:lnTo>
                <a:lnTo>
                  <a:pt x="3319" y="914"/>
                </a:lnTo>
                <a:lnTo>
                  <a:pt x="3321" y="914"/>
                </a:lnTo>
                <a:lnTo>
                  <a:pt x="3321" y="914"/>
                </a:lnTo>
                <a:lnTo>
                  <a:pt x="3321" y="914"/>
                </a:lnTo>
                <a:lnTo>
                  <a:pt x="3321" y="912"/>
                </a:lnTo>
                <a:lnTo>
                  <a:pt x="3323" y="912"/>
                </a:lnTo>
                <a:lnTo>
                  <a:pt x="3323" y="912"/>
                </a:lnTo>
                <a:lnTo>
                  <a:pt x="3323" y="910"/>
                </a:lnTo>
                <a:lnTo>
                  <a:pt x="3323" y="910"/>
                </a:lnTo>
                <a:lnTo>
                  <a:pt x="3325" y="910"/>
                </a:lnTo>
                <a:lnTo>
                  <a:pt x="3327" y="910"/>
                </a:lnTo>
                <a:lnTo>
                  <a:pt x="3329" y="910"/>
                </a:lnTo>
                <a:lnTo>
                  <a:pt x="3329" y="910"/>
                </a:lnTo>
                <a:lnTo>
                  <a:pt x="3332" y="908"/>
                </a:lnTo>
                <a:lnTo>
                  <a:pt x="3334" y="908"/>
                </a:lnTo>
                <a:lnTo>
                  <a:pt x="3336" y="906"/>
                </a:lnTo>
                <a:lnTo>
                  <a:pt x="3338" y="904"/>
                </a:lnTo>
                <a:lnTo>
                  <a:pt x="3340" y="904"/>
                </a:lnTo>
                <a:lnTo>
                  <a:pt x="3340" y="904"/>
                </a:lnTo>
                <a:lnTo>
                  <a:pt x="3340" y="904"/>
                </a:lnTo>
                <a:lnTo>
                  <a:pt x="3342" y="904"/>
                </a:lnTo>
                <a:lnTo>
                  <a:pt x="3342" y="904"/>
                </a:lnTo>
                <a:lnTo>
                  <a:pt x="3346" y="902"/>
                </a:lnTo>
                <a:lnTo>
                  <a:pt x="3348" y="900"/>
                </a:lnTo>
                <a:lnTo>
                  <a:pt x="3350" y="900"/>
                </a:lnTo>
                <a:lnTo>
                  <a:pt x="3355" y="902"/>
                </a:lnTo>
                <a:lnTo>
                  <a:pt x="3357" y="902"/>
                </a:lnTo>
                <a:lnTo>
                  <a:pt x="3357" y="904"/>
                </a:lnTo>
                <a:lnTo>
                  <a:pt x="3361" y="904"/>
                </a:lnTo>
                <a:lnTo>
                  <a:pt x="3361" y="904"/>
                </a:lnTo>
                <a:lnTo>
                  <a:pt x="3363" y="906"/>
                </a:lnTo>
                <a:lnTo>
                  <a:pt x="3363" y="906"/>
                </a:lnTo>
                <a:lnTo>
                  <a:pt x="3363" y="906"/>
                </a:lnTo>
                <a:lnTo>
                  <a:pt x="3365" y="904"/>
                </a:lnTo>
                <a:lnTo>
                  <a:pt x="3367" y="904"/>
                </a:lnTo>
                <a:lnTo>
                  <a:pt x="3367" y="904"/>
                </a:lnTo>
                <a:lnTo>
                  <a:pt x="3367" y="902"/>
                </a:lnTo>
                <a:lnTo>
                  <a:pt x="3371" y="904"/>
                </a:lnTo>
                <a:lnTo>
                  <a:pt x="3373" y="904"/>
                </a:lnTo>
                <a:lnTo>
                  <a:pt x="3376" y="904"/>
                </a:lnTo>
                <a:lnTo>
                  <a:pt x="3376" y="904"/>
                </a:lnTo>
                <a:lnTo>
                  <a:pt x="3378" y="906"/>
                </a:lnTo>
                <a:lnTo>
                  <a:pt x="3378" y="908"/>
                </a:lnTo>
                <a:lnTo>
                  <a:pt x="3378" y="910"/>
                </a:lnTo>
                <a:lnTo>
                  <a:pt x="3378" y="910"/>
                </a:lnTo>
                <a:lnTo>
                  <a:pt x="3376" y="912"/>
                </a:lnTo>
                <a:lnTo>
                  <a:pt x="3378" y="912"/>
                </a:lnTo>
                <a:lnTo>
                  <a:pt x="3378" y="916"/>
                </a:lnTo>
                <a:lnTo>
                  <a:pt x="3376" y="921"/>
                </a:lnTo>
                <a:lnTo>
                  <a:pt x="3373" y="925"/>
                </a:lnTo>
                <a:lnTo>
                  <a:pt x="3371" y="927"/>
                </a:lnTo>
                <a:lnTo>
                  <a:pt x="3373" y="929"/>
                </a:lnTo>
                <a:lnTo>
                  <a:pt x="3378" y="931"/>
                </a:lnTo>
                <a:lnTo>
                  <a:pt x="3378" y="933"/>
                </a:lnTo>
                <a:lnTo>
                  <a:pt x="3378" y="933"/>
                </a:lnTo>
                <a:lnTo>
                  <a:pt x="3373" y="933"/>
                </a:lnTo>
                <a:lnTo>
                  <a:pt x="3371" y="931"/>
                </a:lnTo>
                <a:lnTo>
                  <a:pt x="3369" y="931"/>
                </a:lnTo>
                <a:lnTo>
                  <a:pt x="3367" y="931"/>
                </a:lnTo>
                <a:lnTo>
                  <a:pt x="3361" y="931"/>
                </a:lnTo>
                <a:lnTo>
                  <a:pt x="3357" y="931"/>
                </a:lnTo>
                <a:lnTo>
                  <a:pt x="3355" y="931"/>
                </a:lnTo>
                <a:lnTo>
                  <a:pt x="3352" y="931"/>
                </a:lnTo>
                <a:lnTo>
                  <a:pt x="3350" y="933"/>
                </a:lnTo>
                <a:lnTo>
                  <a:pt x="3350" y="933"/>
                </a:lnTo>
                <a:lnTo>
                  <a:pt x="3350" y="935"/>
                </a:lnTo>
                <a:lnTo>
                  <a:pt x="3348" y="937"/>
                </a:lnTo>
                <a:lnTo>
                  <a:pt x="3346" y="937"/>
                </a:lnTo>
                <a:lnTo>
                  <a:pt x="3346" y="939"/>
                </a:lnTo>
                <a:lnTo>
                  <a:pt x="3346" y="941"/>
                </a:lnTo>
                <a:lnTo>
                  <a:pt x="3348" y="941"/>
                </a:lnTo>
                <a:lnTo>
                  <a:pt x="3350" y="944"/>
                </a:lnTo>
                <a:lnTo>
                  <a:pt x="3350" y="946"/>
                </a:lnTo>
                <a:lnTo>
                  <a:pt x="3352" y="946"/>
                </a:lnTo>
                <a:lnTo>
                  <a:pt x="3352" y="946"/>
                </a:lnTo>
                <a:lnTo>
                  <a:pt x="3355" y="946"/>
                </a:lnTo>
                <a:lnTo>
                  <a:pt x="3355" y="946"/>
                </a:lnTo>
                <a:lnTo>
                  <a:pt x="3352" y="946"/>
                </a:lnTo>
                <a:lnTo>
                  <a:pt x="3350" y="946"/>
                </a:lnTo>
                <a:lnTo>
                  <a:pt x="3348" y="948"/>
                </a:lnTo>
                <a:lnTo>
                  <a:pt x="3348" y="946"/>
                </a:lnTo>
                <a:lnTo>
                  <a:pt x="3348" y="946"/>
                </a:lnTo>
                <a:lnTo>
                  <a:pt x="3344" y="944"/>
                </a:lnTo>
                <a:lnTo>
                  <a:pt x="3342" y="944"/>
                </a:lnTo>
                <a:lnTo>
                  <a:pt x="3338" y="944"/>
                </a:lnTo>
                <a:lnTo>
                  <a:pt x="3336" y="946"/>
                </a:lnTo>
                <a:lnTo>
                  <a:pt x="3336" y="946"/>
                </a:lnTo>
                <a:lnTo>
                  <a:pt x="3336" y="948"/>
                </a:lnTo>
                <a:lnTo>
                  <a:pt x="3336" y="948"/>
                </a:lnTo>
                <a:lnTo>
                  <a:pt x="3336" y="950"/>
                </a:lnTo>
                <a:lnTo>
                  <a:pt x="3338" y="950"/>
                </a:lnTo>
                <a:lnTo>
                  <a:pt x="3340" y="950"/>
                </a:lnTo>
                <a:lnTo>
                  <a:pt x="3342" y="952"/>
                </a:lnTo>
                <a:lnTo>
                  <a:pt x="3344" y="952"/>
                </a:lnTo>
                <a:lnTo>
                  <a:pt x="3344" y="952"/>
                </a:lnTo>
                <a:lnTo>
                  <a:pt x="3346" y="956"/>
                </a:lnTo>
                <a:lnTo>
                  <a:pt x="3348" y="960"/>
                </a:lnTo>
                <a:lnTo>
                  <a:pt x="3348" y="962"/>
                </a:lnTo>
                <a:lnTo>
                  <a:pt x="3350" y="962"/>
                </a:lnTo>
                <a:lnTo>
                  <a:pt x="3350" y="965"/>
                </a:lnTo>
                <a:lnTo>
                  <a:pt x="3350" y="965"/>
                </a:lnTo>
                <a:lnTo>
                  <a:pt x="3350" y="967"/>
                </a:lnTo>
                <a:lnTo>
                  <a:pt x="3350" y="967"/>
                </a:lnTo>
                <a:lnTo>
                  <a:pt x="3350" y="969"/>
                </a:lnTo>
                <a:lnTo>
                  <a:pt x="3350" y="971"/>
                </a:lnTo>
                <a:lnTo>
                  <a:pt x="3352" y="971"/>
                </a:lnTo>
                <a:lnTo>
                  <a:pt x="3355" y="971"/>
                </a:lnTo>
                <a:lnTo>
                  <a:pt x="3355" y="971"/>
                </a:lnTo>
                <a:lnTo>
                  <a:pt x="3357" y="971"/>
                </a:lnTo>
                <a:lnTo>
                  <a:pt x="3359" y="973"/>
                </a:lnTo>
                <a:lnTo>
                  <a:pt x="3359" y="973"/>
                </a:lnTo>
                <a:lnTo>
                  <a:pt x="3359" y="975"/>
                </a:lnTo>
                <a:lnTo>
                  <a:pt x="3359" y="975"/>
                </a:lnTo>
                <a:lnTo>
                  <a:pt x="3361" y="975"/>
                </a:lnTo>
                <a:lnTo>
                  <a:pt x="3361" y="975"/>
                </a:lnTo>
                <a:lnTo>
                  <a:pt x="3363" y="975"/>
                </a:lnTo>
                <a:lnTo>
                  <a:pt x="3363" y="975"/>
                </a:lnTo>
                <a:lnTo>
                  <a:pt x="3365" y="977"/>
                </a:lnTo>
                <a:lnTo>
                  <a:pt x="3365" y="977"/>
                </a:lnTo>
                <a:lnTo>
                  <a:pt x="3367" y="977"/>
                </a:lnTo>
                <a:lnTo>
                  <a:pt x="3367" y="977"/>
                </a:lnTo>
                <a:lnTo>
                  <a:pt x="3369" y="977"/>
                </a:lnTo>
                <a:lnTo>
                  <a:pt x="3369" y="977"/>
                </a:lnTo>
                <a:lnTo>
                  <a:pt x="3369" y="981"/>
                </a:lnTo>
                <a:lnTo>
                  <a:pt x="3369" y="983"/>
                </a:lnTo>
                <a:lnTo>
                  <a:pt x="3369" y="986"/>
                </a:lnTo>
                <a:lnTo>
                  <a:pt x="3369" y="986"/>
                </a:lnTo>
                <a:lnTo>
                  <a:pt x="3367" y="990"/>
                </a:lnTo>
                <a:lnTo>
                  <a:pt x="3367" y="990"/>
                </a:lnTo>
                <a:lnTo>
                  <a:pt x="3367" y="992"/>
                </a:lnTo>
                <a:lnTo>
                  <a:pt x="3367" y="994"/>
                </a:lnTo>
                <a:lnTo>
                  <a:pt x="3369" y="998"/>
                </a:lnTo>
                <a:lnTo>
                  <a:pt x="3371" y="1002"/>
                </a:lnTo>
                <a:lnTo>
                  <a:pt x="3373" y="1004"/>
                </a:lnTo>
                <a:lnTo>
                  <a:pt x="3373" y="1004"/>
                </a:lnTo>
                <a:lnTo>
                  <a:pt x="3373" y="1004"/>
                </a:lnTo>
                <a:lnTo>
                  <a:pt x="3373" y="1002"/>
                </a:lnTo>
                <a:lnTo>
                  <a:pt x="3373" y="998"/>
                </a:lnTo>
                <a:lnTo>
                  <a:pt x="3373" y="996"/>
                </a:lnTo>
                <a:lnTo>
                  <a:pt x="3373" y="996"/>
                </a:lnTo>
                <a:lnTo>
                  <a:pt x="3373" y="992"/>
                </a:lnTo>
                <a:lnTo>
                  <a:pt x="3376" y="992"/>
                </a:lnTo>
                <a:lnTo>
                  <a:pt x="3378" y="990"/>
                </a:lnTo>
                <a:lnTo>
                  <a:pt x="3378" y="990"/>
                </a:lnTo>
                <a:lnTo>
                  <a:pt x="3380" y="990"/>
                </a:lnTo>
                <a:lnTo>
                  <a:pt x="3382" y="988"/>
                </a:lnTo>
                <a:lnTo>
                  <a:pt x="3384" y="988"/>
                </a:lnTo>
                <a:lnTo>
                  <a:pt x="3386" y="988"/>
                </a:lnTo>
                <a:lnTo>
                  <a:pt x="3388" y="988"/>
                </a:lnTo>
                <a:lnTo>
                  <a:pt x="3388" y="990"/>
                </a:lnTo>
                <a:lnTo>
                  <a:pt x="3390" y="992"/>
                </a:lnTo>
                <a:lnTo>
                  <a:pt x="3390" y="994"/>
                </a:lnTo>
                <a:lnTo>
                  <a:pt x="3390" y="996"/>
                </a:lnTo>
                <a:lnTo>
                  <a:pt x="3392" y="998"/>
                </a:lnTo>
                <a:lnTo>
                  <a:pt x="3392" y="1000"/>
                </a:lnTo>
                <a:lnTo>
                  <a:pt x="3394" y="1002"/>
                </a:lnTo>
                <a:lnTo>
                  <a:pt x="3399" y="1004"/>
                </a:lnTo>
                <a:lnTo>
                  <a:pt x="3401" y="1006"/>
                </a:lnTo>
                <a:lnTo>
                  <a:pt x="3401" y="1006"/>
                </a:lnTo>
                <a:lnTo>
                  <a:pt x="3401" y="1006"/>
                </a:lnTo>
                <a:lnTo>
                  <a:pt x="3401" y="1009"/>
                </a:lnTo>
                <a:lnTo>
                  <a:pt x="3401" y="1009"/>
                </a:lnTo>
                <a:close/>
              </a:path>
            </a:pathLst>
          </a:custGeom>
          <a:solidFill>
            <a:schemeClr val="tx1">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6" name="Freeform 5"/>
          <p:cNvSpPr>
            <a:spLocks/>
          </p:cNvSpPr>
          <p:nvPr/>
        </p:nvSpPr>
        <p:spPr bwMode="auto">
          <a:xfrm>
            <a:off x="6089284" y="2655130"/>
            <a:ext cx="2102888" cy="3170503"/>
          </a:xfrm>
          <a:custGeom>
            <a:avLst/>
            <a:gdLst>
              <a:gd name="T0" fmla="*/ 807 w 1087"/>
              <a:gd name="T1" fmla="*/ 1276 h 1639"/>
              <a:gd name="T2" fmla="*/ 1087 w 1087"/>
              <a:gd name="T3" fmla="*/ 838 h 1639"/>
              <a:gd name="T4" fmla="*/ 841 w 1087"/>
              <a:gd name="T5" fmla="*/ 596 h 1639"/>
              <a:gd name="T6" fmla="*/ 799 w 1087"/>
              <a:gd name="T7" fmla="*/ 400 h 1639"/>
              <a:gd name="T8" fmla="*/ 799 w 1087"/>
              <a:gd name="T9" fmla="*/ 400 h 1639"/>
              <a:gd name="T10" fmla="*/ 400 w 1087"/>
              <a:gd name="T11" fmla="*/ 0 h 1639"/>
              <a:gd name="T12" fmla="*/ 0 w 1087"/>
              <a:gd name="T13" fmla="*/ 400 h 1639"/>
              <a:gd name="T14" fmla="*/ 0 w 1087"/>
              <a:gd name="T15" fmla="*/ 400 h 1639"/>
              <a:gd name="T16" fmla="*/ 42 w 1087"/>
              <a:gd name="T17" fmla="*/ 724 h 1639"/>
              <a:gd name="T18" fmla="*/ 671 w 1087"/>
              <a:gd name="T19" fmla="*/ 1524 h 1639"/>
              <a:gd name="T20" fmla="*/ 971 w 1087"/>
              <a:gd name="T21" fmla="*/ 1639 h 1639"/>
              <a:gd name="T22" fmla="*/ 807 w 1087"/>
              <a:gd name="T23" fmla="*/ 1276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87" h="1639">
                <a:moveTo>
                  <a:pt x="807" y="1276"/>
                </a:moveTo>
                <a:cubicBezTo>
                  <a:pt x="807" y="1082"/>
                  <a:pt x="922" y="915"/>
                  <a:pt x="1087" y="838"/>
                </a:cubicBezTo>
                <a:cubicBezTo>
                  <a:pt x="978" y="791"/>
                  <a:pt x="890" y="704"/>
                  <a:pt x="841" y="596"/>
                </a:cubicBezTo>
                <a:cubicBezTo>
                  <a:pt x="814" y="536"/>
                  <a:pt x="799" y="470"/>
                  <a:pt x="799" y="400"/>
                </a:cubicBezTo>
                <a:cubicBezTo>
                  <a:pt x="799" y="400"/>
                  <a:pt x="799" y="400"/>
                  <a:pt x="799" y="400"/>
                </a:cubicBezTo>
                <a:cubicBezTo>
                  <a:pt x="799" y="179"/>
                  <a:pt x="620" y="0"/>
                  <a:pt x="400" y="0"/>
                </a:cubicBezTo>
                <a:cubicBezTo>
                  <a:pt x="179" y="0"/>
                  <a:pt x="0" y="179"/>
                  <a:pt x="0" y="400"/>
                </a:cubicBezTo>
                <a:cubicBezTo>
                  <a:pt x="0" y="400"/>
                  <a:pt x="0" y="400"/>
                  <a:pt x="0" y="400"/>
                </a:cubicBezTo>
                <a:cubicBezTo>
                  <a:pt x="0" y="512"/>
                  <a:pt x="15" y="620"/>
                  <a:pt x="42" y="724"/>
                </a:cubicBezTo>
                <a:cubicBezTo>
                  <a:pt x="132" y="1070"/>
                  <a:pt x="364" y="1358"/>
                  <a:pt x="671" y="1524"/>
                </a:cubicBezTo>
                <a:cubicBezTo>
                  <a:pt x="765" y="1575"/>
                  <a:pt x="866" y="1613"/>
                  <a:pt x="971" y="1639"/>
                </a:cubicBezTo>
                <a:cubicBezTo>
                  <a:pt x="871" y="1551"/>
                  <a:pt x="807" y="1421"/>
                  <a:pt x="807" y="1276"/>
                </a:cubicBezTo>
                <a:close/>
              </a:path>
            </a:pathLst>
          </a:custGeom>
          <a:solidFill>
            <a:schemeClr val="bg1">
              <a:lumMod val="65000"/>
            </a:schemeClr>
          </a:solidFill>
          <a:ln>
            <a:noFill/>
          </a:ln>
          <a:effectLst>
            <a:outerShdw blurRad="57785" dist="33020" dir="3180000" algn="ctr">
              <a:srgbClr val="000000">
                <a:alpha val="30000"/>
              </a:srgbClr>
            </a:outerShdw>
          </a:effectLs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7" name="Freeform 6"/>
          <p:cNvSpPr>
            <a:spLocks/>
          </p:cNvSpPr>
          <p:nvPr/>
        </p:nvSpPr>
        <p:spPr bwMode="auto">
          <a:xfrm>
            <a:off x="8940823" y="1044871"/>
            <a:ext cx="2086221" cy="3119097"/>
          </a:xfrm>
          <a:custGeom>
            <a:avLst/>
            <a:gdLst>
              <a:gd name="T0" fmla="*/ 1077 w 1078"/>
              <a:gd name="T1" fmla="*/ 1189 h 1612"/>
              <a:gd name="T2" fmla="*/ 1029 w 1078"/>
              <a:gd name="T3" fmla="*/ 881 h 1612"/>
              <a:gd name="T4" fmla="*/ 451 w 1078"/>
              <a:gd name="T5" fmla="*/ 133 h 1612"/>
              <a:gd name="T6" fmla="*/ 133 w 1078"/>
              <a:gd name="T7" fmla="*/ 0 h 1612"/>
              <a:gd name="T8" fmla="*/ 290 w 1078"/>
              <a:gd name="T9" fmla="*/ 356 h 1612"/>
              <a:gd name="T10" fmla="*/ 0 w 1078"/>
              <a:gd name="T11" fmla="*/ 798 h 1612"/>
              <a:gd name="T12" fmla="*/ 23 w 1078"/>
              <a:gd name="T13" fmla="*/ 809 h 1612"/>
              <a:gd name="T14" fmla="*/ 233 w 1078"/>
              <a:gd name="T15" fmla="*/ 1027 h 1612"/>
              <a:gd name="T16" fmla="*/ 278 w 1078"/>
              <a:gd name="T17" fmla="*/ 1213 h 1612"/>
              <a:gd name="T18" fmla="*/ 279 w 1078"/>
              <a:gd name="T19" fmla="*/ 1213 h 1612"/>
              <a:gd name="T20" fmla="*/ 678 w 1078"/>
              <a:gd name="T21" fmla="*/ 1612 h 1612"/>
              <a:gd name="T22" fmla="*/ 1078 w 1078"/>
              <a:gd name="T23" fmla="*/ 1221 h 1612"/>
              <a:gd name="T24" fmla="*/ 1078 w 1078"/>
              <a:gd name="T25" fmla="*/ 1213 h 1612"/>
              <a:gd name="T26" fmla="*/ 1077 w 1078"/>
              <a:gd name="T27" fmla="*/ 1189 h 1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78" h="1612">
                <a:moveTo>
                  <a:pt x="1077" y="1189"/>
                </a:moveTo>
                <a:cubicBezTo>
                  <a:pt x="1074" y="1083"/>
                  <a:pt x="1057" y="980"/>
                  <a:pt x="1029" y="881"/>
                </a:cubicBezTo>
                <a:cubicBezTo>
                  <a:pt x="939" y="564"/>
                  <a:pt x="729" y="297"/>
                  <a:pt x="451" y="133"/>
                </a:cubicBezTo>
                <a:cubicBezTo>
                  <a:pt x="353" y="75"/>
                  <a:pt x="246" y="30"/>
                  <a:pt x="133" y="0"/>
                </a:cubicBezTo>
                <a:cubicBezTo>
                  <a:pt x="230" y="88"/>
                  <a:pt x="290" y="215"/>
                  <a:pt x="290" y="356"/>
                </a:cubicBezTo>
                <a:cubicBezTo>
                  <a:pt x="290" y="553"/>
                  <a:pt x="171" y="724"/>
                  <a:pt x="0" y="798"/>
                </a:cubicBezTo>
                <a:cubicBezTo>
                  <a:pt x="8" y="802"/>
                  <a:pt x="15" y="805"/>
                  <a:pt x="23" y="809"/>
                </a:cubicBezTo>
                <a:cubicBezTo>
                  <a:pt x="114" y="857"/>
                  <a:pt x="188" y="934"/>
                  <a:pt x="233" y="1027"/>
                </a:cubicBezTo>
                <a:cubicBezTo>
                  <a:pt x="260" y="1084"/>
                  <a:pt x="276" y="1146"/>
                  <a:pt x="278" y="1213"/>
                </a:cubicBezTo>
                <a:cubicBezTo>
                  <a:pt x="279" y="1213"/>
                  <a:pt x="279" y="1213"/>
                  <a:pt x="279" y="1213"/>
                </a:cubicBezTo>
                <a:cubicBezTo>
                  <a:pt x="279" y="1434"/>
                  <a:pt x="458" y="1612"/>
                  <a:pt x="678" y="1612"/>
                </a:cubicBezTo>
                <a:cubicBezTo>
                  <a:pt x="896" y="1612"/>
                  <a:pt x="1074" y="1438"/>
                  <a:pt x="1078" y="1221"/>
                </a:cubicBezTo>
                <a:cubicBezTo>
                  <a:pt x="1078" y="1218"/>
                  <a:pt x="1078" y="1215"/>
                  <a:pt x="1078" y="1213"/>
                </a:cubicBezTo>
                <a:cubicBezTo>
                  <a:pt x="1078" y="1205"/>
                  <a:pt x="1078" y="1197"/>
                  <a:pt x="1077" y="1189"/>
                </a:cubicBezTo>
                <a:close/>
              </a:path>
            </a:pathLst>
          </a:custGeom>
          <a:solidFill>
            <a:schemeClr val="bg1">
              <a:lumMod val="65000"/>
            </a:schemeClr>
          </a:solidFill>
          <a:ln>
            <a:noFill/>
          </a:ln>
          <a:effectLst>
            <a:outerShdw blurRad="57785" dist="33020" dir="3180000" algn="ctr">
              <a:srgbClr val="000000">
                <a:alpha val="30000"/>
              </a:srgbClr>
            </a:outerShdw>
          </a:effectLs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8" name="Freeform 7"/>
          <p:cNvSpPr>
            <a:spLocks/>
          </p:cNvSpPr>
          <p:nvPr/>
        </p:nvSpPr>
        <p:spPr bwMode="auto">
          <a:xfrm>
            <a:off x="6171233" y="960120"/>
            <a:ext cx="3169612" cy="2089587"/>
          </a:xfrm>
          <a:custGeom>
            <a:avLst/>
            <a:gdLst>
              <a:gd name="T0" fmla="*/ 1250 w 1639"/>
              <a:gd name="T1" fmla="*/ 0 h 1080"/>
              <a:gd name="T2" fmla="*/ 1248 w 1639"/>
              <a:gd name="T3" fmla="*/ 0 h 1080"/>
              <a:gd name="T4" fmla="*/ 1239 w 1639"/>
              <a:gd name="T5" fmla="*/ 0 h 1080"/>
              <a:gd name="T6" fmla="*/ 1237 w 1639"/>
              <a:gd name="T7" fmla="*/ 0 h 1080"/>
              <a:gd name="T8" fmla="*/ 1234 w 1639"/>
              <a:gd name="T9" fmla="*/ 0 h 1080"/>
              <a:gd name="T10" fmla="*/ 918 w 1639"/>
              <a:gd name="T11" fmla="*/ 40 h 1080"/>
              <a:gd name="T12" fmla="*/ 68 w 1639"/>
              <a:gd name="T13" fmla="*/ 756 h 1080"/>
              <a:gd name="T14" fmla="*/ 0 w 1639"/>
              <a:gd name="T15" fmla="*/ 952 h 1080"/>
              <a:gd name="T16" fmla="*/ 358 w 1639"/>
              <a:gd name="T17" fmla="*/ 793 h 1080"/>
              <a:gd name="T18" fmla="*/ 799 w 1639"/>
              <a:gd name="T19" fmla="*/ 1080 h 1080"/>
              <a:gd name="T20" fmla="*/ 1041 w 1639"/>
              <a:gd name="T21" fmla="*/ 840 h 1080"/>
              <a:gd name="T22" fmla="*/ 1234 w 1639"/>
              <a:gd name="T23" fmla="*/ 799 h 1080"/>
              <a:gd name="T24" fmla="*/ 1248 w 1639"/>
              <a:gd name="T25" fmla="*/ 800 h 1080"/>
              <a:gd name="T26" fmla="*/ 1248 w 1639"/>
              <a:gd name="T27" fmla="*/ 799 h 1080"/>
              <a:gd name="T28" fmla="*/ 1639 w 1639"/>
              <a:gd name="T29" fmla="*/ 400 h 1080"/>
              <a:gd name="T30" fmla="*/ 1250 w 1639"/>
              <a:gd name="T31" fmla="*/ 0 h 1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39" h="1080">
                <a:moveTo>
                  <a:pt x="1250" y="0"/>
                </a:moveTo>
                <a:cubicBezTo>
                  <a:pt x="1249" y="0"/>
                  <a:pt x="1248" y="0"/>
                  <a:pt x="1248" y="0"/>
                </a:cubicBezTo>
                <a:cubicBezTo>
                  <a:pt x="1245" y="0"/>
                  <a:pt x="1242" y="0"/>
                  <a:pt x="1239" y="0"/>
                </a:cubicBezTo>
                <a:cubicBezTo>
                  <a:pt x="1239" y="0"/>
                  <a:pt x="1238" y="0"/>
                  <a:pt x="1237" y="0"/>
                </a:cubicBezTo>
                <a:cubicBezTo>
                  <a:pt x="1236" y="0"/>
                  <a:pt x="1235" y="0"/>
                  <a:pt x="1234" y="0"/>
                </a:cubicBezTo>
                <a:cubicBezTo>
                  <a:pt x="1125" y="0"/>
                  <a:pt x="1019" y="14"/>
                  <a:pt x="918" y="40"/>
                </a:cubicBezTo>
                <a:cubicBezTo>
                  <a:pt x="537" y="136"/>
                  <a:pt x="226" y="404"/>
                  <a:pt x="68" y="756"/>
                </a:cubicBezTo>
                <a:cubicBezTo>
                  <a:pt x="40" y="819"/>
                  <a:pt x="17" y="884"/>
                  <a:pt x="0" y="952"/>
                </a:cubicBezTo>
                <a:cubicBezTo>
                  <a:pt x="88" y="854"/>
                  <a:pt x="216" y="793"/>
                  <a:pt x="358" y="793"/>
                </a:cubicBezTo>
                <a:cubicBezTo>
                  <a:pt x="554" y="793"/>
                  <a:pt x="724" y="911"/>
                  <a:pt x="799" y="1080"/>
                </a:cubicBezTo>
                <a:cubicBezTo>
                  <a:pt x="847" y="973"/>
                  <a:pt x="934" y="887"/>
                  <a:pt x="1041" y="840"/>
                </a:cubicBezTo>
                <a:cubicBezTo>
                  <a:pt x="1100" y="814"/>
                  <a:pt x="1165" y="799"/>
                  <a:pt x="1234" y="799"/>
                </a:cubicBezTo>
                <a:cubicBezTo>
                  <a:pt x="1239" y="799"/>
                  <a:pt x="1243" y="799"/>
                  <a:pt x="1248" y="800"/>
                </a:cubicBezTo>
                <a:cubicBezTo>
                  <a:pt x="1248" y="799"/>
                  <a:pt x="1248" y="799"/>
                  <a:pt x="1248" y="799"/>
                </a:cubicBezTo>
                <a:cubicBezTo>
                  <a:pt x="1465" y="795"/>
                  <a:pt x="1639" y="618"/>
                  <a:pt x="1639" y="400"/>
                </a:cubicBezTo>
                <a:cubicBezTo>
                  <a:pt x="1639" y="182"/>
                  <a:pt x="1466" y="6"/>
                  <a:pt x="1250" y="0"/>
                </a:cubicBezTo>
                <a:close/>
              </a:path>
            </a:pathLst>
          </a:custGeom>
          <a:solidFill>
            <a:schemeClr val="accent2"/>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9" name="Freeform 8"/>
          <p:cNvSpPr>
            <a:spLocks/>
          </p:cNvSpPr>
          <p:nvPr/>
        </p:nvSpPr>
        <p:spPr bwMode="auto">
          <a:xfrm>
            <a:off x="7811597" y="3788843"/>
            <a:ext cx="3147388" cy="2109037"/>
          </a:xfrm>
          <a:custGeom>
            <a:avLst/>
            <a:gdLst>
              <a:gd name="T0" fmla="*/ 1262 w 1627"/>
              <a:gd name="T1" fmla="*/ 278 h 1090"/>
              <a:gd name="T2" fmla="*/ 825 w 1627"/>
              <a:gd name="T3" fmla="*/ 0 h 1090"/>
              <a:gd name="T4" fmla="*/ 588 w 1627"/>
              <a:gd name="T5" fmla="*/ 246 h 1090"/>
              <a:gd name="T6" fmla="*/ 400 w 1627"/>
              <a:gd name="T7" fmla="*/ 290 h 1090"/>
              <a:gd name="T8" fmla="*/ 400 w 1627"/>
              <a:gd name="T9" fmla="*/ 291 h 1090"/>
              <a:gd name="T10" fmla="*/ 0 w 1627"/>
              <a:gd name="T11" fmla="*/ 690 h 1090"/>
              <a:gd name="T12" fmla="*/ 394 w 1627"/>
              <a:gd name="T13" fmla="*/ 1090 h 1090"/>
              <a:gd name="T14" fmla="*/ 400 w 1627"/>
              <a:gd name="T15" fmla="*/ 1090 h 1090"/>
              <a:gd name="T16" fmla="*/ 421 w 1627"/>
              <a:gd name="T17" fmla="*/ 1089 h 1090"/>
              <a:gd name="T18" fmla="*/ 729 w 1627"/>
              <a:gd name="T19" fmla="*/ 1043 h 1090"/>
              <a:gd name="T20" fmla="*/ 1560 w 1627"/>
              <a:gd name="T21" fmla="*/ 315 h 1090"/>
              <a:gd name="T22" fmla="*/ 1627 w 1627"/>
              <a:gd name="T23" fmla="*/ 111 h 1090"/>
              <a:gd name="T24" fmla="*/ 1262 w 1627"/>
              <a:gd name="T25" fmla="*/ 278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27" h="1090">
                <a:moveTo>
                  <a:pt x="1262" y="278"/>
                </a:moveTo>
                <a:cubicBezTo>
                  <a:pt x="1069" y="278"/>
                  <a:pt x="902" y="164"/>
                  <a:pt x="825" y="0"/>
                </a:cubicBezTo>
                <a:cubicBezTo>
                  <a:pt x="779" y="108"/>
                  <a:pt x="695" y="196"/>
                  <a:pt x="588" y="246"/>
                </a:cubicBezTo>
                <a:cubicBezTo>
                  <a:pt x="531" y="273"/>
                  <a:pt x="467" y="288"/>
                  <a:pt x="400" y="290"/>
                </a:cubicBezTo>
                <a:cubicBezTo>
                  <a:pt x="400" y="291"/>
                  <a:pt x="400" y="291"/>
                  <a:pt x="400" y="291"/>
                </a:cubicBezTo>
                <a:cubicBezTo>
                  <a:pt x="179" y="291"/>
                  <a:pt x="0" y="470"/>
                  <a:pt x="0" y="690"/>
                </a:cubicBezTo>
                <a:cubicBezTo>
                  <a:pt x="0" y="909"/>
                  <a:pt x="176" y="1087"/>
                  <a:pt x="394" y="1090"/>
                </a:cubicBezTo>
                <a:cubicBezTo>
                  <a:pt x="396" y="1090"/>
                  <a:pt x="398" y="1090"/>
                  <a:pt x="400" y="1090"/>
                </a:cubicBezTo>
                <a:cubicBezTo>
                  <a:pt x="407" y="1090"/>
                  <a:pt x="414" y="1090"/>
                  <a:pt x="421" y="1089"/>
                </a:cubicBezTo>
                <a:cubicBezTo>
                  <a:pt x="528" y="1086"/>
                  <a:pt x="631" y="1071"/>
                  <a:pt x="729" y="1043"/>
                </a:cubicBezTo>
                <a:cubicBezTo>
                  <a:pt x="1104" y="939"/>
                  <a:pt x="1409" y="668"/>
                  <a:pt x="1560" y="315"/>
                </a:cubicBezTo>
                <a:cubicBezTo>
                  <a:pt x="1588" y="250"/>
                  <a:pt x="1610" y="182"/>
                  <a:pt x="1627" y="111"/>
                </a:cubicBezTo>
                <a:cubicBezTo>
                  <a:pt x="1539" y="213"/>
                  <a:pt x="1408" y="278"/>
                  <a:pt x="1262" y="278"/>
                </a:cubicBezTo>
                <a:close/>
              </a:path>
            </a:pathLst>
          </a:custGeom>
          <a:solidFill>
            <a:schemeClr val="bg1">
              <a:lumMod val="65000"/>
            </a:schemeClr>
          </a:solidFill>
          <a:ln>
            <a:noFill/>
          </a:ln>
          <a:effectLst>
            <a:outerShdw blurRad="57785" dist="33020" dir="3180000" algn="ctr">
              <a:srgbClr val="000000">
                <a:alpha val="30000"/>
              </a:srgbClr>
            </a:outerShdw>
          </a:effectLs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10" name="Oval 9"/>
          <p:cNvSpPr>
            <a:spLocks noChangeArrowheads="1"/>
          </p:cNvSpPr>
          <p:nvPr/>
        </p:nvSpPr>
        <p:spPr bwMode="auto">
          <a:xfrm>
            <a:off x="8035220" y="1151851"/>
            <a:ext cx="1140338" cy="1137880"/>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11" name="Oval 10"/>
          <p:cNvSpPr>
            <a:spLocks noChangeArrowheads="1"/>
          </p:cNvSpPr>
          <p:nvPr/>
        </p:nvSpPr>
        <p:spPr bwMode="auto">
          <a:xfrm>
            <a:off x="7983829" y="4589110"/>
            <a:ext cx="1137560" cy="1137880"/>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12" name="Oval 11"/>
          <p:cNvSpPr>
            <a:spLocks noChangeArrowheads="1"/>
          </p:cNvSpPr>
          <p:nvPr/>
        </p:nvSpPr>
        <p:spPr bwMode="auto">
          <a:xfrm>
            <a:off x="6286516" y="2823243"/>
            <a:ext cx="1138949" cy="1137880"/>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13" name="Oval 12"/>
          <p:cNvSpPr>
            <a:spLocks noChangeArrowheads="1"/>
          </p:cNvSpPr>
          <p:nvPr/>
        </p:nvSpPr>
        <p:spPr bwMode="auto">
          <a:xfrm>
            <a:off x="9695029" y="2859366"/>
            <a:ext cx="1140338" cy="1137880"/>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47" name="Oval 46"/>
          <p:cNvSpPr/>
          <p:nvPr/>
        </p:nvSpPr>
        <p:spPr>
          <a:xfrm>
            <a:off x="1164956" y="4770509"/>
            <a:ext cx="822960" cy="822960"/>
          </a:xfrm>
          <a:prstGeom prst="ellipse">
            <a:avLst/>
          </a:prstGeom>
          <a:solidFill>
            <a:schemeClr val="bg1">
              <a:lumMod val="65000"/>
            </a:schemeClr>
          </a:solidFill>
          <a:ln>
            <a:noFill/>
          </a:ln>
          <a:effectLst>
            <a:outerShdw blurRad="57785" dist="33020" dir="3180000" algn="ctr">
              <a:srgbClr val="000000">
                <a:alpha val="30000"/>
              </a:srgbClr>
            </a:outerShdw>
          </a:effectLst>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15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4</a:t>
            </a:r>
          </a:p>
        </p:txBody>
      </p:sp>
      <p:sp>
        <p:nvSpPr>
          <p:cNvPr id="48" name="Rectangle 47"/>
          <p:cNvSpPr/>
          <p:nvPr/>
        </p:nvSpPr>
        <p:spPr>
          <a:xfrm>
            <a:off x="2160148" y="4887852"/>
            <a:ext cx="2976814" cy="646331"/>
          </a:xfrm>
          <a:prstGeom prst="rect">
            <a:avLst/>
          </a:prstGeom>
        </p:spPr>
        <p:txBody>
          <a:bodyPr wrap="square">
            <a:spAutoFit/>
          </a:bodyPr>
          <a:lstStyle/>
          <a:p>
            <a:r>
              <a:rPr lang="en-US" dirty="0">
                <a:latin typeface="Arial" panose="020B0604020202020204" pitchFamily="34" charset="0"/>
                <a:cs typeface="Arial" panose="020B0604020202020204" pitchFamily="34" charset="0"/>
              </a:rPr>
              <a:t>Generate procurement-activity related documents</a:t>
            </a:r>
          </a:p>
        </p:txBody>
      </p:sp>
      <p:sp>
        <p:nvSpPr>
          <p:cNvPr id="46" name="Oval 45"/>
          <p:cNvSpPr/>
          <p:nvPr/>
        </p:nvSpPr>
        <p:spPr>
          <a:xfrm>
            <a:off x="1164956" y="3601850"/>
            <a:ext cx="822960" cy="822960"/>
          </a:xfrm>
          <a:prstGeom prst="ellipse">
            <a:avLst/>
          </a:prstGeom>
          <a:solidFill>
            <a:schemeClr val="bg1">
              <a:lumMod val="65000"/>
            </a:schemeClr>
          </a:solidFill>
          <a:ln>
            <a:noFill/>
          </a:ln>
          <a:effectLst>
            <a:outerShdw blurRad="57785" dist="33020" dir="3180000" algn="ctr">
              <a:srgbClr val="000000">
                <a:alpha val="30000"/>
              </a:srgbClr>
            </a:outerShdw>
          </a:effectLst>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15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3</a:t>
            </a:r>
          </a:p>
        </p:txBody>
      </p:sp>
      <p:sp>
        <p:nvSpPr>
          <p:cNvPr id="49" name="Rectangle 48"/>
          <p:cNvSpPr/>
          <p:nvPr/>
        </p:nvSpPr>
        <p:spPr>
          <a:xfrm>
            <a:off x="2160148" y="3283763"/>
            <a:ext cx="2976814" cy="1477328"/>
          </a:xfrm>
          <a:prstGeom prst="rect">
            <a:avLst/>
          </a:prstGeom>
        </p:spPr>
        <p:txBody>
          <a:bodyPr wrap="square">
            <a:spAutoFit/>
          </a:bodyPr>
          <a:lstStyle/>
          <a:p>
            <a:r>
              <a:rPr lang="en-US" dirty="0">
                <a:latin typeface="Arial" panose="020B0604020202020204" pitchFamily="34" charset="0"/>
                <a:cs typeface="Arial" panose="020B0604020202020204" pitchFamily="34" charset="0"/>
              </a:rPr>
              <a:t>Monitoring module that allows managing of procurement documents and monitor procurement projects </a:t>
            </a:r>
          </a:p>
        </p:txBody>
      </p:sp>
      <p:sp>
        <p:nvSpPr>
          <p:cNvPr id="45" name="Oval 44"/>
          <p:cNvSpPr/>
          <p:nvPr/>
        </p:nvSpPr>
        <p:spPr>
          <a:xfrm>
            <a:off x="1164956" y="2433191"/>
            <a:ext cx="822960" cy="822960"/>
          </a:xfrm>
          <a:prstGeom prst="ellipse">
            <a:avLst/>
          </a:prstGeom>
          <a:solidFill>
            <a:schemeClr val="bg1">
              <a:lumMod val="65000"/>
            </a:schemeClr>
          </a:solidFill>
          <a:ln>
            <a:noFill/>
          </a:ln>
          <a:effectLst>
            <a:outerShdw blurRad="57785" dist="33020" dir="3180000" algn="ctr">
              <a:srgbClr val="000000">
                <a:alpha val="30000"/>
              </a:srgbClr>
            </a:outerShdw>
          </a:effectLst>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15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2</a:t>
            </a:r>
          </a:p>
        </p:txBody>
      </p:sp>
      <p:sp>
        <p:nvSpPr>
          <p:cNvPr id="50" name="Rectangle 49"/>
          <p:cNvSpPr/>
          <p:nvPr/>
        </p:nvSpPr>
        <p:spPr>
          <a:xfrm>
            <a:off x="2160148" y="2550534"/>
            <a:ext cx="2976814" cy="646331"/>
          </a:xfrm>
          <a:prstGeom prst="rect">
            <a:avLst/>
          </a:prstGeom>
        </p:spPr>
        <p:txBody>
          <a:bodyPr wrap="square">
            <a:spAutoFit/>
          </a:bodyPr>
          <a:lstStyle/>
          <a:p>
            <a:r>
              <a:rPr lang="en-US" dirty="0">
                <a:latin typeface="Arial" panose="020B0604020202020204" pitchFamily="34" charset="0"/>
                <a:cs typeface="Arial" panose="020B0604020202020204" pitchFamily="34" charset="0"/>
              </a:rPr>
              <a:t>Tracking module that keep track of on-going projects</a:t>
            </a:r>
          </a:p>
        </p:txBody>
      </p:sp>
      <p:sp>
        <p:nvSpPr>
          <p:cNvPr id="44" name="Oval 43"/>
          <p:cNvSpPr/>
          <p:nvPr/>
        </p:nvSpPr>
        <p:spPr>
          <a:xfrm>
            <a:off x="1164956" y="1264532"/>
            <a:ext cx="822960" cy="822960"/>
          </a:xfrm>
          <a:prstGeom prst="ellipse">
            <a:avLst/>
          </a:prstGeom>
          <a:solidFill>
            <a:schemeClr val="accent2"/>
          </a:solidFill>
          <a:ln>
            <a:noFill/>
          </a:ln>
          <a:effectLst>
            <a:outerShdw blurRad="57785" dist="33020" dir="3180000" algn="ctr">
              <a:srgbClr val="000000">
                <a:alpha val="3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15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1</a:t>
            </a:r>
          </a:p>
        </p:txBody>
      </p:sp>
      <p:sp>
        <p:nvSpPr>
          <p:cNvPr id="51" name="Rectangle 50"/>
          <p:cNvSpPr/>
          <p:nvPr/>
        </p:nvSpPr>
        <p:spPr>
          <a:xfrm>
            <a:off x="2160148" y="1207707"/>
            <a:ext cx="2976814" cy="1200329"/>
          </a:xfrm>
          <a:prstGeom prst="rect">
            <a:avLst/>
          </a:prstGeom>
        </p:spPr>
        <p:txBody>
          <a:bodyPr wrap="square">
            <a:spAutoFit/>
          </a:bodyPr>
          <a:lstStyle/>
          <a:p>
            <a:r>
              <a:rPr lang="en-US" dirty="0">
                <a:latin typeface="Arial" panose="020B0604020202020204" pitchFamily="34" charset="0"/>
                <a:cs typeface="Arial" panose="020B0604020202020204" pitchFamily="34" charset="0"/>
              </a:rPr>
              <a:t>Profiling module that manages accounts of end user and personnels as well as system settings</a:t>
            </a:r>
          </a:p>
        </p:txBody>
      </p:sp>
      <p:pic>
        <p:nvPicPr>
          <p:cNvPr id="52" name="Graphic 51">
            <a:extLst>
              <a:ext uri="{FF2B5EF4-FFF2-40B4-BE49-F238E27FC236}">
                <a16:creationId xmlns:a16="http://schemas.microsoft.com/office/drawing/2014/main" id="{DA77B1F7-3257-4D9C-94AF-A15547BBA4D8}"/>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125427" y="1229835"/>
            <a:ext cx="959923" cy="959923"/>
          </a:xfrm>
          <a:prstGeom prst="rect">
            <a:avLst/>
          </a:prstGeom>
        </p:spPr>
      </p:pic>
      <p:pic>
        <p:nvPicPr>
          <p:cNvPr id="53" name="Picture 52">
            <a:extLst>
              <a:ext uri="{FF2B5EF4-FFF2-40B4-BE49-F238E27FC236}">
                <a16:creationId xmlns:a16="http://schemas.microsoft.com/office/drawing/2014/main" id="{0FDCFA2D-D67F-43B5-A51C-FE1921ED8FF0}"/>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9767253" y="2935844"/>
            <a:ext cx="995890" cy="995890"/>
          </a:xfrm>
          <a:prstGeom prst="rect">
            <a:avLst/>
          </a:prstGeom>
        </p:spPr>
      </p:pic>
      <p:pic>
        <p:nvPicPr>
          <p:cNvPr id="54" name="Picture 53">
            <a:extLst>
              <a:ext uri="{FF2B5EF4-FFF2-40B4-BE49-F238E27FC236}">
                <a16:creationId xmlns:a16="http://schemas.microsoft.com/office/drawing/2014/main" id="{3ECE44B9-2BE9-4CD5-9DA2-DAEEB98E6810}"/>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6357814" y="2898318"/>
            <a:ext cx="987730" cy="987730"/>
          </a:xfrm>
          <a:prstGeom prst="rect">
            <a:avLst/>
          </a:prstGeom>
        </p:spPr>
      </p:pic>
      <p:pic>
        <p:nvPicPr>
          <p:cNvPr id="55" name="Picture 54">
            <a:extLst>
              <a:ext uri="{FF2B5EF4-FFF2-40B4-BE49-F238E27FC236}">
                <a16:creationId xmlns:a16="http://schemas.microsoft.com/office/drawing/2014/main" id="{0E812F69-3E77-4225-A742-3C0488F4140F}"/>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8064053" y="4669534"/>
            <a:ext cx="971883" cy="971883"/>
          </a:xfrm>
          <a:prstGeom prst="rect">
            <a:avLst/>
          </a:prstGeom>
        </p:spPr>
      </p:pic>
    </p:spTree>
    <p:extLst>
      <p:ext uri="{BB962C8B-B14F-4D97-AF65-F5344CB8AC3E}">
        <p14:creationId xmlns:p14="http://schemas.microsoft.com/office/powerpoint/2010/main" val="960989469"/>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Freeform 9"/>
          <p:cNvSpPr>
            <a:spLocks noEditPoints="1"/>
          </p:cNvSpPr>
          <p:nvPr/>
        </p:nvSpPr>
        <p:spPr bwMode="auto">
          <a:xfrm>
            <a:off x="1159176" y="602293"/>
            <a:ext cx="9873648" cy="5653415"/>
          </a:xfrm>
          <a:custGeom>
            <a:avLst/>
            <a:gdLst>
              <a:gd name="T0" fmla="*/ 1414 w 5364"/>
              <a:gd name="T1" fmla="*/ 1497 h 2583"/>
              <a:gd name="T2" fmla="*/ 1486 w 5364"/>
              <a:gd name="T3" fmla="*/ 1115 h 2583"/>
              <a:gd name="T4" fmla="*/ 1546 w 5364"/>
              <a:gd name="T5" fmla="*/ 923 h 2583"/>
              <a:gd name="T6" fmla="*/ 1469 w 5364"/>
              <a:gd name="T7" fmla="*/ 805 h 2583"/>
              <a:gd name="T8" fmla="*/ 1215 w 5364"/>
              <a:gd name="T9" fmla="*/ 415 h 2583"/>
              <a:gd name="T10" fmla="*/ 289 w 5364"/>
              <a:gd name="T11" fmla="*/ 401 h 2583"/>
              <a:gd name="T12" fmla="*/ 425 w 5364"/>
              <a:gd name="T13" fmla="*/ 656 h 2583"/>
              <a:gd name="T14" fmla="*/ 826 w 5364"/>
              <a:gd name="T15" fmla="*/ 895 h 2583"/>
              <a:gd name="T16" fmla="*/ 1469 w 5364"/>
              <a:gd name="T17" fmla="*/ 1505 h 2583"/>
              <a:gd name="T18" fmla="*/ 1559 w 5364"/>
              <a:gd name="T19" fmla="*/ 2480 h 2583"/>
              <a:gd name="T20" fmla="*/ 1509 w 5364"/>
              <a:gd name="T21" fmla="*/ 952 h 2583"/>
              <a:gd name="T22" fmla="*/ 1354 w 5364"/>
              <a:gd name="T23" fmla="*/ 910 h 2583"/>
              <a:gd name="T24" fmla="*/ 1768 w 5364"/>
              <a:gd name="T25" fmla="*/ 889 h 2583"/>
              <a:gd name="T26" fmla="*/ 754 w 5364"/>
              <a:gd name="T27" fmla="*/ 837 h 2583"/>
              <a:gd name="T28" fmla="*/ 1590 w 5364"/>
              <a:gd name="T29" fmla="*/ 2470 h 2583"/>
              <a:gd name="T30" fmla="*/ 1519 w 5364"/>
              <a:gd name="T31" fmla="*/ 2375 h 2583"/>
              <a:gd name="T32" fmla="*/ 2330 w 5364"/>
              <a:gd name="T33" fmla="*/ 510 h 2583"/>
              <a:gd name="T34" fmla="*/ 2330 w 5364"/>
              <a:gd name="T35" fmla="*/ 145 h 2583"/>
              <a:gd name="T36" fmla="*/ 1831 w 5364"/>
              <a:gd name="T37" fmla="*/ 472 h 2583"/>
              <a:gd name="T38" fmla="*/ 1662 w 5364"/>
              <a:gd name="T39" fmla="*/ 1474 h 2583"/>
              <a:gd name="T40" fmla="*/ 1530 w 5364"/>
              <a:gd name="T41" fmla="*/ 1340 h 2583"/>
              <a:gd name="T42" fmla="*/ 2565 w 5364"/>
              <a:gd name="T43" fmla="*/ 726 h 2583"/>
              <a:gd name="T44" fmla="*/ 1435 w 5364"/>
              <a:gd name="T45" fmla="*/ 788 h 2583"/>
              <a:gd name="T46" fmla="*/ 2458 w 5364"/>
              <a:gd name="T47" fmla="*/ 805 h 2583"/>
              <a:gd name="T48" fmla="*/ 1930 w 5364"/>
              <a:gd name="T49" fmla="*/ 44 h 2583"/>
              <a:gd name="T50" fmla="*/ 1668 w 5364"/>
              <a:gd name="T51" fmla="*/ 568 h 2583"/>
              <a:gd name="T52" fmla="*/ 2762 w 5364"/>
              <a:gd name="T53" fmla="*/ 132 h 2583"/>
              <a:gd name="T54" fmla="*/ 4572 w 5364"/>
              <a:gd name="T55" fmla="*/ 262 h 2583"/>
              <a:gd name="T56" fmla="*/ 3587 w 5364"/>
              <a:gd name="T57" fmla="*/ 218 h 2583"/>
              <a:gd name="T58" fmla="*/ 109 w 5364"/>
              <a:gd name="T59" fmla="*/ 803 h 2583"/>
              <a:gd name="T60" fmla="*/ 1020 w 5364"/>
              <a:gd name="T61" fmla="*/ 461 h 2583"/>
              <a:gd name="T62" fmla="*/ 1488 w 5364"/>
              <a:gd name="T63" fmla="*/ 470 h 2583"/>
              <a:gd name="T64" fmla="*/ 928 w 5364"/>
              <a:gd name="T65" fmla="*/ 325 h 2583"/>
              <a:gd name="T66" fmla="*/ 1385 w 5364"/>
              <a:gd name="T67" fmla="*/ 292 h 2583"/>
              <a:gd name="T68" fmla="*/ 970 w 5364"/>
              <a:gd name="T69" fmla="*/ 178 h 2583"/>
              <a:gd name="T70" fmla="*/ 5110 w 5364"/>
              <a:gd name="T71" fmla="*/ 1587 h 2583"/>
              <a:gd name="T72" fmla="*/ 5045 w 5364"/>
              <a:gd name="T73" fmla="*/ 2350 h 2583"/>
              <a:gd name="T74" fmla="*/ 4362 w 5364"/>
              <a:gd name="T75" fmla="*/ 1675 h 2583"/>
              <a:gd name="T76" fmla="*/ 4710 w 5364"/>
              <a:gd name="T77" fmla="*/ 1845 h 2583"/>
              <a:gd name="T78" fmla="*/ 4706 w 5364"/>
              <a:gd name="T79" fmla="*/ 2210 h 2583"/>
              <a:gd name="T80" fmla="*/ 2975 w 5364"/>
              <a:gd name="T81" fmla="*/ 1025 h 2583"/>
              <a:gd name="T82" fmla="*/ 3964 w 5364"/>
              <a:gd name="T83" fmla="*/ 1348 h 2583"/>
              <a:gd name="T84" fmla="*/ 2747 w 5364"/>
              <a:gd name="T85" fmla="*/ 1006 h 2583"/>
              <a:gd name="T86" fmla="*/ 4264 w 5364"/>
              <a:gd name="T87" fmla="*/ 1757 h 2583"/>
              <a:gd name="T88" fmla="*/ 4486 w 5364"/>
              <a:gd name="T89" fmla="*/ 1128 h 2583"/>
              <a:gd name="T90" fmla="*/ 4375 w 5364"/>
              <a:gd name="T91" fmla="*/ 1365 h 2583"/>
              <a:gd name="T92" fmla="*/ 2734 w 5364"/>
              <a:gd name="T93" fmla="*/ 1577 h 2583"/>
              <a:gd name="T94" fmla="*/ 4455 w 5364"/>
              <a:gd name="T95" fmla="*/ 1740 h 2583"/>
              <a:gd name="T96" fmla="*/ 4721 w 5364"/>
              <a:gd name="T97" fmla="*/ 1367 h 2583"/>
              <a:gd name="T98" fmla="*/ 4668 w 5364"/>
              <a:gd name="T99" fmla="*/ 1776 h 2583"/>
              <a:gd name="T100" fmla="*/ 4318 w 5364"/>
              <a:gd name="T101" fmla="*/ 1749 h 2583"/>
              <a:gd name="T102" fmla="*/ 4928 w 5364"/>
              <a:gd name="T103" fmla="*/ 419 h 2583"/>
              <a:gd name="T104" fmla="*/ 3696 w 5364"/>
              <a:gd name="T105" fmla="*/ 348 h 2583"/>
              <a:gd name="T106" fmla="*/ 2848 w 5364"/>
              <a:gd name="T107" fmla="*/ 451 h 2583"/>
              <a:gd name="T108" fmla="*/ 2921 w 5364"/>
              <a:gd name="T109" fmla="*/ 577 h 2583"/>
              <a:gd name="T110" fmla="*/ 2516 w 5364"/>
              <a:gd name="T111" fmla="*/ 1076 h 2583"/>
              <a:gd name="T112" fmla="*/ 3120 w 5364"/>
              <a:gd name="T113" fmla="*/ 914 h 2583"/>
              <a:gd name="T114" fmla="*/ 2372 w 5364"/>
              <a:gd name="T115" fmla="*/ 1457 h 2583"/>
              <a:gd name="T116" fmla="*/ 3195 w 5364"/>
              <a:gd name="T117" fmla="*/ 1793 h 2583"/>
              <a:gd name="T118" fmla="*/ 3484 w 5364"/>
              <a:gd name="T119" fmla="*/ 1258 h 2583"/>
              <a:gd name="T120" fmla="*/ 4090 w 5364"/>
              <a:gd name="T121" fmla="*/ 1543 h 2583"/>
              <a:gd name="T122" fmla="*/ 4333 w 5364"/>
              <a:gd name="T123" fmla="*/ 1061 h 2583"/>
              <a:gd name="T124" fmla="*/ 4926 w 5364"/>
              <a:gd name="T125" fmla="*/ 784 h 2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64" h="2583">
                <a:moveTo>
                  <a:pt x="2043" y="1824"/>
                </a:moveTo>
                <a:lnTo>
                  <a:pt x="2043" y="1826"/>
                </a:lnTo>
                <a:lnTo>
                  <a:pt x="2043" y="1826"/>
                </a:lnTo>
                <a:lnTo>
                  <a:pt x="2043" y="1826"/>
                </a:lnTo>
                <a:lnTo>
                  <a:pt x="2043" y="1826"/>
                </a:lnTo>
                <a:lnTo>
                  <a:pt x="2045" y="1826"/>
                </a:lnTo>
                <a:lnTo>
                  <a:pt x="2045" y="1824"/>
                </a:lnTo>
                <a:lnTo>
                  <a:pt x="2043" y="1824"/>
                </a:lnTo>
                <a:lnTo>
                  <a:pt x="2043" y="1824"/>
                </a:lnTo>
                <a:close/>
                <a:moveTo>
                  <a:pt x="1400" y="914"/>
                </a:moveTo>
                <a:lnTo>
                  <a:pt x="1400" y="914"/>
                </a:lnTo>
                <a:lnTo>
                  <a:pt x="1400" y="914"/>
                </a:lnTo>
                <a:lnTo>
                  <a:pt x="1402" y="914"/>
                </a:lnTo>
                <a:lnTo>
                  <a:pt x="1402" y="914"/>
                </a:lnTo>
                <a:lnTo>
                  <a:pt x="1400" y="912"/>
                </a:lnTo>
                <a:lnTo>
                  <a:pt x="1400" y="912"/>
                </a:lnTo>
                <a:lnTo>
                  <a:pt x="1400" y="912"/>
                </a:lnTo>
                <a:lnTo>
                  <a:pt x="1400" y="910"/>
                </a:lnTo>
                <a:lnTo>
                  <a:pt x="1400" y="910"/>
                </a:lnTo>
                <a:lnTo>
                  <a:pt x="1400" y="910"/>
                </a:lnTo>
                <a:lnTo>
                  <a:pt x="1400" y="912"/>
                </a:lnTo>
                <a:lnTo>
                  <a:pt x="1400" y="912"/>
                </a:lnTo>
                <a:lnTo>
                  <a:pt x="1400" y="914"/>
                </a:lnTo>
                <a:close/>
                <a:moveTo>
                  <a:pt x="1419" y="923"/>
                </a:moveTo>
                <a:lnTo>
                  <a:pt x="1419" y="923"/>
                </a:lnTo>
                <a:lnTo>
                  <a:pt x="1421" y="925"/>
                </a:lnTo>
                <a:lnTo>
                  <a:pt x="1423" y="925"/>
                </a:lnTo>
                <a:lnTo>
                  <a:pt x="1425" y="925"/>
                </a:lnTo>
                <a:lnTo>
                  <a:pt x="1425" y="925"/>
                </a:lnTo>
                <a:lnTo>
                  <a:pt x="1427" y="927"/>
                </a:lnTo>
                <a:lnTo>
                  <a:pt x="1427" y="927"/>
                </a:lnTo>
                <a:lnTo>
                  <a:pt x="1429" y="927"/>
                </a:lnTo>
                <a:lnTo>
                  <a:pt x="1429" y="927"/>
                </a:lnTo>
                <a:lnTo>
                  <a:pt x="1431" y="927"/>
                </a:lnTo>
                <a:lnTo>
                  <a:pt x="1431" y="929"/>
                </a:lnTo>
                <a:lnTo>
                  <a:pt x="1431" y="929"/>
                </a:lnTo>
                <a:lnTo>
                  <a:pt x="1433" y="925"/>
                </a:lnTo>
                <a:lnTo>
                  <a:pt x="1435" y="925"/>
                </a:lnTo>
                <a:lnTo>
                  <a:pt x="1435" y="927"/>
                </a:lnTo>
                <a:lnTo>
                  <a:pt x="1433" y="927"/>
                </a:lnTo>
                <a:lnTo>
                  <a:pt x="1433" y="927"/>
                </a:lnTo>
                <a:lnTo>
                  <a:pt x="1433" y="927"/>
                </a:lnTo>
                <a:lnTo>
                  <a:pt x="1431" y="927"/>
                </a:lnTo>
                <a:lnTo>
                  <a:pt x="1431" y="929"/>
                </a:lnTo>
                <a:lnTo>
                  <a:pt x="1431" y="929"/>
                </a:lnTo>
                <a:lnTo>
                  <a:pt x="1433" y="929"/>
                </a:lnTo>
                <a:lnTo>
                  <a:pt x="1433" y="929"/>
                </a:lnTo>
                <a:lnTo>
                  <a:pt x="1433" y="929"/>
                </a:lnTo>
                <a:lnTo>
                  <a:pt x="1435" y="927"/>
                </a:lnTo>
                <a:lnTo>
                  <a:pt x="1435" y="927"/>
                </a:lnTo>
                <a:lnTo>
                  <a:pt x="1437" y="925"/>
                </a:lnTo>
                <a:lnTo>
                  <a:pt x="1437" y="925"/>
                </a:lnTo>
                <a:lnTo>
                  <a:pt x="1435" y="925"/>
                </a:lnTo>
                <a:lnTo>
                  <a:pt x="1435" y="923"/>
                </a:lnTo>
                <a:lnTo>
                  <a:pt x="1435" y="923"/>
                </a:lnTo>
                <a:lnTo>
                  <a:pt x="1435" y="923"/>
                </a:lnTo>
                <a:lnTo>
                  <a:pt x="1435" y="923"/>
                </a:lnTo>
                <a:lnTo>
                  <a:pt x="1435" y="923"/>
                </a:lnTo>
                <a:lnTo>
                  <a:pt x="1435" y="923"/>
                </a:lnTo>
                <a:lnTo>
                  <a:pt x="1435" y="923"/>
                </a:lnTo>
                <a:lnTo>
                  <a:pt x="1435" y="925"/>
                </a:lnTo>
                <a:lnTo>
                  <a:pt x="1433" y="925"/>
                </a:lnTo>
                <a:lnTo>
                  <a:pt x="1433" y="925"/>
                </a:lnTo>
                <a:lnTo>
                  <a:pt x="1433" y="923"/>
                </a:lnTo>
                <a:lnTo>
                  <a:pt x="1433" y="923"/>
                </a:lnTo>
                <a:lnTo>
                  <a:pt x="1433" y="923"/>
                </a:lnTo>
                <a:lnTo>
                  <a:pt x="1433" y="923"/>
                </a:lnTo>
                <a:lnTo>
                  <a:pt x="1433" y="923"/>
                </a:lnTo>
                <a:lnTo>
                  <a:pt x="1433" y="921"/>
                </a:lnTo>
                <a:lnTo>
                  <a:pt x="1433" y="921"/>
                </a:lnTo>
                <a:lnTo>
                  <a:pt x="1433" y="921"/>
                </a:lnTo>
                <a:lnTo>
                  <a:pt x="1431" y="921"/>
                </a:lnTo>
                <a:lnTo>
                  <a:pt x="1431" y="921"/>
                </a:lnTo>
                <a:lnTo>
                  <a:pt x="1429" y="923"/>
                </a:lnTo>
                <a:lnTo>
                  <a:pt x="1429" y="923"/>
                </a:lnTo>
                <a:lnTo>
                  <a:pt x="1429" y="923"/>
                </a:lnTo>
                <a:lnTo>
                  <a:pt x="1429" y="921"/>
                </a:lnTo>
                <a:lnTo>
                  <a:pt x="1427" y="921"/>
                </a:lnTo>
                <a:lnTo>
                  <a:pt x="1427" y="921"/>
                </a:lnTo>
                <a:lnTo>
                  <a:pt x="1427" y="921"/>
                </a:lnTo>
                <a:lnTo>
                  <a:pt x="1427" y="921"/>
                </a:lnTo>
                <a:lnTo>
                  <a:pt x="1427" y="921"/>
                </a:lnTo>
                <a:lnTo>
                  <a:pt x="1425" y="921"/>
                </a:lnTo>
                <a:lnTo>
                  <a:pt x="1425" y="921"/>
                </a:lnTo>
                <a:lnTo>
                  <a:pt x="1425" y="921"/>
                </a:lnTo>
                <a:lnTo>
                  <a:pt x="1425" y="921"/>
                </a:lnTo>
                <a:lnTo>
                  <a:pt x="1425" y="921"/>
                </a:lnTo>
                <a:lnTo>
                  <a:pt x="1423" y="921"/>
                </a:lnTo>
                <a:lnTo>
                  <a:pt x="1423" y="923"/>
                </a:lnTo>
                <a:lnTo>
                  <a:pt x="1423" y="923"/>
                </a:lnTo>
                <a:lnTo>
                  <a:pt x="1423" y="923"/>
                </a:lnTo>
                <a:lnTo>
                  <a:pt x="1423" y="923"/>
                </a:lnTo>
                <a:lnTo>
                  <a:pt x="1425" y="923"/>
                </a:lnTo>
                <a:lnTo>
                  <a:pt x="1425" y="923"/>
                </a:lnTo>
                <a:lnTo>
                  <a:pt x="1423" y="923"/>
                </a:lnTo>
                <a:lnTo>
                  <a:pt x="1423" y="923"/>
                </a:lnTo>
                <a:lnTo>
                  <a:pt x="1423" y="923"/>
                </a:lnTo>
                <a:lnTo>
                  <a:pt x="1423" y="923"/>
                </a:lnTo>
                <a:lnTo>
                  <a:pt x="1423" y="923"/>
                </a:lnTo>
                <a:lnTo>
                  <a:pt x="1423" y="923"/>
                </a:lnTo>
                <a:lnTo>
                  <a:pt x="1423" y="923"/>
                </a:lnTo>
                <a:lnTo>
                  <a:pt x="1421" y="923"/>
                </a:lnTo>
                <a:lnTo>
                  <a:pt x="1421" y="923"/>
                </a:lnTo>
                <a:lnTo>
                  <a:pt x="1421" y="923"/>
                </a:lnTo>
                <a:lnTo>
                  <a:pt x="1421" y="923"/>
                </a:lnTo>
                <a:lnTo>
                  <a:pt x="1421" y="923"/>
                </a:lnTo>
                <a:lnTo>
                  <a:pt x="1419" y="923"/>
                </a:lnTo>
                <a:lnTo>
                  <a:pt x="1419" y="921"/>
                </a:lnTo>
                <a:lnTo>
                  <a:pt x="1419" y="921"/>
                </a:lnTo>
                <a:lnTo>
                  <a:pt x="1419" y="921"/>
                </a:lnTo>
                <a:lnTo>
                  <a:pt x="1419" y="921"/>
                </a:lnTo>
                <a:lnTo>
                  <a:pt x="1419" y="921"/>
                </a:lnTo>
                <a:lnTo>
                  <a:pt x="1419" y="921"/>
                </a:lnTo>
                <a:lnTo>
                  <a:pt x="1416" y="921"/>
                </a:lnTo>
                <a:lnTo>
                  <a:pt x="1416" y="921"/>
                </a:lnTo>
                <a:lnTo>
                  <a:pt x="1416" y="921"/>
                </a:lnTo>
                <a:lnTo>
                  <a:pt x="1416" y="921"/>
                </a:lnTo>
                <a:lnTo>
                  <a:pt x="1414" y="921"/>
                </a:lnTo>
                <a:lnTo>
                  <a:pt x="1414" y="921"/>
                </a:lnTo>
                <a:lnTo>
                  <a:pt x="1414" y="921"/>
                </a:lnTo>
                <a:lnTo>
                  <a:pt x="1414" y="921"/>
                </a:lnTo>
                <a:lnTo>
                  <a:pt x="1414" y="921"/>
                </a:lnTo>
                <a:lnTo>
                  <a:pt x="1414" y="923"/>
                </a:lnTo>
                <a:lnTo>
                  <a:pt x="1414" y="923"/>
                </a:lnTo>
                <a:lnTo>
                  <a:pt x="1419" y="923"/>
                </a:lnTo>
                <a:close/>
                <a:moveTo>
                  <a:pt x="1433" y="929"/>
                </a:moveTo>
                <a:lnTo>
                  <a:pt x="1433" y="929"/>
                </a:lnTo>
                <a:lnTo>
                  <a:pt x="1433" y="929"/>
                </a:lnTo>
                <a:lnTo>
                  <a:pt x="1433" y="929"/>
                </a:lnTo>
                <a:lnTo>
                  <a:pt x="1435" y="929"/>
                </a:lnTo>
                <a:lnTo>
                  <a:pt x="1435" y="929"/>
                </a:lnTo>
                <a:lnTo>
                  <a:pt x="1435" y="929"/>
                </a:lnTo>
                <a:lnTo>
                  <a:pt x="1435" y="929"/>
                </a:lnTo>
                <a:lnTo>
                  <a:pt x="1433" y="929"/>
                </a:lnTo>
                <a:close/>
                <a:moveTo>
                  <a:pt x="1412" y="923"/>
                </a:moveTo>
                <a:lnTo>
                  <a:pt x="1412" y="923"/>
                </a:lnTo>
                <a:lnTo>
                  <a:pt x="1412" y="921"/>
                </a:lnTo>
                <a:lnTo>
                  <a:pt x="1412" y="921"/>
                </a:lnTo>
                <a:lnTo>
                  <a:pt x="1412" y="921"/>
                </a:lnTo>
                <a:lnTo>
                  <a:pt x="1412" y="921"/>
                </a:lnTo>
                <a:lnTo>
                  <a:pt x="1412" y="921"/>
                </a:lnTo>
                <a:lnTo>
                  <a:pt x="1410" y="921"/>
                </a:lnTo>
                <a:lnTo>
                  <a:pt x="1410" y="921"/>
                </a:lnTo>
                <a:lnTo>
                  <a:pt x="1410" y="923"/>
                </a:lnTo>
                <a:lnTo>
                  <a:pt x="1410" y="923"/>
                </a:lnTo>
                <a:lnTo>
                  <a:pt x="1412" y="923"/>
                </a:lnTo>
                <a:close/>
                <a:moveTo>
                  <a:pt x="1404" y="921"/>
                </a:moveTo>
                <a:lnTo>
                  <a:pt x="1404" y="921"/>
                </a:lnTo>
                <a:lnTo>
                  <a:pt x="1404" y="921"/>
                </a:lnTo>
                <a:lnTo>
                  <a:pt x="1404" y="921"/>
                </a:lnTo>
                <a:lnTo>
                  <a:pt x="1406" y="921"/>
                </a:lnTo>
                <a:lnTo>
                  <a:pt x="1406" y="921"/>
                </a:lnTo>
                <a:lnTo>
                  <a:pt x="1408" y="921"/>
                </a:lnTo>
                <a:lnTo>
                  <a:pt x="1410" y="921"/>
                </a:lnTo>
                <a:lnTo>
                  <a:pt x="1410" y="921"/>
                </a:lnTo>
                <a:lnTo>
                  <a:pt x="1410" y="921"/>
                </a:lnTo>
                <a:lnTo>
                  <a:pt x="1410" y="921"/>
                </a:lnTo>
                <a:lnTo>
                  <a:pt x="1408" y="918"/>
                </a:lnTo>
                <a:lnTo>
                  <a:pt x="1408" y="918"/>
                </a:lnTo>
                <a:lnTo>
                  <a:pt x="1408" y="918"/>
                </a:lnTo>
                <a:lnTo>
                  <a:pt x="1406" y="918"/>
                </a:lnTo>
                <a:lnTo>
                  <a:pt x="1408" y="918"/>
                </a:lnTo>
                <a:lnTo>
                  <a:pt x="1408" y="918"/>
                </a:lnTo>
                <a:lnTo>
                  <a:pt x="1406" y="918"/>
                </a:lnTo>
                <a:lnTo>
                  <a:pt x="1406" y="921"/>
                </a:lnTo>
                <a:lnTo>
                  <a:pt x="1406" y="921"/>
                </a:lnTo>
                <a:lnTo>
                  <a:pt x="1404" y="921"/>
                </a:lnTo>
                <a:close/>
                <a:moveTo>
                  <a:pt x="1456" y="941"/>
                </a:moveTo>
                <a:lnTo>
                  <a:pt x="1458" y="941"/>
                </a:lnTo>
                <a:lnTo>
                  <a:pt x="1458" y="941"/>
                </a:lnTo>
                <a:lnTo>
                  <a:pt x="1458" y="941"/>
                </a:lnTo>
                <a:lnTo>
                  <a:pt x="1458" y="939"/>
                </a:lnTo>
                <a:lnTo>
                  <a:pt x="1456" y="939"/>
                </a:lnTo>
                <a:lnTo>
                  <a:pt x="1456" y="939"/>
                </a:lnTo>
                <a:lnTo>
                  <a:pt x="1456" y="941"/>
                </a:lnTo>
                <a:lnTo>
                  <a:pt x="1456" y="941"/>
                </a:lnTo>
                <a:close/>
                <a:moveTo>
                  <a:pt x="1377" y="889"/>
                </a:moveTo>
                <a:lnTo>
                  <a:pt x="1379" y="889"/>
                </a:lnTo>
                <a:lnTo>
                  <a:pt x="1379" y="889"/>
                </a:lnTo>
                <a:lnTo>
                  <a:pt x="1379" y="889"/>
                </a:lnTo>
                <a:lnTo>
                  <a:pt x="1379" y="887"/>
                </a:lnTo>
                <a:lnTo>
                  <a:pt x="1377" y="887"/>
                </a:lnTo>
                <a:lnTo>
                  <a:pt x="1377" y="887"/>
                </a:lnTo>
                <a:lnTo>
                  <a:pt x="1377" y="887"/>
                </a:lnTo>
                <a:lnTo>
                  <a:pt x="1375" y="889"/>
                </a:lnTo>
                <a:lnTo>
                  <a:pt x="1375" y="889"/>
                </a:lnTo>
                <a:lnTo>
                  <a:pt x="1375" y="889"/>
                </a:lnTo>
                <a:lnTo>
                  <a:pt x="1377" y="889"/>
                </a:lnTo>
                <a:close/>
                <a:moveTo>
                  <a:pt x="1402" y="916"/>
                </a:moveTo>
                <a:lnTo>
                  <a:pt x="1404" y="918"/>
                </a:lnTo>
                <a:lnTo>
                  <a:pt x="1404" y="918"/>
                </a:lnTo>
                <a:lnTo>
                  <a:pt x="1404" y="918"/>
                </a:lnTo>
                <a:lnTo>
                  <a:pt x="1404" y="918"/>
                </a:lnTo>
                <a:lnTo>
                  <a:pt x="1404" y="918"/>
                </a:lnTo>
                <a:lnTo>
                  <a:pt x="1404" y="916"/>
                </a:lnTo>
                <a:lnTo>
                  <a:pt x="1406" y="918"/>
                </a:lnTo>
                <a:lnTo>
                  <a:pt x="1406" y="916"/>
                </a:lnTo>
                <a:lnTo>
                  <a:pt x="1406" y="916"/>
                </a:lnTo>
                <a:lnTo>
                  <a:pt x="1406" y="916"/>
                </a:lnTo>
                <a:lnTo>
                  <a:pt x="1404" y="914"/>
                </a:lnTo>
                <a:lnTo>
                  <a:pt x="1404" y="914"/>
                </a:lnTo>
                <a:lnTo>
                  <a:pt x="1402" y="914"/>
                </a:lnTo>
                <a:lnTo>
                  <a:pt x="1402" y="914"/>
                </a:lnTo>
                <a:lnTo>
                  <a:pt x="1402" y="916"/>
                </a:lnTo>
                <a:lnTo>
                  <a:pt x="1402" y="916"/>
                </a:lnTo>
                <a:close/>
                <a:moveTo>
                  <a:pt x="1349" y="870"/>
                </a:moveTo>
                <a:lnTo>
                  <a:pt x="1349" y="870"/>
                </a:lnTo>
                <a:lnTo>
                  <a:pt x="1349" y="870"/>
                </a:lnTo>
                <a:lnTo>
                  <a:pt x="1349" y="870"/>
                </a:lnTo>
                <a:lnTo>
                  <a:pt x="1351" y="870"/>
                </a:lnTo>
                <a:lnTo>
                  <a:pt x="1351" y="870"/>
                </a:lnTo>
                <a:lnTo>
                  <a:pt x="1349" y="868"/>
                </a:lnTo>
                <a:lnTo>
                  <a:pt x="1349" y="868"/>
                </a:lnTo>
                <a:lnTo>
                  <a:pt x="1349" y="868"/>
                </a:lnTo>
                <a:lnTo>
                  <a:pt x="1349" y="868"/>
                </a:lnTo>
                <a:lnTo>
                  <a:pt x="1349" y="868"/>
                </a:lnTo>
                <a:lnTo>
                  <a:pt x="1349" y="870"/>
                </a:lnTo>
                <a:lnTo>
                  <a:pt x="1349" y="870"/>
                </a:lnTo>
                <a:close/>
                <a:moveTo>
                  <a:pt x="1305" y="904"/>
                </a:moveTo>
                <a:lnTo>
                  <a:pt x="1305" y="904"/>
                </a:lnTo>
                <a:lnTo>
                  <a:pt x="1305" y="904"/>
                </a:lnTo>
                <a:lnTo>
                  <a:pt x="1305" y="904"/>
                </a:lnTo>
                <a:lnTo>
                  <a:pt x="1305" y="904"/>
                </a:lnTo>
                <a:lnTo>
                  <a:pt x="1305" y="904"/>
                </a:lnTo>
                <a:lnTo>
                  <a:pt x="1305" y="904"/>
                </a:lnTo>
                <a:lnTo>
                  <a:pt x="1305" y="904"/>
                </a:lnTo>
                <a:close/>
                <a:moveTo>
                  <a:pt x="2102" y="1732"/>
                </a:moveTo>
                <a:lnTo>
                  <a:pt x="2102" y="1730"/>
                </a:lnTo>
                <a:lnTo>
                  <a:pt x="2102" y="1728"/>
                </a:lnTo>
                <a:lnTo>
                  <a:pt x="2102" y="1723"/>
                </a:lnTo>
                <a:lnTo>
                  <a:pt x="2099" y="1719"/>
                </a:lnTo>
                <a:lnTo>
                  <a:pt x="2099" y="1717"/>
                </a:lnTo>
                <a:lnTo>
                  <a:pt x="2097" y="1711"/>
                </a:lnTo>
                <a:lnTo>
                  <a:pt x="2095" y="1707"/>
                </a:lnTo>
                <a:lnTo>
                  <a:pt x="2093" y="1705"/>
                </a:lnTo>
                <a:lnTo>
                  <a:pt x="2093" y="1705"/>
                </a:lnTo>
                <a:lnTo>
                  <a:pt x="2087" y="1705"/>
                </a:lnTo>
                <a:lnTo>
                  <a:pt x="2085" y="1705"/>
                </a:lnTo>
                <a:lnTo>
                  <a:pt x="2081" y="1705"/>
                </a:lnTo>
                <a:lnTo>
                  <a:pt x="2079" y="1705"/>
                </a:lnTo>
                <a:lnTo>
                  <a:pt x="2074" y="1705"/>
                </a:lnTo>
                <a:lnTo>
                  <a:pt x="2074" y="1702"/>
                </a:lnTo>
                <a:lnTo>
                  <a:pt x="2072" y="1702"/>
                </a:lnTo>
                <a:lnTo>
                  <a:pt x="2070" y="1702"/>
                </a:lnTo>
                <a:lnTo>
                  <a:pt x="2068" y="1698"/>
                </a:lnTo>
                <a:lnTo>
                  <a:pt x="2062" y="1696"/>
                </a:lnTo>
                <a:lnTo>
                  <a:pt x="2060" y="1694"/>
                </a:lnTo>
                <a:lnTo>
                  <a:pt x="2055" y="1692"/>
                </a:lnTo>
                <a:lnTo>
                  <a:pt x="2053" y="1688"/>
                </a:lnTo>
                <a:lnTo>
                  <a:pt x="2051" y="1688"/>
                </a:lnTo>
                <a:lnTo>
                  <a:pt x="2051" y="1684"/>
                </a:lnTo>
                <a:lnTo>
                  <a:pt x="2047" y="1684"/>
                </a:lnTo>
                <a:lnTo>
                  <a:pt x="2045" y="1682"/>
                </a:lnTo>
                <a:lnTo>
                  <a:pt x="2043" y="1679"/>
                </a:lnTo>
                <a:lnTo>
                  <a:pt x="2037" y="1677"/>
                </a:lnTo>
                <a:lnTo>
                  <a:pt x="2035" y="1675"/>
                </a:lnTo>
                <a:lnTo>
                  <a:pt x="2035" y="1675"/>
                </a:lnTo>
                <a:lnTo>
                  <a:pt x="2032" y="1673"/>
                </a:lnTo>
                <a:lnTo>
                  <a:pt x="2028" y="1673"/>
                </a:lnTo>
                <a:lnTo>
                  <a:pt x="2024" y="1671"/>
                </a:lnTo>
                <a:lnTo>
                  <a:pt x="2022" y="1671"/>
                </a:lnTo>
                <a:lnTo>
                  <a:pt x="2016" y="1673"/>
                </a:lnTo>
                <a:lnTo>
                  <a:pt x="2011" y="1673"/>
                </a:lnTo>
                <a:lnTo>
                  <a:pt x="2009" y="1673"/>
                </a:lnTo>
                <a:lnTo>
                  <a:pt x="2007" y="1673"/>
                </a:lnTo>
                <a:lnTo>
                  <a:pt x="2005" y="1673"/>
                </a:lnTo>
                <a:lnTo>
                  <a:pt x="2003" y="1671"/>
                </a:lnTo>
                <a:lnTo>
                  <a:pt x="2001" y="1671"/>
                </a:lnTo>
                <a:lnTo>
                  <a:pt x="1999" y="1671"/>
                </a:lnTo>
                <a:lnTo>
                  <a:pt x="1995" y="1671"/>
                </a:lnTo>
                <a:lnTo>
                  <a:pt x="1991" y="1669"/>
                </a:lnTo>
                <a:lnTo>
                  <a:pt x="1988" y="1669"/>
                </a:lnTo>
                <a:lnTo>
                  <a:pt x="1986" y="1667"/>
                </a:lnTo>
                <a:lnTo>
                  <a:pt x="1986" y="1667"/>
                </a:lnTo>
                <a:lnTo>
                  <a:pt x="1982" y="1665"/>
                </a:lnTo>
                <a:lnTo>
                  <a:pt x="1980" y="1665"/>
                </a:lnTo>
                <a:lnTo>
                  <a:pt x="1978" y="1665"/>
                </a:lnTo>
                <a:lnTo>
                  <a:pt x="1978" y="1667"/>
                </a:lnTo>
                <a:lnTo>
                  <a:pt x="1974" y="1667"/>
                </a:lnTo>
                <a:lnTo>
                  <a:pt x="1972" y="1669"/>
                </a:lnTo>
                <a:lnTo>
                  <a:pt x="1972" y="1669"/>
                </a:lnTo>
                <a:lnTo>
                  <a:pt x="1970" y="1669"/>
                </a:lnTo>
                <a:lnTo>
                  <a:pt x="1967" y="1671"/>
                </a:lnTo>
                <a:lnTo>
                  <a:pt x="1967" y="1671"/>
                </a:lnTo>
                <a:lnTo>
                  <a:pt x="1967" y="1669"/>
                </a:lnTo>
                <a:lnTo>
                  <a:pt x="1970" y="1669"/>
                </a:lnTo>
                <a:lnTo>
                  <a:pt x="1970" y="1667"/>
                </a:lnTo>
                <a:lnTo>
                  <a:pt x="1970" y="1667"/>
                </a:lnTo>
                <a:lnTo>
                  <a:pt x="1967" y="1667"/>
                </a:lnTo>
                <a:lnTo>
                  <a:pt x="1967" y="1667"/>
                </a:lnTo>
                <a:lnTo>
                  <a:pt x="1965" y="1667"/>
                </a:lnTo>
                <a:lnTo>
                  <a:pt x="1965" y="1671"/>
                </a:lnTo>
                <a:lnTo>
                  <a:pt x="1963" y="1673"/>
                </a:lnTo>
                <a:lnTo>
                  <a:pt x="1961" y="1675"/>
                </a:lnTo>
                <a:lnTo>
                  <a:pt x="1959" y="1677"/>
                </a:lnTo>
                <a:lnTo>
                  <a:pt x="1959" y="1675"/>
                </a:lnTo>
                <a:lnTo>
                  <a:pt x="1961" y="1671"/>
                </a:lnTo>
                <a:lnTo>
                  <a:pt x="1961" y="1669"/>
                </a:lnTo>
                <a:lnTo>
                  <a:pt x="1961" y="1669"/>
                </a:lnTo>
                <a:lnTo>
                  <a:pt x="1961" y="1667"/>
                </a:lnTo>
                <a:lnTo>
                  <a:pt x="1963" y="1667"/>
                </a:lnTo>
                <a:lnTo>
                  <a:pt x="1963" y="1665"/>
                </a:lnTo>
                <a:lnTo>
                  <a:pt x="1965" y="1665"/>
                </a:lnTo>
                <a:lnTo>
                  <a:pt x="1965" y="1665"/>
                </a:lnTo>
                <a:lnTo>
                  <a:pt x="1963" y="1663"/>
                </a:lnTo>
                <a:lnTo>
                  <a:pt x="1963" y="1663"/>
                </a:lnTo>
                <a:lnTo>
                  <a:pt x="1961" y="1663"/>
                </a:lnTo>
                <a:lnTo>
                  <a:pt x="1961" y="1665"/>
                </a:lnTo>
                <a:lnTo>
                  <a:pt x="1959" y="1665"/>
                </a:lnTo>
                <a:lnTo>
                  <a:pt x="1959" y="1663"/>
                </a:lnTo>
                <a:lnTo>
                  <a:pt x="1959" y="1663"/>
                </a:lnTo>
                <a:lnTo>
                  <a:pt x="1961" y="1663"/>
                </a:lnTo>
                <a:lnTo>
                  <a:pt x="1961" y="1663"/>
                </a:lnTo>
                <a:lnTo>
                  <a:pt x="1961" y="1661"/>
                </a:lnTo>
                <a:lnTo>
                  <a:pt x="1963" y="1661"/>
                </a:lnTo>
                <a:lnTo>
                  <a:pt x="1963" y="1658"/>
                </a:lnTo>
                <a:lnTo>
                  <a:pt x="1961" y="1658"/>
                </a:lnTo>
                <a:lnTo>
                  <a:pt x="1961" y="1656"/>
                </a:lnTo>
                <a:lnTo>
                  <a:pt x="1959" y="1656"/>
                </a:lnTo>
                <a:lnTo>
                  <a:pt x="1959" y="1656"/>
                </a:lnTo>
                <a:lnTo>
                  <a:pt x="1959" y="1656"/>
                </a:lnTo>
                <a:lnTo>
                  <a:pt x="1959" y="1656"/>
                </a:lnTo>
                <a:lnTo>
                  <a:pt x="1959" y="1654"/>
                </a:lnTo>
                <a:lnTo>
                  <a:pt x="1957" y="1654"/>
                </a:lnTo>
                <a:lnTo>
                  <a:pt x="1955" y="1652"/>
                </a:lnTo>
                <a:lnTo>
                  <a:pt x="1955" y="1652"/>
                </a:lnTo>
                <a:lnTo>
                  <a:pt x="1953" y="1652"/>
                </a:lnTo>
                <a:lnTo>
                  <a:pt x="1953" y="1654"/>
                </a:lnTo>
                <a:lnTo>
                  <a:pt x="1951" y="1656"/>
                </a:lnTo>
                <a:lnTo>
                  <a:pt x="1951" y="1656"/>
                </a:lnTo>
                <a:lnTo>
                  <a:pt x="1951" y="1654"/>
                </a:lnTo>
                <a:lnTo>
                  <a:pt x="1949" y="1650"/>
                </a:lnTo>
                <a:lnTo>
                  <a:pt x="1949" y="1650"/>
                </a:lnTo>
                <a:lnTo>
                  <a:pt x="1947" y="1650"/>
                </a:lnTo>
                <a:lnTo>
                  <a:pt x="1944" y="1650"/>
                </a:lnTo>
                <a:lnTo>
                  <a:pt x="1942" y="1648"/>
                </a:lnTo>
                <a:lnTo>
                  <a:pt x="1940" y="1648"/>
                </a:lnTo>
                <a:lnTo>
                  <a:pt x="1940" y="1648"/>
                </a:lnTo>
                <a:lnTo>
                  <a:pt x="1938" y="1646"/>
                </a:lnTo>
                <a:lnTo>
                  <a:pt x="1938" y="1646"/>
                </a:lnTo>
                <a:lnTo>
                  <a:pt x="1936" y="1646"/>
                </a:lnTo>
                <a:lnTo>
                  <a:pt x="1936" y="1646"/>
                </a:lnTo>
                <a:lnTo>
                  <a:pt x="1934" y="1646"/>
                </a:lnTo>
                <a:lnTo>
                  <a:pt x="1932" y="1646"/>
                </a:lnTo>
                <a:lnTo>
                  <a:pt x="1932" y="1644"/>
                </a:lnTo>
                <a:lnTo>
                  <a:pt x="1930" y="1644"/>
                </a:lnTo>
                <a:lnTo>
                  <a:pt x="1930" y="1642"/>
                </a:lnTo>
                <a:lnTo>
                  <a:pt x="1928" y="1642"/>
                </a:lnTo>
                <a:lnTo>
                  <a:pt x="1928" y="1642"/>
                </a:lnTo>
                <a:lnTo>
                  <a:pt x="1926" y="1642"/>
                </a:lnTo>
                <a:lnTo>
                  <a:pt x="1926" y="1642"/>
                </a:lnTo>
                <a:lnTo>
                  <a:pt x="1923" y="1642"/>
                </a:lnTo>
                <a:lnTo>
                  <a:pt x="1923" y="1640"/>
                </a:lnTo>
                <a:lnTo>
                  <a:pt x="1921" y="1640"/>
                </a:lnTo>
                <a:lnTo>
                  <a:pt x="1921" y="1640"/>
                </a:lnTo>
                <a:lnTo>
                  <a:pt x="1919" y="1642"/>
                </a:lnTo>
                <a:lnTo>
                  <a:pt x="1921" y="1642"/>
                </a:lnTo>
                <a:lnTo>
                  <a:pt x="1921" y="1642"/>
                </a:lnTo>
                <a:lnTo>
                  <a:pt x="1919" y="1642"/>
                </a:lnTo>
                <a:lnTo>
                  <a:pt x="1919" y="1642"/>
                </a:lnTo>
                <a:lnTo>
                  <a:pt x="1917" y="1642"/>
                </a:lnTo>
                <a:lnTo>
                  <a:pt x="1917" y="1642"/>
                </a:lnTo>
                <a:lnTo>
                  <a:pt x="1917" y="1642"/>
                </a:lnTo>
                <a:lnTo>
                  <a:pt x="1915" y="1642"/>
                </a:lnTo>
                <a:lnTo>
                  <a:pt x="1915" y="1642"/>
                </a:lnTo>
                <a:lnTo>
                  <a:pt x="1913" y="1642"/>
                </a:lnTo>
                <a:lnTo>
                  <a:pt x="1913" y="1642"/>
                </a:lnTo>
                <a:lnTo>
                  <a:pt x="1911" y="1642"/>
                </a:lnTo>
                <a:lnTo>
                  <a:pt x="1911" y="1642"/>
                </a:lnTo>
                <a:lnTo>
                  <a:pt x="1911" y="1642"/>
                </a:lnTo>
                <a:lnTo>
                  <a:pt x="1911" y="1642"/>
                </a:lnTo>
                <a:lnTo>
                  <a:pt x="1909" y="1644"/>
                </a:lnTo>
                <a:lnTo>
                  <a:pt x="1909" y="1644"/>
                </a:lnTo>
                <a:lnTo>
                  <a:pt x="1907" y="1646"/>
                </a:lnTo>
                <a:lnTo>
                  <a:pt x="1909" y="1646"/>
                </a:lnTo>
                <a:lnTo>
                  <a:pt x="1907" y="1648"/>
                </a:lnTo>
                <a:lnTo>
                  <a:pt x="1907" y="1648"/>
                </a:lnTo>
                <a:lnTo>
                  <a:pt x="1905" y="1650"/>
                </a:lnTo>
                <a:lnTo>
                  <a:pt x="1905" y="1652"/>
                </a:lnTo>
                <a:lnTo>
                  <a:pt x="1907" y="1652"/>
                </a:lnTo>
                <a:lnTo>
                  <a:pt x="1907" y="1652"/>
                </a:lnTo>
                <a:lnTo>
                  <a:pt x="1907" y="1652"/>
                </a:lnTo>
                <a:lnTo>
                  <a:pt x="1905" y="1654"/>
                </a:lnTo>
                <a:lnTo>
                  <a:pt x="1905" y="1654"/>
                </a:lnTo>
                <a:lnTo>
                  <a:pt x="1905" y="1652"/>
                </a:lnTo>
                <a:lnTo>
                  <a:pt x="1903" y="1652"/>
                </a:lnTo>
                <a:lnTo>
                  <a:pt x="1898" y="1656"/>
                </a:lnTo>
                <a:lnTo>
                  <a:pt x="1896" y="1658"/>
                </a:lnTo>
                <a:lnTo>
                  <a:pt x="1894" y="1658"/>
                </a:lnTo>
                <a:lnTo>
                  <a:pt x="1892" y="1665"/>
                </a:lnTo>
                <a:lnTo>
                  <a:pt x="1892" y="1667"/>
                </a:lnTo>
                <a:lnTo>
                  <a:pt x="1890" y="1669"/>
                </a:lnTo>
                <a:lnTo>
                  <a:pt x="1890" y="1669"/>
                </a:lnTo>
                <a:lnTo>
                  <a:pt x="1888" y="1669"/>
                </a:lnTo>
                <a:lnTo>
                  <a:pt x="1890" y="1669"/>
                </a:lnTo>
                <a:lnTo>
                  <a:pt x="1890" y="1667"/>
                </a:lnTo>
                <a:lnTo>
                  <a:pt x="1890" y="1665"/>
                </a:lnTo>
                <a:lnTo>
                  <a:pt x="1892" y="1663"/>
                </a:lnTo>
                <a:lnTo>
                  <a:pt x="1892" y="1658"/>
                </a:lnTo>
                <a:lnTo>
                  <a:pt x="1894" y="1656"/>
                </a:lnTo>
                <a:lnTo>
                  <a:pt x="1890" y="1658"/>
                </a:lnTo>
                <a:lnTo>
                  <a:pt x="1888" y="1658"/>
                </a:lnTo>
                <a:lnTo>
                  <a:pt x="1886" y="1658"/>
                </a:lnTo>
                <a:lnTo>
                  <a:pt x="1884" y="1658"/>
                </a:lnTo>
                <a:lnTo>
                  <a:pt x="1882" y="1658"/>
                </a:lnTo>
                <a:lnTo>
                  <a:pt x="1882" y="1658"/>
                </a:lnTo>
                <a:lnTo>
                  <a:pt x="1879" y="1658"/>
                </a:lnTo>
                <a:lnTo>
                  <a:pt x="1877" y="1661"/>
                </a:lnTo>
                <a:lnTo>
                  <a:pt x="1875" y="1658"/>
                </a:lnTo>
                <a:lnTo>
                  <a:pt x="1873" y="1656"/>
                </a:lnTo>
                <a:lnTo>
                  <a:pt x="1873" y="1656"/>
                </a:lnTo>
                <a:lnTo>
                  <a:pt x="1873" y="1656"/>
                </a:lnTo>
                <a:lnTo>
                  <a:pt x="1873" y="1654"/>
                </a:lnTo>
                <a:lnTo>
                  <a:pt x="1871" y="1652"/>
                </a:lnTo>
                <a:lnTo>
                  <a:pt x="1871" y="1650"/>
                </a:lnTo>
                <a:lnTo>
                  <a:pt x="1871" y="1650"/>
                </a:lnTo>
                <a:lnTo>
                  <a:pt x="1871" y="1648"/>
                </a:lnTo>
                <a:lnTo>
                  <a:pt x="1871" y="1648"/>
                </a:lnTo>
                <a:lnTo>
                  <a:pt x="1869" y="1648"/>
                </a:lnTo>
                <a:lnTo>
                  <a:pt x="1871" y="1646"/>
                </a:lnTo>
                <a:lnTo>
                  <a:pt x="1871" y="1646"/>
                </a:lnTo>
                <a:lnTo>
                  <a:pt x="1871" y="1644"/>
                </a:lnTo>
                <a:lnTo>
                  <a:pt x="1869" y="1646"/>
                </a:lnTo>
                <a:lnTo>
                  <a:pt x="1869" y="1646"/>
                </a:lnTo>
                <a:lnTo>
                  <a:pt x="1867" y="1648"/>
                </a:lnTo>
                <a:lnTo>
                  <a:pt x="1865" y="1648"/>
                </a:lnTo>
                <a:lnTo>
                  <a:pt x="1861" y="1650"/>
                </a:lnTo>
                <a:lnTo>
                  <a:pt x="1859" y="1652"/>
                </a:lnTo>
                <a:lnTo>
                  <a:pt x="1854" y="1654"/>
                </a:lnTo>
                <a:lnTo>
                  <a:pt x="1852" y="1654"/>
                </a:lnTo>
                <a:lnTo>
                  <a:pt x="1850" y="1654"/>
                </a:lnTo>
                <a:lnTo>
                  <a:pt x="1844" y="1654"/>
                </a:lnTo>
                <a:lnTo>
                  <a:pt x="1846" y="1652"/>
                </a:lnTo>
                <a:lnTo>
                  <a:pt x="1850" y="1650"/>
                </a:lnTo>
                <a:lnTo>
                  <a:pt x="1854" y="1652"/>
                </a:lnTo>
                <a:lnTo>
                  <a:pt x="1854" y="1650"/>
                </a:lnTo>
                <a:lnTo>
                  <a:pt x="1854" y="1650"/>
                </a:lnTo>
                <a:lnTo>
                  <a:pt x="1856" y="1648"/>
                </a:lnTo>
                <a:lnTo>
                  <a:pt x="1856" y="1648"/>
                </a:lnTo>
                <a:lnTo>
                  <a:pt x="1859" y="1646"/>
                </a:lnTo>
                <a:lnTo>
                  <a:pt x="1859" y="1644"/>
                </a:lnTo>
                <a:lnTo>
                  <a:pt x="1859" y="1642"/>
                </a:lnTo>
                <a:lnTo>
                  <a:pt x="1861" y="1640"/>
                </a:lnTo>
                <a:lnTo>
                  <a:pt x="1861" y="1638"/>
                </a:lnTo>
                <a:lnTo>
                  <a:pt x="1863" y="1638"/>
                </a:lnTo>
                <a:lnTo>
                  <a:pt x="1865" y="1633"/>
                </a:lnTo>
                <a:lnTo>
                  <a:pt x="1865" y="1633"/>
                </a:lnTo>
                <a:lnTo>
                  <a:pt x="1867" y="1631"/>
                </a:lnTo>
                <a:lnTo>
                  <a:pt x="1869" y="1629"/>
                </a:lnTo>
                <a:lnTo>
                  <a:pt x="1871" y="1629"/>
                </a:lnTo>
                <a:lnTo>
                  <a:pt x="1871" y="1629"/>
                </a:lnTo>
                <a:lnTo>
                  <a:pt x="1873" y="1627"/>
                </a:lnTo>
                <a:lnTo>
                  <a:pt x="1875" y="1625"/>
                </a:lnTo>
                <a:lnTo>
                  <a:pt x="1877" y="1623"/>
                </a:lnTo>
                <a:lnTo>
                  <a:pt x="1877" y="1621"/>
                </a:lnTo>
                <a:lnTo>
                  <a:pt x="1879" y="1619"/>
                </a:lnTo>
                <a:lnTo>
                  <a:pt x="1882" y="1617"/>
                </a:lnTo>
                <a:lnTo>
                  <a:pt x="1884" y="1617"/>
                </a:lnTo>
                <a:lnTo>
                  <a:pt x="1884" y="1614"/>
                </a:lnTo>
                <a:lnTo>
                  <a:pt x="1886" y="1614"/>
                </a:lnTo>
                <a:lnTo>
                  <a:pt x="1884" y="1612"/>
                </a:lnTo>
                <a:lnTo>
                  <a:pt x="1886" y="1610"/>
                </a:lnTo>
                <a:lnTo>
                  <a:pt x="1884" y="1608"/>
                </a:lnTo>
                <a:lnTo>
                  <a:pt x="1882" y="1606"/>
                </a:lnTo>
                <a:lnTo>
                  <a:pt x="1882" y="1606"/>
                </a:lnTo>
                <a:lnTo>
                  <a:pt x="1879" y="1606"/>
                </a:lnTo>
                <a:lnTo>
                  <a:pt x="1877" y="1604"/>
                </a:lnTo>
                <a:lnTo>
                  <a:pt x="1875" y="1604"/>
                </a:lnTo>
                <a:lnTo>
                  <a:pt x="1875" y="1602"/>
                </a:lnTo>
                <a:lnTo>
                  <a:pt x="1875" y="1602"/>
                </a:lnTo>
                <a:lnTo>
                  <a:pt x="1873" y="1600"/>
                </a:lnTo>
                <a:lnTo>
                  <a:pt x="1873" y="1600"/>
                </a:lnTo>
                <a:lnTo>
                  <a:pt x="1873" y="1600"/>
                </a:lnTo>
                <a:lnTo>
                  <a:pt x="1873" y="1600"/>
                </a:lnTo>
                <a:lnTo>
                  <a:pt x="1873" y="1598"/>
                </a:lnTo>
                <a:lnTo>
                  <a:pt x="1871" y="1596"/>
                </a:lnTo>
                <a:lnTo>
                  <a:pt x="1871" y="1593"/>
                </a:lnTo>
                <a:lnTo>
                  <a:pt x="1871" y="1593"/>
                </a:lnTo>
                <a:lnTo>
                  <a:pt x="1869" y="1587"/>
                </a:lnTo>
                <a:lnTo>
                  <a:pt x="1869" y="1583"/>
                </a:lnTo>
                <a:lnTo>
                  <a:pt x="1867" y="1579"/>
                </a:lnTo>
                <a:lnTo>
                  <a:pt x="1865" y="1573"/>
                </a:lnTo>
                <a:lnTo>
                  <a:pt x="1865" y="1570"/>
                </a:lnTo>
                <a:lnTo>
                  <a:pt x="1863" y="1568"/>
                </a:lnTo>
                <a:lnTo>
                  <a:pt x="1861" y="1568"/>
                </a:lnTo>
                <a:lnTo>
                  <a:pt x="1861" y="1570"/>
                </a:lnTo>
                <a:lnTo>
                  <a:pt x="1859" y="1573"/>
                </a:lnTo>
                <a:lnTo>
                  <a:pt x="1859" y="1573"/>
                </a:lnTo>
                <a:lnTo>
                  <a:pt x="1859" y="1573"/>
                </a:lnTo>
                <a:lnTo>
                  <a:pt x="1859" y="1570"/>
                </a:lnTo>
                <a:lnTo>
                  <a:pt x="1859" y="1570"/>
                </a:lnTo>
                <a:lnTo>
                  <a:pt x="1856" y="1566"/>
                </a:lnTo>
                <a:lnTo>
                  <a:pt x="1856" y="1564"/>
                </a:lnTo>
                <a:lnTo>
                  <a:pt x="1856" y="1564"/>
                </a:lnTo>
                <a:lnTo>
                  <a:pt x="1856" y="1566"/>
                </a:lnTo>
                <a:lnTo>
                  <a:pt x="1856" y="1568"/>
                </a:lnTo>
                <a:lnTo>
                  <a:pt x="1854" y="1568"/>
                </a:lnTo>
                <a:lnTo>
                  <a:pt x="1854" y="1568"/>
                </a:lnTo>
                <a:lnTo>
                  <a:pt x="1854" y="1568"/>
                </a:lnTo>
                <a:lnTo>
                  <a:pt x="1854" y="1568"/>
                </a:lnTo>
                <a:lnTo>
                  <a:pt x="1854" y="1566"/>
                </a:lnTo>
                <a:lnTo>
                  <a:pt x="1854" y="1564"/>
                </a:lnTo>
                <a:lnTo>
                  <a:pt x="1854" y="1564"/>
                </a:lnTo>
                <a:lnTo>
                  <a:pt x="1850" y="1562"/>
                </a:lnTo>
                <a:lnTo>
                  <a:pt x="1850" y="1562"/>
                </a:lnTo>
                <a:lnTo>
                  <a:pt x="1850" y="1562"/>
                </a:lnTo>
                <a:lnTo>
                  <a:pt x="1850" y="1560"/>
                </a:lnTo>
                <a:lnTo>
                  <a:pt x="1848" y="1560"/>
                </a:lnTo>
                <a:lnTo>
                  <a:pt x="1844" y="1556"/>
                </a:lnTo>
                <a:lnTo>
                  <a:pt x="1842" y="1554"/>
                </a:lnTo>
                <a:lnTo>
                  <a:pt x="1835" y="1552"/>
                </a:lnTo>
                <a:lnTo>
                  <a:pt x="1833" y="1552"/>
                </a:lnTo>
                <a:lnTo>
                  <a:pt x="1827" y="1547"/>
                </a:lnTo>
                <a:lnTo>
                  <a:pt x="1827" y="1547"/>
                </a:lnTo>
                <a:lnTo>
                  <a:pt x="1825" y="1549"/>
                </a:lnTo>
                <a:lnTo>
                  <a:pt x="1825" y="1554"/>
                </a:lnTo>
                <a:lnTo>
                  <a:pt x="1823" y="1554"/>
                </a:lnTo>
                <a:lnTo>
                  <a:pt x="1825" y="1552"/>
                </a:lnTo>
                <a:lnTo>
                  <a:pt x="1825" y="1552"/>
                </a:lnTo>
                <a:lnTo>
                  <a:pt x="1825" y="1549"/>
                </a:lnTo>
                <a:lnTo>
                  <a:pt x="1825" y="1547"/>
                </a:lnTo>
                <a:lnTo>
                  <a:pt x="1823" y="1547"/>
                </a:lnTo>
                <a:lnTo>
                  <a:pt x="1821" y="1545"/>
                </a:lnTo>
                <a:lnTo>
                  <a:pt x="1812" y="1545"/>
                </a:lnTo>
                <a:lnTo>
                  <a:pt x="1808" y="1545"/>
                </a:lnTo>
                <a:lnTo>
                  <a:pt x="1806" y="1545"/>
                </a:lnTo>
                <a:lnTo>
                  <a:pt x="1802" y="1545"/>
                </a:lnTo>
                <a:lnTo>
                  <a:pt x="1800" y="1545"/>
                </a:lnTo>
                <a:lnTo>
                  <a:pt x="1798" y="1547"/>
                </a:lnTo>
                <a:lnTo>
                  <a:pt x="1798" y="1547"/>
                </a:lnTo>
                <a:lnTo>
                  <a:pt x="1798" y="1549"/>
                </a:lnTo>
                <a:lnTo>
                  <a:pt x="1798" y="1547"/>
                </a:lnTo>
                <a:lnTo>
                  <a:pt x="1794" y="1547"/>
                </a:lnTo>
                <a:lnTo>
                  <a:pt x="1789" y="1545"/>
                </a:lnTo>
                <a:lnTo>
                  <a:pt x="1783" y="1545"/>
                </a:lnTo>
                <a:lnTo>
                  <a:pt x="1781" y="1545"/>
                </a:lnTo>
                <a:lnTo>
                  <a:pt x="1781" y="1547"/>
                </a:lnTo>
                <a:lnTo>
                  <a:pt x="1781" y="1549"/>
                </a:lnTo>
                <a:lnTo>
                  <a:pt x="1779" y="1549"/>
                </a:lnTo>
                <a:lnTo>
                  <a:pt x="1779" y="1552"/>
                </a:lnTo>
                <a:lnTo>
                  <a:pt x="1779" y="1552"/>
                </a:lnTo>
                <a:lnTo>
                  <a:pt x="1779" y="1552"/>
                </a:lnTo>
                <a:lnTo>
                  <a:pt x="1779" y="1547"/>
                </a:lnTo>
                <a:lnTo>
                  <a:pt x="1779" y="1543"/>
                </a:lnTo>
                <a:lnTo>
                  <a:pt x="1779" y="1543"/>
                </a:lnTo>
                <a:lnTo>
                  <a:pt x="1777" y="1541"/>
                </a:lnTo>
                <a:lnTo>
                  <a:pt x="1775" y="1541"/>
                </a:lnTo>
                <a:lnTo>
                  <a:pt x="1773" y="1539"/>
                </a:lnTo>
                <a:lnTo>
                  <a:pt x="1771" y="1537"/>
                </a:lnTo>
                <a:lnTo>
                  <a:pt x="1768" y="1533"/>
                </a:lnTo>
                <a:lnTo>
                  <a:pt x="1766" y="1533"/>
                </a:lnTo>
                <a:lnTo>
                  <a:pt x="1764" y="1533"/>
                </a:lnTo>
                <a:lnTo>
                  <a:pt x="1762" y="1533"/>
                </a:lnTo>
                <a:lnTo>
                  <a:pt x="1762" y="1533"/>
                </a:lnTo>
                <a:lnTo>
                  <a:pt x="1760" y="1535"/>
                </a:lnTo>
                <a:lnTo>
                  <a:pt x="1760" y="1537"/>
                </a:lnTo>
                <a:lnTo>
                  <a:pt x="1758" y="1539"/>
                </a:lnTo>
                <a:lnTo>
                  <a:pt x="1758" y="1539"/>
                </a:lnTo>
                <a:lnTo>
                  <a:pt x="1758" y="1537"/>
                </a:lnTo>
                <a:lnTo>
                  <a:pt x="1758" y="1535"/>
                </a:lnTo>
                <a:lnTo>
                  <a:pt x="1758" y="1533"/>
                </a:lnTo>
                <a:lnTo>
                  <a:pt x="1760" y="1531"/>
                </a:lnTo>
                <a:lnTo>
                  <a:pt x="1760" y="1526"/>
                </a:lnTo>
                <a:lnTo>
                  <a:pt x="1760" y="1524"/>
                </a:lnTo>
                <a:lnTo>
                  <a:pt x="1758" y="1522"/>
                </a:lnTo>
                <a:lnTo>
                  <a:pt x="1758" y="1522"/>
                </a:lnTo>
                <a:lnTo>
                  <a:pt x="1756" y="1520"/>
                </a:lnTo>
                <a:lnTo>
                  <a:pt x="1750" y="1516"/>
                </a:lnTo>
                <a:lnTo>
                  <a:pt x="1745" y="1512"/>
                </a:lnTo>
                <a:lnTo>
                  <a:pt x="1743" y="1512"/>
                </a:lnTo>
                <a:lnTo>
                  <a:pt x="1743" y="1510"/>
                </a:lnTo>
                <a:lnTo>
                  <a:pt x="1741" y="1512"/>
                </a:lnTo>
                <a:lnTo>
                  <a:pt x="1741" y="1512"/>
                </a:lnTo>
                <a:lnTo>
                  <a:pt x="1741" y="1512"/>
                </a:lnTo>
                <a:lnTo>
                  <a:pt x="1739" y="1508"/>
                </a:lnTo>
                <a:lnTo>
                  <a:pt x="1739" y="1508"/>
                </a:lnTo>
                <a:lnTo>
                  <a:pt x="1737" y="1508"/>
                </a:lnTo>
                <a:lnTo>
                  <a:pt x="1733" y="1508"/>
                </a:lnTo>
                <a:lnTo>
                  <a:pt x="1733" y="1508"/>
                </a:lnTo>
                <a:lnTo>
                  <a:pt x="1731" y="1508"/>
                </a:lnTo>
                <a:lnTo>
                  <a:pt x="1727" y="1508"/>
                </a:lnTo>
                <a:lnTo>
                  <a:pt x="1727" y="1508"/>
                </a:lnTo>
                <a:lnTo>
                  <a:pt x="1724" y="1510"/>
                </a:lnTo>
                <a:lnTo>
                  <a:pt x="1720" y="1510"/>
                </a:lnTo>
                <a:lnTo>
                  <a:pt x="1720" y="1510"/>
                </a:lnTo>
                <a:lnTo>
                  <a:pt x="1718" y="1510"/>
                </a:lnTo>
                <a:lnTo>
                  <a:pt x="1716" y="1508"/>
                </a:lnTo>
                <a:lnTo>
                  <a:pt x="1716" y="1508"/>
                </a:lnTo>
                <a:lnTo>
                  <a:pt x="1720" y="1508"/>
                </a:lnTo>
                <a:lnTo>
                  <a:pt x="1722" y="1505"/>
                </a:lnTo>
                <a:lnTo>
                  <a:pt x="1722" y="1503"/>
                </a:lnTo>
                <a:lnTo>
                  <a:pt x="1722" y="1503"/>
                </a:lnTo>
                <a:lnTo>
                  <a:pt x="1722" y="1501"/>
                </a:lnTo>
                <a:lnTo>
                  <a:pt x="1722" y="1501"/>
                </a:lnTo>
                <a:lnTo>
                  <a:pt x="1722" y="1501"/>
                </a:lnTo>
                <a:lnTo>
                  <a:pt x="1724" y="1499"/>
                </a:lnTo>
                <a:lnTo>
                  <a:pt x="1724" y="1499"/>
                </a:lnTo>
                <a:lnTo>
                  <a:pt x="1727" y="1497"/>
                </a:lnTo>
                <a:lnTo>
                  <a:pt x="1727" y="1497"/>
                </a:lnTo>
                <a:lnTo>
                  <a:pt x="1727" y="1495"/>
                </a:lnTo>
                <a:lnTo>
                  <a:pt x="1724" y="1493"/>
                </a:lnTo>
                <a:lnTo>
                  <a:pt x="1720" y="1493"/>
                </a:lnTo>
                <a:lnTo>
                  <a:pt x="1720" y="1493"/>
                </a:lnTo>
                <a:lnTo>
                  <a:pt x="1716" y="1489"/>
                </a:lnTo>
                <a:lnTo>
                  <a:pt x="1716" y="1489"/>
                </a:lnTo>
                <a:lnTo>
                  <a:pt x="1714" y="1491"/>
                </a:lnTo>
                <a:lnTo>
                  <a:pt x="1712" y="1491"/>
                </a:lnTo>
                <a:lnTo>
                  <a:pt x="1714" y="1491"/>
                </a:lnTo>
                <a:lnTo>
                  <a:pt x="1714" y="1491"/>
                </a:lnTo>
                <a:lnTo>
                  <a:pt x="1714" y="1493"/>
                </a:lnTo>
                <a:lnTo>
                  <a:pt x="1714" y="1493"/>
                </a:lnTo>
                <a:lnTo>
                  <a:pt x="1712" y="1491"/>
                </a:lnTo>
                <a:lnTo>
                  <a:pt x="1712" y="1491"/>
                </a:lnTo>
                <a:lnTo>
                  <a:pt x="1712" y="1491"/>
                </a:lnTo>
                <a:lnTo>
                  <a:pt x="1712" y="1489"/>
                </a:lnTo>
                <a:lnTo>
                  <a:pt x="1710" y="1489"/>
                </a:lnTo>
                <a:lnTo>
                  <a:pt x="1708" y="1487"/>
                </a:lnTo>
                <a:lnTo>
                  <a:pt x="1708" y="1487"/>
                </a:lnTo>
                <a:lnTo>
                  <a:pt x="1708" y="1487"/>
                </a:lnTo>
                <a:lnTo>
                  <a:pt x="1708" y="1489"/>
                </a:lnTo>
                <a:lnTo>
                  <a:pt x="1708" y="1489"/>
                </a:lnTo>
                <a:lnTo>
                  <a:pt x="1708" y="1491"/>
                </a:lnTo>
                <a:lnTo>
                  <a:pt x="1708" y="1489"/>
                </a:lnTo>
                <a:lnTo>
                  <a:pt x="1708" y="1489"/>
                </a:lnTo>
                <a:lnTo>
                  <a:pt x="1706" y="1489"/>
                </a:lnTo>
                <a:lnTo>
                  <a:pt x="1706" y="1491"/>
                </a:lnTo>
                <a:lnTo>
                  <a:pt x="1706" y="1491"/>
                </a:lnTo>
                <a:lnTo>
                  <a:pt x="1706" y="1491"/>
                </a:lnTo>
                <a:lnTo>
                  <a:pt x="1706" y="1491"/>
                </a:lnTo>
                <a:lnTo>
                  <a:pt x="1703" y="1489"/>
                </a:lnTo>
                <a:lnTo>
                  <a:pt x="1701" y="1484"/>
                </a:lnTo>
                <a:lnTo>
                  <a:pt x="1701" y="1484"/>
                </a:lnTo>
                <a:lnTo>
                  <a:pt x="1701" y="1484"/>
                </a:lnTo>
                <a:lnTo>
                  <a:pt x="1701" y="1484"/>
                </a:lnTo>
                <a:lnTo>
                  <a:pt x="1701" y="1484"/>
                </a:lnTo>
                <a:lnTo>
                  <a:pt x="1699" y="1487"/>
                </a:lnTo>
                <a:lnTo>
                  <a:pt x="1699" y="1487"/>
                </a:lnTo>
                <a:lnTo>
                  <a:pt x="1699" y="1487"/>
                </a:lnTo>
                <a:lnTo>
                  <a:pt x="1699" y="1484"/>
                </a:lnTo>
                <a:lnTo>
                  <a:pt x="1699" y="1482"/>
                </a:lnTo>
                <a:lnTo>
                  <a:pt x="1699" y="1482"/>
                </a:lnTo>
                <a:lnTo>
                  <a:pt x="1697" y="1482"/>
                </a:lnTo>
                <a:lnTo>
                  <a:pt x="1697" y="1482"/>
                </a:lnTo>
                <a:lnTo>
                  <a:pt x="1697" y="1480"/>
                </a:lnTo>
                <a:lnTo>
                  <a:pt x="1697" y="1480"/>
                </a:lnTo>
                <a:lnTo>
                  <a:pt x="1697" y="1480"/>
                </a:lnTo>
                <a:lnTo>
                  <a:pt x="1699" y="1478"/>
                </a:lnTo>
                <a:lnTo>
                  <a:pt x="1703" y="1478"/>
                </a:lnTo>
                <a:lnTo>
                  <a:pt x="1706" y="1478"/>
                </a:lnTo>
                <a:lnTo>
                  <a:pt x="1710" y="1478"/>
                </a:lnTo>
                <a:lnTo>
                  <a:pt x="1710" y="1478"/>
                </a:lnTo>
                <a:lnTo>
                  <a:pt x="1712" y="1476"/>
                </a:lnTo>
                <a:lnTo>
                  <a:pt x="1706" y="1476"/>
                </a:lnTo>
                <a:lnTo>
                  <a:pt x="1699" y="1476"/>
                </a:lnTo>
                <a:lnTo>
                  <a:pt x="1695" y="1476"/>
                </a:lnTo>
                <a:lnTo>
                  <a:pt x="1695" y="1476"/>
                </a:lnTo>
                <a:lnTo>
                  <a:pt x="1693" y="1476"/>
                </a:lnTo>
                <a:lnTo>
                  <a:pt x="1689" y="1478"/>
                </a:lnTo>
                <a:lnTo>
                  <a:pt x="1683" y="1478"/>
                </a:lnTo>
                <a:lnTo>
                  <a:pt x="1678" y="1478"/>
                </a:lnTo>
                <a:lnTo>
                  <a:pt x="1676" y="1478"/>
                </a:lnTo>
                <a:lnTo>
                  <a:pt x="1676" y="1480"/>
                </a:lnTo>
                <a:lnTo>
                  <a:pt x="1678" y="1478"/>
                </a:lnTo>
                <a:lnTo>
                  <a:pt x="1683" y="1478"/>
                </a:lnTo>
                <a:lnTo>
                  <a:pt x="1685" y="1480"/>
                </a:lnTo>
                <a:lnTo>
                  <a:pt x="1685" y="1480"/>
                </a:lnTo>
                <a:lnTo>
                  <a:pt x="1683" y="1480"/>
                </a:lnTo>
                <a:lnTo>
                  <a:pt x="1678" y="1480"/>
                </a:lnTo>
                <a:lnTo>
                  <a:pt x="1668" y="1487"/>
                </a:lnTo>
                <a:lnTo>
                  <a:pt x="1668" y="1487"/>
                </a:lnTo>
                <a:lnTo>
                  <a:pt x="1666" y="1487"/>
                </a:lnTo>
                <a:lnTo>
                  <a:pt x="1664" y="1487"/>
                </a:lnTo>
                <a:lnTo>
                  <a:pt x="1662" y="1484"/>
                </a:lnTo>
                <a:lnTo>
                  <a:pt x="1659" y="1484"/>
                </a:lnTo>
                <a:lnTo>
                  <a:pt x="1657" y="1484"/>
                </a:lnTo>
                <a:lnTo>
                  <a:pt x="1653" y="1482"/>
                </a:lnTo>
                <a:lnTo>
                  <a:pt x="1651" y="1480"/>
                </a:lnTo>
                <a:lnTo>
                  <a:pt x="1651" y="1480"/>
                </a:lnTo>
                <a:lnTo>
                  <a:pt x="1649" y="1478"/>
                </a:lnTo>
                <a:lnTo>
                  <a:pt x="1649" y="1478"/>
                </a:lnTo>
                <a:lnTo>
                  <a:pt x="1636" y="1478"/>
                </a:lnTo>
                <a:lnTo>
                  <a:pt x="1634" y="1478"/>
                </a:lnTo>
                <a:lnTo>
                  <a:pt x="1628" y="1480"/>
                </a:lnTo>
                <a:lnTo>
                  <a:pt x="1624" y="1480"/>
                </a:lnTo>
                <a:lnTo>
                  <a:pt x="1620" y="1480"/>
                </a:lnTo>
                <a:lnTo>
                  <a:pt x="1620" y="1478"/>
                </a:lnTo>
                <a:lnTo>
                  <a:pt x="1618" y="1478"/>
                </a:lnTo>
                <a:lnTo>
                  <a:pt x="1618" y="1476"/>
                </a:lnTo>
                <a:lnTo>
                  <a:pt x="1620" y="1474"/>
                </a:lnTo>
                <a:lnTo>
                  <a:pt x="1618" y="1474"/>
                </a:lnTo>
                <a:lnTo>
                  <a:pt x="1618" y="1472"/>
                </a:lnTo>
                <a:lnTo>
                  <a:pt x="1618" y="1470"/>
                </a:lnTo>
                <a:lnTo>
                  <a:pt x="1613" y="1468"/>
                </a:lnTo>
                <a:lnTo>
                  <a:pt x="1611" y="1466"/>
                </a:lnTo>
                <a:lnTo>
                  <a:pt x="1607" y="1466"/>
                </a:lnTo>
                <a:lnTo>
                  <a:pt x="1605" y="1466"/>
                </a:lnTo>
                <a:lnTo>
                  <a:pt x="1601" y="1466"/>
                </a:lnTo>
                <a:lnTo>
                  <a:pt x="1601" y="1466"/>
                </a:lnTo>
                <a:lnTo>
                  <a:pt x="1599" y="1466"/>
                </a:lnTo>
                <a:lnTo>
                  <a:pt x="1599" y="1463"/>
                </a:lnTo>
                <a:lnTo>
                  <a:pt x="1597" y="1463"/>
                </a:lnTo>
                <a:lnTo>
                  <a:pt x="1597" y="1461"/>
                </a:lnTo>
                <a:lnTo>
                  <a:pt x="1597" y="1457"/>
                </a:lnTo>
                <a:lnTo>
                  <a:pt x="1597" y="1457"/>
                </a:lnTo>
                <a:lnTo>
                  <a:pt x="1595" y="1457"/>
                </a:lnTo>
                <a:lnTo>
                  <a:pt x="1595" y="1455"/>
                </a:lnTo>
                <a:lnTo>
                  <a:pt x="1592" y="1455"/>
                </a:lnTo>
                <a:lnTo>
                  <a:pt x="1590" y="1457"/>
                </a:lnTo>
                <a:lnTo>
                  <a:pt x="1590" y="1457"/>
                </a:lnTo>
                <a:lnTo>
                  <a:pt x="1590" y="1459"/>
                </a:lnTo>
                <a:lnTo>
                  <a:pt x="1590" y="1461"/>
                </a:lnTo>
                <a:lnTo>
                  <a:pt x="1590" y="1463"/>
                </a:lnTo>
                <a:lnTo>
                  <a:pt x="1590" y="1463"/>
                </a:lnTo>
                <a:lnTo>
                  <a:pt x="1595" y="1463"/>
                </a:lnTo>
                <a:lnTo>
                  <a:pt x="1597" y="1463"/>
                </a:lnTo>
                <a:lnTo>
                  <a:pt x="1597" y="1466"/>
                </a:lnTo>
                <a:lnTo>
                  <a:pt x="1597" y="1466"/>
                </a:lnTo>
                <a:lnTo>
                  <a:pt x="1595" y="1466"/>
                </a:lnTo>
                <a:lnTo>
                  <a:pt x="1592" y="1466"/>
                </a:lnTo>
                <a:lnTo>
                  <a:pt x="1592" y="1466"/>
                </a:lnTo>
                <a:lnTo>
                  <a:pt x="1590" y="1466"/>
                </a:lnTo>
                <a:lnTo>
                  <a:pt x="1590" y="1468"/>
                </a:lnTo>
                <a:lnTo>
                  <a:pt x="1586" y="1470"/>
                </a:lnTo>
                <a:lnTo>
                  <a:pt x="1582" y="1470"/>
                </a:lnTo>
                <a:lnTo>
                  <a:pt x="1576" y="1472"/>
                </a:lnTo>
                <a:lnTo>
                  <a:pt x="1571" y="1474"/>
                </a:lnTo>
                <a:lnTo>
                  <a:pt x="1571" y="1474"/>
                </a:lnTo>
                <a:lnTo>
                  <a:pt x="1571" y="1476"/>
                </a:lnTo>
                <a:lnTo>
                  <a:pt x="1571" y="1478"/>
                </a:lnTo>
                <a:lnTo>
                  <a:pt x="1571" y="1480"/>
                </a:lnTo>
                <a:lnTo>
                  <a:pt x="1571" y="1480"/>
                </a:lnTo>
                <a:lnTo>
                  <a:pt x="1574" y="1482"/>
                </a:lnTo>
                <a:lnTo>
                  <a:pt x="1576" y="1484"/>
                </a:lnTo>
                <a:lnTo>
                  <a:pt x="1576" y="1487"/>
                </a:lnTo>
                <a:lnTo>
                  <a:pt x="1578" y="1489"/>
                </a:lnTo>
                <a:lnTo>
                  <a:pt x="1578" y="1491"/>
                </a:lnTo>
                <a:lnTo>
                  <a:pt x="1578" y="1495"/>
                </a:lnTo>
                <a:lnTo>
                  <a:pt x="1578" y="1497"/>
                </a:lnTo>
                <a:lnTo>
                  <a:pt x="1576" y="1499"/>
                </a:lnTo>
                <a:lnTo>
                  <a:pt x="1576" y="1499"/>
                </a:lnTo>
                <a:lnTo>
                  <a:pt x="1576" y="1499"/>
                </a:lnTo>
                <a:lnTo>
                  <a:pt x="1571" y="1501"/>
                </a:lnTo>
                <a:lnTo>
                  <a:pt x="1569" y="1501"/>
                </a:lnTo>
                <a:lnTo>
                  <a:pt x="1569" y="1501"/>
                </a:lnTo>
                <a:lnTo>
                  <a:pt x="1569" y="1499"/>
                </a:lnTo>
                <a:lnTo>
                  <a:pt x="1567" y="1497"/>
                </a:lnTo>
                <a:lnTo>
                  <a:pt x="1567" y="1497"/>
                </a:lnTo>
                <a:lnTo>
                  <a:pt x="1567" y="1497"/>
                </a:lnTo>
                <a:lnTo>
                  <a:pt x="1567" y="1495"/>
                </a:lnTo>
                <a:lnTo>
                  <a:pt x="1565" y="1493"/>
                </a:lnTo>
                <a:lnTo>
                  <a:pt x="1565" y="1493"/>
                </a:lnTo>
                <a:lnTo>
                  <a:pt x="1563" y="1491"/>
                </a:lnTo>
                <a:lnTo>
                  <a:pt x="1565" y="1487"/>
                </a:lnTo>
                <a:lnTo>
                  <a:pt x="1567" y="1484"/>
                </a:lnTo>
                <a:lnTo>
                  <a:pt x="1567" y="1482"/>
                </a:lnTo>
                <a:lnTo>
                  <a:pt x="1569" y="1480"/>
                </a:lnTo>
                <a:lnTo>
                  <a:pt x="1571" y="1478"/>
                </a:lnTo>
                <a:lnTo>
                  <a:pt x="1571" y="1476"/>
                </a:lnTo>
                <a:lnTo>
                  <a:pt x="1569" y="1474"/>
                </a:lnTo>
                <a:lnTo>
                  <a:pt x="1569" y="1472"/>
                </a:lnTo>
                <a:lnTo>
                  <a:pt x="1569" y="1472"/>
                </a:lnTo>
                <a:lnTo>
                  <a:pt x="1569" y="1472"/>
                </a:lnTo>
                <a:lnTo>
                  <a:pt x="1567" y="1470"/>
                </a:lnTo>
                <a:lnTo>
                  <a:pt x="1567" y="1470"/>
                </a:lnTo>
                <a:lnTo>
                  <a:pt x="1565" y="1466"/>
                </a:lnTo>
                <a:lnTo>
                  <a:pt x="1565" y="1466"/>
                </a:lnTo>
                <a:lnTo>
                  <a:pt x="1565" y="1463"/>
                </a:lnTo>
                <a:lnTo>
                  <a:pt x="1565" y="1463"/>
                </a:lnTo>
                <a:lnTo>
                  <a:pt x="1567" y="1463"/>
                </a:lnTo>
                <a:lnTo>
                  <a:pt x="1571" y="1461"/>
                </a:lnTo>
                <a:lnTo>
                  <a:pt x="1574" y="1461"/>
                </a:lnTo>
                <a:lnTo>
                  <a:pt x="1574" y="1461"/>
                </a:lnTo>
                <a:lnTo>
                  <a:pt x="1574" y="1459"/>
                </a:lnTo>
                <a:lnTo>
                  <a:pt x="1576" y="1459"/>
                </a:lnTo>
                <a:lnTo>
                  <a:pt x="1578" y="1457"/>
                </a:lnTo>
                <a:lnTo>
                  <a:pt x="1578" y="1455"/>
                </a:lnTo>
                <a:lnTo>
                  <a:pt x="1576" y="1453"/>
                </a:lnTo>
                <a:lnTo>
                  <a:pt x="1571" y="1451"/>
                </a:lnTo>
                <a:lnTo>
                  <a:pt x="1571" y="1451"/>
                </a:lnTo>
                <a:lnTo>
                  <a:pt x="1569" y="1451"/>
                </a:lnTo>
                <a:lnTo>
                  <a:pt x="1565" y="1453"/>
                </a:lnTo>
                <a:lnTo>
                  <a:pt x="1565" y="1455"/>
                </a:lnTo>
                <a:lnTo>
                  <a:pt x="1565" y="1455"/>
                </a:lnTo>
                <a:lnTo>
                  <a:pt x="1563" y="1455"/>
                </a:lnTo>
                <a:lnTo>
                  <a:pt x="1563" y="1455"/>
                </a:lnTo>
                <a:lnTo>
                  <a:pt x="1563" y="1457"/>
                </a:lnTo>
                <a:lnTo>
                  <a:pt x="1561" y="1459"/>
                </a:lnTo>
                <a:lnTo>
                  <a:pt x="1559" y="1461"/>
                </a:lnTo>
                <a:lnTo>
                  <a:pt x="1555" y="1461"/>
                </a:lnTo>
                <a:lnTo>
                  <a:pt x="1546" y="1468"/>
                </a:lnTo>
                <a:lnTo>
                  <a:pt x="1540" y="1468"/>
                </a:lnTo>
                <a:lnTo>
                  <a:pt x="1538" y="1468"/>
                </a:lnTo>
                <a:lnTo>
                  <a:pt x="1538" y="1468"/>
                </a:lnTo>
                <a:lnTo>
                  <a:pt x="1534" y="1468"/>
                </a:lnTo>
                <a:lnTo>
                  <a:pt x="1534" y="1468"/>
                </a:lnTo>
                <a:lnTo>
                  <a:pt x="1534" y="1470"/>
                </a:lnTo>
                <a:lnTo>
                  <a:pt x="1532" y="1472"/>
                </a:lnTo>
                <a:lnTo>
                  <a:pt x="1532" y="1474"/>
                </a:lnTo>
                <a:lnTo>
                  <a:pt x="1530" y="1476"/>
                </a:lnTo>
                <a:lnTo>
                  <a:pt x="1530" y="1476"/>
                </a:lnTo>
                <a:lnTo>
                  <a:pt x="1530" y="1476"/>
                </a:lnTo>
                <a:lnTo>
                  <a:pt x="1527" y="1474"/>
                </a:lnTo>
                <a:lnTo>
                  <a:pt x="1527" y="1474"/>
                </a:lnTo>
                <a:lnTo>
                  <a:pt x="1530" y="1474"/>
                </a:lnTo>
                <a:lnTo>
                  <a:pt x="1530" y="1474"/>
                </a:lnTo>
                <a:lnTo>
                  <a:pt x="1532" y="1472"/>
                </a:lnTo>
                <a:lnTo>
                  <a:pt x="1530" y="1472"/>
                </a:lnTo>
                <a:lnTo>
                  <a:pt x="1523" y="1472"/>
                </a:lnTo>
                <a:lnTo>
                  <a:pt x="1523" y="1472"/>
                </a:lnTo>
                <a:lnTo>
                  <a:pt x="1519" y="1474"/>
                </a:lnTo>
                <a:lnTo>
                  <a:pt x="1517" y="1476"/>
                </a:lnTo>
                <a:lnTo>
                  <a:pt x="1517" y="1476"/>
                </a:lnTo>
                <a:lnTo>
                  <a:pt x="1515" y="1478"/>
                </a:lnTo>
                <a:lnTo>
                  <a:pt x="1515" y="1480"/>
                </a:lnTo>
                <a:lnTo>
                  <a:pt x="1513" y="1482"/>
                </a:lnTo>
                <a:lnTo>
                  <a:pt x="1511" y="1484"/>
                </a:lnTo>
                <a:lnTo>
                  <a:pt x="1511" y="1484"/>
                </a:lnTo>
                <a:lnTo>
                  <a:pt x="1513" y="1484"/>
                </a:lnTo>
                <a:lnTo>
                  <a:pt x="1513" y="1484"/>
                </a:lnTo>
                <a:lnTo>
                  <a:pt x="1513" y="1484"/>
                </a:lnTo>
                <a:lnTo>
                  <a:pt x="1513" y="1484"/>
                </a:lnTo>
                <a:lnTo>
                  <a:pt x="1513" y="1487"/>
                </a:lnTo>
                <a:lnTo>
                  <a:pt x="1513" y="1489"/>
                </a:lnTo>
                <a:lnTo>
                  <a:pt x="1511" y="1491"/>
                </a:lnTo>
                <a:lnTo>
                  <a:pt x="1513" y="1493"/>
                </a:lnTo>
                <a:lnTo>
                  <a:pt x="1513" y="1493"/>
                </a:lnTo>
                <a:lnTo>
                  <a:pt x="1513" y="1495"/>
                </a:lnTo>
                <a:lnTo>
                  <a:pt x="1511" y="1495"/>
                </a:lnTo>
                <a:lnTo>
                  <a:pt x="1509" y="1495"/>
                </a:lnTo>
                <a:lnTo>
                  <a:pt x="1507" y="1497"/>
                </a:lnTo>
                <a:lnTo>
                  <a:pt x="1504" y="1497"/>
                </a:lnTo>
                <a:lnTo>
                  <a:pt x="1502" y="1501"/>
                </a:lnTo>
                <a:lnTo>
                  <a:pt x="1496" y="1505"/>
                </a:lnTo>
                <a:lnTo>
                  <a:pt x="1496" y="1508"/>
                </a:lnTo>
                <a:lnTo>
                  <a:pt x="1494" y="1508"/>
                </a:lnTo>
                <a:lnTo>
                  <a:pt x="1494" y="1508"/>
                </a:lnTo>
                <a:lnTo>
                  <a:pt x="1494" y="1510"/>
                </a:lnTo>
                <a:lnTo>
                  <a:pt x="1494" y="1510"/>
                </a:lnTo>
                <a:lnTo>
                  <a:pt x="1496" y="1512"/>
                </a:lnTo>
                <a:lnTo>
                  <a:pt x="1496" y="1516"/>
                </a:lnTo>
                <a:lnTo>
                  <a:pt x="1496" y="1518"/>
                </a:lnTo>
                <a:lnTo>
                  <a:pt x="1494" y="1518"/>
                </a:lnTo>
                <a:lnTo>
                  <a:pt x="1494" y="1516"/>
                </a:lnTo>
                <a:lnTo>
                  <a:pt x="1494" y="1516"/>
                </a:lnTo>
                <a:lnTo>
                  <a:pt x="1494" y="1516"/>
                </a:lnTo>
                <a:lnTo>
                  <a:pt x="1494" y="1516"/>
                </a:lnTo>
                <a:lnTo>
                  <a:pt x="1494" y="1514"/>
                </a:lnTo>
                <a:lnTo>
                  <a:pt x="1494" y="1514"/>
                </a:lnTo>
                <a:lnTo>
                  <a:pt x="1494" y="1514"/>
                </a:lnTo>
                <a:lnTo>
                  <a:pt x="1492" y="1512"/>
                </a:lnTo>
                <a:lnTo>
                  <a:pt x="1490" y="1510"/>
                </a:lnTo>
                <a:lnTo>
                  <a:pt x="1488" y="1510"/>
                </a:lnTo>
                <a:lnTo>
                  <a:pt x="1488" y="1508"/>
                </a:lnTo>
                <a:lnTo>
                  <a:pt x="1488" y="1508"/>
                </a:lnTo>
                <a:lnTo>
                  <a:pt x="1481" y="1503"/>
                </a:lnTo>
                <a:lnTo>
                  <a:pt x="1479" y="1501"/>
                </a:lnTo>
                <a:lnTo>
                  <a:pt x="1477" y="1499"/>
                </a:lnTo>
                <a:lnTo>
                  <a:pt x="1471" y="1495"/>
                </a:lnTo>
                <a:lnTo>
                  <a:pt x="1467" y="1495"/>
                </a:lnTo>
                <a:lnTo>
                  <a:pt x="1465" y="1495"/>
                </a:lnTo>
                <a:lnTo>
                  <a:pt x="1465" y="1495"/>
                </a:lnTo>
                <a:lnTo>
                  <a:pt x="1463" y="1495"/>
                </a:lnTo>
                <a:lnTo>
                  <a:pt x="1463" y="1493"/>
                </a:lnTo>
                <a:lnTo>
                  <a:pt x="1460" y="1495"/>
                </a:lnTo>
                <a:lnTo>
                  <a:pt x="1458" y="1493"/>
                </a:lnTo>
                <a:lnTo>
                  <a:pt x="1454" y="1493"/>
                </a:lnTo>
                <a:lnTo>
                  <a:pt x="1454" y="1493"/>
                </a:lnTo>
                <a:lnTo>
                  <a:pt x="1452" y="1495"/>
                </a:lnTo>
                <a:lnTo>
                  <a:pt x="1450" y="1497"/>
                </a:lnTo>
                <a:lnTo>
                  <a:pt x="1450" y="1497"/>
                </a:lnTo>
                <a:lnTo>
                  <a:pt x="1450" y="1497"/>
                </a:lnTo>
                <a:lnTo>
                  <a:pt x="1448" y="1499"/>
                </a:lnTo>
                <a:lnTo>
                  <a:pt x="1442" y="1501"/>
                </a:lnTo>
                <a:lnTo>
                  <a:pt x="1439" y="1501"/>
                </a:lnTo>
                <a:lnTo>
                  <a:pt x="1437" y="1503"/>
                </a:lnTo>
                <a:lnTo>
                  <a:pt x="1433" y="1503"/>
                </a:lnTo>
                <a:lnTo>
                  <a:pt x="1431" y="1505"/>
                </a:lnTo>
                <a:lnTo>
                  <a:pt x="1429" y="1505"/>
                </a:lnTo>
                <a:lnTo>
                  <a:pt x="1427" y="1503"/>
                </a:lnTo>
                <a:lnTo>
                  <a:pt x="1425" y="1501"/>
                </a:lnTo>
                <a:lnTo>
                  <a:pt x="1423" y="1501"/>
                </a:lnTo>
                <a:lnTo>
                  <a:pt x="1423" y="1499"/>
                </a:lnTo>
                <a:lnTo>
                  <a:pt x="1421" y="1499"/>
                </a:lnTo>
                <a:lnTo>
                  <a:pt x="1421" y="1499"/>
                </a:lnTo>
                <a:lnTo>
                  <a:pt x="1423" y="1501"/>
                </a:lnTo>
                <a:lnTo>
                  <a:pt x="1423" y="1501"/>
                </a:lnTo>
                <a:lnTo>
                  <a:pt x="1423" y="1503"/>
                </a:lnTo>
                <a:lnTo>
                  <a:pt x="1421" y="1501"/>
                </a:lnTo>
                <a:lnTo>
                  <a:pt x="1419" y="1503"/>
                </a:lnTo>
                <a:lnTo>
                  <a:pt x="1419" y="1501"/>
                </a:lnTo>
                <a:lnTo>
                  <a:pt x="1416" y="1501"/>
                </a:lnTo>
                <a:lnTo>
                  <a:pt x="1416" y="1499"/>
                </a:lnTo>
                <a:lnTo>
                  <a:pt x="1416" y="1499"/>
                </a:lnTo>
                <a:lnTo>
                  <a:pt x="1416" y="1499"/>
                </a:lnTo>
                <a:lnTo>
                  <a:pt x="1416" y="1499"/>
                </a:lnTo>
                <a:lnTo>
                  <a:pt x="1416" y="1499"/>
                </a:lnTo>
                <a:lnTo>
                  <a:pt x="1414" y="1499"/>
                </a:lnTo>
                <a:lnTo>
                  <a:pt x="1414" y="1497"/>
                </a:lnTo>
                <a:lnTo>
                  <a:pt x="1414" y="1497"/>
                </a:lnTo>
                <a:lnTo>
                  <a:pt x="1414" y="1495"/>
                </a:lnTo>
                <a:lnTo>
                  <a:pt x="1412" y="1495"/>
                </a:lnTo>
                <a:lnTo>
                  <a:pt x="1412" y="1493"/>
                </a:lnTo>
                <a:lnTo>
                  <a:pt x="1410" y="1493"/>
                </a:lnTo>
                <a:lnTo>
                  <a:pt x="1408" y="1493"/>
                </a:lnTo>
                <a:lnTo>
                  <a:pt x="1408" y="1491"/>
                </a:lnTo>
                <a:lnTo>
                  <a:pt x="1408" y="1491"/>
                </a:lnTo>
                <a:lnTo>
                  <a:pt x="1404" y="1487"/>
                </a:lnTo>
                <a:lnTo>
                  <a:pt x="1404" y="1487"/>
                </a:lnTo>
                <a:lnTo>
                  <a:pt x="1400" y="1482"/>
                </a:lnTo>
                <a:lnTo>
                  <a:pt x="1400" y="1480"/>
                </a:lnTo>
                <a:lnTo>
                  <a:pt x="1398" y="1476"/>
                </a:lnTo>
                <a:lnTo>
                  <a:pt x="1398" y="1476"/>
                </a:lnTo>
                <a:lnTo>
                  <a:pt x="1395" y="1474"/>
                </a:lnTo>
                <a:lnTo>
                  <a:pt x="1395" y="1474"/>
                </a:lnTo>
                <a:lnTo>
                  <a:pt x="1395" y="1474"/>
                </a:lnTo>
                <a:lnTo>
                  <a:pt x="1393" y="1472"/>
                </a:lnTo>
                <a:lnTo>
                  <a:pt x="1393" y="1470"/>
                </a:lnTo>
                <a:lnTo>
                  <a:pt x="1393" y="1468"/>
                </a:lnTo>
                <a:lnTo>
                  <a:pt x="1393" y="1468"/>
                </a:lnTo>
                <a:lnTo>
                  <a:pt x="1393" y="1466"/>
                </a:lnTo>
                <a:lnTo>
                  <a:pt x="1393" y="1466"/>
                </a:lnTo>
                <a:lnTo>
                  <a:pt x="1395" y="1463"/>
                </a:lnTo>
                <a:lnTo>
                  <a:pt x="1395" y="1463"/>
                </a:lnTo>
                <a:lnTo>
                  <a:pt x="1395" y="1461"/>
                </a:lnTo>
                <a:lnTo>
                  <a:pt x="1395" y="1461"/>
                </a:lnTo>
                <a:lnTo>
                  <a:pt x="1393" y="1461"/>
                </a:lnTo>
                <a:lnTo>
                  <a:pt x="1393" y="1461"/>
                </a:lnTo>
                <a:lnTo>
                  <a:pt x="1393" y="1459"/>
                </a:lnTo>
                <a:lnTo>
                  <a:pt x="1393" y="1459"/>
                </a:lnTo>
                <a:lnTo>
                  <a:pt x="1393" y="1459"/>
                </a:lnTo>
                <a:lnTo>
                  <a:pt x="1393" y="1459"/>
                </a:lnTo>
                <a:lnTo>
                  <a:pt x="1393" y="1457"/>
                </a:lnTo>
                <a:lnTo>
                  <a:pt x="1395" y="1457"/>
                </a:lnTo>
                <a:lnTo>
                  <a:pt x="1395" y="1457"/>
                </a:lnTo>
                <a:lnTo>
                  <a:pt x="1395" y="1457"/>
                </a:lnTo>
                <a:lnTo>
                  <a:pt x="1395" y="1455"/>
                </a:lnTo>
                <a:lnTo>
                  <a:pt x="1395" y="1453"/>
                </a:lnTo>
                <a:lnTo>
                  <a:pt x="1395" y="1453"/>
                </a:lnTo>
                <a:lnTo>
                  <a:pt x="1395" y="1453"/>
                </a:lnTo>
                <a:lnTo>
                  <a:pt x="1393" y="1451"/>
                </a:lnTo>
                <a:lnTo>
                  <a:pt x="1395" y="1451"/>
                </a:lnTo>
                <a:lnTo>
                  <a:pt x="1395" y="1449"/>
                </a:lnTo>
                <a:lnTo>
                  <a:pt x="1395" y="1449"/>
                </a:lnTo>
                <a:lnTo>
                  <a:pt x="1398" y="1447"/>
                </a:lnTo>
                <a:lnTo>
                  <a:pt x="1398" y="1449"/>
                </a:lnTo>
                <a:lnTo>
                  <a:pt x="1398" y="1449"/>
                </a:lnTo>
                <a:lnTo>
                  <a:pt x="1395" y="1451"/>
                </a:lnTo>
                <a:lnTo>
                  <a:pt x="1395" y="1451"/>
                </a:lnTo>
                <a:lnTo>
                  <a:pt x="1398" y="1453"/>
                </a:lnTo>
                <a:lnTo>
                  <a:pt x="1398" y="1453"/>
                </a:lnTo>
                <a:lnTo>
                  <a:pt x="1398" y="1453"/>
                </a:lnTo>
                <a:lnTo>
                  <a:pt x="1398" y="1451"/>
                </a:lnTo>
                <a:lnTo>
                  <a:pt x="1398" y="1449"/>
                </a:lnTo>
                <a:lnTo>
                  <a:pt x="1398" y="1445"/>
                </a:lnTo>
                <a:lnTo>
                  <a:pt x="1398" y="1438"/>
                </a:lnTo>
                <a:lnTo>
                  <a:pt x="1398" y="1432"/>
                </a:lnTo>
                <a:lnTo>
                  <a:pt x="1400" y="1430"/>
                </a:lnTo>
                <a:lnTo>
                  <a:pt x="1400" y="1428"/>
                </a:lnTo>
                <a:lnTo>
                  <a:pt x="1402" y="1426"/>
                </a:lnTo>
                <a:lnTo>
                  <a:pt x="1402" y="1426"/>
                </a:lnTo>
                <a:lnTo>
                  <a:pt x="1402" y="1424"/>
                </a:lnTo>
                <a:lnTo>
                  <a:pt x="1402" y="1417"/>
                </a:lnTo>
                <a:lnTo>
                  <a:pt x="1400" y="1417"/>
                </a:lnTo>
                <a:lnTo>
                  <a:pt x="1400" y="1417"/>
                </a:lnTo>
                <a:lnTo>
                  <a:pt x="1400" y="1417"/>
                </a:lnTo>
                <a:lnTo>
                  <a:pt x="1400" y="1415"/>
                </a:lnTo>
                <a:lnTo>
                  <a:pt x="1400" y="1415"/>
                </a:lnTo>
                <a:lnTo>
                  <a:pt x="1402" y="1415"/>
                </a:lnTo>
                <a:lnTo>
                  <a:pt x="1402" y="1417"/>
                </a:lnTo>
                <a:lnTo>
                  <a:pt x="1402" y="1417"/>
                </a:lnTo>
                <a:lnTo>
                  <a:pt x="1402" y="1415"/>
                </a:lnTo>
                <a:lnTo>
                  <a:pt x="1402" y="1415"/>
                </a:lnTo>
                <a:lnTo>
                  <a:pt x="1404" y="1415"/>
                </a:lnTo>
                <a:lnTo>
                  <a:pt x="1402" y="1413"/>
                </a:lnTo>
                <a:lnTo>
                  <a:pt x="1402" y="1413"/>
                </a:lnTo>
                <a:lnTo>
                  <a:pt x="1400" y="1411"/>
                </a:lnTo>
                <a:lnTo>
                  <a:pt x="1395" y="1409"/>
                </a:lnTo>
                <a:lnTo>
                  <a:pt x="1395" y="1409"/>
                </a:lnTo>
                <a:lnTo>
                  <a:pt x="1398" y="1409"/>
                </a:lnTo>
                <a:lnTo>
                  <a:pt x="1398" y="1411"/>
                </a:lnTo>
                <a:lnTo>
                  <a:pt x="1398" y="1411"/>
                </a:lnTo>
                <a:lnTo>
                  <a:pt x="1398" y="1411"/>
                </a:lnTo>
                <a:lnTo>
                  <a:pt x="1395" y="1411"/>
                </a:lnTo>
                <a:lnTo>
                  <a:pt x="1395" y="1411"/>
                </a:lnTo>
                <a:lnTo>
                  <a:pt x="1393" y="1411"/>
                </a:lnTo>
                <a:lnTo>
                  <a:pt x="1393" y="1409"/>
                </a:lnTo>
                <a:lnTo>
                  <a:pt x="1393" y="1409"/>
                </a:lnTo>
                <a:lnTo>
                  <a:pt x="1391" y="1409"/>
                </a:lnTo>
                <a:lnTo>
                  <a:pt x="1391" y="1409"/>
                </a:lnTo>
                <a:lnTo>
                  <a:pt x="1389" y="1409"/>
                </a:lnTo>
                <a:lnTo>
                  <a:pt x="1389" y="1409"/>
                </a:lnTo>
                <a:lnTo>
                  <a:pt x="1389" y="1407"/>
                </a:lnTo>
                <a:lnTo>
                  <a:pt x="1389" y="1407"/>
                </a:lnTo>
                <a:lnTo>
                  <a:pt x="1389" y="1407"/>
                </a:lnTo>
                <a:lnTo>
                  <a:pt x="1391" y="1407"/>
                </a:lnTo>
                <a:lnTo>
                  <a:pt x="1393" y="1409"/>
                </a:lnTo>
                <a:lnTo>
                  <a:pt x="1393" y="1407"/>
                </a:lnTo>
                <a:lnTo>
                  <a:pt x="1387" y="1403"/>
                </a:lnTo>
                <a:lnTo>
                  <a:pt x="1383" y="1401"/>
                </a:lnTo>
                <a:lnTo>
                  <a:pt x="1383" y="1403"/>
                </a:lnTo>
                <a:lnTo>
                  <a:pt x="1385" y="1403"/>
                </a:lnTo>
                <a:lnTo>
                  <a:pt x="1385" y="1403"/>
                </a:lnTo>
                <a:lnTo>
                  <a:pt x="1383" y="1403"/>
                </a:lnTo>
                <a:lnTo>
                  <a:pt x="1383" y="1403"/>
                </a:lnTo>
                <a:lnTo>
                  <a:pt x="1381" y="1401"/>
                </a:lnTo>
                <a:lnTo>
                  <a:pt x="1377" y="1401"/>
                </a:lnTo>
                <a:lnTo>
                  <a:pt x="1377" y="1401"/>
                </a:lnTo>
                <a:lnTo>
                  <a:pt x="1375" y="1401"/>
                </a:lnTo>
                <a:lnTo>
                  <a:pt x="1368" y="1401"/>
                </a:lnTo>
                <a:lnTo>
                  <a:pt x="1364" y="1399"/>
                </a:lnTo>
                <a:lnTo>
                  <a:pt x="1362" y="1399"/>
                </a:lnTo>
                <a:lnTo>
                  <a:pt x="1362" y="1399"/>
                </a:lnTo>
                <a:lnTo>
                  <a:pt x="1362" y="1401"/>
                </a:lnTo>
                <a:lnTo>
                  <a:pt x="1360" y="1401"/>
                </a:lnTo>
                <a:lnTo>
                  <a:pt x="1360" y="1401"/>
                </a:lnTo>
                <a:lnTo>
                  <a:pt x="1356" y="1403"/>
                </a:lnTo>
                <a:lnTo>
                  <a:pt x="1356" y="1403"/>
                </a:lnTo>
                <a:lnTo>
                  <a:pt x="1351" y="1403"/>
                </a:lnTo>
                <a:lnTo>
                  <a:pt x="1349" y="1403"/>
                </a:lnTo>
                <a:lnTo>
                  <a:pt x="1343" y="1403"/>
                </a:lnTo>
                <a:lnTo>
                  <a:pt x="1341" y="1403"/>
                </a:lnTo>
                <a:lnTo>
                  <a:pt x="1341" y="1403"/>
                </a:lnTo>
                <a:lnTo>
                  <a:pt x="1339" y="1403"/>
                </a:lnTo>
                <a:lnTo>
                  <a:pt x="1339" y="1401"/>
                </a:lnTo>
                <a:lnTo>
                  <a:pt x="1337" y="1401"/>
                </a:lnTo>
                <a:lnTo>
                  <a:pt x="1335" y="1401"/>
                </a:lnTo>
                <a:lnTo>
                  <a:pt x="1335" y="1401"/>
                </a:lnTo>
                <a:lnTo>
                  <a:pt x="1333" y="1403"/>
                </a:lnTo>
                <a:lnTo>
                  <a:pt x="1333" y="1403"/>
                </a:lnTo>
                <a:lnTo>
                  <a:pt x="1331" y="1405"/>
                </a:lnTo>
                <a:lnTo>
                  <a:pt x="1331" y="1403"/>
                </a:lnTo>
                <a:lnTo>
                  <a:pt x="1324" y="1401"/>
                </a:lnTo>
                <a:lnTo>
                  <a:pt x="1324" y="1401"/>
                </a:lnTo>
                <a:lnTo>
                  <a:pt x="1324" y="1401"/>
                </a:lnTo>
                <a:lnTo>
                  <a:pt x="1324" y="1403"/>
                </a:lnTo>
                <a:lnTo>
                  <a:pt x="1324" y="1403"/>
                </a:lnTo>
                <a:lnTo>
                  <a:pt x="1322" y="1403"/>
                </a:lnTo>
                <a:lnTo>
                  <a:pt x="1322" y="1401"/>
                </a:lnTo>
                <a:lnTo>
                  <a:pt x="1320" y="1401"/>
                </a:lnTo>
                <a:lnTo>
                  <a:pt x="1320" y="1401"/>
                </a:lnTo>
                <a:lnTo>
                  <a:pt x="1320" y="1401"/>
                </a:lnTo>
                <a:lnTo>
                  <a:pt x="1320" y="1399"/>
                </a:lnTo>
                <a:lnTo>
                  <a:pt x="1322" y="1396"/>
                </a:lnTo>
                <a:lnTo>
                  <a:pt x="1324" y="1394"/>
                </a:lnTo>
                <a:lnTo>
                  <a:pt x="1326" y="1392"/>
                </a:lnTo>
                <a:lnTo>
                  <a:pt x="1326" y="1392"/>
                </a:lnTo>
                <a:lnTo>
                  <a:pt x="1328" y="1390"/>
                </a:lnTo>
                <a:lnTo>
                  <a:pt x="1328" y="1386"/>
                </a:lnTo>
                <a:lnTo>
                  <a:pt x="1328" y="1382"/>
                </a:lnTo>
                <a:lnTo>
                  <a:pt x="1328" y="1380"/>
                </a:lnTo>
                <a:lnTo>
                  <a:pt x="1328" y="1380"/>
                </a:lnTo>
                <a:lnTo>
                  <a:pt x="1331" y="1378"/>
                </a:lnTo>
                <a:lnTo>
                  <a:pt x="1328" y="1375"/>
                </a:lnTo>
                <a:lnTo>
                  <a:pt x="1331" y="1373"/>
                </a:lnTo>
                <a:lnTo>
                  <a:pt x="1331" y="1371"/>
                </a:lnTo>
                <a:lnTo>
                  <a:pt x="1331" y="1369"/>
                </a:lnTo>
                <a:lnTo>
                  <a:pt x="1333" y="1367"/>
                </a:lnTo>
                <a:lnTo>
                  <a:pt x="1331" y="1365"/>
                </a:lnTo>
                <a:lnTo>
                  <a:pt x="1328" y="1365"/>
                </a:lnTo>
                <a:lnTo>
                  <a:pt x="1328" y="1365"/>
                </a:lnTo>
                <a:lnTo>
                  <a:pt x="1328" y="1365"/>
                </a:lnTo>
                <a:lnTo>
                  <a:pt x="1328" y="1363"/>
                </a:lnTo>
                <a:lnTo>
                  <a:pt x="1328" y="1363"/>
                </a:lnTo>
                <a:lnTo>
                  <a:pt x="1331" y="1361"/>
                </a:lnTo>
                <a:lnTo>
                  <a:pt x="1331" y="1359"/>
                </a:lnTo>
                <a:lnTo>
                  <a:pt x="1331" y="1359"/>
                </a:lnTo>
                <a:lnTo>
                  <a:pt x="1333" y="1357"/>
                </a:lnTo>
                <a:lnTo>
                  <a:pt x="1333" y="1357"/>
                </a:lnTo>
                <a:lnTo>
                  <a:pt x="1333" y="1359"/>
                </a:lnTo>
                <a:lnTo>
                  <a:pt x="1333" y="1363"/>
                </a:lnTo>
                <a:lnTo>
                  <a:pt x="1333" y="1363"/>
                </a:lnTo>
                <a:lnTo>
                  <a:pt x="1333" y="1363"/>
                </a:lnTo>
                <a:lnTo>
                  <a:pt x="1335" y="1365"/>
                </a:lnTo>
                <a:lnTo>
                  <a:pt x="1335" y="1367"/>
                </a:lnTo>
                <a:lnTo>
                  <a:pt x="1335" y="1365"/>
                </a:lnTo>
                <a:lnTo>
                  <a:pt x="1337" y="1363"/>
                </a:lnTo>
                <a:lnTo>
                  <a:pt x="1337" y="1361"/>
                </a:lnTo>
                <a:lnTo>
                  <a:pt x="1339" y="1359"/>
                </a:lnTo>
                <a:lnTo>
                  <a:pt x="1339" y="1354"/>
                </a:lnTo>
                <a:lnTo>
                  <a:pt x="1341" y="1350"/>
                </a:lnTo>
                <a:lnTo>
                  <a:pt x="1339" y="1350"/>
                </a:lnTo>
                <a:lnTo>
                  <a:pt x="1339" y="1350"/>
                </a:lnTo>
                <a:lnTo>
                  <a:pt x="1339" y="1352"/>
                </a:lnTo>
                <a:lnTo>
                  <a:pt x="1337" y="1350"/>
                </a:lnTo>
                <a:lnTo>
                  <a:pt x="1337" y="1350"/>
                </a:lnTo>
                <a:lnTo>
                  <a:pt x="1339" y="1350"/>
                </a:lnTo>
                <a:lnTo>
                  <a:pt x="1339" y="1348"/>
                </a:lnTo>
                <a:lnTo>
                  <a:pt x="1339" y="1348"/>
                </a:lnTo>
                <a:lnTo>
                  <a:pt x="1341" y="1348"/>
                </a:lnTo>
                <a:lnTo>
                  <a:pt x="1341" y="1348"/>
                </a:lnTo>
                <a:lnTo>
                  <a:pt x="1341" y="1346"/>
                </a:lnTo>
                <a:lnTo>
                  <a:pt x="1341" y="1346"/>
                </a:lnTo>
                <a:lnTo>
                  <a:pt x="1339" y="1346"/>
                </a:lnTo>
                <a:lnTo>
                  <a:pt x="1339" y="1346"/>
                </a:lnTo>
                <a:lnTo>
                  <a:pt x="1339" y="1346"/>
                </a:lnTo>
                <a:lnTo>
                  <a:pt x="1337" y="1346"/>
                </a:lnTo>
                <a:lnTo>
                  <a:pt x="1337" y="1346"/>
                </a:lnTo>
                <a:lnTo>
                  <a:pt x="1339" y="1344"/>
                </a:lnTo>
                <a:lnTo>
                  <a:pt x="1341" y="1342"/>
                </a:lnTo>
                <a:lnTo>
                  <a:pt x="1341" y="1342"/>
                </a:lnTo>
                <a:lnTo>
                  <a:pt x="1341" y="1342"/>
                </a:lnTo>
                <a:lnTo>
                  <a:pt x="1341" y="1342"/>
                </a:lnTo>
                <a:lnTo>
                  <a:pt x="1341" y="1340"/>
                </a:lnTo>
                <a:lnTo>
                  <a:pt x="1341" y="1338"/>
                </a:lnTo>
                <a:lnTo>
                  <a:pt x="1341" y="1338"/>
                </a:lnTo>
                <a:lnTo>
                  <a:pt x="1343" y="1334"/>
                </a:lnTo>
                <a:lnTo>
                  <a:pt x="1347" y="1331"/>
                </a:lnTo>
                <a:lnTo>
                  <a:pt x="1349" y="1329"/>
                </a:lnTo>
                <a:lnTo>
                  <a:pt x="1349" y="1327"/>
                </a:lnTo>
                <a:lnTo>
                  <a:pt x="1349" y="1325"/>
                </a:lnTo>
                <a:lnTo>
                  <a:pt x="1351" y="1323"/>
                </a:lnTo>
                <a:lnTo>
                  <a:pt x="1349" y="1323"/>
                </a:lnTo>
                <a:lnTo>
                  <a:pt x="1349" y="1321"/>
                </a:lnTo>
                <a:lnTo>
                  <a:pt x="1349" y="1319"/>
                </a:lnTo>
                <a:lnTo>
                  <a:pt x="1349" y="1319"/>
                </a:lnTo>
                <a:lnTo>
                  <a:pt x="1347" y="1317"/>
                </a:lnTo>
                <a:lnTo>
                  <a:pt x="1345" y="1317"/>
                </a:lnTo>
                <a:lnTo>
                  <a:pt x="1345" y="1317"/>
                </a:lnTo>
                <a:lnTo>
                  <a:pt x="1343" y="1317"/>
                </a:lnTo>
                <a:lnTo>
                  <a:pt x="1341" y="1317"/>
                </a:lnTo>
                <a:lnTo>
                  <a:pt x="1341" y="1317"/>
                </a:lnTo>
                <a:lnTo>
                  <a:pt x="1343" y="1317"/>
                </a:lnTo>
                <a:lnTo>
                  <a:pt x="1343" y="1317"/>
                </a:lnTo>
                <a:lnTo>
                  <a:pt x="1345" y="1317"/>
                </a:lnTo>
                <a:lnTo>
                  <a:pt x="1345" y="1317"/>
                </a:lnTo>
                <a:lnTo>
                  <a:pt x="1345" y="1317"/>
                </a:lnTo>
                <a:lnTo>
                  <a:pt x="1345" y="1319"/>
                </a:lnTo>
                <a:lnTo>
                  <a:pt x="1345" y="1319"/>
                </a:lnTo>
                <a:lnTo>
                  <a:pt x="1343" y="1319"/>
                </a:lnTo>
                <a:lnTo>
                  <a:pt x="1341" y="1319"/>
                </a:lnTo>
                <a:lnTo>
                  <a:pt x="1337" y="1317"/>
                </a:lnTo>
                <a:lnTo>
                  <a:pt x="1337" y="1317"/>
                </a:lnTo>
                <a:lnTo>
                  <a:pt x="1333" y="1317"/>
                </a:lnTo>
                <a:lnTo>
                  <a:pt x="1331" y="1317"/>
                </a:lnTo>
                <a:lnTo>
                  <a:pt x="1331" y="1317"/>
                </a:lnTo>
                <a:lnTo>
                  <a:pt x="1331" y="1317"/>
                </a:lnTo>
                <a:lnTo>
                  <a:pt x="1331" y="1317"/>
                </a:lnTo>
                <a:lnTo>
                  <a:pt x="1328" y="1317"/>
                </a:lnTo>
                <a:lnTo>
                  <a:pt x="1326" y="1317"/>
                </a:lnTo>
                <a:lnTo>
                  <a:pt x="1324" y="1317"/>
                </a:lnTo>
                <a:lnTo>
                  <a:pt x="1322" y="1319"/>
                </a:lnTo>
                <a:lnTo>
                  <a:pt x="1320" y="1319"/>
                </a:lnTo>
                <a:lnTo>
                  <a:pt x="1307" y="1321"/>
                </a:lnTo>
                <a:lnTo>
                  <a:pt x="1305" y="1321"/>
                </a:lnTo>
                <a:lnTo>
                  <a:pt x="1301" y="1323"/>
                </a:lnTo>
                <a:lnTo>
                  <a:pt x="1299" y="1325"/>
                </a:lnTo>
                <a:lnTo>
                  <a:pt x="1297" y="1329"/>
                </a:lnTo>
                <a:lnTo>
                  <a:pt x="1297" y="1329"/>
                </a:lnTo>
                <a:lnTo>
                  <a:pt x="1297" y="1331"/>
                </a:lnTo>
                <a:lnTo>
                  <a:pt x="1297" y="1336"/>
                </a:lnTo>
                <a:lnTo>
                  <a:pt x="1297" y="1338"/>
                </a:lnTo>
                <a:lnTo>
                  <a:pt x="1297" y="1340"/>
                </a:lnTo>
                <a:lnTo>
                  <a:pt x="1297" y="1342"/>
                </a:lnTo>
                <a:lnTo>
                  <a:pt x="1297" y="1342"/>
                </a:lnTo>
                <a:lnTo>
                  <a:pt x="1295" y="1344"/>
                </a:lnTo>
                <a:lnTo>
                  <a:pt x="1293" y="1344"/>
                </a:lnTo>
                <a:lnTo>
                  <a:pt x="1293" y="1350"/>
                </a:lnTo>
                <a:lnTo>
                  <a:pt x="1291" y="1352"/>
                </a:lnTo>
                <a:lnTo>
                  <a:pt x="1289" y="1354"/>
                </a:lnTo>
                <a:lnTo>
                  <a:pt x="1287" y="1354"/>
                </a:lnTo>
                <a:lnTo>
                  <a:pt x="1282" y="1357"/>
                </a:lnTo>
                <a:lnTo>
                  <a:pt x="1282" y="1357"/>
                </a:lnTo>
                <a:lnTo>
                  <a:pt x="1282" y="1359"/>
                </a:lnTo>
                <a:lnTo>
                  <a:pt x="1282" y="1359"/>
                </a:lnTo>
                <a:lnTo>
                  <a:pt x="1284" y="1357"/>
                </a:lnTo>
                <a:lnTo>
                  <a:pt x="1284" y="1357"/>
                </a:lnTo>
                <a:lnTo>
                  <a:pt x="1284" y="1359"/>
                </a:lnTo>
                <a:lnTo>
                  <a:pt x="1284" y="1359"/>
                </a:lnTo>
                <a:lnTo>
                  <a:pt x="1284" y="1359"/>
                </a:lnTo>
                <a:lnTo>
                  <a:pt x="1284" y="1359"/>
                </a:lnTo>
                <a:lnTo>
                  <a:pt x="1284" y="1361"/>
                </a:lnTo>
                <a:lnTo>
                  <a:pt x="1282" y="1363"/>
                </a:lnTo>
                <a:lnTo>
                  <a:pt x="1282" y="1363"/>
                </a:lnTo>
                <a:lnTo>
                  <a:pt x="1280" y="1363"/>
                </a:lnTo>
                <a:lnTo>
                  <a:pt x="1278" y="1363"/>
                </a:lnTo>
                <a:lnTo>
                  <a:pt x="1276" y="1363"/>
                </a:lnTo>
                <a:lnTo>
                  <a:pt x="1276" y="1361"/>
                </a:lnTo>
                <a:lnTo>
                  <a:pt x="1276" y="1361"/>
                </a:lnTo>
                <a:lnTo>
                  <a:pt x="1276" y="1361"/>
                </a:lnTo>
                <a:lnTo>
                  <a:pt x="1276" y="1359"/>
                </a:lnTo>
                <a:lnTo>
                  <a:pt x="1274" y="1359"/>
                </a:lnTo>
                <a:lnTo>
                  <a:pt x="1272" y="1361"/>
                </a:lnTo>
                <a:lnTo>
                  <a:pt x="1268" y="1361"/>
                </a:lnTo>
                <a:lnTo>
                  <a:pt x="1268" y="1361"/>
                </a:lnTo>
                <a:lnTo>
                  <a:pt x="1266" y="1361"/>
                </a:lnTo>
                <a:lnTo>
                  <a:pt x="1263" y="1361"/>
                </a:lnTo>
                <a:lnTo>
                  <a:pt x="1263" y="1363"/>
                </a:lnTo>
                <a:lnTo>
                  <a:pt x="1261" y="1363"/>
                </a:lnTo>
                <a:lnTo>
                  <a:pt x="1259" y="1363"/>
                </a:lnTo>
                <a:lnTo>
                  <a:pt x="1257" y="1363"/>
                </a:lnTo>
                <a:lnTo>
                  <a:pt x="1253" y="1363"/>
                </a:lnTo>
                <a:lnTo>
                  <a:pt x="1249" y="1365"/>
                </a:lnTo>
                <a:lnTo>
                  <a:pt x="1247" y="1365"/>
                </a:lnTo>
                <a:lnTo>
                  <a:pt x="1243" y="1367"/>
                </a:lnTo>
                <a:lnTo>
                  <a:pt x="1240" y="1367"/>
                </a:lnTo>
                <a:lnTo>
                  <a:pt x="1238" y="1367"/>
                </a:lnTo>
                <a:lnTo>
                  <a:pt x="1238" y="1367"/>
                </a:lnTo>
                <a:lnTo>
                  <a:pt x="1236" y="1365"/>
                </a:lnTo>
                <a:lnTo>
                  <a:pt x="1234" y="1363"/>
                </a:lnTo>
                <a:lnTo>
                  <a:pt x="1232" y="1361"/>
                </a:lnTo>
                <a:lnTo>
                  <a:pt x="1228" y="1359"/>
                </a:lnTo>
                <a:lnTo>
                  <a:pt x="1224" y="1359"/>
                </a:lnTo>
                <a:lnTo>
                  <a:pt x="1222" y="1359"/>
                </a:lnTo>
                <a:lnTo>
                  <a:pt x="1222" y="1359"/>
                </a:lnTo>
                <a:lnTo>
                  <a:pt x="1222" y="1359"/>
                </a:lnTo>
                <a:lnTo>
                  <a:pt x="1224" y="1361"/>
                </a:lnTo>
                <a:lnTo>
                  <a:pt x="1222" y="1361"/>
                </a:lnTo>
                <a:lnTo>
                  <a:pt x="1219" y="1359"/>
                </a:lnTo>
                <a:lnTo>
                  <a:pt x="1217" y="1359"/>
                </a:lnTo>
                <a:lnTo>
                  <a:pt x="1217" y="1357"/>
                </a:lnTo>
                <a:lnTo>
                  <a:pt x="1219" y="1359"/>
                </a:lnTo>
                <a:lnTo>
                  <a:pt x="1219" y="1359"/>
                </a:lnTo>
                <a:lnTo>
                  <a:pt x="1217" y="1357"/>
                </a:lnTo>
                <a:lnTo>
                  <a:pt x="1217" y="1354"/>
                </a:lnTo>
                <a:lnTo>
                  <a:pt x="1215" y="1354"/>
                </a:lnTo>
                <a:lnTo>
                  <a:pt x="1215" y="1352"/>
                </a:lnTo>
                <a:lnTo>
                  <a:pt x="1213" y="1350"/>
                </a:lnTo>
                <a:lnTo>
                  <a:pt x="1213" y="1348"/>
                </a:lnTo>
                <a:lnTo>
                  <a:pt x="1211" y="1346"/>
                </a:lnTo>
                <a:lnTo>
                  <a:pt x="1211" y="1342"/>
                </a:lnTo>
                <a:lnTo>
                  <a:pt x="1207" y="1338"/>
                </a:lnTo>
                <a:lnTo>
                  <a:pt x="1201" y="1331"/>
                </a:lnTo>
                <a:lnTo>
                  <a:pt x="1201" y="1329"/>
                </a:lnTo>
                <a:lnTo>
                  <a:pt x="1201" y="1329"/>
                </a:lnTo>
                <a:lnTo>
                  <a:pt x="1196" y="1323"/>
                </a:lnTo>
                <a:lnTo>
                  <a:pt x="1194" y="1319"/>
                </a:lnTo>
                <a:lnTo>
                  <a:pt x="1194" y="1319"/>
                </a:lnTo>
                <a:lnTo>
                  <a:pt x="1194" y="1319"/>
                </a:lnTo>
                <a:lnTo>
                  <a:pt x="1194" y="1317"/>
                </a:lnTo>
                <a:lnTo>
                  <a:pt x="1194" y="1317"/>
                </a:lnTo>
                <a:lnTo>
                  <a:pt x="1192" y="1317"/>
                </a:lnTo>
                <a:lnTo>
                  <a:pt x="1192" y="1310"/>
                </a:lnTo>
                <a:lnTo>
                  <a:pt x="1194" y="1315"/>
                </a:lnTo>
                <a:lnTo>
                  <a:pt x="1196" y="1317"/>
                </a:lnTo>
                <a:lnTo>
                  <a:pt x="1196" y="1317"/>
                </a:lnTo>
                <a:lnTo>
                  <a:pt x="1196" y="1317"/>
                </a:lnTo>
                <a:lnTo>
                  <a:pt x="1196" y="1319"/>
                </a:lnTo>
                <a:lnTo>
                  <a:pt x="1196" y="1321"/>
                </a:lnTo>
                <a:lnTo>
                  <a:pt x="1196" y="1321"/>
                </a:lnTo>
                <a:lnTo>
                  <a:pt x="1196" y="1319"/>
                </a:lnTo>
                <a:lnTo>
                  <a:pt x="1199" y="1319"/>
                </a:lnTo>
                <a:lnTo>
                  <a:pt x="1199" y="1317"/>
                </a:lnTo>
                <a:lnTo>
                  <a:pt x="1196" y="1317"/>
                </a:lnTo>
                <a:lnTo>
                  <a:pt x="1196" y="1315"/>
                </a:lnTo>
                <a:lnTo>
                  <a:pt x="1194" y="1313"/>
                </a:lnTo>
                <a:lnTo>
                  <a:pt x="1192" y="1308"/>
                </a:lnTo>
                <a:lnTo>
                  <a:pt x="1190" y="1306"/>
                </a:lnTo>
                <a:lnTo>
                  <a:pt x="1190" y="1302"/>
                </a:lnTo>
                <a:lnTo>
                  <a:pt x="1190" y="1302"/>
                </a:lnTo>
                <a:lnTo>
                  <a:pt x="1190" y="1300"/>
                </a:lnTo>
                <a:lnTo>
                  <a:pt x="1190" y="1298"/>
                </a:lnTo>
                <a:lnTo>
                  <a:pt x="1192" y="1298"/>
                </a:lnTo>
                <a:lnTo>
                  <a:pt x="1192" y="1296"/>
                </a:lnTo>
                <a:lnTo>
                  <a:pt x="1192" y="1289"/>
                </a:lnTo>
                <a:lnTo>
                  <a:pt x="1192" y="1283"/>
                </a:lnTo>
                <a:lnTo>
                  <a:pt x="1192" y="1283"/>
                </a:lnTo>
                <a:lnTo>
                  <a:pt x="1192" y="1283"/>
                </a:lnTo>
                <a:lnTo>
                  <a:pt x="1192" y="1281"/>
                </a:lnTo>
                <a:lnTo>
                  <a:pt x="1192" y="1275"/>
                </a:lnTo>
                <a:lnTo>
                  <a:pt x="1194" y="1264"/>
                </a:lnTo>
                <a:lnTo>
                  <a:pt x="1196" y="1262"/>
                </a:lnTo>
                <a:lnTo>
                  <a:pt x="1199" y="1256"/>
                </a:lnTo>
                <a:lnTo>
                  <a:pt x="1201" y="1254"/>
                </a:lnTo>
                <a:lnTo>
                  <a:pt x="1201" y="1250"/>
                </a:lnTo>
                <a:lnTo>
                  <a:pt x="1201" y="1248"/>
                </a:lnTo>
                <a:lnTo>
                  <a:pt x="1199" y="1248"/>
                </a:lnTo>
                <a:lnTo>
                  <a:pt x="1196" y="1243"/>
                </a:lnTo>
                <a:lnTo>
                  <a:pt x="1196" y="1241"/>
                </a:lnTo>
                <a:lnTo>
                  <a:pt x="1196" y="1239"/>
                </a:lnTo>
                <a:lnTo>
                  <a:pt x="1194" y="1237"/>
                </a:lnTo>
                <a:lnTo>
                  <a:pt x="1194" y="1235"/>
                </a:lnTo>
                <a:lnTo>
                  <a:pt x="1194" y="1235"/>
                </a:lnTo>
                <a:lnTo>
                  <a:pt x="1194" y="1233"/>
                </a:lnTo>
                <a:lnTo>
                  <a:pt x="1196" y="1233"/>
                </a:lnTo>
                <a:lnTo>
                  <a:pt x="1196" y="1231"/>
                </a:lnTo>
                <a:lnTo>
                  <a:pt x="1196" y="1231"/>
                </a:lnTo>
                <a:lnTo>
                  <a:pt x="1192" y="1229"/>
                </a:lnTo>
                <a:lnTo>
                  <a:pt x="1192" y="1227"/>
                </a:lnTo>
                <a:lnTo>
                  <a:pt x="1192" y="1229"/>
                </a:lnTo>
                <a:lnTo>
                  <a:pt x="1194" y="1229"/>
                </a:lnTo>
                <a:lnTo>
                  <a:pt x="1196" y="1229"/>
                </a:lnTo>
                <a:lnTo>
                  <a:pt x="1196" y="1229"/>
                </a:lnTo>
                <a:lnTo>
                  <a:pt x="1196" y="1227"/>
                </a:lnTo>
                <a:lnTo>
                  <a:pt x="1199" y="1224"/>
                </a:lnTo>
                <a:lnTo>
                  <a:pt x="1196" y="1220"/>
                </a:lnTo>
                <a:lnTo>
                  <a:pt x="1196" y="1220"/>
                </a:lnTo>
                <a:lnTo>
                  <a:pt x="1196" y="1220"/>
                </a:lnTo>
                <a:lnTo>
                  <a:pt x="1199" y="1220"/>
                </a:lnTo>
                <a:lnTo>
                  <a:pt x="1201" y="1220"/>
                </a:lnTo>
                <a:lnTo>
                  <a:pt x="1201" y="1218"/>
                </a:lnTo>
                <a:lnTo>
                  <a:pt x="1203" y="1216"/>
                </a:lnTo>
                <a:lnTo>
                  <a:pt x="1201" y="1218"/>
                </a:lnTo>
                <a:lnTo>
                  <a:pt x="1201" y="1216"/>
                </a:lnTo>
                <a:lnTo>
                  <a:pt x="1201" y="1216"/>
                </a:lnTo>
                <a:lnTo>
                  <a:pt x="1201" y="1216"/>
                </a:lnTo>
                <a:lnTo>
                  <a:pt x="1203" y="1216"/>
                </a:lnTo>
                <a:lnTo>
                  <a:pt x="1203" y="1216"/>
                </a:lnTo>
                <a:lnTo>
                  <a:pt x="1203" y="1216"/>
                </a:lnTo>
                <a:lnTo>
                  <a:pt x="1203" y="1216"/>
                </a:lnTo>
                <a:lnTo>
                  <a:pt x="1205" y="1216"/>
                </a:lnTo>
                <a:lnTo>
                  <a:pt x="1205" y="1216"/>
                </a:lnTo>
                <a:lnTo>
                  <a:pt x="1205" y="1216"/>
                </a:lnTo>
                <a:lnTo>
                  <a:pt x="1205" y="1214"/>
                </a:lnTo>
                <a:lnTo>
                  <a:pt x="1205" y="1212"/>
                </a:lnTo>
                <a:lnTo>
                  <a:pt x="1207" y="1214"/>
                </a:lnTo>
                <a:lnTo>
                  <a:pt x="1209" y="1212"/>
                </a:lnTo>
                <a:lnTo>
                  <a:pt x="1209" y="1212"/>
                </a:lnTo>
                <a:lnTo>
                  <a:pt x="1211" y="1212"/>
                </a:lnTo>
                <a:lnTo>
                  <a:pt x="1211" y="1212"/>
                </a:lnTo>
                <a:lnTo>
                  <a:pt x="1209" y="1212"/>
                </a:lnTo>
                <a:lnTo>
                  <a:pt x="1207" y="1208"/>
                </a:lnTo>
                <a:lnTo>
                  <a:pt x="1209" y="1208"/>
                </a:lnTo>
                <a:lnTo>
                  <a:pt x="1209" y="1208"/>
                </a:lnTo>
                <a:lnTo>
                  <a:pt x="1209" y="1208"/>
                </a:lnTo>
                <a:lnTo>
                  <a:pt x="1209" y="1208"/>
                </a:lnTo>
                <a:lnTo>
                  <a:pt x="1211" y="1210"/>
                </a:lnTo>
                <a:lnTo>
                  <a:pt x="1211" y="1208"/>
                </a:lnTo>
                <a:lnTo>
                  <a:pt x="1211" y="1208"/>
                </a:lnTo>
                <a:lnTo>
                  <a:pt x="1213" y="1208"/>
                </a:lnTo>
                <a:lnTo>
                  <a:pt x="1215" y="1210"/>
                </a:lnTo>
                <a:lnTo>
                  <a:pt x="1217" y="1208"/>
                </a:lnTo>
                <a:lnTo>
                  <a:pt x="1215" y="1210"/>
                </a:lnTo>
                <a:lnTo>
                  <a:pt x="1213" y="1212"/>
                </a:lnTo>
                <a:lnTo>
                  <a:pt x="1215" y="1210"/>
                </a:lnTo>
                <a:lnTo>
                  <a:pt x="1217" y="1210"/>
                </a:lnTo>
                <a:lnTo>
                  <a:pt x="1219" y="1208"/>
                </a:lnTo>
                <a:lnTo>
                  <a:pt x="1222" y="1208"/>
                </a:lnTo>
                <a:lnTo>
                  <a:pt x="1222" y="1208"/>
                </a:lnTo>
                <a:lnTo>
                  <a:pt x="1226" y="1206"/>
                </a:lnTo>
                <a:lnTo>
                  <a:pt x="1228" y="1204"/>
                </a:lnTo>
                <a:lnTo>
                  <a:pt x="1230" y="1201"/>
                </a:lnTo>
                <a:lnTo>
                  <a:pt x="1230" y="1199"/>
                </a:lnTo>
                <a:lnTo>
                  <a:pt x="1232" y="1199"/>
                </a:lnTo>
                <a:lnTo>
                  <a:pt x="1232" y="1197"/>
                </a:lnTo>
                <a:lnTo>
                  <a:pt x="1232" y="1195"/>
                </a:lnTo>
                <a:lnTo>
                  <a:pt x="1232" y="1195"/>
                </a:lnTo>
                <a:lnTo>
                  <a:pt x="1232" y="1193"/>
                </a:lnTo>
                <a:lnTo>
                  <a:pt x="1232" y="1191"/>
                </a:lnTo>
                <a:lnTo>
                  <a:pt x="1232" y="1193"/>
                </a:lnTo>
                <a:lnTo>
                  <a:pt x="1232" y="1193"/>
                </a:lnTo>
                <a:lnTo>
                  <a:pt x="1234" y="1191"/>
                </a:lnTo>
                <a:lnTo>
                  <a:pt x="1234" y="1191"/>
                </a:lnTo>
                <a:lnTo>
                  <a:pt x="1236" y="1193"/>
                </a:lnTo>
                <a:lnTo>
                  <a:pt x="1234" y="1195"/>
                </a:lnTo>
                <a:lnTo>
                  <a:pt x="1236" y="1195"/>
                </a:lnTo>
                <a:lnTo>
                  <a:pt x="1236" y="1195"/>
                </a:lnTo>
                <a:lnTo>
                  <a:pt x="1238" y="1195"/>
                </a:lnTo>
                <a:lnTo>
                  <a:pt x="1234" y="1197"/>
                </a:lnTo>
                <a:lnTo>
                  <a:pt x="1234" y="1197"/>
                </a:lnTo>
                <a:lnTo>
                  <a:pt x="1238" y="1195"/>
                </a:lnTo>
                <a:lnTo>
                  <a:pt x="1245" y="1193"/>
                </a:lnTo>
                <a:lnTo>
                  <a:pt x="1247" y="1193"/>
                </a:lnTo>
                <a:lnTo>
                  <a:pt x="1247" y="1191"/>
                </a:lnTo>
                <a:lnTo>
                  <a:pt x="1247" y="1191"/>
                </a:lnTo>
                <a:lnTo>
                  <a:pt x="1249" y="1187"/>
                </a:lnTo>
                <a:lnTo>
                  <a:pt x="1249" y="1187"/>
                </a:lnTo>
                <a:lnTo>
                  <a:pt x="1249" y="1189"/>
                </a:lnTo>
                <a:lnTo>
                  <a:pt x="1249" y="1189"/>
                </a:lnTo>
                <a:lnTo>
                  <a:pt x="1249" y="1189"/>
                </a:lnTo>
                <a:lnTo>
                  <a:pt x="1249" y="1191"/>
                </a:lnTo>
                <a:lnTo>
                  <a:pt x="1247" y="1191"/>
                </a:lnTo>
                <a:lnTo>
                  <a:pt x="1249" y="1191"/>
                </a:lnTo>
                <a:lnTo>
                  <a:pt x="1249" y="1191"/>
                </a:lnTo>
                <a:lnTo>
                  <a:pt x="1249" y="1191"/>
                </a:lnTo>
                <a:lnTo>
                  <a:pt x="1251" y="1191"/>
                </a:lnTo>
                <a:lnTo>
                  <a:pt x="1255" y="1191"/>
                </a:lnTo>
                <a:lnTo>
                  <a:pt x="1257" y="1191"/>
                </a:lnTo>
                <a:lnTo>
                  <a:pt x="1257" y="1191"/>
                </a:lnTo>
                <a:lnTo>
                  <a:pt x="1261" y="1191"/>
                </a:lnTo>
                <a:lnTo>
                  <a:pt x="1263" y="1193"/>
                </a:lnTo>
                <a:lnTo>
                  <a:pt x="1266" y="1193"/>
                </a:lnTo>
                <a:lnTo>
                  <a:pt x="1272" y="1195"/>
                </a:lnTo>
                <a:lnTo>
                  <a:pt x="1274" y="1193"/>
                </a:lnTo>
                <a:lnTo>
                  <a:pt x="1274" y="1193"/>
                </a:lnTo>
                <a:lnTo>
                  <a:pt x="1274" y="1193"/>
                </a:lnTo>
                <a:lnTo>
                  <a:pt x="1274" y="1193"/>
                </a:lnTo>
                <a:lnTo>
                  <a:pt x="1274" y="1191"/>
                </a:lnTo>
                <a:lnTo>
                  <a:pt x="1274" y="1191"/>
                </a:lnTo>
                <a:lnTo>
                  <a:pt x="1276" y="1191"/>
                </a:lnTo>
                <a:lnTo>
                  <a:pt x="1278" y="1191"/>
                </a:lnTo>
                <a:lnTo>
                  <a:pt x="1280" y="1191"/>
                </a:lnTo>
                <a:lnTo>
                  <a:pt x="1280" y="1193"/>
                </a:lnTo>
                <a:lnTo>
                  <a:pt x="1282" y="1195"/>
                </a:lnTo>
                <a:lnTo>
                  <a:pt x="1284" y="1195"/>
                </a:lnTo>
                <a:lnTo>
                  <a:pt x="1284" y="1195"/>
                </a:lnTo>
                <a:lnTo>
                  <a:pt x="1287" y="1195"/>
                </a:lnTo>
                <a:lnTo>
                  <a:pt x="1287" y="1195"/>
                </a:lnTo>
                <a:lnTo>
                  <a:pt x="1287" y="1195"/>
                </a:lnTo>
                <a:lnTo>
                  <a:pt x="1287" y="1197"/>
                </a:lnTo>
                <a:lnTo>
                  <a:pt x="1287" y="1197"/>
                </a:lnTo>
                <a:lnTo>
                  <a:pt x="1287" y="1197"/>
                </a:lnTo>
                <a:lnTo>
                  <a:pt x="1284" y="1197"/>
                </a:lnTo>
                <a:lnTo>
                  <a:pt x="1284" y="1199"/>
                </a:lnTo>
                <a:lnTo>
                  <a:pt x="1289" y="1199"/>
                </a:lnTo>
                <a:lnTo>
                  <a:pt x="1293" y="1201"/>
                </a:lnTo>
                <a:lnTo>
                  <a:pt x="1295" y="1201"/>
                </a:lnTo>
                <a:lnTo>
                  <a:pt x="1295" y="1199"/>
                </a:lnTo>
                <a:lnTo>
                  <a:pt x="1297" y="1199"/>
                </a:lnTo>
                <a:lnTo>
                  <a:pt x="1299" y="1199"/>
                </a:lnTo>
                <a:lnTo>
                  <a:pt x="1299" y="1199"/>
                </a:lnTo>
                <a:lnTo>
                  <a:pt x="1301" y="1201"/>
                </a:lnTo>
                <a:lnTo>
                  <a:pt x="1301" y="1201"/>
                </a:lnTo>
                <a:lnTo>
                  <a:pt x="1301" y="1201"/>
                </a:lnTo>
                <a:lnTo>
                  <a:pt x="1303" y="1199"/>
                </a:lnTo>
                <a:lnTo>
                  <a:pt x="1303" y="1199"/>
                </a:lnTo>
                <a:lnTo>
                  <a:pt x="1303" y="1199"/>
                </a:lnTo>
                <a:lnTo>
                  <a:pt x="1303" y="1197"/>
                </a:lnTo>
                <a:lnTo>
                  <a:pt x="1303" y="1197"/>
                </a:lnTo>
                <a:lnTo>
                  <a:pt x="1303" y="1195"/>
                </a:lnTo>
                <a:lnTo>
                  <a:pt x="1301" y="1195"/>
                </a:lnTo>
                <a:lnTo>
                  <a:pt x="1301" y="1195"/>
                </a:lnTo>
                <a:lnTo>
                  <a:pt x="1301" y="1195"/>
                </a:lnTo>
                <a:lnTo>
                  <a:pt x="1305" y="1195"/>
                </a:lnTo>
                <a:lnTo>
                  <a:pt x="1307" y="1197"/>
                </a:lnTo>
                <a:lnTo>
                  <a:pt x="1307" y="1197"/>
                </a:lnTo>
                <a:lnTo>
                  <a:pt x="1307" y="1197"/>
                </a:lnTo>
                <a:lnTo>
                  <a:pt x="1307" y="1197"/>
                </a:lnTo>
                <a:lnTo>
                  <a:pt x="1310" y="1197"/>
                </a:lnTo>
                <a:lnTo>
                  <a:pt x="1310" y="1197"/>
                </a:lnTo>
                <a:lnTo>
                  <a:pt x="1310" y="1199"/>
                </a:lnTo>
                <a:lnTo>
                  <a:pt x="1312" y="1199"/>
                </a:lnTo>
                <a:lnTo>
                  <a:pt x="1312" y="1199"/>
                </a:lnTo>
                <a:lnTo>
                  <a:pt x="1312" y="1201"/>
                </a:lnTo>
                <a:lnTo>
                  <a:pt x="1314" y="1201"/>
                </a:lnTo>
                <a:lnTo>
                  <a:pt x="1314" y="1204"/>
                </a:lnTo>
                <a:lnTo>
                  <a:pt x="1314" y="1204"/>
                </a:lnTo>
                <a:lnTo>
                  <a:pt x="1316" y="1201"/>
                </a:lnTo>
                <a:lnTo>
                  <a:pt x="1316" y="1201"/>
                </a:lnTo>
                <a:lnTo>
                  <a:pt x="1316" y="1204"/>
                </a:lnTo>
                <a:lnTo>
                  <a:pt x="1316" y="1201"/>
                </a:lnTo>
                <a:lnTo>
                  <a:pt x="1316" y="1201"/>
                </a:lnTo>
                <a:lnTo>
                  <a:pt x="1318" y="1201"/>
                </a:lnTo>
                <a:lnTo>
                  <a:pt x="1318" y="1199"/>
                </a:lnTo>
                <a:lnTo>
                  <a:pt x="1318" y="1199"/>
                </a:lnTo>
                <a:lnTo>
                  <a:pt x="1316" y="1199"/>
                </a:lnTo>
                <a:lnTo>
                  <a:pt x="1316" y="1197"/>
                </a:lnTo>
                <a:lnTo>
                  <a:pt x="1314" y="1197"/>
                </a:lnTo>
                <a:lnTo>
                  <a:pt x="1312" y="1197"/>
                </a:lnTo>
                <a:lnTo>
                  <a:pt x="1310" y="1195"/>
                </a:lnTo>
                <a:lnTo>
                  <a:pt x="1310" y="1195"/>
                </a:lnTo>
                <a:lnTo>
                  <a:pt x="1307" y="1193"/>
                </a:lnTo>
                <a:lnTo>
                  <a:pt x="1307" y="1193"/>
                </a:lnTo>
                <a:lnTo>
                  <a:pt x="1307" y="1193"/>
                </a:lnTo>
                <a:lnTo>
                  <a:pt x="1310" y="1193"/>
                </a:lnTo>
                <a:lnTo>
                  <a:pt x="1310" y="1193"/>
                </a:lnTo>
                <a:lnTo>
                  <a:pt x="1310" y="1193"/>
                </a:lnTo>
                <a:lnTo>
                  <a:pt x="1310" y="1191"/>
                </a:lnTo>
                <a:lnTo>
                  <a:pt x="1312" y="1191"/>
                </a:lnTo>
                <a:lnTo>
                  <a:pt x="1312" y="1191"/>
                </a:lnTo>
                <a:lnTo>
                  <a:pt x="1314" y="1191"/>
                </a:lnTo>
                <a:lnTo>
                  <a:pt x="1314" y="1189"/>
                </a:lnTo>
                <a:lnTo>
                  <a:pt x="1314" y="1189"/>
                </a:lnTo>
                <a:lnTo>
                  <a:pt x="1312" y="1187"/>
                </a:lnTo>
                <a:lnTo>
                  <a:pt x="1312" y="1187"/>
                </a:lnTo>
                <a:lnTo>
                  <a:pt x="1312" y="1187"/>
                </a:lnTo>
                <a:lnTo>
                  <a:pt x="1312" y="1187"/>
                </a:lnTo>
                <a:lnTo>
                  <a:pt x="1310" y="1187"/>
                </a:lnTo>
                <a:lnTo>
                  <a:pt x="1310" y="1189"/>
                </a:lnTo>
                <a:lnTo>
                  <a:pt x="1310" y="1189"/>
                </a:lnTo>
                <a:lnTo>
                  <a:pt x="1307" y="1189"/>
                </a:lnTo>
                <a:lnTo>
                  <a:pt x="1307" y="1187"/>
                </a:lnTo>
                <a:lnTo>
                  <a:pt x="1307" y="1187"/>
                </a:lnTo>
                <a:lnTo>
                  <a:pt x="1307" y="1187"/>
                </a:lnTo>
                <a:lnTo>
                  <a:pt x="1310" y="1185"/>
                </a:lnTo>
                <a:lnTo>
                  <a:pt x="1310" y="1185"/>
                </a:lnTo>
                <a:lnTo>
                  <a:pt x="1307" y="1185"/>
                </a:lnTo>
                <a:lnTo>
                  <a:pt x="1307" y="1185"/>
                </a:lnTo>
                <a:lnTo>
                  <a:pt x="1307" y="1185"/>
                </a:lnTo>
                <a:lnTo>
                  <a:pt x="1305" y="1185"/>
                </a:lnTo>
                <a:lnTo>
                  <a:pt x="1303" y="1187"/>
                </a:lnTo>
                <a:lnTo>
                  <a:pt x="1301" y="1187"/>
                </a:lnTo>
                <a:lnTo>
                  <a:pt x="1299" y="1187"/>
                </a:lnTo>
                <a:lnTo>
                  <a:pt x="1297" y="1185"/>
                </a:lnTo>
                <a:lnTo>
                  <a:pt x="1299" y="1183"/>
                </a:lnTo>
                <a:lnTo>
                  <a:pt x="1301" y="1180"/>
                </a:lnTo>
                <a:lnTo>
                  <a:pt x="1301" y="1183"/>
                </a:lnTo>
                <a:lnTo>
                  <a:pt x="1303" y="1183"/>
                </a:lnTo>
                <a:lnTo>
                  <a:pt x="1305" y="1183"/>
                </a:lnTo>
                <a:lnTo>
                  <a:pt x="1310" y="1185"/>
                </a:lnTo>
                <a:lnTo>
                  <a:pt x="1312" y="1185"/>
                </a:lnTo>
                <a:lnTo>
                  <a:pt x="1314" y="1183"/>
                </a:lnTo>
                <a:lnTo>
                  <a:pt x="1314" y="1183"/>
                </a:lnTo>
                <a:lnTo>
                  <a:pt x="1316" y="1183"/>
                </a:lnTo>
                <a:lnTo>
                  <a:pt x="1318" y="1183"/>
                </a:lnTo>
                <a:lnTo>
                  <a:pt x="1320" y="1180"/>
                </a:lnTo>
                <a:lnTo>
                  <a:pt x="1320" y="1180"/>
                </a:lnTo>
                <a:lnTo>
                  <a:pt x="1320" y="1180"/>
                </a:lnTo>
                <a:lnTo>
                  <a:pt x="1322" y="1183"/>
                </a:lnTo>
                <a:lnTo>
                  <a:pt x="1328" y="1180"/>
                </a:lnTo>
                <a:lnTo>
                  <a:pt x="1328" y="1183"/>
                </a:lnTo>
                <a:lnTo>
                  <a:pt x="1331" y="1183"/>
                </a:lnTo>
                <a:lnTo>
                  <a:pt x="1331" y="1180"/>
                </a:lnTo>
                <a:lnTo>
                  <a:pt x="1333" y="1178"/>
                </a:lnTo>
                <a:lnTo>
                  <a:pt x="1333" y="1176"/>
                </a:lnTo>
                <a:lnTo>
                  <a:pt x="1333" y="1176"/>
                </a:lnTo>
                <a:lnTo>
                  <a:pt x="1333" y="1178"/>
                </a:lnTo>
                <a:lnTo>
                  <a:pt x="1335" y="1178"/>
                </a:lnTo>
                <a:lnTo>
                  <a:pt x="1335" y="1180"/>
                </a:lnTo>
                <a:lnTo>
                  <a:pt x="1335" y="1180"/>
                </a:lnTo>
                <a:lnTo>
                  <a:pt x="1335" y="1180"/>
                </a:lnTo>
                <a:lnTo>
                  <a:pt x="1335" y="1183"/>
                </a:lnTo>
                <a:lnTo>
                  <a:pt x="1337" y="1183"/>
                </a:lnTo>
                <a:lnTo>
                  <a:pt x="1335" y="1183"/>
                </a:lnTo>
                <a:lnTo>
                  <a:pt x="1333" y="1183"/>
                </a:lnTo>
                <a:lnTo>
                  <a:pt x="1333" y="1185"/>
                </a:lnTo>
                <a:lnTo>
                  <a:pt x="1339" y="1183"/>
                </a:lnTo>
                <a:lnTo>
                  <a:pt x="1339" y="1183"/>
                </a:lnTo>
                <a:lnTo>
                  <a:pt x="1341" y="1180"/>
                </a:lnTo>
                <a:lnTo>
                  <a:pt x="1341" y="1183"/>
                </a:lnTo>
                <a:lnTo>
                  <a:pt x="1341" y="1183"/>
                </a:lnTo>
                <a:lnTo>
                  <a:pt x="1341" y="1183"/>
                </a:lnTo>
                <a:lnTo>
                  <a:pt x="1343" y="1183"/>
                </a:lnTo>
                <a:lnTo>
                  <a:pt x="1343" y="1180"/>
                </a:lnTo>
                <a:lnTo>
                  <a:pt x="1345" y="1180"/>
                </a:lnTo>
                <a:lnTo>
                  <a:pt x="1345" y="1178"/>
                </a:lnTo>
                <a:lnTo>
                  <a:pt x="1345" y="1178"/>
                </a:lnTo>
                <a:lnTo>
                  <a:pt x="1347" y="1180"/>
                </a:lnTo>
                <a:lnTo>
                  <a:pt x="1347" y="1178"/>
                </a:lnTo>
                <a:lnTo>
                  <a:pt x="1347" y="1178"/>
                </a:lnTo>
                <a:lnTo>
                  <a:pt x="1347" y="1180"/>
                </a:lnTo>
                <a:lnTo>
                  <a:pt x="1347" y="1180"/>
                </a:lnTo>
                <a:lnTo>
                  <a:pt x="1345" y="1180"/>
                </a:lnTo>
                <a:lnTo>
                  <a:pt x="1345" y="1180"/>
                </a:lnTo>
                <a:lnTo>
                  <a:pt x="1345" y="1183"/>
                </a:lnTo>
                <a:lnTo>
                  <a:pt x="1347" y="1180"/>
                </a:lnTo>
                <a:lnTo>
                  <a:pt x="1351" y="1180"/>
                </a:lnTo>
                <a:lnTo>
                  <a:pt x="1354" y="1180"/>
                </a:lnTo>
                <a:lnTo>
                  <a:pt x="1354" y="1180"/>
                </a:lnTo>
                <a:lnTo>
                  <a:pt x="1356" y="1180"/>
                </a:lnTo>
                <a:lnTo>
                  <a:pt x="1356" y="1180"/>
                </a:lnTo>
                <a:lnTo>
                  <a:pt x="1358" y="1180"/>
                </a:lnTo>
                <a:lnTo>
                  <a:pt x="1360" y="1180"/>
                </a:lnTo>
                <a:lnTo>
                  <a:pt x="1360" y="1180"/>
                </a:lnTo>
                <a:lnTo>
                  <a:pt x="1360" y="1180"/>
                </a:lnTo>
                <a:lnTo>
                  <a:pt x="1358" y="1180"/>
                </a:lnTo>
                <a:lnTo>
                  <a:pt x="1356" y="1180"/>
                </a:lnTo>
                <a:lnTo>
                  <a:pt x="1360" y="1183"/>
                </a:lnTo>
                <a:lnTo>
                  <a:pt x="1364" y="1185"/>
                </a:lnTo>
                <a:lnTo>
                  <a:pt x="1364" y="1185"/>
                </a:lnTo>
                <a:lnTo>
                  <a:pt x="1366" y="1185"/>
                </a:lnTo>
                <a:lnTo>
                  <a:pt x="1366" y="1185"/>
                </a:lnTo>
                <a:lnTo>
                  <a:pt x="1366" y="1183"/>
                </a:lnTo>
                <a:lnTo>
                  <a:pt x="1366" y="1183"/>
                </a:lnTo>
                <a:lnTo>
                  <a:pt x="1368" y="1183"/>
                </a:lnTo>
                <a:lnTo>
                  <a:pt x="1366" y="1185"/>
                </a:lnTo>
                <a:lnTo>
                  <a:pt x="1366" y="1185"/>
                </a:lnTo>
                <a:lnTo>
                  <a:pt x="1368" y="1185"/>
                </a:lnTo>
                <a:lnTo>
                  <a:pt x="1368" y="1185"/>
                </a:lnTo>
                <a:lnTo>
                  <a:pt x="1366" y="1185"/>
                </a:lnTo>
                <a:lnTo>
                  <a:pt x="1368" y="1187"/>
                </a:lnTo>
                <a:lnTo>
                  <a:pt x="1370" y="1189"/>
                </a:lnTo>
                <a:lnTo>
                  <a:pt x="1372" y="1191"/>
                </a:lnTo>
                <a:lnTo>
                  <a:pt x="1372" y="1191"/>
                </a:lnTo>
                <a:lnTo>
                  <a:pt x="1372" y="1191"/>
                </a:lnTo>
                <a:lnTo>
                  <a:pt x="1370" y="1191"/>
                </a:lnTo>
                <a:lnTo>
                  <a:pt x="1370" y="1189"/>
                </a:lnTo>
                <a:lnTo>
                  <a:pt x="1370" y="1191"/>
                </a:lnTo>
                <a:lnTo>
                  <a:pt x="1370" y="1193"/>
                </a:lnTo>
                <a:lnTo>
                  <a:pt x="1372" y="1193"/>
                </a:lnTo>
                <a:lnTo>
                  <a:pt x="1375" y="1191"/>
                </a:lnTo>
                <a:lnTo>
                  <a:pt x="1377" y="1191"/>
                </a:lnTo>
                <a:lnTo>
                  <a:pt x="1377" y="1191"/>
                </a:lnTo>
                <a:lnTo>
                  <a:pt x="1379" y="1191"/>
                </a:lnTo>
                <a:lnTo>
                  <a:pt x="1379" y="1191"/>
                </a:lnTo>
                <a:lnTo>
                  <a:pt x="1383" y="1189"/>
                </a:lnTo>
                <a:lnTo>
                  <a:pt x="1385" y="1189"/>
                </a:lnTo>
                <a:lnTo>
                  <a:pt x="1385" y="1189"/>
                </a:lnTo>
                <a:lnTo>
                  <a:pt x="1385" y="1189"/>
                </a:lnTo>
                <a:lnTo>
                  <a:pt x="1385" y="1187"/>
                </a:lnTo>
                <a:lnTo>
                  <a:pt x="1385" y="1187"/>
                </a:lnTo>
                <a:lnTo>
                  <a:pt x="1387" y="1187"/>
                </a:lnTo>
                <a:lnTo>
                  <a:pt x="1389" y="1185"/>
                </a:lnTo>
                <a:lnTo>
                  <a:pt x="1395" y="1189"/>
                </a:lnTo>
                <a:lnTo>
                  <a:pt x="1402" y="1195"/>
                </a:lnTo>
                <a:lnTo>
                  <a:pt x="1408" y="1201"/>
                </a:lnTo>
                <a:lnTo>
                  <a:pt x="1410" y="1206"/>
                </a:lnTo>
                <a:lnTo>
                  <a:pt x="1410" y="1206"/>
                </a:lnTo>
                <a:lnTo>
                  <a:pt x="1410" y="1206"/>
                </a:lnTo>
                <a:lnTo>
                  <a:pt x="1410" y="1212"/>
                </a:lnTo>
                <a:lnTo>
                  <a:pt x="1408" y="1214"/>
                </a:lnTo>
                <a:lnTo>
                  <a:pt x="1408" y="1220"/>
                </a:lnTo>
                <a:lnTo>
                  <a:pt x="1408" y="1222"/>
                </a:lnTo>
                <a:lnTo>
                  <a:pt x="1408" y="1222"/>
                </a:lnTo>
                <a:lnTo>
                  <a:pt x="1408" y="1222"/>
                </a:lnTo>
                <a:lnTo>
                  <a:pt x="1410" y="1222"/>
                </a:lnTo>
                <a:lnTo>
                  <a:pt x="1410" y="1222"/>
                </a:lnTo>
                <a:lnTo>
                  <a:pt x="1410" y="1222"/>
                </a:lnTo>
                <a:lnTo>
                  <a:pt x="1410" y="1222"/>
                </a:lnTo>
                <a:lnTo>
                  <a:pt x="1410" y="1220"/>
                </a:lnTo>
                <a:lnTo>
                  <a:pt x="1410" y="1220"/>
                </a:lnTo>
                <a:lnTo>
                  <a:pt x="1410" y="1218"/>
                </a:lnTo>
                <a:lnTo>
                  <a:pt x="1410" y="1218"/>
                </a:lnTo>
                <a:lnTo>
                  <a:pt x="1412" y="1218"/>
                </a:lnTo>
                <a:lnTo>
                  <a:pt x="1412" y="1220"/>
                </a:lnTo>
                <a:lnTo>
                  <a:pt x="1412" y="1220"/>
                </a:lnTo>
                <a:lnTo>
                  <a:pt x="1414" y="1220"/>
                </a:lnTo>
                <a:lnTo>
                  <a:pt x="1414" y="1220"/>
                </a:lnTo>
                <a:lnTo>
                  <a:pt x="1414" y="1220"/>
                </a:lnTo>
                <a:lnTo>
                  <a:pt x="1414" y="1222"/>
                </a:lnTo>
                <a:lnTo>
                  <a:pt x="1412" y="1224"/>
                </a:lnTo>
                <a:lnTo>
                  <a:pt x="1410" y="1227"/>
                </a:lnTo>
                <a:lnTo>
                  <a:pt x="1410" y="1227"/>
                </a:lnTo>
                <a:lnTo>
                  <a:pt x="1410" y="1227"/>
                </a:lnTo>
                <a:lnTo>
                  <a:pt x="1410" y="1227"/>
                </a:lnTo>
                <a:lnTo>
                  <a:pt x="1410" y="1229"/>
                </a:lnTo>
                <a:lnTo>
                  <a:pt x="1414" y="1233"/>
                </a:lnTo>
                <a:lnTo>
                  <a:pt x="1414" y="1235"/>
                </a:lnTo>
                <a:lnTo>
                  <a:pt x="1416" y="1237"/>
                </a:lnTo>
                <a:lnTo>
                  <a:pt x="1416" y="1237"/>
                </a:lnTo>
                <a:lnTo>
                  <a:pt x="1416" y="1237"/>
                </a:lnTo>
                <a:lnTo>
                  <a:pt x="1416" y="1235"/>
                </a:lnTo>
                <a:lnTo>
                  <a:pt x="1416" y="1235"/>
                </a:lnTo>
                <a:lnTo>
                  <a:pt x="1419" y="1235"/>
                </a:lnTo>
                <a:lnTo>
                  <a:pt x="1419" y="1235"/>
                </a:lnTo>
                <a:lnTo>
                  <a:pt x="1419" y="1235"/>
                </a:lnTo>
                <a:lnTo>
                  <a:pt x="1419" y="1239"/>
                </a:lnTo>
                <a:lnTo>
                  <a:pt x="1419" y="1241"/>
                </a:lnTo>
                <a:lnTo>
                  <a:pt x="1421" y="1241"/>
                </a:lnTo>
                <a:lnTo>
                  <a:pt x="1421" y="1241"/>
                </a:lnTo>
                <a:lnTo>
                  <a:pt x="1421" y="1239"/>
                </a:lnTo>
                <a:lnTo>
                  <a:pt x="1421" y="1239"/>
                </a:lnTo>
                <a:lnTo>
                  <a:pt x="1423" y="1239"/>
                </a:lnTo>
                <a:lnTo>
                  <a:pt x="1421" y="1241"/>
                </a:lnTo>
                <a:lnTo>
                  <a:pt x="1421" y="1241"/>
                </a:lnTo>
                <a:lnTo>
                  <a:pt x="1421" y="1241"/>
                </a:lnTo>
                <a:lnTo>
                  <a:pt x="1423" y="1243"/>
                </a:lnTo>
                <a:lnTo>
                  <a:pt x="1423" y="1248"/>
                </a:lnTo>
                <a:lnTo>
                  <a:pt x="1425" y="1250"/>
                </a:lnTo>
                <a:lnTo>
                  <a:pt x="1427" y="1252"/>
                </a:lnTo>
                <a:lnTo>
                  <a:pt x="1429" y="1252"/>
                </a:lnTo>
                <a:lnTo>
                  <a:pt x="1429" y="1254"/>
                </a:lnTo>
                <a:lnTo>
                  <a:pt x="1431" y="1256"/>
                </a:lnTo>
                <a:lnTo>
                  <a:pt x="1433" y="1260"/>
                </a:lnTo>
                <a:lnTo>
                  <a:pt x="1433" y="1260"/>
                </a:lnTo>
                <a:lnTo>
                  <a:pt x="1435" y="1260"/>
                </a:lnTo>
                <a:lnTo>
                  <a:pt x="1435" y="1260"/>
                </a:lnTo>
                <a:lnTo>
                  <a:pt x="1435" y="1262"/>
                </a:lnTo>
                <a:lnTo>
                  <a:pt x="1433" y="1260"/>
                </a:lnTo>
                <a:lnTo>
                  <a:pt x="1433" y="1260"/>
                </a:lnTo>
                <a:lnTo>
                  <a:pt x="1431" y="1260"/>
                </a:lnTo>
                <a:lnTo>
                  <a:pt x="1431" y="1262"/>
                </a:lnTo>
                <a:lnTo>
                  <a:pt x="1433" y="1262"/>
                </a:lnTo>
                <a:lnTo>
                  <a:pt x="1433" y="1262"/>
                </a:lnTo>
                <a:lnTo>
                  <a:pt x="1435" y="1262"/>
                </a:lnTo>
                <a:lnTo>
                  <a:pt x="1437" y="1262"/>
                </a:lnTo>
                <a:lnTo>
                  <a:pt x="1442" y="1262"/>
                </a:lnTo>
                <a:lnTo>
                  <a:pt x="1442" y="1262"/>
                </a:lnTo>
                <a:lnTo>
                  <a:pt x="1444" y="1260"/>
                </a:lnTo>
                <a:lnTo>
                  <a:pt x="1444" y="1258"/>
                </a:lnTo>
                <a:lnTo>
                  <a:pt x="1444" y="1256"/>
                </a:lnTo>
                <a:lnTo>
                  <a:pt x="1446" y="1254"/>
                </a:lnTo>
                <a:lnTo>
                  <a:pt x="1446" y="1252"/>
                </a:lnTo>
                <a:lnTo>
                  <a:pt x="1446" y="1252"/>
                </a:lnTo>
                <a:lnTo>
                  <a:pt x="1446" y="1252"/>
                </a:lnTo>
                <a:lnTo>
                  <a:pt x="1448" y="1252"/>
                </a:lnTo>
                <a:lnTo>
                  <a:pt x="1448" y="1248"/>
                </a:lnTo>
                <a:lnTo>
                  <a:pt x="1448" y="1241"/>
                </a:lnTo>
                <a:lnTo>
                  <a:pt x="1448" y="1237"/>
                </a:lnTo>
                <a:lnTo>
                  <a:pt x="1448" y="1235"/>
                </a:lnTo>
                <a:lnTo>
                  <a:pt x="1448" y="1233"/>
                </a:lnTo>
                <a:lnTo>
                  <a:pt x="1446" y="1231"/>
                </a:lnTo>
                <a:lnTo>
                  <a:pt x="1439" y="1216"/>
                </a:lnTo>
                <a:lnTo>
                  <a:pt x="1439" y="1214"/>
                </a:lnTo>
                <a:lnTo>
                  <a:pt x="1437" y="1212"/>
                </a:lnTo>
                <a:lnTo>
                  <a:pt x="1437" y="1210"/>
                </a:lnTo>
                <a:lnTo>
                  <a:pt x="1437" y="1208"/>
                </a:lnTo>
                <a:lnTo>
                  <a:pt x="1437" y="1208"/>
                </a:lnTo>
                <a:lnTo>
                  <a:pt x="1437" y="1208"/>
                </a:lnTo>
                <a:lnTo>
                  <a:pt x="1437" y="1208"/>
                </a:lnTo>
                <a:lnTo>
                  <a:pt x="1437" y="1208"/>
                </a:lnTo>
                <a:lnTo>
                  <a:pt x="1437" y="1208"/>
                </a:lnTo>
                <a:lnTo>
                  <a:pt x="1439" y="1210"/>
                </a:lnTo>
                <a:lnTo>
                  <a:pt x="1439" y="1210"/>
                </a:lnTo>
                <a:lnTo>
                  <a:pt x="1437" y="1210"/>
                </a:lnTo>
                <a:lnTo>
                  <a:pt x="1437" y="1212"/>
                </a:lnTo>
                <a:lnTo>
                  <a:pt x="1439" y="1214"/>
                </a:lnTo>
                <a:lnTo>
                  <a:pt x="1439" y="1212"/>
                </a:lnTo>
                <a:lnTo>
                  <a:pt x="1439" y="1212"/>
                </a:lnTo>
                <a:lnTo>
                  <a:pt x="1439" y="1210"/>
                </a:lnTo>
                <a:lnTo>
                  <a:pt x="1439" y="1210"/>
                </a:lnTo>
                <a:lnTo>
                  <a:pt x="1439" y="1214"/>
                </a:lnTo>
                <a:lnTo>
                  <a:pt x="1439" y="1216"/>
                </a:lnTo>
                <a:lnTo>
                  <a:pt x="1442" y="1220"/>
                </a:lnTo>
                <a:lnTo>
                  <a:pt x="1442" y="1220"/>
                </a:lnTo>
                <a:lnTo>
                  <a:pt x="1442" y="1218"/>
                </a:lnTo>
                <a:lnTo>
                  <a:pt x="1439" y="1216"/>
                </a:lnTo>
                <a:lnTo>
                  <a:pt x="1439" y="1214"/>
                </a:lnTo>
                <a:lnTo>
                  <a:pt x="1439" y="1212"/>
                </a:lnTo>
                <a:lnTo>
                  <a:pt x="1439" y="1212"/>
                </a:lnTo>
                <a:lnTo>
                  <a:pt x="1442" y="1212"/>
                </a:lnTo>
                <a:lnTo>
                  <a:pt x="1442" y="1210"/>
                </a:lnTo>
                <a:lnTo>
                  <a:pt x="1435" y="1201"/>
                </a:lnTo>
                <a:lnTo>
                  <a:pt x="1433" y="1195"/>
                </a:lnTo>
                <a:lnTo>
                  <a:pt x="1431" y="1191"/>
                </a:lnTo>
                <a:lnTo>
                  <a:pt x="1429" y="1185"/>
                </a:lnTo>
                <a:lnTo>
                  <a:pt x="1429" y="1183"/>
                </a:lnTo>
                <a:lnTo>
                  <a:pt x="1427" y="1176"/>
                </a:lnTo>
                <a:lnTo>
                  <a:pt x="1427" y="1176"/>
                </a:lnTo>
                <a:lnTo>
                  <a:pt x="1427" y="1174"/>
                </a:lnTo>
                <a:lnTo>
                  <a:pt x="1427" y="1174"/>
                </a:lnTo>
                <a:lnTo>
                  <a:pt x="1427" y="1172"/>
                </a:lnTo>
                <a:lnTo>
                  <a:pt x="1427" y="1172"/>
                </a:lnTo>
                <a:lnTo>
                  <a:pt x="1427" y="1170"/>
                </a:lnTo>
                <a:lnTo>
                  <a:pt x="1427" y="1170"/>
                </a:lnTo>
                <a:lnTo>
                  <a:pt x="1427" y="1168"/>
                </a:lnTo>
                <a:lnTo>
                  <a:pt x="1429" y="1168"/>
                </a:lnTo>
                <a:lnTo>
                  <a:pt x="1429" y="1168"/>
                </a:lnTo>
                <a:lnTo>
                  <a:pt x="1431" y="1168"/>
                </a:lnTo>
                <a:lnTo>
                  <a:pt x="1429" y="1166"/>
                </a:lnTo>
                <a:lnTo>
                  <a:pt x="1429" y="1166"/>
                </a:lnTo>
                <a:lnTo>
                  <a:pt x="1429" y="1166"/>
                </a:lnTo>
                <a:lnTo>
                  <a:pt x="1429" y="1166"/>
                </a:lnTo>
                <a:lnTo>
                  <a:pt x="1431" y="1164"/>
                </a:lnTo>
                <a:lnTo>
                  <a:pt x="1431" y="1164"/>
                </a:lnTo>
                <a:lnTo>
                  <a:pt x="1431" y="1164"/>
                </a:lnTo>
                <a:lnTo>
                  <a:pt x="1431" y="1164"/>
                </a:lnTo>
                <a:lnTo>
                  <a:pt x="1431" y="1164"/>
                </a:lnTo>
                <a:lnTo>
                  <a:pt x="1431" y="1164"/>
                </a:lnTo>
                <a:lnTo>
                  <a:pt x="1431" y="1162"/>
                </a:lnTo>
                <a:lnTo>
                  <a:pt x="1431" y="1162"/>
                </a:lnTo>
                <a:lnTo>
                  <a:pt x="1431" y="1162"/>
                </a:lnTo>
                <a:lnTo>
                  <a:pt x="1431" y="1162"/>
                </a:lnTo>
                <a:lnTo>
                  <a:pt x="1431" y="1160"/>
                </a:lnTo>
                <a:lnTo>
                  <a:pt x="1431" y="1160"/>
                </a:lnTo>
                <a:lnTo>
                  <a:pt x="1433" y="1160"/>
                </a:lnTo>
                <a:lnTo>
                  <a:pt x="1433" y="1160"/>
                </a:lnTo>
                <a:lnTo>
                  <a:pt x="1433" y="1160"/>
                </a:lnTo>
                <a:lnTo>
                  <a:pt x="1433" y="1157"/>
                </a:lnTo>
                <a:lnTo>
                  <a:pt x="1433" y="1157"/>
                </a:lnTo>
                <a:lnTo>
                  <a:pt x="1433" y="1157"/>
                </a:lnTo>
                <a:lnTo>
                  <a:pt x="1433" y="1157"/>
                </a:lnTo>
                <a:lnTo>
                  <a:pt x="1435" y="1157"/>
                </a:lnTo>
                <a:lnTo>
                  <a:pt x="1435" y="1155"/>
                </a:lnTo>
                <a:lnTo>
                  <a:pt x="1435" y="1155"/>
                </a:lnTo>
                <a:lnTo>
                  <a:pt x="1437" y="1153"/>
                </a:lnTo>
                <a:lnTo>
                  <a:pt x="1437" y="1153"/>
                </a:lnTo>
                <a:lnTo>
                  <a:pt x="1437" y="1153"/>
                </a:lnTo>
                <a:lnTo>
                  <a:pt x="1439" y="1153"/>
                </a:lnTo>
                <a:lnTo>
                  <a:pt x="1439" y="1151"/>
                </a:lnTo>
                <a:lnTo>
                  <a:pt x="1437" y="1151"/>
                </a:lnTo>
                <a:lnTo>
                  <a:pt x="1437" y="1151"/>
                </a:lnTo>
                <a:lnTo>
                  <a:pt x="1437" y="1149"/>
                </a:lnTo>
                <a:lnTo>
                  <a:pt x="1437" y="1149"/>
                </a:lnTo>
                <a:lnTo>
                  <a:pt x="1439" y="1151"/>
                </a:lnTo>
                <a:lnTo>
                  <a:pt x="1439" y="1151"/>
                </a:lnTo>
                <a:lnTo>
                  <a:pt x="1439" y="1149"/>
                </a:lnTo>
                <a:lnTo>
                  <a:pt x="1439" y="1149"/>
                </a:lnTo>
                <a:lnTo>
                  <a:pt x="1439" y="1151"/>
                </a:lnTo>
                <a:lnTo>
                  <a:pt x="1439" y="1151"/>
                </a:lnTo>
                <a:lnTo>
                  <a:pt x="1439" y="1151"/>
                </a:lnTo>
                <a:lnTo>
                  <a:pt x="1442" y="1151"/>
                </a:lnTo>
                <a:lnTo>
                  <a:pt x="1442" y="1151"/>
                </a:lnTo>
                <a:lnTo>
                  <a:pt x="1442" y="1149"/>
                </a:lnTo>
                <a:lnTo>
                  <a:pt x="1442" y="1149"/>
                </a:lnTo>
                <a:lnTo>
                  <a:pt x="1439" y="1147"/>
                </a:lnTo>
                <a:lnTo>
                  <a:pt x="1439" y="1147"/>
                </a:lnTo>
                <a:lnTo>
                  <a:pt x="1442" y="1147"/>
                </a:lnTo>
                <a:lnTo>
                  <a:pt x="1444" y="1147"/>
                </a:lnTo>
                <a:lnTo>
                  <a:pt x="1446" y="1147"/>
                </a:lnTo>
                <a:lnTo>
                  <a:pt x="1446" y="1147"/>
                </a:lnTo>
                <a:lnTo>
                  <a:pt x="1446" y="1147"/>
                </a:lnTo>
                <a:lnTo>
                  <a:pt x="1448" y="1147"/>
                </a:lnTo>
                <a:lnTo>
                  <a:pt x="1448" y="1145"/>
                </a:lnTo>
                <a:lnTo>
                  <a:pt x="1450" y="1145"/>
                </a:lnTo>
                <a:lnTo>
                  <a:pt x="1450" y="1145"/>
                </a:lnTo>
                <a:lnTo>
                  <a:pt x="1450" y="1143"/>
                </a:lnTo>
                <a:lnTo>
                  <a:pt x="1452" y="1143"/>
                </a:lnTo>
                <a:lnTo>
                  <a:pt x="1452" y="1143"/>
                </a:lnTo>
                <a:lnTo>
                  <a:pt x="1454" y="1141"/>
                </a:lnTo>
                <a:lnTo>
                  <a:pt x="1454" y="1141"/>
                </a:lnTo>
                <a:lnTo>
                  <a:pt x="1456" y="1139"/>
                </a:lnTo>
                <a:lnTo>
                  <a:pt x="1456" y="1139"/>
                </a:lnTo>
                <a:lnTo>
                  <a:pt x="1458" y="1139"/>
                </a:lnTo>
                <a:lnTo>
                  <a:pt x="1460" y="1136"/>
                </a:lnTo>
                <a:lnTo>
                  <a:pt x="1458" y="1134"/>
                </a:lnTo>
                <a:lnTo>
                  <a:pt x="1460" y="1132"/>
                </a:lnTo>
                <a:lnTo>
                  <a:pt x="1460" y="1134"/>
                </a:lnTo>
                <a:lnTo>
                  <a:pt x="1460" y="1134"/>
                </a:lnTo>
                <a:lnTo>
                  <a:pt x="1460" y="1136"/>
                </a:lnTo>
                <a:lnTo>
                  <a:pt x="1460" y="1132"/>
                </a:lnTo>
                <a:lnTo>
                  <a:pt x="1465" y="1130"/>
                </a:lnTo>
                <a:lnTo>
                  <a:pt x="1465" y="1128"/>
                </a:lnTo>
                <a:lnTo>
                  <a:pt x="1469" y="1126"/>
                </a:lnTo>
                <a:lnTo>
                  <a:pt x="1471" y="1126"/>
                </a:lnTo>
                <a:lnTo>
                  <a:pt x="1477" y="1126"/>
                </a:lnTo>
                <a:lnTo>
                  <a:pt x="1477" y="1124"/>
                </a:lnTo>
                <a:lnTo>
                  <a:pt x="1479" y="1122"/>
                </a:lnTo>
                <a:lnTo>
                  <a:pt x="1479" y="1122"/>
                </a:lnTo>
                <a:lnTo>
                  <a:pt x="1479" y="1124"/>
                </a:lnTo>
                <a:lnTo>
                  <a:pt x="1479" y="1124"/>
                </a:lnTo>
                <a:lnTo>
                  <a:pt x="1479" y="1124"/>
                </a:lnTo>
                <a:lnTo>
                  <a:pt x="1479" y="1122"/>
                </a:lnTo>
                <a:lnTo>
                  <a:pt x="1481" y="1120"/>
                </a:lnTo>
                <a:lnTo>
                  <a:pt x="1481" y="1118"/>
                </a:lnTo>
                <a:lnTo>
                  <a:pt x="1483" y="1118"/>
                </a:lnTo>
                <a:lnTo>
                  <a:pt x="1486" y="1115"/>
                </a:lnTo>
                <a:lnTo>
                  <a:pt x="1488" y="1115"/>
                </a:lnTo>
                <a:lnTo>
                  <a:pt x="1486" y="1115"/>
                </a:lnTo>
                <a:lnTo>
                  <a:pt x="1486" y="1113"/>
                </a:lnTo>
                <a:lnTo>
                  <a:pt x="1486" y="1111"/>
                </a:lnTo>
                <a:lnTo>
                  <a:pt x="1486" y="1113"/>
                </a:lnTo>
                <a:lnTo>
                  <a:pt x="1488" y="1113"/>
                </a:lnTo>
                <a:lnTo>
                  <a:pt x="1488" y="1113"/>
                </a:lnTo>
                <a:lnTo>
                  <a:pt x="1488" y="1113"/>
                </a:lnTo>
                <a:lnTo>
                  <a:pt x="1490" y="1111"/>
                </a:lnTo>
                <a:lnTo>
                  <a:pt x="1492" y="1113"/>
                </a:lnTo>
                <a:lnTo>
                  <a:pt x="1494" y="1111"/>
                </a:lnTo>
                <a:lnTo>
                  <a:pt x="1496" y="1111"/>
                </a:lnTo>
                <a:lnTo>
                  <a:pt x="1496" y="1111"/>
                </a:lnTo>
                <a:lnTo>
                  <a:pt x="1496" y="1111"/>
                </a:lnTo>
                <a:lnTo>
                  <a:pt x="1498" y="1111"/>
                </a:lnTo>
                <a:lnTo>
                  <a:pt x="1498" y="1111"/>
                </a:lnTo>
                <a:lnTo>
                  <a:pt x="1500" y="1109"/>
                </a:lnTo>
                <a:lnTo>
                  <a:pt x="1502" y="1109"/>
                </a:lnTo>
                <a:lnTo>
                  <a:pt x="1500" y="1107"/>
                </a:lnTo>
                <a:lnTo>
                  <a:pt x="1496" y="1109"/>
                </a:lnTo>
                <a:lnTo>
                  <a:pt x="1494" y="1107"/>
                </a:lnTo>
                <a:lnTo>
                  <a:pt x="1492" y="1107"/>
                </a:lnTo>
                <a:lnTo>
                  <a:pt x="1492" y="1105"/>
                </a:lnTo>
                <a:lnTo>
                  <a:pt x="1494" y="1107"/>
                </a:lnTo>
                <a:lnTo>
                  <a:pt x="1496" y="1107"/>
                </a:lnTo>
                <a:lnTo>
                  <a:pt x="1498" y="1107"/>
                </a:lnTo>
                <a:lnTo>
                  <a:pt x="1498" y="1105"/>
                </a:lnTo>
                <a:lnTo>
                  <a:pt x="1498" y="1105"/>
                </a:lnTo>
                <a:lnTo>
                  <a:pt x="1498" y="1105"/>
                </a:lnTo>
                <a:lnTo>
                  <a:pt x="1500" y="1103"/>
                </a:lnTo>
                <a:lnTo>
                  <a:pt x="1498" y="1103"/>
                </a:lnTo>
                <a:lnTo>
                  <a:pt x="1498" y="1103"/>
                </a:lnTo>
                <a:lnTo>
                  <a:pt x="1492" y="1101"/>
                </a:lnTo>
                <a:lnTo>
                  <a:pt x="1492" y="1099"/>
                </a:lnTo>
                <a:lnTo>
                  <a:pt x="1494" y="1101"/>
                </a:lnTo>
                <a:lnTo>
                  <a:pt x="1496" y="1101"/>
                </a:lnTo>
                <a:lnTo>
                  <a:pt x="1498" y="1101"/>
                </a:lnTo>
                <a:lnTo>
                  <a:pt x="1498" y="1099"/>
                </a:lnTo>
                <a:lnTo>
                  <a:pt x="1498" y="1099"/>
                </a:lnTo>
                <a:lnTo>
                  <a:pt x="1498" y="1099"/>
                </a:lnTo>
                <a:lnTo>
                  <a:pt x="1500" y="1101"/>
                </a:lnTo>
                <a:lnTo>
                  <a:pt x="1500" y="1101"/>
                </a:lnTo>
                <a:lnTo>
                  <a:pt x="1500" y="1101"/>
                </a:lnTo>
                <a:lnTo>
                  <a:pt x="1500" y="1101"/>
                </a:lnTo>
                <a:lnTo>
                  <a:pt x="1502" y="1101"/>
                </a:lnTo>
                <a:lnTo>
                  <a:pt x="1504" y="1101"/>
                </a:lnTo>
                <a:lnTo>
                  <a:pt x="1504" y="1101"/>
                </a:lnTo>
                <a:lnTo>
                  <a:pt x="1507" y="1099"/>
                </a:lnTo>
                <a:lnTo>
                  <a:pt x="1511" y="1097"/>
                </a:lnTo>
                <a:lnTo>
                  <a:pt x="1511" y="1095"/>
                </a:lnTo>
                <a:lnTo>
                  <a:pt x="1511" y="1095"/>
                </a:lnTo>
                <a:lnTo>
                  <a:pt x="1511" y="1092"/>
                </a:lnTo>
                <a:lnTo>
                  <a:pt x="1509" y="1092"/>
                </a:lnTo>
                <a:lnTo>
                  <a:pt x="1509" y="1092"/>
                </a:lnTo>
                <a:lnTo>
                  <a:pt x="1507" y="1092"/>
                </a:lnTo>
                <a:lnTo>
                  <a:pt x="1507" y="1097"/>
                </a:lnTo>
                <a:lnTo>
                  <a:pt x="1507" y="1097"/>
                </a:lnTo>
                <a:lnTo>
                  <a:pt x="1504" y="1097"/>
                </a:lnTo>
                <a:lnTo>
                  <a:pt x="1507" y="1095"/>
                </a:lnTo>
                <a:lnTo>
                  <a:pt x="1507" y="1092"/>
                </a:lnTo>
                <a:lnTo>
                  <a:pt x="1507" y="1092"/>
                </a:lnTo>
                <a:lnTo>
                  <a:pt x="1504" y="1090"/>
                </a:lnTo>
                <a:lnTo>
                  <a:pt x="1502" y="1092"/>
                </a:lnTo>
                <a:lnTo>
                  <a:pt x="1502" y="1092"/>
                </a:lnTo>
                <a:lnTo>
                  <a:pt x="1500" y="1092"/>
                </a:lnTo>
                <a:lnTo>
                  <a:pt x="1498" y="1092"/>
                </a:lnTo>
                <a:lnTo>
                  <a:pt x="1496" y="1092"/>
                </a:lnTo>
                <a:lnTo>
                  <a:pt x="1496" y="1090"/>
                </a:lnTo>
                <a:lnTo>
                  <a:pt x="1496" y="1088"/>
                </a:lnTo>
                <a:lnTo>
                  <a:pt x="1496" y="1088"/>
                </a:lnTo>
                <a:lnTo>
                  <a:pt x="1496" y="1088"/>
                </a:lnTo>
                <a:lnTo>
                  <a:pt x="1496" y="1090"/>
                </a:lnTo>
                <a:lnTo>
                  <a:pt x="1498" y="1090"/>
                </a:lnTo>
                <a:lnTo>
                  <a:pt x="1500" y="1090"/>
                </a:lnTo>
                <a:lnTo>
                  <a:pt x="1500" y="1090"/>
                </a:lnTo>
                <a:lnTo>
                  <a:pt x="1500" y="1088"/>
                </a:lnTo>
                <a:lnTo>
                  <a:pt x="1502" y="1088"/>
                </a:lnTo>
                <a:lnTo>
                  <a:pt x="1502" y="1088"/>
                </a:lnTo>
                <a:lnTo>
                  <a:pt x="1502" y="1088"/>
                </a:lnTo>
                <a:lnTo>
                  <a:pt x="1504" y="1088"/>
                </a:lnTo>
                <a:lnTo>
                  <a:pt x="1504" y="1088"/>
                </a:lnTo>
                <a:lnTo>
                  <a:pt x="1504" y="1088"/>
                </a:lnTo>
                <a:lnTo>
                  <a:pt x="1504" y="1086"/>
                </a:lnTo>
                <a:lnTo>
                  <a:pt x="1507" y="1088"/>
                </a:lnTo>
                <a:lnTo>
                  <a:pt x="1507" y="1088"/>
                </a:lnTo>
                <a:lnTo>
                  <a:pt x="1509" y="1088"/>
                </a:lnTo>
                <a:lnTo>
                  <a:pt x="1509" y="1090"/>
                </a:lnTo>
                <a:lnTo>
                  <a:pt x="1509" y="1086"/>
                </a:lnTo>
                <a:lnTo>
                  <a:pt x="1509" y="1084"/>
                </a:lnTo>
                <a:lnTo>
                  <a:pt x="1507" y="1084"/>
                </a:lnTo>
                <a:lnTo>
                  <a:pt x="1507" y="1084"/>
                </a:lnTo>
                <a:lnTo>
                  <a:pt x="1507" y="1082"/>
                </a:lnTo>
                <a:lnTo>
                  <a:pt x="1507" y="1082"/>
                </a:lnTo>
                <a:lnTo>
                  <a:pt x="1507" y="1080"/>
                </a:lnTo>
                <a:lnTo>
                  <a:pt x="1507" y="1080"/>
                </a:lnTo>
                <a:lnTo>
                  <a:pt x="1509" y="1080"/>
                </a:lnTo>
                <a:lnTo>
                  <a:pt x="1509" y="1082"/>
                </a:lnTo>
                <a:lnTo>
                  <a:pt x="1509" y="1086"/>
                </a:lnTo>
                <a:lnTo>
                  <a:pt x="1511" y="1090"/>
                </a:lnTo>
                <a:lnTo>
                  <a:pt x="1513" y="1092"/>
                </a:lnTo>
                <a:lnTo>
                  <a:pt x="1513" y="1095"/>
                </a:lnTo>
                <a:lnTo>
                  <a:pt x="1513" y="1092"/>
                </a:lnTo>
                <a:lnTo>
                  <a:pt x="1511" y="1088"/>
                </a:lnTo>
                <a:lnTo>
                  <a:pt x="1509" y="1080"/>
                </a:lnTo>
                <a:lnTo>
                  <a:pt x="1507" y="1078"/>
                </a:lnTo>
                <a:lnTo>
                  <a:pt x="1507" y="1078"/>
                </a:lnTo>
                <a:lnTo>
                  <a:pt x="1507" y="1076"/>
                </a:lnTo>
                <a:lnTo>
                  <a:pt x="1504" y="1076"/>
                </a:lnTo>
                <a:lnTo>
                  <a:pt x="1502" y="1076"/>
                </a:lnTo>
                <a:lnTo>
                  <a:pt x="1500" y="1076"/>
                </a:lnTo>
                <a:lnTo>
                  <a:pt x="1500" y="1076"/>
                </a:lnTo>
                <a:lnTo>
                  <a:pt x="1500" y="1076"/>
                </a:lnTo>
                <a:lnTo>
                  <a:pt x="1498" y="1074"/>
                </a:lnTo>
                <a:lnTo>
                  <a:pt x="1496" y="1071"/>
                </a:lnTo>
                <a:lnTo>
                  <a:pt x="1496" y="1071"/>
                </a:lnTo>
                <a:lnTo>
                  <a:pt x="1494" y="1071"/>
                </a:lnTo>
                <a:lnTo>
                  <a:pt x="1492" y="1069"/>
                </a:lnTo>
                <a:lnTo>
                  <a:pt x="1490" y="1069"/>
                </a:lnTo>
                <a:lnTo>
                  <a:pt x="1490" y="1069"/>
                </a:lnTo>
                <a:lnTo>
                  <a:pt x="1488" y="1069"/>
                </a:lnTo>
                <a:lnTo>
                  <a:pt x="1492" y="1069"/>
                </a:lnTo>
                <a:lnTo>
                  <a:pt x="1496" y="1071"/>
                </a:lnTo>
                <a:lnTo>
                  <a:pt x="1498" y="1071"/>
                </a:lnTo>
                <a:lnTo>
                  <a:pt x="1498" y="1071"/>
                </a:lnTo>
                <a:lnTo>
                  <a:pt x="1500" y="1074"/>
                </a:lnTo>
                <a:lnTo>
                  <a:pt x="1500" y="1074"/>
                </a:lnTo>
                <a:lnTo>
                  <a:pt x="1500" y="1076"/>
                </a:lnTo>
                <a:lnTo>
                  <a:pt x="1502" y="1074"/>
                </a:lnTo>
                <a:lnTo>
                  <a:pt x="1502" y="1074"/>
                </a:lnTo>
                <a:lnTo>
                  <a:pt x="1502" y="1074"/>
                </a:lnTo>
                <a:lnTo>
                  <a:pt x="1502" y="1071"/>
                </a:lnTo>
                <a:lnTo>
                  <a:pt x="1500" y="1071"/>
                </a:lnTo>
                <a:lnTo>
                  <a:pt x="1500" y="1071"/>
                </a:lnTo>
                <a:lnTo>
                  <a:pt x="1498" y="1069"/>
                </a:lnTo>
                <a:lnTo>
                  <a:pt x="1496" y="1067"/>
                </a:lnTo>
                <a:lnTo>
                  <a:pt x="1496" y="1067"/>
                </a:lnTo>
                <a:lnTo>
                  <a:pt x="1496" y="1067"/>
                </a:lnTo>
                <a:lnTo>
                  <a:pt x="1498" y="1069"/>
                </a:lnTo>
                <a:lnTo>
                  <a:pt x="1500" y="1069"/>
                </a:lnTo>
                <a:lnTo>
                  <a:pt x="1500" y="1069"/>
                </a:lnTo>
                <a:lnTo>
                  <a:pt x="1500" y="1069"/>
                </a:lnTo>
                <a:lnTo>
                  <a:pt x="1500" y="1069"/>
                </a:lnTo>
                <a:lnTo>
                  <a:pt x="1502" y="1069"/>
                </a:lnTo>
                <a:lnTo>
                  <a:pt x="1502" y="1067"/>
                </a:lnTo>
                <a:lnTo>
                  <a:pt x="1502" y="1067"/>
                </a:lnTo>
                <a:lnTo>
                  <a:pt x="1502" y="1065"/>
                </a:lnTo>
                <a:lnTo>
                  <a:pt x="1502" y="1065"/>
                </a:lnTo>
                <a:lnTo>
                  <a:pt x="1500" y="1065"/>
                </a:lnTo>
                <a:lnTo>
                  <a:pt x="1498" y="1063"/>
                </a:lnTo>
                <a:lnTo>
                  <a:pt x="1498" y="1063"/>
                </a:lnTo>
                <a:lnTo>
                  <a:pt x="1496" y="1061"/>
                </a:lnTo>
                <a:lnTo>
                  <a:pt x="1494" y="1059"/>
                </a:lnTo>
                <a:lnTo>
                  <a:pt x="1494" y="1057"/>
                </a:lnTo>
                <a:lnTo>
                  <a:pt x="1490" y="1055"/>
                </a:lnTo>
                <a:lnTo>
                  <a:pt x="1492" y="1055"/>
                </a:lnTo>
                <a:lnTo>
                  <a:pt x="1494" y="1057"/>
                </a:lnTo>
                <a:lnTo>
                  <a:pt x="1494" y="1059"/>
                </a:lnTo>
                <a:lnTo>
                  <a:pt x="1496" y="1059"/>
                </a:lnTo>
                <a:lnTo>
                  <a:pt x="1500" y="1063"/>
                </a:lnTo>
                <a:lnTo>
                  <a:pt x="1500" y="1063"/>
                </a:lnTo>
                <a:lnTo>
                  <a:pt x="1502" y="1063"/>
                </a:lnTo>
                <a:lnTo>
                  <a:pt x="1502" y="1063"/>
                </a:lnTo>
                <a:lnTo>
                  <a:pt x="1502" y="1061"/>
                </a:lnTo>
                <a:lnTo>
                  <a:pt x="1502" y="1061"/>
                </a:lnTo>
                <a:lnTo>
                  <a:pt x="1502" y="1059"/>
                </a:lnTo>
                <a:lnTo>
                  <a:pt x="1502" y="1059"/>
                </a:lnTo>
                <a:lnTo>
                  <a:pt x="1500" y="1059"/>
                </a:lnTo>
                <a:lnTo>
                  <a:pt x="1498" y="1057"/>
                </a:lnTo>
                <a:lnTo>
                  <a:pt x="1498" y="1057"/>
                </a:lnTo>
                <a:lnTo>
                  <a:pt x="1494" y="1055"/>
                </a:lnTo>
                <a:lnTo>
                  <a:pt x="1492" y="1053"/>
                </a:lnTo>
                <a:lnTo>
                  <a:pt x="1490" y="1053"/>
                </a:lnTo>
                <a:lnTo>
                  <a:pt x="1490" y="1053"/>
                </a:lnTo>
                <a:lnTo>
                  <a:pt x="1488" y="1053"/>
                </a:lnTo>
                <a:lnTo>
                  <a:pt x="1488" y="1050"/>
                </a:lnTo>
                <a:lnTo>
                  <a:pt x="1488" y="1048"/>
                </a:lnTo>
                <a:lnTo>
                  <a:pt x="1488" y="1048"/>
                </a:lnTo>
                <a:lnTo>
                  <a:pt x="1490" y="1046"/>
                </a:lnTo>
                <a:lnTo>
                  <a:pt x="1492" y="1046"/>
                </a:lnTo>
                <a:lnTo>
                  <a:pt x="1492" y="1044"/>
                </a:lnTo>
                <a:lnTo>
                  <a:pt x="1492" y="1044"/>
                </a:lnTo>
                <a:lnTo>
                  <a:pt x="1492" y="1044"/>
                </a:lnTo>
                <a:lnTo>
                  <a:pt x="1492" y="1046"/>
                </a:lnTo>
                <a:lnTo>
                  <a:pt x="1490" y="1046"/>
                </a:lnTo>
                <a:lnTo>
                  <a:pt x="1490" y="1048"/>
                </a:lnTo>
                <a:lnTo>
                  <a:pt x="1488" y="1050"/>
                </a:lnTo>
                <a:lnTo>
                  <a:pt x="1490" y="1050"/>
                </a:lnTo>
                <a:lnTo>
                  <a:pt x="1490" y="1050"/>
                </a:lnTo>
                <a:lnTo>
                  <a:pt x="1492" y="1050"/>
                </a:lnTo>
                <a:lnTo>
                  <a:pt x="1492" y="1050"/>
                </a:lnTo>
                <a:lnTo>
                  <a:pt x="1492" y="1053"/>
                </a:lnTo>
                <a:lnTo>
                  <a:pt x="1494" y="1053"/>
                </a:lnTo>
                <a:lnTo>
                  <a:pt x="1494" y="1053"/>
                </a:lnTo>
                <a:lnTo>
                  <a:pt x="1494" y="1053"/>
                </a:lnTo>
                <a:lnTo>
                  <a:pt x="1494" y="1053"/>
                </a:lnTo>
                <a:lnTo>
                  <a:pt x="1496" y="1055"/>
                </a:lnTo>
                <a:lnTo>
                  <a:pt x="1498" y="1055"/>
                </a:lnTo>
                <a:lnTo>
                  <a:pt x="1500" y="1055"/>
                </a:lnTo>
                <a:lnTo>
                  <a:pt x="1500" y="1057"/>
                </a:lnTo>
                <a:lnTo>
                  <a:pt x="1502" y="1057"/>
                </a:lnTo>
                <a:lnTo>
                  <a:pt x="1502" y="1057"/>
                </a:lnTo>
                <a:lnTo>
                  <a:pt x="1502" y="1055"/>
                </a:lnTo>
                <a:lnTo>
                  <a:pt x="1500" y="1055"/>
                </a:lnTo>
                <a:lnTo>
                  <a:pt x="1498" y="1050"/>
                </a:lnTo>
                <a:lnTo>
                  <a:pt x="1496" y="1048"/>
                </a:lnTo>
                <a:lnTo>
                  <a:pt x="1496" y="1048"/>
                </a:lnTo>
                <a:lnTo>
                  <a:pt x="1498" y="1048"/>
                </a:lnTo>
                <a:lnTo>
                  <a:pt x="1498" y="1048"/>
                </a:lnTo>
                <a:lnTo>
                  <a:pt x="1498" y="1050"/>
                </a:lnTo>
                <a:lnTo>
                  <a:pt x="1500" y="1050"/>
                </a:lnTo>
                <a:lnTo>
                  <a:pt x="1500" y="1053"/>
                </a:lnTo>
                <a:lnTo>
                  <a:pt x="1500" y="1053"/>
                </a:lnTo>
                <a:lnTo>
                  <a:pt x="1500" y="1050"/>
                </a:lnTo>
                <a:lnTo>
                  <a:pt x="1500" y="1050"/>
                </a:lnTo>
                <a:lnTo>
                  <a:pt x="1500" y="1048"/>
                </a:lnTo>
                <a:lnTo>
                  <a:pt x="1498" y="1046"/>
                </a:lnTo>
                <a:lnTo>
                  <a:pt x="1498" y="1044"/>
                </a:lnTo>
                <a:lnTo>
                  <a:pt x="1500" y="1044"/>
                </a:lnTo>
                <a:lnTo>
                  <a:pt x="1498" y="1042"/>
                </a:lnTo>
                <a:lnTo>
                  <a:pt x="1500" y="1042"/>
                </a:lnTo>
                <a:lnTo>
                  <a:pt x="1498" y="1042"/>
                </a:lnTo>
                <a:lnTo>
                  <a:pt x="1498" y="1040"/>
                </a:lnTo>
                <a:lnTo>
                  <a:pt x="1498" y="1040"/>
                </a:lnTo>
                <a:lnTo>
                  <a:pt x="1500" y="1040"/>
                </a:lnTo>
                <a:lnTo>
                  <a:pt x="1500" y="1040"/>
                </a:lnTo>
                <a:lnTo>
                  <a:pt x="1500" y="1040"/>
                </a:lnTo>
                <a:lnTo>
                  <a:pt x="1500" y="1038"/>
                </a:lnTo>
                <a:lnTo>
                  <a:pt x="1498" y="1038"/>
                </a:lnTo>
                <a:lnTo>
                  <a:pt x="1498" y="1038"/>
                </a:lnTo>
                <a:lnTo>
                  <a:pt x="1500" y="1038"/>
                </a:lnTo>
                <a:lnTo>
                  <a:pt x="1500" y="1038"/>
                </a:lnTo>
                <a:lnTo>
                  <a:pt x="1500" y="1036"/>
                </a:lnTo>
                <a:lnTo>
                  <a:pt x="1502" y="1036"/>
                </a:lnTo>
                <a:lnTo>
                  <a:pt x="1502" y="1036"/>
                </a:lnTo>
                <a:lnTo>
                  <a:pt x="1502" y="1036"/>
                </a:lnTo>
                <a:lnTo>
                  <a:pt x="1502" y="1034"/>
                </a:lnTo>
                <a:lnTo>
                  <a:pt x="1502" y="1036"/>
                </a:lnTo>
                <a:lnTo>
                  <a:pt x="1502" y="1036"/>
                </a:lnTo>
                <a:lnTo>
                  <a:pt x="1502" y="1034"/>
                </a:lnTo>
                <a:lnTo>
                  <a:pt x="1504" y="1034"/>
                </a:lnTo>
                <a:lnTo>
                  <a:pt x="1504" y="1036"/>
                </a:lnTo>
                <a:lnTo>
                  <a:pt x="1504" y="1034"/>
                </a:lnTo>
                <a:lnTo>
                  <a:pt x="1504" y="1034"/>
                </a:lnTo>
                <a:lnTo>
                  <a:pt x="1507" y="1034"/>
                </a:lnTo>
                <a:lnTo>
                  <a:pt x="1504" y="1032"/>
                </a:lnTo>
                <a:lnTo>
                  <a:pt x="1507" y="1032"/>
                </a:lnTo>
                <a:lnTo>
                  <a:pt x="1507" y="1032"/>
                </a:lnTo>
                <a:lnTo>
                  <a:pt x="1507" y="1032"/>
                </a:lnTo>
                <a:lnTo>
                  <a:pt x="1507" y="1034"/>
                </a:lnTo>
                <a:lnTo>
                  <a:pt x="1509" y="1034"/>
                </a:lnTo>
                <a:lnTo>
                  <a:pt x="1509" y="1034"/>
                </a:lnTo>
                <a:lnTo>
                  <a:pt x="1507" y="1034"/>
                </a:lnTo>
                <a:lnTo>
                  <a:pt x="1507" y="1034"/>
                </a:lnTo>
                <a:lnTo>
                  <a:pt x="1507" y="1034"/>
                </a:lnTo>
                <a:lnTo>
                  <a:pt x="1509" y="1036"/>
                </a:lnTo>
                <a:lnTo>
                  <a:pt x="1507" y="1036"/>
                </a:lnTo>
                <a:lnTo>
                  <a:pt x="1507" y="1036"/>
                </a:lnTo>
                <a:lnTo>
                  <a:pt x="1504" y="1036"/>
                </a:lnTo>
                <a:lnTo>
                  <a:pt x="1502" y="1038"/>
                </a:lnTo>
                <a:lnTo>
                  <a:pt x="1504" y="1040"/>
                </a:lnTo>
                <a:lnTo>
                  <a:pt x="1504" y="1040"/>
                </a:lnTo>
                <a:lnTo>
                  <a:pt x="1504" y="1040"/>
                </a:lnTo>
                <a:lnTo>
                  <a:pt x="1504" y="1042"/>
                </a:lnTo>
                <a:lnTo>
                  <a:pt x="1502" y="1042"/>
                </a:lnTo>
                <a:lnTo>
                  <a:pt x="1502" y="1042"/>
                </a:lnTo>
                <a:lnTo>
                  <a:pt x="1502" y="1042"/>
                </a:lnTo>
                <a:lnTo>
                  <a:pt x="1502" y="1042"/>
                </a:lnTo>
                <a:lnTo>
                  <a:pt x="1502" y="1042"/>
                </a:lnTo>
                <a:lnTo>
                  <a:pt x="1504" y="1042"/>
                </a:lnTo>
                <a:lnTo>
                  <a:pt x="1504" y="1044"/>
                </a:lnTo>
                <a:lnTo>
                  <a:pt x="1502" y="1044"/>
                </a:lnTo>
                <a:lnTo>
                  <a:pt x="1502" y="1044"/>
                </a:lnTo>
                <a:lnTo>
                  <a:pt x="1502" y="1046"/>
                </a:lnTo>
                <a:lnTo>
                  <a:pt x="1502" y="1046"/>
                </a:lnTo>
                <a:lnTo>
                  <a:pt x="1502" y="1044"/>
                </a:lnTo>
                <a:lnTo>
                  <a:pt x="1504" y="1046"/>
                </a:lnTo>
                <a:lnTo>
                  <a:pt x="1504" y="1046"/>
                </a:lnTo>
                <a:lnTo>
                  <a:pt x="1507" y="1048"/>
                </a:lnTo>
                <a:lnTo>
                  <a:pt x="1507" y="1048"/>
                </a:lnTo>
                <a:lnTo>
                  <a:pt x="1507" y="1048"/>
                </a:lnTo>
                <a:lnTo>
                  <a:pt x="1504" y="1048"/>
                </a:lnTo>
                <a:lnTo>
                  <a:pt x="1504" y="1048"/>
                </a:lnTo>
                <a:lnTo>
                  <a:pt x="1502" y="1048"/>
                </a:lnTo>
                <a:lnTo>
                  <a:pt x="1502" y="1050"/>
                </a:lnTo>
                <a:lnTo>
                  <a:pt x="1502" y="1050"/>
                </a:lnTo>
                <a:lnTo>
                  <a:pt x="1504" y="1053"/>
                </a:lnTo>
                <a:lnTo>
                  <a:pt x="1504" y="1053"/>
                </a:lnTo>
                <a:lnTo>
                  <a:pt x="1507" y="1053"/>
                </a:lnTo>
                <a:lnTo>
                  <a:pt x="1507" y="1053"/>
                </a:lnTo>
                <a:lnTo>
                  <a:pt x="1507" y="1053"/>
                </a:lnTo>
                <a:lnTo>
                  <a:pt x="1507" y="1053"/>
                </a:lnTo>
                <a:lnTo>
                  <a:pt x="1507" y="1053"/>
                </a:lnTo>
                <a:lnTo>
                  <a:pt x="1509" y="1053"/>
                </a:lnTo>
                <a:lnTo>
                  <a:pt x="1509" y="1053"/>
                </a:lnTo>
                <a:lnTo>
                  <a:pt x="1509" y="1053"/>
                </a:lnTo>
                <a:lnTo>
                  <a:pt x="1509" y="1053"/>
                </a:lnTo>
                <a:lnTo>
                  <a:pt x="1509" y="1055"/>
                </a:lnTo>
                <a:lnTo>
                  <a:pt x="1509" y="1055"/>
                </a:lnTo>
                <a:lnTo>
                  <a:pt x="1509" y="1055"/>
                </a:lnTo>
                <a:lnTo>
                  <a:pt x="1509" y="1055"/>
                </a:lnTo>
                <a:lnTo>
                  <a:pt x="1509" y="1057"/>
                </a:lnTo>
                <a:lnTo>
                  <a:pt x="1509" y="1057"/>
                </a:lnTo>
                <a:lnTo>
                  <a:pt x="1509" y="1057"/>
                </a:lnTo>
                <a:lnTo>
                  <a:pt x="1509" y="1059"/>
                </a:lnTo>
                <a:lnTo>
                  <a:pt x="1511" y="1059"/>
                </a:lnTo>
                <a:lnTo>
                  <a:pt x="1511" y="1059"/>
                </a:lnTo>
                <a:lnTo>
                  <a:pt x="1511" y="1061"/>
                </a:lnTo>
                <a:lnTo>
                  <a:pt x="1511" y="1063"/>
                </a:lnTo>
                <a:lnTo>
                  <a:pt x="1509" y="1065"/>
                </a:lnTo>
                <a:lnTo>
                  <a:pt x="1507" y="1067"/>
                </a:lnTo>
                <a:lnTo>
                  <a:pt x="1507" y="1069"/>
                </a:lnTo>
                <a:lnTo>
                  <a:pt x="1507" y="1071"/>
                </a:lnTo>
                <a:lnTo>
                  <a:pt x="1509" y="1071"/>
                </a:lnTo>
                <a:lnTo>
                  <a:pt x="1509" y="1069"/>
                </a:lnTo>
                <a:lnTo>
                  <a:pt x="1509" y="1067"/>
                </a:lnTo>
                <a:lnTo>
                  <a:pt x="1511" y="1067"/>
                </a:lnTo>
                <a:lnTo>
                  <a:pt x="1511" y="1065"/>
                </a:lnTo>
                <a:lnTo>
                  <a:pt x="1513" y="1065"/>
                </a:lnTo>
                <a:lnTo>
                  <a:pt x="1513" y="1065"/>
                </a:lnTo>
                <a:lnTo>
                  <a:pt x="1513" y="1065"/>
                </a:lnTo>
                <a:lnTo>
                  <a:pt x="1517" y="1057"/>
                </a:lnTo>
                <a:lnTo>
                  <a:pt x="1517" y="1057"/>
                </a:lnTo>
                <a:lnTo>
                  <a:pt x="1517" y="1055"/>
                </a:lnTo>
                <a:lnTo>
                  <a:pt x="1519" y="1055"/>
                </a:lnTo>
                <a:lnTo>
                  <a:pt x="1519" y="1053"/>
                </a:lnTo>
                <a:lnTo>
                  <a:pt x="1519" y="1053"/>
                </a:lnTo>
                <a:lnTo>
                  <a:pt x="1519" y="1050"/>
                </a:lnTo>
                <a:lnTo>
                  <a:pt x="1519" y="1050"/>
                </a:lnTo>
                <a:lnTo>
                  <a:pt x="1519" y="1050"/>
                </a:lnTo>
                <a:lnTo>
                  <a:pt x="1519" y="1053"/>
                </a:lnTo>
                <a:lnTo>
                  <a:pt x="1521" y="1053"/>
                </a:lnTo>
                <a:lnTo>
                  <a:pt x="1521" y="1050"/>
                </a:lnTo>
                <a:lnTo>
                  <a:pt x="1521" y="1050"/>
                </a:lnTo>
                <a:lnTo>
                  <a:pt x="1519" y="1048"/>
                </a:lnTo>
                <a:lnTo>
                  <a:pt x="1519" y="1048"/>
                </a:lnTo>
                <a:lnTo>
                  <a:pt x="1519" y="1048"/>
                </a:lnTo>
                <a:lnTo>
                  <a:pt x="1519" y="1048"/>
                </a:lnTo>
                <a:lnTo>
                  <a:pt x="1519" y="1046"/>
                </a:lnTo>
                <a:lnTo>
                  <a:pt x="1519" y="1044"/>
                </a:lnTo>
                <a:lnTo>
                  <a:pt x="1519" y="1044"/>
                </a:lnTo>
                <a:lnTo>
                  <a:pt x="1517" y="1042"/>
                </a:lnTo>
                <a:lnTo>
                  <a:pt x="1515" y="1040"/>
                </a:lnTo>
                <a:lnTo>
                  <a:pt x="1515" y="1036"/>
                </a:lnTo>
                <a:lnTo>
                  <a:pt x="1513" y="1034"/>
                </a:lnTo>
                <a:lnTo>
                  <a:pt x="1513" y="1034"/>
                </a:lnTo>
                <a:lnTo>
                  <a:pt x="1513" y="1032"/>
                </a:lnTo>
                <a:lnTo>
                  <a:pt x="1513" y="1032"/>
                </a:lnTo>
                <a:lnTo>
                  <a:pt x="1513" y="1032"/>
                </a:lnTo>
                <a:lnTo>
                  <a:pt x="1515" y="1030"/>
                </a:lnTo>
                <a:lnTo>
                  <a:pt x="1515" y="1027"/>
                </a:lnTo>
                <a:lnTo>
                  <a:pt x="1515" y="1027"/>
                </a:lnTo>
                <a:lnTo>
                  <a:pt x="1517" y="1027"/>
                </a:lnTo>
                <a:lnTo>
                  <a:pt x="1519" y="1025"/>
                </a:lnTo>
                <a:lnTo>
                  <a:pt x="1519" y="1025"/>
                </a:lnTo>
                <a:lnTo>
                  <a:pt x="1519" y="1025"/>
                </a:lnTo>
                <a:lnTo>
                  <a:pt x="1519" y="1027"/>
                </a:lnTo>
                <a:lnTo>
                  <a:pt x="1517" y="1027"/>
                </a:lnTo>
                <a:lnTo>
                  <a:pt x="1515" y="1027"/>
                </a:lnTo>
                <a:lnTo>
                  <a:pt x="1515" y="1030"/>
                </a:lnTo>
                <a:lnTo>
                  <a:pt x="1513" y="1032"/>
                </a:lnTo>
                <a:lnTo>
                  <a:pt x="1513" y="1032"/>
                </a:lnTo>
                <a:lnTo>
                  <a:pt x="1513" y="1034"/>
                </a:lnTo>
                <a:lnTo>
                  <a:pt x="1517" y="1036"/>
                </a:lnTo>
                <a:lnTo>
                  <a:pt x="1517" y="1036"/>
                </a:lnTo>
                <a:lnTo>
                  <a:pt x="1519" y="1038"/>
                </a:lnTo>
                <a:lnTo>
                  <a:pt x="1521" y="1038"/>
                </a:lnTo>
                <a:lnTo>
                  <a:pt x="1521" y="1038"/>
                </a:lnTo>
                <a:lnTo>
                  <a:pt x="1523" y="1040"/>
                </a:lnTo>
                <a:lnTo>
                  <a:pt x="1523" y="1040"/>
                </a:lnTo>
                <a:lnTo>
                  <a:pt x="1521" y="1042"/>
                </a:lnTo>
                <a:lnTo>
                  <a:pt x="1523" y="1042"/>
                </a:lnTo>
                <a:lnTo>
                  <a:pt x="1523" y="1042"/>
                </a:lnTo>
                <a:lnTo>
                  <a:pt x="1525" y="1038"/>
                </a:lnTo>
                <a:lnTo>
                  <a:pt x="1527" y="1038"/>
                </a:lnTo>
                <a:lnTo>
                  <a:pt x="1527" y="1036"/>
                </a:lnTo>
                <a:lnTo>
                  <a:pt x="1527" y="1036"/>
                </a:lnTo>
                <a:lnTo>
                  <a:pt x="1527" y="1036"/>
                </a:lnTo>
                <a:lnTo>
                  <a:pt x="1530" y="1036"/>
                </a:lnTo>
                <a:lnTo>
                  <a:pt x="1530" y="1036"/>
                </a:lnTo>
                <a:lnTo>
                  <a:pt x="1530" y="1034"/>
                </a:lnTo>
                <a:lnTo>
                  <a:pt x="1530" y="1034"/>
                </a:lnTo>
                <a:lnTo>
                  <a:pt x="1530" y="1032"/>
                </a:lnTo>
                <a:lnTo>
                  <a:pt x="1532" y="1032"/>
                </a:lnTo>
                <a:lnTo>
                  <a:pt x="1532" y="1032"/>
                </a:lnTo>
                <a:lnTo>
                  <a:pt x="1534" y="1030"/>
                </a:lnTo>
                <a:lnTo>
                  <a:pt x="1534" y="1025"/>
                </a:lnTo>
                <a:lnTo>
                  <a:pt x="1534" y="1025"/>
                </a:lnTo>
                <a:lnTo>
                  <a:pt x="1534" y="1025"/>
                </a:lnTo>
                <a:lnTo>
                  <a:pt x="1534" y="1027"/>
                </a:lnTo>
                <a:lnTo>
                  <a:pt x="1534" y="1027"/>
                </a:lnTo>
                <a:lnTo>
                  <a:pt x="1536" y="1025"/>
                </a:lnTo>
                <a:lnTo>
                  <a:pt x="1536" y="1023"/>
                </a:lnTo>
                <a:lnTo>
                  <a:pt x="1536" y="1021"/>
                </a:lnTo>
                <a:lnTo>
                  <a:pt x="1536" y="1021"/>
                </a:lnTo>
                <a:lnTo>
                  <a:pt x="1536" y="1019"/>
                </a:lnTo>
                <a:lnTo>
                  <a:pt x="1536" y="1017"/>
                </a:lnTo>
                <a:lnTo>
                  <a:pt x="1536" y="1017"/>
                </a:lnTo>
                <a:lnTo>
                  <a:pt x="1536" y="1017"/>
                </a:lnTo>
                <a:lnTo>
                  <a:pt x="1532" y="1017"/>
                </a:lnTo>
                <a:lnTo>
                  <a:pt x="1532" y="1015"/>
                </a:lnTo>
                <a:lnTo>
                  <a:pt x="1532" y="1015"/>
                </a:lnTo>
                <a:lnTo>
                  <a:pt x="1534" y="1013"/>
                </a:lnTo>
                <a:lnTo>
                  <a:pt x="1534" y="1013"/>
                </a:lnTo>
                <a:lnTo>
                  <a:pt x="1534" y="1013"/>
                </a:lnTo>
                <a:lnTo>
                  <a:pt x="1534" y="1013"/>
                </a:lnTo>
                <a:lnTo>
                  <a:pt x="1536" y="1013"/>
                </a:lnTo>
                <a:lnTo>
                  <a:pt x="1536" y="1009"/>
                </a:lnTo>
                <a:lnTo>
                  <a:pt x="1538" y="1009"/>
                </a:lnTo>
                <a:lnTo>
                  <a:pt x="1536" y="1004"/>
                </a:lnTo>
                <a:lnTo>
                  <a:pt x="1536" y="1002"/>
                </a:lnTo>
                <a:lnTo>
                  <a:pt x="1536" y="1004"/>
                </a:lnTo>
                <a:lnTo>
                  <a:pt x="1538" y="1004"/>
                </a:lnTo>
                <a:lnTo>
                  <a:pt x="1538" y="1006"/>
                </a:lnTo>
                <a:lnTo>
                  <a:pt x="1538" y="1009"/>
                </a:lnTo>
                <a:lnTo>
                  <a:pt x="1536" y="1011"/>
                </a:lnTo>
                <a:lnTo>
                  <a:pt x="1536" y="1013"/>
                </a:lnTo>
                <a:lnTo>
                  <a:pt x="1536" y="1011"/>
                </a:lnTo>
                <a:lnTo>
                  <a:pt x="1538" y="1011"/>
                </a:lnTo>
                <a:lnTo>
                  <a:pt x="1538" y="1011"/>
                </a:lnTo>
                <a:lnTo>
                  <a:pt x="1538" y="1011"/>
                </a:lnTo>
                <a:lnTo>
                  <a:pt x="1540" y="1009"/>
                </a:lnTo>
                <a:lnTo>
                  <a:pt x="1542" y="1006"/>
                </a:lnTo>
                <a:lnTo>
                  <a:pt x="1548" y="1004"/>
                </a:lnTo>
                <a:lnTo>
                  <a:pt x="1551" y="1004"/>
                </a:lnTo>
                <a:lnTo>
                  <a:pt x="1551" y="1002"/>
                </a:lnTo>
                <a:lnTo>
                  <a:pt x="1553" y="1002"/>
                </a:lnTo>
                <a:lnTo>
                  <a:pt x="1557" y="1002"/>
                </a:lnTo>
                <a:lnTo>
                  <a:pt x="1559" y="1002"/>
                </a:lnTo>
                <a:lnTo>
                  <a:pt x="1561" y="1002"/>
                </a:lnTo>
                <a:lnTo>
                  <a:pt x="1563" y="1002"/>
                </a:lnTo>
                <a:lnTo>
                  <a:pt x="1565" y="1002"/>
                </a:lnTo>
                <a:lnTo>
                  <a:pt x="1567" y="1002"/>
                </a:lnTo>
                <a:lnTo>
                  <a:pt x="1571" y="1000"/>
                </a:lnTo>
                <a:lnTo>
                  <a:pt x="1574" y="1000"/>
                </a:lnTo>
                <a:lnTo>
                  <a:pt x="1574" y="996"/>
                </a:lnTo>
                <a:lnTo>
                  <a:pt x="1574" y="996"/>
                </a:lnTo>
                <a:lnTo>
                  <a:pt x="1574" y="994"/>
                </a:lnTo>
                <a:lnTo>
                  <a:pt x="1574" y="994"/>
                </a:lnTo>
                <a:lnTo>
                  <a:pt x="1574" y="994"/>
                </a:lnTo>
                <a:lnTo>
                  <a:pt x="1574" y="996"/>
                </a:lnTo>
                <a:lnTo>
                  <a:pt x="1576" y="996"/>
                </a:lnTo>
                <a:lnTo>
                  <a:pt x="1576" y="994"/>
                </a:lnTo>
                <a:lnTo>
                  <a:pt x="1578" y="994"/>
                </a:lnTo>
                <a:lnTo>
                  <a:pt x="1576" y="996"/>
                </a:lnTo>
                <a:lnTo>
                  <a:pt x="1576" y="998"/>
                </a:lnTo>
                <a:lnTo>
                  <a:pt x="1576" y="1000"/>
                </a:lnTo>
                <a:lnTo>
                  <a:pt x="1578" y="998"/>
                </a:lnTo>
                <a:lnTo>
                  <a:pt x="1580" y="998"/>
                </a:lnTo>
                <a:lnTo>
                  <a:pt x="1584" y="996"/>
                </a:lnTo>
                <a:lnTo>
                  <a:pt x="1584" y="996"/>
                </a:lnTo>
                <a:lnTo>
                  <a:pt x="1584" y="998"/>
                </a:lnTo>
                <a:lnTo>
                  <a:pt x="1584" y="998"/>
                </a:lnTo>
                <a:lnTo>
                  <a:pt x="1584" y="998"/>
                </a:lnTo>
                <a:lnTo>
                  <a:pt x="1586" y="998"/>
                </a:lnTo>
                <a:lnTo>
                  <a:pt x="1588" y="996"/>
                </a:lnTo>
                <a:lnTo>
                  <a:pt x="1592" y="996"/>
                </a:lnTo>
                <a:lnTo>
                  <a:pt x="1595" y="996"/>
                </a:lnTo>
                <a:lnTo>
                  <a:pt x="1595" y="996"/>
                </a:lnTo>
                <a:lnTo>
                  <a:pt x="1595" y="996"/>
                </a:lnTo>
                <a:lnTo>
                  <a:pt x="1595" y="994"/>
                </a:lnTo>
                <a:lnTo>
                  <a:pt x="1595" y="992"/>
                </a:lnTo>
                <a:lnTo>
                  <a:pt x="1592" y="990"/>
                </a:lnTo>
                <a:lnTo>
                  <a:pt x="1590" y="990"/>
                </a:lnTo>
                <a:lnTo>
                  <a:pt x="1590" y="990"/>
                </a:lnTo>
                <a:lnTo>
                  <a:pt x="1590" y="990"/>
                </a:lnTo>
                <a:lnTo>
                  <a:pt x="1590" y="990"/>
                </a:lnTo>
                <a:lnTo>
                  <a:pt x="1590" y="990"/>
                </a:lnTo>
                <a:lnTo>
                  <a:pt x="1590" y="990"/>
                </a:lnTo>
                <a:lnTo>
                  <a:pt x="1592" y="990"/>
                </a:lnTo>
                <a:lnTo>
                  <a:pt x="1592" y="992"/>
                </a:lnTo>
                <a:lnTo>
                  <a:pt x="1595" y="992"/>
                </a:lnTo>
                <a:lnTo>
                  <a:pt x="1595" y="994"/>
                </a:lnTo>
                <a:lnTo>
                  <a:pt x="1592" y="994"/>
                </a:lnTo>
                <a:lnTo>
                  <a:pt x="1590" y="996"/>
                </a:lnTo>
                <a:lnTo>
                  <a:pt x="1588" y="994"/>
                </a:lnTo>
                <a:lnTo>
                  <a:pt x="1586" y="994"/>
                </a:lnTo>
                <a:lnTo>
                  <a:pt x="1586" y="992"/>
                </a:lnTo>
                <a:lnTo>
                  <a:pt x="1584" y="990"/>
                </a:lnTo>
                <a:lnTo>
                  <a:pt x="1584" y="990"/>
                </a:lnTo>
                <a:lnTo>
                  <a:pt x="1584" y="990"/>
                </a:lnTo>
                <a:lnTo>
                  <a:pt x="1582" y="986"/>
                </a:lnTo>
                <a:lnTo>
                  <a:pt x="1582" y="986"/>
                </a:lnTo>
                <a:lnTo>
                  <a:pt x="1580" y="986"/>
                </a:lnTo>
                <a:lnTo>
                  <a:pt x="1578" y="986"/>
                </a:lnTo>
                <a:lnTo>
                  <a:pt x="1580" y="983"/>
                </a:lnTo>
                <a:lnTo>
                  <a:pt x="1582" y="981"/>
                </a:lnTo>
                <a:lnTo>
                  <a:pt x="1582" y="981"/>
                </a:lnTo>
                <a:lnTo>
                  <a:pt x="1582" y="981"/>
                </a:lnTo>
                <a:lnTo>
                  <a:pt x="1584" y="979"/>
                </a:lnTo>
                <a:lnTo>
                  <a:pt x="1584" y="979"/>
                </a:lnTo>
                <a:lnTo>
                  <a:pt x="1584" y="979"/>
                </a:lnTo>
                <a:lnTo>
                  <a:pt x="1584" y="979"/>
                </a:lnTo>
                <a:lnTo>
                  <a:pt x="1584" y="979"/>
                </a:lnTo>
                <a:lnTo>
                  <a:pt x="1584" y="979"/>
                </a:lnTo>
                <a:lnTo>
                  <a:pt x="1582" y="979"/>
                </a:lnTo>
                <a:lnTo>
                  <a:pt x="1582" y="977"/>
                </a:lnTo>
                <a:lnTo>
                  <a:pt x="1582" y="977"/>
                </a:lnTo>
                <a:lnTo>
                  <a:pt x="1582" y="977"/>
                </a:lnTo>
                <a:lnTo>
                  <a:pt x="1582" y="975"/>
                </a:lnTo>
                <a:lnTo>
                  <a:pt x="1582" y="971"/>
                </a:lnTo>
                <a:lnTo>
                  <a:pt x="1584" y="971"/>
                </a:lnTo>
                <a:lnTo>
                  <a:pt x="1584" y="971"/>
                </a:lnTo>
                <a:lnTo>
                  <a:pt x="1586" y="967"/>
                </a:lnTo>
                <a:lnTo>
                  <a:pt x="1588" y="965"/>
                </a:lnTo>
                <a:lnTo>
                  <a:pt x="1590" y="962"/>
                </a:lnTo>
                <a:lnTo>
                  <a:pt x="1590" y="962"/>
                </a:lnTo>
                <a:lnTo>
                  <a:pt x="1590" y="960"/>
                </a:lnTo>
                <a:lnTo>
                  <a:pt x="1590" y="960"/>
                </a:lnTo>
                <a:lnTo>
                  <a:pt x="1592" y="958"/>
                </a:lnTo>
                <a:lnTo>
                  <a:pt x="1595" y="958"/>
                </a:lnTo>
                <a:lnTo>
                  <a:pt x="1595" y="958"/>
                </a:lnTo>
                <a:lnTo>
                  <a:pt x="1595" y="960"/>
                </a:lnTo>
                <a:lnTo>
                  <a:pt x="1595" y="958"/>
                </a:lnTo>
                <a:lnTo>
                  <a:pt x="1595" y="958"/>
                </a:lnTo>
                <a:lnTo>
                  <a:pt x="1597" y="960"/>
                </a:lnTo>
                <a:lnTo>
                  <a:pt x="1597" y="960"/>
                </a:lnTo>
                <a:lnTo>
                  <a:pt x="1597" y="958"/>
                </a:lnTo>
                <a:lnTo>
                  <a:pt x="1597" y="958"/>
                </a:lnTo>
                <a:lnTo>
                  <a:pt x="1597" y="956"/>
                </a:lnTo>
                <a:lnTo>
                  <a:pt x="1597" y="958"/>
                </a:lnTo>
                <a:lnTo>
                  <a:pt x="1597" y="958"/>
                </a:lnTo>
                <a:lnTo>
                  <a:pt x="1597" y="958"/>
                </a:lnTo>
                <a:lnTo>
                  <a:pt x="1599" y="956"/>
                </a:lnTo>
                <a:lnTo>
                  <a:pt x="1599" y="956"/>
                </a:lnTo>
                <a:lnTo>
                  <a:pt x="1599" y="956"/>
                </a:lnTo>
                <a:lnTo>
                  <a:pt x="1599" y="958"/>
                </a:lnTo>
                <a:lnTo>
                  <a:pt x="1599" y="958"/>
                </a:lnTo>
                <a:lnTo>
                  <a:pt x="1601" y="956"/>
                </a:lnTo>
                <a:lnTo>
                  <a:pt x="1601" y="956"/>
                </a:lnTo>
                <a:lnTo>
                  <a:pt x="1601" y="958"/>
                </a:lnTo>
                <a:lnTo>
                  <a:pt x="1601" y="958"/>
                </a:lnTo>
                <a:lnTo>
                  <a:pt x="1601" y="956"/>
                </a:lnTo>
                <a:lnTo>
                  <a:pt x="1603" y="956"/>
                </a:lnTo>
                <a:lnTo>
                  <a:pt x="1605" y="956"/>
                </a:lnTo>
                <a:lnTo>
                  <a:pt x="1607" y="954"/>
                </a:lnTo>
                <a:lnTo>
                  <a:pt x="1607" y="954"/>
                </a:lnTo>
                <a:lnTo>
                  <a:pt x="1607" y="952"/>
                </a:lnTo>
                <a:lnTo>
                  <a:pt x="1609" y="950"/>
                </a:lnTo>
                <a:lnTo>
                  <a:pt x="1609" y="948"/>
                </a:lnTo>
                <a:lnTo>
                  <a:pt x="1611" y="948"/>
                </a:lnTo>
                <a:lnTo>
                  <a:pt x="1611" y="946"/>
                </a:lnTo>
                <a:lnTo>
                  <a:pt x="1611" y="946"/>
                </a:lnTo>
                <a:lnTo>
                  <a:pt x="1611" y="946"/>
                </a:lnTo>
                <a:lnTo>
                  <a:pt x="1611" y="948"/>
                </a:lnTo>
                <a:lnTo>
                  <a:pt x="1611" y="948"/>
                </a:lnTo>
                <a:lnTo>
                  <a:pt x="1611" y="948"/>
                </a:lnTo>
                <a:lnTo>
                  <a:pt x="1611" y="948"/>
                </a:lnTo>
                <a:lnTo>
                  <a:pt x="1611" y="950"/>
                </a:lnTo>
                <a:lnTo>
                  <a:pt x="1611" y="950"/>
                </a:lnTo>
                <a:lnTo>
                  <a:pt x="1611" y="950"/>
                </a:lnTo>
                <a:lnTo>
                  <a:pt x="1613" y="950"/>
                </a:lnTo>
                <a:lnTo>
                  <a:pt x="1613" y="950"/>
                </a:lnTo>
                <a:lnTo>
                  <a:pt x="1615" y="952"/>
                </a:lnTo>
                <a:lnTo>
                  <a:pt x="1615" y="950"/>
                </a:lnTo>
                <a:lnTo>
                  <a:pt x="1615" y="950"/>
                </a:lnTo>
                <a:lnTo>
                  <a:pt x="1615" y="948"/>
                </a:lnTo>
                <a:lnTo>
                  <a:pt x="1615" y="946"/>
                </a:lnTo>
                <a:lnTo>
                  <a:pt x="1618" y="948"/>
                </a:lnTo>
                <a:lnTo>
                  <a:pt x="1618" y="948"/>
                </a:lnTo>
                <a:lnTo>
                  <a:pt x="1618" y="948"/>
                </a:lnTo>
                <a:lnTo>
                  <a:pt x="1618" y="946"/>
                </a:lnTo>
                <a:lnTo>
                  <a:pt x="1620" y="946"/>
                </a:lnTo>
                <a:lnTo>
                  <a:pt x="1620" y="946"/>
                </a:lnTo>
                <a:lnTo>
                  <a:pt x="1620" y="948"/>
                </a:lnTo>
                <a:lnTo>
                  <a:pt x="1622" y="948"/>
                </a:lnTo>
                <a:lnTo>
                  <a:pt x="1622" y="948"/>
                </a:lnTo>
                <a:lnTo>
                  <a:pt x="1622" y="950"/>
                </a:lnTo>
                <a:lnTo>
                  <a:pt x="1622" y="948"/>
                </a:lnTo>
                <a:lnTo>
                  <a:pt x="1622" y="948"/>
                </a:lnTo>
                <a:lnTo>
                  <a:pt x="1624" y="948"/>
                </a:lnTo>
                <a:lnTo>
                  <a:pt x="1624" y="948"/>
                </a:lnTo>
                <a:lnTo>
                  <a:pt x="1624" y="946"/>
                </a:lnTo>
                <a:lnTo>
                  <a:pt x="1626" y="946"/>
                </a:lnTo>
                <a:lnTo>
                  <a:pt x="1626" y="946"/>
                </a:lnTo>
                <a:lnTo>
                  <a:pt x="1628" y="946"/>
                </a:lnTo>
                <a:lnTo>
                  <a:pt x="1628" y="946"/>
                </a:lnTo>
                <a:lnTo>
                  <a:pt x="1628" y="944"/>
                </a:lnTo>
                <a:lnTo>
                  <a:pt x="1630" y="944"/>
                </a:lnTo>
                <a:lnTo>
                  <a:pt x="1632" y="944"/>
                </a:lnTo>
                <a:lnTo>
                  <a:pt x="1634" y="944"/>
                </a:lnTo>
                <a:lnTo>
                  <a:pt x="1636" y="941"/>
                </a:lnTo>
                <a:lnTo>
                  <a:pt x="1636" y="941"/>
                </a:lnTo>
                <a:lnTo>
                  <a:pt x="1636" y="939"/>
                </a:lnTo>
                <a:lnTo>
                  <a:pt x="1636" y="939"/>
                </a:lnTo>
                <a:lnTo>
                  <a:pt x="1636" y="939"/>
                </a:lnTo>
                <a:lnTo>
                  <a:pt x="1636" y="937"/>
                </a:lnTo>
                <a:lnTo>
                  <a:pt x="1636" y="937"/>
                </a:lnTo>
                <a:lnTo>
                  <a:pt x="1634" y="935"/>
                </a:lnTo>
                <a:lnTo>
                  <a:pt x="1634" y="935"/>
                </a:lnTo>
                <a:lnTo>
                  <a:pt x="1636" y="935"/>
                </a:lnTo>
                <a:lnTo>
                  <a:pt x="1636" y="935"/>
                </a:lnTo>
                <a:lnTo>
                  <a:pt x="1639" y="935"/>
                </a:lnTo>
                <a:lnTo>
                  <a:pt x="1639" y="935"/>
                </a:lnTo>
                <a:lnTo>
                  <a:pt x="1639" y="937"/>
                </a:lnTo>
                <a:lnTo>
                  <a:pt x="1641" y="937"/>
                </a:lnTo>
                <a:lnTo>
                  <a:pt x="1645" y="935"/>
                </a:lnTo>
                <a:lnTo>
                  <a:pt x="1645" y="937"/>
                </a:lnTo>
                <a:lnTo>
                  <a:pt x="1647" y="935"/>
                </a:lnTo>
                <a:lnTo>
                  <a:pt x="1647" y="935"/>
                </a:lnTo>
                <a:lnTo>
                  <a:pt x="1649" y="933"/>
                </a:lnTo>
                <a:lnTo>
                  <a:pt x="1649" y="933"/>
                </a:lnTo>
                <a:lnTo>
                  <a:pt x="1649" y="931"/>
                </a:lnTo>
                <a:lnTo>
                  <a:pt x="1651" y="931"/>
                </a:lnTo>
                <a:lnTo>
                  <a:pt x="1651" y="931"/>
                </a:lnTo>
                <a:lnTo>
                  <a:pt x="1651" y="931"/>
                </a:lnTo>
                <a:lnTo>
                  <a:pt x="1651" y="931"/>
                </a:lnTo>
                <a:lnTo>
                  <a:pt x="1649" y="933"/>
                </a:lnTo>
                <a:lnTo>
                  <a:pt x="1653" y="933"/>
                </a:lnTo>
                <a:lnTo>
                  <a:pt x="1653" y="933"/>
                </a:lnTo>
                <a:lnTo>
                  <a:pt x="1657" y="931"/>
                </a:lnTo>
                <a:lnTo>
                  <a:pt x="1662" y="929"/>
                </a:lnTo>
                <a:lnTo>
                  <a:pt x="1666" y="929"/>
                </a:lnTo>
                <a:lnTo>
                  <a:pt x="1668" y="927"/>
                </a:lnTo>
                <a:lnTo>
                  <a:pt x="1670" y="927"/>
                </a:lnTo>
                <a:lnTo>
                  <a:pt x="1672" y="923"/>
                </a:lnTo>
                <a:lnTo>
                  <a:pt x="1672" y="923"/>
                </a:lnTo>
                <a:lnTo>
                  <a:pt x="1672" y="921"/>
                </a:lnTo>
                <a:lnTo>
                  <a:pt x="1672" y="923"/>
                </a:lnTo>
                <a:lnTo>
                  <a:pt x="1674" y="923"/>
                </a:lnTo>
                <a:lnTo>
                  <a:pt x="1674" y="923"/>
                </a:lnTo>
                <a:lnTo>
                  <a:pt x="1676" y="923"/>
                </a:lnTo>
                <a:lnTo>
                  <a:pt x="1676" y="925"/>
                </a:lnTo>
                <a:lnTo>
                  <a:pt x="1674" y="925"/>
                </a:lnTo>
                <a:lnTo>
                  <a:pt x="1672" y="927"/>
                </a:lnTo>
                <a:lnTo>
                  <a:pt x="1668" y="929"/>
                </a:lnTo>
                <a:lnTo>
                  <a:pt x="1668" y="931"/>
                </a:lnTo>
                <a:lnTo>
                  <a:pt x="1668" y="931"/>
                </a:lnTo>
                <a:lnTo>
                  <a:pt x="1668" y="931"/>
                </a:lnTo>
                <a:lnTo>
                  <a:pt x="1670" y="933"/>
                </a:lnTo>
                <a:lnTo>
                  <a:pt x="1670" y="931"/>
                </a:lnTo>
                <a:lnTo>
                  <a:pt x="1672" y="931"/>
                </a:lnTo>
                <a:lnTo>
                  <a:pt x="1676" y="931"/>
                </a:lnTo>
                <a:lnTo>
                  <a:pt x="1678" y="931"/>
                </a:lnTo>
                <a:lnTo>
                  <a:pt x="1683" y="931"/>
                </a:lnTo>
                <a:lnTo>
                  <a:pt x="1687" y="931"/>
                </a:lnTo>
                <a:lnTo>
                  <a:pt x="1689" y="931"/>
                </a:lnTo>
                <a:lnTo>
                  <a:pt x="1689" y="933"/>
                </a:lnTo>
                <a:lnTo>
                  <a:pt x="1685" y="933"/>
                </a:lnTo>
                <a:lnTo>
                  <a:pt x="1678" y="933"/>
                </a:lnTo>
                <a:lnTo>
                  <a:pt x="1678" y="935"/>
                </a:lnTo>
                <a:lnTo>
                  <a:pt x="1678" y="937"/>
                </a:lnTo>
                <a:lnTo>
                  <a:pt x="1676" y="935"/>
                </a:lnTo>
                <a:lnTo>
                  <a:pt x="1676" y="935"/>
                </a:lnTo>
                <a:lnTo>
                  <a:pt x="1676" y="935"/>
                </a:lnTo>
                <a:lnTo>
                  <a:pt x="1676" y="933"/>
                </a:lnTo>
                <a:lnTo>
                  <a:pt x="1676" y="933"/>
                </a:lnTo>
                <a:lnTo>
                  <a:pt x="1676" y="933"/>
                </a:lnTo>
                <a:lnTo>
                  <a:pt x="1674" y="931"/>
                </a:lnTo>
                <a:lnTo>
                  <a:pt x="1674" y="933"/>
                </a:lnTo>
                <a:lnTo>
                  <a:pt x="1674" y="933"/>
                </a:lnTo>
                <a:lnTo>
                  <a:pt x="1670" y="935"/>
                </a:lnTo>
                <a:lnTo>
                  <a:pt x="1668" y="935"/>
                </a:lnTo>
                <a:lnTo>
                  <a:pt x="1657" y="941"/>
                </a:lnTo>
                <a:lnTo>
                  <a:pt x="1655" y="944"/>
                </a:lnTo>
                <a:lnTo>
                  <a:pt x="1655" y="944"/>
                </a:lnTo>
                <a:lnTo>
                  <a:pt x="1657" y="944"/>
                </a:lnTo>
                <a:lnTo>
                  <a:pt x="1659" y="941"/>
                </a:lnTo>
                <a:lnTo>
                  <a:pt x="1659" y="944"/>
                </a:lnTo>
                <a:lnTo>
                  <a:pt x="1657" y="944"/>
                </a:lnTo>
                <a:lnTo>
                  <a:pt x="1655" y="944"/>
                </a:lnTo>
                <a:lnTo>
                  <a:pt x="1655" y="944"/>
                </a:lnTo>
                <a:lnTo>
                  <a:pt x="1653" y="946"/>
                </a:lnTo>
                <a:lnTo>
                  <a:pt x="1651" y="946"/>
                </a:lnTo>
                <a:lnTo>
                  <a:pt x="1651" y="948"/>
                </a:lnTo>
                <a:lnTo>
                  <a:pt x="1649" y="948"/>
                </a:lnTo>
                <a:lnTo>
                  <a:pt x="1649" y="948"/>
                </a:lnTo>
                <a:lnTo>
                  <a:pt x="1653" y="946"/>
                </a:lnTo>
                <a:lnTo>
                  <a:pt x="1653" y="946"/>
                </a:lnTo>
                <a:lnTo>
                  <a:pt x="1651" y="950"/>
                </a:lnTo>
                <a:lnTo>
                  <a:pt x="1649" y="954"/>
                </a:lnTo>
                <a:lnTo>
                  <a:pt x="1649" y="954"/>
                </a:lnTo>
                <a:lnTo>
                  <a:pt x="1649" y="958"/>
                </a:lnTo>
                <a:lnTo>
                  <a:pt x="1651" y="960"/>
                </a:lnTo>
                <a:lnTo>
                  <a:pt x="1651" y="960"/>
                </a:lnTo>
                <a:lnTo>
                  <a:pt x="1651" y="958"/>
                </a:lnTo>
                <a:lnTo>
                  <a:pt x="1653" y="958"/>
                </a:lnTo>
                <a:lnTo>
                  <a:pt x="1653" y="960"/>
                </a:lnTo>
                <a:lnTo>
                  <a:pt x="1655" y="962"/>
                </a:lnTo>
                <a:lnTo>
                  <a:pt x="1657" y="965"/>
                </a:lnTo>
                <a:lnTo>
                  <a:pt x="1657" y="962"/>
                </a:lnTo>
                <a:lnTo>
                  <a:pt x="1659" y="965"/>
                </a:lnTo>
                <a:lnTo>
                  <a:pt x="1659" y="965"/>
                </a:lnTo>
                <a:lnTo>
                  <a:pt x="1659" y="962"/>
                </a:lnTo>
                <a:lnTo>
                  <a:pt x="1659" y="962"/>
                </a:lnTo>
                <a:lnTo>
                  <a:pt x="1662" y="965"/>
                </a:lnTo>
                <a:lnTo>
                  <a:pt x="1662" y="962"/>
                </a:lnTo>
                <a:lnTo>
                  <a:pt x="1664" y="960"/>
                </a:lnTo>
                <a:lnTo>
                  <a:pt x="1664" y="960"/>
                </a:lnTo>
                <a:lnTo>
                  <a:pt x="1666" y="960"/>
                </a:lnTo>
                <a:lnTo>
                  <a:pt x="1668" y="958"/>
                </a:lnTo>
                <a:lnTo>
                  <a:pt x="1668" y="956"/>
                </a:lnTo>
                <a:lnTo>
                  <a:pt x="1670" y="956"/>
                </a:lnTo>
                <a:lnTo>
                  <a:pt x="1672" y="954"/>
                </a:lnTo>
                <a:lnTo>
                  <a:pt x="1674" y="952"/>
                </a:lnTo>
                <a:lnTo>
                  <a:pt x="1674" y="950"/>
                </a:lnTo>
                <a:lnTo>
                  <a:pt x="1676" y="950"/>
                </a:lnTo>
                <a:lnTo>
                  <a:pt x="1676" y="950"/>
                </a:lnTo>
                <a:lnTo>
                  <a:pt x="1676" y="948"/>
                </a:lnTo>
                <a:lnTo>
                  <a:pt x="1676" y="948"/>
                </a:lnTo>
                <a:lnTo>
                  <a:pt x="1676" y="946"/>
                </a:lnTo>
                <a:lnTo>
                  <a:pt x="1678" y="946"/>
                </a:lnTo>
                <a:lnTo>
                  <a:pt x="1678" y="948"/>
                </a:lnTo>
                <a:lnTo>
                  <a:pt x="1680" y="946"/>
                </a:lnTo>
                <a:lnTo>
                  <a:pt x="1680" y="946"/>
                </a:lnTo>
                <a:lnTo>
                  <a:pt x="1680" y="944"/>
                </a:lnTo>
                <a:lnTo>
                  <a:pt x="1683" y="946"/>
                </a:lnTo>
                <a:lnTo>
                  <a:pt x="1683" y="946"/>
                </a:lnTo>
                <a:lnTo>
                  <a:pt x="1683" y="946"/>
                </a:lnTo>
                <a:lnTo>
                  <a:pt x="1685" y="948"/>
                </a:lnTo>
                <a:lnTo>
                  <a:pt x="1687" y="948"/>
                </a:lnTo>
                <a:lnTo>
                  <a:pt x="1687" y="946"/>
                </a:lnTo>
                <a:lnTo>
                  <a:pt x="1687" y="946"/>
                </a:lnTo>
                <a:lnTo>
                  <a:pt x="1687" y="946"/>
                </a:lnTo>
                <a:lnTo>
                  <a:pt x="1687" y="944"/>
                </a:lnTo>
                <a:lnTo>
                  <a:pt x="1687" y="944"/>
                </a:lnTo>
                <a:lnTo>
                  <a:pt x="1689" y="944"/>
                </a:lnTo>
                <a:lnTo>
                  <a:pt x="1689" y="944"/>
                </a:lnTo>
                <a:lnTo>
                  <a:pt x="1691" y="944"/>
                </a:lnTo>
                <a:lnTo>
                  <a:pt x="1693" y="944"/>
                </a:lnTo>
                <a:lnTo>
                  <a:pt x="1693" y="944"/>
                </a:lnTo>
                <a:lnTo>
                  <a:pt x="1695" y="944"/>
                </a:lnTo>
                <a:lnTo>
                  <a:pt x="1699" y="941"/>
                </a:lnTo>
                <a:lnTo>
                  <a:pt x="1701" y="941"/>
                </a:lnTo>
                <a:lnTo>
                  <a:pt x="1706" y="939"/>
                </a:lnTo>
                <a:lnTo>
                  <a:pt x="1710" y="937"/>
                </a:lnTo>
                <a:lnTo>
                  <a:pt x="1712" y="937"/>
                </a:lnTo>
                <a:lnTo>
                  <a:pt x="1714" y="937"/>
                </a:lnTo>
                <a:lnTo>
                  <a:pt x="1714" y="935"/>
                </a:lnTo>
                <a:lnTo>
                  <a:pt x="1716" y="935"/>
                </a:lnTo>
                <a:lnTo>
                  <a:pt x="1716" y="935"/>
                </a:lnTo>
                <a:lnTo>
                  <a:pt x="1718" y="935"/>
                </a:lnTo>
                <a:lnTo>
                  <a:pt x="1720" y="933"/>
                </a:lnTo>
                <a:lnTo>
                  <a:pt x="1722" y="933"/>
                </a:lnTo>
                <a:lnTo>
                  <a:pt x="1722" y="933"/>
                </a:lnTo>
                <a:lnTo>
                  <a:pt x="1722" y="933"/>
                </a:lnTo>
                <a:lnTo>
                  <a:pt x="1724" y="933"/>
                </a:lnTo>
                <a:lnTo>
                  <a:pt x="1722" y="933"/>
                </a:lnTo>
                <a:lnTo>
                  <a:pt x="1722" y="931"/>
                </a:lnTo>
                <a:lnTo>
                  <a:pt x="1718" y="931"/>
                </a:lnTo>
                <a:lnTo>
                  <a:pt x="1718" y="931"/>
                </a:lnTo>
                <a:lnTo>
                  <a:pt x="1720" y="931"/>
                </a:lnTo>
                <a:lnTo>
                  <a:pt x="1720" y="929"/>
                </a:lnTo>
                <a:lnTo>
                  <a:pt x="1718" y="927"/>
                </a:lnTo>
                <a:lnTo>
                  <a:pt x="1718" y="927"/>
                </a:lnTo>
                <a:lnTo>
                  <a:pt x="1716" y="925"/>
                </a:lnTo>
                <a:lnTo>
                  <a:pt x="1714" y="927"/>
                </a:lnTo>
                <a:lnTo>
                  <a:pt x="1712" y="927"/>
                </a:lnTo>
                <a:lnTo>
                  <a:pt x="1712" y="925"/>
                </a:lnTo>
                <a:lnTo>
                  <a:pt x="1710" y="925"/>
                </a:lnTo>
                <a:lnTo>
                  <a:pt x="1710" y="923"/>
                </a:lnTo>
                <a:lnTo>
                  <a:pt x="1710" y="923"/>
                </a:lnTo>
                <a:lnTo>
                  <a:pt x="1706" y="925"/>
                </a:lnTo>
                <a:lnTo>
                  <a:pt x="1703" y="927"/>
                </a:lnTo>
                <a:lnTo>
                  <a:pt x="1703" y="927"/>
                </a:lnTo>
                <a:lnTo>
                  <a:pt x="1703" y="927"/>
                </a:lnTo>
                <a:lnTo>
                  <a:pt x="1701" y="927"/>
                </a:lnTo>
                <a:lnTo>
                  <a:pt x="1699" y="927"/>
                </a:lnTo>
                <a:lnTo>
                  <a:pt x="1699" y="925"/>
                </a:lnTo>
                <a:lnTo>
                  <a:pt x="1699" y="925"/>
                </a:lnTo>
                <a:lnTo>
                  <a:pt x="1697" y="925"/>
                </a:lnTo>
                <a:lnTo>
                  <a:pt x="1693" y="925"/>
                </a:lnTo>
                <a:lnTo>
                  <a:pt x="1691" y="925"/>
                </a:lnTo>
                <a:lnTo>
                  <a:pt x="1691" y="925"/>
                </a:lnTo>
                <a:lnTo>
                  <a:pt x="1691" y="925"/>
                </a:lnTo>
                <a:lnTo>
                  <a:pt x="1689" y="923"/>
                </a:lnTo>
                <a:lnTo>
                  <a:pt x="1687" y="923"/>
                </a:lnTo>
                <a:lnTo>
                  <a:pt x="1687" y="923"/>
                </a:lnTo>
                <a:lnTo>
                  <a:pt x="1685" y="923"/>
                </a:lnTo>
                <a:lnTo>
                  <a:pt x="1683" y="921"/>
                </a:lnTo>
                <a:lnTo>
                  <a:pt x="1680" y="921"/>
                </a:lnTo>
                <a:lnTo>
                  <a:pt x="1683" y="918"/>
                </a:lnTo>
                <a:lnTo>
                  <a:pt x="1683" y="918"/>
                </a:lnTo>
                <a:lnTo>
                  <a:pt x="1683" y="916"/>
                </a:lnTo>
                <a:lnTo>
                  <a:pt x="1678" y="916"/>
                </a:lnTo>
                <a:lnTo>
                  <a:pt x="1678" y="916"/>
                </a:lnTo>
                <a:lnTo>
                  <a:pt x="1672" y="916"/>
                </a:lnTo>
                <a:lnTo>
                  <a:pt x="1672" y="914"/>
                </a:lnTo>
                <a:lnTo>
                  <a:pt x="1672" y="914"/>
                </a:lnTo>
                <a:lnTo>
                  <a:pt x="1672" y="912"/>
                </a:lnTo>
                <a:lnTo>
                  <a:pt x="1670" y="910"/>
                </a:lnTo>
                <a:lnTo>
                  <a:pt x="1670" y="908"/>
                </a:lnTo>
                <a:lnTo>
                  <a:pt x="1668" y="908"/>
                </a:lnTo>
                <a:lnTo>
                  <a:pt x="1668" y="906"/>
                </a:lnTo>
                <a:lnTo>
                  <a:pt x="1668" y="904"/>
                </a:lnTo>
                <a:lnTo>
                  <a:pt x="1668" y="904"/>
                </a:lnTo>
                <a:lnTo>
                  <a:pt x="1668" y="902"/>
                </a:lnTo>
                <a:lnTo>
                  <a:pt x="1668" y="900"/>
                </a:lnTo>
                <a:lnTo>
                  <a:pt x="1666" y="900"/>
                </a:lnTo>
                <a:lnTo>
                  <a:pt x="1664" y="902"/>
                </a:lnTo>
                <a:lnTo>
                  <a:pt x="1662" y="902"/>
                </a:lnTo>
                <a:lnTo>
                  <a:pt x="1662" y="900"/>
                </a:lnTo>
                <a:lnTo>
                  <a:pt x="1666" y="897"/>
                </a:lnTo>
                <a:lnTo>
                  <a:pt x="1668" y="895"/>
                </a:lnTo>
                <a:lnTo>
                  <a:pt x="1668" y="891"/>
                </a:lnTo>
                <a:lnTo>
                  <a:pt x="1670" y="889"/>
                </a:lnTo>
                <a:lnTo>
                  <a:pt x="1670" y="889"/>
                </a:lnTo>
                <a:lnTo>
                  <a:pt x="1668" y="887"/>
                </a:lnTo>
                <a:lnTo>
                  <a:pt x="1666" y="887"/>
                </a:lnTo>
                <a:lnTo>
                  <a:pt x="1666" y="887"/>
                </a:lnTo>
                <a:lnTo>
                  <a:pt x="1664" y="887"/>
                </a:lnTo>
                <a:lnTo>
                  <a:pt x="1662" y="889"/>
                </a:lnTo>
                <a:lnTo>
                  <a:pt x="1659" y="889"/>
                </a:lnTo>
                <a:lnTo>
                  <a:pt x="1657" y="889"/>
                </a:lnTo>
                <a:lnTo>
                  <a:pt x="1657" y="889"/>
                </a:lnTo>
                <a:lnTo>
                  <a:pt x="1655" y="887"/>
                </a:lnTo>
                <a:lnTo>
                  <a:pt x="1653" y="885"/>
                </a:lnTo>
                <a:lnTo>
                  <a:pt x="1649" y="885"/>
                </a:lnTo>
                <a:lnTo>
                  <a:pt x="1647" y="883"/>
                </a:lnTo>
                <a:lnTo>
                  <a:pt x="1645" y="883"/>
                </a:lnTo>
                <a:lnTo>
                  <a:pt x="1643" y="883"/>
                </a:lnTo>
                <a:lnTo>
                  <a:pt x="1641" y="883"/>
                </a:lnTo>
                <a:lnTo>
                  <a:pt x="1645" y="881"/>
                </a:lnTo>
                <a:lnTo>
                  <a:pt x="1647" y="883"/>
                </a:lnTo>
                <a:lnTo>
                  <a:pt x="1647" y="883"/>
                </a:lnTo>
                <a:lnTo>
                  <a:pt x="1651" y="883"/>
                </a:lnTo>
                <a:lnTo>
                  <a:pt x="1651" y="881"/>
                </a:lnTo>
                <a:lnTo>
                  <a:pt x="1653" y="881"/>
                </a:lnTo>
                <a:lnTo>
                  <a:pt x="1655" y="883"/>
                </a:lnTo>
                <a:lnTo>
                  <a:pt x="1659" y="883"/>
                </a:lnTo>
                <a:lnTo>
                  <a:pt x="1662" y="883"/>
                </a:lnTo>
                <a:lnTo>
                  <a:pt x="1662" y="883"/>
                </a:lnTo>
                <a:lnTo>
                  <a:pt x="1666" y="883"/>
                </a:lnTo>
                <a:lnTo>
                  <a:pt x="1666" y="881"/>
                </a:lnTo>
                <a:lnTo>
                  <a:pt x="1668" y="881"/>
                </a:lnTo>
                <a:lnTo>
                  <a:pt x="1670" y="881"/>
                </a:lnTo>
                <a:lnTo>
                  <a:pt x="1670" y="879"/>
                </a:lnTo>
                <a:lnTo>
                  <a:pt x="1672" y="876"/>
                </a:lnTo>
                <a:lnTo>
                  <a:pt x="1676" y="876"/>
                </a:lnTo>
                <a:lnTo>
                  <a:pt x="1676" y="874"/>
                </a:lnTo>
                <a:lnTo>
                  <a:pt x="1676" y="870"/>
                </a:lnTo>
                <a:lnTo>
                  <a:pt x="1674" y="868"/>
                </a:lnTo>
                <a:lnTo>
                  <a:pt x="1672" y="868"/>
                </a:lnTo>
                <a:lnTo>
                  <a:pt x="1674" y="868"/>
                </a:lnTo>
                <a:lnTo>
                  <a:pt x="1678" y="868"/>
                </a:lnTo>
                <a:lnTo>
                  <a:pt x="1678" y="868"/>
                </a:lnTo>
                <a:lnTo>
                  <a:pt x="1676" y="866"/>
                </a:lnTo>
                <a:lnTo>
                  <a:pt x="1672" y="864"/>
                </a:lnTo>
                <a:lnTo>
                  <a:pt x="1668" y="862"/>
                </a:lnTo>
                <a:lnTo>
                  <a:pt x="1659" y="860"/>
                </a:lnTo>
                <a:lnTo>
                  <a:pt x="1659" y="860"/>
                </a:lnTo>
                <a:lnTo>
                  <a:pt x="1653" y="862"/>
                </a:lnTo>
                <a:lnTo>
                  <a:pt x="1649" y="862"/>
                </a:lnTo>
                <a:lnTo>
                  <a:pt x="1643" y="864"/>
                </a:lnTo>
                <a:lnTo>
                  <a:pt x="1634" y="866"/>
                </a:lnTo>
                <a:lnTo>
                  <a:pt x="1628" y="868"/>
                </a:lnTo>
                <a:lnTo>
                  <a:pt x="1624" y="870"/>
                </a:lnTo>
                <a:lnTo>
                  <a:pt x="1620" y="872"/>
                </a:lnTo>
                <a:lnTo>
                  <a:pt x="1615" y="874"/>
                </a:lnTo>
                <a:lnTo>
                  <a:pt x="1615" y="876"/>
                </a:lnTo>
                <a:lnTo>
                  <a:pt x="1611" y="876"/>
                </a:lnTo>
                <a:lnTo>
                  <a:pt x="1611" y="876"/>
                </a:lnTo>
                <a:lnTo>
                  <a:pt x="1609" y="879"/>
                </a:lnTo>
                <a:lnTo>
                  <a:pt x="1603" y="883"/>
                </a:lnTo>
                <a:lnTo>
                  <a:pt x="1601" y="885"/>
                </a:lnTo>
                <a:lnTo>
                  <a:pt x="1599" y="887"/>
                </a:lnTo>
                <a:lnTo>
                  <a:pt x="1597" y="891"/>
                </a:lnTo>
                <a:lnTo>
                  <a:pt x="1592" y="893"/>
                </a:lnTo>
                <a:lnTo>
                  <a:pt x="1592" y="895"/>
                </a:lnTo>
                <a:lnTo>
                  <a:pt x="1590" y="897"/>
                </a:lnTo>
                <a:lnTo>
                  <a:pt x="1588" y="900"/>
                </a:lnTo>
                <a:lnTo>
                  <a:pt x="1586" y="902"/>
                </a:lnTo>
                <a:lnTo>
                  <a:pt x="1580" y="904"/>
                </a:lnTo>
                <a:lnTo>
                  <a:pt x="1578" y="906"/>
                </a:lnTo>
                <a:lnTo>
                  <a:pt x="1576" y="906"/>
                </a:lnTo>
                <a:lnTo>
                  <a:pt x="1574" y="908"/>
                </a:lnTo>
                <a:lnTo>
                  <a:pt x="1569" y="908"/>
                </a:lnTo>
                <a:lnTo>
                  <a:pt x="1565" y="908"/>
                </a:lnTo>
                <a:lnTo>
                  <a:pt x="1563" y="910"/>
                </a:lnTo>
                <a:lnTo>
                  <a:pt x="1561" y="910"/>
                </a:lnTo>
                <a:lnTo>
                  <a:pt x="1561" y="912"/>
                </a:lnTo>
                <a:lnTo>
                  <a:pt x="1559" y="912"/>
                </a:lnTo>
                <a:lnTo>
                  <a:pt x="1557" y="914"/>
                </a:lnTo>
                <a:lnTo>
                  <a:pt x="1555" y="916"/>
                </a:lnTo>
                <a:lnTo>
                  <a:pt x="1551" y="918"/>
                </a:lnTo>
                <a:lnTo>
                  <a:pt x="1548" y="921"/>
                </a:lnTo>
                <a:lnTo>
                  <a:pt x="1546" y="923"/>
                </a:lnTo>
                <a:lnTo>
                  <a:pt x="1544" y="925"/>
                </a:lnTo>
                <a:lnTo>
                  <a:pt x="1544" y="927"/>
                </a:lnTo>
                <a:lnTo>
                  <a:pt x="1542" y="927"/>
                </a:lnTo>
                <a:lnTo>
                  <a:pt x="1542" y="929"/>
                </a:lnTo>
                <a:lnTo>
                  <a:pt x="1542" y="931"/>
                </a:lnTo>
                <a:lnTo>
                  <a:pt x="1540" y="931"/>
                </a:lnTo>
                <a:lnTo>
                  <a:pt x="1536" y="933"/>
                </a:lnTo>
                <a:lnTo>
                  <a:pt x="1532" y="935"/>
                </a:lnTo>
                <a:lnTo>
                  <a:pt x="1527" y="937"/>
                </a:lnTo>
                <a:lnTo>
                  <a:pt x="1525" y="937"/>
                </a:lnTo>
                <a:lnTo>
                  <a:pt x="1530" y="935"/>
                </a:lnTo>
                <a:lnTo>
                  <a:pt x="1534" y="933"/>
                </a:lnTo>
                <a:lnTo>
                  <a:pt x="1536" y="931"/>
                </a:lnTo>
                <a:lnTo>
                  <a:pt x="1536" y="931"/>
                </a:lnTo>
                <a:lnTo>
                  <a:pt x="1532" y="929"/>
                </a:lnTo>
                <a:lnTo>
                  <a:pt x="1532" y="929"/>
                </a:lnTo>
                <a:lnTo>
                  <a:pt x="1536" y="929"/>
                </a:lnTo>
                <a:lnTo>
                  <a:pt x="1538" y="929"/>
                </a:lnTo>
                <a:lnTo>
                  <a:pt x="1538" y="927"/>
                </a:lnTo>
                <a:lnTo>
                  <a:pt x="1540" y="925"/>
                </a:lnTo>
                <a:lnTo>
                  <a:pt x="1544" y="925"/>
                </a:lnTo>
                <a:lnTo>
                  <a:pt x="1546" y="923"/>
                </a:lnTo>
                <a:lnTo>
                  <a:pt x="1548" y="921"/>
                </a:lnTo>
                <a:lnTo>
                  <a:pt x="1548" y="918"/>
                </a:lnTo>
                <a:lnTo>
                  <a:pt x="1551" y="918"/>
                </a:lnTo>
                <a:lnTo>
                  <a:pt x="1551" y="916"/>
                </a:lnTo>
                <a:lnTo>
                  <a:pt x="1553" y="916"/>
                </a:lnTo>
                <a:lnTo>
                  <a:pt x="1555" y="914"/>
                </a:lnTo>
                <a:lnTo>
                  <a:pt x="1561" y="912"/>
                </a:lnTo>
                <a:lnTo>
                  <a:pt x="1561" y="910"/>
                </a:lnTo>
                <a:lnTo>
                  <a:pt x="1565" y="910"/>
                </a:lnTo>
                <a:lnTo>
                  <a:pt x="1567" y="908"/>
                </a:lnTo>
                <a:lnTo>
                  <a:pt x="1567" y="908"/>
                </a:lnTo>
                <a:lnTo>
                  <a:pt x="1569" y="908"/>
                </a:lnTo>
                <a:lnTo>
                  <a:pt x="1576" y="906"/>
                </a:lnTo>
                <a:lnTo>
                  <a:pt x="1578" y="904"/>
                </a:lnTo>
                <a:lnTo>
                  <a:pt x="1580" y="902"/>
                </a:lnTo>
                <a:lnTo>
                  <a:pt x="1584" y="900"/>
                </a:lnTo>
                <a:lnTo>
                  <a:pt x="1586" y="895"/>
                </a:lnTo>
                <a:lnTo>
                  <a:pt x="1588" y="893"/>
                </a:lnTo>
                <a:lnTo>
                  <a:pt x="1595" y="889"/>
                </a:lnTo>
                <a:lnTo>
                  <a:pt x="1595" y="887"/>
                </a:lnTo>
                <a:lnTo>
                  <a:pt x="1597" y="885"/>
                </a:lnTo>
                <a:lnTo>
                  <a:pt x="1597" y="883"/>
                </a:lnTo>
                <a:lnTo>
                  <a:pt x="1595" y="881"/>
                </a:lnTo>
                <a:lnTo>
                  <a:pt x="1595" y="881"/>
                </a:lnTo>
                <a:lnTo>
                  <a:pt x="1592" y="879"/>
                </a:lnTo>
                <a:lnTo>
                  <a:pt x="1586" y="876"/>
                </a:lnTo>
                <a:lnTo>
                  <a:pt x="1584" y="876"/>
                </a:lnTo>
                <a:lnTo>
                  <a:pt x="1582" y="876"/>
                </a:lnTo>
                <a:lnTo>
                  <a:pt x="1580" y="876"/>
                </a:lnTo>
                <a:lnTo>
                  <a:pt x="1580" y="876"/>
                </a:lnTo>
                <a:lnTo>
                  <a:pt x="1588" y="876"/>
                </a:lnTo>
                <a:lnTo>
                  <a:pt x="1592" y="879"/>
                </a:lnTo>
                <a:lnTo>
                  <a:pt x="1595" y="879"/>
                </a:lnTo>
                <a:lnTo>
                  <a:pt x="1597" y="881"/>
                </a:lnTo>
                <a:lnTo>
                  <a:pt x="1597" y="881"/>
                </a:lnTo>
                <a:lnTo>
                  <a:pt x="1599" y="881"/>
                </a:lnTo>
                <a:lnTo>
                  <a:pt x="1601" y="879"/>
                </a:lnTo>
                <a:lnTo>
                  <a:pt x="1603" y="876"/>
                </a:lnTo>
                <a:lnTo>
                  <a:pt x="1605" y="874"/>
                </a:lnTo>
                <a:lnTo>
                  <a:pt x="1609" y="868"/>
                </a:lnTo>
                <a:lnTo>
                  <a:pt x="1613" y="866"/>
                </a:lnTo>
                <a:lnTo>
                  <a:pt x="1613" y="866"/>
                </a:lnTo>
                <a:lnTo>
                  <a:pt x="1615" y="864"/>
                </a:lnTo>
                <a:lnTo>
                  <a:pt x="1618" y="864"/>
                </a:lnTo>
                <a:lnTo>
                  <a:pt x="1618" y="864"/>
                </a:lnTo>
                <a:lnTo>
                  <a:pt x="1620" y="862"/>
                </a:lnTo>
                <a:lnTo>
                  <a:pt x="1618" y="862"/>
                </a:lnTo>
                <a:lnTo>
                  <a:pt x="1622" y="860"/>
                </a:lnTo>
                <a:lnTo>
                  <a:pt x="1630" y="860"/>
                </a:lnTo>
                <a:lnTo>
                  <a:pt x="1630" y="860"/>
                </a:lnTo>
                <a:lnTo>
                  <a:pt x="1632" y="860"/>
                </a:lnTo>
                <a:lnTo>
                  <a:pt x="1632" y="858"/>
                </a:lnTo>
                <a:lnTo>
                  <a:pt x="1634" y="853"/>
                </a:lnTo>
                <a:lnTo>
                  <a:pt x="1639" y="847"/>
                </a:lnTo>
                <a:lnTo>
                  <a:pt x="1641" y="845"/>
                </a:lnTo>
                <a:lnTo>
                  <a:pt x="1643" y="843"/>
                </a:lnTo>
                <a:lnTo>
                  <a:pt x="1643" y="843"/>
                </a:lnTo>
                <a:lnTo>
                  <a:pt x="1645" y="843"/>
                </a:lnTo>
                <a:lnTo>
                  <a:pt x="1645" y="843"/>
                </a:lnTo>
                <a:lnTo>
                  <a:pt x="1647" y="843"/>
                </a:lnTo>
                <a:lnTo>
                  <a:pt x="1649" y="843"/>
                </a:lnTo>
                <a:lnTo>
                  <a:pt x="1649" y="843"/>
                </a:lnTo>
                <a:lnTo>
                  <a:pt x="1653" y="841"/>
                </a:lnTo>
                <a:lnTo>
                  <a:pt x="1655" y="843"/>
                </a:lnTo>
                <a:lnTo>
                  <a:pt x="1662" y="841"/>
                </a:lnTo>
                <a:lnTo>
                  <a:pt x="1664" y="841"/>
                </a:lnTo>
                <a:lnTo>
                  <a:pt x="1668" y="841"/>
                </a:lnTo>
                <a:lnTo>
                  <a:pt x="1674" y="841"/>
                </a:lnTo>
                <a:lnTo>
                  <a:pt x="1678" y="841"/>
                </a:lnTo>
                <a:lnTo>
                  <a:pt x="1680" y="841"/>
                </a:lnTo>
                <a:lnTo>
                  <a:pt x="1683" y="841"/>
                </a:lnTo>
                <a:lnTo>
                  <a:pt x="1685" y="841"/>
                </a:lnTo>
                <a:lnTo>
                  <a:pt x="1687" y="843"/>
                </a:lnTo>
                <a:lnTo>
                  <a:pt x="1691" y="843"/>
                </a:lnTo>
                <a:lnTo>
                  <a:pt x="1693" y="841"/>
                </a:lnTo>
                <a:lnTo>
                  <a:pt x="1695" y="841"/>
                </a:lnTo>
                <a:lnTo>
                  <a:pt x="1697" y="841"/>
                </a:lnTo>
                <a:lnTo>
                  <a:pt x="1699" y="841"/>
                </a:lnTo>
                <a:lnTo>
                  <a:pt x="1701" y="841"/>
                </a:lnTo>
                <a:lnTo>
                  <a:pt x="1703" y="841"/>
                </a:lnTo>
                <a:lnTo>
                  <a:pt x="1708" y="843"/>
                </a:lnTo>
                <a:lnTo>
                  <a:pt x="1710" y="843"/>
                </a:lnTo>
                <a:lnTo>
                  <a:pt x="1712" y="843"/>
                </a:lnTo>
                <a:lnTo>
                  <a:pt x="1714" y="845"/>
                </a:lnTo>
                <a:lnTo>
                  <a:pt x="1720" y="843"/>
                </a:lnTo>
                <a:lnTo>
                  <a:pt x="1722" y="843"/>
                </a:lnTo>
                <a:lnTo>
                  <a:pt x="1724" y="843"/>
                </a:lnTo>
                <a:lnTo>
                  <a:pt x="1727" y="843"/>
                </a:lnTo>
                <a:lnTo>
                  <a:pt x="1729" y="843"/>
                </a:lnTo>
                <a:lnTo>
                  <a:pt x="1733" y="843"/>
                </a:lnTo>
                <a:lnTo>
                  <a:pt x="1737" y="843"/>
                </a:lnTo>
                <a:lnTo>
                  <a:pt x="1739" y="841"/>
                </a:lnTo>
                <a:lnTo>
                  <a:pt x="1741" y="839"/>
                </a:lnTo>
                <a:lnTo>
                  <a:pt x="1743" y="837"/>
                </a:lnTo>
                <a:lnTo>
                  <a:pt x="1747" y="835"/>
                </a:lnTo>
                <a:lnTo>
                  <a:pt x="1750" y="832"/>
                </a:lnTo>
                <a:lnTo>
                  <a:pt x="1752" y="830"/>
                </a:lnTo>
                <a:lnTo>
                  <a:pt x="1758" y="824"/>
                </a:lnTo>
                <a:lnTo>
                  <a:pt x="1758" y="824"/>
                </a:lnTo>
                <a:lnTo>
                  <a:pt x="1758" y="824"/>
                </a:lnTo>
                <a:lnTo>
                  <a:pt x="1760" y="822"/>
                </a:lnTo>
                <a:lnTo>
                  <a:pt x="1760" y="822"/>
                </a:lnTo>
                <a:lnTo>
                  <a:pt x="1764" y="822"/>
                </a:lnTo>
                <a:lnTo>
                  <a:pt x="1766" y="822"/>
                </a:lnTo>
                <a:lnTo>
                  <a:pt x="1766" y="822"/>
                </a:lnTo>
                <a:lnTo>
                  <a:pt x="1771" y="820"/>
                </a:lnTo>
                <a:lnTo>
                  <a:pt x="1771" y="820"/>
                </a:lnTo>
                <a:lnTo>
                  <a:pt x="1775" y="820"/>
                </a:lnTo>
                <a:lnTo>
                  <a:pt x="1777" y="820"/>
                </a:lnTo>
                <a:lnTo>
                  <a:pt x="1781" y="820"/>
                </a:lnTo>
                <a:lnTo>
                  <a:pt x="1781" y="820"/>
                </a:lnTo>
                <a:lnTo>
                  <a:pt x="1783" y="820"/>
                </a:lnTo>
                <a:lnTo>
                  <a:pt x="1789" y="816"/>
                </a:lnTo>
                <a:lnTo>
                  <a:pt x="1791" y="814"/>
                </a:lnTo>
                <a:lnTo>
                  <a:pt x="1796" y="809"/>
                </a:lnTo>
                <a:lnTo>
                  <a:pt x="1800" y="807"/>
                </a:lnTo>
                <a:lnTo>
                  <a:pt x="1802" y="805"/>
                </a:lnTo>
                <a:lnTo>
                  <a:pt x="1800" y="805"/>
                </a:lnTo>
                <a:lnTo>
                  <a:pt x="1800" y="803"/>
                </a:lnTo>
                <a:lnTo>
                  <a:pt x="1800" y="803"/>
                </a:lnTo>
                <a:lnTo>
                  <a:pt x="1796" y="801"/>
                </a:lnTo>
                <a:lnTo>
                  <a:pt x="1796" y="801"/>
                </a:lnTo>
                <a:lnTo>
                  <a:pt x="1798" y="801"/>
                </a:lnTo>
                <a:lnTo>
                  <a:pt x="1800" y="801"/>
                </a:lnTo>
                <a:lnTo>
                  <a:pt x="1800" y="801"/>
                </a:lnTo>
                <a:lnTo>
                  <a:pt x="1800" y="801"/>
                </a:lnTo>
                <a:lnTo>
                  <a:pt x="1800" y="799"/>
                </a:lnTo>
                <a:lnTo>
                  <a:pt x="1798" y="799"/>
                </a:lnTo>
                <a:lnTo>
                  <a:pt x="1796" y="799"/>
                </a:lnTo>
                <a:lnTo>
                  <a:pt x="1794" y="799"/>
                </a:lnTo>
                <a:lnTo>
                  <a:pt x="1791" y="799"/>
                </a:lnTo>
                <a:lnTo>
                  <a:pt x="1791" y="797"/>
                </a:lnTo>
                <a:lnTo>
                  <a:pt x="1794" y="797"/>
                </a:lnTo>
                <a:lnTo>
                  <a:pt x="1798" y="797"/>
                </a:lnTo>
                <a:lnTo>
                  <a:pt x="1800" y="797"/>
                </a:lnTo>
                <a:lnTo>
                  <a:pt x="1800" y="797"/>
                </a:lnTo>
                <a:lnTo>
                  <a:pt x="1798" y="795"/>
                </a:lnTo>
                <a:lnTo>
                  <a:pt x="1798" y="793"/>
                </a:lnTo>
                <a:lnTo>
                  <a:pt x="1800" y="793"/>
                </a:lnTo>
                <a:lnTo>
                  <a:pt x="1798" y="791"/>
                </a:lnTo>
                <a:lnTo>
                  <a:pt x="1800" y="786"/>
                </a:lnTo>
                <a:lnTo>
                  <a:pt x="1800" y="786"/>
                </a:lnTo>
                <a:lnTo>
                  <a:pt x="1800" y="784"/>
                </a:lnTo>
                <a:lnTo>
                  <a:pt x="1798" y="784"/>
                </a:lnTo>
                <a:lnTo>
                  <a:pt x="1798" y="784"/>
                </a:lnTo>
                <a:lnTo>
                  <a:pt x="1798" y="782"/>
                </a:lnTo>
                <a:lnTo>
                  <a:pt x="1798" y="782"/>
                </a:lnTo>
                <a:lnTo>
                  <a:pt x="1798" y="780"/>
                </a:lnTo>
                <a:lnTo>
                  <a:pt x="1796" y="778"/>
                </a:lnTo>
                <a:lnTo>
                  <a:pt x="1791" y="778"/>
                </a:lnTo>
                <a:lnTo>
                  <a:pt x="1791" y="778"/>
                </a:lnTo>
                <a:lnTo>
                  <a:pt x="1789" y="776"/>
                </a:lnTo>
                <a:lnTo>
                  <a:pt x="1789" y="774"/>
                </a:lnTo>
                <a:lnTo>
                  <a:pt x="1789" y="774"/>
                </a:lnTo>
                <a:lnTo>
                  <a:pt x="1787" y="774"/>
                </a:lnTo>
                <a:lnTo>
                  <a:pt x="1785" y="776"/>
                </a:lnTo>
                <a:lnTo>
                  <a:pt x="1781" y="776"/>
                </a:lnTo>
                <a:lnTo>
                  <a:pt x="1779" y="780"/>
                </a:lnTo>
                <a:lnTo>
                  <a:pt x="1777" y="780"/>
                </a:lnTo>
                <a:lnTo>
                  <a:pt x="1777" y="778"/>
                </a:lnTo>
                <a:lnTo>
                  <a:pt x="1777" y="778"/>
                </a:lnTo>
                <a:lnTo>
                  <a:pt x="1775" y="778"/>
                </a:lnTo>
                <a:lnTo>
                  <a:pt x="1775" y="778"/>
                </a:lnTo>
                <a:lnTo>
                  <a:pt x="1775" y="778"/>
                </a:lnTo>
                <a:lnTo>
                  <a:pt x="1779" y="776"/>
                </a:lnTo>
                <a:lnTo>
                  <a:pt x="1779" y="776"/>
                </a:lnTo>
                <a:lnTo>
                  <a:pt x="1781" y="774"/>
                </a:lnTo>
                <a:lnTo>
                  <a:pt x="1779" y="774"/>
                </a:lnTo>
                <a:lnTo>
                  <a:pt x="1779" y="772"/>
                </a:lnTo>
                <a:lnTo>
                  <a:pt x="1777" y="767"/>
                </a:lnTo>
                <a:lnTo>
                  <a:pt x="1773" y="765"/>
                </a:lnTo>
                <a:lnTo>
                  <a:pt x="1764" y="765"/>
                </a:lnTo>
                <a:lnTo>
                  <a:pt x="1762" y="765"/>
                </a:lnTo>
                <a:lnTo>
                  <a:pt x="1762" y="767"/>
                </a:lnTo>
                <a:lnTo>
                  <a:pt x="1762" y="767"/>
                </a:lnTo>
                <a:lnTo>
                  <a:pt x="1762" y="767"/>
                </a:lnTo>
                <a:lnTo>
                  <a:pt x="1764" y="767"/>
                </a:lnTo>
                <a:lnTo>
                  <a:pt x="1766" y="767"/>
                </a:lnTo>
                <a:lnTo>
                  <a:pt x="1768" y="767"/>
                </a:lnTo>
                <a:lnTo>
                  <a:pt x="1768" y="767"/>
                </a:lnTo>
                <a:lnTo>
                  <a:pt x="1766" y="767"/>
                </a:lnTo>
                <a:lnTo>
                  <a:pt x="1762" y="770"/>
                </a:lnTo>
                <a:lnTo>
                  <a:pt x="1758" y="770"/>
                </a:lnTo>
                <a:lnTo>
                  <a:pt x="1754" y="772"/>
                </a:lnTo>
                <a:lnTo>
                  <a:pt x="1752" y="776"/>
                </a:lnTo>
                <a:lnTo>
                  <a:pt x="1747" y="778"/>
                </a:lnTo>
                <a:lnTo>
                  <a:pt x="1745" y="778"/>
                </a:lnTo>
                <a:lnTo>
                  <a:pt x="1743" y="780"/>
                </a:lnTo>
                <a:lnTo>
                  <a:pt x="1741" y="780"/>
                </a:lnTo>
                <a:lnTo>
                  <a:pt x="1741" y="780"/>
                </a:lnTo>
                <a:lnTo>
                  <a:pt x="1739" y="782"/>
                </a:lnTo>
                <a:lnTo>
                  <a:pt x="1737" y="784"/>
                </a:lnTo>
                <a:lnTo>
                  <a:pt x="1733" y="784"/>
                </a:lnTo>
                <a:lnTo>
                  <a:pt x="1733" y="784"/>
                </a:lnTo>
                <a:lnTo>
                  <a:pt x="1733" y="784"/>
                </a:lnTo>
                <a:lnTo>
                  <a:pt x="1735" y="784"/>
                </a:lnTo>
                <a:lnTo>
                  <a:pt x="1735" y="782"/>
                </a:lnTo>
                <a:lnTo>
                  <a:pt x="1735" y="782"/>
                </a:lnTo>
                <a:lnTo>
                  <a:pt x="1735" y="782"/>
                </a:lnTo>
                <a:lnTo>
                  <a:pt x="1737" y="780"/>
                </a:lnTo>
                <a:lnTo>
                  <a:pt x="1737" y="780"/>
                </a:lnTo>
                <a:lnTo>
                  <a:pt x="1737" y="780"/>
                </a:lnTo>
                <a:lnTo>
                  <a:pt x="1733" y="778"/>
                </a:lnTo>
                <a:lnTo>
                  <a:pt x="1733" y="776"/>
                </a:lnTo>
                <a:lnTo>
                  <a:pt x="1735" y="778"/>
                </a:lnTo>
                <a:lnTo>
                  <a:pt x="1737" y="778"/>
                </a:lnTo>
                <a:lnTo>
                  <a:pt x="1737" y="778"/>
                </a:lnTo>
                <a:lnTo>
                  <a:pt x="1737" y="778"/>
                </a:lnTo>
                <a:lnTo>
                  <a:pt x="1737" y="776"/>
                </a:lnTo>
                <a:lnTo>
                  <a:pt x="1737" y="776"/>
                </a:lnTo>
                <a:lnTo>
                  <a:pt x="1739" y="774"/>
                </a:lnTo>
                <a:lnTo>
                  <a:pt x="1741" y="774"/>
                </a:lnTo>
                <a:lnTo>
                  <a:pt x="1741" y="774"/>
                </a:lnTo>
                <a:lnTo>
                  <a:pt x="1741" y="774"/>
                </a:lnTo>
                <a:lnTo>
                  <a:pt x="1743" y="774"/>
                </a:lnTo>
                <a:lnTo>
                  <a:pt x="1745" y="774"/>
                </a:lnTo>
                <a:lnTo>
                  <a:pt x="1750" y="772"/>
                </a:lnTo>
                <a:lnTo>
                  <a:pt x="1752" y="772"/>
                </a:lnTo>
                <a:lnTo>
                  <a:pt x="1754" y="770"/>
                </a:lnTo>
                <a:lnTo>
                  <a:pt x="1754" y="770"/>
                </a:lnTo>
                <a:lnTo>
                  <a:pt x="1754" y="770"/>
                </a:lnTo>
                <a:lnTo>
                  <a:pt x="1756" y="770"/>
                </a:lnTo>
                <a:lnTo>
                  <a:pt x="1758" y="770"/>
                </a:lnTo>
                <a:lnTo>
                  <a:pt x="1758" y="770"/>
                </a:lnTo>
                <a:lnTo>
                  <a:pt x="1760" y="767"/>
                </a:lnTo>
                <a:lnTo>
                  <a:pt x="1762" y="765"/>
                </a:lnTo>
                <a:lnTo>
                  <a:pt x="1762" y="765"/>
                </a:lnTo>
                <a:lnTo>
                  <a:pt x="1764" y="765"/>
                </a:lnTo>
                <a:lnTo>
                  <a:pt x="1764" y="763"/>
                </a:lnTo>
                <a:lnTo>
                  <a:pt x="1764" y="763"/>
                </a:lnTo>
                <a:lnTo>
                  <a:pt x="1768" y="763"/>
                </a:lnTo>
                <a:lnTo>
                  <a:pt x="1773" y="763"/>
                </a:lnTo>
                <a:lnTo>
                  <a:pt x="1775" y="761"/>
                </a:lnTo>
                <a:lnTo>
                  <a:pt x="1775" y="759"/>
                </a:lnTo>
                <a:lnTo>
                  <a:pt x="1777" y="759"/>
                </a:lnTo>
                <a:lnTo>
                  <a:pt x="1777" y="759"/>
                </a:lnTo>
                <a:lnTo>
                  <a:pt x="1775" y="757"/>
                </a:lnTo>
                <a:lnTo>
                  <a:pt x="1773" y="757"/>
                </a:lnTo>
                <a:lnTo>
                  <a:pt x="1771" y="757"/>
                </a:lnTo>
                <a:lnTo>
                  <a:pt x="1771" y="755"/>
                </a:lnTo>
                <a:lnTo>
                  <a:pt x="1768" y="755"/>
                </a:lnTo>
                <a:lnTo>
                  <a:pt x="1768" y="753"/>
                </a:lnTo>
                <a:lnTo>
                  <a:pt x="1766" y="753"/>
                </a:lnTo>
                <a:lnTo>
                  <a:pt x="1764" y="753"/>
                </a:lnTo>
                <a:lnTo>
                  <a:pt x="1764" y="755"/>
                </a:lnTo>
                <a:lnTo>
                  <a:pt x="1762" y="755"/>
                </a:lnTo>
                <a:lnTo>
                  <a:pt x="1760" y="755"/>
                </a:lnTo>
                <a:lnTo>
                  <a:pt x="1756" y="753"/>
                </a:lnTo>
                <a:lnTo>
                  <a:pt x="1754" y="751"/>
                </a:lnTo>
                <a:lnTo>
                  <a:pt x="1754" y="749"/>
                </a:lnTo>
                <a:lnTo>
                  <a:pt x="1754" y="747"/>
                </a:lnTo>
                <a:lnTo>
                  <a:pt x="1752" y="747"/>
                </a:lnTo>
                <a:lnTo>
                  <a:pt x="1750" y="747"/>
                </a:lnTo>
                <a:lnTo>
                  <a:pt x="1747" y="747"/>
                </a:lnTo>
                <a:lnTo>
                  <a:pt x="1747" y="749"/>
                </a:lnTo>
                <a:lnTo>
                  <a:pt x="1747" y="749"/>
                </a:lnTo>
                <a:lnTo>
                  <a:pt x="1741" y="753"/>
                </a:lnTo>
                <a:lnTo>
                  <a:pt x="1741" y="755"/>
                </a:lnTo>
                <a:lnTo>
                  <a:pt x="1741" y="753"/>
                </a:lnTo>
                <a:lnTo>
                  <a:pt x="1741" y="751"/>
                </a:lnTo>
                <a:lnTo>
                  <a:pt x="1745" y="749"/>
                </a:lnTo>
                <a:lnTo>
                  <a:pt x="1747" y="747"/>
                </a:lnTo>
                <a:lnTo>
                  <a:pt x="1745" y="747"/>
                </a:lnTo>
                <a:lnTo>
                  <a:pt x="1743" y="747"/>
                </a:lnTo>
                <a:lnTo>
                  <a:pt x="1743" y="747"/>
                </a:lnTo>
                <a:lnTo>
                  <a:pt x="1743" y="744"/>
                </a:lnTo>
                <a:lnTo>
                  <a:pt x="1741" y="744"/>
                </a:lnTo>
                <a:lnTo>
                  <a:pt x="1741" y="744"/>
                </a:lnTo>
                <a:lnTo>
                  <a:pt x="1739" y="744"/>
                </a:lnTo>
                <a:lnTo>
                  <a:pt x="1735" y="747"/>
                </a:lnTo>
                <a:lnTo>
                  <a:pt x="1733" y="747"/>
                </a:lnTo>
                <a:lnTo>
                  <a:pt x="1731" y="749"/>
                </a:lnTo>
                <a:lnTo>
                  <a:pt x="1729" y="749"/>
                </a:lnTo>
                <a:lnTo>
                  <a:pt x="1731" y="749"/>
                </a:lnTo>
                <a:lnTo>
                  <a:pt x="1733" y="747"/>
                </a:lnTo>
                <a:lnTo>
                  <a:pt x="1733" y="744"/>
                </a:lnTo>
                <a:lnTo>
                  <a:pt x="1733" y="742"/>
                </a:lnTo>
                <a:lnTo>
                  <a:pt x="1735" y="742"/>
                </a:lnTo>
                <a:lnTo>
                  <a:pt x="1735" y="740"/>
                </a:lnTo>
                <a:lnTo>
                  <a:pt x="1735" y="738"/>
                </a:lnTo>
                <a:lnTo>
                  <a:pt x="1733" y="738"/>
                </a:lnTo>
                <a:lnTo>
                  <a:pt x="1733" y="738"/>
                </a:lnTo>
                <a:lnTo>
                  <a:pt x="1733" y="736"/>
                </a:lnTo>
                <a:lnTo>
                  <a:pt x="1733" y="734"/>
                </a:lnTo>
                <a:lnTo>
                  <a:pt x="1733" y="734"/>
                </a:lnTo>
                <a:lnTo>
                  <a:pt x="1731" y="734"/>
                </a:lnTo>
                <a:lnTo>
                  <a:pt x="1731" y="736"/>
                </a:lnTo>
                <a:lnTo>
                  <a:pt x="1731" y="734"/>
                </a:lnTo>
                <a:lnTo>
                  <a:pt x="1729" y="734"/>
                </a:lnTo>
                <a:lnTo>
                  <a:pt x="1729" y="732"/>
                </a:lnTo>
                <a:lnTo>
                  <a:pt x="1729" y="732"/>
                </a:lnTo>
                <a:lnTo>
                  <a:pt x="1727" y="732"/>
                </a:lnTo>
                <a:lnTo>
                  <a:pt x="1727" y="732"/>
                </a:lnTo>
                <a:lnTo>
                  <a:pt x="1724" y="734"/>
                </a:lnTo>
                <a:lnTo>
                  <a:pt x="1722" y="732"/>
                </a:lnTo>
                <a:lnTo>
                  <a:pt x="1722" y="732"/>
                </a:lnTo>
                <a:lnTo>
                  <a:pt x="1722" y="732"/>
                </a:lnTo>
                <a:lnTo>
                  <a:pt x="1720" y="732"/>
                </a:lnTo>
                <a:lnTo>
                  <a:pt x="1718" y="730"/>
                </a:lnTo>
                <a:lnTo>
                  <a:pt x="1718" y="730"/>
                </a:lnTo>
                <a:lnTo>
                  <a:pt x="1718" y="730"/>
                </a:lnTo>
                <a:lnTo>
                  <a:pt x="1720" y="730"/>
                </a:lnTo>
                <a:lnTo>
                  <a:pt x="1720" y="728"/>
                </a:lnTo>
                <a:lnTo>
                  <a:pt x="1718" y="726"/>
                </a:lnTo>
                <a:lnTo>
                  <a:pt x="1718" y="726"/>
                </a:lnTo>
                <a:lnTo>
                  <a:pt x="1716" y="726"/>
                </a:lnTo>
                <a:lnTo>
                  <a:pt x="1714" y="726"/>
                </a:lnTo>
                <a:lnTo>
                  <a:pt x="1714" y="723"/>
                </a:lnTo>
                <a:lnTo>
                  <a:pt x="1716" y="723"/>
                </a:lnTo>
                <a:lnTo>
                  <a:pt x="1718" y="723"/>
                </a:lnTo>
                <a:lnTo>
                  <a:pt x="1716" y="721"/>
                </a:lnTo>
                <a:lnTo>
                  <a:pt x="1714" y="721"/>
                </a:lnTo>
                <a:lnTo>
                  <a:pt x="1710" y="721"/>
                </a:lnTo>
                <a:lnTo>
                  <a:pt x="1710" y="721"/>
                </a:lnTo>
                <a:lnTo>
                  <a:pt x="1712" y="719"/>
                </a:lnTo>
                <a:lnTo>
                  <a:pt x="1714" y="719"/>
                </a:lnTo>
                <a:lnTo>
                  <a:pt x="1714" y="719"/>
                </a:lnTo>
                <a:lnTo>
                  <a:pt x="1712" y="719"/>
                </a:lnTo>
                <a:lnTo>
                  <a:pt x="1712" y="719"/>
                </a:lnTo>
                <a:lnTo>
                  <a:pt x="1710" y="717"/>
                </a:lnTo>
                <a:lnTo>
                  <a:pt x="1708" y="717"/>
                </a:lnTo>
                <a:lnTo>
                  <a:pt x="1703" y="715"/>
                </a:lnTo>
                <a:lnTo>
                  <a:pt x="1701" y="713"/>
                </a:lnTo>
                <a:lnTo>
                  <a:pt x="1703" y="713"/>
                </a:lnTo>
                <a:lnTo>
                  <a:pt x="1703" y="713"/>
                </a:lnTo>
                <a:lnTo>
                  <a:pt x="1706" y="713"/>
                </a:lnTo>
                <a:lnTo>
                  <a:pt x="1703" y="715"/>
                </a:lnTo>
                <a:lnTo>
                  <a:pt x="1703" y="715"/>
                </a:lnTo>
                <a:lnTo>
                  <a:pt x="1708" y="715"/>
                </a:lnTo>
                <a:lnTo>
                  <a:pt x="1716" y="717"/>
                </a:lnTo>
                <a:lnTo>
                  <a:pt x="1718" y="717"/>
                </a:lnTo>
                <a:lnTo>
                  <a:pt x="1718" y="715"/>
                </a:lnTo>
                <a:lnTo>
                  <a:pt x="1718" y="713"/>
                </a:lnTo>
                <a:lnTo>
                  <a:pt x="1718" y="711"/>
                </a:lnTo>
                <a:lnTo>
                  <a:pt x="1718" y="709"/>
                </a:lnTo>
                <a:lnTo>
                  <a:pt x="1714" y="707"/>
                </a:lnTo>
                <a:lnTo>
                  <a:pt x="1714" y="707"/>
                </a:lnTo>
                <a:lnTo>
                  <a:pt x="1712" y="707"/>
                </a:lnTo>
                <a:lnTo>
                  <a:pt x="1712" y="707"/>
                </a:lnTo>
                <a:lnTo>
                  <a:pt x="1710" y="705"/>
                </a:lnTo>
                <a:lnTo>
                  <a:pt x="1710" y="705"/>
                </a:lnTo>
                <a:lnTo>
                  <a:pt x="1710" y="705"/>
                </a:lnTo>
                <a:lnTo>
                  <a:pt x="1712" y="702"/>
                </a:lnTo>
                <a:lnTo>
                  <a:pt x="1712" y="702"/>
                </a:lnTo>
                <a:lnTo>
                  <a:pt x="1712" y="702"/>
                </a:lnTo>
                <a:lnTo>
                  <a:pt x="1710" y="700"/>
                </a:lnTo>
                <a:lnTo>
                  <a:pt x="1708" y="700"/>
                </a:lnTo>
                <a:lnTo>
                  <a:pt x="1708" y="700"/>
                </a:lnTo>
                <a:lnTo>
                  <a:pt x="1706" y="700"/>
                </a:lnTo>
                <a:lnTo>
                  <a:pt x="1703" y="700"/>
                </a:lnTo>
                <a:lnTo>
                  <a:pt x="1703" y="700"/>
                </a:lnTo>
                <a:lnTo>
                  <a:pt x="1701" y="700"/>
                </a:lnTo>
                <a:lnTo>
                  <a:pt x="1703" y="700"/>
                </a:lnTo>
                <a:lnTo>
                  <a:pt x="1706" y="700"/>
                </a:lnTo>
                <a:lnTo>
                  <a:pt x="1706" y="698"/>
                </a:lnTo>
                <a:lnTo>
                  <a:pt x="1708" y="698"/>
                </a:lnTo>
                <a:lnTo>
                  <a:pt x="1708" y="698"/>
                </a:lnTo>
                <a:lnTo>
                  <a:pt x="1710" y="696"/>
                </a:lnTo>
                <a:lnTo>
                  <a:pt x="1710" y="696"/>
                </a:lnTo>
                <a:lnTo>
                  <a:pt x="1710" y="694"/>
                </a:lnTo>
                <a:lnTo>
                  <a:pt x="1710" y="694"/>
                </a:lnTo>
                <a:lnTo>
                  <a:pt x="1710" y="692"/>
                </a:lnTo>
                <a:lnTo>
                  <a:pt x="1712" y="692"/>
                </a:lnTo>
                <a:lnTo>
                  <a:pt x="1710" y="690"/>
                </a:lnTo>
                <a:lnTo>
                  <a:pt x="1708" y="690"/>
                </a:lnTo>
                <a:lnTo>
                  <a:pt x="1706" y="690"/>
                </a:lnTo>
                <a:lnTo>
                  <a:pt x="1706" y="690"/>
                </a:lnTo>
                <a:lnTo>
                  <a:pt x="1703" y="686"/>
                </a:lnTo>
                <a:lnTo>
                  <a:pt x="1701" y="686"/>
                </a:lnTo>
                <a:lnTo>
                  <a:pt x="1697" y="686"/>
                </a:lnTo>
                <a:lnTo>
                  <a:pt x="1695" y="688"/>
                </a:lnTo>
                <a:lnTo>
                  <a:pt x="1691" y="690"/>
                </a:lnTo>
                <a:lnTo>
                  <a:pt x="1691" y="688"/>
                </a:lnTo>
                <a:lnTo>
                  <a:pt x="1693" y="688"/>
                </a:lnTo>
                <a:lnTo>
                  <a:pt x="1695" y="686"/>
                </a:lnTo>
                <a:lnTo>
                  <a:pt x="1697" y="686"/>
                </a:lnTo>
                <a:lnTo>
                  <a:pt x="1699" y="682"/>
                </a:lnTo>
                <a:lnTo>
                  <a:pt x="1701" y="679"/>
                </a:lnTo>
                <a:lnTo>
                  <a:pt x="1701" y="679"/>
                </a:lnTo>
                <a:lnTo>
                  <a:pt x="1699" y="679"/>
                </a:lnTo>
                <a:lnTo>
                  <a:pt x="1697" y="679"/>
                </a:lnTo>
                <a:lnTo>
                  <a:pt x="1693" y="679"/>
                </a:lnTo>
                <a:lnTo>
                  <a:pt x="1693" y="682"/>
                </a:lnTo>
                <a:lnTo>
                  <a:pt x="1693" y="679"/>
                </a:lnTo>
                <a:lnTo>
                  <a:pt x="1693" y="679"/>
                </a:lnTo>
                <a:lnTo>
                  <a:pt x="1693" y="679"/>
                </a:lnTo>
                <a:lnTo>
                  <a:pt x="1691" y="679"/>
                </a:lnTo>
                <a:lnTo>
                  <a:pt x="1689" y="682"/>
                </a:lnTo>
                <a:lnTo>
                  <a:pt x="1687" y="682"/>
                </a:lnTo>
                <a:lnTo>
                  <a:pt x="1689" y="682"/>
                </a:lnTo>
                <a:lnTo>
                  <a:pt x="1689" y="679"/>
                </a:lnTo>
                <a:lnTo>
                  <a:pt x="1691" y="677"/>
                </a:lnTo>
                <a:lnTo>
                  <a:pt x="1693" y="677"/>
                </a:lnTo>
                <a:lnTo>
                  <a:pt x="1697" y="675"/>
                </a:lnTo>
                <a:lnTo>
                  <a:pt x="1695" y="673"/>
                </a:lnTo>
                <a:lnTo>
                  <a:pt x="1695" y="671"/>
                </a:lnTo>
                <a:lnTo>
                  <a:pt x="1695" y="671"/>
                </a:lnTo>
                <a:lnTo>
                  <a:pt x="1693" y="671"/>
                </a:lnTo>
                <a:lnTo>
                  <a:pt x="1691" y="671"/>
                </a:lnTo>
                <a:lnTo>
                  <a:pt x="1691" y="671"/>
                </a:lnTo>
                <a:lnTo>
                  <a:pt x="1691" y="669"/>
                </a:lnTo>
                <a:lnTo>
                  <a:pt x="1691" y="669"/>
                </a:lnTo>
                <a:lnTo>
                  <a:pt x="1691" y="667"/>
                </a:lnTo>
                <a:lnTo>
                  <a:pt x="1691" y="667"/>
                </a:lnTo>
                <a:lnTo>
                  <a:pt x="1691" y="667"/>
                </a:lnTo>
                <a:lnTo>
                  <a:pt x="1691" y="667"/>
                </a:lnTo>
                <a:lnTo>
                  <a:pt x="1691" y="667"/>
                </a:lnTo>
                <a:lnTo>
                  <a:pt x="1689" y="667"/>
                </a:lnTo>
                <a:lnTo>
                  <a:pt x="1687" y="667"/>
                </a:lnTo>
                <a:lnTo>
                  <a:pt x="1683" y="667"/>
                </a:lnTo>
                <a:lnTo>
                  <a:pt x="1680" y="667"/>
                </a:lnTo>
                <a:lnTo>
                  <a:pt x="1680" y="667"/>
                </a:lnTo>
                <a:lnTo>
                  <a:pt x="1683" y="667"/>
                </a:lnTo>
                <a:lnTo>
                  <a:pt x="1685" y="667"/>
                </a:lnTo>
                <a:lnTo>
                  <a:pt x="1685" y="667"/>
                </a:lnTo>
                <a:lnTo>
                  <a:pt x="1687" y="665"/>
                </a:lnTo>
                <a:lnTo>
                  <a:pt x="1689" y="665"/>
                </a:lnTo>
                <a:lnTo>
                  <a:pt x="1687" y="661"/>
                </a:lnTo>
                <a:lnTo>
                  <a:pt x="1687" y="661"/>
                </a:lnTo>
                <a:lnTo>
                  <a:pt x="1685" y="663"/>
                </a:lnTo>
                <a:lnTo>
                  <a:pt x="1685" y="663"/>
                </a:lnTo>
                <a:lnTo>
                  <a:pt x="1685" y="661"/>
                </a:lnTo>
                <a:lnTo>
                  <a:pt x="1685" y="661"/>
                </a:lnTo>
                <a:lnTo>
                  <a:pt x="1680" y="661"/>
                </a:lnTo>
                <a:lnTo>
                  <a:pt x="1680" y="658"/>
                </a:lnTo>
                <a:lnTo>
                  <a:pt x="1683" y="658"/>
                </a:lnTo>
                <a:lnTo>
                  <a:pt x="1685" y="656"/>
                </a:lnTo>
                <a:lnTo>
                  <a:pt x="1683" y="656"/>
                </a:lnTo>
                <a:lnTo>
                  <a:pt x="1683" y="654"/>
                </a:lnTo>
                <a:lnTo>
                  <a:pt x="1680" y="654"/>
                </a:lnTo>
                <a:lnTo>
                  <a:pt x="1680" y="652"/>
                </a:lnTo>
                <a:lnTo>
                  <a:pt x="1680" y="650"/>
                </a:lnTo>
                <a:lnTo>
                  <a:pt x="1678" y="652"/>
                </a:lnTo>
                <a:lnTo>
                  <a:pt x="1676" y="652"/>
                </a:lnTo>
                <a:lnTo>
                  <a:pt x="1678" y="650"/>
                </a:lnTo>
                <a:lnTo>
                  <a:pt x="1678" y="648"/>
                </a:lnTo>
                <a:lnTo>
                  <a:pt x="1676" y="646"/>
                </a:lnTo>
                <a:lnTo>
                  <a:pt x="1674" y="646"/>
                </a:lnTo>
                <a:lnTo>
                  <a:pt x="1672" y="646"/>
                </a:lnTo>
                <a:lnTo>
                  <a:pt x="1670" y="646"/>
                </a:lnTo>
                <a:lnTo>
                  <a:pt x="1670" y="646"/>
                </a:lnTo>
                <a:lnTo>
                  <a:pt x="1670" y="646"/>
                </a:lnTo>
                <a:lnTo>
                  <a:pt x="1672" y="644"/>
                </a:lnTo>
                <a:lnTo>
                  <a:pt x="1674" y="644"/>
                </a:lnTo>
                <a:lnTo>
                  <a:pt x="1674" y="642"/>
                </a:lnTo>
                <a:lnTo>
                  <a:pt x="1674" y="642"/>
                </a:lnTo>
                <a:lnTo>
                  <a:pt x="1670" y="640"/>
                </a:lnTo>
                <a:lnTo>
                  <a:pt x="1668" y="640"/>
                </a:lnTo>
                <a:lnTo>
                  <a:pt x="1668" y="640"/>
                </a:lnTo>
                <a:lnTo>
                  <a:pt x="1668" y="642"/>
                </a:lnTo>
                <a:lnTo>
                  <a:pt x="1668" y="642"/>
                </a:lnTo>
                <a:lnTo>
                  <a:pt x="1666" y="646"/>
                </a:lnTo>
                <a:lnTo>
                  <a:pt x="1664" y="648"/>
                </a:lnTo>
                <a:lnTo>
                  <a:pt x="1664" y="648"/>
                </a:lnTo>
                <a:lnTo>
                  <a:pt x="1664" y="650"/>
                </a:lnTo>
                <a:lnTo>
                  <a:pt x="1664" y="650"/>
                </a:lnTo>
                <a:lnTo>
                  <a:pt x="1664" y="650"/>
                </a:lnTo>
                <a:lnTo>
                  <a:pt x="1666" y="652"/>
                </a:lnTo>
                <a:lnTo>
                  <a:pt x="1666" y="652"/>
                </a:lnTo>
                <a:lnTo>
                  <a:pt x="1664" y="650"/>
                </a:lnTo>
                <a:lnTo>
                  <a:pt x="1662" y="650"/>
                </a:lnTo>
                <a:lnTo>
                  <a:pt x="1662" y="650"/>
                </a:lnTo>
                <a:lnTo>
                  <a:pt x="1659" y="652"/>
                </a:lnTo>
                <a:lnTo>
                  <a:pt x="1659" y="652"/>
                </a:lnTo>
                <a:lnTo>
                  <a:pt x="1659" y="654"/>
                </a:lnTo>
                <a:lnTo>
                  <a:pt x="1659" y="654"/>
                </a:lnTo>
                <a:lnTo>
                  <a:pt x="1659" y="654"/>
                </a:lnTo>
                <a:lnTo>
                  <a:pt x="1659" y="656"/>
                </a:lnTo>
                <a:lnTo>
                  <a:pt x="1662" y="656"/>
                </a:lnTo>
                <a:lnTo>
                  <a:pt x="1662" y="658"/>
                </a:lnTo>
                <a:lnTo>
                  <a:pt x="1664" y="658"/>
                </a:lnTo>
                <a:lnTo>
                  <a:pt x="1666" y="658"/>
                </a:lnTo>
                <a:lnTo>
                  <a:pt x="1666" y="661"/>
                </a:lnTo>
                <a:lnTo>
                  <a:pt x="1666" y="661"/>
                </a:lnTo>
                <a:lnTo>
                  <a:pt x="1662" y="658"/>
                </a:lnTo>
                <a:lnTo>
                  <a:pt x="1662" y="658"/>
                </a:lnTo>
                <a:lnTo>
                  <a:pt x="1659" y="658"/>
                </a:lnTo>
                <a:lnTo>
                  <a:pt x="1659" y="658"/>
                </a:lnTo>
                <a:lnTo>
                  <a:pt x="1659" y="661"/>
                </a:lnTo>
                <a:lnTo>
                  <a:pt x="1659" y="661"/>
                </a:lnTo>
                <a:lnTo>
                  <a:pt x="1659" y="661"/>
                </a:lnTo>
                <a:lnTo>
                  <a:pt x="1657" y="661"/>
                </a:lnTo>
                <a:lnTo>
                  <a:pt x="1657" y="663"/>
                </a:lnTo>
                <a:lnTo>
                  <a:pt x="1657" y="663"/>
                </a:lnTo>
                <a:lnTo>
                  <a:pt x="1657" y="663"/>
                </a:lnTo>
                <a:lnTo>
                  <a:pt x="1655" y="663"/>
                </a:lnTo>
                <a:lnTo>
                  <a:pt x="1655" y="663"/>
                </a:lnTo>
                <a:lnTo>
                  <a:pt x="1657" y="665"/>
                </a:lnTo>
                <a:lnTo>
                  <a:pt x="1657" y="665"/>
                </a:lnTo>
                <a:lnTo>
                  <a:pt x="1657" y="665"/>
                </a:lnTo>
                <a:lnTo>
                  <a:pt x="1659" y="667"/>
                </a:lnTo>
                <a:lnTo>
                  <a:pt x="1659" y="667"/>
                </a:lnTo>
                <a:lnTo>
                  <a:pt x="1659" y="667"/>
                </a:lnTo>
                <a:lnTo>
                  <a:pt x="1657" y="667"/>
                </a:lnTo>
                <a:lnTo>
                  <a:pt x="1657" y="667"/>
                </a:lnTo>
                <a:lnTo>
                  <a:pt x="1655" y="667"/>
                </a:lnTo>
                <a:lnTo>
                  <a:pt x="1655" y="667"/>
                </a:lnTo>
                <a:lnTo>
                  <a:pt x="1655" y="669"/>
                </a:lnTo>
                <a:lnTo>
                  <a:pt x="1655" y="669"/>
                </a:lnTo>
                <a:lnTo>
                  <a:pt x="1655" y="669"/>
                </a:lnTo>
                <a:lnTo>
                  <a:pt x="1653" y="669"/>
                </a:lnTo>
                <a:lnTo>
                  <a:pt x="1653" y="669"/>
                </a:lnTo>
                <a:lnTo>
                  <a:pt x="1653" y="671"/>
                </a:lnTo>
                <a:lnTo>
                  <a:pt x="1653" y="671"/>
                </a:lnTo>
                <a:lnTo>
                  <a:pt x="1653" y="671"/>
                </a:lnTo>
                <a:lnTo>
                  <a:pt x="1651" y="671"/>
                </a:lnTo>
                <a:lnTo>
                  <a:pt x="1651" y="671"/>
                </a:lnTo>
                <a:lnTo>
                  <a:pt x="1651" y="673"/>
                </a:lnTo>
                <a:lnTo>
                  <a:pt x="1651" y="673"/>
                </a:lnTo>
                <a:lnTo>
                  <a:pt x="1653" y="675"/>
                </a:lnTo>
                <a:lnTo>
                  <a:pt x="1653" y="677"/>
                </a:lnTo>
                <a:lnTo>
                  <a:pt x="1653" y="677"/>
                </a:lnTo>
                <a:lnTo>
                  <a:pt x="1653" y="677"/>
                </a:lnTo>
                <a:lnTo>
                  <a:pt x="1651" y="679"/>
                </a:lnTo>
                <a:lnTo>
                  <a:pt x="1651" y="679"/>
                </a:lnTo>
                <a:lnTo>
                  <a:pt x="1651" y="677"/>
                </a:lnTo>
                <a:lnTo>
                  <a:pt x="1651" y="677"/>
                </a:lnTo>
                <a:lnTo>
                  <a:pt x="1651" y="675"/>
                </a:lnTo>
                <a:lnTo>
                  <a:pt x="1649" y="673"/>
                </a:lnTo>
                <a:lnTo>
                  <a:pt x="1649" y="673"/>
                </a:lnTo>
                <a:lnTo>
                  <a:pt x="1647" y="673"/>
                </a:lnTo>
                <a:lnTo>
                  <a:pt x="1647" y="673"/>
                </a:lnTo>
                <a:lnTo>
                  <a:pt x="1645" y="673"/>
                </a:lnTo>
                <a:lnTo>
                  <a:pt x="1645" y="675"/>
                </a:lnTo>
                <a:lnTo>
                  <a:pt x="1643" y="675"/>
                </a:lnTo>
                <a:lnTo>
                  <a:pt x="1643" y="677"/>
                </a:lnTo>
                <a:lnTo>
                  <a:pt x="1641" y="679"/>
                </a:lnTo>
                <a:lnTo>
                  <a:pt x="1639" y="679"/>
                </a:lnTo>
                <a:lnTo>
                  <a:pt x="1636" y="679"/>
                </a:lnTo>
                <a:lnTo>
                  <a:pt x="1634" y="682"/>
                </a:lnTo>
                <a:lnTo>
                  <a:pt x="1632" y="684"/>
                </a:lnTo>
                <a:lnTo>
                  <a:pt x="1628" y="684"/>
                </a:lnTo>
                <a:lnTo>
                  <a:pt x="1628" y="686"/>
                </a:lnTo>
                <a:lnTo>
                  <a:pt x="1628" y="686"/>
                </a:lnTo>
                <a:lnTo>
                  <a:pt x="1628" y="688"/>
                </a:lnTo>
                <a:lnTo>
                  <a:pt x="1628" y="690"/>
                </a:lnTo>
                <a:lnTo>
                  <a:pt x="1626" y="690"/>
                </a:lnTo>
                <a:lnTo>
                  <a:pt x="1628" y="688"/>
                </a:lnTo>
                <a:lnTo>
                  <a:pt x="1628" y="686"/>
                </a:lnTo>
                <a:lnTo>
                  <a:pt x="1628" y="684"/>
                </a:lnTo>
                <a:lnTo>
                  <a:pt x="1626" y="682"/>
                </a:lnTo>
                <a:lnTo>
                  <a:pt x="1626" y="682"/>
                </a:lnTo>
                <a:lnTo>
                  <a:pt x="1626" y="682"/>
                </a:lnTo>
                <a:lnTo>
                  <a:pt x="1626" y="684"/>
                </a:lnTo>
                <a:lnTo>
                  <a:pt x="1624" y="684"/>
                </a:lnTo>
                <a:lnTo>
                  <a:pt x="1622" y="686"/>
                </a:lnTo>
                <a:lnTo>
                  <a:pt x="1622" y="686"/>
                </a:lnTo>
                <a:lnTo>
                  <a:pt x="1624" y="684"/>
                </a:lnTo>
                <a:lnTo>
                  <a:pt x="1624" y="684"/>
                </a:lnTo>
                <a:lnTo>
                  <a:pt x="1624" y="682"/>
                </a:lnTo>
                <a:lnTo>
                  <a:pt x="1624" y="679"/>
                </a:lnTo>
                <a:lnTo>
                  <a:pt x="1622" y="679"/>
                </a:lnTo>
                <a:lnTo>
                  <a:pt x="1622" y="679"/>
                </a:lnTo>
                <a:lnTo>
                  <a:pt x="1620" y="682"/>
                </a:lnTo>
                <a:lnTo>
                  <a:pt x="1618" y="686"/>
                </a:lnTo>
                <a:lnTo>
                  <a:pt x="1618" y="688"/>
                </a:lnTo>
                <a:lnTo>
                  <a:pt x="1618" y="688"/>
                </a:lnTo>
                <a:lnTo>
                  <a:pt x="1615" y="688"/>
                </a:lnTo>
                <a:lnTo>
                  <a:pt x="1611" y="690"/>
                </a:lnTo>
                <a:lnTo>
                  <a:pt x="1607" y="692"/>
                </a:lnTo>
                <a:lnTo>
                  <a:pt x="1607" y="690"/>
                </a:lnTo>
                <a:lnTo>
                  <a:pt x="1609" y="690"/>
                </a:lnTo>
                <a:lnTo>
                  <a:pt x="1611" y="690"/>
                </a:lnTo>
                <a:lnTo>
                  <a:pt x="1613" y="688"/>
                </a:lnTo>
                <a:lnTo>
                  <a:pt x="1615" y="688"/>
                </a:lnTo>
                <a:lnTo>
                  <a:pt x="1618" y="686"/>
                </a:lnTo>
                <a:lnTo>
                  <a:pt x="1618" y="684"/>
                </a:lnTo>
                <a:lnTo>
                  <a:pt x="1620" y="682"/>
                </a:lnTo>
                <a:lnTo>
                  <a:pt x="1620" y="679"/>
                </a:lnTo>
                <a:lnTo>
                  <a:pt x="1620" y="677"/>
                </a:lnTo>
                <a:lnTo>
                  <a:pt x="1620" y="677"/>
                </a:lnTo>
                <a:lnTo>
                  <a:pt x="1618" y="677"/>
                </a:lnTo>
                <a:lnTo>
                  <a:pt x="1618" y="673"/>
                </a:lnTo>
                <a:lnTo>
                  <a:pt x="1618" y="673"/>
                </a:lnTo>
                <a:lnTo>
                  <a:pt x="1615" y="671"/>
                </a:lnTo>
                <a:lnTo>
                  <a:pt x="1613" y="671"/>
                </a:lnTo>
                <a:lnTo>
                  <a:pt x="1613" y="671"/>
                </a:lnTo>
                <a:lnTo>
                  <a:pt x="1613" y="671"/>
                </a:lnTo>
                <a:lnTo>
                  <a:pt x="1609" y="671"/>
                </a:lnTo>
                <a:lnTo>
                  <a:pt x="1607" y="671"/>
                </a:lnTo>
                <a:lnTo>
                  <a:pt x="1605" y="671"/>
                </a:lnTo>
                <a:lnTo>
                  <a:pt x="1605" y="671"/>
                </a:lnTo>
                <a:lnTo>
                  <a:pt x="1603" y="671"/>
                </a:lnTo>
                <a:lnTo>
                  <a:pt x="1599" y="673"/>
                </a:lnTo>
                <a:lnTo>
                  <a:pt x="1597" y="675"/>
                </a:lnTo>
                <a:lnTo>
                  <a:pt x="1595" y="675"/>
                </a:lnTo>
                <a:lnTo>
                  <a:pt x="1592" y="673"/>
                </a:lnTo>
                <a:lnTo>
                  <a:pt x="1590" y="673"/>
                </a:lnTo>
                <a:lnTo>
                  <a:pt x="1590" y="673"/>
                </a:lnTo>
                <a:lnTo>
                  <a:pt x="1595" y="671"/>
                </a:lnTo>
                <a:lnTo>
                  <a:pt x="1595" y="671"/>
                </a:lnTo>
                <a:lnTo>
                  <a:pt x="1597" y="671"/>
                </a:lnTo>
                <a:lnTo>
                  <a:pt x="1597" y="671"/>
                </a:lnTo>
                <a:lnTo>
                  <a:pt x="1597" y="669"/>
                </a:lnTo>
                <a:lnTo>
                  <a:pt x="1597" y="669"/>
                </a:lnTo>
                <a:lnTo>
                  <a:pt x="1597" y="669"/>
                </a:lnTo>
                <a:lnTo>
                  <a:pt x="1597" y="669"/>
                </a:lnTo>
                <a:lnTo>
                  <a:pt x="1599" y="671"/>
                </a:lnTo>
                <a:lnTo>
                  <a:pt x="1599" y="671"/>
                </a:lnTo>
                <a:lnTo>
                  <a:pt x="1599" y="671"/>
                </a:lnTo>
                <a:lnTo>
                  <a:pt x="1601" y="671"/>
                </a:lnTo>
                <a:lnTo>
                  <a:pt x="1601" y="669"/>
                </a:lnTo>
                <a:lnTo>
                  <a:pt x="1601" y="669"/>
                </a:lnTo>
                <a:lnTo>
                  <a:pt x="1601" y="667"/>
                </a:lnTo>
                <a:lnTo>
                  <a:pt x="1603" y="667"/>
                </a:lnTo>
                <a:lnTo>
                  <a:pt x="1603" y="667"/>
                </a:lnTo>
                <a:lnTo>
                  <a:pt x="1601" y="665"/>
                </a:lnTo>
                <a:lnTo>
                  <a:pt x="1601" y="665"/>
                </a:lnTo>
                <a:lnTo>
                  <a:pt x="1603" y="663"/>
                </a:lnTo>
                <a:lnTo>
                  <a:pt x="1603" y="663"/>
                </a:lnTo>
                <a:lnTo>
                  <a:pt x="1603" y="661"/>
                </a:lnTo>
                <a:lnTo>
                  <a:pt x="1599" y="661"/>
                </a:lnTo>
                <a:lnTo>
                  <a:pt x="1599" y="661"/>
                </a:lnTo>
                <a:lnTo>
                  <a:pt x="1599" y="658"/>
                </a:lnTo>
                <a:lnTo>
                  <a:pt x="1599" y="656"/>
                </a:lnTo>
                <a:lnTo>
                  <a:pt x="1599" y="654"/>
                </a:lnTo>
                <a:lnTo>
                  <a:pt x="1599" y="654"/>
                </a:lnTo>
                <a:lnTo>
                  <a:pt x="1599" y="652"/>
                </a:lnTo>
                <a:lnTo>
                  <a:pt x="1599" y="650"/>
                </a:lnTo>
                <a:lnTo>
                  <a:pt x="1599" y="650"/>
                </a:lnTo>
                <a:lnTo>
                  <a:pt x="1597" y="648"/>
                </a:lnTo>
                <a:lnTo>
                  <a:pt x="1597" y="648"/>
                </a:lnTo>
                <a:lnTo>
                  <a:pt x="1588" y="648"/>
                </a:lnTo>
                <a:lnTo>
                  <a:pt x="1586" y="648"/>
                </a:lnTo>
                <a:lnTo>
                  <a:pt x="1584" y="648"/>
                </a:lnTo>
                <a:lnTo>
                  <a:pt x="1584" y="646"/>
                </a:lnTo>
                <a:lnTo>
                  <a:pt x="1586" y="646"/>
                </a:lnTo>
                <a:lnTo>
                  <a:pt x="1595" y="646"/>
                </a:lnTo>
                <a:lnTo>
                  <a:pt x="1597" y="646"/>
                </a:lnTo>
                <a:lnTo>
                  <a:pt x="1599" y="646"/>
                </a:lnTo>
                <a:lnTo>
                  <a:pt x="1599" y="644"/>
                </a:lnTo>
                <a:lnTo>
                  <a:pt x="1599" y="644"/>
                </a:lnTo>
                <a:lnTo>
                  <a:pt x="1599" y="642"/>
                </a:lnTo>
                <a:lnTo>
                  <a:pt x="1599" y="642"/>
                </a:lnTo>
                <a:lnTo>
                  <a:pt x="1599" y="642"/>
                </a:lnTo>
                <a:lnTo>
                  <a:pt x="1597" y="640"/>
                </a:lnTo>
                <a:lnTo>
                  <a:pt x="1597" y="637"/>
                </a:lnTo>
                <a:lnTo>
                  <a:pt x="1597" y="637"/>
                </a:lnTo>
                <a:lnTo>
                  <a:pt x="1597" y="635"/>
                </a:lnTo>
                <a:lnTo>
                  <a:pt x="1597" y="635"/>
                </a:lnTo>
                <a:lnTo>
                  <a:pt x="1599" y="631"/>
                </a:lnTo>
                <a:lnTo>
                  <a:pt x="1601" y="631"/>
                </a:lnTo>
                <a:lnTo>
                  <a:pt x="1601" y="629"/>
                </a:lnTo>
                <a:lnTo>
                  <a:pt x="1601" y="629"/>
                </a:lnTo>
                <a:lnTo>
                  <a:pt x="1603" y="629"/>
                </a:lnTo>
                <a:lnTo>
                  <a:pt x="1603" y="627"/>
                </a:lnTo>
                <a:lnTo>
                  <a:pt x="1603" y="627"/>
                </a:lnTo>
                <a:lnTo>
                  <a:pt x="1601" y="625"/>
                </a:lnTo>
                <a:lnTo>
                  <a:pt x="1601" y="625"/>
                </a:lnTo>
                <a:lnTo>
                  <a:pt x="1601" y="625"/>
                </a:lnTo>
                <a:lnTo>
                  <a:pt x="1599" y="625"/>
                </a:lnTo>
                <a:lnTo>
                  <a:pt x="1599" y="625"/>
                </a:lnTo>
                <a:lnTo>
                  <a:pt x="1599" y="627"/>
                </a:lnTo>
                <a:lnTo>
                  <a:pt x="1599" y="627"/>
                </a:lnTo>
                <a:lnTo>
                  <a:pt x="1597" y="627"/>
                </a:lnTo>
                <a:lnTo>
                  <a:pt x="1595" y="629"/>
                </a:lnTo>
                <a:lnTo>
                  <a:pt x="1595" y="629"/>
                </a:lnTo>
                <a:lnTo>
                  <a:pt x="1592" y="627"/>
                </a:lnTo>
                <a:lnTo>
                  <a:pt x="1592" y="627"/>
                </a:lnTo>
                <a:lnTo>
                  <a:pt x="1592" y="625"/>
                </a:lnTo>
                <a:lnTo>
                  <a:pt x="1590" y="625"/>
                </a:lnTo>
                <a:lnTo>
                  <a:pt x="1590" y="625"/>
                </a:lnTo>
                <a:lnTo>
                  <a:pt x="1590" y="623"/>
                </a:lnTo>
                <a:lnTo>
                  <a:pt x="1588" y="623"/>
                </a:lnTo>
                <a:lnTo>
                  <a:pt x="1586" y="625"/>
                </a:lnTo>
                <a:lnTo>
                  <a:pt x="1584" y="625"/>
                </a:lnTo>
                <a:lnTo>
                  <a:pt x="1578" y="623"/>
                </a:lnTo>
                <a:lnTo>
                  <a:pt x="1576" y="623"/>
                </a:lnTo>
                <a:lnTo>
                  <a:pt x="1574" y="623"/>
                </a:lnTo>
                <a:lnTo>
                  <a:pt x="1574" y="621"/>
                </a:lnTo>
                <a:lnTo>
                  <a:pt x="1571" y="621"/>
                </a:lnTo>
                <a:lnTo>
                  <a:pt x="1567" y="619"/>
                </a:lnTo>
                <a:lnTo>
                  <a:pt x="1569" y="617"/>
                </a:lnTo>
                <a:lnTo>
                  <a:pt x="1569" y="617"/>
                </a:lnTo>
                <a:lnTo>
                  <a:pt x="1569" y="617"/>
                </a:lnTo>
                <a:lnTo>
                  <a:pt x="1567" y="617"/>
                </a:lnTo>
                <a:lnTo>
                  <a:pt x="1567" y="617"/>
                </a:lnTo>
                <a:lnTo>
                  <a:pt x="1567" y="614"/>
                </a:lnTo>
                <a:lnTo>
                  <a:pt x="1567" y="614"/>
                </a:lnTo>
                <a:lnTo>
                  <a:pt x="1569" y="612"/>
                </a:lnTo>
                <a:lnTo>
                  <a:pt x="1569" y="612"/>
                </a:lnTo>
                <a:lnTo>
                  <a:pt x="1569" y="612"/>
                </a:lnTo>
                <a:lnTo>
                  <a:pt x="1569" y="612"/>
                </a:lnTo>
                <a:lnTo>
                  <a:pt x="1567" y="610"/>
                </a:lnTo>
                <a:lnTo>
                  <a:pt x="1565" y="610"/>
                </a:lnTo>
                <a:lnTo>
                  <a:pt x="1565" y="610"/>
                </a:lnTo>
                <a:lnTo>
                  <a:pt x="1565" y="612"/>
                </a:lnTo>
                <a:lnTo>
                  <a:pt x="1561" y="612"/>
                </a:lnTo>
                <a:lnTo>
                  <a:pt x="1561" y="612"/>
                </a:lnTo>
                <a:lnTo>
                  <a:pt x="1563" y="610"/>
                </a:lnTo>
                <a:lnTo>
                  <a:pt x="1563" y="610"/>
                </a:lnTo>
                <a:lnTo>
                  <a:pt x="1563" y="610"/>
                </a:lnTo>
                <a:lnTo>
                  <a:pt x="1563" y="610"/>
                </a:lnTo>
                <a:lnTo>
                  <a:pt x="1563" y="608"/>
                </a:lnTo>
                <a:lnTo>
                  <a:pt x="1561" y="608"/>
                </a:lnTo>
                <a:lnTo>
                  <a:pt x="1561" y="606"/>
                </a:lnTo>
                <a:lnTo>
                  <a:pt x="1559" y="606"/>
                </a:lnTo>
                <a:lnTo>
                  <a:pt x="1557" y="604"/>
                </a:lnTo>
                <a:lnTo>
                  <a:pt x="1557" y="606"/>
                </a:lnTo>
                <a:lnTo>
                  <a:pt x="1555" y="606"/>
                </a:lnTo>
                <a:lnTo>
                  <a:pt x="1555" y="606"/>
                </a:lnTo>
                <a:lnTo>
                  <a:pt x="1553" y="606"/>
                </a:lnTo>
                <a:lnTo>
                  <a:pt x="1555" y="604"/>
                </a:lnTo>
                <a:lnTo>
                  <a:pt x="1555" y="602"/>
                </a:lnTo>
                <a:lnTo>
                  <a:pt x="1555" y="602"/>
                </a:lnTo>
                <a:lnTo>
                  <a:pt x="1555" y="602"/>
                </a:lnTo>
                <a:lnTo>
                  <a:pt x="1555" y="600"/>
                </a:lnTo>
                <a:lnTo>
                  <a:pt x="1555" y="600"/>
                </a:lnTo>
                <a:lnTo>
                  <a:pt x="1555" y="600"/>
                </a:lnTo>
                <a:lnTo>
                  <a:pt x="1553" y="600"/>
                </a:lnTo>
                <a:lnTo>
                  <a:pt x="1551" y="600"/>
                </a:lnTo>
                <a:lnTo>
                  <a:pt x="1548" y="600"/>
                </a:lnTo>
                <a:lnTo>
                  <a:pt x="1546" y="598"/>
                </a:lnTo>
                <a:lnTo>
                  <a:pt x="1546" y="596"/>
                </a:lnTo>
                <a:lnTo>
                  <a:pt x="1544" y="596"/>
                </a:lnTo>
                <a:lnTo>
                  <a:pt x="1540" y="593"/>
                </a:lnTo>
                <a:lnTo>
                  <a:pt x="1540" y="593"/>
                </a:lnTo>
                <a:lnTo>
                  <a:pt x="1540" y="593"/>
                </a:lnTo>
                <a:lnTo>
                  <a:pt x="1538" y="593"/>
                </a:lnTo>
                <a:lnTo>
                  <a:pt x="1536" y="596"/>
                </a:lnTo>
                <a:lnTo>
                  <a:pt x="1532" y="596"/>
                </a:lnTo>
                <a:lnTo>
                  <a:pt x="1530" y="598"/>
                </a:lnTo>
                <a:lnTo>
                  <a:pt x="1525" y="598"/>
                </a:lnTo>
                <a:lnTo>
                  <a:pt x="1525" y="600"/>
                </a:lnTo>
                <a:lnTo>
                  <a:pt x="1527" y="600"/>
                </a:lnTo>
                <a:lnTo>
                  <a:pt x="1527" y="600"/>
                </a:lnTo>
                <a:lnTo>
                  <a:pt x="1523" y="598"/>
                </a:lnTo>
                <a:lnTo>
                  <a:pt x="1521" y="598"/>
                </a:lnTo>
                <a:lnTo>
                  <a:pt x="1519" y="598"/>
                </a:lnTo>
                <a:lnTo>
                  <a:pt x="1517" y="596"/>
                </a:lnTo>
                <a:lnTo>
                  <a:pt x="1515" y="596"/>
                </a:lnTo>
                <a:lnTo>
                  <a:pt x="1515" y="598"/>
                </a:lnTo>
                <a:lnTo>
                  <a:pt x="1511" y="600"/>
                </a:lnTo>
                <a:lnTo>
                  <a:pt x="1509" y="600"/>
                </a:lnTo>
                <a:lnTo>
                  <a:pt x="1511" y="598"/>
                </a:lnTo>
                <a:lnTo>
                  <a:pt x="1509" y="596"/>
                </a:lnTo>
                <a:lnTo>
                  <a:pt x="1498" y="593"/>
                </a:lnTo>
                <a:lnTo>
                  <a:pt x="1494" y="591"/>
                </a:lnTo>
                <a:lnTo>
                  <a:pt x="1490" y="591"/>
                </a:lnTo>
                <a:lnTo>
                  <a:pt x="1488" y="591"/>
                </a:lnTo>
                <a:lnTo>
                  <a:pt x="1483" y="591"/>
                </a:lnTo>
                <a:lnTo>
                  <a:pt x="1479" y="593"/>
                </a:lnTo>
                <a:lnTo>
                  <a:pt x="1477" y="596"/>
                </a:lnTo>
                <a:lnTo>
                  <a:pt x="1475" y="596"/>
                </a:lnTo>
                <a:lnTo>
                  <a:pt x="1475" y="598"/>
                </a:lnTo>
                <a:lnTo>
                  <a:pt x="1475" y="598"/>
                </a:lnTo>
                <a:lnTo>
                  <a:pt x="1475" y="602"/>
                </a:lnTo>
                <a:lnTo>
                  <a:pt x="1477" y="604"/>
                </a:lnTo>
                <a:lnTo>
                  <a:pt x="1477" y="606"/>
                </a:lnTo>
                <a:lnTo>
                  <a:pt x="1479" y="608"/>
                </a:lnTo>
                <a:lnTo>
                  <a:pt x="1479" y="610"/>
                </a:lnTo>
                <a:lnTo>
                  <a:pt x="1481" y="610"/>
                </a:lnTo>
                <a:lnTo>
                  <a:pt x="1481" y="612"/>
                </a:lnTo>
                <a:lnTo>
                  <a:pt x="1486" y="612"/>
                </a:lnTo>
                <a:lnTo>
                  <a:pt x="1483" y="614"/>
                </a:lnTo>
                <a:lnTo>
                  <a:pt x="1481" y="617"/>
                </a:lnTo>
                <a:lnTo>
                  <a:pt x="1481" y="617"/>
                </a:lnTo>
                <a:lnTo>
                  <a:pt x="1481" y="621"/>
                </a:lnTo>
                <a:lnTo>
                  <a:pt x="1481" y="621"/>
                </a:lnTo>
                <a:lnTo>
                  <a:pt x="1481" y="623"/>
                </a:lnTo>
                <a:lnTo>
                  <a:pt x="1479" y="623"/>
                </a:lnTo>
                <a:lnTo>
                  <a:pt x="1479" y="625"/>
                </a:lnTo>
                <a:lnTo>
                  <a:pt x="1475" y="629"/>
                </a:lnTo>
                <a:lnTo>
                  <a:pt x="1475" y="629"/>
                </a:lnTo>
                <a:lnTo>
                  <a:pt x="1475" y="629"/>
                </a:lnTo>
                <a:lnTo>
                  <a:pt x="1477" y="629"/>
                </a:lnTo>
                <a:lnTo>
                  <a:pt x="1479" y="629"/>
                </a:lnTo>
                <a:lnTo>
                  <a:pt x="1483" y="629"/>
                </a:lnTo>
                <a:lnTo>
                  <a:pt x="1483" y="629"/>
                </a:lnTo>
                <a:lnTo>
                  <a:pt x="1483" y="629"/>
                </a:lnTo>
                <a:lnTo>
                  <a:pt x="1481" y="631"/>
                </a:lnTo>
                <a:lnTo>
                  <a:pt x="1481" y="631"/>
                </a:lnTo>
                <a:lnTo>
                  <a:pt x="1481" y="633"/>
                </a:lnTo>
                <a:lnTo>
                  <a:pt x="1481" y="635"/>
                </a:lnTo>
                <a:lnTo>
                  <a:pt x="1483" y="635"/>
                </a:lnTo>
                <a:lnTo>
                  <a:pt x="1486" y="635"/>
                </a:lnTo>
                <a:lnTo>
                  <a:pt x="1486" y="635"/>
                </a:lnTo>
                <a:lnTo>
                  <a:pt x="1483" y="635"/>
                </a:lnTo>
                <a:lnTo>
                  <a:pt x="1481" y="637"/>
                </a:lnTo>
                <a:lnTo>
                  <a:pt x="1483" y="640"/>
                </a:lnTo>
                <a:lnTo>
                  <a:pt x="1486" y="644"/>
                </a:lnTo>
                <a:lnTo>
                  <a:pt x="1486" y="644"/>
                </a:lnTo>
                <a:lnTo>
                  <a:pt x="1483" y="644"/>
                </a:lnTo>
                <a:lnTo>
                  <a:pt x="1483" y="646"/>
                </a:lnTo>
                <a:lnTo>
                  <a:pt x="1483" y="646"/>
                </a:lnTo>
                <a:lnTo>
                  <a:pt x="1488" y="646"/>
                </a:lnTo>
                <a:lnTo>
                  <a:pt x="1488" y="646"/>
                </a:lnTo>
                <a:lnTo>
                  <a:pt x="1488" y="648"/>
                </a:lnTo>
                <a:lnTo>
                  <a:pt x="1488" y="650"/>
                </a:lnTo>
                <a:lnTo>
                  <a:pt x="1488" y="650"/>
                </a:lnTo>
                <a:lnTo>
                  <a:pt x="1488" y="652"/>
                </a:lnTo>
                <a:lnTo>
                  <a:pt x="1486" y="652"/>
                </a:lnTo>
                <a:lnTo>
                  <a:pt x="1486" y="654"/>
                </a:lnTo>
                <a:lnTo>
                  <a:pt x="1486" y="654"/>
                </a:lnTo>
                <a:lnTo>
                  <a:pt x="1488" y="656"/>
                </a:lnTo>
                <a:lnTo>
                  <a:pt x="1486" y="656"/>
                </a:lnTo>
                <a:lnTo>
                  <a:pt x="1483" y="654"/>
                </a:lnTo>
                <a:lnTo>
                  <a:pt x="1481" y="654"/>
                </a:lnTo>
                <a:lnTo>
                  <a:pt x="1481" y="654"/>
                </a:lnTo>
                <a:lnTo>
                  <a:pt x="1481" y="656"/>
                </a:lnTo>
                <a:lnTo>
                  <a:pt x="1481" y="656"/>
                </a:lnTo>
                <a:lnTo>
                  <a:pt x="1479" y="658"/>
                </a:lnTo>
                <a:lnTo>
                  <a:pt x="1479" y="658"/>
                </a:lnTo>
                <a:lnTo>
                  <a:pt x="1481" y="658"/>
                </a:lnTo>
                <a:lnTo>
                  <a:pt x="1481" y="661"/>
                </a:lnTo>
                <a:lnTo>
                  <a:pt x="1479" y="663"/>
                </a:lnTo>
                <a:lnTo>
                  <a:pt x="1477" y="663"/>
                </a:lnTo>
                <a:lnTo>
                  <a:pt x="1477" y="665"/>
                </a:lnTo>
                <a:lnTo>
                  <a:pt x="1475" y="665"/>
                </a:lnTo>
                <a:lnTo>
                  <a:pt x="1475" y="667"/>
                </a:lnTo>
                <a:lnTo>
                  <a:pt x="1471" y="671"/>
                </a:lnTo>
                <a:lnTo>
                  <a:pt x="1471" y="671"/>
                </a:lnTo>
                <a:lnTo>
                  <a:pt x="1471" y="671"/>
                </a:lnTo>
                <a:lnTo>
                  <a:pt x="1471" y="673"/>
                </a:lnTo>
                <a:lnTo>
                  <a:pt x="1471" y="675"/>
                </a:lnTo>
                <a:lnTo>
                  <a:pt x="1471" y="675"/>
                </a:lnTo>
                <a:lnTo>
                  <a:pt x="1471" y="677"/>
                </a:lnTo>
                <a:lnTo>
                  <a:pt x="1473" y="677"/>
                </a:lnTo>
                <a:lnTo>
                  <a:pt x="1477" y="682"/>
                </a:lnTo>
                <a:lnTo>
                  <a:pt x="1479" y="682"/>
                </a:lnTo>
                <a:lnTo>
                  <a:pt x="1481" y="684"/>
                </a:lnTo>
                <a:lnTo>
                  <a:pt x="1483" y="684"/>
                </a:lnTo>
                <a:lnTo>
                  <a:pt x="1486" y="686"/>
                </a:lnTo>
                <a:lnTo>
                  <a:pt x="1490" y="688"/>
                </a:lnTo>
                <a:lnTo>
                  <a:pt x="1494" y="694"/>
                </a:lnTo>
                <a:lnTo>
                  <a:pt x="1494" y="696"/>
                </a:lnTo>
                <a:lnTo>
                  <a:pt x="1496" y="698"/>
                </a:lnTo>
                <a:lnTo>
                  <a:pt x="1498" y="702"/>
                </a:lnTo>
                <a:lnTo>
                  <a:pt x="1498" y="705"/>
                </a:lnTo>
                <a:lnTo>
                  <a:pt x="1498" y="707"/>
                </a:lnTo>
                <a:lnTo>
                  <a:pt x="1498" y="713"/>
                </a:lnTo>
                <a:lnTo>
                  <a:pt x="1498" y="715"/>
                </a:lnTo>
                <a:lnTo>
                  <a:pt x="1498" y="719"/>
                </a:lnTo>
                <a:lnTo>
                  <a:pt x="1498" y="723"/>
                </a:lnTo>
                <a:lnTo>
                  <a:pt x="1498" y="726"/>
                </a:lnTo>
                <a:lnTo>
                  <a:pt x="1498" y="728"/>
                </a:lnTo>
                <a:lnTo>
                  <a:pt x="1496" y="730"/>
                </a:lnTo>
                <a:lnTo>
                  <a:pt x="1494" y="732"/>
                </a:lnTo>
                <a:lnTo>
                  <a:pt x="1492" y="736"/>
                </a:lnTo>
                <a:lnTo>
                  <a:pt x="1490" y="736"/>
                </a:lnTo>
                <a:lnTo>
                  <a:pt x="1488" y="738"/>
                </a:lnTo>
                <a:lnTo>
                  <a:pt x="1481" y="742"/>
                </a:lnTo>
                <a:lnTo>
                  <a:pt x="1481" y="744"/>
                </a:lnTo>
                <a:lnTo>
                  <a:pt x="1479" y="747"/>
                </a:lnTo>
                <a:lnTo>
                  <a:pt x="1475" y="747"/>
                </a:lnTo>
                <a:lnTo>
                  <a:pt x="1473" y="749"/>
                </a:lnTo>
                <a:lnTo>
                  <a:pt x="1471" y="751"/>
                </a:lnTo>
                <a:lnTo>
                  <a:pt x="1465" y="753"/>
                </a:lnTo>
                <a:lnTo>
                  <a:pt x="1465" y="753"/>
                </a:lnTo>
                <a:lnTo>
                  <a:pt x="1454" y="757"/>
                </a:lnTo>
                <a:lnTo>
                  <a:pt x="1452" y="757"/>
                </a:lnTo>
                <a:lnTo>
                  <a:pt x="1452" y="757"/>
                </a:lnTo>
                <a:lnTo>
                  <a:pt x="1454" y="757"/>
                </a:lnTo>
                <a:lnTo>
                  <a:pt x="1454" y="757"/>
                </a:lnTo>
                <a:lnTo>
                  <a:pt x="1454" y="759"/>
                </a:lnTo>
                <a:lnTo>
                  <a:pt x="1456" y="761"/>
                </a:lnTo>
                <a:lnTo>
                  <a:pt x="1456" y="763"/>
                </a:lnTo>
                <a:lnTo>
                  <a:pt x="1456" y="763"/>
                </a:lnTo>
                <a:lnTo>
                  <a:pt x="1458" y="765"/>
                </a:lnTo>
                <a:lnTo>
                  <a:pt x="1458" y="765"/>
                </a:lnTo>
                <a:lnTo>
                  <a:pt x="1460" y="765"/>
                </a:lnTo>
                <a:lnTo>
                  <a:pt x="1460" y="767"/>
                </a:lnTo>
                <a:lnTo>
                  <a:pt x="1460" y="767"/>
                </a:lnTo>
                <a:lnTo>
                  <a:pt x="1460" y="767"/>
                </a:lnTo>
                <a:lnTo>
                  <a:pt x="1460" y="767"/>
                </a:lnTo>
                <a:lnTo>
                  <a:pt x="1463" y="770"/>
                </a:lnTo>
                <a:lnTo>
                  <a:pt x="1463" y="770"/>
                </a:lnTo>
                <a:lnTo>
                  <a:pt x="1463" y="770"/>
                </a:lnTo>
                <a:lnTo>
                  <a:pt x="1463" y="772"/>
                </a:lnTo>
                <a:lnTo>
                  <a:pt x="1463" y="772"/>
                </a:lnTo>
                <a:lnTo>
                  <a:pt x="1463" y="772"/>
                </a:lnTo>
                <a:lnTo>
                  <a:pt x="1465" y="774"/>
                </a:lnTo>
                <a:lnTo>
                  <a:pt x="1465" y="774"/>
                </a:lnTo>
                <a:lnTo>
                  <a:pt x="1463" y="774"/>
                </a:lnTo>
                <a:lnTo>
                  <a:pt x="1463" y="774"/>
                </a:lnTo>
                <a:lnTo>
                  <a:pt x="1463" y="776"/>
                </a:lnTo>
                <a:lnTo>
                  <a:pt x="1463" y="776"/>
                </a:lnTo>
                <a:lnTo>
                  <a:pt x="1463" y="776"/>
                </a:lnTo>
                <a:lnTo>
                  <a:pt x="1463" y="778"/>
                </a:lnTo>
                <a:lnTo>
                  <a:pt x="1463" y="782"/>
                </a:lnTo>
                <a:lnTo>
                  <a:pt x="1465" y="786"/>
                </a:lnTo>
                <a:lnTo>
                  <a:pt x="1465" y="788"/>
                </a:lnTo>
                <a:lnTo>
                  <a:pt x="1465" y="791"/>
                </a:lnTo>
                <a:lnTo>
                  <a:pt x="1467" y="791"/>
                </a:lnTo>
                <a:lnTo>
                  <a:pt x="1467" y="793"/>
                </a:lnTo>
                <a:lnTo>
                  <a:pt x="1467" y="793"/>
                </a:lnTo>
                <a:lnTo>
                  <a:pt x="1467" y="795"/>
                </a:lnTo>
                <a:lnTo>
                  <a:pt x="1467" y="797"/>
                </a:lnTo>
                <a:lnTo>
                  <a:pt x="1467" y="797"/>
                </a:lnTo>
                <a:lnTo>
                  <a:pt x="1469" y="799"/>
                </a:lnTo>
                <a:lnTo>
                  <a:pt x="1469" y="799"/>
                </a:lnTo>
                <a:lnTo>
                  <a:pt x="1471" y="801"/>
                </a:lnTo>
                <a:lnTo>
                  <a:pt x="1471" y="803"/>
                </a:lnTo>
                <a:lnTo>
                  <a:pt x="1471" y="803"/>
                </a:lnTo>
                <a:lnTo>
                  <a:pt x="1471" y="803"/>
                </a:lnTo>
                <a:lnTo>
                  <a:pt x="1471" y="803"/>
                </a:lnTo>
                <a:lnTo>
                  <a:pt x="1471" y="805"/>
                </a:lnTo>
                <a:lnTo>
                  <a:pt x="1469" y="805"/>
                </a:lnTo>
                <a:lnTo>
                  <a:pt x="1467" y="807"/>
                </a:lnTo>
                <a:lnTo>
                  <a:pt x="1467" y="809"/>
                </a:lnTo>
                <a:lnTo>
                  <a:pt x="1465" y="811"/>
                </a:lnTo>
                <a:lnTo>
                  <a:pt x="1465" y="811"/>
                </a:lnTo>
                <a:lnTo>
                  <a:pt x="1465" y="814"/>
                </a:lnTo>
                <a:lnTo>
                  <a:pt x="1463" y="814"/>
                </a:lnTo>
                <a:lnTo>
                  <a:pt x="1463" y="814"/>
                </a:lnTo>
                <a:lnTo>
                  <a:pt x="1467" y="818"/>
                </a:lnTo>
                <a:lnTo>
                  <a:pt x="1467" y="818"/>
                </a:lnTo>
                <a:lnTo>
                  <a:pt x="1467" y="818"/>
                </a:lnTo>
                <a:lnTo>
                  <a:pt x="1467" y="820"/>
                </a:lnTo>
                <a:lnTo>
                  <a:pt x="1465" y="820"/>
                </a:lnTo>
                <a:lnTo>
                  <a:pt x="1465" y="822"/>
                </a:lnTo>
                <a:lnTo>
                  <a:pt x="1465" y="824"/>
                </a:lnTo>
                <a:lnTo>
                  <a:pt x="1465" y="824"/>
                </a:lnTo>
                <a:lnTo>
                  <a:pt x="1463" y="820"/>
                </a:lnTo>
                <a:lnTo>
                  <a:pt x="1463" y="820"/>
                </a:lnTo>
                <a:lnTo>
                  <a:pt x="1463" y="820"/>
                </a:lnTo>
                <a:lnTo>
                  <a:pt x="1463" y="818"/>
                </a:lnTo>
                <a:lnTo>
                  <a:pt x="1460" y="818"/>
                </a:lnTo>
                <a:lnTo>
                  <a:pt x="1460" y="818"/>
                </a:lnTo>
                <a:lnTo>
                  <a:pt x="1460" y="818"/>
                </a:lnTo>
                <a:lnTo>
                  <a:pt x="1458" y="816"/>
                </a:lnTo>
                <a:lnTo>
                  <a:pt x="1458" y="816"/>
                </a:lnTo>
                <a:lnTo>
                  <a:pt x="1456" y="818"/>
                </a:lnTo>
                <a:lnTo>
                  <a:pt x="1456" y="818"/>
                </a:lnTo>
                <a:lnTo>
                  <a:pt x="1456" y="818"/>
                </a:lnTo>
                <a:lnTo>
                  <a:pt x="1454" y="820"/>
                </a:lnTo>
                <a:lnTo>
                  <a:pt x="1454" y="820"/>
                </a:lnTo>
                <a:lnTo>
                  <a:pt x="1454" y="822"/>
                </a:lnTo>
                <a:lnTo>
                  <a:pt x="1452" y="824"/>
                </a:lnTo>
                <a:lnTo>
                  <a:pt x="1452" y="824"/>
                </a:lnTo>
                <a:lnTo>
                  <a:pt x="1452" y="826"/>
                </a:lnTo>
                <a:lnTo>
                  <a:pt x="1452" y="826"/>
                </a:lnTo>
                <a:lnTo>
                  <a:pt x="1454" y="826"/>
                </a:lnTo>
                <a:lnTo>
                  <a:pt x="1456" y="830"/>
                </a:lnTo>
                <a:lnTo>
                  <a:pt x="1458" y="830"/>
                </a:lnTo>
                <a:lnTo>
                  <a:pt x="1458" y="832"/>
                </a:lnTo>
                <a:lnTo>
                  <a:pt x="1456" y="830"/>
                </a:lnTo>
                <a:lnTo>
                  <a:pt x="1454" y="828"/>
                </a:lnTo>
                <a:lnTo>
                  <a:pt x="1452" y="824"/>
                </a:lnTo>
                <a:lnTo>
                  <a:pt x="1450" y="824"/>
                </a:lnTo>
                <a:lnTo>
                  <a:pt x="1448" y="822"/>
                </a:lnTo>
                <a:lnTo>
                  <a:pt x="1446" y="822"/>
                </a:lnTo>
                <a:lnTo>
                  <a:pt x="1444" y="822"/>
                </a:lnTo>
                <a:lnTo>
                  <a:pt x="1442" y="822"/>
                </a:lnTo>
                <a:lnTo>
                  <a:pt x="1439" y="824"/>
                </a:lnTo>
                <a:lnTo>
                  <a:pt x="1437" y="826"/>
                </a:lnTo>
                <a:lnTo>
                  <a:pt x="1437" y="826"/>
                </a:lnTo>
                <a:lnTo>
                  <a:pt x="1439" y="822"/>
                </a:lnTo>
                <a:lnTo>
                  <a:pt x="1442" y="822"/>
                </a:lnTo>
                <a:lnTo>
                  <a:pt x="1442" y="820"/>
                </a:lnTo>
                <a:lnTo>
                  <a:pt x="1442" y="820"/>
                </a:lnTo>
                <a:lnTo>
                  <a:pt x="1442" y="818"/>
                </a:lnTo>
                <a:lnTo>
                  <a:pt x="1439" y="816"/>
                </a:lnTo>
                <a:lnTo>
                  <a:pt x="1439" y="814"/>
                </a:lnTo>
                <a:lnTo>
                  <a:pt x="1439" y="814"/>
                </a:lnTo>
                <a:lnTo>
                  <a:pt x="1435" y="809"/>
                </a:lnTo>
                <a:lnTo>
                  <a:pt x="1433" y="807"/>
                </a:lnTo>
                <a:lnTo>
                  <a:pt x="1431" y="807"/>
                </a:lnTo>
                <a:lnTo>
                  <a:pt x="1429" y="805"/>
                </a:lnTo>
                <a:lnTo>
                  <a:pt x="1427" y="805"/>
                </a:lnTo>
                <a:lnTo>
                  <a:pt x="1427" y="805"/>
                </a:lnTo>
                <a:lnTo>
                  <a:pt x="1425" y="805"/>
                </a:lnTo>
                <a:lnTo>
                  <a:pt x="1423" y="805"/>
                </a:lnTo>
                <a:lnTo>
                  <a:pt x="1423" y="805"/>
                </a:lnTo>
                <a:lnTo>
                  <a:pt x="1423" y="803"/>
                </a:lnTo>
                <a:lnTo>
                  <a:pt x="1425" y="803"/>
                </a:lnTo>
                <a:lnTo>
                  <a:pt x="1425" y="803"/>
                </a:lnTo>
                <a:lnTo>
                  <a:pt x="1427" y="801"/>
                </a:lnTo>
                <a:lnTo>
                  <a:pt x="1425" y="801"/>
                </a:lnTo>
                <a:lnTo>
                  <a:pt x="1423" y="799"/>
                </a:lnTo>
                <a:lnTo>
                  <a:pt x="1423" y="797"/>
                </a:lnTo>
                <a:lnTo>
                  <a:pt x="1419" y="793"/>
                </a:lnTo>
                <a:lnTo>
                  <a:pt x="1419" y="793"/>
                </a:lnTo>
                <a:lnTo>
                  <a:pt x="1416" y="791"/>
                </a:lnTo>
                <a:lnTo>
                  <a:pt x="1416" y="791"/>
                </a:lnTo>
                <a:lnTo>
                  <a:pt x="1416" y="788"/>
                </a:lnTo>
                <a:lnTo>
                  <a:pt x="1416" y="788"/>
                </a:lnTo>
                <a:lnTo>
                  <a:pt x="1416" y="786"/>
                </a:lnTo>
                <a:lnTo>
                  <a:pt x="1416" y="786"/>
                </a:lnTo>
                <a:lnTo>
                  <a:pt x="1416" y="784"/>
                </a:lnTo>
                <a:lnTo>
                  <a:pt x="1419" y="782"/>
                </a:lnTo>
                <a:lnTo>
                  <a:pt x="1416" y="780"/>
                </a:lnTo>
                <a:lnTo>
                  <a:pt x="1416" y="778"/>
                </a:lnTo>
                <a:lnTo>
                  <a:pt x="1419" y="776"/>
                </a:lnTo>
                <a:lnTo>
                  <a:pt x="1419" y="774"/>
                </a:lnTo>
                <a:lnTo>
                  <a:pt x="1416" y="772"/>
                </a:lnTo>
                <a:lnTo>
                  <a:pt x="1416" y="770"/>
                </a:lnTo>
                <a:lnTo>
                  <a:pt x="1416" y="770"/>
                </a:lnTo>
                <a:lnTo>
                  <a:pt x="1414" y="767"/>
                </a:lnTo>
                <a:lnTo>
                  <a:pt x="1414" y="765"/>
                </a:lnTo>
                <a:lnTo>
                  <a:pt x="1414" y="763"/>
                </a:lnTo>
                <a:lnTo>
                  <a:pt x="1414" y="761"/>
                </a:lnTo>
                <a:lnTo>
                  <a:pt x="1416" y="755"/>
                </a:lnTo>
                <a:lnTo>
                  <a:pt x="1416" y="753"/>
                </a:lnTo>
                <a:lnTo>
                  <a:pt x="1414" y="751"/>
                </a:lnTo>
                <a:lnTo>
                  <a:pt x="1414" y="749"/>
                </a:lnTo>
                <a:lnTo>
                  <a:pt x="1412" y="747"/>
                </a:lnTo>
                <a:lnTo>
                  <a:pt x="1410" y="747"/>
                </a:lnTo>
                <a:lnTo>
                  <a:pt x="1408" y="747"/>
                </a:lnTo>
                <a:lnTo>
                  <a:pt x="1408" y="747"/>
                </a:lnTo>
                <a:lnTo>
                  <a:pt x="1406" y="747"/>
                </a:lnTo>
                <a:lnTo>
                  <a:pt x="1406" y="747"/>
                </a:lnTo>
                <a:lnTo>
                  <a:pt x="1402" y="747"/>
                </a:lnTo>
                <a:lnTo>
                  <a:pt x="1398" y="744"/>
                </a:lnTo>
                <a:lnTo>
                  <a:pt x="1395" y="744"/>
                </a:lnTo>
                <a:lnTo>
                  <a:pt x="1391" y="744"/>
                </a:lnTo>
                <a:lnTo>
                  <a:pt x="1391" y="744"/>
                </a:lnTo>
                <a:lnTo>
                  <a:pt x="1391" y="744"/>
                </a:lnTo>
                <a:lnTo>
                  <a:pt x="1389" y="744"/>
                </a:lnTo>
                <a:lnTo>
                  <a:pt x="1387" y="744"/>
                </a:lnTo>
                <a:lnTo>
                  <a:pt x="1385" y="744"/>
                </a:lnTo>
                <a:lnTo>
                  <a:pt x="1383" y="744"/>
                </a:lnTo>
                <a:lnTo>
                  <a:pt x="1381" y="744"/>
                </a:lnTo>
                <a:lnTo>
                  <a:pt x="1377" y="744"/>
                </a:lnTo>
                <a:lnTo>
                  <a:pt x="1375" y="744"/>
                </a:lnTo>
                <a:lnTo>
                  <a:pt x="1375" y="744"/>
                </a:lnTo>
                <a:lnTo>
                  <a:pt x="1372" y="747"/>
                </a:lnTo>
                <a:lnTo>
                  <a:pt x="1370" y="749"/>
                </a:lnTo>
                <a:lnTo>
                  <a:pt x="1370" y="749"/>
                </a:lnTo>
                <a:lnTo>
                  <a:pt x="1372" y="744"/>
                </a:lnTo>
                <a:lnTo>
                  <a:pt x="1372" y="742"/>
                </a:lnTo>
                <a:lnTo>
                  <a:pt x="1372" y="742"/>
                </a:lnTo>
                <a:lnTo>
                  <a:pt x="1370" y="742"/>
                </a:lnTo>
                <a:lnTo>
                  <a:pt x="1370" y="740"/>
                </a:lnTo>
                <a:lnTo>
                  <a:pt x="1368" y="740"/>
                </a:lnTo>
                <a:lnTo>
                  <a:pt x="1366" y="738"/>
                </a:lnTo>
                <a:lnTo>
                  <a:pt x="1364" y="736"/>
                </a:lnTo>
                <a:lnTo>
                  <a:pt x="1362" y="736"/>
                </a:lnTo>
                <a:lnTo>
                  <a:pt x="1360" y="736"/>
                </a:lnTo>
                <a:lnTo>
                  <a:pt x="1356" y="734"/>
                </a:lnTo>
                <a:lnTo>
                  <a:pt x="1349" y="732"/>
                </a:lnTo>
                <a:lnTo>
                  <a:pt x="1343" y="730"/>
                </a:lnTo>
                <a:lnTo>
                  <a:pt x="1341" y="730"/>
                </a:lnTo>
                <a:lnTo>
                  <a:pt x="1339" y="730"/>
                </a:lnTo>
                <a:lnTo>
                  <a:pt x="1335" y="723"/>
                </a:lnTo>
                <a:lnTo>
                  <a:pt x="1333" y="721"/>
                </a:lnTo>
                <a:lnTo>
                  <a:pt x="1328" y="719"/>
                </a:lnTo>
                <a:lnTo>
                  <a:pt x="1326" y="717"/>
                </a:lnTo>
                <a:lnTo>
                  <a:pt x="1322" y="715"/>
                </a:lnTo>
                <a:lnTo>
                  <a:pt x="1320" y="713"/>
                </a:lnTo>
                <a:lnTo>
                  <a:pt x="1320" y="713"/>
                </a:lnTo>
                <a:lnTo>
                  <a:pt x="1316" y="713"/>
                </a:lnTo>
                <a:lnTo>
                  <a:pt x="1314" y="711"/>
                </a:lnTo>
                <a:lnTo>
                  <a:pt x="1307" y="711"/>
                </a:lnTo>
                <a:lnTo>
                  <a:pt x="1303" y="709"/>
                </a:lnTo>
                <a:lnTo>
                  <a:pt x="1299" y="707"/>
                </a:lnTo>
                <a:lnTo>
                  <a:pt x="1295" y="705"/>
                </a:lnTo>
                <a:lnTo>
                  <a:pt x="1291" y="705"/>
                </a:lnTo>
                <a:lnTo>
                  <a:pt x="1289" y="705"/>
                </a:lnTo>
                <a:lnTo>
                  <a:pt x="1274" y="709"/>
                </a:lnTo>
                <a:lnTo>
                  <a:pt x="1272" y="709"/>
                </a:lnTo>
                <a:lnTo>
                  <a:pt x="1270" y="711"/>
                </a:lnTo>
                <a:lnTo>
                  <a:pt x="1270" y="711"/>
                </a:lnTo>
                <a:lnTo>
                  <a:pt x="1270" y="709"/>
                </a:lnTo>
                <a:lnTo>
                  <a:pt x="1270" y="709"/>
                </a:lnTo>
                <a:lnTo>
                  <a:pt x="1268" y="709"/>
                </a:lnTo>
                <a:lnTo>
                  <a:pt x="1268" y="709"/>
                </a:lnTo>
                <a:lnTo>
                  <a:pt x="1266" y="711"/>
                </a:lnTo>
                <a:lnTo>
                  <a:pt x="1263" y="711"/>
                </a:lnTo>
                <a:lnTo>
                  <a:pt x="1263" y="711"/>
                </a:lnTo>
                <a:lnTo>
                  <a:pt x="1263" y="711"/>
                </a:lnTo>
                <a:lnTo>
                  <a:pt x="1263" y="711"/>
                </a:lnTo>
                <a:lnTo>
                  <a:pt x="1266" y="711"/>
                </a:lnTo>
                <a:lnTo>
                  <a:pt x="1266" y="709"/>
                </a:lnTo>
                <a:lnTo>
                  <a:pt x="1268" y="707"/>
                </a:lnTo>
                <a:lnTo>
                  <a:pt x="1268" y="705"/>
                </a:lnTo>
                <a:lnTo>
                  <a:pt x="1268" y="705"/>
                </a:lnTo>
                <a:lnTo>
                  <a:pt x="1268" y="702"/>
                </a:lnTo>
                <a:lnTo>
                  <a:pt x="1268" y="702"/>
                </a:lnTo>
                <a:lnTo>
                  <a:pt x="1268" y="700"/>
                </a:lnTo>
                <a:lnTo>
                  <a:pt x="1266" y="694"/>
                </a:lnTo>
                <a:lnTo>
                  <a:pt x="1263" y="692"/>
                </a:lnTo>
                <a:lnTo>
                  <a:pt x="1263" y="688"/>
                </a:lnTo>
                <a:lnTo>
                  <a:pt x="1261" y="684"/>
                </a:lnTo>
                <a:lnTo>
                  <a:pt x="1259" y="679"/>
                </a:lnTo>
                <a:lnTo>
                  <a:pt x="1259" y="677"/>
                </a:lnTo>
                <a:lnTo>
                  <a:pt x="1257" y="675"/>
                </a:lnTo>
                <a:lnTo>
                  <a:pt x="1257" y="673"/>
                </a:lnTo>
                <a:lnTo>
                  <a:pt x="1257" y="673"/>
                </a:lnTo>
                <a:lnTo>
                  <a:pt x="1255" y="673"/>
                </a:lnTo>
                <a:lnTo>
                  <a:pt x="1253" y="673"/>
                </a:lnTo>
                <a:lnTo>
                  <a:pt x="1249" y="673"/>
                </a:lnTo>
                <a:lnTo>
                  <a:pt x="1245" y="673"/>
                </a:lnTo>
                <a:lnTo>
                  <a:pt x="1245" y="673"/>
                </a:lnTo>
                <a:lnTo>
                  <a:pt x="1243" y="675"/>
                </a:lnTo>
                <a:lnTo>
                  <a:pt x="1243" y="682"/>
                </a:lnTo>
                <a:lnTo>
                  <a:pt x="1240" y="684"/>
                </a:lnTo>
                <a:lnTo>
                  <a:pt x="1240" y="682"/>
                </a:lnTo>
                <a:lnTo>
                  <a:pt x="1243" y="675"/>
                </a:lnTo>
                <a:lnTo>
                  <a:pt x="1243" y="673"/>
                </a:lnTo>
                <a:lnTo>
                  <a:pt x="1240" y="673"/>
                </a:lnTo>
                <a:lnTo>
                  <a:pt x="1238" y="671"/>
                </a:lnTo>
                <a:lnTo>
                  <a:pt x="1238" y="671"/>
                </a:lnTo>
                <a:lnTo>
                  <a:pt x="1236" y="671"/>
                </a:lnTo>
                <a:lnTo>
                  <a:pt x="1236" y="671"/>
                </a:lnTo>
                <a:lnTo>
                  <a:pt x="1236" y="671"/>
                </a:lnTo>
                <a:lnTo>
                  <a:pt x="1234" y="669"/>
                </a:lnTo>
                <a:lnTo>
                  <a:pt x="1234" y="667"/>
                </a:lnTo>
                <a:lnTo>
                  <a:pt x="1234" y="667"/>
                </a:lnTo>
                <a:lnTo>
                  <a:pt x="1232" y="667"/>
                </a:lnTo>
                <a:lnTo>
                  <a:pt x="1234" y="667"/>
                </a:lnTo>
                <a:lnTo>
                  <a:pt x="1234" y="665"/>
                </a:lnTo>
                <a:lnTo>
                  <a:pt x="1234" y="663"/>
                </a:lnTo>
                <a:lnTo>
                  <a:pt x="1234" y="658"/>
                </a:lnTo>
                <a:lnTo>
                  <a:pt x="1234" y="648"/>
                </a:lnTo>
                <a:lnTo>
                  <a:pt x="1234" y="644"/>
                </a:lnTo>
                <a:lnTo>
                  <a:pt x="1236" y="640"/>
                </a:lnTo>
                <a:lnTo>
                  <a:pt x="1236" y="637"/>
                </a:lnTo>
                <a:lnTo>
                  <a:pt x="1236" y="637"/>
                </a:lnTo>
                <a:lnTo>
                  <a:pt x="1236" y="637"/>
                </a:lnTo>
                <a:lnTo>
                  <a:pt x="1234" y="635"/>
                </a:lnTo>
                <a:lnTo>
                  <a:pt x="1236" y="635"/>
                </a:lnTo>
                <a:lnTo>
                  <a:pt x="1238" y="635"/>
                </a:lnTo>
                <a:lnTo>
                  <a:pt x="1238" y="633"/>
                </a:lnTo>
                <a:lnTo>
                  <a:pt x="1240" y="631"/>
                </a:lnTo>
                <a:lnTo>
                  <a:pt x="1240" y="627"/>
                </a:lnTo>
                <a:lnTo>
                  <a:pt x="1245" y="625"/>
                </a:lnTo>
                <a:lnTo>
                  <a:pt x="1245" y="623"/>
                </a:lnTo>
                <a:lnTo>
                  <a:pt x="1245" y="621"/>
                </a:lnTo>
                <a:lnTo>
                  <a:pt x="1245" y="619"/>
                </a:lnTo>
                <a:lnTo>
                  <a:pt x="1245" y="619"/>
                </a:lnTo>
                <a:lnTo>
                  <a:pt x="1245" y="619"/>
                </a:lnTo>
                <a:lnTo>
                  <a:pt x="1247" y="619"/>
                </a:lnTo>
                <a:lnTo>
                  <a:pt x="1247" y="619"/>
                </a:lnTo>
                <a:lnTo>
                  <a:pt x="1247" y="617"/>
                </a:lnTo>
                <a:lnTo>
                  <a:pt x="1247" y="617"/>
                </a:lnTo>
                <a:lnTo>
                  <a:pt x="1247" y="614"/>
                </a:lnTo>
                <a:lnTo>
                  <a:pt x="1251" y="612"/>
                </a:lnTo>
                <a:lnTo>
                  <a:pt x="1255" y="610"/>
                </a:lnTo>
                <a:lnTo>
                  <a:pt x="1255" y="608"/>
                </a:lnTo>
                <a:lnTo>
                  <a:pt x="1255" y="608"/>
                </a:lnTo>
                <a:lnTo>
                  <a:pt x="1255" y="608"/>
                </a:lnTo>
                <a:lnTo>
                  <a:pt x="1255" y="608"/>
                </a:lnTo>
                <a:lnTo>
                  <a:pt x="1253" y="606"/>
                </a:lnTo>
                <a:lnTo>
                  <a:pt x="1253" y="606"/>
                </a:lnTo>
                <a:lnTo>
                  <a:pt x="1253" y="604"/>
                </a:lnTo>
                <a:lnTo>
                  <a:pt x="1255" y="604"/>
                </a:lnTo>
                <a:lnTo>
                  <a:pt x="1255" y="604"/>
                </a:lnTo>
                <a:lnTo>
                  <a:pt x="1257" y="604"/>
                </a:lnTo>
                <a:lnTo>
                  <a:pt x="1255" y="604"/>
                </a:lnTo>
                <a:lnTo>
                  <a:pt x="1255" y="604"/>
                </a:lnTo>
                <a:lnTo>
                  <a:pt x="1255" y="602"/>
                </a:lnTo>
                <a:lnTo>
                  <a:pt x="1257" y="602"/>
                </a:lnTo>
                <a:lnTo>
                  <a:pt x="1259" y="602"/>
                </a:lnTo>
                <a:lnTo>
                  <a:pt x="1259" y="602"/>
                </a:lnTo>
                <a:lnTo>
                  <a:pt x="1259" y="602"/>
                </a:lnTo>
                <a:lnTo>
                  <a:pt x="1259" y="600"/>
                </a:lnTo>
                <a:lnTo>
                  <a:pt x="1259" y="600"/>
                </a:lnTo>
                <a:lnTo>
                  <a:pt x="1261" y="598"/>
                </a:lnTo>
                <a:lnTo>
                  <a:pt x="1261" y="598"/>
                </a:lnTo>
                <a:lnTo>
                  <a:pt x="1261" y="598"/>
                </a:lnTo>
                <a:lnTo>
                  <a:pt x="1257" y="596"/>
                </a:lnTo>
                <a:lnTo>
                  <a:pt x="1257" y="596"/>
                </a:lnTo>
                <a:lnTo>
                  <a:pt x="1257" y="596"/>
                </a:lnTo>
                <a:lnTo>
                  <a:pt x="1261" y="596"/>
                </a:lnTo>
                <a:lnTo>
                  <a:pt x="1263" y="598"/>
                </a:lnTo>
                <a:lnTo>
                  <a:pt x="1266" y="598"/>
                </a:lnTo>
                <a:lnTo>
                  <a:pt x="1266" y="600"/>
                </a:lnTo>
                <a:lnTo>
                  <a:pt x="1268" y="600"/>
                </a:lnTo>
                <a:lnTo>
                  <a:pt x="1268" y="600"/>
                </a:lnTo>
                <a:lnTo>
                  <a:pt x="1266" y="598"/>
                </a:lnTo>
                <a:lnTo>
                  <a:pt x="1266" y="596"/>
                </a:lnTo>
                <a:lnTo>
                  <a:pt x="1263" y="596"/>
                </a:lnTo>
                <a:lnTo>
                  <a:pt x="1263" y="596"/>
                </a:lnTo>
                <a:lnTo>
                  <a:pt x="1266" y="593"/>
                </a:lnTo>
                <a:lnTo>
                  <a:pt x="1266" y="593"/>
                </a:lnTo>
                <a:lnTo>
                  <a:pt x="1268" y="591"/>
                </a:lnTo>
                <a:lnTo>
                  <a:pt x="1268" y="591"/>
                </a:lnTo>
                <a:lnTo>
                  <a:pt x="1268" y="591"/>
                </a:lnTo>
                <a:lnTo>
                  <a:pt x="1270" y="591"/>
                </a:lnTo>
                <a:lnTo>
                  <a:pt x="1270" y="591"/>
                </a:lnTo>
                <a:lnTo>
                  <a:pt x="1272" y="589"/>
                </a:lnTo>
                <a:lnTo>
                  <a:pt x="1272" y="589"/>
                </a:lnTo>
                <a:lnTo>
                  <a:pt x="1274" y="591"/>
                </a:lnTo>
                <a:lnTo>
                  <a:pt x="1274" y="591"/>
                </a:lnTo>
                <a:lnTo>
                  <a:pt x="1276" y="591"/>
                </a:lnTo>
                <a:lnTo>
                  <a:pt x="1276" y="589"/>
                </a:lnTo>
                <a:lnTo>
                  <a:pt x="1276" y="589"/>
                </a:lnTo>
                <a:lnTo>
                  <a:pt x="1272" y="589"/>
                </a:lnTo>
                <a:lnTo>
                  <a:pt x="1272" y="587"/>
                </a:lnTo>
                <a:lnTo>
                  <a:pt x="1270" y="587"/>
                </a:lnTo>
                <a:lnTo>
                  <a:pt x="1270" y="587"/>
                </a:lnTo>
                <a:lnTo>
                  <a:pt x="1270" y="585"/>
                </a:lnTo>
                <a:lnTo>
                  <a:pt x="1270" y="585"/>
                </a:lnTo>
                <a:lnTo>
                  <a:pt x="1270" y="585"/>
                </a:lnTo>
                <a:lnTo>
                  <a:pt x="1272" y="585"/>
                </a:lnTo>
                <a:lnTo>
                  <a:pt x="1272" y="585"/>
                </a:lnTo>
                <a:lnTo>
                  <a:pt x="1274" y="583"/>
                </a:lnTo>
                <a:lnTo>
                  <a:pt x="1274" y="583"/>
                </a:lnTo>
                <a:lnTo>
                  <a:pt x="1276" y="585"/>
                </a:lnTo>
                <a:lnTo>
                  <a:pt x="1282" y="585"/>
                </a:lnTo>
                <a:lnTo>
                  <a:pt x="1284" y="585"/>
                </a:lnTo>
                <a:lnTo>
                  <a:pt x="1289" y="583"/>
                </a:lnTo>
                <a:lnTo>
                  <a:pt x="1289" y="583"/>
                </a:lnTo>
                <a:lnTo>
                  <a:pt x="1291" y="583"/>
                </a:lnTo>
                <a:lnTo>
                  <a:pt x="1293" y="581"/>
                </a:lnTo>
                <a:lnTo>
                  <a:pt x="1293" y="581"/>
                </a:lnTo>
                <a:lnTo>
                  <a:pt x="1293" y="579"/>
                </a:lnTo>
                <a:lnTo>
                  <a:pt x="1293" y="579"/>
                </a:lnTo>
                <a:lnTo>
                  <a:pt x="1293" y="575"/>
                </a:lnTo>
                <a:lnTo>
                  <a:pt x="1293" y="572"/>
                </a:lnTo>
                <a:lnTo>
                  <a:pt x="1291" y="570"/>
                </a:lnTo>
                <a:lnTo>
                  <a:pt x="1289" y="570"/>
                </a:lnTo>
                <a:lnTo>
                  <a:pt x="1284" y="570"/>
                </a:lnTo>
                <a:lnTo>
                  <a:pt x="1282" y="568"/>
                </a:lnTo>
                <a:lnTo>
                  <a:pt x="1280" y="566"/>
                </a:lnTo>
                <a:lnTo>
                  <a:pt x="1278" y="564"/>
                </a:lnTo>
                <a:lnTo>
                  <a:pt x="1276" y="566"/>
                </a:lnTo>
                <a:lnTo>
                  <a:pt x="1274" y="566"/>
                </a:lnTo>
                <a:lnTo>
                  <a:pt x="1270" y="568"/>
                </a:lnTo>
                <a:lnTo>
                  <a:pt x="1268" y="568"/>
                </a:lnTo>
                <a:lnTo>
                  <a:pt x="1268" y="568"/>
                </a:lnTo>
                <a:lnTo>
                  <a:pt x="1272" y="566"/>
                </a:lnTo>
                <a:lnTo>
                  <a:pt x="1272" y="566"/>
                </a:lnTo>
                <a:lnTo>
                  <a:pt x="1272" y="564"/>
                </a:lnTo>
                <a:lnTo>
                  <a:pt x="1270" y="564"/>
                </a:lnTo>
                <a:lnTo>
                  <a:pt x="1268" y="564"/>
                </a:lnTo>
                <a:lnTo>
                  <a:pt x="1257" y="560"/>
                </a:lnTo>
                <a:lnTo>
                  <a:pt x="1257" y="560"/>
                </a:lnTo>
                <a:lnTo>
                  <a:pt x="1255" y="560"/>
                </a:lnTo>
                <a:lnTo>
                  <a:pt x="1255" y="560"/>
                </a:lnTo>
                <a:lnTo>
                  <a:pt x="1255" y="560"/>
                </a:lnTo>
                <a:lnTo>
                  <a:pt x="1255" y="562"/>
                </a:lnTo>
                <a:lnTo>
                  <a:pt x="1257" y="562"/>
                </a:lnTo>
                <a:lnTo>
                  <a:pt x="1257" y="562"/>
                </a:lnTo>
                <a:lnTo>
                  <a:pt x="1255" y="562"/>
                </a:lnTo>
                <a:lnTo>
                  <a:pt x="1253" y="562"/>
                </a:lnTo>
                <a:lnTo>
                  <a:pt x="1251" y="560"/>
                </a:lnTo>
                <a:lnTo>
                  <a:pt x="1251" y="558"/>
                </a:lnTo>
                <a:lnTo>
                  <a:pt x="1251" y="558"/>
                </a:lnTo>
                <a:lnTo>
                  <a:pt x="1251" y="558"/>
                </a:lnTo>
                <a:lnTo>
                  <a:pt x="1251" y="556"/>
                </a:lnTo>
                <a:lnTo>
                  <a:pt x="1255" y="558"/>
                </a:lnTo>
                <a:lnTo>
                  <a:pt x="1261" y="560"/>
                </a:lnTo>
                <a:lnTo>
                  <a:pt x="1268" y="562"/>
                </a:lnTo>
                <a:lnTo>
                  <a:pt x="1270" y="562"/>
                </a:lnTo>
                <a:lnTo>
                  <a:pt x="1272" y="564"/>
                </a:lnTo>
                <a:lnTo>
                  <a:pt x="1274" y="564"/>
                </a:lnTo>
                <a:lnTo>
                  <a:pt x="1274" y="562"/>
                </a:lnTo>
                <a:lnTo>
                  <a:pt x="1276" y="562"/>
                </a:lnTo>
                <a:lnTo>
                  <a:pt x="1276" y="562"/>
                </a:lnTo>
                <a:lnTo>
                  <a:pt x="1276" y="562"/>
                </a:lnTo>
                <a:lnTo>
                  <a:pt x="1276" y="564"/>
                </a:lnTo>
                <a:lnTo>
                  <a:pt x="1276" y="564"/>
                </a:lnTo>
                <a:lnTo>
                  <a:pt x="1276" y="564"/>
                </a:lnTo>
                <a:lnTo>
                  <a:pt x="1280" y="564"/>
                </a:lnTo>
                <a:lnTo>
                  <a:pt x="1282" y="564"/>
                </a:lnTo>
                <a:lnTo>
                  <a:pt x="1289" y="566"/>
                </a:lnTo>
                <a:lnTo>
                  <a:pt x="1291" y="568"/>
                </a:lnTo>
                <a:lnTo>
                  <a:pt x="1293" y="568"/>
                </a:lnTo>
                <a:lnTo>
                  <a:pt x="1293" y="568"/>
                </a:lnTo>
                <a:lnTo>
                  <a:pt x="1295" y="566"/>
                </a:lnTo>
                <a:lnTo>
                  <a:pt x="1295" y="566"/>
                </a:lnTo>
                <a:lnTo>
                  <a:pt x="1297" y="566"/>
                </a:lnTo>
                <a:lnTo>
                  <a:pt x="1297" y="566"/>
                </a:lnTo>
                <a:lnTo>
                  <a:pt x="1299" y="566"/>
                </a:lnTo>
                <a:lnTo>
                  <a:pt x="1301" y="566"/>
                </a:lnTo>
                <a:lnTo>
                  <a:pt x="1301" y="566"/>
                </a:lnTo>
                <a:lnTo>
                  <a:pt x="1303" y="562"/>
                </a:lnTo>
                <a:lnTo>
                  <a:pt x="1303" y="562"/>
                </a:lnTo>
                <a:lnTo>
                  <a:pt x="1303" y="562"/>
                </a:lnTo>
                <a:lnTo>
                  <a:pt x="1301" y="558"/>
                </a:lnTo>
                <a:lnTo>
                  <a:pt x="1301" y="558"/>
                </a:lnTo>
                <a:lnTo>
                  <a:pt x="1305" y="560"/>
                </a:lnTo>
                <a:lnTo>
                  <a:pt x="1305" y="560"/>
                </a:lnTo>
                <a:lnTo>
                  <a:pt x="1305" y="558"/>
                </a:lnTo>
                <a:lnTo>
                  <a:pt x="1305" y="556"/>
                </a:lnTo>
                <a:lnTo>
                  <a:pt x="1303" y="556"/>
                </a:lnTo>
                <a:lnTo>
                  <a:pt x="1303" y="556"/>
                </a:lnTo>
                <a:lnTo>
                  <a:pt x="1303" y="556"/>
                </a:lnTo>
                <a:lnTo>
                  <a:pt x="1307" y="554"/>
                </a:lnTo>
                <a:lnTo>
                  <a:pt x="1307" y="554"/>
                </a:lnTo>
                <a:lnTo>
                  <a:pt x="1307" y="556"/>
                </a:lnTo>
                <a:lnTo>
                  <a:pt x="1307" y="556"/>
                </a:lnTo>
                <a:lnTo>
                  <a:pt x="1310" y="558"/>
                </a:lnTo>
                <a:lnTo>
                  <a:pt x="1310" y="558"/>
                </a:lnTo>
                <a:lnTo>
                  <a:pt x="1312" y="558"/>
                </a:lnTo>
                <a:lnTo>
                  <a:pt x="1312" y="558"/>
                </a:lnTo>
                <a:lnTo>
                  <a:pt x="1312" y="558"/>
                </a:lnTo>
                <a:lnTo>
                  <a:pt x="1316" y="558"/>
                </a:lnTo>
                <a:lnTo>
                  <a:pt x="1316" y="560"/>
                </a:lnTo>
                <a:lnTo>
                  <a:pt x="1316" y="558"/>
                </a:lnTo>
                <a:lnTo>
                  <a:pt x="1316" y="556"/>
                </a:lnTo>
                <a:lnTo>
                  <a:pt x="1316" y="556"/>
                </a:lnTo>
                <a:lnTo>
                  <a:pt x="1318" y="558"/>
                </a:lnTo>
                <a:lnTo>
                  <a:pt x="1318" y="558"/>
                </a:lnTo>
                <a:lnTo>
                  <a:pt x="1320" y="558"/>
                </a:lnTo>
                <a:lnTo>
                  <a:pt x="1324" y="558"/>
                </a:lnTo>
                <a:lnTo>
                  <a:pt x="1326" y="556"/>
                </a:lnTo>
                <a:lnTo>
                  <a:pt x="1331" y="554"/>
                </a:lnTo>
                <a:lnTo>
                  <a:pt x="1333" y="554"/>
                </a:lnTo>
                <a:lnTo>
                  <a:pt x="1333" y="552"/>
                </a:lnTo>
                <a:lnTo>
                  <a:pt x="1335" y="549"/>
                </a:lnTo>
                <a:lnTo>
                  <a:pt x="1343" y="539"/>
                </a:lnTo>
                <a:lnTo>
                  <a:pt x="1345" y="537"/>
                </a:lnTo>
                <a:lnTo>
                  <a:pt x="1347" y="533"/>
                </a:lnTo>
                <a:lnTo>
                  <a:pt x="1347" y="533"/>
                </a:lnTo>
                <a:lnTo>
                  <a:pt x="1347" y="531"/>
                </a:lnTo>
                <a:lnTo>
                  <a:pt x="1345" y="531"/>
                </a:lnTo>
                <a:lnTo>
                  <a:pt x="1341" y="528"/>
                </a:lnTo>
                <a:lnTo>
                  <a:pt x="1335" y="528"/>
                </a:lnTo>
                <a:lnTo>
                  <a:pt x="1331" y="528"/>
                </a:lnTo>
                <a:lnTo>
                  <a:pt x="1318" y="526"/>
                </a:lnTo>
                <a:lnTo>
                  <a:pt x="1316" y="526"/>
                </a:lnTo>
                <a:lnTo>
                  <a:pt x="1316" y="524"/>
                </a:lnTo>
                <a:lnTo>
                  <a:pt x="1310" y="520"/>
                </a:lnTo>
                <a:lnTo>
                  <a:pt x="1307" y="518"/>
                </a:lnTo>
                <a:lnTo>
                  <a:pt x="1305" y="516"/>
                </a:lnTo>
                <a:lnTo>
                  <a:pt x="1303" y="516"/>
                </a:lnTo>
                <a:lnTo>
                  <a:pt x="1301" y="516"/>
                </a:lnTo>
                <a:lnTo>
                  <a:pt x="1295" y="514"/>
                </a:lnTo>
                <a:lnTo>
                  <a:pt x="1289" y="514"/>
                </a:lnTo>
                <a:lnTo>
                  <a:pt x="1289" y="514"/>
                </a:lnTo>
                <a:lnTo>
                  <a:pt x="1289" y="514"/>
                </a:lnTo>
                <a:lnTo>
                  <a:pt x="1289" y="516"/>
                </a:lnTo>
                <a:lnTo>
                  <a:pt x="1284" y="514"/>
                </a:lnTo>
                <a:lnTo>
                  <a:pt x="1282" y="514"/>
                </a:lnTo>
                <a:lnTo>
                  <a:pt x="1284" y="512"/>
                </a:lnTo>
                <a:lnTo>
                  <a:pt x="1284" y="512"/>
                </a:lnTo>
                <a:lnTo>
                  <a:pt x="1289" y="512"/>
                </a:lnTo>
                <a:lnTo>
                  <a:pt x="1293" y="512"/>
                </a:lnTo>
                <a:lnTo>
                  <a:pt x="1295" y="514"/>
                </a:lnTo>
                <a:lnTo>
                  <a:pt x="1297" y="514"/>
                </a:lnTo>
                <a:lnTo>
                  <a:pt x="1299" y="514"/>
                </a:lnTo>
                <a:lnTo>
                  <a:pt x="1301" y="514"/>
                </a:lnTo>
                <a:lnTo>
                  <a:pt x="1303" y="514"/>
                </a:lnTo>
                <a:lnTo>
                  <a:pt x="1305" y="514"/>
                </a:lnTo>
                <a:lnTo>
                  <a:pt x="1305" y="514"/>
                </a:lnTo>
                <a:lnTo>
                  <a:pt x="1305" y="514"/>
                </a:lnTo>
                <a:lnTo>
                  <a:pt x="1305" y="514"/>
                </a:lnTo>
                <a:lnTo>
                  <a:pt x="1307" y="514"/>
                </a:lnTo>
                <a:lnTo>
                  <a:pt x="1310" y="514"/>
                </a:lnTo>
                <a:lnTo>
                  <a:pt x="1312" y="516"/>
                </a:lnTo>
                <a:lnTo>
                  <a:pt x="1318" y="518"/>
                </a:lnTo>
                <a:lnTo>
                  <a:pt x="1320" y="518"/>
                </a:lnTo>
                <a:lnTo>
                  <a:pt x="1322" y="518"/>
                </a:lnTo>
                <a:lnTo>
                  <a:pt x="1322" y="520"/>
                </a:lnTo>
                <a:lnTo>
                  <a:pt x="1322" y="520"/>
                </a:lnTo>
                <a:lnTo>
                  <a:pt x="1324" y="522"/>
                </a:lnTo>
                <a:lnTo>
                  <a:pt x="1326" y="522"/>
                </a:lnTo>
                <a:lnTo>
                  <a:pt x="1331" y="526"/>
                </a:lnTo>
                <a:lnTo>
                  <a:pt x="1333" y="526"/>
                </a:lnTo>
                <a:lnTo>
                  <a:pt x="1337" y="526"/>
                </a:lnTo>
                <a:lnTo>
                  <a:pt x="1341" y="526"/>
                </a:lnTo>
                <a:lnTo>
                  <a:pt x="1343" y="526"/>
                </a:lnTo>
                <a:lnTo>
                  <a:pt x="1345" y="526"/>
                </a:lnTo>
                <a:lnTo>
                  <a:pt x="1345" y="524"/>
                </a:lnTo>
                <a:lnTo>
                  <a:pt x="1347" y="522"/>
                </a:lnTo>
                <a:lnTo>
                  <a:pt x="1351" y="520"/>
                </a:lnTo>
                <a:lnTo>
                  <a:pt x="1362" y="512"/>
                </a:lnTo>
                <a:lnTo>
                  <a:pt x="1362" y="510"/>
                </a:lnTo>
                <a:lnTo>
                  <a:pt x="1362" y="510"/>
                </a:lnTo>
                <a:lnTo>
                  <a:pt x="1362" y="508"/>
                </a:lnTo>
                <a:lnTo>
                  <a:pt x="1362" y="508"/>
                </a:lnTo>
                <a:lnTo>
                  <a:pt x="1360" y="505"/>
                </a:lnTo>
                <a:lnTo>
                  <a:pt x="1358" y="505"/>
                </a:lnTo>
                <a:lnTo>
                  <a:pt x="1354" y="503"/>
                </a:lnTo>
                <a:lnTo>
                  <a:pt x="1351" y="503"/>
                </a:lnTo>
                <a:lnTo>
                  <a:pt x="1351" y="501"/>
                </a:lnTo>
                <a:lnTo>
                  <a:pt x="1351" y="501"/>
                </a:lnTo>
                <a:lnTo>
                  <a:pt x="1351" y="501"/>
                </a:lnTo>
                <a:lnTo>
                  <a:pt x="1351" y="501"/>
                </a:lnTo>
                <a:lnTo>
                  <a:pt x="1351" y="499"/>
                </a:lnTo>
                <a:lnTo>
                  <a:pt x="1351" y="499"/>
                </a:lnTo>
                <a:lnTo>
                  <a:pt x="1354" y="499"/>
                </a:lnTo>
                <a:lnTo>
                  <a:pt x="1360" y="499"/>
                </a:lnTo>
                <a:lnTo>
                  <a:pt x="1364" y="499"/>
                </a:lnTo>
                <a:lnTo>
                  <a:pt x="1368" y="497"/>
                </a:lnTo>
                <a:lnTo>
                  <a:pt x="1370" y="499"/>
                </a:lnTo>
                <a:lnTo>
                  <a:pt x="1372" y="501"/>
                </a:lnTo>
                <a:lnTo>
                  <a:pt x="1375" y="503"/>
                </a:lnTo>
                <a:lnTo>
                  <a:pt x="1375" y="503"/>
                </a:lnTo>
                <a:lnTo>
                  <a:pt x="1377" y="505"/>
                </a:lnTo>
                <a:lnTo>
                  <a:pt x="1381" y="508"/>
                </a:lnTo>
                <a:lnTo>
                  <a:pt x="1383" y="508"/>
                </a:lnTo>
                <a:lnTo>
                  <a:pt x="1385" y="508"/>
                </a:lnTo>
                <a:lnTo>
                  <a:pt x="1385" y="505"/>
                </a:lnTo>
                <a:lnTo>
                  <a:pt x="1387" y="505"/>
                </a:lnTo>
                <a:lnTo>
                  <a:pt x="1387" y="505"/>
                </a:lnTo>
                <a:lnTo>
                  <a:pt x="1391" y="505"/>
                </a:lnTo>
                <a:lnTo>
                  <a:pt x="1391" y="508"/>
                </a:lnTo>
                <a:lnTo>
                  <a:pt x="1393" y="508"/>
                </a:lnTo>
                <a:lnTo>
                  <a:pt x="1393" y="505"/>
                </a:lnTo>
                <a:lnTo>
                  <a:pt x="1393" y="505"/>
                </a:lnTo>
                <a:lnTo>
                  <a:pt x="1391" y="501"/>
                </a:lnTo>
                <a:lnTo>
                  <a:pt x="1389" y="499"/>
                </a:lnTo>
                <a:lnTo>
                  <a:pt x="1389" y="497"/>
                </a:lnTo>
                <a:lnTo>
                  <a:pt x="1387" y="497"/>
                </a:lnTo>
                <a:lnTo>
                  <a:pt x="1387" y="495"/>
                </a:lnTo>
                <a:lnTo>
                  <a:pt x="1387" y="495"/>
                </a:lnTo>
                <a:lnTo>
                  <a:pt x="1383" y="491"/>
                </a:lnTo>
                <a:lnTo>
                  <a:pt x="1383" y="491"/>
                </a:lnTo>
                <a:lnTo>
                  <a:pt x="1381" y="491"/>
                </a:lnTo>
                <a:lnTo>
                  <a:pt x="1381" y="489"/>
                </a:lnTo>
                <a:lnTo>
                  <a:pt x="1379" y="489"/>
                </a:lnTo>
                <a:lnTo>
                  <a:pt x="1379" y="489"/>
                </a:lnTo>
                <a:lnTo>
                  <a:pt x="1377" y="491"/>
                </a:lnTo>
                <a:lnTo>
                  <a:pt x="1377" y="491"/>
                </a:lnTo>
                <a:lnTo>
                  <a:pt x="1375" y="491"/>
                </a:lnTo>
                <a:lnTo>
                  <a:pt x="1375" y="491"/>
                </a:lnTo>
                <a:lnTo>
                  <a:pt x="1377" y="489"/>
                </a:lnTo>
                <a:lnTo>
                  <a:pt x="1379" y="487"/>
                </a:lnTo>
                <a:lnTo>
                  <a:pt x="1381" y="487"/>
                </a:lnTo>
                <a:lnTo>
                  <a:pt x="1383" y="489"/>
                </a:lnTo>
                <a:lnTo>
                  <a:pt x="1383" y="489"/>
                </a:lnTo>
                <a:lnTo>
                  <a:pt x="1385" y="489"/>
                </a:lnTo>
                <a:lnTo>
                  <a:pt x="1387" y="491"/>
                </a:lnTo>
                <a:lnTo>
                  <a:pt x="1387" y="491"/>
                </a:lnTo>
                <a:lnTo>
                  <a:pt x="1385" y="493"/>
                </a:lnTo>
                <a:lnTo>
                  <a:pt x="1385" y="493"/>
                </a:lnTo>
                <a:lnTo>
                  <a:pt x="1387" y="493"/>
                </a:lnTo>
                <a:lnTo>
                  <a:pt x="1387" y="495"/>
                </a:lnTo>
                <a:lnTo>
                  <a:pt x="1389" y="495"/>
                </a:lnTo>
                <a:lnTo>
                  <a:pt x="1389" y="495"/>
                </a:lnTo>
                <a:lnTo>
                  <a:pt x="1391" y="495"/>
                </a:lnTo>
                <a:lnTo>
                  <a:pt x="1391" y="495"/>
                </a:lnTo>
                <a:lnTo>
                  <a:pt x="1395" y="499"/>
                </a:lnTo>
                <a:lnTo>
                  <a:pt x="1395" y="499"/>
                </a:lnTo>
                <a:lnTo>
                  <a:pt x="1395" y="501"/>
                </a:lnTo>
                <a:lnTo>
                  <a:pt x="1398" y="503"/>
                </a:lnTo>
                <a:lnTo>
                  <a:pt x="1398" y="503"/>
                </a:lnTo>
                <a:lnTo>
                  <a:pt x="1400" y="503"/>
                </a:lnTo>
                <a:lnTo>
                  <a:pt x="1402" y="501"/>
                </a:lnTo>
                <a:lnTo>
                  <a:pt x="1402" y="501"/>
                </a:lnTo>
                <a:lnTo>
                  <a:pt x="1406" y="499"/>
                </a:lnTo>
                <a:lnTo>
                  <a:pt x="1410" y="497"/>
                </a:lnTo>
                <a:lnTo>
                  <a:pt x="1412" y="497"/>
                </a:lnTo>
                <a:lnTo>
                  <a:pt x="1414" y="495"/>
                </a:lnTo>
                <a:lnTo>
                  <a:pt x="1416" y="495"/>
                </a:lnTo>
                <a:lnTo>
                  <a:pt x="1416" y="493"/>
                </a:lnTo>
                <a:lnTo>
                  <a:pt x="1419" y="493"/>
                </a:lnTo>
                <a:lnTo>
                  <a:pt x="1421" y="489"/>
                </a:lnTo>
                <a:lnTo>
                  <a:pt x="1421" y="489"/>
                </a:lnTo>
                <a:lnTo>
                  <a:pt x="1421" y="489"/>
                </a:lnTo>
                <a:lnTo>
                  <a:pt x="1425" y="489"/>
                </a:lnTo>
                <a:lnTo>
                  <a:pt x="1425" y="487"/>
                </a:lnTo>
                <a:lnTo>
                  <a:pt x="1427" y="487"/>
                </a:lnTo>
                <a:lnTo>
                  <a:pt x="1427" y="484"/>
                </a:lnTo>
                <a:lnTo>
                  <a:pt x="1429" y="482"/>
                </a:lnTo>
                <a:lnTo>
                  <a:pt x="1429" y="478"/>
                </a:lnTo>
                <a:lnTo>
                  <a:pt x="1431" y="476"/>
                </a:lnTo>
                <a:lnTo>
                  <a:pt x="1429" y="476"/>
                </a:lnTo>
                <a:lnTo>
                  <a:pt x="1429" y="474"/>
                </a:lnTo>
                <a:lnTo>
                  <a:pt x="1427" y="472"/>
                </a:lnTo>
                <a:lnTo>
                  <a:pt x="1425" y="470"/>
                </a:lnTo>
                <a:lnTo>
                  <a:pt x="1421" y="468"/>
                </a:lnTo>
                <a:lnTo>
                  <a:pt x="1421" y="466"/>
                </a:lnTo>
                <a:lnTo>
                  <a:pt x="1419" y="466"/>
                </a:lnTo>
                <a:lnTo>
                  <a:pt x="1419" y="463"/>
                </a:lnTo>
                <a:lnTo>
                  <a:pt x="1419" y="463"/>
                </a:lnTo>
                <a:lnTo>
                  <a:pt x="1419" y="461"/>
                </a:lnTo>
                <a:lnTo>
                  <a:pt x="1419" y="459"/>
                </a:lnTo>
                <a:lnTo>
                  <a:pt x="1421" y="459"/>
                </a:lnTo>
                <a:lnTo>
                  <a:pt x="1419" y="459"/>
                </a:lnTo>
                <a:lnTo>
                  <a:pt x="1419" y="459"/>
                </a:lnTo>
                <a:lnTo>
                  <a:pt x="1419" y="459"/>
                </a:lnTo>
                <a:lnTo>
                  <a:pt x="1416" y="459"/>
                </a:lnTo>
                <a:lnTo>
                  <a:pt x="1416" y="459"/>
                </a:lnTo>
                <a:lnTo>
                  <a:pt x="1414" y="455"/>
                </a:lnTo>
                <a:lnTo>
                  <a:pt x="1414" y="455"/>
                </a:lnTo>
                <a:lnTo>
                  <a:pt x="1414" y="455"/>
                </a:lnTo>
                <a:lnTo>
                  <a:pt x="1414" y="455"/>
                </a:lnTo>
                <a:lnTo>
                  <a:pt x="1414" y="455"/>
                </a:lnTo>
                <a:lnTo>
                  <a:pt x="1412" y="453"/>
                </a:lnTo>
                <a:lnTo>
                  <a:pt x="1412" y="453"/>
                </a:lnTo>
                <a:lnTo>
                  <a:pt x="1412" y="451"/>
                </a:lnTo>
                <a:lnTo>
                  <a:pt x="1412" y="451"/>
                </a:lnTo>
                <a:lnTo>
                  <a:pt x="1414" y="451"/>
                </a:lnTo>
                <a:lnTo>
                  <a:pt x="1416" y="451"/>
                </a:lnTo>
                <a:lnTo>
                  <a:pt x="1419" y="451"/>
                </a:lnTo>
                <a:lnTo>
                  <a:pt x="1421" y="451"/>
                </a:lnTo>
                <a:lnTo>
                  <a:pt x="1421" y="451"/>
                </a:lnTo>
                <a:lnTo>
                  <a:pt x="1423" y="451"/>
                </a:lnTo>
                <a:lnTo>
                  <a:pt x="1425" y="451"/>
                </a:lnTo>
                <a:lnTo>
                  <a:pt x="1427" y="449"/>
                </a:lnTo>
                <a:lnTo>
                  <a:pt x="1431" y="447"/>
                </a:lnTo>
                <a:lnTo>
                  <a:pt x="1431" y="447"/>
                </a:lnTo>
                <a:lnTo>
                  <a:pt x="1431" y="445"/>
                </a:lnTo>
                <a:lnTo>
                  <a:pt x="1431" y="445"/>
                </a:lnTo>
                <a:lnTo>
                  <a:pt x="1429" y="443"/>
                </a:lnTo>
                <a:lnTo>
                  <a:pt x="1429" y="443"/>
                </a:lnTo>
                <a:lnTo>
                  <a:pt x="1427" y="443"/>
                </a:lnTo>
                <a:lnTo>
                  <a:pt x="1425" y="440"/>
                </a:lnTo>
                <a:lnTo>
                  <a:pt x="1421" y="440"/>
                </a:lnTo>
                <a:lnTo>
                  <a:pt x="1421" y="440"/>
                </a:lnTo>
                <a:lnTo>
                  <a:pt x="1423" y="438"/>
                </a:lnTo>
                <a:lnTo>
                  <a:pt x="1425" y="438"/>
                </a:lnTo>
                <a:lnTo>
                  <a:pt x="1429" y="436"/>
                </a:lnTo>
                <a:lnTo>
                  <a:pt x="1429" y="434"/>
                </a:lnTo>
                <a:lnTo>
                  <a:pt x="1429" y="434"/>
                </a:lnTo>
                <a:lnTo>
                  <a:pt x="1429" y="434"/>
                </a:lnTo>
                <a:lnTo>
                  <a:pt x="1423" y="432"/>
                </a:lnTo>
                <a:lnTo>
                  <a:pt x="1421" y="432"/>
                </a:lnTo>
                <a:lnTo>
                  <a:pt x="1419" y="432"/>
                </a:lnTo>
                <a:lnTo>
                  <a:pt x="1416" y="432"/>
                </a:lnTo>
                <a:lnTo>
                  <a:pt x="1416" y="432"/>
                </a:lnTo>
                <a:lnTo>
                  <a:pt x="1416" y="430"/>
                </a:lnTo>
                <a:lnTo>
                  <a:pt x="1416" y="430"/>
                </a:lnTo>
                <a:lnTo>
                  <a:pt x="1414" y="428"/>
                </a:lnTo>
                <a:lnTo>
                  <a:pt x="1410" y="426"/>
                </a:lnTo>
                <a:lnTo>
                  <a:pt x="1408" y="426"/>
                </a:lnTo>
                <a:lnTo>
                  <a:pt x="1410" y="426"/>
                </a:lnTo>
                <a:lnTo>
                  <a:pt x="1412" y="426"/>
                </a:lnTo>
                <a:lnTo>
                  <a:pt x="1414" y="424"/>
                </a:lnTo>
                <a:lnTo>
                  <a:pt x="1414" y="422"/>
                </a:lnTo>
                <a:lnTo>
                  <a:pt x="1410" y="422"/>
                </a:lnTo>
                <a:lnTo>
                  <a:pt x="1408" y="422"/>
                </a:lnTo>
                <a:lnTo>
                  <a:pt x="1406" y="422"/>
                </a:lnTo>
                <a:lnTo>
                  <a:pt x="1398" y="419"/>
                </a:lnTo>
                <a:lnTo>
                  <a:pt x="1395" y="422"/>
                </a:lnTo>
                <a:lnTo>
                  <a:pt x="1391" y="419"/>
                </a:lnTo>
                <a:lnTo>
                  <a:pt x="1387" y="417"/>
                </a:lnTo>
                <a:lnTo>
                  <a:pt x="1387" y="417"/>
                </a:lnTo>
                <a:lnTo>
                  <a:pt x="1381" y="417"/>
                </a:lnTo>
                <a:lnTo>
                  <a:pt x="1379" y="417"/>
                </a:lnTo>
                <a:lnTo>
                  <a:pt x="1377" y="417"/>
                </a:lnTo>
                <a:lnTo>
                  <a:pt x="1375" y="417"/>
                </a:lnTo>
                <a:lnTo>
                  <a:pt x="1372" y="417"/>
                </a:lnTo>
                <a:lnTo>
                  <a:pt x="1370" y="417"/>
                </a:lnTo>
                <a:lnTo>
                  <a:pt x="1368" y="417"/>
                </a:lnTo>
                <a:lnTo>
                  <a:pt x="1368" y="417"/>
                </a:lnTo>
                <a:lnTo>
                  <a:pt x="1368" y="417"/>
                </a:lnTo>
                <a:lnTo>
                  <a:pt x="1370" y="419"/>
                </a:lnTo>
                <a:lnTo>
                  <a:pt x="1370" y="419"/>
                </a:lnTo>
                <a:lnTo>
                  <a:pt x="1368" y="422"/>
                </a:lnTo>
                <a:lnTo>
                  <a:pt x="1370" y="424"/>
                </a:lnTo>
                <a:lnTo>
                  <a:pt x="1370" y="424"/>
                </a:lnTo>
                <a:lnTo>
                  <a:pt x="1370" y="424"/>
                </a:lnTo>
                <a:lnTo>
                  <a:pt x="1370" y="426"/>
                </a:lnTo>
                <a:lnTo>
                  <a:pt x="1370" y="426"/>
                </a:lnTo>
                <a:lnTo>
                  <a:pt x="1370" y="428"/>
                </a:lnTo>
                <a:lnTo>
                  <a:pt x="1370" y="428"/>
                </a:lnTo>
                <a:lnTo>
                  <a:pt x="1370" y="428"/>
                </a:lnTo>
                <a:lnTo>
                  <a:pt x="1370" y="430"/>
                </a:lnTo>
                <a:lnTo>
                  <a:pt x="1370" y="430"/>
                </a:lnTo>
                <a:lnTo>
                  <a:pt x="1370" y="432"/>
                </a:lnTo>
                <a:lnTo>
                  <a:pt x="1372" y="434"/>
                </a:lnTo>
                <a:lnTo>
                  <a:pt x="1372" y="434"/>
                </a:lnTo>
                <a:lnTo>
                  <a:pt x="1375" y="434"/>
                </a:lnTo>
                <a:lnTo>
                  <a:pt x="1379" y="436"/>
                </a:lnTo>
                <a:lnTo>
                  <a:pt x="1379" y="436"/>
                </a:lnTo>
                <a:lnTo>
                  <a:pt x="1379" y="438"/>
                </a:lnTo>
                <a:lnTo>
                  <a:pt x="1379" y="438"/>
                </a:lnTo>
                <a:lnTo>
                  <a:pt x="1377" y="438"/>
                </a:lnTo>
                <a:lnTo>
                  <a:pt x="1377" y="440"/>
                </a:lnTo>
                <a:lnTo>
                  <a:pt x="1375" y="440"/>
                </a:lnTo>
                <a:lnTo>
                  <a:pt x="1375" y="443"/>
                </a:lnTo>
                <a:lnTo>
                  <a:pt x="1375" y="443"/>
                </a:lnTo>
                <a:lnTo>
                  <a:pt x="1379" y="443"/>
                </a:lnTo>
                <a:lnTo>
                  <a:pt x="1379" y="445"/>
                </a:lnTo>
                <a:lnTo>
                  <a:pt x="1372" y="445"/>
                </a:lnTo>
                <a:lnTo>
                  <a:pt x="1372" y="445"/>
                </a:lnTo>
                <a:lnTo>
                  <a:pt x="1370" y="445"/>
                </a:lnTo>
                <a:lnTo>
                  <a:pt x="1368" y="445"/>
                </a:lnTo>
                <a:lnTo>
                  <a:pt x="1368" y="445"/>
                </a:lnTo>
                <a:lnTo>
                  <a:pt x="1368" y="445"/>
                </a:lnTo>
                <a:lnTo>
                  <a:pt x="1366" y="447"/>
                </a:lnTo>
                <a:lnTo>
                  <a:pt x="1366" y="447"/>
                </a:lnTo>
                <a:lnTo>
                  <a:pt x="1366" y="447"/>
                </a:lnTo>
                <a:lnTo>
                  <a:pt x="1366" y="449"/>
                </a:lnTo>
                <a:lnTo>
                  <a:pt x="1366" y="451"/>
                </a:lnTo>
                <a:lnTo>
                  <a:pt x="1366" y="453"/>
                </a:lnTo>
                <a:lnTo>
                  <a:pt x="1364" y="455"/>
                </a:lnTo>
                <a:lnTo>
                  <a:pt x="1362" y="461"/>
                </a:lnTo>
                <a:lnTo>
                  <a:pt x="1362" y="461"/>
                </a:lnTo>
                <a:lnTo>
                  <a:pt x="1356" y="468"/>
                </a:lnTo>
                <a:lnTo>
                  <a:pt x="1356" y="468"/>
                </a:lnTo>
                <a:lnTo>
                  <a:pt x="1356" y="470"/>
                </a:lnTo>
                <a:lnTo>
                  <a:pt x="1354" y="472"/>
                </a:lnTo>
                <a:lnTo>
                  <a:pt x="1354" y="476"/>
                </a:lnTo>
                <a:lnTo>
                  <a:pt x="1354" y="476"/>
                </a:lnTo>
                <a:lnTo>
                  <a:pt x="1354" y="476"/>
                </a:lnTo>
                <a:lnTo>
                  <a:pt x="1351" y="478"/>
                </a:lnTo>
                <a:lnTo>
                  <a:pt x="1351" y="478"/>
                </a:lnTo>
                <a:lnTo>
                  <a:pt x="1349" y="478"/>
                </a:lnTo>
                <a:lnTo>
                  <a:pt x="1349" y="478"/>
                </a:lnTo>
                <a:lnTo>
                  <a:pt x="1345" y="480"/>
                </a:lnTo>
                <a:lnTo>
                  <a:pt x="1343" y="482"/>
                </a:lnTo>
                <a:lnTo>
                  <a:pt x="1343" y="484"/>
                </a:lnTo>
                <a:lnTo>
                  <a:pt x="1343" y="482"/>
                </a:lnTo>
                <a:lnTo>
                  <a:pt x="1341" y="482"/>
                </a:lnTo>
                <a:lnTo>
                  <a:pt x="1341" y="482"/>
                </a:lnTo>
                <a:lnTo>
                  <a:pt x="1341" y="480"/>
                </a:lnTo>
                <a:lnTo>
                  <a:pt x="1341" y="478"/>
                </a:lnTo>
                <a:lnTo>
                  <a:pt x="1333" y="472"/>
                </a:lnTo>
                <a:lnTo>
                  <a:pt x="1331" y="470"/>
                </a:lnTo>
                <a:lnTo>
                  <a:pt x="1328" y="463"/>
                </a:lnTo>
                <a:lnTo>
                  <a:pt x="1328" y="463"/>
                </a:lnTo>
                <a:lnTo>
                  <a:pt x="1328" y="459"/>
                </a:lnTo>
                <a:lnTo>
                  <a:pt x="1328" y="457"/>
                </a:lnTo>
                <a:lnTo>
                  <a:pt x="1328" y="455"/>
                </a:lnTo>
                <a:lnTo>
                  <a:pt x="1328" y="455"/>
                </a:lnTo>
                <a:lnTo>
                  <a:pt x="1331" y="455"/>
                </a:lnTo>
                <a:lnTo>
                  <a:pt x="1331" y="457"/>
                </a:lnTo>
                <a:lnTo>
                  <a:pt x="1331" y="457"/>
                </a:lnTo>
                <a:lnTo>
                  <a:pt x="1333" y="457"/>
                </a:lnTo>
                <a:lnTo>
                  <a:pt x="1335" y="457"/>
                </a:lnTo>
                <a:lnTo>
                  <a:pt x="1335" y="457"/>
                </a:lnTo>
                <a:lnTo>
                  <a:pt x="1335" y="455"/>
                </a:lnTo>
                <a:lnTo>
                  <a:pt x="1335" y="455"/>
                </a:lnTo>
                <a:lnTo>
                  <a:pt x="1335" y="453"/>
                </a:lnTo>
                <a:lnTo>
                  <a:pt x="1335" y="453"/>
                </a:lnTo>
                <a:lnTo>
                  <a:pt x="1335" y="451"/>
                </a:lnTo>
                <a:lnTo>
                  <a:pt x="1335" y="449"/>
                </a:lnTo>
                <a:lnTo>
                  <a:pt x="1333" y="445"/>
                </a:lnTo>
                <a:lnTo>
                  <a:pt x="1333" y="443"/>
                </a:lnTo>
                <a:lnTo>
                  <a:pt x="1331" y="440"/>
                </a:lnTo>
                <a:lnTo>
                  <a:pt x="1328" y="440"/>
                </a:lnTo>
                <a:lnTo>
                  <a:pt x="1324" y="436"/>
                </a:lnTo>
                <a:lnTo>
                  <a:pt x="1320" y="434"/>
                </a:lnTo>
                <a:lnTo>
                  <a:pt x="1320" y="432"/>
                </a:lnTo>
                <a:lnTo>
                  <a:pt x="1318" y="432"/>
                </a:lnTo>
                <a:lnTo>
                  <a:pt x="1316" y="432"/>
                </a:lnTo>
                <a:lnTo>
                  <a:pt x="1314" y="432"/>
                </a:lnTo>
                <a:lnTo>
                  <a:pt x="1314" y="432"/>
                </a:lnTo>
                <a:lnTo>
                  <a:pt x="1310" y="436"/>
                </a:lnTo>
                <a:lnTo>
                  <a:pt x="1310" y="438"/>
                </a:lnTo>
                <a:lnTo>
                  <a:pt x="1307" y="440"/>
                </a:lnTo>
                <a:lnTo>
                  <a:pt x="1307" y="443"/>
                </a:lnTo>
                <a:lnTo>
                  <a:pt x="1307" y="445"/>
                </a:lnTo>
                <a:lnTo>
                  <a:pt x="1305" y="447"/>
                </a:lnTo>
                <a:lnTo>
                  <a:pt x="1305" y="449"/>
                </a:lnTo>
                <a:lnTo>
                  <a:pt x="1305" y="451"/>
                </a:lnTo>
                <a:lnTo>
                  <a:pt x="1305" y="451"/>
                </a:lnTo>
                <a:lnTo>
                  <a:pt x="1303" y="453"/>
                </a:lnTo>
                <a:lnTo>
                  <a:pt x="1301" y="455"/>
                </a:lnTo>
                <a:lnTo>
                  <a:pt x="1301" y="455"/>
                </a:lnTo>
                <a:lnTo>
                  <a:pt x="1301" y="457"/>
                </a:lnTo>
                <a:lnTo>
                  <a:pt x="1301" y="457"/>
                </a:lnTo>
                <a:lnTo>
                  <a:pt x="1301" y="457"/>
                </a:lnTo>
                <a:lnTo>
                  <a:pt x="1299" y="455"/>
                </a:lnTo>
                <a:lnTo>
                  <a:pt x="1299" y="455"/>
                </a:lnTo>
                <a:lnTo>
                  <a:pt x="1299" y="455"/>
                </a:lnTo>
                <a:lnTo>
                  <a:pt x="1297" y="453"/>
                </a:lnTo>
                <a:lnTo>
                  <a:pt x="1297" y="453"/>
                </a:lnTo>
                <a:lnTo>
                  <a:pt x="1295" y="451"/>
                </a:lnTo>
                <a:lnTo>
                  <a:pt x="1297" y="449"/>
                </a:lnTo>
                <a:lnTo>
                  <a:pt x="1297" y="447"/>
                </a:lnTo>
                <a:lnTo>
                  <a:pt x="1297" y="445"/>
                </a:lnTo>
                <a:lnTo>
                  <a:pt x="1297" y="443"/>
                </a:lnTo>
                <a:lnTo>
                  <a:pt x="1297" y="443"/>
                </a:lnTo>
                <a:lnTo>
                  <a:pt x="1297" y="440"/>
                </a:lnTo>
                <a:lnTo>
                  <a:pt x="1295" y="440"/>
                </a:lnTo>
                <a:lnTo>
                  <a:pt x="1293" y="436"/>
                </a:lnTo>
                <a:lnTo>
                  <a:pt x="1287" y="432"/>
                </a:lnTo>
                <a:lnTo>
                  <a:pt x="1287" y="430"/>
                </a:lnTo>
                <a:lnTo>
                  <a:pt x="1287" y="430"/>
                </a:lnTo>
                <a:lnTo>
                  <a:pt x="1289" y="430"/>
                </a:lnTo>
                <a:lnTo>
                  <a:pt x="1289" y="430"/>
                </a:lnTo>
                <a:lnTo>
                  <a:pt x="1289" y="430"/>
                </a:lnTo>
                <a:lnTo>
                  <a:pt x="1289" y="432"/>
                </a:lnTo>
                <a:lnTo>
                  <a:pt x="1291" y="432"/>
                </a:lnTo>
                <a:lnTo>
                  <a:pt x="1293" y="430"/>
                </a:lnTo>
                <a:lnTo>
                  <a:pt x="1293" y="430"/>
                </a:lnTo>
                <a:lnTo>
                  <a:pt x="1293" y="428"/>
                </a:lnTo>
                <a:lnTo>
                  <a:pt x="1295" y="428"/>
                </a:lnTo>
                <a:lnTo>
                  <a:pt x="1295" y="428"/>
                </a:lnTo>
                <a:lnTo>
                  <a:pt x="1297" y="428"/>
                </a:lnTo>
                <a:lnTo>
                  <a:pt x="1297" y="426"/>
                </a:lnTo>
                <a:lnTo>
                  <a:pt x="1297" y="426"/>
                </a:lnTo>
                <a:lnTo>
                  <a:pt x="1295" y="426"/>
                </a:lnTo>
                <a:lnTo>
                  <a:pt x="1295" y="426"/>
                </a:lnTo>
                <a:lnTo>
                  <a:pt x="1293" y="426"/>
                </a:lnTo>
                <a:lnTo>
                  <a:pt x="1291" y="426"/>
                </a:lnTo>
                <a:lnTo>
                  <a:pt x="1284" y="424"/>
                </a:lnTo>
                <a:lnTo>
                  <a:pt x="1282" y="426"/>
                </a:lnTo>
                <a:lnTo>
                  <a:pt x="1282" y="424"/>
                </a:lnTo>
                <a:lnTo>
                  <a:pt x="1284" y="424"/>
                </a:lnTo>
                <a:lnTo>
                  <a:pt x="1287" y="422"/>
                </a:lnTo>
                <a:lnTo>
                  <a:pt x="1287" y="422"/>
                </a:lnTo>
                <a:lnTo>
                  <a:pt x="1287" y="422"/>
                </a:lnTo>
                <a:lnTo>
                  <a:pt x="1284" y="422"/>
                </a:lnTo>
                <a:lnTo>
                  <a:pt x="1282" y="424"/>
                </a:lnTo>
                <a:lnTo>
                  <a:pt x="1278" y="424"/>
                </a:lnTo>
                <a:lnTo>
                  <a:pt x="1276" y="426"/>
                </a:lnTo>
                <a:lnTo>
                  <a:pt x="1272" y="424"/>
                </a:lnTo>
                <a:lnTo>
                  <a:pt x="1272" y="422"/>
                </a:lnTo>
                <a:lnTo>
                  <a:pt x="1272" y="422"/>
                </a:lnTo>
                <a:lnTo>
                  <a:pt x="1270" y="422"/>
                </a:lnTo>
                <a:lnTo>
                  <a:pt x="1268" y="422"/>
                </a:lnTo>
                <a:lnTo>
                  <a:pt x="1266" y="422"/>
                </a:lnTo>
                <a:lnTo>
                  <a:pt x="1263" y="422"/>
                </a:lnTo>
                <a:lnTo>
                  <a:pt x="1263" y="422"/>
                </a:lnTo>
                <a:lnTo>
                  <a:pt x="1261" y="422"/>
                </a:lnTo>
                <a:lnTo>
                  <a:pt x="1263" y="419"/>
                </a:lnTo>
                <a:lnTo>
                  <a:pt x="1270" y="415"/>
                </a:lnTo>
                <a:lnTo>
                  <a:pt x="1274" y="413"/>
                </a:lnTo>
                <a:lnTo>
                  <a:pt x="1276" y="411"/>
                </a:lnTo>
                <a:lnTo>
                  <a:pt x="1274" y="411"/>
                </a:lnTo>
                <a:lnTo>
                  <a:pt x="1274" y="411"/>
                </a:lnTo>
                <a:lnTo>
                  <a:pt x="1268" y="411"/>
                </a:lnTo>
                <a:lnTo>
                  <a:pt x="1268" y="411"/>
                </a:lnTo>
                <a:lnTo>
                  <a:pt x="1268" y="409"/>
                </a:lnTo>
                <a:lnTo>
                  <a:pt x="1270" y="407"/>
                </a:lnTo>
                <a:lnTo>
                  <a:pt x="1270" y="407"/>
                </a:lnTo>
                <a:lnTo>
                  <a:pt x="1270" y="407"/>
                </a:lnTo>
                <a:lnTo>
                  <a:pt x="1272" y="407"/>
                </a:lnTo>
                <a:lnTo>
                  <a:pt x="1274" y="409"/>
                </a:lnTo>
                <a:lnTo>
                  <a:pt x="1274" y="409"/>
                </a:lnTo>
                <a:lnTo>
                  <a:pt x="1276" y="409"/>
                </a:lnTo>
                <a:lnTo>
                  <a:pt x="1280" y="409"/>
                </a:lnTo>
                <a:lnTo>
                  <a:pt x="1280" y="409"/>
                </a:lnTo>
                <a:lnTo>
                  <a:pt x="1280" y="409"/>
                </a:lnTo>
                <a:lnTo>
                  <a:pt x="1280" y="407"/>
                </a:lnTo>
                <a:lnTo>
                  <a:pt x="1278" y="405"/>
                </a:lnTo>
                <a:lnTo>
                  <a:pt x="1278" y="405"/>
                </a:lnTo>
                <a:lnTo>
                  <a:pt x="1278" y="405"/>
                </a:lnTo>
                <a:lnTo>
                  <a:pt x="1276" y="405"/>
                </a:lnTo>
                <a:lnTo>
                  <a:pt x="1276" y="405"/>
                </a:lnTo>
                <a:lnTo>
                  <a:pt x="1276" y="405"/>
                </a:lnTo>
                <a:lnTo>
                  <a:pt x="1274" y="405"/>
                </a:lnTo>
                <a:lnTo>
                  <a:pt x="1274" y="405"/>
                </a:lnTo>
                <a:lnTo>
                  <a:pt x="1274" y="403"/>
                </a:lnTo>
                <a:lnTo>
                  <a:pt x="1274" y="403"/>
                </a:lnTo>
                <a:lnTo>
                  <a:pt x="1272" y="401"/>
                </a:lnTo>
                <a:lnTo>
                  <a:pt x="1270" y="396"/>
                </a:lnTo>
                <a:lnTo>
                  <a:pt x="1270" y="396"/>
                </a:lnTo>
                <a:lnTo>
                  <a:pt x="1270" y="396"/>
                </a:lnTo>
                <a:lnTo>
                  <a:pt x="1268" y="394"/>
                </a:lnTo>
                <a:lnTo>
                  <a:pt x="1266" y="394"/>
                </a:lnTo>
                <a:lnTo>
                  <a:pt x="1263" y="392"/>
                </a:lnTo>
                <a:lnTo>
                  <a:pt x="1261" y="392"/>
                </a:lnTo>
                <a:lnTo>
                  <a:pt x="1261" y="390"/>
                </a:lnTo>
                <a:lnTo>
                  <a:pt x="1261" y="390"/>
                </a:lnTo>
                <a:lnTo>
                  <a:pt x="1261" y="390"/>
                </a:lnTo>
                <a:lnTo>
                  <a:pt x="1261" y="386"/>
                </a:lnTo>
                <a:lnTo>
                  <a:pt x="1261" y="384"/>
                </a:lnTo>
                <a:lnTo>
                  <a:pt x="1261" y="380"/>
                </a:lnTo>
                <a:lnTo>
                  <a:pt x="1261" y="380"/>
                </a:lnTo>
                <a:lnTo>
                  <a:pt x="1259" y="378"/>
                </a:lnTo>
                <a:lnTo>
                  <a:pt x="1257" y="375"/>
                </a:lnTo>
                <a:lnTo>
                  <a:pt x="1255" y="373"/>
                </a:lnTo>
                <a:lnTo>
                  <a:pt x="1253" y="371"/>
                </a:lnTo>
                <a:lnTo>
                  <a:pt x="1249" y="369"/>
                </a:lnTo>
                <a:lnTo>
                  <a:pt x="1249" y="369"/>
                </a:lnTo>
                <a:lnTo>
                  <a:pt x="1249" y="367"/>
                </a:lnTo>
                <a:lnTo>
                  <a:pt x="1249" y="367"/>
                </a:lnTo>
                <a:lnTo>
                  <a:pt x="1249" y="367"/>
                </a:lnTo>
                <a:lnTo>
                  <a:pt x="1245" y="367"/>
                </a:lnTo>
                <a:lnTo>
                  <a:pt x="1243" y="367"/>
                </a:lnTo>
                <a:lnTo>
                  <a:pt x="1240" y="367"/>
                </a:lnTo>
                <a:lnTo>
                  <a:pt x="1238" y="365"/>
                </a:lnTo>
                <a:lnTo>
                  <a:pt x="1238" y="363"/>
                </a:lnTo>
                <a:lnTo>
                  <a:pt x="1238" y="361"/>
                </a:lnTo>
                <a:lnTo>
                  <a:pt x="1236" y="361"/>
                </a:lnTo>
                <a:lnTo>
                  <a:pt x="1236" y="361"/>
                </a:lnTo>
                <a:lnTo>
                  <a:pt x="1232" y="361"/>
                </a:lnTo>
                <a:lnTo>
                  <a:pt x="1228" y="363"/>
                </a:lnTo>
                <a:lnTo>
                  <a:pt x="1224" y="367"/>
                </a:lnTo>
                <a:lnTo>
                  <a:pt x="1222" y="369"/>
                </a:lnTo>
                <a:lnTo>
                  <a:pt x="1219" y="371"/>
                </a:lnTo>
                <a:lnTo>
                  <a:pt x="1219" y="371"/>
                </a:lnTo>
                <a:lnTo>
                  <a:pt x="1219" y="373"/>
                </a:lnTo>
                <a:lnTo>
                  <a:pt x="1219" y="373"/>
                </a:lnTo>
                <a:lnTo>
                  <a:pt x="1222" y="373"/>
                </a:lnTo>
                <a:lnTo>
                  <a:pt x="1226" y="373"/>
                </a:lnTo>
                <a:lnTo>
                  <a:pt x="1226" y="373"/>
                </a:lnTo>
                <a:lnTo>
                  <a:pt x="1226" y="375"/>
                </a:lnTo>
                <a:lnTo>
                  <a:pt x="1224" y="378"/>
                </a:lnTo>
                <a:lnTo>
                  <a:pt x="1222" y="378"/>
                </a:lnTo>
                <a:lnTo>
                  <a:pt x="1222" y="378"/>
                </a:lnTo>
                <a:lnTo>
                  <a:pt x="1219" y="378"/>
                </a:lnTo>
                <a:lnTo>
                  <a:pt x="1217" y="378"/>
                </a:lnTo>
                <a:lnTo>
                  <a:pt x="1217" y="375"/>
                </a:lnTo>
                <a:lnTo>
                  <a:pt x="1215" y="375"/>
                </a:lnTo>
                <a:lnTo>
                  <a:pt x="1215" y="378"/>
                </a:lnTo>
                <a:lnTo>
                  <a:pt x="1213" y="378"/>
                </a:lnTo>
                <a:lnTo>
                  <a:pt x="1211" y="380"/>
                </a:lnTo>
                <a:lnTo>
                  <a:pt x="1211" y="380"/>
                </a:lnTo>
                <a:lnTo>
                  <a:pt x="1211" y="382"/>
                </a:lnTo>
                <a:lnTo>
                  <a:pt x="1211" y="382"/>
                </a:lnTo>
                <a:lnTo>
                  <a:pt x="1209" y="384"/>
                </a:lnTo>
                <a:lnTo>
                  <a:pt x="1209" y="384"/>
                </a:lnTo>
                <a:lnTo>
                  <a:pt x="1211" y="386"/>
                </a:lnTo>
                <a:lnTo>
                  <a:pt x="1209" y="386"/>
                </a:lnTo>
                <a:lnTo>
                  <a:pt x="1209" y="390"/>
                </a:lnTo>
                <a:lnTo>
                  <a:pt x="1209" y="392"/>
                </a:lnTo>
                <a:lnTo>
                  <a:pt x="1211" y="394"/>
                </a:lnTo>
                <a:lnTo>
                  <a:pt x="1213" y="396"/>
                </a:lnTo>
                <a:lnTo>
                  <a:pt x="1215" y="396"/>
                </a:lnTo>
                <a:lnTo>
                  <a:pt x="1217" y="394"/>
                </a:lnTo>
                <a:lnTo>
                  <a:pt x="1219" y="394"/>
                </a:lnTo>
                <a:lnTo>
                  <a:pt x="1217" y="396"/>
                </a:lnTo>
                <a:lnTo>
                  <a:pt x="1217" y="398"/>
                </a:lnTo>
                <a:lnTo>
                  <a:pt x="1219" y="398"/>
                </a:lnTo>
                <a:lnTo>
                  <a:pt x="1215" y="398"/>
                </a:lnTo>
                <a:lnTo>
                  <a:pt x="1215" y="398"/>
                </a:lnTo>
                <a:lnTo>
                  <a:pt x="1213" y="398"/>
                </a:lnTo>
                <a:lnTo>
                  <a:pt x="1213" y="401"/>
                </a:lnTo>
                <a:lnTo>
                  <a:pt x="1211" y="401"/>
                </a:lnTo>
                <a:lnTo>
                  <a:pt x="1209" y="405"/>
                </a:lnTo>
                <a:lnTo>
                  <a:pt x="1209" y="407"/>
                </a:lnTo>
                <a:lnTo>
                  <a:pt x="1209" y="407"/>
                </a:lnTo>
                <a:lnTo>
                  <a:pt x="1209" y="409"/>
                </a:lnTo>
                <a:lnTo>
                  <a:pt x="1213" y="413"/>
                </a:lnTo>
                <a:lnTo>
                  <a:pt x="1215" y="415"/>
                </a:lnTo>
                <a:lnTo>
                  <a:pt x="1215" y="415"/>
                </a:lnTo>
                <a:lnTo>
                  <a:pt x="1215" y="417"/>
                </a:lnTo>
                <a:lnTo>
                  <a:pt x="1217" y="417"/>
                </a:lnTo>
                <a:lnTo>
                  <a:pt x="1219" y="417"/>
                </a:lnTo>
                <a:lnTo>
                  <a:pt x="1222" y="419"/>
                </a:lnTo>
                <a:lnTo>
                  <a:pt x="1224" y="419"/>
                </a:lnTo>
                <a:lnTo>
                  <a:pt x="1224" y="419"/>
                </a:lnTo>
                <a:lnTo>
                  <a:pt x="1228" y="422"/>
                </a:lnTo>
                <a:lnTo>
                  <a:pt x="1234" y="424"/>
                </a:lnTo>
                <a:lnTo>
                  <a:pt x="1234" y="424"/>
                </a:lnTo>
                <a:lnTo>
                  <a:pt x="1236" y="422"/>
                </a:lnTo>
                <a:lnTo>
                  <a:pt x="1236" y="422"/>
                </a:lnTo>
                <a:lnTo>
                  <a:pt x="1236" y="422"/>
                </a:lnTo>
                <a:lnTo>
                  <a:pt x="1238" y="424"/>
                </a:lnTo>
                <a:lnTo>
                  <a:pt x="1240" y="426"/>
                </a:lnTo>
                <a:lnTo>
                  <a:pt x="1240" y="426"/>
                </a:lnTo>
                <a:lnTo>
                  <a:pt x="1243" y="426"/>
                </a:lnTo>
                <a:lnTo>
                  <a:pt x="1243" y="428"/>
                </a:lnTo>
                <a:lnTo>
                  <a:pt x="1247" y="428"/>
                </a:lnTo>
                <a:lnTo>
                  <a:pt x="1247" y="426"/>
                </a:lnTo>
                <a:lnTo>
                  <a:pt x="1249" y="426"/>
                </a:lnTo>
                <a:lnTo>
                  <a:pt x="1251" y="426"/>
                </a:lnTo>
                <a:lnTo>
                  <a:pt x="1253" y="426"/>
                </a:lnTo>
                <a:lnTo>
                  <a:pt x="1253" y="428"/>
                </a:lnTo>
                <a:lnTo>
                  <a:pt x="1253" y="428"/>
                </a:lnTo>
                <a:lnTo>
                  <a:pt x="1253" y="428"/>
                </a:lnTo>
                <a:lnTo>
                  <a:pt x="1255" y="428"/>
                </a:lnTo>
                <a:lnTo>
                  <a:pt x="1253" y="430"/>
                </a:lnTo>
                <a:lnTo>
                  <a:pt x="1253" y="430"/>
                </a:lnTo>
                <a:lnTo>
                  <a:pt x="1249" y="432"/>
                </a:lnTo>
                <a:lnTo>
                  <a:pt x="1249" y="432"/>
                </a:lnTo>
                <a:lnTo>
                  <a:pt x="1249" y="432"/>
                </a:lnTo>
                <a:lnTo>
                  <a:pt x="1251" y="428"/>
                </a:lnTo>
                <a:lnTo>
                  <a:pt x="1251" y="428"/>
                </a:lnTo>
                <a:lnTo>
                  <a:pt x="1249" y="428"/>
                </a:lnTo>
                <a:lnTo>
                  <a:pt x="1245" y="430"/>
                </a:lnTo>
                <a:lnTo>
                  <a:pt x="1243" y="430"/>
                </a:lnTo>
                <a:lnTo>
                  <a:pt x="1243" y="432"/>
                </a:lnTo>
                <a:lnTo>
                  <a:pt x="1243" y="432"/>
                </a:lnTo>
                <a:lnTo>
                  <a:pt x="1243" y="434"/>
                </a:lnTo>
                <a:lnTo>
                  <a:pt x="1243" y="434"/>
                </a:lnTo>
                <a:lnTo>
                  <a:pt x="1245" y="434"/>
                </a:lnTo>
                <a:lnTo>
                  <a:pt x="1245" y="434"/>
                </a:lnTo>
                <a:lnTo>
                  <a:pt x="1243" y="436"/>
                </a:lnTo>
                <a:lnTo>
                  <a:pt x="1238" y="438"/>
                </a:lnTo>
                <a:lnTo>
                  <a:pt x="1238" y="440"/>
                </a:lnTo>
                <a:lnTo>
                  <a:pt x="1236" y="443"/>
                </a:lnTo>
                <a:lnTo>
                  <a:pt x="1238" y="445"/>
                </a:lnTo>
                <a:lnTo>
                  <a:pt x="1238" y="445"/>
                </a:lnTo>
                <a:lnTo>
                  <a:pt x="1243" y="445"/>
                </a:lnTo>
                <a:lnTo>
                  <a:pt x="1245" y="445"/>
                </a:lnTo>
                <a:lnTo>
                  <a:pt x="1247" y="443"/>
                </a:lnTo>
                <a:lnTo>
                  <a:pt x="1247" y="440"/>
                </a:lnTo>
                <a:lnTo>
                  <a:pt x="1247" y="438"/>
                </a:lnTo>
                <a:lnTo>
                  <a:pt x="1247" y="438"/>
                </a:lnTo>
                <a:lnTo>
                  <a:pt x="1249" y="438"/>
                </a:lnTo>
                <a:lnTo>
                  <a:pt x="1249" y="438"/>
                </a:lnTo>
                <a:lnTo>
                  <a:pt x="1249" y="438"/>
                </a:lnTo>
                <a:lnTo>
                  <a:pt x="1251" y="440"/>
                </a:lnTo>
                <a:lnTo>
                  <a:pt x="1251" y="440"/>
                </a:lnTo>
                <a:lnTo>
                  <a:pt x="1251" y="443"/>
                </a:lnTo>
                <a:lnTo>
                  <a:pt x="1251" y="445"/>
                </a:lnTo>
                <a:lnTo>
                  <a:pt x="1251" y="447"/>
                </a:lnTo>
                <a:lnTo>
                  <a:pt x="1251" y="447"/>
                </a:lnTo>
                <a:lnTo>
                  <a:pt x="1251" y="447"/>
                </a:lnTo>
                <a:lnTo>
                  <a:pt x="1253" y="449"/>
                </a:lnTo>
                <a:lnTo>
                  <a:pt x="1253" y="449"/>
                </a:lnTo>
                <a:lnTo>
                  <a:pt x="1251" y="449"/>
                </a:lnTo>
                <a:lnTo>
                  <a:pt x="1247" y="451"/>
                </a:lnTo>
                <a:lnTo>
                  <a:pt x="1245" y="453"/>
                </a:lnTo>
                <a:lnTo>
                  <a:pt x="1243" y="455"/>
                </a:lnTo>
                <a:lnTo>
                  <a:pt x="1240" y="457"/>
                </a:lnTo>
                <a:lnTo>
                  <a:pt x="1238" y="459"/>
                </a:lnTo>
                <a:lnTo>
                  <a:pt x="1234" y="461"/>
                </a:lnTo>
                <a:lnTo>
                  <a:pt x="1234" y="461"/>
                </a:lnTo>
                <a:lnTo>
                  <a:pt x="1232" y="461"/>
                </a:lnTo>
                <a:lnTo>
                  <a:pt x="1230" y="461"/>
                </a:lnTo>
                <a:lnTo>
                  <a:pt x="1228" y="461"/>
                </a:lnTo>
                <a:lnTo>
                  <a:pt x="1226" y="461"/>
                </a:lnTo>
                <a:lnTo>
                  <a:pt x="1226" y="461"/>
                </a:lnTo>
                <a:lnTo>
                  <a:pt x="1226" y="463"/>
                </a:lnTo>
                <a:lnTo>
                  <a:pt x="1222" y="470"/>
                </a:lnTo>
                <a:lnTo>
                  <a:pt x="1222" y="470"/>
                </a:lnTo>
                <a:lnTo>
                  <a:pt x="1226" y="472"/>
                </a:lnTo>
                <a:lnTo>
                  <a:pt x="1226" y="474"/>
                </a:lnTo>
                <a:lnTo>
                  <a:pt x="1228" y="478"/>
                </a:lnTo>
                <a:lnTo>
                  <a:pt x="1228" y="480"/>
                </a:lnTo>
                <a:lnTo>
                  <a:pt x="1226" y="484"/>
                </a:lnTo>
                <a:lnTo>
                  <a:pt x="1226" y="489"/>
                </a:lnTo>
                <a:lnTo>
                  <a:pt x="1226" y="489"/>
                </a:lnTo>
                <a:lnTo>
                  <a:pt x="1224" y="489"/>
                </a:lnTo>
                <a:lnTo>
                  <a:pt x="1222" y="489"/>
                </a:lnTo>
                <a:lnTo>
                  <a:pt x="1217" y="489"/>
                </a:lnTo>
                <a:lnTo>
                  <a:pt x="1217" y="489"/>
                </a:lnTo>
                <a:lnTo>
                  <a:pt x="1215" y="489"/>
                </a:lnTo>
                <a:lnTo>
                  <a:pt x="1217" y="491"/>
                </a:lnTo>
                <a:lnTo>
                  <a:pt x="1219" y="495"/>
                </a:lnTo>
                <a:lnTo>
                  <a:pt x="1222" y="495"/>
                </a:lnTo>
                <a:lnTo>
                  <a:pt x="1219" y="497"/>
                </a:lnTo>
                <a:lnTo>
                  <a:pt x="1219" y="497"/>
                </a:lnTo>
                <a:lnTo>
                  <a:pt x="1219" y="495"/>
                </a:lnTo>
                <a:lnTo>
                  <a:pt x="1219" y="493"/>
                </a:lnTo>
                <a:lnTo>
                  <a:pt x="1211" y="489"/>
                </a:lnTo>
                <a:lnTo>
                  <a:pt x="1211" y="487"/>
                </a:lnTo>
                <a:lnTo>
                  <a:pt x="1211" y="487"/>
                </a:lnTo>
                <a:lnTo>
                  <a:pt x="1211" y="487"/>
                </a:lnTo>
                <a:lnTo>
                  <a:pt x="1211" y="487"/>
                </a:lnTo>
                <a:lnTo>
                  <a:pt x="1213" y="489"/>
                </a:lnTo>
                <a:lnTo>
                  <a:pt x="1215" y="489"/>
                </a:lnTo>
                <a:lnTo>
                  <a:pt x="1217" y="487"/>
                </a:lnTo>
                <a:lnTo>
                  <a:pt x="1217" y="487"/>
                </a:lnTo>
                <a:lnTo>
                  <a:pt x="1219" y="489"/>
                </a:lnTo>
                <a:lnTo>
                  <a:pt x="1219" y="489"/>
                </a:lnTo>
                <a:lnTo>
                  <a:pt x="1222" y="489"/>
                </a:lnTo>
                <a:lnTo>
                  <a:pt x="1224" y="489"/>
                </a:lnTo>
                <a:lnTo>
                  <a:pt x="1224" y="489"/>
                </a:lnTo>
                <a:lnTo>
                  <a:pt x="1226" y="489"/>
                </a:lnTo>
                <a:lnTo>
                  <a:pt x="1226" y="487"/>
                </a:lnTo>
                <a:lnTo>
                  <a:pt x="1226" y="487"/>
                </a:lnTo>
                <a:lnTo>
                  <a:pt x="1226" y="484"/>
                </a:lnTo>
                <a:lnTo>
                  <a:pt x="1226" y="484"/>
                </a:lnTo>
                <a:lnTo>
                  <a:pt x="1224" y="482"/>
                </a:lnTo>
                <a:lnTo>
                  <a:pt x="1224" y="482"/>
                </a:lnTo>
                <a:lnTo>
                  <a:pt x="1222" y="482"/>
                </a:lnTo>
                <a:lnTo>
                  <a:pt x="1219" y="482"/>
                </a:lnTo>
                <a:lnTo>
                  <a:pt x="1219" y="482"/>
                </a:lnTo>
                <a:lnTo>
                  <a:pt x="1222" y="480"/>
                </a:lnTo>
                <a:lnTo>
                  <a:pt x="1222" y="480"/>
                </a:lnTo>
                <a:lnTo>
                  <a:pt x="1219" y="480"/>
                </a:lnTo>
                <a:lnTo>
                  <a:pt x="1217" y="480"/>
                </a:lnTo>
                <a:lnTo>
                  <a:pt x="1215" y="480"/>
                </a:lnTo>
                <a:lnTo>
                  <a:pt x="1215" y="480"/>
                </a:lnTo>
                <a:lnTo>
                  <a:pt x="1215" y="478"/>
                </a:lnTo>
                <a:lnTo>
                  <a:pt x="1213" y="478"/>
                </a:lnTo>
                <a:lnTo>
                  <a:pt x="1211" y="476"/>
                </a:lnTo>
                <a:lnTo>
                  <a:pt x="1211" y="474"/>
                </a:lnTo>
                <a:lnTo>
                  <a:pt x="1213" y="472"/>
                </a:lnTo>
                <a:lnTo>
                  <a:pt x="1213" y="470"/>
                </a:lnTo>
                <a:lnTo>
                  <a:pt x="1215" y="468"/>
                </a:lnTo>
                <a:lnTo>
                  <a:pt x="1217" y="459"/>
                </a:lnTo>
                <a:lnTo>
                  <a:pt x="1217" y="457"/>
                </a:lnTo>
                <a:lnTo>
                  <a:pt x="1215" y="457"/>
                </a:lnTo>
                <a:lnTo>
                  <a:pt x="1211" y="459"/>
                </a:lnTo>
                <a:lnTo>
                  <a:pt x="1211" y="459"/>
                </a:lnTo>
                <a:lnTo>
                  <a:pt x="1209" y="461"/>
                </a:lnTo>
                <a:lnTo>
                  <a:pt x="1209" y="461"/>
                </a:lnTo>
                <a:lnTo>
                  <a:pt x="1209" y="461"/>
                </a:lnTo>
                <a:lnTo>
                  <a:pt x="1207" y="461"/>
                </a:lnTo>
                <a:lnTo>
                  <a:pt x="1207" y="461"/>
                </a:lnTo>
                <a:lnTo>
                  <a:pt x="1209" y="457"/>
                </a:lnTo>
                <a:lnTo>
                  <a:pt x="1211" y="455"/>
                </a:lnTo>
                <a:lnTo>
                  <a:pt x="1211" y="455"/>
                </a:lnTo>
                <a:lnTo>
                  <a:pt x="1207" y="457"/>
                </a:lnTo>
                <a:lnTo>
                  <a:pt x="1203" y="457"/>
                </a:lnTo>
                <a:lnTo>
                  <a:pt x="1203" y="457"/>
                </a:lnTo>
                <a:lnTo>
                  <a:pt x="1201" y="455"/>
                </a:lnTo>
                <a:lnTo>
                  <a:pt x="1201" y="453"/>
                </a:lnTo>
                <a:lnTo>
                  <a:pt x="1199" y="453"/>
                </a:lnTo>
                <a:lnTo>
                  <a:pt x="1199" y="451"/>
                </a:lnTo>
                <a:lnTo>
                  <a:pt x="1196" y="451"/>
                </a:lnTo>
                <a:lnTo>
                  <a:pt x="1196" y="451"/>
                </a:lnTo>
                <a:lnTo>
                  <a:pt x="1194" y="451"/>
                </a:lnTo>
                <a:lnTo>
                  <a:pt x="1192" y="451"/>
                </a:lnTo>
                <a:lnTo>
                  <a:pt x="1190" y="451"/>
                </a:lnTo>
                <a:lnTo>
                  <a:pt x="1188" y="451"/>
                </a:lnTo>
                <a:lnTo>
                  <a:pt x="1188" y="451"/>
                </a:lnTo>
                <a:lnTo>
                  <a:pt x="1190" y="453"/>
                </a:lnTo>
                <a:lnTo>
                  <a:pt x="1190" y="453"/>
                </a:lnTo>
                <a:lnTo>
                  <a:pt x="1186" y="455"/>
                </a:lnTo>
                <a:lnTo>
                  <a:pt x="1184" y="455"/>
                </a:lnTo>
                <a:lnTo>
                  <a:pt x="1182" y="453"/>
                </a:lnTo>
                <a:lnTo>
                  <a:pt x="1180" y="453"/>
                </a:lnTo>
                <a:lnTo>
                  <a:pt x="1180" y="453"/>
                </a:lnTo>
                <a:lnTo>
                  <a:pt x="1178" y="455"/>
                </a:lnTo>
                <a:lnTo>
                  <a:pt x="1180" y="455"/>
                </a:lnTo>
                <a:lnTo>
                  <a:pt x="1182" y="457"/>
                </a:lnTo>
                <a:lnTo>
                  <a:pt x="1182" y="457"/>
                </a:lnTo>
                <a:lnTo>
                  <a:pt x="1182" y="459"/>
                </a:lnTo>
                <a:lnTo>
                  <a:pt x="1182" y="459"/>
                </a:lnTo>
                <a:lnTo>
                  <a:pt x="1182" y="459"/>
                </a:lnTo>
                <a:lnTo>
                  <a:pt x="1182" y="459"/>
                </a:lnTo>
                <a:lnTo>
                  <a:pt x="1182" y="461"/>
                </a:lnTo>
                <a:lnTo>
                  <a:pt x="1186" y="466"/>
                </a:lnTo>
                <a:lnTo>
                  <a:pt x="1186" y="466"/>
                </a:lnTo>
                <a:lnTo>
                  <a:pt x="1190" y="463"/>
                </a:lnTo>
                <a:lnTo>
                  <a:pt x="1192" y="463"/>
                </a:lnTo>
                <a:lnTo>
                  <a:pt x="1194" y="463"/>
                </a:lnTo>
                <a:lnTo>
                  <a:pt x="1199" y="466"/>
                </a:lnTo>
                <a:lnTo>
                  <a:pt x="1199" y="468"/>
                </a:lnTo>
                <a:lnTo>
                  <a:pt x="1201" y="468"/>
                </a:lnTo>
                <a:lnTo>
                  <a:pt x="1201" y="468"/>
                </a:lnTo>
                <a:lnTo>
                  <a:pt x="1201" y="470"/>
                </a:lnTo>
                <a:lnTo>
                  <a:pt x="1201" y="470"/>
                </a:lnTo>
                <a:lnTo>
                  <a:pt x="1201" y="470"/>
                </a:lnTo>
                <a:lnTo>
                  <a:pt x="1199" y="472"/>
                </a:lnTo>
                <a:lnTo>
                  <a:pt x="1196" y="472"/>
                </a:lnTo>
                <a:lnTo>
                  <a:pt x="1194" y="472"/>
                </a:lnTo>
                <a:lnTo>
                  <a:pt x="1188" y="470"/>
                </a:lnTo>
                <a:lnTo>
                  <a:pt x="1188" y="470"/>
                </a:lnTo>
                <a:lnTo>
                  <a:pt x="1188" y="470"/>
                </a:lnTo>
                <a:lnTo>
                  <a:pt x="1182" y="463"/>
                </a:lnTo>
                <a:lnTo>
                  <a:pt x="1180" y="461"/>
                </a:lnTo>
                <a:lnTo>
                  <a:pt x="1180" y="461"/>
                </a:lnTo>
                <a:lnTo>
                  <a:pt x="1178" y="461"/>
                </a:lnTo>
                <a:lnTo>
                  <a:pt x="1178" y="461"/>
                </a:lnTo>
                <a:lnTo>
                  <a:pt x="1178" y="463"/>
                </a:lnTo>
                <a:lnTo>
                  <a:pt x="1178" y="463"/>
                </a:lnTo>
                <a:lnTo>
                  <a:pt x="1180" y="466"/>
                </a:lnTo>
                <a:lnTo>
                  <a:pt x="1182" y="468"/>
                </a:lnTo>
                <a:lnTo>
                  <a:pt x="1182" y="468"/>
                </a:lnTo>
                <a:lnTo>
                  <a:pt x="1182" y="468"/>
                </a:lnTo>
                <a:lnTo>
                  <a:pt x="1182" y="468"/>
                </a:lnTo>
                <a:lnTo>
                  <a:pt x="1178" y="468"/>
                </a:lnTo>
                <a:lnTo>
                  <a:pt x="1175" y="470"/>
                </a:lnTo>
                <a:lnTo>
                  <a:pt x="1175" y="470"/>
                </a:lnTo>
                <a:lnTo>
                  <a:pt x="1173" y="470"/>
                </a:lnTo>
                <a:lnTo>
                  <a:pt x="1171" y="470"/>
                </a:lnTo>
                <a:lnTo>
                  <a:pt x="1169" y="470"/>
                </a:lnTo>
                <a:lnTo>
                  <a:pt x="1167" y="468"/>
                </a:lnTo>
                <a:lnTo>
                  <a:pt x="1163" y="468"/>
                </a:lnTo>
                <a:lnTo>
                  <a:pt x="1157" y="468"/>
                </a:lnTo>
                <a:lnTo>
                  <a:pt x="1152" y="468"/>
                </a:lnTo>
                <a:lnTo>
                  <a:pt x="1152" y="468"/>
                </a:lnTo>
                <a:lnTo>
                  <a:pt x="1150" y="468"/>
                </a:lnTo>
                <a:lnTo>
                  <a:pt x="1148" y="468"/>
                </a:lnTo>
                <a:lnTo>
                  <a:pt x="1146" y="468"/>
                </a:lnTo>
                <a:lnTo>
                  <a:pt x="1144" y="470"/>
                </a:lnTo>
                <a:lnTo>
                  <a:pt x="1144" y="470"/>
                </a:lnTo>
                <a:lnTo>
                  <a:pt x="1136" y="470"/>
                </a:lnTo>
                <a:lnTo>
                  <a:pt x="1134" y="470"/>
                </a:lnTo>
                <a:lnTo>
                  <a:pt x="1131" y="470"/>
                </a:lnTo>
                <a:lnTo>
                  <a:pt x="1129" y="470"/>
                </a:lnTo>
                <a:lnTo>
                  <a:pt x="1127" y="470"/>
                </a:lnTo>
                <a:lnTo>
                  <a:pt x="1125" y="470"/>
                </a:lnTo>
                <a:lnTo>
                  <a:pt x="1125" y="470"/>
                </a:lnTo>
                <a:lnTo>
                  <a:pt x="1121" y="468"/>
                </a:lnTo>
                <a:lnTo>
                  <a:pt x="1117" y="468"/>
                </a:lnTo>
                <a:lnTo>
                  <a:pt x="1115" y="466"/>
                </a:lnTo>
                <a:lnTo>
                  <a:pt x="1111" y="461"/>
                </a:lnTo>
                <a:lnTo>
                  <a:pt x="1108" y="459"/>
                </a:lnTo>
                <a:lnTo>
                  <a:pt x="1106" y="461"/>
                </a:lnTo>
                <a:lnTo>
                  <a:pt x="1102" y="461"/>
                </a:lnTo>
                <a:lnTo>
                  <a:pt x="1098" y="461"/>
                </a:lnTo>
                <a:lnTo>
                  <a:pt x="1096" y="461"/>
                </a:lnTo>
                <a:lnTo>
                  <a:pt x="1094" y="461"/>
                </a:lnTo>
                <a:lnTo>
                  <a:pt x="1092" y="459"/>
                </a:lnTo>
                <a:lnTo>
                  <a:pt x="1092" y="459"/>
                </a:lnTo>
                <a:lnTo>
                  <a:pt x="1092" y="457"/>
                </a:lnTo>
                <a:lnTo>
                  <a:pt x="1092" y="457"/>
                </a:lnTo>
                <a:lnTo>
                  <a:pt x="1090" y="457"/>
                </a:lnTo>
                <a:lnTo>
                  <a:pt x="1087" y="457"/>
                </a:lnTo>
                <a:lnTo>
                  <a:pt x="1087" y="457"/>
                </a:lnTo>
                <a:lnTo>
                  <a:pt x="1087" y="455"/>
                </a:lnTo>
                <a:lnTo>
                  <a:pt x="1087" y="455"/>
                </a:lnTo>
                <a:lnTo>
                  <a:pt x="1087" y="455"/>
                </a:lnTo>
                <a:lnTo>
                  <a:pt x="1085" y="455"/>
                </a:lnTo>
                <a:lnTo>
                  <a:pt x="1085" y="455"/>
                </a:lnTo>
                <a:lnTo>
                  <a:pt x="1083" y="455"/>
                </a:lnTo>
                <a:lnTo>
                  <a:pt x="1081" y="453"/>
                </a:lnTo>
                <a:lnTo>
                  <a:pt x="1081" y="451"/>
                </a:lnTo>
                <a:lnTo>
                  <a:pt x="1079" y="449"/>
                </a:lnTo>
                <a:lnTo>
                  <a:pt x="1079" y="445"/>
                </a:lnTo>
                <a:lnTo>
                  <a:pt x="1077" y="445"/>
                </a:lnTo>
                <a:lnTo>
                  <a:pt x="1077" y="443"/>
                </a:lnTo>
                <a:lnTo>
                  <a:pt x="1075" y="443"/>
                </a:lnTo>
                <a:lnTo>
                  <a:pt x="1073" y="440"/>
                </a:lnTo>
                <a:lnTo>
                  <a:pt x="1071" y="440"/>
                </a:lnTo>
                <a:lnTo>
                  <a:pt x="1067" y="440"/>
                </a:lnTo>
                <a:lnTo>
                  <a:pt x="1062" y="443"/>
                </a:lnTo>
                <a:lnTo>
                  <a:pt x="1060" y="443"/>
                </a:lnTo>
                <a:lnTo>
                  <a:pt x="1052" y="447"/>
                </a:lnTo>
                <a:lnTo>
                  <a:pt x="1046" y="447"/>
                </a:lnTo>
                <a:lnTo>
                  <a:pt x="1039" y="449"/>
                </a:lnTo>
                <a:lnTo>
                  <a:pt x="1037" y="449"/>
                </a:lnTo>
                <a:lnTo>
                  <a:pt x="1033" y="453"/>
                </a:lnTo>
                <a:lnTo>
                  <a:pt x="1033" y="455"/>
                </a:lnTo>
                <a:lnTo>
                  <a:pt x="1033" y="457"/>
                </a:lnTo>
                <a:lnTo>
                  <a:pt x="1037" y="459"/>
                </a:lnTo>
                <a:lnTo>
                  <a:pt x="1039" y="459"/>
                </a:lnTo>
                <a:lnTo>
                  <a:pt x="1039" y="459"/>
                </a:lnTo>
                <a:lnTo>
                  <a:pt x="1041" y="459"/>
                </a:lnTo>
                <a:lnTo>
                  <a:pt x="1043" y="459"/>
                </a:lnTo>
                <a:lnTo>
                  <a:pt x="1048" y="459"/>
                </a:lnTo>
                <a:lnTo>
                  <a:pt x="1048" y="457"/>
                </a:lnTo>
                <a:lnTo>
                  <a:pt x="1048" y="457"/>
                </a:lnTo>
                <a:lnTo>
                  <a:pt x="1048" y="455"/>
                </a:lnTo>
                <a:lnTo>
                  <a:pt x="1048" y="455"/>
                </a:lnTo>
                <a:lnTo>
                  <a:pt x="1050" y="455"/>
                </a:lnTo>
                <a:lnTo>
                  <a:pt x="1054" y="455"/>
                </a:lnTo>
                <a:lnTo>
                  <a:pt x="1056" y="455"/>
                </a:lnTo>
                <a:lnTo>
                  <a:pt x="1056" y="455"/>
                </a:lnTo>
                <a:lnTo>
                  <a:pt x="1058" y="453"/>
                </a:lnTo>
                <a:lnTo>
                  <a:pt x="1060" y="453"/>
                </a:lnTo>
                <a:lnTo>
                  <a:pt x="1060" y="453"/>
                </a:lnTo>
                <a:lnTo>
                  <a:pt x="1062" y="455"/>
                </a:lnTo>
                <a:lnTo>
                  <a:pt x="1064" y="453"/>
                </a:lnTo>
                <a:lnTo>
                  <a:pt x="1064" y="451"/>
                </a:lnTo>
                <a:lnTo>
                  <a:pt x="1064" y="451"/>
                </a:lnTo>
                <a:lnTo>
                  <a:pt x="1069" y="449"/>
                </a:lnTo>
                <a:lnTo>
                  <a:pt x="1071" y="447"/>
                </a:lnTo>
                <a:lnTo>
                  <a:pt x="1073" y="447"/>
                </a:lnTo>
                <a:lnTo>
                  <a:pt x="1075" y="449"/>
                </a:lnTo>
                <a:lnTo>
                  <a:pt x="1075" y="449"/>
                </a:lnTo>
                <a:lnTo>
                  <a:pt x="1075" y="451"/>
                </a:lnTo>
                <a:lnTo>
                  <a:pt x="1075" y="451"/>
                </a:lnTo>
                <a:lnTo>
                  <a:pt x="1073" y="453"/>
                </a:lnTo>
                <a:lnTo>
                  <a:pt x="1071" y="453"/>
                </a:lnTo>
                <a:lnTo>
                  <a:pt x="1071" y="453"/>
                </a:lnTo>
                <a:lnTo>
                  <a:pt x="1069" y="453"/>
                </a:lnTo>
                <a:lnTo>
                  <a:pt x="1067" y="455"/>
                </a:lnTo>
                <a:lnTo>
                  <a:pt x="1067" y="455"/>
                </a:lnTo>
                <a:lnTo>
                  <a:pt x="1067" y="457"/>
                </a:lnTo>
                <a:lnTo>
                  <a:pt x="1064" y="459"/>
                </a:lnTo>
                <a:lnTo>
                  <a:pt x="1064" y="457"/>
                </a:lnTo>
                <a:lnTo>
                  <a:pt x="1062" y="457"/>
                </a:lnTo>
                <a:lnTo>
                  <a:pt x="1062" y="457"/>
                </a:lnTo>
                <a:lnTo>
                  <a:pt x="1060" y="459"/>
                </a:lnTo>
                <a:lnTo>
                  <a:pt x="1060" y="459"/>
                </a:lnTo>
                <a:lnTo>
                  <a:pt x="1058" y="461"/>
                </a:lnTo>
                <a:lnTo>
                  <a:pt x="1058" y="461"/>
                </a:lnTo>
                <a:lnTo>
                  <a:pt x="1056" y="461"/>
                </a:lnTo>
                <a:lnTo>
                  <a:pt x="1054" y="461"/>
                </a:lnTo>
                <a:lnTo>
                  <a:pt x="1052" y="461"/>
                </a:lnTo>
                <a:lnTo>
                  <a:pt x="1052" y="461"/>
                </a:lnTo>
                <a:lnTo>
                  <a:pt x="1050" y="461"/>
                </a:lnTo>
                <a:lnTo>
                  <a:pt x="1046" y="461"/>
                </a:lnTo>
                <a:lnTo>
                  <a:pt x="1046" y="461"/>
                </a:lnTo>
                <a:lnTo>
                  <a:pt x="1046" y="463"/>
                </a:lnTo>
                <a:lnTo>
                  <a:pt x="1048" y="463"/>
                </a:lnTo>
                <a:lnTo>
                  <a:pt x="1046" y="466"/>
                </a:lnTo>
                <a:lnTo>
                  <a:pt x="1046" y="468"/>
                </a:lnTo>
                <a:lnTo>
                  <a:pt x="1043" y="468"/>
                </a:lnTo>
                <a:lnTo>
                  <a:pt x="1043" y="470"/>
                </a:lnTo>
                <a:lnTo>
                  <a:pt x="1043" y="470"/>
                </a:lnTo>
                <a:lnTo>
                  <a:pt x="1046" y="472"/>
                </a:lnTo>
                <a:lnTo>
                  <a:pt x="1048" y="474"/>
                </a:lnTo>
                <a:lnTo>
                  <a:pt x="1048" y="476"/>
                </a:lnTo>
                <a:lnTo>
                  <a:pt x="1048" y="476"/>
                </a:lnTo>
                <a:lnTo>
                  <a:pt x="1048" y="478"/>
                </a:lnTo>
                <a:lnTo>
                  <a:pt x="1048" y="478"/>
                </a:lnTo>
                <a:lnTo>
                  <a:pt x="1050" y="480"/>
                </a:lnTo>
                <a:lnTo>
                  <a:pt x="1050" y="482"/>
                </a:lnTo>
                <a:lnTo>
                  <a:pt x="1054" y="484"/>
                </a:lnTo>
                <a:lnTo>
                  <a:pt x="1054" y="484"/>
                </a:lnTo>
                <a:lnTo>
                  <a:pt x="1052" y="487"/>
                </a:lnTo>
                <a:lnTo>
                  <a:pt x="1052" y="487"/>
                </a:lnTo>
                <a:lnTo>
                  <a:pt x="1054" y="489"/>
                </a:lnTo>
                <a:lnTo>
                  <a:pt x="1056" y="491"/>
                </a:lnTo>
                <a:lnTo>
                  <a:pt x="1054" y="491"/>
                </a:lnTo>
                <a:lnTo>
                  <a:pt x="1052" y="489"/>
                </a:lnTo>
                <a:lnTo>
                  <a:pt x="1052" y="489"/>
                </a:lnTo>
                <a:lnTo>
                  <a:pt x="1052" y="489"/>
                </a:lnTo>
                <a:lnTo>
                  <a:pt x="1052" y="489"/>
                </a:lnTo>
                <a:lnTo>
                  <a:pt x="1050" y="489"/>
                </a:lnTo>
                <a:lnTo>
                  <a:pt x="1048" y="487"/>
                </a:lnTo>
                <a:lnTo>
                  <a:pt x="1048" y="489"/>
                </a:lnTo>
                <a:lnTo>
                  <a:pt x="1048" y="489"/>
                </a:lnTo>
                <a:lnTo>
                  <a:pt x="1048" y="493"/>
                </a:lnTo>
                <a:lnTo>
                  <a:pt x="1048" y="493"/>
                </a:lnTo>
                <a:lnTo>
                  <a:pt x="1048" y="493"/>
                </a:lnTo>
                <a:lnTo>
                  <a:pt x="1050" y="497"/>
                </a:lnTo>
                <a:lnTo>
                  <a:pt x="1054" y="501"/>
                </a:lnTo>
                <a:lnTo>
                  <a:pt x="1054" y="501"/>
                </a:lnTo>
                <a:lnTo>
                  <a:pt x="1054" y="501"/>
                </a:lnTo>
                <a:lnTo>
                  <a:pt x="1052" y="501"/>
                </a:lnTo>
                <a:lnTo>
                  <a:pt x="1050" y="499"/>
                </a:lnTo>
                <a:lnTo>
                  <a:pt x="1048" y="497"/>
                </a:lnTo>
                <a:lnTo>
                  <a:pt x="1046" y="495"/>
                </a:lnTo>
                <a:lnTo>
                  <a:pt x="1043" y="493"/>
                </a:lnTo>
                <a:lnTo>
                  <a:pt x="1043" y="493"/>
                </a:lnTo>
                <a:lnTo>
                  <a:pt x="1041" y="491"/>
                </a:lnTo>
                <a:lnTo>
                  <a:pt x="1041" y="491"/>
                </a:lnTo>
                <a:lnTo>
                  <a:pt x="1041" y="491"/>
                </a:lnTo>
                <a:lnTo>
                  <a:pt x="1039" y="489"/>
                </a:lnTo>
                <a:lnTo>
                  <a:pt x="1037" y="487"/>
                </a:lnTo>
                <a:lnTo>
                  <a:pt x="1035" y="484"/>
                </a:lnTo>
                <a:lnTo>
                  <a:pt x="1037" y="484"/>
                </a:lnTo>
                <a:lnTo>
                  <a:pt x="1037" y="487"/>
                </a:lnTo>
                <a:lnTo>
                  <a:pt x="1039" y="487"/>
                </a:lnTo>
                <a:lnTo>
                  <a:pt x="1041" y="487"/>
                </a:lnTo>
                <a:lnTo>
                  <a:pt x="1043" y="484"/>
                </a:lnTo>
                <a:lnTo>
                  <a:pt x="1043" y="484"/>
                </a:lnTo>
                <a:lnTo>
                  <a:pt x="1043" y="484"/>
                </a:lnTo>
                <a:lnTo>
                  <a:pt x="1043" y="482"/>
                </a:lnTo>
                <a:lnTo>
                  <a:pt x="1043" y="482"/>
                </a:lnTo>
                <a:lnTo>
                  <a:pt x="1037" y="478"/>
                </a:lnTo>
                <a:lnTo>
                  <a:pt x="1035" y="476"/>
                </a:lnTo>
                <a:lnTo>
                  <a:pt x="1035" y="474"/>
                </a:lnTo>
                <a:lnTo>
                  <a:pt x="1035" y="474"/>
                </a:lnTo>
                <a:lnTo>
                  <a:pt x="1033" y="472"/>
                </a:lnTo>
                <a:lnTo>
                  <a:pt x="1033" y="474"/>
                </a:lnTo>
                <a:lnTo>
                  <a:pt x="1031" y="476"/>
                </a:lnTo>
                <a:lnTo>
                  <a:pt x="1031" y="478"/>
                </a:lnTo>
                <a:lnTo>
                  <a:pt x="1031" y="476"/>
                </a:lnTo>
                <a:lnTo>
                  <a:pt x="1029" y="476"/>
                </a:lnTo>
                <a:lnTo>
                  <a:pt x="1029" y="474"/>
                </a:lnTo>
                <a:lnTo>
                  <a:pt x="1029" y="472"/>
                </a:lnTo>
                <a:lnTo>
                  <a:pt x="1029" y="470"/>
                </a:lnTo>
                <a:lnTo>
                  <a:pt x="1027" y="470"/>
                </a:lnTo>
                <a:lnTo>
                  <a:pt x="1025" y="470"/>
                </a:lnTo>
                <a:lnTo>
                  <a:pt x="1020" y="470"/>
                </a:lnTo>
                <a:lnTo>
                  <a:pt x="1018" y="470"/>
                </a:lnTo>
                <a:lnTo>
                  <a:pt x="1018" y="468"/>
                </a:lnTo>
                <a:lnTo>
                  <a:pt x="1016" y="466"/>
                </a:lnTo>
                <a:lnTo>
                  <a:pt x="1016" y="466"/>
                </a:lnTo>
                <a:lnTo>
                  <a:pt x="1014" y="466"/>
                </a:lnTo>
                <a:lnTo>
                  <a:pt x="1014" y="463"/>
                </a:lnTo>
                <a:lnTo>
                  <a:pt x="1012" y="463"/>
                </a:lnTo>
                <a:lnTo>
                  <a:pt x="1012" y="463"/>
                </a:lnTo>
                <a:lnTo>
                  <a:pt x="1010" y="463"/>
                </a:lnTo>
                <a:lnTo>
                  <a:pt x="1008" y="463"/>
                </a:lnTo>
                <a:lnTo>
                  <a:pt x="1002" y="468"/>
                </a:lnTo>
                <a:lnTo>
                  <a:pt x="999" y="468"/>
                </a:lnTo>
                <a:lnTo>
                  <a:pt x="997" y="468"/>
                </a:lnTo>
                <a:lnTo>
                  <a:pt x="997" y="468"/>
                </a:lnTo>
                <a:lnTo>
                  <a:pt x="997" y="468"/>
                </a:lnTo>
                <a:lnTo>
                  <a:pt x="995" y="468"/>
                </a:lnTo>
                <a:lnTo>
                  <a:pt x="993" y="468"/>
                </a:lnTo>
                <a:lnTo>
                  <a:pt x="991" y="470"/>
                </a:lnTo>
                <a:lnTo>
                  <a:pt x="989" y="470"/>
                </a:lnTo>
                <a:lnTo>
                  <a:pt x="983" y="470"/>
                </a:lnTo>
                <a:lnTo>
                  <a:pt x="983" y="470"/>
                </a:lnTo>
                <a:lnTo>
                  <a:pt x="981" y="470"/>
                </a:lnTo>
                <a:lnTo>
                  <a:pt x="979" y="472"/>
                </a:lnTo>
                <a:lnTo>
                  <a:pt x="979" y="472"/>
                </a:lnTo>
                <a:lnTo>
                  <a:pt x="972" y="472"/>
                </a:lnTo>
                <a:lnTo>
                  <a:pt x="970" y="472"/>
                </a:lnTo>
                <a:lnTo>
                  <a:pt x="968" y="470"/>
                </a:lnTo>
                <a:lnTo>
                  <a:pt x="962" y="470"/>
                </a:lnTo>
                <a:lnTo>
                  <a:pt x="958" y="470"/>
                </a:lnTo>
                <a:lnTo>
                  <a:pt x="955" y="470"/>
                </a:lnTo>
                <a:lnTo>
                  <a:pt x="953" y="470"/>
                </a:lnTo>
                <a:lnTo>
                  <a:pt x="951" y="470"/>
                </a:lnTo>
                <a:lnTo>
                  <a:pt x="949" y="470"/>
                </a:lnTo>
                <a:lnTo>
                  <a:pt x="947" y="468"/>
                </a:lnTo>
                <a:lnTo>
                  <a:pt x="943" y="468"/>
                </a:lnTo>
                <a:lnTo>
                  <a:pt x="941" y="468"/>
                </a:lnTo>
                <a:lnTo>
                  <a:pt x="939" y="468"/>
                </a:lnTo>
                <a:lnTo>
                  <a:pt x="937" y="466"/>
                </a:lnTo>
                <a:lnTo>
                  <a:pt x="935" y="466"/>
                </a:lnTo>
                <a:lnTo>
                  <a:pt x="935" y="466"/>
                </a:lnTo>
                <a:lnTo>
                  <a:pt x="939" y="463"/>
                </a:lnTo>
                <a:lnTo>
                  <a:pt x="939" y="463"/>
                </a:lnTo>
                <a:lnTo>
                  <a:pt x="939" y="461"/>
                </a:lnTo>
                <a:lnTo>
                  <a:pt x="939" y="461"/>
                </a:lnTo>
                <a:lnTo>
                  <a:pt x="941" y="459"/>
                </a:lnTo>
                <a:lnTo>
                  <a:pt x="943" y="459"/>
                </a:lnTo>
                <a:lnTo>
                  <a:pt x="945" y="457"/>
                </a:lnTo>
                <a:lnTo>
                  <a:pt x="951" y="457"/>
                </a:lnTo>
                <a:lnTo>
                  <a:pt x="955" y="457"/>
                </a:lnTo>
                <a:lnTo>
                  <a:pt x="955" y="457"/>
                </a:lnTo>
                <a:lnTo>
                  <a:pt x="955" y="455"/>
                </a:lnTo>
                <a:lnTo>
                  <a:pt x="958" y="453"/>
                </a:lnTo>
                <a:lnTo>
                  <a:pt x="955" y="453"/>
                </a:lnTo>
                <a:lnTo>
                  <a:pt x="955" y="453"/>
                </a:lnTo>
                <a:lnTo>
                  <a:pt x="955" y="453"/>
                </a:lnTo>
                <a:lnTo>
                  <a:pt x="955" y="451"/>
                </a:lnTo>
                <a:lnTo>
                  <a:pt x="953" y="449"/>
                </a:lnTo>
                <a:lnTo>
                  <a:pt x="949" y="447"/>
                </a:lnTo>
                <a:lnTo>
                  <a:pt x="947" y="445"/>
                </a:lnTo>
                <a:lnTo>
                  <a:pt x="941" y="443"/>
                </a:lnTo>
                <a:lnTo>
                  <a:pt x="939" y="440"/>
                </a:lnTo>
                <a:lnTo>
                  <a:pt x="935" y="440"/>
                </a:lnTo>
                <a:lnTo>
                  <a:pt x="932" y="438"/>
                </a:lnTo>
                <a:lnTo>
                  <a:pt x="930" y="438"/>
                </a:lnTo>
                <a:lnTo>
                  <a:pt x="928" y="438"/>
                </a:lnTo>
                <a:lnTo>
                  <a:pt x="928" y="438"/>
                </a:lnTo>
                <a:lnTo>
                  <a:pt x="924" y="438"/>
                </a:lnTo>
                <a:lnTo>
                  <a:pt x="924" y="438"/>
                </a:lnTo>
                <a:lnTo>
                  <a:pt x="924" y="438"/>
                </a:lnTo>
                <a:lnTo>
                  <a:pt x="926" y="443"/>
                </a:lnTo>
                <a:lnTo>
                  <a:pt x="926" y="443"/>
                </a:lnTo>
                <a:lnTo>
                  <a:pt x="924" y="443"/>
                </a:lnTo>
                <a:lnTo>
                  <a:pt x="922" y="440"/>
                </a:lnTo>
                <a:lnTo>
                  <a:pt x="922" y="440"/>
                </a:lnTo>
                <a:lnTo>
                  <a:pt x="920" y="440"/>
                </a:lnTo>
                <a:lnTo>
                  <a:pt x="911" y="440"/>
                </a:lnTo>
                <a:lnTo>
                  <a:pt x="911" y="440"/>
                </a:lnTo>
                <a:lnTo>
                  <a:pt x="909" y="440"/>
                </a:lnTo>
                <a:lnTo>
                  <a:pt x="907" y="440"/>
                </a:lnTo>
                <a:lnTo>
                  <a:pt x="901" y="438"/>
                </a:lnTo>
                <a:lnTo>
                  <a:pt x="897" y="436"/>
                </a:lnTo>
                <a:lnTo>
                  <a:pt x="895" y="436"/>
                </a:lnTo>
                <a:lnTo>
                  <a:pt x="891" y="434"/>
                </a:lnTo>
                <a:lnTo>
                  <a:pt x="888" y="432"/>
                </a:lnTo>
                <a:lnTo>
                  <a:pt x="886" y="432"/>
                </a:lnTo>
                <a:lnTo>
                  <a:pt x="872" y="430"/>
                </a:lnTo>
                <a:lnTo>
                  <a:pt x="867" y="428"/>
                </a:lnTo>
                <a:lnTo>
                  <a:pt x="865" y="428"/>
                </a:lnTo>
                <a:lnTo>
                  <a:pt x="857" y="424"/>
                </a:lnTo>
                <a:lnTo>
                  <a:pt x="855" y="422"/>
                </a:lnTo>
                <a:lnTo>
                  <a:pt x="851" y="419"/>
                </a:lnTo>
                <a:lnTo>
                  <a:pt x="847" y="419"/>
                </a:lnTo>
                <a:lnTo>
                  <a:pt x="844" y="417"/>
                </a:lnTo>
                <a:lnTo>
                  <a:pt x="840" y="417"/>
                </a:lnTo>
                <a:lnTo>
                  <a:pt x="834" y="417"/>
                </a:lnTo>
                <a:lnTo>
                  <a:pt x="830" y="417"/>
                </a:lnTo>
                <a:lnTo>
                  <a:pt x="830" y="417"/>
                </a:lnTo>
                <a:lnTo>
                  <a:pt x="826" y="417"/>
                </a:lnTo>
                <a:lnTo>
                  <a:pt x="826" y="417"/>
                </a:lnTo>
                <a:lnTo>
                  <a:pt x="826" y="419"/>
                </a:lnTo>
                <a:lnTo>
                  <a:pt x="823" y="419"/>
                </a:lnTo>
                <a:lnTo>
                  <a:pt x="823" y="422"/>
                </a:lnTo>
                <a:lnTo>
                  <a:pt x="823" y="424"/>
                </a:lnTo>
                <a:lnTo>
                  <a:pt x="821" y="426"/>
                </a:lnTo>
                <a:lnTo>
                  <a:pt x="821" y="426"/>
                </a:lnTo>
                <a:lnTo>
                  <a:pt x="819" y="428"/>
                </a:lnTo>
                <a:lnTo>
                  <a:pt x="817" y="428"/>
                </a:lnTo>
                <a:lnTo>
                  <a:pt x="817" y="428"/>
                </a:lnTo>
                <a:lnTo>
                  <a:pt x="811" y="428"/>
                </a:lnTo>
                <a:lnTo>
                  <a:pt x="809" y="430"/>
                </a:lnTo>
                <a:lnTo>
                  <a:pt x="807" y="430"/>
                </a:lnTo>
                <a:lnTo>
                  <a:pt x="805" y="428"/>
                </a:lnTo>
                <a:lnTo>
                  <a:pt x="805" y="428"/>
                </a:lnTo>
                <a:lnTo>
                  <a:pt x="805" y="428"/>
                </a:lnTo>
                <a:lnTo>
                  <a:pt x="805" y="426"/>
                </a:lnTo>
                <a:lnTo>
                  <a:pt x="805" y="426"/>
                </a:lnTo>
                <a:lnTo>
                  <a:pt x="809" y="422"/>
                </a:lnTo>
                <a:lnTo>
                  <a:pt x="809" y="422"/>
                </a:lnTo>
                <a:lnTo>
                  <a:pt x="807" y="419"/>
                </a:lnTo>
                <a:lnTo>
                  <a:pt x="805" y="419"/>
                </a:lnTo>
                <a:lnTo>
                  <a:pt x="805" y="415"/>
                </a:lnTo>
                <a:lnTo>
                  <a:pt x="805" y="413"/>
                </a:lnTo>
                <a:lnTo>
                  <a:pt x="805" y="411"/>
                </a:lnTo>
                <a:lnTo>
                  <a:pt x="805" y="409"/>
                </a:lnTo>
                <a:lnTo>
                  <a:pt x="805" y="409"/>
                </a:lnTo>
                <a:lnTo>
                  <a:pt x="803" y="409"/>
                </a:lnTo>
                <a:lnTo>
                  <a:pt x="803" y="409"/>
                </a:lnTo>
                <a:lnTo>
                  <a:pt x="800" y="409"/>
                </a:lnTo>
                <a:lnTo>
                  <a:pt x="800" y="411"/>
                </a:lnTo>
                <a:lnTo>
                  <a:pt x="798" y="411"/>
                </a:lnTo>
                <a:lnTo>
                  <a:pt x="796" y="413"/>
                </a:lnTo>
                <a:lnTo>
                  <a:pt x="798" y="413"/>
                </a:lnTo>
                <a:lnTo>
                  <a:pt x="798" y="413"/>
                </a:lnTo>
                <a:lnTo>
                  <a:pt x="798" y="413"/>
                </a:lnTo>
                <a:lnTo>
                  <a:pt x="800" y="413"/>
                </a:lnTo>
                <a:lnTo>
                  <a:pt x="800" y="413"/>
                </a:lnTo>
                <a:lnTo>
                  <a:pt x="798" y="415"/>
                </a:lnTo>
                <a:lnTo>
                  <a:pt x="798" y="415"/>
                </a:lnTo>
                <a:lnTo>
                  <a:pt x="796" y="417"/>
                </a:lnTo>
                <a:lnTo>
                  <a:pt x="796" y="417"/>
                </a:lnTo>
                <a:lnTo>
                  <a:pt x="794" y="417"/>
                </a:lnTo>
                <a:lnTo>
                  <a:pt x="794" y="417"/>
                </a:lnTo>
                <a:lnTo>
                  <a:pt x="794" y="419"/>
                </a:lnTo>
                <a:lnTo>
                  <a:pt x="794" y="419"/>
                </a:lnTo>
                <a:lnTo>
                  <a:pt x="792" y="422"/>
                </a:lnTo>
                <a:lnTo>
                  <a:pt x="792" y="422"/>
                </a:lnTo>
                <a:lnTo>
                  <a:pt x="792" y="424"/>
                </a:lnTo>
                <a:lnTo>
                  <a:pt x="794" y="426"/>
                </a:lnTo>
                <a:lnTo>
                  <a:pt x="794" y="428"/>
                </a:lnTo>
                <a:lnTo>
                  <a:pt x="792" y="430"/>
                </a:lnTo>
                <a:lnTo>
                  <a:pt x="790" y="430"/>
                </a:lnTo>
                <a:lnTo>
                  <a:pt x="786" y="428"/>
                </a:lnTo>
                <a:lnTo>
                  <a:pt x="784" y="428"/>
                </a:lnTo>
                <a:lnTo>
                  <a:pt x="782" y="426"/>
                </a:lnTo>
                <a:lnTo>
                  <a:pt x="779" y="424"/>
                </a:lnTo>
                <a:lnTo>
                  <a:pt x="773" y="419"/>
                </a:lnTo>
                <a:lnTo>
                  <a:pt x="773" y="419"/>
                </a:lnTo>
                <a:lnTo>
                  <a:pt x="771" y="417"/>
                </a:lnTo>
                <a:lnTo>
                  <a:pt x="771" y="413"/>
                </a:lnTo>
                <a:lnTo>
                  <a:pt x="769" y="411"/>
                </a:lnTo>
                <a:lnTo>
                  <a:pt x="765" y="407"/>
                </a:lnTo>
                <a:lnTo>
                  <a:pt x="765" y="405"/>
                </a:lnTo>
                <a:lnTo>
                  <a:pt x="763" y="403"/>
                </a:lnTo>
                <a:lnTo>
                  <a:pt x="756" y="398"/>
                </a:lnTo>
                <a:lnTo>
                  <a:pt x="754" y="398"/>
                </a:lnTo>
                <a:lnTo>
                  <a:pt x="754" y="398"/>
                </a:lnTo>
                <a:lnTo>
                  <a:pt x="752" y="398"/>
                </a:lnTo>
                <a:lnTo>
                  <a:pt x="752" y="398"/>
                </a:lnTo>
                <a:lnTo>
                  <a:pt x="750" y="401"/>
                </a:lnTo>
                <a:lnTo>
                  <a:pt x="750" y="403"/>
                </a:lnTo>
                <a:lnTo>
                  <a:pt x="752" y="403"/>
                </a:lnTo>
                <a:lnTo>
                  <a:pt x="754" y="403"/>
                </a:lnTo>
                <a:lnTo>
                  <a:pt x="752" y="405"/>
                </a:lnTo>
                <a:lnTo>
                  <a:pt x="752" y="405"/>
                </a:lnTo>
                <a:lnTo>
                  <a:pt x="754" y="405"/>
                </a:lnTo>
                <a:lnTo>
                  <a:pt x="759" y="407"/>
                </a:lnTo>
                <a:lnTo>
                  <a:pt x="756" y="407"/>
                </a:lnTo>
                <a:lnTo>
                  <a:pt x="752" y="409"/>
                </a:lnTo>
                <a:lnTo>
                  <a:pt x="750" y="411"/>
                </a:lnTo>
                <a:lnTo>
                  <a:pt x="748" y="413"/>
                </a:lnTo>
                <a:lnTo>
                  <a:pt x="748" y="413"/>
                </a:lnTo>
                <a:lnTo>
                  <a:pt x="744" y="417"/>
                </a:lnTo>
                <a:lnTo>
                  <a:pt x="742" y="419"/>
                </a:lnTo>
                <a:lnTo>
                  <a:pt x="740" y="419"/>
                </a:lnTo>
                <a:lnTo>
                  <a:pt x="738" y="422"/>
                </a:lnTo>
                <a:lnTo>
                  <a:pt x="738" y="419"/>
                </a:lnTo>
                <a:lnTo>
                  <a:pt x="738" y="419"/>
                </a:lnTo>
                <a:lnTo>
                  <a:pt x="738" y="417"/>
                </a:lnTo>
                <a:lnTo>
                  <a:pt x="738" y="417"/>
                </a:lnTo>
                <a:lnTo>
                  <a:pt x="740" y="415"/>
                </a:lnTo>
                <a:lnTo>
                  <a:pt x="740" y="415"/>
                </a:lnTo>
                <a:lnTo>
                  <a:pt x="740" y="413"/>
                </a:lnTo>
                <a:lnTo>
                  <a:pt x="740" y="413"/>
                </a:lnTo>
                <a:lnTo>
                  <a:pt x="740" y="415"/>
                </a:lnTo>
                <a:lnTo>
                  <a:pt x="738" y="415"/>
                </a:lnTo>
                <a:lnTo>
                  <a:pt x="738" y="415"/>
                </a:lnTo>
                <a:lnTo>
                  <a:pt x="735" y="417"/>
                </a:lnTo>
                <a:lnTo>
                  <a:pt x="731" y="417"/>
                </a:lnTo>
                <a:lnTo>
                  <a:pt x="723" y="419"/>
                </a:lnTo>
                <a:lnTo>
                  <a:pt x="719" y="422"/>
                </a:lnTo>
                <a:lnTo>
                  <a:pt x="717" y="424"/>
                </a:lnTo>
                <a:lnTo>
                  <a:pt x="715" y="426"/>
                </a:lnTo>
                <a:lnTo>
                  <a:pt x="712" y="430"/>
                </a:lnTo>
                <a:lnTo>
                  <a:pt x="710" y="432"/>
                </a:lnTo>
                <a:lnTo>
                  <a:pt x="710" y="432"/>
                </a:lnTo>
                <a:lnTo>
                  <a:pt x="710" y="432"/>
                </a:lnTo>
                <a:lnTo>
                  <a:pt x="710" y="430"/>
                </a:lnTo>
                <a:lnTo>
                  <a:pt x="710" y="428"/>
                </a:lnTo>
                <a:lnTo>
                  <a:pt x="708" y="428"/>
                </a:lnTo>
                <a:lnTo>
                  <a:pt x="708" y="426"/>
                </a:lnTo>
                <a:lnTo>
                  <a:pt x="708" y="426"/>
                </a:lnTo>
                <a:lnTo>
                  <a:pt x="706" y="428"/>
                </a:lnTo>
                <a:lnTo>
                  <a:pt x="706" y="430"/>
                </a:lnTo>
                <a:lnTo>
                  <a:pt x="706" y="430"/>
                </a:lnTo>
                <a:lnTo>
                  <a:pt x="706" y="428"/>
                </a:lnTo>
                <a:lnTo>
                  <a:pt x="704" y="428"/>
                </a:lnTo>
                <a:lnTo>
                  <a:pt x="702" y="426"/>
                </a:lnTo>
                <a:lnTo>
                  <a:pt x="700" y="426"/>
                </a:lnTo>
                <a:lnTo>
                  <a:pt x="698" y="428"/>
                </a:lnTo>
                <a:lnTo>
                  <a:pt x="698" y="428"/>
                </a:lnTo>
                <a:lnTo>
                  <a:pt x="698" y="428"/>
                </a:lnTo>
                <a:lnTo>
                  <a:pt x="698" y="430"/>
                </a:lnTo>
                <a:lnTo>
                  <a:pt x="698" y="430"/>
                </a:lnTo>
                <a:lnTo>
                  <a:pt x="696" y="430"/>
                </a:lnTo>
                <a:lnTo>
                  <a:pt x="694" y="432"/>
                </a:lnTo>
                <a:lnTo>
                  <a:pt x="691" y="434"/>
                </a:lnTo>
                <a:lnTo>
                  <a:pt x="689" y="434"/>
                </a:lnTo>
                <a:lnTo>
                  <a:pt x="687" y="434"/>
                </a:lnTo>
                <a:lnTo>
                  <a:pt x="685" y="436"/>
                </a:lnTo>
                <a:lnTo>
                  <a:pt x="685" y="436"/>
                </a:lnTo>
                <a:lnTo>
                  <a:pt x="685" y="438"/>
                </a:lnTo>
                <a:lnTo>
                  <a:pt x="685" y="438"/>
                </a:lnTo>
                <a:lnTo>
                  <a:pt x="685" y="440"/>
                </a:lnTo>
                <a:lnTo>
                  <a:pt x="685" y="440"/>
                </a:lnTo>
                <a:lnTo>
                  <a:pt x="687" y="440"/>
                </a:lnTo>
                <a:lnTo>
                  <a:pt x="687" y="440"/>
                </a:lnTo>
                <a:lnTo>
                  <a:pt x="687" y="443"/>
                </a:lnTo>
                <a:lnTo>
                  <a:pt x="685" y="443"/>
                </a:lnTo>
                <a:lnTo>
                  <a:pt x="677" y="443"/>
                </a:lnTo>
                <a:lnTo>
                  <a:pt x="677" y="443"/>
                </a:lnTo>
                <a:lnTo>
                  <a:pt x="677" y="443"/>
                </a:lnTo>
                <a:lnTo>
                  <a:pt x="679" y="445"/>
                </a:lnTo>
                <a:lnTo>
                  <a:pt x="679" y="445"/>
                </a:lnTo>
                <a:lnTo>
                  <a:pt x="679" y="445"/>
                </a:lnTo>
                <a:lnTo>
                  <a:pt x="677" y="445"/>
                </a:lnTo>
                <a:lnTo>
                  <a:pt x="675" y="445"/>
                </a:lnTo>
                <a:lnTo>
                  <a:pt x="675" y="443"/>
                </a:lnTo>
                <a:lnTo>
                  <a:pt x="675" y="440"/>
                </a:lnTo>
                <a:lnTo>
                  <a:pt x="677" y="438"/>
                </a:lnTo>
                <a:lnTo>
                  <a:pt x="679" y="438"/>
                </a:lnTo>
                <a:lnTo>
                  <a:pt x="681" y="436"/>
                </a:lnTo>
                <a:lnTo>
                  <a:pt x="683" y="434"/>
                </a:lnTo>
                <a:lnTo>
                  <a:pt x="685" y="432"/>
                </a:lnTo>
                <a:lnTo>
                  <a:pt x="689" y="432"/>
                </a:lnTo>
                <a:lnTo>
                  <a:pt x="691" y="430"/>
                </a:lnTo>
                <a:lnTo>
                  <a:pt x="694" y="430"/>
                </a:lnTo>
                <a:lnTo>
                  <a:pt x="694" y="428"/>
                </a:lnTo>
                <a:lnTo>
                  <a:pt x="696" y="426"/>
                </a:lnTo>
                <a:lnTo>
                  <a:pt x="696" y="426"/>
                </a:lnTo>
                <a:lnTo>
                  <a:pt x="698" y="424"/>
                </a:lnTo>
                <a:lnTo>
                  <a:pt x="704" y="424"/>
                </a:lnTo>
                <a:lnTo>
                  <a:pt x="706" y="424"/>
                </a:lnTo>
                <a:lnTo>
                  <a:pt x="706" y="424"/>
                </a:lnTo>
                <a:lnTo>
                  <a:pt x="710" y="422"/>
                </a:lnTo>
                <a:lnTo>
                  <a:pt x="712" y="422"/>
                </a:lnTo>
                <a:lnTo>
                  <a:pt x="715" y="422"/>
                </a:lnTo>
                <a:lnTo>
                  <a:pt x="719" y="419"/>
                </a:lnTo>
                <a:lnTo>
                  <a:pt x="729" y="413"/>
                </a:lnTo>
                <a:lnTo>
                  <a:pt x="731" y="411"/>
                </a:lnTo>
                <a:lnTo>
                  <a:pt x="731" y="411"/>
                </a:lnTo>
                <a:lnTo>
                  <a:pt x="729" y="409"/>
                </a:lnTo>
                <a:lnTo>
                  <a:pt x="729" y="407"/>
                </a:lnTo>
                <a:lnTo>
                  <a:pt x="729" y="409"/>
                </a:lnTo>
                <a:lnTo>
                  <a:pt x="725" y="411"/>
                </a:lnTo>
                <a:lnTo>
                  <a:pt x="725" y="411"/>
                </a:lnTo>
                <a:lnTo>
                  <a:pt x="723" y="411"/>
                </a:lnTo>
                <a:lnTo>
                  <a:pt x="721" y="411"/>
                </a:lnTo>
                <a:lnTo>
                  <a:pt x="721" y="411"/>
                </a:lnTo>
                <a:lnTo>
                  <a:pt x="719" y="409"/>
                </a:lnTo>
                <a:lnTo>
                  <a:pt x="717" y="409"/>
                </a:lnTo>
                <a:lnTo>
                  <a:pt x="715" y="409"/>
                </a:lnTo>
                <a:lnTo>
                  <a:pt x="710" y="411"/>
                </a:lnTo>
                <a:lnTo>
                  <a:pt x="710" y="413"/>
                </a:lnTo>
                <a:lnTo>
                  <a:pt x="710" y="413"/>
                </a:lnTo>
                <a:lnTo>
                  <a:pt x="708" y="415"/>
                </a:lnTo>
                <a:lnTo>
                  <a:pt x="706" y="415"/>
                </a:lnTo>
                <a:lnTo>
                  <a:pt x="706" y="415"/>
                </a:lnTo>
                <a:lnTo>
                  <a:pt x="704" y="415"/>
                </a:lnTo>
                <a:lnTo>
                  <a:pt x="702" y="415"/>
                </a:lnTo>
                <a:lnTo>
                  <a:pt x="696" y="419"/>
                </a:lnTo>
                <a:lnTo>
                  <a:pt x="694" y="419"/>
                </a:lnTo>
                <a:lnTo>
                  <a:pt x="691" y="419"/>
                </a:lnTo>
                <a:lnTo>
                  <a:pt x="691" y="419"/>
                </a:lnTo>
                <a:lnTo>
                  <a:pt x="689" y="419"/>
                </a:lnTo>
                <a:lnTo>
                  <a:pt x="687" y="419"/>
                </a:lnTo>
                <a:lnTo>
                  <a:pt x="687" y="419"/>
                </a:lnTo>
                <a:lnTo>
                  <a:pt x="687" y="422"/>
                </a:lnTo>
                <a:lnTo>
                  <a:pt x="689" y="422"/>
                </a:lnTo>
                <a:lnTo>
                  <a:pt x="689" y="422"/>
                </a:lnTo>
                <a:lnTo>
                  <a:pt x="689" y="422"/>
                </a:lnTo>
                <a:lnTo>
                  <a:pt x="689" y="422"/>
                </a:lnTo>
                <a:lnTo>
                  <a:pt x="687" y="422"/>
                </a:lnTo>
                <a:lnTo>
                  <a:pt x="683" y="422"/>
                </a:lnTo>
                <a:lnTo>
                  <a:pt x="683" y="422"/>
                </a:lnTo>
                <a:lnTo>
                  <a:pt x="681" y="426"/>
                </a:lnTo>
                <a:lnTo>
                  <a:pt x="679" y="426"/>
                </a:lnTo>
                <a:lnTo>
                  <a:pt x="679" y="428"/>
                </a:lnTo>
                <a:lnTo>
                  <a:pt x="677" y="428"/>
                </a:lnTo>
                <a:lnTo>
                  <a:pt x="675" y="428"/>
                </a:lnTo>
                <a:lnTo>
                  <a:pt x="671" y="430"/>
                </a:lnTo>
                <a:lnTo>
                  <a:pt x="666" y="430"/>
                </a:lnTo>
                <a:lnTo>
                  <a:pt x="664" y="432"/>
                </a:lnTo>
                <a:lnTo>
                  <a:pt x="664" y="432"/>
                </a:lnTo>
                <a:lnTo>
                  <a:pt x="666" y="428"/>
                </a:lnTo>
                <a:lnTo>
                  <a:pt x="666" y="428"/>
                </a:lnTo>
                <a:lnTo>
                  <a:pt x="668" y="426"/>
                </a:lnTo>
                <a:lnTo>
                  <a:pt x="668" y="426"/>
                </a:lnTo>
                <a:lnTo>
                  <a:pt x="666" y="424"/>
                </a:lnTo>
                <a:lnTo>
                  <a:pt x="664" y="424"/>
                </a:lnTo>
                <a:lnTo>
                  <a:pt x="664" y="422"/>
                </a:lnTo>
                <a:lnTo>
                  <a:pt x="662" y="422"/>
                </a:lnTo>
                <a:lnTo>
                  <a:pt x="660" y="422"/>
                </a:lnTo>
                <a:lnTo>
                  <a:pt x="660" y="422"/>
                </a:lnTo>
                <a:lnTo>
                  <a:pt x="660" y="422"/>
                </a:lnTo>
                <a:lnTo>
                  <a:pt x="660" y="424"/>
                </a:lnTo>
                <a:lnTo>
                  <a:pt x="660" y="424"/>
                </a:lnTo>
                <a:lnTo>
                  <a:pt x="660" y="426"/>
                </a:lnTo>
                <a:lnTo>
                  <a:pt x="660" y="426"/>
                </a:lnTo>
                <a:lnTo>
                  <a:pt x="654" y="426"/>
                </a:lnTo>
                <a:lnTo>
                  <a:pt x="650" y="426"/>
                </a:lnTo>
                <a:lnTo>
                  <a:pt x="650" y="428"/>
                </a:lnTo>
                <a:lnTo>
                  <a:pt x="650" y="428"/>
                </a:lnTo>
                <a:lnTo>
                  <a:pt x="647" y="430"/>
                </a:lnTo>
                <a:lnTo>
                  <a:pt x="647" y="430"/>
                </a:lnTo>
                <a:lnTo>
                  <a:pt x="645" y="430"/>
                </a:lnTo>
                <a:lnTo>
                  <a:pt x="643" y="430"/>
                </a:lnTo>
                <a:lnTo>
                  <a:pt x="641" y="430"/>
                </a:lnTo>
                <a:lnTo>
                  <a:pt x="639" y="436"/>
                </a:lnTo>
                <a:lnTo>
                  <a:pt x="639" y="436"/>
                </a:lnTo>
                <a:lnTo>
                  <a:pt x="641" y="436"/>
                </a:lnTo>
                <a:lnTo>
                  <a:pt x="643" y="438"/>
                </a:lnTo>
                <a:lnTo>
                  <a:pt x="643" y="438"/>
                </a:lnTo>
                <a:lnTo>
                  <a:pt x="643" y="438"/>
                </a:lnTo>
                <a:lnTo>
                  <a:pt x="641" y="438"/>
                </a:lnTo>
                <a:lnTo>
                  <a:pt x="639" y="438"/>
                </a:lnTo>
                <a:lnTo>
                  <a:pt x="639" y="438"/>
                </a:lnTo>
                <a:lnTo>
                  <a:pt x="639" y="438"/>
                </a:lnTo>
                <a:lnTo>
                  <a:pt x="639" y="440"/>
                </a:lnTo>
                <a:lnTo>
                  <a:pt x="639" y="440"/>
                </a:lnTo>
                <a:lnTo>
                  <a:pt x="643" y="440"/>
                </a:lnTo>
                <a:lnTo>
                  <a:pt x="645" y="443"/>
                </a:lnTo>
                <a:lnTo>
                  <a:pt x="645" y="443"/>
                </a:lnTo>
                <a:lnTo>
                  <a:pt x="650" y="447"/>
                </a:lnTo>
                <a:lnTo>
                  <a:pt x="647" y="447"/>
                </a:lnTo>
                <a:lnTo>
                  <a:pt x="647" y="447"/>
                </a:lnTo>
                <a:lnTo>
                  <a:pt x="639" y="443"/>
                </a:lnTo>
                <a:lnTo>
                  <a:pt x="635" y="440"/>
                </a:lnTo>
                <a:lnTo>
                  <a:pt x="631" y="440"/>
                </a:lnTo>
                <a:lnTo>
                  <a:pt x="627" y="440"/>
                </a:lnTo>
                <a:lnTo>
                  <a:pt x="622" y="440"/>
                </a:lnTo>
                <a:lnTo>
                  <a:pt x="620" y="438"/>
                </a:lnTo>
                <a:lnTo>
                  <a:pt x="610" y="436"/>
                </a:lnTo>
                <a:lnTo>
                  <a:pt x="608" y="434"/>
                </a:lnTo>
                <a:lnTo>
                  <a:pt x="603" y="432"/>
                </a:lnTo>
                <a:lnTo>
                  <a:pt x="599" y="430"/>
                </a:lnTo>
                <a:lnTo>
                  <a:pt x="591" y="426"/>
                </a:lnTo>
                <a:lnTo>
                  <a:pt x="580" y="422"/>
                </a:lnTo>
                <a:lnTo>
                  <a:pt x="574" y="424"/>
                </a:lnTo>
                <a:lnTo>
                  <a:pt x="568" y="422"/>
                </a:lnTo>
                <a:lnTo>
                  <a:pt x="566" y="422"/>
                </a:lnTo>
                <a:lnTo>
                  <a:pt x="564" y="422"/>
                </a:lnTo>
                <a:lnTo>
                  <a:pt x="562" y="422"/>
                </a:lnTo>
                <a:lnTo>
                  <a:pt x="559" y="422"/>
                </a:lnTo>
                <a:lnTo>
                  <a:pt x="559" y="422"/>
                </a:lnTo>
                <a:lnTo>
                  <a:pt x="557" y="419"/>
                </a:lnTo>
                <a:lnTo>
                  <a:pt x="555" y="419"/>
                </a:lnTo>
                <a:lnTo>
                  <a:pt x="547" y="415"/>
                </a:lnTo>
                <a:lnTo>
                  <a:pt x="545" y="415"/>
                </a:lnTo>
                <a:lnTo>
                  <a:pt x="541" y="411"/>
                </a:lnTo>
                <a:lnTo>
                  <a:pt x="532" y="409"/>
                </a:lnTo>
                <a:lnTo>
                  <a:pt x="532" y="411"/>
                </a:lnTo>
                <a:lnTo>
                  <a:pt x="530" y="411"/>
                </a:lnTo>
                <a:lnTo>
                  <a:pt x="528" y="411"/>
                </a:lnTo>
                <a:lnTo>
                  <a:pt x="526" y="411"/>
                </a:lnTo>
                <a:lnTo>
                  <a:pt x="520" y="411"/>
                </a:lnTo>
                <a:lnTo>
                  <a:pt x="515" y="411"/>
                </a:lnTo>
                <a:lnTo>
                  <a:pt x="513" y="413"/>
                </a:lnTo>
                <a:lnTo>
                  <a:pt x="505" y="413"/>
                </a:lnTo>
                <a:lnTo>
                  <a:pt x="503" y="411"/>
                </a:lnTo>
                <a:lnTo>
                  <a:pt x="501" y="411"/>
                </a:lnTo>
                <a:lnTo>
                  <a:pt x="495" y="409"/>
                </a:lnTo>
                <a:lnTo>
                  <a:pt x="492" y="409"/>
                </a:lnTo>
                <a:lnTo>
                  <a:pt x="488" y="409"/>
                </a:lnTo>
                <a:lnTo>
                  <a:pt x="482" y="409"/>
                </a:lnTo>
                <a:lnTo>
                  <a:pt x="478" y="409"/>
                </a:lnTo>
                <a:lnTo>
                  <a:pt x="467" y="407"/>
                </a:lnTo>
                <a:lnTo>
                  <a:pt x="467" y="407"/>
                </a:lnTo>
                <a:lnTo>
                  <a:pt x="465" y="405"/>
                </a:lnTo>
                <a:lnTo>
                  <a:pt x="463" y="405"/>
                </a:lnTo>
                <a:lnTo>
                  <a:pt x="461" y="403"/>
                </a:lnTo>
                <a:lnTo>
                  <a:pt x="461" y="403"/>
                </a:lnTo>
                <a:lnTo>
                  <a:pt x="459" y="405"/>
                </a:lnTo>
                <a:lnTo>
                  <a:pt x="457" y="405"/>
                </a:lnTo>
                <a:lnTo>
                  <a:pt x="453" y="403"/>
                </a:lnTo>
                <a:lnTo>
                  <a:pt x="451" y="403"/>
                </a:lnTo>
                <a:lnTo>
                  <a:pt x="444" y="401"/>
                </a:lnTo>
                <a:lnTo>
                  <a:pt x="444" y="401"/>
                </a:lnTo>
                <a:lnTo>
                  <a:pt x="442" y="401"/>
                </a:lnTo>
                <a:lnTo>
                  <a:pt x="436" y="401"/>
                </a:lnTo>
                <a:lnTo>
                  <a:pt x="432" y="401"/>
                </a:lnTo>
                <a:lnTo>
                  <a:pt x="432" y="403"/>
                </a:lnTo>
                <a:lnTo>
                  <a:pt x="430" y="401"/>
                </a:lnTo>
                <a:lnTo>
                  <a:pt x="427" y="401"/>
                </a:lnTo>
                <a:lnTo>
                  <a:pt x="425" y="401"/>
                </a:lnTo>
                <a:lnTo>
                  <a:pt x="421" y="401"/>
                </a:lnTo>
                <a:lnTo>
                  <a:pt x="419" y="401"/>
                </a:lnTo>
                <a:lnTo>
                  <a:pt x="417" y="403"/>
                </a:lnTo>
                <a:lnTo>
                  <a:pt x="407" y="401"/>
                </a:lnTo>
                <a:lnTo>
                  <a:pt x="409" y="401"/>
                </a:lnTo>
                <a:lnTo>
                  <a:pt x="409" y="398"/>
                </a:lnTo>
                <a:lnTo>
                  <a:pt x="409" y="398"/>
                </a:lnTo>
                <a:lnTo>
                  <a:pt x="402" y="398"/>
                </a:lnTo>
                <a:lnTo>
                  <a:pt x="402" y="398"/>
                </a:lnTo>
                <a:lnTo>
                  <a:pt x="402" y="396"/>
                </a:lnTo>
                <a:lnTo>
                  <a:pt x="400" y="396"/>
                </a:lnTo>
                <a:lnTo>
                  <a:pt x="398" y="396"/>
                </a:lnTo>
                <a:lnTo>
                  <a:pt x="400" y="394"/>
                </a:lnTo>
                <a:lnTo>
                  <a:pt x="402" y="392"/>
                </a:lnTo>
                <a:lnTo>
                  <a:pt x="402" y="390"/>
                </a:lnTo>
                <a:lnTo>
                  <a:pt x="398" y="390"/>
                </a:lnTo>
                <a:lnTo>
                  <a:pt x="396" y="390"/>
                </a:lnTo>
                <a:lnTo>
                  <a:pt x="394" y="390"/>
                </a:lnTo>
                <a:lnTo>
                  <a:pt x="388" y="388"/>
                </a:lnTo>
                <a:lnTo>
                  <a:pt x="383" y="390"/>
                </a:lnTo>
                <a:lnTo>
                  <a:pt x="381" y="390"/>
                </a:lnTo>
                <a:lnTo>
                  <a:pt x="377" y="390"/>
                </a:lnTo>
                <a:lnTo>
                  <a:pt x="373" y="392"/>
                </a:lnTo>
                <a:lnTo>
                  <a:pt x="371" y="392"/>
                </a:lnTo>
                <a:lnTo>
                  <a:pt x="369" y="390"/>
                </a:lnTo>
                <a:lnTo>
                  <a:pt x="365" y="390"/>
                </a:lnTo>
                <a:lnTo>
                  <a:pt x="367" y="388"/>
                </a:lnTo>
                <a:lnTo>
                  <a:pt x="367" y="388"/>
                </a:lnTo>
                <a:lnTo>
                  <a:pt x="365" y="386"/>
                </a:lnTo>
                <a:lnTo>
                  <a:pt x="362" y="384"/>
                </a:lnTo>
                <a:lnTo>
                  <a:pt x="360" y="384"/>
                </a:lnTo>
                <a:lnTo>
                  <a:pt x="358" y="384"/>
                </a:lnTo>
                <a:lnTo>
                  <a:pt x="358" y="386"/>
                </a:lnTo>
                <a:lnTo>
                  <a:pt x="354" y="390"/>
                </a:lnTo>
                <a:lnTo>
                  <a:pt x="352" y="390"/>
                </a:lnTo>
                <a:lnTo>
                  <a:pt x="350" y="392"/>
                </a:lnTo>
                <a:lnTo>
                  <a:pt x="348" y="390"/>
                </a:lnTo>
                <a:lnTo>
                  <a:pt x="348" y="390"/>
                </a:lnTo>
                <a:lnTo>
                  <a:pt x="346" y="388"/>
                </a:lnTo>
                <a:lnTo>
                  <a:pt x="350" y="388"/>
                </a:lnTo>
                <a:lnTo>
                  <a:pt x="352" y="386"/>
                </a:lnTo>
                <a:lnTo>
                  <a:pt x="354" y="384"/>
                </a:lnTo>
                <a:lnTo>
                  <a:pt x="352" y="382"/>
                </a:lnTo>
                <a:lnTo>
                  <a:pt x="350" y="382"/>
                </a:lnTo>
                <a:lnTo>
                  <a:pt x="342" y="380"/>
                </a:lnTo>
                <a:lnTo>
                  <a:pt x="339" y="378"/>
                </a:lnTo>
                <a:lnTo>
                  <a:pt x="342" y="378"/>
                </a:lnTo>
                <a:lnTo>
                  <a:pt x="342" y="378"/>
                </a:lnTo>
                <a:lnTo>
                  <a:pt x="342" y="375"/>
                </a:lnTo>
                <a:lnTo>
                  <a:pt x="337" y="378"/>
                </a:lnTo>
                <a:lnTo>
                  <a:pt x="333" y="382"/>
                </a:lnTo>
                <a:lnTo>
                  <a:pt x="331" y="384"/>
                </a:lnTo>
                <a:lnTo>
                  <a:pt x="329" y="386"/>
                </a:lnTo>
                <a:lnTo>
                  <a:pt x="325" y="388"/>
                </a:lnTo>
                <a:lnTo>
                  <a:pt x="321" y="390"/>
                </a:lnTo>
                <a:lnTo>
                  <a:pt x="318" y="390"/>
                </a:lnTo>
                <a:lnTo>
                  <a:pt x="312" y="390"/>
                </a:lnTo>
                <a:lnTo>
                  <a:pt x="312" y="392"/>
                </a:lnTo>
                <a:lnTo>
                  <a:pt x="310" y="392"/>
                </a:lnTo>
                <a:lnTo>
                  <a:pt x="304" y="392"/>
                </a:lnTo>
                <a:lnTo>
                  <a:pt x="304" y="392"/>
                </a:lnTo>
                <a:lnTo>
                  <a:pt x="300" y="394"/>
                </a:lnTo>
                <a:lnTo>
                  <a:pt x="300" y="394"/>
                </a:lnTo>
                <a:lnTo>
                  <a:pt x="300" y="392"/>
                </a:lnTo>
                <a:lnTo>
                  <a:pt x="300" y="392"/>
                </a:lnTo>
                <a:lnTo>
                  <a:pt x="302" y="392"/>
                </a:lnTo>
                <a:lnTo>
                  <a:pt x="302" y="390"/>
                </a:lnTo>
                <a:lnTo>
                  <a:pt x="302" y="390"/>
                </a:lnTo>
                <a:lnTo>
                  <a:pt x="300" y="390"/>
                </a:lnTo>
                <a:lnTo>
                  <a:pt x="293" y="392"/>
                </a:lnTo>
                <a:lnTo>
                  <a:pt x="289" y="396"/>
                </a:lnTo>
                <a:lnTo>
                  <a:pt x="291" y="396"/>
                </a:lnTo>
                <a:lnTo>
                  <a:pt x="293" y="398"/>
                </a:lnTo>
                <a:lnTo>
                  <a:pt x="300" y="398"/>
                </a:lnTo>
                <a:lnTo>
                  <a:pt x="293" y="401"/>
                </a:lnTo>
                <a:lnTo>
                  <a:pt x="293" y="401"/>
                </a:lnTo>
                <a:lnTo>
                  <a:pt x="291" y="401"/>
                </a:lnTo>
                <a:lnTo>
                  <a:pt x="291" y="403"/>
                </a:lnTo>
                <a:lnTo>
                  <a:pt x="291" y="405"/>
                </a:lnTo>
                <a:lnTo>
                  <a:pt x="291" y="405"/>
                </a:lnTo>
                <a:lnTo>
                  <a:pt x="291" y="405"/>
                </a:lnTo>
                <a:lnTo>
                  <a:pt x="289" y="405"/>
                </a:lnTo>
                <a:lnTo>
                  <a:pt x="289" y="401"/>
                </a:lnTo>
                <a:lnTo>
                  <a:pt x="289" y="401"/>
                </a:lnTo>
                <a:lnTo>
                  <a:pt x="291" y="398"/>
                </a:lnTo>
                <a:lnTo>
                  <a:pt x="289" y="398"/>
                </a:lnTo>
                <a:lnTo>
                  <a:pt x="287" y="398"/>
                </a:lnTo>
                <a:lnTo>
                  <a:pt x="281" y="401"/>
                </a:lnTo>
                <a:lnTo>
                  <a:pt x="281" y="403"/>
                </a:lnTo>
                <a:lnTo>
                  <a:pt x="274" y="405"/>
                </a:lnTo>
                <a:lnTo>
                  <a:pt x="266" y="407"/>
                </a:lnTo>
                <a:lnTo>
                  <a:pt x="264" y="407"/>
                </a:lnTo>
                <a:lnTo>
                  <a:pt x="260" y="409"/>
                </a:lnTo>
                <a:lnTo>
                  <a:pt x="260" y="409"/>
                </a:lnTo>
                <a:lnTo>
                  <a:pt x="260" y="409"/>
                </a:lnTo>
                <a:lnTo>
                  <a:pt x="262" y="407"/>
                </a:lnTo>
                <a:lnTo>
                  <a:pt x="264" y="407"/>
                </a:lnTo>
                <a:lnTo>
                  <a:pt x="264" y="407"/>
                </a:lnTo>
                <a:lnTo>
                  <a:pt x="264" y="405"/>
                </a:lnTo>
                <a:lnTo>
                  <a:pt x="264" y="405"/>
                </a:lnTo>
                <a:lnTo>
                  <a:pt x="262" y="405"/>
                </a:lnTo>
                <a:lnTo>
                  <a:pt x="262" y="405"/>
                </a:lnTo>
                <a:lnTo>
                  <a:pt x="260" y="407"/>
                </a:lnTo>
                <a:lnTo>
                  <a:pt x="256" y="411"/>
                </a:lnTo>
                <a:lnTo>
                  <a:pt x="247" y="419"/>
                </a:lnTo>
                <a:lnTo>
                  <a:pt x="245" y="424"/>
                </a:lnTo>
                <a:lnTo>
                  <a:pt x="245" y="428"/>
                </a:lnTo>
                <a:lnTo>
                  <a:pt x="243" y="428"/>
                </a:lnTo>
                <a:lnTo>
                  <a:pt x="243" y="428"/>
                </a:lnTo>
                <a:lnTo>
                  <a:pt x="243" y="428"/>
                </a:lnTo>
                <a:lnTo>
                  <a:pt x="243" y="430"/>
                </a:lnTo>
                <a:lnTo>
                  <a:pt x="239" y="434"/>
                </a:lnTo>
                <a:lnTo>
                  <a:pt x="235" y="438"/>
                </a:lnTo>
                <a:lnTo>
                  <a:pt x="230" y="438"/>
                </a:lnTo>
                <a:lnTo>
                  <a:pt x="228" y="440"/>
                </a:lnTo>
                <a:lnTo>
                  <a:pt x="218" y="440"/>
                </a:lnTo>
                <a:lnTo>
                  <a:pt x="216" y="440"/>
                </a:lnTo>
                <a:lnTo>
                  <a:pt x="210" y="443"/>
                </a:lnTo>
                <a:lnTo>
                  <a:pt x="199" y="440"/>
                </a:lnTo>
                <a:lnTo>
                  <a:pt x="201" y="443"/>
                </a:lnTo>
                <a:lnTo>
                  <a:pt x="199" y="449"/>
                </a:lnTo>
                <a:lnTo>
                  <a:pt x="197" y="453"/>
                </a:lnTo>
                <a:lnTo>
                  <a:pt x="197" y="453"/>
                </a:lnTo>
                <a:lnTo>
                  <a:pt x="195" y="455"/>
                </a:lnTo>
                <a:lnTo>
                  <a:pt x="193" y="453"/>
                </a:lnTo>
                <a:lnTo>
                  <a:pt x="195" y="453"/>
                </a:lnTo>
                <a:lnTo>
                  <a:pt x="193" y="453"/>
                </a:lnTo>
                <a:lnTo>
                  <a:pt x="191" y="455"/>
                </a:lnTo>
                <a:lnTo>
                  <a:pt x="195" y="455"/>
                </a:lnTo>
                <a:lnTo>
                  <a:pt x="197" y="455"/>
                </a:lnTo>
                <a:lnTo>
                  <a:pt x="199" y="457"/>
                </a:lnTo>
                <a:lnTo>
                  <a:pt x="203" y="459"/>
                </a:lnTo>
                <a:lnTo>
                  <a:pt x="212" y="461"/>
                </a:lnTo>
                <a:lnTo>
                  <a:pt x="230" y="472"/>
                </a:lnTo>
                <a:lnTo>
                  <a:pt x="233" y="476"/>
                </a:lnTo>
                <a:lnTo>
                  <a:pt x="235" y="480"/>
                </a:lnTo>
                <a:lnTo>
                  <a:pt x="237" y="482"/>
                </a:lnTo>
                <a:lnTo>
                  <a:pt x="239" y="484"/>
                </a:lnTo>
                <a:lnTo>
                  <a:pt x="247" y="487"/>
                </a:lnTo>
                <a:lnTo>
                  <a:pt x="249" y="487"/>
                </a:lnTo>
                <a:lnTo>
                  <a:pt x="251" y="487"/>
                </a:lnTo>
                <a:lnTo>
                  <a:pt x="256" y="484"/>
                </a:lnTo>
                <a:lnTo>
                  <a:pt x="256" y="487"/>
                </a:lnTo>
                <a:lnTo>
                  <a:pt x="256" y="487"/>
                </a:lnTo>
                <a:lnTo>
                  <a:pt x="262" y="487"/>
                </a:lnTo>
                <a:lnTo>
                  <a:pt x="264" y="487"/>
                </a:lnTo>
                <a:lnTo>
                  <a:pt x="266" y="489"/>
                </a:lnTo>
                <a:lnTo>
                  <a:pt x="264" y="489"/>
                </a:lnTo>
                <a:lnTo>
                  <a:pt x="262" y="493"/>
                </a:lnTo>
                <a:lnTo>
                  <a:pt x="262" y="495"/>
                </a:lnTo>
                <a:lnTo>
                  <a:pt x="266" y="497"/>
                </a:lnTo>
                <a:lnTo>
                  <a:pt x="266" y="497"/>
                </a:lnTo>
                <a:lnTo>
                  <a:pt x="270" y="499"/>
                </a:lnTo>
                <a:lnTo>
                  <a:pt x="274" y="495"/>
                </a:lnTo>
                <a:lnTo>
                  <a:pt x="277" y="495"/>
                </a:lnTo>
                <a:lnTo>
                  <a:pt x="281" y="497"/>
                </a:lnTo>
                <a:lnTo>
                  <a:pt x="285" y="497"/>
                </a:lnTo>
                <a:lnTo>
                  <a:pt x="285" y="497"/>
                </a:lnTo>
                <a:lnTo>
                  <a:pt x="287" y="499"/>
                </a:lnTo>
                <a:lnTo>
                  <a:pt x="287" y="501"/>
                </a:lnTo>
                <a:lnTo>
                  <a:pt x="281" y="503"/>
                </a:lnTo>
                <a:lnTo>
                  <a:pt x="279" y="503"/>
                </a:lnTo>
                <a:lnTo>
                  <a:pt x="274" y="501"/>
                </a:lnTo>
                <a:lnTo>
                  <a:pt x="272" y="499"/>
                </a:lnTo>
                <a:lnTo>
                  <a:pt x="270" y="499"/>
                </a:lnTo>
                <a:lnTo>
                  <a:pt x="266" y="501"/>
                </a:lnTo>
                <a:lnTo>
                  <a:pt x="262" y="499"/>
                </a:lnTo>
                <a:lnTo>
                  <a:pt x="260" y="495"/>
                </a:lnTo>
                <a:lnTo>
                  <a:pt x="260" y="493"/>
                </a:lnTo>
                <a:lnTo>
                  <a:pt x="260" y="493"/>
                </a:lnTo>
                <a:lnTo>
                  <a:pt x="258" y="489"/>
                </a:lnTo>
                <a:lnTo>
                  <a:pt x="256" y="489"/>
                </a:lnTo>
                <a:lnTo>
                  <a:pt x="254" y="489"/>
                </a:lnTo>
                <a:lnTo>
                  <a:pt x="251" y="491"/>
                </a:lnTo>
                <a:lnTo>
                  <a:pt x="254" y="493"/>
                </a:lnTo>
                <a:lnTo>
                  <a:pt x="254" y="495"/>
                </a:lnTo>
                <a:lnTo>
                  <a:pt x="256" y="495"/>
                </a:lnTo>
                <a:lnTo>
                  <a:pt x="258" y="495"/>
                </a:lnTo>
                <a:lnTo>
                  <a:pt x="262" y="499"/>
                </a:lnTo>
                <a:lnTo>
                  <a:pt x="262" y="501"/>
                </a:lnTo>
                <a:lnTo>
                  <a:pt x="264" y="503"/>
                </a:lnTo>
                <a:lnTo>
                  <a:pt x="268" y="501"/>
                </a:lnTo>
                <a:lnTo>
                  <a:pt x="274" y="503"/>
                </a:lnTo>
                <a:lnTo>
                  <a:pt x="274" y="505"/>
                </a:lnTo>
                <a:lnTo>
                  <a:pt x="274" y="508"/>
                </a:lnTo>
                <a:lnTo>
                  <a:pt x="274" y="505"/>
                </a:lnTo>
                <a:lnTo>
                  <a:pt x="272" y="505"/>
                </a:lnTo>
                <a:lnTo>
                  <a:pt x="270" y="505"/>
                </a:lnTo>
                <a:lnTo>
                  <a:pt x="268" y="505"/>
                </a:lnTo>
                <a:lnTo>
                  <a:pt x="268" y="505"/>
                </a:lnTo>
                <a:lnTo>
                  <a:pt x="264" y="510"/>
                </a:lnTo>
                <a:lnTo>
                  <a:pt x="262" y="510"/>
                </a:lnTo>
                <a:lnTo>
                  <a:pt x="258" y="510"/>
                </a:lnTo>
                <a:lnTo>
                  <a:pt x="251" y="510"/>
                </a:lnTo>
                <a:lnTo>
                  <a:pt x="249" y="510"/>
                </a:lnTo>
                <a:lnTo>
                  <a:pt x="247" y="510"/>
                </a:lnTo>
                <a:lnTo>
                  <a:pt x="243" y="510"/>
                </a:lnTo>
                <a:lnTo>
                  <a:pt x="237" y="510"/>
                </a:lnTo>
                <a:lnTo>
                  <a:pt x="230" y="505"/>
                </a:lnTo>
                <a:lnTo>
                  <a:pt x="233" y="505"/>
                </a:lnTo>
                <a:lnTo>
                  <a:pt x="233" y="505"/>
                </a:lnTo>
                <a:lnTo>
                  <a:pt x="233" y="503"/>
                </a:lnTo>
                <a:lnTo>
                  <a:pt x="235" y="499"/>
                </a:lnTo>
                <a:lnTo>
                  <a:pt x="235" y="499"/>
                </a:lnTo>
                <a:lnTo>
                  <a:pt x="235" y="499"/>
                </a:lnTo>
                <a:lnTo>
                  <a:pt x="233" y="497"/>
                </a:lnTo>
                <a:lnTo>
                  <a:pt x="235" y="497"/>
                </a:lnTo>
                <a:lnTo>
                  <a:pt x="237" y="497"/>
                </a:lnTo>
                <a:lnTo>
                  <a:pt x="237" y="497"/>
                </a:lnTo>
                <a:lnTo>
                  <a:pt x="230" y="497"/>
                </a:lnTo>
                <a:lnTo>
                  <a:pt x="224" y="497"/>
                </a:lnTo>
                <a:lnTo>
                  <a:pt x="222" y="499"/>
                </a:lnTo>
                <a:lnTo>
                  <a:pt x="216" y="501"/>
                </a:lnTo>
                <a:lnTo>
                  <a:pt x="214" y="501"/>
                </a:lnTo>
                <a:lnTo>
                  <a:pt x="212" y="501"/>
                </a:lnTo>
                <a:lnTo>
                  <a:pt x="205" y="503"/>
                </a:lnTo>
                <a:lnTo>
                  <a:pt x="205" y="505"/>
                </a:lnTo>
                <a:lnTo>
                  <a:pt x="205" y="505"/>
                </a:lnTo>
                <a:lnTo>
                  <a:pt x="210" y="508"/>
                </a:lnTo>
                <a:lnTo>
                  <a:pt x="210" y="508"/>
                </a:lnTo>
                <a:lnTo>
                  <a:pt x="207" y="508"/>
                </a:lnTo>
                <a:lnTo>
                  <a:pt x="207" y="510"/>
                </a:lnTo>
                <a:lnTo>
                  <a:pt x="203" y="510"/>
                </a:lnTo>
                <a:lnTo>
                  <a:pt x="201" y="508"/>
                </a:lnTo>
                <a:lnTo>
                  <a:pt x="199" y="508"/>
                </a:lnTo>
                <a:lnTo>
                  <a:pt x="197" y="508"/>
                </a:lnTo>
                <a:lnTo>
                  <a:pt x="195" y="510"/>
                </a:lnTo>
                <a:lnTo>
                  <a:pt x="193" y="510"/>
                </a:lnTo>
                <a:lnTo>
                  <a:pt x="191" y="512"/>
                </a:lnTo>
                <a:lnTo>
                  <a:pt x="189" y="514"/>
                </a:lnTo>
                <a:lnTo>
                  <a:pt x="186" y="514"/>
                </a:lnTo>
                <a:lnTo>
                  <a:pt x="182" y="516"/>
                </a:lnTo>
                <a:lnTo>
                  <a:pt x="180" y="518"/>
                </a:lnTo>
                <a:lnTo>
                  <a:pt x="176" y="520"/>
                </a:lnTo>
                <a:lnTo>
                  <a:pt x="174" y="518"/>
                </a:lnTo>
                <a:lnTo>
                  <a:pt x="174" y="518"/>
                </a:lnTo>
                <a:lnTo>
                  <a:pt x="174" y="518"/>
                </a:lnTo>
                <a:lnTo>
                  <a:pt x="172" y="520"/>
                </a:lnTo>
                <a:lnTo>
                  <a:pt x="174" y="520"/>
                </a:lnTo>
                <a:lnTo>
                  <a:pt x="174" y="522"/>
                </a:lnTo>
                <a:lnTo>
                  <a:pt x="182" y="524"/>
                </a:lnTo>
                <a:lnTo>
                  <a:pt x="193" y="526"/>
                </a:lnTo>
                <a:lnTo>
                  <a:pt x="195" y="526"/>
                </a:lnTo>
                <a:lnTo>
                  <a:pt x="199" y="528"/>
                </a:lnTo>
                <a:lnTo>
                  <a:pt x="201" y="528"/>
                </a:lnTo>
                <a:lnTo>
                  <a:pt x="201" y="528"/>
                </a:lnTo>
                <a:lnTo>
                  <a:pt x="199" y="528"/>
                </a:lnTo>
                <a:lnTo>
                  <a:pt x="197" y="528"/>
                </a:lnTo>
                <a:lnTo>
                  <a:pt x="195" y="531"/>
                </a:lnTo>
                <a:lnTo>
                  <a:pt x="193" y="533"/>
                </a:lnTo>
                <a:lnTo>
                  <a:pt x="191" y="533"/>
                </a:lnTo>
                <a:lnTo>
                  <a:pt x="191" y="531"/>
                </a:lnTo>
                <a:lnTo>
                  <a:pt x="189" y="531"/>
                </a:lnTo>
                <a:lnTo>
                  <a:pt x="191" y="533"/>
                </a:lnTo>
                <a:lnTo>
                  <a:pt x="195" y="537"/>
                </a:lnTo>
                <a:lnTo>
                  <a:pt x="197" y="537"/>
                </a:lnTo>
                <a:lnTo>
                  <a:pt x="197" y="539"/>
                </a:lnTo>
                <a:lnTo>
                  <a:pt x="195" y="539"/>
                </a:lnTo>
                <a:lnTo>
                  <a:pt x="195" y="541"/>
                </a:lnTo>
                <a:lnTo>
                  <a:pt x="199" y="543"/>
                </a:lnTo>
                <a:lnTo>
                  <a:pt x="201" y="545"/>
                </a:lnTo>
                <a:lnTo>
                  <a:pt x="212" y="547"/>
                </a:lnTo>
                <a:lnTo>
                  <a:pt x="216" y="547"/>
                </a:lnTo>
                <a:lnTo>
                  <a:pt x="218" y="547"/>
                </a:lnTo>
                <a:lnTo>
                  <a:pt x="218" y="547"/>
                </a:lnTo>
                <a:lnTo>
                  <a:pt x="220" y="547"/>
                </a:lnTo>
                <a:lnTo>
                  <a:pt x="220" y="547"/>
                </a:lnTo>
                <a:lnTo>
                  <a:pt x="220" y="545"/>
                </a:lnTo>
                <a:lnTo>
                  <a:pt x="222" y="545"/>
                </a:lnTo>
                <a:lnTo>
                  <a:pt x="222" y="547"/>
                </a:lnTo>
                <a:lnTo>
                  <a:pt x="228" y="545"/>
                </a:lnTo>
                <a:lnTo>
                  <a:pt x="237" y="545"/>
                </a:lnTo>
                <a:lnTo>
                  <a:pt x="239" y="545"/>
                </a:lnTo>
                <a:lnTo>
                  <a:pt x="243" y="547"/>
                </a:lnTo>
                <a:lnTo>
                  <a:pt x="245" y="549"/>
                </a:lnTo>
                <a:lnTo>
                  <a:pt x="245" y="547"/>
                </a:lnTo>
                <a:lnTo>
                  <a:pt x="245" y="545"/>
                </a:lnTo>
                <a:lnTo>
                  <a:pt x="243" y="545"/>
                </a:lnTo>
                <a:lnTo>
                  <a:pt x="243" y="545"/>
                </a:lnTo>
                <a:lnTo>
                  <a:pt x="241" y="545"/>
                </a:lnTo>
                <a:lnTo>
                  <a:pt x="243" y="543"/>
                </a:lnTo>
                <a:lnTo>
                  <a:pt x="247" y="547"/>
                </a:lnTo>
                <a:lnTo>
                  <a:pt x="249" y="549"/>
                </a:lnTo>
                <a:lnTo>
                  <a:pt x="251" y="549"/>
                </a:lnTo>
                <a:lnTo>
                  <a:pt x="251" y="547"/>
                </a:lnTo>
                <a:lnTo>
                  <a:pt x="256" y="543"/>
                </a:lnTo>
                <a:lnTo>
                  <a:pt x="258" y="543"/>
                </a:lnTo>
                <a:lnTo>
                  <a:pt x="262" y="541"/>
                </a:lnTo>
                <a:lnTo>
                  <a:pt x="264" y="539"/>
                </a:lnTo>
                <a:lnTo>
                  <a:pt x="266" y="539"/>
                </a:lnTo>
                <a:lnTo>
                  <a:pt x="268" y="539"/>
                </a:lnTo>
                <a:lnTo>
                  <a:pt x="272" y="537"/>
                </a:lnTo>
                <a:lnTo>
                  <a:pt x="272" y="537"/>
                </a:lnTo>
                <a:lnTo>
                  <a:pt x="274" y="537"/>
                </a:lnTo>
                <a:lnTo>
                  <a:pt x="277" y="539"/>
                </a:lnTo>
                <a:lnTo>
                  <a:pt x="277" y="539"/>
                </a:lnTo>
                <a:lnTo>
                  <a:pt x="277" y="541"/>
                </a:lnTo>
                <a:lnTo>
                  <a:pt x="279" y="543"/>
                </a:lnTo>
                <a:lnTo>
                  <a:pt x="277" y="543"/>
                </a:lnTo>
                <a:lnTo>
                  <a:pt x="277" y="545"/>
                </a:lnTo>
                <a:lnTo>
                  <a:pt x="274" y="545"/>
                </a:lnTo>
                <a:lnTo>
                  <a:pt x="272" y="547"/>
                </a:lnTo>
                <a:lnTo>
                  <a:pt x="270" y="545"/>
                </a:lnTo>
                <a:lnTo>
                  <a:pt x="268" y="547"/>
                </a:lnTo>
                <a:lnTo>
                  <a:pt x="270" y="547"/>
                </a:lnTo>
                <a:lnTo>
                  <a:pt x="272" y="549"/>
                </a:lnTo>
                <a:lnTo>
                  <a:pt x="274" y="552"/>
                </a:lnTo>
                <a:lnTo>
                  <a:pt x="277" y="558"/>
                </a:lnTo>
                <a:lnTo>
                  <a:pt x="277" y="560"/>
                </a:lnTo>
                <a:lnTo>
                  <a:pt x="279" y="562"/>
                </a:lnTo>
                <a:lnTo>
                  <a:pt x="279" y="564"/>
                </a:lnTo>
                <a:lnTo>
                  <a:pt x="277" y="566"/>
                </a:lnTo>
                <a:lnTo>
                  <a:pt x="274" y="568"/>
                </a:lnTo>
                <a:lnTo>
                  <a:pt x="272" y="570"/>
                </a:lnTo>
                <a:lnTo>
                  <a:pt x="268" y="570"/>
                </a:lnTo>
                <a:lnTo>
                  <a:pt x="262" y="570"/>
                </a:lnTo>
                <a:lnTo>
                  <a:pt x="260" y="570"/>
                </a:lnTo>
                <a:lnTo>
                  <a:pt x="260" y="568"/>
                </a:lnTo>
                <a:lnTo>
                  <a:pt x="258" y="568"/>
                </a:lnTo>
                <a:lnTo>
                  <a:pt x="258" y="568"/>
                </a:lnTo>
                <a:lnTo>
                  <a:pt x="256" y="570"/>
                </a:lnTo>
                <a:lnTo>
                  <a:pt x="251" y="575"/>
                </a:lnTo>
                <a:lnTo>
                  <a:pt x="249" y="577"/>
                </a:lnTo>
                <a:lnTo>
                  <a:pt x="247" y="579"/>
                </a:lnTo>
                <a:lnTo>
                  <a:pt x="245" y="579"/>
                </a:lnTo>
                <a:lnTo>
                  <a:pt x="243" y="581"/>
                </a:lnTo>
                <a:lnTo>
                  <a:pt x="241" y="581"/>
                </a:lnTo>
                <a:lnTo>
                  <a:pt x="241" y="579"/>
                </a:lnTo>
                <a:lnTo>
                  <a:pt x="239" y="579"/>
                </a:lnTo>
                <a:lnTo>
                  <a:pt x="237" y="579"/>
                </a:lnTo>
                <a:lnTo>
                  <a:pt x="235" y="581"/>
                </a:lnTo>
                <a:lnTo>
                  <a:pt x="235" y="581"/>
                </a:lnTo>
                <a:lnTo>
                  <a:pt x="237" y="579"/>
                </a:lnTo>
                <a:lnTo>
                  <a:pt x="237" y="579"/>
                </a:lnTo>
                <a:lnTo>
                  <a:pt x="237" y="579"/>
                </a:lnTo>
                <a:lnTo>
                  <a:pt x="237" y="579"/>
                </a:lnTo>
                <a:lnTo>
                  <a:pt x="235" y="577"/>
                </a:lnTo>
                <a:lnTo>
                  <a:pt x="233" y="575"/>
                </a:lnTo>
                <a:lnTo>
                  <a:pt x="230" y="575"/>
                </a:lnTo>
                <a:lnTo>
                  <a:pt x="226" y="577"/>
                </a:lnTo>
                <a:lnTo>
                  <a:pt x="224" y="577"/>
                </a:lnTo>
                <a:lnTo>
                  <a:pt x="224" y="579"/>
                </a:lnTo>
                <a:lnTo>
                  <a:pt x="226" y="579"/>
                </a:lnTo>
                <a:lnTo>
                  <a:pt x="226" y="581"/>
                </a:lnTo>
                <a:lnTo>
                  <a:pt x="226" y="581"/>
                </a:lnTo>
                <a:lnTo>
                  <a:pt x="222" y="581"/>
                </a:lnTo>
                <a:lnTo>
                  <a:pt x="220" y="581"/>
                </a:lnTo>
                <a:lnTo>
                  <a:pt x="220" y="583"/>
                </a:lnTo>
                <a:lnTo>
                  <a:pt x="220" y="585"/>
                </a:lnTo>
                <a:lnTo>
                  <a:pt x="220" y="587"/>
                </a:lnTo>
                <a:lnTo>
                  <a:pt x="220" y="589"/>
                </a:lnTo>
                <a:lnTo>
                  <a:pt x="222" y="587"/>
                </a:lnTo>
                <a:lnTo>
                  <a:pt x="224" y="587"/>
                </a:lnTo>
                <a:lnTo>
                  <a:pt x="224" y="587"/>
                </a:lnTo>
                <a:lnTo>
                  <a:pt x="222" y="589"/>
                </a:lnTo>
                <a:lnTo>
                  <a:pt x="220" y="589"/>
                </a:lnTo>
                <a:lnTo>
                  <a:pt x="220" y="591"/>
                </a:lnTo>
                <a:lnTo>
                  <a:pt x="220" y="591"/>
                </a:lnTo>
                <a:lnTo>
                  <a:pt x="220" y="593"/>
                </a:lnTo>
                <a:lnTo>
                  <a:pt x="218" y="591"/>
                </a:lnTo>
                <a:lnTo>
                  <a:pt x="218" y="591"/>
                </a:lnTo>
                <a:lnTo>
                  <a:pt x="216" y="591"/>
                </a:lnTo>
                <a:lnTo>
                  <a:pt x="214" y="593"/>
                </a:lnTo>
                <a:lnTo>
                  <a:pt x="212" y="596"/>
                </a:lnTo>
                <a:lnTo>
                  <a:pt x="207" y="602"/>
                </a:lnTo>
                <a:lnTo>
                  <a:pt x="207" y="604"/>
                </a:lnTo>
                <a:lnTo>
                  <a:pt x="207" y="604"/>
                </a:lnTo>
                <a:lnTo>
                  <a:pt x="207" y="604"/>
                </a:lnTo>
                <a:lnTo>
                  <a:pt x="207" y="606"/>
                </a:lnTo>
                <a:lnTo>
                  <a:pt x="205" y="606"/>
                </a:lnTo>
                <a:lnTo>
                  <a:pt x="203" y="606"/>
                </a:lnTo>
                <a:lnTo>
                  <a:pt x="201" y="608"/>
                </a:lnTo>
                <a:lnTo>
                  <a:pt x="203" y="608"/>
                </a:lnTo>
                <a:lnTo>
                  <a:pt x="205" y="610"/>
                </a:lnTo>
                <a:lnTo>
                  <a:pt x="205" y="610"/>
                </a:lnTo>
                <a:lnTo>
                  <a:pt x="201" y="610"/>
                </a:lnTo>
                <a:lnTo>
                  <a:pt x="201" y="610"/>
                </a:lnTo>
                <a:lnTo>
                  <a:pt x="201" y="610"/>
                </a:lnTo>
                <a:lnTo>
                  <a:pt x="201" y="612"/>
                </a:lnTo>
                <a:lnTo>
                  <a:pt x="201" y="612"/>
                </a:lnTo>
                <a:lnTo>
                  <a:pt x="201" y="614"/>
                </a:lnTo>
                <a:lnTo>
                  <a:pt x="203" y="612"/>
                </a:lnTo>
                <a:lnTo>
                  <a:pt x="205" y="614"/>
                </a:lnTo>
                <a:lnTo>
                  <a:pt x="205" y="614"/>
                </a:lnTo>
                <a:lnTo>
                  <a:pt x="203" y="617"/>
                </a:lnTo>
                <a:lnTo>
                  <a:pt x="205" y="619"/>
                </a:lnTo>
                <a:lnTo>
                  <a:pt x="207" y="619"/>
                </a:lnTo>
                <a:lnTo>
                  <a:pt x="207" y="621"/>
                </a:lnTo>
                <a:lnTo>
                  <a:pt x="210" y="623"/>
                </a:lnTo>
                <a:lnTo>
                  <a:pt x="210" y="623"/>
                </a:lnTo>
                <a:lnTo>
                  <a:pt x="212" y="623"/>
                </a:lnTo>
                <a:lnTo>
                  <a:pt x="212" y="621"/>
                </a:lnTo>
                <a:lnTo>
                  <a:pt x="212" y="621"/>
                </a:lnTo>
                <a:lnTo>
                  <a:pt x="212" y="619"/>
                </a:lnTo>
                <a:lnTo>
                  <a:pt x="214" y="619"/>
                </a:lnTo>
                <a:lnTo>
                  <a:pt x="214" y="619"/>
                </a:lnTo>
                <a:lnTo>
                  <a:pt x="214" y="621"/>
                </a:lnTo>
                <a:lnTo>
                  <a:pt x="212" y="621"/>
                </a:lnTo>
                <a:lnTo>
                  <a:pt x="214" y="621"/>
                </a:lnTo>
                <a:lnTo>
                  <a:pt x="214" y="623"/>
                </a:lnTo>
                <a:lnTo>
                  <a:pt x="216" y="621"/>
                </a:lnTo>
                <a:lnTo>
                  <a:pt x="216" y="621"/>
                </a:lnTo>
                <a:lnTo>
                  <a:pt x="216" y="623"/>
                </a:lnTo>
                <a:lnTo>
                  <a:pt x="216" y="623"/>
                </a:lnTo>
                <a:lnTo>
                  <a:pt x="218" y="623"/>
                </a:lnTo>
                <a:lnTo>
                  <a:pt x="220" y="623"/>
                </a:lnTo>
                <a:lnTo>
                  <a:pt x="220" y="623"/>
                </a:lnTo>
                <a:lnTo>
                  <a:pt x="218" y="625"/>
                </a:lnTo>
                <a:lnTo>
                  <a:pt x="214" y="625"/>
                </a:lnTo>
                <a:lnTo>
                  <a:pt x="216" y="627"/>
                </a:lnTo>
                <a:lnTo>
                  <a:pt x="216" y="627"/>
                </a:lnTo>
                <a:lnTo>
                  <a:pt x="220" y="627"/>
                </a:lnTo>
                <a:lnTo>
                  <a:pt x="226" y="627"/>
                </a:lnTo>
                <a:lnTo>
                  <a:pt x="233" y="629"/>
                </a:lnTo>
                <a:lnTo>
                  <a:pt x="235" y="625"/>
                </a:lnTo>
                <a:lnTo>
                  <a:pt x="237" y="627"/>
                </a:lnTo>
                <a:lnTo>
                  <a:pt x="237" y="627"/>
                </a:lnTo>
                <a:lnTo>
                  <a:pt x="237" y="627"/>
                </a:lnTo>
                <a:lnTo>
                  <a:pt x="235" y="627"/>
                </a:lnTo>
                <a:lnTo>
                  <a:pt x="233" y="629"/>
                </a:lnTo>
                <a:lnTo>
                  <a:pt x="237" y="629"/>
                </a:lnTo>
                <a:lnTo>
                  <a:pt x="239" y="629"/>
                </a:lnTo>
                <a:lnTo>
                  <a:pt x="241" y="631"/>
                </a:lnTo>
                <a:lnTo>
                  <a:pt x="239" y="633"/>
                </a:lnTo>
                <a:lnTo>
                  <a:pt x="235" y="633"/>
                </a:lnTo>
                <a:lnTo>
                  <a:pt x="235" y="633"/>
                </a:lnTo>
                <a:lnTo>
                  <a:pt x="233" y="631"/>
                </a:lnTo>
                <a:lnTo>
                  <a:pt x="233" y="631"/>
                </a:lnTo>
                <a:lnTo>
                  <a:pt x="233" y="631"/>
                </a:lnTo>
                <a:lnTo>
                  <a:pt x="230" y="631"/>
                </a:lnTo>
                <a:lnTo>
                  <a:pt x="226" y="633"/>
                </a:lnTo>
                <a:lnTo>
                  <a:pt x="226" y="633"/>
                </a:lnTo>
                <a:lnTo>
                  <a:pt x="226" y="633"/>
                </a:lnTo>
                <a:lnTo>
                  <a:pt x="228" y="631"/>
                </a:lnTo>
                <a:lnTo>
                  <a:pt x="226" y="631"/>
                </a:lnTo>
                <a:lnTo>
                  <a:pt x="226" y="629"/>
                </a:lnTo>
                <a:lnTo>
                  <a:pt x="224" y="629"/>
                </a:lnTo>
                <a:lnTo>
                  <a:pt x="222" y="627"/>
                </a:lnTo>
                <a:lnTo>
                  <a:pt x="220" y="627"/>
                </a:lnTo>
                <a:lnTo>
                  <a:pt x="218" y="627"/>
                </a:lnTo>
                <a:lnTo>
                  <a:pt x="218" y="631"/>
                </a:lnTo>
                <a:lnTo>
                  <a:pt x="212" y="635"/>
                </a:lnTo>
                <a:lnTo>
                  <a:pt x="214" y="635"/>
                </a:lnTo>
                <a:lnTo>
                  <a:pt x="216" y="635"/>
                </a:lnTo>
                <a:lnTo>
                  <a:pt x="218" y="635"/>
                </a:lnTo>
                <a:lnTo>
                  <a:pt x="216" y="637"/>
                </a:lnTo>
                <a:lnTo>
                  <a:pt x="216" y="637"/>
                </a:lnTo>
                <a:lnTo>
                  <a:pt x="218" y="640"/>
                </a:lnTo>
                <a:lnTo>
                  <a:pt x="220" y="640"/>
                </a:lnTo>
                <a:lnTo>
                  <a:pt x="222" y="640"/>
                </a:lnTo>
                <a:lnTo>
                  <a:pt x="224" y="644"/>
                </a:lnTo>
                <a:lnTo>
                  <a:pt x="230" y="648"/>
                </a:lnTo>
                <a:lnTo>
                  <a:pt x="230" y="648"/>
                </a:lnTo>
                <a:lnTo>
                  <a:pt x="230" y="650"/>
                </a:lnTo>
                <a:lnTo>
                  <a:pt x="233" y="650"/>
                </a:lnTo>
                <a:lnTo>
                  <a:pt x="237" y="650"/>
                </a:lnTo>
                <a:lnTo>
                  <a:pt x="243" y="650"/>
                </a:lnTo>
                <a:lnTo>
                  <a:pt x="247" y="648"/>
                </a:lnTo>
                <a:lnTo>
                  <a:pt x="249" y="648"/>
                </a:lnTo>
                <a:lnTo>
                  <a:pt x="254" y="648"/>
                </a:lnTo>
                <a:lnTo>
                  <a:pt x="254" y="646"/>
                </a:lnTo>
                <a:lnTo>
                  <a:pt x="254" y="644"/>
                </a:lnTo>
                <a:lnTo>
                  <a:pt x="254" y="642"/>
                </a:lnTo>
                <a:lnTo>
                  <a:pt x="254" y="642"/>
                </a:lnTo>
                <a:lnTo>
                  <a:pt x="251" y="642"/>
                </a:lnTo>
                <a:lnTo>
                  <a:pt x="251" y="640"/>
                </a:lnTo>
                <a:lnTo>
                  <a:pt x="254" y="637"/>
                </a:lnTo>
                <a:lnTo>
                  <a:pt x="258" y="633"/>
                </a:lnTo>
                <a:lnTo>
                  <a:pt x="258" y="633"/>
                </a:lnTo>
                <a:lnTo>
                  <a:pt x="260" y="631"/>
                </a:lnTo>
                <a:lnTo>
                  <a:pt x="260" y="631"/>
                </a:lnTo>
                <a:lnTo>
                  <a:pt x="262" y="631"/>
                </a:lnTo>
                <a:lnTo>
                  <a:pt x="262" y="631"/>
                </a:lnTo>
                <a:lnTo>
                  <a:pt x="258" y="633"/>
                </a:lnTo>
                <a:lnTo>
                  <a:pt x="256" y="637"/>
                </a:lnTo>
                <a:lnTo>
                  <a:pt x="256" y="642"/>
                </a:lnTo>
                <a:lnTo>
                  <a:pt x="258" y="644"/>
                </a:lnTo>
                <a:lnTo>
                  <a:pt x="260" y="648"/>
                </a:lnTo>
                <a:lnTo>
                  <a:pt x="262" y="652"/>
                </a:lnTo>
                <a:lnTo>
                  <a:pt x="264" y="656"/>
                </a:lnTo>
                <a:lnTo>
                  <a:pt x="264" y="656"/>
                </a:lnTo>
                <a:lnTo>
                  <a:pt x="262" y="658"/>
                </a:lnTo>
                <a:lnTo>
                  <a:pt x="262" y="661"/>
                </a:lnTo>
                <a:lnTo>
                  <a:pt x="260" y="663"/>
                </a:lnTo>
                <a:lnTo>
                  <a:pt x="262" y="665"/>
                </a:lnTo>
                <a:lnTo>
                  <a:pt x="262" y="667"/>
                </a:lnTo>
                <a:lnTo>
                  <a:pt x="264" y="667"/>
                </a:lnTo>
                <a:lnTo>
                  <a:pt x="266" y="667"/>
                </a:lnTo>
                <a:lnTo>
                  <a:pt x="264" y="667"/>
                </a:lnTo>
                <a:lnTo>
                  <a:pt x="264" y="669"/>
                </a:lnTo>
                <a:lnTo>
                  <a:pt x="264" y="671"/>
                </a:lnTo>
                <a:lnTo>
                  <a:pt x="264" y="673"/>
                </a:lnTo>
                <a:lnTo>
                  <a:pt x="262" y="673"/>
                </a:lnTo>
                <a:lnTo>
                  <a:pt x="260" y="675"/>
                </a:lnTo>
                <a:lnTo>
                  <a:pt x="258" y="675"/>
                </a:lnTo>
                <a:lnTo>
                  <a:pt x="264" y="677"/>
                </a:lnTo>
                <a:lnTo>
                  <a:pt x="270" y="675"/>
                </a:lnTo>
                <a:lnTo>
                  <a:pt x="270" y="673"/>
                </a:lnTo>
                <a:lnTo>
                  <a:pt x="270" y="673"/>
                </a:lnTo>
                <a:lnTo>
                  <a:pt x="272" y="673"/>
                </a:lnTo>
                <a:lnTo>
                  <a:pt x="272" y="673"/>
                </a:lnTo>
                <a:lnTo>
                  <a:pt x="277" y="671"/>
                </a:lnTo>
                <a:lnTo>
                  <a:pt x="279" y="671"/>
                </a:lnTo>
                <a:lnTo>
                  <a:pt x="281" y="669"/>
                </a:lnTo>
                <a:lnTo>
                  <a:pt x="283" y="669"/>
                </a:lnTo>
                <a:lnTo>
                  <a:pt x="285" y="667"/>
                </a:lnTo>
                <a:lnTo>
                  <a:pt x="285" y="669"/>
                </a:lnTo>
                <a:lnTo>
                  <a:pt x="287" y="671"/>
                </a:lnTo>
                <a:lnTo>
                  <a:pt x="291" y="671"/>
                </a:lnTo>
                <a:lnTo>
                  <a:pt x="291" y="671"/>
                </a:lnTo>
                <a:lnTo>
                  <a:pt x="293" y="671"/>
                </a:lnTo>
                <a:lnTo>
                  <a:pt x="295" y="671"/>
                </a:lnTo>
                <a:lnTo>
                  <a:pt x="298" y="673"/>
                </a:lnTo>
                <a:lnTo>
                  <a:pt x="300" y="673"/>
                </a:lnTo>
                <a:lnTo>
                  <a:pt x="304" y="679"/>
                </a:lnTo>
                <a:lnTo>
                  <a:pt x="306" y="682"/>
                </a:lnTo>
                <a:lnTo>
                  <a:pt x="308" y="679"/>
                </a:lnTo>
                <a:lnTo>
                  <a:pt x="308" y="677"/>
                </a:lnTo>
                <a:lnTo>
                  <a:pt x="306" y="673"/>
                </a:lnTo>
                <a:lnTo>
                  <a:pt x="306" y="673"/>
                </a:lnTo>
                <a:lnTo>
                  <a:pt x="308" y="671"/>
                </a:lnTo>
                <a:lnTo>
                  <a:pt x="308" y="669"/>
                </a:lnTo>
                <a:lnTo>
                  <a:pt x="308" y="669"/>
                </a:lnTo>
                <a:lnTo>
                  <a:pt x="308" y="669"/>
                </a:lnTo>
                <a:lnTo>
                  <a:pt x="310" y="669"/>
                </a:lnTo>
                <a:lnTo>
                  <a:pt x="312" y="667"/>
                </a:lnTo>
                <a:lnTo>
                  <a:pt x="312" y="667"/>
                </a:lnTo>
                <a:lnTo>
                  <a:pt x="316" y="667"/>
                </a:lnTo>
                <a:lnTo>
                  <a:pt x="318" y="669"/>
                </a:lnTo>
                <a:lnTo>
                  <a:pt x="316" y="669"/>
                </a:lnTo>
                <a:lnTo>
                  <a:pt x="314" y="669"/>
                </a:lnTo>
                <a:lnTo>
                  <a:pt x="312" y="669"/>
                </a:lnTo>
                <a:lnTo>
                  <a:pt x="312" y="669"/>
                </a:lnTo>
                <a:lnTo>
                  <a:pt x="312" y="671"/>
                </a:lnTo>
                <a:lnTo>
                  <a:pt x="312" y="673"/>
                </a:lnTo>
                <a:lnTo>
                  <a:pt x="312" y="673"/>
                </a:lnTo>
                <a:lnTo>
                  <a:pt x="314" y="675"/>
                </a:lnTo>
                <a:lnTo>
                  <a:pt x="316" y="675"/>
                </a:lnTo>
                <a:lnTo>
                  <a:pt x="318" y="675"/>
                </a:lnTo>
                <a:lnTo>
                  <a:pt x="323" y="673"/>
                </a:lnTo>
                <a:lnTo>
                  <a:pt x="331" y="671"/>
                </a:lnTo>
                <a:lnTo>
                  <a:pt x="333" y="669"/>
                </a:lnTo>
                <a:lnTo>
                  <a:pt x="335" y="665"/>
                </a:lnTo>
                <a:lnTo>
                  <a:pt x="335" y="669"/>
                </a:lnTo>
                <a:lnTo>
                  <a:pt x="333" y="673"/>
                </a:lnTo>
                <a:lnTo>
                  <a:pt x="333" y="673"/>
                </a:lnTo>
                <a:lnTo>
                  <a:pt x="333" y="673"/>
                </a:lnTo>
                <a:lnTo>
                  <a:pt x="329" y="675"/>
                </a:lnTo>
                <a:lnTo>
                  <a:pt x="327" y="679"/>
                </a:lnTo>
                <a:lnTo>
                  <a:pt x="325" y="679"/>
                </a:lnTo>
                <a:lnTo>
                  <a:pt x="325" y="682"/>
                </a:lnTo>
                <a:lnTo>
                  <a:pt x="327" y="684"/>
                </a:lnTo>
                <a:lnTo>
                  <a:pt x="327" y="684"/>
                </a:lnTo>
                <a:lnTo>
                  <a:pt x="329" y="684"/>
                </a:lnTo>
                <a:lnTo>
                  <a:pt x="331" y="686"/>
                </a:lnTo>
                <a:lnTo>
                  <a:pt x="327" y="686"/>
                </a:lnTo>
                <a:lnTo>
                  <a:pt x="325" y="686"/>
                </a:lnTo>
                <a:lnTo>
                  <a:pt x="325" y="688"/>
                </a:lnTo>
                <a:lnTo>
                  <a:pt x="325" y="692"/>
                </a:lnTo>
                <a:lnTo>
                  <a:pt x="323" y="694"/>
                </a:lnTo>
                <a:lnTo>
                  <a:pt x="323" y="696"/>
                </a:lnTo>
                <a:lnTo>
                  <a:pt x="323" y="696"/>
                </a:lnTo>
                <a:lnTo>
                  <a:pt x="325" y="698"/>
                </a:lnTo>
                <a:lnTo>
                  <a:pt x="325" y="698"/>
                </a:lnTo>
                <a:lnTo>
                  <a:pt x="325" y="698"/>
                </a:lnTo>
                <a:lnTo>
                  <a:pt x="327" y="698"/>
                </a:lnTo>
                <a:lnTo>
                  <a:pt x="327" y="698"/>
                </a:lnTo>
                <a:lnTo>
                  <a:pt x="325" y="700"/>
                </a:lnTo>
                <a:lnTo>
                  <a:pt x="325" y="700"/>
                </a:lnTo>
                <a:lnTo>
                  <a:pt x="323" y="698"/>
                </a:lnTo>
                <a:lnTo>
                  <a:pt x="323" y="698"/>
                </a:lnTo>
                <a:lnTo>
                  <a:pt x="323" y="698"/>
                </a:lnTo>
                <a:lnTo>
                  <a:pt x="321" y="698"/>
                </a:lnTo>
                <a:lnTo>
                  <a:pt x="321" y="698"/>
                </a:lnTo>
                <a:lnTo>
                  <a:pt x="318" y="700"/>
                </a:lnTo>
                <a:lnTo>
                  <a:pt x="316" y="702"/>
                </a:lnTo>
                <a:lnTo>
                  <a:pt x="316" y="702"/>
                </a:lnTo>
                <a:lnTo>
                  <a:pt x="314" y="705"/>
                </a:lnTo>
                <a:lnTo>
                  <a:pt x="312" y="707"/>
                </a:lnTo>
                <a:lnTo>
                  <a:pt x="310" y="707"/>
                </a:lnTo>
                <a:lnTo>
                  <a:pt x="310" y="709"/>
                </a:lnTo>
                <a:lnTo>
                  <a:pt x="308" y="709"/>
                </a:lnTo>
                <a:lnTo>
                  <a:pt x="308" y="711"/>
                </a:lnTo>
                <a:lnTo>
                  <a:pt x="308" y="713"/>
                </a:lnTo>
                <a:lnTo>
                  <a:pt x="310" y="713"/>
                </a:lnTo>
                <a:lnTo>
                  <a:pt x="308" y="713"/>
                </a:lnTo>
                <a:lnTo>
                  <a:pt x="308" y="715"/>
                </a:lnTo>
                <a:lnTo>
                  <a:pt x="308" y="713"/>
                </a:lnTo>
                <a:lnTo>
                  <a:pt x="306" y="713"/>
                </a:lnTo>
                <a:lnTo>
                  <a:pt x="306" y="713"/>
                </a:lnTo>
                <a:lnTo>
                  <a:pt x="306" y="713"/>
                </a:lnTo>
                <a:lnTo>
                  <a:pt x="304" y="713"/>
                </a:lnTo>
                <a:lnTo>
                  <a:pt x="302" y="715"/>
                </a:lnTo>
                <a:lnTo>
                  <a:pt x="300" y="717"/>
                </a:lnTo>
                <a:lnTo>
                  <a:pt x="293" y="719"/>
                </a:lnTo>
                <a:lnTo>
                  <a:pt x="289" y="721"/>
                </a:lnTo>
                <a:lnTo>
                  <a:pt x="287" y="721"/>
                </a:lnTo>
                <a:lnTo>
                  <a:pt x="285" y="723"/>
                </a:lnTo>
                <a:lnTo>
                  <a:pt x="285" y="726"/>
                </a:lnTo>
                <a:lnTo>
                  <a:pt x="283" y="728"/>
                </a:lnTo>
                <a:lnTo>
                  <a:pt x="283" y="730"/>
                </a:lnTo>
                <a:lnTo>
                  <a:pt x="283" y="730"/>
                </a:lnTo>
                <a:lnTo>
                  <a:pt x="283" y="732"/>
                </a:lnTo>
                <a:lnTo>
                  <a:pt x="283" y="732"/>
                </a:lnTo>
                <a:lnTo>
                  <a:pt x="285" y="732"/>
                </a:lnTo>
                <a:lnTo>
                  <a:pt x="285" y="734"/>
                </a:lnTo>
                <a:lnTo>
                  <a:pt x="285" y="734"/>
                </a:lnTo>
                <a:lnTo>
                  <a:pt x="285" y="734"/>
                </a:lnTo>
                <a:lnTo>
                  <a:pt x="283" y="734"/>
                </a:lnTo>
                <a:lnTo>
                  <a:pt x="283" y="734"/>
                </a:lnTo>
                <a:lnTo>
                  <a:pt x="283" y="734"/>
                </a:lnTo>
                <a:lnTo>
                  <a:pt x="281" y="732"/>
                </a:lnTo>
                <a:lnTo>
                  <a:pt x="279" y="732"/>
                </a:lnTo>
                <a:lnTo>
                  <a:pt x="279" y="734"/>
                </a:lnTo>
                <a:lnTo>
                  <a:pt x="279" y="734"/>
                </a:lnTo>
                <a:lnTo>
                  <a:pt x="279" y="736"/>
                </a:lnTo>
                <a:lnTo>
                  <a:pt x="279" y="736"/>
                </a:lnTo>
                <a:lnTo>
                  <a:pt x="277" y="734"/>
                </a:lnTo>
                <a:lnTo>
                  <a:pt x="274" y="732"/>
                </a:lnTo>
                <a:lnTo>
                  <a:pt x="274" y="732"/>
                </a:lnTo>
                <a:lnTo>
                  <a:pt x="277" y="732"/>
                </a:lnTo>
                <a:lnTo>
                  <a:pt x="277" y="730"/>
                </a:lnTo>
                <a:lnTo>
                  <a:pt x="277" y="730"/>
                </a:lnTo>
                <a:lnTo>
                  <a:pt x="277" y="730"/>
                </a:lnTo>
                <a:lnTo>
                  <a:pt x="272" y="732"/>
                </a:lnTo>
                <a:lnTo>
                  <a:pt x="272" y="732"/>
                </a:lnTo>
                <a:lnTo>
                  <a:pt x="272" y="730"/>
                </a:lnTo>
                <a:lnTo>
                  <a:pt x="272" y="730"/>
                </a:lnTo>
                <a:lnTo>
                  <a:pt x="272" y="730"/>
                </a:lnTo>
                <a:lnTo>
                  <a:pt x="266" y="732"/>
                </a:lnTo>
                <a:lnTo>
                  <a:pt x="262" y="734"/>
                </a:lnTo>
                <a:lnTo>
                  <a:pt x="258" y="736"/>
                </a:lnTo>
                <a:lnTo>
                  <a:pt x="256" y="738"/>
                </a:lnTo>
                <a:lnTo>
                  <a:pt x="254" y="740"/>
                </a:lnTo>
                <a:lnTo>
                  <a:pt x="251" y="742"/>
                </a:lnTo>
                <a:lnTo>
                  <a:pt x="249" y="744"/>
                </a:lnTo>
                <a:lnTo>
                  <a:pt x="249" y="744"/>
                </a:lnTo>
                <a:lnTo>
                  <a:pt x="247" y="747"/>
                </a:lnTo>
                <a:lnTo>
                  <a:pt x="247" y="747"/>
                </a:lnTo>
                <a:lnTo>
                  <a:pt x="247" y="747"/>
                </a:lnTo>
                <a:lnTo>
                  <a:pt x="245" y="747"/>
                </a:lnTo>
                <a:lnTo>
                  <a:pt x="245" y="747"/>
                </a:lnTo>
                <a:lnTo>
                  <a:pt x="245" y="747"/>
                </a:lnTo>
                <a:lnTo>
                  <a:pt x="243" y="749"/>
                </a:lnTo>
                <a:lnTo>
                  <a:pt x="241" y="749"/>
                </a:lnTo>
                <a:lnTo>
                  <a:pt x="241" y="749"/>
                </a:lnTo>
                <a:lnTo>
                  <a:pt x="243" y="751"/>
                </a:lnTo>
                <a:lnTo>
                  <a:pt x="241" y="751"/>
                </a:lnTo>
                <a:lnTo>
                  <a:pt x="241" y="753"/>
                </a:lnTo>
                <a:lnTo>
                  <a:pt x="241" y="753"/>
                </a:lnTo>
                <a:lnTo>
                  <a:pt x="243" y="753"/>
                </a:lnTo>
                <a:lnTo>
                  <a:pt x="243" y="753"/>
                </a:lnTo>
                <a:lnTo>
                  <a:pt x="245" y="753"/>
                </a:lnTo>
                <a:lnTo>
                  <a:pt x="245" y="751"/>
                </a:lnTo>
                <a:lnTo>
                  <a:pt x="245" y="749"/>
                </a:lnTo>
                <a:lnTo>
                  <a:pt x="245" y="749"/>
                </a:lnTo>
                <a:lnTo>
                  <a:pt x="247" y="749"/>
                </a:lnTo>
                <a:lnTo>
                  <a:pt x="247" y="751"/>
                </a:lnTo>
                <a:lnTo>
                  <a:pt x="249" y="751"/>
                </a:lnTo>
                <a:lnTo>
                  <a:pt x="251" y="751"/>
                </a:lnTo>
                <a:lnTo>
                  <a:pt x="251" y="749"/>
                </a:lnTo>
                <a:lnTo>
                  <a:pt x="251" y="749"/>
                </a:lnTo>
                <a:lnTo>
                  <a:pt x="251" y="747"/>
                </a:lnTo>
                <a:lnTo>
                  <a:pt x="251" y="744"/>
                </a:lnTo>
                <a:lnTo>
                  <a:pt x="254" y="744"/>
                </a:lnTo>
                <a:lnTo>
                  <a:pt x="254" y="747"/>
                </a:lnTo>
                <a:lnTo>
                  <a:pt x="256" y="747"/>
                </a:lnTo>
                <a:lnTo>
                  <a:pt x="256" y="749"/>
                </a:lnTo>
                <a:lnTo>
                  <a:pt x="254" y="749"/>
                </a:lnTo>
                <a:lnTo>
                  <a:pt x="254" y="749"/>
                </a:lnTo>
                <a:lnTo>
                  <a:pt x="254" y="749"/>
                </a:lnTo>
                <a:lnTo>
                  <a:pt x="256" y="749"/>
                </a:lnTo>
                <a:lnTo>
                  <a:pt x="256" y="749"/>
                </a:lnTo>
                <a:lnTo>
                  <a:pt x="258" y="749"/>
                </a:lnTo>
                <a:lnTo>
                  <a:pt x="258" y="749"/>
                </a:lnTo>
                <a:lnTo>
                  <a:pt x="258" y="747"/>
                </a:lnTo>
                <a:lnTo>
                  <a:pt x="260" y="747"/>
                </a:lnTo>
                <a:lnTo>
                  <a:pt x="262" y="747"/>
                </a:lnTo>
                <a:lnTo>
                  <a:pt x="264" y="742"/>
                </a:lnTo>
                <a:lnTo>
                  <a:pt x="264" y="742"/>
                </a:lnTo>
                <a:lnTo>
                  <a:pt x="266" y="740"/>
                </a:lnTo>
                <a:lnTo>
                  <a:pt x="266" y="738"/>
                </a:lnTo>
                <a:lnTo>
                  <a:pt x="266" y="738"/>
                </a:lnTo>
                <a:lnTo>
                  <a:pt x="268" y="738"/>
                </a:lnTo>
                <a:lnTo>
                  <a:pt x="268" y="738"/>
                </a:lnTo>
                <a:lnTo>
                  <a:pt x="270" y="738"/>
                </a:lnTo>
                <a:lnTo>
                  <a:pt x="272" y="738"/>
                </a:lnTo>
                <a:lnTo>
                  <a:pt x="272" y="738"/>
                </a:lnTo>
                <a:lnTo>
                  <a:pt x="272" y="740"/>
                </a:lnTo>
                <a:lnTo>
                  <a:pt x="270" y="738"/>
                </a:lnTo>
                <a:lnTo>
                  <a:pt x="270" y="738"/>
                </a:lnTo>
                <a:lnTo>
                  <a:pt x="270" y="740"/>
                </a:lnTo>
                <a:lnTo>
                  <a:pt x="268" y="740"/>
                </a:lnTo>
                <a:lnTo>
                  <a:pt x="268" y="740"/>
                </a:lnTo>
                <a:lnTo>
                  <a:pt x="268" y="742"/>
                </a:lnTo>
                <a:lnTo>
                  <a:pt x="268" y="742"/>
                </a:lnTo>
                <a:lnTo>
                  <a:pt x="270" y="742"/>
                </a:lnTo>
                <a:lnTo>
                  <a:pt x="272" y="742"/>
                </a:lnTo>
                <a:lnTo>
                  <a:pt x="274" y="742"/>
                </a:lnTo>
                <a:lnTo>
                  <a:pt x="274" y="742"/>
                </a:lnTo>
                <a:lnTo>
                  <a:pt x="277" y="740"/>
                </a:lnTo>
                <a:lnTo>
                  <a:pt x="277" y="740"/>
                </a:lnTo>
                <a:lnTo>
                  <a:pt x="279" y="740"/>
                </a:lnTo>
                <a:lnTo>
                  <a:pt x="279" y="740"/>
                </a:lnTo>
                <a:lnTo>
                  <a:pt x="281" y="740"/>
                </a:lnTo>
                <a:lnTo>
                  <a:pt x="281" y="738"/>
                </a:lnTo>
                <a:lnTo>
                  <a:pt x="281" y="740"/>
                </a:lnTo>
                <a:lnTo>
                  <a:pt x="283" y="740"/>
                </a:lnTo>
                <a:lnTo>
                  <a:pt x="283" y="738"/>
                </a:lnTo>
                <a:lnTo>
                  <a:pt x="283" y="738"/>
                </a:lnTo>
                <a:lnTo>
                  <a:pt x="285" y="738"/>
                </a:lnTo>
                <a:lnTo>
                  <a:pt x="287" y="736"/>
                </a:lnTo>
                <a:lnTo>
                  <a:pt x="289" y="734"/>
                </a:lnTo>
                <a:lnTo>
                  <a:pt x="291" y="734"/>
                </a:lnTo>
                <a:lnTo>
                  <a:pt x="291" y="734"/>
                </a:lnTo>
                <a:lnTo>
                  <a:pt x="291" y="734"/>
                </a:lnTo>
                <a:lnTo>
                  <a:pt x="293" y="734"/>
                </a:lnTo>
                <a:lnTo>
                  <a:pt x="293" y="734"/>
                </a:lnTo>
                <a:lnTo>
                  <a:pt x="293" y="734"/>
                </a:lnTo>
                <a:lnTo>
                  <a:pt x="295" y="734"/>
                </a:lnTo>
                <a:lnTo>
                  <a:pt x="295" y="734"/>
                </a:lnTo>
                <a:lnTo>
                  <a:pt x="295" y="738"/>
                </a:lnTo>
                <a:lnTo>
                  <a:pt x="295" y="738"/>
                </a:lnTo>
                <a:lnTo>
                  <a:pt x="295" y="738"/>
                </a:lnTo>
                <a:lnTo>
                  <a:pt x="295" y="736"/>
                </a:lnTo>
                <a:lnTo>
                  <a:pt x="295" y="736"/>
                </a:lnTo>
                <a:lnTo>
                  <a:pt x="298" y="734"/>
                </a:lnTo>
                <a:lnTo>
                  <a:pt x="298" y="734"/>
                </a:lnTo>
                <a:lnTo>
                  <a:pt x="308" y="730"/>
                </a:lnTo>
                <a:lnTo>
                  <a:pt x="308" y="730"/>
                </a:lnTo>
                <a:lnTo>
                  <a:pt x="310" y="728"/>
                </a:lnTo>
                <a:lnTo>
                  <a:pt x="310" y="726"/>
                </a:lnTo>
                <a:lnTo>
                  <a:pt x="310" y="726"/>
                </a:lnTo>
                <a:lnTo>
                  <a:pt x="310" y="728"/>
                </a:lnTo>
                <a:lnTo>
                  <a:pt x="310" y="728"/>
                </a:lnTo>
                <a:lnTo>
                  <a:pt x="312" y="730"/>
                </a:lnTo>
                <a:lnTo>
                  <a:pt x="312" y="728"/>
                </a:lnTo>
                <a:lnTo>
                  <a:pt x="312" y="728"/>
                </a:lnTo>
                <a:lnTo>
                  <a:pt x="314" y="726"/>
                </a:lnTo>
                <a:lnTo>
                  <a:pt x="314" y="726"/>
                </a:lnTo>
                <a:lnTo>
                  <a:pt x="314" y="726"/>
                </a:lnTo>
                <a:lnTo>
                  <a:pt x="314" y="723"/>
                </a:lnTo>
                <a:lnTo>
                  <a:pt x="312" y="723"/>
                </a:lnTo>
                <a:lnTo>
                  <a:pt x="312" y="723"/>
                </a:lnTo>
                <a:lnTo>
                  <a:pt x="310" y="723"/>
                </a:lnTo>
                <a:lnTo>
                  <a:pt x="310" y="723"/>
                </a:lnTo>
                <a:lnTo>
                  <a:pt x="310" y="723"/>
                </a:lnTo>
                <a:lnTo>
                  <a:pt x="312" y="721"/>
                </a:lnTo>
                <a:lnTo>
                  <a:pt x="314" y="721"/>
                </a:lnTo>
                <a:lnTo>
                  <a:pt x="316" y="721"/>
                </a:lnTo>
                <a:lnTo>
                  <a:pt x="316" y="719"/>
                </a:lnTo>
                <a:lnTo>
                  <a:pt x="318" y="719"/>
                </a:lnTo>
                <a:lnTo>
                  <a:pt x="318" y="719"/>
                </a:lnTo>
                <a:lnTo>
                  <a:pt x="321" y="719"/>
                </a:lnTo>
                <a:lnTo>
                  <a:pt x="321" y="719"/>
                </a:lnTo>
                <a:lnTo>
                  <a:pt x="318" y="719"/>
                </a:lnTo>
                <a:lnTo>
                  <a:pt x="318" y="719"/>
                </a:lnTo>
                <a:lnTo>
                  <a:pt x="318" y="717"/>
                </a:lnTo>
                <a:lnTo>
                  <a:pt x="321" y="717"/>
                </a:lnTo>
                <a:lnTo>
                  <a:pt x="323" y="717"/>
                </a:lnTo>
                <a:lnTo>
                  <a:pt x="323" y="717"/>
                </a:lnTo>
                <a:lnTo>
                  <a:pt x="325" y="717"/>
                </a:lnTo>
                <a:lnTo>
                  <a:pt x="325" y="717"/>
                </a:lnTo>
                <a:lnTo>
                  <a:pt x="325" y="717"/>
                </a:lnTo>
                <a:lnTo>
                  <a:pt x="327" y="715"/>
                </a:lnTo>
                <a:lnTo>
                  <a:pt x="327" y="715"/>
                </a:lnTo>
                <a:lnTo>
                  <a:pt x="327" y="713"/>
                </a:lnTo>
                <a:lnTo>
                  <a:pt x="329" y="713"/>
                </a:lnTo>
                <a:lnTo>
                  <a:pt x="329" y="713"/>
                </a:lnTo>
                <a:lnTo>
                  <a:pt x="331" y="713"/>
                </a:lnTo>
                <a:lnTo>
                  <a:pt x="331" y="713"/>
                </a:lnTo>
                <a:lnTo>
                  <a:pt x="333" y="713"/>
                </a:lnTo>
                <a:lnTo>
                  <a:pt x="333" y="711"/>
                </a:lnTo>
                <a:lnTo>
                  <a:pt x="335" y="711"/>
                </a:lnTo>
                <a:lnTo>
                  <a:pt x="335" y="711"/>
                </a:lnTo>
                <a:lnTo>
                  <a:pt x="335" y="711"/>
                </a:lnTo>
                <a:lnTo>
                  <a:pt x="337" y="709"/>
                </a:lnTo>
                <a:lnTo>
                  <a:pt x="337" y="709"/>
                </a:lnTo>
                <a:lnTo>
                  <a:pt x="339" y="709"/>
                </a:lnTo>
                <a:lnTo>
                  <a:pt x="339" y="709"/>
                </a:lnTo>
                <a:lnTo>
                  <a:pt x="339" y="709"/>
                </a:lnTo>
                <a:lnTo>
                  <a:pt x="342" y="707"/>
                </a:lnTo>
                <a:lnTo>
                  <a:pt x="342" y="705"/>
                </a:lnTo>
                <a:lnTo>
                  <a:pt x="342" y="705"/>
                </a:lnTo>
                <a:lnTo>
                  <a:pt x="342" y="705"/>
                </a:lnTo>
                <a:lnTo>
                  <a:pt x="342" y="702"/>
                </a:lnTo>
                <a:lnTo>
                  <a:pt x="342" y="702"/>
                </a:lnTo>
                <a:lnTo>
                  <a:pt x="342" y="702"/>
                </a:lnTo>
                <a:lnTo>
                  <a:pt x="344" y="700"/>
                </a:lnTo>
                <a:lnTo>
                  <a:pt x="346" y="700"/>
                </a:lnTo>
                <a:lnTo>
                  <a:pt x="346" y="700"/>
                </a:lnTo>
                <a:lnTo>
                  <a:pt x="348" y="700"/>
                </a:lnTo>
                <a:lnTo>
                  <a:pt x="348" y="698"/>
                </a:lnTo>
                <a:lnTo>
                  <a:pt x="348" y="698"/>
                </a:lnTo>
                <a:lnTo>
                  <a:pt x="350" y="698"/>
                </a:lnTo>
                <a:lnTo>
                  <a:pt x="350" y="698"/>
                </a:lnTo>
                <a:lnTo>
                  <a:pt x="352" y="696"/>
                </a:lnTo>
                <a:lnTo>
                  <a:pt x="354" y="696"/>
                </a:lnTo>
                <a:lnTo>
                  <a:pt x="354" y="696"/>
                </a:lnTo>
                <a:lnTo>
                  <a:pt x="354" y="694"/>
                </a:lnTo>
                <a:lnTo>
                  <a:pt x="354" y="694"/>
                </a:lnTo>
                <a:lnTo>
                  <a:pt x="356" y="694"/>
                </a:lnTo>
                <a:lnTo>
                  <a:pt x="358" y="694"/>
                </a:lnTo>
                <a:lnTo>
                  <a:pt x="360" y="692"/>
                </a:lnTo>
                <a:lnTo>
                  <a:pt x="360" y="690"/>
                </a:lnTo>
                <a:lnTo>
                  <a:pt x="362" y="688"/>
                </a:lnTo>
                <a:lnTo>
                  <a:pt x="369" y="688"/>
                </a:lnTo>
                <a:lnTo>
                  <a:pt x="369" y="688"/>
                </a:lnTo>
                <a:lnTo>
                  <a:pt x="369" y="686"/>
                </a:lnTo>
                <a:lnTo>
                  <a:pt x="371" y="686"/>
                </a:lnTo>
                <a:lnTo>
                  <a:pt x="373" y="686"/>
                </a:lnTo>
                <a:lnTo>
                  <a:pt x="373" y="686"/>
                </a:lnTo>
                <a:lnTo>
                  <a:pt x="373" y="684"/>
                </a:lnTo>
                <a:lnTo>
                  <a:pt x="373" y="684"/>
                </a:lnTo>
                <a:lnTo>
                  <a:pt x="373" y="684"/>
                </a:lnTo>
                <a:lnTo>
                  <a:pt x="373" y="684"/>
                </a:lnTo>
                <a:lnTo>
                  <a:pt x="375" y="682"/>
                </a:lnTo>
                <a:lnTo>
                  <a:pt x="375" y="682"/>
                </a:lnTo>
                <a:lnTo>
                  <a:pt x="375" y="679"/>
                </a:lnTo>
                <a:lnTo>
                  <a:pt x="377" y="679"/>
                </a:lnTo>
                <a:lnTo>
                  <a:pt x="379" y="677"/>
                </a:lnTo>
                <a:lnTo>
                  <a:pt x="379" y="677"/>
                </a:lnTo>
                <a:lnTo>
                  <a:pt x="381" y="675"/>
                </a:lnTo>
                <a:lnTo>
                  <a:pt x="381" y="675"/>
                </a:lnTo>
                <a:lnTo>
                  <a:pt x="386" y="673"/>
                </a:lnTo>
                <a:lnTo>
                  <a:pt x="386" y="671"/>
                </a:lnTo>
                <a:lnTo>
                  <a:pt x="386" y="671"/>
                </a:lnTo>
                <a:lnTo>
                  <a:pt x="386" y="671"/>
                </a:lnTo>
                <a:lnTo>
                  <a:pt x="386" y="671"/>
                </a:lnTo>
                <a:lnTo>
                  <a:pt x="386" y="669"/>
                </a:lnTo>
                <a:lnTo>
                  <a:pt x="381" y="667"/>
                </a:lnTo>
                <a:lnTo>
                  <a:pt x="379" y="667"/>
                </a:lnTo>
                <a:lnTo>
                  <a:pt x="377" y="667"/>
                </a:lnTo>
                <a:lnTo>
                  <a:pt x="375" y="665"/>
                </a:lnTo>
                <a:lnTo>
                  <a:pt x="375" y="665"/>
                </a:lnTo>
                <a:lnTo>
                  <a:pt x="375" y="663"/>
                </a:lnTo>
                <a:lnTo>
                  <a:pt x="375" y="661"/>
                </a:lnTo>
                <a:lnTo>
                  <a:pt x="375" y="661"/>
                </a:lnTo>
                <a:lnTo>
                  <a:pt x="379" y="658"/>
                </a:lnTo>
                <a:lnTo>
                  <a:pt x="379" y="656"/>
                </a:lnTo>
                <a:lnTo>
                  <a:pt x="381" y="656"/>
                </a:lnTo>
                <a:lnTo>
                  <a:pt x="381" y="656"/>
                </a:lnTo>
                <a:lnTo>
                  <a:pt x="381" y="654"/>
                </a:lnTo>
                <a:lnTo>
                  <a:pt x="381" y="654"/>
                </a:lnTo>
                <a:lnTo>
                  <a:pt x="381" y="654"/>
                </a:lnTo>
                <a:lnTo>
                  <a:pt x="383" y="652"/>
                </a:lnTo>
                <a:lnTo>
                  <a:pt x="386" y="652"/>
                </a:lnTo>
                <a:lnTo>
                  <a:pt x="386" y="652"/>
                </a:lnTo>
                <a:lnTo>
                  <a:pt x="386" y="652"/>
                </a:lnTo>
                <a:lnTo>
                  <a:pt x="386" y="654"/>
                </a:lnTo>
                <a:lnTo>
                  <a:pt x="386" y="654"/>
                </a:lnTo>
                <a:lnTo>
                  <a:pt x="388" y="654"/>
                </a:lnTo>
                <a:lnTo>
                  <a:pt x="390" y="652"/>
                </a:lnTo>
                <a:lnTo>
                  <a:pt x="390" y="652"/>
                </a:lnTo>
                <a:lnTo>
                  <a:pt x="392" y="652"/>
                </a:lnTo>
                <a:lnTo>
                  <a:pt x="390" y="650"/>
                </a:lnTo>
                <a:lnTo>
                  <a:pt x="388" y="650"/>
                </a:lnTo>
                <a:lnTo>
                  <a:pt x="388" y="650"/>
                </a:lnTo>
                <a:lnTo>
                  <a:pt x="390" y="650"/>
                </a:lnTo>
                <a:lnTo>
                  <a:pt x="394" y="648"/>
                </a:lnTo>
                <a:lnTo>
                  <a:pt x="394" y="648"/>
                </a:lnTo>
                <a:lnTo>
                  <a:pt x="396" y="646"/>
                </a:lnTo>
                <a:lnTo>
                  <a:pt x="396" y="646"/>
                </a:lnTo>
                <a:lnTo>
                  <a:pt x="396" y="646"/>
                </a:lnTo>
                <a:lnTo>
                  <a:pt x="396" y="644"/>
                </a:lnTo>
                <a:lnTo>
                  <a:pt x="394" y="644"/>
                </a:lnTo>
                <a:lnTo>
                  <a:pt x="392" y="642"/>
                </a:lnTo>
                <a:lnTo>
                  <a:pt x="390" y="640"/>
                </a:lnTo>
                <a:lnTo>
                  <a:pt x="392" y="640"/>
                </a:lnTo>
                <a:lnTo>
                  <a:pt x="392" y="640"/>
                </a:lnTo>
                <a:lnTo>
                  <a:pt x="394" y="642"/>
                </a:lnTo>
                <a:lnTo>
                  <a:pt x="396" y="642"/>
                </a:lnTo>
                <a:lnTo>
                  <a:pt x="396" y="642"/>
                </a:lnTo>
                <a:lnTo>
                  <a:pt x="398" y="642"/>
                </a:lnTo>
                <a:lnTo>
                  <a:pt x="400" y="640"/>
                </a:lnTo>
                <a:lnTo>
                  <a:pt x="402" y="640"/>
                </a:lnTo>
                <a:lnTo>
                  <a:pt x="402" y="637"/>
                </a:lnTo>
                <a:lnTo>
                  <a:pt x="400" y="637"/>
                </a:lnTo>
                <a:lnTo>
                  <a:pt x="400" y="637"/>
                </a:lnTo>
                <a:lnTo>
                  <a:pt x="402" y="635"/>
                </a:lnTo>
                <a:lnTo>
                  <a:pt x="407" y="631"/>
                </a:lnTo>
                <a:lnTo>
                  <a:pt x="409" y="631"/>
                </a:lnTo>
                <a:lnTo>
                  <a:pt x="409" y="631"/>
                </a:lnTo>
                <a:lnTo>
                  <a:pt x="409" y="631"/>
                </a:lnTo>
                <a:lnTo>
                  <a:pt x="409" y="629"/>
                </a:lnTo>
                <a:lnTo>
                  <a:pt x="409" y="629"/>
                </a:lnTo>
                <a:lnTo>
                  <a:pt x="409" y="627"/>
                </a:lnTo>
                <a:lnTo>
                  <a:pt x="411" y="625"/>
                </a:lnTo>
                <a:lnTo>
                  <a:pt x="413" y="625"/>
                </a:lnTo>
                <a:lnTo>
                  <a:pt x="417" y="625"/>
                </a:lnTo>
                <a:lnTo>
                  <a:pt x="417" y="623"/>
                </a:lnTo>
                <a:lnTo>
                  <a:pt x="419" y="623"/>
                </a:lnTo>
                <a:lnTo>
                  <a:pt x="421" y="621"/>
                </a:lnTo>
                <a:lnTo>
                  <a:pt x="425" y="619"/>
                </a:lnTo>
                <a:lnTo>
                  <a:pt x="427" y="619"/>
                </a:lnTo>
                <a:lnTo>
                  <a:pt x="427" y="619"/>
                </a:lnTo>
                <a:lnTo>
                  <a:pt x="427" y="619"/>
                </a:lnTo>
                <a:lnTo>
                  <a:pt x="434" y="619"/>
                </a:lnTo>
                <a:lnTo>
                  <a:pt x="436" y="619"/>
                </a:lnTo>
                <a:lnTo>
                  <a:pt x="436" y="619"/>
                </a:lnTo>
                <a:lnTo>
                  <a:pt x="436" y="617"/>
                </a:lnTo>
                <a:lnTo>
                  <a:pt x="438" y="617"/>
                </a:lnTo>
                <a:lnTo>
                  <a:pt x="440" y="614"/>
                </a:lnTo>
                <a:lnTo>
                  <a:pt x="440" y="614"/>
                </a:lnTo>
                <a:lnTo>
                  <a:pt x="442" y="614"/>
                </a:lnTo>
                <a:lnTo>
                  <a:pt x="444" y="614"/>
                </a:lnTo>
                <a:lnTo>
                  <a:pt x="440" y="617"/>
                </a:lnTo>
                <a:lnTo>
                  <a:pt x="438" y="617"/>
                </a:lnTo>
                <a:lnTo>
                  <a:pt x="438" y="619"/>
                </a:lnTo>
                <a:lnTo>
                  <a:pt x="436" y="619"/>
                </a:lnTo>
                <a:lnTo>
                  <a:pt x="436" y="621"/>
                </a:lnTo>
                <a:lnTo>
                  <a:pt x="436" y="621"/>
                </a:lnTo>
                <a:lnTo>
                  <a:pt x="434" y="621"/>
                </a:lnTo>
                <a:lnTo>
                  <a:pt x="434" y="621"/>
                </a:lnTo>
                <a:lnTo>
                  <a:pt x="436" y="623"/>
                </a:lnTo>
                <a:lnTo>
                  <a:pt x="440" y="625"/>
                </a:lnTo>
                <a:lnTo>
                  <a:pt x="442" y="627"/>
                </a:lnTo>
                <a:lnTo>
                  <a:pt x="446" y="627"/>
                </a:lnTo>
                <a:lnTo>
                  <a:pt x="448" y="627"/>
                </a:lnTo>
                <a:lnTo>
                  <a:pt x="448" y="627"/>
                </a:lnTo>
                <a:lnTo>
                  <a:pt x="446" y="627"/>
                </a:lnTo>
                <a:lnTo>
                  <a:pt x="440" y="627"/>
                </a:lnTo>
                <a:lnTo>
                  <a:pt x="436" y="627"/>
                </a:lnTo>
                <a:lnTo>
                  <a:pt x="434" y="627"/>
                </a:lnTo>
                <a:lnTo>
                  <a:pt x="434" y="627"/>
                </a:lnTo>
                <a:lnTo>
                  <a:pt x="432" y="627"/>
                </a:lnTo>
                <a:lnTo>
                  <a:pt x="430" y="625"/>
                </a:lnTo>
                <a:lnTo>
                  <a:pt x="430" y="625"/>
                </a:lnTo>
                <a:lnTo>
                  <a:pt x="427" y="625"/>
                </a:lnTo>
                <a:lnTo>
                  <a:pt x="423" y="627"/>
                </a:lnTo>
                <a:lnTo>
                  <a:pt x="421" y="629"/>
                </a:lnTo>
                <a:lnTo>
                  <a:pt x="415" y="631"/>
                </a:lnTo>
                <a:lnTo>
                  <a:pt x="415" y="631"/>
                </a:lnTo>
                <a:lnTo>
                  <a:pt x="415" y="633"/>
                </a:lnTo>
                <a:lnTo>
                  <a:pt x="415" y="635"/>
                </a:lnTo>
                <a:lnTo>
                  <a:pt x="415" y="637"/>
                </a:lnTo>
                <a:lnTo>
                  <a:pt x="415" y="642"/>
                </a:lnTo>
                <a:lnTo>
                  <a:pt x="413" y="642"/>
                </a:lnTo>
                <a:lnTo>
                  <a:pt x="411" y="646"/>
                </a:lnTo>
                <a:lnTo>
                  <a:pt x="409" y="648"/>
                </a:lnTo>
                <a:lnTo>
                  <a:pt x="409" y="648"/>
                </a:lnTo>
                <a:lnTo>
                  <a:pt x="409" y="652"/>
                </a:lnTo>
                <a:lnTo>
                  <a:pt x="409" y="652"/>
                </a:lnTo>
                <a:lnTo>
                  <a:pt x="409" y="654"/>
                </a:lnTo>
                <a:lnTo>
                  <a:pt x="413" y="654"/>
                </a:lnTo>
                <a:lnTo>
                  <a:pt x="413" y="654"/>
                </a:lnTo>
                <a:lnTo>
                  <a:pt x="415" y="654"/>
                </a:lnTo>
                <a:lnTo>
                  <a:pt x="419" y="652"/>
                </a:lnTo>
                <a:lnTo>
                  <a:pt x="419" y="652"/>
                </a:lnTo>
                <a:lnTo>
                  <a:pt x="419" y="652"/>
                </a:lnTo>
                <a:lnTo>
                  <a:pt x="417" y="654"/>
                </a:lnTo>
                <a:lnTo>
                  <a:pt x="417" y="656"/>
                </a:lnTo>
                <a:lnTo>
                  <a:pt x="415" y="656"/>
                </a:lnTo>
                <a:lnTo>
                  <a:pt x="413" y="658"/>
                </a:lnTo>
                <a:lnTo>
                  <a:pt x="411" y="658"/>
                </a:lnTo>
                <a:lnTo>
                  <a:pt x="409" y="661"/>
                </a:lnTo>
                <a:lnTo>
                  <a:pt x="407" y="661"/>
                </a:lnTo>
                <a:lnTo>
                  <a:pt x="407" y="661"/>
                </a:lnTo>
                <a:lnTo>
                  <a:pt x="407" y="663"/>
                </a:lnTo>
                <a:lnTo>
                  <a:pt x="407" y="663"/>
                </a:lnTo>
                <a:lnTo>
                  <a:pt x="407" y="663"/>
                </a:lnTo>
                <a:lnTo>
                  <a:pt x="409" y="665"/>
                </a:lnTo>
                <a:lnTo>
                  <a:pt x="411" y="665"/>
                </a:lnTo>
                <a:lnTo>
                  <a:pt x="413" y="663"/>
                </a:lnTo>
                <a:lnTo>
                  <a:pt x="415" y="663"/>
                </a:lnTo>
                <a:lnTo>
                  <a:pt x="417" y="663"/>
                </a:lnTo>
                <a:lnTo>
                  <a:pt x="417" y="663"/>
                </a:lnTo>
                <a:lnTo>
                  <a:pt x="417" y="663"/>
                </a:lnTo>
                <a:lnTo>
                  <a:pt x="417" y="663"/>
                </a:lnTo>
                <a:lnTo>
                  <a:pt x="417" y="663"/>
                </a:lnTo>
                <a:lnTo>
                  <a:pt x="417" y="663"/>
                </a:lnTo>
                <a:lnTo>
                  <a:pt x="419" y="663"/>
                </a:lnTo>
                <a:lnTo>
                  <a:pt x="421" y="663"/>
                </a:lnTo>
                <a:lnTo>
                  <a:pt x="421" y="663"/>
                </a:lnTo>
                <a:lnTo>
                  <a:pt x="421" y="663"/>
                </a:lnTo>
                <a:lnTo>
                  <a:pt x="423" y="661"/>
                </a:lnTo>
                <a:lnTo>
                  <a:pt x="425" y="658"/>
                </a:lnTo>
                <a:lnTo>
                  <a:pt x="425" y="658"/>
                </a:lnTo>
                <a:lnTo>
                  <a:pt x="425" y="656"/>
                </a:lnTo>
                <a:lnTo>
                  <a:pt x="425" y="656"/>
                </a:lnTo>
                <a:lnTo>
                  <a:pt x="425" y="656"/>
                </a:lnTo>
                <a:lnTo>
                  <a:pt x="427" y="656"/>
                </a:lnTo>
                <a:lnTo>
                  <a:pt x="427" y="656"/>
                </a:lnTo>
                <a:lnTo>
                  <a:pt x="430" y="656"/>
                </a:lnTo>
                <a:lnTo>
                  <a:pt x="430" y="656"/>
                </a:lnTo>
                <a:lnTo>
                  <a:pt x="432" y="656"/>
                </a:lnTo>
                <a:lnTo>
                  <a:pt x="432" y="656"/>
                </a:lnTo>
                <a:lnTo>
                  <a:pt x="436" y="654"/>
                </a:lnTo>
                <a:lnTo>
                  <a:pt x="436" y="652"/>
                </a:lnTo>
                <a:lnTo>
                  <a:pt x="434" y="652"/>
                </a:lnTo>
                <a:lnTo>
                  <a:pt x="434" y="652"/>
                </a:lnTo>
                <a:lnTo>
                  <a:pt x="436" y="652"/>
                </a:lnTo>
                <a:lnTo>
                  <a:pt x="438" y="652"/>
                </a:lnTo>
                <a:lnTo>
                  <a:pt x="438" y="652"/>
                </a:lnTo>
                <a:lnTo>
                  <a:pt x="438" y="650"/>
                </a:lnTo>
                <a:lnTo>
                  <a:pt x="438" y="650"/>
                </a:lnTo>
                <a:lnTo>
                  <a:pt x="438" y="648"/>
                </a:lnTo>
                <a:lnTo>
                  <a:pt x="440" y="650"/>
                </a:lnTo>
                <a:lnTo>
                  <a:pt x="440" y="652"/>
                </a:lnTo>
                <a:lnTo>
                  <a:pt x="440" y="652"/>
                </a:lnTo>
                <a:lnTo>
                  <a:pt x="440" y="652"/>
                </a:lnTo>
                <a:lnTo>
                  <a:pt x="442" y="650"/>
                </a:lnTo>
                <a:lnTo>
                  <a:pt x="442" y="648"/>
                </a:lnTo>
                <a:lnTo>
                  <a:pt x="442" y="646"/>
                </a:lnTo>
                <a:lnTo>
                  <a:pt x="442" y="644"/>
                </a:lnTo>
                <a:lnTo>
                  <a:pt x="444" y="644"/>
                </a:lnTo>
                <a:lnTo>
                  <a:pt x="444" y="646"/>
                </a:lnTo>
                <a:lnTo>
                  <a:pt x="444" y="646"/>
                </a:lnTo>
                <a:lnTo>
                  <a:pt x="448" y="646"/>
                </a:lnTo>
                <a:lnTo>
                  <a:pt x="448" y="646"/>
                </a:lnTo>
                <a:lnTo>
                  <a:pt x="448" y="648"/>
                </a:lnTo>
                <a:lnTo>
                  <a:pt x="451" y="648"/>
                </a:lnTo>
                <a:lnTo>
                  <a:pt x="453" y="648"/>
                </a:lnTo>
                <a:lnTo>
                  <a:pt x="455" y="648"/>
                </a:lnTo>
                <a:lnTo>
                  <a:pt x="455" y="648"/>
                </a:lnTo>
                <a:lnTo>
                  <a:pt x="457" y="648"/>
                </a:lnTo>
                <a:lnTo>
                  <a:pt x="457" y="648"/>
                </a:lnTo>
                <a:lnTo>
                  <a:pt x="457" y="648"/>
                </a:lnTo>
                <a:lnTo>
                  <a:pt x="457" y="648"/>
                </a:lnTo>
                <a:lnTo>
                  <a:pt x="459" y="644"/>
                </a:lnTo>
                <a:lnTo>
                  <a:pt x="459" y="644"/>
                </a:lnTo>
                <a:lnTo>
                  <a:pt x="461" y="644"/>
                </a:lnTo>
                <a:lnTo>
                  <a:pt x="461" y="644"/>
                </a:lnTo>
                <a:lnTo>
                  <a:pt x="461" y="644"/>
                </a:lnTo>
                <a:lnTo>
                  <a:pt x="461" y="642"/>
                </a:lnTo>
                <a:lnTo>
                  <a:pt x="461" y="640"/>
                </a:lnTo>
                <a:lnTo>
                  <a:pt x="461" y="640"/>
                </a:lnTo>
                <a:lnTo>
                  <a:pt x="461" y="637"/>
                </a:lnTo>
                <a:lnTo>
                  <a:pt x="461" y="637"/>
                </a:lnTo>
                <a:lnTo>
                  <a:pt x="463" y="637"/>
                </a:lnTo>
                <a:lnTo>
                  <a:pt x="463" y="637"/>
                </a:lnTo>
                <a:lnTo>
                  <a:pt x="465" y="635"/>
                </a:lnTo>
                <a:lnTo>
                  <a:pt x="463" y="635"/>
                </a:lnTo>
                <a:lnTo>
                  <a:pt x="463" y="635"/>
                </a:lnTo>
                <a:lnTo>
                  <a:pt x="461" y="635"/>
                </a:lnTo>
                <a:lnTo>
                  <a:pt x="461" y="635"/>
                </a:lnTo>
                <a:lnTo>
                  <a:pt x="459" y="635"/>
                </a:lnTo>
                <a:lnTo>
                  <a:pt x="457" y="635"/>
                </a:lnTo>
                <a:lnTo>
                  <a:pt x="455" y="635"/>
                </a:lnTo>
                <a:lnTo>
                  <a:pt x="455" y="635"/>
                </a:lnTo>
                <a:lnTo>
                  <a:pt x="455" y="635"/>
                </a:lnTo>
                <a:lnTo>
                  <a:pt x="455" y="635"/>
                </a:lnTo>
                <a:lnTo>
                  <a:pt x="457" y="635"/>
                </a:lnTo>
                <a:lnTo>
                  <a:pt x="457" y="635"/>
                </a:lnTo>
                <a:lnTo>
                  <a:pt x="459" y="635"/>
                </a:lnTo>
                <a:lnTo>
                  <a:pt x="459" y="633"/>
                </a:lnTo>
                <a:lnTo>
                  <a:pt x="459" y="633"/>
                </a:lnTo>
                <a:lnTo>
                  <a:pt x="459" y="633"/>
                </a:lnTo>
                <a:lnTo>
                  <a:pt x="459" y="631"/>
                </a:lnTo>
                <a:lnTo>
                  <a:pt x="459" y="631"/>
                </a:lnTo>
                <a:lnTo>
                  <a:pt x="457" y="631"/>
                </a:lnTo>
                <a:lnTo>
                  <a:pt x="455" y="629"/>
                </a:lnTo>
                <a:lnTo>
                  <a:pt x="455" y="629"/>
                </a:lnTo>
                <a:lnTo>
                  <a:pt x="457" y="629"/>
                </a:lnTo>
                <a:lnTo>
                  <a:pt x="459" y="629"/>
                </a:lnTo>
                <a:lnTo>
                  <a:pt x="459" y="629"/>
                </a:lnTo>
                <a:lnTo>
                  <a:pt x="459" y="627"/>
                </a:lnTo>
                <a:lnTo>
                  <a:pt x="461" y="625"/>
                </a:lnTo>
                <a:lnTo>
                  <a:pt x="461" y="625"/>
                </a:lnTo>
                <a:lnTo>
                  <a:pt x="459" y="625"/>
                </a:lnTo>
                <a:lnTo>
                  <a:pt x="459" y="625"/>
                </a:lnTo>
                <a:lnTo>
                  <a:pt x="457" y="625"/>
                </a:lnTo>
                <a:lnTo>
                  <a:pt x="459" y="625"/>
                </a:lnTo>
                <a:lnTo>
                  <a:pt x="459" y="625"/>
                </a:lnTo>
                <a:lnTo>
                  <a:pt x="459" y="623"/>
                </a:lnTo>
                <a:lnTo>
                  <a:pt x="461" y="623"/>
                </a:lnTo>
                <a:lnTo>
                  <a:pt x="461" y="623"/>
                </a:lnTo>
                <a:lnTo>
                  <a:pt x="463" y="623"/>
                </a:lnTo>
                <a:lnTo>
                  <a:pt x="463" y="623"/>
                </a:lnTo>
                <a:lnTo>
                  <a:pt x="465" y="621"/>
                </a:lnTo>
                <a:lnTo>
                  <a:pt x="467" y="621"/>
                </a:lnTo>
                <a:lnTo>
                  <a:pt x="467" y="621"/>
                </a:lnTo>
                <a:lnTo>
                  <a:pt x="463" y="625"/>
                </a:lnTo>
                <a:lnTo>
                  <a:pt x="463" y="625"/>
                </a:lnTo>
                <a:lnTo>
                  <a:pt x="463" y="627"/>
                </a:lnTo>
                <a:lnTo>
                  <a:pt x="465" y="627"/>
                </a:lnTo>
                <a:lnTo>
                  <a:pt x="467" y="627"/>
                </a:lnTo>
                <a:lnTo>
                  <a:pt x="469" y="627"/>
                </a:lnTo>
                <a:lnTo>
                  <a:pt x="469" y="627"/>
                </a:lnTo>
                <a:lnTo>
                  <a:pt x="469" y="625"/>
                </a:lnTo>
                <a:lnTo>
                  <a:pt x="469" y="625"/>
                </a:lnTo>
                <a:lnTo>
                  <a:pt x="471" y="625"/>
                </a:lnTo>
                <a:lnTo>
                  <a:pt x="471" y="627"/>
                </a:lnTo>
                <a:lnTo>
                  <a:pt x="471" y="627"/>
                </a:lnTo>
                <a:lnTo>
                  <a:pt x="474" y="627"/>
                </a:lnTo>
                <a:lnTo>
                  <a:pt x="474" y="627"/>
                </a:lnTo>
                <a:lnTo>
                  <a:pt x="474" y="627"/>
                </a:lnTo>
                <a:lnTo>
                  <a:pt x="474" y="625"/>
                </a:lnTo>
                <a:lnTo>
                  <a:pt x="476" y="625"/>
                </a:lnTo>
                <a:lnTo>
                  <a:pt x="476" y="625"/>
                </a:lnTo>
                <a:lnTo>
                  <a:pt x="478" y="625"/>
                </a:lnTo>
                <a:lnTo>
                  <a:pt x="478" y="625"/>
                </a:lnTo>
                <a:lnTo>
                  <a:pt x="480" y="625"/>
                </a:lnTo>
                <a:lnTo>
                  <a:pt x="482" y="623"/>
                </a:lnTo>
                <a:lnTo>
                  <a:pt x="484" y="623"/>
                </a:lnTo>
                <a:lnTo>
                  <a:pt x="486" y="623"/>
                </a:lnTo>
                <a:lnTo>
                  <a:pt x="488" y="623"/>
                </a:lnTo>
                <a:lnTo>
                  <a:pt x="484" y="625"/>
                </a:lnTo>
                <a:lnTo>
                  <a:pt x="484" y="625"/>
                </a:lnTo>
                <a:lnTo>
                  <a:pt x="484" y="627"/>
                </a:lnTo>
                <a:lnTo>
                  <a:pt x="484" y="627"/>
                </a:lnTo>
                <a:lnTo>
                  <a:pt x="484" y="629"/>
                </a:lnTo>
                <a:lnTo>
                  <a:pt x="486" y="629"/>
                </a:lnTo>
                <a:lnTo>
                  <a:pt x="486" y="631"/>
                </a:lnTo>
                <a:lnTo>
                  <a:pt x="484" y="631"/>
                </a:lnTo>
                <a:lnTo>
                  <a:pt x="484" y="631"/>
                </a:lnTo>
                <a:lnTo>
                  <a:pt x="486" y="631"/>
                </a:lnTo>
                <a:lnTo>
                  <a:pt x="488" y="631"/>
                </a:lnTo>
                <a:lnTo>
                  <a:pt x="488" y="631"/>
                </a:lnTo>
                <a:lnTo>
                  <a:pt x="490" y="631"/>
                </a:lnTo>
                <a:lnTo>
                  <a:pt x="490" y="631"/>
                </a:lnTo>
                <a:lnTo>
                  <a:pt x="490" y="631"/>
                </a:lnTo>
                <a:lnTo>
                  <a:pt x="490" y="633"/>
                </a:lnTo>
                <a:lnTo>
                  <a:pt x="497" y="633"/>
                </a:lnTo>
                <a:lnTo>
                  <a:pt x="497" y="633"/>
                </a:lnTo>
                <a:lnTo>
                  <a:pt x="497" y="635"/>
                </a:lnTo>
                <a:lnTo>
                  <a:pt x="495" y="635"/>
                </a:lnTo>
                <a:lnTo>
                  <a:pt x="495" y="637"/>
                </a:lnTo>
                <a:lnTo>
                  <a:pt x="495" y="637"/>
                </a:lnTo>
                <a:lnTo>
                  <a:pt x="497" y="637"/>
                </a:lnTo>
                <a:lnTo>
                  <a:pt x="499" y="637"/>
                </a:lnTo>
                <a:lnTo>
                  <a:pt x="501" y="637"/>
                </a:lnTo>
                <a:lnTo>
                  <a:pt x="503" y="640"/>
                </a:lnTo>
                <a:lnTo>
                  <a:pt x="505" y="637"/>
                </a:lnTo>
                <a:lnTo>
                  <a:pt x="505" y="637"/>
                </a:lnTo>
                <a:lnTo>
                  <a:pt x="507" y="635"/>
                </a:lnTo>
                <a:lnTo>
                  <a:pt x="509" y="633"/>
                </a:lnTo>
                <a:lnTo>
                  <a:pt x="511" y="633"/>
                </a:lnTo>
                <a:lnTo>
                  <a:pt x="511" y="633"/>
                </a:lnTo>
                <a:lnTo>
                  <a:pt x="509" y="633"/>
                </a:lnTo>
                <a:lnTo>
                  <a:pt x="509" y="635"/>
                </a:lnTo>
                <a:lnTo>
                  <a:pt x="509" y="637"/>
                </a:lnTo>
                <a:lnTo>
                  <a:pt x="509" y="640"/>
                </a:lnTo>
                <a:lnTo>
                  <a:pt x="509" y="640"/>
                </a:lnTo>
                <a:lnTo>
                  <a:pt x="511" y="642"/>
                </a:lnTo>
                <a:lnTo>
                  <a:pt x="511" y="642"/>
                </a:lnTo>
                <a:lnTo>
                  <a:pt x="511" y="642"/>
                </a:lnTo>
                <a:lnTo>
                  <a:pt x="513" y="642"/>
                </a:lnTo>
                <a:lnTo>
                  <a:pt x="518" y="642"/>
                </a:lnTo>
                <a:lnTo>
                  <a:pt x="520" y="644"/>
                </a:lnTo>
                <a:lnTo>
                  <a:pt x="520" y="646"/>
                </a:lnTo>
                <a:lnTo>
                  <a:pt x="520" y="646"/>
                </a:lnTo>
                <a:lnTo>
                  <a:pt x="520" y="646"/>
                </a:lnTo>
                <a:lnTo>
                  <a:pt x="520" y="646"/>
                </a:lnTo>
                <a:lnTo>
                  <a:pt x="522" y="646"/>
                </a:lnTo>
                <a:lnTo>
                  <a:pt x="524" y="646"/>
                </a:lnTo>
                <a:lnTo>
                  <a:pt x="528" y="646"/>
                </a:lnTo>
                <a:lnTo>
                  <a:pt x="536" y="644"/>
                </a:lnTo>
                <a:lnTo>
                  <a:pt x="543" y="646"/>
                </a:lnTo>
                <a:lnTo>
                  <a:pt x="549" y="646"/>
                </a:lnTo>
                <a:lnTo>
                  <a:pt x="555" y="648"/>
                </a:lnTo>
                <a:lnTo>
                  <a:pt x="557" y="648"/>
                </a:lnTo>
                <a:lnTo>
                  <a:pt x="559" y="646"/>
                </a:lnTo>
                <a:lnTo>
                  <a:pt x="559" y="646"/>
                </a:lnTo>
                <a:lnTo>
                  <a:pt x="559" y="646"/>
                </a:lnTo>
                <a:lnTo>
                  <a:pt x="559" y="644"/>
                </a:lnTo>
                <a:lnTo>
                  <a:pt x="559" y="644"/>
                </a:lnTo>
                <a:lnTo>
                  <a:pt x="559" y="644"/>
                </a:lnTo>
                <a:lnTo>
                  <a:pt x="559" y="646"/>
                </a:lnTo>
                <a:lnTo>
                  <a:pt x="562" y="646"/>
                </a:lnTo>
                <a:lnTo>
                  <a:pt x="562" y="648"/>
                </a:lnTo>
                <a:lnTo>
                  <a:pt x="559" y="648"/>
                </a:lnTo>
                <a:lnTo>
                  <a:pt x="559" y="650"/>
                </a:lnTo>
                <a:lnTo>
                  <a:pt x="568" y="652"/>
                </a:lnTo>
                <a:lnTo>
                  <a:pt x="570" y="652"/>
                </a:lnTo>
                <a:lnTo>
                  <a:pt x="574" y="652"/>
                </a:lnTo>
                <a:lnTo>
                  <a:pt x="576" y="652"/>
                </a:lnTo>
                <a:lnTo>
                  <a:pt x="580" y="650"/>
                </a:lnTo>
                <a:lnTo>
                  <a:pt x="583" y="650"/>
                </a:lnTo>
                <a:lnTo>
                  <a:pt x="585" y="648"/>
                </a:lnTo>
                <a:lnTo>
                  <a:pt x="587" y="646"/>
                </a:lnTo>
                <a:lnTo>
                  <a:pt x="587" y="646"/>
                </a:lnTo>
                <a:lnTo>
                  <a:pt x="589" y="646"/>
                </a:lnTo>
                <a:lnTo>
                  <a:pt x="591" y="650"/>
                </a:lnTo>
                <a:lnTo>
                  <a:pt x="595" y="650"/>
                </a:lnTo>
                <a:lnTo>
                  <a:pt x="593" y="650"/>
                </a:lnTo>
                <a:lnTo>
                  <a:pt x="591" y="650"/>
                </a:lnTo>
                <a:lnTo>
                  <a:pt x="591" y="650"/>
                </a:lnTo>
                <a:lnTo>
                  <a:pt x="591" y="652"/>
                </a:lnTo>
                <a:lnTo>
                  <a:pt x="591" y="652"/>
                </a:lnTo>
                <a:lnTo>
                  <a:pt x="591" y="654"/>
                </a:lnTo>
                <a:lnTo>
                  <a:pt x="591" y="654"/>
                </a:lnTo>
                <a:lnTo>
                  <a:pt x="589" y="654"/>
                </a:lnTo>
                <a:lnTo>
                  <a:pt x="589" y="652"/>
                </a:lnTo>
                <a:lnTo>
                  <a:pt x="589" y="650"/>
                </a:lnTo>
                <a:lnTo>
                  <a:pt x="589" y="650"/>
                </a:lnTo>
                <a:lnTo>
                  <a:pt x="587" y="648"/>
                </a:lnTo>
                <a:lnTo>
                  <a:pt x="587" y="648"/>
                </a:lnTo>
                <a:lnTo>
                  <a:pt x="587" y="648"/>
                </a:lnTo>
                <a:lnTo>
                  <a:pt x="587" y="648"/>
                </a:lnTo>
                <a:lnTo>
                  <a:pt x="587" y="648"/>
                </a:lnTo>
                <a:lnTo>
                  <a:pt x="585" y="650"/>
                </a:lnTo>
                <a:lnTo>
                  <a:pt x="585" y="650"/>
                </a:lnTo>
                <a:lnTo>
                  <a:pt x="587" y="652"/>
                </a:lnTo>
                <a:lnTo>
                  <a:pt x="587" y="652"/>
                </a:lnTo>
                <a:lnTo>
                  <a:pt x="587" y="654"/>
                </a:lnTo>
                <a:lnTo>
                  <a:pt x="585" y="654"/>
                </a:lnTo>
                <a:lnTo>
                  <a:pt x="585" y="656"/>
                </a:lnTo>
                <a:lnTo>
                  <a:pt x="583" y="656"/>
                </a:lnTo>
                <a:lnTo>
                  <a:pt x="583" y="656"/>
                </a:lnTo>
                <a:lnTo>
                  <a:pt x="583" y="656"/>
                </a:lnTo>
                <a:lnTo>
                  <a:pt x="585" y="658"/>
                </a:lnTo>
                <a:lnTo>
                  <a:pt x="585" y="658"/>
                </a:lnTo>
                <a:lnTo>
                  <a:pt x="589" y="661"/>
                </a:lnTo>
                <a:lnTo>
                  <a:pt x="595" y="663"/>
                </a:lnTo>
                <a:lnTo>
                  <a:pt x="599" y="665"/>
                </a:lnTo>
                <a:lnTo>
                  <a:pt x="601" y="665"/>
                </a:lnTo>
                <a:lnTo>
                  <a:pt x="601" y="665"/>
                </a:lnTo>
                <a:lnTo>
                  <a:pt x="601" y="665"/>
                </a:lnTo>
                <a:lnTo>
                  <a:pt x="601" y="665"/>
                </a:lnTo>
                <a:lnTo>
                  <a:pt x="601" y="665"/>
                </a:lnTo>
                <a:lnTo>
                  <a:pt x="603" y="667"/>
                </a:lnTo>
                <a:lnTo>
                  <a:pt x="606" y="667"/>
                </a:lnTo>
                <a:lnTo>
                  <a:pt x="608" y="669"/>
                </a:lnTo>
                <a:lnTo>
                  <a:pt x="610" y="671"/>
                </a:lnTo>
                <a:lnTo>
                  <a:pt x="610" y="671"/>
                </a:lnTo>
                <a:lnTo>
                  <a:pt x="610" y="673"/>
                </a:lnTo>
                <a:lnTo>
                  <a:pt x="612" y="675"/>
                </a:lnTo>
                <a:lnTo>
                  <a:pt x="614" y="675"/>
                </a:lnTo>
                <a:lnTo>
                  <a:pt x="614" y="675"/>
                </a:lnTo>
                <a:lnTo>
                  <a:pt x="614" y="675"/>
                </a:lnTo>
                <a:lnTo>
                  <a:pt x="614" y="677"/>
                </a:lnTo>
                <a:lnTo>
                  <a:pt x="616" y="677"/>
                </a:lnTo>
                <a:lnTo>
                  <a:pt x="622" y="682"/>
                </a:lnTo>
                <a:lnTo>
                  <a:pt x="624" y="682"/>
                </a:lnTo>
                <a:lnTo>
                  <a:pt x="627" y="684"/>
                </a:lnTo>
                <a:lnTo>
                  <a:pt x="629" y="684"/>
                </a:lnTo>
                <a:lnTo>
                  <a:pt x="629" y="684"/>
                </a:lnTo>
                <a:lnTo>
                  <a:pt x="631" y="682"/>
                </a:lnTo>
                <a:lnTo>
                  <a:pt x="635" y="682"/>
                </a:lnTo>
                <a:lnTo>
                  <a:pt x="637" y="682"/>
                </a:lnTo>
                <a:lnTo>
                  <a:pt x="637" y="682"/>
                </a:lnTo>
                <a:lnTo>
                  <a:pt x="637" y="679"/>
                </a:lnTo>
                <a:lnTo>
                  <a:pt x="637" y="679"/>
                </a:lnTo>
                <a:lnTo>
                  <a:pt x="635" y="677"/>
                </a:lnTo>
                <a:lnTo>
                  <a:pt x="633" y="675"/>
                </a:lnTo>
                <a:lnTo>
                  <a:pt x="631" y="675"/>
                </a:lnTo>
                <a:lnTo>
                  <a:pt x="631" y="675"/>
                </a:lnTo>
                <a:lnTo>
                  <a:pt x="631" y="675"/>
                </a:lnTo>
                <a:lnTo>
                  <a:pt x="631" y="673"/>
                </a:lnTo>
                <a:lnTo>
                  <a:pt x="629" y="673"/>
                </a:lnTo>
                <a:lnTo>
                  <a:pt x="629" y="673"/>
                </a:lnTo>
                <a:lnTo>
                  <a:pt x="629" y="673"/>
                </a:lnTo>
                <a:lnTo>
                  <a:pt x="627" y="671"/>
                </a:lnTo>
                <a:lnTo>
                  <a:pt x="624" y="671"/>
                </a:lnTo>
                <a:lnTo>
                  <a:pt x="624" y="671"/>
                </a:lnTo>
                <a:lnTo>
                  <a:pt x="622" y="671"/>
                </a:lnTo>
                <a:lnTo>
                  <a:pt x="622" y="671"/>
                </a:lnTo>
                <a:lnTo>
                  <a:pt x="622" y="669"/>
                </a:lnTo>
                <a:lnTo>
                  <a:pt x="624" y="669"/>
                </a:lnTo>
                <a:lnTo>
                  <a:pt x="624" y="669"/>
                </a:lnTo>
                <a:lnTo>
                  <a:pt x="622" y="667"/>
                </a:lnTo>
                <a:lnTo>
                  <a:pt x="622" y="667"/>
                </a:lnTo>
                <a:lnTo>
                  <a:pt x="624" y="669"/>
                </a:lnTo>
                <a:lnTo>
                  <a:pt x="629" y="669"/>
                </a:lnTo>
                <a:lnTo>
                  <a:pt x="631" y="671"/>
                </a:lnTo>
                <a:lnTo>
                  <a:pt x="631" y="671"/>
                </a:lnTo>
                <a:lnTo>
                  <a:pt x="631" y="671"/>
                </a:lnTo>
                <a:lnTo>
                  <a:pt x="633" y="671"/>
                </a:lnTo>
                <a:lnTo>
                  <a:pt x="633" y="673"/>
                </a:lnTo>
                <a:lnTo>
                  <a:pt x="635" y="673"/>
                </a:lnTo>
                <a:lnTo>
                  <a:pt x="635" y="673"/>
                </a:lnTo>
                <a:lnTo>
                  <a:pt x="635" y="673"/>
                </a:lnTo>
                <a:lnTo>
                  <a:pt x="635" y="671"/>
                </a:lnTo>
                <a:lnTo>
                  <a:pt x="635" y="671"/>
                </a:lnTo>
                <a:lnTo>
                  <a:pt x="635" y="671"/>
                </a:lnTo>
                <a:lnTo>
                  <a:pt x="635" y="669"/>
                </a:lnTo>
                <a:lnTo>
                  <a:pt x="635" y="667"/>
                </a:lnTo>
                <a:lnTo>
                  <a:pt x="635" y="667"/>
                </a:lnTo>
                <a:lnTo>
                  <a:pt x="637" y="669"/>
                </a:lnTo>
                <a:lnTo>
                  <a:pt x="637" y="671"/>
                </a:lnTo>
                <a:lnTo>
                  <a:pt x="637" y="671"/>
                </a:lnTo>
                <a:lnTo>
                  <a:pt x="639" y="671"/>
                </a:lnTo>
                <a:lnTo>
                  <a:pt x="639" y="671"/>
                </a:lnTo>
                <a:lnTo>
                  <a:pt x="637" y="671"/>
                </a:lnTo>
                <a:lnTo>
                  <a:pt x="637" y="673"/>
                </a:lnTo>
                <a:lnTo>
                  <a:pt x="639" y="675"/>
                </a:lnTo>
                <a:lnTo>
                  <a:pt x="639" y="677"/>
                </a:lnTo>
                <a:lnTo>
                  <a:pt x="639" y="679"/>
                </a:lnTo>
                <a:lnTo>
                  <a:pt x="639" y="682"/>
                </a:lnTo>
                <a:lnTo>
                  <a:pt x="639" y="682"/>
                </a:lnTo>
                <a:lnTo>
                  <a:pt x="643" y="682"/>
                </a:lnTo>
                <a:lnTo>
                  <a:pt x="645" y="682"/>
                </a:lnTo>
                <a:lnTo>
                  <a:pt x="647" y="684"/>
                </a:lnTo>
                <a:lnTo>
                  <a:pt x="647" y="684"/>
                </a:lnTo>
                <a:lnTo>
                  <a:pt x="650" y="684"/>
                </a:lnTo>
                <a:lnTo>
                  <a:pt x="652" y="684"/>
                </a:lnTo>
                <a:lnTo>
                  <a:pt x="652" y="684"/>
                </a:lnTo>
                <a:lnTo>
                  <a:pt x="652" y="684"/>
                </a:lnTo>
                <a:lnTo>
                  <a:pt x="652" y="682"/>
                </a:lnTo>
                <a:lnTo>
                  <a:pt x="650" y="679"/>
                </a:lnTo>
                <a:lnTo>
                  <a:pt x="650" y="677"/>
                </a:lnTo>
                <a:lnTo>
                  <a:pt x="650" y="675"/>
                </a:lnTo>
                <a:lnTo>
                  <a:pt x="647" y="673"/>
                </a:lnTo>
                <a:lnTo>
                  <a:pt x="647" y="671"/>
                </a:lnTo>
                <a:lnTo>
                  <a:pt x="645" y="667"/>
                </a:lnTo>
                <a:lnTo>
                  <a:pt x="645" y="665"/>
                </a:lnTo>
                <a:lnTo>
                  <a:pt x="645" y="663"/>
                </a:lnTo>
                <a:lnTo>
                  <a:pt x="645" y="665"/>
                </a:lnTo>
                <a:lnTo>
                  <a:pt x="645" y="663"/>
                </a:lnTo>
                <a:lnTo>
                  <a:pt x="645" y="661"/>
                </a:lnTo>
                <a:lnTo>
                  <a:pt x="645" y="661"/>
                </a:lnTo>
                <a:lnTo>
                  <a:pt x="645" y="661"/>
                </a:lnTo>
                <a:lnTo>
                  <a:pt x="647" y="658"/>
                </a:lnTo>
                <a:lnTo>
                  <a:pt x="647" y="658"/>
                </a:lnTo>
                <a:lnTo>
                  <a:pt x="647" y="661"/>
                </a:lnTo>
                <a:lnTo>
                  <a:pt x="647" y="663"/>
                </a:lnTo>
                <a:lnTo>
                  <a:pt x="650" y="667"/>
                </a:lnTo>
                <a:lnTo>
                  <a:pt x="650" y="671"/>
                </a:lnTo>
                <a:lnTo>
                  <a:pt x="652" y="673"/>
                </a:lnTo>
                <a:lnTo>
                  <a:pt x="652" y="673"/>
                </a:lnTo>
                <a:lnTo>
                  <a:pt x="652" y="673"/>
                </a:lnTo>
                <a:lnTo>
                  <a:pt x="654" y="675"/>
                </a:lnTo>
                <a:lnTo>
                  <a:pt x="656" y="679"/>
                </a:lnTo>
                <a:lnTo>
                  <a:pt x="656" y="682"/>
                </a:lnTo>
                <a:lnTo>
                  <a:pt x="660" y="682"/>
                </a:lnTo>
                <a:lnTo>
                  <a:pt x="662" y="684"/>
                </a:lnTo>
                <a:lnTo>
                  <a:pt x="662" y="684"/>
                </a:lnTo>
                <a:lnTo>
                  <a:pt x="664" y="684"/>
                </a:lnTo>
                <a:lnTo>
                  <a:pt x="664" y="684"/>
                </a:lnTo>
                <a:lnTo>
                  <a:pt x="666" y="679"/>
                </a:lnTo>
                <a:lnTo>
                  <a:pt x="666" y="679"/>
                </a:lnTo>
                <a:lnTo>
                  <a:pt x="668" y="677"/>
                </a:lnTo>
                <a:lnTo>
                  <a:pt x="668" y="677"/>
                </a:lnTo>
                <a:lnTo>
                  <a:pt x="668" y="679"/>
                </a:lnTo>
                <a:lnTo>
                  <a:pt x="668" y="679"/>
                </a:lnTo>
                <a:lnTo>
                  <a:pt x="666" y="684"/>
                </a:lnTo>
                <a:lnTo>
                  <a:pt x="666" y="686"/>
                </a:lnTo>
                <a:lnTo>
                  <a:pt x="666" y="686"/>
                </a:lnTo>
                <a:lnTo>
                  <a:pt x="666" y="688"/>
                </a:lnTo>
                <a:lnTo>
                  <a:pt x="668" y="690"/>
                </a:lnTo>
                <a:lnTo>
                  <a:pt x="668" y="690"/>
                </a:lnTo>
                <a:lnTo>
                  <a:pt x="671" y="692"/>
                </a:lnTo>
                <a:lnTo>
                  <a:pt x="671" y="692"/>
                </a:lnTo>
                <a:lnTo>
                  <a:pt x="671" y="692"/>
                </a:lnTo>
                <a:lnTo>
                  <a:pt x="673" y="692"/>
                </a:lnTo>
                <a:lnTo>
                  <a:pt x="673" y="690"/>
                </a:lnTo>
                <a:lnTo>
                  <a:pt x="675" y="690"/>
                </a:lnTo>
                <a:lnTo>
                  <a:pt x="679" y="692"/>
                </a:lnTo>
                <a:lnTo>
                  <a:pt x="679" y="692"/>
                </a:lnTo>
                <a:lnTo>
                  <a:pt x="673" y="692"/>
                </a:lnTo>
                <a:lnTo>
                  <a:pt x="673" y="692"/>
                </a:lnTo>
                <a:lnTo>
                  <a:pt x="673" y="692"/>
                </a:lnTo>
                <a:lnTo>
                  <a:pt x="673" y="694"/>
                </a:lnTo>
                <a:lnTo>
                  <a:pt x="675" y="694"/>
                </a:lnTo>
                <a:lnTo>
                  <a:pt x="679" y="698"/>
                </a:lnTo>
                <a:lnTo>
                  <a:pt x="679" y="698"/>
                </a:lnTo>
                <a:lnTo>
                  <a:pt x="677" y="696"/>
                </a:lnTo>
                <a:lnTo>
                  <a:pt x="673" y="696"/>
                </a:lnTo>
                <a:lnTo>
                  <a:pt x="673" y="696"/>
                </a:lnTo>
                <a:lnTo>
                  <a:pt x="673" y="696"/>
                </a:lnTo>
                <a:lnTo>
                  <a:pt x="671" y="696"/>
                </a:lnTo>
                <a:lnTo>
                  <a:pt x="673" y="698"/>
                </a:lnTo>
                <a:lnTo>
                  <a:pt x="675" y="702"/>
                </a:lnTo>
                <a:lnTo>
                  <a:pt x="675" y="707"/>
                </a:lnTo>
                <a:lnTo>
                  <a:pt x="683" y="709"/>
                </a:lnTo>
                <a:lnTo>
                  <a:pt x="683" y="709"/>
                </a:lnTo>
                <a:lnTo>
                  <a:pt x="683" y="709"/>
                </a:lnTo>
                <a:lnTo>
                  <a:pt x="683" y="711"/>
                </a:lnTo>
                <a:lnTo>
                  <a:pt x="683" y="711"/>
                </a:lnTo>
                <a:lnTo>
                  <a:pt x="683" y="711"/>
                </a:lnTo>
                <a:lnTo>
                  <a:pt x="685" y="713"/>
                </a:lnTo>
                <a:lnTo>
                  <a:pt x="685" y="713"/>
                </a:lnTo>
                <a:lnTo>
                  <a:pt x="689" y="715"/>
                </a:lnTo>
                <a:lnTo>
                  <a:pt x="689" y="717"/>
                </a:lnTo>
                <a:lnTo>
                  <a:pt x="689" y="717"/>
                </a:lnTo>
                <a:lnTo>
                  <a:pt x="689" y="717"/>
                </a:lnTo>
                <a:lnTo>
                  <a:pt x="691" y="717"/>
                </a:lnTo>
                <a:lnTo>
                  <a:pt x="691" y="719"/>
                </a:lnTo>
                <a:lnTo>
                  <a:pt x="691" y="719"/>
                </a:lnTo>
                <a:lnTo>
                  <a:pt x="691" y="719"/>
                </a:lnTo>
                <a:lnTo>
                  <a:pt x="694" y="721"/>
                </a:lnTo>
                <a:lnTo>
                  <a:pt x="694" y="721"/>
                </a:lnTo>
                <a:lnTo>
                  <a:pt x="696" y="723"/>
                </a:lnTo>
                <a:lnTo>
                  <a:pt x="696" y="723"/>
                </a:lnTo>
                <a:lnTo>
                  <a:pt x="696" y="726"/>
                </a:lnTo>
                <a:lnTo>
                  <a:pt x="698" y="726"/>
                </a:lnTo>
                <a:lnTo>
                  <a:pt x="698" y="726"/>
                </a:lnTo>
                <a:lnTo>
                  <a:pt x="702" y="726"/>
                </a:lnTo>
                <a:lnTo>
                  <a:pt x="700" y="728"/>
                </a:lnTo>
                <a:lnTo>
                  <a:pt x="698" y="728"/>
                </a:lnTo>
                <a:lnTo>
                  <a:pt x="696" y="732"/>
                </a:lnTo>
                <a:lnTo>
                  <a:pt x="694" y="734"/>
                </a:lnTo>
                <a:lnTo>
                  <a:pt x="694" y="734"/>
                </a:lnTo>
                <a:lnTo>
                  <a:pt x="691" y="736"/>
                </a:lnTo>
                <a:lnTo>
                  <a:pt x="691" y="736"/>
                </a:lnTo>
                <a:lnTo>
                  <a:pt x="694" y="738"/>
                </a:lnTo>
                <a:lnTo>
                  <a:pt x="694" y="738"/>
                </a:lnTo>
                <a:lnTo>
                  <a:pt x="696" y="740"/>
                </a:lnTo>
                <a:lnTo>
                  <a:pt x="696" y="738"/>
                </a:lnTo>
                <a:lnTo>
                  <a:pt x="698" y="738"/>
                </a:lnTo>
                <a:lnTo>
                  <a:pt x="698" y="736"/>
                </a:lnTo>
                <a:lnTo>
                  <a:pt x="698" y="734"/>
                </a:lnTo>
                <a:lnTo>
                  <a:pt x="698" y="734"/>
                </a:lnTo>
                <a:lnTo>
                  <a:pt x="698" y="734"/>
                </a:lnTo>
                <a:lnTo>
                  <a:pt x="698" y="734"/>
                </a:lnTo>
                <a:lnTo>
                  <a:pt x="698" y="732"/>
                </a:lnTo>
                <a:lnTo>
                  <a:pt x="700" y="732"/>
                </a:lnTo>
                <a:lnTo>
                  <a:pt x="706" y="730"/>
                </a:lnTo>
                <a:lnTo>
                  <a:pt x="710" y="728"/>
                </a:lnTo>
                <a:lnTo>
                  <a:pt x="708" y="730"/>
                </a:lnTo>
                <a:lnTo>
                  <a:pt x="708" y="730"/>
                </a:lnTo>
                <a:lnTo>
                  <a:pt x="708" y="732"/>
                </a:lnTo>
                <a:lnTo>
                  <a:pt x="710" y="734"/>
                </a:lnTo>
                <a:lnTo>
                  <a:pt x="710" y="736"/>
                </a:lnTo>
                <a:lnTo>
                  <a:pt x="712" y="738"/>
                </a:lnTo>
                <a:lnTo>
                  <a:pt x="712" y="740"/>
                </a:lnTo>
                <a:lnTo>
                  <a:pt x="712" y="740"/>
                </a:lnTo>
                <a:lnTo>
                  <a:pt x="712" y="742"/>
                </a:lnTo>
                <a:lnTo>
                  <a:pt x="712" y="744"/>
                </a:lnTo>
                <a:lnTo>
                  <a:pt x="715" y="744"/>
                </a:lnTo>
                <a:lnTo>
                  <a:pt x="715" y="744"/>
                </a:lnTo>
                <a:lnTo>
                  <a:pt x="710" y="744"/>
                </a:lnTo>
                <a:lnTo>
                  <a:pt x="708" y="747"/>
                </a:lnTo>
                <a:lnTo>
                  <a:pt x="708" y="747"/>
                </a:lnTo>
                <a:lnTo>
                  <a:pt x="710" y="749"/>
                </a:lnTo>
                <a:lnTo>
                  <a:pt x="710" y="751"/>
                </a:lnTo>
                <a:lnTo>
                  <a:pt x="712" y="755"/>
                </a:lnTo>
                <a:lnTo>
                  <a:pt x="715" y="755"/>
                </a:lnTo>
                <a:lnTo>
                  <a:pt x="717" y="755"/>
                </a:lnTo>
                <a:lnTo>
                  <a:pt x="717" y="755"/>
                </a:lnTo>
                <a:lnTo>
                  <a:pt x="719" y="755"/>
                </a:lnTo>
                <a:lnTo>
                  <a:pt x="721" y="751"/>
                </a:lnTo>
                <a:lnTo>
                  <a:pt x="721" y="751"/>
                </a:lnTo>
                <a:lnTo>
                  <a:pt x="721" y="749"/>
                </a:lnTo>
                <a:lnTo>
                  <a:pt x="723" y="747"/>
                </a:lnTo>
                <a:lnTo>
                  <a:pt x="723" y="744"/>
                </a:lnTo>
                <a:lnTo>
                  <a:pt x="723" y="742"/>
                </a:lnTo>
                <a:lnTo>
                  <a:pt x="723" y="742"/>
                </a:lnTo>
                <a:lnTo>
                  <a:pt x="723" y="740"/>
                </a:lnTo>
                <a:lnTo>
                  <a:pt x="723" y="738"/>
                </a:lnTo>
                <a:lnTo>
                  <a:pt x="723" y="738"/>
                </a:lnTo>
                <a:lnTo>
                  <a:pt x="723" y="736"/>
                </a:lnTo>
                <a:lnTo>
                  <a:pt x="723" y="734"/>
                </a:lnTo>
                <a:lnTo>
                  <a:pt x="723" y="734"/>
                </a:lnTo>
                <a:lnTo>
                  <a:pt x="725" y="732"/>
                </a:lnTo>
                <a:lnTo>
                  <a:pt x="725" y="732"/>
                </a:lnTo>
                <a:lnTo>
                  <a:pt x="723" y="734"/>
                </a:lnTo>
                <a:lnTo>
                  <a:pt x="723" y="736"/>
                </a:lnTo>
                <a:lnTo>
                  <a:pt x="723" y="736"/>
                </a:lnTo>
                <a:lnTo>
                  <a:pt x="723" y="738"/>
                </a:lnTo>
                <a:lnTo>
                  <a:pt x="723" y="738"/>
                </a:lnTo>
                <a:lnTo>
                  <a:pt x="723" y="740"/>
                </a:lnTo>
                <a:lnTo>
                  <a:pt x="725" y="742"/>
                </a:lnTo>
                <a:lnTo>
                  <a:pt x="725" y="744"/>
                </a:lnTo>
                <a:lnTo>
                  <a:pt x="723" y="747"/>
                </a:lnTo>
                <a:lnTo>
                  <a:pt x="723" y="749"/>
                </a:lnTo>
                <a:lnTo>
                  <a:pt x="723" y="749"/>
                </a:lnTo>
                <a:lnTo>
                  <a:pt x="725" y="749"/>
                </a:lnTo>
                <a:lnTo>
                  <a:pt x="727" y="744"/>
                </a:lnTo>
                <a:lnTo>
                  <a:pt x="727" y="744"/>
                </a:lnTo>
                <a:lnTo>
                  <a:pt x="727" y="742"/>
                </a:lnTo>
                <a:lnTo>
                  <a:pt x="727" y="740"/>
                </a:lnTo>
                <a:lnTo>
                  <a:pt x="727" y="738"/>
                </a:lnTo>
                <a:lnTo>
                  <a:pt x="727" y="740"/>
                </a:lnTo>
                <a:lnTo>
                  <a:pt x="729" y="740"/>
                </a:lnTo>
                <a:lnTo>
                  <a:pt x="729" y="742"/>
                </a:lnTo>
                <a:lnTo>
                  <a:pt x="729" y="742"/>
                </a:lnTo>
                <a:lnTo>
                  <a:pt x="729" y="740"/>
                </a:lnTo>
                <a:lnTo>
                  <a:pt x="731" y="740"/>
                </a:lnTo>
                <a:lnTo>
                  <a:pt x="727" y="744"/>
                </a:lnTo>
                <a:lnTo>
                  <a:pt x="725" y="747"/>
                </a:lnTo>
                <a:lnTo>
                  <a:pt x="725" y="749"/>
                </a:lnTo>
                <a:lnTo>
                  <a:pt x="723" y="753"/>
                </a:lnTo>
                <a:lnTo>
                  <a:pt x="723" y="753"/>
                </a:lnTo>
                <a:lnTo>
                  <a:pt x="721" y="755"/>
                </a:lnTo>
                <a:lnTo>
                  <a:pt x="721" y="757"/>
                </a:lnTo>
                <a:lnTo>
                  <a:pt x="719" y="757"/>
                </a:lnTo>
                <a:lnTo>
                  <a:pt x="719" y="757"/>
                </a:lnTo>
                <a:lnTo>
                  <a:pt x="719" y="759"/>
                </a:lnTo>
                <a:lnTo>
                  <a:pt x="719" y="761"/>
                </a:lnTo>
                <a:lnTo>
                  <a:pt x="719" y="761"/>
                </a:lnTo>
                <a:lnTo>
                  <a:pt x="719" y="763"/>
                </a:lnTo>
                <a:lnTo>
                  <a:pt x="721" y="765"/>
                </a:lnTo>
                <a:lnTo>
                  <a:pt x="723" y="767"/>
                </a:lnTo>
                <a:lnTo>
                  <a:pt x="725" y="765"/>
                </a:lnTo>
                <a:lnTo>
                  <a:pt x="727" y="765"/>
                </a:lnTo>
                <a:lnTo>
                  <a:pt x="729" y="765"/>
                </a:lnTo>
                <a:lnTo>
                  <a:pt x="727" y="767"/>
                </a:lnTo>
                <a:lnTo>
                  <a:pt x="723" y="767"/>
                </a:lnTo>
                <a:lnTo>
                  <a:pt x="723" y="767"/>
                </a:lnTo>
                <a:lnTo>
                  <a:pt x="723" y="770"/>
                </a:lnTo>
                <a:lnTo>
                  <a:pt x="721" y="772"/>
                </a:lnTo>
                <a:lnTo>
                  <a:pt x="719" y="776"/>
                </a:lnTo>
                <a:lnTo>
                  <a:pt x="721" y="776"/>
                </a:lnTo>
                <a:lnTo>
                  <a:pt x="723" y="778"/>
                </a:lnTo>
                <a:lnTo>
                  <a:pt x="725" y="778"/>
                </a:lnTo>
                <a:lnTo>
                  <a:pt x="727" y="782"/>
                </a:lnTo>
                <a:lnTo>
                  <a:pt x="729" y="782"/>
                </a:lnTo>
                <a:lnTo>
                  <a:pt x="731" y="784"/>
                </a:lnTo>
                <a:lnTo>
                  <a:pt x="731" y="782"/>
                </a:lnTo>
                <a:lnTo>
                  <a:pt x="735" y="782"/>
                </a:lnTo>
                <a:lnTo>
                  <a:pt x="735" y="782"/>
                </a:lnTo>
                <a:lnTo>
                  <a:pt x="735" y="780"/>
                </a:lnTo>
                <a:lnTo>
                  <a:pt x="735" y="778"/>
                </a:lnTo>
                <a:lnTo>
                  <a:pt x="735" y="778"/>
                </a:lnTo>
                <a:lnTo>
                  <a:pt x="738" y="774"/>
                </a:lnTo>
                <a:lnTo>
                  <a:pt x="740" y="774"/>
                </a:lnTo>
                <a:lnTo>
                  <a:pt x="740" y="774"/>
                </a:lnTo>
                <a:lnTo>
                  <a:pt x="740" y="774"/>
                </a:lnTo>
                <a:lnTo>
                  <a:pt x="740" y="774"/>
                </a:lnTo>
                <a:lnTo>
                  <a:pt x="740" y="774"/>
                </a:lnTo>
                <a:lnTo>
                  <a:pt x="744" y="772"/>
                </a:lnTo>
                <a:lnTo>
                  <a:pt x="744" y="772"/>
                </a:lnTo>
                <a:lnTo>
                  <a:pt x="746" y="774"/>
                </a:lnTo>
                <a:lnTo>
                  <a:pt x="746" y="774"/>
                </a:lnTo>
                <a:lnTo>
                  <a:pt x="744" y="774"/>
                </a:lnTo>
                <a:lnTo>
                  <a:pt x="744" y="774"/>
                </a:lnTo>
                <a:lnTo>
                  <a:pt x="742" y="774"/>
                </a:lnTo>
                <a:lnTo>
                  <a:pt x="742" y="776"/>
                </a:lnTo>
                <a:lnTo>
                  <a:pt x="742" y="776"/>
                </a:lnTo>
                <a:lnTo>
                  <a:pt x="742" y="776"/>
                </a:lnTo>
                <a:lnTo>
                  <a:pt x="744" y="778"/>
                </a:lnTo>
                <a:lnTo>
                  <a:pt x="744" y="780"/>
                </a:lnTo>
                <a:lnTo>
                  <a:pt x="746" y="780"/>
                </a:lnTo>
                <a:lnTo>
                  <a:pt x="746" y="780"/>
                </a:lnTo>
                <a:lnTo>
                  <a:pt x="748" y="780"/>
                </a:lnTo>
                <a:lnTo>
                  <a:pt x="750" y="780"/>
                </a:lnTo>
                <a:lnTo>
                  <a:pt x="752" y="780"/>
                </a:lnTo>
                <a:lnTo>
                  <a:pt x="754" y="782"/>
                </a:lnTo>
                <a:lnTo>
                  <a:pt x="754" y="784"/>
                </a:lnTo>
                <a:lnTo>
                  <a:pt x="752" y="782"/>
                </a:lnTo>
                <a:lnTo>
                  <a:pt x="752" y="782"/>
                </a:lnTo>
                <a:lnTo>
                  <a:pt x="750" y="780"/>
                </a:lnTo>
                <a:lnTo>
                  <a:pt x="748" y="780"/>
                </a:lnTo>
                <a:lnTo>
                  <a:pt x="746" y="782"/>
                </a:lnTo>
                <a:lnTo>
                  <a:pt x="746" y="782"/>
                </a:lnTo>
                <a:lnTo>
                  <a:pt x="742" y="778"/>
                </a:lnTo>
                <a:lnTo>
                  <a:pt x="740" y="778"/>
                </a:lnTo>
                <a:lnTo>
                  <a:pt x="742" y="776"/>
                </a:lnTo>
                <a:lnTo>
                  <a:pt x="742" y="776"/>
                </a:lnTo>
                <a:lnTo>
                  <a:pt x="740" y="776"/>
                </a:lnTo>
                <a:lnTo>
                  <a:pt x="738" y="776"/>
                </a:lnTo>
                <a:lnTo>
                  <a:pt x="738" y="778"/>
                </a:lnTo>
                <a:lnTo>
                  <a:pt x="735" y="780"/>
                </a:lnTo>
                <a:lnTo>
                  <a:pt x="738" y="780"/>
                </a:lnTo>
                <a:lnTo>
                  <a:pt x="738" y="782"/>
                </a:lnTo>
                <a:lnTo>
                  <a:pt x="742" y="784"/>
                </a:lnTo>
                <a:lnTo>
                  <a:pt x="744" y="784"/>
                </a:lnTo>
                <a:lnTo>
                  <a:pt x="746" y="786"/>
                </a:lnTo>
                <a:lnTo>
                  <a:pt x="746" y="793"/>
                </a:lnTo>
                <a:lnTo>
                  <a:pt x="748" y="793"/>
                </a:lnTo>
                <a:lnTo>
                  <a:pt x="752" y="791"/>
                </a:lnTo>
                <a:lnTo>
                  <a:pt x="752" y="791"/>
                </a:lnTo>
                <a:lnTo>
                  <a:pt x="752" y="793"/>
                </a:lnTo>
                <a:lnTo>
                  <a:pt x="752" y="793"/>
                </a:lnTo>
                <a:lnTo>
                  <a:pt x="750" y="797"/>
                </a:lnTo>
                <a:lnTo>
                  <a:pt x="750" y="801"/>
                </a:lnTo>
                <a:lnTo>
                  <a:pt x="750" y="801"/>
                </a:lnTo>
                <a:lnTo>
                  <a:pt x="750" y="801"/>
                </a:lnTo>
                <a:lnTo>
                  <a:pt x="750" y="801"/>
                </a:lnTo>
                <a:lnTo>
                  <a:pt x="752" y="799"/>
                </a:lnTo>
                <a:lnTo>
                  <a:pt x="754" y="799"/>
                </a:lnTo>
                <a:lnTo>
                  <a:pt x="754" y="799"/>
                </a:lnTo>
                <a:lnTo>
                  <a:pt x="752" y="799"/>
                </a:lnTo>
                <a:lnTo>
                  <a:pt x="752" y="801"/>
                </a:lnTo>
                <a:lnTo>
                  <a:pt x="752" y="801"/>
                </a:lnTo>
                <a:lnTo>
                  <a:pt x="752" y="803"/>
                </a:lnTo>
                <a:lnTo>
                  <a:pt x="752" y="803"/>
                </a:lnTo>
                <a:lnTo>
                  <a:pt x="748" y="805"/>
                </a:lnTo>
                <a:lnTo>
                  <a:pt x="750" y="809"/>
                </a:lnTo>
                <a:lnTo>
                  <a:pt x="752" y="814"/>
                </a:lnTo>
                <a:lnTo>
                  <a:pt x="754" y="809"/>
                </a:lnTo>
                <a:lnTo>
                  <a:pt x="754" y="805"/>
                </a:lnTo>
                <a:lnTo>
                  <a:pt x="756" y="803"/>
                </a:lnTo>
                <a:lnTo>
                  <a:pt x="756" y="803"/>
                </a:lnTo>
                <a:lnTo>
                  <a:pt x="759" y="803"/>
                </a:lnTo>
                <a:lnTo>
                  <a:pt x="761" y="803"/>
                </a:lnTo>
                <a:lnTo>
                  <a:pt x="761" y="801"/>
                </a:lnTo>
                <a:lnTo>
                  <a:pt x="767" y="797"/>
                </a:lnTo>
                <a:lnTo>
                  <a:pt x="767" y="797"/>
                </a:lnTo>
                <a:lnTo>
                  <a:pt x="767" y="795"/>
                </a:lnTo>
                <a:lnTo>
                  <a:pt x="767" y="795"/>
                </a:lnTo>
                <a:lnTo>
                  <a:pt x="767" y="795"/>
                </a:lnTo>
                <a:lnTo>
                  <a:pt x="767" y="793"/>
                </a:lnTo>
                <a:lnTo>
                  <a:pt x="767" y="793"/>
                </a:lnTo>
                <a:lnTo>
                  <a:pt x="769" y="795"/>
                </a:lnTo>
                <a:lnTo>
                  <a:pt x="769" y="795"/>
                </a:lnTo>
                <a:lnTo>
                  <a:pt x="769" y="795"/>
                </a:lnTo>
                <a:lnTo>
                  <a:pt x="767" y="797"/>
                </a:lnTo>
                <a:lnTo>
                  <a:pt x="765" y="799"/>
                </a:lnTo>
                <a:lnTo>
                  <a:pt x="765" y="799"/>
                </a:lnTo>
                <a:lnTo>
                  <a:pt x="765" y="801"/>
                </a:lnTo>
                <a:lnTo>
                  <a:pt x="765" y="801"/>
                </a:lnTo>
                <a:lnTo>
                  <a:pt x="767" y="801"/>
                </a:lnTo>
                <a:lnTo>
                  <a:pt x="769" y="803"/>
                </a:lnTo>
                <a:lnTo>
                  <a:pt x="769" y="803"/>
                </a:lnTo>
                <a:lnTo>
                  <a:pt x="769" y="805"/>
                </a:lnTo>
                <a:lnTo>
                  <a:pt x="771" y="807"/>
                </a:lnTo>
                <a:lnTo>
                  <a:pt x="771" y="807"/>
                </a:lnTo>
                <a:lnTo>
                  <a:pt x="771" y="807"/>
                </a:lnTo>
                <a:lnTo>
                  <a:pt x="771" y="807"/>
                </a:lnTo>
                <a:lnTo>
                  <a:pt x="769" y="805"/>
                </a:lnTo>
                <a:lnTo>
                  <a:pt x="769" y="803"/>
                </a:lnTo>
                <a:lnTo>
                  <a:pt x="767" y="803"/>
                </a:lnTo>
                <a:lnTo>
                  <a:pt x="765" y="803"/>
                </a:lnTo>
                <a:lnTo>
                  <a:pt x="765" y="801"/>
                </a:lnTo>
                <a:lnTo>
                  <a:pt x="761" y="801"/>
                </a:lnTo>
                <a:lnTo>
                  <a:pt x="761" y="803"/>
                </a:lnTo>
                <a:lnTo>
                  <a:pt x="759" y="803"/>
                </a:lnTo>
                <a:lnTo>
                  <a:pt x="756" y="805"/>
                </a:lnTo>
                <a:lnTo>
                  <a:pt x="756" y="807"/>
                </a:lnTo>
                <a:lnTo>
                  <a:pt x="756" y="809"/>
                </a:lnTo>
                <a:lnTo>
                  <a:pt x="756" y="809"/>
                </a:lnTo>
                <a:lnTo>
                  <a:pt x="756" y="811"/>
                </a:lnTo>
                <a:lnTo>
                  <a:pt x="754" y="811"/>
                </a:lnTo>
                <a:lnTo>
                  <a:pt x="754" y="814"/>
                </a:lnTo>
                <a:lnTo>
                  <a:pt x="756" y="816"/>
                </a:lnTo>
                <a:lnTo>
                  <a:pt x="756" y="816"/>
                </a:lnTo>
                <a:lnTo>
                  <a:pt x="756" y="818"/>
                </a:lnTo>
                <a:lnTo>
                  <a:pt x="756" y="818"/>
                </a:lnTo>
                <a:lnTo>
                  <a:pt x="759" y="818"/>
                </a:lnTo>
                <a:lnTo>
                  <a:pt x="759" y="820"/>
                </a:lnTo>
                <a:lnTo>
                  <a:pt x="759" y="820"/>
                </a:lnTo>
                <a:lnTo>
                  <a:pt x="759" y="818"/>
                </a:lnTo>
                <a:lnTo>
                  <a:pt x="759" y="818"/>
                </a:lnTo>
                <a:lnTo>
                  <a:pt x="761" y="816"/>
                </a:lnTo>
                <a:lnTo>
                  <a:pt x="763" y="814"/>
                </a:lnTo>
                <a:lnTo>
                  <a:pt x="767" y="814"/>
                </a:lnTo>
                <a:lnTo>
                  <a:pt x="773" y="814"/>
                </a:lnTo>
                <a:lnTo>
                  <a:pt x="771" y="816"/>
                </a:lnTo>
                <a:lnTo>
                  <a:pt x="769" y="816"/>
                </a:lnTo>
                <a:lnTo>
                  <a:pt x="765" y="816"/>
                </a:lnTo>
                <a:lnTo>
                  <a:pt x="763" y="816"/>
                </a:lnTo>
                <a:lnTo>
                  <a:pt x="763" y="816"/>
                </a:lnTo>
                <a:lnTo>
                  <a:pt x="759" y="820"/>
                </a:lnTo>
                <a:lnTo>
                  <a:pt x="759" y="822"/>
                </a:lnTo>
                <a:lnTo>
                  <a:pt x="759" y="822"/>
                </a:lnTo>
                <a:lnTo>
                  <a:pt x="759" y="824"/>
                </a:lnTo>
                <a:lnTo>
                  <a:pt x="759" y="826"/>
                </a:lnTo>
                <a:lnTo>
                  <a:pt x="761" y="828"/>
                </a:lnTo>
                <a:lnTo>
                  <a:pt x="763" y="828"/>
                </a:lnTo>
                <a:lnTo>
                  <a:pt x="765" y="830"/>
                </a:lnTo>
                <a:lnTo>
                  <a:pt x="767" y="830"/>
                </a:lnTo>
                <a:lnTo>
                  <a:pt x="767" y="830"/>
                </a:lnTo>
                <a:lnTo>
                  <a:pt x="769" y="830"/>
                </a:lnTo>
                <a:lnTo>
                  <a:pt x="773" y="830"/>
                </a:lnTo>
                <a:lnTo>
                  <a:pt x="773" y="828"/>
                </a:lnTo>
                <a:lnTo>
                  <a:pt x="775" y="826"/>
                </a:lnTo>
                <a:lnTo>
                  <a:pt x="775" y="828"/>
                </a:lnTo>
                <a:lnTo>
                  <a:pt x="775" y="830"/>
                </a:lnTo>
                <a:lnTo>
                  <a:pt x="775" y="830"/>
                </a:lnTo>
                <a:lnTo>
                  <a:pt x="775" y="830"/>
                </a:lnTo>
                <a:lnTo>
                  <a:pt x="777" y="830"/>
                </a:lnTo>
                <a:lnTo>
                  <a:pt x="777" y="832"/>
                </a:lnTo>
                <a:lnTo>
                  <a:pt x="775" y="832"/>
                </a:lnTo>
                <a:lnTo>
                  <a:pt x="775" y="832"/>
                </a:lnTo>
                <a:lnTo>
                  <a:pt x="775" y="835"/>
                </a:lnTo>
                <a:lnTo>
                  <a:pt x="775" y="835"/>
                </a:lnTo>
                <a:lnTo>
                  <a:pt x="777" y="835"/>
                </a:lnTo>
                <a:lnTo>
                  <a:pt x="782" y="832"/>
                </a:lnTo>
                <a:lnTo>
                  <a:pt x="784" y="835"/>
                </a:lnTo>
                <a:lnTo>
                  <a:pt x="784" y="835"/>
                </a:lnTo>
                <a:lnTo>
                  <a:pt x="782" y="835"/>
                </a:lnTo>
                <a:lnTo>
                  <a:pt x="779" y="835"/>
                </a:lnTo>
                <a:lnTo>
                  <a:pt x="775" y="835"/>
                </a:lnTo>
                <a:lnTo>
                  <a:pt x="775" y="837"/>
                </a:lnTo>
                <a:lnTo>
                  <a:pt x="775" y="837"/>
                </a:lnTo>
                <a:lnTo>
                  <a:pt x="777" y="837"/>
                </a:lnTo>
                <a:lnTo>
                  <a:pt x="779" y="837"/>
                </a:lnTo>
                <a:lnTo>
                  <a:pt x="782" y="837"/>
                </a:lnTo>
                <a:lnTo>
                  <a:pt x="782" y="837"/>
                </a:lnTo>
                <a:lnTo>
                  <a:pt x="784" y="837"/>
                </a:lnTo>
                <a:lnTo>
                  <a:pt x="784" y="837"/>
                </a:lnTo>
                <a:lnTo>
                  <a:pt x="786" y="837"/>
                </a:lnTo>
                <a:lnTo>
                  <a:pt x="786" y="839"/>
                </a:lnTo>
                <a:lnTo>
                  <a:pt x="786" y="839"/>
                </a:lnTo>
                <a:lnTo>
                  <a:pt x="788" y="839"/>
                </a:lnTo>
                <a:lnTo>
                  <a:pt x="788" y="839"/>
                </a:lnTo>
                <a:lnTo>
                  <a:pt x="788" y="837"/>
                </a:lnTo>
                <a:lnTo>
                  <a:pt x="788" y="835"/>
                </a:lnTo>
                <a:lnTo>
                  <a:pt x="790" y="835"/>
                </a:lnTo>
                <a:lnTo>
                  <a:pt x="790" y="837"/>
                </a:lnTo>
                <a:lnTo>
                  <a:pt x="790" y="837"/>
                </a:lnTo>
                <a:lnTo>
                  <a:pt x="790" y="837"/>
                </a:lnTo>
                <a:lnTo>
                  <a:pt x="794" y="839"/>
                </a:lnTo>
                <a:lnTo>
                  <a:pt x="796" y="837"/>
                </a:lnTo>
                <a:lnTo>
                  <a:pt x="796" y="837"/>
                </a:lnTo>
                <a:lnTo>
                  <a:pt x="798" y="835"/>
                </a:lnTo>
                <a:lnTo>
                  <a:pt x="798" y="832"/>
                </a:lnTo>
                <a:lnTo>
                  <a:pt x="798" y="832"/>
                </a:lnTo>
                <a:lnTo>
                  <a:pt x="798" y="832"/>
                </a:lnTo>
                <a:lnTo>
                  <a:pt x="798" y="830"/>
                </a:lnTo>
                <a:lnTo>
                  <a:pt x="798" y="830"/>
                </a:lnTo>
                <a:lnTo>
                  <a:pt x="798" y="832"/>
                </a:lnTo>
                <a:lnTo>
                  <a:pt x="798" y="835"/>
                </a:lnTo>
                <a:lnTo>
                  <a:pt x="798" y="835"/>
                </a:lnTo>
                <a:lnTo>
                  <a:pt x="798" y="837"/>
                </a:lnTo>
                <a:lnTo>
                  <a:pt x="796" y="839"/>
                </a:lnTo>
                <a:lnTo>
                  <a:pt x="796" y="841"/>
                </a:lnTo>
                <a:lnTo>
                  <a:pt x="796" y="841"/>
                </a:lnTo>
                <a:lnTo>
                  <a:pt x="798" y="841"/>
                </a:lnTo>
                <a:lnTo>
                  <a:pt x="798" y="843"/>
                </a:lnTo>
                <a:lnTo>
                  <a:pt x="800" y="845"/>
                </a:lnTo>
                <a:lnTo>
                  <a:pt x="800" y="847"/>
                </a:lnTo>
                <a:lnTo>
                  <a:pt x="800" y="847"/>
                </a:lnTo>
                <a:lnTo>
                  <a:pt x="805" y="851"/>
                </a:lnTo>
                <a:lnTo>
                  <a:pt x="805" y="851"/>
                </a:lnTo>
                <a:lnTo>
                  <a:pt x="807" y="851"/>
                </a:lnTo>
                <a:lnTo>
                  <a:pt x="809" y="851"/>
                </a:lnTo>
                <a:lnTo>
                  <a:pt x="811" y="849"/>
                </a:lnTo>
                <a:lnTo>
                  <a:pt x="811" y="849"/>
                </a:lnTo>
                <a:lnTo>
                  <a:pt x="811" y="849"/>
                </a:lnTo>
                <a:lnTo>
                  <a:pt x="811" y="847"/>
                </a:lnTo>
                <a:lnTo>
                  <a:pt x="811" y="847"/>
                </a:lnTo>
                <a:lnTo>
                  <a:pt x="813" y="845"/>
                </a:lnTo>
                <a:lnTo>
                  <a:pt x="813" y="845"/>
                </a:lnTo>
                <a:lnTo>
                  <a:pt x="813" y="843"/>
                </a:lnTo>
                <a:lnTo>
                  <a:pt x="813" y="843"/>
                </a:lnTo>
                <a:lnTo>
                  <a:pt x="813" y="843"/>
                </a:lnTo>
                <a:lnTo>
                  <a:pt x="813" y="845"/>
                </a:lnTo>
                <a:lnTo>
                  <a:pt x="815" y="845"/>
                </a:lnTo>
                <a:lnTo>
                  <a:pt x="815" y="845"/>
                </a:lnTo>
                <a:lnTo>
                  <a:pt x="813" y="845"/>
                </a:lnTo>
                <a:lnTo>
                  <a:pt x="813" y="847"/>
                </a:lnTo>
                <a:lnTo>
                  <a:pt x="813" y="847"/>
                </a:lnTo>
                <a:lnTo>
                  <a:pt x="813" y="851"/>
                </a:lnTo>
                <a:lnTo>
                  <a:pt x="813" y="851"/>
                </a:lnTo>
                <a:lnTo>
                  <a:pt x="813" y="853"/>
                </a:lnTo>
                <a:lnTo>
                  <a:pt x="815" y="853"/>
                </a:lnTo>
                <a:lnTo>
                  <a:pt x="815" y="853"/>
                </a:lnTo>
                <a:lnTo>
                  <a:pt x="817" y="853"/>
                </a:lnTo>
                <a:lnTo>
                  <a:pt x="817" y="853"/>
                </a:lnTo>
                <a:lnTo>
                  <a:pt x="815" y="853"/>
                </a:lnTo>
                <a:lnTo>
                  <a:pt x="813" y="856"/>
                </a:lnTo>
                <a:lnTo>
                  <a:pt x="813" y="853"/>
                </a:lnTo>
                <a:lnTo>
                  <a:pt x="813" y="851"/>
                </a:lnTo>
                <a:lnTo>
                  <a:pt x="811" y="851"/>
                </a:lnTo>
                <a:lnTo>
                  <a:pt x="811" y="851"/>
                </a:lnTo>
                <a:lnTo>
                  <a:pt x="811" y="851"/>
                </a:lnTo>
                <a:lnTo>
                  <a:pt x="811" y="853"/>
                </a:lnTo>
                <a:lnTo>
                  <a:pt x="811" y="853"/>
                </a:lnTo>
                <a:lnTo>
                  <a:pt x="813" y="856"/>
                </a:lnTo>
                <a:lnTo>
                  <a:pt x="813" y="856"/>
                </a:lnTo>
                <a:lnTo>
                  <a:pt x="813" y="856"/>
                </a:lnTo>
                <a:lnTo>
                  <a:pt x="817" y="858"/>
                </a:lnTo>
                <a:lnTo>
                  <a:pt x="819" y="858"/>
                </a:lnTo>
                <a:lnTo>
                  <a:pt x="819" y="858"/>
                </a:lnTo>
                <a:lnTo>
                  <a:pt x="819" y="858"/>
                </a:lnTo>
                <a:lnTo>
                  <a:pt x="821" y="858"/>
                </a:lnTo>
                <a:lnTo>
                  <a:pt x="821" y="856"/>
                </a:lnTo>
                <a:lnTo>
                  <a:pt x="821" y="856"/>
                </a:lnTo>
                <a:lnTo>
                  <a:pt x="821" y="856"/>
                </a:lnTo>
                <a:lnTo>
                  <a:pt x="823" y="853"/>
                </a:lnTo>
                <a:lnTo>
                  <a:pt x="823" y="853"/>
                </a:lnTo>
                <a:lnTo>
                  <a:pt x="823" y="853"/>
                </a:lnTo>
                <a:lnTo>
                  <a:pt x="823" y="856"/>
                </a:lnTo>
                <a:lnTo>
                  <a:pt x="821" y="858"/>
                </a:lnTo>
                <a:lnTo>
                  <a:pt x="821" y="858"/>
                </a:lnTo>
                <a:lnTo>
                  <a:pt x="821" y="858"/>
                </a:lnTo>
                <a:lnTo>
                  <a:pt x="821" y="860"/>
                </a:lnTo>
                <a:lnTo>
                  <a:pt x="821" y="860"/>
                </a:lnTo>
                <a:lnTo>
                  <a:pt x="823" y="860"/>
                </a:lnTo>
                <a:lnTo>
                  <a:pt x="826" y="860"/>
                </a:lnTo>
                <a:lnTo>
                  <a:pt x="826" y="860"/>
                </a:lnTo>
                <a:lnTo>
                  <a:pt x="828" y="858"/>
                </a:lnTo>
                <a:lnTo>
                  <a:pt x="828" y="860"/>
                </a:lnTo>
                <a:lnTo>
                  <a:pt x="826" y="860"/>
                </a:lnTo>
                <a:lnTo>
                  <a:pt x="826" y="860"/>
                </a:lnTo>
                <a:lnTo>
                  <a:pt x="823" y="860"/>
                </a:lnTo>
                <a:lnTo>
                  <a:pt x="823" y="860"/>
                </a:lnTo>
                <a:lnTo>
                  <a:pt x="823" y="862"/>
                </a:lnTo>
                <a:lnTo>
                  <a:pt x="823" y="862"/>
                </a:lnTo>
                <a:lnTo>
                  <a:pt x="823" y="864"/>
                </a:lnTo>
                <a:lnTo>
                  <a:pt x="823" y="864"/>
                </a:lnTo>
                <a:lnTo>
                  <a:pt x="826" y="864"/>
                </a:lnTo>
                <a:lnTo>
                  <a:pt x="826" y="864"/>
                </a:lnTo>
                <a:lnTo>
                  <a:pt x="823" y="864"/>
                </a:lnTo>
                <a:lnTo>
                  <a:pt x="823" y="864"/>
                </a:lnTo>
                <a:lnTo>
                  <a:pt x="826" y="866"/>
                </a:lnTo>
                <a:lnTo>
                  <a:pt x="826" y="866"/>
                </a:lnTo>
                <a:lnTo>
                  <a:pt x="826" y="866"/>
                </a:lnTo>
                <a:lnTo>
                  <a:pt x="826" y="866"/>
                </a:lnTo>
                <a:lnTo>
                  <a:pt x="826" y="864"/>
                </a:lnTo>
                <a:lnTo>
                  <a:pt x="826" y="864"/>
                </a:lnTo>
                <a:lnTo>
                  <a:pt x="826" y="864"/>
                </a:lnTo>
                <a:lnTo>
                  <a:pt x="828" y="864"/>
                </a:lnTo>
                <a:lnTo>
                  <a:pt x="828" y="864"/>
                </a:lnTo>
                <a:lnTo>
                  <a:pt x="830" y="866"/>
                </a:lnTo>
                <a:lnTo>
                  <a:pt x="830" y="868"/>
                </a:lnTo>
                <a:lnTo>
                  <a:pt x="830" y="870"/>
                </a:lnTo>
                <a:lnTo>
                  <a:pt x="832" y="870"/>
                </a:lnTo>
                <a:lnTo>
                  <a:pt x="832" y="870"/>
                </a:lnTo>
                <a:lnTo>
                  <a:pt x="832" y="870"/>
                </a:lnTo>
                <a:lnTo>
                  <a:pt x="832" y="870"/>
                </a:lnTo>
                <a:lnTo>
                  <a:pt x="832" y="870"/>
                </a:lnTo>
                <a:lnTo>
                  <a:pt x="832" y="872"/>
                </a:lnTo>
                <a:lnTo>
                  <a:pt x="832" y="874"/>
                </a:lnTo>
                <a:lnTo>
                  <a:pt x="834" y="874"/>
                </a:lnTo>
                <a:lnTo>
                  <a:pt x="834" y="874"/>
                </a:lnTo>
                <a:lnTo>
                  <a:pt x="832" y="874"/>
                </a:lnTo>
                <a:lnTo>
                  <a:pt x="832" y="874"/>
                </a:lnTo>
                <a:lnTo>
                  <a:pt x="830" y="874"/>
                </a:lnTo>
                <a:lnTo>
                  <a:pt x="830" y="874"/>
                </a:lnTo>
                <a:lnTo>
                  <a:pt x="830" y="876"/>
                </a:lnTo>
                <a:lnTo>
                  <a:pt x="832" y="876"/>
                </a:lnTo>
                <a:lnTo>
                  <a:pt x="832" y="876"/>
                </a:lnTo>
                <a:lnTo>
                  <a:pt x="832" y="876"/>
                </a:lnTo>
                <a:lnTo>
                  <a:pt x="834" y="876"/>
                </a:lnTo>
                <a:lnTo>
                  <a:pt x="834" y="879"/>
                </a:lnTo>
                <a:lnTo>
                  <a:pt x="834" y="879"/>
                </a:lnTo>
                <a:lnTo>
                  <a:pt x="834" y="879"/>
                </a:lnTo>
                <a:lnTo>
                  <a:pt x="832" y="881"/>
                </a:lnTo>
                <a:lnTo>
                  <a:pt x="832" y="881"/>
                </a:lnTo>
                <a:lnTo>
                  <a:pt x="832" y="881"/>
                </a:lnTo>
                <a:lnTo>
                  <a:pt x="834" y="881"/>
                </a:lnTo>
                <a:lnTo>
                  <a:pt x="834" y="883"/>
                </a:lnTo>
                <a:lnTo>
                  <a:pt x="834" y="883"/>
                </a:lnTo>
                <a:lnTo>
                  <a:pt x="834" y="881"/>
                </a:lnTo>
                <a:lnTo>
                  <a:pt x="834" y="881"/>
                </a:lnTo>
                <a:lnTo>
                  <a:pt x="834" y="881"/>
                </a:lnTo>
                <a:lnTo>
                  <a:pt x="836" y="883"/>
                </a:lnTo>
                <a:lnTo>
                  <a:pt x="836" y="883"/>
                </a:lnTo>
                <a:lnTo>
                  <a:pt x="836" y="883"/>
                </a:lnTo>
                <a:lnTo>
                  <a:pt x="836" y="883"/>
                </a:lnTo>
                <a:lnTo>
                  <a:pt x="836" y="885"/>
                </a:lnTo>
                <a:lnTo>
                  <a:pt x="836" y="885"/>
                </a:lnTo>
                <a:lnTo>
                  <a:pt x="834" y="887"/>
                </a:lnTo>
                <a:lnTo>
                  <a:pt x="834" y="887"/>
                </a:lnTo>
                <a:lnTo>
                  <a:pt x="834" y="889"/>
                </a:lnTo>
                <a:lnTo>
                  <a:pt x="834" y="889"/>
                </a:lnTo>
                <a:lnTo>
                  <a:pt x="834" y="889"/>
                </a:lnTo>
                <a:lnTo>
                  <a:pt x="834" y="891"/>
                </a:lnTo>
                <a:lnTo>
                  <a:pt x="834" y="891"/>
                </a:lnTo>
                <a:lnTo>
                  <a:pt x="834" y="891"/>
                </a:lnTo>
                <a:lnTo>
                  <a:pt x="834" y="893"/>
                </a:lnTo>
                <a:lnTo>
                  <a:pt x="836" y="895"/>
                </a:lnTo>
                <a:lnTo>
                  <a:pt x="836" y="895"/>
                </a:lnTo>
                <a:lnTo>
                  <a:pt x="834" y="897"/>
                </a:lnTo>
                <a:lnTo>
                  <a:pt x="834" y="897"/>
                </a:lnTo>
                <a:lnTo>
                  <a:pt x="832" y="897"/>
                </a:lnTo>
                <a:lnTo>
                  <a:pt x="832" y="897"/>
                </a:lnTo>
                <a:lnTo>
                  <a:pt x="832" y="900"/>
                </a:lnTo>
                <a:lnTo>
                  <a:pt x="832" y="900"/>
                </a:lnTo>
                <a:lnTo>
                  <a:pt x="830" y="900"/>
                </a:lnTo>
                <a:lnTo>
                  <a:pt x="830" y="900"/>
                </a:lnTo>
                <a:lnTo>
                  <a:pt x="828" y="900"/>
                </a:lnTo>
                <a:lnTo>
                  <a:pt x="828" y="900"/>
                </a:lnTo>
                <a:lnTo>
                  <a:pt x="826" y="900"/>
                </a:lnTo>
                <a:lnTo>
                  <a:pt x="826" y="900"/>
                </a:lnTo>
                <a:lnTo>
                  <a:pt x="826" y="897"/>
                </a:lnTo>
                <a:lnTo>
                  <a:pt x="828" y="897"/>
                </a:lnTo>
                <a:lnTo>
                  <a:pt x="828" y="895"/>
                </a:lnTo>
                <a:lnTo>
                  <a:pt x="828" y="895"/>
                </a:lnTo>
                <a:lnTo>
                  <a:pt x="830" y="897"/>
                </a:lnTo>
                <a:lnTo>
                  <a:pt x="830" y="897"/>
                </a:lnTo>
                <a:lnTo>
                  <a:pt x="830" y="897"/>
                </a:lnTo>
                <a:lnTo>
                  <a:pt x="830" y="895"/>
                </a:lnTo>
                <a:lnTo>
                  <a:pt x="832" y="897"/>
                </a:lnTo>
                <a:lnTo>
                  <a:pt x="832" y="897"/>
                </a:lnTo>
                <a:lnTo>
                  <a:pt x="832" y="897"/>
                </a:lnTo>
                <a:lnTo>
                  <a:pt x="832" y="895"/>
                </a:lnTo>
                <a:lnTo>
                  <a:pt x="832" y="893"/>
                </a:lnTo>
                <a:lnTo>
                  <a:pt x="832" y="893"/>
                </a:lnTo>
                <a:lnTo>
                  <a:pt x="830" y="891"/>
                </a:lnTo>
                <a:lnTo>
                  <a:pt x="830" y="891"/>
                </a:lnTo>
                <a:lnTo>
                  <a:pt x="832" y="891"/>
                </a:lnTo>
                <a:lnTo>
                  <a:pt x="832" y="891"/>
                </a:lnTo>
                <a:lnTo>
                  <a:pt x="832" y="889"/>
                </a:lnTo>
                <a:lnTo>
                  <a:pt x="832" y="889"/>
                </a:lnTo>
                <a:lnTo>
                  <a:pt x="832" y="889"/>
                </a:lnTo>
                <a:lnTo>
                  <a:pt x="832" y="887"/>
                </a:lnTo>
                <a:lnTo>
                  <a:pt x="832" y="885"/>
                </a:lnTo>
                <a:lnTo>
                  <a:pt x="832" y="885"/>
                </a:lnTo>
                <a:lnTo>
                  <a:pt x="832" y="885"/>
                </a:lnTo>
                <a:lnTo>
                  <a:pt x="832" y="887"/>
                </a:lnTo>
                <a:lnTo>
                  <a:pt x="832" y="887"/>
                </a:lnTo>
                <a:lnTo>
                  <a:pt x="830" y="889"/>
                </a:lnTo>
                <a:lnTo>
                  <a:pt x="830" y="889"/>
                </a:lnTo>
                <a:lnTo>
                  <a:pt x="828" y="891"/>
                </a:lnTo>
                <a:lnTo>
                  <a:pt x="828" y="891"/>
                </a:lnTo>
                <a:lnTo>
                  <a:pt x="826" y="891"/>
                </a:lnTo>
                <a:lnTo>
                  <a:pt x="826" y="893"/>
                </a:lnTo>
                <a:lnTo>
                  <a:pt x="826" y="893"/>
                </a:lnTo>
                <a:lnTo>
                  <a:pt x="826" y="895"/>
                </a:lnTo>
                <a:lnTo>
                  <a:pt x="826" y="895"/>
                </a:lnTo>
                <a:lnTo>
                  <a:pt x="828" y="895"/>
                </a:lnTo>
                <a:lnTo>
                  <a:pt x="828" y="895"/>
                </a:lnTo>
                <a:lnTo>
                  <a:pt x="826" y="895"/>
                </a:lnTo>
                <a:lnTo>
                  <a:pt x="823" y="895"/>
                </a:lnTo>
                <a:lnTo>
                  <a:pt x="823" y="895"/>
                </a:lnTo>
                <a:lnTo>
                  <a:pt x="823" y="895"/>
                </a:lnTo>
                <a:lnTo>
                  <a:pt x="823" y="893"/>
                </a:lnTo>
                <a:lnTo>
                  <a:pt x="826" y="891"/>
                </a:lnTo>
                <a:lnTo>
                  <a:pt x="828" y="887"/>
                </a:lnTo>
                <a:lnTo>
                  <a:pt x="828" y="887"/>
                </a:lnTo>
                <a:lnTo>
                  <a:pt x="828" y="889"/>
                </a:lnTo>
                <a:lnTo>
                  <a:pt x="830" y="889"/>
                </a:lnTo>
                <a:lnTo>
                  <a:pt x="830" y="887"/>
                </a:lnTo>
                <a:lnTo>
                  <a:pt x="830" y="885"/>
                </a:lnTo>
                <a:lnTo>
                  <a:pt x="830" y="883"/>
                </a:lnTo>
                <a:lnTo>
                  <a:pt x="830" y="883"/>
                </a:lnTo>
                <a:lnTo>
                  <a:pt x="830" y="881"/>
                </a:lnTo>
                <a:lnTo>
                  <a:pt x="830" y="881"/>
                </a:lnTo>
                <a:lnTo>
                  <a:pt x="828" y="883"/>
                </a:lnTo>
                <a:lnTo>
                  <a:pt x="828" y="883"/>
                </a:lnTo>
                <a:lnTo>
                  <a:pt x="826" y="883"/>
                </a:lnTo>
                <a:lnTo>
                  <a:pt x="826" y="883"/>
                </a:lnTo>
                <a:lnTo>
                  <a:pt x="823" y="881"/>
                </a:lnTo>
                <a:lnTo>
                  <a:pt x="823" y="881"/>
                </a:lnTo>
                <a:lnTo>
                  <a:pt x="821" y="881"/>
                </a:lnTo>
                <a:lnTo>
                  <a:pt x="821" y="881"/>
                </a:lnTo>
                <a:lnTo>
                  <a:pt x="811" y="881"/>
                </a:lnTo>
                <a:lnTo>
                  <a:pt x="811" y="881"/>
                </a:lnTo>
                <a:lnTo>
                  <a:pt x="809" y="879"/>
                </a:lnTo>
                <a:lnTo>
                  <a:pt x="805" y="879"/>
                </a:lnTo>
                <a:lnTo>
                  <a:pt x="803" y="876"/>
                </a:lnTo>
                <a:lnTo>
                  <a:pt x="800" y="876"/>
                </a:lnTo>
                <a:lnTo>
                  <a:pt x="800" y="879"/>
                </a:lnTo>
                <a:lnTo>
                  <a:pt x="800" y="881"/>
                </a:lnTo>
                <a:lnTo>
                  <a:pt x="803" y="885"/>
                </a:lnTo>
                <a:lnTo>
                  <a:pt x="803" y="885"/>
                </a:lnTo>
                <a:lnTo>
                  <a:pt x="805" y="887"/>
                </a:lnTo>
                <a:lnTo>
                  <a:pt x="807" y="891"/>
                </a:lnTo>
                <a:lnTo>
                  <a:pt x="807" y="895"/>
                </a:lnTo>
                <a:lnTo>
                  <a:pt x="809" y="897"/>
                </a:lnTo>
                <a:lnTo>
                  <a:pt x="809" y="900"/>
                </a:lnTo>
                <a:lnTo>
                  <a:pt x="809" y="902"/>
                </a:lnTo>
                <a:lnTo>
                  <a:pt x="809" y="904"/>
                </a:lnTo>
                <a:lnTo>
                  <a:pt x="809" y="902"/>
                </a:lnTo>
                <a:lnTo>
                  <a:pt x="809" y="902"/>
                </a:lnTo>
                <a:lnTo>
                  <a:pt x="811" y="902"/>
                </a:lnTo>
                <a:lnTo>
                  <a:pt x="811" y="902"/>
                </a:lnTo>
                <a:lnTo>
                  <a:pt x="813" y="904"/>
                </a:lnTo>
                <a:lnTo>
                  <a:pt x="809" y="904"/>
                </a:lnTo>
                <a:lnTo>
                  <a:pt x="811" y="906"/>
                </a:lnTo>
                <a:lnTo>
                  <a:pt x="811" y="908"/>
                </a:lnTo>
                <a:lnTo>
                  <a:pt x="813" y="908"/>
                </a:lnTo>
                <a:lnTo>
                  <a:pt x="813" y="910"/>
                </a:lnTo>
                <a:lnTo>
                  <a:pt x="813" y="912"/>
                </a:lnTo>
                <a:lnTo>
                  <a:pt x="811" y="910"/>
                </a:lnTo>
                <a:lnTo>
                  <a:pt x="811" y="910"/>
                </a:lnTo>
                <a:lnTo>
                  <a:pt x="811" y="912"/>
                </a:lnTo>
                <a:lnTo>
                  <a:pt x="811" y="914"/>
                </a:lnTo>
                <a:lnTo>
                  <a:pt x="811" y="914"/>
                </a:lnTo>
                <a:lnTo>
                  <a:pt x="811" y="914"/>
                </a:lnTo>
                <a:lnTo>
                  <a:pt x="813" y="916"/>
                </a:lnTo>
                <a:lnTo>
                  <a:pt x="815" y="914"/>
                </a:lnTo>
                <a:lnTo>
                  <a:pt x="817" y="916"/>
                </a:lnTo>
                <a:lnTo>
                  <a:pt x="819" y="914"/>
                </a:lnTo>
                <a:lnTo>
                  <a:pt x="819" y="916"/>
                </a:lnTo>
                <a:lnTo>
                  <a:pt x="821" y="916"/>
                </a:lnTo>
                <a:lnTo>
                  <a:pt x="821" y="916"/>
                </a:lnTo>
                <a:lnTo>
                  <a:pt x="823" y="918"/>
                </a:lnTo>
                <a:lnTo>
                  <a:pt x="821" y="918"/>
                </a:lnTo>
                <a:lnTo>
                  <a:pt x="819" y="916"/>
                </a:lnTo>
                <a:lnTo>
                  <a:pt x="819" y="916"/>
                </a:lnTo>
                <a:lnTo>
                  <a:pt x="817" y="916"/>
                </a:lnTo>
                <a:lnTo>
                  <a:pt x="815" y="916"/>
                </a:lnTo>
                <a:lnTo>
                  <a:pt x="813" y="916"/>
                </a:lnTo>
                <a:lnTo>
                  <a:pt x="811" y="916"/>
                </a:lnTo>
                <a:lnTo>
                  <a:pt x="811" y="916"/>
                </a:lnTo>
                <a:lnTo>
                  <a:pt x="811" y="916"/>
                </a:lnTo>
                <a:lnTo>
                  <a:pt x="813" y="918"/>
                </a:lnTo>
                <a:lnTo>
                  <a:pt x="811" y="923"/>
                </a:lnTo>
                <a:lnTo>
                  <a:pt x="813" y="927"/>
                </a:lnTo>
                <a:lnTo>
                  <a:pt x="811" y="929"/>
                </a:lnTo>
                <a:lnTo>
                  <a:pt x="813" y="931"/>
                </a:lnTo>
                <a:lnTo>
                  <a:pt x="811" y="941"/>
                </a:lnTo>
                <a:lnTo>
                  <a:pt x="811" y="944"/>
                </a:lnTo>
                <a:lnTo>
                  <a:pt x="811" y="946"/>
                </a:lnTo>
                <a:lnTo>
                  <a:pt x="811" y="948"/>
                </a:lnTo>
                <a:lnTo>
                  <a:pt x="811" y="950"/>
                </a:lnTo>
                <a:lnTo>
                  <a:pt x="809" y="954"/>
                </a:lnTo>
                <a:lnTo>
                  <a:pt x="809" y="960"/>
                </a:lnTo>
                <a:lnTo>
                  <a:pt x="809" y="962"/>
                </a:lnTo>
                <a:lnTo>
                  <a:pt x="809" y="965"/>
                </a:lnTo>
                <a:lnTo>
                  <a:pt x="807" y="967"/>
                </a:lnTo>
                <a:lnTo>
                  <a:pt x="809" y="965"/>
                </a:lnTo>
                <a:lnTo>
                  <a:pt x="809" y="967"/>
                </a:lnTo>
                <a:lnTo>
                  <a:pt x="807" y="967"/>
                </a:lnTo>
                <a:lnTo>
                  <a:pt x="807" y="967"/>
                </a:lnTo>
                <a:lnTo>
                  <a:pt x="807" y="967"/>
                </a:lnTo>
                <a:lnTo>
                  <a:pt x="805" y="973"/>
                </a:lnTo>
                <a:lnTo>
                  <a:pt x="805" y="975"/>
                </a:lnTo>
                <a:lnTo>
                  <a:pt x="803" y="977"/>
                </a:lnTo>
                <a:lnTo>
                  <a:pt x="805" y="979"/>
                </a:lnTo>
                <a:lnTo>
                  <a:pt x="805" y="981"/>
                </a:lnTo>
                <a:lnTo>
                  <a:pt x="805" y="983"/>
                </a:lnTo>
                <a:lnTo>
                  <a:pt x="805" y="986"/>
                </a:lnTo>
                <a:lnTo>
                  <a:pt x="807" y="988"/>
                </a:lnTo>
                <a:lnTo>
                  <a:pt x="809" y="990"/>
                </a:lnTo>
                <a:lnTo>
                  <a:pt x="809" y="992"/>
                </a:lnTo>
                <a:lnTo>
                  <a:pt x="809" y="994"/>
                </a:lnTo>
                <a:lnTo>
                  <a:pt x="809" y="996"/>
                </a:lnTo>
                <a:lnTo>
                  <a:pt x="809" y="996"/>
                </a:lnTo>
                <a:lnTo>
                  <a:pt x="811" y="1000"/>
                </a:lnTo>
                <a:lnTo>
                  <a:pt x="811" y="1000"/>
                </a:lnTo>
                <a:lnTo>
                  <a:pt x="809" y="1004"/>
                </a:lnTo>
                <a:lnTo>
                  <a:pt x="809" y="1009"/>
                </a:lnTo>
                <a:lnTo>
                  <a:pt x="809" y="1011"/>
                </a:lnTo>
                <a:lnTo>
                  <a:pt x="809" y="1011"/>
                </a:lnTo>
                <a:lnTo>
                  <a:pt x="809" y="1011"/>
                </a:lnTo>
                <a:lnTo>
                  <a:pt x="809" y="1011"/>
                </a:lnTo>
                <a:lnTo>
                  <a:pt x="809" y="1013"/>
                </a:lnTo>
                <a:lnTo>
                  <a:pt x="809" y="1013"/>
                </a:lnTo>
                <a:lnTo>
                  <a:pt x="807" y="1013"/>
                </a:lnTo>
                <a:lnTo>
                  <a:pt x="809" y="1013"/>
                </a:lnTo>
                <a:lnTo>
                  <a:pt x="807" y="1013"/>
                </a:lnTo>
                <a:lnTo>
                  <a:pt x="807" y="1013"/>
                </a:lnTo>
                <a:lnTo>
                  <a:pt x="807" y="1015"/>
                </a:lnTo>
                <a:lnTo>
                  <a:pt x="807" y="1017"/>
                </a:lnTo>
                <a:lnTo>
                  <a:pt x="807" y="1019"/>
                </a:lnTo>
                <a:lnTo>
                  <a:pt x="807" y="1021"/>
                </a:lnTo>
                <a:lnTo>
                  <a:pt x="809" y="1023"/>
                </a:lnTo>
                <a:lnTo>
                  <a:pt x="813" y="1027"/>
                </a:lnTo>
                <a:lnTo>
                  <a:pt x="813" y="1027"/>
                </a:lnTo>
                <a:lnTo>
                  <a:pt x="815" y="1032"/>
                </a:lnTo>
                <a:lnTo>
                  <a:pt x="815" y="1034"/>
                </a:lnTo>
                <a:lnTo>
                  <a:pt x="813" y="1036"/>
                </a:lnTo>
                <a:lnTo>
                  <a:pt x="815" y="1040"/>
                </a:lnTo>
                <a:lnTo>
                  <a:pt x="815" y="1042"/>
                </a:lnTo>
                <a:lnTo>
                  <a:pt x="819" y="1046"/>
                </a:lnTo>
                <a:lnTo>
                  <a:pt x="821" y="1048"/>
                </a:lnTo>
                <a:lnTo>
                  <a:pt x="823" y="1050"/>
                </a:lnTo>
                <a:lnTo>
                  <a:pt x="826" y="1053"/>
                </a:lnTo>
                <a:lnTo>
                  <a:pt x="826" y="1053"/>
                </a:lnTo>
                <a:lnTo>
                  <a:pt x="828" y="1055"/>
                </a:lnTo>
                <a:lnTo>
                  <a:pt x="828" y="1057"/>
                </a:lnTo>
                <a:lnTo>
                  <a:pt x="826" y="1055"/>
                </a:lnTo>
                <a:lnTo>
                  <a:pt x="826" y="1057"/>
                </a:lnTo>
                <a:lnTo>
                  <a:pt x="826" y="1057"/>
                </a:lnTo>
                <a:lnTo>
                  <a:pt x="826" y="1059"/>
                </a:lnTo>
                <a:lnTo>
                  <a:pt x="828" y="1057"/>
                </a:lnTo>
                <a:lnTo>
                  <a:pt x="828" y="1057"/>
                </a:lnTo>
                <a:lnTo>
                  <a:pt x="830" y="1059"/>
                </a:lnTo>
                <a:lnTo>
                  <a:pt x="830" y="1059"/>
                </a:lnTo>
                <a:lnTo>
                  <a:pt x="832" y="1061"/>
                </a:lnTo>
                <a:lnTo>
                  <a:pt x="832" y="1061"/>
                </a:lnTo>
                <a:lnTo>
                  <a:pt x="834" y="1061"/>
                </a:lnTo>
                <a:lnTo>
                  <a:pt x="834" y="1059"/>
                </a:lnTo>
                <a:lnTo>
                  <a:pt x="834" y="1057"/>
                </a:lnTo>
                <a:lnTo>
                  <a:pt x="834" y="1055"/>
                </a:lnTo>
                <a:lnTo>
                  <a:pt x="836" y="1057"/>
                </a:lnTo>
                <a:lnTo>
                  <a:pt x="838" y="1057"/>
                </a:lnTo>
                <a:lnTo>
                  <a:pt x="838" y="1057"/>
                </a:lnTo>
                <a:lnTo>
                  <a:pt x="840" y="1057"/>
                </a:lnTo>
                <a:lnTo>
                  <a:pt x="840" y="1057"/>
                </a:lnTo>
                <a:lnTo>
                  <a:pt x="840" y="1057"/>
                </a:lnTo>
                <a:lnTo>
                  <a:pt x="842" y="1057"/>
                </a:lnTo>
                <a:lnTo>
                  <a:pt x="844" y="1057"/>
                </a:lnTo>
                <a:lnTo>
                  <a:pt x="844" y="1057"/>
                </a:lnTo>
                <a:lnTo>
                  <a:pt x="847" y="1057"/>
                </a:lnTo>
                <a:lnTo>
                  <a:pt x="847" y="1057"/>
                </a:lnTo>
                <a:lnTo>
                  <a:pt x="847" y="1057"/>
                </a:lnTo>
                <a:lnTo>
                  <a:pt x="847" y="1057"/>
                </a:lnTo>
                <a:lnTo>
                  <a:pt x="844" y="1057"/>
                </a:lnTo>
                <a:lnTo>
                  <a:pt x="838" y="1057"/>
                </a:lnTo>
                <a:lnTo>
                  <a:pt x="838" y="1057"/>
                </a:lnTo>
                <a:lnTo>
                  <a:pt x="836" y="1059"/>
                </a:lnTo>
                <a:lnTo>
                  <a:pt x="834" y="1059"/>
                </a:lnTo>
                <a:lnTo>
                  <a:pt x="834" y="1059"/>
                </a:lnTo>
                <a:lnTo>
                  <a:pt x="836" y="1059"/>
                </a:lnTo>
                <a:lnTo>
                  <a:pt x="836" y="1061"/>
                </a:lnTo>
                <a:lnTo>
                  <a:pt x="836" y="1063"/>
                </a:lnTo>
                <a:lnTo>
                  <a:pt x="838" y="1065"/>
                </a:lnTo>
                <a:lnTo>
                  <a:pt x="838" y="1065"/>
                </a:lnTo>
                <a:lnTo>
                  <a:pt x="838" y="1065"/>
                </a:lnTo>
                <a:lnTo>
                  <a:pt x="840" y="1067"/>
                </a:lnTo>
                <a:lnTo>
                  <a:pt x="838" y="1067"/>
                </a:lnTo>
                <a:lnTo>
                  <a:pt x="838" y="1067"/>
                </a:lnTo>
                <a:lnTo>
                  <a:pt x="836" y="1065"/>
                </a:lnTo>
                <a:lnTo>
                  <a:pt x="836" y="1065"/>
                </a:lnTo>
                <a:lnTo>
                  <a:pt x="834" y="1063"/>
                </a:lnTo>
                <a:lnTo>
                  <a:pt x="834" y="1063"/>
                </a:lnTo>
                <a:lnTo>
                  <a:pt x="834" y="1061"/>
                </a:lnTo>
                <a:lnTo>
                  <a:pt x="834" y="1061"/>
                </a:lnTo>
                <a:lnTo>
                  <a:pt x="832" y="1061"/>
                </a:lnTo>
                <a:lnTo>
                  <a:pt x="834" y="1063"/>
                </a:lnTo>
                <a:lnTo>
                  <a:pt x="834" y="1065"/>
                </a:lnTo>
                <a:lnTo>
                  <a:pt x="834" y="1069"/>
                </a:lnTo>
                <a:lnTo>
                  <a:pt x="834" y="1071"/>
                </a:lnTo>
                <a:lnTo>
                  <a:pt x="838" y="1076"/>
                </a:lnTo>
                <a:lnTo>
                  <a:pt x="842" y="1076"/>
                </a:lnTo>
                <a:lnTo>
                  <a:pt x="842" y="1078"/>
                </a:lnTo>
                <a:lnTo>
                  <a:pt x="842" y="1078"/>
                </a:lnTo>
                <a:lnTo>
                  <a:pt x="842" y="1080"/>
                </a:lnTo>
                <a:lnTo>
                  <a:pt x="842" y="1080"/>
                </a:lnTo>
                <a:lnTo>
                  <a:pt x="842" y="1082"/>
                </a:lnTo>
                <a:lnTo>
                  <a:pt x="842" y="1084"/>
                </a:lnTo>
                <a:lnTo>
                  <a:pt x="842" y="1086"/>
                </a:lnTo>
                <a:lnTo>
                  <a:pt x="844" y="1088"/>
                </a:lnTo>
                <a:lnTo>
                  <a:pt x="849" y="1092"/>
                </a:lnTo>
                <a:lnTo>
                  <a:pt x="849" y="1092"/>
                </a:lnTo>
                <a:lnTo>
                  <a:pt x="851" y="1095"/>
                </a:lnTo>
                <a:lnTo>
                  <a:pt x="851" y="1097"/>
                </a:lnTo>
                <a:lnTo>
                  <a:pt x="853" y="1097"/>
                </a:lnTo>
                <a:lnTo>
                  <a:pt x="855" y="1099"/>
                </a:lnTo>
                <a:lnTo>
                  <a:pt x="857" y="1101"/>
                </a:lnTo>
                <a:lnTo>
                  <a:pt x="857" y="1101"/>
                </a:lnTo>
                <a:lnTo>
                  <a:pt x="857" y="1103"/>
                </a:lnTo>
                <a:lnTo>
                  <a:pt x="857" y="1105"/>
                </a:lnTo>
                <a:lnTo>
                  <a:pt x="859" y="1105"/>
                </a:lnTo>
                <a:lnTo>
                  <a:pt x="859" y="1105"/>
                </a:lnTo>
                <a:lnTo>
                  <a:pt x="859" y="1107"/>
                </a:lnTo>
                <a:lnTo>
                  <a:pt x="859" y="1109"/>
                </a:lnTo>
                <a:lnTo>
                  <a:pt x="861" y="1111"/>
                </a:lnTo>
                <a:lnTo>
                  <a:pt x="859" y="1111"/>
                </a:lnTo>
                <a:lnTo>
                  <a:pt x="861" y="1113"/>
                </a:lnTo>
                <a:lnTo>
                  <a:pt x="859" y="1113"/>
                </a:lnTo>
                <a:lnTo>
                  <a:pt x="861" y="1115"/>
                </a:lnTo>
                <a:lnTo>
                  <a:pt x="863" y="1115"/>
                </a:lnTo>
                <a:lnTo>
                  <a:pt x="863" y="1115"/>
                </a:lnTo>
                <a:lnTo>
                  <a:pt x="867" y="1115"/>
                </a:lnTo>
                <a:lnTo>
                  <a:pt x="867" y="1115"/>
                </a:lnTo>
                <a:lnTo>
                  <a:pt x="872" y="1118"/>
                </a:lnTo>
                <a:lnTo>
                  <a:pt x="874" y="1118"/>
                </a:lnTo>
                <a:lnTo>
                  <a:pt x="876" y="1118"/>
                </a:lnTo>
                <a:lnTo>
                  <a:pt x="878" y="1118"/>
                </a:lnTo>
                <a:lnTo>
                  <a:pt x="880" y="1120"/>
                </a:lnTo>
                <a:lnTo>
                  <a:pt x="880" y="1122"/>
                </a:lnTo>
                <a:lnTo>
                  <a:pt x="882" y="1122"/>
                </a:lnTo>
                <a:lnTo>
                  <a:pt x="886" y="1124"/>
                </a:lnTo>
                <a:lnTo>
                  <a:pt x="891" y="1124"/>
                </a:lnTo>
                <a:lnTo>
                  <a:pt x="891" y="1124"/>
                </a:lnTo>
                <a:lnTo>
                  <a:pt x="893" y="1126"/>
                </a:lnTo>
                <a:lnTo>
                  <a:pt x="893" y="1128"/>
                </a:lnTo>
                <a:lnTo>
                  <a:pt x="895" y="1128"/>
                </a:lnTo>
                <a:lnTo>
                  <a:pt x="895" y="1128"/>
                </a:lnTo>
                <a:lnTo>
                  <a:pt x="897" y="1128"/>
                </a:lnTo>
                <a:lnTo>
                  <a:pt x="897" y="1128"/>
                </a:lnTo>
                <a:lnTo>
                  <a:pt x="899" y="1130"/>
                </a:lnTo>
                <a:lnTo>
                  <a:pt x="901" y="1130"/>
                </a:lnTo>
                <a:lnTo>
                  <a:pt x="905" y="1134"/>
                </a:lnTo>
                <a:lnTo>
                  <a:pt x="907" y="1139"/>
                </a:lnTo>
                <a:lnTo>
                  <a:pt x="909" y="1141"/>
                </a:lnTo>
                <a:lnTo>
                  <a:pt x="909" y="1143"/>
                </a:lnTo>
                <a:lnTo>
                  <a:pt x="909" y="1143"/>
                </a:lnTo>
                <a:lnTo>
                  <a:pt x="909" y="1145"/>
                </a:lnTo>
                <a:lnTo>
                  <a:pt x="909" y="1145"/>
                </a:lnTo>
                <a:lnTo>
                  <a:pt x="911" y="1145"/>
                </a:lnTo>
                <a:lnTo>
                  <a:pt x="911" y="1147"/>
                </a:lnTo>
                <a:lnTo>
                  <a:pt x="911" y="1147"/>
                </a:lnTo>
                <a:lnTo>
                  <a:pt x="911" y="1151"/>
                </a:lnTo>
                <a:lnTo>
                  <a:pt x="911" y="1151"/>
                </a:lnTo>
                <a:lnTo>
                  <a:pt x="914" y="1153"/>
                </a:lnTo>
                <a:lnTo>
                  <a:pt x="916" y="1155"/>
                </a:lnTo>
                <a:lnTo>
                  <a:pt x="918" y="1157"/>
                </a:lnTo>
                <a:lnTo>
                  <a:pt x="918" y="1160"/>
                </a:lnTo>
                <a:lnTo>
                  <a:pt x="918" y="1160"/>
                </a:lnTo>
                <a:lnTo>
                  <a:pt x="918" y="1160"/>
                </a:lnTo>
                <a:lnTo>
                  <a:pt x="918" y="1160"/>
                </a:lnTo>
                <a:lnTo>
                  <a:pt x="918" y="1160"/>
                </a:lnTo>
                <a:lnTo>
                  <a:pt x="918" y="1162"/>
                </a:lnTo>
                <a:lnTo>
                  <a:pt x="918" y="1164"/>
                </a:lnTo>
                <a:lnTo>
                  <a:pt x="920" y="1166"/>
                </a:lnTo>
                <a:lnTo>
                  <a:pt x="922" y="1168"/>
                </a:lnTo>
                <a:lnTo>
                  <a:pt x="922" y="1170"/>
                </a:lnTo>
                <a:lnTo>
                  <a:pt x="922" y="1170"/>
                </a:lnTo>
                <a:lnTo>
                  <a:pt x="922" y="1172"/>
                </a:lnTo>
                <a:lnTo>
                  <a:pt x="926" y="1174"/>
                </a:lnTo>
                <a:lnTo>
                  <a:pt x="926" y="1176"/>
                </a:lnTo>
                <a:lnTo>
                  <a:pt x="926" y="1178"/>
                </a:lnTo>
                <a:lnTo>
                  <a:pt x="928" y="1180"/>
                </a:lnTo>
                <a:lnTo>
                  <a:pt x="928" y="1183"/>
                </a:lnTo>
                <a:lnTo>
                  <a:pt x="930" y="1183"/>
                </a:lnTo>
                <a:lnTo>
                  <a:pt x="930" y="1187"/>
                </a:lnTo>
                <a:lnTo>
                  <a:pt x="930" y="1189"/>
                </a:lnTo>
                <a:lnTo>
                  <a:pt x="930" y="1189"/>
                </a:lnTo>
                <a:lnTo>
                  <a:pt x="932" y="1191"/>
                </a:lnTo>
                <a:lnTo>
                  <a:pt x="935" y="1193"/>
                </a:lnTo>
                <a:lnTo>
                  <a:pt x="937" y="1195"/>
                </a:lnTo>
                <a:lnTo>
                  <a:pt x="939" y="1197"/>
                </a:lnTo>
                <a:lnTo>
                  <a:pt x="941" y="1197"/>
                </a:lnTo>
                <a:lnTo>
                  <a:pt x="943" y="1197"/>
                </a:lnTo>
                <a:lnTo>
                  <a:pt x="943" y="1199"/>
                </a:lnTo>
                <a:lnTo>
                  <a:pt x="947" y="1201"/>
                </a:lnTo>
                <a:lnTo>
                  <a:pt x="951" y="1208"/>
                </a:lnTo>
                <a:lnTo>
                  <a:pt x="953" y="1210"/>
                </a:lnTo>
                <a:lnTo>
                  <a:pt x="955" y="1212"/>
                </a:lnTo>
                <a:lnTo>
                  <a:pt x="955" y="1216"/>
                </a:lnTo>
                <a:lnTo>
                  <a:pt x="953" y="1218"/>
                </a:lnTo>
                <a:lnTo>
                  <a:pt x="951" y="1220"/>
                </a:lnTo>
                <a:lnTo>
                  <a:pt x="953" y="1220"/>
                </a:lnTo>
                <a:lnTo>
                  <a:pt x="953" y="1220"/>
                </a:lnTo>
                <a:lnTo>
                  <a:pt x="953" y="1220"/>
                </a:lnTo>
                <a:lnTo>
                  <a:pt x="953" y="1220"/>
                </a:lnTo>
                <a:lnTo>
                  <a:pt x="953" y="1222"/>
                </a:lnTo>
                <a:lnTo>
                  <a:pt x="955" y="1224"/>
                </a:lnTo>
                <a:lnTo>
                  <a:pt x="953" y="1224"/>
                </a:lnTo>
                <a:lnTo>
                  <a:pt x="953" y="1222"/>
                </a:lnTo>
                <a:lnTo>
                  <a:pt x="951" y="1222"/>
                </a:lnTo>
                <a:lnTo>
                  <a:pt x="951" y="1220"/>
                </a:lnTo>
                <a:lnTo>
                  <a:pt x="951" y="1220"/>
                </a:lnTo>
                <a:lnTo>
                  <a:pt x="951" y="1220"/>
                </a:lnTo>
                <a:lnTo>
                  <a:pt x="949" y="1222"/>
                </a:lnTo>
                <a:lnTo>
                  <a:pt x="947" y="1222"/>
                </a:lnTo>
                <a:lnTo>
                  <a:pt x="945" y="1220"/>
                </a:lnTo>
                <a:lnTo>
                  <a:pt x="941" y="1220"/>
                </a:lnTo>
                <a:lnTo>
                  <a:pt x="941" y="1222"/>
                </a:lnTo>
                <a:lnTo>
                  <a:pt x="941" y="1222"/>
                </a:lnTo>
                <a:lnTo>
                  <a:pt x="943" y="1224"/>
                </a:lnTo>
                <a:lnTo>
                  <a:pt x="945" y="1227"/>
                </a:lnTo>
                <a:lnTo>
                  <a:pt x="949" y="1227"/>
                </a:lnTo>
                <a:lnTo>
                  <a:pt x="949" y="1229"/>
                </a:lnTo>
                <a:lnTo>
                  <a:pt x="949" y="1229"/>
                </a:lnTo>
                <a:lnTo>
                  <a:pt x="949" y="1231"/>
                </a:lnTo>
                <a:lnTo>
                  <a:pt x="951" y="1231"/>
                </a:lnTo>
                <a:lnTo>
                  <a:pt x="953" y="1233"/>
                </a:lnTo>
                <a:lnTo>
                  <a:pt x="955" y="1233"/>
                </a:lnTo>
                <a:lnTo>
                  <a:pt x="955" y="1235"/>
                </a:lnTo>
                <a:lnTo>
                  <a:pt x="958" y="1235"/>
                </a:lnTo>
                <a:lnTo>
                  <a:pt x="958" y="1235"/>
                </a:lnTo>
                <a:lnTo>
                  <a:pt x="960" y="1237"/>
                </a:lnTo>
                <a:lnTo>
                  <a:pt x="960" y="1237"/>
                </a:lnTo>
                <a:lnTo>
                  <a:pt x="962" y="1239"/>
                </a:lnTo>
                <a:lnTo>
                  <a:pt x="964" y="1237"/>
                </a:lnTo>
                <a:lnTo>
                  <a:pt x="966" y="1237"/>
                </a:lnTo>
                <a:lnTo>
                  <a:pt x="968" y="1237"/>
                </a:lnTo>
                <a:lnTo>
                  <a:pt x="968" y="1235"/>
                </a:lnTo>
                <a:lnTo>
                  <a:pt x="968" y="1237"/>
                </a:lnTo>
                <a:lnTo>
                  <a:pt x="968" y="1239"/>
                </a:lnTo>
                <a:lnTo>
                  <a:pt x="970" y="1241"/>
                </a:lnTo>
                <a:lnTo>
                  <a:pt x="976" y="1245"/>
                </a:lnTo>
                <a:lnTo>
                  <a:pt x="979" y="1245"/>
                </a:lnTo>
                <a:lnTo>
                  <a:pt x="981" y="1245"/>
                </a:lnTo>
                <a:lnTo>
                  <a:pt x="983" y="1252"/>
                </a:lnTo>
                <a:lnTo>
                  <a:pt x="983" y="1254"/>
                </a:lnTo>
                <a:lnTo>
                  <a:pt x="983" y="1256"/>
                </a:lnTo>
                <a:lnTo>
                  <a:pt x="985" y="1256"/>
                </a:lnTo>
                <a:lnTo>
                  <a:pt x="985" y="1256"/>
                </a:lnTo>
                <a:lnTo>
                  <a:pt x="985" y="1258"/>
                </a:lnTo>
                <a:lnTo>
                  <a:pt x="985" y="1260"/>
                </a:lnTo>
                <a:lnTo>
                  <a:pt x="983" y="1264"/>
                </a:lnTo>
                <a:lnTo>
                  <a:pt x="983" y="1266"/>
                </a:lnTo>
                <a:lnTo>
                  <a:pt x="985" y="1266"/>
                </a:lnTo>
                <a:lnTo>
                  <a:pt x="987" y="1271"/>
                </a:lnTo>
                <a:lnTo>
                  <a:pt x="987" y="1271"/>
                </a:lnTo>
                <a:lnTo>
                  <a:pt x="987" y="1271"/>
                </a:lnTo>
                <a:lnTo>
                  <a:pt x="989" y="1273"/>
                </a:lnTo>
                <a:lnTo>
                  <a:pt x="989" y="1271"/>
                </a:lnTo>
                <a:lnTo>
                  <a:pt x="989" y="1271"/>
                </a:lnTo>
                <a:lnTo>
                  <a:pt x="991" y="1273"/>
                </a:lnTo>
                <a:lnTo>
                  <a:pt x="993" y="1275"/>
                </a:lnTo>
                <a:lnTo>
                  <a:pt x="999" y="1279"/>
                </a:lnTo>
                <a:lnTo>
                  <a:pt x="1002" y="1281"/>
                </a:lnTo>
                <a:lnTo>
                  <a:pt x="1004" y="1281"/>
                </a:lnTo>
                <a:lnTo>
                  <a:pt x="1006" y="1283"/>
                </a:lnTo>
                <a:lnTo>
                  <a:pt x="1008" y="1285"/>
                </a:lnTo>
                <a:lnTo>
                  <a:pt x="1010" y="1287"/>
                </a:lnTo>
                <a:lnTo>
                  <a:pt x="1010" y="1289"/>
                </a:lnTo>
                <a:lnTo>
                  <a:pt x="1012" y="1289"/>
                </a:lnTo>
                <a:lnTo>
                  <a:pt x="1012" y="1296"/>
                </a:lnTo>
                <a:lnTo>
                  <a:pt x="1014" y="1296"/>
                </a:lnTo>
                <a:lnTo>
                  <a:pt x="1016" y="1298"/>
                </a:lnTo>
                <a:lnTo>
                  <a:pt x="1016" y="1296"/>
                </a:lnTo>
                <a:lnTo>
                  <a:pt x="1018" y="1296"/>
                </a:lnTo>
                <a:lnTo>
                  <a:pt x="1020" y="1294"/>
                </a:lnTo>
                <a:lnTo>
                  <a:pt x="1020" y="1294"/>
                </a:lnTo>
                <a:lnTo>
                  <a:pt x="1023" y="1292"/>
                </a:lnTo>
                <a:lnTo>
                  <a:pt x="1023" y="1289"/>
                </a:lnTo>
                <a:lnTo>
                  <a:pt x="1023" y="1287"/>
                </a:lnTo>
                <a:lnTo>
                  <a:pt x="1020" y="1285"/>
                </a:lnTo>
                <a:lnTo>
                  <a:pt x="1018" y="1285"/>
                </a:lnTo>
                <a:lnTo>
                  <a:pt x="1018" y="1283"/>
                </a:lnTo>
                <a:lnTo>
                  <a:pt x="1018" y="1281"/>
                </a:lnTo>
                <a:lnTo>
                  <a:pt x="1016" y="1281"/>
                </a:lnTo>
                <a:lnTo>
                  <a:pt x="1016" y="1279"/>
                </a:lnTo>
                <a:lnTo>
                  <a:pt x="1014" y="1279"/>
                </a:lnTo>
                <a:lnTo>
                  <a:pt x="1014" y="1277"/>
                </a:lnTo>
                <a:lnTo>
                  <a:pt x="1010" y="1275"/>
                </a:lnTo>
                <a:lnTo>
                  <a:pt x="1010" y="1275"/>
                </a:lnTo>
                <a:lnTo>
                  <a:pt x="1010" y="1275"/>
                </a:lnTo>
                <a:lnTo>
                  <a:pt x="1010" y="1277"/>
                </a:lnTo>
                <a:lnTo>
                  <a:pt x="1010" y="1277"/>
                </a:lnTo>
                <a:lnTo>
                  <a:pt x="1010" y="1277"/>
                </a:lnTo>
                <a:lnTo>
                  <a:pt x="1008" y="1279"/>
                </a:lnTo>
                <a:lnTo>
                  <a:pt x="1008" y="1279"/>
                </a:lnTo>
                <a:lnTo>
                  <a:pt x="1008" y="1277"/>
                </a:lnTo>
                <a:lnTo>
                  <a:pt x="1008" y="1277"/>
                </a:lnTo>
                <a:lnTo>
                  <a:pt x="1006" y="1277"/>
                </a:lnTo>
                <a:lnTo>
                  <a:pt x="1004" y="1275"/>
                </a:lnTo>
                <a:lnTo>
                  <a:pt x="1004" y="1271"/>
                </a:lnTo>
                <a:lnTo>
                  <a:pt x="1004" y="1271"/>
                </a:lnTo>
                <a:lnTo>
                  <a:pt x="1004" y="1269"/>
                </a:lnTo>
                <a:lnTo>
                  <a:pt x="1004" y="1266"/>
                </a:lnTo>
                <a:lnTo>
                  <a:pt x="1004" y="1264"/>
                </a:lnTo>
                <a:lnTo>
                  <a:pt x="1002" y="1262"/>
                </a:lnTo>
                <a:lnTo>
                  <a:pt x="999" y="1258"/>
                </a:lnTo>
                <a:lnTo>
                  <a:pt x="999" y="1256"/>
                </a:lnTo>
                <a:lnTo>
                  <a:pt x="997" y="1256"/>
                </a:lnTo>
                <a:lnTo>
                  <a:pt x="995" y="1252"/>
                </a:lnTo>
                <a:lnTo>
                  <a:pt x="995" y="1250"/>
                </a:lnTo>
                <a:lnTo>
                  <a:pt x="995" y="1248"/>
                </a:lnTo>
                <a:lnTo>
                  <a:pt x="993" y="1245"/>
                </a:lnTo>
                <a:lnTo>
                  <a:pt x="993" y="1243"/>
                </a:lnTo>
                <a:lnTo>
                  <a:pt x="993" y="1243"/>
                </a:lnTo>
                <a:lnTo>
                  <a:pt x="993" y="1241"/>
                </a:lnTo>
                <a:lnTo>
                  <a:pt x="991" y="1241"/>
                </a:lnTo>
                <a:lnTo>
                  <a:pt x="991" y="1239"/>
                </a:lnTo>
                <a:lnTo>
                  <a:pt x="989" y="1235"/>
                </a:lnTo>
                <a:lnTo>
                  <a:pt x="987" y="1237"/>
                </a:lnTo>
                <a:lnTo>
                  <a:pt x="987" y="1237"/>
                </a:lnTo>
                <a:lnTo>
                  <a:pt x="989" y="1239"/>
                </a:lnTo>
                <a:lnTo>
                  <a:pt x="989" y="1241"/>
                </a:lnTo>
                <a:lnTo>
                  <a:pt x="989" y="1241"/>
                </a:lnTo>
                <a:lnTo>
                  <a:pt x="989" y="1241"/>
                </a:lnTo>
                <a:lnTo>
                  <a:pt x="987" y="1239"/>
                </a:lnTo>
                <a:lnTo>
                  <a:pt x="987" y="1237"/>
                </a:lnTo>
                <a:lnTo>
                  <a:pt x="985" y="1235"/>
                </a:lnTo>
                <a:lnTo>
                  <a:pt x="985" y="1233"/>
                </a:lnTo>
                <a:lnTo>
                  <a:pt x="985" y="1233"/>
                </a:lnTo>
                <a:lnTo>
                  <a:pt x="983" y="1231"/>
                </a:lnTo>
                <a:lnTo>
                  <a:pt x="983" y="1231"/>
                </a:lnTo>
                <a:lnTo>
                  <a:pt x="981" y="1229"/>
                </a:lnTo>
                <a:lnTo>
                  <a:pt x="981" y="1227"/>
                </a:lnTo>
                <a:lnTo>
                  <a:pt x="976" y="1224"/>
                </a:lnTo>
                <a:lnTo>
                  <a:pt x="974" y="1220"/>
                </a:lnTo>
                <a:lnTo>
                  <a:pt x="974" y="1220"/>
                </a:lnTo>
                <a:lnTo>
                  <a:pt x="974" y="1218"/>
                </a:lnTo>
                <a:lnTo>
                  <a:pt x="974" y="1216"/>
                </a:lnTo>
                <a:lnTo>
                  <a:pt x="974" y="1216"/>
                </a:lnTo>
                <a:lnTo>
                  <a:pt x="972" y="1214"/>
                </a:lnTo>
                <a:lnTo>
                  <a:pt x="972" y="1214"/>
                </a:lnTo>
                <a:lnTo>
                  <a:pt x="972" y="1212"/>
                </a:lnTo>
                <a:lnTo>
                  <a:pt x="972" y="1212"/>
                </a:lnTo>
                <a:lnTo>
                  <a:pt x="970" y="1212"/>
                </a:lnTo>
                <a:lnTo>
                  <a:pt x="970" y="1210"/>
                </a:lnTo>
                <a:lnTo>
                  <a:pt x="968" y="1206"/>
                </a:lnTo>
                <a:lnTo>
                  <a:pt x="966" y="1206"/>
                </a:lnTo>
                <a:lnTo>
                  <a:pt x="966" y="1206"/>
                </a:lnTo>
                <a:lnTo>
                  <a:pt x="966" y="1206"/>
                </a:lnTo>
                <a:lnTo>
                  <a:pt x="966" y="1206"/>
                </a:lnTo>
                <a:lnTo>
                  <a:pt x="966" y="1204"/>
                </a:lnTo>
                <a:lnTo>
                  <a:pt x="964" y="1204"/>
                </a:lnTo>
                <a:lnTo>
                  <a:pt x="964" y="1204"/>
                </a:lnTo>
                <a:lnTo>
                  <a:pt x="962" y="1201"/>
                </a:lnTo>
                <a:lnTo>
                  <a:pt x="960" y="1197"/>
                </a:lnTo>
                <a:lnTo>
                  <a:pt x="960" y="1195"/>
                </a:lnTo>
                <a:lnTo>
                  <a:pt x="955" y="1193"/>
                </a:lnTo>
                <a:lnTo>
                  <a:pt x="953" y="1191"/>
                </a:lnTo>
                <a:lnTo>
                  <a:pt x="951" y="1191"/>
                </a:lnTo>
                <a:lnTo>
                  <a:pt x="951" y="1189"/>
                </a:lnTo>
                <a:lnTo>
                  <a:pt x="949" y="1187"/>
                </a:lnTo>
                <a:lnTo>
                  <a:pt x="947" y="1185"/>
                </a:lnTo>
                <a:lnTo>
                  <a:pt x="947" y="1183"/>
                </a:lnTo>
                <a:lnTo>
                  <a:pt x="947" y="1178"/>
                </a:lnTo>
                <a:lnTo>
                  <a:pt x="947" y="1178"/>
                </a:lnTo>
                <a:lnTo>
                  <a:pt x="945" y="1176"/>
                </a:lnTo>
                <a:lnTo>
                  <a:pt x="945" y="1172"/>
                </a:lnTo>
                <a:lnTo>
                  <a:pt x="943" y="1170"/>
                </a:lnTo>
                <a:lnTo>
                  <a:pt x="943" y="1170"/>
                </a:lnTo>
                <a:lnTo>
                  <a:pt x="943" y="1164"/>
                </a:lnTo>
                <a:lnTo>
                  <a:pt x="945" y="1162"/>
                </a:lnTo>
                <a:lnTo>
                  <a:pt x="945" y="1160"/>
                </a:lnTo>
                <a:lnTo>
                  <a:pt x="943" y="1157"/>
                </a:lnTo>
                <a:lnTo>
                  <a:pt x="943" y="1157"/>
                </a:lnTo>
                <a:lnTo>
                  <a:pt x="945" y="1160"/>
                </a:lnTo>
                <a:lnTo>
                  <a:pt x="947" y="1160"/>
                </a:lnTo>
                <a:lnTo>
                  <a:pt x="947" y="1160"/>
                </a:lnTo>
                <a:lnTo>
                  <a:pt x="949" y="1160"/>
                </a:lnTo>
                <a:lnTo>
                  <a:pt x="953" y="1164"/>
                </a:lnTo>
                <a:lnTo>
                  <a:pt x="953" y="1164"/>
                </a:lnTo>
                <a:lnTo>
                  <a:pt x="955" y="1164"/>
                </a:lnTo>
                <a:lnTo>
                  <a:pt x="955" y="1164"/>
                </a:lnTo>
                <a:lnTo>
                  <a:pt x="955" y="1162"/>
                </a:lnTo>
                <a:lnTo>
                  <a:pt x="958" y="1162"/>
                </a:lnTo>
                <a:lnTo>
                  <a:pt x="960" y="1164"/>
                </a:lnTo>
                <a:lnTo>
                  <a:pt x="960" y="1164"/>
                </a:lnTo>
                <a:lnTo>
                  <a:pt x="962" y="1164"/>
                </a:lnTo>
                <a:lnTo>
                  <a:pt x="962" y="1166"/>
                </a:lnTo>
                <a:lnTo>
                  <a:pt x="964" y="1168"/>
                </a:lnTo>
                <a:lnTo>
                  <a:pt x="968" y="1168"/>
                </a:lnTo>
                <a:lnTo>
                  <a:pt x="968" y="1168"/>
                </a:lnTo>
                <a:lnTo>
                  <a:pt x="970" y="1168"/>
                </a:lnTo>
                <a:lnTo>
                  <a:pt x="970" y="1168"/>
                </a:lnTo>
                <a:lnTo>
                  <a:pt x="970" y="1170"/>
                </a:lnTo>
                <a:lnTo>
                  <a:pt x="970" y="1170"/>
                </a:lnTo>
                <a:lnTo>
                  <a:pt x="970" y="1170"/>
                </a:lnTo>
                <a:lnTo>
                  <a:pt x="968" y="1170"/>
                </a:lnTo>
                <a:lnTo>
                  <a:pt x="970" y="1172"/>
                </a:lnTo>
                <a:lnTo>
                  <a:pt x="970" y="1172"/>
                </a:lnTo>
                <a:lnTo>
                  <a:pt x="968" y="1174"/>
                </a:lnTo>
                <a:lnTo>
                  <a:pt x="970" y="1176"/>
                </a:lnTo>
                <a:lnTo>
                  <a:pt x="972" y="1178"/>
                </a:lnTo>
                <a:lnTo>
                  <a:pt x="972" y="1183"/>
                </a:lnTo>
                <a:lnTo>
                  <a:pt x="974" y="1185"/>
                </a:lnTo>
                <a:lnTo>
                  <a:pt x="974" y="1187"/>
                </a:lnTo>
                <a:lnTo>
                  <a:pt x="974" y="1189"/>
                </a:lnTo>
                <a:lnTo>
                  <a:pt x="976" y="1189"/>
                </a:lnTo>
                <a:lnTo>
                  <a:pt x="976" y="1191"/>
                </a:lnTo>
                <a:lnTo>
                  <a:pt x="979" y="1195"/>
                </a:lnTo>
                <a:lnTo>
                  <a:pt x="979" y="1195"/>
                </a:lnTo>
                <a:lnTo>
                  <a:pt x="979" y="1197"/>
                </a:lnTo>
                <a:lnTo>
                  <a:pt x="981" y="1197"/>
                </a:lnTo>
                <a:lnTo>
                  <a:pt x="981" y="1197"/>
                </a:lnTo>
                <a:lnTo>
                  <a:pt x="983" y="1199"/>
                </a:lnTo>
                <a:lnTo>
                  <a:pt x="983" y="1201"/>
                </a:lnTo>
                <a:lnTo>
                  <a:pt x="983" y="1204"/>
                </a:lnTo>
                <a:lnTo>
                  <a:pt x="985" y="1206"/>
                </a:lnTo>
                <a:lnTo>
                  <a:pt x="987" y="1206"/>
                </a:lnTo>
                <a:lnTo>
                  <a:pt x="987" y="1206"/>
                </a:lnTo>
                <a:lnTo>
                  <a:pt x="987" y="1208"/>
                </a:lnTo>
                <a:lnTo>
                  <a:pt x="987" y="1208"/>
                </a:lnTo>
                <a:lnTo>
                  <a:pt x="989" y="1210"/>
                </a:lnTo>
                <a:lnTo>
                  <a:pt x="989" y="1212"/>
                </a:lnTo>
                <a:lnTo>
                  <a:pt x="993" y="1212"/>
                </a:lnTo>
                <a:lnTo>
                  <a:pt x="995" y="1216"/>
                </a:lnTo>
                <a:lnTo>
                  <a:pt x="997" y="1218"/>
                </a:lnTo>
                <a:lnTo>
                  <a:pt x="999" y="1220"/>
                </a:lnTo>
                <a:lnTo>
                  <a:pt x="1002" y="1220"/>
                </a:lnTo>
                <a:lnTo>
                  <a:pt x="1002" y="1220"/>
                </a:lnTo>
                <a:lnTo>
                  <a:pt x="1004" y="1220"/>
                </a:lnTo>
                <a:lnTo>
                  <a:pt x="1006" y="1220"/>
                </a:lnTo>
                <a:lnTo>
                  <a:pt x="1006" y="1222"/>
                </a:lnTo>
                <a:lnTo>
                  <a:pt x="1006" y="1224"/>
                </a:lnTo>
                <a:lnTo>
                  <a:pt x="1006" y="1227"/>
                </a:lnTo>
                <a:lnTo>
                  <a:pt x="1006" y="1227"/>
                </a:lnTo>
                <a:lnTo>
                  <a:pt x="1006" y="1229"/>
                </a:lnTo>
                <a:lnTo>
                  <a:pt x="1008" y="1229"/>
                </a:lnTo>
                <a:lnTo>
                  <a:pt x="1008" y="1231"/>
                </a:lnTo>
                <a:lnTo>
                  <a:pt x="1010" y="1231"/>
                </a:lnTo>
                <a:lnTo>
                  <a:pt x="1014" y="1233"/>
                </a:lnTo>
                <a:lnTo>
                  <a:pt x="1016" y="1233"/>
                </a:lnTo>
                <a:lnTo>
                  <a:pt x="1016" y="1235"/>
                </a:lnTo>
                <a:lnTo>
                  <a:pt x="1016" y="1235"/>
                </a:lnTo>
                <a:lnTo>
                  <a:pt x="1016" y="1237"/>
                </a:lnTo>
                <a:lnTo>
                  <a:pt x="1018" y="1239"/>
                </a:lnTo>
                <a:lnTo>
                  <a:pt x="1018" y="1239"/>
                </a:lnTo>
                <a:lnTo>
                  <a:pt x="1023" y="1239"/>
                </a:lnTo>
                <a:lnTo>
                  <a:pt x="1025" y="1241"/>
                </a:lnTo>
                <a:lnTo>
                  <a:pt x="1025" y="1243"/>
                </a:lnTo>
                <a:lnTo>
                  <a:pt x="1025" y="1243"/>
                </a:lnTo>
                <a:lnTo>
                  <a:pt x="1025" y="1243"/>
                </a:lnTo>
                <a:lnTo>
                  <a:pt x="1027" y="1245"/>
                </a:lnTo>
                <a:lnTo>
                  <a:pt x="1027" y="1245"/>
                </a:lnTo>
                <a:lnTo>
                  <a:pt x="1027" y="1245"/>
                </a:lnTo>
                <a:lnTo>
                  <a:pt x="1027" y="1245"/>
                </a:lnTo>
                <a:lnTo>
                  <a:pt x="1025" y="1245"/>
                </a:lnTo>
                <a:lnTo>
                  <a:pt x="1023" y="1248"/>
                </a:lnTo>
                <a:lnTo>
                  <a:pt x="1023" y="1250"/>
                </a:lnTo>
                <a:lnTo>
                  <a:pt x="1023" y="1254"/>
                </a:lnTo>
                <a:lnTo>
                  <a:pt x="1025" y="1256"/>
                </a:lnTo>
                <a:lnTo>
                  <a:pt x="1025" y="1256"/>
                </a:lnTo>
                <a:lnTo>
                  <a:pt x="1027" y="1256"/>
                </a:lnTo>
                <a:lnTo>
                  <a:pt x="1027" y="1256"/>
                </a:lnTo>
                <a:lnTo>
                  <a:pt x="1029" y="1256"/>
                </a:lnTo>
                <a:lnTo>
                  <a:pt x="1029" y="1254"/>
                </a:lnTo>
                <a:lnTo>
                  <a:pt x="1031" y="1254"/>
                </a:lnTo>
                <a:lnTo>
                  <a:pt x="1031" y="1254"/>
                </a:lnTo>
                <a:lnTo>
                  <a:pt x="1029" y="1256"/>
                </a:lnTo>
                <a:lnTo>
                  <a:pt x="1027" y="1256"/>
                </a:lnTo>
                <a:lnTo>
                  <a:pt x="1027" y="1256"/>
                </a:lnTo>
                <a:lnTo>
                  <a:pt x="1029" y="1258"/>
                </a:lnTo>
                <a:lnTo>
                  <a:pt x="1031" y="1256"/>
                </a:lnTo>
                <a:lnTo>
                  <a:pt x="1031" y="1256"/>
                </a:lnTo>
                <a:lnTo>
                  <a:pt x="1031" y="1256"/>
                </a:lnTo>
                <a:lnTo>
                  <a:pt x="1033" y="1258"/>
                </a:lnTo>
                <a:lnTo>
                  <a:pt x="1033" y="1258"/>
                </a:lnTo>
                <a:lnTo>
                  <a:pt x="1037" y="1260"/>
                </a:lnTo>
                <a:lnTo>
                  <a:pt x="1037" y="1262"/>
                </a:lnTo>
                <a:lnTo>
                  <a:pt x="1041" y="1264"/>
                </a:lnTo>
                <a:lnTo>
                  <a:pt x="1041" y="1264"/>
                </a:lnTo>
                <a:lnTo>
                  <a:pt x="1043" y="1264"/>
                </a:lnTo>
                <a:lnTo>
                  <a:pt x="1041" y="1264"/>
                </a:lnTo>
                <a:lnTo>
                  <a:pt x="1041" y="1264"/>
                </a:lnTo>
                <a:lnTo>
                  <a:pt x="1039" y="1264"/>
                </a:lnTo>
                <a:lnTo>
                  <a:pt x="1039" y="1264"/>
                </a:lnTo>
                <a:lnTo>
                  <a:pt x="1039" y="1264"/>
                </a:lnTo>
                <a:lnTo>
                  <a:pt x="1039" y="1264"/>
                </a:lnTo>
                <a:lnTo>
                  <a:pt x="1043" y="1269"/>
                </a:lnTo>
                <a:lnTo>
                  <a:pt x="1043" y="1269"/>
                </a:lnTo>
                <a:lnTo>
                  <a:pt x="1043" y="1271"/>
                </a:lnTo>
                <a:lnTo>
                  <a:pt x="1046" y="1273"/>
                </a:lnTo>
                <a:lnTo>
                  <a:pt x="1048" y="1273"/>
                </a:lnTo>
                <a:lnTo>
                  <a:pt x="1048" y="1273"/>
                </a:lnTo>
                <a:lnTo>
                  <a:pt x="1050" y="1273"/>
                </a:lnTo>
                <a:lnTo>
                  <a:pt x="1050" y="1273"/>
                </a:lnTo>
                <a:lnTo>
                  <a:pt x="1050" y="1273"/>
                </a:lnTo>
                <a:lnTo>
                  <a:pt x="1050" y="1273"/>
                </a:lnTo>
                <a:lnTo>
                  <a:pt x="1050" y="1275"/>
                </a:lnTo>
                <a:lnTo>
                  <a:pt x="1050" y="1275"/>
                </a:lnTo>
                <a:lnTo>
                  <a:pt x="1048" y="1273"/>
                </a:lnTo>
                <a:lnTo>
                  <a:pt x="1046" y="1273"/>
                </a:lnTo>
                <a:lnTo>
                  <a:pt x="1056" y="1279"/>
                </a:lnTo>
                <a:lnTo>
                  <a:pt x="1058" y="1281"/>
                </a:lnTo>
                <a:lnTo>
                  <a:pt x="1062" y="1285"/>
                </a:lnTo>
                <a:lnTo>
                  <a:pt x="1064" y="1287"/>
                </a:lnTo>
                <a:lnTo>
                  <a:pt x="1067" y="1292"/>
                </a:lnTo>
                <a:lnTo>
                  <a:pt x="1069" y="1294"/>
                </a:lnTo>
                <a:lnTo>
                  <a:pt x="1071" y="1298"/>
                </a:lnTo>
                <a:lnTo>
                  <a:pt x="1073" y="1298"/>
                </a:lnTo>
                <a:lnTo>
                  <a:pt x="1075" y="1300"/>
                </a:lnTo>
                <a:lnTo>
                  <a:pt x="1077" y="1306"/>
                </a:lnTo>
                <a:lnTo>
                  <a:pt x="1077" y="1310"/>
                </a:lnTo>
                <a:lnTo>
                  <a:pt x="1079" y="1313"/>
                </a:lnTo>
                <a:lnTo>
                  <a:pt x="1079" y="1315"/>
                </a:lnTo>
                <a:lnTo>
                  <a:pt x="1081" y="1317"/>
                </a:lnTo>
                <a:lnTo>
                  <a:pt x="1083" y="1319"/>
                </a:lnTo>
                <a:lnTo>
                  <a:pt x="1083" y="1319"/>
                </a:lnTo>
                <a:lnTo>
                  <a:pt x="1083" y="1321"/>
                </a:lnTo>
                <a:lnTo>
                  <a:pt x="1083" y="1323"/>
                </a:lnTo>
                <a:lnTo>
                  <a:pt x="1081" y="1325"/>
                </a:lnTo>
                <a:lnTo>
                  <a:pt x="1081" y="1327"/>
                </a:lnTo>
                <a:lnTo>
                  <a:pt x="1079" y="1327"/>
                </a:lnTo>
                <a:lnTo>
                  <a:pt x="1079" y="1327"/>
                </a:lnTo>
                <a:lnTo>
                  <a:pt x="1079" y="1329"/>
                </a:lnTo>
                <a:lnTo>
                  <a:pt x="1081" y="1329"/>
                </a:lnTo>
                <a:lnTo>
                  <a:pt x="1081" y="1329"/>
                </a:lnTo>
                <a:lnTo>
                  <a:pt x="1083" y="1329"/>
                </a:lnTo>
                <a:lnTo>
                  <a:pt x="1083" y="1331"/>
                </a:lnTo>
                <a:lnTo>
                  <a:pt x="1083" y="1331"/>
                </a:lnTo>
                <a:lnTo>
                  <a:pt x="1081" y="1334"/>
                </a:lnTo>
                <a:lnTo>
                  <a:pt x="1079" y="1334"/>
                </a:lnTo>
                <a:lnTo>
                  <a:pt x="1077" y="1334"/>
                </a:lnTo>
                <a:lnTo>
                  <a:pt x="1077" y="1334"/>
                </a:lnTo>
                <a:lnTo>
                  <a:pt x="1077" y="1336"/>
                </a:lnTo>
                <a:lnTo>
                  <a:pt x="1079" y="1338"/>
                </a:lnTo>
                <a:lnTo>
                  <a:pt x="1079" y="1340"/>
                </a:lnTo>
                <a:lnTo>
                  <a:pt x="1079" y="1340"/>
                </a:lnTo>
                <a:lnTo>
                  <a:pt x="1083" y="1344"/>
                </a:lnTo>
                <a:lnTo>
                  <a:pt x="1085" y="1346"/>
                </a:lnTo>
                <a:lnTo>
                  <a:pt x="1085" y="1348"/>
                </a:lnTo>
                <a:lnTo>
                  <a:pt x="1087" y="1350"/>
                </a:lnTo>
                <a:lnTo>
                  <a:pt x="1092" y="1352"/>
                </a:lnTo>
                <a:lnTo>
                  <a:pt x="1096" y="1354"/>
                </a:lnTo>
                <a:lnTo>
                  <a:pt x="1098" y="1354"/>
                </a:lnTo>
                <a:lnTo>
                  <a:pt x="1100" y="1357"/>
                </a:lnTo>
                <a:lnTo>
                  <a:pt x="1102" y="1359"/>
                </a:lnTo>
                <a:lnTo>
                  <a:pt x="1106" y="1361"/>
                </a:lnTo>
                <a:lnTo>
                  <a:pt x="1106" y="1363"/>
                </a:lnTo>
                <a:lnTo>
                  <a:pt x="1108" y="1365"/>
                </a:lnTo>
                <a:lnTo>
                  <a:pt x="1115" y="1367"/>
                </a:lnTo>
                <a:lnTo>
                  <a:pt x="1119" y="1369"/>
                </a:lnTo>
                <a:lnTo>
                  <a:pt x="1123" y="1369"/>
                </a:lnTo>
                <a:lnTo>
                  <a:pt x="1127" y="1371"/>
                </a:lnTo>
                <a:lnTo>
                  <a:pt x="1129" y="1371"/>
                </a:lnTo>
                <a:lnTo>
                  <a:pt x="1131" y="1371"/>
                </a:lnTo>
                <a:lnTo>
                  <a:pt x="1131" y="1371"/>
                </a:lnTo>
                <a:lnTo>
                  <a:pt x="1134" y="1373"/>
                </a:lnTo>
                <a:lnTo>
                  <a:pt x="1136" y="1375"/>
                </a:lnTo>
                <a:lnTo>
                  <a:pt x="1138" y="1375"/>
                </a:lnTo>
                <a:lnTo>
                  <a:pt x="1140" y="1378"/>
                </a:lnTo>
                <a:lnTo>
                  <a:pt x="1142" y="1380"/>
                </a:lnTo>
                <a:lnTo>
                  <a:pt x="1144" y="1382"/>
                </a:lnTo>
                <a:lnTo>
                  <a:pt x="1146" y="1382"/>
                </a:lnTo>
                <a:lnTo>
                  <a:pt x="1152" y="1384"/>
                </a:lnTo>
                <a:lnTo>
                  <a:pt x="1155" y="1386"/>
                </a:lnTo>
                <a:lnTo>
                  <a:pt x="1159" y="1386"/>
                </a:lnTo>
                <a:lnTo>
                  <a:pt x="1163" y="1388"/>
                </a:lnTo>
                <a:lnTo>
                  <a:pt x="1169" y="1390"/>
                </a:lnTo>
                <a:lnTo>
                  <a:pt x="1173" y="1390"/>
                </a:lnTo>
                <a:lnTo>
                  <a:pt x="1175" y="1392"/>
                </a:lnTo>
                <a:lnTo>
                  <a:pt x="1178" y="1392"/>
                </a:lnTo>
                <a:lnTo>
                  <a:pt x="1180" y="1394"/>
                </a:lnTo>
                <a:lnTo>
                  <a:pt x="1186" y="1396"/>
                </a:lnTo>
                <a:lnTo>
                  <a:pt x="1192" y="1401"/>
                </a:lnTo>
                <a:lnTo>
                  <a:pt x="1201" y="1401"/>
                </a:lnTo>
                <a:lnTo>
                  <a:pt x="1205" y="1403"/>
                </a:lnTo>
                <a:lnTo>
                  <a:pt x="1209" y="1405"/>
                </a:lnTo>
                <a:lnTo>
                  <a:pt x="1211" y="1405"/>
                </a:lnTo>
                <a:lnTo>
                  <a:pt x="1213" y="1405"/>
                </a:lnTo>
                <a:lnTo>
                  <a:pt x="1219" y="1401"/>
                </a:lnTo>
                <a:lnTo>
                  <a:pt x="1224" y="1401"/>
                </a:lnTo>
                <a:lnTo>
                  <a:pt x="1230" y="1396"/>
                </a:lnTo>
                <a:lnTo>
                  <a:pt x="1232" y="1396"/>
                </a:lnTo>
                <a:lnTo>
                  <a:pt x="1234" y="1396"/>
                </a:lnTo>
                <a:lnTo>
                  <a:pt x="1234" y="1396"/>
                </a:lnTo>
                <a:lnTo>
                  <a:pt x="1234" y="1396"/>
                </a:lnTo>
                <a:lnTo>
                  <a:pt x="1232" y="1396"/>
                </a:lnTo>
                <a:lnTo>
                  <a:pt x="1232" y="1394"/>
                </a:lnTo>
                <a:lnTo>
                  <a:pt x="1232" y="1394"/>
                </a:lnTo>
                <a:lnTo>
                  <a:pt x="1232" y="1394"/>
                </a:lnTo>
                <a:lnTo>
                  <a:pt x="1234" y="1394"/>
                </a:lnTo>
                <a:lnTo>
                  <a:pt x="1234" y="1394"/>
                </a:lnTo>
                <a:lnTo>
                  <a:pt x="1234" y="1394"/>
                </a:lnTo>
                <a:lnTo>
                  <a:pt x="1234" y="1394"/>
                </a:lnTo>
                <a:lnTo>
                  <a:pt x="1234" y="1394"/>
                </a:lnTo>
                <a:lnTo>
                  <a:pt x="1236" y="1394"/>
                </a:lnTo>
                <a:lnTo>
                  <a:pt x="1236" y="1394"/>
                </a:lnTo>
                <a:lnTo>
                  <a:pt x="1238" y="1394"/>
                </a:lnTo>
                <a:lnTo>
                  <a:pt x="1236" y="1396"/>
                </a:lnTo>
                <a:lnTo>
                  <a:pt x="1236" y="1396"/>
                </a:lnTo>
                <a:lnTo>
                  <a:pt x="1238" y="1396"/>
                </a:lnTo>
                <a:lnTo>
                  <a:pt x="1247" y="1399"/>
                </a:lnTo>
                <a:lnTo>
                  <a:pt x="1245" y="1399"/>
                </a:lnTo>
                <a:lnTo>
                  <a:pt x="1243" y="1396"/>
                </a:lnTo>
                <a:lnTo>
                  <a:pt x="1243" y="1396"/>
                </a:lnTo>
                <a:lnTo>
                  <a:pt x="1243" y="1396"/>
                </a:lnTo>
                <a:lnTo>
                  <a:pt x="1240" y="1396"/>
                </a:lnTo>
                <a:lnTo>
                  <a:pt x="1240" y="1396"/>
                </a:lnTo>
                <a:lnTo>
                  <a:pt x="1240" y="1394"/>
                </a:lnTo>
                <a:lnTo>
                  <a:pt x="1240" y="1394"/>
                </a:lnTo>
                <a:lnTo>
                  <a:pt x="1240" y="1396"/>
                </a:lnTo>
                <a:lnTo>
                  <a:pt x="1243" y="1396"/>
                </a:lnTo>
                <a:lnTo>
                  <a:pt x="1245" y="1396"/>
                </a:lnTo>
                <a:lnTo>
                  <a:pt x="1247" y="1399"/>
                </a:lnTo>
                <a:lnTo>
                  <a:pt x="1249" y="1401"/>
                </a:lnTo>
                <a:lnTo>
                  <a:pt x="1253" y="1403"/>
                </a:lnTo>
                <a:lnTo>
                  <a:pt x="1257" y="1407"/>
                </a:lnTo>
                <a:lnTo>
                  <a:pt x="1259" y="1409"/>
                </a:lnTo>
                <a:lnTo>
                  <a:pt x="1261" y="1411"/>
                </a:lnTo>
                <a:lnTo>
                  <a:pt x="1263" y="1413"/>
                </a:lnTo>
                <a:lnTo>
                  <a:pt x="1268" y="1417"/>
                </a:lnTo>
                <a:lnTo>
                  <a:pt x="1272" y="1422"/>
                </a:lnTo>
                <a:lnTo>
                  <a:pt x="1272" y="1422"/>
                </a:lnTo>
                <a:lnTo>
                  <a:pt x="1278" y="1426"/>
                </a:lnTo>
                <a:lnTo>
                  <a:pt x="1280" y="1428"/>
                </a:lnTo>
                <a:lnTo>
                  <a:pt x="1284" y="1430"/>
                </a:lnTo>
                <a:lnTo>
                  <a:pt x="1287" y="1430"/>
                </a:lnTo>
                <a:lnTo>
                  <a:pt x="1295" y="1430"/>
                </a:lnTo>
                <a:lnTo>
                  <a:pt x="1297" y="1430"/>
                </a:lnTo>
                <a:lnTo>
                  <a:pt x="1303" y="1432"/>
                </a:lnTo>
                <a:lnTo>
                  <a:pt x="1303" y="1434"/>
                </a:lnTo>
                <a:lnTo>
                  <a:pt x="1307" y="1436"/>
                </a:lnTo>
                <a:lnTo>
                  <a:pt x="1312" y="1436"/>
                </a:lnTo>
                <a:lnTo>
                  <a:pt x="1314" y="1436"/>
                </a:lnTo>
                <a:lnTo>
                  <a:pt x="1320" y="1438"/>
                </a:lnTo>
                <a:lnTo>
                  <a:pt x="1326" y="1440"/>
                </a:lnTo>
                <a:lnTo>
                  <a:pt x="1326" y="1440"/>
                </a:lnTo>
                <a:lnTo>
                  <a:pt x="1324" y="1440"/>
                </a:lnTo>
                <a:lnTo>
                  <a:pt x="1324" y="1440"/>
                </a:lnTo>
                <a:lnTo>
                  <a:pt x="1322" y="1440"/>
                </a:lnTo>
                <a:lnTo>
                  <a:pt x="1324" y="1440"/>
                </a:lnTo>
                <a:lnTo>
                  <a:pt x="1326" y="1440"/>
                </a:lnTo>
                <a:lnTo>
                  <a:pt x="1331" y="1440"/>
                </a:lnTo>
                <a:lnTo>
                  <a:pt x="1333" y="1440"/>
                </a:lnTo>
                <a:lnTo>
                  <a:pt x="1335" y="1440"/>
                </a:lnTo>
                <a:lnTo>
                  <a:pt x="1335" y="1440"/>
                </a:lnTo>
                <a:lnTo>
                  <a:pt x="1335" y="1438"/>
                </a:lnTo>
                <a:lnTo>
                  <a:pt x="1335" y="1438"/>
                </a:lnTo>
                <a:lnTo>
                  <a:pt x="1335" y="1438"/>
                </a:lnTo>
                <a:lnTo>
                  <a:pt x="1337" y="1438"/>
                </a:lnTo>
                <a:lnTo>
                  <a:pt x="1337" y="1438"/>
                </a:lnTo>
                <a:lnTo>
                  <a:pt x="1339" y="1438"/>
                </a:lnTo>
                <a:lnTo>
                  <a:pt x="1341" y="1438"/>
                </a:lnTo>
                <a:lnTo>
                  <a:pt x="1341" y="1438"/>
                </a:lnTo>
                <a:lnTo>
                  <a:pt x="1341" y="1440"/>
                </a:lnTo>
                <a:lnTo>
                  <a:pt x="1341" y="1440"/>
                </a:lnTo>
                <a:lnTo>
                  <a:pt x="1341" y="1443"/>
                </a:lnTo>
                <a:lnTo>
                  <a:pt x="1343" y="1443"/>
                </a:lnTo>
                <a:lnTo>
                  <a:pt x="1343" y="1445"/>
                </a:lnTo>
                <a:lnTo>
                  <a:pt x="1343" y="1445"/>
                </a:lnTo>
                <a:lnTo>
                  <a:pt x="1341" y="1445"/>
                </a:lnTo>
                <a:lnTo>
                  <a:pt x="1341" y="1445"/>
                </a:lnTo>
                <a:lnTo>
                  <a:pt x="1341" y="1445"/>
                </a:lnTo>
                <a:lnTo>
                  <a:pt x="1339" y="1443"/>
                </a:lnTo>
                <a:lnTo>
                  <a:pt x="1339" y="1443"/>
                </a:lnTo>
                <a:lnTo>
                  <a:pt x="1337" y="1445"/>
                </a:lnTo>
                <a:lnTo>
                  <a:pt x="1337" y="1445"/>
                </a:lnTo>
                <a:lnTo>
                  <a:pt x="1341" y="1447"/>
                </a:lnTo>
                <a:lnTo>
                  <a:pt x="1345" y="1451"/>
                </a:lnTo>
                <a:lnTo>
                  <a:pt x="1345" y="1451"/>
                </a:lnTo>
                <a:lnTo>
                  <a:pt x="1349" y="1455"/>
                </a:lnTo>
                <a:lnTo>
                  <a:pt x="1351" y="1455"/>
                </a:lnTo>
                <a:lnTo>
                  <a:pt x="1351" y="1459"/>
                </a:lnTo>
                <a:lnTo>
                  <a:pt x="1356" y="1461"/>
                </a:lnTo>
                <a:lnTo>
                  <a:pt x="1362" y="1468"/>
                </a:lnTo>
                <a:lnTo>
                  <a:pt x="1364" y="1470"/>
                </a:lnTo>
                <a:lnTo>
                  <a:pt x="1366" y="1472"/>
                </a:lnTo>
                <a:lnTo>
                  <a:pt x="1366" y="1472"/>
                </a:lnTo>
                <a:lnTo>
                  <a:pt x="1366" y="1472"/>
                </a:lnTo>
                <a:lnTo>
                  <a:pt x="1366" y="1472"/>
                </a:lnTo>
                <a:lnTo>
                  <a:pt x="1364" y="1474"/>
                </a:lnTo>
                <a:lnTo>
                  <a:pt x="1364" y="1474"/>
                </a:lnTo>
                <a:lnTo>
                  <a:pt x="1364" y="1474"/>
                </a:lnTo>
                <a:lnTo>
                  <a:pt x="1366" y="1476"/>
                </a:lnTo>
                <a:lnTo>
                  <a:pt x="1366" y="1476"/>
                </a:lnTo>
                <a:lnTo>
                  <a:pt x="1366" y="1478"/>
                </a:lnTo>
                <a:lnTo>
                  <a:pt x="1366" y="1478"/>
                </a:lnTo>
                <a:lnTo>
                  <a:pt x="1366" y="1478"/>
                </a:lnTo>
                <a:lnTo>
                  <a:pt x="1364" y="1482"/>
                </a:lnTo>
                <a:lnTo>
                  <a:pt x="1364" y="1482"/>
                </a:lnTo>
                <a:lnTo>
                  <a:pt x="1364" y="1484"/>
                </a:lnTo>
                <a:lnTo>
                  <a:pt x="1366" y="1489"/>
                </a:lnTo>
                <a:lnTo>
                  <a:pt x="1368" y="1489"/>
                </a:lnTo>
                <a:lnTo>
                  <a:pt x="1372" y="1491"/>
                </a:lnTo>
                <a:lnTo>
                  <a:pt x="1375" y="1493"/>
                </a:lnTo>
                <a:lnTo>
                  <a:pt x="1375" y="1493"/>
                </a:lnTo>
                <a:lnTo>
                  <a:pt x="1375" y="1493"/>
                </a:lnTo>
                <a:lnTo>
                  <a:pt x="1375" y="1493"/>
                </a:lnTo>
                <a:lnTo>
                  <a:pt x="1377" y="1491"/>
                </a:lnTo>
                <a:lnTo>
                  <a:pt x="1379" y="1491"/>
                </a:lnTo>
                <a:lnTo>
                  <a:pt x="1377" y="1489"/>
                </a:lnTo>
                <a:lnTo>
                  <a:pt x="1377" y="1489"/>
                </a:lnTo>
                <a:lnTo>
                  <a:pt x="1375" y="1487"/>
                </a:lnTo>
                <a:lnTo>
                  <a:pt x="1372" y="1487"/>
                </a:lnTo>
                <a:lnTo>
                  <a:pt x="1372" y="1482"/>
                </a:lnTo>
                <a:lnTo>
                  <a:pt x="1372" y="1484"/>
                </a:lnTo>
                <a:lnTo>
                  <a:pt x="1372" y="1484"/>
                </a:lnTo>
                <a:lnTo>
                  <a:pt x="1377" y="1484"/>
                </a:lnTo>
                <a:lnTo>
                  <a:pt x="1381" y="1489"/>
                </a:lnTo>
                <a:lnTo>
                  <a:pt x="1381" y="1491"/>
                </a:lnTo>
                <a:lnTo>
                  <a:pt x="1381" y="1491"/>
                </a:lnTo>
                <a:lnTo>
                  <a:pt x="1381" y="1493"/>
                </a:lnTo>
                <a:lnTo>
                  <a:pt x="1383" y="1493"/>
                </a:lnTo>
                <a:lnTo>
                  <a:pt x="1383" y="1495"/>
                </a:lnTo>
                <a:lnTo>
                  <a:pt x="1387" y="1495"/>
                </a:lnTo>
                <a:lnTo>
                  <a:pt x="1389" y="1497"/>
                </a:lnTo>
                <a:lnTo>
                  <a:pt x="1391" y="1497"/>
                </a:lnTo>
                <a:lnTo>
                  <a:pt x="1395" y="1499"/>
                </a:lnTo>
                <a:lnTo>
                  <a:pt x="1395" y="1501"/>
                </a:lnTo>
                <a:lnTo>
                  <a:pt x="1395" y="1501"/>
                </a:lnTo>
                <a:lnTo>
                  <a:pt x="1395" y="1505"/>
                </a:lnTo>
                <a:lnTo>
                  <a:pt x="1395" y="1505"/>
                </a:lnTo>
                <a:lnTo>
                  <a:pt x="1395" y="1508"/>
                </a:lnTo>
                <a:lnTo>
                  <a:pt x="1395" y="1510"/>
                </a:lnTo>
                <a:lnTo>
                  <a:pt x="1398" y="1510"/>
                </a:lnTo>
                <a:lnTo>
                  <a:pt x="1400" y="1510"/>
                </a:lnTo>
                <a:lnTo>
                  <a:pt x="1400" y="1510"/>
                </a:lnTo>
                <a:lnTo>
                  <a:pt x="1402" y="1510"/>
                </a:lnTo>
                <a:lnTo>
                  <a:pt x="1402" y="1510"/>
                </a:lnTo>
                <a:lnTo>
                  <a:pt x="1402" y="1510"/>
                </a:lnTo>
                <a:lnTo>
                  <a:pt x="1400" y="1508"/>
                </a:lnTo>
                <a:lnTo>
                  <a:pt x="1398" y="1505"/>
                </a:lnTo>
                <a:lnTo>
                  <a:pt x="1400" y="1505"/>
                </a:lnTo>
                <a:lnTo>
                  <a:pt x="1402" y="1505"/>
                </a:lnTo>
                <a:lnTo>
                  <a:pt x="1404" y="1508"/>
                </a:lnTo>
                <a:lnTo>
                  <a:pt x="1404" y="1510"/>
                </a:lnTo>
                <a:lnTo>
                  <a:pt x="1404" y="1512"/>
                </a:lnTo>
                <a:lnTo>
                  <a:pt x="1404" y="1512"/>
                </a:lnTo>
                <a:lnTo>
                  <a:pt x="1406" y="1514"/>
                </a:lnTo>
                <a:lnTo>
                  <a:pt x="1408" y="1516"/>
                </a:lnTo>
                <a:lnTo>
                  <a:pt x="1408" y="1514"/>
                </a:lnTo>
                <a:lnTo>
                  <a:pt x="1408" y="1512"/>
                </a:lnTo>
                <a:lnTo>
                  <a:pt x="1408" y="1512"/>
                </a:lnTo>
                <a:lnTo>
                  <a:pt x="1410" y="1512"/>
                </a:lnTo>
                <a:lnTo>
                  <a:pt x="1412" y="1512"/>
                </a:lnTo>
                <a:lnTo>
                  <a:pt x="1414" y="1512"/>
                </a:lnTo>
                <a:lnTo>
                  <a:pt x="1416" y="1512"/>
                </a:lnTo>
                <a:lnTo>
                  <a:pt x="1416" y="1512"/>
                </a:lnTo>
                <a:lnTo>
                  <a:pt x="1416" y="1514"/>
                </a:lnTo>
                <a:lnTo>
                  <a:pt x="1419" y="1514"/>
                </a:lnTo>
                <a:lnTo>
                  <a:pt x="1421" y="1514"/>
                </a:lnTo>
                <a:lnTo>
                  <a:pt x="1423" y="1514"/>
                </a:lnTo>
                <a:lnTo>
                  <a:pt x="1423" y="1514"/>
                </a:lnTo>
                <a:lnTo>
                  <a:pt x="1425" y="1516"/>
                </a:lnTo>
                <a:lnTo>
                  <a:pt x="1425" y="1516"/>
                </a:lnTo>
                <a:lnTo>
                  <a:pt x="1427" y="1520"/>
                </a:lnTo>
                <a:lnTo>
                  <a:pt x="1429" y="1520"/>
                </a:lnTo>
                <a:lnTo>
                  <a:pt x="1431" y="1522"/>
                </a:lnTo>
                <a:lnTo>
                  <a:pt x="1431" y="1522"/>
                </a:lnTo>
                <a:lnTo>
                  <a:pt x="1431" y="1520"/>
                </a:lnTo>
                <a:lnTo>
                  <a:pt x="1431" y="1518"/>
                </a:lnTo>
                <a:lnTo>
                  <a:pt x="1431" y="1518"/>
                </a:lnTo>
                <a:lnTo>
                  <a:pt x="1433" y="1518"/>
                </a:lnTo>
                <a:lnTo>
                  <a:pt x="1433" y="1518"/>
                </a:lnTo>
                <a:lnTo>
                  <a:pt x="1433" y="1520"/>
                </a:lnTo>
                <a:lnTo>
                  <a:pt x="1435" y="1524"/>
                </a:lnTo>
                <a:lnTo>
                  <a:pt x="1435" y="1526"/>
                </a:lnTo>
                <a:lnTo>
                  <a:pt x="1437" y="1526"/>
                </a:lnTo>
                <a:lnTo>
                  <a:pt x="1439" y="1526"/>
                </a:lnTo>
                <a:lnTo>
                  <a:pt x="1442" y="1526"/>
                </a:lnTo>
                <a:lnTo>
                  <a:pt x="1444" y="1526"/>
                </a:lnTo>
                <a:lnTo>
                  <a:pt x="1444" y="1524"/>
                </a:lnTo>
                <a:lnTo>
                  <a:pt x="1444" y="1524"/>
                </a:lnTo>
                <a:lnTo>
                  <a:pt x="1448" y="1524"/>
                </a:lnTo>
                <a:lnTo>
                  <a:pt x="1448" y="1524"/>
                </a:lnTo>
                <a:lnTo>
                  <a:pt x="1448" y="1524"/>
                </a:lnTo>
                <a:lnTo>
                  <a:pt x="1448" y="1522"/>
                </a:lnTo>
                <a:lnTo>
                  <a:pt x="1448" y="1520"/>
                </a:lnTo>
                <a:lnTo>
                  <a:pt x="1446" y="1518"/>
                </a:lnTo>
                <a:lnTo>
                  <a:pt x="1444" y="1516"/>
                </a:lnTo>
                <a:lnTo>
                  <a:pt x="1444" y="1516"/>
                </a:lnTo>
                <a:lnTo>
                  <a:pt x="1442" y="1516"/>
                </a:lnTo>
                <a:lnTo>
                  <a:pt x="1442" y="1514"/>
                </a:lnTo>
                <a:lnTo>
                  <a:pt x="1442" y="1514"/>
                </a:lnTo>
                <a:lnTo>
                  <a:pt x="1444" y="1512"/>
                </a:lnTo>
                <a:lnTo>
                  <a:pt x="1444" y="1512"/>
                </a:lnTo>
                <a:lnTo>
                  <a:pt x="1446" y="1512"/>
                </a:lnTo>
                <a:lnTo>
                  <a:pt x="1448" y="1512"/>
                </a:lnTo>
                <a:lnTo>
                  <a:pt x="1452" y="1508"/>
                </a:lnTo>
                <a:lnTo>
                  <a:pt x="1452" y="1508"/>
                </a:lnTo>
                <a:lnTo>
                  <a:pt x="1452" y="1505"/>
                </a:lnTo>
                <a:lnTo>
                  <a:pt x="1452" y="1505"/>
                </a:lnTo>
                <a:lnTo>
                  <a:pt x="1454" y="1503"/>
                </a:lnTo>
                <a:lnTo>
                  <a:pt x="1454" y="1503"/>
                </a:lnTo>
                <a:lnTo>
                  <a:pt x="1456" y="1503"/>
                </a:lnTo>
                <a:lnTo>
                  <a:pt x="1456" y="1501"/>
                </a:lnTo>
                <a:lnTo>
                  <a:pt x="1456" y="1501"/>
                </a:lnTo>
                <a:lnTo>
                  <a:pt x="1460" y="1501"/>
                </a:lnTo>
                <a:lnTo>
                  <a:pt x="1463" y="1501"/>
                </a:lnTo>
                <a:lnTo>
                  <a:pt x="1465" y="1503"/>
                </a:lnTo>
                <a:lnTo>
                  <a:pt x="1465" y="1503"/>
                </a:lnTo>
                <a:lnTo>
                  <a:pt x="1467" y="1503"/>
                </a:lnTo>
                <a:lnTo>
                  <a:pt x="1467" y="1505"/>
                </a:lnTo>
                <a:lnTo>
                  <a:pt x="1469" y="1505"/>
                </a:lnTo>
                <a:lnTo>
                  <a:pt x="1469" y="1505"/>
                </a:lnTo>
                <a:lnTo>
                  <a:pt x="1471" y="1508"/>
                </a:lnTo>
                <a:lnTo>
                  <a:pt x="1471" y="1510"/>
                </a:lnTo>
                <a:lnTo>
                  <a:pt x="1471" y="1510"/>
                </a:lnTo>
                <a:lnTo>
                  <a:pt x="1471" y="1512"/>
                </a:lnTo>
                <a:lnTo>
                  <a:pt x="1473" y="1512"/>
                </a:lnTo>
                <a:lnTo>
                  <a:pt x="1473" y="1510"/>
                </a:lnTo>
                <a:lnTo>
                  <a:pt x="1473" y="1510"/>
                </a:lnTo>
                <a:lnTo>
                  <a:pt x="1471" y="1510"/>
                </a:lnTo>
                <a:lnTo>
                  <a:pt x="1473" y="1510"/>
                </a:lnTo>
                <a:lnTo>
                  <a:pt x="1473" y="1510"/>
                </a:lnTo>
                <a:lnTo>
                  <a:pt x="1473" y="1510"/>
                </a:lnTo>
                <a:lnTo>
                  <a:pt x="1475" y="1510"/>
                </a:lnTo>
                <a:lnTo>
                  <a:pt x="1475" y="1510"/>
                </a:lnTo>
                <a:lnTo>
                  <a:pt x="1475" y="1510"/>
                </a:lnTo>
                <a:lnTo>
                  <a:pt x="1475" y="1510"/>
                </a:lnTo>
                <a:lnTo>
                  <a:pt x="1477" y="1510"/>
                </a:lnTo>
                <a:lnTo>
                  <a:pt x="1477" y="1510"/>
                </a:lnTo>
                <a:lnTo>
                  <a:pt x="1477" y="1512"/>
                </a:lnTo>
                <a:lnTo>
                  <a:pt x="1479" y="1514"/>
                </a:lnTo>
                <a:lnTo>
                  <a:pt x="1481" y="1514"/>
                </a:lnTo>
                <a:lnTo>
                  <a:pt x="1479" y="1514"/>
                </a:lnTo>
                <a:lnTo>
                  <a:pt x="1479" y="1512"/>
                </a:lnTo>
                <a:lnTo>
                  <a:pt x="1477" y="1512"/>
                </a:lnTo>
                <a:lnTo>
                  <a:pt x="1475" y="1510"/>
                </a:lnTo>
                <a:lnTo>
                  <a:pt x="1475" y="1510"/>
                </a:lnTo>
                <a:lnTo>
                  <a:pt x="1475" y="1512"/>
                </a:lnTo>
                <a:lnTo>
                  <a:pt x="1473" y="1512"/>
                </a:lnTo>
                <a:lnTo>
                  <a:pt x="1473" y="1514"/>
                </a:lnTo>
                <a:lnTo>
                  <a:pt x="1473" y="1514"/>
                </a:lnTo>
                <a:lnTo>
                  <a:pt x="1473" y="1516"/>
                </a:lnTo>
                <a:lnTo>
                  <a:pt x="1473" y="1516"/>
                </a:lnTo>
                <a:lnTo>
                  <a:pt x="1471" y="1516"/>
                </a:lnTo>
                <a:lnTo>
                  <a:pt x="1473" y="1518"/>
                </a:lnTo>
                <a:lnTo>
                  <a:pt x="1475" y="1522"/>
                </a:lnTo>
                <a:lnTo>
                  <a:pt x="1479" y="1526"/>
                </a:lnTo>
                <a:lnTo>
                  <a:pt x="1479" y="1526"/>
                </a:lnTo>
                <a:lnTo>
                  <a:pt x="1481" y="1528"/>
                </a:lnTo>
                <a:lnTo>
                  <a:pt x="1481" y="1531"/>
                </a:lnTo>
                <a:lnTo>
                  <a:pt x="1483" y="1533"/>
                </a:lnTo>
                <a:lnTo>
                  <a:pt x="1483" y="1533"/>
                </a:lnTo>
                <a:lnTo>
                  <a:pt x="1486" y="1535"/>
                </a:lnTo>
                <a:lnTo>
                  <a:pt x="1486" y="1535"/>
                </a:lnTo>
                <a:lnTo>
                  <a:pt x="1488" y="1537"/>
                </a:lnTo>
                <a:lnTo>
                  <a:pt x="1488" y="1537"/>
                </a:lnTo>
                <a:lnTo>
                  <a:pt x="1486" y="1541"/>
                </a:lnTo>
                <a:lnTo>
                  <a:pt x="1486" y="1541"/>
                </a:lnTo>
                <a:lnTo>
                  <a:pt x="1486" y="1541"/>
                </a:lnTo>
                <a:lnTo>
                  <a:pt x="1486" y="1543"/>
                </a:lnTo>
                <a:lnTo>
                  <a:pt x="1488" y="1545"/>
                </a:lnTo>
                <a:lnTo>
                  <a:pt x="1488" y="1547"/>
                </a:lnTo>
                <a:lnTo>
                  <a:pt x="1488" y="1549"/>
                </a:lnTo>
                <a:lnTo>
                  <a:pt x="1483" y="1552"/>
                </a:lnTo>
                <a:lnTo>
                  <a:pt x="1486" y="1554"/>
                </a:lnTo>
                <a:lnTo>
                  <a:pt x="1488" y="1554"/>
                </a:lnTo>
                <a:lnTo>
                  <a:pt x="1488" y="1556"/>
                </a:lnTo>
                <a:lnTo>
                  <a:pt x="1488" y="1558"/>
                </a:lnTo>
                <a:lnTo>
                  <a:pt x="1488" y="1562"/>
                </a:lnTo>
                <a:lnTo>
                  <a:pt x="1488" y="1562"/>
                </a:lnTo>
                <a:lnTo>
                  <a:pt x="1488" y="1564"/>
                </a:lnTo>
                <a:lnTo>
                  <a:pt x="1488" y="1564"/>
                </a:lnTo>
                <a:lnTo>
                  <a:pt x="1488" y="1566"/>
                </a:lnTo>
                <a:lnTo>
                  <a:pt x="1488" y="1568"/>
                </a:lnTo>
                <a:lnTo>
                  <a:pt x="1486" y="1568"/>
                </a:lnTo>
                <a:lnTo>
                  <a:pt x="1486" y="1568"/>
                </a:lnTo>
                <a:lnTo>
                  <a:pt x="1486" y="1570"/>
                </a:lnTo>
                <a:lnTo>
                  <a:pt x="1486" y="1570"/>
                </a:lnTo>
                <a:lnTo>
                  <a:pt x="1486" y="1570"/>
                </a:lnTo>
                <a:lnTo>
                  <a:pt x="1486" y="1570"/>
                </a:lnTo>
                <a:lnTo>
                  <a:pt x="1486" y="1573"/>
                </a:lnTo>
                <a:lnTo>
                  <a:pt x="1486" y="1573"/>
                </a:lnTo>
                <a:lnTo>
                  <a:pt x="1488" y="1575"/>
                </a:lnTo>
                <a:lnTo>
                  <a:pt x="1488" y="1573"/>
                </a:lnTo>
                <a:lnTo>
                  <a:pt x="1488" y="1573"/>
                </a:lnTo>
                <a:lnTo>
                  <a:pt x="1488" y="1575"/>
                </a:lnTo>
                <a:lnTo>
                  <a:pt x="1490" y="1575"/>
                </a:lnTo>
                <a:lnTo>
                  <a:pt x="1490" y="1577"/>
                </a:lnTo>
                <a:lnTo>
                  <a:pt x="1490" y="1575"/>
                </a:lnTo>
                <a:lnTo>
                  <a:pt x="1492" y="1575"/>
                </a:lnTo>
                <a:lnTo>
                  <a:pt x="1488" y="1579"/>
                </a:lnTo>
                <a:lnTo>
                  <a:pt x="1488" y="1581"/>
                </a:lnTo>
                <a:lnTo>
                  <a:pt x="1488" y="1583"/>
                </a:lnTo>
                <a:lnTo>
                  <a:pt x="1486" y="1583"/>
                </a:lnTo>
                <a:lnTo>
                  <a:pt x="1486" y="1585"/>
                </a:lnTo>
                <a:lnTo>
                  <a:pt x="1486" y="1585"/>
                </a:lnTo>
                <a:lnTo>
                  <a:pt x="1483" y="1587"/>
                </a:lnTo>
                <a:lnTo>
                  <a:pt x="1483" y="1587"/>
                </a:lnTo>
                <a:lnTo>
                  <a:pt x="1481" y="1587"/>
                </a:lnTo>
                <a:lnTo>
                  <a:pt x="1481" y="1587"/>
                </a:lnTo>
                <a:lnTo>
                  <a:pt x="1483" y="1589"/>
                </a:lnTo>
                <a:lnTo>
                  <a:pt x="1483" y="1589"/>
                </a:lnTo>
                <a:lnTo>
                  <a:pt x="1481" y="1591"/>
                </a:lnTo>
                <a:lnTo>
                  <a:pt x="1481" y="1591"/>
                </a:lnTo>
                <a:lnTo>
                  <a:pt x="1481" y="1591"/>
                </a:lnTo>
                <a:lnTo>
                  <a:pt x="1479" y="1591"/>
                </a:lnTo>
                <a:lnTo>
                  <a:pt x="1479" y="1591"/>
                </a:lnTo>
                <a:lnTo>
                  <a:pt x="1479" y="1593"/>
                </a:lnTo>
                <a:lnTo>
                  <a:pt x="1477" y="1593"/>
                </a:lnTo>
                <a:lnTo>
                  <a:pt x="1477" y="1596"/>
                </a:lnTo>
                <a:lnTo>
                  <a:pt x="1477" y="1596"/>
                </a:lnTo>
                <a:lnTo>
                  <a:pt x="1475" y="1596"/>
                </a:lnTo>
                <a:lnTo>
                  <a:pt x="1473" y="1596"/>
                </a:lnTo>
                <a:lnTo>
                  <a:pt x="1473" y="1596"/>
                </a:lnTo>
                <a:lnTo>
                  <a:pt x="1471" y="1596"/>
                </a:lnTo>
                <a:lnTo>
                  <a:pt x="1471" y="1596"/>
                </a:lnTo>
                <a:lnTo>
                  <a:pt x="1471" y="1596"/>
                </a:lnTo>
                <a:lnTo>
                  <a:pt x="1469" y="1598"/>
                </a:lnTo>
                <a:lnTo>
                  <a:pt x="1469" y="1598"/>
                </a:lnTo>
                <a:lnTo>
                  <a:pt x="1469" y="1602"/>
                </a:lnTo>
                <a:lnTo>
                  <a:pt x="1469" y="1604"/>
                </a:lnTo>
                <a:lnTo>
                  <a:pt x="1469" y="1606"/>
                </a:lnTo>
                <a:lnTo>
                  <a:pt x="1467" y="1604"/>
                </a:lnTo>
                <a:lnTo>
                  <a:pt x="1465" y="1606"/>
                </a:lnTo>
                <a:lnTo>
                  <a:pt x="1463" y="1608"/>
                </a:lnTo>
                <a:lnTo>
                  <a:pt x="1465" y="1610"/>
                </a:lnTo>
                <a:lnTo>
                  <a:pt x="1465" y="1610"/>
                </a:lnTo>
                <a:lnTo>
                  <a:pt x="1467" y="1612"/>
                </a:lnTo>
                <a:lnTo>
                  <a:pt x="1465" y="1614"/>
                </a:lnTo>
                <a:lnTo>
                  <a:pt x="1460" y="1614"/>
                </a:lnTo>
                <a:lnTo>
                  <a:pt x="1456" y="1617"/>
                </a:lnTo>
                <a:lnTo>
                  <a:pt x="1454" y="1617"/>
                </a:lnTo>
                <a:lnTo>
                  <a:pt x="1452" y="1617"/>
                </a:lnTo>
                <a:lnTo>
                  <a:pt x="1452" y="1619"/>
                </a:lnTo>
                <a:lnTo>
                  <a:pt x="1450" y="1619"/>
                </a:lnTo>
                <a:lnTo>
                  <a:pt x="1448" y="1619"/>
                </a:lnTo>
                <a:lnTo>
                  <a:pt x="1448" y="1621"/>
                </a:lnTo>
                <a:lnTo>
                  <a:pt x="1448" y="1623"/>
                </a:lnTo>
                <a:lnTo>
                  <a:pt x="1448" y="1625"/>
                </a:lnTo>
                <a:lnTo>
                  <a:pt x="1448" y="1629"/>
                </a:lnTo>
                <a:lnTo>
                  <a:pt x="1446" y="1631"/>
                </a:lnTo>
                <a:lnTo>
                  <a:pt x="1446" y="1633"/>
                </a:lnTo>
                <a:lnTo>
                  <a:pt x="1444" y="1633"/>
                </a:lnTo>
                <a:lnTo>
                  <a:pt x="1442" y="1635"/>
                </a:lnTo>
                <a:lnTo>
                  <a:pt x="1442" y="1638"/>
                </a:lnTo>
                <a:lnTo>
                  <a:pt x="1444" y="1640"/>
                </a:lnTo>
                <a:lnTo>
                  <a:pt x="1444" y="1640"/>
                </a:lnTo>
                <a:lnTo>
                  <a:pt x="1444" y="1640"/>
                </a:lnTo>
                <a:lnTo>
                  <a:pt x="1442" y="1640"/>
                </a:lnTo>
                <a:lnTo>
                  <a:pt x="1442" y="1642"/>
                </a:lnTo>
                <a:lnTo>
                  <a:pt x="1442" y="1644"/>
                </a:lnTo>
                <a:lnTo>
                  <a:pt x="1439" y="1644"/>
                </a:lnTo>
                <a:lnTo>
                  <a:pt x="1437" y="1646"/>
                </a:lnTo>
                <a:lnTo>
                  <a:pt x="1435" y="1646"/>
                </a:lnTo>
                <a:lnTo>
                  <a:pt x="1437" y="1650"/>
                </a:lnTo>
                <a:lnTo>
                  <a:pt x="1437" y="1650"/>
                </a:lnTo>
                <a:lnTo>
                  <a:pt x="1437" y="1654"/>
                </a:lnTo>
                <a:lnTo>
                  <a:pt x="1437" y="1656"/>
                </a:lnTo>
                <a:lnTo>
                  <a:pt x="1437" y="1658"/>
                </a:lnTo>
                <a:lnTo>
                  <a:pt x="1437" y="1661"/>
                </a:lnTo>
                <a:lnTo>
                  <a:pt x="1435" y="1663"/>
                </a:lnTo>
                <a:lnTo>
                  <a:pt x="1435" y="1663"/>
                </a:lnTo>
                <a:lnTo>
                  <a:pt x="1435" y="1663"/>
                </a:lnTo>
                <a:lnTo>
                  <a:pt x="1435" y="1665"/>
                </a:lnTo>
                <a:lnTo>
                  <a:pt x="1437" y="1665"/>
                </a:lnTo>
                <a:lnTo>
                  <a:pt x="1439" y="1665"/>
                </a:lnTo>
                <a:lnTo>
                  <a:pt x="1442" y="1669"/>
                </a:lnTo>
                <a:lnTo>
                  <a:pt x="1444" y="1669"/>
                </a:lnTo>
                <a:lnTo>
                  <a:pt x="1444" y="1669"/>
                </a:lnTo>
                <a:lnTo>
                  <a:pt x="1446" y="1669"/>
                </a:lnTo>
                <a:lnTo>
                  <a:pt x="1446" y="1669"/>
                </a:lnTo>
                <a:lnTo>
                  <a:pt x="1448" y="1667"/>
                </a:lnTo>
                <a:lnTo>
                  <a:pt x="1448" y="1665"/>
                </a:lnTo>
                <a:lnTo>
                  <a:pt x="1448" y="1665"/>
                </a:lnTo>
                <a:lnTo>
                  <a:pt x="1448" y="1667"/>
                </a:lnTo>
                <a:lnTo>
                  <a:pt x="1448" y="1669"/>
                </a:lnTo>
                <a:lnTo>
                  <a:pt x="1450" y="1667"/>
                </a:lnTo>
                <a:lnTo>
                  <a:pt x="1450" y="1667"/>
                </a:lnTo>
                <a:lnTo>
                  <a:pt x="1450" y="1663"/>
                </a:lnTo>
                <a:lnTo>
                  <a:pt x="1452" y="1661"/>
                </a:lnTo>
                <a:lnTo>
                  <a:pt x="1452" y="1661"/>
                </a:lnTo>
                <a:lnTo>
                  <a:pt x="1452" y="1663"/>
                </a:lnTo>
                <a:lnTo>
                  <a:pt x="1452" y="1665"/>
                </a:lnTo>
                <a:lnTo>
                  <a:pt x="1452" y="1667"/>
                </a:lnTo>
                <a:lnTo>
                  <a:pt x="1452" y="1669"/>
                </a:lnTo>
                <a:lnTo>
                  <a:pt x="1452" y="1671"/>
                </a:lnTo>
                <a:lnTo>
                  <a:pt x="1450" y="1675"/>
                </a:lnTo>
                <a:lnTo>
                  <a:pt x="1450" y="1677"/>
                </a:lnTo>
                <a:lnTo>
                  <a:pt x="1448" y="1677"/>
                </a:lnTo>
                <a:lnTo>
                  <a:pt x="1448" y="1677"/>
                </a:lnTo>
                <a:lnTo>
                  <a:pt x="1446" y="1679"/>
                </a:lnTo>
                <a:lnTo>
                  <a:pt x="1444" y="1679"/>
                </a:lnTo>
                <a:lnTo>
                  <a:pt x="1444" y="1679"/>
                </a:lnTo>
                <a:lnTo>
                  <a:pt x="1442" y="1682"/>
                </a:lnTo>
                <a:lnTo>
                  <a:pt x="1439" y="1684"/>
                </a:lnTo>
                <a:lnTo>
                  <a:pt x="1437" y="1686"/>
                </a:lnTo>
                <a:lnTo>
                  <a:pt x="1435" y="1688"/>
                </a:lnTo>
                <a:lnTo>
                  <a:pt x="1431" y="1692"/>
                </a:lnTo>
                <a:lnTo>
                  <a:pt x="1431" y="1694"/>
                </a:lnTo>
                <a:lnTo>
                  <a:pt x="1429" y="1698"/>
                </a:lnTo>
                <a:lnTo>
                  <a:pt x="1431" y="1700"/>
                </a:lnTo>
                <a:lnTo>
                  <a:pt x="1431" y="1700"/>
                </a:lnTo>
                <a:lnTo>
                  <a:pt x="1433" y="1702"/>
                </a:lnTo>
                <a:lnTo>
                  <a:pt x="1431" y="1705"/>
                </a:lnTo>
                <a:lnTo>
                  <a:pt x="1431" y="1705"/>
                </a:lnTo>
                <a:lnTo>
                  <a:pt x="1435" y="1709"/>
                </a:lnTo>
                <a:lnTo>
                  <a:pt x="1435" y="1713"/>
                </a:lnTo>
                <a:lnTo>
                  <a:pt x="1435" y="1713"/>
                </a:lnTo>
                <a:lnTo>
                  <a:pt x="1435" y="1715"/>
                </a:lnTo>
                <a:lnTo>
                  <a:pt x="1435" y="1715"/>
                </a:lnTo>
                <a:lnTo>
                  <a:pt x="1433" y="1715"/>
                </a:lnTo>
                <a:lnTo>
                  <a:pt x="1431" y="1715"/>
                </a:lnTo>
                <a:lnTo>
                  <a:pt x="1431" y="1717"/>
                </a:lnTo>
                <a:lnTo>
                  <a:pt x="1433" y="1717"/>
                </a:lnTo>
                <a:lnTo>
                  <a:pt x="1433" y="1719"/>
                </a:lnTo>
                <a:lnTo>
                  <a:pt x="1437" y="1721"/>
                </a:lnTo>
                <a:lnTo>
                  <a:pt x="1448" y="1728"/>
                </a:lnTo>
                <a:lnTo>
                  <a:pt x="1448" y="1728"/>
                </a:lnTo>
                <a:lnTo>
                  <a:pt x="1450" y="1730"/>
                </a:lnTo>
                <a:lnTo>
                  <a:pt x="1452" y="1732"/>
                </a:lnTo>
                <a:lnTo>
                  <a:pt x="1454" y="1736"/>
                </a:lnTo>
                <a:lnTo>
                  <a:pt x="1454" y="1738"/>
                </a:lnTo>
                <a:lnTo>
                  <a:pt x="1458" y="1744"/>
                </a:lnTo>
                <a:lnTo>
                  <a:pt x="1458" y="1744"/>
                </a:lnTo>
                <a:lnTo>
                  <a:pt x="1460" y="1747"/>
                </a:lnTo>
                <a:lnTo>
                  <a:pt x="1463" y="1749"/>
                </a:lnTo>
                <a:lnTo>
                  <a:pt x="1465" y="1753"/>
                </a:lnTo>
                <a:lnTo>
                  <a:pt x="1467" y="1755"/>
                </a:lnTo>
                <a:lnTo>
                  <a:pt x="1467" y="1757"/>
                </a:lnTo>
                <a:lnTo>
                  <a:pt x="1469" y="1761"/>
                </a:lnTo>
                <a:lnTo>
                  <a:pt x="1469" y="1763"/>
                </a:lnTo>
                <a:lnTo>
                  <a:pt x="1471" y="1765"/>
                </a:lnTo>
                <a:lnTo>
                  <a:pt x="1473" y="1770"/>
                </a:lnTo>
                <a:lnTo>
                  <a:pt x="1473" y="1772"/>
                </a:lnTo>
                <a:lnTo>
                  <a:pt x="1475" y="1776"/>
                </a:lnTo>
                <a:lnTo>
                  <a:pt x="1477" y="1778"/>
                </a:lnTo>
                <a:lnTo>
                  <a:pt x="1481" y="1786"/>
                </a:lnTo>
                <a:lnTo>
                  <a:pt x="1483" y="1791"/>
                </a:lnTo>
                <a:lnTo>
                  <a:pt x="1483" y="1793"/>
                </a:lnTo>
                <a:lnTo>
                  <a:pt x="1483" y="1795"/>
                </a:lnTo>
                <a:lnTo>
                  <a:pt x="1488" y="1797"/>
                </a:lnTo>
                <a:lnTo>
                  <a:pt x="1490" y="1799"/>
                </a:lnTo>
                <a:lnTo>
                  <a:pt x="1490" y="1803"/>
                </a:lnTo>
                <a:lnTo>
                  <a:pt x="1490" y="1805"/>
                </a:lnTo>
                <a:lnTo>
                  <a:pt x="1492" y="1805"/>
                </a:lnTo>
                <a:lnTo>
                  <a:pt x="1492" y="1807"/>
                </a:lnTo>
                <a:lnTo>
                  <a:pt x="1492" y="1807"/>
                </a:lnTo>
                <a:lnTo>
                  <a:pt x="1494" y="1809"/>
                </a:lnTo>
                <a:lnTo>
                  <a:pt x="1496" y="1812"/>
                </a:lnTo>
                <a:lnTo>
                  <a:pt x="1498" y="1816"/>
                </a:lnTo>
                <a:lnTo>
                  <a:pt x="1498" y="1816"/>
                </a:lnTo>
                <a:lnTo>
                  <a:pt x="1500" y="1818"/>
                </a:lnTo>
                <a:lnTo>
                  <a:pt x="1500" y="1820"/>
                </a:lnTo>
                <a:lnTo>
                  <a:pt x="1504" y="1824"/>
                </a:lnTo>
                <a:lnTo>
                  <a:pt x="1504" y="1826"/>
                </a:lnTo>
                <a:lnTo>
                  <a:pt x="1502" y="1830"/>
                </a:lnTo>
                <a:lnTo>
                  <a:pt x="1502" y="1830"/>
                </a:lnTo>
                <a:lnTo>
                  <a:pt x="1500" y="1830"/>
                </a:lnTo>
                <a:lnTo>
                  <a:pt x="1502" y="1832"/>
                </a:lnTo>
                <a:lnTo>
                  <a:pt x="1502" y="1835"/>
                </a:lnTo>
                <a:lnTo>
                  <a:pt x="1504" y="1837"/>
                </a:lnTo>
                <a:lnTo>
                  <a:pt x="1504" y="1839"/>
                </a:lnTo>
                <a:lnTo>
                  <a:pt x="1507" y="1841"/>
                </a:lnTo>
                <a:lnTo>
                  <a:pt x="1509" y="1843"/>
                </a:lnTo>
                <a:lnTo>
                  <a:pt x="1511" y="1845"/>
                </a:lnTo>
                <a:lnTo>
                  <a:pt x="1513" y="1847"/>
                </a:lnTo>
                <a:lnTo>
                  <a:pt x="1515" y="1849"/>
                </a:lnTo>
                <a:lnTo>
                  <a:pt x="1517" y="1851"/>
                </a:lnTo>
                <a:lnTo>
                  <a:pt x="1519" y="1853"/>
                </a:lnTo>
                <a:lnTo>
                  <a:pt x="1519" y="1853"/>
                </a:lnTo>
                <a:lnTo>
                  <a:pt x="1527" y="1858"/>
                </a:lnTo>
                <a:lnTo>
                  <a:pt x="1530" y="1860"/>
                </a:lnTo>
                <a:lnTo>
                  <a:pt x="1534" y="1862"/>
                </a:lnTo>
                <a:lnTo>
                  <a:pt x="1538" y="1866"/>
                </a:lnTo>
                <a:lnTo>
                  <a:pt x="1540" y="1866"/>
                </a:lnTo>
                <a:lnTo>
                  <a:pt x="1544" y="1868"/>
                </a:lnTo>
                <a:lnTo>
                  <a:pt x="1546" y="1868"/>
                </a:lnTo>
                <a:lnTo>
                  <a:pt x="1551" y="1870"/>
                </a:lnTo>
                <a:lnTo>
                  <a:pt x="1553" y="1872"/>
                </a:lnTo>
                <a:lnTo>
                  <a:pt x="1557" y="1872"/>
                </a:lnTo>
                <a:lnTo>
                  <a:pt x="1559" y="1874"/>
                </a:lnTo>
                <a:lnTo>
                  <a:pt x="1561" y="1877"/>
                </a:lnTo>
                <a:lnTo>
                  <a:pt x="1563" y="1877"/>
                </a:lnTo>
                <a:lnTo>
                  <a:pt x="1565" y="1879"/>
                </a:lnTo>
                <a:lnTo>
                  <a:pt x="1567" y="1881"/>
                </a:lnTo>
                <a:lnTo>
                  <a:pt x="1567" y="1881"/>
                </a:lnTo>
                <a:lnTo>
                  <a:pt x="1571" y="1883"/>
                </a:lnTo>
                <a:lnTo>
                  <a:pt x="1574" y="1883"/>
                </a:lnTo>
                <a:lnTo>
                  <a:pt x="1574" y="1883"/>
                </a:lnTo>
                <a:lnTo>
                  <a:pt x="1574" y="1887"/>
                </a:lnTo>
                <a:lnTo>
                  <a:pt x="1574" y="1887"/>
                </a:lnTo>
                <a:lnTo>
                  <a:pt x="1578" y="1891"/>
                </a:lnTo>
                <a:lnTo>
                  <a:pt x="1580" y="1891"/>
                </a:lnTo>
                <a:lnTo>
                  <a:pt x="1582" y="1893"/>
                </a:lnTo>
                <a:lnTo>
                  <a:pt x="1586" y="1895"/>
                </a:lnTo>
                <a:lnTo>
                  <a:pt x="1588" y="1897"/>
                </a:lnTo>
                <a:lnTo>
                  <a:pt x="1588" y="1897"/>
                </a:lnTo>
                <a:lnTo>
                  <a:pt x="1588" y="1902"/>
                </a:lnTo>
                <a:lnTo>
                  <a:pt x="1588" y="1904"/>
                </a:lnTo>
                <a:lnTo>
                  <a:pt x="1590" y="1912"/>
                </a:lnTo>
                <a:lnTo>
                  <a:pt x="1590" y="1914"/>
                </a:lnTo>
                <a:lnTo>
                  <a:pt x="1590" y="1916"/>
                </a:lnTo>
                <a:lnTo>
                  <a:pt x="1590" y="1918"/>
                </a:lnTo>
                <a:lnTo>
                  <a:pt x="1592" y="1918"/>
                </a:lnTo>
                <a:lnTo>
                  <a:pt x="1592" y="1925"/>
                </a:lnTo>
                <a:lnTo>
                  <a:pt x="1590" y="1931"/>
                </a:lnTo>
                <a:lnTo>
                  <a:pt x="1590" y="1933"/>
                </a:lnTo>
                <a:lnTo>
                  <a:pt x="1592" y="1941"/>
                </a:lnTo>
                <a:lnTo>
                  <a:pt x="1592" y="1941"/>
                </a:lnTo>
                <a:lnTo>
                  <a:pt x="1592" y="1944"/>
                </a:lnTo>
                <a:lnTo>
                  <a:pt x="1592" y="1946"/>
                </a:lnTo>
                <a:lnTo>
                  <a:pt x="1590" y="1950"/>
                </a:lnTo>
                <a:lnTo>
                  <a:pt x="1590" y="1952"/>
                </a:lnTo>
                <a:lnTo>
                  <a:pt x="1590" y="1954"/>
                </a:lnTo>
                <a:lnTo>
                  <a:pt x="1590" y="1960"/>
                </a:lnTo>
                <a:lnTo>
                  <a:pt x="1588" y="1965"/>
                </a:lnTo>
                <a:lnTo>
                  <a:pt x="1588" y="1967"/>
                </a:lnTo>
                <a:lnTo>
                  <a:pt x="1586" y="1967"/>
                </a:lnTo>
                <a:lnTo>
                  <a:pt x="1586" y="1969"/>
                </a:lnTo>
                <a:lnTo>
                  <a:pt x="1586" y="1969"/>
                </a:lnTo>
                <a:lnTo>
                  <a:pt x="1584" y="1971"/>
                </a:lnTo>
                <a:lnTo>
                  <a:pt x="1584" y="1973"/>
                </a:lnTo>
                <a:lnTo>
                  <a:pt x="1586" y="1975"/>
                </a:lnTo>
                <a:lnTo>
                  <a:pt x="1588" y="1975"/>
                </a:lnTo>
                <a:lnTo>
                  <a:pt x="1588" y="1975"/>
                </a:lnTo>
                <a:lnTo>
                  <a:pt x="1588" y="1977"/>
                </a:lnTo>
                <a:lnTo>
                  <a:pt x="1586" y="1979"/>
                </a:lnTo>
                <a:lnTo>
                  <a:pt x="1586" y="1981"/>
                </a:lnTo>
                <a:lnTo>
                  <a:pt x="1586" y="1981"/>
                </a:lnTo>
                <a:lnTo>
                  <a:pt x="1586" y="1983"/>
                </a:lnTo>
                <a:lnTo>
                  <a:pt x="1586" y="1988"/>
                </a:lnTo>
                <a:lnTo>
                  <a:pt x="1586" y="1992"/>
                </a:lnTo>
                <a:lnTo>
                  <a:pt x="1586" y="1994"/>
                </a:lnTo>
                <a:lnTo>
                  <a:pt x="1586" y="2000"/>
                </a:lnTo>
                <a:lnTo>
                  <a:pt x="1586" y="2002"/>
                </a:lnTo>
                <a:lnTo>
                  <a:pt x="1586" y="2002"/>
                </a:lnTo>
                <a:lnTo>
                  <a:pt x="1586" y="2004"/>
                </a:lnTo>
                <a:lnTo>
                  <a:pt x="1584" y="2006"/>
                </a:lnTo>
                <a:lnTo>
                  <a:pt x="1584" y="2009"/>
                </a:lnTo>
                <a:lnTo>
                  <a:pt x="1584" y="2011"/>
                </a:lnTo>
                <a:lnTo>
                  <a:pt x="1584" y="2013"/>
                </a:lnTo>
                <a:lnTo>
                  <a:pt x="1584" y="2017"/>
                </a:lnTo>
                <a:lnTo>
                  <a:pt x="1584" y="2017"/>
                </a:lnTo>
                <a:lnTo>
                  <a:pt x="1584" y="2019"/>
                </a:lnTo>
                <a:lnTo>
                  <a:pt x="1584" y="2021"/>
                </a:lnTo>
                <a:lnTo>
                  <a:pt x="1582" y="2025"/>
                </a:lnTo>
                <a:lnTo>
                  <a:pt x="1582" y="2027"/>
                </a:lnTo>
                <a:lnTo>
                  <a:pt x="1580" y="2032"/>
                </a:lnTo>
                <a:lnTo>
                  <a:pt x="1580" y="2034"/>
                </a:lnTo>
                <a:lnTo>
                  <a:pt x="1580" y="2036"/>
                </a:lnTo>
                <a:lnTo>
                  <a:pt x="1580" y="2038"/>
                </a:lnTo>
                <a:lnTo>
                  <a:pt x="1580" y="2038"/>
                </a:lnTo>
                <a:lnTo>
                  <a:pt x="1578" y="2040"/>
                </a:lnTo>
                <a:lnTo>
                  <a:pt x="1578" y="2040"/>
                </a:lnTo>
                <a:lnTo>
                  <a:pt x="1578" y="2044"/>
                </a:lnTo>
                <a:lnTo>
                  <a:pt x="1576" y="2051"/>
                </a:lnTo>
                <a:lnTo>
                  <a:pt x="1576" y="2053"/>
                </a:lnTo>
                <a:lnTo>
                  <a:pt x="1576" y="2055"/>
                </a:lnTo>
                <a:lnTo>
                  <a:pt x="1574" y="2057"/>
                </a:lnTo>
                <a:lnTo>
                  <a:pt x="1571" y="2057"/>
                </a:lnTo>
                <a:lnTo>
                  <a:pt x="1571" y="2059"/>
                </a:lnTo>
                <a:lnTo>
                  <a:pt x="1571" y="2063"/>
                </a:lnTo>
                <a:lnTo>
                  <a:pt x="1574" y="2065"/>
                </a:lnTo>
                <a:lnTo>
                  <a:pt x="1574" y="2065"/>
                </a:lnTo>
                <a:lnTo>
                  <a:pt x="1574" y="2069"/>
                </a:lnTo>
                <a:lnTo>
                  <a:pt x="1574" y="2074"/>
                </a:lnTo>
                <a:lnTo>
                  <a:pt x="1574" y="2078"/>
                </a:lnTo>
                <a:lnTo>
                  <a:pt x="1569" y="2080"/>
                </a:lnTo>
                <a:lnTo>
                  <a:pt x="1569" y="2084"/>
                </a:lnTo>
                <a:lnTo>
                  <a:pt x="1569" y="2086"/>
                </a:lnTo>
                <a:lnTo>
                  <a:pt x="1569" y="2090"/>
                </a:lnTo>
                <a:lnTo>
                  <a:pt x="1569" y="2092"/>
                </a:lnTo>
                <a:lnTo>
                  <a:pt x="1571" y="2099"/>
                </a:lnTo>
                <a:lnTo>
                  <a:pt x="1571" y="2103"/>
                </a:lnTo>
                <a:lnTo>
                  <a:pt x="1571" y="2109"/>
                </a:lnTo>
                <a:lnTo>
                  <a:pt x="1574" y="2113"/>
                </a:lnTo>
                <a:lnTo>
                  <a:pt x="1571" y="2115"/>
                </a:lnTo>
                <a:lnTo>
                  <a:pt x="1574" y="2118"/>
                </a:lnTo>
                <a:lnTo>
                  <a:pt x="1571" y="2122"/>
                </a:lnTo>
                <a:lnTo>
                  <a:pt x="1569" y="2124"/>
                </a:lnTo>
                <a:lnTo>
                  <a:pt x="1569" y="2124"/>
                </a:lnTo>
                <a:lnTo>
                  <a:pt x="1569" y="2128"/>
                </a:lnTo>
                <a:lnTo>
                  <a:pt x="1569" y="2130"/>
                </a:lnTo>
                <a:lnTo>
                  <a:pt x="1569" y="2130"/>
                </a:lnTo>
                <a:lnTo>
                  <a:pt x="1569" y="2132"/>
                </a:lnTo>
                <a:lnTo>
                  <a:pt x="1567" y="2136"/>
                </a:lnTo>
                <a:lnTo>
                  <a:pt x="1567" y="2136"/>
                </a:lnTo>
                <a:lnTo>
                  <a:pt x="1565" y="2139"/>
                </a:lnTo>
                <a:lnTo>
                  <a:pt x="1565" y="2141"/>
                </a:lnTo>
                <a:lnTo>
                  <a:pt x="1565" y="2143"/>
                </a:lnTo>
                <a:lnTo>
                  <a:pt x="1565" y="2145"/>
                </a:lnTo>
                <a:lnTo>
                  <a:pt x="1563" y="2149"/>
                </a:lnTo>
                <a:lnTo>
                  <a:pt x="1561" y="2153"/>
                </a:lnTo>
                <a:lnTo>
                  <a:pt x="1561" y="2155"/>
                </a:lnTo>
                <a:lnTo>
                  <a:pt x="1559" y="2160"/>
                </a:lnTo>
                <a:lnTo>
                  <a:pt x="1559" y="2160"/>
                </a:lnTo>
                <a:lnTo>
                  <a:pt x="1557" y="2162"/>
                </a:lnTo>
                <a:lnTo>
                  <a:pt x="1557" y="2164"/>
                </a:lnTo>
                <a:lnTo>
                  <a:pt x="1555" y="2164"/>
                </a:lnTo>
                <a:lnTo>
                  <a:pt x="1557" y="2168"/>
                </a:lnTo>
                <a:lnTo>
                  <a:pt x="1555" y="2170"/>
                </a:lnTo>
                <a:lnTo>
                  <a:pt x="1553" y="2170"/>
                </a:lnTo>
                <a:lnTo>
                  <a:pt x="1553" y="2178"/>
                </a:lnTo>
                <a:lnTo>
                  <a:pt x="1551" y="2180"/>
                </a:lnTo>
                <a:lnTo>
                  <a:pt x="1551" y="2183"/>
                </a:lnTo>
                <a:lnTo>
                  <a:pt x="1548" y="2183"/>
                </a:lnTo>
                <a:lnTo>
                  <a:pt x="1548" y="2185"/>
                </a:lnTo>
                <a:lnTo>
                  <a:pt x="1548" y="2185"/>
                </a:lnTo>
                <a:lnTo>
                  <a:pt x="1548" y="2189"/>
                </a:lnTo>
                <a:lnTo>
                  <a:pt x="1546" y="2191"/>
                </a:lnTo>
                <a:lnTo>
                  <a:pt x="1546" y="2191"/>
                </a:lnTo>
                <a:lnTo>
                  <a:pt x="1544" y="2191"/>
                </a:lnTo>
                <a:lnTo>
                  <a:pt x="1542" y="2191"/>
                </a:lnTo>
                <a:lnTo>
                  <a:pt x="1540" y="2191"/>
                </a:lnTo>
                <a:lnTo>
                  <a:pt x="1540" y="2193"/>
                </a:lnTo>
                <a:lnTo>
                  <a:pt x="1542" y="2195"/>
                </a:lnTo>
                <a:lnTo>
                  <a:pt x="1540" y="2197"/>
                </a:lnTo>
                <a:lnTo>
                  <a:pt x="1540" y="2199"/>
                </a:lnTo>
                <a:lnTo>
                  <a:pt x="1542" y="2204"/>
                </a:lnTo>
                <a:lnTo>
                  <a:pt x="1544" y="2206"/>
                </a:lnTo>
                <a:lnTo>
                  <a:pt x="1544" y="2206"/>
                </a:lnTo>
                <a:lnTo>
                  <a:pt x="1542" y="2210"/>
                </a:lnTo>
                <a:lnTo>
                  <a:pt x="1542" y="2212"/>
                </a:lnTo>
                <a:lnTo>
                  <a:pt x="1542" y="2214"/>
                </a:lnTo>
                <a:lnTo>
                  <a:pt x="1546" y="2225"/>
                </a:lnTo>
                <a:lnTo>
                  <a:pt x="1546" y="2229"/>
                </a:lnTo>
                <a:lnTo>
                  <a:pt x="1544" y="2235"/>
                </a:lnTo>
                <a:lnTo>
                  <a:pt x="1542" y="2235"/>
                </a:lnTo>
                <a:lnTo>
                  <a:pt x="1540" y="2237"/>
                </a:lnTo>
                <a:lnTo>
                  <a:pt x="1540" y="2239"/>
                </a:lnTo>
                <a:lnTo>
                  <a:pt x="1540" y="2241"/>
                </a:lnTo>
                <a:lnTo>
                  <a:pt x="1538" y="2245"/>
                </a:lnTo>
                <a:lnTo>
                  <a:pt x="1536" y="2252"/>
                </a:lnTo>
                <a:lnTo>
                  <a:pt x="1536" y="2254"/>
                </a:lnTo>
                <a:lnTo>
                  <a:pt x="1536" y="2256"/>
                </a:lnTo>
                <a:lnTo>
                  <a:pt x="1538" y="2260"/>
                </a:lnTo>
                <a:lnTo>
                  <a:pt x="1538" y="2262"/>
                </a:lnTo>
                <a:lnTo>
                  <a:pt x="1538" y="2264"/>
                </a:lnTo>
                <a:lnTo>
                  <a:pt x="1540" y="2264"/>
                </a:lnTo>
                <a:lnTo>
                  <a:pt x="1542" y="2264"/>
                </a:lnTo>
                <a:lnTo>
                  <a:pt x="1540" y="2264"/>
                </a:lnTo>
                <a:lnTo>
                  <a:pt x="1540" y="2266"/>
                </a:lnTo>
                <a:lnTo>
                  <a:pt x="1540" y="2266"/>
                </a:lnTo>
                <a:lnTo>
                  <a:pt x="1540" y="2266"/>
                </a:lnTo>
                <a:lnTo>
                  <a:pt x="1542" y="2269"/>
                </a:lnTo>
                <a:lnTo>
                  <a:pt x="1542" y="2269"/>
                </a:lnTo>
                <a:lnTo>
                  <a:pt x="1546" y="2269"/>
                </a:lnTo>
                <a:lnTo>
                  <a:pt x="1548" y="2269"/>
                </a:lnTo>
                <a:lnTo>
                  <a:pt x="1551" y="2264"/>
                </a:lnTo>
                <a:lnTo>
                  <a:pt x="1551" y="2264"/>
                </a:lnTo>
                <a:lnTo>
                  <a:pt x="1553" y="2264"/>
                </a:lnTo>
                <a:lnTo>
                  <a:pt x="1553" y="2264"/>
                </a:lnTo>
                <a:lnTo>
                  <a:pt x="1555" y="2266"/>
                </a:lnTo>
                <a:lnTo>
                  <a:pt x="1557" y="2266"/>
                </a:lnTo>
                <a:lnTo>
                  <a:pt x="1557" y="2266"/>
                </a:lnTo>
                <a:lnTo>
                  <a:pt x="1559" y="2266"/>
                </a:lnTo>
                <a:lnTo>
                  <a:pt x="1559" y="2264"/>
                </a:lnTo>
                <a:lnTo>
                  <a:pt x="1561" y="2262"/>
                </a:lnTo>
                <a:lnTo>
                  <a:pt x="1559" y="2266"/>
                </a:lnTo>
                <a:lnTo>
                  <a:pt x="1557" y="2266"/>
                </a:lnTo>
                <a:lnTo>
                  <a:pt x="1555" y="2266"/>
                </a:lnTo>
                <a:lnTo>
                  <a:pt x="1555" y="2269"/>
                </a:lnTo>
                <a:lnTo>
                  <a:pt x="1553" y="2269"/>
                </a:lnTo>
                <a:lnTo>
                  <a:pt x="1553" y="2271"/>
                </a:lnTo>
                <a:lnTo>
                  <a:pt x="1553" y="2271"/>
                </a:lnTo>
                <a:lnTo>
                  <a:pt x="1555" y="2273"/>
                </a:lnTo>
                <a:lnTo>
                  <a:pt x="1555" y="2273"/>
                </a:lnTo>
                <a:lnTo>
                  <a:pt x="1557" y="2271"/>
                </a:lnTo>
                <a:lnTo>
                  <a:pt x="1559" y="2275"/>
                </a:lnTo>
                <a:lnTo>
                  <a:pt x="1559" y="2279"/>
                </a:lnTo>
                <a:lnTo>
                  <a:pt x="1559" y="2279"/>
                </a:lnTo>
                <a:lnTo>
                  <a:pt x="1557" y="2277"/>
                </a:lnTo>
                <a:lnTo>
                  <a:pt x="1555" y="2275"/>
                </a:lnTo>
                <a:lnTo>
                  <a:pt x="1555" y="2275"/>
                </a:lnTo>
                <a:lnTo>
                  <a:pt x="1553" y="2277"/>
                </a:lnTo>
                <a:lnTo>
                  <a:pt x="1553" y="2277"/>
                </a:lnTo>
                <a:lnTo>
                  <a:pt x="1555" y="2279"/>
                </a:lnTo>
                <a:lnTo>
                  <a:pt x="1555" y="2281"/>
                </a:lnTo>
                <a:lnTo>
                  <a:pt x="1555" y="2281"/>
                </a:lnTo>
                <a:lnTo>
                  <a:pt x="1553" y="2281"/>
                </a:lnTo>
                <a:lnTo>
                  <a:pt x="1553" y="2283"/>
                </a:lnTo>
                <a:lnTo>
                  <a:pt x="1553" y="2285"/>
                </a:lnTo>
                <a:lnTo>
                  <a:pt x="1553" y="2287"/>
                </a:lnTo>
                <a:lnTo>
                  <a:pt x="1555" y="2290"/>
                </a:lnTo>
                <a:lnTo>
                  <a:pt x="1553" y="2290"/>
                </a:lnTo>
                <a:lnTo>
                  <a:pt x="1553" y="2290"/>
                </a:lnTo>
                <a:lnTo>
                  <a:pt x="1551" y="2292"/>
                </a:lnTo>
                <a:lnTo>
                  <a:pt x="1551" y="2294"/>
                </a:lnTo>
                <a:lnTo>
                  <a:pt x="1548" y="2296"/>
                </a:lnTo>
                <a:lnTo>
                  <a:pt x="1548" y="2298"/>
                </a:lnTo>
                <a:lnTo>
                  <a:pt x="1551" y="2300"/>
                </a:lnTo>
                <a:lnTo>
                  <a:pt x="1548" y="2304"/>
                </a:lnTo>
                <a:lnTo>
                  <a:pt x="1546" y="2304"/>
                </a:lnTo>
                <a:lnTo>
                  <a:pt x="1546" y="2308"/>
                </a:lnTo>
                <a:lnTo>
                  <a:pt x="1546" y="2310"/>
                </a:lnTo>
                <a:lnTo>
                  <a:pt x="1548" y="2310"/>
                </a:lnTo>
                <a:lnTo>
                  <a:pt x="1551" y="2313"/>
                </a:lnTo>
                <a:lnTo>
                  <a:pt x="1553" y="2315"/>
                </a:lnTo>
                <a:lnTo>
                  <a:pt x="1555" y="2315"/>
                </a:lnTo>
                <a:lnTo>
                  <a:pt x="1555" y="2317"/>
                </a:lnTo>
                <a:lnTo>
                  <a:pt x="1555" y="2319"/>
                </a:lnTo>
                <a:lnTo>
                  <a:pt x="1548" y="2323"/>
                </a:lnTo>
                <a:lnTo>
                  <a:pt x="1546" y="2323"/>
                </a:lnTo>
                <a:lnTo>
                  <a:pt x="1544" y="2323"/>
                </a:lnTo>
                <a:lnTo>
                  <a:pt x="1544" y="2325"/>
                </a:lnTo>
                <a:lnTo>
                  <a:pt x="1544" y="2329"/>
                </a:lnTo>
                <a:lnTo>
                  <a:pt x="1546" y="2329"/>
                </a:lnTo>
                <a:lnTo>
                  <a:pt x="1548" y="2331"/>
                </a:lnTo>
                <a:lnTo>
                  <a:pt x="1551" y="2331"/>
                </a:lnTo>
                <a:lnTo>
                  <a:pt x="1551" y="2331"/>
                </a:lnTo>
                <a:lnTo>
                  <a:pt x="1551" y="2331"/>
                </a:lnTo>
                <a:lnTo>
                  <a:pt x="1551" y="2331"/>
                </a:lnTo>
                <a:lnTo>
                  <a:pt x="1546" y="2331"/>
                </a:lnTo>
                <a:lnTo>
                  <a:pt x="1546" y="2331"/>
                </a:lnTo>
                <a:lnTo>
                  <a:pt x="1544" y="2331"/>
                </a:lnTo>
                <a:lnTo>
                  <a:pt x="1542" y="2334"/>
                </a:lnTo>
                <a:lnTo>
                  <a:pt x="1540" y="2334"/>
                </a:lnTo>
                <a:lnTo>
                  <a:pt x="1538" y="2336"/>
                </a:lnTo>
                <a:lnTo>
                  <a:pt x="1540" y="2338"/>
                </a:lnTo>
                <a:lnTo>
                  <a:pt x="1540" y="2338"/>
                </a:lnTo>
                <a:lnTo>
                  <a:pt x="1542" y="2338"/>
                </a:lnTo>
                <a:lnTo>
                  <a:pt x="1542" y="2340"/>
                </a:lnTo>
                <a:lnTo>
                  <a:pt x="1540" y="2342"/>
                </a:lnTo>
                <a:lnTo>
                  <a:pt x="1540" y="2344"/>
                </a:lnTo>
                <a:lnTo>
                  <a:pt x="1540" y="2346"/>
                </a:lnTo>
                <a:lnTo>
                  <a:pt x="1540" y="2348"/>
                </a:lnTo>
                <a:lnTo>
                  <a:pt x="1540" y="2350"/>
                </a:lnTo>
                <a:lnTo>
                  <a:pt x="1538" y="2350"/>
                </a:lnTo>
                <a:lnTo>
                  <a:pt x="1538" y="2352"/>
                </a:lnTo>
                <a:lnTo>
                  <a:pt x="1536" y="2352"/>
                </a:lnTo>
                <a:lnTo>
                  <a:pt x="1536" y="2352"/>
                </a:lnTo>
                <a:lnTo>
                  <a:pt x="1536" y="2350"/>
                </a:lnTo>
                <a:lnTo>
                  <a:pt x="1538" y="2348"/>
                </a:lnTo>
                <a:lnTo>
                  <a:pt x="1540" y="2344"/>
                </a:lnTo>
                <a:lnTo>
                  <a:pt x="1540" y="2342"/>
                </a:lnTo>
                <a:lnTo>
                  <a:pt x="1540" y="2340"/>
                </a:lnTo>
                <a:lnTo>
                  <a:pt x="1540" y="2340"/>
                </a:lnTo>
                <a:lnTo>
                  <a:pt x="1538" y="2340"/>
                </a:lnTo>
                <a:lnTo>
                  <a:pt x="1538" y="2340"/>
                </a:lnTo>
                <a:lnTo>
                  <a:pt x="1536" y="2344"/>
                </a:lnTo>
                <a:lnTo>
                  <a:pt x="1536" y="2344"/>
                </a:lnTo>
                <a:lnTo>
                  <a:pt x="1534" y="2346"/>
                </a:lnTo>
                <a:lnTo>
                  <a:pt x="1532" y="2346"/>
                </a:lnTo>
                <a:lnTo>
                  <a:pt x="1530" y="2346"/>
                </a:lnTo>
                <a:lnTo>
                  <a:pt x="1530" y="2346"/>
                </a:lnTo>
                <a:lnTo>
                  <a:pt x="1530" y="2346"/>
                </a:lnTo>
                <a:lnTo>
                  <a:pt x="1534" y="2344"/>
                </a:lnTo>
                <a:lnTo>
                  <a:pt x="1536" y="2344"/>
                </a:lnTo>
                <a:lnTo>
                  <a:pt x="1534" y="2342"/>
                </a:lnTo>
                <a:lnTo>
                  <a:pt x="1536" y="2340"/>
                </a:lnTo>
                <a:lnTo>
                  <a:pt x="1536" y="2340"/>
                </a:lnTo>
                <a:lnTo>
                  <a:pt x="1538" y="2334"/>
                </a:lnTo>
                <a:lnTo>
                  <a:pt x="1538" y="2334"/>
                </a:lnTo>
                <a:lnTo>
                  <a:pt x="1538" y="2331"/>
                </a:lnTo>
                <a:lnTo>
                  <a:pt x="1536" y="2331"/>
                </a:lnTo>
                <a:lnTo>
                  <a:pt x="1536" y="2331"/>
                </a:lnTo>
                <a:lnTo>
                  <a:pt x="1536" y="2331"/>
                </a:lnTo>
                <a:lnTo>
                  <a:pt x="1534" y="2334"/>
                </a:lnTo>
                <a:lnTo>
                  <a:pt x="1534" y="2334"/>
                </a:lnTo>
                <a:lnTo>
                  <a:pt x="1534" y="2336"/>
                </a:lnTo>
                <a:lnTo>
                  <a:pt x="1534" y="2336"/>
                </a:lnTo>
                <a:lnTo>
                  <a:pt x="1534" y="2336"/>
                </a:lnTo>
                <a:lnTo>
                  <a:pt x="1534" y="2338"/>
                </a:lnTo>
                <a:lnTo>
                  <a:pt x="1534" y="2338"/>
                </a:lnTo>
                <a:lnTo>
                  <a:pt x="1532" y="2338"/>
                </a:lnTo>
                <a:lnTo>
                  <a:pt x="1530" y="2338"/>
                </a:lnTo>
                <a:lnTo>
                  <a:pt x="1530" y="2340"/>
                </a:lnTo>
                <a:lnTo>
                  <a:pt x="1527" y="2340"/>
                </a:lnTo>
                <a:lnTo>
                  <a:pt x="1525" y="2340"/>
                </a:lnTo>
                <a:lnTo>
                  <a:pt x="1521" y="2340"/>
                </a:lnTo>
                <a:lnTo>
                  <a:pt x="1519" y="2342"/>
                </a:lnTo>
                <a:lnTo>
                  <a:pt x="1521" y="2344"/>
                </a:lnTo>
                <a:lnTo>
                  <a:pt x="1523" y="2344"/>
                </a:lnTo>
                <a:lnTo>
                  <a:pt x="1519" y="2346"/>
                </a:lnTo>
                <a:lnTo>
                  <a:pt x="1517" y="2348"/>
                </a:lnTo>
                <a:lnTo>
                  <a:pt x="1515" y="2350"/>
                </a:lnTo>
                <a:lnTo>
                  <a:pt x="1515" y="2350"/>
                </a:lnTo>
                <a:lnTo>
                  <a:pt x="1511" y="2352"/>
                </a:lnTo>
                <a:lnTo>
                  <a:pt x="1511" y="2354"/>
                </a:lnTo>
                <a:lnTo>
                  <a:pt x="1511" y="2357"/>
                </a:lnTo>
                <a:lnTo>
                  <a:pt x="1513" y="2359"/>
                </a:lnTo>
                <a:lnTo>
                  <a:pt x="1515" y="2359"/>
                </a:lnTo>
                <a:lnTo>
                  <a:pt x="1515" y="2359"/>
                </a:lnTo>
                <a:lnTo>
                  <a:pt x="1515" y="2359"/>
                </a:lnTo>
                <a:lnTo>
                  <a:pt x="1515" y="2359"/>
                </a:lnTo>
                <a:lnTo>
                  <a:pt x="1515" y="2357"/>
                </a:lnTo>
                <a:lnTo>
                  <a:pt x="1513" y="2357"/>
                </a:lnTo>
                <a:lnTo>
                  <a:pt x="1513" y="2354"/>
                </a:lnTo>
                <a:lnTo>
                  <a:pt x="1513" y="2354"/>
                </a:lnTo>
                <a:lnTo>
                  <a:pt x="1515" y="2354"/>
                </a:lnTo>
                <a:lnTo>
                  <a:pt x="1517" y="2354"/>
                </a:lnTo>
                <a:lnTo>
                  <a:pt x="1519" y="2352"/>
                </a:lnTo>
                <a:lnTo>
                  <a:pt x="1521" y="2350"/>
                </a:lnTo>
                <a:lnTo>
                  <a:pt x="1521" y="2352"/>
                </a:lnTo>
                <a:lnTo>
                  <a:pt x="1521" y="2352"/>
                </a:lnTo>
                <a:lnTo>
                  <a:pt x="1521" y="2354"/>
                </a:lnTo>
                <a:lnTo>
                  <a:pt x="1521" y="2354"/>
                </a:lnTo>
                <a:lnTo>
                  <a:pt x="1523" y="2357"/>
                </a:lnTo>
                <a:lnTo>
                  <a:pt x="1525" y="2359"/>
                </a:lnTo>
                <a:lnTo>
                  <a:pt x="1527" y="2359"/>
                </a:lnTo>
                <a:lnTo>
                  <a:pt x="1530" y="2359"/>
                </a:lnTo>
                <a:lnTo>
                  <a:pt x="1530" y="2359"/>
                </a:lnTo>
                <a:lnTo>
                  <a:pt x="1530" y="2357"/>
                </a:lnTo>
                <a:lnTo>
                  <a:pt x="1530" y="2357"/>
                </a:lnTo>
                <a:lnTo>
                  <a:pt x="1530" y="2357"/>
                </a:lnTo>
                <a:lnTo>
                  <a:pt x="1532" y="2357"/>
                </a:lnTo>
                <a:lnTo>
                  <a:pt x="1532" y="2359"/>
                </a:lnTo>
                <a:lnTo>
                  <a:pt x="1534" y="2359"/>
                </a:lnTo>
                <a:lnTo>
                  <a:pt x="1532" y="2361"/>
                </a:lnTo>
                <a:lnTo>
                  <a:pt x="1534" y="2363"/>
                </a:lnTo>
                <a:lnTo>
                  <a:pt x="1532" y="2365"/>
                </a:lnTo>
                <a:lnTo>
                  <a:pt x="1530" y="2367"/>
                </a:lnTo>
                <a:lnTo>
                  <a:pt x="1530" y="2367"/>
                </a:lnTo>
                <a:lnTo>
                  <a:pt x="1532" y="2369"/>
                </a:lnTo>
                <a:lnTo>
                  <a:pt x="1532" y="2371"/>
                </a:lnTo>
                <a:lnTo>
                  <a:pt x="1534" y="2371"/>
                </a:lnTo>
                <a:lnTo>
                  <a:pt x="1534" y="2371"/>
                </a:lnTo>
                <a:lnTo>
                  <a:pt x="1534" y="2371"/>
                </a:lnTo>
                <a:lnTo>
                  <a:pt x="1532" y="2373"/>
                </a:lnTo>
                <a:lnTo>
                  <a:pt x="1532" y="2371"/>
                </a:lnTo>
                <a:lnTo>
                  <a:pt x="1530" y="2371"/>
                </a:lnTo>
                <a:lnTo>
                  <a:pt x="1530" y="2371"/>
                </a:lnTo>
                <a:lnTo>
                  <a:pt x="1527" y="2371"/>
                </a:lnTo>
                <a:lnTo>
                  <a:pt x="1527" y="2371"/>
                </a:lnTo>
                <a:lnTo>
                  <a:pt x="1525" y="2373"/>
                </a:lnTo>
                <a:lnTo>
                  <a:pt x="1527" y="2373"/>
                </a:lnTo>
                <a:lnTo>
                  <a:pt x="1527" y="2373"/>
                </a:lnTo>
                <a:lnTo>
                  <a:pt x="1530" y="2375"/>
                </a:lnTo>
                <a:lnTo>
                  <a:pt x="1530" y="2375"/>
                </a:lnTo>
                <a:lnTo>
                  <a:pt x="1530" y="2375"/>
                </a:lnTo>
                <a:lnTo>
                  <a:pt x="1530" y="2378"/>
                </a:lnTo>
                <a:lnTo>
                  <a:pt x="1532" y="2378"/>
                </a:lnTo>
                <a:lnTo>
                  <a:pt x="1534" y="2378"/>
                </a:lnTo>
                <a:lnTo>
                  <a:pt x="1536" y="2378"/>
                </a:lnTo>
                <a:lnTo>
                  <a:pt x="1538" y="2375"/>
                </a:lnTo>
                <a:lnTo>
                  <a:pt x="1538" y="2373"/>
                </a:lnTo>
                <a:lnTo>
                  <a:pt x="1540" y="2371"/>
                </a:lnTo>
                <a:lnTo>
                  <a:pt x="1540" y="2371"/>
                </a:lnTo>
                <a:lnTo>
                  <a:pt x="1540" y="2375"/>
                </a:lnTo>
                <a:lnTo>
                  <a:pt x="1540" y="2378"/>
                </a:lnTo>
                <a:lnTo>
                  <a:pt x="1542" y="2378"/>
                </a:lnTo>
                <a:lnTo>
                  <a:pt x="1542" y="2380"/>
                </a:lnTo>
                <a:lnTo>
                  <a:pt x="1542" y="2380"/>
                </a:lnTo>
                <a:lnTo>
                  <a:pt x="1544" y="2382"/>
                </a:lnTo>
                <a:lnTo>
                  <a:pt x="1544" y="2382"/>
                </a:lnTo>
                <a:lnTo>
                  <a:pt x="1542" y="2382"/>
                </a:lnTo>
                <a:lnTo>
                  <a:pt x="1538" y="2380"/>
                </a:lnTo>
                <a:lnTo>
                  <a:pt x="1532" y="2380"/>
                </a:lnTo>
                <a:lnTo>
                  <a:pt x="1530" y="2380"/>
                </a:lnTo>
                <a:lnTo>
                  <a:pt x="1527" y="2378"/>
                </a:lnTo>
                <a:lnTo>
                  <a:pt x="1527" y="2382"/>
                </a:lnTo>
                <a:lnTo>
                  <a:pt x="1527" y="2384"/>
                </a:lnTo>
                <a:lnTo>
                  <a:pt x="1527" y="2386"/>
                </a:lnTo>
                <a:lnTo>
                  <a:pt x="1530" y="2386"/>
                </a:lnTo>
                <a:lnTo>
                  <a:pt x="1532" y="2388"/>
                </a:lnTo>
                <a:lnTo>
                  <a:pt x="1532" y="2386"/>
                </a:lnTo>
                <a:lnTo>
                  <a:pt x="1534" y="2386"/>
                </a:lnTo>
                <a:lnTo>
                  <a:pt x="1536" y="2388"/>
                </a:lnTo>
                <a:lnTo>
                  <a:pt x="1536" y="2388"/>
                </a:lnTo>
                <a:lnTo>
                  <a:pt x="1534" y="2388"/>
                </a:lnTo>
                <a:lnTo>
                  <a:pt x="1534" y="2388"/>
                </a:lnTo>
                <a:lnTo>
                  <a:pt x="1532" y="2388"/>
                </a:lnTo>
                <a:lnTo>
                  <a:pt x="1532" y="2390"/>
                </a:lnTo>
                <a:lnTo>
                  <a:pt x="1530" y="2392"/>
                </a:lnTo>
                <a:lnTo>
                  <a:pt x="1530" y="2399"/>
                </a:lnTo>
                <a:lnTo>
                  <a:pt x="1530" y="2403"/>
                </a:lnTo>
                <a:lnTo>
                  <a:pt x="1530" y="2405"/>
                </a:lnTo>
                <a:lnTo>
                  <a:pt x="1530" y="2405"/>
                </a:lnTo>
                <a:lnTo>
                  <a:pt x="1532" y="2405"/>
                </a:lnTo>
                <a:lnTo>
                  <a:pt x="1532" y="2407"/>
                </a:lnTo>
                <a:lnTo>
                  <a:pt x="1534" y="2405"/>
                </a:lnTo>
                <a:lnTo>
                  <a:pt x="1534" y="2403"/>
                </a:lnTo>
                <a:lnTo>
                  <a:pt x="1534" y="2401"/>
                </a:lnTo>
                <a:lnTo>
                  <a:pt x="1534" y="2401"/>
                </a:lnTo>
                <a:lnTo>
                  <a:pt x="1534" y="2399"/>
                </a:lnTo>
                <a:lnTo>
                  <a:pt x="1536" y="2396"/>
                </a:lnTo>
                <a:lnTo>
                  <a:pt x="1536" y="2396"/>
                </a:lnTo>
                <a:lnTo>
                  <a:pt x="1536" y="2399"/>
                </a:lnTo>
                <a:lnTo>
                  <a:pt x="1536" y="2399"/>
                </a:lnTo>
                <a:lnTo>
                  <a:pt x="1536" y="2399"/>
                </a:lnTo>
                <a:lnTo>
                  <a:pt x="1536" y="2401"/>
                </a:lnTo>
                <a:lnTo>
                  <a:pt x="1536" y="2401"/>
                </a:lnTo>
                <a:lnTo>
                  <a:pt x="1536" y="2403"/>
                </a:lnTo>
                <a:lnTo>
                  <a:pt x="1534" y="2403"/>
                </a:lnTo>
                <a:lnTo>
                  <a:pt x="1534" y="2405"/>
                </a:lnTo>
                <a:lnTo>
                  <a:pt x="1536" y="2407"/>
                </a:lnTo>
                <a:lnTo>
                  <a:pt x="1538" y="2407"/>
                </a:lnTo>
                <a:lnTo>
                  <a:pt x="1538" y="2409"/>
                </a:lnTo>
                <a:lnTo>
                  <a:pt x="1538" y="2409"/>
                </a:lnTo>
                <a:lnTo>
                  <a:pt x="1536" y="2407"/>
                </a:lnTo>
                <a:lnTo>
                  <a:pt x="1534" y="2407"/>
                </a:lnTo>
                <a:lnTo>
                  <a:pt x="1532" y="2407"/>
                </a:lnTo>
                <a:lnTo>
                  <a:pt x="1532" y="2409"/>
                </a:lnTo>
                <a:lnTo>
                  <a:pt x="1532" y="2411"/>
                </a:lnTo>
                <a:lnTo>
                  <a:pt x="1532" y="2411"/>
                </a:lnTo>
                <a:lnTo>
                  <a:pt x="1534" y="2413"/>
                </a:lnTo>
                <a:lnTo>
                  <a:pt x="1534" y="2415"/>
                </a:lnTo>
                <a:lnTo>
                  <a:pt x="1536" y="2413"/>
                </a:lnTo>
                <a:lnTo>
                  <a:pt x="1536" y="2415"/>
                </a:lnTo>
                <a:lnTo>
                  <a:pt x="1536" y="2415"/>
                </a:lnTo>
                <a:lnTo>
                  <a:pt x="1532" y="2415"/>
                </a:lnTo>
                <a:lnTo>
                  <a:pt x="1530" y="2417"/>
                </a:lnTo>
                <a:lnTo>
                  <a:pt x="1527" y="2419"/>
                </a:lnTo>
                <a:lnTo>
                  <a:pt x="1527" y="2419"/>
                </a:lnTo>
                <a:lnTo>
                  <a:pt x="1530" y="2422"/>
                </a:lnTo>
                <a:lnTo>
                  <a:pt x="1530" y="2422"/>
                </a:lnTo>
                <a:lnTo>
                  <a:pt x="1532" y="2424"/>
                </a:lnTo>
                <a:lnTo>
                  <a:pt x="1536" y="2424"/>
                </a:lnTo>
                <a:lnTo>
                  <a:pt x="1536" y="2426"/>
                </a:lnTo>
                <a:lnTo>
                  <a:pt x="1534" y="2424"/>
                </a:lnTo>
                <a:lnTo>
                  <a:pt x="1534" y="2428"/>
                </a:lnTo>
                <a:lnTo>
                  <a:pt x="1534" y="2428"/>
                </a:lnTo>
                <a:lnTo>
                  <a:pt x="1534" y="2430"/>
                </a:lnTo>
                <a:lnTo>
                  <a:pt x="1536" y="2430"/>
                </a:lnTo>
                <a:lnTo>
                  <a:pt x="1538" y="2430"/>
                </a:lnTo>
                <a:lnTo>
                  <a:pt x="1540" y="2426"/>
                </a:lnTo>
                <a:lnTo>
                  <a:pt x="1540" y="2424"/>
                </a:lnTo>
                <a:lnTo>
                  <a:pt x="1540" y="2424"/>
                </a:lnTo>
                <a:lnTo>
                  <a:pt x="1540" y="2426"/>
                </a:lnTo>
                <a:lnTo>
                  <a:pt x="1542" y="2428"/>
                </a:lnTo>
                <a:lnTo>
                  <a:pt x="1542" y="2428"/>
                </a:lnTo>
                <a:lnTo>
                  <a:pt x="1540" y="2428"/>
                </a:lnTo>
                <a:lnTo>
                  <a:pt x="1540" y="2428"/>
                </a:lnTo>
                <a:lnTo>
                  <a:pt x="1538" y="2432"/>
                </a:lnTo>
                <a:lnTo>
                  <a:pt x="1538" y="2434"/>
                </a:lnTo>
                <a:lnTo>
                  <a:pt x="1538" y="2434"/>
                </a:lnTo>
                <a:lnTo>
                  <a:pt x="1534" y="2430"/>
                </a:lnTo>
                <a:lnTo>
                  <a:pt x="1534" y="2430"/>
                </a:lnTo>
                <a:lnTo>
                  <a:pt x="1534" y="2430"/>
                </a:lnTo>
                <a:lnTo>
                  <a:pt x="1532" y="2426"/>
                </a:lnTo>
                <a:lnTo>
                  <a:pt x="1530" y="2424"/>
                </a:lnTo>
                <a:lnTo>
                  <a:pt x="1527" y="2422"/>
                </a:lnTo>
                <a:lnTo>
                  <a:pt x="1525" y="2422"/>
                </a:lnTo>
                <a:lnTo>
                  <a:pt x="1525" y="2424"/>
                </a:lnTo>
                <a:lnTo>
                  <a:pt x="1525" y="2424"/>
                </a:lnTo>
                <a:lnTo>
                  <a:pt x="1525" y="2426"/>
                </a:lnTo>
                <a:lnTo>
                  <a:pt x="1525" y="2428"/>
                </a:lnTo>
                <a:lnTo>
                  <a:pt x="1525" y="2428"/>
                </a:lnTo>
                <a:lnTo>
                  <a:pt x="1523" y="2428"/>
                </a:lnTo>
                <a:lnTo>
                  <a:pt x="1519" y="2428"/>
                </a:lnTo>
                <a:lnTo>
                  <a:pt x="1521" y="2430"/>
                </a:lnTo>
                <a:lnTo>
                  <a:pt x="1521" y="2432"/>
                </a:lnTo>
                <a:lnTo>
                  <a:pt x="1523" y="2436"/>
                </a:lnTo>
                <a:lnTo>
                  <a:pt x="1525" y="2436"/>
                </a:lnTo>
                <a:lnTo>
                  <a:pt x="1527" y="2436"/>
                </a:lnTo>
                <a:lnTo>
                  <a:pt x="1527" y="2436"/>
                </a:lnTo>
                <a:lnTo>
                  <a:pt x="1530" y="2438"/>
                </a:lnTo>
                <a:lnTo>
                  <a:pt x="1532" y="2438"/>
                </a:lnTo>
                <a:lnTo>
                  <a:pt x="1532" y="2438"/>
                </a:lnTo>
                <a:lnTo>
                  <a:pt x="1534" y="2438"/>
                </a:lnTo>
                <a:lnTo>
                  <a:pt x="1536" y="2438"/>
                </a:lnTo>
                <a:lnTo>
                  <a:pt x="1538" y="2440"/>
                </a:lnTo>
                <a:lnTo>
                  <a:pt x="1536" y="2447"/>
                </a:lnTo>
                <a:lnTo>
                  <a:pt x="1534" y="2445"/>
                </a:lnTo>
                <a:lnTo>
                  <a:pt x="1534" y="2447"/>
                </a:lnTo>
                <a:lnTo>
                  <a:pt x="1534" y="2449"/>
                </a:lnTo>
                <a:lnTo>
                  <a:pt x="1536" y="2449"/>
                </a:lnTo>
                <a:lnTo>
                  <a:pt x="1538" y="2449"/>
                </a:lnTo>
                <a:lnTo>
                  <a:pt x="1538" y="2449"/>
                </a:lnTo>
                <a:lnTo>
                  <a:pt x="1538" y="2449"/>
                </a:lnTo>
                <a:lnTo>
                  <a:pt x="1540" y="2449"/>
                </a:lnTo>
                <a:lnTo>
                  <a:pt x="1540" y="2451"/>
                </a:lnTo>
                <a:lnTo>
                  <a:pt x="1542" y="2453"/>
                </a:lnTo>
                <a:lnTo>
                  <a:pt x="1542" y="2455"/>
                </a:lnTo>
                <a:lnTo>
                  <a:pt x="1544" y="2455"/>
                </a:lnTo>
                <a:lnTo>
                  <a:pt x="1548" y="2453"/>
                </a:lnTo>
                <a:lnTo>
                  <a:pt x="1551" y="2451"/>
                </a:lnTo>
                <a:lnTo>
                  <a:pt x="1557" y="2449"/>
                </a:lnTo>
                <a:lnTo>
                  <a:pt x="1557" y="2449"/>
                </a:lnTo>
                <a:lnTo>
                  <a:pt x="1555" y="2447"/>
                </a:lnTo>
                <a:lnTo>
                  <a:pt x="1555" y="2447"/>
                </a:lnTo>
                <a:lnTo>
                  <a:pt x="1553" y="2447"/>
                </a:lnTo>
                <a:lnTo>
                  <a:pt x="1548" y="2445"/>
                </a:lnTo>
                <a:lnTo>
                  <a:pt x="1548" y="2445"/>
                </a:lnTo>
                <a:lnTo>
                  <a:pt x="1546" y="2443"/>
                </a:lnTo>
                <a:lnTo>
                  <a:pt x="1548" y="2443"/>
                </a:lnTo>
                <a:lnTo>
                  <a:pt x="1548" y="2443"/>
                </a:lnTo>
                <a:lnTo>
                  <a:pt x="1553" y="2445"/>
                </a:lnTo>
                <a:lnTo>
                  <a:pt x="1557" y="2447"/>
                </a:lnTo>
                <a:lnTo>
                  <a:pt x="1557" y="2449"/>
                </a:lnTo>
                <a:lnTo>
                  <a:pt x="1557" y="2451"/>
                </a:lnTo>
                <a:lnTo>
                  <a:pt x="1557" y="2451"/>
                </a:lnTo>
                <a:lnTo>
                  <a:pt x="1555" y="2453"/>
                </a:lnTo>
                <a:lnTo>
                  <a:pt x="1555" y="2453"/>
                </a:lnTo>
                <a:lnTo>
                  <a:pt x="1555" y="2453"/>
                </a:lnTo>
                <a:lnTo>
                  <a:pt x="1557" y="2457"/>
                </a:lnTo>
                <a:lnTo>
                  <a:pt x="1557" y="2457"/>
                </a:lnTo>
                <a:lnTo>
                  <a:pt x="1557" y="2457"/>
                </a:lnTo>
                <a:lnTo>
                  <a:pt x="1557" y="2459"/>
                </a:lnTo>
                <a:lnTo>
                  <a:pt x="1557" y="2459"/>
                </a:lnTo>
                <a:lnTo>
                  <a:pt x="1555" y="2461"/>
                </a:lnTo>
                <a:lnTo>
                  <a:pt x="1555" y="2461"/>
                </a:lnTo>
                <a:lnTo>
                  <a:pt x="1555" y="2459"/>
                </a:lnTo>
                <a:lnTo>
                  <a:pt x="1555" y="2459"/>
                </a:lnTo>
                <a:lnTo>
                  <a:pt x="1557" y="2457"/>
                </a:lnTo>
                <a:lnTo>
                  <a:pt x="1557" y="2457"/>
                </a:lnTo>
                <a:lnTo>
                  <a:pt x="1557" y="2455"/>
                </a:lnTo>
                <a:lnTo>
                  <a:pt x="1555" y="2455"/>
                </a:lnTo>
                <a:lnTo>
                  <a:pt x="1555" y="2455"/>
                </a:lnTo>
                <a:lnTo>
                  <a:pt x="1555" y="2453"/>
                </a:lnTo>
                <a:lnTo>
                  <a:pt x="1555" y="2453"/>
                </a:lnTo>
                <a:lnTo>
                  <a:pt x="1553" y="2453"/>
                </a:lnTo>
                <a:lnTo>
                  <a:pt x="1553" y="2453"/>
                </a:lnTo>
                <a:lnTo>
                  <a:pt x="1551" y="2455"/>
                </a:lnTo>
                <a:lnTo>
                  <a:pt x="1548" y="2455"/>
                </a:lnTo>
                <a:lnTo>
                  <a:pt x="1546" y="2457"/>
                </a:lnTo>
                <a:lnTo>
                  <a:pt x="1546" y="2457"/>
                </a:lnTo>
                <a:lnTo>
                  <a:pt x="1544" y="2455"/>
                </a:lnTo>
                <a:lnTo>
                  <a:pt x="1542" y="2457"/>
                </a:lnTo>
                <a:lnTo>
                  <a:pt x="1540" y="2455"/>
                </a:lnTo>
                <a:lnTo>
                  <a:pt x="1540" y="2455"/>
                </a:lnTo>
                <a:lnTo>
                  <a:pt x="1540" y="2455"/>
                </a:lnTo>
                <a:lnTo>
                  <a:pt x="1540" y="2457"/>
                </a:lnTo>
                <a:lnTo>
                  <a:pt x="1540" y="2457"/>
                </a:lnTo>
                <a:lnTo>
                  <a:pt x="1538" y="2457"/>
                </a:lnTo>
                <a:lnTo>
                  <a:pt x="1536" y="2457"/>
                </a:lnTo>
                <a:lnTo>
                  <a:pt x="1534" y="2457"/>
                </a:lnTo>
                <a:lnTo>
                  <a:pt x="1534" y="2455"/>
                </a:lnTo>
                <a:lnTo>
                  <a:pt x="1532" y="2455"/>
                </a:lnTo>
                <a:lnTo>
                  <a:pt x="1532" y="2455"/>
                </a:lnTo>
                <a:lnTo>
                  <a:pt x="1532" y="2457"/>
                </a:lnTo>
                <a:lnTo>
                  <a:pt x="1532" y="2457"/>
                </a:lnTo>
                <a:lnTo>
                  <a:pt x="1534" y="2459"/>
                </a:lnTo>
                <a:lnTo>
                  <a:pt x="1534" y="2461"/>
                </a:lnTo>
                <a:lnTo>
                  <a:pt x="1534" y="2461"/>
                </a:lnTo>
                <a:lnTo>
                  <a:pt x="1536" y="2461"/>
                </a:lnTo>
                <a:lnTo>
                  <a:pt x="1536" y="2464"/>
                </a:lnTo>
                <a:lnTo>
                  <a:pt x="1536" y="2464"/>
                </a:lnTo>
                <a:lnTo>
                  <a:pt x="1536" y="2466"/>
                </a:lnTo>
                <a:lnTo>
                  <a:pt x="1536" y="2466"/>
                </a:lnTo>
                <a:lnTo>
                  <a:pt x="1540" y="2466"/>
                </a:lnTo>
                <a:lnTo>
                  <a:pt x="1542" y="2466"/>
                </a:lnTo>
                <a:lnTo>
                  <a:pt x="1544" y="2466"/>
                </a:lnTo>
                <a:lnTo>
                  <a:pt x="1546" y="2466"/>
                </a:lnTo>
                <a:lnTo>
                  <a:pt x="1548" y="2464"/>
                </a:lnTo>
                <a:lnTo>
                  <a:pt x="1548" y="2464"/>
                </a:lnTo>
                <a:lnTo>
                  <a:pt x="1548" y="2464"/>
                </a:lnTo>
                <a:lnTo>
                  <a:pt x="1548" y="2464"/>
                </a:lnTo>
                <a:lnTo>
                  <a:pt x="1548" y="2466"/>
                </a:lnTo>
                <a:lnTo>
                  <a:pt x="1546" y="2468"/>
                </a:lnTo>
                <a:lnTo>
                  <a:pt x="1544" y="2468"/>
                </a:lnTo>
                <a:lnTo>
                  <a:pt x="1540" y="2470"/>
                </a:lnTo>
                <a:lnTo>
                  <a:pt x="1542" y="2470"/>
                </a:lnTo>
                <a:lnTo>
                  <a:pt x="1544" y="2472"/>
                </a:lnTo>
                <a:lnTo>
                  <a:pt x="1544" y="2474"/>
                </a:lnTo>
                <a:lnTo>
                  <a:pt x="1548" y="2474"/>
                </a:lnTo>
                <a:lnTo>
                  <a:pt x="1548" y="2474"/>
                </a:lnTo>
                <a:lnTo>
                  <a:pt x="1551" y="2474"/>
                </a:lnTo>
                <a:lnTo>
                  <a:pt x="1551" y="2472"/>
                </a:lnTo>
                <a:lnTo>
                  <a:pt x="1551" y="2470"/>
                </a:lnTo>
                <a:lnTo>
                  <a:pt x="1551" y="2468"/>
                </a:lnTo>
                <a:lnTo>
                  <a:pt x="1553" y="2468"/>
                </a:lnTo>
                <a:lnTo>
                  <a:pt x="1553" y="2466"/>
                </a:lnTo>
                <a:lnTo>
                  <a:pt x="1553" y="2464"/>
                </a:lnTo>
                <a:lnTo>
                  <a:pt x="1555" y="2464"/>
                </a:lnTo>
                <a:lnTo>
                  <a:pt x="1555" y="2464"/>
                </a:lnTo>
                <a:lnTo>
                  <a:pt x="1557" y="2464"/>
                </a:lnTo>
                <a:lnTo>
                  <a:pt x="1557" y="2466"/>
                </a:lnTo>
                <a:lnTo>
                  <a:pt x="1559" y="2466"/>
                </a:lnTo>
                <a:lnTo>
                  <a:pt x="1561" y="2464"/>
                </a:lnTo>
                <a:lnTo>
                  <a:pt x="1561" y="2464"/>
                </a:lnTo>
                <a:lnTo>
                  <a:pt x="1567" y="2464"/>
                </a:lnTo>
                <a:lnTo>
                  <a:pt x="1569" y="2464"/>
                </a:lnTo>
                <a:lnTo>
                  <a:pt x="1571" y="2466"/>
                </a:lnTo>
                <a:lnTo>
                  <a:pt x="1571" y="2466"/>
                </a:lnTo>
                <a:lnTo>
                  <a:pt x="1571" y="2466"/>
                </a:lnTo>
                <a:lnTo>
                  <a:pt x="1567" y="2466"/>
                </a:lnTo>
                <a:lnTo>
                  <a:pt x="1565" y="2466"/>
                </a:lnTo>
                <a:lnTo>
                  <a:pt x="1563" y="2466"/>
                </a:lnTo>
                <a:lnTo>
                  <a:pt x="1559" y="2470"/>
                </a:lnTo>
                <a:lnTo>
                  <a:pt x="1555" y="2470"/>
                </a:lnTo>
                <a:lnTo>
                  <a:pt x="1555" y="2468"/>
                </a:lnTo>
                <a:lnTo>
                  <a:pt x="1555" y="2468"/>
                </a:lnTo>
                <a:lnTo>
                  <a:pt x="1555" y="2468"/>
                </a:lnTo>
                <a:lnTo>
                  <a:pt x="1553" y="2470"/>
                </a:lnTo>
                <a:lnTo>
                  <a:pt x="1553" y="2470"/>
                </a:lnTo>
                <a:lnTo>
                  <a:pt x="1551" y="2472"/>
                </a:lnTo>
                <a:lnTo>
                  <a:pt x="1551" y="2476"/>
                </a:lnTo>
                <a:lnTo>
                  <a:pt x="1551" y="2476"/>
                </a:lnTo>
                <a:lnTo>
                  <a:pt x="1548" y="2478"/>
                </a:lnTo>
                <a:lnTo>
                  <a:pt x="1551" y="2478"/>
                </a:lnTo>
                <a:lnTo>
                  <a:pt x="1555" y="2480"/>
                </a:lnTo>
                <a:lnTo>
                  <a:pt x="1557" y="2482"/>
                </a:lnTo>
                <a:lnTo>
                  <a:pt x="1557" y="2480"/>
                </a:lnTo>
                <a:lnTo>
                  <a:pt x="1557" y="2478"/>
                </a:lnTo>
                <a:lnTo>
                  <a:pt x="1559" y="2478"/>
                </a:lnTo>
                <a:lnTo>
                  <a:pt x="1561" y="2476"/>
                </a:lnTo>
                <a:lnTo>
                  <a:pt x="1563" y="2474"/>
                </a:lnTo>
                <a:lnTo>
                  <a:pt x="1565" y="2472"/>
                </a:lnTo>
                <a:lnTo>
                  <a:pt x="1574" y="2468"/>
                </a:lnTo>
                <a:lnTo>
                  <a:pt x="1576" y="2470"/>
                </a:lnTo>
                <a:lnTo>
                  <a:pt x="1578" y="2470"/>
                </a:lnTo>
                <a:lnTo>
                  <a:pt x="1578" y="2470"/>
                </a:lnTo>
                <a:lnTo>
                  <a:pt x="1576" y="2472"/>
                </a:lnTo>
                <a:lnTo>
                  <a:pt x="1576" y="2474"/>
                </a:lnTo>
                <a:lnTo>
                  <a:pt x="1574" y="2474"/>
                </a:lnTo>
                <a:lnTo>
                  <a:pt x="1569" y="2478"/>
                </a:lnTo>
                <a:lnTo>
                  <a:pt x="1567" y="2482"/>
                </a:lnTo>
                <a:lnTo>
                  <a:pt x="1565" y="2482"/>
                </a:lnTo>
                <a:lnTo>
                  <a:pt x="1565" y="2482"/>
                </a:lnTo>
                <a:lnTo>
                  <a:pt x="1567" y="2482"/>
                </a:lnTo>
                <a:lnTo>
                  <a:pt x="1567" y="2480"/>
                </a:lnTo>
                <a:lnTo>
                  <a:pt x="1567" y="2478"/>
                </a:lnTo>
                <a:lnTo>
                  <a:pt x="1565" y="2478"/>
                </a:lnTo>
                <a:lnTo>
                  <a:pt x="1563" y="2478"/>
                </a:lnTo>
                <a:lnTo>
                  <a:pt x="1561" y="2478"/>
                </a:lnTo>
                <a:lnTo>
                  <a:pt x="1561" y="2478"/>
                </a:lnTo>
                <a:lnTo>
                  <a:pt x="1559" y="2480"/>
                </a:lnTo>
                <a:lnTo>
                  <a:pt x="1559" y="2480"/>
                </a:lnTo>
                <a:lnTo>
                  <a:pt x="1559" y="2482"/>
                </a:lnTo>
                <a:lnTo>
                  <a:pt x="1563" y="2484"/>
                </a:lnTo>
                <a:lnTo>
                  <a:pt x="1563" y="2487"/>
                </a:lnTo>
                <a:lnTo>
                  <a:pt x="1567" y="2487"/>
                </a:lnTo>
                <a:lnTo>
                  <a:pt x="1569" y="2489"/>
                </a:lnTo>
                <a:lnTo>
                  <a:pt x="1574" y="2489"/>
                </a:lnTo>
                <a:lnTo>
                  <a:pt x="1576" y="2491"/>
                </a:lnTo>
                <a:lnTo>
                  <a:pt x="1578" y="2489"/>
                </a:lnTo>
                <a:lnTo>
                  <a:pt x="1580" y="2489"/>
                </a:lnTo>
                <a:lnTo>
                  <a:pt x="1580" y="2484"/>
                </a:lnTo>
                <a:lnTo>
                  <a:pt x="1580" y="2482"/>
                </a:lnTo>
                <a:lnTo>
                  <a:pt x="1580" y="2480"/>
                </a:lnTo>
                <a:lnTo>
                  <a:pt x="1580" y="2476"/>
                </a:lnTo>
                <a:lnTo>
                  <a:pt x="1582" y="2472"/>
                </a:lnTo>
                <a:lnTo>
                  <a:pt x="1582" y="2470"/>
                </a:lnTo>
                <a:lnTo>
                  <a:pt x="1582" y="2468"/>
                </a:lnTo>
                <a:lnTo>
                  <a:pt x="1584" y="2468"/>
                </a:lnTo>
                <a:lnTo>
                  <a:pt x="1586" y="2466"/>
                </a:lnTo>
                <a:lnTo>
                  <a:pt x="1588" y="2466"/>
                </a:lnTo>
                <a:lnTo>
                  <a:pt x="1595" y="2464"/>
                </a:lnTo>
                <a:lnTo>
                  <a:pt x="1597" y="2464"/>
                </a:lnTo>
                <a:lnTo>
                  <a:pt x="1599" y="2461"/>
                </a:lnTo>
                <a:lnTo>
                  <a:pt x="1601" y="2461"/>
                </a:lnTo>
                <a:lnTo>
                  <a:pt x="1601" y="2459"/>
                </a:lnTo>
                <a:lnTo>
                  <a:pt x="1605" y="2457"/>
                </a:lnTo>
                <a:lnTo>
                  <a:pt x="1607" y="2457"/>
                </a:lnTo>
                <a:lnTo>
                  <a:pt x="1607" y="2459"/>
                </a:lnTo>
                <a:lnTo>
                  <a:pt x="1615" y="2459"/>
                </a:lnTo>
                <a:lnTo>
                  <a:pt x="1618" y="2459"/>
                </a:lnTo>
                <a:lnTo>
                  <a:pt x="1615" y="2457"/>
                </a:lnTo>
                <a:lnTo>
                  <a:pt x="1613" y="2453"/>
                </a:lnTo>
                <a:lnTo>
                  <a:pt x="1609" y="2449"/>
                </a:lnTo>
                <a:lnTo>
                  <a:pt x="1609" y="2447"/>
                </a:lnTo>
                <a:lnTo>
                  <a:pt x="1607" y="2447"/>
                </a:lnTo>
                <a:lnTo>
                  <a:pt x="1605" y="2447"/>
                </a:lnTo>
                <a:lnTo>
                  <a:pt x="1603" y="2447"/>
                </a:lnTo>
                <a:lnTo>
                  <a:pt x="1603" y="2447"/>
                </a:lnTo>
                <a:lnTo>
                  <a:pt x="1601" y="2445"/>
                </a:lnTo>
                <a:lnTo>
                  <a:pt x="1603" y="2445"/>
                </a:lnTo>
                <a:lnTo>
                  <a:pt x="1605" y="2445"/>
                </a:lnTo>
                <a:lnTo>
                  <a:pt x="1607" y="2445"/>
                </a:lnTo>
                <a:lnTo>
                  <a:pt x="1607" y="2443"/>
                </a:lnTo>
                <a:lnTo>
                  <a:pt x="1607" y="2443"/>
                </a:lnTo>
                <a:lnTo>
                  <a:pt x="1607" y="2440"/>
                </a:lnTo>
                <a:lnTo>
                  <a:pt x="1605" y="2436"/>
                </a:lnTo>
                <a:lnTo>
                  <a:pt x="1605" y="2434"/>
                </a:lnTo>
                <a:lnTo>
                  <a:pt x="1605" y="2434"/>
                </a:lnTo>
                <a:lnTo>
                  <a:pt x="1603" y="2434"/>
                </a:lnTo>
                <a:lnTo>
                  <a:pt x="1603" y="2434"/>
                </a:lnTo>
                <a:lnTo>
                  <a:pt x="1605" y="2434"/>
                </a:lnTo>
                <a:lnTo>
                  <a:pt x="1605" y="2432"/>
                </a:lnTo>
                <a:lnTo>
                  <a:pt x="1605" y="2430"/>
                </a:lnTo>
                <a:lnTo>
                  <a:pt x="1607" y="2426"/>
                </a:lnTo>
                <a:lnTo>
                  <a:pt x="1607" y="2426"/>
                </a:lnTo>
                <a:lnTo>
                  <a:pt x="1609" y="2422"/>
                </a:lnTo>
                <a:lnTo>
                  <a:pt x="1611" y="2422"/>
                </a:lnTo>
                <a:lnTo>
                  <a:pt x="1613" y="2419"/>
                </a:lnTo>
                <a:lnTo>
                  <a:pt x="1615" y="2419"/>
                </a:lnTo>
                <a:lnTo>
                  <a:pt x="1615" y="2417"/>
                </a:lnTo>
                <a:lnTo>
                  <a:pt x="1615" y="2417"/>
                </a:lnTo>
                <a:lnTo>
                  <a:pt x="1615" y="2415"/>
                </a:lnTo>
                <a:lnTo>
                  <a:pt x="1613" y="2415"/>
                </a:lnTo>
                <a:lnTo>
                  <a:pt x="1611" y="2415"/>
                </a:lnTo>
                <a:lnTo>
                  <a:pt x="1609" y="2415"/>
                </a:lnTo>
                <a:lnTo>
                  <a:pt x="1609" y="2415"/>
                </a:lnTo>
                <a:lnTo>
                  <a:pt x="1613" y="2413"/>
                </a:lnTo>
                <a:lnTo>
                  <a:pt x="1613" y="2413"/>
                </a:lnTo>
                <a:lnTo>
                  <a:pt x="1613" y="2411"/>
                </a:lnTo>
                <a:lnTo>
                  <a:pt x="1613" y="2411"/>
                </a:lnTo>
                <a:lnTo>
                  <a:pt x="1613" y="2413"/>
                </a:lnTo>
                <a:lnTo>
                  <a:pt x="1615" y="2415"/>
                </a:lnTo>
                <a:lnTo>
                  <a:pt x="1618" y="2415"/>
                </a:lnTo>
                <a:lnTo>
                  <a:pt x="1620" y="2417"/>
                </a:lnTo>
                <a:lnTo>
                  <a:pt x="1620" y="2417"/>
                </a:lnTo>
                <a:lnTo>
                  <a:pt x="1624" y="2415"/>
                </a:lnTo>
                <a:lnTo>
                  <a:pt x="1626" y="2413"/>
                </a:lnTo>
                <a:lnTo>
                  <a:pt x="1626" y="2413"/>
                </a:lnTo>
                <a:lnTo>
                  <a:pt x="1628" y="2403"/>
                </a:lnTo>
                <a:lnTo>
                  <a:pt x="1628" y="2403"/>
                </a:lnTo>
                <a:lnTo>
                  <a:pt x="1628" y="2401"/>
                </a:lnTo>
                <a:lnTo>
                  <a:pt x="1630" y="2396"/>
                </a:lnTo>
                <a:lnTo>
                  <a:pt x="1632" y="2394"/>
                </a:lnTo>
                <a:lnTo>
                  <a:pt x="1634" y="2390"/>
                </a:lnTo>
                <a:lnTo>
                  <a:pt x="1636" y="2390"/>
                </a:lnTo>
                <a:lnTo>
                  <a:pt x="1641" y="2388"/>
                </a:lnTo>
                <a:lnTo>
                  <a:pt x="1643" y="2386"/>
                </a:lnTo>
                <a:lnTo>
                  <a:pt x="1645" y="2384"/>
                </a:lnTo>
                <a:lnTo>
                  <a:pt x="1651" y="2380"/>
                </a:lnTo>
                <a:lnTo>
                  <a:pt x="1653" y="2380"/>
                </a:lnTo>
                <a:lnTo>
                  <a:pt x="1653" y="2378"/>
                </a:lnTo>
                <a:lnTo>
                  <a:pt x="1655" y="2378"/>
                </a:lnTo>
                <a:lnTo>
                  <a:pt x="1653" y="2375"/>
                </a:lnTo>
                <a:lnTo>
                  <a:pt x="1653" y="2375"/>
                </a:lnTo>
                <a:lnTo>
                  <a:pt x="1651" y="2375"/>
                </a:lnTo>
                <a:lnTo>
                  <a:pt x="1649" y="2375"/>
                </a:lnTo>
                <a:lnTo>
                  <a:pt x="1649" y="2375"/>
                </a:lnTo>
                <a:lnTo>
                  <a:pt x="1651" y="2375"/>
                </a:lnTo>
                <a:lnTo>
                  <a:pt x="1653" y="2373"/>
                </a:lnTo>
                <a:lnTo>
                  <a:pt x="1653" y="2371"/>
                </a:lnTo>
                <a:lnTo>
                  <a:pt x="1655" y="2371"/>
                </a:lnTo>
                <a:lnTo>
                  <a:pt x="1655" y="2367"/>
                </a:lnTo>
                <a:lnTo>
                  <a:pt x="1655" y="2365"/>
                </a:lnTo>
                <a:lnTo>
                  <a:pt x="1653" y="2363"/>
                </a:lnTo>
                <a:lnTo>
                  <a:pt x="1651" y="2363"/>
                </a:lnTo>
                <a:lnTo>
                  <a:pt x="1643" y="2361"/>
                </a:lnTo>
                <a:lnTo>
                  <a:pt x="1641" y="2361"/>
                </a:lnTo>
                <a:lnTo>
                  <a:pt x="1632" y="2352"/>
                </a:lnTo>
                <a:lnTo>
                  <a:pt x="1630" y="2350"/>
                </a:lnTo>
                <a:lnTo>
                  <a:pt x="1628" y="2348"/>
                </a:lnTo>
                <a:lnTo>
                  <a:pt x="1628" y="2346"/>
                </a:lnTo>
                <a:lnTo>
                  <a:pt x="1628" y="2346"/>
                </a:lnTo>
                <a:lnTo>
                  <a:pt x="1628" y="2344"/>
                </a:lnTo>
                <a:lnTo>
                  <a:pt x="1628" y="2342"/>
                </a:lnTo>
                <a:lnTo>
                  <a:pt x="1632" y="2338"/>
                </a:lnTo>
                <a:lnTo>
                  <a:pt x="1634" y="2336"/>
                </a:lnTo>
                <a:lnTo>
                  <a:pt x="1639" y="2329"/>
                </a:lnTo>
                <a:lnTo>
                  <a:pt x="1639" y="2329"/>
                </a:lnTo>
                <a:lnTo>
                  <a:pt x="1643" y="2327"/>
                </a:lnTo>
                <a:lnTo>
                  <a:pt x="1645" y="2327"/>
                </a:lnTo>
                <a:lnTo>
                  <a:pt x="1645" y="2327"/>
                </a:lnTo>
                <a:lnTo>
                  <a:pt x="1647" y="2325"/>
                </a:lnTo>
                <a:lnTo>
                  <a:pt x="1649" y="2323"/>
                </a:lnTo>
                <a:lnTo>
                  <a:pt x="1655" y="2325"/>
                </a:lnTo>
                <a:lnTo>
                  <a:pt x="1657" y="2325"/>
                </a:lnTo>
                <a:lnTo>
                  <a:pt x="1657" y="2323"/>
                </a:lnTo>
                <a:lnTo>
                  <a:pt x="1657" y="2323"/>
                </a:lnTo>
                <a:lnTo>
                  <a:pt x="1655" y="2321"/>
                </a:lnTo>
                <a:lnTo>
                  <a:pt x="1657" y="2319"/>
                </a:lnTo>
                <a:lnTo>
                  <a:pt x="1662" y="2315"/>
                </a:lnTo>
                <a:lnTo>
                  <a:pt x="1662" y="2313"/>
                </a:lnTo>
                <a:lnTo>
                  <a:pt x="1662" y="2313"/>
                </a:lnTo>
                <a:lnTo>
                  <a:pt x="1662" y="2310"/>
                </a:lnTo>
                <a:lnTo>
                  <a:pt x="1662" y="2308"/>
                </a:lnTo>
                <a:lnTo>
                  <a:pt x="1662" y="2302"/>
                </a:lnTo>
                <a:lnTo>
                  <a:pt x="1662" y="2300"/>
                </a:lnTo>
                <a:lnTo>
                  <a:pt x="1662" y="2300"/>
                </a:lnTo>
                <a:lnTo>
                  <a:pt x="1664" y="2298"/>
                </a:lnTo>
                <a:lnTo>
                  <a:pt x="1666" y="2294"/>
                </a:lnTo>
                <a:lnTo>
                  <a:pt x="1668" y="2292"/>
                </a:lnTo>
                <a:lnTo>
                  <a:pt x="1670" y="2292"/>
                </a:lnTo>
                <a:lnTo>
                  <a:pt x="1674" y="2290"/>
                </a:lnTo>
                <a:lnTo>
                  <a:pt x="1674" y="2290"/>
                </a:lnTo>
                <a:lnTo>
                  <a:pt x="1676" y="2290"/>
                </a:lnTo>
                <a:lnTo>
                  <a:pt x="1674" y="2287"/>
                </a:lnTo>
                <a:lnTo>
                  <a:pt x="1674" y="2287"/>
                </a:lnTo>
                <a:lnTo>
                  <a:pt x="1672" y="2287"/>
                </a:lnTo>
                <a:lnTo>
                  <a:pt x="1666" y="2285"/>
                </a:lnTo>
                <a:lnTo>
                  <a:pt x="1666" y="2283"/>
                </a:lnTo>
                <a:lnTo>
                  <a:pt x="1668" y="2283"/>
                </a:lnTo>
                <a:lnTo>
                  <a:pt x="1672" y="2281"/>
                </a:lnTo>
                <a:lnTo>
                  <a:pt x="1674" y="2281"/>
                </a:lnTo>
                <a:lnTo>
                  <a:pt x="1676" y="2281"/>
                </a:lnTo>
                <a:lnTo>
                  <a:pt x="1676" y="2283"/>
                </a:lnTo>
                <a:lnTo>
                  <a:pt x="1678" y="2285"/>
                </a:lnTo>
                <a:lnTo>
                  <a:pt x="1678" y="2287"/>
                </a:lnTo>
                <a:lnTo>
                  <a:pt x="1680" y="2287"/>
                </a:lnTo>
                <a:lnTo>
                  <a:pt x="1685" y="2285"/>
                </a:lnTo>
                <a:lnTo>
                  <a:pt x="1685" y="2285"/>
                </a:lnTo>
                <a:lnTo>
                  <a:pt x="1687" y="2283"/>
                </a:lnTo>
                <a:lnTo>
                  <a:pt x="1687" y="2281"/>
                </a:lnTo>
                <a:lnTo>
                  <a:pt x="1687" y="2279"/>
                </a:lnTo>
                <a:lnTo>
                  <a:pt x="1687" y="2277"/>
                </a:lnTo>
                <a:lnTo>
                  <a:pt x="1685" y="2275"/>
                </a:lnTo>
                <a:lnTo>
                  <a:pt x="1685" y="2275"/>
                </a:lnTo>
                <a:lnTo>
                  <a:pt x="1683" y="2275"/>
                </a:lnTo>
                <a:lnTo>
                  <a:pt x="1683" y="2275"/>
                </a:lnTo>
                <a:lnTo>
                  <a:pt x="1678" y="2275"/>
                </a:lnTo>
                <a:lnTo>
                  <a:pt x="1676" y="2275"/>
                </a:lnTo>
                <a:lnTo>
                  <a:pt x="1676" y="2277"/>
                </a:lnTo>
                <a:lnTo>
                  <a:pt x="1680" y="2277"/>
                </a:lnTo>
                <a:lnTo>
                  <a:pt x="1680" y="2277"/>
                </a:lnTo>
                <a:lnTo>
                  <a:pt x="1678" y="2279"/>
                </a:lnTo>
                <a:lnTo>
                  <a:pt x="1676" y="2279"/>
                </a:lnTo>
                <a:lnTo>
                  <a:pt x="1674" y="2279"/>
                </a:lnTo>
                <a:lnTo>
                  <a:pt x="1672" y="2279"/>
                </a:lnTo>
                <a:lnTo>
                  <a:pt x="1672" y="2279"/>
                </a:lnTo>
                <a:lnTo>
                  <a:pt x="1672" y="2277"/>
                </a:lnTo>
                <a:lnTo>
                  <a:pt x="1674" y="2277"/>
                </a:lnTo>
                <a:lnTo>
                  <a:pt x="1672" y="2277"/>
                </a:lnTo>
                <a:lnTo>
                  <a:pt x="1672" y="2277"/>
                </a:lnTo>
                <a:lnTo>
                  <a:pt x="1670" y="2275"/>
                </a:lnTo>
                <a:lnTo>
                  <a:pt x="1668" y="2275"/>
                </a:lnTo>
                <a:lnTo>
                  <a:pt x="1666" y="2273"/>
                </a:lnTo>
                <a:lnTo>
                  <a:pt x="1666" y="2271"/>
                </a:lnTo>
                <a:lnTo>
                  <a:pt x="1666" y="2266"/>
                </a:lnTo>
                <a:lnTo>
                  <a:pt x="1666" y="2264"/>
                </a:lnTo>
                <a:lnTo>
                  <a:pt x="1664" y="2258"/>
                </a:lnTo>
                <a:lnTo>
                  <a:pt x="1664" y="2256"/>
                </a:lnTo>
                <a:lnTo>
                  <a:pt x="1664" y="2254"/>
                </a:lnTo>
                <a:lnTo>
                  <a:pt x="1664" y="2252"/>
                </a:lnTo>
                <a:lnTo>
                  <a:pt x="1666" y="2252"/>
                </a:lnTo>
                <a:lnTo>
                  <a:pt x="1668" y="2250"/>
                </a:lnTo>
                <a:lnTo>
                  <a:pt x="1668" y="2250"/>
                </a:lnTo>
                <a:lnTo>
                  <a:pt x="1668" y="2250"/>
                </a:lnTo>
                <a:lnTo>
                  <a:pt x="1668" y="2252"/>
                </a:lnTo>
                <a:lnTo>
                  <a:pt x="1668" y="2252"/>
                </a:lnTo>
                <a:lnTo>
                  <a:pt x="1672" y="2252"/>
                </a:lnTo>
                <a:lnTo>
                  <a:pt x="1674" y="2254"/>
                </a:lnTo>
                <a:lnTo>
                  <a:pt x="1678" y="2254"/>
                </a:lnTo>
                <a:lnTo>
                  <a:pt x="1685" y="2258"/>
                </a:lnTo>
                <a:lnTo>
                  <a:pt x="1687" y="2258"/>
                </a:lnTo>
                <a:lnTo>
                  <a:pt x="1691" y="2258"/>
                </a:lnTo>
                <a:lnTo>
                  <a:pt x="1695" y="2256"/>
                </a:lnTo>
                <a:lnTo>
                  <a:pt x="1697" y="2256"/>
                </a:lnTo>
                <a:lnTo>
                  <a:pt x="1703" y="2254"/>
                </a:lnTo>
                <a:lnTo>
                  <a:pt x="1706" y="2252"/>
                </a:lnTo>
                <a:lnTo>
                  <a:pt x="1706" y="2250"/>
                </a:lnTo>
                <a:lnTo>
                  <a:pt x="1703" y="2245"/>
                </a:lnTo>
                <a:lnTo>
                  <a:pt x="1703" y="2243"/>
                </a:lnTo>
                <a:lnTo>
                  <a:pt x="1703" y="2241"/>
                </a:lnTo>
                <a:lnTo>
                  <a:pt x="1706" y="2237"/>
                </a:lnTo>
                <a:lnTo>
                  <a:pt x="1706" y="2235"/>
                </a:lnTo>
                <a:lnTo>
                  <a:pt x="1706" y="2235"/>
                </a:lnTo>
                <a:lnTo>
                  <a:pt x="1708" y="2235"/>
                </a:lnTo>
                <a:lnTo>
                  <a:pt x="1708" y="2231"/>
                </a:lnTo>
                <a:lnTo>
                  <a:pt x="1708" y="2229"/>
                </a:lnTo>
                <a:lnTo>
                  <a:pt x="1708" y="2229"/>
                </a:lnTo>
                <a:lnTo>
                  <a:pt x="1708" y="2227"/>
                </a:lnTo>
                <a:lnTo>
                  <a:pt x="1708" y="2227"/>
                </a:lnTo>
                <a:lnTo>
                  <a:pt x="1708" y="2227"/>
                </a:lnTo>
                <a:lnTo>
                  <a:pt x="1706" y="2225"/>
                </a:lnTo>
                <a:lnTo>
                  <a:pt x="1706" y="2225"/>
                </a:lnTo>
                <a:lnTo>
                  <a:pt x="1706" y="2222"/>
                </a:lnTo>
                <a:lnTo>
                  <a:pt x="1706" y="2220"/>
                </a:lnTo>
                <a:lnTo>
                  <a:pt x="1703" y="2218"/>
                </a:lnTo>
                <a:lnTo>
                  <a:pt x="1706" y="2218"/>
                </a:lnTo>
                <a:lnTo>
                  <a:pt x="1708" y="2218"/>
                </a:lnTo>
                <a:lnTo>
                  <a:pt x="1708" y="2220"/>
                </a:lnTo>
                <a:lnTo>
                  <a:pt x="1712" y="2220"/>
                </a:lnTo>
                <a:lnTo>
                  <a:pt x="1716" y="2220"/>
                </a:lnTo>
                <a:lnTo>
                  <a:pt x="1718" y="2220"/>
                </a:lnTo>
                <a:lnTo>
                  <a:pt x="1722" y="2220"/>
                </a:lnTo>
                <a:lnTo>
                  <a:pt x="1724" y="2220"/>
                </a:lnTo>
                <a:lnTo>
                  <a:pt x="1741" y="2218"/>
                </a:lnTo>
                <a:lnTo>
                  <a:pt x="1743" y="2218"/>
                </a:lnTo>
                <a:lnTo>
                  <a:pt x="1754" y="2216"/>
                </a:lnTo>
                <a:lnTo>
                  <a:pt x="1764" y="2212"/>
                </a:lnTo>
                <a:lnTo>
                  <a:pt x="1773" y="2208"/>
                </a:lnTo>
                <a:lnTo>
                  <a:pt x="1775" y="2206"/>
                </a:lnTo>
                <a:lnTo>
                  <a:pt x="1775" y="2204"/>
                </a:lnTo>
                <a:lnTo>
                  <a:pt x="1777" y="2199"/>
                </a:lnTo>
                <a:lnTo>
                  <a:pt x="1781" y="2195"/>
                </a:lnTo>
                <a:lnTo>
                  <a:pt x="1785" y="2187"/>
                </a:lnTo>
                <a:lnTo>
                  <a:pt x="1787" y="2185"/>
                </a:lnTo>
                <a:lnTo>
                  <a:pt x="1787" y="2183"/>
                </a:lnTo>
                <a:lnTo>
                  <a:pt x="1787" y="2178"/>
                </a:lnTo>
                <a:lnTo>
                  <a:pt x="1785" y="2178"/>
                </a:lnTo>
                <a:lnTo>
                  <a:pt x="1785" y="2176"/>
                </a:lnTo>
                <a:lnTo>
                  <a:pt x="1783" y="2176"/>
                </a:lnTo>
                <a:lnTo>
                  <a:pt x="1781" y="2176"/>
                </a:lnTo>
                <a:lnTo>
                  <a:pt x="1779" y="2174"/>
                </a:lnTo>
                <a:lnTo>
                  <a:pt x="1777" y="2172"/>
                </a:lnTo>
                <a:lnTo>
                  <a:pt x="1777" y="2170"/>
                </a:lnTo>
                <a:lnTo>
                  <a:pt x="1777" y="2166"/>
                </a:lnTo>
                <a:lnTo>
                  <a:pt x="1779" y="2164"/>
                </a:lnTo>
                <a:lnTo>
                  <a:pt x="1779" y="2162"/>
                </a:lnTo>
                <a:lnTo>
                  <a:pt x="1777" y="2157"/>
                </a:lnTo>
                <a:lnTo>
                  <a:pt x="1775" y="2155"/>
                </a:lnTo>
                <a:lnTo>
                  <a:pt x="1771" y="2153"/>
                </a:lnTo>
                <a:lnTo>
                  <a:pt x="1764" y="2149"/>
                </a:lnTo>
                <a:lnTo>
                  <a:pt x="1762" y="2147"/>
                </a:lnTo>
                <a:lnTo>
                  <a:pt x="1760" y="2147"/>
                </a:lnTo>
                <a:lnTo>
                  <a:pt x="1760" y="2143"/>
                </a:lnTo>
                <a:lnTo>
                  <a:pt x="1760" y="2143"/>
                </a:lnTo>
                <a:lnTo>
                  <a:pt x="1762" y="2143"/>
                </a:lnTo>
                <a:lnTo>
                  <a:pt x="1762" y="2143"/>
                </a:lnTo>
                <a:lnTo>
                  <a:pt x="1762" y="2139"/>
                </a:lnTo>
                <a:lnTo>
                  <a:pt x="1762" y="2139"/>
                </a:lnTo>
                <a:lnTo>
                  <a:pt x="1760" y="2136"/>
                </a:lnTo>
                <a:lnTo>
                  <a:pt x="1760" y="2134"/>
                </a:lnTo>
                <a:lnTo>
                  <a:pt x="1760" y="2132"/>
                </a:lnTo>
                <a:lnTo>
                  <a:pt x="1760" y="2128"/>
                </a:lnTo>
                <a:lnTo>
                  <a:pt x="1762" y="2124"/>
                </a:lnTo>
                <a:lnTo>
                  <a:pt x="1762" y="2124"/>
                </a:lnTo>
                <a:lnTo>
                  <a:pt x="1762" y="2124"/>
                </a:lnTo>
                <a:lnTo>
                  <a:pt x="1764" y="2124"/>
                </a:lnTo>
                <a:lnTo>
                  <a:pt x="1764" y="2122"/>
                </a:lnTo>
                <a:lnTo>
                  <a:pt x="1764" y="2122"/>
                </a:lnTo>
                <a:lnTo>
                  <a:pt x="1764" y="2115"/>
                </a:lnTo>
                <a:lnTo>
                  <a:pt x="1764" y="2113"/>
                </a:lnTo>
                <a:lnTo>
                  <a:pt x="1764" y="2115"/>
                </a:lnTo>
                <a:lnTo>
                  <a:pt x="1766" y="2120"/>
                </a:lnTo>
                <a:lnTo>
                  <a:pt x="1766" y="2122"/>
                </a:lnTo>
                <a:lnTo>
                  <a:pt x="1766" y="2122"/>
                </a:lnTo>
                <a:lnTo>
                  <a:pt x="1764" y="2124"/>
                </a:lnTo>
                <a:lnTo>
                  <a:pt x="1764" y="2124"/>
                </a:lnTo>
                <a:lnTo>
                  <a:pt x="1764" y="2124"/>
                </a:lnTo>
                <a:lnTo>
                  <a:pt x="1762" y="2126"/>
                </a:lnTo>
                <a:lnTo>
                  <a:pt x="1762" y="2126"/>
                </a:lnTo>
                <a:lnTo>
                  <a:pt x="1762" y="2130"/>
                </a:lnTo>
                <a:lnTo>
                  <a:pt x="1760" y="2134"/>
                </a:lnTo>
                <a:lnTo>
                  <a:pt x="1762" y="2136"/>
                </a:lnTo>
                <a:lnTo>
                  <a:pt x="1764" y="2141"/>
                </a:lnTo>
                <a:lnTo>
                  <a:pt x="1768" y="2143"/>
                </a:lnTo>
                <a:lnTo>
                  <a:pt x="1768" y="2145"/>
                </a:lnTo>
                <a:lnTo>
                  <a:pt x="1768" y="2145"/>
                </a:lnTo>
                <a:lnTo>
                  <a:pt x="1771" y="2147"/>
                </a:lnTo>
                <a:lnTo>
                  <a:pt x="1775" y="2145"/>
                </a:lnTo>
                <a:lnTo>
                  <a:pt x="1779" y="2147"/>
                </a:lnTo>
                <a:lnTo>
                  <a:pt x="1783" y="2149"/>
                </a:lnTo>
                <a:lnTo>
                  <a:pt x="1789" y="2151"/>
                </a:lnTo>
                <a:lnTo>
                  <a:pt x="1791" y="2153"/>
                </a:lnTo>
                <a:lnTo>
                  <a:pt x="1794" y="2153"/>
                </a:lnTo>
                <a:lnTo>
                  <a:pt x="1794" y="2153"/>
                </a:lnTo>
                <a:lnTo>
                  <a:pt x="1796" y="2153"/>
                </a:lnTo>
                <a:lnTo>
                  <a:pt x="1798" y="2151"/>
                </a:lnTo>
                <a:lnTo>
                  <a:pt x="1802" y="2151"/>
                </a:lnTo>
                <a:lnTo>
                  <a:pt x="1806" y="2151"/>
                </a:lnTo>
                <a:lnTo>
                  <a:pt x="1808" y="2153"/>
                </a:lnTo>
                <a:lnTo>
                  <a:pt x="1810" y="2153"/>
                </a:lnTo>
                <a:lnTo>
                  <a:pt x="1812" y="2153"/>
                </a:lnTo>
                <a:lnTo>
                  <a:pt x="1821" y="2151"/>
                </a:lnTo>
                <a:lnTo>
                  <a:pt x="1821" y="2149"/>
                </a:lnTo>
                <a:lnTo>
                  <a:pt x="1823" y="2149"/>
                </a:lnTo>
                <a:lnTo>
                  <a:pt x="1825" y="2147"/>
                </a:lnTo>
                <a:lnTo>
                  <a:pt x="1829" y="2145"/>
                </a:lnTo>
                <a:lnTo>
                  <a:pt x="1829" y="2143"/>
                </a:lnTo>
                <a:lnTo>
                  <a:pt x="1831" y="2139"/>
                </a:lnTo>
                <a:lnTo>
                  <a:pt x="1833" y="2136"/>
                </a:lnTo>
                <a:lnTo>
                  <a:pt x="1833" y="2134"/>
                </a:lnTo>
                <a:lnTo>
                  <a:pt x="1835" y="2134"/>
                </a:lnTo>
                <a:lnTo>
                  <a:pt x="1842" y="2128"/>
                </a:lnTo>
                <a:lnTo>
                  <a:pt x="1844" y="2126"/>
                </a:lnTo>
                <a:lnTo>
                  <a:pt x="1846" y="2124"/>
                </a:lnTo>
                <a:lnTo>
                  <a:pt x="1846" y="2120"/>
                </a:lnTo>
                <a:lnTo>
                  <a:pt x="1850" y="2113"/>
                </a:lnTo>
                <a:lnTo>
                  <a:pt x="1850" y="2111"/>
                </a:lnTo>
                <a:lnTo>
                  <a:pt x="1852" y="2109"/>
                </a:lnTo>
                <a:lnTo>
                  <a:pt x="1852" y="2109"/>
                </a:lnTo>
                <a:lnTo>
                  <a:pt x="1852" y="2107"/>
                </a:lnTo>
                <a:lnTo>
                  <a:pt x="1852" y="2105"/>
                </a:lnTo>
                <a:lnTo>
                  <a:pt x="1852" y="2105"/>
                </a:lnTo>
                <a:lnTo>
                  <a:pt x="1852" y="2101"/>
                </a:lnTo>
                <a:lnTo>
                  <a:pt x="1854" y="2101"/>
                </a:lnTo>
                <a:lnTo>
                  <a:pt x="1854" y="2099"/>
                </a:lnTo>
                <a:lnTo>
                  <a:pt x="1854" y="2097"/>
                </a:lnTo>
                <a:lnTo>
                  <a:pt x="1856" y="2097"/>
                </a:lnTo>
                <a:lnTo>
                  <a:pt x="1859" y="2095"/>
                </a:lnTo>
                <a:lnTo>
                  <a:pt x="1861" y="2092"/>
                </a:lnTo>
                <a:lnTo>
                  <a:pt x="1863" y="2092"/>
                </a:lnTo>
                <a:lnTo>
                  <a:pt x="1863" y="2090"/>
                </a:lnTo>
                <a:lnTo>
                  <a:pt x="1863" y="2090"/>
                </a:lnTo>
                <a:lnTo>
                  <a:pt x="1863" y="2088"/>
                </a:lnTo>
                <a:lnTo>
                  <a:pt x="1863" y="2086"/>
                </a:lnTo>
                <a:lnTo>
                  <a:pt x="1865" y="2086"/>
                </a:lnTo>
                <a:lnTo>
                  <a:pt x="1865" y="2086"/>
                </a:lnTo>
                <a:lnTo>
                  <a:pt x="1865" y="2084"/>
                </a:lnTo>
                <a:lnTo>
                  <a:pt x="1865" y="2082"/>
                </a:lnTo>
                <a:lnTo>
                  <a:pt x="1867" y="2082"/>
                </a:lnTo>
                <a:lnTo>
                  <a:pt x="1867" y="2080"/>
                </a:lnTo>
                <a:lnTo>
                  <a:pt x="1865" y="2078"/>
                </a:lnTo>
                <a:lnTo>
                  <a:pt x="1865" y="2078"/>
                </a:lnTo>
                <a:lnTo>
                  <a:pt x="1865" y="2076"/>
                </a:lnTo>
                <a:lnTo>
                  <a:pt x="1865" y="2076"/>
                </a:lnTo>
                <a:lnTo>
                  <a:pt x="1865" y="2078"/>
                </a:lnTo>
                <a:lnTo>
                  <a:pt x="1867" y="2078"/>
                </a:lnTo>
                <a:lnTo>
                  <a:pt x="1869" y="2080"/>
                </a:lnTo>
                <a:lnTo>
                  <a:pt x="1869" y="2080"/>
                </a:lnTo>
                <a:lnTo>
                  <a:pt x="1869" y="2080"/>
                </a:lnTo>
                <a:lnTo>
                  <a:pt x="1873" y="2078"/>
                </a:lnTo>
                <a:lnTo>
                  <a:pt x="1875" y="2080"/>
                </a:lnTo>
                <a:lnTo>
                  <a:pt x="1875" y="2080"/>
                </a:lnTo>
                <a:lnTo>
                  <a:pt x="1875" y="2082"/>
                </a:lnTo>
                <a:lnTo>
                  <a:pt x="1875" y="2082"/>
                </a:lnTo>
                <a:lnTo>
                  <a:pt x="1873" y="2082"/>
                </a:lnTo>
                <a:lnTo>
                  <a:pt x="1873" y="2082"/>
                </a:lnTo>
                <a:lnTo>
                  <a:pt x="1873" y="2086"/>
                </a:lnTo>
                <a:lnTo>
                  <a:pt x="1873" y="2088"/>
                </a:lnTo>
                <a:lnTo>
                  <a:pt x="1869" y="2088"/>
                </a:lnTo>
                <a:lnTo>
                  <a:pt x="1869" y="2090"/>
                </a:lnTo>
                <a:lnTo>
                  <a:pt x="1869" y="2092"/>
                </a:lnTo>
                <a:lnTo>
                  <a:pt x="1869" y="2092"/>
                </a:lnTo>
                <a:lnTo>
                  <a:pt x="1867" y="2092"/>
                </a:lnTo>
                <a:lnTo>
                  <a:pt x="1867" y="2092"/>
                </a:lnTo>
                <a:lnTo>
                  <a:pt x="1867" y="2095"/>
                </a:lnTo>
                <a:lnTo>
                  <a:pt x="1867" y="2097"/>
                </a:lnTo>
                <a:lnTo>
                  <a:pt x="1865" y="2099"/>
                </a:lnTo>
                <a:lnTo>
                  <a:pt x="1863" y="2099"/>
                </a:lnTo>
                <a:lnTo>
                  <a:pt x="1859" y="2103"/>
                </a:lnTo>
                <a:lnTo>
                  <a:pt x="1856" y="2103"/>
                </a:lnTo>
                <a:lnTo>
                  <a:pt x="1856" y="2103"/>
                </a:lnTo>
                <a:lnTo>
                  <a:pt x="1856" y="2105"/>
                </a:lnTo>
                <a:lnTo>
                  <a:pt x="1854" y="2103"/>
                </a:lnTo>
                <a:lnTo>
                  <a:pt x="1854" y="2103"/>
                </a:lnTo>
                <a:lnTo>
                  <a:pt x="1854" y="2105"/>
                </a:lnTo>
                <a:lnTo>
                  <a:pt x="1854" y="2107"/>
                </a:lnTo>
                <a:lnTo>
                  <a:pt x="1854" y="2107"/>
                </a:lnTo>
                <a:lnTo>
                  <a:pt x="1854" y="2109"/>
                </a:lnTo>
                <a:lnTo>
                  <a:pt x="1856" y="2107"/>
                </a:lnTo>
                <a:lnTo>
                  <a:pt x="1856" y="2105"/>
                </a:lnTo>
                <a:lnTo>
                  <a:pt x="1863" y="2101"/>
                </a:lnTo>
                <a:lnTo>
                  <a:pt x="1867" y="2099"/>
                </a:lnTo>
                <a:lnTo>
                  <a:pt x="1869" y="2095"/>
                </a:lnTo>
                <a:lnTo>
                  <a:pt x="1873" y="2092"/>
                </a:lnTo>
                <a:lnTo>
                  <a:pt x="1875" y="2088"/>
                </a:lnTo>
                <a:lnTo>
                  <a:pt x="1879" y="2082"/>
                </a:lnTo>
                <a:lnTo>
                  <a:pt x="1884" y="2071"/>
                </a:lnTo>
                <a:lnTo>
                  <a:pt x="1888" y="2065"/>
                </a:lnTo>
                <a:lnTo>
                  <a:pt x="1890" y="2061"/>
                </a:lnTo>
                <a:lnTo>
                  <a:pt x="1894" y="2057"/>
                </a:lnTo>
                <a:lnTo>
                  <a:pt x="1898" y="2055"/>
                </a:lnTo>
                <a:lnTo>
                  <a:pt x="1900" y="2053"/>
                </a:lnTo>
                <a:lnTo>
                  <a:pt x="1900" y="2051"/>
                </a:lnTo>
                <a:lnTo>
                  <a:pt x="1903" y="2048"/>
                </a:lnTo>
                <a:lnTo>
                  <a:pt x="1903" y="2046"/>
                </a:lnTo>
                <a:lnTo>
                  <a:pt x="1903" y="2044"/>
                </a:lnTo>
                <a:lnTo>
                  <a:pt x="1903" y="2040"/>
                </a:lnTo>
                <a:lnTo>
                  <a:pt x="1903" y="2036"/>
                </a:lnTo>
                <a:lnTo>
                  <a:pt x="1905" y="2034"/>
                </a:lnTo>
                <a:lnTo>
                  <a:pt x="1905" y="2032"/>
                </a:lnTo>
                <a:lnTo>
                  <a:pt x="1905" y="2032"/>
                </a:lnTo>
                <a:lnTo>
                  <a:pt x="1905" y="2030"/>
                </a:lnTo>
                <a:lnTo>
                  <a:pt x="1905" y="2030"/>
                </a:lnTo>
                <a:lnTo>
                  <a:pt x="1903" y="2025"/>
                </a:lnTo>
                <a:lnTo>
                  <a:pt x="1903" y="2023"/>
                </a:lnTo>
                <a:lnTo>
                  <a:pt x="1903" y="2023"/>
                </a:lnTo>
                <a:lnTo>
                  <a:pt x="1903" y="2021"/>
                </a:lnTo>
                <a:lnTo>
                  <a:pt x="1903" y="2019"/>
                </a:lnTo>
                <a:lnTo>
                  <a:pt x="1903" y="2019"/>
                </a:lnTo>
                <a:lnTo>
                  <a:pt x="1900" y="2017"/>
                </a:lnTo>
                <a:lnTo>
                  <a:pt x="1903" y="2017"/>
                </a:lnTo>
                <a:lnTo>
                  <a:pt x="1903" y="2017"/>
                </a:lnTo>
                <a:lnTo>
                  <a:pt x="1903" y="2015"/>
                </a:lnTo>
                <a:lnTo>
                  <a:pt x="1905" y="2013"/>
                </a:lnTo>
                <a:lnTo>
                  <a:pt x="1903" y="2011"/>
                </a:lnTo>
                <a:lnTo>
                  <a:pt x="1903" y="2011"/>
                </a:lnTo>
                <a:lnTo>
                  <a:pt x="1903" y="2011"/>
                </a:lnTo>
                <a:lnTo>
                  <a:pt x="1905" y="2011"/>
                </a:lnTo>
                <a:lnTo>
                  <a:pt x="1907" y="2006"/>
                </a:lnTo>
                <a:lnTo>
                  <a:pt x="1907" y="2006"/>
                </a:lnTo>
                <a:lnTo>
                  <a:pt x="1905" y="2006"/>
                </a:lnTo>
                <a:lnTo>
                  <a:pt x="1903" y="2004"/>
                </a:lnTo>
                <a:lnTo>
                  <a:pt x="1903" y="2002"/>
                </a:lnTo>
                <a:lnTo>
                  <a:pt x="1903" y="2004"/>
                </a:lnTo>
                <a:lnTo>
                  <a:pt x="1905" y="2004"/>
                </a:lnTo>
                <a:lnTo>
                  <a:pt x="1905" y="2004"/>
                </a:lnTo>
                <a:lnTo>
                  <a:pt x="1907" y="2004"/>
                </a:lnTo>
                <a:lnTo>
                  <a:pt x="1905" y="2002"/>
                </a:lnTo>
                <a:lnTo>
                  <a:pt x="1907" y="2002"/>
                </a:lnTo>
                <a:lnTo>
                  <a:pt x="1909" y="2002"/>
                </a:lnTo>
                <a:lnTo>
                  <a:pt x="1909" y="2002"/>
                </a:lnTo>
                <a:lnTo>
                  <a:pt x="1909" y="2004"/>
                </a:lnTo>
                <a:lnTo>
                  <a:pt x="1909" y="2004"/>
                </a:lnTo>
                <a:lnTo>
                  <a:pt x="1911" y="2000"/>
                </a:lnTo>
                <a:lnTo>
                  <a:pt x="1913" y="2000"/>
                </a:lnTo>
                <a:lnTo>
                  <a:pt x="1913" y="1998"/>
                </a:lnTo>
                <a:lnTo>
                  <a:pt x="1913" y="1998"/>
                </a:lnTo>
                <a:lnTo>
                  <a:pt x="1913" y="1998"/>
                </a:lnTo>
                <a:lnTo>
                  <a:pt x="1913" y="1998"/>
                </a:lnTo>
                <a:lnTo>
                  <a:pt x="1915" y="1998"/>
                </a:lnTo>
                <a:lnTo>
                  <a:pt x="1915" y="1996"/>
                </a:lnTo>
                <a:lnTo>
                  <a:pt x="1917" y="1994"/>
                </a:lnTo>
                <a:lnTo>
                  <a:pt x="1926" y="1990"/>
                </a:lnTo>
                <a:lnTo>
                  <a:pt x="1930" y="1986"/>
                </a:lnTo>
                <a:lnTo>
                  <a:pt x="1932" y="1983"/>
                </a:lnTo>
                <a:lnTo>
                  <a:pt x="1942" y="1979"/>
                </a:lnTo>
                <a:lnTo>
                  <a:pt x="1944" y="1979"/>
                </a:lnTo>
                <a:lnTo>
                  <a:pt x="1947" y="1979"/>
                </a:lnTo>
                <a:lnTo>
                  <a:pt x="1949" y="1979"/>
                </a:lnTo>
                <a:lnTo>
                  <a:pt x="1949" y="1979"/>
                </a:lnTo>
                <a:lnTo>
                  <a:pt x="1949" y="1979"/>
                </a:lnTo>
                <a:lnTo>
                  <a:pt x="1949" y="1977"/>
                </a:lnTo>
                <a:lnTo>
                  <a:pt x="1951" y="1977"/>
                </a:lnTo>
                <a:lnTo>
                  <a:pt x="1953" y="1975"/>
                </a:lnTo>
                <a:lnTo>
                  <a:pt x="1957" y="1973"/>
                </a:lnTo>
                <a:lnTo>
                  <a:pt x="1961" y="1973"/>
                </a:lnTo>
                <a:lnTo>
                  <a:pt x="1961" y="1971"/>
                </a:lnTo>
                <a:lnTo>
                  <a:pt x="1961" y="1971"/>
                </a:lnTo>
                <a:lnTo>
                  <a:pt x="1961" y="1971"/>
                </a:lnTo>
                <a:lnTo>
                  <a:pt x="1961" y="1971"/>
                </a:lnTo>
                <a:lnTo>
                  <a:pt x="1961" y="1969"/>
                </a:lnTo>
                <a:lnTo>
                  <a:pt x="1961" y="1969"/>
                </a:lnTo>
                <a:lnTo>
                  <a:pt x="1965" y="1967"/>
                </a:lnTo>
                <a:lnTo>
                  <a:pt x="1967" y="1967"/>
                </a:lnTo>
                <a:lnTo>
                  <a:pt x="1970" y="1967"/>
                </a:lnTo>
                <a:lnTo>
                  <a:pt x="1972" y="1967"/>
                </a:lnTo>
                <a:lnTo>
                  <a:pt x="1974" y="1967"/>
                </a:lnTo>
                <a:lnTo>
                  <a:pt x="1976" y="1967"/>
                </a:lnTo>
                <a:lnTo>
                  <a:pt x="1974" y="1969"/>
                </a:lnTo>
                <a:lnTo>
                  <a:pt x="1972" y="1967"/>
                </a:lnTo>
                <a:lnTo>
                  <a:pt x="1972" y="1969"/>
                </a:lnTo>
                <a:lnTo>
                  <a:pt x="1972" y="1969"/>
                </a:lnTo>
                <a:lnTo>
                  <a:pt x="1974" y="1969"/>
                </a:lnTo>
                <a:lnTo>
                  <a:pt x="1978" y="1969"/>
                </a:lnTo>
                <a:lnTo>
                  <a:pt x="1980" y="1967"/>
                </a:lnTo>
                <a:lnTo>
                  <a:pt x="1982" y="1967"/>
                </a:lnTo>
                <a:lnTo>
                  <a:pt x="1982" y="1967"/>
                </a:lnTo>
                <a:lnTo>
                  <a:pt x="1982" y="1965"/>
                </a:lnTo>
                <a:lnTo>
                  <a:pt x="1982" y="1965"/>
                </a:lnTo>
                <a:lnTo>
                  <a:pt x="1982" y="1965"/>
                </a:lnTo>
                <a:lnTo>
                  <a:pt x="1982" y="1962"/>
                </a:lnTo>
                <a:lnTo>
                  <a:pt x="1982" y="1962"/>
                </a:lnTo>
                <a:lnTo>
                  <a:pt x="1984" y="1962"/>
                </a:lnTo>
                <a:lnTo>
                  <a:pt x="1984" y="1965"/>
                </a:lnTo>
                <a:lnTo>
                  <a:pt x="1984" y="1965"/>
                </a:lnTo>
                <a:lnTo>
                  <a:pt x="1984" y="1967"/>
                </a:lnTo>
                <a:lnTo>
                  <a:pt x="1984" y="1967"/>
                </a:lnTo>
                <a:lnTo>
                  <a:pt x="1986" y="1967"/>
                </a:lnTo>
                <a:lnTo>
                  <a:pt x="1986" y="1967"/>
                </a:lnTo>
                <a:lnTo>
                  <a:pt x="1991" y="1967"/>
                </a:lnTo>
                <a:lnTo>
                  <a:pt x="1997" y="1967"/>
                </a:lnTo>
                <a:lnTo>
                  <a:pt x="1999" y="1967"/>
                </a:lnTo>
                <a:lnTo>
                  <a:pt x="1999" y="1965"/>
                </a:lnTo>
                <a:lnTo>
                  <a:pt x="2001" y="1965"/>
                </a:lnTo>
                <a:lnTo>
                  <a:pt x="1999" y="1962"/>
                </a:lnTo>
                <a:lnTo>
                  <a:pt x="1999" y="1962"/>
                </a:lnTo>
                <a:lnTo>
                  <a:pt x="1999" y="1960"/>
                </a:lnTo>
                <a:lnTo>
                  <a:pt x="2003" y="1956"/>
                </a:lnTo>
                <a:lnTo>
                  <a:pt x="2005" y="1956"/>
                </a:lnTo>
                <a:lnTo>
                  <a:pt x="2011" y="1954"/>
                </a:lnTo>
                <a:lnTo>
                  <a:pt x="2014" y="1952"/>
                </a:lnTo>
                <a:lnTo>
                  <a:pt x="2014" y="1950"/>
                </a:lnTo>
                <a:lnTo>
                  <a:pt x="2014" y="1946"/>
                </a:lnTo>
                <a:lnTo>
                  <a:pt x="2014" y="1944"/>
                </a:lnTo>
                <a:lnTo>
                  <a:pt x="2014" y="1941"/>
                </a:lnTo>
                <a:lnTo>
                  <a:pt x="2016" y="1937"/>
                </a:lnTo>
                <a:lnTo>
                  <a:pt x="2018" y="1935"/>
                </a:lnTo>
                <a:lnTo>
                  <a:pt x="2018" y="1935"/>
                </a:lnTo>
                <a:lnTo>
                  <a:pt x="2020" y="1933"/>
                </a:lnTo>
                <a:lnTo>
                  <a:pt x="2022" y="1931"/>
                </a:lnTo>
                <a:lnTo>
                  <a:pt x="2024" y="1929"/>
                </a:lnTo>
                <a:lnTo>
                  <a:pt x="2024" y="1927"/>
                </a:lnTo>
                <a:lnTo>
                  <a:pt x="2026" y="1925"/>
                </a:lnTo>
                <a:lnTo>
                  <a:pt x="2026" y="1921"/>
                </a:lnTo>
                <a:lnTo>
                  <a:pt x="2028" y="1918"/>
                </a:lnTo>
                <a:lnTo>
                  <a:pt x="2030" y="1916"/>
                </a:lnTo>
                <a:lnTo>
                  <a:pt x="2030" y="1916"/>
                </a:lnTo>
                <a:lnTo>
                  <a:pt x="2032" y="1914"/>
                </a:lnTo>
                <a:lnTo>
                  <a:pt x="2032" y="1912"/>
                </a:lnTo>
                <a:lnTo>
                  <a:pt x="2032" y="1906"/>
                </a:lnTo>
                <a:lnTo>
                  <a:pt x="2032" y="1902"/>
                </a:lnTo>
                <a:lnTo>
                  <a:pt x="2032" y="1895"/>
                </a:lnTo>
                <a:lnTo>
                  <a:pt x="2037" y="1891"/>
                </a:lnTo>
                <a:lnTo>
                  <a:pt x="2037" y="1891"/>
                </a:lnTo>
                <a:lnTo>
                  <a:pt x="2039" y="1889"/>
                </a:lnTo>
                <a:lnTo>
                  <a:pt x="2041" y="1887"/>
                </a:lnTo>
                <a:lnTo>
                  <a:pt x="2041" y="1887"/>
                </a:lnTo>
                <a:lnTo>
                  <a:pt x="2039" y="1883"/>
                </a:lnTo>
                <a:lnTo>
                  <a:pt x="2039" y="1881"/>
                </a:lnTo>
                <a:lnTo>
                  <a:pt x="2041" y="1879"/>
                </a:lnTo>
                <a:lnTo>
                  <a:pt x="2041" y="1874"/>
                </a:lnTo>
                <a:lnTo>
                  <a:pt x="2041" y="1870"/>
                </a:lnTo>
                <a:lnTo>
                  <a:pt x="2043" y="1866"/>
                </a:lnTo>
                <a:lnTo>
                  <a:pt x="2045" y="1860"/>
                </a:lnTo>
                <a:lnTo>
                  <a:pt x="2045" y="1860"/>
                </a:lnTo>
                <a:lnTo>
                  <a:pt x="2043" y="1856"/>
                </a:lnTo>
                <a:lnTo>
                  <a:pt x="2043" y="1851"/>
                </a:lnTo>
                <a:lnTo>
                  <a:pt x="2043" y="1847"/>
                </a:lnTo>
                <a:lnTo>
                  <a:pt x="2041" y="1843"/>
                </a:lnTo>
                <a:lnTo>
                  <a:pt x="2043" y="1835"/>
                </a:lnTo>
                <a:lnTo>
                  <a:pt x="2043" y="1832"/>
                </a:lnTo>
                <a:lnTo>
                  <a:pt x="2043" y="1835"/>
                </a:lnTo>
                <a:lnTo>
                  <a:pt x="2043" y="1835"/>
                </a:lnTo>
                <a:lnTo>
                  <a:pt x="2043" y="1832"/>
                </a:lnTo>
                <a:lnTo>
                  <a:pt x="2043" y="1830"/>
                </a:lnTo>
                <a:lnTo>
                  <a:pt x="2043" y="1828"/>
                </a:lnTo>
                <a:lnTo>
                  <a:pt x="2043" y="1828"/>
                </a:lnTo>
                <a:lnTo>
                  <a:pt x="2043" y="1828"/>
                </a:lnTo>
                <a:lnTo>
                  <a:pt x="2043" y="1826"/>
                </a:lnTo>
                <a:lnTo>
                  <a:pt x="2041" y="1828"/>
                </a:lnTo>
                <a:lnTo>
                  <a:pt x="2041" y="1826"/>
                </a:lnTo>
                <a:lnTo>
                  <a:pt x="2043" y="1824"/>
                </a:lnTo>
                <a:lnTo>
                  <a:pt x="2043" y="1822"/>
                </a:lnTo>
                <a:lnTo>
                  <a:pt x="2045" y="1820"/>
                </a:lnTo>
                <a:lnTo>
                  <a:pt x="2045" y="1820"/>
                </a:lnTo>
                <a:lnTo>
                  <a:pt x="2047" y="1818"/>
                </a:lnTo>
                <a:lnTo>
                  <a:pt x="2045" y="1816"/>
                </a:lnTo>
                <a:lnTo>
                  <a:pt x="2045" y="1816"/>
                </a:lnTo>
                <a:lnTo>
                  <a:pt x="2045" y="1816"/>
                </a:lnTo>
                <a:lnTo>
                  <a:pt x="2047" y="1816"/>
                </a:lnTo>
                <a:lnTo>
                  <a:pt x="2047" y="1814"/>
                </a:lnTo>
                <a:lnTo>
                  <a:pt x="2047" y="1814"/>
                </a:lnTo>
                <a:lnTo>
                  <a:pt x="2049" y="1816"/>
                </a:lnTo>
                <a:lnTo>
                  <a:pt x="2049" y="1818"/>
                </a:lnTo>
                <a:lnTo>
                  <a:pt x="2051" y="1818"/>
                </a:lnTo>
                <a:lnTo>
                  <a:pt x="2051" y="1818"/>
                </a:lnTo>
                <a:lnTo>
                  <a:pt x="2053" y="1816"/>
                </a:lnTo>
                <a:lnTo>
                  <a:pt x="2058" y="1814"/>
                </a:lnTo>
                <a:lnTo>
                  <a:pt x="2058" y="1812"/>
                </a:lnTo>
                <a:lnTo>
                  <a:pt x="2062" y="1805"/>
                </a:lnTo>
                <a:lnTo>
                  <a:pt x="2064" y="1799"/>
                </a:lnTo>
                <a:lnTo>
                  <a:pt x="2066" y="1797"/>
                </a:lnTo>
                <a:lnTo>
                  <a:pt x="2066" y="1795"/>
                </a:lnTo>
                <a:lnTo>
                  <a:pt x="2066" y="1793"/>
                </a:lnTo>
                <a:lnTo>
                  <a:pt x="2066" y="1793"/>
                </a:lnTo>
                <a:lnTo>
                  <a:pt x="2068" y="1793"/>
                </a:lnTo>
                <a:lnTo>
                  <a:pt x="2066" y="1795"/>
                </a:lnTo>
                <a:lnTo>
                  <a:pt x="2066" y="1795"/>
                </a:lnTo>
                <a:lnTo>
                  <a:pt x="2066" y="1795"/>
                </a:lnTo>
                <a:lnTo>
                  <a:pt x="2068" y="1795"/>
                </a:lnTo>
                <a:lnTo>
                  <a:pt x="2068" y="1793"/>
                </a:lnTo>
                <a:lnTo>
                  <a:pt x="2068" y="1791"/>
                </a:lnTo>
                <a:lnTo>
                  <a:pt x="2070" y="1791"/>
                </a:lnTo>
                <a:lnTo>
                  <a:pt x="2070" y="1791"/>
                </a:lnTo>
                <a:lnTo>
                  <a:pt x="2072" y="1786"/>
                </a:lnTo>
                <a:lnTo>
                  <a:pt x="2074" y="1784"/>
                </a:lnTo>
                <a:lnTo>
                  <a:pt x="2076" y="1784"/>
                </a:lnTo>
                <a:lnTo>
                  <a:pt x="2081" y="1782"/>
                </a:lnTo>
                <a:lnTo>
                  <a:pt x="2081" y="1782"/>
                </a:lnTo>
                <a:lnTo>
                  <a:pt x="2083" y="1778"/>
                </a:lnTo>
                <a:lnTo>
                  <a:pt x="2085" y="1776"/>
                </a:lnTo>
                <a:lnTo>
                  <a:pt x="2087" y="1774"/>
                </a:lnTo>
                <a:lnTo>
                  <a:pt x="2089" y="1772"/>
                </a:lnTo>
                <a:lnTo>
                  <a:pt x="2087" y="1770"/>
                </a:lnTo>
                <a:lnTo>
                  <a:pt x="2089" y="1772"/>
                </a:lnTo>
                <a:lnTo>
                  <a:pt x="2089" y="1772"/>
                </a:lnTo>
                <a:lnTo>
                  <a:pt x="2091" y="1767"/>
                </a:lnTo>
                <a:lnTo>
                  <a:pt x="2095" y="1763"/>
                </a:lnTo>
                <a:lnTo>
                  <a:pt x="2097" y="1759"/>
                </a:lnTo>
                <a:lnTo>
                  <a:pt x="2102" y="1753"/>
                </a:lnTo>
                <a:lnTo>
                  <a:pt x="2102" y="1747"/>
                </a:lnTo>
                <a:lnTo>
                  <a:pt x="2104" y="1747"/>
                </a:lnTo>
                <a:lnTo>
                  <a:pt x="2104" y="1744"/>
                </a:lnTo>
                <a:lnTo>
                  <a:pt x="2102" y="1742"/>
                </a:lnTo>
                <a:lnTo>
                  <a:pt x="2102" y="1742"/>
                </a:lnTo>
                <a:lnTo>
                  <a:pt x="2104" y="1740"/>
                </a:lnTo>
                <a:lnTo>
                  <a:pt x="2104" y="1740"/>
                </a:lnTo>
                <a:lnTo>
                  <a:pt x="2104" y="1740"/>
                </a:lnTo>
                <a:lnTo>
                  <a:pt x="2104" y="1738"/>
                </a:lnTo>
                <a:lnTo>
                  <a:pt x="2104" y="1736"/>
                </a:lnTo>
                <a:lnTo>
                  <a:pt x="2104" y="1732"/>
                </a:lnTo>
                <a:lnTo>
                  <a:pt x="2102" y="1732"/>
                </a:lnTo>
                <a:close/>
                <a:moveTo>
                  <a:pt x="1475" y="977"/>
                </a:moveTo>
                <a:lnTo>
                  <a:pt x="1475" y="977"/>
                </a:lnTo>
                <a:lnTo>
                  <a:pt x="1475" y="977"/>
                </a:lnTo>
                <a:lnTo>
                  <a:pt x="1473" y="979"/>
                </a:lnTo>
                <a:lnTo>
                  <a:pt x="1473" y="979"/>
                </a:lnTo>
                <a:lnTo>
                  <a:pt x="1471" y="981"/>
                </a:lnTo>
                <a:lnTo>
                  <a:pt x="1469" y="981"/>
                </a:lnTo>
                <a:lnTo>
                  <a:pt x="1469" y="983"/>
                </a:lnTo>
                <a:lnTo>
                  <a:pt x="1467" y="983"/>
                </a:lnTo>
                <a:lnTo>
                  <a:pt x="1465" y="986"/>
                </a:lnTo>
                <a:lnTo>
                  <a:pt x="1458" y="988"/>
                </a:lnTo>
                <a:lnTo>
                  <a:pt x="1458" y="988"/>
                </a:lnTo>
                <a:lnTo>
                  <a:pt x="1458" y="988"/>
                </a:lnTo>
                <a:lnTo>
                  <a:pt x="1456" y="990"/>
                </a:lnTo>
                <a:lnTo>
                  <a:pt x="1456" y="990"/>
                </a:lnTo>
                <a:lnTo>
                  <a:pt x="1448" y="992"/>
                </a:lnTo>
                <a:lnTo>
                  <a:pt x="1442" y="994"/>
                </a:lnTo>
                <a:lnTo>
                  <a:pt x="1439" y="996"/>
                </a:lnTo>
                <a:lnTo>
                  <a:pt x="1437" y="998"/>
                </a:lnTo>
                <a:lnTo>
                  <a:pt x="1435" y="998"/>
                </a:lnTo>
                <a:lnTo>
                  <a:pt x="1433" y="998"/>
                </a:lnTo>
                <a:lnTo>
                  <a:pt x="1431" y="998"/>
                </a:lnTo>
                <a:lnTo>
                  <a:pt x="1429" y="998"/>
                </a:lnTo>
                <a:lnTo>
                  <a:pt x="1427" y="1000"/>
                </a:lnTo>
                <a:lnTo>
                  <a:pt x="1425" y="1000"/>
                </a:lnTo>
                <a:lnTo>
                  <a:pt x="1425" y="1000"/>
                </a:lnTo>
                <a:lnTo>
                  <a:pt x="1425" y="1000"/>
                </a:lnTo>
                <a:lnTo>
                  <a:pt x="1425" y="1000"/>
                </a:lnTo>
                <a:lnTo>
                  <a:pt x="1423" y="1000"/>
                </a:lnTo>
                <a:lnTo>
                  <a:pt x="1423" y="1000"/>
                </a:lnTo>
                <a:lnTo>
                  <a:pt x="1421" y="1000"/>
                </a:lnTo>
                <a:lnTo>
                  <a:pt x="1421" y="1000"/>
                </a:lnTo>
                <a:lnTo>
                  <a:pt x="1419" y="1000"/>
                </a:lnTo>
                <a:lnTo>
                  <a:pt x="1419" y="1000"/>
                </a:lnTo>
                <a:lnTo>
                  <a:pt x="1419" y="1000"/>
                </a:lnTo>
                <a:lnTo>
                  <a:pt x="1416" y="1000"/>
                </a:lnTo>
                <a:lnTo>
                  <a:pt x="1416" y="1000"/>
                </a:lnTo>
                <a:lnTo>
                  <a:pt x="1421" y="998"/>
                </a:lnTo>
                <a:lnTo>
                  <a:pt x="1421" y="998"/>
                </a:lnTo>
                <a:lnTo>
                  <a:pt x="1421" y="998"/>
                </a:lnTo>
                <a:lnTo>
                  <a:pt x="1419" y="998"/>
                </a:lnTo>
                <a:lnTo>
                  <a:pt x="1419" y="998"/>
                </a:lnTo>
                <a:lnTo>
                  <a:pt x="1419" y="998"/>
                </a:lnTo>
                <a:lnTo>
                  <a:pt x="1419" y="998"/>
                </a:lnTo>
                <a:lnTo>
                  <a:pt x="1419" y="998"/>
                </a:lnTo>
                <a:lnTo>
                  <a:pt x="1416" y="998"/>
                </a:lnTo>
                <a:lnTo>
                  <a:pt x="1416" y="998"/>
                </a:lnTo>
                <a:lnTo>
                  <a:pt x="1414" y="996"/>
                </a:lnTo>
                <a:lnTo>
                  <a:pt x="1412" y="996"/>
                </a:lnTo>
                <a:lnTo>
                  <a:pt x="1412" y="996"/>
                </a:lnTo>
                <a:lnTo>
                  <a:pt x="1410" y="996"/>
                </a:lnTo>
                <a:lnTo>
                  <a:pt x="1410" y="994"/>
                </a:lnTo>
                <a:lnTo>
                  <a:pt x="1410" y="994"/>
                </a:lnTo>
                <a:lnTo>
                  <a:pt x="1412" y="992"/>
                </a:lnTo>
                <a:lnTo>
                  <a:pt x="1412" y="992"/>
                </a:lnTo>
                <a:lnTo>
                  <a:pt x="1412" y="992"/>
                </a:lnTo>
                <a:lnTo>
                  <a:pt x="1412" y="992"/>
                </a:lnTo>
                <a:lnTo>
                  <a:pt x="1412" y="992"/>
                </a:lnTo>
                <a:lnTo>
                  <a:pt x="1412" y="992"/>
                </a:lnTo>
                <a:lnTo>
                  <a:pt x="1414" y="990"/>
                </a:lnTo>
                <a:lnTo>
                  <a:pt x="1414" y="990"/>
                </a:lnTo>
                <a:lnTo>
                  <a:pt x="1414" y="990"/>
                </a:lnTo>
                <a:lnTo>
                  <a:pt x="1414" y="990"/>
                </a:lnTo>
                <a:lnTo>
                  <a:pt x="1414" y="988"/>
                </a:lnTo>
                <a:lnTo>
                  <a:pt x="1414" y="986"/>
                </a:lnTo>
                <a:lnTo>
                  <a:pt x="1416" y="986"/>
                </a:lnTo>
                <a:lnTo>
                  <a:pt x="1416" y="986"/>
                </a:lnTo>
                <a:lnTo>
                  <a:pt x="1416" y="983"/>
                </a:lnTo>
                <a:lnTo>
                  <a:pt x="1419" y="983"/>
                </a:lnTo>
                <a:lnTo>
                  <a:pt x="1419" y="983"/>
                </a:lnTo>
                <a:lnTo>
                  <a:pt x="1419" y="983"/>
                </a:lnTo>
                <a:lnTo>
                  <a:pt x="1419" y="981"/>
                </a:lnTo>
                <a:lnTo>
                  <a:pt x="1419" y="981"/>
                </a:lnTo>
                <a:lnTo>
                  <a:pt x="1421" y="979"/>
                </a:lnTo>
                <a:lnTo>
                  <a:pt x="1421" y="979"/>
                </a:lnTo>
                <a:lnTo>
                  <a:pt x="1421" y="979"/>
                </a:lnTo>
                <a:lnTo>
                  <a:pt x="1421" y="979"/>
                </a:lnTo>
                <a:lnTo>
                  <a:pt x="1421" y="979"/>
                </a:lnTo>
                <a:lnTo>
                  <a:pt x="1421" y="979"/>
                </a:lnTo>
                <a:lnTo>
                  <a:pt x="1423" y="979"/>
                </a:lnTo>
                <a:lnTo>
                  <a:pt x="1423" y="979"/>
                </a:lnTo>
                <a:lnTo>
                  <a:pt x="1423" y="979"/>
                </a:lnTo>
                <a:lnTo>
                  <a:pt x="1423" y="981"/>
                </a:lnTo>
                <a:lnTo>
                  <a:pt x="1423" y="981"/>
                </a:lnTo>
                <a:lnTo>
                  <a:pt x="1423" y="981"/>
                </a:lnTo>
                <a:lnTo>
                  <a:pt x="1423" y="981"/>
                </a:lnTo>
                <a:lnTo>
                  <a:pt x="1425" y="981"/>
                </a:lnTo>
                <a:lnTo>
                  <a:pt x="1425" y="981"/>
                </a:lnTo>
                <a:lnTo>
                  <a:pt x="1425" y="981"/>
                </a:lnTo>
                <a:lnTo>
                  <a:pt x="1425" y="981"/>
                </a:lnTo>
                <a:lnTo>
                  <a:pt x="1425" y="983"/>
                </a:lnTo>
                <a:lnTo>
                  <a:pt x="1425" y="983"/>
                </a:lnTo>
                <a:lnTo>
                  <a:pt x="1425" y="986"/>
                </a:lnTo>
                <a:lnTo>
                  <a:pt x="1425" y="986"/>
                </a:lnTo>
                <a:lnTo>
                  <a:pt x="1423" y="986"/>
                </a:lnTo>
                <a:lnTo>
                  <a:pt x="1419" y="986"/>
                </a:lnTo>
                <a:lnTo>
                  <a:pt x="1416" y="986"/>
                </a:lnTo>
                <a:lnTo>
                  <a:pt x="1416" y="986"/>
                </a:lnTo>
                <a:lnTo>
                  <a:pt x="1416" y="986"/>
                </a:lnTo>
                <a:lnTo>
                  <a:pt x="1416" y="986"/>
                </a:lnTo>
                <a:lnTo>
                  <a:pt x="1416" y="988"/>
                </a:lnTo>
                <a:lnTo>
                  <a:pt x="1414" y="988"/>
                </a:lnTo>
                <a:lnTo>
                  <a:pt x="1416" y="990"/>
                </a:lnTo>
                <a:lnTo>
                  <a:pt x="1416" y="990"/>
                </a:lnTo>
                <a:lnTo>
                  <a:pt x="1419" y="990"/>
                </a:lnTo>
                <a:lnTo>
                  <a:pt x="1419" y="990"/>
                </a:lnTo>
                <a:lnTo>
                  <a:pt x="1421" y="990"/>
                </a:lnTo>
                <a:lnTo>
                  <a:pt x="1423" y="990"/>
                </a:lnTo>
                <a:lnTo>
                  <a:pt x="1423" y="990"/>
                </a:lnTo>
                <a:lnTo>
                  <a:pt x="1423" y="990"/>
                </a:lnTo>
                <a:lnTo>
                  <a:pt x="1425" y="992"/>
                </a:lnTo>
                <a:lnTo>
                  <a:pt x="1425" y="992"/>
                </a:lnTo>
                <a:lnTo>
                  <a:pt x="1425" y="990"/>
                </a:lnTo>
                <a:lnTo>
                  <a:pt x="1425" y="990"/>
                </a:lnTo>
                <a:lnTo>
                  <a:pt x="1425" y="988"/>
                </a:lnTo>
                <a:lnTo>
                  <a:pt x="1427" y="988"/>
                </a:lnTo>
                <a:lnTo>
                  <a:pt x="1429" y="988"/>
                </a:lnTo>
                <a:lnTo>
                  <a:pt x="1431" y="986"/>
                </a:lnTo>
                <a:lnTo>
                  <a:pt x="1433" y="986"/>
                </a:lnTo>
                <a:lnTo>
                  <a:pt x="1433" y="986"/>
                </a:lnTo>
                <a:lnTo>
                  <a:pt x="1433" y="986"/>
                </a:lnTo>
                <a:lnTo>
                  <a:pt x="1433" y="986"/>
                </a:lnTo>
                <a:lnTo>
                  <a:pt x="1433" y="986"/>
                </a:lnTo>
                <a:lnTo>
                  <a:pt x="1433" y="986"/>
                </a:lnTo>
                <a:lnTo>
                  <a:pt x="1433" y="986"/>
                </a:lnTo>
                <a:lnTo>
                  <a:pt x="1433" y="986"/>
                </a:lnTo>
                <a:lnTo>
                  <a:pt x="1433" y="983"/>
                </a:lnTo>
                <a:lnTo>
                  <a:pt x="1435" y="983"/>
                </a:lnTo>
                <a:lnTo>
                  <a:pt x="1439" y="979"/>
                </a:lnTo>
                <a:lnTo>
                  <a:pt x="1439" y="979"/>
                </a:lnTo>
                <a:lnTo>
                  <a:pt x="1442" y="979"/>
                </a:lnTo>
                <a:lnTo>
                  <a:pt x="1446" y="979"/>
                </a:lnTo>
                <a:lnTo>
                  <a:pt x="1448" y="979"/>
                </a:lnTo>
                <a:lnTo>
                  <a:pt x="1452" y="979"/>
                </a:lnTo>
                <a:lnTo>
                  <a:pt x="1454" y="981"/>
                </a:lnTo>
                <a:lnTo>
                  <a:pt x="1454" y="981"/>
                </a:lnTo>
                <a:lnTo>
                  <a:pt x="1458" y="981"/>
                </a:lnTo>
                <a:lnTo>
                  <a:pt x="1458" y="981"/>
                </a:lnTo>
                <a:lnTo>
                  <a:pt x="1458" y="981"/>
                </a:lnTo>
                <a:lnTo>
                  <a:pt x="1456" y="979"/>
                </a:lnTo>
                <a:lnTo>
                  <a:pt x="1454" y="979"/>
                </a:lnTo>
                <a:lnTo>
                  <a:pt x="1454" y="979"/>
                </a:lnTo>
                <a:lnTo>
                  <a:pt x="1454" y="979"/>
                </a:lnTo>
                <a:lnTo>
                  <a:pt x="1454" y="979"/>
                </a:lnTo>
                <a:lnTo>
                  <a:pt x="1454" y="979"/>
                </a:lnTo>
                <a:lnTo>
                  <a:pt x="1456" y="979"/>
                </a:lnTo>
                <a:lnTo>
                  <a:pt x="1456" y="977"/>
                </a:lnTo>
                <a:lnTo>
                  <a:pt x="1456" y="977"/>
                </a:lnTo>
                <a:lnTo>
                  <a:pt x="1458" y="977"/>
                </a:lnTo>
                <a:lnTo>
                  <a:pt x="1460" y="977"/>
                </a:lnTo>
                <a:lnTo>
                  <a:pt x="1465" y="975"/>
                </a:lnTo>
                <a:lnTo>
                  <a:pt x="1465" y="975"/>
                </a:lnTo>
                <a:lnTo>
                  <a:pt x="1465" y="975"/>
                </a:lnTo>
                <a:lnTo>
                  <a:pt x="1467" y="975"/>
                </a:lnTo>
                <a:lnTo>
                  <a:pt x="1469" y="975"/>
                </a:lnTo>
                <a:lnTo>
                  <a:pt x="1471" y="975"/>
                </a:lnTo>
                <a:lnTo>
                  <a:pt x="1471" y="975"/>
                </a:lnTo>
                <a:lnTo>
                  <a:pt x="1473" y="975"/>
                </a:lnTo>
                <a:lnTo>
                  <a:pt x="1473" y="975"/>
                </a:lnTo>
                <a:lnTo>
                  <a:pt x="1475" y="975"/>
                </a:lnTo>
                <a:lnTo>
                  <a:pt x="1475" y="975"/>
                </a:lnTo>
                <a:lnTo>
                  <a:pt x="1475" y="973"/>
                </a:lnTo>
                <a:lnTo>
                  <a:pt x="1475" y="973"/>
                </a:lnTo>
                <a:lnTo>
                  <a:pt x="1473" y="973"/>
                </a:lnTo>
                <a:lnTo>
                  <a:pt x="1473" y="973"/>
                </a:lnTo>
                <a:lnTo>
                  <a:pt x="1473" y="973"/>
                </a:lnTo>
                <a:lnTo>
                  <a:pt x="1473" y="971"/>
                </a:lnTo>
                <a:lnTo>
                  <a:pt x="1473" y="971"/>
                </a:lnTo>
                <a:lnTo>
                  <a:pt x="1475" y="971"/>
                </a:lnTo>
                <a:lnTo>
                  <a:pt x="1475" y="973"/>
                </a:lnTo>
                <a:lnTo>
                  <a:pt x="1475" y="973"/>
                </a:lnTo>
                <a:lnTo>
                  <a:pt x="1475" y="973"/>
                </a:lnTo>
                <a:lnTo>
                  <a:pt x="1475" y="975"/>
                </a:lnTo>
                <a:lnTo>
                  <a:pt x="1475" y="975"/>
                </a:lnTo>
                <a:lnTo>
                  <a:pt x="1477" y="975"/>
                </a:lnTo>
                <a:lnTo>
                  <a:pt x="1475" y="977"/>
                </a:lnTo>
                <a:close/>
                <a:moveTo>
                  <a:pt x="1465" y="965"/>
                </a:moveTo>
                <a:lnTo>
                  <a:pt x="1465" y="965"/>
                </a:lnTo>
                <a:lnTo>
                  <a:pt x="1467" y="962"/>
                </a:lnTo>
                <a:lnTo>
                  <a:pt x="1467" y="962"/>
                </a:lnTo>
                <a:lnTo>
                  <a:pt x="1467" y="962"/>
                </a:lnTo>
                <a:lnTo>
                  <a:pt x="1467" y="962"/>
                </a:lnTo>
                <a:lnTo>
                  <a:pt x="1469" y="962"/>
                </a:lnTo>
                <a:lnTo>
                  <a:pt x="1469" y="962"/>
                </a:lnTo>
                <a:lnTo>
                  <a:pt x="1471" y="960"/>
                </a:lnTo>
                <a:lnTo>
                  <a:pt x="1473" y="960"/>
                </a:lnTo>
                <a:lnTo>
                  <a:pt x="1473" y="958"/>
                </a:lnTo>
                <a:lnTo>
                  <a:pt x="1475" y="958"/>
                </a:lnTo>
                <a:lnTo>
                  <a:pt x="1477" y="958"/>
                </a:lnTo>
                <a:lnTo>
                  <a:pt x="1479" y="958"/>
                </a:lnTo>
                <a:lnTo>
                  <a:pt x="1481" y="956"/>
                </a:lnTo>
                <a:lnTo>
                  <a:pt x="1481" y="958"/>
                </a:lnTo>
                <a:lnTo>
                  <a:pt x="1481" y="956"/>
                </a:lnTo>
                <a:lnTo>
                  <a:pt x="1483" y="956"/>
                </a:lnTo>
                <a:lnTo>
                  <a:pt x="1486" y="956"/>
                </a:lnTo>
                <a:lnTo>
                  <a:pt x="1488" y="956"/>
                </a:lnTo>
                <a:lnTo>
                  <a:pt x="1490" y="956"/>
                </a:lnTo>
                <a:lnTo>
                  <a:pt x="1492" y="956"/>
                </a:lnTo>
                <a:lnTo>
                  <a:pt x="1492" y="956"/>
                </a:lnTo>
                <a:lnTo>
                  <a:pt x="1492" y="954"/>
                </a:lnTo>
                <a:lnTo>
                  <a:pt x="1494" y="954"/>
                </a:lnTo>
                <a:lnTo>
                  <a:pt x="1494" y="954"/>
                </a:lnTo>
                <a:lnTo>
                  <a:pt x="1496" y="956"/>
                </a:lnTo>
                <a:lnTo>
                  <a:pt x="1496" y="956"/>
                </a:lnTo>
                <a:lnTo>
                  <a:pt x="1494" y="956"/>
                </a:lnTo>
                <a:lnTo>
                  <a:pt x="1496" y="956"/>
                </a:lnTo>
                <a:lnTo>
                  <a:pt x="1496" y="956"/>
                </a:lnTo>
                <a:lnTo>
                  <a:pt x="1496" y="956"/>
                </a:lnTo>
                <a:lnTo>
                  <a:pt x="1498" y="956"/>
                </a:lnTo>
                <a:lnTo>
                  <a:pt x="1500" y="956"/>
                </a:lnTo>
                <a:lnTo>
                  <a:pt x="1498" y="956"/>
                </a:lnTo>
                <a:lnTo>
                  <a:pt x="1498" y="956"/>
                </a:lnTo>
                <a:lnTo>
                  <a:pt x="1498" y="956"/>
                </a:lnTo>
                <a:lnTo>
                  <a:pt x="1498" y="956"/>
                </a:lnTo>
                <a:lnTo>
                  <a:pt x="1500" y="956"/>
                </a:lnTo>
                <a:lnTo>
                  <a:pt x="1500" y="956"/>
                </a:lnTo>
                <a:lnTo>
                  <a:pt x="1500" y="956"/>
                </a:lnTo>
                <a:lnTo>
                  <a:pt x="1500" y="958"/>
                </a:lnTo>
                <a:lnTo>
                  <a:pt x="1500" y="958"/>
                </a:lnTo>
                <a:lnTo>
                  <a:pt x="1500" y="958"/>
                </a:lnTo>
                <a:lnTo>
                  <a:pt x="1502" y="958"/>
                </a:lnTo>
                <a:lnTo>
                  <a:pt x="1504" y="956"/>
                </a:lnTo>
                <a:lnTo>
                  <a:pt x="1504" y="956"/>
                </a:lnTo>
                <a:lnTo>
                  <a:pt x="1504" y="956"/>
                </a:lnTo>
                <a:lnTo>
                  <a:pt x="1504" y="956"/>
                </a:lnTo>
                <a:lnTo>
                  <a:pt x="1502" y="956"/>
                </a:lnTo>
                <a:lnTo>
                  <a:pt x="1502" y="956"/>
                </a:lnTo>
                <a:lnTo>
                  <a:pt x="1502" y="956"/>
                </a:lnTo>
                <a:lnTo>
                  <a:pt x="1502" y="956"/>
                </a:lnTo>
                <a:lnTo>
                  <a:pt x="1504" y="954"/>
                </a:lnTo>
                <a:lnTo>
                  <a:pt x="1504" y="954"/>
                </a:lnTo>
                <a:lnTo>
                  <a:pt x="1504" y="954"/>
                </a:lnTo>
                <a:lnTo>
                  <a:pt x="1504" y="954"/>
                </a:lnTo>
                <a:lnTo>
                  <a:pt x="1504" y="954"/>
                </a:lnTo>
                <a:lnTo>
                  <a:pt x="1502" y="954"/>
                </a:lnTo>
                <a:lnTo>
                  <a:pt x="1502" y="954"/>
                </a:lnTo>
                <a:lnTo>
                  <a:pt x="1502" y="954"/>
                </a:lnTo>
                <a:lnTo>
                  <a:pt x="1502" y="954"/>
                </a:lnTo>
                <a:lnTo>
                  <a:pt x="1502" y="952"/>
                </a:lnTo>
                <a:lnTo>
                  <a:pt x="1498" y="954"/>
                </a:lnTo>
                <a:lnTo>
                  <a:pt x="1498" y="954"/>
                </a:lnTo>
                <a:lnTo>
                  <a:pt x="1498" y="954"/>
                </a:lnTo>
                <a:lnTo>
                  <a:pt x="1498" y="954"/>
                </a:lnTo>
                <a:lnTo>
                  <a:pt x="1498" y="954"/>
                </a:lnTo>
                <a:lnTo>
                  <a:pt x="1498" y="954"/>
                </a:lnTo>
                <a:lnTo>
                  <a:pt x="1498" y="954"/>
                </a:lnTo>
                <a:lnTo>
                  <a:pt x="1498" y="954"/>
                </a:lnTo>
                <a:lnTo>
                  <a:pt x="1498" y="954"/>
                </a:lnTo>
                <a:lnTo>
                  <a:pt x="1498" y="952"/>
                </a:lnTo>
                <a:lnTo>
                  <a:pt x="1498" y="954"/>
                </a:lnTo>
                <a:lnTo>
                  <a:pt x="1496" y="954"/>
                </a:lnTo>
                <a:lnTo>
                  <a:pt x="1494" y="954"/>
                </a:lnTo>
                <a:lnTo>
                  <a:pt x="1494" y="954"/>
                </a:lnTo>
                <a:lnTo>
                  <a:pt x="1496" y="954"/>
                </a:lnTo>
                <a:lnTo>
                  <a:pt x="1498" y="952"/>
                </a:lnTo>
                <a:lnTo>
                  <a:pt x="1498" y="952"/>
                </a:lnTo>
                <a:lnTo>
                  <a:pt x="1498" y="952"/>
                </a:lnTo>
                <a:lnTo>
                  <a:pt x="1500" y="952"/>
                </a:lnTo>
                <a:lnTo>
                  <a:pt x="1500" y="952"/>
                </a:lnTo>
                <a:lnTo>
                  <a:pt x="1500" y="952"/>
                </a:lnTo>
                <a:lnTo>
                  <a:pt x="1500" y="952"/>
                </a:lnTo>
                <a:lnTo>
                  <a:pt x="1502" y="952"/>
                </a:lnTo>
                <a:lnTo>
                  <a:pt x="1502" y="952"/>
                </a:lnTo>
                <a:lnTo>
                  <a:pt x="1502" y="952"/>
                </a:lnTo>
                <a:lnTo>
                  <a:pt x="1502" y="952"/>
                </a:lnTo>
                <a:lnTo>
                  <a:pt x="1504" y="952"/>
                </a:lnTo>
                <a:lnTo>
                  <a:pt x="1504" y="952"/>
                </a:lnTo>
                <a:lnTo>
                  <a:pt x="1504" y="952"/>
                </a:lnTo>
                <a:lnTo>
                  <a:pt x="1502" y="954"/>
                </a:lnTo>
                <a:lnTo>
                  <a:pt x="1502" y="954"/>
                </a:lnTo>
                <a:lnTo>
                  <a:pt x="1502" y="954"/>
                </a:lnTo>
                <a:lnTo>
                  <a:pt x="1502" y="954"/>
                </a:lnTo>
                <a:lnTo>
                  <a:pt x="1502" y="954"/>
                </a:lnTo>
                <a:lnTo>
                  <a:pt x="1507" y="952"/>
                </a:lnTo>
                <a:lnTo>
                  <a:pt x="1507" y="952"/>
                </a:lnTo>
                <a:lnTo>
                  <a:pt x="1509" y="952"/>
                </a:lnTo>
                <a:lnTo>
                  <a:pt x="1511" y="952"/>
                </a:lnTo>
                <a:lnTo>
                  <a:pt x="1511" y="952"/>
                </a:lnTo>
                <a:lnTo>
                  <a:pt x="1513" y="950"/>
                </a:lnTo>
                <a:lnTo>
                  <a:pt x="1517" y="950"/>
                </a:lnTo>
                <a:lnTo>
                  <a:pt x="1519" y="948"/>
                </a:lnTo>
                <a:lnTo>
                  <a:pt x="1519" y="948"/>
                </a:lnTo>
                <a:lnTo>
                  <a:pt x="1521" y="948"/>
                </a:lnTo>
                <a:lnTo>
                  <a:pt x="1521" y="948"/>
                </a:lnTo>
                <a:lnTo>
                  <a:pt x="1521" y="948"/>
                </a:lnTo>
                <a:lnTo>
                  <a:pt x="1521" y="948"/>
                </a:lnTo>
                <a:lnTo>
                  <a:pt x="1519" y="948"/>
                </a:lnTo>
                <a:lnTo>
                  <a:pt x="1515" y="952"/>
                </a:lnTo>
                <a:lnTo>
                  <a:pt x="1513" y="954"/>
                </a:lnTo>
                <a:lnTo>
                  <a:pt x="1513" y="954"/>
                </a:lnTo>
                <a:lnTo>
                  <a:pt x="1513" y="954"/>
                </a:lnTo>
                <a:lnTo>
                  <a:pt x="1513" y="954"/>
                </a:lnTo>
                <a:lnTo>
                  <a:pt x="1515" y="954"/>
                </a:lnTo>
                <a:lnTo>
                  <a:pt x="1515" y="954"/>
                </a:lnTo>
                <a:lnTo>
                  <a:pt x="1515" y="954"/>
                </a:lnTo>
                <a:lnTo>
                  <a:pt x="1515" y="954"/>
                </a:lnTo>
                <a:lnTo>
                  <a:pt x="1515" y="956"/>
                </a:lnTo>
                <a:lnTo>
                  <a:pt x="1515" y="956"/>
                </a:lnTo>
                <a:lnTo>
                  <a:pt x="1515" y="956"/>
                </a:lnTo>
                <a:lnTo>
                  <a:pt x="1517" y="956"/>
                </a:lnTo>
                <a:lnTo>
                  <a:pt x="1517" y="956"/>
                </a:lnTo>
                <a:lnTo>
                  <a:pt x="1515" y="956"/>
                </a:lnTo>
                <a:lnTo>
                  <a:pt x="1515" y="956"/>
                </a:lnTo>
                <a:lnTo>
                  <a:pt x="1515" y="958"/>
                </a:lnTo>
                <a:lnTo>
                  <a:pt x="1515" y="958"/>
                </a:lnTo>
                <a:lnTo>
                  <a:pt x="1515" y="958"/>
                </a:lnTo>
                <a:lnTo>
                  <a:pt x="1515" y="958"/>
                </a:lnTo>
                <a:lnTo>
                  <a:pt x="1513" y="958"/>
                </a:lnTo>
                <a:lnTo>
                  <a:pt x="1513" y="958"/>
                </a:lnTo>
                <a:lnTo>
                  <a:pt x="1513" y="958"/>
                </a:lnTo>
                <a:lnTo>
                  <a:pt x="1515" y="958"/>
                </a:lnTo>
                <a:lnTo>
                  <a:pt x="1515" y="960"/>
                </a:lnTo>
                <a:lnTo>
                  <a:pt x="1515" y="960"/>
                </a:lnTo>
                <a:lnTo>
                  <a:pt x="1515" y="962"/>
                </a:lnTo>
                <a:lnTo>
                  <a:pt x="1515" y="962"/>
                </a:lnTo>
                <a:lnTo>
                  <a:pt x="1515" y="962"/>
                </a:lnTo>
                <a:lnTo>
                  <a:pt x="1515" y="962"/>
                </a:lnTo>
                <a:lnTo>
                  <a:pt x="1515" y="962"/>
                </a:lnTo>
                <a:lnTo>
                  <a:pt x="1515" y="962"/>
                </a:lnTo>
                <a:lnTo>
                  <a:pt x="1515" y="965"/>
                </a:lnTo>
                <a:lnTo>
                  <a:pt x="1513" y="965"/>
                </a:lnTo>
                <a:lnTo>
                  <a:pt x="1513" y="965"/>
                </a:lnTo>
                <a:lnTo>
                  <a:pt x="1511" y="965"/>
                </a:lnTo>
                <a:lnTo>
                  <a:pt x="1509" y="965"/>
                </a:lnTo>
                <a:lnTo>
                  <a:pt x="1509" y="967"/>
                </a:lnTo>
                <a:lnTo>
                  <a:pt x="1507" y="967"/>
                </a:lnTo>
                <a:lnTo>
                  <a:pt x="1507" y="967"/>
                </a:lnTo>
                <a:lnTo>
                  <a:pt x="1507" y="967"/>
                </a:lnTo>
                <a:lnTo>
                  <a:pt x="1504" y="967"/>
                </a:lnTo>
                <a:lnTo>
                  <a:pt x="1504" y="969"/>
                </a:lnTo>
                <a:lnTo>
                  <a:pt x="1504" y="969"/>
                </a:lnTo>
                <a:lnTo>
                  <a:pt x="1504" y="969"/>
                </a:lnTo>
                <a:lnTo>
                  <a:pt x="1504" y="969"/>
                </a:lnTo>
                <a:lnTo>
                  <a:pt x="1502" y="969"/>
                </a:lnTo>
                <a:lnTo>
                  <a:pt x="1498" y="969"/>
                </a:lnTo>
                <a:lnTo>
                  <a:pt x="1496" y="969"/>
                </a:lnTo>
                <a:lnTo>
                  <a:pt x="1496" y="969"/>
                </a:lnTo>
                <a:lnTo>
                  <a:pt x="1494" y="969"/>
                </a:lnTo>
                <a:lnTo>
                  <a:pt x="1494" y="967"/>
                </a:lnTo>
                <a:lnTo>
                  <a:pt x="1492" y="967"/>
                </a:lnTo>
                <a:lnTo>
                  <a:pt x="1486" y="967"/>
                </a:lnTo>
                <a:lnTo>
                  <a:pt x="1481" y="967"/>
                </a:lnTo>
                <a:lnTo>
                  <a:pt x="1479" y="967"/>
                </a:lnTo>
                <a:lnTo>
                  <a:pt x="1473" y="969"/>
                </a:lnTo>
                <a:lnTo>
                  <a:pt x="1471" y="969"/>
                </a:lnTo>
                <a:lnTo>
                  <a:pt x="1471" y="969"/>
                </a:lnTo>
                <a:lnTo>
                  <a:pt x="1469" y="969"/>
                </a:lnTo>
                <a:lnTo>
                  <a:pt x="1469" y="969"/>
                </a:lnTo>
                <a:lnTo>
                  <a:pt x="1467" y="969"/>
                </a:lnTo>
                <a:lnTo>
                  <a:pt x="1465" y="969"/>
                </a:lnTo>
                <a:lnTo>
                  <a:pt x="1465" y="969"/>
                </a:lnTo>
                <a:lnTo>
                  <a:pt x="1463" y="969"/>
                </a:lnTo>
                <a:lnTo>
                  <a:pt x="1463" y="967"/>
                </a:lnTo>
                <a:lnTo>
                  <a:pt x="1465" y="965"/>
                </a:lnTo>
                <a:close/>
                <a:moveTo>
                  <a:pt x="1287" y="906"/>
                </a:moveTo>
                <a:lnTo>
                  <a:pt x="1287" y="906"/>
                </a:lnTo>
                <a:lnTo>
                  <a:pt x="1293" y="902"/>
                </a:lnTo>
                <a:lnTo>
                  <a:pt x="1297" y="897"/>
                </a:lnTo>
                <a:lnTo>
                  <a:pt x="1303" y="893"/>
                </a:lnTo>
                <a:lnTo>
                  <a:pt x="1305" y="891"/>
                </a:lnTo>
                <a:lnTo>
                  <a:pt x="1307" y="889"/>
                </a:lnTo>
                <a:lnTo>
                  <a:pt x="1314" y="887"/>
                </a:lnTo>
                <a:lnTo>
                  <a:pt x="1316" y="887"/>
                </a:lnTo>
                <a:lnTo>
                  <a:pt x="1320" y="885"/>
                </a:lnTo>
                <a:lnTo>
                  <a:pt x="1320" y="885"/>
                </a:lnTo>
                <a:lnTo>
                  <a:pt x="1322" y="885"/>
                </a:lnTo>
                <a:lnTo>
                  <a:pt x="1322" y="885"/>
                </a:lnTo>
                <a:lnTo>
                  <a:pt x="1322" y="885"/>
                </a:lnTo>
                <a:lnTo>
                  <a:pt x="1322" y="883"/>
                </a:lnTo>
                <a:lnTo>
                  <a:pt x="1324" y="883"/>
                </a:lnTo>
                <a:lnTo>
                  <a:pt x="1324" y="883"/>
                </a:lnTo>
                <a:lnTo>
                  <a:pt x="1326" y="881"/>
                </a:lnTo>
                <a:lnTo>
                  <a:pt x="1326" y="881"/>
                </a:lnTo>
                <a:lnTo>
                  <a:pt x="1326" y="881"/>
                </a:lnTo>
                <a:lnTo>
                  <a:pt x="1326" y="879"/>
                </a:lnTo>
                <a:lnTo>
                  <a:pt x="1328" y="879"/>
                </a:lnTo>
                <a:lnTo>
                  <a:pt x="1328" y="879"/>
                </a:lnTo>
                <a:lnTo>
                  <a:pt x="1328" y="876"/>
                </a:lnTo>
                <a:lnTo>
                  <a:pt x="1328" y="876"/>
                </a:lnTo>
                <a:lnTo>
                  <a:pt x="1328" y="876"/>
                </a:lnTo>
                <a:lnTo>
                  <a:pt x="1331" y="874"/>
                </a:lnTo>
                <a:lnTo>
                  <a:pt x="1335" y="872"/>
                </a:lnTo>
                <a:lnTo>
                  <a:pt x="1335" y="874"/>
                </a:lnTo>
                <a:lnTo>
                  <a:pt x="1333" y="874"/>
                </a:lnTo>
                <a:lnTo>
                  <a:pt x="1333" y="876"/>
                </a:lnTo>
                <a:lnTo>
                  <a:pt x="1333" y="876"/>
                </a:lnTo>
                <a:lnTo>
                  <a:pt x="1333" y="876"/>
                </a:lnTo>
                <a:lnTo>
                  <a:pt x="1333" y="879"/>
                </a:lnTo>
                <a:lnTo>
                  <a:pt x="1333" y="879"/>
                </a:lnTo>
                <a:lnTo>
                  <a:pt x="1335" y="876"/>
                </a:lnTo>
                <a:lnTo>
                  <a:pt x="1335" y="876"/>
                </a:lnTo>
                <a:lnTo>
                  <a:pt x="1335" y="876"/>
                </a:lnTo>
                <a:lnTo>
                  <a:pt x="1335" y="874"/>
                </a:lnTo>
                <a:lnTo>
                  <a:pt x="1335" y="874"/>
                </a:lnTo>
                <a:lnTo>
                  <a:pt x="1337" y="874"/>
                </a:lnTo>
                <a:lnTo>
                  <a:pt x="1337" y="874"/>
                </a:lnTo>
                <a:lnTo>
                  <a:pt x="1337" y="872"/>
                </a:lnTo>
                <a:lnTo>
                  <a:pt x="1337" y="872"/>
                </a:lnTo>
                <a:lnTo>
                  <a:pt x="1337" y="872"/>
                </a:lnTo>
                <a:lnTo>
                  <a:pt x="1337" y="872"/>
                </a:lnTo>
                <a:lnTo>
                  <a:pt x="1337" y="872"/>
                </a:lnTo>
                <a:lnTo>
                  <a:pt x="1337" y="870"/>
                </a:lnTo>
                <a:lnTo>
                  <a:pt x="1337" y="870"/>
                </a:lnTo>
                <a:lnTo>
                  <a:pt x="1339" y="868"/>
                </a:lnTo>
                <a:lnTo>
                  <a:pt x="1339" y="868"/>
                </a:lnTo>
                <a:lnTo>
                  <a:pt x="1339" y="868"/>
                </a:lnTo>
                <a:lnTo>
                  <a:pt x="1341" y="868"/>
                </a:lnTo>
                <a:lnTo>
                  <a:pt x="1341" y="870"/>
                </a:lnTo>
                <a:lnTo>
                  <a:pt x="1341" y="870"/>
                </a:lnTo>
                <a:lnTo>
                  <a:pt x="1341" y="870"/>
                </a:lnTo>
                <a:lnTo>
                  <a:pt x="1339" y="872"/>
                </a:lnTo>
                <a:lnTo>
                  <a:pt x="1337" y="874"/>
                </a:lnTo>
                <a:lnTo>
                  <a:pt x="1337" y="874"/>
                </a:lnTo>
                <a:lnTo>
                  <a:pt x="1337" y="874"/>
                </a:lnTo>
                <a:lnTo>
                  <a:pt x="1337" y="876"/>
                </a:lnTo>
                <a:lnTo>
                  <a:pt x="1337" y="876"/>
                </a:lnTo>
                <a:lnTo>
                  <a:pt x="1339" y="874"/>
                </a:lnTo>
                <a:lnTo>
                  <a:pt x="1339" y="874"/>
                </a:lnTo>
                <a:lnTo>
                  <a:pt x="1339" y="874"/>
                </a:lnTo>
                <a:lnTo>
                  <a:pt x="1339" y="874"/>
                </a:lnTo>
                <a:lnTo>
                  <a:pt x="1339" y="874"/>
                </a:lnTo>
                <a:lnTo>
                  <a:pt x="1339" y="874"/>
                </a:lnTo>
                <a:lnTo>
                  <a:pt x="1339" y="874"/>
                </a:lnTo>
                <a:lnTo>
                  <a:pt x="1341" y="874"/>
                </a:lnTo>
                <a:lnTo>
                  <a:pt x="1341" y="872"/>
                </a:lnTo>
                <a:lnTo>
                  <a:pt x="1341" y="872"/>
                </a:lnTo>
                <a:lnTo>
                  <a:pt x="1341" y="872"/>
                </a:lnTo>
                <a:lnTo>
                  <a:pt x="1343" y="872"/>
                </a:lnTo>
                <a:lnTo>
                  <a:pt x="1343" y="870"/>
                </a:lnTo>
                <a:lnTo>
                  <a:pt x="1343" y="870"/>
                </a:lnTo>
                <a:lnTo>
                  <a:pt x="1343" y="868"/>
                </a:lnTo>
                <a:lnTo>
                  <a:pt x="1341" y="868"/>
                </a:lnTo>
                <a:lnTo>
                  <a:pt x="1341" y="866"/>
                </a:lnTo>
                <a:lnTo>
                  <a:pt x="1341" y="866"/>
                </a:lnTo>
                <a:lnTo>
                  <a:pt x="1341" y="866"/>
                </a:lnTo>
                <a:lnTo>
                  <a:pt x="1341" y="866"/>
                </a:lnTo>
                <a:lnTo>
                  <a:pt x="1343" y="866"/>
                </a:lnTo>
                <a:lnTo>
                  <a:pt x="1343" y="866"/>
                </a:lnTo>
                <a:lnTo>
                  <a:pt x="1343" y="866"/>
                </a:lnTo>
                <a:lnTo>
                  <a:pt x="1345" y="866"/>
                </a:lnTo>
                <a:lnTo>
                  <a:pt x="1345" y="866"/>
                </a:lnTo>
                <a:lnTo>
                  <a:pt x="1345" y="866"/>
                </a:lnTo>
                <a:lnTo>
                  <a:pt x="1349" y="866"/>
                </a:lnTo>
                <a:lnTo>
                  <a:pt x="1349" y="868"/>
                </a:lnTo>
                <a:lnTo>
                  <a:pt x="1351" y="868"/>
                </a:lnTo>
                <a:lnTo>
                  <a:pt x="1351" y="868"/>
                </a:lnTo>
                <a:lnTo>
                  <a:pt x="1351" y="868"/>
                </a:lnTo>
                <a:lnTo>
                  <a:pt x="1351" y="868"/>
                </a:lnTo>
                <a:lnTo>
                  <a:pt x="1354" y="868"/>
                </a:lnTo>
                <a:lnTo>
                  <a:pt x="1354" y="868"/>
                </a:lnTo>
                <a:lnTo>
                  <a:pt x="1356" y="870"/>
                </a:lnTo>
                <a:lnTo>
                  <a:pt x="1356" y="870"/>
                </a:lnTo>
                <a:lnTo>
                  <a:pt x="1358" y="870"/>
                </a:lnTo>
                <a:lnTo>
                  <a:pt x="1360" y="870"/>
                </a:lnTo>
                <a:lnTo>
                  <a:pt x="1362" y="870"/>
                </a:lnTo>
                <a:lnTo>
                  <a:pt x="1362" y="870"/>
                </a:lnTo>
                <a:lnTo>
                  <a:pt x="1364" y="870"/>
                </a:lnTo>
                <a:lnTo>
                  <a:pt x="1364" y="868"/>
                </a:lnTo>
                <a:lnTo>
                  <a:pt x="1364" y="870"/>
                </a:lnTo>
                <a:lnTo>
                  <a:pt x="1364" y="870"/>
                </a:lnTo>
                <a:lnTo>
                  <a:pt x="1366" y="870"/>
                </a:lnTo>
                <a:lnTo>
                  <a:pt x="1368" y="870"/>
                </a:lnTo>
                <a:lnTo>
                  <a:pt x="1368" y="870"/>
                </a:lnTo>
                <a:lnTo>
                  <a:pt x="1368" y="870"/>
                </a:lnTo>
                <a:lnTo>
                  <a:pt x="1368" y="870"/>
                </a:lnTo>
                <a:lnTo>
                  <a:pt x="1368" y="870"/>
                </a:lnTo>
                <a:lnTo>
                  <a:pt x="1368" y="872"/>
                </a:lnTo>
                <a:lnTo>
                  <a:pt x="1370" y="872"/>
                </a:lnTo>
                <a:lnTo>
                  <a:pt x="1370" y="872"/>
                </a:lnTo>
                <a:lnTo>
                  <a:pt x="1370" y="874"/>
                </a:lnTo>
                <a:lnTo>
                  <a:pt x="1370" y="874"/>
                </a:lnTo>
                <a:lnTo>
                  <a:pt x="1370" y="876"/>
                </a:lnTo>
                <a:lnTo>
                  <a:pt x="1370" y="876"/>
                </a:lnTo>
                <a:lnTo>
                  <a:pt x="1370" y="876"/>
                </a:lnTo>
                <a:lnTo>
                  <a:pt x="1372" y="879"/>
                </a:lnTo>
                <a:lnTo>
                  <a:pt x="1372" y="881"/>
                </a:lnTo>
                <a:lnTo>
                  <a:pt x="1375" y="881"/>
                </a:lnTo>
                <a:lnTo>
                  <a:pt x="1375" y="883"/>
                </a:lnTo>
                <a:lnTo>
                  <a:pt x="1377" y="885"/>
                </a:lnTo>
                <a:lnTo>
                  <a:pt x="1379" y="885"/>
                </a:lnTo>
                <a:lnTo>
                  <a:pt x="1381" y="885"/>
                </a:lnTo>
                <a:lnTo>
                  <a:pt x="1383" y="885"/>
                </a:lnTo>
                <a:lnTo>
                  <a:pt x="1385" y="885"/>
                </a:lnTo>
                <a:lnTo>
                  <a:pt x="1389" y="885"/>
                </a:lnTo>
                <a:lnTo>
                  <a:pt x="1391" y="885"/>
                </a:lnTo>
                <a:lnTo>
                  <a:pt x="1391" y="885"/>
                </a:lnTo>
                <a:lnTo>
                  <a:pt x="1389" y="885"/>
                </a:lnTo>
                <a:lnTo>
                  <a:pt x="1389" y="887"/>
                </a:lnTo>
                <a:lnTo>
                  <a:pt x="1389" y="887"/>
                </a:lnTo>
                <a:lnTo>
                  <a:pt x="1389" y="887"/>
                </a:lnTo>
                <a:lnTo>
                  <a:pt x="1389" y="889"/>
                </a:lnTo>
                <a:lnTo>
                  <a:pt x="1389" y="889"/>
                </a:lnTo>
                <a:lnTo>
                  <a:pt x="1389" y="889"/>
                </a:lnTo>
                <a:lnTo>
                  <a:pt x="1389" y="889"/>
                </a:lnTo>
                <a:lnTo>
                  <a:pt x="1387" y="891"/>
                </a:lnTo>
                <a:lnTo>
                  <a:pt x="1389" y="891"/>
                </a:lnTo>
                <a:lnTo>
                  <a:pt x="1389" y="893"/>
                </a:lnTo>
                <a:lnTo>
                  <a:pt x="1391" y="893"/>
                </a:lnTo>
                <a:lnTo>
                  <a:pt x="1391" y="893"/>
                </a:lnTo>
                <a:lnTo>
                  <a:pt x="1393" y="895"/>
                </a:lnTo>
                <a:lnTo>
                  <a:pt x="1393" y="895"/>
                </a:lnTo>
                <a:lnTo>
                  <a:pt x="1393" y="895"/>
                </a:lnTo>
                <a:lnTo>
                  <a:pt x="1393" y="895"/>
                </a:lnTo>
                <a:lnTo>
                  <a:pt x="1393" y="895"/>
                </a:lnTo>
                <a:lnTo>
                  <a:pt x="1393" y="895"/>
                </a:lnTo>
                <a:lnTo>
                  <a:pt x="1393" y="897"/>
                </a:lnTo>
                <a:lnTo>
                  <a:pt x="1393" y="900"/>
                </a:lnTo>
                <a:lnTo>
                  <a:pt x="1391" y="900"/>
                </a:lnTo>
                <a:lnTo>
                  <a:pt x="1393" y="900"/>
                </a:lnTo>
                <a:lnTo>
                  <a:pt x="1391" y="902"/>
                </a:lnTo>
                <a:lnTo>
                  <a:pt x="1391" y="902"/>
                </a:lnTo>
                <a:lnTo>
                  <a:pt x="1391" y="902"/>
                </a:lnTo>
                <a:lnTo>
                  <a:pt x="1393" y="904"/>
                </a:lnTo>
                <a:lnTo>
                  <a:pt x="1393" y="904"/>
                </a:lnTo>
                <a:lnTo>
                  <a:pt x="1393" y="904"/>
                </a:lnTo>
                <a:lnTo>
                  <a:pt x="1393" y="904"/>
                </a:lnTo>
                <a:lnTo>
                  <a:pt x="1395" y="904"/>
                </a:lnTo>
                <a:lnTo>
                  <a:pt x="1395" y="904"/>
                </a:lnTo>
                <a:lnTo>
                  <a:pt x="1395" y="904"/>
                </a:lnTo>
                <a:lnTo>
                  <a:pt x="1398" y="904"/>
                </a:lnTo>
                <a:lnTo>
                  <a:pt x="1398" y="904"/>
                </a:lnTo>
                <a:lnTo>
                  <a:pt x="1398" y="904"/>
                </a:lnTo>
                <a:lnTo>
                  <a:pt x="1398" y="906"/>
                </a:lnTo>
                <a:lnTo>
                  <a:pt x="1395" y="906"/>
                </a:lnTo>
                <a:lnTo>
                  <a:pt x="1395" y="906"/>
                </a:lnTo>
                <a:lnTo>
                  <a:pt x="1395" y="906"/>
                </a:lnTo>
                <a:lnTo>
                  <a:pt x="1395" y="908"/>
                </a:lnTo>
                <a:lnTo>
                  <a:pt x="1395" y="908"/>
                </a:lnTo>
                <a:lnTo>
                  <a:pt x="1395" y="908"/>
                </a:lnTo>
                <a:lnTo>
                  <a:pt x="1395" y="908"/>
                </a:lnTo>
                <a:lnTo>
                  <a:pt x="1395" y="906"/>
                </a:lnTo>
                <a:lnTo>
                  <a:pt x="1395" y="906"/>
                </a:lnTo>
                <a:lnTo>
                  <a:pt x="1395" y="908"/>
                </a:lnTo>
                <a:lnTo>
                  <a:pt x="1395" y="908"/>
                </a:lnTo>
                <a:lnTo>
                  <a:pt x="1395" y="910"/>
                </a:lnTo>
                <a:lnTo>
                  <a:pt x="1395" y="910"/>
                </a:lnTo>
                <a:lnTo>
                  <a:pt x="1395" y="910"/>
                </a:lnTo>
                <a:lnTo>
                  <a:pt x="1395" y="912"/>
                </a:lnTo>
                <a:lnTo>
                  <a:pt x="1395" y="912"/>
                </a:lnTo>
                <a:lnTo>
                  <a:pt x="1395" y="910"/>
                </a:lnTo>
                <a:lnTo>
                  <a:pt x="1395" y="910"/>
                </a:lnTo>
                <a:lnTo>
                  <a:pt x="1398" y="910"/>
                </a:lnTo>
                <a:lnTo>
                  <a:pt x="1400" y="910"/>
                </a:lnTo>
                <a:lnTo>
                  <a:pt x="1400" y="910"/>
                </a:lnTo>
                <a:lnTo>
                  <a:pt x="1402" y="910"/>
                </a:lnTo>
                <a:lnTo>
                  <a:pt x="1402" y="910"/>
                </a:lnTo>
                <a:lnTo>
                  <a:pt x="1402" y="912"/>
                </a:lnTo>
                <a:lnTo>
                  <a:pt x="1402" y="912"/>
                </a:lnTo>
                <a:lnTo>
                  <a:pt x="1402" y="912"/>
                </a:lnTo>
                <a:lnTo>
                  <a:pt x="1402" y="914"/>
                </a:lnTo>
                <a:lnTo>
                  <a:pt x="1402" y="914"/>
                </a:lnTo>
                <a:lnTo>
                  <a:pt x="1404" y="914"/>
                </a:lnTo>
                <a:lnTo>
                  <a:pt x="1404" y="914"/>
                </a:lnTo>
                <a:lnTo>
                  <a:pt x="1404" y="914"/>
                </a:lnTo>
                <a:lnTo>
                  <a:pt x="1404" y="914"/>
                </a:lnTo>
                <a:lnTo>
                  <a:pt x="1408" y="914"/>
                </a:lnTo>
                <a:lnTo>
                  <a:pt x="1408" y="914"/>
                </a:lnTo>
                <a:lnTo>
                  <a:pt x="1408" y="916"/>
                </a:lnTo>
                <a:lnTo>
                  <a:pt x="1410" y="916"/>
                </a:lnTo>
                <a:lnTo>
                  <a:pt x="1416" y="916"/>
                </a:lnTo>
                <a:lnTo>
                  <a:pt x="1419" y="916"/>
                </a:lnTo>
                <a:lnTo>
                  <a:pt x="1421" y="916"/>
                </a:lnTo>
                <a:lnTo>
                  <a:pt x="1423" y="916"/>
                </a:lnTo>
                <a:lnTo>
                  <a:pt x="1423" y="916"/>
                </a:lnTo>
                <a:lnTo>
                  <a:pt x="1423" y="916"/>
                </a:lnTo>
                <a:lnTo>
                  <a:pt x="1427" y="916"/>
                </a:lnTo>
                <a:lnTo>
                  <a:pt x="1427" y="916"/>
                </a:lnTo>
                <a:lnTo>
                  <a:pt x="1429" y="918"/>
                </a:lnTo>
                <a:lnTo>
                  <a:pt x="1429" y="918"/>
                </a:lnTo>
                <a:lnTo>
                  <a:pt x="1431" y="918"/>
                </a:lnTo>
                <a:lnTo>
                  <a:pt x="1433" y="918"/>
                </a:lnTo>
                <a:lnTo>
                  <a:pt x="1435" y="918"/>
                </a:lnTo>
                <a:lnTo>
                  <a:pt x="1435" y="918"/>
                </a:lnTo>
                <a:lnTo>
                  <a:pt x="1435" y="918"/>
                </a:lnTo>
                <a:lnTo>
                  <a:pt x="1435" y="918"/>
                </a:lnTo>
                <a:lnTo>
                  <a:pt x="1435" y="918"/>
                </a:lnTo>
                <a:lnTo>
                  <a:pt x="1435" y="918"/>
                </a:lnTo>
                <a:lnTo>
                  <a:pt x="1435" y="918"/>
                </a:lnTo>
                <a:lnTo>
                  <a:pt x="1437" y="918"/>
                </a:lnTo>
                <a:lnTo>
                  <a:pt x="1437" y="918"/>
                </a:lnTo>
                <a:lnTo>
                  <a:pt x="1437" y="918"/>
                </a:lnTo>
                <a:lnTo>
                  <a:pt x="1437" y="918"/>
                </a:lnTo>
                <a:lnTo>
                  <a:pt x="1437" y="918"/>
                </a:lnTo>
                <a:lnTo>
                  <a:pt x="1437" y="921"/>
                </a:lnTo>
                <a:lnTo>
                  <a:pt x="1437" y="921"/>
                </a:lnTo>
                <a:lnTo>
                  <a:pt x="1437" y="921"/>
                </a:lnTo>
                <a:lnTo>
                  <a:pt x="1437" y="921"/>
                </a:lnTo>
                <a:lnTo>
                  <a:pt x="1437" y="921"/>
                </a:lnTo>
                <a:lnTo>
                  <a:pt x="1437" y="921"/>
                </a:lnTo>
                <a:lnTo>
                  <a:pt x="1439" y="921"/>
                </a:lnTo>
                <a:lnTo>
                  <a:pt x="1439" y="921"/>
                </a:lnTo>
                <a:lnTo>
                  <a:pt x="1442" y="921"/>
                </a:lnTo>
                <a:lnTo>
                  <a:pt x="1442" y="921"/>
                </a:lnTo>
                <a:lnTo>
                  <a:pt x="1444" y="921"/>
                </a:lnTo>
                <a:lnTo>
                  <a:pt x="1444" y="921"/>
                </a:lnTo>
                <a:lnTo>
                  <a:pt x="1444" y="921"/>
                </a:lnTo>
                <a:lnTo>
                  <a:pt x="1444" y="921"/>
                </a:lnTo>
                <a:lnTo>
                  <a:pt x="1444" y="921"/>
                </a:lnTo>
                <a:lnTo>
                  <a:pt x="1444" y="921"/>
                </a:lnTo>
                <a:lnTo>
                  <a:pt x="1444" y="921"/>
                </a:lnTo>
                <a:lnTo>
                  <a:pt x="1446" y="921"/>
                </a:lnTo>
                <a:lnTo>
                  <a:pt x="1448" y="921"/>
                </a:lnTo>
                <a:lnTo>
                  <a:pt x="1448" y="921"/>
                </a:lnTo>
                <a:lnTo>
                  <a:pt x="1448" y="921"/>
                </a:lnTo>
                <a:lnTo>
                  <a:pt x="1448" y="923"/>
                </a:lnTo>
                <a:lnTo>
                  <a:pt x="1450" y="923"/>
                </a:lnTo>
                <a:lnTo>
                  <a:pt x="1450" y="923"/>
                </a:lnTo>
                <a:lnTo>
                  <a:pt x="1450" y="923"/>
                </a:lnTo>
                <a:lnTo>
                  <a:pt x="1450" y="925"/>
                </a:lnTo>
                <a:lnTo>
                  <a:pt x="1450" y="925"/>
                </a:lnTo>
                <a:lnTo>
                  <a:pt x="1450" y="925"/>
                </a:lnTo>
                <a:lnTo>
                  <a:pt x="1450" y="925"/>
                </a:lnTo>
                <a:lnTo>
                  <a:pt x="1452" y="927"/>
                </a:lnTo>
                <a:lnTo>
                  <a:pt x="1452" y="927"/>
                </a:lnTo>
                <a:lnTo>
                  <a:pt x="1452" y="927"/>
                </a:lnTo>
                <a:lnTo>
                  <a:pt x="1452" y="927"/>
                </a:lnTo>
                <a:lnTo>
                  <a:pt x="1452" y="927"/>
                </a:lnTo>
                <a:lnTo>
                  <a:pt x="1454" y="927"/>
                </a:lnTo>
                <a:lnTo>
                  <a:pt x="1454" y="927"/>
                </a:lnTo>
                <a:lnTo>
                  <a:pt x="1454" y="927"/>
                </a:lnTo>
                <a:lnTo>
                  <a:pt x="1454" y="927"/>
                </a:lnTo>
                <a:lnTo>
                  <a:pt x="1454" y="927"/>
                </a:lnTo>
                <a:lnTo>
                  <a:pt x="1454" y="929"/>
                </a:lnTo>
                <a:lnTo>
                  <a:pt x="1454" y="929"/>
                </a:lnTo>
                <a:lnTo>
                  <a:pt x="1454" y="931"/>
                </a:lnTo>
                <a:lnTo>
                  <a:pt x="1456" y="931"/>
                </a:lnTo>
                <a:lnTo>
                  <a:pt x="1456" y="931"/>
                </a:lnTo>
                <a:lnTo>
                  <a:pt x="1458" y="931"/>
                </a:lnTo>
                <a:lnTo>
                  <a:pt x="1458" y="931"/>
                </a:lnTo>
                <a:lnTo>
                  <a:pt x="1458" y="931"/>
                </a:lnTo>
                <a:lnTo>
                  <a:pt x="1458" y="931"/>
                </a:lnTo>
                <a:lnTo>
                  <a:pt x="1458" y="931"/>
                </a:lnTo>
                <a:lnTo>
                  <a:pt x="1458" y="931"/>
                </a:lnTo>
                <a:lnTo>
                  <a:pt x="1458" y="931"/>
                </a:lnTo>
                <a:lnTo>
                  <a:pt x="1460" y="931"/>
                </a:lnTo>
                <a:lnTo>
                  <a:pt x="1458" y="933"/>
                </a:lnTo>
                <a:lnTo>
                  <a:pt x="1458" y="933"/>
                </a:lnTo>
                <a:lnTo>
                  <a:pt x="1458" y="933"/>
                </a:lnTo>
                <a:lnTo>
                  <a:pt x="1458" y="935"/>
                </a:lnTo>
                <a:lnTo>
                  <a:pt x="1458" y="935"/>
                </a:lnTo>
                <a:lnTo>
                  <a:pt x="1458" y="935"/>
                </a:lnTo>
                <a:lnTo>
                  <a:pt x="1458" y="935"/>
                </a:lnTo>
                <a:lnTo>
                  <a:pt x="1460" y="935"/>
                </a:lnTo>
                <a:lnTo>
                  <a:pt x="1460" y="935"/>
                </a:lnTo>
                <a:lnTo>
                  <a:pt x="1460" y="935"/>
                </a:lnTo>
                <a:lnTo>
                  <a:pt x="1458" y="935"/>
                </a:lnTo>
                <a:lnTo>
                  <a:pt x="1458" y="935"/>
                </a:lnTo>
                <a:lnTo>
                  <a:pt x="1460" y="937"/>
                </a:lnTo>
                <a:lnTo>
                  <a:pt x="1460" y="937"/>
                </a:lnTo>
                <a:lnTo>
                  <a:pt x="1460" y="937"/>
                </a:lnTo>
                <a:lnTo>
                  <a:pt x="1460" y="937"/>
                </a:lnTo>
                <a:lnTo>
                  <a:pt x="1460" y="939"/>
                </a:lnTo>
                <a:lnTo>
                  <a:pt x="1460" y="939"/>
                </a:lnTo>
                <a:lnTo>
                  <a:pt x="1463" y="939"/>
                </a:lnTo>
                <a:lnTo>
                  <a:pt x="1463" y="939"/>
                </a:lnTo>
                <a:lnTo>
                  <a:pt x="1463" y="941"/>
                </a:lnTo>
                <a:lnTo>
                  <a:pt x="1463" y="941"/>
                </a:lnTo>
                <a:lnTo>
                  <a:pt x="1465" y="941"/>
                </a:lnTo>
                <a:lnTo>
                  <a:pt x="1465" y="941"/>
                </a:lnTo>
                <a:lnTo>
                  <a:pt x="1465" y="939"/>
                </a:lnTo>
                <a:lnTo>
                  <a:pt x="1465" y="939"/>
                </a:lnTo>
                <a:lnTo>
                  <a:pt x="1465" y="941"/>
                </a:lnTo>
                <a:lnTo>
                  <a:pt x="1465" y="941"/>
                </a:lnTo>
                <a:lnTo>
                  <a:pt x="1465" y="941"/>
                </a:lnTo>
                <a:lnTo>
                  <a:pt x="1465" y="941"/>
                </a:lnTo>
                <a:lnTo>
                  <a:pt x="1465" y="941"/>
                </a:lnTo>
                <a:lnTo>
                  <a:pt x="1463" y="941"/>
                </a:lnTo>
                <a:lnTo>
                  <a:pt x="1463" y="941"/>
                </a:lnTo>
                <a:lnTo>
                  <a:pt x="1463" y="941"/>
                </a:lnTo>
                <a:lnTo>
                  <a:pt x="1460" y="941"/>
                </a:lnTo>
                <a:lnTo>
                  <a:pt x="1460" y="941"/>
                </a:lnTo>
                <a:lnTo>
                  <a:pt x="1460" y="941"/>
                </a:lnTo>
                <a:lnTo>
                  <a:pt x="1460" y="939"/>
                </a:lnTo>
                <a:lnTo>
                  <a:pt x="1460" y="941"/>
                </a:lnTo>
                <a:lnTo>
                  <a:pt x="1458" y="941"/>
                </a:lnTo>
                <a:lnTo>
                  <a:pt x="1458" y="941"/>
                </a:lnTo>
                <a:lnTo>
                  <a:pt x="1458" y="941"/>
                </a:lnTo>
                <a:lnTo>
                  <a:pt x="1458" y="941"/>
                </a:lnTo>
                <a:lnTo>
                  <a:pt x="1460" y="944"/>
                </a:lnTo>
                <a:lnTo>
                  <a:pt x="1460" y="944"/>
                </a:lnTo>
                <a:lnTo>
                  <a:pt x="1460" y="946"/>
                </a:lnTo>
                <a:lnTo>
                  <a:pt x="1460" y="946"/>
                </a:lnTo>
                <a:lnTo>
                  <a:pt x="1458" y="948"/>
                </a:lnTo>
                <a:lnTo>
                  <a:pt x="1456" y="946"/>
                </a:lnTo>
                <a:lnTo>
                  <a:pt x="1454" y="946"/>
                </a:lnTo>
                <a:lnTo>
                  <a:pt x="1452" y="944"/>
                </a:lnTo>
                <a:lnTo>
                  <a:pt x="1450" y="944"/>
                </a:lnTo>
                <a:lnTo>
                  <a:pt x="1450" y="944"/>
                </a:lnTo>
                <a:lnTo>
                  <a:pt x="1448" y="944"/>
                </a:lnTo>
                <a:lnTo>
                  <a:pt x="1448" y="944"/>
                </a:lnTo>
                <a:lnTo>
                  <a:pt x="1448" y="946"/>
                </a:lnTo>
                <a:lnTo>
                  <a:pt x="1446" y="944"/>
                </a:lnTo>
                <a:lnTo>
                  <a:pt x="1448" y="944"/>
                </a:lnTo>
                <a:lnTo>
                  <a:pt x="1448" y="941"/>
                </a:lnTo>
                <a:lnTo>
                  <a:pt x="1448" y="941"/>
                </a:lnTo>
                <a:lnTo>
                  <a:pt x="1448" y="941"/>
                </a:lnTo>
                <a:lnTo>
                  <a:pt x="1446" y="941"/>
                </a:lnTo>
                <a:lnTo>
                  <a:pt x="1446" y="941"/>
                </a:lnTo>
                <a:lnTo>
                  <a:pt x="1444" y="941"/>
                </a:lnTo>
                <a:lnTo>
                  <a:pt x="1444" y="941"/>
                </a:lnTo>
                <a:lnTo>
                  <a:pt x="1444" y="941"/>
                </a:lnTo>
                <a:lnTo>
                  <a:pt x="1446" y="941"/>
                </a:lnTo>
                <a:lnTo>
                  <a:pt x="1446" y="939"/>
                </a:lnTo>
                <a:lnTo>
                  <a:pt x="1446" y="939"/>
                </a:lnTo>
                <a:lnTo>
                  <a:pt x="1446" y="939"/>
                </a:lnTo>
                <a:lnTo>
                  <a:pt x="1446" y="939"/>
                </a:lnTo>
                <a:lnTo>
                  <a:pt x="1446" y="939"/>
                </a:lnTo>
                <a:lnTo>
                  <a:pt x="1446" y="939"/>
                </a:lnTo>
                <a:lnTo>
                  <a:pt x="1446" y="939"/>
                </a:lnTo>
                <a:lnTo>
                  <a:pt x="1444" y="939"/>
                </a:lnTo>
                <a:lnTo>
                  <a:pt x="1444" y="939"/>
                </a:lnTo>
                <a:lnTo>
                  <a:pt x="1444" y="939"/>
                </a:lnTo>
                <a:lnTo>
                  <a:pt x="1444" y="939"/>
                </a:lnTo>
                <a:lnTo>
                  <a:pt x="1444" y="939"/>
                </a:lnTo>
                <a:lnTo>
                  <a:pt x="1444" y="939"/>
                </a:lnTo>
                <a:lnTo>
                  <a:pt x="1444" y="937"/>
                </a:lnTo>
                <a:lnTo>
                  <a:pt x="1444" y="937"/>
                </a:lnTo>
                <a:lnTo>
                  <a:pt x="1442" y="937"/>
                </a:lnTo>
                <a:lnTo>
                  <a:pt x="1442" y="937"/>
                </a:lnTo>
                <a:lnTo>
                  <a:pt x="1442" y="935"/>
                </a:lnTo>
                <a:lnTo>
                  <a:pt x="1442" y="935"/>
                </a:lnTo>
                <a:lnTo>
                  <a:pt x="1442" y="935"/>
                </a:lnTo>
                <a:lnTo>
                  <a:pt x="1442" y="933"/>
                </a:lnTo>
                <a:lnTo>
                  <a:pt x="1442" y="933"/>
                </a:lnTo>
                <a:lnTo>
                  <a:pt x="1439" y="933"/>
                </a:lnTo>
                <a:lnTo>
                  <a:pt x="1437" y="933"/>
                </a:lnTo>
                <a:lnTo>
                  <a:pt x="1435" y="933"/>
                </a:lnTo>
                <a:lnTo>
                  <a:pt x="1435" y="933"/>
                </a:lnTo>
                <a:lnTo>
                  <a:pt x="1435" y="935"/>
                </a:lnTo>
                <a:lnTo>
                  <a:pt x="1437" y="935"/>
                </a:lnTo>
                <a:lnTo>
                  <a:pt x="1437" y="935"/>
                </a:lnTo>
                <a:lnTo>
                  <a:pt x="1437" y="935"/>
                </a:lnTo>
                <a:lnTo>
                  <a:pt x="1437" y="935"/>
                </a:lnTo>
                <a:lnTo>
                  <a:pt x="1439" y="937"/>
                </a:lnTo>
                <a:lnTo>
                  <a:pt x="1439" y="937"/>
                </a:lnTo>
                <a:lnTo>
                  <a:pt x="1439" y="937"/>
                </a:lnTo>
                <a:lnTo>
                  <a:pt x="1439" y="937"/>
                </a:lnTo>
                <a:lnTo>
                  <a:pt x="1442" y="939"/>
                </a:lnTo>
                <a:lnTo>
                  <a:pt x="1442" y="939"/>
                </a:lnTo>
                <a:lnTo>
                  <a:pt x="1442" y="939"/>
                </a:lnTo>
                <a:lnTo>
                  <a:pt x="1442" y="941"/>
                </a:lnTo>
                <a:lnTo>
                  <a:pt x="1442" y="941"/>
                </a:lnTo>
                <a:lnTo>
                  <a:pt x="1442" y="944"/>
                </a:lnTo>
                <a:lnTo>
                  <a:pt x="1442" y="944"/>
                </a:lnTo>
                <a:lnTo>
                  <a:pt x="1442" y="946"/>
                </a:lnTo>
                <a:lnTo>
                  <a:pt x="1442" y="946"/>
                </a:lnTo>
                <a:lnTo>
                  <a:pt x="1439" y="948"/>
                </a:lnTo>
                <a:lnTo>
                  <a:pt x="1439" y="948"/>
                </a:lnTo>
                <a:lnTo>
                  <a:pt x="1439" y="948"/>
                </a:lnTo>
                <a:lnTo>
                  <a:pt x="1439" y="948"/>
                </a:lnTo>
                <a:lnTo>
                  <a:pt x="1437" y="948"/>
                </a:lnTo>
                <a:lnTo>
                  <a:pt x="1437" y="950"/>
                </a:lnTo>
                <a:lnTo>
                  <a:pt x="1437" y="950"/>
                </a:lnTo>
                <a:lnTo>
                  <a:pt x="1437" y="952"/>
                </a:lnTo>
                <a:lnTo>
                  <a:pt x="1437" y="952"/>
                </a:lnTo>
                <a:lnTo>
                  <a:pt x="1435" y="954"/>
                </a:lnTo>
                <a:lnTo>
                  <a:pt x="1435" y="954"/>
                </a:lnTo>
                <a:lnTo>
                  <a:pt x="1435" y="956"/>
                </a:lnTo>
                <a:lnTo>
                  <a:pt x="1435" y="962"/>
                </a:lnTo>
                <a:lnTo>
                  <a:pt x="1435" y="962"/>
                </a:lnTo>
                <a:lnTo>
                  <a:pt x="1435" y="965"/>
                </a:lnTo>
                <a:lnTo>
                  <a:pt x="1435" y="967"/>
                </a:lnTo>
                <a:lnTo>
                  <a:pt x="1435" y="967"/>
                </a:lnTo>
                <a:lnTo>
                  <a:pt x="1433" y="969"/>
                </a:lnTo>
                <a:lnTo>
                  <a:pt x="1433" y="969"/>
                </a:lnTo>
                <a:lnTo>
                  <a:pt x="1431" y="969"/>
                </a:lnTo>
                <a:lnTo>
                  <a:pt x="1431" y="971"/>
                </a:lnTo>
                <a:lnTo>
                  <a:pt x="1431" y="971"/>
                </a:lnTo>
                <a:lnTo>
                  <a:pt x="1429" y="971"/>
                </a:lnTo>
                <a:lnTo>
                  <a:pt x="1427" y="973"/>
                </a:lnTo>
                <a:lnTo>
                  <a:pt x="1425" y="973"/>
                </a:lnTo>
                <a:lnTo>
                  <a:pt x="1425" y="973"/>
                </a:lnTo>
                <a:lnTo>
                  <a:pt x="1425" y="971"/>
                </a:lnTo>
                <a:lnTo>
                  <a:pt x="1425" y="969"/>
                </a:lnTo>
                <a:lnTo>
                  <a:pt x="1423" y="962"/>
                </a:lnTo>
                <a:lnTo>
                  <a:pt x="1423" y="958"/>
                </a:lnTo>
                <a:lnTo>
                  <a:pt x="1421" y="956"/>
                </a:lnTo>
                <a:lnTo>
                  <a:pt x="1421" y="956"/>
                </a:lnTo>
                <a:lnTo>
                  <a:pt x="1419" y="954"/>
                </a:lnTo>
                <a:lnTo>
                  <a:pt x="1419" y="954"/>
                </a:lnTo>
                <a:lnTo>
                  <a:pt x="1416" y="954"/>
                </a:lnTo>
                <a:lnTo>
                  <a:pt x="1416" y="956"/>
                </a:lnTo>
                <a:lnTo>
                  <a:pt x="1414" y="956"/>
                </a:lnTo>
                <a:lnTo>
                  <a:pt x="1412" y="956"/>
                </a:lnTo>
                <a:lnTo>
                  <a:pt x="1412" y="956"/>
                </a:lnTo>
                <a:lnTo>
                  <a:pt x="1412" y="956"/>
                </a:lnTo>
                <a:lnTo>
                  <a:pt x="1412" y="956"/>
                </a:lnTo>
                <a:lnTo>
                  <a:pt x="1412" y="956"/>
                </a:lnTo>
                <a:lnTo>
                  <a:pt x="1412" y="958"/>
                </a:lnTo>
                <a:lnTo>
                  <a:pt x="1412" y="958"/>
                </a:lnTo>
                <a:lnTo>
                  <a:pt x="1410" y="960"/>
                </a:lnTo>
                <a:lnTo>
                  <a:pt x="1410" y="960"/>
                </a:lnTo>
                <a:lnTo>
                  <a:pt x="1410" y="960"/>
                </a:lnTo>
                <a:lnTo>
                  <a:pt x="1408" y="960"/>
                </a:lnTo>
                <a:lnTo>
                  <a:pt x="1408" y="962"/>
                </a:lnTo>
                <a:lnTo>
                  <a:pt x="1408" y="962"/>
                </a:lnTo>
                <a:lnTo>
                  <a:pt x="1406" y="962"/>
                </a:lnTo>
                <a:lnTo>
                  <a:pt x="1404" y="962"/>
                </a:lnTo>
                <a:lnTo>
                  <a:pt x="1404" y="960"/>
                </a:lnTo>
                <a:lnTo>
                  <a:pt x="1404" y="960"/>
                </a:lnTo>
                <a:lnTo>
                  <a:pt x="1404" y="960"/>
                </a:lnTo>
                <a:lnTo>
                  <a:pt x="1404" y="958"/>
                </a:lnTo>
                <a:lnTo>
                  <a:pt x="1404" y="958"/>
                </a:lnTo>
                <a:lnTo>
                  <a:pt x="1404" y="956"/>
                </a:lnTo>
                <a:lnTo>
                  <a:pt x="1406" y="956"/>
                </a:lnTo>
                <a:lnTo>
                  <a:pt x="1406" y="956"/>
                </a:lnTo>
                <a:lnTo>
                  <a:pt x="1408" y="956"/>
                </a:lnTo>
                <a:lnTo>
                  <a:pt x="1408" y="954"/>
                </a:lnTo>
                <a:lnTo>
                  <a:pt x="1408" y="954"/>
                </a:lnTo>
                <a:lnTo>
                  <a:pt x="1408" y="954"/>
                </a:lnTo>
                <a:lnTo>
                  <a:pt x="1408" y="954"/>
                </a:lnTo>
                <a:lnTo>
                  <a:pt x="1410" y="952"/>
                </a:lnTo>
                <a:lnTo>
                  <a:pt x="1410" y="950"/>
                </a:lnTo>
                <a:lnTo>
                  <a:pt x="1410" y="950"/>
                </a:lnTo>
                <a:lnTo>
                  <a:pt x="1410" y="950"/>
                </a:lnTo>
                <a:lnTo>
                  <a:pt x="1410" y="952"/>
                </a:lnTo>
                <a:lnTo>
                  <a:pt x="1412" y="950"/>
                </a:lnTo>
                <a:lnTo>
                  <a:pt x="1412" y="950"/>
                </a:lnTo>
                <a:lnTo>
                  <a:pt x="1412" y="948"/>
                </a:lnTo>
                <a:lnTo>
                  <a:pt x="1412" y="946"/>
                </a:lnTo>
                <a:lnTo>
                  <a:pt x="1412" y="944"/>
                </a:lnTo>
                <a:lnTo>
                  <a:pt x="1412" y="944"/>
                </a:lnTo>
                <a:lnTo>
                  <a:pt x="1412" y="941"/>
                </a:lnTo>
                <a:lnTo>
                  <a:pt x="1412" y="939"/>
                </a:lnTo>
                <a:lnTo>
                  <a:pt x="1410" y="939"/>
                </a:lnTo>
                <a:lnTo>
                  <a:pt x="1410" y="937"/>
                </a:lnTo>
                <a:lnTo>
                  <a:pt x="1410" y="937"/>
                </a:lnTo>
                <a:lnTo>
                  <a:pt x="1410" y="937"/>
                </a:lnTo>
                <a:lnTo>
                  <a:pt x="1412" y="937"/>
                </a:lnTo>
                <a:lnTo>
                  <a:pt x="1412" y="937"/>
                </a:lnTo>
                <a:lnTo>
                  <a:pt x="1412" y="937"/>
                </a:lnTo>
                <a:lnTo>
                  <a:pt x="1412" y="937"/>
                </a:lnTo>
                <a:lnTo>
                  <a:pt x="1412" y="937"/>
                </a:lnTo>
                <a:lnTo>
                  <a:pt x="1412" y="935"/>
                </a:lnTo>
                <a:lnTo>
                  <a:pt x="1412" y="935"/>
                </a:lnTo>
                <a:lnTo>
                  <a:pt x="1412" y="935"/>
                </a:lnTo>
                <a:lnTo>
                  <a:pt x="1412" y="933"/>
                </a:lnTo>
                <a:lnTo>
                  <a:pt x="1412" y="933"/>
                </a:lnTo>
                <a:lnTo>
                  <a:pt x="1412" y="933"/>
                </a:lnTo>
                <a:lnTo>
                  <a:pt x="1410" y="933"/>
                </a:lnTo>
                <a:lnTo>
                  <a:pt x="1410" y="931"/>
                </a:lnTo>
                <a:lnTo>
                  <a:pt x="1408" y="931"/>
                </a:lnTo>
                <a:lnTo>
                  <a:pt x="1404" y="929"/>
                </a:lnTo>
                <a:lnTo>
                  <a:pt x="1404" y="929"/>
                </a:lnTo>
                <a:lnTo>
                  <a:pt x="1404" y="929"/>
                </a:lnTo>
                <a:lnTo>
                  <a:pt x="1402" y="929"/>
                </a:lnTo>
                <a:lnTo>
                  <a:pt x="1402" y="929"/>
                </a:lnTo>
                <a:lnTo>
                  <a:pt x="1400" y="927"/>
                </a:lnTo>
                <a:lnTo>
                  <a:pt x="1400" y="927"/>
                </a:lnTo>
                <a:lnTo>
                  <a:pt x="1400" y="927"/>
                </a:lnTo>
                <a:lnTo>
                  <a:pt x="1398" y="927"/>
                </a:lnTo>
                <a:lnTo>
                  <a:pt x="1395" y="927"/>
                </a:lnTo>
                <a:lnTo>
                  <a:pt x="1395" y="925"/>
                </a:lnTo>
                <a:lnTo>
                  <a:pt x="1393" y="925"/>
                </a:lnTo>
                <a:lnTo>
                  <a:pt x="1391" y="925"/>
                </a:lnTo>
                <a:lnTo>
                  <a:pt x="1391" y="925"/>
                </a:lnTo>
                <a:lnTo>
                  <a:pt x="1389" y="925"/>
                </a:lnTo>
                <a:lnTo>
                  <a:pt x="1389" y="925"/>
                </a:lnTo>
                <a:lnTo>
                  <a:pt x="1389" y="925"/>
                </a:lnTo>
                <a:lnTo>
                  <a:pt x="1389" y="925"/>
                </a:lnTo>
                <a:lnTo>
                  <a:pt x="1389" y="925"/>
                </a:lnTo>
                <a:lnTo>
                  <a:pt x="1387" y="927"/>
                </a:lnTo>
                <a:lnTo>
                  <a:pt x="1387" y="927"/>
                </a:lnTo>
                <a:lnTo>
                  <a:pt x="1387" y="929"/>
                </a:lnTo>
                <a:lnTo>
                  <a:pt x="1387" y="929"/>
                </a:lnTo>
                <a:lnTo>
                  <a:pt x="1387" y="929"/>
                </a:lnTo>
                <a:lnTo>
                  <a:pt x="1389" y="931"/>
                </a:lnTo>
                <a:lnTo>
                  <a:pt x="1389" y="931"/>
                </a:lnTo>
                <a:lnTo>
                  <a:pt x="1389" y="931"/>
                </a:lnTo>
                <a:lnTo>
                  <a:pt x="1389" y="931"/>
                </a:lnTo>
                <a:lnTo>
                  <a:pt x="1387" y="931"/>
                </a:lnTo>
                <a:lnTo>
                  <a:pt x="1387" y="931"/>
                </a:lnTo>
                <a:lnTo>
                  <a:pt x="1385" y="931"/>
                </a:lnTo>
                <a:lnTo>
                  <a:pt x="1383" y="933"/>
                </a:lnTo>
                <a:lnTo>
                  <a:pt x="1383" y="933"/>
                </a:lnTo>
                <a:lnTo>
                  <a:pt x="1383" y="933"/>
                </a:lnTo>
                <a:lnTo>
                  <a:pt x="1383" y="935"/>
                </a:lnTo>
                <a:lnTo>
                  <a:pt x="1383" y="937"/>
                </a:lnTo>
                <a:lnTo>
                  <a:pt x="1383" y="937"/>
                </a:lnTo>
                <a:lnTo>
                  <a:pt x="1383" y="939"/>
                </a:lnTo>
                <a:lnTo>
                  <a:pt x="1381" y="941"/>
                </a:lnTo>
                <a:lnTo>
                  <a:pt x="1381" y="941"/>
                </a:lnTo>
                <a:lnTo>
                  <a:pt x="1381" y="941"/>
                </a:lnTo>
                <a:lnTo>
                  <a:pt x="1381" y="941"/>
                </a:lnTo>
                <a:lnTo>
                  <a:pt x="1381" y="939"/>
                </a:lnTo>
                <a:lnTo>
                  <a:pt x="1381" y="939"/>
                </a:lnTo>
                <a:lnTo>
                  <a:pt x="1381" y="937"/>
                </a:lnTo>
                <a:lnTo>
                  <a:pt x="1381" y="937"/>
                </a:lnTo>
                <a:lnTo>
                  <a:pt x="1381" y="939"/>
                </a:lnTo>
                <a:lnTo>
                  <a:pt x="1381" y="939"/>
                </a:lnTo>
                <a:lnTo>
                  <a:pt x="1381" y="939"/>
                </a:lnTo>
                <a:lnTo>
                  <a:pt x="1381" y="939"/>
                </a:lnTo>
                <a:lnTo>
                  <a:pt x="1381" y="939"/>
                </a:lnTo>
                <a:lnTo>
                  <a:pt x="1381" y="941"/>
                </a:lnTo>
                <a:lnTo>
                  <a:pt x="1379" y="941"/>
                </a:lnTo>
                <a:lnTo>
                  <a:pt x="1379" y="941"/>
                </a:lnTo>
                <a:lnTo>
                  <a:pt x="1379" y="939"/>
                </a:lnTo>
                <a:lnTo>
                  <a:pt x="1379" y="939"/>
                </a:lnTo>
                <a:lnTo>
                  <a:pt x="1379" y="937"/>
                </a:lnTo>
                <a:lnTo>
                  <a:pt x="1379" y="937"/>
                </a:lnTo>
                <a:lnTo>
                  <a:pt x="1381" y="937"/>
                </a:lnTo>
                <a:lnTo>
                  <a:pt x="1379" y="935"/>
                </a:lnTo>
                <a:lnTo>
                  <a:pt x="1381" y="935"/>
                </a:lnTo>
                <a:lnTo>
                  <a:pt x="1381" y="935"/>
                </a:lnTo>
                <a:lnTo>
                  <a:pt x="1381" y="935"/>
                </a:lnTo>
                <a:lnTo>
                  <a:pt x="1379" y="935"/>
                </a:lnTo>
                <a:lnTo>
                  <a:pt x="1379" y="935"/>
                </a:lnTo>
                <a:lnTo>
                  <a:pt x="1377" y="937"/>
                </a:lnTo>
                <a:lnTo>
                  <a:pt x="1377" y="939"/>
                </a:lnTo>
                <a:lnTo>
                  <a:pt x="1375" y="939"/>
                </a:lnTo>
                <a:lnTo>
                  <a:pt x="1375" y="939"/>
                </a:lnTo>
                <a:lnTo>
                  <a:pt x="1375" y="939"/>
                </a:lnTo>
                <a:lnTo>
                  <a:pt x="1375" y="939"/>
                </a:lnTo>
                <a:lnTo>
                  <a:pt x="1372" y="939"/>
                </a:lnTo>
                <a:lnTo>
                  <a:pt x="1372" y="939"/>
                </a:lnTo>
                <a:lnTo>
                  <a:pt x="1372" y="941"/>
                </a:lnTo>
                <a:lnTo>
                  <a:pt x="1372" y="941"/>
                </a:lnTo>
                <a:lnTo>
                  <a:pt x="1370" y="944"/>
                </a:lnTo>
                <a:lnTo>
                  <a:pt x="1370" y="944"/>
                </a:lnTo>
                <a:lnTo>
                  <a:pt x="1370" y="944"/>
                </a:lnTo>
                <a:lnTo>
                  <a:pt x="1370" y="944"/>
                </a:lnTo>
                <a:lnTo>
                  <a:pt x="1370" y="946"/>
                </a:lnTo>
                <a:lnTo>
                  <a:pt x="1370" y="948"/>
                </a:lnTo>
                <a:lnTo>
                  <a:pt x="1370" y="950"/>
                </a:lnTo>
                <a:lnTo>
                  <a:pt x="1368" y="952"/>
                </a:lnTo>
                <a:lnTo>
                  <a:pt x="1368" y="952"/>
                </a:lnTo>
                <a:lnTo>
                  <a:pt x="1366" y="954"/>
                </a:lnTo>
                <a:lnTo>
                  <a:pt x="1366" y="954"/>
                </a:lnTo>
                <a:lnTo>
                  <a:pt x="1368" y="956"/>
                </a:lnTo>
                <a:lnTo>
                  <a:pt x="1368" y="956"/>
                </a:lnTo>
                <a:lnTo>
                  <a:pt x="1368" y="958"/>
                </a:lnTo>
                <a:lnTo>
                  <a:pt x="1368" y="958"/>
                </a:lnTo>
                <a:lnTo>
                  <a:pt x="1366" y="962"/>
                </a:lnTo>
                <a:lnTo>
                  <a:pt x="1366" y="962"/>
                </a:lnTo>
                <a:lnTo>
                  <a:pt x="1368" y="967"/>
                </a:lnTo>
                <a:lnTo>
                  <a:pt x="1368" y="969"/>
                </a:lnTo>
                <a:lnTo>
                  <a:pt x="1368" y="969"/>
                </a:lnTo>
                <a:lnTo>
                  <a:pt x="1370" y="971"/>
                </a:lnTo>
                <a:lnTo>
                  <a:pt x="1370" y="973"/>
                </a:lnTo>
                <a:lnTo>
                  <a:pt x="1370" y="975"/>
                </a:lnTo>
                <a:lnTo>
                  <a:pt x="1370" y="977"/>
                </a:lnTo>
                <a:lnTo>
                  <a:pt x="1370" y="979"/>
                </a:lnTo>
                <a:lnTo>
                  <a:pt x="1370" y="981"/>
                </a:lnTo>
                <a:lnTo>
                  <a:pt x="1370" y="983"/>
                </a:lnTo>
                <a:lnTo>
                  <a:pt x="1368" y="986"/>
                </a:lnTo>
                <a:lnTo>
                  <a:pt x="1368" y="986"/>
                </a:lnTo>
                <a:lnTo>
                  <a:pt x="1366" y="990"/>
                </a:lnTo>
                <a:lnTo>
                  <a:pt x="1366" y="990"/>
                </a:lnTo>
                <a:lnTo>
                  <a:pt x="1364" y="992"/>
                </a:lnTo>
                <a:lnTo>
                  <a:pt x="1364" y="994"/>
                </a:lnTo>
                <a:lnTo>
                  <a:pt x="1362" y="994"/>
                </a:lnTo>
                <a:lnTo>
                  <a:pt x="1358" y="996"/>
                </a:lnTo>
                <a:lnTo>
                  <a:pt x="1358" y="996"/>
                </a:lnTo>
                <a:lnTo>
                  <a:pt x="1356" y="996"/>
                </a:lnTo>
                <a:lnTo>
                  <a:pt x="1354" y="996"/>
                </a:lnTo>
                <a:lnTo>
                  <a:pt x="1354" y="996"/>
                </a:lnTo>
                <a:lnTo>
                  <a:pt x="1354" y="996"/>
                </a:lnTo>
                <a:lnTo>
                  <a:pt x="1354" y="996"/>
                </a:lnTo>
                <a:lnTo>
                  <a:pt x="1354" y="996"/>
                </a:lnTo>
                <a:lnTo>
                  <a:pt x="1351" y="996"/>
                </a:lnTo>
                <a:lnTo>
                  <a:pt x="1351" y="994"/>
                </a:lnTo>
                <a:lnTo>
                  <a:pt x="1351" y="992"/>
                </a:lnTo>
                <a:lnTo>
                  <a:pt x="1349" y="990"/>
                </a:lnTo>
                <a:lnTo>
                  <a:pt x="1349" y="990"/>
                </a:lnTo>
                <a:lnTo>
                  <a:pt x="1349" y="988"/>
                </a:lnTo>
                <a:lnTo>
                  <a:pt x="1349" y="988"/>
                </a:lnTo>
                <a:lnTo>
                  <a:pt x="1347" y="988"/>
                </a:lnTo>
                <a:lnTo>
                  <a:pt x="1347" y="986"/>
                </a:lnTo>
                <a:lnTo>
                  <a:pt x="1347" y="981"/>
                </a:lnTo>
                <a:lnTo>
                  <a:pt x="1347" y="979"/>
                </a:lnTo>
                <a:lnTo>
                  <a:pt x="1349" y="977"/>
                </a:lnTo>
                <a:lnTo>
                  <a:pt x="1347" y="977"/>
                </a:lnTo>
                <a:lnTo>
                  <a:pt x="1347" y="975"/>
                </a:lnTo>
                <a:lnTo>
                  <a:pt x="1347" y="975"/>
                </a:lnTo>
                <a:lnTo>
                  <a:pt x="1347" y="973"/>
                </a:lnTo>
                <a:lnTo>
                  <a:pt x="1347" y="973"/>
                </a:lnTo>
                <a:lnTo>
                  <a:pt x="1347" y="973"/>
                </a:lnTo>
                <a:lnTo>
                  <a:pt x="1347" y="973"/>
                </a:lnTo>
                <a:lnTo>
                  <a:pt x="1347" y="971"/>
                </a:lnTo>
                <a:lnTo>
                  <a:pt x="1347" y="971"/>
                </a:lnTo>
                <a:lnTo>
                  <a:pt x="1347" y="971"/>
                </a:lnTo>
                <a:lnTo>
                  <a:pt x="1347" y="971"/>
                </a:lnTo>
                <a:lnTo>
                  <a:pt x="1347" y="971"/>
                </a:lnTo>
                <a:lnTo>
                  <a:pt x="1347" y="969"/>
                </a:lnTo>
                <a:lnTo>
                  <a:pt x="1347" y="969"/>
                </a:lnTo>
                <a:lnTo>
                  <a:pt x="1347" y="967"/>
                </a:lnTo>
                <a:lnTo>
                  <a:pt x="1347" y="965"/>
                </a:lnTo>
                <a:lnTo>
                  <a:pt x="1347" y="965"/>
                </a:lnTo>
                <a:lnTo>
                  <a:pt x="1347" y="965"/>
                </a:lnTo>
                <a:lnTo>
                  <a:pt x="1349" y="962"/>
                </a:lnTo>
                <a:lnTo>
                  <a:pt x="1349" y="960"/>
                </a:lnTo>
                <a:lnTo>
                  <a:pt x="1349" y="960"/>
                </a:lnTo>
                <a:lnTo>
                  <a:pt x="1349" y="958"/>
                </a:lnTo>
                <a:lnTo>
                  <a:pt x="1349" y="958"/>
                </a:lnTo>
                <a:lnTo>
                  <a:pt x="1349" y="958"/>
                </a:lnTo>
                <a:lnTo>
                  <a:pt x="1349" y="956"/>
                </a:lnTo>
                <a:lnTo>
                  <a:pt x="1349" y="954"/>
                </a:lnTo>
                <a:lnTo>
                  <a:pt x="1351" y="954"/>
                </a:lnTo>
                <a:lnTo>
                  <a:pt x="1351" y="952"/>
                </a:lnTo>
                <a:lnTo>
                  <a:pt x="1351" y="952"/>
                </a:lnTo>
                <a:lnTo>
                  <a:pt x="1351" y="950"/>
                </a:lnTo>
                <a:lnTo>
                  <a:pt x="1351" y="950"/>
                </a:lnTo>
                <a:lnTo>
                  <a:pt x="1354" y="946"/>
                </a:lnTo>
                <a:lnTo>
                  <a:pt x="1354" y="946"/>
                </a:lnTo>
                <a:lnTo>
                  <a:pt x="1354" y="944"/>
                </a:lnTo>
                <a:lnTo>
                  <a:pt x="1354" y="944"/>
                </a:lnTo>
                <a:lnTo>
                  <a:pt x="1356" y="941"/>
                </a:lnTo>
                <a:lnTo>
                  <a:pt x="1356" y="941"/>
                </a:lnTo>
                <a:lnTo>
                  <a:pt x="1354" y="941"/>
                </a:lnTo>
                <a:lnTo>
                  <a:pt x="1354" y="939"/>
                </a:lnTo>
                <a:lnTo>
                  <a:pt x="1354" y="939"/>
                </a:lnTo>
                <a:lnTo>
                  <a:pt x="1351" y="941"/>
                </a:lnTo>
                <a:lnTo>
                  <a:pt x="1351" y="941"/>
                </a:lnTo>
                <a:lnTo>
                  <a:pt x="1351" y="941"/>
                </a:lnTo>
                <a:lnTo>
                  <a:pt x="1349" y="941"/>
                </a:lnTo>
                <a:lnTo>
                  <a:pt x="1349" y="944"/>
                </a:lnTo>
                <a:lnTo>
                  <a:pt x="1347" y="944"/>
                </a:lnTo>
                <a:lnTo>
                  <a:pt x="1347" y="944"/>
                </a:lnTo>
                <a:lnTo>
                  <a:pt x="1347" y="946"/>
                </a:lnTo>
                <a:lnTo>
                  <a:pt x="1347" y="946"/>
                </a:lnTo>
                <a:lnTo>
                  <a:pt x="1345" y="946"/>
                </a:lnTo>
                <a:lnTo>
                  <a:pt x="1345" y="946"/>
                </a:lnTo>
                <a:lnTo>
                  <a:pt x="1345" y="946"/>
                </a:lnTo>
                <a:lnTo>
                  <a:pt x="1345" y="944"/>
                </a:lnTo>
                <a:lnTo>
                  <a:pt x="1345" y="941"/>
                </a:lnTo>
                <a:lnTo>
                  <a:pt x="1347" y="939"/>
                </a:lnTo>
                <a:lnTo>
                  <a:pt x="1347" y="939"/>
                </a:lnTo>
                <a:lnTo>
                  <a:pt x="1347" y="939"/>
                </a:lnTo>
                <a:lnTo>
                  <a:pt x="1349" y="937"/>
                </a:lnTo>
                <a:lnTo>
                  <a:pt x="1351" y="937"/>
                </a:lnTo>
                <a:lnTo>
                  <a:pt x="1351" y="937"/>
                </a:lnTo>
                <a:lnTo>
                  <a:pt x="1351" y="935"/>
                </a:lnTo>
                <a:lnTo>
                  <a:pt x="1351" y="935"/>
                </a:lnTo>
                <a:lnTo>
                  <a:pt x="1351" y="935"/>
                </a:lnTo>
                <a:lnTo>
                  <a:pt x="1351" y="933"/>
                </a:lnTo>
                <a:lnTo>
                  <a:pt x="1354" y="931"/>
                </a:lnTo>
                <a:lnTo>
                  <a:pt x="1356" y="929"/>
                </a:lnTo>
                <a:lnTo>
                  <a:pt x="1356" y="927"/>
                </a:lnTo>
                <a:lnTo>
                  <a:pt x="1358" y="927"/>
                </a:lnTo>
                <a:lnTo>
                  <a:pt x="1358" y="925"/>
                </a:lnTo>
                <a:lnTo>
                  <a:pt x="1358" y="925"/>
                </a:lnTo>
                <a:lnTo>
                  <a:pt x="1360" y="923"/>
                </a:lnTo>
                <a:lnTo>
                  <a:pt x="1360" y="923"/>
                </a:lnTo>
                <a:lnTo>
                  <a:pt x="1360" y="923"/>
                </a:lnTo>
                <a:lnTo>
                  <a:pt x="1360" y="923"/>
                </a:lnTo>
                <a:lnTo>
                  <a:pt x="1360" y="923"/>
                </a:lnTo>
                <a:lnTo>
                  <a:pt x="1360" y="925"/>
                </a:lnTo>
                <a:lnTo>
                  <a:pt x="1360" y="925"/>
                </a:lnTo>
                <a:lnTo>
                  <a:pt x="1360" y="925"/>
                </a:lnTo>
                <a:lnTo>
                  <a:pt x="1362" y="925"/>
                </a:lnTo>
                <a:lnTo>
                  <a:pt x="1362" y="925"/>
                </a:lnTo>
                <a:lnTo>
                  <a:pt x="1362" y="923"/>
                </a:lnTo>
                <a:lnTo>
                  <a:pt x="1364" y="923"/>
                </a:lnTo>
                <a:lnTo>
                  <a:pt x="1364" y="923"/>
                </a:lnTo>
                <a:lnTo>
                  <a:pt x="1364" y="923"/>
                </a:lnTo>
                <a:lnTo>
                  <a:pt x="1364" y="923"/>
                </a:lnTo>
                <a:lnTo>
                  <a:pt x="1366" y="923"/>
                </a:lnTo>
                <a:lnTo>
                  <a:pt x="1366" y="923"/>
                </a:lnTo>
                <a:lnTo>
                  <a:pt x="1366" y="923"/>
                </a:lnTo>
                <a:lnTo>
                  <a:pt x="1366" y="925"/>
                </a:lnTo>
                <a:lnTo>
                  <a:pt x="1366" y="925"/>
                </a:lnTo>
                <a:lnTo>
                  <a:pt x="1364" y="925"/>
                </a:lnTo>
                <a:lnTo>
                  <a:pt x="1364" y="925"/>
                </a:lnTo>
                <a:lnTo>
                  <a:pt x="1364" y="927"/>
                </a:lnTo>
                <a:lnTo>
                  <a:pt x="1364" y="927"/>
                </a:lnTo>
                <a:lnTo>
                  <a:pt x="1364" y="927"/>
                </a:lnTo>
                <a:lnTo>
                  <a:pt x="1364" y="927"/>
                </a:lnTo>
                <a:lnTo>
                  <a:pt x="1366" y="927"/>
                </a:lnTo>
                <a:lnTo>
                  <a:pt x="1366" y="925"/>
                </a:lnTo>
                <a:lnTo>
                  <a:pt x="1366" y="925"/>
                </a:lnTo>
                <a:lnTo>
                  <a:pt x="1368" y="925"/>
                </a:lnTo>
                <a:lnTo>
                  <a:pt x="1368" y="923"/>
                </a:lnTo>
                <a:lnTo>
                  <a:pt x="1368" y="923"/>
                </a:lnTo>
                <a:lnTo>
                  <a:pt x="1370" y="921"/>
                </a:lnTo>
                <a:lnTo>
                  <a:pt x="1370" y="921"/>
                </a:lnTo>
                <a:lnTo>
                  <a:pt x="1372" y="921"/>
                </a:lnTo>
                <a:lnTo>
                  <a:pt x="1372" y="921"/>
                </a:lnTo>
                <a:lnTo>
                  <a:pt x="1375" y="921"/>
                </a:lnTo>
                <a:lnTo>
                  <a:pt x="1375" y="921"/>
                </a:lnTo>
                <a:lnTo>
                  <a:pt x="1375" y="921"/>
                </a:lnTo>
                <a:lnTo>
                  <a:pt x="1377" y="921"/>
                </a:lnTo>
                <a:lnTo>
                  <a:pt x="1379" y="921"/>
                </a:lnTo>
                <a:lnTo>
                  <a:pt x="1379" y="921"/>
                </a:lnTo>
                <a:lnTo>
                  <a:pt x="1381" y="918"/>
                </a:lnTo>
                <a:lnTo>
                  <a:pt x="1381" y="918"/>
                </a:lnTo>
                <a:lnTo>
                  <a:pt x="1383" y="918"/>
                </a:lnTo>
                <a:lnTo>
                  <a:pt x="1385" y="918"/>
                </a:lnTo>
                <a:lnTo>
                  <a:pt x="1387" y="918"/>
                </a:lnTo>
                <a:lnTo>
                  <a:pt x="1389" y="921"/>
                </a:lnTo>
                <a:lnTo>
                  <a:pt x="1391" y="923"/>
                </a:lnTo>
                <a:lnTo>
                  <a:pt x="1391" y="923"/>
                </a:lnTo>
                <a:lnTo>
                  <a:pt x="1391" y="923"/>
                </a:lnTo>
                <a:lnTo>
                  <a:pt x="1393" y="923"/>
                </a:lnTo>
                <a:lnTo>
                  <a:pt x="1393" y="923"/>
                </a:lnTo>
                <a:lnTo>
                  <a:pt x="1391" y="923"/>
                </a:lnTo>
                <a:lnTo>
                  <a:pt x="1393" y="921"/>
                </a:lnTo>
                <a:lnTo>
                  <a:pt x="1391" y="921"/>
                </a:lnTo>
                <a:lnTo>
                  <a:pt x="1393" y="921"/>
                </a:lnTo>
                <a:lnTo>
                  <a:pt x="1393" y="918"/>
                </a:lnTo>
                <a:lnTo>
                  <a:pt x="1393" y="918"/>
                </a:lnTo>
                <a:lnTo>
                  <a:pt x="1395" y="921"/>
                </a:lnTo>
                <a:lnTo>
                  <a:pt x="1395" y="921"/>
                </a:lnTo>
                <a:lnTo>
                  <a:pt x="1395" y="921"/>
                </a:lnTo>
                <a:lnTo>
                  <a:pt x="1395" y="921"/>
                </a:lnTo>
                <a:lnTo>
                  <a:pt x="1395" y="921"/>
                </a:lnTo>
                <a:lnTo>
                  <a:pt x="1395" y="921"/>
                </a:lnTo>
                <a:lnTo>
                  <a:pt x="1395" y="921"/>
                </a:lnTo>
                <a:lnTo>
                  <a:pt x="1398" y="921"/>
                </a:lnTo>
                <a:lnTo>
                  <a:pt x="1404" y="921"/>
                </a:lnTo>
                <a:lnTo>
                  <a:pt x="1404" y="921"/>
                </a:lnTo>
                <a:lnTo>
                  <a:pt x="1404" y="921"/>
                </a:lnTo>
                <a:lnTo>
                  <a:pt x="1404" y="921"/>
                </a:lnTo>
                <a:lnTo>
                  <a:pt x="1404" y="921"/>
                </a:lnTo>
                <a:lnTo>
                  <a:pt x="1402" y="918"/>
                </a:lnTo>
                <a:lnTo>
                  <a:pt x="1402" y="918"/>
                </a:lnTo>
                <a:lnTo>
                  <a:pt x="1402" y="918"/>
                </a:lnTo>
                <a:lnTo>
                  <a:pt x="1402" y="918"/>
                </a:lnTo>
                <a:lnTo>
                  <a:pt x="1402" y="916"/>
                </a:lnTo>
                <a:lnTo>
                  <a:pt x="1402" y="916"/>
                </a:lnTo>
                <a:lnTo>
                  <a:pt x="1400" y="916"/>
                </a:lnTo>
                <a:lnTo>
                  <a:pt x="1400" y="916"/>
                </a:lnTo>
                <a:lnTo>
                  <a:pt x="1400" y="916"/>
                </a:lnTo>
                <a:lnTo>
                  <a:pt x="1400" y="916"/>
                </a:lnTo>
                <a:lnTo>
                  <a:pt x="1400" y="914"/>
                </a:lnTo>
                <a:lnTo>
                  <a:pt x="1400" y="914"/>
                </a:lnTo>
                <a:lnTo>
                  <a:pt x="1400" y="914"/>
                </a:lnTo>
                <a:lnTo>
                  <a:pt x="1400" y="912"/>
                </a:lnTo>
                <a:lnTo>
                  <a:pt x="1398" y="912"/>
                </a:lnTo>
                <a:lnTo>
                  <a:pt x="1398" y="912"/>
                </a:lnTo>
                <a:lnTo>
                  <a:pt x="1398" y="910"/>
                </a:lnTo>
                <a:lnTo>
                  <a:pt x="1398" y="912"/>
                </a:lnTo>
                <a:lnTo>
                  <a:pt x="1398" y="912"/>
                </a:lnTo>
                <a:lnTo>
                  <a:pt x="1395" y="912"/>
                </a:lnTo>
                <a:lnTo>
                  <a:pt x="1395" y="912"/>
                </a:lnTo>
                <a:lnTo>
                  <a:pt x="1393" y="912"/>
                </a:lnTo>
                <a:lnTo>
                  <a:pt x="1393" y="912"/>
                </a:lnTo>
                <a:lnTo>
                  <a:pt x="1393" y="912"/>
                </a:lnTo>
                <a:lnTo>
                  <a:pt x="1391" y="912"/>
                </a:lnTo>
                <a:lnTo>
                  <a:pt x="1391" y="912"/>
                </a:lnTo>
                <a:lnTo>
                  <a:pt x="1389" y="912"/>
                </a:lnTo>
                <a:lnTo>
                  <a:pt x="1387" y="910"/>
                </a:lnTo>
                <a:lnTo>
                  <a:pt x="1387" y="910"/>
                </a:lnTo>
                <a:lnTo>
                  <a:pt x="1387" y="910"/>
                </a:lnTo>
                <a:lnTo>
                  <a:pt x="1387" y="910"/>
                </a:lnTo>
                <a:lnTo>
                  <a:pt x="1387" y="910"/>
                </a:lnTo>
                <a:lnTo>
                  <a:pt x="1387" y="908"/>
                </a:lnTo>
                <a:lnTo>
                  <a:pt x="1389" y="906"/>
                </a:lnTo>
                <a:lnTo>
                  <a:pt x="1389" y="906"/>
                </a:lnTo>
                <a:lnTo>
                  <a:pt x="1387" y="906"/>
                </a:lnTo>
                <a:lnTo>
                  <a:pt x="1387" y="906"/>
                </a:lnTo>
                <a:lnTo>
                  <a:pt x="1385" y="906"/>
                </a:lnTo>
                <a:lnTo>
                  <a:pt x="1383" y="908"/>
                </a:lnTo>
                <a:lnTo>
                  <a:pt x="1379" y="908"/>
                </a:lnTo>
                <a:lnTo>
                  <a:pt x="1377" y="908"/>
                </a:lnTo>
                <a:lnTo>
                  <a:pt x="1375" y="908"/>
                </a:lnTo>
                <a:lnTo>
                  <a:pt x="1372" y="908"/>
                </a:lnTo>
                <a:lnTo>
                  <a:pt x="1372" y="908"/>
                </a:lnTo>
                <a:lnTo>
                  <a:pt x="1370" y="908"/>
                </a:lnTo>
                <a:lnTo>
                  <a:pt x="1368" y="910"/>
                </a:lnTo>
                <a:lnTo>
                  <a:pt x="1366" y="910"/>
                </a:lnTo>
                <a:lnTo>
                  <a:pt x="1364" y="912"/>
                </a:lnTo>
                <a:lnTo>
                  <a:pt x="1364" y="912"/>
                </a:lnTo>
                <a:lnTo>
                  <a:pt x="1364" y="912"/>
                </a:lnTo>
                <a:lnTo>
                  <a:pt x="1364" y="912"/>
                </a:lnTo>
                <a:lnTo>
                  <a:pt x="1362" y="912"/>
                </a:lnTo>
                <a:lnTo>
                  <a:pt x="1362" y="912"/>
                </a:lnTo>
                <a:lnTo>
                  <a:pt x="1360" y="912"/>
                </a:lnTo>
                <a:lnTo>
                  <a:pt x="1360" y="910"/>
                </a:lnTo>
                <a:lnTo>
                  <a:pt x="1360" y="910"/>
                </a:lnTo>
                <a:lnTo>
                  <a:pt x="1358" y="910"/>
                </a:lnTo>
                <a:lnTo>
                  <a:pt x="1358" y="910"/>
                </a:lnTo>
                <a:lnTo>
                  <a:pt x="1354" y="910"/>
                </a:lnTo>
                <a:lnTo>
                  <a:pt x="1354" y="910"/>
                </a:lnTo>
                <a:lnTo>
                  <a:pt x="1354" y="910"/>
                </a:lnTo>
                <a:lnTo>
                  <a:pt x="1354" y="910"/>
                </a:lnTo>
                <a:lnTo>
                  <a:pt x="1354" y="908"/>
                </a:lnTo>
                <a:lnTo>
                  <a:pt x="1351" y="908"/>
                </a:lnTo>
                <a:lnTo>
                  <a:pt x="1351" y="906"/>
                </a:lnTo>
                <a:lnTo>
                  <a:pt x="1349" y="906"/>
                </a:lnTo>
                <a:lnTo>
                  <a:pt x="1349" y="904"/>
                </a:lnTo>
                <a:lnTo>
                  <a:pt x="1347" y="904"/>
                </a:lnTo>
                <a:lnTo>
                  <a:pt x="1343" y="904"/>
                </a:lnTo>
                <a:lnTo>
                  <a:pt x="1343" y="904"/>
                </a:lnTo>
                <a:lnTo>
                  <a:pt x="1343" y="904"/>
                </a:lnTo>
                <a:lnTo>
                  <a:pt x="1339" y="904"/>
                </a:lnTo>
                <a:lnTo>
                  <a:pt x="1339" y="904"/>
                </a:lnTo>
                <a:lnTo>
                  <a:pt x="1339" y="906"/>
                </a:lnTo>
                <a:lnTo>
                  <a:pt x="1339" y="906"/>
                </a:lnTo>
                <a:lnTo>
                  <a:pt x="1339" y="906"/>
                </a:lnTo>
                <a:lnTo>
                  <a:pt x="1339" y="906"/>
                </a:lnTo>
                <a:lnTo>
                  <a:pt x="1339" y="906"/>
                </a:lnTo>
                <a:lnTo>
                  <a:pt x="1339" y="904"/>
                </a:lnTo>
                <a:lnTo>
                  <a:pt x="1339" y="904"/>
                </a:lnTo>
                <a:lnTo>
                  <a:pt x="1339" y="902"/>
                </a:lnTo>
                <a:lnTo>
                  <a:pt x="1339" y="902"/>
                </a:lnTo>
                <a:lnTo>
                  <a:pt x="1337" y="902"/>
                </a:lnTo>
                <a:lnTo>
                  <a:pt x="1337" y="900"/>
                </a:lnTo>
                <a:lnTo>
                  <a:pt x="1337" y="900"/>
                </a:lnTo>
                <a:lnTo>
                  <a:pt x="1337" y="900"/>
                </a:lnTo>
                <a:lnTo>
                  <a:pt x="1337" y="900"/>
                </a:lnTo>
                <a:lnTo>
                  <a:pt x="1337" y="900"/>
                </a:lnTo>
                <a:lnTo>
                  <a:pt x="1337" y="897"/>
                </a:lnTo>
                <a:lnTo>
                  <a:pt x="1337" y="897"/>
                </a:lnTo>
                <a:lnTo>
                  <a:pt x="1335" y="897"/>
                </a:lnTo>
                <a:lnTo>
                  <a:pt x="1333" y="900"/>
                </a:lnTo>
                <a:lnTo>
                  <a:pt x="1333" y="900"/>
                </a:lnTo>
                <a:lnTo>
                  <a:pt x="1333" y="902"/>
                </a:lnTo>
                <a:lnTo>
                  <a:pt x="1331" y="902"/>
                </a:lnTo>
                <a:lnTo>
                  <a:pt x="1331" y="902"/>
                </a:lnTo>
                <a:lnTo>
                  <a:pt x="1328" y="902"/>
                </a:lnTo>
                <a:lnTo>
                  <a:pt x="1326" y="904"/>
                </a:lnTo>
                <a:lnTo>
                  <a:pt x="1326" y="904"/>
                </a:lnTo>
                <a:lnTo>
                  <a:pt x="1324" y="904"/>
                </a:lnTo>
                <a:lnTo>
                  <a:pt x="1320" y="906"/>
                </a:lnTo>
                <a:lnTo>
                  <a:pt x="1318" y="906"/>
                </a:lnTo>
                <a:lnTo>
                  <a:pt x="1316" y="908"/>
                </a:lnTo>
                <a:lnTo>
                  <a:pt x="1314" y="908"/>
                </a:lnTo>
                <a:lnTo>
                  <a:pt x="1312" y="910"/>
                </a:lnTo>
                <a:lnTo>
                  <a:pt x="1310" y="910"/>
                </a:lnTo>
                <a:lnTo>
                  <a:pt x="1310" y="910"/>
                </a:lnTo>
                <a:lnTo>
                  <a:pt x="1307" y="908"/>
                </a:lnTo>
                <a:lnTo>
                  <a:pt x="1305" y="908"/>
                </a:lnTo>
                <a:lnTo>
                  <a:pt x="1305" y="908"/>
                </a:lnTo>
                <a:lnTo>
                  <a:pt x="1305" y="908"/>
                </a:lnTo>
                <a:lnTo>
                  <a:pt x="1305" y="908"/>
                </a:lnTo>
                <a:lnTo>
                  <a:pt x="1305" y="908"/>
                </a:lnTo>
                <a:lnTo>
                  <a:pt x="1303" y="910"/>
                </a:lnTo>
                <a:lnTo>
                  <a:pt x="1303" y="910"/>
                </a:lnTo>
                <a:lnTo>
                  <a:pt x="1303" y="908"/>
                </a:lnTo>
                <a:lnTo>
                  <a:pt x="1303" y="908"/>
                </a:lnTo>
                <a:lnTo>
                  <a:pt x="1303" y="906"/>
                </a:lnTo>
                <a:lnTo>
                  <a:pt x="1305" y="906"/>
                </a:lnTo>
                <a:lnTo>
                  <a:pt x="1305" y="904"/>
                </a:lnTo>
                <a:lnTo>
                  <a:pt x="1305" y="904"/>
                </a:lnTo>
                <a:lnTo>
                  <a:pt x="1305" y="904"/>
                </a:lnTo>
                <a:lnTo>
                  <a:pt x="1305" y="904"/>
                </a:lnTo>
                <a:lnTo>
                  <a:pt x="1303" y="904"/>
                </a:lnTo>
                <a:lnTo>
                  <a:pt x="1303" y="904"/>
                </a:lnTo>
                <a:lnTo>
                  <a:pt x="1301" y="904"/>
                </a:lnTo>
                <a:lnTo>
                  <a:pt x="1299" y="904"/>
                </a:lnTo>
                <a:lnTo>
                  <a:pt x="1299" y="904"/>
                </a:lnTo>
                <a:lnTo>
                  <a:pt x="1299" y="904"/>
                </a:lnTo>
                <a:lnTo>
                  <a:pt x="1297" y="906"/>
                </a:lnTo>
                <a:lnTo>
                  <a:pt x="1295" y="906"/>
                </a:lnTo>
                <a:lnTo>
                  <a:pt x="1291" y="908"/>
                </a:lnTo>
                <a:lnTo>
                  <a:pt x="1289" y="908"/>
                </a:lnTo>
                <a:lnTo>
                  <a:pt x="1289" y="908"/>
                </a:lnTo>
                <a:lnTo>
                  <a:pt x="1287" y="906"/>
                </a:lnTo>
                <a:lnTo>
                  <a:pt x="1287" y="906"/>
                </a:lnTo>
                <a:lnTo>
                  <a:pt x="1287" y="906"/>
                </a:lnTo>
                <a:close/>
                <a:moveTo>
                  <a:pt x="1310" y="902"/>
                </a:moveTo>
                <a:lnTo>
                  <a:pt x="1312" y="902"/>
                </a:lnTo>
                <a:lnTo>
                  <a:pt x="1312" y="902"/>
                </a:lnTo>
                <a:lnTo>
                  <a:pt x="1310" y="902"/>
                </a:lnTo>
                <a:lnTo>
                  <a:pt x="1310" y="902"/>
                </a:lnTo>
                <a:lnTo>
                  <a:pt x="1310" y="902"/>
                </a:lnTo>
                <a:lnTo>
                  <a:pt x="1310" y="902"/>
                </a:lnTo>
                <a:lnTo>
                  <a:pt x="1310" y="902"/>
                </a:lnTo>
                <a:lnTo>
                  <a:pt x="1310" y="902"/>
                </a:lnTo>
                <a:close/>
                <a:moveTo>
                  <a:pt x="1310" y="904"/>
                </a:moveTo>
                <a:lnTo>
                  <a:pt x="1310" y="904"/>
                </a:lnTo>
                <a:lnTo>
                  <a:pt x="1310" y="904"/>
                </a:lnTo>
                <a:lnTo>
                  <a:pt x="1307" y="904"/>
                </a:lnTo>
                <a:lnTo>
                  <a:pt x="1307" y="904"/>
                </a:lnTo>
                <a:lnTo>
                  <a:pt x="1307" y="904"/>
                </a:lnTo>
                <a:lnTo>
                  <a:pt x="1307" y="904"/>
                </a:lnTo>
                <a:lnTo>
                  <a:pt x="1310" y="904"/>
                </a:lnTo>
                <a:close/>
                <a:moveTo>
                  <a:pt x="1337" y="897"/>
                </a:moveTo>
                <a:lnTo>
                  <a:pt x="1337" y="900"/>
                </a:lnTo>
                <a:lnTo>
                  <a:pt x="1337" y="900"/>
                </a:lnTo>
                <a:lnTo>
                  <a:pt x="1339" y="900"/>
                </a:lnTo>
                <a:lnTo>
                  <a:pt x="1339" y="900"/>
                </a:lnTo>
                <a:lnTo>
                  <a:pt x="1339" y="900"/>
                </a:lnTo>
                <a:lnTo>
                  <a:pt x="1339" y="900"/>
                </a:lnTo>
                <a:lnTo>
                  <a:pt x="1339" y="900"/>
                </a:lnTo>
                <a:lnTo>
                  <a:pt x="1339" y="900"/>
                </a:lnTo>
                <a:lnTo>
                  <a:pt x="1339" y="900"/>
                </a:lnTo>
                <a:lnTo>
                  <a:pt x="1339" y="900"/>
                </a:lnTo>
                <a:lnTo>
                  <a:pt x="1339" y="902"/>
                </a:lnTo>
                <a:lnTo>
                  <a:pt x="1339" y="902"/>
                </a:lnTo>
                <a:lnTo>
                  <a:pt x="1339" y="902"/>
                </a:lnTo>
                <a:lnTo>
                  <a:pt x="1339" y="902"/>
                </a:lnTo>
                <a:lnTo>
                  <a:pt x="1341" y="902"/>
                </a:lnTo>
                <a:lnTo>
                  <a:pt x="1341" y="900"/>
                </a:lnTo>
                <a:lnTo>
                  <a:pt x="1341" y="900"/>
                </a:lnTo>
                <a:lnTo>
                  <a:pt x="1343" y="897"/>
                </a:lnTo>
                <a:lnTo>
                  <a:pt x="1345" y="895"/>
                </a:lnTo>
                <a:lnTo>
                  <a:pt x="1345" y="895"/>
                </a:lnTo>
                <a:lnTo>
                  <a:pt x="1345" y="895"/>
                </a:lnTo>
                <a:lnTo>
                  <a:pt x="1345" y="895"/>
                </a:lnTo>
                <a:lnTo>
                  <a:pt x="1345" y="895"/>
                </a:lnTo>
                <a:lnTo>
                  <a:pt x="1347" y="895"/>
                </a:lnTo>
                <a:lnTo>
                  <a:pt x="1349" y="893"/>
                </a:lnTo>
                <a:lnTo>
                  <a:pt x="1347" y="893"/>
                </a:lnTo>
                <a:lnTo>
                  <a:pt x="1347" y="893"/>
                </a:lnTo>
                <a:lnTo>
                  <a:pt x="1345" y="893"/>
                </a:lnTo>
                <a:lnTo>
                  <a:pt x="1343" y="893"/>
                </a:lnTo>
                <a:lnTo>
                  <a:pt x="1341" y="895"/>
                </a:lnTo>
                <a:lnTo>
                  <a:pt x="1339" y="895"/>
                </a:lnTo>
                <a:lnTo>
                  <a:pt x="1337" y="897"/>
                </a:lnTo>
                <a:lnTo>
                  <a:pt x="1337" y="897"/>
                </a:lnTo>
                <a:close/>
                <a:moveTo>
                  <a:pt x="1345" y="870"/>
                </a:moveTo>
                <a:lnTo>
                  <a:pt x="1345" y="870"/>
                </a:lnTo>
                <a:lnTo>
                  <a:pt x="1345" y="870"/>
                </a:lnTo>
                <a:lnTo>
                  <a:pt x="1345" y="870"/>
                </a:lnTo>
                <a:lnTo>
                  <a:pt x="1347" y="870"/>
                </a:lnTo>
                <a:lnTo>
                  <a:pt x="1347" y="870"/>
                </a:lnTo>
                <a:lnTo>
                  <a:pt x="1347" y="870"/>
                </a:lnTo>
                <a:lnTo>
                  <a:pt x="1349" y="870"/>
                </a:lnTo>
                <a:lnTo>
                  <a:pt x="1349" y="868"/>
                </a:lnTo>
                <a:lnTo>
                  <a:pt x="1349" y="868"/>
                </a:lnTo>
                <a:lnTo>
                  <a:pt x="1347" y="868"/>
                </a:lnTo>
                <a:lnTo>
                  <a:pt x="1347" y="868"/>
                </a:lnTo>
                <a:lnTo>
                  <a:pt x="1345" y="868"/>
                </a:lnTo>
                <a:lnTo>
                  <a:pt x="1345" y="868"/>
                </a:lnTo>
                <a:lnTo>
                  <a:pt x="1343" y="868"/>
                </a:lnTo>
                <a:lnTo>
                  <a:pt x="1345" y="870"/>
                </a:lnTo>
                <a:lnTo>
                  <a:pt x="1345" y="870"/>
                </a:lnTo>
                <a:close/>
                <a:moveTo>
                  <a:pt x="1328" y="885"/>
                </a:moveTo>
                <a:lnTo>
                  <a:pt x="1328" y="887"/>
                </a:lnTo>
                <a:lnTo>
                  <a:pt x="1328" y="887"/>
                </a:lnTo>
                <a:lnTo>
                  <a:pt x="1328" y="887"/>
                </a:lnTo>
                <a:lnTo>
                  <a:pt x="1331" y="887"/>
                </a:lnTo>
                <a:lnTo>
                  <a:pt x="1331" y="887"/>
                </a:lnTo>
                <a:lnTo>
                  <a:pt x="1333" y="885"/>
                </a:lnTo>
                <a:lnTo>
                  <a:pt x="1333" y="885"/>
                </a:lnTo>
                <a:lnTo>
                  <a:pt x="1331" y="885"/>
                </a:lnTo>
                <a:lnTo>
                  <a:pt x="1331" y="885"/>
                </a:lnTo>
                <a:lnTo>
                  <a:pt x="1333" y="885"/>
                </a:lnTo>
                <a:lnTo>
                  <a:pt x="1337" y="883"/>
                </a:lnTo>
                <a:lnTo>
                  <a:pt x="1337" y="883"/>
                </a:lnTo>
                <a:lnTo>
                  <a:pt x="1337" y="883"/>
                </a:lnTo>
                <a:lnTo>
                  <a:pt x="1337" y="883"/>
                </a:lnTo>
                <a:lnTo>
                  <a:pt x="1339" y="881"/>
                </a:lnTo>
                <a:lnTo>
                  <a:pt x="1339" y="881"/>
                </a:lnTo>
                <a:lnTo>
                  <a:pt x="1337" y="881"/>
                </a:lnTo>
                <a:lnTo>
                  <a:pt x="1335" y="883"/>
                </a:lnTo>
                <a:lnTo>
                  <a:pt x="1328" y="885"/>
                </a:lnTo>
                <a:lnTo>
                  <a:pt x="1328" y="885"/>
                </a:lnTo>
                <a:lnTo>
                  <a:pt x="1328" y="885"/>
                </a:lnTo>
                <a:lnTo>
                  <a:pt x="1328" y="885"/>
                </a:lnTo>
                <a:lnTo>
                  <a:pt x="1328" y="885"/>
                </a:lnTo>
                <a:close/>
                <a:moveTo>
                  <a:pt x="1307" y="904"/>
                </a:moveTo>
                <a:lnTo>
                  <a:pt x="1305" y="906"/>
                </a:lnTo>
                <a:lnTo>
                  <a:pt x="1305" y="906"/>
                </a:lnTo>
                <a:lnTo>
                  <a:pt x="1305" y="906"/>
                </a:lnTo>
                <a:lnTo>
                  <a:pt x="1305" y="906"/>
                </a:lnTo>
                <a:lnTo>
                  <a:pt x="1305" y="906"/>
                </a:lnTo>
                <a:lnTo>
                  <a:pt x="1307" y="906"/>
                </a:lnTo>
                <a:lnTo>
                  <a:pt x="1307" y="906"/>
                </a:lnTo>
                <a:lnTo>
                  <a:pt x="1307" y="906"/>
                </a:lnTo>
                <a:lnTo>
                  <a:pt x="1307" y="904"/>
                </a:lnTo>
                <a:lnTo>
                  <a:pt x="1307" y="904"/>
                </a:lnTo>
                <a:lnTo>
                  <a:pt x="1307" y="904"/>
                </a:lnTo>
                <a:close/>
                <a:moveTo>
                  <a:pt x="1400" y="914"/>
                </a:moveTo>
                <a:lnTo>
                  <a:pt x="1400" y="914"/>
                </a:lnTo>
                <a:lnTo>
                  <a:pt x="1400" y="914"/>
                </a:lnTo>
                <a:lnTo>
                  <a:pt x="1400" y="914"/>
                </a:lnTo>
                <a:lnTo>
                  <a:pt x="1400" y="916"/>
                </a:lnTo>
                <a:lnTo>
                  <a:pt x="1402" y="916"/>
                </a:lnTo>
                <a:lnTo>
                  <a:pt x="1402" y="916"/>
                </a:lnTo>
                <a:lnTo>
                  <a:pt x="1402" y="914"/>
                </a:lnTo>
                <a:lnTo>
                  <a:pt x="1400" y="914"/>
                </a:lnTo>
                <a:lnTo>
                  <a:pt x="1400" y="914"/>
                </a:lnTo>
                <a:close/>
                <a:moveTo>
                  <a:pt x="2047" y="1818"/>
                </a:moveTo>
                <a:lnTo>
                  <a:pt x="2047" y="1818"/>
                </a:lnTo>
                <a:lnTo>
                  <a:pt x="2045" y="1820"/>
                </a:lnTo>
                <a:lnTo>
                  <a:pt x="2045" y="1820"/>
                </a:lnTo>
                <a:lnTo>
                  <a:pt x="2047" y="1820"/>
                </a:lnTo>
                <a:lnTo>
                  <a:pt x="2049" y="1818"/>
                </a:lnTo>
                <a:lnTo>
                  <a:pt x="2049" y="1818"/>
                </a:lnTo>
                <a:lnTo>
                  <a:pt x="2049" y="1818"/>
                </a:lnTo>
                <a:lnTo>
                  <a:pt x="2047" y="1818"/>
                </a:lnTo>
                <a:close/>
                <a:moveTo>
                  <a:pt x="1953" y="1979"/>
                </a:moveTo>
                <a:lnTo>
                  <a:pt x="1951" y="1977"/>
                </a:lnTo>
                <a:lnTo>
                  <a:pt x="1949" y="1981"/>
                </a:lnTo>
                <a:lnTo>
                  <a:pt x="1951" y="1981"/>
                </a:lnTo>
                <a:lnTo>
                  <a:pt x="1951" y="1981"/>
                </a:lnTo>
                <a:lnTo>
                  <a:pt x="1953" y="1981"/>
                </a:lnTo>
                <a:lnTo>
                  <a:pt x="1953" y="1981"/>
                </a:lnTo>
                <a:lnTo>
                  <a:pt x="1953" y="1979"/>
                </a:lnTo>
                <a:lnTo>
                  <a:pt x="1953" y="1979"/>
                </a:lnTo>
                <a:lnTo>
                  <a:pt x="1953" y="1979"/>
                </a:lnTo>
                <a:lnTo>
                  <a:pt x="1953" y="1979"/>
                </a:lnTo>
                <a:close/>
                <a:moveTo>
                  <a:pt x="1967" y="1969"/>
                </a:moveTo>
                <a:lnTo>
                  <a:pt x="1967" y="1969"/>
                </a:lnTo>
                <a:lnTo>
                  <a:pt x="1967" y="1969"/>
                </a:lnTo>
                <a:lnTo>
                  <a:pt x="1965" y="1969"/>
                </a:lnTo>
                <a:lnTo>
                  <a:pt x="1965" y="1969"/>
                </a:lnTo>
                <a:lnTo>
                  <a:pt x="1965" y="1971"/>
                </a:lnTo>
                <a:lnTo>
                  <a:pt x="1967" y="1971"/>
                </a:lnTo>
                <a:lnTo>
                  <a:pt x="1967" y="1969"/>
                </a:lnTo>
                <a:lnTo>
                  <a:pt x="1970" y="1969"/>
                </a:lnTo>
                <a:lnTo>
                  <a:pt x="1967" y="1969"/>
                </a:lnTo>
                <a:lnTo>
                  <a:pt x="1967" y="1969"/>
                </a:lnTo>
                <a:close/>
                <a:moveTo>
                  <a:pt x="2087" y="2505"/>
                </a:moveTo>
                <a:lnTo>
                  <a:pt x="2087" y="2503"/>
                </a:lnTo>
                <a:lnTo>
                  <a:pt x="2087" y="2503"/>
                </a:lnTo>
                <a:lnTo>
                  <a:pt x="2085" y="2503"/>
                </a:lnTo>
                <a:lnTo>
                  <a:pt x="2085" y="2503"/>
                </a:lnTo>
                <a:lnTo>
                  <a:pt x="2085" y="2501"/>
                </a:lnTo>
                <a:lnTo>
                  <a:pt x="2083" y="2499"/>
                </a:lnTo>
                <a:lnTo>
                  <a:pt x="2083" y="2499"/>
                </a:lnTo>
                <a:lnTo>
                  <a:pt x="2083" y="2497"/>
                </a:lnTo>
                <a:lnTo>
                  <a:pt x="2081" y="2497"/>
                </a:lnTo>
                <a:lnTo>
                  <a:pt x="2081" y="2497"/>
                </a:lnTo>
                <a:lnTo>
                  <a:pt x="2081" y="2499"/>
                </a:lnTo>
                <a:lnTo>
                  <a:pt x="2081" y="2499"/>
                </a:lnTo>
                <a:lnTo>
                  <a:pt x="2079" y="2497"/>
                </a:lnTo>
                <a:lnTo>
                  <a:pt x="2076" y="2497"/>
                </a:lnTo>
                <a:lnTo>
                  <a:pt x="2076" y="2495"/>
                </a:lnTo>
                <a:lnTo>
                  <a:pt x="2076" y="2495"/>
                </a:lnTo>
                <a:lnTo>
                  <a:pt x="2074" y="2495"/>
                </a:lnTo>
                <a:lnTo>
                  <a:pt x="2074" y="2495"/>
                </a:lnTo>
                <a:lnTo>
                  <a:pt x="2074" y="2493"/>
                </a:lnTo>
                <a:lnTo>
                  <a:pt x="2072" y="2493"/>
                </a:lnTo>
                <a:lnTo>
                  <a:pt x="2072" y="2495"/>
                </a:lnTo>
                <a:lnTo>
                  <a:pt x="2070" y="2493"/>
                </a:lnTo>
                <a:lnTo>
                  <a:pt x="2068" y="2493"/>
                </a:lnTo>
                <a:lnTo>
                  <a:pt x="2066" y="2493"/>
                </a:lnTo>
                <a:lnTo>
                  <a:pt x="2066" y="2493"/>
                </a:lnTo>
                <a:lnTo>
                  <a:pt x="2064" y="2493"/>
                </a:lnTo>
                <a:lnTo>
                  <a:pt x="2058" y="2493"/>
                </a:lnTo>
                <a:lnTo>
                  <a:pt x="2058" y="2493"/>
                </a:lnTo>
                <a:lnTo>
                  <a:pt x="2058" y="2493"/>
                </a:lnTo>
                <a:lnTo>
                  <a:pt x="2062" y="2493"/>
                </a:lnTo>
                <a:lnTo>
                  <a:pt x="2062" y="2493"/>
                </a:lnTo>
                <a:lnTo>
                  <a:pt x="2062" y="2495"/>
                </a:lnTo>
                <a:lnTo>
                  <a:pt x="2062" y="2495"/>
                </a:lnTo>
                <a:lnTo>
                  <a:pt x="2064" y="2495"/>
                </a:lnTo>
                <a:lnTo>
                  <a:pt x="2070" y="2497"/>
                </a:lnTo>
                <a:lnTo>
                  <a:pt x="2070" y="2499"/>
                </a:lnTo>
                <a:lnTo>
                  <a:pt x="2072" y="2499"/>
                </a:lnTo>
                <a:lnTo>
                  <a:pt x="2074" y="2499"/>
                </a:lnTo>
                <a:lnTo>
                  <a:pt x="2074" y="2499"/>
                </a:lnTo>
                <a:lnTo>
                  <a:pt x="2074" y="2501"/>
                </a:lnTo>
                <a:lnTo>
                  <a:pt x="2076" y="2501"/>
                </a:lnTo>
                <a:lnTo>
                  <a:pt x="2076" y="2501"/>
                </a:lnTo>
                <a:lnTo>
                  <a:pt x="2079" y="2503"/>
                </a:lnTo>
                <a:lnTo>
                  <a:pt x="2079" y="2503"/>
                </a:lnTo>
                <a:lnTo>
                  <a:pt x="2081" y="2503"/>
                </a:lnTo>
                <a:lnTo>
                  <a:pt x="2081" y="2505"/>
                </a:lnTo>
                <a:lnTo>
                  <a:pt x="2083" y="2508"/>
                </a:lnTo>
                <a:lnTo>
                  <a:pt x="2085" y="2510"/>
                </a:lnTo>
                <a:lnTo>
                  <a:pt x="2085" y="2510"/>
                </a:lnTo>
                <a:lnTo>
                  <a:pt x="2087" y="2510"/>
                </a:lnTo>
                <a:lnTo>
                  <a:pt x="2089" y="2508"/>
                </a:lnTo>
                <a:lnTo>
                  <a:pt x="2089" y="2508"/>
                </a:lnTo>
                <a:lnTo>
                  <a:pt x="2087" y="2505"/>
                </a:lnTo>
                <a:lnTo>
                  <a:pt x="2087" y="2505"/>
                </a:lnTo>
                <a:close/>
                <a:moveTo>
                  <a:pt x="1823" y="891"/>
                </a:moveTo>
                <a:lnTo>
                  <a:pt x="1823" y="891"/>
                </a:lnTo>
                <a:lnTo>
                  <a:pt x="1823" y="891"/>
                </a:lnTo>
                <a:lnTo>
                  <a:pt x="1823" y="891"/>
                </a:lnTo>
                <a:lnTo>
                  <a:pt x="1823" y="893"/>
                </a:lnTo>
                <a:lnTo>
                  <a:pt x="1821" y="893"/>
                </a:lnTo>
                <a:lnTo>
                  <a:pt x="1821" y="893"/>
                </a:lnTo>
                <a:lnTo>
                  <a:pt x="1821" y="895"/>
                </a:lnTo>
                <a:lnTo>
                  <a:pt x="1821" y="895"/>
                </a:lnTo>
                <a:lnTo>
                  <a:pt x="1823" y="893"/>
                </a:lnTo>
                <a:lnTo>
                  <a:pt x="1823" y="891"/>
                </a:lnTo>
                <a:lnTo>
                  <a:pt x="1823" y="891"/>
                </a:lnTo>
                <a:close/>
                <a:moveTo>
                  <a:pt x="1768" y="2445"/>
                </a:moveTo>
                <a:lnTo>
                  <a:pt x="1768" y="2445"/>
                </a:lnTo>
                <a:lnTo>
                  <a:pt x="1771" y="2445"/>
                </a:lnTo>
                <a:lnTo>
                  <a:pt x="1768" y="2443"/>
                </a:lnTo>
                <a:lnTo>
                  <a:pt x="1768" y="2443"/>
                </a:lnTo>
                <a:lnTo>
                  <a:pt x="1764" y="2443"/>
                </a:lnTo>
                <a:lnTo>
                  <a:pt x="1764" y="2443"/>
                </a:lnTo>
                <a:lnTo>
                  <a:pt x="1764" y="2443"/>
                </a:lnTo>
                <a:lnTo>
                  <a:pt x="1764" y="2445"/>
                </a:lnTo>
                <a:lnTo>
                  <a:pt x="1764" y="2445"/>
                </a:lnTo>
                <a:lnTo>
                  <a:pt x="1764" y="2445"/>
                </a:lnTo>
                <a:lnTo>
                  <a:pt x="1764" y="2445"/>
                </a:lnTo>
                <a:lnTo>
                  <a:pt x="1760" y="2445"/>
                </a:lnTo>
                <a:lnTo>
                  <a:pt x="1760" y="2443"/>
                </a:lnTo>
                <a:lnTo>
                  <a:pt x="1760" y="2443"/>
                </a:lnTo>
                <a:lnTo>
                  <a:pt x="1760" y="2443"/>
                </a:lnTo>
                <a:lnTo>
                  <a:pt x="1762" y="2443"/>
                </a:lnTo>
                <a:lnTo>
                  <a:pt x="1762" y="2440"/>
                </a:lnTo>
                <a:lnTo>
                  <a:pt x="1762" y="2440"/>
                </a:lnTo>
                <a:lnTo>
                  <a:pt x="1760" y="2440"/>
                </a:lnTo>
                <a:lnTo>
                  <a:pt x="1758" y="2440"/>
                </a:lnTo>
                <a:lnTo>
                  <a:pt x="1756" y="2440"/>
                </a:lnTo>
                <a:lnTo>
                  <a:pt x="1754" y="2440"/>
                </a:lnTo>
                <a:lnTo>
                  <a:pt x="1754" y="2440"/>
                </a:lnTo>
                <a:lnTo>
                  <a:pt x="1752" y="2445"/>
                </a:lnTo>
                <a:lnTo>
                  <a:pt x="1752" y="2445"/>
                </a:lnTo>
                <a:lnTo>
                  <a:pt x="1752" y="2447"/>
                </a:lnTo>
                <a:lnTo>
                  <a:pt x="1752" y="2447"/>
                </a:lnTo>
                <a:lnTo>
                  <a:pt x="1752" y="2447"/>
                </a:lnTo>
                <a:lnTo>
                  <a:pt x="1750" y="2449"/>
                </a:lnTo>
                <a:lnTo>
                  <a:pt x="1750" y="2449"/>
                </a:lnTo>
                <a:lnTo>
                  <a:pt x="1747" y="2449"/>
                </a:lnTo>
                <a:lnTo>
                  <a:pt x="1745" y="2451"/>
                </a:lnTo>
                <a:lnTo>
                  <a:pt x="1745" y="2453"/>
                </a:lnTo>
                <a:lnTo>
                  <a:pt x="1743" y="2455"/>
                </a:lnTo>
                <a:lnTo>
                  <a:pt x="1743" y="2455"/>
                </a:lnTo>
                <a:lnTo>
                  <a:pt x="1745" y="2457"/>
                </a:lnTo>
                <a:lnTo>
                  <a:pt x="1747" y="2459"/>
                </a:lnTo>
                <a:lnTo>
                  <a:pt x="1747" y="2457"/>
                </a:lnTo>
                <a:lnTo>
                  <a:pt x="1750" y="2457"/>
                </a:lnTo>
                <a:lnTo>
                  <a:pt x="1750" y="2457"/>
                </a:lnTo>
                <a:lnTo>
                  <a:pt x="1752" y="2457"/>
                </a:lnTo>
                <a:lnTo>
                  <a:pt x="1750" y="2453"/>
                </a:lnTo>
                <a:lnTo>
                  <a:pt x="1752" y="2453"/>
                </a:lnTo>
                <a:lnTo>
                  <a:pt x="1758" y="2455"/>
                </a:lnTo>
                <a:lnTo>
                  <a:pt x="1758" y="2453"/>
                </a:lnTo>
                <a:lnTo>
                  <a:pt x="1758" y="2453"/>
                </a:lnTo>
                <a:lnTo>
                  <a:pt x="1758" y="2453"/>
                </a:lnTo>
                <a:lnTo>
                  <a:pt x="1762" y="2451"/>
                </a:lnTo>
                <a:lnTo>
                  <a:pt x="1764" y="2451"/>
                </a:lnTo>
                <a:lnTo>
                  <a:pt x="1764" y="2449"/>
                </a:lnTo>
                <a:lnTo>
                  <a:pt x="1768" y="2449"/>
                </a:lnTo>
                <a:lnTo>
                  <a:pt x="1771" y="2447"/>
                </a:lnTo>
                <a:lnTo>
                  <a:pt x="1771" y="2447"/>
                </a:lnTo>
                <a:lnTo>
                  <a:pt x="1771" y="2447"/>
                </a:lnTo>
                <a:lnTo>
                  <a:pt x="1768" y="2447"/>
                </a:lnTo>
                <a:lnTo>
                  <a:pt x="1768" y="2445"/>
                </a:lnTo>
                <a:close/>
                <a:moveTo>
                  <a:pt x="1398" y="923"/>
                </a:moveTo>
                <a:lnTo>
                  <a:pt x="1395" y="923"/>
                </a:lnTo>
                <a:lnTo>
                  <a:pt x="1395" y="923"/>
                </a:lnTo>
                <a:lnTo>
                  <a:pt x="1395" y="923"/>
                </a:lnTo>
                <a:lnTo>
                  <a:pt x="1395" y="925"/>
                </a:lnTo>
                <a:lnTo>
                  <a:pt x="1395" y="925"/>
                </a:lnTo>
                <a:lnTo>
                  <a:pt x="1398" y="925"/>
                </a:lnTo>
                <a:lnTo>
                  <a:pt x="1398" y="925"/>
                </a:lnTo>
                <a:lnTo>
                  <a:pt x="1398" y="925"/>
                </a:lnTo>
                <a:lnTo>
                  <a:pt x="1398" y="925"/>
                </a:lnTo>
                <a:lnTo>
                  <a:pt x="1398" y="923"/>
                </a:lnTo>
                <a:close/>
                <a:moveTo>
                  <a:pt x="1905" y="2036"/>
                </a:moveTo>
                <a:lnTo>
                  <a:pt x="1905" y="2036"/>
                </a:lnTo>
                <a:lnTo>
                  <a:pt x="1905" y="2038"/>
                </a:lnTo>
                <a:lnTo>
                  <a:pt x="1905" y="2040"/>
                </a:lnTo>
                <a:lnTo>
                  <a:pt x="1905" y="2040"/>
                </a:lnTo>
                <a:lnTo>
                  <a:pt x="1905" y="2040"/>
                </a:lnTo>
                <a:lnTo>
                  <a:pt x="1907" y="2038"/>
                </a:lnTo>
                <a:lnTo>
                  <a:pt x="1907" y="2036"/>
                </a:lnTo>
                <a:lnTo>
                  <a:pt x="1907" y="2034"/>
                </a:lnTo>
                <a:lnTo>
                  <a:pt x="1905" y="2036"/>
                </a:lnTo>
                <a:close/>
                <a:moveTo>
                  <a:pt x="1475" y="973"/>
                </a:moveTo>
                <a:lnTo>
                  <a:pt x="1475" y="973"/>
                </a:lnTo>
                <a:lnTo>
                  <a:pt x="1475" y="973"/>
                </a:lnTo>
                <a:lnTo>
                  <a:pt x="1475" y="973"/>
                </a:lnTo>
                <a:lnTo>
                  <a:pt x="1475" y="973"/>
                </a:lnTo>
                <a:lnTo>
                  <a:pt x="1475" y="973"/>
                </a:lnTo>
                <a:lnTo>
                  <a:pt x="1475" y="973"/>
                </a:lnTo>
                <a:lnTo>
                  <a:pt x="1475" y="973"/>
                </a:lnTo>
                <a:lnTo>
                  <a:pt x="1475" y="973"/>
                </a:lnTo>
                <a:lnTo>
                  <a:pt x="1475" y="973"/>
                </a:lnTo>
                <a:close/>
                <a:moveTo>
                  <a:pt x="1760" y="2453"/>
                </a:moveTo>
                <a:lnTo>
                  <a:pt x="1760" y="2453"/>
                </a:lnTo>
                <a:lnTo>
                  <a:pt x="1760" y="2453"/>
                </a:lnTo>
                <a:lnTo>
                  <a:pt x="1760" y="2455"/>
                </a:lnTo>
                <a:lnTo>
                  <a:pt x="1762" y="2455"/>
                </a:lnTo>
                <a:lnTo>
                  <a:pt x="1760" y="2453"/>
                </a:lnTo>
                <a:lnTo>
                  <a:pt x="1760" y="2453"/>
                </a:lnTo>
                <a:close/>
                <a:moveTo>
                  <a:pt x="1375" y="935"/>
                </a:moveTo>
                <a:lnTo>
                  <a:pt x="1372" y="935"/>
                </a:lnTo>
                <a:lnTo>
                  <a:pt x="1372" y="935"/>
                </a:lnTo>
                <a:lnTo>
                  <a:pt x="1372" y="935"/>
                </a:lnTo>
                <a:lnTo>
                  <a:pt x="1375" y="937"/>
                </a:lnTo>
                <a:lnTo>
                  <a:pt x="1375" y="937"/>
                </a:lnTo>
                <a:lnTo>
                  <a:pt x="1375" y="935"/>
                </a:lnTo>
                <a:lnTo>
                  <a:pt x="1375" y="935"/>
                </a:lnTo>
                <a:lnTo>
                  <a:pt x="1375" y="935"/>
                </a:lnTo>
                <a:close/>
                <a:moveTo>
                  <a:pt x="1741" y="2455"/>
                </a:moveTo>
                <a:lnTo>
                  <a:pt x="1741" y="2457"/>
                </a:lnTo>
                <a:lnTo>
                  <a:pt x="1741" y="2457"/>
                </a:lnTo>
                <a:lnTo>
                  <a:pt x="1741" y="2457"/>
                </a:lnTo>
                <a:lnTo>
                  <a:pt x="1741" y="2457"/>
                </a:lnTo>
                <a:lnTo>
                  <a:pt x="1743" y="2457"/>
                </a:lnTo>
                <a:lnTo>
                  <a:pt x="1743" y="2457"/>
                </a:lnTo>
                <a:lnTo>
                  <a:pt x="1741" y="2455"/>
                </a:lnTo>
                <a:lnTo>
                  <a:pt x="1741" y="2455"/>
                </a:lnTo>
                <a:close/>
                <a:moveTo>
                  <a:pt x="1381" y="925"/>
                </a:moveTo>
                <a:lnTo>
                  <a:pt x="1381" y="925"/>
                </a:lnTo>
                <a:lnTo>
                  <a:pt x="1379" y="927"/>
                </a:lnTo>
                <a:lnTo>
                  <a:pt x="1379" y="927"/>
                </a:lnTo>
                <a:lnTo>
                  <a:pt x="1381" y="927"/>
                </a:lnTo>
                <a:lnTo>
                  <a:pt x="1381" y="927"/>
                </a:lnTo>
                <a:lnTo>
                  <a:pt x="1381" y="927"/>
                </a:lnTo>
                <a:lnTo>
                  <a:pt x="1381" y="927"/>
                </a:lnTo>
                <a:lnTo>
                  <a:pt x="1381" y="925"/>
                </a:lnTo>
                <a:lnTo>
                  <a:pt x="1381" y="925"/>
                </a:lnTo>
                <a:lnTo>
                  <a:pt x="1381" y="925"/>
                </a:lnTo>
                <a:close/>
                <a:moveTo>
                  <a:pt x="1360" y="933"/>
                </a:moveTo>
                <a:lnTo>
                  <a:pt x="1358" y="933"/>
                </a:lnTo>
                <a:lnTo>
                  <a:pt x="1358" y="933"/>
                </a:lnTo>
                <a:lnTo>
                  <a:pt x="1358" y="935"/>
                </a:lnTo>
                <a:lnTo>
                  <a:pt x="1356" y="935"/>
                </a:lnTo>
                <a:lnTo>
                  <a:pt x="1356" y="935"/>
                </a:lnTo>
                <a:lnTo>
                  <a:pt x="1356" y="937"/>
                </a:lnTo>
                <a:lnTo>
                  <a:pt x="1356" y="937"/>
                </a:lnTo>
                <a:lnTo>
                  <a:pt x="1354" y="939"/>
                </a:lnTo>
                <a:lnTo>
                  <a:pt x="1354" y="939"/>
                </a:lnTo>
                <a:lnTo>
                  <a:pt x="1354" y="939"/>
                </a:lnTo>
                <a:lnTo>
                  <a:pt x="1354" y="939"/>
                </a:lnTo>
                <a:lnTo>
                  <a:pt x="1354" y="941"/>
                </a:lnTo>
                <a:lnTo>
                  <a:pt x="1356" y="941"/>
                </a:lnTo>
                <a:lnTo>
                  <a:pt x="1356" y="941"/>
                </a:lnTo>
                <a:lnTo>
                  <a:pt x="1358" y="939"/>
                </a:lnTo>
                <a:lnTo>
                  <a:pt x="1358" y="939"/>
                </a:lnTo>
                <a:lnTo>
                  <a:pt x="1358" y="939"/>
                </a:lnTo>
                <a:lnTo>
                  <a:pt x="1358" y="937"/>
                </a:lnTo>
                <a:lnTo>
                  <a:pt x="1358" y="937"/>
                </a:lnTo>
                <a:lnTo>
                  <a:pt x="1358" y="937"/>
                </a:lnTo>
                <a:lnTo>
                  <a:pt x="1358" y="937"/>
                </a:lnTo>
                <a:lnTo>
                  <a:pt x="1358" y="937"/>
                </a:lnTo>
                <a:lnTo>
                  <a:pt x="1358" y="935"/>
                </a:lnTo>
                <a:lnTo>
                  <a:pt x="1358" y="935"/>
                </a:lnTo>
                <a:lnTo>
                  <a:pt x="1358" y="935"/>
                </a:lnTo>
                <a:lnTo>
                  <a:pt x="1358" y="935"/>
                </a:lnTo>
                <a:lnTo>
                  <a:pt x="1358" y="935"/>
                </a:lnTo>
                <a:lnTo>
                  <a:pt x="1360" y="935"/>
                </a:lnTo>
                <a:lnTo>
                  <a:pt x="1360" y="933"/>
                </a:lnTo>
                <a:lnTo>
                  <a:pt x="1360" y="933"/>
                </a:lnTo>
                <a:lnTo>
                  <a:pt x="1360" y="933"/>
                </a:lnTo>
                <a:lnTo>
                  <a:pt x="1360" y="933"/>
                </a:lnTo>
                <a:lnTo>
                  <a:pt x="1360" y="933"/>
                </a:lnTo>
                <a:lnTo>
                  <a:pt x="1360" y="933"/>
                </a:lnTo>
                <a:lnTo>
                  <a:pt x="1360" y="933"/>
                </a:lnTo>
                <a:close/>
                <a:moveTo>
                  <a:pt x="1515" y="950"/>
                </a:moveTo>
                <a:lnTo>
                  <a:pt x="1517" y="950"/>
                </a:lnTo>
                <a:lnTo>
                  <a:pt x="1517" y="950"/>
                </a:lnTo>
                <a:lnTo>
                  <a:pt x="1515" y="950"/>
                </a:lnTo>
                <a:lnTo>
                  <a:pt x="1515" y="950"/>
                </a:lnTo>
                <a:lnTo>
                  <a:pt x="1515" y="950"/>
                </a:lnTo>
                <a:lnTo>
                  <a:pt x="1515" y="950"/>
                </a:lnTo>
                <a:lnTo>
                  <a:pt x="1515" y="950"/>
                </a:lnTo>
                <a:close/>
                <a:moveTo>
                  <a:pt x="1515" y="956"/>
                </a:moveTo>
                <a:lnTo>
                  <a:pt x="1515" y="956"/>
                </a:lnTo>
                <a:lnTo>
                  <a:pt x="1513" y="956"/>
                </a:lnTo>
                <a:lnTo>
                  <a:pt x="1513" y="956"/>
                </a:lnTo>
                <a:lnTo>
                  <a:pt x="1513" y="956"/>
                </a:lnTo>
                <a:lnTo>
                  <a:pt x="1513" y="956"/>
                </a:lnTo>
                <a:lnTo>
                  <a:pt x="1515" y="956"/>
                </a:lnTo>
                <a:close/>
                <a:moveTo>
                  <a:pt x="1423" y="994"/>
                </a:moveTo>
                <a:lnTo>
                  <a:pt x="1421" y="994"/>
                </a:lnTo>
                <a:lnTo>
                  <a:pt x="1421" y="994"/>
                </a:lnTo>
                <a:lnTo>
                  <a:pt x="1421" y="996"/>
                </a:lnTo>
                <a:lnTo>
                  <a:pt x="1423" y="994"/>
                </a:lnTo>
                <a:lnTo>
                  <a:pt x="1423" y="994"/>
                </a:lnTo>
                <a:lnTo>
                  <a:pt x="1423" y="994"/>
                </a:lnTo>
                <a:lnTo>
                  <a:pt x="1423" y="994"/>
                </a:lnTo>
                <a:close/>
                <a:moveTo>
                  <a:pt x="1511" y="954"/>
                </a:moveTo>
                <a:lnTo>
                  <a:pt x="1511" y="954"/>
                </a:lnTo>
                <a:lnTo>
                  <a:pt x="1511" y="954"/>
                </a:lnTo>
                <a:lnTo>
                  <a:pt x="1511" y="954"/>
                </a:lnTo>
                <a:lnTo>
                  <a:pt x="1513" y="952"/>
                </a:lnTo>
                <a:lnTo>
                  <a:pt x="1513" y="952"/>
                </a:lnTo>
                <a:lnTo>
                  <a:pt x="1513" y="952"/>
                </a:lnTo>
                <a:lnTo>
                  <a:pt x="1515" y="952"/>
                </a:lnTo>
                <a:lnTo>
                  <a:pt x="1515" y="952"/>
                </a:lnTo>
                <a:lnTo>
                  <a:pt x="1513" y="952"/>
                </a:lnTo>
                <a:lnTo>
                  <a:pt x="1513" y="952"/>
                </a:lnTo>
                <a:lnTo>
                  <a:pt x="1511" y="952"/>
                </a:lnTo>
                <a:lnTo>
                  <a:pt x="1511" y="952"/>
                </a:lnTo>
                <a:lnTo>
                  <a:pt x="1511" y="952"/>
                </a:lnTo>
                <a:lnTo>
                  <a:pt x="1511" y="952"/>
                </a:lnTo>
                <a:lnTo>
                  <a:pt x="1511" y="952"/>
                </a:lnTo>
                <a:lnTo>
                  <a:pt x="1511" y="954"/>
                </a:lnTo>
                <a:close/>
                <a:moveTo>
                  <a:pt x="1507" y="954"/>
                </a:moveTo>
                <a:lnTo>
                  <a:pt x="1507" y="954"/>
                </a:lnTo>
                <a:lnTo>
                  <a:pt x="1509" y="952"/>
                </a:lnTo>
                <a:lnTo>
                  <a:pt x="1509" y="952"/>
                </a:lnTo>
                <a:lnTo>
                  <a:pt x="1507" y="952"/>
                </a:lnTo>
                <a:lnTo>
                  <a:pt x="1507" y="952"/>
                </a:lnTo>
                <a:lnTo>
                  <a:pt x="1507" y="954"/>
                </a:lnTo>
                <a:lnTo>
                  <a:pt x="1507" y="954"/>
                </a:lnTo>
                <a:lnTo>
                  <a:pt x="1507" y="954"/>
                </a:lnTo>
                <a:close/>
                <a:moveTo>
                  <a:pt x="1362" y="931"/>
                </a:moveTo>
                <a:lnTo>
                  <a:pt x="1360" y="931"/>
                </a:lnTo>
                <a:lnTo>
                  <a:pt x="1360" y="931"/>
                </a:lnTo>
                <a:lnTo>
                  <a:pt x="1360" y="931"/>
                </a:lnTo>
                <a:lnTo>
                  <a:pt x="1360" y="931"/>
                </a:lnTo>
                <a:lnTo>
                  <a:pt x="1362" y="931"/>
                </a:lnTo>
                <a:lnTo>
                  <a:pt x="1362" y="931"/>
                </a:lnTo>
                <a:lnTo>
                  <a:pt x="1362" y="931"/>
                </a:lnTo>
                <a:lnTo>
                  <a:pt x="1362" y="931"/>
                </a:lnTo>
                <a:lnTo>
                  <a:pt x="1362" y="931"/>
                </a:lnTo>
                <a:close/>
                <a:moveTo>
                  <a:pt x="277" y="677"/>
                </a:moveTo>
                <a:lnTo>
                  <a:pt x="279" y="673"/>
                </a:lnTo>
                <a:lnTo>
                  <a:pt x="279" y="673"/>
                </a:lnTo>
                <a:lnTo>
                  <a:pt x="274" y="673"/>
                </a:lnTo>
                <a:lnTo>
                  <a:pt x="274" y="675"/>
                </a:lnTo>
                <a:lnTo>
                  <a:pt x="272" y="675"/>
                </a:lnTo>
                <a:lnTo>
                  <a:pt x="274" y="677"/>
                </a:lnTo>
                <a:lnTo>
                  <a:pt x="274" y="677"/>
                </a:lnTo>
                <a:lnTo>
                  <a:pt x="277" y="677"/>
                </a:lnTo>
                <a:close/>
                <a:moveTo>
                  <a:pt x="828" y="897"/>
                </a:moveTo>
                <a:lnTo>
                  <a:pt x="828" y="900"/>
                </a:lnTo>
                <a:lnTo>
                  <a:pt x="828" y="900"/>
                </a:lnTo>
                <a:lnTo>
                  <a:pt x="828" y="897"/>
                </a:lnTo>
                <a:lnTo>
                  <a:pt x="828" y="897"/>
                </a:lnTo>
                <a:lnTo>
                  <a:pt x="828" y="897"/>
                </a:lnTo>
                <a:lnTo>
                  <a:pt x="828" y="897"/>
                </a:lnTo>
                <a:lnTo>
                  <a:pt x="828" y="897"/>
                </a:lnTo>
                <a:close/>
                <a:moveTo>
                  <a:pt x="205" y="503"/>
                </a:moveTo>
                <a:lnTo>
                  <a:pt x="205" y="503"/>
                </a:lnTo>
                <a:lnTo>
                  <a:pt x="203" y="505"/>
                </a:lnTo>
                <a:lnTo>
                  <a:pt x="201" y="505"/>
                </a:lnTo>
                <a:lnTo>
                  <a:pt x="201" y="505"/>
                </a:lnTo>
                <a:lnTo>
                  <a:pt x="201" y="505"/>
                </a:lnTo>
                <a:lnTo>
                  <a:pt x="203" y="505"/>
                </a:lnTo>
                <a:lnTo>
                  <a:pt x="205" y="503"/>
                </a:lnTo>
                <a:close/>
                <a:moveTo>
                  <a:pt x="1257" y="606"/>
                </a:moveTo>
                <a:lnTo>
                  <a:pt x="1257" y="606"/>
                </a:lnTo>
                <a:lnTo>
                  <a:pt x="1259" y="606"/>
                </a:lnTo>
                <a:lnTo>
                  <a:pt x="1259" y="606"/>
                </a:lnTo>
                <a:lnTo>
                  <a:pt x="1261" y="606"/>
                </a:lnTo>
                <a:lnTo>
                  <a:pt x="1261" y="606"/>
                </a:lnTo>
                <a:lnTo>
                  <a:pt x="1259" y="604"/>
                </a:lnTo>
                <a:lnTo>
                  <a:pt x="1257" y="606"/>
                </a:lnTo>
                <a:close/>
                <a:moveTo>
                  <a:pt x="1041" y="487"/>
                </a:moveTo>
                <a:lnTo>
                  <a:pt x="1041" y="489"/>
                </a:lnTo>
                <a:lnTo>
                  <a:pt x="1043" y="491"/>
                </a:lnTo>
                <a:lnTo>
                  <a:pt x="1043" y="491"/>
                </a:lnTo>
                <a:lnTo>
                  <a:pt x="1046" y="491"/>
                </a:lnTo>
                <a:lnTo>
                  <a:pt x="1046" y="489"/>
                </a:lnTo>
                <a:lnTo>
                  <a:pt x="1046" y="489"/>
                </a:lnTo>
                <a:lnTo>
                  <a:pt x="1043" y="489"/>
                </a:lnTo>
                <a:lnTo>
                  <a:pt x="1041" y="487"/>
                </a:lnTo>
                <a:close/>
                <a:moveTo>
                  <a:pt x="1041" y="478"/>
                </a:moveTo>
                <a:lnTo>
                  <a:pt x="1041" y="478"/>
                </a:lnTo>
                <a:lnTo>
                  <a:pt x="1043" y="478"/>
                </a:lnTo>
                <a:lnTo>
                  <a:pt x="1043" y="480"/>
                </a:lnTo>
                <a:lnTo>
                  <a:pt x="1043" y="480"/>
                </a:lnTo>
                <a:lnTo>
                  <a:pt x="1046" y="478"/>
                </a:lnTo>
                <a:lnTo>
                  <a:pt x="1046" y="476"/>
                </a:lnTo>
                <a:lnTo>
                  <a:pt x="1043" y="476"/>
                </a:lnTo>
                <a:lnTo>
                  <a:pt x="1043" y="476"/>
                </a:lnTo>
                <a:lnTo>
                  <a:pt x="1043" y="476"/>
                </a:lnTo>
                <a:lnTo>
                  <a:pt x="1043" y="474"/>
                </a:lnTo>
                <a:lnTo>
                  <a:pt x="1043" y="472"/>
                </a:lnTo>
                <a:lnTo>
                  <a:pt x="1041" y="472"/>
                </a:lnTo>
                <a:lnTo>
                  <a:pt x="1041" y="472"/>
                </a:lnTo>
                <a:lnTo>
                  <a:pt x="1041" y="474"/>
                </a:lnTo>
                <a:lnTo>
                  <a:pt x="1041" y="474"/>
                </a:lnTo>
                <a:lnTo>
                  <a:pt x="1041" y="478"/>
                </a:lnTo>
                <a:close/>
                <a:moveTo>
                  <a:pt x="832" y="879"/>
                </a:moveTo>
                <a:lnTo>
                  <a:pt x="832" y="879"/>
                </a:lnTo>
                <a:lnTo>
                  <a:pt x="832" y="876"/>
                </a:lnTo>
                <a:lnTo>
                  <a:pt x="832" y="876"/>
                </a:lnTo>
                <a:lnTo>
                  <a:pt x="832" y="876"/>
                </a:lnTo>
                <a:lnTo>
                  <a:pt x="830" y="876"/>
                </a:lnTo>
                <a:lnTo>
                  <a:pt x="830" y="879"/>
                </a:lnTo>
                <a:lnTo>
                  <a:pt x="830" y="879"/>
                </a:lnTo>
                <a:lnTo>
                  <a:pt x="830" y="881"/>
                </a:lnTo>
                <a:lnTo>
                  <a:pt x="830" y="881"/>
                </a:lnTo>
                <a:lnTo>
                  <a:pt x="830" y="881"/>
                </a:lnTo>
                <a:lnTo>
                  <a:pt x="832" y="881"/>
                </a:lnTo>
                <a:lnTo>
                  <a:pt x="832" y="881"/>
                </a:lnTo>
                <a:lnTo>
                  <a:pt x="832" y="883"/>
                </a:lnTo>
                <a:lnTo>
                  <a:pt x="832" y="883"/>
                </a:lnTo>
                <a:lnTo>
                  <a:pt x="832" y="885"/>
                </a:lnTo>
                <a:lnTo>
                  <a:pt x="834" y="885"/>
                </a:lnTo>
                <a:lnTo>
                  <a:pt x="834" y="885"/>
                </a:lnTo>
                <a:lnTo>
                  <a:pt x="834" y="885"/>
                </a:lnTo>
                <a:lnTo>
                  <a:pt x="834" y="885"/>
                </a:lnTo>
                <a:lnTo>
                  <a:pt x="834" y="885"/>
                </a:lnTo>
                <a:lnTo>
                  <a:pt x="834" y="885"/>
                </a:lnTo>
                <a:lnTo>
                  <a:pt x="834" y="885"/>
                </a:lnTo>
                <a:lnTo>
                  <a:pt x="834" y="883"/>
                </a:lnTo>
                <a:lnTo>
                  <a:pt x="832" y="883"/>
                </a:lnTo>
                <a:lnTo>
                  <a:pt x="832" y="881"/>
                </a:lnTo>
                <a:lnTo>
                  <a:pt x="832" y="881"/>
                </a:lnTo>
                <a:lnTo>
                  <a:pt x="832" y="881"/>
                </a:lnTo>
                <a:lnTo>
                  <a:pt x="830" y="881"/>
                </a:lnTo>
                <a:lnTo>
                  <a:pt x="830" y="879"/>
                </a:lnTo>
                <a:lnTo>
                  <a:pt x="832" y="879"/>
                </a:lnTo>
                <a:close/>
                <a:moveTo>
                  <a:pt x="826" y="874"/>
                </a:moveTo>
                <a:lnTo>
                  <a:pt x="823" y="872"/>
                </a:lnTo>
                <a:lnTo>
                  <a:pt x="823" y="872"/>
                </a:lnTo>
                <a:lnTo>
                  <a:pt x="823" y="872"/>
                </a:lnTo>
                <a:lnTo>
                  <a:pt x="823" y="874"/>
                </a:lnTo>
                <a:lnTo>
                  <a:pt x="823" y="874"/>
                </a:lnTo>
                <a:lnTo>
                  <a:pt x="823" y="874"/>
                </a:lnTo>
                <a:lnTo>
                  <a:pt x="826" y="874"/>
                </a:lnTo>
                <a:lnTo>
                  <a:pt x="826" y="874"/>
                </a:lnTo>
                <a:lnTo>
                  <a:pt x="826" y="874"/>
                </a:lnTo>
                <a:close/>
                <a:moveTo>
                  <a:pt x="834" y="891"/>
                </a:moveTo>
                <a:lnTo>
                  <a:pt x="834" y="889"/>
                </a:lnTo>
                <a:lnTo>
                  <a:pt x="832" y="889"/>
                </a:lnTo>
                <a:lnTo>
                  <a:pt x="832" y="889"/>
                </a:lnTo>
                <a:lnTo>
                  <a:pt x="832" y="889"/>
                </a:lnTo>
                <a:lnTo>
                  <a:pt x="832" y="889"/>
                </a:lnTo>
                <a:lnTo>
                  <a:pt x="832" y="891"/>
                </a:lnTo>
                <a:lnTo>
                  <a:pt x="832" y="891"/>
                </a:lnTo>
                <a:lnTo>
                  <a:pt x="834" y="891"/>
                </a:lnTo>
                <a:lnTo>
                  <a:pt x="834" y="891"/>
                </a:lnTo>
                <a:close/>
                <a:moveTo>
                  <a:pt x="834" y="895"/>
                </a:moveTo>
                <a:lnTo>
                  <a:pt x="834" y="895"/>
                </a:lnTo>
                <a:lnTo>
                  <a:pt x="834" y="895"/>
                </a:lnTo>
                <a:lnTo>
                  <a:pt x="834" y="895"/>
                </a:lnTo>
                <a:lnTo>
                  <a:pt x="834" y="895"/>
                </a:lnTo>
                <a:lnTo>
                  <a:pt x="834" y="893"/>
                </a:lnTo>
                <a:lnTo>
                  <a:pt x="834" y="893"/>
                </a:lnTo>
                <a:lnTo>
                  <a:pt x="834" y="893"/>
                </a:lnTo>
                <a:lnTo>
                  <a:pt x="834" y="895"/>
                </a:lnTo>
                <a:lnTo>
                  <a:pt x="832" y="895"/>
                </a:lnTo>
                <a:lnTo>
                  <a:pt x="834" y="895"/>
                </a:lnTo>
                <a:lnTo>
                  <a:pt x="834" y="895"/>
                </a:lnTo>
                <a:close/>
                <a:moveTo>
                  <a:pt x="1802" y="832"/>
                </a:moveTo>
                <a:lnTo>
                  <a:pt x="1802" y="832"/>
                </a:lnTo>
                <a:lnTo>
                  <a:pt x="1802" y="832"/>
                </a:lnTo>
                <a:lnTo>
                  <a:pt x="1802" y="832"/>
                </a:lnTo>
                <a:lnTo>
                  <a:pt x="1804" y="832"/>
                </a:lnTo>
                <a:lnTo>
                  <a:pt x="1804" y="832"/>
                </a:lnTo>
                <a:lnTo>
                  <a:pt x="1804" y="832"/>
                </a:lnTo>
                <a:lnTo>
                  <a:pt x="1804" y="832"/>
                </a:lnTo>
                <a:lnTo>
                  <a:pt x="1804" y="832"/>
                </a:lnTo>
                <a:lnTo>
                  <a:pt x="1802" y="832"/>
                </a:lnTo>
                <a:lnTo>
                  <a:pt x="1802" y="832"/>
                </a:lnTo>
                <a:close/>
                <a:moveTo>
                  <a:pt x="1823" y="851"/>
                </a:moveTo>
                <a:lnTo>
                  <a:pt x="1823" y="853"/>
                </a:lnTo>
                <a:lnTo>
                  <a:pt x="1821" y="851"/>
                </a:lnTo>
                <a:lnTo>
                  <a:pt x="1821" y="851"/>
                </a:lnTo>
                <a:lnTo>
                  <a:pt x="1821" y="853"/>
                </a:lnTo>
                <a:lnTo>
                  <a:pt x="1821" y="853"/>
                </a:lnTo>
                <a:lnTo>
                  <a:pt x="1821" y="856"/>
                </a:lnTo>
                <a:lnTo>
                  <a:pt x="1823" y="853"/>
                </a:lnTo>
                <a:lnTo>
                  <a:pt x="1825" y="853"/>
                </a:lnTo>
                <a:lnTo>
                  <a:pt x="1825" y="853"/>
                </a:lnTo>
                <a:lnTo>
                  <a:pt x="1825" y="851"/>
                </a:lnTo>
                <a:lnTo>
                  <a:pt x="1823" y="851"/>
                </a:lnTo>
                <a:close/>
                <a:moveTo>
                  <a:pt x="1817" y="413"/>
                </a:moveTo>
                <a:lnTo>
                  <a:pt x="1815" y="413"/>
                </a:lnTo>
                <a:lnTo>
                  <a:pt x="1812" y="415"/>
                </a:lnTo>
                <a:lnTo>
                  <a:pt x="1812" y="419"/>
                </a:lnTo>
                <a:lnTo>
                  <a:pt x="1812" y="422"/>
                </a:lnTo>
                <a:lnTo>
                  <a:pt x="1815" y="422"/>
                </a:lnTo>
                <a:lnTo>
                  <a:pt x="1815" y="424"/>
                </a:lnTo>
                <a:lnTo>
                  <a:pt x="1819" y="424"/>
                </a:lnTo>
                <a:lnTo>
                  <a:pt x="1823" y="424"/>
                </a:lnTo>
                <a:lnTo>
                  <a:pt x="1825" y="424"/>
                </a:lnTo>
                <a:lnTo>
                  <a:pt x="1827" y="426"/>
                </a:lnTo>
                <a:lnTo>
                  <a:pt x="1827" y="424"/>
                </a:lnTo>
                <a:lnTo>
                  <a:pt x="1829" y="426"/>
                </a:lnTo>
                <a:lnTo>
                  <a:pt x="1829" y="426"/>
                </a:lnTo>
                <a:lnTo>
                  <a:pt x="1831" y="426"/>
                </a:lnTo>
                <a:lnTo>
                  <a:pt x="1827" y="428"/>
                </a:lnTo>
                <a:lnTo>
                  <a:pt x="1825" y="428"/>
                </a:lnTo>
                <a:lnTo>
                  <a:pt x="1823" y="428"/>
                </a:lnTo>
                <a:lnTo>
                  <a:pt x="1823" y="428"/>
                </a:lnTo>
                <a:lnTo>
                  <a:pt x="1823" y="430"/>
                </a:lnTo>
                <a:lnTo>
                  <a:pt x="1825" y="430"/>
                </a:lnTo>
                <a:lnTo>
                  <a:pt x="1827" y="430"/>
                </a:lnTo>
                <a:lnTo>
                  <a:pt x="1829" y="432"/>
                </a:lnTo>
                <a:lnTo>
                  <a:pt x="1829" y="432"/>
                </a:lnTo>
                <a:lnTo>
                  <a:pt x="1831" y="432"/>
                </a:lnTo>
                <a:lnTo>
                  <a:pt x="1840" y="430"/>
                </a:lnTo>
                <a:lnTo>
                  <a:pt x="1844" y="430"/>
                </a:lnTo>
                <a:lnTo>
                  <a:pt x="1852" y="426"/>
                </a:lnTo>
                <a:lnTo>
                  <a:pt x="1854" y="424"/>
                </a:lnTo>
                <a:lnTo>
                  <a:pt x="1856" y="424"/>
                </a:lnTo>
                <a:lnTo>
                  <a:pt x="1856" y="422"/>
                </a:lnTo>
                <a:lnTo>
                  <a:pt x="1854" y="422"/>
                </a:lnTo>
                <a:lnTo>
                  <a:pt x="1854" y="422"/>
                </a:lnTo>
                <a:lnTo>
                  <a:pt x="1854" y="419"/>
                </a:lnTo>
                <a:lnTo>
                  <a:pt x="1854" y="419"/>
                </a:lnTo>
                <a:lnTo>
                  <a:pt x="1854" y="419"/>
                </a:lnTo>
                <a:lnTo>
                  <a:pt x="1854" y="419"/>
                </a:lnTo>
                <a:lnTo>
                  <a:pt x="1854" y="417"/>
                </a:lnTo>
                <a:lnTo>
                  <a:pt x="1848" y="417"/>
                </a:lnTo>
                <a:lnTo>
                  <a:pt x="1844" y="415"/>
                </a:lnTo>
                <a:lnTo>
                  <a:pt x="1838" y="409"/>
                </a:lnTo>
                <a:lnTo>
                  <a:pt x="1835" y="407"/>
                </a:lnTo>
                <a:lnTo>
                  <a:pt x="1835" y="407"/>
                </a:lnTo>
                <a:lnTo>
                  <a:pt x="1825" y="405"/>
                </a:lnTo>
                <a:lnTo>
                  <a:pt x="1821" y="405"/>
                </a:lnTo>
                <a:lnTo>
                  <a:pt x="1815" y="407"/>
                </a:lnTo>
                <a:lnTo>
                  <a:pt x="1815" y="407"/>
                </a:lnTo>
                <a:lnTo>
                  <a:pt x="1815" y="409"/>
                </a:lnTo>
                <a:lnTo>
                  <a:pt x="1812" y="409"/>
                </a:lnTo>
                <a:lnTo>
                  <a:pt x="1812" y="409"/>
                </a:lnTo>
                <a:lnTo>
                  <a:pt x="1815" y="411"/>
                </a:lnTo>
                <a:lnTo>
                  <a:pt x="1815" y="411"/>
                </a:lnTo>
                <a:lnTo>
                  <a:pt x="1817" y="413"/>
                </a:lnTo>
                <a:lnTo>
                  <a:pt x="1821" y="415"/>
                </a:lnTo>
                <a:lnTo>
                  <a:pt x="1821" y="415"/>
                </a:lnTo>
                <a:lnTo>
                  <a:pt x="1817" y="413"/>
                </a:lnTo>
                <a:close/>
                <a:moveTo>
                  <a:pt x="1806" y="809"/>
                </a:moveTo>
                <a:lnTo>
                  <a:pt x="1806" y="809"/>
                </a:lnTo>
                <a:lnTo>
                  <a:pt x="1806" y="809"/>
                </a:lnTo>
                <a:lnTo>
                  <a:pt x="1806" y="809"/>
                </a:lnTo>
                <a:lnTo>
                  <a:pt x="1804" y="811"/>
                </a:lnTo>
                <a:lnTo>
                  <a:pt x="1804" y="811"/>
                </a:lnTo>
                <a:lnTo>
                  <a:pt x="1806" y="811"/>
                </a:lnTo>
                <a:lnTo>
                  <a:pt x="1806" y="809"/>
                </a:lnTo>
                <a:close/>
                <a:moveTo>
                  <a:pt x="1815" y="856"/>
                </a:moveTo>
                <a:lnTo>
                  <a:pt x="1815" y="856"/>
                </a:lnTo>
                <a:lnTo>
                  <a:pt x="1815" y="856"/>
                </a:lnTo>
                <a:lnTo>
                  <a:pt x="1815" y="856"/>
                </a:lnTo>
                <a:lnTo>
                  <a:pt x="1815" y="853"/>
                </a:lnTo>
                <a:lnTo>
                  <a:pt x="1812" y="853"/>
                </a:lnTo>
                <a:lnTo>
                  <a:pt x="1812" y="856"/>
                </a:lnTo>
                <a:lnTo>
                  <a:pt x="1815" y="856"/>
                </a:lnTo>
                <a:lnTo>
                  <a:pt x="1815" y="856"/>
                </a:lnTo>
                <a:lnTo>
                  <a:pt x="1815" y="856"/>
                </a:lnTo>
                <a:lnTo>
                  <a:pt x="1815" y="856"/>
                </a:lnTo>
                <a:lnTo>
                  <a:pt x="1817" y="856"/>
                </a:lnTo>
                <a:lnTo>
                  <a:pt x="1817" y="853"/>
                </a:lnTo>
                <a:lnTo>
                  <a:pt x="1817" y="853"/>
                </a:lnTo>
                <a:lnTo>
                  <a:pt x="1817" y="853"/>
                </a:lnTo>
                <a:lnTo>
                  <a:pt x="1815" y="856"/>
                </a:lnTo>
                <a:close/>
                <a:moveTo>
                  <a:pt x="1724" y="728"/>
                </a:moveTo>
                <a:lnTo>
                  <a:pt x="1722" y="728"/>
                </a:lnTo>
                <a:lnTo>
                  <a:pt x="1722" y="728"/>
                </a:lnTo>
                <a:lnTo>
                  <a:pt x="1722" y="728"/>
                </a:lnTo>
                <a:lnTo>
                  <a:pt x="1720" y="728"/>
                </a:lnTo>
                <a:lnTo>
                  <a:pt x="1720" y="730"/>
                </a:lnTo>
                <a:lnTo>
                  <a:pt x="1720" y="730"/>
                </a:lnTo>
                <a:lnTo>
                  <a:pt x="1722" y="730"/>
                </a:lnTo>
                <a:lnTo>
                  <a:pt x="1724" y="730"/>
                </a:lnTo>
                <a:lnTo>
                  <a:pt x="1724" y="730"/>
                </a:lnTo>
                <a:lnTo>
                  <a:pt x="1724" y="728"/>
                </a:lnTo>
                <a:lnTo>
                  <a:pt x="1724" y="728"/>
                </a:lnTo>
                <a:close/>
                <a:moveTo>
                  <a:pt x="828" y="874"/>
                </a:moveTo>
                <a:lnTo>
                  <a:pt x="828" y="874"/>
                </a:lnTo>
                <a:lnTo>
                  <a:pt x="828" y="874"/>
                </a:lnTo>
                <a:lnTo>
                  <a:pt x="828" y="874"/>
                </a:lnTo>
                <a:lnTo>
                  <a:pt x="828" y="876"/>
                </a:lnTo>
                <a:lnTo>
                  <a:pt x="828" y="876"/>
                </a:lnTo>
                <a:lnTo>
                  <a:pt x="828" y="876"/>
                </a:lnTo>
                <a:lnTo>
                  <a:pt x="828" y="876"/>
                </a:lnTo>
                <a:lnTo>
                  <a:pt x="828" y="876"/>
                </a:lnTo>
                <a:lnTo>
                  <a:pt x="828" y="874"/>
                </a:lnTo>
                <a:lnTo>
                  <a:pt x="828" y="874"/>
                </a:lnTo>
                <a:close/>
                <a:moveTo>
                  <a:pt x="1456" y="809"/>
                </a:moveTo>
                <a:lnTo>
                  <a:pt x="1456" y="809"/>
                </a:lnTo>
                <a:lnTo>
                  <a:pt x="1458" y="809"/>
                </a:lnTo>
                <a:lnTo>
                  <a:pt x="1458" y="809"/>
                </a:lnTo>
                <a:lnTo>
                  <a:pt x="1458" y="809"/>
                </a:lnTo>
                <a:lnTo>
                  <a:pt x="1458" y="809"/>
                </a:lnTo>
                <a:lnTo>
                  <a:pt x="1458" y="807"/>
                </a:lnTo>
                <a:lnTo>
                  <a:pt x="1458" y="807"/>
                </a:lnTo>
                <a:lnTo>
                  <a:pt x="1458" y="807"/>
                </a:lnTo>
                <a:lnTo>
                  <a:pt x="1454" y="809"/>
                </a:lnTo>
                <a:lnTo>
                  <a:pt x="1454" y="809"/>
                </a:lnTo>
                <a:lnTo>
                  <a:pt x="1456" y="809"/>
                </a:lnTo>
                <a:close/>
                <a:moveTo>
                  <a:pt x="1798" y="342"/>
                </a:moveTo>
                <a:lnTo>
                  <a:pt x="1798" y="342"/>
                </a:lnTo>
                <a:lnTo>
                  <a:pt x="1800" y="342"/>
                </a:lnTo>
                <a:lnTo>
                  <a:pt x="1800" y="344"/>
                </a:lnTo>
                <a:lnTo>
                  <a:pt x="1800" y="344"/>
                </a:lnTo>
                <a:lnTo>
                  <a:pt x="1802" y="344"/>
                </a:lnTo>
                <a:lnTo>
                  <a:pt x="1802" y="344"/>
                </a:lnTo>
                <a:lnTo>
                  <a:pt x="1802" y="346"/>
                </a:lnTo>
                <a:lnTo>
                  <a:pt x="1804" y="346"/>
                </a:lnTo>
                <a:lnTo>
                  <a:pt x="1806" y="342"/>
                </a:lnTo>
                <a:lnTo>
                  <a:pt x="1808" y="342"/>
                </a:lnTo>
                <a:lnTo>
                  <a:pt x="1810" y="340"/>
                </a:lnTo>
                <a:lnTo>
                  <a:pt x="1810" y="338"/>
                </a:lnTo>
                <a:lnTo>
                  <a:pt x="1808" y="338"/>
                </a:lnTo>
                <a:lnTo>
                  <a:pt x="1808" y="338"/>
                </a:lnTo>
                <a:lnTo>
                  <a:pt x="1804" y="340"/>
                </a:lnTo>
                <a:lnTo>
                  <a:pt x="1804" y="340"/>
                </a:lnTo>
                <a:lnTo>
                  <a:pt x="1802" y="340"/>
                </a:lnTo>
                <a:lnTo>
                  <a:pt x="1802" y="340"/>
                </a:lnTo>
                <a:lnTo>
                  <a:pt x="1796" y="340"/>
                </a:lnTo>
                <a:lnTo>
                  <a:pt x="1796" y="340"/>
                </a:lnTo>
                <a:lnTo>
                  <a:pt x="1794" y="342"/>
                </a:lnTo>
                <a:lnTo>
                  <a:pt x="1794" y="342"/>
                </a:lnTo>
                <a:lnTo>
                  <a:pt x="1796" y="342"/>
                </a:lnTo>
                <a:lnTo>
                  <a:pt x="1798" y="342"/>
                </a:lnTo>
                <a:close/>
                <a:moveTo>
                  <a:pt x="1804" y="818"/>
                </a:moveTo>
                <a:lnTo>
                  <a:pt x="1804" y="818"/>
                </a:lnTo>
                <a:lnTo>
                  <a:pt x="1804" y="816"/>
                </a:lnTo>
                <a:lnTo>
                  <a:pt x="1802" y="818"/>
                </a:lnTo>
                <a:lnTo>
                  <a:pt x="1800" y="818"/>
                </a:lnTo>
                <a:lnTo>
                  <a:pt x="1802" y="818"/>
                </a:lnTo>
                <a:lnTo>
                  <a:pt x="1800" y="820"/>
                </a:lnTo>
                <a:lnTo>
                  <a:pt x="1798" y="818"/>
                </a:lnTo>
                <a:lnTo>
                  <a:pt x="1798" y="818"/>
                </a:lnTo>
                <a:lnTo>
                  <a:pt x="1796" y="818"/>
                </a:lnTo>
                <a:lnTo>
                  <a:pt x="1794" y="818"/>
                </a:lnTo>
                <a:lnTo>
                  <a:pt x="1789" y="820"/>
                </a:lnTo>
                <a:lnTo>
                  <a:pt x="1787" y="822"/>
                </a:lnTo>
                <a:lnTo>
                  <a:pt x="1787" y="822"/>
                </a:lnTo>
                <a:lnTo>
                  <a:pt x="1785" y="822"/>
                </a:lnTo>
                <a:lnTo>
                  <a:pt x="1785" y="826"/>
                </a:lnTo>
                <a:lnTo>
                  <a:pt x="1785" y="826"/>
                </a:lnTo>
                <a:lnTo>
                  <a:pt x="1783" y="828"/>
                </a:lnTo>
                <a:lnTo>
                  <a:pt x="1781" y="828"/>
                </a:lnTo>
                <a:lnTo>
                  <a:pt x="1781" y="828"/>
                </a:lnTo>
                <a:lnTo>
                  <a:pt x="1781" y="828"/>
                </a:lnTo>
                <a:lnTo>
                  <a:pt x="1781" y="828"/>
                </a:lnTo>
                <a:lnTo>
                  <a:pt x="1781" y="830"/>
                </a:lnTo>
                <a:lnTo>
                  <a:pt x="1781" y="832"/>
                </a:lnTo>
                <a:lnTo>
                  <a:pt x="1779" y="832"/>
                </a:lnTo>
                <a:lnTo>
                  <a:pt x="1779" y="832"/>
                </a:lnTo>
                <a:lnTo>
                  <a:pt x="1777" y="835"/>
                </a:lnTo>
                <a:lnTo>
                  <a:pt x="1777" y="835"/>
                </a:lnTo>
                <a:lnTo>
                  <a:pt x="1779" y="835"/>
                </a:lnTo>
                <a:lnTo>
                  <a:pt x="1779" y="835"/>
                </a:lnTo>
                <a:lnTo>
                  <a:pt x="1779" y="835"/>
                </a:lnTo>
                <a:lnTo>
                  <a:pt x="1777" y="835"/>
                </a:lnTo>
                <a:lnTo>
                  <a:pt x="1777" y="837"/>
                </a:lnTo>
                <a:lnTo>
                  <a:pt x="1775" y="837"/>
                </a:lnTo>
                <a:lnTo>
                  <a:pt x="1775" y="839"/>
                </a:lnTo>
                <a:lnTo>
                  <a:pt x="1773" y="843"/>
                </a:lnTo>
                <a:lnTo>
                  <a:pt x="1773" y="847"/>
                </a:lnTo>
                <a:lnTo>
                  <a:pt x="1768" y="853"/>
                </a:lnTo>
                <a:lnTo>
                  <a:pt x="1768" y="853"/>
                </a:lnTo>
                <a:lnTo>
                  <a:pt x="1768" y="853"/>
                </a:lnTo>
                <a:lnTo>
                  <a:pt x="1771" y="856"/>
                </a:lnTo>
                <a:lnTo>
                  <a:pt x="1771" y="856"/>
                </a:lnTo>
                <a:lnTo>
                  <a:pt x="1771" y="858"/>
                </a:lnTo>
                <a:lnTo>
                  <a:pt x="1768" y="856"/>
                </a:lnTo>
                <a:lnTo>
                  <a:pt x="1766" y="856"/>
                </a:lnTo>
                <a:lnTo>
                  <a:pt x="1766" y="856"/>
                </a:lnTo>
                <a:lnTo>
                  <a:pt x="1764" y="858"/>
                </a:lnTo>
                <a:lnTo>
                  <a:pt x="1764" y="858"/>
                </a:lnTo>
                <a:lnTo>
                  <a:pt x="1764" y="860"/>
                </a:lnTo>
                <a:lnTo>
                  <a:pt x="1764" y="860"/>
                </a:lnTo>
                <a:lnTo>
                  <a:pt x="1766" y="862"/>
                </a:lnTo>
                <a:lnTo>
                  <a:pt x="1768" y="862"/>
                </a:lnTo>
                <a:lnTo>
                  <a:pt x="1768" y="862"/>
                </a:lnTo>
                <a:lnTo>
                  <a:pt x="1766" y="862"/>
                </a:lnTo>
                <a:lnTo>
                  <a:pt x="1766" y="864"/>
                </a:lnTo>
                <a:lnTo>
                  <a:pt x="1766" y="864"/>
                </a:lnTo>
                <a:lnTo>
                  <a:pt x="1766" y="866"/>
                </a:lnTo>
                <a:lnTo>
                  <a:pt x="1768" y="866"/>
                </a:lnTo>
                <a:lnTo>
                  <a:pt x="1766" y="866"/>
                </a:lnTo>
                <a:lnTo>
                  <a:pt x="1766" y="866"/>
                </a:lnTo>
                <a:lnTo>
                  <a:pt x="1764" y="864"/>
                </a:lnTo>
                <a:lnTo>
                  <a:pt x="1762" y="864"/>
                </a:lnTo>
                <a:lnTo>
                  <a:pt x="1762" y="864"/>
                </a:lnTo>
                <a:lnTo>
                  <a:pt x="1762" y="864"/>
                </a:lnTo>
                <a:lnTo>
                  <a:pt x="1760" y="866"/>
                </a:lnTo>
                <a:lnTo>
                  <a:pt x="1760" y="868"/>
                </a:lnTo>
                <a:lnTo>
                  <a:pt x="1758" y="870"/>
                </a:lnTo>
                <a:lnTo>
                  <a:pt x="1758" y="872"/>
                </a:lnTo>
                <a:lnTo>
                  <a:pt x="1758" y="872"/>
                </a:lnTo>
                <a:lnTo>
                  <a:pt x="1756" y="872"/>
                </a:lnTo>
                <a:lnTo>
                  <a:pt x="1754" y="872"/>
                </a:lnTo>
                <a:lnTo>
                  <a:pt x="1754" y="872"/>
                </a:lnTo>
                <a:lnTo>
                  <a:pt x="1754" y="870"/>
                </a:lnTo>
                <a:lnTo>
                  <a:pt x="1756" y="870"/>
                </a:lnTo>
                <a:lnTo>
                  <a:pt x="1756" y="870"/>
                </a:lnTo>
                <a:lnTo>
                  <a:pt x="1752" y="872"/>
                </a:lnTo>
                <a:lnTo>
                  <a:pt x="1750" y="874"/>
                </a:lnTo>
                <a:lnTo>
                  <a:pt x="1750" y="874"/>
                </a:lnTo>
                <a:lnTo>
                  <a:pt x="1754" y="874"/>
                </a:lnTo>
                <a:lnTo>
                  <a:pt x="1758" y="874"/>
                </a:lnTo>
                <a:lnTo>
                  <a:pt x="1758" y="874"/>
                </a:lnTo>
                <a:lnTo>
                  <a:pt x="1760" y="874"/>
                </a:lnTo>
                <a:lnTo>
                  <a:pt x="1762" y="874"/>
                </a:lnTo>
                <a:lnTo>
                  <a:pt x="1762" y="874"/>
                </a:lnTo>
                <a:lnTo>
                  <a:pt x="1760" y="876"/>
                </a:lnTo>
                <a:lnTo>
                  <a:pt x="1758" y="876"/>
                </a:lnTo>
                <a:lnTo>
                  <a:pt x="1758" y="879"/>
                </a:lnTo>
                <a:lnTo>
                  <a:pt x="1754" y="881"/>
                </a:lnTo>
                <a:lnTo>
                  <a:pt x="1750" y="885"/>
                </a:lnTo>
                <a:lnTo>
                  <a:pt x="1747" y="885"/>
                </a:lnTo>
                <a:lnTo>
                  <a:pt x="1747" y="887"/>
                </a:lnTo>
                <a:lnTo>
                  <a:pt x="1747" y="887"/>
                </a:lnTo>
                <a:lnTo>
                  <a:pt x="1747" y="889"/>
                </a:lnTo>
                <a:lnTo>
                  <a:pt x="1750" y="891"/>
                </a:lnTo>
                <a:lnTo>
                  <a:pt x="1750" y="891"/>
                </a:lnTo>
                <a:lnTo>
                  <a:pt x="1752" y="891"/>
                </a:lnTo>
                <a:lnTo>
                  <a:pt x="1754" y="891"/>
                </a:lnTo>
                <a:lnTo>
                  <a:pt x="1758" y="891"/>
                </a:lnTo>
                <a:lnTo>
                  <a:pt x="1760" y="891"/>
                </a:lnTo>
                <a:lnTo>
                  <a:pt x="1762" y="889"/>
                </a:lnTo>
                <a:lnTo>
                  <a:pt x="1762" y="889"/>
                </a:lnTo>
                <a:lnTo>
                  <a:pt x="1762" y="889"/>
                </a:lnTo>
                <a:lnTo>
                  <a:pt x="1762" y="889"/>
                </a:lnTo>
                <a:lnTo>
                  <a:pt x="1764" y="889"/>
                </a:lnTo>
                <a:lnTo>
                  <a:pt x="1768" y="889"/>
                </a:lnTo>
                <a:lnTo>
                  <a:pt x="1768" y="889"/>
                </a:lnTo>
                <a:lnTo>
                  <a:pt x="1773" y="891"/>
                </a:lnTo>
                <a:lnTo>
                  <a:pt x="1775" y="891"/>
                </a:lnTo>
                <a:lnTo>
                  <a:pt x="1783" y="891"/>
                </a:lnTo>
                <a:lnTo>
                  <a:pt x="1785" y="891"/>
                </a:lnTo>
                <a:lnTo>
                  <a:pt x="1785" y="891"/>
                </a:lnTo>
                <a:lnTo>
                  <a:pt x="1789" y="891"/>
                </a:lnTo>
                <a:lnTo>
                  <a:pt x="1791" y="891"/>
                </a:lnTo>
                <a:lnTo>
                  <a:pt x="1794" y="891"/>
                </a:lnTo>
                <a:lnTo>
                  <a:pt x="1794" y="889"/>
                </a:lnTo>
                <a:lnTo>
                  <a:pt x="1794" y="887"/>
                </a:lnTo>
                <a:lnTo>
                  <a:pt x="1796" y="887"/>
                </a:lnTo>
                <a:lnTo>
                  <a:pt x="1796" y="889"/>
                </a:lnTo>
                <a:lnTo>
                  <a:pt x="1796" y="889"/>
                </a:lnTo>
                <a:lnTo>
                  <a:pt x="1798" y="887"/>
                </a:lnTo>
                <a:lnTo>
                  <a:pt x="1798" y="887"/>
                </a:lnTo>
                <a:lnTo>
                  <a:pt x="1798" y="887"/>
                </a:lnTo>
                <a:lnTo>
                  <a:pt x="1798" y="891"/>
                </a:lnTo>
                <a:lnTo>
                  <a:pt x="1796" y="893"/>
                </a:lnTo>
                <a:lnTo>
                  <a:pt x="1794" y="893"/>
                </a:lnTo>
                <a:lnTo>
                  <a:pt x="1796" y="893"/>
                </a:lnTo>
                <a:lnTo>
                  <a:pt x="1798" y="893"/>
                </a:lnTo>
                <a:lnTo>
                  <a:pt x="1800" y="893"/>
                </a:lnTo>
                <a:lnTo>
                  <a:pt x="1800" y="893"/>
                </a:lnTo>
                <a:lnTo>
                  <a:pt x="1802" y="893"/>
                </a:lnTo>
                <a:lnTo>
                  <a:pt x="1804" y="893"/>
                </a:lnTo>
                <a:lnTo>
                  <a:pt x="1804" y="893"/>
                </a:lnTo>
                <a:lnTo>
                  <a:pt x="1804" y="893"/>
                </a:lnTo>
                <a:lnTo>
                  <a:pt x="1804" y="891"/>
                </a:lnTo>
                <a:lnTo>
                  <a:pt x="1806" y="891"/>
                </a:lnTo>
                <a:lnTo>
                  <a:pt x="1806" y="889"/>
                </a:lnTo>
                <a:lnTo>
                  <a:pt x="1808" y="891"/>
                </a:lnTo>
                <a:lnTo>
                  <a:pt x="1810" y="891"/>
                </a:lnTo>
                <a:lnTo>
                  <a:pt x="1810" y="891"/>
                </a:lnTo>
                <a:lnTo>
                  <a:pt x="1812" y="891"/>
                </a:lnTo>
                <a:lnTo>
                  <a:pt x="1812" y="891"/>
                </a:lnTo>
                <a:lnTo>
                  <a:pt x="1815" y="889"/>
                </a:lnTo>
                <a:lnTo>
                  <a:pt x="1815" y="891"/>
                </a:lnTo>
                <a:lnTo>
                  <a:pt x="1812" y="891"/>
                </a:lnTo>
                <a:lnTo>
                  <a:pt x="1810" y="893"/>
                </a:lnTo>
                <a:lnTo>
                  <a:pt x="1808" y="893"/>
                </a:lnTo>
                <a:lnTo>
                  <a:pt x="1806" y="897"/>
                </a:lnTo>
                <a:lnTo>
                  <a:pt x="1804" y="897"/>
                </a:lnTo>
                <a:lnTo>
                  <a:pt x="1804" y="900"/>
                </a:lnTo>
                <a:lnTo>
                  <a:pt x="1802" y="900"/>
                </a:lnTo>
                <a:lnTo>
                  <a:pt x="1800" y="900"/>
                </a:lnTo>
                <a:lnTo>
                  <a:pt x="1798" y="902"/>
                </a:lnTo>
                <a:lnTo>
                  <a:pt x="1798" y="902"/>
                </a:lnTo>
                <a:lnTo>
                  <a:pt x="1798" y="902"/>
                </a:lnTo>
                <a:lnTo>
                  <a:pt x="1798" y="904"/>
                </a:lnTo>
                <a:lnTo>
                  <a:pt x="1798" y="904"/>
                </a:lnTo>
                <a:lnTo>
                  <a:pt x="1798" y="904"/>
                </a:lnTo>
                <a:lnTo>
                  <a:pt x="1798" y="904"/>
                </a:lnTo>
                <a:lnTo>
                  <a:pt x="1800" y="904"/>
                </a:lnTo>
                <a:lnTo>
                  <a:pt x="1802" y="904"/>
                </a:lnTo>
                <a:lnTo>
                  <a:pt x="1804" y="904"/>
                </a:lnTo>
                <a:lnTo>
                  <a:pt x="1804" y="904"/>
                </a:lnTo>
                <a:lnTo>
                  <a:pt x="1804" y="904"/>
                </a:lnTo>
                <a:lnTo>
                  <a:pt x="1806" y="904"/>
                </a:lnTo>
                <a:lnTo>
                  <a:pt x="1808" y="904"/>
                </a:lnTo>
                <a:lnTo>
                  <a:pt x="1808" y="902"/>
                </a:lnTo>
                <a:lnTo>
                  <a:pt x="1810" y="900"/>
                </a:lnTo>
                <a:lnTo>
                  <a:pt x="1810" y="900"/>
                </a:lnTo>
                <a:lnTo>
                  <a:pt x="1812" y="895"/>
                </a:lnTo>
                <a:lnTo>
                  <a:pt x="1815" y="895"/>
                </a:lnTo>
                <a:lnTo>
                  <a:pt x="1815" y="895"/>
                </a:lnTo>
                <a:lnTo>
                  <a:pt x="1817" y="895"/>
                </a:lnTo>
                <a:lnTo>
                  <a:pt x="1817" y="893"/>
                </a:lnTo>
                <a:lnTo>
                  <a:pt x="1819" y="891"/>
                </a:lnTo>
                <a:lnTo>
                  <a:pt x="1819" y="893"/>
                </a:lnTo>
                <a:lnTo>
                  <a:pt x="1817" y="895"/>
                </a:lnTo>
                <a:lnTo>
                  <a:pt x="1817" y="895"/>
                </a:lnTo>
                <a:lnTo>
                  <a:pt x="1819" y="895"/>
                </a:lnTo>
                <a:lnTo>
                  <a:pt x="1819" y="895"/>
                </a:lnTo>
                <a:lnTo>
                  <a:pt x="1819" y="893"/>
                </a:lnTo>
                <a:lnTo>
                  <a:pt x="1819" y="891"/>
                </a:lnTo>
                <a:lnTo>
                  <a:pt x="1823" y="889"/>
                </a:lnTo>
                <a:lnTo>
                  <a:pt x="1823" y="887"/>
                </a:lnTo>
                <a:lnTo>
                  <a:pt x="1823" y="887"/>
                </a:lnTo>
                <a:lnTo>
                  <a:pt x="1825" y="887"/>
                </a:lnTo>
                <a:lnTo>
                  <a:pt x="1825" y="889"/>
                </a:lnTo>
                <a:lnTo>
                  <a:pt x="1827" y="891"/>
                </a:lnTo>
                <a:lnTo>
                  <a:pt x="1827" y="893"/>
                </a:lnTo>
                <a:lnTo>
                  <a:pt x="1827" y="893"/>
                </a:lnTo>
                <a:lnTo>
                  <a:pt x="1827" y="893"/>
                </a:lnTo>
                <a:lnTo>
                  <a:pt x="1827" y="895"/>
                </a:lnTo>
                <a:lnTo>
                  <a:pt x="1825" y="897"/>
                </a:lnTo>
                <a:lnTo>
                  <a:pt x="1825" y="900"/>
                </a:lnTo>
                <a:lnTo>
                  <a:pt x="1823" y="904"/>
                </a:lnTo>
                <a:lnTo>
                  <a:pt x="1823" y="904"/>
                </a:lnTo>
                <a:lnTo>
                  <a:pt x="1823" y="904"/>
                </a:lnTo>
                <a:lnTo>
                  <a:pt x="1823" y="906"/>
                </a:lnTo>
                <a:lnTo>
                  <a:pt x="1823" y="906"/>
                </a:lnTo>
                <a:lnTo>
                  <a:pt x="1825" y="906"/>
                </a:lnTo>
                <a:lnTo>
                  <a:pt x="1825" y="906"/>
                </a:lnTo>
                <a:lnTo>
                  <a:pt x="1827" y="904"/>
                </a:lnTo>
                <a:lnTo>
                  <a:pt x="1829" y="902"/>
                </a:lnTo>
                <a:lnTo>
                  <a:pt x="1829" y="900"/>
                </a:lnTo>
                <a:lnTo>
                  <a:pt x="1831" y="900"/>
                </a:lnTo>
                <a:lnTo>
                  <a:pt x="1831" y="900"/>
                </a:lnTo>
                <a:lnTo>
                  <a:pt x="1831" y="900"/>
                </a:lnTo>
                <a:lnTo>
                  <a:pt x="1831" y="900"/>
                </a:lnTo>
                <a:lnTo>
                  <a:pt x="1831" y="902"/>
                </a:lnTo>
                <a:lnTo>
                  <a:pt x="1831" y="904"/>
                </a:lnTo>
                <a:lnTo>
                  <a:pt x="1831" y="904"/>
                </a:lnTo>
                <a:lnTo>
                  <a:pt x="1831" y="908"/>
                </a:lnTo>
                <a:lnTo>
                  <a:pt x="1831" y="908"/>
                </a:lnTo>
                <a:lnTo>
                  <a:pt x="1831" y="908"/>
                </a:lnTo>
                <a:lnTo>
                  <a:pt x="1831" y="908"/>
                </a:lnTo>
                <a:lnTo>
                  <a:pt x="1833" y="908"/>
                </a:lnTo>
                <a:lnTo>
                  <a:pt x="1835" y="908"/>
                </a:lnTo>
                <a:lnTo>
                  <a:pt x="1835" y="908"/>
                </a:lnTo>
                <a:lnTo>
                  <a:pt x="1835" y="908"/>
                </a:lnTo>
                <a:lnTo>
                  <a:pt x="1838" y="908"/>
                </a:lnTo>
                <a:lnTo>
                  <a:pt x="1838" y="908"/>
                </a:lnTo>
                <a:lnTo>
                  <a:pt x="1838" y="908"/>
                </a:lnTo>
                <a:lnTo>
                  <a:pt x="1840" y="908"/>
                </a:lnTo>
                <a:lnTo>
                  <a:pt x="1840" y="908"/>
                </a:lnTo>
                <a:lnTo>
                  <a:pt x="1840" y="906"/>
                </a:lnTo>
                <a:lnTo>
                  <a:pt x="1842" y="902"/>
                </a:lnTo>
                <a:lnTo>
                  <a:pt x="1842" y="902"/>
                </a:lnTo>
                <a:lnTo>
                  <a:pt x="1842" y="902"/>
                </a:lnTo>
                <a:lnTo>
                  <a:pt x="1842" y="900"/>
                </a:lnTo>
                <a:lnTo>
                  <a:pt x="1844" y="895"/>
                </a:lnTo>
                <a:lnTo>
                  <a:pt x="1844" y="893"/>
                </a:lnTo>
                <a:lnTo>
                  <a:pt x="1844" y="891"/>
                </a:lnTo>
                <a:lnTo>
                  <a:pt x="1844" y="891"/>
                </a:lnTo>
                <a:lnTo>
                  <a:pt x="1844" y="889"/>
                </a:lnTo>
                <a:lnTo>
                  <a:pt x="1844" y="889"/>
                </a:lnTo>
                <a:lnTo>
                  <a:pt x="1844" y="889"/>
                </a:lnTo>
                <a:lnTo>
                  <a:pt x="1844" y="889"/>
                </a:lnTo>
                <a:lnTo>
                  <a:pt x="1842" y="889"/>
                </a:lnTo>
                <a:lnTo>
                  <a:pt x="1842" y="891"/>
                </a:lnTo>
                <a:lnTo>
                  <a:pt x="1840" y="891"/>
                </a:lnTo>
                <a:lnTo>
                  <a:pt x="1840" y="893"/>
                </a:lnTo>
                <a:lnTo>
                  <a:pt x="1838" y="893"/>
                </a:lnTo>
                <a:lnTo>
                  <a:pt x="1838" y="893"/>
                </a:lnTo>
                <a:lnTo>
                  <a:pt x="1838" y="893"/>
                </a:lnTo>
                <a:lnTo>
                  <a:pt x="1838" y="891"/>
                </a:lnTo>
                <a:lnTo>
                  <a:pt x="1838" y="889"/>
                </a:lnTo>
                <a:lnTo>
                  <a:pt x="1838" y="887"/>
                </a:lnTo>
                <a:lnTo>
                  <a:pt x="1840" y="885"/>
                </a:lnTo>
                <a:lnTo>
                  <a:pt x="1840" y="883"/>
                </a:lnTo>
                <a:lnTo>
                  <a:pt x="1842" y="883"/>
                </a:lnTo>
                <a:lnTo>
                  <a:pt x="1842" y="883"/>
                </a:lnTo>
                <a:lnTo>
                  <a:pt x="1842" y="881"/>
                </a:lnTo>
                <a:lnTo>
                  <a:pt x="1842" y="881"/>
                </a:lnTo>
                <a:lnTo>
                  <a:pt x="1840" y="883"/>
                </a:lnTo>
                <a:lnTo>
                  <a:pt x="1835" y="885"/>
                </a:lnTo>
                <a:lnTo>
                  <a:pt x="1833" y="889"/>
                </a:lnTo>
                <a:lnTo>
                  <a:pt x="1831" y="889"/>
                </a:lnTo>
                <a:lnTo>
                  <a:pt x="1829" y="891"/>
                </a:lnTo>
                <a:lnTo>
                  <a:pt x="1829" y="891"/>
                </a:lnTo>
                <a:lnTo>
                  <a:pt x="1829" y="889"/>
                </a:lnTo>
                <a:lnTo>
                  <a:pt x="1827" y="889"/>
                </a:lnTo>
                <a:lnTo>
                  <a:pt x="1827" y="887"/>
                </a:lnTo>
                <a:lnTo>
                  <a:pt x="1827" y="887"/>
                </a:lnTo>
                <a:lnTo>
                  <a:pt x="1829" y="885"/>
                </a:lnTo>
                <a:lnTo>
                  <a:pt x="1831" y="885"/>
                </a:lnTo>
                <a:lnTo>
                  <a:pt x="1831" y="883"/>
                </a:lnTo>
                <a:lnTo>
                  <a:pt x="1831" y="883"/>
                </a:lnTo>
                <a:lnTo>
                  <a:pt x="1829" y="883"/>
                </a:lnTo>
                <a:lnTo>
                  <a:pt x="1827" y="883"/>
                </a:lnTo>
                <a:lnTo>
                  <a:pt x="1829" y="883"/>
                </a:lnTo>
                <a:lnTo>
                  <a:pt x="1829" y="883"/>
                </a:lnTo>
                <a:lnTo>
                  <a:pt x="1829" y="883"/>
                </a:lnTo>
                <a:lnTo>
                  <a:pt x="1831" y="883"/>
                </a:lnTo>
                <a:lnTo>
                  <a:pt x="1831" y="883"/>
                </a:lnTo>
                <a:lnTo>
                  <a:pt x="1831" y="881"/>
                </a:lnTo>
                <a:lnTo>
                  <a:pt x="1831" y="881"/>
                </a:lnTo>
                <a:lnTo>
                  <a:pt x="1831" y="881"/>
                </a:lnTo>
                <a:lnTo>
                  <a:pt x="1833" y="879"/>
                </a:lnTo>
                <a:lnTo>
                  <a:pt x="1835" y="876"/>
                </a:lnTo>
                <a:lnTo>
                  <a:pt x="1835" y="876"/>
                </a:lnTo>
                <a:lnTo>
                  <a:pt x="1838" y="876"/>
                </a:lnTo>
                <a:lnTo>
                  <a:pt x="1838" y="876"/>
                </a:lnTo>
                <a:lnTo>
                  <a:pt x="1838" y="876"/>
                </a:lnTo>
                <a:lnTo>
                  <a:pt x="1840" y="874"/>
                </a:lnTo>
                <a:lnTo>
                  <a:pt x="1840" y="874"/>
                </a:lnTo>
                <a:lnTo>
                  <a:pt x="1840" y="874"/>
                </a:lnTo>
                <a:lnTo>
                  <a:pt x="1840" y="872"/>
                </a:lnTo>
                <a:lnTo>
                  <a:pt x="1840" y="872"/>
                </a:lnTo>
                <a:lnTo>
                  <a:pt x="1840" y="872"/>
                </a:lnTo>
                <a:lnTo>
                  <a:pt x="1838" y="872"/>
                </a:lnTo>
                <a:lnTo>
                  <a:pt x="1838" y="872"/>
                </a:lnTo>
                <a:lnTo>
                  <a:pt x="1835" y="874"/>
                </a:lnTo>
                <a:lnTo>
                  <a:pt x="1835" y="874"/>
                </a:lnTo>
                <a:lnTo>
                  <a:pt x="1833" y="874"/>
                </a:lnTo>
                <a:lnTo>
                  <a:pt x="1831" y="874"/>
                </a:lnTo>
                <a:lnTo>
                  <a:pt x="1831" y="874"/>
                </a:lnTo>
                <a:lnTo>
                  <a:pt x="1829" y="874"/>
                </a:lnTo>
                <a:lnTo>
                  <a:pt x="1829" y="876"/>
                </a:lnTo>
                <a:lnTo>
                  <a:pt x="1827" y="876"/>
                </a:lnTo>
                <a:lnTo>
                  <a:pt x="1827" y="876"/>
                </a:lnTo>
                <a:lnTo>
                  <a:pt x="1823" y="876"/>
                </a:lnTo>
                <a:lnTo>
                  <a:pt x="1823" y="876"/>
                </a:lnTo>
                <a:lnTo>
                  <a:pt x="1825" y="876"/>
                </a:lnTo>
                <a:lnTo>
                  <a:pt x="1827" y="874"/>
                </a:lnTo>
                <a:lnTo>
                  <a:pt x="1829" y="874"/>
                </a:lnTo>
                <a:lnTo>
                  <a:pt x="1829" y="872"/>
                </a:lnTo>
                <a:lnTo>
                  <a:pt x="1829" y="872"/>
                </a:lnTo>
                <a:lnTo>
                  <a:pt x="1829" y="872"/>
                </a:lnTo>
                <a:lnTo>
                  <a:pt x="1829" y="870"/>
                </a:lnTo>
                <a:lnTo>
                  <a:pt x="1827" y="872"/>
                </a:lnTo>
                <a:lnTo>
                  <a:pt x="1825" y="870"/>
                </a:lnTo>
                <a:lnTo>
                  <a:pt x="1825" y="870"/>
                </a:lnTo>
                <a:lnTo>
                  <a:pt x="1825" y="870"/>
                </a:lnTo>
                <a:lnTo>
                  <a:pt x="1827" y="870"/>
                </a:lnTo>
                <a:lnTo>
                  <a:pt x="1827" y="870"/>
                </a:lnTo>
                <a:lnTo>
                  <a:pt x="1827" y="868"/>
                </a:lnTo>
                <a:lnTo>
                  <a:pt x="1827" y="868"/>
                </a:lnTo>
                <a:lnTo>
                  <a:pt x="1823" y="870"/>
                </a:lnTo>
                <a:lnTo>
                  <a:pt x="1823" y="870"/>
                </a:lnTo>
                <a:lnTo>
                  <a:pt x="1827" y="868"/>
                </a:lnTo>
                <a:lnTo>
                  <a:pt x="1827" y="866"/>
                </a:lnTo>
                <a:lnTo>
                  <a:pt x="1827" y="866"/>
                </a:lnTo>
                <a:lnTo>
                  <a:pt x="1827" y="866"/>
                </a:lnTo>
                <a:lnTo>
                  <a:pt x="1829" y="864"/>
                </a:lnTo>
                <a:lnTo>
                  <a:pt x="1829" y="864"/>
                </a:lnTo>
                <a:lnTo>
                  <a:pt x="1831" y="862"/>
                </a:lnTo>
                <a:lnTo>
                  <a:pt x="1831" y="862"/>
                </a:lnTo>
                <a:lnTo>
                  <a:pt x="1831" y="860"/>
                </a:lnTo>
                <a:lnTo>
                  <a:pt x="1831" y="860"/>
                </a:lnTo>
                <a:lnTo>
                  <a:pt x="1829" y="858"/>
                </a:lnTo>
                <a:lnTo>
                  <a:pt x="1827" y="858"/>
                </a:lnTo>
                <a:lnTo>
                  <a:pt x="1825" y="858"/>
                </a:lnTo>
                <a:lnTo>
                  <a:pt x="1821" y="858"/>
                </a:lnTo>
                <a:lnTo>
                  <a:pt x="1821" y="858"/>
                </a:lnTo>
                <a:lnTo>
                  <a:pt x="1821" y="858"/>
                </a:lnTo>
                <a:lnTo>
                  <a:pt x="1819" y="858"/>
                </a:lnTo>
                <a:lnTo>
                  <a:pt x="1819" y="860"/>
                </a:lnTo>
                <a:lnTo>
                  <a:pt x="1819" y="860"/>
                </a:lnTo>
                <a:lnTo>
                  <a:pt x="1819" y="858"/>
                </a:lnTo>
                <a:lnTo>
                  <a:pt x="1819" y="858"/>
                </a:lnTo>
                <a:lnTo>
                  <a:pt x="1819" y="856"/>
                </a:lnTo>
                <a:lnTo>
                  <a:pt x="1819" y="856"/>
                </a:lnTo>
                <a:lnTo>
                  <a:pt x="1817" y="856"/>
                </a:lnTo>
                <a:lnTo>
                  <a:pt x="1817" y="858"/>
                </a:lnTo>
                <a:lnTo>
                  <a:pt x="1815" y="858"/>
                </a:lnTo>
                <a:lnTo>
                  <a:pt x="1815" y="860"/>
                </a:lnTo>
                <a:lnTo>
                  <a:pt x="1812" y="860"/>
                </a:lnTo>
                <a:lnTo>
                  <a:pt x="1812" y="860"/>
                </a:lnTo>
                <a:lnTo>
                  <a:pt x="1810" y="860"/>
                </a:lnTo>
                <a:lnTo>
                  <a:pt x="1810" y="860"/>
                </a:lnTo>
                <a:lnTo>
                  <a:pt x="1810" y="860"/>
                </a:lnTo>
                <a:lnTo>
                  <a:pt x="1810" y="860"/>
                </a:lnTo>
                <a:lnTo>
                  <a:pt x="1810" y="860"/>
                </a:lnTo>
                <a:lnTo>
                  <a:pt x="1808" y="862"/>
                </a:lnTo>
                <a:lnTo>
                  <a:pt x="1808" y="862"/>
                </a:lnTo>
                <a:lnTo>
                  <a:pt x="1808" y="862"/>
                </a:lnTo>
                <a:lnTo>
                  <a:pt x="1808" y="864"/>
                </a:lnTo>
                <a:lnTo>
                  <a:pt x="1808" y="864"/>
                </a:lnTo>
                <a:lnTo>
                  <a:pt x="1806" y="864"/>
                </a:lnTo>
                <a:lnTo>
                  <a:pt x="1806" y="864"/>
                </a:lnTo>
                <a:lnTo>
                  <a:pt x="1806" y="864"/>
                </a:lnTo>
                <a:lnTo>
                  <a:pt x="1806" y="862"/>
                </a:lnTo>
                <a:lnTo>
                  <a:pt x="1806" y="860"/>
                </a:lnTo>
                <a:lnTo>
                  <a:pt x="1808" y="860"/>
                </a:lnTo>
                <a:lnTo>
                  <a:pt x="1808" y="858"/>
                </a:lnTo>
                <a:lnTo>
                  <a:pt x="1808" y="856"/>
                </a:lnTo>
                <a:lnTo>
                  <a:pt x="1808" y="856"/>
                </a:lnTo>
                <a:lnTo>
                  <a:pt x="1806" y="856"/>
                </a:lnTo>
                <a:lnTo>
                  <a:pt x="1806" y="856"/>
                </a:lnTo>
                <a:lnTo>
                  <a:pt x="1806" y="858"/>
                </a:lnTo>
                <a:lnTo>
                  <a:pt x="1806" y="858"/>
                </a:lnTo>
                <a:lnTo>
                  <a:pt x="1806" y="858"/>
                </a:lnTo>
                <a:lnTo>
                  <a:pt x="1806" y="858"/>
                </a:lnTo>
                <a:lnTo>
                  <a:pt x="1806" y="858"/>
                </a:lnTo>
                <a:lnTo>
                  <a:pt x="1806" y="858"/>
                </a:lnTo>
                <a:lnTo>
                  <a:pt x="1806" y="856"/>
                </a:lnTo>
                <a:lnTo>
                  <a:pt x="1804" y="858"/>
                </a:lnTo>
                <a:lnTo>
                  <a:pt x="1802" y="858"/>
                </a:lnTo>
                <a:lnTo>
                  <a:pt x="1800" y="856"/>
                </a:lnTo>
                <a:lnTo>
                  <a:pt x="1796" y="858"/>
                </a:lnTo>
                <a:lnTo>
                  <a:pt x="1796" y="858"/>
                </a:lnTo>
                <a:lnTo>
                  <a:pt x="1798" y="856"/>
                </a:lnTo>
                <a:lnTo>
                  <a:pt x="1798" y="853"/>
                </a:lnTo>
                <a:lnTo>
                  <a:pt x="1798" y="853"/>
                </a:lnTo>
                <a:lnTo>
                  <a:pt x="1798" y="853"/>
                </a:lnTo>
                <a:lnTo>
                  <a:pt x="1798" y="853"/>
                </a:lnTo>
                <a:lnTo>
                  <a:pt x="1796" y="853"/>
                </a:lnTo>
                <a:lnTo>
                  <a:pt x="1796" y="853"/>
                </a:lnTo>
                <a:lnTo>
                  <a:pt x="1794" y="853"/>
                </a:lnTo>
                <a:lnTo>
                  <a:pt x="1796" y="851"/>
                </a:lnTo>
                <a:lnTo>
                  <a:pt x="1800" y="849"/>
                </a:lnTo>
                <a:lnTo>
                  <a:pt x="1802" y="849"/>
                </a:lnTo>
                <a:lnTo>
                  <a:pt x="1804" y="847"/>
                </a:lnTo>
                <a:lnTo>
                  <a:pt x="1804" y="847"/>
                </a:lnTo>
                <a:lnTo>
                  <a:pt x="1804" y="847"/>
                </a:lnTo>
                <a:lnTo>
                  <a:pt x="1802" y="847"/>
                </a:lnTo>
                <a:lnTo>
                  <a:pt x="1800" y="847"/>
                </a:lnTo>
                <a:lnTo>
                  <a:pt x="1798" y="847"/>
                </a:lnTo>
                <a:lnTo>
                  <a:pt x="1798" y="847"/>
                </a:lnTo>
                <a:lnTo>
                  <a:pt x="1796" y="847"/>
                </a:lnTo>
                <a:lnTo>
                  <a:pt x="1794" y="847"/>
                </a:lnTo>
                <a:lnTo>
                  <a:pt x="1794" y="847"/>
                </a:lnTo>
                <a:lnTo>
                  <a:pt x="1794" y="847"/>
                </a:lnTo>
                <a:lnTo>
                  <a:pt x="1796" y="845"/>
                </a:lnTo>
                <a:lnTo>
                  <a:pt x="1794" y="845"/>
                </a:lnTo>
                <a:lnTo>
                  <a:pt x="1794" y="845"/>
                </a:lnTo>
                <a:lnTo>
                  <a:pt x="1794" y="845"/>
                </a:lnTo>
                <a:lnTo>
                  <a:pt x="1791" y="847"/>
                </a:lnTo>
                <a:lnTo>
                  <a:pt x="1791" y="847"/>
                </a:lnTo>
                <a:lnTo>
                  <a:pt x="1789" y="849"/>
                </a:lnTo>
                <a:lnTo>
                  <a:pt x="1789" y="849"/>
                </a:lnTo>
                <a:lnTo>
                  <a:pt x="1787" y="851"/>
                </a:lnTo>
                <a:lnTo>
                  <a:pt x="1785" y="853"/>
                </a:lnTo>
                <a:lnTo>
                  <a:pt x="1785" y="853"/>
                </a:lnTo>
                <a:lnTo>
                  <a:pt x="1785" y="853"/>
                </a:lnTo>
                <a:lnTo>
                  <a:pt x="1785" y="851"/>
                </a:lnTo>
                <a:lnTo>
                  <a:pt x="1785" y="851"/>
                </a:lnTo>
                <a:lnTo>
                  <a:pt x="1783" y="851"/>
                </a:lnTo>
                <a:lnTo>
                  <a:pt x="1785" y="851"/>
                </a:lnTo>
                <a:lnTo>
                  <a:pt x="1785" y="849"/>
                </a:lnTo>
                <a:lnTo>
                  <a:pt x="1785" y="849"/>
                </a:lnTo>
                <a:lnTo>
                  <a:pt x="1785" y="849"/>
                </a:lnTo>
                <a:lnTo>
                  <a:pt x="1785" y="847"/>
                </a:lnTo>
                <a:lnTo>
                  <a:pt x="1785" y="847"/>
                </a:lnTo>
                <a:lnTo>
                  <a:pt x="1787" y="845"/>
                </a:lnTo>
                <a:lnTo>
                  <a:pt x="1789" y="843"/>
                </a:lnTo>
                <a:lnTo>
                  <a:pt x="1789" y="841"/>
                </a:lnTo>
                <a:lnTo>
                  <a:pt x="1789" y="841"/>
                </a:lnTo>
                <a:lnTo>
                  <a:pt x="1789" y="839"/>
                </a:lnTo>
                <a:lnTo>
                  <a:pt x="1791" y="839"/>
                </a:lnTo>
                <a:lnTo>
                  <a:pt x="1794" y="837"/>
                </a:lnTo>
                <a:lnTo>
                  <a:pt x="1794" y="835"/>
                </a:lnTo>
                <a:lnTo>
                  <a:pt x="1796" y="832"/>
                </a:lnTo>
                <a:lnTo>
                  <a:pt x="1796" y="832"/>
                </a:lnTo>
                <a:lnTo>
                  <a:pt x="1796" y="832"/>
                </a:lnTo>
                <a:lnTo>
                  <a:pt x="1798" y="830"/>
                </a:lnTo>
                <a:lnTo>
                  <a:pt x="1798" y="830"/>
                </a:lnTo>
                <a:lnTo>
                  <a:pt x="1800" y="828"/>
                </a:lnTo>
                <a:lnTo>
                  <a:pt x="1800" y="826"/>
                </a:lnTo>
                <a:lnTo>
                  <a:pt x="1800" y="826"/>
                </a:lnTo>
                <a:lnTo>
                  <a:pt x="1800" y="824"/>
                </a:lnTo>
                <a:lnTo>
                  <a:pt x="1800" y="824"/>
                </a:lnTo>
                <a:lnTo>
                  <a:pt x="1798" y="824"/>
                </a:lnTo>
                <a:lnTo>
                  <a:pt x="1798" y="824"/>
                </a:lnTo>
                <a:lnTo>
                  <a:pt x="1798" y="824"/>
                </a:lnTo>
                <a:lnTo>
                  <a:pt x="1796" y="824"/>
                </a:lnTo>
                <a:lnTo>
                  <a:pt x="1796" y="824"/>
                </a:lnTo>
                <a:lnTo>
                  <a:pt x="1796" y="822"/>
                </a:lnTo>
                <a:lnTo>
                  <a:pt x="1796" y="822"/>
                </a:lnTo>
                <a:lnTo>
                  <a:pt x="1798" y="822"/>
                </a:lnTo>
                <a:lnTo>
                  <a:pt x="1800" y="822"/>
                </a:lnTo>
                <a:lnTo>
                  <a:pt x="1802" y="820"/>
                </a:lnTo>
                <a:lnTo>
                  <a:pt x="1802" y="820"/>
                </a:lnTo>
                <a:lnTo>
                  <a:pt x="1804" y="820"/>
                </a:lnTo>
                <a:lnTo>
                  <a:pt x="1804" y="818"/>
                </a:lnTo>
                <a:lnTo>
                  <a:pt x="1804" y="818"/>
                </a:lnTo>
                <a:close/>
                <a:moveTo>
                  <a:pt x="1475" y="1596"/>
                </a:moveTo>
                <a:lnTo>
                  <a:pt x="1475" y="1593"/>
                </a:lnTo>
                <a:lnTo>
                  <a:pt x="1475" y="1593"/>
                </a:lnTo>
                <a:lnTo>
                  <a:pt x="1475" y="1593"/>
                </a:lnTo>
                <a:lnTo>
                  <a:pt x="1475" y="1593"/>
                </a:lnTo>
                <a:lnTo>
                  <a:pt x="1475" y="1593"/>
                </a:lnTo>
                <a:lnTo>
                  <a:pt x="1475" y="1596"/>
                </a:lnTo>
                <a:lnTo>
                  <a:pt x="1475" y="1596"/>
                </a:lnTo>
                <a:close/>
                <a:moveTo>
                  <a:pt x="1525" y="2336"/>
                </a:moveTo>
                <a:lnTo>
                  <a:pt x="1525" y="2338"/>
                </a:lnTo>
                <a:lnTo>
                  <a:pt x="1527" y="2338"/>
                </a:lnTo>
                <a:lnTo>
                  <a:pt x="1530" y="2338"/>
                </a:lnTo>
                <a:lnTo>
                  <a:pt x="1530" y="2338"/>
                </a:lnTo>
                <a:lnTo>
                  <a:pt x="1532" y="2336"/>
                </a:lnTo>
                <a:lnTo>
                  <a:pt x="1532" y="2336"/>
                </a:lnTo>
                <a:lnTo>
                  <a:pt x="1532" y="2336"/>
                </a:lnTo>
                <a:lnTo>
                  <a:pt x="1532" y="2334"/>
                </a:lnTo>
                <a:lnTo>
                  <a:pt x="1532" y="2334"/>
                </a:lnTo>
                <a:lnTo>
                  <a:pt x="1532" y="2329"/>
                </a:lnTo>
                <a:lnTo>
                  <a:pt x="1532" y="2327"/>
                </a:lnTo>
                <a:lnTo>
                  <a:pt x="1530" y="2327"/>
                </a:lnTo>
                <a:lnTo>
                  <a:pt x="1530" y="2329"/>
                </a:lnTo>
                <a:lnTo>
                  <a:pt x="1527" y="2329"/>
                </a:lnTo>
                <a:lnTo>
                  <a:pt x="1527" y="2331"/>
                </a:lnTo>
                <a:lnTo>
                  <a:pt x="1527" y="2334"/>
                </a:lnTo>
                <a:lnTo>
                  <a:pt x="1525" y="2336"/>
                </a:lnTo>
                <a:lnTo>
                  <a:pt x="1525" y="2336"/>
                </a:lnTo>
                <a:close/>
                <a:moveTo>
                  <a:pt x="1538" y="2302"/>
                </a:moveTo>
                <a:lnTo>
                  <a:pt x="1536" y="2304"/>
                </a:lnTo>
                <a:lnTo>
                  <a:pt x="1534" y="2304"/>
                </a:lnTo>
                <a:lnTo>
                  <a:pt x="1534" y="2304"/>
                </a:lnTo>
                <a:lnTo>
                  <a:pt x="1534" y="2304"/>
                </a:lnTo>
                <a:lnTo>
                  <a:pt x="1536" y="2306"/>
                </a:lnTo>
                <a:lnTo>
                  <a:pt x="1536" y="2304"/>
                </a:lnTo>
                <a:lnTo>
                  <a:pt x="1538" y="2304"/>
                </a:lnTo>
                <a:lnTo>
                  <a:pt x="1538" y="2304"/>
                </a:lnTo>
                <a:lnTo>
                  <a:pt x="1538" y="2304"/>
                </a:lnTo>
                <a:lnTo>
                  <a:pt x="1538" y="2304"/>
                </a:lnTo>
                <a:lnTo>
                  <a:pt x="1538" y="2302"/>
                </a:lnTo>
                <a:lnTo>
                  <a:pt x="1538" y="2302"/>
                </a:lnTo>
                <a:close/>
                <a:moveTo>
                  <a:pt x="830" y="872"/>
                </a:moveTo>
                <a:lnTo>
                  <a:pt x="830" y="872"/>
                </a:lnTo>
                <a:lnTo>
                  <a:pt x="828" y="870"/>
                </a:lnTo>
                <a:lnTo>
                  <a:pt x="828" y="870"/>
                </a:lnTo>
                <a:lnTo>
                  <a:pt x="826" y="872"/>
                </a:lnTo>
                <a:lnTo>
                  <a:pt x="826" y="872"/>
                </a:lnTo>
                <a:lnTo>
                  <a:pt x="826" y="872"/>
                </a:lnTo>
                <a:lnTo>
                  <a:pt x="828" y="872"/>
                </a:lnTo>
                <a:lnTo>
                  <a:pt x="828" y="872"/>
                </a:lnTo>
                <a:lnTo>
                  <a:pt x="828" y="872"/>
                </a:lnTo>
                <a:lnTo>
                  <a:pt x="828" y="872"/>
                </a:lnTo>
                <a:lnTo>
                  <a:pt x="828" y="872"/>
                </a:lnTo>
                <a:lnTo>
                  <a:pt x="828" y="872"/>
                </a:lnTo>
                <a:lnTo>
                  <a:pt x="830" y="872"/>
                </a:lnTo>
                <a:close/>
                <a:moveTo>
                  <a:pt x="1448" y="1673"/>
                </a:moveTo>
                <a:lnTo>
                  <a:pt x="1448" y="1671"/>
                </a:lnTo>
                <a:lnTo>
                  <a:pt x="1448" y="1671"/>
                </a:lnTo>
                <a:lnTo>
                  <a:pt x="1448" y="1671"/>
                </a:lnTo>
                <a:lnTo>
                  <a:pt x="1450" y="1671"/>
                </a:lnTo>
                <a:lnTo>
                  <a:pt x="1448" y="1669"/>
                </a:lnTo>
                <a:lnTo>
                  <a:pt x="1448" y="1669"/>
                </a:lnTo>
                <a:lnTo>
                  <a:pt x="1446" y="1669"/>
                </a:lnTo>
                <a:lnTo>
                  <a:pt x="1446" y="1671"/>
                </a:lnTo>
                <a:lnTo>
                  <a:pt x="1446" y="1671"/>
                </a:lnTo>
                <a:lnTo>
                  <a:pt x="1446" y="1673"/>
                </a:lnTo>
                <a:lnTo>
                  <a:pt x="1446" y="1673"/>
                </a:lnTo>
                <a:lnTo>
                  <a:pt x="1446" y="1675"/>
                </a:lnTo>
                <a:lnTo>
                  <a:pt x="1446" y="1675"/>
                </a:lnTo>
                <a:lnTo>
                  <a:pt x="1448" y="1673"/>
                </a:lnTo>
                <a:close/>
                <a:moveTo>
                  <a:pt x="1463" y="1512"/>
                </a:moveTo>
                <a:lnTo>
                  <a:pt x="1463" y="1512"/>
                </a:lnTo>
                <a:lnTo>
                  <a:pt x="1460" y="1512"/>
                </a:lnTo>
                <a:lnTo>
                  <a:pt x="1463" y="1514"/>
                </a:lnTo>
                <a:lnTo>
                  <a:pt x="1463" y="1512"/>
                </a:lnTo>
                <a:lnTo>
                  <a:pt x="1463" y="1512"/>
                </a:lnTo>
                <a:close/>
                <a:moveTo>
                  <a:pt x="1532" y="2292"/>
                </a:moveTo>
                <a:lnTo>
                  <a:pt x="1530" y="2292"/>
                </a:lnTo>
                <a:lnTo>
                  <a:pt x="1530" y="2294"/>
                </a:lnTo>
                <a:lnTo>
                  <a:pt x="1530" y="2294"/>
                </a:lnTo>
                <a:lnTo>
                  <a:pt x="1532" y="2294"/>
                </a:lnTo>
                <a:lnTo>
                  <a:pt x="1534" y="2296"/>
                </a:lnTo>
                <a:lnTo>
                  <a:pt x="1536" y="2296"/>
                </a:lnTo>
                <a:lnTo>
                  <a:pt x="1536" y="2296"/>
                </a:lnTo>
                <a:lnTo>
                  <a:pt x="1538" y="2296"/>
                </a:lnTo>
                <a:lnTo>
                  <a:pt x="1538" y="2296"/>
                </a:lnTo>
                <a:lnTo>
                  <a:pt x="1540" y="2294"/>
                </a:lnTo>
                <a:lnTo>
                  <a:pt x="1540" y="2292"/>
                </a:lnTo>
                <a:lnTo>
                  <a:pt x="1540" y="2292"/>
                </a:lnTo>
                <a:lnTo>
                  <a:pt x="1542" y="2290"/>
                </a:lnTo>
                <a:lnTo>
                  <a:pt x="1544" y="2290"/>
                </a:lnTo>
                <a:lnTo>
                  <a:pt x="1544" y="2287"/>
                </a:lnTo>
                <a:lnTo>
                  <a:pt x="1542" y="2287"/>
                </a:lnTo>
                <a:lnTo>
                  <a:pt x="1542" y="2285"/>
                </a:lnTo>
                <a:lnTo>
                  <a:pt x="1540" y="2283"/>
                </a:lnTo>
                <a:lnTo>
                  <a:pt x="1540" y="2283"/>
                </a:lnTo>
                <a:lnTo>
                  <a:pt x="1538" y="2281"/>
                </a:lnTo>
                <a:lnTo>
                  <a:pt x="1540" y="2281"/>
                </a:lnTo>
                <a:lnTo>
                  <a:pt x="1540" y="2281"/>
                </a:lnTo>
                <a:lnTo>
                  <a:pt x="1540" y="2281"/>
                </a:lnTo>
                <a:lnTo>
                  <a:pt x="1542" y="2281"/>
                </a:lnTo>
                <a:lnTo>
                  <a:pt x="1544" y="2279"/>
                </a:lnTo>
                <a:lnTo>
                  <a:pt x="1542" y="2279"/>
                </a:lnTo>
                <a:lnTo>
                  <a:pt x="1542" y="2277"/>
                </a:lnTo>
                <a:lnTo>
                  <a:pt x="1544" y="2277"/>
                </a:lnTo>
                <a:lnTo>
                  <a:pt x="1544" y="2275"/>
                </a:lnTo>
                <a:lnTo>
                  <a:pt x="1544" y="2275"/>
                </a:lnTo>
                <a:lnTo>
                  <a:pt x="1544" y="2273"/>
                </a:lnTo>
                <a:lnTo>
                  <a:pt x="1542" y="2271"/>
                </a:lnTo>
                <a:lnTo>
                  <a:pt x="1542" y="2271"/>
                </a:lnTo>
                <a:lnTo>
                  <a:pt x="1540" y="2271"/>
                </a:lnTo>
                <a:lnTo>
                  <a:pt x="1536" y="2269"/>
                </a:lnTo>
                <a:lnTo>
                  <a:pt x="1534" y="2269"/>
                </a:lnTo>
                <a:lnTo>
                  <a:pt x="1536" y="2269"/>
                </a:lnTo>
                <a:lnTo>
                  <a:pt x="1536" y="2271"/>
                </a:lnTo>
                <a:lnTo>
                  <a:pt x="1536" y="2273"/>
                </a:lnTo>
                <a:lnTo>
                  <a:pt x="1534" y="2273"/>
                </a:lnTo>
                <a:lnTo>
                  <a:pt x="1534" y="2273"/>
                </a:lnTo>
                <a:lnTo>
                  <a:pt x="1534" y="2275"/>
                </a:lnTo>
                <a:lnTo>
                  <a:pt x="1534" y="2277"/>
                </a:lnTo>
                <a:lnTo>
                  <a:pt x="1534" y="2277"/>
                </a:lnTo>
                <a:lnTo>
                  <a:pt x="1534" y="2279"/>
                </a:lnTo>
                <a:lnTo>
                  <a:pt x="1534" y="2279"/>
                </a:lnTo>
                <a:lnTo>
                  <a:pt x="1534" y="2281"/>
                </a:lnTo>
                <a:lnTo>
                  <a:pt x="1534" y="2281"/>
                </a:lnTo>
                <a:lnTo>
                  <a:pt x="1532" y="2287"/>
                </a:lnTo>
                <a:lnTo>
                  <a:pt x="1532" y="2292"/>
                </a:lnTo>
                <a:close/>
                <a:moveTo>
                  <a:pt x="1540" y="2317"/>
                </a:moveTo>
                <a:lnTo>
                  <a:pt x="1540" y="2317"/>
                </a:lnTo>
                <a:lnTo>
                  <a:pt x="1538" y="2317"/>
                </a:lnTo>
                <a:lnTo>
                  <a:pt x="1538" y="2317"/>
                </a:lnTo>
                <a:lnTo>
                  <a:pt x="1538" y="2319"/>
                </a:lnTo>
                <a:lnTo>
                  <a:pt x="1538" y="2319"/>
                </a:lnTo>
                <a:lnTo>
                  <a:pt x="1540" y="2321"/>
                </a:lnTo>
                <a:lnTo>
                  <a:pt x="1540" y="2321"/>
                </a:lnTo>
                <a:lnTo>
                  <a:pt x="1540" y="2321"/>
                </a:lnTo>
                <a:lnTo>
                  <a:pt x="1540" y="2321"/>
                </a:lnTo>
                <a:lnTo>
                  <a:pt x="1540" y="2321"/>
                </a:lnTo>
                <a:lnTo>
                  <a:pt x="1542" y="2321"/>
                </a:lnTo>
                <a:lnTo>
                  <a:pt x="1540" y="2319"/>
                </a:lnTo>
                <a:lnTo>
                  <a:pt x="1540" y="2317"/>
                </a:lnTo>
                <a:lnTo>
                  <a:pt x="1540" y="2317"/>
                </a:lnTo>
                <a:close/>
                <a:moveTo>
                  <a:pt x="1527" y="2319"/>
                </a:moveTo>
                <a:lnTo>
                  <a:pt x="1530" y="2321"/>
                </a:lnTo>
                <a:lnTo>
                  <a:pt x="1530" y="2323"/>
                </a:lnTo>
                <a:lnTo>
                  <a:pt x="1532" y="2325"/>
                </a:lnTo>
                <a:lnTo>
                  <a:pt x="1534" y="2327"/>
                </a:lnTo>
                <a:lnTo>
                  <a:pt x="1534" y="2327"/>
                </a:lnTo>
                <a:lnTo>
                  <a:pt x="1534" y="2329"/>
                </a:lnTo>
                <a:lnTo>
                  <a:pt x="1536" y="2331"/>
                </a:lnTo>
                <a:lnTo>
                  <a:pt x="1538" y="2329"/>
                </a:lnTo>
                <a:lnTo>
                  <a:pt x="1538" y="2329"/>
                </a:lnTo>
                <a:lnTo>
                  <a:pt x="1538" y="2329"/>
                </a:lnTo>
                <a:lnTo>
                  <a:pt x="1538" y="2329"/>
                </a:lnTo>
                <a:lnTo>
                  <a:pt x="1540" y="2329"/>
                </a:lnTo>
                <a:lnTo>
                  <a:pt x="1540" y="2327"/>
                </a:lnTo>
                <a:lnTo>
                  <a:pt x="1540" y="2327"/>
                </a:lnTo>
                <a:lnTo>
                  <a:pt x="1540" y="2327"/>
                </a:lnTo>
                <a:lnTo>
                  <a:pt x="1538" y="2325"/>
                </a:lnTo>
                <a:lnTo>
                  <a:pt x="1538" y="2323"/>
                </a:lnTo>
                <a:lnTo>
                  <a:pt x="1538" y="2323"/>
                </a:lnTo>
                <a:lnTo>
                  <a:pt x="1538" y="2321"/>
                </a:lnTo>
                <a:lnTo>
                  <a:pt x="1538" y="2319"/>
                </a:lnTo>
                <a:lnTo>
                  <a:pt x="1536" y="2319"/>
                </a:lnTo>
                <a:lnTo>
                  <a:pt x="1536" y="2317"/>
                </a:lnTo>
                <a:lnTo>
                  <a:pt x="1536" y="2317"/>
                </a:lnTo>
                <a:lnTo>
                  <a:pt x="1536" y="2315"/>
                </a:lnTo>
                <a:lnTo>
                  <a:pt x="1538" y="2315"/>
                </a:lnTo>
                <a:lnTo>
                  <a:pt x="1538" y="2315"/>
                </a:lnTo>
                <a:lnTo>
                  <a:pt x="1540" y="2313"/>
                </a:lnTo>
                <a:lnTo>
                  <a:pt x="1540" y="2313"/>
                </a:lnTo>
                <a:lnTo>
                  <a:pt x="1540" y="2310"/>
                </a:lnTo>
                <a:lnTo>
                  <a:pt x="1538" y="2310"/>
                </a:lnTo>
                <a:lnTo>
                  <a:pt x="1538" y="2310"/>
                </a:lnTo>
                <a:lnTo>
                  <a:pt x="1538" y="2308"/>
                </a:lnTo>
                <a:lnTo>
                  <a:pt x="1536" y="2308"/>
                </a:lnTo>
                <a:lnTo>
                  <a:pt x="1534" y="2310"/>
                </a:lnTo>
                <a:lnTo>
                  <a:pt x="1534" y="2310"/>
                </a:lnTo>
                <a:lnTo>
                  <a:pt x="1534" y="2313"/>
                </a:lnTo>
                <a:lnTo>
                  <a:pt x="1534" y="2315"/>
                </a:lnTo>
                <a:lnTo>
                  <a:pt x="1532" y="2315"/>
                </a:lnTo>
                <a:lnTo>
                  <a:pt x="1532" y="2315"/>
                </a:lnTo>
                <a:lnTo>
                  <a:pt x="1530" y="2315"/>
                </a:lnTo>
                <a:lnTo>
                  <a:pt x="1527" y="2315"/>
                </a:lnTo>
                <a:lnTo>
                  <a:pt x="1530" y="2317"/>
                </a:lnTo>
                <a:lnTo>
                  <a:pt x="1527" y="2319"/>
                </a:lnTo>
                <a:lnTo>
                  <a:pt x="1527" y="2319"/>
                </a:lnTo>
                <a:close/>
                <a:moveTo>
                  <a:pt x="1546" y="2317"/>
                </a:moveTo>
                <a:lnTo>
                  <a:pt x="1544" y="2317"/>
                </a:lnTo>
                <a:lnTo>
                  <a:pt x="1544" y="2319"/>
                </a:lnTo>
                <a:lnTo>
                  <a:pt x="1544" y="2319"/>
                </a:lnTo>
                <a:lnTo>
                  <a:pt x="1544" y="2321"/>
                </a:lnTo>
                <a:lnTo>
                  <a:pt x="1544" y="2321"/>
                </a:lnTo>
                <a:lnTo>
                  <a:pt x="1546" y="2321"/>
                </a:lnTo>
                <a:lnTo>
                  <a:pt x="1551" y="2321"/>
                </a:lnTo>
                <a:lnTo>
                  <a:pt x="1553" y="2319"/>
                </a:lnTo>
                <a:lnTo>
                  <a:pt x="1553" y="2319"/>
                </a:lnTo>
                <a:lnTo>
                  <a:pt x="1553" y="2317"/>
                </a:lnTo>
                <a:lnTo>
                  <a:pt x="1553" y="2315"/>
                </a:lnTo>
                <a:lnTo>
                  <a:pt x="1553" y="2315"/>
                </a:lnTo>
                <a:lnTo>
                  <a:pt x="1551" y="2313"/>
                </a:lnTo>
                <a:lnTo>
                  <a:pt x="1546" y="2313"/>
                </a:lnTo>
                <a:lnTo>
                  <a:pt x="1546" y="2313"/>
                </a:lnTo>
                <a:lnTo>
                  <a:pt x="1546" y="2313"/>
                </a:lnTo>
                <a:lnTo>
                  <a:pt x="1546" y="2315"/>
                </a:lnTo>
                <a:lnTo>
                  <a:pt x="1546" y="2315"/>
                </a:lnTo>
                <a:lnTo>
                  <a:pt x="1546" y="2317"/>
                </a:lnTo>
                <a:close/>
                <a:moveTo>
                  <a:pt x="1525" y="2298"/>
                </a:moveTo>
                <a:lnTo>
                  <a:pt x="1525" y="2298"/>
                </a:lnTo>
                <a:lnTo>
                  <a:pt x="1523" y="2298"/>
                </a:lnTo>
                <a:lnTo>
                  <a:pt x="1523" y="2300"/>
                </a:lnTo>
                <a:lnTo>
                  <a:pt x="1523" y="2300"/>
                </a:lnTo>
                <a:lnTo>
                  <a:pt x="1523" y="2300"/>
                </a:lnTo>
                <a:lnTo>
                  <a:pt x="1525" y="2300"/>
                </a:lnTo>
                <a:lnTo>
                  <a:pt x="1525" y="2300"/>
                </a:lnTo>
                <a:lnTo>
                  <a:pt x="1525" y="2300"/>
                </a:lnTo>
                <a:lnTo>
                  <a:pt x="1525" y="2298"/>
                </a:lnTo>
                <a:close/>
                <a:moveTo>
                  <a:pt x="599" y="1782"/>
                </a:moveTo>
                <a:lnTo>
                  <a:pt x="599" y="1782"/>
                </a:lnTo>
                <a:lnTo>
                  <a:pt x="599" y="1782"/>
                </a:lnTo>
                <a:lnTo>
                  <a:pt x="599" y="1782"/>
                </a:lnTo>
                <a:lnTo>
                  <a:pt x="599" y="1782"/>
                </a:lnTo>
                <a:lnTo>
                  <a:pt x="599" y="1782"/>
                </a:lnTo>
                <a:lnTo>
                  <a:pt x="599" y="1782"/>
                </a:lnTo>
                <a:close/>
                <a:moveTo>
                  <a:pt x="966" y="1197"/>
                </a:moveTo>
                <a:lnTo>
                  <a:pt x="966" y="1197"/>
                </a:lnTo>
                <a:lnTo>
                  <a:pt x="964" y="1195"/>
                </a:lnTo>
                <a:lnTo>
                  <a:pt x="964" y="1195"/>
                </a:lnTo>
                <a:lnTo>
                  <a:pt x="962" y="1193"/>
                </a:lnTo>
                <a:lnTo>
                  <a:pt x="962" y="1195"/>
                </a:lnTo>
                <a:lnTo>
                  <a:pt x="962" y="1197"/>
                </a:lnTo>
                <a:lnTo>
                  <a:pt x="964" y="1197"/>
                </a:lnTo>
                <a:lnTo>
                  <a:pt x="966" y="1201"/>
                </a:lnTo>
                <a:lnTo>
                  <a:pt x="968" y="1201"/>
                </a:lnTo>
                <a:lnTo>
                  <a:pt x="968" y="1201"/>
                </a:lnTo>
                <a:lnTo>
                  <a:pt x="968" y="1201"/>
                </a:lnTo>
                <a:lnTo>
                  <a:pt x="968" y="1197"/>
                </a:lnTo>
                <a:lnTo>
                  <a:pt x="966" y="1197"/>
                </a:lnTo>
                <a:close/>
                <a:moveTo>
                  <a:pt x="997" y="1248"/>
                </a:moveTo>
                <a:lnTo>
                  <a:pt x="997" y="1250"/>
                </a:lnTo>
                <a:lnTo>
                  <a:pt x="997" y="1252"/>
                </a:lnTo>
                <a:lnTo>
                  <a:pt x="997" y="1252"/>
                </a:lnTo>
                <a:lnTo>
                  <a:pt x="997" y="1250"/>
                </a:lnTo>
                <a:lnTo>
                  <a:pt x="997" y="1250"/>
                </a:lnTo>
                <a:lnTo>
                  <a:pt x="997" y="1250"/>
                </a:lnTo>
                <a:lnTo>
                  <a:pt x="997" y="1250"/>
                </a:lnTo>
                <a:lnTo>
                  <a:pt x="997" y="1248"/>
                </a:lnTo>
                <a:lnTo>
                  <a:pt x="997" y="1248"/>
                </a:lnTo>
                <a:close/>
                <a:moveTo>
                  <a:pt x="945" y="1160"/>
                </a:moveTo>
                <a:lnTo>
                  <a:pt x="945" y="1160"/>
                </a:lnTo>
                <a:lnTo>
                  <a:pt x="945" y="1160"/>
                </a:lnTo>
                <a:lnTo>
                  <a:pt x="945" y="1160"/>
                </a:lnTo>
                <a:lnTo>
                  <a:pt x="947" y="1160"/>
                </a:lnTo>
                <a:lnTo>
                  <a:pt x="947" y="1160"/>
                </a:lnTo>
                <a:lnTo>
                  <a:pt x="945" y="1160"/>
                </a:lnTo>
                <a:lnTo>
                  <a:pt x="945" y="1160"/>
                </a:lnTo>
                <a:close/>
                <a:moveTo>
                  <a:pt x="981" y="1199"/>
                </a:moveTo>
                <a:lnTo>
                  <a:pt x="981" y="1199"/>
                </a:lnTo>
                <a:lnTo>
                  <a:pt x="979" y="1199"/>
                </a:lnTo>
                <a:lnTo>
                  <a:pt x="979" y="1199"/>
                </a:lnTo>
                <a:lnTo>
                  <a:pt x="976" y="1206"/>
                </a:lnTo>
                <a:lnTo>
                  <a:pt x="979" y="1206"/>
                </a:lnTo>
                <a:lnTo>
                  <a:pt x="981" y="1206"/>
                </a:lnTo>
                <a:lnTo>
                  <a:pt x="981" y="1206"/>
                </a:lnTo>
                <a:lnTo>
                  <a:pt x="983" y="1204"/>
                </a:lnTo>
                <a:lnTo>
                  <a:pt x="981" y="1201"/>
                </a:lnTo>
                <a:lnTo>
                  <a:pt x="981" y="1199"/>
                </a:lnTo>
                <a:close/>
                <a:moveTo>
                  <a:pt x="1521" y="2323"/>
                </a:moveTo>
                <a:lnTo>
                  <a:pt x="1521" y="2323"/>
                </a:lnTo>
                <a:lnTo>
                  <a:pt x="1521" y="2323"/>
                </a:lnTo>
                <a:lnTo>
                  <a:pt x="1521" y="2321"/>
                </a:lnTo>
                <a:lnTo>
                  <a:pt x="1519" y="2321"/>
                </a:lnTo>
                <a:lnTo>
                  <a:pt x="1519" y="2321"/>
                </a:lnTo>
                <a:lnTo>
                  <a:pt x="1519" y="2321"/>
                </a:lnTo>
                <a:lnTo>
                  <a:pt x="1519" y="2323"/>
                </a:lnTo>
                <a:lnTo>
                  <a:pt x="1519" y="2323"/>
                </a:lnTo>
                <a:lnTo>
                  <a:pt x="1521" y="2323"/>
                </a:lnTo>
                <a:close/>
                <a:moveTo>
                  <a:pt x="1465" y="1512"/>
                </a:moveTo>
                <a:lnTo>
                  <a:pt x="1465" y="1512"/>
                </a:lnTo>
                <a:lnTo>
                  <a:pt x="1465" y="1512"/>
                </a:lnTo>
                <a:lnTo>
                  <a:pt x="1465" y="1512"/>
                </a:lnTo>
                <a:lnTo>
                  <a:pt x="1465" y="1510"/>
                </a:lnTo>
                <a:lnTo>
                  <a:pt x="1465" y="1510"/>
                </a:lnTo>
                <a:lnTo>
                  <a:pt x="1465" y="1510"/>
                </a:lnTo>
                <a:lnTo>
                  <a:pt x="1465" y="1510"/>
                </a:lnTo>
                <a:lnTo>
                  <a:pt x="1465" y="1512"/>
                </a:lnTo>
                <a:lnTo>
                  <a:pt x="1465" y="1512"/>
                </a:lnTo>
                <a:lnTo>
                  <a:pt x="1465" y="1512"/>
                </a:lnTo>
                <a:close/>
                <a:moveTo>
                  <a:pt x="1006" y="1264"/>
                </a:moveTo>
                <a:lnTo>
                  <a:pt x="1004" y="1264"/>
                </a:lnTo>
                <a:lnTo>
                  <a:pt x="1004" y="1264"/>
                </a:lnTo>
                <a:lnTo>
                  <a:pt x="1004" y="1264"/>
                </a:lnTo>
                <a:lnTo>
                  <a:pt x="1004" y="1264"/>
                </a:lnTo>
                <a:lnTo>
                  <a:pt x="1006" y="1266"/>
                </a:lnTo>
                <a:lnTo>
                  <a:pt x="1006" y="1266"/>
                </a:lnTo>
                <a:lnTo>
                  <a:pt x="1006" y="1264"/>
                </a:lnTo>
                <a:lnTo>
                  <a:pt x="1006" y="1264"/>
                </a:lnTo>
                <a:close/>
                <a:moveTo>
                  <a:pt x="1016" y="1275"/>
                </a:moveTo>
                <a:lnTo>
                  <a:pt x="1016" y="1277"/>
                </a:lnTo>
                <a:lnTo>
                  <a:pt x="1016" y="1277"/>
                </a:lnTo>
                <a:lnTo>
                  <a:pt x="1016" y="1277"/>
                </a:lnTo>
                <a:lnTo>
                  <a:pt x="1016" y="1277"/>
                </a:lnTo>
                <a:lnTo>
                  <a:pt x="1016" y="1277"/>
                </a:lnTo>
                <a:lnTo>
                  <a:pt x="1016" y="1275"/>
                </a:lnTo>
                <a:lnTo>
                  <a:pt x="1016" y="1275"/>
                </a:lnTo>
                <a:close/>
                <a:moveTo>
                  <a:pt x="1905" y="2015"/>
                </a:moveTo>
                <a:lnTo>
                  <a:pt x="1903" y="2017"/>
                </a:lnTo>
                <a:lnTo>
                  <a:pt x="1903" y="2019"/>
                </a:lnTo>
                <a:lnTo>
                  <a:pt x="1905" y="2019"/>
                </a:lnTo>
                <a:lnTo>
                  <a:pt x="1905" y="2019"/>
                </a:lnTo>
                <a:lnTo>
                  <a:pt x="1905" y="2017"/>
                </a:lnTo>
                <a:lnTo>
                  <a:pt x="1905" y="2017"/>
                </a:lnTo>
                <a:lnTo>
                  <a:pt x="1905" y="2015"/>
                </a:lnTo>
                <a:close/>
                <a:moveTo>
                  <a:pt x="744" y="788"/>
                </a:moveTo>
                <a:lnTo>
                  <a:pt x="742" y="786"/>
                </a:lnTo>
                <a:lnTo>
                  <a:pt x="742" y="784"/>
                </a:lnTo>
                <a:lnTo>
                  <a:pt x="740" y="784"/>
                </a:lnTo>
                <a:lnTo>
                  <a:pt x="738" y="784"/>
                </a:lnTo>
                <a:lnTo>
                  <a:pt x="738" y="784"/>
                </a:lnTo>
                <a:lnTo>
                  <a:pt x="738" y="786"/>
                </a:lnTo>
                <a:lnTo>
                  <a:pt x="738" y="788"/>
                </a:lnTo>
                <a:lnTo>
                  <a:pt x="735" y="788"/>
                </a:lnTo>
                <a:lnTo>
                  <a:pt x="735" y="791"/>
                </a:lnTo>
                <a:lnTo>
                  <a:pt x="735" y="791"/>
                </a:lnTo>
                <a:lnTo>
                  <a:pt x="738" y="793"/>
                </a:lnTo>
                <a:lnTo>
                  <a:pt x="738" y="793"/>
                </a:lnTo>
                <a:lnTo>
                  <a:pt x="738" y="795"/>
                </a:lnTo>
                <a:lnTo>
                  <a:pt x="740" y="797"/>
                </a:lnTo>
                <a:lnTo>
                  <a:pt x="742" y="797"/>
                </a:lnTo>
                <a:lnTo>
                  <a:pt x="742" y="795"/>
                </a:lnTo>
                <a:lnTo>
                  <a:pt x="742" y="795"/>
                </a:lnTo>
                <a:lnTo>
                  <a:pt x="742" y="797"/>
                </a:lnTo>
                <a:lnTo>
                  <a:pt x="742" y="799"/>
                </a:lnTo>
                <a:lnTo>
                  <a:pt x="742" y="799"/>
                </a:lnTo>
                <a:lnTo>
                  <a:pt x="742" y="801"/>
                </a:lnTo>
                <a:lnTo>
                  <a:pt x="744" y="803"/>
                </a:lnTo>
                <a:lnTo>
                  <a:pt x="744" y="803"/>
                </a:lnTo>
                <a:lnTo>
                  <a:pt x="746" y="801"/>
                </a:lnTo>
                <a:lnTo>
                  <a:pt x="746" y="799"/>
                </a:lnTo>
                <a:lnTo>
                  <a:pt x="746" y="797"/>
                </a:lnTo>
                <a:lnTo>
                  <a:pt x="746" y="791"/>
                </a:lnTo>
                <a:lnTo>
                  <a:pt x="744" y="788"/>
                </a:lnTo>
                <a:close/>
                <a:moveTo>
                  <a:pt x="740" y="797"/>
                </a:moveTo>
                <a:lnTo>
                  <a:pt x="735" y="793"/>
                </a:lnTo>
                <a:lnTo>
                  <a:pt x="735" y="793"/>
                </a:lnTo>
                <a:lnTo>
                  <a:pt x="735" y="793"/>
                </a:lnTo>
                <a:lnTo>
                  <a:pt x="735" y="793"/>
                </a:lnTo>
                <a:lnTo>
                  <a:pt x="735" y="795"/>
                </a:lnTo>
                <a:lnTo>
                  <a:pt x="735" y="795"/>
                </a:lnTo>
                <a:lnTo>
                  <a:pt x="738" y="797"/>
                </a:lnTo>
                <a:lnTo>
                  <a:pt x="738" y="797"/>
                </a:lnTo>
                <a:lnTo>
                  <a:pt x="740" y="801"/>
                </a:lnTo>
                <a:lnTo>
                  <a:pt x="740" y="799"/>
                </a:lnTo>
                <a:lnTo>
                  <a:pt x="740" y="797"/>
                </a:lnTo>
                <a:lnTo>
                  <a:pt x="740" y="797"/>
                </a:lnTo>
                <a:close/>
                <a:moveTo>
                  <a:pt x="748" y="801"/>
                </a:moveTo>
                <a:lnTo>
                  <a:pt x="748" y="799"/>
                </a:lnTo>
                <a:lnTo>
                  <a:pt x="750" y="795"/>
                </a:lnTo>
                <a:lnTo>
                  <a:pt x="750" y="795"/>
                </a:lnTo>
                <a:lnTo>
                  <a:pt x="748" y="795"/>
                </a:lnTo>
                <a:lnTo>
                  <a:pt x="746" y="795"/>
                </a:lnTo>
                <a:lnTo>
                  <a:pt x="748" y="799"/>
                </a:lnTo>
                <a:lnTo>
                  <a:pt x="748" y="799"/>
                </a:lnTo>
                <a:lnTo>
                  <a:pt x="748" y="799"/>
                </a:lnTo>
                <a:lnTo>
                  <a:pt x="748" y="801"/>
                </a:lnTo>
                <a:lnTo>
                  <a:pt x="746" y="801"/>
                </a:lnTo>
                <a:lnTo>
                  <a:pt x="748" y="801"/>
                </a:lnTo>
                <a:lnTo>
                  <a:pt x="748" y="801"/>
                </a:lnTo>
                <a:lnTo>
                  <a:pt x="748" y="801"/>
                </a:lnTo>
                <a:close/>
                <a:moveTo>
                  <a:pt x="748" y="1988"/>
                </a:moveTo>
                <a:lnTo>
                  <a:pt x="748" y="1988"/>
                </a:lnTo>
                <a:lnTo>
                  <a:pt x="748" y="1988"/>
                </a:lnTo>
                <a:lnTo>
                  <a:pt x="748" y="1988"/>
                </a:lnTo>
                <a:lnTo>
                  <a:pt x="748" y="1988"/>
                </a:lnTo>
                <a:lnTo>
                  <a:pt x="748" y="1988"/>
                </a:lnTo>
                <a:lnTo>
                  <a:pt x="750" y="1988"/>
                </a:lnTo>
                <a:lnTo>
                  <a:pt x="750" y="1988"/>
                </a:lnTo>
                <a:lnTo>
                  <a:pt x="748" y="1988"/>
                </a:lnTo>
                <a:close/>
                <a:moveTo>
                  <a:pt x="773" y="851"/>
                </a:moveTo>
                <a:lnTo>
                  <a:pt x="773" y="851"/>
                </a:lnTo>
                <a:lnTo>
                  <a:pt x="771" y="849"/>
                </a:lnTo>
                <a:lnTo>
                  <a:pt x="771" y="849"/>
                </a:lnTo>
                <a:lnTo>
                  <a:pt x="769" y="849"/>
                </a:lnTo>
                <a:lnTo>
                  <a:pt x="769" y="851"/>
                </a:lnTo>
                <a:lnTo>
                  <a:pt x="769" y="851"/>
                </a:lnTo>
                <a:lnTo>
                  <a:pt x="769" y="851"/>
                </a:lnTo>
                <a:lnTo>
                  <a:pt x="769" y="851"/>
                </a:lnTo>
                <a:lnTo>
                  <a:pt x="769" y="851"/>
                </a:lnTo>
                <a:lnTo>
                  <a:pt x="771" y="853"/>
                </a:lnTo>
                <a:lnTo>
                  <a:pt x="771" y="853"/>
                </a:lnTo>
                <a:lnTo>
                  <a:pt x="773" y="853"/>
                </a:lnTo>
                <a:lnTo>
                  <a:pt x="773" y="853"/>
                </a:lnTo>
                <a:lnTo>
                  <a:pt x="773" y="853"/>
                </a:lnTo>
                <a:lnTo>
                  <a:pt x="773" y="853"/>
                </a:lnTo>
                <a:lnTo>
                  <a:pt x="773" y="851"/>
                </a:lnTo>
                <a:close/>
                <a:moveTo>
                  <a:pt x="733" y="786"/>
                </a:moveTo>
                <a:lnTo>
                  <a:pt x="731" y="786"/>
                </a:lnTo>
                <a:lnTo>
                  <a:pt x="731" y="786"/>
                </a:lnTo>
                <a:lnTo>
                  <a:pt x="731" y="786"/>
                </a:lnTo>
                <a:lnTo>
                  <a:pt x="731" y="786"/>
                </a:lnTo>
                <a:lnTo>
                  <a:pt x="731" y="788"/>
                </a:lnTo>
                <a:lnTo>
                  <a:pt x="733" y="788"/>
                </a:lnTo>
                <a:lnTo>
                  <a:pt x="733" y="791"/>
                </a:lnTo>
                <a:lnTo>
                  <a:pt x="733" y="791"/>
                </a:lnTo>
                <a:lnTo>
                  <a:pt x="733" y="791"/>
                </a:lnTo>
                <a:lnTo>
                  <a:pt x="733" y="788"/>
                </a:lnTo>
                <a:lnTo>
                  <a:pt x="733" y="786"/>
                </a:lnTo>
                <a:close/>
                <a:moveTo>
                  <a:pt x="723" y="780"/>
                </a:moveTo>
                <a:lnTo>
                  <a:pt x="721" y="778"/>
                </a:lnTo>
                <a:lnTo>
                  <a:pt x="719" y="778"/>
                </a:lnTo>
                <a:lnTo>
                  <a:pt x="719" y="778"/>
                </a:lnTo>
                <a:lnTo>
                  <a:pt x="717" y="778"/>
                </a:lnTo>
                <a:lnTo>
                  <a:pt x="719" y="780"/>
                </a:lnTo>
                <a:lnTo>
                  <a:pt x="721" y="782"/>
                </a:lnTo>
                <a:lnTo>
                  <a:pt x="723" y="782"/>
                </a:lnTo>
                <a:lnTo>
                  <a:pt x="725" y="786"/>
                </a:lnTo>
                <a:lnTo>
                  <a:pt x="727" y="786"/>
                </a:lnTo>
                <a:lnTo>
                  <a:pt x="727" y="786"/>
                </a:lnTo>
                <a:lnTo>
                  <a:pt x="727" y="786"/>
                </a:lnTo>
                <a:lnTo>
                  <a:pt x="727" y="784"/>
                </a:lnTo>
                <a:lnTo>
                  <a:pt x="725" y="780"/>
                </a:lnTo>
                <a:lnTo>
                  <a:pt x="723" y="780"/>
                </a:lnTo>
                <a:close/>
                <a:moveTo>
                  <a:pt x="719" y="774"/>
                </a:moveTo>
                <a:lnTo>
                  <a:pt x="719" y="774"/>
                </a:lnTo>
                <a:lnTo>
                  <a:pt x="719" y="772"/>
                </a:lnTo>
                <a:lnTo>
                  <a:pt x="721" y="772"/>
                </a:lnTo>
                <a:lnTo>
                  <a:pt x="721" y="772"/>
                </a:lnTo>
                <a:lnTo>
                  <a:pt x="721" y="770"/>
                </a:lnTo>
                <a:lnTo>
                  <a:pt x="721" y="770"/>
                </a:lnTo>
                <a:lnTo>
                  <a:pt x="719" y="767"/>
                </a:lnTo>
                <a:lnTo>
                  <a:pt x="719" y="767"/>
                </a:lnTo>
                <a:lnTo>
                  <a:pt x="717" y="770"/>
                </a:lnTo>
                <a:lnTo>
                  <a:pt x="715" y="770"/>
                </a:lnTo>
                <a:lnTo>
                  <a:pt x="715" y="772"/>
                </a:lnTo>
                <a:lnTo>
                  <a:pt x="715" y="772"/>
                </a:lnTo>
                <a:lnTo>
                  <a:pt x="715" y="772"/>
                </a:lnTo>
                <a:lnTo>
                  <a:pt x="715" y="774"/>
                </a:lnTo>
                <a:lnTo>
                  <a:pt x="715" y="774"/>
                </a:lnTo>
                <a:lnTo>
                  <a:pt x="715" y="774"/>
                </a:lnTo>
                <a:lnTo>
                  <a:pt x="715" y="774"/>
                </a:lnTo>
                <a:lnTo>
                  <a:pt x="715" y="772"/>
                </a:lnTo>
                <a:lnTo>
                  <a:pt x="715" y="772"/>
                </a:lnTo>
                <a:lnTo>
                  <a:pt x="715" y="772"/>
                </a:lnTo>
                <a:lnTo>
                  <a:pt x="717" y="772"/>
                </a:lnTo>
                <a:lnTo>
                  <a:pt x="717" y="772"/>
                </a:lnTo>
                <a:lnTo>
                  <a:pt x="717" y="774"/>
                </a:lnTo>
                <a:lnTo>
                  <a:pt x="719" y="774"/>
                </a:lnTo>
                <a:close/>
                <a:moveTo>
                  <a:pt x="735" y="786"/>
                </a:moveTo>
                <a:lnTo>
                  <a:pt x="735" y="784"/>
                </a:lnTo>
                <a:lnTo>
                  <a:pt x="735" y="784"/>
                </a:lnTo>
                <a:lnTo>
                  <a:pt x="735" y="782"/>
                </a:lnTo>
                <a:lnTo>
                  <a:pt x="735" y="784"/>
                </a:lnTo>
                <a:lnTo>
                  <a:pt x="735" y="784"/>
                </a:lnTo>
                <a:lnTo>
                  <a:pt x="733" y="786"/>
                </a:lnTo>
                <a:lnTo>
                  <a:pt x="733" y="786"/>
                </a:lnTo>
                <a:lnTo>
                  <a:pt x="733" y="786"/>
                </a:lnTo>
                <a:lnTo>
                  <a:pt x="735" y="786"/>
                </a:lnTo>
                <a:lnTo>
                  <a:pt x="735" y="788"/>
                </a:lnTo>
                <a:lnTo>
                  <a:pt x="735" y="788"/>
                </a:lnTo>
                <a:lnTo>
                  <a:pt x="735" y="786"/>
                </a:lnTo>
                <a:close/>
                <a:moveTo>
                  <a:pt x="712" y="757"/>
                </a:moveTo>
                <a:lnTo>
                  <a:pt x="710" y="757"/>
                </a:lnTo>
                <a:lnTo>
                  <a:pt x="710" y="757"/>
                </a:lnTo>
                <a:lnTo>
                  <a:pt x="710" y="759"/>
                </a:lnTo>
                <a:lnTo>
                  <a:pt x="710" y="761"/>
                </a:lnTo>
                <a:lnTo>
                  <a:pt x="710" y="761"/>
                </a:lnTo>
                <a:lnTo>
                  <a:pt x="710" y="761"/>
                </a:lnTo>
                <a:lnTo>
                  <a:pt x="712" y="759"/>
                </a:lnTo>
                <a:lnTo>
                  <a:pt x="712" y="759"/>
                </a:lnTo>
                <a:lnTo>
                  <a:pt x="712" y="759"/>
                </a:lnTo>
                <a:lnTo>
                  <a:pt x="712" y="757"/>
                </a:lnTo>
                <a:lnTo>
                  <a:pt x="712" y="757"/>
                </a:lnTo>
                <a:close/>
                <a:moveTo>
                  <a:pt x="782" y="860"/>
                </a:moveTo>
                <a:lnTo>
                  <a:pt x="779" y="858"/>
                </a:lnTo>
                <a:lnTo>
                  <a:pt x="779" y="860"/>
                </a:lnTo>
                <a:lnTo>
                  <a:pt x="779" y="860"/>
                </a:lnTo>
                <a:lnTo>
                  <a:pt x="779" y="860"/>
                </a:lnTo>
                <a:lnTo>
                  <a:pt x="782" y="860"/>
                </a:lnTo>
                <a:lnTo>
                  <a:pt x="782" y="860"/>
                </a:lnTo>
                <a:lnTo>
                  <a:pt x="782" y="860"/>
                </a:lnTo>
                <a:close/>
                <a:moveTo>
                  <a:pt x="876" y="1134"/>
                </a:moveTo>
                <a:lnTo>
                  <a:pt x="876" y="1134"/>
                </a:lnTo>
                <a:lnTo>
                  <a:pt x="876" y="1134"/>
                </a:lnTo>
                <a:lnTo>
                  <a:pt x="876" y="1136"/>
                </a:lnTo>
                <a:lnTo>
                  <a:pt x="876" y="1136"/>
                </a:lnTo>
                <a:lnTo>
                  <a:pt x="878" y="1136"/>
                </a:lnTo>
                <a:lnTo>
                  <a:pt x="878" y="1136"/>
                </a:lnTo>
                <a:lnTo>
                  <a:pt x="876" y="1134"/>
                </a:lnTo>
                <a:close/>
                <a:moveTo>
                  <a:pt x="863" y="1122"/>
                </a:moveTo>
                <a:lnTo>
                  <a:pt x="863" y="1122"/>
                </a:lnTo>
                <a:lnTo>
                  <a:pt x="863" y="1124"/>
                </a:lnTo>
                <a:lnTo>
                  <a:pt x="863" y="1124"/>
                </a:lnTo>
                <a:lnTo>
                  <a:pt x="865" y="1124"/>
                </a:lnTo>
                <a:lnTo>
                  <a:pt x="863" y="1122"/>
                </a:lnTo>
                <a:lnTo>
                  <a:pt x="863" y="1122"/>
                </a:lnTo>
                <a:close/>
                <a:moveTo>
                  <a:pt x="807" y="874"/>
                </a:moveTo>
                <a:lnTo>
                  <a:pt x="809" y="876"/>
                </a:lnTo>
                <a:lnTo>
                  <a:pt x="813" y="876"/>
                </a:lnTo>
                <a:lnTo>
                  <a:pt x="817" y="879"/>
                </a:lnTo>
                <a:lnTo>
                  <a:pt x="817" y="879"/>
                </a:lnTo>
                <a:lnTo>
                  <a:pt x="817" y="879"/>
                </a:lnTo>
                <a:lnTo>
                  <a:pt x="819" y="876"/>
                </a:lnTo>
                <a:lnTo>
                  <a:pt x="819" y="876"/>
                </a:lnTo>
                <a:lnTo>
                  <a:pt x="821" y="876"/>
                </a:lnTo>
                <a:lnTo>
                  <a:pt x="821" y="876"/>
                </a:lnTo>
                <a:lnTo>
                  <a:pt x="821" y="876"/>
                </a:lnTo>
                <a:lnTo>
                  <a:pt x="821" y="872"/>
                </a:lnTo>
                <a:lnTo>
                  <a:pt x="819" y="872"/>
                </a:lnTo>
                <a:lnTo>
                  <a:pt x="819" y="870"/>
                </a:lnTo>
                <a:lnTo>
                  <a:pt x="819" y="870"/>
                </a:lnTo>
                <a:lnTo>
                  <a:pt x="819" y="872"/>
                </a:lnTo>
                <a:lnTo>
                  <a:pt x="819" y="872"/>
                </a:lnTo>
                <a:lnTo>
                  <a:pt x="819" y="872"/>
                </a:lnTo>
                <a:lnTo>
                  <a:pt x="817" y="868"/>
                </a:lnTo>
                <a:lnTo>
                  <a:pt x="815" y="866"/>
                </a:lnTo>
                <a:lnTo>
                  <a:pt x="813" y="864"/>
                </a:lnTo>
                <a:lnTo>
                  <a:pt x="813" y="864"/>
                </a:lnTo>
                <a:lnTo>
                  <a:pt x="813" y="862"/>
                </a:lnTo>
                <a:lnTo>
                  <a:pt x="811" y="862"/>
                </a:lnTo>
                <a:lnTo>
                  <a:pt x="809" y="860"/>
                </a:lnTo>
                <a:lnTo>
                  <a:pt x="805" y="858"/>
                </a:lnTo>
                <a:lnTo>
                  <a:pt x="803" y="858"/>
                </a:lnTo>
                <a:lnTo>
                  <a:pt x="798" y="856"/>
                </a:lnTo>
                <a:lnTo>
                  <a:pt x="798" y="853"/>
                </a:lnTo>
                <a:lnTo>
                  <a:pt x="798" y="853"/>
                </a:lnTo>
                <a:lnTo>
                  <a:pt x="798" y="853"/>
                </a:lnTo>
                <a:lnTo>
                  <a:pt x="798" y="851"/>
                </a:lnTo>
                <a:lnTo>
                  <a:pt x="796" y="849"/>
                </a:lnTo>
                <a:lnTo>
                  <a:pt x="794" y="847"/>
                </a:lnTo>
                <a:lnTo>
                  <a:pt x="792" y="845"/>
                </a:lnTo>
                <a:lnTo>
                  <a:pt x="790" y="843"/>
                </a:lnTo>
                <a:lnTo>
                  <a:pt x="790" y="841"/>
                </a:lnTo>
                <a:lnTo>
                  <a:pt x="790" y="841"/>
                </a:lnTo>
                <a:lnTo>
                  <a:pt x="788" y="841"/>
                </a:lnTo>
                <a:lnTo>
                  <a:pt x="784" y="839"/>
                </a:lnTo>
                <a:lnTo>
                  <a:pt x="779" y="839"/>
                </a:lnTo>
                <a:lnTo>
                  <a:pt x="773" y="837"/>
                </a:lnTo>
                <a:lnTo>
                  <a:pt x="765" y="835"/>
                </a:lnTo>
                <a:lnTo>
                  <a:pt x="759" y="830"/>
                </a:lnTo>
                <a:lnTo>
                  <a:pt x="754" y="830"/>
                </a:lnTo>
                <a:lnTo>
                  <a:pt x="752" y="830"/>
                </a:lnTo>
                <a:lnTo>
                  <a:pt x="750" y="830"/>
                </a:lnTo>
                <a:lnTo>
                  <a:pt x="748" y="832"/>
                </a:lnTo>
                <a:lnTo>
                  <a:pt x="748" y="832"/>
                </a:lnTo>
                <a:lnTo>
                  <a:pt x="748" y="835"/>
                </a:lnTo>
                <a:lnTo>
                  <a:pt x="750" y="835"/>
                </a:lnTo>
                <a:lnTo>
                  <a:pt x="752" y="837"/>
                </a:lnTo>
                <a:lnTo>
                  <a:pt x="752" y="837"/>
                </a:lnTo>
                <a:lnTo>
                  <a:pt x="754" y="837"/>
                </a:lnTo>
                <a:lnTo>
                  <a:pt x="754" y="837"/>
                </a:lnTo>
                <a:lnTo>
                  <a:pt x="756" y="837"/>
                </a:lnTo>
                <a:lnTo>
                  <a:pt x="756" y="837"/>
                </a:lnTo>
                <a:lnTo>
                  <a:pt x="756" y="835"/>
                </a:lnTo>
                <a:lnTo>
                  <a:pt x="761" y="837"/>
                </a:lnTo>
                <a:lnTo>
                  <a:pt x="761" y="837"/>
                </a:lnTo>
                <a:lnTo>
                  <a:pt x="761" y="837"/>
                </a:lnTo>
                <a:lnTo>
                  <a:pt x="761" y="837"/>
                </a:lnTo>
                <a:lnTo>
                  <a:pt x="761" y="839"/>
                </a:lnTo>
                <a:lnTo>
                  <a:pt x="761" y="839"/>
                </a:lnTo>
                <a:lnTo>
                  <a:pt x="759" y="839"/>
                </a:lnTo>
                <a:lnTo>
                  <a:pt x="759" y="839"/>
                </a:lnTo>
                <a:lnTo>
                  <a:pt x="756" y="839"/>
                </a:lnTo>
                <a:lnTo>
                  <a:pt x="754" y="839"/>
                </a:lnTo>
                <a:lnTo>
                  <a:pt x="754" y="839"/>
                </a:lnTo>
                <a:lnTo>
                  <a:pt x="754" y="841"/>
                </a:lnTo>
                <a:lnTo>
                  <a:pt x="754" y="841"/>
                </a:lnTo>
                <a:lnTo>
                  <a:pt x="756" y="841"/>
                </a:lnTo>
                <a:lnTo>
                  <a:pt x="756" y="841"/>
                </a:lnTo>
                <a:lnTo>
                  <a:pt x="756" y="843"/>
                </a:lnTo>
                <a:lnTo>
                  <a:pt x="754" y="845"/>
                </a:lnTo>
                <a:lnTo>
                  <a:pt x="754" y="845"/>
                </a:lnTo>
                <a:lnTo>
                  <a:pt x="756" y="845"/>
                </a:lnTo>
                <a:lnTo>
                  <a:pt x="756" y="845"/>
                </a:lnTo>
                <a:lnTo>
                  <a:pt x="759" y="843"/>
                </a:lnTo>
                <a:lnTo>
                  <a:pt x="761" y="843"/>
                </a:lnTo>
                <a:lnTo>
                  <a:pt x="761" y="845"/>
                </a:lnTo>
                <a:lnTo>
                  <a:pt x="763" y="845"/>
                </a:lnTo>
                <a:lnTo>
                  <a:pt x="763" y="845"/>
                </a:lnTo>
                <a:lnTo>
                  <a:pt x="763" y="845"/>
                </a:lnTo>
                <a:lnTo>
                  <a:pt x="765" y="845"/>
                </a:lnTo>
                <a:lnTo>
                  <a:pt x="765" y="845"/>
                </a:lnTo>
                <a:lnTo>
                  <a:pt x="765" y="845"/>
                </a:lnTo>
                <a:lnTo>
                  <a:pt x="765" y="845"/>
                </a:lnTo>
                <a:lnTo>
                  <a:pt x="765" y="845"/>
                </a:lnTo>
                <a:lnTo>
                  <a:pt x="765" y="845"/>
                </a:lnTo>
                <a:lnTo>
                  <a:pt x="765" y="845"/>
                </a:lnTo>
                <a:lnTo>
                  <a:pt x="765" y="847"/>
                </a:lnTo>
                <a:lnTo>
                  <a:pt x="765" y="847"/>
                </a:lnTo>
                <a:lnTo>
                  <a:pt x="765" y="849"/>
                </a:lnTo>
                <a:lnTo>
                  <a:pt x="767" y="849"/>
                </a:lnTo>
                <a:lnTo>
                  <a:pt x="767" y="849"/>
                </a:lnTo>
                <a:lnTo>
                  <a:pt x="769" y="849"/>
                </a:lnTo>
                <a:lnTo>
                  <a:pt x="769" y="849"/>
                </a:lnTo>
                <a:lnTo>
                  <a:pt x="769" y="847"/>
                </a:lnTo>
                <a:lnTo>
                  <a:pt x="769" y="847"/>
                </a:lnTo>
                <a:lnTo>
                  <a:pt x="769" y="849"/>
                </a:lnTo>
                <a:lnTo>
                  <a:pt x="771" y="849"/>
                </a:lnTo>
                <a:lnTo>
                  <a:pt x="773" y="849"/>
                </a:lnTo>
                <a:lnTo>
                  <a:pt x="773" y="851"/>
                </a:lnTo>
                <a:lnTo>
                  <a:pt x="775" y="851"/>
                </a:lnTo>
                <a:lnTo>
                  <a:pt x="775" y="851"/>
                </a:lnTo>
                <a:lnTo>
                  <a:pt x="775" y="851"/>
                </a:lnTo>
                <a:lnTo>
                  <a:pt x="777" y="853"/>
                </a:lnTo>
                <a:lnTo>
                  <a:pt x="777" y="853"/>
                </a:lnTo>
                <a:lnTo>
                  <a:pt x="779" y="853"/>
                </a:lnTo>
                <a:lnTo>
                  <a:pt x="779" y="853"/>
                </a:lnTo>
                <a:lnTo>
                  <a:pt x="775" y="853"/>
                </a:lnTo>
                <a:lnTo>
                  <a:pt x="775" y="856"/>
                </a:lnTo>
                <a:lnTo>
                  <a:pt x="775" y="856"/>
                </a:lnTo>
                <a:lnTo>
                  <a:pt x="773" y="856"/>
                </a:lnTo>
                <a:lnTo>
                  <a:pt x="775" y="858"/>
                </a:lnTo>
                <a:lnTo>
                  <a:pt x="775" y="858"/>
                </a:lnTo>
                <a:lnTo>
                  <a:pt x="775" y="858"/>
                </a:lnTo>
                <a:lnTo>
                  <a:pt x="775" y="858"/>
                </a:lnTo>
                <a:lnTo>
                  <a:pt x="775" y="858"/>
                </a:lnTo>
                <a:lnTo>
                  <a:pt x="777" y="858"/>
                </a:lnTo>
                <a:lnTo>
                  <a:pt x="777" y="858"/>
                </a:lnTo>
                <a:lnTo>
                  <a:pt x="779" y="858"/>
                </a:lnTo>
                <a:lnTo>
                  <a:pt x="779" y="858"/>
                </a:lnTo>
                <a:lnTo>
                  <a:pt x="779" y="858"/>
                </a:lnTo>
                <a:lnTo>
                  <a:pt x="782" y="858"/>
                </a:lnTo>
                <a:lnTo>
                  <a:pt x="782" y="858"/>
                </a:lnTo>
                <a:lnTo>
                  <a:pt x="782" y="858"/>
                </a:lnTo>
                <a:lnTo>
                  <a:pt x="782" y="858"/>
                </a:lnTo>
                <a:lnTo>
                  <a:pt x="784" y="858"/>
                </a:lnTo>
                <a:lnTo>
                  <a:pt x="784" y="858"/>
                </a:lnTo>
                <a:lnTo>
                  <a:pt x="782" y="860"/>
                </a:lnTo>
                <a:lnTo>
                  <a:pt x="784" y="862"/>
                </a:lnTo>
                <a:lnTo>
                  <a:pt x="784" y="862"/>
                </a:lnTo>
                <a:lnTo>
                  <a:pt x="786" y="860"/>
                </a:lnTo>
                <a:lnTo>
                  <a:pt x="786" y="860"/>
                </a:lnTo>
                <a:lnTo>
                  <a:pt x="786" y="862"/>
                </a:lnTo>
                <a:lnTo>
                  <a:pt x="786" y="862"/>
                </a:lnTo>
                <a:lnTo>
                  <a:pt x="788" y="862"/>
                </a:lnTo>
                <a:lnTo>
                  <a:pt x="788" y="862"/>
                </a:lnTo>
                <a:lnTo>
                  <a:pt x="786" y="864"/>
                </a:lnTo>
                <a:lnTo>
                  <a:pt x="786" y="864"/>
                </a:lnTo>
                <a:lnTo>
                  <a:pt x="786" y="864"/>
                </a:lnTo>
                <a:lnTo>
                  <a:pt x="788" y="864"/>
                </a:lnTo>
                <a:lnTo>
                  <a:pt x="790" y="866"/>
                </a:lnTo>
                <a:lnTo>
                  <a:pt x="790" y="866"/>
                </a:lnTo>
                <a:lnTo>
                  <a:pt x="790" y="866"/>
                </a:lnTo>
                <a:lnTo>
                  <a:pt x="792" y="866"/>
                </a:lnTo>
                <a:lnTo>
                  <a:pt x="794" y="866"/>
                </a:lnTo>
                <a:lnTo>
                  <a:pt x="798" y="866"/>
                </a:lnTo>
                <a:lnTo>
                  <a:pt x="798" y="864"/>
                </a:lnTo>
                <a:lnTo>
                  <a:pt x="798" y="864"/>
                </a:lnTo>
                <a:lnTo>
                  <a:pt x="798" y="864"/>
                </a:lnTo>
                <a:lnTo>
                  <a:pt x="800" y="862"/>
                </a:lnTo>
                <a:lnTo>
                  <a:pt x="800" y="862"/>
                </a:lnTo>
                <a:lnTo>
                  <a:pt x="800" y="862"/>
                </a:lnTo>
                <a:lnTo>
                  <a:pt x="800" y="864"/>
                </a:lnTo>
                <a:lnTo>
                  <a:pt x="798" y="864"/>
                </a:lnTo>
                <a:lnTo>
                  <a:pt x="798" y="866"/>
                </a:lnTo>
                <a:lnTo>
                  <a:pt x="794" y="868"/>
                </a:lnTo>
                <a:lnTo>
                  <a:pt x="794" y="868"/>
                </a:lnTo>
                <a:lnTo>
                  <a:pt x="794" y="870"/>
                </a:lnTo>
                <a:lnTo>
                  <a:pt x="796" y="870"/>
                </a:lnTo>
                <a:lnTo>
                  <a:pt x="798" y="872"/>
                </a:lnTo>
                <a:lnTo>
                  <a:pt x="800" y="872"/>
                </a:lnTo>
                <a:lnTo>
                  <a:pt x="807" y="874"/>
                </a:lnTo>
                <a:close/>
                <a:moveTo>
                  <a:pt x="817" y="866"/>
                </a:moveTo>
                <a:lnTo>
                  <a:pt x="817" y="866"/>
                </a:lnTo>
                <a:lnTo>
                  <a:pt x="819" y="870"/>
                </a:lnTo>
                <a:lnTo>
                  <a:pt x="819" y="870"/>
                </a:lnTo>
                <a:lnTo>
                  <a:pt x="819" y="870"/>
                </a:lnTo>
                <a:lnTo>
                  <a:pt x="819" y="870"/>
                </a:lnTo>
                <a:lnTo>
                  <a:pt x="819" y="870"/>
                </a:lnTo>
                <a:lnTo>
                  <a:pt x="819" y="870"/>
                </a:lnTo>
                <a:lnTo>
                  <a:pt x="819" y="868"/>
                </a:lnTo>
                <a:lnTo>
                  <a:pt x="819" y="868"/>
                </a:lnTo>
                <a:lnTo>
                  <a:pt x="817" y="866"/>
                </a:lnTo>
                <a:close/>
                <a:moveTo>
                  <a:pt x="867" y="1124"/>
                </a:moveTo>
                <a:lnTo>
                  <a:pt x="865" y="1124"/>
                </a:lnTo>
                <a:lnTo>
                  <a:pt x="867" y="1126"/>
                </a:lnTo>
                <a:lnTo>
                  <a:pt x="867" y="1126"/>
                </a:lnTo>
                <a:lnTo>
                  <a:pt x="870" y="1126"/>
                </a:lnTo>
                <a:lnTo>
                  <a:pt x="870" y="1124"/>
                </a:lnTo>
                <a:lnTo>
                  <a:pt x="870" y="1124"/>
                </a:lnTo>
                <a:lnTo>
                  <a:pt x="867" y="1124"/>
                </a:lnTo>
                <a:close/>
                <a:moveTo>
                  <a:pt x="876" y="1124"/>
                </a:moveTo>
                <a:lnTo>
                  <a:pt x="876" y="1122"/>
                </a:lnTo>
                <a:lnTo>
                  <a:pt x="874" y="1124"/>
                </a:lnTo>
                <a:lnTo>
                  <a:pt x="872" y="1122"/>
                </a:lnTo>
                <a:lnTo>
                  <a:pt x="870" y="1122"/>
                </a:lnTo>
                <a:lnTo>
                  <a:pt x="872" y="1124"/>
                </a:lnTo>
                <a:lnTo>
                  <a:pt x="872" y="1124"/>
                </a:lnTo>
                <a:lnTo>
                  <a:pt x="872" y="1124"/>
                </a:lnTo>
                <a:lnTo>
                  <a:pt x="876" y="1124"/>
                </a:lnTo>
                <a:lnTo>
                  <a:pt x="876" y="1124"/>
                </a:lnTo>
                <a:close/>
                <a:moveTo>
                  <a:pt x="805" y="853"/>
                </a:moveTo>
                <a:lnTo>
                  <a:pt x="805" y="853"/>
                </a:lnTo>
                <a:lnTo>
                  <a:pt x="805" y="853"/>
                </a:lnTo>
                <a:lnTo>
                  <a:pt x="807" y="856"/>
                </a:lnTo>
                <a:lnTo>
                  <a:pt x="809" y="856"/>
                </a:lnTo>
                <a:lnTo>
                  <a:pt x="809" y="856"/>
                </a:lnTo>
                <a:lnTo>
                  <a:pt x="807" y="853"/>
                </a:lnTo>
                <a:lnTo>
                  <a:pt x="805" y="851"/>
                </a:lnTo>
                <a:lnTo>
                  <a:pt x="803" y="851"/>
                </a:lnTo>
                <a:lnTo>
                  <a:pt x="803" y="851"/>
                </a:lnTo>
                <a:lnTo>
                  <a:pt x="803" y="851"/>
                </a:lnTo>
                <a:lnTo>
                  <a:pt x="803" y="851"/>
                </a:lnTo>
                <a:lnTo>
                  <a:pt x="805" y="853"/>
                </a:lnTo>
                <a:close/>
                <a:moveTo>
                  <a:pt x="794" y="845"/>
                </a:moveTo>
                <a:lnTo>
                  <a:pt x="794" y="845"/>
                </a:lnTo>
                <a:lnTo>
                  <a:pt x="794" y="843"/>
                </a:lnTo>
                <a:lnTo>
                  <a:pt x="796" y="843"/>
                </a:lnTo>
                <a:lnTo>
                  <a:pt x="796" y="841"/>
                </a:lnTo>
                <a:lnTo>
                  <a:pt x="794" y="841"/>
                </a:lnTo>
                <a:lnTo>
                  <a:pt x="794" y="841"/>
                </a:lnTo>
                <a:lnTo>
                  <a:pt x="794" y="839"/>
                </a:lnTo>
                <a:lnTo>
                  <a:pt x="792" y="839"/>
                </a:lnTo>
                <a:lnTo>
                  <a:pt x="792" y="839"/>
                </a:lnTo>
                <a:lnTo>
                  <a:pt x="792" y="841"/>
                </a:lnTo>
                <a:lnTo>
                  <a:pt x="792" y="841"/>
                </a:lnTo>
                <a:lnTo>
                  <a:pt x="792" y="845"/>
                </a:lnTo>
                <a:lnTo>
                  <a:pt x="794" y="845"/>
                </a:lnTo>
                <a:close/>
                <a:moveTo>
                  <a:pt x="752" y="820"/>
                </a:moveTo>
                <a:lnTo>
                  <a:pt x="754" y="820"/>
                </a:lnTo>
                <a:lnTo>
                  <a:pt x="754" y="820"/>
                </a:lnTo>
                <a:lnTo>
                  <a:pt x="754" y="820"/>
                </a:lnTo>
                <a:lnTo>
                  <a:pt x="754" y="818"/>
                </a:lnTo>
                <a:lnTo>
                  <a:pt x="754" y="818"/>
                </a:lnTo>
                <a:lnTo>
                  <a:pt x="754" y="816"/>
                </a:lnTo>
                <a:lnTo>
                  <a:pt x="754" y="816"/>
                </a:lnTo>
                <a:lnTo>
                  <a:pt x="754" y="814"/>
                </a:lnTo>
                <a:lnTo>
                  <a:pt x="752" y="814"/>
                </a:lnTo>
                <a:lnTo>
                  <a:pt x="752" y="816"/>
                </a:lnTo>
                <a:lnTo>
                  <a:pt x="752" y="816"/>
                </a:lnTo>
                <a:lnTo>
                  <a:pt x="752" y="816"/>
                </a:lnTo>
                <a:lnTo>
                  <a:pt x="752" y="818"/>
                </a:lnTo>
                <a:lnTo>
                  <a:pt x="752" y="820"/>
                </a:lnTo>
                <a:close/>
                <a:moveTo>
                  <a:pt x="796" y="845"/>
                </a:moveTo>
                <a:lnTo>
                  <a:pt x="796" y="847"/>
                </a:lnTo>
                <a:lnTo>
                  <a:pt x="796" y="847"/>
                </a:lnTo>
                <a:lnTo>
                  <a:pt x="798" y="845"/>
                </a:lnTo>
                <a:lnTo>
                  <a:pt x="798" y="845"/>
                </a:lnTo>
                <a:lnTo>
                  <a:pt x="798" y="845"/>
                </a:lnTo>
                <a:lnTo>
                  <a:pt x="798" y="843"/>
                </a:lnTo>
                <a:lnTo>
                  <a:pt x="796" y="843"/>
                </a:lnTo>
                <a:lnTo>
                  <a:pt x="796" y="843"/>
                </a:lnTo>
                <a:lnTo>
                  <a:pt x="796" y="843"/>
                </a:lnTo>
                <a:lnTo>
                  <a:pt x="796" y="845"/>
                </a:lnTo>
                <a:close/>
                <a:moveTo>
                  <a:pt x="821" y="868"/>
                </a:moveTo>
                <a:lnTo>
                  <a:pt x="819" y="868"/>
                </a:lnTo>
                <a:lnTo>
                  <a:pt x="819" y="866"/>
                </a:lnTo>
                <a:lnTo>
                  <a:pt x="815" y="864"/>
                </a:lnTo>
                <a:lnTo>
                  <a:pt x="817" y="864"/>
                </a:lnTo>
                <a:lnTo>
                  <a:pt x="817" y="866"/>
                </a:lnTo>
                <a:lnTo>
                  <a:pt x="819" y="868"/>
                </a:lnTo>
                <a:lnTo>
                  <a:pt x="821" y="868"/>
                </a:lnTo>
                <a:close/>
                <a:moveTo>
                  <a:pt x="658" y="715"/>
                </a:moveTo>
                <a:lnTo>
                  <a:pt x="656" y="713"/>
                </a:lnTo>
                <a:lnTo>
                  <a:pt x="656" y="709"/>
                </a:lnTo>
                <a:lnTo>
                  <a:pt x="654" y="707"/>
                </a:lnTo>
                <a:lnTo>
                  <a:pt x="654" y="705"/>
                </a:lnTo>
                <a:lnTo>
                  <a:pt x="652" y="702"/>
                </a:lnTo>
                <a:lnTo>
                  <a:pt x="652" y="700"/>
                </a:lnTo>
                <a:lnTo>
                  <a:pt x="650" y="700"/>
                </a:lnTo>
                <a:lnTo>
                  <a:pt x="647" y="698"/>
                </a:lnTo>
                <a:lnTo>
                  <a:pt x="645" y="698"/>
                </a:lnTo>
                <a:lnTo>
                  <a:pt x="645" y="698"/>
                </a:lnTo>
                <a:lnTo>
                  <a:pt x="643" y="700"/>
                </a:lnTo>
                <a:lnTo>
                  <a:pt x="643" y="702"/>
                </a:lnTo>
                <a:lnTo>
                  <a:pt x="643" y="702"/>
                </a:lnTo>
                <a:lnTo>
                  <a:pt x="641" y="702"/>
                </a:lnTo>
                <a:lnTo>
                  <a:pt x="641" y="702"/>
                </a:lnTo>
                <a:lnTo>
                  <a:pt x="639" y="705"/>
                </a:lnTo>
                <a:lnTo>
                  <a:pt x="639" y="705"/>
                </a:lnTo>
                <a:lnTo>
                  <a:pt x="641" y="707"/>
                </a:lnTo>
                <a:lnTo>
                  <a:pt x="641" y="709"/>
                </a:lnTo>
                <a:lnTo>
                  <a:pt x="641" y="709"/>
                </a:lnTo>
                <a:lnTo>
                  <a:pt x="643" y="709"/>
                </a:lnTo>
                <a:lnTo>
                  <a:pt x="643" y="709"/>
                </a:lnTo>
                <a:lnTo>
                  <a:pt x="645" y="705"/>
                </a:lnTo>
                <a:lnTo>
                  <a:pt x="645" y="705"/>
                </a:lnTo>
                <a:lnTo>
                  <a:pt x="647" y="707"/>
                </a:lnTo>
                <a:lnTo>
                  <a:pt x="647" y="709"/>
                </a:lnTo>
                <a:lnTo>
                  <a:pt x="647" y="709"/>
                </a:lnTo>
                <a:lnTo>
                  <a:pt x="650" y="709"/>
                </a:lnTo>
                <a:lnTo>
                  <a:pt x="650" y="709"/>
                </a:lnTo>
                <a:lnTo>
                  <a:pt x="647" y="711"/>
                </a:lnTo>
                <a:lnTo>
                  <a:pt x="647" y="713"/>
                </a:lnTo>
                <a:lnTo>
                  <a:pt x="647" y="713"/>
                </a:lnTo>
                <a:lnTo>
                  <a:pt x="647" y="713"/>
                </a:lnTo>
                <a:lnTo>
                  <a:pt x="647" y="713"/>
                </a:lnTo>
                <a:lnTo>
                  <a:pt x="650" y="713"/>
                </a:lnTo>
                <a:lnTo>
                  <a:pt x="650" y="713"/>
                </a:lnTo>
                <a:lnTo>
                  <a:pt x="650" y="715"/>
                </a:lnTo>
                <a:lnTo>
                  <a:pt x="650" y="715"/>
                </a:lnTo>
                <a:lnTo>
                  <a:pt x="652" y="717"/>
                </a:lnTo>
                <a:lnTo>
                  <a:pt x="654" y="717"/>
                </a:lnTo>
                <a:lnTo>
                  <a:pt x="654" y="717"/>
                </a:lnTo>
                <a:lnTo>
                  <a:pt x="654" y="717"/>
                </a:lnTo>
                <a:lnTo>
                  <a:pt x="654" y="717"/>
                </a:lnTo>
                <a:lnTo>
                  <a:pt x="652" y="717"/>
                </a:lnTo>
                <a:lnTo>
                  <a:pt x="652" y="719"/>
                </a:lnTo>
                <a:lnTo>
                  <a:pt x="652" y="719"/>
                </a:lnTo>
                <a:lnTo>
                  <a:pt x="652" y="721"/>
                </a:lnTo>
                <a:lnTo>
                  <a:pt x="654" y="723"/>
                </a:lnTo>
                <a:lnTo>
                  <a:pt x="654" y="723"/>
                </a:lnTo>
                <a:lnTo>
                  <a:pt x="656" y="726"/>
                </a:lnTo>
                <a:lnTo>
                  <a:pt x="656" y="726"/>
                </a:lnTo>
                <a:lnTo>
                  <a:pt x="658" y="726"/>
                </a:lnTo>
                <a:lnTo>
                  <a:pt x="658" y="723"/>
                </a:lnTo>
                <a:lnTo>
                  <a:pt x="658" y="721"/>
                </a:lnTo>
                <a:lnTo>
                  <a:pt x="658" y="719"/>
                </a:lnTo>
                <a:lnTo>
                  <a:pt x="658" y="719"/>
                </a:lnTo>
                <a:lnTo>
                  <a:pt x="658" y="719"/>
                </a:lnTo>
                <a:lnTo>
                  <a:pt x="658" y="717"/>
                </a:lnTo>
                <a:lnTo>
                  <a:pt x="658" y="715"/>
                </a:lnTo>
                <a:lnTo>
                  <a:pt x="658" y="715"/>
                </a:lnTo>
                <a:close/>
                <a:moveTo>
                  <a:pt x="681" y="723"/>
                </a:moveTo>
                <a:lnTo>
                  <a:pt x="681" y="723"/>
                </a:lnTo>
                <a:lnTo>
                  <a:pt x="683" y="726"/>
                </a:lnTo>
                <a:lnTo>
                  <a:pt x="683" y="726"/>
                </a:lnTo>
                <a:lnTo>
                  <a:pt x="683" y="726"/>
                </a:lnTo>
                <a:lnTo>
                  <a:pt x="685" y="723"/>
                </a:lnTo>
                <a:lnTo>
                  <a:pt x="685" y="723"/>
                </a:lnTo>
                <a:lnTo>
                  <a:pt x="685" y="723"/>
                </a:lnTo>
                <a:lnTo>
                  <a:pt x="685" y="723"/>
                </a:lnTo>
                <a:lnTo>
                  <a:pt x="687" y="721"/>
                </a:lnTo>
                <a:lnTo>
                  <a:pt x="687" y="721"/>
                </a:lnTo>
                <a:lnTo>
                  <a:pt x="685" y="721"/>
                </a:lnTo>
                <a:lnTo>
                  <a:pt x="685" y="721"/>
                </a:lnTo>
                <a:lnTo>
                  <a:pt x="683" y="721"/>
                </a:lnTo>
                <a:lnTo>
                  <a:pt x="681" y="721"/>
                </a:lnTo>
                <a:lnTo>
                  <a:pt x="681" y="721"/>
                </a:lnTo>
                <a:lnTo>
                  <a:pt x="681" y="723"/>
                </a:lnTo>
                <a:close/>
                <a:moveTo>
                  <a:pt x="664" y="705"/>
                </a:moveTo>
                <a:lnTo>
                  <a:pt x="668" y="702"/>
                </a:lnTo>
                <a:lnTo>
                  <a:pt x="668" y="702"/>
                </a:lnTo>
                <a:lnTo>
                  <a:pt x="668" y="702"/>
                </a:lnTo>
                <a:lnTo>
                  <a:pt x="666" y="700"/>
                </a:lnTo>
                <a:lnTo>
                  <a:pt x="668" y="700"/>
                </a:lnTo>
                <a:lnTo>
                  <a:pt x="666" y="698"/>
                </a:lnTo>
                <a:lnTo>
                  <a:pt x="666" y="696"/>
                </a:lnTo>
                <a:lnTo>
                  <a:pt x="664" y="694"/>
                </a:lnTo>
                <a:lnTo>
                  <a:pt x="662" y="692"/>
                </a:lnTo>
                <a:lnTo>
                  <a:pt x="662" y="690"/>
                </a:lnTo>
                <a:lnTo>
                  <a:pt x="662" y="688"/>
                </a:lnTo>
                <a:lnTo>
                  <a:pt x="662" y="688"/>
                </a:lnTo>
                <a:lnTo>
                  <a:pt x="662" y="688"/>
                </a:lnTo>
                <a:lnTo>
                  <a:pt x="664" y="688"/>
                </a:lnTo>
                <a:lnTo>
                  <a:pt x="664" y="690"/>
                </a:lnTo>
                <a:lnTo>
                  <a:pt x="664" y="690"/>
                </a:lnTo>
                <a:lnTo>
                  <a:pt x="664" y="692"/>
                </a:lnTo>
                <a:lnTo>
                  <a:pt x="666" y="692"/>
                </a:lnTo>
                <a:lnTo>
                  <a:pt x="666" y="692"/>
                </a:lnTo>
                <a:lnTo>
                  <a:pt x="666" y="694"/>
                </a:lnTo>
                <a:lnTo>
                  <a:pt x="668" y="696"/>
                </a:lnTo>
                <a:lnTo>
                  <a:pt x="668" y="696"/>
                </a:lnTo>
                <a:lnTo>
                  <a:pt x="668" y="696"/>
                </a:lnTo>
                <a:lnTo>
                  <a:pt x="668" y="696"/>
                </a:lnTo>
                <a:lnTo>
                  <a:pt x="668" y="694"/>
                </a:lnTo>
                <a:lnTo>
                  <a:pt x="666" y="692"/>
                </a:lnTo>
                <a:lnTo>
                  <a:pt x="666" y="690"/>
                </a:lnTo>
                <a:lnTo>
                  <a:pt x="662" y="686"/>
                </a:lnTo>
                <a:lnTo>
                  <a:pt x="660" y="686"/>
                </a:lnTo>
                <a:lnTo>
                  <a:pt x="656" y="686"/>
                </a:lnTo>
                <a:lnTo>
                  <a:pt x="656" y="684"/>
                </a:lnTo>
                <a:lnTo>
                  <a:pt x="654" y="682"/>
                </a:lnTo>
                <a:lnTo>
                  <a:pt x="654" y="682"/>
                </a:lnTo>
                <a:lnTo>
                  <a:pt x="654" y="682"/>
                </a:lnTo>
                <a:lnTo>
                  <a:pt x="654" y="684"/>
                </a:lnTo>
                <a:lnTo>
                  <a:pt x="654" y="686"/>
                </a:lnTo>
                <a:lnTo>
                  <a:pt x="654" y="686"/>
                </a:lnTo>
                <a:lnTo>
                  <a:pt x="656" y="688"/>
                </a:lnTo>
                <a:lnTo>
                  <a:pt x="656" y="690"/>
                </a:lnTo>
                <a:lnTo>
                  <a:pt x="656" y="694"/>
                </a:lnTo>
                <a:lnTo>
                  <a:pt x="656" y="696"/>
                </a:lnTo>
                <a:lnTo>
                  <a:pt x="658" y="698"/>
                </a:lnTo>
                <a:lnTo>
                  <a:pt x="660" y="700"/>
                </a:lnTo>
                <a:lnTo>
                  <a:pt x="660" y="700"/>
                </a:lnTo>
                <a:lnTo>
                  <a:pt x="658" y="705"/>
                </a:lnTo>
                <a:lnTo>
                  <a:pt x="658" y="707"/>
                </a:lnTo>
                <a:lnTo>
                  <a:pt x="658" y="707"/>
                </a:lnTo>
                <a:lnTo>
                  <a:pt x="658" y="709"/>
                </a:lnTo>
                <a:lnTo>
                  <a:pt x="658" y="709"/>
                </a:lnTo>
                <a:lnTo>
                  <a:pt x="658" y="709"/>
                </a:lnTo>
                <a:lnTo>
                  <a:pt x="660" y="709"/>
                </a:lnTo>
                <a:lnTo>
                  <a:pt x="662" y="707"/>
                </a:lnTo>
                <a:lnTo>
                  <a:pt x="664" y="705"/>
                </a:lnTo>
                <a:close/>
                <a:moveTo>
                  <a:pt x="689" y="732"/>
                </a:moveTo>
                <a:lnTo>
                  <a:pt x="689" y="732"/>
                </a:lnTo>
                <a:lnTo>
                  <a:pt x="691" y="732"/>
                </a:lnTo>
                <a:lnTo>
                  <a:pt x="691" y="732"/>
                </a:lnTo>
                <a:lnTo>
                  <a:pt x="694" y="732"/>
                </a:lnTo>
                <a:lnTo>
                  <a:pt x="694" y="732"/>
                </a:lnTo>
                <a:lnTo>
                  <a:pt x="694" y="728"/>
                </a:lnTo>
                <a:lnTo>
                  <a:pt x="694" y="726"/>
                </a:lnTo>
                <a:lnTo>
                  <a:pt x="691" y="721"/>
                </a:lnTo>
                <a:lnTo>
                  <a:pt x="691" y="719"/>
                </a:lnTo>
                <a:lnTo>
                  <a:pt x="689" y="719"/>
                </a:lnTo>
                <a:lnTo>
                  <a:pt x="687" y="723"/>
                </a:lnTo>
                <a:lnTo>
                  <a:pt x="687" y="723"/>
                </a:lnTo>
                <a:lnTo>
                  <a:pt x="687" y="726"/>
                </a:lnTo>
                <a:lnTo>
                  <a:pt x="685" y="726"/>
                </a:lnTo>
                <a:lnTo>
                  <a:pt x="685" y="726"/>
                </a:lnTo>
                <a:lnTo>
                  <a:pt x="685" y="728"/>
                </a:lnTo>
                <a:lnTo>
                  <a:pt x="685" y="728"/>
                </a:lnTo>
                <a:lnTo>
                  <a:pt x="687" y="730"/>
                </a:lnTo>
                <a:lnTo>
                  <a:pt x="689" y="730"/>
                </a:lnTo>
                <a:lnTo>
                  <a:pt x="689" y="730"/>
                </a:lnTo>
                <a:lnTo>
                  <a:pt x="689" y="730"/>
                </a:lnTo>
                <a:lnTo>
                  <a:pt x="689" y="732"/>
                </a:lnTo>
                <a:close/>
                <a:moveTo>
                  <a:pt x="685" y="717"/>
                </a:moveTo>
                <a:lnTo>
                  <a:pt x="683" y="713"/>
                </a:lnTo>
                <a:lnTo>
                  <a:pt x="683" y="715"/>
                </a:lnTo>
                <a:lnTo>
                  <a:pt x="683" y="717"/>
                </a:lnTo>
                <a:lnTo>
                  <a:pt x="681" y="717"/>
                </a:lnTo>
                <a:lnTo>
                  <a:pt x="681" y="719"/>
                </a:lnTo>
                <a:lnTo>
                  <a:pt x="681" y="719"/>
                </a:lnTo>
                <a:lnTo>
                  <a:pt x="683" y="719"/>
                </a:lnTo>
                <a:lnTo>
                  <a:pt x="685" y="719"/>
                </a:lnTo>
                <a:lnTo>
                  <a:pt x="685" y="719"/>
                </a:lnTo>
                <a:lnTo>
                  <a:pt x="685" y="719"/>
                </a:lnTo>
                <a:lnTo>
                  <a:pt x="685" y="719"/>
                </a:lnTo>
                <a:lnTo>
                  <a:pt x="687" y="719"/>
                </a:lnTo>
                <a:lnTo>
                  <a:pt x="687" y="717"/>
                </a:lnTo>
                <a:lnTo>
                  <a:pt x="685" y="717"/>
                </a:lnTo>
                <a:close/>
                <a:moveTo>
                  <a:pt x="662" y="686"/>
                </a:moveTo>
                <a:lnTo>
                  <a:pt x="662" y="684"/>
                </a:lnTo>
                <a:lnTo>
                  <a:pt x="660" y="684"/>
                </a:lnTo>
                <a:lnTo>
                  <a:pt x="658" y="682"/>
                </a:lnTo>
                <a:lnTo>
                  <a:pt x="658" y="684"/>
                </a:lnTo>
                <a:lnTo>
                  <a:pt x="656" y="684"/>
                </a:lnTo>
                <a:lnTo>
                  <a:pt x="658" y="684"/>
                </a:lnTo>
                <a:lnTo>
                  <a:pt x="660" y="686"/>
                </a:lnTo>
                <a:lnTo>
                  <a:pt x="662" y="686"/>
                </a:lnTo>
                <a:close/>
                <a:moveTo>
                  <a:pt x="643" y="700"/>
                </a:moveTo>
                <a:lnTo>
                  <a:pt x="643" y="698"/>
                </a:lnTo>
                <a:lnTo>
                  <a:pt x="643" y="696"/>
                </a:lnTo>
                <a:lnTo>
                  <a:pt x="643" y="696"/>
                </a:lnTo>
                <a:lnTo>
                  <a:pt x="645" y="696"/>
                </a:lnTo>
                <a:lnTo>
                  <a:pt x="650" y="698"/>
                </a:lnTo>
                <a:lnTo>
                  <a:pt x="652" y="698"/>
                </a:lnTo>
                <a:lnTo>
                  <a:pt x="654" y="700"/>
                </a:lnTo>
                <a:lnTo>
                  <a:pt x="654" y="698"/>
                </a:lnTo>
                <a:lnTo>
                  <a:pt x="654" y="696"/>
                </a:lnTo>
                <a:lnTo>
                  <a:pt x="652" y="694"/>
                </a:lnTo>
                <a:lnTo>
                  <a:pt x="647" y="694"/>
                </a:lnTo>
                <a:lnTo>
                  <a:pt x="647" y="694"/>
                </a:lnTo>
                <a:lnTo>
                  <a:pt x="650" y="692"/>
                </a:lnTo>
                <a:lnTo>
                  <a:pt x="650" y="694"/>
                </a:lnTo>
                <a:lnTo>
                  <a:pt x="650" y="694"/>
                </a:lnTo>
                <a:lnTo>
                  <a:pt x="652" y="692"/>
                </a:lnTo>
                <a:lnTo>
                  <a:pt x="654" y="690"/>
                </a:lnTo>
                <a:lnTo>
                  <a:pt x="652" y="688"/>
                </a:lnTo>
                <a:lnTo>
                  <a:pt x="652" y="688"/>
                </a:lnTo>
                <a:lnTo>
                  <a:pt x="650" y="688"/>
                </a:lnTo>
                <a:lnTo>
                  <a:pt x="647" y="686"/>
                </a:lnTo>
                <a:lnTo>
                  <a:pt x="647" y="686"/>
                </a:lnTo>
                <a:lnTo>
                  <a:pt x="645" y="688"/>
                </a:lnTo>
                <a:lnTo>
                  <a:pt x="643" y="690"/>
                </a:lnTo>
                <a:lnTo>
                  <a:pt x="643" y="690"/>
                </a:lnTo>
                <a:lnTo>
                  <a:pt x="641" y="688"/>
                </a:lnTo>
                <a:lnTo>
                  <a:pt x="641" y="688"/>
                </a:lnTo>
                <a:lnTo>
                  <a:pt x="643" y="688"/>
                </a:lnTo>
                <a:lnTo>
                  <a:pt x="643" y="686"/>
                </a:lnTo>
                <a:lnTo>
                  <a:pt x="643" y="686"/>
                </a:lnTo>
                <a:lnTo>
                  <a:pt x="641" y="684"/>
                </a:lnTo>
                <a:lnTo>
                  <a:pt x="641" y="684"/>
                </a:lnTo>
                <a:lnTo>
                  <a:pt x="639" y="684"/>
                </a:lnTo>
                <a:lnTo>
                  <a:pt x="639" y="686"/>
                </a:lnTo>
                <a:lnTo>
                  <a:pt x="637" y="686"/>
                </a:lnTo>
                <a:lnTo>
                  <a:pt x="637" y="686"/>
                </a:lnTo>
                <a:lnTo>
                  <a:pt x="635" y="686"/>
                </a:lnTo>
                <a:lnTo>
                  <a:pt x="635" y="688"/>
                </a:lnTo>
                <a:lnTo>
                  <a:pt x="635" y="686"/>
                </a:lnTo>
                <a:lnTo>
                  <a:pt x="633" y="684"/>
                </a:lnTo>
                <a:lnTo>
                  <a:pt x="633" y="686"/>
                </a:lnTo>
                <a:lnTo>
                  <a:pt x="631" y="688"/>
                </a:lnTo>
                <a:lnTo>
                  <a:pt x="631" y="688"/>
                </a:lnTo>
                <a:lnTo>
                  <a:pt x="631" y="688"/>
                </a:lnTo>
                <a:lnTo>
                  <a:pt x="629" y="690"/>
                </a:lnTo>
                <a:lnTo>
                  <a:pt x="631" y="692"/>
                </a:lnTo>
                <a:lnTo>
                  <a:pt x="633" y="692"/>
                </a:lnTo>
                <a:lnTo>
                  <a:pt x="637" y="696"/>
                </a:lnTo>
                <a:lnTo>
                  <a:pt x="637" y="698"/>
                </a:lnTo>
                <a:lnTo>
                  <a:pt x="639" y="700"/>
                </a:lnTo>
                <a:lnTo>
                  <a:pt x="641" y="700"/>
                </a:lnTo>
                <a:lnTo>
                  <a:pt x="643" y="700"/>
                </a:lnTo>
                <a:close/>
                <a:moveTo>
                  <a:pt x="622" y="1895"/>
                </a:moveTo>
                <a:lnTo>
                  <a:pt x="624" y="1897"/>
                </a:lnTo>
                <a:lnTo>
                  <a:pt x="624" y="1897"/>
                </a:lnTo>
                <a:lnTo>
                  <a:pt x="622" y="1895"/>
                </a:lnTo>
                <a:lnTo>
                  <a:pt x="622" y="1895"/>
                </a:lnTo>
                <a:close/>
                <a:moveTo>
                  <a:pt x="601" y="1933"/>
                </a:moveTo>
                <a:lnTo>
                  <a:pt x="599" y="1933"/>
                </a:lnTo>
                <a:lnTo>
                  <a:pt x="601" y="1933"/>
                </a:lnTo>
                <a:lnTo>
                  <a:pt x="601" y="1935"/>
                </a:lnTo>
                <a:lnTo>
                  <a:pt x="601" y="1935"/>
                </a:lnTo>
                <a:lnTo>
                  <a:pt x="601" y="1935"/>
                </a:lnTo>
                <a:lnTo>
                  <a:pt x="601" y="1935"/>
                </a:lnTo>
                <a:lnTo>
                  <a:pt x="601" y="1933"/>
                </a:lnTo>
                <a:close/>
                <a:moveTo>
                  <a:pt x="633" y="1900"/>
                </a:moveTo>
                <a:lnTo>
                  <a:pt x="631" y="1900"/>
                </a:lnTo>
                <a:lnTo>
                  <a:pt x="631" y="1900"/>
                </a:lnTo>
                <a:lnTo>
                  <a:pt x="631" y="1900"/>
                </a:lnTo>
                <a:lnTo>
                  <a:pt x="631" y="1900"/>
                </a:lnTo>
                <a:lnTo>
                  <a:pt x="631" y="1900"/>
                </a:lnTo>
                <a:lnTo>
                  <a:pt x="633" y="1900"/>
                </a:lnTo>
                <a:lnTo>
                  <a:pt x="633" y="1900"/>
                </a:lnTo>
                <a:lnTo>
                  <a:pt x="633" y="1900"/>
                </a:lnTo>
                <a:lnTo>
                  <a:pt x="633" y="1902"/>
                </a:lnTo>
                <a:lnTo>
                  <a:pt x="633" y="1900"/>
                </a:lnTo>
                <a:lnTo>
                  <a:pt x="633" y="1900"/>
                </a:lnTo>
                <a:lnTo>
                  <a:pt x="633" y="1900"/>
                </a:lnTo>
                <a:close/>
                <a:moveTo>
                  <a:pt x="679" y="753"/>
                </a:moveTo>
                <a:lnTo>
                  <a:pt x="681" y="753"/>
                </a:lnTo>
                <a:lnTo>
                  <a:pt x="683" y="755"/>
                </a:lnTo>
                <a:lnTo>
                  <a:pt x="683" y="757"/>
                </a:lnTo>
                <a:lnTo>
                  <a:pt x="685" y="757"/>
                </a:lnTo>
                <a:lnTo>
                  <a:pt x="685" y="755"/>
                </a:lnTo>
                <a:lnTo>
                  <a:pt x="685" y="755"/>
                </a:lnTo>
                <a:lnTo>
                  <a:pt x="685" y="753"/>
                </a:lnTo>
                <a:lnTo>
                  <a:pt x="687" y="753"/>
                </a:lnTo>
                <a:lnTo>
                  <a:pt x="685" y="753"/>
                </a:lnTo>
                <a:lnTo>
                  <a:pt x="685" y="753"/>
                </a:lnTo>
                <a:lnTo>
                  <a:pt x="685" y="751"/>
                </a:lnTo>
                <a:lnTo>
                  <a:pt x="683" y="753"/>
                </a:lnTo>
                <a:lnTo>
                  <a:pt x="683" y="753"/>
                </a:lnTo>
                <a:lnTo>
                  <a:pt x="683" y="753"/>
                </a:lnTo>
                <a:lnTo>
                  <a:pt x="681" y="751"/>
                </a:lnTo>
                <a:lnTo>
                  <a:pt x="681" y="749"/>
                </a:lnTo>
                <a:lnTo>
                  <a:pt x="681" y="749"/>
                </a:lnTo>
                <a:lnTo>
                  <a:pt x="681" y="747"/>
                </a:lnTo>
                <a:lnTo>
                  <a:pt x="679" y="747"/>
                </a:lnTo>
                <a:lnTo>
                  <a:pt x="677" y="744"/>
                </a:lnTo>
                <a:lnTo>
                  <a:pt x="675" y="744"/>
                </a:lnTo>
                <a:lnTo>
                  <a:pt x="675" y="744"/>
                </a:lnTo>
                <a:lnTo>
                  <a:pt x="675" y="747"/>
                </a:lnTo>
                <a:lnTo>
                  <a:pt x="677" y="747"/>
                </a:lnTo>
                <a:lnTo>
                  <a:pt x="677" y="747"/>
                </a:lnTo>
                <a:lnTo>
                  <a:pt x="679" y="749"/>
                </a:lnTo>
                <a:lnTo>
                  <a:pt x="679" y="751"/>
                </a:lnTo>
                <a:lnTo>
                  <a:pt x="679" y="751"/>
                </a:lnTo>
                <a:lnTo>
                  <a:pt x="679" y="753"/>
                </a:lnTo>
                <a:close/>
                <a:moveTo>
                  <a:pt x="689" y="786"/>
                </a:moveTo>
                <a:lnTo>
                  <a:pt x="696" y="784"/>
                </a:lnTo>
                <a:lnTo>
                  <a:pt x="696" y="784"/>
                </a:lnTo>
                <a:lnTo>
                  <a:pt x="696" y="782"/>
                </a:lnTo>
                <a:lnTo>
                  <a:pt x="696" y="778"/>
                </a:lnTo>
                <a:lnTo>
                  <a:pt x="698" y="776"/>
                </a:lnTo>
                <a:lnTo>
                  <a:pt x="698" y="774"/>
                </a:lnTo>
                <a:lnTo>
                  <a:pt x="700" y="770"/>
                </a:lnTo>
                <a:lnTo>
                  <a:pt x="700" y="770"/>
                </a:lnTo>
                <a:lnTo>
                  <a:pt x="700" y="767"/>
                </a:lnTo>
                <a:lnTo>
                  <a:pt x="700" y="767"/>
                </a:lnTo>
                <a:lnTo>
                  <a:pt x="698" y="767"/>
                </a:lnTo>
                <a:lnTo>
                  <a:pt x="696" y="770"/>
                </a:lnTo>
                <a:lnTo>
                  <a:pt x="694" y="770"/>
                </a:lnTo>
                <a:lnTo>
                  <a:pt x="694" y="770"/>
                </a:lnTo>
                <a:lnTo>
                  <a:pt x="694" y="772"/>
                </a:lnTo>
                <a:lnTo>
                  <a:pt x="694" y="774"/>
                </a:lnTo>
                <a:lnTo>
                  <a:pt x="694" y="774"/>
                </a:lnTo>
                <a:lnTo>
                  <a:pt x="694" y="776"/>
                </a:lnTo>
                <a:lnTo>
                  <a:pt x="694" y="776"/>
                </a:lnTo>
                <a:lnTo>
                  <a:pt x="689" y="776"/>
                </a:lnTo>
                <a:lnTo>
                  <a:pt x="687" y="776"/>
                </a:lnTo>
                <a:lnTo>
                  <a:pt x="687" y="776"/>
                </a:lnTo>
                <a:lnTo>
                  <a:pt x="687" y="776"/>
                </a:lnTo>
                <a:lnTo>
                  <a:pt x="687" y="776"/>
                </a:lnTo>
                <a:lnTo>
                  <a:pt x="691" y="774"/>
                </a:lnTo>
                <a:lnTo>
                  <a:pt x="694" y="774"/>
                </a:lnTo>
                <a:lnTo>
                  <a:pt x="694" y="772"/>
                </a:lnTo>
                <a:lnTo>
                  <a:pt x="694" y="772"/>
                </a:lnTo>
                <a:lnTo>
                  <a:pt x="691" y="770"/>
                </a:lnTo>
                <a:lnTo>
                  <a:pt x="691" y="770"/>
                </a:lnTo>
                <a:lnTo>
                  <a:pt x="691" y="767"/>
                </a:lnTo>
                <a:lnTo>
                  <a:pt x="689" y="767"/>
                </a:lnTo>
                <a:lnTo>
                  <a:pt x="687" y="770"/>
                </a:lnTo>
                <a:lnTo>
                  <a:pt x="685" y="767"/>
                </a:lnTo>
                <a:lnTo>
                  <a:pt x="683" y="767"/>
                </a:lnTo>
                <a:lnTo>
                  <a:pt x="681" y="767"/>
                </a:lnTo>
                <a:lnTo>
                  <a:pt x="681" y="767"/>
                </a:lnTo>
                <a:lnTo>
                  <a:pt x="681" y="767"/>
                </a:lnTo>
                <a:lnTo>
                  <a:pt x="679" y="770"/>
                </a:lnTo>
                <a:lnTo>
                  <a:pt x="679" y="772"/>
                </a:lnTo>
                <a:lnTo>
                  <a:pt x="679" y="774"/>
                </a:lnTo>
                <a:lnTo>
                  <a:pt x="681" y="774"/>
                </a:lnTo>
                <a:lnTo>
                  <a:pt x="683" y="778"/>
                </a:lnTo>
                <a:lnTo>
                  <a:pt x="683" y="778"/>
                </a:lnTo>
                <a:lnTo>
                  <a:pt x="683" y="778"/>
                </a:lnTo>
                <a:lnTo>
                  <a:pt x="683" y="780"/>
                </a:lnTo>
                <a:lnTo>
                  <a:pt x="685" y="780"/>
                </a:lnTo>
                <a:lnTo>
                  <a:pt x="689" y="782"/>
                </a:lnTo>
                <a:lnTo>
                  <a:pt x="689" y="782"/>
                </a:lnTo>
                <a:lnTo>
                  <a:pt x="689" y="782"/>
                </a:lnTo>
                <a:lnTo>
                  <a:pt x="687" y="782"/>
                </a:lnTo>
                <a:lnTo>
                  <a:pt x="685" y="782"/>
                </a:lnTo>
                <a:lnTo>
                  <a:pt x="685" y="782"/>
                </a:lnTo>
                <a:lnTo>
                  <a:pt x="685" y="784"/>
                </a:lnTo>
                <a:lnTo>
                  <a:pt x="685" y="784"/>
                </a:lnTo>
                <a:lnTo>
                  <a:pt x="687" y="786"/>
                </a:lnTo>
                <a:lnTo>
                  <a:pt x="689" y="786"/>
                </a:lnTo>
                <a:close/>
                <a:moveTo>
                  <a:pt x="704" y="753"/>
                </a:moveTo>
                <a:lnTo>
                  <a:pt x="704" y="753"/>
                </a:lnTo>
                <a:lnTo>
                  <a:pt x="706" y="753"/>
                </a:lnTo>
                <a:lnTo>
                  <a:pt x="706" y="753"/>
                </a:lnTo>
                <a:lnTo>
                  <a:pt x="706" y="751"/>
                </a:lnTo>
                <a:lnTo>
                  <a:pt x="704" y="749"/>
                </a:lnTo>
                <a:lnTo>
                  <a:pt x="704" y="747"/>
                </a:lnTo>
                <a:lnTo>
                  <a:pt x="702" y="744"/>
                </a:lnTo>
                <a:lnTo>
                  <a:pt x="702" y="744"/>
                </a:lnTo>
                <a:lnTo>
                  <a:pt x="702" y="744"/>
                </a:lnTo>
                <a:lnTo>
                  <a:pt x="702" y="747"/>
                </a:lnTo>
                <a:lnTo>
                  <a:pt x="702" y="747"/>
                </a:lnTo>
                <a:lnTo>
                  <a:pt x="702" y="749"/>
                </a:lnTo>
                <a:lnTo>
                  <a:pt x="702" y="751"/>
                </a:lnTo>
                <a:lnTo>
                  <a:pt x="702" y="749"/>
                </a:lnTo>
                <a:lnTo>
                  <a:pt x="702" y="749"/>
                </a:lnTo>
                <a:lnTo>
                  <a:pt x="704" y="751"/>
                </a:lnTo>
                <a:lnTo>
                  <a:pt x="704" y="751"/>
                </a:lnTo>
                <a:lnTo>
                  <a:pt x="704" y="753"/>
                </a:lnTo>
                <a:close/>
                <a:moveTo>
                  <a:pt x="708" y="744"/>
                </a:moveTo>
                <a:lnTo>
                  <a:pt x="710" y="742"/>
                </a:lnTo>
                <a:lnTo>
                  <a:pt x="710" y="740"/>
                </a:lnTo>
                <a:lnTo>
                  <a:pt x="710" y="738"/>
                </a:lnTo>
                <a:lnTo>
                  <a:pt x="710" y="736"/>
                </a:lnTo>
                <a:lnTo>
                  <a:pt x="710" y="736"/>
                </a:lnTo>
                <a:lnTo>
                  <a:pt x="708" y="734"/>
                </a:lnTo>
                <a:lnTo>
                  <a:pt x="706" y="732"/>
                </a:lnTo>
                <a:lnTo>
                  <a:pt x="706" y="732"/>
                </a:lnTo>
                <a:lnTo>
                  <a:pt x="700" y="734"/>
                </a:lnTo>
                <a:lnTo>
                  <a:pt x="700" y="738"/>
                </a:lnTo>
                <a:lnTo>
                  <a:pt x="700" y="740"/>
                </a:lnTo>
                <a:lnTo>
                  <a:pt x="698" y="742"/>
                </a:lnTo>
                <a:lnTo>
                  <a:pt x="698" y="742"/>
                </a:lnTo>
                <a:lnTo>
                  <a:pt x="698" y="747"/>
                </a:lnTo>
                <a:lnTo>
                  <a:pt x="700" y="747"/>
                </a:lnTo>
                <a:lnTo>
                  <a:pt x="700" y="747"/>
                </a:lnTo>
                <a:lnTo>
                  <a:pt x="700" y="744"/>
                </a:lnTo>
                <a:lnTo>
                  <a:pt x="702" y="744"/>
                </a:lnTo>
                <a:lnTo>
                  <a:pt x="704" y="742"/>
                </a:lnTo>
                <a:lnTo>
                  <a:pt x="704" y="742"/>
                </a:lnTo>
                <a:lnTo>
                  <a:pt x="704" y="742"/>
                </a:lnTo>
                <a:lnTo>
                  <a:pt x="704" y="744"/>
                </a:lnTo>
                <a:lnTo>
                  <a:pt x="704" y="744"/>
                </a:lnTo>
                <a:lnTo>
                  <a:pt x="704" y="744"/>
                </a:lnTo>
                <a:lnTo>
                  <a:pt x="706" y="744"/>
                </a:lnTo>
                <a:lnTo>
                  <a:pt x="706" y="747"/>
                </a:lnTo>
                <a:lnTo>
                  <a:pt x="706" y="747"/>
                </a:lnTo>
                <a:lnTo>
                  <a:pt x="708" y="744"/>
                </a:lnTo>
                <a:close/>
                <a:moveTo>
                  <a:pt x="708" y="803"/>
                </a:moveTo>
                <a:lnTo>
                  <a:pt x="706" y="803"/>
                </a:lnTo>
                <a:lnTo>
                  <a:pt x="706" y="803"/>
                </a:lnTo>
                <a:lnTo>
                  <a:pt x="706" y="803"/>
                </a:lnTo>
                <a:lnTo>
                  <a:pt x="706" y="801"/>
                </a:lnTo>
                <a:lnTo>
                  <a:pt x="706" y="801"/>
                </a:lnTo>
                <a:lnTo>
                  <a:pt x="706" y="801"/>
                </a:lnTo>
                <a:lnTo>
                  <a:pt x="704" y="801"/>
                </a:lnTo>
                <a:lnTo>
                  <a:pt x="704" y="801"/>
                </a:lnTo>
                <a:lnTo>
                  <a:pt x="704" y="801"/>
                </a:lnTo>
                <a:lnTo>
                  <a:pt x="702" y="797"/>
                </a:lnTo>
                <a:lnTo>
                  <a:pt x="702" y="797"/>
                </a:lnTo>
                <a:lnTo>
                  <a:pt x="704" y="795"/>
                </a:lnTo>
                <a:lnTo>
                  <a:pt x="702" y="795"/>
                </a:lnTo>
                <a:lnTo>
                  <a:pt x="700" y="795"/>
                </a:lnTo>
                <a:lnTo>
                  <a:pt x="698" y="793"/>
                </a:lnTo>
                <a:lnTo>
                  <a:pt x="698" y="793"/>
                </a:lnTo>
                <a:lnTo>
                  <a:pt x="696" y="793"/>
                </a:lnTo>
                <a:lnTo>
                  <a:pt x="696" y="791"/>
                </a:lnTo>
                <a:lnTo>
                  <a:pt x="698" y="791"/>
                </a:lnTo>
                <a:lnTo>
                  <a:pt x="698" y="793"/>
                </a:lnTo>
                <a:lnTo>
                  <a:pt x="700" y="791"/>
                </a:lnTo>
                <a:lnTo>
                  <a:pt x="700" y="788"/>
                </a:lnTo>
                <a:lnTo>
                  <a:pt x="700" y="788"/>
                </a:lnTo>
                <a:lnTo>
                  <a:pt x="700" y="786"/>
                </a:lnTo>
                <a:lnTo>
                  <a:pt x="698" y="784"/>
                </a:lnTo>
                <a:lnTo>
                  <a:pt x="698" y="784"/>
                </a:lnTo>
                <a:lnTo>
                  <a:pt x="696" y="786"/>
                </a:lnTo>
                <a:lnTo>
                  <a:pt x="696" y="786"/>
                </a:lnTo>
                <a:lnTo>
                  <a:pt x="694" y="786"/>
                </a:lnTo>
                <a:lnTo>
                  <a:pt x="689" y="786"/>
                </a:lnTo>
                <a:lnTo>
                  <a:pt x="687" y="786"/>
                </a:lnTo>
                <a:lnTo>
                  <a:pt x="687" y="786"/>
                </a:lnTo>
                <a:lnTo>
                  <a:pt x="687" y="788"/>
                </a:lnTo>
                <a:lnTo>
                  <a:pt x="689" y="788"/>
                </a:lnTo>
                <a:lnTo>
                  <a:pt x="694" y="791"/>
                </a:lnTo>
                <a:lnTo>
                  <a:pt x="694" y="791"/>
                </a:lnTo>
                <a:lnTo>
                  <a:pt x="691" y="791"/>
                </a:lnTo>
                <a:lnTo>
                  <a:pt x="691" y="791"/>
                </a:lnTo>
                <a:lnTo>
                  <a:pt x="691" y="791"/>
                </a:lnTo>
                <a:lnTo>
                  <a:pt x="691" y="793"/>
                </a:lnTo>
                <a:lnTo>
                  <a:pt x="694" y="795"/>
                </a:lnTo>
                <a:lnTo>
                  <a:pt x="694" y="795"/>
                </a:lnTo>
                <a:lnTo>
                  <a:pt x="698" y="799"/>
                </a:lnTo>
                <a:lnTo>
                  <a:pt x="700" y="801"/>
                </a:lnTo>
                <a:lnTo>
                  <a:pt x="702" y="801"/>
                </a:lnTo>
                <a:lnTo>
                  <a:pt x="702" y="803"/>
                </a:lnTo>
                <a:lnTo>
                  <a:pt x="704" y="805"/>
                </a:lnTo>
                <a:lnTo>
                  <a:pt x="706" y="805"/>
                </a:lnTo>
                <a:lnTo>
                  <a:pt x="708" y="805"/>
                </a:lnTo>
                <a:lnTo>
                  <a:pt x="708" y="803"/>
                </a:lnTo>
                <a:close/>
                <a:moveTo>
                  <a:pt x="681" y="713"/>
                </a:moveTo>
                <a:lnTo>
                  <a:pt x="681" y="711"/>
                </a:lnTo>
                <a:lnTo>
                  <a:pt x="679" y="711"/>
                </a:lnTo>
                <a:lnTo>
                  <a:pt x="679" y="709"/>
                </a:lnTo>
                <a:lnTo>
                  <a:pt x="677" y="709"/>
                </a:lnTo>
                <a:lnTo>
                  <a:pt x="677" y="711"/>
                </a:lnTo>
                <a:lnTo>
                  <a:pt x="675" y="709"/>
                </a:lnTo>
                <a:lnTo>
                  <a:pt x="671" y="709"/>
                </a:lnTo>
                <a:lnTo>
                  <a:pt x="668" y="709"/>
                </a:lnTo>
                <a:lnTo>
                  <a:pt x="666" y="709"/>
                </a:lnTo>
                <a:lnTo>
                  <a:pt x="666" y="709"/>
                </a:lnTo>
                <a:lnTo>
                  <a:pt x="668" y="711"/>
                </a:lnTo>
                <a:lnTo>
                  <a:pt x="668" y="711"/>
                </a:lnTo>
                <a:lnTo>
                  <a:pt x="671" y="713"/>
                </a:lnTo>
                <a:lnTo>
                  <a:pt x="671" y="713"/>
                </a:lnTo>
                <a:lnTo>
                  <a:pt x="671" y="715"/>
                </a:lnTo>
                <a:lnTo>
                  <a:pt x="671" y="717"/>
                </a:lnTo>
                <a:lnTo>
                  <a:pt x="671" y="719"/>
                </a:lnTo>
                <a:lnTo>
                  <a:pt x="673" y="721"/>
                </a:lnTo>
                <a:lnTo>
                  <a:pt x="673" y="721"/>
                </a:lnTo>
                <a:lnTo>
                  <a:pt x="675" y="721"/>
                </a:lnTo>
                <a:lnTo>
                  <a:pt x="675" y="721"/>
                </a:lnTo>
                <a:lnTo>
                  <a:pt x="677" y="721"/>
                </a:lnTo>
                <a:lnTo>
                  <a:pt x="679" y="721"/>
                </a:lnTo>
                <a:lnTo>
                  <a:pt x="679" y="719"/>
                </a:lnTo>
                <a:lnTo>
                  <a:pt x="679" y="719"/>
                </a:lnTo>
                <a:lnTo>
                  <a:pt x="679" y="719"/>
                </a:lnTo>
                <a:lnTo>
                  <a:pt x="679" y="717"/>
                </a:lnTo>
                <a:lnTo>
                  <a:pt x="679" y="717"/>
                </a:lnTo>
                <a:lnTo>
                  <a:pt x="677" y="717"/>
                </a:lnTo>
                <a:lnTo>
                  <a:pt x="677" y="715"/>
                </a:lnTo>
                <a:lnTo>
                  <a:pt x="677" y="715"/>
                </a:lnTo>
                <a:lnTo>
                  <a:pt x="677" y="713"/>
                </a:lnTo>
                <a:lnTo>
                  <a:pt x="677" y="713"/>
                </a:lnTo>
                <a:lnTo>
                  <a:pt x="677" y="713"/>
                </a:lnTo>
                <a:lnTo>
                  <a:pt x="679" y="717"/>
                </a:lnTo>
                <a:lnTo>
                  <a:pt x="681" y="717"/>
                </a:lnTo>
                <a:lnTo>
                  <a:pt x="681" y="717"/>
                </a:lnTo>
                <a:lnTo>
                  <a:pt x="681" y="717"/>
                </a:lnTo>
                <a:lnTo>
                  <a:pt x="681" y="717"/>
                </a:lnTo>
                <a:lnTo>
                  <a:pt x="681" y="715"/>
                </a:lnTo>
                <a:lnTo>
                  <a:pt x="681" y="715"/>
                </a:lnTo>
                <a:lnTo>
                  <a:pt x="681" y="713"/>
                </a:lnTo>
                <a:lnTo>
                  <a:pt x="681" y="713"/>
                </a:lnTo>
                <a:close/>
                <a:moveTo>
                  <a:pt x="673" y="730"/>
                </a:moveTo>
                <a:lnTo>
                  <a:pt x="675" y="730"/>
                </a:lnTo>
                <a:lnTo>
                  <a:pt x="677" y="730"/>
                </a:lnTo>
                <a:lnTo>
                  <a:pt x="677" y="732"/>
                </a:lnTo>
                <a:lnTo>
                  <a:pt x="677" y="732"/>
                </a:lnTo>
                <a:lnTo>
                  <a:pt x="677" y="732"/>
                </a:lnTo>
                <a:lnTo>
                  <a:pt x="677" y="734"/>
                </a:lnTo>
                <a:lnTo>
                  <a:pt x="675" y="734"/>
                </a:lnTo>
                <a:lnTo>
                  <a:pt x="675" y="734"/>
                </a:lnTo>
                <a:lnTo>
                  <a:pt x="673" y="734"/>
                </a:lnTo>
                <a:lnTo>
                  <a:pt x="673" y="734"/>
                </a:lnTo>
                <a:lnTo>
                  <a:pt x="671" y="734"/>
                </a:lnTo>
                <a:lnTo>
                  <a:pt x="671" y="734"/>
                </a:lnTo>
                <a:lnTo>
                  <a:pt x="673" y="736"/>
                </a:lnTo>
                <a:lnTo>
                  <a:pt x="673" y="736"/>
                </a:lnTo>
                <a:lnTo>
                  <a:pt x="673" y="736"/>
                </a:lnTo>
                <a:lnTo>
                  <a:pt x="675" y="736"/>
                </a:lnTo>
                <a:lnTo>
                  <a:pt x="677" y="738"/>
                </a:lnTo>
                <a:lnTo>
                  <a:pt x="677" y="738"/>
                </a:lnTo>
                <a:lnTo>
                  <a:pt x="677" y="738"/>
                </a:lnTo>
                <a:lnTo>
                  <a:pt x="679" y="738"/>
                </a:lnTo>
                <a:lnTo>
                  <a:pt x="681" y="738"/>
                </a:lnTo>
                <a:lnTo>
                  <a:pt x="679" y="740"/>
                </a:lnTo>
                <a:lnTo>
                  <a:pt x="679" y="740"/>
                </a:lnTo>
                <a:lnTo>
                  <a:pt x="681" y="742"/>
                </a:lnTo>
                <a:lnTo>
                  <a:pt x="681" y="742"/>
                </a:lnTo>
                <a:lnTo>
                  <a:pt x="681" y="742"/>
                </a:lnTo>
                <a:lnTo>
                  <a:pt x="679" y="742"/>
                </a:lnTo>
                <a:lnTo>
                  <a:pt x="679" y="744"/>
                </a:lnTo>
                <a:lnTo>
                  <a:pt x="681" y="744"/>
                </a:lnTo>
                <a:lnTo>
                  <a:pt x="683" y="747"/>
                </a:lnTo>
                <a:lnTo>
                  <a:pt x="683" y="749"/>
                </a:lnTo>
                <a:lnTo>
                  <a:pt x="685" y="749"/>
                </a:lnTo>
                <a:lnTo>
                  <a:pt x="685" y="749"/>
                </a:lnTo>
                <a:lnTo>
                  <a:pt x="685" y="749"/>
                </a:lnTo>
                <a:lnTo>
                  <a:pt x="685" y="747"/>
                </a:lnTo>
                <a:lnTo>
                  <a:pt x="687" y="747"/>
                </a:lnTo>
                <a:lnTo>
                  <a:pt x="687" y="749"/>
                </a:lnTo>
                <a:lnTo>
                  <a:pt x="687" y="749"/>
                </a:lnTo>
                <a:lnTo>
                  <a:pt x="687" y="751"/>
                </a:lnTo>
                <a:lnTo>
                  <a:pt x="687" y="751"/>
                </a:lnTo>
                <a:lnTo>
                  <a:pt x="689" y="751"/>
                </a:lnTo>
                <a:lnTo>
                  <a:pt x="689" y="751"/>
                </a:lnTo>
                <a:lnTo>
                  <a:pt x="689" y="753"/>
                </a:lnTo>
                <a:lnTo>
                  <a:pt x="691" y="753"/>
                </a:lnTo>
                <a:lnTo>
                  <a:pt x="691" y="755"/>
                </a:lnTo>
                <a:lnTo>
                  <a:pt x="694" y="755"/>
                </a:lnTo>
                <a:lnTo>
                  <a:pt x="694" y="755"/>
                </a:lnTo>
                <a:lnTo>
                  <a:pt x="694" y="755"/>
                </a:lnTo>
                <a:lnTo>
                  <a:pt x="696" y="755"/>
                </a:lnTo>
                <a:lnTo>
                  <a:pt x="696" y="755"/>
                </a:lnTo>
                <a:lnTo>
                  <a:pt x="696" y="753"/>
                </a:lnTo>
                <a:lnTo>
                  <a:pt x="696" y="753"/>
                </a:lnTo>
                <a:lnTo>
                  <a:pt x="696" y="753"/>
                </a:lnTo>
                <a:lnTo>
                  <a:pt x="696" y="751"/>
                </a:lnTo>
                <a:lnTo>
                  <a:pt x="696" y="751"/>
                </a:lnTo>
                <a:lnTo>
                  <a:pt x="696" y="749"/>
                </a:lnTo>
                <a:lnTo>
                  <a:pt x="696" y="747"/>
                </a:lnTo>
                <a:lnTo>
                  <a:pt x="696" y="747"/>
                </a:lnTo>
                <a:lnTo>
                  <a:pt x="694" y="747"/>
                </a:lnTo>
                <a:lnTo>
                  <a:pt x="691" y="747"/>
                </a:lnTo>
                <a:lnTo>
                  <a:pt x="691" y="747"/>
                </a:lnTo>
                <a:lnTo>
                  <a:pt x="694" y="744"/>
                </a:lnTo>
                <a:lnTo>
                  <a:pt x="694" y="744"/>
                </a:lnTo>
                <a:lnTo>
                  <a:pt x="694" y="744"/>
                </a:lnTo>
                <a:lnTo>
                  <a:pt x="691" y="742"/>
                </a:lnTo>
                <a:lnTo>
                  <a:pt x="691" y="742"/>
                </a:lnTo>
                <a:lnTo>
                  <a:pt x="689" y="740"/>
                </a:lnTo>
                <a:lnTo>
                  <a:pt x="687" y="740"/>
                </a:lnTo>
                <a:lnTo>
                  <a:pt x="687" y="740"/>
                </a:lnTo>
                <a:lnTo>
                  <a:pt x="687" y="740"/>
                </a:lnTo>
                <a:lnTo>
                  <a:pt x="687" y="740"/>
                </a:lnTo>
                <a:lnTo>
                  <a:pt x="687" y="738"/>
                </a:lnTo>
                <a:lnTo>
                  <a:pt x="687" y="738"/>
                </a:lnTo>
                <a:lnTo>
                  <a:pt x="691" y="740"/>
                </a:lnTo>
                <a:lnTo>
                  <a:pt x="694" y="740"/>
                </a:lnTo>
                <a:lnTo>
                  <a:pt x="694" y="740"/>
                </a:lnTo>
                <a:lnTo>
                  <a:pt x="691" y="740"/>
                </a:lnTo>
                <a:lnTo>
                  <a:pt x="691" y="738"/>
                </a:lnTo>
                <a:lnTo>
                  <a:pt x="689" y="736"/>
                </a:lnTo>
                <a:lnTo>
                  <a:pt x="687" y="734"/>
                </a:lnTo>
                <a:lnTo>
                  <a:pt x="687" y="734"/>
                </a:lnTo>
                <a:lnTo>
                  <a:pt x="687" y="732"/>
                </a:lnTo>
                <a:lnTo>
                  <a:pt x="685" y="730"/>
                </a:lnTo>
                <a:lnTo>
                  <a:pt x="679" y="728"/>
                </a:lnTo>
                <a:lnTo>
                  <a:pt x="679" y="728"/>
                </a:lnTo>
                <a:lnTo>
                  <a:pt x="679" y="728"/>
                </a:lnTo>
                <a:lnTo>
                  <a:pt x="679" y="728"/>
                </a:lnTo>
                <a:lnTo>
                  <a:pt x="679" y="726"/>
                </a:lnTo>
                <a:lnTo>
                  <a:pt x="679" y="726"/>
                </a:lnTo>
                <a:lnTo>
                  <a:pt x="679" y="723"/>
                </a:lnTo>
                <a:lnTo>
                  <a:pt x="679" y="723"/>
                </a:lnTo>
                <a:lnTo>
                  <a:pt x="675" y="723"/>
                </a:lnTo>
                <a:lnTo>
                  <a:pt x="673" y="723"/>
                </a:lnTo>
                <a:lnTo>
                  <a:pt x="673" y="723"/>
                </a:lnTo>
                <a:lnTo>
                  <a:pt x="673" y="726"/>
                </a:lnTo>
                <a:lnTo>
                  <a:pt x="673" y="726"/>
                </a:lnTo>
                <a:lnTo>
                  <a:pt x="673" y="728"/>
                </a:lnTo>
                <a:lnTo>
                  <a:pt x="673" y="728"/>
                </a:lnTo>
                <a:lnTo>
                  <a:pt x="671" y="730"/>
                </a:lnTo>
                <a:lnTo>
                  <a:pt x="671" y="732"/>
                </a:lnTo>
                <a:lnTo>
                  <a:pt x="671" y="732"/>
                </a:lnTo>
                <a:lnTo>
                  <a:pt x="673" y="730"/>
                </a:lnTo>
                <a:close/>
                <a:moveTo>
                  <a:pt x="708" y="807"/>
                </a:moveTo>
                <a:lnTo>
                  <a:pt x="708" y="807"/>
                </a:lnTo>
                <a:lnTo>
                  <a:pt x="708" y="809"/>
                </a:lnTo>
                <a:lnTo>
                  <a:pt x="708" y="809"/>
                </a:lnTo>
                <a:lnTo>
                  <a:pt x="708" y="809"/>
                </a:lnTo>
                <a:lnTo>
                  <a:pt x="710" y="809"/>
                </a:lnTo>
                <a:lnTo>
                  <a:pt x="710" y="807"/>
                </a:lnTo>
                <a:lnTo>
                  <a:pt x="708" y="805"/>
                </a:lnTo>
                <a:lnTo>
                  <a:pt x="708" y="807"/>
                </a:lnTo>
                <a:close/>
                <a:moveTo>
                  <a:pt x="671" y="715"/>
                </a:moveTo>
                <a:lnTo>
                  <a:pt x="668" y="715"/>
                </a:lnTo>
                <a:lnTo>
                  <a:pt x="668" y="715"/>
                </a:lnTo>
                <a:lnTo>
                  <a:pt x="666" y="713"/>
                </a:lnTo>
                <a:lnTo>
                  <a:pt x="666" y="713"/>
                </a:lnTo>
                <a:lnTo>
                  <a:pt x="666" y="711"/>
                </a:lnTo>
                <a:lnTo>
                  <a:pt x="664" y="711"/>
                </a:lnTo>
                <a:lnTo>
                  <a:pt x="662" y="711"/>
                </a:lnTo>
                <a:lnTo>
                  <a:pt x="660" y="713"/>
                </a:lnTo>
                <a:lnTo>
                  <a:pt x="660" y="715"/>
                </a:lnTo>
                <a:lnTo>
                  <a:pt x="660" y="715"/>
                </a:lnTo>
                <a:lnTo>
                  <a:pt x="662" y="717"/>
                </a:lnTo>
                <a:lnTo>
                  <a:pt x="662" y="719"/>
                </a:lnTo>
                <a:lnTo>
                  <a:pt x="664" y="719"/>
                </a:lnTo>
                <a:lnTo>
                  <a:pt x="664" y="721"/>
                </a:lnTo>
                <a:lnTo>
                  <a:pt x="664" y="721"/>
                </a:lnTo>
                <a:lnTo>
                  <a:pt x="662" y="726"/>
                </a:lnTo>
                <a:lnTo>
                  <a:pt x="664" y="728"/>
                </a:lnTo>
                <a:lnTo>
                  <a:pt x="664" y="728"/>
                </a:lnTo>
                <a:lnTo>
                  <a:pt x="666" y="728"/>
                </a:lnTo>
                <a:lnTo>
                  <a:pt x="666" y="728"/>
                </a:lnTo>
                <a:lnTo>
                  <a:pt x="666" y="728"/>
                </a:lnTo>
                <a:lnTo>
                  <a:pt x="666" y="728"/>
                </a:lnTo>
                <a:lnTo>
                  <a:pt x="666" y="728"/>
                </a:lnTo>
                <a:lnTo>
                  <a:pt x="666" y="726"/>
                </a:lnTo>
                <a:lnTo>
                  <a:pt x="668" y="723"/>
                </a:lnTo>
                <a:lnTo>
                  <a:pt x="668" y="721"/>
                </a:lnTo>
                <a:lnTo>
                  <a:pt x="668" y="719"/>
                </a:lnTo>
                <a:lnTo>
                  <a:pt x="668" y="719"/>
                </a:lnTo>
                <a:lnTo>
                  <a:pt x="668" y="717"/>
                </a:lnTo>
                <a:lnTo>
                  <a:pt x="671" y="717"/>
                </a:lnTo>
                <a:lnTo>
                  <a:pt x="671" y="717"/>
                </a:lnTo>
                <a:lnTo>
                  <a:pt x="671" y="715"/>
                </a:lnTo>
                <a:close/>
                <a:moveTo>
                  <a:pt x="675" y="742"/>
                </a:moveTo>
                <a:lnTo>
                  <a:pt x="677" y="740"/>
                </a:lnTo>
                <a:lnTo>
                  <a:pt x="677" y="740"/>
                </a:lnTo>
                <a:lnTo>
                  <a:pt x="677" y="740"/>
                </a:lnTo>
                <a:lnTo>
                  <a:pt x="677" y="738"/>
                </a:lnTo>
                <a:lnTo>
                  <a:pt x="675" y="740"/>
                </a:lnTo>
                <a:lnTo>
                  <a:pt x="673" y="740"/>
                </a:lnTo>
                <a:lnTo>
                  <a:pt x="673" y="740"/>
                </a:lnTo>
                <a:lnTo>
                  <a:pt x="671" y="740"/>
                </a:lnTo>
                <a:lnTo>
                  <a:pt x="673" y="742"/>
                </a:lnTo>
                <a:lnTo>
                  <a:pt x="671" y="744"/>
                </a:lnTo>
                <a:lnTo>
                  <a:pt x="673" y="744"/>
                </a:lnTo>
                <a:lnTo>
                  <a:pt x="675" y="742"/>
                </a:lnTo>
                <a:lnTo>
                  <a:pt x="675" y="742"/>
                </a:lnTo>
                <a:lnTo>
                  <a:pt x="675" y="742"/>
                </a:lnTo>
                <a:lnTo>
                  <a:pt x="675" y="742"/>
                </a:lnTo>
                <a:close/>
                <a:moveTo>
                  <a:pt x="1662" y="2505"/>
                </a:moveTo>
                <a:lnTo>
                  <a:pt x="1655" y="2505"/>
                </a:lnTo>
                <a:lnTo>
                  <a:pt x="1651" y="2503"/>
                </a:lnTo>
                <a:lnTo>
                  <a:pt x="1649" y="2503"/>
                </a:lnTo>
                <a:lnTo>
                  <a:pt x="1645" y="2501"/>
                </a:lnTo>
                <a:lnTo>
                  <a:pt x="1643" y="2499"/>
                </a:lnTo>
                <a:lnTo>
                  <a:pt x="1639" y="2497"/>
                </a:lnTo>
                <a:lnTo>
                  <a:pt x="1636" y="2495"/>
                </a:lnTo>
                <a:lnTo>
                  <a:pt x="1632" y="2493"/>
                </a:lnTo>
                <a:lnTo>
                  <a:pt x="1630" y="2491"/>
                </a:lnTo>
                <a:lnTo>
                  <a:pt x="1628" y="2489"/>
                </a:lnTo>
                <a:lnTo>
                  <a:pt x="1624" y="2487"/>
                </a:lnTo>
                <a:lnTo>
                  <a:pt x="1624" y="2484"/>
                </a:lnTo>
                <a:lnTo>
                  <a:pt x="1622" y="2484"/>
                </a:lnTo>
                <a:lnTo>
                  <a:pt x="1620" y="2478"/>
                </a:lnTo>
                <a:lnTo>
                  <a:pt x="1620" y="2478"/>
                </a:lnTo>
                <a:lnTo>
                  <a:pt x="1618" y="2478"/>
                </a:lnTo>
                <a:lnTo>
                  <a:pt x="1615" y="2478"/>
                </a:lnTo>
                <a:lnTo>
                  <a:pt x="1615" y="2476"/>
                </a:lnTo>
                <a:lnTo>
                  <a:pt x="1615" y="2476"/>
                </a:lnTo>
                <a:lnTo>
                  <a:pt x="1615" y="2474"/>
                </a:lnTo>
                <a:lnTo>
                  <a:pt x="1615" y="2474"/>
                </a:lnTo>
                <a:lnTo>
                  <a:pt x="1618" y="2474"/>
                </a:lnTo>
                <a:lnTo>
                  <a:pt x="1620" y="2474"/>
                </a:lnTo>
                <a:lnTo>
                  <a:pt x="1618" y="2472"/>
                </a:lnTo>
                <a:lnTo>
                  <a:pt x="1618" y="2470"/>
                </a:lnTo>
                <a:lnTo>
                  <a:pt x="1613" y="2468"/>
                </a:lnTo>
                <a:lnTo>
                  <a:pt x="1613" y="2466"/>
                </a:lnTo>
                <a:lnTo>
                  <a:pt x="1613" y="2466"/>
                </a:lnTo>
                <a:lnTo>
                  <a:pt x="1611" y="2466"/>
                </a:lnTo>
                <a:lnTo>
                  <a:pt x="1611" y="2464"/>
                </a:lnTo>
                <a:lnTo>
                  <a:pt x="1607" y="2466"/>
                </a:lnTo>
                <a:lnTo>
                  <a:pt x="1605" y="2466"/>
                </a:lnTo>
                <a:lnTo>
                  <a:pt x="1603" y="2464"/>
                </a:lnTo>
                <a:lnTo>
                  <a:pt x="1601" y="2464"/>
                </a:lnTo>
                <a:lnTo>
                  <a:pt x="1601" y="2464"/>
                </a:lnTo>
                <a:lnTo>
                  <a:pt x="1599" y="2466"/>
                </a:lnTo>
                <a:lnTo>
                  <a:pt x="1597" y="2468"/>
                </a:lnTo>
                <a:lnTo>
                  <a:pt x="1595" y="2470"/>
                </a:lnTo>
                <a:lnTo>
                  <a:pt x="1595" y="2470"/>
                </a:lnTo>
                <a:lnTo>
                  <a:pt x="1595" y="2470"/>
                </a:lnTo>
                <a:lnTo>
                  <a:pt x="1592" y="2468"/>
                </a:lnTo>
                <a:lnTo>
                  <a:pt x="1590" y="2468"/>
                </a:lnTo>
                <a:lnTo>
                  <a:pt x="1588" y="2468"/>
                </a:lnTo>
                <a:lnTo>
                  <a:pt x="1588" y="2468"/>
                </a:lnTo>
                <a:lnTo>
                  <a:pt x="1590" y="2470"/>
                </a:lnTo>
                <a:lnTo>
                  <a:pt x="1590" y="2470"/>
                </a:lnTo>
                <a:lnTo>
                  <a:pt x="1590" y="2470"/>
                </a:lnTo>
                <a:lnTo>
                  <a:pt x="1592" y="2472"/>
                </a:lnTo>
                <a:lnTo>
                  <a:pt x="1592" y="2472"/>
                </a:lnTo>
                <a:lnTo>
                  <a:pt x="1590" y="2472"/>
                </a:lnTo>
                <a:lnTo>
                  <a:pt x="1590" y="2472"/>
                </a:lnTo>
                <a:lnTo>
                  <a:pt x="1590" y="2472"/>
                </a:lnTo>
                <a:lnTo>
                  <a:pt x="1588" y="2472"/>
                </a:lnTo>
                <a:lnTo>
                  <a:pt x="1588" y="2474"/>
                </a:lnTo>
                <a:lnTo>
                  <a:pt x="1586" y="2474"/>
                </a:lnTo>
                <a:lnTo>
                  <a:pt x="1586" y="2476"/>
                </a:lnTo>
                <a:lnTo>
                  <a:pt x="1586" y="2476"/>
                </a:lnTo>
                <a:lnTo>
                  <a:pt x="1588" y="2478"/>
                </a:lnTo>
                <a:lnTo>
                  <a:pt x="1588" y="2480"/>
                </a:lnTo>
                <a:lnTo>
                  <a:pt x="1590" y="2480"/>
                </a:lnTo>
                <a:lnTo>
                  <a:pt x="1592" y="2480"/>
                </a:lnTo>
                <a:lnTo>
                  <a:pt x="1595" y="2480"/>
                </a:lnTo>
                <a:lnTo>
                  <a:pt x="1597" y="2480"/>
                </a:lnTo>
                <a:lnTo>
                  <a:pt x="1599" y="2478"/>
                </a:lnTo>
                <a:lnTo>
                  <a:pt x="1601" y="2480"/>
                </a:lnTo>
                <a:lnTo>
                  <a:pt x="1603" y="2480"/>
                </a:lnTo>
                <a:lnTo>
                  <a:pt x="1603" y="2480"/>
                </a:lnTo>
                <a:lnTo>
                  <a:pt x="1603" y="2482"/>
                </a:lnTo>
                <a:lnTo>
                  <a:pt x="1603" y="2482"/>
                </a:lnTo>
                <a:lnTo>
                  <a:pt x="1599" y="2484"/>
                </a:lnTo>
                <a:lnTo>
                  <a:pt x="1595" y="2487"/>
                </a:lnTo>
                <a:lnTo>
                  <a:pt x="1592" y="2487"/>
                </a:lnTo>
                <a:lnTo>
                  <a:pt x="1592" y="2487"/>
                </a:lnTo>
                <a:lnTo>
                  <a:pt x="1592" y="2491"/>
                </a:lnTo>
                <a:lnTo>
                  <a:pt x="1592" y="2493"/>
                </a:lnTo>
                <a:lnTo>
                  <a:pt x="1595" y="2495"/>
                </a:lnTo>
                <a:lnTo>
                  <a:pt x="1605" y="2499"/>
                </a:lnTo>
                <a:lnTo>
                  <a:pt x="1607" y="2501"/>
                </a:lnTo>
                <a:lnTo>
                  <a:pt x="1607" y="2501"/>
                </a:lnTo>
                <a:lnTo>
                  <a:pt x="1607" y="2501"/>
                </a:lnTo>
                <a:lnTo>
                  <a:pt x="1607" y="2501"/>
                </a:lnTo>
                <a:lnTo>
                  <a:pt x="1605" y="2501"/>
                </a:lnTo>
                <a:lnTo>
                  <a:pt x="1605" y="2503"/>
                </a:lnTo>
                <a:lnTo>
                  <a:pt x="1603" y="2503"/>
                </a:lnTo>
                <a:lnTo>
                  <a:pt x="1603" y="2503"/>
                </a:lnTo>
                <a:lnTo>
                  <a:pt x="1603" y="2501"/>
                </a:lnTo>
                <a:lnTo>
                  <a:pt x="1603" y="2501"/>
                </a:lnTo>
                <a:lnTo>
                  <a:pt x="1603" y="2501"/>
                </a:lnTo>
                <a:lnTo>
                  <a:pt x="1599" y="2499"/>
                </a:lnTo>
                <a:lnTo>
                  <a:pt x="1597" y="2499"/>
                </a:lnTo>
                <a:lnTo>
                  <a:pt x="1597" y="2499"/>
                </a:lnTo>
                <a:lnTo>
                  <a:pt x="1595" y="2499"/>
                </a:lnTo>
                <a:lnTo>
                  <a:pt x="1595" y="2499"/>
                </a:lnTo>
                <a:lnTo>
                  <a:pt x="1590" y="2499"/>
                </a:lnTo>
                <a:lnTo>
                  <a:pt x="1590" y="2499"/>
                </a:lnTo>
                <a:lnTo>
                  <a:pt x="1590" y="2497"/>
                </a:lnTo>
                <a:lnTo>
                  <a:pt x="1588" y="2495"/>
                </a:lnTo>
                <a:lnTo>
                  <a:pt x="1586" y="2495"/>
                </a:lnTo>
                <a:lnTo>
                  <a:pt x="1584" y="2493"/>
                </a:lnTo>
                <a:lnTo>
                  <a:pt x="1586" y="2493"/>
                </a:lnTo>
                <a:lnTo>
                  <a:pt x="1588" y="2493"/>
                </a:lnTo>
                <a:lnTo>
                  <a:pt x="1586" y="2491"/>
                </a:lnTo>
                <a:lnTo>
                  <a:pt x="1586" y="2484"/>
                </a:lnTo>
                <a:lnTo>
                  <a:pt x="1584" y="2484"/>
                </a:lnTo>
                <a:lnTo>
                  <a:pt x="1584" y="2487"/>
                </a:lnTo>
                <a:lnTo>
                  <a:pt x="1584" y="2489"/>
                </a:lnTo>
                <a:lnTo>
                  <a:pt x="1582" y="2491"/>
                </a:lnTo>
                <a:lnTo>
                  <a:pt x="1582" y="2493"/>
                </a:lnTo>
                <a:lnTo>
                  <a:pt x="1582" y="2495"/>
                </a:lnTo>
                <a:lnTo>
                  <a:pt x="1582" y="2497"/>
                </a:lnTo>
                <a:lnTo>
                  <a:pt x="1584" y="2497"/>
                </a:lnTo>
                <a:lnTo>
                  <a:pt x="1586" y="2499"/>
                </a:lnTo>
                <a:lnTo>
                  <a:pt x="1586" y="2499"/>
                </a:lnTo>
                <a:lnTo>
                  <a:pt x="1590" y="2501"/>
                </a:lnTo>
                <a:lnTo>
                  <a:pt x="1588" y="2503"/>
                </a:lnTo>
                <a:lnTo>
                  <a:pt x="1588" y="2501"/>
                </a:lnTo>
                <a:lnTo>
                  <a:pt x="1586" y="2501"/>
                </a:lnTo>
                <a:lnTo>
                  <a:pt x="1584" y="2501"/>
                </a:lnTo>
                <a:lnTo>
                  <a:pt x="1584" y="2501"/>
                </a:lnTo>
                <a:lnTo>
                  <a:pt x="1584" y="2499"/>
                </a:lnTo>
                <a:lnTo>
                  <a:pt x="1582" y="2499"/>
                </a:lnTo>
                <a:lnTo>
                  <a:pt x="1580" y="2499"/>
                </a:lnTo>
                <a:lnTo>
                  <a:pt x="1580" y="2499"/>
                </a:lnTo>
                <a:lnTo>
                  <a:pt x="1580" y="2499"/>
                </a:lnTo>
                <a:lnTo>
                  <a:pt x="1580" y="2501"/>
                </a:lnTo>
                <a:lnTo>
                  <a:pt x="1578" y="2501"/>
                </a:lnTo>
                <a:lnTo>
                  <a:pt x="1578" y="2501"/>
                </a:lnTo>
                <a:lnTo>
                  <a:pt x="1574" y="2499"/>
                </a:lnTo>
                <a:lnTo>
                  <a:pt x="1574" y="2499"/>
                </a:lnTo>
                <a:lnTo>
                  <a:pt x="1571" y="2501"/>
                </a:lnTo>
                <a:lnTo>
                  <a:pt x="1571" y="2501"/>
                </a:lnTo>
                <a:lnTo>
                  <a:pt x="1569" y="2501"/>
                </a:lnTo>
                <a:lnTo>
                  <a:pt x="1569" y="2501"/>
                </a:lnTo>
                <a:lnTo>
                  <a:pt x="1567" y="2501"/>
                </a:lnTo>
                <a:lnTo>
                  <a:pt x="1567" y="2501"/>
                </a:lnTo>
                <a:lnTo>
                  <a:pt x="1565" y="2501"/>
                </a:lnTo>
                <a:lnTo>
                  <a:pt x="1565" y="2503"/>
                </a:lnTo>
                <a:lnTo>
                  <a:pt x="1565" y="2503"/>
                </a:lnTo>
                <a:lnTo>
                  <a:pt x="1567" y="2505"/>
                </a:lnTo>
                <a:lnTo>
                  <a:pt x="1574" y="2505"/>
                </a:lnTo>
                <a:lnTo>
                  <a:pt x="1576" y="2505"/>
                </a:lnTo>
                <a:lnTo>
                  <a:pt x="1580" y="2505"/>
                </a:lnTo>
                <a:lnTo>
                  <a:pt x="1582" y="2508"/>
                </a:lnTo>
                <a:lnTo>
                  <a:pt x="1586" y="2508"/>
                </a:lnTo>
                <a:lnTo>
                  <a:pt x="1590" y="2508"/>
                </a:lnTo>
                <a:lnTo>
                  <a:pt x="1590" y="2508"/>
                </a:lnTo>
                <a:lnTo>
                  <a:pt x="1590" y="2508"/>
                </a:lnTo>
                <a:lnTo>
                  <a:pt x="1592" y="2508"/>
                </a:lnTo>
                <a:lnTo>
                  <a:pt x="1592" y="2508"/>
                </a:lnTo>
                <a:lnTo>
                  <a:pt x="1595" y="2508"/>
                </a:lnTo>
                <a:lnTo>
                  <a:pt x="1597" y="2508"/>
                </a:lnTo>
                <a:lnTo>
                  <a:pt x="1597" y="2505"/>
                </a:lnTo>
                <a:lnTo>
                  <a:pt x="1599" y="2508"/>
                </a:lnTo>
                <a:lnTo>
                  <a:pt x="1601" y="2510"/>
                </a:lnTo>
                <a:lnTo>
                  <a:pt x="1607" y="2510"/>
                </a:lnTo>
                <a:lnTo>
                  <a:pt x="1611" y="2510"/>
                </a:lnTo>
                <a:lnTo>
                  <a:pt x="1611" y="2510"/>
                </a:lnTo>
                <a:lnTo>
                  <a:pt x="1613" y="2510"/>
                </a:lnTo>
                <a:lnTo>
                  <a:pt x="1613" y="2510"/>
                </a:lnTo>
                <a:lnTo>
                  <a:pt x="1615" y="2510"/>
                </a:lnTo>
                <a:lnTo>
                  <a:pt x="1618" y="2508"/>
                </a:lnTo>
                <a:lnTo>
                  <a:pt x="1620" y="2508"/>
                </a:lnTo>
                <a:lnTo>
                  <a:pt x="1622" y="2510"/>
                </a:lnTo>
                <a:lnTo>
                  <a:pt x="1626" y="2510"/>
                </a:lnTo>
                <a:lnTo>
                  <a:pt x="1634" y="2510"/>
                </a:lnTo>
                <a:lnTo>
                  <a:pt x="1639" y="2510"/>
                </a:lnTo>
                <a:lnTo>
                  <a:pt x="1643" y="2512"/>
                </a:lnTo>
                <a:lnTo>
                  <a:pt x="1645" y="2512"/>
                </a:lnTo>
                <a:lnTo>
                  <a:pt x="1645" y="2512"/>
                </a:lnTo>
                <a:lnTo>
                  <a:pt x="1647" y="2512"/>
                </a:lnTo>
                <a:lnTo>
                  <a:pt x="1649" y="2512"/>
                </a:lnTo>
                <a:lnTo>
                  <a:pt x="1651" y="2512"/>
                </a:lnTo>
                <a:lnTo>
                  <a:pt x="1653" y="2510"/>
                </a:lnTo>
                <a:lnTo>
                  <a:pt x="1653" y="2510"/>
                </a:lnTo>
                <a:lnTo>
                  <a:pt x="1655" y="2510"/>
                </a:lnTo>
                <a:lnTo>
                  <a:pt x="1657" y="2510"/>
                </a:lnTo>
                <a:lnTo>
                  <a:pt x="1659" y="2510"/>
                </a:lnTo>
                <a:lnTo>
                  <a:pt x="1662" y="2510"/>
                </a:lnTo>
                <a:lnTo>
                  <a:pt x="1662" y="2508"/>
                </a:lnTo>
                <a:lnTo>
                  <a:pt x="1664" y="2505"/>
                </a:lnTo>
                <a:lnTo>
                  <a:pt x="1662" y="2505"/>
                </a:lnTo>
                <a:lnTo>
                  <a:pt x="1662" y="2505"/>
                </a:lnTo>
                <a:close/>
                <a:moveTo>
                  <a:pt x="1530" y="2451"/>
                </a:moveTo>
                <a:lnTo>
                  <a:pt x="1532" y="2451"/>
                </a:lnTo>
                <a:lnTo>
                  <a:pt x="1532" y="2451"/>
                </a:lnTo>
                <a:lnTo>
                  <a:pt x="1534" y="2453"/>
                </a:lnTo>
                <a:lnTo>
                  <a:pt x="1534" y="2453"/>
                </a:lnTo>
                <a:lnTo>
                  <a:pt x="1534" y="2451"/>
                </a:lnTo>
                <a:lnTo>
                  <a:pt x="1534" y="2451"/>
                </a:lnTo>
                <a:lnTo>
                  <a:pt x="1534" y="2451"/>
                </a:lnTo>
                <a:lnTo>
                  <a:pt x="1532" y="2449"/>
                </a:lnTo>
                <a:lnTo>
                  <a:pt x="1532" y="2449"/>
                </a:lnTo>
                <a:lnTo>
                  <a:pt x="1530" y="2449"/>
                </a:lnTo>
                <a:lnTo>
                  <a:pt x="1530" y="2449"/>
                </a:lnTo>
                <a:lnTo>
                  <a:pt x="1530" y="2449"/>
                </a:lnTo>
                <a:lnTo>
                  <a:pt x="1530" y="2449"/>
                </a:lnTo>
                <a:lnTo>
                  <a:pt x="1530" y="2451"/>
                </a:lnTo>
                <a:close/>
                <a:moveTo>
                  <a:pt x="1561" y="2487"/>
                </a:moveTo>
                <a:lnTo>
                  <a:pt x="1559" y="2487"/>
                </a:lnTo>
                <a:lnTo>
                  <a:pt x="1559" y="2484"/>
                </a:lnTo>
                <a:lnTo>
                  <a:pt x="1557" y="2484"/>
                </a:lnTo>
                <a:lnTo>
                  <a:pt x="1555" y="2484"/>
                </a:lnTo>
                <a:lnTo>
                  <a:pt x="1553" y="2484"/>
                </a:lnTo>
                <a:lnTo>
                  <a:pt x="1553" y="2484"/>
                </a:lnTo>
                <a:lnTo>
                  <a:pt x="1553" y="2484"/>
                </a:lnTo>
                <a:lnTo>
                  <a:pt x="1551" y="2482"/>
                </a:lnTo>
                <a:lnTo>
                  <a:pt x="1551" y="2480"/>
                </a:lnTo>
                <a:lnTo>
                  <a:pt x="1551" y="2480"/>
                </a:lnTo>
                <a:lnTo>
                  <a:pt x="1551" y="2480"/>
                </a:lnTo>
                <a:lnTo>
                  <a:pt x="1548" y="2480"/>
                </a:lnTo>
                <a:lnTo>
                  <a:pt x="1548" y="2480"/>
                </a:lnTo>
                <a:lnTo>
                  <a:pt x="1548" y="2480"/>
                </a:lnTo>
                <a:lnTo>
                  <a:pt x="1548" y="2482"/>
                </a:lnTo>
                <a:lnTo>
                  <a:pt x="1548" y="2482"/>
                </a:lnTo>
                <a:lnTo>
                  <a:pt x="1544" y="2482"/>
                </a:lnTo>
                <a:lnTo>
                  <a:pt x="1544" y="2480"/>
                </a:lnTo>
                <a:lnTo>
                  <a:pt x="1540" y="2480"/>
                </a:lnTo>
                <a:lnTo>
                  <a:pt x="1538" y="2482"/>
                </a:lnTo>
                <a:lnTo>
                  <a:pt x="1540" y="2484"/>
                </a:lnTo>
                <a:lnTo>
                  <a:pt x="1542" y="2484"/>
                </a:lnTo>
                <a:lnTo>
                  <a:pt x="1544" y="2487"/>
                </a:lnTo>
                <a:lnTo>
                  <a:pt x="1544" y="2487"/>
                </a:lnTo>
                <a:lnTo>
                  <a:pt x="1546" y="2487"/>
                </a:lnTo>
                <a:lnTo>
                  <a:pt x="1546" y="2487"/>
                </a:lnTo>
                <a:lnTo>
                  <a:pt x="1546" y="2489"/>
                </a:lnTo>
                <a:lnTo>
                  <a:pt x="1546" y="2489"/>
                </a:lnTo>
                <a:lnTo>
                  <a:pt x="1546" y="2491"/>
                </a:lnTo>
                <a:lnTo>
                  <a:pt x="1546" y="2491"/>
                </a:lnTo>
                <a:lnTo>
                  <a:pt x="1546" y="2493"/>
                </a:lnTo>
                <a:lnTo>
                  <a:pt x="1548" y="2493"/>
                </a:lnTo>
                <a:lnTo>
                  <a:pt x="1548" y="2493"/>
                </a:lnTo>
                <a:lnTo>
                  <a:pt x="1548" y="2491"/>
                </a:lnTo>
                <a:lnTo>
                  <a:pt x="1548" y="2491"/>
                </a:lnTo>
                <a:lnTo>
                  <a:pt x="1548" y="2491"/>
                </a:lnTo>
                <a:lnTo>
                  <a:pt x="1551" y="2489"/>
                </a:lnTo>
                <a:lnTo>
                  <a:pt x="1551" y="2489"/>
                </a:lnTo>
                <a:lnTo>
                  <a:pt x="1551" y="2489"/>
                </a:lnTo>
                <a:lnTo>
                  <a:pt x="1553" y="2489"/>
                </a:lnTo>
                <a:lnTo>
                  <a:pt x="1553" y="2489"/>
                </a:lnTo>
                <a:lnTo>
                  <a:pt x="1553" y="2491"/>
                </a:lnTo>
                <a:lnTo>
                  <a:pt x="1553" y="2493"/>
                </a:lnTo>
                <a:lnTo>
                  <a:pt x="1551" y="2493"/>
                </a:lnTo>
                <a:lnTo>
                  <a:pt x="1551" y="2495"/>
                </a:lnTo>
                <a:lnTo>
                  <a:pt x="1551" y="2495"/>
                </a:lnTo>
                <a:lnTo>
                  <a:pt x="1553" y="2495"/>
                </a:lnTo>
                <a:lnTo>
                  <a:pt x="1553" y="2495"/>
                </a:lnTo>
                <a:lnTo>
                  <a:pt x="1553" y="2495"/>
                </a:lnTo>
                <a:lnTo>
                  <a:pt x="1555" y="2493"/>
                </a:lnTo>
                <a:lnTo>
                  <a:pt x="1557" y="2493"/>
                </a:lnTo>
                <a:lnTo>
                  <a:pt x="1557" y="2493"/>
                </a:lnTo>
                <a:lnTo>
                  <a:pt x="1559" y="2493"/>
                </a:lnTo>
                <a:lnTo>
                  <a:pt x="1559" y="2493"/>
                </a:lnTo>
                <a:lnTo>
                  <a:pt x="1559" y="2491"/>
                </a:lnTo>
                <a:lnTo>
                  <a:pt x="1561" y="2489"/>
                </a:lnTo>
                <a:lnTo>
                  <a:pt x="1561" y="2489"/>
                </a:lnTo>
                <a:lnTo>
                  <a:pt x="1561" y="2487"/>
                </a:lnTo>
                <a:close/>
                <a:moveTo>
                  <a:pt x="1622" y="2522"/>
                </a:moveTo>
                <a:lnTo>
                  <a:pt x="1620" y="2520"/>
                </a:lnTo>
                <a:lnTo>
                  <a:pt x="1618" y="2520"/>
                </a:lnTo>
                <a:lnTo>
                  <a:pt x="1618" y="2518"/>
                </a:lnTo>
                <a:lnTo>
                  <a:pt x="1618" y="2518"/>
                </a:lnTo>
                <a:lnTo>
                  <a:pt x="1618" y="2518"/>
                </a:lnTo>
                <a:lnTo>
                  <a:pt x="1618" y="2516"/>
                </a:lnTo>
                <a:lnTo>
                  <a:pt x="1618" y="2516"/>
                </a:lnTo>
                <a:lnTo>
                  <a:pt x="1613" y="2516"/>
                </a:lnTo>
                <a:lnTo>
                  <a:pt x="1613" y="2516"/>
                </a:lnTo>
                <a:lnTo>
                  <a:pt x="1613" y="2514"/>
                </a:lnTo>
                <a:lnTo>
                  <a:pt x="1618" y="2514"/>
                </a:lnTo>
                <a:lnTo>
                  <a:pt x="1615" y="2512"/>
                </a:lnTo>
                <a:lnTo>
                  <a:pt x="1613" y="2512"/>
                </a:lnTo>
                <a:lnTo>
                  <a:pt x="1609" y="2512"/>
                </a:lnTo>
                <a:lnTo>
                  <a:pt x="1599" y="2510"/>
                </a:lnTo>
                <a:lnTo>
                  <a:pt x="1595" y="2510"/>
                </a:lnTo>
                <a:lnTo>
                  <a:pt x="1595" y="2514"/>
                </a:lnTo>
                <a:lnTo>
                  <a:pt x="1595" y="2514"/>
                </a:lnTo>
                <a:lnTo>
                  <a:pt x="1595" y="2514"/>
                </a:lnTo>
                <a:lnTo>
                  <a:pt x="1595" y="2516"/>
                </a:lnTo>
                <a:lnTo>
                  <a:pt x="1595" y="2516"/>
                </a:lnTo>
                <a:lnTo>
                  <a:pt x="1595" y="2516"/>
                </a:lnTo>
                <a:lnTo>
                  <a:pt x="1597" y="2516"/>
                </a:lnTo>
                <a:lnTo>
                  <a:pt x="1597" y="2516"/>
                </a:lnTo>
                <a:lnTo>
                  <a:pt x="1599" y="2516"/>
                </a:lnTo>
                <a:lnTo>
                  <a:pt x="1599" y="2516"/>
                </a:lnTo>
                <a:lnTo>
                  <a:pt x="1599" y="2518"/>
                </a:lnTo>
                <a:lnTo>
                  <a:pt x="1599" y="2518"/>
                </a:lnTo>
                <a:lnTo>
                  <a:pt x="1599" y="2518"/>
                </a:lnTo>
                <a:lnTo>
                  <a:pt x="1601" y="2520"/>
                </a:lnTo>
                <a:lnTo>
                  <a:pt x="1601" y="2520"/>
                </a:lnTo>
                <a:lnTo>
                  <a:pt x="1603" y="2520"/>
                </a:lnTo>
                <a:lnTo>
                  <a:pt x="1605" y="2522"/>
                </a:lnTo>
                <a:lnTo>
                  <a:pt x="1605" y="2522"/>
                </a:lnTo>
                <a:lnTo>
                  <a:pt x="1603" y="2520"/>
                </a:lnTo>
                <a:lnTo>
                  <a:pt x="1603" y="2518"/>
                </a:lnTo>
                <a:lnTo>
                  <a:pt x="1603" y="2518"/>
                </a:lnTo>
                <a:lnTo>
                  <a:pt x="1603" y="2516"/>
                </a:lnTo>
                <a:lnTo>
                  <a:pt x="1605" y="2516"/>
                </a:lnTo>
                <a:lnTo>
                  <a:pt x="1605" y="2516"/>
                </a:lnTo>
                <a:lnTo>
                  <a:pt x="1607" y="2516"/>
                </a:lnTo>
                <a:lnTo>
                  <a:pt x="1607" y="2518"/>
                </a:lnTo>
                <a:lnTo>
                  <a:pt x="1609" y="2516"/>
                </a:lnTo>
                <a:lnTo>
                  <a:pt x="1609" y="2516"/>
                </a:lnTo>
                <a:lnTo>
                  <a:pt x="1609" y="2518"/>
                </a:lnTo>
                <a:lnTo>
                  <a:pt x="1609" y="2518"/>
                </a:lnTo>
                <a:lnTo>
                  <a:pt x="1609" y="2520"/>
                </a:lnTo>
                <a:lnTo>
                  <a:pt x="1609" y="2520"/>
                </a:lnTo>
                <a:lnTo>
                  <a:pt x="1609" y="2520"/>
                </a:lnTo>
                <a:lnTo>
                  <a:pt x="1611" y="2520"/>
                </a:lnTo>
                <a:lnTo>
                  <a:pt x="1613" y="2520"/>
                </a:lnTo>
                <a:lnTo>
                  <a:pt x="1613" y="2520"/>
                </a:lnTo>
                <a:lnTo>
                  <a:pt x="1615" y="2522"/>
                </a:lnTo>
                <a:lnTo>
                  <a:pt x="1618" y="2522"/>
                </a:lnTo>
                <a:lnTo>
                  <a:pt x="1618" y="2522"/>
                </a:lnTo>
                <a:lnTo>
                  <a:pt x="1620" y="2524"/>
                </a:lnTo>
                <a:lnTo>
                  <a:pt x="1620" y="2524"/>
                </a:lnTo>
                <a:lnTo>
                  <a:pt x="1622" y="2524"/>
                </a:lnTo>
                <a:lnTo>
                  <a:pt x="1622" y="2524"/>
                </a:lnTo>
                <a:lnTo>
                  <a:pt x="1622" y="2524"/>
                </a:lnTo>
                <a:lnTo>
                  <a:pt x="1622" y="2522"/>
                </a:lnTo>
                <a:lnTo>
                  <a:pt x="1622" y="2522"/>
                </a:lnTo>
                <a:close/>
                <a:moveTo>
                  <a:pt x="1542" y="2478"/>
                </a:moveTo>
                <a:lnTo>
                  <a:pt x="1542" y="2478"/>
                </a:lnTo>
                <a:lnTo>
                  <a:pt x="1542" y="2478"/>
                </a:lnTo>
                <a:lnTo>
                  <a:pt x="1542" y="2478"/>
                </a:lnTo>
                <a:lnTo>
                  <a:pt x="1542" y="2478"/>
                </a:lnTo>
                <a:lnTo>
                  <a:pt x="1544" y="2478"/>
                </a:lnTo>
                <a:lnTo>
                  <a:pt x="1546" y="2480"/>
                </a:lnTo>
                <a:lnTo>
                  <a:pt x="1548" y="2480"/>
                </a:lnTo>
                <a:lnTo>
                  <a:pt x="1548" y="2480"/>
                </a:lnTo>
                <a:lnTo>
                  <a:pt x="1546" y="2478"/>
                </a:lnTo>
                <a:lnTo>
                  <a:pt x="1546" y="2478"/>
                </a:lnTo>
                <a:lnTo>
                  <a:pt x="1544" y="2476"/>
                </a:lnTo>
                <a:lnTo>
                  <a:pt x="1542" y="2476"/>
                </a:lnTo>
                <a:lnTo>
                  <a:pt x="1542" y="2476"/>
                </a:lnTo>
                <a:lnTo>
                  <a:pt x="1540" y="2474"/>
                </a:lnTo>
                <a:lnTo>
                  <a:pt x="1538" y="2474"/>
                </a:lnTo>
                <a:lnTo>
                  <a:pt x="1538" y="2472"/>
                </a:lnTo>
                <a:lnTo>
                  <a:pt x="1534" y="2472"/>
                </a:lnTo>
                <a:lnTo>
                  <a:pt x="1532" y="2472"/>
                </a:lnTo>
                <a:lnTo>
                  <a:pt x="1532" y="2472"/>
                </a:lnTo>
                <a:lnTo>
                  <a:pt x="1530" y="2472"/>
                </a:lnTo>
                <a:lnTo>
                  <a:pt x="1530" y="2472"/>
                </a:lnTo>
                <a:lnTo>
                  <a:pt x="1530" y="2470"/>
                </a:lnTo>
                <a:lnTo>
                  <a:pt x="1530" y="2470"/>
                </a:lnTo>
                <a:lnTo>
                  <a:pt x="1527" y="2468"/>
                </a:lnTo>
                <a:lnTo>
                  <a:pt x="1525" y="2468"/>
                </a:lnTo>
                <a:lnTo>
                  <a:pt x="1525" y="2468"/>
                </a:lnTo>
                <a:lnTo>
                  <a:pt x="1525" y="2468"/>
                </a:lnTo>
                <a:lnTo>
                  <a:pt x="1527" y="2470"/>
                </a:lnTo>
                <a:lnTo>
                  <a:pt x="1527" y="2472"/>
                </a:lnTo>
                <a:lnTo>
                  <a:pt x="1530" y="2472"/>
                </a:lnTo>
                <a:lnTo>
                  <a:pt x="1532" y="2474"/>
                </a:lnTo>
                <a:lnTo>
                  <a:pt x="1532" y="2474"/>
                </a:lnTo>
                <a:lnTo>
                  <a:pt x="1534" y="2474"/>
                </a:lnTo>
                <a:lnTo>
                  <a:pt x="1536" y="2474"/>
                </a:lnTo>
                <a:lnTo>
                  <a:pt x="1538" y="2474"/>
                </a:lnTo>
                <a:lnTo>
                  <a:pt x="1538" y="2474"/>
                </a:lnTo>
                <a:lnTo>
                  <a:pt x="1542" y="2478"/>
                </a:lnTo>
                <a:close/>
                <a:moveTo>
                  <a:pt x="1517" y="2413"/>
                </a:moveTo>
                <a:lnTo>
                  <a:pt x="1519" y="2413"/>
                </a:lnTo>
                <a:lnTo>
                  <a:pt x="1521" y="2413"/>
                </a:lnTo>
                <a:lnTo>
                  <a:pt x="1521" y="2413"/>
                </a:lnTo>
                <a:lnTo>
                  <a:pt x="1521" y="2411"/>
                </a:lnTo>
                <a:lnTo>
                  <a:pt x="1521" y="2409"/>
                </a:lnTo>
                <a:lnTo>
                  <a:pt x="1521" y="2407"/>
                </a:lnTo>
                <a:lnTo>
                  <a:pt x="1521" y="2407"/>
                </a:lnTo>
                <a:lnTo>
                  <a:pt x="1525" y="2405"/>
                </a:lnTo>
                <a:lnTo>
                  <a:pt x="1525" y="2405"/>
                </a:lnTo>
                <a:lnTo>
                  <a:pt x="1525" y="2405"/>
                </a:lnTo>
                <a:lnTo>
                  <a:pt x="1525" y="2405"/>
                </a:lnTo>
                <a:lnTo>
                  <a:pt x="1523" y="2407"/>
                </a:lnTo>
                <a:lnTo>
                  <a:pt x="1523" y="2407"/>
                </a:lnTo>
                <a:lnTo>
                  <a:pt x="1523" y="2409"/>
                </a:lnTo>
                <a:lnTo>
                  <a:pt x="1523" y="2409"/>
                </a:lnTo>
                <a:lnTo>
                  <a:pt x="1523" y="2409"/>
                </a:lnTo>
                <a:lnTo>
                  <a:pt x="1523" y="2411"/>
                </a:lnTo>
                <a:lnTo>
                  <a:pt x="1523" y="2411"/>
                </a:lnTo>
                <a:lnTo>
                  <a:pt x="1523" y="2413"/>
                </a:lnTo>
                <a:lnTo>
                  <a:pt x="1523" y="2413"/>
                </a:lnTo>
                <a:lnTo>
                  <a:pt x="1525" y="2415"/>
                </a:lnTo>
                <a:lnTo>
                  <a:pt x="1525" y="2415"/>
                </a:lnTo>
                <a:lnTo>
                  <a:pt x="1527" y="2415"/>
                </a:lnTo>
                <a:lnTo>
                  <a:pt x="1527" y="2415"/>
                </a:lnTo>
                <a:lnTo>
                  <a:pt x="1527" y="2413"/>
                </a:lnTo>
                <a:lnTo>
                  <a:pt x="1527" y="2413"/>
                </a:lnTo>
                <a:lnTo>
                  <a:pt x="1530" y="2411"/>
                </a:lnTo>
                <a:lnTo>
                  <a:pt x="1530" y="2409"/>
                </a:lnTo>
                <a:lnTo>
                  <a:pt x="1530" y="2409"/>
                </a:lnTo>
                <a:lnTo>
                  <a:pt x="1527" y="2409"/>
                </a:lnTo>
                <a:lnTo>
                  <a:pt x="1527" y="2409"/>
                </a:lnTo>
                <a:lnTo>
                  <a:pt x="1530" y="2405"/>
                </a:lnTo>
                <a:lnTo>
                  <a:pt x="1530" y="2403"/>
                </a:lnTo>
                <a:lnTo>
                  <a:pt x="1530" y="2399"/>
                </a:lnTo>
                <a:lnTo>
                  <a:pt x="1527" y="2394"/>
                </a:lnTo>
                <a:lnTo>
                  <a:pt x="1527" y="2392"/>
                </a:lnTo>
                <a:lnTo>
                  <a:pt x="1527" y="2392"/>
                </a:lnTo>
                <a:lnTo>
                  <a:pt x="1525" y="2392"/>
                </a:lnTo>
                <a:lnTo>
                  <a:pt x="1525" y="2392"/>
                </a:lnTo>
                <a:lnTo>
                  <a:pt x="1523" y="2392"/>
                </a:lnTo>
                <a:lnTo>
                  <a:pt x="1523" y="2392"/>
                </a:lnTo>
                <a:lnTo>
                  <a:pt x="1521" y="2392"/>
                </a:lnTo>
                <a:lnTo>
                  <a:pt x="1521" y="2394"/>
                </a:lnTo>
                <a:lnTo>
                  <a:pt x="1521" y="2394"/>
                </a:lnTo>
                <a:lnTo>
                  <a:pt x="1521" y="2396"/>
                </a:lnTo>
                <a:lnTo>
                  <a:pt x="1521" y="2396"/>
                </a:lnTo>
                <a:lnTo>
                  <a:pt x="1519" y="2399"/>
                </a:lnTo>
                <a:lnTo>
                  <a:pt x="1519" y="2399"/>
                </a:lnTo>
                <a:lnTo>
                  <a:pt x="1519" y="2401"/>
                </a:lnTo>
                <a:lnTo>
                  <a:pt x="1519" y="2403"/>
                </a:lnTo>
                <a:lnTo>
                  <a:pt x="1517" y="2403"/>
                </a:lnTo>
                <a:lnTo>
                  <a:pt x="1517" y="2403"/>
                </a:lnTo>
                <a:lnTo>
                  <a:pt x="1517" y="2403"/>
                </a:lnTo>
                <a:lnTo>
                  <a:pt x="1515" y="2403"/>
                </a:lnTo>
                <a:lnTo>
                  <a:pt x="1515" y="2403"/>
                </a:lnTo>
                <a:lnTo>
                  <a:pt x="1515" y="2405"/>
                </a:lnTo>
                <a:lnTo>
                  <a:pt x="1515" y="2405"/>
                </a:lnTo>
                <a:lnTo>
                  <a:pt x="1517" y="2407"/>
                </a:lnTo>
                <a:lnTo>
                  <a:pt x="1517" y="2409"/>
                </a:lnTo>
                <a:lnTo>
                  <a:pt x="1513" y="2409"/>
                </a:lnTo>
                <a:lnTo>
                  <a:pt x="1513" y="2409"/>
                </a:lnTo>
                <a:lnTo>
                  <a:pt x="1513" y="2411"/>
                </a:lnTo>
                <a:lnTo>
                  <a:pt x="1515" y="2411"/>
                </a:lnTo>
                <a:lnTo>
                  <a:pt x="1517" y="2413"/>
                </a:lnTo>
                <a:close/>
                <a:moveTo>
                  <a:pt x="1586" y="2510"/>
                </a:moveTo>
                <a:lnTo>
                  <a:pt x="1584" y="2512"/>
                </a:lnTo>
                <a:lnTo>
                  <a:pt x="1582" y="2512"/>
                </a:lnTo>
                <a:lnTo>
                  <a:pt x="1582" y="2512"/>
                </a:lnTo>
                <a:lnTo>
                  <a:pt x="1580" y="2512"/>
                </a:lnTo>
                <a:lnTo>
                  <a:pt x="1580" y="2512"/>
                </a:lnTo>
                <a:lnTo>
                  <a:pt x="1580" y="2510"/>
                </a:lnTo>
                <a:lnTo>
                  <a:pt x="1578" y="2510"/>
                </a:lnTo>
                <a:lnTo>
                  <a:pt x="1576" y="2510"/>
                </a:lnTo>
                <a:lnTo>
                  <a:pt x="1574" y="2510"/>
                </a:lnTo>
                <a:lnTo>
                  <a:pt x="1574" y="2510"/>
                </a:lnTo>
                <a:lnTo>
                  <a:pt x="1574" y="2510"/>
                </a:lnTo>
                <a:lnTo>
                  <a:pt x="1574" y="2510"/>
                </a:lnTo>
                <a:lnTo>
                  <a:pt x="1574" y="2510"/>
                </a:lnTo>
                <a:lnTo>
                  <a:pt x="1574" y="2512"/>
                </a:lnTo>
                <a:lnTo>
                  <a:pt x="1574" y="2510"/>
                </a:lnTo>
                <a:lnTo>
                  <a:pt x="1576" y="2510"/>
                </a:lnTo>
                <a:lnTo>
                  <a:pt x="1576" y="2510"/>
                </a:lnTo>
                <a:lnTo>
                  <a:pt x="1576" y="2510"/>
                </a:lnTo>
                <a:lnTo>
                  <a:pt x="1578" y="2512"/>
                </a:lnTo>
                <a:lnTo>
                  <a:pt x="1580" y="2512"/>
                </a:lnTo>
                <a:lnTo>
                  <a:pt x="1580" y="2512"/>
                </a:lnTo>
                <a:lnTo>
                  <a:pt x="1580" y="2514"/>
                </a:lnTo>
                <a:lnTo>
                  <a:pt x="1580" y="2514"/>
                </a:lnTo>
                <a:lnTo>
                  <a:pt x="1582" y="2514"/>
                </a:lnTo>
                <a:lnTo>
                  <a:pt x="1582" y="2514"/>
                </a:lnTo>
                <a:lnTo>
                  <a:pt x="1584" y="2514"/>
                </a:lnTo>
                <a:lnTo>
                  <a:pt x="1584" y="2514"/>
                </a:lnTo>
                <a:lnTo>
                  <a:pt x="1584" y="2514"/>
                </a:lnTo>
                <a:lnTo>
                  <a:pt x="1586" y="2514"/>
                </a:lnTo>
                <a:lnTo>
                  <a:pt x="1586" y="2514"/>
                </a:lnTo>
                <a:lnTo>
                  <a:pt x="1586" y="2516"/>
                </a:lnTo>
                <a:lnTo>
                  <a:pt x="1586" y="2516"/>
                </a:lnTo>
                <a:lnTo>
                  <a:pt x="1588" y="2516"/>
                </a:lnTo>
                <a:lnTo>
                  <a:pt x="1588" y="2514"/>
                </a:lnTo>
                <a:lnTo>
                  <a:pt x="1590" y="2514"/>
                </a:lnTo>
                <a:lnTo>
                  <a:pt x="1588" y="2510"/>
                </a:lnTo>
                <a:lnTo>
                  <a:pt x="1586" y="2510"/>
                </a:lnTo>
                <a:close/>
                <a:moveTo>
                  <a:pt x="1519" y="2417"/>
                </a:moveTo>
                <a:lnTo>
                  <a:pt x="1519" y="2415"/>
                </a:lnTo>
                <a:lnTo>
                  <a:pt x="1517" y="2415"/>
                </a:lnTo>
                <a:lnTo>
                  <a:pt x="1515" y="2417"/>
                </a:lnTo>
                <a:lnTo>
                  <a:pt x="1515" y="2419"/>
                </a:lnTo>
                <a:lnTo>
                  <a:pt x="1515" y="2419"/>
                </a:lnTo>
                <a:lnTo>
                  <a:pt x="1515" y="2419"/>
                </a:lnTo>
                <a:lnTo>
                  <a:pt x="1515" y="2422"/>
                </a:lnTo>
                <a:lnTo>
                  <a:pt x="1517" y="2422"/>
                </a:lnTo>
                <a:lnTo>
                  <a:pt x="1517" y="2422"/>
                </a:lnTo>
                <a:lnTo>
                  <a:pt x="1521" y="2422"/>
                </a:lnTo>
                <a:lnTo>
                  <a:pt x="1521" y="2419"/>
                </a:lnTo>
                <a:lnTo>
                  <a:pt x="1523" y="2419"/>
                </a:lnTo>
                <a:lnTo>
                  <a:pt x="1523" y="2417"/>
                </a:lnTo>
                <a:lnTo>
                  <a:pt x="1521" y="2417"/>
                </a:lnTo>
                <a:lnTo>
                  <a:pt x="1519" y="2417"/>
                </a:lnTo>
                <a:close/>
                <a:moveTo>
                  <a:pt x="1519" y="2426"/>
                </a:moveTo>
                <a:lnTo>
                  <a:pt x="1519" y="2426"/>
                </a:lnTo>
                <a:lnTo>
                  <a:pt x="1519" y="2426"/>
                </a:lnTo>
                <a:lnTo>
                  <a:pt x="1519" y="2426"/>
                </a:lnTo>
                <a:lnTo>
                  <a:pt x="1517" y="2424"/>
                </a:lnTo>
                <a:lnTo>
                  <a:pt x="1515" y="2424"/>
                </a:lnTo>
                <a:lnTo>
                  <a:pt x="1515" y="2426"/>
                </a:lnTo>
                <a:lnTo>
                  <a:pt x="1515" y="2426"/>
                </a:lnTo>
                <a:lnTo>
                  <a:pt x="1515" y="2428"/>
                </a:lnTo>
                <a:lnTo>
                  <a:pt x="1515" y="2428"/>
                </a:lnTo>
                <a:lnTo>
                  <a:pt x="1515" y="2430"/>
                </a:lnTo>
                <a:lnTo>
                  <a:pt x="1515" y="2430"/>
                </a:lnTo>
                <a:lnTo>
                  <a:pt x="1517" y="2430"/>
                </a:lnTo>
                <a:lnTo>
                  <a:pt x="1517" y="2428"/>
                </a:lnTo>
                <a:lnTo>
                  <a:pt x="1517" y="2426"/>
                </a:lnTo>
                <a:lnTo>
                  <a:pt x="1519" y="2426"/>
                </a:lnTo>
                <a:close/>
                <a:moveTo>
                  <a:pt x="1521" y="2443"/>
                </a:moveTo>
                <a:lnTo>
                  <a:pt x="1523" y="2443"/>
                </a:lnTo>
                <a:lnTo>
                  <a:pt x="1523" y="2443"/>
                </a:lnTo>
                <a:lnTo>
                  <a:pt x="1525" y="2440"/>
                </a:lnTo>
                <a:lnTo>
                  <a:pt x="1525" y="2440"/>
                </a:lnTo>
                <a:lnTo>
                  <a:pt x="1527" y="2443"/>
                </a:lnTo>
                <a:lnTo>
                  <a:pt x="1527" y="2443"/>
                </a:lnTo>
                <a:lnTo>
                  <a:pt x="1527" y="2440"/>
                </a:lnTo>
                <a:lnTo>
                  <a:pt x="1527" y="2440"/>
                </a:lnTo>
                <a:lnTo>
                  <a:pt x="1527" y="2438"/>
                </a:lnTo>
                <a:lnTo>
                  <a:pt x="1527" y="2438"/>
                </a:lnTo>
                <a:lnTo>
                  <a:pt x="1525" y="2438"/>
                </a:lnTo>
                <a:lnTo>
                  <a:pt x="1523" y="2440"/>
                </a:lnTo>
                <a:lnTo>
                  <a:pt x="1521" y="2440"/>
                </a:lnTo>
                <a:lnTo>
                  <a:pt x="1519" y="2440"/>
                </a:lnTo>
                <a:lnTo>
                  <a:pt x="1519" y="2443"/>
                </a:lnTo>
                <a:lnTo>
                  <a:pt x="1517" y="2443"/>
                </a:lnTo>
                <a:lnTo>
                  <a:pt x="1517" y="2445"/>
                </a:lnTo>
                <a:lnTo>
                  <a:pt x="1517" y="2447"/>
                </a:lnTo>
                <a:lnTo>
                  <a:pt x="1519" y="2445"/>
                </a:lnTo>
                <a:lnTo>
                  <a:pt x="1519" y="2445"/>
                </a:lnTo>
                <a:lnTo>
                  <a:pt x="1521" y="2443"/>
                </a:lnTo>
                <a:lnTo>
                  <a:pt x="1521" y="2443"/>
                </a:lnTo>
                <a:close/>
                <a:moveTo>
                  <a:pt x="1525" y="2457"/>
                </a:moveTo>
                <a:lnTo>
                  <a:pt x="1527" y="2453"/>
                </a:lnTo>
                <a:lnTo>
                  <a:pt x="1527" y="2453"/>
                </a:lnTo>
                <a:lnTo>
                  <a:pt x="1525" y="2451"/>
                </a:lnTo>
                <a:lnTo>
                  <a:pt x="1525" y="2451"/>
                </a:lnTo>
                <a:lnTo>
                  <a:pt x="1525" y="2451"/>
                </a:lnTo>
                <a:lnTo>
                  <a:pt x="1523" y="2447"/>
                </a:lnTo>
                <a:lnTo>
                  <a:pt x="1523" y="2447"/>
                </a:lnTo>
                <a:lnTo>
                  <a:pt x="1523" y="2449"/>
                </a:lnTo>
                <a:lnTo>
                  <a:pt x="1521" y="2449"/>
                </a:lnTo>
                <a:lnTo>
                  <a:pt x="1519" y="2449"/>
                </a:lnTo>
                <a:lnTo>
                  <a:pt x="1521" y="2451"/>
                </a:lnTo>
                <a:lnTo>
                  <a:pt x="1521" y="2455"/>
                </a:lnTo>
                <a:lnTo>
                  <a:pt x="1523" y="2457"/>
                </a:lnTo>
                <a:lnTo>
                  <a:pt x="1523" y="2459"/>
                </a:lnTo>
                <a:lnTo>
                  <a:pt x="1525" y="2459"/>
                </a:lnTo>
                <a:lnTo>
                  <a:pt x="1525" y="2457"/>
                </a:lnTo>
                <a:close/>
                <a:moveTo>
                  <a:pt x="1567" y="2497"/>
                </a:moveTo>
                <a:lnTo>
                  <a:pt x="1569" y="2497"/>
                </a:lnTo>
                <a:lnTo>
                  <a:pt x="1571" y="2497"/>
                </a:lnTo>
                <a:lnTo>
                  <a:pt x="1571" y="2497"/>
                </a:lnTo>
                <a:lnTo>
                  <a:pt x="1576" y="2499"/>
                </a:lnTo>
                <a:lnTo>
                  <a:pt x="1578" y="2499"/>
                </a:lnTo>
                <a:lnTo>
                  <a:pt x="1578" y="2499"/>
                </a:lnTo>
                <a:lnTo>
                  <a:pt x="1578" y="2499"/>
                </a:lnTo>
                <a:lnTo>
                  <a:pt x="1578" y="2497"/>
                </a:lnTo>
                <a:lnTo>
                  <a:pt x="1580" y="2497"/>
                </a:lnTo>
                <a:lnTo>
                  <a:pt x="1578" y="2495"/>
                </a:lnTo>
                <a:lnTo>
                  <a:pt x="1578" y="2495"/>
                </a:lnTo>
                <a:lnTo>
                  <a:pt x="1576" y="2495"/>
                </a:lnTo>
                <a:lnTo>
                  <a:pt x="1574" y="2493"/>
                </a:lnTo>
                <a:lnTo>
                  <a:pt x="1571" y="2491"/>
                </a:lnTo>
                <a:lnTo>
                  <a:pt x="1569" y="2491"/>
                </a:lnTo>
                <a:lnTo>
                  <a:pt x="1565" y="2491"/>
                </a:lnTo>
                <a:lnTo>
                  <a:pt x="1563" y="2491"/>
                </a:lnTo>
                <a:lnTo>
                  <a:pt x="1563" y="2491"/>
                </a:lnTo>
                <a:lnTo>
                  <a:pt x="1561" y="2493"/>
                </a:lnTo>
                <a:lnTo>
                  <a:pt x="1563" y="2495"/>
                </a:lnTo>
                <a:lnTo>
                  <a:pt x="1565" y="2497"/>
                </a:lnTo>
                <a:lnTo>
                  <a:pt x="1565" y="2499"/>
                </a:lnTo>
                <a:lnTo>
                  <a:pt x="1567" y="2497"/>
                </a:lnTo>
                <a:lnTo>
                  <a:pt x="1567" y="2497"/>
                </a:lnTo>
                <a:close/>
                <a:moveTo>
                  <a:pt x="1712" y="2222"/>
                </a:moveTo>
                <a:lnTo>
                  <a:pt x="1710" y="2222"/>
                </a:lnTo>
                <a:lnTo>
                  <a:pt x="1708" y="2222"/>
                </a:lnTo>
                <a:lnTo>
                  <a:pt x="1708" y="2222"/>
                </a:lnTo>
                <a:lnTo>
                  <a:pt x="1710" y="2225"/>
                </a:lnTo>
                <a:lnTo>
                  <a:pt x="1710" y="2225"/>
                </a:lnTo>
                <a:lnTo>
                  <a:pt x="1712" y="2225"/>
                </a:lnTo>
                <a:lnTo>
                  <a:pt x="1712" y="2225"/>
                </a:lnTo>
                <a:lnTo>
                  <a:pt x="1712" y="2222"/>
                </a:lnTo>
                <a:close/>
                <a:moveTo>
                  <a:pt x="1680" y="2508"/>
                </a:moveTo>
                <a:lnTo>
                  <a:pt x="1680" y="2508"/>
                </a:lnTo>
                <a:lnTo>
                  <a:pt x="1678" y="2508"/>
                </a:lnTo>
                <a:lnTo>
                  <a:pt x="1678" y="2508"/>
                </a:lnTo>
                <a:lnTo>
                  <a:pt x="1674" y="2508"/>
                </a:lnTo>
                <a:lnTo>
                  <a:pt x="1672" y="2505"/>
                </a:lnTo>
                <a:lnTo>
                  <a:pt x="1672" y="2508"/>
                </a:lnTo>
                <a:lnTo>
                  <a:pt x="1672" y="2508"/>
                </a:lnTo>
                <a:lnTo>
                  <a:pt x="1670" y="2508"/>
                </a:lnTo>
                <a:lnTo>
                  <a:pt x="1670" y="2510"/>
                </a:lnTo>
                <a:lnTo>
                  <a:pt x="1670" y="2510"/>
                </a:lnTo>
                <a:lnTo>
                  <a:pt x="1672" y="2510"/>
                </a:lnTo>
                <a:lnTo>
                  <a:pt x="1674" y="2510"/>
                </a:lnTo>
                <a:lnTo>
                  <a:pt x="1674" y="2510"/>
                </a:lnTo>
                <a:lnTo>
                  <a:pt x="1676" y="2508"/>
                </a:lnTo>
                <a:lnTo>
                  <a:pt x="1680" y="2508"/>
                </a:lnTo>
                <a:lnTo>
                  <a:pt x="1680" y="2508"/>
                </a:lnTo>
                <a:lnTo>
                  <a:pt x="1683" y="2508"/>
                </a:lnTo>
                <a:lnTo>
                  <a:pt x="1683" y="2508"/>
                </a:lnTo>
                <a:lnTo>
                  <a:pt x="1683" y="2508"/>
                </a:lnTo>
                <a:lnTo>
                  <a:pt x="1680" y="2508"/>
                </a:lnTo>
                <a:close/>
                <a:moveTo>
                  <a:pt x="1724" y="2451"/>
                </a:moveTo>
                <a:lnTo>
                  <a:pt x="1727" y="2449"/>
                </a:lnTo>
                <a:lnTo>
                  <a:pt x="1724" y="2449"/>
                </a:lnTo>
                <a:lnTo>
                  <a:pt x="1724" y="2449"/>
                </a:lnTo>
                <a:lnTo>
                  <a:pt x="1722" y="2449"/>
                </a:lnTo>
                <a:lnTo>
                  <a:pt x="1722" y="2451"/>
                </a:lnTo>
                <a:lnTo>
                  <a:pt x="1722" y="2451"/>
                </a:lnTo>
                <a:lnTo>
                  <a:pt x="1724" y="2453"/>
                </a:lnTo>
                <a:lnTo>
                  <a:pt x="1724" y="2453"/>
                </a:lnTo>
                <a:lnTo>
                  <a:pt x="1724" y="2451"/>
                </a:lnTo>
                <a:close/>
                <a:moveTo>
                  <a:pt x="1745" y="2447"/>
                </a:moveTo>
                <a:lnTo>
                  <a:pt x="1745" y="2447"/>
                </a:lnTo>
                <a:lnTo>
                  <a:pt x="1747" y="2445"/>
                </a:lnTo>
                <a:lnTo>
                  <a:pt x="1747" y="2445"/>
                </a:lnTo>
                <a:lnTo>
                  <a:pt x="1747" y="2445"/>
                </a:lnTo>
                <a:lnTo>
                  <a:pt x="1750" y="2443"/>
                </a:lnTo>
                <a:lnTo>
                  <a:pt x="1750" y="2443"/>
                </a:lnTo>
                <a:lnTo>
                  <a:pt x="1747" y="2443"/>
                </a:lnTo>
                <a:lnTo>
                  <a:pt x="1747" y="2440"/>
                </a:lnTo>
                <a:lnTo>
                  <a:pt x="1745" y="2443"/>
                </a:lnTo>
                <a:lnTo>
                  <a:pt x="1745" y="2443"/>
                </a:lnTo>
                <a:lnTo>
                  <a:pt x="1743" y="2443"/>
                </a:lnTo>
                <a:lnTo>
                  <a:pt x="1741" y="2443"/>
                </a:lnTo>
                <a:lnTo>
                  <a:pt x="1741" y="2443"/>
                </a:lnTo>
                <a:lnTo>
                  <a:pt x="1739" y="2443"/>
                </a:lnTo>
                <a:lnTo>
                  <a:pt x="1739" y="2443"/>
                </a:lnTo>
                <a:lnTo>
                  <a:pt x="1737" y="2443"/>
                </a:lnTo>
                <a:lnTo>
                  <a:pt x="1735" y="2443"/>
                </a:lnTo>
                <a:lnTo>
                  <a:pt x="1733" y="2443"/>
                </a:lnTo>
                <a:lnTo>
                  <a:pt x="1731" y="2440"/>
                </a:lnTo>
                <a:lnTo>
                  <a:pt x="1731" y="2440"/>
                </a:lnTo>
                <a:lnTo>
                  <a:pt x="1731" y="2443"/>
                </a:lnTo>
                <a:lnTo>
                  <a:pt x="1731" y="2443"/>
                </a:lnTo>
                <a:lnTo>
                  <a:pt x="1731" y="2443"/>
                </a:lnTo>
                <a:lnTo>
                  <a:pt x="1733" y="2445"/>
                </a:lnTo>
                <a:lnTo>
                  <a:pt x="1735" y="2445"/>
                </a:lnTo>
                <a:lnTo>
                  <a:pt x="1735" y="2447"/>
                </a:lnTo>
                <a:lnTo>
                  <a:pt x="1735" y="2447"/>
                </a:lnTo>
                <a:lnTo>
                  <a:pt x="1731" y="2447"/>
                </a:lnTo>
                <a:lnTo>
                  <a:pt x="1731" y="2447"/>
                </a:lnTo>
                <a:lnTo>
                  <a:pt x="1731" y="2449"/>
                </a:lnTo>
                <a:lnTo>
                  <a:pt x="1731" y="2449"/>
                </a:lnTo>
                <a:lnTo>
                  <a:pt x="1733" y="2449"/>
                </a:lnTo>
                <a:lnTo>
                  <a:pt x="1733" y="2449"/>
                </a:lnTo>
                <a:lnTo>
                  <a:pt x="1735" y="2449"/>
                </a:lnTo>
                <a:lnTo>
                  <a:pt x="1735" y="2449"/>
                </a:lnTo>
                <a:lnTo>
                  <a:pt x="1735" y="2449"/>
                </a:lnTo>
                <a:lnTo>
                  <a:pt x="1735" y="2449"/>
                </a:lnTo>
                <a:lnTo>
                  <a:pt x="1733" y="2451"/>
                </a:lnTo>
                <a:lnTo>
                  <a:pt x="1733" y="2451"/>
                </a:lnTo>
                <a:lnTo>
                  <a:pt x="1731" y="2453"/>
                </a:lnTo>
                <a:lnTo>
                  <a:pt x="1727" y="2453"/>
                </a:lnTo>
                <a:lnTo>
                  <a:pt x="1724" y="2455"/>
                </a:lnTo>
                <a:lnTo>
                  <a:pt x="1727" y="2457"/>
                </a:lnTo>
                <a:lnTo>
                  <a:pt x="1729" y="2457"/>
                </a:lnTo>
                <a:lnTo>
                  <a:pt x="1731" y="2457"/>
                </a:lnTo>
                <a:lnTo>
                  <a:pt x="1731" y="2457"/>
                </a:lnTo>
                <a:lnTo>
                  <a:pt x="1733" y="2457"/>
                </a:lnTo>
                <a:lnTo>
                  <a:pt x="1733" y="2457"/>
                </a:lnTo>
                <a:lnTo>
                  <a:pt x="1733" y="2455"/>
                </a:lnTo>
                <a:lnTo>
                  <a:pt x="1735" y="2455"/>
                </a:lnTo>
                <a:lnTo>
                  <a:pt x="1735" y="2453"/>
                </a:lnTo>
                <a:lnTo>
                  <a:pt x="1735" y="2453"/>
                </a:lnTo>
                <a:lnTo>
                  <a:pt x="1737" y="2453"/>
                </a:lnTo>
                <a:lnTo>
                  <a:pt x="1739" y="2453"/>
                </a:lnTo>
                <a:lnTo>
                  <a:pt x="1739" y="2453"/>
                </a:lnTo>
                <a:lnTo>
                  <a:pt x="1743" y="2449"/>
                </a:lnTo>
                <a:lnTo>
                  <a:pt x="1745" y="2447"/>
                </a:lnTo>
                <a:close/>
                <a:moveTo>
                  <a:pt x="1630" y="2529"/>
                </a:moveTo>
                <a:lnTo>
                  <a:pt x="1626" y="2529"/>
                </a:lnTo>
                <a:lnTo>
                  <a:pt x="1626" y="2529"/>
                </a:lnTo>
                <a:lnTo>
                  <a:pt x="1624" y="2529"/>
                </a:lnTo>
                <a:lnTo>
                  <a:pt x="1624" y="2529"/>
                </a:lnTo>
                <a:lnTo>
                  <a:pt x="1626" y="2529"/>
                </a:lnTo>
                <a:lnTo>
                  <a:pt x="1626" y="2531"/>
                </a:lnTo>
                <a:lnTo>
                  <a:pt x="1628" y="2531"/>
                </a:lnTo>
                <a:lnTo>
                  <a:pt x="1628" y="2531"/>
                </a:lnTo>
                <a:lnTo>
                  <a:pt x="1630" y="2531"/>
                </a:lnTo>
                <a:lnTo>
                  <a:pt x="1630" y="2529"/>
                </a:lnTo>
                <a:lnTo>
                  <a:pt x="1630" y="2529"/>
                </a:lnTo>
                <a:lnTo>
                  <a:pt x="1630" y="2529"/>
                </a:lnTo>
                <a:close/>
                <a:moveTo>
                  <a:pt x="1636" y="2514"/>
                </a:moveTo>
                <a:lnTo>
                  <a:pt x="1634" y="2512"/>
                </a:lnTo>
                <a:lnTo>
                  <a:pt x="1630" y="2512"/>
                </a:lnTo>
                <a:lnTo>
                  <a:pt x="1624" y="2510"/>
                </a:lnTo>
                <a:lnTo>
                  <a:pt x="1622" y="2510"/>
                </a:lnTo>
                <a:lnTo>
                  <a:pt x="1618" y="2512"/>
                </a:lnTo>
                <a:lnTo>
                  <a:pt x="1620" y="2514"/>
                </a:lnTo>
                <a:lnTo>
                  <a:pt x="1620" y="2516"/>
                </a:lnTo>
                <a:lnTo>
                  <a:pt x="1622" y="2516"/>
                </a:lnTo>
                <a:lnTo>
                  <a:pt x="1622" y="2516"/>
                </a:lnTo>
                <a:lnTo>
                  <a:pt x="1626" y="2518"/>
                </a:lnTo>
                <a:lnTo>
                  <a:pt x="1626" y="2518"/>
                </a:lnTo>
                <a:lnTo>
                  <a:pt x="1628" y="2516"/>
                </a:lnTo>
                <a:lnTo>
                  <a:pt x="1628" y="2516"/>
                </a:lnTo>
                <a:lnTo>
                  <a:pt x="1630" y="2516"/>
                </a:lnTo>
                <a:lnTo>
                  <a:pt x="1630" y="2516"/>
                </a:lnTo>
                <a:lnTo>
                  <a:pt x="1630" y="2516"/>
                </a:lnTo>
                <a:lnTo>
                  <a:pt x="1630" y="2516"/>
                </a:lnTo>
                <a:lnTo>
                  <a:pt x="1630" y="2516"/>
                </a:lnTo>
                <a:lnTo>
                  <a:pt x="1632" y="2518"/>
                </a:lnTo>
                <a:lnTo>
                  <a:pt x="1632" y="2518"/>
                </a:lnTo>
                <a:lnTo>
                  <a:pt x="1634" y="2518"/>
                </a:lnTo>
                <a:lnTo>
                  <a:pt x="1634" y="2516"/>
                </a:lnTo>
                <a:lnTo>
                  <a:pt x="1636" y="2516"/>
                </a:lnTo>
                <a:lnTo>
                  <a:pt x="1636" y="2516"/>
                </a:lnTo>
                <a:lnTo>
                  <a:pt x="1636" y="2514"/>
                </a:lnTo>
                <a:lnTo>
                  <a:pt x="1636" y="2514"/>
                </a:lnTo>
                <a:close/>
                <a:moveTo>
                  <a:pt x="1632" y="2524"/>
                </a:moveTo>
                <a:lnTo>
                  <a:pt x="1632" y="2524"/>
                </a:lnTo>
                <a:lnTo>
                  <a:pt x="1632" y="2524"/>
                </a:lnTo>
                <a:lnTo>
                  <a:pt x="1630" y="2524"/>
                </a:lnTo>
                <a:lnTo>
                  <a:pt x="1630" y="2524"/>
                </a:lnTo>
                <a:lnTo>
                  <a:pt x="1630" y="2526"/>
                </a:lnTo>
                <a:lnTo>
                  <a:pt x="1628" y="2526"/>
                </a:lnTo>
                <a:lnTo>
                  <a:pt x="1628" y="2526"/>
                </a:lnTo>
                <a:lnTo>
                  <a:pt x="1632" y="2526"/>
                </a:lnTo>
                <a:lnTo>
                  <a:pt x="1632" y="2526"/>
                </a:lnTo>
                <a:lnTo>
                  <a:pt x="1632" y="2529"/>
                </a:lnTo>
                <a:lnTo>
                  <a:pt x="1632" y="2529"/>
                </a:lnTo>
                <a:lnTo>
                  <a:pt x="1632" y="2526"/>
                </a:lnTo>
                <a:lnTo>
                  <a:pt x="1632" y="2526"/>
                </a:lnTo>
                <a:lnTo>
                  <a:pt x="1632" y="2526"/>
                </a:lnTo>
                <a:lnTo>
                  <a:pt x="1632" y="2524"/>
                </a:lnTo>
                <a:close/>
                <a:moveTo>
                  <a:pt x="1643" y="2516"/>
                </a:moveTo>
                <a:lnTo>
                  <a:pt x="1643" y="2516"/>
                </a:lnTo>
                <a:lnTo>
                  <a:pt x="1643" y="2516"/>
                </a:lnTo>
                <a:lnTo>
                  <a:pt x="1643" y="2516"/>
                </a:lnTo>
                <a:lnTo>
                  <a:pt x="1643" y="2518"/>
                </a:lnTo>
                <a:lnTo>
                  <a:pt x="1643" y="2518"/>
                </a:lnTo>
                <a:lnTo>
                  <a:pt x="1643" y="2518"/>
                </a:lnTo>
                <a:lnTo>
                  <a:pt x="1645" y="2516"/>
                </a:lnTo>
                <a:lnTo>
                  <a:pt x="1645" y="2516"/>
                </a:lnTo>
                <a:lnTo>
                  <a:pt x="1645" y="2516"/>
                </a:lnTo>
                <a:lnTo>
                  <a:pt x="1643" y="2516"/>
                </a:lnTo>
                <a:close/>
                <a:moveTo>
                  <a:pt x="1737" y="2440"/>
                </a:moveTo>
                <a:lnTo>
                  <a:pt x="1737" y="2440"/>
                </a:lnTo>
                <a:lnTo>
                  <a:pt x="1737" y="2440"/>
                </a:lnTo>
                <a:lnTo>
                  <a:pt x="1735" y="2440"/>
                </a:lnTo>
                <a:lnTo>
                  <a:pt x="1735" y="2440"/>
                </a:lnTo>
                <a:lnTo>
                  <a:pt x="1735" y="2443"/>
                </a:lnTo>
                <a:lnTo>
                  <a:pt x="1737" y="2443"/>
                </a:lnTo>
                <a:lnTo>
                  <a:pt x="1737" y="2440"/>
                </a:lnTo>
                <a:close/>
                <a:moveTo>
                  <a:pt x="1297" y="1640"/>
                </a:moveTo>
                <a:lnTo>
                  <a:pt x="1297" y="1640"/>
                </a:lnTo>
                <a:lnTo>
                  <a:pt x="1297" y="1642"/>
                </a:lnTo>
                <a:lnTo>
                  <a:pt x="1299" y="1642"/>
                </a:lnTo>
                <a:lnTo>
                  <a:pt x="1299" y="1642"/>
                </a:lnTo>
                <a:lnTo>
                  <a:pt x="1299" y="1642"/>
                </a:lnTo>
                <a:lnTo>
                  <a:pt x="1299" y="1642"/>
                </a:lnTo>
                <a:lnTo>
                  <a:pt x="1301" y="1640"/>
                </a:lnTo>
                <a:lnTo>
                  <a:pt x="1301" y="1640"/>
                </a:lnTo>
                <a:lnTo>
                  <a:pt x="1299" y="1638"/>
                </a:lnTo>
                <a:lnTo>
                  <a:pt x="1297" y="1640"/>
                </a:lnTo>
                <a:close/>
                <a:moveTo>
                  <a:pt x="1291" y="1640"/>
                </a:moveTo>
                <a:lnTo>
                  <a:pt x="1291" y="1640"/>
                </a:lnTo>
                <a:lnTo>
                  <a:pt x="1291" y="1640"/>
                </a:lnTo>
                <a:lnTo>
                  <a:pt x="1291" y="1638"/>
                </a:lnTo>
                <a:lnTo>
                  <a:pt x="1287" y="1633"/>
                </a:lnTo>
                <a:lnTo>
                  <a:pt x="1287" y="1631"/>
                </a:lnTo>
                <a:lnTo>
                  <a:pt x="1284" y="1631"/>
                </a:lnTo>
                <a:lnTo>
                  <a:pt x="1284" y="1629"/>
                </a:lnTo>
                <a:lnTo>
                  <a:pt x="1284" y="1629"/>
                </a:lnTo>
                <a:lnTo>
                  <a:pt x="1282" y="1629"/>
                </a:lnTo>
                <a:lnTo>
                  <a:pt x="1282" y="1631"/>
                </a:lnTo>
                <a:lnTo>
                  <a:pt x="1280" y="1631"/>
                </a:lnTo>
                <a:lnTo>
                  <a:pt x="1280" y="1631"/>
                </a:lnTo>
                <a:lnTo>
                  <a:pt x="1282" y="1631"/>
                </a:lnTo>
                <a:lnTo>
                  <a:pt x="1282" y="1631"/>
                </a:lnTo>
                <a:lnTo>
                  <a:pt x="1282" y="1631"/>
                </a:lnTo>
                <a:lnTo>
                  <a:pt x="1284" y="1635"/>
                </a:lnTo>
                <a:lnTo>
                  <a:pt x="1287" y="1638"/>
                </a:lnTo>
                <a:lnTo>
                  <a:pt x="1287" y="1638"/>
                </a:lnTo>
                <a:lnTo>
                  <a:pt x="1289" y="1640"/>
                </a:lnTo>
                <a:lnTo>
                  <a:pt x="1287" y="1640"/>
                </a:lnTo>
                <a:lnTo>
                  <a:pt x="1284" y="1642"/>
                </a:lnTo>
                <a:lnTo>
                  <a:pt x="1282" y="1642"/>
                </a:lnTo>
                <a:lnTo>
                  <a:pt x="1282" y="1644"/>
                </a:lnTo>
                <a:lnTo>
                  <a:pt x="1282" y="1644"/>
                </a:lnTo>
                <a:lnTo>
                  <a:pt x="1282" y="1646"/>
                </a:lnTo>
                <a:lnTo>
                  <a:pt x="1284" y="1646"/>
                </a:lnTo>
                <a:lnTo>
                  <a:pt x="1287" y="1646"/>
                </a:lnTo>
                <a:lnTo>
                  <a:pt x="1291" y="1644"/>
                </a:lnTo>
                <a:lnTo>
                  <a:pt x="1293" y="1642"/>
                </a:lnTo>
                <a:lnTo>
                  <a:pt x="1291" y="1642"/>
                </a:lnTo>
                <a:lnTo>
                  <a:pt x="1291" y="1640"/>
                </a:lnTo>
                <a:close/>
                <a:moveTo>
                  <a:pt x="1023" y="2030"/>
                </a:moveTo>
                <a:lnTo>
                  <a:pt x="1023" y="2030"/>
                </a:lnTo>
                <a:lnTo>
                  <a:pt x="1023" y="2032"/>
                </a:lnTo>
                <a:lnTo>
                  <a:pt x="1025" y="2030"/>
                </a:lnTo>
                <a:lnTo>
                  <a:pt x="1025" y="2030"/>
                </a:lnTo>
                <a:lnTo>
                  <a:pt x="1025" y="2030"/>
                </a:lnTo>
                <a:lnTo>
                  <a:pt x="1023" y="2030"/>
                </a:lnTo>
                <a:close/>
                <a:moveTo>
                  <a:pt x="1284" y="1638"/>
                </a:moveTo>
                <a:lnTo>
                  <a:pt x="1284" y="1635"/>
                </a:lnTo>
                <a:lnTo>
                  <a:pt x="1282" y="1635"/>
                </a:lnTo>
                <a:lnTo>
                  <a:pt x="1280" y="1635"/>
                </a:lnTo>
                <a:lnTo>
                  <a:pt x="1280" y="1635"/>
                </a:lnTo>
                <a:lnTo>
                  <a:pt x="1280" y="1638"/>
                </a:lnTo>
                <a:lnTo>
                  <a:pt x="1280" y="1638"/>
                </a:lnTo>
                <a:lnTo>
                  <a:pt x="1282" y="1638"/>
                </a:lnTo>
                <a:lnTo>
                  <a:pt x="1282" y="1638"/>
                </a:lnTo>
                <a:lnTo>
                  <a:pt x="1284" y="1638"/>
                </a:lnTo>
                <a:close/>
                <a:moveTo>
                  <a:pt x="987" y="1271"/>
                </a:moveTo>
                <a:lnTo>
                  <a:pt x="985" y="1273"/>
                </a:lnTo>
                <a:lnTo>
                  <a:pt x="989" y="1275"/>
                </a:lnTo>
                <a:lnTo>
                  <a:pt x="989" y="1275"/>
                </a:lnTo>
                <a:lnTo>
                  <a:pt x="987" y="1273"/>
                </a:lnTo>
                <a:lnTo>
                  <a:pt x="987" y="1271"/>
                </a:lnTo>
                <a:close/>
                <a:moveTo>
                  <a:pt x="1064" y="1315"/>
                </a:moveTo>
                <a:lnTo>
                  <a:pt x="1062" y="1315"/>
                </a:lnTo>
                <a:lnTo>
                  <a:pt x="1062" y="1317"/>
                </a:lnTo>
                <a:lnTo>
                  <a:pt x="1062" y="1317"/>
                </a:lnTo>
                <a:lnTo>
                  <a:pt x="1064" y="1317"/>
                </a:lnTo>
                <a:lnTo>
                  <a:pt x="1064" y="1317"/>
                </a:lnTo>
                <a:lnTo>
                  <a:pt x="1064" y="1315"/>
                </a:lnTo>
                <a:lnTo>
                  <a:pt x="1064" y="1315"/>
                </a:lnTo>
                <a:close/>
                <a:moveTo>
                  <a:pt x="999" y="1357"/>
                </a:moveTo>
                <a:lnTo>
                  <a:pt x="999" y="1359"/>
                </a:lnTo>
                <a:lnTo>
                  <a:pt x="999" y="1359"/>
                </a:lnTo>
                <a:lnTo>
                  <a:pt x="999" y="1359"/>
                </a:lnTo>
                <a:lnTo>
                  <a:pt x="1002" y="1359"/>
                </a:lnTo>
                <a:lnTo>
                  <a:pt x="999" y="1359"/>
                </a:lnTo>
                <a:lnTo>
                  <a:pt x="999" y="1357"/>
                </a:lnTo>
                <a:close/>
                <a:moveTo>
                  <a:pt x="891" y="1132"/>
                </a:moveTo>
                <a:lnTo>
                  <a:pt x="891" y="1132"/>
                </a:lnTo>
                <a:lnTo>
                  <a:pt x="891" y="1134"/>
                </a:lnTo>
                <a:lnTo>
                  <a:pt x="893" y="1134"/>
                </a:lnTo>
                <a:lnTo>
                  <a:pt x="893" y="1134"/>
                </a:lnTo>
                <a:lnTo>
                  <a:pt x="895" y="1134"/>
                </a:lnTo>
                <a:lnTo>
                  <a:pt x="893" y="1134"/>
                </a:lnTo>
                <a:lnTo>
                  <a:pt x="893" y="1132"/>
                </a:lnTo>
                <a:lnTo>
                  <a:pt x="891" y="1132"/>
                </a:lnTo>
                <a:lnTo>
                  <a:pt x="891" y="1132"/>
                </a:lnTo>
                <a:lnTo>
                  <a:pt x="891" y="1132"/>
                </a:lnTo>
                <a:lnTo>
                  <a:pt x="891" y="1132"/>
                </a:lnTo>
                <a:lnTo>
                  <a:pt x="891" y="1132"/>
                </a:lnTo>
                <a:close/>
                <a:moveTo>
                  <a:pt x="1515" y="2401"/>
                </a:moveTo>
                <a:lnTo>
                  <a:pt x="1517" y="2399"/>
                </a:lnTo>
                <a:lnTo>
                  <a:pt x="1519" y="2394"/>
                </a:lnTo>
                <a:lnTo>
                  <a:pt x="1519" y="2394"/>
                </a:lnTo>
                <a:lnTo>
                  <a:pt x="1519" y="2392"/>
                </a:lnTo>
                <a:lnTo>
                  <a:pt x="1517" y="2392"/>
                </a:lnTo>
                <a:lnTo>
                  <a:pt x="1517" y="2394"/>
                </a:lnTo>
                <a:lnTo>
                  <a:pt x="1515" y="2394"/>
                </a:lnTo>
                <a:lnTo>
                  <a:pt x="1513" y="2394"/>
                </a:lnTo>
                <a:lnTo>
                  <a:pt x="1513" y="2394"/>
                </a:lnTo>
                <a:lnTo>
                  <a:pt x="1513" y="2394"/>
                </a:lnTo>
                <a:lnTo>
                  <a:pt x="1513" y="2396"/>
                </a:lnTo>
                <a:lnTo>
                  <a:pt x="1513" y="2396"/>
                </a:lnTo>
                <a:lnTo>
                  <a:pt x="1513" y="2396"/>
                </a:lnTo>
                <a:lnTo>
                  <a:pt x="1513" y="2396"/>
                </a:lnTo>
                <a:lnTo>
                  <a:pt x="1515" y="2399"/>
                </a:lnTo>
                <a:lnTo>
                  <a:pt x="1513" y="2399"/>
                </a:lnTo>
                <a:lnTo>
                  <a:pt x="1513" y="2401"/>
                </a:lnTo>
                <a:lnTo>
                  <a:pt x="1513" y="2401"/>
                </a:lnTo>
                <a:lnTo>
                  <a:pt x="1513" y="2401"/>
                </a:lnTo>
                <a:lnTo>
                  <a:pt x="1515" y="2401"/>
                </a:lnTo>
                <a:close/>
                <a:moveTo>
                  <a:pt x="939" y="1212"/>
                </a:moveTo>
                <a:lnTo>
                  <a:pt x="939" y="1214"/>
                </a:lnTo>
                <a:lnTo>
                  <a:pt x="939" y="1216"/>
                </a:lnTo>
                <a:lnTo>
                  <a:pt x="937" y="1216"/>
                </a:lnTo>
                <a:lnTo>
                  <a:pt x="939" y="1218"/>
                </a:lnTo>
                <a:lnTo>
                  <a:pt x="939" y="1218"/>
                </a:lnTo>
                <a:lnTo>
                  <a:pt x="939" y="1216"/>
                </a:lnTo>
                <a:lnTo>
                  <a:pt x="939" y="1214"/>
                </a:lnTo>
                <a:lnTo>
                  <a:pt x="939" y="1212"/>
                </a:lnTo>
                <a:close/>
                <a:moveTo>
                  <a:pt x="983" y="1271"/>
                </a:moveTo>
                <a:lnTo>
                  <a:pt x="983" y="1269"/>
                </a:lnTo>
                <a:lnTo>
                  <a:pt x="983" y="1269"/>
                </a:lnTo>
                <a:lnTo>
                  <a:pt x="983" y="1266"/>
                </a:lnTo>
                <a:lnTo>
                  <a:pt x="983" y="1266"/>
                </a:lnTo>
                <a:lnTo>
                  <a:pt x="983" y="1262"/>
                </a:lnTo>
                <a:lnTo>
                  <a:pt x="983" y="1260"/>
                </a:lnTo>
                <a:lnTo>
                  <a:pt x="983" y="1266"/>
                </a:lnTo>
                <a:lnTo>
                  <a:pt x="981" y="1269"/>
                </a:lnTo>
                <a:lnTo>
                  <a:pt x="983" y="1269"/>
                </a:lnTo>
                <a:lnTo>
                  <a:pt x="983" y="1269"/>
                </a:lnTo>
                <a:lnTo>
                  <a:pt x="983" y="1271"/>
                </a:lnTo>
                <a:lnTo>
                  <a:pt x="985" y="1273"/>
                </a:lnTo>
                <a:lnTo>
                  <a:pt x="985" y="1273"/>
                </a:lnTo>
                <a:lnTo>
                  <a:pt x="985" y="1271"/>
                </a:lnTo>
                <a:lnTo>
                  <a:pt x="983" y="1271"/>
                </a:lnTo>
                <a:close/>
                <a:moveTo>
                  <a:pt x="895" y="1201"/>
                </a:moveTo>
                <a:lnTo>
                  <a:pt x="895" y="1201"/>
                </a:lnTo>
                <a:lnTo>
                  <a:pt x="895" y="1199"/>
                </a:lnTo>
                <a:lnTo>
                  <a:pt x="893" y="1199"/>
                </a:lnTo>
                <a:lnTo>
                  <a:pt x="893" y="1201"/>
                </a:lnTo>
                <a:lnTo>
                  <a:pt x="893" y="1201"/>
                </a:lnTo>
                <a:lnTo>
                  <a:pt x="895" y="1204"/>
                </a:lnTo>
                <a:lnTo>
                  <a:pt x="895" y="1204"/>
                </a:lnTo>
                <a:lnTo>
                  <a:pt x="895" y="1201"/>
                </a:lnTo>
                <a:lnTo>
                  <a:pt x="895" y="1201"/>
                </a:lnTo>
                <a:close/>
                <a:moveTo>
                  <a:pt x="1523" y="2375"/>
                </a:moveTo>
                <a:lnTo>
                  <a:pt x="1521" y="2378"/>
                </a:lnTo>
                <a:lnTo>
                  <a:pt x="1519" y="2378"/>
                </a:lnTo>
                <a:lnTo>
                  <a:pt x="1517" y="2380"/>
                </a:lnTo>
                <a:lnTo>
                  <a:pt x="1517" y="2380"/>
                </a:lnTo>
                <a:lnTo>
                  <a:pt x="1519" y="2382"/>
                </a:lnTo>
                <a:lnTo>
                  <a:pt x="1519" y="2382"/>
                </a:lnTo>
                <a:lnTo>
                  <a:pt x="1519" y="2384"/>
                </a:lnTo>
                <a:lnTo>
                  <a:pt x="1519" y="2386"/>
                </a:lnTo>
                <a:lnTo>
                  <a:pt x="1521" y="2386"/>
                </a:lnTo>
                <a:lnTo>
                  <a:pt x="1521" y="2388"/>
                </a:lnTo>
                <a:lnTo>
                  <a:pt x="1523" y="2390"/>
                </a:lnTo>
                <a:lnTo>
                  <a:pt x="1525" y="2390"/>
                </a:lnTo>
                <a:lnTo>
                  <a:pt x="1527" y="2390"/>
                </a:lnTo>
                <a:lnTo>
                  <a:pt x="1527" y="2390"/>
                </a:lnTo>
                <a:lnTo>
                  <a:pt x="1527" y="2386"/>
                </a:lnTo>
                <a:lnTo>
                  <a:pt x="1527" y="2386"/>
                </a:lnTo>
                <a:lnTo>
                  <a:pt x="1527" y="2386"/>
                </a:lnTo>
                <a:lnTo>
                  <a:pt x="1527" y="2384"/>
                </a:lnTo>
                <a:lnTo>
                  <a:pt x="1525" y="2384"/>
                </a:lnTo>
                <a:lnTo>
                  <a:pt x="1525" y="2382"/>
                </a:lnTo>
                <a:lnTo>
                  <a:pt x="1525" y="2382"/>
                </a:lnTo>
                <a:lnTo>
                  <a:pt x="1525" y="2380"/>
                </a:lnTo>
                <a:lnTo>
                  <a:pt x="1523" y="2380"/>
                </a:lnTo>
                <a:lnTo>
                  <a:pt x="1523" y="2380"/>
                </a:lnTo>
                <a:lnTo>
                  <a:pt x="1523" y="2375"/>
                </a:lnTo>
                <a:lnTo>
                  <a:pt x="1523" y="2375"/>
                </a:lnTo>
                <a:close/>
                <a:moveTo>
                  <a:pt x="1511" y="2390"/>
                </a:moveTo>
                <a:lnTo>
                  <a:pt x="1513" y="2392"/>
                </a:lnTo>
                <a:lnTo>
                  <a:pt x="1513" y="2392"/>
                </a:lnTo>
                <a:lnTo>
                  <a:pt x="1515" y="2392"/>
                </a:lnTo>
                <a:lnTo>
                  <a:pt x="1517" y="2390"/>
                </a:lnTo>
                <a:lnTo>
                  <a:pt x="1519" y="2390"/>
                </a:lnTo>
                <a:lnTo>
                  <a:pt x="1519" y="2386"/>
                </a:lnTo>
                <a:lnTo>
                  <a:pt x="1517" y="2382"/>
                </a:lnTo>
                <a:lnTo>
                  <a:pt x="1517" y="2380"/>
                </a:lnTo>
                <a:lnTo>
                  <a:pt x="1515" y="2380"/>
                </a:lnTo>
                <a:lnTo>
                  <a:pt x="1513" y="2380"/>
                </a:lnTo>
                <a:lnTo>
                  <a:pt x="1513" y="2380"/>
                </a:lnTo>
                <a:lnTo>
                  <a:pt x="1513" y="2382"/>
                </a:lnTo>
                <a:lnTo>
                  <a:pt x="1513" y="2382"/>
                </a:lnTo>
                <a:lnTo>
                  <a:pt x="1513" y="2384"/>
                </a:lnTo>
                <a:lnTo>
                  <a:pt x="1511" y="2390"/>
                </a:lnTo>
                <a:close/>
                <a:moveTo>
                  <a:pt x="1465" y="2132"/>
                </a:moveTo>
                <a:lnTo>
                  <a:pt x="1465" y="2132"/>
                </a:lnTo>
                <a:lnTo>
                  <a:pt x="1465" y="2132"/>
                </a:lnTo>
                <a:lnTo>
                  <a:pt x="1465" y="2132"/>
                </a:lnTo>
                <a:lnTo>
                  <a:pt x="1465" y="2132"/>
                </a:lnTo>
                <a:lnTo>
                  <a:pt x="1463" y="2132"/>
                </a:lnTo>
                <a:lnTo>
                  <a:pt x="1463" y="2132"/>
                </a:lnTo>
                <a:lnTo>
                  <a:pt x="1463" y="2132"/>
                </a:lnTo>
                <a:lnTo>
                  <a:pt x="1467" y="2132"/>
                </a:lnTo>
                <a:lnTo>
                  <a:pt x="1467" y="2132"/>
                </a:lnTo>
                <a:lnTo>
                  <a:pt x="1467" y="2132"/>
                </a:lnTo>
                <a:lnTo>
                  <a:pt x="1467" y="2132"/>
                </a:lnTo>
                <a:lnTo>
                  <a:pt x="1465" y="2132"/>
                </a:lnTo>
                <a:close/>
                <a:moveTo>
                  <a:pt x="1521" y="2373"/>
                </a:moveTo>
                <a:lnTo>
                  <a:pt x="1519" y="2373"/>
                </a:lnTo>
                <a:lnTo>
                  <a:pt x="1519" y="2373"/>
                </a:lnTo>
                <a:lnTo>
                  <a:pt x="1517" y="2373"/>
                </a:lnTo>
                <a:lnTo>
                  <a:pt x="1519" y="2375"/>
                </a:lnTo>
                <a:lnTo>
                  <a:pt x="1519" y="2375"/>
                </a:lnTo>
                <a:lnTo>
                  <a:pt x="1519" y="2375"/>
                </a:lnTo>
                <a:lnTo>
                  <a:pt x="1519" y="2375"/>
                </a:lnTo>
                <a:lnTo>
                  <a:pt x="1521" y="2375"/>
                </a:lnTo>
                <a:lnTo>
                  <a:pt x="1523" y="2373"/>
                </a:lnTo>
                <a:lnTo>
                  <a:pt x="1521" y="2373"/>
                </a:lnTo>
                <a:lnTo>
                  <a:pt x="1521" y="2373"/>
                </a:lnTo>
                <a:close/>
                <a:moveTo>
                  <a:pt x="1314" y="1642"/>
                </a:moveTo>
                <a:lnTo>
                  <a:pt x="1314" y="1642"/>
                </a:lnTo>
                <a:lnTo>
                  <a:pt x="1312" y="1642"/>
                </a:lnTo>
                <a:lnTo>
                  <a:pt x="1312" y="1642"/>
                </a:lnTo>
                <a:lnTo>
                  <a:pt x="1310" y="1644"/>
                </a:lnTo>
                <a:lnTo>
                  <a:pt x="1310" y="1644"/>
                </a:lnTo>
                <a:lnTo>
                  <a:pt x="1310" y="1644"/>
                </a:lnTo>
                <a:lnTo>
                  <a:pt x="1310" y="1644"/>
                </a:lnTo>
                <a:lnTo>
                  <a:pt x="1310" y="1644"/>
                </a:lnTo>
                <a:lnTo>
                  <a:pt x="1312" y="1644"/>
                </a:lnTo>
                <a:lnTo>
                  <a:pt x="1314" y="1644"/>
                </a:lnTo>
                <a:lnTo>
                  <a:pt x="1314" y="1642"/>
                </a:lnTo>
                <a:lnTo>
                  <a:pt x="1314" y="1642"/>
                </a:lnTo>
                <a:lnTo>
                  <a:pt x="1314" y="1642"/>
                </a:lnTo>
                <a:lnTo>
                  <a:pt x="1314" y="1642"/>
                </a:lnTo>
                <a:close/>
                <a:moveTo>
                  <a:pt x="1297" y="1648"/>
                </a:moveTo>
                <a:lnTo>
                  <a:pt x="1297" y="1648"/>
                </a:lnTo>
                <a:lnTo>
                  <a:pt x="1297" y="1650"/>
                </a:lnTo>
                <a:lnTo>
                  <a:pt x="1297" y="1650"/>
                </a:lnTo>
                <a:lnTo>
                  <a:pt x="1297" y="1650"/>
                </a:lnTo>
                <a:lnTo>
                  <a:pt x="1299" y="1650"/>
                </a:lnTo>
                <a:lnTo>
                  <a:pt x="1299" y="1650"/>
                </a:lnTo>
                <a:lnTo>
                  <a:pt x="1297" y="1648"/>
                </a:lnTo>
                <a:close/>
                <a:moveTo>
                  <a:pt x="893" y="1143"/>
                </a:moveTo>
                <a:lnTo>
                  <a:pt x="891" y="1141"/>
                </a:lnTo>
                <a:lnTo>
                  <a:pt x="891" y="1139"/>
                </a:lnTo>
                <a:lnTo>
                  <a:pt x="891" y="1139"/>
                </a:lnTo>
                <a:lnTo>
                  <a:pt x="891" y="1141"/>
                </a:lnTo>
                <a:lnTo>
                  <a:pt x="891" y="1143"/>
                </a:lnTo>
                <a:lnTo>
                  <a:pt x="893" y="1143"/>
                </a:lnTo>
                <a:lnTo>
                  <a:pt x="893" y="1143"/>
                </a:lnTo>
                <a:lnTo>
                  <a:pt x="893" y="1143"/>
                </a:lnTo>
                <a:close/>
                <a:moveTo>
                  <a:pt x="1293" y="1633"/>
                </a:moveTo>
                <a:lnTo>
                  <a:pt x="1293" y="1633"/>
                </a:lnTo>
                <a:lnTo>
                  <a:pt x="1291" y="1635"/>
                </a:lnTo>
                <a:lnTo>
                  <a:pt x="1293" y="1635"/>
                </a:lnTo>
                <a:lnTo>
                  <a:pt x="1295" y="1635"/>
                </a:lnTo>
                <a:lnTo>
                  <a:pt x="1295" y="1635"/>
                </a:lnTo>
                <a:lnTo>
                  <a:pt x="1295" y="1635"/>
                </a:lnTo>
                <a:lnTo>
                  <a:pt x="1295" y="1633"/>
                </a:lnTo>
                <a:lnTo>
                  <a:pt x="1293" y="1633"/>
                </a:lnTo>
                <a:close/>
                <a:moveTo>
                  <a:pt x="1425" y="1524"/>
                </a:moveTo>
                <a:lnTo>
                  <a:pt x="1425" y="1524"/>
                </a:lnTo>
                <a:lnTo>
                  <a:pt x="1425" y="1522"/>
                </a:lnTo>
                <a:lnTo>
                  <a:pt x="1423" y="1522"/>
                </a:lnTo>
                <a:lnTo>
                  <a:pt x="1423" y="1522"/>
                </a:lnTo>
                <a:lnTo>
                  <a:pt x="1423" y="1522"/>
                </a:lnTo>
                <a:lnTo>
                  <a:pt x="1423" y="1522"/>
                </a:lnTo>
                <a:lnTo>
                  <a:pt x="1423" y="1524"/>
                </a:lnTo>
                <a:lnTo>
                  <a:pt x="1423" y="1524"/>
                </a:lnTo>
                <a:lnTo>
                  <a:pt x="1423" y="1524"/>
                </a:lnTo>
                <a:lnTo>
                  <a:pt x="1425" y="1526"/>
                </a:lnTo>
                <a:lnTo>
                  <a:pt x="1425" y="1526"/>
                </a:lnTo>
                <a:lnTo>
                  <a:pt x="1425" y="1524"/>
                </a:lnTo>
                <a:lnTo>
                  <a:pt x="1425" y="1524"/>
                </a:lnTo>
                <a:close/>
                <a:moveTo>
                  <a:pt x="1465" y="1612"/>
                </a:moveTo>
                <a:lnTo>
                  <a:pt x="1465" y="1612"/>
                </a:lnTo>
                <a:lnTo>
                  <a:pt x="1463" y="1612"/>
                </a:lnTo>
                <a:lnTo>
                  <a:pt x="1465" y="1612"/>
                </a:lnTo>
                <a:lnTo>
                  <a:pt x="1465" y="1612"/>
                </a:lnTo>
                <a:lnTo>
                  <a:pt x="1465" y="1612"/>
                </a:lnTo>
                <a:close/>
                <a:moveTo>
                  <a:pt x="1320" y="1191"/>
                </a:moveTo>
                <a:lnTo>
                  <a:pt x="1320" y="1189"/>
                </a:lnTo>
                <a:lnTo>
                  <a:pt x="1320" y="1187"/>
                </a:lnTo>
                <a:lnTo>
                  <a:pt x="1320" y="1187"/>
                </a:lnTo>
                <a:lnTo>
                  <a:pt x="1320" y="1189"/>
                </a:lnTo>
                <a:lnTo>
                  <a:pt x="1320" y="1191"/>
                </a:lnTo>
                <a:lnTo>
                  <a:pt x="1320" y="1191"/>
                </a:lnTo>
                <a:close/>
                <a:moveTo>
                  <a:pt x="1905" y="1642"/>
                </a:moveTo>
                <a:lnTo>
                  <a:pt x="1905" y="1640"/>
                </a:lnTo>
                <a:lnTo>
                  <a:pt x="1907" y="1638"/>
                </a:lnTo>
                <a:lnTo>
                  <a:pt x="1907" y="1635"/>
                </a:lnTo>
                <a:lnTo>
                  <a:pt x="1907" y="1635"/>
                </a:lnTo>
                <a:lnTo>
                  <a:pt x="1907" y="1635"/>
                </a:lnTo>
                <a:lnTo>
                  <a:pt x="1905" y="1635"/>
                </a:lnTo>
                <a:lnTo>
                  <a:pt x="1905" y="1635"/>
                </a:lnTo>
                <a:lnTo>
                  <a:pt x="1900" y="1633"/>
                </a:lnTo>
                <a:lnTo>
                  <a:pt x="1896" y="1633"/>
                </a:lnTo>
                <a:lnTo>
                  <a:pt x="1894" y="1633"/>
                </a:lnTo>
                <a:lnTo>
                  <a:pt x="1894" y="1633"/>
                </a:lnTo>
                <a:lnTo>
                  <a:pt x="1892" y="1633"/>
                </a:lnTo>
                <a:lnTo>
                  <a:pt x="1890" y="1635"/>
                </a:lnTo>
                <a:lnTo>
                  <a:pt x="1888" y="1635"/>
                </a:lnTo>
                <a:lnTo>
                  <a:pt x="1879" y="1633"/>
                </a:lnTo>
                <a:lnTo>
                  <a:pt x="1877" y="1633"/>
                </a:lnTo>
                <a:lnTo>
                  <a:pt x="1873" y="1635"/>
                </a:lnTo>
                <a:lnTo>
                  <a:pt x="1873" y="1635"/>
                </a:lnTo>
                <a:lnTo>
                  <a:pt x="1873" y="1638"/>
                </a:lnTo>
                <a:lnTo>
                  <a:pt x="1873" y="1640"/>
                </a:lnTo>
                <a:lnTo>
                  <a:pt x="1873" y="1640"/>
                </a:lnTo>
                <a:lnTo>
                  <a:pt x="1873" y="1640"/>
                </a:lnTo>
                <a:lnTo>
                  <a:pt x="1871" y="1642"/>
                </a:lnTo>
                <a:lnTo>
                  <a:pt x="1871" y="1644"/>
                </a:lnTo>
                <a:lnTo>
                  <a:pt x="1871" y="1646"/>
                </a:lnTo>
                <a:lnTo>
                  <a:pt x="1873" y="1646"/>
                </a:lnTo>
                <a:lnTo>
                  <a:pt x="1875" y="1646"/>
                </a:lnTo>
                <a:lnTo>
                  <a:pt x="1875" y="1648"/>
                </a:lnTo>
                <a:lnTo>
                  <a:pt x="1875" y="1648"/>
                </a:lnTo>
                <a:lnTo>
                  <a:pt x="1875" y="1648"/>
                </a:lnTo>
                <a:lnTo>
                  <a:pt x="1873" y="1648"/>
                </a:lnTo>
                <a:lnTo>
                  <a:pt x="1873" y="1648"/>
                </a:lnTo>
                <a:lnTo>
                  <a:pt x="1873" y="1648"/>
                </a:lnTo>
                <a:lnTo>
                  <a:pt x="1873" y="1650"/>
                </a:lnTo>
                <a:lnTo>
                  <a:pt x="1873" y="1652"/>
                </a:lnTo>
                <a:lnTo>
                  <a:pt x="1875" y="1654"/>
                </a:lnTo>
                <a:lnTo>
                  <a:pt x="1875" y="1656"/>
                </a:lnTo>
                <a:lnTo>
                  <a:pt x="1875" y="1656"/>
                </a:lnTo>
                <a:lnTo>
                  <a:pt x="1877" y="1656"/>
                </a:lnTo>
                <a:lnTo>
                  <a:pt x="1877" y="1656"/>
                </a:lnTo>
                <a:lnTo>
                  <a:pt x="1882" y="1656"/>
                </a:lnTo>
                <a:lnTo>
                  <a:pt x="1882" y="1656"/>
                </a:lnTo>
                <a:lnTo>
                  <a:pt x="1884" y="1656"/>
                </a:lnTo>
                <a:lnTo>
                  <a:pt x="1884" y="1656"/>
                </a:lnTo>
                <a:lnTo>
                  <a:pt x="1886" y="1656"/>
                </a:lnTo>
                <a:lnTo>
                  <a:pt x="1888" y="1656"/>
                </a:lnTo>
                <a:lnTo>
                  <a:pt x="1888" y="1656"/>
                </a:lnTo>
                <a:lnTo>
                  <a:pt x="1890" y="1656"/>
                </a:lnTo>
                <a:lnTo>
                  <a:pt x="1890" y="1654"/>
                </a:lnTo>
                <a:lnTo>
                  <a:pt x="1890" y="1652"/>
                </a:lnTo>
                <a:lnTo>
                  <a:pt x="1892" y="1654"/>
                </a:lnTo>
                <a:lnTo>
                  <a:pt x="1892" y="1654"/>
                </a:lnTo>
                <a:lnTo>
                  <a:pt x="1894" y="1654"/>
                </a:lnTo>
                <a:lnTo>
                  <a:pt x="1894" y="1654"/>
                </a:lnTo>
                <a:lnTo>
                  <a:pt x="1894" y="1652"/>
                </a:lnTo>
                <a:lnTo>
                  <a:pt x="1896" y="1652"/>
                </a:lnTo>
                <a:lnTo>
                  <a:pt x="1896" y="1652"/>
                </a:lnTo>
                <a:lnTo>
                  <a:pt x="1896" y="1652"/>
                </a:lnTo>
                <a:lnTo>
                  <a:pt x="1898" y="1652"/>
                </a:lnTo>
                <a:lnTo>
                  <a:pt x="1898" y="1652"/>
                </a:lnTo>
                <a:lnTo>
                  <a:pt x="1900" y="1650"/>
                </a:lnTo>
                <a:lnTo>
                  <a:pt x="1900" y="1650"/>
                </a:lnTo>
                <a:lnTo>
                  <a:pt x="1900" y="1650"/>
                </a:lnTo>
                <a:lnTo>
                  <a:pt x="1900" y="1648"/>
                </a:lnTo>
                <a:lnTo>
                  <a:pt x="1900" y="1648"/>
                </a:lnTo>
                <a:lnTo>
                  <a:pt x="1903" y="1648"/>
                </a:lnTo>
                <a:lnTo>
                  <a:pt x="1903" y="1648"/>
                </a:lnTo>
                <a:lnTo>
                  <a:pt x="1903" y="1646"/>
                </a:lnTo>
                <a:lnTo>
                  <a:pt x="1905" y="1644"/>
                </a:lnTo>
                <a:lnTo>
                  <a:pt x="1905" y="1644"/>
                </a:lnTo>
                <a:lnTo>
                  <a:pt x="1905" y="1642"/>
                </a:lnTo>
                <a:lnTo>
                  <a:pt x="1905" y="1642"/>
                </a:lnTo>
                <a:lnTo>
                  <a:pt x="1905" y="1642"/>
                </a:lnTo>
                <a:lnTo>
                  <a:pt x="1905" y="1642"/>
                </a:lnTo>
                <a:close/>
                <a:moveTo>
                  <a:pt x="1322" y="1183"/>
                </a:moveTo>
                <a:lnTo>
                  <a:pt x="1324" y="1185"/>
                </a:lnTo>
                <a:lnTo>
                  <a:pt x="1324" y="1185"/>
                </a:lnTo>
                <a:lnTo>
                  <a:pt x="1324" y="1185"/>
                </a:lnTo>
                <a:lnTo>
                  <a:pt x="1324" y="1185"/>
                </a:lnTo>
                <a:lnTo>
                  <a:pt x="1322" y="1183"/>
                </a:lnTo>
                <a:lnTo>
                  <a:pt x="1322" y="1183"/>
                </a:lnTo>
                <a:close/>
                <a:moveTo>
                  <a:pt x="1320" y="1193"/>
                </a:moveTo>
                <a:lnTo>
                  <a:pt x="1320" y="1191"/>
                </a:lnTo>
                <a:lnTo>
                  <a:pt x="1320" y="1191"/>
                </a:lnTo>
                <a:lnTo>
                  <a:pt x="1320" y="1191"/>
                </a:lnTo>
                <a:lnTo>
                  <a:pt x="1320" y="1193"/>
                </a:lnTo>
                <a:lnTo>
                  <a:pt x="1320" y="1193"/>
                </a:lnTo>
                <a:close/>
                <a:moveTo>
                  <a:pt x="1316" y="1185"/>
                </a:moveTo>
                <a:lnTo>
                  <a:pt x="1314" y="1185"/>
                </a:lnTo>
                <a:lnTo>
                  <a:pt x="1314" y="1187"/>
                </a:lnTo>
                <a:lnTo>
                  <a:pt x="1314" y="1187"/>
                </a:lnTo>
                <a:lnTo>
                  <a:pt x="1314" y="1187"/>
                </a:lnTo>
                <a:lnTo>
                  <a:pt x="1314" y="1187"/>
                </a:lnTo>
                <a:lnTo>
                  <a:pt x="1316" y="1187"/>
                </a:lnTo>
                <a:lnTo>
                  <a:pt x="1316" y="1187"/>
                </a:lnTo>
                <a:lnTo>
                  <a:pt x="1316" y="1185"/>
                </a:lnTo>
                <a:lnTo>
                  <a:pt x="1316" y="1185"/>
                </a:lnTo>
                <a:close/>
                <a:moveTo>
                  <a:pt x="1349" y="1331"/>
                </a:moveTo>
                <a:lnTo>
                  <a:pt x="1347" y="1334"/>
                </a:lnTo>
                <a:lnTo>
                  <a:pt x="1347" y="1334"/>
                </a:lnTo>
                <a:lnTo>
                  <a:pt x="1347" y="1336"/>
                </a:lnTo>
                <a:lnTo>
                  <a:pt x="1347" y="1336"/>
                </a:lnTo>
                <a:lnTo>
                  <a:pt x="1349" y="1334"/>
                </a:lnTo>
                <a:lnTo>
                  <a:pt x="1351" y="1331"/>
                </a:lnTo>
                <a:lnTo>
                  <a:pt x="1351" y="1331"/>
                </a:lnTo>
                <a:lnTo>
                  <a:pt x="1349" y="1331"/>
                </a:lnTo>
                <a:lnTo>
                  <a:pt x="1349" y="1331"/>
                </a:lnTo>
                <a:close/>
                <a:moveTo>
                  <a:pt x="1362" y="1392"/>
                </a:moveTo>
                <a:lnTo>
                  <a:pt x="1362" y="1392"/>
                </a:lnTo>
                <a:lnTo>
                  <a:pt x="1362" y="1394"/>
                </a:lnTo>
                <a:lnTo>
                  <a:pt x="1364" y="1392"/>
                </a:lnTo>
                <a:lnTo>
                  <a:pt x="1364" y="1392"/>
                </a:lnTo>
                <a:lnTo>
                  <a:pt x="1364" y="1392"/>
                </a:lnTo>
                <a:lnTo>
                  <a:pt x="1364" y="1392"/>
                </a:lnTo>
                <a:lnTo>
                  <a:pt x="1362" y="1392"/>
                </a:lnTo>
                <a:close/>
                <a:moveTo>
                  <a:pt x="1280" y="1361"/>
                </a:moveTo>
                <a:lnTo>
                  <a:pt x="1280" y="1359"/>
                </a:lnTo>
                <a:lnTo>
                  <a:pt x="1282" y="1359"/>
                </a:lnTo>
                <a:lnTo>
                  <a:pt x="1282" y="1359"/>
                </a:lnTo>
                <a:lnTo>
                  <a:pt x="1280" y="1359"/>
                </a:lnTo>
                <a:lnTo>
                  <a:pt x="1278" y="1361"/>
                </a:lnTo>
                <a:lnTo>
                  <a:pt x="1278" y="1361"/>
                </a:lnTo>
                <a:lnTo>
                  <a:pt x="1280" y="1361"/>
                </a:lnTo>
                <a:close/>
                <a:moveTo>
                  <a:pt x="1354" y="1394"/>
                </a:moveTo>
                <a:lnTo>
                  <a:pt x="1354" y="1394"/>
                </a:lnTo>
                <a:lnTo>
                  <a:pt x="1354" y="1394"/>
                </a:lnTo>
                <a:lnTo>
                  <a:pt x="1356" y="1394"/>
                </a:lnTo>
                <a:lnTo>
                  <a:pt x="1358" y="1392"/>
                </a:lnTo>
                <a:lnTo>
                  <a:pt x="1358" y="1392"/>
                </a:lnTo>
                <a:lnTo>
                  <a:pt x="1356" y="1394"/>
                </a:lnTo>
                <a:lnTo>
                  <a:pt x="1354" y="1394"/>
                </a:lnTo>
                <a:close/>
                <a:moveTo>
                  <a:pt x="1351" y="1321"/>
                </a:moveTo>
                <a:lnTo>
                  <a:pt x="1351" y="1321"/>
                </a:lnTo>
                <a:lnTo>
                  <a:pt x="1351" y="1321"/>
                </a:lnTo>
                <a:lnTo>
                  <a:pt x="1351" y="1323"/>
                </a:lnTo>
                <a:lnTo>
                  <a:pt x="1351" y="1323"/>
                </a:lnTo>
                <a:lnTo>
                  <a:pt x="1351" y="1321"/>
                </a:lnTo>
                <a:lnTo>
                  <a:pt x="1351" y="1321"/>
                </a:lnTo>
                <a:lnTo>
                  <a:pt x="1351" y="1321"/>
                </a:lnTo>
                <a:close/>
                <a:moveTo>
                  <a:pt x="1427" y="1174"/>
                </a:moveTo>
                <a:lnTo>
                  <a:pt x="1427" y="1174"/>
                </a:lnTo>
                <a:lnTo>
                  <a:pt x="1427" y="1176"/>
                </a:lnTo>
                <a:lnTo>
                  <a:pt x="1429" y="1172"/>
                </a:lnTo>
                <a:lnTo>
                  <a:pt x="1427" y="1172"/>
                </a:lnTo>
                <a:lnTo>
                  <a:pt x="1427" y="1174"/>
                </a:lnTo>
                <a:close/>
                <a:moveTo>
                  <a:pt x="1335" y="1378"/>
                </a:moveTo>
                <a:lnTo>
                  <a:pt x="1335" y="1378"/>
                </a:lnTo>
                <a:lnTo>
                  <a:pt x="1337" y="1378"/>
                </a:lnTo>
                <a:lnTo>
                  <a:pt x="1335" y="1378"/>
                </a:lnTo>
                <a:lnTo>
                  <a:pt x="1335" y="1378"/>
                </a:lnTo>
                <a:lnTo>
                  <a:pt x="1335" y="1378"/>
                </a:lnTo>
                <a:lnTo>
                  <a:pt x="1335" y="1378"/>
                </a:lnTo>
                <a:lnTo>
                  <a:pt x="1335" y="1380"/>
                </a:lnTo>
                <a:lnTo>
                  <a:pt x="1335" y="1380"/>
                </a:lnTo>
                <a:lnTo>
                  <a:pt x="1335" y="1378"/>
                </a:lnTo>
                <a:close/>
                <a:moveTo>
                  <a:pt x="1335" y="1367"/>
                </a:moveTo>
                <a:lnTo>
                  <a:pt x="1335" y="1367"/>
                </a:lnTo>
                <a:lnTo>
                  <a:pt x="1333" y="1369"/>
                </a:lnTo>
                <a:lnTo>
                  <a:pt x="1333" y="1371"/>
                </a:lnTo>
                <a:lnTo>
                  <a:pt x="1333" y="1371"/>
                </a:lnTo>
                <a:lnTo>
                  <a:pt x="1333" y="1371"/>
                </a:lnTo>
                <a:lnTo>
                  <a:pt x="1335" y="1367"/>
                </a:lnTo>
                <a:lnTo>
                  <a:pt x="1335" y="1367"/>
                </a:lnTo>
                <a:close/>
                <a:moveTo>
                  <a:pt x="1196" y="1231"/>
                </a:moveTo>
                <a:lnTo>
                  <a:pt x="1196" y="1233"/>
                </a:lnTo>
                <a:lnTo>
                  <a:pt x="1196" y="1237"/>
                </a:lnTo>
                <a:lnTo>
                  <a:pt x="1199" y="1243"/>
                </a:lnTo>
                <a:lnTo>
                  <a:pt x="1201" y="1248"/>
                </a:lnTo>
                <a:lnTo>
                  <a:pt x="1201" y="1248"/>
                </a:lnTo>
                <a:lnTo>
                  <a:pt x="1199" y="1245"/>
                </a:lnTo>
                <a:lnTo>
                  <a:pt x="1196" y="1237"/>
                </a:lnTo>
                <a:lnTo>
                  <a:pt x="1196" y="1231"/>
                </a:lnTo>
                <a:close/>
                <a:moveTo>
                  <a:pt x="1877" y="1604"/>
                </a:moveTo>
                <a:lnTo>
                  <a:pt x="1879" y="1604"/>
                </a:lnTo>
                <a:lnTo>
                  <a:pt x="1879" y="1602"/>
                </a:lnTo>
                <a:lnTo>
                  <a:pt x="1877" y="1600"/>
                </a:lnTo>
                <a:lnTo>
                  <a:pt x="1877" y="1600"/>
                </a:lnTo>
                <a:lnTo>
                  <a:pt x="1877" y="1600"/>
                </a:lnTo>
                <a:lnTo>
                  <a:pt x="1875" y="1600"/>
                </a:lnTo>
                <a:lnTo>
                  <a:pt x="1875" y="1602"/>
                </a:lnTo>
                <a:lnTo>
                  <a:pt x="1877" y="1604"/>
                </a:lnTo>
                <a:lnTo>
                  <a:pt x="1877" y="1604"/>
                </a:lnTo>
                <a:close/>
                <a:moveTo>
                  <a:pt x="1209" y="1214"/>
                </a:moveTo>
                <a:lnTo>
                  <a:pt x="1207" y="1214"/>
                </a:lnTo>
                <a:lnTo>
                  <a:pt x="1207" y="1216"/>
                </a:lnTo>
                <a:lnTo>
                  <a:pt x="1205" y="1216"/>
                </a:lnTo>
                <a:lnTo>
                  <a:pt x="1207" y="1216"/>
                </a:lnTo>
                <a:lnTo>
                  <a:pt x="1209" y="1214"/>
                </a:lnTo>
                <a:lnTo>
                  <a:pt x="1211" y="1214"/>
                </a:lnTo>
                <a:lnTo>
                  <a:pt x="1211" y="1212"/>
                </a:lnTo>
                <a:lnTo>
                  <a:pt x="1211" y="1212"/>
                </a:lnTo>
                <a:lnTo>
                  <a:pt x="1211" y="1214"/>
                </a:lnTo>
                <a:lnTo>
                  <a:pt x="1209" y="1214"/>
                </a:lnTo>
                <a:close/>
                <a:moveTo>
                  <a:pt x="1201" y="1222"/>
                </a:moveTo>
                <a:lnTo>
                  <a:pt x="1199" y="1227"/>
                </a:lnTo>
                <a:lnTo>
                  <a:pt x="1196" y="1229"/>
                </a:lnTo>
                <a:lnTo>
                  <a:pt x="1196" y="1231"/>
                </a:lnTo>
                <a:lnTo>
                  <a:pt x="1196" y="1229"/>
                </a:lnTo>
                <a:lnTo>
                  <a:pt x="1199" y="1227"/>
                </a:lnTo>
                <a:lnTo>
                  <a:pt x="1201" y="1220"/>
                </a:lnTo>
                <a:lnTo>
                  <a:pt x="1201" y="1222"/>
                </a:lnTo>
                <a:close/>
                <a:moveTo>
                  <a:pt x="1278" y="1195"/>
                </a:moveTo>
                <a:lnTo>
                  <a:pt x="1278" y="1193"/>
                </a:lnTo>
                <a:lnTo>
                  <a:pt x="1278" y="1193"/>
                </a:lnTo>
                <a:lnTo>
                  <a:pt x="1276" y="1193"/>
                </a:lnTo>
                <a:lnTo>
                  <a:pt x="1276" y="1193"/>
                </a:lnTo>
                <a:lnTo>
                  <a:pt x="1274" y="1193"/>
                </a:lnTo>
                <a:lnTo>
                  <a:pt x="1274" y="1193"/>
                </a:lnTo>
                <a:lnTo>
                  <a:pt x="1278" y="1195"/>
                </a:lnTo>
                <a:lnTo>
                  <a:pt x="1278" y="1195"/>
                </a:lnTo>
                <a:lnTo>
                  <a:pt x="1278" y="1195"/>
                </a:lnTo>
                <a:lnTo>
                  <a:pt x="1278" y="1195"/>
                </a:lnTo>
                <a:close/>
                <a:moveTo>
                  <a:pt x="1234" y="1199"/>
                </a:moveTo>
                <a:lnTo>
                  <a:pt x="1230" y="1201"/>
                </a:lnTo>
                <a:lnTo>
                  <a:pt x="1230" y="1201"/>
                </a:lnTo>
                <a:lnTo>
                  <a:pt x="1234" y="1199"/>
                </a:lnTo>
                <a:lnTo>
                  <a:pt x="1234" y="1197"/>
                </a:lnTo>
                <a:lnTo>
                  <a:pt x="1234" y="1197"/>
                </a:lnTo>
                <a:lnTo>
                  <a:pt x="1234" y="1199"/>
                </a:lnTo>
                <a:close/>
                <a:moveTo>
                  <a:pt x="1203" y="1218"/>
                </a:moveTo>
                <a:lnTo>
                  <a:pt x="1203" y="1218"/>
                </a:lnTo>
                <a:lnTo>
                  <a:pt x="1203" y="1220"/>
                </a:lnTo>
                <a:lnTo>
                  <a:pt x="1203" y="1220"/>
                </a:lnTo>
                <a:lnTo>
                  <a:pt x="1203" y="1218"/>
                </a:lnTo>
                <a:lnTo>
                  <a:pt x="1205" y="1218"/>
                </a:lnTo>
                <a:lnTo>
                  <a:pt x="1205" y="1216"/>
                </a:lnTo>
                <a:lnTo>
                  <a:pt x="1205" y="1216"/>
                </a:lnTo>
                <a:lnTo>
                  <a:pt x="1203" y="1218"/>
                </a:lnTo>
                <a:close/>
                <a:moveTo>
                  <a:pt x="1328" y="1183"/>
                </a:moveTo>
                <a:lnTo>
                  <a:pt x="1328" y="1183"/>
                </a:lnTo>
                <a:lnTo>
                  <a:pt x="1328" y="1185"/>
                </a:lnTo>
                <a:lnTo>
                  <a:pt x="1331" y="1185"/>
                </a:lnTo>
                <a:lnTo>
                  <a:pt x="1333" y="1183"/>
                </a:lnTo>
                <a:lnTo>
                  <a:pt x="1331" y="1183"/>
                </a:lnTo>
                <a:lnTo>
                  <a:pt x="1328" y="1183"/>
                </a:lnTo>
                <a:close/>
                <a:moveTo>
                  <a:pt x="1444" y="1224"/>
                </a:moveTo>
                <a:lnTo>
                  <a:pt x="1444" y="1222"/>
                </a:lnTo>
                <a:lnTo>
                  <a:pt x="1442" y="1220"/>
                </a:lnTo>
                <a:lnTo>
                  <a:pt x="1444" y="1224"/>
                </a:lnTo>
                <a:lnTo>
                  <a:pt x="1446" y="1229"/>
                </a:lnTo>
                <a:lnTo>
                  <a:pt x="1446" y="1231"/>
                </a:lnTo>
                <a:lnTo>
                  <a:pt x="1446" y="1231"/>
                </a:lnTo>
                <a:lnTo>
                  <a:pt x="1444" y="1224"/>
                </a:lnTo>
                <a:close/>
                <a:moveTo>
                  <a:pt x="1540" y="1325"/>
                </a:moveTo>
                <a:lnTo>
                  <a:pt x="1540" y="1327"/>
                </a:lnTo>
                <a:lnTo>
                  <a:pt x="1544" y="1325"/>
                </a:lnTo>
                <a:lnTo>
                  <a:pt x="1548" y="1325"/>
                </a:lnTo>
                <a:lnTo>
                  <a:pt x="1548" y="1323"/>
                </a:lnTo>
                <a:lnTo>
                  <a:pt x="1551" y="1323"/>
                </a:lnTo>
                <a:lnTo>
                  <a:pt x="1551" y="1321"/>
                </a:lnTo>
                <a:lnTo>
                  <a:pt x="1548" y="1321"/>
                </a:lnTo>
                <a:lnTo>
                  <a:pt x="1548" y="1323"/>
                </a:lnTo>
                <a:lnTo>
                  <a:pt x="1546" y="1323"/>
                </a:lnTo>
                <a:lnTo>
                  <a:pt x="1546" y="1323"/>
                </a:lnTo>
                <a:lnTo>
                  <a:pt x="1544" y="1323"/>
                </a:lnTo>
                <a:lnTo>
                  <a:pt x="1542" y="1323"/>
                </a:lnTo>
                <a:lnTo>
                  <a:pt x="1542" y="1323"/>
                </a:lnTo>
                <a:lnTo>
                  <a:pt x="1540" y="1323"/>
                </a:lnTo>
                <a:lnTo>
                  <a:pt x="1540" y="1323"/>
                </a:lnTo>
                <a:lnTo>
                  <a:pt x="1540" y="1325"/>
                </a:lnTo>
                <a:lnTo>
                  <a:pt x="1540" y="1325"/>
                </a:lnTo>
                <a:lnTo>
                  <a:pt x="1540" y="1325"/>
                </a:lnTo>
                <a:close/>
                <a:moveTo>
                  <a:pt x="1553" y="1359"/>
                </a:moveTo>
                <a:lnTo>
                  <a:pt x="1551" y="1357"/>
                </a:lnTo>
                <a:lnTo>
                  <a:pt x="1548" y="1357"/>
                </a:lnTo>
                <a:lnTo>
                  <a:pt x="1548" y="1357"/>
                </a:lnTo>
                <a:lnTo>
                  <a:pt x="1546" y="1357"/>
                </a:lnTo>
                <a:lnTo>
                  <a:pt x="1546" y="1357"/>
                </a:lnTo>
                <a:lnTo>
                  <a:pt x="1548" y="1359"/>
                </a:lnTo>
                <a:lnTo>
                  <a:pt x="1553" y="1359"/>
                </a:lnTo>
                <a:lnTo>
                  <a:pt x="1553" y="1359"/>
                </a:lnTo>
                <a:close/>
                <a:moveTo>
                  <a:pt x="1551" y="1317"/>
                </a:moveTo>
                <a:lnTo>
                  <a:pt x="1548" y="1317"/>
                </a:lnTo>
                <a:lnTo>
                  <a:pt x="1548" y="1319"/>
                </a:lnTo>
                <a:lnTo>
                  <a:pt x="1551" y="1317"/>
                </a:lnTo>
                <a:lnTo>
                  <a:pt x="1551" y="1317"/>
                </a:lnTo>
                <a:close/>
                <a:moveTo>
                  <a:pt x="1559" y="1313"/>
                </a:moveTo>
                <a:lnTo>
                  <a:pt x="1559" y="1313"/>
                </a:lnTo>
                <a:lnTo>
                  <a:pt x="1559" y="1315"/>
                </a:lnTo>
                <a:lnTo>
                  <a:pt x="1561" y="1315"/>
                </a:lnTo>
                <a:lnTo>
                  <a:pt x="1561" y="1315"/>
                </a:lnTo>
                <a:lnTo>
                  <a:pt x="1561" y="1313"/>
                </a:lnTo>
                <a:lnTo>
                  <a:pt x="1563" y="1313"/>
                </a:lnTo>
                <a:lnTo>
                  <a:pt x="1563" y="1313"/>
                </a:lnTo>
                <a:lnTo>
                  <a:pt x="1561" y="1313"/>
                </a:lnTo>
                <a:lnTo>
                  <a:pt x="1559" y="1313"/>
                </a:lnTo>
                <a:close/>
                <a:moveTo>
                  <a:pt x="1553" y="1340"/>
                </a:moveTo>
                <a:lnTo>
                  <a:pt x="1553" y="1340"/>
                </a:lnTo>
                <a:lnTo>
                  <a:pt x="1555" y="1340"/>
                </a:lnTo>
                <a:lnTo>
                  <a:pt x="1555" y="1340"/>
                </a:lnTo>
                <a:lnTo>
                  <a:pt x="1555" y="1340"/>
                </a:lnTo>
                <a:lnTo>
                  <a:pt x="1555" y="1340"/>
                </a:lnTo>
                <a:lnTo>
                  <a:pt x="1553" y="1340"/>
                </a:lnTo>
                <a:lnTo>
                  <a:pt x="1553" y="1340"/>
                </a:lnTo>
                <a:lnTo>
                  <a:pt x="1551" y="1340"/>
                </a:lnTo>
                <a:lnTo>
                  <a:pt x="1551" y="1340"/>
                </a:lnTo>
                <a:lnTo>
                  <a:pt x="1553" y="1340"/>
                </a:lnTo>
                <a:lnTo>
                  <a:pt x="1553" y="1340"/>
                </a:lnTo>
                <a:close/>
                <a:moveTo>
                  <a:pt x="1534" y="1030"/>
                </a:moveTo>
                <a:lnTo>
                  <a:pt x="1532" y="1032"/>
                </a:lnTo>
                <a:lnTo>
                  <a:pt x="1532" y="1032"/>
                </a:lnTo>
                <a:lnTo>
                  <a:pt x="1534" y="1030"/>
                </a:lnTo>
                <a:lnTo>
                  <a:pt x="1534" y="1030"/>
                </a:lnTo>
                <a:close/>
                <a:moveTo>
                  <a:pt x="1536" y="1304"/>
                </a:moveTo>
                <a:lnTo>
                  <a:pt x="1536" y="1304"/>
                </a:lnTo>
                <a:lnTo>
                  <a:pt x="1536" y="1304"/>
                </a:lnTo>
                <a:lnTo>
                  <a:pt x="1534" y="1306"/>
                </a:lnTo>
                <a:lnTo>
                  <a:pt x="1532" y="1306"/>
                </a:lnTo>
                <a:lnTo>
                  <a:pt x="1532" y="1308"/>
                </a:lnTo>
                <a:lnTo>
                  <a:pt x="1532" y="1306"/>
                </a:lnTo>
                <a:lnTo>
                  <a:pt x="1534" y="1306"/>
                </a:lnTo>
                <a:lnTo>
                  <a:pt x="1536" y="1304"/>
                </a:lnTo>
                <a:lnTo>
                  <a:pt x="1538" y="1302"/>
                </a:lnTo>
                <a:lnTo>
                  <a:pt x="1538" y="1300"/>
                </a:lnTo>
                <a:lnTo>
                  <a:pt x="1538" y="1300"/>
                </a:lnTo>
                <a:lnTo>
                  <a:pt x="1536" y="1300"/>
                </a:lnTo>
                <a:lnTo>
                  <a:pt x="1536" y="1300"/>
                </a:lnTo>
                <a:lnTo>
                  <a:pt x="1536" y="1300"/>
                </a:lnTo>
                <a:lnTo>
                  <a:pt x="1536" y="1302"/>
                </a:lnTo>
                <a:lnTo>
                  <a:pt x="1538" y="1302"/>
                </a:lnTo>
                <a:lnTo>
                  <a:pt x="1536" y="1302"/>
                </a:lnTo>
                <a:lnTo>
                  <a:pt x="1536" y="1304"/>
                </a:lnTo>
                <a:close/>
                <a:moveTo>
                  <a:pt x="1559" y="1006"/>
                </a:moveTo>
                <a:lnTo>
                  <a:pt x="1561" y="1004"/>
                </a:lnTo>
                <a:lnTo>
                  <a:pt x="1559" y="1004"/>
                </a:lnTo>
                <a:lnTo>
                  <a:pt x="1557" y="1006"/>
                </a:lnTo>
                <a:lnTo>
                  <a:pt x="1555" y="1009"/>
                </a:lnTo>
                <a:lnTo>
                  <a:pt x="1553" y="1009"/>
                </a:lnTo>
                <a:lnTo>
                  <a:pt x="1551" y="1009"/>
                </a:lnTo>
                <a:lnTo>
                  <a:pt x="1548" y="1009"/>
                </a:lnTo>
                <a:lnTo>
                  <a:pt x="1548" y="1009"/>
                </a:lnTo>
                <a:lnTo>
                  <a:pt x="1546" y="1009"/>
                </a:lnTo>
                <a:lnTo>
                  <a:pt x="1544" y="1009"/>
                </a:lnTo>
                <a:lnTo>
                  <a:pt x="1544" y="1009"/>
                </a:lnTo>
                <a:lnTo>
                  <a:pt x="1544" y="1009"/>
                </a:lnTo>
                <a:lnTo>
                  <a:pt x="1542" y="1009"/>
                </a:lnTo>
                <a:lnTo>
                  <a:pt x="1542" y="1009"/>
                </a:lnTo>
                <a:lnTo>
                  <a:pt x="1542" y="1009"/>
                </a:lnTo>
                <a:lnTo>
                  <a:pt x="1540" y="1009"/>
                </a:lnTo>
                <a:lnTo>
                  <a:pt x="1540" y="1011"/>
                </a:lnTo>
                <a:lnTo>
                  <a:pt x="1540" y="1011"/>
                </a:lnTo>
                <a:lnTo>
                  <a:pt x="1540" y="1011"/>
                </a:lnTo>
                <a:lnTo>
                  <a:pt x="1538" y="1011"/>
                </a:lnTo>
                <a:lnTo>
                  <a:pt x="1536" y="1013"/>
                </a:lnTo>
                <a:lnTo>
                  <a:pt x="1536" y="1013"/>
                </a:lnTo>
                <a:lnTo>
                  <a:pt x="1536" y="1013"/>
                </a:lnTo>
                <a:lnTo>
                  <a:pt x="1536" y="1015"/>
                </a:lnTo>
                <a:lnTo>
                  <a:pt x="1536" y="1015"/>
                </a:lnTo>
                <a:lnTo>
                  <a:pt x="1538" y="1013"/>
                </a:lnTo>
                <a:lnTo>
                  <a:pt x="1538" y="1013"/>
                </a:lnTo>
                <a:lnTo>
                  <a:pt x="1538" y="1013"/>
                </a:lnTo>
                <a:lnTo>
                  <a:pt x="1538" y="1015"/>
                </a:lnTo>
                <a:lnTo>
                  <a:pt x="1538" y="1015"/>
                </a:lnTo>
                <a:lnTo>
                  <a:pt x="1540" y="1015"/>
                </a:lnTo>
                <a:lnTo>
                  <a:pt x="1542" y="1015"/>
                </a:lnTo>
                <a:lnTo>
                  <a:pt x="1546" y="1013"/>
                </a:lnTo>
                <a:lnTo>
                  <a:pt x="1546" y="1013"/>
                </a:lnTo>
                <a:lnTo>
                  <a:pt x="1546" y="1013"/>
                </a:lnTo>
                <a:lnTo>
                  <a:pt x="1553" y="1011"/>
                </a:lnTo>
                <a:lnTo>
                  <a:pt x="1555" y="1011"/>
                </a:lnTo>
                <a:lnTo>
                  <a:pt x="1557" y="1011"/>
                </a:lnTo>
                <a:lnTo>
                  <a:pt x="1559" y="1011"/>
                </a:lnTo>
                <a:lnTo>
                  <a:pt x="1559" y="1009"/>
                </a:lnTo>
                <a:lnTo>
                  <a:pt x="1565" y="1006"/>
                </a:lnTo>
                <a:lnTo>
                  <a:pt x="1565" y="1006"/>
                </a:lnTo>
                <a:lnTo>
                  <a:pt x="1563" y="1006"/>
                </a:lnTo>
                <a:lnTo>
                  <a:pt x="1563" y="1006"/>
                </a:lnTo>
                <a:lnTo>
                  <a:pt x="1561" y="1006"/>
                </a:lnTo>
                <a:lnTo>
                  <a:pt x="1561" y="1006"/>
                </a:lnTo>
                <a:lnTo>
                  <a:pt x="1559" y="1009"/>
                </a:lnTo>
                <a:lnTo>
                  <a:pt x="1559" y="1009"/>
                </a:lnTo>
                <a:lnTo>
                  <a:pt x="1557" y="1009"/>
                </a:lnTo>
                <a:lnTo>
                  <a:pt x="1557" y="1009"/>
                </a:lnTo>
                <a:lnTo>
                  <a:pt x="1557" y="1009"/>
                </a:lnTo>
                <a:lnTo>
                  <a:pt x="1559" y="1006"/>
                </a:lnTo>
                <a:close/>
                <a:moveTo>
                  <a:pt x="1565" y="1310"/>
                </a:moveTo>
                <a:lnTo>
                  <a:pt x="1565" y="1313"/>
                </a:lnTo>
                <a:lnTo>
                  <a:pt x="1565" y="1313"/>
                </a:lnTo>
                <a:lnTo>
                  <a:pt x="1565" y="1313"/>
                </a:lnTo>
                <a:lnTo>
                  <a:pt x="1565" y="1313"/>
                </a:lnTo>
                <a:lnTo>
                  <a:pt x="1567" y="1313"/>
                </a:lnTo>
                <a:lnTo>
                  <a:pt x="1565" y="1313"/>
                </a:lnTo>
                <a:lnTo>
                  <a:pt x="1565" y="1310"/>
                </a:lnTo>
                <a:lnTo>
                  <a:pt x="1565" y="1310"/>
                </a:lnTo>
                <a:lnTo>
                  <a:pt x="1565" y="1310"/>
                </a:lnTo>
                <a:close/>
                <a:moveTo>
                  <a:pt x="1551" y="1304"/>
                </a:moveTo>
                <a:lnTo>
                  <a:pt x="1553" y="1304"/>
                </a:lnTo>
                <a:lnTo>
                  <a:pt x="1553" y="1306"/>
                </a:lnTo>
                <a:lnTo>
                  <a:pt x="1555" y="1306"/>
                </a:lnTo>
                <a:lnTo>
                  <a:pt x="1553" y="1304"/>
                </a:lnTo>
                <a:lnTo>
                  <a:pt x="1553" y="1304"/>
                </a:lnTo>
                <a:lnTo>
                  <a:pt x="1551" y="1304"/>
                </a:lnTo>
                <a:lnTo>
                  <a:pt x="1551" y="1304"/>
                </a:lnTo>
                <a:lnTo>
                  <a:pt x="1551" y="1304"/>
                </a:lnTo>
                <a:lnTo>
                  <a:pt x="1548" y="1304"/>
                </a:lnTo>
                <a:lnTo>
                  <a:pt x="1548" y="1304"/>
                </a:lnTo>
                <a:lnTo>
                  <a:pt x="1548" y="1304"/>
                </a:lnTo>
                <a:lnTo>
                  <a:pt x="1551" y="1304"/>
                </a:lnTo>
                <a:close/>
                <a:moveTo>
                  <a:pt x="1618" y="1455"/>
                </a:moveTo>
                <a:lnTo>
                  <a:pt x="1618" y="1455"/>
                </a:lnTo>
                <a:lnTo>
                  <a:pt x="1618" y="1457"/>
                </a:lnTo>
                <a:lnTo>
                  <a:pt x="1620" y="1457"/>
                </a:lnTo>
                <a:lnTo>
                  <a:pt x="1620" y="1455"/>
                </a:lnTo>
                <a:lnTo>
                  <a:pt x="1620" y="1455"/>
                </a:lnTo>
                <a:lnTo>
                  <a:pt x="1618" y="1453"/>
                </a:lnTo>
                <a:lnTo>
                  <a:pt x="1618" y="1455"/>
                </a:lnTo>
                <a:lnTo>
                  <a:pt x="1618" y="1455"/>
                </a:lnTo>
                <a:lnTo>
                  <a:pt x="1618" y="1455"/>
                </a:lnTo>
                <a:close/>
                <a:moveTo>
                  <a:pt x="1620" y="950"/>
                </a:moveTo>
                <a:lnTo>
                  <a:pt x="1620" y="948"/>
                </a:lnTo>
                <a:lnTo>
                  <a:pt x="1618" y="948"/>
                </a:lnTo>
                <a:lnTo>
                  <a:pt x="1618" y="948"/>
                </a:lnTo>
                <a:lnTo>
                  <a:pt x="1618" y="950"/>
                </a:lnTo>
                <a:lnTo>
                  <a:pt x="1618" y="950"/>
                </a:lnTo>
                <a:lnTo>
                  <a:pt x="1618" y="950"/>
                </a:lnTo>
                <a:lnTo>
                  <a:pt x="1618" y="952"/>
                </a:lnTo>
                <a:lnTo>
                  <a:pt x="1618" y="950"/>
                </a:lnTo>
                <a:lnTo>
                  <a:pt x="1618" y="950"/>
                </a:lnTo>
                <a:lnTo>
                  <a:pt x="1620" y="950"/>
                </a:lnTo>
                <a:lnTo>
                  <a:pt x="1620" y="950"/>
                </a:lnTo>
                <a:lnTo>
                  <a:pt x="1620" y="950"/>
                </a:lnTo>
                <a:close/>
                <a:moveTo>
                  <a:pt x="1613" y="952"/>
                </a:moveTo>
                <a:lnTo>
                  <a:pt x="1613" y="952"/>
                </a:lnTo>
                <a:lnTo>
                  <a:pt x="1613" y="952"/>
                </a:lnTo>
                <a:lnTo>
                  <a:pt x="1613" y="952"/>
                </a:lnTo>
                <a:lnTo>
                  <a:pt x="1613" y="952"/>
                </a:lnTo>
                <a:lnTo>
                  <a:pt x="1613" y="952"/>
                </a:lnTo>
                <a:lnTo>
                  <a:pt x="1613" y="952"/>
                </a:lnTo>
                <a:lnTo>
                  <a:pt x="1613" y="952"/>
                </a:lnTo>
                <a:close/>
                <a:moveTo>
                  <a:pt x="1532" y="1298"/>
                </a:moveTo>
                <a:lnTo>
                  <a:pt x="1532" y="1298"/>
                </a:lnTo>
                <a:lnTo>
                  <a:pt x="1532" y="1300"/>
                </a:lnTo>
                <a:lnTo>
                  <a:pt x="1532" y="1300"/>
                </a:lnTo>
                <a:lnTo>
                  <a:pt x="1534" y="1300"/>
                </a:lnTo>
                <a:lnTo>
                  <a:pt x="1536" y="1300"/>
                </a:lnTo>
                <a:lnTo>
                  <a:pt x="1534" y="1300"/>
                </a:lnTo>
                <a:lnTo>
                  <a:pt x="1534" y="1298"/>
                </a:lnTo>
                <a:lnTo>
                  <a:pt x="1532" y="1298"/>
                </a:lnTo>
                <a:lnTo>
                  <a:pt x="1532" y="1298"/>
                </a:lnTo>
                <a:lnTo>
                  <a:pt x="1532" y="1298"/>
                </a:lnTo>
                <a:close/>
                <a:moveTo>
                  <a:pt x="1586" y="1000"/>
                </a:moveTo>
                <a:lnTo>
                  <a:pt x="1586" y="1000"/>
                </a:lnTo>
                <a:lnTo>
                  <a:pt x="1584" y="1000"/>
                </a:lnTo>
                <a:lnTo>
                  <a:pt x="1584" y="1000"/>
                </a:lnTo>
                <a:lnTo>
                  <a:pt x="1582" y="1000"/>
                </a:lnTo>
                <a:lnTo>
                  <a:pt x="1582" y="1002"/>
                </a:lnTo>
                <a:lnTo>
                  <a:pt x="1582" y="1002"/>
                </a:lnTo>
                <a:lnTo>
                  <a:pt x="1586" y="1000"/>
                </a:lnTo>
                <a:close/>
                <a:moveTo>
                  <a:pt x="1574" y="998"/>
                </a:moveTo>
                <a:lnTo>
                  <a:pt x="1574" y="998"/>
                </a:lnTo>
                <a:lnTo>
                  <a:pt x="1574" y="998"/>
                </a:lnTo>
                <a:lnTo>
                  <a:pt x="1574" y="998"/>
                </a:lnTo>
                <a:lnTo>
                  <a:pt x="1574" y="1000"/>
                </a:lnTo>
                <a:lnTo>
                  <a:pt x="1574" y="1000"/>
                </a:lnTo>
                <a:lnTo>
                  <a:pt x="1574" y="998"/>
                </a:lnTo>
                <a:close/>
                <a:moveTo>
                  <a:pt x="1576" y="996"/>
                </a:moveTo>
                <a:lnTo>
                  <a:pt x="1576" y="996"/>
                </a:lnTo>
                <a:lnTo>
                  <a:pt x="1576" y="996"/>
                </a:lnTo>
                <a:lnTo>
                  <a:pt x="1576" y="998"/>
                </a:lnTo>
                <a:lnTo>
                  <a:pt x="1574" y="998"/>
                </a:lnTo>
                <a:lnTo>
                  <a:pt x="1574" y="1000"/>
                </a:lnTo>
                <a:lnTo>
                  <a:pt x="1576" y="1000"/>
                </a:lnTo>
                <a:lnTo>
                  <a:pt x="1576" y="1000"/>
                </a:lnTo>
                <a:lnTo>
                  <a:pt x="1576" y="996"/>
                </a:lnTo>
                <a:close/>
                <a:moveTo>
                  <a:pt x="1569" y="1313"/>
                </a:moveTo>
                <a:lnTo>
                  <a:pt x="1569" y="1315"/>
                </a:lnTo>
                <a:lnTo>
                  <a:pt x="1569" y="1315"/>
                </a:lnTo>
                <a:lnTo>
                  <a:pt x="1569" y="1313"/>
                </a:lnTo>
                <a:lnTo>
                  <a:pt x="1569" y="1313"/>
                </a:lnTo>
                <a:lnTo>
                  <a:pt x="1567" y="1313"/>
                </a:lnTo>
                <a:lnTo>
                  <a:pt x="1567" y="1313"/>
                </a:lnTo>
                <a:lnTo>
                  <a:pt x="1567" y="1313"/>
                </a:lnTo>
                <a:lnTo>
                  <a:pt x="1569" y="1313"/>
                </a:lnTo>
                <a:close/>
                <a:moveTo>
                  <a:pt x="1595" y="1002"/>
                </a:moveTo>
                <a:lnTo>
                  <a:pt x="1595" y="1002"/>
                </a:lnTo>
                <a:lnTo>
                  <a:pt x="1592" y="1000"/>
                </a:lnTo>
                <a:lnTo>
                  <a:pt x="1592" y="1000"/>
                </a:lnTo>
                <a:lnTo>
                  <a:pt x="1592" y="1002"/>
                </a:lnTo>
                <a:lnTo>
                  <a:pt x="1592" y="1002"/>
                </a:lnTo>
                <a:lnTo>
                  <a:pt x="1590" y="1002"/>
                </a:lnTo>
                <a:lnTo>
                  <a:pt x="1592" y="1002"/>
                </a:lnTo>
                <a:lnTo>
                  <a:pt x="1595" y="1002"/>
                </a:lnTo>
                <a:close/>
                <a:moveTo>
                  <a:pt x="1534" y="1015"/>
                </a:moveTo>
                <a:lnTo>
                  <a:pt x="1532" y="1015"/>
                </a:lnTo>
                <a:lnTo>
                  <a:pt x="1534" y="1015"/>
                </a:lnTo>
                <a:lnTo>
                  <a:pt x="1534" y="1015"/>
                </a:lnTo>
                <a:lnTo>
                  <a:pt x="1534" y="1015"/>
                </a:lnTo>
                <a:lnTo>
                  <a:pt x="1534" y="1015"/>
                </a:lnTo>
                <a:lnTo>
                  <a:pt x="1534" y="1013"/>
                </a:lnTo>
                <a:lnTo>
                  <a:pt x="1534" y="1013"/>
                </a:lnTo>
                <a:lnTo>
                  <a:pt x="1534" y="1015"/>
                </a:lnTo>
                <a:close/>
                <a:moveTo>
                  <a:pt x="2334" y="174"/>
                </a:moveTo>
                <a:lnTo>
                  <a:pt x="2332" y="174"/>
                </a:lnTo>
                <a:lnTo>
                  <a:pt x="2330" y="174"/>
                </a:lnTo>
                <a:lnTo>
                  <a:pt x="2328" y="176"/>
                </a:lnTo>
                <a:lnTo>
                  <a:pt x="2328" y="183"/>
                </a:lnTo>
                <a:lnTo>
                  <a:pt x="2330" y="187"/>
                </a:lnTo>
                <a:lnTo>
                  <a:pt x="2330" y="189"/>
                </a:lnTo>
                <a:lnTo>
                  <a:pt x="2332" y="189"/>
                </a:lnTo>
                <a:lnTo>
                  <a:pt x="2334" y="185"/>
                </a:lnTo>
                <a:lnTo>
                  <a:pt x="2334" y="180"/>
                </a:lnTo>
                <a:lnTo>
                  <a:pt x="2334" y="176"/>
                </a:lnTo>
                <a:lnTo>
                  <a:pt x="2334" y="174"/>
                </a:lnTo>
                <a:close/>
                <a:moveTo>
                  <a:pt x="2343" y="277"/>
                </a:moveTo>
                <a:lnTo>
                  <a:pt x="2353" y="277"/>
                </a:lnTo>
                <a:lnTo>
                  <a:pt x="2355" y="277"/>
                </a:lnTo>
                <a:lnTo>
                  <a:pt x="2355" y="273"/>
                </a:lnTo>
                <a:lnTo>
                  <a:pt x="2351" y="273"/>
                </a:lnTo>
                <a:lnTo>
                  <a:pt x="2349" y="271"/>
                </a:lnTo>
                <a:lnTo>
                  <a:pt x="2349" y="269"/>
                </a:lnTo>
                <a:lnTo>
                  <a:pt x="2347" y="266"/>
                </a:lnTo>
                <a:lnTo>
                  <a:pt x="2345" y="266"/>
                </a:lnTo>
                <a:lnTo>
                  <a:pt x="2340" y="269"/>
                </a:lnTo>
                <a:lnTo>
                  <a:pt x="2338" y="266"/>
                </a:lnTo>
                <a:lnTo>
                  <a:pt x="2334" y="269"/>
                </a:lnTo>
                <a:lnTo>
                  <a:pt x="2334" y="271"/>
                </a:lnTo>
                <a:lnTo>
                  <a:pt x="2334" y="275"/>
                </a:lnTo>
                <a:lnTo>
                  <a:pt x="2336" y="277"/>
                </a:lnTo>
                <a:lnTo>
                  <a:pt x="2343" y="277"/>
                </a:lnTo>
                <a:close/>
                <a:moveTo>
                  <a:pt x="2338" y="248"/>
                </a:moveTo>
                <a:lnTo>
                  <a:pt x="2338" y="237"/>
                </a:lnTo>
                <a:lnTo>
                  <a:pt x="2336" y="229"/>
                </a:lnTo>
                <a:lnTo>
                  <a:pt x="2334" y="227"/>
                </a:lnTo>
                <a:lnTo>
                  <a:pt x="2332" y="227"/>
                </a:lnTo>
                <a:lnTo>
                  <a:pt x="2332" y="231"/>
                </a:lnTo>
                <a:lnTo>
                  <a:pt x="2332" y="235"/>
                </a:lnTo>
                <a:lnTo>
                  <a:pt x="2336" y="248"/>
                </a:lnTo>
                <a:lnTo>
                  <a:pt x="2338" y="248"/>
                </a:lnTo>
                <a:close/>
                <a:moveTo>
                  <a:pt x="2347" y="134"/>
                </a:moveTo>
                <a:lnTo>
                  <a:pt x="2353" y="130"/>
                </a:lnTo>
                <a:lnTo>
                  <a:pt x="2355" y="126"/>
                </a:lnTo>
                <a:lnTo>
                  <a:pt x="2355" y="124"/>
                </a:lnTo>
                <a:lnTo>
                  <a:pt x="2347" y="122"/>
                </a:lnTo>
                <a:lnTo>
                  <a:pt x="2338" y="124"/>
                </a:lnTo>
                <a:lnTo>
                  <a:pt x="2332" y="126"/>
                </a:lnTo>
                <a:lnTo>
                  <a:pt x="2330" y="128"/>
                </a:lnTo>
                <a:lnTo>
                  <a:pt x="2332" y="132"/>
                </a:lnTo>
                <a:lnTo>
                  <a:pt x="2338" y="132"/>
                </a:lnTo>
                <a:lnTo>
                  <a:pt x="2347" y="134"/>
                </a:lnTo>
                <a:close/>
                <a:moveTo>
                  <a:pt x="2349" y="193"/>
                </a:moveTo>
                <a:lnTo>
                  <a:pt x="2345" y="197"/>
                </a:lnTo>
                <a:lnTo>
                  <a:pt x="2345" y="197"/>
                </a:lnTo>
                <a:lnTo>
                  <a:pt x="2345" y="199"/>
                </a:lnTo>
                <a:lnTo>
                  <a:pt x="2347" y="199"/>
                </a:lnTo>
                <a:lnTo>
                  <a:pt x="2351" y="197"/>
                </a:lnTo>
                <a:lnTo>
                  <a:pt x="2353" y="195"/>
                </a:lnTo>
                <a:lnTo>
                  <a:pt x="2351" y="193"/>
                </a:lnTo>
                <a:lnTo>
                  <a:pt x="2349" y="191"/>
                </a:lnTo>
                <a:lnTo>
                  <a:pt x="2349" y="193"/>
                </a:lnTo>
                <a:close/>
                <a:moveTo>
                  <a:pt x="2202" y="396"/>
                </a:moveTo>
                <a:lnTo>
                  <a:pt x="2202" y="398"/>
                </a:lnTo>
                <a:lnTo>
                  <a:pt x="2202" y="401"/>
                </a:lnTo>
                <a:lnTo>
                  <a:pt x="2202" y="401"/>
                </a:lnTo>
                <a:lnTo>
                  <a:pt x="2202" y="401"/>
                </a:lnTo>
                <a:lnTo>
                  <a:pt x="2204" y="401"/>
                </a:lnTo>
                <a:lnTo>
                  <a:pt x="2206" y="401"/>
                </a:lnTo>
                <a:lnTo>
                  <a:pt x="2215" y="398"/>
                </a:lnTo>
                <a:lnTo>
                  <a:pt x="2223" y="398"/>
                </a:lnTo>
                <a:lnTo>
                  <a:pt x="2225" y="401"/>
                </a:lnTo>
                <a:lnTo>
                  <a:pt x="2227" y="401"/>
                </a:lnTo>
                <a:lnTo>
                  <a:pt x="2227" y="401"/>
                </a:lnTo>
                <a:lnTo>
                  <a:pt x="2229" y="401"/>
                </a:lnTo>
                <a:lnTo>
                  <a:pt x="2231" y="398"/>
                </a:lnTo>
                <a:lnTo>
                  <a:pt x="2234" y="396"/>
                </a:lnTo>
                <a:lnTo>
                  <a:pt x="2240" y="396"/>
                </a:lnTo>
                <a:lnTo>
                  <a:pt x="2240" y="394"/>
                </a:lnTo>
                <a:lnTo>
                  <a:pt x="2240" y="394"/>
                </a:lnTo>
                <a:lnTo>
                  <a:pt x="2240" y="394"/>
                </a:lnTo>
                <a:lnTo>
                  <a:pt x="2238" y="392"/>
                </a:lnTo>
                <a:lnTo>
                  <a:pt x="2240" y="392"/>
                </a:lnTo>
                <a:lnTo>
                  <a:pt x="2240" y="392"/>
                </a:lnTo>
                <a:lnTo>
                  <a:pt x="2240" y="392"/>
                </a:lnTo>
                <a:lnTo>
                  <a:pt x="2240" y="390"/>
                </a:lnTo>
                <a:lnTo>
                  <a:pt x="2240" y="388"/>
                </a:lnTo>
                <a:lnTo>
                  <a:pt x="2240" y="388"/>
                </a:lnTo>
                <a:lnTo>
                  <a:pt x="2236" y="388"/>
                </a:lnTo>
                <a:lnTo>
                  <a:pt x="2236" y="388"/>
                </a:lnTo>
                <a:lnTo>
                  <a:pt x="2236" y="386"/>
                </a:lnTo>
                <a:lnTo>
                  <a:pt x="2234" y="386"/>
                </a:lnTo>
                <a:lnTo>
                  <a:pt x="2225" y="388"/>
                </a:lnTo>
                <a:lnTo>
                  <a:pt x="2221" y="390"/>
                </a:lnTo>
                <a:lnTo>
                  <a:pt x="2217" y="390"/>
                </a:lnTo>
                <a:lnTo>
                  <a:pt x="2213" y="390"/>
                </a:lnTo>
                <a:lnTo>
                  <a:pt x="2211" y="390"/>
                </a:lnTo>
                <a:lnTo>
                  <a:pt x="2208" y="390"/>
                </a:lnTo>
                <a:lnTo>
                  <a:pt x="2206" y="390"/>
                </a:lnTo>
                <a:lnTo>
                  <a:pt x="2206" y="392"/>
                </a:lnTo>
                <a:lnTo>
                  <a:pt x="2206" y="394"/>
                </a:lnTo>
                <a:lnTo>
                  <a:pt x="2204" y="396"/>
                </a:lnTo>
                <a:lnTo>
                  <a:pt x="2202" y="396"/>
                </a:lnTo>
                <a:close/>
                <a:moveTo>
                  <a:pt x="2405" y="1208"/>
                </a:moveTo>
                <a:lnTo>
                  <a:pt x="2405" y="1208"/>
                </a:lnTo>
                <a:lnTo>
                  <a:pt x="2405" y="1210"/>
                </a:lnTo>
                <a:lnTo>
                  <a:pt x="2403" y="1212"/>
                </a:lnTo>
                <a:lnTo>
                  <a:pt x="2401" y="1216"/>
                </a:lnTo>
                <a:lnTo>
                  <a:pt x="2399" y="1216"/>
                </a:lnTo>
                <a:lnTo>
                  <a:pt x="2397" y="1216"/>
                </a:lnTo>
                <a:lnTo>
                  <a:pt x="2399" y="1218"/>
                </a:lnTo>
                <a:lnTo>
                  <a:pt x="2399" y="1218"/>
                </a:lnTo>
                <a:lnTo>
                  <a:pt x="2401" y="1216"/>
                </a:lnTo>
                <a:lnTo>
                  <a:pt x="2405" y="1214"/>
                </a:lnTo>
                <a:lnTo>
                  <a:pt x="2408" y="1212"/>
                </a:lnTo>
                <a:lnTo>
                  <a:pt x="2408" y="1210"/>
                </a:lnTo>
                <a:lnTo>
                  <a:pt x="2408" y="1208"/>
                </a:lnTo>
                <a:lnTo>
                  <a:pt x="2408" y="1208"/>
                </a:lnTo>
                <a:lnTo>
                  <a:pt x="2408" y="1208"/>
                </a:lnTo>
                <a:lnTo>
                  <a:pt x="2405" y="1208"/>
                </a:lnTo>
                <a:close/>
                <a:moveTo>
                  <a:pt x="1856" y="390"/>
                </a:moveTo>
                <a:lnTo>
                  <a:pt x="1859" y="390"/>
                </a:lnTo>
                <a:lnTo>
                  <a:pt x="1861" y="390"/>
                </a:lnTo>
                <a:lnTo>
                  <a:pt x="1861" y="390"/>
                </a:lnTo>
                <a:lnTo>
                  <a:pt x="1856" y="388"/>
                </a:lnTo>
                <a:lnTo>
                  <a:pt x="1854" y="388"/>
                </a:lnTo>
                <a:lnTo>
                  <a:pt x="1852" y="388"/>
                </a:lnTo>
                <a:lnTo>
                  <a:pt x="1852" y="390"/>
                </a:lnTo>
                <a:lnTo>
                  <a:pt x="1852" y="390"/>
                </a:lnTo>
                <a:lnTo>
                  <a:pt x="1852" y="390"/>
                </a:lnTo>
                <a:lnTo>
                  <a:pt x="1856" y="390"/>
                </a:lnTo>
                <a:close/>
                <a:moveTo>
                  <a:pt x="1831" y="386"/>
                </a:moveTo>
                <a:lnTo>
                  <a:pt x="1831" y="386"/>
                </a:lnTo>
                <a:lnTo>
                  <a:pt x="1833" y="386"/>
                </a:lnTo>
                <a:lnTo>
                  <a:pt x="1833" y="384"/>
                </a:lnTo>
                <a:lnTo>
                  <a:pt x="1833" y="384"/>
                </a:lnTo>
                <a:lnTo>
                  <a:pt x="1833" y="384"/>
                </a:lnTo>
                <a:lnTo>
                  <a:pt x="1833" y="382"/>
                </a:lnTo>
                <a:lnTo>
                  <a:pt x="1833" y="380"/>
                </a:lnTo>
                <a:lnTo>
                  <a:pt x="1831" y="380"/>
                </a:lnTo>
                <a:lnTo>
                  <a:pt x="1829" y="380"/>
                </a:lnTo>
                <a:lnTo>
                  <a:pt x="1827" y="382"/>
                </a:lnTo>
                <a:lnTo>
                  <a:pt x="1827" y="384"/>
                </a:lnTo>
                <a:lnTo>
                  <a:pt x="1825" y="384"/>
                </a:lnTo>
                <a:lnTo>
                  <a:pt x="1827" y="384"/>
                </a:lnTo>
                <a:lnTo>
                  <a:pt x="1827" y="384"/>
                </a:lnTo>
                <a:lnTo>
                  <a:pt x="1831" y="386"/>
                </a:lnTo>
                <a:close/>
                <a:moveTo>
                  <a:pt x="2410" y="1204"/>
                </a:moveTo>
                <a:lnTo>
                  <a:pt x="2412" y="1204"/>
                </a:lnTo>
                <a:lnTo>
                  <a:pt x="2412" y="1204"/>
                </a:lnTo>
                <a:lnTo>
                  <a:pt x="2414" y="1201"/>
                </a:lnTo>
                <a:lnTo>
                  <a:pt x="2414" y="1199"/>
                </a:lnTo>
                <a:lnTo>
                  <a:pt x="2412" y="1199"/>
                </a:lnTo>
                <a:lnTo>
                  <a:pt x="2412" y="1199"/>
                </a:lnTo>
                <a:lnTo>
                  <a:pt x="2412" y="1201"/>
                </a:lnTo>
                <a:lnTo>
                  <a:pt x="2410" y="1201"/>
                </a:lnTo>
                <a:lnTo>
                  <a:pt x="2408" y="1201"/>
                </a:lnTo>
                <a:lnTo>
                  <a:pt x="2408" y="1204"/>
                </a:lnTo>
                <a:lnTo>
                  <a:pt x="2408" y="1206"/>
                </a:lnTo>
                <a:lnTo>
                  <a:pt x="2408" y="1206"/>
                </a:lnTo>
                <a:lnTo>
                  <a:pt x="2410" y="1204"/>
                </a:lnTo>
                <a:close/>
                <a:moveTo>
                  <a:pt x="2259" y="1390"/>
                </a:moveTo>
                <a:lnTo>
                  <a:pt x="2257" y="1390"/>
                </a:lnTo>
                <a:lnTo>
                  <a:pt x="2255" y="1390"/>
                </a:lnTo>
                <a:lnTo>
                  <a:pt x="2255" y="1390"/>
                </a:lnTo>
                <a:lnTo>
                  <a:pt x="2255" y="1390"/>
                </a:lnTo>
                <a:lnTo>
                  <a:pt x="2255" y="1392"/>
                </a:lnTo>
                <a:lnTo>
                  <a:pt x="2257" y="1390"/>
                </a:lnTo>
                <a:lnTo>
                  <a:pt x="2257" y="1390"/>
                </a:lnTo>
                <a:lnTo>
                  <a:pt x="2259" y="1392"/>
                </a:lnTo>
                <a:lnTo>
                  <a:pt x="2259" y="1390"/>
                </a:lnTo>
                <a:lnTo>
                  <a:pt x="2259" y="1390"/>
                </a:lnTo>
                <a:lnTo>
                  <a:pt x="2259" y="1390"/>
                </a:lnTo>
                <a:close/>
                <a:moveTo>
                  <a:pt x="2351" y="1206"/>
                </a:moveTo>
                <a:lnTo>
                  <a:pt x="2349" y="1206"/>
                </a:lnTo>
                <a:lnTo>
                  <a:pt x="2349" y="1206"/>
                </a:lnTo>
                <a:lnTo>
                  <a:pt x="2347" y="1208"/>
                </a:lnTo>
                <a:lnTo>
                  <a:pt x="2349" y="1210"/>
                </a:lnTo>
                <a:lnTo>
                  <a:pt x="2349" y="1212"/>
                </a:lnTo>
                <a:lnTo>
                  <a:pt x="2349" y="1212"/>
                </a:lnTo>
                <a:lnTo>
                  <a:pt x="2351" y="1210"/>
                </a:lnTo>
                <a:lnTo>
                  <a:pt x="2351" y="1210"/>
                </a:lnTo>
                <a:lnTo>
                  <a:pt x="2351" y="1208"/>
                </a:lnTo>
                <a:lnTo>
                  <a:pt x="2351" y="1208"/>
                </a:lnTo>
                <a:lnTo>
                  <a:pt x="2351" y="1206"/>
                </a:lnTo>
                <a:close/>
                <a:moveTo>
                  <a:pt x="2347" y="1222"/>
                </a:moveTo>
                <a:lnTo>
                  <a:pt x="2345" y="1222"/>
                </a:lnTo>
                <a:lnTo>
                  <a:pt x="2345" y="1222"/>
                </a:lnTo>
                <a:lnTo>
                  <a:pt x="2345" y="1222"/>
                </a:lnTo>
                <a:lnTo>
                  <a:pt x="2347" y="1224"/>
                </a:lnTo>
                <a:lnTo>
                  <a:pt x="2349" y="1222"/>
                </a:lnTo>
                <a:lnTo>
                  <a:pt x="2349" y="1220"/>
                </a:lnTo>
                <a:lnTo>
                  <a:pt x="2347" y="1222"/>
                </a:lnTo>
                <a:close/>
                <a:moveTo>
                  <a:pt x="2361" y="562"/>
                </a:moveTo>
                <a:lnTo>
                  <a:pt x="2366" y="562"/>
                </a:lnTo>
                <a:lnTo>
                  <a:pt x="2366" y="562"/>
                </a:lnTo>
                <a:lnTo>
                  <a:pt x="2370" y="560"/>
                </a:lnTo>
                <a:lnTo>
                  <a:pt x="2372" y="558"/>
                </a:lnTo>
                <a:lnTo>
                  <a:pt x="2376" y="556"/>
                </a:lnTo>
                <a:lnTo>
                  <a:pt x="2378" y="554"/>
                </a:lnTo>
                <a:lnTo>
                  <a:pt x="2382" y="552"/>
                </a:lnTo>
                <a:lnTo>
                  <a:pt x="2387" y="552"/>
                </a:lnTo>
                <a:lnTo>
                  <a:pt x="2391" y="552"/>
                </a:lnTo>
                <a:lnTo>
                  <a:pt x="2391" y="552"/>
                </a:lnTo>
                <a:lnTo>
                  <a:pt x="2393" y="549"/>
                </a:lnTo>
                <a:lnTo>
                  <a:pt x="2395" y="549"/>
                </a:lnTo>
                <a:lnTo>
                  <a:pt x="2397" y="547"/>
                </a:lnTo>
                <a:lnTo>
                  <a:pt x="2397" y="547"/>
                </a:lnTo>
                <a:lnTo>
                  <a:pt x="2399" y="545"/>
                </a:lnTo>
                <a:lnTo>
                  <a:pt x="2399" y="545"/>
                </a:lnTo>
                <a:lnTo>
                  <a:pt x="2399" y="545"/>
                </a:lnTo>
                <a:lnTo>
                  <a:pt x="2399" y="543"/>
                </a:lnTo>
                <a:lnTo>
                  <a:pt x="2399" y="543"/>
                </a:lnTo>
                <a:lnTo>
                  <a:pt x="2399" y="541"/>
                </a:lnTo>
                <a:lnTo>
                  <a:pt x="2401" y="541"/>
                </a:lnTo>
                <a:lnTo>
                  <a:pt x="2403" y="541"/>
                </a:lnTo>
                <a:lnTo>
                  <a:pt x="2403" y="541"/>
                </a:lnTo>
                <a:lnTo>
                  <a:pt x="2405" y="541"/>
                </a:lnTo>
                <a:lnTo>
                  <a:pt x="2408" y="539"/>
                </a:lnTo>
                <a:lnTo>
                  <a:pt x="2408" y="537"/>
                </a:lnTo>
                <a:lnTo>
                  <a:pt x="2408" y="537"/>
                </a:lnTo>
                <a:lnTo>
                  <a:pt x="2408" y="535"/>
                </a:lnTo>
                <a:lnTo>
                  <a:pt x="2408" y="535"/>
                </a:lnTo>
                <a:lnTo>
                  <a:pt x="2410" y="535"/>
                </a:lnTo>
                <a:lnTo>
                  <a:pt x="2412" y="535"/>
                </a:lnTo>
                <a:lnTo>
                  <a:pt x="2412" y="533"/>
                </a:lnTo>
                <a:lnTo>
                  <a:pt x="2412" y="533"/>
                </a:lnTo>
                <a:lnTo>
                  <a:pt x="2412" y="533"/>
                </a:lnTo>
                <a:lnTo>
                  <a:pt x="2412" y="533"/>
                </a:lnTo>
                <a:lnTo>
                  <a:pt x="2408" y="531"/>
                </a:lnTo>
                <a:lnTo>
                  <a:pt x="2410" y="531"/>
                </a:lnTo>
                <a:lnTo>
                  <a:pt x="2410" y="531"/>
                </a:lnTo>
                <a:lnTo>
                  <a:pt x="2410" y="531"/>
                </a:lnTo>
                <a:lnTo>
                  <a:pt x="2410" y="528"/>
                </a:lnTo>
                <a:lnTo>
                  <a:pt x="2410" y="528"/>
                </a:lnTo>
                <a:lnTo>
                  <a:pt x="2410" y="528"/>
                </a:lnTo>
                <a:lnTo>
                  <a:pt x="2410" y="528"/>
                </a:lnTo>
                <a:lnTo>
                  <a:pt x="2408" y="528"/>
                </a:lnTo>
                <a:lnTo>
                  <a:pt x="2408" y="526"/>
                </a:lnTo>
                <a:lnTo>
                  <a:pt x="2408" y="526"/>
                </a:lnTo>
                <a:lnTo>
                  <a:pt x="2410" y="526"/>
                </a:lnTo>
                <a:lnTo>
                  <a:pt x="2410" y="526"/>
                </a:lnTo>
                <a:lnTo>
                  <a:pt x="2410" y="524"/>
                </a:lnTo>
                <a:lnTo>
                  <a:pt x="2410" y="524"/>
                </a:lnTo>
                <a:lnTo>
                  <a:pt x="2410" y="522"/>
                </a:lnTo>
                <a:lnTo>
                  <a:pt x="2410" y="522"/>
                </a:lnTo>
                <a:lnTo>
                  <a:pt x="2410" y="522"/>
                </a:lnTo>
                <a:lnTo>
                  <a:pt x="2408" y="522"/>
                </a:lnTo>
                <a:lnTo>
                  <a:pt x="2408" y="522"/>
                </a:lnTo>
                <a:lnTo>
                  <a:pt x="2405" y="520"/>
                </a:lnTo>
                <a:lnTo>
                  <a:pt x="2403" y="520"/>
                </a:lnTo>
                <a:lnTo>
                  <a:pt x="2401" y="520"/>
                </a:lnTo>
                <a:lnTo>
                  <a:pt x="2397" y="522"/>
                </a:lnTo>
                <a:lnTo>
                  <a:pt x="2399" y="520"/>
                </a:lnTo>
                <a:lnTo>
                  <a:pt x="2401" y="518"/>
                </a:lnTo>
                <a:lnTo>
                  <a:pt x="2399" y="518"/>
                </a:lnTo>
                <a:lnTo>
                  <a:pt x="2399" y="518"/>
                </a:lnTo>
                <a:lnTo>
                  <a:pt x="2399" y="518"/>
                </a:lnTo>
                <a:lnTo>
                  <a:pt x="2399" y="516"/>
                </a:lnTo>
                <a:lnTo>
                  <a:pt x="2399" y="516"/>
                </a:lnTo>
                <a:lnTo>
                  <a:pt x="2395" y="518"/>
                </a:lnTo>
                <a:lnTo>
                  <a:pt x="2393" y="518"/>
                </a:lnTo>
                <a:lnTo>
                  <a:pt x="2393" y="516"/>
                </a:lnTo>
                <a:lnTo>
                  <a:pt x="2395" y="516"/>
                </a:lnTo>
                <a:lnTo>
                  <a:pt x="2395" y="514"/>
                </a:lnTo>
                <a:lnTo>
                  <a:pt x="2395" y="512"/>
                </a:lnTo>
                <a:lnTo>
                  <a:pt x="2395" y="512"/>
                </a:lnTo>
                <a:lnTo>
                  <a:pt x="2395" y="512"/>
                </a:lnTo>
                <a:lnTo>
                  <a:pt x="2395" y="510"/>
                </a:lnTo>
                <a:lnTo>
                  <a:pt x="2393" y="510"/>
                </a:lnTo>
                <a:lnTo>
                  <a:pt x="2393" y="512"/>
                </a:lnTo>
                <a:lnTo>
                  <a:pt x="2391" y="510"/>
                </a:lnTo>
                <a:lnTo>
                  <a:pt x="2389" y="510"/>
                </a:lnTo>
                <a:lnTo>
                  <a:pt x="2389" y="510"/>
                </a:lnTo>
                <a:lnTo>
                  <a:pt x="2391" y="508"/>
                </a:lnTo>
                <a:lnTo>
                  <a:pt x="2391" y="505"/>
                </a:lnTo>
                <a:lnTo>
                  <a:pt x="2393" y="503"/>
                </a:lnTo>
                <a:lnTo>
                  <a:pt x="2395" y="503"/>
                </a:lnTo>
                <a:lnTo>
                  <a:pt x="2397" y="503"/>
                </a:lnTo>
                <a:lnTo>
                  <a:pt x="2397" y="503"/>
                </a:lnTo>
                <a:lnTo>
                  <a:pt x="2395" y="503"/>
                </a:lnTo>
                <a:lnTo>
                  <a:pt x="2393" y="503"/>
                </a:lnTo>
                <a:lnTo>
                  <a:pt x="2391" y="503"/>
                </a:lnTo>
                <a:lnTo>
                  <a:pt x="2389" y="505"/>
                </a:lnTo>
                <a:lnTo>
                  <a:pt x="2387" y="505"/>
                </a:lnTo>
                <a:lnTo>
                  <a:pt x="2384" y="505"/>
                </a:lnTo>
                <a:lnTo>
                  <a:pt x="2382" y="505"/>
                </a:lnTo>
                <a:lnTo>
                  <a:pt x="2380" y="505"/>
                </a:lnTo>
                <a:lnTo>
                  <a:pt x="2380" y="505"/>
                </a:lnTo>
                <a:lnTo>
                  <a:pt x="2380" y="503"/>
                </a:lnTo>
                <a:lnTo>
                  <a:pt x="2380" y="501"/>
                </a:lnTo>
                <a:lnTo>
                  <a:pt x="2378" y="501"/>
                </a:lnTo>
                <a:lnTo>
                  <a:pt x="2376" y="499"/>
                </a:lnTo>
                <a:lnTo>
                  <a:pt x="2376" y="499"/>
                </a:lnTo>
                <a:lnTo>
                  <a:pt x="2372" y="499"/>
                </a:lnTo>
                <a:lnTo>
                  <a:pt x="2370" y="499"/>
                </a:lnTo>
                <a:lnTo>
                  <a:pt x="2368" y="501"/>
                </a:lnTo>
                <a:lnTo>
                  <a:pt x="2370" y="505"/>
                </a:lnTo>
                <a:lnTo>
                  <a:pt x="2370" y="505"/>
                </a:lnTo>
                <a:lnTo>
                  <a:pt x="2370" y="508"/>
                </a:lnTo>
                <a:lnTo>
                  <a:pt x="2368" y="508"/>
                </a:lnTo>
                <a:lnTo>
                  <a:pt x="2366" y="508"/>
                </a:lnTo>
                <a:lnTo>
                  <a:pt x="2364" y="510"/>
                </a:lnTo>
                <a:lnTo>
                  <a:pt x="2364" y="508"/>
                </a:lnTo>
                <a:lnTo>
                  <a:pt x="2361" y="508"/>
                </a:lnTo>
                <a:lnTo>
                  <a:pt x="2361" y="508"/>
                </a:lnTo>
                <a:lnTo>
                  <a:pt x="2359" y="508"/>
                </a:lnTo>
                <a:lnTo>
                  <a:pt x="2359" y="508"/>
                </a:lnTo>
                <a:lnTo>
                  <a:pt x="2357" y="510"/>
                </a:lnTo>
                <a:lnTo>
                  <a:pt x="2355" y="512"/>
                </a:lnTo>
                <a:lnTo>
                  <a:pt x="2355" y="512"/>
                </a:lnTo>
                <a:lnTo>
                  <a:pt x="2353" y="512"/>
                </a:lnTo>
                <a:lnTo>
                  <a:pt x="2353" y="512"/>
                </a:lnTo>
                <a:lnTo>
                  <a:pt x="2353" y="512"/>
                </a:lnTo>
                <a:lnTo>
                  <a:pt x="2353" y="512"/>
                </a:lnTo>
                <a:lnTo>
                  <a:pt x="2349" y="510"/>
                </a:lnTo>
                <a:lnTo>
                  <a:pt x="2349" y="508"/>
                </a:lnTo>
                <a:lnTo>
                  <a:pt x="2345" y="508"/>
                </a:lnTo>
                <a:lnTo>
                  <a:pt x="2343" y="508"/>
                </a:lnTo>
                <a:lnTo>
                  <a:pt x="2343" y="508"/>
                </a:lnTo>
                <a:lnTo>
                  <a:pt x="2343" y="510"/>
                </a:lnTo>
                <a:lnTo>
                  <a:pt x="2345" y="514"/>
                </a:lnTo>
                <a:lnTo>
                  <a:pt x="2345" y="516"/>
                </a:lnTo>
                <a:lnTo>
                  <a:pt x="2345" y="516"/>
                </a:lnTo>
                <a:lnTo>
                  <a:pt x="2345" y="518"/>
                </a:lnTo>
                <a:lnTo>
                  <a:pt x="2345" y="518"/>
                </a:lnTo>
                <a:lnTo>
                  <a:pt x="2345" y="518"/>
                </a:lnTo>
                <a:lnTo>
                  <a:pt x="2345" y="518"/>
                </a:lnTo>
                <a:lnTo>
                  <a:pt x="2343" y="514"/>
                </a:lnTo>
                <a:lnTo>
                  <a:pt x="2340" y="512"/>
                </a:lnTo>
                <a:lnTo>
                  <a:pt x="2338" y="510"/>
                </a:lnTo>
                <a:lnTo>
                  <a:pt x="2336" y="508"/>
                </a:lnTo>
                <a:lnTo>
                  <a:pt x="2336" y="508"/>
                </a:lnTo>
                <a:lnTo>
                  <a:pt x="2334" y="508"/>
                </a:lnTo>
                <a:lnTo>
                  <a:pt x="2334" y="508"/>
                </a:lnTo>
                <a:lnTo>
                  <a:pt x="2332" y="508"/>
                </a:lnTo>
                <a:lnTo>
                  <a:pt x="2332" y="510"/>
                </a:lnTo>
                <a:lnTo>
                  <a:pt x="2330" y="510"/>
                </a:lnTo>
                <a:lnTo>
                  <a:pt x="2328" y="510"/>
                </a:lnTo>
                <a:lnTo>
                  <a:pt x="2326" y="512"/>
                </a:lnTo>
                <a:lnTo>
                  <a:pt x="2326" y="512"/>
                </a:lnTo>
                <a:lnTo>
                  <a:pt x="2326" y="516"/>
                </a:lnTo>
                <a:lnTo>
                  <a:pt x="2326" y="516"/>
                </a:lnTo>
                <a:lnTo>
                  <a:pt x="2326" y="518"/>
                </a:lnTo>
                <a:lnTo>
                  <a:pt x="2326" y="518"/>
                </a:lnTo>
                <a:lnTo>
                  <a:pt x="2324" y="516"/>
                </a:lnTo>
                <a:lnTo>
                  <a:pt x="2324" y="516"/>
                </a:lnTo>
                <a:lnTo>
                  <a:pt x="2322" y="514"/>
                </a:lnTo>
                <a:lnTo>
                  <a:pt x="2320" y="514"/>
                </a:lnTo>
                <a:lnTo>
                  <a:pt x="2317" y="510"/>
                </a:lnTo>
                <a:lnTo>
                  <a:pt x="2317" y="510"/>
                </a:lnTo>
                <a:lnTo>
                  <a:pt x="2315" y="510"/>
                </a:lnTo>
                <a:lnTo>
                  <a:pt x="2313" y="510"/>
                </a:lnTo>
                <a:lnTo>
                  <a:pt x="2313" y="512"/>
                </a:lnTo>
                <a:lnTo>
                  <a:pt x="2313" y="514"/>
                </a:lnTo>
                <a:lnTo>
                  <a:pt x="2313" y="516"/>
                </a:lnTo>
                <a:lnTo>
                  <a:pt x="2313" y="518"/>
                </a:lnTo>
                <a:lnTo>
                  <a:pt x="2311" y="520"/>
                </a:lnTo>
                <a:lnTo>
                  <a:pt x="2311" y="522"/>
                </a:lnTo>
                <a:lnTo>
                  <a:pt x="2311" y="522"/>
                </a:lnTo>
                <a:lnTo>
                  <a:pt x="2309" y="522"/>
                </a:lnTo>
                <a:lnTo>
                  <a:pt x="2309" y="520"/>
                </a:lnTo>
                <a:lnTo>
                  <a:pt x="2309" y="520"/>
                </a:lnTo>
                <a:lnTo>
                  <a:pt x="2307" y="520"/>
                </a:lnTo>
                <a:lnTo>
                  <a:pt x="2307" y="520"/>
                </a:lnTo>
                <a:lnTo>
                  <a:pt x="2305" y="522"/>
                </a:lnTo>
                <a:lnTo>
                  <a:pt x="2303" y="524"/>
                </a:lnTo>
                <a:lnTo>
                  <a:pt x="2303" y="524"/>
                </a:lnTo>
                <a:lnTo>
                  <a:pt x="2303" y="524"/>
                </a:lnTo>
                <a:lnTo>
                  <a:pt x="2303" y="524"/>
                </a:lnTo>
                <a:lnTo>
                  <a:pt x="2303" y="526"/>
                </a:lnTo>
                <a:lnTo>
                  <a:pt x="2303" y="528"/>
                </a:lnTo>
                <a:lnTo>
                  <a:pt x="2301" y="528"/>
                </a:lnTo>
                <a:lnTo>
                  <a:pt x="2301" y="528"/>
                </a:lnTo>
                <a:lnTo>
                  <a:pt x="2301" y="524"/>
                </a:lnTo>
                <a:lnTo>
                  <a:pt x="2299" y="524"/>
                </a:lnTo>
                <a:lnTo>
                  <a:pt x="2299" y="524"/>
                </a:lnTo>
                <a:lnTo>
                  <a:pt x="2296" y="524"/>
                </a:lnTo>
                <a:lnTo>
                  <a:pt x="2296" y="524"/>
                </a:lnTo>
                <a:lnTo>
                  <a:pt x="2299" y="524"/>
                </a:lnTo>
                <a:lnTo>
                  <a:pt x="2299" y="522"/>
                </a:lnTo>
                <a:lnTo>
                  <a:pt x="2299" y="522"/>
                </a:lnTo>
                <a:lnTo>
                  <a:pt x="2299" y="522"/>
                </a:lnTo>
                <a:lnTo>
                  <a:pt x="2296" y="522"/>
                </a:lnTo>
                <a:lnTo>
                  <a:pt x="2296" y="522"/>
                </a:lnTo>
                <a:lnTo>
                  <a:pt x="2296" y="520"/>
                </a:lnTo>
                <a:lnTo>
                  <a:pt x="2296" y="520"/>
                </a:lnTo>
                <a:lnTo>
                  <a:pt x="2294" y="520"/>
                </a:lnTo>
                <a:lnTo>
                  <a:pt x="2294" y="518"/>
                </a:lnTo>
                <a:lnTo>
                  <a:pt x="2296" y="518"/>
                </a:lnTo>
                <a:lnTo>
                  <a:pt x="2296" y="518"/>
                </a:lnTo>
                <a:lnTo>
                  <a:pt x="2299" y="518"/>
                </a:lnTo>
                <a:lnTo>
                  <a:pt x="2299" y="514"/>
                </a:lnTo>
                <a:lnTo>
                  <a:pt x="2299" y="514"/>
                </a:lnTo>
                <a:lnTo>
                  <a:pt x="2299" y="514"/>
                </a:lnTo>
                <a:lnTo>
                  <a:pt x="2296" y="512"/>
                </a:lnTo>
                <a:lnTo>
                  <a:pt x="2296" y="512"/>
                </a:lnTo>
                <a:lnTo>
                  <a:pt x="2296" y="512"/>
                </a:lnTo>
                <a:lnTo>
                  <a:pt x="2299" y="512"/>
                </a:lnTo>
                <a:lnTo>
                  <a:pt x="2299" y="512"/>
                </a:lnTo>
                <a:lnTo>
                  <a:pt x="2294" y="510"/>
                </a:lnTo>
                <a:lnTo>
                  <a:pt x="2292" y="508"/>
                </a:lnTo>
                <a:lnTo>
                  <a:pt x="2290" y="505"/>
                </a:lnTo>
                <a:lnTo>
                  <a:pt x="2290" y="505"/>
                </a:lnTo>
                <a:lnTo>
                  <a:pt x="2286" y="503"/>
                </a:lnTo>
                <a:lnTo>
                  <a:pt x="2284" y="503"/>
                </a:lnTo>
                <a:lnTo>
                  <a:pt x="2282" y="501"/>
                </a:lnTo>
                <a:lnTo>
                  <a:pt x="2282" y="501"/>
                </a:lnTo>
                <a:lnTo>
                  <a:pt x="2278" y="501"/>
                </a:lnTo>
                <a:lnTo>
                  <a:pt x="2276" y="501"/>
                </a:lnTo>
                <a:lnTo>
                  <a:pt x="2276" y="501"/>
                </a:lnTo>
                <a:lnTo>
                  <a:pt x="2273" y="503"/>
                </a:lnTo>
                <a:lnTo>
                  <a:pt x="2273" y="503"/>
                </a:lnTo>
                <a:lnTo>
                  <a:pt x="2273" y="503"/>
                </a:lnTo>
                <a:lnTo>
                  <a:pt x="2276" y="503"/>
                </a:lnTo>
                <a:lnTo>
                  <a:pt x="2278" y="503"/>
                </a:lnTo>
                <a:lnTo>
                  <a:pt x="2280" y="503"/>
                </a:lnTo>
                <a:lnTo>
                  <a:pt x="2280" y="503"/>
                </a:lnTo>
                <a:lnTo>
                  <a:pt x="2280" y="505"/>
                </a:lnTo>
                <a:lnTo>
                  <a:pt x="2282" y="505"/>
                </a:lnTo>
                <a:lnTo>
                  <a:pt x="2282" y="505"/>
                </a:lnTo>
                <a:lnTo>
                  <a:pt x="2282" y="505"/>
                </a:lnTo>
                <a:lnTo>
                  <a:pt x="2278" y="505"/>
                </a:lnTo>
                <a:lnTo>
                  <a:pt x="2276" y="505"/>
                </a:lnTo>
                <a:lnTo>
                  <a:pt x="2276" y="505"/>
                </a:lnTo>
                <a:lnTo>
                  <a:pt x="2276" y="508"/>
                </a:lnTo>
                <a:lnTo>
                  <a:pt x="2276" y="508"/>
                </a:lnTo>
                <a:lnTo>
                  <a:pt x="2278" y="508"/>
                </a:lnTo>
                <a:lnTo>
                  <a:pt x="2282" y="510"/>
                </a:lnTo>
                <a:lnTo>
                  <a:pt x="2282" y="510"/>
                </a:lnTo>
                <a:lnTo>
                  <a:pt x="2284" y="512"/>
                </a:lnTo>
                <a:lnTo>
                  <a:pt x="2282" y="514"/>
                </a:lnTo>
                <a:lnTo>
                  <a:pt x="2282" y="514"/>
                </a:lnTo>
                <a:lnTo>
                  <a:pt x="2282" y="514"/>
                </a:lnTo>
                <a:lnTo>
                  <a:pt x="2280" y="514"/>
                </a:lnTo>
                <a:lnTo>
                  <a:pt x="2280" y="514"/>
                </a:lnTo>
                <a:lnTo>
                  <a:pt x="2280" y="514"/>
                </a:lnTo>
                <a:lnTo>
                  <a:pt x="2280" y="512"/>
                </a:lnTo>
                <a:lnTo>
                  <a:pt x="2280" y="512"/>
                </a:lnTo>
                <a:lnTo>
                  <a:pt x="2280" y="512"/>
                </a:lnTo>
                <a:lnTo>
                  <a:pt x="2278" y="510"/>
                </a:lnTo>
                <a:lnTo>
                  <a:pt x="2278" y="512"/>
                </a:lnTo>
                <a:lnTo>
                  <a:pt x="2278" y="512"/>
                </a:lnTo>
                <a:lnTo>
                  <a:pt x="2276" y="512"/>
                </a:lnTo>
                <a:lnTo>
                  <a:pt x="2273" y="512"/>
                </a:lnTo>
                <a:lnTo>
                  <a:pt x="2273" y="512"/>
                </a:lnTo>
                <a:lnTo>
                  <a:pt x="2273" y="512"/>
                </a:lnTo>
                <a:lnTo>
                  <a:pt x="2273" y="510"/>
                </a:lnTo>
                <a:lnTo>
                  <a:pt x="2273" y="510"/>
                </a:lnTo>
                <a:lnTo>
                  <a:pt x="2269" y="508"/>
                </a:lnTo>
                <a:lnTo>
                  <a:pt x="2269" y="508"/>
                </a:lnTo>
                <a:lnTo>
                  <a:pt x="2267" y="508"/>
                </a:lnTo>
                <a:lnTo>
                  <a:pt x="2267" y="508"/>
                </a:lnTo>
                <a:lnTo>
                  <a:pt x="2267" y="508"/>
                </a:lnTo>
                <a:lnTo>
                  <a:pt x="2267" y="510"/>
                </a:lnTo>
                <a:lnTo>
                  <a:pt x="2265" y="510"/>
                </a:lnTo>
                <a:lnTo>
                  <a:pt x="2265" y="510"/>
                </a:lnTo>
                <a:lnTo>
                  <a:pt x="2267" y="510"/>
                </a:lnTo>
                <a:lnTo>
                  <a:pt x="2269" y="512"/>
                </a:lnTo>
                <a:lnTo>
                  <a:pt x="2267" y="512"/>
                </a:lnTo>
                <a:lnTo>
                  <a:pt x="2263" y="510"/>
                </a:lnTo>
                <a:lnTo>
                  <a:pt x="2263" y="510"/>
                </a:lnTo>
                <a:lnTo>
                  <a:pt x="2263" y="510"/>
                </a:lnTo>
                <a:lnTo>
                  <a:pt x="2263" y="512"/>
                </a:lnTo>
                <a:lnTo>
                  <a:pt x="2263" y="512"/>
                </a:lnTo>
                <a:lnTo>
                  <a:pt x="2265" y="512"/>
                </a:lnTo>
                <a:lnTo>
                  <a:pt x="2267" y="514"/>
                </a:lnTo>
                <a:lnTo>
                  <a:pt x="2263" y="514"/>
                </a:lnTo>
                <a:lnTo>
                  <a:pt x="2263" y="514"/>
                </a:lnTo>
                <a:lnTo>
                  <a:pt x="2263" y="516"/>
                </a:lnTo>
                <a:lnTo>
                  <a:pt x="2263" y="516"/>
                </a:lnTo>
                <a:lnTo>
                  <a:pt x="2265" y="516"/>
                </a:lnTo>
                <a:lnTo>
                  <a:pt x="2267" y="518"/>
                </a:lnTo>
                <a:lnTo>
                  <a:pt x="2269" y="518"/>
                </a:lnTo>
                <a:lnTo>
                  <a:pt x="2271" y="518"/>
                </a:lnTo>
                <a:lnTo>
                  <a:pt x="2269" y="518"/>
                </a:lnTo>
                <a:lnTo>
                  <a:pt x="2267" y="518"/>
                </a:lnTo>
                <a:lnTo>
                  <a:pt x="2265" y="520"/>
                </a:lnTo>
                <a:lnTo>
                  <a:pt x="2261" y="518"/>
                </a:lnTo>
                <a:lnTo>
                  <a:pt x="2259" y="516"/>
                </a:lnTo>
                <a:lnTo>
                  <a:pt x="2259" y="516"/>
                </a:lnTo>
                <a:lnTo>
                  <a:pt x="2259" y="518"/>
                </a:lnTo>
                <a:lnTo>
                  <a:pt x="2259" y="518"/>
                </a:lnTo>
                <a:lnTo>
                  <a:pt x="2259" y="518"/>
                </a:lnTo>
                <a:lnTo>
                  <a:pt x="2261" y="520"/>
                </a:lnTo>
                <a:lnTo>
                  <a:pt x="2261" y="520"/>
                </a:lnTo>
                <a:lnTo>
                  <a:pt x="2263" y="522"/>
                </a:lnTo>
                <a:lnTo>
                  <a:pt x="2261" y="522"/>
                </a:lnTo>
                <a:lnTo>
                  <a:pt x="2259" y="520"/>
                </a:lnTo>
                <a:lnTo>
                  <a:pt x="2257" y="520"/>
                </a:lnTo>
                <a:lnTo>
                  <a:pt x="2255" y="520"/>
                </a:lnTo>
                <a:lnTo>
                  <a:pt x="2252" y="522"/>
                </a:lnTo>
                <a:lnTo>
                  <a:pt x="2252" y="524"/>
                </a:lnTo>
                <a:lnTo>
                  <a:pt x="2257" y="524"/>
                </a:lnTo>
                <a:lnTo>
                  <a:pt x="2259" y="524"/>
                </a:lnTo>
                <a:lnTo>
                  <a:pt x="2261" y="526"/>
                </a:lnTo>
                <a:lnTo>
                  <a:pt x="2263" y="524"/>
                </a:lnTo>
                <a:lnTo>
                  <a:pt x="2265" y="524"/>
                </a:lnTo>
                <a:lnTo>
                  <a:pt x="2273" y="522"/>
                </a:lnTo>
                <a:lnTo>
                  <a:pt x="2276" y="522"/>
                </a:lnTo>
                <a:lnTo>
                  <a:pt x="2278" y="522"/>
                </a:lnTo>
                <a:lnTo>
                  <a:pt x="2280" y="522"/>
                </a:lnTo>
                <a:lnTo>
                  <a:pt x="2284" y="522"/>
                </a:lnTo>
                <a:lnTo>
                  <a:pt x="2284" y="524"/>
                </a:lnTo>
                <a:lnTo>
                  <a:pt x="2288" y="524"/>
                </a:lnTo>
                <a:lnTo>
                  <a:pt x="2292" y="524"/>
                </a:lnTo>
                <a:lnTo>
                  <a:pt x="2290" y="524"/>
                </a:lnTo>
                <a:lnTo>
                  <a:pt x="2290" y="526"/>
                </a:lnTo>
                <a:lnTo>
                  <a:pt x="2286" y="526"/>
                </a:lnTo>
                <a:lnTo>
                  <a:pt x="2284" y="528"/>
                </a:lnTo>
                <a:lnTo>
                  <a:pt x="2282" y="531"/>
                </a:lnTo>
                <a:lnTo>
                  <a:pt x="2282" y="531"/>
                </a:lnTo>
                <a:lnTo>
                  <a:pt x="2284" y="531"/>
                </a:lnTo>
                <a:lnTo>
                  <a:pt x="2288" y="533"/>
                </a:lnTo>
                <a:lnTo>
                  <a:pt x="2288" y="533"/>
                </a:lnTo>
                <a:lnTo>
                  <a:pt x="2292" y="531"/>
                </a:lnTo>
                <a:lnTo>
                  <a:pt x="2292" y="531"/>
                </a:lnTo>
                <a:lnTo>
                  <a:pt x="2292" y="533"/>
                </a:lnTo>
                <a:lnTo>
                  <a:pt x="2292" y="533"/>
                </a:lnTo>
                <a:lnTo>
                  <a:pt x="2290" y="535"/>
                </a:lnTo>
                <a:lnTo>
                  <a:pt x="2284" y="535"/>
                </a:lnTo>
                <a:lnTo>
                  <a:pt x="2282" y="535"/>
                </a:lnTo>
                <a:lnTo>
                  <a:pt x="2280" y="535"/>
                </a:lnTo>
                <a:lnTo>
                  <a:pt x="2280" y="535"/>
                </a:lnTo>
                <a:lnTo>
                  <a:pt x="2278" y="535"/>
                </a:lnTo>
                <a:lnTo>
                  <a:pt x="2278" y="535"/>
                </a:lnTo>
                <a:lnTo>
                  <a:pt x="2278" y="535"/>
                </a:lnTo>
                <a:lnTo>
                  <a:pt x="2276" y="535"/>
                </a:lnTo>
                <a:lnTo>
                  <a:pt x="2273" y="537"/>
                </a:lnTo>
                <a:lnTo>
                  <a:pt x="2273" y="535"/>
                </a:lnTo>
                <a:lnTo>
                  <a:pt x="2271" y="535"/>
                </a:lnTo>
                <a:lnTo>
                  <a:pt x="2271" y="535"/>
                </a:lnTo>
                <a:lnTo>
                  <a:pt x="2269" y="537"/>
                </a:lnTo>
                <a:lnTo>
                  <a:pt x="2269" y="537"/>
                </a:lnTo>
                <a:lnTo>
                  <a:pt x="2267" y="537"/>
                </a:lnTo>
                <a:lnTo>
                  <a:pt x="2265" y="537"/>
                </a:lnTo>
                <a:lnTo>
                  <a:pt x="2263" y="537"/>
                </a:lnTo>
                <a:lnTo>
                  <a:pt x="2261" y="537"/>
                </a:lnTo>
                <a:lnTo>
                  <a:pt x="2261" y="537"/>
                </a:lnTo>
                <a:lnTo>
                  <a:pt x="2259" y="539"/>
                </a:lnTo>
                <a:lnTo>
                  <a:pt x="2261" y="539"/>
                </a:lnTo>
                <a:lnTo>
                  <a:pt x="2261" y="541"/>
                </a:lnTo>
                <a:lnTo>
                  <a:pt x="2261" y="541"/>
                </a:lnTo>
                <a:lnTo>
                  <a:pt x="2263" y="541"/>
                </a:lnTo>
                <a:lnTo>
                  <a:pt x="2265" y="541"/>
                </a:lnTo>
                <a:lnTo>
                  <a:pt x="2267" y="539"/>
                </a:lnTo>
                <a:lnTo>
                  <a:pt x="2269" y="539"/>
                </a:lnTo>
                <a:lnTo>
                  <a:pt x="2278" y="541"/>
                </a:lnTo>
                <a:lnTo>
                  <a:pt x="2282" y="539"/>
                </a:lnTo>
                <a:lnTo>
                  <a:pt x="2284" y="541"/>
                </a:lnTo>
                <a:lnTo>
                  <a:pt x="2286" y="541"/>
                </a:lnTo>
                <a:lnTo>
                  <a:pt x="2286" y="541"/>
                </a:lnTo>
                <a:lnTo>
                  <a:pt x="2284" y="543"/>
                </a:lnTo>
                <a:lnTo>
                  <a:pt x="2284" y="543"/>
                </a:lnTo>
                <a:lnTo>
                  <a:pt x="2284" y="545"/>
                </a:lnTo>
                <a:lnTo>
                  <a:pt x="2286" y="545"/>
                </a:lnTo>
                <a:lnTo>
                  <a:pt x="2286" y="545"/>
                </a:lnTo>
                <a:lnTo>
                  <a:pt x="2288" y="545"/>
                </a:lnTo>
                <a:lnTo>
                  <a:pt x="2290" y="545"/>
                </a:lnTo>
                <a:lnTo>
                  <a:pt x="2294" y="543"/>
                </a:lnTo>
                <a:lnTo>
                  <a:pt x="2294" y="543"/>
                </a:lnTo>
                <a:lnTo>
                  <a:pt x="2294" y="543"/>
                </a:lnTo>
                <a:lnTo>
                  <a:pt x="2294" y="543"/>
                </a:lnTo>
                <a:lnTo>
                  <a:pt x="2292" y="545"/>
                </a:lnTo>
                <a:lnTo>
                  <a:pt x="2290" y="547"/>
                </a:lnTo>
                <a:lnTo>
                  <a:pt x="2288" y="547"/>
                </a:lnTo>
                <a:lnTo>
                  <a:pt x="2288" y="549"/>
                </a:lnTo>
                <a:lnTo>
                  <a:pt x="2290" y="549"/>
                </a:lnTo>
                <a:lnTo>
                  <a:pt x="2290" y="549"/>
                </a:lnTo>
                <a:lnTo>
                  <a:pt x="2288" y="549"/>
                </a:lnTo>
                <a:lnTo>
                  <a:pt x="2288" y="552"/>
                </a:lnTo>
                <a:lnTo>
                  <a:pt x="2288" y="552"/>
                </a:lnTo>
                <a:lnTo>
                  <a:pt x="2290" y="552"/>
                </a:lnTo>
                <a:lnTo>
                  <a:pt x="2294" y="549"/>
                </a:lnTo>
                <a:lnTo>
                  <a:pt x="2294" y="549"/>
                </a:lnTo>
                <a:lnTo>
                  <a:pt x="2296" y="549"/>
                </a:lnTo>
                <a:lnTo>
                  <a:pt x="2294" y="549"/>
                </a:lnTo>
                <a:lnTo>
                  <a:pt x="2294" y="549"/>
                </a:lnTo>
                <a:lnTo>
                  <a:pt x="2292" y="552"/>
                </a:lnTo>
                <a:lnTo>
                  <a:pt x="2292" y="552"/>
                </a:lnTo>
                <a:lnTo>
                  <a:pt x="2292" y="554"/>
                </a:lnTo>
                <a:lnTo>
                  <a:pt x="2290" y="554"/>
                </a:lnTo>
                <a:lnTo>
                  <a:pt x="2290" y="554"/>
                </a:lnTo>
                <a:lnTo>
                  <a:pt x="2288" y="556"/>
                </a:lnTo>
                <a:lnTo>
                  <a:pt x="2288" y="556"/>
                </a:lnTo>
                <a:lnTo>
                  <a:pt x="2286" y="558"/>
                </a:lnTo>
                <a:lnTo>
                  <a:pt x="2282" y="558"/>
                </a:lnTo>
                <a:lnTo>
                  <a:pt x="2282" y="558"/>
                </a:lnTo>
                <a:lnTo>
                  <a:pt x="2280" y="558"/>
                </a:lnTo>
                <a:lnTo>
                  <a:pt x="2280" y="556"/>
                </a:lnTo>
                <a:lnTo>
                  <a:pt x="2280" y="556"/>
                </a:lnTo>
                <a:lnTo>
                  <a:pt x="2278" y="558"/>
                </a:lnTo>
                <a:lnTo>
                  <a:pt x="2278" y="558"/>
                </a:lnTo>
                <a:lnTo>
                  <a:pt x="2278" y="560"/>
                </a:lnTo>
                <a:lnTo>
                  <a:pt x="2280" y="562"/>
                </a:lnTo>
                <a:lnTo>
                  <a:pt x="2280" y="562"/>
                </a:lnTo>
                <a:lnTo>
                  <a:pt x="2280" y="562"/>
                </a:lnTo>
                <a:lnTo>
                  <a:pt x="2284" y="562"/>
                </a:lnTo>
                <a:lnTo>
                  <a:pt x="2296" y="562"/>
                </a:lnTo>
                <a:lnTo>
                  <a:pt x="2299" y="562"/>
                </a:lnTo>
                <a:lnTo>
                  <a:pt x="2301" y="560"/>
                </a:lnTo>
                <a:lnTo>
                  <a:pt x="2301" y="560"/>
                </a:lnTo>
                <a:lnTo>
                  <a:pt x="2303" y="560"/>
                </a:lnTo>
                <a:lnTo>
                  <a:pt x="2303" y="560"/>
                </a:lnTo>
                <a:lnTo>
                  <a:pt x="2301" y="560"/>
                </a:lnTo>
                <a:lnTo>
                  <a:pt x="2301" y="560"/>
                </a:lnTo>
                <a:lnTo>
                  <a:pt x="2303" y="562"/>
                </a:lnTo>
                <a:lnTo>
                  <a:pt x="2305" y="562"/>
                </a:lnTo>
                <a:lnTo>
                  <a:pt x="2307" y="562"/>
                </a:lnTo>
                <a:lnTo>
                  <a:pt x="2307" y="564"/>
                </a:lnTo>
                <a:lnTo>
                  <a:pt x="2309" y="564"/>
                </a:lnTo>
                <a:lnTo>
                  <a:pt x="2309" y="564"/>
                </a:lnTo>
                <a:lnTo>
                  <a:pt x="2311" y="562"/>
                </a:lnTo>
                <a:lnTo>
                  <a:pt x="2311" y="562"/>
                </a:lnTo>
                <a:lnTo>
                  <a:pt x="2313" y="564"/>
                </a:lnTo>
                <a:lnTo>
                  <a:pt x="2313" y="564"/>
                </a:lnTo>
                <a:lnTo>
                  <a:pt x="2311" y="564"/>
                </a:lnTo>
                <a:lnTo>
                  <a:pt x="2311" y="564"/>
                </a:lnTo>
                <a:lnTo>
                  <a:pt x="2311" y="564"/>
                </a:lnTo>
                <a:lnTo>
                  <a:pt x="2311" y="564"/>
                </a:lnTo>
                <a:lnTo>
                  <a:pt x="2311" y="566"/>
                </a:lnTo>
                <a:lnTo>
                  <a:pt x="2311" y="566"/>
                </a:lnTo>
                <a:lnTo>
                  <a:pt x="2315" y="568"/>
                </a:lnTo>
                <a:lnTo>
                  <a:pt x="2320" y="568"/>
                </a:lnTo>
                <a:lnTo>
                  <a:pt x="2322" y="568"/>
                </a:lnTo>
                <a:lnTo>
                  <a:pt x="2326" y="570"/>
                </a:lnTo>
                <a:lnTo>
                  <a:pt x="2328" y="570"/>
                </a:lnTo>
                <a:lnTo>
                  <a:pt x="2338" y="572"/>
                </a:lnTo>
                <a:lnTo>
                  <a:pt x="2343" y="570"/>
                </a:lnTo>
                <a:lnTo>
                  <a:pt x="2345" y="570"/>
                </a:lnTo>
                <a:lnTo>
                  <a:pt x="2343" y="568"/>
                </a:lnTo>
                <a:lnTo>
                  <a:pt x="2343" y="568"/>
                </a:lnTo>
                <a:lnTo>
                  <a:pt x="2343" y="568"/>
                </a:lnTo>
                <a:lnTo>
                  <a:pt x="2345" y="568"/>
                </a:lnTo>
                <a:lnTo>
                  <a:pt x="2345" y="570"/>
                </a:lnTo>
                <a:lnTo>
                  <a:pt x="2347" y="570"/>
                </a:lnTo>
                <a:lnTo>
                  <a:pt x="2347" y="568"/>
                </a:lnTo>
                <a:lnTo>
                  <a:pt x="2349" y="568"/>
                </a:lnTo>
                <a:lnTo>
                  <a:pt x="2349" y="566"/>
                </a:lnTo>
                <a:lnTo>
                  <a:pt x="2349" y="566"/>
                </a:lnTo>
                <a:lnTo>
                  <a:pt x="2349" y="566"/>
                </a:lnTo>
                <a:lnTo>
                  <a:pt x="2349" y="566"/>
                </a:lnTo>
                <a:lnTo>
                  <a:pt x="2349" y="564"/>
                </a:lnTo>
                <a:lnTo>
                  <a:pt x="2353" y="564"/>
                </a:lnTo>
                <a:lnTo>
                  <a:pt x="2359" y="562"/>
                </a:lnTo>
                <a:lnTo>
                  <a:pt x="2361" y="562"/>
                </a:lnTo>
                <a:close/>
                <a:moveTo>
                  <a:pt x="1869" y="1635"/>
                </a:moveTo>
                <a:lnTo>
                  <a:pt x="1869" y="1635"/>
                </a:lnTo>
                <a:lnTo>
                  <a:pt x="1873" y="1633"/>
                </a:lnTo>
                <a:lnTo>
                  <a:pt x="1873" y="1633"/>
                </a:lnTo>
                <a:lnTo>
                  <a:pt x="1873" y="1631"/>
                </a:lnTo>
                <a:lnTo>
                  <a:pt x="1873" y="1631"/>
                </a:lnTo>
                <a:lnTo>
                  <a:pt x="1871" y="1631"/>
                </a:lnTo>
                <a:lnTo>
                  <a:pt x="1869" y="1633"/>
                </a:lnTo>
                <a:lnTo>
                  <a:pt x="1869" y="1633"/>
                </a:lnTo>
                <a:lnTo>
                  <a:pt x="1869" y="1633"/>
                </a:lnTo>
                <a:lnTo>
                  <a:pt x="1869" y="1635"/>
                </a:lnTo>
                <a:lnTo>
                  <a:pt x="1869" y="1635"/>
                </a:lnTo>
                <a:close/>
                <a:moveTo>
                  <a:pt x="1871" y="419"/>
                </a:moveTo>
                <a:lnTo>
                  <a:pt x="1873" y="417"/>
                </a:lnTo>
                <a:lnTo>
                  <a:pt x="1873" y="417"/>
                </a:lnTo>
                <a:lnTo>
                  <a:pt x="1873" y="417"/>
                </a:lnTo>
                <a:lnTo>
                  <a:pt x="1869" y="415"/>
                </a:lnTo>
                <a:lnTo>
                  <a:pt x="1867" y="415"/>
                </a:lnTo>
                <a:lnTo>
                  <a:pt x="1865" y="415"/>
                </a:lnTo>
                <a:lnTo>
                  <a:pt x="1865" y="417"/>
                </a:lnTo>
                <a:lnTo>
                  <a:pt x="1865" y="417"/>
                </a:lnTo>
                <a:lnTo>
                  <a:pt x="1865" y="419"/>
                </a:lnTo>
                <a:lnTo>
                  <a:pt x="1865" y="422"/>
                </a:lnTo>
                <a:lnTo>
                  <a:pt x="1865" y="424"/>
                </a:lnTo>
                <a:lnTo>
                  <a:pt x="1867" y="426"/>
                </a:lnTo>
                <a:lnTo>
                  <a:pt x="1867" y="426"/>
                </a:lnTo>
                <a:lnTo>
                  <a:pt x="1869" y="424"/>
                </a:lnTo>
                <a:lnTo>
                  <a:pt x="1869" y="424"/>
                </a:lnTo>
                <a:lnTo>
                  <a:pt x="1869" y="424"/>
                </a:lnTo>
                <a:lnTo>
                  <a:pt x="1869" y="422"/>
                </a:lnTo>
                <a:lnTo>
                  <a:pt x="1871" y="419"/>
                </a:lnTo>
                <a:close/>
                <a:moveTo>
                  <a:pt x="2255" y="1413"/>
                </a:moveTo>
                <a:lnTo>
                  <a:pt x="2252" y="1415"/>
                </a:lnTo>
                <a:lnTo>
                  <a:pt x="2252" y="1415"/>
                </a:lnTo>
                <a:lnTo>
                  <a:pt x="2252" y="1415"/>
                </a:lnTo>
                <a:lnTo>
                  <a:pt x="2255" y="1417"/>
                </a:lnTo>
                <a:lnTo>
                  <a:pt x="2255" y="1417"/>
                </a:lnTo>
                <a:lnTo>
                  <a:pt x="2255" y="1417"/>
                </a:lnTo>
                <a:lnTo>
                  <a:pt x="2257" y="1415"/>
                </a:lnTo>
                <a:lnTo>
                  <a:pt x="2255" y="1413"/>
                </a:lnTo>
                <a:lnTo>
                  <a:pt x="2255" y="1413"/>
                </a:lnTo>
                <a:close/>
                <a:moveTo>
                  <a:pt x="2267" y="1411"/>
                </a:moveTo>
                <a:lnTo>
                  <a:pt x="2265" y="1411"/>
                </a:lnTo>
                <a:lnTo>
                  <a:pt x="2265" y="1409"/>
                </a:lnTo>
                <a:lnTo>
                  <a:pt x="2263" y="1409"/>
                </a:lnTo>
                <a:lnTo>
                  <a:pt x="2263" y="1409"/>
                </a:lnTo>
                <a:lnTo>
                  <a:pt x="2263" y="1411"/>
                </a:lnTo>
                <a:lnTo>
                  <a:pt x="2263" y="1411"/>
                </a:lnTo>
                <a:lnTo>
                  <a:pt x="2263" y="1413"/>
                </a:lnTo>
                <a:lnTo>
                  <a:pt x="2265" y="1415"/>
                </a:lnTo>
                <a:lnTo>
                  <a:pt x="2265" y="1415"/>
                </a:lnTo>
                <a:lnTo>
                  <a:pt x="2267" y="1415"/>
                </a:lnTo>
                <a:lnTo>
                  <a:pt x="2267" y="1413"/>
                </a:lnTo>
                <a:lnTo>
                  <a:pt x="2267" y="1413"/>
                </a:lnTo>
                <a:lnTo>
                  <a:pt x="2267" y="1411"/>
                </a:lnTo>
                <a:close/>
                <a:moveTo>
                  <a:pt x="2276" y="1390"/>
                </a:moveTo>
                <a:lnTo>
                  <a:pt x="2276" y="1390"/>
                </a:lnTo>
                <a:lnTo>
                  <a:pt x="2276" y="1388"/>
                </a:lnTo>
                <a:lnTo>
                  <a:pt x="2276" y="1388"/>
                </a:lnTo>
                <a:lnTo>
                  <a:pt x="2276" y="1388"/>
                </a:lnTo>
                <a:lnTo>
                  <a:pt x="2276" y="1388"/>
                </a:lnTo>
                <a:lnTo>
                  <a:pt x="2276" y="1390"/>
                </a:lnTo>
                <a:lnTo>
                  <a:pt x="2276" y="1390"/>
                </a:lnTo>
                <a:lnTo>
                  <a:pt x="2276" y="1390"/>
                </a:lnTo>
                <a:close/>
                <a:moveTo>
                  <a:pt x="2273" y="1409"/>
                </a:moveTo>
                <a:lnTo>
                  <a:pt x="2271" y="1409"/>
                </a:lnTo>
                <a:lnTo>
                  <a:pt x="2271" y="1411"/>
                </a:lnTo>
                <a:lnTo>
                  <a:pt x="2271" y="1411"/>
                </a:lnTo>
                <a:lnTo>
                  <a:pt x="2271" y="1411"/>
                </a:lnTo>
                <a:lnTo>
                  <a:pt x="2271" y="1413"/>
                </a:lnTo>
                <a:lnTo>
                  <a:pt x="2271" y="1413"/>
                </a:lnTo>
                <a:lnTo>
                  <a:pt x="2273" y="1411"/>
                </a:lnTo>
                <a:lnTo>
                  <a:pt x="2273" y="1411"/>
                </a:lnTo>
                <a:lnTo>
                  <a:pt x="2273" y="1409"/>
                </a:lnTo>
                <a:close/>
                <a:moveTo>
                  <a:pt x="2278" y="1396"/>
                </a:moveTo>
                <a:lnTo>
                  <a:pt x="2278" y="1396"/>
                </a:lnTo>
                <a:lnTo>
                  <a:pt x="2278" y="1396"/>
                </a:lnTo>
                <a:lnTo>
                  <a:pt x="2276" y="1396"/>
                </a:lnTo>
                <a:lnTo>
                  <a:pt x="2276" y="1396"/>
                </a:lnTo>
                <a:lnTo>
                  <a:pt x="2276" y="1399"/>
                </a:lnTo>
                <a:lnTo>
                  <a:pt x="2276" y="1401"/>
                </a:lnTo>
                <a:lnTo>
                  <a:pt x="2278" y="1401"/>
                </a:lnTo>
                <a:lnTo>
                  <a:pt x="2280" y="1399"/>
                </a:lnTo>
                <a:lnTo>
                  <a:pt x="2280" y="1399"/>
                </a:lnTo>
                <a:lnTo>
                  <a:pt x="2280" y="1396"/>
                </a:lnTo>
                <a:lnTo>
                  <a:pt x="2278" y="1396"/>
                </a:lnTo>
                <a:close/>
                <a:moveTo>
                  <a:pt x="1934" y="631"/>
                </a:moveTo>
                <a:lnTo>
                  <a:pt x="1934" y="631"/>
                </a:lnTo>
                <a:lnTo>
                  <a:pt x="1936" y="633"/>
                </a:lnTo>
                <a:lnTo>
                  <a:pt x="1938" y="629"/>
                </a:lnTo>
                <a:lnTo>
                  <a:pt x="1938" y="629"/>
                </a:lnTo>
                <a:lnTo>
                  <a:pt x="1938" y="627"/>
                </a:lnTo>
                <a:lnTo>
                  <a:pt x="1938" y="627"/>
                </a:lnTo>
                <a:lnTo>
                  <a:pt x="1936" y="627"/>
                </a:lnTo>
                <a:lnTo>
                  <a:pt x="1930" y="629"/>
                </a:lnTo>
                <a:lnTo>
                  <a:pt x="1930" y="631"/>
                </a:lnTo>
                <a:lnTo>
                  <a:pt x="1932" y="631"/>
                </a:lnTo>
                <a:lnTo>
                  <a:pt x="1934" y="631"/>
                </a:lnTo>
                <a:close/>
                <a:moveTo>
                  <a:pt x="1957" y="1650"/>
                </a:moveTo>
                <a:lnTo>
                  <a:pt x="1957" y="1650"/>
                </a:lnTo>
                <a:lnTo>
                  <a:pt x="1957" y="1650"/>
                </a:lnTo>
                <a:lnTo>
                  <a:pt x="1955" y="1650"/>
                </a:lnTo>
                <a:lnTo>
                  <a:pt x="1955" y="1650"/>
                </a:lnTo>
                <a:lnTo>
                  <a:pt x="1955" y="1650"/>
                </a:lnTo>
                <a:lnTo>
                  <a:pt x="1957" y="1650"/>
                </a:lnTo>
                <a:lnTo>
                  <a:pt x="1957" y="1650"/>
                </a:lnTo>
                <a:lnTo>
                  <a:pt x="1957" y="1650"/>
                </a:lnTo>
                <a:close/>
                <a:moveTo>
                  <a:pt x="2072" y="522"/>
                </a:moveTo>
                <a:lnTo>
                  <a:pt x="2072" y="520"/>
                </a:lnTo>
                <a:lnTo>
                  <a:pt x="2070" y="518"/>
                </a:lnTo>
                <a:lnTo>
                  <a:pt x="2068" y="518"/>
                </a:lnTo>
                <a:lnTo>
                  <a:pt x="2068" y="520"/>
                </a:lnTo>
                <a:lnTo>
                  <a:pt x="2068" y="522"/>
                </a:lnTo>
                <a:lnTo>
                  <a:pt x="2072" y="522"/>
                </a:lnTo>
                <a:lnTo>
                  <a:pt x="2072" y="522"/>
                </a:lnTo>
                <a:close/>
                <a:moveTo>
                  <a:pt x="1861" y="1640"/>
                </a:moveTo>
                <a:lnTo>
                  <a:pt x="1859" y="1644"/>
                </a:lnTo>
                <a:lnTo>
                  <a:pt x="1859" y="1646"/>
                </a:lnTo>
                <a:lnTo>
                  <a:pt x="1856" y="1648"/>
                </a:lnTo>
                <a:lnTo>
                  <a:pt x="1854" y="1652"/>
                </a:lnTo>
                <a:lnTo>
                  <a:pt x="1856" y="1652"/>
                </a:lnTo>
                <a:lnTo>
                  <a:pt x="1861" y="1650"/>
                </a:lnTo>
                <a:lnTo>
                  <a:pt x="1863" y="1648"/>
                </a:lnTo>
                <a:lnTo>
                  <a:pt x="1865" y="1646"/>
                </a:lnTo>
                <a:lnTo>
                  <a:pt x="1865" y="1646"/>
                </a:lnTo>
                <a:lnTo>
                  <a:pt x="1867" y="1642"/>
                </a:lnTo>
                <a:lnTo>
                  <a:pt x="1865" y="1640"/>
                </a:lnTo>
                <a:lnTo>
                  <a:pt x="1863" y="1640"/>
                </a:lnTo>
                <a:lnTo>
                  <a:pt x="1861" y="1640"/>
                </a:lnTo>
                <a:close/>
                <a:moveTo>
                  <a:pt x="2257" y="428"/>
                </a:moveTo>
                <a:lnTo>
                  <a:pt x="2257" y="426"/>
                </a:lnTo>
                <a:lnTo>
                  <a:pt x="2257" y="426"/>
                </a:lnTo>
                <a:lnTo>
                  <a:pt x="2257" y="424"/>
                </a:lnTo>
                <a:lnTo>
                  <a:pt x="2257" y="424"/>
                </a:lnTo>
                <a:lnTo>
                  <a:pt x="2257" y="424"/>
                </a:lnTo>
                <a:lnTo>
                  <a:pt x="2261" y="424"/>
                </a:lnTo>
                <a:lnTo>
                  <a:pt x="2263" y="424"/>
                </a:lnTo>
                <a:lnTo>
                  <a:pt x="2263" y="424"/>
                </a:lnTo>
                <a:lnTo>
                  <a:pt x="2265" y="422"/>
                </a:lnTo>
                <a:lnTo>
                  <a:pt x="2263" y="422"/>
                </a:lnTo>
                <a:lnTo>
                  <a:pt x="2263" y="419"/>
                </a:lnTo>
                <a:lnTo>
                  <a:pt x="2263" y="419"/>
                </a:lnTo>
                <a:lnTo>
                  <a:pt x="2263" y="419"/>
                </a:lnTo>
                <a:lnTo>
                  <a:pt x="2267" y="419"/>
                </a:lnTo>
                <a:lnTo>
                  <a:pt x="2271" y="417"/>
                </a:lnTo>
                <a:lnTo>
                  <a:pt x="2273" y="417"/>
                </a:lnTo>
                <a:lnTo>
                  <a:pt x="2273" y="417"/>
                </a:lnTo>
                <a:lnTo>
                  <a:pt x="2273" y="415"/>
                </a:lnTo>
                <a:lnTo>
                  <a:pt x="2273" y="415"/>
                </a:lnTo>
                <a:lnTo>
                  <a:pt x="2278" y="415"/>
                </a:lnTo>
                <a:lnTo>
                  <a:pt x="2278" y="415"/>
                </a:lnTo>
                <a:lnTo>
                  <a:pt x="2280" y="413"/>
                </a:lnTo>
                <a:lnTo>
                  <a:pt x="2282" y="413"/>
                </a:lnTo>
                <a:lnTo>
                  <a:pt x="2284" y="411"/>
                </a:lnTo>
                <a:lnTo>
                  <a:pt x="2286" y="411"/>
                </a:lnTo>
                <a:lnTo>
                  <a:pt x="2286" y="411"/>
                </a:lnTo>
                <a:lnTo>
                  <a:pt x="2284" y="409"/>
                </a:lnTo>
                <a:lnTo>
                  <a:pt x="2271" y="409"/>
                </a:lnTo>
                <a:lnTo>
                  <a:pt x="2265" y="409"/>
                </a:lnTo>
                <a:lnTo>
                  <a:pt x="2259" y="409"/>
                </a:lnTo>
                <a:lnTo>
                  <a:pt x="2248" y="405"/>
                </a:lnTo>
                <a:lnTo>
                  <a:pt x="2238" y="405"/>
                </a:lnTo>
                <a:lnTo>
                  <a:pt x="2236" y="405"/>
                </a:lnTo>
                <a:lnTo>
                  <a:pt x="2229" y="407"/>
                </a:lnTo>
                <a:lnTo>
                  <a:pt x="2225" y="407"/>
                </a:lnTo>
                <a:lnTo>
                  <a:pt x="2221" y="407"/>
                </a:lnTo>
                <a:lnTo>
                  <a:pt x="2217" y="407"/>
                </a:lnTo>
                <a:lnTo>
                  <a:pt x="2215" y="409"/>
                </a:lnTo>
                <a:lnTo>
                  <a:pt x="2213" y="411"/>
                </a:lnTo>
                <a:lnTo>
                  <a:pt x="2211" y="413"/>
                </a:lnTo>
                <a:lnTo>
                  <a:pt x="2208" y="413"/>
                </a:lnTo>
                <a:lnTo>
                  <a:pt x="2208" y="409"/>
                </a:lnTo>
                <a:lnTo>
                  <a:pt x="2213" y="407"/>
                </a:lnTo>
                <a:lnTo>
                  <a:pt x="2213" y="407"/>
                </a:lnTo>
                <a:lnTo>
                  <a:pt x="2215" y="405"/>
                </a:lnTo>
                <a:lnTo>
                  <a:pt x="2219" y="405"/>
                </a:lnTo>
                <a:lnTo>
                  <a:pt x="2223" y="403"/>
                </a:lnTo>
                <a:lnTo>
                  <a:pt x="2223" y="403"/>
                </a:lnTo>
                <a:lnTo>
                  <a:pt x="2223" y="401"/>
                </a:lnTo>
                <a:lnTo>
                  <a:pt x="2221" y="401"/>
                </a:lnTo>
                <a:lnTo>
                  <a:pt x="2221" y="401"/>
                </a:lnTo>
                <a:lnTo>
                  <a:pt x="2221" y="401"/>
                </a:lnTo>
                <a:lnTo>
                  <a:pt x="2208" y="403"/>
                </a:lnTo>
                <a:lnTo>
                  <a:pt x="2202" y="403"/>
                </a:lnTo>
                <a:lnTo>
                  <a:pt x="2194" y="401"/>
                </a:lnTo>
                <a:lnTo>
                  <a:pt x="2194" y="401"/>
                </a:lnTo>
                <a:lnTo>
                  <a:pt x="2187" y="401"/>
                </a:lnTo>
                <a:lnTo>
                  <a:pt x="2187" y="401"/>
                </a:lnTo>
                <a:lnTo>
                  <a:pt x="2187" y="401"/>
                </a:lnTo>
                <a:lnTo>
                  <a:pt x="2194" y="398"/>
                </a:lnTo>
                <a:lnTo>
                  <a:pt x="2196" y="398"/>
                </a:lnTo>
                <a:lnTo>
                  <a:pt x="2200" y="396"/>
                </a:lnTo>
                <a:lnTo>
                  <a:pt x="2200" y="394"/>
                </a:lnTo>
                <a:lnTo>
                  <a:pt x="2202" y="394"/>
                </a:lnTo>
                <a:lnTo>
                  <a:pt x="2202" y="390"/>
                </a:lnTo>
                <a:lnTo>
                  <a:pt x="2202" y="390"/>
                </a:lnTo>
                <a:lnTo>
                  <a:pt x="2200" y="388"/>
                </a:lnTo>
                <a:lnTo>
                  <a:pt x="2198" y="388"/>
                </a:lnTo>
                <a:lnTo>
                  <a:pt x="2196" y="388"/>
                </a:lnTo>
                <a:lnTo>
                  <a:pt x="2198" y="386"/>
                </a:lnTo>
                <a:lnTo>
                  <a:pt x="2204" y="386"/>
                </a:lnTo>
                <a:lnTo>
                  <a:pt x="2206" y="388"/>
                </a:lnTo>
                <a:lnTo>
                  <a:pt x="2213" y="388"/>
                </a:lnTo>
                <a:lnTo>
                  <a:pt x="2215" y="388"/>
                </a:lnTo>
                <a:lnTo>
                  <a:pt x="2221" y="388"/>
                </a:lnTo>
                <a:lnTo>
                  <a:pt x="2223" y="388"/>
                </a:lnTo>
                <a:lnTo>
                  <a:pt x="2229" y="386"/>
                </a:lnTo>
                <a:lnTo>
                  <a:pt x="2231" y="384"/>
                </a:lnTo>
                <a:lnTo>
                  <a:pt x="2236" y="382"/>
                </a:lnTo>
                <a:lnTo>
                  <a:pt x="2236" y="380"/>
                </a:lnTo>
                <a:lnTo>
                  <a:pt x="2236" y="378"/>
                </a:lnTo>
                <a:lnTo>
                  <a:pt x="2234" y="375"/>
                </a:lnTo>
                <a:lnTo>
                  <a:pt x="2234" y="373"/>
                </a:lnTo>
                <a:lnTo>
                  <a:pt x="2229" y="373"/>
                </a:lnTo>
                <a:lnTo>
                  <a:pt x="2225" y="373"/>
                </a:lnTo>
                <a:lnTo>
                  <a:pt x="2221" y="373"/>
                </a:lnTo>
                <a:lnTo>
                  <a:pt x="2215" y="373"/>
                </a:lnTo>
                <a:lnTo>
                  <a:pt x="2215" y="371"/>
                </a:lnTo>
                <a:lnTo>
                  <a:pt x="2215" y="371"/>
                </a:lnTo>
                <a:lnTo>
                  <a:pt x="2217" y="371"/>
                </a:lnTo>
                <a:lnTo>
                  <a:pt x="2221" y="371"/>
                </a:lnTo>
                <a:lnTo>
                  <a:pt x="2227" y="371"/>
                </a:lnTo>
                <a:lnTo>
                  <a:pt x="2234" y="371"/>
                </a:lnTo>
                <a:lnTo>
                  <a:pt x="2236" y="373"/>
                </a:lnTo>
                <a:lnTo>
                  <a:pt x="2240" y="375"/>
                </a:lnTo>
                <a:lnTo>
                  <a:pt x="2242" y="378"/>
                </a:lnTo>
                <a:lnTo>
                  <a:pt x="2244" y="378"/>
                </a:lnTo>
                <a:lnTo>
                  <a:pt x="2248" y="380"/>
                </a:lnTo>
                <a:lnTo>
                  <a:pt x="2252" y="382"/>
                </a:lnTo>
                <a:lnTo>
                  <a:pt x="2255" y="384"/>
                </a:lnTo>
                <a:lnTo>
                  <a:pt x="2257" y="386"/>
                </a:lnTo>
                <a:lnTo>
                  <a:pt x="2257" y="388"/>
                </a:lnTo>
                <a:lnTo>
                  <a:pt x="2259" y="392"/>
                </a:lnTo>
                <a:lnTo>
                  <a:pt x="2261" y="396"/>
                </a:lnTo>
                <a:lnTo>
                  <a:pt x="2263" y="398"/>
                </a:lnTo>
                <a:lnTo>
                  <a:pt x="2269" y="401"/>
                </a:lnTo>
                <a:lnTo>
                  <a:pt x="2271" y="401"/>
                </a:lnTo>
                <a:lnTo>
                  <a:pt x="2276" y="401"/>
                </a:lnTo>
                <a:lnTo>
                  <a:pt x="2280" y="401"/>
                </a:lnTo>
                <a:lnTo>
                  <a:pt x="2280" y="401"/>
                </a:lnTo>
                <a:lnTo>
                  <a:pt x="2282" y="394"/>
                </a:lnTo>
                <a:lnTo>
                  <a:pt x="2282" y="392"/>
                </a:lnTo>
                <a:lnTo>
                  <a:pt x="2282" y="392"/>
                </a:lnTo>
                <a:lnTo>
                  <a:pt x="2282" y="390"/>
                </a:lnTo>
                <a:lnTo>
                  <a:pt x="2284" y="396"/>
                </a:lnTo>
                <a:lnTo>
                  <a:pt x="2284" y="396"/>
                </a:lnTo>
                <a:lnTo>
                  <a:pt x="2284" y="398"/>
                </a:lnTo>
                <a:lnTo>
                  <a:pt x="2284" y="401"/>
                </a:lnTo>
                <a:lnTo>
                  <a:pt x="2284" y="401"/>
                </a:lnTo>
                <a:lnTo>
                  <a:pt x="2288" y="401"/>
                </a:lnTo>
                <a:lnTo>
                  <a:pt x="2290" y="401"/>
                </a:lnTo>
                <a:lnTo>
                  <a:pt x="2294" y="401"/>
                </a:lnTo>
                <a:lnTo>
                  <a:pt x="2296" y="398"/>
                </a:lnTo>
                <a:lnTo>
                  <a:pt x="2294" y="398"/>
                </a:lnTo>
                <a:lnTo>
                  <a:pt x="2294" y="392"/>
                </a:lnTo>
                <a:lnTo>
                  <a:pt x="2294" y="390"/>
                </a:lnTo>
                <a:lnTo>
                  <a:pt x="2294" y="390"/>
                </a:lnTo>
                <a:lnTo>
                  <a:pt x="2294" y="384"/>
                </a:lnTo>
                <a:lnTo>
                  <a:pt x="2294" y="382"/>
                </a:lnTo>
                <a:lnTo>
                  <a:pt x="2294" y="378"/>
                </a:lnTo>
                <a:lnTo>
                  <a:pt x="2292" y="373"/>
                </a:lnTo>
                <a:lnTo>
                  <a:pt x="2290" y="373"/>
                </a:lnTo>
                <a:lnTo>
                  <a:pt x="2286" y="375"/>
                </a:lnTo>
                <a:lnTo>
                  <a:pt x="2286" y="375"/>
                </a:lnTo>
                <a:lnTo>
                  <a:pt x="2284" y="375"/>
                </a:lnTo>
                <a:lnTo>
                  <a:pt x="2284" y="378"/>
                </a:lnTo>
                <a:lnTo>
                  <a:pt x="2284" y="380"/>
                </a:lnTo>
                <a:lnTo>
                  <a:pt x="2282" y="378"/>
                </a:lnTo>
                <a:lnTo>
                  <a:pt x="2282" y="375"/>
                </a:lnTo>
                <a:lnTo>
                  <a:pt x="2282" y="373"/>
                </a:lnTo>
                <a:lnTo>
                  <a:pt x="2282" y="373"/>
                </a:lnTo>
                <a:lnTo>
                  <a:pt x="2284" y="371"/>
                </a:lnTo>
                <a:lnTo>
                  <a:pt x="2288" y="369"/>
                </a:lnTo>
                <a:lnTo>
                  <a:pt x="2290" y="367"/>
                </a:lnTo>
                <a:lnTo>
                  <a:pt x="2286" y="367"/>
                </a:lnTo>
                <a:lnTo>
                  <a:pt x="2284" y="367"/>
                </a:lnTo>
                <a:lnTo>
                  <a:pt x="2282" y="363"/>
                </a:lnTo>
                <a:lnTo>
                  <a:pt x="2282" y="363"/>
                </a:lnTo>
                <a:lnTo>
                  <a:pt x="2276" y="361"/>
                </a:lnTo>
                <a:lnTo>
                  <a:pt x="2276" y="361"/>
                </a:lnTo>
                <a:lnTo>
                  <a:pt x="2271" y="359"/>
                </a:lnTo>
                <a:lnTo>
                  <a:pt x="2265" y="357"/>
                </a:lnTo>
                <a:lnTo>
                  <a:pt x="2263" y="354"/>
                </a:lnTo>
                <a:lnTo>
                  <a:pt x="2257" y="352"/>
                </a:lnTo>
                <a:lnTo>
                  <a:pt x="2255" y="350"/>
                </a:lnTo>
                <a:lnTo>
                  <a:pt x="2252" y="348"/>
                </a:lnTo>
                <a:lnTo>
                  <a:pt x="2250" y="348"/>
                </a:lnTo>
                <a:lnTo>
                  <a:pt x="2248" y="350"/>
                </a:lnTo>
                <a:lnTo>
                  <a:pt x="2244" y="350"/>
                </a:lnTo>
                <a:lnTo>
                  <a:pt x="2242" y="350"/>
                </a:lnTo>
                <a:lnTo>
                  <a:pt x="2244" y="348"/>
                </a:lnTo>
                <a:lnTo>
                  <a:pt x="2248" y="348"/>
                </a:lnTo>
                <a:lnTo>
                  <a:pt x="2250" y="346"/>
                </a:lnTo>
                <a:lnTo>
                  <a:pt x="2250" y="344"/>
                </a:lnTo>
                <a:lnTo>
                  <a:pt x="2248" y="338"/>
                </a:lnTo>
                <a:lnTo>
                  <a:pt x="2248" y="336"/>
                </a:lnTo>
                <a:lnTo>
                  <a:pt x="2248" y="336"/>
                </a:lnTo>
                <a:lnTo>
                  <a:pt x="2246" y="336"/>
                </a:lnTo>
                <a:lnTo>
                  <a:pt x="2242" y="338"/>
                </a:lnTo>
                <a:lnTo>
                  <a:pt x="2240" y="338"/>
                </a:lnTo>
                <a:lnTo>
                  <a:pt x="2236" y="340"/>
                </a:lnTo>
                <a:lnTo>
                  <a:pt x="2229" y="342"/>
                </a:lnTo>
                <a:lnTo>
                  <a:pt x="2227" y="342"/>
                </a:lnTo>
                <a:lnTo>
                  <a:pt x="2225" y="342"/>
                </a:lnTo>
                <a:lnTo>
                  <a:pt x="2223" y="342"/>
                </a:lnTo>
                <a:lnTo>
                  <a:pt x="2221" y="342"/>
                </a:lnTo>
                <a:lnTo>
                  <a:pt x="2227" y="340"/>
                </a:lnTo>
                <a:lnTo>
                  <a:pt x="2229" y="340"/>
                </a:lnTo>
                <a:lnTo>
                  <a:pt x="2234" y="338"/>
                </a:lnTo>
                <a:lnTo>
                  <a:pt x="2242" y="336"/>
                </a:lnTo>
                <a:lnTo>
                  <a:pt x="2244" y="333"/>
                </a:lnTo>
                <a:lnTo>
                  <a:pt x="2246" y="333"/>
                </a:lnTo>
                <a:lnTo>
                  <a:pt x="2248" y="331"/>
                </a:lnTo>
                <a:lnTo>
                  <a:pt x="2250" y="331"/>
                </a:lnTo>
                <a:lnTo>
                  <a:pt x="2252" y="336"/>
                </a:lnTo>
                <a:lnTo>
                  <a:pt x="2255" y="342"/>
                </a:lnTo>
                <a:lnTo>
                  <a:pt x="2259" y="346"/>
                </a:lnTo>
                <a:lnTo>
                  <a:pt x="2263" y="348"/>
                </a:lnTo>
                <a:lnTo>
                  <a:pt x="2265" y="350"/>
                </a:lnTo>
                <a:lnTo>
                  <a:pt x="2271" y="352"/>
                </a:lnTo>
                <a:lnTo>
                  <a:pt x="2280" y="354"/>
                </a:lnTo>
                <a:lnTo>
                  <a:pt x="2282" y="357"/>
                </a:lnTo>
                <a:lnTo>
                  <a:pt x="2284" y="357"/>
                </a:lnTo>
                <a:lnTo>
                  <a:pt x="2286" y="354"/>
                </a:lnTo>
                <a:lnTo>
                  <a:pt x="2284" y="350"/>
                </a:lnTo>
                <a:lnTo>
                  <a:pt x="2288" y="350"/>
                </a:lnTo>
                <a:lnTo>
                  <a:pt x="2288" y="344"/>
                </a:lnTo>
                <a:lnTo>
                  <a:pt x="2288" y="342"/>
                </a:lnTo>
                <a:lnTo>
                  <a:pt x="2288" y="336"/>
                </a:lnTo>
                <a:lnTo>
                  <a:pt x="2286" y="333"/>
                </a:lnTo>
                <a:lnTo>
                  <a:pt x="2282" y="333"/>
                </a:lnTo>
                <a:lnTo>
                  <a:pt x="2278" y="331"/>
                </a:lnTo>
                <a:lnTo>
                  <a:pt x="2276" y="329"/>
                </a:lnTo>
                <a:lnTo>
                  <a:pt x="2271" y="327"/>
                </a:lnTo>
                <a:lnTo>
                  <a:pt x="2267" y="327"/>
                </a:lnTo>
                <a:lnTo>
                  <a:pt x="2265" y="325"/>
                </a:lnTo>
                <a:lnTo>
                  <a:pt x="2261" y="323"/>
                </a:lnTo>
                <a:lnTo>
                  <a:pt x="2259" y="323"/>
                </a:lnTo>
                <a:lnTo>
                  <a:pt x="2252" y="321"/>
                </a:lnTo>
                <a:lnTo>
                  <a:pt x="2244" y="323"/>
                </a:lnTo>
                <a:lnTo>
                  <a:pt x="2242" y="323"/>
                </a:lnTo>
                <a:lnTo>
                  <a:pt x="2240" y="325"/>
                </a:lnTo>
                <a:lnTo>
                  <a:pt x="2231" y="327"/>
                </a:lnTo>
                <a:lnTo>
                  <a:pt x="2227" y="327"/>
                </a:lnTo>
                <a:lnTo>
                  <a:pt x="2225" y="329"/>
                </a:lnTo>
                <a:lnTo>
                  <a:pt x="2221" y="329"/>
                </a:lnTo>
                <a:lnTo>
                  <a:pt x="2215" y="329"/>
                </a:lnTo>
                <a:lnTo>
                  <a:pt x="2215" y="329"/>
                </a:lnTo>
                <a:lnTo>
                  <a:pt x="2211" y="331"/>
                </a:lnTo>
                <a:lnTo>
                  <a:pt x="2211" y="331"/>
                </a:lnTo>
                <a:lnTo>
                  <a:pt x="2211" y="331"/>
                </a:lnTo>
                <a:lnTo>
                  <a:pt x="2208" y="329"/>
                </a:lnTo>
                <a:lnTo>
                  <a:pt x="2208" y="329"/>
                </a:lnTo>
                <a:lnTo>
                  <a:pt x="2211" y="329"/>
                </a:lnTo>
                <a:lnTo>
                  <a:pt x="2213" y="329"/>
                </a:lnTo>
                <a:lnTo>
                  <a:pt x="2215" y="329"/>
                </a:lnTo>
                <a:lnTo>
                  <a:pt x="2219" y="329"/>
                </a:lnTo>
                <a:lnTo>
                  <a:pt x="2221" y="329"/>
                </a:lnTo>
                <a:lnTo>
                  <a:pt x="2221" y="327"/>
                </a:lnTo>
                <a:lnTo>
                  <a:pt x="2223" y="327"/>
                </a:lnTo>
                <a:lnTo>
                  <a:pt x="2223" y="325"/>
                </a:lnTo>
                <a:lnTo>
                  <a:pt x="2215" y="323"/>
                </a:lnTo>
                <a:lnTo>
                  <a:pt x="2213" y="321"/>
                </a:lnTo>
                <a:lnTo>
                  <a:pt x="2217" y="323"/>
                </a:lnTo>
                <a:lnTo>
                  <a:pt x="2219" y="323"/>
                </a:lnTo>
                <a:lnTo>
                  <a:pt x="2225" y="325"/>
                </a:lnTo>
                <a:lnTo>
                  <a:pt x="2229" y="327"/>
                </a:lnTo>
                <a:lnTo>
                  <a:pt x="2229" y="327"/>
                </a:lnTo>
                <a:lnTo>
                  <a:pt x="2236" y="325"/>
                </a:lnTo>
                <a:lnTo>
                  <a:pt x="2236" y="325"/>
                </a:lnTo>
                <a:lnTo>
                  <a:pt x="2240" y="323"/>
                </a:lnTo>
                <a:lnTo>
                  <a:pt x="2242" y="321"/>
                </a:lnTo>
                <a:lnTo>
                  <a:pt x="2246" y="321"/>
                </a:lnTo>
                <a:lnTo>
                  <a:pt x="2248" y="319"/>
                </a:lnTo>
                <a:lnTo>
                  <a:pt x="2248" y="319"/>
                </a:lnTo>
                <a:lnTo>
                  <a:pt x="2246" y="317"/>
                </a:lnTo>
                <a:lnTo>
                  <a:pt x="2242" y="313"/>
                </a:lnTo>
                <a:lnTo>
                  <a:pt x="2240" y="310"/>
                </a:lnTo>
                <a:lnTo>
                  <a:pt x="2238" y="310"/>
                </a:lnTo>
                <a:lnTo>
                  <a:pt x="2238" y="310"/>
                </a:lnTo>
                <a:lnTo>
                  <a:pt x="2240" y="310"/>
                </a:lnTo>
                <a:lnTo>
                  <a:pt x="2244" y="313"/>
                </a:lnTo>
                <a:lnTo>
                  <a:pt x="2246" y="315"/>
                </a:lnTo>
                <a:lnTo>
                  <a:pt x="2248" y="317"/>
                </a:lnTo>
                <a:lnTo>
                  <a:pt x="2250" y="317"/>
                </a:lnTo>
                <a:lnTo>
                  <a:pt x="2252" y="317"/>
                </a:lnTo>
                <a:lnTo>
                  <a:pt x="2252" y="317"/>
                </a:lnTo>
                <a:lnTo>
                  <a:pt x="2255" y="315"/>
                </a:lnTo>
                <a:lnTo>
                  <a:pt x="2259" y="313"/>
                </a:lnTo>
                <a:lnTo>
                  <a:pt x="2263" y="319"/>
                </a:lnTo>
                <a:lnTo>
                  <a:pt x="2271" y="323"/>
                </a:lnTo>
                <a:lnTo>
                  <a:pt x="2276" y="323"/>
                </a:lnTo>
                <a:lnTo>
                  <a:pt x="2284" y="325"/>
                </a:lnTo>
                <a:lnTo>
                  <a:pt x="2286" y="325"/>
                </a:lnTo>
                <a:lnTo>
                  <a:pt x="2290" y="323"/>
                </a:lnTo>
                <a:lnTo>
                  <a:pt x="2296" y="321"/>
                </a:lnTo>
                <a:lnTo>
                  <a:pt x="2299" y="321"/>
                </a:lnTo>
                <a:lnTo>
                  <a:pt x="2309" y="321"/>
                </a:lnTo>
                <a:lnTo>
                  <a:pt x="2311" y="319"/>
                </a:lnTo>
                <a:lnTo>
                  <a:pt x="2311" y="315"/>
                </a:lnTo>
                <a:lnTo>
                  <a:pt x="2313" y="310"/>
                </a:lnTo>
                <a:lnTo>
                  <a:pt x="2313" y="310"/>
                </a:lnTo>
                <a:lnTo>
                  <a:pt x="2303" y="306"/>
                </a:lnTo>
                <a:lnTo>
                  <a:pt x="2299" y="306"/>
                </a:lnTo>
                <a:lnTo>
                  <a:pt x="2290" y="306"/>
                </a:lnTo>
                <a:lnTo>
                  <a:pt x="2288" y="306"/>
                </a:lnTo>
                <a:lnTo>
                  <a:pt x="2286" y="304"/>
                </a:lnTo>
                <a:lnTo>
                  <a:pt x="2284" y="304"/>
                </a:lnTo>
                <a:lnTo>
                  <a:pt x="2284" y="302"/>
                </a:lnTo>
                <a:lnTo>
                  <a:pt x="2284" y="302"/>
                </a:lnTo>
                <a:lnTo>
                  <a:pt x="2286" y="300"/>
                </a:lnTo>
                <a:lnTo>
                  <a:pt x="2286" y="300"/>
                </a:lnTo>
                <a:lnTo>
                  <a:pt x="2286" y="298"/>
                </a:lnTo>
                <a:lnTo>
                  <a:pt x="2286" y="298"/>
                </a:lnTo>
                <a:lnTo>
                  <a:pt x="2284" y="298"/>
                </a:lnTo>
                <a:lnTo>
                  <a:pt x="2284" y="298"/>
                </a:lnTo>
                <a:lnTo>
                  <a:pt x="2286" y="296"/>
                </a:lnTo>
                <a:lnTo>
                  <a:pt x="2290" y="294"/>
                </a:lnTo>
                <a:lnTo>
                  <a:pt x="2290" y="294"/>
                </a:lnTo>
                <a:lnTo>
                  <a:pt x="2290" y="289"/>
                </a:lnTo>
                <a:lnTo>
                  <a:pt x="2290" y="289"/>
                </a:lnTo>
                <a:lnTo>
                  <a:pt x="2292" y="292"/>
                </a:lnTo>
                <a:lnTo>
                  <a:pt x="2292" y="296"/>
                </a:lnTo>
                <a:lnTo>
                  <a:pt x="2290" y="298"/>
                </a:lnTo>
                <a:lnTo>
                  <a:pt x="2294" y="302"/>
                </a:lnTo>
                <a:lnTo>
                  <a:pt x="2301" y="302"/>
                </a:lnTo>
                <a:lnTo>
                  <a:pt x="2309" y="302"/>
                </a:lnTo>
                <a:lnTo>
                  <a:pt x="2315" y="300"/>
                </a:lnTo>
                <a:lnTo>
                  <a:pt x="2313" y="298"/>
                </a:lnTo>
                <a:lnTo>
                  <a:pt x="2317" y="298"/>
                </a:lnTo>
                <a:lnTo>
                  <a:pt x="2324" y="298"/>
                </a:lnTo>
                <a:lnTo>
                  <a:pt x="2326" y="298"/>
                </a:lnTo>
                <a:lnTo>
                  <a:pt x="2328" y="298"/>
                </a:lnTo>
                <a:lnTo>
                  <a:pt x="2328" y="298"/>
                </a:lnTo>
                <a:lnTo>
                  <a:pt x="2328" y="296"/>
                </a:lnTo>
                <a:lnTo>
                  <a:pt x="2330" y="294"/>
                </a:lnTo>
                <a:lnTo>
                  <a:pt x="2330" y="292"/>
                </a:lnTo>
                <a:lnTo>
                  <a:pt x="2328" y="289"/>
                </a:lnTo>
                <a:lnTo>
                  <a:pt x="2326" y="289"/>
                </a:lnTo>
                <a:lnTo>
                  <a:pt x="2324" y="287"/>
                </a:lnTo>
                <a:lnTo>
                  <a:pt x="2322" y="281"/>
                </a:lnTo>
                <a:lnTo>
                  <a:pt x="2317" y="279"/>
                </a:lnTo>
                <a:lnTo>
                  <a:pt x="2315" y="277"/>
                </a:lnTo>
                <a:lnTo>
                  <a:pt x="2311" y="279"/>
                </a:lnTo>
                <a:lnTo>
                  <a:pt x="2311" y="281"/>
                </a:lnTo>
                <a:lnTo>
                  <a:pt x="2309" y="285"/>
                </a:lnTo>
                <a:lnTo>
                  <a:pt x="2305" y="287"/>
                </a:lnTo>
                <a:lnTo>
                  <a:pt x="2303" y="287"/>
                </a:lnTo>
                <a:lnTo>
                  <a:pt x="2303" y="287"/>
                </a:lnTo>
                <a:lnTo>
                  <a:pt x="2305" y="285"/>
                </a:lnTo>
                <a:lnTo>
                  <a:pt x="2305" y="285"/>
                </a:lnTo>
                <a:lnTo>
                  <a:pt x="2307" y="283"/>
                </a:lnTo>
                <a:lnTo>
                  <a:pt x="2307" y="281"/>
                </a:lnTo>
                <a:lnTo>
                  <a:pt x="2305" y="277"/>
                </a:lnTo>
                <a:lnTo>
                  <a:pt x="2305" y="275"/>
                </a:lnTo>
                <a:lnTo>
                  <a:pt x="2303" y="275"/>
                </a:lnTo>
                <a:lnTo>
                  <a:pt x="2303" y="275"/>
                </a:lnTo>
                <a:lnTo>
                  <a:pt x="2301" y="275"/>
                </a:lnTo>
                <a:lnTo>
                  <a:pt x="2296" y="277"/>
                </a:lnTo>
                <a:lnTo>
                  <a:pt x="2294" y="279"/>
                </a:lnTo>
                <a:lnTo>
                  <a:pt x="2294" y="279"/>
                </a:lnTo>
                <a:lnTo>
                  <a:pt x="2292" y="279"/>
                </a:lnTo>
                <a:lnTo>
                  <a:pt x="2290" y="277"/>
                </a:lnTo>
                <a:lnTo>
                  <a:pt x="2288" y="275"/>
                </a:lnTo>
                <a:lnTo>
                  <a:pt x="2286" y="275"/>
                </a:lnTo>
                <a:lnTo>
                  <a:pt x="2290" y="277"/>
                </a:lnTo>
                <a:lnTo>
                  <a:pt x="2294" y="277"/>
                </a:lnTo>
                <a:lnTo>
                  <a:pt x="2299" y="275"/>
                </a:lnTo>
                <a:lnTo>
                  <a:pt x="2301" y="273"/>
                </a:lnTo>
                <a:lnTo>
                  <a:pt x="2303" y="273"/>
                </a:lnTo>
                <a:lnTo>
                  <a:pt x="2305" y="273"/>
                </a:lnTo>
                <a:lnTo>
                  <a:pt x="2311" y="269"/>
                </a:lnTo>
                <a:lnTo>
                  <a:pt x="2315" y="269"/>
                </a:lnTo>
                <a:lnTo>
                  <a:pt x="2317" y="271"/>
                </a:lnTo>
                <a:lnTo>
                  <a:pt x="2320" y="271"/>
                </a:lnTo>
                <a:lnTo>
                  <a:pt x="2322" y="273"/>
                </a:lnTo>
                <a:lnTo>
                  <a:pt x="2324" y="273"/>
                </a:lnTo>
                <a:lnTo>
                  <a:pt x="2326" y="273"/>
                </a:lnTo>
                <a:lnTo>
                  <a:pt x="2326" y="271"/>
                </a:lnTo>
                <a:lnTo>
                  <a:pt x="2328" y="269"/>
                </a:lnTo>
                <a:lnTo>
                  <a:pt x="2328" y="266"/>
                </a:lnTo>
                <a:lnTo>
                  <a:pt x="2326" y="262"/>
                </a:lnTo>
                <a:lnTo>
                  <a:pt x="2326" y="260"/>
                </a:lnTo>
                <a:lnTo>
                  <a:pt x="2326" y="260"/>
                </a:lnTo>
                <a:lnTo>
                  <a:pt x="2326" y="258"/>
                </a:lnTo>
                <a:lnTo>
                  <a:pt x="2326" y="258"/>
                </a:lnTo>
                <a:lnTo>
                  <a:pt x="2326" y="256"/>
                </a:lnTo>
                <a:lnTo>
                  <a:pt x="2324" y="254"/>
                </a:lnTo>
                <a:lnTo>
                  <a:pt x="2322" y="252"/>
                </a:lnTo>
                <a:lnTo>
                  <a:pt x="2320" y="248"/>
                </a:lnTo>
                <a:lnTo>
                  <a:pt x="2320" y="245"/>
                </a:lnTo>
                <a:lnTo>
                  <a:pt x="2317" y="241"/>
                </a:lnTo>
                <a:lnTo>
                  <a:pt x="2313" y="241"/>
                </a:lnTo>
                <a:lnTo>
                  <a:pt x="2311" y="241"/>
                </a:lnTo>
                <a:lnTo>
                  <a:pt x="2309" y="241"/>
                </a:lnTo>
                <a:lnTo>
                  <a:pt x="2307" y="239"/>
                </a:lnTo>
                <a:lnTo>
                  <a:pt x="2305" y="239"/>
                </a:lnTo>
                <a:lnTo>
                  <a:pt x="2301" y="241"/>
                </a:lnTo>
                <a:lnTo>
                  <a:pt x="2296" y="241"/>
                </a:lnTo>
                <a:lnTo>
                  <a:pt x="2296" y="239"/>
                </a:lnTo>
                <a:lnTo>
                  <a:pt x="2294" y="239"/>
                </a:lnTo>
                <a:lnTo>
                  <a:pt x="2292" y="237"/>
                </a:lnTo>
                <a:lnTo>
                  <a:pt x="2290" y="231"/>
                </a:lnTo>
                <a:lnTo>
                  <a:pt x="2288" y="231"/>
                </a:lnTo>
                <a:lnTo>
                  <a:pt x="2284" y="231"/>
                </a:lnTo>
                <a:lnTo>
                  <a:pt x="2284" y="231"/>
                </a:lnTo>
                <a:lnTo>
                  <a:pt x="2282" y="229"/>
                </a:lnTo>
                <a:lnTo>
                  <a:pt x="2280" y="229"/>
                </a:lnTo>
                <a:lnTo>
                  <a:pt x="2280" y="227"/>
                </a:lnTo>
                <a:lnTo>
                  <a:pt x="2282" y="227"/>
                </a:lnTo>
                <a:lnTo>
                  <a:pt x="2284" y="224"/>
                </a:lnTo>
                <a:lnTo>
                  <a:pt x="2286" y="224"/>
                </a:lnTo>
                <a:lnTo>
                  <a:pt x="2290" y="227"/>
                </a:lnTo>
                <a:lnTo>
                  <a:pt x="2292" y="229"/>
                </a:lnTo>
                <a:lnTo>
                  <a:pt x="2294" y="229"/>
                </a:lnTo>
                <a:lnTo>
                  <a:pt x="2305" y="222"/>
                </a:lnTo>
                <a:lnTo>
                  <a:pt x="2305" y="222"/>
                </a:lnTo>
                <a:lnTo>
                  <a:pt x="2311" y="220"/>
                </a:lnTo>
                <a:lnTo>
                  <a:pt x="2317" y="220"/>
                </a:lnTo>
                <a:lnTo>
                  <a:pt x="2320" y="220"/>
                </a:lnTo>
                <a:lnTo>
                  <a:pt x="2326" y="222"/>
                </a:lnTo>
                <a:lnTo>
                  <a:pt x="2330" y="222"/>
                </a:lnTo>
                <a:lnTo>
                  <a:pt x="2332" y="224"/>
                </a:lnTo>
                <a:lnTo>
                  <a:pt x="2334" y="224"/>
                </a:lnTo>
                <a:lnTo>
                  <a:pt x="2336" y="224"/>
                </a:lnTo>
                <a:lnTo>
                  <a:pt x="2338" y="224"/>
                </a:lnTo>
                <a:lnTo>
                  <a:pt x="2340" y="224"/>
                </a:lnTo>
                <a:lnTo>
                  <a:pt x="2340" y="222"/>
                </a:lnTo>
                <a:lnTo>
                  <a:pt x="2343" y="220"/>
                </a:lnTo>
                <a:lnTo>
                  <a:pt x="2343" y="218"/>
                </a:lnTo>
                <a:lnTo>
                  <a:pt x="2343" y="214"/>
                </a:lnTo>
                <a:lnTo>
                  <a:pt x="2343" y="212"/>
                </a:lnTo>
                <a:lnTo>
                  <a:pt x="2340" y="210"/>
                </a:lnTo>
                <a:lnTo>
                  <a:pt x="2338" y="210"/>
                </a:lnTo>
                <a:lnTo>
                  <a:pt x="2334" y="210"/>
                </a:lnTo>
                <a:lnTo>
                  <a:pt x="2330" y="212"/>
                </a:lnTo>
                <a:lnTo>
                  <a:pt x="2328" y="212"/>
                </a:lnTo>
                <a:lnTo>
                  <a:pt x="2326" y="212"/>
                </a:lnTo>
                <a:lnTo>
                  <a:pt x="2324" y="210"/>
                </a:lnTo>
                <a:lnTo>
                  <a:pt x="2322" y="208"/>
                </a:lnTo>
                <a:lnTo>
                  <a:pt x="2315" y="208"/>
                </a:lnTo>
                <a:lnTo>
                  <a:pt x="2311" y="206"/>
                </a:lnTo>
                <a:lnTo>
                  <a:pt x="2309" y="199"/>
                </a:lnTo>
                <a:lnTo>
                  <a:pt x="2311" y="197"/>
                </a:lnTo>
                <a:lnTo>
                  <a:pt x="2315" y="197"/>
                </a:lnTo>
                <a:lnTo>
                  <a:pt x="2320" y="197"/>
                </a:lnTo>
                <a:lnTo>
                  <a:pt x="2326" y="201"/>
                </a:lnTo>
                <a:lnTo>
                  <a:pt x="2326" y="201"/>
                </a:lnTo>
                <a:lnTo>
                  <a:pt x="2328" y="201"/>
                </a:lnTo>
                <a:lnTo>
                  <a:pt x="2328" y="199"/>
                </a:lnTo>
                <a:lnTo>
                  <a:pt x="2326" y="197"/>
                </a:lnTo>
                <a:lnTo>
                  <a:pt x="2326" y="197"/>
                </a:lnTo>
                <a:lnTo>
                  <a:pt x="2322" y="195"/>
                </a:lnTo>
                <a:lnTo>
                  <a:pt x="2317" y="193"/>
                </a:lnTo>
                <a:lnTo>
                  <a:pt x="2313" y="193"/>
                </a:lnTo>
                <a:lnTo>
                  <a:pt x="2309" y="191"/>
                </a:lnTo>
                <a:lnTo>
                  <a:pt x="2305" y="191"/>
                </a:lnTo>
                <a:lnTo>
                  <a:pt x="2301" y="193"/>
                </a:lnTo>
                <a:lnTo>
                  <a:pt x="2299" y="197"/>
                </a:lnTo>
                <a:lnTo>
                  <a:pt x="2294" y="199"/>
                </a:lnTo>
                <a:lnTo>
                  <a:pt x="2292" y="197"/>
                </a:lnTo>
                <a:lnTo>
                  <a:pt x="2292" y="195"/>
                </a:lnTo>
                <a:lnTo>
                  <a:pt x="2294" y="191"/>
                </a:lnTo>
                <a:lnTo>
                  <a:pt x="2296" y="189"/>
                </a:lnTo>
                <a:lnTo>
                  <a:pt x="2299" y="185"/>
                </a:lnTo>
                <a:lnTo>
                  <a:pt x="2299" y="183"/>
                </a:lnTo>
                <a:lnTo>
                  <a:pt x="2301" y="178"/>
                </a:lnTo>
                <a:lnTo>
                  <a:pt x="2301" y="176"/>
                </a:lnTo>
                <a:lnTo>
                  <a:pt x="2305" y="170"/>
                </a:lnTo>
                <a:lnTo>
                  <a:pt x="2305" y="170"/>
                </a:lnTo>
                <a:lnTo>
                  <a:pt x="2301" y="168"/>
                </a:lnTo>
                <a:lnTo>
                  <a:pt x="2301" y="168"/>
                </a:lnTo>
                <a:lnTo>
                  <a:pt x="2309" y="164"/>
                </a:lnTo>
                <a:lnTo>
                  <a:pt x="2313" y="162"/>
                </a:lnTo>
                <a:lnTo>
                  <a:pt x="2315" y="162"/>
                </a:lnTo>
                <a:lnTo>
                  <a:pt x="2317" y="162"/>
                </a:lnTo>
                <a:lnTo>
                  <a:pt x="2317" y="162"/>
                </a:lnTo>
                <a:lnTo>
                  <a:pt x="2320" y="159"/>
                </a:lnTo>
                <a:lnTo>
                  <a:pt x="2320" y="157"/>
                </a:lnTo>
                <a:lnTo>
                  <a:pt x="2322" y="155"/>
                </a:lnTo>
                <a:lnTo>
                  <a:pt x="2322" y="155"/>
                </a:lnTo>
                <a:lnTo>
                  <a:pt x="2322" y="155"/>
                </a:lnTo>
                <a:lnTo>
                  <a:pt x="2328" y="153"/>
                </a:lnTo>
                <a:lnTo>
                  <a:pt x="2332" y="151"/>
                </a:lnTo>
                <a:lnTo>
                  <a:pt x="2332" y="151"/>
                </a:lnTo>
                <a:lnTo>
                  <a:pt x="2332" y="149"/>
                </a:lnTo>
                <a:lnTo>
                  <a:pt x="2332" y="149"/>
                </a:lnTo>
                <a:lnTo>
                  <a:pt x="2332" y="147"/>
                </a:lnTo>
                <a:lnTo>
                  <a:pt x="2330" y="147"/>
                </a:lnTo>
                <a:lnTo>
                  <a:pt x="2330" y="145"/>
                </a:lnTo>
                <a:lnTo>
                  <a:pt x="2328" y="145"/>
                </a:lnTo>
                <a:lnTo>
                  <a:pt x="2326" y="145"/>
                </a:lnTo>
                <a:lnTo>
                  <a:pt x="2326" y="143"/>
                </a:lnTo>
                <a:lnTo>
                  <a:pt x="2326" y="141"/>
                </a:lnTo>
                <a:lnTo>
                  <a:pt x="2328" y="139"/>
                </a:lnTo>
                <a:lnTo>
                  <a:pt x="2328" y="136"/>
                </a:lnTo>
                <a:lnTo>
                  <a:pt x="2328" y="134"/>
                </a:lnTo>
                <a:lnTo>
                  <a:pt x="2328" y="132"/>
                </a:lnTo>
                <a:lnTo>
                  <a:pt x="2326" y="132"/>
                </a:lnTo>
                <a:lnTo>
                  <a:pt x="2326" y="132"/>
                </a:lnTo>
                <a:lnTo>
                  <a:pt x="2320" y="132"/>
                </a:lnTo>
                <a:lnTo>
                  <a:pt x="2317" y="132"/>
                </a:lnTo>
                <a:lnTo>
                  <a:pt x="2317" y="132"/>
                </a:lnTo>
                <a:lnTo>
                  <a:pt x="2315" y="130"/>
                </a:lnTo>
                <a:lnTo>
                  <a:pt x="2315" y="128"/>
                </a:lnTo>
                <a:lnTo>
                  <a:pt x="2315" y="126"/>
                </a:lnTo>
                <a:lnTo>
                  <a:pt x="2315" y="124"/>
                </a:lnTo>
                <a:lnTo>
                  <a:pt x="2317" y="122"/>
                </a:lnTo>
                <a:lnTo>
                  <a:pt x="2320" y="120"/>
                </a:lnTo>
                <a:lnTo>
                  <a:pt x="2326" y="115"/>
                </a:lnTo>
                <a:lnTo>
                  <a:pt x="2326" y="115"/>
                </a:lnTo>
                <a:lnTo>
                  <a:pt x="2330" y="115"/>
                </a:lnTo>
                <a:lnTo>
                  <a:pt x="2332" y="115"/>
                </a:lnTo>
                <a:lnTo>
                  <a:pt x="2336" y="118"/>
                </a:lnTo>
                <a:lnTo>
                  <a:pt x="2347" y="118"/>
                </a:lnTo>
                <a:lnTo>
                  <a:pt x="2351" y="118"/>
                </a:lnTo>
                <a:lnTo>
                  <a:pt x="2357" y="118"/>
                </a:lnTo>
                <a:lnTo>
                  <a:pt x="2359" y="118"/>
                </a:lnTo>
                <a:lnTo>
                  <a:pt x="2361" y="118"/>
                </a:lnTo>
                <a:lnTo>
                  <a:pt x="2364" y="118"/>
                </a:lnTo>
                <a:lnTo>
                  <a:pt x="2370" y="115"/>
                </a:lnTo>
                <a:lnTo>
                  <a:pt x="2374" y="113"/>
                </a:lnTo>
                <a:lnTo>
                  <a:pt x="2376" y="111"/>
                </a:lnTo>
                <a:lnTo>
                  <a:pt x="2376" y="109"/>
                </a:lnTo>
                <a:lnTo>
                  <a:pt x="2370" y="109"/>
                </a:lnTo>
                <a:lnTo>
                  <a:pt x="2368" y="107"/>
                </a:lnTo>
                <a:lnTo>
                  <a:pt x="2366" y="105"/>
                </a:lnTo>
                <a:lnTo>
                  <a:pt x="2372" y="103"/>
                </a:lnTo>
                <a:lnTo>
                  <a:pt x="2376" y="103"/>
                </a:lnTo>
                <a:lnTo>
                  <a:pt x="2382" y="103"/>
                </a:lnTo>
                <a:lnTo>
                  <a:pt x="2387" y="101"/>
                </a:lnTo>
                <a:lnTo>
                  <a:pt x="2397" y="99"/>
                </a:lnTo>
                <a:lnTo>
                  <a:pt x="2399" y="99"/>
                </a:lnTo>
                <a:lnTo>
                  <a:pt x="2401" y="97"/>
                </a:lnTo>
                <a:lnTo>
                  <a:pt x="2401" y="95"/>
                </a:lnTo>
                <a:lnTo>
                  <a:pt x="2401" y="95"/>
                </a:lnTo>
                <a:lnTo>
                  <a:pt x="2397" y="92"/>
                </a:lnTo>
                <a:lnTo>
                  <a:pt x="2399" y="90"/>
                </a:lnTo>
                <a:lnTo>
                  <a:pt x="2401" y="90"/>
                </a:lnTo>
                <a:lnTo>
                  <a:pt x="2408" y="90"/>
                </a:lnTo>
                <a:lnTo>
                  <a:pt x="2414" y="90"/>
                </a:lnTo>
                <a:lnTo>
                  <a:pt x="2418" y="88"/>
                </a:lnTo>
                <a:lnTo>
                  <a:pt x="2426" y="84"/>
                </a:lnTo>
                <a:lnTo>
                  <a:pt x="2431" y="80"/>
                </a:lnTo>
                <a:lnTo>
                  <a:pt x="2441" y="76"/>
                </a:lnTo>
                <a:lnTo>
                  <a:pt x="2443" y="76"/>
                </a:lnTo>
                <a:lnTo>
                  <a:pt x="2443" y="76"/>
                </a:lnTo>
                <a:lnTo>
                  <a:pt x="2441" y="74"/>
                </a:lnTo>
                <a:lnTo>
                  <a:pt x="2437" y="71"/>
                </a:lnTo>
                <a:lnTo>
                  <a:pt x="2431" y="69"/>
                </a:lnTo>
                <a:lnTo>
                  <a:pt x="2428" y="67"/>
                </a:lnTo>
                <a:lnTo>
                  <a:pt x="2420" y="67"/>
                </a:lnTo>
                <a:lnTo>
                  <a:pt x="2410" y="63"/>
                </a:lnTo>
                <a:lnTo>
                  <a:pt x="2401" y="63"/>
                </a:lnTo>
                <a:lnTo>
                  <a:pt x="2387" y="63"/>
                </a:lnTo>
                <a:lnTo>
                  <a:pt x="2384" y="63"/>
                </a:lnTo>
                <a:lnTo>
                  <a:pt x="2382" y="63"/>
                </a:lnTo>
                <a:lnTo>
                  <a:pt x="2376" y="65"/>
                </a:lnTo>
                <a:lnTo>
                  <a:pt x="2374" y="65"/>
                </a:lnTo>
                <a:lnTo>
                  <a:pt x="2372" y="65"/>
                </a:lnTo>
                <a:lnTo>
                  <a:pt x="2370" y="65"/>
                </a:lnTo>
                <a:lnTo>
                  <a:pt x="2368" y="69"/>
                </a:lnTo>
                <a:lnTo>
                  <a:pt x="2361" y="71"/>
                </a:lnTo>
                <a:lnTo>
                  <a:pt x="2359" y="76"/>
                </a:lnTo>
                <a:lnTo>
                  <a:pt x="2357" y="76"/>
                </a:lnTo>
                <a:lnTo>
                  <a:pt x="2355" y="78"/>
                </a:lnTo>
                <a:lnTo>
                  <a:pt x="2351" y="76"/>
                </a:lnTo>
                <a:lnTo>
                  <a:pt x="2347" y="76"/>
                </a:lnTo>
                <a:lnTo>
                  <a:pt x="2345" y="76"/>
                </a:lnTo>
                <a:lnTo>
                  <a:pt x="2340" y="74"/>
                </a:lnTo>
                <a:lnTo>
                  <a:pt x="2336" y="74"/>
                </a:lnTo>
                <a:lnTo>
                  <a:pt x="2330" y="74"/>
                </a:lnTo>
                <a:lnTo>
                  <a:pt x="2330" y="69"/>
                </a:lnTo>
                <a:lnTo>
                  <a:pt x="2324" y="69"/>
                </a:lnTo>
                <a:lnTo>
                  <a:pt x="2317" y="71"/>
                </a:lnTo>
                <a:lnTo>
                  <a:pt x="2307" y="80"/>
                </a:lnTo>
                <a:lnTo>
                  <a:pt x="2305" y="82"/>
                </a:lnTo>
                <a:lnTo>
                  <a:pt x="2301" y="84"/>
                </a:lnTo>
                <a:lnTo>
                  <a:pt x="2296" y="84"/>
                </a:lnTo>
                <a:lnTo>
                  <a:pt x="2290" y="88"/>
                </a:lnTo>
                <a:lnTo>
                  <a:pt x="2288" y="90"/>
                </a:lnTo>
                <a:lnTo>
                  <a:pt x="2278" y="95"/>
                </a:lnTo>
                <a:lnTo>
                  <a:pt x="2276" y="95"/>
                </a:lnTo>
                <a:lnTo>
                  <a:pt x="2276" y="97"/>
                </a:lnTo>
                <a:lnTo>
                  <a:pt x="2273" y="99"/>
                </a:lnTo>
                <a:lnTo>
                  <a:pt x="2271" y="99"/>
                </a:lnTo>
                <a:lnTo>
                  <a:pt x="2271" y="97"/>
                </a:lnTo>
                <a:lnTo>
                  <a:pt x="2273" y="92"/>
                </a:lnTo>
                <a:lnTo>
                  <a:pt x="2280" y="88"/>
                </a:lnTo>
                <a:lnTo>
                  <a:pt x="2284" y="86"/>
                </a:lnTo>
                <a:lnTo>
                  <a:pt x="2290" y="82"/>
                </a:lnTo>
                <a:lnTo>
                  <a:pt x="2292" y="80"/>
                </a:lnTo>
                <a:lnTo>
                  <a:pt x="2296" y="76"/>
                </a:lnTo>
                <a:lnTo>
                  <a:pt x="2301" y="71"/>
                </a:lnTo>
                <a:lnTo>
                  <a:pt x="2301" y="67"/>
                </a:lnTo>
                <a:lnTo>
                  <a:pt x="2301" y="63"/>
                </a:lnTo>
                <a:lnTo>
                  <a:pt x="2303" y="61"/>
                </a:lnTo>
                <a:lnTo>
                  <a:pt x="2301" y="59"/>
                </a:lnTo>
                <a:lnTo>
                  <a:pt x="2301" y="57"/>
                </a:lnTo>
                <a:lnTo>
                  <a:pt x="2299" y="55"/>
                </a:lnTo>
                <a:lnTo>
                  <a:pt x="2294" y="55"/>
                </a:lnTo>
                <a:lnTo>
                  <a:pt x="2282" y="55"/>
                </a:lnTo>
                <a:lnTo>
                  <a:pt x="2276" y="55"/>
                </a:lnTo>
                <a:lnTo>
                  <a:pt x="2273" y="57"/>
                </a:lnTo>
                <a:lnTo>
                  <a:pt x="2271" y="57"/>
                </a:lnTo>
                <a:lnTo>
                  <a:pt x="2271" y="59"/>
                </a:lnTo>
                <a:lnTo>
                  <a:pt x="2269" y="61"/>
                </a:lnTo>
                <a:lnTo>
                  <a:pt x="2269" y="63"/>
                </a:lnTo>
                <a:lnTo>
                  <a:pt x="2267" y="65"/>
                </a:lnTo>
                <a:lnTo>
                  <a:pt x="2265" y="65"/>
                </a:lnTo>
                <a:lnTo>
                  <a:pt x="2257" y="67"/>
                </a:lnTo>
                <a:lnTo>
                  <a:pt x="2252" y="61"/>
                </a:lnTo>
                <a:lnTo>
                  <a:pt x="2244" y="57"/>
                </a:lnTo>
                <a:lnTo>
                  <a:pt x="2217" y="55"/>
                </a:lnTo>
                <a:lnTo>
                  <a:pt x="2204" y="55"/>
                </a:lnTo>
                <a:lnTo>
                  <a:pt x="2190" y="57"/>
                </a:lnTo>
                <a:lnTo>
                  <a:pt x="2179" y="59"/>
                </a:lnTo>
                <a:lnTo>
                  <a:pt x="2175" y="59"/>
                </a:lnTo>
                <a:lnTo>
                  <a:pt x="2175" y="55"/>
                </a:lnTo>
                <a:lnTo>
                  <a:pt x="2177" y="53"/>
                </a:lnTo>
                <a:lnTo>
                  <a:pt x="2179" y="50"/>
                </a:lnTo>
                <a:lnTo>
                  <a:pt x="2263" y="46"/>
                </a:lnTo>
                <a:lnTo>
                  <a:pt x="2273" y="46"/>
                </a:lnTo>
                <a:lnTo>
                  <a:pt x="2282" y="44"/>
                </a:lnTo>
                <a:lnTo>
                  <a:pt x="2288" y="40"/>
                </a:lnTo>
                <a:lnTo>
                  <a:pt x="2294" y="38"/>
                </a:lnTo>
                <a:lnTo>
                  <a:pt x="2296" y="36"/>
                </a:lnTo>
                <a:lnTo>
                  <a:pt x="2294" y="34"/>
                </a:lnTo>
                <a:lnTo>
                  <a:pt x="2294" y="34"/>
                </a:lnTo>
                <a:lnTo>
                  <a:pt x="2290" y="32"/>
                </a:lnTo>
                <a:lnTo>
                  <a:pt x="2282" y="30"/>
                </a:lnTo>
                <a:lnTo>
                  <a:pt x="2269" y="27"/>
                </a:lnTo>
                <a:lnTo>
                  <a:pt x="2265" y="27"/>
                </a:lnTo>
                <a:lnTo>
                  <a:pt x="2263" y="27"/>
                </a:lnTo>
                <a:lnTo>
                  <a:pt x="2261" y="25"/>
                </a:lnTo>
                <a:lnTo>
                  <a:pt x="2257" y="25"/>
                </a:lnTo>
                <a:lnTo>
                  <a:pt x="2252" y="25"/>
                </a:lnTo>
                <a:lnTo>
                  <a:pt x="2248" y="21"/>
                </a:lnTo>
                <a:lnTo>
                  <a:pt x="2244" y="15"/>
                </a:lnTo>
                <a:lnTo>
                  <a:pt x="2229" y="17"/>
                </a:lnTo>
                <a:lnTo>
                  <a:pt x="2217" y="19"/>
                </a:lnTo>
                <a:lnTo>
                  <a:pt x="2206" y="19"/>
                </a:lnTo>
                <a:lnTo>
                  <a:pt x="2200" y="19"/>
                </a:lnTo>
                <a:lnTo>
                  <a:pt x="2185" y="17"/>
                </a:lnTo>
                <a:lnTo>
                  <a:pt x="2173" y="17"/>
                </a:lnTo>
                <a:lnTo>
                  <a:pt x="2167" y="19"/>
                </a:lnTo>
                <a:lnTo>
                  <a:pt x="2152" y="21"/>
                </a:lnTo>
                <a:lnTo>
                  <a:pt x="2146" y="23"/>
                </a:lnTo>
                <a:lnTo>
                  <a:pt x="2143" y="21"/>
                </a:lnTo>
                <a:lnTo>
                  <a:pt x="2143" y="19"/>
                </a:lnTo>
                <a:lnTo>
                  <a:pt x="2152" y="19"/>
                </a:lnTo>
                <a:lnTo>
                  <a:pt x="2171" y="15"/>
                </a:lnTo>
                <a:lnTo>
                  <a:pt x="2208" y="15"/>
                </a:lnTo>
                <a:lnTo>
                  <a:pt x="2229" y="13"/>
                </a:lnTo>
                <a:lnTo>
                  <a:pt x="2231" y="13"/>
                </a:lnTo>
                <a:lnTo>
                  <a:pt x="2234" y="13"/>
                </a:lnTo>
                <a:lnTo>
                  <a:pt x="2231" y="11"/>
                </a:lnTo>
                <a:lnTo>
                  <a:pt x="2217" y="9"/>
                </a:lnTo>
                <a:lnTo>
                  <a:pt x="2206" y="6"/>
                </a:lnTo>
                <a:lnTo>
                  <a:pt x="2196" y="6"/>
                </a:lnTo>
                <a:lnTo>
                  <a:pt x="2196" y="6"/>
                </a:lnTo>
                <a:lnTo>
                  <a:pt x="2187" y="2"/>
                </a:lnTo>
                <a:lnTo>
                  <a:pt x="2173" y="0"/>
                </a:lnTo>
                <a:lnTo>
                  <a:pt x="2162" y="0"/>
                </a:lnTo>
                <a:lnTo>
                  <a:pt x="2129" y="0"/>
                </a:lnTo>
                <a:lnTo>
                  <a:pt x="2125" y="0"/>
                </a:lnTo>
                <a:lnTo>
                  <a:pt x="2118" y="2"/>
                </a:lnTo>
                <a:lnTo>
                  <a:pt x="2114" y="2"/>
                </a:lnTo>
                <a:lnTo>
                  <a:pt x="2110" y="2"/>
                </a:lnTo>
                <a:lnTo>
                  <a:pt x="2106" y="0"/>
                </a:lnTo>
                <a:lnTo>
                  <a:pt x="2102" y="0"/>
                </a:lnTo>
                <a:lnTo>
                  <a:pt x="2097" y="2"/>
                </a:lnTo>
                <a:lnTo>
                  <a:pt x="2093" y="2"/>
                </a:lnTo>
                <a:lnTo>
                  <a:pt x="2076" y="2"/>
                </a:lnTo>
                <a:lnTo>
                  <a:pt x="2076" y="2"/>
                </a:lnTo>
                <a:lnTo>
                  <a:pt x="2076" y="2"/>
                </a:lnTo>
                <a:lnTo>
                  <a:pt x="2076" y="4"/>
                </a:lnTo>
                <a:lnTo>
                  <a:pt x="2074" y="4"/>
                </a:lnTo>
                <a:lnTo>
                  <a:pt x="2070" y="4"/>
                </a:lnTo>
                <a:lnTo>
                  <a:pt x="2064" y="4"/>
                </a:lnTo>
                <a:lnTo>
                  <a:pt x="2062" y="4"/>
                </a:lnTo>
                <a:lnTo>
                  <a:pt x="2060" y="4"/>
                </a:lnTo>
                <a:lnTo>
                  <a:pt x="2058" y="6"/>
                </a:lnTo>
                <a:lnTo>
                  <a:pt x="2055" y="6"/>
                </a:lnTo>
                <a:lnTo>
                  <a:pt x="2055" y="6"/>
                </a:lnTo>
                <a:lnTo>
                  <a:pt x="2049" y="6"/>
                </a:lnTo>
                <a:lnTo>
                  <a:pt x="2047" y="6"/>
                </a:lnTo>
                <a:lnTo>
                  <a:pt x="2047" y="9"/>
                </a:lnTo>
                <a:lnTo>
                  <a:pt x="2047" y="9"/>
                </a:lnTo>
                <a:lnTo>
                  <a:pt x="2047" y="11"/>
                </a:lnTo>
                <a:lnTo>
                  <a:pt x="2049" y="13"/>
                </a:lnTo>
                <a:lnTo>
                  <a:pt x="2058" y="15"/>
                </a:lnTo>
                <a:lnTo>
                  <a:pt x="2058" y="15"/>
                </a:lnTo>
                <a:lnTo>
                  <a:pt x="2058" y="19"/>
                </a:lnTo>
                <a:lnTo>
                  <a:pt x="2058" y="19"/>
                </a:lnTo>
                <a:lnTo>
                  <a:pt x="2055" y="21"/>
                </a:lnTo>
                <a:lnTo>
                  <a:pt x="2055" y="21"/>
                </a:lnTo>
                <a:lnTo>
                  <a:pt x="2053" y="21"/>
                </a:lnTo>
                <a:lnTo>
                  <a:pt x="2043" y="15"/>
                </a:lnTo>
                <a:lnTo>
                  <a:pt x="2039" y="15"/>
                </a:lnTo>
                <a:lnTo>
                  <a:pt x="2035" y="13"/>
                </a:lnTo>
                <a:lnTo>
                  <a:pt x="2030" y="11"/>
                </a:lnTo>
                <a:lnTo>
                  <a:pt x="2024" y="9"/>
                </a:lnTo>
                <a:lnTo>
                  <a:pt x="2018" y="11"/>
                </a:lnTo>
                <a:lnTo>
                  <a:pt x="2014" y="15"/>
                </a:lnTo>
                <a:lnTo>
                  <a:pt x="2009" y="17"/>
                </a:lnTo>
                <a:lnTo>
                  <a:pt x="2005" y="17"/>
                </a:lnTo>
                <a:lnTo>
                  <a:pt x="2003" y="17"/>
                </a:lnTo>
                <a:lnTo>
                  <a:pt x="2001" y="17"/>
                </a:lnTo>
                <a:lnTo>
                  <a:pt x="1999" y="15"/>
                </a:lnTo>
                <a:lnTo>
                  <a:pt x="1995" y="13"/>
                </a:lnTo>
                <a:lnTo>
                  <a:pt x="1988" y="13"/>
                </a:lnTo>
                <a:lnTo>
                  <a:pt x="1984" y="13"/>
                </a:lnTo>
                <a:lnTo>
                  <a:pt x="1982" y="13"/>
                </a:lnTo>
                <a:lnTo>
                  <a:pt x="1967" y="17"/>
                </a:lnTo>
                <a:lnTo>
                  <a:pt x="1961" y="17"/>
                </a:lnTo>
                <a:lnTo>
                  <a:pt x="1955" y="19"/>
                </a:lnTo>
                <a:lnTo>
                  <a:pt x="1951" y="21"/>
                </a:lnTo>
                <a:lnTo>
                  <a:pt x="1942" y="19"/>
                </a:lnTo>
                <a:lnTo>
                  <a:pt x="1938" y="19"/>
                </a:lnTo>
                <a:lnTo>
                  <a:pt x="1934" y="23"/>
                </a:lnTo>
                <a:lnTo>
                  <a:pt x="1940" y="27"/>
                </a:lnTo>
                <a:lnTo>
                  <a:pt x="1942" y="27"/>
                </a:lnTo>
                <a:lnTo>
                  <a:pt x="1951" y="25"/>
                </a:lnTo>
                <a:lnTo>
                  <a:pt x="1955" y="25"/>
                </a:lnTo>
                <a:lnTo>
                  <a:pt x="1959" y="25"/>
                </a:lnTo>
                <a:lnTo>
                  <a:pt x="1967" y="27"/>
                </a:lnTo>
                <a:lnTo>
                  <a:pt x="2007" y="30"/>
                </a:lnTo>
                <a:lnTo>
                  <a:pt x="2009" y="30"/>
                </a:lnTo>
                <a:lnTo>
                  <a:pt x="2009" y="32"/>
                </a:lnTo>
                <a:lnTo>
                  <a:pt x="2001" y="34"/>
                </a:lnTo>
                <a:lnTo>
                  <a:pt x="1999" y="32"/>
                </a:lnTo>
                <a:lnTo>
                  <a:pt x="1999" y="32"/>
                </a:lnTo>
                <a:lnTo>
                  <a:pt x="1997" y="32"/>
                </a:lnTo>
                <a:lnTo>
                  <a:pt x="1991" y="32"/>
                </a:lnTo>
                <a:lnTo>
                  <a:pt x="1955" y="30"/>
                </a:lnTo>
                <a:lnTo>
                  <a:pt x="1951" y="30"/>
                </a:lnTo>
                <a:lnTo>
                  <a:pt x="1949" y="30"/>
                </a:lnTo>
                <a:lnTo>
                  <a:pt x="1949" y="32"/>
                </a:lnTo>
                <a:lnTo>
                  <a:pt x="1961" y="38"/>
                </a:lnTo>
                <a:lnTo>
                  <a:pt x="1965" y="40"/>
                </a:lnTo>
                <a:lnTo>
                  <a:pt x="1967" y="44"/>
                </a:lnTo>
                <a:lnTo>
                  <a:pt x="1965" y="46"/>
                </a:lnTo>
                <a:lnTo>
                  <a:pt x="1963" y="48"/>
                </a:lnTo>
                <a:lnTo>
                  <a:pt x="1961" y="53"/>
                </a:lnTo>
                <a:lnTo>
                  <a:pt x="1961" y="57"/>
                </a:lnTo>
                <a:lnTo>
                  <a:pt x="1961" y="59"/>
                </a:lnTo>
                <a:lnTo>
                  <a:pt x="1963" y="61"/>
                </a:lnTo>
                <a:lnTo>
                  <a:pt x="1963" y="61"/>
                </a:lnTo>
                <a:lnTo>
                  <a:pt x="1961" y="63"/>
                </a:lnTo>
                <a:lnTo>
                  <a:pt x="1959" y="65"/>
                </a:lnTo>
                <a:lnTo>
                  <a:pt x="1957" y="63"/>
                </a:lnTo>
                <a:lnTo>
                  <a:pt x="1951" y="63"/>
                </a:lnTo>
                <a:lnTo>
                  <a:pt x="1932" y="53"/>
                </a:lnTo>
                <a:lnTo>
                  <a:pt x="1921" y="50"/>
                </a:lnTo>
                <a:lnTo>
                  <a:pt x="1900" y="42"/>
                </a:lnTo>
                <a:lnTo>
                  <a:pt x="1884" y="40"/>
                </a:lnTo>
                <a:lnTo>
                  <a:pt x="1871" y="40"/>
                </a:lnTo>
                <a:lnTo>
                  <a:pt x="1869" y="40"/>
                </a:lnTo>
                <a:lnTo>
                  <a:pt x="1869" y="44"/>
                </a:lnTo>
                <a:lnTo>
                  <a:pt x="1873" y="48"/>
                </a:lnTo>
                <a:lnTo>
                  <a:pt x="1877" y="53"/>
                </a:lnTo>
                <a:lnTo>
                  <a:pt x="1888" y="57"/>
                </a:lnTo>
                <a:lnTo>
                  <a:pt x="1890" y="59"/>
                </a:lnTo>
                <a:lnTo>
                  <a:pt x="1888" y="61"/>
                </a:lnTo>
                <a:lnTo>
                  <a:pt x="1886" y="61"/>
                </a:lnTo>
                <a:lnTo>
                  <a:pt x="1877" y="59"/>
                </a:lnTo>
                <a:lnTo>
                  <a:pt x="1871" y="61"/>
                </a:lnTo>
                <a:lnTo>
                  <a:pt x="1863" y="57"/>
                </a:lnTo>
                <a:lnTo>
                  <a:pt x="1859" y="55"/>
                </a:lnTo>
                <a:lnTo>
                  <a:pt x="1844" y="46"/>
                </a:lnTo>
                <a:lnTo>
                  <a:pt x="1840" y="46"/>
                </a:lnTo>
                <a:lnTo>
                  <a:pt x="1838" y="48"/>
                </a:lnTo>
                <a:lnTo>
                  <a:pt x="1838" y="53"/>
                </a:lnTo>
                <a:lnTo>
                  <a:pt x="1842" y="55"/>
                </a:lnTo>
                <a:lnTo>
                  <a:pt x="1840" y="59"/>
                </a:lnTo>
                <a:lnTo>
                  <a:pt x="1840" y="61"/>
                </a:lnTo>
                <a:lnTo>
                  <a:pt x="1838" y="63"/>
                </a:lnTo>
                <a:lnTo>
                  <a:pt x="1835" y="65"/>
                </a:lnTo>
                <a:lnTo>
                  <a:pt x="1833" y="67"/>
                </a:lnTo>
                <a:lnTo>
                  <a:pt x="1831" y="69"/>
                </a:lnTo>
                <a:lnTo>
                  <a:pt x="1831" y="67"/>
                </a:lnTo>
                <a:lnTo>
                  <a:pt x="1831" y="65"/>
                </a:lnTo>
                <a:lnTo>
                  <a:pt x="1831" y="55"/>
                </a:lnTo>
                <a:lnTo>
                  <a:pt x="1829" y="50"/>
                </a:lnTo>
                <a:lnTo>
                  <a:pt x="1827" y="48"/>
                </a:lnTo>
                <a:lnTo>
                  <a:pt x="1825" y="46"/>
                </a:lnTo>
                <a:lnTo>
                  <a:pt x="1821" y="46"/>
                </a:lnTo>
                <a:lnTo>
                  <a:pt x="1817" y="44"/>
                </a:lnTo>
                <a:lnTo>
                  <a:pt x="1815" y="44"/>
                </a:lnTo>
                <a:lnTo>
                  <a:pt x="1806" y="46"/>
                </a:lnTo>
                <a:lnTo>
                  <a:pt x="1804" y="46"/>
                </a:lnTo>
                <a:lnTo>
                  <a:pt x="1802" y="48"/>
                </a:lnTo>
                <a:lnTo>
                  <a:pt x="1794" y="48"/>
                </a:lnTo>
                <a:lnTo>
                  <a:pt x="1787" y="48"/>
                </a:lnTo>
                <a:lnTo>
                  <a:pt x="1771" y="50"/>
                </a:lnTo>
                <a:lnTo>
                  <a:pt x="1758" y="53"/>
                </a:lnTo>
                <a:lnTo>
                  <a:pt x="1750" y="57"/>
                </a:lnTo>
                <a:lnTo>
                  <a:pt x="1750" y="57"/>
                </a:lnTo>
                <a:lnTo>
                  <a:pt x="1756" y="59"/>
                </a:lnTo>
                <a:lnTo>
                  <a:pt x="1760" y="61"/>
                </a:lnTo>
                <a:lnTo>
                  <a:pt x="1764" y="65"/>
                </a:lnTo>
                <a:lnTo>
                  <a:pt x="1771" y="69"/>
                </a:lnTo>
                <a:lnTo>
                  <a:pt x="1779" y="74"/>
                </a:lnTo>
                <a:lnTo>
                  <a:pt x="1783" y="76"/>
                </a:lnTo>
                <a:lnTo>
                  <a:pt x="1787" y="78"/>
                </a:lnTo>
                <a:lnTo>
                  <a:pt x="1787" y="78"/>
                </a:lnTo>
                <a:lnTo>
                  <a:pt x="1785" y="78"/>
                </a:lnTo>
                <a:lnTo>
                  <a:pt x="1783" y="78"/>
                </a:lnTo>
                <a:lnTo>
                  <a:pt x="1781" y="76"/>
                </a:lnTo>
                <a:lnTo>
                  <a:pt x="1775" y="74"/>
                </a:lnTo>
                <a:lnTo>
                  <a:pt x="1771" y="71"/>
                </a:lnTo>
                <a:lnTo>
                  <a:pt x="1766" y="69"/>
                </a:lnTo>
                <a:lnTo>
                  <a:pt x="1762" y="67"/>
                </a:lnTo>
                <a:lnTo>
                  <a:pt x="1754" y="63"/>
                </a:lnTo>
                <a:lnTo>
                  <a:pt x="1750" y="61"/>
                </a:lnTo>
                <a:lnTo>
                  <a:pt x="1743" y="61"/>
                </a:lnTo>
                <a:lnTo>
                  <a:pt x="1739" y="59"/>
                </a:lnTo>
                <a:lnTo>
                  <a:pt x="1737" y="59"/>
                </a:lnTo>
                <a:lnTo>
                  <a:pt x="1733" y="59"/>
                </a:lnTo>
                <a:lnTo>
                  <a:pt x="1727" y="61"/>
                </a:lnTo>
                <a:lnTo>
                  <a:pt x="1724" y="63"/>
                </a:lnTo>
                <a:lnTo>
                  <a:pt x="1720" y="65"/>
                </a:lnTo>
                <a:lnTo>
                  <a:pt x="1720" y="67"/>
                </a:lnTo>
                <a:lnTo>
                  <a:pt x="1722" y="69"/>
                </a:lnTo>
                <a:lnTo>
                  <a:pt x="1722" y="74"/>
                </a:lnTo>
                <a:lnTo>
                  <a:pt x="1722" y="78"/>
                </a:lnTo>
                <a:lnTo>
                  <a:pt x="1722" y="82"/>
                </a:lnTo>
                <a:lnTo>
                  <a:pt x="1720" y="84"/>
                </a:lnTo>
                <a:lnTo>
                  <a:pt x="1718" y="86"/>
                </a:lnTo>
                <a:lnTo>
                  <a:pt x="1716" y="86"/>
                </a:lnTo>
                <a:lnTo>
                  <a:pt x="1714" y="86"/>
                </a:lnTo>
                <a:lnTo>
                  <a:pt x="1712" y="86"/>
                </a:lnTo>
                <a:lnTo>
                  <a:pt x="1710" y="86"/>
                </a:lnTo>
                <a:lnTo>
                  <a:pt x="1706" y="84"/>
                </a:lnTo>
                <a:lnTo>
                  <a:pt x="1699" y="84"/>
                </a:lnTo>
                <a:lnTo>
                  <a:pt x="1697" y="84"/>
                </a:lnTo>
                <a:lnTo>
                  <a:pt x="1695" y="84"/>
                </a:lnTo>
                <a:lnTo>
                  <a:pt x="1691" y="86"/>
                </a:lnTo>
                <a:lnTo>
                  <a:pt x="1691" y="88"/>
                </a:lnTo>
                <a:lnTo>
                  <a:pt x="1693" y="92"/>
                </a:lnTo>
                <a:lnTo>
                  <a:pt x="1695" y="95"/>
                </a:lnTo>
                <a:lnTo>
                  <a:pt x="1695" y="95"/>
                </a:lnTo>
                <a:lnTo>
                  <a:pt x="1689" y="90"/>
                </a:lnTo>
                <a:lnTo>
                  <a:pt x="1687" y="90"/>
                </a:lnTo>
                <a:lnTo>
                  <a:pt x="1685" y="88"/>
                </a:lnTo>
                <a:lnTo>
                  <a:pt x="1683" y="88"/>
                </a:lnTo>
                <a:lnTo>
                  <a:pt x="1672" y="90"/>
                </a:lnTo>
                <a:lnTo>
                  <a:pt x="1670" y="92"/>
                </a:lnTo>
                <a:lnTo>
                  <a:pt x="1666" y="97"/>
                </a:lnTo>
                <a:lnTo>
                  <a:pt x="1662" y="99"/>
                </a:lnTo>
                <a:lnTo>
                  <a:pt x="1657" y="101"/>
                </a:lnTo>
                <a:lnTo>
                  <a:pt x="1655" y="103"/>
                </a:lnTo>
                <a:lnTo>
                  <a:pt x="1651" y="103"/>
                </a:lnTo>
                <a:lnTo>
                  <a:pt x="1649" y="103"/>
                </a:lnTo>
                <a:lnTo>
                  <a:pt x="1647" y="105"/>
                </a:lnTo>
                <a:lnTo>
                  <a:pt x="1643" y="107"/>
                </a:lnTo>
                <a:lnTo>
                  <a:pt x="1636" y="111"/>
                </a:lnTo>
                <a:lnTo>
                  <a:pt x="1636" y="111"/>
                </a:lnTo>
                <a:lnTo>
                  <a:pt x="1634" y="115"/>
                </a:lnTo>
                <a:lnTo>
                  <a:pt x="1634" y="118"/>
                </a:lnTo>
                <a:lnTo>
                  <a:pt x="1634" y="120"/>
                </a:lnTo>
                <a:lnTo>
                  <a:pt x="1636" y="120"/>
                </a:lnTo>
                <a:lnTo>
                  <a:pt x="1639" y="122"/>
                </a:lnTo>
                <a:lnTo>
                  <a:pt x="1639" y="122"/>
                </a:lnTo>
                <a:lnTo>
                  <a:pt x="1645" y="122"/>
                </a:lnTo>
                <a:lnTo>
                  <a:pt x="1647" y="122"/>
                </a:lnTo>
                <a:lnTo>
                  <a:pt x="1651" y="124"/>
                </a:lnTo>
                <a:lnTo>
                  <a:pt x="1655" y="124"/>
                </a:lnTo>
                <a:lnTo>
                  <a:pt x="1657" y="122"/>
                </a:lnTo>
                <a:lnTo>
                  <a:pt x="1659" y="122"/>
                </a:lnTo>
                <a:lnTo>
                  <a:pt x="1664" y="122"/>
                </a:lnTo>
                <a:lnTo>
                  <a:pt x="1666" y="122"/>
                </a:lnTo>
                <a:lnTo>
                  <a:pt x="1670" y="122"/>
                </a:lnTo>
                <a:lnTo>
                  <a:pt x="1672" y="120"/>
                </a:lnTo>
                <a:lnTo>
                  <a:pt x="1674" y="120"/>
                </a:lnTo>
                <a:lnTo>
                  <a:pt x="1676" y="120"/>
                </a:lnTo>
                <a:lnTo>
                  <a:pt x="1678" y="120"/>
                </a:lnTo>
                <a:lnTo>
                  <a:pt x="1678" y="122"/>
                </a:lnTo>
                <a:lnTo>
                  <a:pt x="1674" y="122"/>
                </a:lnTo>
                <a:lnTo>
                  <a:pt x="1672" y="122"/>
                </a:lnTo>
                <a:lnTo>
                  <a:pt x="1670" y="124"/>
                </a:lnTo>
                <a:lnTo>
                  <a:pt x="1668" y="126"/>
                </a:lnTo>
                <a:lnTo>
                  <a:pt x="1668" y="128"/>
                </a:lnTo>
                <a:lnTo>
                  <a:pt x="1666" y="132"/>
                </a:lnTo>
                <a:lnTo>
                  <a:pt x="1664" y="139"/>
                </a:lnTo>
                <a:lnTo>
                  <a:pt x="1662" y="143"/>
                </a:lnTo>
                <a:lnTo>
                  <a:pt x="1659" y="145"/>
                </a:lnTo>
                <a:lnTo>
                  <a:pt x="1657" y="147"/>
                </a:lnTo>
                <a:lnTo>
                  <a:pt x="1653" y="151"/>
                </a:lnTo>
                <a:lnTo>
                  <a:pt x="1651" y="153"/>
                </a:lnTo>
                <a:lnTo>
                  <a:pt x="1651" y="153"/>
                </a:lnTo>
                <a:lnTo>
                  <a:pt x="1649" y="153"/>
                </a:lnTo>
                <a:lnTo>
                  <a:pt x="1643" y="151"/>
                </a:lnTo>
                <a:lnTo>
                  <a:pt x="1632" y="153"/>
                </a:lnTo>
                <a:lnTo>
                  <a:pt x="1630" y="153"/>
                </a:lnTo>
                <a:lnTo>
                  <a:pt x="1626" y="153"/>
                </a:lnTo>
                <a:lnTo>
                  <a:pt x="1624" y="155"/>
                </a:lnTo>
                <a:lnTo>
                  <a:pt x="1622" y="155"/>
                </a:lnTo>
                <a:lnTo>
                  <a:pt x="1618" y="155"/>
                </a:lnTo>
                <a:lnTo>
                  <a:pt x="1611" y="157"/>
                </a:lnTo>
                <a:lnTo>
                  <a:pt x="1607" y="157"/>
                </a:lnTo>
                <a:lnTo>
                  <a:pt x="1607" y="159"/>
                </a:lnTo>
                <a:lnTo>
                  <a:pt x="1609" y="159"/>
                </a:lnTo>
                <a:lnTo>
                  <a:pt x="1609" y="162"/>
                </a:lnTo>
                <a:lnTo>
                  <a:pt x="1609" y="162"/>
                </a:lnTo>
                <a:lnTo>
                  <a:pt x="1595" y="164"/>
                </a:lnTo>
                <a:lnTo>
                  <a:pt x="1588" y="166"/>
                </a:lnTo>
                <a:lnTo>
                  <a:pt x="1584" y="166"/>
                </a:lnTo>
                <a:lnTo>
                  <a:pt x="1582" y="168"/>
                </a:lnTo>
                <a:lnTo>
                  <a:pt x="1580" y="168"/>
                </a:lnTo>
                <a:lnTo>
                  <a:pt x="1574" y="168"/>
                </a:lnTo>
                <a:lnTo>
                  <a:pt x="1571" y="168"/>
                </a:lnTo>
                <a:lnTo>
                  <a:pt x="1569" y="168"/>
                </a:lnTo>
                <a:lnTo>
                  <a:pt x="1565" y="170"/>
                </a:lnTo>
                <a:lnTo>
                  <a:pt x="1559" y="172"/>
                </a:lnTo>
                <a:lnTo>
                  <a:pt x="1557" y="172"/>
                </a:lnTo>
                <a:lnTo>
                  <a:pt x="1555" y="176"/>
                </a:lnTo>
                <a:lnTo>
                  <a:pt x="1555" y="176"/>
                </a:lnTo>
                <a:lnTo>
                  <a:pt x="1555" y="178"/>
                </a:lnTo>
                <a:lnTo>
                  <a:pt x="1557" y="178"/>
                </a:lnTo>
                <a:lnTo>
                  <a:pt x="1557" y="178"/>
                </a:lnTo>
                <a:lnTo>
                  <a:pt x="1553" y="183"/>
                </a:lnTo>
                <a:lnTo>
                  <a:pt x="1553" y="183"/>
                </a:lnTo>
                <a:lnTo>
                  <a:pt x="1557" y="185"/>
                </a:lnTo>
                <a:lnTo>
                  <a:pt x="1561" y="189"/>
                </a:lnTo>
                <a:lnTo>
                  <a:pt x="1563" y="189"/>
                </a:lnTo>
                <a:lnTo>
                  <a:pt x="1563" y="189"/>
                </a:lnTo>
                <a:lnTo>
                  <a:pt x="1569" y="191"/>
                </a:lnTo>
                <a:lnTo>
                  <a:pt x="1571" y="191"/>
                </a:lnTo>
                <a:lnTo>
                  <a:pt x="1574" y="193"/>
                </a:lnTo>
                <a:lnTo>
                  <a:pt x="1576" y="193"/>
                </a:lnTo>
                <a:lnTo>
                  <a:pt x="1580" y="195"/>
                </a:lnTo>
                <a:lnTo>
                  <a:pt x="1584" y="195"/>
                </a:lnTo>
                <a:lnTo>
                  <a:pt x="1584" y="193"/>
                </a:lnTo>
                <a:lnTo>
                  <a:pt x="1588" y="193"/>
                </a:lnTo>
                <a:lnTo>
                  <a:pt x="1592" y="193"/>
                </a:lnTo>
                <a:lnTo>
                  <a:pt x="1592" y="193"/>
                </a:lnTo>
                <a:lnTo>
                  <a:pt x="1590" y="193"/>
                </a:lnTo>
                <a:lnTo>
                  <a:pt x="1586" y="197"/>
                </a:lnTo>
                <a:lnTo>
                  <a:pt x="1586" y="197"/>
                </a:lnTo>
                <a:lnTo>
                  <a:pt x="1588" y="197"/>
                </a:lnTo>
                <a:lnTo>
                  <a:pt x="1592" y="199"/>
                </a:lnTo>
                <a:lnTo>
                  <a:pt x="1592" y="201"/>
                </a:lnTo>
                <a:lnTo>
                  <a:pt x="1595" y="201"/>
                </a:lnTo>
                <a:lnTo>
                  <a:pt x="1603" y="204"/>
                </a:lnTo>
                <a:lnTo>
                  <a:pt x="1605" y="204"/>
                </a:lnTo>
                <a:lnTo>
                  <a:pt x="1607" y="204"/>
                </a:lnTo>
                <a:lnTo>
                  <a:pt x="1609" y="204"/>
                </a:lnTo>
                <a:lnTo>
                  <a:pt x="1609" y="201"/>
                </a:lnTo>
                <a:lnTo>
                  <a:pt x="1611" y="201"/>
                </a:lnTo>
                <a:lnTo>
                  <a:pt x="1613" y="199"/>
                </a:lnTo>
                <a:lnTo>
                  <a:pt x="1615" y="199"/>
                </a:lnTo>
                <a:lnTo>
                  <a:pt x="1618" y="201"/>
                </a:lnTo>
                <a:lnTo>
                  <a:pt x="1620" y="201"/>
                </a:lnTo>
                <a:lnTo>
                  <a:pt x="1624" y="204"/>
                </a:lnTo>
                <a:lnTo>
                  <a:pt x="1628" y="204"/>
                </a:lnTo>
                <a:lnTo>
                  <a:pt x="1630" y="201"/>
                </a:lnTo>
                <a:lnTo>
                  <a:pt x="1634" y="199"/>
                </a:lnTo>
                <a:lnTo>
                  <a:pt x="1639" y="197"/>
                </a:lnTo>
                <a:lnTo>
                  <a:pt x="1641" y="197"/>
                </a:lnTo>
                <a:lnTo>
                  <a:pt x="1641" y="197"/>
                </a:lnTo>
                <a:lnTo>
                  <a:pt x="1645" y="199"/>
                </a:lnTo>
                <a:lnTo>
                  <a:pt x="1647" y="201"/>
                </a:lnTo>
                <a:lnTo>
                  <a:pt x="1647" y="204"/>
                </a:lnTo>
                <a:lnTo>
                  <a:pt x="1647" y="204"/>
                </a:lnTo>
                <a:lnTo>
                  <a:pt x="1645" y="206"/>
                </a:lnTo>
                <a:lnTo>
                  <a:pt x="1645" y="208"/>
                </a:lnTo>
                <a:lnTo>
                  <a:pt x="1647" y="210"/>
                </a:lnTo>
                <a:lnTo>
                  <a:pt x="1647" y="210"/>
                </a:lnTo>
                <a:lnTo>
                  <a:pt x="1641" y="208"/>
                </a:lnTo>
                <a:lnTo>
                  <a:pt x="1639" y="208"/>
                </a:lnTo>
                <a:lnTo>
                  <a:pt x="1630" y="208"/>
                </a:lnTo>
                <a:lnTo>
                  <a:pt x="1620" y="208"/>
                </a:lnTo>
                <a:lnTo>
                  <a:pt x="1613" y="208"/>
                </a:lnTo>
                <a:lnTo>
                  <a:pt x="1611" y="210"/>
                </a:lnTo>
                <a:lnTo>
                  <a:pt x="1609" y="212"/>
                </a:lnTo>
                <a:lnTo>
                  <a:pt x="1599" y="212"/>
                </a:lnTo>
                <a:lnTo>
                  <a:pt x="1584" y="212"/>
                </a:lnTo>
                <a:lnTo>
                  <a:pt x="1582" y="214"/>
                </a:lnTo>
                <a:lnTo>
                  <a:pt x="1580" y="214"/>
                </a:lnTo>
                <a:lnTo>
                  <a:pt x="1578" y="214"/>
                </a:lnTo>
                <a:lnTo>
                  <a:pt x="1578" y="216"/>
                </a:lnTo>
                <a:lnTo>
                  <a:pt x="1578" y="218"/>
                </a:lnTo>
                <a:lnTo>
                  <a:pt x="1580" y="218"/>
                </a:lnTo>
                <a:lnTo>
                  <a:pt x="1582" y="220"/>
                </a:lnTo>
                <a:lnTo>
                  <a:pt x="1582" y="220"/>
                </a:lnTo>
                <a:lnTo>
                  <a:pt x="1582" y="222"/>
                </a:lnTo>
                <a:lnTo>
                  <a:pt x="1582" y="222"/>
                </a:lnTo>
                <a:lnTo>
                  <a:pt x="1582" y="222"/>
                </a:lnTo>
                <a:lnTo>
                  <a:pt x="1584" y="224"/>
                </a:lnTo>
                <a:lnTo>
                  <a:pt x="1588" y="224"/>
                </a:lnTo>
                <a:lnTo>
                  <a:pt x="1590" y="222"/>
                </a:lnTo>
                <a:lnTo>
                  <a:pt x="1599" y="218"/>
                </a:lnTo>
                <a:lnTo>
                  <a:pt x="1599" y="220"/>
                </a:lnTo>
                <a:lnTo>
                  <a:pt x="1597" y="220"/>
                </a:lnTo>
                <a:lnTo>
                  <a:pt x="1595" y="222"/>
                </a:lnTo>
                <a:lnTo>
                  <a:pt x="1595" y="224"/>
                </a:lnTo>
                <a:lnTo>
                  <a:pt x="1597" y="224"/>
                </a:lnTo>
                <a:lnTo>
                  <a:pt x="1597" y="227"/>
                </a:lnTo>
                <a:lnTo>
                  <a:pt x="1599" y="227"/>
                </a:lnTo>
                <a:lnTo>
                  <a:pt x="1605" y="229"/>
                </a:lnTo>
                <a:lnTo>
                  <a:pt x="1611" y="229"/>
                </a:lnTo>
                <a:lnTo>
                  <a:pt x="1620" y="229"/>
                </a:lnTo>
                <a:lnTo>
                  <a:pt x="1622" y="229"/>
                </a:lnTo>
                <a:lnTo>
                  <a:pt x="1620" y="229"/>
                </a:lnTo>
                <a:lnTo>
                  <a:pt x="1620" y="231"/>
                </a:lnTo>
                <a:lnTo>
                  <a:pt x="1613" y="231"/>
                </a:lnTo>
                <a:lnTo>
                  <a:pt x="1609" y="231"/>
                </a:lnTo>
                <a:lnTo>
                  <a:pt x="1603" y="235"/>
                </a:lnTo>
                <a:lnTo>
                  <a:pt x="1601" y="237"/>
                </a:lnTo>
                <a:lnTo>
                  <a:pt x="1601" y="237"/>
                </a:lnTo>
                <a:lnTo>
                  <a:pt x="1603" y="239"/>
                </a:lnTo>
                <a:lnTo>
                  <a:pt x="1607" y="239"/>
                </a:lnTo>
                <a:lnTo>
                  <a:pt x="1611" y="243"/>
                </a:lnTo>
                <a:lnTo>
                  <a:pt x="1615" y="243"/>
                </a:lnTo>
                <a:lnTo>
                  <a:pt x="1618" y="245"/>
                </a:lnTo>
                <a:lnTo>
                  <a:pt x="1620" y="245"/>
                </a:lnTo>
                <a:lnTo>
                  <a:pt x="1641" y="250"/>
                </a:lnTo>
                <a:lnTo>
                  <a:pt x="1643" y="250"/>
                </a:lnTo>
                <a:lnTo>
                  <a:pt x="1639" y="248"/>
                </a:lnTo>
                <a:lnTo>
                  <a:pt x="1636" y="243"/>
                </a:lnTo>
                <a:lnTo>
                  <a:pt x="1636" y="243"/>
                </a:lnTo>
                <a:lnTo>
                  <a:pt x="1636" y="241"/>
                </a:lnTo>
                <a:lnTo>
                  <a:pt x="1639" y="241"/>
                </a:lnTo>
                <a:lnTo>
                  <a:pt x="1643" y="243"/>
                </a:lnTo>
                <a:lnTo>
                  <a:pt x="1643" y="243"/>
                </a:lnTo>
                <a:lnTo>
                  <a:pt x="1645" y="243"/>
                </a:lnTo>
                <a:lnTo>
                  <a:pt x="1647" y="243"/>
                </a:lnTo>
                <a:lnTo>
                  <a:pt x="1649" y="241"/>
                </a:lnTo>
                <a:lnTo>
                  <a:pt x="1653" y="241"/>
                </a:lnTo>
                <a:lnTo>
                  <a:pt x="1653" y="241"/>
                </a:lnTo>
                <a:lnTo>
                  <a:pt x="1655" y="241"/>
                </a:lnTo>
                <a:lnTo>
                  <a:pt x="1655" y="243"/>
                </a:lnTo>
                <a:lnTo>
                  <a:pt x="1657" y="243"/>
                </a:lnTo>
                <a:lnTo>
                  <a:pt x="1659" y="243"/>
                </a:lnTo>
                <a:lnTo>
                  <a:pt x="1662" y="243"/>
                </a:lnTo>
                <a:lnTo>
                  <a:pt x="1662" y="243"/>
                </a:lnTo>
                <a:lnTo>
                  <a:pt x="1666" y="243"/>
                </a:lnTo>
                <a:lnTo>
                  <a:pt x="1668" y="243"/>
                </a:lnTo>
                <a:lnTo>
                  <a:pt x="1670" y="241"/>
                </a:lnTo>
                <a:lnTo>
                  <a:pt x="1672" y="241"/>
                </a:lnTo>
                <a:lnTo>
                  <a:pt x="1674" y="239"/>
                </a:lnTo>
                <a:lnTo>
                  <a:pt x="1676" y="239"/>
                </a:lnTo>
                <a:lnTo>
                  <a:pt x="1676" y="239"/>
                </a:lnTo>
                <a:lnTo>
                  <a:pt x="1678" y="241"/>
                </a:lnTo>
                <a:lnTo>
                  <a:pt x="1680" y="241"/>
                </a:lnTo>
                <a:lnTo>
                  <a:pt x="1683" y="241"/>
                </a:lnTo>
                <a:lnTo>
                  <a:pt x="1687" y="239"/>
                </a:lnTo>
                <a:lnTo>
                  <a:pt x="1689" y="239"/>
                </a:lnTo>
                <a:lnTo>
                  <a:pt x="1691" y="237"/>
                </a:lnTo>
                <a:lnTo>
                  <a:pt x="1695" y="239"/>
                </a:lnTo>
                <a:lnTo>
                  <a:pt x="1697" y="241"/>
                </a:lnTo>
                <a:lnTo>
                  <a:pt x="1699" y="241"/>
                </a:lnTo>
                <a:lnTo>
                  <a:pt x="1701" y="241"/>
                </a:lnTo>
                <a:lnTo>
                  <a:pt x="1708" y="241"/>
                </a:lnTo>
                <a:lnTo>
                  <a:pt x="1714" y="243"/>
                </a:lnTo>
                <a:lnTo>
                  <a:pt x="1718" y="243"/>
                </a:lnTo>
                <a:lnTo>
                  <a:pt x="1720" y="243"/>
                </a:lnTo>
                <a:lnTo>
                  <a:pt x="1727" y="245"/>
                </a:lnTo>
                <a:lnTo>
                  <a:pt x="1737" y="248"/>
                </a:lnTo>
                <a:lnTo>
                  <a:pt x="1743" y="252"/>
                </a:lnTo>
                <a:lnTo>
                  <a:pt x="1747" y="252"/>
                </a:lnTo>
                <a:lnTo>
                  <a:pt x="1750" y="254"/>
                </a:lnTo>
                <a:lnTo>
                  <a:pt x="1752" y="256"/>
                </a:lnTo>
                <a:lnTo>
                  <a:pt x="1754" y="256"/>
                </a:lnTo>
                <a:lnTo>
                  <a:pt x="1758" y="256"/>
                </a:lnTo>
                <a:lnTo>
                  <a:pt x="1760" y="258"/>
                </a:lnTo>
                <a:lnTo>
                  <a:pt x="1762" y="260"/>
                </a:lnTo>
                <a:lnTo>
                  <a:pt x="1764" y="262"/>
                </a:lnTo>
                <a:lnTo>
                  <a:pt x="1764" y="264"/>
                </a:lnTo>
                <a:lnTo>
                  <a:pt x="1758" y="266"/>
                </a:lnTo>
                <a:lnTo>
                  <a:pt x="1760" y="266"/>
                </a:lnTo>
                <a:lnTo>
                  <a:pt x="1764" y="269"/>
                </a:lnTo>
                <a:lnTo>
                  <a:pt x="1764" y="271"/>
                </a:lnTo>
                <a:lnTo>
                  <a:pt x="1766" y="271"/>
                </a:lnTo>
                <a:lnTo>
                  <a:pt x="1768" y="275"/>
                </a:lnTo>
                <a:lnTo>
                  <a:pt x="1771" y="277"/>
                </a:lnTo>
                <a:lnTo>
                  <a:pt x="1777" y="279"/>
                </a:lnTo>
                <a:lnTo>
                  <a:pt x="1779" y="281"/>
                </a:lnTo>
                <a:lnTo>
                  <a:pt x="1781" y="281"/>
                </a:lnTo>
                <a:lnTo>
                  <a:pt x="1783" y="283"/>
                </a:lnTo>
                <a:lnTo>
                  <a:pt x="1783" y="285"/>
                </a:lnTo>
                <a:lnTo>
                  <a:pt x="1783" y="285"/>
                </a:lnTo>
                <a:lnTo>
                  <a:pt x="1785" y="287"/>
                </a:lnTo>
                <a:lnTo>
                  <a:pt x="1789" y="287"/>
                </a:lnTo>
                <a:lnTo>
                  <a:pt x="1794" y="292"/>
                </a:lnTo>
                <a:lnTo>
                  <a:pt x="1791" y="292"/>
                </a:lnTo>
                <a:lnTo>
                  <a:pt x="1789" y="292"/>
                </a:lnTo>
                <a:lnTo>
                  <a:pt x="1787" y="294"/>
                </a:lnTo>
                <a:lnTo>
                  <a:pt x="1785" y="294"/>
                </a:lnTo>
                <a:lnTo>
                  <a:pt x="1787" y="296"/>
                </a:lnTo>
                <a:lnTo>
                  <a:pt x="1787" y="296"/>
                </a:lnTo>
                <a:lnTo>
                  <a:pt x="1787" y="298"/>
                </a:lnTo>
                <a:lnTo>
                  <a:pt x="1785" y="300"/>
                </a:lnTo>
                <a:lnTo>
                  <a:pt x="1783" y="300"/>
                </a:lnTo>
                <a:lnTo>
                  <a:pt x="1781" y="302"/>
                </a:lnTo>
                <a:lnTo>
                  <a:pt x="1779" y="302"/>
                </a:lnTo>
                <a:lnTo>
                  <a:pt x="1779" y="302"/>
                </a:lnTo>
                <a:lnTo>
                  <a:pt x="1783" y="302"/>
                </a:lnTo>
                <a:lnTo>
                  <a:pt x="1787" y="302"/>
                </a:lnTo>
                <a:lnTo>
                  <a:pt x="1789" y="300"/>
                </a:lnTo>
                <a:lnTo>
                  <a:pt x="1791" y="300"/>
                </a:lnTo>
                <a:lnTo>
                  <a:pt x="1791" y="302"/>
                </a:lnTo>
                <a:lnTo>
                  <a:pt x="1794" y="302"/>
                </a:lnTo>
                <a:lnTo>
                  <a:pt x="1794" y="304"/>
                </a:lnTo>
                <a:lnTo>
                  <a:pt x="1796" y="306"/>
                </a:lnTo>
                <a:lnTo>
                  <a:pt x="1796" y="306"/>
                </a:lnTo>
                <a:lnTo>
                  <a:pt x="1796" y="306"/>
                </a:lnTo>
                <a:lnTo>
                  <a:pt x="1796" y="308"/>
                </a:lnTo>
                <a:lnTo>
                  <a:pt x="1798" y="308"/>
                </a:lnTo>
                <a:lnTo>
                  <a:pt x="1798" y="310"/>
                </a:lnTo>
                <a:lnTo>
                  <a:pt x="1798" y="313"/>
                </a:lnTo>
                <a:lnTo>
                  <a:pt x="1798" y="313"/>
                </a:lnTo>
                <a:lnTo>
                  <a:pt x="1798" y="313"/>
                </a:lnTo>
                <a:lnTo>
                  <a:pt x="1796" y="315"/>
                </a:lnTo>
                <a:lnTo>
                  <a:pt x="1796" y="317"/>
                </a:lnTo>
                <a:lnTo>
                  <a:pt x="1796" y="317"/>
                </a:lnTo>
                <a:lnTo>
                  <a:pt x="1796" y="319"/>
                </a:lnTo>
                <a:lnTo>
                  <a:pt x="1796" y="319"/>
                </a:lnTo>
                <a:lnTo>
                  <a:pt x="1798" y="319"/>
                </a:lnTo>
                <a:lnTo>
                  <a:pt x="1800" y="321"/>
                </a:lnTo>
                <a:lnTo>
                  <a:pt x="1800" y="321"/>
                </a:lnTo>
                <a:lnTo>
                  <a:pt x="1800" y="323"/>
                </a:lnTo>
                <a:lnTo>
                  <a:pt x="1802" y="323"/>
                </a:lnTo>
                <a:lnTo>
                  <a:pt x="1804" y="321"/>
                </a:lnTo>
                <a:lnTo>
                  <a:pt x="1806" y="323"/>
                </a:lnTo>
                <a:lnTo>
                  <a:pt x="1806" y="325"/>
                </a:lnTo>
                <a:lnTo>
                  <a:pt x="1806" y="325"/>
                </a:lnTo>
                <a:lnTo>
                  <a:pt x="1806" y="327"/>
                </a:lnTo>
                <a:lnTo>
                  <a:pt x="1804" y="329"/>
                </a:lnTo>
                <a:lnTo>
                  <a:pt x="1802" y="329"/>
                </a:lnTo>
                <a:lnTo>
                  <a:pt x="1800" y="329"/>
                </a:lnTo>
                <a:lnTo>
                  <a:pt x="1800" y="331"/>
                </a:lnTo>
                <a:lnTo>
                  <a:pt x="1802" y="333"/>
                </a:lnTo>
                <a:lnTo>
                  <a:pt x="1802" y="333"/>
                </a:lnTo>
                <a:lnTo>
                  <a:pt x="1802" y="333"/>
                </a:lnTo>
                <a:lnTo>
                  <a:pt x="1804" y="333"/>
                </a:lnTo>
                <a:lnTo>
                  <a:pt x="1806" y="333"/>
                </a:lnTo>
                <a:lnTo>
                  <a:pt x="1806" y="336"/>
                </a:lnTo>
                <a:lnTo>
                  <a:pt x="1808" y="336"/>
                </a:lnTo>
                <a:lnTo>
                  <a:pt x="1808" y="333"/>
                </a:lnTo>
                <a:lnTo>
                  <a:pt x="1810" y="333"/>
                </a:lnTo>
                <a:lnTo>
                  <a:pt x="1812" y="333"/>
                </a:lnTo>
                <a:lnTo>
                  <a:pt x="1815" y="336"/>
                </a:lnTo>
                <a:lnTo>
                  <a:pt x="1815" y="338"/>
                </a:lnTo>
                <a:lnTo>
                  <a:pt x="1815" y="338"/>
                </a:lnTo>
                <a:lnTo>
                  <a:pt x="1815" y="340"/>
                </a:lnTo>
                <a:lnTo>
                  <a:pt x="1815" y="340"/>
                </a:lnTo>
                <a:lnTo>
                  <a:pt x="1815" y="342"/>
                </a:lnTo>
                <a:lnTo>
                  <a:pt x="1815" y="344"/>
                </a:lnTo>
                <a:lnTo>
                  <a:pt x="1812" y="344"/>
                </a:lnTo>
                <a:lnTo>
                  <a:pt x="1810" y="346"/>
                </a:lnTo>
                <a:lnTo>
                  <a:pt x="1808" y="346"/>
                </a:lnTo>
                <a:lnTo>
                  <a:pt x="1804" y="346"/>
                </a:lnTo>
                <a:lnTo>
                  <a:pt x="1802" y="348"/>
                </a:lnTo>
                <a:lnTo>
                  <a:pt x="1802" y="348"/>
                </a:lnTo>
                <a:lnTo>
                  <a:pt x="1804" y="348"/>
                </a:lnTo>
                <a:lnTo>
                  <a:pt x="1806" y="350"/>
                </a:lnTo>
                <a:lnTo>
                  <a:pt x="1806" y="352"/>
                </a:lnTo>
                <a:lnTo>
                  <a:pt x="1802" y="352"/>
                </a:lnTo>
                <a:lnTo>
                  <a:pt x="1802" y="352"/>
                </a:lnTo>
                <a:lnTo>
                  <a:pt x="1802" y="354"/>
                </a:lnTo>
                <a:lnTo>
                  <a:pt x="1802" y="357"/>
                </a:lnTo>
                <a:lnTo>
                  <a:pt x="1806" y="354"/>
                </a:lnTo>
                <a:lnTo>
                  <a:pt x="1812" y="350"/>
                </a:lnTo>
                <a:lnTo>
                  <a:pt x="1812" y="350"/>
                </a:lnTo>
                <a:lnTo>
                  <a:pt x="1812" y="350"/>
                </a:lnTo>
                <a:lnTo>
                  <a:pt x="1812" y="352"/>
                </a:lnTo>
                <a:lnTo>
                  <a:pt x="1810" y="352"/>
                </a:lnTo>
                <a:lnTo>
                  <a:pt x="1806" y="357"/>
                </a:lnTo>
                <a:lnTo>
                  <a:pt x="1804" y="361"/>
                </a:lnTo>
                <a:lnTo>
                  <a:pt x="1802" y="367"/>
                </a:lnTo>
                <a:lnTo>
                  <a:pt x="1802" y="367"/>
                </a:lnTo>
                <a:lnTo>
                  <a:pt x="1802" y="369"/>
                </a:lnTo>
                <a:lnTo>
                  <a:pt x="1802" y="371"/>
                </a:lnTo>
                <a:lnTo>
                  <a:pt x="1802" y="373"/>
                </a:lnTo>
                <a:lnTo>
                  <a:pt x="1804" y="375"/>
                </a:lnTo>
                <a:lnTo>
                  <a:pt x="1806" y="375"/>
                </a:lnTo>
                <a:lnTo>
                  <a:pt x="1810" y="375"/>
                </a:lnTo>
                <a:lnTo>
                  <a:pt x="1815" y="378"/>
                </a:lnTo>
                <a:lnTo>
                  <a:pt x="1815" y="378"/>
                </a:lnTo>
                <a:lnTo>
                  <a:pt x="1821" y="378"/>
                </a:lnTo>
                <a:lnTo>
                  <a:pt x="1823" y="375"/>
                </a:lnTo>
                <a:lnTo>
                  <a:pt x="1823" y="375"/>
                </a:lnTo>
                <a:lnTo>
                  <a:pt x="1825" y="375"/>
                </a:lnTo>
                <a:lnTo>
                  <a:pt x="1827" y="373"/>
                </a:lnTo>
                <a:lnTo>
                  <a:pt x="1825" y="371"/>
                </a:lnTo>
                <a:lnTo>
                  <a:pt x="1825" y="369"/>
                </a:lnTo>
                <a:lnTo>
                  <a:pt x="1825" y="369"/>
                </a:lnTo>
                <a:lnTo>
                  <a:pt x="1827" y="369"/>
                </a:lnTo>
                <a:lnTo>
                  <a:pt x="1829" y="369"/>
                </a:lnTo>
                <a:lnTo>
                  <a:pt x="1829" y="367"/>
                </a:lnTo>
                <a:lnTo>
                  <a:pt x="1829" y="367"/>
                </a:lnTo>
                <a:lnTo>
                  <a:pt x="1831" y="365"/>
                </a:lnTo>
                <a:lnTo>
                  <a:pt x="1833" y="365"/>
                </a:lnTo>
                <a:lnTo>
                  <a:pt x="1833" y="363"/>
                </a:lnTo>
                <a:lnTo>
                  <a:pt x="1833" y="361"/>
                </a:lnTo>
                <a:lnTo>
                  <a:pt x="1831" y="359"/>
                </a:lnTo>
                <a:lnTo>
                  <a:pt x="1829" y="359"/>
                </a:lnTo>
                <a:lnTo>
                  <a:pt x="1829" y="357"/>
                </a:lnTo>
                <a:lnTo>
                  <a:pt x="1827" y="354"/>
                </a:lnTo>
                <a:lnTo>
                  <a:pt x="1827" y="354"/>
                </a:lnTo>
                <a:lnTo>
                  <a:pt x="1827" y="352"/>
                </a:lnTo>
                <a:lnTo>
                  <a:pt x="1827" y="352"/>
                </a:lnTo>
                <a:lnTo>
                  <a:pt x="1827" y="350"/>
                </a:lnTo>
                <a:lnTo>
                  <a:pt x="1831" y="350"/>
                </a:lnTo>
                <a:lnTo>
                  <a:pt x="1829" y="350"/>
                </a:lnTo>
                <a:lnTo>
                  <a:pt x="1829" y="352"/>
                </a:lnTo>
                <a:lnTo>
                  <a:pt x="1827" y="352"/>
                </a:lnTo>
                <a:lnTo>
                  <a:pt x="1829" y="357"/>
                </a:lnTo>
                <a:lnTo>
                  <a:pt x="1831" y="357"/>
                </a:lnTo>
                <a:lnTo>
                  <a:pt x="1831" y="359"/>
                </a:lnTo>
                <a:lnTo>
                  <a:pt x="1833" y="361"/>
                </a:lnTo>
                <a:lnTo>
                  <a:pt x="1835" y="363"/>
                </a:lnTo>
                <a:lnTo>
                  <a:pt x="1835" y="363"/>
                </a:lnTo>
                <a:lnTo>
                  <a:pt x="1835" y="365"/>
                </a:lnTo>
                <a:lnTo>
                  <a:pt x="1835" y="367"/>
                </a:lnTo>
                <a:lnTo>
                  <a:pt x="1838" y="365"/>
                </a:lnTo>
                <a:lnTo>
                  <a:pt x="1838" y="367"/>
                </a:lnTo>
                <a:lnTo>
                  <a:pt x="1835" y="369"/>
                </a:lnTo>
                <a:lnTo>
                  <a:pt x="1835" y="369"/>
                </a:lnTo>
                <a:lnTo>
                  <a:pt x="1833" y="369"/>
                </a:lnTo>
                <a:lnTo>
                  <a:pt x="1833" y="371"/>
                </a:lnTo>
                <a:lnTo>
                  <a:pt x="1833" y="371"/>
                </a:lnTo>
                <a:lnTo>
                  <a:pt x="1835" y="373"/>
                </a:lnTo>
                <a:lnTo>
                  <a:pt x="1838" y="373"/>
                </a:lnTo>
                <a:lnTo>
                  <a:pt x="1842" y="371"/>
                </a:lnTo>
                <a:lnTo>
                  <a:pt x="1844" y="369"/>
                </a:lnTo>
                <a:lnTo>
                  <a:pt x="1844" y="369"/>
                </a:lnTo>
                <a:lnTo>
                  <a:pt x="1852" y="371"/>
                </a:lnTo>
                <a:lnTo>
                  <a:pt x="1852" y="369"/>
                </a:lnTo>
                <a:lnTo>
                  <a:pt x="1856" y="369"/>
                </a:lnTo>
                <a:lnTo>
                  <a:pt x="1859" y="369"/>
                </a:lnTo>
                <a:lnTo>
                  <a:pt x="1859" y="369"/>
                </a:lnTo>
                <a:lnTo>
                  <a:pt x="1854" y="371"/>
                </a:lnTo>
                <a:lnTo>
                  <a:pt x="1844" y="373"/>
                </a:lnTo>
                <a:lnTo>
                  <a:pt x="1842" y="375"/>
                </a:lnTo>
                <a:lnTo>
                  <a:pt x="1842" y="375"/>
                </a:lnTo>
                <a:lnTo>
                  <a:pt x="1840" y="378"/>
                </a:lnTo>
                <a:lnTo>
                  <a:pt x="1838" y="378"/>
                </a:lnTo>
                <a:lnTo>
                  <a:pt x="1838" y="380"/>
                </a:lnTo>
                <a:lnTo>
                  <a:pt x="1840" y="382"/>
                </a:lnTo>
                <a:lnTo>
                  <a:pt x="1842" y="382"/>
                </a:lnTo>
                <a:lnTo>
                  <a:pt x="1844" y="382"/>
                </a:lnTo>
                <a:lnTo>
                  <a:pt x="1846" y="382"/>
                </a:lnTo>
                <a:lnTo>
                  <a:pt x="1848" y="382"/>
                </a:lnTo>
                <a:lnTo>
                  <a:pt x="1850" y="384"/>
                </a:lnTo>
                <a:lnTo>
                  <a:pt x="1854" y="384"/>
                </a:lnTo>
                <a:lnTo>
                  <a:pt x="1856" y="384"/>
                </a:lnTo>
                <a:lnTo>
                  <a:pt x="1863" y="384"/>
                </a:lnTo>
                <a:lnTo>
                  <a:pt x="1867" y="386"/>
                </a:lnTo>
                <a:lnTo>
                  <a:pt x="1869" y="386"/>
                </a:lnTo>
                <a:lnTo>
                  <a:pt x="1869" y="388"/>
                </a:lnTo>
                <a:lnTo>
                  <a:pt x="1867" y="388"/>
                </a:lnTo>
                <a:lnTo>
                  <a:pt x="1865" y="388"/>
                </a:lnTo>
                <a:lnTo>
                  <a:pt x="1861" y="386"/>
                </a:lnTo>
                <a:lnTo>
                  <a:pt x="1859" y="386"/>
                </a:lnTo>
                <a:lnTo>
                  <a:pt x="1859" y="386"/>
                </a:lnTo>
                <a:lnTo>
                  <a:pt x="1859" y="388"/>
                </a:lnTo>
                <a:lnTo>
                  <a:pt x="1863" y="388"/>
                </a:lnTo>
                <a:lnTo>
                  <a:pt x="1863" y="390"/>
                </a:lnTo>
                <a:lnTo>
                  <a:pt x="1865" y="390"/>
                </a:lnTo>
                <a:lnTo>
                  <a:pt x="1865" y="392"/>
                </a:lnTo>
                <a:lnTo>
                  <a:pt x="1865" y="394"/>
                </a:lnTo>
                <a:lnTo>
                  <a:pt x="1865" y="394"/>
                </a:lnTo>
                <a:lnTo>
                  <a:pt x="1865" y="398"/>
                </a:lnTo>
                <a:lnTo>
                  <a:pt x="1867" y="398"/>
                </a:lnTo>
                <a:lnTo>
                  <a:pt x="1869" y="401"/>
                </a:lnTo>
                <a:lnTo>
                  <a:pt x="1873" y="401"/>
                </a:lnTo>
                <a:lnTo>
                  <a:pt x="1873" y="403"/>
                </a:lnTo>
                <a:lnTo>
                  <a:pt x="1873" y="403"/>
                </a:lnTo>
                <a:lnTo>
                  <a:pt x="1871" y="403"/>
                </a:lnTo>
                <a:lnTo>
                  <a:pt x="1869" y="403"/>
                </a:lnTo>
                <a:lnTo>
                  <a:pt x="1863" y="403"/>
                </a:lnTo>
                <a:lnTo>
                  <a:pt x="1861" y="401"/>
                </a:lnTo>
                <a:lnTo>
                  <a:pt x="1859" y="401"/>
                </a:lnTo>
                <a:lnTo>
                  <a:pt x="1848" y="394"/>
                </a:lnTo>
                <a:lnTo>
                  <a:pt x="1846" y="394"/>
                </a:lnTo>
                <a:lnTo>
                  <a:pt x="1842" y="394"/>
                </a:lnTo>
                <a:lnTo>
                  <a:pt x="1838" y="392"/>
                </a:lnTo>
                <a:lnTo>
                  <a:pt x="1833" y="392"/>
                </a:lnTo>
                <a:lnTo>
                  <a:pt x="1833" y="392"/>
                </a:lnTo>
                <a:lnTo>
                  <a:pt x="1829" y="392"/>
                </a:lnTo>
                <a:lnTo>
                  <a:pt x="1827" y="392"/>
                </a:lnTo>
                <a:lnTo>
                  <a:pt x="1823" y="392"/>
                </a:lnTo>
                <a:lnTo>
                  <a:pt x="1821" y="392"/>
                </a:lnTo>
                <a:lnTo>
                  <a:pt x="1819" y="394"/>
                </a:lnTo>
                <a:lnTo>
                  <a:pt x="1819" y="394"/>
                </a:lnTo>
                <a:lnTo>
                  <a:pt x="1819" y="396"/>
                </a:lnTo>
                <a:lnTo>
                  <a:pt x="1821" y="398"/>
                </a:lnTo>
                <a:lnTo>
                  <a:pt x="1823" y="401"/>
                </a:lnTo>
                <a:lnTo>
                  <a:pt x="1825" y="403"/>
                </a:lnTo>
                <a:lnTo>
                  <a:pt x="1829" y="403"/>
                </a:lnTo>
                <a:lnTo>
                  <a:pt x="1835" y="405"/>
                </a:lnTo>
                <a:lnTo>
                  <a:pt x="1840" y="405"/>
                </a:lnTo>
                <a:lnTo>
                  <a:pt x="1844" y="407"/>
                </a:lnTo>
                <a:lnTo>
                  <a:pt x="1846" y="409"/>
                </a:lnTo>
                <a:lnTo>
                  <a:pt x="1850" y="411"/>
                </a:lnTo>
                <a:lnTo>
                  <a:pt x="1850" y="411"/>
                </a:lnTo>
                <a:lnTo>
                  <a:pt x="1861" y="413"/>
                </a:lnTo>
                <a:lnTo>
                  <a:pt x="1861" y="413"/>
                </a:lnTo>
                <a:lnTo>
                  <a:pt x="1863" y="413"/>
                </a:lnTo>
                <a:lnTo>
                  <a:pt x="1867" y="411"/>
                </a:lnTo>
                <a:lnTo>
                  <a:pt x="1867" y="411"/>
                </a:lnTo>
                <a:lnTo>
                  <a:pt x="1869" y="411"/>
                </a:lnTo>
                <a:lnTo>
                  <a:pt x="1871" y="413"/>
                </a:lnTo>
                <a:lnTo>
                  <a:pt x="1875" y="413"/>
                </a:lnTo>
                <a:lnTo>
                  <a:pt x="1877" y="411"/>
                </a:lnTo>
                <a:lnTo>
                  <a:pt x="1879" y="413"/>
                </a:lnTo>
                <a:lnTo>
                  <a:pt x="1879" y="413"/>
                </a:lnTo>
                <a:lnTo>
                  <a:pt x="1879" y="413"/>
                </a:lnTo>
                <a:lnTo>
                  <a:pt x="1877" y="413"/>
                </a:lnTo>
                <a:lnTo>
                  <a:pt x="1875" y="415"/>
                </a:lnTo>
                <a:lnTo>
                  <a:pt x="1877" y="417"/>
                </a:lnTo>
                <a:lnTo>
                  <a:pt x="1877" y="417"/>
                </a:lnTo>
                <a:lnTo>
                  <a:pt x="1877" y="419"/>
                </a:lnTo>
                <a:lnTo>
                  <a:pt x="1873" y="419"/>
                </a:lnTo>
                <a:lnTo>
                  <a:pt x="1871" y="422"/>
                </a:lnTo>
                <a:lnTo>
                  <a:pt x="1871" y="424"/>
                </a:lnTo>
                <a:lnTo>
                  <a:pt x="1871" y="426"/>
                </a:lnTo>
                <a:lnTo>
                  <a:pt x="1871" y="428"/>
                </a:lnTo>
                <a:lnTo>
                  <a:pt x="1869" y="432"/>
                </a:lnTo>
                <a:lnTo>
                  <a:pt x="1867" y="432"/>
                </a:lnTo>
                <a:lnTo>
                  <a:pt x="1871" y="432"/>
                </a:lnTo>
                <a:lnTo>
                  <a:pt x="1873" y="432"/>
                </a:lnTo>
                <a:lnTo>
                  <a:pt x="1875" y="432"/>
                </a:lnTo>
                <a:lnTo>
                  <a:pt x="1877" y="434"/>
                </a:lnTo>
                <a:lnTo>
                  <a:pt x="1879" y="434"/>
                </a:lnTo>
                <a:lnTo>
                  <a:pt x="1879" y="434"/>
                </a:lnTo>
                <a:lnTo>
                  <a:pt x="1877" y="434"/>
                </a:lnTo>
                <a:lnTo>
                  <a:pt x="1871" y="436"/>
                </a:lnTo>
                <a:lnTo>
                  <a:pt x="1867" y="434"/>
                </a:lnTo>
                <a:lnTo>
                  <a:pt x="1867" y="436"/>
                </a:lnTo>
                <a:lnTo>
                  <a:pt x="1867" y="440"/>
                </a:lnTo>
                <a:lnTo>
                  <a:pt x="1865" y="445"/>
                </a:lnTo>
                <a:lnTo>
                  <a:pt x="1867" y="445"/>
                </a:lnTo>
                <a:lnTo>
                  <a:pt x="1869" y="445"/>
                </a:lnTo>
                <a:lnTo>
                  <a:pt x="1871" y="443"/>
                </a:lnTo>
                <a:lnTo>
                  <a:pt x="1871" y="443"/>
                </a:lnTo>
                <a:lnTo>
                  <a:pt x="1869" y="447"/>
                </a:lnTo>
                <a:lnTo>
                  <a:pt x="1867" y="449"/>
                </a:lnTo>
                <a:lnTo>
                  <a:pt x="1867" y="449"/>
                </a:lnTo>
                <a:lnTo>
                  <a:pt x="1863" y="449"/>
                </a:lnTo>
                <a:lnTo>
                  <a:pt x="1861" y="451"/>
                </a:lnTo>
                <a:lnTo>
                  <a:pt x="1859" y="449"/>
                </a:lnTo>
                <a:lnTo>
                  <a:pt x="1850" y="447"/>
                </a:lnTo>
                <a:lnTo>
                  <a:pt x="1846" y="445"/>
                </a:lnTo>
                <a:lnTo>
                  <a:pt x="1842" y="447"/>
                </a:lnTo>
                <a:lnTo>
                  <a:pt x="1840" y="449"/>
                </a:lnTo>
                <a:lnTo>
                  <a:pt x="1838" y="453"/>
                </a:lnTo>
                <a:lnTo>
                  <a:pt x="1835" y="455"/>
                </a:lnTo>
                <a:lnTo>
                  <a:pt x="1833" y="455"/>
                </a:lnTo>
                <a:lnTo>
                  <a:pt x="1835" y="455"/>
                </a:lnTo>
                <a:lnTo>
                  <a:pt x="1838" y="455"/>
                </a:lnTo>
                <a:lnTo>
                  <a:pt x="1844" y="455"/>
                </a:lnTo>
                <a:lnTo>
                  <a:pt x="1844" y="457"/>
                </a:lnTo>
                <a:lnTo>
                  <a:pt x="1844" y="457"/>
                </a:lnTo>
                <a:lnTo>
                  <a:pt x="1848" y="457"/>
                </a:lnTo>
                <a:lnTo>
                  <a:pt x="1852" y="457"/>
                </a:lnTo>
                <a:lnTo>
                  <a:pt x="1856" y="457"/>
                </a:lnTo>
                <a:lnTo>
                  <a:pt x="1861" y="457"/>
                </a:lnTo>
                <a:lnTo>
                  <a:pt x="1863" y="455"/>
                </a:lnTo>
                <a:lnTo>
                  <a:pt x="1863" y="453"/>
                </a:lnTo>
                <a:lnTo>
                  <a:pt x="1863" y="453"/>
                </a:lnTo>
                <a:lnTo>
                  <a:pt x="1865" y="453"/>
                </a:lnTo>
                <a:lnTo>
                  <a:pt x="1865" y="453"/>
                </a:lnTo>
                <a:lnTo>
                  <a:pt x="1867" y="453"/>
                </a:lnTo>
                <a:lnTo>
                  <a:pt x="1865" y="455"/>
                </a:lnTo>
                <a:lnTo>
                  <a:pt x="1865" y="457"/>
                </a:lnTo>
                <a:lnTo>
                  <a:pt x="1863" y="457"/>
                </a:lnTo>
                <a:lnTo>
                  <a:pt x="1863" y="459"/>
                </a:lnTo>
                <a:lnTo>
                  <a:pt x="1863" y="459"/>
                </a:lnTo>
                <a:lnTo>
                  <a:pt x="1863" y="459"/>
                </a:lnTo>
                <a:lnTo>
                  <a:pt x="1861" y="461"/>
                </a:lnTo>
                <a:lnTo>
                  <a:pt x="1861" y="461"/>
                </a:lnTo>
                <a:lnTo>
                  <a:pt x="1859" y="461"/>
                </a:lnTo>
                <a:lnTo>
                  <a:pt x="1854" y="461"/>
                </a:lnTo>
                <a:lnTo>
                  <a:pt x="1848" y="459"/>
                </a:lnTo>
                <a:lnTo>
                  <a:pt x="1842" y="457"/>
                </a:lnTo>
                <a:lnTo>
                  <a:pt x="1840" y="457"/>
                </a:lnTo>
                <a:lnTo>
                  <a:pt x="1838" y="457"/>
                </a:lnTo>
                <a:lnTo>
                  <a:pt x="1838" y="459"/>
                </a:lnTo>
                <a:lnTo>
                  <a:pt x="1835" y="463"/>
                </a:lnTo>
                <a:lnTo>
                  <a:pt x="1831" y="468"/>
                </a:lnTo>
                <a:lnTo>
                  <a:pt x="1831" y="470"/>
                </a:lnTo>
                <a:lnTo>
                  <a:pt x="1831" y="470"/>
                </a:lnTo>
                <a:lnTo>
                  <a:pt x="1831" y="472"/>
                </a:lnTo>
                <a:lnTo>
                  <a:pt x="1829" y="474"/>
                </a:lnTo>
                <a:lnTo>
                  <a:pt x="1831" y="474"/>
                </a:lnTo>
                <a:lnTo>
                  <a:pt x="1833" y="474"/>
                </a:lnTo>
                <a:lnTo>
                  <a:pt x="1840" y="470"/>
                </a:lnTo>
                <a:lnTo>
                  <a:pt x="1842" y="470"/>
                </a:lnTo>
                <a:lnTo>
                  <a:pt x="1844" y="468"/>
                </a:lnTo>
                <a:lnTo>
                  <a:pt x="1846" y="468"/>
                </a:lnTo>
                <a:lnTo>
                  <a:pt x="1850" y="468"/>
                </a:lnTo>
                <a:lnTo>
                  <a:pt x="1852" y="468"/>
                </a:lnTo>
                <a:lnTo>
                  <a:pt x="1854" y="470"/>
                </a:lnTo>
                <a:lnTo>
                  <a:pt x="1859" y="470"/>
                </a:lnTo>
                <a:lnTo>
                  <a:pt x="1863" y="470"/>
                </a:lnTo>
                <a:lnTo>
                  <a:pt x="1865" y="468"/>
                </a:lnTo>
                <a:lnTo>
                  <a:pt x="1869" y="468"/>
                </a:lnTo>
                <a:lnTo>
                  <a:pt x="1871" y="468"/>
                </a:lnTo>
                <a:lnTo>
                  <a:pt x="1869" y="470"/>
                </a:lnTo>
                <a:lnTo>
                  <a:pt x="1867" y="470"/>
                </a:lnTo>
                <a:lnTo>
                  <a:pt x="1867" y="470"/>
                </a:lnTo>
                <a:lnTo>
                  <a:pt x="1873" y="474"/>
                </a:lnTo>
                <a:lnTo>
                  <a:pt x="1875" y="474"/>
                </a:lnTo>
                <a:lnTo>
                  <a:pt x="1873" y="476"/>
                </a:lnTo>
                <a:lnTo>
                  <a:pt x="1867" y="472"/>
                </a:lnTo>
                <a:lnTo>
                  <a:pt x="1863" y="472"/>
                </a:lnTo>
                <a:lnTo>
                  <a:pt x="1859" y="472"/>
                </a:lnTo>
                <a:lnTo>
                  <a:pt x="1856" y="472"/>
                </a:lnTo>
                <a:lnTo>
                  <a:pt x="1848" y="470"/>
                </a:lnTo>
                <a:lnTo>
                  <a:pt x="1846" y="470"/>
                </a:lnTo>
                <a:lnTo>
                  <a:pt x="1844" y="470"/>
                </a:lnTo>
                <a:lnTo>
                  <a:pt x="1840" y="472"/>
                </a:lnTo>
                <a:lnTo>
                  <a:pt x="1838" y="474"/>
                </a:lnTo>
                <a:lnTo>
                  <a:pt x="1833" y="474"/>
                </a:lnTo>
                <a:lnTo>
                  <a:pt x="1831" y="476"/>
                </a:lnTo>
                <a:lnTo>
                  <a:pt x="1829" y="478"/>
                </a:lnTo>
                <a:lnTo>
                  <a:pt x="1829" y="480"/>
                </a:lnTo>
                <a:lnTo>
                  <a:pt x="1827" y="484"/>
                </a:lnTo>
                <a:lnTo>
                  <a:pt x="1829" y="489"/>
                </a:lnTo>
                <a:lnTo>
                  <a:pt x="1831" y="489"/>
                </a:lnTo>
                <a:lnTo>
                  <a:pt x="1833" y="489"/>
                </a:lnTo>
                <a:lnTo>
                  <a:pt x="1835" y="489"/>
                </a:lnTo>
                <a:lnTo>
                  <a:pt x="1838" y="489"/>
                </a:lnTo>
                <a:lnTo>
                  <a:pt x="1842" y="491"/>
                </a:lnTo>
                <a:lnTo>
                  <a:pt x="1846" y="491"/>
                </a:lnTo>
                <a:lnTo>
                  <a:pt x="1848" y="491"/>
                </a:lnTo>
                <a:lnTo>
                  <a:pt x="1848" y="491"/>
                </a:lnTo>
                <a:lnTo>
                  <a:pt x="1848" y="491"/>
                </a:lnTo>
                <a:lnTo>
                  <a:pt x="1848" y="491"/>
                </a:lnTo>
                <a:lnTo>
                  <a:pt x="1846" y="491"/>
                </a:lnTo>
                <a:lnTo>
                  <a:pt x="1840" y="491"/>
                </a:lnTo>
                <a:lnTo>
                  <a:pt x="1838" y="493"/>
                </a:lnTo>
                <a:lnTo>
                  <a:pt x="1838" y="495"/>
                </a:lnTo>
                <a:lnTo>
                  <a:pt x="1833" y="497"/>
                </a:lnTo>
                <a:lnTo>
                  <a:pt x="1833" y="497"/>
                </a:lnTo>
                <a:lnTo>
                  <a:pt x="1833" y="497"/>
                </a:lnTo>
                <a:lnTo>
                  <a:pt x="1831" y="499"/>
                </a:lnTo>
                <a:lnTo>
                  <a:pt x="1831" y="501"/>
                </a:lnTo>
                <a:lnTo>
                  <a:pt x="1831" y="503"/>
                </a:lnTo>
                <a:lnTo>
                  <a:pt x="1831" y="505"/>
                </a:lnTo>
                <a:lnTo>
                  <a:pt x="1831" y="508"/>
                </a:lnTo>
                <a:lnTo>
                  <a:pt x="1831" y="508"/>
                </a:lnTo>
                <a:lnTo>
                  <a:pt x="1833" y="508"/>
                </a:lnTo>
                <a:lnTo>
                  <a:pt x="1838" y="508"/>
                </a:lnTo>
                <a:lnTo>
                  <a:pt x="1840" y="508"/>
                </a:lnTo>
                <a:lnTo>
                  <a:pt x="1842" y="505"/>
                </a:lnTo>
                <a:lnTo>
                  <a:pt x="1842" y="505"/>
                </a:lnTo>
                <a:lnTo>
                  <a:pt x="1844" y="503"/>
                </a:lnTo>
                <a:lnTo>
                  <a:pt x="1848" y="501"/>
                </a:lnTo>
                <a:lnTo>
                  <a:pt x="1856" y="495"/>
                </a:lnTo>
                <a:lnTo>
                  <a:pt x="1859" y="493"/>
                </a:lnTo>
                <a:lnTo>
                  <a:pt x="1863" y="491"/>
                </a:lnTo>
                <a:lnTo>
                  <a:pt x="1865" y="491"/>
                </a:lnTo>
                <a:lnTo>
                  <a:pt x="1865" y="491"/>
                </a:lnTo>
                <a:lnTo>
                  <a:pt x="1865" y="491"/>
                </a:lnTo>
                <a:lnTo>
                  <a:pt x="1861" y="495"/>
                </a:lnTo>
                <a:lnTo>
                  <a:pt x="1859" y="495"/>
                </a:lnTo>
                <a:lnTo>
                  <a:pt x="1856" y="497"/>
                </a:lnTo>
                <a:lnTo>
                  <a:pt x="1856" y="497"/>
                </a:lnTo>
                <a:lnTo>
                  <a:pt x="1854" y="497"/>
                </a:lnTo>
                <a:lnTo>
                  <a:pt x="1854" y="499"/>
                </a:lnTo>
                <a:lnTo>
                  <a:pt x="1852" y="501"/>
                </a:lnTo>
                <a:lnTo>
                  <a:pt x="1850" y="501"/>
                </a:lnTo>
                <a:lnTo>
                  <a:pt x="1846" y="503"/>
                </a:lnTo>
                <a:lnTo>
                  <a:pt x="1840" y="508"/>
                </a:lnTo>
                <a:lnTo>
                  <a:pt x="1835" y="510"/>
                </a:lnTo>
                <a:lnTo>
                  <a:pt x="1833" y="510"/>
                </a:lnTo>
                <a:lnTo>
                  <a:pt x="1835" y="512"/>
                </a:lnTo>
                <a:lnTo>
                  <a:pt x="1835" y="512"/>
                </a:lnTo>
                <a:lnTo>
                  <a:pt x="1835" y="512"/>
                </a:lnTo>
                <a:lnTo>
                  <a:pt x="1838" y="512"/>
                </a:lnTo>
                <a:lnTo>
                  <a:pt x="1835" y="518"/>
                </a:lnTo>
                <a:lnTo>
                  <a:pt x="1838" y="522"/>
                </a:lnTo>
                <a:lnTo>
                  <a:pt x="1838" y="522"/>
                </a:lnTo>
                <a:lnTo>
                  <a:pt x="1840" y="522"/>
                </a:lnTo>
                <a:lnTo>
                  <a:pt x="1844" y="522"/>
                </a:lnTo>
                <a:lnTo>
                  <a:pt x="1846" y="524"/>
                </a:lnTo>
                <a:lnTo>
                  <a:pt x="1850" y="524"/>
                </a:lnTo>
                <a:lnTo>
                  <a:pt x="1854" y="522"/>
                </a:lnTo>
                <a:lnTo>
                  <a:pt x="1856" y="520"/>
                </a:lnTo>
                <a:lnTo>
                  <a:pt x="1859" y="518"/>
                </a:lnTo>
                <a:lnTo>
                  <a:pt x="1859" y="518"/>
                </a:lnTo>
                <a:lnTo>
                  <a:pt x="1863" y="516"/>
                </a:lnTo>
                <a:lnTo>
                  <a:pt x="1867" y="516"/>
                </a:lnTo>
                <a:lnTo>
                  <a:pt x="1867" y="516"/>
                </a:lnTo>
                <a:lnTo>
                  <a:pt x="1867" y="518"/>
                </a:lnTo>
                <a:lnTo>
                  <a:pt x="1865" y="518"/>
                </a:lnTo>
                <a:lnTo>
                  <a:pt x="1861" y="518"/>
                </a:lnTo>
                <a:lnTo>
                  <a:pt x="1859" y="520"/>
                </a:lnTo>
                <a:lnTo>
                  <a:pt x="1854" y="522"/>
                </a:lnTo>
                <a:lnTo>
                  <a:pt x="1852" y="524"/>
                </a:lnTo>
                <a:lnTo>
                  <a:pt x="1848" y="526"/>
                </a:lnTo>
                <a:lnTo>
                  <a:pt x="1848" y="526"/>
                </a:lnTo>
                <a:lnTo>
                  <a:pt x="1846" y="526"/>
                </a:lnTo>
                <a:lnTo>
                  <a:pt x="1848" y="528"/>
                </a:lnTo>
                <a:lnTo>
                  <a:pt x="1848" y="531"/>
                </a:lnTo>
                <a:lnTo>
                  <a:pt x="1848" y="531"/>
                </a:lnTo>
                <a:lnTo>
                  <a:pt x="1850" y="531"/>
                </a:lnTo>
                <a:lnTo>
                  <a:pt x="1850" y="533"/>
                </a:lnTo>
                <a:lnTo>
                  <a:pt x="1852" y="539"/>
                </a:lnTo>
                <a:lnTo>
                  <a:pt x="1852" y="543"/>
                </a:lnTo>
                <a:lnTo>
                  <a:pt x="1852" y="545"/>
                </a:lnTo>
                <a:lnTo>
                  <a:pt x="1852" y="549"/>
                </a:lnTo>
                <a:lnTo>
                  <a:pt x="1854" y="549"/>
                </a:lnTo>
                <a:lnTo>
                  <a:pt x="1854" y="552"/>
                </a:lnTo>
                <a:lnTo>
                  <a:pt x="1856" y="554"/>
                </a:lnTo>
                <a:lnTo>
                  <a:pt x="1856" y="554"/>
                </a:lnTo>
                <a:lnTo>
                  <a:pt x="1859" y="552"/>
                </a:lnTo>
                <a:lnTo>
                  <a:pt x="1859" y="549"/>
                </a:lnTo>
                <a:lnTo>
                  <a:pt x="1863" y="545"/>
                </a:lnTo>
                <a:lnTo>
                  <a:pt x="1863" y="543"/>
                </a:lnTo>
                <a:lnTo>
                  <a:pt x="1863" y="541"/>
                </a:lnTo>
                <a:lnTo>
                  <a:pt x="1865" y="541"/>
                </a:lnTo>
                <a:lnTo>
                  <a:pt x="1867" y="541"/>
                </a:lnTo>
                <a:lnTo>
                  <a:pt x="1867" y="541"/>
                </a:lnTo>
                <a:lnTo>
                  <a:pt x="1865" y="543"/>
                </a:lnTo>
                <a:lnTo>
                  <a:pt x="1869" y="543"/>
                </a:lnTo>
                <a:lnTo>
                  <a:pt x="1871" y="543"/>
                </a:lnTo>
                <a:lnTo>
                  <a:pt x="1871" y="541"/>
                </a:lnTo>
                <a:lnTo>
                  <a:pt x="1873" y="539"/>
                </a:lnTo>
                <a:lnTo>
                  <a:pt x="1873" y="539"/>
                </a:lnTo>
                <a:lnTo>
                  <a:pt x="1871" y="535"/>
                </a:lnTo>
                <a:lnTo>
                  <a:pt x="1871" y="533"/>
                </a:lnTo>
                <a:lnTo>
                  <a:pt x="1869" y="531"/>
                </a:lnTo>
                <a:lnTo>
                  <a:pt x="1869" y="531"/>
                </a:lnTo>
                <a:lnTo>
                  <a:pt x="1871" y="533"/>
                </a:lnTo>
                <a:lnTo>
                  <a:pt x="1871" y="535"/>
                </a:lnTo>
                <a:lnTo>
                  <a:pt x="1873" y="537"/>
                </a:lnTo>
                <a:lnTo>
                  <a:pt x="1873" y="537"/>
                </a:lnTo>
                <a:lnTo>
                  <a:pt x="1873" y="539"/>
                </a:lnTo>
                <a:lnTo>
                  <a:pt x="1875" y="541"/>
                </a:lnTo>
                <a:lnTo>
                  <a:pt x="1879" y="541"/>
                </a:lnTo>
                <a:lnTo>
                  <a:pt x="1879" y="541"/>
                </a:lnTo>
                <a:lnTo>
                  <a:pt x="1882" y="541"/>
                </a:lnTo>
                <a:lnTo>
                  <a:pt x="1882" y="545"/>
                </a:lnTo>
                <a:lnTo>
                  <a:pt x="1884" y="547"/>
                </a:lnTo>
                <a:lnTo>
                  <a:pt x="1884" y="547"/>
                </a:lnTo>
                <a:lnTo>
                  <a:pt x="1882" y="547"/>
                </a:lnTo>
                <a:lnTo>
                  <a:pt x="1879" y="543"/>
                </a:lnTo>
                <a:lnTo>
                  <a:pt x="1877" y="543"/>
                </a:lnTo>
                <a:lnTo>
                  <a:pt x="1875" y="543"/>
                </a:lnTo>
                <a:lnTo>
                  <a:pt x="1873" y="543"/>
                </a:lnTo>
                <a:lnTo>
                  <a:pt x="1871" y="543"/>
                </a:lnTo>
                <a:lnTo>
                  <a:pt x="1871" y="543"/>
                </a:lnTo>
                <a:lnTo>
                  <a:pt x="1871" y="545"/>
                </a:lnTo>
                <a:lnTo>
                  <a:pt x="1871" y="545"/>
                </a:lnTo>
                <a:lnTo>
                  <a:pt x="1867" y="545"/>
                </a:lnTo>
                <a:lnTo>
                  <a:pt x="1865" y="545"/>
                </a:lnTo>
                <a:lnTo>
                  <a:pt x="1863" y="547"/>
                </a:lnTo>
                <a:lnTo>
                  <a:pt x="1861" y="552"/>
                </a:lnTo>
                <a:lnTo>
                  <a:pt x="1859" y="554"/>
                </a:lnTo>
                <a:lnTo>
                  <a:pt x="1859" y="554"/>
                </a:lnTo>
                <a:lnTo>
                  <a:pt x="1861" y="556"/>
                </a:lnTo>
                <a:lnTo>
                  <a:pt x="1861" y="556"/>
                </a:lnTo>
                <a:lnTo>
                  <a:pt x="1863" y="556"/>
                </a:lnTo>
                <a:lnTo>
                  <a:pt x="1863" y="556"/>
                </a:lnTo>
                <a:lnTo>
                  <a:pt x="1865" y="556"/>
                </a:lnTo>
                <a:lnTo>
                  <a:pt x="1867" y="554"/>
                </a:lnTo>
                <a:lnTo>
                  <a:pt x="1873" y="554"/>
                </a:lnTo>
                <a:lnTo>
                  <a:pt x="1875" y="552"/>
                </a:lnTo>
                <a:lnTo>
                  <a:pt x="1877" y="552"/>
                </a:lnTo>
                <a:lnTo>
                  <a:pt x="1877" y="552"/>
                </a:lnTo>
                <a:lnTo>
                  <a:pt x="1875" y="554"/>
                </a:lnTo>
                <a:lnTo>
                  <a:pt x="1875" y="554"/>
                </a:lnTo>
                <a:lnTo>
                  <a:pt x="1877" y="554"/>
                </a:lnTo>
                <a:lnTo>
                  <a:pt x="1879" y="554"/>
                </a:lnTo>
                <a:lnTo>
                  <a:pt x="1877" y="554"/>
                </a:lnTo>
                <a:lnTo>
                  <a:pt x="1875" y="554"/>
                </a:lnTo>
                <a:lnTo>
                  <a:pt x="1873" y="556"/>
                </a:lnTo>
                <a:lnTo>
                  <a:pt x="1871" y="556"/>
                </a:lnTo>
                <a:lnTo>
                  <a:pt x="1865" y="558"/>
                </a:lnTo>
                <a:lnTo>
                  <a:pt x="1861" y="558"/>
                </a:lnTo>
                <a:lnTo>
                  <a:pt x="1863" y="560"/>
                </a:lnTo>
                <a:lnTo>
                  <a:pt x="1861" y="564"/>
                </a:lnTo>
                <a:lnTo>
                  <a:pt x="1863" y="566"/>
                </a:lnTo>
                <a:lnTo>
                  <a:pt x="1867" y="570"/>
                </a:lnTo>
                <a:lnTo>
                  <a:pt x="1869" y="575"/>
                </a:lnTo>
                <a:lnTo>
                  <a:pt x="1871" y="577"/>
                </a:lnTo>
                <a:lnTo>
                  <a:pt x="1871" y="579"/>
                </a:lnTo>
                <a:lnTo>
                  <a:pt x="1873" y="579"/>
                </a:lnTo>
                <a:lnTo>
                  <a:pt x="1875" y="581"/>
                </a:lnTo>
                <a:lnTo>
                  <a:pt x="1875" y="581"/>
                </a:lnTo>
                <a:lnTo>
                  <a:pt x="1875" y="583"/>
                </a:lnTo>
                <a:lnTo>
                  <a:pt x="1877" y="585"/>
                </a:lnTo>
                <a:lnTo>
                  <a:pt x="1877" y="585"/>
                </a:lnTo>
                <a:lnTo>
                  <a:pt x="1877" y="585"/>
                </a:lnTo>
                <a:lnTo>
                  <a:pt x="1882" y="581"/>
                </a:lnTo>
                <a:lnTo>
                  <a:pt x="1886" y="581"/>
                </a:lnTo>
                <a:lnTo>
                  <a:pt x="1882" y="583"/>
                </a:lnTo>
                <a:lnTo>
                  <a:pt x="1879" y="585"/>
                </a:lnTo>
                <a:lnTo>
                  <a:pt x="1879" y="587"/>
                </a:lnTo>
                <a:lnTo>
                  <a:pt x="1879" y="587"/>
                </a:lnTo>
                <a:lnTo>
                  <a:pt x="1879" y="591"/>
                </a:lnTo>
                <a:lnTo>
                  <a:pt x="1879" y="591"/>
                </a:lnTo>
                <a:lnTo>
                  <a:pt x="1879" y="593"/>
                </a:lnTo>
                <a:lnTo>
                  <a:pt x="1879" y="593"/>
                </a:lnTo>
                <a:lnTo>
                  <a:pt x="1882" y="593"/>
                </a:lnTo>
                <a:lnTo>
                  <a:pt x="1882" y="596"/>
                </a:lnTo>
                <a:lnTo>
                  <a:pt x="1884" y="596"/>
                </a:lnTo>
                <a:lnTo>
                  <a:pt x="1886" y="598"/>
                </a:lnTo>
                <a:lnTo>
                  <a:pt x="1888" y="598"/>
                </a:lnTo>
                <a:lnTo>
                  <a:pt x="1890" y="598"/>
                </a:lnTo>
                <a:lnTo>
                  <a:pt x="1888" y="600"/>
                </a:lnTo>
                <a:lnTo>
                  <a:pt x="1888" y="602"/>
                </a:lnTo>
                <a:lnTo>
                  <a:pt x="1888" y="602"/>
                </a:lnTo>
                <a:lnTo>
                  <a:pt x="1888" y="604"/>
                </a:lnTo>
                <a:lnTo>
                  <a:pt x="1892" y="604"/>
                </a:lnTo>
                <a:lnTo>
                  <a:pt x="1894" y="602"/>
                </a:lnTo>
                <a:lnTo>
                  <a:pt x="1894" y="602"/>
                </a:lnTo>
                <a:lnTo>
                  <a:pt x="1896" y="600"/>
                </a:lnTo>
                <a:lnTo>
                  <a:pt x="1898" y="602"/>
                </a:lnTo>
                <a:lnTo>
                  <a:pt x="1900" y="602"/>
                </a:lnTo>
                <a:lnTo>
                  <a:pt x="1896" y="602"/>
                </a:lnTo>
                <a:lnTo>
                  <a:pt x="1896" y="604"/>
                </a:lnTo>
                <a:lnTo>
                  <a:pt x="1896" y="604"/>
                </a:lnTo>
                <a:lnTo>
                  <a:pt x="1894" y="604"/>
                </a:lnTo>
                <a:lnTo>
                  <a:pt x="1892" y="606"/>
                </a:lnTo>
                <a:lnTo>
                  <a:pt x="1892" y="606"/>
                </a:lnTo>
                <a:lnTo>
                  <a:pt x="1894" y="608"/>
                </a:lnTo>
                <a:lnTo>
                  <a:pt x="1894" y="608"/>
                </a:lnTo>
                <a:lnTo>
                  <a:pt x="1894" y="610"/>
                </a:lnTo>
                <a:lnTo>
                  <a:pt x="1894" y="610"/>
                </a:lnTo>
                <a:lnTo>
                  <a:pt x="1894" y="612"/>
                </a:lnTo>
                <a:lnTo>
                  <a:pt x="1894" y="612"/>
                </a:lnTo>
                <a:lnTo>
                  <a:pt x="1894" y="612"/>
                </a:lnTo>
                <a:lnTo>
                  <a:pt x="1896" y="614"/>
                </a:lnTo>
                <a:lnTo>
                  <a:pt x="1898" y="617"/>
                </a:lnTo>
                <a:lnTo>
                  <a:pt x="1898" y="617"/>
                </a:lnTo>
                <a:lnTo>
                  <a:pt x="1898" y="619"/>
                </a:lnTo>
                <a:lnTo>
                  <a:pt x="1905" y="621"/>
                </a:lnTo>
                <a:lnTo>
                  <a:pt x="1905" y="621"/>
                </a:lnTo>
                <a:lnTo>
                  <a:pt x="1905" y="621"/>
                </a:lnTo>
                <a:lnTo>
                  <a:pt x="1907" y="621"/>
                </a:lnTo>
                <a:lnTo>
                  <a:pt x="1907" y="621"/>
                </a:lnTo>
                <a:lnTo>
                  <a:pt x="1907" y="623"/>
                </a:lnTo>
                <a:lnTo>
                  <a:pt x="1907" y="625"/>
                </a:lnTo>
                <a:lnTo>
                  <a:pt x="1909" y="625"/>
                </a:lnTo>
                <a:lnTo>
                  <a:pt x="1911" y="625"/>
                </a:lnTo>
                <a:lnTo>
                  <a:pt x="1915" y="625"/>
                </a:lnTo>
                <a:lnTo>
                  <a:pt x="1915" y="625"/>
                </a:lnTo>
                <a:lnTo>
                  <a:pt x="1913" y="627"/>
                </a:lnTo>
                <a:lnTo>
                  <a:pt x="1909" y="629"/>
                </a:lnTo>
                <a:lnTo>
                  <a:pt x="1909" y="629"/>
                </a:lnTo>
                <a:lnTo>
                  <a:pt x="1909" y="631"/>
                </a:lnTo>
                <a:lnTo>
                  <a:pt x="1911" y="631"/>
                </a:lnTo>
                <a:lnTo>
                  <a:pt x="1913" y="631"/>
                </a:lnTo>
                <a:lnTo>
                  <a:pt x="1915" y="631"/>
                </a:lnTo>
                <a:lnTo>
                  <a:pt x="1917" y="631"/>
                </a:lnTo>
                <a:lnTo>
                  <a:pt x="1915" y="629"/>
                </a:lnTo>
                <a:lnTo>
                  <a:pt x="1915" y="629"/>
                </a:lnTo>
                <a:lnTo>
                  <a:pt x="1917" y="629"/>
                </a:lnTo>
                <a:lnTo>
                  <a:pt x="1919" y="629"/>
                </a:lnTo>
                <a:lnTo>
                  <a:pt x="1919" y="629"/>
                </a:lnTo>
                <a:lnTo>
                  <a:pt x="1921" y="629"/>
                </a:lnTo>
                <a:lnTo>
                  <a:pt x="1923" y="629"/>
                </a:lnTo>
                <a:lnTo>
                  <a:pt x="1926" y="629"/>
                </a:lnTo>
                <a:lnTo>
                  <a:pt x="1928" y="629"/>
                </a:lnTo>
                <a:lnTo>
                  <a:pt x="1928" y="629"/>
                </a:lnTo>
                <a:lnTo>
                  <a:pt x="1930" y="629"/>
                </a:lnTo>
                <a:lnTo>
                  <a:pt x="1932" y="627"/>
                </a:lnTo>
                <a:lnTo>
                  <a:pt x="1932" y="627"/>
                </a:lnTo>
                <a:lnTo>
                  <a:pt x="1936" y="625"/>
                </a:lnTo>
                <a:lnTo>
                  <a:pt x="1940" y="623"/>
                </a:lnTo>
                <a:lnTo>
                  <a:pt x="1942" y="623"/>
                </a:lnTo>
                <a:lnTo>
                  <a:pt x="1942" y="621"/>
                </a:lnTo>
                <a:lnTo>
                  <a:pt x="1942" y="621"/>
                </a:lnTo>
                <a:lnTo>
                  <a:pt x="1942" y="621"/>
                </a:lnTo>
                <a:lnTo>
                  <a:pt x="1944" y="621"/>
                </a:lnTo>
                <a:lnTo>
                  <a:pt x="1942" y="623"/>
                </a:lnTo>
                <a:lnTo>
                  <a:pt x="1942" y="625"/>
                </a:lnTo>
                <a:lnTo>
                  <a:pt x="1940" y="625"/>
                </a:lnTo>
                <a:lnTo>
                  <a:pt x="1940" y="629"/>
                </a:lnTo>
                <a:lnTo>
                  <a:pt x="1940" y="633"/>
                </a:lnTo>
                <a:lnTo>
                  <a:pt x="1942" y="633"/>
                </a:lnTo>
                <a:lnTo>
                  <a:pt x="1942" y="633"/>
                </a:lnTo>
                <a:lnTo>
                  <a:pt x="1947" y="635"/>
                </a:lnTo>
                <a:lnTo>
                  <a:pt x="1947" y="635"/>
                </a:lnTo>
                <a:lnTo>
                  <a:pt x="1949" y="637"/>
                </a:lnTo>
                <a:lnTo>
                  <a:pt x="1951" y="637"/>
                </a:lnTo>
                <a:lnTo>
                  <a:pt x="1951" y="637"/>
                </a:lnTo>
                <a:lnTo>
                  <a:pt x="1955" y="635"/>
                </a:lnTo>
                <a:lnTo>
                  <a:pt x="1959" y="633"/>
                </a:lnTo>
                <a:lnTo>
                  <a:pt x="1959" y="633"/>
                </a:lnTo>
                <a:lnTo>
                  <a:pt x="1957" y="635"/>
                </a:lnTo>
                <a:lnTo>
                  <a:pt x="1957" y="637"/>
                </a:lnTo>
                <a:lnTo>
                  <a:pt x="1955" y="637"/>
                </a:lnTo>
                <a:lnTo>
                  <a:pt x="1953" y="640"/>
                </a:lnTo>
                <a:lnTo>
                  <a:pt x="1951" y="640"/>
                </a:lnTo>
                <a:lnTo>
                  <a:pt x="1951" y="640"/>
                </a:lnTo>
                <a:lnTo>
                  <a:pt x="1951" y="642"/>
                </a:lnTo>
                <a:lnTo>
                  <a:pt x="1959" y="646"/>
                </a:lnTo>
                <a:lnTo>
                  <a:pt x="1961" y="646"/>
                </a:lnTo>
                <a:lnTo>
                  <a:pt x="1963" y="646"/>
                </a:lnTo>
                <a:lnTo>
                  <a:pt x="1963" y="644"/>
                </a:lnTo>
                <a:lnTo>
                  <a:pt x="1965" y="642"/>
                </a:lnTo>
                <a:lnTo>
                  <a:pt x="1967" y="642"/>
                </a:lnTo>
                <a:lnTo>
                  <a:pt x="1967" y="642"/>
                </a:lnTo>
                <a:lnTo>
                  <a:pt x="1967" y="644"/>
                </a:lnTo>
                <a:lnTo>
                  <a:pt x="1965" y="646"/>
                </a:lnTo>
                <a:lnTo>
                  <a:pt x="1963" y="646"/>
                </a:lnTo>
                <a:lnTo>
                  <a:pt x="1963" y="648"/>
                </a:lnTo>
                <a:lnTo>
                  <a:pt x="1965" y="648"/>
                </a:lnTo>
                <a:lnTo>
                  <a:pt x="1965" y="648"/>
                </a:lnTo>
                <a:lnTo>
                  <a:pt x="1965" y="650"/>
                </a:lnTo>
                <a:lnTo>
                  <a:pt x="1967" y="648"/>
                </a:lnTo>
                <a:lnTo>
                  <a:pt x="1970" y="648"/>
                </a:lnTo>
                <a:lnTo>
                  <a:pt x="1970" y="650"/>
                </a:lnTo>
                <a:lnTo>
                  <a:pt x="1970" y="650"/>
                </a:lnTo>
                <a:lnTo>
                  <a:pt x="1972" y="650"/>
                </a:lnTo>
                <a:lnTo>
                  <a:pt x="1974" y="650"/>
                </a:lnTo>
                <a:lnTo>
                  <a:pt x="1974" y="650"/>
                </a:lnTo>
                <a:lnTo>
                  <a:pt x="1976" y="650"/>
                </a:lnTo>
                <a:lnTo>
                  <a:pt x="1974" y="648"/>
                </a:lnTo>
                <a:lnTo>
                  <a:pt x="1972" y="648"/>
                </a:lnTo>
                <a:lnTo>
                  <a:pt x="1972" y="646"/>
                </a:lnTo>
                <a:lnTo>
                  <a:pt x="1976" y="648"/>
                </a:lnTo>
                <a:lnTo>
                  <a:pt x="1976" y="648"/>
                </a:lnTo>
                <a:lnTo>
                  <a:pt x="1980" y="648"/>
                </a:lnTo>
                <a:lnTo>
                  <a:pt x="1982" y="648"/>
                </a:lnTo>
                <a:lnTo>
                  <a:pt x="1982" y="646"/>
                </a:lnTo>
                <a:lnTo>
                  <a:pt x="1982" y="642"/>
                </a:lnTo>
                <a:lnTo>
                  <a:pt x="1982" y="640"/>
                </a:lnTo>
                <a:lnTo>
                  <a:pt x="1982" y="640"/>
                </a:lnTo>
                <a:lnTo>
                  <a:pt x="1982" y="637"/>
                </a:lnTo>
                <a:lnTo>
                  <a:pt x="1980" y="637"/>
                </a:lnTo>
                <a:lnTo>
                  <a:pt x="1978" y="637"/>
                </a:lnTo>
                <a:lnTo>
                  <a:pt x="1976" y="635"/>
                </a:lnTo>
                <a:lnTo>
                  <a:pt x="1972" y="635"/>
                </a:lnTo>
                <a:lnTo>
                  <a:pt x="1972" y="635"/>
                </a:lnTo>
                <a:lnTo>
                  <a:pt x="1972" y="633"/>
                </a:lnTo>
                <a:lnTo>
                  <a:pt x="1974" y="633"/>
                </a:lnTo>
                <a:lnTo>
                  <a:pt x="1976" y="635"/>
                </a:lnTo>
                <a:lnTo>
                  <a:pt x="1980" y="635"/>
                </a:lnTo>
                <a:lnTo>
                  <a:pt x="1982" y="635"/>
                </a:lnTo>
                <a:lnTo>
                  <a:pt x="1982" y="635"/>
                </a:lnTo>
                <a:lnTo>
                  <a:pt x="1984" y="635"/>
                </a:lnTo>
                <a:lnTo>
                  <a:pt x="1988" y="631"/>
                </a:lnTo>
                <a:lnTo>
                  <a:pt x="1991" y="623"/>
                </a:lnTo>
                <a:lnTo>
                  <a:pt x="1993" y="617"/>
                </a:lnTo>
                <a:lnTo>
                  <a:pt x="1993" y="614"/>
                </a:lnTo>
                <a:lnTo>
                  <a:pt x="1995" y="612"/>
                </a:lnTo>
                <a:lnTo>
                  <a:pt x="1995" y="610"/>
                </a:lnTo>
                <a:lnTo>
                  <a:pt x="1991" y="610"/>
                </a:lnTo>
                <a:lnTo>
                  <a:pt x="1991" y="608"/>
                </a:lnTo>
                <a:lnTo>
                  <a:pt x="1995" y="608"/>
                </a:lnTo>
                <a:lnTo>
                  <a:pt x="1995" y="608"/>
                </a:lnTo>
                <a:lnTo>
                  <a:pt x="1997" y="606"/>
                </a:lnTo>
                <a:lnTo>
                  <a:pt x="1997" y="604"/>
                </a:lnTo>
                <a:lnTo>
                  <a:pt x="1997" y="604"/>
                </a:lnTo>
                <a:lnTo>
                  <a:pt x="1997" y="602"/>
                </a:lnTo>
                <a:lnTo>
                  <a:pt x="1995" y="600"/>
                </a:lnTo>
                <a:lnTo>
                  <a:pt x="1995" y="598"/>
                </a:lnTo>
                <a:lnTo>
                  <a:pt x="1997" y="596"/>
                </a:lnTo>
                <a:lnTo>
                  <a:pt x="1997" y="593"/>
                </a:lnTo>
                <a:lnTo>
                  <a:pt x="1995" y="593"/>
                </a:lnTo>
                <a:lnTo>
                  <a:pt x="1997" y="591"/>
                </a:lnTo>
                <a:lnTo>
                  <a:pt x="1997" y="591"/>
                </a:lnTo>
                <a:lnTo>
                  <a:pt x="1993" y="589"/>
                </a:lnTo>
                <a:lnTo>
                  <a:pt x="1988" y="589"/>
                </a:lnTo>
                <a:lnTo>
                  <a:pt x="1986" y="587"/>
                </a:lnTo>
                <a:lnTo>
                  <a:pt x="1986" y="587"/>
                </a:lnTo>
                <a:lnTo>
                  <a:pt x="1986" y="587"/>
                </a:lnTo>
                <a:lnTo>
                  <a:pt x="1988" y="587"/>
                </a:lnTo>
                <a:lnTo>
                  <a:pt x="1993" y="587"/>
                </a:lnTo>
                <a:lnTo>
                  <a:pt x="1995" y="587"/>
                </a:lnTo>
                <a:lnTo>
                  <a:pt x="1999" y="587"/>
                </a:lnTo>
                <a:lnTo>
                  <a:pt x="1999" y="587"/>
                </a:lnTo>
                <a:lnTo>
                  <a:pt x="2001" y="587"/>
                </a:lnTo>
                <a:lnTo>
                  <a:pt x="2003" y="583"/>
                </a:lnTo>
                <a:lnTo>
                  <a:pt x="2005" y="583"/>
                </a:lnTo>
                <a:lnTo>
                  <a:pt x="2005" y="581"/>
                </a:lnTo>
                <a:lnTo>
                  <a:pt x="2001" y="579"/>
                </a:lnTo>
                <a:lnTo>
                  <a:pt x="1999" y="579"/>
                </a:lnTo>
                <a:lnTo>
                  <a:pt x="1997" y="577"/>
                </a:lnTo>
                <a:lnTo>
                  <a:pt x="1997" y="577"/>
                </a:lnTo>
                <a:lnTo>
                  <a:pt x="1999" y="577"/>
                </a:lnTo>
                <a:lnTo>
                  <a:pt x="1999" y="577"/>
                </a:lnTo>
                <a:lnTo>
                  <a:pt x="2001" y="579"/>
                </a:lnTo>
                <a:lnTo>
                  <a:pt x="2005" y="579"/>
                </a:lnTo>
                <a:lnTo>
                  <a:pt x="2007" y="579"/>
                </a:lnTo>
                <a:lnTo>
                  <a:pt x="2007" y="579"/>
                </a:lnTo>
                <a:lnTo>
                  <a:pt x="2009" y="579"/>
                </a:lnTo>
                <a:lnTo>
                  <a:pt x="2011" y="577"/>
                </a:lnTo>
                <a:lnTo>
                  <a:pt x="2011" y="575"/>
                </a:lnTo>
                <a:lnTo>
                  <a:pt x="2011" y="575"/>
                </a:lnTo>
                <a:lnTo>
                  <a:pt x="2011" y="572"/>
                </a:lnTo>
                <a:lnTo>
                  <a:pt x="2014" y="572"/>
                </a:lnTo>
                <a:lnTo>
                  <a:pt x="2014" y="568"/>
                </a:lnTo>
                <a:lnTo>
                  <a:pt x="2016" y="570"/>
                </a:lnTo>
                <a:lnTo>
                  <a:pt x="2018" y="568"/>
                </a:lnTo>
                <a:lnTo>
                  <a:pt x="2018" y="566"/>
                </a:lnTo>
                <a:lnTo>
                  <a:pt x="2020" y="564"/>
                </a:lnTo>
                <a:lnTo>
                  <a:pt x="2020" y="564"/>
                </a:lnTo>
                <a:lnTo>
                  <a:pt x="2018" y="560"/>
                </a:lnTo>
                <a:lnTo>
                  <a:pt x="2020" y="556"/>
                </a:lnTo>
                <a:lnTo>
                  <a:pt x="2016" y="554"/>
                </a:lnTo>
                <a:lnTo>
                  <a:pt x="2014" y="554"/>
                </a:lnTo>
                <a:lnTo>
                  <a:pt x="2014" y="556"/>
                </a:lnTo>
                <a:lnTo>
                  <a:pt x="2011" y="554"/>
                </a:lnTo>
                <a:lnTo>
                  <a:pt x="2005" y="552"/>
                </a:lnTo>
                <a:lnTo>
                  <a:pt x="2011" y="552"/>
                </a:lnTo>
                <a:lnTo>
                  <a:pt x="2014" y="552"/>
                </a:lnTo>
                <a:lnTo>
                  <a:pt x="2014" y="554"/>
                </a:lnTo>
                <a:lnTo>
                  <a:pt x="2018" y="554"/>
                </a:lnTo>
                <a:lnTo>
                  <a:pt x="2018" y="552"/>
                </a:lnTo>
                <a:lnTo>
                  <a:pt x="2018" y="552"/>
                </a:lnTo>
                <a:lnTo>
                  <a:pt x="2022" y="549"/>
                </a:lnTo>
                <a:lnTo>
                  <a:pt x="2024" y="549"/>
                </a:lnTo>
                <a:lnTo>
                  <a:pt x="2026" y="547"/>
                </a:lnTo>
                <a:lnTo>
                  <a:pt x="2026" y="545"/>
                </a:lnTo>
                <a:lnTo>
                  <a:pt x="2024" y="545"/>
                </a:lnTo>
                <a:lnTo>
                  <a:pt x="2022" y="543"/>
                </a:lnTo>
                <a:lnTo>
                  <a:pt x="2020" y="539"/>
                </a:lnTo>
                <a:lnTo>
                  <a:pt x="2018" y="537"/>
                </a:lnTo>
                <a:lnTo>
                  <a:pt x="2016" y="539"/>
                </a:lnTo>
                <a:lnTo>
                  <a:pt x="2014" y="539"/>
                </a:lnTo>
                <a:lnTo>
                  <a:pt x="2014" y="535"/>
                </a:lnTo>
                <a:lnTo>
                  <a:pt x="2011" y="535"/>
                </a:lnTo>
                <a:lnTo>
                  <a:pt x="2011" y="533"/>
                </a:lnTo>
                <a:lnTo>
                  <a:pt x="2016" y="533"/>
                </a:lnTo>
                <a:lnTo>
                  <a:pt x="2018" y="533"/>
                </a:lnTo>
                <a:lnTo>
                  <a:pt x="2024" y="535"/>
                </a:lnTo>
                <a:lnTo>
                  <a:pt x="2028" y="533"/>
                </a:lnTo>
                <a:lnTo>
                  <a:pt x="2028" y="533"/>
                </a:lnTo>
                <a:lnTo>
                  <a:pt x="2032" y="528"/>
                </a:lnTo>
                <a:lnTo>
                  <a:pt x="2032" y="528"/>
                </a:lnTo>
                <a:lnTo>
                  <a:pt x="2035" y="526"/>
                </a:lnTo>
                <a:lnTo>
                  <a:pt x="2032" y="526"/>
                </a:lnTo>
                <a:lnTo>
                  <a:pt x="2026" y="522"/>
                </a:lnTo>
                <a:lnTo>
                  <a:pt x="2026" y="522"/>
                </a:lnTo>
                <a:lnTo>
                  <a:pt x="2028" y="522"/>
                </a:lnTo>
                <a:lnTo>
                  <a:pt x="2037" y="522"/>
                </a:lnTo>
                <a:lnTo>
                  <a:pt x="2041" y="520"/>
                </a:lnTo>
                <a:lnTo>
                  <a:pt x="2047" y="520"/>
                </a:lnTo>
                <a:lnTo>
                  <a:pt x="2053" y="518"/>
                </a:lnTo>
                <a:lnTo>
                  <a:pt x="2053" y="516"/>
                </a:lnTo>
                <a:lnTo>
                  <a:pt x="2053" y="516"/>
                </a:lnTo>
                <a:lnTo>
                  <a:pt x="2051" y="514"/>
                </a:lnTo>
                <a:lnTo>
                  <a:pt x="2049" y="512"/>
                </a:lnTo>
                <a:lnTo>
                  <a:pt x="2051" y="512"/>
                </a:lnTo>
                <a:lnTo>
                  <a:pt x="2055" y="514"/>
                </a:lnTo>
                <a:lnTo>
                  <a:pt x="2055" y="512"/>
                </a:lnTo>
                <a:lnTo>
                  <a:pt x="2058" y="508"/>
                </a:lnTo>
                <a:lnTo>
                  <a:pt x="2060" y="508"/>
                </a:lnTo>
                <a:lnTo>
                  <a:pt x="2062" y="505"/>
                </a:lnTo>
                <a:lnTo>
                  <a:pt x="2058" y="503"/>
                </a:lnTo>
                <a:lnTo>
                  <a:pt x="2055" y="503"/>
                </a:lnTo>
                <a:lnTo>
                  <a:pt x="2055" y="501"/>
                </a:lnTo>
                <a:lnTo>
                  <a:pt x="2060" y="503"/>
                </a:lnTo>
                <a:lnTo>
                  <a:pt x="2064" y="503"/>
                </a:lnTo>
                <a:lnTo>
                  <a:pt x="2068" y="503"/>
                </a:lnTo>
                <a:lnTo>
                  <a:pt x="2068" y="503"/>
                </a:lnTo>
                <a:lnTo>
                  <a:pt x="2064" y="508"/>
                </a:lnTo>
                <a:lnTo>
                  <a:pt x="2060" y="512"/>
                </a:lnTo>
                <a:lnTo>
                  <a:pt x="2060" y="514"/>
                </a:lnTo>
                <a:lnTo>
                  <a:pt x="2060" y="516"/>
                </a:lnTo>
                <a:lnTo>
                  <a:pt x="2060" y="516"/>
                </a:lnTo>
                <a:lnTo>
                  <a:pt x="2058" y="518"/>
                </a:lnTo>
                <a:lnTo>
                  <a:pt x="2058" y="520"/>
                </a:lnTo>
                <a:lnTo>
                  <a:pt x="2062" y="522"/>
                </a:lnTo>
                <a:lnTo>
                  <a:pt x="2062" y="520"/>
                </a:lnTo>
                <a:lnTo>
                  <a:pt x="2064" y="520"/>
                </a:lnTo>
                <a:lnTo>
                  <a:pt x="2066" y="520"/>
                </a:lnTo>
                <a:lnTo>
                  <a:pt x="2066" y="518"/>
                </a:lnTo>
                <a:lnTo>
                  <a:pt x="2068" y="516"/>
                </a:lnTo>
                <a:lnTo>
                  <a:pt x="2068" y="516"/>
                </a:lnTo>
                <a:lnTo>
                  <a:pt x="2070" y="514"/>
                </a:lnTo>
                <a:lnTo>
                  <a:pt x="2072" y="516"/>
                </a:lnTo>
                <a:lnTo>
                  <a:pt x="2072" y="516"/>
                </a:lnTo>
                <a:lnTo>
                  <a:pt x="2074" y="518"/>
                </a:lnTo>
                <a:lnTo>
                  <a:pt x="2076" y="516"/>
                </a:lnTo>
                <a:lnTo>
                  <a:pt x="2076" y="516"/>
                </a:lnTo>
                <a:lnTo>
                  <a:pt x="2076" y="516"/>
                </a:lnTo>
                <a:lnTo>
                  <a:pt x="2079" y="514"/>
                </a:lnTo>
                <a:lnTo>
                  <a:pt x="2079" y="512"/>
                </a:lnTo>
                <a:lnTo>
                  <a:pt x="2079" y="512"/>
                </a:lnTo>
                <a:lnTo>
                  <a:pt x="2081" y="512"/>
                </a:lnTo>
                <a:lnTo>
                  <a:pt x="2081" y="514"/>
                </a:lnTo>
                <a:lnTo>
                  <a:pt x="2081" y="516"/>
                </a:lnTo>
                <a:lnTo>
                  <a:pt x="2083" y="514"/>
                </a:lnTo>
                <a:lnTo>
                  <a:pt x="2085" y="512"/>
                </a:lnTo>
                <a:lnTo>
                  <a:pt x="2089" y="510"/>
                </a:lnTo>
                <a:lnTo>
                  <a:pt x="2091" y="510"/>
                </a:lnTo>
                <a:lnTo>
                  <a:pt x="2091" y="508"/>
                </a:lnTo>
                <a:lnTo>
                  <a:pt x="2089" y="503"/>
                </a:lnTo>
                <a:lnTo>
                  <a:pt x="2089" y="503"/>
                </a:lnTo>
                <a:lnTo>
                  <a:pt x="2089" y="503"/>
                </a:lnTo>
                <a:lnTo>
                  <a:pt x="2089" y="501"/>
                </a:lnTo>
                <a:lnTo>
                  <a:pt x="2089" y="501"/>
                </a:lnTo>
                <a:lnTo>
                  <a:pt x="2091" y="503"/>
                </a:lnTo>
                <a:lnTo>
                  <a:pt x="2091" y="503"/>
                </a:lnTo>
                <a:lnTo>
                  <a:pt x="2095" y="505"/>
                </a:lnTo>
                <a:lnTo>
                  <a:pt x="2097" y="505"/>
                </a:lnTo>
                <a:lnTo>
                  <a:pt x="2097" y="505"/>
                </a:lnTo>
                <a:lnTo>
                  <a:pt x="2099" y="505"/>
                </a:lnTo>
                <a:lnTo>
                  <a:pt x="2106" y="501"/>
                </a:lnTo>
                <a:lnTo>
                  <a:pt x="2106" y="501"/>
                </a:lnTo>
                <a:lnTo>
                  <a:pt x="2108" y="499"/>
                </a:lnTo>
                <a:lnTo>
                  <a:pt x="2108" y="497"/>
                </a:lnTo>
                <a:lnTo>
                  <a:pt x="2110" y="497"/>
                </a:lnTo>
                <a:lnTo>
                  <a:pt x="2110" y="497"/>
                </a:lnTo>
                <a:lnTo>
                  <a:pt x="2112" y="497"/>
                </a:lnTo>
                <a:lnTo>
                  <a:pt x="2112" y="495"/>
                </a:lnTo>
                <a:lnTo>
                  <a:pt x="2114" y="495"/>
                </a:lnTo>
                <a:lnTo>
                  <a:pt x="2116" y="489"/>
                </a:lnTo>
                <a:lnTo>
                  <a:pt x="2120" y="482"/>
                </a:lnTo>
                <a:lnTo>
                  <a:pt x="2123" y="482"/>
                </a:lnTo>
                <a:lnTo>
                  <a:pt x="2123" y="480"/>
                </a:lnTo>
                <a:lnTo>
                  <a:pt x="2123" y="478"/>
                </a:lnTo>
                <a:lnTo>
                  <a:pt x="2123" y="478"/>
                </a:lnTo>
                <a:lnTo>
                  <a:pt x="2123" y="478"/>
                </a:lnTo>
                <a:lnTo>
                  <a:pt x="2125" y="476"/>
                </a:lnTo>
                <a:lnTo>
                  <a:pt x="2125" y="476"/>
                </a:lnTo>
                <a:lnTo>
                  <a:pt x="2127" y="472"/>
                </a:lnTo>
                <a:lnTo>
                  <a:pt x="2129" y="472"/>
                </a:lnTo>
                <a:lnTo>
                  <a:pt x="2129" y="472"/>
                </a:lnTo>
                <a:lnTo>
                  <a:pt x="2131" y="470"/>
                </a:lnTo>
                <a:lnTo>
                  <a:pt x="2137" y="466"/>
                </a:lnTo>
                <a:lnTo>
                  <a:pt x="2139" y="466"/>
                </a:lnTo>
                <a:lnTo>
                  <a:pt x="2139" y="466"/>
                </a:lnTo>
                <a:lnTo>
                  <a:pt x="2141" y="463"/>
                </a:lnTo>
                <a:lnTo>
                  <a:pt x="2141" y="461"/>
                </a:lnTo>
                <a:lnTo>
                  <a:pt x="2141" y="459"/>
                </a:lnTo>
                <a:lnTo>
                  <a:pt x="2139" y="457"/>
                </a:lnTo>
                <a:lnTo>
                  <a:pt x="2139" y="457"/>
                </a:lnTo>
                <a:lnTo>
                  <a:pt x="2139" y="457"/>
                </a:lnTo>
                <a:lnTo>
                  <a:pt x="2141" y="457"/>
                </a:lnTo>
                <a:lnTo>
                  <a:pt x="2141" y="457"/>
                </a:lnTo>
                <a:lnTo>
                  <a:pt x="2141" y="455"/>
                </a:lnTo>
                <a:lnTo>
                  <a:pt x="2139" y="455"/>
                </a:lnTo>
                <a:lnTo>
                  <a:pt x="2139" y="453"/>
                </a:lnTo>
                <a:lnTo>
                  <a:pt x="2139" y="453"/>
                </a:lnTo>
                <a:lnTo>
                  <a:pt x="2141" y="453"/>
                </a:lnTo>
                <a:lnTo>
                  <a:pt x="2148" y="457"/>
                </a:lnTo>
                <a:lnTo>
                  <a:pt x="2152" y="459"/>
                </a:lnTo>
                <a:lnTo>
                  <a:pt x="2156" y="461"/>
                </a:lnTo>
                <a:lnTo>
                  <a:pt x="2158" y="461"/>
                </a:lnTo>
                <a:lnTo>
                  <a:pt x="2160" y="461"/>
                </a:lnTo>
                <a:lnTo>
                  <a:pt x="2164" y="459"/>
                </a:lnTo>
                <a:lnTo>
                  <a:pt x="2164" y="459"/>
                </a:lnTo>
                <a:lnTo>
                  <a:pt x="2162" y="457"/>
                </a:lnTo>
                <a:lnTo>
                  <a:pt x="2162" y="457"/>
                </a:lnTo>
                <a:lnTo>
                  <a:pt x="2169" y="459"/>
                </a:lnTo>
                <a:lnTo>
                  <a:pt x="2171" y="459"/>
                </a:lnTo>
                <a:lnTo>
                  <a:pt x="2173" y="457"/>
                </a:lnTo>
                <a:lnTo>
                  <a:pt x="2173" y="455"/>
                </a:lnTo>
                <a:lnTo>
                  <a:pt x="2175" y="455"/>
                </a:lnTo>
                <a:lnTo>
                  <a:pt x="2177" y="455"/>
                </a:lnTo>
                <a:lnTo>
                  <a:pt x="2181" y="455"/>
                </a:lnTo>
                <a:lnTo>
                  <a:pt x="2183" y="455"/>
                </a:lnTo>
                <a:lnTo>
                  <a:pt x="2185" y="455"/>
                </a:lnTo>
                <a:lnTo>
                  <a:pt x="2190" y="455"/>
                </a:lnTo>
                <a:lnTo>
                  <a:pt x="2196" y="453"/>
                </a:lnTo>
                <a:lnTo>
                  <a:pt x="2200" y="451"/>
                </a:lnTo>
                <a:lnTo>
                  <a:pt x="2204" y="451"/>
                </a:lnTo>
                <a:lnTo>
                  <a:pt x="2213" y="449"/>
                </a:lnTo>
                <a:lnTo>
                  <a:pt x="2215" y="449"/>
                </a:lnTo>
                <a:lnTo>
                  <a:pt x="2219" y="447"/>
                </a:lnTo>
                <a:lnTo>
                  <a:pt x="2221" y="447"/>
                </a:lnTo>
                <a:lnTo>
                  <a:pt x="2223" y="447"/>
                </a:lnTo>
                <a:lnTo>
                  <a:pt x="2225" y="447"/>
                </a:lnTo>
                <a:lnTo>
                  <a:pt x="2227" y="445"/>
                </a:lnTo>
                <a:lnTo>
                  <a:pt x="2229" y="445"/>
                </a:lnTo>
                <a:lnTo>
                  <a:pt x="2231" y="443"/>
                </a:lnTo>
                <a:lnTo>
                  <a:pt x="2236" y="440"/>
                </a:lnTo>
                <a:lnTo>
                  <a:pt x="2236" y="440"/>
                </a:lnTo>
                <a:lnTo>
                  <a:pt x="2236" y="440"/>
                </a:lnTo>
                <a:lnTo>
                  <a:pt x="2238" y="438"/>
                </a:lnTo>
                <a:lnTo>
                  <a:pt x="2238" y="436"/>
                </a:lnTo>
                <a:lnTo>
                  <a:pt x="2242" y="436"/>
                </a:lnTo>
                <a:lnTo>
                  <a:pt x="2244" y="434"/>
                </a:lnTo>
                <a:lnTo>
                  <a:pt x="2244" y="434"/>
                </a:lnTo>
                <a:lnTo>
                  <a:pt x="2242" y="432"/>
                </a:lnTo>
                <a:lnTo>
                  <a:pt x="2244" y="432"/>
                </a:lnTo>
                <a:lnTo>
                  <a:pt x="2248" y="430"/>
                </a:lnTo>
                <a:lnTo>
                  <a:pt x="2248" y="430"/>
                </a:lnTo>
                <a:lnTo>
                  <a:pt x="2252" y="428"/>
                </a:lnTo>
                <a:lnTo>
                  <a:pt x="2257" y="428"/>
                </a:lnTo>
                <a:close/>
                <a:moveTo>
                  <a:pt x="1886" y="1627"/>
                </a:moveTo>
                <a:lnTo>
                  <a:pt x="1882" y="1627"/>
                </a:lnTo>
                <a:lnTo>
                  <a:pt x="1879" y="1627"/>
                </a:lnTo>
                <a:lnTo>
                  <a:pt x="1877" y="1629"/>
                </a:lnTo>
                <a:lnTo>
                  <a:pt x="1877" y="1631"/>
                </a:lnTo>
                <a:lnTo>
                  <a:pt x="1879" y="1631"/>
                </a:lnTo>
                <a:lnTo>
                  <a:pt x="1882" y="1631"/>
                </a:lnTo>
                <a:lnTo>
                  <a:pt x="1884" y="1631"/>
                </a:lnTo>
                <a:lnTo>
                  <a:pt x="1884" y="1631"/>
                </a:lnTo>
                <a:lnTo>
                  <a:pt x="1886" y="1631"/>
                </a:lnTo>
                <a:lnTo>
                  <a:pt x="1888" y="1627"/>
                </a:lnTo>
                <a:lnTo>
                  <a:pt x="1888" y="1627"/>
                </a:lnTo>
                <a:lnTo>
                  <a:pt x="1886" y="1627"/>
                </a:lnTo>
                <a:close/>
                <a:moveTo>
                  <a:pt x="1882" y="1625"/>
                </a:moveTo>
                <a:lnTo>
                  <a:pt x="1884" y="1623"/>
                </a:lnTo>
                <a:lnTo>
                  <a:pt x="1884" y="1623"/>
                </a:lnTo>
                <a:lnTo>
                  <a:pt x="1882" y="1623"/>
                </a:lnTo>
                <a:lnTo>
                  <a:pt x="1882" y="1623"/>
                </a:lnTo>
                <a:lnTo>
                  <a:pt x="1882" y="1623"/>
                </a:lnTo>
                <a:lnTo>
                  <a:pt x="1879" y="1623"/>
                </a:lnTo>
                <a:lnTo>
                  <a:pt x="1879" y="1623"/>
                </a:lnTo>
                <a:lnTo>
                  <a:pt x="1879" y="1625"/>
                </a:lnTo>
                <a:lnTo>
                  <a:pt x="1879" y="1627"/>
                </a:lnTo>
                <a:lnTo>
                  <a:pt x="1882" y="1625"/>
                </a:lnTo>
                <a:close/>
                <a:moveTo>
                  <a:pt x="1877" y="1629"/>
                </a:moveTo>
                <a:lnTo>
                  <a:pt x="1879" y="1627"/>
                </a:lnTo>
                <a:lnTo>
                  <a:pt x="1877" y="1625"/>
                </a:lnTo>
                <a:lnTo>
                  <a:pt x="1877" y="1623"/>
                </a:lnTo>
                <a:lnTo>
                  <a:pt x="1877" y="1623"/>
                </a:lnTo>
                <a:lnTo>
                  <a:pt x="1877" y="1623"/>
                </a:lnTo>
                <a:lnTo>
                  <a:pt x="1877" y="1623"/>
                </a:lnTo>
                <a:lnTo>
                  <a:pt x="1877" y="1625"/>
                </a:lnTo>
                <a:lnTo>
                  <a:pt x="1877" y="1627"/>
                </a:lnTo>
                <a:lnTo>
                  <a:pt x="1875" y="1627"/>
                </a:lnTo>
                <a:lnTo>
                  <a:pt x="1875" y="1629"/>
                </a:lnTo>
                <a:lnTo>
                  <a:pt x="1875" y="1631"/>
                </a:lnTo>
                <a:lnTo>
                  <a:pt x="1877" y="1631"/>
                </a:lnTo>
                <a:lnTo>
                  <a:pt x="1877" y="1629"/>
                </a:lnTo>
                <a:close/>
                <a:moveTo>
                  <a:pt x="1890" y="1629"/>
                </a:moveTo>
                <a:lnTo>
                  <a:pt x="1890" y="1631"/>
                </a:lnTo>
                <a:lnTo>
                  <a:pt x="1888" y="1631"/>
                </a:lnTo>
                <a:lnTo>
                  <a:pt x="1886" y="1631"/>
                </a:lnTo>
                <a:lnTo>
                  <a:pt x="1886" y="1633"/>
                </a:lnTo>
                <a:lnTo>
                  <a:pt x="1888" y="1633"/>
                </a:lnTo>
                <a:lnTo>
                  <a:pt x="1892" y="1633"/>
                </a:lnTo>
                <a:lnTo>
                  <a:pt x="1892" y="1631"/>
                </a:lnTo>
                <a:lnTo>
                  <a:pt x="1892" y="1631"/>
                </a:lnTo>
                <a:lnTo>
                  <a:pt x="1892" y="1631"/>
                </a:lnTo>
                <a:lnTo>
                  <a:pt x="1890" y="1629"/>
                </a:lnTo>
                <a:close/>
                <a:moveTo>
                  <a:pt x="2156" y="1032"/>
                </a:moveTo>
                <a:lnTo>
                  <a:pt x="2154" y="1034"/>
                </a:lnTo>
                <a:lnTo>
                  <a:pt x="2154" y="1036"/>
                </a:lnTo>
                <a:lnTo>
                  <a:pt x="2154" y="1036"/>
                </a:lnTo>
                <a:lnTo>
                  <a:pt x="2156" y="1036"/>
                </a:lnTo>
                <a:lnTo>
                  <a:pt x="2156" y="1034"/>
                </a:lnTo>
                <a:lnTo>
                  <a:pt x="2156" y="1034"/>
                </a:lnTo>
                <a:lnTo>
                  <a:pt x="2156" y="1032"/>
                </a:lnTo>
                <a:close/>
                <a:moveTo>
                  <a:pt x="1963" y="1671"/>
                </a:moveTo>
                <a:lnTo>
                  <a:pt x="1961" y="1671"/>
                </a:lnTo>
                <a:lnTo>
                  <a:pt x="1961" y="1671"/>
                </a:lnTo>
                <a:lnTo>
                  <a:pt x="1961" y="1673"/>
                </a:lnTo>
                <a:lnTo>
                  <a:pt x="1961" y="1675"/>
                </a:lnTo>
                <a:lnTo>
                  <a:pt x="1963" y="1673"/>
                </a:lnTo>
                <a:lnTo>
                  <a:pt x="1963" y="1671"/>
                </a:lnTo>
                <a:lnTo>
                  <a:pt x="1963" y="1671"/>
                </a:lnTo>
                <a:lnTo>
                  <a:pt x="1963" y="1671"/>
                </a:lnTo>
                <a:lnTo>
                  <a:pt x="1963" y="1671"/>
                </a:lnTo>
                <a:close/>
                <a:moveTo>
                  <a:pt x="2242" y="1063"/>
                </a:moveTo>
                <a:lnTo>
                  <a:pt x="2242" y="1061"/>
                </a:lnTo>
                <a:lnTo>
                  <a:pt x="2242" y="1061"/>
                </a:lnTo>
                <a:lnTo>
                  <a:pt x="2238" y="1061"/>
                </a:lnTo>
                <a:lnTo>
                  <a:pt x="2236" y="1061"/>
                </a:lnTo>
                <a:lnTo>
                  <a:pt x="2234" y="1059"/>
                </a:lnTo>
                <a:lnTo>
                  <a:pt x="2234" y="1059"/>
                </a:lnTo>
                <a:lnTo>
                  <a:pt x="2234" y="1061"/>
                </a:lnTo>
                <a:lnTo>
                  <a:pt x="2234" y="1061"/>
                </a:lnTo>
                <a:lnTo>
                  <a:pt x="2236" y="1063"/>
                </a:lnTo>
                <a:lnTo>
                  <a:pt x="2240" y="1063"/>
                </a:lnTo>
                <a:lnTo>
                  <a:pt x="2242" y="1063"/>
                </a:lnTo>
                <a:lnTo>
                  <a:pt x="2242" y="1063"/>
                </a:lnTo>
                <a:close/>
                <a:moveTo>
                  <a:pt x="2246" y="1384"/>
                </a:moveTo>
                <a:lnTo>
                  <a:pt x="2244" y="1382"/>
                </a:lnTo>
                <a:lnTo>
                  <a:pt x="2244" y="1382"/>
                </a:lnTo>
                <a:lnTo>
                  <a:pt x="2240" y="1384"/>
                </a:lnTo>
                <a:lnTo>
                  <a:pt x="2240" y="1384"/>
                </a:lnTo>
                <a:lnTo>
                  <a:pt x="2240" y="1384"/>
                </a:lnTo>
                <a:lnTo>
                  <a:pt x="2242" y="1386"/>
                </a:lnTo>
                <a:lnTo>
                  <a:pt x="2242" y="1386"/>
                </a:lnTo>
                <a:lnTo>
                  <a:pt x="2244" y="1386"/>
                </a:lnTo>
                <a:lnTo>
                  <a:pt x="2246" y="1384"/>
                </a:lnTo>
                <a:lnTo>
                  <a:pt x="2246" y="1384"/>
                </a:lnTo>
                <a:close/>
                <a:moveTo>
                  <a:pt x="2244" y="1076"/>
                </a:moveTo>
                <a:lnTo>
                  <a:pt x="2244" y="1076"/>
                </a:lnTo>
                <a:lnTo>
                  <a:pt x="2244" y="1076"/>
                </a:lnTo>
                <a:lnTo>
                  <a:pt x="2246" y="1076"/>
                </a:lnTo>
                <a:lnTo>
                  <a:pt x="2244" y="1076"/>
                </a:lnTo>
                <a:lnTo>
                  <a:pt x="2244" y="1074"/>
                </a:lnTo>
                <a:lnTo>
                  <a:pt x="2244" y="1074"/>
                </a:lnTo>
                <a:lnTo>
                  <a:pt x="2242" y="1076"/>
                </a:lnTo>
                <a:lnTo>
                  <a:pt x="2244" y="1076"/>
                </a:lnTo>
                <a:close/>
                <a:moveTo>
                  <a:pt x="2246" y="1386"/>
                </a:moveTo>
                <a:lnTo>
                  <a:pt x="2246" y="1386"/>
                </a:lnTo>
                <a:lnTo>
                  <a:pt x="2244" y="1386"/>
                </a:lnTo>
                <a:lnTo>
                  <a:pt x="2244" y="1388"/>
                </a:lnTo>
                <a:lnTo>
                  <a:pt x="2246" y="1388"/>
                </a:lnTo>
                <a:lnTo>
                  <a:pt x="2246" y="1388"/>
                </a:lnTo>
                <a:lnTo>
                  <a:pt x="2246" y="1388"/>
                </a:lnTo>
                <a:lnTo>
                  <a:pt x="2246" y="1388"/>
                </a:lnTo>
                <a:lnTo>
                  <a:pt x="2246" y="1386"/>
                </a:lnTo>
                <a:close/>
                <a:moveTo>
                  <a:pt x="2213" y="1044"/>
                </a:moveTo>
                <a:lnTo>
                  <a:pt x="2211" y="1044"/>
                </a:lnTo>
                <a:lnTo>
                  <a:pt x="2211" y="1046"/>
                </a:lnTo>
                <a:lnTo>
                  <a:pt x="2211" y="1046"/>
                </a:lnTo>
                <a:lnTo>
                  <a:pt x="2213" y="1046"/>
                </a:lnTo>
                <a:lnTo>
                  <a:pt x="2215" y="1048"/>
                </a:lnTo>
                <a:lnTo>
                  <a:pt x="2215" y="1048"/>
                </a:lnTo>
                <a:lnTo>
                  <a:pt x="2217" y="1046"/>
                </a:lnTo>
                <a:lnTo>
                  <a:pt x="2217" y="1046"/>
                </a:lnTo>
                <a:lnTo>
                  <a:pt x="2215" y="1044"/>
                </a:lnTo>
                <a:lnTo>
                  <a:pt x="2213" y="1044"/>
                </a:lnTo>
                <a:close/>
                <a:moveTo>
                  <a:pt x="2227" y="2581"/>
                </a:moveTo>
                <a:lnTo>
                  <a:pt x="2227" y="2581"/>
                </a:lnTo>
                <a:lnTo>
                  <a:pt x="2225" y="2581"/>
                </a:lnTo>
                <a:lnTo>
                  <a:pt x="2225" y="2581"/>
                </a:lnTo>
                <a:lnTo>
                  <a:pt x="2225" y="2583"/>
                </a:lnTo>
                <a:lnTo>
                  <a:pt x="2227" y="2583"/>
                </a:lnTo>
                <a:lnTo>
                  <a:pt x="2227" y="2583"/>
                </a:lnTo>
                <a:lnTo>
                  <a:pt x="2227" y="2581"/>
                </a:lnTo>
                <a:close/>
                <a:moveTo>
                  <a:pt x="2196" y="1048"/>
                </a:moveTo>
                <a:lnTo>
                  <a:pt x="2194" y="1048"/>
                </a:lnTo>
                <a:lnTo>
                  <a:pt x="2194" y="1050"/>
                </a:lnTo>
                <a:lnTo>
                  <a:pt x="2194" y="1050"/>
                </a:lnTo>
                <a:lnTo>
                  <a:pt x="2196" y="1050"/>
                </a:lnTo>
                <a:lnTo>
                  <a:pt x="2198" y="1050"/>
                </a:lnTo>
                <a:lnTo>
                  <a:pt x="2198" y="1053"/>
                </a:lnTo>
                <a:lnTo>
                  <a:pt x="2200" y="1050"/>
                </a:lnTo>
                <a:lnTo>
                  <a:pt x="2202" y="1050"/>
                </a:lnTo>
                <a:lnTo>
                  <a:pt x="2200" y="1050"/>
                </a:lnTo>
                <a:lnTo>
                  <a:pt x="2196" y="1048"/>
                </a:lnTo>
                <a:close/>
                <a:moveTo>
                  <a:pt x="2198" y="1046"/>
                </a:moveTo>
                <a:lnTo>
                  <a:pt x="2200" y="1046"/>
                </a:lnTo>
                <a:lnTo>
                  <a:pt x="2200" y="1048"/>
                </a:lnTo>
                <a:lnTo>
                  <a:pt x="2204" y="1048"/>
                </a:lnTo>
                <a:lnTo>
                  <a:pt x="2204" y="1048"/>
                </a:lnTo>
                <a:lnTo>
                  <a:pt x="2202" y="1048"/>
                </a:lnTo>
                <a:lnTo>
                  <a:pt x="2198" y="1046"/>
                </a:lnTo>
                <a:close/>
                <a:moveTo>
                  <a:pt x="2192" y="1048"/>
                </a:moveTo>
                <a:lnTo>
                  <a:pt x="2192" y="1048"/>
                </a:lnTo>
                <a:lnTo>
                  <a:pt x="2190" y="1048"/>
                </a:lnTo>
                <a:lnTo>
                  <a:pt x="2192" y="1048"/>
                </a:lnTo>
                <a:lnTo>
                  <a:pt x="2194" y="1048"/>
                </a:lnTo>
                <a:lnTo>
                  <a:pt x="2194" y="1048"/>
                </a:lnTo>
                <a:lnTo>
                  <a:pt x="2194" y="1048"/>
                </a:lnTo>
                <a:lnTo>
                  <a:pt x="2192" y="1048"/>
                </a:lnTo>
                <a:close/>
                <a:moveTo>
                  <a:pt x="1720" y="1401"/>
                </a:moveTo>
                <a:lnTo>
                  <a:pt x="1720" y="1399"/>
                </a:lnTo>
                <a:lnTo>
                  <a:pt x="1720" y="1401"/>
                </a:lnTo>
                <a:lnTo>
                  <a:pt x="1720" y="1401"/>
                </a:lnTo>
                <a:lnTo>
                  <a:pt x="1720" y="1401"/>
                </a:lnTo>
                <a:lnTo>
                  <a:pt x="1720" y="1401"/>
                </a:lnTo>
                <a:lnTo>
                  <a:pt x="1720" y="1401"/>
                </a:lnTo>
                <a:lnTo>
                  <a:pt x="1720" y="1401"/>
                </a:lnTo>
                <a:lnTo>
                  <a:pt x="1720" y="1401"/>
                </a:lnTo>
                <a:close/>
                <a:moveTo>
                  <a:pt x="1695" y="1367"/>
                </a:moveTo>
                <a:lnTo>
                  <a:pt x="1695" y="1365"/>
                </a:lnTo>
                <a:lnTo>
                  <a:pt x="1693" y="1367"/>
                </a:lnTo>
                <a:lnTo>
                  <a:pt x="1693" y="1367"/>
                </a:lnTo>
                <a:lnTo>
                  <a:pt x="1695" y="1367"/>
                </a:lnTo>
                <a:lnTo>
                  <a:pt x="1695" y="1367"/>
                </a:lnTo>
                <a:close/>
                <a:moveTo>
                  <a:pt x="1674" y="883"/>
                </a:moveTo>
                <a:lnTo>
                  <a:pt x="1674" y="883"/>
                </a:lnTo>
                <a:lnTo>
                  <a:pt x="1672" y="883"/>
                </a:lnTo>
                <a:lnTo>
                  <a:pt x="1672" y="885"/>
                </a:lnTo>
                <a:lnTo>
                  <a:pt x="1672" y="885"/>
                </a:lnTo>
                <a:lnTo>
                  <a:pt x="1674" y="885"/>
                </a:lnTo>
                <a:lnTo>
                  <a:pt x="1674" y="883"/>
                </a:lnTo>
                <a:close/>
                <a:moveTo>
                  <a:pt x="1670" y="889"/>
                </a:moveTo>
                <a:lnTo>
                  <a:pt x="1672" y="889"/>
                </a:lnTo>
                <a:lnTo>
                  <a:pt x="1672" y="887"/>
                </a:lnTo>
                <a:lnTo>
                  <a:pt x="1674" y="887"/>
                </a:lnTo>
                <a:lnTo>
                  <a:pt x="1672" y="887"/>
                </a:lnTo>
                <a:lnTo>
                  <a:pt x="1672" y="887"/>
                </a:lnTo>
                <a:lnTo>
                  <a:pt x="1670" y="887"/>
                </a:lnTo>
                <a:lnTo>
                  <a:pt x="1670" y="887"/>
                </a:lnTo>
                <a:lnTo>
                  <a:pt x="1670" y="889"/>
                </a:lnTo>
                <a:lnTo>
                  <a:pt x="1670" y="889"/>
                </a:lnTo>
                <a:close/>
                <a:moveTo>
                  <a:pt x="1701" y="1382"/>
                </a:moveTo>
                <a:lnTo>
                  <a:pt x="1701" y="1384"/>
                </a:lnTo>
                <a:lnTo>
                  <a:pt x="1701" y="1384"/>
                </a:lnTo>
                <a:lnTo>
                  <a:pt x="1701" y="1384"/>
                </a:lnTo>
                <a:lnTo>
                  <a:pt x="1701" y="1382"/>
                </a:lnTo>
                <a:lnTo>
                  <a:pt x="1701" y="1382"/>
                </a:lnTo>
                <a:lnTo>
                  <a:pt x="1701" y="1382"/>
                </a:lnTo>
                <a:close/>
                <a:moveTo>
                  <a:pt x="1714" y="864"/>
                </a:moveTo>
                <a:lnTo>
                  <a:pt x="1714" y="864"/>
                </a:lnTo>
                <a:lnTo>
                  <a:pt x="1714" y="862"/>
                </a:lnTo>
                <a:lnTo>
                  <a:pt x="1712" y="860"/>
                </a:lnTo>
                <a:lnTo>
                  <a:pt x="1710" y="858"/>
                </a:lnTo>
                <a:lnTo>
                  <a:pt x="1708" y="858"/>
                </a:lnTo>
                <a:lnTo>
                  <a:pt x="1699" y="853"/>
                </a:lnTo>
                <a:lnTo>
                  <a:pt x="1697" y="851"/>
                </a:lnTo>
                <a:lnTo>
                  <a:pt x="1693" y="851"/>
                </a:lnTo>
                <a:lnTo>
                  <a:pt x="1691" y="849"/>
                </a:lnTo>
                <a:lnTo>
                  <a:pt x="1685" y="849"/>
                </a:lnTo>
                <a:lnTo>
                  <a:pt x="1678" y="847"/>
                </a:lnTo>
                <a:lnTo>
                  <a:pt x="1676" y="847"/>
                </a:lnTo>
                <a:lnTo>
                  <a:pt x="1674" y="849"/>
                </a:lnTo>
                <a:lnTo>
                  <a:pt x="1674" y="849"/>
                </a:lnTo>
                <a:lnTo>
                  <a:pt x="1674" y="849"/>
                </a:lnTo>
                <a:lnTo>
                  <a:pt x="1683" y="853"/>
                </a:lnTo>
                <a:lnTo>
                  <a:pt x="1685" y="853"/>
                </a:lnTo>
                <a:lnTo>
                  <a:pt x="1685" y="856"/>
                </a:lnTo>
                <a:lnTo>
                  <a:pt x="1687" y="858"/>
                </a:lnTo>
                <a:lnTo>
                  <a:pt x="1687" y="858"/>
                </a:lnTo>
                <a:lnTo>
                  <a:pt x="1695" y="862"/>
                </a:lnTo>
                <a:lnTo>
                  <a:pt x="1697" y="862"/>
                </a:lnTo>
                <a:lnTo>
                  <a:pt x="1701" y="862"/>
                </a:lnTo>
                <a:lnTo>
                  <a:pt x="1706" y="864"/>
                </a:lnTo>
                <a:lnTo>
                  <a:pt x="1712" y="864"/>
                </a:lnTo>
                <a:lnTo>
                  <a:pt x="1714" y="864"/>
                </a:lnTo>
                <a:close/>
                <a:moveTo>
                  <a:pt x="1706" y="1388"/>
                </a:moveTo>
                <a:lnTo>
                  <a:pt x="1706" y="1390"/>
                </a:lnTo>
                <a:lnTo>
                  <a:pt x="1708" y="1390"/>
                </a:lnTo>
                <a:lnTo>
                  <a:pt x="1708" y="1388"/>
                </a:lnTo>
                <a:lnTo>
                  <a:pt x="1708" y="1388"/>
                </a:lnTo>
                <a:lnTo>
                  <a:pt x="1708" y="1388"/>
                </a:lnTo>
                <a:lnTo>
                  <a:pt x="1706" y="1388"/>
                </a:lnTo>
                <a:close/>
                <a:moveTo>
                  <a:pt x="1540" y="927"/>
                </a:moveTo>
                <a:lnTo>
                  <a:pt x="1542" y="925"/>
                </a:lnTo>
                <a:lnTo>
                  <a:pt x="1540" y="927"/>
                </a:lnTo>
                <a:lnTo>
                  <a:pt x="1538" y="927"/>
                </a:lnTo>
                <a:lnTo>
                  <a:pt x="1538" y="929"/>
                </a:lnTo>
                <a:lnTo>
                  <a:pt x="1540" y="927"/>
                </a:lnTo>
                <a:close/>
                <a:moveTo>
                  <a:pt x="1578" y="904"/>
                </a:moveTo>
                <a:lnTo>
                  <a:pt x="1578" y="904"/>
                </a:lnTo>
                <a:lnTo>
                  <a:pt x="1578" y="904"/>
                </a:lnTo>
                <a:lnTo>
                  <a:pt x="1580" y="904"/>
                </a:lnTo>
                <a:lnTo>
                  <a:pt x="1582" y="902"/>
                </a:lnTo>
                <a:lnTo>
                  <a:pt x="1580" y="902"/>
                </a:lnTo>
                <a:lnTo>
                  <a:pt x="1580" y="904"/>
                </a:lnTo>
                <a:lnTo>
                  <a:pt x="1578" y="904"/>
                </a:lnTo>
                <a:close/>
                <a:moveTo>
                  <a:pt x="1737" y="958"/>
                </a:moveTo>
                <a:lnTo>
                  <a:pt x="1739" y="958"/>
                </a:lnTo>
                <a:lnTo>
                  <a:pt x="1741" y="956"/>
                </a:lnTo>
                <a:lnTo>
                  <a:pt x="1743" y="956"/>
                </a:lnTo>
                <a:lnTo>
                  <a:pt x="1741" y="956"/>
                </a:lnTo>
                <a:lnTo>
                  <a:pt x="1739" y="956"/>
                </a:lnTo>
                <a:lnTo>
                  <a:pt x="1737" y="956"/>
                </a:lnTo>
                <a:lnTo>
                  <a:pt x="1737" y="956"/>
                </a:lnTo>
                <a:lnTo>
                  <a:pt x="1737" y="958"/>
                </a:lnTo>
                <a:close/>
                <a:moveTo>
                  <a:pt x="1536" y="931"/>
                </a:moveTo>
                <a:lnTo>
                  <a:pt x="1538" y="929"/>
                </a:lnTo>
                <a:lnTo>
                  <a:pt x="1540" y="931"/>
                </a:lnTo>
                <a:lnTo>
                  <a:pt x="1542" y="929"/>
                </a:lnTo>
                <a:lnTo>
                  <a:pt x="1542" y="929"/>
                </a:lnTo>
                <a:lnTo>
                  <a:pt x="1542" y="929"/>
                </a:lnTo>
                <a:lnTo>
                  <a:pt x="1544" y="925"/>
                </a:lnTo>
                <a:lnTo>
                  <a:pt x="1542" y="925"/>
                </a:lnTo>
                <a:lnTo>
                  <a:pt x="1540" y="929"/>
                </a:lnTo>
                <a:lnTo>
                  <a:pt x="1538" y="929"/>
                </a:lnTo>
                <a:lnTo>
                  <a:pt x="1536" y="931"/>
                </a:lnTo>
                <a:lnTo>
                  <a:pt x="1536" y="931"/>
                </a:lnTo>
                <a:close/>
                <a:moveTo>
                  <a:pt x="1699" y="1380"/>
                </a:moveTo>
                <a:lnTo>
                  <a:pt x="1697" y="1380"/>
                </a:lnTo>
                <a:lnTo>
                  <a:pt x="1697" y="1380"/>
                </a:lnTo>
                <a:lnTo>
                  <a:pt x="1697" y="1380"/>
                </a:lnTo>
                <a:lnTo>
                  <a:pt x="1697" y="1380"/>
                </a:lnTo>
                <a:lnTo>
                  <a:pt x="1697" y="1380"/>
                </a:lnTo>
                <a:lnTo>
                  <a:pt x="1699" y="1380"/>
                </a:lnTo>
                <a:lnTo>
                  <a:pt x="1699" y="1380"/>
                </a:lnTo>
                <a:lnTo>
                  <a:pt x="1699" y="1382"/>
                </a:lnTo>
                <a:lnTo>
                  <a:pt x="1701" y="1382"/>
                </a:lnTo>
                <a:lnTo>
                  <a:pt x="1699" y="1382"/>
                </a:lnTo>
                <a:lnTo>
                  <a:pt x="1699" y="1380"/>
                </a:lnTo>
                <a:lnTo>
                  <a:pt x="1699" y="1380"/>
                </a:lnTo>
                <a:close/>
                <a:moveTo>
                  <a:pt x="1672" y="1373"/>
                </a:moveTo>
                <a:lnTo>
                  <a:pt x="1670" y="1373"/>
                </a:lnTo>
                <a:lnTo>
                  <a:pt x="1670" y="1373"/>
                </a:lnTo>
                <a:lnTo>
                  <a:pt x="1668" y="1373"/>
                </a:lnTo>
                <a:lnTo>
                  <a:pt x="1668" y="1375"/>
                </a:lnTo>
                <a:lnTo>
                  <a:pt x="1670" y="1373"/>
                </a:lnTo>
                <a:lnTo>
                  <a:pt x="1672" y="1373"/>
                </a:lnTo>
                <a:close/>
                <a:moveTo>
                  <a:pt x="1672" y="1363"/>
                </a:moveTo>
                <a:lnTo>
                  <a:pt x="1672" y="1363"/>
                </a:lnTo>
                <a:lnTo>
                  <a:pt x="1670" y="1363"/>
                </a:lnTo>
                <a:lnTo>
                  <a:pt x="1670" y="1365"/>
                </a:lnTo>
                <a:lnTo>
                  <a:pt x="1672" y="1365"/>
                </a:lnTo>
                <a:lnTo>
                  <a:pt x="1672" y="1363"/>
                </a:lnTo>
                <a:lnTo>
                  <a:pt x="1672" y="1363"/>
                </a:lnTo>
                <a:close/>
                <a:moveTo>
                  <a:pt x="1668" y="1365"/>
                </a:moveTo>
                <a:lnTo>
                  <a:pt x="1666" y="1365"/>
                </a:lnTo>
                <a:lnTo>
                  <a:pt x="1668" y="1365"/>
                </a:lnTo>
                <a:lnTo>
                  <a:pt x="1668" y="1365"/>
                </a:lnTo>
                <a:lnTo>
                  <a:pt x="1668" y="1365"/>
                </a:lnTo>
                <a:lnTo>
                  <a:pt x="1668" y="1365"/>
                </a:lnTo>
                <a:close/>
                <a:moveTo>
                  <a:pt x="1662" y="1474"/>
                </a:moveTo>
                <a:lnTo>
                  <a:pt x="1664" y="1474"/>
                </a:lnTo>
                <a:lnTo>
                  <a:pt x="1664" y="1474"/>
                </a:lnTo>
                <a:lnTo>
                  <a:pt x="1662" y="1474"/>
                </a:lnTo>
                <a:lnTo>
                  <a:pt x="1659" y="1474"/>
                </a:lnTo>
                <a:lnTo>
                  <a:pt x="1659" y="1474"/>
                </a:lnTo>
                <a:lnTo>
                  <a:pt x="1662" y="1474"/>
                </a:lnTo>
                <a:lnTo>
                  <a:pt x="1662" y="1474"/>
                </a:lnTo>
                <a:close/>
                <a:moveTo>
                  <a:pt x="1693" y="1369"/>
                </a:moveTo>
                <a:lnTo>
                  <a:pt x="1693" y="1369"/>
                </a:lnTo>
                <a:lnTo>
                  <a:pt x="1693" y="1369"/>
                </a:lnTo>
                <a:lnTo>
                  <a:pt x="1695" y="1369"/>
                </a:lnTo>
                <a:lnTo>
                  <a:pt x="1695" y="1369"/>
                </a:lnTo>
                <a:lnTo>
                  <a:pt x="1695" y="1369"/>
                </a:lnTo>
                <a:lnTo>
                  <a:pt x="1695" y="1369"/>
                </a:lnTo>
                <a:lnTo>
                  <a:pt x="1695" y="1369"/>
                </a:lnTo>
                <a:lnTo>
                  <a:pt x="1693" y="1369"/>
                </a:lnTo>
                <a:close/>
                <a:moveTo>
                  <a:pt x="1678" y="1474"/>
                </a:moveTo>
                <a:lnTo>
                  <a:pt x="1678" y="1474"/>
                </a:lnTo>
                <a:lnTo>
                  <a:pt x="1678" y="1474"/>
                </a:lnTo>
                <a:lnTo>
                  <a:pt x="1680" y="1474"/>
                </a:lnTo>
                <a:lnTo>
                  <a:pt x="1680" y="1474"/>
                </a:lnTo>
                <a:lnTo>
                  <a:pt x="1683" y="1474"/>
                </a:lnTo>
                <a:lnTo>
                  <a:pt x="1683" y="1474"/>
                </a:lnTo>
                <a:lnTo>
                  <a:pt x="1683" y="1472"/>
                </a:lnTo>
                <a:lnTo>
                  <a:pt x="1683" y="1470"/>
                </a:lnTo>
                <a:lnTo>
                  <a:pt x="1683" y="1470"/>
                </a:lnTo>
                <a:lnTo>
                  <a:pt x="1680" y="1472"/>
                </a:lnTo>
                <a:lnTo>
                  <a:pt x="1680" y="1472"/>
                </a:lnTo>
                <a:lnTo>
                  <a:pt x="1678" y="1472"/>
                </a:lnTo>
                <a:lnTo>
                  <a:pt x="1678" y="1472"/>
                </a:lnTo>
                <a:lnTo>
                  <a:pt x="1678" y="1472"/>
                </a:lnTo>
                <a:lnTo>
                  <a:pt x="1676" y="1472"/>
                </a:lnTo>
                <a:lnTo>
                  <a:pt x="1676" y="1472"/>
                </a:lnTo>
                <a:lnTo>
                  <a:pt x="1674" y="1472"/>
                </a:lnTo>
                <a:lnTo>
                  <a:pt x="1676" y="1474"/>
                </a:lnTo>
                <a:lnTo>
                  <a:pt x="1678" y="1474"/>
                </a:lnTo>
                <a:close/>
                <a:moveTo>
                  <a:pt x="1674" y="1363"/>
                </a:moveTo>
                <a:lnTo>
                  <a:pt x="1674" y="1363"/>
                </a:lnTo>
                <a:lnTo>
                  <a:pt x="1674" y="1363"/>
                </a:lnTo>
                <a:lnTo>
                  <a:pt x="1674" y="1363"/>
                </a:lnTo>
                <a:lnTo>
                  <a:pt x="1674" y="1363"/>
                </a:lnTo>
                <a:lnTo>
                  <a:pt x="1676" y="1363"/>
                </a:lnTo>
                <a:lnTo>
                  <a:pt x="1674" y="1363"/>
                </a:lnTo>
                <a:close/>
                <a:moveTo>
                  <a:pt x="1670" y="1365"/>
                </a:moveTo>
                <a:lnTo>
                  <a:pt x="1670" y="1365"/>
                </a:lnTo>
                <a:lnTo>
                  <a:pt x="1670" y="1365"/>
                </a:lnTo>
                <a:lnTo>
                  <a:pt x="1670" y="1365"/>
                </a:lnTo>
                <a:lnTo>
                  <a:pt x="1670" y="1365"/>
                </a:lnTo>
                <a:lnTo>
                  <a:pt x="1670" y="1365"/>
                </a:lnTo>
                <a:close/>
                <a:moveTo>
                  <a:pt x="1662" y="1367"/>
                </a:moveTo>
                <a:lnTo>
                  <a:pt x="1662" y="1367"/>
                </a:lnTo>
                <a:lnTo>
                  <a:pt x="1659" y="1367"/>
                </a:lnTo>
                <a:lnTo>
                  <a:pt x="1657" y="1367"/>
                </a:lnTo>
                <a:lnTo>
                  <a:pt x="1657" y="1369"/>
                </a:lnTo>
                <a:lnTo>
                  <a:pt x="1659" y="1369"/>
                </a:lnTo>
                <a:lnTo>
                  <a:pt x="1659" y="1369"/>
                </a:lnTo>
                <a:lnTo>
                  <a:pt x="1662" y="1367"/>
                </a:lnTo>
                <a:lnTo>
                  <a:pt x="1662" y="1367"/>
                </a:lnTo>
                <a:close/>
                <a:moveTo>
                  <a:pt x="1670" y="1149"/>
                </a:moveTo>
                <a:lnTo>
                  <a:pt x="1670" y="1151"/>
                </a:lnTo>
                <a:lnTo>
                  <a:pt x="1668" y="1151"/>
                </a:lnTo>
                <a:lnTo>
                  <a:pt x="1668" y="1151"/>
                </a:lnTo>
                <a:lnTo>
                  <a:pt x="1668" y="1151"/>
                </a:lnTo>
                <a:lnTo>
                  <a:pt x="1670" y="1151"/>
                </a:lnTo>
                <a:lnTo>
                  <a:pt x="1670" y="1149"/>
                </a:lnTo>
                <a:lnTo>
                  <a:pt x="1670" y="1149"/>
                </a:lnTo>
                <a:close/>
                <a:moveTo>
                  <a:pt x="1735" y="925"/>
                </a:moveTo>
                <a:lnTo>
                  <a:pt x="1737" y="923"/>
                </a:lnTo>
                <a:lnTo>
                  <a:pt x="1739" y="923"/>
                </a:lnTo>
                <a:lnTo>
                  <a:pt x="1741" y="921"/>
                </a:lnTo>
                <a:lnTo>
                  <a:pt x="1741" y="921"/>
                </a:lnTo>
                <a:lnTo>
                  <a:pt x="1739" y="921"/>
                </a:lnTo>
                <a:lnTo>
                  <a:pt x="1741" y="918"/>
                </a:lnTo>
                <a:lnTo>
                  <a:pt x="1741" y="918"/>
                </a:lnTo>
                <a:lnTo>
                  <a:pt x="1741" y="918"/>
                </a:lnTo>
                <a:lnTo>
                  <a:pt x="1741" y="916"/>
                </a:lnTo>
                <a:lnTo>
                  <a:pt x="1739" y="916"/>
                </a:lnTo>
                <a:lnTo>
                  <a:pt x="1737" y="916"/>
                </a:lnTo>
                <a:lnTo>
                  <a:pt x="1735" y="916"/>
                </a:lnTo>
                <a:lnTo>
                  <a:pt x="1735" y="916"/>
                </a:lnTo>
                <a:lnTo>
                  <a:pt x="1735" y="914"/>
                </a:lnTo>
                <a:lnTo>
                  <a:pt x="1733" y="914"/>
                </a:lnTo>
                <a:lnTo>
                  <a:pt x="1733" y="916"/>
                </a:lnTo>
                <a:lnTo>
                  <a:pt x="1731" y="916"/>
                </a:lnTo>
                <a:lnTo>
                  <a:pt x="1731" y="918"/>
                </a:lnTo>
                <a:lnTo>
                  <a:pt x="1731" y="918"/>
                </a:lnTo>
                <a:lnTo>
                  <a:pt x="1729" y="921"/>
                </a:lnTo>
                <a:lnTo>
                  <a:pt x="1729" y="921"/>
                </a:lnTo>
                <a:lnTo>
                  <a:pt x="1733" y="921"/>
                </a:lnTo>
                <a:lnTo>
                  <a:pt x="1731" y="921"/>
                </a:lnTo>
                <a:lnTo>
                  <a:pt x="1729" y="925"/>
                </a:lnTo>
                <a:lnTo>
                  <a:pt x="1729" y="925"/>
                </a:lnTo>
                <a:lnTo>
                  <a:pt x="1727" y="925"/>
                </a:lnTo>
                <a:lnTo>
                  <a:pt x="1727" y="925"/>
                </a:lnTo>
                <a:lnTo>
                  <a:pt x="1724" y="925"/>
                </a:lnTo>
                <a:lnTo>
                  <a:pt x="1722" y="925"/>
                </a:lnTo>
                <a:lnTo>
                  <a:pt x="1722" y="925"/>
                </a:lnTo>
                <a:lnTo>
                  <a:pt x="1722" y="925"/>
                </a:lnTo>
                <a:lnTo>
                  <a:pt x="1724" y="923"/>
                </a:lnTo>
                <a:lnTo>
                  <a:pt x="1724" y="923"/>
                </a:lnTo>
                <a:lnTo>
                  <a:pt x="1724" y="923"/>
                </a:lnTo>
                <a:lnTo>
                  <a:pt x="1724" y="923"/>
                </a:lnTo>
                <a:lnTo>
                  <a:pt x="1727" y="921"/>
                </a:lnTo>
                <a:lnTo>
                  <a:pt x="1727" y="921"/>
                </a:lnTo>
                <a:lnTo>
                  <a:pt x="1724" y="921"/>
                </a:lnTo>
                <a:lnTo>
                  <a:pt x="1722" y="921"/>
                </a:lnTo>
                <a:lnTo>
                  <a:pt x="1722" y="921"/>
                </a:lnTo>
                <a:lnTo>
                  <a:pt x="1724" y="918"/>
                </a:lnTo>
                <a:lnTo>
                  <a:pt x="1727" y="918"/>
                </a:lnTo>
                <a:lnTo>
                  <a:pt x="1729" y="918"/>
                </a:lnTo>
                <a:lnTo>
                  <a:pt x="1731" y="916"/>
                </a:lnTo>
                <a:lnTo>
                  <a:pt x="1731" y="916"/>
                </a:lnTo>
                <a:lnTo>
                  <a:pt x="1731" y="916"/>
                </a:lnTo>
                <a:lnTo>
                  <a:pt x="1731" y="914"/>
                </a:lnTo>
                <a:lnTo>
                  <a:pt x="1731" y="912"/>
                </a:lnTo>
                <a:lnTo>
                  <a:pt x="1733" y="910"/>
                </a:lnTo>
                <a:lnTo>
                  <a:pt x="1733" y="906"/>
                </a:lnTo>
                <a:lnTo>
                  <a:pt x="1733" y="906"/>
                </a:lnTo>
                <a:lnTo>
                  <a:pt x="1733" y="904"/>
                </a:lnTo>
                <a:lnTo>
                  <a:pt x="1733" y="904"/>
                </a:lnTo>
                <a:lnTo>
                  <a:pt x="1733" y="902"/>
                </a:lnTo>
                <a:lnTo>
                  <a:pt x="1731" y="902"/>
                </a:lnTo>
                <a:lnTo>
                  <a:pt x="1731" y="902"/>
                </a:lnTo>
                <a:lnTo>
                  <a:pt x="1729" y="902"/>
                </a:lnTo>
                <a:lnTo>
                  <a:pt x="1727" y="904"/>
                </a:lnTo>
                <a:lnTo>
                  <a:pt x="1727" y="906"/>
                </a:lnTo>
                <a:lnTo>
                  <a:pt x="1724" y="908"/>
                </a:lnTo>
                <a:lnTo>
                  <a:pt x="1724" y="908"/>
                </a:lnTo>
                <a:lnTo>
                  <a:pt x="1720" y="914"/>
                </a:lnTo>
                <a:lnTo>
                  <a:pt x="1720" y="916"/>
                </a:lnTo>
                <a:lnTo>
                  <a:pt x="1718" y="916"/>
                </a:lnTo>
                <a:lnTo>
                  <a:pt x="1716" y="918"/>
                </a:lnTo>
                <a:lnTo>
                  <a:pt x="1716" y="921"/>
                </a:lnTo>
                <a:lnTo>
                  <a:pt x="1718" y="925"/>
                </a:lnTo>
                <a:lnTo>
                  <a:pt x="1718" y="927"/>
                </a:lnTo>
                <a:lnTo>
                  <a:pt x="1720" y="927"/>
                </a:lnTo>
                <a:lnTo>
                  <a:pt x="1720" y="927"/>
                </a:lnTo>
                <a:lnTo>
                  <a:pt x="1720" y="927"/>
                </a:lnTo>
                <a:lnTo>
                  <a:pt x="1720" y="927"/>
                </a:lnTo>
                <a:lnTo>
                  <a:pt x="1722" y="927"/>
                </a:lnTo>
                <a:lnTo>
                  <a:pt x="1724" y="927"/>
                </a:lnTo>
                <a:lnTo>
                  <a:pt x="1727" y="927"/>
                </a:lnTo>
                <a:lnTo>
                  <a:pt x="1727" y="927"/>
                </a:lnTo>
                <a:lnTo>
                  <a:pt x="1729" y="927"/>
                </a:lnTo>
                <a:lnTo>
                  <a:pt x="1733" y="927"/>
                </a:lnTo>
                <a:lnTo>
                  <a:pt x="1735" y="925"/>
                </a:lnTo>
                <a:close/>
                <a:moveTo>
                  <a:pt x="1724" y="1474"/>
                </a:moveTo>
                <a:lnTo>
                  <a:pt x="1722" y="1476"/>
                </a:lnTo>
                <a:lnTo>
                  <a:pt x="1722" y="1476"/>
                </a:lnTo>
                <a:lnTo>
                  <a:pt x="1718" y="1476"/>
                </a:lnTo>
                <a:lnTo>
                  <a:pt x="1718" y="1476"/>
                </a:lnTo>
                <a:lnTo>
                  <a:pt x="1716" y="1476"/>
                </a:lnTo>
                <a:lnTo>
                  <a:pt x="1714" y="1476"/>
                </a:lnTo>
                <a:lnTo>
                  <a:pt x="1714" y="1476"/>
                </a:lnTo>
                <a:lnTo>
                  <a:pt x="1716" y="1478"/>
                </a:lnTo>
                <a:lnTo>
                  <a:pt x="1716" y="1478"/>
                </a:lnTo>
                <a:lnTo>
                  <a:pt x="1716" y="1478"/>
                </a:lnTo>
                <a:lnTo>
                  <a:pt x="1718" y="1480"/>
                </a:lnTo>
                <a:lnTo>
                  <a:pt x="1716" y="1482"/>
                </a:lnTo>
                <a:lnTo>
                  <a:pt x="1716" y="1484"/>
                </a:lnTo>
                <a:lnTo>
                  <a:pt x="1714" y="1484"/>
                </a:lnTo>
                <a:lnTo>
                  <a:pt x="1714" y="1484"/>
                </a:lnTo>
                <a:lnTo>
                  <a:pt x="1712" y="1487"/>
                </a:lnTo>
                <a:lnTo>
                  <a:pt x="1712" y="1487"/>
                </a:lnTo>
                <a:lnTo>
                  <a:pt x="1716" y="1487"/>
                </a:lnTo>
                <a:lnTo>
                  <a:pt x="1722" y="1487"/>
                </a:lnTo>
                <a:lnTo>
                  <a:pt x="1724" y="1484"/>
                </a:lnTo>
                <a:lnTo>
                  <a:pt x="1724" y="1484"/>
                </a:lnTo>
                <a:lnTo>
                  <a:pt x="1724" y="1482"/>
                </a:lnTo>
                <a:lnTo>
                  <a:pt x="1724" y="1482"/>
                </a:lnTo>
                <a:lnTo>
                  <a:pt x="1724" y="1482"/>
                </a:lnTo>
                <a:lnTo>
                  <a:pt x="1724" y="1480"/>
                </a:lnTo>
                <a:lnTo>
                  <a:pt x="1724" y="1478"/>
                </a:lnTo>
                <a:lnTo>
                  <a:pt x="1724" y="1478"/>
                </a:lnTo>
                <a:lnTo>
                  <a:pt x="1724" y="1476"/>
                </a:lnTo>
                <a:lnTo>
                  <a:pt x="1724" y="1474"/>
                </a:lnTo>
                <a:close/>
                <a:moveTo>
                  <a:pt x="1712" y="1384"/>
                </a:moveTo>
                <a:lnTo>
                  <a:pt x="1712" y="1384"/>
                </a:lnTo>
                <a:lnTo>
                  <a:pt x="1714" y="1384"/>
                </a:lnTo>
                <a:lnTo>
                  <a:pt x="1714" y="1384"/>
                </a:lnTo>
                <a:lnTo>
                  <a:pt x="1714" y="1384"/>
                </a:lnTo>
                <a:lnTo>
                  <a:pt x="1714" y="1384"/>
                </a:lnTo>
                <a:lnTo>
                  <a:pt x="1714" y="1384"/>
                </a:lnTo>
                <a:lnTo>
                  <a:pt x="1714" y="1384"/>
                </a:lnTo>
                <a:lnTo>
                  <a:pt x="1714" y="1382"/>
                </a:lnTo>
                <a:lnTo>
                  <a:pt x="1712" y="1382"/>
                </a:lnTo>
                <a:lnTo>
                  <a:pt x="1712" y="1384"/>
                </a:lnTo>
                <a:lnTo>
                  <a:pt x="1712" y="1384"/>
                </a:lnTo>
                <a:close/>
                <a:moveTo>
                  <a:pt x="1714" y="1375"/>
                </a:moveTo>
                <a:lnTo>
                  <a:pt x="1714" y="1375"/>
                </a:lnTo>
                <a:lnTo>
                  <a:pt x="1712" y="1375"/>
                </a:lnTo>
                <a:lnTo>
                  <a:pt x="1712" y="1375"/>
                </a:lnTo>
                <a:lnTo>
                  <a:pt x="1712" y="1373"/>
                </a:lnTo>
                <a:lnTo>
                  <a:pt x="1712" y="1373"/>
                </a:lnTo>
                <a:lnTo>
                  <a:pt x="1712" y="1375"/>
                </a:lnTo>
                <a:lnTo>
                  <a:pt x="1712" y="1375"/>
                </a:lnTo>
                <a:lnTo>
                  <a:pt x="1714" y="1378"/>
                </a:lnTo>
                <a:lnTo>
                  <a:pt x="1714" y="1375"/>
                </a:lnTo>
                <a:close/>
                <a:moveTo>
                  <a:pt x="1731" y="1468"/>
                </a:moveTo>
                <a:lnTo>
                  <a:pt x="1731" y="1468"/>
                </a:lnTo>
                <a:lnTo>
                  <a:pt x="1729" y="1468"/>
                </a:lnTo>
                <a:lnTo>
                  <a:pt x="1727" y="1470"/>
                </a:lnTo>
                <a:lnTo>
                  <a:pt x="1727" y="1470"/>
                </a:lnTo>
                <a:lnTo>
                  <a:pt x="1727" y="1470"/>
                </a:lnTo>
                <a:lnTo>
                  <a:pt x="1731" y="1470"/>
                </a:lnTo>
                <a:lnTo>
                  <a:pt x="1731" y="1468"/>
                </a:lnTo>
                <a:close/>
                <a:moveTo>
                  <a:pt x="1791" y="906"/>
                </a:moveTo>
                <a:lnTo>
                  <a:pt x="1791" y="906"/>
                </a:lnTo>
                <a:lnTo>
                  <a:pt x="1794" y="906"/>
                </a:lnTo>
                <a:lnTo>
                  <a:pt x="1794" y="904"/>
                </a:lnTo>
                <a:lnTo>
                  <a:pt x="1791" y="904"/>
                </a:lnTo>
                <a:lnTo>
                  <a:pt x="1791" y="904"/>
                </a:lnTo>
                <a:lnTo>
                  <a:pt x="1791" y="902"/>
                </a:lnTo>
                <a:lnTo>
                  <a:pt x="1791" y="902"/>
                </a:lnTo>
                <a:lnTo>
                  <a:pt x="1791" y="900"/>
                </a:lnTo>
                <a:lnTo>
                  <a:pt x="1791" y="900"/>
                </a:lnTo>
                <a:lnTo>
                  <a:pt x="1791" y="902"/>
                </a:lnTo>
                <a:lnTo>
                  <a:pt x="1791" y="904"/>
                </a:lnTo>
                <a:lnTo>
                  <a:pt x="1791" y="904"/>
                </a:lnTo>
                <a:lnTo>
                  <a:pt x="1791" y="906"/>
                </a:lnTo>
                <a:lnTo>
                  <a:pt x="1791" y="906"/>
                </a:lnTo>
                <a:close/>
                <a:moveTo>
                  <a:pt x="1716" y="1394"/>
                </a:moveTo>
                <a:lnTo>
                  <a:pt x="1714" y="1394"/>
                </a:lnTo>
                <a:lnTo>
                  <a:pt x="1714" y="1394"/>
                </a:lnTo>
                <a:lnTo>
                  <a:pt x="1712" y="1394"/>
                </a:lnTo>
                <a:lnTo>
                  <a:pt x="1712" y="1394"/>
                </a:lnTo>
                <a:lnTo>
                  <a:pt x="1714" y="1399"/>
                </a:lnTo>
                <a:lnTo>
                  <a:pt x="1714" y="1401"/>
                </a:lnTo>
                <a:lnTo>
                  <a:pt x="1714" y="1401"/>
                </a:lnTo>
                <a:lnTo>
                  <a:pt x="1716" y="1399"/>
                </a:lnTo>
                <a:lnTo>
                  <a:pt x="1716" y="1399"/>
                </a:lnTo>
                <a:lnTo>
                  <a:pt x="1716" y="1396"/>
                </a:lnTo>
                <a:lnTo>
                  <a:pt x="1716" y="1396"/>
                </a:lnTo>
                <a:lnTo>
                  <a:pt x="1716" y="1394"/>
                </a:lnTo>
                <a:close/>
                <a:moveTo>
                  <a:pt x="1743" y="1438"/>
                </a:moveTo>
                <a:lnTo>
                  <a:pt x="1743" y="1440"/>
                </a:lnTo>
                <a:lnTo>
                  <a:pt x="1743" y="1443"/>
                </a:lnTo>
                <a:lnTo>
                  <a:pt x="1745" y="1443"/>
                </a:lnTo>
                <a:lnTo>
                  <a:pt x="1745" y="1443"/>
                </a:lnTo>
                <a:lnTo>
                  <a:pt x="1747" y="1440"/>
                </a:lnTo>
                <a:lnTo>
                  <a:pt x="1745" y="1440"/>
                </a:lnTo>
                <a:lnTo>
                  <a:pt x="1745" y="1438"/>
                </a:lnTo>
                <a:lnTo>
                  <a:pt x="1743" y="1438"/>
                </a:lnTo>
                <a:close/>
                <a:moveTo>
                  <a:pt x="1724" y="1501"/>
                </a:moveTo>
                <a:lnTo>
                  <a:pt x="1724" y="1501"/>
                </a:lnTo>
                <a:lnTo>
                  <a:pt x="1722" y="1501"/>
                </a:lnTo>
                <a:lnTo>
                  <a:pt x="1722" y="1503"/>
                </a:lnTo>
                <a:lnTo>
                  <a:pt x="1722" y="1503"/>
                </a:lnTo>
                <a:lnTo>
                  <a:pt x="1724" y="1503"/>
                </a:lnTo>
                <a:lnTo>
                  <a:pt x="1724" y="1503"/>
                </a:lnTo>
                <a:lnTo>
                  <a:pt x="1727" y="1503"/>
                </a:lnTo>
                <a:lnTo>
                  <a:pt x="1727" y="1501"/>
                </a:lnTo>
                <a:lnTo>
                  <a:pt x="1724" y="1501"/>
                </a:lnTo>
                <a:lnTo>
                  <a:pt x="1727" y="1501"/>
                </a:lnTo>
                <a:lnTo>
                  <a:pt x="1724" y="1501"/>
                </a:lnTo>
                <a:close/>
                <a:moveTo>
                  <a:pt x="1727" y="1499"/>
                </a:moveTo>
                <a:lnTo>
                  <a:pt x="1729" y="1499"/>
                </a:lnTo>
                <a:lnTo>
                  <a:pt x="1727" y="1499"/>
                </a:lnTo>
                <a:lnTo>
                  <a:pt x="1727" y="1499"/>
                </a:lnTo>
                <a:lnTo>
                  <a:pt x="1727" y="1499"/>
                </a:lnTo>
                <a:lnTo>
                  <a:pt x="1727" y="1499"/>
                </a:lnTo>
                <a:lnTo>
                  <a:pt x="1724" y="1499"/>
                </a:lnTo>
                <a:lnTo>
                  <a:pt x="1724" y="1499"/>
                </a:lnTo>
                <a:lnTo>
                  <a:pt x="1724" y="1499"/>
                </a:lnTo>
                <a:lnTo>
                  <a:pt x="1727" y="1499"/>
                </a:lnTo>
                <a:lnTo>
                  <a:pt x="1727" y="1499"/>
                </a:lnTo>
                <a:close/>
                <a:moveTo>
                  <a:pt x="1714" y="1457"/>
                </a:moveTo>
                <a:lnTo>
                  <a:pt x="1714" y="1457"/>
                </a:lnTo>
                <a:lnTo>
                  <a:pt x="1712" y="1457"/>
                </a:lnTo>
                <a:lnTo>
                  <a:pt x="1714" y="1457"/>
                </a:lnTo>
                <a:lnTo>
                  <a:pt x="1714" y="1457"/>
                </a:lnTo>
                <a:lnTo>
                  <a:pt x="1716" y="1455"/>
                </a:lnTo>
                <a:lnTo>
                  <a:pt x="1714" y="1455"/>
                </a:lnTo>
                <a:lnTo>
                  <a:pt x="1714" y="1455"/>
                </a:lnTo>
                <a:lnTo>
                  <a:pt x="1714" y="1457"/>
                </a:lnTo>
                <a:close/>
                <a:moveTo>
                  <a:pt x="1724" y="929"/>
                </a:moveTo>
                <a:lnTo>
                  <a:pt x="1724" y="929"/>
                </a:lnTo>
                <a:lnTo>
                  <a:pt x="1724" y="929"/>
                </a:lnTo>
                <a:lnTo>
                  <a:pt x="1724" y="927"/>
                </a:lnTo>
                <a:lnTo>
                  <a:pt x="1722" y="929"/>
                </a:lnTo>
                <a:lnTo>
                  <a:pt x="1722" y="929"/>
                </a:lnTo>
                <a:lnTo>
                  <a:pt x="1724" y="929"/>
                </a:lnTo>
                <a:lnTo>
                  <a:pt x="1724" y="929"/>
                </a:lnTo>
                <a:lnTo>
                  <a:pt x="1724" y="929"/>
                </a:lnTo>
                <a:close/>
                <a:moveTo>
                  <a:pt x="1727" y="1422"/>
                </a:moveTo>
                <a:lnTo>
                  <a:pt x="1727" y="1422"/>
                </a:lnTo>
                <a:lnTo>
                  <a:pt x="1727" y="1419"/>
                </a:lnTo>
                <a:lnTo>
                  <a:pt x="1727" y="1419"/>
                </a:lnTo>
                <a:lnTo>
                  <a:pt x="1724" y="1419"/>
                </a:lnTo>
                <a:lnTo>
                  <a:pt x="1724" y="1417"/>
                </a:lnTo>
                <a:lnTo>
                  <a:pt x="1724" y="1417"/>
                </a:lnTo>
                <a:lnTo>
                  <a:pt x="1724" y="1417"/>
                </a:lnTo>
                <a:lnTo>
                  <a:pt x="1724" y="1417"/>
                </a:lnTo>
                <a:lnTo>
                  <a:pt x="1722" y="1415"/>
                </a:lnTo>
                <a:lnTo>
                  <a:pt x="1722" y="1415"/>
                </a:lnTo>
                <a:lnTo>
                  <a:pt x="1720" y="1417"/>
                </a:lnTo>
                <a:lnTo>
                  <a:pt x="1720" y="1417"/>
                </a:lnTo>
                <a:lnTo>
                  <a:pt x="1722" y="1419"/>
                </a:lnTo>
                <a:lnTo>
                  <a:pt x="1722" y="1419"/>
                </a:lnTo>
                <a:lnTo>
                  <a:pt x="1724" y="1419"/>
                </a:lnTo>
                <a:lnTo>
                  <a:pt x="1722" y="1422"/>
                </a:lnTo>
                <a:lnTo>
                  <a:pt x="1722" y="1422"/>
                </a:lnTo>
                <a:lnTo>
                  <a:pt x="1722" y="1422"/>
                </a:lnTo>
                <a:lnTo>
                  <a:pt x="1724" y="1422"/>
                </a:lnTo>
                <a:lnTo>
                  <a:pt x="1727" y="1424"/>
                </a:lnTo>
                <a:lnTo>
                  <a:pt x="1727" y="1422"/>
                </a:lnTo>
                <a:close/>
                <a:moveTo>
                  <a:pt x="1706" y="914"/>
                </a:moveTo>
                <a:lnTo>
                  <a:pt x="1708" y="914"/>
                </a:lnTo>
                <a:lnTo>
                  <a:pt x="1710" y="912"/>
                </a:lnTo>
                <a:lnTo>
                  <a:pt x="1710" y="912"/>
                </a:lnTo>
                <a:lnTo>
                  <a:pt x="1708" y="912"/>
                </a:lnTo>
                <a:lnTo>
                  <a:pt x="1708" y="912"/>
                </a:lnTo>
                <a:lnTo>
                  <a:pt x="1703" y="912"/>
                </a:lnTo>
                <a:lnTo>
                  <a:pt x="1699" y="912"/>
                </a:lnTo>
                <a:lnTo>
                  <a:pt x="1699" y="912"/>
                </a:lnTo>
                <a:lnTo>
                  <a:pt x="1695" y="912"/>
                </a:lnTo>
                <a:lnTo>
                  <a:pt x="1693" y="912"/>
                </a:lnTo>
                <a:lnTo>
                  <a:pt x="1691" y="912"/>
                </a:lnTo>
                <a:lnTo>
                  <a:pt x="1689" y="910"/>
                </a:lnTo>
                <a:lnTo>
                  <a:pt x="1689" y="910"/>
                </a:lnTo>
                <a:lnTo>
                  <a:pt x="1689" y="910"/>
                </a:lnTo>
                <a:lnTo>
                  <a:pt x="1687" y="910"/>
                </a:lnTo>
                <a:lnTo>
                  <a:pt x="1685" y="910"/>
                </a:lnTo>
                <a:lnTo>
                  <a:pt x="1685" y="912"/>
                </a:lnTo>
                <a:lnTo>
                  <a:pt x="1685" y="912"/>
                </a:lnTo>
                <a:lnTo>
                  <a:pt x="1683" y="912"/>
                </a:lnTo>
                <a:lnTo>
                  <a:pt x="1683" y="912"/>
                </a:lnTo>
                <a:lnTo>
                  <a:pt x="1683" y="910"/>
                </a:lnTo>
                <a:lnTo>
                  <a:pt x="1683" y="910"/>
                </a:lnTo>
                <a:lnTo>
                  <a:pt x="1683" y="910"/>
                </a:lnTo>
                <a:lnTo>
                  <a:pt x="1683" y="910"/>
                </a:lnTo>
                <a:lnTo>
                  <a:pt x="1683" y="908"/>
                </a:lnTo>
                <a:lnTo>
                  <a:pt x="1678" y="906"/>
                </a:lnTo>
                <a:lnTo>
                  <a:pt x="1680" y="904"/>
                </a:lnTo>
                <a:lnTo>
                  <a:pt x="1680" y="902"/>
                </a:lnTo>
                <a:lnTo>
                  <a:pt x="1680" y="902"/>
                </a:lnTo>
                <a:lnTo>
                  <a:pt x="1678" y="904"/>
                </a:lnTo>
                <a:lnTo>
                  <a:pt x="1676" y="904"/>
                </a:lnTo>
                <a:lnTo>
                  <a:pt x="1676" y="906"/>
                </a:lnTo>
                <a:lnTo>
                  <a:pt x="1676" y="906"/>
                </a:lnTo>
                <a:lnTo>
                  <a:pt x="1674" y="908"/>
                </a:lnTo>
                <a:lnTo>
                  <a:pt x="1674" y="908"/>
                </a:lnTo>
                <a:lnTo>
                  <a:pt x="1676" y="908"/>
                </a:lnTo>
                <a:lnTo>
                  <a:pt x="1678" y="910"/>
                </a:lnTo>
                <a:lnTo>
                  <a:pt x="1678" y="910"/>
                </a:lnTo>
                <a:lnTo>
                  <a:pt x="1678" y="912"/>
                </a:lnTo>
                <a:lnTo>
                  <a:pt x="1680" y="912"/>
                </a:lnTo>
                <a:lnTo>
                  <a:pt x="1683" y="912"/>
                </a:lnTo>
                <a:lnTo>
                  <a:pt x="1685" y="912"/>
                </a:lnTo>
                <a:lnTo>
                  <a:pt x="1685" y="914"/>
                </a:lnTo>
                <a:lnTo>
                  <a:pt x="1685" y="914"/>
                </a:lnTo>
                <a:lnTo>
                  <a:pt x="1683" y="914"/>
                </a:lnTo>
                <a:lnTo>
                  <a:pt x="1685" y="914"/>
                </a:lnTo>
                <a:lnTo>
                  <a:pt x="1687" y="916"/>
                </a:lnTo>
                <a:lnTo>
                  <a:pt x="1687" y="916"/>
                </a:lnTo>
                <a:lnTo>
                  <a:pt x="1691" y="918"/>
                </a:lnTo>
                <a:lnTo>
                  <a:pt x="1691" y="916"/>
                </a:lnTo>
                <a:lnTo>
                  <a:pt x="1693" y="916"/>
                </a:lnTo>
                <a:lnTo>
                  <a:pt x="1691" y="916"/>
                </a:lnTo>
                <a:lnTo>
                  <a:pt x="1693" y="916"/>
                </a:lnTo>
                <a:lnTo>
                  <a:pt x="1693" y="916"/>
                </a:lnTo>
                <a:lnTo>
                  <a:pt x="1695" y="914"/>
                </a:lnTo>
                <a:lnTo>
                  <a:pt x="1695" y="914"/>
                </a:lnTo>
                <a:lnTo>
                  <a:pt x="1695" y="914"/>
                </a:lnTo>
                <a:lnTo>
                  <a:pt x="1695" y="916"/>
                </a:lnTo>
                <a:lnTo>
                  <a:pt x="1695" y="916"/>
                </a:lnTo>
                <a:lnTo>
                  <a:pt x="1695" y="916"/>
                </a:lnTo>
                <a:lnTo>
                  <a:pt x="1695" y="916"/>
                </a:lnTo>
                <a:lnTo>
                  <a:pt x="1697" y="918"/>
                </a:lnTo>
                <a:lnTo>
                  <a:pt x="1695" y="918"/>
                </a:lnTo>
                <a:lnTo>
                  <a:pt x="1695" y="918"/>
                </a:lnTo>
                <a:lnTo>
                  <a:pt x="1697" y="918"/>
                </a:lnTo>
                <a:lnTo>
                  <a:pt x="1697" y="921"/>
                </a:lnTo>
                <a:lnTo>
                  <a:pt x="1697" y="921"/>
                </a:lnTo>
                <a:lnTo>
                  <a:pt x="1699" y="921"/>
                </a:lnTo>
                <a:lnTo>
                  <a:pt x="1701" y="921"/>
                </a:lnTo>
                <a:lnTo>
                  <a:pt x="1703" y="921"/>
                </a:lnTo>
                <a:lnTo>
                  <a:pt x="1701" y="921"/>
                </a:lnTo>
                <a:lnTo>
                  <a:pt x="1701" y="921"/>
                </a:lnTo>
                <a:lnTo>
                  <a:pt x="1701" y="918"/>
                </a:lnTo>
                <a:lnTo>
                  <a:pt x="1701" y="916"/>
                </a:lnTo>
                <a:lnTo>
                  <a:pt x="1701" y="916"/>
                </a:lnTo>
                <a:lnTo>
                  <a:pt x="1706" y="914"/>
                </a:lnTo>
                <a:close/>
                <a:moveTo>
                  <a:pt x="1712" y="895"/>
                </a:moveTo>
                <a:lnTo>
                  <a:pt x="1714" y="893"/>
                </a:lnTo>
                <a:lnTo>
                  <a:pt x="1714" y="893"/>
                </a:lnTo>
                <a:lnTo>
                  <a:pt x="1716" y="891"/>
                </a:lnTo>
                <a:lnTo>
                  <a:pt x="1716" y="891"/>
                </a:lnTo>
                <a:lnTo>
                  <a:pt x="1718" y="891"/>
                </a:lnTo>
                <a:lnTo>
                  <a:pt x="1718" y="891"/>
                </a:lnTo>
                <a:lnTo>
                  <a:pt x="1716" y="891"/>
                </a:lnTo>
                <a:lnTo>
                  <a:pt x="1714" y="891"/>
                </a:lnTo>
                <a:lnTo>
                  <a:pt x="1712" y="893"/>
                </a:lnTo>
                <a:lnTo>
                  <a:pt x="1710" y="895"/>
                </a:lnTo>
                <a:lnTo>
                  <a:pt x="1710" y="897"/>
                </a:lnTo>
                <a:lnTo>
                  <a:pt x="1710" y="897"/>
                </a:lnTo>
                <a:lnTo>
                  <a:pt x="1712" y="897"/>
                </a:lnTo>
                <a:lnTo>
                  <a:pt x="1712" y="897"/>
                </a:lnTo>
                <a:lnTo>
                  <a:pt x="1712" y="897"/>
                </a:lnTo>
                <a:lnTo>
                  <a:pt x="1712" y="897"/>
                </a:lnTo>
                <a:lnTo>
                  <a:pt x="1710" y="897"/>
                </a:lnTo>
                <a:lnTo>
                  <a:pt x="1712" y="895"/>
                </a:lnTo>
                <a:lnTo>
                  <a:pt x="1712" y="895"/>
                </a:lnTo>
                <a:close/>
                <a:moveTo>
                  <a:pt x="1727" y="1428"/>
                </a:moveTo>
                <a:lnTo>
                  <a:pt x="1724" y="1428"/>
                </a:lnTo>
                <a:lnTo>
                  <a:pt x="1724" y="1428"/>
                </a:lnTo>
                <a:lnTo>
                  <a:pt x="1724" y="1428"/>
                </a:lnTo>
                <a:lnTo>
                  <a:pt x="1722" y="1430"/>
                </a:lnTo>
                <a:lnTo>
                  <a:pt x="1722" y="1430"/>
                </a:lnTo>
                <a:lnTo>
                  <a:pt x="1722" y="1432"/>
                </a:lnTo>
                <a:lnTo>
                  <a:pt x="1724" y="1432"/>
                </a:lnTo>
                <a:lnTo>
                  <a:pt x="1727" y="1432"/>
                </a:lnTo>
                <a:lnTo>
                  <a:pt x="1727" y="1428"/>
                </a:lnTo>
                <a:close/>
                <a:moveTo>
                  <a:pt x="1716" y="1396"/>
                </a:moveTo>
                <a:lnTo>
                  <a:pt x="1718" y="1396"/>
                </a:lnTo>
                <a:lnTo>
                  <a:pt x="1720" y="1396"/>
                </a:lnTo>
                <a:lnTo>
                  <a:pt x="1722" y="1396"/>
                </a:lnTo>
                <a:lnTo>
                  <a:pt x="1718" y="1394"/>
                </a:lnTo>
                <a:lnTo>
                  <a:pt x="1718" y="1394"/>
                </a:lnTo>
                <a:lnTo>
                  <a:pt x="1718" y="1392"/>
                </a:lnTo>
                <a:lnTo>
                  <a:pt x="1718" y="1392"/>
                </a:lnTo>
                <a:lnTo>
                  <a:pt x="1716" y="1392"/>
                </a:lnTo>
                <a:lnTo>
                  <a:pt x="1716" y="1392"/>
                </a:lnTo>
                <a:lnTo>
                  <a:pt x="1716" y="1394"/>
                </a:lnTo>
                <a:lnTo>
                  <a:pt x="1716" y="1394"/>
                </a:lnTo>
                <a:lnTo>
                  <a:pt x="1716" y="1396"/>
                </a:lnTo>
                <a:close/>
                <a:moveTo>
                  <a:pt x="1722" y="1440"/>
                </a:moveTo>
                <a:lnTo>
                  <a:pt x="1722" y="1440"/>
                </a:lnTo>
                <a:lnTo>
                  <a:pt x="1722" y="1438"/>
                </a:lnTo>
                <a:lnTo>
                  <a:pt x="1722" y="1438"/>
                </a:lnTo>
                <a:lnTo>
                  <a:pt x="1722" y="1438"/>
                </a:lnTo>
                <a:lnTo>
                  <a:pt x="1720" y="1438"/>
                </a:lnTo>
                <a:lnTo>
                  <a:pt x="1720" y="1438"/>
                </a:lnTo>
                <a:lnTo>
                  <a:pt x="1720" y="1440"/>
                </a:lnTo>
                <a:lnTo>
                  <a:pt x="1720" y="1440"/>
                </a:lnTo>
                <a:lnTo>
                  <a:pt x="1722" y="1440"/>
                </a:lnTo>
                <a:close/>
                <a:moveTo>
                  <a:pt x="1794" y="906"/>
                </a:moveTo>
                <a:lnTo>
                  <a:pt x="1794" y="906"/>
                </a:lnTo>
                <a:lnTo>
                  <a:pt x="1794" y="906"/>
                </a:lnTo>
                <a:lnTo>
                  <a:pt x="1794" y="906"/>
                </a:lnTo>
                <a:lnTo>
                  <a:pt x="1794" y="906"/>
                </a:lnTo>
                <a:lnTo>
                  <a:pt x="1794" y="906"/>
                </a:lnTo>
                <a:lnTo>
                  <a:pt x="1794" y="906"/>
                </a:lnTo>
                <a:lnTo>
                  <a:pt x="1794" y="906"/>
                </a:lnTo>
                <a:lnTo>
                  <a:pt x="1794" y="906"/>
                </a:lnTo>
                <a:close/>
                <a:moveTo>
                  <a:pt x="1720" y="1407"/>
                </a:moveTo>
                <a:lnTo>
                  <a:pt x="1720" y="1405"/>
                </a:lnTo>
                <a:lnTo>
                  <a:pt x="1718" y="1405"/>
                </a:lnTo>
                <a:lnTo>
                  <a:pt x="1718" y="1405"/>
                </a:lnTo>
                <a:lnTo>
                  <a:pt x="1716" y="1407"/>
                </a:lnTo>
                <a:lnTo>
                  <a:pt x="1718" y="1409"/>
                </a:lnTo>
                <a:lnTo>
                  <a:pt x="1718" y="1411"/>
                </a:lnTo>
                <a:lnTo>
                  <a:pt x="1720" y="1411"/>
                </a:lnTo>
                <a:lnTo>
                  <a:pt x="1720" y="1409"/>
                </a:lnTo>
                <a:lnTo>
                  <a:pt x="1720" y="1407"/>
                </a:lnTo>
                <a:close/>
                <a:moveTo>
                  <a:pt x="1507" y="1285"/>
                </a:moveTo>
                <a:lnTo>
                  <a:pt x="1507" y="1285"/>
                </a:lnTo>
                <a:lnTo>
                  <a:pt x="1511" y="1287"/>
                </a:lnTo>
                <a:lnTo>
                  <a:pt x="1511" y="1287"/>
                </a:lnTo>
                <a:lnTo>
                  <a:pt x="1511" y="1287"/>
                </a:lnTo>
                <a:lnTo>
                  <a:pt x="1511" y="1287"/>
                </a:lnTo>
                <a:lnTo>
                  <a:pt x="1509" y="1287"/>
                </a:lnTo>
                <a:lnTo>
                  <a:pt x="1507" y="1285"/>
                </a:lnTo>
                <a:lnTo>
                  <a:pt x="1507" y="1285"/>
                </a:lnTo>
                <a:lnTo>
                  <a:pt x="1507" y="1285"/>
                </a:lnTo>
                <a:close/>
                <a:moveTo>
                  <a:pt x="1634" y="1369"/>
                </a:moveTo>
                <a:lnTo>
                  <a:pt x="1634" y="1371"/>
                </a:lnTo>
                <a:lnTo>
                  <a:pt x="1636" y="1371"/>
                </a:lnTo>
                <a:lnTo>
                  <a:pt x="1639" y="1371"/>
                </a:lnTo>
                <a:lnTo>
                  <a:pt x="1639" y="1371"/>
                </a:lnTo>
                <a:lnTo>
                  <a:pt x="1639" y="1371"/>
                </a:lnTo>
                <a:lnTo>
                  <a:pt x="1641" y="1369"/>
                </a:lnTo>
                <a:lnTo>
                  <a:pt x="1643" y="1371"/>
                </a:lnTo>
                <a:lnTo>
                  <a:pt x="1645" y="1369"/>
                </a:lnTo>
                <a:lnTo>
                  <a:pt x="1645" y="1371"/>
                </a:lnTo>
                <a:lnTo>
                  <a:pt x="1647" y="1371"/>
                </a:lnTo>
                <a:lnTo>
                  <a:pt x="1647" y="1371"/>
                </a:lnTo>
                <a:lnTo>
                  <a:pt x="1649" y="1371"/>
                </a:lnTo>
                <a:lnTo>
                  <a:pt x="1649" y="1371"/>
                </a:lnTo>
                <a:lnTo>
                  <a:pt x="1651" y="1371"/>
                </a:lnTo>
                <a:lnTo>
                  <a:pt x="1653" y="1369"/>
                </a:lnTo>
                <a:lnTo>
                  <a:pt x="1655" y="1367"/>
                </a:lnTo>
                <a:lnTo>
                  <a:pt x="1655" y="1367"/>
                </a:lnTo>
                <a:lnTo>
                  <a:pt x="1657" y="1367"/>
                </a:lnTo>
                <a:lnTo>
                  <a:pt x="1657" y="1365"/>
                </a:lnTo>
                <a:lnTo>
                  <a:pt x="1655" y="1365"/>
                </a:lnTo>
                <a:lnTo>
                  <a:pt x="1653" y="1363"/>
                </a:lnTo>
                <a:lnTo>
                  <a:pt x="1651" y="1363"/>
                </a:lnTo>
                <a:lnTo>
                  <a:pt x="1651" y="1363"/>
                </a:lnTo>
                <a:lnTo>
                  <a:pt x="1651" y="1363"/>
                </a:lnTo>
                <a:lnTo>
                  <a:pt x="1651" y="1363"/>
                </a:lnTo>
                <a:lnTo>
                  <a:pt x="1649" y="1363"/>
                </a:lnTo>
                <a:lnTo>
                  <a:pt x="1649" y="1363"/>
                </a:lnTo>
                <a:lnTo>
                  <a:pt x="1649" y="1363"/>
                </a:lnTo>
                <a:lnTo>
                  <a:pt x="1641" y="1363"/>
                </a:lnTo>
                <a:lnTo>
                  <a:pt x="1636" y="1363"/>
                </a:lnTo>
                <a:lnTo>
                  <a:pt x="1636" y="1363"/>
                </a:lnTo>
                <a:lnTo>
                  <a:pt x="1634" y="1363"/>
                </a:lnTo>
                <a:lnTo>
                  <a:pt x="1634" y="1363"/>
                </a:lnTo>
                <a:lnTo>
                  <a:pt x="1634" y="1365"/>
                </a:lnTo>
                <a:lnTo>
                  <a:pt x="1632" y="1365"/>
                </a:lnTo>
                <a:lnTo>
                  <a:pt x="1634" y="1365"/>
                </a:lnTo>
                <a:lnTo>
                  <a:pt x="1634" y="1365"/>
                </a:lnTo>
                <a:lnTo>
                  <a:pt x="1634" y="1367"/>
                </a:lnTo>
                <a:lnTo>
                  <a:pt x="1634" y="1367"/>
                </a:lnTo>
                <a:lnTo>
                  <a:pt x="1634" y="1369"/>
                </a:lnTo>
                <a:close/>
                <a:moveTo>
                  <a:pt x="1479" y="1308"/>
                </a:moveTo>
                <a:lnTo>
                  <a:pt x="1479" y="1308"/>
                </a:lnTo>
                <a:lnTo>
                  <a:pt x="1479" y="1308"/>
                </a:lnTo>
                <a:lnTo>
                  <a:pt x="1479" y="1306"/>
                </a:lnTo>
                <a:lnTo>
                  <a:pt x="1479" y="1306"/>
                </a:lnTo>
                <a:lnTo>
                  <a:pt x="1477" y="1306"/>
                </a:lnTo>
                <a:lnTo>
                  <a:pt x="1477" y="1306"/>
                </a:lnTo>
                <a:lnTo>
                  <a:pt x="1477" y="1306"/>
                </a:lnTo>
                <a:lnTo>
                  <a:pt x="1477" y="1306"/>
                </a:lnTo>
                <a:lnTo>
                  <a:pt x="1477" y="1306"/>
                </a:lnTo>
                <a:lnTo>
                  <a:pt x="1477" y="1308"/>
                </a:lnTo>
                <a:lnTo>
                  <a:pt x="1479" y="1308"/>
                </a:lnTo>
                <a:close/>
                <a:moveTo>
                  <a:pt x="1486" y="1281"/>
                </a:moveTo>
                <a:lnTo>
                  <a:pt x="1486" y="1281"/>
                </a:lnTo>
                <a:lnTo>
                  <a:pt x="1483" y="1281"/>
                </a:lnTo>
                <a:lnTo>
                  <a:pt x="1483" y="1281"/>
                </a:lnTo>
                <a:lnTo>
                  <a:pt x="1483" y="1281"/>
                </a:lnTo>
                <a:lnTo>
                  <a:pt x="1483" y="1277"/>
                </a:lnTo>
                <a:lnTo>
                  <a:pt x="1483" y="1277"/>
                </a:lnTo>
                <a:lnTo>
                  <a:pt x="1481" y="1279"/>
                </a:lnTo>
                <a:lnTo>
                  <a:pt x="1481" y="1277"/>
                </a:lnTo>
                <a:lnTo>
                  <a:pt x="1483" y="1277"/>
                </a:lnTo>
                <a:lnTo>
                  <a:pt x="1483" y="1277"/>
                </a:lnTo>
                <a:lnTo>
                  <a:pt x="1481" y="1275"/>
                </a:lnTo>
                <a:lnTo>
                  <a:pt x="1481" y="1277"/>
                </a:lnTo>
                <a:lnTo>
                  <a:pt x="1479" y="1277"/>
                </a:lnTo>
                <a:lnTo>
                  <a:pt x="1479" y="1277"/>
                </a:lnTo>
                <a:lnTo>
                  <a:pt x="1479" y="1277"/>
                </a:lnTo>
                <a:lnTo>
                  <a:pt x="1477" y="1277"/>
                </a:lnTo>
                <a:lnTo>
                  <a:pt x="1479" y="1279"/>
                </a:lnTo>
                <a:lnTo>
                  <a:pt x="1479" y="1279"/>
                </a:lnTo>
                <a:lnTo>
                  <a:pt x="1481" y="1281"/>
                </a:lnTo>
                <a:lnTo>
                  <a:pt x="1481" y="1281"/>
                </a:lnTo>
                <a:lnTo>
                  <a:pt x="1481" y="1283"/>
                </a:lnTo>
                <a:lnTo>
                  <a:pt x="1483" y="1283"/>
                </a:lnTo>
                <a:lnTo>
                  <a:pt x="1486" y="1281"/>
                </a:lnTo>
                <a:close/>
                <a:moveTo>
                  <a:pt x="1488" y="1264"/>
                </a:moveTo>
                <a:lnTo>
                  <a:pt x="1488" y="1264"/>
                </a:lnTo>
                <a:lnTo>
                  <a:pt x="1488" y="1264"/>
                </a:lnTo>
                <a:lnTo>
                  <a:pt x="1488" y="1264"/>
                </a:lnTo>
                <a:lnTo>
                  <a:pt x="1486" y="1264"/>
                </a:lnTo>
                <a:lnTo>
                  <a:pt x="1486" y="1264"/>
                </a:lnTo>
                <a:lnTo>
                  <a:pt x="1483" y="1264"/>
                </a:lnTo>
                <a:lnTo>
                  <a:pt x="1483" y="1264"/>
                </a:lnTo>
                <a:lnTo>
                  <a:pt x="1486" y="1264"/>
                </a:lnTo>
                <a:lnTo>
                  <a:pt x="1488" y="1264"/>
                </a:lnTo>
                <a:close/>
                <a:moveTo>
                  <a:pt x="1475" y="1304"/>
                </a:moveTo>
                <a:lnTo>
                  <a:pt x="1475" y="1306"/>
                </a:lnTo>
                <a:lnTo>
                  <a:pt x="1477" y="1306"/>
                </a:lnTo>
                <a:lnTo>
                  <a:pt x="1477" y="1306"/>
                </a:lnTo>
                <a:lnTo>
                  <a:pt x="1477" y="1306"/>
                </a:lnTo>
                <a:lnTo>
                  <a:pt x="1477" y="1306"/>
                </a:lnTo>
                <a:lnTo>
                  <a:pt x="1477" y="1304"/>
                </a:lnTo>
                <a:lnTo>
                  <a:pt x="1475" y="1304"/>
                </a:lnTo>
                <a:lnTo>
                  <a:pt x="1475" y="1304"/>
                </a:lnTo>
                <a:lnTo>
                  <a:pt x="1473" y="1304"/>
                </a:lnTo>
                <a:lnTo>
                  <a:pt x="1473" y="1304"/>
                </a:lnTo>
                <a:lnTo>
                  <a:pt x="1475" y="1304"/>
                </a:lnTo>
                <a:close/>
                <a:moveTo>
                  <a:pt x="1496" y="1256"/>
                </a:moveTo>
                <a:lnTo>
                  <a:pt x="1496" y="1258"/>
                </a:lnTo>
                <a:lnTo>
                  <a:pt x="1496" y="1258"/>
                </a:lnTo>
                <a:lnTo>
                  <a:pt x="1496" y="1258"/>
                </a:lnTo>
                <a:lnTo>
                  <a:pt x="1498" y="1258"/>
                </a:lnTo>
                <a:lnTo>
                  <a:pt x="1500" y="1260"/>
                </a:lnTo>
                <a:lnTo>
                  <a:pt x="1502" y="1260"/>
                </a:lnTo>
                <a:lnTo>
                  <a:pt x="1502" y="1262"/>
                </a:lnTo>
                <a:lnTo>
                  <a:pt x="1504" y="1262"/>
                </a:lnTo>
                <a:lnTo>
                  <a:pt x="1504" y="1264"/>
                </a:lnTo>
                <a:lnTo>
                  <a:pt x="1504" y="1266"/>
                </a:lnTo>
                <a:lnTo>
                  <a:pt x="1504" y="1266"/>
                </a:lnTo>
                <a:lnTo>
                  <a:pt x="1502" y="1269"/>
                </a:lnTo>
                <a:lnTo>
                  <a:pt x="1502" y="1269"/>
                </a:lnTo>
                <a:lnTo>
                  <a:pt x="1502" y="1269"/>
                </a:lnTo>
                <a:lnTo>
                  <a:pt x="1504" y="1271"/>
                </a:lnTo>
                <a:lnTo>
                  <a:pt x="1504" y="1271"/>
                </a:lnTo>
                <a:lnTo>
                  <a:pt x="1504" y="1269"/>
                </a:lnTo>
                <a:lnTo>
                  <a:pt x="1504" y="1266"/>
                </a:lnTo>
                <a:lnTo>
                  <a:pt x="1504" y="1264"/>
                </a:lnTo>
                <a:lnTo>
                  <a:pt x="1504" y="1262"/>
                </a:lnTo>
                <a:lnTo>
                  <a:pt x="1504" y="1262"/>
                </a:lnTo>
                <a:lnTo>
                  <a:pt x="1502" y="1260"/>
                </a:lnTo>
                <a:lnTo>
                  <a:pt x="1500" y="1258"/>
                </a:lnTo>
                <a:lnTo>
                  <a:pt x="1498" y="1258"/>
                </a:lnTo>
                <a:lnTo>
                  <a:pt x="1496" y="1256"/>
                </a:lnTo>
                <a:lnTo>
                  <a:pt x="1496" y="1256"/>
                </a:lnTo>
                <a:close/>
                <a:moveTo>
                  <a:pt x="1467" y="1241"/>
                </a:moveTo>
                <a:lnTo>
                  <a:pt x="1467" y="1241"/>
                </a:lnTo>
                <a:lnTo>
                  <a:pt x="1465" y="1239"/>
                </a:lnTo>
                <a:lnTo>
                  <a:pt x="1463" y="1239"/>
                </a:lnTo>
                <a:lnTo>
                  <a:pt x="1467" y="1241"/>
                </a:lnTo>
                <a:lnTo>
                  <a:pt x="1467" y="1241"/>
                </a:lnTo>
                <a:lnTo>
                  <a:pt x="1469" y="1241"/>
                </a:lnTo>
                <a:lnTo>
                  <a:pt x="1471" y="1241"/>
                </a:lnTo>
                <a:lnTo>
                  <a:pt x="1475" y="1239"/>
                </a:lnTo>
                <a:lnTo>
                  <a:pt x="1479" y="1239"/>
                </a:lnTo>
                <a:lnTo>
                  <a:pt x="1479" y="1239"/>
                </a:lnTo>
                <a:lnTo>
                  <a:pt x="1479" y="1237"/>
                </a:lnTo>
                <a:lnTo>
                  <a:pt x="1477" y="1239"/>
                </a:lnTo>
                <a:lnTo>
                  <a:pt x="1473" y="1239"/>
                </a:lnTo>
                <a:lnTo>
                  <a:pt x="1473" y="1239"/>
                </a:lnTo>
                <a:lnTo>
                  <a:pt x="1473" y="1239"/>
                </a:lnTo>
                <a:lnTo>
                  <a:pt x="1471" y="1239"/>
                </a:lnTo>
                <a:lnTo>
                  <a:pt x="1469" y="1237"/>
                </a:lnTo>
                <a:lnTo>
                  <a:pt x="1469" y="1239"/>
                </a:lnTo>
                <a:lnTo>
                  <a:pt x="1469" y="1239"/>
                </a:lnTo>
                <a:lnTo>
                  <a:pt x="1469" y="1239"/>
                </a:lnTo>
                <a:lnTo>
                  <a:pt x="1467" y="1241"/>
                </a:lnTo>
                <a:close/>
                <a:moveTo>
                  <a:pt x="1488" y="1239"/>
                </a:moveTo>
                <a:lnTo>
                  <a:pt x="1488" y="1237"/>
                </a:lnTo>
                <a:lnTo>
                  <a:pt x="1486" y="1237"/>
                </a:lnTo>
                <a:lnTo>
                  <a:pt x="1483" y="1235"/>
                </a:lnTo>
                <a:lnTo>
                  <a:pt x="1483" y="1235"/>
                </a:lnTo>
                <a:lnTo>
                  <a:pt x="1481" y="1235"/>
                </a:lnTo>
                <a:lnTo>
                  <a:pt x="1479" y="1235"/>
                </a:lnTo>
                <a:lnTo>
                  <a:pt x="1479" y="1235"/>
                </a:lnTo>
                <a:lnTo>
                  <a:pt x="1481" y="1235"/>
                </a:lnTo>
                <a:lnTo>
                  <a:pt x="1486" y="1237"/>
                </a:lnTo>
                <a:lnTo>
                  <a:pt x="1488" y="1239"/>
                </a:lnTo>
                <a:lnTo>
                  <a:pt x="1490" y="1241"/>
                </a:lnTo>
                <a:lnTo>
                  <a:pt x="1490" y="1241"/>
                </a:lnTo>
                <a:lnTo>
                  <a:pt x="1490" y="1243"/>
                </a:lnTo>
                <a:lnTo>
                  <a:pt x="1490" y="1243"/>
                </a:lnTo>
                <a:lnTo>
                  <a:pt x="1488" y="1245"/>
                </a:lnTo>
                <a:lnTo>
                  <a:pt x="1488" y="1248"/>
                </a:lnTo>
                <a:lnTo>
                  <a:pt x="1488" y="1248"/>
                </a:lnTo>
                <a:lnTo>
                  <a:pt x="1486" y="1250"/>
                </a:lnTo>
                <a:lnTo>
                  <a:pt x="1488" y="1250"/>
                </a:lnTo>
                <a:lnTo>
                  <a:pt x="1488" y="1252"/>
                </a:lnTo>
                <a:lnTo>
                  <a:pt x="1490" y="1252"/>
                </a:lnTo>
                <a:lnTo>
                  <a:pt x="1490" y="1250"/>
                </a:lnTo>
                <a:lnTo>
                  <a:pt x="1490" y="1245"/>
                </a:lnTo>
                <a:lnTo>
                  <a:pt x="1492" y="1243"/>
                </a:lnTo>
                <a:lnTo>
                  <a:pt x="1492" y="1241"/>
                </a:lnTo>
                <a:lnTo>
                  <a:pt x="1490" y="1241"/>
                </a:lnTo>
                <a:lnTo>
                  <a:pt x="1488" y="1239"/>
                </a:lnTo>
                <a:lnTo>
                  <a:pt x="1488" y="1239"/>
                </a:lnTo>
                <a:lnTo>
                  <a:pt x="1488" y="1239"/>
                </a:lnTo>
                <a:lnTo>
                  <a:pt x="1488" y="1239"/>
                </a:lnTo>
                <a:close/>
                <a:moveTo>
                  <a:pt x="1475" y="1273"/>
                </a:moveTo>
                <a:lnTo>
                  <a:pt x="1475" y="1273"/>
                </a:lnTo>
                <a:lnTo>
                  <a:pt x="1475" y="1273"/>
                </a:lnTo>
                <a:lnTo>
                  <a:pt x="1477" y="1275"/>
                </a:lnTo>
                <a:lnTo>
                  <a:pt x="1477" y="1275"/>
                </a:lnTo>
                <a:lnTo>
                  <a:pt x="1477" y="1275"/>
                </a:lnTo>
                <a:lnTo>
                  <a:pt x="1479" y="1275"/>
                </a:lnTo>
                <a:lnTo>
                  <a:pt x="1479" y="1275"/>
                </a:lnTo>
                <a:lnTo>
                  <a:pt x="1481" y="1273"/>
                </a:lnTo>
                <a:lnTo>
                  <a:pt x="1481" y="1273"/>
                </a:lnTo>
                <a:lnTo>
                  <a:pt x="1481" y="1271"/>
                </a:lnTo>
                <a:lnTo>
                  <a:pt x="1481" y="1269"/>
                </a:lnTo>
                <a:lnTo>
                  <a:pt x="1479" y="1269"/>
                </a:lnTo>
                <a:lnTo>
                  <a:pt x="1479" y="1266"/>
                </a:lnTo>
                <a:lnTo>
                  <a:pt x="1477" y="1264"/>
                </a:lnTo>
                <a:lnTo>
                  <a:pt x="1477" y="1264"/>
                </a:lnTo>
                <a:lnTo>
                  <a:pt x="1477" y="1262"/>
                </a:lnTo>
                <a:lnTo>
                  <a:pt x="1475" y="1262"/>
                </a:lnTo>
                <a:lnTo>
                  <a:pt x="1475" y="1262"/>
                </a:lnTo>
                <a:lnTo>
                  <a:pt x="1475" y="1264"/>
                </a:lnTo>
                <a:lnTo>
                  <a:pt x="1475" y="1266"/>
                </a:lnTo>
                <a:lnTo>
                  <a:pt x="1473" y="1269"/>
                </a:lnTo>
                <a:lnTo>
                  <a:pt x="1473" y="1269"/>
                </a:lnTo>
                <a:lnTo>
                  <a:pt x="1473" y="1269"/>
                </a:lnTo>
                <a:lnTo>
                  <a:pt x="1475" y="1271"/>
                </a:lnTo>
                <a:lnTo>
                  <a:pt x="1473" y="1271"/>
                </a:lnTo>
                <a:lnTo>
                  <a:pt x="1473" y="1271"/>
                </a:lnTo>
                <a:lnTo>
                  <a:pt x="1471" y="1271"/>
                </a:lnTo>
                <a:lnTo>
                  <a:pt x="1473" y="1273"/>
                </a:lnTo>
                <a:lnTo>
                  <a:pt x="1473" y="1273"/>
                </a:lnTo>
                <a:lnTo>
                  <a:pt x="1475" y="1273"/>
                </a:lnTo>
                <a:close/>
                <a:moveTo>
                  <a:pt x="1471" y="1302"/>
                </a:moveTo>
                <a:lnTo>
                  <a:pt x="1471" y="1302"/>
                </a:lnTo>
                <a:lnTo>
                  <a:pt x="1469" y="1302"/>
                </a:lnTo>
                <a:lnTo>
                  <a:pt x="1467" y="1302"/>
                </a:lnTo>
                <a:lnTo>
                  <a:pt x="1469" y="1302"/>
                </a:lnTo>
                <a:lnTo>
                  <a:pt x="1469" y="1302"/>
                </a:lnTo>
                <a:lnTo>
                  <a:pt x="1469" y="1304"/>
                </a:lnTo>
                <a:lnTo>
                  <a:pt x="1471" y="1304"/>
                </a:lnTo>
                <a:lnTo>
                  <a:pt x="1473" y="1304"/>
                </a:lnTo>
                <a:lnTo>
                  <a:pt x="1473" y="1304"/>
                </a:lnTo>
                <a:lnTo>
                  <a:pt x="1473" y="1304"/>
                </a:lnTo>
                <a:lnTo>
                  <a:pt x="1473" y="1302"/>
                </a:lnTo>
                <a:lnTo>
                  <a:pt x="1471" y="1302"/>
                </a:lnTo>
                <a:lnTo>
                  <a:pt x="1471" y="1302"/>
                </a:lnTo>
                <a:close/>
                <a:moveTo>
                  <a:pt x="1509" y="1105"/>
                </a:moveTo>
                <a:lnTo>
                  <a:pt x="1507" y="1105"/>
                </a:lnTo>
                <a:lnTo>
                  <a:pt x="1507" y="1105"/>
                </a:lnTo>
                <a:lnTo>
                  <a:pt x="1511" y="1105"/>
                </a:lnTo>
                <a:lnTo>
                  <a:pt x="1509" y="1105"/>
                </a:lnTo>
                <a:close/>
                <a:moveTo>
                  <a:pt x="1511" y="1271"/>
                </a:moveTo>
                <a:lnTo>
                  <a:pt x="1511" y="1271"/>
                </a:lnTo>
                <a:lnTo>
                  <a:pt x="1513" y="1273"/>
                </a:lnTo>
                <a:lnTo>
                  <a:pt x="1513" y="1273"/>
                </a:lnTo>
                <a:lnTo>
                  <a:pt x="1515" y="1275"/>
                </a:lnTo>
                <a:lnTo>
                  <a:pt x="1515" y="1277"/>
                </a:lnTo>
                <a:lnTo>
                  <a:pt x="1515" y="1277"/>
                </a:lnTo>
                <a:lnTo>
                  <a:pt x="1515" y="1277"/>
                </a:lnTo>
                <a:lnTo>
                  <a:pt x="1515" y="1277"/>
                </a:lnTo>
                <a:lnTo>
                  <a:pt x="1515" y="1277"/>
                </a:lnTo>
                <a:lnTo>
                  <a:pt x="1515" y="1277"/>
                </a:lnTo>
                <a:lnTo>
                  <a:pt x="1517" y="1277"/>
                </a:lnTo>
                <a:lnTo>
                  <a:pt x="1517" y="1277"/>
                </a:lnTo>
                <a:lnTo>
                  <a:pt x="1513" y="1273"/>
                </a:lnTo>
                <a:lnTo>
                  <a:pt x="1513" y="1273"/>
                </a:lnTo>
                <a:lnTo>
                  <a:pt x="1511" y="1271"/>
                </a:lnTo>
                <a:lnTo>
                  <a:pt x="1511" y="1269"/>
                </a:lnTo>
                <a:lnTo>
                  <a:pt x="1511" y="1269"/>
                </a:lnTo>
                <a:lnTo>
                  <a:pt x="1511" y="1271"/>
                </a:lnTo>
                <a:close/>
                <a:moveTo>
                  <a:pt x="1519" y="1292"/>
                </a:moveTo>
                <a:lnTo>
                  <a:pt x="1517" y="1294"/>
                </a:lnTo>
                <a:lnTo>
                  <a:pt x="1519" y="1294"/>
                </a:lnTo>
                <a:lnTo>
                  <a:pt x="1521" y="1294"/>
                </a:lnTo>
                <a:lnTo>
                  <a:pt x="1523" y="1298"/>
                </a:lnTo>
                <a:lnTo>
                  <a:pt x="1523" y="1296"/>
                </a:lnTo>
                <a:lnTo>
                  <a:pt x="1523" y="1296"/>
                </a:lnTo>
                <a:lnTo>
                  <a:pt x="1521" y="1294"/>
                </a:lnTo>
                <a:lnTo>
                  <a:pt x="1521" y="1294"/>
                </a:lnTo>
                <a:lnTo>
                  <a:pt x="1519" y="1289"/>
                </a:lnTo>
                <a:lnTo>
                  <a:pt x="1519" y="1289"/>
                </a:lnTo>
                <a:lnTo>
                  <a:pt x="1517" y="1287"/>
                </a:lnTo>
                <a:lnTo>
                  <a:pt x="1517" y="1285"/>
                </a:lnTo>
                <a:lnTo>
                  <a:pt x="1517" y="1285"/>
                </a:lnTo>
                <a:lnTo>
                  <a:pt x="1517" y="1287"/>
                </a:lnTo>
                <a:lnTo>
                  <a:pt x="1517" y="1287"/>
                </a:lnTo>
                <a:lnTo>
                  <a:pt x="1519" y="1289"/>
                </a:lnTo>
                <a:lnTo>
                  <a:pt x="1519" y="1292"/>
                </a:lnTo>
                <a:lnTo>
                  <a:pt x="1519" y="1292"/>
                </a:lnTo>
                <a:lnTo>
                  <a:pt x="1519" y="1292"/>
                </a:lnTo>
                <a:close/>
                <a:moveTo>
                  <a:pt x="1511" y="1092"/>
                </a:moveTo>
                <a:lnTo>
                  <a:pt x="1511" y="1092"/>
                </a:lnTo>
                <a:lnTo>
                  <a:pt x="1511" y="1095"/>
                </a:lnTo>
                <a:lnTo>
                  <a:pt x="1513" y="1095"/>
                </a:lnTo>
                <a:lnTo>
                  <a:pt x="1513" y="1092"/>
                </a:lnTo>
                <a:lnTo>
                  <a:pt x="1511" y="1092"/>
                </a:lnTo>
                <a:close/>
                <a:moveTo>
                  <a:pt x="1517" y="1057"/>
                </a:moveTo>
                <a:lnTo>
                  <a:pt x="1515" y="1061"/>
                </a:lnTo>
                <a:lnTo>
                  <a:pt x="1517" y="1061"/>
                </a:lnTo>
                <a:lnTo>
                  <a:pt x="1519" y="1057"/>
                </a:lnTo>
                <a:lnTo>
                  <a:pt x="1519" y="1055"/>
                </a:lnTo>
                <a:lnTo>
                  <a:pt x="1519" y="1053"/>
                </a:lnTo>
                <a:lnTo>
                  <a:pt x="1519" y="1055"/>
                </a:lnTo>
                <a:lnTo>
                  <a:pt x="1517" y="1057"/>
                </a:lnTo>
                <a:close/>
                <a:moveTo>
                  <a:pt x="1504" y="1109"/>
                </a:moveTo>
                <a:lnTo>
                  <a:pt x="1502" y="1109"/>
                </a:lnTo>
                <a:lnTo>
                  <a:pt x="1500" y="1111"/>
                </a:lnTo>
                <a:lnTo>
                  <a:pt x="1498" y="1113"/>
                </a:lnTo>
                <a:lnTo>
                  <a:pt x="1500" y="1113"/>
                </a:lnTo>
                <a:lnTo>
                  <a:pt x="1502" y="1111"/>
                </a:lnTo>
                <a:lnTo>
                  <a:pt x="1504" y="1109"/>
                </a:lnTo>
                <a:close/>
                <a:moveTo>
                  <a:pt x="1513" y="1103"/>
                </a:moveTo>
                <a:lnTo>
                  <a:pt x="1511" y="1103"/>
                </a:lnTo>
                <a:lnTo>
                  <a:pt x="1511" y="1105"/>
                </a:lnTo>
                <a:lnTo>
                  <a:pt x="1513" y="1103"/>
                </a:lnTo>
                <a:lnTo>
                  <a:pt x="1513" y="1103"/>
                </a:lnTo>
                <a:lnTo>
                  <a:pt x="1515" y="1101"/>
                </a:lnTo>
                <a:lnTo>
                  <a:pt x="1515" y="1099"/>
                </a:lnTo>
                <a:lnTo>
                  <a:pt x="1515" y="1097"/>
                </a:lnTo>
                <a:lnTo>
                  <a:pt x="1515" y="1095"/>
                </a:lnTo>
                <a:lnTo>
                  <a:pt x="1513" y="1095"/>
                </a:lnTo>
                <a:lnTo>
                  <a:pt x="1515" y="1099"/>
                </a:lnTo>
                <a:lnTo>
                  <a:pt x="1515" y="1099"/>
                </a:lnTo>
                <a:lnTo>
                  <a:pt x="1513" y="1103"/>
                </a:lnTo>
                <a:close/>
                <a:moveTo>
                  <a:pt x="1498" y="1113"/>
                </a:moveTo>
                <a:lnTo>
                  <a:pt x="1498" y="1113"/>
                </a:lnTo>
                <a:lnTo>
                  <a:pt x="1498" y="1113"/>
                </a:lnTo>
                <a:lnTo>
                  <a:pt x="1496" y="1111"/>
                </a:lnTo>
                <a:lnTo>
                  <a:pt x="1496" y="1113"/>
                </a:lnTo>
                <a:lnTo>
                  <a:pt x="1498" y="1113"/>
                </a:lnTo>
                <a:lnTo>
                  <a:pt x="1498" y="1113"/>
                </a:lnTo>
                <a:close/>
                <a:moveTo>
                  <a:pt x="1530" y="1279"/>
                </a:moveTo>
                <a:lnTo>
                  <a:pt x="1530" y="1279"/>
                </a:lnTo>
                <a:lnTo>
                  <a:pt x="1530" y="1279"/>
                </a:lnTo>
                <a:lnTo>
                  <a:pt x="1527" y="1279"/>
                </a:lnTo>
                <a:lnTo>
                  <a:pt x="1527" y="1281"/>
                </a:lnTo>
                <a:lnTo>
                  <a:pt x="1527" y="1281"/>
                </a:lnTo>
                <a:lnTo>
                  <a:pt x="1530" y="1279"/>
                </a:lnTo>
                <a:close/>
                <a:moveTo>
                  <a:pt x="1458" y="1300"/>
                </a:moveTo>
                <a:lnTo>
                  <a:pt x="1458" y="1300"/>
                </a:lnTo>
                <a:lnTo>
                  <a:pt x="1458" y="1300"/>
                </a:lnTo>
                <a:lnTo>
                  <a:pt x="1454" y="1298"/>
                </a:lnTo>
                <a:lnTo>
                  <a:pt x="1454" y="1298"/>
                </a:lnTo>
                <a:lnTo>
                  <a:pt x="1454" y="1298"/>
                </a:lnTo>
                <a:lnTo>
                  <a:pt x="1456" y="1300"/>
                </a:lnTo>
                <a:lnTo>
                  <a:pt x="1458" y="1300"/>
                </a:lnTo>
                <a:close/>
                <a:moveTo>
                  <a:pt x="1479" y="1310"/>
                </a:moveTo>
                <a:lnTo>
                  <a:pt x="1481" y="1310"/>
                </a:lnTo>
                <a:lnTo>
                  <a:pt x="1481" y="1310"/>
                </a:lnTo>
                <a:lnTo>
                  <a:pt x="1481" y="1310"/>
                </a:lnTo>
                <a:lnTo>
                  <a:pt x="1483" y="1310"/>
                </a:lnTo>
                <a:lnTo>
                  <a:pt x="1483" y="1310"/>
                </a:lnTo>
                <a:lnTo>
                  <a:pt x="1483" y="1310"/>
                </a:lnTo>
                <a:lnTo>
                  <a:pt x="1481" y="1308"/>
                </a:lnTo>
                <a:lnTo>
                  <a:pt x="1479" y="1308"/>
                </a:lnTo>
                <a:lnTo>
                  <a:pt x="1479" y="1308"/>
                </a:lnTo>
                <a:lnTo>
                  <a:pt x="1479" y="1310"/>
                </a:lnTo>
                <a:lnTo>
                  <a:pt x="1479" y="1310"/>
                </a:lnTo>
                <a:close/>
                <a:moveTo>
                  <a:pt x="1595" y="1451"/>
                </a:moveTo>
                <a:lnTo>
                  <a:pt x="1595" y="1449"/>
                </a:lnTo>
                <a:lnTo>
                  <a:pt x="1592" y="1449"/>
                </a:lnTo>
                <a:lnTo>
                  <a:pt x="1592" y="1449"/>
                </a:lnTo>
                <a:lnTo>
                  <a:pt x="1592" y="1451"/>
                </a:lnTo>
                <a:lnTo>
                  <a:pt x="1595" y="1451"/>
                </a:lnTo>
                <a:lnTo>
                  <a:pt x="1595" y="1451"/>
                </a:lnTo>
                <a:lnTo>
                  <a:pt x="1595" y="1451"/>
                </a:lnTo>
                <a:lnTo>
                  <a:pt x="1595" y="1451"/>
                </a:lnTo>
                <a:lnTo>
                  <a:pt x="1595" y="1451"/>
                </a:lnTo>
                <a:close/>
                <a:moveTo>
                  <a:pt x="1496" y="1371"/>
                </a:moveTo>
                <a:lnTo>
                  <a:pt x="1498" y="1371"/>
                </a:lnTo>
                <a:lnTo>
                  <a:pt x="1498" y="1371"/>
                </a:lnTo>
                <a:lnTo>
                  <a:pt x="1500" y="1371"/>
                </a:lnTo>
                <a:lnTo>
                  <a:pt x="1502" y="1371"/>
                </a:lnTo>
                <a:lnTo>
                  <a:pt x="1504" y="1371"/>
                </a:lnTo>
                <a:lnTo>
                  <a:pt x="1502" y="1371"/>
                </a:lnTo>
                <a:lnTo>
                  <a:pt x="1502" y="1367"/>
                </a:lnTo>
                <a:lnTo>
                  <a:pt x="1496" y="1367"/>
                </a:lnTo>
                <a:lnTo>
                  <a:pt x="1496" y="1365"/>
                </a:lnTo>
                <a:lnTo>
                  <a:pt x="1494" y="1365"/>
                </a:lnTo>
                <a:lnTo>
                  <a:pt x="1492" y="1365"/>
                </a:lnTo>
                <a:lnTo>
                  <a:pt x="1492" y="1365"/>
                </a:lnTo>
                <a:lnTo>
                  <a:pt x="1490" y="1363"/>
                </a:lnTo>
                <a:lnTo>
                  <a:pt x="1488" y="1363"/>
                </a:lnTo>
                <a:lnTo>
                  <a:pt x="1488" y="1363"/>
                </a:lnTo>
                <a:lnTo>
                  <a:pt x="1486" y="1363"/>
                </a:lnTo>
                <a:lnTo>
                  <a:pt x="1479" y="1363"/>
                </a:lnTo>
                <a:lnTo>
                  <a:pt x="1479" y="1363"/>
                </a:lnTo>
                <a:lnTo>
                  <a:pt x="1477" y="1363"/>
                </a:lnTo>
                <a:lnTo>
                  <a:pt x="1477" y="1363"/>
                </a:lnTo>
                <a:lnTo>
                  <a:pt x="1475" y="1363"/>
                </a:lnTo>
                <a:lnTo>
                  <a:pt x="1473" y="1363"/>
                </a:lnTo>
                <a:lnTo>
                  <a:pt x="1473" y="1365"/>
                </a:lnTo>
                <a:lnTo>
                  <a:pt x="1473" y="1365"/>
                </a:lnTo>
                <a:lnTo>
                  <a:pt x="1473" y="1367"/>
                </a:lnTo>
                <a:lnTo>
                  <a:pt x="1477" y="1367"/>
                </a:lnTo>
                <a:lnTo>
                  <a:pt x="1477" y="1367"/>
                </a:lnTo>
                <a:lnTo>
                  <a:pt x="1477" y="1369"/>
                </a:lnTo>
                <a:lnTo>
                  <a:pt x="1479" y="1369"/>
                </a:lnTo>
                <a:lnTo>
                  <a:pt x="1479" y="1369"/>
                </a:lnTo>
                <a:lnTo>
                  <a:pt x="1481" y="1371"/>
                </a:lnTo>
                <a:lnTo>
                  <a:pt x="1483" y="1371"/>
                </a:lnTo>
                <a:lnTo>
                  <a:pt x="1486" y="1371"/>
                </a:lnTo>
                <a:lnTo>
                  <a:pt x="1488" y="1373"/>
                </a:lnTo>
                <a:lnTo>
                  <a:pt x="1488" y="1373"/>
                </a:lnTo>
                <a:lnTo>
                  <a:pt x="1490" y="1373"/>
                </a:lnTo>
                <a:lnTo>
                  <a:pt x="1490" y="1371"/>
                </a:lnTo>
                <a:lnTo>
                  <a:pt x="1490" y="1371"/>
                </a:lnTo>
                <a:lnTo>
                  <a:pt x="1492" y="1371"/>
                </a:lnTo>
                <a:lnTo>
                  <a:pt x="1492" y="1371"/>
                </a:lnTo>
                <a:lnTo>
                  <a:pt x="1494" y="1371"/>
                </a:lnTo>
                <a:lnTo>
                  <a:pt x="1494" y="1371"/>
                </a:lnTo>
                <a:lnTo>
                  <a:pt x="1494" y="1371"/>
                </a:lnTo>
                <a:lnTo>
                  <a:pt x="1496" y="1371"/>
                </a:lnTo>
                <a:lnTo>
                  <a:pt x="1496" y="1371"/>
                </a:lnTo>
                <a:lnTo>
                  <a:pt x="1496" y="1371"/>
                </a:lnTo>
                <a:lnTo>
                  <a:pt x="1496" y="1371"/>
                </a:lnTo>
                <a:close/>
                <a:moveTo>
                  <a:pt x="1404" y="1317"/>
                </a:moveTo>
                <a:lnTo>
                  <a:pt x="1404" y="1317"/>
                </a:lnTo>
                <a:lnTo>
                  <a:pt x="1402" y="1317"/>
                </a:lnTo>
                <a:lnTo>
                  <a:pt x="1402" y="1317"/>
                </a:lnTo>
                <a:lnTo>
                  <a:pt x="1404" y="1317"/>
                </a:lnTo>
                <a:lnTo>
                  <a:pt x="1404" y="1319"/>
                </a:lnTo>
                <a:lnTo>
                  <a:pt x="1406" y="1319"/>
                </a:lnTo>
                <a:lnTo>
                  <a:pt x="1408" y="1319"/>
                </a:lnTo>
                <a:lnTo>
                  <a:pt x="1410" y="1317"/>
                </a:lnTo>
                <a:lnTo>
                  <a:pt x="1412" y="1317"/>
                </a:lnTo>
                <a:lnTo>
                  <a:pt x="1412" y="1317"/>
                </a:lnTo>
                <a:lnTo>
                  <a:pt x="1410" y="1315"/>
                </a:lnTo>
                <a:lnTo>
                  <a:pt x="1410" y="1313"/>
                </a:lnTo>
                <a:lnTo>
                  <a:pt x="1410" y="1313"/>
                </a:lnTo>
                <a:lnTo>
                  <a:pt x="1408" y="1313"/>
                </a:lnTo>
                <a:lnTo>
                  <a:pt x="1406" y="1310"/>
                </a:lnTo>
                <a:lnTo>
                  <a:pt x="1404" y="1313"/>
                </a:lnTo>
                <a:lnTo>
                  <a:pt x="1404" y="1313"/>
                </a:lnTo>
                <a:lnTo>
                  <a:pt x="1406" y="1317"/>
                </a:lnTo>
                <a:lnTo>
                  <a:pt x="1406" y="1317"/>
                </a:lnTo>
                <a:lnTo>
                  <a:pt x="1404" y="1317"/>
                </a:lnTo>
                <a:close/>
                <a:moveTo>
                  <a:pt x="1414" y="1495"/>
                </a:moveTo>
                <a:lnTo>
                  <a:pt x="1416" y="1497"/>
                </a:lnTo>
                <a:lnTo>
                  <a:pt x="1416" y="1497"/>
                </a:lnTo>
                <a:lnTo>
                  <a:pt x="1416" y="1495"/>
                </a:lnTo>
                <a:lnTo>
                  <a:pt x="1416" y="1495"/>
                </a:lnTo>
                <a:lnTo>
                  <a:pt x="1414" y="1495"/>
                </a:lnTo>
                <a:close/>
                <a:moveTo>
                  <a:pt x="1431" y="1350"/>
                </a:moveTo>
                <a:lnTo>
                  <a:pt x="1429" y="1350"/>
                </a:lnTo>
                <a:lnTo>
                  <a:pt x="1429" y="1350"/>
                </a:lnTo>
                <a:lnTo>
                  <a:pt x="1429" y="1350"/>
                </a:lnTo>
                <a:lnTo>
                  <a:pt x="1429" y="1350"/>
                </a:lnTo>
                <a:lnTo>
                  <a:pt x="1429" y="1350"/>
                </a:lnTo>
                <a:lnTo>
                  <a:pt x="1429" y="1350"/>
                </a:lnTo>
                <a:lnTo>
                  <a:pt x="1429" y="1350"/>
                </a:lnTo>
                <a:lnTo>
                  <a:pt x="1431" y="1350"/>
                </a:lnTo>
                <a:lnTo>
                  <a:pt x="1431" y="1350"/>
                </a:lnTo>
                <a:lnTo>
                  <a:pt x="1433" y="1350"/>
                </a:lnTo>
                <a:lnTo>
                  <a:pt x="1433" y="1350"/>
                </a:lnTo>
                <a:lnTo>
                  <a:pt x="1431" y="1350"/>
                </a:lnTo>
                <a:close/>
                <a:moveTo>
                  <a:pt x="1519" y="1342"/>
                </a:moveTo>
                <a:lnTo>
                  <a:pt x="1521" y="1342"/>
                </a:lnTo>
                <a:lnTo>
                  <a:pt x="1521" y="1342"/>
                </a:lnTo>
                <a:lnTo>
                  <a:pt x="1523" y="1340"/>
                </a:lnTo>
                <a:lnTo>
                  <a:pt x="1527" y="1340"/>
                </a:lnTo>
                <a:lnTo>
                  <a:pt x="1530" y="1340"/>
                </a:lnTo>
                <a:lnTo>
                  <a:pt x="1532" y="1340"/>
                </a:lnTo>
                <a:lnTo>
                  <a:pt x="1532" y="1338"/>
                </a:lnTo>
                <a:lnTo>
                  <a:pt x="1534" y="1338"/>
                </a:lnTo>
                <a:lnTo>
                  <a:pt x="1534" y="1338"/>
                </a:lnTo>
                <a:lnTo>
                  <a:pt x="1534" y="1336"/>
                </a:lnTo>
                <a:lnTo>
                  <a:pt x="1534" y="1336"/>
                </a:lnTo>
                <a:lnTo>
                  <a:pt x="1532" y="1336"/>
                </a:lnTo>
                <a:lnTo>
                  <a:pt x="1532" y="1336"/>
                </a:lnTo>
                <a:lnTo>
                  <a:pt x="1530" y="1336"/>
                </a:lnTo>
                <a:lnTo>
                  <a:pt x="1527" y="1334"/>
                </a:lnTo>
                <a:lnTo>
                  <a:pt x="1525" y="1331"/>
                </a:lnTo>
                <a:lnTo>
                  <a:pt x="1525" y="1331"/>
                </a:lnTo>
                <a:lnTo>
                  <a:pt x="1523" y="1331"/>
                </a:lnTo>
                <a:lnTo>
                  <a:pt x="1521" y="1329"/>
                </a:lnTo>
                <a:lnTo>
                  <a:pt x="1519" y="1329"/>
                </a:lnTo>
                <a:lnTo>
                  <a:pt x="1517" y="1329"/>
                </a:lnTo>
                <a:lnTo>
                  <a:pt x="1513" y="1329"/>
                </a:lnTo>
                <a:lnTo>
                  <a:pt x="1513" y="1329"/>
                </a:lnTo>
                <a:lnTo>
                  <a:pt x="1511" y="1329"/>
                </a:lnTo>
                <a:lnTo>
                  <a:pt x="1511" y="1329"/>
                </a:lnTo>
                <a:lnTo>
                  <a:pt x="1511" y="1329"/>
                </a:lnTo>
                <a:lnTo>
                  <a:pt x="1511" y="1327"/>
                </a:lnTo>
                <a:lnTo>
                  <a:pt x="1513" y="1327"/>
                </a:lnTo>
                <a:lnTo>
                  <a:pt x="1511" y="1327"/>
                </a:lnTo>
                <a:lnTo>
                  <a:pt x="1513" y="1325"/>
                </a:lnTo>
                <a:lnTo>
                  <a:pt x="1513" y="1325"/>
                </a:lnTo>
                <a:lnTo>
                  <a:pt x="1513" y="1325"/>
                </a:lnTo>
                <a:lnTo>
                  <a:pt x="1511" y="1323"/>
                </a:lnTo>
                <a:lnTo>
                  <a:pt x="1509" y="1323"/>
                </a:lnTo>
                <a:lnTo>
                  <a:pt x="1507" y="1323"/>
                </a:lnTo>
                <a:lnTo>
                  <a:pt x="1502" y="1321"/>
                </a:lnTo>
                <a:lnTo>
                  <a:pt x="1500" y="1321"/>
                </a:lnTo>
                <a:lnTo>
                  <a:pt x="1498" y="1321"/>
                </a:lnTo>
                <a:lnTo>
                  <a:pt x="1498" y="1321"/>
                </a:lnTo>
                <a:lnTo>
                  <a:pt x="1496" y="1321"/>
                </a:lnTo>
                <a:lnTo>
                  <a:pt x="1496" y="1321"/>
                </a:lnTo>
                <a:lnTo>
                  <a:pt x="1496" y="1319"/>
                </a:lnTo>
                <a:lnTo>
                  <a:pt x="1494" y="1321"/>
                </a:lnTo>
                <a:lnTo>
                  <a:pt x="1494" y="1319"/>
                </a:lnTo>
                <a:lnTo>
                  <a:pt x="1494" y="1319"/>
                </a:lnTo>
                <a:lnTo>
                  <a:pt x="1494" y="1319"/>
                </a:lnTo>
                <a:lnTo>
                  <a:pt x="1490" y="1317"/>
                </a:lnTo>
                <a:lnTo>
                  <a:pt x="1490" y="1317"/>
                </a:lnTo>
                <a:lnTo>
                  <a:pt x="1490" y="1319"/>
                </a:lnTo>
                <a:lnTo>
                  <a:pt x="1488" y="1319"/>
                </a:lnTo>
                <a:lnTo>
                  <a:pt x="1488" y="1317"/>
                </a:lnTo>
                <a:lnTo>
                  <a:pt x="1488" y="1317"/>
                </a:lnTo>
                <a:lnTo>
                  <a:pt x="1488" y="1317"/>
                </a:lnTo>
                <a:lnTo>
                  <a:pt x="1490" y="1317"/>
                </a:lnTo>
                <a:lnTo>
                  <a:pt x="1490" y="1315"/>
                </a:lnTo>
                <a:lnTo>
                  <a:pt x="1490" y="1315"/>
                </a:lnTo>
                <a:lnTo>
                  <a:pt x="1488" y="1315"/>
                </a:lnTo>
                <a:lnTo>
                  <a:pt x="1488" y="1315"/>
                </a:lnTo>
                <a:lnTo>
                  <a:pt x="1486" y="1313"/>
                </a:lnTo>
                <a:lnTo>
                  <a:pt x="1483" y="1313"/>
                </a:lnTo>
                <a:lnTo>
                  <a:pt x="1483" y="1313"/>
                </a:lnTo>
                <a:lnTo>
                  <a:pt x="1486" y="1313"/>
                </a:lnTo>
                <a:lnTo>
                  <a:pt x="1486" y="1313"/>
                </a:lnTo>
                <a:lnTo>
                  <a:pt x="1483" y="1315"/>
                </a:lnTo>
                <a:lnTo>
                  <a:pt x="1483" y="1313"/>
                </a:lnTo>
                <a:lnTo>
                  <a:pt x="1479" y="1313"/>
                </a:lnTo>
                <a:lnTo>
                  <a:pt x="1477" y="1310"/>
                </a:lnTo>
                <a:lnTo>
                  <a:pt x="1475" y="1308"/>
                </a:lnTo>
                <a:lnTo>
                  <a:pt x="1467" y="1304"/>
                </a:lnTo>
                <a:lnTo>
                  <a:pt x="1467" y="1304"/>
                </a:lnTo>
                <a:lnTo>
                  <a:pt x="1467" y="1304"/>
                </a:lnTo>
                <a:lnTo>
                  <a:pt x="1465" y="1304"/>
                </a:lnTo>
                <a:lnTo>
                  <a:pt x="1465" y="1304"/>
                </a:lnTo>
                <a:lnTo>
                  <a:pt x="1460" y="1304"/>
                </a:lnTo>
                <a:lnTo>
                  <a:pt x="1458" y="1304"/>
                </a:lnTo>
                <a:lnTo>
                  <a:pt x="1458" y="1304"/>
                </a:lnTo>
                <a:lnTo>
                  <a:pt x="1456" y="1302"/>
                </a:lnTo>
                <a:lnTo>
                  <a:pt x="1456" y="1302"/>
                </a:lnTo>
                <a:lnTo>
                  <a:pt x="1454" y="1300"/>
                </a:lnTo>
                <a:lnTo>
                  <a:pt x="1450" y="1298"/>
                </a:lnTo>
                <a:lnTo>
                  <a:pt x="1452" y="1298"/>
                </a:lnTo>
                <a:lnTo>
                  <a:pt x="1450" y="1298"/>
                </a:lnTo>
                <a:lnTo>
                  <a:pt x="1450" y="1298"/>
                </a:lnTo>
                <a:lnTo>
                  <a:pt x="1448" y="1296"/>
                </a:lnTo>
                <a:lnTo>
                  <a:pt x="1446" y="1296"/>
                </a:lnTo>
                <a:lnTo>
                  <a:pt x="1446" y="1296"/>
                </a:lnTo>
                <a:lnTo>
                  <a:pt x="1444" y="1296"/>
                </a:lnTo>
                <a:lnTo>
                  <a:pt x="1442" y="1296"/>
                </a:lnTo>
                <a:lnTo>
                  <a:pt x="1442" y="1296"/>
                </a:lnTo>
                <a:lnTo>
                  <a:pt x="1439" y="1294"/>
                </a:lnTo>
                <a:lnTo>
                  <a:pt x="1439" y="1294"/>
                </a:lnTo>
                <a:lnTo>
                  <a:pt x="1433" y="1294"/>
                </a:lnTo>
                <a:lnTo>
                  <a:pt x="1433" y="1294"/>
                </a:lnTo>
                <a:lnTo>
                  <a:pt x="1431" y="1294"/>
                </a:lnTo>
                <a:lnTo>
                  <a:pt x="1431" y="1294"/>
                </a:lnTo>
                <a:lnTo>
                  <a:pt x="1431" y="1294"/>
                </a:lnTo>
                <a:lnTo>
                  <a:pt x="1429" y="1294"/>
                </a:lnTo>
                <a:lnTo>
                  <a:pt x="1427" y="1294"/>
                </a:lnTo>
                <a:lnTo>
                  <a:pt x="1423" y="1294"/>
                </a:lnTo>
                <a:lnTo>
                  <a:pt x="1419" y="1292"/>
                </a:lnTo>
                <a:lnTo>
                  <a:pt x="1414" y="1294"/>
                </a:lnTo>
                <a:lnTo>
                  <a:pt x="1412" y="1294"/>
                </a:lnTo>
                <a:lnTo>
                  <a:pt x="1410" y="1294"/>
                </a:lnTo>
                <a:lnTo>
                  <a:pt x="1402" y="1296"/>
                </a:lnTo>
                <a:lnTo>
                  <a:pt x="1402" y="1296"/>
                </a:lnTo>
                <a:lnTo>
                  <a:pt x="1389" y="1300"/>
                </a:lnTo>
                <a:lnTo>
                  <a:pt x="1389" y="1300"/>
                </a:lnTo>
                <a:lnTo>
                  <a:pt x="1387" y="1302"/>
                </a:lnTo>
                <a:lnTo>
                  <a:pt x="1385" y="1304"/>
                </a:lnTo>
                <a:lnTo>
                  <a:pt x="1385" y="1306"/>
                </a:lnTo>
                <a:lnTo>
                  <a:pt x="1387" y="1308"/>
                </a:lnTo>
                <a:lnTo>
                  <a:pt x="1385" y="1310"/>
                </a:lnTo>
                <a:lnTo>
                  <a:pt x="1385" y="1310"/>
                </a:lnTo>
                <a:lnTo>
                  <a:pt x="1383" y="1310"/>
                </a:lnTo>
                <a:lnTo>
                  <a:pt x="1383" y="1310"/>
                </a:lnTo>
                <a:lnTo>
                  <a:pt x="1379" y="1313"/>
                </a:lnTo>
                <a:lnTo>
                  <a:pt x="1379" y="1313"/>
                </a:lnTo>
                <a:lnTo>
                  <a:pt x="1379" y="1313"/>
                </a:lnTo>
                <a:lnTo>
                  <a:pt x="1379" y="1313"/>
                </a:lnTo>
                <a:lnTo>
                  <a:pt x="1381" y="1313"/>
                </a:lnTo>
                <a:lnTo>
                  <a:pt x="1381" y="1310"/>
                </a:lnTo>
                <a:lnTo>
                  <a:pt x="1383" y="1310"/>
                </a:lnTo>
                <a:lnTo>
                  <a:pt x="1383" y="1310"/>
                </a:lnTo>
                <a:lnTo>
                  <a:pt x="1383" y="1313"/>
                </a:lnTo>
                <a:lnTo>
                  <a:pt x="1383" y="1315"/>
                </a:lnTo>
                <a:lnTo>
                  <a:pt x="1385" y="1313"/>
                </a:lnTo>
                <a:lnTo>
                  <a:pt x="1387" y="1313"/>
                </a:lnTo>
                <a:lnTo>
                  <a:pt x="1389" y="1310"/>
                </a:lnTo>
                <a:lnTo>
                  <a:pt x="1391" y="1310"/>
                </a:lnTo>
                <a:lnTo>
                  <a:pt x="1391" y="1310"/>
                </a:lnTo>
                <a:lnTo>
                  <a:pt x="1391" y="1308"/>
                </a:lnTo>
                <a:lnTo>
                  <a:pt x="1391" y="1308"/>
                </a:lnTo>
                <a:lnTo>
                  <a:pt x="1391" y="1308"/>
                </a:lnTo>
                <a:lnTo>
                  <a:pt x="1395" y="1308"/>
                </a:lnTo>
                <a:lnTo>
                  <a:pt x="1395" y="1308"/>
                </a:lnTo>
                <a:lnTo>
                  <a:pt x="1398" y="1306"/>
                </a:lnTo>
                <a:lnTo>
                  <a:pt x="1398" y="1306"/>
                </a:lnTo>
                <a:lnTo>
                  <a:pt x="1398" y="1308"/>
                </a:lnTo>
                <a:lnTo>
                  <a:pt x="1400" y="1306"/>
                </a:lnTo>
                <a:lnTo>
                  <a:pt x="1402" y="1306"/>
                </a:lnTo>
                <a:lnTo>
                  <a:pt x="1402" y="1304"/>
                </a:lnTo>
                <a:lnTo>
                  <a:pt x="1404" y="1304"/>
                </a:lnTo>
                <a:lnTo>
                  <a:pt x="1404" y="1304"/>
                </a:lnTo>
                <a:lnTo>
                  <a:pt x="1406" y="1302"/>
                </a:lnTo>
                <a:lnTo>
                  <a:pt x="1408" y="1302"/>
                </a:lnTo>
                <a:lnTo>
                  <a:pt x="1408" y="1300"/>
                </a:lnTo>
                <a:lnTo>
                  <a:pt x="1408" y="1300"/>
                </a:lnTo>
                <a:lnTo>
                  <a:pt x="1421" y="1300"/>
                </a:lnTo>
                <a:lnTo>
                  <a:pt x="1423" y="1300"/>
                </a:lnTo>
                <a:lnTo>
                  <a:pt x="1423" y="1300"/>
                </a:lnTo>
                <a:lnTo>
                  <a:pt x="1423" y="1300"/>
                </a:lnTo>
                <a:lnTo>
                  <a:pt x="1425" y="1302"/>
                </a:lnTo>
                <a:lnTo>
                  <a:pt x="1425" y="1302"/>
                </a:lnTo>
                <a:lnTo>
                  <a:pt x="1425" y="1302"/>
                </a:lnTo>
                <a:lnTo>
                  <a:pt x="1423" y="1304"/>
                </a:lnTo>
                <a:lnTo>
                  <a:pt x="1421" y="1304"/>
                </a:lnTo>
                <a:lnTo>
                  <a:pt x="1419" y="1304"/>
                </a:lnTo>
                <a:lnTo>
                  <a:pt x="1421" y="1306"/>
                </a:lnTo>
                <a:lnTo>
                  <a:pt x="1423" y="1306"/>
                </a:lnTo>
                <a:lnTo>
                  <a:pt x="1423" y="1306"/>
                </a:lnTo>
                <a:lnTo>
                  <a:pt x="1427" y="1308"/>
                </a:lnTo>
                <a:lnTo>
                  <a:pt x="1429" y="1308"/>
                </a:lnTo>
                <a:lnTo>
                  <a:pt x="1431" y="1308"/>
                </a:lnTo>
                <a:lnTo>
                  <a:pt x="1431" y="1308"/>
                </a:lnTo>
                <a:lnTo>
                  <a:pt x="1431" y="1306"/>
                </a:lnTo>
                <a:lnTo>
                  <a:pt x="1431" y="1306"/>
                </a:lnTo>
                <a:lnTo>
                  <a:pt x="1433" y="1306"/>
                </a:lnTo>
                <a:lnTo>
                  <a:pt x="1433" y="1308"/>
                </a:lnTo>
                <a:lnTo>
                  <a:pt x="1433" y="1308"/>
                </a:lnTo>
                <a:lnTo>
                  <a:pt x="1433" y="1308"/>
                </a:lnTo>
                <a:lnTo>
                  <a:pt x="1435" y="1310"/>
                </a:lnTo>
                <a:lnTo>
                  <a:pt x="1442" y="1308"/>
                </a:lnTo>
                <a:lnTo>
                  <a:pt x="1442" y="1308"/>
                </a:lnTo>
                <a:lnTo>
                  <a:pt x="1442" y="1308"/>
                </a:lnTo>
                <a:lnTo>
                  <a:pt x="1444" y="1310"/>
                </a:lnTo>
                <a:lnTo>
                  <a:pt x="1444" y="1310"/>
                </a:lnTo>
                <a:lnTo>
                  <a:pt x="1446" y="1313"/>
                </a:lnTo>
                <a:lnTo>
                  <a:pt x="1446" y="1313"/>
                </a:lnTo>
                <a:lnTo>
                  <a:pt x="1450" y="1315"/>
                </a:lnTo>
                <a:lnTo>
                  <a:pt x="1458" y="1317"/>
                </a:lnTo>
                <a:lnTo>
                  <a:pt x="1458" y="1317"/>
                </a:lnTo>
                <a:lnTo>
                  <a:pt x="1460" y="1317"/>
                </a:lnTo>
                <a:lnTo>
                  <a:pt x="1467" y="1317"/>
                </a:lnTo>
                <a:lnTo>
                  <a:pt x="1467" y="1317"/>
                </a:lnTo>
                <a:lnTo>
                  <a:pt x="1469" y="1317"/>
                </a:lnTo>
                <a:lnTo>
                  <a:pt x="1469" y="1319"/>
                </a:lnTo>
                <a:lnTo>
                  <a:pt x="1471" y="1321"/>
                </a:lnTo>
                <a:lnTo>
                  <a:pt x="1471" y="1325"/>
                </a:lnTo>
                <a:lnTo>
                  <a:pt x="1471" y="1325"/>
                </a:lnTo>
                <a:lnTo>
                  <a:pt x="1471" y="1325"/>
                </a:lnTo>
                <a:lnTo>
                  <a:pt x="1473" y="1327"/>
                </a:lnTo>
                <a:lnTo>
                  <a:pt x="1475" y="1329"/>
                </a:lnTo>
                <a:lnTo>
                  <a:pt x="1477" y="1329"/>
                </a:lnTo>
                <a:lnTo>
                  <a:pt x="1479" y="1329"/>
                </a:lnTo>
                <a:lnTo>
                  <a:pt x="1483" y="1329"/>
                </a:lnTo>
                <a:lnTo>
                  <a:pt x="1486" y="1329"/>
                </a:lnTo>
                <a:lnTo>
                  <a:pt x="1488" y="1329"/>
                </a:lnTo>
                <a:lnTo>
                  <a:pt x="1490" y="1331"/>
                </a:lnTo>
                <a:lnTo>
                  <a:pt x="1490" y="1331"/>
                </a:lnTo>
                <a:lnTo>
                  <a:pt x="1490" y="1331"/>
                </a:lnTo>
                <a:lnTo>
                  <a:pt x="1490" y="1334"/>
                </a:lnTo>
                <a:lnTo>
                  <a:pt x="1492" y="1334"/>
                </a:lnTo>
                <a:lnTo>
                  <a:pt x="1490" y="1334"/>
                </a:lnTo>
                <a:lnTo>
                  <a:pt x="1490" y="1336"/>
                </a:lnTo>
                <a:lnTo>
                  <a:pt x="1490" y="1336"/>
                </a:lnTo>
                <a:lnTo>
                  <a:pt x="1483" y="1340"/>
                </a:lnTo>
                <a:lnTo>
                  <a:pt x="1481" y="1342"/>
                </a:lnTo>
                <a:lnTo>
                  <a:pt x="1486" y="1342"/>
                </a:lnTo>
                <a:lnTo>
                  <a:pt x="1490" y="1342"/>
                </a:lnTo>
                <a:lnTo>
                  <a:pt x="1492" y="1342"/>
                </a:lnTo>
                <a:lnTo>
                  <a:pt x="1494" y="1342"/>
                </a:lnTo>
                <a:lnTo>
                  <a:pt x="1496" y="1342"/>
                </a:lnTo>
                <a:lnTo>
                  <a:pt x="1500" y="1342"/>
                </a:lnTo>
                <a:lnTo>
                  <a:pt x="1502" y="1340"/>
                </a:lnTo>
                <a:lnTo>
                  <a:pt x="1504" y="1340"/>
                </a:lnTo>
                <a:lnTo>
                  <a:pt x="1511" y="1340"/>
                </a:lnTo>
                <a:lnTo>
                  <a:pt x="1511" y="1342"/>
                </a:lnTo>
                <a:lnTo>
                  <a:pt x="1513" y="1342"/>
                </a:lnTo>
                <a:lnTo>
                  <a:pt x="1517" y="1342"/>
                </a:lnTo>
                <a:lnTo>
                  <a:pt x="1517" y="1342"/>
                </a:lnTo>
                <a:lnTo>
                  <a:pt x="1519" y="1342"/>
                </a:lnTo>
                <a:lnTo>
                  <a:pt x="1519" y="1340"/>
                </a:lnTo>
                <a:lnTo>
                  <a:pt x="1519" y="1342"/>
                </a:lnTo>
                <a:lnTo>
                  <a:pt x="1519" y="1342"/>
                </a:lnTo>
                <a:lnTo>
                  <a:pt x="1519" y="1342"/>
                </a:lnTo>
                <a:close/>
                <a:moveTo>
                  <a:pt x="1641" y="944"/>
                </a:moveTo>
                <a:lnTo>
                  <a:pt x="1641" y="941"/>
                </a:lnTo>
                <a:lnTo>
                  <a:pt x="1641" y="941"/>
                </a:lnTo>
                <a:lnTo>
                  <a:pt x="1639" y="941"/>
                </a:lnTo>
                <a:lnTo>
                  <a:pt x="1639" y="944"/>
                </a:lnTo>
                <a:lnTo>
                  <a:pt x="1641" y="944"/>
                </a:lnTo>
                <a:lnTo>
                  <a:pt x="1641" y="944"/>
                </a:lnTo>
                <a:close/>
                <a:moveTo>
                  <a:pt x="1607" y="1455"/>
                </a:moveTo>
                <a:lnTo>
                  <a:pt x="1607" y="1453"/>
                </a:lnTo>
                <a:lnTo>
                  <a:pt x="1607" y="1453"/>
                </a:lnTo>
                <a:lnTo>
                  <a:pt x="1605" y="1453"/>
                </a:lnTo>
                <a:lnTo>
                  <a:pt x="1605" y="1453"/>
                </a:lnTo>
                <a:lnTo>
                  <a:pt x="1609" y="1455"/>
                </a:lnTo>
                <a:lnTo>
                  <a:pt x="1611" y="1457"/>
                </a:lnTo>
                <a:lnTo>
                  <a:pt x="1611" y="1457"/>
                </a:lnTo>
                <a:lnTo>
                  <a:pt x="1611" y="1455"/>
                </a:lnTo>
                <a:lnTo>
                  <a:pt x="1607" y="1455"/>
                </a:lnTo>
                <a:close/>
                <a:moveTo>
                  <a:pt x="1647" y="950"/>
                </a:moveTo>
                <a:lnTo>
                  <a:pt x="1647" y="950"/>
                </a:lnTo>
                <a:lnTo>
                  <a:pt x="1647" y="952"/>
                </a:lnTo>
                <a:lnTo>
                  <a:pt x="1647" y="950"/>
                </a:lnTo>
                <a:lnTo>
                  <a:pt x="1649" y="948"/>
                </a:lnTo>
                <a:lnTo>
                  <a:pt x="1647" y="950"/>
                </a:lnTo>
                <a:close/>
                <a:moveTo>
                  <a:pt x="1613" y="1367"/>
                </a:moveTo>
                <a:lnTo>
                  <a:pt x="1613" y="1367"/>
                </a:lnTo>
                <a:lnTo>
                  <a:pt x="1613" y="1365"/>
                </a:lnTo>
                <a:lnTo>
                  <a:pt x="1613" y="1365"/>
                </a:lnTo>
                <a:lnTo>
                  <a:pt x="1615" y="1365"/>
                </a:lnTo>
                <a:lnTo>
                  <a:pt x="1615" y="1363"/>
                </a:lnTo>
                <a:lnTo>
                  <a:pt x="1618" y="1363"/>
                </a:lnTo>
                <a:lnTo>
                  <a:pt x="1618" y="1361"/>
                </a:lnTo>
                <a:lnTo>
                  <a:pt x="1618" y="1361"/>
                </a:lnTo>
                <a:lnTo>
                  <a:pt x="1615" y="1359"/>
                </a:lnTo>
                <a:lnTo>
                  <a:pt x="1613" y="1357"/>
                </a:lnTo>
                <a:lnTo>
                  <a:pt x="1609" y="1354"/>
                </a:lnTo>
                <a:lnTo>
                  <a:pt x="1607" y="1354"/>
                </a:lnTo>
                <a:lnTo>
                  <a:pt x="1605" y="1354"/>
                </a:lnTo>
                <a:lnTo>
                  <a:pt x="1605" y="1354"/>
                </a:lnTo>
                <a:lnTo>
                  <a:pt x="1603" y="1354"/>
                </a:lnTo>
                <a:lnTo>
                  <a:pt x="1601" y="1354"/>
                </a:lnTo>
                <a:lnTo>
                  <a:pt x="1599" y="1352"/>
                </a:lnTo>
                <a:lnTo>
                  <a:pt x="1599" y="1352"/>
                </a:lnTo>
                <a:lnTo>
                  <a:pt x="1599" y="1352"/>
                </a:lnTo>
                <a:lnTo>
                  <a:pt x="1601" y="1352"/>
                </a:lnTo>
                <a:lnTo>
                  <a:pt x="1603" y="1352"/>
                </a:lnTo>
                <a:lnTo>
                  <a:pt x="1605" y="1352"/>
                </a:lnTo>
                <a:lnTo>
                  <a:pt x="1605" y="1350"/>
                </a:lnTo>
                <a:lnTo>
                  <a:pt x="1603" y="1350"/>
                </a:lnTo>
                <a:lnTo>
                  <a:pt x="1597" y="1350"/>
                </a:lnTo>
                <a:lnTo>
                  <a:pt x="1597" y="1350"/>
                </a:lnTo>
                <a:lnTo>
                  <a:pt x="1595" y="1348"/>
                </a:lnTo>
                <a:lnTo>
                  <a:pt x="1595" y="1346"/>
                </a:lnTo>
                <a:lnTo>
                  <a:pt x="1595" y="1346"/>
                </a:lnTo>
                <a:lnTo>
                  <a:pt x="1592" y="1346"/>
                </a:lnTo>
                <a:lnTo>
                  <a:pt x="1592" y="1346"/>
                </a:lnTo>
                <a:lnTo>
                  <a:pt x="1590" y="1346"/>
                </a:lnTo>
                <a:lnTo>
                  <a:pt x="1588" y="1346"/>
                </a:lnTo>
                <a:lnTo>
                  <a:pt x="1588" y="1344"/>
                </a:lnTo>
                <a:lnTo>
                  <a:pt x="1586" y="1344"/>
                </a:lnTo>
                <a:lnTo>
                  <a:pt x="1584" y="1344"/>
                </a:lnTo>
                <a:lnTo>
                  <a:pt x="1584" y="1344"/>
                </a:lnTo>
                <a:lnTo>
                  <a:pt x="1582" y="1342"/>
                </a:lnTo>
                <a:lnTo>
                  <a:pt x="1582" y="1342"/>
                </a:lnTo>
                <a:lnTo>
                  <a:pt x="1580" y="1342"/>
                </a:lnTo>
                <a:lnTo>
                  <a:pt x="1578" y="1342"/>
                </a:lnTo>
                <a:lnTo>
                  <a:pt x="1576" y="1342"/>
                </a:lnTo>
                <a:lnTo>
                  <a:pt x="1576" y="1342"/>
                </a:lnTo>
                <a:lnTo>
                  <a:pt x="1574" y="1342"/>
                </a:lnTo>
                <a:lnTo>
                  <a:pt x="1571" y="1342"/>
                </a:lnTo>
                <a:lnTo>
                  <a:pt x="1569" y="1342"/>
                </a:lnTo>
                <a:lnTo>
                  <a:pt x="1569" y="1342"/>
                </a:lnTo>
                <a:lnTo>
                  <a:pt x="1569" y="1344"/>
                </a:lnTo>
                <a:lnTo>
                  <a:pt x="1569" y="1344"/>
                </a:lnTo>
                <a:lnTo>
                  <a:pt x="1567" y="1344"/>
                </a:lnTo>
                <a:lnTo>
                  <a:pt x="1567" y="1344"/>
                </a:lnTo>
                <a:lnTo>
                  <a:pt x="1565" y="1344"/>
                </a:lnTo>
                <a:lnTo>
                  <a:pt x="1561" y="1344"/>
                </a:lnTo>
                <a:lnTo>
                  <a:pt x="1559" y="1344"/>
                </a:lnTo>
                <a:lnTo>
                  <a:pt x="1555" y="1342"/>
                </a:lnTo>
                <a:lnTo>
                  <a:pt x="1553" y="1342"/>
                </a:lnTo>
                <a:lnTo>
                  <a:pt x="1548" y="1342"/>
                </a:lnTo>
                <a:lnTo>
                  <a:pt x="1546" y="1342"/>
                </a:lnTo>
                <a:lnTo>
                  <a:pt x="1546" y="1342"/>
                </a:lnTo>
                <a:lnTo>
                  <a:pt x="1544" y="1344"/>
                </a:lnTo>
                <a:lnTo>
                  <a:pt x="1544" y="1344"/>
                </a:lnTo>
                <a:lnTo>
                  <a:pt x="1544" y="1346"/>
                </a:lnTo>
                <a:lnTo>
                  <a:pt x="1546" y="1346"/>
                </a:lnTo>
                <a:lnTo>
                  <a:pt x="1548" y="1346"/>
                </a:lnTo>
                <a:lnTo>
                  <a:pt x="1553" y="1348"/>
                </a:lnTo>
                <a:lnTo>
                  <a:pt x="1555" y="1348"/>
                </a:lnTo>
                <a:lnTo>
                  <a:pt x="1555" y="1350"/>
                </a:lnTo>
                <a:lnTo>
                  <a:pt x="1553" y="1352"/>
                </a:lnTo>
                <a:lnTo>
                  <a:pt x="1555" y="1352"/>
                </a:lnTo>
                <a:lnTo>
                  <a:pt x="1553" y="1354"/>
                </a:lnTo>
                <a:lnTo>
                  <a:pt x="1555" y="1357"/>
                </a:lnTo>
                <a:lnTo>
                  <a:pt x="1559" y="1359"/>
                </a:lnTo>
                <a:lnTo>
                  <a:pt x="1559" y="1361"/>
                </a:lnTo>
                <a:lnTo>
                  <a:pt x="1559" y="1361"/>
                </a:lnTo>
                <a:lnTo>
                  <a:pt x="1559" y="1361"/>
                </a:lnTo>
                <a:lnTo>
                  <a:pt x="1559" y="1361"/>
                </a:lnTo>
                <a:lnTo>
                  <a:pt x="1555" y="1363"/>
                </a:lnTo>
                <a:lnTo>
                  <a:pt x="1555" y="1363"/>
                </a:lnTo>
                <a:lnTo>
                  <a:pt x="1555" y="1363"/>
                </a:lnTo>
                <a:lnTo>
                  <a:pt x="1555" y="1363"/>
                </a:lnTo>
                <a:lnTo>
                  <a:pt x="1553" y="1363"/>
                </a:lnTo>
                <a:lnTo>
                  <a:pt x="1551" y="1363"/>
                </a:lnTo>
                <a:lnTo>
                  <a:pt x="1542" y="1363"/>
                </a:lnTo>
                <a:lnTo>
                  <a:pt x="1540" y="1361"/>
                </a:lnTo>
                <a:lnTo>
                  <a:pt x="1538" y="1361"/>
                </a:lnTo>
                <a:lnTo>
                  <a:pt x="1536" y="1361"/>
                </a:lnTo>
                <a:lnTo>
                  <a:pt x="1534" y="1361"/>
                </a:lnTo>
                <a:lnTo>
                  <a:pt x="1532" y="1361"/>
                </a:lnTo>
                <a:lnTo>
                  <a:pt x="1532" y="1361"/>
                </a:lnTo>
                <a:lnTo>
                  <a:pt x="1530" y="1361"/>
                </a:lnTo>
                <a:lnTo>
                  <a:pt x="1530" y="1363"/>
                </a:lnTo>
                <a:lnTo>
                  <a:pt x="1530" y="1365"/>
                </a:lnTo>
                <a:lnTo>
                  <a:pt x="1530" y="1365"/>
                </a:lnTo>
                <a:lnTo>
                  <a:pt x="1534" y="1365"/>
                </a:lnTo>
                <a:lnTo>
                  <a:pt x="1534" y="1367"/>
                </a:lnTo>
                <a:lnTo>
                  <a:pt x="1536" y="1367"/>
                </a:lnTo>
                <a:lnTo>
                  <a:pt x="1538" y="1369"/>
                </a:lnTo>
                <a:lnTo>
                  <a:pt x="1538" y="1369"/>
                </a:lnTo>
                <a:lnTo>
                  <a:pt x="1538" y="1369"/>
                </a:lnTo>
                <a:lnTo>
                  <a:pt x="1540" y="1367"/>
                </a:lnTo>
                <a:lnTo>
                  <a:pt x="1540" y="1367"/>
                </a:lnTo>
                <a:lnTo>
                  <a:pt x="1542" y="1367"/>
                </a:lnTo>
                <a:lnTo>
                  <a:pt x="1544" y="1367"/>
                </a:lnTo>
                <a:lnTo>
                  <a:pt x="1546" y="1367"/>
                </a:lnTo>
                <a:lnTo>
                  <a:pt x="1548" y="1367"/>
                </a:lnTo>
                <a:lnTo>
                  <a:pt x="1553" y="1367"/>
                </a:lnTo>
                <a:lnTo>
                  <a:pt x="1555" y="1367"/>
                </a:lnTo>
                <a:lnTo>
                  <a:pt x="1555" y="1367"/>
                </a:lnTo>
                <a:lnTo>
                  <a:pt x="1557" y="1367"/>
                </a:lnTo>
                <a:lnTo>
                  <a:pt x="1557" y="1367"/>
                </a:lnTo>
                <a:lnTo>
                  <a:pt x="1557" y="1367"/>
                </a:lnTo>
                <a:lnTo>
                  <a:pt x="1563" y="1367"/>
                </a:lnTo>
                <a:lnTo>
                  <a:pt x="1565" y="1367"/>
                </a:lnTo>
                <a:lnTo>
                  <a:pt x="1565" y="1367"/>
                </a:lnTo>
                <a:lnTo>
                  <a:pt x="1567" y="1369"/>
                </a:lnTo>
                <a:lnTo>
                  <a:pt x="1567" y="1369"/>
                </a:lnTo>
                <a:lnTo>
                  <a:pt x="1569" y="1369"/>
                </a:lnTo>
                <a:lnTo>
                  <a:pt x="1569" y="1371"/>
                </a:lnTo>
                <a:lnTo>
                  <a:pt x="1569" y="1371"/>
                </a:lnTo>
                <a:lnTo>
                  <a:pt x="1569" y="1373"/>
                </a:lnTo>
                <a:lnTo>
                  <a:pt x="1569" y="1373"/>
                </a:lnTo>
                <a:lnTo>
                  <a:pt x="1571" y="1373"/>
                </a:lnTo>
                <a:lnTo>
                  <a:pt x="1571" y="1373"/>
                </a:lnTo>
                <a:lnTo>
                  <a:pt x="1574" y="1375"/>
                </a:lnTo>
                <a:lnTo>
                  <a:pt x="1574" y="1375"/>
                </a:lnTo>
                <a:lnTo>
                  <a:pt x="1574" y="1375"/>
                </a:lnTo>
                <a:lnTo>
                  <a:pt x="1576" y="1371"/>
                </a:lnTo>
                <a:lnTo>
                  <a:pt x="1578" y="1369"/>
                </a:lnTo>
                <a:lnTo>
                  <a:pt x="1578" y="1367"/>
                </a:lnTo>
                <a:lnTo>
                  <a:pt x="1578" y="1367"/>
                </a:lnTo>
                <a:lnTo>
                  <a:pt x="1578" y="1367"/>
                </a:lnTo>
                <a:lnTo>
                  <a:pt x="1578" y="1365"/>
                </a:lnTo>
                <a:lnTo>
                  <a:pt x="1580" y="1365"/>
                </a:lnTo>
                <a:lnTo>
                  <a:pt x="1582" y="1365"/>
                </a:lnTo>
                <a:lnTo>
                  <a:pt x="1584" y="1365"/>
                </a:lnTo>
                <a:lnTo>
                  <a:pt x="1586" y="1367"/>
                </a:lnTo>
                <a:lnTo>
                  <a:pt x="1586" y="1367"/>
                </a:lnTo>
                <a:lnTo>
                  <a:pt x="1590" y="1367"/>
                </a:lnTo>
                <a:lnTo>
                  <a:pt x="1592" y="1365"/>
                </a:lnTo>
                <a:lnTo>
                  <a:pt x="1592" y="1365"/>
                </a:lnTo>
                <a:lnTo>
                  <a:pt x="1592" y="1365"/>
                </a:lnTo>
                <a:lnTo>
                  <a:pt x="1595" y="1363"/>
                </a:lnTo>
                <a:lnTo>
                  <a:pt x="1597" y="1363"/>
                </a:lnTo>
                <a:lnTo>
                  <a:pt x="1599" y="1363"/>
                </a:lnTo>
                <a:lnTo>
                  <a:pt x="1601" y="1363"/>
                </a:lnTo>
                <a:lnTo>
                  <a:pt x="1603" y="1363"/>
                </a:lnTo>
                <a:lnTo>
                  <a:pt x="1605" y="1363"/>
                </a:lnTo>
                <a:lnTo>
                  <a:pt x="1607" y="1365"/>
                </a:lnTo>
                <a:lnTo>
                  <a:pt x="1609" y="1365"/>
                </a:lnTo>
                <a:lnTo>
                  <a:pt x="1611" y="1365"/>
                </a:lnTo>
                <a:lnTo>
                  <a:pt x="1611" y="1367"/>
                </a:lnTo>
                <a:lnTo>
                  <a:pt x="1611" y="1367"/>
                </a:lnTo>
                <a:lnTo>
                  <a:pt x="1613" y="1367"/>
                </a:lnTo>
                <a:close/>
                <a:moveTo>
                  <a:pt x="1435" y="1269"/>
                </a:moveTo>
                <a:lnTo>
                  <a:pt x="1435" y="1269"/>
                </a:lnTo>
                <a:lnTo>
                  <a:pt x="1433" y="1269"/>
                </a:lnTo>
                <a:lnTo>
                  <a:pt x="1433" y="1269"/>
                </a:lnTo>
                <a:lnTo>
                  <a:pt x="1433" y="1269"/>
                </a:lnTo>
                <a:lnTo>
                  <a:pt x="1433" y="1269"/>
                </a:lnTo>
                <a:lnTo>
                  <a:pt x="1435" y="1269"/>
                </a:lnTo>
                <a:close/>
                <a:moveTo>
                  <a:pt x="1437" y="1266"/>
                </a:moveTo>
                <a:lnTo>
                  <a:pt x="1437" y="1266"/>
                </a:lnTo>
                <a:lnTo>
                  <a:pt x="1437" y="1269"/>
                </a:lnTo>
                <a:lnTo>
                  <a:pt x="1437" y="1269"/>
                </a:lnTo>
                <a:lnTo>
                  <a:pt x="1437" y="1269"/>
                </a:lnTo>
                <a:lnTo>
                  <a:pt x="1437" y="1269"/>
                </a:lnTo>
                <a:lnTo>
                  <a:pt x="1437" y="1266"/>
                </a:lnTo>
                <a:close/>
                <a:moveTo>
                  <a:pt x="1446" y="1260"/>
                </a:moveTo>
                <a:lnTo>
                  <a:pt x="1444" y="1260"/>
                </a:lnTo>
                <a:lnTo>
                  <a:pt x="1444" y="1260"/>
                </a:lnTo>
                <a:lnTo>
                  <a:pt x="1444" y="1262"/>
                </a:lnTo>
                <a:lnTo>
                  <a:pt x="1444" y="1262"/>
                </a:lnTo>
                <a:lnTo>
                  <a:pt x="1442" y="1262"/>
                </a:lnTo>
                <a:lnTo>
                  <a:pt x="1442" y="1262"/>
                </a:lnTo>
                <a:lnTo>
                  <a:pt x="1442" y="1264"/>
                </a:lnTo>
                <a:lnTo>
                  <a:pt x="1439" y="1266"/>
                </a:lnTo>
                <a:lnTo>
                  <a:pt x="1444" y="1262"/>
                </a:lnTo>
                <a:lnTo>
                  <a:pt x="1446" y="1260"/>
                </a:lnTo>
                <a:close/>
                <a:moveTo>
                  <a:pt x="1429" y="1271"/>
                </a:moveTo>
                <a:lnTo>
                  <a:pt x="1429" y="1271"/>
                </a:lnTo>
                <a:lnTo>
                  <a:pt x="1429" y="1271"/>
                </a:lnTo>
                <a:lnTo>
                  <a:pt x="1429" y="1271"/>
                </a:lnTo>
                <a:lnTo>
                  <a:pt x="1429" y="1269"/>
                </a:lnTo>
                <a:lnTo>
                  <a:pt x="1429" y="1269"/>
                </a:lnTo>
                <a:lnTo>
                  <a:pt x="1429" y="1271"/>
                </a:lnTo>
                <a:lnTo>
                  <a:pt x="1429" y="1271"/>
                </a:lnTo>
                <a:lnTo>
                  <a:pt x="1429" y="1271"/>
                </a:lnTo>
                <a:close/>
                <a:moveTo>
                  <a:pt x="1439" y="1266"/>
                </a:moveTo>
                <a:lnTo>
                  <a:pt x="1439" y="1266"/>
                </a:lnTo>
                <a:lnTo>
                  <a:pt x="1439" y="1266"/>
                </a:lnTo>
                <a:lnTo>
                  <a:pt x="1439" y="1266"/>
                </a:lnTo>
                <a:lnTo>
                  <a:pt x="1439" y="1266"/>
                </a:lnTo>
                <a:close/>
                <a:moveTo>
                  <a:pt x="1379" y="1191"/>
                </a:moveTo>
                <a:lnTo>
                  <a:pt x="1379" y="1193"/>
                </a:lnTo>
                <a:lnTo>
                  <a:pt x="1377" y="1193"/>
                </a:lnTo>
                <a:lnTo>
                  <a:pt x="1377" y="1193"/>
                </a:lnTo>
                <a:lnTo>
                  <a:pt x="1375" y="1193"/>
                </a:lnTo>
                <a:lnTo>
                  <a:pt x="1377" y="1193"/>
                </a:lnTo>
                <a:lnTo>
                  <a:pt x="1377" y="1193"/>
                </a:lnTo>
                <a:lnTo>
                  <a:pt x="1381" y="1191"/>
                </a:lnTo>
                <a:lnTo>
                  <a:pt x="1379" y="1191"/>
                </a:lnTo>
                <a:close/>
                <a:moveTo>
                  <a:pt x="1416" y="1241"/>
                </a:moveTo>
                <a:lnTo>
                  <a:pt x="1419" y="1243"/>
                </a:lnTo>
                <a:lnTo>
                  <a:pt x="1419" y="1243"/>
                </a:lnTo>
                <a:lnTo>
                  <a:pt x="1419" y="1243"/>
                </a:lnTo>
                <a:lnTo>
                  <a:pt x="1419" y="1243"/>
                </a:lnTo>
                <a:lnTo>
                  <a:pt x="1419" y="1241"/>
                </a:lnTo>
                <a:lnTo>
                  <a:pt x="1416" y="1241"/>
                </a:lnTo>
                <a:lnTo>
                  <a:pt x="1416" y="1241"/>
                </a:lnTo>
                <a:close/>
                <a:moveTo>
                  <a:pt x="1419" y="1241"/>
                </a:moveTo>
                <a:lnTo>
                  <a:pt x="1419" y="1241"/>
                </a:lnTo>
                <a:lnTo>
                  <a:pt x="1419" y="1239"/>
                </a:lnTo>
                <a:lnTo>
                  <a:pt x="1416" y="1239"/>
                </a:lnTo>
                <a:lnTo>
                  <a:pt x="1419" y="1241"/>
                </a:lnTo>
                <a:lnTo>
                  <a:pt x="1419" y="1241"/>
                </a:lnTo>
                <a:close/>
                <a:moveTo>
                  <a:pt x="1427" y="1271"/>
                </a:moveTo>
                <a:lnTo>
                  <a:pt x="1427" y="1271"/>
                </a:lnTo>
                <a:lnTo>
                  <a:pt x="1427" y="1269"/>
                </a:lnTo>
                <a:lnTo>
                  <a:pt x="1425" y="1271"/>
                </a:lnTo>
                <a:lnTo>
                  <a:pt x="1425" y="1271"/>
                </a:lnTo>
                <a:lnTo>
                  <a:pt x="1427" y="1271"/>
                </a:lnTo>
                <a:lnTo>
                  <a:pt x="1427" y="1271"/>
                </a:lnTo>
                <a:close/>
                <a:moveTo>
                  <a:pt x="1423" y="1271"/>
                </a:moveTo>
                <a:lnTo>
                  <a:pt x="1423" y="1271"/>
                </a:lnTo>
                <a:lnTo>
                  <a:pt x="1423" y="1271"/>
                </a:lnTo>
                <a:lnTo>
                  <a:pt x="1423" y="1271"/>
                </a:lnTo>
                <a:lnTo>
                  <a:pt x="1423" y="1273"/>
                </a:lnTo>
                <a:lnTo>
                  <a:pt x="1423" y="1273"/>
                </a:lnTo>
                <a:lnTo>
                  <a:pt x="1423" y="1271"/>
                </a:lnTo>
                <a:close/>
                <a:moveTo>
                  <a:pt x="1159" y="440"/>
                </a:moveTo>
                <a:lnTo>
                  <a:pt x="1159" y="438"/>
                </a:lnTo>
                <a:lnTo>
                  <a:pt x="1159" y="436"/>
                </a:lnTo>
                <a:lnTo>
                  <a:pt x="1159" y="436"/>
                </a:lnTo>
                <a:lnTo>
                  <a:pt x="1159" y="436"/>
                </a:lnTo>
                <a:lnTo>
                  <a:pt x="1157" y="434"/>
                </a:lnTo>
                <a:lnTo>
                  <a:pt x="1157" y="436"/>
                </a:lnTo>
                <a:lnTo>
                  <a:pt x="1155" y="436"/>
                </a:lnTo>
                <a:lnTo>
                  <a:pt x="1155" y="436"/>
                </a:lnTo>
                <a:lnTo>
                  <a:pt x="1155" y="436"/>
                </a:lnTo>
                <a:lnTo>
                  <a:pt x="1157" y="438"/>
                </a:lnTo>
                <a:lnTo>
                  <a:pt x="1157" y="438"/>
                </a:lnTo>
                <a:lnTo>
                  <a:pt x="1159" y="440"/>
                </a:lnTo>
                <a:close/>
                <a:moveTo>
                  <a:pt x="2565" y="673"/>
                </a:moveTo>
                <a:lnTo>
                  <a:pt x="2565" y="673"/>
                </a:lnTo>
                <a:lnTo>
                  <a:pt x="2565" y="673"/>
                </a:lnTo>
                <a:lnTo>
                  <a:pt x="2565" y="673"/>
                </a:lnTo>
                <a:lnTo>
                  <a:pt x="2567" y="671"/>
                </a:lnTo>
                <a:lnTo>
                  <a:pt x="2565" y="671"/>
                </a:lnTo>
                <a:lnTo>
                  <a:pt x="2565" y="671"/>
                </a:lnTo>
                <a:lnTo>
                  <a:pt x="2565" y="673"/>
                </a:lnTo>
                <a:close/>
                <a:moveTo>
                  <a:pt x="2525" y="702"/>
                </a:moveTo>
                <a:lnTo>
                  <a:pt x="2527" y="705"/>
                </a:lnTo>
                <a:lnTo>
                  <a:pt x="2527" y="705"/>
                </a:lnTo>
                <a:lnTo>
                  <a:pt x="2527" y="707"/>
                </a:lnTo>
                <a:lnTo>
                  <a:pt x="2525" y="711"/>
                </a:lnTo>
                <a:lnTo>
                  <a:pt x="2523" y="711"/>
                </a:lnTo>
                <a:lnTo>
                  <a:pt x="2523" y="711"/>
                </a:lnTo>
                <a:lnTo>
                  <a:pt x="2525" y="713"/>
                </a:lnTo>
                <a:lnTo>
                  <a:pt x="2523" y="715"/>
                </a:lnTo>
                <a:lnTo>
                  <a:pt x="2521" y="715"/>
                </a:lnTo>
                <a:lnTo>
                  <a:pt x="2519" y="715"/>
                </a:lnTo>
                <a:lnTo>
                  <a:pt x="2519" y="715"/>
                </a:lnTo>
                <a:lnTo>
                  <a:pt x="2521" y="715"/>
                </a:lnTo>
                <a:lnTo>
                  <a:pt x="2521" y="715"/>
                </a:lnTo>
                <a:lnTo>
                  <a:pt x="2521" y="717"/>
                </a:lnTo>
                <a:lnTo>
                  <a:pt x="2523" y="719"/>
                </a:lnTo>
                <a:lnTo>
                  <a:pt x="2525" y="719"/>
                </a:lnTo>
                <a:lnTo>
                  <a:pt x="2525" y="719"/>
                </a:lnTo>
                <a:lnTo>
                  <a:pt x="2527" y="719"/>
                </a:lnTo>
                <a:lnTo>
                  <a:pt x="2531" y="715"/>
                </a:lnTo>
                <a:lnTo>
                  <a:pt x="2533" y="715"/>
                </a:lnTo>
                <a:lnTo>
                  <a:pt x="2531" y="717"/>
                </a:lnTo>
                <a:lnTo>
                  <a:pt x="2531" y="717"/>
                </a:lnTo>
                <a:lnTo>
                  <a:pt x="2531" y="719"/>
                </a:lnTo>
                <a:lnTo>
                  <a:pt x="2529" y="719"/>
                </a:lnTo>
                <a:lnTo>
                  <a:pt x="2529" y="721"/>
                </a:lnTo>
                <a:lnTo>
                  <a:pt x="2529" y="723"/>
                </a:lnTo>
                <a:lnTo>
                  <a:pt x="2527" y="726"/>
                </a:lnTo>
                <a:lnTo>
                  <a:pt x="2527" y="728"/>
                </a:lnTo>
                <a:lnTo>
                  <a:pt x="2527" y="730"/>
                </a:lnTo>
                <a:lnTo>
                  <a:pt x="2527" y="734"/>
                </a:lnTo>
                <a:lnTo>
                  <a:pt x="2527" y="734"/>
                </a:lnTo>
                <a:lnTo>
                  <a:pt x="2527" y="734"/>
                </a:lnTo>
                <a:lnTo>
                  <a:pt x="2527" y="734"/>
                </a:lnTo>
                <a:lnTo>
                  <a:pt x="2527" y="734"/>
                </a:lnTo>
                <a:lnTo>
                  <a:pt x="2527" y="736"/>
                </a:lnTo>
                <a:lnTo>
                  <a:pt x="2525" y="736"/>
                </a:lnTo>
                <a:lnTo>
                  <a:pt x="2525" y="738"/>
                </a:lnTo>
                <a:lnTo>
                  <a:pt x="2525" y="742"/>
                </a:lnTo>
                <a:lnTo>
                  <a:pt x="2525" y="742"/>
                </a:lnTo>
                <a:lnTo>
                  <a:pt x="2525" y="742"/>
                </a:lnTo>
                <a:lnTo>
                  <a:pt x="2525" y="744"/>
                </a:lnTo>
                <a:lnTo>
                  <a:pt x="2527" y="744"/>
                </a:lnTo>
                <a:lnTo>
                  <a:pt x="2527" y="744"/>
                </a:lnTo>
                <a:lnTo>
                  <a:pt x="2527" y="742"/>
                </a:lnTo>
                <a:lnTo>
                  <a:pt x="2527" y="742"/>
                </a:lnTo>
                <a:lnTo>
                  <a:pt x="2529" y="734"/>
                </a:lnTo>
                <a:lnTo>
                  <a:pt x="2529" y="734"/>
                </a:lnTo>
                <a:lnTo>
                  <a:pt x="2529" y="732"/>
                </a:lnTo>
                <a:lnTo>
                  <a:pt x="2529" y="730"/>
                </a:lnTo>
                <a:lnTo>
                  <a:pt x="2529" y="730"/>
                </a:lnTo>
                <a:lnTo>
                  <a:pt x="2529" y="730"/>
                </a:lnTo>
                <a:lnTo>
                  <a:pt x="2531" y="728"/>
                </a:lnTo>
                <a:lnTo>
                  <a:pt x="2533" y="726"/>
                </a:lnTo>
                <a:lnTo>
                  <a:pt x="2535" y="726"/>
                </a:lnTo>
                <a:lnTo>
                  <a:pt x="2533" y="728"/>
                </a:lnTo>
                <a:lnTo>
                  <a:pt x="2531" y="730"/>
                </a:lnTo>
                <a:lnTo>
                  <a:pt x="2531" y="730"/>
                </a:lnTo>
                <a:lnTo>
                  <a:pt x="2531" y="732"/>
                </a:lnTo>
                <a:lnTo>
                  <a:pt x="2531" y="732"/>
                </a:lnTo>
                <a:lnTo>
                  <a:pt x="2531" y="732"/>
                </a:lnTo>
                <a:lnTo>
                  <a:pt x="2533" y="732"/>
                </a:lnTo>
                <a:lnTo>
                  <a:pt x="2533" y="732"/>
                </a:lnTo>
                <a:lnTo>
                  <a:pt x="2533" y="732"/>
                </a:lnTo>
                <a:lnTo>
                  <a:pt x="2533" y="730"/>
                </a:lnTo>
                <a:lnTo>
                  <a:pt x="2535" y="730"/>
                </a:lnTo>
                <a:lnTo>
                  <a:pt x="2535" y="730"/>
                </a:lnTo>
                <a:lnTo>
                  <a:pt x="2537" y="728"/>
                </a:lnTo>
                <a:lnTo>
                  <a:pt x="2537" y="728"/>
                </a:lnTo>
                <a:lnTo>
                  <a:pt x="2537" y="728"/>
                </a:lnTo>
                <a:lnTo>
                  <a:pt x="2537" y="728"/>
                </a:lnTo>
                <a:lnTo>
                  <a:pt x="2537" y="730"/>
                </a:lnTo>
                <a:lnTo>
                  <a:pt x="2540" y="730"/>
                </a:lnTo>
                <a:lnTo>
                  <a:pt x="2542" y="732"/>
                </a:lnTo>
                <a:lnTo>
                  <a:pt x="2537" y="732"/>
                </a:lnTo>
                <a:lnTo>
                  <a:pt x="2537" y="732"/>
                </a:lnTo>
                <a:lnTo>
                  <a:pt x="2537" y="732"/>
                </a:lnTo>
                <a:lnTo>
                  <a:pt x="2537" y="734"/>
                </a:lnTo>
                <a:lnTo>
                  <a:pt x="2537" y="736"/>
                </a:lnTo>
                <a:lnTo>
                  <a:pt x="2540" y="738"/>
                </a:lnTo>
                <a:lnTo>
                  <a:pt x="2540" y="738"/>
                </a:lnTo>
                <a:lnTo>
                  <a:pt x="2540" y="740"/>
                </a:lnTo>
                <a:lnTo>
                  <a:pt x="2540" y="742"/>
                </a:lnTo>
                <a:lnTo>
                  <a:pt x="2537" y="742"/>
                </a:lnTo>
                <a:lnTo>
                  <a:pt x="2535" y="747"/>
                </a:lnTo>
                <a:lnTo>
                  <a:pt x="2535" y="751"/>
                </a:lnTo>
                <a:lnTo>
                  <a:pt x="2533" y="751"/>
                </a:lnTo>
                <a:lnTo>
                  <a:pt x="2533" y="751"/>
                </a:lnTo>
                <a:lnTo>
                  <a:pt x="2533" y="753"/>
                </a:lnTo>
                <a:lnTo>
                  <a:pt x="2533" y="753"/>
                </a:lnTo>
                <a:lnTo>
                  <a:pt x="2535" y="755"/>
                </a:lnTo>
                <a:lnTo>
                  <a:pt x="2537" y="757"/>
                </a:lnTo>
                <a:lnTo>
                  <a:pt x="2537" y="755"/>
                </a:lnTo>
                <a:lnTo>
                  <a:pt x="2537" y="753"/>
                </a:lnTo>
                <a:lnTo>
                  <a:pt x="2537" y="753"/>
                </a:lnTo>
                <a:lnTo>
                  <a:pt x="2540" y="755"/>
                </a:lnTo>
                <a:lnTo>
                  <a:pt x="2542" y="755"/>
                </a:lnTo>
                <a:lnTo>
                  <a:pt x="2544" y="755"/>
                </a:lnTo>
                <a:lnTo>
                  <a:pt x="2546" y="753"/>
                </a:lnTo>
                <a:lnTo>
                  <a:pt x="2546" y="753"/>
                </a:lnTo>
                <a:lnTo>
                  <a:pt x="2546" y="753"/>
                </a:lnTo>
                <a:lnTo>
                  <a:pt x="2548" y="755"/>
                </a:lnTo>
                <a:lnTo>
                  <a:pt x="2548" y="755"/>
                </a:lnTo>
                <a:lnTo>
                  <a:pt x="2548" y="755"/>
                </a:lnTo>
                <a:lnTo>
                  <a:pt x="2550" y="755"/>
                </a:lnTo>
                <a:lnTo>
                  <a:pt x="2552" y="755"/>
                </a:lnTo>
                <a:lnTo>
                  <a:pt x="2552" y="753"/>
                </a:lnTo>
                <a:lnTo>
                  <a:pt x="2552" y="753"/>
                </a:lnTo>
                <a:lnTo>
                  <a:pt x="2554" y="753"/>
                </a:lnTo>
                <a:lnTo>
                  <a:pt x="2554" y="753"/>
                </a:lnTo>
                <a:lnTo>
                  <a:pt x="2556" y="751"/>
                </a:lnTo>
                <a:lnTo>
                  <a:pt x="2558" y="751"/>
                </a:lnTo>
                <a:lnTo>
                  <a:pt x="2563" y="751"/>
                </a:lnTo>
                <a:lnTo>
                  <a:pt x="2565" y="751"/>
                </a:lnTo>
                <a:lnTo>
                  <a:pt x="2560" y="753"/>
                </a:lnTo>
                <a:lnTo>
                  <a:pt x="2558" y="755"/>
                </a:lnTo>
                <a:lnTo>
                  <a:pt x="2556" y="759"/>
                </a:lnTo>
                <a:lnTo>
                  <a:pt x="2556" y="761"/>
                </a:lnTo>
                <a:lnTo>
                  <a:pt x="2558" y="763"/>
                </a:lnTo>
                <a:lnTo>
                  <a:pt x="2560" y="765"/>
                </a:lnTo>
                <a:lnTo>
                  <a:pt x="2563" y="767"/>
                </a:lnTo>
                <a:lnTo>
                  <a:pt x="2563" y="767"/>
                </a:lnTo>
                <a:lnTo>
                  <a:pt x="2563" y="767"/>
                </a:lnTo>
                <a:lnTo>
                  <a:pt x="2565" y="767"/>
                </a:lnTo>
                <a:lnTo>
                  <a:pt x="2567" y="767"/>
                </a:lnTo>
                <a:lnTo>
                  <a:pt x="2567" y="767"/>
                </a:lnTo>
                <a:lnTo>
                  <a:pt x="2567" y="770"/>
                </a:lnTo>
                <a:lnTo>
                  <a:pt x="2565" y="772"/>
                </a:lnTo>
                <a:lnTo>
                  <a:pt x="2565" y="772"/>
                </a:lnTo>
                <a:lnTo>
                  <a:pt x="2563" y="774"/>
                </a:lnTo>
                <a:lnTo>
                  <a:pt x="2565" y="774"/>
                </a:lnTo>
                <a:lnTo>
                  <a:pt x="2565" y="776"/>
                </a:lnTo>
                <a:lnTo>
                  <a:pt x="2565" y="776"/>
                </a:lnTo>
                <a:lnTo>
                  <a:pt x="2565" y="776"/>
                </a:lnTo>
                <a:lnTo>
                  <a:pt x="2563" y="778"/>
                </a:lnTo>
                <a:lnTo>
                  <a:pt x="2563" y="780"/>
                </a:lnTo>
                <a:lnTo>
                  <a:pt x="2565" y="782"/>
                </a:lnTo>
                <a:lnTo>
                  <a:pt x="2565" y="782"/>
                </a:lnTo>
                <a:lnTo>
                  <a:pt x="2567" y="782"/>
                </a:lnTo>
                <a:lnTo>
                  <a:pt x="2567" y="782"/>
                </a:lnTo>
                <a:lnTo>
                  <a:pt x="2569" y="784"/>
                </a:lnTo>
                <a:lnTo>
                  <a:pt x="2567" y="784"/>
                </a:lnTo>
                <a:lnTo>
                  <a:pt x="2565" y="784"/>
                </a:lnTo>
                <a:lnTo>
                  <a:pt x="2563" y="782"/>
                </a:lnTo>
                <a:lnTo>
                  <a:pt x="2563" y="782"/>
                </a:lnTo>
                <a:lnTo>
                  <a:pt x="2563" y="784"/>
                </a:lnTo>
                <a:lnTo>
                  <a:pt x="2560" y="782"/>
                </a:lnTo>
                <a:lnTo>
                  <a:pt x="2558" y="782"/>
                </a:lnTo>
                <a:lnTo>
                  <a:pt x="2556" y="784"/>
                </a:lnTo>
                <a:lnTo>
                  <a:pt x="2554" y="784"/>
                </a:lnTo>
                <a:lnTo>
                  <a:pt x="2554" y="784"/>
                </a:lnTo>
                <a:lnTo>
                  <a:pt x="2552" y="784"/>
                </a:lnTo>
                <a:lnTo>
                  <a:pt x="2548" y="786"/>
                </a:lnTo>
                <a:lnTo>
                  <a:pt x="2546" y="786"/>
                </a:lnTo>
                <a:lnTo>
                  <a:pt x="2546" y="788"/>
                </a:lnTo>
                <a:lnTo>
                  <a:pt x="2544" y="788"/>
                </a:lnTo>
                <a:lnTo>
                  <a:pt x="2544" y="788"/>
                </a:lnTo>
                <a:lnTo>
                  <a:pt x="2542" y="791"/>
                </a:lnTo>
                <a:lnTo>
                  <a:pt x="2540" y="793"/>
                </a:lnTo>
                <a:lnTo>
                  <a:pt x="2540" y="793"/>
                </a:lnTo>
                <a:lnTo>
                  <a:pt x="2540" y="793"/>
                </a:lnTo>
                <a:lnTo>
                  <a:pt x="2542" y="793"/>
                </a:lnTo>
                <a:lnTo>
                  <a:pt x="2544" y="793"/>
                </a:lnTo>
                <a:lnTo>
                  <a:pt x="2544" y="793"/>
                </a:lnTo>
                <a:lnTo>
                  <a:pt x="2546" y="791"/>
                </a:lnTo>
                <a:lnTo>
                  <a:pt x="2548" y="791"/>
                </a:lnTo>
                <a:lnTo>
                  <a:pt x="2548" y="793"/>
                </a:lnTo>
                <a:lnTo>
                  <a:pt x="2548" y="793"/>
                </a:lnTo>
                <a:lnTo>
                  <a:pt x="2548" y="795"/>
                </a:lnTo>
                <a:lnTo>
                  <a:pt x="2550" y="795"/>
                </a:lnTo>
                <a:lnTo>
                  <a:pt x="2548" y="797"/>
                </a:lnTo>
                <a:lnTo>
                  <a:pt x="2548" y="797"/>
                </a:lnTo>
                <a:lnTo>
                  <a:pt x="2550" y="799"/>
                </a:lnTo>
                <a:lnTo>
                  <a:pt x="2550" y="799"/>
                </a:lnTo>
                <a:lnTo>
                  <a:pt x="2550" y="799"/>
                </a:lnTo>
                <a:lnTo>
                  <a:pt x="2548" y="801"/>
                </a:lnTo>
                <a:lnTo>
                  <a:pt x="2548" y="803"/>
                </a:lnTo>
                <a:lnTo>
                  <a:pt x="2546" y="803"/>
                </a:lnTo>
                <a:lnTo>
                  <a:pt x="2544" y="805"/>
                </a:lnTo>
                <a:lnTo>
                  <a:pt x="2542" y="805"/>
                </a:lnTo>
                <a:lnTo>
                  <a:pt x="2537" y="807"/>
                </a:lnTo>
                <a:lnTo>
                  <a:pt x="2533" y="809"/>
                </a:lnTo>
                <a:lnTo>
                  <a:pt x="2533" y="809"/>
                </a:lnTo>
                <a:lnTo>
                  <a:pt x="2531" y="811"/>
                </a:lnTo>
                <a:lnTo>
                  <a:pt x="2533" y="811"/>
                </a:lnTo>
                <a:lnTo>
                  <a:pt x="2533" y="814"/>
                </a:lnTo>
                <a:lnTo>
                  <a:pt x="2533" y="814"/>
                </a:lnTo>
                <a:lnTo>
                  <a:pt x="2533" y="814"/>
                </a:lnTo>
                <a:lnTo>
                  <a:pt x="2537" y="816"/>
                </a:lnTo>
                <a:lnTo>
                  <a:pt x="2540" y="816"/>
                </a:lnTo>
                <a:lnTo>
                  <a:pt x="2542" y="814"/>
                </a:lnTo>
                <a:lnTo>
                  <a:pt x="2542" y="814"/>
                </a:lnTo>
                <a:lnTo>
                  <a:pt x="2544" y="814"/>
                </a:lnTo>
                <a:lnTo>
                  <a:pt x="2546" y="816"/>
                </a:lnTo>
                <a:lnTo>
                  <a:pt x="2546" y="816"/>
                </a:lnTo>
                <a:lnTo>
                  <a:pt x="2548" y="816"/>
                </a:lnTo>
                <a:lnTo>
                  <a:pt x="2548" y="816"/>
                </a:lnTo>
                <a:lnTo>
                  <a:pt x="2546" y="818"/>
                </a:lnTo>
                <a:lnTo>
                  <a:pt x="2548" y="818"/>
                </a:lnTo>
                <a:lnTo>
                  <a:pt x="2550" y="818"/>
                </a:lnTo>
                <a:lnTo>
                  <a:pt x="2550" y="816"/>
                </a:lnTo>
                <a:lnTo>
                  <a:pt x="2552" y="816"/>
                </a:lnTo>
                <a:lnTo>
                  <a:pt x="2554" y="818"/>
                </a:lnTo>
                <a:lnTo>
                  <a:pt x="2556" y="820"/>
                </a:lnTo>
                <a:lnTo>
                  <a:pt x="2560" y="820"/>
                </a:lnTo>
                <a:lnTo>
                  <a:pt x="2560" y="820"/>
                </a:lnTo>
                <a:lnTo>
                  <a:pt x="2563" y="818"/>
                </a:lnTo>
                <a:lnTo>
                  <a:pt x="2565" y="818"/>
                </a:lnTo>
                <a:lnTo>
                  <a:pt x="2569" y="818"/>
                </a:lnTo>
                <a:lnTo>
                  <a:pt x="2569" y="816"/>
                </a:lnTo>
                <a:lnTo>
                  <a:pt x="2571" y="816"/>
                </a:lnTo>
                <a:lnTo>
                  <a:pt x="2573" y="814"/>
                </a:lnTo>
                <a:lnTo>
                  <a:pt x="2571" y="816"/>
                </a:lnTo>
                <a:lnTo>
                  <a:pt x="2569" y="818"/>
                </a:lnTo>
                <a:lnTo>
                  <a:pt x="2567" y="820"/>
                </a:lnTo>
                <a:lnTo>
                  <a:pt x="2567" y="820"/>
                </a:lnTo>
                <a:lnTo>
                  <a:pt x="2565" y="824"/>
                </a:lnTo>
                <a:lnTo>
                  <a:pt x="2563" y="824"/>
                </a:lnTo>
                <a:lnTo>
                  <a:pt x="2560" y="824"/>
                </a:lnTo>
                <a:lnTo>
                  <a:pt x="2558" y="824"/>
                </a:lnTo>
                <a:lnTo>
                  <a:pt x="2556" y="824"/>
                </a:lnTo>
                <a:lnTo>
                  <a:pt x="2552" y="824"/>
                </a:lnTo>
                <a:lnTo>
                  <a:pt x="2548" y="824"/>
                </a:lnTo>
                <a:lnTo>
                  <a:pt x="2548" y="824"/>
                </a:lnTo>
                <a:lnTo>
                  <a:pt x="2546" y="828"/>
                </a:lnTo>
                <a:lnTo>
                  <a:pt x="2542" y="828"/>
                </a:lnTo>
                <a:lnTo>
                  <a:pt x="2542" y="830"/>
                </a:lnTo>
                <a:lnTo>
                  <a:pt x="2542" y="830"/>
                </a:lnTo>
                <a:lnTo>
                  <a:pt x="2542" y="832"/>
                </a:lnTo>
                <a:lnTo>
                  <a:pt x="2537" y="837"/>
                </a:lnTo>
                <a:lnTo>
                  <a:pt x="2537" y="837"/>
                </a:lnTo>
                <a:lnTo>
                  <a:pt x="2535" y="837"/>
                </a:lnTo>
                <a:lnTo>
                  <a:pt x="2535" y="837"/>
                </a:lnTo>
                <a:lnTo>
                  <a:pt x="2535" y="839"/>
                </a:lnTo>
                <a:lnTo>
                  <a:pt x="2533" y="841"/>
                </a:lnTo>
                <a:lnTo>
                  <a:pt x="2531" y="843"/>
                </a:lnTo>
                <a:lnTo>
                  <a:pt x="2527" y="843"/>
                </a:lnTo>
                <a:lnTo>
                  <a:pt x="2525" y="845"/>
                </a:lnTo>
                <a:lnTo>
                  <a:pt x="2525" y="845"/>
                </a:lnTo>
                <a:lnTo>
                  <a:pt x="2527" y="845"/>
                </a:lnTo>
                <a:lnTo>
                  <a:pt x="2527" y="845"/>
                </a:lnTo>
                <a:lnTo>
                  <a:pt x="2529" y="845"/>
                </a:lnTo>
                <a:lnTo>
                  <a:pt x="2531" y="845"/>
                </a:lnTo>
                <a:lnTo>
                  <a:pt x="2531" y="847"/>
                </a:lnTo>
                <a:lnTo>
                  <a:pt x="2533" y="847"/>
                </a:lnTo>
                <a:lnTo>
                  <a:pt x="2535" y="845"/>
                </a:lnTo>
                <a:lnTo>
                  <a:pt x="2535" y="843"/>
                </a:lnTo>
                <a:lnTo>
                  <a:pt x="2537" y="843"/>
                </a:lnTo>
                <a:lnTo>
                  <a:pt x="2540" y="841"/>
                </a:lnTo>
                <a:lnTo>
                  <a:pt x="2542" y="841"/>
                </a:lnTo>
                <a:lnTo>
                  <a:pt x="2544" y="841"/>
                </a:lnTo>
                <a:lnTo>
                  <a:pt x="2546" y="841"/>
                </a:lnTo>
                <a:lnTo>
                  <a:pt x="2546" y="839"/>
                </a:lnTo>
                <a:lnTo>
                  <a:pt x="2548" y="839"/>
                </a:lnTo>
                <a:lnTo>
                  <a:pt x="2548" y="839"/>
                </a:lnTo>
                <a:lnTo>
                  <a:pt x="2548" y="841"/>
                </a:lnTo>
                <a:lnTo>
                  <a:pt x="2552" y="841"/>
                </a:lnTo>
                <a:lnTo>
                  <a:pt x="2552" y="843"/>
                </a:lnTo>
                <a:lnTo>
                  <a:pt x="2554" y="843"/>
                </a:lnTo>
                <a:lnTo>
                  <a:pt x="2556" y="841"/>
                </a:lnTo>
                <a:lnTo>
                  <a:pt x="2556" y="839"/>
                </a:lnTo>
                <a:lnTo>
                  <a:pt x="2556" y="837"/>
                </a:lnTo>
                <a:lnTo>
                  <a:pt x="2558" y="835"/>
                </a:lnTo>
                <a:lnTo>
                  <a:pt x="2565" y="832"/>
                </a:lnTo>
                <a:lnTo>
                  <a:pt x="2565" y="832"/>
                </a:lnTo>
                <a:lnTo>
                  <a:pt x="2567" y="835"/>
                </a:lnTo>
                <a:lnTo>
                  <a:pt x="2569" y="835"/>
                </a:lnTo>
                <a:lnTo>
                  <a:pt x="2571" y="835"/>
                </a:lnTo>
                <a:lnTo>
                  <a:pt x="2573" y="835"/>
                </a:lnTo>
                <a:lnTo>
                  <a:pt x="2573" y="835"/>
                </a:lnTo>
                <a:lnTo>
                  <a:pt x="2573" y="835"/>
                </a:lnTo>
                <a:lnTo>
                  <a:pt x="2577" y="835"/>
                </a:lnTo>
                <a:lnTo>
                  <a:pt x="2579" y="835"/>
                </a:lnTo>
                <a:lnTo>
                  <a:pt x="2579" y="835"/>
                </a:lnTo>
                <a:lnTo>
                  <a:pt x="2579" y="835"/>
                </a:lnTo>
                <a:lnTo>
                  <a:pt x="2577" y="832"/>
                </a:lnTo>
                <a:lnTo>
                  <a:pt x="2581" y="832"/>
                </a:lnTo>
                <a:lnTo>
                  <a:pt x="2584" y="832"/>
                </a:lnTo>
                <a:lnTo>
                  <a:pt x="2584" y="832"/>
                </a:lnTo>
                <a:lnTo>
                  <a:pt x="2586" y="832"/>
                </a:lnTo>
                <a:lnTo>
                  <a:pt x="2588" y="830"/>
                </a:lnTo>
                <a:lnTo>
                  <a:pt x="2588" y="830"/>
                </a:lnTo>
                <a:lnTo>
                  <a:pt x="2590" y="830"/>
                </a:lnTo>
                <a:lnTo>
                  <a:pt x="2592" y="830"/>
                </a:lnTo>
                <a:lnTo>
                  <a:pt x="2594" y="832"/>
                </a:lnTo>
                <a:lnTo>
                  <a:pt x="2596" y="832"/>
                </a:lnTo>
                <a:lnTo>
                  <a:pt x="2596" y="832"/>
                </a:lnTo>
                <a:lnTo>
                  <a:pt x="2600" y="832"/>
                </a:lnTo>
                <a:lnTo>
                  <a:pt x="2604" y="832"/>
                </a:lnTo>
                <a:lnTo>
                  <a:pt x="2611" y="832"/>
                </a:lnTo>
                <a:lnTo>
                  <a:pt x="2613" y="832"/>
                </a:lnTo>
                <a:lnTo>
                  <a:pt x="2613" y="832"/>
                </a:lnTo>
                <a:lnTo>
                  <a:pt x="2615" y="830"/>
                </a:lnTo>
                <a:lnTo>
                  <a:pt x="2617" y="830"/>
                </a:lnTo>
                <a:lnTo>
                  <a:pt x="2619" y="828"/>
                </a:lnTo>
                <a:lnTo>
                  <a:pt x="2621" y="830"/>
                </a:lnTo>
                <a:lnTo>
                  <a:pt x="2621" y="828"/>
                </a:lnTo>
                <a:lnTo>
                  <a:pt x="2623" y="826"/>
                </a:lnTo>
                <a:lnTo>
                  <a:pt x="2628" y="824"/>
                </a:lnTo>
                <a:lnTo>
                  <a:pt x="2628" y="824"/>
                </a:lnTo>
                <a:lnTo>
                  <a:pt x="2628" y="822"/>
                </a:lnTo>
                <a:lnTo>
                  <a:pt x="2628" y="822"/>
                </a:lnTo>
                <a:lnTo>
                  <a:pt x="2628" y="820"/>
                </a:lnTo>
                <a:lnTo>
                  <a:pt x="2625" y="820"/>
                </a:lnTo>
                <a:lnTo>
                  <a:pt x="2623" y="822"/>
                </a:lnTo>
                <a:lnTo>
                  <a:pt x="2621" y="822"/>
                </a:lnTo>
                <a:lnTo>
                  <a:pt x="2617" y="820"/>
                </a:lnTo>
                <a:lnTo>
                  <a:pt x="2617" y="820"/>
                </a:lnTo>
                <a:lnTo>
                  <a:pt x="2617" y="820"/>
                </a:lnTo>
                <a:lnTo>
                  <a:pt x="2615" y="818"/>
                </a:lnTo>
                <a:lnTo>
                  <a:pt x="2613" y="820"/>
                </a:lnTo>
                <a:lnTo>
                  <a:pt x="2615" y="818"/>
                </a:lnTo>
                <a:lnTo>
                  <a:pt x="2617" y="818"/>
                </a:lnTo>
                <a:lnTo>
                  <a:pt x="2617" y="818"/>
                </a:lnTo>
                <a:lnTo>
                  <a:pt x="2619" y="818"/>
                </a:lnTo>
                <a:lnTo>
                  <a:pt x="2621" y="818"/>
                </a:lnTo>
                <a:lnTo>
                  <a:pt x="2621" y="816"/>
                </a:lnTo>
                <a:lnTo>
                  <a:pt x="2621" y="816"/>
                </a:lnTo>
                <a:lnTo>
                  <a:pt x="2619" y="814"/>
                </a:lnTo>
                <a:lnTo>
                  <a:pt x="2621" y="814"/>
                </a:lnTo>
                <a:lnTo>
                  <a:pt x="2623" y="814"/>
                </a:lnTo>
                <a:lnTo>
                  <a:pt x="2625" y="814"/>
                </a:lnTo>
                <a:lnTo>
                  <a:pt x="2625" y="811"/>
                </a:lnTo>
                <a:lnTo>
                  <a:pt x="2625" y="811"/>
                </a:lnTo>
                <a:lnTo>
                  <a:pt x="2625" y="809"/>
                </a:lnTo>
                <a:lnTo>
                  <a:pt x="2625" y="809"/>
                </a:lnTo>
                <a:lnTo>
                  <a:pt x="2625" y="809"/>
                </a:lnTo>
                <a:lnTo>
                  <a:pt x="2628" y="809"/>
                </a:lnTo>
                <a:lnTo>
                  <a:pt x="2628" y="809"/>
                </a:lnTo>
                <a:lnTo>
                  <a:pt x="2630" y="807"/>
                </a:lnTo>
                <a:lnTo>
                  <a:pt x="2632" y="807"/>
                </a:lnTo>
                <a:lnTo>
                  <a:pt x="2632" y="805"/>
                </a:lnTo>
                <a:lnTo>
                  <a:pt x="2632" y="803"/>
                </a:lnTo>
                <a:lnTo>
                  <a:pt x="2632" y="801"/>
                </a:lnTo>
                <a:lnTo>
                  <a:pt x="2634" y="799"/>
                </a:lnTo>
                <a:lnTo>
                  <a:pt x="2634" y="797"/>
                </a:lnTo>
                <a:lnTo>
                  <a:pt x="2632" y="797"/>
                </a:lnTo>
                <a:lnTo>
                  <a:pt x="2632" y="795"/>
                </a:lnTo>
                <a:lnTo>
                  <a:pt x="2628" y="793"/>
                </a:lnTo>
                <a:lnTo>
                  <a:pt x="2625" y="791"/>
                </a:lnTo>
                <a:lnTo>
                  <a:pt x="2623" y="791"/>
                </a:lnTo>
                <a:lnTo>
                  <a:pt x="2621" y="791"/>
                </a:lnTo>
                <a:lnTo>
                  <a:pt x="2619" y="791"/>
                </a:lnTo>
                <a:lnTo>
                  <a:pt x="2617" y="791"/>
                </a:lnTo>
                <a:lnTo>
                  <a:pt x="2615" y="791"/>
                </a:lnTo>
                <a:lnTo>
                  <a:pt x="2615" y="791"/>
                </a:lnTo>
                <a:lnTo>
                  <a:pt x="2615" y="793"/>
                </a:lnTo>
                <a:lnTo>
                  <a:pt x="2613" y="793"/>
                </a:lnTo>
                <a:lnTo>
                  <a:pt x="2613" y="793"/>
                </a:lnTo>
                <a:lnTo>
                  <a:pt x="2611" y="793"/>
                </a:lnTo>
                <a:lnTo>
                  <a:pt x="2609" y="791"/>
                </a:lnTo>
                <a:lnTo>
                  <a:pt x="2609" y="791"/>
                </a:lnTo>
                <a:lnTo>
                  <a:pt x="2611" y="788"/>
                </a:lnTo>
                <a:lnTo>
                  <a:pt x="2613" y="788"/>
                </a:lnTo>
                <a:lnTo>
                  <a:pt x="2613" y="786"/>
                </a:lnTo>
                <a:lnTo>
                  <a:pt x="2611" y="782"/>
                </a:lnTo>
                <a:lnTo>
                  <a:pt x="2609" y="780"/>
                </a:lnTo>
                <a:lnTo>
                  <a:pt x="2604" y="776"/>
                </a:lnTo>
                <a:lnTo>
                  <a:pt x="2600" y="776"/>
                </a:lnTo>
                <a:lnTo>
                  <a:pt x="2598" y="776"/>
                </a:lnTo>
                <a:lnTo>
                  <a:pt x="2600" y="776"/>
                </a:lnTo>
                <a:lnTo>
                  <a:pt x="2600" y="776"/>
                </a:lnTo>
                <a:lnTo>
                  <a:pt x="2604" y="776"/>
                </a:lnTo>
                <a:lnTo>
                  <a:pt x="2604" y="776"/>
                </a:lnTo>
                <a:lnTo>
                  <a:pt x="2607" y="778"/>
                </a:lnTo>
                <a:lnTo>
                  <a:pt x="2607" y="778"/>
                </a:lnTo>
                <a:lnTo>
                  <a:pt x="2609" y="778"/>
                </a:lnTo>
                <a:lnTo>
                  <a:pt x="2609" y="778"/>
                </a:lnTo>
                <a:lnTo>
                  <a:pt x="2609" y="778"/>
                </a:lnTo>
                <a:lnTo>
                  <a:pt x="2609" y="776"/>
                </a:lnTo>
                <a:lnTo>
                  <a:pt x="2607" y="772"/>
                </a:lnTo>
                <a:lnTo>
                  <a:pt x="2604" y="772"/>
                </a:lnTo>
                <a:lnTo>
                  <a:pt x="2604" y="770"/>
                </a:lnTo>
                <a:lnTo>
                  <a:pt x="2604" y="767"/>
                </a:lnTo>
                <a:lnTo>
                  <a:pt x="2607" y="767"/>
                </a:lnTo>
                <a:lnTo>
                  <a:pt x="2604" y="765"/>
                </a:lnTo>
                <a:lnTo>
                  <a:pt x="2602" y="765"/>
                </a:lnTo>
                <a:lnTo>
                  <a:pt x="2600" y="763"/>
                </a:lnTo>
                <a:lnTo>
                  <a:pt x="2598" y="759"/>
                </a:lnTo>
                <a:lnTo>
                  <a:pt x="2596" y="759"/>
                </a:lnTo>
                <a:lnTo>
                  <a:pt x="2592" y="757"/>
                </a:lnTo>
                <a:lnTo>
                  <a:pt x="2590" y="757"/>
                </a:lnTo>
                <a:lnTo>
                  <a:pt x="2590" y="755"/>
                </a:lnTo>
                <a:lnTo>
                  <a:pt x="2588" y="751"/>
                </a:lnTo>
                <a:lnTo>
                  <a:pt x="2586" y="744"/>
                </a:lnTo>
                <a:lnTo>
                  <a:pt x="2584" y="740"/>
                </a:lnTo>
                <a:lnTo>
                  <a:pt x="2584" y="738"/>
                </a:lnTo>
                <a:lnTo>
                  <a:pt x="2584" y="738"/>
                </a:lnTo>
                <a:lnTo>
                  <a:pt x="2581" y="736"/>
                </a:lnTo>
                <a:lnTo>
                  <a:pt x="2579" y="734"/>
                </a:lnTo>
                <a:lnTo>
                  <a:pt x="2577" y="732"/>
                </a:lnTo>
                <a:lnTo>
                  <a:pt x="2571" y="730"/>
                </a:lnTo>
                <a:lnTo>
                  <a:pt x="2567" y="730"/>
                </a:lnTo>
                <a:lnTo>
                  <a:pt x="2565" y="732"/>
                </a:lnTo>
                <a:lnTo>
                  <a:pt x="2563" y="732"/>
                </a:lnTo>
                <a:lnTo>
                  <a:pt x="2556" y="730"/>
                </a:lnTo>
                <a:lnTo>
                  <a:pt x="2554" y="730"/>
                </a:lnTo>
                <a:lnTo>
                  <a:pt x="2552" y="728"/>
                </a:lnTo>
                <a:lnTo>
                  <a:pt x="2554" y="730"/>
                </a:lnTo>
                <a:lnTo>
                  <a:pt x="2556" y="730"/>
                </a:lnTo>
                <a:lnTo>
                  <a:pt x="2558" y="730"/>
                </a:lnTo>
                <a:lnTo>
                  <a:pt x="2560" y="730"/>
                </a:lnTo>
                <a:lnTo>
                  <a:pt x="2563" y="728"/>
                </a:lnTo>
                <a:lnTo>
                  <a:pt x="2565" y="726"/>
                </a:lnTo>
                <a:lnTo>
                  <a:pt x="2567" y="726"/>
                </a:lnTo>
                <a:lnTo>
                  <a:pt x="2569" y="726"/>
                </a:lnTo>
                <a:lnTo>
                  <a:pt x="2569" y="723"/>
                </a:lnTo>
                <a:lnTo>
                  <a:pt x="2567" y="721"/>
                </a:lnTo>
                <a:lnTo>
                  <a:pt x="2563" y="721"/>
                </a:lnTo>
                <a:lnTo>
                  <a:pt x="2560" y="723"/>
                </a:lnTo>
                <a:lnTo>
                  <a:pt x="2560" y="723"/>
                </a:lnTo>
                <a:lnTo>
                  <a:pt x="2560" y="721"/>
                </a:lnTo>
                <a:lnTo>
                  <a:pt x="2563" y="721"/>
                </a:lnTo>
                <a:lnTo>
                  <a:pt x="2563" y="721"/>
                </a:lnTo>
                <a:lnTo>
                  <a:pt x="2567" y="721"/>
                </a:lnTo>
                <a:lnTo>
                  <a:pt x="2569" y="719"/>
                </a:lnTo>
                <a:lnTo>
                  <a:pt x="2571" y="719"/>
                </a:lnTo>
                <a:lnTo>
                  <a:pt x="2571" y="717"/>
                </a:lnTo>
                <a:lnTo>
                  <a:pt x="2573" y="715"/>
                </a:lnTo>
                <a:lnTo>
                  <a:pt x="2575" y="713"/>
                </a:lnTo>
                <a:lnTo>
                  <a:pt x="2577" y="707"/>
                </a:lnTo>
                <a:lnTo>
                  <a:pt x="2577" y="707"/>
                </a:lnTo>
                <a:lnTo>
                  <a:pt x="2577" y="705"/>
                </a:lnTo>
                <a:lnTo>
                  <a:pt x="2579" y="705"/>
                </a:lnTo>
                <a:lnTo>
                  <a:pt x="2579" y="702"/>
                </a:lnTo>
                <a:lnTo>
                  <a:pt x="2581" y="700"/>
                </a:lnTo>
                <a:lnTo>
                  <a:pt x="2581" y="700"/>
                </a:lnTo>
                <a:lnTo>
                  <a:pt x="2581" y="700"/>
                </a:lnTo>
                <a:lnTo>
                  <a:pt x="2581" y="696"/>
                </a:lnTo>
                <a:lnTo>
                  <a:pt x="2579" y="696"/>
                </a:lnTo>
                <a:lnTo>
                  <a:pt x="2577" y="696"/>
                </a:lnTo>
                <a:lnTo>
                  <a:pt x="2575" y="696"/>
                </a:lnTo>
                <a:lnTo>
                  <a:pt x="2567" y="696"/>
                </a:lnTo>
                <a:lnTo>
                  <a:pt x="2565" y="696"/>
                </a:lnTo>
                <a:lnTo>
                  <a:pt x="2565" y="696"/>
                </a:lnTo>
                <a:lnTo>
                  <a:pt x="2563" y="696"/>
                </a:lnTo>
                <a:lnTo>
                  <a:pt x="2560" y="694"/>
                </a:lnTo>
                <a:lnTo>
                  <a:pt x="2558" y="696"/>
                </a:lnTo>
                <a:lnTo>
                  <a:pt x="2554" y="696"/>
                </a:lnTo>
                <a:lnTo>
                  <a:pt x="2552" y="698"/>
                </a:lnTo>
                <a:lnTo>
                  <a:pt x="2550" y="698"/>
                </a:lnTo>
                <a:lnTo>
                  <a:pt x="2548" y="698"/>
                </a:lnTo>
                <a:lnTo>
                  <a:pt x="2548" y="696"/>
                </a:lnTo>
                <a:lnTo>
                  <a:pt x="2552" y="694"/>
                </a:lnTo>
                <a:lnTo>
                  <a:pt x="2552" y="692"/>
                </a:lnTo>
                <a:lnTo>
                  <a:pt x="2552" y="692"/>
                </a:lnTo>
                <a:lnTo>
                  <a:pt x="2550" y="692"/>
                </a:lnTo>
                <a:lnTo>
                  <a:pt x="2550" y="690"/>
                </a:lnTo>
                <a:lnTo>
                  <a:pt x="2550" y="690"/>
                </a:lnTo>
                <a:lnTo>
                  <a:pt x="2552" y="688"/>
                </a:lnTo>
                <a:lnTo>
                  <a:pt x="2558" y="684"/>
                </a:lnTo>
                <a:lnTo>
                  <a:pt x="2560" y="682"/>
                </a:lnTo>
                <a:lnTo>
                  <a:pt x="2563" y="682"/>
                </a:lnTo>
                <a:lnTo>
                  <a:pt x="2563" y="682"/>
                </a:lnTo>
                <a:lnTo>
                  <a:pt x="2563" y="679"/>
                </a:lnTo>
                <a:lnTo>
                  <a:pt x="2563" y="677"/>
                </a:lnTo>
                <a:lnTo>
                  <a:pt x="2563" y="677"/>
                </a:lnTo>
                <a:lnTo>
                  <a:pt x="2563" y="675"/>
                </a:lnTo>
                <a:lnTo>
                  <a:pt x="2563" y="675"/>
                </a:lnTo>
                <a:lnTo>
                  <a:pt x="2560" y="675"/>
                </a:lnTo>
                <a:lnTo>
                  <a:pt x="2558" y="675"/>
                </a:lnTo>
                <a:lnTo>
                  <a:pt x="2554" y="677"/>
                </a:lnTo>
                <a:lnTo>
                  <a:pt x="2552" y="677"/>
                </a:lnTo>
                <a:lnTo>
                  <a:pt x="2548" y="677"/>
                </a:lnTo>
                <a:lnTo>
                  <a:pt x="2544" y="677"/>
                </a:lnTo>
                <a:lnTo>
                  <a:pt x="2542" y="677"/>
                </a:lnTo>
                <a:lnTo>
                  <a:pt x="2542" y="677"/>
                </a:lnTo>
                <a:lnTo>
                  <a:pt x="2540" y="677"/>
                </a:lnTo>
                <a:lnTo>
                  <a:pt x="2540" y="679"/>
                </a:lnTo>
                <a:lnTo>
                  <a:pt x="2540" y="677"/>
                </a:lnTo>
                <a:lnTo>
                  <a:pt x="2537" y="677"/>
                </a:lnTo>
                <a:lnTo>
                  <a:pt x="2535" y="677"/>
                </a:lnTo>
                <a:lnTo>
                  <a:pt x="2535" y="677"/>
                </a:lnTo>
                <a:lnTo>
                  <a:pt x="2535" y="677"/>
                </a:lnTo>
                <a:lnTo>
                  <a:pt x="2535" y="677"/>
                </a:lnTo>
                <a:lnTo>
                  <a:pt x="2533" y="679"/>
                </a:lnTo>
                <a:lnTo>
                  <a:pt x="2533" y="679"/>
                </a:lnTo>
                <a:lnTo>
                  <a:pt x="2533" y="682"/>
                </a:lnTo>
                <a:lnTo>
                  <a:pt x="2533" y="682"/>
                </a:lnTo>
                <a:lnTo>
                  <a:pt x="2535" y="684"/>
                </a:lnTo>
                <a:lnTo>
                  <a:pt x="2535" y="684"/>
                </a:lnTo>
                <a:lnTo>
                  <a:pt x="2535" y="684"/>
                </a:lnTo>
                <a:lnTo>
                  <a:pt x="2531" y="684"/>
                </a:lnTo>
                <a:lnTo>
                  <a:pt x="2531" y="684"/>
                </a:lnTo>
                <a:lnTo>
                  <a:pt x="2531" y="686"/>
                </a:lnTo>
                <a:lnTo>
                  <a:pt x="2531" y="686"/>
                </a:lnTo>
                <a:lnTo>
                  <a:pt x="2531" y="686"/>
                </a:lnTo>
                <a:lnTo>
                  <a:pt x="2529" y="688"/>
                </a:lnTo>
                <a:lnTo>
                  <a:pt x="2529" y="688"/>
                </a:lnTo>
                <a:lnTo>
                  <a:pt x="2533" y="692"/>
                </a:lnTo>
                <a:lnTo>
                  <a:pt x="2533" y="692"/>
                </a:lnTo>
                <a:lnTo>
                  <a:pt x="2531" y="692"/>
                </a:lnTo>
                <a:lnTo>
                  <a:pt x="2531" y="692"/>
                </a:lnTo>
                <a:lnTo>
                  <a:pt x="2531" y="692"/>
                </a:lnTo>
                <a:lnTo>
                  <a:pt x="2527" y="692"/>
                </a:lnTo>
                <a:lnTo>
                  <a:pt x="2525" y="692"/>
                </a:lnTo>
                <a:lnTo>
                  <a:pt x="2525" y="694"/>
                </a:lnTo>
                <a:lnTo>
                  <a:pt x="2525" y="696"/>
                </a:lnTo>
                <a:lnTo>
                  <a:pt x="2525" y="696"/>
                </a:lnTo>
                <a:lnTo>
                  <a:pt x="2525" y="698"/>
                </a:lnTo>
                <a:lnTo>
                  <a:pt x="2525" y="698"/>
                </a:lnTo>
                <a:lnTo>
                  <a:pt x="2527" y="698"/>
                </a:lnTo>
                <a:lnTo>
                  <a:pt x="2525" y="698"/>
                </a:lnTo>
                <a:lnTo>
                  <a:pt x="2525" y="700"/>
                </a:lnTo>
                <a:lnTo>
                  <a:pt x="2523" y="700"/>
                </a:lnTo>
                <a:lnTo>
                  <a:pt x="2523" y="700"/>
                </a:lnTo>
                <a:lnTo>
                  <a:pt x="2523" y="702"/>
                </a:lnTo>
                <a:lnTo>
                  <a:pt x="2525" y="702"/>
                </a:lnTo>
                <a:close/>
                <a:moveTo>
                  <a:pt x="2560" y="673"/>
                </a:moveTo>
                <a:lnTo>
                  <a:pt x="2560" y="673"/>
                </a:lnTo>
                <a:lnTo>
                  <a:pt x="2563" y="673"/>
                </a:lnTo>
                <a:lnTo>
                  <a:pt x="2563" y="673"/>
                </a:lnTo>
                <a:lnTo>
                  <a:pt x="2560" y="671"/>
                </a:lnTo>
                <a:lnTo>
                  <a:pt x="2560" y="671"/>
                </a:lnTo>
                <a:lnTo>
                  <a:pt x="2560" y="671"/>
                </a:lnTo>
                <a:lnTo>
                  <a:pt x="2560" y="671"/>
                </a:lnTo>
                <a:lnTo>
                  <a:pt x="2558" y="669"/>
                </a:lnTo>
                <a:lnTo>
                  <a:pt x="2558" y="671"/>
                </a:lnTo>
                <a:lnTo>
                  <a:pt x="2558" y="671"/>
                </a:lnTo>
                <a:lnTo>
                  <a:pt x="2558" y="671"/>
                </a:lnTo>
                <a:lnTo>
                  <a:pt x="2560" y="673"/>
                </a:lnTo>
                <a:close/>
                <a:moveTo>
                  <a:pt x="2592" y="635"/>
                </a:moveTo>
                <a:lnTo>
                  <a:pt x="2592" y="635"/>
                </a:lnTo>
                <a:lnTo>
                  <a:pt x="2592" y="633"/>
                </a:lnTo>
                <a:lnTo>
                  <a:pt x="2592" y="633"/>
                </a:lnTo>
                <a:lnTo>
                  <a:pt x="2592" y="633"/>
                </a:lnTo>
                <a:lnTo>
                  <a:pt x="2594" y="633"/>
                </a:lnTo>
                <a:lnTo>
                  <a:pt x="2594" y="631"/>
                </a:lnTo>
                <a:lnTo>
                  <a:pt x="2594" y="631"/>
                </a:lnTo>
                <a:lnTo>
                  <a:pt x="2592" y="631"/>
                </a:lnTo>
                <a:lnTo>
                  <a:pt x="2590" y="633"/>
                </a:lnTo>
                <a:lnTo>
                  <a:pt x="2592" y="635"/>
                </a:lnTo>
                <a:lnTo>
                  <a:pt x="2592" y="635"/>
                </a:lnTo>
                <a:close/>
                <a:moveTo>
                  <a:pt x="2588" y="832"/>
                </a:moveTo>
                <a:lnTo>
                  <a:pt x="2588" y="832"/>
                </a:lnTo>
                <a:lnTo>
                  <a:pt x="2586" y="835"/>
                </a:lnTo>
                <a:lnTo>
                  <a:pt x="2586" y="835"/>
                </a:lnTo>
                <a:lnTo>
                  <a:pt x="2586" y="835"/>
                </a:lnTo>
                <a:lnTo>
                  <a:pt x="2590" y="837"/>
                </a:lnTo>
                <a:lnTo>
                  <a:pt x="2590" y="837"/>
                </a:lnTo>
                <a:lnTo>
                  <a:pt x="2590" y="835"/>
                </a:lnTo>
                <a:lnTo>
                  <a:pt x="2590" y="835"/>
                </a:lnTo>
                <a:lnTo>
                  <a:pt x="2592" y="835"/>
                </a:lnTo>
                <a:lnTo>
                  <a:pt x="2592" y="835"/>
                </a:lnTo>
                <a:lnTo>
                  <a:pt x="2592" y="832"/>
                </a:lnTo>
                <a:lnTo>
                  <a:pt x="2588" y="832"/>
                </a:lnTo>
                <a:close/>
                <a:moveTo>
                  <a:pt x="2565" y="663"/>
                </a:moveTo>
                <a:lnTo>
                  <a:pt x="2567" y="663"/>
                </a:lnTo>
                <a:lnTo>
                  <a:pt x="2567" y="665"/>
                </a:lnTo>
                <a:lnTo>
                  <a:pt x="2567" y="665"/>
                </a:lnTo>
                <a:lnTo>
                  <a:pt x="2569" y="665"/>
                </a:lnTo>
                <a:lnTo>
                  <a:pt x="2569" y="663"/>
                </a:lnTo>
                <a:lnTo>
                  <a:pt x="2569" y="663"/>
                </a:lnTo>
                <a:lnTo>
                  <a:pt x="2567" y="663"/>
                </a:lnTo>
                <a:lnTo>
                  <a:pt x="2567" y="663"/>
                </a:lnTo>
                <a:lnTo>
                  <a:pt x="2565" y="661"/>
                </a:lnTo>
                <a:lnTo>
                  <a:pt x="2565" y="661"/>
                </a:lnTo>
                <a:lnTo>
                  <a:pt x="2563" y="661"/>
                </a:lnTo>
                <a:lnTo>
                  <a:pt x="2565" y="663"/>
                </a:lnTo>
                <a:lnTo>
                  <a:pt x="2565" y="663"/>
                </a:lnTo>
                <a:close/>
                <a:moveTo>
                  <a:pt x="2573" y="663"/>
                </a:moveTo>
                <a:lnTo>
                  <a:pt x="2573" y="663"/>
                </a:lnTo>
                <a:lnTo>
                  <a:pt x="2571" y="663"/>
                </a:lnTo>
                <a:lnTo>
                  <a:pt x="2571" y="663"/>
                </a:lnTo>
                <a:lnTo>
                  <a:pt x="2569" y="663"/>
                </a:lnTo>
                <a:lnTo>
                  <a:pt x="2571" y="663"/>
                </a:lnTo>
                <a:lnTo>
                  <a:pt x="2573" y="663"/>
                </a:lnTo>
                <a:close/>
                <a:moveTo>
                  <a:pt x="2584" y="642"/>
                </a:moveTo>
                <a:lnTo>
                  <a:pt x="2584" y="642"/>
                </a:lnTo>
                <a:lnTo>
                  <a:pt x="2586" y="642"/>
                </a:lnTo>
                <a:lnTo>
                  <a:pt x="2586" y="642"/>
                </a:lnTo>
                <a:lnTo>
                  <a:pt x="2586" y="642"/>
                </a:lnTo>
                <a:lnTo>
                  <a:pt x="2586" y="644"/>
                </a:lnTo>
                <a:lnTo>
                  <a:pt x="2588" y="644"/>
                </a:lnTo>
                <a:lnTo>
                  <a:pt x="2588" y="644"/>
                </a:lnTo>
                <a:lnTo>
                  <a:pt x="2590" y="644"/>
                </a:lnTo>
                <a:lnTo>
                  <a:pt x="2590" y="644"/>
                </a:lnTo>
                <a:lnTo>
                  <a:pt x="2590" y="646"/>
                </a:lnTo>
                <a:lnTo>
                  <a:pt x="2588" y="648"/>
                </a:lnTo>
                <a:lnTo>
                  <a:pt x="2590" y="650"/>
                </a:lnTo>
                <a:lnTo>
                  <a:pt x="2590" y="650"/>
                </a:lnTo>
                <a:lnTo>
                  <a:pt x="2590" y="648"/>
                </a:lnTo>
                <a:lnTo>
                  <a:pt x="2590" y="646"/>
                </a:lnTo>
                <a:lnTo>
                  <a:pt x="2590" y="644"/>
                </a:lnTo>
                <a:lnTo>
                  <a:pt x="2590" y="644"/>
                </a:lnTo>
                <a:lnTo>
                  <a:pt x="2592" y="644"/>
                </a:lnTo>
                <a:lnTo>
                  <a:pt x="2592" y="642"/>
                </a:lnTo>
                <a:lnTo>
                  <a:pt x="2592" y="640"/>
                </a:lnTo>
                <a:lnTo>
                  <a:pt x="2592" y="637"/>
                </a:lnTo>
                <a:lnTo>
                  <a:pt x="2592" y="637"/>
                </a:lnTo>
                <a:lnTo>
                  <a:pt x="2592" y="637"/>
                </a:lnTo>
                <a:lnTo>
                  <a:pt x="2590" y="635"/>
                </a:lnTo>
                <a:lnTo>
                  <a:pt x="2590" y="637"/>
                </a:lnTo>
                <a:lnTo>
                  <a:pt x="2588" y="635"/>
                </a:lnTo>
                <a:lnTo>
                  <a:pt x="2590" y="633"/>
                </a:lnTo>
                <a:lnTo>
                  <a:pt x="2588" y="633"/>
                </a:lnTo>
                <a:lnTo>
                  <a:pt x="2588" y="633"/>
                </a:lnTo>
                <a:lnTo>
                  <a:pt x="2586" y="635"/>
                </a:lnTo>
                <a:lnTo>
                  <a:pt x="2586" y="635"/>
                </a:lnTo>
                <a:lnTo>
                  <a:pt x="2586" y="635"/>
                </a:lnTo>
                <a:lnTo>
                  <a:pt x="2586" y="637"/>
                </a:lnTo>
                <a:lnTo>
                  <a:pt x="2588" y="637"/>
                </a:lnTo>
                <a:lnTo>
                  <a:pt x="2588" y="640"/>
                </a:lnTo>
                <a:lnTo>
                  <a:pt x="2586" y="640"/>
                </a:lnTo>
                <a:lnTo>
                  <a:pt x="2586" y="640"/>
                </a:lnTo>
                <a:lnTo>
                  <a:pt x="2584" y="642"/>
                </a:lnTo>
                <a:lnTo>
                  <a:pt x="2584" y="642"/>
                </a:lnTo>
                <a:lnTo>
                  <a:pt x="2584" y="642"/>
                </a:lnTo>
                <a:close/>
                <a:moveTo>
                  <a:pt x="2560" y="669"/>
                </a:moveTo>
                <a:lnTo>
                  <a:pt x="2560" y="669"/>
                </a:lnTo>
                <a:lnTo>
                  <a:pt x="2560" y="669"/>
                </a:lnTo>
                <a:lnTo>
                  <a:pt x="2560" y="669"/>
                </a:lnTo>
                <a:lnTo>
                  <a:pt x="2560" y="669"/>
                </a:lnTo>
                <a:lnTo>
                  <a:pt x="2560" y="669"/>
                </a:lnTo>
                <a:lnTo>
                  <a:pt x="2560" y="669"/>
                </a:lnTo>
                <a:lnTo>
                  <a:pt x="2563" y="669"/>
                </a:lnTo>
                <a:lnTo>
                  <a:pt x="2565" y="669"/>
                </a:lnTo>
                <a:lnTo>
                  <a:pt x="2567" y="671"/>
                </a:lnTo>
                <a:lnTo>
                  <a:pt x="2567" y="671"/>
                </a:lnTo>
                <a:lnTo>
                  <a:pt x="2567" y="671"/>
                </a:lnTo>
                <a:lnTo>
                  <a:pt x="2567" y="669"/>
                </a:lnTo>
                <a:lnTo>
                  <a:pt x="2567" y="669"/>
                </a:lnTo>
                <a:lnTo>
                  <a:pt x="2567" y="669"/>
                </a:lnTo>
                <a:lnTo>
                  <a:pt x="2565" y="669"/>
                </a:lnTo>
                <a:lnTo>
                  <a:pt x="2563" y="669"/>
                </a:lnTo>
                <a:lnTo>
                  <a:pt x="2563" y="667"/>
                </a:lnTo>
                <a:lnTo>
                  <a:pt x="2565" y="667"/>
                </a:lnTo>
                <a:lnTo>
                  <a:pt x="2565" y="667"/>
                </a:lnTo>
                <a:lnTo>
                  <a:pt x="2563" y="667"/>
                </a:lnTo>
                <a:lnTo>
                  <a:pt x="2563" y="665"/>
                </a:lnTo>
                <a:lnTo>
                  <a:pt x="2560" y="665"/>
                </a:lnTo>
                <a:lnTo>
                  <a:pt x="2560" y="665"/>
                </a:lnTo>
                <a:lnTo>
                  <a:pt x="2558" y="667"/>
                </a:lnTo>
                <a:lnTo>
                  <a:pt x="2558" y="667"/>
                </a:lnTo>
                <a:lnTo>
                  <a:pt x="2558" y="669"/>
                </a:lnTo>
                <a:lnTo>
                  <a:pt x="2560" y="669"/>
                </a:lnTo>
                <a:close/>
                <a:moveTo>
                  <a:pt x="2569" y="858"/>
                </a:moveTo>
                <a:lnTo>
                  <a:pt x="2569" y="858"/>
                </a:lnTo>
                <a:lnTo>
                  <a:pt x="2571" y="858"/>
                </a:lnTo>
                <a:lnTo>
                  <a:pt x="2571" y="856"/>
                </a:lnTo>
                <a:lnTo>
                  <a:pt x="2571" y="856"/>
                </a:lnTo>
                <a:lnTo>
                  <a:pt x="2571" y="856"/>
                </a:lnTo>
                <a:lnTo>
                  <a:pt x="2569" y="858"/>
                </a:lnTo>
                <a:close/>
                <a:moveTo>
                  <a:pt x="2575" y="860"/>
                </a:moveTo>
                <a:lnTo>
                  <a:pt x="2575" y="862"/>
                </a:lnTo>
                <a:lnTo>
                  <a:pt x="2577" y="862"/>
                </a:lnTo>
                <a:lnTo>
                  <a:pt x="2577" y="862"/>
                </a:lnTo>
                <a:lnTo>
                  <a:pt x="2577" y="862"/>
                </a:lnTo>
                <a:lnTo>
                  <a:pt x="2579" y="862"/>
                </a:lnTo>
                <a:lnTo>
                  <a:pt x="2579" y="862"/>
                </a:lnTo>
                <a:lnTo>
                  <a:pt x="2577" y="860"/>
                </a:lnTo>
                <a:lnTo>
                  <a:pt x="2575" y="860"/>
                </a:lnTo>
                <a:close/>
                <a:moveTo>
                  <a:pt x="2516" y="709"/>
                </a:moveTo>
                <a:lnTo>
                  <a:pt x="2516" y="709"/>
                </a:lnTo>
                <a:lnTo>
                  <a:pt x="2514" y="709"/>
                </a:lnTo>
                <a:lnTo>
                  <a:pt x="2514" y="711"/>
                </a:lnTo>
                <a:lnTo>
                  <a:pt x="2516" y="711"/>
                </a:lnTo>
                <a:lnTo>
                  <a:pt x="2516" y="711"/>
                </a:lnTo>
                <a:lnTo>
                  <a:pt x="2516" y="711"/>
                </a:lnTo>
                <a:lnTo>
                  <a:pt x="2516" y="711"/>
                </a:lnTo>
                <a:lnTo>
                  <a:pt x="2516" y="709"/>
                </a:lnTo>
                <a:lnTo>
                  <a:pt x="2516" y="709"/>
                </a:lnTo>
                <a:close/>
                <a:moveTo>
                  <a:pt x="2521" y="734"/>
                </a:moveTo>
                <a:lnTo>
                  <a:pt x="2521" y="734"/>
                </a:lnTo>
                <a:lnTo>
                  <a:pt x="2523" y="730"/>
                </a:lnTo>
                <a:lnTo>
                  <a:pt x="2525" y="728"/>
                </a:lnTo>
                <a:lnTo>
                  <a:pt x="2525" y="728"/>
                </a:lnTo>
                <a:lnTo>
                  <a:pt x="2523" y="728"/>
                </a:lnTo>
                <a:lnTo>
                  <a:pt x="2521" y="730"/>
                </a:lnTo>
                <a:lnTo>
                  <a:pt x="2521" y="730"/>
                </a:lnTo>
                <a:lnTo>
                  <a:pt x="2521" y="730"/>
                </a:lnTo>
                <a:lnTo>
                  <a:pt x="2523" y="730"/>
                </a:lnTo>
                <a:lnTo>
                  <a:pt x="2521" y="732"/>
                </a:lnTo>
                <a:lnTo>
                  <a:pt x="2521" y="732"/>
                </a:lnTo>
                <a:lnTo>
                  <a:pt x="2521" y="734"/>
                </a:lnTo>
                <a:lnTo>
                  <a:pt x="2521" y="734"/>
                </a:lnTo>
                <a:lnTo>
                  <a:pt x="2521" y="734"/>
                </a:lnTo>
                <a:lnTo>
                  <a:pt x="2521" y="734"/>
                </a:lnTo>
                <a:close/>
                <a:moveTo>
                  <a:pt x="2516" y="696"/>
                </a:moveTo>
                <a:lnTo>
                  <a:pt x="2516" y="696"/>
                </a:lnTo>
                <a:lnTo>
                  <a:pt x="2514" y="698"/>
                </a:lnTo>
                <a:lnTo>
                  <a:pt x="2512" y="698"/>
                </a:lnTo>
                <a:lnTo>
                  <a:pt x="2512" y="698"/>
                </a:lnTo>
                <a:lnTo>
                  <a:pt x="2512" y="698"/>
                </a:lnTo>
                <a:lnTo>
                  <a:pt x="2512" y="698"/>
                </a:lnTo>
                <a:lnTo>
                  <a:pt x="2512" y="700"/>
                </a:lnTo>
                <a:lnTo>
                  <a:pt x="2512" y="700"/>
                </a:lnTo>
                <a:lnTo>
                  <a:pt x="2510" y="700"/>
                </a:lnTo>
                <a:lnTo>
                  <a:pt x="2510" y="700"/>
                </a:lnTo>
                <a:lnTo>
                  <a:pt x="2510" y="700"/>
                </a:lnTo>
                <a:lnTo>
                  <a:pt x="2510" y="700"/>
                </a:lnTo>
                <a:lnTo>
                  <a:pt x="2510" y="702"/>
                </a:lnTo>
                <a:lnTo>
                  <a:pt x="2514" y="702"/>
                </a:lnTo>
                <a:lnTo>
                  <a:pt x="2516" y="705"/>
                </a:lnTo>
                <a:lnTo>
                  <a:pt x="2516" y="705"/>
                </a:lnTo>
                <a:lnTo>
                  <a:pt x="2516" y="707"/>
                </a:lnTo>
                <a:lnTo>
                  <a:pt x="2519" y="707"/>
                </a:lnTo>
                <a:lnTo>
                  <a:pt x="2521" y="705"/>
                </a:lnTo>
                <a:lnTo>
                  <a:pt x="2521" y="709"/>
                </a:lnTo>
                <a:lnTo>
                  <a:pt x="2521" y="709"/>
                </a:lnTo>
                <a:lnTo>
                  <a:pt x="2521" y="709"/>
                </a:lnTo>
                <a:lnTo>
                  <a:pt x="2523" y="709"/>
                </a:lnTo>
                <a:lnTo>
                  <a:pt x="2523" y="707"/>
                </a:lnTo>
                <a:lnTo>
                  <a:pt x="2525" y="707"/>
                </a:lnTo>
                <a:lnTo>
                  <a:pt x="2525" y="705"/>
                </a:lnTo>
                <a:lnTo>
                  <a:pt x="2525" y="705"/>
                </a:lnTo>
                <a:lnTo>
                  <a:pt x="2525" y="705"/>
                </a:lnTo>
                <a:lnTo>
                  <a:pt x="2523" y="705"/>
                </a:lnTo>
                <a:lnTo>
                  <a:pt x="2521" y="705"/>
                </a:lnTo>
                <a:lnTo>
                  <a:pt x="2519" y="705"/>
                </a:lnTo>
                <a:lnTo>
                  <a:pt x="2519" y="702"/>
                </a:lnTo>
                <a:lnTo>
                  <a:pt x="2519" y="702"/>
                </a:lnTo>
                <a:lnTo>
                  <a:pt x="2519" y="700"/>
                </a:lnTo>
                <a:lnTo>
                  <a:pt x="2519" y="700"/>
                </a:lnTo>
                <a:lnTo>
                  <a:pt x="2519" y="700"/>
                </a:lnTo>
                <a:lnTo>
                  <a:pt x="2519" y="698"/>
                </a:lnTo>
                <a:lnTo>
                  <a:pt x="2516" y="696"/>
                </a:lnTo>
                <a:lnTo>
                  <a:pt x="2516" y="696"/>
                </a:lnTo>
                <a:close/>
                <a:moveTo>
                  <a:pt x="2531" y="740"/>
                </a:moveTo>
                <a:lnTo>
                  <a:pt x="2531" y="740"/>
                </a:lnTo>
                <a:lnTo>
                  <a:pt x="2533" y="740"/>
                </a:lnTo>
                <a:lnTo>
                  <a:pt x="2533" y="740"/>
                </a:lnTo>
                <a:lnTo>
                  <a:pt x="2533" y="738"/>
                </a:lnTo>
                <a:lnTo>
                  <a:pt x="2533" y="736"/>
                </a:lnTo>
                <a:lnTo>
                  <a:pt x="2533" y="736"/>
                </a:lnTo>
                <a:lnTo>
                  <a:pt x="2531" y="736"/>
                </a:lnTo>
                <a:lnTo>
                  <a:pt x="2531" y="736"/>
                </a:lnTo>
                <a:lnTo>
                  <a:pt x="2531" y="736"/>
                </a:lnTo>
                <a:lnTo>
                  <a:pt x="2529" y="736"/>
                </a:lnTo>
                <a:lnTo>
                  <a:pt x="2529" y="738"/>
                </a:lnTo>
                <a:lnTo>
                  <a:pt x="2531" y="740"/>
                </a:lnTo>
                <a:lnTo>
                  <a:pt x="2531" y="740"/>
                </a:lnTo>
                <a:close/>
                <a:moveTo>
                  <a:pt x="2516" y="723"/>
                </a:moveTo>
                <a:lnTo>
                  <a:pt x="2516" y="723"/>
                </a:lnTo>
                <a:lnTo>
                  <a:pt x="2516" y="723"/>
                </a:lnTo>
                <a:lnTo>
                  <a:pt x="2519" y="723"/>
                </a:lnTo>
                <a:lnTo>
                  <a:pt x="2525" y="723"/>
                </a:lnTo>
                <a:lnTo>
                  <a:pt x="2525" y="719"/>
                </a:lnTo>
                <a:lnTo>
                  <a:pt x="2523" y="719"/>
                </a:lnTo>
                <a:lnTo>
                  <a:pt x="2521" y="719"/>
                </a:lnTo>
                <a:lnTo>
                  <a:pt x="2521" y="717"/>
                </a:lnTo>
                <a:lnTo>
                  <a:pt x="2519" y="717"/>
                </a:lnTo>
                <a:lnTo>
                  <a:pt x="2519" y="717"/>
                </a:lnTo>
                <a:lnTo>
                  <a:pt x="2519" y="717"/>
                </a:lnTo>
                <a:lnTo>
                  <a:pt x="2516" y="717"/>
                </a:lnTo>
                <a:lnTo>
                  <a:pt x="2516" y="717"/>
                </a:lnTo>
                <a:lnTo>
                  <a:pt x="2516" y="719"/>
                </a:lnTo>
                <a:lnTo>
                  <a:pt x="2516" y="719"/>
                </a:lnTo>
                <a:lnTo>
                  <a:pt x="2519" y="719"/>
                </a:lnTo>
                <a:lnTo>
                  <a:pt x="2519" y="723"/>
                </a:lnTo>
                <a:lnTo>
                  <a:pt x="2516" y="723"/>
                </a:lnTo>
                <a:close/>
                <a:moveTo>
                  <a:pt x="2542" y="782"/>
                </a:moveTo>
                <a:lnTo>
                  <a:pt x="2542" y="784"/>
                </a:lnTo>
                <a:lnTo>
                  <a:pt x="2544" y="786"/>
                </a:lnTo>
                <a:lnTo>
                  <a:pt x="2544" y="786"/>
                </a:lnTo>
                <a:lnTo>
                  <a:pt x="2544" y="786"/>
                </a:lnTo>
                <a:lnTo>
                  <a:pt x="2546" y="786"/>
                </a:lnTo>
                <a:lnTo>
                  <a:pt x="2548" y="786"/>
                </a:lnTo>
                <a:lnTo>
                  <a:pt x="2548" y="784"/>
                </a:lnTo>
                <a:lnTo>
                  <a:pt x="2550" y="784"/>
                </a:lnTo>
                <a:lnTo>
                  <a:pt x="2548" y="784"/>
                </a:lnTo>
                <a:lnTo>
                  <a:pt x="2548" y="784"/>
                </a:lnTo>
                <a:lnTo>
                  <a:pt x="2546" y="782"/>
                </a:lnTo>
                <a:lnTo>
                  <a:pt x="2544" y="782"/>
                </a:lnTo>
                <a:lnTo>
                  <a:pt x="2542" y="782"/>
                </a:lnTo>
                <a:close/>
                <a:moveTo>
                  <a:pt x="2544" y="761"/>
                </a:moveTo>
                <a:lnTo>
                  <a:pt x="2544" y="761"/>
                </a:lnTo>
                <a:lnTo>
                  <a:pt x="2542" y="763"/>
                </a:lnTo>
                <a:lnTo>
                  <a:pt x="2542" y="765"/>
                </a:lnTo>
                <a:lnTo>
                  <a:pt x="2540" y="765"/>
                </a:lnTo>
                <a:lnTo>
                  <a:pt x="2540" y="767"/>
                </a:lnTo>
                <a:lnTo>
                  <a:pt x="2537" y="770"/>
                </a:lnTo>
                <a:lnTo>
                  <a:pt x="2540" y="770"/>
                </a:lnTo>
                <a:lnTo>
                  <a:pt x="2540" y="767"/>
                </a:lnTo>
                <a:lnTo>
                  <a:pt x="2542" y="770"/>
                </a:lnTo>
                <a:lnTo>
                  <a:pt x="2544" y="765"/>
                </a:lnTo>
                <a:lnTo>
                  <a:pt x="2544" y="765"/>
                </a:lnTo>
                <a:lnTo>
                  <a:pt x="2546" y="765"/>
                </a:lnTo>
                <a:lnTo>
                  <a:pt x="2544" y="763"/>
                </a:lnTo>
                <a:lnTo>
                  <a:pt x="2544" y="761"/>
                </a:lnTo>
                <a:close/>
                <a:moveTo>
                  <a:pt x="2516" y="738"/>
                </a:moveTo>
                <a:lnTo>
                  <a:pt x="2516" y="738"/>
                </a:lnTo>
                <a:lnTo>
                  <a:pt x="2519" y="736"/>
                </a:lnTo>
                <a:lnTo>
                  <a:pt x="2521" y="736"/>
                </a:lnTo>
                <a:lnTo>
                  <a:pt x="2521" y="736"/>
                </a:lnTo>
                <a:lnTo>
                  <a:pt x="2519" y="734"/>
                </a:lnTo>
                <a:lnTo>
                  <a:pt x="2519" y="732"/>
                </a:lnTo>
                <a:lnTo>
                  <a:pt x="2519" y="732"/>
                </a:lnTo>
                <a:lnTo>
                  <a:pt x="2516" y="734"/>
                </a:lnTo>
                <a:lnTo>
                  <a:pt x="2516" y="732"/>
                </a:lnTo>
                <a:lnTo>
                  <a:pt x="2514" y="732"/>
                </a:lnTo>
                <a:lnTo>
                  <a:pt x="2514" y="734"/>
                </a:lnTo>
                <a:lnTo>
                  <a:pt x="2514" y="734"/>
                </a:lnTo>
                <a:lnTo>
                  <a:pt x="2514" y="734"/>
                </a:lnTo>
                <a:lnTo>
                  <a:pt x="2514" y="734"/>
                </a:lnTo>
                <a:lnTo>
                  <a:pt x="2514" y="736"/>
                </a:lnTo>
                <a:lnTo>
                  <a:pt x="2514" y="736"/>
                </a:lnTo>
                <a:lnTo>
                  <a:pt x="2514" y="736"/>
                </a:lnTo>
                <a:lnTo>
                  <a:pt x="2516" y="734"/>
                </a:lnTo>
                <a:lnTo>
                  <a:pt x="2516" y="734"/>
                </a:lnTo>
                <a:lnTo>
                  <a:pt x="2516" y="734"/>
                </a:lnTo>
                <a:lnTo>
                  <a:pt x="2516" y="736"/>
                </a:lnTo>
                <a:lnTo>
                  <a:pt x="2516" y="736"/>
                </a:lnTo>
                <a:lnTo>
                  <a:pt x="2516" y="738"/>
                </a:lnTo>
                <a:lnTo>
                  <a:pt x="2516" y="738"/>
                </a:lnTo>
                <a:close/>
                <a:moveTo>
                  <a:pt x="2512" y="717"/>
                </a:moveTo>
                <a:lnTo>
                  <a:pt x="2510" y="717"/>
                </a:lnTo>
                <a:lnTo>
                  <a:pt x="2510" y="719"/>
                </a:lnTo>
                <a:lnTo>
                  <a:pt x="2512" y="719"/>
                </a:lnTo>
                <a:lnTo>
                  <a:pt x="2512" y="717"/>
                </a:lnTo>
                <a:lnTo>
                  <a:pt x="2514" y="717"/>
                </a:lnTo>
                <a:lnTo>
                  <a:pt x="2514" y="717"/>
                </a:lnTo>
                <a:lnTo>
                  <a:pt x="2512" y="717"/>
                </a:lnTo>
                <a:close/>
                <a:moveTo>
                  <a:pt x="2661" y="816"/>
                </a:moveTo>
                <a:lnTo>
                  <a:pt x="2663" y="816"/>
                </a:lnTo>
                <a:lnTo>
                  <a:pt x="2665" y="816"/>
                </a:lnTo>
                <a:lnTo>
                  <a:pt x="2667" y="816"/>
                </a:lnTo>
                <a:lnTo>
                  <a:pt x="2667" y="816"/>
                </a:lnTo>
                <a:lnTo>
                  <a:pt x="2667" y="816"/>
                </a:lnTo>
                <a:lnTo>
                  <a:pt x="2665" y="814"/>
                </a:lnTo>
                <a:lnTo>
                  <a:pt x="2663" y="814"/>
                </a:lnTo>
                <a:lnTo>
                  <a:pt x="2661" y="814"/>
                </a:lnTo>
                <a:lnTo>
                  <a:pt x="2661" y="814"/>
                </a:lnTo>
                <a:lnTo>
                  <a:pt x="2661" y="816"/>
                </a:lnTo>
                <a:close/>
                <a:moveTo>
                  <a:pt x="2764" y="166"/>
                </a:moveTo>
                <a:lnTo>
                  <a:pt x="2764" y="168"/>
                </a:lnTo>
                <a:lnTo>
                  <a:pt x="2768" y="174"/>
                </a:lnTo>
                <a:lnTo>
                  <a:pt x="2770" y="174"/>
                </a:lnTo>
                <a:lnTo>
                  <a:pt x="2772" y="174"/>
                </a:lnTo>
                <a:lnTo>
                  <a:pt x="2776" y="176"/>
                </a:lnTo>
                <a:lnTo>
                  <a:pt x="2778" y="178"/>
                </a:lnTo>
                <a:lnTo>
                  <a:pt x="2780" y="180"/>
                </a:lnTo>
                <a:lnTo>
                  <a:pt x="2783" y="180"/>
                </a:lnTo>
                <a:lnTo>
                  <a:pt x="2783" y="178"/>
                </a:lnTo>
                <a:lnTo>
                  <a:pt x="2780" y="176"/>
                </a:lnTo>
                <a:lnTo>
                  <a:pt x="2780" y="174"/>
                </a:lnTo>
                <a:lnTo>
                  <a:pt x="2778" y="174"/>
                </a:lnTo>
                <a:lnTo>
                  <a:pt x="2776" y="172"/>
                </a:lnTo>
                <a:lnTo>
                  <a:pt x="2774" y="170"/>
                </a:lnTo>
                <a:lnTo>
                  <a:pt x="2770" y="170"/>
                </a:lnTo>
                <a:lnTo>
                  <a:pt x="2770" y="168"/>
                </a:lnTo>
                <a:lnTo>
                  <a:pt x="2770" y="168"/>
                </a:lnTo>
                <a:lnTo>
                  <a:pt x="2768" y="166"/>
                </a:lnTo>
                <a:lnTo>
                  <a:pt x="2770" y="166"/>
                </a:lnTo>
                <a:lnTo>
                  <a:pt x="2768" y="164"/>
                </a:lnTo>
                <a:lnTo>
                  <a:pt x="2766" y="162"/>
                </a:lnTo>
                <a:lnTo>
                  <a:pt x="2764" y="159"/>
                </a:lnTo>
                <a:lnTo>
                  <a:pt x="2762" y="159"/>
                </a:lnTo>
                <a:lnTo>
                  <a:pt x="2762" y="162"/>
                </a:lnTo>
                <a:lnTo>
                  <a:pt x="2762" y="164"/>
                </a:lnTo>
                <a:lnTo>
                  <a:pt x="2764" y="166"/>
                </a:lnTo>
                <a:close/>
                <a:moveTo>
                  <a:pt x="2808" y="457"/>
                </a:moveTo>
                <a:lnTo>
                  <a:pt x="2808" y="457"/>
                </a:lnTo>
                <a:lnTo>
                  <a:pt x="2806" y="457"/>
                </a:lnTo>
                <a:lnTo>
                  <a:pt x="2804" y="457"/>
                </a:lnTo>
                <a:lnTo>
                  <a:pt x="2801" y="459"/>
                </a:lnTo>
                <a:lnTo>
                  <a:pt x="2801" y="459"/>
                </a:lnTo>
                <a:lnTo>
                  <a:pt x="2801" y="459"/>
                </a:lnTo>
                <a:lnTo>
                  <a:pt x="2799" y="459"/>
                </a:lnTo>
                <a:lnTo>
                  <a:pt x="2799" y="461"/>
                </a:lnTo>
                <a:lnTo>
                  <a:pt x="2799" y="463"/>
                </a:lnTo>
                <a:lnTo>
                  <a:pt x="2801" y="463"/>
                </a:lnTo>
                <a:lnTo>
                  <a:pt x="2801" y="463"/>
                </a:lnTo>
                <a:lnTo>
                  <a:pt x="2801" y="461"/>
                </a:lnTo>
                <a:lnTo>
                  <a:pt x="2801" y="461"/>
                </a:lnTo>
                <a:lnTo>
                  <a:pt x="2804" y="461"/>
                </a:lnTo>
                <a:lnTo>
                  <a:pt x="2804" y="461"/>
                </a:lnTo>
                <a:lnTo>
                  <a:pt x="2806" y="461"/>
                </a:lnTo>
                <a:lnTo>
                  <a:pt x="2808" y="461"/>
                </a:lnTo>
                <a:lnTo>
                  <a:pt x="2808" y="459"/>
                </a:lnTo>
                <a:lnTo>
                  <a:pt x="2810" y="459"/>
                </a:lnTo>
                <a:lnTo>
                  <a:pt x="2812" y="459"/>
                </a:lnTo>
                <a:lnTo>
                  <a:pt x="2812" y="457"/>
                </a:lnTo>
                <a:lnTo>
                  <a:pt x="2812" y="457"/>
                </a:lnTo>
                <a:lnTo>
                  <a:pt x="2812" y="457"/>
                </a:lnTo>
                <a:lnTo>
                  <a:pt x="2810" y="457"/>
                </a:lnTo>
                <a:lnTo>
                  <a:pt x="2808" y="457"/>
                </a:lnTo>
                <a:close/>
                <a:moveTo>
                  <a:pt x="2594" y="631"/>
                </a:moveTo>
                <a:lnTo>
                  <a:pt x="2596" y="631"/>
                </a:lnTo>
                <a:lnTo>
                  <a:pt x="2596" y="631"/>
                </a:lnTo>
                <a:lnTo>
                  <a:pt x="2596" y="629"/>
                </a:lnTo>
                <a:lnTo>
                  <a:pt x="2596" y="629"/>
                </a:lnTo>
                <a:lnTo>
                  <a:pt x="2596" y="629"/>
                </a:lnTo>
                <a:lnTo>
                  <a:pt x="2596" y="629"/>
                </a:lnTo>
                <a:lnTo>
                  <a:pt x="2596" y="629"/>
                </a:lnTo>
                <a:lnTo>
                  <a:pt x="2594" y="629"/>
                </a:lnTo>
                <a:lnTo>
                  <a:pt x="2594" y="629"/>
                </a:lnTo>
                <a:lnTo>
                  <a:pt x="2594" y="629"/>
                </a:lnTo>
                <a:lnTo>
                  <a:pt x="2594" y="631"/>
                </a:lnTo>
                <a:lnTo>
                  <a:pt x="2594" y="631"/>
                </a:lnTo>
                <a:lnTo>
                  <a:pt x="2594" y="631"/>
                </a:lnTo>
                <a:close/>
                <a:moveTo>
                  <a:pt x="2791" y="512"/>
                </a:moveTo>
                <a:lnTo>
                  <a:pt x="2793" y="512"/>
                </a:lnTo>
                <a:lnTo>
                  <a:pt x="2793" y="512"/>
                </a:lnTo>
                <a:lnTo>
                  <a:pt x="2791" y="512"/>
                </a:lnTo>
                <a:lnTo>
                  <a:pt x="2789" y="512"/>
                </a:lnTo>
                <a:lnTo>
                  <a:pt x="2789" y="512"/>
                </a:lnTo>
                <a:lnTo>
                  <a:pt x="2787" y="514"/>
                </a:lnTo>
                <a:lnTo>
                  <a:pt x="2787" y="514"/>
                </a:lnTo>
                <a:lnTo>
                  <a:pt x="2789" y="514"/>
                </a:lnTo>
                <a:lnTo>
                  <a:pt x="2791" y="512"/>
                </a:lnTo>
                <a:close/>
                <a:moveTo>
                  <a:pt x="2791" y="510"/>
                </a:moveTo>
                <a:lnTo>
                  <a:pt x="2791" y="508"/>
                </a:lnTo>
                <a:lnTo>
                  <a:pt x="2789" y="508"/>
                </a:lnTo>
                <a:lnTo>
                  <a:pt x="2789" y="508"/>
                </a:lnTo>
                <a:lnTo>
                  <a:pt x="2789" y="508"/>
                </a:lnTo>
                <a:lnTo>
                  <a:pt x="2787" y="510"/>
                </a:lnTo>
                <a:lnTo>
                  <a:pt x="2787" y="510"/>
                </a:lnTo>
                <a:lnTo>
                  <a:pt x="2787" y="512"/>
                </a:lnTo>
                <a:lnTo>
                  <a:pt x="2787" y="510"/>
                </a:lnTo>
                <a:lnTo>
                  <a:pt x="2791" y="510"/>
                </a:lnTo>
                <a:lnTo>
                  <a:pt x="2791" y="510"/>
                </a:lnTo>
                <a:close/>
                <a:moveTo>
                  <a:pt x="2797" y="461"/>
                </a:moveTo>
                <a:lnTo>
                  <a:pt x="2795" y="463"/>
                </a:lnTo>
                <a:lnTo>
                  <a:pt x="2795" y="466"/>
                </a:lnTo>
                <a:lnTo>
                  <a:pt x="2793" y="468"/>
                </a:lnTo>
                <a:lnTo>
                  <a:pt x="2795" y="466"/>
                </a:lnTo>
                <a:lnTo>
                  <a:pt x="2797" y="466"/>
                </a:lnTo>
                <a:lnTo>
                  <a:pt x="2797" y="463"/>
                </a:lnTo>
                <a:lnTo>
                  <a:pt x="2797" y="463"/>
                </a:lnTo>
                <a:lnTo>
                  <a:pt x="2797" y="461"/>
                </a:lnTo>
                <a:lnTo>
                  <a:pt x="2797" y="461"/>
                </a:lnTo>
                <a:close/>
                <a:moveTo>
                  <a:pt x="2820" y="443"/>
                </a:moveTo>
                <a:lnTo>
                  <a:pt x="2820" y="443"/>
                </a:lnTo>
                <a:lnTo>
                  <a:pt x="2818" y="443"/>
                </a:lnTo>
                <a:lnTo>
                  <a:pt x="2818" y="445"/>
                </a:lnTo>
                <a:lnTo>
                  <a:pt x="2816" y="445"/>
                </a:lnTo>
                <a:lnTo>
                  <a:pt x="2816" y="447"/>
                </a:lnTo>
                <a:lnTo>
                  <a:pt x="2818" y="447"/>
                </a:lnTo>
                <a:lnTo>
                  <a:pt x="2820" y="447"/>
                </a:lnTo>
                <a:lnTo>
                  <a:pt x="2820" y="447"/>
                </a:lnTo>
                <a:lnTo>
                  <a:pt x="2822" y="447"/>
                </a:lnTo>
                <a:lnTo>
                  <a:pt x="2822" y="447"/>
                </a:lnTo>
                <a:lnTo>
                  <a:pt x="2822" y="449"/>
                </a:lnTo>
                <a:lnTo>
                  <a:pt x="2824" y="449"/>
                </a:lnTo>
                <a:lnTo>
                  <a:pt x="2829" y="449"/>
                </a:lnTo>
                <a:lnTo>
                  <a:pt x="2831" y="447"/>
                </a:lnTo>
                <a:lnTo>
                  <a:pt x="2831" y="445"/>
                </a:lnTo>
                <a:lnTo>
                  <a:pt x="2831" y="443"/>
                </a:lnTo>
                <a:lnTo>
                  <a:pt x="2829" y="440"/>
                </a:lnTo>
                <a:lnTo>
                  <a:pt x="2827" y="438"/>
                </a:lnTo>
                <a:lnTo>
                  <a:pt x="2827" y="438"/>
                </a:lnTo>
                <a:lnTo>
                  <a:pt x="2827" y="438"/>
                </a:lnTo>
                <a:lnTo>
                  <a:pt x="2827" y="438"/>
                </a:lnTo>
                <a:lnTo>
                  <a:pt x="2827" y="440"/>
                </a:lnTo>
                <a:lnTo>
                  <a:pt x="2822" y="440"/>
                </a:lnTo>
                <a:lnTo>
                  <a:pt x="2822" y="440"/>
                </a:lnTo>
                <a:lnTo>
                  <a:pt x="2822" y="443"/>
                </a:lnTo>
                <a:lnTo>
                  <a:pt x="2822" y="443"/>
                </a:lnTo>
                <a:lnTo>
                  <a:pt x="2820" y="443"/>
                </a:lnTo>
                <a:close/>
                <a:moveTo>
                  <a:pt x="2873" y="426"/>
                </a:moveTo>
                <a:lnTo>
                  <a:pt x="2875" y="424"/>
                </a:lnTo>
                <a:lnTo>
                  <a:pt x="2879" y="424"/>
                </a:lnTo>
                <a:lnTo>
                  <a:pt x="2881" y="424"/>
                </a:lnTo>
                <a:lnTo>
                  <a:pt x="2881" y="422"/>
                </a:lnTo>
                <a:lnTo>
                  <a:pt x="2881" y="419"/>
                </a:lnTo>
                <a:lnTo>
                  <a:pt x="2883" y="419"/>
                </a:lnTo>
                <a:lnTo>
                  <a:pt x="2885" y="417"/>
                </a:lnTo>
                <a:lnTo>
                  <a:pt x="2885" y="417"/>
                </a:lnTo>
                <a:lnTo>
                  <a:pt x="2887" y="417"/>
                </a:lnTo>
                <a:lnTo>
                  <a:pt x="2889" y="415"/>
                </a:lnTo>
                <a:lnTo>
                  <a:pt x="2892" y="413"/>
                </a:lnTo>
                <a:lnTo>
                  <a:pt x="2892" y="413"/>
                </a:lnTo>
                <a:lnTo>
                  <a:pt x="2889" y="411"/>
                </a:lnTo>
                <a:lnTo>
                  <a:pt x="2889" y="411"/>
                </a:lnTo>
                <a:lnTo>
                  <a:pt x="2889" y="413"/>
                </a:lnTo>
                <a:lnTo>
                  <a:pt x="2887" y="413"/>
                </a:lnTo>
                <a:lnTo>
                  <a:pt x="2887" y="411"/>
                </a:lnTo>
                <a:lnTo>
                  <a:pt x="2887" y="409"/>
                </a:lnTo>
                <a:lnTo>
                  <a:pt x="2885" y="407"/>
                </a:lnTo>
                <a:lnTo>
                  <a:pt x="2885" y="407"/>
                </a:lnTo>
                <a:lnTo>
                  <a:pt x="2883" y="409"/>
                </a:lnTo>
                <a:lnTo>
                  <a:pt x="2883" y="409"/>
                </a:lnTo>
                <a:lnTo>
                  <a:pt x="2883" y="411"/>
                </a:lnTo>
                <a:lnTo>
                  <a:pt x="2883" y="411"/>
                </a:lnTo>
                <a:lnTo>
                  <a:pt x="2883" y="411"/>
                </a:lnTo>
                <a:lnTo>
                  <a:pt x="2881" y="413"/>
                </a:lnTo>
                <a:lnTo>
                  <a:pt x="2881" y="413"/>
                </a:lnTo>
                <a:lnTo>
                  <a:pt x="2879" y="415"/>
                </a:lnTo>
                <a:lnTo>
                  <a:pt x="2879" y="417"/>
                </a:lnTo>
                <a:lnTo>
                  <a:pt x="2879" y="417"/>
                </a:lnTo>
                <a:lnTo>
                  <a:pt x="2879" y="419"/>
                </a:lnTo>
                <a:lnTo>
                  <a:pt x="2877" y="417"/>
                </a:lnTo>
                <a:lnTo>
                  <a:pt x="2877" y="417"/>
                </a:lnTo>
                <a:lnTo>
                  <a:pt x="2877" y="419"/>
                </a:lnTo>
                <a:lnTo>
                  <a:pt x="2875" y="419"/>
                </a:lnTo>
                <a:lnTo>
                  <a:pt x="2873" y="419"/>
                </a:lnTo>
                <a:lnTo>
                  <a:pt x="2873" y="419"/>
                </a:lnTo>
                <a:lnTo>
                  <a:pt x="2873" y="419"/>
                </a:lnTo>
                <a:lnTo>
                  <a:pt x="2873" y="422"/>
                </a:lnTo>
                <a:lnTo>
                  <a:pt x="2873" y="422"/>
                </a:lnTo>
                <a:lnTo>
                  <a:pt x="2871" y="422"/>
                </a:lnTo>
                <a:lnTo>
                  <a:pt x="2868" y="424"/>
                </a:lnTo>
                <a:lnTo>
                  <a:pt x="2871" y="424"/>
                </a:lnTo>
                <a:lnTo>
                  <a:pt x="2873" y="426"/>
                </a:lnTo>
                <a:close/>
                <a:moveTo>
                  <a:pt x="2885" y="296"/>
                </a:moveTo>
                <a:lnTo>
                  <a:pt x="2885" y="294"/>
                </a:lnTo>
                <a:lnTo>
                  <a:pt x="2887" y="294"/>
                </a:lnTo>
                <a:lnTo>
                  <a:pt x="2887" y="292"/>
                </a:lnTo>
                <a:lnTo>
                  <a:pt x="2885" y="292"/>
                </a:lnTo>
                <a:lnTo>
                  <a:pt x="2881" y="292"/>
                </a:lnTo>
                <a:lnTo>
                  <a:pt x="2881" y="292"/>
                </a:lnTo>
                <a:lnTo>
                  <a:pt x="2881" y="294"/>
                </a:lnTo>
                <a:lnTo>
                  <a:pt x="2885" y="296"/>
                </a:lnTo>
                <a:close/>
                <a:moveTo>
                  <a:pt x="2894" y="409"/>
                </a:moveTo>
                <a:lnTo>
                  <a:pt x="2894" y="411"/>
                </a:lnTo>
                <a:lnTo>
                  <a:pt x="2894" y="411"/>
                </a:lnTo>
                <a:lnTo>
                  <a:pt x="2896" y="411"/>
                </a:lnTo>
                <a:lnTo>
                  <a:pt x="2898" y="411"/>
                </a:lnTo>
                <a:lnTo>
                  <a:pt x="2898" y="411"/>
                </a:lnTo>
                <a:lnTo>
                  <a:pt x="2898" y="409"/>
                </a:lnTo>
                <a:lnTo>
                  <a:pt x="2898" y="409"/>
                </a:lnTo>
                <a:lnTo>
                  <a:pt x="2896" y="407"/>
                </a:lnTo>
                <a:lnTo>
                  <a:pt x="2896" y="407"/>
                </a:lnTo>
                <a:lnTo>
                  <a:pt x="2896" y="407"/>
                </a:lnTo>
                <a:lnTo>
                  <a:pt x="2894" y="407"/>
                </a:lnTo>
                <a:lnTo>
                  <a:pt x="2894" y="405"/>
                </a:lnTo>
                <a:lnTo>
                  <a:pt x="2892" y="407"/>
                </a:lnTo>
                <a:lnTo>
                  <a:pt x="2892" y="407"/>
                </a:lnTo>
                <a:lnTo>
                  <a:pt x="2894" y="409"/>
                </a:lnTo>
                <a:close/>
                <a:moveTo>
                  <a:pt x="2814" y="459"/>
                </a:moveTo>
                <a:lnTo>
                  <a:pt x="2816" y="459"/>
                </a:lnTo>
                <a:lnTo>
                  <a:pt x="2820" y="459"/>
                </a:lnTo>
                <a:lnTo>
                  <a:pt x="2824" y="455"/>
                </a:lnTo>
                <a:lnTo>
                  <a:pt x="2827" y="457"/>
                </a:lnTo>
                <a:lnTo>
                  <a:pt x="2827" y="455"/>
                </a:lnTo>
                <a:lnTo>
                  <a:pt x="2829" y="455"/>
                </a:lnTo>
                <a:lnTo>
                  <a:pt x="2829" y="453"/>
                </a:lnTo>
                <a:lnTo>
                  <a:pt x="2831" y="453"/>
                </a:lnTo>
                <a:lnTo>
                  <a:pt x="2831" y="455"/>
                </a:lnTo>
                <a:lnTo>
                  <a:pt x="2831" y="455"/>
                </a:lnTo>
                <a:lnTo>
                  <a:pt x="2835" y="455"/>
                </a:lnTo>
                <a:lnTo>
                  <a:pt x="2837" y="453"/>
                </a:lnTo>
                <a:lnTo>
                  <a:pt x="2837" y="453"/>
                </a:lnTo>
                <a:lnTo>
                  <a:pt x="2837" y="453"/>
                </a:lnTo>
                <a:lnTo>
                  <a:pt x="2839" y="453"/>
                </a:lnTo>
                <a:lnTo>
                  <a:pt x="2839" y="453"/>
                </a:lnTo>
                <a:lnTo>
                  <a:pt x="2841" y="451"/>
                </a:lnTo>
                <a:lnTo>
                  <a:pt x="2843" y="449"/>
                </a:lnTo>
                <a:lnTo>
                  <a:pt x="2845" y="449"/>
                </a:lnTo>
                <a:lnTo>
                  <a:pt x="2848" y="447"/>
                </a:lnTo>
                <a:lnTo>
                  <a:pt x="2848" y="445"/>
                </a:lnTo>
                <a:lnTo>
                  <a:pt x="2845" y="443"/>
                </a:lnTo>
                <a:lnTo>
                  <a:pt x="2845" y="443"/>
                </a:lnTo>
                <a:lnTo>
                  <a:pt x="2843" y="440"/>
                </a:lnTo>
                <a:lnTo>
                  <a:pt x="2843" y="443"/>
                </a:lnTo>
                <a:lnTo>
                  <a:pt x="2843" y="443"/>
                </a:lnTo>
                <a:lnTo>
                  <a:pt x="2841" y="443"/>
                </a:lnTo>
                <a:lnTo>
                  <a:pt x="2841" y="443"/>
                </a:lnTo>
                <a:lnTo>
                  <a:pt x="2841" y="445"/>
                </a:lnTo>
                <a:lnTo>
                  <a:pt x="2841" y="445"/>
                </a:lnTo>
                <a:lnTo>
                  <a:pt x="2841" y="447"/>
                </a:lnTo>
                <a:lnTo>
                  <a:pt x="2839" y="447"/>
                </a:lnTo>
                <a:lnTo>
                  <a:pt x="2837" y="449"/>
                </a:lnTo>
                <a:lnTo>
                  <a:pt x="2837" y="449"/>
                </a:lnTo>
                <a:lnTo>
                  <a:pt x="2837" y="449"/>
                </a:lnTo>
                <a:lnTo>
                  <a:pt x="2839" y="445"/>
                </a:lnTo>
                <a:lnTo>
                  <a:pt x="2839" y="443"/>
                </a:lnTo>
                <a:lnTo>
                  <a:pt x="2839" y="440"/>
                </a:lnTo>
                <a:lnTo>
                  <a:pt x="2837" y="438"/>
                </a:lnTo>
                <a:lnTo>
                  <a:pt x="2837" y="438"/>
                </a:lnTo>
                <a:lnTo>
                  <a:pt x="2839" y="436"/>
                </a:lnTo>
                <a:lnTo>
                  <a:pt x="2841" y="432"/>
                </a:lnTo>
                <a:lnTo>
                  <a:pt x="2841" y="432"/>
                </a:lnTo>
                <a:lnTo>
                  <a:pt x="2841" y="430"/>
                </a:lnTo>
                <a:lnTo>
                  <a:pt x="2839" y="430"/>
                </a:lnTo>
                <a:lnTo>
                  <a:pt x="2837" y="432"/>
                </a:lnTo>
                <a:lnTo>
                  <a:pt x="2835" y="434"/>
                </a:lnTo>
                <a:lnTo>
                  <a:pt x="2835" y="434"/>
                </a:lnTo>
                <a:lnTo>
                  <a:pt x="2833" y="436"/>
                </a:lnTo>
                <a:lnTo>
                  <a:pt x="2831" y="438"/>
                </a:lnTo>
                <a:lnTo>
                  <a:pt x="2831" y="440"/>
                </a:lnTo>
                <a:lnTo>
                  <a:pt x="2833" y="440"/>
                </a:lnTo>
                <a:lnTo>
                  <a:pt x="2833" y="440"/>
                </a:lnTo>
                <a:lnTo>
                  <a:pt x="2833" y="443"/>
                </a:lnTo>
                <a:lnTo>
                  <a:pt x="2831" y="449"/>
                </a:lnTo>
                <a:lnTo>
                  <a:pt x="2827" y="453"/>
                </a:lnTo>
                <a:lnTo>
                  <a:pt x="2818" y="453"/>
                </a:lnTo>
                <a:lnTo>
                  <a:pt x="2816" y="455"/>
                </a:lnTo>
                <a:lnTo>
                  <a:pt x="2814" y="457"/>
                </a:lnTo>
                <a:lnTo>
                  <a:pt x="2814" y="459"/>
                </a:lnTo>
                <a:close/>
                <a:moveTo>
                  <a:pt x="2680" y="784"/>
                </a:moveTo>
                <a:lnTo>
                  <a:pt x="2682" y="784"/>
                </a:lnTo>
                <a:lnTo>
                  <a:pt x="2680" y="784"/>
                </a:lnTo>
                <a:lnTo>
                  <a:pt x="2678" y="784"/>
                </a:lnTo>
                <a:lnTo>
                  <a:pt x="2680" y="784"/>
                </a:lnTo>
                <a:close/>
                <a:moveTo>
                  <a:pt x="2680" y="637"/>
                </a:moveTo>
                <a:lnTo>
                  <a:pt x="2680" y="637"/>
                </a:lnTo>
                <a:lnTo>
                  <a:pt x="2680" y="637"/>
                </a:lnTo>
                <a:lnTo>
                  <a:pt x="2680" y="637"/>
                </a:lnTo>
                <a:lnTo>
                  <a:pt x="2680" y="640"/>
                </a:lnTo>
                <a:lnTo>
                  <a:pt x="2680" y="642"/>
                </a:lnTo>
                <a:lnTo>
                  <a:pt x="2680" y="642"/>
                </a:lnTo>
                <a:lnTo>
                  <a:pt x="2680" y="642"/>
                </a:lnTo>
                <a:lnTo>
                  <a:pt x="2682" y="644"/>
                </a:lnTo>
                <a:lnTo>
                  <a:pt x="2682" y="640"/>
                </a:lnTo>
                <a:lnTo>
                  <a:pt x="2680" y="637"/>
                </a:lnTo>
                <a:close/>
                <a:moveTo>
                  <a:pt x="2678" y="791"/>
                </a:moveTo>
                <a:lnTo>
                  <a:pt x="2678" y="788"/>
                </a:lnTo>
                <a:lnTo>
                  <a:pt x="2678" y="786"/>
                </a:lnTo>
                <a:lnTo>
                  <a:pt x="2676" y="788"/>
                </a:lnTo>
                <a:lnTo>
                  <a:pt x="2676" y="788"/>
                </a:lnTo>
                <a:lnTo>
                  <a:pt x="2676" y="788"/>
                </a:lnTo>
                <a:lnTo>
                  <a:pt x="2678" y="791"/>
                </a:lnTo>
                <a:close/>
                <a:moveTo>
                  <a:pt x="2510" y="682"/>
                </a:moveTo>
                <a:lnTo>
                  <a:pt x="2510" y="684"/>
                </a:lnTo>
                <a:lnTo>
                  <a:pt x="2510" y="684"/>
                </a:lnTo>
                <a:lnTo>
                  <a:pt x="2510" y="686"/>
                </a:lnTo>
                <a:lnTo>
                  <a:pt x="2510" y="686"/>
                </a:lnTo>
                <a:lnTo>
                  <a:pt x="2508" y="686"/>
                </a:lnTo>
                <a:lnTo>
                  <a:pt x="2508" y="686"/>
                </a:lnTo>
                <a:lnTo>
                  <a:pt x="2506" y="684"/>
                </a:lnTo>
                <a:lnTo>
                  <a:pt x="2506" y="684"/>
                </a:lnTo>
                <a:lnTo>
                  <a:pt x="2506" y="684"/>
                </a:lnTo>
                <a:lnTo>
                  <a:pt x="2506" y="686"/>
                </a:lnTo>
                <a:lnTo>
                  <a:pt x="2506" y="686"/>
                </a:lnTo>
                <a:lnTo>
                  <a:pt x="2504" y="686"/>
                </a:lnTo>
                <a:lnTo>
                  <a:pt x="2506" y="688"/>
                </a:lnTo>
                <a:lnTo>
                  <a:pt x="2506" y="688"/>
                </a:lnTo>
                <a:lnTo>
                  <a:pt x="2506" y="688"/>
                </a:lnTo>
                <a:lnTo>
                  <a:pt x="2506" y="688"/>
                </a:lnTo>
                <a:lnTo>
                  <a:pt x="2506" y="688"/>
                </a:lnTo>
                <a:lnTo>
                  <a:pt x="2506" y="688"/>
                </a:lnTo>
                <a:lnTo>
                  <a:pt x="2506" y="690"/>
                </a:lnTo>
                <a:lnTo>
                  <a:pt x="2506" y="690"/>
                </a:lnTo>
                <a:lnTo>
                  <a:pt x="2508" y="690"/>
                </a:lnTo>
                <a:lnTo>
                  <a:pt x="2508" y="690"/>
                </a:lnTo>
                <a:lnTo>
                  <a:pt x="2508" y="692"/>
                </a:lnTo>
                <a:lnTo>
                  <a:pt x="2506" y="692"/>
                </a:lnTo>
                <a:lnTo>
                  <a:pt x="2506" y="692"/>
                </a:lnTo>
                <a:lnTo>
                  <a:pt x="2506" y="694"/>
                </a:lnTo>
                <a:lnTo>
                  <a:pt x="2506" y="694"/>
                </a:lnTo>
                <a:lnTo>
                  <a:pt x="2506" y="694"/>
                </a:lnTo>
                <a:lnTo>
                  <a:pt x="2508" y="694"/>
                </a:lnTo>
                <a:lnTo>
                  <a:pt x="2508" y="692"/>
                </a:lnTo>
                <a:lnTo>
                  <a:pt x="2510" y="692"/>
                </a:lnTo>
                <a:lnTo>
                  <a:pt x="2510" y="690"/>
                </a:lnTo>
                <a:lnTo>
                  <a:pt x="2512" y="690"/>
                </a:lnTo>
                <a:lnTo>
                  <a:pt x="2514" y="688"/>
                </a:lnTo>
                <a:lnTo>
                  <a:pt x="2514" y="688"/>
                </a:lnTo>
                <a:lnTo>
                  <a:pt x="2514" y="688"/>
                </a:lnTo>
                <a:lnTo>
                  <a:pt x="2514" y="688"/>
                </a:lnTo>
                <a:lnTo>
                  <a:pt x="2512" y="688"/>
                </a:lnTo>
                <a:lnTo>
                  <a:pt x="2514" y="686"/>
                </a:lnTo>
                <a:lnTo>
                  <a:pt x="2514" y="686"/>
                </a:lnTo>
                <a:lnTo>
                  <a:pt x="2516" y="686"/>
                </a:lnTo>
                <a:lnTo>
                  <a:pt x="2519" y="682"/>
                </a:lnTo>
                <a:lnTo>
                  <a:pt x="2519" y="679"/>
                </a:lnTo>
                <a:lnTo>
                  <a:pt x="2519" y="679"/>
                </a:lnTo>
                <a:lnTo>
                  <a:pt x="2516" y="679"/>
                </a:lnTo>
                <a:lnTo>
                  <a:pt x="2516" y="679"/>
                </a:lnTo>
                <a:lnTo>
                  <a:pt x="2512" y="682"/>
                </a:lnTo>
                <a:lnTo>
                  <a:pt x="2510" y="682"/>
                </a:lnTo>
                <a:close/>
                <a:moveTo>
                  <a:pt x="2722" y="572"/>
                </a:moveTo>
                <a:lnTo>
                  <a:pt x="2724" y="572"/>
                </a:lnTo>
                <a:lnTo>
                  <a:pt x="2726" y="572"/>
                </a:lnTo>
                <a:lnTo>
                  <a:pt x="2726" y="572"/>
                </a:lnTo>
                <a:lnTo>
                  <a:pt x="2726" y="570"/>
                </a:lnTo>
                <a:lnTo>
                  <a:pt x="2724" y="570"/>
                </a:lnTo>
                <a:lnTo>
                  <a:pt x="2722" y="570"/>
                </a:lnTo>
                <a:lnTo>
                  <a:pt x="2722" y="572"/>
                </a:lnTo>
                <a:lnTo>
                  <a:pt x="2722" y="572"/>
                </a:lnTo>
                <a:lnTo>
                  <a:pt x="2722" y="572"/>
                </a:lnTo>
                <a:close/>
                <a:moveTo>
                  <a:pt x="2768" y="535"/>
                </a:moveTo>
                <a:lnTo>
                  <a:pt x="2764" y="537"/>
                </a:lnTo>
                <a:lnTo>
                  <a:pt x="2764" y="539"/>
                </a:lnTo>
                <a:lnTo>
                  <a:pt x="2764" y="539"/>
                </a:lnTo>
                <a:lnTo>
                  <a:pt x="2768" y="539"/>
                </a:lnTo>
                <a:lnTo>
                  <a:pt x="2770" y="539"/>
                </a:lnTo>
                <a:lnTo>
                  <a:pt x="2770" y="539"/>
                </a:lnTo>
                <a:lnTo>
                  <a:pt x="2770" y="537"/>
                </a:lnTo>
                <a:lnTo>
                  <a:pt x="2770" y="535"/>
                </a:lnTo>
                <a:lnTo>
                  <a:pt x="2768" y="535"/>
                </a:lnTo>
                <a:close/>
                <a:moveTo>
                  <a:pt x="2680" y="623"/>
                </a:moveTo>
                <a:lnTo>
                  <a:pt x="2680" y="623"/>
                </a:lnTo>
                <a:lnTo>
                  <a:pt x="2680" y="621"/>
                </a:lnTo>
                <a:lnTo>
                  <a:pt x="2678" y="621"/>
                </a:lnTo>
                <a:lnTo>
                  <a:pt x="2678" y="621"/>
                </a:lnTo>
                <a:lnTo>
                  <a:pt x="2678" y="623"/>
                </a:lnTo>
                <a:lnTo>
                  <a:pt x="2678" y="623"/>
                </a:lnTo>
                <a:lnTo>
                  <a:pt x="2680" y="623"/>
                </a:lnTo>
                <a:close/>
                <a:moveTo>
                  <a:pt x="2730" y="566"/>
                </a:moveTo>
                <a:lnTo>
                  <a:pt x="2734" y="564"/>
                </a:lnTo>
                <a:lnTo>
                  <a:pt x="2734" y="564"/>
                </a:lnTo>
                <a:lnTo>
                  <a:pt x="2734" y="564"/>
                </a:lnTo>
                <a:lnTo>
                  <a:pt x="2734" y="562"/>
                </a:lnTo>
                <a:lnTo>
                  <a:pt x="2734" y="562"/>
                </a:lnTo>
                <a:lnTo>
                  <a:pt x="2734" y="564"/>
                </a:lnTo>
                <a:lnTo>
                  <a:pt x="2730" y="564"/>
                </a:lnTo>
                <a:lnTo>
                  <a:pt x="2728" y="566"/>
                </a:lnTo>
                <a:lnTo>
                  <a:pt x="2728" y="566"/>
                </a:lnTo>
                <a:lnTo>
                  <a:pt x="2730" y="566"/>
                </a:lnTo>
                <a:close/>
                <a:moveTo>
                  <a:pt x="2778" y="520"/>
                </a:moveTo>
                <a:lnTo>
                  <a:pt x="2778" y="520"/>
                </a:lnTo>
                <a:lnTo>
                  <a:pt x="2778" y="520"/>
                </a:lnTo>
                <a:lnTo>
                  <a:pt x="2780" y="520"/>
                </a:lnTo>
                <a:lnTo>
                  <a:pt x="2780" y="520"/>
                </a:lnTo>
                <a:lnTo>
                  <a:pt x="2783" y="520"/>
                </a:lnTo>
                <a:lnTo>
                  <a:pt x="2780" y="518"/>
                </a:lnTo>
                <a:lnTo>
                  <a:pt x="2780" y="518"/>
                </a:lnTo>
                <a:lnTo>
                  <a:pt x="2778" y="520"/>
                </a:lnTo>
                <a:close/>
                <a:moveTo>
                  <a:pt x="1444" y="654"/>
                </a:moveTo>
                <a:lnTo>
                  <a:pt x="1446" y="654"/>
                </a:lnTo>
                <a:lnTo>
                  <a:pt x="1446" y="654"/>
                </a:lnTo>
                <a:lnTo>
                  <a:pt x="1446" y="652"/>
                </a:lnTo>
                <a:lnTo>
                  <a:pt x="1446" y="652"/>
                </a:lnTo>
                <a:lnTo>
                  <a:pt x="1446" y="654"/>
                </a:lnTo>
                <a:lnTo>
                  <a:pt x="1444" y="654"/>
                </a:lnTo>
                <a:lnTo>
                  <a:pt x="1444" y="654"/>
                </a:lnTo>
                <a:lnTo>
                  <a:pt x="1444" y="654"/>
                </a:lnTo>
                <a:lnTo>
                  <a:pt x="1444" y="654"/>
                </a:lnTo>
                <a:close/>
                <a:moveTo>
                  <a:pt x="1490" y="566"/>
                </a:moveTo>
                <a:lnTo>
                  <a:pt x="1488" y="568"/>
                </a:lnTo>
                <a:lnTo>
                  <a:pt x="1492" y="570"/>
                </a:lnTo>
                <a:lnTo>
                  <a:pt x="1494" y="572"/>
                </a:lnTo>
                <a:lnTo>
                  <a:pt x="1496" y="572"/>
                </a:lnTo>
                <a:lnTo>
                  <a:pt x="1496" y="572"/>
                </a:lnTo>
                <a:lnTo>
                  <a:pt x="1498" y="570"/>
                </a:lnTo>
                <a:lnTo>
                  <a:pt x="1496" y="568"/>
                </a:lnTo>
                <a:lnTo>
                  <a:pt x="1490" y="566"/>
                </a:lnTo>
                <a:close/>
                <a:moveTo>
                  <a:pt x="1530" y="587"/>
                </a:moveTo>
                <a:lnTo>
                  <a:pt x="1527" y="587"/>
                </a:lnTo>
                <a:lnTo>
                  <a:pt x="1527" y="587"/>
                </a:lnTo>
                <a:lnTo>
                  <a:pt x="1527" y="587"/>
                </a:lnTo>
                <a:lnTo>
                  <a:pt x="1527" y="587"/>
                </a:lnTo>
                <a:lnTo>
                  <a:pt x="1527" y="589"/>
                </a:lnTo>
                <a:lnTo>
                  <a:pt x="1532" y="589"/>
                </a:lnTo>
                <a:lnTo>
                  <a:pt x="1536" y="589"/>
                </a:lnTo>
                <a:lnTo>
                  <a:pt x="1536" y="589"/>
                </a:lnTo>
                <a:lnTo>
                  <a:pt x="1536" y="589"/>
                </a:lnTo>
                <a:lnTo>
                  <a:pt x="1536" y="589"/>
                </a:lnTo>
                <a:lnTo>
                  <a:pt x="1534" y="587"/>
                </a:lnTo>
                <a:lnTo>
                  <a:pt x="1530" y="587"/>
                </a:lnTo>
                <a:close/>
                <a:moveTo>
                  <a:pt x="1458" y="732"/>
                </a:moveTo>
                <a:lnTo>
                  <a:pt x="1460" y="732"/>
                </a:lnTo>
                <a:lnTo>
                  <a:pt x="1460" y="732"/>
                </a:lnTo>
                <a:lnTo>
                  <a:pt x="1463" y="730"/>
                </a:lnTo>
                <a:lnTo>
                  <a:pt x="1463" y="728"/>
                </a:lnTo>
                <a:lnTo>
                  <a:pt x="1465" y="726"/>
                </a:lnTo>
                <a:lnTo>
                  <a:pt x="1465" y="723"/>
                </a:lnTo>
                <a:lnTo>
                  <a:pt x="1465" y="723"/>
                </a:lnTo>
                <a:lnTo>
                  <a:pt x="1465" y="723"/>
                </a:lnTo>
                <a:lnTo>
                  <a:pt x="1465" y="723"/>
                </a:lnTo>
                <a:lnTo>
                  <a:pt x="1465" y="721"/>
                </a:lnTo>
                <a:lnTo>
                  <a:pt x="1463" y="721"/>
                </a:lnTo>
                <a:lnTo>
                  <a:pt x="1463" y="721"/>
                </a:lnTo>
                <a:lnTo>
                  <a:pt x="1463" y="721"/>
                </a:lnTo>
                <a:lnTo>
                  <a:pt x="1460" y="719"/>
                </a:lnTo>
                <a:lnTo>
                  <a:pt x="1460" y="719"/>
                </a:lnTo>
                <a:lnTo>
                  <a:pt x="1460" y="719"/>
                </a:lnTo>
                <a:lnTo>
                  <a:pt x="1460" y="719"/>
                </a:lnTo>
                <a:lnTo>
                  <a:pt x="1460" y="717"/>
                </a:lnTo>
                <a:lnTo>
                  <a:pt x="1458" y="717"/>
                </a:lnTo>
                <a:lnTo>
                  <a:pt x="1458" y="721"/>
                </a:lnTo>
                <a:lnTo>
                  <a:pt x="1458" y="723"/>
                </a:lnTo>
                <a:lnTo>
                  <a:pt x="1458" y="726"/>
                </a:lnTo>
                <a:lnTo>
                  <a:pt x="1456" y="726"/>
                </a:lnTo>
                <a:lnTo>
                  <a:pt x="1456" y="726"/>
                </a:lnTo>
                <a:lnTo>
                  <a:pt x="1454" y="726"/>
                </a:lnTo>
                <a:lnTo>
                  <a:pt x="1456" y="726"/>
                </a:lnTo>
                <a:lnTo>
                  <a:pt x="1456" y="723"/>
                </a:lnTo>
                <a:lnTo>
                  <a:pt x="1456" y="721"/>
                </a:lnTo>
                <a:lnTo>
                  <a:pt x="1456" y="719"/>
                </a:lnTo>
                <a:lnTo>
                  <a:pt x="1456" y="719"/>
                </a:lnTo>
                <a:lnTo>
                  <a:pt x="1456" y="719"/>
                </a:lnTo>
                <a:lnTo>
                  <a:pt x="1456" y="719"/>
                </a:lnTo>
                <a:lnTo>
                  <a:pt x="1456" y="721"/>
                </a:lnTo>
                <a:lnTo>
                  <a:pt x="1456" y="721"/>
                </a:lnTo>
                <a:lnTo>
                  <a:pt x="1456" y="723"/>
                </a:lnTo>
                <a:lnTo>
                  <a:pt x="1454" y="726"/>
                </a:lnTo>
                <a:lnTo>
                  <a:pt x="1452" y="728"/>
                </a:lnTo>
                <a:lnTo>
                  <a:pt x="1448" y="732"/>
                </a:lnTo>
                <a:lnTo>
                  <a:pt x="1448" y="732"/>
                </a:lnTo>
                <a:lnTo>
                  <a:pt x="1450" y="732"/>
                </a:lnTo>
                <a:lnTo>
                  <a:pt x="1450" y="732"/>
                </a:lnTo>
                <a:lnTo>
                  <a:pt x="1452" y="732"/>
                </a:lnTo>
                <a:lnTo>
                  <a:pt x="1454" y="728"/>
                </a:lnTo>
                <a:lnTo>
                  <a:pt x="1456" y="728"/>
                </a:lnTo>
                <a:lnTo>
                  <a:pt x="1456" y="728"/>
                </a:lnTo>
                <a:lnTo>
                  <a:pt x="1456" y="728"/>
                </a:lnTo>
                <a:lnTo>
                  <a:pt x="1452" y="734"/>
                </a:lnTo>
                <a:lnTo>
                  <a:pt x="1454" y="732"/>
                </a:lnTo>
                <a:lnTo>
                  <a:pt x="1456" y="732"/>
                </a:lnTo>
                <a:lnTo>
                  <a:pt x="1456" y="732"/>
                </a:lnTo>
                <a:lnTo>
                  <a:pt x="1456" y="732"/>
                </a:lnTo>
                <a:lnTo>
                  <a:pt x="1458" y="732"/>
                </a:lnTo>
                <a:lnTo>
                  <a:pt x="1460" y="726"/>
                </a:lnTo>
                <a:lnTo>
                  <a:pt x="1460" y="726"/>
                </a:lnTo>
                <a:lnTo>
                  <a:pt x="1460" y="726"/>
                </a:lnTo>
                <a:lnTo>
                  <a:pt x="1460" y="728"/>
                </a:lnTo>
                <a:lnTo>
                  <a:pt x="1460" y="728"/>
                </a:lnTo>
                <a:lnTo>
                  <a:pt x="1458" y="732"/>
                </a:lnTo>
                <a:close/>
                <a:moveTo>
                  <a:pt x="1423" y="791"/>
                </a:moveTo>
                <a:lnTo>
                  <a:pt x="1429" y="793"/>
                </a:lnTo>
                <a:lnTo>
                  <a:pt x="1433" y="795"/>
                </a:lnTo>
                <a:lnTo>
                  <a:pt x="1433" y="795"/>
                </a:lnTo>
                <a:lnTo>
                  <a:pt x="1437" y="795"/>
                </a:lnTo>
                <a:lnTo>
                  <a:pt x="1437" y="795"/>
                </a:lnTo>
                <a:lnTo>
                  <a:pt x="1439" y="795"/>
                </a:lnTo>
                <a:lnTo>
                  <a:pt x="1439" y="793"/>
                </a:lnTo>
                <a:lnTo>
                  <a:pt x="1437" y="791"/>
                </a:lnTo>
                <a:lnTo>
                  <a:pt x="1435" y="788"/>
                </a:lnTo>
                <a:lnTo>
                  <a:pt x="1433" y="786"/>
                </a:lnTo>
                <a:lnTo>
                  <a:pt x="1429" y="784"/>
                </a:lnTo>
                <a:lnTo>
                  <a:pt x="1423" y="786"/>
                </a:lnTo>
                <a:lnTo>
                  <a:pt x="1421" y="786"/>
                </a:lnTo>
                <a:lnTo>
                  <a:pt x="1421" y="786"/>
                </a:lnTo>
                <a:lnTo>
                  <a:pt x="1419" y="788"/>
                </a:lnTo>
                <a:lnTo>
                  <a:pt x="1421" y="788"/>
                </a:lnTo>
                <a:lnTo>
                  <a:pt x="1423" y="791"/>
                </a:lnTo>
                <a:close/>
                <a:moveTo>
                  <a:pt x="1421" y="585"/>
                </a:moveTo>
                <a:lnTo>
                  <a:pt x="1421" y="583"/>
                </a:lnTo>
                <a:lnTo>
                  <a:pt x="1421" y="583"/>
                </a:lnTo>
                <a:lnTo>
                  <a:pt x="1421" y="583"/>
                </a:lnTo>
                <a:lnTo>
                  <a:pt x="1419" y="581"/>
                </a:lnTo>
                <a:lnTo>
                  <a:pt x="1419" y="581"/>
                </a:lnTo>
                <a:lnTo>
                  <a:pt x="1416" y="581"/>
                </a:lnTo>
                <a:lnTo>
                  <a:pt x="1412" y="583"/>
                </a:lnTo>
                <a:lnTo>
                  <a:pt x="1410" y="583"/>
                </a:lnTo>
                <a:lnTo>
                  <a:pt x="1406" y="583"/>
                </a:lnTo>
                <a:lnTo>
                  <a:pt x="1404" y="583"/>
                </a:lnTo>
                <a:lnTo>
                  <a:pt x="1404" y="583"/>
                </a:lnTo>
                <a:lnTo>
                  <a:pt x="1402" y="583"/>
                </a:lnTo>
                <a:lnTo>
                  <a:pt x="1400" y="583"/>
                </a:lnTo>
                <a:lnTo>
                  <a:pt x="1395" y="591"/>
                </a:lnTo>
                <a:lnTo>
                  <a:pt x="1391" y="593"/>
                </a:lnTo>
                <a:lnTo>
                  <a:pt x="1391" y="593"/>
                </a:lnTo>
                <a:lnTo>
                  <a:pt x="1391" y="593"/>
                </a:lnTo>
                <a:lnTo>
                  <a:pt x="1391" y="593"/>
                </a:lnTo>
                <a:lnTo>
                  <a:pt x="1393" y="596"/>
                </a:lnTo>
                <a:lnTo>
                  <a:pt x="1395" y="598"/>
                </a:lnTo>
                <a:lnTo>
                  <a:pt x="1395" y="600"/>
                </a:lnTo>
                <a:lnTo>
                  <a:pt x="1395" y="600"/>
                </a:lnTo>
                <a:lnTo>
                  <a:pt x="1400" y="598"/>
                </a:lnTo>
                <a:lnTo>
                  <a:pt x="1402" y="598"/>
                </a:lnTo>
                <a:lnTo>
                  <a:pt x="1404" y="600"/>
                </a:lnTo>
                <a:lnTo>
                  <a:pt x="1404" y="600"/>
                </a:lnTo>
                <a:lnTo>
                  <a:pt x="1406" y="598"/>
                </a:lnTo>
                <a:lnTo>
                  <a:pt x="1412" y="593"/>
                </a:lnTo>
                <a:lnTo>
                  <a:pt x="1412" y="593"/>
                </a:lnTo>
                <a:lnTo>
                  <a:pt x="1414" y="591"/>
                </a:lnTo>
                <a:lnTo>
                  <a:pt x="1419" y="589"/>
                </a:lnTo>
                <a:lnTo>
                  <a:pt x="1419" y="587"/>
                </a:lnTo>
                <a:lnTo>
                  <a:pt x="1421" y="585"/>
                </a:lnTo>
                <a:lnTo>
                  <a:pt x="1421" y="585"/>
                </a:lnTo>
                <a:close/>
                <a:moveTo>
                  <a:pt x="1444" y="564"/>
                </a:moveTo>
                <a:lnTo>
                  <a:pt x="1446" y="562"/>
                </a:lnTo>
                <a:lnTo>
                  <a:pt x="1442" y="562"/>
                </a:lnTo>
                <a:lnTo>
                  <a:pt x="1439" y="560"/>
                </a:lnTo>
                <a:lnTo>
                  <a:pt x="1439" y="560"/>
                </a:lnTo>
                <a:lnTo>
                  <a:pt x="1439" y="560"/>
                </a:lnTo>
                <a:lnTo>
                  <a:pt x="1439" y="558"/>
                </a:lnTo>
                <a:lnTo>
                  <a:pt x="1439" y="558"/>
                </a:lnTo>
                <a:lnTo>
                  <a:pt x="1437" y="556"/>
                </a:lnTo>
                <a:lnTo>
                  <a:pt x="1435" y="556"/>
                </a:lnTo>
                <a:lnTo>
                  <a:pt x="1433" y="558"/>
                </a:lnTo>
                <a:lnTo>
                  <a:pt x="1433" y="558"/>
                </a:lnTo>
                <a:lnTo>
                  <a:pt x="1433" y="558"/>
                </a:lnTo>
                <a:lnTo>
                  <a:pt x="1429" y="556"/>
                </a:lnTo>
                <a:lnTo>
                  <a:pt x="1425" y="558"/>
                </a:lnTo>
                <a:lnTo>
                  <a:pt x="1421" y="558"/>
                </a:lnTo>
                <a:lnTo>
                  <a:pt x="1421" y="558"/>
                </a:lnTo>
                <a:lnTo>
                  <a:pt x="1425" y="556"/>
                </a:lnTo>
                <a:lnTo>
                  <a:pt x="1425" y="556"/>
                </a:lnTo>
                <a:lnTo>
                  <a:pt x="1425" y="554"/>
                </a:lnTo>
                <a:lnTo>
                  <a:pt x="1425" y="554"/>
                </a:lnTo>
                <a:lnTo>
                  <a:pt x="1423" y="549"/>
                </a:lnTo>
                <a:lnTo>
                  <a:pt x="1421" y="545"/>
                </a:lnTo>
                <a:lnTo>
                  <a:pt x="1419" y="543"/>
                </a:lnTo>
                <a:lnTo>
                  <a:pt x="1416" y="543"/>
                </a:lnTo>
                <a:lnTo>
                  <a:pt x="1416" y="541"/>
                </a:lnTo>
                <a:lnTo>
                  <a:pt x="1412" y="541"/>
                </a:lnTo>
                <a:lnTo>
                  <a:pt x="1410" y="541"/>
                </a:lnTo>
                <a:lnTo>
                  <a:pt x="1406" y="537"/>
                </a:lnTo>
                <a:lnTo>
                  <a:pt x="1402" y="537"/>
                </a:lnTo>
                <a:lnTo>
                  <a:pt x="1402" y="537"/>
                </a:lnTo>
                <a:lnTo>
                  <a:pt x="1400" y="533"/>
                </a:lnTo>
                <a:lnTo>
                  <a:pt x="1398" y="533"/>
                </a:lnTo>
                <a:lnTo>
                  <a:pt x="1395" y="531"/>
                </a:lnTo>
                <a:lnTo>
                  <a:pt x="1391" y="531"/>
                </a:lnTo>
                <a:lnTo>
                  <a:pt x="1389" y="531"/>
                </a:lnTo>
                <a:lnTo>
                  <a:pt x="1389" y="528"/>
                </a:lnTo>
                <a:lnTo>
                  <a:pt x="1389" y="528"/>
                </a:lnTo>
                <a:lnTo>
                  <a:pt x="1387" y="526"/>
                </a:lnTo>
                <a:lnTo>
                  <a:pt x="1383" y="524"/>
                </a:lnTo>
                <a:lnTo>
                  <a:pt x="1383" y="524"/>
                </a:lnTo>
                <a:lnTo>
                  <a:pt x="1383" y="524"/>
                </a:lnTo>
                <a:lnTo>
                  <a:pt x="1379" y="528"/>
                </a:lnTo>
                <a:lnTo>
                  <a:pt x="1379" y="528"/>
                </a:lnTo>
                <a:lnTo>
                  <a:pt x="1379" y="528"/>
                </a:lnTo>
                <a:lnTo>
                  <a:pt x="1377" y="528"/>
                </a:lnTo>
                <a:lnTo>
                  <a:pt x="1375" y="524"/>
                </a:lnTo>
                <a:lnTo>
                  <a:pt x="1372" y="522"/>
                </a:lnTo>
                <a:lnTo>
                  <a:pt x="1372" y="522"/>
                </a:lnTo>
                <a:lnTo>
                  <a:pt x="1372" y="522"/>
                </a:lnTo>
                <a:lnTo>
                  <a:pt x="1375" y="522"/>
                </a:lnTo>
                <a:lnTo>
                  <a:pt x="1375" y="520"/>
                </a:lnTo>
                <a:lnTo>
                  <a:pt x="1375" y="518"/>
                </a:lnTo>
                <a:lnTo>
                  <a:pt x="1375" y="518"/>
                </a:lnTo>
                <a:lnTo>
                  <a:pt x="1372" y="516"/>
                </a:lnTo>
                <a:lnTo>
                  <a:pt x="1370" y="516"/>
                </a:lnTo>
                <a:lnTo>
                  <a:pt x="1368" y="514"/>
                </a:lnTo>
                <a:lnTo>
                  <a:pt x="1368" y="514"/>
                </a:lnTo>
                <a:lnTo>
                  <a:pt x="1368" y="514"/>
                </a:lnTo>
                <a:lnTo>
                  <a:pt x="1366" y="514"/>
                </a:lnTo>
                <a:lnTo>
                  <a:pt x="1364" y="516"/>
                </a:lnTo>
                <a:lnTo>
                  <a:pt x="1362" y="518"/>
                </a:lnTo>
                <a:lnTo>
                  <a:pt x="1362" y="520"/>
                </a:lnTo>
                <a:lnTo>
                  <a:pt x="1360" y="522"/>
                </a:lnTo>
                <a:lnTo>
                  <a:pt x="1360" y="524"/>
                </a:lnTo>
                <a:lnTo>
                  <a:pt x="1360" y="535"/>
                </a:lnTo>
                <a:lnTo>
                  <a:pt x="1358" y="537"/>
                </a:lnTo>
                <a:lnTo>
                  <a:pt x="1358" y="543"/>
                </a:lnTo>
                <a:lnTo>
                  <a:pt x="1356" y="545"/>
                </a:lnTo>
                <a:lnTo>
                  <a:pt x="1356" y="547"/>
                </a:lnTo>
                <a:lnTo>
                  <a:pt x="1356" y="549"/>
                </a:lnTo>
                <a:lnTo>
                  <a:pt x="1358" y="554"/>
                </a:lnTo>
                <a:lnTo>
                  <a:pt x="1358" y="554"/>
                </a:lnTo>
                <a:lnTo>
                  <a:pt x="1358" y="556"/>
                </a:lnTo>
                <a:lnTo>
                  <a:pt x="1358" y="556"/>
                </a:lnTo>
                <a:lnTo>
                  <a:pt x="1356" y="558"/>
                </a:lnTo>
                <a:lnTo>
                  <a:pt x="1349" y="560"/>
                </a:lnTo>
                <a:lnTo>
                  <a:pt x="1347" y="560"/>
                </a:lnTo>
                <a:lnTo>
                  <a:pt x="1347" y="562"/>
                </a:lnTo>
                <a:lnTo>
                  <a:pt x="1345" y="564"/>
                </a:lnTo>
                <a:lnTo>
                  <a:pt x="1345" y="566"/>
                </a:lnTo>
                <a:lnTo>
                  <a:pt x="1345" y="566"/>
                </a:lnTo>
                <a:lnTo>
                  <a:pt x="1345" y="568"/>
                </a:lnTo>
                <a:lnTo>
                  <a:pt x="1345" y="568"/>
                </a:lnTo>
                <a:lnTo>
                  <a:pt x="1347" y="568"/>
                </a:lnTo>
                <a:lnTo>
                  <a:pt x="1349" y="568"/>
                </a:lnTo>
                <a:lnTo>
                  <a:pt x="1349" y="568"/>
                </a:lnTo>
                <a:lnTo>
                  <a:pt x="1354" y="566"/>
                </a:lnTo>
                <a:lnTo>
                  <a:pt x="1358" y="566"/>
                </a:lnTo>
                <a:lnTo>
                  <a:pt x="1364" y="564"/>
                </a:lnTo>
                <a:lnTo>
                  <a:pt x="1366" y="564"/>
                </a:lnTo>
                <a:lnTo>
                  <a:pt x="1366" y="566"/>
                </a:lnTo>
                <a:lnTo>
                  <a:pt x="1366" y="566"/>
                </a:lnTo>
                <a:lnTo>
                  <a:pt x="1368" y="575"/>
                </a:lnTo>
                <a:lnTo>
                  <a:pt x="1368" y="579"/>
                </a:lnTo>
                <a:lnTo>
                  <a:pt x="1370" y="579"/>
                </a:lnTo>
                <a:lnTo>
                  <a:pt x="1372" y="579"/>
                </a:lnTo>
                <a:lnTo>
                  <a:pt x="1377" y="577"/>
                </a:lnTo>
                <a:lnTo>
                  <a:pt x="1379" y="575"/>
                </a:lnTo>
                <a:lnTo>
                  <a:pt x="1381" y="575"/>
                </a:lnTo>
                <a:lnTo>
                  <a:pt x="1383" y="572"/>
                </a:lnTo>
                <a:lnTo>
                  <a:pt x="1383" y="572"/>
                </a:lnTo>
                <a:lnTo>
                  <a:pt x="1385" y="568"/>
                </a:lnTo>
                <a:lnTo>
                  <a:pt x="1387" y="568"/>
                </a:lnTo>
                <a:lnTo>
                  <a:pt x="1387" y="568"/>
                </a:lnTo>
                <a:lnTo>
                  <a:pt x="1389" y="566"/>
                </a:lnTo>
                <a:lnTo>
                  <a:pt x="1391" y="566"/>
                </a:lnTo>
                <a:lnTo>
                  <a:pt x="1395" y="562"/>
                </a:lnTo>
                <a:lnTo>
                  <a:pt x="1395" y="562"/>
                </a:lnTo>
                <a:lnTo>
                  <a:pt x="1395" y="560"/>
                </a:lnTo>
                <a:lnTo>
                  <a:pt x="1395" y="558"/>
                </a:lnTo>
                <a:lnTo>
                  <a:pt x="1398" y="558"/>
                </a:lnTo>
                <a:lnTo>
                  <a:pt x="1398" y="556"/>
                </a:lnTo>
                <a:lnTo>
                  <a:pt x="1402" y="556"/>
                </a:lnTo>
                <a:lnTo>
                  <a:pt x="1402" y="554"/>
                </a:lnTo>
                <a:lnTo>
                  <a:pt x="1404" y="554"/>
                </a:lnTo>
                <a:lnTo>
                  <a:pt x="1406" y="556"/>
                </a:lnTo>
                <a:lnTo>
                  <a:pt x="1404" y="558"/>
                </a:lnTo>
                <a:lnTo>
                  <a:pt x="1404" y="558"/>
                </a:lnTo>
                <a:lnTo>
                  <a:pt x="1406" y="558"/>
                </a:lnTo>
                <a:lnTo>
                  <a:pt x="1412" y="560"/>
                </a:lnTo>
                <a:lnTo>
                  <a:pt x="1412" y="560"/>
                </a:lnTo>
                <a:lnTo>
                  <a:pt x="1414" y="564"/>
                </a:lnTo>
                <a:lnTo>
                  <a:pt x="1414" y="564"/>
                </a:lnTo>
                <a:lnTo>
                  <a:pt x="1419" y="566"/>
                </a:lnTo>
                <a:lnTo>
                  <a:pt x="1421" y="566"/>
                </a:lnTo>
                <a:lnTo>
                  <a:pt x="1429" y="568"/>
                </a:lnTo>
                <a:lnTo>
                  <a:pt x="1431" y="570"/>
                </a:lnTo>
                <a:lnTo>
                  <a:pt x="1433" y="570"/>
                </a:lnTo>
                <a:lnTo>
                  <a:pt x="1433" y="570"/>
                </a:lnTo>
                <a:lnTo>
                  <a:pt x="1435" y="570"/>
                </a:lnTo>
                <a:lnTo>
                  <a:pt x="1437" y="568"/>
                </a:lnTo>
                <a:lnTo>
                  <a:pt x="1442" y="566"/>
                </a:lnTo>
                <a:lnTo>
                  <a:pt x="1444" y="564"/>
                </a:lnTo>
                <a:close/>
                <a:moveTo>
                  <a:pt x="1586" y="587"/>
                </a:moveTo>
                <a:lnTo>
                  <a:pt x="1584" y="585"/>
                </a:lnTo>
                <a:lnTo>
                  <a:pt x="1582" y="585"/>
                </a:lnTo>
                <a:lnTo>
                  <a:pt x="1580" y="583"/>
                </a:lnTo>
                <a:lnTo>
                  <a:pt x="1578" y="583"/>
                </a:lnTo>
                <a:lnTo>
                  <a:pt x="1576" y="583"/>
                </a:lnTo>
                <a:lnTo>
                  <a:pt x="1578" y="585"/>
                </a:lnTo>
                <a:lnTo>
                  <a:pt x="1580" y="585"/>
                </a:lnTo>
                <a:lnTo>
                  <a:pt x="1582" y="587"/>
                </a:lnTo>
                <a:lnTo>
                  <a:pt x="1582" y="589"/>
                </a:lnTo>
                <a:lnTo>
                  <a:pt x="1582" y="589"/>
                </a:lnTo>
                <a:lnTo>
                  <a:pt x="1584" y="591"/>
                </a:lnTo>
                <a:lnTo>
                  <a:pt x="1586" y="591"/>
                </a:lnTo>
                <a:lnTo>
                  <a:pt x="1588" y="591"/>
                </a:lnTo>
                <a:lnTo>
                  <a:pt x="1588" y="591"/>
                </a:lnTo>
                <a:lnTo>
                  <a:pt x="1590" y="591"/>
                </a:lnTo>
                <a:lnTo>
                  <a:pt x="1590" y="591"/>
                </a:lnTo>
                <a:lnTo>
                  <a:pt x="1590" y="589"/>
                </a:lnTo>
                <a:lnTo>
                  <a:pt x="1588" y="589"/>
                </a:lnTo>
                <a:lnTo>
                  <a:pt x="1586" y="587"/>
                </a:lnTo>
                <a:close/>
                <a:moveTo>
                  <a:pt x="1624" y="635"/>
                </a:moveTo>
                <a:lnTo>
                  <a:pt x="1622" y="633"/>
                </a:lnTo>
                <a:lnTo>
                  <a:pt x="1620" y="635"/>
                </a:lnTo>
                <a:lnTo>
                  <a:pt x="1620" y="637"/>
                </a:lnTo>
                <a:lnTo>
                  <a:pt x="1618" y="640"/>
                </a:lnTo>
                <a:lnTo>
                  <a:pt x="1618" y="640"/>
                </a:lnTo>
                <a:lnTo>
                  <a:pt x="1618" y="642"/>
                </a:lnTo>
                <a:lnTo>
                  <a:pt x="1618" y="642"/>
                </a:lnTo>
                <a:lnTo>
                  <a:pt x="1620" y="642"/>
                </a:lnTo>
                <a:lnTo>
                  <a:pt x="1622" y="640"/>
                </a:lnTo>
                <a:lnTo>
                  <a:pt x="1624" y="640"/>
                </a:lnTo>
                <a:lnTo>
                  <a:pt x="1624" y="637"/>
                </a:lnTo>
                <a:lnTo>
                  <a:pt x="1626" y="637"/>
                </a:lnTo>
                <a:lnTo>
                  <a:pt x="1624" y="635"/>
                </a:lnTo>
                <a:lnTo>
                  <a:pt x="1624" y="635"/>
                </a:lnTo>
                <a:lnTo>
                  <a:pt x="1624" y="635"/>
                </a:lnTo>
                <a:close/>
                <a:moveTo>
                  <a:pt x="1668" y="637"/>
                </a:moveTo>
                <a:lnTo>
                  <a:pt x="1670" y="640"/>
                </a:lnTo>
                <a:lnTo>
                  <a:pt x="1672" y="640"/>
                </a:lnTo>
                <a:lnTo>
                  <a:pt x="1674" y="640"/>
                </a:lnTo>
                <a:lnTo>
                  <a:pt x="1674" y="640"/>
                </a:lnTo>
                <a:lnTo>
                  <a:pt x="1674" y="637"/>
                </a:lnTo>
                <a:lnTo>
                  <a:pt x="1672" y="637"/>
                </a:lnTo>
                <a:lnTo>
                  <a:pt x="1672" y="635"/>
                </a:lnTo>
                <a:lnTo>
                  <a:pt x="1670" y="635"/>
                </a:lnTo>
                <a:lnTo>
                  <a:pt x="1668" y="635"/>
                </a:lnTo>
                <a:lnTo>
                  <a:pt x="1668" y="637"/>
                </a:lnTo>
                <a:lnTo>
                  <a:pt x="1668" y="637"/>
                </a:lnTo>
                <a:close/>
                <a:moveTo>
                  <a:pt x="1603" y="669"/>
                </a:moveTo>
                <a:lnTo>
                  <a:pt x="1603" y="669"/>
                </a:lnTo>
                <a:lnTo>
                  <a:pt x="1603" y="669"/>
                </a:lnTo>
                <a:lnTo>
                  <a:pt x="1605" y="669"/>
                </a:lnTo>
                <a:lnTo>
                  <a:pt x="1605" y="667"/>
                </a:lnTo>
                <a:lnTo>
                  <a:pt x="1605" y="667"/>
                </a:lnTo>
                <a:lnTo>
                  <a:pt x="1605" y="667"/>
                </a:lnTo>
                <a:lnTo>
                  <a:pt x="1605" y="667"/>
                </a:lnTo>
                <a:lnTo>
                  <a:pt x="1605" y="665"/>
                </a:lnTo>
                <a:lnTo>
                  <a:pt x="1603" y="665"/>
                </a:lnTo>
                <a:lnTo>
                  <a:pt x="1603" y="665"/>
                </a:lnTo>
                <a:lnTo>
                  <a:pt x="1603" y="667"/>
                </a:lnTo>
                <a:lnTo>
                  <a:pt x="1603" y="667"/>
                </a:lnTo>
                <a:lnTo>
                  <a:pt x="1603" y="669"/>
                </a:lnTo>
                <a:close/>
                <a:moveTo>
                  <a:pt x="1659" y="610"/>
                </a:moveTo>
                <a:lnTo>
                  <a:pt x="1659" y="612"/>
                </a:lnTo>
                <a:lnTo>
                  <a:pt x="1659" y="612"/>
                </a:lnTo>
                <a:lnTo>
                  <a:pt x="1664" y="614"/>
                </a:lnTo>
                <a:lnTo>
                  <a:pt x="1666" y="617"/>
                </a:lnTo>
                <a:lnTo>
                  <a:pt x="1666" y="617"/>
                </a:lnTo>
                <a:lnTo>
                  <a:pt x="1668" y="617"/>
                </a:lnTo>
                <a:lnTo>
                  <a:pt x="1668" y="617"/>
                </a:lnTo>
                <a:lnTo>
                  <a:pt x="1668" y="617"/>
                </a:lnTo>
                <a:lnTo>
                  <a:pt x="1670" y="617"/>
                </a:lnTo>
                <a:lnTo>
                  <a:pt x="1670" y="617"/>
                </a:lnTo>
                <a:lnTo>
                  <a:pt x="1670" y="614"/>
                </a:lnTo>
                <a:lnTo>
                  <a:pt x="1670" y="614"/>
                </a:lnTo>
                <a:lnTo>
                  <a:pt x="1670" y="612"/>
                </a:lnTo>
                <a:lnTo>
                  <a:pt x="1670" y="610"/>
                </a:lnTo>
                <a:lnTo>
                  <a:pt x="1670" y="610"/>
                </a:lnTo>
                <a:lnTo>
                  <a:pt x="1666" y="610"/>
                </a:lnTo>
                <a:lnTo>
                  <a:pt x="1664" y="610"/>
                </a:lnTo>
                <a:lnTo>
                  <a:pt x="1662" y="610"/>
                </a:lnTo>
                <a:lnTo>
                  <a:pt x="1659" y="610"/>
                </a:lnTo>
                <a:close/>
                <a:moveTo>
                  <a:pt x="1456" y="417"/>
                </a:moveTo>
                <a:lnTo>
                  <a:pt x="1454" y="417"/>
                </a:lnTo>
                <a:lnTo>
                  <a:pt x="1452" y="417"/>
                </a:lnTo>
                <a:lnTo>
                  <a:pt x="1450" y="419"/>
                </a:lnTo>
                <a:lnTo>
                  <a:pt x="1450" y="419"/>
                </a:lnTo>
                <a:lnTo>
                  <a:pt x="1448" y="419"/>
                </a:lnTo>
                <a:lnTo>
                  <a:pt x="1448" y="419"/>
                </a:lnTo>
                <a:lnTo>
                  <a:pt x="1446" y="419"/>
                </a:lnTo>
                <a:lnTo>
                  <a:pt x="1446" y="417"/>
                </a:lnTo>
                <a:lnTo>
                  <a:pt x="1444" y="417"/>
                </a:lnTo>
                <a:lnTo>
                  <a:pt x="1442" y="417"/>
                </a:lnTo>
                <a:lnTo>
                  <a:pt x="1442" y="419"/>
                </a:lnTo>
                <a:lnTo>
                  <a:pt x="1442" y="419"/>
                </a:lnTo>
                <a:lnTo>
                  <a:pt x="1442" y="419"/>
                </a:lnTo>
                <a:lnTo>
                  <a:pt x="1439" y="419"/>
                </a:lnTo>
                <a:lnTo>
                  <a:pt x="1437" y="419"/>
                </a:lnTo>
                <a:lnTo>
                  <a:pt x="1437" y="419"/>
                </a:lnTo>
                <a:lnTo>
                  <a:pt x="1437" y="422"/>
                </a:lnTo>
                <a:lnTo>
                  <a:pt x="1437" y="422"/>
                </a:lnTo>
                <a:lnTo>
                  <a:pt x="1442" y="422"/>
                </a:lnTo>
                <a:lnTo>
                  <a:pt x="1444" y="422"/>
                </a:lnTo>
                <a:lnTo>
                  <a:pt x="1444" y="424"/>
                </a:lnTo>
                <a:lnTo>
                  <a:pt x="1444" y="424"/>
                </a:lnTo>
                <a:lnTo>
                  <a:pt x="1446" y="424"/>
                </a:lnTo>
                <a:lnTo>
                  <a:pt x="1446" y="424"/>
                </a:lnTo>
                <a:lnTo>
                  <a:pt x="1446" y="424"/>
                </a:lnTo>
                <a:lnTo>
                  <a:pt x="1446" y="426"/>
                </a:lnTo>
                <a:lnTo>
                  <a:pt x="1448" y="426"/>
                </a:lnTo>
                <a:lnTo>
                  <a:pt x="1450" y="426"/>
                </a:lnTo>
                <a:lnTo>
                  <a:pt x="1450" y="426"/>
                </a:lnTo>
                <a:lnTo>
                  <a:pt x="1450" y="424"/>
                </a:lnTo>
                <a:lnTo>
                  <a:pt x="1448" y="422"/>
                </a:lnTo>
                <a:lnTo>
                  <a:pt x="1450" y="424"/>
                </a:lnTo>
                <a:lnTo>
                  <a:pt x="1456" y="422"/>
                </a:lnTo>
                <a:lnTo>
                  <a:pt x="1458" y="422"/>
                </a:lnTo>
                <a:lnTo>
                  <a:pt x="1458" y="419"/>
                </a:lnTo>
                <a:lnTo>
                  <a:pt x="1458" y="419"/>
                </a:lnTo>
                <a:lnTo>
                  <a:pt x="1456" y="417"/>
                </a:lnTo>
                <a:close/>
                <a:moveTo>
                  <a:pt x="1465" y="455"/>
                </a:moveTo>
                <a:lnTo>
                  <a:pt x="1460" y="455"/>
                </a:lnTo>
                <a:lnTo>
                  <a:pt x="1460" y="457"/>
                </a:lnTo>
                <a:lnTo>
                  <a:pt x="1460" y="457"/>
                </a:lnTo>
                <a:lnTo>
                  <a:pt x="1463" y="459"/>
                </a:lnTo>
                <a:lnTo>
                  <a:pt x="1463" y="459"/>
                </a:lnTo>
                <a:lnTo>
                  <a:pt x="1467" y="457"/>
                </a:lnTo>
                <a:lnTo>
                  <a:pt x="1465" y="455"/>
                </a:lnTo>
                <a:lnTo>
                  <a:pt x="1465" y="455"/>
                </a:lnTo>
                <a:close/>
                <a:moveTo>
                  <a:pt x="2868" y="430"/>
                </a:moveTo>
                <a:lnTo>
                  <a:pt x="2871" y="428"/>
                </a:lnTo>
                <a:lnTo>
                  <a:pt x="2868" y="426"/>
                </a:lnTo>
                <a:lnTo>
                  <a:pt x="2868" y="426"/>
                </a:lnTo>
                <a:lnTo>
                  <a:pt x="2868" y="426"/>
                </a:lnTo>
                <a:lnTo>
                  <a:pt x="2866" y="424"/>
                </a:lnTo>
                <a:lnTo>
                  <a:pt x="2866" y="424"/>
                </a:lnTo>
                <a:lnTo>
                  <a:pt x="2864" y="424"/>
                </a:lnTo>
                <a:lnTo>
                  <a:pt x="2862" y="424"/>
                </a:lnTo>
                <a:lnTo>
                  <a:pt x="2862" y="424"/>
                </a:lnTo>
                <a:lnTo>
                  <a:pt x="2860" y="424"/>
                </a:lnTo>
                <a:lnTo>
                  <a:pt x="2860" y="424"/>
                </a:lnTo>
                <a:lnTo>
                  <a:pt x="2860" y="426"/>
                </a:lnTo>
                <a:lnTo>
                  <a:pt x="2860" y="426"/>
                </a:lnTo>
                <a:lnTo>
                  <a:pt x="2858" y="426"/>
                </a:lnTo>
                <a:lnTo>
                  <a:pt x="2858" y="426"/>
                </a:lnTo>
                <a:lnTo>
                  <a:pt x="2860" y="428"/>
                </a:lnTo>
                <a:lnTo>
                  <a:pt x="2860" y="428"/>
                </a:lnTo>
                <a:lnTo>
                  <a:pt x="2860" y="428"/>
                </a:lnTo>
                <a:lnTo>
                  <a:pt x="2856" y="428"/>
                </a:lnTo>
                <a:lnTo>
                  <a:pt x="2854" y="430"/>
                </a:lnTo>
                <a:lnTo>
                  <a:pt x="2854" y="430"/>
                </a:lnTo>
                <a:lnTo>
                  <a:pt x="2854" y="432"/>
                </a:lnTo>
                <a:lnTo>
                  <a:pt x="2854" y="434"/>
                </a:lnTo>
                <a:lnTo>
                  <a:pt x="2854" y="434"/>
                </a:lnTo>
                <a:lnTo>
                  <a:pt x="2852" y="436"/>
                </a:lnTo>
                <a:lnTo>
                  <a:pt x="2852" y="436"/>
                </a:lnTo>
                <a:lnTo>
                  <a:pt x="2852" y="436"/>
                </a:lnTo>
                <a:lnTo>
                  <a:pt x="2854" y="436"/>
                </a:lnTo>
                <a:lnTo>
                  <a:pt x="2856" y="436"/>
                </a:lnTo>
                <a:lnTo>
                  <a:pt x="2856" y="438"/>
                </a:lnTo>
                <a:lnTo>
                  <a:pt x="2856" y="438"/>
                </a:lnTo>
                <a:lnTo>
                  <a:pt x="2858" y="434"/>
                </a:lnTo>
                <a:lnTo>
                  <a:pt x="2860" y="434"/>
                </a:lnTo>
                <a:lnTo>
                  <a:pt x="2862" y="434"/>
                </a:lnTo>
                <a:lnTo>
                  <a:pt x="2864" y="434"/>
                </a:lnTo>
                <a:lnTo>
                  <a:pt x="2868" y="434"/>
                </a:lnTo>
                <a:lnTo>
                  <a:pt x="2866" y="432"/>
                </a:lnTo>
                <a:lnTo>
                  <a:pt x="2868" y="430"/>
                </a:lnTo>
                <a:lnTo>
                  <a:pt x="2868" y="430"/>
                </a:lnTo>
                <a:close/>
                <a:moveTo>
                  <a:pt x="1448" y="610"/>
                </a:moveTo>
                <a:lnTo>
                  <a:pt x="1450" y="612"/>
                </a:lnTo>
                <a:lnTo>
                  <a:pt x="1452" y="612"/>
                </a:lnTo>
                <a:lnTo>
                  <a:pt x="1452" y="612"/>
                </a:lnTo>
                <a:lnTo>
                  <a:pt x="1452" y="612"/>
                </a:lnTo>
                <a:lnTo>
                  <a:pt x="1454" y="610"/>
                </a:lnTo>
                <a:lnTo>
                  <a:pt x="1454" y="610"/>
                </a:lnTo>
                <a:lnTo>
                  <a:pt x="1456" y="608"/>
                </a:lnTo>
                <a:lnTo>
                  <a:pt x="1456" y="606"/>
                </a:lnTo>
                <a:lnTo>
                  <a:pt x="1458" y="604"/>
                </a:lnTo>
                <a:lnTo>
                  <a:pt x="1458" y="602"/>
                </a:lnTo>
                <a:lnTo>
                  <a:pt x="1458" y="602"/>
                </a:lnTo>
                <a:lnTo>
                  <a:pt x="1458" y="600"/>
                </a:lnTo>
                <a:lnTo>
                  <a:pt x="1458" y="598"/>
                </a:lnTo>
                <a:lnTo>
                  <a:pt x="1458" y="598"/>
                </a:lnTo>
                <a:lnTo>
                  <a:pt x="1456" y="596"/>
                </a:lnTo>
                <a:lnTo>
                  <a:pt x="1456" y="593"/>
                </a:lnTo>
                <a:lnTo>
                  <a:pt x="1454" y="593"/>
                </a:lnTo>
                <a:lnTo>
                  <a:pt x="1454" y="593"/>
                </a:lnTo>
                <a:lnTo>
                  <a:pt x="1452" y="593"/>
                </a:lnTo>
                <a:lnTo>
                  <a:pt x="1450" y="593"/>
                </a:lnTo>
                <a:lnTo>
                  <a:pt x="1450" y="596"/>
                </a:lnTo>
                <a:lnTo>
                  <a:pt x="1448" y="596"/>
                </a:lnTo>
                <a:lnTo>
                  <a:pt x="1446" y="598"/>
                </a:lnTo>
                <a:lnTo>
                  <a:pt x="1446" y="600"/>
                </a:lnTo>
                <a:lnTo>
                  <a:pt x="1446" y="602"/>
                </a:lnTo>
                <a:lnTo>
                  <a:pt x="1446" y="602"/>
                </a:lnTo>
                <a:lnTo>
                  <a:pt x="1444" y="604"/>
                </a:lnTo>
                <a:lnTo>
                  <a:pt x="1446" y="606"/>
                </a:lnTo>
                <a:lnTo>
                  <a:pt x="1446" y="608"/>
                </a:lnTo>
                <a:lnTo>
                  <a:pt x="1446" y="608"/>
                </a:lnTo>
                <a:lnTo>
                  <a:pt x="1448" y="608"/>
                </a:lnTo>
                <a:lnTo>
                  <a:pt x="1448" y="610"/>
                </a:lnTo>
                <a:close/>
                <a:moveTo>
                  <a:pt x="1395" y="514"/>
                </a:moveTo>
                <a:lnTo>
                  <a:pt x="1395" y="514"/>
                </a:lnTo>
                <a:lnTo>
                  <a:pt x="1393" y="512"/>
                </a:lnTo>
                <a:lnTo>
                  <a:pt x="1391" y="512"/>
                </a:lnTo>
                <a:lnTo>
                  <a:pt x="1389" y="510"/>
                </a:lnTo>
                <a:lnTo>
                  <a:pt x="1385" y="508"/>
                </a:lnTo>
                <a:lnTo>
                  <a:pt x="1385" y="510"/>
                </a:lnTo>
                <a:lnTo>
                  <a:pt x="1385" y="510"/>
                </a:lnTo>
                <a:lnTo>
                  <a:pt x="1385" y="510"/>
                </a:lnTo>
                <a:lnTo>
                  <a:pt x="1385" y="512"/>
                </a:lnTo>
                <a:lnTo>
                  <a:pt x="1387" y="512"/>
                </a:lnTo>
                <a:lnTo>
                  <a:pt x="1387" y="512"/>
                </a:lnTo>
                <a:lnTo>
                  <a:pt x="1387" y="514"/>
                </a:lnTo>
                <a:lnTo>
                  <a:pt x="1389" y="514"/>
                </a:lnTo>
                <a:lnTo>
                  <a:pt x="1389" y="514"/>
                </a:lnTo>
                <a:lnTo>
                  <a:pt x="1389" y="518"/>
                </a:lnTo>
                <a:lnTo>
                  <a:pt x="1391" y="518"/>
                </a:lnTo>
                <a:lnTo>
                  <a:pt x="1391" y="518"/>
                </a:lnTo>
                <a:lnTo>
                  <a:pt x="1393" y="516"/>
                </a:lnTo>
                <a:lnTo>
                  <a:pt x="1393" y="518"/>
                </a:lnTo>
                <a:lnTo>
                  <a:pt x="1395" y="518"/>
                </a:lnTo>
                <a:lnTo>
                  <a:pt x="1393" y="518"/>
                </a:lnTo>
                <a:lnTo>
                  <a:pt x="1393" y="520"/>
                </a:lnTo>
                <a:lnTo>
                  <a:pt x="1393" y="520"/>
                </a:lnTo>
                <a:lnTo>
                  <a:pt x="1395" y="520"/>
                </a:lnTo>
                <a:lnTo>
                  <a:pt x="1395" y="520"/>
                </a:lnTo>
                <a:lnTo>
                  <a:pt x="1395" y="520"/>
                </a:lnTo>
                <a:lnTo>
                  <a:pt x="1395" y="518"/>
                </a:lnTo>
                <a:lnTo>
                  <a:pt x="1395" y="518"/>
                </a:lnTo>
                <a:lnTo>
                  <a:pt x="1398" y="518"/>
                </a:lnTo>
                <a:lnTo>
                  <a:pt x="1398" y="520"/>
                </a:lnTo>
                <a:lnTo>
                  <a:pt x="1398" y="520"/>
                </a:lnTo>
                <a:lnTo>
                  <a:pt x="1400" y="520"/>
                </a:lnTo>
                <a:lnTo>
                  <a:pt x="1400" y="520"/>
                </a:lnTo>
                <a:lnTo>
                  <a:pt x="1402" y="520"/>
                </a:lnTo>
                <a:lnTo>
                  <a:pt x="1402" y="518"/>
                </a:lnTo>
                <a:lnTo>
                  <a:pt x="1402" y="518"/>
                </a:lnTo>
                <a:lnTo>
                  <a:pt x="1402" y="518"/>
                </a:lnTo>
                <a:lnTo>
                  <a:pt x="1398" y="518"/>
                </a:lnTo>
                <a:lnTo>
                  <a:pt x="1398" y="518"/>
                </a:lnTo>
                <a:lnTo>
                  <a:pt x="1395" y="516"/>
                </a:lnTo>
                <a:lnTo>
                  <a:pt x="1393" y="516"/>
                </a:lnTo>
                <a:lnTo>
                  <a:pt x="1395" y="516"/>
                </a:lnTo>
                <a:lnTo>
                  <a:pt x="1395" y="514"/>
                </a:lnTo>
                <a:close/>
                <a:moveTo>
                  <a:pt x="1469" y="426"/>
                </a:moveTo>
                <a:lnTo>
                  <a:pt x="1469" y="426"/>
                </a:lnTo>
                <a:lnTo>
                  <a:pt x="1471" y="426"/>
                </a:lnTo>
                <a:lnTo>
                  <a:pt x="1473" y="424"/>
                </a:lnTo>
                <a:lnTo>
                  <a:pt x="1477" y="424"/>
                </a:lnTo>
                <a:lnTo>
                  <a:pt x="1477" y="422"/>
                </a:lnTo>
                <a:lnTo>
                  <a:pt x="1477" y="422"/>
                </a:lnTo>
                <a:lnTo>
                  <a:pt x="1477" y="419"/>
                </a:lnTo>
                <a:lnTo>
                  <a:pt x="1475" y="419"/>
                </a:lnTo>
                <a:lnTo>
                  <a:pt x="1475" y="419"/>
                </a:lnTo>
                <a:lnTo>
                  <a:pt x="1473" y="419"/>
                </a:lnTo>
                <a:lnTo>
                  <a:pt x="1473" y="422"/>
                </a:lnTo>
                <a:lnTo>
                  <a:pt x="1473" y="422"/>
                </a:lnTo>
                <a:lnTo>
                  <a:pt x="1473" y="422"/>
                </a:lnTo>
                <a:lnTo>
                  <a:pt x="1471" y="422"/>
                </a:lnTo>
                <a:lnTo>
                  <a:pt x="1469" y="422"/>
                </a:lnTo>
                <a:lnTo>
                  <a:pt x="1467" y="426"/>
                </a:lnTo>
                <a:lnTo>
                  <a:pt x="1465" y="426"/>
                </a:lnTo>
                <a:lnTo>
                  <a:pt x="1467" y="426"/>
                </a:lnTo>
                <a:lnTo>
                  <a:pt x="1469" y="426"/>
                </a:lnTo>
                <a:close/>
                <a:moveTo>
                  <a:pt x="1402" y="505"/>
                </a:moveTo>
                <a:lnTo>
                  <a:pt x="1404" y="505"/>
                </a:lnTo>
                <a:lnTo>
                  <a:pt x="1404" y="508"/>
                </a:lnTo>
                <a:lnTo>
                  <a:pt x="1406" y="508"/>
                </a:lnTo>
                <a:lnTo>
                  <a:pt x="1406" y="505"/>
                </a:lnTo>
                <a:lnTo>
                  <a:pt x="1406" y="505"/>
                </a:lnTo>
                <a:lnTo>
                  <a:pt x="1406" y="505"/>
                </a:lnTo>
                <a:lnTo>
                  <a:pt x="1404" y="505"/>
                </a:lnTo>
                <a:lnTo>
                  <a:pt x="1402" y="503"/>
                </a:lnTo>
                <a:lnTo>
                  <a:pt x="1402" y="503"/>
                </a:lnTo>
                <a:lnTo>
                  <a:pt x="1402" y="503"/>
                </a:lnTo>
                <a:lnTo>
                  <a:pt x="1402" y="505"/>
                </a:lnTo>
                <a:close/>
                <a:moveTo>
                  <a:pt x="1375" y="516"/>
                </a:moveTo>
                <a:lnTo>
                  <a:pt x="1375" y="518"/>
                </a:lnTo>
                <a:lnTo>
                  <a:pt x="1375" y="518"/>
                </a:lnTo>
                <a:lnTo>
                  <a:pt x="1377" y="518"/>
                </a:lnTo>
                <a:lnTo>
                  <a:pt x="1379" y="520"/>
                </a:lnTo>
                <a:lnTo>
                  <a:pt x="1379" y="520"/>
                </a:lnTo>
                <a:lnTo>
                  <a:pt x="1379" y="522"/>
                </a:lnTo>
                <a:lnTo>
                  <a:pt x="1381" y="522"/>
                </a:lnTo>
                <a:lnTo>
                  <a:pt x="1381" y="522"/>
                </a:lnTo>
                <a:lnTo>
                  <a:pt x="1381" y="520"/>
                </a:lnTo>
                <a:lnTo>
                  <a:pt x="1383" y="520"/>
                </a:lnTo>
                <a:lnTo>
                  <a:pt x="1383" y="520"/>
                </a:lnTo>
                <a:lnTo>
                  <a:pt x="1381" y="516"/>
                </a:lnTo>
                <a:lnTo>
                  <a:pt x="1381" y="516"/>
                </a:lnTo>
                <a:lnTo>
                  <a:pt x="1379" y="514"/>
                </a:lnTo>
                <a:lnTo>
                  <a:pt x="1379" y="512"/>
                </a:lnTo>
                <a:lnTo>
                  <a:pt x="1377" y="512"/>
                </a:lnTo>
                <a:lnTo>
                  <a:pt x="1377" y="512"/>
                </a:lnTo>
                <a:lnTo>
                  <a:pt x="1377" y="512"/>
                </a:lnTo>
                <a:lnTo>
                  <a:pt x="1375" y="512"/>
                </a:lnTo>
                <a:lnTo>
                  <a:pt x="1375" y="512"/>
                </a:lnTo>
                <a:lnTo>
                  <a:pt x="1375" y="514"/>
                </a:lnTo>
                <a:lnTo>
                  <a:pt x="1375" y="514"/>
                </a:lnTo>
                <a:lnTo>
                  <a:pt x="1375" y="516"/>
                </a:lnTo>
                <a:close/>
                <a:moveTo>
                  <a:pt x="1465" y="434"/>
                </a:moveTo>
                <a:lnTo>
                  <a:pt x="1460" y="436"/>
                </a:lnTo>
                <a:lnTo>
                  <a:pt x="1460" y="436"/>
                </a:lnTo>
                <a:lnTo>
                  <a:pt x="1458" y="438"/>
                </a:lnTo>
                <a:lnTo>
                  <a:pt x="1458" y="440"/>
                </a:lnTo>
                <a:lnTo>
                  <a:pt x="1458" y="440"/>
                </a:lnTo>
                <a:lnTo>
                  <a:pt x="1458" y="440"/>
                </a:lnTo>
                <a:lnTo>
                  <a:pt x="1458" y="440"/>
                </a:lnTo>
                <a:lnTo>
                  <a:pt x="1458" y="443"/>
                </a:lnTo>
                <a:lnTo>
                  <a:pt x="1458" y="443"/>
                </a:lnTo>
                <a:lnTo>
                  <a:pt x="1460" y="443"/>
                </a:lnTo>
                <a:lnTo>
                  <a:pt x="1463" y="440"/>
                </a:lnTo>
                <a:lnTo>
                  <a:pt x="1465" y="440"/>
                </a:lnTo>
                <a:lnTo>
                  <a:pt x="1467" y="440"/>
                </a:lnTo>
                <a:lnTo>
                  <a:pt x="1467" y="438"/>
                </a:lnTo>
                <a:lnTo>
                  <a:pt x="1469" y="436"/>
                </a:lnTo>
                <a:lnTo>
                  <a:pt x="1469" y="436"/>
                </a:lnTo>
                <a:lnTo>
                  <a:pt x="1469" y="434"/>
                </a:lnTo>
                <a:lnTo>
                  <a:pt x="1471" y="434"/>
                </a:lnTo>
                <a:lnTo>
                  <a:pt x="1471" y="434"/>
                </a:lnTo>
                <a:lnTo>
                  <a:pt x="1473" y="432"/>
                </a:lnTo>
                <a:lnTo>
                  <a:pt x="1475" y="430"/>
                </a:lnTo>
                <a:lnTo>
                  <a:pt x="1475" y="430"/>
                </a:lnTo>
                <a:lnTo>
                  <a:pt x="1473" y="430"/>
                </a:lnTo>
                <a:lnTo>
                  <a:pt x="1473" y="428"/>
                </a:lnTo>
                <a:lnTo>
                  <a:pt x="1473" y="428"/>
                </a:lnTo>
                <a:lnTo>
                  <a:pt x="1471" y="428"/>
                </a:lnTo>
                <a:lnTo>
                  <a:pt x="1469" y="430"/>
                </a:lnTo>
                <a:lnTo>
                  <a:pt x="1469" y="430"/>
                </a:lnTo>
                <a:lnTo>
                  <a:pt x="1467" y="430"/>
                </a:lnTo>
                <a:lnTo>
                  <a:pt x="1467" y="430"/>
                </a:lnTo>
                <a:lnTo>
                  <a:pt x="1469" y="432"/>
                </a:lnTo>
                <a:lnTo>
                  <a:pt x="1469" y="432"/>
                </a:lnTo>
                <a:lnTo>
                  <a:pt x="1467" y="432"/>
                </a:lnTo>
                <a:lnTo>
                  <a:pt x="1467" y="432"/>
                </a:lnTo>
                <a:lnTo>
                  <a:pt x="1465" y="434"/>
                </a:lnTo>
                <a:lnTo>
                  <a:pt x="1465" y="434"/>
                </a:lnTo>
                <a:close/>
                <a:moveTo>
                  <a:pt x="1569" y="208"/>
                </a:moveTo>
                <a:lnTo>
                  <a:pt x="1571" y="208"/>
                </a:lnTo>
                <a:lnTo>
                  <a:pt x="1574" y="206"/>
                </a:lnTo>
                <a:lnTo>
                  <a:pt x="1571" y="206"/>
                </a:lnTo>
                <a:lnTo>
                  <a:pt x="1569" y="206"/>
                </a:lnTo>
                <a:lnTo>
                  <a:pt x="1565" y="204"/>
                </a:lnTo>
                <a:lnTo>
                  <a:pt x="1563" y="204"/>
                </a:lnTo>
                <a:lnTo>
                  <a:pt x="1561" y="204"/>
                </a:lnTo>
                <a:lnTo>
                  <a:pt x="1559" y="206"/>
                </a:lnTo>
                <a:lnTo>
                  <a:pt x="1557" y="206"/>
                </a:lnTo>
                <a:lnTo>
                  <a:pt x="1557" y="208"/>
                </a:lnTo>
                <a:lnTo>
                  <a:pt x="1559" y="208"/>
                </a:lnTo>
                <a:lnTo>
                  <a:pt x="1565" y="210"/>
                </a:lnTo>
                <a:lnTo>
                  <a:pt x="1569" y="208"/>
                </a:lnTo>
                <a:close/>
                <a:moveTo>
                  <a:pt x="2502" y="698"/>
                </a:moveTo>
                <a:lnTo>
                  <a:pt x="2504" y="698"/>
                </a:lnTo>
                <a:lnTo>
                  <a:pt x="2506" y="696"/>
                </a:lnTo>
                <a:lnTo>
                  <a:pt x="2504" y="696"/>
                </a:lnTo>
                <a:lnTo>
                  <a:pt x="2502" y="696"/>
                </a:lnTo>
                <a:lnTo>
                  <a:pt x="2502" y="696"/>
                </a:lnTo>
                <a:lnTo>
                  <a:pt x="2500" y="696"/>
                </a:lnTo>
                <a:lnTo>
                  <a:pt x="2500" y="696"/>
                </a:lnTo>
                <a:lnTo>
                  <a:pt x="2500" y="696"/>
                </a:lnTo>
                <a:lnTo>
                  <a:pt x="2500" y="696"/>
                </a:lnTo>
                <a:lnTo>
                  <a:pt x="2500" y="696"/>
                </a:lnTo>
                <a:lnTo>
                  <a:pt x="2500" y="698"/>
                </a:lnTo>
                <a:lnTo>
                  <a:pt x="2502" y="698"/>
                </a:lnTo>
                <a:close/>
                <a:moveTo>
                  <a:pt x="2500" y="711"/>
                </a:moveTo>
                <a:lnTo>
                  <a:pt x="2500" y="711"/>
                </a:lnTo>
                <a:lnTo>
                  <a:pt x="2500" y="711"/>
                </a:lnTo>
                <a:lnTo>
                  <a:pt x="2500" y="709"/>
                </a:lnTo>
                <a:lnTo>
                  <a:pt x="2500" y="709"/>
                </a:lnTo>
                <a:lnTo>
                  <a:pt x="2500" y="709"/>
                </a:lnTo>
                <a:lnTo>
                  <a:pt x="2498" y="711"/>
                </a:lnTo>
                <a:lnTo>
                  <a:pt x="2498" y="711"/>
                </a:lnTo>
                <a:lnTo>
                  <a:pt x="2500" y="711"/>
                </a:lnTo>
                <a:close/>
                <a:moveTo>
                  <a:pt x="2500" y="707"/>
                </a:moveTo>
                <a:lnTo>
                  <a:pt x="2502" y="707"/>
                </a:lnTo>
                <a:lnTo>
                  <a:pt x="2502" y="707"/>
                </a:lnTo>
                <a:lnTo>
                  <a:pt x="2502" y="707"/>
                </a:lnTo>
                <a:lnTo>
                  <a:pt x="2502" y="707"/>
                </a:lnTo>
                <a:lnTo>
                  <a:pt x="2502" y="707"/>
                </a:lnTo>
                <a:lnTo>
                  <a:pt x="2502" y="702"/>
                </a:lnTo>
                <a:lnTo>
                  <a:pt x="2502" y="702"/>
                </a:lnTo>
                <a:lnTo>
                  <a:pt x="2500" y="702"/>
                </a:lnTo>
                <a:lnTo>
                  <a:pt x="2500" y="705"/>
                </a:lnTo>
                <a:lnTo>
                  <a:pt x="2500" y="705"/>
                </a:lnTo>
                <a:lnTo>
                  <a:pt x="2500" y="707"/>
                </a:lnTo>
                <a:close/>
                <a:moveTo>
                  <a:pt x="2479" y="390"/>
                </a:moveTo>
                <a:lnTo>
                  <a:pt x="2483" y="388"/>
                </a:lnTo>
                <a:lnTo>
                  <a:pt x="2487" y="388"/>
                </a:lnTo>
                <a:lnTo>
                  <a:pt x="2491" y="386"/>
                </a:lnTo>
                <a:lnTo>
                  <a:pt x="2491" y="384"/>
                </a:lnTo>
                <a:lnTo>
                  <a:pt x="2491" y="382"/>
                </a:lnTo>
                <a:lnTo>
                  <a:pt x="2487" y="384"/>
                </a:lnTo>
                <a:lnTo>
                  <a:pt x="2485" y="386"/>
                </a:lnTo>
                <a:lnTo>
                  <a:pt x="2479" y="390"/>
                </a:lnTo>
                <a:lnTo>
                  <a:pt x="2477" y="390"/>
                </a:lnTo>
                <a:lnTo>
                  <a:pt x="2477" y="392"/>
                </a:lnTo>
                <a:lnTo>
                  <a:pt x="2479" y="390"/>
                </a:lnTo>
                <a:close/>
                <a:moveTo>
                  <a:pt x="2462" y="772"/>
                </a:moveTo>
                <a:lnTo>
                  <a:pt x="2464" y="772"/>
                </a:lnTo>
                <a:lnTo>
                  <a:pt x="2464" y="772"/>
                </a:lnTo>
                <a:lnTo>
                  <a:pt x="2464" y="770"/>
                </a:lnTo>
                <a:lnTo>
                  <a:pt x="2462" y="770"/>
                </a:lnTo>
                <a:lnTo>
                  <a:pt x="2460" y="770"/>
                </a:lnTo>
                <a:lnTo>
                  <a:pt x="2460" y="770"/>
                </a:lnTo>
                <a:lnTo>
                  <a:pt x="2460" y="770"/>
                </a:lnTo>
                <a:lnTo>
                  <a:pt x="2462" y="772"/>
                </a:lnTo>
                <a:lnTo>
                  <a:pt x="2462" y="772"/>
                </a:lnTo>
                <a:close/>
                <a:moveTo>
                  <a:pt x="2510" y="606"/>
                </a:moveTo>
                <a:lnTo>
                  <a:pt x="2508" y="606"/>
                </a:lnTo>
                <a:lnTo>
                  <a:pt x="2508" y="606"/>
                </a:lnTo>
                <a:lnTo>
                  <a:pt x="2508" y="606"/>
                </a:lnTo>
                <a:lnTo>
                  <a:pt x="2508" y="606"/>
                </a:lnTo>
                <a:lnTo>
                  <a:pt x="2510" y="608"/>
                </a:lnTo>
                <a:lnTo>
                  <a:pt x="2510" y="608"/>
                </a:lnTo>
                <a:lnTo>
                  <a:pt x="2512" y="608"/>
                </a:lnTo>
                <a:lnTo>
                  <a:pt x="2512" y="608"/>
                </a:lnTo>
                <a:lnTo>
                  <a:pt x="2512" y="606"/>
                </a:lnTo>
                <a:lnTo>
                  <a:pt x="2510" y="606"/>
                </a:lnTo>
                <a:lnTo>
                  <a:pt x="2510" y="606"/>
                </a:lnTo>
                <a:close/>
                <a:moveTo>
                  <a:pt x="2502" y="602"/>
                </a:moveTo>
                <a:lnTo>
                  <a:pt x="2504" y="602"/>
                </a:lnTo>
                <a:lnTo>
                  <a:pt x="2504" y="602"/>
                </a:lnTo>
                <a:lnTo>
                  <a:pt x="2506" y="602"/>
                </a:lnTo>
                <a:lnTo>
                  <a:pt x="2504" y="602"/>
                </a:lnTo>
                <a:lnTo>
                  <a:pt x="2504" y="600"/>
                </a:lnTo>
                <a:lnTo>
                  <a:pt x="2504" y="600"/>
                </a:lnTo>
                <a:lnTo>
                  <a:pt x="2502" y="600"/>
                </a:lnTo>
                <a:lnTo>
                  <a:pt x="2500" y="600"/>
                </a:lnTo>
                <a:lnTo>
                  <a:pt x="2502" y="602"/>
                </a:lnTo>
                <a:lnTo>
                  <a:pt x="2502" y="602"/>
                </a:lnTo>
                <a:close/>
                <a:moveTo>
                  <a:pt x="2464" y="807"/>
                </a:moveTo>
                <a:lnTo>
                  <a:pt x="2464" y="807"/>
                </a:lnTo>
                <a:lnTo>
                  <a:pt x="2464" y="807"/>
                </a:lnTo>
                <a:lnTo>
                  <a:pt x="2462" y="807"/>
                </a:lnTo>
                <a:lnTo>
                  <a:pt x="2460" y="809"/>
                </a:lnTo>
                <a:lnTo>
                  <a:pt x="2460" y="809"/>
                </a:lnTo>
                <a:lnTo>
                  <a:pt x="2458" y="811"/>
                </a:lnTo>
                <a:lnTo>
                  <a:pt x="2458" y="814"/>
                </a:lnTo>
                <a:lnTo>
                  <a:pt x="2460" y="811"/>
                </a:lnTo>
                <a:lnTo>
                  <a:pt x="2460" y="814"/>
                </a:lnTo>
                <a:lnTo>
                  <a:pt x="2462" y="814"/>
                </a:lnTo>
                <a:lnTo>
                  <a:pt x="2468" y="811"/>
                </a:lnTo>
                <a:lnTo>
                  <a:pt x="2466" y="811"/>
                </a:lnTo>
                <a:lnTo>
                  <a:pt x="2466" y="814"/>
                </a:lnTo>
                <a:lnTo>
                  <a:pt x="2464" y="814"/>
                </a:lnTo>
                <a:lnTo>
                  <a:pt x="2464" y="814"/>
                </a:lnTo>
                <a:lnTo>
                  <a:pt x="2462" y="816"/>
                </a:lnTo>
                <a:lnTo>
                  <a:pt x="2462" y="816"/>
                </a:lnTo>
                <a:lnTo>
                  <a:pt x="2462" y="816"/>
                </a:lnTo>
                <a:lnTo>
                  <a:pt x="2464" y="816"/>
                </a:lnTo>
                <a:lnTo>
                  <a:pt x="2468" y="816"/>
                </a:lnTo>
                <a:lnTo>
                  <a:pt x="2470" y="816"/>
                </a:lnTo>
                <a:lnTo>
                  <a:pt x="2470" y="816"/>
                </a:lnTo>
                <a:lnTo>
                  <a:pt x="2466" y="816"/>
                </a:lnTo>
                <a:lnTo>
                  <a:pt x="2466" y="818"/>
                </a:lnTo>
                <a:lnTo>
                  <a:pt x="2466" y="820"/>
                </a:lnTo>
                <a:lnTo>
                  <a:pt x="2470" y="818"/>
                </a:lnTo>
                <a:lnTo>
                  <a:pt x="2470" y="818"/>
                </a:lnTo>
                <a:lnTo>
                  <a:pt x="2472" y="818"/>
                </a:lnTo>
                <a:lnTo>
                  <a:pt x="2472" y="818"/>
                </a:lnTo>
                <a:lnTo>
                  <a:pt x="2472" y="818"/>
                </a:lnTo>
                <a:lnTo>
                  <a:pt x="2481" y="818"/>
                </a:lnTo>
                <a:lnTo>
                  <a:pt x="2481" y="816"/>
                </a:lnTo>
                <a:lnTo>
                  <a:pt x="2483" y="816"/>
                </a:lnTo>
                <a:lnTo>
                  <a:pt x="2485" y="814"/>
                </a:lnTo>
                <a:lnTo>
                  <a:pt x="2485" y="814"/>
                </a:lnTo>
                <a:lnTo>
                  <a:pt x="2487" y="814"/>
                </a:lnTo>
                <a:lnTo>
                  <a:pt x="2487" y="814"/>
                </a:lnTo>
                <a:lnTo>
                  <a:pt x="2487" y="811"/>
                </a:lnTo>
                <a:lnTo>
                  <a:pt x="2487" y="811"/>
                </a:lnTo>
                <a:lnTo>
                  <a:pt x="2485" y="811"/>
                </a:lnTo>
                <a:lnTo>
                  <a:pt x="2487" y="811"/>
                </a:lnTo>
                <a:lnTo>
                  <a:pt x="2487" y="811"/>
                </a:lnTo>
                <a:lnTo>
                  <a:pt x="2489" y="811"/>
                </a:lnTo>
                <a:lnTo>
                  <a:pt x="2489" y="811"/>
                </a:lnTo>
                <a:lnTo>
                  <a:pt x="2491" y="811"/>
                </a:lnTo>
                <a:lnTo>
                  <a:pt x="2493" y="811"/>
                </a:lnTo>
                <a:lnTo>
                  <a:pt x="2493" y="809"/>
                </a:lnTo>
                <a:lnTo>
                  <a:pt x="2493" y="809"/>
                </a:lnTo>
                <a:lnTo>
                  <a:pt x="2498" y="809"/>
                </a:lnTo>
                <a:lnTo>
                  <a:pt x="2498" y="809"/>
                </a:lnTo>
                <a:lnTo>
                  <a:pt x="2498" y="809"/>
                </a:lnTo>
                <a:lnTo>
                  <a:pt x="2498" y="807"/>
                </a:lnTo>
                <a:lnTo>
                  <a:pt x="2500" y="807"/>
                </a:lnTo>
                <a:lnTo>
                  <a:pt x="2500" y="807"/>
                </a:lnTo>
                <a:lnTo>
                  <a:pt x="2504" y="805"/>
                </a:lnTo>
                <a:lnTo>
                  <a:pt x="2506" y="805"/>
                </a:lnTo>
                <a:lnTo>
                  <a:pt x="2506" y="805"/>
                </a:lnTo>
                <a:lnTo>
                  <a:pt x="2506" y="803"/>
                </a:lnTo>
                <a:lnTo>
                  <a:pt x="2508" y="805"/>
                </a:lnTo>
                <a:lnTo>
                  <a:pt x="2508" y="805"/>
                </a:lnTo>
                <a:lnTo>
                  <a:pt x="2508" y="805"/>
                </a:lnTo>
                <a:lnTo>
                  <a:pt x="2510" y="805"/>
                </a:lnTo>
                <a:lnTo>
                  <a:pt x="2510" y="805"/>
                </a:lnTo>
                <a:lnTo>
                  <a:pt x="2512" y="805"/>
                </a:lnTo>
                <a:lnTo>
                  <a:pt x="2514" y="805"/>
                </a:lnTo>
                <a:lnTo>
                  <a:pt x="2516" y="805"/>
                </a:lnTo>
                <a:lnTo>
                  <a:pt x="2514" y="803"/>
                </a:lnTo>
                <a:lnTo>
                  <a:pt x="2514" y="801"/>
                </a:lnTo>
                <a:lnTo>
                  <a:pt x="2516" y="801"/>
                </a:lnTo>
                <a:lnTo>
                  <a:pt x="2519" y="799"/>
                </a:lnTo>
                <a:lnTo>
                  <a:pt x="2519" y="797"/>
                </a:lnTo>
                <a:lnTo>
                  <a:pt x="2519" y="795"/>
                </a:lnTo>
                <a:lnTo>
                  <a:pt x="2519" y="793"/>
                </a:lnTo>
                <a:lnTo>
                  <a:pt x="2521" y="793"/>
                </a:lnTo>
                <a:lnTo>
                  <a:pt x="2521" y="791"/>
                </a:lnTo>
                <a:lnTo>
                  <a:pt x="2521" y="788"/>
                </a:lnTo>
                <a:lnTo>
                  <a:pt x="2521" y="786"/>
                </a:lnTo>
                <a:lnTo>
                  <a:pt x="2519" y="784"/>
                </a:lnTo>
                <a:lnTo>
                  <a:pt x="2519" y="782"/>
                </a:lnTo>
                <a:lnTo>
                  <a:pt x="2519" y="782"/>
                </a:lnTo>
                <a:lnTo>
                  <a:pt x="2519" y="780"/>
                </a:lnTo>
                <a:lnTo>
                  <a:pt x="2519" y="780"/>
                </a:lnTo>
                <a:lnTo>
                  <a:pt x="2519" y="778"/>
                </a:lnTo>
                <a:lnTo>
                  <a:pt x="2519" y="778"/>
                </a:lnTo>
                <a:lnTo>
                  <a:pt x="2516" y="776"/>
                </a:lnTo>
                <a:lnTo>
                  <a:pt x="2516" y="774"/>
                </a:lnTo>
                <a:lnTo>
                  <a:pt x="2516" y="772"/>
                </a:lnTo>
                <a:lnTo>
                  <a:pt x="2516" y="772"/>
                </a:lnTo>
                <a:lnTo>
                  <a:pt x="2516" y="770"/>
                </a:lnTo>
                <a:lnTo>
                  <a:pt x="2516" y="770"/>
                </a:lnTo>
                <a:lnTo>
                  <a:pt x="2516" y="770"/>
                </a:lnTo>
                <a:lnTo>
                  <a:pt x="2519" y="770"/>
                </a:lnTo>
                <a:lnTo>
                  <a:pt x="2519" y="770"/>
                </a:lnTo>
                <a:lnTo>
                  <a:pt x="2519" y="767"/>
                </a:lnTo>
                <a:lnTo>
                  <a:pt x="2519" y="770"/>
                </a:lnTo>
                <a:lnTo>
                  <a:pt x="2521" y="770"/>
                </a:lnTo>
                <a:lnTo>
                  <a:pt x="2521" y="767"/>
                </a:lnTo>
                <a:lnTo>
                  <a:pt x="2523" y="767"/>
                </a:lnTo>
                <a:lnTo>
                  <a:pt x="2523" y="765"/>
                </a:lnTo>
                <a:lnTo>
                  <a:pt x="2523" y="765"/>
                </a:lnTo>
                <a:lnTo>
                  <a:pt x="2525" y="765"/>
                </a:lnTo>
                <a:lnTo>
                  <a:pt x="2527" y="765"/>
                </a:lnTo>
                <a:lnTo>
                  <a:pt x="2527" y="763"/>
                </a:lnTo>
                <a:lnTo>
                  <a:pt x="2527" y="763"/>
                </a:lnTo>
                <a:lnTo>
                  <a:pt x="2525" y="763"/>
                </a:lnTo>
                <a:lnTo>
                  <a:pt x="2527" y="761"/>
                </a:lnTo>
                <a:lnTo>
                  <a:pt x="2525" y="759"/>
                </a:lnTo>
                <a:lnTo>
                  <a:pt x="2527" y="759"/>
                </a:lnTo>
                <a:lnTo>
                  <a:pt x="2527" y="759"/>
                </a:lnTo>
                <a:lnTo>
                  <a:pt x="2527" y="761"/>
                </a:lnTo>
                <a:lnTo>
                  <a:pt x="2529" y="761"/>
                </a:lnTo>
                <a:lnTo>
                  <a:pt x="2529" y="761"/>
                </a:lnTo>
                <a:lnTo>
                  <a:pt x="2529" y="759"/>
                </a:lnTo>
                <a:lnTo>
                  <a:pt x="2527" y="757"/>
                </a:lnTo>
                <a:lnTo>
                  <a:pt x="2527" y="757"/>
                </a:lnTo>
                <a:lnTo>
                  <a:pt x="2525" y="757"/>
                </a:lnTo>
                <a:lnTo>
                  <a:pt x="2523" y="757"/>
                </a:lnTo>
                <a:lnTo>
                  <a:pt x="2523" y="757"/>
                </a:lnTo>
                <a:lnTo>
                  <a:pt x="2523" y="757"/>
                </a:lnTo>
                <a:lnTo>
                  <a:pt x="2525" y="755"/>
                </a:lnTo>
                <a:lnTo>
                  <a:pt x="2525" y="755"/>
                </a:lnTo>
                <a:lnTo>
                  <a:pt x="2525" y="755"/>
                </a:lnTo>
                <a:lnTo>
                  <a:pt x="2523" y="753"/>
                </a:lnTo>
                <a:lnTo>
                  <a:pt x="2521" y="749"/>
                </a:lnTo>
                <a:lnTo>
                  <a:pt x="2521" y="747"/>
                </a:lnTo>
                <a:lnTo>
                  <a:pt x="2519" y="747"/>
                </a:lnTo>
                <a:lnTo>
                  <a:pt x="2516" y="747"/>
                </a:lnTo>
                <a:lnTo>
                  <a:pt x="2514" y="744"/>
                </a:lnTo>
                <a:lnTo>
                  <a:pt x="2514" y="744"/>
                </a:lnTo>
                <a:lnTo>
                  <a:pt x="2510" y="747"/>
                </a:lnTo>
                <a:lnTo>
                  <a:pt x="2508" y="747"/>
                </a:lnTo>
                <a:lnTo>
                  <a:pt x="2508" y="747"/>
                </a:lnTo>
                <a:lnTo>
                  <a:pt x="2508" y="747"/>
                </a:lnTo>
                <a:lnTo>
                  <a:pt x="2506" y="749"/>
                </a:lnTo>
                <a:lnTo>
                  <a:pt x="2504" y="749"/>
                </a:lnTo>
                <a:lnTo>
                  <a:pt x="2504" y="749"/>
                </a:lnTo>
                <a:lnTo>
                  <a:pt x="2504" y="749"/>
                </a:lnTo>
                <a:lnTo>
                  <a:pt x="2504" y="747"/>
                </a:lnTo>
                <a:lnTo>
                  <a:pt x="2506" y="747"/>
                </a:lnTo>
                <a:lnTo>
                  <a:pt x="2506" y="747"/>
                </a:lnTo>
                <a:lnTo>
                  <a:pt x="2506" y="744"/>
                </a:lnTo>
                <a:lnTo>
                  <a:pt x="2504" y="744"/>
                </a:lnTo>
                <a:lnTo>
                  <a:pt x="2502" y="742"/>
                </a:lnTo>
                <a:lnTo>
                  <a:pt x="2502" y="742"/>
                </a:lnTo>
                <a:lnTo>
                  <a:pt x="2502" y="742"/>
                </a:lnTo>
                <a:lnTo>
                  <a:pt x="2502" y="744"/>
                </a:lnTo>
                <a:lnTo>
                  <a:pt x="2500" y="744"/>
                </a:lnTo>
                <a:lnTo>
                  <a:pt x="2500" y="744"/>
                </a:lnTo>
                <a:lnTo>
                  <a:pt x="2498" y="747"/>
                </a:lnTo>
                <a:lnTo>
                  <a:pt x="2500" y="747"/>
                </a:lnTo>
                <a:lnTo>
                  <a:pt x="2500" y="749"/>
                </a:lnTo>
                <a:lnTo>
                  <a:pt x="2500" y="749"/>
                </a:lnTo>
                <a:lnTo>
                  <a:pt x="2498" y="751"/>
                </a:lnTo>
                <a:lnTo>
                  <a:pt x="2498" y="751"/>
                </a:lnTo>
                <a:lnTo>
                  <a:pt x="2498" y="751"/>
                </a:lnTo>
                <a:lnTo>
                  <a:pt x="2498" y="749"/>
                </a:lnTo>
                <a:lnTo>
                  <a:pt x="2498" y="749"/>
                </a:lnTo>
                <a:lnTo>
                  <a:pt x="2498" y="749"/>
                </a:lnTo>
                <a:lnTo>
                  <a:pt x="2498" y="747"/>
                </a:lnTo>
                <a:lnTo>
                  <a:pt x="2498" y="747"/>
                </a:lnTo>
                <a:lnTo>
                  <a:pt x="2498" y="744"/>
                </a:lnTo>
                <a:lnTo>
                  <a:pt x="2498" y="744"/>
                </a:lnTo>
                <a:lnTo>
                  <a:pt x="2496" y="744"/>
                </a:lnTo>
                <a:lnTo>
                  <a:pt x="2496" y="747"/>
                </a:lnTo>
                <a:lnTo>
                  <a:pt x="2496" y="747"/>
                </a:lnTo>
                <a:lnTo>
                  <a:pt x="2493" y="747"/>
                </a:lnTo>
                <a:lnTo>
                  <a:pt x="2491" y="747"/>
                </a:lnTo>
                <a:lnTo>
                  <a:pt x="2489" y="747"/>
                </a:lnTo>
                <a:lnTo>
                  <a:pt x="2487" y="747"/>
                </a:lnTo>
                <a:lnTo>
                  <a:pt x="2487" y="749"/>
                </a:lnTo>
                <a:lnTo>
                  <a:pt x="2487" y="749"/>
                </a:lnTo>
                <a:lnTo>
                  <a:pt x="2487" y="751"/>
                </a:lnTo>
                <a:lnTo>
                  <a:pt x="2485" y="751"/>
                </a:lnTo>
                <a:lnTo>
                  <a:pt x="2487" y="753"/>
                </a:lnTo>
                <a:lnTo>
                  <a:pt x="2485" y="753"/>
                </a:lnTo>
                <a:lnTo>
                  <a:pt x="2485" y="755"/>
                </a:lnTo>
                <a:lnTo>
                  <a:pt x="2485" y="755"/>
                </a:lnTo>
                <a:lnTo>
                  <a:pt x="2483" y="755"/>
                </a:lnTo>
                <a:lnTo>
                  <a:pt x="2481" y="755"/>
                </a:lnTo>
                <a:lnTo>
                  <a:pt x="2481" y="757"/>
                </a:lnTo>
                <a:lnTo>
                  <a:pt x="2485" y="757"/>
                </a:lnTo>
                <a:lnTo>
                  <a:pt x="2489" y="757"/>
                </a:lnTo>
                <a:lnTo>
                  <a:pt x="2489" y="759"/>
                </a:lnTo>
                <a:lnTo>
                  <a:pt x="2489" y="759"/>
                </a:lnTo>
                <a:lnTo>
                  <a:pt x="2487" y="761"/>
                </a:lnTo>
                <a:lnTo>
                  <a:pt x="2485" y="761"/>
                </a:lnTo>
                <a:lnTo>
                  <a:pt x="2485" y="761"/>
                </a:lnTo>
                <a:lnTo>
                  <a:pt x="2483" y="761"/>
                </a:lnTo>
                <a:lnTo>
                  <a:pt x="2483" y="763"/>
                </a:lnTo>
                <a:lnTo>
                  <a:pt x="2483" y="763"/>
                </a:lnTo>
                <a:lnTo>
                  <a:pt x="2483" y="765"/>
                </a:lnTo>
                <a:lnTo>
                  <a:pt x="2483" y="765"/>
                </a:lnTo>
                <a:lnTo>
                  <a:pt x="2481" y="765"/>
                </a:lnTo>
                <a:lnTo>
                  <a:pt x="2477" y="765"/>
                </a:lnTo>
                <a:lnTo>
                  <a:pt x="2477" y="765"/>
                </a:lnTo>
                <a:lnTo>
                  <a:pt x="2477" y="765"/>
                </a:lnTo>
                <a:lnTo>
                  <a:pt x="2475" y="765"/>
                </a:lnTo>
                <a:lnTo>
                  <a:pt x="2472" y="763"/>
                </a:lnTo>
                <a:lnTo>
                  <a:pt x="2468" y="763"/>
                </a:lnTo>
                <a:lnTo>
                  <a:pt x="2466" y="763"/>
                </a:lnTo>
                <a:lnTo>
                  <a:pt x="2466" y="765"/>
                </a:lnTo>
                <a:lnTo>
                  <a:pt x="2464" y="765"/>
                </a:lnTo>
                <a:lnTo>
                  <a:pt x="2462" y="765"/>
                </a:lnTo>
                <a:lnTo>
                  <a:pt x="2462" y="765"/>
                </a:lnTo>
                <a:lnTo>
                  <a:pt x="2462" y="765"/>
                </a:lnTo>
                <a:lnTo>
                  <a:pt x="2462" y="767"/>
                </a:lnTo>
                <a:lnTo>
                  <a:pt x="2464" y="765"/>
                </a:lnTo>
                <a:lnTo>
                  <a:pt x="2464" y="767"/>
                </a:lnTo>
                <a:lnTo>
                  <a:pt x="2464" y="770"/>
                </a:lnTo>
                <a:lnTo>
                  <a:pt x="2464" y="767"/>
                </a:lnTo>
                <a:lnTo>
                  <a:pt x="2464" y="770"/>
                </a:lnTo>
                <a:lnTo>
                  <a:pt x="2464" y="770"/>
                </a:lnTo>
                <a:lnTo>
                  <a:pt x="2464" y="772"/>
                </a:lnTo>
                <a:lnTo>
                  <a:pt x="2464" y="774"/>
                </a:lnTo>
                <a:lnTo>
                  <a:pt x="2466" y="772"/>
                </a:lnTo>
                <a:lnTo>
                  <a:pt x="2468" y="772"/>
                </a:lnTo>
                <a:lnTo>
                  <a:pt x="2468" y="774"/>
                </a:lnTo>
                <a:lnTo>
                  <a:pt x="2468" y="774"/>
                </a:lnTo>
                <a:lnTo>
                  <a:pt x="2466" y="774"/>
                </a:lnTo>
                <a:lnTo>
                  <a:pt x="2464" y="776"/>
                </a:lnTo>
                <a:lnTo>
                  <a:pt x="2464" y="776"/>
                </a:lnTo>
                <a:lnTo>
                  <a:pt x="2464" y="776"/>
                </a:lnTo>
                <a:lnTo>
                  <a:pt x="2464" y="778"/>
                </a:lnTo>
                <a:lnTo>
                  <a:pt x="2466" y="778"/>
                </a:lnTo>
                <a:lnTo>
                  <a:pt x="2464" y="778"/>
                </a:lnTo>
                <a:lnTo>
                  <a:pt x="2462" y="778"/>
                </a:lnTo>
                <a:lnTo>
                  <a:pt x="2462" y="778"/>
                </a:lnTo>
                <a:lnTo>
                  <a:pt x="2462" y="778"/>
                </a:lnTo>
                <a:lnTo>
                  <a:pt x="2462" y="780"/>
                </a:lnTo>
                <a:lnTo>
                  <a:pt x="2462" y="780"/>
                </a:lnTo>
                <a:lnTo>
                  <a:pt x="2462" y="780"/>
                </a:lnTo>
                <a:lnTo>
                  <a:pt x="2462" y="782"/>
                </a:lnTo>
                <a:lnTo>
                  <a:pt x="2462" y="782"/>
                </a:lnTo>
                <a:lnTo>
                  <a:pt x="2464" y="782"/>
                </a:lnTo>
                <a:lnTo>
                  <a:pt x="2466" y="782"/>
                </a:lnTo>
                <a:lnTo>
                  <a:pt x="2464" y="782"/>
                </a:lnTo>
                <a:lnTo>
                  <a:pt x="2466" y="784"/>
                </a:lnTo>
                <a:lnTo>
                  <a:pt x="2466" y="784"/>
                </a:lnTo>
                <a:lnTo>
                  <a:pt x="2466" y="782"/>
                </a:lnTo>
                <a:lnTo>
                  <a:pt x="2468" y="782"/>
                </a:lnTo>
                <a:lnTo>
                  <a:pt x="2468" y="784"/>
                </a:lnTo>
                <a:lnTo>
                  <a:pt x="2468" y="784"/>
                </a:lnTo>
                <a:lnTo>
                  <a:pt x="2468" y="784"/>
                </a:lnTo>
                <a:lnTo>
                  <a:pt x="2470" y="784"/>
                </a:lnTo>
                <a:lnTo>
                  <a:pt x="2470" y="784"/>
                </a:lnTo>
                <a:lnTo>
                  <a:pt x="2475" y="784"/>
                </a:lnTo>
                <a:lnTo>
                  <a:pt x="2477" y="784"/>
                </a:lnTo>
                <a:lnTo>
                  <a:pt x="2479" y="786"/>
                </a:lnTo>
                <a:lnTo>
                  <a:pt x="2477" y="786"/>
                </a:lnTo>
                <a:lnTo>
                  <a:pt x="2477" y="786"/>
                </a:lnTo>
                <a:lnTo>
                  <a:pt x="2477" y="786"/>
                </a:lnTo>
                <a:lnTo>
                  <a:pt x="2475" y="786"/>
                </a:lnTo>
                <a:lnTo>
                  <a:pt x="2475" y="786"/>
                </a:lnTo>
                <a:lnTo>
                  <a:pt x="2472" y="788"/>
                </a:lnTo>
                <a:lnTo>
                  <a:pt x="2470" y="791"/>
                </a:lnTo>
                <a:lnTo>
                  <a:pt x="2470" y="791"/>
                </a:lnTo>
                <a:lnTo>
                  <a:pt x="2472" y="793"/>
                </a:lnTo>
                <a:lnTo>
                  <a:pt x="2470" y="793"/>
                </a:lnTo>
                <a:lnTo>
                  <a:pt x="2470" y="795"/>
                </a:lnTo>
                <a:lnTo>
                  <a:pt x="2466" y="797"/>
                </a:lnTo>
                <a:lnTo>
                  <a:pt x="2464" y="799"/>
                </a:lnTo>
                <a:lnTo>
                  <a:pt x="2466" y="797"/>
                </a:lnTo>
                <a:lnTo>
                  <a:pt x="2468" y="797"/>
                </a:lnTo>
                <a:lnTo>
                  <a:pt x="2468" y="797"/>
                </a:lnTo>
                <a:lnTo>
                  <a:pt x="2468" y="797"/>
                </a:lnTo>
                <a:lnTo>
                  <a:pt x="2470" y="797"/>
                </a:lnTo>
                <a:lnTo>
                  <a:pt x="2472" y="797"/>
                </a:lnTo>
                <a:lnTo>
                  <a:pt x="2475" y="797"/>
                </a:lnTo>
                <a:lnTo>
                  <a:pt x="2477" y="797"/>
                </a:lnTo>
                <a:lnTo>
                  <a:pt x="2477" y="795"/>
                </a:lnTo>
                <a:lnTo>
                  <a:pt x="2479" y="795"/>
                </a:lnTo>
                <a:lnTo>
                  <a:pt x="2481" y="797"/>
                </a:lnTo>
                <a:lnTo>
                  <a:pt x="2477" y="797"/>
                </a:lnTo>
                <a:lnTo>
                  <a:pt x="2472" y="797"/>
                </a:lnTo>
                <a:lnTo>
                  <a:pt x="2468" y="799"/>
                </a:lnTo>
                <a:lnTo>
                  <a:pt x="2468" y="799"/>
                </a:lnTo>
                <a:lnTo>
                  <a:pt x="2466" y="799"/>
                </a:lnTo>
                <a:lnTo>
                  <a:pt x="2466" y="801"/>
                </a:lnTo>
                <a:lnTo>
                  <a:pt x="2464" y="801"/>
                </a:lnTo>
                <a:lnTo>
                  <a:pt x="2464" y="801"/>
                </a:lnTo>
                <a:lnTo>
                  <a:pt x="2466" y="803"/>
                </a:lnTo>
                <a:lnTo>
                  <a:pt x="2466" y="803"/>
                </a:lnTo>
                <a:lnTo>
                  <a:pt x="2464" y="805"/>
                </a:lnTo>
                <a:lnTo>
                  <a:pt x="2462" y="803"/>
                </a:lnTo>
                <a:lnTo>
                  <a:pt x="2462" y="803"/>
                </a:lnTo>
                <a:lnTo>
                  <a:pt x="2460" y="803"/>
                </a:lnTo>
                <a:lnTo>
                  <a:pt x="2460" y="803"/>
                </a:lnTo>
                <a:lnTo>
                  <a:pt x="2458" y="805"/>
                </a:lnTo>
                <a:lnTo>
                  <a:pt x="2458" y="805"/>
                </a:lnTo>
                <a:lnTo>
                  <a:pt x="2458" y="807"/>
                </a:lnTo>
                <a:lnTo>
                  <a:pt x="2460" y="807"/>
                </a:lnTo>
                <a:lnTo>
                  <a:pt x="2464" y="807"/>
                </a:lnTo>
                <a:close/>
                <a:moveTo>
                  <a:pt x="2512" y="598"/>
                </a:moveTo>
                <a:lnTo>
                  <a:pt x="2512" y="600"/>
                </a:lnTo>
                <a:lnTo>
                  <a:pt x="2514" y="600"/>
                </a:lnTo>
                <a:lnTo>
                  <a:pt x="2514" y="598"/>
                </a:lnTo>
                <a:lnTo>
                  <a:pt x="2514" y="598"/>
                </a:lnTo>
                <a:lnTo>
                  <a:pt x="2512" y="596"/>
                </a:lnTo>
                <a:lnTo>
                  <a:pt x="2512" y="598"/>
                </a:lnTo>
                <a:lnTo>
                  <a:pt x="2512" y="598"/>
                </a:lnTo>
                <a:lnTo>
                  <a:pt x="2512" y="598"/>
                </a:lnTo>
                <a:close/>
                <a:moveTo>
                  <a:pt x="2508" y="604"/>
                </a:moveTo>
                <a:lnTo>
                  <a:pt x="2510" y="604"/>
                </a:lnTo>
                <a:lnTo>
                  <a:pt x="2510" y="604"/>
                </a:lnTo>
                <a:lnTo>
                  <a:pt x="2510" y="604"/>
                </a:lnTo>
                <a:lnTo>
                  <a:pt x="2508" y="602"/>
                </a:lnTo>
                <a:lnTo>
                  <a:pt x="2508" y="602"/>
                </a:lnTo>
                <a:lnTo>
                  <a:pt x="2508" y="600"/>
                </a:lnTo>
                <a:lnTo>
                  <a:pt x="2508" y="600"/>
                </a:lnTo>
                <a:lnTo>
                  <a:pt x="2510" y="600"/>
                </a:lnTo>
                <a:lnTo>
                  <a:pt x="2510" y="602"/>
                </a:lnTo>
                <a:lnTo>
                  <a:pt x="2512" y="602"/>
                </a:lnTo>
                <a:lnTo>
                  <a:pt x="2512" y="598"/>
                </a:lnTo>
                <a:lnTo>
                  <a:pt x="2510" y="598"/>
                </a:lnTo>
                <a:lnTo>
                  <a:pt x="2506" y="596"/>
                </a:lnTo>
                <a:lnTo>
                  <a:pt x="2504" y="598"/>
                </a:lnTo>
                <a:lnTo>
                  <a:pt x="2506" y="602"/>
                </a:lnTo>
                <a:lnTo>
                  <a:pt x="2508" y="604"/>
                </a:lnTo>
                <a:close/>
                <a:moveTo>
                  <a:pt x="1624" y="422"/>
                </a:moveTo>
                <a:lnTo>
                  <a:pt x="1622" y="422"/>
                </a:lnTo>
                <a:lnTo>
                  <a:pt x="1622" y="422"/>
                </a:lnTo>
                <a:lnTo>
                  <a:pt x="1620" y="424"/>
                </a:lnTo>
                <a:lnTo>
                  <a:pt x="1620" y="424"/>
                </a:lnTo>
                <a:lnTo>
                  <a:pt x="1624" y="426"/>
                </a:lnTo>
                <a:lnTo>
                  <a:pt x="1624" y="424"/>
                </a:lnTo>
                <a:lnTo>
                  <a:pt x="1624" y="424"/>
                </a:lnTo>
                <a:lnTo>
                  <a:pt x="1626" y="422"/>
                </a:lnTo>
                <a:lnTo>
                  <a:pt x="1626" y="422"/>
                </a:lnTo>
                <a:lnTo>
                  <a:pt x="1624" y="422"/>
                </a:lnTo>
                <a:close/>
                <a:moveTo>
                  <a:pt x="1712" y="698"/>
                </a:moveTo>
                <a:lnTo>
                  <a:pt x="1712" y="698"/>
                </a:lnTo>
                <a:lnTo>
                  <a:pt x="1710" y="698"/>
                </a:lnTo>
                <a:lnTo>
                  <a:pt x="1710" y="698"/>
                </a:lnTo>
                <a:lnTo>
                  <a:pt x="1710" y="698"/>
                </a:lnTo>
                <a:lnTo>
                  <a:pt x="1710" y="698"/>
                </a:lnTo>
                <a:lnTo>
                  <a:pt x="1710" y="700"/>
                </a:lnTo>
                <a:lnTo>
                  <a:pt x="1712" y="700"/>
                </a:lnTo>
                <a:lnTo>
                  <a:pt x="1714" y="700"/>
                </a:lnTo>
                <a:lnTo>
                  <a:pt x="1714" y="698"/>
                </a:lnTo>
                <a:lnTo>
                  <a:pt x="1714" y="698"/>
                </a:lnTo>
                <a:lnTo>
                  <a:pt x="1712" y="698"/>
                </a:lnTo>
                <a:close/>
                <a:moveTo>
                  <a:pt x="1666" y="606"/>
                </a:moveTo>
                <a:lnTo>
                  <a:pt x="1666" y="606"/>
                </a:lnTo>
                <a:lnTo>
                  <a:pt x="1666" y="606"/>
                </a:lnTo>
                <a:lnTo>
                  <a:pt x="1666" y="604"/>
                </a:lnTo>
                <a:lnTo>
                  <a:pt x="1664" y="604"/>
                </a:lnTo>
                <a:lnTo>
                  <a:pt x="1664" y="604"/>
                </a:lnTo>
                <a:lnTo>
                  <a:pt x="1664" y="604"/>
                </a:lnTo>
                <a:lnTo>
                  <a:pt x="1664" y="606"/>
                </a:lnTo>
                <a:lnTo>
                  <a:pt x="1664" y="606"/>
                </a:lnTo>
                <a:lnTo>
                  <a:pt x="1664" y="608"/>
                </a:lnTo>
                <a:lnTo>
                  <a:pt x="1668" y="608"/>
                </a:lnTo>
                <a:lnTo>
                  <a:pt x="1668" y="608"/>
                </a:lnTo>
                <a:lnTo>
                  <a:pt x="1668" y="608"/>
                </a:lnTo>
                <a:lnTo>
                  <a:pt x="1668" y="608"/>
                </a:lnTo>
                <a:lnTo>
                  <a:pt x="1668" y="608"/>
                </a:lnTo>
                <a:lnTo>
                  <a:pt x="1668" y="608"/>
                </a:lnTo>
                <a:lnTo>
                  <a:pt x="1666" y="606"/>
                </a:lnTo>
                <a:lnTo>
                  <a:pt x="1666" y="606"/>
                </a:lnTo>
                <a:lnTo>
                  <a:pt x="1666" y="606"/>
                </a:lnTo>
                <a:close/>
                <a:moveTo>
                  <a:pt x="1699" y="487"/>
                </a:moveTo>
                <a:lnTo>
                  <a:pt x="1703" y="484"/>
                </a:lnTo>
                <a:lnTo>
                  <a:pt x="1703" y="482"/>
                </a:lnTo>
                <a:lnTo>
                  <a:pt x="1703" y="482"/>
                </a:lnTo>
                <a:lnTo>
                  <a:pt x="1703" y="482"/>
                </a:lnTo>
                <a:lnTo>
                  <a:pt x="1701" y="482"/>
                </a:lnTo>
                <a:lnTo>
                  <a:pt x="1699" y="484"/>
                </a:lnTo>
                <a:lnTo>
                  <a:pt x="1699" y="484"/>
                </a:lnTo>
                <a:lnTo>
                  <a:pt x="1697" y="487"/>
                </a:lnTo>
                <a:lnTo>
                  <a:pt x="1697" y="487"/>
                </a:lnTo>
                <a:lnTo>
                  <a:pt x="1697" y="487"/>
                </a:lnTo>
                <a:lnTo>
                  <a:pt x="1699" y="487"/>
                </a:lnTo>
                <a:close/>
                <a:moveTo>
                  <a:pt x="1668" y="593"/>
                </a:moveTo>
                <a:lnTo>
                  <a:pt x="1666" y="593"/>
                </a:lnTo>
                <a:lnTo>
                  <a:pt x="1668" y="593"/>
                </a:lnTo>
                <a:lnTo>
                  <a:pt x="1668" y="593"/>
                </a:lnTo>
                <a:lnTo>
                  <a:pt x="1670" y="596"/>
                </a:lnTo>
                <a:lnTo>
                  <a:pt x="1672" y="596"/>
                </a:lnTo>
                <a:lnTo>
                  <a:pt x="1674" y="593"/>
                </a:lnTo>
                <a:lnTo>
                  <a:pt x="1674" y="591"/>
                </a:lnTo>
                <a:lnTo>
                  <a:pt x="1674" y="591"/>
                </a:lnTo>
                <a:lnTo>
                  <a:pt x="1672" y="591"/>
                </a:lnTo>
                <a:lnTo>
                  <a:pt x="1672" y="591"/>
                </a:lnTo>
                <a:lnTo>
                  <a:pt x="1668" y="591"/>
                </a:lnTo>
                <a:lnTo>
                  <a:pt x="1668" y="591"/>
                </a:lnTo>
                <a:lnTo>
                  <a:pt x="1668" y="591"/>
                </a:lnTo>
                <a:lnTo>
                  <a:pt x="1668" y="591"/>
                </a:lnTo>
                <a:lnTo>
                  <a:pt x="1668" y="591"/>
                </a:lnTo>
                <a:lnTo>
                  <a:pt x="1668" y="593"/>
                </a:lnTo>
                <a:close/>
                <a:moveTo>
                  <a:pt x="2510" y="612"/>
                </a:moveTo>
                <a:lnTo>
                  <a:pt x="2508" y="612"/>
                </a:lnTo>
                <a:lnTo>
                  <a:pt x="2508" y="612"/>
                </a:lnTo>
                <a:lnTo>
                  <a:pt x="2508" y="612"/>
                </a:lnTo>
                <a:lnTo>
                  <a:pt x="2508" y="612"/>
                </a:lnTo>
                <a:lnTo>
                  <a:pt x="2508" y="614"/>
                </a:lnTo>
                <a:lnTo>
                  <a:pt x="2510" y="614"/>
                </a:lnTo>
                <a:lnTo>
                  <a:pt x="2510" y="617"/>
                </a:lnTo>
                <a:lnTo>
                  <a:pt x="2510" y="617"/>
                </a:lnTo>
                <a:lnTo>
                  <a:pt x="2510" y="617"/>
                </a:lnTo>
                <a:lnTo>
                  <a:pt x="2510" y="614"/>
                </a:lnTo>
                <a:lnTo>
                  <a:pt x="2510" y="614"/>
                </a:lnTo>
                <a:lnTo>
                  <a:pt x="2510" y="612"/>
                </a:lnTo>
                <a:lnTo>
                  <a:pt x="2510" y="612"/>
                </a:lnTo>
                <a:close/>
                <a:moveTo>
                  <a:pt x="1284" y="71"/>
                </a:moveTo>
                <a:lnTo>
                  <a:pt x="1289" y="71"/>
                </a:lnTo>
                <a:lnTo>
                  <a:pt x="1293" y="69"/>
                </a:lnTo>
                <a:lnTo>
                  <a:pt x="1295" y="69"/>
                </a:lnTo>
                <a:lnTo>
                  <a:pt x="1297" y="69"/>
                </a:lnTo>
                <a:lnTo>
                  <a:pt x="1299" y="69"/>
                </a:lnTo>
                <a:lnTo>
                  <a:pt x="1307" y="69"/>
                </a:lnTo>
                <a:lnTo>
                  <a:pt x="1305" y="69"/>
                </a:lnTo>
                <a:lnTo>
                  <a:pt x="1295" y="76"/>
                </a:lnTo>
                <a:lnTo>
                  <a:pt x="1295" y="76"/>
                </a:lnTo>
                <a:lnTo>
                  <a:pt x="1297" y="78"/>
                </a:lnTo>
                <a:lnTo>
                  <a:pt x="1299" y="78"/>
                </a:lnTo>
                <a:lnTo>
                  <a:pt x="1318" y="74"/>
                </a:lnTo>
                <a:lnTo>
                  <a:pt x="1326" y="71"/>
                </a:lnTo>
                <a:lnTo>
                  <a:pt x="1331" y="71"/>
                </a:lnTo>
                <a:lnTo>
                  <a:pt x="1339" y="74"/>
                </a:lnTo>
                <a:lnTo>
                  <a:pt x="1339" y="74"/>
                </a:lnTo>
                <a:lnTo>
                  <a:pt x="1331" y="74"/>
                </a:lnTo>
                <a:lnTo>
                  <a:pt x="1324" y="74"/>
                </a:lnTo>
                <a:lnTo>
                  <a:pt x="1320" y="76"/>
                </a:lnTo>
                <a:lnTo>
                  <a:pt x="1312" y="78"/>
                </a:lnTo>
                <a:lnTo>
                  <a:pt x="1310" y="80"/>
                </a:lnTo>
                <a:lnTo>
                  <a:pt x="1310" y="80"/>
                </a:lnTo>
                <a:lnTo>
                  <a:pt x="1316" y="82"/>
                </a:lnTo>
                <a:lnTo>
                  <a:pt x="1314" y="82"/>
                </a:lnTo>
                <a:lnTo>
                  <a:pt x="1310" y="84"/>
                </a:lnTo>
                <a:lnTo>
                  <a:pt x="1305" y="86"/>
                </a:lnTo>
                <a:lnTo>
                  <a:pt x="1303" y="86"/>
                </a:lnTo>
                <a:lnTo>
                  <a:pt x="1307" y="88"/>
                </a:lnTo>
                <a:lnTo>
                  <a:pt x="1310" y="90"/>
                </a:lnTo>
                <a:lnTo>
                  <a:pt x="1312" y="90"/>
                </a:lnTo>
                <a:lnTo>
                  <a:pt x="1320" y="88"/>
                </a:lnTo>
                <a:lnTo>
                  <a:pt x="1343" y="88"/>
                </a:lnTo>
                <a:lnTo>
                  <a:pt x="1354" y="86"/>
                </a:lnTo>
                <a:lnTo>
                  <a:pt x="1364" y="82"/>
                </a:lnTo>
                <a:lnTo>
                  <a:pt x="1370" y="82"/>
                </a:lnTo>
                <a:lnTo>
                  <a:pt x="1372" y="82"/>
                </a:lnTo>
                <a:lnTo>
                  <a:pt x="1377" y="82"/>
                </a:lnTo>
                <a:lnTo>
                  <a:pt x="1375" y="82"/>
                </a:lnTo>
                <a:lnTo>
                  <a:pt x="1364" y="86"/>
                </a:lnTo>
                <a:lnTo>
                  <a:pt x="1356" y="90"/>
                </a:lnTo>
                <a:lnTo>
                  <a:pt x="1349" y="90"/>
                </a:lnTo>
                <a:lnTo>
                  <a:pt x="1341" y="90"/>
                </a:lnTo>
                <a:lnTo>
                  <a:pt x="1326" y="90"/>
                </a:lnTo>
                <a:lnTo>
                  <a:pt x="1316" y="92"/>
                </a:lnTo>
                <a:lnTo>
                  <a:pt x="1314" y="95"/>
                </a:lnTo>
                <a:lnTo>
                  <a:pt x="1316" y="95"/>
                </a:lnTo>
                <a:lnTo>
                  <a:pt x="1316" y="97"/>
                </a:lnTo>
                <a:lnTo>
                  <a:pt x="1318" y="97"/>
                </a:lnTo>
                <a:lnTo>
                  <a:pt x="1320" y="97"/>
                </a:lnTo>
                <a:lnTo>
                  <a:pt x="1324" y="99"/>
                </a:lnTo>
                <a:lnTo>
                  <a:pt x="1328" y="101"/>
                </a:lnTo>
                <a:lnTo>
                  <a:pt x="1333" y="101"/>
                </a:lnTo>
                <a:lnTo>
                  <a:pt x="1337" y="103"/>
                </a:lnTo>
                <a:lnTo>
                  <a:pt x="1343" y="103"/>
                </a:lnTo>
                <a:lnTo>
                  <a:pt x="1345" y="101"/>
                </a:lnTo>
                <a:lnTo>
                  <a:pt x="1358" y="92"/>
                </a:lnTo>
                <a:lnTo>
                  <a:pt x="1362" y="90"/>
                </a:lnTo>
                <a:lnTo>
                  <a:pt x="1364" y="90"/>
                </a:lnTo>
                <a:lnTo>
                  <a:pt x="1381" y="88"/>
                </a:lnTo>
                <a:lnTo>
                  <a:pt x="1402" y="86"/>
                </a:lnTo>
                <a:lnTo>
                  <a:pt x="1400" y="88"/>
                </a:lnTo>
                <a:lnTo>
                  <a:pt x="1381" y="90"/>
                </a:lnTo>
                <a:lnTo>
                  <a:pt x="1372" y="90"/>
                </a:lnTo>
                <a:lnTo>
                  <a:pt x="1366" y="92"/>
                </a:lnTo>
                <a:lnTo>
                  <a:pt x="1358" y="99"/>
                </a:lnTo>
                <a:lnTo>
                  <a:pt x="1356" y="101"/>
                </a:lnTo>
                <a:lnTo>
                  <a:pt x="1354" y="103"/>
                </a:lnTo>
                <a:lnTo>
                  <a:pt x="1354" y="103"/>
                </a:lnTo>
                <a:lnTo>
                  <a:pt x="1354" y="105"/>
                </a:lnTo>
                <a:lnTo>
                  <a:pt x="1358" y="105"/>
                </a:lnTo>
                <a:lnTo>
                  <a:pt x="1360" y="105"/>
                </a:lnTo>
                <a:lnTo>
                  <a:pt x="1366" y="105"/>
                </a:lnTo>
                <a:lnTo>
                  <a:pt x="1372" y="107"/>
                </a:lnTo>
                <a:lnTo>
                  <a:pt x="1375" y="107"/>
                </a:lnTo>
                <a:lnTo>
                  <a:pt x="1385" y="107"/>
                </a:lnTo>
                <a:lnTo>
                  <a:pt x="1387" y="107"/>
                </a:lnTo>
                <a:lnTo>
                  <a:pt x="1389" y="105"/>
                </a:lnTo>
                <a:lnTo>
                  <a:pt x="1393" y="105"/>
                </a:lnTo>
                <a:lnTo>
                  <a:pt x="1395" y="103"/>
                </a:lnTo>
                <a:lnTo>
                  <a:pt x="1400" y="101"/>
                </a:lnTo>
                <a:lnTo>
                  <a:pt x="1408" y="101"/>
                </a:lnTo>
                <a:lnTo>
                  <a:pt x="1412" y="99"/>
                </a:lnTo>
                <a:lnTo>
                  <a:pt x="1416" y="99"/>
                </a:lnTo>
                <a:lnTo>
                  <a:pt x="1414" y="101"/>
                </a:lnTo>
                <a:lnTo>
                  <a:pt x="1408" y="103"/>
                </a:lnTo>
                <a:lnTo>
                  <a:pt x="1406" y="105"/>
                </a:lnTo>
                <a:lnTo>
                  <a:pt x="1410" y="105"/>
                </a:lnTo>
                <a:lnTo>
                  <a:pt x="1414" y="105"/>
                </a:lnTo>
                <a:lnTo>
                  <a:pt x="1427" y="103"/>
                </a:lnTo>
                <a:lnTo>
                  <a:pt x="1429" y="103"/>
                </a:lnTo>
                <a:lnTo>
                  <a:pt x="1433" y="103"/>
                </a:lnTo>
                <a:lnTo>
                  <a:pt x="1446" y="99"/>
                </a:lnTo>
                <a:lnTo>
                  <a:pt x="1452" y="97"/>
                </a:lnTo>
                <a:lnTo>
                  <a:pt x="1454" y="95"/>
                </a:lnTo>
                <a:lnTo>
                  <a:pt x="1456" y="95"/>
                </a:lnTo>
                <a:lnTo>
                  <a:pt x="1456" y="92"/>
                </a:lnTo>
                <a:lnTo>
                  <a:pt x="1458" y="90"/>
                </a:lnTo>
                <a:lnTo>
                  <a:pt x="1458" y="88"/>
                </a:lnTo>
                <a:lnTo>
                  <a:pt x="1460" y="86"/>
                </a:lnTo>
                <a:lnTo>
                  <a:pt x="1463" y="86"/>
                </a:lnTo>
                <a:lnTo>
                  <a:pt x="1465" y="86"/>
                </a:lnTo>
                <a:lnTo>
                  <a:pt x="1467" y="86"/>
                </a:lnTo>
                <a:lnTo>
                  <a:pt x="1473" y="82"/>
                </a:lnTo>
                <a:lnTo>
                  <a:pt x="1477" y="80"/>
                </a:lnTo>
                <a:lnTo>
                  <a:pt x="1494" y="76"/>
                </a:lnTo>
                <a:lnTo>
                  <a:pt x="1492" y="78"/>
                </a:lnTo>
                <a:lnTo>
                  <a:pt x="1483" y="80"/>
                </a:lnTo>
                <a:lnTo>
                  <a:pt x="1473" y="86"/>
                </a:lnTo>
                <a:lnTo>
                  <a:pt x="1471" y="86"/>
                </a:lnTo>
                <a:lnTo>
                  <a:pt x="1469" y="90"/>
                </a:lnTo>
                <a:lnTo>
                  <a:pt x="1469" y="90"/>
                </a:lnTo>
                <a:lnTo>
                  <a:pt x="1467" y="92"/>
                </a:lnTo>
                <a:lnTo>
                  <a:pt x="1469" y="95"/>
                </a:lnTo>
                <a:lnTo>
                  <a:pt x="1477" y="95"/>
                </a:lnTo>
                <a:lnTo>
                  <a:pt x="1486" y="95"/>
                </a:lnTo>
                <a:lnTo>
                  <a:pt x="1490" y="95"/>
                </a:lnTo>
                <a:lnTo>
                  <a:pt x="1494" y="95"/>
                </a:lnTo>
                <a:lnTo>
                  <a:pt x="1494" y="95"/>
                </a:lnTo>
                <a:lnTo>
                  <a:pt x="1490" y="97"/>
                </a:lnTo>
                <a:lnTo>
                  <a:pt x="1486" y="97"/>
                </a:lnTo>
                <a:lnTo>
                  <a:pt x="1473" y="99"/>
                </a:lnTo>
                <a:lnTo>
                  <a:pt x="1454" y="103"/>
                </a:lnTo>
                <a:lnTo>
                  <a:pt x="1454" y="103"/>
                </a:lnTo>
                <a:lnTo>
                  <a:pt x="1448" y="107"/>
                </a:lnTo>
                <a:lnTo>
                  <a:pt x="1435" y="109"/>
                </a:lnTo>
                <a:lnTo>
                  <a:pt x="1412" y="111"/>
                </a:lnTo>
                <a:lnTo>
                  <a:pt x="1408" y="113"/>
                </a:lnTo>
                <a:lnTo>
                  <a:pt x="1406" y="113"/>
                </a:lnTo>
                <a:lnTo>
                  <a:pt x="1406" y="115"/>
                </a:lnTo>
                <a:lnTo>
                  <a:pt x="1410" y="118"/>
                </a:lnTo>
                <a:lnTo>
                  <a:pt x="1414" y="122"/>
                </a:lnTo>
                <a:lnTo>
                  <a:pt x="1423" y="126"/>
                </a:lnTo>
                <a:lnTo>
                  <a:pt x="1425" y="128"/>
                </a:lnTo>
                <a:lnTo>
                  <a:pt x="1429" y="130"/>
                </a:lnTo>
                <a:lnTo>
                  <a:pt x="1431" y="132"/>
                </a:lnTo>
                <a:lnTo>
                  <a:pt x="1433" y="134"/>
                </a:lnTo>
                <a:lnTo>
                  <a:pt x="1437" y="134"/>
                </a:lnTo>
                <a:lnTo>
                  <a:pt x="1444" y="134"/>
                </a:lnTo>
                <a:lnTo>
                  <a:pt x="1448" y="134"/>
                </a:lnTo>
                <a:lnTo>
                  <a:pt x="1446" y="136"/>
                </a:lnTo>
                <a:lnTo>
                  <a:pt x="1442" y="136"/>
                </a:lnTo>
                <a:lnTo>
                  <a:pt x="1439" y="136"/>
                </a:lnTo>
                <a:lnTo>
                  <a:pt x="1433" y="136"/>
                </a:lnTo>
                <a:lnTo>
                  <a:pt x="1427" y="136"/>
                </a:lnTo>
                <a:lnTo>
                  <a:pt x="1425" y="134"/>
                </a:lnTo>
                <a:lnTo>
                  <a:pt x="1423" y="132"/>
                </a:lnTo>
                <a:lnTo>
                  <a:pt x="1419" y="132"/>
                </a:lnTo>
                <a:lnTo>
                  <a:pt x="1414" y="128"/>
                </a:lnTo>
                <a:lnTo>
                  <a:pt x="1410" y="124"/>
                </a:lnTo>
                <a:lnTo>
                  <a:pt x="1406" y="122"/>
                </a:lnTo>
                <a:lnTo>
                  <a:pt x="1400" y="120"/>
                </a:lnTo>
                <a:lnTo>
                  <a:pt x="1395" y="118"/>
                </a:lnTo>
                <a:lnTo>
                  <a:pt x="1389" y="115"/>
                </a:lnTo>
                <a:lnTo>
                  <a:pt x="1381" y="115"/>
                </a:lnTo>
                <a:lnTo>
                  <a:pt x="1375" y="115"/>
                </a:lnTo>
                <a:lnTo>
                  <a:pt x="1358" y="113"/>
                </a:lnTo>
                <a:lnTo>
                  <a:pt x="1354" y="115"/>
                </a:lnTo>
                <a:lnTo>
                  <a:pt x="1354" y="120"/>
                </a:lnTo>
                <a:lnTo>
                  <a:pt x="1356" y="124"/>
                </a:lnTo>
                <a:lnTo>
                  <a:pt x="1356" y="130"/>
                </a:lnTo>
                <a:lnTo>
                  <a:pt x="1360" y="132"/>
                </a:lnTo>
                <a:lnTo>
                  <a:pt x="1362" y="132"/>
                </a:lnTo>
                <a:lnTo>
                  <a:pt x="1370" y="134"/>
                </a:lnTo>
                <a:lnTo>
                  <a:pt x="1372" y="134"/>
                </a:lnTo>
                <a:lnTo>
                  <a:pt x="1375" y="136"/>
                </a:lnTo>
                <a:lnTo>
                  <a:pt x="1379" y="141"/>
                </a:lnTo>
                <a:lnTo>
                  <a:pt x="1383" y="145"/>
                </a:lnTo>
                <a:lnTo>
                  <a:pt x="1385" y="147"/>
                </a:lnTo>
                <a:lnTo>
                  <a:pt x="1387" y="149"/>
                </a:lnTo>
                <a:lnTo>
                  <a:pt x="1391" y="151"/>
                </a:lnTo>
                <a:lnTo>
                  <a:pt x="1395" y="153"/>
                </a:lnTo>
                <a:lnTo>
                  <a:pt x="1398" y="155"/>
                </a:lnTo>
                <a:lnTo>
                  <a:pt x="1393" y="155"/>
                </a:lnTo>
                <a:lnTo>
                  <a:pt x="1389" y="153"/>
                </a:lnTo>
                <a:lnTo>
                  <a:pt x="1387" y="153"/>
                </a:lnTo>
                <a:lnTo>
                  <a:pt x="1385" y="153"/>
                </a:lnTo>
                <a:lnTo>
                  <a:pt x="1383" y="153"/>
                </a:lnTo>
                <a:lnTo>
                  <a:pt x="1383" y="153"/>
                </a:lnTo>
                <a:lnTo>
                  <a:pt x="1383" y="155"/>
                </a:lnTo>
                <a:lnTo>
                  <a:pt x="1385" y="157"/>
                </a:lnTo>
                <a:lnTo>
                  <a:pt x="1387" y="157"/>
                </a:lnTo>
                <a:lnTo>
                  <a:pt x="1389" y="157"/>
                </a:lnTo>
                <a:lnTo>
                  <a:pt x="1393" y="157"/>
                </a:lnTo>
                <a:lnTo>
                  <a:pt x="1404" y="157"/>
                </a:lnTo>
                <a:lnTo>
                  <a:pt x="1410" y="159"/>
                </a:lnTo>
                <a:lnTo>
                  <a:pt x="1414" y="159"/>
                </a:lnTo>
                <a:lnTo>
                  <a:pt x="1416" y="159"/>
                </a:lnTo>
                <a:lnTo>
                  <a:pt x="1419" y="157"/>
                </a:lnTo>
                <a:lnTo>
                  <a:pt x="1421" y="157"/>
                </a:lnTo>
                <a:lnTo>
                  <a:pt x="1423" y="157"/>
                </a:lnTo>
                <a:lnTo>
                  <a:pt x="1423" y="157"/>
                </a:lnTo>
                <a:lnTo>
                  <a:pt x="1421" y="159"/>
                </a:lnTo>
                <a:lnTo>
                  <a:pt x="1419" y="162"/>
                </a:lnTo>
                <a:lnTo>
                  <a:pt x="1416" y="162"/>
                </a:lnTo>
                <a:lnTo>
                  <a:pt x="1414" y="162"/>
                </a:lnTo>
                <a:lnTo>
                  <a:pt x="1406" y="162"/>
                </a:lnTo>
                <a:lnTo>
                  <a:pt x="1404" y="162"/>
                </a:lnTo>
                <a:lnTo>
                  <a:pt x="1402" y="164"/>
                </a:lnTo>
                <a:lnTo>
                  <a:pt x="1400" y="164"/>
                </a:lnTo>
                <a:lnTo>
                  <a:pt x="1398" y="162"/>
                </a:lnTo>
                <a:lnTo>
                  <a:pt x="1391" y="162"/>
                </a:lnTo>
                <a:lnTo>
                  <a:pt x="1379" y="159"/>
                </a:lnTo>
                <a:lnTo>
                  <a:pt x="1377" y="159"/>
                </a:lnTo>
                <a:lnTo>
                  <a:pt x="1372" y="159"/>
                </a:lnTo>
                <a:lnTo>
                  <a:pt x="1366" y="162"/>
                </a:lnTo>
                <a:lnTo>
                  <a:pt x="1358" y="162"/>
                </a:lnTo>
                <a:lnTo>
                  <a:pt x="1349" y="164"/>
                </a:lnTo>
                <a:lnTo>
                  <a:pt x="1347" y="168"/>
                </a:lnTo>
                <a:lnTo>
                  <a:pt x="1345" y="170"/>
                </a:lnTo>
                <a:lnTo>
                  <a:pt x="1343" y="172"/>
                </a:lnTo>
                <a:lnTo>
                  <a:pt x="1341" y="174"/>
                </a:lnTo>
                <a:lnTo>
                  <a:pt x="1341" y="178"/>
                </a:lnTo>
                <a:lnTo>
                  <a:pt x="1339" y="183"/>
                </a:lnTo>
                <a:lnTo>
                  <a:pt x="1343" y="185"/>
                </a:lnTo>
                <a:lnTo>
                  <a:pt x="1349" y="185"/>
                </a:lnTo>
                <a:lnTo>
                  <a:pt x="1351" y="183"/>
                </a:lnTo>
                <a:lnTo>
                  <a:pt x="1356" y="183"/>
                </a:lnTo>
                <a:lnTo>
                  <a:pt x="1360" y="178"/>
                </a:lnTo>
                <a:lnTo>
                  <a:pt x="1362" y="176"/>
                </a:lnTo>
                <a:lnTo>
                  <a:pt x="1360" y="183"/>
                </a:lnTo>
                <a:lnTo>
                  <a:pt x="1358" y="185"/>
                </a:lnTo>
                <a:lnTo>
                  <a:pt x="1368" y="185"/>
                </a:lnTo>
                <a:lnTo>
                  <a:pt x="1370" y="183"/>
                </a:lnTo>
                <a:lnTo>
                  <a:pt x="1372" y="183"/>
                </a:lnTo>
                <a:lnTo>
                  <a:pt x="1377" y="178"/>
                </a:lnTo>
                <a:lnTo>
                  <a:pt x="1379" y="172"/>
                </a:lnTo>
                <a:lnTo>
                  <a:pt x="1377" y="180"/>
                </a:lnTo>
                <a:lnTo>
                  <a:pt x="1383" y="180"/>
                </a:lnTo>
                <a:lnTo>
                  <a:pt x="1385" y="180"/>
                </a:lnTo>
                <a:lnTo>
                  <a:pt x="1387" y="183"/>
                </a:lnTo>
                <a:lnTo>
                  <a:pt x="1383" y="183"/>
                </a:lnTo>
                <a:lnTo>
                  <a:pt x="1383" y="183"/>
                </a:lnTo>
                <a:lnTo>
                  <a:pt x="1377" y="187"/>
                </a:lnTo>
                <a:lnTo>
                  <a:pt x="1372" y="187"/>
                </a:lnTo>
                <a:lnTo>
                  <a:pt x="1368" y="191"/>
                </a:lnTo>
                <a:lnTo>
                  <a:pt x="1372" y="195"/>
                </a:lnTo>
                <a:lnTo>
                  <a:pt x="1372" y="201"/>
                </a:lnTo>
                <a:lnTo>
                  <a:pt x="1375" y="204"/>
                </a:lnTo>
                <a:lnTo>
                  <a:pt x="1379" y="204"/>
                </a:lnTo>
                <a:lnTo>
                  <a:pt x="1383" y="201"/>
                </a:lnTo>
                <a:lnTo>
                  <a:pt x="1389" y="204"/>
                </a:lnTo>
                <a:lnTo>
                  <a:pt x="1391" y="204"/>
                </a:lnTo>
                <a:lnTo>
                  <a:pt x="1393" y="201"/>
                </a:lnTo>
                <a:lnTo>
                  <a:pt x="1400" y="199"/>
                </a:lnTo>
                <a:lnTo>
                  <a:pt x="1402" y="197"/>
                </a:lnTo>
                <a:lnTo>
                  <a:pt x="1410" y="189"/>
                </a:lnTo>
                <a:lnTo>
                  <a:pt x="1410" y="189"/>
                </a:lnTo>
                <a:lnTo>
                  <a:pt x="1410" y="189"/>
                </a:lnTo>
                <a:lnTo>
                  <a:pt x="1410" y="191"/>
                </a:lnTo>
                <a:lnTo>
                  <a:pt x="1410" y="193"/>
                </a:lnTo>
                <a:lnTo>
                  <a:pt x="1406" y="195"/>
                </a:lnTo>
                <a:lnTo>
                  <a:pt x="1402" y="201"/>
                </a:lnTo>
                <a:lnTo>
                  <a:pt x="1398" y="204"/>
                </a:lnTo>
                <a:lnTo>
                  <a:pt x="1398" y="204"/>
                </a:lnTo>
                <a:lnTo>
                  <a:pt x="1395" y="206"/>
                </a:lnTo>
                <a:lnTo>
                  <a:pt x="1395" y="206"/>
                </a:lnTo>
                <a:lnTo>
                  <a:pt x="1391" y="206"/>
                </a:lnTo>
                <a:lnTo>
                  <a:pt x="1383" y="208"/>
                </a:lnTo>
                <a:lnTo>
                  <a:pt x="1381" y="208"/>
                </a:lnTo>
                <a:lnTo>
                  <a:pt x="1377" y="208"/>
                </a:lnTo>
                <a:lnTo>
                  <a:pt x="1368" y="204"/>
                </a:lnTo>
                <a:lnTo>
                  <a:pt x="1366" y="204"/>
                </a:lnTo>
                <a:lnTo>
                  <a:pt x="1364" y="199"/>
                </a:lnTo>
                <a:lnTo>
                  <a:pt x="1360" y="195"/>
                </a:lnTo>
                <a:lnTo>
                  <a:pt x="1356" y="193"/>
                </a:lnTo>
                <a:lnTo>
                  <a:pt x="1351" y="193"/>
                </a:lnTo>
                <a:lnTo>
                  <a:pt x="1347" y="191"/>
                </a:lnTo>
                <a:lnTo>
                  <a:pt x="1343" y="191"/>
                </a:lnTo>
                <a:lnTo>
                  <a:pt x="1341" y="191"/>
                </a:lnTo>
                <a:lnTo>
                  <a:pt x="1337" y="193"/>
                </a:lnTo>
                <a:lnTo>
                  <a:pt x="1333" y="195"/>
                </a:lnTo>
                <a:lnTo>
                  <a:pt x="1331" y="197"/>
                </a:lnTo>
                <a:lnTo>
                  <a:pt x="1335" y="199"/>
                </a:lnTo>
                <a:lnTo>
                  <a:pt x="1337" y="204"/>
                </a:lnTo>
                <a:lnTo>
                  <a:pt x="1337" y="206"/>
                </a:lnTo>
                <a:lnTo>
                  <a:pt x="1339" y="206"/>
                </a:lnTo>
                <a:lnTo>
                  <a:pt x="1341" y="208"/>
                </a:lnTo>
                <a:lnTo>
                  <a:pt x="1343" y="208"/>
                </a:lnTo>
                <a:lnTo>
                  <a:pt x="1345" y="208"/>
                </a:lnTo>
                <a:lnTo>
                  <a:pt x="1345" y="210"/>
                </a:lnTo>
                <a:lnTo>
                  <a:pt x="1349" y="212"/>
                </a:lnTo>
                <a:lnTo>
                  <a:pt x="1349" y="212"/>
                </a:lnTo>
                <a:lnTo>
                  <a:pt x="1349" y="214"/>
                </a:lnTo>
                <a:lnTo>
                  <a:pt x="1347" y="214"/>
                </a:lnTo>
                <a:lnTo>
                  <a:pt x="1343" y="214"/>
                </a:lnTo>
                <a:lnTo>
                  <a:pt x="1339" y="214"/>
                </a:lnTo>
                <a:lnTo>
                  <a:pt x="1335" y="214"/>
                </a:lnTo>
                <a:lnTo>
                  <a:pt x="1331" y="214"/>
                </a:lnTo>
                <a:lnTo>
                  <a:pt x="1326" y="216"/>
                </a:lnTo>
                <a:lnTo>
                  <a:pt x="1324" y="216"/>
                </a:lnTo>
                <a:lnTo>
                  <a:pt x="1322" y="218"/>
                </a:lnTo>
                <a:lnTo>
                  <a:pt x="1312" y="224"/>
                </a:lnTo>
                <a:lnTo>
                  <a:pt x="1310" y="229"/>
                </a:lnTo>
                <a:lnTo>
                  <a:pt x="1310" y="233"/>
                </a:lnTo>
                <a:lnTo>
                  <a:pt x="1314" y="235"/>
                </a:lnTo>
                <a:lnTo>
                  <a:pt x="1322" y="235"/>
                </a:lnTo>
                <a:lnTo>
                  <a:pt x="1324" y="235"/>
                </a:lnTo>
                <a:lnTo>
                  <a:pt x="1324" y="233"/>
                </a:lnTo>
                <a:lnTo>
                  <a:pt x="1324" y="229"/>
                </a:lnTo>
                <a:lnTo>
                  <a:pt x="1326" y="224"/>
                </a:lnTo>
                <a:lnTo>
                  <a:pt x="1326" y="231"/>
                </a:lnTo>
                <a:lnTo>
                  <a:pt x="1326" y="237"/>
                </a:lnTo>
                <a:lnTo>
                  <a:pt x="1331" y="235"/>
                </a:lnTo>
                <a:lnTo>
                  <a:pt x="1341" y="237"/>
                </a:lnTo>
                <a:lnTo>
                  <a:pt x="1341" y="231"/>
                </a:lnTo>
                <a:lnTo>
                  <a:pt x="1343" y="235"/>
                </a:lnTo>
                <a:lnTo>
                  <a:pt x="1347" y="235"/>
                </a:lnTo>
                <a:lnTo>
                  <a:pt x="1351" y="237"/>
                </a:lnTo>
                <a:lnTo>
                  <a:pt x="1354" y="233"/>
                </a:lnTo>
                <a:lnTo>
                  <a:pt x="1356" y="231"/>
                </a:lnTo>
                <a:lnTo>
                  <a:pt x="1356" y="231"/>
                </a:lnTo>
                <a:lnTo>
                  <a:pt x="1356" y="233"/>
                </a:lnTo>
                <a:lnTo>
                  <a:pt x="1358" y="233"/>
                </a:lnTo>
                <a:lnTo>
                  <a:pt x="1360" y="235"/>
                </a:lnTo>
                <a:lnTo>
                  <a:pt x="1366" y="237"/>
                </a:lnTo>
                <a:lnTo>
                  <a:pt x="1370" y="239"/>
                </a:lnTo>
                <a:lnTo>
                  <a:pt x="1375" y="239"/>
                </a:lnTo>
                <a:lnTo>
                  <a:pt x="1387" y="237"/>
                </a:lnTo>
                <a:lnTo>
                  <a:pt x="1387" y="229"/>
                </a:lnTo>
                <a:lnTo>
                  <a:pt x="1391" y="233"/>
                </a:lnTo>
                <a:lnTo>
                  <a:pt x="1393" y="235"/>
                </a:lnTo>
                <a:lnTo>
                  <a:pt x="1400" y="235"/>
                </a:lnTo>
                <a:lnTo>
                  <a:pt x="1416" y="235"/>
                </a:lnTo>
                <a:lnTo>
                  <a:pt x="1416" y="233"/>
                </a:lnTo>
                <a:lnTo>
                  <a:pt x="1416" y="231"/>
                </a:lnTo>
                <a:lnTo>
                  <a:pt x="1414" y="229"/>
                </a:lnTo>
                <a:lnTo>
                  <a:pt x="1412" y="227"/>
                </a:lnTo>
                <a:lnTo>
                  <a:pt x="1412" y="227"/>
                </a:lnTo>
                <a:lnTo>
                  <a:pt x="1414" y="229"/>
                </a:lnTo>
                <a:lnTo>
                  <a:pt x="1414" y="229"/>
                </a:lnTo>
                <a:lnTo>
                  <a:pt x="1416" y="229"/>
                </a:lnTo>
                <a:lnTo>
                  <a:pt x="1419" y="229"/>
                </a:lnTo>
                <a:lnTo>
                  <a:pt x="1419" y="229"/>
                </a:lnTo>
                <a:lnTo>
                  <a:pt x="1423" y="233"/>
                </a:lnTo>
                <a:lnTo>
                  <a:pt x="1425" y="233"/>
                </a:lnTo>
                <a:lnTo>
                  <a:pt x="1425" y="233"/>
                </a:lnTo>
                <a:lnTo>
                  <a:pt x="1427" y="233"/>
                </a:lnTo>
                <a:lnTo>
                  <a:pt x="1429" y="233"/>
                </a:lnTo>
                <a:lnTo>
                  <a:pt x="1431" y="233"/>
                </a:lnTo>
                <a:lnTo>
                  <a:pt x="1433" y="233"/>
                </a:lnTo>
                <a:lnTo>
                  <a:pt x="1435" y="235"/>
                </a:lnTo>
                <a:lnTo>
                  <a:pt x="1437" y="237"/>
                </a:lnTo>
                <a:lnTo>
                  <a:pt x="1437" y="237"/>
                </a:lnTo>
                <a:lnTo>
                  <a:pt x="1435" y="239"/>
                </a:lnTo>
                <a:lnTo>
                  <a:pt x="1435" y="241"/>
                </a:lnTo>
                <a:lnTo>
                  <a:pt x="1435" y="241"/>
                </a:lnTo>
                <a:lnTo>
                  <a:pt x="1435" y="243"/>
                </a:lnTo>
                <a:lnTo>
                  <a:pt x="1437" y="243"/>
                </a:lnTo>
                <a:lnTo>
                  <a:pt x="1439" y="243"/>
                </a:lnTo>
                <a:lnTo>
                  <a:pt x="1446" y="241"/>
                </a:lnTo>
                <a:lnTo>
                  <a:pt x="1450" y="241"/>
                </a:lnTo>
                <a:lnTo>
                  <a:pt x="1456" y="239"/>
                </a:lnTo>
                <a:lnTo>
                  <a:pt x="1458" y="237"/>
                </a:lnTo>
                <a:lnTo>
                  <a:pt x="1460" y="237"/>
                </a:lnTo>
                <a:lnTo>
                  <a:pt x="1465" y="235"/>
                </a:lnTo>
                <a:lnTo>
                  <a:pt x="1473" y="231"/>
                </a:lnTo>
                <a:lnTo>
                  <a:pt x="1475" y="229"/>
                </a:lnTo>
                <a:lnTo>
                  <a:pt x="1477" y="227"/>
                </a:lnTo>
                <a:lnTo>
                  <a:pt x="1477" y="222"/>
                </a:lnTo>
                <a:lnTo>
                  <a:pt x="1475" y="220"/>
                </a:lnTo>
                <a:lnTo>
                  <a:pt x="1473" y="218"/>
                </a:lnTo>
                <a:lnTo>
                  <a:pt x="1473" y="218"/>
                </a:lnTo>
                <a:lnTo>
                  <a:pt x="1471" y="220"/>
                </a:lnTo>
                <a:lnTo>
                  <a:pt x="1469" y="220"/>
                </a:lnTo>
                <a:lnTo>
                  <a:pt x="1467" y="222"/>
                </a:lnTo>
                <a:lnTo>
                  <a:pt x="1463" y="222"/>
                </a:lnTo>
                <a:lnTo>
                  <a:pt x="1460" y="220"/>
                </a:lnTo>
                <a:lnTo>
                  <a:pt x="1458" y="218"/>
                </a:lnTo>
                <a:lnTo>
                  <a:pt x="1458" y="218"/>
                </a:lnTo>
                <a:lnTo>
                  <a:pt x="1458" y="216"/>
                </a:lnTo>
                <a:lnTo>
                  <a:pt x="1458" y="214"/>
                </a:lnTo>
                <a:lnTo>
                  <a:pt x="1456" y="212"/>
                </a:lnTo>
                <a:lnTo>
                  <a:pt x="1450" y="212"/>
                </a:lnTo>
                <a:lnTo>
                  <a:pt x="1446" y="214"/>
                </a:lnTo>
                <a:lnTo>
                  <a:pt x="1446" y="214"/>
                </a:lnTo>
                <a:lnTo>
                  <a:pt x="1439" y="212"/>
                </a:lnTo>
                <a:lnTo>
                  <a:pt x="1437" y="210"/>
                </a:lnTo>
                <a:lnTo>
                  <a:pt x="1433" y="210"/>
                </a:lnTo>
                <a:lnTo>
                  <a:pt x="1431" y="210"/>
                </a:lnTo>
                <a:lnTo>
                  <a:pt x="1427" y="212"/>
                </a:lnTo>
                <a:lnTo>
                  <a:pt x="1423" y="212"/>
                </a:lnTo>
                <a:lnTo>
                  <a:pt x="1423" y="212"/>
                </a:lnTo>
                <a:lnTo>
                  <a:pt x="1421" y="212"/>
                </a:lnTo>
                <a:lnTo>
                  <a:pt x="1419" y="210"/>
                </a:lnTo>
                <a:lnTo>
                  <a:pt x="1419" y="210"/>
                </a:lnTo>
                <a:lnTo>
                  <a:pt x="1423" y="210"/>
                </a:lnTo>
                <a:lnTo>
                  <a:pt x="1427" y="210"/>
                </a:lnTo>
                <a:lnTo>
                  <a:pt x="1429" y="208"/>
                </a:lnTo>
                <a:lnTo>
                  <a:pt x="1431" y="208"/>
                </a:lnTo>
                <a:lnTo>
                  <a:pt x="1429" y="208"/>
                </a:lnTo>
                <a:lnTo>
                  <a:pt x="1427" y="206"/>
                </a:lnTo>
                <a:lnTo>
                  <a:pt x="1425" y="204"/>
                </a:lnTo>
                <a:lnTo>
                  <a:pt x="1425" y="201"/>
                </a:lnTo>
                <a:lnTo>
                  <a:pt x="1427" y="204"/>
                </a:lnTo>
                <a:lnTo>
                  <a:pt x="1429" y="204"/>
                </a:lnTo>
                <a:lnTo>
                  <a:pt x="1435" y="208"/>
                </a:lnTo>
                <a:lnTo>
                  <a:pt x="1439" y="210"/>
                </a:lnTo>
                <a:lnTo>
                  <a:pt x="1444" y="210"/>
                </a:lnTo>
                <a:lnTo>
                  <a:pt x="1450" y="210"/>
                </a:lnTo>
                <a:lnTo>
                  <a:pt x="1460" y="208"/>
                </a:lnTo>
                <a:lnTo>
                  <a:pt x="1465" y="208"/>
                </a:lnTo>
                <a:lnTo>
                  <a:pt x="1467" y="208"/>
                </a:lnTo>
                <a:lnTo>
                  <a:pt x="1471" y="208"/>
                </a:lnTo>
                <a:lnTo>
                  <a:pt x="1473" y="206"/>
                </a:lnTo>
                <a:lnTo>
                  <a:pt x="1475" y="204"/>
                </a:lnTo>
                <a:lnTo>
                  <a:pt x="1477" y="204"/>
                </a:lnTo>
                <a:lnTo>
                  <a:pt x="1477" y="199"/>
                </a:lnTo>
                <a:lnTo>
                  <a:pt x="1477" y="195"/>
                </a:lnTo>
                <a:lnTo>
                  <a:pt x="1477" y="193"/>
                </a:lnTo>
                <a:lnTo>
                  <a:pt x="1477" y="191"/>
                </a:lnTo>
                <a:lnTo>
                  <a:pt x="1477" y="189"/>
                </a:lnTo>
                <a:lnTo>
                  <a:pt x="1486" y="189"/>
                </a:lnTo>
                <a:lnTo>
                  <a:pt x="1492" y="191"/>
                </a:lnTo>
                <a:lnTo>
                  <a:pt x="1496" y="189"/>
                </a:lnTo>
                <a:lnTo>
                  <a:pt x="1502" y="189"/>
                </a:lnTo>
                <a:lnTo>
                  <a:pt x="1507" y="189"/>
                </a:lnTo>
                <a:lnTo>
                  <a:pt x="1507" y="189"/>
                </a:lnTo>
                <a:lnTo>
                  <a:pt x="1509" y="187"/>
                </a:lnTo>
                <a:lnTo>
                  <a:pt x="1513" y="180"/>
                </a:lnTo>
                <a:lnTo>
                  <a:pt x="1519" y="178"/>
                </a:lnTo>
                <a:lnTo>
                  <a:pt x="1517" y="176"/>
                </a:lnTo>
                <a:lnTo>
                  <a:pt x="1515" y="176"/>
                </a:lnTo>
                <a:lnTo>
                  <a:pt x="1504" y="172"/>
                </a:lnTo>
                <a:lnTo>
                  <a:pt x="1500" y="172"/>
                </a:lnTo>
                <a:lnTo>
                  <a:pt x="1500" y="172"/>
                </a:lnTo>
                <a:lnTo>
                  <a:pt x="1507" y="172"/>
                </a:lnTo>
                <a:lnTo>
                  <a:pt x="1515" y="172"/>
                </a:lnTo>
                <a:lnTo>
                  <a:pt x="1523" y="170"/>
                </a:lnTo>
                <a:lnTo>
                  <a:pt x="1527" y="168"/>
                </a:lnTo>
                <a:lnTo>
                  <a:pt x="1527" y="168"/>
                </a:lnTo>
                <a:lnTo>
                  <a:pt x="1530" y="166"/>
                </a:lnTo>
                <a:lnTo>
                  <a:pt x="1530" y="164"/>
                </a:lnTo>
                <a:lnTo>
                  <a:pt x="1527" y="164"/>
                </a:lnTo>
                <a:lnTo>
                  <a:pt x="1519" y="162"/>
                </a:lnTo>
                <a:lnTo>
                  <a:pt x="1515" y="159"/>
                </a:lnTo>
                <a:lnTo>
                  <a:pt x="1509" y="159"/>
                </a:lnTo>
                <a:lnTo>
                  <a:pt x="1507" y="157"/>
                </a:lnTo>
                <a:lnTo>
                  <a:pt x="1507" y="157"/>
                </a:lnTo>
                <a:lnTo>
                  <a:pt x="1502" y="155"/>
                </a:lnTo>
                <a:lnTo>
                  <a:pt x="1498" y="155"/>
                </a:lnTo>
                <a:lnTo>
                  <a:pt x="1494" y="155"/>
                </a:lnTo>
                <a:lnTo>
                  <a:pt x="1486" y="157"/>
                </a:lnTo>
                <a:lnTo>
                  <a:pt x="1481" y="157"/>
                </a:lnTo>
                <a:lnTo>
                  <a:pt x="1479" y="157"/>
                </a:lnTo>
                <a:lnTo>
                  <a:pt x="1477" y="157"/>
                </a:lnTo>
                <a:lnTo>
                  <a:pt x="1475" y="155"/>
                </a:lnTo>
                <a:lnTo>
                  <a:pt x="1471" y="155"/>
                </a:lnTo>
                <a:lnTo>
                  <a:pt x="1469" y="155"/>
                </a:lnTo>
                <a:lnTo>
                  <a:pt x="1469" y="153"/>
                </a:lnTo>
                <a:lnTo>
                  <a:pt x="1473" y="153"/>
                </a:lnTo>
                <a:lnTo>
                  <a:pt x="1477" y="153"/>
                </a:lnTo>
                <a:lnTo>
                  <a:pt x="1481" y="155"/>
                </a:lnTo>
                <a:lnTo>
                  <a:pt x="1486" y="155"/>
                </a:lnTo>
                <a:lnTo>
                  <a:pt x="1496" y="153"/>
                </a:lnTo>
                <a:lnTo>
                  <a:pt x="1498" y="153"/>
                </a:lnTo>
                <a:lnTo>
                  <a:pt x="1500" y="153"/>
                </a:lnTo>
                <a:lnTo>
                  <a:pt x="1504" y="153"/>
                </a:lnTo>
                <a:lnTo>
                  <a:pt x="1509" y="153"/>
                </a:lnTo>
                <a:lnTo>
                  <a:pt x="1513" y="153"/>
                </a:lnTo>
                <a:lnTo>
                  <a:pt x="1513" y="155"/>
                </a:lnTo>
                <a:lnTo>
                  <a:pt x="1517" y="155"/>
                </a:lnTo>
                <a:lnTo>
                  <a:pt x="1525" y="155"/>
                </a:lnTo>
                <a:lnTo>
                  <a:pt x="1527" y="155"/>
                </a:lnTo>
                <a:lnTo>
                  <a:pt x="1530" y="149"/>
                </a:lnTo>
                <a:lnTo>
                  <a:pt x="1525" y="149"/>
                </a:lnTo>
                <a:lnTo>
                  <a:pt x="1519" y="149"/>
                </a:lnTo>
                <a:lnTo>
                  <a:pt x="1517" y="149"/>
                </a:lnTo>
                <a:lnTo>
                  <a:pt x="1513" y="149"/>
                </a:lnTo>
                <a:lnTo>
                  <a:pt x="1507" y="147"/>
                </a:lnTo>
                <a:lnTo>
                  <a:pt x="1504" y="147"/>
                </a:lnTo>
                <a:lnTo>
                  <a:pt x="1502" y="143"/>
                </a:lnTo>
                <a:lnTo>
                  <a:pt x="1496" y="141"/>
                </a:lnTo>
                <a:lnTo>
                  <a:pt x="1494" y="141"/>
                </a:lnTo>
                <a:lnTo>
                  <a:pt x="1494" y="141"/>
                </a:lnTo>
                <a:lnTo>
                  <a:pt x="1500" y="141"/>
                </a:lnTo>
                <a:lnTo>
                  <a:pt x="1507" y="141"/>
                </a:lnTo>
                <a:lnTo>
                  <a:pt x="1511" y="143"/>
                </a:lnTo>
                <a:lnTo>
                  <a:pt x="1515" y="143"/>
                </a:lnTo>
                <a:lnTo>
                  <a:pt x="1517" y="143"/>
                </a:lnTo>
                <a:lnTo>
                  <a:pt x="1523" y="143"/>
                </a:lnTo>
                <a:lnTo>
                  <a:pt x="1530" y="143"/>
                </a:lnTo>
                <a:lnTo>
                  <a:pt x="1534" y="141"/>
                </a:lnTo>
                <a:lnTo>
                  <a:pt x="1536" y="141"/>
                </a:lnTo>
                <a:lnTo>
                  <a:pt x="1538" y="141"/>
                </a:lnTo>
                <a:lnTo>
                  <a:pt x="1544" y="141"/>
                </a:lnTo>
                <a:lnTo>
                  <a:pt x="1544" y="141"/>
                </a:lnTo>
                <a:lnTo>
                  <a:pt x="1546" y="141"/>
                </a:lnTo>
                <a:lnTo>
                  <a:pt x="1546" y="139"/>
                </a:lnTo>
                <a:lnTo>
                  <a:pt x="1546" y="136"/>
                </a:lnTo>
                <a:lnTo>
                  <a:pt x="1546" y="136"/>
                </a:lnTo>
                <a:lnTo>
                  <a:pt x="1544" y="132"/>
                </a:lnTo>
                <a:lnTo>
                  <a:pt x="1544" y="132"/>
                </a:lnTo>
                <a:lnTo>
                  <a:pt x="1540" y="132"/>
                </a:lnTo>
                <a:lnTo>
                  <a:pt x="1536" y="132"/>
                </a:lnTo>
                <a:lnTo>
                  <a:pt x="1527" y="130"/>
                </a:lnTo>
                <a:lnTo>
                  <a:pt x="1525" y="130"/>
                </a:lnTo>
                <a:lnTo>
                  <a:pt x="1530" y="128"/>
                </a:lnTo>
                <a:lnTo>
                  <a:pt x="1534" y="128"/>
                </a:lnTo>
                <a:lnTo>
                  <a:pt x="1538" y="130"/>
                </a:lnTo>
                <a:lnTo>
                  <a:pt x="1544" y="130"/>
                </a:lnTo>
                <a:lnTo>
                  <a:pt x="1559" y="134"/>
                </a:lnTo>
                <a:lnTo>
                  <a:pt x="1561" y="134"/>
                </a:lnTo>
                <a:lnTo>
                  <a:pt x="1565" y="134"/>
                </a:lnTo>
                <a:lnTo>
                  <a:pt x="1574" y="132"/>
                </a:lnTo>
                <a:lnTo>
                  <a:pt x="1576" y="132"/>
                </a:lnTo>
                <a:lnTo>
                  <a:pt x="1578" y="130"/>
                </a:lnTo>
                <a:lnTo>
                  <a:pt x="1578" y="128"/>
                </a:lnTo>
                <a:lnTo>
                  <a:pt x="1576" y="128"/>
                </a:lnTo>
                <a:lnTo>
                  <a:pt x="1574" y="128"/>
                </a:lnTo>
                <a:lnTo>
                  <a:pt x="1582" y="124"/>
                </a:lnTo>
                <a:lnTo>
                  <a:pt x="1586" y="122"/>
                </a:lnTo>
                <a:lnTo>
                  <a:pt x="1586" y="122"/>
                </a:lnTo>
                <a:lnTo>
                  <a:pt x="1582" y="120"/>
                </a:lnTo>
                <a:lnTo>
                  <a:pt x="1580" y="120"/>
                </a:lnTo>
                <a:lnTo>
                  <a:pt x="1569" y="122"/>
                </a:lnTo>
                <a:lnTo>
                  <a:pt x="1565" y="122"/>
                </a:lnTo>
                <a:lnTo>
                  <a:pt x="1563" y="120"/>
                </a:lnTo>
                <a:lnTo>
                  <a:pt x="1563" y="120"/>
                </a:lnTo>
                <a:lnTo>
                  <a:pt x="1565" y="120"/>
                </a:lnTo>
                <a:lnTo>
                  <a:pt x="1567" y="120"/>
                </a:lnTo>
                <a:lnTo>
                  <a:pt x="1569" y="120"/>
                </a:lnTo>
                <a:lnTo>
                  <a:pt x="1571" y="120"/>
                </a:lnTo>
                <a:lnTo>
                  <a:pt x="1578" y="118"/>
                </a:lnTo>
                <a:lnTo>
                  <a:pt x="1590" y="115"/>
                </a:lnTo>
                <a:lnTo>
                  <a:pt x="1590" y="115"/>
                </a:lnTo>
                <a:lnTo>
                  <a:pt x="1584" y="107"/>
                </a:lnTo>
                <a:lnTo>
                  <a:pt x="1584" y="107"/>
                </a:lnTo>
                <a:lnTo>
                  <a:pt x="1584" y="107"/>
                </a:lnTo>
                <a:lnTo>
                  <a:pt x="1588" y="109"/>
                </a:lnTo>
                <a:lnTo>
                  <a:pt x="1592" y="111"/>
                </a:lnTo>
                <a:lnTo>
                  <a:pt x="1595" y="111"/>
                </a:lnTo>
                <a:lnTo>
                  <a:pt x="1597" y="111"/>
                </a:lnTo>
                <a:lnTo>
                  <a:pt x="1601" y="111"/>
                </a:lnTo>
                <a:lnTo>
                  <a:pt x="1603" y="109"/>
                </a:lnTo>
                <a:lnTo>
                  <a:pt x="1609" y="105"/>
                </a:lnTo>
                <a:lnTo>
                  <a:pt x="1613" y="101"/>
                </a:lnTo>
                <a:lnTo>
                  <a:pt x="1626" y="97"/>
                </a:lnTo>
                <a:lnTo>
                  <a:pt x="1641" y="90"/>
                </a:lnTo>
                <a:lnTo>
                  <a:pt x="1647" y="86"/>
                </a:lnTo>
                <a:lnTo>
                  <a:pt x="1659" y="82"/>
                </a:lnTo>
                <a:lnTo>
                  <a:pt x="1668" y="76"/>
                </a:lnTo>
                <a:lnTo>
                  <a:pt x="1670" y="74"/>
                </a:lnTo>
                <a:lnTo>
                  <a:pt x="1662" y="74"/>
                </a:lnTo>
                <a:lnTo>
                  <a:pt x="1655" y="74"/>
                </a:lnTo>
                <a:lnTo>
                  <a:pt x="1618" y="82"/>
                </a:lnTo>
                <a:lnTo>
                  <a:pt x="1615" y="82"/>
                </a:lnTo>
                <a:lnTo>
                  <a:pt x="1611" y="82"/>
                </a:lnTo>
                <a:lnTo>
                  <a:pt x="1613" y="82"/>
                </a:lnTo>
                <a:lnTo>
                  <a:pt x="1639" y="74"/>
                </a:lnTo>
                <a:lnTo>
                  <a:pt x="1639" y="74"/>
                </a:lnTo>
                <a:lnTo>
                  <a:pt x="1641" y="74"/>
                </a:lnTo>
                <a:lnTo>
                  <a:pt x="1641" y="71"/>
                </a:lnTo>
                <a:lnTo>
                  <a:pt x="1643" y="69"/>
                </a:lnTo>
                <a:lnTo>
                  <a:pt x="1651" y="69"/>
                </a:lnTo>
                <a:lnTo>
                  <a:pt x="1655" y="69"/>
                </a:lnTo>
                <a:lnTo>
                  <a:pt x="1659" y="67"/>
                </a:lnTo>
                <a:lnTo>
                  <a:pt x="1659" y="67"/>
                </a:lnTo>
                <a:lnTo>
                  <a:pt x="1664" y="65"/>
                </a:lnTo>
                <a:lnTo>
                  <a:pt x="1672" y="65"/>
                </a:lnTo>
                <a:lnTo>
                  <a:pt x="1674" y="65"/>
                </a:lnTo>
                <a:lnTo>
                  <a:pt x="1678" y="63"/>
                </a:lnTo>
                <a:lnTo>
                  <a:pt x="1687" y="63"/>
                </a:lnTo>
                <a:lnTo>
                  <a:pt x="1701" y="57"/>
                </a:lnTo>
                <a:lnTo>
                  <a:pt x="1708" y="55"/>
                </a:lnTo>
                <a:lnTo>
                  <a:pt x="1710" y="53"/>
                </a:lnTo>
                <a:lnTo>
                  <a:pt x="1716" y="50"/>
                </a:lnTo>
                <a:lnTo>
                  <a:pt x="1720" y="46"/>
                </a:lnTo>
                <a:lnTo>
                  <a:pt x="1720" y="44"/>
                </a:lnTo>
                <a:lnTo>
                  <a:pt x="1720" y="42"/>
                </a:lnTo>
                <a:lnTo>
                  <a:pt x="1718" y="42"/>
                </a:lnTo>
                <a:lnTo>
                  <a:pt x="1716" y="40"/>
                </a:lnTo>
                <a:lnTo>
                  <a:pt x="1714" y="40"/>
                </a:lnTo>
                <a:lnTo>
                  <a:pt x="1703" y="38"/>
                </a:lnTo>
                <a:lnTo>
                  <a:pt x="1691" y="40"/>
                </a:lnTo>
                <a:lnTo>
                  <a:pt x="1691" y="40"/>
                </a:lnTo>
                <a:lnTo>
                  <a:pt x="1693" y="38"/>
                </a:lnTo>
                <a:lnTo>
                  <a:pt x="1693" y="38"/>
                </a:lnTo>
                <a:lnTo>
                  <a:pt x="1689" y="34"/>
                </a:lnTo>
                <a:lnTo>
                  <a:pt x="1687" y="32"/>
                </a:lnTo>
                <a:lnTo>
                  <a:pt x="1687" y="32"/>
                </a:lnTo>
                <a:lnTo>
                  <a:pt x="1687" y="32"/>
                </a:lnTo>
                <a:lnTo>
                  <a:pt x="1687" y="30"/>
                </a:lnTo>
                <a:lnTo>
                  <a:pt x="1689" y="30"/>
                </a:lnTo>
                <a:lnTo>
                  <a:pt x="1689" y="30"/>
                </a:lnTo>
                <a:lnTo>
                  <a:pt x="1687" y="27"/>
                </a:lnTo>
                <a:lnTo>
                  <a:pt x="1680" y="27"/>
                </a:lnTo>
                <a:lnTo>
                  <a:pt x="1678" y="27"/>
                </a:lnTo>
                <a:lnTo>
                  <a:pt x="1674" y="30"/>
                </a:lnTo>
                <a:lnTo>
                  <a:pt x="1674" y="30"/>
                </a:lnTo>
                <a:lnTo>
                  <a:pt x="1672" y="27"/>
                </a:lnTo>
                <a:lnTo>
                  <a:pt x="1670" y="25"/>
                </a:lnTo>
                <a:lnTo>
                  <a:pt x="1668" y="25"/>
                </a:lnTo>
                <a:lnTo>
                  <a:pt x="1666" y="25"/>
                </a:lnTo>
                <a:lnTo>
                  <a:pt x="1664" y="25"/>
                </a:lnTo>
                <a:lnTo>
                  <a:pt x="1664" y="25"/>
                </a:lnTo>
                <a:lnTo>
                  <a:pt x="1662" y="27"/>
                </a:lnTo>
                <a:lnTo>
                  <a:pt x="1662" y="30"/>
                </a:lnTo>
                <a:lnTo>
                  <a:pt x="1659" y="27"/>
                </a:lnTo>
                <a:lnTo>
                  <a:pt x="1657" y="27"/>
                </a:lnTo>
                <a:lnTo>
                  <a:pt x="1655" y="27"/>
                </a:lnTo>
                <a:lnTo>
                  <a:pt x="1649" y="27"/>
                </a:lnTo>
                <a:lnTo>
                  <a:pt x="1643" y="32"/>
                </a:lnTo>
                <a:lnTo>
                  <a:pt x="1639" y="32"/>
                </a:lnTo>
                <a:lnTo>
                  <a:pt x="1636" y="32"/>
                </a:lnTo>
                <a:lnTo>
                  <a:pt x="1632" y="34"/>
                </a:lnTo>
                <a:lnTo>
                  <a:pt x="1626" y="34"/>
                </a:lnTo>
                <a:lnTo>
                  <a:pt x="1620" y="34"/>
                </a:lnTo>
                <a:lnTo>
                  <a:pt x="1615" y="34"/>
                </a:lnTo>
                <a:lnTo>
                  <a:pt x="1618" y="34"/>
                </a:lnTo>
                <a:lnTo>
                  <a:pt x="1639" y="27"/>
                </a:lnTo>
                <a:lnTo>
                  <a:pt x="1643" y="25"/>
                </a:lnTo>
                <a:lnTo>
                  <a:pt x="1645" y="25"/>
                </a:lnTo>
                <a:lnTo>
                  <a:pt x="1645" y="23"/>
                </a:lnTo>
                <a:lnTo>
                  <a:pt x="1643" y="23"/>
                </a:lnTo>
                <a:lnTo>
                  <a:pt x="1630" y="23"/>
                </a:lnTo>
                <a:lnTo>
                  <a:pt x="1628" y="23"/>
                </a:lnTo>
                <a:lnTo>
                  <a:pt x="1624" y="23"/>
                </a:lnTo>
                <a:lnTo>
                  <a:pt x="1622" y="23"/>
                </a:lnTo>
                <a:lnTo>
                  <a:pt x="1618" y="21"/>
                </a:lnTo>
                <a:lnTo>
                  <a:pt x="1613" y="21"/>
                </a:lnTo>
                <a:lnTo>
                  <a:pt x="1601" y="21"/>
                </a:lnTo>
                <a:lnTo>
                  <a:pt x="1601" y="21"/>
                </a:lnTo>
                <a:lnTo>
                  <a:pt x="1597" y="19"/>
                </a:lnTo>
                <a:lnTo>
                  <a:pt x="1595" y="17"/>
                </a:lnTo>
                <a:lnTo>
                  <a:pt x="1595" y="17"/>
                </a:lnTo>
                <a:lnTo>
                  <a:pt x="1582" y="17"/>
                </a:lnTo>
                <a:lnTo>
                  <a:pt x="1578" y="19"/>
                </a:lnTo>
                <a:lnTo>
                  <a:pt x="1574" y="21"/>
                </a:lnTo>
                <a:lnTo>
                  <a:pt x="1574" y="21"/>
                </a:lnTo>
                <a:lnTo>
                  <a:pt x="1576" y="23"/>
                </a:lnTo>
                <a:lnTo>
                  <a:pt x="1580" y="25"/>
                </a:lnTo>
                <a:lnTo>
                  <a:pt x="1580" y="25"/>
                </a:lnTo>
                <a:lnTo>
                  <a:pt x="1578" y="23"/>
                </a:lnTo>
                <a:lnTo>
                  <a:pt x="1574" y="23"/>
                </a:lnTo>
                <a:lnTo>
                  <a:pt x="1565" y="17"/>
                </a:lnTo>
                <a:lnTo>
                  <a:pt x="1563" y="17"/>
                </a:lnTo>
                <a:lnTo>
                  <a:pt x="1553" y="19"/>
                </a:lnTo>
                <a:lnTo>
                  <a:pt x="1546" y="21"/>
                </a:lnTo>
                <a:lnTo>
                  <a:pt x="1544" y="23"/>
                </a:lnTo>
                <a:lnTo>
                  <a:pt x="1544" y="23"/>
                </a:lnTo>
                <a:lnTo>
                  <a:pt x="1544" y="25"/>
                </a:lnTo>
                <a:lnTo>
                  <a:pt x="1546" y="27"/>
                </a:lnTo>
                <a:lnTo>
                  <a:pt x="1553" y="30"/>
                </a:lnTo>
                <a:lnTo>
                  <a:pt x="1555" y="32"/>
                </a:lnTo>
                <a:lnTo>
                  <a:pt x="1546" y="30"/>
                </a:lnTo>
                <a:lnTo>
                  <a:pt x="1540" y="27"/>
                </a:lnTo>
                <a:lnTo>
                  <a:pt x="1536" y="25"/>
                </a:lnTo>
                <a:lnTo>
                  <a:pt x="1536" y="23"/>
                </a:lnTo>
                <a:lnTo>
                  <a:pt x="1534" y="21"/>
                </a:lnTo>
                <a:lnTo>
                  <a:pt x="1530" y="21"/>
                </a:lnTo>
                <a:lnTo>
                  <a:pt x="1511" y="19"/>
                </a:lnTo>
                <a:lnTo>
                  <a:pt x="1490" y="21"/>
                </a:lnTo>
                <a:lnTo>
                  <a:pt x="1492" y="23"/>
                </a:lnTo>
                <a:lnTo>
                  <a:pt x="1494" y="25"/>
                </a:lnTo>
                <a:lnTo>
                  <a:pt x="1500" y="27"/>
                </a:lnTo>
                <a:lnTo>
                  <a:pt x="1504" y="30"/>
                </a:lnTo>
                <a:lnTo>
                  <a:pt x="1504" y="32"/>
                </a:lnTo>
                <a:lnTo>
                  <a:pt x="1513" y="34"/>
                </a:lnTo>
                <a:lnTo>
                  <a:pt x="1513" y="36"/>
                </a:lnTo>
                <a:lnTo>
                  <a:pt x="1511" y="36"/>
                </a:lnTo>
                <a:lnTo>
                  <a:pt x="1507" y="38"/>
                </a:lnTo>
                <a:lnTo>
                  <a:pt x="1504" y="38"/>
                </a:lnTo>
                <a:lnTo>
                  <a:pt x="1502" y="36"/>
                </a:lnTo>
                <a:lnTo>
                  <a:pt x="1502" y="34"/>
                </a:lnTo>
                <a:lnTo>
                  <a:pt x="1500" y="34"/>
                </a:lnTo>
                <a:lnTo>
                  <a:pt x="1490" y="27"/>
                </a:lnTo>
                <a:lnTo>
                  <a:pt x="1486" y="25"/>
                </a:lnTo>
                <a:lnTo>
                  <a:pt x="1483" y="25"/>
                </a:lnTo>
                <a:lnTo>
                  <a:pt x="1477" y="25"/>
                </a:lnTo>
                <a:lnTo>
                  <a:pt x="1471" y="25"/>
                </a:lnTo>
                <a:lnTo>
                  <a:pt x="1460" y="23"/>
                </a:lnTo>
                <a:lnTo>
                  <a:pt x="1450" y="23"/>
                </a:lnTo>
                <a:lnTo>
                  <a:pt x="1446" y="25"/>
                </a:lnTo>
                <a:lnTo>
                  <a:pt x="1446" y="25"/>
                </a:lnTo>
                <a:lnTo>
                  <a:pt x="1450" y="27"/>
                </a:lnTo>
                <a:lnTo>
                  <a:pt x="1452" y="27"/>
                </a:lnTo>
                <a:lnTo>
                  <a:pt x="1454" y="30"/>
                </a:lnTo>
                <a:lnTo>
                  <a:pt x="1460" y="32"/>
                </a:lnTo>
                <a:lnTo>
                  <a:pt x="1467" y="32"/>
                </a:lnTo>
                <a:lnTo>
                  <a:pt x="1467" y="34"/>
                </a:lnTo>
                <a:lnTo>
                  <a:pt x="1463" y="34"/>
                </a:lnTo>
                <a:lnTo>
                  <a:pt x="1448" y="32"/>
                </a:lnTo>
                <a:lnTo>
                  <a:pt x="1439" y="30"/>
                </a:lnTo>
                <a:lnTo>
                  <a:pt x="1433" y="30"/>
                </a:lnTo>
                <a:lnTo>
                  <a:pt x="1433" y="30"/>
                </a:lnTo>
                <a:lnTo>
                  <a:pt x="1431" y="30"/>
                </a:lnTo>
                <a:lnTo>
                  <a:pt x="1431" y="32"/>
                </a:lnTo>
                <a:lnTo>
                  <a:pt x="1437" y="36"/>
                </a:lnTo>
                <a:lnTo>
                  <a:pt x="1435" y="36"/>
                </a:lnTo>
                <a:lnTo>
                  <a:pt x="1431" y="36"/>
                </a:lnTo>
                <a:lnTo>
                  <a:pt x="1425" y="34"/>
                </a:lnTo>
                <a:lnTo>
                  <a:pt x="1423" y="34"/>
                </a:lnTo>
                <a:lnTo>
                  <a:pt x="1419" y="34"/>
                </a:lnTo>
                <a:lnTo>
                  <a:pt x="1419" y="36"/>
                </a:lnTo>
                <a:lnTo>
                  <a:pt x="1421" y="38"/>
                </a:lnTo>
                <a:lnTo>
                  <a:pt x="1425" y="38"/>
                </a:lnTo>
                <a:lnTo>
                  <a:pt x="1425" y="40"/>
                </a:lnTo>
                <a:lnTo>
                  <a:pt x="1419" y="40"/>
                </a:lnTo>
                <a:lnTo>
                  <a:pt x="1416" y="40"/>
                </a:lnTo>
                <a:lnTo>
                  <a:pt x="1412" y="42"/>
                </a:lnTo>
                <a:lnTo>
                  <a:pt x="1412" y="42"/>
                </a:lnTo>
                <a:lnTo>
                  <a:pt x="1416" y="44"/>
                </a:lnTo>
                <a:lnTo>
                  <a:pt x="1421" y="46"/>
                </a:lnTo>
                <a:lnTo>
                  <a:pt x="1427" y="50"/>
                </a:lnTo>
                <a:lnTo>
                  <a:pt x="1448" y="55"/>
                </a:lnTo>
                <a:lnTo>
                  <a:pt x="1454" y="59"/>
                </a:lnTo>
                <a:lnTo>
                  <a:pt x="1456" y="61"/>
                </a:lnTo>
                <a:lnTo>
                  <a:pt x="1456" y="61"/>
                </a:lnTo>
                <a:lnTo>
                  <a:pt x="1454" y="61"/>
                </a:lnTo>
                <a:lnTo>
                  <a:pt x="1450" y="59"/>
                </a:lnTo>
                <a:lnTo>
                  <a:pt x="1446" y="57"/>
                </a:lnTo>
                <a:lnTo>
                  <a:pt x="1442" y="57"/>
                </a:lnTo>
                <a:lnTo>
                  <a:pt x="1425" y="53"/>
                </a:lnTo>
                <a:lnTo>
                  <a:pt x="1416" y="48"/>
                </a:lnTo>
                <a:lnTo>
                  <a:pt x="1412" y="48"/>
                </a:lnTo>
                <a:lnTo>
                  <a:pt x="1410" y="48"/>
                </a:lnTo>
                <a:lnTo>
                  <a:pt x="1410" y="48"/>
                </a:lnTo>
                <a:lnTo>
                  <a:pt x="1408" y="50"/>
                </a:lnTo>
                <a:lnTo>
                  <a:pt x="1410" y="50"/>
                </a:lnTo>
                <a:lnTo>
                  <a:pt x="1414" y="53"/>
                </a:lnTo>
                <a:lnTo>
                  <a:pt x="1414" y="55"/>
                </a:lnTo>
                <a:lnTo>
                  <a:pt x="1410" y="55"/>
                </a:lnTo>
                <a:lnTo>
                  <a:pt x="1408" y="53"/>
                </a:lnTo>
                <a:lnTo>
                  <a:pt x="1406" y="53"/>
                </a:lnTo>
                <a:lnTo>
                  <a:pt x="1402" y="50"/>
                </a:lnTo>
                <a:lnTo>
                  <a:pt x="1398" y="46"/>
                </a:lnTo>
                <a:lnTo>
                  <a:pt x="1393" y="44"/>
                </a:lnTo>
                <a:lnTo>
                  <a:pt x="1385" y="44"/>
                </a:lnTo>
                <a:lnTo>
                  <a:pt x="1383" y="42"/>
                </a:lnTo>
                <a:lnTo>
                  <a:pt x="1381" y="42"/>
                </a:lnTo>
                <a:lnTo>
                  <a:pt x="1379" y="40"/>
                </a:lnTo>
                <a:lnTo>
                  <a:pt x="1372" y="42"/>
                </a:lnTo>
                <a:lnTo>
                  <a:pt x="1370" y="44"/>
                </a:lnTo>
                <a:lnTo>
                  <a:pt x="1364" y="46"/>
                </a:lnTo>
                <a:lnTo>
                  <a:pt x="1362" y="46"/>
                </a:lnTo>
                <a:lnTo>
                  <a:pt x="1360" y="48"/>
                </a:lnTo>
                <a:lnTo>
                  <a:pt x="1354" y="48"/>
                </a:lnTo>
                <a:lnTo>
                  <a:pt x="1354" y="50"/>
                </a:lnTo>
                <a:lnTo>
                  <a:pt x="1372" y="55"/>
                </a:lnTo>
                <a:lnTo>
                  <a:pt x="1375" y="57"/>
                </a:lnTo>
                <a:lnTo>
                  <a:pt x="1375" y="57"/>
                </a:lnTo>
                <a:lnTo>
                  <a:pt x="1377" y="57"/>
                </a:lnTo>
                <a:lnTo>
                  <a:pt x="1370" y="57"/>
                </a:lnTo>
                <a:lnTo>
                  <a:pt x="1368" y="59"/>
                </a:lnTo>
                <a:lnTo>
                  <a:pt x="1366" y="59"/>
                </a:lnTo>
                <a:lnTo>
                  <a:pt x="1364" y="57"/>
                </a:lnTo>
                <a:lnTo>
                  <a:pt x="1360" y="57"/>
                </a:lnTo>
                <a:lnTo>
                  <a:pt x="1356" y="55"/>
                </a:lnTo>
                <a:lnTo>
                  <a:pt x="1354" y="55"/>
                </a:lnTo>
                <a:lnTo>
                  <a:pt x="1349" y="55"/>
                </a:lnTo>
                <a:lnTo>
                  <a:pt x="1347" y="57"/>
                </a:lnTo>
                <a:lnTo>
                  <a:pt x="1347" y="59"/>
                </a:lnTo>
                <a:lnTo>
                  <a:pt x="1345" y="57"/>
                </a:lnTo>
                <a:lnTo>
                  <a:pt x="1341" y="55"/>
                </a:lnTo>
                <a:lnTo>
                  <a:pt x="1339" y="55"/>
                </a:lnTo>
                <a:lnTo>
                  <a:pt x="1333" y="53"/>
                </a:lnTo>
                <a:lnTo>
                  <a:pt x="1324" y="55"/>
                </a:lnTo>
                <a:lnTo>
                  <a:pt x="1320" y="57"/>
                </a:lnTo>
                <a:lnTo>
                  <a:pt x="1316" y="59"/>
                </a:lnTo>
                <a:lnTo>
                  <a:pt x="1314" y="59"/>
                </a:lnTo>
                <a:lnTo>
                  <a:pt x="1310" y="61"/>
                </a:lnTo>
                <a:lnTo>
                  <a:pt x="1301" y="61"/>
                </a:lnTo>
                <a:lnTo>
                  <a:pt x="1297" y="61"/>
                </a:lnTo>
                <a:lnTo>
                  <a:pt x="1291" y="63"/>
                </a:lnTo>
                <a:lnTo>
                  <a:pt x="1287" y="63"/>
                </a:lnTo>
                <a:lnTo>
                  <a:pt x="1282" y="65"/>
                </a:lnTo>
                <a:lnTo>
                  <a:pt x="1280" y="67"/>
                </a:lnTo>
                <a:lnTo>
                  <a:pt x="1280" y="69"/>
                </a:lnTo>
                <a:lnTo>
                  <a:pt x="1284" y="71"/>
                </a:lnTo>
                <a:lnTo>
                  <a:pt x="1284" y="71"/>
                </a:lnTo>
                <a:close/>
                <a:moveTo>
                  <a:pt x="2328" y="59"/>
                </a:moveTo>
                <a:lnTo>
                  <a:pt x="2332" y="63"/>
                </a:lnTo>
                <a:lnTo>
                  <a:pt x="2336" y="63"/>
                </a:lnTo>
                <a:lnTo>
                  <a:pt x="2336" y="61"/>
                </a:lnTo>
                <a:lnTo>
                  <a:pt x="2334" y="59"/>
                </a:lnTo>
                <a:lnTo>
                  <a:pt x="2332" y="55"/>
                </a:lnTo>
                <a:lnTo>
                  <a:pt x="2328" y="53"/>
                </a:lnTo>
                <a:lnTo>
                  <a:pt x="2326" y="53"/>
                </a:lnTo>
                <a:lnTo>
                  <a:pt x="2324" y="55"/>
                </a:lnTo>
                <a:lnTo>
                  <a:pt x="2324" y="57"/>
                </a:lnTo>
                <a:lnTo>
                  <a:pt x="2328" y="59"/>
                </a:lnTo>
                <a:close/>
                <a:moveTo>
                  <a:pt x="1930" y="44"/>
                </a:moveTo>
                <a:lnTo>
                  <a:pt x="1938" y="46"/>
                </a:lnTo>
                <a:lnTo>
                  <a:pt x="1949" y="50"/>
                </a:lnTo>
                <a:lnTo>
                  <a:pt x="1955" y="55"/>
                </a:lnTo>
                <a:lnTo>
                  <a:pt x="1957" y="55"/>
                </a:lnTo>
                <a:lnTo>
                  <a:pt x="1959" y="48"/>
                </a:lnTo>
                <a:lnTo>
                  <a:pt x="1959" y="42"/>
                </a:lnTo>
                <a:lnTo>
                  <a:pt x="1957" y="40"/>
                </a:lnTo>
                <a:lnTo>
                  <a:pt x="1951" y="36"/>
                </a:lnTo>
                <a:lnTo>
                  <a:pt x="1936" y="32"/>
                </a:lnTo>
                <a:lnTo>
                  <a:pt x="1930" y="34"/>
                </a:lnTo>
                <a:lnTo>
                  <a:pt x="1923" y="34"/>
                </a:lnTo>
                <a:lnTo>
                  <a:pt x="1921" y="36"/>
                </a:lnTo>
                <a:lnTo>
                  <a:pt x="1921" y="38"/>
                </a:lnTo>
                <a:lnTo>
                  <a:pt x="1930" y="44"/>
                </a:lnTo>
                <a:close/>
                <a:moveTo>
                  <a:pt x="1557" y="371"/>
                </a:moveTo>
                <a:lnTo>
                  <a:pt x="1555" y="369"/>
                </a:lnTo>
                <a:lnTo>
                  <a:pt x="1551" y="369"/>
                </a:lnTo>
                <a:lnTo>
                  <a:pt x="1548" y="371"/>
                </a:lnTo>
                <a:lnTo>
                  <a:pt x="1546" y="373"/>
                </a:lnTo>
                <a:lnTo>
                  <a:pt x="1546" y="373"/>
                </a:lnTo>
                <a:lnTo>
                  <a:pt x="1546" y="378"/>
                </a:lnTo>
                <a:lnTo>
                  <a:pt x="1548" y="380"/>
                </a:lnTo>
                <a:lnTo>
                  <a:pt x="1546" y="378"/>
                </a:lnTo>
                <a:lnTo>
                  <a:pt x="1544" y="378"/>
                </a:lnTo>
                <a:lnTo>
                  <a:pt x="1542" y="373"/>
                </a:lnTo>
                <a:lnTo>
                  <a:pt x="1542" y="373"/>
                </a:lnTo>
                <a:lnTo>
                  <a:pt x="1540" y="371"/>
                </a:lnTo>
                <a:lnTo>
                  <a:pt x="1538" y="373"/>
                </a:lnTo>
                <a:lnTo>
                  <a:pt x="1536" y="375"/>
                </a:lnTo>
                <a:lnTo>
                  <a:pt x="1534" y="375"/>
                </a:lnTo>
                <a:lnTo>
                  <a:pt x="1534" y="375"/>
                </a:lnTo>
                <a:lnTo>
                  <a:pt x="1538" y="371"/>
                </a:lnTo>
                <a:lnTo>
                  <a:pt x="1540" y="367"/>
                </a:lnTo>
                <a:lnTo>
                  <a:pt x="1540" y="367"/>
                </a:lnTo>
                <a:lnTo>
                  <a:pt x="1538" y="367"/>
                </a:lnTo>
                <a:lnTo>
                  <a:pt x="1538" y="367"/>
                </a:lnTo>
                <a:lnTo>
                  <a:pt x="1536" y="367"/>
                </a:lnTo>
                <a:lnTo>
                  <a:pt x="1534" y="369"/>
                </a:lnTo>
                <a:lnTo>
                  <a:pt x="1530" y="369"/>
                </a:lnTo>
                <a:lnTo>
                  <a:pt x="1530" y="369"/>
                </a:lnTo>
                <a:lnTo>
                  <a:pt x="1527" y="371"/>
                </a:lnTo>
                <a:lnTo>
                  <a:pt x="1525" y="375"/>
                </a:lnTo>
                <a:lnTo>
                  <a:pt x="1525" y="378"/>
                </a:lnTo>
                <a:lnTo>
                  <a:pt x="1521" y="382"/>
                </a:lnTo>
                <a:lnTo>
                  <a:pt x="1521" y="382"/>
                </a:lnTo>
                <a:lnTo>
                  <a:pt x="1521" y="380"/>
                </a:lnTo>
                <a:lnTo>
                  <a:pt x="1523" y="375"/>
                </a:lnTo>
                <a:lnTo>
                  <a:pt x="1523" y="375"/>
                </a:lnTo>
                <a:lnTo>
                  <a:pt x="1523" y="373"/>
                </a:lnTo>
                <a:lnTo>
                  <a:pt x="1523" y="371"/>
                </a:lnTo>
                <a:lnTo>
                  <a:pt x="1525" y="369"/>
                </a:lnTo>
                <a:lnTo>
                  <a:pt x="1525" y="369"/>
                </a:lnTo>
                <a:lnTo>
                  <a:pt x="1521" y="369"/>
                </a:lnTo>
                <a:lnTo>
                  <a:pt x="1519" y="369"/>
                </a:lnTo>
                <a:lnTo>
                  <a:pt x="1519" y="369"/>
                </a:lnTo>
                <a:lnTo>
                  <a:pt x="1523" y="367"/>
                </a:lnTo>
                <a:lnTo>
                  <a:pt x="1523" y="367"/>
                </a:lnTo>
                <a:lnTo>
                  <a:pt x="1527" y="367"/>
                </a:lnTo>
                <a:lnTo>
                  <a:pt x="1532" y="365"/>
                </a:lnTo>
                <a:lnTo>
                  <a:pt x="1532" y="363"/>
                </a:lnTo>
                <a:lnTo>
                  <a:pt x="1532" y="363"/>
                </a:lnTo>
                <a:lnTo>
                  <a:pt x="1532" y="361"/>
                </a:lnTo>
                <a:lnTo>
                  <a:pt x="1532" y="359"/>
                </a:lnTo>
                <a:lnTo>
                  <a:pt x="1532" y="359"/>
                </a:lnTo>
                <a:lnTo>
                  <a:pt x="1530" y="359"/>
                </a:lnTo>
                <a:lnTo>
                  <a:pt x="1527" y="359"/>
                </a:lnTo>
                <a:lnTo>
                  <a:pt x="1525" y="359"/>
                </a:lnTo>
                <a:lnTo>
                  <a:pt x="1523" y="359"/>
                </a:lnTo>
                <a:lnTo>
                  <a:pt x="1519" y="359"/>
                </a:lnTo>
                <a:lnTo>
                  <a:pt x="1515" y="361"/>
                </a:lnTo>
                <a:lnTo>
                  <a:pt x="1513" y="363"/>
                </a:lnTo>
                <a:lnTo>
                  <a:pt x="1511" y="365"/>
                </a:lnTo>
                <a:lnTo>
                  <a:pt x="1509" y="367"/>
                </a:lnTo>
                <a:lnTo>
                  <a:pt x="1509" y="367"/>
                </a:lnTo>
                <a:lnTo>
                  <a:pt x="1509" y="367"/>
                </a:lnTo>
                <a:lnTo>
                  <a:pt x="1509" y="367"/>
                </a:lnTo>
                <a:lnTo>
                  <a:pt x="1511" y="365"/>
                </a:lnTo>
                <a:lnTo>
                  <a:pt x="1513" y="363"/>
                </a:lnTo>
                <a:lnTo>
                  <a:pt x="1513" y="361"/>
                </a:lnTo>
                <a:lnTo>
                  <a:pt x="1515" y="359"/>
                </a:lnTo>
                <a:lnTo>
                  <a:pt x="1521" y="354"/>
                </a:lnTo>
                <a:lnTo>
                  <a:pt x="1521" y="352"/>
                </a:lnTo>
                <a:lnTo>
                  <a:pt x="1519" y="352"/>
                </a:lnTo>
                <a:lnTo>
                  <a:pt x="1519" y="350"/>
                </a:lnTo>
                <a:lnTo>
                  <a:pt x="1519" y="348"/>
                </a:lnTo>
                <a:lnTo>
                  <a:pt x="1517" y="348"/>
                </a:lnTo>
                <a:lnTo>
                  <a:pt x="1511" y="344"/>
                </a:lnTo>
                <a:lnTo>
                  <a:pt x="1509" y="344"/>
                </a:lnTo>
                <a:lnTo>
                  <a:pt x="1507" y="346"/>
                </a:lnTo>
                <a:lnTo>
                  <a:pt x="1504" y="346"/>
                </a:lnTo>
                <a:lnTo>
                  <a:pt x="1504" y="344"/>
                </a:lnTo>
                <a:lnTo>
                  <a:pt x="1500" y="344"/>
                </a:lnTo>
                <a:lnTo>
                  <a:pt x="1496" y="342"/>
                </a:lnTo>
                <a:lnTo>
                  <a:pt x="1494" y="342"/>
                </a:lnTo>
                <a:lnTo>
                  <a:pt x="1488" y="340"/>
                </a:lnTo>
                <a:lnTo>
                  <a:pt x="1483" y="340"/>
                </a:lnTo>
                <a:lnTo>
                  <a:pt x="1481" y="342"/>
                </a:lnTo>
                <a:lnTo>
                  <a:pt x="1477" y="342"/>
                </a:lnTo>
                <a:lnTo>
                  <a:pt x="1473" y="344"/>
                </a:lnTo>
                <a:lnTo>
                  <a:pt x="1471" y="344"/>
                </a:lnTo>
                <a:lnTo>
                  <a:pt x="1471" y="346"/>
                </a:lnTo>
                <a:lnTo>
                  <a:pt x="1471" y="346"/>
                </a:lnTo>
                <a:lnTo>
                  <a:pt x="1471" y="348"/>
                </a:lnTo>
                <a:lnTo>
                  <a:pt x="1471" y="348"/>
                </a:lnTo>
                <a:lnTo>
                  <a:pt x="1473" y="350"/>
                </a:lnTo>
                <a:lnTo>
                  <a:pt x="1479" y="352"/>
                </a:lnTo>
                <a:lnTo>
                  <a:pt x="1481" y="354"/>
                </a:lnTo>
                <a:lnTo>
                  <a:pt x="1483" y="354"/>
                </a:lnTo>
                <a:lnTo>
                  <a:pt x="1486" y="357"/>
                </a:lnTo>
                <a:lnTo>
                  <a:pt x="1481" y="357"/>
                </a:lnTo>
                <a:lnTo>
                  <a:pt x="1475" y="352"/>
                </a:lnTo>
                <a:lnTo>
                  <a:pt x="1473" y="352"/>
                </a:lnTo>
                <a:lnTo>
                  <a:pt x="1471" y="352"/>
                </a:lnTo>
                <a:lnTo>
                  <a:pt x="1469" y="352"/>
                </a:lnTo>
                <a:lnTo>
                  <a:pt x="1467" y="350"/>
                </a:lnTo>
                <a:lnTo>
                  <a:pt x="1467" y="352"/>
                </a:lnTo>
                <a:lnTo>
                  <a:pt x="1465" y="359"/>
                </a:lnTo>
                <a:lnTo>
                  <a:pt x="1467" y="359"/>
                </a:lnTo>
                <a:lnTo>
                  <a:pt x="1467" y="361"/>
                </a:lnTo>
                <a:lnTo>
                  <a:pt x="1469" y="363"/>
                </a:lnTo>
                <a:lnTo>
                  <a:pt x="1469" y="363"/>
                </a:lnTo>
                <a:lnTo>
                  <a:pt x="1469" y="363"/>
                </a:lnTo>
                <a:lnTo>
                  <a:pt x="1469" y="363"/>
                </a:lnTo>
                <a:lnTo>
                  <a:pt x="1467" y="363"/>
                </a:lnTo>
                <a:lnTo>
                  <a:pt x="1463" y="359"/>
                </a:lnTo>
                <a:lnTo>
                  <a:pt x="1463" y="359"/>
                </a:lnTo>
                <a:lnTo>
                  <a:pt x="1463" y="354"/>
                </a:lnTo>
                <a:lnTo>
                  <a:pt x="1463" y="352"/>
                </a:lnTo>
                <a:lnTo>
                  <a:pt x="1460" y="350"/>
                </a:lnTo>
                <a:lnTo>
                  <a:pt x="1458" y="350"/>
                </a:lnTo>
                <a:lnTo>
                  <a:pt x="1456" y="352"/>
                </a:lnTo>
                <a:lnTo>
                  <a:pt x="1454" y="352"/>
                </a:lnTo>
                <a:lnTo>
                  <a:pt x="1454" y="352"/>
                </a:lnTo>
                <a:lnTo>
                  <a:pt x="1454" y="350"/>
                </a:lnTo>
                <a:lnTo>
                  <a:pt x="1452" y="348"/>
                </a:lnTo>
                <a:lnTo>
                  <a:pt x="1452" y="348"/>
                </a:lnTo>
                <a:lnTo>
                  <a:pt x="1450" y="348"/>
                </a:lnTo>
                <a:lnTo>
                  <a:pt x="1448" y="350"/>
                </a:lnTo>
                <a:lnTo>
                  <a:pt x="1448" y="350"/>
                </a:lnTo>
                <a:lnTo>
                  <a:pt x="1448" y="352"/>
                </a:lnTo>
                <a:lnTo>
                  <a:pt x="1448" y="352"/>
                </a:lnTo>
                <a:lnTo>
                  <a:pt x="1450" y="357"/>
                </a:lnTo>
                <a:lnTo>
                  <a:pt x="1450" y="357"/>
                </a:lnTo>
                <a:lnTo>
                  <a:pt x="1448" y="354"/>
                </a:lnTo>
                <a:lnTo>
                  <a:pt x="1446" y="354"/>
                </a:lnTo>
                <a:lnTo>
                  <a:pt x="1444" y="357"/>
                </a:lnTo>
                <a:lnTo>
                  <a:pt x="1439" y="361"/>
                </a:lnTo>
                <a:lnTo>
                  <a:pt x="1437" y="363"/>
                </a:lnTo>
                <a:lnTo>
                  <a:pt x="1435" y="363"/>
                </a:lnTo>
                <a:lnTo>
                  <a:pt x="1435" y="363"/>
                </a:lnTo>
                <a:lnTo>
                  <a:pt x="1435" y="363"/>
                </a:lnTo>
                <a:lnTo>
                  <a:pt x="1435" y="363"/>
                </a:lnTo>
                <a:lnTo>
                  <a:pt x="1435" y="361"/>
                </a:lnTo>
                <a:lnTo>
                  <a:pt x="1435" y="361"/>
                </a:lnTo>
                <a:lnTo>
                  <a:pt x="1435" y="359"/>
                </a:lnTo>
                <a:lnTo>
                  <a:pt x="1435" y="359"/>
                </a:lnTo>
                <a:lnTo>
                  <a:pt x="1435" y="359"/>
                </a:lnTo>
                <a:lnTo>
                  <a:pt x="1437" y="359"/>
                </a:lnTo>
                <a:lnTo>
                  <a:pt x="1437" y="359"/>
                </a:lnTo>
                <a:lnTo>
                  <a:pt x="1439" y="359"/>
                </a:lnTo>
                <a:lnTo>
                  <a:pt x="1435" y="354"/>
                </a:lnTo>
                <a:lnTo>
                  <a:pt x="1435" y="354"/>
                </a:lnTo>
                <a:lnTo>
                  <a:pt x="1437" y="354"/>
                </a:lnTo>
                <a:lnTo>
                  <a:pt x="1439" y="352"/>
                </a:lnTo>
                <a:lnTo>
                  <a:pt x="1439" y="348"/>
                </a:lnTo>
                <a:lnTo>
                  <a:pt x="1439" y="348"/>
                </a:lnTo>
                <a:lnTo>
                  <a:pt x="1437" y="348"/>
                </a:lnTo>
                <a:lnTo>
                  <a:pt x="1431" y="352"/>
                </a:lnTo>
                <a:lnTo>
                  <a:pt x="1431" y="352"/>
                </a:lnTo>
                <a:lnTo>
                  <a:pt x="1435" y="348"/>
                </a:lnTo>
                <a:lnTo>
                  <a:pt x="1439" y="346"/>
                </a:lnTo>
                <a:lnTo>
                  <a:pt x="1442" y="342"/>
                </a:lnTo>
                <a:lnTo>
                  <a:pt x="1444" y="342"/>
                </a:lnTo>
                <a:lnTo>
                  <a:pt x="1446" y="340"/>
                </a:lnTo>
                <a:lnTo>
                  <a:pt x="1444" y="340"/>
                </a:lnTo>
                <a:lnTo>
                  <a:pt x="1442" y="338"/>
                </a:lnTo>
                <a:lnTo>
                  <a:pt x="1442" y="338"/>
                </a:lnTo>
                <a:lnTo>
                  <a:pt x="1439" y="336"/>
                </a:lnTo>
                <a:lnTo>
                  <a:pt x="1439" y="333"/>
                </a:lnTo>
                <a:lnTo>
                  <a:pt x="1439" y="331"/>
                </a:lnTo>
                <a:lnTo>
                  <a:pt x="1439" y="329"/>
                </a:lnTo>
                <a:lnTo>
                  <a:pt x="1439" y="329"/>
                </a:lnTo>
                <a:lnTo>
                  <a:pt x="1437" y="327"/>
                </a:lnTo>
                <a:lnTo>
                  <a:pt x="1433" y="327"/>
                </a:lnTo>
                <a:lnTo>
                  <a:pt x="1431" y="325"/>
                </a:lnTo>
                <a:lnTo>
                  <a:pt x="1431" y="321"/>
                </a:lnTo>
                <a:lnTo>
                  <a:pt x="1429" y="317"/>
                </a:lnTo>
                <a:lnTo>
                  <a:pt x="1429" y="317"/>
                </a:lnTo>
                <a:lnTo>
                  <a:pt x="1425" y="315"/>
                </a:lnTo>
                <a:lnTo>
                  <a:pt x="1421" y="313"/>
                </a:lnTo>
                <a:lnTo>
                  <a:pt x="1416" y="313"/>
                </a:lnTo>
                <a:lnTo>
                  <a:pt x="1410" y="313"/>
                </a:lnTo>
                <a:lnTo>
                  <a:pt x="1408" y="313"/>
                </a:lnTo>
                <a:lnTo>
                  <a:pt x="1406" y="315"/>
                </a:lnTo>
                <a:lnTo>
                  <a:pt x="1406" y="315"/>
                </a:lnTo>
                <a:lnTo>
                  <a:pt x="1400" y="317"/>
                </a:lnTo>
                <a:lnTo>
                  <a:pt x="1395" y="317"/>
                </a:lnTo>
                <a:lnTo>
                  <a:pt x="1391" y="319"/>
                </a:lnTo>
                <a:lnTo>
                  <a:pt x="1391" y="319"/>
                </a:lnTo>
                <a:lnTo>
                  <a:pt x="1393" y="321"/>
                </a:lnTo>
                <a:lnTo>
                  <a:pt x="1393" y="321"/>
                </a:lnTo>
                <a:lnTo>
                  <a:pt x="1389" y="321"/>
                </a:lnTo>
                <a:lnTo>
                  <a:pt x="1385" y="321"/>
                </a:lnTo>
                <a:lnTo>
                  <a:pt x="1383" y="323"/>
                </a:lnTo>
                <a:lnTo>
                  <a:pt x="1377" y="325"/>
                </a:lnTo>
                <a:lnTo>
                  <a:pt x="1370" y="331"/>
                </a:lnTo>
                <a:lnTo>
                  <a:pt x="1370" y="331"/>
                </a:lnTo>
                <a:lnTo>
                  <a:pt x="1375" y="333"/>
                </a:lnTo>
                <a:lnTo>
                  <a:pt x="1387" y="338"/>
                </a:lnTo>
                <a:lnTo>
                  <a:pt x="1387" y="340"/>
                </a:lnTo>
                <a:lnTo>
                  <a:pt x="1377" y="336"/>
                </a:lnTo>
                <a:lnTo>
                  <a:pt x="1372" y="336"/>
                </a:lnTo>
                <a:lnTo>
                  <a:pt x="1370" y="336"/>
                </a:lnTo>
                <a:lnTo>
                  <a:pt x="1370" y="336"/>
                </a:lnTo>
                <a:lnTo>
                  <a:pt x="1368" y="338"/>
                </a:lnTo>
                <a:lnTo>
                  <a:pt x="1368" y="338"/>
                </a:lnTo>
                <a:lnTo>
                  <a:pt x="1366" y="340"/>
                </a:lnTo>
                <a:lnTo>
                  <a:pt x="1366" y="342"/>
                </a:lnTo>
                <a:lnTo>
                  <a:pt x="1366" y="344"/>
                </a:lnTo>
                <a:lnTo>
                  <a:pt x="1368" y="344"/>
                </a:lnTo>
                <a:lnTo>
                  <a:pt x="1368" y="346"/>
                </a:lnTo>
                <a:lnTo>
                  <a:pt x="1368" y="346"/>
                </a:lnTo>
                <a:lnTo>
                  <a:pt x="1370" y="348"/>
                </a:lnTo>
                <a:lnTo>
                  <a:pt x="1370" y="348"/>
                </a:lnTo>
                <a:lnTo>
                  <a:pt x="1375" y="350"/>
                </a:lnTo>
                <a:lnTo>
                  <a:pt x="1375" y="350"/>
                </a:lnTo>
                <a:lnTo>
                  <a:pt x="1377" y="350"/>
                </a:lnTo>
                <a:lnTo>
                  <a:pt x="1379" y="350"/>
                </a:lnTo>
                <a:lnTo>
                  <a:pt x="1381" y="350"/>
                </a:lnTo>
                <a:lnTo>
                  <a:pt x="1381" y="350"/>
                </a:lnTo>
                <a:lnTo>
                  <a:pt x="1379" y="352"/>
                </a:lnTo>
                <a:lnTo>
                  <a:pt x="1379" y="352"/>
                </a:lnTo>
                <a:lnTo>
                  <a:pt x="1379" y="354"/>
                </a:lnTo>
                <a:lnTo>
                  <a:pt x="1381" y="354"/>
                </a:lnTo>
                <a:lnTo>
                  <a:pt x="1385" y="359"/>
                </a:lnTo>
                <a:lnTo>
                  <a:pt x="1387" y="359"/>
                </a:lnTo>
                <a:lnTo>
                  <a:pt x="1387" y="359"/>
                </a:lnTo>
                <a:lnTo>
                  <a:pt x="1385" y="359"/>
                </a:lnTo>
                <a:lnTo>
                  <a:pt x="1383" y="357"/>
                </a:lnTo>
                <a:lnTo>
                  <a:pt x="1377" y="354"/>
                </a:lnTo>
                <a:lnTo>
                  <a:pt x="1372" y="354"/>
                </a:lnTo>
                <a:lnTo>
                  <a:pt x="1370" y="354"/>
                </a:lnTo>
                <a:lnTo>
                  <a:pt x="1368" y="359"/>
                </a:lnTo>
                <a:lnTo>
                  <a:pt x="1366" y="359"/>
                </a:lnTo>
                <a:lnTo>
                  <a:pt x="1364" y="361"/>
                </a:lnTo>
                <a:lnTo>
                  <a:pt x="1364" y="361"/>
                </a:lnTo>
                <a:lnTo>
                  <a:pt x="1364" y="361"/>
                </a:lnTo>
                <a:lnTo>
                  <a:pt x="1368" y="365"/>
                </a:lnTo>
                <a:lnTo>
                  <a:pt x="1368" y="365"/>
                </a:lnTo>
                <a:lnTo>
                  <a:pt x="1370" y="367"/>
                </a:lnTo>
                <a:lnTo>
                  <a:pt x="1370" y="369"/>
                </a:lnTo>
                <a:lnTo>
                  <a:pt x="1372" y="369"/>
                </a:lnTo>
                <a:lnTo>
                  <a:pt x="1375" y="369"/>
                </a:lnTo>
                <a:lnTo>
                  <a:pt x="1377" y="369"/>
                </a:lnTo>
                <a:lnTo>
                  <a:pt x="1379" y="369"/>
                </a:lnTo>
                <a:lnTo>
                  <a:pt x="1381" y="371"/>
                </a:lnTo>
                <a:lnTo>
                  <a:pt x="1381" y="371"/>
                </a:lnTo>
                <a:lnTo>
                  <a:pt x="1381" y="373"/>
                </a:lnTo>
                <a:lnTo>
                  <a:pt x="1381" y="375"/>
                </a:lnTo>
                <a:lnTo>
                  <a:pt x="1381" y="378"/>
                </a:lnTo>
                <a:lnTo>
                  <a:pt x="1379" y="384"/>
                </a:lnTo>
                <a:lnTo>
                  <a:pt x="1379" y="386"/>
                </a:lnTo>
                <a:lnTo>
                  <a:pt x="1379" y="386"/>
                </a:lnTo>
                <a:lnTo>
                  <a:pt x="1377" y="386"/>
                </a:lnTo>
                <a:lnTo>
                  <a:pt x="1377" y="386"/>
                </a:lnTo>
                <a:lnTo>
                  <a:pt x="1375" y="384"/>
                </a:lnTo>
                <a:lnTo>
                  <a:pt x="1377" y="384"/>
                </a:lnTo>
                <a:lnTo>
                  <a:pt x="1377" y="384"/>
                </a:lnTo>
                <a:lnTo>
                  <a:pt x="1375" y="384"/>
                </a:lnTo>
                <a:lnTo>
                  <a:pt x="1366" y="384"/>
                </a:lnTo>
                <a:lnTo>
                  <a:pt x="1364" y="384"/>
                </a:lnTo>
                <a:lnTo>
                  <a:pt x="1360" y="386"/>
                </a:lnTo>
                <a:lnTo>
                  <a:pt x="1358" y="386"/>
                </a:lnTo>
                <a:lnTo>
                  <a:pt x="1354" y="388"/>
                </a:lnTo>
                <a:lnTo>
                  <a:pt x="1354" y="386"/>
                </a:lnTo>
                <a:lnTo>
                  <a:pt x="1356" y="386"/>
                </a:lnTo>
                <a:lnTo>
                  <a:pt x="1360" y="384"/>
                </a:lnTo>
                <a:lnTo>
                  <a:pt x="1362" y="382"/>
                </a:lnTo>
                <a:lnTo>
                  <a:pt x="1366" y="382"/>
                </a:lnTo>
                <a:lnTo>
                  <a:pt x="1370" y="382"/>
                </a:lnTo>
                <a:lnTo>
                  <a:pt x="1375" y="380"/>
                </a:lnTo>
                <a:lnTo>
                  <a:pt x="1377" y="378"/>
                </a:lnTo>
                <a:lnTo>
                  <a:pt x="1375" y="375"/>
                </a:lnTo>
                <a:lnTo>
                  <a:pt x="1372" y="373"/>
                </a:lnTo>
                <a:lnTo>
                  <a:pt x="1368" y="371"/>
                </a:lnTo>
                <a:lnTo>
                  <a:pt x="1366" y="369"/>
                </a:lnTo>
                <a:lnTo>
                  <a:pt x="1362" y="367"/>
                </a:lnTo>
                <a:lnTo>
                  <a:pt x="1358" y="363"/>
                </a:lnTo>
                <a:lnTo>
                  <a:pt x="1358" y="361"/>
                </a:lnTo>
                <a:lnTo>
                  <a:pt x="1358" y="357"/>
                </a:lnTo>
                <a:lnTo>
                  <a:pt x="1358" y="354"/>
                </a:lnTo>
                <a:lnTo>
                  <a:pt x="1358" y="352"/>
                </a:lnTo>
                <a:lnTo>
                  <a:pt x="1358" y="350"/>
                </a:lnTo>
                <a:lnTo>
                  <a:pt x="1358" y="348"/>
                </a:lnTo>
                <a:lnTo>
                  <a:pt x="1356" y="346"/>
                </a:lnTo>
                <a:lnTo>
                  <a:pt x="1354" y="342"/>
                </a:lnTo>
                <a:lnTo>
                  <a:pt x="1351" y="342"/>
                </a:lnTo>
                <a:lnTo>
                  <a:pt x="1351" y="340"/>
                </a:lnTo>
                <a:lnTo>
                  <a:pt x="1354" y="338"/>
                </a:lnTo>
                <a:lnTo>
                  <a:pt x="1354" y="336"/>
                </a:lnTo>
                <a:lnTo>
                  <a:pt x="1356" y="333"/>
                </a:lnTo>
                <a:lnTo>
                  <a:pt x="1360" y="327"/>
                </a:lnTo>
                <a:lnTo>
                  <a:pt x="1362" y="325"/>
                </a:lnTo>
                <a:lnTo>
                  <a:pt x="1366" y="321"/>
                </a:lnTo>
                <a:lnTo>
                  <a:pt x="1368" y="319"/>
                </a:lnTo>
                <a:lnTo>
                  <a:pt x="1372" y="317"/>
                </a:lnTo>
                <a:lnTo>
                  <a:pt x="1377" y="315"/>
                </a:lnTo>
                <a:lnTo>
                  <a:pt x="1377" y="313"/>
                </a:lnTo>
                <a:lnTo>
                  <a:pt x="1377" y="313"/>
                </a:lnTo>
                <a:lnTo>
                  <a:pt x="1377" y="313"/>
                </a:lnTo>
                <a:lnTo>
                  <a:pt x="1375" y="310"/>
                </a:lnTo>
                <a:lnTo>
                  <a:pt x="1362" y="310"/>
                </a:lnTo>
                <a:lnTo>
                  <a:pt x="1356" y="310"/>
                </a:lnTo>
                <a:lnTo>
                  <a:pt x="1351" y="310"/>
                </a:lnTo>
                <a:lnTo>
                  <a:pt x="1341" y="313"/>
                </a:lnTo>
                <a:lnTo>
                  <a:pt x="1337" y="313"/>
                </a:lnTo>
                <a:lnTo>
                  <a:pt x="1335" y="315"/>
                </a:lnTo>
                <a:lnTo>
                  <a:pt x="1331" y="317"/>
                </a:lnTo>
                <a:lnTo>
                  <a:pt x="1322" y="323"/>
                </a:lnTo>
                <a:lnTo>
                  <a:pt x="1322" y="323"/>
                </a:lnTo>
                <a:lnTo>
                  <a:pt x="1322" y="323"/>
                </a:lnTo>
                <a:lnTo>
                  <a:pt x="1322" y="325"/>
                </a:lnTo>
                <a:lnTo>
                  <a:pt x="1322" y="325"/>
                </a:lnTo>
                <a:lnTo>
                  <a:pt x="1318" y="327"/>
                </a:lnTo>
                <a:lnTo>
                  <a:pt x="1316" y="329"/>
                </a:lnTo>
                <a:lnTo>
                  <a:pt x="1316" y="331"/>
                </a:lnTo>
                <a:lnTo>
                  <a:pt x="1314" y="331"/>
                </a:lnTo>
                <a:lnTo>
                  <a:pt x="1314" y="333"/>
                </a:lnTo>
                <a:lnTo>
                  <a:pt x="1314" y="336"/>
                </a:lnTo>
                <a:lnTo>
                  <a:pt x="1314" y="338"/>
                </a:lnTo>
                <a:lnTo>
                  <a:pt x="1314" y="338"/>
                </a:lnTo>
                <a:lnTo>
                  <a:pt x="1310" y="342"/>
                </a:lnTo>
                <a:lnTo>
                  <a:pt x="1307" y="346"/>
                </a:lnTo>
                <a:lnTo>
                  <a:pt x="1307" y="348"/>
                </a:lnTo>
                <a:lnTo>
                  <a:pt x="1305" y="350"/>
                </a:lnTo>
                <a:lnTo>
                  <a:pt x="1305" y="350"/>
                </a:lnTo>
                <a:lnTo>
                  <a:pt x="1305" y="352"/>
                </a:lnTo>
                <a:lnTo>
                  <a:pt x="1305" y="354"/>
                </a:lnTo>
                <a:lnTo>
                  <a:pt x="1305" y="354"/>
                </a:lnTo>
                <a:lnTo>
                  <a:pt x="1307" y="357"/>
                </a:lnTo>
                <a:lnTo>
                  <a:pt x="1310" y="357"/>
                </a:lnTo>
                <a:lnTo>
                  <a:pt x="1310" y="357"/>
                </a:lnTo>
                <a:lnTo>
                  <a:pt x="1305" y="359"/>
                </a:lnTo>
                <a:lnTo>
                  <a:pt x="1303" y="361"/>
                </a:lnTo>
                <a:lnTo>
                  <a:pt x="1303" y="363"/>
                </a:lnTo>
                <a:lnTo>
                  <a:pt x="1303" y="365"/>
                </a:lnTo>
                <a:lnTo>
                  <a:pt x="1305" y="367"/>
                </a:lnTo>
                <a:lnTo>
                  <a:pt x="1305" y="371"/>
                </a:lnTo>
                <a:lnTo>
                  <a:pt x="1305" y="373"/>
                </a:lnTo>
                <a:lnTo>
                  <a:pt x="1307" y="375"/>
                </a:lnTo>
                <a:lnTo>
                  <a:pt x="1307" y="375"/>
                </a:lnTo>
                <a:lnTo>
                  <a:pt x="1312" y="378"/>
                </a:lnTo>
                <a:lnTo>
                  <a:pt x="1318" y="380"/>
                </a:lnTo>
                <a:lnTo>
                  <a:pt x="1324" y="380"/>
                </a:lnTo>
                <a:lnTo>
                  <a:pt x="1333" y="382"/>
                </a:lnTo>
                <a:lnTo>
                  <a:pt x="1335" y="382"/>
                </a:lnTo>
                <a:lnTo>
                  <a:pt x="1337" y="382"/>
                </a:lnTo>
                <a:lnTo>
                  <a:pt x="1339" y="384"/>
                </a:lnTo>
                <a:lnTo>
                  <a:pt x="1341" y="386"/>
                </a:lnTo>
                <a:lnTo>
                  <a:pt x="1345" y="386"/>
                </a:lnTo>
                <a:lnTo>
                  <a:pt x="1345" y="388"/>
                </a:lnTo>
                <a:lnTo>
                  <a:pt x="1339" y="388"/>
                </a:lnTo>
                <a:lnTo>
                  <a:pt x="1335" y="388"/>
                </a:lnTo>
                <a:lnTo>
                  <a:pt x="1333" y="388"/>
                </a:lnTo>
                <a:lnTo>
                  <a:pt x="1328" y="388"/>
                </a:lnTo>
                <a:lnTo>
                  <a:pt x="1326" y="386"/>
                </a:lnTo>
                <a:lnTo>
                  <a:pt x="1322" y="386"/>
                </a:lnTo>
                <a:lnTo>
                  <a:pt x="1318" y="386"/>
                </a:lnTo>
                <a:lnTo>
                  <a:pt x="1314" y="386"/>
                </a:lnTo>
                <a:lnTo>
                  <a:pt x="1312" y="386"/>
                </a:lnTo>
                <a:lnTo>
                  <a:pt x="1312" y="386"/>
                </a:lnTo>
                <a:lnTo>
                  <a:pt x="1314" y="388"/>
                </a:lnTo>
                <a:lnTo>
                  <a:pt x="1314" y="392"/>
                </a:lnTo>
                <a:lnTo>
                  <a:pt x="1316" y="392"/>
                </a:lnTo>
                <a:lnTo>
                  <a:pt x="1320" y="398"/>
                </a:lnTo>
                <a:lnTo>
                  <a:pt x="1322" y="401"/>
                </a:lnTo>
                <a:lnTo>
                  <a:pt x="1324" y="401"/>
                </a:lnTo>
                <a:lnTo>
                  <a:pt x="1326" y="401"/>
                </a:lnTo>
                <a:lnTo>
                  <a:pt x="1331" y="403"/>
                </a:lnTo>
                <a:lnTo>
                  <a:pt x="1335" y="407"/>
                </a:lnTo>
                <a:lnTo>
                  <a:pt x="1335" y="407"/>
                </a:lnTo>
                <a:lnTo>
                  <a:pt x="1337" y="407"/>
                </a:lnTo>
                <a:lnTo>
                  <a:pt x="1337" y="405"/>
                </a:lnTo>
                <a:lnTo>
                  <a:pt x="1339" y="405"/>
                </a:lnTo>
                <a:lnTo>
                  <a:pt x="1341" y="405"/>
                </a:lnTo>
                <a:lnTo>
                  <a:pt x="1343" y="405"/>
                </a:lnTo>
                <a:lnTo>
                  <a:pt x="1347" y="405"/>
                </a:lnTo>
                <a:lnTo>
                  <a:pt x="1347" y="405"/>
                </a:lnTo>
                <a:lnTo>
                  <a:pt x="1345" y="403"/>
                </a:lnTo>
                <a:lnTo>
                  <a:pt x="1345" y="403"/>
                </a:lnTo>
                <a:lnTo>
                  <a:pt x="1345" y="403"/>
                </a:lnTo>
                <a:lnTo>
                  <a:pt x="1349" y="403"/>
                </a:lnTo>
                <a:lnTo>
                  <a:pt x="1351" y="403"/>
                </a:lnTo>
                <a:lnTo>
                  <a:pt x="1354" y="403"/>
                </a:lnTo>
                <a:lnTo>
                  <a:pt x="1356" y="401"/>
                </a:lnTo>
                <a:lnTo>
                  <a:pt x="1356" y="401"/>
                </a:lnTo>
                <a:lnTo>
                  <a:pt x="1356" y="403"/>
                </a:lnTo>
                <a:lnTo>
                  <a:pt x="1354" y="405"/>
                </a:lnTo>
                <a:lnTo>
                  <a:pt x="1356" y="405"/>
                </a:lnTo>
                <a:lnTo>
                  <a:pt x="1356" y="409"/>
                </a:lnTo>
                <a:lnTo>
                  <a:pt x="1358" y="409"/>
                </a:lnTo>
                <a:lnTo>
                  <a:pt x="1360" y="411"/>
                </a:lnTo>
                <a:lnTo>
                  <a:pt x="1364" y="411"/>
                </a:lnTo>
                <a:lnTo>
                  <a:pt x="1370" y="409"/>
                </a:lnTo>
                <a:lnTo>
                  <a:pt x="1375" y="411"/>
                </a:lnTo>
                <a:lnTo>
                  <a:pt x="1377" y="411"/>
                </a:lnTo>
                <a:lnTo>
                  <a:pt x="1379" y="411"/>
                </a:lnTo>
                <a:lnTo>
                  <a:pt x="1379" y="411"/>
                </a:lnTo>
                <a:lnTo>
                  <a:pt x="1383" y="413"/>
                </a:lnTo>
                <a:lnTo>
                  <a:pt x="1393" y="413"/>
                </a:lnTo>
                <a:lnTo>
                  <a:pt x="1398" y="413"/>
                </a:lnTo>
                <a:lnTo>
                  <a:pt x="1404" y="413"/>
                </a:lnTo>
                <a:lnTo>
                  <a:pt x="1404" y="413"/>
                </a:lnTo>
                <a:lnTo>
                  <a:pt x="1406" y="413"/>
                </a:lnTo>
                <a:lnTo>
                  <a:pt x="1412" y="415"/>
                </a:lnTo>
                <a:lnTo>
                  <a:pt x="1416" y="417"/>
                </a:lnTo>
                <a:lnTo>
                  <a:pt x="1419" y="417"/>
                </a:lnTo>
                <a:lnTo>
                  <a:pt x="1421" y="415"/>
                </a:lnTo>
                <a:lnTo>
                  <a:pt x="1427" y="415"/>
                </a:lnTo>
                <a:lnTo>
                  <a:pt x="1435" y="419"/>
                </a:lnTo>
                <a:lnTo>
                  <a:pt x="1437" y="419"/>
                </a:lnTo>
                <a:lnTo>
                  <a:pt x="1437" y="417"/>
                </a:lnTo>
                <a:lnTo>
                  <a:pt x="1435" y="417"/>
                </a:lnTo>
                <a:lnTo>
                  <a:pt x="1433" y="415"/>
                </a:lnTo>
                <a:lnTo>
                  <a:pt x="1431" y="413"/>
                </a:lnTo>
                <a:lnTo>
                  <a:pt x="1429" y="413"/>
                </a:lnTo>
                <a:lnTo>
                  <a:pt x="1429" y="413"/>
                </a:lnTo>
                <a:lnTo>
                  <a:pt x="1427" y="411"/>
                </a:lnTo>
                <a:lnTo>
                  <a:pt x="1425" y="411"/>
                </a:lnTo>
                <a:lnTo>
                  <a:pt x="1427" y="409"/>
                </a:lnTo>
                <a:lnTo>
                  <a:pt x="1433" y="411"/>
                </a:lnTo>
                <a:lnTo>
                  <a:pt x="1437" y="411"/>
                </a:lnTo>
                <a:lnTo>
                  <a:pt x="1439" y="411"/>
                </a:lnTo>
                <a:lnTo>
                  <a:pt x="1444" y="413"/>
                </a:lnTo>
                <a:lnTo>
                  <a:pt x="1446" y="413"/>
                </a:lnTo>
                <a:lnTo>
                  <a:pt x="1446" y="413"/>
                </a:lnTo>
                <a:lnTo>
                  <a:pt x="1454" y="415"/>
                </a:lnTo>
                <a:lnTo>
                  <a:pt x="1456" y="415"/>
                </a:lnTo>
                <a:lnTo>
                  <a:pt x="1458" y="415"/>
                </a:lnTo>
                <a:lnTo>
                  <a:pt x="1463" y="415"/>
                </a:lnTo>
                <a:lnTo>
                  <a:pt x="1465" y="413"/>
                </a:lnTo>
                <a:lnTo>
                  <a:pt x="1467" y="413"/>
                </a:lnTo>
                <a:lnTo>
                  <a:pt x="1467" y="411"/>
                </a:lnTo>
                <a:lnTo>
                  <a:pt x="1467" y="411"/>
                </a:lnTo>
                <a:lnTo>
                  <a:pt x="1467" y="409"/>
                </a:lnTo>
                <a:lnTo>
                  <a:pt x="1465" y="407"/>
                </a:lnTo>
                <a:lnTo>
                  <a:pt x="1465" y="405"/>
                </a:lnTo>
                <a:lnTo>
                  <a:pt x="1463" y="405"/>
                </a:lnTo>
                <a:lnTo>
                  <a:pt x="1458" y="403"/>
                </a:lnTo>
                <a:lnTo>
                  <a:pt x="1458" y="403"/>
                </a:lnTo>
                <a:lnTo>
                  <a:pt x="1458" y="401"/>
                </a:lnTo>
                <a:lnTo>
                  <a:pt x="1458" y="401"/>
                </a:lnTo>
                <a:lnTo>
                  <a:pt x="1460" y="398"/>
                </a:lnTo>
                <a:lnTo>
                  <a:pt x="1460" y="398"/>
                </a:lnTo>
                <a:lnTo>
                  <a:pt x="1463" y="396"/>
                </a:lnTo>
                <a:lnTo>
                  <a:pt x="1463" y="398"/>
                </a:lnTo>
                <a:lnTo>
                  <a:pt x="1465" y="401"/>
                </a:lnTo>
                <a:lnTo>
                  <a:pt x="1465" y="401"/>
                </a:lnTo>
                <a:lnTo>
                  <a:pt x="1467" y="401"/>
                </a:lnTo>
                <a:lnTo>
                  <a:pt x="1469" y="405"/>
                </a:lnTo>
                <a:lnTo>
                  <a:pt x="1469" y="405"/>
                </a:lnTo>
                <a:lnTo>
                  <a:pt x="1471" y="405"/>
                </a:lnTo>
                <a:lnTo>
                  <a:pt x="1473" y="407"/>
                </a:lnTo>
                <a:lnTo>
                  <a:pt x="1475" y="407"/>
                </a:lnTo>
                <a:lnTo>
                  <a:pt x="1475" y="407"/>
                </a:lnTo>
                <a:lnTo>
                  <a:pt x="1479" y="407"/>
                </a:lnTo>
                <a:lnTo>
                  <a:pt x="1481" y="407"/>
                </a:lnTo>
                <a:lnTo>
                  <a:pt x="1481" y="409"/>
                </a:lnTo>
                <a:lnTo>
                  <a:pt x="1481" y="411"/>
                </a:lnTo>
                <a:lnTo>
                  <a:pt x="1483" y="413"/>
                </a:lnTo>
                <a:lnTo>
                  <a:pt x="1483" y="415"/>
                </a:lnTo>
                <a:lnTo>
                  <a:pt x="1483" y="417"/>
                </a:lnTo>
                <a:lnTo>
                  <a:pt x="1486" y="417"/>
                </a:lnTo>
                <a:lnTo>
                  <a:pt x="1490" y="417"/>
                </a:lnTo>
                <a:lnTo>
                  <a:pt x="1492" y="417"/>
                </a:lnTo>
                <a:lnTo>
                  <a:pt x="1492" y="417"/>
                </a:lnTo>
                <a:lnTo>
                  <a:pt x="1494" y="419"/>
                </a:lnTo>
                <a:lnTo>
                  <a:pt x="1494" y="419"/>
                </a:lnTo>
                <a:lnTo>
                  <a:pt x="1492" y="422"/>
                </a:lnTo>
                <a:lnTo>
                  <a:pt x="1490" y="422"/>
                </a:lnTo>
                <a:lnTo>
                  <a:pt x="1490" y="422"/>
                </a:lnTo>
                <a:lnTo>
                  <a:pt x="1492" y="422"/>
                </a:lnTo>
                <a:lnTo>
                  <a:pt x="1492" y="424"/>
                </a:lnTo>
                <a:lnTo>
                  <a:pt x="1494" y="424"/>
                </a:lnTo>
                <a:lnTo>
                  <a:pt x="1496" y="424"/>
                </a:lnTo>
                <a:lnTo>
                  <a:pt x="1496" y="424"/>
                </a:lnTo>
                <a:lnTo>
                  <a:pt x="1498" y="422"/>
                </a:lnTo>
                <a:lnTo>
                  <a:pt x="1500" y="422"/>
                </a:lnTo>
                <a:lnTo>
                  <a:pt x="1500" y="422"/>
                </a:lnTo>
                <a:lnTo>
                  <a:pt x="1502" y="422"/>
                </a:lnTo>
                <a:lnTo>
                  <a:pt x="1502" y="422"/>
                </a:lnTo>
                <a:lnTo>
                  <a:pt x="1500" y="422"/>
                </a:lnTo>
                <a:lnTo>
                  <a:pt x="1500" y="424"/>
                </a:lnTo>
                <a:lnTo>
                  <a:pt x="1498" y="424"/>
                </a:lnTo>
                <a:lnTo>
                  <a:pt x="1498" y="426"/>
                </a:lnTo>
                <a:lnTo>
                  <a:pt x="1500" y="426"/>
                </a:lnTo>
                <a:lnTo>
                  <a:pt x="1500" y="428"/>
                </a:lnTo>
                <a:lnTo>
                  <a:pt x="1502" y="428"/>
                </a:lnTo>
                <a:lnTo>
                  <a:pt x="1504" y="428"/>
                </a:lnTo>
                <a:lnTo>
                  <a:pt x="1507" y="428"/>
                </a:lnTo>
                <a:lnTo>
                  <a:pt x="1511" y="430"/>
                </a:lnTo>
                <a:lnTo>
                  <a:pt x="1511" y="430"/>
                </a:lnTo>
                <a:lnTo>
                  <a:pt x="1513" y="432"/>
                </a:lnTo>
                <a:lnTo>
                  <a:pt x="1511" y="434"/>
                </a:lnTo>
                <a:lnTo>
                  <a:pt x="1511" y="436"/>
                </a:lnTo>
                <a:lnTo>
                  <a:pt x="1509" y="436"/>
                </a:lnTo>
                <a:lnTo>
                  <a:pt x="1507" y="438"/>
                </a:lnTo>
                <a:lnTo>
                  <a:pt x="1504" y="438"/>
                </a:lnTo>
                <a:lnTo>
                  <a:pt x="1500" y="436"/>
                </a:lnTo>
                <a:lnTo>
                  <a:pt x="1500" y="438"/>
                </a:lnTo>
                <a:lnTo>
                  <a:pt x="1498" y="438"/>
                </a:lnTo>
                <a:lnTo>
                  <a:pt x="1498" y="438"/>
                </a:lnTo>
                <a:lnTo>
                  <a:pt x="1498" y="443"/>
                </a:lnTo>
                <a:lnTo>
                  <a:pt x="1498" y="443"/>
                </a:lnTo>
                <a:lnTo>
                  <a:pt x="1498" y="443"/>
                </a:lnTo>
                <a:lnTo>
                  <a:pt x="1498" y="445"/>
                </a:lnTo>
                <a:lnTo>
                  <a:pt x="1498" y="445"/>
                </a:lnTo>
                <a:lnTo>
                  <a:pt x="1498" y="447"/>
                </a:lnTo>
                <a:lnTo>
                  <a:pt x="1500" y="447"/>
                </a:lnTo>
                <a:lnTo>
                  <a:pt x="1502" y="445"/>
                </a:lnTo>
                <a:lnTo>
                  <a:pt x="1509" y="443"/>
                </a:lnTo>
                <a:lnTo>
                  <a:pt x="1513" y="440"/>
                </a:lnTo>
                <a:lnTo>
                  <a:pt x="1513" y="440"/>
                </a:lnTo>
                <a:lnTo>
                  <a:pt x="1515" y="438"/>
                </a:lnTo>
                <a:lnTo>
                  <a:pt x="1515" y="440"/>
                </a:lnTo>
                <a:lnTo>
                  <a:pt x="1519" y="440"/>
                </a:lnTo>
                <a:lnTo>
                  <a:pt x="1519" y="440"/>
                </a:lnTo>
                <a:lnTo>
                  <a:pt x="1521" y="438"/>
                </a:lnTo>
                <a:lnTo>
                  <a:pt x="1523" y="436"/>
                </a:lnTo>
                <a:lnTo>
                  <a:pt x="1523" y="436"/>
                </a:lnTo>
                <a:lnTo>
                  <a:pt x="1525" y="436"/>
                </a:lnTo>
                <a:lnTo>
                  <a:pt x="1525" y="438"/>
                </a:lnTo>
                <a:lnTo>
                  <a:pt x="1523" y="438"/>
                </a:lnTo>
                <a:lnTo>
                  <a:pt x="1521" y="438"/>
                </a:lnTo>
                <a:lnTo>
                  <a:pt x="1523" y="440"/>
                </a:lnTo>
                <a:lnTo>
                  <a:pt x="1523" y="440"/>
                </a:lnTo>
                <a:lnTo>
                  <a:pt x="1525" y="440"/>
                </a:lnTo>
                <a:lnTo>
                  <a:pt x="1525" y="440"/>
                </a:lnTo>
                <a:lnTo>
                  <a:pt x="1523" y="443"/>
                </a:lnTo>
                <a:lnTo>
                  <a:pt x="1523" y="443"/>
                </a:lnTo>
                <a:lnTo>
                  <a:pt x="1523" y="443"/>
                </a:lnTo>
                <a:lnTo>
                  <a:pt x="1525" y="443"/>
                </a:lnTo>
                <a:lnTo>
                  <a:pt x="1525" y="443"/>
                </a:lnTo>
                <a:lnTo>
                  <a:pt x="1525" y="443"/>
                </a:lnTo>
                <a:lnTo>
                  <a:pt x="1525" y="445"/>
                </a:lnTo>
                <a:lnTo>
                  <a:pt x="1525" y="445"/>
                </a:lnTo>
                <a:lnTo>
                  <a:pt x="1530" y="449"/>
                </a:lnTo>
                <a:lnTo>
                  <a:pt x="1530" y="449"/>
                </a:lnTo>
                <a:lnTo>
                  <a:pt x="1532" y="449"/>
                </a:lnTo>
                <a:lnTo>
                  <a:pt x="1534" y="451"/>
                </a:lnTo>
                <a:lnTo>
                  <a:pt x="1536" y="449"/>
                </a:lnTo>
                <a:lnTo>
                  <a:pt x="1536" y="449"/>
                </a:lnTo>
                <a:lnTo>
                  <a:pt x="1534" y="447"/>
                </a:lnTo>
                <a:lnTo>
                  <a:pt x="1534" y="445"/>
                </a:lnTo>
                <a:lnTo>
                  <a:pt x="1536" y="445"/>
                </a:lnTo>
                <a:lnTo>
                  <a:pt x="1538" y="447"/>
                </a:lnTo>
                <a:lnTo>
                  <a:pt x="1538" y="447"/>
                </a:lnTo>
                <a:lnTo>
                  <a:pt x="1538" y="447"/>
                </a:lnTo>
                <a:lnTo>
                  <a:pt x="1538" y="449"/>
                </a:lnTo>
                <a:lnTo>
                  <a:pt x="1538" y="449"/>
                </a:lnTo>
                <a:lnTo>
                  <a:pt x="1538" y="451"/>
                </a:lnTo>
                <a:lnTo>
                  <a:pt x="1538" y="451"/>
                </a:lnTo>
                <a:lnTo>
                  <a:pt x="1538" y="453"/>
                </a:lnTo>
                <a:lnTo>
                  <a:pt x="1538" y="455"/>
                </a:lnTo>
                <a:lnTo>
                  <a:pt x="1540" y="455"/>
                </a:lnTo>
                <a:lnTo>
                  <a:pt x="1540" y="455"/>
                </a:lnTo>
                <a:lnTo>
                  <a:pt x="1542" y="455"/>
                </a:lnTo>
                <a:lnTo>
                  <a:pt x="1546" y="455"/>
                </a:lnTo>
                <a:lnTo>
                  <a:pt x="1546" y="455"/>
                </a:lnTo>
                <a:lnTo>
                  <a:pt x="1546" y="455"/>
                </a:lnTo>
                <a:lnTo>
                  <a:pt x="1546" y="457"/>
                </a:lnTo>
                <a:lnTo>
                  <a:pt x="1548" y="461"/>
                </a:lnTo>
                <a:lnTo>
                  <a:pt x="1551" y="466"/>
                </a:lnTo>
                <a:lnTo>
                  <a:pt x="1555" y="468"/>
                </a:lnTo>
                <a:lnTo>
                  <a:pt x="1557" y="472"/>
                </a:lnTo>
                <a:lnTo>
                  <a:pt x="1559" y="480"/>
                </a:lnTo>
                <a:lnTo>
                  <a:pt x="1561" y="480"/>
                </a:lnTo>
                <a:lnTo>
                  <a:pt x="1561" y="480"/>
                </a:lnTo>
                <a:lnTo>
                  <a:pt x="1561" y="482"/>
                </a:lnTo>
                <a:lnTo>
                  <a:pt x="1559" y="484"/>
                </a:lnTo>
                <a:lnTo>
                  <a:pt x="1557" y="484"/>
                </a:lnTo>
                <a:lnTo>
                  <a:pt x="1555" y="487"/>
                </a:lnTo>
                <a:lnTo>
                  <a:pt x="1553" y="487"/>
                </a:lnTo>
                <a:lnTo>
                  <a:pt x="1551" y="491"/>
                </a:lnTo>
                <a:lnTo>
                  <a:pt x="1551" y="491"/>
                </a:lnTo>
                <a:lnTo>
                  <a:pt x="1551" y="493"/>
                </a:lnTo>
                <a:lnTo>
                  <a:pt x="1551" y="495"/>
                </a:lnTo>
                <a:lnTo>
                  <a:pt x="1546" y="495"/>
                </a:lnTo>
                <a:lnTo>
                  <a:pt x="1546" y="495"/>
                </a:lnTo>
                <a:lnTo>
                  <a:pt x="1544" y="497"/>
                </a:lnTo>
                <a:lnTo>
                  <a:pt x="1544" y="497"/>
                </a:lnTo>
                <a:lnTo>
                  <a:pt x="1542" y="499"/>
                </a:lnTo>
                <a:lnTo>
                  <a:pt x="1536" y="503"/>
                </a:lnTo>
                <a:lnTo>
                  <a:pt x="1530" y="508"/>
                </a:lnTo>
                <a:lnTo>
                  <a:pt x="1530" y="508"/>
                </a:lnTo>
                <a:lnTo>
                  <a:pt x="1530" y="508"/>
                </a:lnTo>
                <a:lnTo>
                  <a:pt x="1530" y="510"/>
                </a:lnTo>
                <a:lnTo>
                  <a:pt x="1532" y="512"/>
                </a:lnTo>
                <a:lnTo>
                  <a:pt x="1536" y="514"/>
                </a:lnTo>
                <a:lnTo>
                  <a:pt x="1538" y="516"/>
                </a:lnTo>
                <a:lnTo>
                  <a:pt x="1540" y="518"/>
                </a:lnTo>
                <a:lnTo>
                  <a:pt x="1540" y="520"/>
                </a:lnTo>
                <a:lnTo>
                  <a:pt x="1542" y="522"/>
                </a:lnTo>
                <a:lnTo>
                  <a:pt x="1542" y="524"/>
                </a:lnTo>
                <a:lnTo>
                  <a:pt x="1540" y="524"/>
                </a:lnTo>
                <a:lnTo>
                  <a:pt x="1538" y="522"/>
                </a:lnTo>
                <a:lnTo>
                  <a:pt x="1536" y="522"/>
                </a:lnTo>
                <a:lnTo>
                  <a:pt x="1534" y="524"/>
                </a:lnTo>
                <a:lnTo>
                  <a:pt x="1532" y="524"/>
                </a:lnTo>
                <a:lnTo>
                  <a:pt x="1530" y="526"/>
                </a:lnTo>
                <a:lnTo>
                  <a:pt x="1527" y="526"/>
                </a:lnTo>
                <a:lnTo>
                  <a:pt x="1527" y="526"/>
                </a:lnTo>
                <a:lnTo>
                  <a:pt x="1525" y="526"/>
                </a:lnTo>
                <a:lnTo>
                  <a:pt x="1523" y="526"/>
                </a:lnTo>
                <a:lnTo>
                  <a:pt x="1521" y="526"/>
                </a:lnTo>
                <a:lnTo>
                  <a:pt x="1521" y="526"/>
                </a:lnTo>
                <a:lnTo>
                  <a:pt x="1519" y="526"/>
                </a:lnTo>
                <a:lnTo>
                  <a:pt x="1519" y="528"/>
                </a:lnTo>
                <a:lnTo>
                  <a:pt x="1517" y="528"/>
                </a:lnTo>
                <a:lnTo>
                  <a:pt x="1511" y="528"/>
                </a:lnTo>
                <a:lnTo>
                  <a:pt x="1509" y="528"/>
                </a:lnTo>
                <a:lnTo>
                  <a:pt x="1511" y="528"/>
                </a:lnTo>
                <a:lnTo>
                  <a:pt x="1513" y="533"/>
                </a:lnTo>
                <a:lnTo>
                  <a:pt x="1515" y="533"/>
                </a:lnTo>
                <a:lnTo>
                  <a:pt x="1515" y="535"/>
                </a:lnTo>
                <a:lnTo>
                  <a:pt x="1517" y="535"/>
                </a:lnTo>
                <a:lnTo>
                  <a:pt x="1515" y="535"/>
                </a:lnTo>
                <a:lnTo>
                  <a:pt x="1515" y="537"/>
                </a:lnTo>
                <a:lnTo>
                  <a:pt x="1515" y="537"/>
                </a:lnTo>
                <a:lnTo>
                  <a:pt x="1515" y="539"/>
                </a:lnTo>
                <a:lnTo>
                  <a:pt x="1515" y="539"/>
                </a:lnTo>
                <a:lnTo>
                  <a:pt x="1513" y="537"/>
                </a:lnTo>
                <a:lnTo>
                  <a:pt x="1513" y="537"/>
                </a:lnTo>
                <a:lnTo>
                  <a:pt x="1513" y="537"/>
                </a:lnTo>
                <a:lnTo>
                  <a:pt x="1513" y="537"/>
                </a:lnTo>
                <a:lnTo>
                  <a:pt x="1515" y="535"/>
                </a:lnTo>
                <a:lnTo>
                  <a:pt x="1513" y="535"/>
                </a:lnTo>
                <a:lnTo>
                  <a:pt x="1513" y="533"/>
                </a:lnTo>
                <a:lnTo>
                  <a:pt x="1509" y="531"/>
                </a:lnTo>
                <a:lnTo>
                  <a:pt x="1507" y="528"/>
                </a:lnTo>
                <a:lnTo>
                  <a:pt x="1500" y="526"/>
                </a:lnTo>
                <a:lnTo>
                  <a:pt x="1496" y="526"/>
                </a:lnTo>
                <a:lnTo>
                  <a:pt x="1492" y="524"/>
                </a:lnTo>
                <a:lnTo>
                  <a:pt x="1492" y="524"/>
                </a:lnTo>
                <a:lnTo>
                  <a:pt x="1488" y="524"/>
                </a:lnTo>
                <a:lnTo>
                  <a:pt x="1488" y="524"/>
                </a:lnTo>
                <a:lnTo>
                  <a:pt x="1488" y="524"/>
                </a:lnTo>
                <a:lnTo>
                  <a:pt x="1486" y="526"/>
                </a:lnTo>
                <a:lnTo>
                  <a:pt x="1486" y="526"/>
                </a:lnTo>
                <a:lnTo>
                  <a:pt x="1486" y="526"/>
                </a:lnTo>
                <a:lnTo>
                  <a:pt x="1488" y="531"/>
                </a:lnTo>
                <a:lnTo>
                  <a:pt x="1488" y="531"/>
                </a:lnTo>
                <a:lnTo>
                  <a:pt x="1486" y="531"/>
                </a:lnTo>
                <a:lnTo>
                  <a:pt x="1479" y="533"/>
                </a:lnTo>
                <a:lnTo>
                  <a:pt x="1477" y="535"/>
                </a:lnTo>
                <a:lnTo>
                  <a:pt x="1477" y="535"/>
                </a:lnTo>
                <a:lnTo>
                  <a:pt x="1477" y="537"/>
                </a:lnTo>
                <a:lnTo>
                  <a:pt x="1475" y="539"/>
                </a:lnTo>
                <a:lnTo>
                  <a:pt x="1475" y="541"/>
                </a:lnTo>
                <a:lnTo>
                  <a:pt x="1475" y="541"/>
                </a:lnTo>
                <a:lnTo>
                  <a:pt x="1475" y="543"/>
                </a:lnTo>
                <a:lnTo>
                  <a:pt x="1475" y="543"/>
                </a:lnTo>
                <a:lnTo>
                  <a:pt x="1477" y="547"/>
                </a:lnTo>
                <a:lnTo>
                  <a:pt x="1477" y="547"/>
                </a:lnTo>
                <a:lnTo>
                  <a:pt x="1481" y="549"/>
                </a:lnTo>
                <a:lnTo>
                  <a:pt x="1481" y="549"/>
                </a:lnTo>
                <a:lnTo>
                  <a:pt x="1483" y="549"/>
                </a:lnTo>
                <a:lnTo>
                  <a:pt x="1486" y="549"/>
                </a:lnTo>
                <a:lnTo>
                  <a:pt x="1486" y="552"/>
                </a:lnTo>
                <a:lnTo>
                  <a:pt x="1488" y="552"/>
                </a:lnTo>
                <a:lnTo>
                  <a:pt x="1490" y="552"/>
                </a:lnTo>
                <a:lnTo>
                  <a:pt x="1492" y="552"/>
                </a:lnTo>
                <a:lnTo>
                  <a:pt x="1494" y="554"/>
                </a:lnTo>
                <a:lnTo>
                  <a:pt x="1496" y="554"/>
                </a:lnTo>
                <a:lnTo>
                  <a:pt x="1498" y="552"/>
                </a:lnTo>
                <a:lnTo>
                  <a:pt x="1498" y="552"/>
                </a:lnTo>
                <a:lnTo>
                  <a:pt x="1500" y="552"/>
                </a:lnTo>
                <a:lnTo>
                  <a:pt x="1500" y="552"/>
                </a:lnTo>
                <a:lnTo>
                  <a:pt x="1504" y="549"/>
                </a:lnTo>
                <a:lnTo>
                  <a:pt x="1507" y="549"/>
                </a:lnTo>
                <a:lnTo>
                  <a:pt x="1509" y="549"/>
                </a:lnTo>
                <a:lnTo>
                  <a:pt x="1511" y="549"/>
                </a:lnTo>
                <a:lnTo>
                  <a:pt x="1511" y="545"/>
                </a:lnTo>
                <a:lnTo>
                  <a:pt x="1515" y="545"/>
                </a:lnTo>
                <a:lnTo>
                  <a:pt x="1517" y="547"/>
                </a:lnTo>
                <a:lnTo>
                  <a:pt x="1517" y="547"/>
                </a:lnTo>
                <a:lnTo>
                  <a:pt x="1521" y="547"/>
                </a:lnTo>
                <a:lnTo>
                  <a:pt x="1523" y="547"/>
                </a:lnTo>
                <a:lnTo>
                  <a:pt x="1525" y="547"/>
                </a:lnTo>
                <a:lnTo>
                  <a:pt x="1525" y="545"/>
                </a:lnTo>
                <a:lnTo>
                  <a:pt x="1525" y="543"/>
                </a:lnTo>
                <a:lnTo>
                  <a:pt x="1523" y="541"/>
                </a:lnTo>
                <a:lnTo>
                  <a:pt x="1523" y="541"/>
                </a:lnTo>
                <a:lnTo>
                  <a:pt x="1523" y="539"/>
                </a:lnTo>
                <a:lnTo>
                  <a:pt x="1523" y="539"/>
                </a:lnTo>
                <a:lnTo>
                  <a:pt x="1525" y="539"/>
                </a:lnTo>
                <a:lnTo>
                  <a:pt x="1525" y="539"/>
                </a:lnTo>
                <a:lnTo>
                  <a:pt x="1525" y="539"/>
                </a:lnTo>
                <a:lnTo>
                  <a:pt x="1527" y="539"/>
                </a:lnTo>
                <a:lnTo>
                  <a:pt x="1527" y="541"/>
                </a:lnTo>
                <a:lnTo>
                  <a:pt x="1527" y="541"/>
                </a:lnTo>
                <a:lnTo>
                  <a:pt x="1527" y="543"/>
                </a:lnTo>
                <a:lnTo>
                  <a:pt x="1530" y="543"/>
                </a:lnTo>
                <a:lnTo>
                  <a:pt x="1530" y="543"/>
                </a:lnTo>
                <a:lnTo>
                  <a:pt x="1532" y="543"/>
                </a:lnTo>
                <a:lnTo>
                  <a:pt x="1534" y="543"/>
                </a:lnTo>
                <a:lnTo>
                  <a:pt x="1534" y="547"/>
                </a:lnTo>
                <a:lnTo>
                  <a:pt x="1534" y="547"/>
                </a:lnTo>
                <a:lnTo>
                  <a:pt x="1534" y="549"/>
                </a:lnTo>
                <a:lnTo>
                  <a:pt x="1536" y="549"/>
                </a:lnTo>
                <a:lnTo>
                  <a:pt x="1536" y="547"/>
                </a:lnTo>
                <a:lnTo>
                  <a:pt x="1536" y="547"/>
                </a:lnTo>
                <a:lnTo>
                  <a:pt x="1538" y="545"/>
                </a:lnTo>
                <a:lnTo>
                  <a:pt x="1538" y="545"/>
                </a:lnTo>
                <a:lnTo>
                  <a:pt x="1538" y="545"/>
                </a:lnTo>
                <a:lnTo>
                  <a:pt x="1540" y="545"/>
                </a:lnTo>
                <a:lnTo>
                  <a:pt x="1540" y="545"/>
                </a:lnTo>
                <a:lnTo>
                  <a:pt x="1544" y="545"/>
                </a:lnTo>
                <a:lnTo>
                  <a:pt x="1546" y="545"/>
                </a:lnTo>
                <a:lnTo>
                  <a:pt x="1546" y="545"/>
                </a:lnTo>
                <a:lnTo>
                  <a:pt x="1544" y="549"/>
                </a:lnTo>
                <a:lnTo>
                  <a:pt x="1544" y="549"/>
                </a:lnTo>
                <a:lnTo>
                  <a:pt x="1544" y="549"/>
                </a:lnTo>
                <a:lnTo>
                  <a:pt x="1546" y="552"/>
                </a:lnTo>
                <a:lnTo>
                  <a:pt x="1548" y="552"/>
                </a:lnTo>
                <a:lnTo>
                  <a:pt x="1551" y="556"/>
                </a:lnTo>
                <a:lnTo>
                  <a:pt x="1555" y="558"/>
                </a:lnTo>
                <a:lnTo>
                  <a:pt x="1555" y="558"/>
                </a:lnTo>
                <a:lnTo>
                  <a:pt x="1555" y="558"/>
                </a:lnTo>
                <a:lnTo>
                  <a:pt x="1557" y="560"/>
                </a:lnTo>
                <a:lnTo>
                  <a:pt x="1557" y="562"/>
                </a:lnTo>
                <a:lnTo>
                  <a:pt x="1559" y="562"/>
                </a:lnTo>
                <a:lnTo>
                  <a:pt x="1561" y="560"/>
                </a:lnTo>
                <a:lnTo>
                  <a:pt x="1563" y="560"/>
                </a:lnTo>
                <a:lnTo>
                  <a:pt x="1563" y="560"/>
                </a:lnTo>
                <a:lnTo>
                  <a:pt x="1563" y="562"/>
                </a:lnTo>
                <a:lnTo>
                  <a:pt x="1561" y="562"/>
                </a:lnTo>
                <a:lnTo>
                  <a:pt x="1561" y="564"/>
                </a:lnTo>
                <a:lnTo>
                  <a:pt x="1561" y="564"/>
                </a:lnTo>
                <a:lnTo>
                  <a:pt x="1561" y="564"/>
                </a:lnTo>
                <a:lnTo>
                  <a:pt x="1567" y="564"/>
                </a:lnTo>
                <a:lnTo>
                  <a:pt x="1569" y="564"/>
                </a:lnTo>
                <a:lnTo>
                  <a:pt x="1569" y="566"/>
                </a:lnTo>
                <a:lnTo>
                  <a:pt x="1571" y="566"/>
                </a:lnTo>
                <a:lnTo>
                  <a:pt x="1571" y="568"/>
                </a:lnTo>
                <a:lnTo>
                  <a:pt x="1571" y="568"/>
                </a:lnTo>
                <a:lnTo>
                  <a:pt x="1574" y="568"/>
                </a:lnTo>
                <a:lnTo>
                  <a:pt x="1574" y="568"/>
                </a:lnTo>
                <a:lnTo>
                  <a:pt x="1571" y="568"/>
                </a:lnTo>
                <a:lnTo>
                  <a:pt x="1569" y="570"/>
                </a:lnTo>
                <a:lnTo>
                  <a:pt x="1569" y="570"/>
                </a:lnTo>
                <a:lnTo>
                  <a:pt x="1567" y="570"/>
                </a:lnTo>
                <a:lnTo>
                  <a:pt x="1565" y="570"/>
                </a:lnTo>
                <a:lnTo>
                  <a:pt x="1565" y="572"/>
                </a:lnTo>
                <a:lnTo>
                  <a:pt x="1567" y="572"/>
                </a:lnTo>
                <a:lnTo>
                  <a:pt x="1569" y="577"/>
                </a:lnTo>
                <a:lnTo>
                  <a:pt x="1571" y="579"/>
                </a:lnTo>
                <a:lnTo>
                  <a:pt x="1574" y="579"/>
                </a:lnTo>
                <a:lnTo>
                  <a:pt x="1576" y="581"/>
                </a:lnTo>
                <a:lnTo>
                  <a:pt x="1580" y="579"/>
                </a:lnTo>
                <a:lnTo>
                  <a:pt x="1580" y="579"/>
                </a:lnTo>
                <a:lnTo>
                  <a:pt x="1578" y="581"/>
                </a:lnTo>
                <a:lnTo>
                  <a:pt x="1578" y="581"/>
                </a:lnTo>
                <a:lnTo>
                  <a:pt x="1580" y="581"/>
                </a:lnTo>
                <a:lnTo>
                  <a:pt x="1582" y="583"/>
                </a:lnTo>
                <a:lnTo>
                  <a:pt x="1586" y="583"/>
                </a:lnTo>
                <a:lnTo>
                  <a:pt x="1588" y="585"/>
                </a:lnTo>
                <a:lnTo>
                  <a:pt x="1590" y="587"/>
                </a:lnTo>
                <a:lnTo>
                  <a:pt x="1592" y="587"/>
                </a:lnTo>
                <a:lnTo>
                  <a:pt x="1595" y="585"/>
                </a:lnTo>
                <a:lnTo>
                  <a:pt x="1597" y="585"/>
                </a:lnTo>
                <a:lnTo>
                  <a:pt x="1599" y="587"/>
                </a:lnTo>
                <a:lnTo>
                  <a:pt x="1601" y="587"/>
                </a:lnTo>
                <a:lnTo>
                  <a:pt x="1603" y="591"/>
                </a:lnTo>
                <a:lnTo>
                  <a:pt x="1607" y="593"/>
                </a:lnTo>
                <a:lnTo>
                  <a:pt x="1607" y="593"/>
                </a:lnTo>
                <a:lnTo>
                  <a:pt x="1611" y="596"/>
                </a:lnTo>
                <a:lnTo>
                  <a:pt x="1613" y="598"/>
                </a:lnTo>
                <a:lnTo>
                  <a:pt x="1615" y="598"/>
                </a:lnTo>
                <a:lnTo>
                  <a:pt x="1618" y="598"/>
                </a:lnTo>
                <a:lnTo>
                  <a:pt x="1630" y="600"/>
                </a:lnTo>
                <a:lnTo>
                  <a:pt x="1632" y="600"/>
                </a:lnTo>
                <a:lnTo>
                  <a:pt x="1632" y="602"/>
                </a:lnTo>
                <a:lnTo>
                  <a:pt x="1634" y="602"/>
                </a:lnTo>
                <a:lnTo>
                  <a:pt x="1641" y="604"/>
                </a:lnTo>
                <a:lnTo>
                  <a:pt x="1643" y="604"/>
                </a:lnTo>
                <a:lnTo>
                  <a:pt x="1645" y="606"/>
                </a:lnTo>
                <a:lnTo>
                  <a:pt x="1647" y="606"/>
                </a:lnTo>
                <a:lnTo>
                  <a:pt x="1647" y="606"/>
                </a:lnTo>
                <a:lnTo>
                  <a:pt x="1649" y="606"/>
                </a:lnTo>
                <a:lnTo>
                  <a:pt x="1651" y="606"/>
                </a:lnTo>
                <a:lnTo>
                  <a:pt x="1651" y="604"/>
                </a:lnTo>
                <a:lnTo>
                  <a:pt x="1649" y="602"/>
                </a:lnTo>
                <a:lnTo>
                  <a:pt x="1649" y="602"/>
                </a:lnTo>
                <a:lnTo>
                  <a:pt x="1651" y="600"/>
                </a:lnTo>
                <a:lnTo>
                  <a:pt x="1651" y="600"/>
                </a:lnTo>
                <a:lnTo>
                  <a:pt x="1651" y="598"/>
                </a:lnTo>
                <a:lnTo>
                  <a:pt x="1651" y="598"/>
                </a:lnTo>
                <a:lnTo>
                  <a:pt x="1651" y="598"/>
                </a:lnTo>
                <a:lnTo>
                  <a:pt x="1647" y="596"/>
                </a:lnTo>
                <a:lnTo>
                  <a:pt x="1647" y="596"/>
                </a:lnTo>
                <a:lnTo>
                  <a:pt x="1645" y="593"/>
                </a:lnTo>
                <a:lnTo>
                  <a:pt x="1645" y="591"/>
                </a:lnTo>
                <a:lnTo>
                  <a:pt x="1643" y="589"/>
                </a:lnTo>
                <a:lnTo>
                  <a:pt x="1641" y="589"/>
                </a:lnTo>
                <a:lnTo>
                  <a:pt x="1639" y="587"/>
                </a:lnTo>
                <a:lnTo>
                  <a:pt x="1636" y="587"/>
                </a:lnTo>
                <a:lnTo>
                  <a:pt x="1634" y="585"/>
                </a:lnTo>
                <a:lnTo>
                  <a:pt x="1632" y="585"/>
                </a:lnTo>
                <a:lnTo>
                  <a:pt x="1632" y="583"/>
                </a:lnTo>
                <a:lnTo>
                  <a:pt x="1630" y="583"/>
                </a:lnTo>
                <a:lnTo>
                  <a:pt x="1626" y="581"/>
                </a:lnTo>
                <a:lnTo>
                  <a:pt x="1626" y="581"/>
                </a:lnTo>
                <a:lnTo>
                  <a:pt x="1628" y="579"/>
                </a:lnTo>
                <a:lnTo>
                  <a:pt x="1628" y="579"/>
                </a:lnTo>
                <a:lnTo>
                  <a:pt x="1626" y="579"/>
                </a:lnTo>
                <a:lnTo>
                  <a:pt x="1624" y="579"/>
                </a:lnTo>
                <a:lnTo>
                  <a:pt x="1620" y="577"/>
                </a:lnTo>
                <a:lnTo>
                  <a:pt x="1620" y="577"/>
                </a:lnTo>
                <a:lnTo>
                  <a:pt x="1618" y="572"/>
                </a:lnTo>
                <a:lnTo>
                  <a:pt x="1615" y="570"/>
                </a:lnTo>
                <a:lnTo>
                  <a:pt x="1613" y="568"/>
                </a:lnTo>
                <a:lnTo>
                  <a:pt x="1611" y="568"/>
                </a:lnTo>
                <a:lnTo>
                  <a:pt x="1609" y="564"/>
                </a:lnTo>
                <a:lnTo>
                  <a:pt x="1609" y="564"/>
                </a:lnTo>
                <a:lnTo>
                  <a:pt x="1613" y="564"/>
                </a:lnTo>
                <a:lnTo>
                  <a:pt x="1615" y="564"/>
                </a:lnTo>
                <a:lnTo>
                  <a:pt x="1620" y="566"/>
                </a:lnTo>
                <a:lnTo>
                  <a:pt x="1626" y="570"/>
                </a:lnTo>
                <a:lnTo>
                  <a:pt x="1626" y="570"/>
                </a:lnTo>
                <a:lnTo>
                  <a:pt x="1626" y="570"/>
                </a:lnTo>
                <a:lnTo>
                  <a:pt x="1626" y="570"/>
                </a:lnTo>
                <a:lnTo>
                  <a:pt x="1626" y="566"/>
                </a:lnTo>
                <a:lnTo>
                  <a:pt x="1624" y="564"/>
                </a:lnTo>
                <a:lnTo>
                  <a:pt x="1624" y="564"/>
                </a:lnTo>
                <a:lnTo>
                  <a:pt x="1626" y="566"/>
                </a:lnTo>
                <a:lnTo>
                  <a:pt x="1630" y="570"/>
                </a:lnTo>
                <a:lnTo>
                  <a:pt x="1632" y="572"/>
                </a:lnTo>
                <a:lnTo>
                  <a:pt x="1634" y="575"/>
                </a:lnTo>
                <a:lnTo>
                  <a:pt x="1636" y="575"/>
                </a:lnTo>
                <a:lnTo>
                  <a:pt x="1636" y="575"/>
                </a:lnTo>
                <a:lnTo>
                  <a:pt x="1636" y="575"/>
                </a:lnTo>
                <a:lnTo>
                  <a:pt x="1639" y="577"/>
                </a:lnTo>
                <a:lnTo>
                  <a:pt x="1639" y="577"/>
                </a:lnTo>
                <a:lnTo>
                  <a:pt x="1641" y="577"/>
                </a:lnTo>
                <a:lnTo>
                  <a:pt x="1641" y="579"/>
                </a:lnTo>
                <a:lnTo>
                  <a:pt x="1641" y="579"/>
                </a:lnTo>
                <a:lnTo>
                  <a:pt x="1641" y="579"/>
                </a:lnTo>
                <a:lnTo>
                  <a:pt x="1643" y="579"/>
                </a:lnTo>
                <a:lnTo>
                  <a:pt x="1643" y="579"/>
                </a:lnTo>
                <a:lnTo>
                  <a:pt x="1643" y="575"/>
                </a:lnTo>
                <a:lnTo>
                  <a:pt x="1643" y="575"/>
                </a:lnTo>
                <a:lnTo>
                  <a:pt x="1643" y="577"/>
                </a:lnTo>
                <a:lnTo>
                  <a:pt x="1645" y="579"/>
                </a:lnTo>
                <a:lnTo>
                  <a:pt x="1645" y="581"/>
                </a:lnTo>
                <a:lnTo>
                  <a:pt x="1647" y="581"/>
                </a:lnTo>
                <a:lnTo>
                  <a:pt x="1649" y="581"/>
                </a:lnTo>
                <a:lnTo>
                  <a:pt x="1649" y="581"/>
                </a:lnTo>
                <a:lnTo>
                  <a:pt x="1649" y="579"/>
                </a:lnTo>
                <a:lnTo>
                  <a:pt x="1647" y="579"/>
                </a:lnTo>
                <a:lnTo>
                  <a:pt x="1649" y="579"/>
                </a:lnTo>
                <a:lnTo>
                  <a:pt x="1651" y="581"/>
                </a:lnTo>
                <a:lnTo>
                  <a:pt x="1653" y="581"/>
                </a:lnTo>
                <a:lnTo>
                  <a:pt x="1653" y="583"/>
                </a:lnTo>
                <a:lnTo>
                  <a:pt x="1653" y="583"/>
                </a:lnTo>
                <a:lnTo>
                  <a:pt x="1655" y="583"/>
                </a:lnTo>
                <a:lnTo>
                  <a:pt x="1655" y="583"/>
                </a:lnTo>
                <a:lnTo>
                  <a:pt x="1655" y="583"/>
                </a:lnTo>
                <a:lnTo>
                  <a:pt x="1657" y="583"/>
                </a:lnTo>
                <a:lnTo>
                  <a:pt x="1659" y="585"/>
                </a:lnTo>
                <a:lnTo>
                  <a:pt x="1662" y="587"/>
                </a:lnTo>
                <a:lnTo>
                  <a:pt x="1664" y="589"/>
                </a:lnTo>
                <a:lnTo>
                  <a:pt x="1664" y="589"/>
                </a:lnTo>
                <a:lnTo>
                  <a:pt x="1666" y="589"/>
                </a:lnTo>
                <a:lnTo>
                  <a:pt x="1666" y="587"/>
                </a:lnTo>
                <a:lnTo>
                  <a:pt x="1664" y="583"/>
                </a:lnTo>
                <a:lnTo>
                  <a:pt x="1664" y="583"/>
                </a:lnTo>
                <a:lnTo>
                  <a:pt x="1668" y="583"/>
                </a:lnTo>
                <a:lnTo>
                  <a:pt x="1668" y="583"/>
                </a:lnTo>
                <a:lnTo>
                  <a:pt x="1670" y="583"/>
                </a:lnTo>
                <a:lnTo>
                  <a:pt x="1670" y="583"/>
                </a:lnTo>
                <a:lnTo>
                  <a:pt x="1670" y="583"/>
                </a:lnTo>
                <a:lnTo>
                  <a:pt x="1670" y="583"/>
                </a:lnTo>
                <a:lnTo>
                  <a:pt x="1670" y="581"/>
                </a:lnTo>
                <a:lnTo>
                  <a:pt x="1668" y="579"/>
                </a:lnTo>
                <a:lnTo>
                  <a:pt x="1668" y="579"/>
                </a:lnTo>
                <a:lnTo>
                  <a:pt x="1666" y="575"/>
                </a:lnTo>
                <a:lnTo>
                  <a:pt x="1666" y="575"/>
                </a:lnTo>
                <a:lnTo>
                  <a:pt x="1666" y="575"/>
                </a:lnTo>
                <a:lnTo>
                  <a:pt x="1666" y="575"/>
                </a:lnTo>
                <a:lnTo>
                  <a:pt x="1666" y="572"/>
                </a:lnTo>
                <a:lnTo>
                  <a:pt x="1666" y="570"/>
                </a:lnTo>
                <a:lnTo>
                  <a:pt x="1666" y="566"/>
                </a:lnTo>
                <a:lnTo>
                  <a:pt x="1664" y="566"/>
                </a:lnTo>
                <a:lnTo>
                  <a:pt x="1664" y="564"/>
                </a:lnTo>
                <a:lnTo>
                  <a:pt x="1664" y="564"/>
                </a:lnTo>
                <a:lnTo>
                  <a:pt x="1666" y="566"/>
                </a:lnTo>
                <a:lnTo>
                  <a:pt x="1668" y="568"/>
                </a:lnTo>
                <a:lnTo>
                  <a:pt x="1668" y="568"/>
                </a:lnTo>
                <a:lnTo>
                  <a:pt x="1670" y="575"/>
                </a:lnTo>
                <a:lnTo>
                  <a:pt x="1670" y="575"/>
                </a:lnTo>
                <a:lnTo>
                  <a:pt x="1672" y="575"/>
                </a:lnTo>
                <a:lnTo>
                  <a:pt x="1672" y="575"/>
                </a:lnTo>
                <a:lnTo>
                  <a:pt x="1674" y="572"/>
                </a:lnTo>
                <a:lnTo>
                  <a:pt x="1674" y="570"/>
                </a:lnTo>
                <a:lnTo>
                  <a:pt x="1672" y="568"/>
                </a:lnTo>
                <a:lnTo>
                  <a:pt x="1672" y="566"/>
                </a:lnTo>
                <a:lnTo>
                  <a:pt x="1674" y="566"/>
                </a:lnTo>
                <a:lnTo>
                  <a:pt x="1674" y="564"/>
                </a:lnTo>
                <a:lnTo>
                  <a:pt x="1674" y="562"/>
                </a:lnTo>
                <a:lnTo>
                  <a:pt x="1672" y="560"/>
                </a:lnTo>
                <a:lnTo>
                  <a:pt x="1672" y="560"/>
                </a:lnTo>
                <a:lnTo>
                  <a:pt x="1670" y="560"/>
                </a:lnTo>
                <a:lnTo>
                  <a:pt x="1670" y="560"/>
                </a:lnTo>
                <a:lnTo>
                  <a:pt x="1670" y="560"/>
                </a:lnTo>
                <a:lnTo>
                  <a:pt x="1670" y="558"/>
                </a:lnTo>
                <a:lnTo>
                  <a:pt x="1670" y="558"/>
                </a:lnTo>
                <a:lnTo>
                  <a:pt x="1670" y="558"/>
                </a:lnTo>
                <a:lnTo>
                  <a:pt x="1668" y="558"/>
                </a:lnTo>
                <a:lnTo>
                  <a:pt x="1666" y="558"/>
                </a:lnTo>
                <a:lnTo>
                  <a:pt x="1664" y="558"/>
                </a:lnTo>
                <a:lnTo>
                  <a:pt x="1664" y="558"/>
                </a:lnTo>
                <a:lnTo>
                  <a:pt x="1664" y="556"/>
                </a:lnTo>
                <a:lnTo>
                  <a:pt x="1664" y="556"/>
                </a:lnTo>
                <a:lnTo>
                  <a:pt x="1664" y="556"/>
                </a:lnTo>
                <a:lnTo>
                  <a:pt x="1662" y="554"/>
                </a:lnTo>
                <a:lnTo>
                  <a:pt x="1662" y="554"/>
                </a:lnTo>
                <a:lnTo>
                  <a:pt x="1657" y="552"/>
                </a:lnTo>
                <a:lnTo>
                  <a:pt x="1657" y="552"/>
                </a:lnTo>
                <a:lnTo>
                  <a:pt x="1659" y="552"/>
                </a:lnTo>
                <a:lnTo>
                  <a:pt x="1662" y="552"/>
                </a:lnTo>
                <a:lnTo>
                  <a:pt x="1664" y="552"/>
                </a:lnTo>
                <a:lnTo>
                  <a:pt x="1666" y="547"/>
                </a:lnTo>
                <a:lnTo>
                  <a:pt x="1664" y="547"/>
                </a:lnTo>
                <a:lnTo>
                  <a:pt x="1664" y="547"/>
                </a:lnTo>
                <a:lnTo>
                  <a:pt x="1659" y="547"/>
                </a:lnTo>
                <a:lnTo>
                  <a:pt x="1657" y="547"/>
                </a:lnTo>
                <a:lnTo>
                  <a:pt x="1659" y="545"/>
                </a:lnTo>
                <a:lnTo>
                  <a:pt x="1662" y="545"/>
                </a:lnTo>
                <a:lnTo>
                  <a:pt x="1662" y="543"/>
                </a:lnTo>
                <a:lnTo>
                  <a:pt x="1659" y="541"/>
                </a:lnTo>
                <a:lnTo>
                  <a:pt x="1659" y="541"/>
                </a:lnTo>
                <a:lnTo>
                  <a:pt x="1657" y="541"/>
                </a:lnTo>
                <a:lnTo>
                  <a:pt x="1657" y="541"/>
                </a:lnTo>
                <a:lnTo>
                  <a:pt x="1655" y="539"/>
                </a:lnTo>
                <a:lnTo>
                  <a:pt x="1653" y="537"/>
                </a:lnTo>
                <a:lnTo>
                  <a:pt x="1651" y="539"/>
                </a:lnTo>
                <a:lnTo>
                  <a:pt x="1649" y="539"/>
                </a:lnTo>
                <a:lnTo>
                  <a:pt x="1649" y="541"/>
                </a:lnTo>
                <a:lnTo>
                  <a:pt x="1649" y="541"/>
                </a:lnTo>
                <a:lnTo>
                  <a:pt x="1647" y="541"/>
                </a:lnTo>
                <a:lnTo>
                  <a:pt x="1647" y="541"/>
                </a:lnTo>
                <a:lnTo>
                  <a:pt x="1649" y="539"/>
                </a:lnTo>
                <a:lnTo>
                  <a:pt x="1649" y="539"/>
                </a:lnTo>
                <a:lnTo>
                  <a:pt x="1647" y="537"/>
                </a:lnTo>
                <a:lnTo>
                  <a:pt x="1645" y="535"/>
                </a:lnTo>
                <a:lnTo>
                  <a:pt x="1643" y="535"/>
                </a:lnTo>
                <a:lnTo>
                  <a:pt x="1643" y="535"/>
                </a:lnTo>
                <a:lnTo>
                  <a:pt x="1643" y="539"/>
                </a:lnTo>
                <a:lnTo>
                  <a:pt x="1641" y="539"/>
                </a:lnTo>
                <a:lnTo>
                  <a:pt x="1641" y="539"/>
                </a:lnTo>
                <a:lnTo>
                  <a:pt x="1641" y="535"/>
                </a:lnTo>
                <a:lnTo>
                  <a:pt x="1639" y="533"/>
                </a:lnTo>
                <a:lnTo>
                  <a:pt x="1639" y="533"/>
                </a:lnTo>
                <a:lnTo>
                  <a:pt x="1639" y="533"/>
                </a:lnTo>
                <a:lnTo>
                  <a:pt x="1639" y="533"/>
                </a:lnTo>
                <a:lnTo>
                  <a:pt x="1639" y="533"/>
                </a:lnTo>
                <a:lnTo>
                  <a:pt x="1636" y="533"/>
                </a:lnTo>
                <a:lnTo>
                  <a:pt x="1636" y="533"/>
                </a:lnTo>
                <a:lnTo>
                  <a:pt x="1636" y="531"/>
                </a:lnTo>
                <a:lnTo>
                  <a:pt x="1636" y="528"/>
                </a:lnTo>
                <a:lnTo>
                  <a:pt x="1634" y="528"/>
                </a:lnTo>
                <a:lnTo>
                  <a:pt x="1632" y="526"/>
                </a:lnTo>
                <a:lnTo>
                  <a:pt x="1632" y="526"/>
                </a:lnTo>
                <a:lnTo>
                  <a:pt x="1632" y="526"/>
                </a:lnTo>
                <a:lnTo>
                  <a:pt x="1634" y="524"/>
                </a:lnTo>
                <a:lnTo>
                  <a:pt x="1634" y="524"/>
                </a:lnTo>
                <a:lnTo>
                  <a:pt x="1632" y="524"/>
                </a:lnTo>
                <a:lnTo>
                  <a:pt x="1632" y="522"/>
                </a:lnTo>
                <a:lnTo>
                  <a:pt x="1632" y="522"/>
                </a:lnTo>
                <a:lnTo>
                  <a:pt x="1632" y="522"/>
                </a:lnTo>
                <a:lnTo>
                  <a:pt x="1630" y="520"/>
                </a:lnTo>
                <a:lnTo>
                  <a:pt x="1628" y="520"/>
                </a:lnTo>
                <a:lnTo>
                  <a:pt x="1628" y="520"/>
                </a:lnTo>
                <a:lnTo>
                  <a:pt x="1626" y="520"/>
                </a:lnTo>
                <a:lnTo>
                  <a:pt x="1624" y="522"/>
                </a:lnTo>
                <a:lnTo>
                  <a:pt x="1624" y="522"/>
                </a:lnTo>
                <a:lnTo>
                  <a:pt x="1624" y="522"/>
                </a:lnTo>
                <a:lnTo>
                  <a:pt x="1624" y="520"/>
                </a:lnTo>
                <a:lnTo>
                  <a:pt x="1624" y="516"/>
                </a:lnTo>
                <a:lnTo>
                  <a:pt x="1624" y="516"/>
                </a:lnTo>
                <a:lnTo>
                  <a:pt x="1624" y="516"/>
                </a:lnTo>
                <a:lnTo>
                  <a:pt x="1622" y="516"/>
                </a:lnTo>
                <a:lnTo>
                  <a:pt x="1620" y="514"/>
                </a:lnTo>
                <a:lnTo>
                  <a:pt x="1620" y="514"/>
                </a:lnTo>
                <a:lnTo>
                  <a:pt x="1620" y="512"/>
                </a:lnTo>
                <a:lnTo>
                  <a:pt x="1620" y="510"/>
                </a:lnTo>
                <a:lnTo>
                  <a:pt x="1620" y="510"/>
                </a:lnTo>
                <a:lnTo>
                  <a:pt x="1615" y="508"/>
                </a:lnTo>
                <a:lnTo>
                  <a:pt x="1613" y="508"/>
                </a:lnTo>
                <a:lnTo>
                  <a:pt x="1611" y="508"/>
                </a:lnTo>
                <a:lnTo>
                  <a:pt x="1611" y="508"/>
                </a:lnTo>
                <a:lnTo>
                  <a:pt x="1615" y="505"/>
                </a:lnTo>
                <a:lnTo>
                  <a:pt x="1615" y="505"/>
                </a:lnTo>
                <a:lnTo>
                  <a:pt x="1620" y="508"/>
                </a:lnTo>
                <a:lnTo>
                  <a:pt x="1624" y="512"/>
                </a:lnTo>
                <a:lnTo>
                  <a:pt x="1626" y="512"/>
                </a:lnTo>
                <a:lnTo>
                  <a:pt x="1628" y="514"/>
                </a:lnTo>
                <a:lnTo>
                  <a:pt x="1632" y="514"/>
                </a:lnTo>
                <a:lnTo>
                  <a:pt x="1632" y="514"/>
                </a:lnTo>
                <a:lnTo>
                  <a:pt x="1632" y="512"/>
                </a:lnTo>
                <a:lnTo>
                  <a:pt x="1634" y="512"/>
                </a:lnTo>
                <a:lnTo>
                  <a:pt x="1632" y="510"/>
                </a:lnTo>
                <a:lnTo>
                  <a:pt x="1630" y="508"/>
                </a:lnTo>
                <a:lnTo>
                  <a:pt x="1626" y="505"/>
                </a:lnTo>
                <a:lnTo>
                  <a:pt x="1626" y="503"/>
                </a:lnTo>
                <a:lnTo>
                  <a:pt x="1624" y="501"/>
                </a:lnTo>
                <a:lnTo>
                  <a:pt x="1624" y="499"/>
                </a:lnTo>
                <a:lnTo>
                  <a:pt x="1626" y="501"/>
                </a:lnTo>
                <a:lnTo>
                  <a:pt x="1628" y="501"/>
                </a:lnTo>
                <a:lnTo>
                  <a:pt x="1632" y="503"/>
                </a:lnTo>
                <a:lnTo>
                  <a:pt x="1632" y="503"/>
                </a:lnTo>
                <a:lnTo>
                  <a:pt x="1634" y="503"/>
                </a:lnTo>
                <a:lnTo>
                  <a:pt x="1634" y="503"/>
                </a:lnTo>
                <a:lnTo>
                  <a:pt x="1634" y="501"/>
                </a:lnTo>
                <a:lnTo>
                  <a:pt x="1632" y="499"/>
                </a:lnTo>
                <a:lnTo>
                  <a:pt x="1632" y="497"/>
                </a:lnTo>
                <a:lnTo>
                  <a:pt x="1634" y="499"/>
                </a:lnTo>
                <a:lnTo>
                  <a:pt x="1636" y="499"/>
                </a:lnTo>
                <a:lnTo>
                  <a:pt x="1639" y="499"/>
                </a:lnTo>
                <a:lnTo>
                  <a:pt x="1639" y="497"/>
                </a:lnTo>
                <a:lnTo>
                  <a:pt x="1636" y="497"/>
                </a:lnTo>
                <a:lnTo>
                  <a:pt x="1636" y="497"/>
                </a:lnTo>
                <a:lnTo>
                  <a:pt x="1639" y="497"/>
                </a:lnTo>
                <a:lnTo>
                  <a:pt x="1641" y="499"/>
                </a:lnTo>
                <a:lnTo>
                  <a:pt x="1641" y="499"/>
                </a:lnTo>
                <a:lnTo>
                  <a:pt x="1641" y="501"/>
                </a:lnTo>
                <a:lnTo>
                  <a:pt x="1645" y="505"/>
                </a:lnTo>
                <a:lnTo>
                  <a:pt x="1645" y="505"/>
                </a:lnTo>
                <a:lnTo>
                  <a:pt x="1647" y="505"/>
                </a:lnTo>
                <a:lnTo>
                  <a:pt x="1649" y="508"/>
                </a:lnTo>
                <a:lnTo>
                  <a:pt x="1651" y="508"/>
                </a:lnTo>
                <a:lnTo>
                  <a:pt x="1653" y="508"/>
                </a:lnTo>
                <a:lnTo>
                  <a:pt x="1653" y="508"/>
                </a:lnTo>
                <a:lnTo>
                  <a:pt x="1655" y="508"/>
                </a:lnTo>
                <a:lnTo>
                  <a:pt x="1655" y="508"/>
                </a:lnTo>
                <a:lnTo>
                  <a:pt x="1657" y="508"/>
                </a:lnTo>
                <a:lnTo>
                  <a:pt x="1653" y="510"/>
                </a:lnTo>
                <a:lnTo>
                  <a:pt x="1653" y="512"/>
                </a:lnTo>
                <a:lnTo>
                  <a:pt x="1653" y="512"/>
                </a:lnTo>
                <a:lnTo>
                  <a:pt x="1657" y="512"/>
                </a:lnTo>
                <a:lnTo>
                  <a:pt x="1659" y="512"/>
                </a:lnTo>
                <a:lnTo>
                  <a:pt x="1662" y="512"/>
                </a:lnTo>
                <a:lnTo>
                  <a:pt x="1666" y="510"/>
                </a:lnTo>
                <a:lnTo>
                  <a:pt x="1668" y="508"/>
                </a:lnTo>
                <a:lnTo>
                  <a:pt x="1670" y="505"/>
                </a:lnTo>
                <a:lnTo>
                  <a:pt x="1672" y="505"/>
                </a:lnTo>
                <a:lnTo>
                  <a:pt x="1674" y="503"/>
                </a:lnTo>
                <a:lnTo>
                  <a:pt x="1674" y="503"/>
                </a:lnTo>
                <a:lnTo>
                  <a:pt x="1672" y="505"/>
                </a:lnTo>
                <a:lnTo>
                  <a:pt x="1670" y="508"/>
                </a:lnTo>
                <a:lnTo>
                  <a:pt x="1670" y="510"/>
                </a:lnTo>
                <a:lnTo>
                  <a:pt x="1668" y="512"/>
                </a:lnTo>
                <a:lnTo>
                  <a:pt x="1666" y="512"/>
                </a:lnTo>
                <a:lnTo>
                  <a:pt x="1664" y="514"/>
                </a:lnTo>
                <a:lnTo>
                  <a:pt x="1662" y="514"/>
                </a:lnTo>
                <a:lnTo>
                  <a:pt x="1662" y="516"/>
                </a:lnTo>
                <a:lnTo>
                  <a:pt x="1659" y="518"/>
                </a:lnTo>
                <a:lnTo>
                  <a:pt x="1662" y="518"/>
                </a:lnTo>
                <a:lnTo>
                  <a:pt x="1662" y="518"/>
                </a:lnTo>
                <a:lnTo>
                  <a:pt x="1662" y="520"/>
                </a:lnTo>
                <a:lnTo>
                  <a:pt x="1664" y="522"/>
                </a:lnTo>
                <a:lnTo>
                  <a:pt x="1664" y="522"/>
                </a:lnTo>
                <a:lnTo>
                  <a:pt x="1664" y="524"/>
                </a:lnTo>
                <a:lnTo>
                  <a:pt x="1666" y="526"/>
                </a:lnTo>
                <a:lnTo>
                  <a:pt x="1668" y="528"/>
                </a:lnTo>
                <a:lnTo>
                  <a:pt x="1670" y="531"/>
                </a:lnTo>
                <a:lnTo>
                  <a:pt x="1670" y="531"/>
                </a:lnTo>
                <a:lnTo>
                  <a:pt x="1672" y="533"/>
                </a:lnTo>
                <a:lnTo>
                  <a:pt x="1674" y="528"/>
                </a:lnTo>
                <a:lnTo>
                  <a:pt x="1676" y="526"/>
                </a:lnTo>
                <a:lnTo>
                  <a:pt x="1676" y="526"/>
                </a:lnTo>
                <a:lnTo>
                  <a:pt x="1676" y="526"/>
                </a:lnTo>
                <a:lnTo>
                  <a:pt x="1676" y="528"/>
                </a:lnTo>
                <a:lnTo>
                  <a:pt x="1676" y="531"/>
                </a:lnTo>
                <a:lnTo>
                  <a:pt x="1676" y="533"/>
                </a:lnTo>
                <a:lnTo>
                  <a:pt x="1678" y="533"/>
                </a:lnTo>
                <a:lnTo>
                  <a:pt x="1680" y="533"/>
                </a:lnTo>
                <a:lnTo>
                  <a:pt x="1680" y="533"/>
                </a:lnTo>
                <a:lnTo>
                  <a:pt x="1683" y="533"/>
                </a:lnTo>
                <a:lnTo>
                  <a:pt x="1683" y="533"/>
                </a:lnTo>
                <a:lnTo>
                  <a:pt x="1683" y="535"/>
                </a:lnTo>
                <a:lnTo>
                  <a:pt x="1685" y="535"/>
                </a:lnTo>
                <a:lnTo>
                  <a:pt x="1687" y="537"/>
                </a:lnTo>
                <a:lnTo>
                  <a:pt x="1689" y="535"/>
                </a:lnTo>
                <a:lnTo>
                  <a:pt x="1689" y="533"/>
                </a:lnTo>
                <a:lnTo>
                  <a:pt x="1689" y="531"/>
                </a:lnTo>
                <a:lnTo>
                  <a:pt x="1689" y="522"/>
                </a:lnTo>
                <a:lnTo>
                  <a:pt x="1691" y="520"/>
                </a:lnTo>
                <a:lnTo>
                  <a:pt x="1687" y="520"/>
                </a:lnTo>
                <a:lnTo>
                  <a:pt x="1685" y="520"/>
                </a:lnTo>
                <a:lnTo>
                  <a:pt x="1685" y="520"/>
                </a:lnTo>
                <a:lnTo>
                  <a:pt x="1689" y="518"/>
                </a:lnTo>
                <a:lnTo>
                  <a:pt x="1689" y="518"/>
                </a:lnTo>
                <a:lnTo>
                  <a:pt x="1689" y="516"/>
                </a:lnTo>
                <a:lnTo>
                  <a:pt x="1689" y="516"/>
                </a:lnTo>
                <a:lnTo>
                  <a:pt x="1691" y="518"/>
                </a:lnTo>
                <a:lnTo>
                  <a:pt x="1693" y="520"/>
                </a:lnTo>
                <a:lnTo>
                  <a:pt x="1695" y="520"/>
                </a:lnTo>
                <a:lnTo>
                  <a:pt x="1697" y="520"/>
                </a:lnTo>
                <a:lnTo>
                  <a:pt x="1699" y="520"/>
                </a:lnTo>
                <a:lnTo>
                  <a:pt x="1699" y="520"/>
                </a:lnTo>
                <a:lnTo>
                  <a:pt x="1701" y="518"/>
                </a:lnTo>
                <a:lnTo>
                  <a:pt x="1703" y="516"/>
                </a:lnTo>
                <a:lnTo>
                  <a:pt x="1703" y="516"/>
                </a:lnTo>
                <a:lnTo>
                  <a:pt x="1703" y="514"/>
                </a:lnTo>
                <a:lnTo>
                  <a:pt x="1703" y="514"/>
                </a:lnTo>
                <a:lnTo>
                  <a:pt x="1703" y="514"/>
                </a:lnTo>
                <a:lnTo>
                  <a:pt x="1701" y="512"/>
                </a:lnTo>
                <a:lnTo>
                  <a:pt x="1701" y="512"/>
                </a:lnTo>
                <a:lnTo>
                  <a:pt x="1701" y="512"/>
                </a:lnTo>
                <a:lnTo>
                  <a:pt x="1703" y="512"/>
                </a:lnTo>
                <a:lnTo>
                  <a:pt x="1706" y="512"/>
                </a:lnTo>
                <a:lnTo>
                  <a:pt x="1708" y="512"/>
                </a:lnTo>
                <a:lnTo>
                  <a:pt x="1710" y="512"/>
                </a:lnTo>
                <a:lnTo>
                  <a:pt x="1710" y="510"/>
                </a:lnTo>
                <a:lnTo>
                  <a:pt x="1706" y="508"/>
                </a:lnTo>
                <a:lnTo>
                  <a:pt x="1701" y="505"/>
                </a:lnTo>
                <a:lnTo>
                  <a:pt x="1701" y="505"/>
                </a:lnTo>
                <a:lnTo>
                  <a:pt x="1703" y="505"/>
                </a:lnTo>
                <a:lnTo>
                  <a:pt x="1703" y="503"/>
                </a:lnTo>
                <a:lnTo>
                  <a:pt x="1701" y="501"/>
                </a:lnTo>
                <a:lnTo>
                  <a:pt x="1701" y="501"/>
                </a:lnTo>
                <a:lnTo>
                  <a:pt x="1703" y="501"/>
                </a:lnTo>
                <a:lnTo>
                  <a:pt x="1706" y="501"/>
                </a:lnTo>
                <a:lnTo>
                  <a:pt x="1708" y="503"/>
                </a:lnTo>
                <a:lnTo>
                  <a:pt x="1710" y="503"/>
                </a:lnTo>
                <a:lnTo>
                  <a:pt x="1712" y="503"/>
                </a:lnTo>
                <a:lnTo>
                  <a:pt x="1716" y="503"/>
                </a:lnTo>
                <a:lnTo>
                  <a:pt x="1716" y="501"/>
                </a:lnTo>
                <a:lnTo>
                  <a:pt x="1714" y="499"/>
                </a:lnTo>
                <a:lnTo>
                  <a:pt x="1708" y="497"/>
                </a:lnTo>
                <a:lnTo>
                  <a:pt x="1708" y="497"/>
                </a:lnTo>
                <a:lnTo>
                  <a:pt x="1710" y="495"/>
                </a:lnTo>
                <a:lnTo>
                  <a:pt x="1712" y="495"/>
                </a:lnTo>
                <a:lnTo>
                  <a:pt x="1714" y="497"/>
                </a:lnTo>
                <a:lnTo>
                  <a:pt x="1716" y="499"/>
                </a:lnTo>
                <a:lnTo>
                  <a:pt x="1718" y="497"/>
                </a:lnTo>
                <a:lnTo>
                  <a:pt x="1720" y="497"/>
                </a:lnTo>
                <a:lnTo>
                  <a:pt x="1720" y="497"/>
                </a:lnTo>
                <a:lnTo>
                  <a:pt x="1718" y="495"/>
                </a:lnTo>
                <a:lnTo>
                  <a:pt x="1716" y="493"/>
                </a:lnTo>
                <a:lnTo>
                  <a:pt x="1712" y="489"/>
                </a:lnTo>
                <a:lnTo>
                  <a:pt x="1710" y="487"/>
                </a:lnTo>
                <a:lnTo>
                  <a:pt x="1708" y="487"/>
                </a:lnTo>
                <a:lnTo>
                  <a:pt x="1703" y="491"/>
                </a:lnTo>
                <a:lnTo>
                  <a:pt x="1701" y="489"/>
                </a:lnTo>
                <a:lnTo>
                  <a:pt x="1699" y="489"/>
                </a:lnTo>
                <a:lnTo>
                  <a:pt x="1699" y="489"/>
                </a:lnTo>
                <a:lnTo>
                  <a:pt x="1697" y="489"/>
                </a:lnTo>
                <a:lnTo>
                  <a:pt x="1695" y="489"/>
                </a:lnTo>
                <a:lnTo>
                  <a:pt x="1693" y="489"/>
                </a:lnTo>
                <a:lnTo>
                  <a:pt x="1689" y="491"/>
                </a:lnTo>
                <a:lnTo>
                  <a:pt x="1687" y="493"/>
                </a:lnTo>
                <a:lnTo>
                  <a:pt x="1685" y="493"/>
                </a:lnTo>
                <a:lnTo>
                  <a:pt x="1691" y="489"/>
                </a:lnTo>
                <a:lnTo>
                  <a:pt x="1691" y="487"/>
                </a:lnTo>
                <a:lnTo>
                  <a:pt x="1691" y="487"/>
                </a:lnTo>
                <a:lnTo>
                  <a:pt x="1693" y="484"/>
                </a:lnTo>
                <a:lnTo>
                  <a:pt x="1693" y="482"/>
                </a:lnTo>
                <a:lnTo>
                  <a:pt x="1695" y="482"/>
                </a:lnTo>
                <a:lnTo>
                  <a:pt x="1691" y="480"/>
                </a:lnTo>
                <a:lnTo>
                  <a:pt x="1687" y="478"/>
                </a:lnTo>
                <a:lnTo>
                  <a:pt x="1687" y="478"/>
                </a:lnTo>
                <a:lnTo>
                  <a:pt x="1685" y="480"/>
                </a:lnTo>
                <a:lnTo>
                  <a:pt x="1683" y="480"/>
                </a:lnTo>
                <a:lnTo>
                  <a:pt x="1683" y="480"/>
                </a:lnTo>
                <a:lnTo>
                  <a:pt x="1680" y="480"/>
                </a:lnTo>
                <a:lnTo>
                  <a:pt x="1678" y="482"/>
                </a:lnTo>
                <a:lnTo>
                  <a:pt x="1676" y="482"/>
                </a:lnTo>
                <a:lnTo>
                  <a:pt x="1674" y="480"/>
                </a:lnTo>
                <a:lnTo>
                  <a:pt x="1672" y="480"/>
                </a:lnTo>
                <a:lnTo>
                  <a:pt x="1670" y="478"/>
                </a:lnTo>
                <a:lnTo>
                  <a:pt x="1672" y="478"/>
                </a:lnTo>
                <a:lnTo>
                  <a:pt x="1674" y="480"/>
                </a:lnTo>
                <a:lnTo>
                  <a:pt x="1676" y="478"/>
                </a:lnTo>
                <a:lnTo>
                  <a:pt x="1680" y="478"/>
                </a:lnTo>
                <a:lnTo>
                  <a:pt x="1680" y="476"/>
                </a:lnTo>
                <a:lnTo>
                  <a:pt x="1683" y="474"/>
                </a:lnTo>
                <a:lnTo>
                  <a:pt x="1680" y="472"/>
                </a:lnTo>
                <a:lnTo>
                  <a:pt x="1678" y="472"/>
                </a:lnTo>
                <a:lnTo>
                  <a:pt x="1674" y="470"/>
                </a:lnTo>
                <a:lnTo>
                  <a:pt x="1672" y="468"/>
                </a:lnTo>
                <a:lnTo>
                  <a:pt x="1672" y="468"/>
                </a:lnTo>
                <a:lnTo>
                  <a:pt x="1668" y="468"/>
                </a:lnTo>
                <a:lnTo>
                  <a:pt x="1666" y="468"/>
                </a:lnTo>
                <a:lnTo>
                  <a:pt x="1666" y="468"/>
                </a:lnTo>
                <a:lnTo>
                  <a:pt x="1666" y="466"/>
                </a:lnTo>
                <a:lnTo>
                  <a:pt x="1666" y="466"/>
                </a:lnTo>
                <a:lnTo>
                  <a:pt x="1668" y="463"/>
                </a:lnTo>
                <a:lnTo>
                  <a:pt x="1668" y="463"/>
                </a:lnTo>
                <a:lnTo>
                  <a:pt x="1668" y="461"/>
                </a:lnTo>
                <a:lnTo>
                  <a:pt x="1666" y="461"/>
                </a:lnTo>
                <a:lnTo>
                  <a:pt x="1666" y="463"/>
                </a:lnTo>
                <a:lnTo>
                  <a:pt x="1662" y="466"/>
                </a:lnTo>
                <a:lnTo>
                  <a:pt x="1659" y="466"/>
                </a:lnTo>
                <a:lnTo>
                  <a:pt x="1659" y="468"/>
                </a:lnTo>
                <a:lnTo>
                  <a:pt x="1659" y="470"/>
                </a:lnTo>
                <a:lnTo>
                  <a:pt x="1659" y="472"/>
                </a:lnTo>
                <a:lnTo>
                  <a:pt x="1659" y="472"/>
                </a:lnTo>
                <a:lnTo>
                  <a:pt x="1657" y="470"/>
                </a:lnTo>
                <a:lnTo>
                  <a:pt x="1657" y="468"/>
                </a:lnTo>
                <a:lnTo>
                  <a:pt x="1659" y="466"/>
                </a:lnTo>
                <a:lnTo>
                  <a:pt x="1659" y="463"/>
                </a:lnTo>
                <a:lnTo>
                  <a:pt x="1657" y="463"/>
                </a:lnTo>
                <a:lnTo>
                  <a:pt x="1655" y="463"/>
                </a:lnTo>
                <a:lnTo>
                  <a:pt x="1655" y="463"/>
                </a:lnTo>
                <a:lnTo>
                  <a:pt x="1653" y="466"/>
                </a:lnTo>
                <a:lnTo>
                  <a:pt x="1651" y="463"/>
                </a:lnTo>
                <a:lnTo>
                  <a:pt x="1653" y="461"/>
                </a:lnTo>
                <a:lnTo>
                  <a:pt x="1653" y="461"/>
                </a:lnTo>
                <a:lnTo>
                  <a:pt x="1651" y="461"/>
                </a:lnTo>
                <a:lnTo>
                  <a:pt x="1649" y="463"/>
                </a:lnTo>
                <a:lnTo>
                  <a:pt x="1647" y="468"/>
                </a:lnTo>
                <a:lnTo>
                  <a:pt x="1647" y="468"/>
                </a:lnTo>
                <a:lnTo>
                  <a:pt x="1645" y="468"/>
                </a:lnTo>
                <a:lnTo>
                  <a:pt x="1645" y="468"/>
                </a:lnTo>
                <a:lnTo>
                  <a:pt x="1645" y="466"/>
                </a:lnTo>
                <a:lnTo>
                  <a:pt x="1645" y="466"/>
                </a:lnTo>
                <a:lnTo>
                  <a:pt x="1647" y="461"/>
                </a:lnTo>
                <a:lnTo>
                  <a:pt x="1647" y="459"/>
                </a:lnTo>
                <a:lnTo>
                  <a:pt x="1649" y="457"/>
                </a:lnTo>
                <a:lnTo>
                  <a:pt x="1645" y="457"/>
                </a:lnTo>
                <a:lnTo>
                  <a:pt x="1643" y="457"/>
                </a:lnTo>
                <a:lnTo>
                  <a:pt x="1643" y="461"/>
                </a:lnTo>
                <a:lnTo>
                  <a:pt x="1643" y="461"/>
                </a:lnTo>
                <a:lnTo>
                  <a:pt x="1641" y="463"/>
                </a:lnTo>
                <a:lnTo>
                  <a:pt x="1641" y="459"/>
                </a:lnTo>
                <a:lnTo>
                  <a:pt x="1641" y="459"/>
                </a:lnTo>
                <a:lnTo>
                  <a:pt x="1639" y="461"/>
                </a:lnTo>
                <a:lnTo>
                  <a:pt x="1639" y="461"/>
                </a:lnTo>
                <a:lnTo>
                  <a:pt x="1639" y="461"/>
                </a:lnTo>
                <a:lnTo>
                  <a:pt x="1639" y="459"/>
                </a:lnTo>
                <a:lnTo>
                  <a:pt x="1639" y="457"/>
                </a:lnTo>
                <a:lnTo>
                  <a:pt x="1639" y="457"/>
                </a:lnTo>
                <a:lnTo>
                  <a:pt x="1636" y="455"/>
                </a:lnTo>
                <a:lnTo>
                  <a:pt x="1636" y="453"/>
                </a:lnTo>
                <a:lnTo>
                  <a:pt x="1641" y="453"/>
                </a:lnTo>
                <a:lnTo>
                  <a:pt x="1641" y="453"/>
                </a:lnTo>
                <a:lnTo>
                  <a:pt x="1641" y="451"/>
                </a:lnTo>
                <a:lnTo>
                  <a:pt x="1639" y="451"/>
                </a:lnTo>
                <a:lnTo>
                  <a:pt x="1636" y="451"/>
                </a:lnTo>
                <a:lnTo>
                  <a:pt x="1634" y="451"/>
                </a:lnTo>
                <a:lnTo>
                  <a:pt x="1632" y="451"/>
                </a:lnTo>
                <a:lnTo>
                  <a:pt x="1630" y="451"/>
                </a:lnTo>
                <a:lnTo>
                  <a:pt x="1628" y="451"/>
                </a:lnTo>
                <a:lnTo>
                  <a:pt x="1628" y="449"/>
                </a:lnTo>
                <a:lnTo>
                  <a:pt x="1626" y="449"/>
                </a:lnTo>
                <a:lnTo>
                  <a:pt x="1624" y="451"/>
                </a:lnTo>
                <a:lnTo>
                  <a:pt x="1624" y="451"/>
                </a:lnTo>
                <a:lnTo>
                  <a:pt x="1622" y="449"/>
                </a:lnTo>
                <a:lnTo>
                  <a:pt x="1620" y="449"/>
                </a:lnTo>
                <a:lnTo>
                  <a:pt x="1620" y="447"/>
                </a:lnTo>
                <a:lnTo>
                  <a:pt x="1620" y="447"/>
                </a:lnTo>
                <a:lnTo>
                  <a:pt x="1618" y="445"/>
                </a:lnTo>
                <a:lnTo>
                  <a:pt x="1615" y="445"/>
                </a:lnTo>
                <a:lnTo>
                  <a:pt x="1609" y="445"/>
                </a:lnTo>
                <a:lnTo>
                  <a:pt x="1603" y="443"/>
                </a:lnTo>
                <a:lnTo>
                  <a:pt x="1603" y="443"/>
                </a:lnTo>
                <a:lnTo>
                  <a:pt x="1603" y="440"/>
                </a:lnTo>
                <a:lnTo>
                  <a:pt x="1605" y="443"/>
                </a:lnTo>
                <a:lnTo>
                  <a:pt x="1611" y="443"/>
                </a:lnTo>
                <a:lnTo>
                  <a:pt x="1613" y="443"/>
                </a:lnTo>
                <a:lnTo>
                  <a:pt x="1615" y="443"/>
                </a:lnTo>
                <a:lnTo>
                  <a:pt x="1615" y="443"/>
                </a:lnTo>
                <a:lnTo>
                  <a:pt x="1618" y="443"/>
                </a:lnTo>
                <a:lnTo>
                  <a:pt x="1622" y="443"/>
                </a:lnTo>
                <a:lnTo>
                  <a:pt x="1624" y="445"/>
                </a:lnTo>
                <a:lnTo>
                  <a:pt x="1626" y="443"/>
                </a:lnTo>
                <a:lnTo>
                  <a:pt x="1626" y="440"/>
                </a:lnTo>
                <a:lnTo>
                  <a:pt x="1626" y="438"/>
                </a:lnTo>
                <a:lnTo>
                  <a:pt x="1626" y="436"/>
                </a:lnTo>
                <a:lnTo>
                  <a:pt x="1622" y="434"/>
                </a:lnTo>
                <a:lnTo>
                  <a:pt x="1618" y="434"/>
                </a:lnTo>
                <a:lnTo>
                  <a:pt x="1618" y="434"/>
                </a:lnTo>
                <a:lnTo>
                  <a:pt x="1609" y="436"/>
                </a:lnTo>
                <a:lnTo>
                  <a:pt x="1607" y="436"/>
                </a:lnTo>
                <a:lnTo>
                  <a:pt x="1613" y="432"/>
                </a:lnTo>
                <a:lnTo>
                  <a:pt x="1618" y="432"/>
                </a:lnTo>
                <a:lnTo>
                  <a:pt x="1620" y="434"/>
                </a:lnTo>
                <a:lnTo>
                  <a:pt x="1624" y="432"/>
                </a:lnTo>
                <a:lnTo>
                  <a:pt x="1626" y="434"/>
                </a:lnTo>
                <a:lnTo>
                  <a:pt x="1628" y="434"/>
                </a:lnTo>
                <a:lnTo>
                  <a:pt x="1630" y="434"/>
                </a:lnTo>
                <a:lnTo>
                  <a:pt x="1632" y="434"/>
                </a:lnTo>
                <a:lnTo>
                  <a:pt x="1634" y="434"/>
                </a:lnTo>
                <a:lnTo>
                  <a:pt x="1641" y="434"/>
                </a:lnTo>
                <a:lnTo>
                  <a:pt x="1641" y="434"/>
                </a:lnTo>
                <a:lnTo>
                  <a:pt x="1643" y="434"/>
                </a:lnTo>
                <a:lnTo>
                  <a:pt x="1643" y="432"/>
                </a:lnTo>
                <a:lnTo>
                  <a:pt x="1641" y="432"/>
                </a:lnTo>
                <a:lnTo>
                  <a:pt x="1641" y="430"/>
                </a:lnTo>
                <a:lnTo>
                  <a:pt x="1641" y="430"/>
                </a:lnTo>
                <a:lnTo>
                  <a:pt x="1636" y="428"/>
                </a:lnTo>
                <a:lnTo>
                  <a:pt x="1634" y="426"/>
                </a:lnTo>
                <a:lnTo>
                  <a:pt x="1632" y="426"/>
                </a:lnTo>
                <a:lnTo>
                  <a:pt x="1626" y="426"/>
                </a:lnTo>
                <a:lnTo>
                  <a:pt x="1626" y="426"/>
                </a:lnTo>
                <a:lnTo>
                  <a:pt x="1624" y="426"/>
                </a:lnTo>
                <a:lnTo>
                  <a:pt x="1622" y="426"/>
                </a:lnTo>
                <a:lnTo>
                  <a:pt x="1615" y="424"/>
                </a:lnTo>
                <a:lnTo>
                  <a:pt x="1611" y="424"/>
                </a:lnTo>
                <a:lnTo>
                  <a:pt x="1607" y="426"/>
                </a:lnTo>
                <a:lnTo>
                  <a:pt x="1605" y="426"/>
                </a:lnTo>
                <a:lnTo>
                  <a:pt x="1605" y="424"/>
                </a:lnTo>
                <a:lnTo>
                  <a:pt x="1607" y="424"/>
                </a:lnTo>
                <a:lnTo>
                  <a:pt x="1611" y="422"/>
                </a:lnTo>
                <a:lnTo>
                  <a:pt x="1613" y="422"/>
                </a:lnTo>
                <a:lnTo>
                  <a:pt x="1618" y="422"/>
                </a:lnTo>
                <a:lnTo>
                  <a:pt x="1618" y="422"/>
                </a:lnTo>
                <a:lnTo>
                  <a:pt x="1620" y="422"/>
                </a:lnTo>
                <a:lnTo>
                  <a:pt x="1620" y="419"/>
                </a:lnTo>
                <a:lnTo>
                  <a:pt x="1622" y="419"/>
                </a:lnTo>
                <a:lnTo>
                  <a:pt x="1622" y="419"/>
                </a:lnTo>
                <a:lnTo>
                  <a:pt x="1626" y="419"/>
                </a:lnTo>
                <a:lnTo>
                  <a:pt x="1632" y="419"/>
                </a:lnTo>
                <a:lnTo>
                  <a:pt x="1634" y="419"/>
                </a:lnTo>
                <a:lnTo>
                  <a:pt x="1634" y="419"/>
                </a:lnTo>
                <a:lnTo>
                  <a:pt x="1634" y="419"/>
                </a:lnTo>
                <a:lnTo>
                  <a:pt x="1634" y="417"/>
                </a:lnTo>
                <a:lnTo>
                  <a:pt x="1634" y="417"/>
                </a:lnTo>
                <a:lnTo>
                  <a:pt x="1632" y="413"/>
                </a:lnTo>
                <a:lnTo>
                  <a:pt x="1632" y="411"/>
                </a:lnTo>
                <a:lnTo>
                  <a:pt x="1626" y="407"/>
                </a:lnTo>
                <a:lnTo>
                  <a:pt x="1624" y="405"/>
                </a:lnTo>
                <a:lnTo>
                  <a:pt x="1622" y="405"/>
                </a:lnTo>
                <a:lnTo>
                  <a:pt x="1622" y="405"/>
                </a:lnTo>
                <a:lnTo>
                  <a:pt x="1620" y="405"/>
                </a:lnTo>
                <a:lnTo>
                  <a:pt x="1618" y="407"/>
                </a:lnTo>
                <a:lnTo>
                  <a:pt x="1618" y="409"/>
                </a:lnTo>
                <a:lnTo>
                  <a:pt x="1618" y="409"/>
                </a:lnTo>
                <a:lnTo>
                  <a:pt x="1620" y="409"/>
                </a:lnTo>
                <a:lnTo>
                  <a:pt x="1620" y="409"/>
                </a:lnTo>
                <a:lnTo>
                  <a:pt x="1618" y="411"/>
                </a:lnTo>
                <a:lnTo>
                  <a:pt x="1618" y="411"/>
                </a:lnTo>
                <a:lnTo>
                  <a:pt x="1615" y="411"/>
                </a:lnTo>
                <a:lnTo>
                  <a:pt x="1613" y="411"/>
                </a:lnTo>
                <a:lnTo>
                  <a:pt x="1613" y="413"/>
                </a:lnTo>
                <a:lnTo>
                  <a:pt x="1611" y="415"/>
                </a:lnTo>
                <a:lnTo>
                  <a:pt x="1609" y="413"/>
                </a:lnTo>
                <a:lnTo>
                  <a:pt x="1607" y="413"/>
                </a:lnTo>
                <a:lnTo>
                  <a:pt x="1611" y="411"/>
                </a:lnTo>
                <a:lnTo>
                  <a:pt x="1611" y="411"/>
                </a:lnTo>
                <a:lnTo>
                  <a:pt x="1611" y="409"/>
                </a:lnTo>
                <a:lnTo>
                  <a:pt x="1611" y="409"/>
                </a:lnTo>
                <a:lnTo>
                  <a:pt x="1611" y="407"/>
                </a:lnTo>
                <a:lnTo>
                  <a:pt x="1611" y="407"/>
                </a:lnTo>
                <a:lnTo>
                  <a:pt x="1609" y="407"/>
                </a:lnTo>
                <a:lnTo>
                  <a:pt x="1605" y="409"/>
                </a:lnTo>
                <a:lnTo>
                  <a:pt x="1601" y="409"/>
                </a:lnTo>
                <a:lnTo>
                  <a:pt x="1599" y="409"/>
                </a:lnTo>
                <a:lnTo>
                  <a:pt x="1597" y="411"/>
                </a:lnTo>
                <a:lnTo>
                  <a:pt x="1595" y="411"/>
                </a:lnTo>
                <a:lnTo>
                  <a:pt x="1592" y="411"/>
                </a:lnTo>
                <a:lnTo>
                  <a:pt x="1592" y="411"/>
                </a:lnTo>
                <a:lnTo>
                  <a:pt x="1599" y="409"/>
                </a:lnTo>
                <a:lnTo>
                  <a:pt x="1601" y="407"/>
                </a:lnTo>
                <a:lnTo>
                  <a:pt x="1603" y="405"/>
                </a:lnTo>
                <a:lnTo>
                  <a:pt x="1607" y="405"/>
                </a:lnTo>
                <a:lnTo>
                  <a:pt x="1611" y="405"/>
                </a:lnTo>
                <a:lnTo>
                  <a:pt x="1611" y="405"/>
                </a:lnTo>
                <a:lnTo>
                  <a:pt x="1613" y="403"/>
                </a:lnTo>
                <a:lnTo>
                  <a:pt x="1615" y="403"/>
                </a:lnTo>
                <a:lnTo>
                  <a:pt x="1615" y="403"/>
                </a:lnTo>
                <a:lnTo>
                  <a:pt x="1618" y="401"/>
                </a:lnTo>
                <a:lnTo>
                  <a:pt x="1618" y="401"/>
                </a:lnTo>
                <a:lnTo>
                  <a:pt x="1618" y="398"/>
                </a:lnTo>
                <a:lnTo>
                  <a:pt x="1618" y="398"/>
                </a:lnTo>
                <a:lnTo>
                  <a:pt x="1615" y="398"/>
                </a:lnTo>
                <a:lnTo>
                  <a:pt x="1615" y="396"/>
                </a:lnTo>
                <a:lnTo>
                  <a:pt x="1609" y="394"/>
                </a:lnTo>
                <a:lnTo>
                  <a:pt x="1607" y="394"/>
                </a:lnTo>
                <a:lnTo>
                  <a:pt x="1605" y="392"/>
                </a:lnTo>
                <a:lnTo>
                  <a:pt x="1603" y="392"/>
                </a:lnTo>
                <a:lnTo>
                  <a:pt x="1603" y="392"/>
                </a:lnTo>
                <a:lnTo>
                  <a:pt x="1601" y="392"/>
                </a:lnTo>
                <a:lnTo>
                  <a:pt x="1599" y="392"/>
                </a:lnTo>
                <a:lnTo>
                  <a:pt x="1597" y="392"/>
                </a:lnTo>
                <a:lnTo>
                  <a:pt x="1595" y="390"/>
                </a:lnTo>
                <a:lnTo>
                  <a:pt x="1592" y="392"/>
                </a:lnTo>
                <a:lnTo>
                  <a:pt x="1588" y="392"/>
                </a:lnTo>
                <a:lnTo>
                  <a:pt x="1586" y="394"/>
                </a:lnTo>
                <a:lnTo>
                  <a:pt x="1582" y="396"/>
                </a:lnTo>
                <a:lnTo>
                  <a:pt x="1580" y="398"/>
                </a:lnTo>
                <a:lnTo>
                  <a:pt x="1578" y="398"/>
                </a:lnTo>
                <a:lnTo>
                  <a:pt x="1574" y="407"/>
                </a:lnTo>
                <a:lnTo>
                  <a:pt x="1574" y="409"/>
                </a:lnTo>
                <a:lnTo>
                  <a:pt x="1574" y="409"/>
                </a:lnTo>
                <a:lnTo>
                  <a:pt x="1576" y="403"/>
                </a:lnTo>
                <a:lnTo>
                  <a:pt x="1576" y="401"/>
                </a:lnTo>
                <a:lnTo>
                  <a:pt x="1574" y="398"/>
                </a:lnTo>
                <a:lnTo>
                  <a:pt x="1574" y="398"/>
                </a:lnTo>
                <a:lnTo>
                  <a:pt x="1574" y="398"/>
                </a:lnTo>
                <a:lnTo>
                  <a:pt x="1571" y="398"/>
                </a:lnTo>
                <a:lnTo>
                  <a:pt x="1571" y="401"/>
                </a:lnTo>
                <a:lnTo>
                  <a:pt x="1569" y="403"/>
                </a:lnTo>
                <a:lnTo>
                  <a:pt x="1569" y="403"/>
                </a:lnTo>
                <a:lnTo>
                  <a:pt x="1567" y="403"/>
                </a:lnTo>
                <a:lnTo>
                  <a:pt x="1565" y="403"/>
                </a:lnTo>
                <a:lnTo>
                  <a:pt x="1567" y="401"/>
                </a:lnTo>
                <a:lnTo>
                  <a:pt x="1569" y="401"/>
                </a:lnTo>
                <a:lnTo>
                  <a:pt x="1569" y="398"/>
                </a:lnTo>
                <a:lnTo>
                  <a:pt x="1571" y="398"/>
                </a:lnTo>
                <a:lnTo>
                  <a:pt x="1574" y="396"/>
                </a:lnTo>
                <a:lnTo>
                  <a:pt x="1576" y="396"/>
                </a:lnTo>
                <a:lnTo>
                  <a:pt x="1578" y="396"/>
                </a:lnTo>
                <a:lnTo>
                  <a:pt x="1582" y="392"/>
                </a:lnTo>
                <a:lnTo>
                  <a:pt x="1584" y="390"/>
                </a:lnTo>
                <a:lnTo>
                  <a:pt x="1584" y="390"/>
                </a:lnTo>
                <a:lnTo>
                  <a:pt x="1584" y="386"/>
                </a:lnTo>
                <a:lnTo>
                  <a:pt x="1584" y="386"/>
                </a:lnTo>
                <a:lnTo>
                  <a:pt x="1582" y="384"/>
                </a:lnTo>
                <a:lnTo>
                  <a:pt x="1582" y="384"/>
                </a:lnTo>
                <a:lnTo>
                  <a:pt x="1580" y="384"/>
                </a:lnTo>
                <a:lnTo>
                  <a:pt x="1578" y="386"/>
                </a:lnTo>
                <a:lnTo>
                  <a:pt x="1576" y="388"/>
                </a:lnTo>
                <a:lnTo>
                  <a:pt x="1574" y="388"/>
                </a:lnTo>
                <a:lnTo>
                  <a:pt x="1569" y="386"/>
                </a:lnTo>
                <a:lnTo>
                  <a:pt x="1565" y="386"/>
                </a:lnTo>
                <a:lnTo>
                  <a:pt x="1563" y="388"/>
                </a:lnTo>
                <a:lnTo>
                  <a:pt x="1561" y="390"/>
                </a:lnTo>
                <a:lnTo>
                  <a:pt x="1561" y="392"/>
                </a:lnTo>
                <a:lnTo>
                  <a:pt x="1555" y="392"/>
                </a:lnTo>
                <a:lnTo>
                  <a:pt x="1557" y="390"/>
                </a:lnTo>
                <a:lnTo>
                  <a:pt x="1559" y="390"/>
                </a:lnTo>
                <a:lnTo>
                  <a:pt x="1561" y="388"/>
                </a:lnTo>
                <a:lnTo>
                  <a:pt x="1565" y="386"/>
                </a:lnTo>
                <a:lnTo>
                  <a:pt x="1565" y="384"/>
                </a:lnTo>
                <a:lnTo>
                  <a:pt x="1567" y="384"/>
                </a:lnTo>
                <a:lnTo>
                  <a:pt x="1571" y="384"/>
                </a:lnTo>
                <a:lnTo>
                  <a:pt x="1571" y="384"/>
                </a:lnTo>
                <a:lnTo>
                  <a:pt x="1574" y="384"/>
                </a:lnTo>
                <a:lnTo>
                  <a:pt x="1576" y="380"/>
                </a:lnTo>
                <a:lnTo>
                  <a:pt x="1576" y="380"/>
                </a:lnTo>
                <a:lnTo>
                  <a:pt x="1576" y="378"/>
                </a:lnTo>
                <a:lnTo>
                  <a:pt x="1576" y="378"/>
                </a:lnTo>
                <a:lnTo>
                  <a:pt x="1574" y="375"/>
                </a:lnTo>
                <a:lnTo>
                  <a:pt x="1571" y="375"/>
                </a:lnTo>
                <a:lnTo>
                  <a:pt x="1569" y="373"/>
                </a:lnTo>
                <a:lnTo>
                  <a:pt x="1567" y="371"/>
                </a:lnTo>
                <a:lnTo>
                  <a:pt x="1563" y="371"/>
                </a:lnTo>
                <a:lnTo>
                  <a:pt x="1559" y="371"/>
                </a:lnTo>
                <a:lnTo>
                  <a:pt x="1557" y="371"/>
                </a:lnTo>
                <a:lnTo>
                  <a:pt x="1557" y="371"/>
                </a:lnTo>
                <a:close/>
                <a:moveTo>
                  <a:pt x="3994" y="218"/>
                </a:moveTo>
                <a:lnTo>
                  <a:pt x="3996" y="218"/>
                </a:lnTo>
                <a:lnTo>
                  <a:pt x="3996" y="218"/>
                </a:lnTo>
                <a:lnTo>
                  <a:pt x="4000" y="218"/>
                </a:lnTo>
                <a:lnTo>
                  <a:pt x="4002" y="218"/>
                </a:lnTo>
                <a:lnTo>
                  <a:pt x="4002" y="218"/>
                </a:lnTo>
                <a:lnTo>
                  <a:pt x="4002" y="218"/>
                </a:lnTo>
                <a:lnTo>
                  <a:pt x="4004" y="216"/>
                </a:lnTo>
                <a:lnTo>
                  <a:pt x="4006" y="214"/>
                </a:lnTo>
                <a:lnTo>
                  <a:pt x="4006" y="214"/>
                </a:lnTo>
                <a:lnTo>
                  <a:pt x="4006" y="212"/>
                </a:lnTo>
                <a:lnTo>
                  <a:pt x="3996" y="216"/>
                </a:lnTo>
                <a:lnTo>
                  <a:pt x="3989" y="216"/>
                </a:lnTo>
                <a:lnTo>
                  <a:pt x="3987" y="218"/>
                </a:lnTo>
                <a:lnTo>
                  <a:pt x="3989" y="218"/>
                </a:lnTo>
                <a:lnTo>
                  <a:pt x="3994" y="218"/>
                </a:lnTo>
                <a:close/>
                <a:moveTo>
                  <a:pt x="3964" y="130"/>
                </a:moveTo>
                <a:lnTo>
                  <a:pt x="3966" y="128"/>
                </a:lnTo>
                <a:lnTo>
                  <a:pt x="3962" y="126"/>
                </a:lnTo>
                <a:lnTo>
                  <a:pt x="3950" y="124"/>
                </a:lnTo>
                <a:lnTo>
                  <a:pt x="3943" y="122"/>
                </a:lnTo>
                <a:lnTo>
                  <a:pt x="3937" y="122"/>
                </a:lnTo>
                <a:lnTo>
                  <a:pt x="3933" y="122"/>
                </a:lnTo>
                <a:lnTo>
                  <a:pt x="3929" y="124"/>
                </a:lnTo>
                <a:lnTo>
                  <a:pt x="3927" y="124"/>
                </a:lnTo>
                <a:lnTo>
                  <a:pt x="3929" y="128"/>
                </a:lnTo>
                <a:lnTo>
                  <a:pt x="3931" y="130"/>
                </a:lnTo>
                <a:lnTo>
                  <a:pt x="3935" y="130"/>
                </a:lnTo>
                <a:lnTo>
                  <a:pt x="3943" y="134"/>
                </a:lnTo>
                <a:lnTo>
                  <a:pt x="3948" y="134"/>
                </a:lnTo>
                <a:lnTo>
                  <a:pt x="3950" y="134"/>
                </a:lnTo>
                <a:lnTo>
                  <a:pt x="3954" y="134"/>
                </a:lnTo>
                <a:lnTo>
                  <a:pt x="3958" y="132"/>
                </a:lnTo>
                <a:lnTo>
                  <a:pt x="3960" y="130"/>
                </a:lnTo>
                <a:lnTo>
                  <a:pt x="3964" y="130"/>
                </a:lnTo>
                <a:close/>
                <a:moveTo>
                  <a:pt x="2764" y="134"/>
                </a:moveTo>
                <a:lnTo>
                  <a:pt x="2764" y="136"/>
                </a:lnTo>
                <a:lnTo>
                  <a:pt x="2764" y="139"/>
                </a:lnTo>
                <a:lnTo>
                  <a:pt x="2764" y="139"/>
                </a:lnTo>
                <a:lnTo>
                  <a:pt x="2764" y="141"/>
                </a:lnTo>
                <a:lnTo>
                  <a:pt x="2764" y="141"/>
                </a:lnTo>
                <a:lnTo>
                  <a:pt x="2766" y="143"/>
                </a:lnTo>
                <a:lnTo>
                  <a:pt x="2766" y="145"/>
                </a:lnTo>
                <a:lnTo>
                  <a:pt x="2766" y="147"/>
                </a:lnTo>
                <a:lnTo>
                  <a:pt x="2768" y="149"/>
                </a:lnTo>
                <a:lnTo>
                  <a:pt x="2770" y="153"/>
                </a:lnTo>
                <a:lnTo>
                  <a:pt x="2772" y="153"/>
                </a:lnTo>
                <a:lnTo>
                  <a:pt x="2774" y="151"/>
                </a:lnTo>
                <a:lnTo>
                  <a:pt x="2776" y="149"/>
                </a:lnTo>
                <a:lnTo>
                  <a:pt x="2776" y="147"/>
                </a:lnTo>
                <a:lnTo>
                  <a:pt x="2776" y="147"/>
                </a:lnTo>
                <a:lnTo>
                  <a:pt x="2780" y="147"/>
                </a:lnTo>
                <a:lnTo>
                  <a:pt x="2783" y="147"/>
                </a:lnTo>
                <a:lnTo>
                  <a:pt x="2783" y="149"/>
                </a:lnTo>
                <a:lnTo>
                  <a:pt x="2780" y="151"/>
                </a:lnTo>
                <a:lnTo>
                  <a:pt x="2780" y="153"/>
                </a:lnTo>
                <a:lnTo>
                  <a:pt x="2780" y="153"/>
                </a:lnTo>
                <a:lnTo>
                  <a:pt x="2780" y="155"/>
                </a:lnTo>
                <a:lnTo>
                  <a:pt x="2783" y="157"/>
                </a:lnTo>
                <a:lnTo>
                  <a:pt x="2783" y="157"/>
                </a:lnTo>
                <a:lnTo>
                  <a:pt x="2785" y="157"/>
                </a:lnTo>
                <a:lnTo>
                  <a:pt x="2787" y="157"/>
                </a:lnTo>
                <a:lnTo>
                  <a:pt x="2787" y="157"/>
                </a:lnTo>
                <a:lnTo>
                  <a:pt x="2787" y="159"/>
                </a:lnTo>
                <a:lnTo>
                  <a:pt x="2785" y="159"/>
                </a:lnTo>
                <a:lnTo>
                  <a:pt x="2774" y="157"/>
                </a:lnTo>
                <a:lnTo>
                  <a:pt x="2774" y="157"/>
                </a:lnTo>
                <a:lnTo>
                  <a:pt x="2772" y="157"/>
                </a:lnTo>
                <a:lnTo>
                  <a:pt x="2776" y="159"/>
                </a:lnTo>
                <a:lnTo>
                  <a:pt x="2780" y="162"/>
                </a:lnTo>
                <a:lnTo>
                  <a:pt x="2778" y="162"/>
                </a:lnTo>
                <a:lnTo>
                  <a:pt x="2778" y="164"/>
                </a:lnTo>
                <a:lnTo>
                  <a:pt x="2778" y="166"/>
                </a:lnTo>
                <a:lnTo>
                  <a:pt x="2780" y="166"/>
                </a:lnTo>
                <a:lnTo>
                  <a:pt x="2780" y="168"/>
                </a:lnTo>
                <a:lnTo>
                  <a:pt x="2783" y="168"/>
                </a:lnTo>
                <a:lnTo>
                  <a:pt x="2785" y="170"/>
                </a:lnTo>
                <a:lnTo>
                  <a:pt x="2789" y="172"/>
                </a:lnTo>
                <a:lnTo>
                  <a:pt x="2791" y="176"/>
                </a:lnTo>
                <a:lnTo>
                  <a:pt x="2793" y="176"/>
                </a:lnTo>
                <a:lnTo>
                  <a:pt x="2795" y="178"/>
                </a:lnTo>
                <a:lnTo>
                  <a:pt x="2795" y="178"/>
                </a:lnTo>
                <a:lnTo>
                  <a:pt x="2797" y="180"/>
                </a:lnTo>
                <a:lnTo>
                  <a:pt x="2806" y="180"/>
                </a:lnTo>
                <a:lnTo>
                  <a:pt x="2810" y="180"/>
                </a:lnTo>
                <a:lnTo>
                  <a:pt x="2812" y="178"/>
                </a:lnTo>
                <a:lnTo>
                  <a:pt x="2814" y="178"/>
                </a:lnTo>
                <a:lnTo>
                  <a:pt x="2816" y="176"/>
                </a:lnTo>
                <a:lnTo>
                  <a:pt x="2818" y="176"/>
                </a:lnTo>
                <a:lnTo>
                  <a:pt x="2820" y="174"/>
                </a:lnTo>
                <a:lnTo>
                  <a:pt x="2818" y="174"/>
                </a:lnTo>
                <a:lnTo>
                  <a:pt x="2816" y="172"/>
                </a:lnTo>
                <a:lnTo>
                  <a:pt x="2818" y="170"/>
                </a:lnTo>
                <a:lnTo>
                  <a:pt x="2818" y="170"/>
                </a:lnTo>
                <a:lnTo>
                  <a:pt x="2818" y="168"/>
                </a:lnTo>
                <a:lnTo>
                  <a:pt x="2818" y="166"/>
                </a:lnTo>
                <a:lnTo>
                  <a:pt x="2818" y="166"/>
                </a:lnTo>
                <a:lnTo>
                  <a:pt x="2820" y="166"/>
                </a:lnTo>
                <a:lnTo>
                  <a:pt x="2820" y="166"/>
                </a:lnTo>
                <a:lnTo>
                  <a:pt x="2822" y="166"/>
                </a:lnTo>
                <a:lnTo>
                  <a:pt x="2822" y="168"/>
                </a:lnTo>
                <a:lnTo>
                  <a:pt x="2824" y="168"/>
                </a:lnTo>
                <a:lnTo>
                  <a:pt x="2824" y="168"/>
                </a:lnTo>
                <a:lnTo>
                  <a:pt x="2827" y="168"/>
                </a:lnTo>
                <a:lnTo>
                  <a:pt x="2829" y="166"/>
                </a:lnTo>
                <a:lnTo>
                  <a:pt x="2829" y="164"/>
                </a:lnTo>
                <a:lnTo>
                  <a:pt x="2831" y="164"/>
                </a:lnTo>
                <a:lnTo>
                  <a:pt x="2831" y="166"/>
                </a:lnTo>
                <a:lnTo>
                  <a:pt x="2831" y="168"/>
                </a:lnTo>
                <a:lnTo>
                  <a:pt x="2829" y="168"/>
                </a:lnTo>
                <a:lnTo>
                  <a:pt x="2829" y="170"/>
                </a:lnTo>
                <a:lnTo>
                  <a:pt x="2829" y="170"/>
                </a:lnTo>
                <a:lnTo>
                  <a:pt x="2831" y="172"/>
                </a:lnTo>
                <a:lnTo>
                  <a:pt x="2831" y="172"/>
                </a:lnTo>
                <a:lnTo>
                  <a:pt x="2835" y="174"/>
                </a:lnTo>
                <a:lnTo>
                  <a:pt x="2839" y="172"/>
                </a:lnTo>
                <a:lnTo>
                  <a:pt x="2841" y="172"/>
                </a:lnTo>
                <a:lnTo>
                  <a:pt x="2845" y="168"/>
                </a:lnTo>
                <a:lnTo>
                  <a:pt x="2848" y="168"/>
                </a:lnTo>
                <a:lnTo>
                  <a:pt x="2852" y="168"/>
                </a:lnTo>
                <a:lnTo>
                  <a:pt x="2850" y="168"/>
                </a:lnTo>
                <a:lnTo>
                  <a:pt x="2845" y="172"/>
                </a:lnTo>
                <a:lnTo>
                  <a:pt x="2848" y="174"/>
                </a:lnTo>
                <a:lnTo>
                  <a:pt x="2850" y="174"/>
                </a:lnTo>
                <a:lnTo>
                  <a:pt x="2852" y="176"/>
                </a:lnTo>
                <a:lnTo>
                  <a:pt x="2854" y="176"/>
                </a:lnTo>
                <a:lnTo>
                  <a:pt x="2856" y="174"/>
                </a:lnTo>
                <a:lnTo>
                  <a:pt x="2854" y="176"/>
                </a:lnTo>
                <a:lnTo>
                  <a:pt x="2852" y="176"/>
                </a:lnTo>
                <a:lnTo>
                  <a:pt x="2841" y="176"/>
                </a:lnTo>
                <a:lnTo>
                  <a:pt x="2837" y="176"/>
                </a:lnTo>
                <a:lnTo>
                  <a:pt x="2837" y="178"/>
                </a:lnTo>
                <a:lnTo>
                  <a:pt x="2835" y="178"/>
                </a:lnTo>
                <a:lnTo>
                  <a:pt x="2835" y="180"/>
                </a:lnTo>
                <a:lnTo>
                  <a:pt x="2835" y="180"/>
                </a:lnTo>
                <a:lnTo>
                  <a:pt x="2833" y="180"/>
                </a:lnTo>
                <a:lnTo>
                  <a:pt x="2831" y="180"/>
                </a:lnTo>
                <a:lnTo>
                  <a:pt x="2824" y="183"/>
                </a:lnTo>
                <a:lnTo>
                  <a:pt x="2814" y="185"/>
                </a:lnTo>
                <a:lnTo>
                  <a:pt x="2814" y="187"/>
                </a:lnTo>
                <a:lnTo>
                  <a:pt x="2812" y="187"/>
                </a:lnTo>
                <a:lnTo>
                  <a:pt x="2810" y="185"/>
                </a:lnTo>
                <a:lnTo>
                  <a:pt x="2808" y="185"/>
                </a:lnTo>
                <a:lnTo>
                  <a:pt x="2808" y="185"/>
                </a:lnTo>
                <a:lnTo>
                  <a:pt x="2806" y="187"/>
                </a:lnTo>
                <a:lnTo>
                  <a:pt x="2806" y="187"/>
                </a:lnTo>
                <a:lnTo>
                  <a:pt x="2806" y="191"/>
                </a:lnTo>
                <a:lnTo>
                  <a:pt x="2808" y="191"/>
                </a:lnTo>
                <a:lnTo>
                  <a:pt x="2808" y="193"/>
                </a:lnTo>
                <a:lnTo>
                  <a:pt x="2810" y="195"/>
                </a:lnTo>
                <a:lnTo>
                  <a:pt x="2812" y="195"/>
                </a:lnTo>
                <a:lnTo>
                  <a:pt x="2820" y="195"/>
                </a:lnTo>
                <a:lnTo>
                  <a:pt x="2822" y="195"/>
                </a:lnTo>
                <a:lnTo>
                  <a:pt x="2827" y="193"/>
                </a:lnTo>
                <a:lnTo>
                  <a:pt x="2831" y="193"/>
                </a:lnTo>
                <a:lnTo>
                  <a:pt x="2833" y="191"/>
                </a:lnTo>
                <a:lnTo>
                  <a:pt x="2837" y="193"/>
                </a:lnTo>
                <a:lnTo>
                  <a:pt x="2841" y="193"/>
                </a:lnTo>
                <a:lnTo>
                  <a:pt x="2848" y="191"/>
                </a:lnTo>
                <a:lnTo>
                  <a:pt x="2852" y="191"/>
                </a:lnTo>
                <a:lnTo>
                  <a:pt x="2852" y="191"/>
                </a:lnTo>
                <a:lnTo>
                  <a:pt x="2854" y="193"/>
                </a:lnTo>
                <a:lnTo>
                  <a:pt x="2854" y="193"/>
                </a:lnTo>
                <a:lnTo>
                  <a:pt x="2848" y="193"/>
                </a:lnTo>
                <a:lnTo>
                  <a:pt x="2843" y="195"/>
                </a:lnTo>
                <a:lnTo>
                  <a:pt x="2824" y="197"/>
                </a:lnTo>
                <a:lnTo>
                  <a:pt x="2820" y="201"/>
                </a:lnTo>
                <a:lnTo>
                  <a:pt x="2818" y="201"/>
                </a:lnTo>
                <a:lnTo>
                  <a:pt x="2818" y="201"/>
                </a:lnTo>
                <a:lnTo>
                  <a:pt x="2816" y="201"/>
                </a:lnTo>
                <a:lnTo>
                  <a:pt x="2812" y="201"/>
                </a:lnTo>
                <a:lnTo>
                  <a:pt x="2812" y="201"/>
                </a:lnTo>
                <a:lnTo>
                  <a:pt x="2810" y="204"/>
                </a:lnTo>
                <a:lnTo>
                  <a:pt x="2810" y="206"/>
                </a:lnTo>
                <a:lnTo>
                  <a:pt x="2812" y="206"/>
                </a:lnTo>
                <a:lnTo>
                  <a:pt x="2812" y="208"/>
                </a:lnTo>
                <a:lnTo>
                  <a:pt x="2814" y="210"/>
                </a:lnTo>
                <a:lnTo>
                  <a:pt x="2816" y="212"/>
                </a:lnTo>
                <a:lnTo>
                  <a:pt x="2818" y="212"/>
                </a:lnTo>
                <a:lnTo>
                  <a:pt x="2820" y="214"/>
                </a:lnTo>
                <a:lnTo>
                  <a:pt x="2827" y="216"/>
                </a:lnTo>
                <a:lnTo>
                  <a:pt x="2833" y="222"/>
                </a:lnTo>
                <a:lnTo>
                  <a:pt x="2839" y="227"/>
                </a:lnTo>
                <a:lnTo>
                  <a:pt x="2841" y="227"/>
                </a:lnTo>
                <a:lnTo>
                  <a:pt x="2843" y="227"/>
                </a:lnTo>
                <a:lnTo>
                  <a:pt x="2845" y="229"/>
                </a:lnTo>
                <a:lnTo>
                  <a:pt x="2845" y="231"/>
                </a:lnTo>
                <a:lnTo>
                  <a:pt x="2850" y="231"/>
                </a:lnTo>
                <a:lnTo>
                  <a:pt x="2854" y="231"/>
                </a:lnTo>
                <a:lnTo>
                  <a:pt x="2856" y="229"/>
                </a:lnTo>
                <a:lnTo>
                  <a:pt x="2854" y="227"/>
                </a:lnTo>
                <a:lnTo>
                  <a:pt x="2854" y="224"/>
                </a:lnTo>
                <a:lnTo>
                  <a:pt x="2854" y="224"/>
                </a:lnTo>
                <a:lnTo>
                  <a:pt x="2856" y="222"/>
                </a:lnTo>
                <a:lnTo>
                  <a:pt x="2858" y="220"/>
                </a:lnTo>
                <a:lnTo>
                  <a:pt x="2856" y="218"/>
                </a:lnTo>
                <a:lnTo>
                  <a:pt x="2856" y="216"/>
                </a:lnTo>
                <a:lnTo>
                  <a:pt x="2858" y="214"/>
                </a:lnTo>
                <a:lnTo>
                  <a:pt x="2860" y="212"/>
                </a:lnTo>
                <a:lnTo>
                  <a:pt x="2862" y="206"/>
                </a:lnTo>
                <a:lnTo>
                  <a:pt x="2866" y="204"/>
                </a:lnTo>
                <a:lnTo>
                  <a:pt x="2871" y="204"/>
                </a:lnTo>
                <a:lnTo>
                  <a:pt x="2873" y="204"/>
                </a:lnTo>
                <a:lnTo>
                  <a:pt x="2873" y="201"/>
                </a:lnTo>
                <a:lnTo>
                  <a:pt x="2875" y="197"/>
                </a:lnTo>
                <a:lnTo>
                  <a:pt x="2875" y="195"/>
                </a:lnTo>
                <a:lnTo>
                  <a:pt x="2875" y="189"/>
                </a:lnTo>
                <a:lnTo>
                  <a:pt x="2875" y="189"/>
                </a:lnTo>
                <a:lnTo>
                  <a:pt x="2875" y="187"/>
                </a:lnTo>
                <a:lnTo>
                  <a:pt x="2877" y="187"/>
                </a:lnTo>
                <a:lnTo>
                  <a:pt x="2879" y="187"/>
                </a:lnTo>
                <a:lnTo>
                  <a:pt x="2881" y="187"/>
                </a:lnTo>
                <a:lnTo>
                  <a:pt x="2883" y="185"/>
                </a:lnTo>
                <a:lnTo>
                  <a:pt x="2883" y="185"/>
                </a:lnTo>
                <a:lnTo>
                  <a:pt x="2883" y="183"/>
                </a:lnTo>
                <a:lnTo>
                  <a:pt x="2883" y="180"/>
                </a:lnTo>
                <a:lnTo>
                  <a:pt x="2883" y="178"/>
                </a:lnTo>
                <a:lnTo>
                  <a:pt x="2885" y="176"/>
                </a:lnTo>
                <a:lnTo>
                  <a:pt x="2889" y="172"/>
                </a:lnTo>
                <a:lnTo>
                  <a:pt x="2892" y="170"/>
                </a:lnTo>
                <a:lnTo>
                  <a:pt x="2892" y="170"/>
                </a:lnTo>
                <a:lnTo>
                  <a:pt x="2894" y="168"/>
                </a:lnTo>
                <a:lnTo>
                  <a:pt x="2894" y="168"/>
                </a:lnTo>
                <a:lnTo>
                  <a:pt x="2904" y="168"/>
                </a:lnTo>
                <a:lnTo>
                  <a:pt x="2908" y="166"/>
                </a:lnTo>
                <a:lnTo>
                  <a:pt x="2912" y="166"/>
                </a:lnTo>
                <a:lnTo>
                  <a:pt x="2915" y="166"/>
                </a:lnTo>
                <a:lnTo>
                  <a:pt x="2917" y="164"/>
                </a:lnTo>
                <a:lnTo>
                  <a:pt x="2917" y="164"/>
                </a:lnTo>
                <a:lnTo>
                  <a:pt x="2917" y="164"/>
                </a:lnTo>
                <a:lnTo>
                  <a:pt x="2912" y="162"/>
                </a:lnTo>
                <a:lnTo>
                  <a:pt x="2908" y="159"/>
                </a:lnTo>
                <a:lnTo>
                  <a:pt x="2904" y="157"/>
                </a:lnTo>
                <a:lnTo>
                  <a:pt x="2908" y="155"/>
                </a:lnTo>
                <a:lnTo>
                  <a:pt x="2906" y="153"/>
                </a:lnTo>
                <a:lnTo>
                  <a:pt x="2904" y="153"/>
                </a:lnTo>
                <a:lnTo>
                  <a:pt x="2900" y="151"/>
                </a:lnTo>
                <a:lnTo>
                  <a:pt x="2900" y="153"/>
                </a:lnTo>
                <a:lnTo>
                  <a:pt x="2900" y="153"/>
                </a:lnTo>
                <a:lnTo>
                  <a:pt x="2896" y="155"/>
                </a:lnTo>
                <a:lnTo>
                  <a:pt x="2894" y="151"/>
                </a:lnTo>
                <a:lnTo>
                  <a:pt x="2889" y="151"/>
                </a:lnTo>
                <a:lnTo>
                  <a:pt x="2885" y="151"/>
                </a:lnTo>
                <a:lnTo>
                  <a:pt x="2883" y="151"/>
                </a:lnTo>
                <a:lnTo>
                  <a:pt x="2881" y="149"/>
                </a:lnTo>
                <a:lnTo>
                  <a:pt x="2879" y="149"/>
                </a:lnTo>
                <a:lnTo>
                  <a:pt x="2879" y="149"/>
                </a:lnTo>
                <a:lnTo>
                  <a:pt x="2879" y="147"/>
                </a:lnTo>
                <a:lnTo>
                  <a:pt x="2881" y="147"/>
                </a:lnTo>
                <a:lnTo>
                  <a:pt x="2881" y="145"/>
                </a:lnTo>
                <a:lnTo>
                  <a:pt x="2881" y="145"/>
                </a:lnTo>
                <a:lnTo>
                  <a:pt x="2881" y="143"/>
                </a:lnTo>
                <a:lnTo>
                  <a:pt x="2879" y="141"/>
                </a:lnTo>
                <a:lnTo>
                  <a:pt x="2879" y="141"/>
                </a:lnTo>
                <a:lnTo>
                  <a:pt x="2877" y="139"/>
                </a:lnTo>
                <a:lnTo>
                  <a:pt x="2875" y="136"/>
                </a:lnTo>
                <a:lnTo>
                  <a:pt x="2873" y="136"/>
                </a:lnTo>
                <a:lnTo>
                  <a:pt x="2873" y="136"/>
                </a:lnTo>
                <a:lnTo>
                  <a:pt x="2866" y="143"/>
                </a:lnTo>
                <a:lnTo>
                  <a:pt x="2864" y="145"/>
                </a:lnTo>
                <a:lnTo>
                  <a:pt x="2864" y="143"/>
                </a:lnTo>
                <a:lnTo>
                  <a:pt x="2864" y="141"/>
                </a:lnTo>
                <a:lnTo>
                  <a:pt x="2864" y="139"/>
                </a:lnTo>
                <a:lnTo>
                  <a:pt x="2864" y="139"/>
                </a:lnTo>
                <a:lnTo>
                  <a:pt x="2866" y="136"/>
                </a:lnTo>
                <a:lnTo>
                  <a:pt x="2868" y="134"/>
                </a:lnTo>
                <a:lnTo>
                  <a:pt x="2866" y="130"/>
                </a:lnTo>
                <a:lnTo>
                  <a:pt x="2864" y="128"/>
                </a:lnTo>
                <a:lnTo>
                  <a:pt x="2862" y="128"/>
                </a:lnTo>
                <a:lnTo>
                  <a:pt x="2858" y="126"/>
                </a:lnTo>
                <a:lnTo>
                  <a:pt x="2854" y="126"/>
                </a:lnTo>
                <a:lnTo>
                  <a:pt x="2854" y="126"/>
                </a:lnTo>
                <a:lnTo>
                  <a:pt x="2852" y="126"/>
                </a:lnTo>
                <a:lnTo>
                  <a:pt x="2852" y="128"/>
                </a:lnTo>
                <a:lnTo>
                  <a:pt x="2852" y="128"/>
                </a:lnTo>
                <a:lnTo>
                  <a:pt x="2848" y="124"/>
                </a:lnTo>
                <a:lnTo>
                  <a:pt x="2845" y="122"/>
                </a:lnTo>
                <a:lnTo>
                  <a:pt x="2843" y="122"/>
                </a:lnTo>
                <a:lnTo>
                  <a:pt x="2841" y="124"/>
                </a:lnTo>
                <a:lnTo>
                  <a:pt x="2841" y="126"/>
                </a:lnTo>
                <a:lnTo>
                  <a:pt x="2841" y="128"/>
                </a:lnTo>
                <a:lnTo>
                  <a:pt x="2839" y="130"/>
                </a:lnTo>
                <a:lnTo>
                  <a:pt x="2837" y="132"/>
                </a:lnTo>
                <a:lnTo>
                  <a:pt x="2837" y="134"/>
                </a:lnTo>
                <a:lnTo>
                  <a:pt x="2837" y="134"/>
                </a:lnTo>
                <a:lnTo>
                  <a:pt x="2837" y="139"/>
                </a:lnTo>
                <a:lnTo>
                  <a:pt x="2837" y="141"/>
                </a:lnTo>
                <a:lnTo>
                  <a:pt x="2839" y="145"/>
                </a:lnTo>
                <a:lnTo>
                  <a:pt x="2843" y="153"/>
                </a:lnTo>
                <a:lnTo>
                  <a:pt x="2845" y="157"/>
                </a:lnTo>
                <a:lnTo>
                  <a:pt x="2843" y="157"/>
                </a:lnTo>
                <a:lnTo>
                  <a:pt x="2837" y="151"/>
                </a:lnTo>
                <a:lnTo>
                  <a:pt x="2837" y="151"/>
                </a:lnTo>
                <a:lnTo>
                  <a:pt x="2835" y="149"/>
                </a:lnTo>
                <a:lnTo>
                  <a:pt x="2831" y="143"/>
                </a:lnTo>
                <a:lnTo>
                  <a:pt x="2829" y="139"/>
                </a:lnTo>
                <a:lnTo>
                  <a:pt x="2827" y="134"/>
                </a:lnTo>
                <a:lnTo>
                  <a:pt x="2822" y="132"/>
                </a:lnTo>
                <a:lnTo>
                  <a:pt x="2818" y="130"/>
                </a:lnTo>
                <a:lnTo>
                  <a:pt x="2816" y="132"/>
                </a:lnTo>
                <a:lnTo>
                  <a:pt x="2814" y="136"/>
                </a:lnTo>
                <a:lnTo>
                  <a:pt x="2812" y="139"/>
                </a:lnTo>
                <a:lnTo>
                  <a:pt x="2810" y="139"/>
                </a:lnTo>
                <a:lnTo>
                  <a:pt x="2810" y="141"/>
                </a:lnTo>
                <a:lnTo>
                  <a:pt x="2812" y="143"/>
                </a:lnTo>
                <a:lnTo>
                  <a:pt x="2812" y="145"/>
                </a:lnTo>
                <a:lnTo>
                  <a:pt x="2812" y="145"/>
                </a:lnTo>
                <a:lnTo>
                  <a:pt x="2810" y="145"/>
                </a:lnTo>
                <a:lnTo>
                  <a:pt x="2808" y="145"/>
                </a:lnTo>
                <a:lnTo>
                  <a:pt x="2806" y="143"/>
                </a:lnTo>
                <a:lnTo>
                  <a:pt x="2806" y="143"/>
                </a:lnTo>
                <a:lnTo>
                  <a:pt x="2801" y="141"/>
                </a:lnTo>
                <a:lnTo>
                  <a:pt x="2801" y="141"/>
                </a:lnTo>
                <a:lnTo>
                  <a:pt x="2801" y="139"/>
                </a:lnTo>
                <a:lnTo>
                  <a:pt x="2799" y="139"/>
                </a:lnTo>
                <a:lnTo>
                  <a:pt x="2789" y="139"/>
                </a:lnTo>
                <a:lnTo>
                  <a:pt x="2797" y="134"/>
                </a:lnTo>
                <a:lnTo>
                  <a:pt x="2808" y="134"/>
                </a:lnTo>
                <a:lnTo>
                  <a:pt x="2810" y="132"/>
                </a:lnTo>
                <a:lnTo>
                  <a:pt x="2810" y="132"/>
                </a:lnTo>
                <a:lnTo>
                  <a:pt x="2810" y="130"/>
                </a:lnTo>
                <a:lnTo>
                  <a:pt x="2810" y="130"/>
                </a:lnTo>
                <a:lnTo>
                  <a:pt x="2806" y="128"/>
                </a:lnTo>
                <a:lnTo>
                  <a:pt x="2797" y="130"/>
                </a:lnTo>
                <a:lnTo>
                  <a:pt x="2793" y="132"/>
                </a:lnTo>
                <a:lnTo>
                  <a:pt x="2791" y="132"/>
                </a:lnTo>
                <a:lnTo>
                  <a:pt x="2785" y="130"/>
                </a:lnTo>
                <a:lnTo>
                  <a:pt x="2785" y="130"/>
                </a:lnTo>
                <a:lnTo>
                  <a:pt x="2785" y="132"/>
                </a:lnTo>
                <a:lnTo>
                  <a:pt x="2787" y="134"/>
                </a:lnTo>
                <a:lnTo>
                  <a:pt x="2785" y="134"/>
                </a:lnTo>
                <a:lnTo>
                  <a:pt x="2783" y="132"/>
                </a:lnTo>
                <a:lnTo>
                  <a:pt x="2776" y="130"/>
                </a:lnTo>
                <a:lnTo>
                  <a:pt x="2772" y="130"/>
                </a:lnTo>
                <a:lnTo>
                  <a:pt x="2770" y="130"/>
                </a:lnTo>
                <a:lnTo>
                  <a:pt x="2770" y="132"/>
                </a:lnTo>
                <a:lnTo>
                  <a:pt x="2770" y="134"/>
                </a:lnTo>
                <a:lnTo>
                  <a:pt x="2768" y="132"/>
                </a:lnTo>
                <a:lnTo>
                  <a:pt x="2766" y="130"/>
                </a:lnTo>
                <a:lnTo>
                  <a:pt x="2764" y="130"/>
                </a:lnTo>
                <a:lnTo>
                  <a:pt x="2764" y="130"/>
                </a:lnTo>
                <a:lnTo>
                  <a:pt x="2762" y="132"/>
                </a:lnTo>
                <a:lnTo>
                  <a:pt x="2762" y="132"/>
                </a:lnTo>
                <a:lnTo>
                  <a:pt x="2764" y="134"/>
                </a:lnTo>
                <a:close/>
                <a:moveTo>
                  <a:pt x="3935" y="115"/>
                </a:moveTo>
                <a:lnTo>
                  <a:pt x="3939" y="115"/>
                </a:lnTo>
                <a:lnTo>
                  <a:pt x="3941" y="118"/>
                </a:lnTo>
                <a:lnTo>
                  <a:pt x="3943" y="118"/>
                </a:lnTo>
                <a:lnTo>
                  <a:pt x="3956" y="122"/>
                </a:lnTo>
                <a:lnTo>
                  <a:pt x="3964" y="124"/>
                </a:lnTo>
                <a:lnTo>
                  <a:pt x="3968" y="124"/>
                </a:lnTo>
                <a:lnTo>
                  <a:pt x="3975" y="122"/>
                </a:lnTo>
                <a:lnTo>
                  <a:pt x="3977" y="120"/>
                </a:lnTo>
                <a:lnTo>
                  <a:pt x="3979" y="120"/>
                </a:lnTo>
                <a:lnTo>
                  <a:pt x="3983" y="120"/>
                </a:lnTo>
                <a:lnTo>
                  <a:pt x="3996" y="118"/>
                </a:lnTo>
                <a:lnTo>
                  <a:pt x="4015" y="115"/>
                </a:lnTo>
                <a:lnTo>
                  <a:pt x="4017" y="115"/>
                </a:lnTo>
                <a:lnTo>
                  <a:pt x="4019" y="113"/>
                </a:lnTo>
                <a:lnTo>
                  <a:pt x="4017" y="113"/>
                </a:lnTo>
                <a:lnTo>
                  <a:pt x="4017" y="111"/>
                </a:lnTo>
                <a:lnTo>
                  <a:pt x="4015" y="107"/>
                </a:lnTo>
                <a:lnTo>
                  <a:pt x="4015" y="107"/>
                </a:lnTo>
                <a:lnTo>
                  <a:pt x="4012" y="107"/>
                </a:lnTo>
                <a:lnTo>
                  <a:pt x="4015" y="103"/>
                </a:lnTo>
                <a:lnTo>
                  <a:pt x="4017" y="103"/>
                </a:lnTo>
                <a:lnTo>
                  <a:pt x="4023" y="101"/>
                </a:lnTo>
                <a:lnTo>
                  <a:pt x="4023" y="101"/>
                </a:lnTo>
                <a:lnTo>
                  <a:pt x="4025" y="101"/>
                </a:lnTo>
                <a:lnTo>
                  <a:pt x="4025" y="99"/>
                </a:lnTo>
                <a:lnTo>
                  <a:pt x="4025" y="99"/>
                </a:lnTo>
                <a:lnTo>
                  <a:pt x="4023" y="97"/>
                </a:lnTo>
                <a:lnTo>
                  <a:pt x="4019" y="97"/>
                </a:lnTo>
                <a:lnTo>
                  <a:pt x="4010" y="92"/>
                </a:lnTo>
                <a:lnTo>
                  <a:pt x="4008" y="90"/>
                </a:lnTo>
                <a:lnTo>
                  <a:pt x="4006" y="90"/>
                </a:lnTo>
                <a:lnTo>
                  <a:pt x="4006" y="88"/>
                </a:lnTo>
                <a:lnTo>
                  <a:pt x="4006" y="88"/>
                </a:lnTo>
                <a:lnTo>
                  <a:pt x="4002" y="84"/>
                </a:lnTo>
                <a:lnTo>
                  <a:pt x="4000" y="84"/>
                </a:lnTo>
                <a:lnTo>
                  <a:pt x="3998" y="84"/>
                </a:lnTo>
                <a:lnTo>
                  <a:pt x="3998" y="82"/>
                </a:lnTo>
                <a:lnTo>
                  <a:pt x="3996" y="82"/>
                </a:lnTo>
                <a:lnTo>
                  <a:pt x="3985" y="82"/>
                </a:lnTo>
                <a:lnTo>
                  <a:pt x="3985" y="84"/>
                </a:lnTo>
                <a:lnTo>
                  <a:pt x="3981" y="86"/>
                </a:lnTo>
                <a:lnTo>
                  <a:pt x="3979" y="86"/>
                </a:lnTo>
                <a:lnTo>
                  <a:pt x="3975" y="88"/>
                </a:lnTo>
                <a:lnTo>
                  <a:pt x="3971" y="88"/>
                </a:lnTo>
                <a:lnTo>
                  <a:pt x="3968" y="88"/>
                </a:lnTo>
                <a:lnTo>
                  <a:pt x="3964" y="90"/>
                </a:lnTo>
                <a:lnTo>
                  <a:pt x="3962" y="90"/>
                </a:lnTo>
                <a:lnTo>
                  <a:pt x="3960" y="90"/>
                </a:lnTo>
                <a:lnTo>
                  <a:pt x="3956" y="90"/>
                </a:lnTo>
                <a:lnTo>
                  <a:pt x="3954" y="92"/>
                </a:lnTo>
                <a:lnTo>
                  <a:pt x="3952" y="95"/>
                </a:lnTo>
                <a:lnTo>
                  <a:pt x="3952" y="95"/>
                </a:lnTo>
                <a:lnTo>
                  <a:pt x="3950" y="97"/>
                </a:lnTo>
                <a:lnTo>
                  <a:pt x="3950" y="99"/>
                </a:lnTo>
                <a:lnTo>
                  <a:pt x="3952" y="99"/>
                </a:lnTo>
                <a:lnTo>
                  <a:pt x="3958" y="99"/>
                </a:lnTo>
                <a:lnTo>
                  <a:pt x="3954" y="101"/>
                </a:lnTo>
                <a:lnTo>
                  <a:pt x="3952" y="103"/>
                </a:lnTo>
                <a:lnTo>
                  <a:pt x="3950" y="107"/>
                </a:lnTo>
                <a:lnTo>
                  <a:pt x="3943" y="107"/>
                </a:lnTo>
                <a:lnTo>
                  <a:pt x="3939" y="109"/>
                </a:lnTo>
                <a:lnTo>
                  <a:pt x="3935" y="111"/>
                </a:lnTo>
                <a:lnTo>
                  <a:pt x="3933" y="113"/>
                </a:lnTo>
                <a:lnTo>
                  <a:pt x="3935" y="115"/>
                </a:lnTo>
                <a:close/>
                <a:moveTo>
                  <a:pt x="3901" y="212"/>
                </a:moveTo>
                <a:lnTo>
                  <a:pt x="3904" y="212"/>
                </a:lnTo>
                <a:lnTo>
                  <a:pt x="3908" y="210"/>
                </a:lnTo>
                <a:lnTo>
                  <a:pt x="3908" y="210"/>
                </a:lnTo>
                <a:lnTo>
                  <a:pt x="3906" y="210"/>
                </a:lnTo>
                <a:lnTo>
                  <a:pt x="3901" y="210"/>
                </a:lnTo>
                <a:lnTo>
                  <a:pt x="3899" y="210"/>
                </a:lnTo>
                <a:lnTo>
                  <a:pt x="3899" y="212"/>
                </a:lnTo>
                <a:lnTo>
                  <a:pt x="3899" y="212"/>
                </a:lnTo>
                <a:lnTo>
                  <a:pt x="3901" y="212"/>
                </a:lnTo>
                <a:close/>
                <a:moveTo>
                  <a:pt x="3912" y="86"/>
                </a:moveTo>
                <a:lnTo>
                  <a:pt x="3929" y="88"/>
                </a:lnTo>
                <a:lnTo>
                  <a:pt x="3935" y="86"/>
                </a:lnTo>
                <a:lnTo>
                  <a:pt x="3933" y="84"/>
                </a:lnTo>
                <a:lnTo>
                  <a:pt x="3927" y="84"/>
                </a:lnTo>
                <a:lnTo>
                  <a:pt x="3912" y="84"/>
                </a:lnTo>
                <a:lnTo>
                  <a:pt x="3910" y="86"/>
                </a:lnTo>
                <a:lnTo>
                  <a:pt x="3910" y="86"/>
                </a:lnTo>
                <a:lnTo>
                  <a:pt x="3912" y="86"/>
                </a:lnTo>
                <a:close/>
                <a:moveTo>
                  <a:pt x="4017" y="229"/>
                </a:moveTo>
                <a:lnTo>
                  <a:pt x="4019" y="229"/>
                </a:lnTo>
                <a:lnTo>
                  <a:pt x="4019" y="231"/>
                </a:lnTo>
                <a:lnTo>
                  <a:pt x="4021" y="231"/>
                </a:lnTo>
                <a:lnTo>
                  <a:pt x="4021" y="231"/>
                </a:lnTo>
                <a:lnTo>
                  <a:pt x="4019" y="227"/>
                </a:lnTo>
                <a:lnTo>
                  <a:pt x="4017" y="229"/>
                </a:lnTo>
                <a:close/>
                <a:moveTo>
                  <a:pt x="3864" y="281"/>
                </a:moveTo>
                <a:lnTo>
                  <a:pt x="3868" y="281"/>
                </a:lnTo>
                <a:lnTo>
                  <a:pt x="3868" y="281"/>
                </a:lnTo>
                <a:lnTo>
                  <a:pt x="3870" y="279"/>
                </a:lnTo>
                <a:lnTo>
                  <a:pt x="3868" y="277"/>
                </a:lnTo>
                <a:lnTo>
                  <a:pt x="3868" y="277"/>
                </a:lnTo>
                <a:lnTo>
                  <a:pt x="3864" y="279"/>
                </a:lnTo>
                <a:lnTo>
                  <a:pt x="3864" y="277"/>
                </a:lnTo>
                <a:lnTo>
                  <a:pt x="3862" y="277"/>
                </a:lnTo>
                <a:lnTo>
                  <a:pt x="3862" y="279"/>
                </a:lnTo>
                <a:lnTo>
                  <a:pt x="3857" y="279"/>
                </a:lnTo>
                <a:lnTo>
                  <a:pt x="3857" y="281"/>
                </a:lnTo>
                <a:lnTo>
                  <a:pt x="3860" y="281"/>
                </a:lnTo>
                <a:lnTo>
                  <a:pt x="3864" y="281"/>
                </a:lnTo>
                <a:close/>
                <a:moveTo>
                  <a:pt x="4006" y="241"/>
                </a:moveTo>
                <a:lnTo>
                  <a:pt x="4008" y="241"/>
                </a:lnTo>
                <a:lnTo>
                  <a:pt x="4006" y="239"/>
                </a:lnTo>
                <a:lnTo>
                  <a:pt x="4002" y="239"/>
                </a:lnTo>
                <a:lnTo>
                  <a:pt x="4000" y="239"/>
                </a:lnTo>
                <a:lnTo>
                  <a:pt x="3996" y="239"/>
                </a:lnTo>
                <a:lnTo>
                  <a:pt x="3992" y="241"/>
                </a:lnTo>
                <a:lnTo>
                  <a:pt x="3989" y="239"/>
                </a:lnTo>
                <a:lnTo>
                  <a:pt x="3989" y="241"/>
                </a:lnTo>
                <a:lnTo>
                  <a:pt x="3989" y="241"/>
                </a:lnTo>
                <a:lnTo>
                  <a:pt x="3994" y="243"/>
                </a:lnTo>
                <a:lnTo>
                  <a:pt x="3996" y="243"/>
                </a:lnTo>
                <a:lnTo>
                  <a:pt x="4000" y="243"/>
                </a:lnTo>
                <a:lnTo>
                  <a:pt x="4002" y="245"/>
                </a:lnTo>
                <a:lnTo>
                  <a:pt x="4004" y="243"/>
                </a:lnTo>
                <a:lnTo>
                  <a:pt x="4004" y="241"/>
                </a:lnTo>
                <a:lnTo>
                  <a:pt x="4006" y="241"/>
                </a:lnTo>
                <a:lnTo>
                  <a:pt x="4006" y="241"/>
                </a:lnTo>
                <a:close/>
                <a:moveTo>
                  <a:pt x="4021" y="118"/>
                </a:moveTo>
                <a:lnTo>
                  <a:pt x="4015" y="120"/>
                </a:lnTo>
                <a:lnTo>
                  <a:pt x="4004" y="122"/>
                </a:lnTo>
                <a:lnTo>
                  <a:pt x="4002" y="120"/>
                </a:lnTo>
                <a:lnTo>
                  <a:pt x="4000" y="122"/>
                </a:lnTo>
                <a:lnTo>
                  <a:pt x="3996" y="120"/>
                </a:lnTo>
                <a:lnTo>
                  <a:pt x="3992" y="120"/>
                </a:lnTo>
                <a:lnTo>
                  <a:pt x="3989" y="122"/>
                </a:lnTo>
                <a:lnTo>
                  <a:pt x="3989" y="122"/>
                </a:lnTo>
                <a:lnTo>
                  <a:pt x="3987" y="124"/>
                </a:lnTo>
                <a:lnTo>
                  <a:pt x="3983" y="122"/>
                </a:lnTo>
                <a:lnTo>
                  <a:pt x="3983" y="122"/>
                </a:lnTo>
                <a:lnTo>
                  <a:pt x="3981" y="124"/>
                </a:lnTo>
                <a:lnTo>
                  <a:pt x="3979" y="124"/>
                </a:lnTo>
                <a:lnTo>
                  <a:pt x="3975" y="126"/>
                </a:lnTo>
                <a:lnTo>
                  <a:pt x="3973" y="130"/>
                </a:lnTo>
                <a:lnTo>
                  <a:pt x="3971" y="132"/>
                </a:lnTo>
                <a:lnTo>
                  <a:pt x="3966" y="134"/>
                </a:lnTo>
                <a:lnTo>
                  <a:pt x="3960" y="136"/>
                </a:lnTo>
                <a:lnTo>
                  <a:pt x="3956" y="141"/>
                </a:lnTo>
                <a:lnTo>
                  <a:pt x="3958" y="143"/>
                </a:lnTo>
                <a:lnTo>
                  <a:pt x="3962" y="141"/>
                </a:lnTo>
                <a:lnTo>
                  <a:pt x="3966" y="143"/>
                </a:lnTo>
                <a:lnTo>
                  <a:pt x="3973" y="143"/>
                </a:lnTo>
                <a:lnTo>
                  <a:pt x="3975" y="147"/>
                </a:lnTo>
                <a:lnTo>
                  <a:pt x="3977" y="149"/>
                </a:lnTo>
                <a:lnTo>
                  <a:pt x="3979" y="151"/>
                </a:lnTo>
                <a:lnTo>
                  <a:pt x="3979" y="151"/>
                </a:lnTo>
                <a:lnTo>
                  <a:pt x="3979" y="153"/>
                </a:lnTo>
                <a:lnTo>
                  <a:pt x="3981" y="153"/>
                </a:lnTo>
                <a:lnTo>
                  <a:pt x="3985" y="155"/>
                </a:lnTo>
                <a:lnTo>
                  <a:pt x="3985" y="155"/>
                </a:lnTo>
                <a:lnTo>
                  <a:pt x="3989" y="153"/>
                </a:lnTo>
                <a:lnTo>
                  <a:pt x="3992" y="153"/>
                </a:lnTo>
                <a:lnTo>
                  <a:pt x="3994" y="155"/>
                </a:lnTo>
                <a:lnTo>
                  <a:pt x="3996" y="157"/>
                </a:lnTo>
                <a:lnTo>
                  <a:pt x="4004" y="155"/>
                </a:lnTo>
                <a:lnTo>
                  <a:pt x="4004" y="155"/>
                </a:lnTo>
                <a:lnTo>
                  <a:pt x="4010" y="157"/>
                </a:lnTo>
                <a:lnTo>
                  <a:pt x="4010" y="157"/>
                </a:lnTo>
                <a:lnTo>
                  <a:pt x="4012" y="159"/>
                </a:lnTo>
                <a:lnTo>
                  <a:pt x="4017" y="162"/>
                </a:lnTo>
                <a:lnTo>
                  <a:pt x="4021" y="162"/>
                </a:lnTo>
                <a:lnTo>
                  <a:pt x="4023" y="162"/>
                </a:lnTo>
                <a:lnTo>
                  <a:pt x="4025" y="162"/>
                </a:lnTo>
                <a:lnTo>
                  <a:pt x="4029" y="162"/>
                </a:lnTo>
                <a:lnTo>
                  <a:pt x="4031" y="164"/>
                </a:lnTo>
                <a:lnTo>
                  <a:pt x="4033" y="164"/>
                </a:lnTo>
                <a:lnTo>
                  <a:pt x="4040" y="162"/>
                </a:lnTo>
                <a:lnTo>
                  <a:pt x="4048" y="162"/>
                </a:lnTo>
                <a:lnTo>
                  <a:pt x="4050" y="162"/>
                </a:lnTo>
                <a:lnTo>
                  <a:pt x="4054" y="157"/>
                </a:lnTo>
                <a:lnTo>
                  <a:pt x="4054" y="155"/>
                </a:lnTo>
                <a:lnTo>
                  <a:pt x="4054" y="153"/>
                </a:lnTo>
                <a:lnTo>
                  <a:pt x="4052" y="153"/>
                </a:lnTo>
                <a:lnTo>
                  <a:pt x="4050" y="153"/>
                </a:lnTo>
                <a:lnTo>
                  <a:pt x="4046" y="149"/>
                </a:lnTo>
                <a:lnTo>
                  <a:pt x="4042" y="147"/>
                </a:lnTo>
                <a:lnTo>
                  <a:pt x="4044" y="147"/>
                </a:lnTo>
                <a:lnTo>
                  <a:pt x="4044" y="147"/>
                </a:lnTo>
                <a:lnTo>
                  <a:pt x="4048" y="147"/>
                </a:lnTo>
                <a:lnTo>
                  <a:pt x="4050" y="147"/>
                </a:lnTo>
                <a:lnTo>
                  <a:pt x="4052" y="147"/>
                </a:lnTo>
                <a:lnTo>
                  <a:pt x="4052" y="145"/>
                </a:lnTo>
                <a:lnTo>
                  <a:pt x="4052" y="141"/>
                </a:lnTo>
                <a:lnTo>
                  <a:pt x="4052" y="141"/>
                </a:lnTo>
                <a:lnTo>
                  <a:pt x="4052" y="141"/>
                </a:lnTo>
                <a:lnTo>
                  <a:pt x="4052" y="139"/>
                </a:lnTo>
                <a:lnTo>
                  <a:pt x="4052" y="136"/>
                </a:lnTo>
                <a:lnTo>
                  <a:pt x="4054" y="136"/>
                </a:lnTo>
                <a:lnTo>
                  <a:pt x="4054" y="134"/>
                </a:lnTo>
                <a:lnTo>
                  <a:pt x="4054" y="132"/>
                </a:lnTo>
                <a:lnTo>
                  <a:pt x="4056" y="132"/>
                </a:lnTo>
                <a:lnTo>
                  <a:pt x="4056" y="128"/>
                </a:lnTo>
                <a:lnTo>
                  <a:pt x="4054" y="128"/>
                </a:lnTo>
                <a:lnTo>
                  <a:pt x="4052" y="126"/>
                </a:lnTo>
                <a:lnTo>
                  <a:pt x="4050" y="126"/>
                </a:lnTo>
                <a:lnTo>
                  <a:pt x="4048" y="126"/>
                </a:lnTo>
                <a:lnTo>
                  <a:pt x="4048" y="124"/>
                </a:lnTo>
                <a:lnTo>
                  <a:pt x="4046" y="124"/>
                </a:lnTo>
                <a:lnTo>
                  <a:pt x="4040" y="122"/>
                </a:lnTo>
                <a:lnTo>
                  <a:pt x="4036" y="122"/>
                </a:lnTo>
                <a:lnTo>
                  <a:pt x="4036" y="122"/>
                </a:lnTo>
                <a:lnTo>
                  <a:pt x="4033" y="124"/>
                </a:lnTo>
                <a:lnTo>
                  <a:pt x="4036" y="126"/>
                </a:lnTo>
                <a:lnTo>
                  <a:pt x="4033" y="128"/>
                </a:lnTo>
                <a:lnTo>
                  <a:pt x="4031" y="128"/>
                </a:lnTo>
                <a:lnTo>
                  <a:pt x="4029" y="128"/>
                </a:lnTo>
                <a:lnTo>
                  <a:pt x="4025" y="128"/>
                </a:lnTo>
                <a:lnTo>
                  <a:pt x="4023" y="132"/>
                </a:lnTo>
                <a:lnTo>
                  <a:pt x="4023" y="132"/>
                </a:lnTo>
                <a:lnTo>
                  <a:pt x="4021" y="132"/>
                </a:lnTo>
                <a:lnTo>
                  <a:pt x="4023" y="128"/>
                </a:lnTo>
                <a:lnTo>
                  <a:pt x="4023" y="128"/>
                </a:lnTo>
                <a:lnTo>
                  <a:pt x="4025" y="126"/>
                </a:lnTo>
                <a:lnTo>
                  <a:pt x="4025" y="124"/>
                </a:lnTo>
                <a:lnTo>
                  <a:pt x="4027" y="124"/>
                </a:lnTo>
                <a:lnTo>
                  <a:pt x="4025" y="122"/>
                </a:lnTo>
                <a:lnTo>
                  <a:pt x="4023" y="120"/>
                </a:lnTo>
                <a:lnTo>
                  <a:pt x="4021" y="118"/>
                </a:lnTo>
                <a:close/>
                <a:moveTo>
                  <a:pt x="4010" y="237"/>
                </a:moveTo>
                <a:lnTo>
                  <a:pt x="4010" y="237"/>
                </a:lnTo>
                <a:lnTo>
                  <a:pt x="4010" y="239"/>
                </a:lnTo>
                <a:lnTo>
                  <a:pt x="4008" y="241"/>
                </a:lnTo>
                <a:lnTo>
                  <a:pt x="4008" y="241"/>
                </a:lnTo>
                <a:lnTo>
                  <a:pt x="4010" y="243"/>
                </a:lnTo>
                <a:lnTo>
                  <a:pt x="4010" y="243"/>
                </a:lnTo>
                <a:lnTo>
                  <a:pt x="4010" y="243"/>
                </a:lnTo>
                <a:lnTo>
                  <a:pt x="4012" y="241"/>
                </a:lnTo>
                <a:lnTo>
                  <a:pt x="4015" y="239"/>
                </a:lnTo>
                <a:lnTo>
                  <a:pt x="4015" y="239"/>
                </a:lnTo>
                <a:lnTo>
                  <a:pt x="4012" y="237"/>
                </a:lnTo>
                <a:lnTo>
                  <a:pt x="4010" y="237"/>
                </a:lnTo>
                <a:close/>
                <a:moveTo>
                  <a:pt x="3790" y="269"/>
                </a:moveTo>
                <a:lnTo>
                  <a:pt x="3790" y="269"/>
                </a:lnTo>
                <a:lnTo>
                  <a:pt x="3790" y="269"/>
                </a:lnTo>
                <a:lnTo>
                  <a:pt x="3795" y="269"/>
                </a:lnTo>
                <a:lnTo>
                  <a:pt x="3795" y="271"/>
                </a:lnTo>
                <a:lnTo>
                  <a:pt x="3795" y="271"/>
                </a:lnTo>
                <a:lnTo>
                  <a:pt x="3797" y="266"/>
                </a:lnTo>
                <a:lnTo>
                  <a:pt x="3799" y="269"/>
                </a:lnTo>
                <a:lnTo>
                  <a:pt x="3799" y="266"/>
                </a:lnTo>
                <a:lnTo>
                  <a:pt x="3799" y="266"/>
                </a:lnTo>
                <a:lnTo>
                  <a:pt x="3799" y="264"/>
                </a:lnTo>
                <a:lnTo>
                  <a:pt x="3799" y="262"/>
                </a:lnTo>
                <a:lnTo>
                  <a:pt x="3797" y="262"/>
                </a:lnTo>
                <a:lnTo>
                  <a:pt x="3795" y="262"/>
                </a:lnTo>
                <a:lnTo>
                  <a:pt x="3795" y="264"/>
                </a:lnTo>
                <a:lnTo>
                  <a:pt x="3795" y="266"/>
                </a:lnTo>
                <a:lnTo>
                  <a:pt x="3792" y="266"/>
                </a:lnTo>
                <a:lnTo>
                  <a:pt x="3792" y="264"/>
                </a:lnTo>
                <a:lnTo>
                  <a:pt x="3788" y="266"/>
                </a:lnTo>
                <a:lnTo>
                  <a:pt x="3788" y="269"/>
                </a:lnTo>
                <a:lnTo>
                  <a:pt x="3790" y="269"/>
                </a:lnTo>
                <a:close/>
                <a:moveTo>
                  <a:pt x="3751" y="340"/>
                </a:moveTo>
                <a:lnTo>
                  <a:pt x="3759" y="342"/>
                </a:lnTo>
                <a:lnTo>
                  <a:pt x="3759" y="342"/>
                </a:lnTo>
                <a:lnTo>
                  <a:pt x="3759" y="340"/>
                </a:lnTo>
                <a:lnTo>
                  <a:pt x="3761" y="336"/>
                </a:lnTo>
                <a:lnTo>
                  <a:pt x="3759" y="333"/>
                </a:lnTo>
                <a:lnTo>
                  <a:pt x="3757" y="331"/>
                </a:lnTo>
                <a:lnTo>
                  <a:pt x="3755" y="331"/>
                </a:lnTo>
                <a:lnTo>
                  <a:pt x="3746" y="336"/>
                </a:lnTo>
                <a:lnTo>
                  <a:pt x="3746" y="338"/>
                </a:lnTo>
                <a:lnTo>
                  <a:pt x="3748" y="338"/>
                </a:lnTo>
                <a:lnTo>
                  <a:pt x="3751" y="340"/>
                </a:lnTo>
                <a:close/>
                <a:moveTo>
                  <a:pt x="3730" y="346"/>
                </a:moveTo>
                <a:lnTo>
                  <a:pt x="3728" y="348"/>
                </a:lnTo>
                <a:lnTo>
                  <a:pt x="3725" y="348"/>
                </a:lnTo>
                <a:lnTo>
                  <a:pt x="3721" y="350"/>
                </a:lnTo>
                <a:lnTo>
                  <a:pt x="3721" y="352"/>
                </a:lnTo>
                <a:lnTo>
                  <a:pt x="3721" y="352"/>
                </a:lnTo>
                <a:lnTo>
                  <a:pt x="3725" y="352"/>
                </a:lnTo>
                <a:lnTo>
                  <a:pt x="3732" y="352"/>
                </a:lnTo>
                <a:lnTo>
                  <a:pt x="3734" y="352"/>
                </a:lnTo>
                <a:lnTo>
                  <a:pt x="3738" y="350"/>
                </a:lnTo>
                <a:lnTo>
                  <a:pt x="3740" y="348"/>
                </a:lnTo>
                <a:lnTo>
                  <a:pt x="3742" y="348"/>
                </a:lnTo>
                <a:lnTo>
                  <a:pt x="3742" y="346"/>
                </a:lnTo>
                <a:lnTo>
                  <a:pt x="3742" y="346"/>
                </a:lnTo>
                <a:lnTo>
                  <a:pt x="3734" y="344"/>
                </a:lnTo>
                <a:lnTo>
                  <a:pt x="3732" y="344"/>
                </a:lnTo>
                <a:lnTo>
                  <a:pt x="3730" y="346"/>
                </a:lnTo>
                <a:close/>
                <a:moveTo>
                  <a:pt x="593" y="1772"/>
                </a:moveTo>
                <a:lnTo>
                  <a:pt x="591" y="1772"/>
                </a:lnTo>
                <a:lnTo>
                  <a:pt x="593" y="1772"/>
                </a:lnTo>
                <a:lnTo>
                  <a:pt x="593" y="1774"/>
                </a:lnTo>
                <a:lnTo>
                  <a:pt x="593" y="1772"/>
                </a:lnTo>
                <a:lnTo>
                  <a:pt x="595" y="1772"/>
                </a:lnTo>
                <a:lnTo>
                  <a:pt x="597" y="1772"/>
                </a:lnTo>
                <a:lnTo>
                  <a:pt x="595" y="1772"/>
                </a:lnTo>
                <a:lnTo>
                  <a:pt x="593" y="1772"/>
                </a:lnTo>
                <a:close/>
                <a:moveTo>
                  <a:pt x="3711" y="319"/>
                </a:moveTo>
                <a:lnTo>
                  <a:pt x="3711" y="319"/>
                </a:lnTo>
                <a:lnTo>
                  <a:pt x="3713" y="321"/>
                </a:lnTo>
                <a:lnTo>
                  <a:pt x="3719" y="321"/>
                </a:lnTo>
                <a:lnTo>
                  <a:pt x="3719" y="321"/>
                </a:lnTo>
                <a:lnTo>
                  <a:pt x="3713" y="319"/>
                </a:lnTo>
                <a:lnTo>
                  <a:pt x="3711" y="319"/>
                </a:lnTo>
                <a:close/>
                <a:moveTo>
                  <a:pt x="3711" y="139"/>
                </a:moveTo>
                <a:lnTo>
                  <a:pt x="3715" y="139"/>
                </a:lnTo>
                <a:lnTo>
                  <a:pt x="3717" y="139"/>
                </a:lnTo>
                <a:lnTo>
                  <a:pt x="3719" y="141"/>
                </a:lnTo>
                <a:lnTo>
                  <a:pt x="3721" y="141"/>
                </a:lnTo>
                <a:lnTo>
                  <a:pt x="3732" y="141"/>
                </a:lnTo>
                <a:lnTo>
                  <a:pt x="3732" y="141"/>
                </a:lnTo>
                <a:lnTo>
                  <a:pt x="3728" y="139"/>
                </a:lnTo>
                <a:lnTo>
                  <a:pt x="3715" y="136"/>
                </a:lnTo>
                <a:lnTo>
                  <a:pt x="3715" y="136"/>
                </a:lnTo>
                <a:lnTo>
                  <a:pt x="3713" y="136"/>
                </a:lnTo>
                <a:lnTo>
                  <a:pt x="3711" y="134"/>
                </a:lnTo>
                <a:lnTo>
                  <a:pt x="3709" y="136"/>
                </a:lnTo>
                <a:lnTo>
                  <a:pt x="3711" y="136"/>
                </a:lnTo>
                <a:lnTo>
                  <a:pt x="3711" y="139"/>
                </a:lnTo>
                <a:close/>
                <a:moveTo>
                  <a:pt x="3753" y="97"/>
                </a:moveTo>
                <a:lnTo>
                  <a:pt x="3767" y="97"/>
                </a:lnTo>
                <a:lnTo>
                  <a:pt x="3772" y="95"/>
                </a:lnTo>
                <a:lnTo>
                  <a:pt x="3772" y="95"/>
                </a:lnTo>
                <a:lnTo>
                  <a:pt x="3774" y="92"/>
                </a:lnTo>
                <a:lnTo>
                  <a:pt x="3772" y="92"/>
                </a:lnTo>
                <a:lnTo>
                  <a:pt x="3763" y="92"/>
                </a:lnTo>
                <a:lnTo>
                  <a:pt x="3755" y="92"/>
                </a:lnTo>
                <a:lnTo>
                  <a:pt x="3755" y="95"/>
                </a:lnTo>
                <a:lnTo>
                  <a:pt x="3753" y="97"/>
                </a:lnTo>
                <a:lnTo>
                  <a:pt x="3753" y="97"/>
                </a:lnTo>
                <a:lnTo>
                  <a:pt x="3753" y="97"/>
                </a:lnTo>
                <a:close/>
                <a:moveTo>
                  <a:pt x="3816" y="304"/>
                </a:moveTo>
                <a:lnTo>
                  <a:pt x="3818" y="304"/>
                </a:lnTo>
                <a:lnTo>
                  <a:pt x="3818" y="304"/>
                </a:lnTo>
                <a:lnTo>
                  <a:pt x="3818" y="304"/>
                </a:lnTo>
                <a:lnTo>
                  <a:pt x="3820" y="304"/>
                </a:lnTo>
                <a:lnTo>
                  <a:pt x="3818" y="302"/>
                </a:lnTo>
                <a:lnTo>
                  <a:pt x="3811" y="302"/>
                </a:lnTo>
                <a:lnTo>
                  <a:pt x="3809" y="302"/>
                </a:lnTo>
                <a:lnTo>
                  <a:pt x="3807" y="302"/>
                </a:lnTo>
                <a:lnTo>
                  <a:pt x="3813" y="304"/>
                </a:lnTo>
                <a:lnTo>
                  <a:pt x="3816" y="304"/>
                </a:lnTo>
                <a:close/>
                <a:moveTo>
                  <a:pt x="3803" y="304"/>
                </a:moveTo>
                <a:lnTo>
                  <a:pt x="3805" y="304"/>
                </a:lnTo>
                <a:lnTo>
                  <a:pt x="3805" y="302"/>
                </a:lnTo>
                <a:lnTo>
                  <a:pt x="3805" y="302"/>
                </a:lnTo>
                <a:lnTo>
                  <a:pt x="3805" y="302"/>
                </a:lnTo>
                <a:lnTo>
                  <a:pt x="3803" y="302"/>
                </a:lnTo>
                <a:lnTo>
                  <a:pt x="3801" y="302"/>
                </a:lnTo>
                <a:lnTo>
                  <a:pt x="3801" y="302"/>
                </a:lnTo>
                <a:lnTo>
                  <a:pt x="3801" y="302"/>
                </a:lnTo>
                <a:lnTo>
                  <a:pt x="3803" y="304"/>
                </a:lnTo>
                <a:close/>
                <a:moveTo>
                  <a:pt x="4056" y="134"/>
                </a:moveTo>
                <a:lnTo>
                  <a:pt x="4054" y="136"/>
                </a:lnTo>
                <a:lnTo>
                  <a:pt x="4059" y="136"/>
                </a:lnTo>
                <a:lnTo>
                  <a:pt x="4061" y="134"/>
                </a:lnTo>
                <a:lnTo>
                  <a:pt x="4059" y="134"/>
                </a:lnTo>
                <a:lnTo>
                  <a:pt x="4056" y="134"/>
                </a:lnTo>
                <a:lnTo>
                  <a:pt x="4056" y="134"/>
                </a:lnTo>
                <a:lnTo>
                  <a:pt x="4056" y="134"/>
                </a:lnTo>
                <a:close/>
                <a:moveTo>
                  <a:pt x="4570" y="300"/>
                </a:moveTo>
                <a:lnTo>
                  <a:pt x="4572" y="302"/>
                </a:lnTo>
                <a:lnTo>
                  <a:pt x="4574" y="304"/>
                </a:lnTo>
                <a:lnTo>
                  <a:pt x="4578" y="308"/>
                </a:lnTo>
                <a:lnTo>
                  <a:pt x="4580" y="308"/>
                </a:lnTo>
                <a:lnTo>
                  <a:pt x="4580" y="308"/>
                </a:lnTo>
                <a:lnTo>
                  <a:pt x="4582" y="306"/>
                </a:lnTo>
                <a:lnTo>
                  <a:pt x="4578" y="302"/>
                </a:lnTo>
                <a:lnTo>
                  <a:pt x="4572" y="300"/>
                </a:lnTo>
                <a:lnTo>
                  <a:pt x="4570" y="298"/>
                </a:lnTo>
                <a:lnTo>
                  <a:pt x="4570" y="300"/>
                </a:lnTo>
                <a:lnTo>
                  <a:pt x="4570" y="300"/>
                </a:lnTo>
                <a:close/>
                <a:moveTo>
                  <a:pt x="4735" y="275"/>
                </a:moveTo>
                <a:lnTo>
                  <a:pt x="4740" y="277"/>
                </a:lnTo>
                <a:lnTo>
                  <a:pt x="4742" y="277"/>
                </a:lnTo>
                <a:lnTo>
                  <a:pt x="4746" y="279"/>
                </a:lnTo>
                <a:lnTo>
                  <a:pt x="4748" y="279"/>
                </a:lnTo>
                <a:lnTo>
                  <a:pt x="4752" y="281"/>
                </a:lnTo>
                <a:lnTo>
                  <a:pt x="4752" y="283"/>
                </a:lnTo>
                <a:lnTo>
                  <a:pt x="4756" y="283"/>
                </a:lnTo>
                <a:lnTo>
                  <a:pt x="4767" y="283"/>
                </a:lnTo>
                <a:lnTo>
                  <a:pt x="4775" y="283"/>
                </a:lnTo>
                <a:lnTo>
                  <a:pt x="4779" y="283"/>
                </a:lnTo>
                <a:lnTo>
                  <a:pt x="4786" y="281"/>
                </a:lnTo>
                <a:lnTo>
                  <a:pt x="4790" y="279"/>
                </a:lnTo>
                <a:lnTo>
                  <a:pt x="4790" y="279"/>
                </a:lnTo>
                <a:lnTo>
                  <a:pt x="4792" y="273"/>
                </a:lnTo>
                <a:lnTo>
                  <a:pt x="4792" y="273"/>
                </a:lnTo>
                <a:lnTo>
                  <a:pt x="4790" y="273"/>
                </a:lnTo>
                <a:lnTo>
                  <a:pt x="4790" y="275"/>
                </a:lnTo>
                <a:lnTo>
                  <a:pt x="4788" y="275"/>
                </a:lnTo>
                <a:lnTo>
                  <a:pt x="4788" y="273"/>
                </a:lnTo>
                <a:lnTo>
                  <a:pt x="4786" y="273"/>
                </a:lnTo>
                <a:lnTo>
                  <a:pt x="4781" y="271"/>
                </a:lnTo>
                <a:lnTo>
                  <a:pt x="4775" y="271"/>
                </a:lnTo>
                <a:lnTo>
                  <a:pt x="4767" y="271"/>
                </a:lnTo>
                <a:lnTo>
                  <a:pt x="4765" y="271"/>
                </a:lnTo>
                <a:lnTo>
                  <a:pt x="4761" y="271"/>
                </a:lnTo>
                <a:lnTo>
                  <a:pt x="4758" y="269"/>
                </a:lnTo>
                <a:lnTo>
                  <a:pt x="4758" y="269"/>
                </a:lnTo>
                <a:lnTo>
                  <a:pt x="4758" y="269"/>
                </a:lnTo>
                <a:lnTo>
                  <a:pt x="4758" y="266"/>
                </a:lnTo>
                <a:lnTo>
                  <a:pt x="4758" y="264"/>
                </a:lnTo>
                <a:lnTo>
                  <a:pt x="4744" y="264"/>
                </a:lnTo>
                <a:lnTo>
                  <a:pt x="4744" y="264"/>
                </a:lnTo>
                <a:lnTo>
                  <a:pt x="4737" y="266"/>
                </a:lnTo>
                <a:lnTo>
                  <a:pt x="4735" y="266"/>
                </a:lnTo>
                <a:lnTo>
                  <a:pt x="4733" y="264"/>
                </a:lnTo>
                <a:lnTo>
                  <a:pt x="4733" y="262"/>
                </a:lnTo>
                <a:lnTo>
                  <a:pt x="4731" y="260"/>
                </a:lnTo>
                <a:lnTo>
                  <a:pt x="4729" y="260"/>
                </a:lnTo>
                <a:lnTo>
                  <a:pt x="4727" y="264"/>
                </a:lnTo>
                <a:lnTo>
                  <a:pt x="4727" y="266"/>
                </a:lnTo>
                <a:lnTo>
                  <a:pt x="4725" y="269"/>
                </a:lnTo>
                <a:lnTo>
                  <a:pt x="4725" y="271"/>
                </a:lnTo>
                <a:lnTo>
                  <a:pt x="4733" y="275"/>
                </a:lnTo>
                <a:lnTo>
                  <a:pt x="4735" y="275"/>
                </a:lnTo>
                <a:close/>
                <a:moveTo>
                  <a:pt x="4641" y="308"/>
                </a:moveTo>
                <a:lnTo>
                  <a:pt x="4643" y="308"/>
                </a:lnTo>
                <a:lnTo>
                  <a:pt x="4652" y="306"/>
                </a:lnTo>
                <a:lnTo>
                  <a:pt x="4652" y="304"/>
                </a:lnTo>
                <a:lnTo>
                  <a:pt x="4652" y="300"/>
                </a:lnTo>
                <a:lnTo>
                  <a:pt x="4652" y="300"/>
                </a:lnTo>
                <a:lnTo>
                  <a:pt x="4652" y="298"/>
                </a:lnTo>
                <a:lnTo>
                  <a:pt x="4649" y="298"/>
                </a:lnTo>
                <a:lnTo>
                  <a:pt x="4647" y="298"/>
                </a:lnTo>
                <a:lnTo>
                  <a:pt x="4641" y="298"/>
                </a:lnTo>
                <a:lnTo>
                  <a:pt x="4641" y="298"/>
                </a:lnTo>
                <a:lnTo>
                  <a:pt x="4639" y="300"/>
                </a:lnTo>
                <a:lnTo>
                  <a:pt x="4637" y="300"/>
                </a:lnTo>
                <a:lnTo>
                  <a:pt x="4639" y="306"/>
                </a:lnTo>
                <a:lnTo>
                  <a:pt x="4641" y="308"/>
                </a:lnTo>
                <a:close/>
                <a:moveTo>
                  <a:pt x="4631" y="321"/>
                </a:moveTo>
                <a:lnTo>
                  <a:pt x="4633" y="323"/>
                </a:lnTo>
                <a:lnTo>
                  <a:pt x="4635" y="323"/>
                </a:lnTo>
                <a:lnTo>
                  <a:pt x="4637" y="323"/>
                </a:lnTo>
                <a:lnTo>
                  <a:pt x="4641" y="321"/>
                </a:lnTo>
                <a:lnTo>
                  <a:pt x="4645" y="321"/>
                </a:lnTo>
                <a:lnTo>
                  <a:pt x="4647" y="321"/>
                </a:lnTo>
                <a:lnTo>
                  <a:pt x="4654" y="323"/>
                </a:lnTo>
                <a:lnTo>
                  <a:pt x="4660" y="325"/>
                </a:lnTo>
                <a:lnTo>
                  <a:pt x="4666" y="325"/>
                </a:lnTo>
                <a:lnTo>
                  <a:pt x="4670" y="327"/>
                </a:lnTo>
                <a:lnTo>
                  <a:pt x="4673" y="327"/>
                </a:lnTo>
                <a:lnTo>
                  <a:pt x="4677" y="327"/>
                </a:lnTo>
                <a:lnTo>
                  <a:pt x="4683" y="327"/>
                </a:lnTo>
                <a:lnTo>
                  <a:pt x="4685" y="327"/>
                </a:lnTo>
                <a:lnTo>
                  <a:pt x="4687" y="327"/>
                </a:lnTo>
                <a:lnTo>
                  <a:pt x="4685" y="321"/>
                </a:lnTo>
                <a:lnTo>
                  <a:pt x="4685" y="319"/>
                </a:lnTo>
                <a:lnTo>
                  <a:pt x="4685" y="317"/>
                </a:lnTo>
                <a:lnTo>
                  <a:pt x="4675" y="310"/>
                </a:lnTo>
                <a:lnTo>
                  <a:pt x="4670" y="310"/>
                </a:lnTo>
                <a:lnTo>
                  <a:pt x="4668" y="308"/>
                </a:lnTo>
                <a:lnTo>
                  <a:pt x="4664" y="308"/>
                </a:lnTo>
                <a:lnTo>
                  <a:pt x="4660" y="308"/>
                </a:lnTo>
                <a:lnTo>
                  <a:pt x="4656" y="308"/>
                </a:lnTo>
                <a:lnTo>
                  <a:pt x="4654" y="308"/>
                </a:lnTo>
                <a:lnTo>
                  <a:pt x="4652" y="308"/>
                </a:lnTo>
                <a:lnTo>
                  <a:pt x="4649" y="310"/>
                </a:lnTo>
                <a:lnTo>
                  <a:pt x="4649" y="313"/>
                </a:lnTo>
                <a:lnTo>
                  <a:pt x="4645" y="317"/>
                </a:lnTo>
                <a:lnTo>
                  <a:pt x="4645" y="317"/>
                </a:lnTo>
                <a:lnTo>
                  <a:pt x="4641" y="321"/>
                </a:lnTo>
                <a:lnTo>
                  <a:pt x="4639" y="321"/>
                </a:lnTo>
                <a:lnTo>
                  <a:pt x="4635" y="321"/>
                </a:lnTo>
                <a:lnTo>
                  <a:pt x="4631" y="321"/>
                </a:lnTo>
                <a:close/>
                <a:moveTo>
                  <a:pt x="4593" y="271"/>
                </a:moveTo>
                <a:lnTo>
                  <a:pt x="4595" y="273"/>
                </a:lnTo>
                <a:lnTo>
                  <a:pt x="4599" y="275"/>
                </a:lnTo>
                <a:lnTo>
                  <a:pt x="4601" y="277"/>
                </a:lnTo>
                <a:lnTo>
                  <a:pt x="4603" y="277"/>
                </a:lnTo>
                <a:lnTo>
                  <a:pt x="4605" y="281"/>
                </a:lnTo>
                <a:lnTo>
                  <a:pt x="4608" y="283"/>
                </a:lnTo>
                <a:lnTo>
                  <a:pt x="4608" y="283"/>
                </a:lnTo>
                <a:lnTo>
                  <a:pt x="4620" y="285"/>
                </a:lnTo>
                <a:lnTo>
                  <a:pt x="4620" y="287"/>
                </a:lnTo>
                <a:lnTo>
                  <a:pt x="4622" y="287"/>
                </a:lnTo>
                <a:lnTo>
                  <a:pt x="4624" y="287"/>
                </a:lnTo>
                <a:lnTo>
                  <a:pt x="4626" y="285"/>
                </a:lnTo>
                <a:lnTo>
                  <a:pt x="4629" y="285"/>
                </a:lnTo>
                <a:lnTo>
                  <a:pt x="4629" y="281"/>
                </a:lnTo>
                <a:lnTo>
                  <a:pt x="4629" y="279"/>
                </a:lnTo>
                <a:lnTo>
                  <a:pt x="4631" y="279"/>
                </a:lnTo>
                <a:lnTo>
                  <a:pt x="4631" y="279"/>
                </a:lnTo>
                <a:lnTo>
                  <a:pt x="4633" y="279"/>
                </a:lnTo>
                <a:lnTo>
                  <a:pt x="4637" y="281"/>
                </a:lnTo>
                <a:lnTo>
                  <a:pt x="4639" y="281"/>
                </a:lnTo>
                <a:lnTo>
                  <a:pt x="4643" y="281"/>
                </a:lnTo>
                <a:lnTo>
                  <a:pt x="4645" y="281"/>
                </a:lnTo>
                <a:lnTo>
                  <a:pt x="4656" y="279"/>
                </a:lnTo>
                <a:lnTo>
                  <a:pt x="4658" y="279"/>
                </a:lnTo>
                <a:lnTo>
                  <a:pt x="4662" y="277"/>
                </a:lnTo>
                <a:lnTo>
                  <a:pt x="4664" y="277"/>
                </a:lnTo>
                <a:lnTo>
                  <a:pt x="4666" y="279"/>
                </a:lnTo>
                <a:lnTo>
                  <a:pt x="4668" y="281"/>
                </a:lnTo>
                <a:lnTo>
                  <a:pt x="4668" y="281"/>
                </a:lnTo>
                <a:lnTo>
                  <a:pt x="4670" y="283"/>
                </a:lnTo>
                <a:lnTo>
                  <a:pt x="4673" y="283"/>
                </a:lnTo>
                <a:lnTo>
                  <a:pt x="4675" y="281"/>
                </a:lnTo>
                <a:lnTo>
                  <a:pt x="4677" y="281"/>
                </a:lnTo>
                <a:lnTo>
                  <a:pt x="4681" y="279"/>
                </a:lnTo>
                <a:lnTo>
                  <a:pt x="4679" y="275"/>
                </a:lnTo>
                <a:lnTo>
                  <a:pt x="4675" y="275"/>
                </a:lnTo>
                <a:lnTo>
                  <a:pt x="4675" y="273"/>
                </a:lnTo>
                <a:lnTo>
                  <a:pt x="4668" y="266"/>
                </a:lnTo>
                <a:lnTo>
                  <a:pt x="4668" y="266"/>
                </a:lnTo>
                <a:lnTo>
                  <a:pt x="4666" y="264"/>
                </a:lnTo>
                <a:lnTo>
                  <a:pt x="4666" y="258"/>
                </a:lnTo>
                <a:lnTo>
                  <a:pt x="4668" y="258"/>
                </a:lnTo>
                <a:lnTo>
                  <a:pt x="4673" y="256"/>
                </a:lnTo>
                <a:lnTo>
                  <a:pt x="4679" y="256"/>
                </a:lnTo>
                <a:lnTo>
                  <a:pt x="4679" y="258"/>
                </a:lnTo>
                <a:lnTo>
                  <a:pt x="4679" y="258"/>
                </a:lnTo>
                <a:lnTo>
                  <a:pt x="4677" y="260"/>
                </a:lnTo>
                <a:lnTo>
                  <a:pt x="4675" y="262"/>
                </a:lnTo>
                <a:lnTo>
                  <a:pt x="4675" y="264"/>
                </a:lnTo>
                <a:lnTo>
                  <a:pt x="4675" y="269"/>
                </a:lnTo>
                <a:lnTo>
                  <a:pt x="4677" y="269"/>
                </a:lnTo>
                <a:lnTo>
                  <a:pt x="4679" y="271"/>
                </a:lnTo>
                <a:lnTo>
                  <a:pt x="4681" y="275"/>
                </a:lnTo>
                <a:lnTo>
                  <a:pt x="4685" y="275"/>
                </a:lnTo>
                <a:lnTo>
                  <a:pt x="4689" y="275"/>
                </a:lnTo>
                <a:lnTo>
                  <a:pt x="4693" y="277"/>
                </a:lnTo>
                <a:lnTo>
                  <a:pt x="4698" y="275"/>
                </a:lnTo>
                <a:lnTo>
                  <a:pt x="4700" y="275"/>
                </a:lnTo>
                <a:lnTo>
                  <a:pt x="4706" y="269"/>
                </a:lnTo>
                <a:lnTo>
                  <a:pt x="4706" y="269"/>
                </a:lnTo>
                <a:lnTo>
                  <a:pt x="4704" y="266"/>
                </a:lnTo>
                <a:lnTo>
                  <a:pt x="4706" y="264"/>
                </a:lnTo>
                <a:lnTo>
                  <a:pt x="4708" y="262"/>
                </a:lnTo>
                <a:lnTo>
                  <a:pt x="4714" y="262"/>
                </a:lnTo>
                <a:lnTo>
                  <a:pt x="4712" y="260"/>
                </a:lnTo>
                <a:lnTo>
                  <a:pt x="4712" y="260"/>
                </a:lnTo>
                <a:lnTo>
                  <a:pt x="4689" y="252"/>
                </a:lnTo>
                <a:lnTo>
                  <a:pt x="4687" y="252"/>
                </a:lnTo>
                <a:lnTo>
                  <a:pt x="4683" y="254"/>
                </a:lnTo>
                <a:lnTo>
                  <a:pt x="4683" y="254"/>
                </a:lnTo>
                <a:lnTo>
                  <a:pt x="4679" y="254"/>
                </a:lnTo>
                <a:lnTo>
                  <a:pt x="4675" y="252"/>
                </a:lnTo>
                <a:lnTo>
                  <a:pt x="4673" y="252"/>
                </a:lnTo>
                <a:lnTo>
                  <a:pt x="4664" y="248"/>
                </a:lnTo>
                <a:lnTo>
                  <a:pt x="4662" y="245"/>
                </a:lnTo>
                <a:lnTo>
                  <a:pt x="4658" y="243"/>
                </a:lnTo>
                <a:lnTo>
                  <a:pt x="4656" y="245"/>
                </a:lnTo>
                <a:lnTo>
                  <a:pt x="4652" y="248"/>
                </a:lnTo>
                <a:lnTo>
                  <a:pt x="4649" y="250"/>
                </a:lnTo>
                <a:lnTo>
                  <a:pt x="4649" y="250"/>
                </a:lnTo>
                <a:lnTo>
                  <a:pt x="4649" y="252"/>
                </a:lnTo>
                <a:lnTo>
                  <a:pt x="4649" y="254"/>
                </a:lnTo>
                <a:lnTo>
                  <a:pt x="4649" y="256"/>
                </a:lnTo>
                <a:lnTo>
                  <a:pt x="4649" y="256"/>
                </a:lnTo>
                <a:lnTo>
                  <a:pt x="4649" y="258"/>
                </a:lnTo>
                <a:lnTo>
                  <a:pt x="4647" y="258"/>
                </a:lnTo>
                <a:lnTo>
                  <a:pt x="4645" y="258"/>
                </a:lnTo>
                <a:lnTo>
                  <a:pt x="4645" y="258"/>
                </a:lnTo>
                <a:lnTo>
                  <a:pt x="4643" y="258"/>
                </a:lnTo>
                <a:lnTo>
                  <a:pt x="4643" y="258"/>
                </a:lnTo>
                <a:lnTo>
                  <a:pt x="4641" y="254"/>
                </a:lnTo>
                <a:lnTo>
                  <a:pt x="4639" y="254"/>
                </a:lnTo>
                <a:lnTo>
                  <a:pt x="4639" y="254"/>
                </a:lnTo>
                <a:lnTo>
                  <a:pt x="4637" y="254"/>
                </a:lnTo>
                <a:lnTo>
                  <a:pt x="4633" y="250"/>
                </a:lnTo>
                <a:lnTo>
                  <a:pt x="4629" y="248"/>
                </a:lnTo>
                <a:lnTo>
                  <a:pt x="4624" y="245"/>
                </a:lnTo>
                <a:lnTo>
                  <a:pt x="4622" y="245"/>
                </a:lnTo>
                <a:lnTo>
                  <a:pt x="4622" y="243"/>
                </a:lnTo>
                <a:lnTo>
                  <a:pt x="4620" y="243"/>
                </a:lnTo>
                <a:lnTo>
                  <a:pt x="4618" y="243"/>
                </a:lnTo>
                <a:lnTo>
                  <a:pt x="4614" y="243"/>
                </a:lnTo>
                <a:lnTo>
                  <a:pt x="4610" y="245"/>
                </a:lnTo>
                <a:lnTo>
                  <a:pt x="4608" y="245"/>
                </a:lnTo>
                <a:lnTo>
                  <a:pt x="4608" y="248"/>
                </a:lnTo>
                <a:lnTo>
                  <a:pt x="4608" y="248"/>
                </a:lnTo>
                <a:lnTo>
                  <a:pt x="4603" y="248"/>
                </a:lnTo>
                <a:lnTo>
                  <a:pt x="4601" y="248"/>
                </a:lnTo>
                <a:lnTo>
                  <a:pt x="4601" y="250"/>
                </a:lnTo>
                <a:lnTo>
                  <a:pt x="4599" y="252"/>
                </a:lnTo>
                <a:lnTo>
                  <a:pt x="4601" y="254"/>
                </a:lnTo>
                <a:lnTo>
                  <a:pt x="4603" y="256"/>
                </a:lnTo>
                <a:lnTo>
                  <a:pt x="4597" y="254"/>
                </a:lnTo>
                <a:lnTo>
                  <a:pt x="4597" y="256"/>
                </a:lnTo>
                <a:lnTo>
                  <a:pt x="4595" y="262"/>
                </a:lnTo>
                <a:lnTo>
                  <a:pt x="4597" y="266"/>
                </a:lnTo>
                <a:lnTo>
                  <a:pt x="4595" y="266"/>
                </a:lnTo>
                <a:lnTo>
                  <a:pt x="4593" y="266"/>
                </a:lnTo>
                <a:lnTo>
                  <a:pt x="4591" y="269"/>
                </a:lnTo>
                <a:lnTo>
                  <a:pt x="4593" y="269"/>
                </a:lnTo>
                <a:lnTo>
                  <a:pt x="4593" y="271"/>
                </a:lnTo>
                <a:close/>
                <a:moveTo>
                  <a:pt x="4823" y="245"/>
                </a:moveTo>
                <a:lnTo>
                  <a:pt x="4821" y="243"/>
                </a:lnTo>
                <a:lnTo>
                  <a:pt x="4821" y="243"/>
                </a:lnTo>
                <a:lnTo>
                  <a:pt x="4821" y="243"/>
                </a:lnTo>
                <a:lnTo>
                  <a:pt x="4819" y="243"/>
                </a:lnTo>
                <a:lnTo>
                  <a:pt x="4817" y="243"/>
                </a:lnTo>
                <a:lnTo>
                  <a:pt x="4821" y="245"/>
                </a:lnTo>
                <a:lnTo>
                  <a:pt x="4823" y="245"/>
                </a:lnTo>
                <a:close/>
                <a:moveTo>
                  <a:pt x="4769" y="229"/>
                </a:moveTo>
                <a:lnTo>
                  <a:pt x="4771" y="227"/>
                </a:lnTo>
                <a:lnTo>
                  <a:pt x="4773" y="224"/>
                </a:lnTo>
                <a:lnTo>
                  <a:pt x="4763" y="227"/>
                </a:lnTo>
                <a:lnTo>
                  <a:pt x="4758" y="229"/>
                </a:lnTo>
                <a:lnTo>
                  <a:pt x="4758" y="229"/>
                </a:lnTo>
                <a:lnTo>
                  <a:pt x="4769" y="229"/>
                </a:lnTo>
                <a:lnTo>
                  <a:pt x="4769" y="229"/>
                </a:lnTo>
                <a:close/>
                <a:moveTo>
                  <a:pt x="4934" y="392"/>
                </a:moveTo>
                <a:lnTo>
                  <a:pt x="4937" y="392"/>
                </a:lnTo>
                <a:lnTo>
                  <a:pt x="4934" y="390"/>
                </a:lnTo>
                <a:lnTo>
                  <a:pt x="4934" y="388"/>
                </a:lnTo>
                <a:lnTo>
                  <a:pt x="4932" y="388"/>
                </a:lnTo>
                <a:lnTo>
                  <a:pt x="4932" y="388"/>
                </a:lnTo>
                <a:lnTo>
                  <a:pt x="4932" y="390"/>
                </a:lnTo>
                <a:lnTo>
                  <a:pt x="4932" y="392"/>
                </a:lnTo>
                <a:lnTo>
                  <a:pt x="4934" y="392"/>
                </a:lnTo>
                <a:close/>
                <a:moveTo>
                  <a:pt x="5041" y="419"/>
                </a:moveTo>
                <a:lnTo>
                  <a:pt x="5043" y="419"/>
                </a:lnTo>
                <a:lnTo>
                  <a:pt x="5048" y="422"/>
                </a:lnTo>
                <a:lnTo>
                  <a:pt x="5054" y="424"/>
                </a:lnTo>
                <a:lnTo>
                  <a:pt x="5058" y="424"/>
                </a:lnTo>
                <a:lnTo>
                  <a:pt x="5060" y="424"/>
                </a:lnTo>
                <a:lnTo>
                  <a:pt x="5060" y="422"/>
                </a:lnTo>
                <a:lnTo>
                  <a:pt x="5060" y="419"/>
                </a:lnTo>
                <a:lnTo>
                  <a:pt x="5060" y="419"/>
                </a:lnTo>
                <a:lnTo>
                  <a:pt x="5062" y="419"/>
                </a:lnTo>
                <a:lnTo>
                  <a:pt x="5062" y="417"/>
                </a:lnTo>
                <a:lnTo>
                  <a:pt x="5062" y="417"/>
                </a:lnTo>
                <a:lnTo>
                  <a:pt x="5062" y="415"/>
                </a:lnTo>
                <a:lnTo>
                  <a:pt x="5048" y="413"/>
                </a:lnTo>
                <a:lnTo>
                  <a:pt x="5043" y="413"/>
                </a:lnTo>
                <a:lnTo>
                  <a:pt x="5043" y="413"/>
                </a:lnTo>
                <a:lnTo>
                  <a:pt x="5039" y="415"/>
                </a:lnTo>
                <a:lnTo>
                  <a:pt x="5039" y="415"/>
                </a:lnTo>
                <a:lnTo>
                  <a:pt x="5039" y="417"/>
                </a:lnTo>
                <a:lnTo>
                  <a:pt x="5039" y="417"/>
                </a:lnTo>
                <a:lnTo>
                  <a:pt x="5041" y="419"/>
                </a:lnTo>
                <a:close/>
                <a:moveTo>
                  <a:pt x="5198" y="392"/>
                </a:moveTo>
                <a:lnTo>
                  <a:pt x="5198" y="392"/>
                </a:lnTo>
                <a:lnTo>
                  <a:pt x="5203" y="390"/>
                </a:lnTo>
                <a:lnTo>
                  <a:pt x="5211" y="390"/>
                </a:lnTo>
                <a:lnTo>
                  <a:pt x="5213" y="388"/>
                </a:lnTo>
                <a:lnTo>
                  <a:pt x="5215" y="388"/>
                </a:lnTo>
                <a:lnTo>
                  <a:pt x="5215" y="388"/>
                </a:lnTo>
                <a:lnTo>
                  <a:pt x="5219" y="388"/>
                </a:lnTo>
                <a:lnTo>
                  <a:pt x="5221" y="390"/>
                </a:lnTo>
                <a:lnTo>
                  <a:pt x="5224" y="390"/>
                </a:lnTo>
                <a:lnTo>
                  <a:pt x="5228" y="388"/>
                </a:lnTo>
                <a:lnTo>
                  <a:pt x="5236" y="386"/>
                </a:lnTo>
                <a:lnTo>
                  <a:pt x="5242" y="386"/>
                </a:lnTo>
                <a:lnTo>
                  <a:pt x="5247" y="386"/>
                </a:lnTo>
                <a:lnTo>
                  <a:pt x="5251" y="384"/>
                </a:lnTo>
                <a:lnTo>
                  <a:pt x="5251" y="382"/>
                </a:lnTo>
                <a:lnTo>
                  <a:pt x="5251" y="380"/>
                </a:lnTo>
                <a:lnTo>
                  <a:pt x="5251" y="380"/>
                </a:lnTo>
                <a:lnTo>
                  <a:pt x="5247" y="378"/>
                </a:lnTo>
                <a:lnTo>
                  <a:pt x="5245" y="378"/>
                </a:lnTo>
                <a:lnTo>
                  <a:pt x="5242" y="375"/>
                </a:lnTo>
                <a:lnTo>
                  <a:pt x="5242" y="375"/>
                </a:lnTo>
                <a:lnTo>
                  <a:pt x="5240" y="375"/>
                </a:lnTo>
                <a:lnTo>
                  <a:pt x="5238" y="373"/>
                </a:lnTo>
                <a:lnTo>
                  <a:pt x="5238" y="373"/>
                </a:lnTo>
                <a:lnTo>
                  <a:pt x="5232" y="371"/>
                </a:lnTo>
                <a:lnTo>
                  <a:pt x="5230" y="371"/>
                </a:lnTo>
                <a:lnTo>
                  <a:pt x="5228" y="371"/>
                </a:lnTo>
                <a:lnTo>
                  <a:pt x="5226" y="371"/>
                </a:lnTo>
                <a:lnTo>
                  <a:pt x="5224" y="371"/>
                </a:lnTo>
                <a:lnTo>
                  <a:pt x="5221" y="371"/>
                </a:lnTo>
                <a:lnTo>
                  <a:pt x="5219" y="371"/>
                </a:lnTo>
                <a:lnTo>
                  <a:pt x="5217" y="373"/>
                </a:lnTo>
                <a:lnTo>
                  <a:pt x="5215" y="373"/>
                </a:lnTo>
                <a:lnTo>
                  <a:pt x="5215" y="373"/>
                </a:lnTo>
                <a:lnTo>
                  <a:pt x="5213" y="373"/>
                </a:lnTo>
                <a:lnTo>
                  <a:pt x="5211" y="375"/>
                </a:lnTo>
                <a:lnTo>
                  <a:pt x="5209" y="375"/>
                </a:lnTo>
                <a:lnTo>
                  <a:pt x="5205" y="378"/>
                </a:lnTo>
                <a:lnTo>
                  <a:pt x="5198" y="382"/>
                </a:lnTo>
                <a:lnTo>
                  <a:pt x="5198" y="382"/>
                </a:lnTo>
                <a:lnTo>
                  <a:pt x="5196" y="384"/>
                </a:lnTo>
                <a:lnTo>
                  <a:pt x="5196" y="386"/>
                </a:lnTo>
                <a:lnTo>
                  <a:pt x="5196" y="386"/>
                </a:lnTo>
                <a:lnTo>
                  <a:pt x="5198" y="392"/>
                </a:lnTo>
                <a:close/>
                <a:moveTo>
                  <a:pt x="4061" y="168"/>
                </a:moveTo>
                <a:lnTo>
                  <a:pt x="4061" y="170"/>
                </a:lnTo>
                <a:lnTo>
                  <a:pt x="4059" y="172"/>
                </a:lnTo>
                <a:lnTo>
                  <a:pt x="4059" y="172"/>
                </a:lnTo>
                <a:lnTo>
                  <a:pt x="4059" y="174"/>
                </a:lnTo>
                <a:lnTo>
                  <a:pt x="4056" y="176"/>
                </a:lnTo>
                <a:lnTo>
                  <a:pt x="4056" y="176"/>
                </a:lnTo>
                <a:lnTo>
                  <a:pt x="4052" y="180"/>
                </a:lnTo>
                <a:lnTo>
                  <a:pt x="4050" y="183"/>
                </a:lnTo>
                <a:lnTo>
                  <a:pt x="4048" y="185"/>
                </a:lnTo>
                <a:lnTo>
                  <a:pt x="4046" y="187"/>
                </a:lnTo>
                <a:lnTo>
                  <a:pt x="4048" y="189"/>
                </a:lnTo>
                <a:lnTo>
                  <a:pt x="4050" y="189"/>
                </a:lnTo>
                <a:lnTo>
                  <a:pt x="4054" y="189"/>
                </a:lnTo>
                <a:lnTo>
                  <a:pt x="4059" y="189"/>
                </a:lnTo>
                <a:lnTo>
                  <a:pt x="4065" y="187"/>
                </a:lnTo>
                <a:lnTo>
                  <a:pt x="4071" y="183"/>
                </a:lnTo>
                <a:lnTo>
                  <a:pt x="4073" y="183"/>
                </a:lnTo>
                <a:lnTo>
                  <a:pt x="4082" y="183"/>
                </a:lnTo>
                <a:lnTo>
                  <a:pt x="4088" y="180"/>
                </a:lnTo>
                <a:lnTo>
                  <a:pt x="4094" y="180"/>
                </a:lnTo>
                <a:lnTo>
                  <a:pt x="4094" y="183"/>
                </a:lnTo>
                <a:lnTo>
                  <a:pt x="4096" y="183"/>
                </a:lnTo>
                <a:lnTo>
                  <a:pt x="4096" y="183"/>
                </a:lnTo>
                <a:lnTo>
                  <a:pt x="4100" y="180"/>
                </a:lnTo>
                <a:lnTo>
                  <a:pt x="4111" y="180"/>
                </a:lnTo>
                <a:lnTo>
                  <a:pt x="4119" y="178"/>
                </a:lnTo>
                <a:lnTo>
                  <a:pt x="4121" y="176"/>
                </a:lnTo>
                <a:lnTo>
                  <a:pt x="4126" y="176"/>
                </a:lnTo>
                <a:lnTo>
                  <a:pt x="4126" y="176"/>
                </a:lnTo>
                <a:lnTo>
                  <a:pt x="4134" y="172"/>
                </a:lnTo>
                <a:lnTo>
                  <a:pt x="4134" y="170"/>
                </a:lnTo>
                <a:lnTo>
                  <a:pt x="4134" y="168"/>
                </a:lnTo>
                <a:lnTo>
                  <a:pt x="4132" y="166"/>
                </a:lnTo>
                <a:lnTo>
                  <a:pt x="4132" y="164"/>
                </a:lnTo>
                <a:lnTo>
                  <a:pt x="4132" y="162"/>
                </a:lnTo>
                <a:lnTo>
                  <a:pt x="4130" y="162"/>
                </a:lnTo>
                <a:lnTo>
                  <a:pt x="4128" y="162"/>
                </a:lnTo>
                <a:lnTo>
                  <a:pt x="4124" y="162"/>
                </a:lnTo>
                <a:lnTo>
                  <a:pt x="4121" y="159"/>
                </a:lnTo>
                <a:lnTo>
                  <a:pt x="4121" y="159"/>
                </a:lnTo>
                <a:lnTo>
                  <a:pt x="4121" y="157"/>
                </a:lnTo>
                <a:lnTo>
                  <a:pt x="4119" y="157"/>
                </a:lnTo>
                <a:lnTo>
                  <a:pt x="4115" y="155"/>
                </a:lnTo>
                <a:lnTo>
                  <a:pt x="4115" y="155"/>
                </a:lnTo>
                <a:lnTo>
                  <a:pt x="4113" y="153"/>
                </a:lnTo>
                <a:lnTo>
                  <a:pt x="4111" y="151"/>
                </a:lnTo>
                <a:lnTo>
                  <a:pt x="4109" y="151"/>
                </a:lnTo>
                <a:lnTo>
                  <a:pt x="4107" y="153"/>
                </a:lnTo>
                <a:lnTo>
                  <a:pt x="4103" y="153"/>
                </a:lnTo>
                <a:lnTo>
                  <a:pt x="4100" y="155"/>
                </a:lnTo>
                <a:lnTo>
                  <a:pt x="4098" y="155"/>
                </a:lnTo>
                <a:lnTo>
                  <a:pt x="4098" y="155"/>
                </a:lnTo>
                <a:lnTo>
                  <a:pt x="4096" y="157"/>
                </a:lnTo>
                <a:lnTo>
                  <a:pt x="4094" y="159"/>
                </a:lnTo>
                <a:lnTo>
                  <a:pt x="4092" y="162"/>
                </a:lnTo>
                <a:lnTo>
                  <a:pt x="4092" y="159"/>
                </a:lnTo>
                <a:lnTo>
                  <a:pt x="4096" y="153"/>
                </a:lnTo>
                <a:lnTo>
                  <a:pt x="4096" y="151"/>
                </a:lnTo>
                <a:lnTo>
                  <a:pt x="4098" y="149"/>
                </a:lnTo>
                <a:lnTo>
                  <a:pt x="4098" y="147"/>
                </a:lnTo>
                <a:lnTo>
                  <a:pt x="4100" y="147"/>
                </a:lnTo>
                <a:lnTo>
                  <a:pt x="4100" y="147"/>
                </a:lnTo>
                <a:lnTo>
                  <a:pt x="4100" y="145"/>
                </a:lnTo>
                <a:lnTo>
                  <a:pt x="4096" y="145"/>
                </a:lnTo>
                <a:lnTo>
                  <a:pt x="4092" y="143"/>
                </a:lnTo>
                <a:lnTo>
                  <a:pt x="4090" y="143"/>
                </a:lnTo>
                <a:lnTo>
                  <a:pt x="4088" y="143"/>
                </a:lnTo>
                <a:lnTo>
                  <a:pt x="4088" y="145"/>
                </a:lnTo>
                <a:lnTo>
                  <a:pt x="4088" y="147"/>
                </a:lnTo>
                <a:lnTo>
                  <a:pt x="4090" y="149"/>
                </a:lnTo>
                <a:lnTo>
                  <a:pt x="4088" y="149"/>
                </a:lnTo>
                <a:lnTo>
                  <a:pt x="4086" y="149"/>
                </a:lnTo>
                <a:lnTo>
                  <a:pt x="4084" y="147"/>
                </a:lnTo>
                <a:lnTo>
                  <a:pt x="4084" y="145"/>
                </a:lnTo>
                <a:lnTo>
                  <a:pt x="4082" y="145"/>
                </a:lnTo>
                <a:lnTo>
                  <a:pt x="4080" y="145"/>
                </a:lnTo>
                <a:lnTo>
                  <a:pt x="4080" y="145"/>
                </a:lnTo>
                <a:lnTo>
                  <a:pt x="4080" y="147"/>
                </a:lnTo>
                <a:lnTo>
                  <a:pt x="4080" y="149"/>
                </a:lnTo>
                <a:lnTo>
                  <a:pt x="4075" y="149"/>
                </a:lnTo>
                <a:lnTo>
                  <a:pt x="4073" y="149"/>
                </a:lnTo>
                <a:lnTo>
                  <a:pt x="4073" y="151"/>
                </a:lnTo>
                <a:lnTo>
                  <a:pt x="4071" y="153"/>
                </a:lnTo>
                <a:lnTo>
                  <a:pt x="4071" y="153"/>
                </a:lnTo>
                <a:lnTo>
                  <a:pt x="4071" y="155"/>
                </a:lnTo>
                <a:lnTo>
                  <a:pt x="4071" y="155"/>
                </a:lnTo>
                <a:lnTo>
                  <a:pt x="4069" y="157"/>
                </a:lnTo>
                <a:lnTo>
                  <a:pt x="4069" y="159"/>
                </a:lnTo>
                <a:lnTo>
                  <a:pt x="4069" y="159"/>
                </a:lnTo>
                <a:lnTo>
                  <a:pt x="4069" y="162"/>
                </a:lnTo>
                <a:lnTo>
                  <a:pt x="4071" y="164"/>
                </a:lnTo>
                <a:lnTo>
                  <a:pt x="4069" y="164"/>
                </a:lnTo>
                <a:lnTo>
                  <a:pt x="4065" y="164"/>
                </a:lnTo>
                <a:lnTo>
                  <a:pt x="4065" y="164"/>
                </a:lnTo>
                <a:lnTo>
                  <a:pt x="4063" y="164"/>
                </a:lnTo>
                <a:lnTo>
                  <a:pt x="4061" y="166"/>
                </a:lnTo>
                <a:lnTo>
                  <a:pt x="4061" y="168"/>
                </a:lnTo>
                <a:close/>
                <a:moveTo>
                  <a:pt x="4943" y="434"/>
                </a:moveTo>
                <a:lnTo>
                  <a:pt x="4943" y="436"/>
                </a:lnTo>
                <a:lnTo>
                  <a:pt x="4943" y="436"/>
                </a:lnTo>
                <a:lnTo>
                  <a:pt x="4945" y="436"/>
                </a:lnTo>
                <a:lnTo>
                  <a:pt x="4947" y="438"/>
                </a:lnTo>
                <a:lnTo>
                  <a:pt x="4947" y="438"/>
                </a:lnTo>
                <a:lnTo>
                  <a:pt x="4947" y="440"/>
                </a:lnTo>
                <a:lnTo>
                  <a:pt x="4947" y="440"/>
                </a:lnTo>
                <a:lnTo>
                  <a:pt x="4947" y="440"/>
                </a:lnTo>
                <a:lnTo>
                  <a:pt x="4947" y="438"/>
                </a:lnTo>
                <a:lnTo>
                  <a:pt x="4947" y="438"/>
                </a:lnTo>
                <a:lnTo>
                  <a:pt x="4945" y="436"/>
                </a:lnTo>
                <a:lnTo>
                  <a:pt x="4945" y="434"/>
                </a:lnTo>
                <a:lnTo>
                  <a:pt x="4945" y="430"/>
                </a:lnTo>
                <a:lnTo>
                  <a:pt x="4945" y="430"/>
                </a:lnTo>
                <a:lnTo>
                  <a:pt x="4945" y="428"/>
                </a:lnTo>
                <a:lnTo>
                  <a:pt x="4947" y="428"/>
                </a:lnTo>
                <a:lnTo>
                  <a:pt x="4949" y="426"/>
                </a:lnTo>
                <a:lnTo>
                  <a:pt x="4949" y="424"/>
                </a:lnTo>
                <a:lnTo>
                  <a:pt x="4947" y="422"/>
                </a:lnTo>
                <a:lnTo>
                  <a:pt x="4947" y="422"/>
                </a:lnTo>
                <a:lnTo>
                  <a:pt x="4947" y="424"/>
                </a:lnTo>
                <a:lnTo>
                  <a:pt x="4945" y="424"/>
                </a:lnTo>
                <a:lnTo>
                  <a:pt x="4941" y="426"/>
                </a:lnTo>
                <a:lnTo>
                  <a:pt x="4941" y="428"/>
                </a:lnTo>
                <a:lnTo>
                  <a:pt x="4943" y="430"/>
                </a:lnTo>
                <a:lnTo>
                  <a:pt x="4943" y="434"/>
                </a:lnTo>
                <a:close/>
                <a:moveTo>
                  <a:pt x="4603" y="371"/>
                </a:moveTo>
                <a:lnTo>
                  <a:pt x="4597" y="371"/>
                </a:lnTo>
                <a:lnTo>
                  <a:pt x="4595" y="371"/>
                </a:lnTo>
                <a:lnTo>
                  <a:pt x="4595" y="371"/>
                </a:lnTo>
                <a:lnTo>
                  <a:pt x="4593" y="373"/>
                </a:lnTo>
                <a:lnTo>
                  <a:pt x="4593" y="373"/>
                </a:lnTo>
                <a:lnTo>
                  <a:pt x="4593" y="373"/>
                </a:lnTo>
                <a:lnTo>
                  <a:pt x="4597" y="375"/>
                </a:lnTo>
                <a:lnTo>
                  <a:pt x="4597" y="375"/>
                </a:lnTo>
                <a:lnTo>
                  <a:pt x="4599" y="373"/>
                </a:lnTo>
                <a:lnTo>
                  <a:pt x="4599" y="373"/>
                </a:lnTo>
                <a:lnTo>
                  <a:pt x="4599" y="375"/>
                </a:lnTo>
                <a:lnTo>
                  <a:pt x="4601" y="375"/>
                </a:lnTo>
                <a:lnTo>
                  <a:pt x="4603" y="375"/>
                </a:lnTo>
                <a:lnTo>
                  <a:pt x="4605" y="373"/>
                </a:lnTo>
                <a:lnTo>
                  <a:pt x="4605" y="373"/>
                </a:lnTo>
                <a:lnTo>
                  <a:pt x="4605" y="371"/>
                </a:lnTo>
                <a:lnTo>
                  <a:pt x="4603" y="371"/>
                </a:lnTo>
                <a:close/>
                <a:moveTo>
                  <a:pt x="4165" y="208"/>
                </a:moveTo>
                <a:lnTo>
                  <a:pt x="4165" y="208"/>
                </a:lnTo>
                <a:lnTo>
                  <a:pt x="4163" y="208"/>
                </a:lnTo>
                <a:lnTo>
                  <a:pt x="4161" y="210"/>
                </a:lnTo>
                <a:lnTo>
                  <a:pt x="4161" y="212"/>
                </a:lnTo>
                <a:lnTo>
                  <a:pt x="4163" y="212"/>
                </a:lnTo>
                <a:lnTo>
                  <a:pt x="4168" y="210"/>
                </a:lnTo>
                <a:lnTo>
                  <a:pt x="4168" y="210"/>
                </a:lnTo>
                <a:lnTo>
                  <a:pt x="4168" y="208"/>
                </a:lnTo>
                <a:lnTo>
                  <a:pt x="4165" y="208"/>
                </a:lnTo>
                <a:close/>
                <a:moveTo>
                  <a:pt x="4233" y="233"/>
                </a:moveTo>
                <a:lnTo>
                  <a:pt x="4235" y="233"/>
                </a:lnTo>
                <a:lnTo>
                  <a:pt x="4237" y="233"/>
                </a:lnTo>
                <a:lnTo>
                  <a:pt x="4239" y="235"/>
                </a:lnTo>
                <a:lnTo>
                  <a:pt x="4239" y="235"/>
                </a:lnTo>
                <a:lnTo>
                  <a:pt x="4239" y="233"/>
                </a:lnTo>
                <a:lnTo>
                  <a:pt x="4239" y="233"/>
                </a:lnTo>
                <a:lnTo>
                  <a:pt x="4239" y="233"/>
                </a:lnTo>
                <a:lnTo>
                  <a:pt x="4239" y="231"/>
                </a:lnTo>
                <a:lnTo>
                  <a:pt x="4237" y="231"/>
                </a:lnTo>
                <a:lnTo>
                  <a:pt x="4237" y="229"/>
                </a:lnTo>
                <a:lnTo>
                  <a:pt x="4235" y="231"/>
                </a:lnTo>
                <a:lnTo>
                  <a:pt x="4230" y="229"/>
                </a:lnTo>
                <a:lnTo>
                  <a:pt x="4230" y="229"/>
                </a:lnTo>
                <a:lnTo>
                  <a:pt x="4230" y="231"/>
                </a:lnTo>
                <a:lnTo>
                  <a:pt x="4233" y="233"/>
                </a:lnTo>
                <a:close/>
                <a:moveTo>
                  <a:pt x="4147" y="180"/>
                </a:moveTo>
                <a:lnTo>
                  <a:pt x="4151" y="180"/>
                </a:lnTo>
                <a:lnTo>
                  <a:pt x="4151" y="180"/>
                </a:lnTo>
                <a:lnTo>
                  <a:pt x="4153" y="180"/>
                </a:lnTo>
                <a:lnTo>
                  <a:pt x="4153" y="180"/>
                </a:lnTo>
                <a:lnTo>
                  <a:pt x="4153" y="178"/>
                </a:lnTo>
                <a:lnTo>
                  <a:pt x="4153" y="178"/>
                </a:lnTo>
                <a:lnTo>
                  <a:pt x="4153" y="178"/>
                </a:lnTo>
                <a:lnTo>
                  <a:pt x="4151" y="176"/>
                </a:lnTo>
                <a:lnTo>
                  <a:pt x="4149" y="178"/>
                </a:lnTo>
                <a:lnTo>
                  <a:pt x="4144" y="180"/>
                </a:lnTo>
                <a:lnTo>
                  <a:pt x="4144" y="180"/>
                </a:lnTo>
                <a:lnTo>
                  <a:pt x="4144" y="183"/>
                </a:lnTo>
                <a:lnTo>
                  <a:pt x="4147" y="180"/>
                </a:lnTo>
                <a:close/>
                <a:moveTo>
                  <a:pt x="4149" y="183"/>
                </a:moveTo>
                <a:lnTo>
                  <a:pt x="4157" y="185"/>
                </a:lnTo>
                <a:lnTo>
                  <a:pt x="4163" y="185"/>
                </a:lnTo>
                <a:lnTo>
                  <a:pt x="4165" y="187"/>
                </a:lnTo>
                <a:lnTo>
                  <a:pt x="4168" y="185"/>
                </a:lnTo>
                <a:lnTo>
                  <a:pt x="4168" y="185"/>
                </a:lnTo>
                <a:lnTo>
                  <a:pt x="4165" y="183"/>
                </a:lnTo>
                <a:lnTo>
                  <a:pt x="4165" y="183"/>
                </a:lnTo>
                <a:lnTo>
                  <a:pt x="4151" y="183"/>
                </a:lnTo>
                <a:lnTo>
                  <a:pt x="4149" y="183"/>
                </a:lnTo>
                <a:close/>
                <a:moveTo>
                  <a:pt x="3707" y="321"/>
                </a:moveTo>
                <a:lnTo>
                  <a:pt x="3707" y="321"/>
                </a:lnTo>
                <a:lnTo>
                  <a:pt x="3709" y="319"/>
                </a:lnTo>
                <a:lnTo>
                  <a:pt x="3709" y="319"/>
                </a:lnTo>
                <a:lnTo>
                  <a:pt x="3709" y="317"/>
                </a:lnTo>
                <a:lnTo>
                  <a:pt x="3702" y="319"/>
                </a:lnTo>
                <a:lnTo>
                  <a:pt x="3700" y="321"/>
                </a:lnTo>
                <a:lnTo>
                  <a:pt x="3698" y="321"/>
                </a:lnTo>
                <a:lnTo>
                  <a:pt x="3702" y="321"/>
                </a:lnTo>
                <a:lnTo>
                  <a:pt x="3707" y="321"/>
                </a:lnTo>
                <a:close/>
                <a:moveTo>
                  <a:pt x="4578" y="266"/>
                </a:moveTo>
                <a:lnTo>
                  <a:pt x="4578" y="264"/>
                </a:lnTo>
                <a:lnTo>
                  <a:pt x="4578" y="262"/>
                </a:lnTo>
                <a:lnTo>
                  <a:pt x="4578" y="262"/>
                </a:lnTo>
                <a:lnTo>
                  <a:pt x="4580" y="260"/>
                </a:lnTo>
                <a:lnTo>
                  <a:pt x="4580" y="260"/>
                </a:lnTo>
                <a:lnTo>
                  <a:pt x="4576" y="258"/>
                </a:lnTo>
                <a:lnTo>
                  <a:pt x="4576" y="256"/>
                </a:lnTo>
                <a:lnTo>
                  <a:pt x="4574" y="254"/>
                </a:lnTo>
                <a:lnTo>
                  <a:pt x="4574" y="252"/>
                </a:lnTo>
                <a:lnTo>
                  <a:pt x="4572" y="256"/>
                </a:lnTo>
                <a:lnTo>
                  <a:pt x="4572" y="256"/>
                </a:lnTo>
                <a:lnTo>
                  <a:pt x="4572" y="258"/>
                </a:lnTo>
                <a:lnTo>
                  <a:pt x="4572" y="260"/>
                </a:lnTo>
                <a:lnTo>
                  <a:pt x="4572" y="262"/>
                </a:lnTo>
                <a:lnTo>
                  <a:pt x="4570" y="264"/>
                </a:lnTo>
                <a:lnTo>
                  <a:pt x="4570" y="266"/>
                </a:lnTo>
                <a:lnTo>
                  <a:pt x="4574" y="266"/>
                </a:lnTo>
                <a:lnTo>
                  <a:pt x="4578" y="266"/>
                </a:lnTo>
                <a:close/>
                <a:moveTo>
                  <a:pt x="4411" y="310"/>
                </a:moveTo>
                <a:lnTo>
                  <a:pt x="4413" y="310"/>
                </a:lnTo>
                <a:lnTo>
                  <a:pt x="4413" y="308"/>
                </a:lnTo>
                <a:lnTo>
                  <a:pt x="4413" y="308"/>
                </a:lnTo>
                <a:lnTo>
                  <a:pt x="4413" y="308"/>
                </a:lnTo>
                <a:lnTo>
                  <a:pt x="4411" y="306"/>
                </a:lnTo>
                <a:lnTo>
                  <a:pt x="4409" y="308"/>
                </a:lnTo>
                <a:lnTo>
                  <a:pt x="4409" y="308"/>
                </a:lnTo>
                <a:lnTo>
                  <a:pt x="4409" y="308"/>
                </a:lnTo>
                <a:lnTo>
                  <a:pt x="4411" y="310"/>
                </a:lnTo>
                <a:close/>
                <a:moveTo>
                  <a:pt x="4346" y="331"/>
                </a:moveTo>
                <a:lnTo>
                  <a:pt x="4350" y="331"/>
                </a:lnTo>
                <a:lnTo>
                  <a:pt x="4350" y="331"/>
                </a:lnTo>
                <a:lnTo>
                  <a:pt x="4348" y="329"/>
                </a:lnTo>
                <a:lnTo>
                  <a:pt x="4346" y="329"/>
                </a:lnTo>
                <a:lnTo>
                  <a:pt x="4344" y="329"/>
                </a:lnTo>
                <a:lnTo>
                  <a:pt x="4341" y="329"/>
                </a:lnTo>
                <a:lnTo>
                  <a:pt x="4344" y="331"/>
                </a:lnTo>
                <a:lnTo>
                  <a:pt x="4346" y="331"/>
                </a:lnTo>
                <a:close/>
                <a:moveTo>
                  <a:pt x="1456" y="717"/>
                </a:moveTo>
                <a:lnTo>
                  <a:pt x="1456" y="717"/>
                </a:lnTo>
                <a:lnTo>
                  <a:pt x="1456" y="717"/>
                </a:lnTo>
                <a:lnTo>
                  <a:pt x="1456" y="717"/>
                </a:lnTo>
                <a:lnTo>
                  <a:pt x="1456" y="715"/>
                </a:lnTo>
                <a:lnTo>
                  <a:pt x="1456" y="715"/>
                </a:lnTo>
                <a:lnTo>
                  <a:pt x="1456" y="715"/>
                </a:lnTo>
                <a:lnTo>
                  <a:pt x="1456" y="713"/>
                </a:lnTo>
                <a:lnTo>
                  <a:pt x="1454" y="713"/>
                </a:lnTo>
                <a:lnTo>
                  <a:pt x="1454" y="715"/>
                </a:lnTo>
                <a:lnTo>
                  <a:pt x="1454" y="715"/>
                </a:lnTo>
                <a:lnTo>
                  <a:pt x="1456" y="715"/>
                </a:lnTo>
                <a:lnTo>
                  <a:pt x="1454" y="717"/>
                </a:lnTo>
                <a:lnTo>
                  <a:pt x="1456" y="717"/>
                </a:lnTo>
                <a:close/>
                <a:moveTo>
                  <a:pt x="3264" y="105"/>
                </a:moveTo>
                <a:lnTo>
                  <a:pt x="3269" y="107"/>
                </a:lnTo>
                <a:lnTo>
                  <a:pt x="3273" y="105"/>
                </a:lnTo>
                <a:lnTo>
                  <a:pt x="3275" y="107"/>
                </a:lnTo>
                <a:lnTo>
                  <a:pt x="3275" y="109"/>
                </a:lnTo>
                <a:lnTo>
                  <a:pt x="3277" y="109"/>
                </a:lnTo>
                <a:lnTo>
                  <a:pt x="3279" y="109"/>
                </a:lnTo>
                <a:lnTo>
                  <a:pt x="3281" y="109"/>
                </a:lnTo>
                <a:lnTo>
                  <a:pt x="3283" y="107"/>
                </a:lnTo>
                <a:lnTo>
                  <a:pt x="3283" y="105"/>
                </a:lnTo>
                <a:lnTo>
                  <a:pt x="3290" y="105"/>
                </a:lnTo>
                <a:lnTo>
                  <a:pt x="3292" y="105"/>
                </a:lnTo>
                <a:lnTo>
                  <a:pt x="3292" y="103"/>
                </a:lnTo>
                <a:lnTo>
                  <a:pt x="3294" y="105"/>
                </a:lnTo>
                <a:lnTo>
                  <a:pt x="3294" y="101"/>
                </a:lnTo>
                <a:lnTo>
                  <a:pt x="3296" y="101"/>
                </a:lnTo>
                <a:lnTo>
                  <a:pt x="3298" y="99"/>
                </a:lnTo>
                <a:lnTo>
                  <a:pt x="3298" y="99"/>
                </a:lnTo>
                <a:lnTo>
                  <a:pt x="3300" y="99"/>
                </a:lnTo>
                <a:lnTo>
                  <a:pt x="3304" y="103"/>
                </a:lnTo>
                <a:lnTo>
                  <a:pt x="3313" y="103"/>
                </a:lnTo>
                <a:lnTo>
                  <a:pt x="3313" y="103"/>
                </a:lnTo>
                <a:lnTo>
                  <a:pt x="3313" y="101"/>
                </a:lnTo>
                <a:lnTo>
                  <a:pt x="3311" y="99"/>
                </a:lnTo>
                <a:lnTo>
                  <a:pt x="3311" y="97"/>
                </a:lnTo>
                <a:lnTo>
                  <a:pt x="3308" y="97"/>
                </a:lnTo>
                <a:lnTo>
                  <a:pt x="3306" y="97"/>
                </a:lnTo>
                <a:lnTo>
                  <a:pt x="3302" y="97"/>
                </a:lnTo>
                <a:lnTo>
                  <a:pt x="3296" y="97"/>
                </a:lnTo>
                <a:lnTo>
                  <a:pt x="3294" y="97"/>
                </a:lnTo>
                <a:lnTo>
                  <a:pt x="3290" y="97"/>
                </a:lnTo>
                <a:lnTo>
                  <a:pt x="3285" y="99"/>
                </a:lnTo>
                <a:lnTo>
                  <a:pt x="3279" y="101"/>
                </a:lnTo>
                <a:lnTo>
                  <a:pt x="3262" y="103"/>
                </a:lnTo>
                <a:lnTo>
                  <a:pt x="3258" y="105"/>
                </a:lnTo>
                <a:lnTo>
                  <a:pt x="3262" y="105"/>
                </a:lnTo>
                <a:lnTo>
                  <a:pt x="3264" y="105"/>
                </a:lnTo>
                <a:close/>
                <a:moveTo>
                  <a:pt x="3319" y="107"/>
                </a:moveTo>
                <a:lnTo>
                  <a:pt x="3313" y="107"/>
                </a:lnTo>
                <a:lnTo>
                  <a:pt x="3311" y="105"/>
                </a:lnTo>
                <a:lnTo>
                  <a:pt x="3308" y="105"/>
                </a:lnTo>
                <a:lnTo>
                  <a:pt x="3308" y="105"/>
                </a:lnTo>
                <a:lnTo>
                  <a:pt x="3306" y="107"/>
                </a:lnTo>
                <a:lnTo>
                  <a:pt x="3302" y="107"/>
                </a:lnTo>
                <a:lnTo>
                  <a:pt x="3298" y="107"/>
                </a:lnTo>
                <a:lnTo>
                  <a:pt x="3294" y="109"/>
                </a:lnTo>
                <a:lnTo>
                  <a:pt x="3283" y="113"/>
                </a:lnTo>
                <a:lnTo>
                  <a:pt x="3285" y="115"/>
                </a:lnTo>
                <a:lnTo>
                  <a:pt x="3285" y="115"/>
                </a:lnTo>
                <a:lnTo>
                  <a:pt x="3288" y="118"/>
                </a:lnTo>
                <a:lnTo>
                  <a:pt x="3292" y="118"/>
                </a:lnTo>
                <a:lnTo>
                  <a:pt x="3294" y="118"/>
                </a:lnTo>
                <a:lnTo>
                  <a:pt x="3296" y="118"/>
                </a:lnTo>
                <a:lnTo>
                  <a:pt x="3298" y="115"/>
                </a:lnTo>
                <a:lnTo>
                  <a:pt x="3302" y="115"/>
                </a:lnTo>
                <a:lnTo>
                  <a:pt x="3302" y="118"/>
                </a:lnTo>
                <a:lnTo>
                  <a:pt x="3300" y="120"/>
                </a:lnTo>
                <a:lnTo>
                  <a:pt x="3298" y="120"/>
                </a:lnTo>
                <a:lnTo>
                  <a:pt x="3300" y="122"/>
                </a:lnTo>
                <a:lnTo>
                  <a:pt x="3302" y="122"/>
                </a:lnTo>
                <a:lnTo>
                  <a:pt x="3304" y="122"/>
                </a:lnTo>
                <a:lnTo>
                  <a:pt x="3304" y="120"/>
                </a:lnTo>
                <a:lnTo>
                  <a:pt x="3306" y="120"/>
                </a:lnTo>
                <a:lnTo>
                  <a:pt x="3308" y="122"/>
                </a:lnTo>
                <a:lnTo>
                  <a:pt x="3311" y="120"/>
                </a:lnTo>
                <a:lnTo>
                  <a:pt x="3311" y="120"/>
                </a:lnTo>
                <a:lnTo>
                  <a:pt x="3311" y="118"/>
                </a:lnTo>
                <a:lnTo>
                  <a:pt x="3311" y="118"/>
                </a:lnTo>
                <a:lnTo>
                  <a:pt x="3315" y="120"/>
                </a:lnTo>
                <a:lnTo>
                  <a:pt x="3317" y="120"/>
                </a:lnTo>
                <a:lnTo>
                  <a:pt x="3317" y="120"/>
                </a:lnTo>
                <a:lnTo>
                  <a:pt x="3317" y="118"/>
                </a:lnTo>
                <a:lnTo>
                  <a:pt x="3317" y="115"/>
                </a:lnTo>
                <a:lnTo>
                  <a:pt x="3317" y="115"/>
                </a:lnTo>
                <a:lnTo>
                  <a:pt x="3317" y="115"/>
                </a:lnTo>
                <a:lnTo>
                  <a:pt x="3313" y="115"/>
                </a:lnTo>
                <a:lnTo>
                  <a:pt x="3313" y="113"/>
                </a:lnTo>
                <a:lnTo>
                  <a:pt x="3315" y="113"/>
                </a:lnTo>
                <a:lnTo>
                  <a:pt x="3317" y="111"/>
                </a:lnTo>
                <a:lnTo>
                  <a:pt x="3325" y="111"/>
                </a:lnTo>
                <a:lnTo>
                  <a:pt x="3329" y="109"/>
                </a:lnTo>
                <a:lnTo>
                  <a:pt x="3329" y="109"/>
                </a:lnTo>
                <a:lnTo>
                  <a:pt x="3329" y="107"/>
                </a:lnTo>
                <a:lnTo>
                  <a:pt x="3336" y="107"/>
                </a:lnTo>
                <a:lnTo>
                  <a:pt x="3346" y="107"/>
                </a:lnTo>
                <a:lnTo>
                  <a:pt x="3348" y="105"/>
                </a:lnTo>
                <a:lnTo>
                  <a:pt x="3357" y="101"/>
                </a:lnTo>
                <a:lnTo>
                  <a:pt x="3355" y="99"/>
                </a:lnTo>
                <a:lnTo>
                  <a:pt x="3352" y="99"/>
                </a:lnTo>
                <a:lnTo>
                  <a:pt x="3346" y="95"/>
                </a:lnTo>
                <a:lnTo>
                  <a:pt x="3344" y="95"/>
                </a:lnTo>
                <a:lnTo>
                  <a:pt x="3338" y="95"/>
                </a:lnTo>
                <a:lnTo>
                  <a:pt x="3336" y="92"/>
                </a:lnTo>
                <a:lnTo>
                  <a:pt x="3334" y="95"/>
                </a:lnTo>
                <a:lnTo>
                  <a:pt x="3325" y="95"/>
                </a:lnTo>
                <a:lnTo>
                  <a:pt x="3321" y="97"/>
                </a:lnTo>
                <a:lnTo>
                  <a:pt x="3319" y="101"/>
                </a:lnTo>
                <a:lnTo>
                  <a:pt x="3321" y="103"/>
                </a:lnTo>
                <a:lnTo>
                  <a:pt x="3321" y="105"/>
                </a:lnTo>
                <a:lnTo>
                  <a:pt x="3319" y="107"/>
                </a:lnTo>
                <a:close/>
                <a:moveTo>
                  <a:pt x="3227" y="495"/>
                </a:moveTo>
                <a:lnTo>
                  <a:pt x="3227" y="495"/>
                </a:lnTo>
                <a:lnTo>
                  <a:pt x="3227" y="495"/>
                </a:lnTo>
                <a:lnTo>
                  <a:pt x="3225" y="493"/>
                </a:lnTo>
                <a:lnTo>
                  <a:pt x="3225" y="493"/>
                </a:lnTo>
                <a:lnTo>
                  <a:pt x="3223" y="493"/>
                </a:lnTo>
                <a:lnTo>
                  <a:pt x="3223" y="493"/>
                </a:lnTo>
                <a:lnTo>
                  <a:pt x="3223" y="495"/>
                </a:lnTo>
                <a:lnTo>
                  <a:pt x="3227" y="495"/>
                </a:lnTo>
                <a:close/>
                <a:moveTo>
                  <a:pt x="3078" y="120"/>
                </a:moveTo>
                <a:lnTo>
                  <a:pt x="3095" y="118"/>
                </a:lnTo>
                <a:lnTo>
                  <a:pt x="3095" y="118"/>
                </a:lnTo>
                <a:lnTo>
                  <a:pt x="3091" y="115"/>
                </a:lnTo>
                <a:lnTo>
                  <a:pt x="3086" y="118"/>
                </a:lnTo>
                <a:lnTo>
                  <a:pt x="3086" y="118"/>
                </a:lnTo>
                <a:lnTo>
                  <a:pt x="3063" y="120"/>
                </a:lnTo>
                <a:lnTo>
                  <a:pt x="3065" y="122"/>
                </a:lnTo>
                <a:lnTo>
                  <a:pt x="3078" y="120"/>
                </a:lnTo>
                <a:close/>
                <a:moveTo>
                  <a:pt x="3378" y="380"/>
                </a:moveTo>
                <a:lnTo>
                  <a:pt x="3378" y="380"/>
                </a:lnTo>
                <a:lnTo>
                  <a:pt x="3378" y="380"/>
                </a:lnTo>
                <a:lnTo>
                  <a:pt x="3378" y="380"/>
                </a:lnTo>
                <a:close/>
                <a:moveTo>
                  <a:pt x="3317" y="426"/>
                </a:moveTo>
                <a:lnTo>
                  <a:pt x="3315" y="426"/>
                </a:lnTo>
                <a:lnTo>
                  <a:pt x="3313" y="428"/>
                </a:lnTo>
                <a:lnTo>
                  <a:pt x="3308" y="430"/>
                </a:lnTo>
                <a:lnTo>
                  <a:pt x="3308" y="432"/>
                </a:lnTo>
                <a:lnTo>
                  <a:pt x="3306" y="434"/>
                </a:lnTo>
                <a:lnTo>
                  <a:pt x="3306" y="436"/>
                </a:lnTo>
                <a:lnTo>
                  <a:pt x="3306" y="436"/>
                </a:lnTo>
                <a:lnTo>
                  <a:pt x="3306" y="438"/>
                </a:lnTo>
                <a:lnTo>
                  <a:pt x="3308" y="440"/>
                </a:lnTo>
                <a:lnTo>
                  <a:pt x="3308" y="443"/>
                </a:lnTo>
                <a:lnTo>
                  <a:pt x="3313" y="445"/>
                </a:lnTo>
                <a:lnTo>
                  <a:pt x="3317" y="445"/>
                </a:lnTo>
                <a:lnTo>
                  <a:pt x="3321" y="445"/>
                </a:lnTo>
                <a:lnTo>
                  <a:pt x="3327" y="443"/>
                </a:lnTo>
                <a:lnTo>
                  <a:pt x="3329" y="438"/>
                </a:lnTo>
                <a:lnTo>
                  <a:pt x="3332" y="436"/>
                </a:lnTo>
                <a:lnTo>
                  <a:pt x="3334" y="434"/>
                </a:lnTo>
                <a:lnTo>
                  <a:pt x="3334" y="436"/>
                </a:lnTo>
                <a:lnTo>
                  <a:pt x="3334" y="438"/>
                </a:lnTo>
                <a:lnTo>
                  <a:pt x="3336" y="436"/>
                </a:lnTo>
                <a:lnTo>
                  <a:pt x="3336" y="436"/>
                </a:lnTo>
                <a:lnTo>
                  <a:pt x="3336" y="434"/>
                </a:lnTo>
                <a:lnTo>
                  <a:pt x="3334" y="432"/>
                </a:lnTo>
                <a:lnTo>
                  <a:pt x="3332" y="430"/>
                </a:lnTo>
                <a:lnTo>
                  <a:pt x="3321" y="426"/>
                </a:lnTo>
                <a:lnTo>
                  <a:pt x="3317" y="426"/>
                </a:lnTo>
                <a:close/>
                <a:moveTo>
                  <a:pt x="3021" y="159"/>
                </a:moveTo>
                <a:lnTo>
                  <a:pt x="3026" y="159"/>
                </a:lnTo>
                <a:lnTo>
                  <a:pt x="3032" y="162"/>
                </a:lnTo>
                <a:lnTo>
                  <a:pt x="3038" y="159"/>
                </a:lnTo>
                <a:lnTo>
                  <a:pt x="3038" y="159"/>
                </a:lnTo>
                <a:lnTo>
                  <a:pt x="3032" y="159"/>
                </a:lnTo>
                <a:lnTo>
                  <a:pt x="3028" y="159"/>
                </a:lnTo>
                <a:lnTo>
                  <a:pt x="3026" y="157"/>
                </a:lnTo>
                <a:lnTo>
                  <a:pt x="3021" y="157"/>
                </a:lnTo>
                <a:lnTo>
                  <a:pt x="3019" y="157"/>
                </a:lnTo>
                <a:lnTo>
                  <a:pt x="3019" y="159"/>
                </a:lnTo>
                <a:lnTo>
                  <a:pt x="3015" y="159"/>
                </a:lnTo>
                <a:lnTo>
                  <a:pt x="3011" y="162"/>
                </a:lnTo>
                <a:lnTo>
                  <a:pt x="3013" y="162"/>
                </a:lnTo>
                <a:lnTo>
                  <a:pt x="3021" y="159"/>
                </a:lnTo>
                <a:close/>
                <a:moveTo>
                  <a:pt x="3378" y="382"/>
                </a:moveTo>
                <a:lnTo>
                  <a:pt x="3378" y="382"/>
                </a:lnTo>
                <a:lnTo>
                  <a:pt x="3378" y="380"/>
                </a:lnTo>
                <a:lnTo>
                  <a:pt x="3378" y="380"/>
                </a:lnTo>
                <a:lnTo>
                  <a:pt x="3376" y="380"/>
                </a:lnTo>
                <a:lnTo>
                  <a:pt x="3373" y="378"/>
                </a:lnTo>
                <a:lnTo>
                  <a:pt x="3371" y="375"/>
                </a:lnTo>
                <a:lnTo>
                  <a:pt x="3371" y="375"/>
                </a:lnTo>
                <a:lnTo>
                  <a:pt x="3371" y="378"/>
                </a:lnTo>
                <a:lnTo>
                  <a:pt x="3371" y="378"/>
                </a:lnTo>
                <a:lnTo>
                  <a:pt x="3369" y="378"/>
                </a:lnTo>
                <a:lnTo>
                  <a:pt x="3369" y="378"/>
                </a:lnTo>
                <a:lnTo>
                  <a:pt x="3365" y="378"/>
                </a:lnTo>
                <a:lnTo>
                  <a:pt x="3365" y="378"/>
                </a:lnTo>
                <a:lnTo>
                  <a:pt x="3365" y="380"/>
                </a:lnTo>
                <a:lnTo>
                  <a:pt x="3365" y="380"/>
                </a:lnTo>
                <a:lnTo>
                  <a:pt x="3367" y="380"/>
                </a:lnTo>
                <a:lnTo>
                  <a:pt x="3369" y="380"/>
                </a:lnTo>
                <a:lnTo>
                  <a:pt x="3371" y="382"/>
                </a:lnTo>
                <a:lnTo>
                  <a:pt x="3373" y="384"/>
                </a:lnTo>
                <a:lnTo>
                  <a:pt x="3373" y="384"/>
                </a:lnTo>
                <a:lnTo>
                  <a:pt x="3376" y="386"/>
                </a:lnTo>
                <a:lnTo>
                  <a:pt x="3376" y="386"/>
                </a:lnTo>
                <a:lnTo>
                  <a:pt x="3376" y="388"/>
                </a:lnTo>
                <a:lnTo>
                  <a:pt x="3378" y="388"/>
                </a:lnTo>
                <a:lnTo>
                  <a:pt x="3378" y="386"/>
                </a:lnTo>
                <a:lnTo>
                  <a:pt x="3376" y="386"/>
                </a:lnTo>
                <a:lnTo>
                  <a:pt x="3376" y="386"/>
                </a:lnTo>
                <a:lnTo>
                  <a:pt x="3378" y="382"/>
                </a:lnTo>
                <a:close/>
                <a:moveTo>
                  <a:pt x="3334" y="122"/>
                </a:moveTo>
                <a:lnTo>
                  <a:pt x="3334" y="120"/>
                </a:lnTo>
                <a:lnTo>
                  <a:pt x="3336" y="118"/>
                </a:lnTo>
                <a:lnTo>
                  <a:pt x="3336" y="118"/>
                </a:lnTo>
                <a:lnTo>
                  <a:pt x="3336" y="118"/>
                </a:lnTo>
                <a:lnTo>
                  <a:pt x="3329" y="118"/>
                </a:lnTo>
                <a:lnTo>
                  <a:pt x="3325" y="120"/>
                </a:lnTo>
                <a:lnTo>
                  <a:pt x="3325" y="120"/>
                </a:lnTo>
                <a:lnTo>
                  <a:pt x="3332" y="122"/>
                </a:lnTo>
                <a:lnTo>
                  <a:pt x="3334" y="122"/>
                </a:lnTo>
                <a:close/>
                <a:moveTo>
                  <a:pt x="3348" y="126"/>
                </a:moveTo>
                <a:lnTo>
                  <a:pt x="3352" y="126"/>
                </a:lnTo>
                <a:lnTo>
                  <a:pt x="3352" y="126"/>
                </a:lnTo>
                <a:lnTo>
                  <a:pt x="3352" y="126"/>
                </a:lnTo>
                <a:lnTo>
                  <a:pt x="3350" y="126"/>
                </a:lnTo>
                <a:lnTo>
                  <a:pt x="3350" y="124"/>
                </a:lnTo>
                <a:lnTo>
                  <a:pt x="3350" y="124"/>
                </a:lnTo>
                <a:lnTo>
                  <a:pt x="3350" y="122"/>
                </a:lnTo>
                <a:lnTo>
                  <a:pt x="3346" y="122"/>
                </a:lnTo>
                <a:lnTo>
                  <a:pt x="3342" y="122"/>
                </a:lnTo>
                <a:lnTo>
                  <a:pt x="3340" y="124"/>
                </a:lnTo>
                <a:lnTo>
                  <a:pt x="3334" y="124"/>
                </a:lnTo>
                <a:lnTo>
                  <a:pt x="3338" y="126"/>
                </a:lnTo>
                <a:lnTo>
                  <a:pt x="3348" y="126"/>
                </a:lnTo>
                <a:close/>
                <a:moveTo>
                  <a:pt x="3338" y="88"/>
                </a:moveTo>
                <a:lnTo>
                  <a:pt x="3340" y="90"/>
                </a:lnTo>
                <a:lnTo>
                  <a:pt x="3342" y="90"/>
                </a:lnTo>
                <a:lnTo>
                  <a:pt x="3342" y="90"/>
                </a:lnTo>
                <a:lnTo>
                  <a:pt x="3344" y="88"/>
                </a:lnTo>
                <a:lnTo>
                  <a:pt x="3346" y="88"/>
                </a:lnTo>
                <a:lnTo>
                  <a:pt x="3344" y="86"/>
                </a:lnTo>
                <a:lnTo>
                  <a:pt x="3342" y="86"/>
                </a:lnTo>
                <a:lnTo>
                  <a:pt x="3340" y="86"/>
                </a:lnTo>
                <a:lnTo>
                  <a:pt x="3340" y="86"/>
                </a:lnTo>
                <a:lnTo>
                  <a:pt x="3340" y="86"/>
                </a:lnTo>
                <a:lnTo>
                  <a:pt x="3338" y="86"/>
                </a:lnTo>
                <a:lnTo>
                  <a:pt x="3338" y="86"/>
                </a:lnTo>
                <a:lnTo>
                  <a:pt x="3338" y="88"/>
                </a:lnTo>
                <a:lnTo>
                  <a:pt x="3338" y="88"/>
                </a:lnTo>
                <a:close/>
                <a:moveTo>
                  <a:pt x="2879" y="113"/>
                </a:moveTo>
                <a:lnTo>
                  <a:pt x="2877" y="113"/>
                </a:lnTo>
                <a:lnTo>
                  <a:pt x="2873" y="113"/>
                </a:lnTo>
                <a:lnTo>
                  <a:pt x="2871" y="113"/>
                </a:lnTo>
                <a:lnTo>
                  <a:pt x="2871" y="115"/>
                </a:lnTo>
                <a:lnTo>
                  <a:pt x="2877" y="115"/>
                </a:lnTo>
                <a:lnTo>
                  <a:pt x="2879" y="113"/>
                </a:lnTo>
                <a:close/>
                <a:moveTo>
                  <a:pt x="2942" y="398"/>
                </a:moveTo>
                <a:lnTo>
                  <a:pt x="2946" y="394"/>
                </a:lnTo>
                <a:lnTo>
                  <a:pt x="2946" y="394"/>
                </a:lnTo>
                <a:lnTo>
                  <a:pt x="2946" y="392"/>
                </a:lnTo>
                <a:lnTo>
                  <a:pt x="2948" y="392"/>
                </a:lnTo>
                <a:lnTo>
                  <a:pt x="2946" y="390"/>
                </a:lnTo>
                <a:lnTo>
                  <a:pt x="2946" y="392"/>
                </a:lnTo>
                <a:lnTo>
                  <a:pt x="2944" y="392"/>
                </a:lnTo>
                <a:lnTo>
                  <a:pt x="2940" y="394"/>
                </a:lnTo>
                <a:lnTo>
                  <a:pt x="2940" y="394"/>
                </a:lnTo>
                <a:lnTo>
                  <a:pt x="2936" y="394"/>
                </a:lnTo>
                <a:lnTo>
                  <a:pt x="2933" y="394"/>
                </a:lnTo>
                <a:lnTo>
                  <a:pt x="2931" y="396"/>
                </a:lnTo>
                <a:lnTo>
                  <a:pt x="2929" y="396"/>
                </a:lnTo>
                <a:lnTo>
                  <a:pt x="2929" y="396"/>
                </a:lnTo>
                <a:lnTo>
                  <a:pt x="2927" y="396"/>
                </a:lnTo>
                <a:lnTo>
                  <a:pt x="2927" y="396"/>
                </a:lnTo>
                <a:lnTo>
                  <a:pt x="2929" y="398"/>
                </a:lnTo>
                <a:lnTo>
                  <a:pt x="2931" y="401"/>
                </a:lnTo>
                <a:lnTo>
                  <a:pt x="2933" y="401"/>
                </a:lnTo>
                <a:lnTo>
                  <a:pt x="2936" y="401"/>
                </a:lnTo>
                <a:lnTo>
                  <a:pt x="2936" y="398"/>
                </a:lnTo>
                <a:lnTo>
                  <a:pt x="2936" y="398"/>
                </a:lnTo>
                <a:lnTo>
                  <a:pt x="2938" y="398"/>
                </a:lnTo>
                <a:lnTo>
                  <a:pt x="2940" y="398"/>
                </a:lnTo>
                <a:lnTo>
                  <a:pt x="2940" y="398"/>
                </a:lnTo>
                <a:lnTo>
                  <a:pt x="2942" y="398"/>
                </a:lnTo>
                <a:close/>
                <a:moveTo>
                  <a:pt x="2950" y="401"/>
                </a:moveTo>
                <a:lnTo>
                  <a:pt x="2950" y="401"/>
                </a:lnTo>
                <a:lnTo>
                  <a:pt x="2950" y="398"/>
                </a:lnTo>
                <a:lnTo>
                  <a:pt x="2950" y="398"/>
                </a:lnTo>
                <a:lnTo>
                  <a:pt x="2948" y="396"/>
                </a:lnTo>
                <a:lnTo>
                  <a:pt x="2944" y="401"/>
                </a:lnTo>
                <a:lnTo>
                  <a:pt x="2944" y="401"/>
                </a:lnTo>
                <a:lnTo>
                  <a:pt x="2942" y="401"/>
                </a:lnTo>
                <a:lnTo>
                  <a:pt x="2940" y="401"/>
                </a:lnTo>
                <a:lnTo>
                  <a:pt x="2940" y="403"/>
                </a:lnTo>
                <a:lnTo>
                  <a:pt x="2940" y="403"/>
                </a:lnTo>
                <a:lnTo>
                  <a:pt x="2942" y="405"/>
                </a:lnTo>
                <a:lnTo>
                  <a:pt x="2942" y="403"/>
                </a:lnTo>
                <a:lnTo>
                  <a:pt x="2942" y="403"/>
                </a:lnTo>
                <a:lnTo>
                  <a:pt x="2942" y="405"/>
                </a:lnTo>
                <a:lnTo>
                  <a:pt x="2944" y="405"/>
                </a:lnTo>
                <a:lnTo>
                  <a:pt x="2944" y="405"/>
                </a:lnTo>
                <a:lnTo>
                  <a:pt x="2946" y="405"/>
                </a:lnTo>
                <a:lnTo>
                  <a:pt x="2946" y="405"/>
                </a:lnTo>
                <a:lnTo>
                  <a:pt x="2948" y="403"/>
                </a:lnTo>
                <a:lnTo>
                  <a:pt x="2950" y="401"/>
                </a:lnTo>
                <a:close/>
                <a:moveTo>
                  <a:pt x="2906" y="407"/>
                </a:moveTo>
                <a:lnTo>
                  <a:pt x="2904" y="407"/>
                </a:lnTo>
                <a:lnTo>
                  <a:pt x="2904" y="409"/>
                </a:lnTo>
                <a:lnTo>
                  <a:pt x="2904" y="409"/>
                </a:lnTo>
                <a:lnTo>
                  <a:pt x="2904" y="411"/>
                </a:lnTo>
                <a:lnTo>
                  <a:pt x="2906" y="411"/>
                </a:lnTo>
                <a:lnTo>
                  <a:pt x="2906" y="411"/>
                </a:lnTo>
                <a:lnTo>
                  <a:pt x="2906" y="411"/>
                </a:lnTo>
                <a:lnTo>
                  <a:pt x="2908" y="411"/>
                </a:lnTo>
                <a:lnTo>
                  <a:pt x="2908" y="411"/>
                </a:lnTo>
                <a:lnTo>
                  <a:pt x="2908" y="407"/>
                </a:lnTo>
                <a:lnTo>
                  <a:pt x="2908" y="407"/>
                </a:lnTo>
                <a:lnTo>
                  <a:pt x="2906" y="407"/>
                </a:lnTo>
                <a:close/>
                <a:moveTo>
                  <a:pt x="2952" y="394"/>
                </a:moveTo>
                <a:lnTo>
                  <a:pt x="2952" y="394"/>
                </a:lnTo>
                <a:lnTo>
                  <a:pt x="2952" y="394"/>
                </a:lnTo>
                <a:lnTo>
                  <a:pt x="2950" y="394"/>
                </a:lnTo>
                <a:lnTo>
                  <a:pt x="2950" y="396"/>
                </a:lnTo>
                <a:lnTo>
                  <a:pt x="2950" y="396"/>
                </a:lnTo>
                <a:lnTo>
                  <a:pt x="2952" y="398"/>
                </a:lnTo>
                <a:lnTo>
                  <a:pt x="2952" y="398"/>
                </a:lnTo>
                <a:lnTo>
                  <a:pt x="2956" y="398"/>
                </a:lnTo>
                <a:lnTo>
                  <a:pt x="2956" y="396"/>
                </a:lnTo>
                <a:lnTo>
                  <a:pt x="2954" y="394"/>
                </a:lnTo>
                <a:lnTo>
                  <a:pt x="2952" y="394"/>
                </a:lnTo>
                <a:close/>
                <a:moveTo>
                  <a:pt x="2990" y="162"/>
                </a:moveTo>
                <a:lnTo>
                  <a:pt x="2990" y="164"/>
                </a:lnTo>
                <a:lnTo>
                  <a:pt x="2990" y="166"/>
                </a:lnTo>
                <a:lnTo>
                  <a:pt x="2994" y="168"/>
                </a:lnTo>
                <a:lnTo>
                  <a:pt x="2996" y="168"/>
                </a:lnTo>
                <a:lnTo>
                  <a:pt x="2998" y="166"/>
                </a:lnTo>
                <a:lnTo>
                  <a:pt x="2996" y="166"/>
                </a:lnTo>
                <a:lnTo>
                  <a:pt x="2992" y="162"/>
                </a:lnTo>
                <a:lnTo>
                  <a:pt x="2990" y="162"/>
                </a:lnTo>
                <a:close/>
                <a:moveTo>
                  <a:pt x="2873" y="122"/>
                </a:moveTo>
                <a:lnTo>
                  <a:pt x="2881" y="124"/>
                </a:lnTo>
                <a:lnTo>
                  <a:pt x="2879" y="124"/>
                </a:lnTo>
                <a:lnTo>
                  <a:pt x="2877" y="126"/>
                </a:lnTo>
                <a:lnTo>
                  <a:pt x="2873" y="126"/>
                </a:lnTo>
                <a:lnTo>
                  <a:pt x="2873" y="128"/>
                </a:lnTo>
                <a:lnTo>
                  <a:pt x="2873" y="128"/>
                </a:lnTo>
                <a:lnTo>
                  <a:pt x="2875" y="130"/>
                </a:lnTo>
                <a:lnTo>
                  <a:pt x="2879" y="132"/>
                </a:lnTo>
                <a:lnTo>
                  <a:pt x="2883" y="132"/>
                </a:lnTo>
                <a:lnTo>
                  <a:pt x="2889" y="132"/>
                </a:lnTo>
                <a:lnTo>
                  <a:pt x="2892" y="132"/>
                </a:lnTo>
                <a:lnTo>
                  <a:pt x="2896" y="132"/>
                </a:lnTo>
                <a:lnTo>
                  <a:pt x="2900" y="132"/>
                </a:lnTo>
                <a:lnTo>
                  <a:pt x="2904" y="132"/>
                </a:lnTo>
                <a:lnTo>
                  <a:pt x="2908" y="132"/>
                </a:lnTo>
                <a:lnTo>
                  <a:pt x="2908" y="134"/>
                </a:lnTo>
                <a:lnTo>
                  <a:pt x="2906" y="134"/>
                </a:lnTo>
                <a:lnTo>
                  <a:pt x="2904" y="136"/>
                </a:lnTo>
                <a:lnTo>
                  <a:pt x="2900" y="136"/>
                </a:lnTo>
                <a:lnTo>
                  <a:pt x="2898" y="136"/>
                </a:lnTo>
                <a:lnTo>
                  <a:pt x="2896" y="136"/>
                </a:lnTo>
                <a:lnTo>
                  <a:pt x="2894" y="136"/>
                </a:lnTo>
                <a:lnTo>
                  <a:pt x="2894" y="136"/>
                </a:lnTo>
                <a:lnTo>
                  <a:pt x="2896" y="139"/>
                </a:lnTo>
                <a:lnTo>
                  <a:pt x="2900" y="141"/>
                </a:lnTo>
                <a:lnTo>
                  <a:pt x="2904" y="141"/>
                </a:lnTo>
                <a:lnTo>
                  <a:pt x="2908" y="143"/>
                </a:lnTo>
                <a:lnTo>
                  <a:pt x="2908" y="143"/>
                </a:lnTo>
                <a:lnTo>
                  <a:pt x="2910" y="143"/>
                </a:lnTo>
                <a:lnTo>
                  <a:pt x="2925" y="145"/>
                </a:lnTo>
                <a:lnTo>
                  <a:pt x="2940" y="143"/>
                </a:lnTo>
                <a:lnTo>
                  <a:pt x="2936" y="147"/>
                </a:lnTo>
                <a:lnTo>
                  <a:pt x="2938" y="149"/>
                </a:lnTo>
                <a:lnTo>
                  <a:pt x="2940" y="149"/>
                </a:lnTo>
                <a:lnTo>
                  <a:pt x="2952" y="149"/>
                </a:lnTo>
                <a:lnTo>
                  <a:pt x="2954" y="151"/>
                </a:lnTo>
                <a:lnTo>
                  <a:pt x="2956" y="149"/>
                </a:lnTo>
                <a:lnTo>
                  <a:pt x="2959" y="149"/>
                </a:lnTo>
                <a:lnTo>
                  <a:pt x="2961" y="147"/>
                </a:lnTo>
                <a:lnTo>
                  <a:pt x="2967" y="145"/>
                </a:lnTo>
                <a:lnTo>
                  <a:pt x="2967" y="145"/>
                </a:lnTo>
                <a:lnTo>
                  <a:pt x="2971" y="145"/>
                </a:lnTo>
                <a:lnTo>
                  <a:pt x="2973" y="145"/>
                </a:lnTo>
                <a:lnTo>
                  <a:pt x="2980" y="143"/>
                </a:lnTo>
                <a:lnTo>
                  <a:pt x="2980" y="143"/>
                </a:lnTo>
                <a:lnTo>
                  <a:pt x="2984" y="139"/>
                </a:lnTo>
                <a:lnTo>
                  <a:pt x="2984" y="136"/>
                </a:lnTo>
                <a:lnTo>
                  <a:pt x="2988" y="134"/>
                </a:lnTo>
                <a:lnTo>
                  <a:pt x="3000" y="128"/>
                </a:lnTo>
                <a:lnTo>
                  <a:pt x="3003" y="128"/>
                </a:lnTo>
                <a:lnTo>
                  <a:pt x="3000" y="122"/>
                </a:lnTo>
                <a:lnTo>
                  <a:pt x="2998" y="120"/>
                </a:lnTo>
                <a:lnTo>
                  <a:pt x="2996" y="120"/>
                </a:lnTo>
                <a:lnTo>
                  <a:pt x="2990" y="118"/>
                </a:lnTo>
                <a:lnTo>
                  <a:pt x="2982" y="118"/>
                </a:lnTo>
                <a:lnTo>
                  <a:pt x="2982" y="118"/>
                </a:lnTo>
                <a:lnTo>
                  <a:pt x="2980" y="118"/>
                </a:lnTo>
                <a:lnTo>
                  <a:pt x="2977" y="115"/>
                </a:lnTo>
                <a:lnTo>
                  <a:pt x="2969" y="115"/>
                </a:lnTo>
                <a:lnTo>
                  <a:pt x="2967" y="113"/>
                </a:lnTo>
                <a:lnTo>
                  <a:pt x="2967" y="113"/>
                </a:lnTo>
                <a:lnTo>
                  <a:pt x="2965" y="115"/>
                </a:lnTo>
                <a:lnTo>
                  <a:pt x="2963" y="115"/>
                </a:lnTo>
                <a:lnTo>
                  <a:pt x="2961" y="113"/>
                </a:lnTo>
                <a:lnTo>
                  <a:pt x="2961" y="111"/>
                </a:lnTo>
                <a:lnTo>
                  <a:pt x="2959" y="113"/>
                </a:lnTo>
                <a:lnTo>
                  <a:pt x="2959" y="113"/>
                </a:lnTo>
                <a:lnTo>
                  <a:pt x="2956" y="115"/>
                </a:lnTo>
                <a:lnTo>
                  <a:pt x="2954" y="113"/>
                </a:lnTo>
                <a:lnTo>
                  <a:pt x="2952" y="115"/>
                </a:lnTo>
                <a:lnTo>
                  <a:pt x="2950" y="118"/>
                </a:lnTo>
                <a:lnTo>
                  <a:pt x="2946" y="118"/>
                </a:lnTo>
                <a:lnTo>
                  <a:pt x="2942" y="118"/>
                </a:lnTo>
                <a:lnTo>
                  <a:pt x="2944" y="113"/>
                </a:lnTo>
                <a:lnTo>
                  <a:pt x="2944" y="111"/>
                </a:lnTo>
                <a:lnTo>
                  <a:pt x="2946" y="109"/>
                </a:lnTo>
                <a:lnTo>
                  <a:pt x="2944" y="109"/>
                </a:lnTo>
                <a:lnTo>
                  <a:pt x="2942" y="109"/>
                </a:lnTo>
                <a:lnTo>
                  <a:pt x="2940" y="109"/>
                </a:lnTo>
                <a:lnTo>
                  <a:pt x="2938" y="109"/>
                </a:lnTo>
                <a:lnTo>
                  <a:pt x="2936" y="111"/>
                </a:lnTo>
                <a:lnTo>
                  <a:pt x="2933" y="111"/>
                </a:lnTo>
                <a:lnTo>
                  <a:pt x="2933" y="111"/>
                </a:lnTo>
                <a:lnTo>
                  <a:pt x="2933" y="111"/>
                </a:lnTo>
                <a:lnTo>
                  <a:pt x="2933" y="113"/>
                </a:lnTo>
                <a:lnTo>
                  <a:pt x="2933" y="118"/>
                </a:lnTo>
                <a:lnTo>
                  <a:pt x="2931" y="122"/>
                </a:lnTo>
                <a:lnTo>
                  <a:pt x="2931" y="122"/>
                </a:lnTo>
                <a:lnTo>
                  <a:pt x="2929" y="122"/>
                </a:lnTo>
                <a:lnTo>
                  <a:pt x="2925" y="120"/>
                </a:lnTo>
                <a:lnTo>
                  <a:pt x="2923" y="120"/>
                </a:lnTo>
                <a:lnTo>
                  <a:pt x="2923" y="120"/>
                </a:lnTo>
                <a:lnTo>
                  <a:pt x="2921" y="118"/>
                </a:lnTo>
                <a:lnTo>
                  <a:pt x="2921" y="115"/>
                </a:lnTo>
                <a:lnTo>
                  <a:pt x="2912" y="115"/>
                </a:lnTo>
                <a:lnTo>
                  <a:pt x="2910" y="115"/>
                </a:lnTo>
                <a:lnTo>
                  <a:pt x="2908" y="113"/>
                </a:lnTo>
                <a:lnTo>
                  <a:pt x="2904" y="111"/>
                </a:lnTo>
                <a:lnTo>
                  <a:pt x="2902" y="111"/>
                </a:lnTo>
                <a:lnTo>
                  <a:pt x="2900" y="109"/>
                </a:lnTo>
                <a:lnTo>
                  <a:pt x="2896" y="109"/>
                </a:lnTo>
                <a:lnTo>
                  <a:pt x="2894" y="109"/>
                </a:lnTo>
                <a:lnTo>
                  <a:pt x="2892" y="109"/>
                </a:lnTo>
                <a:lnTo>
                  <a:pt x="2894" y="111"/>
                </a:lnTo>
                <a:lnTo>
                  <a:pt x="2894" y="113"/>
                </a:lnTo>
                <a:lnTo>
                  <a:pt x="2896" y="113"/>
                </a:lnTo>
                <a:lnTo>
                  <a:pt x="2894" y="115"/>
                </a:lnTo>
                <a:lnTo>
                  <a:pt x="2894" y="118"/>
                </a:lnTo>
                <a:lnTo>
                  <a:pt x="2892" y="115"/>
                </a:lnTo>
                <a:lnTo>
                  <a:pt x="2887" y="113"/>
                </a:lnTo>
                <a:lnTo>
                  <a:pt x="2887" y="113"/>
                </a:lnTo>
                <a:lnTo>
                  <a:pt x="2885" y="113"/>
                </a:lnTo>
                <a:lnTo>
                  <a:pt x="2885" y="113"/>
                </a:lnTo>
                <a:lnTo>
                  <a:pt x="2885" y="115"/>
                </a:lnTo>
                <a:lnTo>
                  <a:pt x="2887" y="118"/>
                </a:lnTo>
                <a:lnTo>
                  <a:pt x="2892" y="120"/>
                </a:lnTo>
                <a:lnTo>
                  <a:pt x="2887" y="120"/>
                </a:lnTo>
                <a:lnTo>
                  <a:pt x="2885" y="120"/>
                </a:lnTo>
                <a:lnTo>
                  <a:pt x="2883" y="118"/>
                </a:lnTo>
                <a:lnTo>
                  <a:pt x="2879" y="118"/>
                </a:lnTo>
                <a:lnTo>
                  <a:pt x="2871" y="118"/>
                </a:lnTo>
                <a:lnTo>
                  <a:pt x="2866" y="120"/>
                </a:lnTo>
                <a:lnTo>
                  <a:pt x="2871" y="122"/>
                </a:lnTo>
                <a:lnTo>
                  <a:pt x="2873" y="122"/>
                </a:lnTo>
                <a:close/>
                <a:moveTo>
                  <a:pt x="2969" y="195"/>
                </a:moveTo>
                <a:lnTo>
                  <a:pt x="2963" y="193"/>
                </a:lnTo>
                <a:lnTo>
                  <a:pt x="2959" y="191"/>
                </a:lnTo>
                <a:lnTo>
                  <a:pt x="2954" y="193"/>
                </a:lnTo>
                <a:lnTo>
                  <a:pt x="2950" y="191"/>
                </a:lnTo>
                <a:lnTo>
                  <a:pt x="2946" y="189"/>
                </a:lnTo>
                <a:lnTo>
                  <a:pt x="2942" y="189"/>
                </a:lnTo>
                <a:lnTo>
                  <a:pt x="2944" y="185"/>
                </a:lnTo>
                <a:lnTo>
                  <a:pt x="2946" y="185"/>
                </a:lnTo>
                <a:lnTo>
                  <a:pt x="2948" y="183"/>
                </a:lnTo>
                <a:lnTo>
                  <a:pt x="2946" y="183"/>
                </a:lnTo>
                <a:lnTo>
                  <a:pt x="2942" y="180"/>
                </a:lnTo>
                <a:lnTo>
                  <a:pt x="2940" y="180"/>
                </a:lnTo>
                <a:lnTo>
                  <a:pt x="2938" y="180"/>
                </a:lnTo>
                <a:lnTo>
                  <a:pt x="2933" y="180"/>
                </a:lnTo>
                <a:lnTo>
                  <a:pt x="2931" y="180"/>
                </a:lnTo>
                <a:lnTo>
                  <a:pt x="2929" y="174"/>
                </a:lnTo>
                <a:lnTo>
                  <a:pt x="2927" y="170"/>
                </a:lnTo>
                <a:lnTo>
                  <a:pt x="2923" y="170"/>
                </a:lnTo>
                <a:lnTo>
                  <a:pt x="2921" y="170"/>
                </a:lnTo>
                <a:lnTo>
                  <a:pt x="2919" y="170"/>
                </a:lnTo>
                <a:lnTo>
                  <a:pt x="2912" y="170"/>
                </a:lnTo>
                <a:lnTo>
                  <a:pt x="2902" y="172"/>
                </a:lnTo>
                <a:lnTo>
                  <a:pt x="2900" y="172"/>
                </a:lnTo>
                <a:lnTo>
                  <a:pt x="2902" y="174"/>
                </a:lnTo>
                <a:lnTo>
                  <a:pt x="2906" y="174"/>
                </a:lnTo>
                <a:lnTo>
                  <a:pt x="2904" y="178"/>
                </a:lnTo>
                <a:lnTo>
                  <a:pt x="2908" y="180"/>
                </a:lnTo>
                <a:lnTo>
                  <a:pt x="2910" y="183"/>
                </a:lnTo>
                <a:lnTo>
                  <a:pt x="2912" y="187"/>
                </a:lnTo>
                <a:lnTo>
                  <a:pt x="2915" y="187"/>
                </a:lnTo>
                <a:lnTo>
                  <a:pt x="2921" y="191"/>
                </a:lnTo>
                <a:lnTo>
                  <a:pt x="2921" y="191"/>
                </a:lnTo>
                <a:lnTo>
                  <a:pt x="2919" y="193"/>
                </a:lnTo>
                <a:lnTo>
                  <a:pt x="2917" y="195"/>
                </a:lnTo>
                <a:lnTo>
                  <a:pt x="2915" y="197"/>
                </a:lnTo>
                <a:lnTo>
                  <a:pt x="2915" y="199"/>
                </a:lnTo>
                <a:lnTo>
                  <a:pt x="2910" y="201"/>
                </a:lnTo>
                <a:lnTo>
                  <a:pt x="2910" y="204"/>
                </a:lnTo>
                <a:lnTo>
                  <a:pt x="2912" y="206"/>
                </a:lnTo>
                <a:lnTo>
                  <a:pt x="2925" y="204"/>
                </a:lnTo>
                <a:lnTo>
                  <a:pt x="2927" y="204"/>
                </a:lnTo>
                <a:lnTo>
                  <a:pt x="2929" y="201"/>
                </a:lnTo>
                <a:lnTo>
                  <a:pt x="2931" y="201"/>
                </a:lnTo>
                <a:lnTo>
                  <a:pt x="2933" y="201"/>
                </a:lnTo>
                <a:lnTo>
                  <a:pt x="2936" y="201"/>
                </a:lnTo>
                <a:lnTo>
                  <a:pt x="2936" y="201"/>
                </a:lnTo>
                <a:lnTo>
                  <a:pt x="2938" y="201"/>
                </a:lnTo>
                <a:lnTo>
                  <a:pt x="2936" y="204"/>
                </a:lnTo>
                <a:lnTo>
                  <a:pt x="2933" y="206"/>
                </a:lnTo>
                <a:lnTo>
                  <a:pt x="2933" y="208"/>
                </a:lnTo>
                <a:lnTo>
                  <a:pt x="2933" y="208"/>
                </a:lnTo>
                <a:lnTo>
                  <a:pt x="2933" y="210"/>
                </a:lnTo>
                <a:lnTo>
                  <a:pt x="2933" y="210"/>
                </a:lnTo>
                <a:lnTo>
                  <a:pt x="2938" y="210"/>
                </a:lnTo>
                <a:lnTo>
                  <a:pt x="2940" y="210"/>
                </a:lnTo>
                <a:lnTo>
                  <a:pt x="2942" y="208"/>
                </a:lnTo>
                <a:lnTo>
                  <a:pt x="2942" y="208"/>
                </a:lnTo>
                <a:lnTo>
                  <a:pt x="2946" y="208"/>
                </a:lnTo>
                <a:lnTo>
                  <a:pt x="2948" y="206"/>
                </a:lnTo>
                <a:lnTo>
                  <a:pt x="2952" y="204"/>
                </a:lnTo>
                <a:lnTo>
                  <a:pt x="2952" y="204"/>
                </a:lnTo>
                <a:lnTo>
                  <a:pt x="2954" y="201"/>
                </a:lnTo>
                <a:lnTo>
                  <a:pt x="2956" y="199"/>
                </a:lnTo>
                <a:lnTo>
                  <a:pt x="2956" y="199"/>
                </a:lnTo>
                <a:lnTo>
                  <a:pt x="2969" y="195"/>
                </a:lnTo>
                <a:close/>
                <a:moveTo>
                  <a:pt x="2982" y="384"/>
                </a:moveTo>
                <a:lnTo>
                  <a:pt x="2977" y="384"/>
                </a:lnTo>
                <a:lnTo>
                  <a:pt x="2975" y="384"/>
                </a:lnTo>
                <a:lnTo>
                  <a:pt x="2975" y="386"/>
                </a:lnTo>
                <a:lnTo>
                  <a:pt x="2975" y="386"/>
                </a:lnTo>
                <a:lnTo>
                  <a:pt x="2977" y="386"/>
                </a:lnTo>
                <a:lnTo>
                  <a:pt x="2977" y="388"/>
                </a:lnTo>
                <a:lnTo>
                  <a:pt x="2982" y="388"/>
                </a:lnTo>
                <a:lnTo>
                  <a:pt x="2982" y="388"/>
                </a:lnTo>
                <a:lnTo>
                  <a:pt x="2984" y="388"/>
                </a:lnTo>
                <a:lnTo>
                  <a:pt x="2986" y="388"/>
                </a:lnTo>
                <a:lnTo>
                  <a:pt x="2986" y="386"/>
                </a:lnTo>
                <a:lnTo>
                  <a:pt x="2986" y="386"/>
                </a:lnTo>
                <a:lnTo>
                  <a:pt x="2984" y="384"/>
                </a:lnTo>
                <a:lnTo>
                  <a:pt x="2982" y="384"/>
                </a:lnTo>
                <a:close/>
                <a:moveTo>
                  <a:pt x="3396" y="109"/>
                </a:moveTo>
                <a:lnTo>
                  <a:pt x="3396" y="107"/>
                </a:lnTo>
                <a:lnTo>
                  <a:pt x="3396" y="107"/>
                </a:lnTo>
                <a:lnTo>
                  <a:pt x="3392" y="105"/>
                </a:lnTo>
                <a:lnTo>
                  <a:pt x="3392" y="105"/>
                </a:lnTo>
                <a:lnTo>
                  <a:pt x="3388" y="105"/>
                </a:lnTo>
                <a:lnTo>
                  <a:pt x="3388" y="105"/>
                </a:lnTo>
                <a:lnTo>
                  <a:pt x="3388" y="107"/>
                </a:lnTo>
                <a:lnTo>
                  <a:pt x="3388" y="107"/>
                </a:lnTo>
                <a:lnTo>
                  <a:pt x="3388" y="107"/>
                </a:lnTo>
                <a:lnTo>
                  <a:pt x="3388" y="109"/>
                </a:lnTo>
                <a:lnTo>
                  <a:pt x="3394" y="111"/>
                </a:lnTo>
                <a:lnTo>
                  <a:pt x="3396" y="109"/>
                </a:lnTo>
                <a:close/>
                <a:moveTo>
                  <a:pt x="3415" y="120"/>
                </a:moveTo>
                <a:lnTo>
                  <a:pt x="3415" y="122"/>
                </a:lnTo>
                <a:lnTo>
                  <a:pt x="3422" y="122"/>
                </a:lnTo>
                <a:lnTo>
                  <a:pt x="3434" y="122"/>
                </a:lnTo>
                <a:lnTo>
                  <a:pt x="3434" y="122"/>
                </a:lnTo>
                <a:lnTo>
                  <a:pt x="3434" y="120"/>
                </a:lnTo>
                <a:lnTo>
                  <a:pt x="3434" y="118"/>
                </a:lnTo>
                <a:lnTo>
                  <a:pt x="3434" y="113"/>
                </a:lnTo>
                <a:lnTo>
                  <a:pt x="3434" y="113"/>
                </a:lnTo>
                <a:lnTo>
                  <a:pt x="3432" y="111"/>
                </a:lnTo>
                <a:lnTo>
                  <a:pt x="3430" y="111"/>
                </a:lnTo>
                <a:lnTo>
                  <a:pt x="3428" y="113"/>
                </a:lnTo>
                <a:lnTo>
                  <a:pt x="3420" y="113"/>
                </a:lnTo>
                <a:lnTo>
                  <a:pt x="3420" y="113"/>
                </a:lnTo>
                <a:lnTo>
                  <a:pt x="3420" y="118"/>
                </a:lnTo>
                <a:lnTo>
                  <a:pt x="3417" y="120"/>
                </a:lnTo>
                <a:lnTo>
                  <a:pt x="3415" y="120"/>
                </a:lnTo>
                <a:close/>
                <a:moveTo>
                  <a:pt x="3451" y="88"/>
                </a:moveTo>
                <a:lnTo>
                  <a:pt x="3449" y="86"/>
                </a:lnTo>
                <a:lnTo>
                  <a:pt x="3449" y="86"/>
                </a:lnTo>
                <a:lnTo>
                  <a:pt x="3443" y="90"/>
                </a:lnTo>
                <a:lnTo>
                  <a:pt x="3438" y="90"/>
                </a:lnTo>
                <a:lnTo>
                  <a:pt x="3436" y="90"/>
                </a:lnTo>
                <a:lnTo>
                  <a:pt x="3438" y="95"/>
                </a:lnTo>
                <a:lnTo>
                  <a:pt x="3445" y="95"/>
                </a:lnTo>
                <a:lnTo>
                  <a:pt x="3447" y="99"/>
                </a:lnTo>
                <a:lnTo>
                  <a:pt x="3453" y="99"/>
                </a:lnTo>
                <a:lnTo>
                  <a:pt x="3457" y="99"/>
                </a:lnTo>
                <a:lnTo>
                  <a:pt x="3461" y="99"/>
                </a:lnTo>
                <a:lnTo>
                  <a:pt x="3461" y="97"/>
                </a:lnTo>
                <a:lnTo>
                  <a:pt x="3461" y="95"/>
                </a:lnTo>
                <a:lnTo>
                  <a:pt x="3459" y="92"/>
                </a:lnTo>
                <a:lnTo>
                  <a:pt x="3459" y="90"/>
                </a:lnTo>
                <a:lnTo>
                  <a:pt x="3457" y="90"/>
                </a:lnTo>
                <a:lnTo>
                  <a:pt x="3455" y="88"/>
                </a:lnTo>
                <a:lnTo>
                  <a:pt x="3451" y="88"/>
                </a:lnTo>
                <a:close/>
                <a:moveTo>
                  <a:pt x="3464" y="82"/>
                </a:moveTo>
                <a:lnTo>
                  <a:pt x="3468" y="80"/>
                </a:lnTo>
                <a:lnTo>
                  <a:pt x="3468" y="80"/>
                </a:lnTo>
                <a:lnTo>
                  <a:pt x="3466" y="78"/>
                </a:lnTo>
                <a:lnTo>
                  <a:pt x="3464" y="78"/>
                </a:lnTo>
                <a:lnTo>
                  <a:pt x="3461" y="78"/>
                </a:lnTo>
                <a:lnTo>
                  <a:pt x="3457" y="78"/>
                </a:lnTo>
                <a:lnTo>
                  <a:pt x="3457" y="80"/>
                </a:lnTo>
                <a:lnTo>
                  <a:pt x="3459" y="80"/>
                </a:lnTo>
                <a:lnTo>
                  <a:pt x="3464" y="82"/>
                </a:lnTo>
                <a:close/>
                <a:moveTo>
                  <a:pt x="3407" y="118"/>
                </a:moveTo>
                <a:lnTo>
                  <a:pt x="3411" y="115"/>
                </a:lnTo>
                <a:lnTo>
                  <a:pt x="3411" y="113"/>
                </a:lnTo>
                <a:lnTo>
                  <a:pt x="3409" y="113"/>
                </a:lnTo>
                <a:lnTo>
                  <a:pt x="3407" y="113"/>
                </a:lnTo>
                <a:lnTo>
                  <a:pt x="3405" y="113"/>
                </a:lnTo>
                <a:lnTo>
                  <a:pt x="3405" y="115"/>
                </a:lnTo>
                <a:lnTo>
                  <a:pt x="3405" y="118"/>
                </a:lnTo>
                <a:lnTo>
                  <a:pt x="3407" y="118"/>
                </a:lnTo>
                <a:close/>
                <a:moveTo>
                  <a:pt x="3434" y="107"/>
                </a:moveTo>
                <a:lnTo>
                  <a:pt x="3434" y="109"/>
                </a:lnTo>
                <a:lnTo>
                  <a:pt x="3434" y="109"/>
                </a:lnTo>
                <a:lnTo>
                  <a:pt x="3436" y="111"/>
                </a:lnTo>
                <a:lnTo>
                  <a:pt x="3436" y="111"/>
                </a:lnTo>
                <a:lnTo>
                  <a:pt x="3436" y="113"/>
                </a:lnTo>
                <a:lnTo>
                  <a:pt x="3438" y="118"/>
                </a:lnTo>
                <a:lnTo>
                  <a:pt x="3438" y="120"/>
                </a:lnTo>
                <a:lnTo>
                  <a:pt x="3438" y="120"/>
                </a:lnTo>
                <a:lnTo>
                  <a:pt x="3445" y="122"/>
                </a:lnTo>
                <a:lnTo>
                  <a:pt x="3447" y="120"/>
                </a:lnTo>
                <a:lnTo>
                  <a:pt x="3451" y="118"/>
                </a:lnTo>
                <a:lnTo>
                  <a:pt x="3451" y="118"/>
                </a:lnTo>
                <a:lnTo>
                  <a:pt x="3453" y="115"/>
                </a:lnTo>
                <a:lnTo>
                  <a:pt x="3453" y="113"/>
                </a:lnTo>
                <a:lnTo>
                  <a:pt x="3453" y="113"/>
                </a:lnTo>
                <a:lnTo>
                  <a:pt x="3466" y="113"/>
                </a:lnTo>
                <a:lnTo>
                  <a:pt x="3464" y="111"/>
                </a:lnTo>
                <a:lnTo>
                  <a:pt x="3461" y="111"/>
                </a:lnTo>
                <a:lnTo>
                  <a:pt x="3455" y="109"/>
                </a:lnTo>
                <a:lnTo>
                  <a:pt x="3440" y="109"/>
                </a:lnTo>
                <a:lnTo>
                  <a:pt x="3434" y="107"/>
                </a:lnTo>
                <a:close/>
                <a:moveTo>
                  <a:pt x="3472" y="419"/>
                </a:moveTo>
                <a:lnTo>
                  <a:pt x="3472" y="419"/>
                </a:lnTo>
                <a:lnTo>
                  <a:pt x="3474" y="422"/>
                </a:lnTo>
                <a:lnTo>
                  <a:pt x="3476" y="422"/>
                </a:lnTo>
                <a:lnTo>
                  <a:pt x="3478" y="419"/>
                </a:lnTo>
                <a:lnTo>
                  <a:pt x="3480" y="422"/>
                </a:lnTo>
                <a:lnTo>
                  <a:pt x="3482" y="419"/>
                </a:lnTo>
                <a:lnTo>
                  <a:pt x="3482" y="419"/>
                </a:lnTo>
                <a:lnTo>
                  <a:pt x="3484" y="417"/>
                </a:lnTo>
                <a:lnTo>
                  <a:pt x="3484" y="415"/>
                </a:lnTo>
                <a:lnTo>
                  <a:pt x="3484" y="415"/>
                </a:lnTo>
                <a:lnTo>
                  <a:pt x="3482" y="413"/>
                </a:lnTo>
                <a:lnTo>
                  <a:pt x="3480" y="413"/>
                </a:lnTo>
                <a:lnTo>
                  <a:pt x="3476" y="411"/>
                </a:lnTo>
                <a:lnTo>
                  <a:pt x="3472" y="407"/>
                </a:lnTo>
                <a:lnTo>
                  <a:pt x="3470" y="407"/>
                </a:lnTo>
                <a:lnTo>
                  <a:pt x="3468" y="405"/>
                </a:lnTo>
                <a:lnTo>
                  <a:pt x="3468" y="403"/>
                </a:lnTo>
                <a:lnTo>
                  <a:pt x="3464" y="401"/>
                </a:lnTo>
                <a:lnTo>
                  <a:pt x="3464" y="401"/>
                </a:lnTo>
                <a:lnTo>
                  <a:pt x="3464" y="401"/>
                </a:lnTo>
                <a:lnTo>
                  <a:pt x="3459" y="403"/>
                </a:lnTo>
                <a:lnTo>
                  <a:pt x="3457" y="403"/>
                </a:lnTo>
                <a:lnTo>
                  <a:pt x="3457" y="405"/>
                </a:lnTo>
                <a:lnTo>
                  <a:pt x="3455" y="405"/>
                </a:lnTo>
                <a:lnTo>
                  <a:pt x="3455" y="407"/>
                </a:lnTo>
                <a:lnTo>
                  <a:pt x="3455" y="409"/>
                </a:lnTo>
                <a:lnTo>
                  <a:pt x="3457" y="409"/>
                </a:lnTo>
                <a:lnTo>
                  <a:pt x="3457" y="411"/>
                </a:lnTo>
                <a:lnTo>
                  <a:pt x="3457" y="411"/>
                </a:lnTo>
                <a:lnTo>
                  <a:pt x="3461" y="415"/>
                </a:lnTo>
                <a:lnTo>
                  <a:pt x="3464" y="415"/>
                </a:lnTo>
                <a:lnTo>
                  <a:pt x="3464" y="415"/>
                </a:lnTo>
                <a:lnTo>
                  <a:pt x="3464" y="415"/>
                </a:lnTo>
                <a:lnTo>
                  <a:pt x="3466" y="415"/>
                </a:lnTo>
                <a:lnTo>
                  <a:pt x="3468" y="415"/>
                </a:lnTo>
                <a:lnTo>
                  <a:pt x="3470" y="415"/>
                </a:lnTo>
                <a:lnTo>
                  <a:pt x="3470" y="417"/>
                </a:lnTo>
                <a:lnTo>
                  <a:pt x="3470" y="419"/>
                </a:lnTo>
                <a:lnTo>
                  <a:pt x="3472" y="419"/>
                </a:lnTo>
                <a:close/>
                <a:moveTo>
                  <a:pt x="3623" y="331"/>
                </a:moveTo>
                <a:lnTo>
                  <a:pt x="3627" y="331"/>
                </a:lnTo>
                <a:lnTo>
                  <a:pt x="3627" y="331"/>
                </a:lnTo>
                <a:lnTo>
                  <a:pt x="3631" y="331"/>
                </a:lnTo>
                <a:lnTo>
                  <a:pt x="3635" y="329"/>
                </a:lnTo>
                <a:lnTo>
                  <a:pt x="3642" y="329"/>
                </a:lnTo>
                <a:lnTo>
                  <a:pt x="3646" y="329"/>
                </a:lnTo>
                <a:lnTo>
                  <a:pt x="3646" y="327"/>
                </a:lnTo>
                <a:lnTo>
                  <a:pt x="3646" y="325"/>
                </a:lnTo>
                <a:lnTo>
                  <a:pt x="3644" y="323"/>
                </a:lnTo>
                <a:lnTo>
                  <a:pt x="3642" y="323"/>
                </a:lnTo>
                <a:lnTo>
                  <a:pt x="3640" y="321"/>
                </a:lnTo>
                <a:lnTo>
                  <a:pt x="3637" y="321"/>
                </a:lnTo>
                <a:lnTo>
                  <a:pt x="3637" y="319"/>
                </a:lnTo>
                <a:lnTo>
                  <a:pt x="3635" y="319"/>
                </a:lnTo>
                <a:lnTo>
                  <a:pt x="3627" y="321"/>
                </a:lnTo>
                <a:lnTo>
                  <a:pt x="3625" y="321"/>
                </a:lnTo>
                <a:lnTo>
                  <a:pt x="3623" y="323"/>
                </a:lnTo>
                <a:lnTo>
                  <a:pt x="3623" y="327"/>
                </a:lnTo>
                <a:lnTo>
                  <a:pt x="3621" y="329"/>
                </a:lnTo>
                <a:lnTo>
                  <a:pt x="3621" y="329"/>
                </a:lnTo>
                <a:lnTo>
                  <a:pt x="3621" y="331"/>
                </a:lnTo>
                <a:lnTo>
                  <a:pt x="3623" y="331"/>
                </a:lnTo>
                <a:lnTo>
                  <a:pt x="3623" y="331"/>
                </a:lnTo>
                <a:close/>
                <a:moveTo>
                  <a:pt x="3552" y="233"/>
                </a:moveTo>
                <a:lnTo>
                  <a:pt x="3549" y="233"/>
                </a:lnTo>
                <a:lnTo>
                  <a:pt x="3549" y="233"/>
                </a:lnTo>
                <a:lnTo>
                  <a:pt x="3545" y="235"/>
                </a:lnTo>
                <a:lnTo>
                  <a:pt x="3541" y="237"/>
                </a:lnTo>
                <a:lnTo>
                  <a:pt x="3528" y="239"/>
                </a:lnTo>
                <a:lnTo>
                  <a:pt x="3520" y="241"/>
                </a:lnTo>
                <a:lnTo>
                  <a:pt x="3518" y="241"/>
                </a:lnTo>
                <a:lnTo>
                  <a:pt x="3512" y="241"/>
                </a:lnTo>
                <a:lnTo>
                  <a:pt x="3510" y="241"/>
                </a:lnTo>
                <a:lnTo>
                  <a:pt x="3503" y="239"/>
                </a:lnTo>
                <a:lnTo>
                  <a:pt x="3499" y="239"/>
                </a:lnTo>
                <a:lnTo>
                  <a:pt x="3495" y="239"/>
                </a:lnTo>
                <a:lnTo>
                  <a:pt x="3493" y="239"/>
                </a:lnTo>
                <a:lnTo>
                  <a:pt x="3493" y="241"/>
                </a:lnTo>
                <a:lnTo>
                  <a:pt x="3493" y="243"/>
                </a:lnTo>
                <a:lnTo>
                  <a:pt x="3493" y="245"/>
                </a:lnTo>
                <a:lnTo>
                  <a:pt x="3491" y="245"/>
                </a:lnTo>
                <a:lnTo>
                  <a:pt x="3491" y="245"/>
                </a:lnTo>
                <a:lnTo>
                  <a:pt x="3489" y="245"/>
                </a:lnTo>
                <a:lnTo>
                  <a:pt x="3487" y="245"/>
                </a:lnTo>
                <a:lnTo>
                  <a:pt x="3487" y="245"/>
                </a:lnTo>
                <a:lnTo>
                  <a:pt x="3480" y="245"/>
                </a:lnTo>
                <a:lnTo>
                  <a:pt x="3478" y="245"/>
                </a:lnTo>
                <a:lnTo>
                  <a:pt x="3478" y="250"/>
                </a:lnTo>
                <a:lnTo>
                  <a:pt x="3474" y="250"/>
                </a:lnTo>
                <a:lnTo>
                  <a:pt x="3468" y="252"/>
                </a:lnTo>
                <a:lnTo>
                  <a:pt x="3464" y="252"/>
                </a:lnTo>
                <a:lnTo>
                  <a:pt x="3461" y="252"/>
                </a:lnTo>
                <a:lnTo>
                  <a:pt x="3461" y="252"/>
                </a:lnTo>
                <a:lnTo>
                  <a:pt x="3457" y="254"/>
                </a:lnTo>
                <a:lnTo>
                  <a:pt x="3453" y="256"/>
                </a:lnTo>
                <a:lnTo>
                  <a:pt x="3449" y="258"/>
                </a:lnTo>
                <a:lnTo>
                  <a:pt x="3449" y="260"/>
                </a:lnTo>
                <a:lnTo>
                  <a:pt x="3449" y="260"/>
                </a:lnTo>
                <a:lnTo>
                  <a:pt x="3445" y="262"/>
                </a:lnTo>
                <a:lnTo>
                  <a:pt x="3445" y="264"/>
                </a:lnTo>
                <a:lnTo>
                  <a:pt x="3443" y="266"/>
                </a:lnTo>
                <a:lnTo>
                  <a:pt x="3443" y="266"/>
                </a:lnTo>
                <a:lnTo>
                  <a:pt x="3438" y="266"/>
                </a:lnTo>
                <a:lnTo>
                  <a:pt x="3434" y="266"/>
                </a:lnTo>
                <a:lnTo>
                  <a:pt x="3434" y="266"/>
                </a:lnTo>
                <a:lnTo>
                  <a:pt x="3432" y="266"/>
                </a:lnTo>
                <a:lnTo>
                  <a:pt x="3430" y="269"/>
                </a:lnTo>
                <a:lnTo>
                  <a:pt x="3430" y="269"/>
                </a:lnTo>
                <a:lnTo>
                  <a:pt x="3432" y="271"/>
                </a:lnTo>
                <a:lnTo>
                  <a:pt x="3428" y="275"/>
                </a:lnTo>
                <a:lnTo>
                  <a:pt x="3426" y="275"/>
                </a:lnTo>
                <a:lnTo>
                  <a:pt x="3424" y="273"/>
                </a:lnTo>
                <a:lnTo>
                  <a:pt x="3424" y="273"/>
                </a:lnTo>
                <a:lnTo>
                  <a:pt x="3422" y="273"/>
                </a:lnTo>
                <a:lnTo>
                  <a:pt x="3420" y="273"/>
                </a:lnTo>
                <a:lnTo>
                  <a:pt x="3417" y="273"/>
                </a:lnTo>
                <a:lnTo>
                  <a:pt x="3415" y="273"/>
                </a:lnTo>
                <a:lnTo>
                  <a:pt x="3417" y="275"/>
                </a:lnTo>
                <a:lnTo>
                  <a:pt x="3417" y="275"/>
                </a:lnTo>
                <a:lnTo>
                  <a:pt x="3420" y="277"/>
                </a:lnTo>
                <a:lnTo>
                  <a:pt x="3424" y="277"/>
                </a:lnTo>
                <a:lnTo>
                  <a:pt x="3426" y="279"/>
                </a:lnTo>
                <a:lnTo>
                  <a:pt x="3426" y="279"/>
                </a:lnTo>
                <a:lnTo>
                  <a:pt x="3422" y="281"/>
                </a:lnTo>
                <a:lnTo>
                  <a:pt x="3417" y="283"/>
                </a:lnTo>
                <a:lnTo>
                  <a:pt x="3413" y="287"/>
                </a:lnTo>
                <a:lnTo>
                  <a:pt x="3413" y="287"/>
                </a:lnTo>
                <a:lnTo>
                  <a:pt x="3413" y="289"/>
                </a:lnTo>
                <a:lnTo>
                  <a:pt x="3413" y="289"/>
                </a:lnTo>
                <a:lnTo>
                  <a:pt x="3415" y="289"/>
                </a:lnTo>
                <a:lnTo>
                  <a:pt x="3417" y="289"/>
                </a:lnTo>
                <a:lnTo>
                  <a:pt x="3422" y="292"/>
                </a:lnTo>
                <a:lnTo>
                  <a:pt x="3420" y="292"/>
                </a:lnTo>
                <a:lnTo>
                  <a:pt x="3411" y="294"/>
                </a:lnTo>
                <a:lnTo>
                  <a:pt x="3409" y="294"/>
                </a:lnTo>
                <a:lnTo>
                  <a:pt x="3405" y="300"/>
                </a:lnTo>
                <a:lnTo>
                  <a:pt x="3403" y="302"/>
                </a:lnTo>
                <a:lnTo>
                  <a:pt x="3403" y="302"/>
                </a:lnTo>
                <a:lnTo>
                  <a:pt x="3401" y="304"/>
                </a:lnTo>
                <a:lnTo>
                  <a:pt x="3399" y="306"/>
                </a:lnTo>
                <a:lnTo>
                  <a:pt x="3399" y="306"/>
                </a:lnTo>
                <a:lnTo>
                  <a:pt x="3396" y="308"/>
                </a:lnTo>
                <a:lnTo>
                  <a:pt x="3392" y="308"/>
                </a:lnTo>
                <a:lnTo>
                  <a:pt x="3390" y="310"/>
                </a:lnTo>
                <a:lnTo>
                  <a:pt x="3388" y="310"/>
                </a:lnTo>
                <a:lnTo>
                  <a:pt x="3386" y="313"/>
                </a:lnTo>
                <a:lnTo>
                  <a:pt x="3388" y="315"/>
                </a:lnTo>
                <a:lnTo>
                  <a:pt x="3392" y="319"/>
                </a:lnTo>
                <a:lnTo>
                  <a:pt x="3392" y="321"/>
                </a:lnTo>
                <a:lnTo>
                  <a:pt x="3394" y="323"/>
                </a:lnTo>
                <a:lnTo>
                  <a:pt x="3399" y="321"/>
                </a:lnTo>
                <a:lnTo>
                  <a:pt x="3401" y="321"/>
                </a:lnTo>
                <a:lnTo>
                  <a:pt x="3405" y="321"/>
                </a:lnTo>
                <a:lnTo>
                  <a:pt x="3409" y="323"/>
                </a:lnTo>
                <a:lnTo>
                  <a:pt x="3413" y="323"/>
                </a:lnTo>
                <a:lnTo>
                  <a:pt x="3420" y="323"/>
                </a:lnTo>
                <a:lnTo>
                  <a:pt x="3422" y="325"/>
                </a:lnTo>
                <a:lnTo>
                  <a:pt x="3426" y="325"/>
                </a:lnTo>
                <a:lnTo>
                  <a:pt x="3428" y="325"/>
                </a:lnTo>
                <a:lnTo>
                  <a:pt x="3432" y="323"/>
                </a:lnTo>
                <a:lnTo>
                  <a:pt x="3436" y="319"/>
                </a:lnTo>
                <a:lnTo>
                  <a:pt x="3440" y="317"/>
                </a:lnTo>
                <a:lnTo>
                  <a:pt x="3440" y="315"/>
                </a:lnTo>
                <a:lnTo>
                  <a:pt x="3440" y="313"/>
                </a:lnTo>
                <a:lnTo>
                  <a:pt x="3438" y="310"/>
                </a:lnTo>
                <a:lnTo>
                  <a:pt x="3438" y="310"/>
                </a:lnTo>
                <a:lnTo>
                  <a:pt x="3440" y="310"/>
                </a:lnTo>
                <a:lnTo>
                  <a:pt x="3443" y="313"/>
                </a:lnTo>
                <a:lnTo>
                  <a:pt x="3443" y="313"/>
                </a:lnTo>
                <a:lnTo>
                  <a:pt x="3445" y="313"/>
                </a:lnTo>
                <a:lnTo>
                  <a:pt x="3445" y="310"/>
                </a:lnTo>
                <a:lnTo>
                  <a:pt x="3447" y="310"/>
                </a:lnTo>
                <a:lnTo>
                  <a:pt x="3447" y="308"/>
                </a:lnTo>
                <a:lnTo>
                  <a:pt x="3445" y="306"/>
                </a:lnTo>
                <a:lnTo>
                  <a:pt x="3445" y="306"/>
                </a:lnTo>
                <a:lnTo>
                  <a:pt x="3455" y="302"/>
                </a:lnTo>
                <a:lnTo>
                  <a:pt x="3457" y="300"/>
                </a:lnTo>
                <a:lnTo>
                  <a:pt x="3457" y="298"/>
                </a:lnTo>
                <a:lnTo>
                  <a:pt x="3457" y="296"/>
                </a:lnTo>
                <a:lnTo>
                  <a:pt x="3455" y="294"/>
                </a:lnTo>
                <a:lnTo>
                  <a:pt x="3455" y="292"/>
                </a:lnTo>
                <a:lnTo>
                  <a:pt x="3455" y="292"/>
                </a:lnTo>
                <a:lnTo>
                  <a:pt x="3461" y="292"/>
                </a:lnTo>
                <a:lnTo>
                  <a:pt x="3464" y="292"/>
                </a:lnTo>
                <a:lnTo>
                  <a:pt x="3464" y="292"/>
                </a:lnTo>
                <a:lnTo>
                  <a:pt x="3464" y="289"/>
                </a:lnTo>
                <a:lnTo>
                  <a:pt x="3466" y="287"/>
                </a:lnTo>
                <a:lnTo>
                  <a:pt x="3466" y="287"/>
                </a:lnTo>
                <a:lnTo>
                  <a:pt x="3466" y="285"/>
                </a:lnTo>
                <a:lnTo>
                  <a:pt x="3472" y="287"/>
                </a:lnTo>
                <a:lnTo>
                  <a:pt x="3472" y="287"/>
                </a:lnTo>
                <a:lnTo>
                  <a:pt x="3474" y="287"/>
                </a:lnTo>
                <a:lnTo>
                  <a:pt x="3474" y="287"/>
                </a:lnTo>
                <a:lnTo>
                  <a:pt x="3474" y="285"/>
                </a:lnTo>
                <a:lnTo>
                  <a:pt x="3474" y="285"/>
                </a:lnTo>
                <a:lnTo>
                  <a:pt x="3476" y="285"/>
                </a:lnTo>
                <a:lnTo>
                  <a:pt x="3478" y="285"/>
                </a:lnTo>
                <a:lnTo>
                  <a:pt x="3480" y="283"/>
                </a:lnTo>
                <a:lnTo>
                  <a:pt x="3480" y="281"/>
                </a:lnTo>
                <a:lnTo>
                  <a:pt x="3482" y="281"/>
                </a:lnTo>
                <a:lnTo>
                  <a:pt x="3484" y="279"/>
                </a:lnTo>
                <a:lnTo>
                  <a:pt x="3484" y="279"/>
                </a:lnTo>
                <a:lnTo>
                  <a:pt x="3480" y="279"/>
                </a:lnTo>
                <a:lnTo>
                  <a:pt x="3480" y="277"/>
                </a:lnTo>
                <a:lnTo>
                  <a:pt x="3484" y="275"/>
                </a:lnTo>
                <a:lnTo>
                  <a:pt x="3484" y="275"/>
                </a:lnTo>
                <a:lnTo>
                  <a:pt x="3487" y="275"/>
                </a:lnTo>
                <a:lnTo>
                  <a:pt x="3487" y="275"/>
                </a:lnTo>
                <a:lnTo>
                  <a:pt x="3489" y="275"/>
                </a:lnTo>
                <a:lnTo>
                  <a:pt x="3491" y="273"/>
                </a:lnTo>
                <a:lnTo>
                  <a:pt x="3493" y="271"/>
                </a:lnTo>
                <a:lnTo>
                  <a:pt x="3495" y="269"/>
                </a:lnTo>
                <a:lnTo>
                  <a:pt x="3497" y="269"/>
                </a:lnTo>
                <a:lnTo>
                  <a:pt x="3499" y="269"/>
                </a:lnTo>
                <a:lnTo>
                  <a:pt x="3501" y="269"/>
                </a:lnTo>
                <a:lnTo>
                  <a:pt x="3508" y="264"/>
                </a:lnTo>
                <a:lnTo>
                  <a:pt x="3520" y="260"/>
                </a:lnTo>
                <a:lnTo>
                  <a:pt x="3524" y="260"/>
                </a:lnTo>
                <a:lnTo>
                  <a:pt x="3531" y="258"/>
                </a:lnTo>
                <a:lnTo>
                  <a:pt x="3533" y="258"/>
                </a:lnTo>
                <a:lnTo>
                  <a:pt x="3539" y="256"/>
                </a:lnTo>
                <a:lnTo>
                  <a:pt x="3545" y="254"/>
                </a:lnTo>
                <a:lnTo>
                  <a:pt x="3552" y="254"/>
                </a:lnTo>
                <a:lnTo>
                  <a:pt x="3558" y="252"/>
                </a:lnTo>
                <a:lnTo>
                  <a:pt x="3568" y="250"/>
                </a:lnTo>
                <a:lnTo>
                  <a:pt x="3572" y="248"/>
                </a:lnTo>
                <a:lnTo>
                  <a:pt x="3577" y="245"/>
                </a:lnTo>
                <a:lnTo>
                  <a:pt x="3581" y="245"/>
                </a:lnTo>
                <a:lnTo>
                  <a:pt x="3583" y="243"/>
                </a:lnTo>
                <a:lnTo>
                  <a:pt x="3589" y="241"/>
                </a:lnTo>
                <a:lnTo>
                  <a:pt x="3596" y="239"/>
                </a:lnTo>
                <a:lnTo>
                  <a:pt x="3596" y="239"/>
                </a:lnTo>
                <a:lnTo>
                  <a:pt x="3602" y="235"/>
                </a:lnTo>
                <a:lnTo>
                  <a:pt x="3606" y="231"/>
                </a:lnTo>
                <a:lnTo>
                  <a:pt x="3606" y="231"/>
                </a:lnTo>
                <a:lnTo>
                  <a:pt x="3606" y="229"/>
                </a:lnTo>
                <a:lnTo>
                  <a:pt x="3606" y="227"/>
                </a:lnTo>
                <a:lnTo>
                  <a:pt x="3606" y="227"/>
                </a:lnTo>
                <a:lnTo>
                  <a:pt x="3606" y="224"/>
                </a:lnTo>
                <a:lnTo>
                  <a:pt x="3604" y="222"/>
                </a:lnTo>
                <a:lnTo>
                  <a:pt x="3600" y="220"/>
                </a:lnTo>
                <a:lnTo>
                  <a:pt x="3593" y="218"/>
                </a:lnTo>
                <a:lnTo>
                  <a:pt x="3587" y="218"/>
                </a:lnTo>
                <a:lnTo>
                  <a:pt x="3585" y="218"/>
                </a:lnTo>
                <a:lnTo>
                  <a:pt x="3583" y="220"/>
                </a:lnTo>
                <a:lnTo>
                  <a:pt x="3577" y="220"/>
                </a:lnTo>
                <a:lnTo>
                  <a:pt x="3568" y="224"/>
                </a:lnTo>
                <a:lnTo>
                  <a:pt x="3564" y="227"/>
                </a:lnTo>
                <a:lnTo>
                  <a:pt x="3564" y="229"/>
                </a:lnTo>
                <a:lnTo>
                  <a:pt x="3562" y="231"/>
                </a:lnTo>
                <a:lnTo>
                  <a:pt x="3560" y="231"/>
                </a:lnTo>
                <a:lnTo>
                  <a:pt x="3558" y="231"/>
                </a:lnTo>
                <a:lnTo>
                  <a:pt x="3558" y="231"/>
                </a:lnTo>
                <a:lnTo>
                  <a:pt x="3554" y="233"/>
                </a:lnTo>
                <a:lnTo>
                  <a:pt x="3552" y="233"/>
                </a:lnTo>
                <a:close/>
                <a:moveTo>
                  <a:pt x="3355" y="359"/>
                </a:moveTo>
                <a:lnTo>
                  <a:pt x="3355" y="361"/>
                </a:lnTo>
                <a:lnTo>
                  <a:pt x="3352" y="363"/>
                </a:lnTo>
                <a:lnTo>
                  <a:pt x="3352" y="365"/>
                </a:lnTo>
                <a:lnTo>
                  <a:pt x="3352" y="367"/>
                </a:lnTo>
                <a:lnTo>
                  <a:pt x="3355" y="369"/>
                </a:lnTo>
                <a:lnTo>
                  <a:pt x="3355" y="371"/>
                </a:lnTo>
                <a:lnTo>
                  <a:pt x="3357" y="373"/>
                </a:lnTo>
                <a:lnTo>
                  <a:pt x="3359" y="373"/>
                </a:lnTo>
                <a:lnTo>
                  <a:pt x="3361" y="375"/>
                </a:lnTo>
                <a:lnTo>
                  <a:pt x="3363" y="373"/>
                </a:lnTo>
                <a:lnTo>
                  <a:pt x="3367" y="373"/>
                </a:lnTo>
                <a:lnTo>
                  <a:pt x="3371" y="373"/>
                </a:lnTo>
                <a:lnTo>
                  <a:pt x="3373" y="373"/>
                </a:lnTo>
                <a:lnTo>
                  <a:pt x="3382" y="373"/>
                </a:lnTo>
                <a:lnTo>
                  <a:pt x="3382" y="373"/>
                </a:lnTo>
                <a:lnTo>
                  <a:pt x="3380" y="373"/>
                </a:lnTo>
                <a:lnTo>
                  <a:pt x="3380" y="375"/>
                </a:lnTo>
                <a:lnTo>
                  <a:pt x="3382" y="378"/>
                </a:lnTo>
                <a:lnTo>
                  <a:pt x="3384" y="378"/>
                </a:lnTo>
                <a:lnTo>
                  <a:pt x="3384" y="378"/>
                </a:lnTo>
                <a:lnTo>
                  <a:pt x="3384" y="380"/>
                </a:lnTo>
                <a:lnTo>
                  <a:pt x="3388" y="382"/>
                </a:lnTo>
                <a:lnTo>
                  <a:pt x="3392" y="384"/>
                </a:lnTo>
                <a:lnTo>
                  <a:pt x="3392" y="384"/>
                </a:lnTo>
                <a:lnTo>
                  <a:pt x="3388" y="384"/>
                </a:lnTo>
                <a:lnTo>
                  <a:pt x="3388" y="384"/>
                </a:lnTo>
                <a:lnTo>
                  <a:pt x="3388" y="386"/>
                </a:lnTo>
                <a:lnTo>
                  <a:pt x="3386" y="384"/>
                </a:lnTo>
                <a:lnTo>
                  <a:pt x="3384" y="386"/>
                </a:lnTo>
                <a:lnTo>
                  <a:pt x="3384" y="386"/>
                </a:lnTo>
                <a:lnTo>
                  <a:pt x="3384" y="388"/>
                </a:lnTo>
                <a:lnTo>
                  <a:pt x="3384" y="390"/>
                </a:lnTo>
                <a:lnTo>
                  <a:pt x="3382" y="390"/>
                </a:lnTo>
                <a:lnTo>
                  <a:pt x="3382" y="390"/>
                </a:lnTo>
                <a:lnTo>
                  <a:pt x="3386" y="392"/>
                </a:lnTo>
                <a:lnTo>
                  <a:pt x="3392" y="392"/>
                </a:lnTo>
                <a:lnTo>
                  <a:pt x="3394" y="394"/>
                </a:lnTo>
                <a:lnTo>
                  <a:pt x="3396" y="394"/>
                </a:lnTo>
                <a:lnTo>
                  <a:pt x="3399" y="394"/>
                </a:lnTo>
                <a:lnTo>
                  <a:pt x="3399" y="394"/>
                </a:lnTo>
                <a:lnTo>
                  <a:pt x="3399" y="394"/>
                </a:lnTo>
                <a:lnTo>
                  <a:pt x="3403" y="394"/>
                </a:lnTo>
                <a:lnTo>
                  <a:pt x="3405" y="396"/>
                </a:lnTo>
                <a:lnTo>
                  <a:pt x="3407" y="396"/>
                </a:lnTo>
                <a:lnTo>
                  <a:pt x="3415" y="394"/>
                </a:lnTo>
                <a:lnTo>
                  <a:pt x="3415" y="396"/>
                </a:lnTo>
                <a:lnTo>
                  <a:pt x="3415" y="396"/>
                </a:lnTo>
                <a:lnTo>
                  <a:pt x="3415" y="396"/>
                </a:lnTo>
                <a:lnTo>
                  <a:pt x="3417" y="396"/>
                </a:lnTo>
                <a:lnTo>
                  <a:pt x="3417" y="396"/>
                </a:lnTo>
                <a:lnTo>
                  <a:pt x="3420" y="396"/>
                </a:lnTo>
                <a:lnTo>
                  <a:pt x="3422" y="396"/>
                </a:lnTo>
                <a:lnTo>
                  <a:pt x="3422" y="396"/>
                </a:lnTo>
                <a:lnTo>
                  <a:pt x="3426" y="398"/>
                </a:lnTo>
                <a:lnTo>
                  <a:pt x="3426" y="398"/>
                </a:lnTo>
                <a:lnTo>
                  <a:pt x="3428" y="398"/>
                </a:lnTo>
                <a:lnTo>
                  <a:pt x="3426" y="396"/>
                </a:lnTo>
                <a:lnTo>
                  <a:pt x="3424" y="396"/>
                </a:lnTo>
                <a:lnTo>
                  <a:pt x="3424" y="394"/>
                </a:lnTo>
                <a:lnTo>
                  <a:pt x="3424" y="394"/>
                </a:lnTo>
                <a:lnTo>
                  <a:pt x="3426" y="394"/>
                </a:lnTo>
                <a:lnTo>
                  <a:pt x="3428" y="394"/>
                </a:lnTo>
                <a:lnTo>
                  <a:pt x="3428" y="396"/>
                </a:lnTo>
                <a:lnTo>
                  <a:pt x="3428" y="396"/>
                </a:lnTo>
                <a:lnTo>
                  <a:pt x="3436" y="398"/>
                </a:lnTo>
                <a:lnTo>
                  <a:pt x="3436" y="396"/>
                </a:lnTo>
                <a:lnTo>
                  <a:pt x="3436" y="396"/>
                </a:lnTo>
                <a:lnTo>
                  <a:pt x="3440" y="396"/>
                </a:lnTo>
                <a:lnTo>
                  <a:pt x="3443" y="394"/>
                </a:lnTo>
                <a:lnTo>
                  <a:pt x="3440" y="392"/>
                </a:lnTo>
                <a:lnTo>
                  <a:pt x="3440" y="392"/>
                </a:lnTo>
                <a:lnTo>
                  <a:pt x="3434" y="390"/>
                </a:lnTo>
                <a:lnTo>
                  <a:pt x="3432" y="388"/>
                </a:lnTo>
                <a:lnTo>
                  <a:pt x="3426" y="384"/>
                </a:lnTo>
                <a:lnTo>
                  <a:pt x="3420" y="378"/>
                </a:lnTo>
                <a:lnTo>
                  <a:pt x="3415" y="373"/>
                </a:lnTo>
                <a:lnTo>
                  <a:pt x="3413" y="369"/>
                </a:lnTo>
                <a:lnTo>
                  <a:pt x="3413" y="367"/>
                </a:lnTo>
                <a:lnTo>
                  <a:pt x="3411" y="365"/>
                </a:lnTo>
                <a:lnTo>
                  <a:pt x="3409" y="363"/>
                </a:lnTo>
                <a:lnTo>
                  <a:pt x="3409" y="361"/>
                </a:lnTo>
                <a:lnTo>
                  <a:pt x="3411" y="357"/>
                </a:lnTo>
                <a:lnTo>
                  <a:pt x="3411" y="357"/>
                </a:lnTo>
                <a:lnTo>
                  <a:pt x="3411" y="354"/>
                </a:lnTo>
                <a:lnTo>
                  <a:pt x="3411" y="352"/>
                </a:lnTo>
                <a:lnTo>
                  <a:pt x="3411" y="350"/>
                </a:lnTo>
                <a:lnTo>
                  <a:pt x="3409" y="350"/>
                </a:lnTo>
                <a:lnTo>
                  <a:pt x="3409" y="348"/>
                </a:lnTo>
                <a:lnTo>
                  <a:pt x="3411" y="346"/>
                </a:lnTo>
                <a:lnTo>
                  <a:pt x="3411" y="346"/>
                </a:lnTo>
                <a:lnTo>
                  <a:pt x="3411" y="344"/>
                </a:lnTo>
                <a:lnTo>
                  <a:pt x="3413" y="344"/>
                </a:lnTo>
                <a:lnTo>
                  <a:pt x="3415" y="342"/>
                </a:lnTo>
                <a:lnTo>
                  <a:pt x="3415" y="342"/>
                </a:lnTo>
                <a:lnTo>
                  <a:pt x="3415" y="340"/>
                </a:lnTo>
                <a:lnTo>
                  <a:pt x="3415" y="340"/>
                </a:lnTo>
                <a:lnTo>
                  <a:pt x="3420" y="340"/>
                </a:lnTo>
                <a:lnTo>
                  <a:pt x="3422" y="338"/>
                </a:lnTo>
                <a:lnTo>
                  <a:pt x="3422" y="338"/>
                </a:lnTo>
                <a:lnTo>
                  <a:pt x="3422" y="336"/>
                </a:lnTo>
                <a:lnTo>
                  <a:pt x="3422" y="333"/>
                </a:lnTo>
                <a:lnTo>
                  <a:pt x="3422" y="331"/>
                </a:lnTo>
                <a:lnTo>
                  <a:pt x="3424" y="329"/>
                </a:lnTo>
                <a:lnTo>
                  <a:pt x="3424" y="329"/>
                </a:lnTo>
                <a:lnTo>
                  <a:pt x="3426" y="327"/>
                </a:lnTo>
                <a:lnTo>
                  <a:pt x="3424" y="327"/>
                </a:lnTo>
                <a:lnTo>
                  <a:pt x="3422" y="327"/>
                </a:lnTo>
                <a:lnTo>
                  <a:pt x="3415" y="325"/>
                </a:lnTo>
                <a:lnTo>
                  <a:pt x="3409" y="325"/>
                </a:lnTo>
                <a:lnTo>
                  <a:pt x="3407" y="323"/>
                </a:lnTo>
                <a:lnTo>
                  <a:pt x="3403" y="323"/>
                </a:lnTo>
                <a:lnTo>
                  <a:pt x="3401" y="323"/>
                </a:lnTo>
                <a:lnTo>
                  <a:pt x="3401" y="323"/>
                </a:lnTo>
                <a:lnTo>
                  <a:pt x="3394" y="325"/>
                </a:lnTo>
                <a:lnTo>
                  <a:pt x="3392" y="325"/>
                </a:lnTo>
                <a:lnTo>
                  <a:pt x="3392" y="325"/>
                </a:lnTo>
                <a:lnTo>
                  <a:pt x="3388" y="325"/>
                </a:lnTo>
                <a:lnTo>
                  <a:pt x="3386" y="325"/>
                </a:lnTo>
                <a:lnTo>
                  <a:pt x="3384" y="327"/>
                </a:lnTo>
                <a:lnTo>
                  <a:pt x="3384" y="327"/>
                </a:lnTo>
                <a:lnTo>
                  <a:pt x="3380" y="327"/>
                </a:lnTo>
                <a:lnTo>
                  <a:pt x="3380" y="329"/>
                </a:lnTo>
                <a:lnTo>
                  <a:pt x="3378" y="329"/>
                </a:lnTo>
                <a:lnTo>
                  <a:pt x="3378" y="331"/>
                </a:lnTo>
                <a:lnTo>
                  <a:pt x="3380" y="333"/>
                </a:lnTo>
                <a:lnTo>
                  <a:pt x="3380" y="333"/>
                </a:lnTo>
                <a:lnTo>
                  <a:pt x="3382" y="336"/>
                </a:lnTo>
                <a:lnTo>
                  <a:pt x="3380" y="336"/>
                </a:lnTo>
                <a:lnTo>
                  <a:pt x="3378" y="336"/>
                </a:lnTo>
                <a:lnTo>
                  <a:pt x="3376" y="336"/>
                </a:lnTo>
                <a:lnTo>
                  <a:pt x="3373" y="336"/>
                </a:lnTo>
                <a:lnTo>
                  <a:pt x="3373" y="338"/>
                </a:lnTo>
                <a:lnTo>
                  <a:pt x="3369" y="340"/>
                </a:lnTo>
                <a:lnTo>
                  <a:pt x="3369" y="340"/>
                </a:lnTo>
                <a:lnTo>
                  <a:pt x="3369" y="340"/>
                </a:lnTo>
                <a:lnTo>
                  <a:pt x="3369" y="342"/>
                </a:lnTo>
                <a:lnTo>
                  <a:pt x="3371" y="342"/>
                </a:lnTo>
                <a:lnTo>
                  <a:pt x="3373" y="342"/>
                </a:lnTo>
                <a:lnTo>
                  <a:pt x="3373" y="344"/>
                </a:lnTo>
                <a:lnTo>
                  <a:pt x="3373" y="344"/>
                </a:lnTo>
                <a:lnTo>
                  <a:pt x="3373" y="346"/>
                </a:lnTo>
                <a:lnTo>
                  <a:pt x="3371" y="348"/>
                </a:lnTo>
                <a:lnTo>
                  <a:pt x="3371" y="348"/>
                </a:lnTo>
                <a:lnTo>
                  <a:pt x="3371" y="350"/>
                </a:lnTo>
                <a:lnTo>
                  <a:pt x="3371" y="352"/>
                </a:lnTo>
                <a:lnTo>
                  <a:pt x="3369" y="352"/>
                </a:lnTo>
                <a:lnTo>
                  <a:pt x="3369" y="352"/>
                </a:lnTo>
                <a:lnTo>
                  <a:pt x="3367" y="354"/>
                </a:lnTo>
                <a:lnTo>
                  <a:pt x="3367" y="354"/>
                </a:lnTo>
                <a:lnTo>
                  <a:pt x="3365" y="357"/>
                </a:lnTo>
                <a:lnTo>
                  <a:pt x="3365" y="357"/>
                </a:lnTo>
                <a:lnTo>
                  <a:pt x="3363" y="357"/>
                </a:lnTo>
                <a:lnTo>
                  <a:pt x="3359" y="357"/>
                </a:lnTo>
                <a:lnTo>
                  <a:pt x="3359" y="357"/>
                </a:lnTo>
                <a:lnTo>
                  <a:pt x="3357" y="359"/>
                </a:lnTo>
                <a:lnTo>
                  <a:pt x="3355" y="359"/>
                </a:lnTo>
                <a:close/>
                <a:moveTo>
                  <a:pt x="3461" y="124"/>
                </a:moveTo>
                <a:lnTo>
                  <a:pt x="3464" y="126"/>
                </a:lnTo>
                <a:lnTo>
                  <a:pt x="3466" y="126"/>
                </a:lnTo>
                <a:lnTo>
                  <a:pt x="3466" y="126"/>
                </a:lnTo>
                <a:lnTo>
                  <a:pt x="3468" y="126"/>
                </a:lnTo>
                <a:lnTo>
                  <a:pt x="3472" y="126"/>
                </a:lnTo>
                <a:lnTo>
                  <a:pt x="3476" y="124"/>
                </a:lnTo>
                <a:lnTo>
                  <a:pt x="3474" y="122"/>
                </a:lnTo>
                <a:lnTo>
                  <a:pt x="3470" y="120"/>
                </a:lnTo>
                <a:lnTo>
                  <a:pt x="3461" y="122"/>
                </a:lnTo>
                <a:lnTo>
                  <a:pt x="3461" y="122"/>
                </a:lnTo>
                <a:lnTo>
                  <a:pt x="3461" y="124"/>
                </a:lnTo>
                <a:close/>
                <a:moveTo>
                  <a:pt x="3570" y="392"/>
                </a:moveTo>
                <a:lnTo>
                  <a:pt x="3570" y="394"/>
                </a:lnTo>
                <a:lnTo>
                  <a:pt x="3570" y="394"/>
                </a:lnTo>
                <a:lnTo>
                  <a:pt x="3570" y="396"/>
                </a:lnTo>
                <a:lnTo>
                  <a:pt x="3570" y="398"/>
                </a:lnTo>
                <a:lnTo>
                  <a:pt x="3570" y="401"/>
                </a:lnTo>
                <a:lnTo>
                  <a:pt x="3572" y="401"/>
                </a:lnTo>
                <a:lnTo>
                  <a:pt x="3572" y="398"/>
                </a:lnTo>
                <a:lnTo>
                  <a:pt x="3570" y="394"/>
                </a:lnTo>
                <a:lnTo>
                  <a:pt x="3570" y="392"/>
                </a:lnTo>
                <a:lnTo>
                  <a:pt x="3570" y="392"/>
                </a:lnTo>
                <a:close/>
                <a:moveTo>
                  <a:pt x="3396" y="99"/>
                </a:moveTo>
                <a:lnTo>
                  <a:pt x="3399" y="99"/>
                </a:lnTo>
                <a:lnTo>
                  <a:pt x="3399" y="99"/>
                </a:lnTo>
                <a:lnTo>
                  <a:pt x="3401" y="99"/>
                </a:lnTo>
                <a:lnTo>
                  <a:pt x="3407" y="99"/>
                </a:lnTo>
                <a:lnTo>
                  <a:pt x="3413" y="101"/>
                </a:lnTo>
                <a:lnTo>
                  <a:pt x="3415" y="103"/>
                </a:lnTo>
                <a:lnTo>
                  <a:pt x="3417" y="103"/>
                </a:lnTo>
                <a:lnTo>
                  <a:pt x="3424" y="103"/>
                </a:lnTo>
                <a:lnTo>
                  <a:pt x="3430" y="103"/>
                </a:lnTo>
                <a:lnTo>
                  <a:pt x="3443" y="99"/>
                </a:lnTo>
                <a:lnTo>
                  <a:pt x="3443" y="99"/>
                </a:lnTo>
                <a:lnTo>
                  <a:pt x="3443" y="97"/>
                </a:lnTo>
                <a:lnTo>
                  <a:pt x="3432" y="95"/>
                </a:lnTo>
                <a:lnTo>
                  <a:pt x="3426" y="90"/>
                </a:lnTo>
                <a:lnTo>
                  <a:pt x="3422" y="90"/>
                </a:lnTo>
                <a:lnTo>
                  <a:pt x="3411" y="90"/>
                </a:lnTo>
                <a:lnTo>
                  <a:pt x="3401" y="86"/>
                </a:lnTo>
                <a:lnTo>
                  <a:pt x="3399" y="86"/>
                </a:lnTo>
                <a:lnTo>
                  <a:pt x="3396" y="92"/>
                </a:lnTo>
                <a:lnTo>
                  <a:pt x="3394" y="95"/>
                </a:lnTo>
                <a:lnTo>
                  <a:pt x="3394" y="95"/>
                </a:lnTo>
                <a:lnTo>
                  <a:pt x="3390" y="95"/>
                </a:lnTo>
                <a:lnTo>
                  <a:pt x="3390" y="97"/>
                </a:lnTo>
                <a:lnTo>
                  <a:pt x="3396" y="99"/>
                </a:lnTo>
                <a:close/>
                <a:moveTo>
                  <a:pt x="3686" y="336"/>
                </a:moveTo>
                <a:lnTo>
                  <a:pt x="3688" y="336"/>
                </a:lnTo>
                <a:lnTo>
                  <a:pt x="3690" y="338"/>
                </a:lnTo>
                <a:lnTo>
                  <a:pt x="3690" y="338"/>
                </a:lnTo>
                <a:lnTo>
                  <a:pt x="3690" y="336"/>
                </a:lnTo>
                <a:lnTo>
                  <a:pt x="3690" y="336"/>
                </a:lnTo>
                <a:lnTo>
                  <a:pt x="3690" y="333"/>
                </a:lnTo>
                <a:lnTo>
                  <a:pt x="3690" y="331"/>
                </a:lnTo>
                <a:lnTo>
                  <a:pt x="3694" y="331"/>
                </a:lnTo>
                <a:lnTo>
                  <a:pt x="3690" y="331"/>
                </a:lnTo>
                <a:lnTo>
                  <a:pt x="3688" y="329"/>
                </a:lnTo>
                <a:lnTo>
                  <a:pt x="3686" y="329"/>
                </a:lnTo>
                <a:lnTo>
                  <a:pt x="3684" y="329"/>
                </a:lnTo>
                <a:lnTo>
                  <a:pt x="3681" y="331"/>
                </a:lnTo>
                <a:lnTo>
                  <a:pt x="3681" y="333"/>
                </a:lnTo>
                <a:lnTo>
                  <a:pt x="3681" y="333"/>
                </a:lnTo>
                <a:lnTo>
                  <a:pt x="3686" y="336"/>
                </a:lnTo>
                <a:close/>
                <a:moveTo>
                  <a:pt x="3522" y="92"/>
                </a:moveTo>
                <a:lnTo>
                  <a:pt x="3518" y="95"/>
                </a:lnTo>
                <a:lnTo>
                  <a:pt x="3514" y="97"/>
                </a:lnTo>
                <a:lnTo>
                  <a:pt x="3514" y="97"/>
                </a:lnTo>
                <a:lnTo>
                  <a:pt x="3516" y="99"/>
                </a:lnTo>
                <a:lnTo>
                  <a:pt x="3520" y="101"/>
                </a:lnTo>
                <a:lnTo>
                  <a:pt x="3522" y="101"/>
                </a:lnTo>
                <a:lnTo>
                  <a:pt x="3526" y="101"/>
                </a:lnTo>
                <a:lnTo>
                  <a:pt x="3543" y="99"/>
                </a:lnTo>
                <a:lnTo>
                  <a:pt x="3549" y="97"/>
                </a:lnTo>
                <a:lnTo>
                  <a:pt x="3556" y="92"/>
                </a:lnTo>
                <a:lnTo>
                  <a:pt x="3556" y="92"/>
                </a:lnTo>
                <a:lnTo>
                  <a:pt x="3554" y="90"/>
                </a:lnTo>
                <a:lnTo>
                  <a:pt x="3556" y="88"/>
                </a:lnTo>
                <a:lnTo>
                  <a:pt x="3554" y="88"/>
                </a:lnTo>
                <a:lnTo>
                  <a:pt x="3552" y="86"/>
                </a:lnTo>
                <a:lnTo>
                  <a:pt x="3549" y="86"/>
                </a:lnTo>
                <a:lnTo>
                  <a:pt x="3547" y="84"/>
                </a:lnTo>
                <a:lnTo>
                  <a:pt x="3543" y="84"/>
                </a:lnTo>
                <a:lnTo>
                  <a:pt x="3539" y="84"/>
                </a:lnTo>
                <a:lnTo>
                  <a:pt x="3539" y="86"/>
                </a:lnTo>
                <a:lnTo>
                  <a:pt x="3539" y="88"/>
                </a:lnTo>
                <a:lnTo>
                  <a:pt x="3537" y="90"/>
                </a:lnTo>
                <a:lnTo>
                  <a:pt x="3537" y="90"/>
                </a:lnTo>
                <a:lnTo>
                  <a:pt x="3533" y="92"/>
                </a:lnTo>
                <a:lnTo>
                  <a:pt x="3528" y="92"/>
                </a:lnTo>
                <a:lnTo>
                  <a:pt x="3522" y="92"/>
                </a:lnTo>
                <a:close/>
                <a:moveTo>
                  <a:pt x="3415" y="84"/>
                </a:moveTo>
                <a:lnTo>
                  <a:pt x="3422" y="84"/>
                </a:lnTo>
                <a:lnTo>
                  <a:pt x="3424" y="84"/>
                </a:lnTo>
                <a:lnTo>
                  <a:pt x="3426" y="84"/>
                </a:lnTo>
                <a:lnTo>
                  <a:pt x="3428" y="84"/>
                </a:lnTo>
                <a:lnTo>
                  <a:pt x="3430" y="82"/>
                </a:lnTo>
                <a:lnTo>
                  <a:pt x="3436" y="84"/>
                </a:lnTo>
                <a:lnTo>
                  <a:pt x="3440" y="86"/>
                </a:lnTo>
                <a:lnTo>
                  <a:pt x="3445" y="86"/>
                </a:lnTo>
                <a:lnTo>
                  <a:pt x="3447" y="84"/>
                </a:lnTo>
                <a:lnTo>
                  <a:pt x="3449" y="82"/>
                </a:lnTo>
                <a:lnTo>
                  <a:pt x="3447" y="80"/>
                </a:lnTo>
                <a:lnTo>
                  <a:pt x="3447" y="78"/>
                </a:lnTo>
                <a:lnTo>
                  <a:pt x="3453" y="78"/>
                </a:lnTo>
                <a:lnTo>
                  <a:pt x="3455" y="78"/>
                </a:lnTo>
                <a:lnTo>
                  <a:pt x="3455" y="76"/>
                </a:lnTo>
                <a:lnTo>
                  <a:pt x="3449" y="74"/>
                </a:lnTo>
                <a:lnTo>
                  <a:pt x="3447" y="74"/>
                </a:lnTo>
                <a:lnTo>
                  <a:pt x="3445" y="71"/>
                </a:lnTo>
                <a:lnTo>
                  <a:pt x="3445" y="71"/>
                </a:lnTo>
                <a:lnTo>
                  <a:pt x="3440" y="71"/>
                </a:lnTo>
                <a:lnTo>
                  <a:pt x="3438" y="74"/>
                </a:lnTo>
                <a:lnTo>
                  <a:pt x="3434" y="74"/>
                </a:lnTo>
                <a:lnTo>
                  <a:pt x="3432" y="74"/>
                </a:lnTo>
                <a:lnTo>
                  <a:pt x="3430" y="76"/>
                </a:lnTo>
                <a:lnTo>
                  <a:pt x="3426" y="78"/>
                </a:lnTo>
                <a:lnTo>
                  <a:pt x="3422" y="80"/>
                </a:lnTo>
                <a:lnTo>
                  <a:pt x="3415" y="80"/>
                </a:lnTo>
                <a:lnTo>
                  <a:pt x="3411" y="80"/>
                </a:lnTo>
                <a:lnTo>
                  <a:pt x="3413" y="84"/>
                </a:lnTo>
                <a:lnTo>
                  <a:pt x="3415" y="84"/>
                </a:lnTo>
                <a:close/>
                <a:moveTo>
                  <a:pt x="3369" y="118"/>
                </a:moveTo>
                <a:lnTo>
                  <a:pt x="3369" y="118"/>
                </a:lnTo>
                <a:lnTo>
                  <a:pt x="3369" y="118"/>
                </a:lnTo>
                <a:lnTo>
                  <a:pt x="3373" y="118"/>
                </a:lnTo>
                <a:lnTo>
                  <a:pt x="3384" y="118"/>
                </a:lnTo>
                <a:lnTo>
                  <a:pt x="3386" y="118"/>
                </a:lnTo>
                <a:lnTo>
                  <a:pt x="3386" y="118"/>
                </a:lnTo>
                <a:lnTo>
                  <a:pt x="3388" y="115"/>
                </a:lnTo>
                <a:lnTo>
                  <a:pt x="3382" y="113"/>
                </a:lnTo>
                <a:lnTo>
                  <a:pt x="3380" y="111"/>
                </a:lnTo>
                <a:lnTo>
                  <a:pt x="3380" y="111"/>
                </a:lnTo>
                <a:lnTo>
                  <a:pt x="3378" y="111"/>
                </a:lnTo>
                <a:lnTo>
                  <a:pt x="3373" y="111"/>
                </a:lnTo>
                <a:lnTo>
                  <a:pt x="3371" y="113"/>
                </a:lnTo>
                <a:lnTo>
                  <a:pt x="3371" y="113"/>
                </a:lnTo>
                <a:lnTo>
                  <a:pt x="3369" y="113"/>
                </a:lnTo>
                <a:lnTo>
                  <a:pt x="3365" y="115"/>
                </a:lnTo>
                <a:lnTo>
                  <a:pt x="3365" y="115"/>
                </a:lnTo>
                <a:lnTo>
                  <a:pt x="3365" y="118"/>
                </a:lnTo>
                <a:lnTo>
                  <a:pt x="3369" y="118"/>
                </a:lnTo>
                <a:close/>
                <a:moveTo>
                  <a:pt x="3447" y="67"/>
                </a:moveTo>
                <a:lnTo>
                  <a:pt x="3453" y="67"/>
                </a:lnTo>
                <a:lnTo>
                  <a:pt x="3468" y="65"/>
                </a:lnTo>
                <a:lnTo>
                  <a:pt x="3468" y="65"/>
                </a:lnTo>
                <a:lnTo>
                  <a:pt x="3468" y="63"/>
                </a:lnTo>
                <a:lnTo>
                  <a:pt x="3466" y="61"/>
                </a:lnTo>
                <a:lnTo>
                  <a:pt x="3449" y="63"/>
                </a:lnTo>
                <a:lnTo>
                  <a:pt x="3447" y="63"/>
                </a:lnTo>
                <a:lnTo>
                  <a:pt x="3447" y="65"/>
                </a:lnTo>
                <a:lnTo>
                  <a:pt x="3447" y="67"/>
                </a:lnTo>
                <a:lnTo>
                  <a:pt x="3447" y="67"/>
                </a:lnTo>
                <a:lnTo>
                  <a:pt x="3447" y="67"/>
                </a:lnTo>
                <a:close/>
                <a:moveTo>
                  <a:pt x="3514" y="69"/>
                </a:moveTo>
                <a:lnTo>
                  <a:pt x="3514" y="69"/>
                </a:lnTo>
                <a:lnTo>
                  <a:pt x="3518" y="69"/>
                </a:lnTo>
                <a:lnTo>
                  <a:pt x="3528" y="71"/>
                </a:lnTo>
                <a:lnTo>
                  <a:pt x="3531" y="69"/>
                </a:lnTo>
                <a:lnTo>
                  <a:pt x="3533" y="69"/>
                </a:lnTo>
                <a:lnTo>
                  <a:pt x="3531" y="67"/>
                </a:lnTo>
                <a:lnTo>
                  <a:pt x="3531" y="67"/>
                </a:lnTo>
                <a:lnTo>
                  <a:pt x="3518" y="67"/>
                </a:lnTo>
                <a:lnTo>
                  <a:pt x="3510" y="67"/>
                </a:lnTo>
                <a:lnTo>
                  <a:pt x="3508" y="67"/>
                </a:lnTo>
                <a:lnTo>
                  <a:pt x="3514" y="69"/>
                </a:lnTo>
                <a:lnTo>
                  <a:pt x="3514" y="69"/>
                </a:lnTo>
                <a:close/>
                <a:moveTo>
                  <a:pt x="3489" y="92"/>
                </a:moveTo>
                <a:lnTo>
                  <a:pt x="3493" y="92"/>
                </a:lnTo>
                <a:lnTo>
                  <a:pt x="3499" y="90"/>
                </a:lnTo>
                <a:lnTo>
                  <a:pt x="3499" y="88"/>
                </a:lnTo>
                <a:lnTo>
                  <a:pt x="3497" y="88"/>
                </a:lnTo>
                <a:lnTo>
                  <a:pt x="3484" y="88"/>
                </a:lnTo>
                <a:lnTo>
                  <a:pt x="3478" y="90"/>
                </a:lnTo>
                <a:lnTo>
                  <a:pt x="3478" y="90"/>
                </a:lnTo>
                <a:lnTo>
                  <a:pt x="3478" y="92"/>
                </a:lnTo>
                <a:lnTo>
                  <a:pt x="3482" y="92"/>
                </a:lnTo>
                <a:lnTo>
                  <a:pt x="3489" y="92"/>
                </a:lnTo>
                <a:close/>
                <a:moveTo>
                  <a:pt x="3468" y="103"/>
                </a:moveTo>
                <a:lnTo>
                  <a:pt x="3466" y="105"/>
                </a:lnTo>
                <a:lnTo>
                  <a:pt x="3468" y="107"/>
                </a:lnTo>
                <a:lnTo>
                  <a:pt x="3468" y="107"/>
                </a:lnTo>
                <a:lnTo>
                  <a:pt x="3472" y="109"/>
                </a:lnTo>
                <a:lnTo>
                  <a:pt x="3476" y="109"/>
                </a:lnTo>
                <a:lnTo>
                  <a:pt x="3480" y="107"/>
                </a:lnTo>
                <a:lnTo>
                  <a:pt x="3487" y="109"/>
                </a:lnTo>
                <a:lnTo>
                  <a:pt x="3493" y="111"/>
                </a:lnTo>
                <a:lnTo>
                  <a:pt x="3495" y="107"/>
                </a:lnTo>
                <a:lnTo>
                  <a:pt x="3499" y="107"/>
                </a:lnTo>
                <a:lnTo>
                  <a:pt x="3501" y="105"/>
                </a:lnTo>
                <a:lnTo>
                  <a:pt x="3503" y="105"/>
                </a:lnTo>
                <a:lnTo>
                  <a:pt x="3508" y="103"/>
                </a:lnTo>
                <a:lnTo>
                  <a:pt x="3508" y="101"/>
                </a:lnTo>
                <a:lnTo>
                  <a:pt x="3510" y="101"/>
                </a:lnTo>
                <a:lnTo>
                  <a:pt x="3510" y="99"/>
                </a:lnTo>
                <a:lnTo>
                  <a:pt x="3508" y="97"/>
                </a:lnTo>
                <a:lnTo>
                  <a:pt x="3508" y="95"/>
                </a:lnTo>
                <a:lnTo>
                  <a:pt x="3503" y="95"/>
                </a:lnTo>
                <a:lnTo>
                  <a:pt x="3499" y="95"/>
                </a:lnTo>
                <a:lnTo>
                  <a:pt x="3495" y="95"/>
                </a:lnTo>
                <a:lnTo>
                  <a:pt x="3489" y="97"/>
                </a:lnTo>
                <a:lnTo>
                  <a:pt x="3484" y="97"/>
                </a:lnTo>
                <a:lnTo>
                  <a:pt x="3480" y="97"/>
                </a:lnTo>
                <a:lnTo>
                  <a:pt x="3480" y="97"/>
                </a:lnTo>
                <a:lnTo>
                  <a:pt x="3478" y="97"/>
                </a:lnTo>
                <a:lnTo>
                  <a:pt x="3472" y="97"/>
                </a:lnTo>
                <a:lnTo>
                  <a:pt x="3472" y="97"/>
                </a:lnTo>
                <a:lnTo>
                  <a:pt x="3470" y="99"/>
                </a:lnTo>
                <a:lnTo>
                  <a:pt x="3470" y="99"/>
                </a:lnTo>
                <a:lnTo>
                  <a:pt x="3468" y="101"/>
                </a:lnTo>
                <a:lnTo>
                  <a:pt x="3468" y="103"/>
                </a:lnTo>
                <a:close/>
                <a:moveTo>
                  <a:pt x="3834" y="294"/>
                </a:moveTo>
                <a:lnTo>
                  <a:pt x="3836" y="294"/>
                </a:lnTo>
                <a:lnTo>
                  <a:pt x="3836" y="292"/>
                </a:lnTo>
                <a:lnTo>
                  <a:pt x="3834" y="292"/>
                </a:lnTo>
                <a:lnTo>
                  <a:pt x="3832" y="292"/>
                </a:lnTo>
                <a:lnTo>
                  <a:pt x="3830" y="294"/>
                </a:lnTo>
                <a:lnTo>
                  <a:pt x="3830" y="294"/>
                </a:lnTo>
                <a:lnTo>
                  <a:pt x="3834" y="294"/>
                </a:lnTo>
                <a:close/>
                <a:moveTo>
                  <a:pt x="201" y="774"/>
                </a:moveTo>
                <a:lnTo>
                  <a:pt x="199" y="774"/>
                </a:lnTo>
                <a:lnTo>
                  <a:pt x="199" y="774"/>
                </a:lnTo>
                <a:lnTo>
                  <a:pt x="199" y="774"/>
                </a:lnTo>
                <a:lnTo>
                  <a:pt x="199" y="776"/>
                </a:lnTo>
                <a:lnTo>
                  <a:pt x="199" y="776"/>
                </a:lnTo>
                <a:lnTo>
                  <a:pt x="199" y="776"/>
                </a:lnTo>
                <a:lnTo>
                  <a:pt x="201" y="776"/>
                </a:lnTo>
                <a:lnTo>
                  <a:pt x="201" y="774"/>
                </a:lnTo>
                <a:lnTo>
                  <a:pt x="201" y="774"/>
                </a:lnTo>
                <a:lnTo>
                  <a:pt x="201" y="774"/>
                </a:lnTo>
                <a:lnTo>
                  <a:pt x="201" y="774"/>
                </a:lnTo>
                <a:close/>
                <a:moveTo>
                  <a:pt x="300" y="1575"/>
                </a:moveTo>
                <a:lnTo>
                  <a:pt x="298" y="1575"/>
                </a:lnTo>
                <a:lnTo>
                  <a:pt x="298" y="1575"/>
                </a:lnTo>
                <a:lnTo>
                  <a:pt x="300" y="1577"/>
                </a:lnTo>
                <a:lnTo>
                  <a:pt x="300" y="1575"/>
                </a:lnTo>
                <a:lnTo>
                  <a:pt x="300" y="1575"/>
                </a:lnTo>
                <a:lnTo>
                  <a:pt x="300" y="1575"/>
                </a:lnTo>
                <a:lnTo>
                  <a:pt x="300" y="1577"/>
                </a:lnTo>
                <a:lnTo>
                  <a:pt x="300" y="1577"/>
                </a:lnTo>
                <a:lnTo>
                  <a:pt x="300" y="1577"/>
                </a:lnTo>
                <a:lnTo>
                  <a:pt x="300" y="1577"/>
                </a:lnTo>
                <a:lnTo>
                  <a:pt x="300" y="1577"/>
                </a:lnTo>
                <a:lnTo>
                  <a:pt x="300" y="1577"/>
                </a:lnTo>
                <a:lnTo>
                  <a:pt x="300" y="1575"/>
                </a:lnTo>
                <a:lnTo>
                  <a:pt x="300" y="1575"/>
                </a:lnTo>
                <a:close/>
                <a:moveTo>
                  <a:pt x="245" y="755"/>
                </a:moveTo>
                <a:lnTo>
                  <a:pt x="243" y="755"/>
                </a:lnTo>
                <a:lnTo>
                  <a:pt x="243" y="755"/>
                </a:lnTo>
                <a:lnTo>
                  <a:pt x="241" y="755"/>
                </a:lnTo>
                <a:lnTo>
                  <a:pt x="241" y="755"/>
                </a:lnTo>
                <a:lnTo>
                  <a:pt x="239" y="751"/>
                </a:lnTo>
                <a:lnTo>
                  <a:pt x="239" y="751"/>
                </a:lnTo>
                <a:lnTo>
                  <a:pt x="239" y="749"/>
                </a:lnTo>
                <a:lnTo>
                  <a:pt x="237" y="749"/>
                </a:lnTo>
                <a:lnTo>
                  <a:pt x="235" y="749"/>
                </a:lnTo>
                <a:lnTo>
                  <a:pt x="235" y="749"/>
                </a:lnTo>
                <a:lnTo>
                  <a:pt x="230" y="751"/>
                </a:lnTo>
                <a:lnTo>
                  <a:pt x="228" y="753"/>
                </a:lnTo>
                <a:lnTo>
                  <a:pt x="226" y="753"/>
                </a:lnTo>
                <a:lnTo>
                  <a:pt x="224" y="753"/>
                </a:lnTo>
                <a:lnTo>
                  <a:pt x="224" y="753"/>
                </a:lnTo>
                <a:lnTo>
                  <a:pt x="222" y="757"/>
                </a:lnTo>
                <a:lnTo>
                  <a:pt x="220" y="757"/>
                </a:lnTo>
                <a:lnTo>
                  <a:pt x="218" y="757"/>
                </a:lnTo>
                <a:lnTo>
                  <a:pt x="218" y="759"/>
                </a:lnTo>
                <a:lnTo>
                  <a:pt x="218" y="759"/>
                </a:lnTo>
                <a:lnTo>
                  <a:pt x="220" y="761"/>
                </a:lnTo>
                <a:lnTo>
                  <a:pt x="220" y="761"/>
                </a:lnTo>
                <a:lnTo>
                  <a:pt x="220" y="761"/>
                </a:lnTo>
                <a:lnTo>
                  <a:pt x="224" y="761"/>
                </a:lnTo>
                <a:lnTo>
                  <a:pt x="224" y="761"/>
                </a:lnTo>
                <a:lnTo>
                  <a:pt x="226" y="761"/>
                </a:lnTo>
                <a:lnTo>
                  <a:pt x="226" y="761"/>
                </a:lnTo>
                <a:lnTo>
                  <a:pt x="228" y="759"/>
                </a:lnTo>
                <a:lnTo>
                  <a:pt x="228" y="759"/>
                </a:lnTo>
                <a:lnTo>
                  <a:pt x="230" y="757"/>
                </a:lnTo>
                <a:lnTo>
                  <a:pt x="239" y="757"/>
                </a:lnTo>
                <a:lnTo>
                  <a:pt x="239" y="757"/>
                </a:lnTo>
                <a:lnTo>
                  <a:pt x="241" y="755"/>
                </a:lnTo>
                <a:lnTo>
                  <a:pt x="245" y="757"/>
                </a:lnTo>
                <a:lnTo>
                  <a:pt x="245" y="757"/>
                </a:lnTo>
                <a:lnTo>
                  <a:pt x="245" y="755"/>
                </a:lnTo>
                <a:close/>
                <a:moveTo>
                  <a:pt x="210" y="765"/>
                </a:moveTo>
                <a:lnTo>
                  <a:pt x="210" y="765"/>
                </a:lnTo>
                <a:lnTo>
                  <a:pt x="210" y="765"/>
                </a:lnTo>
                <a:lnTo>
                  <a:pt x="210" y="765"/>
                </a:lnTo>
                <a:lnTo>
                  <a:pt x="207" y="765"/>
                </a:lnTo>
                <a:lnTo>
                  <a:pt x="207" y="765"/>
                </a:lnTo>
                <a:lnTo>
                  <a:pt x="207" y="767"/>
                </a:lnTo>
                <a:lnTo>
                  <a:pt x="210" y="767"/>
                </a:lnTo>
                <a:lnTo>
                  <a:pt x="210" y="767"/>
                </a:lnTo>
                <a:lnTo>
                  <a:pt x="210" y="767"/>
                </a:lnTo>
                <a:lnTo>
                  <a:pt x="212" y="765"/>
                </a:lnTo>
                <a:lnTo>
                  <a:pt x="212" y="765"/>
                </a:lnTo>
                <a:lnTo>
                  <a:pt x="210" y="765"/>
                </a:lnTo>
                <a:close/>
                <a:moveTo>
                  <a:pt x="207" y="642"/>
                </a:moveTo>
                <a:lnTo>
                  <a:pt x="207" y="640"/>
                </a:lnTo>
                <a:lnTo>
                  <a:pt x="205" y="640"/>
                </a:lnTo>
                <a:lnTo>
                  <a:pt x="205" y="640"/>
                </a:lnTo>
                <a:lnTo>
                  <a:pt x="203" y="640"/>
                </a:lnTo>
                <a:lnTo>
                  <a:pt x="201" y="640"/>
                </a:lnTo>
                <a:lnTo>
                  <a:pt x="201" y="640"/>
                </a:lnTo>
                <a:lnTo>
                  <a:pt x="201" y="637"/>
                </a:lnTo>
                <a:lnTo>
                  <a:pt x="199" y="637"/>
                </a:lnTo>
                <a:lnTo>
                  <a:pt x="197" y="640"/>
                </a:lnTo>
                <a:lnTo>
                  <a:pt x="197" y="640"/>
                </a:lnTo>
                <a:lnTo>
                  <a:pt x="197" y="640"/>
                </a:lnTo>
                <a:lnTo>
                  <a:pt x="195" y="640"/>
                </a:lnTo>
                <a:lnTo>
                  <a:pt x="193" y="640"/>
                </a:lnTo>
                <a:lnTo>
                  <a:pt x="191" y="640"/>
                </a:lnTo>
                <a:lnTo>
                  <a:pt x="191" y="642"/>
                </a:lnTo>
                <a:lnTo>
                  <a:pt x="184" y="642"/>
                </a:lnTo>
                <a:lnTo>
                  <a:pt x="184" y="642"/>
                </a:lnTo>
                <a:lnTo>
                  <a:pt x="182" y="642"/>
                </a:lnTo>
                <a:lnTo>
                  <a:pt x="184" y="644"/>
                </a:lnTo>
                <a:lnTo>
                  <a:pt x="186" y="646"/>
                </a:lnTo>
                <a:lnTo>
                  <a:pt x="189" y="648"/>
                </a:lnTo>
                <a:lnTo>
                  <a:pt x="193" y="650"/>
                </a:lnTo>
                <a:lnTo>
                  <a:pt x="197" y="650"/>
                </a:lnTo>
                <a:lnTo>
                  <a:pt x="199" y="650"/>
                </a:lnTo>
                <a:lnTo>
                  <a:pt x="201" y="652"/>
                </a:lnTo>
                <a:lnTo>
                  <a:pt x="201" y="652"/>
                </a:lnTo>
                <a:lnTo>
                  <a:pt x="201" y="652"/>
                </a:lnTo>
                <a:lnTo>
                  <a:pt x="201" y="650"/>
                </a:lnTo>
                <a:lnTo>
                  <a:pt x="201" y="650"/>
                </a:lnTo>
                <a:lnTo>
                  <a:pt x="203" y="650"/>
                </a:lnTo>
                <a:lnTo>
                  <a:pt x="205" y="650"/>
                </a:lnTo>
                <a:lnTo>
                  <a:pt x="210" y="648"/>
                </a:lnTo>
                <a:lnTo>
                  <a:pt x="210" y="648"/>
                </a:lnTo>
                <a:lnTo>
                  <a:pt x="207" y="646"/>
                </a:lnTo>
                <a:lnTo>
                  <a:pt x="207" y="646"/>
                </a:lnTo>
                <a:lnTo>
                  <a:pt x="207" y="644"/>
                </a:lnTo>
                <a:lnTo>
                  <a:pt x="207" y="644"/>
                </a:lnTo>
                <a:lnTo>
                  <a:pt x="207" y="642"/>
                </a:lnTo>
                <a:lnTo>
                  <a:pt x="207" y="642"/>
                </a:lnTo>
                <a:close/>
                <a:moveTo>
                  <a:pt x="54" y="811"/>
                </a:moveTo>
                <a:lnTo>
                  <a:pt x="54" y="811"/>
                </a:lnTo>
                <a:lnTo>
                  <a:pt x="57" y="814"/>
                </a:lnTo>
                <a:lnTo>
                  <a:pt x="59" y="811"/>
                </a:lnTo>
                <a:lnTo>
                  <a:pt x="57" y="811"/>
                </a:lnTo>
                <a:lnTo>
                  <a:pt x="54" y="811"/>
                </a:lnTo>
                <a:close/>
                <a:moveTo>
                  <a:pt x="151" y="717"/>
                </a:moveTo>
                <a:lnTo>
                  <a:pt x="151" y="717"/>
                </a:lnTo>
                <a:lnTo>
                  <a:pt x="149" y="717"/>
                </a:lnTo>
                <a:lnTo>
                  <a:pt x="149" y="717"/>
                </a:lnTo>
                <a:lnTo>
                  <a:pt x="151" y="719"/>
                </a:lnTo>
                <a:lnTo>
                  <a:pt x="151" y="719"/>
                </a:lnTo>
                <a:lnTo>
                  <a:pt x="153" y="717"/>
                </a:lnTo>
                <a:lnTo>
                  <a:pt x="153" y="717"/>
                </a:lnTo>
                <a:lnTo>
                  <a:pt x="151" y="717"/>
                </a:lnTo>
                <a:close/>
                <a:moveTo>
                  <a:pt x="163" y="577"/>
                </a:moveTo>
                <a:lnTo>
                  <a:pt x="163" y="575"/>
                </a:lnTo>
                <a:lnTo>
                  <a:pt x="159" y="572"/>
                </a:lnTo>
                <a:lnTo>
                  <a:pt x="157" y="572"/>
                </a:lnTo>
                <a:lnTo>
                  <a:pt x="155" y="572"/>
                </a:lnTo>
                <a:lnTo>
                  <a:pt x="153" y="572"/>
                </a:lnTo>
                <a:lnTo>
                  <a:pt x="151" y="572"/>
                </a:lnTo>
                <a:lnTo>
                  <a:pt x="151" y="572"/>
                </a:lnTo>
                <a:lnTo>
                  <a:pt x="151" y="570"/>
                </a:lnTo>
                <a:lnTo>
                  <a:pt x="149" y="570"/>
                </a:lnTo>
                <a:lnTo>
                  <a:pt x="145" y="570"/>
                </a:lnTo>
                <a:lnTo>
                  <a:pt x="145" y="568"/>
                </a:lnTo>
                <a:lnTo>
                  <a:pt x="145" y="568"/>
                </a:lnTo>
                <a:lnTo>
                  <a:pt x="142" y="566"/>
                </a:lnTo>
                <a:lnTo>
                  <a:pt x="142" y="566"/>
                </a:lnTo>
                <a:lnTo>
                  <a:pt x="140" y="566"/>
                </a:lnTo>
                <a:lnTo>
                  <a:pt x="138" y="564"/>
                </a:lnTo>
                <a:lnTo>
                  <a:pt x="136" y="566"/>
                </a:lnTo>
                <a:lnTo>
                  <a:pt x="134" y="566"/>
                </a:lnTo>
                <a:lnTo>
                  <a:pt x="132" y="568"/>
                </a:lnTo>
                <a:lnTo>
                  <a:pt x="130" y="568"/>
                </a:lnTo>
                <a:lnTo>
                  <a:pt x="128" y="566"/>
                </a:lnTo>
                <a:lnTo>
                  <a:pt x="126" y="566"/>
                </a:lnTo>
                <a:lnTo>
                  <a:pt x="124" y="566"/>
                </a:lnTo>
                <a:lnTo>
                  <a:pt x="124" y="566"/>
                </a:lnTo>
                <a:lnTo>
                  <a:pt x="122" y="564"/>
                </a:lnTo>
                <a:lnTo>
                  <a:pt x="119" y="564"/>
                </a:lnTo>
                <a:lnTo>
                  <a:pt x="119" y="568"/>
                </a:lnTo>
                <a:lnTo>
                  <a:pt x="119" y="568"/>
                </a:lnTo>
                <a:lnTo>
                  <a:pt x="119" y="570"/>
                </a:lnTo>
                <a:lnTo>
                  <a:pt x="119" y="570"/>
                </a:lnTo>
                <a:lnTo>
                  <a:pt x="119" y="572"/>
                </a:lnTo>
                <a:lnTo>
                  <a:pt x="122" y="572"/>
                </a:lnTo>
                <a:lnTo>
                  <a:pt x="124" y="572"/>
                </a:lnTo>
                <a:lnTo>
                  <a:pt x="124" y="572"/>
                </a:lnTo>
                <a:lnTo>
                  <a:pt x="126" y="572"/>
                </a:lnTo>
                <a:lnTo>
                  <a:pt x="128" y="572"/>
                </a:lnTo>
                <a:lnTo>
                  <a:pt x="130" y="570"/>
                </a:lnTo>
                <a:lnTo>
                  <a:pt x="132" y="570"/>
                </a:lnTo>
                <a:lnTo>
                  <a:pt x="132" y="570"/>
                </a:lnTo>
                <a:lnTo>
                  <a:pt x="136" y="572"/>
                </a:lnTo>
                <a:lnTo>
                  <a:pt x="138" y="572"/>
                </a:lnTo>
                <a:lnTo>
                  <a:pt x="140" y="575"/>
                </a:lnTo>
                <a:lnTo>
                  <a:pt x="140" y="575"/>
                </a:lnTo>
                <a:lnTo>
                  <a:pt x="140" y="577"/>
                </a:lnTo>
                <a:lnTo>
                  <a:pt x="142" y="577"/>
                </a:lnTo>
                <a:lnTo>
                  <a:pt x="142" y="577"/>
                </a:lnTo>
                <a:lnTo>
                  <a:pt x="145" y="577"/>
                </a:lnTo>
                <a:lnTo>
                  <a:pt x="147" y="579"/>
                </a:lnTo>
                <a:lnTo>
                  <a:pt x="147" y="579"/>
                </a:lnTo>
                <a:lnTo>
                  <a:pt x="149" y="579"/>
                </a:lnTo>
                <a:lnTo>
                  <a:pt x="149" y="581"/>
                </a:lnTo>
                <a:lnTo>
                  <a:pt x="149" y="581"/>
                </a:lnTo>
                <a:lnTo>
                  <a:pt x="151" y="581"/>
                </a:lnTo>
                <a:lnTo>
                  <a:pt x="151" y="581"/>
                </a:lnTo>
                <a:lnTo>
                  <a:pt x="151" y="579"/>
                </a:lnTo>
                <a:lnTo>
                  <a:pt x="153" y="579"/>
                </a:lnTo>
                <a:lnTo>
                  <a:pt x="155" y="577"/>
                </a:lnTo>
                <a:lnTo>
                  <a:pt x="157" y="577"/>
                </a:lnTo>
                <a:lnTo>
                  <a:pt x="161" y="577"/>
                </a:lnTo>
                <a:lnTo>
                  <a:pt x="163" y="577"/>
                </a:lnTo>
                <a:close/>
                <a:moveTo>
                  <a:pt x="176" y="780"/>
                </a:moveTo>
                <a:lnTo>
                  <a:pt x="174" y="778"/>
                </a:lnTo>
                <a:lnTo>
                  <a:pt x="172" y="778"/>
                </a:lnTo>
                <a:lnTo>
                  <a:pt x="172" y="780"/>
                </a:lnTo>
                <a:lnTo>
                  <a:pt x="170" y="780"/>
                </a:lnTo>
                <a:lnTo>
                  <a:pt x="170" y="780"/>
                </a:lnTo>
                <a:lnTo>
                  <a:pt x="168" y="782"/>
                </a:lnTo>
                <a:lnTo>
                  <a:pt x="168" y="782"/>
                </a:lnTo>
                <a:lnTo>
                  <a:pt x="168" y="784"/>
                </a:lnTo>
                <a:lnTo>
                  <a:pt x="168" y="784"/>
                </a:lnTo>
                <a:lnTo>
                  <a:pt x="168" y="784"/>
                </a:lnTo>
                <a:lnTo>
                  <a:pt x="168" y="784"/>
                </a:lnTo>
                <a:lnTo>
                  <a:pt x="166" y="784"/>
                </a:lnTo>
                <a:lnTo>
                  <a:pt x="166" y="784"/>
                </a:lnTo>
                <a:lnTo>
                  <a:pt x="163" y="784"/>
                </a:lnTo>
                <a:lnTo>
                  <a:pt x="163" y="786"/>
                </a:lnTo>
                <a:lnTo>
                  <a:pt x="163" y="786"/>
                </a:lnTo>
                <a:lnTo>
                  <a:pt x="163" y="788"/>
                </a:lnTo>
                <a:lnTo>
                  <a:pt x="161" y="788"/>
                </a:lnTo>
                <a:lnTo>
                  <a:pt x="161" y="788"/>
                </a:lnTo>
                <a:lnTo>
                  <a:pt x="161" y="791"/>
                </a:lnTo>
                <a:lnTo>
                  <a:pt x="159" y="791"/>
                </a:lnTo>
                <a:lnTo>
                  <a:pt x="159" y="793"/>
                </a:lnTo>
                <a:lnTo>
                  <a:pt x="157" y="793"/>
                </a:lnTo>
                <a:lnTo>
                  <a:pt x="159" y="793"/>
                </a:lnTo>
                <a:lnTo>
                  <a:pt x="163" y="791"/>
                </a:lnTo>
                <a:lnTo>
                  <a:pt x="163" y="791"/>
                </a:lnTo>
                <a:lnTo>
                  <a:pt x="166" y="788"/>
                </a:lnTo>
                <a:lnTo>
                  <a:pt x="166" y="788"/>
                </a:lnTo>
                <a:lnTo>
                  <a:pt x="166" y="788"/>
                </a:lnTo>
                <a:lnTo>
                  <a:pt x="168" y="788"/>
                </a:lnTo>
                <a:lnTo>
                  <a:pt x="168" y="786"/>
                </a:lnTo>
                <a:lnTo>
                  <a:pt x="170" y="784"/>
                </a:lnTo>
                <a:lnTo>
                  <a:pt x="174" y="782"/>
                </a:lnTo>
                <a:lnTo>
                  <a:pt x="176" y="782"/>
                </a:lnTo>
                <a:lnTo>
                  <a:pt x="176" y="782"/>
                </a:lnTo>
                <a:lnTo>
                  <a:pt x="176" y="780"/>
                </a:lnTo>
                <a:lnTo>
                  <a:pt x="176" y="780"/>
                </a:lnTo>
                <a:close/>
                <a:moveTo>
                  <a:pt x="197" y="776"/>
                </a:moveTo>
                <a:lnTo>
                  <a:pt x="195" y="776"/>
                </a:lnTo>
                <a:lnTo>
                  <a:pt x="195" y="776"/>
                </a:lnTo>
                <a:lnTo>
                  <a:pt x="195" y="774"/>
                </a:lnTo>
                <a:lnTo>
                  <a:pt x="199" y="772"/>
                </a:lnTo>
                <a:lnTo>
                  <a:pt x="199" y="772"/>
                </a:lnTo>
                <a:lnTo>
                  <a:pt x="197" y="770"/>
                </a:lnTo>
                <a:lnTo>
                  <a:pt x="197" y="770"/>
                </a:lnTo>
                <a:lnTo>
                  <a:pt x="197" y="770"/>
                </a:lnTo>
                <a:lnTo>
                  <a:pt x="197" y="772"/>
                </a:lnTo>
                <a:lnTo>
                  <a:pt x="195" y="772"/>
                </a:lnTo>
                <a:lnTo>
                  <a:pt x="195" y="774"/>
                </a:lnTo>
                <a:lnTo>
                  <a:pt x="195" y="772"/>
                </a:lnTo>
                <a:lnTo>
                  <a:pt x="193" y="770"/>
                </a:lnTo>
                <a:lnTo>
                  <a:pt x="193" y="770"/>
                </a:lnTo>
                <a:lnTo>
                  <a:pt x="193" y="770"/>
                </a:lnTo>
                <a:lnTo>
                  <a:pt x="191" y="770"/>
                </a:lnTo>
                <a:lnTo>
                  <a:pt x="189" y="772"/>
                </a:lnTo>
                <a:lnTo>
                  <a:pt x="189" y="772"/>
                </a:lnTo>
                <a:lnTo>
                  <a:pt x="186" y="772"/>
                </a:lnTo>
                <a:lnTo>
                  <a:pt x="186" y="772"/>
                </a:lnTo>
                <a:lnTo>
                  <a:pt x="186" y="774"/>
                </a:lnTo>
                <a:lnTo>
                  <a:pt x="186" y="774"/>
                </a:lnTo>
                <a:lnTo>
                  <a:pt x="186" y="774"/>
                </a:lnTo>
                <a:lnTo>
                  <a:pt x="189" y="774"/>
                </a:lnTo>
                <a:lnTo>
                  <a:pt x="189" y="774"/>
                </a:lnTo>
                <a:lnTo>
                  <a:pt x="191" y="774"/>
                </a:lnTo>
                <a:lnTo>
                  <a:pt x="191" y="776"/>
                </a:lnTo>
                <a:lnTo>
                  <a:pt x="193" y="776"/>
                </a:lnTo>
                <a:lnTo>
                  <a:pt x="191" y="776"/>
                </a:lnTo>
                <a:lnTo>
                  <a:pt x="191" y="778"/>
                </a:lnTo>
                <a:lnTo>
                  <a:pt x="191" y="778"/>
                </a:lnTo>
                <a:lnTo>
                  <a:pt x="191" y="778"/>
                </a:lnTo>
                <a:lnTo>
                  <a:pt x="191" y="776"/>
                </a:lnTo>
                <a:lnTo>
                  <a:pt x="189" y="776"/>
                </a:lnTo>
                <a:lnTo>
                  <a:pt x="189" y="776"/>
                </a:lnTo>
                <a:lnTo>
                  <a:pt x="186" y="778"/>
                </a:lnTo>
                <a:lnTo>
                  <a:pt x="186" y="780"/>
                </a:lnTo>
                <a:lnTo>
                  <a:pt x="184" y="780"/>
                </a:lnTo>
                <a:lnTo>
                  <a:pt x="182" y="780"/>
                </a:lnTo>
                <a:lnTo>
                  <a:pt x="180" y="782"/>
                </a:lnTo>
                <a:lnTo>
                  <a:pt x="178" y="782"/>
                </a:lnTo>
                <a:lnTo>
                  <a:pt x="178" y="782"/>
                </a:lnTo>
                <a:lnTo>
                  <a:pt x="176" y="784"/>
                </a:lnTo>
                <a:lnTo>
                  <a:pt x="176" y="784"/>
                </a:lnTo>
                <a:lnTo>
                  <a:pt x="178" y="784"/>
                </a:lnTo>
                <a:lnTo>
                  <a:pt x="180" y="784"/>
                </a:lnTo>
                <a:lnTo>
                  <a:pt x="180" y="784"/>
                </a:lnTo>
                <a:lnTo>
                  <a:pt x="180" y="784"/>
                </a:lnTo>
                <a:lnTo>
                  <a:pt x="182" y="784"/>
                </a:lnTo>
                <a:lnTo>
                  <a:pt x="182" y="784"/>
                </a:lnTo>
                <a:lnTo>
                  <a:pt x="182" y="782"/>
                </a:lnTo>
                <a:lnTo>
                  <a:pt x="184" y="782"/>
                </a:lnTo>
                <a:lnTo>
                  <a:pt x="184" y="782"/>
                </a:lnTo>
                <a:lnTo>
                  <a:pt x="184" y="782"/>
                </a:lnTo>
                <a:lnTo>
                  <a:pt x="186" y="782"/>
                </a:lnTo>
                <a:lnTo>
                  <a:pt x="189" y="780"/>
                </a:lnTo>
                <a:lnTo>
                  <a:pt x="191" y="780"/>
                </a:lnTo>
                <a:lnTo>
                  <a:pt x="191" y="780"/>
                </a:lnTo>
                <a:lnTo>
                  <a:pt x="193" y="780"/>
                </a:lnTo>
                <a:lnTo>
                  <a:pt x="195" y="778"/>
                </a:lnTo>
                <a:lnTo>
                  <a:pt x="197" y="776"/>
                </a:lnTo>
                <a:lnTo>
                  <a:pt x="197" y="776"/>
                </a:lnTo>
                <a:lnTo>
                  <a:pt x="199" y="776"/>
                </a:lnTo>
                <a:lnTo>
                  <a:pt x="197" y="776"/>
                </a:lnTo>
                <a:lnTo>
                  <a:pt x="197" y="776"/>
                </a:lnTo>
                <a:close/>
                <a:moveTo>
                  <a:pt x="149" y="793"/>
                </a:moveTo>
                <a:lnTo>
                  <a:pt x="147" y="793"/>
                </a:lnTo>
                <a:lnTo>
                  <a:pt x="145" y="793"/>
                </a:lnTo>
                <a:lnTo>
                  <a:pt x="145" y="793"/>
                </a:lnTo>
                <a:lnTo>
                  <a:pt x="145" y="793"/>
                </a:lnTo>
                <a:lnTo>
                  <a:pt x="147" y="793"/>
                </a:lnTo>
                <a:lnTo>
                  <a:pt x="149" y="793"/>
                </a:lnTo>
                <a:lnTo>
                  <a:pt x="149" y="793"/>
                </a:lnTo>
                <a:lnTo>
                  <a:pt x="149" y="793"/>
                </a:lnTo>
                <a:lnTo>
                  <a:pt x="149" y="793"/>
                </a:lnTo>
                <a:lnTo>
                  <a:pt x="149" y="793"/>
                </a:lnTo>
                <a:close/>
                <a:moveTo>
                  <a:pt x="300" y="1310"/>
                </a:moveTo>
                <a:lnTo>
                  <a:pt x="300" y="1310"/>
                </a:lnTo>
                <a:lnTo>
                  <a:pt x="300" y="1308"/>
                </a:lnTo>
                <a:lnTo>
                  <a:pt x="300" y="1308"/>
                </a:lnTo>
                <a:lnTo>
                  <a:pt x="300" y="1306"/>
                </a:lnTo>
                <a:lnTo>
                  <a:pt x="295" y="1306"/>
                </a:lnTo>
                <a:lnTo>
                  <a:pt x="293" y="1308"/>
                </a:lnTo>
                <a:lnTo>
                  <a:pt x="293" y="1310"/>
                </a:lnTo>
                <a:lnTo>
                  <a:pt x="293" y="1310"/>
                </a:lnTo>
                <a:lnTo>
                  <a:pt x="295" y="1310"/>
                </a:lnTo>
                <a:lnTo>
                  <a:pt x="295" y="1313"/>
                </a:lnTo>
                <a:lnTo>
                  <a:pt x="298" y="1313"/>
                </a:lnTo>
                <a:lnTo>
                  <a:pt x="298" y="1313"/>
                </a:lnTo>
                <a:lnTo>
                  <a:pt x="300" y="1310"/>
                </a:lnTo>
                <a:lnTo>
                  <a:pt x="300" y="1310"/>
                </a:lnTo>
                <a:close/>
                <a:moveTo>
                  <a:pt x="295" y="749"/>
                </a:moveTo>
                <a:lnTo>
                  <a:pt x="295" y="749"/>
                </a:lnTo>
                <a:lnTo>
                  <a:pt x="295" y="749"/>
                </a:lnTo>
                <a:lnTo>
                  <a:pt x="298" y="749"/>
                </a:lnTo>
                <a:lnTo>
                  <a:pt x="298" y="747"/>
                </a:lnTo>
                <a:lnTo>
                  <a:pt x="295" y="747"/>
                </a:lnTo>
                <a:lnTo>
                  <a:pt x="295" y="747"/>
                </a:lnTo>
                <a:lnTo>
                  <a:pt x="295" y="747"/>
                </a:lnTo>
                <a:lnTo>
                  <a:pt x="295" y="747"/>
                </a:lnTo>
                <a:lnTo>
                  <a:pt x="295" y="749"/>
                </a:lnTo>
                <a:lnTo>
                  <a:pt x="295" y="749"/>
                </a:lnTo>
                <a:lnTo>
                  <a:pt x="295" y="749"/>
                </a:lnTo>
                <a:lnTo>
                  <a:pt x="295" y="749"/>
                </a:lnTo>
                <a:lnTo>
                  <a:pt x="295" y="749"/>
                </a:lnTo>
                <a:close/>
                <a:moveTo>
                  <a:pt x="258" y="751"/>
                </a:moveTo>
                <a:lnTo>
                  <a:pt x="256" y="751"/>
                </a:lnTo>
                <a:lnTo>
                  <a:pt x="254" y="751"/>
                </a:lnTo>
                <a:lnTo>
                  <a:pt x="256" y="753"/>
                </a:lnTo>
                <a:lnTo>
                  <a:pt x="256" y="753"/>
                </a:lnTo>
                <a:lnTo>
                  <a:pt x="256" y="753"/>
                </a:lnTo>
                <a:lnTo>
                  <a:pt x="256" y="753"/>
                </a:lnTo>
                <a:lnTo>
                  <a:pt x="258" y="753"/>
                </a:lnTo>
                <a:lnTo>
                  <a:pt x="258" y="751"/>
                </a:lnTo>
                <a:lnTo>
                  <a:pt x="258" y="751"/>
                </a:lnTo>
                <a:lnTo>
                  <a:pt x="258" y="751"/>
                </a:lnTo>
                <a:close/>
                <a:moveTo>
                  <a:pt x="293" y="1939"/>
                </a:moveTo>
                <a:lnTo>
                  <a:pt x="293" y="1939"/>
                </a:lnTo>
                <a:lnTo>
                  <a:pt x="291" y="1939"/>
                </a:lnTo>
                <a:lnTo>
                  <a:pt x="291" y="1939"/>
                </a:lnTo>
                <a:lnTo>
                  <a:pt x="291" y="1941"/>
                </a:lnTo>
                <a:lnTo>
                  <a:pt x="293" y="1941"/>
                </a:lnTo>
                <a:lnTo>
                  <a:pt x="293" y="1941"/>
                </a:lnTo>
                <a:lnTo>
                  <a:pt x="293" y="1941"/>
                </a:lnTo>
                <a:lnTo>
                  <a:pt x="293" y="1941"/>
                </a:lnTo>
                <a:lnTo>
                  <a:pt x="293" y="1939"/>
                </a:lnTo>
                <a:lnTo>
                  <a:pt x="293" y="1939"/>
                </a:lnTo>
                <a:close/>
                <a:moveTo>
                  <a:pt x="298" y="751"/>
                </a:moveTo>
                <a:lnTo>
                  <a:pt x="300" y="751"/>
                </a:lnTo>
                <a:lnTo>
                  <a:pt x="300" y="751"/>
                </a:lnTo>
                <a:lnTo>
                  <a:pt x="300" y="749"/>
                </a:lnTo>
                <a:lnTo>
                  <a:pt x="298" y="749"/>
                </a:lnTo>
                <a:lnTo>
                  <a:pt x="298" y="749"/>
                </a:lnTo>
                <a:lnTo>
                  <a:pt x="298" y="751"/>
                </a:lnTo>
                <a:lnTo>
                  <a:pt x="298" y="751"/>
                </a:lnTo>
                <a:close/>
                <a:moveTo>
                  <a:pt x="281" y="744"/>
                </a:moveTo>
                <a:lnTo>
                  <a:pt x="281" y="742"/>
                </a:lnTo>
                <a:lnTo>
                  <a:pt x="281" y="742"/>
                </a:lnTo>
                <a:lnTo>
                  <a:pt x="281" y="742"/>
                </a:lnTo>
                <a:lnTo>
                  <a:pt x="281" y="744"/>
                </a:lnTo>
                <a:lnTo>
                  <a:pt x="281" y="744"/>
                </a:lnTo>
                <a:lnTo>
                  <a:pt x="281" y="744"/>
                </a:lnTo>
                <a:lnTo>
                  <a:pt x="281" y="742"/>
                </a:lnTo>
                <a:lnTo>
                  <a:pt x="281" y="742"/>
                </a:lnTo>
                <a:lnTo>
                  <a:pt x="279" y="742"/>
                </a:lnTo>
                <a:lnTo>
                  <a:pt x="279" y="742"/>
                </a:lnTo>
                <a:lnTo>
                  <a:pt x="279" y="742"/>
                </a:lnTo>
                <a:lnTo>
                  <a:pt x="277" y="744"/>
                </a:lnTo>
                <a:lnTo>
                  <a:pt x="277" y="744"/>
                </a:lnTo>
                <a:lnTo>
                  <a:pt x="279" y="747"/>
                </a:lnTo>
                <a:lnTo>
                  <a:pt x="279" y="747"/>
                </a:lnTo>
                <a:lnTo>
                  <a:pt x="279" y="747"/>
                </a:lnTo>
                <a:lnTo>
                  <a:pt x="279" y="747"/>
                </a:lnTo>
                <a:lnTo>
                  <a:pt x="281" y="747"/>
                </a:lnTo>
                <a:lnTo>
                  <a:pt x="283" y="747"/>
                </a:lnTo>
                <a:lnTo>
                  <a:pt x="283" y="747"/>
                </a:lnTo>
                <a:lnTo>
                  <a:pt x="283" y="747"/>
                </a:lnTo>
                <a:lnTo>
                  <a:pt x="281" y="744"/>
                </a:lnTo>
                <a:close/>
                <a:moveTo>
                  <a:pt x="283" y="742"/>
                </a:moveTo>
                <a:lnTo>
                  <a:pt x="283" y="744"/>
                </a:lnTo>
                <a:lnTo>
                  <a:pt x="283" y="744"/>
                </a:lnTo>
                <a:lnTo>
                  <a:pt x="285" y="744"/>
                </a:lnTo>
                <a:lnTo>
                  <a:pt x="285" y="744"/>
                </a:lnTo>
                <a:lnTo>
                  <a:pt x="285" y="742"/>
                </a:lnTo>
                <a:lnTo>
                  <a:pt x="283" y="742"/>
                </a:lnTo>
                <a:close/>
                <a:moveTo>
                  <a:pt x="291" y="747"/>
                </a:moveTo>
                <a:lnTo>
                  <a:pt x="291" y="744"/>
                </a:lnTo>
                <a:lnTo>
                  <a:pt x="291" y="744"/>
                </a:lnTo>
                <a:lnTo>
                  <a:pt x="291" y="744"/>
                </a:lnTo>
                <a:lnTo>
                  <a:pt x="289" y="747"/>
                </a:lnTo>
                <a:lnTo>
                  <a:pt x="289" y="747"/>
                </a:lnTo>
                <a:lnTo>
                  <a:pt x="289" y="747"/>
                </a:lnTo>
                <a:lnTo>
                  <a:pt x="287" y="749"/>
                </a:lnTo>
                <a:lnTo>
                  <a:pt x="287" y="749"/>
                </a:lnTo>
                <a:lnTo>
                  <a:pt x="287" y="749"/>
                </a:lnTo>
                <a:lnTo>
                  <a:pt x="287" y="749"/>
                </a:lnTo>
                <a:lnTo>
                  <a:pt x="287" y="751"/>
                </a:lnTo>
                <a:lnTo>
                  <a:pt x="287" y="753"/>
                </a:lnTo>
                <a:lnTo>
                  <a:pt x="287" y="751"/>
                </a:lnTo>
                <a:lnTo>
                  <a:pt x="289" y="749"/>
                </a:lnTo>
                <a:lnTo>
                  <a:pt x="289" y="749"/>
                </a:lnTo>
                <a:lnTo>
                  <a:pt x="291" y="749"/>
                </a:lnTo>
                <a:lnTo>
                  <a:pt x="291" y="749"/>
                </a:lnTo>
                <a:lnTo>
                  <a:pt x="291" y="749"/>
                </a:lnTo>
                <a:lnTo>
                  <a:pt x="291" y="747"/>
                </a:lnTo>
                <a:lnTo>
                  <a:pt x="291" y="747"/>
                </a:lnTo>
                <a:lnTo>
                  <a:pt x="291" y="747"/>
                </a:lnTo>
                <a:close/>
                <a:moveTo>
                  <a:pt x="287" y="1310"/>
                </a:moveTo>
                <a:lnTo>
                  <a:pt x="287" y="1313"/>
                </a:lnTo>
                <a:lnTo>
                  <a:pt x="287" y="1313"/>
                </a:lnTo>
                <a:lnTo>
                  <a:pt x="287" y="1313"/>
                </a:lnTo>
                <a:lnTo>
                  <a:pt x="287" y="1313"/>
                </a:lnTo>
                <a:lnTo>
                  <a:pt x="287" y="1313"/>
                </a:lnTo>
                <a:lnTo>
                  <a:pt x="287" y="1313"/>
                </a:lnTo>
                <a:lnTo>
                  <a:pt x="289" y="1313"/>
                </a:lnTo>
                <a:lnTo>
                  <a:pt x="289" y="1310"/>
                </a:lnTo>
                <a:lnTo>
                  <a:pt x="289" y="1310"/>
                </a:lnTo>
                <a:lnTo>
                  <a:pt x="289" y="1310"/>
                </a:lnTo>
                <a:lnTo>
                  <a:pt x="287" y="1310"/>
                </a:lnTo>
                <a:close/>
                <a:moveTo>
                  <a:pt x="205" y="767"/>
                </a:moveTo>
                <a:lnTo>
                  <a:pt x="205" y="765"/>
                </a:lnTo>
                <a:lnTo>
                  <a:pt x="203" y="765"/>
                </a:lnTo>
                <a:lnTo>
                  <a:pt x="203" y="765"/>
                </a:lnTo>
                <a:lnTo>
                  <a:pt x="201" y="767"/>
                </a:lnTo>
                <a:lnTo>
                  <a:pt x="201" y="767"/>
                </a:lnTo>
                <a:lnTo>
                  <a:pt x="201" y="767"/>
                </a:lnTo>
                <a:lnTo>
                  <a:pt x="201" y="770"/>
                </a:lnTo>
                <a:lnTo>
                  <a:pt x="203" y="770"/>
                </a:lnTo>
                <a:lnTo>
                  <a:pt x="203" y="770"/>
                </a:lnTo>
                <a:lnTo>
                  <a:pt x="203" y="770"/>
                </a:lnTo>
                <a:lnTo>
                  <a:pt x="205" y="770"/>
                </a:lnTo>
                <a:lnTo>
                  <a:pt x="205" y="770"/>
                </a:lnTo>
                <a:lnTo>
                  <a:pt x="207" y="767"/>
                </a:lnTo>
                <a:lnTo>
                  <a:pt x="207" y="767"/>
                </a:lnTo>
                <a:lnTo>
                  <a:pt x="207" y="767"/>
                </a:lnTo>
                <a:lnTo>
                  <a:pt x="205" y="767"/>
                </a:lnTo>
                <a:close/>
                <a:moveTo>
                  <a:pt x="84" y="805"/>
                </a:moveTo>
                <a:lnTo>
                  <a:pt x="86" y="805"/>
                </a:lnTo>
                <a:lnTo>
                  <a:pt x="86" y="803"/>
                </a:lnTo>
                <a:lnTo>
                  <a:pt x="86" y="803"/>
                </a:lnTo>
                <a:lnTo>
                  <a:pt x="86" y="801"/>
                </a:lnTo>
                <a:lnTo>
                  <a:pt x="84" y="801"/>
                </a:lnTo>
                <a:lnTo>
                  <a:pt x="82" y="801"/>
                </a:lnTo>
                <a:lnTo>
                  <a:pt x="82" y="803"/>
                </a:lnTo>
                <a:lnTo>
                  <a:pt x="80" y="803"/>
                </a:lnTo>
                <a:lnTo>
                  <a:pt x="82" y="803"/>
                </a:lnTo>
                <a:lnTo>
                  <a:pt x="84" y="803"/>
                </a:lnTo>
                <a:lnTo>
                  <a:pt x="82" y="805"/>
                </a:lnTo>
                <a:lnTo>
                  <a:pt x="80" y="805"/>
                </a:lnTo>
                <a:lnTo>
                  <a:pt x="78" y="807"/>
                </a:lnTo>
                <a:lnTo>
                  <a:pt x="73" y="807"/>
                </a:lnTo>
                <a:lnTo>
                  <a:pt x="71" y="807"/>
                </a:lnTo>
                <a:lnTo>
                  <a:pt x="69" y="807"/>
                </a:lnTo>
                <a:lnTo>
                  <a:pt x="69" y="809"/>
                </a:lnTo>
                <a:lnTo>
                  <a:pt x="69" y="809"/>
                </a:lnTo>
                <a:lnTo>
                  <a:pt x="78" y="807"/>
                </a:lnTo>
                <a:lnTo>
                  <a:pt x="82" y="807"/>
                </a:lnTo>
                <a:lnTo>
                  <a:pt x="86" y="807"/>
                </a:lnTo>
                <a:lnTo>
                  <a:pt x="84" y="805"/>
                </a:lnTo>
                <a:lnTo>
                  <a:pt x="84" y="805"/>
                </a:lnTo>
                <a:close/>
                <a:moveTo>
                  <a:pt x="101" y="807"/>
                </a:moveTo>
                <a:lnTo>
                  <a:pt x="96" y="807"/>
                </a:lnTo>
                <a:lnTo>
                  <a:pt x="94" y="807"/>
                </a:lnTo>
                <a:lnTo>
                  <a:pt x="92" y="805"/>
                </a:lnTo>
                <a:lnTo>
                  <a:pt x="90" y="807"/>
                </a:lnTo>
                <a:lnTo>
                  <a:pt x="90" y="807"/>
                </a:lnTo>
                <a:lnTo>
                  <a:pt x="88" y="807"/>
                </a:lnTo>
                <a:lnTo>
                  <a:pt x="88" y="807"/>
                </a:lnTo>
                <a:lnTo>
                  <a:pt x="88" y="807"/>
                </a:lnTo>
                <a:lnTo>
                  <a:pt x="88" y="807"/>
                </a:lnTo>
                <a:lnTo>
                  <a:pt x="88" y="807"/>
                </a:lnTo>
                <a:lnTo>
                  <a:pt x="90" y="807"/>
                </a:lnTo>
                <a:lnTo>
                  <a:pt x="92" y="807"/>
                </a:lnTo>
                <a:lnTo>
                  <a:pt x="94" y="807"/>
                </a:lnTo>
                <a:lnTo>
                  <a:pt x="96" y="807"/>
                </a:lnTo>
                <a:lnTo>
                  <a:pt x="98" y="807"/>
                </a:lnTo>
                <a:lnTo>
                  <a:pt x="98" y="807"/>
                </a:lnTo>
                <a:lnTo>
                  <a:pt x="101" y="807"/>
                </a:lnTo>
                <a:lnTo>
                  <a:pt x="101" y="807"/>
                </a:lnTo>
                <a:lnTo>
                  <a:pt x="101" y="807"/>
                </a:lnTo>
                <a:close/>
                <a:moveTo>
                  <a:pt x="86" y="1902"/>
                </a:moveTo>
                <a:lnTo>
                  <a:pt x="86" y="1902"/>
                </a:lnTo>
                <a:lnTo>
                  <a:pt x="86" y="1902"/>
                </a:lnTo>
                <a:lnTo>
                  <a:pt x="86" y="1902"/>
                </a:lnTo>
                <a:lnTo>
                  <a:pt x="88" y="1902"/>
                </a:lnTo>
                <a:lnTo>
                  <a:pt x="88" y="1902"/>
                </a:lnTo>
                <a:lnTo>
                  <a:pt x="88" y="1902"/>
                </a:lnTo>
                <a:lnTo>
                  <a:pt x="88" y="1902"/>
                </a:lnTo>
                <a:lnTo>
                  <a:pt x="88" y="1902"/>
                </a:lnTo>
                <a:lnTo>
                  <a:pt x="86" y="1902"/>
                </a:lnTo>
                <a:close/>
                <a:moveTo>
                  <a:pt x="111" y="803"/>
                </a:moveTo>
                <a:lnTo>
                  <a:pt x="111" y="801"/>
                </a:lnTo>
                <a:lnTo>
                  <a:pt x="109" y="801"/>
                </a:lnTo>
                <a:lnTo>
                  <a:pt x="109" y="803"/>
                </a:lnTo>
                <a:lnTo>
                  <a:pt x="107" y="803"/>
                </a:lnTo>
                <a:lnTo>
                  <a:pt x="107" y="803"/>
                </a:lnTo>
                <a:lnTo>
                  <a:pt x="109" y="803"/>
                </a:lnTo>
                <a:lnTo>
                  <a:pt x="109" y="803"/>
                </a:lnTo>
                <a:lnTo>
                  <a:pt x="111" y="803"/>
                </a:lnTo>
                <a:close/>
                <a:moveTo>
                  <a:pt x="111" y="640"/>
                </a:moveTo>
                <a:lnTo>
                  <a:pt x="113" y="640"/>
                </a:lnTo>
                <a:lnTo>
                  <a:pt x="111" y="640"/>
                </a:lnTo>
                <a:lnTo>
                  <a:pt x="111" y="637"/>
                </a:lnTo>
                <a:lnTo>
                  <a:pt x="109" y="637"/>
                </a:lnTo>
                <a:lnTo>
                  <a:pt x="105" y="637"/>
                </a:lnTo>
                <a:lnTo>
                  <a:pt x="103" y="635"/>
                </a:lnTo>
                <a:lnTo>
                  <a:pt x="103" y="633"/>
                </a:lnTo>
                <a:lnTo>
                  <a:pt x="101" y="635"/>
                </a:lnTo>
                <a:lnTo>
                  <a:pt x="101" y="635"/>
                </a:lnTo>
                <a:lnTo>
                  <a:pt x="103" y="637"/>
                </a:lnTo>
                <a:lnTo>
                  <a:pt x="107" y="640"/>
                </a:lnTo>
                <a:lnTo>
                  <a:pt x="111" y="640"/>
                </a:lnTo>
                <a:close/>
                <a:moveTo>
                  <a:pt x="80" y="1698"/>
                </a:moveTo>
                <a:lnTo>
                  <a:pt x="80" y="1698"/>
                </a:lnTo>
                <a:lnTo>
                  <a:pt x="80" y="1698"/>
                </a:lnTo>
                <a:lnTo>
                  <a:pt x="80" y="1698"/>
                </a:lnTo>
                <a:lnTo>
                  <a:pt x="80" y="1698"/>
                </a:lnTo>
                <a:lnTo>
                  <a:pt x="80" y="1698"/>
                </a:lnTo>
                <a:lnTo>
                  <a:pt x="80" y="1698"/>
                </a:lnTo>
                <a:lnTo>
                  <a:pt x="80" y="1698"/>
                </a:lnTo>
                <a:lnTo>
                  <a:pt x="80" y="1698"/>
                </a:lnTo>
                <a:lnTo>
                  <a:pt x="80" y="1698"/>
                </a:lnTo>
                <a:lnTo>
                  <a:pt x="80" y="1698"/>
                </a:lnTo>
                <a:lnTo>
                  <a:pt x="80" y="1698"/>
                </a:lnTo>
                <a:lnTo>
                  <a:pt x="80" y="1698"/>
                </a:lnTo>
                <a:lnTo>
                  <a:pt x="80" y="1698"/>
                </a:lnTo>
                <a:close/>
                <a:moveTo>
                  <a:pt x="71" y="1939"/>
                </a:moveTo>
                <a:lnTo>
                  <a:pt x="69" y="1939"/>
                </a:lnTo>
                <a:lnTo>
                  <a:pt x="69" y="1939"/>
                </a:lnTo>
                <a:lnTo>
                  <a:pt x="69" y="1939"/>
                </a:lnTo>
                <a:lnTo>
                  <a:pt x="69" y="1939"/>
                </a:lnTo>
                <a:lnTo>
                  <a:pt x="67" y="1939"/>
                </a:lnTo>
                <a:lnTo>
                  <a:pt x="67" y="1939"/>
                </a:lnTo>
                <a:lnTo>
                  <a:pt x="67" y="1937"/>
                </a:lnTo>
                <a:lnTo>
                  <a:pt x="67" y="1939"/>
                </a:lnTo>
                <a:lnTo>
                  <a:pt x="67" y="1939"/>
                </a:lnTo>
                <a:lnTo>
                  <a:pt x="69" y="1939"/>
                </a:lnTo>
                <a:lnTo>
                  <a:pt x="69" y="1941"/>
                </a:lnTo>
                <a:lnTo>
                  <a:pt x="71" y="1939"/>
                </a:lnTo>
                <a:lnTo>
                  <a:pt x="71" y="1939"/>
                </a:lnTo>
                <a:lnTo>
                  <a:pt x="71" y="1939"/>
                </a:lnTo>
                <a:lnTo>
                  <a:pt x="71" y="1939"/>
                </a:lnTo>
                <a:close/>
                <a:moveTo>
                  <a:pt x="57" y="807"/>
                </a:moveTo>
                <a:lnTo>
                  <a:pt x="57" y="807"/>
                </a:lnTo>
                <a:lnTo>
                  <a:pt x="57" y="807"/>
                </a:lnTo>
                <a:lnTo>
                  <a:pt x="54" y="807"/>
                </a:lnTo>
                <a:lnTo>
                  <a:pt x="54" y="807"/>
                </a:lnTo>
                <a:lnTo>
                  <a:pt x="57" y="809"/>
                </a:lnTo>
                <a:lnTo>
                  <a:pt x="57" y="809"/>
                </a:lnTo>
                <a:lnTo>
                  <a:pt x="59" y="809"/>
                </a:lnTo>
                <a:lnTo>
                  <a:pt x="59" y="809"/>
                </a:lnTo>
                <a:lnTo>
                  <a:pt x="59" y="807"/>
                </a:lnTo>
                <a:lnTo>
                  <a:pt x="57" y="807"/>
                </a:lnTo>
                <a:close/>
                <a:moveTo>
                  <a:pt x="1452" y="700"/>
                </a:moveTo>
                <a:lnTo>
                  <a:pt x="1452" y="698"/>
                </a:lnTo>
                <a:lnTo>
                  <a:pt x="1452" y="698"/>
                </a:lnTo>
                <a:lnTo>
                  <a:pt x="1452" y="698"/>
                </a:lnTo>
                <a:lnTo>
                  <a:pt x="1452" y="698"/>
                </a:lnTo>
                <a:lnTo>
                  <a:pt x="1452" y="698"/>
                </a:lnTo>
                <a:lnTo>
                  <a:pt x="1452" y="696"/>
                </a:lnTo>
                <a:lnTo>
                  <a:pt x="1452" y="698"/>
                </a:lnTo>
                <a:lnTo>
                  <a:pt x="1452" y="698"/>
                </a:lnTo>
                <a:lnTo>
                  <a:pt x="1452" y="698"/>
                </a:lnTo>
                <a:lnTo>
                  <a:pt x="1452" y="698"/>
                </a:lnTo>
                <a:lnTo>
                  <a:pt x="1452" y="700"/>
                </a:lnTo>
                <a:lnTo>
                  <a:pt x="1452" y="700"/>
                </a:lnTo>
                <a:lnTo>
                  <a:pt x="1452" y="700"/>
                </a:lnTo>
                <a:close/>
                <a:moveTo>
                  <a:pt x="147" y="1906"/>
                </a:moveTo>
                <a:lnTo>
                  <a:pt x="147" y="1908"/>
                </a:lnTo>
                <a:lnTo>
                  <a:pt x="147" y="1908"/>
                </a:lnTo>
                <a:lnTo>
                  <a:pt x="147" y="1910"/>
                </a:lnTo>
                <a:lnTo>
                  <a:pt x="149" y="1908"/>
                </a:lnTo>
                <a:lnTo>
                  <a:pt x="149" y="1908"/>
                </a:lnTo>
                <a:lnTo>
                  <a:pt x="147" y="1906"/>
                </a:lnTo>
                <a:lnTo>
                  <a:pt x="147" y="1906"/>
                </a:lnTo>
                <a:close/>
                <a:moveTo>
                  <a:pt x="73" y="1941"/>
                </a:moveTo>
                <a:lnTo>
                  <a:pt x="73" y="1944"/>
                </a:lnTo>
                <a:lnTo>
                  <a:pt x="73" y="1944"/>
                </a:lnTo>
                <a:lnTo>
                  <a:pt x="73" y="1941"/>
                </a:lnTo>
                <a:lnTo>
                  <a:pt x="73" y="1941"/>
                </a:lnTo>
                <a:lnTo>
                  <a:pt x="73" y="1941"/>
                </a:lnTo>
                <a:close/>
                <a:moveTo>
                  <a:pt x="134" y="1837"/>
                </a:moveTo>
                <a:lnTo>
                  <a:pt x="132" y="1839"/>
                </a:lnTo>
                <a:lnTo>
                  <a:pt x="134" y="1839"/>
                </a:lnTo>
                <a:lnTo>
                  <a:pt x="134" y="1839"/>
                </a:lnTo>
                <a:lnTo>
                  <a:pt x="136" y="1837"/>
                </a:lnTo>
                <a:lnTo>
                  <a:pt x="136" y="1837"/>
                </a:lnTo>
                <a:lnTo>
                  <a:pt x="134" y="1837"/>
                </a:lnTo>
                <a:lnTo>
                  <a:pt x="134" y="1837"/>
                </a:lnTo>
                <a:close/>
                <a:moveTo>
                  <a:pt x="130" y="1675"/>
                </a:moveTo>
                <a:lnTo>
                  <a:pt x="130" y="1675"/>
                </a:lnTo>
                <a:lnTo>
                  <a:pt x="130" y="1675"/>
                </a:lnTo>
                <a:lnTo>
                  <a:pt x="130" y="1675"/>
                </a:lnTo>
                <a:lnTo>
                  <a:pt x="130" y="1675"/>
                </a:lnTo>
                <a:lnTo>
                  <a:pt x="130" y="1675"/>
                </a:lnTo>
                <a:lnTo>
                  <a:pt x="130" y="1675"/>
                </a:lnTo>
                <a:close/>
                <a:moveTo>
                  <a:pt x="134" y="799"/>
                </a:moveTo>
                <a:lnTo>
                  <a:pt x="134" y="797"/>
                </a:lnTo>
                <a:lnTo>
                  <a:pt x="134" y="797"/>
                </a:lnTo>
                <a:lnTo>
                  <a:pt x="136" y="797"/>
                </a:lnTo>
                <a:lnTo>
                  <a:pt x="136" y="797"/>
                </a:lnTo>
                <a:lnTo>
                  <a:pt x="136" y="797"/>
                </a:lnTo>
                <a:lnTo>
                  <a:pt x="136" y="797"/>
                </a:lnTo>
                <a:lnTo>
                  <a:pt x="136" y="795"/>
                </a:lnTo>
                <a:lnTo>
                  <a:pt x="134" y="795"/>
                </a:lnTo>
                <a:lnTo>
                  <a:pt x="134" y="797"/>
                </a:lnTo>
                <a:lnTo>
                  <a:pt x="132" y="797"/>
                </a:lnTo>
                <a:lnTo>
                  <a:pt x="134" y="799"/>
                </a:lnTo>
                <a:lnTo>
                  <a:pt x="134" y="799"/>
                </a:lnTo>
                <a:close/>
                <a:moveTo>
                  <a:pt x="138" y="707"/>
                </a:moveTo>
                <a:lnTo>
                  <a:pt x="140" y="707"/>
                </a:lnTo>
                <a:lnTo>
                  <a:pt x="140" y="707"/>
                </a:lnTo>
                <a:lnTo>
                  <a:pt x="142" y="707"/>
                </a:lnTo>
                <a:lnTo>
                  <a:pt x="142" y="705"/>
                </a:lnTo>
                <a:lnTo>
                  <a:pt x="138" y="705"/>
                </a:lnTo>
                <a:lnTo>
                  <a:pt x="138" y="707"/>
                </a:lnTo>
                <a:close/>
                <a:moveTo>
                  <a:pt x="128" y="1765"/>
                </a:moveTo>
                <a:lnTo>
                  <a:pt x="128" y="1765"/>
                </a:lnTo>
                <a:lnTo>
                  <a:pt x="128" y="1765"/>
                </a:lnTo>
                <a:lnTo>
                  <a:pt x="128" y="1765"/>
                </a:lnTo>
                <a:lnTo>
                  <a:pt x="128" y="1765"/>
                </a:lnTo>
                <a:lnTo>
                  <a:pt x="128" y="1765"/>
                </a:lnTo>
                <a:lnTo>
                  <a:pt x="128" y="1765"/>
                </a:lnTo>
                <a:lnTo>
                  <a:pt x="128" y="1765"/>
                </a:lnTo>
                <a:lnTo>
                  <a:pt x="128" y="1765"/>
                </a:lnTo>
                <a:close/>
                <a:moveTo>
                  <a:pt x="122" y="1671"/>
                </a:moveTo>
                <a:lnTo>
                  <a:pt x="119" y="1671"/>
                </a:lnTo>
                <a:lnTo>
                  <a:pt x="119" y="1671"/>
                </a:lnTo>
                <a:lnTo>
                  <a:pt x="119" y="1671"/>
                </a:lnTo>
                <a:lnTo>
                  <a:pt x="122" y="1671"/>
                </a:lnTo>
                <a:lnTo>
                  <a:pt x="122" y="1673"/>
                </a:lnTo>
                <a:lnTo>
                  <a:pt x="122" y="1673"/>
                </a:lnTo>
                <a:lnTo>
                  <a:pt x="122" y="1671"/>
                </a:lnTo>
                <a:lnTo>
                  <a:pt x="122" y="1671"/>
                </a:lnTo>
                <a:lnTo>
                  <a:pt x="122" y="1671"/>
                </a:lnTo>
                <a:lnTo>
                  <a:pt x="119" y="1671"/>
                </a:lnTo>
                <a:lnTo>
                  <a:pt x="119" y="1671"/>
                </a:lnTo>
                <a:lnTo>
                  <a:pt x="119" y="1671"/>
                </a:lnTo>
                <a:lnTo>
                  <a:pt x="119" y="1671"/>
                </a:lnTo>
                <a:lnTo>
                  <a:pt x="119" y="1671"/>
                </a:lnTo>
                <a:lnTo>
                  <a:pt x="119" y="1671"/>
                </a:lnTo>
                <a:lnTo>
                  <a:pt x="119" y="1671"/>
                </a:lnTo>
                <a:lnTo>
                  <a:pt x="119" y="1671"/>
                </a:lnTo>
                <a:lnTo>
                  <a:pt x="122" y="1671"/>
                </a:lnTo>
                <a:lnTo>
                  <a:pt x="122" y="1671"/>
                </a:lnTo>
                <a:lnTo>
                  <a:pt x="122" y="1671"/>
                </a:lnTo>
                <a:lnTo>
                  <a:pt x="122" y="1671"/>
                </a:lnTo>
                <a:lnTo>
                  <a:pt x="122" y="1671"/>
                </a:lnTo>
                <a:lnTo>
                  <a:pt x="122" y="1671"/>
                </a:lnTo>
                <a:close/>
                <a:moveTo>
                  <a:pt x="111" y="1826"/>
                </a:moveTo>
                <a:lnTo>
                  <a:pt x="109" y="1826"/>
                </a:lnTo>
                <a:lnTo>
                  <a:pt x="107" y="1826"/>
                </a:lnTo>
                <a:lnTo>
                  <a:pt x="105" y="1826"/>
                </a:lnTo>
                <a:lnTo>
                  <a:pt x="105" y="1826"/>
                </a:lnTo>
                <a:lnTo>
                  <a:pt x="107" y="1828"/>
                </a:lnTo>
                <a:lnTo>
                  <a:pt x="109" y="1830"/>
                </a:lnTo>
                <a:lnTo>
                  <a:pt x="109" y="1830"/>
                </a:lnTo>
                <a:lnTo>
                  <a:pt x="111" y="1830"/>
                </a:lnTo>
                <a:lnTo>
                  <a:pt x="113" y="1830"/>
                </a:lnTo>
                <a:lnTo>
                  <a:pt x="113" y="1828"/>
                </a:lnTo>
                <a:lnTo>
                  <a:pt x="113" y="1826"/>
                </a:lnTo>
                <a:lnTo>
                  <a:pt x="111" y="1826"/>
                </a:lnTo>
                <a:close/>
                <a:moveTo>
                  <a:pt x="124" y="1832"/>
                </a:moveTo>
                <a:lnTo>
                  <a:pt x="122" y="1832"/>
                </a:lnTo>
                <a:lnTo>
                  <a:pt x="122" y="1832"/>
                </a:lnTo>
                <a:lnTo>
                  <a:pt x="117" y="1830"/>
                </a:lnTo>
                <a:lnTo>
                  <a:pt x="115" y="1830"/>
                </a:lnTo>
                <a:lnTo>
                  <a:pt x="115" y="1830"/>
                </a:lnTo>
                <a:lnTo>
                  <a:pt x="115" y="1832"/>
                </a:lnTo>
                <a:lnTo>
                  <a:pt x="117" y="1832"/>
                </a:lnTo>
                <a:lnTo>
                  <a:pt x="117" y="1832"/>
                </a:lnTo>
                <a:lnTo>
                  <a:pt x="119" y="1835"/>
                </a:lnTo>
                <a:lnTo>
                  <a:pt x="124" y="1835"/>
                </a:lnTo>
                <a:lnTo>
                  <a:pt x="124" y="1835"/>
                </a:lnTo>
                <a:lnTo>
                  <a:pt x="124" y="1832"/>
                </a:lnTo>
                <a:lnTo>
                  <a:pt x="124" y="1832"/>
                </a:lnTo>
                <a:close/>
                <a:moveTo>
                  <a:pt x="126" y="1694"/>
                </a:moveTo>
                <a:lnTo>
                  <a:pt x="126" y="1694"/>
                </a:lnTo>
                <a:lnTo>
                  <a:pt x="126" y="1696"/>
                </a:lnTo>
                <a:lnTo>
                  <a:pt x="126" y="1696"/>
                </a:lnTo>
                <a:lnTo>
                  <a:pt x="128" y="1696"/>
                </a:lnTo>
                <a:lnTo>
                  <a:pt x="128" y="1696"/>
                </a:lnTo>
                <a:lnTo>
                  <a:pt x="128" y="1694"/>
                </a:lnTo>
                <a:lnTo>
                  <a:pt x="128" y="1694"/>
                </a:lnTo>
                <a:lnTo>
                  <a:pt x="126" y="1694"/>
                </a:lnTo>
                <a:close/>
                <a:moveTo>
                  <a:pt x="251" y="761"/>
                </a:moveTo>
                <a:lnTo>
                  <a:pt x="249" y="761"/>
                </a:lnTo>
                <a:lnTo>
                  <a:pt x="249" y="761"/>
                </a:lnTo>
                <a:lnTo>
                  <a:pt x="249" y="761"/>
                </a:lnTo>
                <a:lnTo>
                  <a:pt x="251" y="763"/>
                </a:lnTo>
                <a:lnTo>
                  <a:pt x="254" y="761"/>
                </a:lnTo>
                <a:lnTo>
                  <a:pt x="251" y="761"/>
                </a:lnTo>
                <a:lnTo>
                  <a:pt x="251" y="761"/>
                </a:lnTo>
                <a:close/>
                <a:moveTo>
                  <a:pt x="499" y="1866"/>
                </a:moveTo>
                <a:lnTo>
                  <a:pt x="499" y="1866"/>
                </a:lnTo>
                <a:lnTo>
                  <a:pt x="499" y="1866"/>
                </a:lnTo>
                <a:lnTo>
                  <a:pt x="499" y="1864"/>
                </a:lnTo>
                <a:lnTo>
                  <a:pt x="499" y="1864"/>
                </a:lnTo>
                <a:lnTo>
                  <a:pt x="499" y="1866"/>
                </a:lnTo>
                <a:lnTo>
                  <a:pt x="499" y="1866"/>
                </a:lnTo>
                <a:lnTo>
                  <a:pt x="499" y="1866"/>
                </a:lnTo>
                <a:lnTo>
                  <a:pt x="499" y="1868"/>
                </a:lnTo>
                <a:lnTo>
                  <a:pt x="501" y="1868"/>
                </a:lnTo>
                <a:lnTo>
                  <a:pt x="501" y="1868"/>
                </a:lnTo>
                <a:lnTo>
                  <a:pt x="501" y="1868"/>
                </a:lnTo>
                <a:lnTo>
                  <a:pt x="499" y="1866"/>
                </a:lnTo>
                <a:close/>
                <a:moveTo>
                  <a:pt x="505" y="640"/>
                </a:moveTo>
                <a:lnTo>
                  <a:pt x="505" y="637"/>
                </a:lnTo>
                <a:lnTo>
                  <a:pt x="505" y="637"/>
                </a:lnTo>
                <a:lnTo>
                  <a:pt x="503" y="640"/>
                </a:lnTo>
                <a:lnTo>
                  <a:pt x="503" y="640"/>
                </a:lnTo>
                <a:lnTo>
                  <a:pt x="505" y="640"/>
                </a:lnTo>
                <a:lnTo>
                  <a:pt x="505" y="640"/>
                </a:lnTo>
                <a:close/>
                <a:moveTo>
                  <a:pt x="490" y="637"/>
                </a:moveTo>
                <a:lnTo>
                  <a:pt x="488" y="637"/>
                </a:lnTo>
                <a:lnTo>
                  <a:pt x="486" y="637"/>
                </a:lnTo>
                <a:lnTo>
                  <a:pt x="484" y="637"/>
                </a:lnTo>
                <a:lnTo>
                  <a:pt x="484" y="637"/>
                </a:lnTo>
                <a:lnTo>
                  <a:pt x="482" y="637"/>
                </a:lnTo>
                <a:lnTo>
                  <a:pt x="482" y="637"/>
                </a:lnTo>
                <a:lnTo>
                  <a:pt x="482" y="637"/>
                </a:lnTo>
                <a:lnTo>
                  <a:pt x="482" y="640"/>
                </a:lnTo>
                <a:lnTo>
                  <a:pt x="484" y="640"/>
                </a:lnTo>
                <a:lnTo>
                  <a:pt x="484" y="642"/>
                </a:lnTo>
                <a:lnTo>
                  <a:pt x="484" y="642"/>
                </a:lnTo>
                <a:lnTo>
                  <a:pt x="486" y="640"/>
                </a:lnTo>
                <a:lnTo>
                  <a:pt x="490" y="640"/>
                </a:lnTo>
                <a:lnTo>
                  <a:pt x="490" y="637"/>
                </a:lnTo>
                <a:lnTo>
                  <a:pt x="490" y="637"/>
                </a:lnTo>
                <a:lnTo>
                  <a:pt x="490" y="637"/>
                </a:lnTo>
                <a:lnTo>
                  <a:pt x="490" y="637"/>
                </a:lnTo>
                <a:close/>
                <a:moveTo>
                  <a:pt x="515" y="648"/>
                </a:moveTo>
                <a:lnTo>
                  <a:pt x="513" y="650"/>
                </a:lnTo>
                <a:lnTo>
                  <a:pt x="513" y="650"/>
                </a:lnTo>
                <a:lnTo>
                  <a:pt x="513" y="650"/>
                </a:lnTo>
                <a:lnTo>
                  <a:pt x="515" y="648"/>
                </a:lnTo>
                <a:lnTo>
                  <a:pt x="518" y="648"/>
                </a:lnTo>
                <a:lnTo>
                  <a:pt x="518" y="646"/>
                </a:lnTo>
                <a:lnTo>
                  <a:pt x="515" y="646"/>
                </a:lnTo>
                <a:lnTo>
                  <a:pt x="515" y="648"/>
                </a:lnTo>
                <a:close/>
                <a:moveTo>
                  <a:pt x="505" y="1860"/>
                </a:moveTo>
                <a:lnTo>
                  <a:pt x="505" y="1860"/>
                </a:lnTo>
                <a:lnTo>
                  <a:pt x="505" y="1860"/>
                </a:lnTo>
                <a:lnTo>
                  <a:pt x="507" y="1862"/>
                </a:lnTo>
                <a:lnTo>
                  <a:pt x="507" y="1860"/>
                </a:lnTo>
                <a:lnTo>
                  <a:pt x="505" y="1860"/>
                </a:lnTo>
                <a:lnTo>
                  <a:pt x="505" y="1860"/>
                </a:lnTo>
                <a:close/>
                <a:moveTo>
                  <a:pt x="526" y="1872"/>
                </a:moveTo>
                <a:lnTo>
                  <a:pt x="526" y="1872"/>
                </a:lnTo>
                <a:lnTo>
                  <a:pt x="528" y="1872"/>
                </a:lnTo>
                <a:lnTo>
                  <a:pt x="528" y="1872"/>
                </a:lnTo>
                <a:lnTo>
                  <a:pt x="528" y="1872"/>
                </a:lnTo>
                <a:lnTo>
                  <a:pt x="526" y="1872"/>
                </a:lnTo>
                <a:close/>
                <a:moveTo>
                  <a:pt x="461" y="644"/>
                </a:moveTo>
                <a:lnTo>
                  <a:pt x="459" y="646"/>
                </a:lnTo>
                <a:lnTo>
                  <a:pt x="463" y="646"/>
                </a:lnTo>
                <a:lnTo>
                  <a:pt x="463" y="646"/>
                </a:lnTo>
                <a:lnTo>
                  <a:pt x="465" y="646"/>
                </a:lnTo>
                <a:lnTo>
                  <a:pt x="463" y="644"/>
                </a:lnTo>
                <a:lnTo>
                  <a:pt x="461" y="644"/>
                </a:lnTo>
                <a:close/>
                <a:moveTo>
                  <a:pt x="461" y="629"/>
                </a:moveTo>
                <a:lnTo>
                  <a:pt x="463" y="629"/>
                </a:lnTo>
                <a:lnTo>
                  <a:pt x="465" y="629"/>
                </a:lnTo>
                <a:lnTo>
                  <a:pt x="465" y="627"/>
                </a:lnTo>
                <a:lnTo>
                  <a:pt x="465" y="627"/>
                </a:lnTo>
                <a:lnTo>
                  <a:pt x="463" y="627"/>
                </a:lnTo>
                <a:lnTo>
                  <a:pt x="463" y="627"/>
                </a:lnTo>
                <a:lnTo>
                  <a:pt x="463" y="627"/>
                </a:lnTo>
                <a:lnTo>
                  <a:pt x="461" y="629"/>
                </a:lnTo>
                <a:lnTo>
                  <a:pt x="461" y="629"/>
                </a:lnTo>
                <a:close/>
                <a:moveTo>
                  <a:pt x="444" y="1887"/>
                </a:moveTo>
                <a:lnTo>
                  <a:pt x="444" y="1887"/>
                </a:lnTo>
                <a:lnTo>
                  <a:pt x="444" y="1885"/>
                </a:lnTo>
                <a:lnTo>
                  <a:pt x="442" y="1885"/>
                </a:lnTo>
                <a:lnTo>
                  <a:pt x="440" y="1885"/>
                </a:lnTo>
                <a:lnTo>
                  <a:pt x="440" y="1885"/>
                </a:lnTo>
                <a:lnTo>
                  <a:pt x="440" y="1887"/>
                </a:lnTo>
                <a:lnTo>
                  <a:pt x="440" y="1889"/>
                </a:lnTo>
                <a:lnTo>
                  <a:pt x="442" y="1889"/>
                </a:lnTo>
                <a:lnTo>
                  <a:pt x="444" y="1889"/>
                </a:lnTo>
                <a:lnTo>
                  <a:pt x="444" y="1889"/>
                </a:lnTo>
                <a:lnTo>
                  <a:pt x="446" y="1889"/>
                </a:lnTo>
                <a:lnTo>
                  <a:pt x="446" y="1891"/>
                </a:lnTo>
                <a:lnTo>
                  <a:pt x="446" y="1889"/>
                </a:lnTo>
                <a:lnTo>
                  <a:pt x="446" y="1889"/>
                </a:lnTo>
                <a:lnTo>
                  <a:pt x="444" y="1887"/>
                </a:lnTo>
                <a:close/>
                <a:moveTo>
                  <a:pt x="469" y="637"/>
                </a:moveTo>
                <a:lnTo>
                  <a:pt x="467" y="635"/>
                </a:lnTo>
                <a:lnTo>
                  <a:pt x="467" y="635"/>
                </a:lnTo>
                <a:lnTo>
                  <a:pt x="467" y="637"/>
                </a:lnTo>
                <a:lnTo>
                  <a:pt x="467" y="637"/>
                </a:lnTo>
                <a:lnTo>
                  <a:pt x="467" y="637"/>
                </a:lnTo>
                <a:lnTo>
                  <a:pt x="467" y="637"/>
                </a:lnTo>
                <a:lnTo>
                  <a:pt x="467" y="637"/>
                </a:lnTo>
                <a:lnTo>
                  <a:pt x="465" y="640"/>
                </a:lnTo>
                <a:lnTo>
                  <a:pt x="465" y="640"/>
                </a:lnTo>
                <a:lnTo>
                  <a:pt x="465" y="640"/>
                </a:lnTo>
                <a:lnTo>
                  <a:pt x="465" y="640"/>
                </a:lnTo>
                <a:lnTo>
                  <a:pt x="465" y="642"/>
                </a:lnTo>
                <a:lnTo>
                  <a:pt x="467" y="642"/>
                </a:lnTo>
                <a:lnTo>
                  <a:pt x="465" y="642"/>
                </a:lnTo>
                <a:lnTo>
                  <a:pt x="467" y="644"/>
                </a:lnTo>
                <a:lnTo>
                  <a:pt x="467" y="644"/>
                </a:lnTo>
                <a:lnTo>
                  <a:pt x="467" y="644"/>
                </a:lnTo>
                <a:lnTo>
                  <a:pt x="467" y="642"/>
                </a:lnTo>
                <a:lnTo>
                  <a:pt x="467" y="642"/>
                </a:lnTo>
                <a:lnTo>
                  <a:pt x="469" y="640"/>
                </a:lnTo>
                <a:lnTo>
                  <a:pt x="467" y="637"/>
                </a:lnTo>
                <a:lnTo>
                  <a:pt x="469" y="637"/>
                </a:lnTo>
                <a:lnTo>
                  <a:pt x="469" y="637"/>
                </a:lnTo>
                <a:close/>
                <a:moveTo>
                  <a:pt x="476" y="640"/>
                </a:moveTo>
                <a:lnTo>
                  <a:pt x="476" y="640"/>
                </a:lnTo>
                <a:lnTo>
                  <a:pt x="476" y="640"/>
                </a:lnTo>
                <a:lnTo>
                  <a:pt x="474" y="644"/>
                </a:lnTo>
                <a:lnTo>
                  <a:pt x="471" y="644"/>
                </a:lnTo>
                <a:lnTo>
                  <a:pt x="469" y="646"/>
                </a:lnTo>
                <a:lnTo>
                  <a:pt x="467" y="648"/>
                </a:lnTo>
                <a:lnTo>
                  <a:pt x="467" y="648"/>
                </a:lnTo>
                <a:lnTo>
                  <a:pt x="467" y="648"/>
                </a:lnTo>
                <a:lnTo>
                  <a:pt x="465" y="650"/>
                </a:lnTo>
                <a:lnTo>
                  <a:pt x="465" y="652"/>
                </a:lnTo>
                <a:lnTo>
                  <a:pt x="467" y="650"/>
                </a:lnTo>
                <a:lnTo>
                  <a:pt x="469" y="650"/>
                </a:lnTo>
                <a:lnTo>
                  <a:pt x="469" y="650"/>
                </a:lnTo>
                <a:lnTo>
                  <a:pt x="469" y="650"/>
                </a:lnTo>
                <a:lnTo>
                  <a:pt x="469" y="650"/>
                </a:lnTo>
                <a:lnTo>
                  <a:pt x="471" y="650"/>
                </a:lnTo>
                <a:lnTo>
                  <a:pt x="471" y="648"/>
                </a:lnTo>
                <a:lnTo>
                  <a:pt x="471" y="648"/>
                </a:lnTo>
                <a:lnTo>
                  <a:pt x="471" y="648"/>
                </a:lnTo>
                <a:lnTo>
                  <a:pt x="474" y="648"/>
                </a:lnTo>
                <a:lnTo>
                  <a:pt x="474" y="646"/>
                </a:lnTo>
                <a:lnTo>
                  <a:pt x="474" y="646"/>
                </a:lnTo>
                <a:lnTo>
                  <a:pt x="478" y="642"/>
                </a:lnTo>
                <a:lnTo>
                  <a:pt x="478" y="640"/>
                </a:lnTo>
                <a:lnTo>
                  <a:pt x="478" y="640"/>
                </a:lnTo>
                <a:lnTo>
                  <a:pt x="476" y="640"/>
                </a:lnTo>
                <a:close/>
                <a:moveTo>
                  <a:pt x="585" y="1759"/>
                </a:moveTo>
                <a:lnTo>
                  <a:pt x="585" y="1759"/>
                </a:lnTo>
                <a:lnTo>
                  <a:pt x="585" y="1759"/>
                </a:lnTo>
                <a:lnTo>
                  <a:pt x="585" y="1759"/>
                </a:lnTo>
                <a:lnTo>
                  <a:pt x="587" y="1759"/>
                </a:lnTo>
                <a:lnTo>
                  <a:pt x="587" y="1759"/>
                </a:lnTo>
                <a:lnTo>
                  <a:pt x="587" y="1759"/>
                </a:lnTo>
                <a:lnTo>
                  <a:pt x="587" y="1759"/>
                </a:lnTo>
                <a:lnTo>
                  <a:pt x="585" y="1759"/>
                </a:lnTo>
                <a:close/>
                <a:moveTo>
                  <a:pt x="578" y="1759"/>
                </a:moveTo>
                <a:lnTo>
                  <a:pt x="578" y="1759"/>
                </a:lnTo>
                <a:lnTo>
                  <a:pt x="578" y="1757"/>
                </a:lnTo>
                <a:lnTo>
                  <a:pt x="576" y="1757"/>
                </a:lnTo>
                <a:lnTo>
                  <a:pt x="576" y="1757"/>
                </a:lnTo>
                <a:lnTo>
                  <a:pt x="576" y="1759"/>
                </a:lnTo>
                <a:lnTo>
                  <a:pt x="576" y="1759"/>
                </a:lnTo>
                <a:lnTo>
                  <a:pt x="576" y="1759"/>
                </a:lnTo>
                <a:lnTo>
                  <a:pt x="578" y="1759"/>
                </a:lnTo>
                <a:lnTo>
                  <a:pt x="578" y="1759"/>
                </a:lnTo>
                <a:close/>
                <a:moveTo>
                  <a:pt x="578" y="1765"/>
                </a:moveTo>
                <a:lnTo>
                  <a:pt x="578" y="1765"/>
                </a:lnTo>
                <a:lnTo>
                  <a:pt x="578" y="1767"/>
                </a:lnTo>
                <a:lnTo>
                  <a:pt x="578" y="1767"/>
                </a:lnTo>
                <a:lnTo>
                  <a:pt x="578" y="1765"/>
                </a:lnTo>
                <a:lnTo>
                  <a:pt x="578" y="1765"/>
                </a:lnTo>
                <a:lnTo>
                  <a:pt x="578" y="1765"/>
                </a:lnTo>
                <a:close/>
                <a:moveTo>
                  <a:pt x="593" y="1774"/>
                </a:moveTo>
                <a:lnTo>
                  <a:pt x="593" y="1774"/>
                </a:lnTo>
                <a:lnTo>
                  <a:pt x="593" y="1776"/>
                </a:lnTo>
                <a:lnTo>
                  <a:pt x="593" y="1774"/>
                </a:lnTo>
                <a:lnTo>
                  <a:pt x="593" y="1774"/>
                </a:lnTo>
                <a:lnTo>
                  <a:pt x="593" y="1774"/>
                </a:lnTo>
                <a:close/>
                <a:moveTo>
                  <a:pt x="530" y="1872"/>
                </a:moveTo>
                <a:lnTo>
                  <a:pt x="528" y="1872"/>
                </a:lnTo>
                <a:lnTo>
                  <a:pt x="528" y="1872"/>
                </a:lnTo>
                <a:lnTo>
                  <a:pt x="530" y="1872"/>
                </a:lnTo>
                <a:lnTo>
                  <a:pt x="530" y="1872"/>
                </a:lnTo>
                <a:lnTo>
                  <a:pt x="530" y="1872"/>
                </a:lnTo>
                <a:lnTo>
                  <a:pt x="530" y="1872"/>
                </a:lnTo>
                <a:close/>
                <a:moveTo>
                  <a:pt x="570" y="1887"/>
                </a:moveTo>
                <a:lnTo>
                  <a:pt x="568" y="1889"/>
                </a:lnTo>
                <a:lnTo>
                  <a:pt x="568" y="1889"/>
                </a:lnTo>
                <a:lnTo>
                  <a:pt x="568" y="1889"/>
                </a:lnTo>
                <a:lnTo>
                  <a:pt x="568" y="1889"/>
                </a:lnTo>
                <a:lnTo>
                  <a:pt x="568" y="1891"/>
                </a:lnTo>
                <a:lnTo>
                  <a:pt x="568" y="1891"/>
                </a:lnTo>
                <a:lnTo>
                  <a:pt x="568" y="1891"/>
                </a:lnTo>
                <a:lnTo>
                  <a:pt x="568" y="1891"/>
                </a:lnTo>
                <a:lnTo>
                  <a:pt x="568" y="1889"/>
                </a:lnTo>
                <a:lnTo>
                  <a:pt x="568" y="1889"/>
                </a:lnTo>
                <a:lnTo>
                  <a:pt x="568" y="1889"/>
                </a:lnTo>
                <a:lnTo>
                  <a:pt x="568" y="1889"/>
                </a:lnTo>
                <a:lnTo>
                  <a:pt x="570" y="1887"/>
                </a:lnTo>
                <a:lnTo>
                  <a:pt x="570" y="1887"/>
                </a:lnTo>
                <a:lnTo>
                  <a:pt x="570" y="1887"/>
                </a:lnTo>
                <a:lnTo>
                  <a:pt x="570" y="1887"/>
                </a:lnTo>
                <a:close/>
                <a:moveTo>
                  <a:pt x="323" y="1319"/>
                </a:moveTo>
                <a:lnTo>
                  <a:pt x="323" y="1319"/>
                </a:lnTo>
                <a:lnTo>
                  <a:pt x="323" y="1319"/>
                </a:lnTo>
                <a:lnTo>
                  <a:pt x="321" y="1319"/>
                </a:lnTo>
                <a:lnTo>
                  <a:pt x="321" y="1319"/>
                </a:lnTo>
                <a:lnTo>
                  <a:pt x="321" y="1317"/>
                </a:lnTo>
                <a:lnTo>
                  <a:pt x="321" y="1317"/>
                </a:lnTo>
                <a:lnTo>
                  <a:pt x="318" y="1315"/>
                </a:lnTo>
                <a:lnTo>
                  <a:pt x="318" y="1315"/>
                </a:lnTo>
                <a:lnTo>
                  <a:pt x="316" y="1317"/>
                </a:lnTo>
                <a:lnTo>
                  <a:pt x="314" y="1317"/>
                </a:lnTo>
                <a:lnTo>
                  <a:pt x="314" y="1317"/>
                </a:lnTo>
                <a:lnTo>
                  <a:pt x="314" y="1319"/>
                </a:lnTo>
                <a:lnTo>
                  <a:pt x="316" y="1319"/>
                </a:lnTo>
                <a:lnTo>
                  <a:pt x="316" y="1321"/>
                </a:lnTo>
                <a:lnTo>
                  <a:pt x="318" y="1321"/>
                </a:lnTo>
                <a:lnTo>
                  <a:pt x="318" y="1321"/>
                </a:lnTo>
                <a:lnTo>
                  <a:pt x="318" y="1319"/>
                </a:lnTo>
                <a:lnTo>
                  <a:pt x="318" y="1319"/>
                </a:lnTo>
                <a:lnTo>
                  <a:pt x="318" y="1319"/>
                </a:lnTo>
                <a:lnTo>
                  <a:pt x="318" y="1321"/>
                </a:lnTo>
                <a:lnTo>
                  <a:pt x="321" y="1321"/>
                </a:lnTo>
                <a:lnTo>
                  <a:pt x="321" y="1321"/>
                </a:lnTo>
                <a:lnTo>
                  <a:pt x="323" y="1321"/>
                </a:lnTo>
                <a:lnTo>
                  <a:pt x="323" y="1321"/>
                </a:lnTo>
                <a:lnTo>
                  <a:pt x="325" y="1321"/>
                </a:lnTo>
                <a:lnTo>
                  <a:pt x="325" y="1321"/>
                </a:lnTo>
                <a:lnTo>
                  <a:pt x="323" y="1319"/>
                </a:lnTo>
                <a:close/>
                <a:moveTo>
                  <a:pt x="566" y="1893"/>
                </a:moveTo>
                <a:lnTo>
                  <a:pt x="566" y="1893"/>
                </a:lnTo>
                <a:lnTo>
                  <a:pt x="566" y="1893"/>
                </a:lnTo>
                <a:lnTo>
                  <a:pt x="566" y="1893"/>
                </a:lnTo>
                <a:lnTo>
                  <a:pt x="566" y="1895"/>
                </a:lnTo>
                <a:lnTo>
                  <a:pt x="568" y="1895"/>
                </a:lnTo>
                <a:lnTo>
                  <a:pt x="568" y="1895"/>
                </a:lnTo>
                <a:lnTo>
                  <a:pt x="568" y="1895"/>
                </a:lnTo>
                <a:lnTo>
                  <a:pt x="566" y="1893"/>
                </a:lnTo>
                <a:close/>
                <a:moveTo>
                  <a:pt x="568" y="1897"/>
                </a:moveTo>
                <a:lnTo>
                  <a:pt x="568" y="1897"/>
                </a:lnTo>
                <a:lnTo>
                  <a:pt x="570" y="1897"/>
                </a:lnTo>
                <a:lnTo>
                  <a:pt x="570" y="1897"/>
                </a:lnTo>
                <a:lnTo>
                  <a:pt x="570" y="1897"/>
                </a:lnTo>
                <a:lnTo>
                  <a:pt x="568" y="1897"/>
                </a:lnTo>
                <a:close/>
                <a:moveTo>
                  <a:pt x="543" y="1864"/>
                </a:moveTo>
                <a:lnTo>
                  <a:pt x="543" y="1864"/>
                </a:lnTo>
                <a:lnTo>
                  <a:pt x="543" y="1864"/>
                </a:lnTo>
                <a:lnTo>
                  <a:pt x="543" y="1864"/>
                </a:lnTo>
                <a:lnTo>
                  <a:pt x="543" y="1864"/>
                </a:lnTo>
                <a:close/>
                <a:moveTo>
                  <a:pt x="362" y="1346"/>
                </a:moveTo>
                <a:lnTo>
                  <a:pt x="362" y="1344"/>
                </a:lnTo>
                <a:lnTo>
                  <a:pt x="360" y="1344"/>
                </a:lnTo>
                <a:lnTo>
                  <a:pt x="360" y="1342"/>
                </a:lnTo>
                <a:lnTo>
                  <a:pt x="358" y="1340"/>
                </a:lnTo>
                <a:lnTo>
                  <a:pt x="354" y="1338"/>
                </a:lnTo>
                <a:lnTo>
                  <a:pt x="350" y="1336"/>
                </a:lnTo>
                <a:lnTo>
                  <a:pt x="350" y="1336"/>
                </a:lnTo>
                <a:lnTo>
                  <a:pt x="350" y="1338"/>
                </a:lnTo>
                <a:lnTo>
                  <a:pt x="350" y="1340"/>
                </a:lnTo>
                <a:lnTo>
                  <a:pt x="350" y="1342"/>
                </a:lnTo>
                <a:lnTo>
                  <a:pt x="348" y="1342"/>
                </a:lnTo>
                <a:lnTo>
                  <a:pt x="348" y="1344"/>
                </a:lnTo>
                <a:lnTo>
                  <a:pt x="348" y="1346"/>
                </a:lnTo>
                <a:lnTo>
                  <a:pt x="350" y="1350"/>
                </a:lnTo>
                <a:lnTo>
                  <a:pt x="350" y="1352"/>
                </a:lnTo>
                <a:lnTo>
                  <a:pt x="350" y="1354"/>
                </a:lnTo>
                <a:lnTo>
                  <a:pt x="352" y="1357"/>
                </a:lnTo>
                <a:lnTo>
                  <a:pt x="354" y="1357"/>
                </a:lnTo>
                <a:lnTo>
                  <a:pt x="354" y="1354"/>
                </a:lnTo>
                <a:lnTo>
                  <a:pt x="354" y="1354"/>
                </a:lnTo>
                <a:lnTo>
                  <a:pt x="358" y="1350"/>
                </a:lnTo>
                <a:lnTo>
                  <a:pt x="360" y="1350"/>
                </a:lnTo>
                <a:lnTo>
                  <a:pt x="365" y="1348"/>
                </a:lnTo>
                <a:lnTo>
                  <a:pt x="365" y="1348"/>
                </a:lnTo>
                <a:lnTo>
                  <a:pt x="365" y="1346"/>
                </a:lnTo>
                <a:lnTo>
                  <a:pt x="362" y="1346"/>
                </a:lnTo>
                <a:close/>
                <a:moveTo>
                  <a:pt x="362" y="1690"/>
                </a:moveTo>
                <a:lnTo>
                  <a:pt x="362" y="1690"/>
                </a:lnTo>
                <a:lnTo>
                  <a:pt x="362" y="1690"/>
                </a:lnTo>
                <a:lnTo>
                  <a:pt x="362" y="1690"/>
                </a:lnTo>
                <a:lnTo>
                  <a:pt x="362" y="1690"/>
                </a:lnTo>
                <a:lnTo>
                  <a:pt x="362" y="1690"/>
                </a:lnTo>
                <a:lnTo>
                  <a:pt x="362" y="1690"/>
                </a:lnTo>
                <a:lnTo>
                  <a:pt x="362" y="1690"/>
                </a:lnTo>
                <a:lnTo>
                  <a:pt x="362" y="1690"/>
                </a:lnTo>
                <a:lnTo>
                  <a:pt x="362" y="1690"/>
                </a:lnTo>
                <a:lnTo>
                  <a:pt x="362" y="1690"/>
                </a:lnTo>
                <a:close/>
                <a:moveTo>
                  <a:pt x="354" y="734"/>
                </a:moveTo>
                <a:lnTo>
                  <a:pt x="354" y="734"/>
                </a:lnTo>
                <a:lnTo>
                  <a:pt x="354" y="732"/>
                </a:lnTo>
                <a:lnTo>
                  <a:pt x="354" y="732"/>
                </a:lnTo>
                <a:lnTo>
                  <a:pt x="354" y="732"/>
                </a:lnTo>
                <a:lnTo>
                  <a:pt x="354" y="732"/>
                </a:lnTo>
                <a:lnTo>
                  <a:pt x="352" y="734"/>
                </a:lnTo>
                <a:lnTo>
                  <a:pt x="352" y="734"/>
                </a:lnTo>
                <a:lnTo>
                  <a:pt x="352" y="734"/>
                </a:lnTo>
                <a:lnTo>
                  <a:pt x="354" y="734"/>
                </a:lnTo>
                <a:close/>
                <a:moveTo>
                  <a:pt x="369" y="717"/>
                </a:moveTo>
                <a:lnTo>
                  <a:pt x="367" y="719"/>
                </a:lnTo>
                <a:lnTo>
                  <a:pt x="367" y="719"/>
                </a:lnTo>
                <a:lnTo>
                  <a:pt x="367" y="721"/>
                </a:lnTo>
                <a:lnTo>
                  <a:pt x="365" y="721"/>
                </a:lnTo>
                <a:lnTo>
                  <a:pt x="365" y="721"/>
                </a:lnTo>
                <a:lnTo>
                  <a:pt x="367" y="721"/>
                </a:lnTo>
                <a:lnTo>
                  <a:pt x="367" y="721"/>
                </a:lnTo>
                <a:lnTo>
                  <a:pt x="369" y="719"/>
                </a:lnTo>
                <a:lnTo>
                  <a:pt x="371" y="719"/>
                </a:lnTo>
                <a:lnTo>
                  <a:pt x="371" y="717"/>
                </a:lnTo>
                <a:lnTo>
                  <a:pt x="369" y="717"/>
                </a:lnTo>
                <a:close/>
                <a:moveTo>
                  <a:pt x="436" y="1885"/>
                </a:moveTo>
                <a:lnTo>
                  <a:pt x="436" y="1885"/>
                </a:lnTo>
                <a:lnTo>
                  <a:pt x="436" y="1885"/>
                </a:lnTo>
                <a:lnTo>
                  <a:pt x="436" y="1885"/>
                </a:lnTo>
                <a:lnTo>
                  <a:pt x="436" y="1885"/>
                </a:lnTo>
                <a:lnTo>
                  <a:pt x="438" y="1885"/>
                </a:lnTo>
                <a:lnTo>
                  <a:pt x="438" y="1885"/>
                </a:lnTo>
                <a:lnTo>
                  <a:pt x="438" y="1885"/>
                </a:lnTo>
                <a:lnTo>
                  <a:pt x="436" y="1885"/>
                </a:lnTo>
                <a:close/>
                <a:moveTo>
                  <a:pt x="348" y="1329"/>
                </a:moveTo>
                <a:lnTo>
                  <a:pt x="348" y="1329"/>
                </a:lnTo>
                <a:lnTo>
                  <a:pt x="346" y="1327"/>
                </a:lnTo>
                <a:lnTo>
                  <a:pt x="346" y="1327"/>
                </a:lnTo>
                <a:lnTo>
                  <a:pt x="344" y="1325"/>
                </a:lnTo>
                <a:lnTo>
                  <a:pt x="342" y="1325"/>
                </a:lnTo>
                <a:lnTo>
                  <a:pt x="342" y="1327"/>
                </a:lnTo>
                <a:lnTo>
                  <a:pt x="342" y="1327"/>
                </a:lnTo>
                <a:lnTo>
                  <a:pt x="339" y="1325"/>
                </a:lnTo>
                <a:lnTo>
                  <a:pt x="339" y="1325"/>
                </a:lnTo>
                <a:lnTo>
                  <a:pt x="337" y="1325"/>
                </a:lnTo>
                <a:lnTo>
                  <a:pt x="337" y="1325"/>
                </a:lnTo>
                <a:lnTo>
                  <a:pt x="337" y="1327"/>
                </a:lnTo>
                <a:lnTo>
                  <a:pt x="339" y="1327"/>
                </a:lnTo>
                <a:lnTo>
                  <a:pt x="339" y="1329"/>
                </a:lnTo>
                <a:lnTo>
                  <a:pt x="342" y="1327"/>
                </a:lnTo>
                <a:lnTo>
                  <a:pt x="342" y="1329"/>
                </a:lnTo>
                <a:lnTo>
                  <a:pt x="342" y="1331"/>
                </a:lnTo>
                <a:lnTo>
                  <a:pt x="342" y="1331"/>
                </a:lnTo>
                <a:lnTo>
                  <a:pt x="344" y="1331"/>
                </a:lnTo>
                <a:lnTo>
                  <a:pt x="344" y="1331"/>
                </a:lnTo>
                <a:lnTo>
                  <a:pt x="346" y="1331"/>
                </a:lnTo>
                <a:lnTo>
                  <a:pt x="348" y="1329"/>
                </a:lnTo>
                <a:lnTo>
                  <a:pt x="348" y="1329"/>
                </a:lnTo>
                <a:close/>
                <a:moveTo>
                  <a:pt x="335" y="1327"/>
                </a:moveTo>
                <a:lnTo>
                  <a:pt x="333" y="1327"/>
                </a:lnTo>
                <a:lnTo>
                  <a:pt x="333" y="1327"/>
                </a:lnTo>
                <a:lnTo>
                  <a:pt x="333" y="1327"/>
                </a:lnTo>
                <a:lnTo>
                  <a:pt x="333" y="1329"/>
                </a:lnTo>
                <a:lnTo>
                  <a:pt x="335" y="1329"/>
                </a:lnTo>
                <a:lnTo>
                  <a:pt x="335" y="1329"/>
                </a:lnTo>
                <a:lnTo>
                  <a:pt x="335" y="1327"/>
                </a:lnTo>
                <a:lnTo>
                  <a:pt x="335" y="1327"/>
                </a:lnTo>
                <a:lnTo>
                  <a:pt x="335" y="1327"/>
                </a:lnTo>
                <a:close/>
                <a:moveTo>
                  <a:pt x="329" y="1602"/>
                </a:moveTo>
                <a:lnTo>
                  <a:pt x="327" y="1602"/>
                </a:lnTo>
                <a:lnTo>
                  <a:pt x="327" y="1602"/>
                </a:lnTo>
                <a:lnTo>
                  <a:pt x="329" y="1604"/>
                </a:lnTo>
                <a:lnTo>
                  <a:pt x="327" y="1604"/>
                </a:lnTo>
                <a:lnTo>
                  <a:pt x="327" y="1604"/>
                </a:lnTo>
                <a:lnTo>
                  <a:pt x="327" y="1604"/>
                </a:lnTo>
                <a:lnTo>
                  <a:pt x="325" y="1604"/>
                </a:lnTo>
                <a:lnTo>
                  <a:pt x="325" y="1604"/>
                </a:lnTo>
                <a:lnTo>
                  <a:pt x="327" y="1606"/>
                </a:lnTo>
                <a:lnTo>
                  <a:pt x="329" y="1606"/>
                </a:lnTo>
                <a:lnTo>
                  <a:pt x="331" y="1606"/>
                </a:lnTo>
                <a:lnTo>
                  <a:pt x="329" y="1604"/>
                </a:lnTo>
                <a:lnTo>
                  <a:pt x="329" y="1602"/>
                </a:lnTo>
                <a:close/>
                <a:moveTo>
                  <a:pt x="373" y="717"/>
                </a:moveTo>
                <a:lnTo>
                  <a:pt x="373" y="719"/>
                </a:lnTo>
                <a:lnTo>
                  <a:pt x="371" y="719"/>
                </a:lnTo>
                <a:lnTo>
                  <a:pt x="373" y="719"/>
                </a:lnTo>
                <a:lnTo>
                  <a:pt x="373" y="719"/>
                </a:lnTo>
                <a:lnTo>
                  <a:pt x="375" y="719"/>
                </a:lnTo>
                <a:lnTo>
                  <a:pt x="375" y="719"/>
                </a:lnTo>
                <a:lnTo>
                  <a:pt x="375" y="719"/>
                </a:lnTo>
                <a:lnTo>
                  <a:pt x="375" y="719"/>
                </a:lnTo>
                <a:lnTo>
                  <a:pt x="375" y="717"/>
                </a:lnTo>
                <a:lnTo>
                  <a:pt x="373" y="717"/>
                </a:lnTo>
                <a:close/>
                <a:moveTo>
                  <a:pt x="335" y="1323"/>
                </a:moveTo>
                <a:lnTo>
                  <a:pt x="333" y="1323"/>
                </a:lnTo>
                <a:lnTo>
                  <a:pt x="333" y="1323"/>
                </a:lnTo>
                <a:lnTo>
                  <a:pt x="331" y="1323"/>
                </a:lnTo>
                <a:lnTo>
                  <a:pt x="329" y="1321"/>
                </a:lnTo>
                <a:lnTo>
                  <a:pt x="329" y="1323"/>
                </a:lnTo>
                <a:lnTo>
                  <a:pt x="329" y="1323"/>
                </a:lnTo>
                <a:lnTo>
                  <a:pt x="329" y="1323"/>
                </a:lnTo>
                <a:lnTo>
                  <a:pt x="333" y="1323"/>
                </a:lnTo>
                <a:lnTo>
                  <a:pt x="335" y="1325"/>
                </a:lnTo>
                <a:lnTo>
                  <a:pt x="337" y="1323"/>
                </a:lnTo>
                <a:lnTo>
                  <a:pt x="337" y="1323"/>
                </a:lnTo>
                <a:lnTo>
                  <a:pt x="337" y="1323"/>
                </a:lnTo>
                <a:lnTo>
                  <a:pt x="335" y="1323"/>
                </a:lnTo>
                <a:close/>
                <a:moveTo>
                  <a:pt x="350" y="1711"/>
                </a:moveTo>
                <a:lnTo>
                  <a:pt x="348" y="1711"/>
                </a:lnTo>
                <a:lnTo>
                  <a:pt x="348" y="1711"/>
                </a:lnTo>
                <a:lnTo>
                  <a:pt x="348" y="1711"/>
                </a:lnTo>
                <a:lnTo>
                  <a:pt x="350" y="1713"/>
                </a:lnTo>
                <a:lnTo>
                  <a:pt x="350" y="1713"/>
                </a:lnTo>
                <a:lnTo>
                  <a:pt x="350" y="1713"/>
                </a:lnTo>
                <a:lnTo>
                  <a:pt x="350" y="1711"/>
                </a:lnTo>
                <a:lnTo>
                  <a:pt x="350" y="1711"/>
                </a:lnTo>
                <a:lnTo>
                  <a:pt x="350" y="1711"/>
                </a:lnTo>
                <a:close/>
                <a:moveTo>
                  <a:pt x="407" y="640"/>
                </a:moveTo>
                <a:lnTo>
                  <a:pt x="407" y="637"/>
                </a:lnTo>
                <a:lnTo>
                  <a:pt x="407" y="635"/>
                </a:lnTo>
                <a:lnTo>
                  <a:pt x="407" y="635"/>
                </a:lnTo>
                <a:lnTo>
                  <a:pt x="407" y="637"/>
                </a:lnTo>
                <a:lnTo>
                  <a:pt x="404" y="640"/>
                </a:lnTo>
                <a:lnTo>
                  <a:pt x="404" y="640"/>
                </a:lnTo>
                <a:lnTo>
                  <a:pt x="407" y="640"/>
                </a:lnTo>
                <a:close/>
                <a:moveTo>
                  <a:pt x="409" y="1795"/>
                </a:moveTo>
                <a:lnTo>
                  <a:pt x="409" y="1795"/>
                </a:lnTo>
                <a:lnTo>
                  <a:pt x="409" y="1795"/>
                </a:lnTo>
                <a:lnTo>
                  <a:pt x="409" y="1797"/>
                </a:lnTo>
                <a:lnTo>
                  <a:pt x="409" y="1797"/>
                </a:lnTo>
                <a:lnTo>
                  <a:pt x="409" y="1797"/>
                </a:lnTo>
                <a:lnTo>
                  <a:pt x="409" y="1797"/>
                </a:lnTo>
                <a:lnTo>
                  <a:pt x="409" y="1795"/>
                </a:lnTo>
                <a:lnTo>
                  <a:pt x="409" y="1795"/>
                </a:lnTo>
                <a:close/>
                <a:moveTo>
                  <a:pt x="413" y="1872"/>
                </a:moveTo>
                <a:lnTo>
                  <a:pt x="413" y="1872"/>
                </a:lnTo>
                <a:lnTo>
                  <a:pt x="413" y="1872"/>
                </a:lnTo>
                <a:lnTo>
                  <a:pt x="413" y="1870"/>
                </a:lnTo>
                <a:lnTo>
                  <a:pt x="413" y="1872"/>
                </a:lnTo>
                <a:lnTo>
                  <a:pt x="413" y="1872"/>
                </a:lnTo>
                <a:lnTo>
                  <a:pt x="413" y="1872"/>
                </a:lnTo>
                <a:lnTo>
                  <a:pt x="413" y="1872"/>
                </a:lnTo>
                <a:close/>
                <a:moveTo>
                  <a:pt x="413" y="1874"/>
                </a:moveTo>
                <a:lnTo>
                  <a:pt x="413" y="1874"/>
                </a:lnTo>
                <a:lnTo>
                  <a:pt x="413" y="1877"/>
                </a:lnTo>
                <a:lnTo>
                  <a:pt x="413" y="1877"/>
                </a:lnTo>
                <a:lnTo>
                  <a:pt x="415" y="1877"/>
                </a:lnTo>
                <a:lnTo>
                  <a:pt x="415" y="1877"/>
                </a:lnTo>
                <a:lnTo>
                  <a:pt x="415" y="1874"/>
                </a:lnTo>
                <a:lnTo>
                  <a:pt x="413" y="1874"/>
                </a:lnTo>
                <a:close/>
                <a:moveTo>
                  <a:pt x="386" y="692"/>
                </a:moveTo>
                <a:lnTo>
                  <a:pt x="388" y="692"/>
                </a:lnTo>
                <a:lnTo>
                  <a:pt x="388" y="692"/>
                </a:lnTo>
                <a:lnTo>
                  <a:pt x="388" y="692"/>
                </a:lnTo>
                <a:lnTo>
                  <a:pt x="388" y="692"/>
                </a:lnTo>
                <a:lnTo>
                  <a:pt x="386" y="690"/>
                </a:lnTo>
                <a:lnTo>
                  <a:pt x="383" y="690"/>
                </a:lnTo>
                <a:lnTo>
                  <a:pt x="383" y="690"/>
                </a:lnTo>
                <a:lnTo>
                  <a:pt x="383" y="690"/>
                </a:lnTo>
                <a:lnTo>
                  <a:pt x="383" y="692"/>
                </a:lnTo>
                <a:lnTo>
                  <a:pt x="386" y="692"/>
                </a:lnTo>
                <a:close/>
                <a:moveTo>
                  <a:pt x="392" y="707"/>
                </a:moveTo>
                <a:lnTo>
                  <a:pt x="388" y="707"/>
                </a:lnTo>
                <a:lnTo>
                  <a:pt x="386" y="707"/>
                </a:lnTo>
                <a:lnTo>
                  <a:pt x="386" y="709"/>
                </a:lnTo>
                <a:lnTo>
                  <a:pt x="388" y="709"/>
                </a:lnTo>
                <a:lnTo>
                  <a:pt x="388" y="709"/>
                </a:lnTo>
                <a:lnTo>
                  <a:pt x="390" y="709"/>
                </a:lnTo>
                <a:lnTo>
                  <a:pt x="390" y="709"/>
                </a:lnTo>
                <a:lnTo>
                  <a:pt x="392" y="707"/>
                </a:lnTo>
                <a:lnTo>
                  <a:pt x="392" y="707"/>
                </a:lnTo>
                <a:lnTo>
                  <a:pt x="392" y="707"/>
                </a:lnTo>
                <a:lnTo>
                  <a:pt x="392" y="707"/>
                </a:lnTo>
                <a:lnTo>
                  <a:pt x="392" y="707"/>
                </a:lnTo>
                <a:close/>
                <a:moveTo>
                  <a:pt x="400" y="696"/>
                </a:moveTo>
                <a:lnTo>
                  <a:pt x="398" y="696"/>
                </a:lnTo>
                <a:lnTo>
                  <a:pt x="398" y="694"/>
                </a:lnTo>
                <a:lnTo>
                  <a:pt x="400" y="694"/>
                </a:lnTo>
                <a:lnTo>
                  <a:pt x="400" y="694"/>
                </a:lnTo>
                <a:lnTo>
                  <a:pt x="400" y="692"/>
                </a:lnTo>
                <a:lnTo>
                  <a:pt x="398" y="692"/>
                </a:lnTo>
                <a:lnTo>
                  <a:pt x="396" y="692"/>
                </a:lnTo>
                <a:lnTo>
                  <a:pt x="396" y="692"/>
                </a:lnTo>
                <a:lnTo>
                  <a:pt x="394" y="694"/>
                </a:lnTo>
                <a:lnTo>
                  <a:pt x="392" y="694"/>
                </a:lnTo>
                <a:lnTo>
                  <a:pt x="392" y="692"/>
                </a:lnTo>
                <a:lnTo>
                  <a:pt x="394" y="692"/>
                </a:lnTo>
                <a:lnTo>
                  <a:pt x="392" y="690"/>
                </a:lnTo>
                <a:lnTo>
                  <a:pt x="390" y="690"/>
                </a:lnTo>
                <a:lnTo>
                  <a:pt x="388" y="690"/>
                </a:lnTo>
                <a:lnTo>
                  <a:pt x="390" y="690"/>
                </a:lnTo>
                <a:lnTo>
                  <a:pt x="388" y="692"/>
                </a:lnTo>
                <a:lnTo>
                  <a:pt x="388" y="692"/>
                </a:lnTo>
                <a:lnTo>
                  <a:pt x="388" y="692"/>
                </a:lnTo>
                <a:lnTo>
                  <a:pt x="388" y="694"/>
                </a:lnTo>
                <a:lnTo>
                  <a:pt x="388" y="694"/>
                </a:lnTo>
                <a:lnTo>
                  <a:pt x="386" y="694"/>
                </a:lnTo>
                <a:lnTo>
                  <a:pt x="386" y="694"/>
                </a:lnTo>
                <a:lnTo>
                  <a:pt x="386" y="694"/>
                </a:lnTo>
                <a:lnTo>
                  <a:pt x="386" y="694"/>
                </a:lnTo>
                <a:lnTo>
                  <a:pt x="383" y="694"/>
                </a:lnTo>
                <a:lnTo>
                  <a:pt x="383" y="694"/>
                </a:lnTo>
                <a:lnTo>
                  <a:pt x="383" y="694"/>
                </a:lnTo>
                <a:lnTo>
                  <a:pt x="381" y="692"/>
                </a:lnTo>
                <a:lnTo>
                  <a:pt x="381" y="692"/>
                </a:lnTo>
                <a:lnTo>
                  <a:pt x="379" y="692"/>
                </a:lnTo>
                <a:lnTo>
                  <a:pt x="379" y="692"/>
                </a:lnTo>
                <a:lnTo>
                  <a:pt x="379" y="692"/>
                </a:lnTo>
                <a:lnTo>
                  <a:pt x="377" y="692"/>
                </a:lnTo>
                <a:lnTo>
                  <a:pt x="377" y="694"/>
                </a:lnTo>
                <a:lnTo>
                  <a:pt x="379" y="694"/>
                </a:lnTo>
                <a:lnTo>
                  <a:pt x="379" y="694"/>
                </a:lnTo>
                <a:lnTo>
                  <a:pt x="381" y="696"/>
                </a:lnTo>
                <a:lnTo>
                  <a:pt x="381" y="696"/>
                </a:lnTo>
                <a:lnTo>
                  <a:pt x="379" y="696"/>
                </a:lnTo>
                <a:lnTo>
                  <a:pt x="379" y="696"/>
                </a:lnTo>
                <a:lnTo>
                  <a:pt x="379" y="698"/>
                </a:lnTo>
                <a:lnTo>
                  <a:pt x="379" y="700"/>
                </a:lnTo>
                <a:lnTo>
                  <a:pt x="379" y="702"/>
                </a:lnTo>
                <a:lnTo>
                  <a:pt x="381" y="702"/>
                </a:lnTo>
                <a:lnTo>
                  <a:pt x="379" y="702"/>
                </a:lnTo>
                <a:lnTo>
                  <a:pt x="379" y="702"/>
                </a:lnTo>
                <a:lnTo>
                  <a:pt x="379" y="700"/>
                </a:lnTo>
                <a:lnTo>
                  <a:pt x="377" y="698"/>
                </a:lnTo>
                <a:lnTo>
                  <a:pt x="377" y="698"/>
                </a:lnTo>
                <a:lnTo>
                  <a:pt x="377" y="698"/>
                </a:lnTo>
                <a:lnTo>
                  <a:pt x="377" y="698"/>
                </a:lnTo>
                <a:lnTo>
                  <a:pt x="377" y="696"/>
                </a:lnTo>
                <a:lnTo>
                  <a:pt x="375" y="696"/>
                </a:lnTo>
                <a:lnTo>
                  <a:pt x="375" y="696"/>
                </a:lnTo>
                <a:lnTo>
                  <a:pt x="373" y="696"/>
                </a:lnTo>
                <a:lnTo>
                  <a:pt x="371" y="698"/>
                </a:lnTo>
                <a:lnTo>
                  <a:pt x="369" y="698"/>
                </a:lnTo>
                <a:lnTo>
                  <a:pt x="367" y="700"/>
                </a:lnTo>
                <a:lnTo>
                  <a:pt x="367" y="702"/>
                </a:lnTo>
                <a:lnTo>
                  <a:pt x="367" y="702"/>
                </a:lnTo>
                <a:lnTo>
                  <a:pt x="369" y="705"/>
                </a:lnTo>
                <a:lnTo>
                  <a:pt x="369" y="709"/>
                </a:lnTo>
                <a:lnTo>
                  <a:pt x="371" y="711"/>
                </a:lnTo>
                <a:lnTo>
                  <a:pt x="373" y="711"/>
                </a:lnTo>
                <a:lnTo>
                  <a:pt x="373" y="711"/>
                </a:lnTo>
                <a:lnTo>
                  <a:pt x="373" y="709"/>
                </a:lnTo>
                <a:lnTo>
                  <a:pt x="373" y="709"/>
                </a:lnTo>
                <a:lnTo>
                  <a:pt x="373" y="709"/>
                </a:lnTo>
                <a:lnTo>
                  <a:pt x="373" y="709"/>
                </a:lnTo>
                <a:lnTo>
                  <a:pt x="373" y="707"/>
                </a:lnTo>
                <a:lnTo>
                  <a:pt x="371" y="709"/>
                </a:lnTo>
                <a:lnTo>
                  <a:pt x="371" y="707"/>
                </a:lnTo>
                <a:lnTo>
                  <a:pt x="373" y="707"/>
                </a:lnTo>
                <a:lnTo>
                  <a:pt x="373" y="707"/>
                </a:lnTo>
                <a:lnTo>
                  <a:pt x="375" y="707"/>
                </a:lnTo>
                <a:lnTo>
                  <a:pt x="375" y="707"/>
                </a:lnTo>
                <a:lnTo>
                  <a:pt x="377" y="707"/>
                </a:lnTo>
                <a:lnTo>
                  <a:pt x="377" y="707"/>
                </a:lnTo>
                <a:lnTo>
                  <a:pt x="375" y="709"/>
                </a:lnTo>
                <a:lnTo>
                  <a:pt x="375" y="709"/>
                </a:lnTo>
                <a:lnTo>
                  <a:pt x="375" y="709"/>
                </a:lnTo>
                <a:lnTo>
                  <a:pt x="377" y="709"/>
                </a:lnTo>
                <a:lnTo>
                  <a:pt x="379" y="709"/>
                </a:lnTo>
                <a:lnTo>
                  <a:pt x="379" y="709"/>
                </a:lnTo>
                <a:lnTo>
                  <a:pt x="379" y="711"/>
                </a:lnTo>
                <a:lnTo>
                  <a:pt x="375" y="713"/>
                </a:lnTo>
                <a:lnTo>
                  <a:pt x="375" y="713"/>
                </a:lnTo>
                <a:lnTo>
                  <a:pt x="375" y="715"/>
                </a:lnTo>
                <a:lnTo>
                  <a:pt x="377" y="715"/>
                </a:lnTo>
                <a:lnTo>
                  <a:pt x="377" y="715"/>
                </a:lnTo>
                <a:lnTo>
                  <a:pt x="379" y="713"/>
                </a:lnTo>
                <a:lnTo>
                  <a:pt x="381" y="711"/>
                </a:lnTo>
                <a:lnTo>
                  <a:pt x="381" y="711"/>
                </a:lnTo>
                <a:lnTo>
                  <a:pt x="381" y="709"/>
                </a:lnTo>
                <a:lnTo>
                  <a:pt x="381" y="709"/>
                </a:lnTo>
                <a:lnTo>
                  <a:pt x="381" y="709"/>
                </a:lnTo>
                <a:lnTo>
                  <a:pt x="383" y="709"/>
                </a:lnTo>
                <a:lnTo>
                  <a:pt x="383" y="707"/>
                </a:lnTo>
                <a:lnTo>
                  <a:pt x="383" y="707"/>
                </a:lnTo>
                <a:lnTo>
                  <a:pt x="386" y="707"/>
                </a:lnTo>
                <a:lnTo>
                  <a:pt x="388" y="705"/>
                </a:lnTo>
                <a:lnTo>
                  <a:pt x="390" y="705"/>
                </a:lnTo>
                <a:lnTo>
                  <a:pt x="392" y="705"/>
                </a:lnTo>
                <a:lnTo>
                  <a:pt x="394" y="702"/>
                </a:lnTo>
                <a:lnTo>
                  <a:pt x="394" y="702"/>
                </a:lnTo>
                <a:lnTo>
                  <a:pt x="396" y="702"/>
                </a:lnTo>
                <a:lnTo>
                  <a:pt x="396" y="702"/>
                </a:lnTo>
                <a:lnTo>
                  <a:pt x="396" y="702"/>
                </a:lnTo>
                <a:lnTo>
                  <a:pt x="396" y="700"/>
                </a:lnTo>
                <a:lnTo>
                  <a:pt x="394" y="700"/>
                </a:lnTo>
                <a:lnTo>
                  <a:pt x="392" y="700"/>
                </a:lnTo>
                <a:lnTo>
                  <a:pt x="392" y="700"/>
                </a:lnTo>
                <a:lnTo>
                  <a:pt x="392" y="700"/>
                </a:lnTo>
                <a:lnTo>
                  <a:pt x="392" y="698"/>
                </a:lnTo>
                <a:lnTo>
                  <a:pt x="394" y="700"/>
                </a:lnTo>
                <a:lnTo>
                  <a:pt x="396" y="700"/>
                </a:lnTo>
                <a:lnTo>
                  <a:pt x="400" y="700"/>
                </a:lnTo>
                <a:lnTo>
                  <a:pt x="400" y="700"/>
                </a:lnTo>
                <a:lnTo>
                  <a:pt x="400" y="700"/>
                </a:lnTo>
                <a:lnTo>
                  <a:pt x="402" y="698"/>
                </a:lnTo>
                <a:lnTo>
                  <a:pt x="402" y="698"/>
                </a:lnTo>
                <a:lnTo>
                  <a:pt x="402" y="696"/>
                </a:lnTo>
                <a:lnTo>
                  <a:pt x="400" y="696"/>
                </a:lnTo>
                <a:close/>
                <a:moveTo>
                  <a:pt x="404" y="684"/>
                </a:moveTo>
                <a:lnTo>
                  <a:pt x="404" y="684"/>
                </a:lnTo>
                <a:lnTo>
                  <a:pt x="404" y="682"/>
                </a:lnTo>
                <a:lnTo>
                  <a:pt x="402" y="682"/>
                </a:lnTo>
                <a:lnTo>
                  <a:pt x="400" y="679"/>
                </a:lnTo>
                <a:lnTo>
                  <a:pt x="400" y="682"/>
                </a:lnTo>
                <a:lnTo>
                  <a:pt x="400" y="682"/>
                </a:lnTo>
                <a:lnTo>
                  <a:pt x="400" y="682"/>
                </a:lnTo>
                <a:lnTo>
                  <a:pt x="398" y="682"/>
                </a:lnTo>
                <a:lnTo>
                  <a:pt x="398" y="679"/>
                </a:lnTo>
                <a:lnTo>
                  <a:pt x="396" y="679"/>
                </a:lnTo>
                <a:lnTo>
                  <a:pt x="396" y="679"/>
                </a:lnTo>
                <a:lnTo>
                  <a:pt x="394" y="679"/>
                </a:lnTo>
                <a:lnTo>
                  <a:pt x="394" y="682"/>
                </a:lnTo>
                <a:lnTo>
                  <a:pt x="394" y="682"/>
                </a:lnTo>
                <a:lnTo>
                  <a:pt x="394" y="684"/>
                </a:lnTo>
                <a:lnTo>
                  <a:pt x="394" y="684"/>
                </a:lnTo>
                <a:lnTo>
                  <a:pt x="392" y="684"/>
                </a:lnTo>
                <a:lnTo>
                  <a:pt x="392" y="684"/>
                </a:lnTo>
                <a:lnTo>
                  <a:pt x="390" y="684"/>
                </a:lnTo>
                <a:lnTo>
                  <a:pt x="386" y="688"/>
                </a:lnTo>
                <a:lnTo>
                  <a:pt x="388" y="688"/>
                </a:lnTo>
                <a:lnTo>
                  <a:pt x="392" y="690"/>
                </a:lnTo>
                <a:lnTo>
                  <a:pt x="392" y="690"/>
                </a:lnTo>
                <a:lnTo>
                  <a:pt x="394" y="688"/>
                </a:lnTo>
                <a:lnTo>
                  <a:pt x="394" y="688"/>
                </a:lnTo>
                <a:lnTo>
                  <a:pt x="394" y="688"/>
                </a:lnTo>
                <a:lnTo>
                  <a:pt x="396" y="688"/>
                </a:lnTo>
                <a:lnTo>
                  <a:pt x="396" y="688"/>
                </a:lnTo>
                <a:lnTo>
                  <a:pt x="396" y="686"/>
                </a:lnTo>
                <a:lnTo>
                  <a:pt x="398" y="686"/>
                </a:lnTo>
                <a:lnTo>
                  <a:pt x="398" y="686"/>
                </a:lnTo>
                <a:lnTo>
                  <a:pt x="398" y="688"/>
                </a:lnTo>
                <a:lnTo>
                  <a:pt x="398" y="686"/>
                </a:lnTo>
                <a:lnTo>
                  <a:pt x="400" y="686"/>
                </a:lnTo>
                <a:lnTo>
                  <a:pt x="400" y="686"/>
                </a:lnTo>
                <a:lnTo>
                  <a:pt x="400" y="686"/>
                </a:lnTo>
                <a:lnTo>
                  <a:pt x="400" y="686"/>
                </a:lnTo>
                <a:lnTo>
                  <a:pt x="400" y="686"/>
                </a:lnTo>
                <a:lnTo>
                  <a:pt x="402" y="684"/>
                </a:lnTo>
                <a:lnTo>
                  <a:pt x="402" y="684"/>
                </a:lnTo>
                <a:lnTo>
                  <a:pt x="402" y="684"/>
                </a:lnTo>
                <a:lnTo>
                  <a:pt x="402" y="686"/>
                </a:lnTo>
                <a:lnTo>
                  <a:pt x="402" y="686"/>
                </a:lnTo>
                <a:lnTo>
                  <a:pt x="404" y="686"/>
                </a:lnTo>
                <a:lnTo>
                  <a:pt x="404" y="686"/>
                </a:lnTo>
                <a:lnTo>
                  <a:pt x="407" y="684"/>
                </a:lnTo>
                <a:lnTo>
                  <a:pt x="407" y="684"/>
                </a:lnTo>
                <a:lnTo>
                  <a:pt x="407" y="682"/>
                </a:lnTo>
                <a:lnTo>
                  <a:pt x="404" y="684"/>
                </a:lnTo>
                <a:close/>
                <a:moveTo>
                  <a:pt x="398" y="679"/>
                </a:moveTo>
                <a:lnTo>
                  <a:pt x="398" y="679"/>
                </a:lnTo>
                <a:lnTo>
                  <a:pt x="400" y="677"/>
                </a:lnTo>
                <a:lnTo>
                  <a:pt x="400" y="677"/>
                </a:lnTo>
                <a:lnTo>
                  <a:pt x="400" y="677"/>
                </a:lnTo>
                <a:lnTo>
                  <a:pt x="400" y="677"/>
                </a:lnTo>
                <a:lnTo>
                  <a:pt x="400" y="675"/>
                </a:lnTo>
                <a:lnTo>
                  <a:pt x="398" y="675"/>
                </a:lnTo>
                <a:lnTo>
                  <a:pt x="396" y="677"/>
                </a:lnTo>
                <a:lnTo>
                  <a:pt x="396" y="677"/>
                </a:lnTo>
                <a:lnTo>
                  <a:pt x="398" y="679"/>
                </a:lnTo>
                <a:lnTo>
                  <a:pt x="398" y="679"/>
                </a:lnTo>
                <a:close/>
                <a:moveTo>
                  <a:pt x="109" y="1755"/>
                </a:moveTo>
                <a:lnTo>
                  <a:pt x="109" y="1755"/>
                </a:lnTo>
                <a:lnTo>
                  <a:pt x="109" y="1755"/>
                </a:lnTo>
                <a:lnTo>
                  <a:pt x="109" y="1755"/>
                </a:lnTo>
                <a:lnTo>
                  <a:pt x="109" y="1755"/>
                </a:lnTo>
                <a:lnTo>
                  <a:pt x="109" y="1755"/>
                </a:lnTo>
                <a:lnTo>
                  <a:pt x="109" y="1755"/>
                </a:lnTo>
                <a:lnTo>
                  <a:pt x="109" y="1755"/>
                </a:lnTo>
                <a:lnTo>
                  <a:pt x="109" y="1755"/>
                </a:lnTo>
                <a:close/>
                <a:moveTo>
                  <a:pt x="1144" y="195"/>
                </a:moveTo>
                <a:lnTo>
                  <a:pt x="1142" y="193"/>
                </a:lnTo>
                <a:lnTo>
                  <a:pt x="1142" y="193"/>
                </a:lnTo>
                <a:lnTo>
                  <a:pt x="1140" y="193"/>
                </a:lnTo>
                <a:lnTo>
                  <a:pt x="1136" y="191"/>
                </a:lnTo>
                <a:lnTo>
                  <a:pt x="1131" y="191"/>
                </a:lnTo>
                <a:lnTo>
                  <a:pt x="1125" y="191"/>
                </a:lnTo>
                <a:lnTo>
                  <a:pt x="1123" y="191"/>
                </a:lnTo>
                <a:lnTo>
                  <a:pt x="1123" y="191"/>
                </a:lnTo>
                <a:lnTo>
                  <a:pt x="1123" y="193"/>
                </a:lnTo>
                <a:lnTo>
                  <a:pt x="1123" y="195"/>
                </a:lnTo>
                <a:lnTo>
                  <a:pt x="1125" y="197"/>
                </a:lnTo>
                <a:lnTo>
                  <a:pt x="1129" y="197"/>
                </a:lnTo>
                <a:lnTo>
                  <a:pt x="1131" y="197"/>
                </a:lnTo>
                <a:lnTo>
                  <a:pt x="1134" y="197"/>
                </a:lnTo>
                <a:lnTo>
                  <a:pt x="1136" y="197"/>
                </a:lnTo>
                <a:lnTo>
                  <a:pt x="1138" y="197"/>
                </a:lnTo>
                <a:lnTo>
                  <a:pt x="1144" y="195"/>
                </a:lnTo>
                <a:lnTo>
                  <a:pt x="1144" y="195"/>
                </a:lnTo>
                <a:lnTo>
                  <a:pt x="1144" y="195"/>
                </a:lnTo>
                <a:close/>
                <a:moveTo>
                  <a:pt x="1092" y="449"/>
                </a:moveTo>
                <a:lnTo>
                  <a:pt x="1092" y="449"/>
                </a:lnTo>
                <a:lnTo>
                  <a:pt x="1087" y="449"/>
                </a:lnTo>
                <a:lnTo>
                  <a:pt x="1087" y="449"/>
                </a:lnTo>
                <a:lnTo>
                  <a:pt x="1085" y="449"/>
                </a:lnTo>
                <a:lnTo>
                  <a:pt x="1085" y="451"/>
                </a:lnTo>
                <a:lnTo>
                  <a:pt x="1087" y="451"/>
                </a:lnTo>
                <a:lnTo>
                  <a:pt x="1090" y="451"/>
                </a:lnTo>
                <a:lnTo>
                  <a:pt x="1092" y="453"/>
                </a:lnTo>
                <a:lnTo>
                  <a:pt x="1092" y="453"/>
                </a:lnTo>
                <a:lnTo>
                  <a:pt x="1094" y="453"/>
                </a:lnTo>
                <a:lnTo>
                  <a:pt x="1094" y="453"/>
                </a:lnTo>
                <a:lnTo>
                  <a:pt x="1094" y="453"/>
                </a:lnTo>
                <a:lnTo>
                  <a:pt x="1094" y="451"/>
                </a:lnTo>
                <a:lnTo>
                  <a:pt x="1094" y="451"/>
                </a:lnTo>
                <a:lnTo>
                  <a:pt x="1092" y="449"/>
                </a:lnTo>
                <a:close/>
                <a:moveTo>
                  <a:pt x="1029" y="463"/>
                </a:moveTo>
                <a:lnTo>
                  <a:pt x="1027" y="463"/>
                </a:lnTo>
                <a:lnTo>
                  <a:pt x="1027" y="463"/>
                </a:lnTo>
                <a:lnTo>
                  <a:pt x="1027" y="463"/>
                </a:lnTo>
                <a:lnTo>
                  <a:pt x="1027" y="466"/>
                </a:lnTo>
                <a:lnTo>
                  <a:pt x="1029" y="466"/>
                </a:lnTo>
                <a:lnTo>
                  <a:pt x="1031" y="466"/>
                </a:lnTo>
                <a:lnTo>
                  <a:pt x="1031" y="466"/>
                </a:lnTo>
                <a:lnTo>
                  <a:pt x="1031" y="466"/>
                </a:lnTo>
                <a:lnTo>
                  <a:pt x="1029" y="463"/>
                </a:lnTo>
                <a:lnTo>
                  <a:pt x="1029" y="463"/>
                </a:lnTo>
                <a:close/>
                <a:moveTo>
                  <a:pt x="1023" y="461"/>
                </a:moveTo>
                <a:lnTo>
                  <a:pt x="1020" y="461"/>
                </a:lnTo>
                <a:lnTo>
                  <a:pt x="1023" y="463"/>
                </a:lnTo>
                <a:lnTo>
                  <a:pt x="1025" y="463"/>
                </a:lnTo>
                <a:lnTo>
                  <a:pt x="1025" y="463"/>
                </a:lnTo>
                <a:lnTo>
                  <a:pt x="1025" y="461"/>
                </a:lnTo>
                <a:lnTo>
                  <a:pt x="1023" y="461"/>
                </a:lnTo>
                <a:close/>
                <a:moveTo>
                  <a:pt x="1102" y="229"/>
                </a:moveTo>
                <a:lnTo>
                  <a:pt x="1102" y="229"/>
                </a:lnTo>
                <a:lnTo>
                  <a:pt x="1100" y="229"/>
                </a:lnTo>
                <a:lnTo>
                  <a:pt x="1098" y="229"/>
                </a:lnTo>
                <a:lnTo>
                  <a:pt x="1094" y="229"/>
                </a:lnTo>
                <a:lnTo>
                  <a:pt x="1092" y="231"/>
                </a:lnTo>
                <a:lnTo>
                  <a:pt x="1092" y="231"/>
                </a:lnTo>
                <a:lnTo>
                  <a:pt x="1092" y="233"/>
                </a:lnTo>
                <a:lnTo>
                  <a:pt x="1094" y="235"/>
                </a:lnTo>
                <a:lnTo>
                  <a:pt x="1096" y="237"/>
                </a:lnTo>
                <a:lnTo>
                  <a:pt x="1096" y="239"/>
                </a:lnTo>
                <a:lnTo>
                  <a:pt x="1098" y="239"/>
                </a:lnTo>
                <a:lnTo>
                  <a:pt x="1108" y="239"/>
                </a:lnTo>
                <a:lnTo>
                  <a:pt x="1111" y="237"/>
                </a:lnTo>
                <a:lnTo>
                  <a:pt x="1113" y="237"/>
                </a:lnTo>
                <a:lnTo>
                  <a:pt x="1115" y="237"/>
                </a:lnTo>
                <a:lnTo>
                  <a:pt x="1115" y="235"/>
                </a:lnTo>
                <a:lnTo>
                  <a:pt x="1115" y="235"/>
                </a:lnTo>
                <a:lnTo>
                  <a:pt x="1113" y="235"/>
                </a:lnTo>
                <a:lnTo>
                  <a:pt x="1106" y="233"/>
                </a:lnTo>
                <a:lnTo>
                  <a:pt x="1106" y="231"/>
                </a:lnTo>
                <a:lnTo>
                  <a:pt x="1104" y="231"/>
                </a:lnTo>
                <a:lnTo>
                  <a:pt x="1104" y="231"/>
                </a:lnTo>
                <a:lnTo>
                  <a:pt x="1102" y="231"/>
                </a:lnTo>
                <a:lnTo>
                  <a:pt x="1100" y="231"/>
                </a:lnTo>
                <a:lnTo>
                  <a:pt x="1102" y="231"/>
                </a:lnTo>
                <a:lnTo>
                  <a:pt x="1102" y="229"/>
                </a:lnTo>
                <a:close/>
                <a:moveTo>
                  <a:pt x="1131" y="443"/>
                </a:moveTo>
                <a:lnTo>
                  <a:pt x="1129" y="443"/>
                </a:lnTo>
                <a:lnTo>
                  <a:pt x="1129" y="445"/>
                </a:lnTo>
                <a:lnTo>
                  <a:pt x="1127" y="445"/>
                </a:lnTo>
                <a:lnTo>
                  <a:pt x="1125" y="445"/>
                </a:lnTo>
                <a:lnTo>
                  <a:pt x="1125" y="447"/>
                </a:lnTo>
                <a:lnTo>
                  <a:pt x="1125" y="447"/>
                </a:lnTo>
                <a:lnTo>
                  <a:pt x="1131" y="449"/>
                </a:lnTo>
                <a:lnTo>
                  <a:pt x="1131" y="449"/>
                </a:lnTo>
                <a:lnTo>
                  <a:pt x="1131" y="449"/>
                </a:lnTo>
                <a:lnTo>
                  <a:pt x="1134" y="447"/>
                </a:lnTo>
                <a:lnTo>
                  <a:pt x="1134" y="447"/>
                </a:lnTo>
                <a:lnTo>
                  <a:pt x="1134" y="445"/>
                </a:lnTo>
                <a:lnTo>
                  <a:pt x="1134" y="445"/>
                </a:lnTo>
                <a:lnTo>
                  <a:pt x="1134" y="445"/>
                </a:lnTo>
                <a:lnTo>
                  <a:pt x="1131" y="443"/>
                </a:lnTo>
                <a:close/>
                <a:moveTo>
                  <a:pt x="2384" y="1216"/>
                </a:moveTo>
                <a:lnTo>
                  <a:pt x="2384" y="1216"/>
                </a:lnTo>
                <a:lnTo>
                  <a:pt x="2384" y="1216"/>
                </a:lnTo>
                <a:lnTo>
                  <a:pt x="2380" y="1216"/>
                </a:lnTo>
                <a:lnTo>
                  <a:pt x="2380" y="1218"/>
                </a:lnTo>
                <a:lnTo>
                  <a:pt x="2378" y="1218"/>
                </a:lnTo>
                <a:lnTo>
                  <a:pt x="2378" y="1220"/>
                </a:lnTo>
                <a:lnTo>
                  <a:pt x="2380" y="1222"/>
                </a:lnTo>
                <a:lnTo>
                  <a:pt x="2380" y="1222"/>
                </a:lnTo>
                <a:lnTo>
                  <a:pt x="2382" y="1222"/>
                </a:lnTo>
                <a:lnTo>
                  <a:pt x="2384" y="1222"/>
                </a:lnTo>
                <a:lnTo>
                  <a:pt x="2384" y="1220"/>
                </a:lnTo>
                <a:lnTo>
                  <a:pt x="2384" y="1218"/>
                </a:lnTo>
                <a:lnTo>
                  <a:pt x="2384" y="1218"/>
                </a:lnTo>
                <a:lnTo>
                  <a:pt x="2384" y="1216"/>
                </a:lnTo>
                <a:lnTo>
                  <a:pt x="2384" y="1216"/>
                </a:lnTo>
                <a:close/>
                <a:moveTo>
                  <a:pt x="1155" y="398"/>
                </a:moveTo>
                <a:lnTo>
                  <a:pt x="1152" y="396"/>
                </a:lnTo>
                <a:lnTo>
                  <a:pt x="1150" y="396"/>
                </a:lnTo>
                <a:lnTo>
                  <a:pt x="1150" y="396"/>
                </a:lnTo>
                <a:lnTo>
                  <a:pt x="1148" y="396"/>
                </a:lnTo>
                <a:lnTo>
                  <a:pt x="1150" y="398"/>
                </a:lnTo>
                <a:lnTo>
                  <a:pt x="1150" y="398"/>
                </a:lnTo>
                <a:lnTo>
                  <a:pt x="1150" y="398"/>
                </a:lnTo>
                <a:lnTo>
                  <a:pt x="1150" y="398"/>
                </a:lnTo>
                <a:lnTo>
                  <a:pt x="1155" y="401"/>
                </a:lnTo>
                <a:lnTo>
                  <a:pt x="1155" y="401"/>
                </a:lnTo>
                <a:lnTo>
                  <a:pt x="1155" y="401"/>
                </a:lnTo>
                <a:lnTo>
                  <a:pt x="1155" y="398"/>
                </a:lnTo>
                <a:lnTo>
                  <a:pt x="1155" y="398"/>
                </a:lnTo>
                <a:lnTo>
                  <a:pt x="1155" y="398"/>
                </a:lnTo>
                <a:close/>
                <a:moveTo>
                  <a:pt x="1146" y="419"/>
                </a:moveTo>
                <a:lnTo>
                  <a:pt x="1146" y="417"/>
                </a:lnTo>
                <a:lnTo>
                  <a:pt x="1146" y="415"/>
                </a:lnTo>
                <a:lnTo>
                  <a:pt x="1144" y="411"/>
                </a:lnTo>
                <a:lnTo>
                  <a:pt x="1144" y="409"/>
                </a:lnTo>
                <a:lnTo>
                  <a:pt x="1144" y="409"/>
                </a:lnTo>
                <a:lnTo>
                  <a:pt x="1142" y="409"/>
                </a:lnTo>
                <a:lnTo>
                  <a:pt x="1142" y="409"/>
                </a:lnTo>
                <a:lnTo>
                  <a:pt x="1136" y="409"/>
                </a:lnTo>
                <a:lnTo>
                  <a:pt x="1136" y="409"/>
                </a:lnTo>
                <a:lnTo>
                  <a:pt x="1136" y="407"/>
                </a:lnTo>
                <a:lnTo>
                  <a:pt x="1136" y="407"/>
                </a:lnTo>
                <a:lnTo>
                  <a:pt x="1136" y="405"/>
                </a:lnTo>
                <a:lnTo>
                  <a:pt x="1134" y="405"/>
                </a:lnTo>
                <a:lnTo>
                  <a:pt x="1131" y="405"/>
                </a:lnTo>
                <a:lnTo>
                  <a:pt x="1129" y="405"/>
                </a:lnTo>
                <a:lnTo>
                  <a:pt x="1125" y="403"/>
                </a:lnTo>
                <a:lnTo>
                  <a:pt x="1121" y="401"/>
                </a:lnTo>
                <a:lnTo>
                  <a:pt x="1119" y="398"/>
                </a:lnTo>
                <a:lnTo>
                  <a:pt x="1115" y="396"/>
                </a:lnTo>
                <a:lnTo>
                  <a:pt x="1115" y="396"/>
                </a:lnTo>
                <a:lnTo>
                  <a:pt x="1115" y="396"/>
                </a:lnTo>
                <a:lnTo>
                  <a:pt x="1115" y="398"/>
                </a:lnTo>
                <a:lnTo>
                  <a:pt x="1115" y="398"/>
                </a:lnTo>
                <a:lnTo>
                  <a:pt x="1115" y="401"/>
                </a:lnTo>
                <a:lnTo>
                  <a:pt x="1115" y="401"/>
                </a:lnTo>
                <a:lnTo>
                  <a:pt x="1115" y="401"/>
                </a:lnTo>
                <a:lnTo>
                  <a:pt x="1113" y="398"/>
                </a:lnTo>
                <a:lnTo>
                  <a:pt x="1111" y="398"/>
                </a:lnTo>
                <a:lnTo>
                  <a:pt x="1106" y="396"/>
                </a:lnTo>
                <a:lnTo>
                  <a:pt x="1102" y="394"/>
                </a:lnTo>
                <a:lnTo>
                  <a:pt x="1102" y="392"/>
                </a:lnTo>
                <a:lnTo>
                  <a:pt x="1098" y="388"/>
                </a:lnTo>
                <a:lnTo>
                  <a:pt x="1094" y="386"/>
                </a:lnTo>
                <a:lnTo>
                  <a:pt x="1094" y="384"/>
                </a:lnTo>
                <a:lnTo>
                  <a:pt x="1094" y="384"/>
                </a:lnTo>
                <a:lnTo>
                  <a:pt x="1094" y="380"/>
                </a:lnTo>
                <a:lnTo>
                  <a:pt x="1094" y="380"/>
                </a:lnTo>
                <a:lnTo>
                  <a:pt x="1096" y="378"/>
                </a:lnTo>
                <a:lnTo>
                  <a:pt x="1096" y="378"/>
                </a:lnTo>
                <a:lnTo>
                  <a:pt x="1096" y="375"/>
                </a:lnTo>
                <a:lnTo>
                  <a:pt x="1096" y="375"/>
                </a:lnTo>
                <a:lnTo>
                  <a:pt x="1096" y="373"/>
                </a:lnTo>
                <a:lnTo>
                  <a:pt x="1096" y="371"/>
                </a:lnTo>
                <a:lnTo>
                  <a:pt x="1094" y="369"/>
                </a:lnTo>
                <a:lnTo>
                  <a:pt x="1090" y="365"/>
                </a:lnTo>
                <a:lnTo>
                  <a:pt x="1090" y="363"/>
                </a:lnTo>
                <a:lnTo>
                  <a:pt x="1087" y="361"/>
                </a:lnTo>
                <a:lnTo>
                  <a:pt x="1083" y="350"/>
                </a:lnTo>
                <a:lnTo>
                  <a:pt x="1083" y="348"/>
                </a:lnTo>
                <a:lnTo>
                  <a:pt x="1083" y="346"/>
                </a:lnTo>
                <a:lnTo>
                  <a:pt x="1081" y="344"/>
                </a:lnTo>
                <a:lnTo>
                  <a:pt x="1081" y="342"/>
                </a:lnTo>
                <a:lnTo>
                  <a:pt x="1081" y="342"/>
                </a:lnTo>
                <a:lnTo>
                  <a:pt x="1081" y="340"/>
                </a:lnTo>
                <a:lnTo>
                  <a:pt x="1081" y="340"/>
                </a:lnTo>
                <a:lnTo>
                  <a:pt x="1081" y="340"/>
                </a:lnTo>
                <a:lnTo>
                  <a:pt x="1079" y="338"/>
                </a:lnTo>
                <a:lnTo>
                  <a:pt x="1077" y="336"/>
                </a:lnTo>
                <a:lnTo>
                  <a:pt x="1075" y="333"/>
                </a:lnTo>
                <a:lnTo>
                  <a:pt x="1071" y="331"/>
                </a:lnTo>
                <a:lnTo>
                  <a:pt x="1064" y="327"/>
                </a:lnTo>
                <a:lnTo>
                  <a:pt x="1060" y="325"/>
                </a:lnTo>
                <a:lnTo>
                  <a:pt x="1058" y="325"/>
                </a:lnTo>
                <a:lnTo>
                  <a:pt x="1058" y="327"/>
                </a:lnTo>
                <a:lnTo>
                  <a:pt x="1056" y="327"/>
                </a:lnTo>
                <a:lnTo>
                  <a:pt x="1056" y="327"/>
                </a:lnTo>
                <a:lnTo>
                  <a:pt x="1050" y="325"/>
                </a:lnTo>
                <a:lnTo>
                  <a:pt x="1048" y="325"/>
                </a:lnTo>
                <a:lnTo>
                  <a:pt x="1043" y="323"/>
                </a:lnTo>
                <a:lnTo>
                  <a:pt x="1041" y="325"/>
                </a:lnTo>
                <a:lnTo>
                  <a:pt x="1041" y="325"/>
                </a:lnTo>
                <a:lnTo>
                  <a:pt x="1043" y="327"/>
                </a:lnTo>
                <a:lnTo>
                  <a:pt x="1043" y="327"/>
                </a:lnTo>
                <a:lnTo>
                  <a:pt x="1043" y="327"/>
                </a:lnTo>
                <a:lnTo>
                  <a:pt x="1041" y="327"/>
                </a:lnTo>
                <a:lnTo>
                  <a:pt x="1039" y="329"/>
                </a:lnTo>
                <a:lnTo>
                  <a:pt x="1039" y="329"/>
                </a:lnTo>
                <a:lnTo>
                  <a:pt x="1039" y="331"/>
                </a:lnTo>
                <a:lnTo>
                  <a:pt x="1043" y="342"/>
                </a:lnTo>
                <a:lnTo>
                  <a:pt x="1043" y="344"/>
                </a:lnTo>
                <a:lnTo>
                  <a:pt x="1043" y="346"/>
                </a:lnTo>
                <a:lnTo>
                  <a:pt x="1043" y="346"/>
                </a:lnTo>
                <a:lnTo>
                  <a:pt x="1043" y="348"/>
                </a:lnTo>
                <a:lnTo>
                  <a:pt x="1046" y="348"/>
                </a:lnTo>
                <a:lnTo>
                  <a:pt x="1046" y="348"/>
                </a:lnTo>
                <a:lnTo>
                  <a:pt x="1046" y="350"/>
                </a:lnTo>
                <a:lnTo>
                  <a:pt x="1046" y="352"/>
                </a:lnTo>
                <a:lnTo>
                  <a:pt x="1048" y="357"/>
                </a:lnTo>
                <a:lnTo>
                  <a:pt x="1050" y="361"/>
                </a:lnTo>
                <a:lnTo>
                  <a:pt x="1054" y="363"/>
                </a:lnTo>
                <a:lnTo>
                  <a:pt x="1052" y="363"/>
                </a:lnTo>
                <a:lnTo>
                  <a:pt x="1052" y="363"/>
                </a:lnTo>
                <a:lnTo>
                  <a:pt x="1052" y="365"/>
                </a:lnTo>
                <a:lnTo>
                  <a:pt x="1052" y="365"/>
                </a:lnTo>
                <a:lnTo>
                  <a:pt x="1052" y="365"/>
                </a:lnTo>
                <a:lnTo>
                  <a:pt x="1048" y="367"/>
                </a:lnTo>
                <a:lnTo>
                  <a:pt x="1046" y="369"/>
                </a:lnTo>
                <a:lnTo>
                  <a:pt x="1046" y="371"/>
                </a:lnTo>
                <a:lnTo>
                  <a:pt x="1046" y="371"/>
                </a:lnTo>
                <a:lnTo>
                  <a:pt x="1043" y="369"/>
                </a:lnTo>
                <a:lnTo>
                  <a:pt x="1043" y="369"/>
                </a:lnTo>
                <a:lnTo>
                  <a:pt x="1041" y="369"/>
                </a:lnTo>
                <a:lnTo>
                  <a:pt x="1041" y="367"/>
                </a:lnTo>
                <a:lnTo>
                  <a:pt x="1039" y="367"/>
                </a:lnTo>
                <a:lnTo>
                  <a:pt x="1039" y="363"/>
                </a:lnTo>
                <a:lnTo>
                  <a:pt x="1037" y="357"/>
                </a:lnTo>
                <a:lnTo>
                  <a:pt x="1035" y="352"/>
                </a:lnTo>
                <a:lnTo>
                  <a:pt x="1033" y="350"/>
                </a:lnTo>
                <a:lnTo>
                  <a:pt x="1033" y="346"/>
                </a:lnTo>
                <a:lnTo>
                  <a:pt x="1033" y="346"/>
                </a:lnTo>
                <a:lnTo>
                  <a:pt x="1031" y="346"/>
                </a:lnTo>
                <a:lnTo>
                  <a:pt x="1029" y="344"/>
                </a:lnTo>
                <a:lnTo>
                  <a:pt x="1029" y="344"/>
                </a:lnTo>
                <a:lnTo>
                  <a:pt x="1029" y="344"/>
                </a:lnTo>
                <a:lnTo>
                  <a:pt x="1029" y="342"/>
                </a:lnTo>
                <a:lnTo>
                  <a:pt x="1029" y="342"/>
                </a:lnTo>
                <a:lnTo>
                  <a:pt x="1029" y="342"/>
                </a:lnTo>
                <a:lnTo>
                  <a:pt x="1027" y="340"/>
                </a:lnTo>
                <a:lnTo>
                  <a:pt x="1023" y="340"/>
                </a:lnTo>
                <a:lnTo>
                  <a:pt x="1023" y="338"/>
                </a:lnTo>
                <a:lnTo>
                  <a:pt x="1020" y="338"/>
                </a:lnTo>
                <a:lnTo>
                  <a:pt x="1014" y="333"/>
                </a:lnTo>
                <a:lnTo>
                  <a:pt x="1012" y="333"/>
                </a:lnTo>
                <a:lnTo>
                  <a:pt x="1006" y="333"/>
                </a:lnTo>
                <a:lnTo>
                  <a:pt x="1004" y="333"/>
                </a:lnTo>
                <a:lnTo>
                  <a:pt x="1004" y="336"/>
                </a:lnTo>
                <a:lnTo>
                  <a:pt x="1006" y="338"/>
                </a:lnTo>
                <a:lnTo>
                  <a:pt x="1010" y="340"/>
                </a:lnTo>
                <a:lnTo>
                  <a:pt x="1012" y="340"/>
                </a:lnTo>
                <a:lnTo>
                  <a:pt x="1012" y="342"/>
                </a:lnTo>
                <a:lnTo>
                  <a:pt x="1012" y="342"/>
                </a:lnTo>
                <a:lnTo>
                  <a:pt x="1008" y="344"/>
                </a:lnTo>
                <a:lnTo>
                  <a:pt x="1006" y="344"/>
                </a:lnTo>
                <a:lnTo>
                  <a:pt x="1004" y="346"/>
                </a:lnTo>
                <a:lnTo>
                  <a:pt x="999" y="348"/>
                </a:lnTo>
                <a:lnTo>
                  <a:pt x="997" y="350"/>
                </a:lnTo>
                <a:lnTo>
                  <a:pt x="997" y="350"/>
                </a:lnTo>
                <a:lnTo>
                  <a:pt x="995" y="350"/>
                </a:lnTo>
                <a:lnTo>
                  <a:pt x="995" y="350"/>
                </a:lnTo>
                <a:lnTo>
                  <a:pt x="995" y="350"/>
                </a:lnTo>
                <a:lnTo>
                  <a:pt x="995" y="348"/>
                </a:lnTo>
                <a:lnTo>
                  <a:pt x="995" y="348"/>
                </a:lnTo>
                <a:lnTo>
                  <a:pt x="995" y="348"/>
                </a:lnTo>
                <a:lnTo>
                  <a:pt x="995" y="348"/>
                </a:lnTo>
                <a:lnTo>
                  <a:pt x="993" y="350"/>
                </a:lnTo>
                <a:lnTo>
                  <a:pt x="991" y="350"/>
                </a:lnTo>
                <a:lnTo>
                  <a:pt x="989" y="352"/>
                </a:lnTo>
                <a:lnTo>
                  <a:pt x="989" y="352"/>
                </a:lnTo>
                <a:lnTo>
                  <a:pt x="987" y="350"/>
                </a:lnTo>
                <a:lnTo>
                  <a:pt x="987" y="350"/>
                </a:lnTo>
                <a:lnTo>
                  <a:pt x="991" y="348"/>
                </a:lnTo>
                <a:lnTo>
                  <a:pt x="995" y="344"/>
                </a:lnTo>
                <a:lnTo>
                  <a:pt x="995" y="342"/>
                </a:lnTo>
                <a:lnTo>
                  <a:pt x="995" y="342"/>
                </a:lnTo>
                <a:lnTo>
                  <a:pt x="993" y="340"/>
                </a:lnTo>
                <a:lnTo>
                  <a:pt x="985" y="336"/>
                </a:lnTo>
                <a:lnTo>
                  <a:pt x="979" y="336"/>
                </a:lnTo>
                <a:lnTo>
                  <a:pt x="974" y="333"/>
                </a:lnTo>
                <a:lnTo>
                  <a:pt x="970" y="333"/>
                </a:lnTo>
                <a:lnTo>
                  <a:pt x="968" y="333"/>
                </a:lnTo>
                <a:lnTo>
                  <a:pt x="966" y="336"/>
                </a:lnTo>
                <a:lnTo>
                  <a:pt x="964" y="338"/>
                </a:lnTo>
                <a:lnTo>
                  <a:pt x="964" y="338"/>
                </a:lnTo>
                <a:lnTo>
                  <a:pt x="964" y="340"/>
                </a:lnTo>
                <a:lnTo>
                  <a:pt x="964" y="342"/>
                </a:lnTo>
                <a:lnTo>
                  <a:pt x="964" y="342"/>
                </a:lnTo>
                <a:lnTo>
                  <a:pt x="962" y="342"/>
                </a:lnTo>
                <a:lnTo>
                  <a:pt x="962" y="344"/>
                </a:lnTo>
                <a:lnTo>
                  <a:pt x="960" y="342"/>
                </a:lnTo>
                <a:lnTo>
                  <a:pt x="958" y="342"/>
                </a:lnTo>
                <a:lnTo>
                  <a:pt x="953" y="344"/>
                </a:lnTo>
                <a:lnTo>
                  <a:pt x="951" y="344"/>
                </a:lnTo>
                <a:lnTo>
                  <a:pt x="949" y="344"/>
                </a:lnTo>
                <a:lnTo>
                  <a:pt x="949" y="344"/>
                </a:lnTo>
                <a:lnTo>
                  <a:pt x="949" y="344"/>
                </a:lnTo>
                <a:lnTo>
                  <a:pt x="951" y="340"/>
                </a:lnTo>
                <a:lnTo>
                  <a:pt x="953" y="338"/>
                </a:lnTo>
                <a:lnTo>
                  <a:pt x="955" y="338"/>
                </a:lnTo>
                <a:lnTo>
                  <a:pt x="955" y="336"/>
                </a:lnTo>
                <a:lnTo>
                  <a:pt x="955" y="333"/>
                </a:lnTo>
                <a:lnTo>
                  <a:pt x="955" y="333"/>
                </a:lnTo>
                <a:lnTo>
                  <a:pt x="955" y="331"/>
                </a:lnTo>
                <a:lnTo>
                  <a:pt x="955" y="329"/>
                </a:lnTo>
                <a:lnTo>
                  <a:pt x="953" y="327"/>
                </a:lnTo>
                <a:lnTo>
                  <a:pt x="953" y="325"/>
                </a:lnTo>
                <a:lnTo>
                  <a:pt x="953" y="325"/>
                </a:lnTo>
                <a:lnTo>
                  <a:pt x="951" y="325"/>
                </a:lnTo>
                <a:lnTo>
                  <a:pt x="947" y="323"/>
                </a:lnTo>
                <a:lnTo>
                  <a:pt x="935" y="327"/>
                </a:lnTo>
                <a:lnTo>
                  <a:pt x="920" y="331"/>
                </a:lnTo>
                <a:lnTo>
                  <a:pt x="914" y="333"/>
                </a:lnTo>
                <a:lnTo>
                  <a:pt x="909" y="336"/>
                </a:lnTo>
                <a:lnTo>
                  <a:pt x="905" y="338"/>
                </a:lnTo>
                <a:lnTo>
                  <a:pt x="897" y="344"/>
                </a:lnTo>
                <a:lnTo>
                  <a:pt x="893" y="346"/>
                </a:lnTo>
                <a:lnTo>
                  <a:pt x="893" y="348"/>
                </a:lnTo>
                <a:lnTo>
                  <a:pt x="891" y="348"/>
                </a:lnTo>
                <a:lnTo>
                  <a:pt x="893" y="350"/>
                </a:lnTo>
                <a:lnTo>
                  <a:pt x="893" y="350"/>
                </a:lnTo>
                <a:lnTo>
                  <a:pt x="895" y="352"/>
                </a:lnTo>
                <a:lnTo>
                  <a:pt x="895" y="352"/>
                </a:lnTo>
                <a:lnTo>
                  <a:pt x="895" y="352"/>
                </a:lnTo>
                <a:lnTo>
                  <a:pt x="893" y="354"/>
                </a:lnTo>
                <a:lnTo>
                  <a:pt x="891" y="357"/>
                </a:lnTo>
                <a:lnTo>
                  <a:pt x="884" y="361"/>
                </a:lnTo>
                <a:lnTo>
                  <a:pt x="884" y="361"/>
                </a:lnTo>
                <a:lnTo>
                  <a:pt x="884" y="363"/>
                </a:lnTo>
                <a:lnTo>
                  <a:pt x="884" y="365"/>
                </a:lnTo>
                <a:lnTo>
                  <a:pt x="884" y="367"/>
                </a:lnTo>
                <a:lnTo>
                  <a:pt x="884" y="367"/>
                </a:lnTo>
                <a:lnTo>
                  <a:pt x="886" y="369"/>
                </a:lnTo>
                <a:lnTo>
                  <a:pt x="891" y="369"/>
                </a:lnTo>
                <a:lnTo>
                  <a:pt x="893" y="369"/>
                </a:lnTo>
                <a:lnTo>
                  <a:pt x="899" y="369"/>
                </a:lnTo>
                <a:lnTo>
                  <a:pt x="901" y="369"/>
                </a:lnTo>
                <a:lnTo>
                  <a:pt x="901" y="371"/>
                </a:lnTo>
                <a:lnTo>
                  <a:pt x="897" y="373"/>
                </a:lnTo>
                <a:lnTo>
                  <a:pt x="895" y="375"/>
                </a:lnTo>
                <a:lnTo>
                  <a:pt x="895" y="375"/>
                </a:lnTo>
                <a:lnTo>
                  <a:pt x="895" y="375"/>
                </a:lnTo>
                <a:lnTo>
                  <a:pt x="899" y="378"/>
                </a:lnTo>
                <a:lnTo>
                  <a:pt x="903" y="378"/>
                </a:lnTo>
                <a:lnTo>
                  <a:pt x="907" y="375"/>
                </a:lnTo>
                <a:lnTo>
                  <a:pt x="916" y="375"/>
                </a:lnTo>
                <a:lnTo>
                  <a:pt x="932" y="373"/>
                </a:lnTo>
                <a:lnTo>
                  <a:pt x="937" y="373"/>
                </a:lnTo>
                <a:lnTo>
                  <a:pt x="937" y="373"/>
                </a:lnTo>
                <a:lnTo>
                  <a:pt x="937" y="375"/>
                </a:lnTo>
                <a:lnTo>
                  <a:pt x="935" y="375"/>
                </a:lnTo>
                <a:lnTo>
                  <a:pt x="930" y="373"/>
                </a:lnTo>
                <a:lnTo>
                  <a:pt x="928" y="375"/>
                </a:lnTo>
                <a:lnTo>
                  <a:pt x="926" y="375"/>
                </a:lnTo>
                <a:lnTo>
                  <a:pt x="926" y="375"/>
                </a:lnTo>
                <a:lnTo>
                  <a:pt x="928" y="375"/>
                </a:lnTo>
                <a:lnTo>
                  <a:pt x="928" y="378"/>
                </a:lnTo>
                <a:lnTo>
                  <a:pt x="926" y="378"/>
                </a:lnTo>
                <a:lnTo>
                  <a:pt x="924" y="378"/>
                </a:lnTo>
                <a:lnTo>
                  <a:pt x="922" y="378"/>
                </a:lnTo>
                <a:lnTo>
                  <a:pt x="916" y="380"/>
                </a:lnTo>
                <a:lnTo>
                  <a:pt x="907" y="382"/>
                </a:lnTo>
                <a:lnTo>
                  <a:pt x="901" y="382"/>
                </a:lnTo>
                <a:lnTo>
                  <a:pt x="899" y="384"/>
                </a:lnTo>
                <a:lnTo>
                  <a:pt x="895" y="386"/>
                </a:lnTo>
                <a:lnTo>
                  <a:pt x="893" y="386"/>
                </a:lnTo>
                <a:lnTo>
                  <a:pt x="893" y="388"/>
                </a:lnTo>
                <a:lnTo>
                  <a:pt x="895" y="390"/>
                </a:lnTo>
                <a:lnTo>
                  <a:pt x="905" y="396"/>
                </a:lnTo>
                <a:lnTo>
                  <a:pt x="914" y="396"/>
                </a:lnTo>
                <a:lnTo>
                  <a:pt x="922" y="396"/>
                </a:lnTo>
                <a:lnTo>
                  <a:pt x="924" y="396"/>
                </a:lnTo>
                <a:lnTo>
                  <a:pt x="926" y="398"/>
                </a:lnTo>
                <a:lnTo>
                  <a:pt x="928" y="398"/>
                </a:lnTo>
                <a:lnTo>
                  <a:pt x="937" y="396"/>
                </a:lnTo>
                <a:lnTo>
                  <a:pt x="945" y="396"/>
                </a:lnTo>
                <a:lnTo>
                  <a:pt x="947" y="396"/>
                </a:lnTo>
                <a:lnTo>
                  <a:pt x="951" y="396"/>
                </a:lnTo>
                <a:lnTo>
                  <a:pt x="953" y="396"/>
                </a:lnTo>
                <a:lnTo>
                  <a:pt x="958" y="394"/>
                </a:lnTo>
                <a:lnTo>
                  <a:pt x="960" y="394"/>
                </a:lnTo>
                <a:lnTo>
                  <a:pt x="966" y="396"/>
                </a:lnTo>
                <a:lnTo>
                  <a:pt x="968" y="396"/>
                </a:lnTo>
                <a:lnTo>
                  <a:pt x="983" y="401"/>
                </a:lnTo>
                <a:lnTo>
                  <a:pt x="989" y="405"/>
                </a:lnTo>
                <a:lnTo>
                  <a:pt x="991" y="405"/>
                </a:lnTo>
                <a:lnTo>
                  <a:pt x="989" y="405"/>
                </a:lnTo>
                <a:lnTo>
                  <a:pt x="989" y="407"/>
                </a:lnTo>
                <a:lnTo>
                  <a:pt x="983" y="405"/>
                </a:lnTo>
                <a:lnTo>
                  <a:pt x="981" y="407"/>
                </a:lnTo>
                <a:lnTo>
                  <a:pt x="979" y="407"/>
                </a:lnTo>
                <a:lnTo>
                  <a:pt x="976" y="407"/>
                </a:lnTo>
                <a:lnTo>
                  <a:pt x="968" y="407"/>
                </a:lnTo>
                <a:lnTo>
                  <a:pt x="962" y="407"/>
                </a:lnTo>
                <a:lnTo>
                  <a:pt x="958" y="405"/>
                </a:lnTo>
                <a:lnTo>
                  <a:pt x="953" y="405"/>
                </a:lnTo>
                <a:lnTo>
                  <a:pt x="947" y="405"/>
                </a:lnTo>
                <a:lnTo>
                  <a:pt x="935" y="407"/>
                </a:lnTo>
                <a:lnTo>
                  <a:pt x="920" y="409"/>
                </a:lnTo>
                <a:lnTo>
                  <a:pt x="911" y="411"/>
                </a:lnTo>
                <a:lnTo>
                  <a:pt x="909" y="411"/>
                </a:lnTo>
                <a:lnTo>
                  <a:pt x="909" y="411"/>
                </a:lnTo>
                <a:lnTo>
                  <a:pt x="909" y="413"/>
                </a:lnTo>
                <a:lnTo>
                  <a:pt x="911" y="415"/>
                </a:lnTo>
                <a:lnTo>
                  <a:pt x="911" y="417"/>
                </a:lnTo>
                <a:lnTo>
                  <a:pt x="911" y="417"/>
                </a:lnTo>
                <a:lnTo>
                  <a:pt x="914" y="419"/>
                </a:lnTo>
                <a:lnTo>
                  <a:pt x="918" y="424"/>
                </a:lnTo>
                <a:lnTo>
                  <a:pt x="918" y="426"/>
                </a:lnTo>
                <a:lnTo>
                  <a:pt x="920" y="426"/>
                </a:lnTo>
                <a:lnTo>
                  <a:pt x="920" y="428"/>
                </a:lnTo>
                <a:lnTo>
                  <a:pt x="920" y="428"/>
                </a:lnTo>
                <a:lnTo>
                  <a:pt x="926" y="430"/>
                </a:lnTo>
                <a:lnTo>
                  <a:pt x="928" y="430"/>
                </a:lnTo>
                <a:lnTo>
                  <a:pt x="932" y="432"/>
                </a:lnTo>
                <a:lnTo>
                  <a:pt x="939" y="432"/>
                </a:lnTo>
                <a:lnTo>
                  <a:pt x="947" y="432"/>
                </a:lnTo>
                <a:lnTo>
                  <a:pt x="951" y="432"/>
                </a:lnTo>
                <a:lnTo>
                  <a:pt x="955" y="432"/>
                </a:lnTo>
                <a:lnTo>
                  <a:pt x="960" y="434"/>
                </a:lnTo>
                <a:lnTo>
                  <a:pt x="962" y="434"/>
                </a:lnTo>
                <a:lnTo>
                  <a:pt x="962" y="438"/>
                </a:lnTo>
                <a:lnTo>
                  <a:pt x="962" y="438"/>
                </a:lnTo>
                <a:lnTo>
                  <a:pt x="962" y="443"/>
                </a:lnTo>
                <a:lnTo>
                  <a:pt x="962" y="445"/>
                </a:lnTo>
                <a:lnTo>
                  <a:pt x="966" y="449"/>
                </a:lnTo>
                <a:lnTo>
                  <a:pt x="968" y="451"/>
                </a:lnTo>
                <a:lnTo>
                  <a:pt x="968" y="451"/>
                </a:lnTo>
                <a:lnTo>
                  <a:pt x="970" y="451"/>
                </a:lnTo>
                <a:lnTo>
                  <a:pt x="972" y="451"/>
                </a:lnTo>
                <a:lnTo>
                  <a:pt x="976" y="451"/>
                </a:lnTo>
                <a:lnTo>
                  <a:pt x="981" y="451"/>
                </a:lnTo>
                <a:lnTo>
                  <a:pt x="991" y="451"/>
                </a:lnTo>
                <a:lnTo>
                  <a:pt x="995" y="449"/>
                </a:lnTo>
                <a:lnTo>
                  <a:pt x="997" y="449"/>
                </a:lnTo>
                <a:lnTo>
                  <a:pt x="999" y="449"/>
                </a:lnTo>
                <a:lnTo>
                  <a:pt x="1002" y="449"/>
                </a:lnTo>
                <a:lnTo>
                  <a:pt x="1008" y="449"/>
                </a:lnTo>
                <a:lnTo>
                  <a:pt x="1014" y="447"/>
                </a:lnTo>
                <a:lnTo>
                  <a:pt x="1023" y="447"/>
                </a:lnTo>
                <a:lnTo>
                  <a:pt x="1029" y="445"/>
                </a:lnTo>
                <a:lnTo>
                  <a:pt x="1033" y="443"/>
                </a:lnTo>
                <a:lnTo>
                  <a:pt x="1035" y="440"/>
                </a:lnTo>
                <a:lnTo>
                  <a:pt x="1037" y="440"/>
                </a:lnTo>
                <a:lnTo>
                  <a:pt x="1046" y="440"/>
                </a:lnTo>
                <a:lnTo>
                  <a:pt x="1052" y="438"/>
                </a:lnTo>
                <a:lnTo>
                  <a:pt x="1052" y="438"/>
                </a:lnTo>
                <a:lnTo>
                  <a:pt x="1056" y="434"/>
                </a:lnTo>
                <a:lnTo>
                  <a:pt x="1056" y="434"/>
                </a:lnTo>
                <a:lnTo>
                  <a:pt x="1060" y="430"/>
                </a:lnTo>
                <a:lnTo>
                  <a:pt x="1060" y="428"/>
                </a:lnTo>
                <a:lnTo>
                  <a:pt x="1062" y="428"/>
                </a:lnTo>
                <a:lnTo>
                  <a:pt x="1064" y="428"/>
                </a:lnTo>
                <a:lnTo>
                  <a:pt x="1067" y="428"/>
                </a:lnTo>
                <a:lnTo>
                  <a:pt x="1067" y="428"/>
                </a:lnTo>
                <a:lnTo>
                  <a:pt x="1067" y="430"/>
                </a:lnTo>
                <a:lnTo>
                  <a:pt x="1067" y="432"/>
                </a:lnTo>
                <a:lnTo>
                  <a:pt x="1067" y="432"/>
                </a:lnTo>
                <a:lnTo>
                  <a:pt x="1067" y="432"/>
                </a:lnTo>
                <a:lnTo>
                  <a:pt x="1069" y="434"/>
                </a:lnTo>
                <a:lnTo>
                  <a:pt x="1071" y="434"/>
                </a:lnTo>
                <a:lnTo>
                  <a:pt x="1073" y="434"/>
                </a:lnTo>
                <a:lnTo>
                  <a:pt x="1075" y="434"/>
                </a:lnTo>
                <a:lnTo>
                  <a:pt x="1079" y="434"/>
                </a:lnTo>
                <a:lnTo>
                  <a:pt x="1083" y="436"/>
                </a:lnTo>
                <a:lnTo>
                  <a:pt x="1085" y="436"/>
                </a:lnTo>
                <a:lnTo>
                  <a:pt x="1085" y="436"/>
                </a:lnTo>
                <a:lnTo>
                  <a:pt x="1085" y="436"/>
                </a:lnTo>
                <a:lnTo>
                  <a:pt x="1085" y="438"/>
                </a:lnTo>
                <a:lnTo>
                  <a:pt x="1083" y="440"/>
                </a:lnTo>
                <a:lnTo>
                  <a:pt x="1085" y="440"/>
                </a:lnTo>
                <a:lnTo>
                  <a:pt x="1094" y="443"/>
                </a:lnTo>
                <a:lnTo>
                  <a:pt x="1094" y="440"/>
                </a:lnTo>
                <a:lnTo>
                  <a:pt x="1096" y="440"/>
                </a:lnTo>
                <a:lnTo>
                  <a:pt x="1100" y="443"/>
                </a:lnTo>
                <a:lnTo>
                  <a:pt x="1104" y="443"/>
                </a:lnTo>
                <a:lnTo>
                  <a:pt x="1108" y="443"/>
                </a:lnTo>
                <a:lnTo>
                  <a:pt x="1113" y="443"/>
                </a:lnTo>
                <a:lnTo>
                  <a:pt x="1117" y="443"/>
                </a:lnTo>
                <a:lnTo>
                  <a:pt x="1119" y="443"/>
                </a:lnTo>
                <a:lnTo>
                  <a:pt x="1119" y="443"/>
                </a:lnTo>
                <a:lnTo>
                  <a:pt x="1123" y="440"/>
                </a:lnTo>
                <a:lnTo>
                  <a:pt x="1125" y="440"/>
                </a:lnTo>
                <a:lnTo>
                  <a:pt x="1129" y="438"/>
                </a:lnTo>
                <a:lnTo>
                  <a:pt x="1131" y="438"/>
                </a:lnTo>
                <a:lnTo>
                  <a:pt x="1134" y="434"/>
                </a:lnTo>
                <a:lnTo>
                  <a:pt x="1134" y="434"/>
                </a:lnTo>
                <a:lnTo>
                  <a:pt x="1134" y="432"/>
                </a:lnTo>
                <a:lnTo>
                  <a:pt x="1131" y="432"/>
                </a:lnTo>
                <a:lnTo>
                  <a:pt x="1131" y="432"/>
                </a:lnTo>
                <a:lnTo>
                  <a:pt x="1129" y="432"/>
                </a:lnTo>
                <a:lnTo>
                  <a:pt x="1129" y="432"/>
                </a:lnTo>
                <a:lnTo>
                  <a:pt x="1129" y="432"/>
                </a:lnTo>
                <a:lnTo>
                  <a:pt x="1129" y="430"/>
                </a:lnTo>
                <a:lnTo>
                  <a:pt x="1129" y="430"/>
                </a:lnTo>
                <a:lnTo>
                  <a:pt x="1129" y="430"/>
                </a:lnTo>
                <a:lnTo>
                  <a:pt x="1129" y="428"/>
                </a:lnTo>
                <a:lnTo>
                  <a:pt x="1129" y="428"/>
                </a:lnTo>
                <a:lnTo>
                  <a:pt x="1129" y="426"/>
                </a:lnTo>
                <a:lnTo>
                  <a:pt x="1127" y="426"/>
                </a:lnTo>
                <a:lnTo>
                  <a:pt x="1123" y="426"/>
                </a:lnTo>
                <a:lnTo>
                  <a:pt x="1123" y="428"/>
                </a:lnTo>
                <a:lnTo>
                  <a:pt x="1119" y="428"/>
                </a:lnTo>
                <a:lnTo>
                  <a:pt x="1117" y="430"/>
                </a:lnTo>
                <a:lnTo>
                  <a:pt x="1115" y="432"/>
                </a:lnTo>
                <a:lnTo>
                  <a:pt x="1115" y="434"/>
                </a:lnTo>
                <a:lnTo>
                  <a:pt x="1115" y="432"/>
                </a:lnTo>
                <a:lnTo>
                  <a:pt x="1115" y="430"/>
                </a:lnTo>
                <a:lnTo>
                  <a:pt x="1115" y="428"/>
                </a:lnTo>
                <a:lnTo>
                  <a:pt x="1115" y="426"/>
                </a:lnTo>
                <a:lnTo>
                  <a:pt x="1115" y="426"/>
                </a:lnTo>
                <a:lnTo>
                  <a:pt x="1115" y="426"/>
                </a:lnTo>
                <a:lnTo>
                  <a:pt x="1113" y="426"/>
                </a:lnTo>
                <a:lnTo>
                  <a:pt x="1111" y="424"/>
                </a:lnTo>
                <a:lnTo>
                  <a:pt x="1111" y="424"/>
                </a:lnTo>
                <a:lnTo>
                  <a:pt x="1108" y="422"/>
                </a:lnTo>
                <a:lnTo>
                  <a:pt x="1108" y="422"/>
                </a:lnTo>
                <a:lnTo>
                  <a:pt x="1111" y="422"/>
                </a:lnTo>
                <a:lnTo>
                  <a:pt x="1111" y="422"/>
                </a:lnTo>
                <a:lnTo>
                  <a:pt x="1115" y="424"/>
                </a:lnTo>
                <a:lnTo>
                  <a:pt x="1117" y="424"/>
                </a:lnTo>
                <a:lnTo>
                  <a:pt x="1119" y="424"/>
                </a:lnTo>
                <a:lnTo>
                  <a:pt x="1121" y="424"/>
                </a:lnTo>
                <a:lnTo>
                  <a:pt x="1121" y="424"/>
                </a:lnTo>
                <a:lnTo>
                  <a:pt x="1123" y="424"/>
                </a:lnTo>
                <a:lnTo>
                  <a:pt x="1123" y="422"/>
                </a:lnTo>
                <a:lnTo>
                  <a:pt x="1123" y="422"/>
                </a:lnTo>
                <a:lnTo>
                  <a:pt x="1121" y="422"/>
                </a:lnTo>
                <a:lnTo>
                  <a:pt x="1121" y="419"/>
                </a:lnTo>
                <a:lnTo>
                  <a:pt x="1123" y="419"/>
                </a:lnTo>
                <a:lnTo>
                  <a:pt x="1125" y="417"/>
                </a:lnTo>
                <a:lnTo>
                  <a:pt x="1127" y="417"/>
                </a:lnTo>
                <a:lnTo>
                  <a:pt x="1127" y="417"/>
                </a:lnTo>
                <a:lnTo>
                  <a:pt x="1129" y="417"/>
                </a:lnTo>
                <a:lnTo>
                  <a:pt x="1131" y="419"/>
                </a:lnTo>
                <a:lnTo>
                  <a:pt x="1134" y="419"/>
                </a:lnTo>
                <a:lnTo>
                  <a:pt x="1136" y="422"/>
                </a:lnTo>
                <a:lnTo>
                  <a:pt x="1136" y="419"/>
                </a:lnTo>
                <a:lnTo>
                  <a:pt x="1136" y="419"/>
                </a:lnTo>
                <a:lnTo>
                  <a:pt x="1138" y="417"/>
                </a:lnTo>
                <a:lnTo>
                  <a:pt x="1138" y="417"/>
                </a:lnTo>
                <a:lnTo>
                  <a:pt x="1138" y="417"/>
                </a:lnTo>
                <a:lnTo>
                  <a:pt x="1138" y="419"/>
                </a:lnTo>
                <a:lnTo>
                  <a:pt x="1140" y="419"/>
                </a:lnTo>
                <a:lnTo>
                  <a:pt x="1142" y="422"/>
                </a:lnTo>
                <a:lnTo>
                  <a:pt x="1144" y="422"/>
                </a:lnTo>
                <a:lnTo>
                  <a:pt x="1144" y="422"/>
                </a:lnTo>
                <a:lnTo>
                  <a:pt x="1146" y="419"/>
                </a:lnTo>
                <a:close/>
                <a:moveTo>
                  <a:pt x="1140" y="428"/>
                </a:moveTo>
                <a:lnTo>
                  <a:pt x="1142" y="428"/>
                </a:lnTo>
                <a:lnTo>
                  <a:pt x="1142" y="428"/>
                </a:lnTo>
                <a:lnTo>
                  <a:pt x="1144" y="428"/>
                </a:lnTo>
                <a:lnTo>
                  <a:pt x="1144" y="426"/>
                </a:lnTo>
                <a:lnTo>
                  <a:pt x="1144" y="426"/>
                </a:lnTo>
                <a:lnTo>
                  <a:pt x="1144" y="426"/>
                </a:lnTo>
                <a:lnTo>
                  <a:pt x="1144" y="424"/>
                </a:lnTo>
                <a:lnTo>
                  <a:pt x="1142" y="424"/>
                </a:lnTo>
                <a:lnTo>
                  <a:pt x="1140" y="424"/>
                </a:lnTo>
                <a:lnTo>
                  <a:pt x="1140" y="424"/>
                </a:lnTo>
                <a:lnTo>
                  <a:pt x="1140" y="424"/>
                </a:lnTo>
                <a:lnTo>
                  <a:pt x="1140" y="426"/>
                </a:lnTo>
                <a:lnTo>
                  <a:pt x="1142" y="426"/>
                </a:lnTo>
                <a:lnTo>
                  <a:pt x="1142" y="426"/>
                </a:lnTo>
                <a:lnTo>
                  <a:pt x="1142" y="426"/>
                </a:lnTo>
                <a:lnTo>
                  <a:pt x="1140" y="428"/>
                </a:lnTo>
                <a:lnTo>
                  <a:pt x="1140" y="428"/>
                </a:lnTo>
                <a:lnTo>
                  <a:pt x="1140" y="428"/>
                </a:lnTo>
                <a:lnTo>
                  <a:pt x="1140" y="428"/>
                </a:lnTo>
                <a:lnTo>
                  <a:pt x="1140" y="428"/>
                </a:lnTo>
                <a:close/>
                <a:moveTo>
                  <a:pt x="1150" y="445"/>
                </a:moveTo>
                <a:lnTo>
                  <a:pt x="1150" y="445"/>
                </a:lnTo>
                <a:lnTo>
                  <a:pt x="1152" y="443"/>
                </a:lnTo>
                <a:lnTo>
                  <a:pt x="1152" y="443"/>
                </a:lnTo>
                <a:lnTo>
                  <a:pt x="1152" y="445"/>
                </a:lnTo>
                <a:lnTo>
                  <a:pt x="1152" y="445"/>
                </a:lnTo>
                <a:lnTo>
                  <a:pt x="1152" y="445"/>
                </a:lnTo>
                <a:lnTo>
                  <a:pt x="1155" y="445"/>
                </a:lnTo>
                <a:lnTo>
                  <a:pt x="1155" y="445"/>
                </a:lnTo>
                <a:lnTo>
                  <a:pt x="1155" y="445"/>
                </a:lnTo>
                <a:lnTo>
                  <a:pt x="1157" y="443"/>
                </a:lnTo>
                <a:lnTo>
                  <a:pt x="1157" y="440"/>
                </a:lnTo>
                <a:lnTo>
                  <a:pt x="1157" y="440"/>
                </a:lnTo>
                <a:lnTo>
                  <a:pt x="1155" y="438"/>
                </a:lnTo>
                <a:lnTo>
                  <a:pt x="1155" y="438"/>
                </a:lnTo>
                <a:lnTo>
                  <a:pt x="1152" y="438"/>
                </a:lnTo>
                <a:lnTo>
                  <a:pt x="1152" y="438"/>
                </a:lnTo>
                <a:lnTo>
                  <a:pt x="1150" y="438"/>
                </a:lnTo>
                <a:lnTo>
                  <a:pt x="1150" y="438"/>
                </a:lnTo>
                <a:lnTo>
                  <a:pt x="1150" y="438"/>
                </a:lnTo>
                <a:lnTo>
                  <a:pt x="1150" y="438"/>
                </a:lnTo>
                <a:lnTo>
                  <a:pt x="1150" y="440"/>
                </a:lnTo>
                <a:lnTo>
                  <a:pt x="1150" y="443"/>
                </a:lnTo>
                <a:lnTo>
                  <a:pt x="1150" y="443"/>
                </a:lnTo>
                <a:lnTo>
                  <a:pt x="1150" y="445"/>
                </a:lnTo>
                <a:lnTo>
                  <a:pt x="1150" y="445"/>
                </a:lnTo>
                <a:close/>
                <a:moveTo>
                  <a:pt x="1211" y="262"/>
                </a:moveTo>
                <a:lnTo>
                  <a:pt x="1213" y="264"/>
                </a:lnTo>
                <a:lnTo>
                  <a:pt x="1215" y="264"/>
                </a:lnTo>
                <a:lnTo>
                  <a:pt x="1215" y="262"/>
                </a:lnTo>
                <a:lnTo>
                  <a:pt x="1217" y="262"/>
                </a:lnTo>
                <a:lnTo>
                  <a:pt x="1217" y="262"/>
                </a:lnTo>
                <a:lnTo>
                  <a:pt x="1217" y="260"/>
                </a:lnTo>
                <a:lnTo>
                  <a:pt x="1215" y="260"/>
                </a:lnTo>
                <a:lnTo>
                  <a:pt x="1211" y="258"/>
                </a:lnTo>
                <a:lnTo>
                  <a:pt x="1211" y="258"/>
                </a:lnTo>
                <a:lnTo>
                  <a:pt x="1211" y="258"/>
                </a:lnTo>
                <a:lnTo>
                  <a:pt x="1211" y="260"/>
                </a:lnTo>
                <a:lnTo>
                  <a:pt x="1209" y="260"/>
                </a:lnTo>
                <a:lnTo>
                  <a:pt x="1205" y="262"/>
                </a:lnTo>
                <a:lnTo>
                  <a:pt x="1203" y="262"/>
                </a:lnTo>
                <a:lnTo>
                  <a:pt x="1203" y="264"/>
                </a:lnTo>
                <a:lnTo>
                  <a:pt x="1203" y="264"/>
                </a:lnTo>
                <a:lnTo>
                  <a:pt x="1203" y="266"/>
                </a:lnTo>
                <a:lnTo>
                  <a:pt x="1205" y="266"/>
                </a:lnTo>
                <a:lnTo>
                  <a:pt x="1207" y="266"/>
                </a:lnTo>
                <a:lnTo>
                  <a:pt x="1207" y="266"/>
                </a:lnTo>
                <a:lnTo>
                  <a:pt x="1207" y="264"/>
                </a:lnTo>
                <a:lnTo>
                  <a:pt x="1211" y="262"/>
                </a:lnTo>
                <a:lnTo>
                  <a:pt x="1211" y="262"/>
                </a:lnTo>
                <a:close/>
                <a:moveTo>
                  <a:pt x="1205" y="329"/>
                </a:moveTo>
                <a:lnTo>
                  <a:pt x="1205" y="329"/>
                </a:lnTo>
                <a:lnTo>
                  <a:pt x="1205" y="327"/>
                </a:lnTo>
                <a:lnTo>
                  <a:pt x="1203" y="329"/>
                </a:lnTo>
                <a:lnTo>
                  <a:pt x="1201" y="329"/>
                </a:lnTo>
                <a:lnTo>
                  <a:pt x="1201" y="331"/>
                </a:lnTo>
                <a:lnTo>
                  <a:pt x="1201" y="331"/>
                </a:lnTo>
                <a:lnTo>
                  <a:pt x="1201" y="333"/>
                </a:lnTo>
                <a:lnTo>
                  <a:pt x="1203" y="336"/>
                </a:lnTo>
                <a:lnTo>
                  <a:pt x="1205" y="336"/>
                </a:lnTo>
                <a:lnTo>
                  <a:pt x="1207" y="336"/>
                </a:lnTo>
                <a:lnTo>
                  <a:pt x="1207" y="333"/>
                </a:lnTo>
                <a:lnTo>
                  <a:pt x="1207" y="333"/>
                </a:lnTo>
                <a:lnTo>
                  <a:pt x="1209" y="331"/>
                </a:lnTo>
                <a:lnTo>
                  <a:pt x="1209" y="331"/>
                </a:lnTo>
                <a:lnTo>
                  <a:pt x="1207" y="331"/>
                </a:lnTo>
                <a:lnTo>
                  <a:pt x="1207" y="329"/>
                </a:lnTo>
                <a:lnTo>
                  <a:pt x="1205" y="329"/>
                </a:lnTo>
                <a:close/>
                <a:moveTo>
                  <a:pt x="1234" y="252"/>
                </a:moveTo>
                <a:lnTo>
                  <a:pt x="1234" y="254"/>
                </a:lnTo>
                <a:lnTo>
                  <a:pt x="1234" y="254"/>
                </a:lnTo>
                <a:lnTo>
                  <a:pt x="1234" y="256"/>
                </a:lnTo>
                <a:lnTo>
                  <a:pt x="1236" y="256"/>
                </a:lnTo>
                <a:lnTo>
                  <a:pt x="1238" y="256"/>
                </a:lnTo>
                <a:lnTo>
                  <a:pt x="1240" y="256"/>
                </a:lnTo>
                <a:lnTo>
                  <a:pt x="1243" y="254"/>
                </a:lnTo>
                <a:lnTo>
                  <a:pt x="1243" y="254"/>
                </a:lnTo>
                <a:lnTo>
                  <a:pt x="1240" y="254"/>
                </a:lnTo>
                <a:lnTo>
                  <a:pt x="1240" y="252"/>
                </a:lnTo>
                <a:lnTo>
                  <a:pt x="1240" y="250"/>
                </a:lnTo>
                <a:lnTo>
                  <a:pt x="1238" y="250"/>
                </a:lnTo>
                <a:lnTo>
                  <a:pt x="1238" y="248"/>
                </a:lnTo>
                <a:lnTo>
                  <a:pt x="1238" y="248"/>
                </a:lnTo>
                <a:lnTo>
                  <a:pt x="1234" y="250"/>
                </a:lnTo>
                <a:lnTo>
                  <a:pt x="1234" y="250"/>
                </a:lnTo>
                <a:lnTo>
                  <a:pt x="1234" y="250"/>
                </a:lnTo>
                <a:lnTo>
                  <a:pt x="1232" y="250"/>
                </a:lnTo>
                <a:lnTo>
                  <a:pt x="1232" y="252"/>
                </a:lnTo>
                <a:lnTo>
                  <a:pt x="1234" y="252"/>
                </a:lnTo>
                <a:lnTo>
                  <a:pt x="1234" y="252"/>
                </a:lnTo>
                <a:close/>
                <a:moveTo>
                  <a:pt x="1136" y="231"/>
                </a:moveTo>
                <a:lnTo>
                  <a:pt x="1136" y="231"/>
                </a:lnTo>
                <a:lnTo>
                  <a:pt x="1138" y="231"/>
                </a:lnTo>
                <a:lnTo>
                  <a:pt x="1142" y="231"/>
                </a:lnTo>
                <a:lnTo>
                  <a:pt x="1148" y="229"/>
                </a:lnTo>
                <a:lnTo>
                  <a:pt x="1155" y="227"/>
                </a:lnTo>
                <a:lnTo>
                  <a:pt x="1152" y="227"/>
                </a:lnTo>
                <a:lnTo>
                  <a:pt x="1150" y="227"/>
                </a:lnTo>
                <a:lnTo>
                  <a:pt x="1146" y="227"/>
                </a:lnTo>
                <a:lnTo>
                  <a:pt x="1144" y="227"/>
                </a:lnTo>
                <a:lnTo>
                  <a:pt x="1142" y="229"/>
                </a:lnTo>
                <a:lnTo>
                  <a:pt x="1138" y="229"/>
                </a:lnTo>
                <a:lnTo>
                  <a:pt x="1136" y="231"/>
                </a:lnTo>
                <a:close/>
                <a:moveTo>
                  <a:pt x="1188" y="302"/>
                </a:moveTo>
                <a:lnTo>
                  <a:pt x="1180" y="304"/>
                </a:lnTo>
                <a:lnTo>
                  <a:pt x="1175" y="304"/>
                </a:lnTo>
                <a:lnTo>
                  <a:pt x="1175" y="306"/>
                </a:lnTo>
                <a:lnTo>
                  <a:pt x="1173" y="306"/>
                </a:lnTo>
                <a:lnTo>
                  <a:pt x="1173" y="306"/>
                </a:lnTo>
                <a:lnTo>
                  <a:pt x="1171" y="306"/>
                </a:lnTo>
                <a:lnTo>
                  <a:pt x="1169" y="308"/>
                </a:lnTo>
                <a:lnTo>
                  <a:pt x="1167" y="308"/>
                </a:lnTo>
                <a:lnTo>
                  <a:pt x="1167" y="308"/>
                </a:lnTo>
                <a:lnTo>
                  <a:pt x="1167" y="308"/>
                </a:lnTo>
                <a:lnTo>
                  <a:pt x="1169" y="310"/>
                </a:lnTo>
                <a:lnTo>
                  <a:pt x="1173" y="310"/>
                </a:lnTo>
                <a:lnTo>
                  <a:pt x="1175" y="310"/>
                </a:lnTo>
                <a:lnTo>
                  <a:pt x="1178" y="310"/>
                </a:lnTo>
                <a:lnTo>
                  <a:pt x="1178" y="310"/>
                </a:lnTo>
                <a:lnTo>
                  <a:pt x="1180" y="310"/>
                </a:lnTo>
                <a:lnTo>
                  <a:pt x="1184" y="308"/>
                </a:lnTo>
                <a:lnTo>
                  <a:pt x="1186" y="308"/>
                </a:lnTo>
                <a:lnTo>
                  <a:pt x="1190" y="306"/>
                </a:lnTo>
                <a:lnTo>
                  <a:pt x="1192" y="306"/>
                </a:lnTo>
                <a:lnTo>
                  <a:pt x="1192" y="304"/>
                </a:lnTo>
                <a:lnTo>
                  <a:pt x="1192" y="304"/>
                </a:lnTo>
                <a:lnTo>
                  <a:pt x="1192" y="302"/>
                </a:lnTo>
                <a:lnTo>
                  <a:pt x="1192" y="302"/>
                </a:lnTo>
                <a:lnTo>
                  <a:pt x="1190" y="302"/>
                </a:lnTo>
                <a:lnTo>
                  <a:pt x="1188" y="302"/>
                </a:lnTo>
                <a:close/>
                <a:moveTo>
                  <a:pt x="1117" y="178"/>
                </a:moveTo>
                <a:lnTo>
                  <a:pt x="1117" y="180"/>
                </a:lnTo>
                <a:lnTo>
                  <a:pt x="1115" y="180"/>
                </a:lnTo>
                <a:lnTo>
                  <a:pt x="1113" y="183"/>
                </a:lnTo>
                <a:lnTo>
                  <a:pt x="1113" y="183"/>
                </a:lnTo>
                <a:lnTo>
                  <a:pt x="1113" y="183"/>
                </a:lnTo>
                <a:lnTo>
                  <a:pt x="1113" y="183"/>
                </a:lnTo>
                <a:lnTo>
                  <a:pt x="1115" y="185"/>
                </a:lnTo>
                <a:lnTo>
                  <a:pt x="1115" y="183"/>
                </a:lnTo>
                <a:lnTo>
                  <a:pt x="1119" y="180"/>
                </a:lnTo>
                <a:lnTo>
                  <a:pt x="1119" y="180"/>
                </a:lnTo>
                <a:lnTo>
                  <a:pt x="1117" y="178"/>
                </a:lnTo>
                <a:close/>
                <a:moveTo>
                  <a:pt x="1123" y="243"/>
                </a:moveTo>
                <a:lnTo>
                  <a:pt x="1121" y="239"/>
                </a:lnTo>
                <a:lnTo>
                  <a:pt x="1119" y="239"/>
                </a:lnTo>
                <a:lnTo>
                  <a:pt x="1115" y="239"/>
                </a:lnTo>
                <a:lnTo>
                  <a:pt x="1106" y="241"/>
                </a:lnTo>
                <a:lnTo>
                  <a:pt x="1100" y="241"/>
                </a:lnTo>
                <a:lnTo>
                  <a:pt x="1096" y="243"/>
                </a:lnTo>
                <a:lnTo>
                  <a:pt x="1096" y="245"/>
                </a:lnTo>
                <a:lnTo>
                  <a:pt x="1098" y="248"/>
                </a:lnTo>
                <a:lnTo>
                  <a:pt x="1102" y="248"/>
                </a:lnTo>
                <a:lnTo>
                  <a:pt x="1104" y="248"/>
                </a:lnTo>
                <a:lnTo>
                  <a:pt x="1102" y="250"/>
                </a:lnTo>
                <a:lnTo>
                  <a:pt x="1104" y="252"/>
                </a:lnTo>
                <a:lnTo>
                  <a:pt x="1113" y="250"/>
                </a:lnTo>
                <a:lnTo>
                  <a:pt x="1115" y="250"/>
                </a:lnTo>
                <a:lnTo>
                  <a:pt x="1113" y="254"/>
                </a:lnTo>
                <a:lnTo>
                  <a:pt x="1111" y="256"/>
                </a:lnTo>
                <a:lnTo>
                  <a:pt x="1117" y="256"/>
                </a:lnTo>
                <a:lnTo>
                  <a:pt x="1121" y="254"/>
                </a:lnTo>
                <a:lnTo>
                  <a:pt x="1123" y="254"/>
                </a:lnTo>
                <a:lnTo>
                  <a:pt x="1123" y="252"/>
                </a:lnTo>
                <a:lnTo>
                  <a:pt x="1125" y="252"/>
                </a:lnTo>
                <a:lnTo>
                  <a:pt x="1129" y="250"/>
                </a:lnTo>
                <a:lnTo>
                  <a:pt x="1129" y="250"/>
                </a:lnTo>
                <a:lnTo>
                  <a:pt x="1129" y="250"/>
                </a:lnTo>
                <a:lnTo>
                  <a:pt x="1127" y="248"/>
                </a:lnTo>
                <a:lnTo>
                  <a:pt x="1123" y="245"/>
                </a:lnTo>
                <a:lnTo>
                  <a:pt x="1123" y="245"/>
                </a:lnTo>
                <a:lnTo>
                  <a:pt x="1123" y="243"/>
                </a:lnTo>
                <a:close/>
                <a:moveTo>
                  <a:pt x="1081" y="313"/>
                </a:moveTo>
                <a:lnTo>
                  <a:pt x="1079" y="313"/>
                </a:lnTo>
                <a:lnTo>
                  <a:pt x="1067" y="313"/>
                </a:lnTo>
                <a:lnTo>
                  <a:pt x="1062" y="315"/>
                </a:lnTo>
                <a:lnTo>
                  <a:pt x="1062" y="315"/>
                </a:lnTo>
                <a:lnTo>
                  <a:pt x="1060" y="317"/>
                </a:lnTo>
                <a:lnTo>
                  <a:pt x="1058" y="319"/>
                </a:lnTo>
                <a:lnTo>
                  <a:pt x="1058" y="321"/>
                </a:lnTo>
                <a:lnTo>
                  <a:pt x="1060" y="321"/>
                </a:lnTo>
                <a:lnTo>
                  <a:pt x="1064" y="321"/>
                </a:lnTo>
                <a:lnTo>
                  <a:pt x="1069" y="325"/>
                </a:lnTo>
                <a:lnTo>
                  <a:pt x="1071" y="327"/>
                </a:lnTo>
                <a:lnTo>
                  <a:pt x="1071" y="327"/>
                </a:lnTo>
                <a:lnTo>
                  <a:pt x="1075" y="331"/>
                </a:lnTo>
                <a:lnTo>
                  <a:pt x="1079" y="333"/>
                </a:lnTo>
                <a:lnTo>
                  <a:pt x="1081" y="336"/>
                </a:lnTo>
                <a:lnTo>
                  <a:pt x="1081" y="336"/>
                </a:lnTo>
                <a:lnTo>
                  <a:pt x="1083" y="336"/>
                </a:lnTo>
                <a:lnTo>
                  <a:pt x="1083" y="336"/>
                </a:lnTo>
                <a:lnTo>
                  <a:pt x="1085" y="333"/>
                </a:lnTo>
                <a:lnTo>
                  <a:pt x="1087" y="331"/>
                </a:lnTo>
                <a:lnTo>
                  <a:pt x="1087" y="331"/>
                </a:lnTo>
                <a:lnTo>
                  <a:pt x="1090" y="329"/>
                </a:lnTo>
                <a:lnTo>
                  <a:pt x="1092" y="325"/>
                </a:lnTo>
                <a:lnTo>
                  <a:pt x="1092" y="323"/>
                </a:lnTo>
                <a:lnTo>
                  <a:pt x="1094" y="321"/>
                </a:lnTo>
                <a:lnTo>
                  <a:pt x="1094" y="319"/>
                </a:lnTo>
                <a:lnTo>
                  <a:pt x="1092" y="317"/>
                </a:lnTo>
                <a:lnTo>
                  <a:pt x="1092" y="317"/>
                </a:lnTo>
                <a:lnTo>
                  <a:pt x="1092" y="317"/>
                </a:lnTo>
                <a:lnTo>
                  <a:pt x="1090" y="315"/>
                </a:lnTo>
                <a:lnTo>
                  <a:pt x="1085" y="313"/>
                </a:lnTo>
                <a:lnTo>
                  <a:pt x="1081" y="313"/>
                </a:lnTo>
                <a:close/>
                <a:moveTo>
                  <a:pt x="1092" y="269"/>
                </a:moveTo>
                <a:lnTo>
                  <a:pt x="1090" y="271"/>
                </a:lnTo>
                <a:lnTo>
                  <a:pt x="1090" y="273"/>
                </a:lnTo>
                <a:lnTo>
                  <a:pt x="1087" y="273"/>
                </a:lnTo>
                <a:lnTo>
                  <a:pt x="1087" y="273"/>
                </a:lnTo>
                <a:lnTo>
                  <a:pt x="1090" y="275"/>
                </a:lnTo>
                <a:lnTo>
                  <a:pt x="1092" y="275"/>
                </a:lnTo>
                <a:lnTo>
                  <a:pt x="1096" y="277"/>
                </a:lnTo>
                <a:lnTo>
                  <a:pt x="1100" y="277"/>
                </a:lnTo>
                <a:lnTo>
                  <a:pt x="1104" y="275"/>
                </a:lnTo>
                <a:lnTo>
                  <a:pt x="1104" y="275"/>
                </a:lnTo>
                <a:lnTo>
                  <a:pt x="1106" y="273"/>
                </a:lnTo>
                <a:lnTo>
                  <a:pt x="1106" y="273"/>
                </a:lnTo>
                <a:lnTo>
                  <a:pt x="1106" y="273"/>
                </a:lnTo>
                <a:lnTo>
                  <a:pt x="1106" y="271"/>
                </a:lnTo>
                <a:lnTo>
                  <a:pt x="1104" y="271"/>
                </a:lnTo>
                <a:lnTo>
                  <a:pt x="1104" y="269"/>
                </a:lnTo>
                <a:lnTo>
                  <a:pt x="1104" y="266"/>
                </a:lnTo>
                <a:lnTo>
                  <a:pt x="1104" y="266"/>
                </a:lnTo>
                <a:lnTo>
                  <a:pt x="1102" y="266"/>
                </a:lnTo>
                <a:lnTo>
                  <a:pt x="1100" y="264"/>
                </a:lnTo>
                <a:lnTo>
                  <a:pt x="1096" y="264"/>
                </a:lnTo>
                <a:lnTo>
                  <a:pt x="1094" y="264"/>
                </a:lnTo>
                <a:lnTo>
                  <a:pt x="1092" y="266"/>
                </a:lnTo>
                <a:lnTo>
                  <a:pt x="1092" y="269"/>
                </a:lnTo>
                <a:close/>
                <a:moveTo>
                  <a:pt x="1211" y="277"/>
                </a:moveTo>
                <a:lnTo>
                  <a:pt x="1213" y="279"/>
                </a:lnTo>
                <a:lnTo>
                  <a:pt x="1213" y="279"/>
                </a:lnTo>
                <a:lnTo>
                  <a:pt x="1213" y="279"/>
                </a:lnTo>
                <a:lnTo>
                  <a:pt x="1215" y="279"/>
                </a:lnTo>
                <a:lnTo>
                  <a:pt x="1215" y="279"/>
                </a:lnTo>
                <a:lnTo>
                  <a:pt x="1219" y="281"/>
                </a:lnTo>
                <a:lnTo>
                  <a:pt x="1226" y="283"/>
                </a:lnTo>
                <a:lnTo>
                  <a:pt x="1228" y="283"/>
                </a:lnTo>
                <a:lnTo>
                  <a:pt x="1232" y="285"/>
                </a:lnTo>
                <a:lnTo>
                  <a:pt x="1234" y="287"/>
                </a:lnTo>
                <a:lnTo>
                  <a:pt x="1236" y="287"/>
                </a:lnTo>
                <a:lnTo>
                  <a:pt x="1238" y="287"/>
                </a:lnTo>
                <a:lnTo>
                  <a:pt x="1243" y="287"/>
                </a:lnTo>
                <a:lnTo>
                  <a:pt x="1247" y="287"/>
                </a:lnTo>
                <a:lnTo>
                  <a:pt x="1251" y="287"/>
                </a:lnTo>
                <a:lnTo>
                  <a:pt x="1253" y="287"/>
                </a:lnTo>
                <a:lnTo>
                  <a:pt x="1253" y="285"/>
                </a:lnTo>
                <a:lnTo>
                  <a:pt x="1253" y="285"/>
                </a:lnTo>
                <a:lnTo>
                  <a:pt x="1253" y="285"/>
                </a:lnTo>
                <a:lnTo>
                  <a:pt x="1253" y="283"/>
                </a:lnTo>
                <a:lnTo>
                  <a:pt x="1253" y="283"/>
                </a:lnTo>
                <a:lnTo>
                  <a:pt x="1253" y="281"/>
                </a:lnTo>
                <a:lnTo>
                  <a:pt x="1253" y="279"/>
                </a:lnTo>
                <a:lnTo>
                  <a:pt x="1253" y="279"/>
                </a:lnTo>
                <a:lnTo>
                  <a:pt x="1253" y="277"/>
                </a:lnTo>
                <a:lnTo>
                  <a:pt x="1253" y="275"/>
                </a:lnTo>
                <a:lnTo>
                  <a:pt x="1253" y="275"/>
                </a:lnTo>
                <a:lnTo>
                  <a:pt x="1253" y="273"/>
                </a:lnTo>
                <a:lnTo>
                  <a:pt x="1251" y="271"/>
                </a:lnTo>
                <a:lnTo>
                  <a:pt x="1251" y="269"/>
                </a:lnTo>
                <a:lnTo>
                  <a:pt x="1249" y="266"/>
                </a:lnTo>
                <a:lnTo>
                  <a:pt x="1247" y="264"/>
                </a:lnTo>
                <a:lnTo>
                  <a:pt x="1243" y="262"/>
                </a:lnTo>
                <a:lnTo>
                  <a:pt x="1240" y="260"/>
                </a:lnTo>
                <a:lnTo>
                  <a:pt x="1236" y="260"/>
                </a:lnTo>
                <a:lnTo>
                  <a:pt x="1234" y="258"/>
                </a:lnTo>
                <a:lnTo>
                  <a:pt x="1230" y="260"/>
                </a:lnTo>
                <a:lnTo>
                  <a:pt x="1222" y="262"/>
                </a:lnTo>
                <a:lnTo>
                  <a:pt x="1219" y="264"/>
                </a:lnTo>
                <a:lnTo>
                  <a:pt x="1217" y="264"/>
                </a:lnTo>
                <a:lnTo>
                  <a:pt x="1215" y="266"/>
                </a:lnTo>
                <a:lnTo>
                  <a:pt x="1215" y="269"/>
                </a:lnTo>
                <a:lnTo>
                  <a:pt x="1215" y="271"/>
                </a:lnTo>
                <a:lnTo>
                  <a:pt x="1213" y="271"/>
                </a:lnTo>
                <a:lnTo>
                  <a:pt x="1211" y="271"/>
                </a:lnTo>
                <a:lnTo>
                  <a:pt x="1209" y="275"/>
                </a:lnTo>
                <a:lnTo>
                  <a:pt x="1209" y="275"/>
                </a:lnTo>
                <a:lnTo>
                  <a:pt x="1209" y="277"/>
                </a:lnTo>
                <a:lnTo>
                  <a:pt x="1209" y="277"/>
                </a:lnTo>
                <a:lnTo>
                  <a:pt x="1209" y="277"/>
                </a:lnTo>
                <a:lnTo>
                  <a:pt x="1211" y="277"/>
                </a:lnTo>
                <a:lnTo>
                  <a:pt x="1211" y="277"/>
                </a:lnTo>
                <a:close/>
                <a:moveTo>
                  <a:pt x="1473" y="631"/>
                </a:moveTo>
                <a:lnTo>
                  <a:pt x="1473" y="629"/>
                </a:lnTo>
                <a:lnTo>
                  <a:pt x="1475" y="629"/>
                </a:lnTo>
                <a:lnTo>
                  <a:pt x="1471" y="629"/>
                </a:lnTo>
                <a:lnTo>
                  <a:pt x="1469" y="631"/>
                </a:lnTo>
                <a:lnTo>
                  <a:pt x="1469" y="631"/>
                </a:lnTo>
                <a:lnTo>
                  <a:pt x="1469" y="631"/>
                </a:lnTo>
                <a:lnTo>
                  <a:pt x="1471" y="631"/>
                </a:lnTo>
                <a:lnTo>
                  <a:pt x="1473" y="631"/>
                </a:lnTo>
                <a:close/>
                <a:moveTo>
                  <a:pt x="1479" y="579"/>
                </a:moveTo>
                <a:lnTo>
                  <a:pt x="1481" y="579"/>
                </a:lnTo>
                <a:lnTo>
                  <a:pt x="1483" y="577"/>
                </a:lnTo>
                <a:lnTo>
                  <a:pt x="1483" y="577"/>
                </a:lnTo>
                <a:lnTo>
                  <a:pt x="1483" y="575"/>
                </a:lnTo>
                <a:lnTo>
                  <a:pt x="1486" y="575"/>
                </a:lnTo>
                <a:lnTo>
                  <a:pt x="1483" y="575"/>
                </a:lnTo>
                <a:lnTo>
                  <a:pt x="1483" y="572"/>
                </a:lnTo>
                <a:lnTo>
                  <a:pt x="1481" y="570"/>
                </a:lnTo>
                <a:lnTo>
                  <a:pt x="1481" y="570"/>
                </a:lnTo>
                <a:lnTo>
                  <a:pt x="1479" y="570"/>
                </a:lnTo>
                <a:lnTo>
                  <a:pt x="1479" y="570"/>
                </a:lnTo>
                <a:lnTo>
                  <a:pt x="1475" y="570"/>
                </a:lnTo>
                <a:lnTo>
                  <a:pt x="1471" y="570"/>
                </a:lnTo>
                <a:lnTo>
                  <a:pt x="1471" y="570"/>
                </a:lnTo>
                <a:lnTo>
                  <a:pt x="1471" y="570"/>
                </a:lnTo>
                <a:lnTo>
                  <a:pt x="1471" y="572"/>
                </a:lnTo>
                <a:lnTo>
                  <a:pt x="1473" y="575"/>
                </a:lnTo>
                <a:lnTo>
                  <a:pt x="1477" y="579"/>
                </a:lnTo>
                <a:lnTo>
                  <a:pt x="1479" y="579"/>
                </a:lnTo>
                <a:close/>
                <a:moveTo>
                  <a:pt x="1523" y="451"/>
                </a:moveTo>
                <a:lnTo>
                  <a:pt x="1523" y="449"/>
                </a:lnTo>
                <a:lnTo>
                  <a:pt x="1521" y="447"/>
                </a:lnTo>
                <a:lnTo>
                  <a:pt x="1519" y="447"/>
                </a:lnTo>
                <a:lnTo>
                  <a:pt x="1519" y="447"/>
                </a:lnTo>
                <a:lnTo>
                  <a:pt x="1517" y="447"/>
                </a:lnTo>
                <a:lnTo>
                  <a:pt x="1515" y="447"/>
                </a:lnTo>
                <a:lnTo>
                  <a:pt x="1515" y="449"/>
                </a:lnTo>
                <a:lnTo>
                  <a:pt x="1515" y="449"/>
                </a:lnTo>
                <a:lnTo>
                  <a:pt x="1515" y="451"/>
                </a:lnTo>
                <a:lnTo>
                  <a:pt x="1517" y="451"/>
                </a:lnTo>
                <a:lnTo>
                  <a:pt x="1519" y="453"/>
                </a:lnTo>
                <a:lnTo>
                  <a:pt x="1521" y="455"/>
                </a:lnTo>
                <a:lnTo>
                  <a:pt x="1523" y="455"/>
                </a:lnTo>
                <a:lnTo>
                  <a:pt x="1523" y="455"/>
                </a:lnTo>
                <a:lnTo>
                  <a:pt x="1523" y="453"/>
                </a:lnTo>
                <a:lnTo>
                  <a:pt x="1523" y="453"/>
                </a:lnTo>
                <a:lnTo>
                  <a:pt x="1523" y="453"/>
                </a:lnTo>
                <a:lnTo>
                  <a:pt x="1523" y="453"/>
                </a:lnTo>
                <a:lnTo>
                  <a:pt x="1523" y="451"/>
                </a:lnTo>
                <a:lnTo>
                  <a:pt x="1523" y="451"/>
                </a:lnTo>
                <a:close/>
                <a:moveTo>
                  <a:pt x="1467" y="728"/>
                </a:moveTo>
                <a:lnTo>
                  <a:pt x="1467" y="728"/>
                </a:lnTo>
                <a:lnTo>
                  <a:pt x="1467" y="726"/>
                </a:lnTo>
                <a:lnTo>
                  <a:pt x="1469" y="726"/>
                </a:lnTo>
                <a:lnTo>
                  <a:pt x="1469" y="723"/>
                </a:lnTo>
                <a:lnTo>
                  <a:pt x="1469" y="721"/>
                </a:lnTo>
                <a:lnTo>
                  <a:pt x="1467" y="721"/>
                </a:lnTo>
                <a:lnTo>
                  <a:pt x="1467" y="721"/>
                </a:lnTo>
                <a:lnTo>
                  <a:pt x="1467" y="721"/>
                </a:lnTo>
                <a:lnTo>
                  <a:pt x="1467" y="723"/>
                </a:lnTo>
                <a:lnTo>
                  <a:pt x="1467" y="723"/>
                </a:lnTo>
                <a:lnTo>
                  <a:pt x="1465" y="726"/>
                </a:lnTo>
                <a:lnTo>
                  <a:pt x="1465" y="728"/>
                </a:lnTo>
                <a:lnTo>
                  <a:pt x="1465" y="728"/>
                </a:lnTo>
                <a:lnTo>
                  <a:pt x="1465" y="728"/>
                </a:lnTo>
                <a:lnTo>
                  <a:pt x="1467" y="728"/>
                </a:lnTo>
                <a:close/>
                <a:moveTo>
                  <a:pt x="1481" y="560"/>
                </a:moveTo>
                <a:lnTo>
                  <a:pt x="1483" y="558"/>
                </a:lnTo>
                <a:lnTo>
                  <a:pt x="1483" y="558"/>
                </a:lnTo>
                <a:lnTo>
                  <a:pt x="1483" y="558"/>
                </a:lnTo>
                <a:lnTo>
                  <a:pt x="1483" y="558"/>
                </a:lnTo>
                <a:lnTo>
                  <a:pt x="1481" y="558"/>
                </a:lnTo>
                <a:lnTo>
                  <a:pt x="1479" y="558"/>
                </a:lnTo>
                <a:lnTo>
                  <a:pt x="1477" y="558"/>
                </a:lnTo>
                <a:lnTo>
                  <a:pt x="1479" y="558"/>
                </a:lnTo>
                <a:lnTo>
                  <a:pt x="1479" y="560"/>
                </a:lnTo>
                <a:lnTo>
                  <a:pt x="1481" y="560"/>
                </a:lnTo>
                <a:close/>
                <a:moveTo>
                  <a:pt x="1509" y="455"/>
                </a:moveTo>
                <a:lnTo>
                  <a:pt x="1507" y="455"/>
                </a:lnTo>
                <a:lnTo>
                  <a:pt x="1504" y="455"/>
                </a:lnTo>
                <a:lnTo>
                  <a:pt x="1504" y="455"/>
                </a:lnTo>
                <a:lnTo>
                  <a:pt x="1502" y="455"/>
                </a:lnTo>
                <a:lnTo>
                  <a:pt x="1498" y="457"/>
                </a:lnTo>
                <a:lnTo>
                  <a:pt x="1496" y="457"/>
                </a:lnTo>
                <a:lnTo>
                  <a:pt x="1496" y="457"/>
                </a:lnTo>
                <a:lnTo>
                  <a:pt x="1494" y="461"/>
                </a:lnTo>
                <a:lnTo>
                  <a:pt x="1490" y="463"/>
                </a:lnTo>
                <a:lnTo>
                  <a:pt x="1490" y="468"/>
                </a:lnTo>
                <a:lnTo>
                  <a:pt x="1488" y="470"/>
                </a:lnTo>
                <a:lnTo>
                  <a:pt x="1488" y="472"/>
                </a:lnTo>
                <a:lnTo>
                  <a:pt x="1490" y="476"/>
                </a:lnTo>
                <a:lnTo>
                  <a:pt x="1490" y="478"/>
                </a:lnTo>
                <a:lnTo>
                  <a:pt x="1492" y="480"/>
                </a:lnTo>
                <a:lnTo>
                  <a:pt x="1492" y="480"/>
                </a:lnTo>
                <a:lnTo>
                  <a:pt x="1494" y="482"/>
                </a:lnTo>
                <a:lnTo>
                  <a:pt x="1494" y="482"/>
                </a:lnTo>
                <a:lnTo>
                  <a:pt x="1496" y="482"/>
                </a:lnTo>
                <a:lnTo>
                  <a:pt x="1502" y="482"/>
                </a:lnTo>
                <a:lnTo>
                  <a:pt x="1507" y="480"/>
                </a:lnTo>
                <a:lnTo>
                  <a:pt x="1511" y="480"/>
                </a:lnTo>
                <a:lnTo>
                  <a:pt x="1515" y="478"/>
                </a:lnTo>
                <a:lnTo>
                  <a:pt x="1517" y="478"/>
                </a:lnTo>
                <a:lnTo>
                  <a:pt x="1519" y="476"/>
                </a:lnTo>
                <a:lnTo>
                  <a:pt x="1519" y="474"/>
                </a:lnTo>
                <a:lnTo>
                  <a:pt x="1519" y="472"/>
                </a:lnTo>
                <a:lnTo>
                  <a:pt x="1519" y="470"/>
                </a:lnTo>
                <a:lnTo>
                  <a:pt x="1519" y="463"/>
                </a:lnTo>
                <a:lnTo>
                  <a:pt x="1519" y="463"/>
                </a:lnTo>
                <a:lnTo>
                  <a:pt x="1519" y="461"/>
                </a:lnTo>
                <a:lnTo>
                  <a:pt x="1521" y="461"/>
                </a:lnTo>
                <a:lnTo>
                  <a:pt x="1521" y="459"/>
                </a:lnTo>
                <a:lnTo>
                  <a:pt x="1519" y="459"/>
                </a:lnTo>
                <a:lnTo>
                  <a:pt x="1519" y="457"/>
                </a:lnTo>
                <a:lnTo>
                  <a:pt x="1519" y="457"/>
                </a:lnTo>
                <a:lnTo>
                  <a:pt x="1511" y="455"/>
                </a:lnTo>
                <a:lnTo>
                  <a:pt x="1509" y="455"/>
                </a:lnTo>
                <a:close/>
                <a:moveTo>
                  <a:pt x="1450" y="650"/>
                </a:moveTo>
                <a:lnTo>
                  <a:pt x="1450" y="650"/>
                </a:lnTo>
                <a:lnTo>
                  <a:pt x="1450" y="650"/>
                </a:lnTo>
                <a:lnTo>
                  <a:pt x="1448" y="650"/>
                </a:lnTo>
                <a:lnTo>
                  <a:pt x="1448" y="650"/>
                </a:lnTo>
                <a:lnTo>
                  <a:pt x="1448" y="650"/>
                </a:lnTo>
                <a:lnTo>
                  <a:pt x="1446" y="652"/>
                </a:lnTo>
                <a:lnTo>
                  <a:pt x="1448" y="652"/>
                </a:lnTo>
                <a:lnTo>
                  <a:pt x="1450" y="650"/>
                </a:lnTo>
                <a:close/>
                <a:moveTo>
                  <a:pt x="1448" y="784"/>
                </a:moveTo>
                <a:lnTo>
                  <a:pt x="1448" y="784"/>
                </a:lnTo>
                <a:lnTo>
                  <a:pt x="1450" y="784"/>
                </a:lnTo>
                <a:lnTo>
                  <a:pt x="1450" y="784"/>
                </a:lnTo>
                <a:lnTo>
                  <a:pt x="1450" y="782"/>
                </a:lnTo>
                <a:lnTo>
                  <a:pt x="1448" y="782"/>
                </a:lnTo>
                <a:lnTo>
                  <a:pt x="1448" y="782"/>
                </a:lnTo>
                <a:lnTo>
                  <a:pt x="1448" y="784"/>
                </a:lnTo>
                <a:lnTo>
                  <a:pt x="1448" y="784"/>
                </a:lnTo>
                <a:close/>
                <a:moveTo>
                  <a:pt x="1450" y="713"/>
                </a:moveTo>
                <a:lnTo>
                  <a:pt x="1450" y="713"/>
                </a:lnTo>
                <a:lnTo>
                  <a:pt x="1450" y="715"/>
                </a:lnTo>
                <a:lnTo>
                  <a:pt x="1450" y="715"/>
                </a:lnTo>
                <a:lnTo>
                  <a:pt x="1450" y="715"/>
                </a:lnTo>
                <a:lnTo>
                  <a:pt x="1452" y="713"/>
                </a:lnTo>
                <a:lnTo>
                  <a:pt x="1452" y="713"/>
                </a:lnTo>
                <a:lnTo>
                  <a:pt x="1450" y="713"/>
                </a:lnTo>
                <a:lnTo>
                  <a:pt x="1450" y="713"/>
                </a:lnTo>
                <a:close/>
                <a:moveTo>
                  <a:pt x="1450" y="726"/>
                </a:moveTo>
                <a:lnTo>
                  <a:pt x="1454" y="723"/>
                </a:lnTo>
                <a:lnTo>
                  <a:pt x="1454" y="721"/>
                </a:lnTo>
                <a:lnTo>
                  <a:pt x="1454" y="721"/>
                </a:lnTo>
                <a:lnTo>
                  <a:pt x="1454" y="721"/>
                </a:lnTo>
                <a:lnTo>
                  <a:pt x="1454" y="721"/>
                </a:lnTo>
                <a:lnTo>
                  <a:pt x="1452" y="723"/>
                </a:lnTo>
                <a:lnTo>
                  <a:pt x="1452" y="723"/>
                </a:lnTo>
                <a:lnTo>
                  <a:pt x="1450" y="723"/>
                </a:lnTo>
                <a:lnTo>
                  <a:pt x="1450" y="723"/>
                </a:lnTo>
                <a:lnTo>
                  <a:pt x="1448" y="723"/>
                </a:lnTo>
                <a:lnTo>
                  <a:pt x="1448" y="723"/>
                </a:lnTo>
                <a:lnTo>
                  <a:pt x="1448" y="726"/>
                </a:lnTo>
                <a:lnTo>
                  <a:pt x="1448" y="726"/>
                </a:lnTo>
                <a:lnTo>
                  <a:pt x="1450" y="726"/>
                </a:lnTo>
                <a:close/>
                <a:moveTo>
                  <a:pt x="1222" y="428"/>
                </a:moveTo>
                <a:lnTo>
                  <a:pt x="1222" y="430"/>
                </a:lnTo>
                <a:lnTo>
                  <a:pt x="1222" y="430"/>
                </a:lnTo>
                <a:lnTo>
                  <a:pt x="1224" y="430"/>
                </a:lnTo>
                <a:lnTo>
                  <a:pt x="1224" y="430"/>
                </a:lnTo>
                <a:lnTo>
                  <a:pt x="1226" y="428"/>
                </a:lnTo>
                <a:lnTo>
                  <a:pt x="1226" y="428"/>
                </a:lnTo>
                <a:lnTo>
                  <a:pt x="1226" y="426"/>
                </a:lnTo>
                <a:lnTo>
                  <a:pt x="1226" y="426"/>
                </a:lnTo>
                <a:lnTo>
                  <a:pt x="1224" y="424"/>
                </a:lnTo>
                <a:lnTo>
                  <a:pt x="1224" y="424"/>
                </a:lnTo>
                <a:lnTo>
                  <a:pt x="1222" y="422"/>
                </a:lnTo>
                <a:lnTo>
                  <a:pt x="1219" y="422"/>
                </a:lnTo>
                <a:lnTo>
                  <a:pt x="1219" y="424"/>
                </a:lnTo>
                <a:lnTo>
                  <a:pt x="1217" y="424"/>
                </a:lnTo>
                <a:lnTo>
                  <a:pt x="1217" y="426"/>
                </a:lnTo>
                <a:lnTo>
                  <a:pt x="1217" y="426"/>
                </a:lnTo>
                <a:lnTo>
                  <a:pt x="1217" y="428"/>
                </a:lnTo>
                <a:lnTo>
                  <a:pt x="1217" y="428"/>
                </a:lnTo>
                <a:lnTo>
                  <a:pt x="1217" y="430"/>
                </a:lnTo>
                <a:lnTo>
                  <a:pt x="1219" y="430"/>
                </a:lnTo>
                <a:lnTo>
                  <a:pt x="1219" y="428"/>
                </a:lnTo>
                <a:lnTo>
                  <a:pt x="1219" y="428"/>
                </a:lnTo>
                <a:lnTo>
                  <a:pt x="1219" y="426"/>
                </a:lnTo>
                <a:lnTo>
                  <a:pt x="1219" y="424"/>
                </a:lnTo>
                <a:lnTo>
                  <a:pt x="1219" y="424"/>
                </a:lnTo>
                <a:lnTo>
                  <a:pt x="1219" y="424"/>
                </a:lnTo>
                <a:lnTo>
                  <a:pt x="1222" y="424"/>
                </a:lnTo>
                <a:lnTo>
                  <a:pt x="1222" y="426"/>
                </a:lnTo>
                <a:lnTo>
                  <a:pt x="1222" y="428"/>
                </a:lnTo>
                <a:lnTo>
                  <a:pt x="1222" y="428"/>
                </a:lnTo>
                <a:lnTo>
                  <a:pt x="1222" y="428"/>
                </a:lnTo>
                <a:close/>
                <a:moveTo>
                  <a:pt x="1207" y="350"/>
                </a:moveTo>
                <a:lnTo>
                  <a:pt x="1209" y="350"/>
                </a:lnTo>
                <a:lnTo>
                  <a:pt x="1211" y="348"/>
                </a:lnTo>
                <a:lnTo>
                  <a:pt x="1211" y="348"/>
                </a:lnTo>
                <a:lnTo>
                  <a:pt x="1211" y="346"/>
                </a:lnTo>
                <a:lnTo>
                  <a:pt x="1209" y="344"/>
                </a:lnTo>
                <a:lnTo>
                  <a:pt x="1209" y="342"/>
                </a:lnTo>
                <a:lnTo>
                  <a:pt x="1209" y="342"/>
                </a:lnTo>
                <a:lnTo>
                  <a:pt x="1207" y="342"/>
                </a:lnTo>
                <a:lnTo>
                  <a:pt x="1205" y="342"/>
                </a:lnTo>
                <a:lnTo>
                  <a:pt x="1203" y="344"/>
                </a:lnTo>
                <a:lnTo>
                  <a:pt x="1201" y="344"/>
                </a:lnTo>
                <a:lnTo>
                  <a:pt x="1201" y="344"/>
                </a:lnTo>
                <a:lnTo>
                  <a:pt x="1201" y="342"/>
                </a:lnTo>
                <a:lnTo>
                  <a:pt x="1201" y="342"/>
                </a:lnTo>
                <a:lnTo>
                  <a:pt x="1201" y="340"/>
                </a:lnTo>
                <a:lnTo>
                  <a:pt x="1199" y="338"/>
                </a:lnTo>
                <a:lnTo>
                  <a:pt x="1196" y="338"/>
                </a:lnTo>
                <a:lnTo>
                  <a:pt x="1196" y="338"/>
                </a:lnTo>
                <a:lnTo>
                  <a:pt x="1199" y="336"/>
                </a:lnTo>
                <a:lnTo>
                  <a:pt x="1199" y="336"/>
                </a:lnTo>
                <a:lnTo>
                  <a:pt x="1199" y="336"/>
                </a:lnTo>
                <a:lnTo>
                  <a:pt x="1196" y="333"/>
                </a:lnTo>
                <a:lnTo>
                  <a:pt x="1192" y="333"/>
                </a:lnTo>
                <a:lnTo>
                  <a:pt x="1192" y="331"/>
                </a:lnTo>
                <a:lnTo>
                  <a:pt x="1188" y="331"/>
                </a:lnTo>
                <a:lnTo>
                  <a:pt x="1188" y="333"/>
                </a:lnTo>
                <a:lnTo>
                  <a:pt x="1186" y="333"/>
                </a:lnTo>
                <a:lnTo>
                  <a:pt x="1182" y="336"/>
                </a:lnTo>
                <a:lnTo>
                  <a:pt x="1182" y="336"/>
                </a:lnTo>
                <a:lnTo>
                  <a:pt x="1182" y="333"/>
                </a:lnTo>
                <a:lnTo>
                  <a:pt x="1182" y="333"/>
                </a:lnTo>
                <a:lnTo>
                  <a:pt x="1182" y="333"/>
                </a:lnTo>
                <a:lnTo>
                  <a:pt x="1182" y="331"/>
                </a:lnTo>
                <a:lnTo>
                  <a:pt x="1186" y="329"/>
                </a:lnTo>
                <a:lnTo>
                  <a:pt x="1190" y="325"/>
                </a:lnTo>
                <a:lnTo>
                  <a:pt x="1196" y="323"/>
                </a:lnTo>
                <a:lnTo>
                  <a:pt x="1199" y="323"/>
                </a:lnTo>
                <a:lnTo>
                  <a:pt x="1199" y="321"/>
                </a:lnTo>
                <a:lnTo>
                  <a:pt x="1199" y="321"/>
                </a:lnTo>
                <a:lnTo>
                  <a:pt x="1196" y="321"/>
                </a:lnTo>
                <a:lnTo>
                  <a:pt x="1196" y="321"/>
                </a:lnTo>
                <a:lnTo>
                  <a:pt x="1194" y="321"/>
                </a:lnTo>
                <a:lnTo>
                  <a:pt x="1194" y="321"/>
                </a:lnTo>
                <a:lnTo>
                  <a:pt x="1194" y="321"/>
                </a:lnTo>
                <a:lnTo>
                  <a:pt x="1194" y="319"/>
                </a:lnTo>
                <a:lnTo>
                  <a:pt x="1194" y="319"/>
                </a:lnTo>
                <a:lnTo>
                  <a:pt x="1194" y="319"/>
                </a:lnTo>
                <a:lnTo>
                  <a:pt x="1196" y="319"/>
                </a:lnTo>
                <a:lnTo>
                  <a:pt x="1199" y="317"/>
                </a:lnTo>
                <a:lnTo>
                  <a:pt x="1201" y="317"/>
                </a:lnTo>
                <a:lnTo>
                  <a:pt x="1201" y="317"/>
                </a:lnTo>
                <a:lnTo>
                  <a:pt x="1203" y="315"/>
                </a:lnTo>
                <a:lnTo>
                  <a:pt x="1203" y="315"/>
                </a:lnTo>
                <a:lnTo>
                  <a:pt x="1203" y="315"/>
                </a:lnTo>
                <a:lnTo>
                  <a:pt x="1201" y="310"/>
                </a:lnTo>
                <a:lnTo>
                  <a:pt x="1201" y="310"/>
                </a:lnTo>
                <a:lnTo>
                  <a:pt x="1199" y="310"/>
                </a:lnTo>
                <a:lnTo>
                  <a:pt x="1199" y="310"/>
                </a:lnTo>
                <a:lnTo>
                  <a:pt x="1194" y="308"/>
                </a:lnTo>
                <a:lnTo>
                  <a:pt x="1192" y="308"/>
                </a:lnTo>
                <a:lnTo>
                  <a:pt x="1190" y="308"/>
                </a:lnTo>
                <a:lnTo>
                  <a:pt x="1188" y="308"/>
                </a:lnTo>
                <a:lnTo>
                  <a:pt x="1186" y="310"/>
                </a:lnTo>
                <a:lnTo>
                  <a:pt x="1180" y="310"/>
                </a:lnTo>
                <a:lnTo>
                  <a:pt x="1178" y="313"/>
                </a:lnTo>
                <a:lnTo>
                  <a:pt x="1173" y="313"/>
                </a:lnTo>
                <a:lnTo>
                  <a:pt x="1171" y="313"/>
                </a:lnTo>
                <a:lnTo>
                  <a:pt x="1159" y="306"/>
                </a:lnTo>
                <a:lnTo>
                  <a:pt x="1157" y="308"/>
                </a:lnTo>
                <a:lnTo>
                  <a:pt x="1157" y="308"/>
                </a:lnTo>
                <a:lnTo>
                  <a:pt x="1157" y="308"/>
                </a:lnTo>
                <a:lnTo>
                  <a:pt x="1157" y="310"/>
                </a:lnTo>
                <a:lnTo>
                  <a:pt x="1159" y="310"/>
                </a:lnTo>
                <a:lnTo>
                  <a:pt x="1161" y="310"/>
                </a:lnTo>
                <a:lnTo>
                  <a:pt x="1161" y="310"/>
                </a:lnTo>
                <a:lnTo>
                  <a:pt x="1159" y="310"/>
                </a:lnTo>
                <a:lnTo>
                  <a:pt x="1157" y="310"/>
                </a:lnTo>
                <a:lnTo>
                  <a:pt x="1152" y="310"/>
                </a:lnTo>
                <a:lnTo>
                  <a:pt x="1146" y="310"/>
                </a:lnTo>
                <a:lnTo>
                  <a:pt x="1144" y="310"/>
                </a:lnTo>
                <a:lnTo>
                  <a:pt x="1144" y="313"/>
                </a:lnTo>
                <a:lnTo>
                  <a:pt x="1144" y="313"/>
                </a:lnTo>
                <a:lnTo>
                  <a:pt x="1146" y="315"/>
                </a:lnTo>
                <a:lnTo>
                  <a:pt x="1146" y="315"/>
                </a:lnTo>
                <a:lnTo>
                  <a:pt x="1148" y="317"/>
                </a:lnTo>
                <a:lnTo>
                  <a:pt x="1150" y="317"/>
                </a:lnTo>
                <a:lnTo>
                  <a:pt x="1150" y="317"/>
                </a:lnTo>
                <a:lnTo>
                  <a:pt x="1150" y="319"/>
                </a:lnTo>
                <a:lnTo>
                  <a:pt x="1152" y="321"/>
                </a:lnTo>
                <a:lnTo>
                  <a:pt x="1152" y="321"/>
                </a:lnTo>
                <a:lnTo>
                  <a:pt x="1148" y="319"/>
                </a:lnTo>
                <a:lnTo>
                  <a:pt x="1146" y="317"/>
                </a:lnTo>
                <a:lnTo>
                  <a:pt x="1144" y="317"/>
                </a:lnTo>
                <a:lnTo>
                  <a:pt x="1142" y="317"/>
                </a:lnTo>
                <a:lnTo>
                  <a:pt x="1140" y="317"/>
                </a:lnTo>
                <a:lnTo>
                  <a:pt x="1138" y="319"/>
                </a:lnTo>
                <a:lnTo>
                  <a:pt x="1138" y="319"/>
                </a:lnTo>
                <a:lnTo>
                  <a:pt x="1138" y="321"/>
                </a:lnTo>
                <a:lnTo>
                  <a:pt x="1138" y="321"/>
                </a:lnTo>
                <a:lnTo>
                  <a:pt x="1138" y="321"/>
                </a:lnTo>
                <a:lnTo>
                  <a:pt x="1146" y="325"/>
                </a:lnTo>
                <a:lnTo>
                  <a:pt x="1148" y="325"/>
                </a:lnTo>
                <a:lnTo>
                  <a:pt x="1150" y="325"/>
                </a:lnTo>
                <a:lnTo>
                  <a:pt x="1152" y="325"/>
                </a:lnTo>
                <a:lnTo>
                  <a:pt x="1155" y="323"/>
                </a:lnTo>
                <a:lnTo>
                  <a:pt x="1155" y="323"/>
                </a:lnTo>
                <a:lnTo>
                  <a:pt x="1159" y="327"/>
                </a:lnTo>
                <a:lnTo>
                  <a:pt x="1161" y="327"/>
                </a:lnTo>
                <a:lnTo>
                  <a:pt x="1159" y="327"/>
                </a:lnTo>
                <a:lnTo>
                  <a:pt x="1159" y="327"/>
                </a:lnTo>
                <a:lnTo>
                  <a:pt x="1157" y="327"/>
                </a:lnTo>
                <a:lnTo>
                  <a:pt x="1155" y="325"/>
                </a:lnTo>
                <a:lnTo>
                  <a:pt x="1152" y="327"/>
                </a:lnTo>
                <a:lnTo>
                  <a:pt x="1152" y="327"/>
                </a:lnTo>
                <a:lnTo>
                  <a:pt x="1150" y="327"/>
                </a:lnTo>
                <a:lnTo>
                  <a:pt x="1150" y="329"/>
                </a:lnTo>
                <a:lnTo>
                  <a:pt x="1150" y="329"/>
                </a:lnTo>
                <a:lnTo>
                  <a:pt x="1152" y="329"/>
                </a:lnTo>
                <a:lnTo>
                  <a:pt x="1155" y="329"/>
                </a:lnTo>
                <a:lnTo>
                  <a:pt x="1155" y="329"/>
                </a:lnTo>
                <a:lnTo>
                  <a:pt x="1157" y="331"/>
                </a:lnTo>
                <a:lnTo>
                  <a:pt x="1157" y="331"/>
                </a:lnTo>
                <a:lnTo>
                  <a:pt x="1157" y="333"/>
                </a:lnTo>
                <a:lnTo>
                  <a:pt x="1157" y="336"/>
                </a:lnTo>
                <a:lnTo>
                  <a:pt x="1157" y="336"/>
                </a:lnTo>
                <a:lnTo>
                  <a:pt x="1157" y="336"/>
                </a:lnTo>
                <a:lnTo>
                  <a:pt x="1157" y="336"/>
                </a:lnTo>
                <a:lnTo>
                  <a:pt x="1155" y="333"/>
                </a:lnTo>
                <a:lnTo>
                  <a:pt x="1152" y="333"/>
                </a:lnTo>
                <a:lnTo>
                  <a:pt x="1152" y="338"/>
                </a:lnTo>
                <a:lnTo>
                  <a:pt x="1152" y="340"/>
                </a:lnTo>
                <a:lnTo>
                  <a:pt x="1152" y="340"/>
                </a:lnTo>
                <a:lnTo>
                  <a:pt x="1146" y="340"/>
                </a:lnTo>
                <a:lnTo>
                  <a:pt x="1144" y="342"/>
                </a:lnTo>
                <a:lnTo>
                  <a:pt x="1140" y="342"/>
                </a:lnTo>
                <a:lnTo>
                  <a:pt x="1140" y="340"/>
                </a:lnTo>
                <a:lnTo>
                  <a:pt x="1138" y="338"/>
                </a:lnTo>
                <a:lnTo>
                  <a:pt x="1136" y="336"/>
                </a:lnTo>
                <a:lnTo>
                  <a:pt x="1136" y="336"/>
                </a:lnTo>
                <a:lnTo>
                  <a:pt x="1134" y="336"/>
                </a:lnTo>
                <a:lnTo>
                  <a:pt x="1134" y="333"/>
                </a:lnTo>
                <a:lnTo>
                  <a:pt x="1131" y="333"/>
                </a:lnTo>
                <a:lnTo>
                  <a:pt x="1131" y="331"/>
                </a:lnTo>
                <a:lnTo>
                  <a:pt x="1129" y="331"/>
                </a:lnTo>
                <a:lnTo>
                  <a:pt x="1127" y="331"/>
                </a:lnTo>
                <a:lnTo>
                  <a:pt x="1125" y="331"/>
                </a:lnTo>
                <a:lnTo>
                  <a:pt x="1123" y="333"/>
                </a:lnTo>
                <a:lnTo>
                  <a:pt x="1121" y="333"/>
                </a:lnTo>
                <a:lnTo>
                  <a:pt x="1121" y="336"/>
                </a:lnTo>
                <a:lnTo>
                  <a:pt x="1121" y="338"/>
                </a:lnTo>
                <a:lnTo>
                  <a:pt x="1119" y="340"/>
                </a:lnTo>
                <a:lnTo>
                  <a:pt x="1119" y="340"/>
                </a:lnTo>
                <a:lnTo>
                  <a:pt x="1121" y="342"/>
                </a:lnTo>
                <a:lnTo>
                  <a:pt x="1125" y="344"/>
                </a:lnTo>
                <a:lnTo>
                  <a:pt x="1129" y="348"/>
                </a:lnTo>
                <a:lnTo>
                  <a:pt x="1131" y="348"/>
                </a:lnTo>
                <a:lnTo>
                  <a:pt x="1131" y="350"/>
                </a:lnTo>
                <a:lnTo>
                  <a:pt x="1134" y="350"/>
                </a:lnTo>
                <a:lnTo>
                  <a:pt x="1134" y="350"/>
                </a:lnTo>
                <a:lnTo>
                  <a:pt x="1134" y="352"/>
                </a:lnTo>
                <a:lnTo>
                  <a:pt x="1138" y="352"/>
                </a:lnTo>
                <a:lnTo>
                  <a:pt x="1140" y="352"/>
                </a:lnTo>
                <a:lnTo>
                  <a:pt x="1140" y="352"/>
                </a:lnTo>
                <a:lnTo>
                  <a:pt x="1142" y="352"/>
                </a:lnTo>
                <a:lnTo>
                  <a:pt x="1144" y="352"/>
                </a:lnTo>
                <a:lnTo>
                  <a:pt x="1144" y="354"/>
                </a:lnTo>
                <a:lnTo>
                  <a:pt x="1144" y="354"/>
                </a:lnTo>
                <a:lnTo>
                  <a:pt x="1148" y="354"/>
                </a:lnTo>
                <a:lnTo>
                  <a:pt x="1148" y="354"/>
                </a:lnTo>
                <a:lnTo>
                  <a:pt x="1150" y="357"/>
                </a:lnTo>
                <a:lnTo>
                  <a:pt x="1155" y="361"/>
                </a:lnTo>
                <a:lnTo>
                  <a:pt x="1157" y="363"/>
                </a:lnTo>
                <a:lnTo>
                  <a:pt x="1163" y="367"/>
                </a:lnTo>
                <a:lnTo>
                  <a:pt x="1165" y="369"/>
                </a:lnTo>
                <a:lnTo>
                  <a:pt x="1167" y="371"/>
                </a:lnTo>
                <a:lnTo>
                  <a:pt x="1169" y="375"/>
                </a:lnTo>
                <a:lnTo>
                  <a:pt x="1169" y="378"/>
                </a:lnTo>
                <a:lnTo>
                  <a:pt x="1171" y="378"/>
                </a:lnTo>
                <a:lnTo>
                  <a:pt x="1173" y="378"/>
                </a:lnTo>
                <a:lnTo>
                  <a:pt x="1175" y="378"/>
                </a:lnTo>
                <a:lnTo>
                  <a:pt x="1178" y="380"/>
                </a:lnTo>
                <a:lnTo>
                  <a:pt x="1178" y="380"/>
                </a:lnTo>
                <a:lnTo>
                  <a:pt x="1180" y="378"/>
                </a:lnTo>
                <a:lnTo>
                  <a:pt x="1182" y="378"/>
                </a:lnTo>
                <a:lnTo>
                  <a:pt x="1186" y="375"/>
                </a:lnTo>
                <a:lnTo>
                  <a:pt x="1186" y="375"/>
                </a:lnTo>
                <a:lnTo>
                  <a:pt x="1186" y="373"/>
                </a:lnTo>
                <a:lnTo>
                  <a:pt x="1184" y="371"/>
                </a:lnTo>
                <a:lnTo>
                  <a:pt x="1182" y="367"/>
                </a:lnTo>
                <a:lnTo>
                  <a:pt x="1182" y="367"/>
                </a:lnTo>
                <a:lnTo>
                  <a:pt x="1182" y="365"/>
                </a:lnTo>
                <a:lnTo>
                  <a:pt x="1184" y="365"/>
                </a:lnTo>
                <a:lnTo>
                  <a:pt x="1184" y="365"/>
                </a:lnTo>
                <a:lnTo>
                  <a:pt x="1184" y="365"/>
                </a:lnTo>
                <a:lnTo>
                  <a:pt x="1184" y="365"/>
                </a:lnTo>
                <a:lnTo>
                  <a:pt x="1184" y="367"/>
                </a:lnTo>
                <a:lnTo>
                  <a:pt x="1184" y="367"/>
                </a:lnTo>
                <a:lnTo>
                  <a:pt x="1184" y="369"/>
                </a:lnTo>
                <a:lnTo>
                  <a:pt x="1186" y="369"/>
                </a:lnTo>
                <a:lnTo>
                  <a:pt x="1194" y="371"/>
                </a:lnTo>
                <a:lnTo>
                  <a:pt x="1196" y="369"/>
                </a:lnTo>
                <a:lnTo>
                  <a:pt x="1199" y="369"/>
                </a:lnTo>
                <a:lnTo>
                  <a:pt x="1201" y="369"/>
                </a:lnTo>
                <a:lnTo>
                  <a:pt x="1203" y="367"/>
                </a:lnTo>
                <a:lnTo>
                  <a:pt x="1203" y="365"/>
                </a:lnTo>
                <a:lnTo>
                  <a:pt x="1209" y="365"/>
                </a:lnTo>
                <a:lnTo>
                  <a:pt x="1207" y="361"/>
                </a:lnTo>
                <a:lnTo>
                  <a:pt x="1207" y="361"/>
                </a:lnTo>
                <a:lnTo>
                  <a:pt x="1207" y="359"/>
                </a:lnTo>
                <a:lnTo>
                  <a:pt x="1205" y="359"/>
                </a:lnTo>
                <a:lnTo>
                  <a:pt x="1209" y="357"/>
                </a:lnTo>
                <a:lnTo>
                  <a:pt x="1209" y="357"/>
                </a:lnTo>
                <a:lnTo>
                  <a:pt x="1209" y="354"/>
                </a:lnTo>
                <a:lnTo>
                  <a:pt x="1209" y="354"/>
                </a:lnTo>
                <a:lnTo>
                  <a:pt x="1207" y="352"/>
                </a:lnTo>
                <a:lnTo>
                  <a:pt x="1205" y="352"/>
                </a:lnTo>
                <a:lnTo>
                  <a:pt x="1205" y="352"/>
                </a:lnTo>
                <a:lnTo>
                  <a:pt x="1207" y="352"/>
                </a:lnTo>
                <a:lnTo>
                  <a:pt x="1207" y="350"/>
                </a:lnTo>
                <a:close/>
                <a:moveTo>
                  <a:pt x="54" y="2310"/>
                </a:moveTo>
                <a:lnTo>
                  <a:pt x="54" y="2310"/>
                </a:lnTo>
                <a:lnTo>
                  <a:pt x="54" y="2313"/>
                </a:lnTo>
                <a:lnTo>
                  <a:pt x="54" y="2313"/>
                </a:lnTo>
                <a:lnTo>
                  <a:pt x="57" y="2310"/>
                </a:lnTo>
                <a:lnTo>
                  <a:pt x="57" y="2310"/>
                </a:lnTo>
                <a:lnTo>
                  <a:pt x="54" y="2310"/>
                </a:lnTo>
                <a:close/>
                <a:moveTo>
                  <a:pt x="1297" y="430"/>
                </a:moveTo>
                <a:lnTo>
                  <a:pt x="1295" y="430"/>
                </a:lnTo>
                <a:lnTo>
                  <a:pt x="1295" y="428"/>
                </a:lnTo>
                <a:lnTo>
                  <a:pt x="1293" y="430"/>
                </a:lnTo>
                <a:lnTo>
                  <a:pt x="1293" y="430"/>
                </a:lnTo>
                <a:lnTo>
                  <a:pt x="1293" y="430"/>
                </a:lnTo>
                <a:lnTo>
                  <a:pt x="1295" y="432"/>
                </a:lnTo>
                <a:lnTo>
                  <a:pt x="1295" y="432"/>
                </a:lnTo>
                <a:lnTo>
                  <a:pt x="1295" y="432"/>
                </a:lnTo>
                <a:lnTo>
                  <a:pt x="1295" y="432"/>
                </a:lnTo>
                <a:lnTo>
                  <a:pt x="1297" y="432"/>
                </a:lnTo>
                <a:lnTo>
                  <a:pt x="1297" y="432"/>
                </a:lnTo>
                <a:lnTo>
                  <a:pt x="1297" y="430"/>
                </a:lnTo>
                <a:lnTo>
                  <a:pt x="1297" y="430"/>
                </a:lnTo>
                <a:close/>
                <a:moveTo>
                  <a:pt x="1215" y="432"/>
                </a:moveTo>
                <a:lnTo>
                  <a:pt x="1213" y="430"/>
                </a:lnTo>
                <a:lnTo>
                  <a:pt x="1207" y="426"/>
                </a:lnTo>
                <a:lnTo>
                  <a:pt x="1205" y="426"/>
                </a:lnTo>
                <a:lnTo>
                  <a:pt x="1203" y="424"/>
                </a:lnTo>
                <a:lnTo>
                  <a:pt x="1201" y="424"/>
                </a:lnTo>
                <a:lnTo>
                  <a:pt x="1199" y="422"/>
                </a:lnTo>
                <a:lnTo>
                  <a:pt x="1199" y="422"/>
                </a:lnTo>
                <a:lnTo>
                  <a:pt x="1199" y="422"/>
                </a:lnTo>
                <a:lnTo>
                  <a:pt x="1196" y="422"/>
                </a:lnTo>
                <a:lnTo>
                  <a:pt x="1196" y="422"/>
                </a:lnTo>
                <a:lnTo>
                  <a:pt x="1196" y="422"/>
                </a:lnTo>
                <a:lnTo>
                  <a:pt x="1196" y="422"/>
                </a:lnTo>
                <a:lnTo>
                  <a:pt x="1196" y="422"/>
                </a:lnTo>
                <a:lnTo>
                  <a:pt x="1196" y="422"/>
                </a:lnTo>
                <a:lnTo>
                  <a:pt x="1196" y="419"/>
                </a:lnTo>
                <a:lnTo>
                  <a:pt x="1196" y="419"/>
                </a:lnTo>
                <a:lnTo>
                  <a:pt x="1194" y="417"/>
                </a:lnTo>
                <a:lnTo>
                  <a:pt x="1192" y="417"/>
                </a:lnTo>
                <a:lnTo>
                  <a:pt x="1190" y="417"/>
                </a:lnTo>
                <a:lnTo>
                  <a:pt x="1190" y="417"/>
                </a:lnTo>
                <a:lnTo>
                  <a:pt x="1186" y="417"/>
                </a:lnTo>
                <a:lnTo>
                  <a:pt x="1186" y="417"/>
                </a:lnTo>
                <a:lnTo>
                  <a:pt x="1184" y="419"/>
                </a:lnTo>
                <a:lnTo>
                  <a:pt x="1184" y="419"/>
                </a:lnTo>
                <a:lnTo>
                  <a:pt x="1184" y="422"/>
                </a:lnTo>
                <a:lnTo>
                  <a:pt x="1184" y="422"/>
                </a:lnTo>
                <a:lnTo>
                  <a:pt x="1184" y="422"/>
                </a:lnTo>
                <a:lnTo>
                  <a:pt x="1186" y="426"/>
                </a:lnTo>
                <a:lnTo>
                  <a:pt x="1188" y="426"/>
                </a:lnTo>
                <a:lnTo>
                  <a:pt x="1186" y="426"/>
                </a:lnTo>
                <a:lnTo>
                  <a:pt x="1184" y="426"/>
                </a:lnTo>
                <a:lnTo>
                  <a:pt x="1182" y="424"/>
                </a:lnTo>
                <a:lnTo>
                  <a:pt x="1182" y="424"/>
                </a:lnTo>
                <a:lnTo>
                  <a:pt x="1180" y="424"/>
                </a:lnTo>
                <a:lnTo>
                  <a:pt x="1180" y="424"/>
                </a:lnTo>
                <a:lnTo>
                  <a:pt x="1180" y="426"/>
                </a:lnTo>
                <a:lnTo>
                  <a:pt x="1182" y="426"/>
                </a:lnTo>
                <a:lnTo>
                  <a:pt x="1182" y="426"/>
                </a:lnTo>
                <a:lnTo>
                  <a:pt x="1180" y="426"/>
                </a:lnTo>
                <a:lnTo>
                  <a:pt x="1180" y="426"/>
                </a:lnTo>
                <a:lnTo>
                  <a:pt x="1180" y="428"/>
                </a:lnTo>
                <a:lnTo>
                  <a:pt x="1182" y="428"/>
                </a:lnTo>
                <a:lnTo>
                  <a:pt x="1182" y="430"/>
                </a:lnTo>
                <a:lnTo>
                  <a:pt x="1182" y="430"/>
                </a:lnTo>
                <a:lnTo>
                  <a:pt x="1180" y="430"/>
                </a:lnTo>
                <a:lnTo>
                  <a:pt x="1178" y="432"/>
                </a:lnTo>
                <a:lnTo>
                  <a:pt x="1175" y="434"/>
                </a:lnTo>
                <a:lnTo>
                  <a:pt x="1171" y="434"/>
                </a:lnTo>
                <a:lnTo>
                  <a:pt x="1167" y="434"/>
                </a:lnTo>
                <a:lnTo>
                  <a:pt x="1165" y="436"/>
                </a:lnTo>
                <a:lnTo>
                  <a:pt x="1165" y="436"/>
                </a:lnTo>
                <a:lnTo>
                  <a:pt x="1165" y="438"/>
                </a:lnTo>
                <a:lnTo>
                  <a:pt x="1167" y="438"/>
                </a:lnTo>
                <a:lnTo>
                  <a:pt x="1167" y="440"/>
                </a:lnTo>
                <a:lnTo>
                  <a:pt x="1169" y="440"/>
                </a:lnTo>
                <a:lnTo>
                  <a:pt x="1169" y="443"/>
                </a:lnTo>
                <a:lnTo>
                  <a:pt x="1171" y="443"/>
                </a:lnTo>
                <a:lnTo>
                  <a:pt x="1173" y="440"/>
                </a:lnTo>
                <a:lnTo>
                  <a:pt x="1171" y="440"/>
                </a:lnTo>
                <a:lnTo>
                  <a:pt x="1173" y="440"/>
                </a:lnTo>
                <a:lnTo>
                  <a:pt x="1173" y="440"/>
                </a:lnTo>
                <a:lnTo>
                  <a:pt x="1175" y="440"/>
                </a:lnTo>
                <a:lnTo>
                  <a:pt x="1175" y="440"/>
                </a:lnTo>
                <a:lnTo>
                  <a:pt x="1175" y="440"/>
                </a:lnTo>
                <a:lnTo>
                  <a:pt x="1175" y="443"/>
                </a:lnTo>
                <a:lnTo>
                  <a:pt x="1175" y="443"/>
                </a:lnTo>
                <a:lnTo>
                  <a:pt x="1178" y="443"/>
                </a:lnTo>
                <a:lnTo>
                  <a:pt x="1178" y="443"/>
                </a:lnTo>
                <a:lnTo>
                  <a:pt x="1180" y="443"/>
                </a:lnTo>
                <a:lnTo>
                  <a:pt x="1182" y="443"/>
                </a:lnTo>
                <a:lnTo>
                  <a:pt x="1182" y="443"/>
                </a:lnTo>
                <a:lnTo>
                  <a:pt x="1184" y="443"/>
                </a:lnTo>
                <a:lnTo>
                  <a:pt x="1184" y="443"/>
                </a:lnTo>
                <a:lnTo>
                  <a:pt x="1184" y="443"/>
                </a:lnTo>
                <a:lnTo>
                  <a:pt x="1184" y="445"/>
                </a:lnTo>
                <a:lnTo>
                  <a:pt x="1184" y="445"/>
                </a:lnTo>
                <a:lnTo>
                  <a:pt x="1184" y="445"/>
                </a:lnTo>
                <a:lnTo>
                  <a:pt x="1190" y="447"/>
                </a:lnTo>
                <a:lnTo>
                  <a:pt x="1192" y="447"/>
                </a:lnTo>
                <a:lnTo>
                  <a:pt x="1196" y="449"/>
                </a:lnTo>
                <a:lnTo>
                  <a:pt x="1199" y="451"/>
                </a:lnTo>
                <a:lnTo>
                  <a:pt x="1203" y="449"/>
                </a:lnTo>
                <a:lnTo>
                  <a:pt x="1209" y="451"/>
                </a:lnTo>
                <a:lnTo>
                  <a:pt x="1211" y="451"/>
                </a:lnTo>
                <a:lnTo>
                  <a:pt x="1213" y="451"/>
                </a:lnTo>
                <a:lnTo>
                  <a:pt x="1217" y="449"/>
                </a:lnTo>
                <a:lnTo>
                  <a:pt x="1219" y="447"/>
                </a:lnTo>
                <a:lnTo>
                  <a:pt x="1219" y="447"/>
                </a:lnTo>
                <a:lnTo>
                  <a:pt x="1222" y="445"/>
                </a:lnTo>
                <a:lnTo>
                  <a:pt x="1222" y="445"/>
                </a:lnTo>
                <a:lnTo>
                  <a:pt x="1224" y="445"/>
                </a:lnTo>
                <a:lnTo>
                  <a:pt x="1226" y="445"/>
                </a:lnTo>
                <a:lnTo>
                  <a:pt x="1228" y="443"/>
                </a:lnTo>
                <a:lnTo>
                  <a:pt x="1228" y="443"/>
                </a:lnTo>
                <a:lnTo>
                  <a:pt x="1226" y="440"/>
                </a:lnTo>
                <a:lnTo>
                  <a:pt x="1226" y="440"/>
                </a:lnTo>
                <a:lnTo>
                  <a:pt x="1226" y="440"/>
                </a:lnTo>
                <a:lnTo>
                  <a:pt x="1224" y="443"/>
                </a:lnTo>
                <a:lnTo>
                  <a:pt x="1222" y="440"/>
                </a:lnTo>
                <a:lnTo>
                  <a:pt x="1219" y="440"/>
                </a:lnTo>
                <a:lnTo>
                  <a:pt x="1217" y="438"/>
                </a:lnTo>
                <a:lnTo>
                  <a:pt x="1215" y="434"/>
                </a:lnTo>
                <a:lnTo>
                  <a:pt x="1215" y="432"/>
                </a:lnTo>
                <a:close/>
                <a:moveTo>
                  <a:pt x="1299" y="432"/>
                </a:moveTo>
                <a:lnTo>
                  <a:pt x="1299" y="432"/>
                </a:lnTo>
                <a:lnTo>
                  <a:pt x="1299" y="432"/>
                </a:lnTo>
                <a:lnTo>
                  <a:pt x="1299" y="432"/>
                </a:lnTo>
                <a:lnTo>
                  <a:pt x="1301" y="430"/>
                </a:lnTo>
                <a:lnTo>
                  <a:pt x="1301" y="428"/>
                </a:lnTo>
                <a:lnTo>
                  <a:pt x="1301" y="428"/>
                </a:lnTo>
                <a:lnTo>
                  <a:pt x="1301" y="428"/>
                </a:lnTo>
                <a:lnTo>
                  <a:pt x="1299" y="428"/>
                </a:lnTo>
                <a:lnTo>
                  <a:pt x="1299" y="428"/>
                </a:lnTo>
                <a:lnTo>
                  <a:pt x="1297" y="428"/>
                </a:lnTo>
                <a:lnTo>
                  <a:pt x="1297" y="430"/>
                </a:lnTo>
                <a:lnTo>
                  <a:pt x="1297" y="430"/>
                </a:lnTo>
                <a:lnTo>
                  <a:pt x="1299" y="432"/>
                </a:lnTo>
                <a:close/>
                <a:moveTo>
                  <a:pt x="1527" y="468"/>
                </a:moveTo>
                <a:lnTo>
                  <a:pt x="1530" y="468"/>
                </a:lnTo>
                <a:lnTo>
                  <a:pt x="1530" y="468"/>
                </a:lnTo>
                <a:lnTo>
                  <a:pt x="1534" y="468"/>
                </a:lnTo>
                <a:lnTo>
                  <a:pt x="1542" y="468"/>
                </a:lnTo>
                <a:lnTo>
                  <a:pt x="1544" y="468"/>
                </a:lnTo>
                <a:lnTo>
                  <a:pt x="1544" y="468"/>
                </a:lnTo>
                <a:lnTo>
                  <a:pt x="1544" y="466"/>
                </a:lnTo>
                <a:lnTo>
                  <a:pt x="1544" y="463"/>
                </a:lnTo>
                <a:lnTo>
                  <a:pt x="1544" y="463"/>
                </a:lnTo>
                <a:lnTo>
                  <a:pt x="1542" y="463"/>
                </a:lnTo>
                <a:lnTo>
                  <a:pt x="1542" y="463"/>
                </a:lnTo>
                <a:lnTo>
                  <a:pt x="1538" y="463"/>
                </a:lnTo>
                <a:lnTo>
                  <a:pt x="1534" y="461"/>
                </a:lnTo>
                <a:lnTo>
                  <a:pt x="1530" y="461"/>
                </a:lnTo>
                <a:lnTo>
                  <a:pt x="1525" y="461"/>
                </a:lnTo>
                <a:lnTo>
                  <a:pt x="1525" y="461"/>
                </a:lnTo>
                <a:lnTo>
                  <a:pt x="1525" y="463"/>
                </a:lnTo>
                <a:lnTo>
                  <a:pt x="1525" y="463"/>
                </a:lnTo>
                <a:lnTo>
                  <a:pt x="1525" y="466"/>
                </a:lnTo>
                <a:lnTo>
                  <a:pt x="1527" y="468"/>
                </a:lnTo>
                <a:close/>
                <a:moveTo>
                  <a:pt x="1349" y="466"/>
                </a:moveTo>
                <a:lnTo>
                  <a:pt x="1349" y="466"/>
                </a:lnTo>
                <a:lnTo>
                  <a:pt x="1349" y="468"/>
                </a:lnTo>
                <a:lnTo>
                  <a:pt x="1349" y="468"/>
                </a:lnTo>
                <a:lnTo>
                  <a:pt x="1351" y="470"/>
                </a:lnTo>
                <a:lnTo>
                  <a:pt x="1354" y="470"/>
                </a:lnTo>
                <a:lnTo>
                  <a:pt x="1354" y="470"/>
                </a:lnTo>
                <a:lnTo>
                  <a:pt x="1354" y="470"/>
                </a:lnTo>
                <a:lnTo>
                  <a:pt x="1356" y="468"/>
                </a:lnTo>
                <a:lnTo>
                  <a:pt x="1356" y="468"/>
                </a:lnTo>
                <a:lnTo>
                  <a:pt x="1356" y="466"/>
                </a:lnTo>
                <a:lnTo>
                  <a:pt x="1356" y="466"/>
                </a:lnTo>
                <a:lnTo>
                  <a:pt x="1356" y="463"/>
                </a:lnTo>
                <a:lnTo>
                  <a:pt x="1356" y="461"/>
                </a:lnTo>
                <a:lnTo>
                  <a:pt x="1356" y="459"/>
                </a:lnTo>
                <a:lnTo>
                  <a:pt x="1356" y="459"/>
                </a:lnTo>
                <a:lnTo>
                  <a:pt x="1356" y="457"/>
                </a:lnTo>
                <a:lnTo>
                  <a:pt x="1354" y="455"/>
                </a:lnTo>
                <a:lnTo>
                  <a:pt x="1351" y="455"/>
                </a:lnTo>
                <a:lnTo>
                  <a:pt x="1349" y="457"/>
                </a:lnTo>
                <a:lnTo>
                  <a:pt x="1349" y="459"/>
                </a:lnTo>
                <a:lnTo>
                  <a:pt x="1349" y="459"/>
                </a:lnTo>
                <a:lnTo>
                  <a:pt x="1347" y="459"/>
                </a:lnTo>
                <a:lnTo>
                  <a:pt x="1347" y="461"/>
                </a:lnTo>
                <a:lnTo>
                  <a:pt x="1347" y="461"/>
                </a:lnTo>
                <a:lnTo>
                  <a:pt x="1349" y="463"/>
                </a:lnTo>
                <a:lnTo>
                  <a:pt x="1349" y="466"/>
                </a:lnTo>
                <a:lnTo>
                  <a:pt x="1349" y="466"/>
                </a:lnTo>
                <a:close/>
                <a:moveTo>
                  <a:pt x="1496" y="428"/>
                </a:moveTo>
                <a:lnTo>
                  <a:pt x="1492" y="428"/>
                </a:lnTo>
                <a:lnTo>
                  <a:pt x="1490" y="428"/>
                </a:lnTo>
                <a:lnTo>
                  <a:pt x="1490" y="428"/>
                </a:lnTo>
                <a:lnTo>
                  <a:pt x="1488" y="428"/>
                </a:lnTo>
                <a:lnTo>
                  <a:pt x="1488" y="428"/>
                </a:lnTo>
                <a:lnTo>
                  <a:pt x="1488" y="428"/>
                </a:lnTo>
                <a:lnTo>
                  <a:pt x="1488" y="430"/>
                </a:lnTo>
                <a:lnTo>
                  <a:pt x="1488" y="432"/>
                </a:lnTo>
                <a:lnTo>
                  <a:pt x="1488" y="434"/>
                </a:lnTo>
                <a:lnTo>
                  <a:pt x="1488" y="434"/>
                </a:lnTo>
                <a:lnTo>
                  <a:pt x="1490" y="434"/>
                </a:lnTo>
                <a:lnTo>
                  <a:pt x="1490" y="434"/>
                </a:lnTo>
                <a:lnTo>
                  <a:pt x="1492" y="434"/>
                </a:lnTo>
                <a:lnTo>
                  <a:pt x="1494" y="434"/>
                </a:lnTo>
                <a:lnTo>
                  <a:pt x="1494" y="432"/>
                </a:lnTo>
                <a:lnTo>
                  <a:pt x="1494" y="432"/>
                </a:lnTo>
                <a:lnTo>
                  <a:pt x="1496" y="430"/>
                </a:lnTo>
                <a:lnTo>
                  <a:pt x="1496" y="430"/>
                </a:lnTo>
                <a:lnTo>
                  <a:pt x="1496" y="430"/>
                </a:lnTo>
                <a:lnTo>
                  <a:pt x="1496" y="428"/>
                </a:lnTo>
                <a:lnTo>
                  <a:pt x="1496" y="428"/>
                </a:lnTo>
                <a:close/>
                <a:moveTo>
                  <a:pt x="1351" y="413"/>
                </a:moveTo>
                <a:lnTo>
                  <a:pt x="1354" y="413"/>
                </a:lnTo>
                <a:lnTo>
                  <a:pt x="1354" y="413"/>
                </a:lnTo>
                <a:lnTo>
                  <a:pt x="1354" y="411"/>
                </a:lnTo>
                <a:lnTo>
                  <a:pt x="1354" y="411"/>
                </a:lnTo>
                <a:lnTo>
                  <a:pt x="1354" y="411"/>
                </a:lnTo>
                <a:lnTo>
                  <a:pt x="1351" y="409"/>
                </a:lnTo>
                <a:lnTo>
                  <a:pt x="1349" y="411"/>
                </a:lnTo>
                <a:lnTo>
                  <a:pt x="1349" y="409"/>
                </a:lnTo>
                <a:lnTo>
                  <a:pt x="1345" y="409"/>
                </a:lnTo>
                <a:lnTo>
                  <a:pt x="1345" y="409"/>
                </a:lnTo>
                <a:lnTo>
                  <a:pt x="1343" y="411"/>
                </a:lnTo>
                <a:lnTo>
                  <a:pt x="1343" y="411"/>
                </a:lnTo>
                <a:lnTo>
                  <a:pt x="1343" y="411"/>
                </a:lnTo>
                <a:lnTo>
                  <a:pt x="1345" y="413"/>
                </a:lnTo>
                <a:lnTo>
                  <a:pt x="1347" y="413"/>
                </a:lnTo>
                <a:lnTo>
                  <a:pt x="1347" y="413"/>
                </a:lnTo>
                <a:lnTo>
                  <a:pt x="1349" y="413"/>
                </a:lnTo>
                <a:lnTo>
                  <a:pt x="1351" y="413"/>
                </a:lnTo>
                <a:close/>
                <a:moveTo>
                  <a:pt x="1287" y="325"/>
                </a:moveTo>
                <a:lnTo>
                  <a:pt x="1289" y="321"/>
                </a:lnTo>
                <a:lnTo>
                  <a:pt x="1289" y="321"/>
                </a:lnTo>
                <a:lnTo>
                  <a:pt x="1291" y="319"/>
                </a:lnTo>
                <a:lnTo>
                  <a:pt x="1291" y="319"/>
                </a:lnTo>
                <a:lnTo>
                  <a:pt x="1293" y="317"/>
                </a:lnTo>
                <a:lnTo>
                  <a:pt x="1295" y="315"/>
                </a:lnTo>
                <a:lnTo>
                  <a:pt x="1297" y="313"/>
                </a:lnTo>
                <a:lnTo>
                  <a:pt x="1299" y="310"/>
                </a:lnTo>
                <a:lnTo>
                  <a:pt x="1299" y="308"/>
                </a:lnTo>
                <a:lnTo>
                  <a:pt x="1297" y="308"/>
                </a:lnTo>
                <a:lnTo>
                  <a:pt x="1295" y="306"/>
                </a:lnTo>
                <a:lnTo>
                  <a:pt x="1289" y="306"/>
                </a:lnTo>
                <a:lnTo>
                  <a:pt x="1280" y="304"/>
                </a:lnTo>
                <a:lnTo>
                  <a:pt x="1276" y="306"/>
                </a:lnTo>
                <a:lnTo>
                  <a:pt x="1272" y="306"/>
                </a:lnTo>
                <a:lnTo>
                  <a:pt x="1270" y="306"/>
                </a:lnTo>
                <a:lnTo>
                  <a:pt x="1268" y="304"/>
                </a:lnTo>
                <a:lnTo>
                  <a:pt x="1266" y="304"/>
                </a:lnTo>
                <a:lnTo>
                  <a:pt x="1263" y="302"/>
                </a:lnTo>
                <a:lnTo>
                  <a:pt x="1257" y="302"/>
                </a:lnTo>
                <a:lnTo>
                  <a:pt x="1255" y="300"/>
                </a:lnTo>
                <a:lnTo>
                  <a:pt x="1253" y="300"/>
                </a:lnTo>
                <a:lnTo>
                  <a:pt x="1249" y="302"/>
                </a:lnTo>
                <a:lnTo>
                  <a:pt x="1247" y="302"/>
                </a:lnTo>
                <a:lnTo>
                  <a:pt x="1238" y="302"/>
                </a:lnTo>
                <a:lnTo>
                  <a:pt x="1236" y="304"/>
                </a:lnTo>
                <a:lnTo>
                  <a:pt x="1232" y="304"/>
                </a:lnTo>
                <a:lnTo>
                  <a:pt x="1230" y="304"/>
                </a:lnTo>
                <a:lnTo>
                  <a:pt x="1230" y="306"/>
                </a:lnTo>
                <a:lnTo>
                  <a:pt x="1230" y="306"/>
                </a:lnTo>
                <a:lnTo>
                  <a:pt x="1230" y="308"/>
                </a:lnTo>
                <a:lnTo>
                  <a:pt x="1230" y="308"/>
                </a:lnTo>
                <a:lnTo>
                  <a:pt x="1230" y="308"/>
                </a:lnTo>
                <a:lnTo>
                  <a:pt x="1230" y="310"/>
                </a:lnTo>
                <a:lnTo>
                  <a:pt x="1232" y="313"/>
                </a:lnTo>
                <a:lnTo>
                  <a:pt x="1234" y="315"/>
                </a:lnTo>
                <a:lnTo>
                  <a:pt x="1236" y="315"/>
                </a:lnTo>
                <a:lnTo>
                  <a:pt x="1236" y="315"/>
                </a:lnTo>
                <a:lnTo>
                  <a:pt x="1234" y="315"/>
                </a:lnTo>
                <a:lnTo>
                  <a:pt x="1232" y="315"/>
                </a:lnTo>
                <a:lnTo>
                  <a:pt x="1226" y="313"/>
                </a:lnTo>
                <a:lnTo>
                  <a:pt x="1226" y="313"/>
                </a:lnTo>
                <a:lnTo>
                  <a:pt x="1224" y="313"/>
                </a:lnTo>
                <a:lnTo>
                  <a:pt x="1222" y="315"/>
                </a:lnTo>
                <a:lnTo>
                  <a:pt x="1222" y="315"/>
                </a:lnTo>
                <a:lnTo>
                  <a:pt x="1222" y="317"/>
                </a:lnTo>
                <a:lnTo>
                  <a:pt x="1222" y="319"/>
                </a:lnTo>
                <a:lnTo>
                  <a:pt x="1224" y="325"/>
                </a:lnTo>
                <a:lnTo>
                  <a:pt x="1224" y="329"/>
                </a:lnTo>
                <a:lnTo>
                  <a:pt x="1224" y="329"/>
                </a:lnTo>
                <a:lnTo>
                  <a:pt x="1222" y="333"/>
                </a:lnTo>
                <a:lnTo>
                  <a:pt x="1222" y="336"/>
                </a:lnTo>
                <a:lnTo>
                  <a:pt x="1224" y="336"/>
                </a:lnTo>
                <a:lnTo>
                  <a:pt x="1224" y="338"/>
                </a:lnTo>
                <a:lnTo>
                  <a:pt x="1224" y="340"/>
                </a:lnTo>
                <a:lnTo>
                  <a:pt x="1228" y="346"/>
                </a:lnTo>
                <a:lnTo>
                  <a:pt x="1228" y="350"/>
                </a:lnTo>
                <a:lnTo>
                  <a:pt x="1230" y="357"/>
                </a:lnTo>
                <a:lnTo>
                  <a:pt x="1228" y="359"/>
                </a:lnTo>
                <a:lnTo>
                  <a:pt x="1232" y="361"/>
                </a:lnTo>
                <a:lnTo>
                  <a:pt x="1236" y="359"/>
                </a:lnTo>
                <a:lnTo>
                  <a:pt x="1238" y="359"/>
                </a:lnTo>
                <a:lnTo>
                  <a:pt x="1245" y="361"/>
                </a:lnTo>
                <a:lnTo>
                  <a:pt x="1245" y="359"/>
                </a:lnTo>
                <a:lnTo>
                  <a:pt x="1247" y="357"/>
                </a:lnTo>
                <a:lnTo>
                  <a:pt x="1249" y="354"/>
                </a:lnTo>
                <a:lnTo>
                  <a:pt x="1253" y="348"/>
                </a:lnTo>
                <a:lnTo>
                  <a:pt x="1253" y="348"/>
                </a:lnTo>
                <a:lnTo>
                  <a:pt x="1253" y="346"/>
                </a:lnTo>
                <a:lnTo>
                  <a:pt x="1253" y="346"/>
                </a:lnTo>
                <a:lnTo>
                  <a:pt x="1253" y="346"/>
                </a:lnTo>
                <a:lnTo>
                  <a:pt x="1249" y="342"/>
                </a:lnTo>
                <a:lnTo>
                  <a:pt x="1247" y="342"/>
                </a:lnTo>
                <a:lnTo>
                  <a:pt x="1245" y="340"/>
                </a:lnTo>
                <a:lnTo>
                  <a:pt x="1243" y="340"/>
                </a:lnTo>
                <a:lnTo>
                  <a:pt x="1253" y="340"/>
                </a:lnTo>
                <a:lnTo>
                  <a:pt x="1255" y="340"/>
                </a:lnTo>
                <a:lnTo>
                  <a:pt x="1270" y="342"/>
                </a:lnTo>
                <a:lnTo>
                  <a:pt x="1272" y="340"/>
                </a:lnTo>
                <a:lnTo>
                  <a:pt x="1274" y="340"/>
                </a:lnTo>
                <a:lnTo>
                  <a:pt x="1276" y="338"/>
                </a:lnTo>
                <a:lnTo>
                  <a:pt x="1278" y="336"/>
                </a:lnTo>
                <a:lnTo>
                  <a:pt x="1280" y="333"/>
                </a:lnTo>
                <a:lnTo>
                  <a:pt x="1282" y="329"/>
                </a:lnTo>
                <a:lnTo>
                  <a:pt x="1282" y="327"/>
                </a:lnTo>
                <a:lnTo>
                  <a:pt x="1282" y="327"/>
                </a:lnTo>
                <a:lnTo>
                  <a:pt x="1282" y="327"/>
                </a:lnTo>
                <a:lnTo>
                  <a:pt x="1284" y="325"/>
                </a:lnTo>
                <a:lnTo>
                  <a:pt x="1287" y="325"/>
                </a:lnTo>
                <a:close/>
                <a:moveTo>
                  <a:pt x="17" y="1895"/>
                </a:moveTo>
                <a:lnTo>
                  <a:pt x="17" y="1895"/>
                </a:lnTo>
                <a:lnTo>
                  <a:pt x="17" y="1895"/>
                </a:lnTo>
                <a:lnTo>
                  <a:pt x="17" y="1895"/>
                </a:lnTo>
                <a:lnTo>
                  <a:pt x="19" y="1895"/>
                </a:lnTo>
                <a:lnTo>
                  <a:pt x="19" y="1895"/>
                </a:lnTo>
                <a:lnTo>
                  <a:pt x="17" y="1895"/>
                </a:lnTo>
                <a:close/>
                <a:moveTo>
                  <a:pt x="2" y="1870"/>
                </a:moveTo>
                <a:lnTo>
                  <a:pt x="2" y="1868"/>
                </a:lnTo>
                <a:lnTo>
                  <a:pt x="0" y="1870"/>
                </a:lnTo>
                <a:lnTo>
                  <a:pt x="0" y="1870"/>
                </a:lnTo>
                <a:lnTo>
                  <a:pt x="0" y="1870"/>
                </a:lnTo>
                <a:lnTo>
                  <a:pt x="0" y="1870"/>
                </a:lnTo>
                <a:lnTo>
                  <a:pt x="2" y="1870"/>
                </a:lnTo>
                <a:close/>
                <a:moveTo>
                  <a:pt x="2" y="1906"/>
                </a:moveTo>
                <a:lnTo>
                  <a:pt x="2" y="1906"/>
                </a:lnTo>
                <a:lnTo>
                  <a:pt x="2" y="1906"/>
                </a:lnTo>
                <a:lnTo>
                  <a:pt x="2" y="1906"/>
                </a:lnTo>
                <a:lnTo>
                  <a:pt x="2" y="1908"/>
                </a:lnTo>
                <a:lnTo>
                  <a:pt x="2" y="1908"/>
                </a:lnTo>
                <a:lnTo>
                  <a:pt x="2" y="1908"/>
                </a:lnTo>
                <a:lnTo>
                  <a:pt x="2" y="1906"/>
                </a:lnTo>
                <a:lnTo>
                  <a:pt x="2" y="1906"/>
                </a:lnTo>
                <a:lnTo>
                  <a:pt x="2" y="1906"/>
                </a:lnTo>
                <a:lnTo>
                  <a:pt x="2" y="1906"/>
                </a:lnTo>
                <a:lnTo>
                  <a:pt x="2" y="1906"/>
                </a:lnTo>
                <a:lnTo>
                  <a:pt x="2" y="1906"/>
                </a:lnTo>
                <a:lnTo>
                  <a:pt x="2" y="1906"/>
                </a:lnTo>
                <a:close/>
                <a:moveTo>
                  <a:pt x="15" y="1881"/>
                </a:moveTo>
                <a:lnTo>
                  <a:pt x="15" y="1881"/>
                </a:lnTo>
                <a:lnTo>
                  <a:pt x="15" y="1881"/>
                </a:lnTo>
                <a:lnTo>
                  <a:pt x="15" y="1881"/>
                </a:lnTo>
                <a:lnTo>
                  <a:pt x="15" y="1881"/>
                </a:lnTo>
                <a:lnTo>
                  <a:pt x="15" y="1881"/>
                </a:lnTo>
                <a:lnTo>
                  <a:pt x="15" y="1883"/>
                </a:lnTo>
                <a:lnTo>
                  <a:pt x="15" y="1883"/>
                </a:lnTo>
                <a:lnTo>
                  <a:pt x="15" y="1881"/>
                </a:lnTo>
                <a:lnTo>
                  <a:pt x="15" y="1881"/>
                </a:lnTo>
                <a:lnTo>
                  <a:pt x="17" y="1881"/>
                </a:lnTo>
                <a:lnTo>
                  <a:pt x="15" y="1881"/>
                </a:lnTo>
                <a:lnTo>
                  <a:pt x="15" y="1881"/>
                </a:lnTo>
                <a:close/>
                <a:moveTo>
                  <a:pt x="15" y="1891"/>
                </a:moveTo>
                <a:lnTo>
                  <a:pt x="13" y="1891"/>
                </a:lnTo>
                <a:lnTo>
                  <a:pt x="13" y="1891"/>
                </a:lnTo>
                <a:lnTo>
                  <a:pt x="15" y="1891"/>
                </a:lnTo>
                <a:lnTo>
                  <a:pt x="15" y="1891"/>
                </a:lnTo>
                <a:lnTo>
                  <a:pt x="15" y="1891"/>
                </a:lnTo>
                <a:lnTo>
                  <a:pt x="15" y="1891"/>
                </a:lnTo>
                <a:lnTo>
                  <a:pt x="15" y="1891"/>
                </a:lnTo>
                <a:close/>
                <a:moveTo>
                  <a:pt x="2" y="1872"/>
                </a:moveTo>
                <a:lnTo>
                  <a:pt x="2" y="1872"/>
                </a:lnTo>
                <a:lnTo>
                  <a:pt x="0" y="1874"/>
                </a:lnTo>
                <a:lnTo>
                  <a:pt x="0" y="1877"/>
                </a:lnTo>
                <a:lnTo>
                  <a:pt x="0" y="1877"/>
                </a:lnTo>
                <a:lnTo>
                  <a:pt x="2" y="1874"/>
                </a:lnTo>
                <a:lnTo>
                  <a:pt x="2" y="1874"/>
                </a:lnTo>
                <a:lnTo>
                  <a:pt x="2" y="1872"/>
                </a:lnTo>
                <a:close/>
                <a:moveTo>
                  <a:pt x="593" y="424"/>
                </a:moveTo>
                <a:lnTo>
                  <a:pt x="593" y="424"/>
                </a:lnTo>
                <a:lnTo>
                  <a:pt x="595" y="424"/>
                </a:lnTo>
                <a:lnTo>
                  <a:pt x="595" y="424"/>
                </a:lnTo>
                <a:lnTo>
                  <a:pt x="593" y="422"/>
                </a:lnTo>
                <a:lnTo>
                  <a:pt x="593" y="422"/>
                </a:lnTo>
                <a:lnTo>
                  <a:pt x="589" y="424"/>
                </a:lnTo>
                <a:lnTo>
                  <a:pt x="591" y="424"/>
                </a:lnTo>
                <a:lnTo>
                  <a:pt x="593" y="424"/>
                </a:lnTo>
                <a:close/>
                <a:moveTo>
                  <a:pt x="113" y="1696"/>
                </a:moveTo>
                <a:lnTo>
                  <a:pt x="113" y="1696"/>
                </a:lnTo>
                <a:lnTo>
                  <a:pt x="113" y="1696"/>
                </a:lnTo>
                <a:lnTo>
                  <a:pt x="113" y="1696"/>
                </a:lnTo>
                <a:lnTo>
                  <a:pt x="113" y="1696"/>
                </a:lnTo>
                <a:lnTo>
                  <a:pt x="113" y="1696"/>
                </a:lnTo>
                <a:lnTo>
                  <a:pt x="113" y="1696"/>
                </a:lnTo>
                <a:lnTo>
                  <a:pt x="113" y="1696"/>
                </a:lnTo>
                <a:lnTo>
                  <a:pt x="113" y="1696"/>
                </a:lnTo>
                <a:lnTo>
                  <a:pt x="113" y="1696"/>
                </a:lnTo>
                <a:lnTo>
                  <a:pt x="113" y="1696"/>
                </a:lnTo>
                <a:lnTo>
                  <a:pt x="113" y="1696"/>
                </a:lnTo>
                <a:lnTo>
                  <a:pt x="113" y="1696"/>
                </a:lnTo>
                <a:lnTo>
                  <a:pt x="113" y="1696"/>
                </a:lnTo>
                <a:close/>
                <a:moveTo>
                  <a:pt x="0" y="1864"/>
                </a:moveTo>
                <a:lnTo>
                  <a:pt x="0" y="1864"/>
                </a:lnTo>
                <a:lnTo>
                  <a:pt x="0" y="1866"/>
                </a:lnTo>
                <a:lnTo>
                  <a:pt x="0" y="1866"/>
                </a:lnTo>
                <a:lnTo>
                  <a:pt x="0" y="1864"/>
                </a:lnTo>
                <a:lnTo>
                  <a:pt x="0" y="1864"/>
                </a:lnTo>
                <a:close/>
                <a:moveTo>
                  <a:pt x="52" y="814"/>
                </a:moveTo>
                <a:lnTo>
                  <a:pt x="54" y="814"/>
                </a:lnTo>
                <a:lnTo>
                  <a:pt x="54" y="814"/>
                </a:lnTo>
                <a:lnTo>
                  <a:pt x="52" y="811"/>
                </a:lnTo>
                <a:lnTo>
                  <a:pt x="52" y="811"/>
                </a:lnTo>
                <a:lnTo>
                  <a:pt x="52" y="814"/>
                </a:lnTo>
                <a:lnTo>
                  <a:pt x="52" y="814"/>
                </a:lnTo>
                <a:close/>
                <a:moveTo>
                  <a:pt x="19" y="1931"/>
                </a:moveTo>
                <a:lnTo>
                  <a:pt x="19" y="1931"/>
                </a:lnTo>
                <a:lnTo>
                  <a:pt x="19" y="1931"/>
                </a:lnTo>
                <a:lnTo>
                  <a:pt x="19" y="1931"/>
                </a:lnTo>
                <a:lnTo>
                  <a:pt x="19" y="1931"/>
                </a:lnTo>
                <a:lnTo>
                  <a:pt x="19" y="1931"/>
                </a:lnTo>
                <a:lnTo>
                  <a:pt x="19" y="1931"/>
                </a:lnTo>
                <a:lnTo>
                  <a:pt x="19" y="1931"/>
                </a:lnTo>
                <a:lnTo>
                  <a:pt x="19" y="1931"/>
                </a:lnTo>
                <a:lnTo>
                  <a:pt x="19" y="1931"/>
                </a:lnTo>
                <a:lnTo>
                  <a:pt x="19" y="1931"/>
                </a:lnTo>
                <a:close/>
                <a:moveTo>
                  <a:pt x="46" y="816"/>
                </a:moveTo>
                <a:lnTo>
                  <a:pt x="50" y="814"/>
                </a:lnTo>
                <a:lnTo>
                  <a:pt x="50" y="814"/>
                </a:lnTo>
                <a:lnTo>
                  <a:pt x="50" y="814"/>
                </a:lnTo>
                <a:lnTo>
                  <a:pt x="52" y="814"/>
                </a:lnTo>
                <a:lnTo>
                  <a:pt x="52" y="814"/>
                </a:lnTo>
                <a:lnTo>
                  <a:pt x="52" y="811"/>
                </a:lnTo>
                <a:lnTo>
                  <a:pt x="50" y="811"/>
                </a:lnTo>
                <a:lnTo>
                  <a:pt x="50" y="811"/>
                </a:lnTo>
                <a:lnTo>
                  <a:pt x="50" y="811"/>
                </a:lnTo>
                <a:lnTo>
                  <a:pt x="50" y="811"/>
                </a:lnTo>
                <a:lnTo>
                  <a:pt x="50" y="809"/>
                </a:lnTo>
                <a:lnTo>
                  <a:pt x="50" y="809"/>
                </a:lnTo>
                <a:lnTo>
                  <a:pt x="48" y="809"/>
                </a:lnTo>
                <a:lnTo>
                  <a:pt x="48" y="811"/>
                </a:lnTo>
                <a:lnTo>
                  <a:pt x="48" y="811"/>
                </a:lnTo>
                <a:lnTo>
                  <a:pt x="46" y="811"/>
                </a:lnTo>
                <a:lnTo>
                  <a:pt x="46" y="814"/>
                </a:lnTo>
                <a:lnTo>
                  <a:pt x="44" y="816"/>
                </a:lnTo>
                <a:lnTo>
                  <a:pt x="46" y="816"/>
                </a:lnTo>
                <a:lnTo>
                  <a:pt x="46" y="816"/>
                </a:lnTo>
                <a:close/>
                <a:moveTo>
                  <a:pt x="54" y="2302"/>
                </a:moveTo>
                <a:lnTo>
                  <a:pt x="54" y="2302"/>
                </a:lnTo>
                <a:lnTo>
                  <a:pt x="54" y="2302"/>
                </a:lnTo>
                <a:lnTo>
                  <a:pt x="50" y="2302"/>
                </a:lnTo>
                <a:lnTo>
                  <a:pt x="48" y="2302"/>
                </a:lnTo>
                <a:lnTo>
                  <a:pt x="46" y="2302"/>
                </a:lnTo>
                <a:lnTo>
                  <a:pt x="46" y="2304"/>
                </a:lnTo>
                <a:lnTo>
                  <a:pt x="46" y="2304"/>
                </a:lnTo>
                <a:lnTo>
                  <a:pt x="48" y="2304"/>
                </a:lnTo>
                <a:lnTo>
                  <a:pt x="50" y="2304"/>
                </a:lnTo>
                <a:lnTo>
                  <a:pt x="50" y="2304"/>
                </a:lnTo>
                <a:lnTo>
                  <a:pt x="50" y="2306"/>
                </a:lnTo>
                <a:lnTo>
                  <a:pt x="48" y="2306"/>
                </a:lnTo>
                <a:lnTo>
                  <a:pt x="48" y="2306"/>
                </a:lnTo>
                <a:lnTo>
                  <a:pt x="50" y="2308"/>
                </a:lnTo>
                <a:lnTo>
                  <a:pt x="50" y="2308"/>
                </a:lnTo>
                <a:lnTo>
                  <a:pt x="50" y="2308"/>
                </a:lnTo>
                <a:lnTo>
                  <a:pt x="52" y="2308"/>
                </a:lnTo>
                <a:lnTo>
                  <a:pt x="52" y="2308"/>
                </a:lnTo>
                <a:lnTo>
                  <a:pt x="52" y="2306"/>
                </a:lnTo>
                <a:lnTo>
                  <a:pt x="52" y="2306"/>
                </a:lnTo>
                <a:lnTo>
                  <a:pt x="52" y="2306"/>
                </a:lnTo>
                <a:lnTo>
                  <a:pt x="50" y="2304"/>
                </a:lnTo>
                <a:lnTo>
                  <a:pt x="52" y="2304"/>
                </a:lnTo>
                <a:lnTo>
                  <a:pt x="52" y="2304"/>
                </a:lnTo>
                <a:lnTo>
                  <a:pt x="50" y="2302"/>
                </a:lnTo>
                <a:lnTo>
                  <a:pt x="50" y="2302"/>
                </a:lnTo>
                <a:lnTo>
                  <a:pt x="52" y="2302"/>
                </a:lnTo>
                <a:lnTo>
                  <a:pt x="52" y="2302"/>
                </a:lnTo>
                <a:lnTo>
                  <a:pt x="52" y="2304"/>
                </a:lnTo>
                <a:lnTo>
                  <a:pt x="54" y="2302"/>
                </a:lnTo>
                <a:close/>
                <a:moveTo>
                  <a:pt x="42" y="809"/>
                </a:moveTo>
                <a:lnTo>
                  <a:pt x="42" y="811"/>
                </a:lnTo>
                <a:lnTo>
                  <a:pt x="40" y="811"/>
                </a:lnTo>
                <a:lnTo>
                  <a:pt x="40" y="814"/>
                </a:lnTo>
                <a:lnTo>
                  <a:pt x="38" y="814"/>
                </a:lnTo>
                <a:lnTo>
                  <a:pt x="34" y="814"/>
                </a:lnTo>
                <a:lnTo>
                  <a:pt x="34" y="814"/>
                </a:lnTo>
                <a:lnTo>
                  <a:pt x="34" y="816"/>
                </a:lnTo>
                <a:lnTo>
                  <a:pt x="36" y="816"/>
                </a:lnTo>
                <a:lnTo>
                  <a:pt x="36" y="814"/>
                </a:lnTo>
                <a:lnTo>
                  <a:pt x="38" y="814"/>
                </a:lnTo>
                <a:lnTo>
                  <a:pt x="40" y="816"/>
                </a:lnTo>
                <a:lnTo>
                  <a:pt x="42" y="814"/>
                </a:lnTo>
                <a:lnTo>
                  <a:pt x="42" y="814"/>
                </a:lnTo>
                <a:lnTo>
                  <a:pt x="42" y="814"/>
                </a:lnTo>
                <a:lnTo>
                  <a:pt x="42" y="811"/>
                </a:lnTo>
                <a:lnTo>
                  <a:pt x="42" y="811"/>
                </a:lnTo>
                <a:lnTo>
                  <a:pt x="42" y="811"/>
                </a:lnTo>
                <a:lnTo>
                  <a:pt x="42" y="809"/>
                </a:lnTo>
                <a:lnTo>
                  <a:pt x="42" y="809"/>
                </a:lnTo>
                <a:close/>
                <a:moveTo>
                  <a:pt x="57" y="1824"/>
                </a:moveTo>
                <a:lnTo>
                  <a:pt x="57" y="1822"/>
                </a:lnTo>
                <a:lnTo>
                  <a:pt x="57" y="1822"/>
                </a:lnTo>
                <a:lnTo>
                  <a:pt x="54" y="1822"/>
                </a:lnTo>
                <a:lnTo>
                  <a:pt x="54" y="1824"/>
                </a:lnTo>
                <a:lnTo>
                  <a:pt x="54" y="1824"/>
                </a:lnTo>
                <a:lnTo>
                  <a:pt x="57" y="1824"/>
                </a:lnTo>
                <a:close/>
                <a:moveTo>
                  <a:pt x="25" y="1891"/>
                </a:moveTo>
                <a:lnTo>
                  <a:pt x="25" y="1891"/>
                </a:lnTo>
                <a:lnTo>
                  <a:pt x="23" y="1891"/>
                </a:lnTo>
                <a:lnTo>
                  <a:pt x="25" y="1891"/>
                </a:lnTo>
                <a:lnTo>
                  <a:pt x="25" y="1891"/>
                </a:lnTo>
                <a:lnTo>
                  <a:pt x="25" y="1891"/>
                </a:lnTo>
                <a:lnTo>
                  <a:pt x="25" y="1891"/>
                </a:lnTo>
                <a:close/>
                <a:moveTo>
                  <a:pt x="31" y="811"/>
                </a:moveTo>
                <a:lnTo>
                  <a:pt x="31" y="811"/>
                </a:lnTo>
                <a:lnTo>
                  <a:pt x="29" y="811"/>
                </a:lnTo>
                <a:lnTo>
                  <a:pt x="27" y="811"/>
                </a:lnTo>
                <a:lnTo>
                  <a:pt x="27" y="811"/>
                </a:lnTo>
                <a:lnTo>
                  <a:pt x="25" y="811"/>
                </a:lnTo>
                <a:lnTo>
                  <a:pt x="27" y="811"/>
                </a:lnTo>
                <a:lnTo>
                  <a:pt x="29" y="814"/>
                </a:lnTo>
                <a:lnTo>
                  <a:pt x="29" y="814"/>
                </a:lnTo>
                <a:lnTo>
                  <a:pt x="29" y="814"/>
                </a:lnTo>
                <a:lnTo>
                  <a:pt x="29" y="814"/>
                </a:lnTo>
                <a:lnTo>
                  <a:pt x="27" y="816"/>
                </a:lnTo>
                <a:lnTo>
                  <a:pt x="27" y="816"/>
                </a:lnTo>
                <a:lnTo>
                  <a:pt x="29" y="816"/>
                </a:lnTo>
                <a:lnTo>
                  <a:pt x="31" y="816"/>
                </a:lnTo>
                <a:lnTo>
                  <a:pt x="31" y="816"/>
                </a:lnTo>
                <a:lnTo>
                  <a:pt x="31" y="816"/>
                </a:lnTo>
                <a:lnTo>
                  <a:pt x="31" y="814"/>
                </a:lnTo>
                <a:lnTo>
                  <a:pt x="34" y="814"/>
                </a:lnTo>
                <a:lnTo>
                  <a:pt x="34" y="811"/>
                </a:lnTo>
                <a:lnTo>
                  <a:pt x="31" y="811"/>
                </a:lnTo>
                <a:close/>
                <a:moveTo>
                  <a:pt x="786" y="361"/>
                </a:moveTo>
                <a:lnTo>
                  <a:pt x="792" y="361"/>
                </a:lnTo>
                <a:lnTo>
                  <a:pt x="794" y="361"/>
                </a:lnTo>
                <a:lnTo>
                  <a:pt x="794" y="363"/>
                </a:lnTo>
                <a:lnTo>
                  <a:pt x="800" y="365"/>
                </a:lnTo>
                <a:lnTo>
                  <a:pt x="811" y="369"/>
                </a:lnTo>
                <a:lnTo>
                  <a:pt x="813" y="369"/>
                </a:lnTo>
                <a:lnTo>
                  <a:pt x="815" y="373"/>
                </a:lnTo>
                <a:lnTo>
                  <a:pt x="815" y="373"/>
                </a:lnTo>
                <a:lnTo>
                  <a:pt x="817" y="375"/>
                </a:lnTo>
                <a:lnTo>
                  <a:pt x="819" y="382"/>
                </a:lnTo>
                <a:lnTo>
                  <a:pt x="821" y="382"/>
                </a:lnTo>
                <a:lnTo>
                  <a:pt x="823" y="384"/>
                </a:lnTo>
                <a:lnTo>
                  <a:pt x="823" y="384"/>
                </a:lnTo>
                <a:lnTo>
                  <a:pt x="828" y="384"/>
                </a:lnTo>
                <a:lnTo>
                  <a:pt x="828" y="384"/>
                </a:lnTo>
                <a:lnTo>
                  <a:pt x="830" y="384"/>
                </a:lnTo>
                <a:lnTo>
                  <a:pt x="832" y="382"/>
                </a:lnTo>
                <a:lnTo>
                  <a:pt x="838" y="380"/>
                </a:lnTo>
                <a:lnTo>
                  <a:pt x="844" y="375"/>
                </a:lnTo>
                <a:lnTo>
                  <a:pt x="844" y="375"/>
                </a:lnTo>
                <a:lnTo>
                  <a:pt x="847" y="375"/>
                </a:lnTo>
                <a:lnTo>
                  <a:pt x="847" y="375"/>
                </a:lnTo>
                <a:lnTo>
                  <a:pt x="849" y="378"/>
                </a:lnTo>
                <a:lnTo>
                  <a:pt x="853" y="375"/>
                </a:lnTo>
                <a:lnTo>
                  <a:pt x="855" y="375"/>
                </a:lnTo>
                <a:lnTo>
                  <a:pt x="861" y="373"/>
                </a:lnTo>
                <a:lnTo>
                  <a:pt x="861" y="371"/>
                </a:lnTo>
                <a:lnTo>
                  <a:pt x="863" y="371"/>
                </a:lnTo>
                <a:lnTo>
                  <a:pt x="863" y="371"/>
                </a:lnTo>
                <a:lnTo>
                  <a:pt x="863" y="363"/>
                </a:lnTo>
                <a:lnTo>
                  <a:pt x="865" y="361"/>
                </a:lnTo>
                <a:lnTo>
                  <a:pt x="867" y="357"/>
                </a:lnTo>
                <a:lnTo>
                  <a:pt x="867" y="354"/>
                </a:lnTo>
                <a:lnTo>
                  <a:pt x="867" y="354"/>
                </a:lnTo>
                <a:lnTo>
                  <a:pt x="872" y="354"/>
                </a:lnTo>
                <a:lnTo>
                  <a:pt x="876" y="352"/>
                </a:lnTo>
                <a:lnTo>
                  <a:pt x="878" y="350"/>
                </a:lnTo>
                <a:lnTo>
                  <a:pt x="882" y="344"/>
                </a:lnTo>
                <a:lnTo>
                  <a:pt x="882" y="344"/>
                </a:lnTo>
                <a:lnTo>
                  <a:pt x="884" y="342"/>
                </a:lnTo>
                <a:lnTo>
                  <a:pt x="899" y="336"/>
                </a:lnTo>
                <a:lnTo>
                  <a:pt x="905" y="331"/>
                </a:lnTo>
                <a:lnTo>
                  <a:pt x="911" y="331"/>
                </a:lnTo>
                <a:lnTo>
                  <a:pt x="920" y="327"/>
                </a:lnTo>
                <a:lnTo>
                  <a:pt x="924" y="325"/>
                </a:lnTo>
                <a:lnTo>
                  <a:pt x="928" y="325"/>
                </a:lnTo>
                <a:lnTo>
                  <a:pt x="935" y="321"/>
                </a:lnTo>
                <a:lnTo>
                  <a:pt x="935" y="321"/>
                </a:lnTo>
                <a:lnTo>
                  <a:pt x="937" y="321"/>
                </a:lnTo>
                <a:lnTo>
                  <a:pt x="937" y="319"/>
                </a:lnTo>
                <a:lnTo>
                  <a:pt x="937" y="319"/>
                </a:lnTo>
                <a:lnTo>
                  <a:pt x="935" y="317"/>
                </a:lnTo>
                <a:lnTo>
                  <a:pt x="935" y="317"/>
                </a:lnTo>
                <a:lnTo>
                  <a:pt x="932" y="315"/>
                </a:lnTo>
                <a:lnTo>
                  <a:pt x="928" y="313"/>
                </a:lnTo>
                <a:lnTo>
                  <a:pt x="918" y="304"/>
                </a:lnTo>
                <a:lnTo>
                  <a:pt x="914" y="302"/>
                </a:lnTo>
                <a:lnTo>
                  <a:pt x="909" y="300"/>
                </a:lnTo>
                <a:lnTo>
                  <a:pt x="905" y="300"/>
                </a:lnTo>
                <a:lnTo>
                  <a:pt x="903" y="298"/>
                </a:lnTo>
                <a:lnTo>
                  <a:pt x="899" y="298"/>
                </a:lnTo>
                <a:lnTo>
                  <a:pt x="895" y="298"/>
                </a:lnTo>
                <a:lnTo>
                  <a:pt x="891" y="298"/>
                </a:lnTo>
                <a:lnTo>
                  <a:pt x="888" y="300"/>
                </a:lnTo>
                <a:lnTo>
                  <a:pt x="888" y="300"/>
                </a:lnTo>
                <a:lnTo>
                  <a:pt x="884" y="304"/>
                </a:lnTo>
                <a:lnTo>
                  <a:pt x="882" y="304"/>
                </a:lnTo>
                <a:lnTo>
                  <a:pt x="882" y="304"/>
                </a:lnTo>
                <a:lnTo>
                  <a:pt x="882" y="304"/>
                </a:lnTo>
                <a:lnTo>
                  <a:pt x="882" y="302"/>
                </a:lnTo>
                <a:lnTo>
                  <a:pt x="882" y="300"/>
                </a:lnTo>
                <a:lnTo>
                  <a:pt x="882" y="300"/>
                </a:lnTo>
                <a:lnTo>
                  <a:pt x="880" y="300"/>
                </a:lnTo>
                <a:lnTo>
                  <a:pt x="880" y="300"/>
                </a:lnTo>
                <a:lnTo>
                  <a:pt x="878" y="300"/>
                </a:lnTo>
                <a:lnTo>
                  <a:pt x="874" y="302"/>
                </a:lnTo>
                <a:lnTo>
                  <a:pt x="874" y="302"/>
                </a:lnTo>
                <a:lnTo>
                  <a:pt x="874" y="302"/>
                </a:lnTo>
                <a:lnTo>
                  <a:pt x="874" y="302"/>
                </a:lnTo>
                <a:lnTo>
                  <a:pt x="876" y="300"/>
                </a:lnTo>
                <a:lnTo>
                  <a:pt x="870" y="298"/>
                </a:lnTo>
                <a:lnTo>
                  <a:pt x="861" y="296"/>
                </a:lnTo>
                <a:lnTo>
                  <a:pt x="857" y="294"/>
                </a:lnTo>
                <a:lnTo>
                  <a:pt x="853" y="292"/>
                </a:lnTo>
                <a:lnTo>
                  <a:pt x="851" y="292"/>
                </a:lnTo>
                <a:lnTo>
                  <a:pt x="847" y="289"/>
                </a:lnTo>
                <a:lnTo>
                  <a:pt x="844" y="289"/>
                </a:lnTo>
                <a:lnTo>
                  <a:pt x="832" y="292"/>
                </a:lnTo>
                <a:lnTo>
                  <a:pt x="819" y="294"/>
                </a:lnTo>
                <a:lnTo>
                  <a:pt x="800" y="296"/>
                </a:lnTo>
                <a:lnTo>
                  <a:pt x="800" y="296"/>
                </a:lnTo>
                <a:lnTo>
                  <a:pt x="803" y="298"/>
                </a:lnTo>
                <a:lnTo>
                  <a:pt x="803" y="298"/>
                </a:lnTo>
                <a:lnTo>
                  <a:pt x="803" y="298"/>
                </a:lnTo>
                <a:lnTo>
                  <a:pt x="807" y="306"/>
                </a:lnTo>
                <a:lnTo>
                  <a:pt x="809" y="308"/>
                </a:lnTo>
                <a:lnTo>
                  <a:pt x="811" y="310"/>
                </a:lnTo>
                <a:lnTo>
                  <a:pt x="813" y="310"/>
                </a:lnTo>
                <a:lnTo>
                  <a:pt x="815" y="313"/>
                </a:lnTo>
                <a:lnTo>
                  <a:pt x="815" y="313"/>
                </a:lnTo>
                <a:lnTo>
                  <a:pt x="811" y="315"/>
                </a:lnTo>
                <a:lnTo>
                  <a:pt x="809" y="319"/>
                </a:lnTo>
                <a:lnTo>
                  <a:pt x="805" y="321"/>
                </a:lnTo>
                <a:lnTo>
                  <a:pt x="803" y="327"/>
                </a:lnTo>
                <a:lnTo>
                  <a:pt x="803" y="327"/>
                </a:lnTo>
                <a:lnTo>
                  <a:pt x="800" y="329"/>
                </a:lnTo>
                <a:lnTo>
                  <a:pt x="798" y="331"/>
                </a:lnTo>
                <a:lnTo>
                  <a:pt x="800" y="331"/>
                </a:lnTo>
                <a:lnTo>
                  <a:pt x="800" y="333"/>
                </a:lnTo>
                <a:lnTo>
                  <a:pt x="803" y="333"/>
                </a:lnTo>
                <a:lnTo>
                  <a:pt x="803" y="333"/>
                </a:lnTo>
                <a:lnTo>
                  <a:pt x="803" y="333"/>
                </a:lnTo>
                <a:lnTo>
                  <a:pt x="803" y="333"/>
                </a:lnTo>
                <a:lnTo>
                  <a:pt x="803" y="336"/>
                </a:lnTo>
                <a:lnTo>
                  <a:pt x="803" y="336"/>
                </a:lnTo>
                <a:lnTo>
                  <a:pt x="798" y="338"/>
                </a:lnTo>
                <a:lnTo>
                  <a:pt x="796" y="338"/>
                </a:lnTo>
                <a:lnTo>
                  <a:pt x="796" y="338"/>
                </a:lnTo>
                <a:lnTo>
                  <a:pt x="796" y="340"/>
                </a:lnTo>
                <a:lnTo>
                  <a:pt x="796" y="340"/>
                </a:lnTo>
                <a:lnTo>
                  <a:pt x="796" y="344"/>
                </a:lnTo>
                <a:lnTo>
                  <a:pt x="796" y="344"/>
                </a:lnTo>
                <a:lnTo>
                  <a:pt x="796" y="344"/>
                </a:lnTo>
                <a:lnTo>
                  <a:pt x="796" y="344"/>
                </a:lnTo>
                <a:lnTo>
                  <a:pt x="796" y="346"/>
                </a:lnTo>
                <a:lnTo>
                  <a:pt x="794" y="346"/>
                </a:lnTo>
                <a:lnTo>
                  <a:pt x="792" y="348"/>
                </a:lnTo>
                <a:lnTo>
                  <a:pt x="792" y="348"/>
                </a:lnTo>
                <a:lnTo>
                  <a:pt x="790" y="350"/>
                </a:lnTo>
                <a:lnTo>
                  <a:pt x="790" y="352"/>
                </a:lnTo>
                <a:lnTo>
                  <a:pt x="788" y="352"/>
                </a:lnTo>
                <a:lnTo>
                  <a:pt x="788" y="354"/>
                </a:lnTo>
                <a:lnTo>
                  <a:pt x="788" y="354"/>
                </a:lnTo>
                <a:lnTo>
                  <a:pt x="788" y="354"/>
                </a:lnTo>
                <a:lnTo>
                  <a:pt x="788" y="354"/>
                </a:lnTo>
                <a:lnTo>
                  <a:pt x="788" y="354"/>
                </a:lnTo>
                <a:lnTo>
                  <a:pt x="786" y="357"/>
                </a:lnTo>
                <a:lnTo>
                  <a:pt x="786" y="357"/>
                </a:lnTo>
                <a:lnTo>
                  <a:pt x="786" y="359"/>
                </a:lnTo>
                <a:lnTo>
                  <a:pt x="786" y="359"/>
                </a:lnTo>
                <a:lnTo>
                  <a:pt x="786" y="361"/>
                </a:lnTo>
                <a:lnTo>
                  <a:pt x="784" y="361"/>
                </a:lnTo>
                <a:lnTo>
                  <a:pt x="786" y="361"/>
                </a:lnTo>
                <a:lnTo>
                  <a:pt x="786" y="361"/>
                </a:lnTo>
                <a:close/>
                <a:moveTo>
                  <a:pt x="21" y="1910"/>
                </a:moveTo>
                <a:lnTo>
                  <a:pt x="21" y="1910"/>
                </a:lnTo>
                <a:lnTo>
                  <a:pt x="21" y="1908"/>
                </a:lnTo>
                <a:lnTo>
                  <a:pt x="21" y="1908"/>
                </a:lnTo>
                <a:lnTo>
                  <a:pt x="21" y="1908"/>
                </a:lnTo>
                <a:lnTo>
                  <a:pt x="21" y="1908"/>
                </a:lnTo>
                <a:lnTo>
                  <a:pt x="21" y="1908"/>
                </a:lnTo>
                <a:lnTo>
                  <a:pt x="21" y="1910"/>
                </a:lnTo>
                <a:lnTo>
                  <a:pt x="21" y="1910"/>
                </a:lnTo>
                <a:lnTo>
                  <a:pt x="21" y="1910"/>
                </a:lnTo>
                <a:lnTo>
                  <a:pt x="21" y="1910"/>
                </a:lnTo>
                <a:lnTo>
                  <a:pt x="21" y="1910"/>
                </a:lnTo>
                <a:lnTo>
                  <a:pt x="21" y="1910"/>
                </a:lnTo>
                <a:lnTo>
                  <a:pt x="21" y="1910"/>
                </a:lnTo>
                <a:close/>
                <a:moveTo>
                  <a:pt x="27" y="1837"/>
                </a:moveTo>
                <a:lnTo>
                  <a:pt x="27" y="1837"/>
                </a:lnTo>
                <a:lnTo>
                  <a:pt x="25" y="1837"/>
                </a:lnTo>
                <a:lnTo>
                  <a:pt x="27" y="1839"/>
                </a:lnTo>
                <a:lnTo>
                  <a:pt x="27" y="1839"/>
                </a:lnTo>
                <a:lnTo>
                  <a:pt x="29" y="1839"/>
                </a:lnTo>
                <a:lnTo>
                  <a:pt x="29" y="1839"/>
                </a:lnTo>
                <a:lnTo>
                  <a:pt x="27" y="1837"/>
                </a:lnTo>
                <a:lnTo>
                  <a:pt x="27" y="1837"/>
                </a:lnTo>
                <a:close/>
                <a:moveTo>
                  <a:pt x="1012" y="191"/>
                </a:moveTo>
                <a:lnTo>
                  <a:pt x="1018" y="189"/>
                </a:lnTo>
                <a:lnTo>
                  <a:pt x="1018" y="189"/>
                </a:lnTo>
                <a:lnTo>
                  <a:pt x="1020" y="187"/>
                </a:lnTo>
                <a:lnTo>
                  <a:pt x="1020" y="185"/>
                </a:lnTo>
                <a:lnTo>
                  <a:pt x="1018" y="185"/>
                </a:lnTo>
                <a:lnTo>
                  <a:pt x="1008" y="185"/>
                </a:lnTo>
                <a:lnTo>
                  <a:pt x="1004" y="185"/>
                </a:lnTo>
                <a:lnTo>
                  <a:pt x="1002" y="185"/>
                </a:lnTo>
                <a:lnTo>
                  <a:pt x="997" y="185"/>
                </a:lnTo>
                <a:lnTo>
                  <a:pt x="981" y="187"/>
                </a:lnTo>
                <a:lnTo>
                  <a:pt x="974" y="189"/>
                </a:lnTo>
                <a:lnTo>
                  <a:pt x="970" y="191"/>
                </a:lnTo>
                <a:lnTo>
                  <a:pt x="968" y="191"/>
                </a:lnTo>
                <a:lnTo>
                  <a:pt x="968" y="191"/>
                </a:lnTo>
                <a:lnTo>
                  <a:pt x="966" y="193"/>
                </a:lnTo>
                <a:lnTo>
                  <a:pt x="966" y="193"/>
                </a:lnTo>
                <a:lnTo>
                  <a:pt x="966" y="193"/>
                </a:lnTo>
                <a:lnTo>
                  <a:pt x="966" y="195"/>
                </a:lnTo>
                <a:lnTo>
                  <a:pt x="968" y="197"/>
                </a:lnTo>
                <a:lnTo>
                  <a:pt x="968" y="197"/>
                </a:lnTo>
                <a:lnTo>
                  <a:pt x="968" y="199"/>
                </a:lnTo>
                <a:lnTo>
                  <a:pt x="968" y="199"/>
                </a:lnTo>
                <a:lnTo>
                  <a:pt x="968" y="199"/>
                </a:lnTo>
                <a:lnTo>
                  <a:pt x="968" y="201"/>
                </a:lnTo>
                <a:lnTo>
                  <a:pt x="968" y="201"/>
                </a:lnTo>
                <a:lnTo>
                  <a:pt x="968" y="201"/>
                </a:lnTo>
                <a:lnTo>
                  <a:pt x="970" y="204"/>
                </a:lnTo>
                <a:lnTo>
                  <a:pt x="972" y="204"/>
                </a:lnTo>
                <a:lnTo>
                  <a:pt x="976" y="206"/>
                </a:lnTo>
                <a:lnTo>
                  <a:pt x="981" y="208"/>
                </a:lnTo>
                <a:lnTo>
                  <a:pt x="983" y="208"/>
                </a:lnTo>
                <a:lnTo>
                  <a:pt x="985" y="208"/>
                </a:lnTo>
                <a:lnTo>
                  <a:pt x="997" y="206"/>
                </a:lnTo>
                <a:lnTo>
                  <a:pt x="999" y="206"/>
                </a:lnTo>
                <a:lnTo>
                  <a:pt x="1002" y="206"/>
                </a:lnTo>
                <a:lnTo>
                  <a:pt x="1004" y="206"/>
                </a:lnTo>
                <a:lnTo>
                  <a:pt x="1008" y="204"/>
                </a:lnTo>
                <a:lnTo>
                  <a:pt x="1012" y="201"/>
                </a:lnTo>
                <a:lnTo>
                  <a:pt x="1012" y="201"/>
                </a:lnTo>
                <a:lnTo>
                  <a:pt x="1012" y="199"/>
                </a:lnTo>
                <a:lnTo>
                  <a:pt x="1012" y="197"/>
                </a:lnTo>
                <a:lnTo>
                  <a:pt x="1012" y="195"/>
                </a:lnTo>
                <a:lnTo>
                  <a:pt x="1012" y="195"/>
                </a:lnTo>
                <a:lnTo>
                  <a:pt x="1012" y="195"/>
                </a:lnTo>
                <a:lnTo>
                  <a:pt x="1010" y="195"/>
                </a:lnTo>
                <a:lnTo>
                  <a:pt x="1004" y="195"/>
                </a:lnTo>
                <a:lnTo>
                  <a:pt x="1002" y="193"/>
                </a:lnTo>
                <a:lnTo>
                  <a:pt x="1002" y="193"/>
                </a:lnTo>
                <a:lnTo>
                  <a:pt x="1002" y="193"/>
                </a:lnTo>
                <a:lnTo>
                  <a:pt x="1004" y="193"/>
                </a:lnTo>
                <a:lnTo>
                  <a:pt x="1012" y="191"/>
                </a:lnTo>
                <a:close/>
                <a:moveTo>
                  <a:pt x="1463" y="243"/>
                </a:moveTo>
                <a:lnTo>
                  <a:pt x="1460" y="245"/>
                </a:lnTo>
                <a:lnTo>
                  <a:pt x="1458" y="248"/>
                </a:lnTo>
                <a:lnTo>
                  <a:pt x="1456" y="250"/>
                </a:lnTo>
                <a:lnTo>
                  <a:pt x="1452" y="252"/>
                </a:lnTo>
                <a:lnTo>
                  <a:pt x="1454" y="254"/>
                </a:lnTo>
                <a:lnTo>
                  <a:pt x="1456" y="254"/>
                </a:lnTo>
                <a:lnTo>
                  <a:pt x="1458" y="254"/>
                </a:lnTo>
                <a:lnTo>
                  <a:pt x="1460" y="252"/>
                </a:lnTo>
                <a:lnTo>
                  <a:pt x="1463" y="252"/>
                </a:lnTo>
                <a:lnTo>
                  <a:pt x="1463" y="250"/>
                </a:lnTo>
                <a:lnTo>
                  <a:pt x="1463" y="250"/>
                </a:lnTo>
                <a:lnTo>
                  <a:pt x="1465" y="248"/>
                </a:lnTo>
                <a:lnTo>
                  <a:pt x="1465" y="245"/>
                </a:lnTo>
                <a:lnTo>
                  <a:pt x="1465" y="243"/>
                </a:lnTo>
                <a:lnTo>
                  <a:pt x="1463" y="243"/>
                </a:lnTo>
                <a:close/>
                <a:moveTo>
                  <a:pt x="1236" y="122"/>
                </a:moveTo>
                <a:lnTo>
                  <a:pt x="1226" y="122"/>
                </a:lnTo>
                <a:lnTo>
                  <a:pt x="1219" y="122"/>
                </a:lnTo>
                <a:lnTo>
                  <a:pt x="1205" y="120"/>
                </a:lnTo>
                <a:lnTo>
                  <a:pt x="1207" y="124"/>
                </a:lnTo>
                <a:lnTo>
                  <a:pt x="1209" y="124"/>
                </a:lnTo>
                <a:lnTo>
                  <a:pt x="1209" y="126"/>
                </a:lnTo>
                <a:lnTo>
                  <a:pt x="1211" y="130"/>
                </a:lnTo>
                <a:lnTo>
                  <a:pt x="1217" y="134"/>
                </a:lnTo>
                <a:lnTo>
                  <a:pt x="1219" y="134"/>
                </a:lnTo>
                <a:lnTo>
                  <a:pt x="1222" y="134"/>
                </a:lnTo>
                <a:lnTo>
                  <a:pt x="1224" y="136"/>
                </a:lnTo>
                <a:lnTo>
                  <a:pt x="1228" y="136"/>
                </a:lnTo>
                <a:lnTo>
                  <a:pt x="1232" y="134"/>
                </a:lnTo>
                <a:lnTo>
                  <a:pt x="1238" y="132"/>
                </a:lnTo>
                <a:lnTo>
                  <a:pt x="1240" y="132"/>
                </a:lnTo>
                <a:lnTo>
                  <a:pt x="1238" y="134"/>
                </a:lnTo>
                <a:lnTo>
                  <a:pt x="1238" y="134"/>
                </a:lnTo>
                <a:lnTo>
                  <a:pt x="1228" y="139"/>
                </a:lnTo>
                <a:lnTo>
                  <a:pt x="1224" y="139"/>
                </a:lnTo>
                <a:lnTo>
                  <a:pt x="1222" y="139"/>
                </a:lnTo>
                <a:lnTo>
                  <a:pt x="1222" y="143"/>
                </a:lnTo>
                <a:lnTo>
                  <a:pt x="1222" y="145"/>
                </a:lnTo>
                <a:lnTo>
                  <a:pt x="1228" y="145"/>
                </a:lnTo>
                <a:lnTo>
                  <a:pt x="1230" y="147"/>
                </a:lnTo>
                <a:lnTo>
                  <a:pt x="1230" y="147"/>
                </a:lnTo>
                <a:lnTo>
                  <a:pt x="1234" y="145"/>
                </a:lnTo>
                <a:lnTo>
                  <a:pt x="1240" y="145"/>
                </a:lnTo>
                <a:lnTo>
                  <a:pt x="1243" y="143"/>
                </a:lnTo>
                <a:lnTo>
                  <a:pt x="1245" y="143"/>
                </a:lnTo>
                <a:lnTo>
                  <a:pt x="1247" y="143"/>
                </a:lnTo>
                <a:lnTo>
                  <a:pt x="1247" y="145"/>
                </a:lnTo>
                <a:lnTo>
                  <a:pt x="1245" y="145"/>
                </a:lnTo>
                <a:lnTo>
                  <a:pt x="1245" y="147"/>
                </a:lnTo>
                <a:lnTo>
                  <a:pt x="1245" y="147"/>
                </a:lnTo>
                <a:lnTo>
                  <a:pt x="1245" y="147"/>
                </a:lnTo>
                <a:lnTo>
                  <a:pt x="1247" y="147"/>
                </a:lnTo>
                <a:lnTo>
                  <a:pt x="1253" y="145"/>
                </a:lnTo>
                <a:lnTo>
                  <a:pt x="1255" y="145"/>
                </a:lnTo>
                <a:lnTo>
                  <a:pt x="1259" y="143"/>
                </a:lnTo>
                <a:lnTo>
                  <a:pt x="1263" y="143"/>
                </a:lnTo>
                <a:lnTo>
                  <a:pt x="1266" y="143"/>
                </a:lnTo>
                <a:lnTo>
                  <a:pt x="1268" y="143"/>
                </a:lnTo>
                <a:lnTo>
                  <a:pt x="1272" y="145"/>
                </a:lnTo>
                <a:lnTo>
                  <a:pt x="1280" y="145"/>
                </a:lnTo>
                <a:lnTo>
                  <a:pt x="1284" y="145"/>
                </a:lnTo>
                <a:lnTo>
                  <a:pt x="1284" y="145"/>
                </a:lnTo>
                <a:lnTo>
                  <a:pt x="1276" y="147"/>
                </a:lnTo>
                <a:lnTo>
                  <a:pt x="1268" y="147"/>
                </a:lnTo>
                <a:lnTo>
                  <a:pt x="1266" y="151"/>
                </a:lnTo>
                <a:lnTo>
                  <a:pt x="1263" y="151"/>
                </a:lnTo>
                <a:lnTo>
                  <a:pt x="1259" y="151"/>
                </a:lnTo>
                <a:lnTo>
                  <a:pt x="1257" y="151"/>
                </a:lnTo>
                <a:lnTo>
                  <a:pt x="1247" y="155"/>
                </a:lnTo>
                <a:lnTo>
                  <a:pt x="1243" y="157"/>
                </a:lnTo>
                <a:lnTo>
                  <a:pt x="1243" y="157"/>
                </a:lnTo>
                <a:lnTo>
                  <a:pt x="1245" y="157"/>
                </a:lnTo>
                <a:lnTo>
                  <a:pt x="1245" y="159"/>
                </a:lnTo>
                <a:lnTo>
                  <a:pt x="1247" y="159"/>
                </a:lnTo>
                <a:lnTo>
                  <a:pt x="1255" y="162"/>
                </a:lnTo>
                <a:lnTo>
                  <a:pt x="1257" y="164"/>
                </a:lnTo>
                <a:lnTo>
                  <a:pt x="1257" y="164"/>
                </a:lnTo>
                <a:lnTo>
                  <a:pt x="1253" y="164"/>
                </a:lnTo>
                <a:lnTo>
                  <a:pt x="1251" y="164"/>
                </a:lnTo>
                <a:lnTo>
                  <a:pt x="1251" y="164"/>
                </a:lnTo>
                <a:lnTo>
                  <a:pt x="1253" y="166"/>
                </a:lnTo>
                <a:lnTo>
                  <a:pt x="1255" y="168"/>
                </a:lnTo>
                <a:lnTo>
                  <a:pt x="1257" y="168"/>
                </a:lnTo>
                <a:lnTo>
                  <a:pt x="1259" y="170"/>
                </a:lnTo>
                <a:lnTo>
                  <a:pt x="1261" y="168"/>
                </a:lnTo>
                <a:lnTo>
                  <a:pt x="1263" y="168"/>
                </a:lnTo>
                <a:lnTo>
                  <a:pt x="1276" y="170"/>
                </a:lnTo>
                <a:lnTo>
                  <a:pt x="1276" y="170"/>
                </a:lnTo>
                <a:lnTo>
                  <a:pt x="1270" y="172"/>
                </a:lnTo>
                <a:lnTo>
                  <a:pt x="1263" y="172"/>
                </a:lnTo>
                <a:lnTo>
                  <a:pt x="1263" y="174"/>
                </a:lnTo>
                <a:lnTo>
                  <a:pt x="1263" y="174"/>
                </a:lnTo>
                <a:lnTo>
                  <a:pt x="1266" y="176"/>
                </a:lnTo>
                <a:lnTo>
                  <a:pt x="1270" y="178"/>
                </a:lnTo>
                <a:lnTo>
                  <a:pt x="1276" y="180"/>
                </a:lnTo>
                <a:lnTo>
                  <a:pt x="1284" y="183"/>
                </a:lnTo>
                <a:lnTo>
                  <a:pt x="1291" y="183"/>
                </a:lnTo>
                <a:lnTo>
                  <a:pt x="1295" y="183"/>
                </a:lnTo>
                <a:lnTo>
                  <a:pt x="1299" y="183"/>
                </a:lnTo>
                <a:lnTo>
                  <a:pt x="1299" y="183"/>
                </a:lnTo>
                <a:lnTo>
                  <a:pt x="1299" y="180"/>
                </a:lnTo>
                <a:lnTo>
                  <a:pt x="1297" y="180"/>
                </a:lnTo>
                <a:lnTo>
                  <a:pt x="1297" y="180"/>
                </a:lnTo>
                <a:lnTo>
                  <a:pt x="1295" y="178"/>
                </a:lnTo>
                <a:lnTo>
                  <a:pt x="1295" y="178"/>
                </a:lnTo>
                <a:lnTo>
                  <a:pt x="1297" y="178"/>
                </a:lnTo>
                <a:lnTo>
                  <a:pt x="1299" y="178"/>
                </a:lnTo>
                <a:lnTo>
                  <a:pt x="1301" y="178"/>
                </a:lnTo>
                <a:lnTo>
                  <a:pt x="1303" y="178"/>
                </a:lnTo>
                <a:lnTo>
                  <a:pt x="1305" y="180"/>
                </a:lnTo>
                <a:lnTo>
                  <a:pt x="1305" y="180"/>
                </a:lnTo>
                <a:lnTo>
                  <a:pt x="1310" y="183"/>
                </a:lnTo>
                <a:lnTo>
                  <a:pt x="1310" y="183"/>
                </a:lnTo>
                <a:lnTo>
                  <a:pt x="1312" y="183"/>
                </a:lnTo>
                <a:lnTo>
                  <a:pt x="1312" y="183"/>
                </a:lnTo>
                <a:lnTo>
                  <a:pt x="1312" y="180"/>
                </a:lnTo>
                <a:lnTo>
                  <a:pt x="1310" y="178"/>
                </a:lnTo>
                <a:lnTo>
                  <a:pt x="1307" y="176"/>
                </a:lnTo>
                <a:lnTo>
                  <a:pt x="1303" y="172"/>
                </a:lnTo>
                <a:lnTo>
                  <a:pt x="1303" y="170"/>
                </a:lnTo>
                <a:lnTo>
                  <a:pt x="1303" y="168"/>
                </a:lnTo>
                <a:lnTo>
                  <a:pt x="1303" y="170"/>
                </a:lnTo>
                <a:lnTo>
                  <a:pt x="1305" y="170"/>
                </a:lnTo>
                <a:lnTo>
                  <a:pt x="1310" y="174"/>
                </a:lnTo>
                <a:lnTo>
                  <a:pt x="1312" y="176"/>
                </a:lnTo>
                <a:lnTo>
                  <a:pt x="1318" y="180"/>
                </a:lnTo>
                <a:lnTo>
                  <a:pt x="1318" y="183"/>
                </a:lnTo>
                <a:lnTo>
                  <a:pt x="1320" y="183"/>
                </a:lnTo>
                <a:lnTo>
                  <a:pt x="1322" y="183"/>
                </a:lnTo>
                <a:lnTo>
                  <a:pt x="1322" y="180"/>
                </a:lnTo>
                <a:lnTo>
                  <a:pt x="1324" y="178"/>
                </a:lnTo>
                <a:lnTo>
                  <a:pt x="1324" y="176"/>
                </a:lnTo>
                <a:lnTo>
                  <a:pt x="1324" y="174"/>
                </a:lnTo>
                <a:lnTo>
                  <a:pt x="1322" y="170"/>
                </a:lnTo>
                <a:lnTo>
                  <a:pt x="1322" y="170"/>
                </a:lnTo>
                <a:lnTo>
                  <a:pt x="1322" y="170"/>
                </a:lnTo>
                <a:lnTo>
                  <a:pt x="1324" y="170"/>
                </a:lnTo>
                <a:lnTo>
                  <a:pt x="1328" y="172"/>
                </a:lnTo>
                <a:lnTo>
                  <a:pt x="1331" y="172"/>
                </a:lnTo>
                <a:lnTo>
                  <a:pt x="1333" y="172"/>
                </a:lnTo>
                <a:lnTo>
                  <a:pt x="1333" y="172"/>
                </a:lnTo>
                <a:lnTo>
                  <a:pt x="1333" y="170"/>
                </a:lnTo>
                <a:lnTo>
                  <a:pt x="1333" y="170"/>
                </a:lnTo>
                <a:lnTo>
                  <a:pt x="1333" y="168"/>
                </a:lnTo>
                <a:lnTo>
                  <a:pt x="1333" y="168"/>
                </a:lnTo>
                <a:lnTo>
                  <a:pt x="1331" y="168"/>
                </a:lnTo>
                <a:lnTo>
                  <a:pt x="1328" y="166"/>
                </a:lnTo>
                <a:lnTo>
                  <a:pt x="1331" y="166"/>
                </a:lnTo>
                <a:lnTo>
                  <a:pt x="1331" y="164"/>
                </a:lnTo>
                <a:lnTo>
                  <a:pt x="1331" y="162"/>
                </a:lnTo>
                <a:lnTo>
                  <a:pt x="1331" y="159"/>
                </a:lnTo>
                <a:lnTo>
                  <a:pt x="1331" y="157"/>
                </a:lnTo>
                <a:lnTo>
                  <a:pt x="1333" y="157"/>
                </a:lnTo>
                <a:lnTo>
                  <a:pt x="1335" y="155"/>
                </a:lnTo>
                <a:lnTo>
                  <a:pt x="1335" y="155"/>
                </a:lnTo>
                <a:lnTo>
                  <a:pt x="1335" y="155"/>
                </a:lnTo>
                <a:lnTo>
                  <a:pt x="1335" y="157"/>
                </a:lnTo>
                <a:lnTo>
                  <a:pt x="1333" y="159"/>
                </a:lnTo>
                <a:lnTo>
                  <a:pt x="1333" y="159"/>
                </a:lnTo>
                <a:lnTo>
                  <a:pt x="1333" y="162"/>
                </a:lnTo>
                <a:lnTo>
                  <a:pt x="1335" y="164"/>
                </a:lnTo>
                <a:lnTo>
                  <a:pt x="1335" y="166"/>
                </a:lnTo>
                <a:lnTo>
                  <a:pt x="1339" y="166"/>
                </a:lnTo>
                <a:lnTo>
                  <a:pt x="1341" y="166"/>
                </a:lnTo>
                <a:lnTo>
                  <a:pt x="1343" y="162"/>
                </a:lnTo>
                <a:lnTo>
                  <a:pt x="1345" y="162"/>
                </a:lnTo>
                <a:lnTo>
                  <a:pt x="1347" y="159"/>
                </a:lnTo>
                <a:lnTo>
                  <a:pt x="1347" y="157"/>
                </a:lnTo>
                <a:lnTo>
                  <a:pt x="1349" y="157"/>
                </a:lnTo>
                <a:lnTo>
                  <a:pt x="1351" y="157"/>
                </a:lnTo>
                <a:lnTo>
                  <a:pt x="1354" y="157"/>
                </a:lnTo>
                <a:lnTo>
                  <a:pt x="1356" y="155"/>
                </a:lnTo>
                <a:lnTo>
                  <a:pt x="1360" y="153"/>
                </a:lnTo>
                <a:lnTo>
                  <a:pt x="1372" y="149"/>
                </a:lnTo>
                <a:lnTo>
                  <a:pt x="1375" y="149"/>
                </a:lnTo>
                <a:lnTo>
                  <a:pt x="1377" y="147"/>
                </a:lnTo>
                <a:lnTo>
                  <a:pt x="1375" y="147"/>
                </a:lnTo>
                <a:lnTo>
                  <a:pt x="1375" y="145"/>
                </a:lnTo>
                <a:lnTo>
                  <a:pt x="1368" y="139"/>
                </a:lnTo>
                <a:lnTo>
                  <a:pt x="1366" y="136"/>
                </a:lnTo>
                <a:lnTo>
                  <a:pt x="1366" y="136"/>
                </a:lnTo>
                <a:lnTo>
                  <a:pt x="1366" y="136"/>
                </a:lnTo>
                <a:lnTo>
                  <a:pt x="1364" y="139"/>
                </a:lnTo>
                <a:lnTo>
                  <a:pt x="1362" y="141"/>
                </a:lnTo>
                <a:lnTo>
                  <a:pt x="1362" y="141"/>
                </a:lnTo>
                <a:lnTo>
                  <a:pt x="1360" y="139"/>
                </a:lnTo>
                <a:lnTo>
                  <a:pt x="1360" y="136"/>
                </a:lnTo>
                <a:lnTo>
                  <a:pt x="1358" y="136"/>
                </a:lnTo>
                <a:lnTo>
                  <a:pt x="1358" y="136"/>
                </a:lnTo>
                <a:lnTo>
                  <a:pt x="1351" y="136"/>
                </a:lnTo>
                <a:lnTo>
                  <a:pt x="1349" y="136"/>
                </a:lnTo>
                <a:lnTo>
                  <a:pt x="1349" y="136"/>
                </a:lnTo>
                <a:lnTo>
                  <a:pt x="1343" y="139"/>
                </a:lnTo>
                <a:lnTo>
                  <a:pt x="1343" y="139"/>
                </a:lnTo>
                <a:lnTo>
                  <a:pt x="1343" y="136"/>
                </a:lnTo>
                <a:lnTo>
                  <a:pt x="1345" y="134"/>
                </a:lnTo>
                <a:lnTo>
                  <a:pt x="1347" y="130"/>
                </a:lnTo>
                <a:lnTo>
                  <a:pt x="1347" y="128"/>
                </a:lnTo>
                <a:lnTo>
                  <a:pt x="1345" y="126"/>
                </a:lnTo>
                <a:lnTo>
                  <a:pt x="1345" y="122"/>
                </a:lnTo>
                <a:lnTo>
                  <a:pt x="1343" y="122"/>
                </a:lnTo>
                <a:lnTo>
                  <a:pt x="1339" y="122"/>
                </a:lnTo>
                <a:lnTo>
                  <a:pt x="1335" y="122"/>
                </a:lnTo>
                <a:lnTo>
                  <a:pt x="1335" y="122"/>
                </a:lnTo>
                <a:lnTo>
                  <a:pt x="1335" y="120"/>
                </a:lnTo>
                <a:lnTo>
                  <a:pt x="1339" y="118"/>
                </a:lnTo>
                <a:lnTo>
                  <a:pt x="1339" y="118"/>
                </a:lnTo>
                <a:lnTo>
                  <a:pt x="1339" y="113"/>
                </a:lnTo>
                <a:lnTo>
                  <a:pt x="1339" y="113"/>
                </a:lnTo>
                <a:lnTo>
                  <a:pt x="1337" y="111"/>
                </a:lnTo>
                <a:lnTo>
                  <a:pt x="1333" y="111"/>
                </a:lnTo>
                <a:lnTo>
                  <a:pt x="1331" y="109"/>
                </a:lnTo>
                <a:lnTo>
                  <a:pt x="1326" y="109"/>
                </a:lnTo>
                <a:lnTo>
                  <a:pt x="1324" y="111"/>
                </a:lnTo>
                <a:lnTo>
                  <a:pt x="1324" y="111"/>
                </a:lnTo>
                <a:lnTo>
                  <a:pt x="1324" y="113"/>
                </a:lnTo>
                <a:lnTo>
                  <a:pt x="1324" y="115"/>
                </a:lnTo>
                <a:lnTo>
                  <a:pt x="1324" y="115"/>
                </a:lnTo>
                <a:lnTo>
                  <a:pt x="1326" y="118"/>
                </a:lnTo>
                <a:lnTo>
                  <a:pt x="1328" y="120"/>
                </a:lnTo>
                <a:lnTo>
                  <a:pt x="1331" y="120"/>
                </a:lnTo>
                <a:lnTo>
                  <a:pt x="1331" y="120"/>
                </a:lnTo>
                <a:lnTo>
                  <a:pt x="1328" y="120"/>
                </a:lnTo>
                <a:lnTo>
                  <a:pt x="1324" y="120"/>
                </a:lnTo>
                <a:lnTo>
                  <a:pt x="1320" y="120"/>
                </a:lnTo>
                <a:lnTo>
                  <a:pt x="1318" y="118"/>
                </a:lnTo>
                <a:lnTo>
                  <a:pt x="1316" y="115"/>
                </a:lnTo>
                <a:lnTo>
                  <a:pt x="1316" y="115"/>
                </a:lnTo>
                <a:lnTo>
                  <a:pt x="1316" y="111"/>
                </a:lnTo>
                <a:lnTo>
                  <a:pt x="1316" y="111"/>
                </a:lnTo>
                <a:lnTo>
                  <a:pt x="1316" y="111"/>
                </a:lnTo>
                <a:lnTo>
                  <a:pt x="1316" y="111"/>
                </a:lnTo>
                <a:lnTo>
                  <a:pt x="1316" y="109"/>
                </a:lnTo>
                <a:lnTo>
                  <a:pt x="1316" y="109"/>
                </a:lnTo>
                <a:lnTo>
                  <a:pt x="1316" y="109"/>
                </a:lnTo>
                <a:lnTo>
                  <a:pt x="1316" y="107"/>
                </a:lnTo>
                <a:lnTo>
                  <a:pt x="1314" y="107"/>
                </a:lnTo>
                <a:lnTo>
                  <a:pt x="1312" y="107"/>
                </a:lnTo>
                <a:lnTo>
                  <a:pt x="1310" y="107"/>
                </a:lnTo>
                <a:lnTo>
                  <a:pt x="1307" y="107"/>
                </a:lnTo>
                <a:lnTo>
                  <a:pt x="1305" y="107"/>
                </a:lnTo>
                <a:lnTo>
                  <a:pt x="1301" y="107"/>
                </a:lnTo>
                <a:lnTo>
                  <a:pt x="1297" y="105"/>
                </a:lnTo>
                <a:lnTo>
                  <a:pt x="1295" y="105"/>
                </a:lnTo>
                <a:lnTo>
                  <a:pt x="1295" y="103"/>
                </a:lnTo>
                <a:lnTo>
                  <a:pt x="1295" y="103"/>
                </a:lnTo>
                <a:lnTo>
                  <a:pt x="1295" y="101"/>
                </a:lnTo>
                <a:lnTo>
                  <a:pt x="1289" y="99"/>
                </a:lnTo>
                <a:lnTo>
                  <a:pt x="1284" y="97"/>
                </a:lnTo>
                <a:lnTo>
                  <a:pt x="1278" y="88"/>
                </a:lnTo>
                <a:lnTo>
                  <a:pt x="1276" y="86"/>
                </a:lnTo>
                <a:lnTo>
                  <a:pt x="1274" y="84"/>
                </a:lnTo>
                <a:lnTo>
                  <a:pt x="1272" y="82"/>
                </a:lnTo>
                <a:lnTo>
                  <a:pt x="1270" y="82"/>
                </a:lnTo>
                <a:lnTo>
                  <a:pt x="1259" y="80"/>
                </a:lnTo>
                <a:lnTo>
                  <a:pt x="1255" y="78"/>
                </a:lnTo>
                <a:lnTo>
                  <a:pt x="1251" y="80"/>
                </a:lnTo>
                <a:lnTo>
                  <a:pt x="1245" y="80"/>
                </a:lnTo>
                <a:lnTo>
                  <a:pt x="1243" y="80"/>
                </a:lnTo>
                <a:lnTo>
                  <a:pt x="1243" y="80"/>
                </a:lnTo>
                <a:lnTo>
                  <a:pt x="1243" y="80"/>
                </a:lnTo>
                <a:lnTo>
                  <a:pt x="1243" y="82"/>
                </a:lnTo>
                <a:lnTo>
                  <a:pt x="1243" y="82"/>
                </a:lnTo>
                <a:lnTo>
                  <a:pt x="1243" y="82"/>
                </a:lnTo>
                <a:lnTo>
                  <a:pt x="1245" y="84"/>
                </a:lnTo>
                <a:lnTo>
                  <a:pt x="1247" y="84"/>
                </a:lnTo>
                <a:lnTo>
                  <a:pt x="1255" y="84"/>
                </a:lnTo>
                <a:lnTo>
                  <a:pt x="1257" y="84"/>
                </a:lnTo>
                <a:lnTo>
                  <a:pt x="1257" y="86"/>
                </a:lnTo>
                <a:lnTo>
                  <a:pt x="1257" y="86"/>
                </a:lnTo>
                <a:lnTo>
                  <a:pt x="1257" y="88"/>
                </a:lnTo>
                <a:lnTo>
                  <a:pt x="1255" y="88"/>
                </a:lnTo>
                <a:lnTo>
                  <a:pt x="1253" y="88"/>
                </a:lnTo>
                <a:lnTo>
                  <a:pt x="1249" y="88"/>
                </a:lnTo>
                <a:lnTo>
                  <a:pt x="1243" y="88"/>
                </a:lnTo>
                <a:lnTo>
                  <a:pt x="1238" y="90"/>
                </a:lnTo>
                <a:lnTo>
                  <a:pt x="1232" y="88"/>
                </a:lnTo>
                <a:lnTo>
                  <a:pt x="1228" y="90"/>
                </a:lnTo>
                <a:lnTo>
                  <a:pt x="1224" y="95"/>
                </a:lnTo>
                <a:lnTo>
                  <a:pt x="1224" y="97"/>
                </a:lnTo>
                <a:lnTo>
                  <a:pt x="1228" y="97"/>
                </a:lnTo>
                <a:lnTo>
                  <a:pt x="1234" y="99"/>
                </a:lnTo>
                <a:lnTo>
                  <a:pt x="1236" y="103"/>
                </a:lnTo>
                <a:lnTo>
                  <a:pt x="1243" y="105"/>
                </a:lnTo>
                <a:lnTo>
                  <a:pt x="1245" y="105"/>
                </a:lnTo>
                <a:lnTo>
                  <a:pt x="1247" y="105"/>
                </a:lnTo>
                <a:lnTo>
                  <a:pt x="1238" y="105"/>
                </a:lnTo>
                <a:lnTo>
                  <a:pt x="1236" y="105"/>
                </a:lnTo>
                <a:lnTo>
                  <a:pt x="1232" y="105"/>
                </a:lnTo>
                <a:lnTo>
                  <a:pt x="1232" y="103"/>
                </a:lnTo>
                <a:lnTo>
                  <a:pt x="1228" y="101"/>
                </a:lnTo>
                <a:lnTo>
                  <a:pt x="1224" y="101"/>
                </a:lnTo>
                <a:lnTo>
                  <a:pt x="1222" y="101"/>
                </a:lnTo>
                <a:lnTo>
                  <a:pt x="1217" y="101"/>
                </a:lnTo>
                <a:lnTo>
                  <a:pt x="1215" y="101"/>
                </a:lnTo>
                <a:lnTo>
                  <a:pt x="1215" y="105"/>
                </a:lnTo>
                <a:lnTo>
                  <a:pt x="1217" y="109"/>
                </a:lnTo>
                <a:lnTo>
                  <a:pt x="1222" y="111"/>
                </a:lnTo>
                <a:lnTo>
                  <a:pt x="1224" y="111"/>
                </a:lnTo>
                <a:lnTo>
                  <a:pt x="1222" y="111"/>
                </a:lnTo>
                <a:lnTo>
                  <a:pt x="1217" y="111"/>
                </a:lnTo>
                <a:lnTo>
                  <a:pt x="1215" y="111"/>
                </a:lnTo>
                <a:lnTo>
                  <a:pt x="1211" y="113"/>
                </a:lnTo>
                <a:lnTo>
                  <a:pt x="1211" y="113"/>
                </a:lnTo>
                <a:lnTo>
                  <a:pt x="1211" y="113"/>
                </a:lnTo>
                <a:lnTo>
                  <a:pt x="1211" y="115"/>
                </a:lnTo>
                <a:lnTo>
                  <a:pt x="1213" y="115"/>
                </a:lnTo>
                <a:lnTo>
                  <a:pt x="1213" y="115"/>
                </a:lnTo>
                <a:lnTo>
                  <a:pt x="1217" y="118"/>
                </a:lnTo>
                <a:lnTo>
                  <a:pt x="1217" y="118"/>
                </a:lnTo>
                <a:lnTo>
                  <a:pt x="1222" y="118"/>
                </a:lnTo>
                <a:lnTo>
                  <a:pt x="1226" y="120"/>
                </a:lnTo>
                <a:lnTo>
                  <a:pt x="1228" y="120"/>
                </a:lnTo>
                <a:lnTo>
                  <a:pt x="1238" y="118"/>
                </a:lnTo>
                <a:lnTo>
                  <a:pt x="1243" y="118"/>
                </a:lnTo>
                <a:lnTo>
                  <a:pt x="1243" y="118"/>
                </a:lnTo>
                <a:lnTo>
                  <a:pt x="1238" y="120"/>
                </a:lnTo>
                <a:lnTo>
                  <a:pt x="1236" y="120"/>
                </a:lnTo>
                <a:lnTo>
                  <a:pt x="1236" y="122"/>
                </a:lnTo>
                <a:lnTo>
                  <a:pt x="1236" y="122"/>
                </a:lnTo>
                <a:lnTo>
                  <a:pt x="1236" y="122"/>
                </a:lnTo>
                <a:lnTo>
                  <a:pt x="1236" y="122"/>
                </a:lnTo>
                <a:close/>
                <a:moveTo>
                  <a:pt x="1159" y="128"/>
                </a:moveTo>
                <a:lnTo>
                  <a:pt x="1159" y="128"/>
                </a:lnTo>
                <a:lnTo>
                  <a:pt x="1161" y="128"/>
                </a:lnTo>
                <a:lnTo>
                  <a:pt x="1165" y="128"/>
                </a:lnTo>
                <a:lnTo>
                  <a:pt x="1169" y="130"/>
                </a:lnTo>
                <a:lnTo>
                  <a:pt x="1169" y="130"/>
                </a:lnTo>
                <a:lnTo>
                  <a:pt x="1169" y="130"/>
                </a:lnTo>
                <a:lnTo>
                  <a:pt x="1171" y="132"/>
                </a:lnTo>
                <a:lnTo>
                  <a:pt x="1173" y="132"/>
                </a:lnTo>
                <a:lnTo>
                  <a:pt x="1175" y="132"/>
                </a:lnTo>
                <a:lnTo>
                  <a:pt x="1175" y="132"/>
                </a:lnTo>
                <a:lnTo>
                  <a:pt x="1178" y="130"/>
                </a:lnTo>
                <a:lnTo>
                  <a:pt x="1178" y="128"/>
                </a:lnTo>
                <a:lnTo>
                  <a:pt x="1175" y="124"/>
                </a:lnTo>
                <a:lnTo>
                  <a:pt x="1175" y="124"/>
                </a:lnTo>
                <a:lnTo>
                  <a:pt x="1175" y="122"/>
                </a:lnTo>
                <a:lnTo>
                  <a:pt x="1173" y="120"/>
                </a:lnTo>
                <a:lnTo>
                  <a:pt x="1171" y="120"/>
                </a:lnTo>
                <a:lnTo>
                  <a:pt x="1167" y="120"/>
                </a:lnTo>
                <a:lnTo>
                  <a:pt x="1163" y="120"/>
                </a:lnTo>
                <a:lnTo>
                  <a:pt x="1161" y="120"/>
                </a:lnTo>
                <a:lnTo>
                  <a:pt x="1159" y="122"/>
                </a:lnTo>
                <a:lnTo>
                  <a:pt x="1159" y="122"/>
                </a:lnTo>
                <a:lnTo>
                  <a:pt x="1157" y="124"/>
                </a:lnTo>
                <a:lnTo>
                  <a:pt x="1157" y="124"/>
                </a:lnTo>
                <a:lnTo>
                  <a:pt x="1157" y="126"/>
                </a:lnTo>
                <a:lnTo>
                  <a:pt x="1159" y="128"/>
                </a:lnTo>
                <a:close/>
                <a:moveTo>
                  <a:pt x="1186" y="170"/>
                </a:moveTo>
                <a:lnTo>
                  <a:pt x="1188" y="170"/>
                </a:lnTo>
                <a:lnTo>
                  <a:pt x="1184" y="172"/>
                </a:lnTo>
                <a:lnTo>
                  <a:pt x="1184" y="172"/>
                </a:lnTo>
                <a:lnTo>
                  <a:pt x="1184" y="172"/>
                </a:lnTo>
                <a:lnTo>
                  <a:pt x="1184" y="174"/>
                </a:lnTo>
                <a:lnTo>
                  <a:pt x="1184" y="174"/>
                </a:lnTo>
                <a:lnTo>
                  <a:pt x="1186" y="176"/>
                </a:lnTo>
                <a:lnTo>
                  <a:pt x="1186" y="176"/>
                </a:lnTo>
                <a:lnTo>
                  <a:pt x="1188" y="178"/>
                </a:lnTo>
                <a:lnTo>
                  <a:pt x="1190" y="180"/>
                </a:lnTo>
                <a:lnTo>
                  <a:pt x="1190" y="180"/>
                </a:lnTo>
                <a:lnTo>
                  <a:pt x="1199" y="180"/>
                </a:lnTo>
                <a:lnTo>
                  <a:pt x="1203" y="183"/>
                </a:lnTo>
                <a:lnTo>
                  <a:pt x="1203" y="183"/>
                </a:lnTo>
                <a:lnTo>
                  <a:pt x="1203" y="183"/>
                </a:lnTo>
                <a:lnTo>
                  <a:pt x="1203" y="185"/>
                </a:lnTo>
                <a:lnTo>
                  <a:pt x="1199" y="185"/>
                </a:lnTo>
                <a:lnTo>
                  <a:pt x="1192" y="185"/>
                </a:lnTo>
                <a:lnTo>
                  <a:pt x="1192" y="185"/>
                </a:lnTo>
                <a:lnTo>
                  <a:pt x="1194" y="187"/>
                </a:lnTo>
                <a:lnTo>
                  <a:pt x="1196" y="189"/>
                </a:lnTo>
                <a:lnTo>
                  <a:pt x="1201" y="189"/>
                </a:lnTo>
                <a:lnTo>
                  <a:pt x="1203" y="191"/>
                </a:lnTo>
                <a:lnTo>
                  <a:pt x="1203" y="191"/>
                </a:lnTo>
                <a:lnTo>
                  <a:pt x="1201" y="193"/>
                </a:lnTo>
                <a:lnTo>
                  <a:pt x="1203" y="193"/>
                </a:lnTo>
                <a:lnTo>
                  <a:pt x="1203" y="193"/>
                </a:lnTo>
                <a:lnTo>
                  <a:pt x="1205" y="193"/>
                </a:lnTo>
                <a:lnTo>
                  <a:pt x="1209" y="193"/>
                </a:lnTo>
                <a:lnTo>
                  <a:pt x="1209" y="191"/>
                </a:lnTo>
                <a:lnTo>
                  <a:pt x="1217" y="191"/>
                </a:lnTo>
                <a:lnTo>
                  <a:pt x="1222" y="191"/>
                </a:lnTo>
                <a:lnTo>
                  <a:pt x="1226" y="189"/>
                </a:lnTo>
                <a:lnTo>
                  <a:pt x="1226" y="189"/>
                </a:lnTo>
                <a:lnTo>
                  <a:pt x="1228" y="189"/>
                </a:lnTo>
                <a:lnTo>
                  <a:pt x="1230" y="189"/>
                </a:lnTo>
                <a:lnTo>
                  <a:pt x="1232" y="185"/>
                </a:lnTo>
                <a:lnTo>
                  <a:pt x="1232" y="185"/>
                </a:lnTo>
                <a:lnTo>
                  <a:pt x="1232" y="183"/>
                </a:lnTo>
                <a:lnTo>
                  <a:pt x="1230" y="183"/>
                </a:lnTo>
                <a:lnTo>
                  <a:pt x="1226" y="180"/>
                </a:lnTo>
                <a:lnTo>
                  <a:pt x="1228" y="180"/>
                </a:lnTo>
                <a:lnTo>
                  <a:pt x="1232" y="178"/>
                </a:lnTo>
                <a:lnTo>
                  <a:pt x="1232" y="176"/>
                </a:lnTo>
                <a:lnTo>
                  <a:pt x="1232" y="176"/>
                </a:lnTo>
                <a:lnTo>
                  <a:pt x="1232" y="176"/>
                </a:lnTo>
                <a:lnTo>
                  <a:pt x="1230" y="174"/>
                </a:lnTo>
                <a:lnTo>
                  <a:pt x="1226" y="172"/>
                </a:lnTo>
                <a:lnTo>
                  <a:pt x="1224" y="172"/>
                </a:lnTo>
                <a:lnTo>
                  <a:pt x="1217" y="172"/>
                </a:lnTo>
                <a:lnTo>
                  <a:pt x="1213" y="172"/>
                </a:lnTo>
                <a:lnTo>
                  <a:pt x="1213" y="170"/>
                </a:lnTo>
                <a:lnTo>
                  <a:pt x="1213" y="170"/>
                </a:lnTo>
                <a:lnTo>
                  <a:pt x="1213" y="170"/>
                </a:lnTo>
                <a:lnTo>
                  <a:pt x="1211" y="168"/>
                </a:lnTo>
                <a:lnTo>
                  <a:pt x="1209" y="166"/>
                </a:lnTo>
                <a:lnTo>
                  <a:pt x="1203" y="166"/>
                </a:lnTo>
                <a:lnTo>
                  <a:pt x="1201" y="164"/>
                </a:lnTo>
                <a:lnTo>
                  <a:pt x="1196" y="164"/>
                </a:lnTo>
                <a:lnTo>
                  <a:pt x="1194" y="164"/>
                </a:lnTo>
                <a:lnTo>
                  <a:pt x="1188" y="162"/>
                </a:lnTo>
                <a:lnTo>
                  <a:pt x="1184" y="162"/>
                </a:lnTo>
                <a:lnTo>
                  <a:pt x="1184" y="164"/>
                </a:lnTo>
                <a:lnTo>
                  <a:pt x="1184" y="164"/>
                </a:lnTo>
                <a:lnTo>
                  <a:pt x="1184" y="166"/>
                </a:lnTo>
                <a:lnTo>
                  <a:pt x="1186" y="170"/>
                </a:lnTo>
                <a:close/>
                <a:moveTo>
                  <a:pt x="1173" y="231"/>
                </a:moveTo>
                <a:lnTo>
                  <a:pt x="1173" y="233"/>
                </a:lnTo>
                <a:lnTo>
                  <a:pt x="1175" y="235"/>
                </a:lnTo>
                <a:lnTo>
                  <a:pt x="1171" y="235"/>
                </a:lnTo>
                <a:lnTo>
                  <a:pt x="1169" y="233"/>
                </a:lnTo>
                <a:lnTo>
                  <a:pt x="1163" y="229"/>
                </a:lnTo>
                <a:lnTo>
                  <a:pt x="1161" y="229"/>
                </a:lnTo>
                <a:lnTo>
                  <a:pt x="1159" y="229"/>
                </a:lnTo>
                <a:lnTo>
                  <a:pt x="1152" y="231"/>
                </a:lnTo>
                <a:lnTo>
                  <a:pt x="1150" y="231"/>
                </a:lnTo>
                <a:lnTo>
                  <a:pt x="1146" y="233"/>
                </a:lnTo>
                <a:lnTo>
                  <a:pt x="1146" y="235"/>
                </a:lnTo>
                <a:lnTo>
                  <a:pt x="1146" y="235"/>
                </a:lnTo>
                <a:lnTo>
                  <a:pt x="1146" y="235"/>
                </a:lnTo>
                <a:lnTo>
                  <a:pt x="1150" y="237"/>
                </a:lnTo>
                <a:lnTo>
                  <a:pt x="1157" y="237"/>
                </a:lnTo>
                <a:lnTo>
                  <a:pt x="1159" y="237"/>
                </a:lnTo>
                <a:lnTo>
                  <a:pt x="1159" y="239"/>
                </a:lnTo>
                <a:lnTo>
                  <a:pt x="1159" y="239"/>
                </a:lnTo>
                <a:lnTo>
                  <a:pt x="1159" y="239"/>
                </a:lnTo>
                <a:lnTo>
                  <a:pt x="1155" y="239"/>
                </a:lnTo>
                <a:lnTo>
                  <a:pt x="1152" y="241"/>
                </a:lnTo>
                <a:lnTo>
                  <a:pt x="1152" y="241"/>
                </a:lnTo>
                <a:lnTo>
                  <a:pt x="1157" y="243"/>
                </a:lnTo>
                <a:lnTo>
                  <a:pt x="1159" y="243"/>
                </a:lnTo>
                <a:lnTo>
                  <a:pt x="1161" y="243"/>
                </a:lnTo>
                <a:lnTo>
                  <a:pt x="1165" y="243"/>
                </a:lnTo>
                <a:lnTo>
                  <a:pt x="1163" y="243"/>
                </a:lnTo>
                <a:lnTo>
                  <a:pt x="1159" y="243"/>
                </a:lnTo>
                <a:lnTo>
                  <a:pt x="1159" y="243"/>
                </a:lnTo>
                <a:lnTo>
                  <a:pt x="1157" y="245"/>
                </a:lnTo>
                <a:lnTo>
                  <a:pt x="1159" y="245"/>
                </a:lnTo>
                <a:lnTo>
                  <a:pt x="1159" y="248"/>
                </a:lnTo>
                <a:lnTo>
                  <a:pt x="1163" y="250"/>
                </a:lnTo>
                <a:lnTo>
                  <a:pt x="1163" y="250"/>
                </a:lnTo>
                <a:lnTo>
                  <a:pt x="1163" y="250"/>
                </a:lnTo>
                <a:lnTo>
                  <a:pt x="1161" y="250"/>
                </a:lnTo>
                <a:lnTo>
                  <a:pt x="1159" y="250"/>
                </a:lnTo>
                <a:lnTo>
                  <a:pt x="1157" y="250"/>
                </a:lnTo>
                <a:lnTo>
                  <a:pt x="1157" y="248"/>
                </a:lnTo>
                <a:lnTo>
                  <a:pt x="1146" y="241"/>
                </a:lnTo>
                <a:lnTo>
                  <a:pt x="1144" y="241"/>
                </a:lnTo>
                <a:lnTo>
                  <a:pt x="1144" y="239"/>
                </a:lnTo>
                <a:lnTo>
                  <a:pt x="1144" y="239"/>
                </a:lnTo>
                <a:lnTo>
                  <a:pt x="1142" y="237"/>
                </a:lnTo>
                <a:lnTo>
                  <a:pt x="1140" y="237"/>
                </a:lnTo>
                <a:lnTo>
                  <a:pt x="1138" y="235"/>
                </a:lnTo>
                <a:lnTo>
                  <a:pt x="1136" y="235"/>
                </a:lnTo>
                <a:lnTo>
                  <a:pt x="1134" y="235"/>
                </a:lnTo>
                <a:lnTo>
                  <a:pt x="1131" y="235"/>
                </a:lnTo>
                <a:lnTo>
                  <a:pt x="1131" y="237"/>
                </a:lnTo>
                <a:lnTo>
                  <a:pt x="1129" y="239"/>
                </a:lnTo>
                <a:lnTo>
                  <a:pt x="1127" y="239"/>
                </a:lnTo>
                <a:lnTo>
                  <a:pt x="1129" y="241"/>
                </a:lnTo>
                <a:lnTo>
                  <a:pt x="1131" y="241"/>
                </a:lnTo>
                <a:lnTo>
                  <a:pt x="1136" y="241"/>
                </a:lnTo>
                <a:lnTo>
                  <a:pt x="1138" y="241"/>
                </a:lnTo>
                <a:lnTo>
                  <a:pt x="1134" y="243"/>
                </a:lnTo>
                <a:lnTo>
                  <a:pt x="1131" y="245"/>
                </a:lnTo>
                <a:lnTo>
                  <a:pt x="1131" y="245"/>
                </a:lnTo>
                <a:lnTo>
                  <a:pt x="1134" y="248"/>
                </a:lnTo>
                <a:lnTo>
                  <a:pt x="1134" y="248"/>
                </a:lnTo>
                <a:lnTo>
                  <a:pt x="1138" y="248"/>
                </a:lnTo>
                <a:lnTo>
                  <a:pt x="1138" y="250"/>
                </a:lnTo>
                <a:lnTo>
                  <a:pt x="1138" y="250"/>
                </a:lnTo>
                <a:lnTo>
                  <a:pt x="1138" y="252"/>
                </a:lnTo>
                <a:lnTo>
                  <a:pt x="1138" y="252"/>
                </a:lnTo>
                <a:lnTo>
                  <a:pt x="1140" y="254"/>
                </a:lnTo>
                <a:lnTo>
                  <a:pt x="1140" y="254"/>
                </a:lnTo>
                <a:lnTo>
                  <a:pt x="1144" y="254"/>
                </a:lnTo>
                <a:lnTo>
                  <a:pt x="1144" y="254"/>
                </a:lnTo>
                <a:lnTo>
                  <a:pt x="1142" y="256"/>
                </a:lnTo>
                <a:lnTo>
                  <a:pt x="1140" y="256"/>
                </a:lnTo>
                <a:lnTo>
                  <a:pt x="1138" y="254"/>
                </a:lnTo>
                <a:lnTo>
                  <a:pt x="1136" y="254"/>
                </a:lnTo>
                <a:lnTo>
                  <a:pt x="1131" y="252"/>
                </a:lnTo>
                <a:lnTo>
                  <a:pt x="1127" y="252"/>
                </a:lnTo>
                <a:lnTo>
                  <a:pt x="1125" y="254"/>
                </a:lnTo>
                <a:lnTo>
                  <a:pt x="1127" y="254"/>
                </a:lnTo>
                <a:lnTo>
                  <a:pt x="1123" y="256"/>
                </a:lnTo>
                <a:lnTo>
                  <a:pt x="1119" y="258"/>
                </a:lnTo>
                <a:lnTo>
                  <a:pt x="1119" y="260"/>
                </a:lnTo>
                <a:lnTo>
                  <a:pt x="1119" y="262"/>
                </a:lnTo>
                <a:lnTo>
                  <a:pt x="1121" y="262"/>
                </a:lnTo>
                <a:lnTo>
                  <a:pt x="1123" y="262"/>
                </a:lnTo>
                <a:lnTo>
                  <a:pt x="1138" y="260"/>
                </a:lnTo>
                <a:lnTo>
                  <a:pt x="1142" y="260"/>
                </a:lnTo>
                <a:lnTo>
                  <a:pt x="1146" y="260"/>
                </a:lnTo>
                <a:lnTo>
                  <a:pt x="1161" y="258"/>
                </a:lnTo>
                <a:lnTo>
                  <a:pt x="1171" y="258"/>
                </a:lnTo>
                <a:lnTo>
                  <a:pt x="1171" y="258"/>
                </a:lnTo>
                <a:lnTo>
                  <a:pt x="1165" y="258"/>
                </a:lnTo>
                <a:lnTo>
                  <a:pt x="1163" y="258"/>
                </a:lnTo>
                <a:lnTo>
                  <a:pt x="1163" y="260"/>
                </a:lnTo>
                <a:lnTo>
                  <a:pt x="1159" y="260"/>
                </a:lnTo>
                <a:lnTo>
                  <a:pt x="1155" y="264"/>
                </a:lnTo>
                <a:lnTo>
                  <a:pt x="1148" y="266"/>
                </a:lnTo>
                <a:lnTo>
                  <a:pt x="1148" y="266"/>
                </a:lnTo>
                <a:lnTo>
                  <a:pt x="1148" y="266"/>
                </a:lnTo>
                <a:lnTo>
                  <a:pt x="1150" y="269"/>
                </a:lnTo>
                <a:lnTo>
                  <a:pt x="1155" y="269"/>
                </a:lnTo>
                <a:lnTo>
                  <a:pt x="1157" y="271"/>
                </a:lnTo>
                <a:lnTo>
                  <a:pt x="1157" y="271"/>
                </a:lnTo>
                <a:lnTo>
                  <a:pt x="1152" y="271"/>
                </a:lnTo>
                <a:lnTo>
                  <a:pt x="1152" y="273"/>
                </a:lnTo>
                <a:lnTo>
                  <a:pt x="1155" y="275"/>
                </a:lnTo>
                <a:lnTo>
                  <a:pt x="1155" y="277"/>
                </a:lnTo>
                <a:lnTo>
                  <a:pt x="1157" y="277"/>
                </a:lnTo>
                <a:lnTo>
                  <a:pt x="1161" y="277"/>
                </a:lnTo>
                <a:lnTo>
                  <a:pt x="1165" y="277"/>
                </a:lnTo>
                <a:lnTo>
                  <a:pt x="1167" y="277"/>
                </a:lnTo>
                <a:lnTo>
                  <a:pt x="1169" y="275"/>
                </a:lnTo>
                <a:lnTo>
                  <a:pt x="1169" y="277"/>
                </a:lnTo>
                <a:lnTo>
                  <a:pt x="1171" y="277"/>
                </a:lnTo>
                <a:lnTo>
                  <a:pt x="1173" y="277"/>
                </a:lnTo>
                <a:lnTo>
                  <a:pt x="1175" y="277"/>
                </a:lnTo>
                <a:lnTo>
                  <a:pt x="1178" y="277"/>
                </a:lnTo>
                <a:lnTo>
                  <a:pt x="1180" y="277"/>
                </a:lnTo>
                <a:lnTo>
                  <a:pt x="1184" y="277"/>
                </a:lnTo>
                <a:lnTo>
                  <a:pt x="1186" y="277"/>
                </a:lnTo>
                <a:lnTo>
                  <a:pt x="1188" y="277"/>
                </a:lnTo>
                <a:lnTo>
                  <a:pt x="1188" y="275"/>
                </a:lnTo>
                <a:lnTo>
                  <a:pt x="1188" y="275"/>
                </a:lnTo>
                <a:lnTo>
                  <a:pt x="1186" y="273"/>
                </a:lnTo>
                <a:lnTo>
                  <a:pt x="1186" y="273"/>
                </a:lnTo>
                <a:lnTo>
                  <a:pt x="1186" y="271"/>
                </a:lnTo>
                <a:lnTo>
                  <a:pt x="1188" y="271"/>
                </a:lnTo>
                <a:lnTo>
                  <a:pt x="1188" y="273"/>
                </a:lnTo>
                <a:lnTo>
                  <a:pt x="1190" y="275"/>
                </a:lnTo>
                <a:lnTo>
                  <a:pt x="1190" y="275"/>
                </a:lnTo>
                <a:lnTo>
                  <a:pt x="1192" y="273"/>
                </a:lnTo>
                <a:lnTo>
                  <a:pt x="1192" y="273"/>
                </a:lnTo>
                <a:lnTo>
                  <a:pt x="1192" y="273"/>
                </a:lnTo>
                <a:lnTo>
                  <a:pt x="1190" y="271"/>
                </a:lnTo>
                <a:lnTo>
                  <a:pt x="1190" y="264"/>
                </a:lnTo>
                <a:lnTo>
                  <a:pt x="1192" y="262"/>
                </a:lnTo>
                <a:lnTo>
                  <a:pt x="1196" y="264"/>
                </a:lnTo>
                <a:lnTo>
                  <a:pt x="1196" y="264"/>
                </a:lnTo>
                <a:lnTo>
                  <a:pt x="1199" y="264"/>
                </a:lnTo>
                <a:lnTo>
                  <a:pt x="1196" y="262"/>
                </a:lnTo>
                <a:lnTo>
                  <a:pt x="1196" y="258"/>
                </a:lnTo>
                <a:lnTo>
                  <a:pt x="1196" y="258"/>
                </a:lnTo>
                <a:lnTo>
                  <a:pt x="1190" y="256"/>
                </a:lnTo>
                <a:lnTo>
                  <a:pt x="1190" y="256"/>
                </a:lnTo>
                <a:lnTo>
                  <a:pt x="1192" y="254"/>
                </a:lnTo>
                <a:lnTo>
                  <a:pt x="1194" y="252"/>
                </a:lnTo>
                <a:lnTo>
                  <a:pt x="1194" y="252"/>
                </a:lnTo>
                <a:lnTo>
                  <a:pt x="1192" y="250"/>
                </a:lnTo>
                <a:lnTo>
                  <a:pt x="1192" y="250"/>
                </a:lnTo>
                <a:lnTo>
                  <a:pt x="1194" y="248"/>
                </a:lnTo>
                <a:lnTo>
                  <a:pt x="1194" y="245"/>
                </a:lnTo>
                <a:lnTo>
                  <a:pt x="1194" y="243"/>
                </a:lnTo>
                <a:lnTo>
                  <a:pt x="1194" y="243"/>
                </a:lnTo>
                <a:lnTo>
                  <a:pt x="1194" y="241"/>
                </a:lnTo>
                <a:lnTo>
                  <a:pt x="1192" y="239"/>
                </a:lnTo>
                <a:lnTo>
                  <a:pt x="1192" y="239"/>
                </a:lnTo>
                <a:lnTo>
                  <a:pt x="1192" y="237"/>
                </a:lnTo>
                <a:lnTo>
                  <a:pt x="1192" y="237"/>
                </a:lnTo>
                <a:lnTo>
                  <a:pt x="1192" y="235"/>
                </a:lnTo>
                <a:lnTo>
                  <a:pt x="1192" y="235"/>
                </a:lnTo>
                <a:lnTo>
                  <a:pt x="1192" y="233"/>
                </a:lnTo>
                <a:lnTo>
                  <a:pt x="1190" y="233"/>
                </a:lnTo>
                <a:lnTo>
                  <a:pt x="1188" y="233"/>
                </a:lnTo>
                <a:lnTo>
                  <a:pt x="1184" y="231"/>
                </a:lnTo>
                <a:lnTo>
                  <a:pt x="1184" y="231"/>
                </a:lnTo>
                <a:lnTo>
                  <a:pt x="1180" y="229"/>
                </a:lnTo>
                <a:lnTo>
                  <a:pt x="1178" y="227"/>
                </a:lnTo>
                <a:lnTo>
                  <a:pt x="1173" y="229"/>
                </a:lnTo>
                <a:lnTo>
                  <a:pt x="1173" y="231"/>
                </a:lnTo>
                <a:close/>
                <a:moveTo>
                  <a:pt x="1502" y="331"/>
                </a:moveTo>
                <a:lnTo>
                  <a:pt x="1500" y="329"/>
                </a:lnTo>
                <a:lnTo>
                  <a:pt x="1498" y="329"/>
                </a:lnTo>
                <a:lnTo>
                  <a:pt x="1498" y="327"/>
                </a:lnTo>
                <a:lnTo>
                  <a:pt x="1498" y="327"/>
                </a:lnTo>
                <a:lnTo>
                  <a:pt x="1496" y="325"/>
                </a:lnTo>
                <a:lnTo>
                  <a:pt x="1492" y="323"/>
                </a:lnTo>
                <a:lnTo>
                  <a:pt x="1492" y="323"/>
                </a:lnTo>
                <a:lnTo>
                  <a:pt x="1490" y="321"/>
                </a:lnTo>
                <a:lnTo>
                  <a:pt x="1490" y="319"/>
                </a:lnTo>
                <a:lnTo>
                  <a:pt x="1488" y="319"/>
                </a:lnTo>
                <a:lnTo>
                  <a:pt x="1477" y="315"/>
                </a:lnTo>
                <a:lnTo>
                  <a:pt x="1473" y="315"/>
                </a:lnTo>
                <a:lnTo>
                  <a:pt x="1458" y="315"/>
                </a:lnTo>
                <a:lnTo>
                  <a:pt x="1456" y="315"/>
                </a:lnTo>
                <a:lnTo>
                  <a:pt x="1450" y="315"/>
                </a:lnTo>
                <a:lnTo>
                  <a:pt x="1448" y="315"/>
                </a:lnTo>
                <a:lnTo>
                  <a:pt x="1444" y="313"/>
                </a:lnTo>
                <a:lnTo>
                  <a:pt x="1439" y="313"/>
                </a:lnTo>
                <a:lnTo>
                  <a:pt x="1437" y="313"/>
                </a:lnTo>
                <a:lnTo>
                  <a:pt x="1437" y="313"/>
                </a:lnTo>
                <a:lnTo>
                  <a:pt x="1437" y="313"/>
                </a:lnTo>
                <a:lnTo>
                  <a:pt x="1435" y="315"/>
                </a:lnTo>
                <a:lnTo>
                  <a:pt x="1435" y="317"/>
                </a:lnTo>
                <a:lnTo>
                  <a:pt x="1437" y="319"/>
                </a:lnTo>
                <a:lnTo>
                  <a:pt x="1437" y="321"/>
                </a:lnTo>
                <a:lnTo>
                  <a:pt x="1437" y="321"/>
                </a:lnTo>
                <a:lnTo>
                  <a:pt x="1437" y="321"/>
                </a:lnTo>
                <a:lnTo>
                  <a:pt x="1437" y="321"/>
                </a:lnTo>
                <a:lnTo>
                  <a:pt x="1437" y="323"/>
                </a:lnTo>
                <a:lnTo>
                  <a:pt x="1437" y="325"/>
                </a:lnTo>
                <a:lnTo>
                  <a:pt x="1437" y="325"/>
                </a:lnTo>
                <a:lnTo>
                  <a:pt x="1439" y="325"/>
                </a:lnTo>
                <a:lnTo>
                  <a:pt x="1444" y="327"/>
                </a:lnTo>
                <a:lnTo>
                  <a:pt x="1446" y="327"/>
                </a:lnTo>
                <a:lnTo>
                  <a:pt x="1446" y="329"/>
                </a:lnTo>
                <a:lnTo>
                  <a:pt x="1448" y="331"/>
                </a:lnTo>
                <a:lnTo>
                  <a:pt x="1448" y="333"/>
                </a:lnTo>
                <a:lnTo>
                  <a:pt x="1450" y="336"/>
                </a:lnTo>
                <a:lnTo>
                  <a:pt x="1450" y="338"/>
                </a:lnTo>
                <a:lnTo>
                  <a:pt x="1452" y="338"/>
                </a:lnTo>
                <a:lnTo>
                  <a:pt x="1456" y="340"/>
                </a:lnTo>
                <a:lnTo>
                  <a:pt x="1458" y="340"/>
                </a:lnTo>
                <a:lnTo>
                  <a:pt x="1460" y="340"/>
                </a:lnTo>
                <a:lnTo>
                  <a:pt x="1469" y="338"/>
                </a:lnTo>
                <a:lnTo>
                  <a:pt x="1473" y="336"/>
                </a:lnTo>
                <a:lnTo>
                  <a:pt x="1479" y="336"/>
                </a:lnTo>
                <a:lnTo>
                  <a:pt x="1492" y="338"/>
                </a:lnTo>
                <a:lnTo>
                  <a:pt x="1500" y="338"/>
                </a:lnTo>
                <a:lnTo>
                  <a:pt x="1504" y="338"/>
                </a:lnTo>
                <a:lnTo>
                  <a:pt x="1504" y="336"/>
                </a:lnTo>
                <a:lnTo>
                  <a:pt x="1504" y="336"/>
                </a:lnTo>
                <a:lnTo>
                  <a:pt x="1502" y="333"/>
                </a:lnTo>
                <a:lnTo>
                  <a:pt x="1502" y="333"/>
                </a:lnTo>
                <a:lnTo>
                  <a:pt x="1502" y="331"/>
                </a:lnTo>
                <a:lnTo>
                  <a:pt x="1502" y="331"/>
                </a:lnTo>
                <a:close/>
                <a:moveTo>
                  <a:pt x="1217" y="204"/>
                </a:moveTo>
                <a:lnTo>
                  <a:pt x="1240" y="204"/>
                </a:lnTo>
                <a:lnTo>
                  <a:pt x="1249" y="206"/>
                </a:lnTo>
                <a:lnTo>
                  <a:pt x="1249" y="204"/>
                </a:lnTo>
                <a:lnTo>
                  <a:pt x="1253" y="204"/>
                </a:lnTo>
                <a:lnTo>
                  <a:pt x="1253" y="204"/>
                </a:lnTo>
                <a:lnTo>
                  <a:pt x="1255" y="199"/>
                </a:lnTo>
                <a:lnTo>
                  <a:pt x="1259" y="199"/>
                </a:lnTo>
                <a:lnTo>
                  <a:pt x="1257" y="197"/>
                </a:lnTo>
                <a:lnTo>
                  <a:pt x="1255" y="195"/>
                </a:lnTo>
                <a:lnTo>
                  <a:pt x="1253" y="195"/>
                </a:lnTo>
                <a:lnTo>
                  <a:pt x="1253" y="195"/>
                </a:lnTo>
                <a:lnTo>
                  <a:pt x="1247" y="195"/>
                </a:lnTo>
                <a:lnTo>
                  <a:pt x="1236" y="195"/>
                </a:lnTo>
                <a:lnTo>
                  <a:pt x="1232" y="195"/>
                </a:lnTo>
                <a:lnTo>
                  <a:pt x="1228" y="195"/>
                </a:lnTo>
                <a:lnTo>
                  <a:pt x="1224" y="195"/>
                </a:lnTo>
                <a:lnTo>
                  <a:pt x="1222" y="195"/>
                </a:lnTo>
                <a:lnTo>
                  <a:pt x="1215" y="197"/>
                </a:lnTo>
                <a:lnTo>
                  <a:pt x="1213" y="197"/>
                </a:lnTo>
                <a:lnTo>
                  <a:pt x="1213" y="197"/>
                </a:lnTo>
                <a:lnTo>
                  <a:pt x="1213" y="199"/>
                </a:lnTo>
                <a:lnTo>
                  <a:pt x="1213" y="199"/>
                </a:lnTo>
                <a:lnTo>
                  <a:pt x="1215" y="204"/>
                </a:lnTo>
                <a:lnTo>
                  <a:pt x="1217" y="204"/>
                </a:lnTo>
                <a:close/>
                <a:moveTo>
                  <a:pt x="1305" y="289"/>
                </a:moveTo>
                <a:lnTo>
                  <a:pt x="1310" y="289"/>
                </a:lnTo>
                <a:lnTo>
                  <a:pt x="1312" y="289"/>
                </a:lnTo>
                <a:lnTo>
                  <a:pt x="1314" y="287"/>
                </a:lnTo>
                <a:lnTo>
                  <a:pt x="1316" y="287"/>
                </a:lnTo>
                <a:lnTo>
                  <a:pt x="1316" y="287"/>
                </a:lnTo>
                <a:lnTo>
                  <a:pt x="1316" y="285"/>
                </a:lnTo>
                <a:lnTo>
                  <a:pt x="1316" y="285"/>
                </a:lnTo>
                <a:lnTo>
                  <a:pt x="1316" y="285"/>
                </a:lnTo>
                <a:lnTo>
                  <a:pt x="1316" y="285"/>
                </a:lnTo>
                <a:lnTo>
                  <a:pt x="1318" y="285"/>
                </a:lnTo>
                <a:lnTo>
                  <a:pt x="1318" y="283"/>
                </a:lnTo>
                <a:lnTo>
                  <a:pt x="1318" y="283"/>
                </a:lnTo>
                <a:lnTo>
                  <a:pt x="1320" y="283"/>
                </a:lnTo>
                <a:lnTo>
                  <a:pt x="1320" y="283"/>
                </a:lnTo>
                <a:lnTo>
                  <a:pt x="1320" y="285"/>
                </a:lnTo>
                <a:lnTo>
                  <a:pt x="1320" y="285"/>
                </a:lnTo>
                <a:lnTo>
                  <a:pt x="1322" y="285"/>
                </a:lnTo>
                <a:lnTo>
                  <a:pt x="1322" y="283"/>
                </a:lnTo>
                <a:lnTo>
                  <a:pt x="1324" y="281"/>
                </a:lnTo>
                <a:lnTo>
                  <a:pt x="1326" y="283"/>
                </a:lnTo>
                <a:lnTo>
                  <a:pt x="1326" y="283"/>
                </a:lnTo>
                <a:lnTo>
                  <a:pt x="1328" y="283"/>
                </a:lnTo>
                <a:lnTo>
                  <a:pt x="1328" y="285"/>
                </a:lnTo>
                <a:lnTo>
                  <a:pt x="1326" y="287"/>
                </a:lnTo>
                <a:lnTo>
                  <a:pt x="1324" y="289"/>
                </a:lnTo>
                <a:lnTo>
                  <a:pt x="1324" y="289"/>
                </a:lnTo>
                <a:lnTo>
                  <a:pt x="1324" y="289"/>
                </a:lnTo>
                <a:lnTo>
                  <a:pt x="1326" y="292"/>
                </a:lnTo>
                <a:lnTo>
                  <a:pt x="1326" y="292"/>
                </a:lnTo>
                <a:lnTo>
                  <a:pt x="1333" y="292"/>
                </a:lnTo>
                <a:lnTo>
                  <a:pt x="1339" y="292"/>
                </a:lnTo>
                <a:lnTo>
                  <a:pt x="1343" y="292"/>
                </a:lnTo>
                <a:lnTo>
                  <a:pt x="1347" y="292"/>
                </a:lnTo>
                <a:lnTo>
                  <a:pt x="1351" y="292"/>
                </a:lnTo>
                <a:lnTo>
                  <a:pt x="1351" y="292"/>
                </a:lnTo>
                <a:lnTo>
                  <a:pt x="1351" y="289"/>
                </a:lnTo>
                <a:lnTo>
                  <a:pt x="1351" y="289"/>
                </a:lnTo>
                <a:lnTo>
                  <a:pt x="1358" y="292"/>
                </a:lnTo>
                <a:lnTo>
                  <a:pt x="1358" y="289"/>
                </a:lnTo>
                <a:lnTo>
                  <a:pt x="1360" y="289"/>
                </a:lnTo>
                <a:lnTo>
                  <a:pt x="1362" y="292"/>
                </a:lnTo>
                <a:lnTo>
                  <a:pt x="1364" y="292"/>
                </a:lnTo>
                <a:lnTo>
                  <a:pt x="1368" y="292"/>
                </a:lnTo>
                <a:lnTo>
                  <a:pt x="1368" y="289"/>
                </a:lnTo>
                <a:lnTo>
                  <a:pt x="1368" y="289"/>
                </a:lnTo>
                <a:lnTo>
                  <a:pt x="1370" y="289"/>
                </a:lnTo>
                <a:lnTo>
                  <a:pt x="1370" y="289"/>
                </a:lnTo>
                <a:lnTo>
                  <a:pt x="1370" y="289"/>
                </a:lnTo>
                <a:lnTo>
                  <a:pt x="1372" y="292"/>
                </a:lnTo>
                <a:lnTo>
                  <a:pt x="1375" y="292"/>
                </a:lnTo>
                <a:lnTo>
                  <a:pt x="1375" y="292"/>
                </a:lnTo>
                <a:lnTo>
                  <a:pt x="1375" y="289"/>
                </a:lnTo>
                <a:lnTo>
                  <a:pt x="1377" y="289"/>
                </a:lnTo>
                <a:lnTo>
                  <a:pt x="1377" y="289"/>
                </a:lnTo>
                <a:lnTo>
                  <a:pt x="1379" y="289"/>
                </a:lnTo>
                <a:lnTo>
                  <a:pt x="1381" y="292"/>
                </a:lnTo>
                <a:lnTo>
                  <a:pt x="1385" y="292"/>
                </a:lnTo>
                <a:lnTo>
                  <a:pt x="1387" y="292"/>
                </a:lnTo>
                <a:lnTo>
                  <a:pt x="1393" y="289"/>
                </a:lnTo>
                <a:lnTo>
                  <a:pt x="1395" y="289"/>
                </a:lnTo>
                <a:lnTo>
                  <a:pt x="1398" y="289"/>
                </a:lnTo>
                <a:lnTo>
                  <a:pt x="1400" y="287"/>
                </a:lnTo>
                <a:lnTo>
                  <a:pt x="1400" y="287"/>
                </a:lnTo>
                <a:lnTo>
                  <a:pt x="1400" y="283"/>
                </a:lnTo>
                <a:lnTo>
                  <a:pt x="1400" y="283"/>
                </a:lnTo>
                <a:lnTo>
                  <a:pt x="1398" y="281"/>
                </a:lnTo>
                <a:lnTo>
                  <a:pt x="1398" y="281"/>
                </a:lnTo>
                <a:lnTo>
                  <a:pt x="1398" y="281"/>
                </a:lnTo>
                <a:lnTo>
                  <a:pt x="1398" y="281"/>
                </a:lnTo>
                <a:lnTo>
                  <a:pt x="1400" y="281"/>
                </a:lnTo>
                <a:lnTo>
                  <a:pt x="1402" y="283"/>
                </a:lnTo>
                <a:lnTo>
                  <a:pt x="1404" y="283"/>
                </a:lnTo>
                <a:lnTo>
                  <a:pt x="1404" y="283"/>
                </a:lnTo>
                <a:lnTo>
                  <a:pt x="1404" y="283"/>
                </a:lnTo>
                <a:lnTo>
                  <a:pt x="1404" y="285"/>
                </a:lnTo>
                <a:lnTo>
                  <a:pt x="1404" y="285"/>
                </a:lnTo>
                <a:lnTo>
                  <a:pt x="1404" y="287"/>
                </a:lnTo>
                <a:lnTo>
                  <a:pt x="1406" y="289"/>
                </a:lnTo>
                <a:lnTo>
                  <a:pt x="1406" y="289"/>
                </a:lnTo>
                <a:lnTo>
                  <a:pt x="1410" y="292"/>
                </a:lnTo>
                <a:lnTo>
                  <a:pt x="1410" y="292"/>
                </a:lnTo>
                <a:lnTo>
                  <a:pt x="1414" y="292"/>
                </a:lnTo>
                <a:lnTo>
                  <a:pt x="1419" y="292"/>
                </a:lnTo>
                <a:lnTo>
                  <a:pt x="1421" y="292"/>
                </a:lnTo>
                <a:lnTo>
                  <a:pt x="1423" y="292"/>
                </a:lnTo>
                <a:lnTo>
                  <a:pt x="1425" y="292"/>
                </a:lnTo>
                <a:lnTo>
                  <a:pt x="1429" y="289"/>
                </a:lnTo>
                <a:lnTo>
                  <a:pt x="1431" y="289"/>
                </a:lnTo>
                <a:lnTo>
                  <a:pt x="1444" y="289"/>
                </a:lnTo>
                <a:lnTo>
                  <a:pt x="1446" y="289"/>
                </a:lnTo>
                <a:lnTo>
                  <a:pt x="1446" y="287"/>
                </a:lnTo>
                <a:lnTo>
                  <a:pt x="1446" y="285"/>
                </a:lnTo>
                <a:lnTo>
                  <a:pt x="1446" y="285"/>
                </a:lnTo>
                <a:lnTo>
                  <a:pt x="1446" y="283"/>
                </a:lnTo>
                <a:lnTo>
                  <a:pt x="1446" y="283"/>
                </a:lnTo>
                <a:lnTo>
                  <a:pt x="1446" y="283"/>
                </a:lnTo>
                <a:lnTo>
                  <a:pt x="1444" y="281"/>
                </a:lnTo>
                <a:lnTo>
                  <a:pt x="1444" y="279"/>
                </a:lnTo>
                <a:lnTo>
                  <a:pt x="1444" y="279"/>
                </a:lnTo>
                <a:lnTo>
                  <a:pt x="1446" y="281"/>
                </a:lnTo>
                <a:lnTo>
                  <a:pt x="1450" y="281"/>
                </a:lnTo>
                <a:lnTo>
                  <a:pt x="1456" y="281"/>
                </a:lnTo>
                <a:lnTo>
                  <a:pt x="1458" y="279"/>
                </a:lnTo>
                <a:lnTo>
                  <a:pt x="1456" y="279"/>
                </a:lnTo>
                <a:lnTo>
                  <a:pt x="1456" y="277"/>
                </a:lnTo>
                <a:lnTo>
                  <a:pt x="1454" y="277"/>
                </a:lnTo>
                <a:lnTo>
                  <a:pt x="1452" y="277"/>
                </a:lnTo>
                <a:lnTo>
                  <a:pt x="1448" y="277"/>
                </a:lnTo>
                <a:lnTo>
                  <a:pt x="1446" y="277"/>
                </a:lnTo>
                <a:lnTo>
                  <a:pt x="1446" y="277"/>
                </a:lnTo>
                <a:lnTo>
                  <a:pt x="1444" y="277"/>
                </a:lnTo>
                <a:lnTo>
                  <a:pt x="1444" y="275"/>
                </a:lnTo>
                <a:lnTo>
                  <a:pt x="1450" y="275"/>
                </a:lnTo>
                <a:lnTo>
                  <a:pt x="1454" y="271"/>
                </a:lnTo>
                <a:lnTo>
                  <a:pt x="1456" y="271"/>
                </a:lnTo>
                <a:lnTo>
                  <a:pt x="1456" y="269"/>
                </a:lnTo>
                <a:lnTo>
                  <a:pt x="1454" y="266"/>
                </a:lnTo>
                <a:lnTo>
                  <a:pt x="1454" y="264"/>
                </a:lnTo>
                <a:lnTo>
                  <a:pt x="1452" y="264"/>
                </a:lnTo>
                <a:lnTo>
                  <a:pt x="1448" y="264"/>
                </a:lnTo>
                <a:lnTo>
                  <a:pt x="1446" y="264"/>
                </a:lnTo>
                <a:lnTo>
                  <a:pt x="1444" y="262"/>
                </a:lnTo>
                <a:lnTo>
                  <a:pt x="1448" y="262"/>
                </a:lnTo>
                <a:lnTo>
                  <a:pt x="1448" y="260"/>
                </a:lnTo>
                <a:lnTo>
                  <a:pt x="1446" y="260"/>
                </a:lnTo>
                <a:lnTo>
                  <a:pt x="1444" y="258"/>
                </a:lnTo>
                <a:lnTo>
                  <a:pt x="1442" y="258"/>
                </a:lnTo>
                <a:lnTo>
                  <a:pt x="1433" y="258"/>
                </a:lnTo>
                <a:lnTo>
                  <a:pt x="1433" y="258"/>
                </a:lnTo>
                <a:lnTo>
                  <a:pt x="1431" y="258"/>
                </a:lnTo>
                <a:lnTo>
                  <a:pt x="1431" y="258"/>
                </a:lnTo>
                <a:lnTo>
                  <a:pt x="1431" y="256"/>
                </a:lnTo>
                <a:lnTo>
                  <a:pt x="1431" y="256"/>
                </a:lnTo>
                <a:lnTo>
                  <a:pt x="1425" y="254"/>
                </a:lnTo>
                <a:lnTo>
                  <a:pt x="1419" y="254"/>
                </a:lnTo>
                <a:lnTo>
                  <a:pt x="1414" y="254"/>
                </a:lnTo>
                <a:lnTo>
                  <a:pt x="1412" y="254"/>
                </a:lnTo>
                <a:lnTo>
                  <a:pt x="1404" y="256"/>
                </a:lnTo>
                <a:lnTo>
                  <a:pt x="1402" y="256"/>
                </a:lnTo>
                <a:lnTo>
                  <a:pt x="1395" y="254"/>
                </a:lnTo>
                <a:lnTo>
                  <a:pt x="1391" y="254"/>
                </a:lnTo>
                <a:lnTo>
                  <a:pt x="1391" y="254"/>
                </a:lnTo>
                <a:lnTo>
                  <a:pt x="1389" y="256"/>
                </a:lnTo>
                <a:lnTo>
                  <a:pt x="1383" y="258"/>
                </a:lnTo>
                <a:lnTo>
                  <a:pt x="1381" y="258"/>
                </a:lnTo>
                <a:lnTo>
                  <a:pt x="1377" y="258"/>
                </a:lnTo>
                <a:lnTo>
                  <a:pt x="1370" y="260"/>
                </a:lnTo>
                <a:lnTo>
                  <a:pt x="1368" y="260"/>
                </a:lnTo>
                <a:lnTo>
                  <a:pt x="1362" y="262"/>
                </a:lnTo>
                <a:lnTo>
                  <a:pt x="1360" y="262"/>
                </a:lnTo>
                <a:lnTo>
                  <a:pt x="1364" y="264"/>
                </a:lnTo>
                <a:lnTo>
                  <a:pt x="1362" y="266"/>
                </a:lnTo>
                <a:lnTo>
                  <a:pt x="1358" y="266"/>
                </a:lnTo>
                <a:lnTo>
                  <a:pt x="1356" y="264"/>
                </a:lnTo>
                <a:lnTo>
                  <a:pt x="1354" y="264"/>
                </a:lnTo>
                <a:lnTo>
                  <a:pt x="1349" y="262"/>
                </a:lnTo>
                <a:lnTo>
                  <a:pt x="1343" y="260"/>
                </a:lnTo>
                <a:lnTo>
                  <a:pt x="1341" y="260"/>
                </a:lnTo>
                <a:lnTo>
                  <a:pt x="1339" y="262"/>
                </a:lnTo>
                <a:lnTo>
                  <a:pt x="1339" y="262"/>
                </a:lnTo>
                <a:lnTo>
                  <a:pt x="1339" y="262"/>
                </a:lnTo>
                <a:lnTo>
                  <a:pt x="1337" y="260"/>
                </a:lnTo>
                <a:lnTo>
                  <a:pt x="1331" y="262"/>
                </a:lnTo>
                <a:lnTo>
                  <a:pt x="1324" y="258"/>
                </a:lnTo>
                <a:lnTo>
                  <a:pt x="1324" y="258"/>
                </a:lnTo>
                <a:lnTo>
                  <a:pt x="1322" y="258"/>
                </a:lnTo>
                <a:lnTo>
                  <a:pt x="1322" y="258"/>
                </a:lnTo>
                <a:lnTo>
                  <a:pt x="1320" y="260"/>
                </a:lnTo>
                <a:lnTo>
                  <a:pt x="1320" y="260"/>
                </a:lnTo>
                <a:lnTo>
                  <a:pt x="1320" y="262"/>
                </a:lnTo>
                <a:lnTo>
                  <a:pt x="1322" y="262"/>
                </a:lnTo>
                <a:lnTo>
                  <a:pt x="1320" y="264"/>
                </a:lnTo>
                <a:lnTo>
                  <a:pt x="1320" y="264"/>
                </a:lnTo>
                <a:lnTo>
                  <a:pt x="1320" y="264"/>
                </a:lnTo>
                <a:lnTo>
                  <a:pt x="1314" y="260"/>
                </a:lnTo>
                <a:lnTo>
                  <a:pt x="1314" y="260"/>
                </a:lnTo>
                <a:lnTo>
                  <a:pt x="1310" y="260"/>
                </a:lnTo>
                <a:lnTo>
                  <a:pt x="1310" y="260"/>
                </a:lnTo>
                <a:lnTo>
                  <a:pt x="1314" y="258"/>
                </a:lnTo>
                <a:lnTo>
                  <a:pt x="1314" y="258"/>
                </a:lnTo>
                <a:lnTo>
                  <a:pt x="1316" y="256"/>
                </a:lnTo>
                <a:lnTo>
                  <a:pt x="1316" y="256"/>
                </a:lnTo>
                <a:lnTo>
                  <a:pt x="1314" y="254"/>
                </a:lnTo>
                <a:lnTo>
                  <a:pt x="1312" y="252"/>
                </a:lnTo>
                <a:lnTo>
                  <a:pt x="1310" y="252"/>
                </a:lnTo>
                <a:lnTo>
                  <a:pt x="1307" y="252"/>
                </a:lnTo>
                <a:lnTo>
                  <a:pt x="1307" y="250"/>
                </a:lnTo>
                <a:lnTo>
                  <a:pt x="1305" y="250"/>
                </a:lnTo>
                <a:lnTo>
                  <a:pt x="1303" y="250"/>
                </a:lnTo>
                <a:lnTo>
                  <a:pt x="1301" y="248"/>
                </a:lnTo>
                <a:lnTo>
                  <a:pt x="1301" y="248"/>
                </a:lnTo>
                <a:lnTo>
                  <a:pt x="1293" y="245"/>
                </a:lnTo>
                <a:lnTo>
                  <a:pt x="1293" y="245"/>
                </a:lnTo>
                <a:lnTo>
                  <a:pt x="1289" y="243"/>
                </a:lnTo>
                <a:lnTo>
                  <a:pt x="1284" y="243"/>
                </a:lnTo>
                <a:lnTo>
                  <a:pt x="1284" y="241"/>
                </a:lnTo>
                <a:lnTo>
                  <a:pt x="1287" y="241"/>
                </a:lnTo>
                <a:lnTo>
                  <a:pt x="1293" y="243"/>
                </a:lnTo>
                <a:lnTo>
                  <a:pt x="1299" y="243"/>
                </a:lnTo>
                <a:lnTo>
                  <a:pt x="1312" y="243"/>
                </a:lnTo>
                <a:lnTo>
                  <a:pt x="1314" y="241"/>
                </a:lnTo>
                <a:lnTo>
                  <a:pt x="1316" y="241"/>
                </a:lnTo>
                <a:lnTo>
                  <a:pt x="1316" y="241"/>
                </a:lnTo>
                <a:lnTo>
                  <a:pt x="1314" y="239"/>
                </a:lnTo>
                <a:lnTo>
                  <a:pt x="1291" y="235"/>
                </a:lnTo>
                <a:lnTo>
                  <a:pt x="1284" y="235"/>
                </a:lnTo>
                <a:lnTo>
                  <a:pt x="1282" y="235"/>
                </a:lnTo>
                <a:lnTo>
                  <a:pt x="1282" y="233"/>
                </a:lnTo>
                <a:lnTo>
                  <a:pt x="1284" y="233"/>
                </a:lnTo>
                <a:lnTo>
                  <a:pt x="1284" y="233"/>
                </a:lnTo>
                <a:lnTo>
                  <a:pt x="1287" y="233"/>
                </a:lnTo>
                <a:lnTo>
                  <a:pt x="1291" y="233"/>
                </a:lnTo>
                <a:lnTo>
                  <a:pt x="1295" y="235"/>
                </a:lnTo>
                <a:lnTo>
                  <a:pt x="1297" y="233"/>
                </a:lnTo>
                <a:lnTo>
                  <a:pt x="1295" y="233"/>
                </a:lnTo>
                <a:lnTo>
                  <a:pt x="1295" y="233"/>
                </a:lnTo>
                <a:lnTo>
                  <a:pt x="1293" y="231"/>
                </a:lnTo>
                <a:lnTo>
                  <a:pt x="1289" y="229"/>
                </a:lnTo>
                <a:lnTo>
                  <a:pt x="1284" y="229"/>
                </a:lnTo>
                <a:lnTo>
                  <a:pt x="1282" y="229"/>
                </a:lnTo>
                <a:lnTo>
                  <a:pt x="1278" y="229"/>
                </a:lnTo>
                <a:lnTo>
                  <a:pt x="1270" y="231"/>
                </a:lnTo>
                <a:lnTo>
                  <a:pt x="1263" y="231"/>
                </a:lnTo>
                <a:lnTo>
                  <a:pt x="1261" y="231"/>
                </a:lnTo>
                <a:lnTo>
                  <a:pt x="1255" y="235"/>
                </a:lnTo>
                <a:lnTo>
                  <a:pt x="1253" y="235"/>
                </a:lnTo>
                <a:lnTo>
                  <a:pt x="1253" y="233"/>
                </a:lnTo>
                <a:lnTo>
                  <a:pt x="1255" y="233"/>
                </a:lnTo>
                <a:lnTo>
                  <a:pt x="1255" y="231"/>
                </a:lnTo>
                <a:lnTo>
                  <a:pt x="1257" y="229"/>
                </a:lnTo>
                <a:lnTo>
                  <a:pt x="1257" y="229"/>
                </a:lnTo>
                <a:lnTo>
                  <a:pt x="1257" y="229"/>
                </a:lnTo>
                <a:lnTo>
                  <a:pt x="1257" y="227"/>
                </a:lnTo>
                <a:lnTo>
                  <a:pt x="1257" y="227"/>
                </a:lnTo>
                <a:lnTo>
                  <a:pt x="1257" y="224"/>
                </a:lnTo>
                <a:lnTo>
                  <a:pt x="1257" y="224"/>
                </a:lnTo>
                <a:lnTo>
                  <a:pt x="1255" y="224"/>
                </a:lnTo>
                <a:lnTo>
                  <a:pt x="1251" y="222"/>
                </a:lnTo>
                <a:lnTo>
                  <a:pt x="1249" y="220"/>
                </a:lnTo>
                <a:lnTo>
                  <a:pt x="1247" y="220"/>
                </a:lnTo>
                <a:lnTo>
                  <a:pt x="1245" y="220"/>
                </a:lnTo>
                <a:lnTo>
                  <a:pt x="1243" y="220"/>
                </a:lnTo>
                <a:lnTo>
                  <a:pt x="1236" y="220"/>
                </a:lnTo>
                <a:lnTo>
                  <a:pt x="1230" y="218"/>
                </a:lnTo>
                <a:lnTo>
                  <a:pt x="1222" y="216"/>
                </a:lnTo>
                <a:lnTo>
                  <a:pt x="1219" y="216"/>
                </a:lnTo>
                <a:lnTo>
                  <a:pt x="1215" y="216"/>
                </a:lnTo>
                <a:lnTo>
                  <a:pt x="1211" y="218"/>
                </a:lnTo>
                <a:lnTo>
                  <a:pt x="1209" y="218"/>
                </a:lnTo>
                <a:lnTo>
                  <a:pt x="1207" y="218"/>
                </a:lnTo>
                <a:lnTo>
                  <a:pt x="1207" y="220"/>
                </a:lnTo>
                <a:lnTo>
                  <a:pt x="1205" y="220"/>
                </a:lnTo>
                <a:lnTo>
                  <a:pt x="1205" y="220"/>
                </a:lnTo>
                <a:lnTo>
                  <a:pt x="1205" y="222"/>
                </a:lnTo>
                <a:lnTo>
                  <a:pt x="1207" y="222"/>
                </a:lnTo>
                <a:lnTo>
                  <a:pt x="1211" y="224"/>
                </a:lnTo>
                <a:lnTo>
                  <a:pt x="1211" y="224"/>
                </a:lnTo>
                <a:lnTo>
                  <a:pt x="1211" y="224"/>
                </a:lnTo>
                <a:lnTo>
                  <a:pt x="1209" y="227"/>
                </a:lnTo>
                <a:lnTo>
                  <a:pt x="1207" y="224"/>
                </a:lnTo>
                <a:lnTo>
                  <a:pt x="1205" y="224"/>
                </a:lnTo>
                <a:lnTo>
                  <a:pt x="1205" y="224"/>
                </a:lnTo>
                <a:lnTo>
                  <a:pt x="1205" y="227"/>
                </a:lnTo>
                <a:lnTo>
                  <a:pt x="1205" y="227"/>
                </a:lnTo>
                <a:lnTo>
                  <a:pt x="1205" y="227"/>
                </a:lnTo>
                <a:lnTo>
                  <a:pt x="1207" y="227"/>
                </a:lnTo>
                <a:lnTo>
                  <a:pt x="1217" y="231"/>
                </a:lnTo>
                <a:lnTo>
                  <a:pt x="1219" y="231"/>
                </a:lnTo>
                <a:lnTo>
                  <a:pt x="1222" y="231"/>
                </a:lnTo>
                <a:lnTo>
                  <a:pt x="1222" y="231"/>
                </a:lnTo>
                <a:lnTo>
                  <a:pt x="1219" y="233"/>
                </a:lnTo>
                <a:lnTo>
                  <a:pt x="1217" y="233"/>
                </a:lnTo>
                <a:lnTo>
                  <a:pt x="1217" y="233"/>
                </a:lnTo>
                <a:lnTo>
                  <a:pt x="1217" y="235"/>
                </a:lnTo>
                <a:lnTo>
                  <a:pt x="1219" y="235"/>
                </a:lnTo>
                <a:lnTo>
                  <a:pt x="1226" y="237"/>
                </a:lnTo>
                <a:lnTo>
                  <a:pt x="1228" y="241"/>
                </a:lnTo>
                <a:lnTo>
                  <a:pt x="1232" y="241"/>
                </a:lnTo>
                <a:lnTo>
                  <a:pt x="1236" y="239"/>
                </a:lnTo>
                <a:lnTo>
                  <a:pt x="1238" y="239"/>
                </a:lnTo>
                <a:lnTo>
                  <a:pt x="1240" y="239"/>
                </a:lnTo>
                <a:lnTo>
                  <a:pt x="1249" y="241"/>
                </a:lnTo>
                <a:lnTo>
                  <a:pt x="1251" y="239"/>
                </a:lnTo>
                <a:lnTo>
                  <a:pt x="1251" y="239"/>
                </a:lnTo>
                <a:lnTo>
                  <a:pt x="1253" y="239"/>
                </a:lnTo>
                <a:lnTo>
                  <a:pt x="1255" y="237"/>
                </a:lnTo>
                <a:lnTo>
                  <a:pt x="1257" y="237"/>
                </a:lnTo>
                <a:lnTo>
                  <a:pt x="1259" y="237"/>
                </a:lnTo>
                <a:lnTo>
                  <a:pt x="1261" y="241"/>
                </a:lnTo>
                <a:lnTo>
                  <a:pt x="1266" y="245"/>
                </a:lnTo>
                <a:lnTo>
                  <a:pt x="1268" y="250"/>
                </a:lnTo>
                <a:lnTo>
                  <a:pt x="1270" y="252"/>
                </a:lnTo>
                <a:lnTo>
                  <a:pt x="1272" y="252"/>
                </a:lnTo>
                <a:lnTo>
                  <a:pt x="1272" y="254"/>
                </a:lnTo>
                <a:lnTo>
                  <a:pt x="1274" y="256"/>
                </a:lnTo>
                <a:lnTo>
                  <a:pt x="1274" y="258"/>
                </a:lnTo>
                <a:lnTo>
                  <a:pt x="1274" y="258"/>
                </a:lnTo>
                <a:lnTo>
                  <a:pt x="1274" y="260"/>
                </a:lnTo>
                <a:lnTo>
                  <a:pt x="1270" y="264"/>
                </a:lnTo>
                <a:lnTo>
                  <a:pt x="1270" y="266"/>
                </a:lnTo>
                <a:lnTo>
                  <a:pt x="1268" y="266"/>
                </a:lnTo>
                <a:lnTo>
                  <a:pt x="1268" y="266"/>
                </a:lnTo>
                <a:lnTo>
                  <a:pt x="1270" y="269"/>
                </a:lnTo>
                <a:lnTo>
                  <a:pt x="1270" y="271"/>
                </a:lnTo>
                <a:lnTo>
                  <a:pt x="1270" y="271"/>
                </a:lnTo>
                <a:lnTo>
                  <a:pt x="1272" y="273"/>
                </a:lnTo>
                <a:lnTo>
                  <a:pt x="1274" y="273"/>
                </a:lnTo>
                <a:lnTo>
                  <a:pt x="1274" y="275"/>
                </a:lnTo>
                <a:lnTo>
                  <a:pt x="1272" y="275"/>
                </a:lnTo>
                <a:lnTo>
                  <a:pt x="1272" y="275"/>
                </a:lnTo>
                <a:lnTo>
                  <a:pt x="1274" y="279"/>
                </a:lnTo>
                <a:lnTo>
                  <a:pt x="1276" y="283"/>
                </a:lnTo>
                <a:lnTo>
                  <a:pt x="1276" y="285"/>
                </a:lnTo>
                <a:lnTo>
                  <a:pt x="1280" y="285"/>
                </a:lnTo>
                <a:lnTo>
                  <a:pt x="1282" y="287"/>
                </a:lnTo>
                <a:lnTo>
                  <a:pt x="1282" y="287"/>
                </a:lnTo>
                <a:lnTo>
                  <a:pt x="1284" y="287"/>
                </a:lnTo>
                <a:lnTo>
                  <a:pt x="1287" y="287"/>
                </a:lnTo>
                <a:lnTo>
                  <a:pt x="1287" y="287"/>
                </a:lnTo>
                <a:lnTo>
                  <a:pt x="1287" y="285"/>
                </a:lnTo>
                <a:lnTo>
                  <a:pt x="1287" y="285"/>
                </a:lnTo>
                <a:lnTo>
                  <a:pt x="1291" y="283"/>
                </a:lnTo>
                <a:lnTo>
                  <a:pt x="1291" y="283"/>
                </a:lnTo>
                <a:lnTo>
                  <a:pt x="1291" y="285"/>
                </a:lnTo>
                <a:lnTo>
                  <a:pt x="1291" y="285"/>
                </a:lnTo>
                <a:lnTo>
                  <a:pt x="1293" y="285"/>
                </a:lnTo>
                <a:lnTo>
                  <a:pt x="1295" y="287"/>
                </a:lnTo>
                <a:lnTo>
                  <a:pt x="1299" y="287"/>
                </a:lnTo>
                <a:lnTo>
                  <a:pt x="1303" y="289"/>
                </a:lnTo>
                <a:lnTo>
                  <a:pt x="1305" y="289"/>
                </a:lnTo>
                <a:close/>
                <a:moveTo>
                  <a:pt x="1307" y="208"/>
                </a:moveTo>
                <a:lnTo>
                  <a:pt x="1307" y="206"/>
                </a:lnTo>
                <a:lnTo>
                  <a:pt x="1305" y="204"/>
                </a:lnTo>
                <a:lnTo>
                  <a:pt x="1301" y="199"/>
                </a:lnTo>
                <a:lnTo>
                  <a:pt x="1297" y="199"/>
                </a:lnTo>
                <a:lnTo>
                  <a:pt x="1295" y="199"/>
                </a:lnTo>
                <a:lnTo>
                  <a:pt x="1291" y="199"/>
                </a:lnTo>
                <a:lnTo>
                  <a:pt x="1289" y="199"/>
                </a:lnTo>
                <a:lnTo>
                  <a:pt x="1289" y="199"/>
                </a:lnTo>
                <a:lnTo>
                  <a:pt x="1287" y="199"/>
                </a:lnTo>
                <a:lnTo>
                  <a:pt x="1287" y="201"/>
                </a:lnTo>
                <a:lnTo>
                  <a:pt x="1287" y="204"/>
                </a:lnTo>
                <a:lnTo>
                  <a:pt x="1287" y="206"/>
                </a:lnTo>
                <a:lnTo>
                  <a:pt x="1287" y="206"/>
                </a:lnTo>
                <a:lnTo>
                  <a:pt x="1289" y="208"/>
                </a:lnTo>
                <a:lnTo>
                  <a:pt x="1301" y="212"/>
                </a:lnTo>
                <a:lnTo>
                  <a:pt x="1303" y="212"/>
                </a:lnTo>
                <a:lnTo>
                  <a:pt x="1305" y="210"/>
                </a:lnTo>
                <a:lnTo>
                  <a:pt x="1307" y="210"/>
                </a:lnTo>
                <a:lnTo>
                  <a:pt x="1307" y="210"/>
                </a:lnTo>
                <a:lnTo>
                  <a:pt x="1307" y="208"/>
                </a:lnTo>
                <a:lnTo>
                  <a:pt x="1307" y="208"/>
                </a:lnTo>
                <a:close/>
                <a:moveTo>
                  <a:pt x="1307" y="227"/>
                </a:moveTo>
                <a:lnTo>
                  <a:pt x="1307" y="227"/>
                </a:lnTo>
                <a:lnTo>
                  <a:pt x="1307" y="227"/>
                </a:lnTo>
                <a:lnTo>
                  <a:pt x="1307" y="224"/>
                </a:lnTo>
                <a:lnTo>
                  <a:pt x="1307" y="224"/>
                </a:lnTo>
                <a:lnTo>
                  <a:pt x="1305" y="222"/>
                </a:lnTo>
                <a:lnTo>
                  <a:pt x="1301" y="222"/>
                </a:lnTo>
                <a:lnTo>
                  <a:pt x="1297" y="224"/>
                </a:lnTo>
                <a:lnTo>
                  <a:pt x="1297" y="224"/>
                </a:lnTo>
                <a:lnTo>
                  <a:pt x="1295" y="227"/>
                </a:lnTo>
                <a:lnTo>
                  <a:pt x="1295" y="227"/>
                </a:lnTo>
                <a:lnTo>
                  <a:pt x="1297" y="229"/>
                </a:lnTo>
                <a:lnTo>
                  <a:pt x="1299" y="231"/>
                </a:lnTo>
                <a:lnTo>
                  <a:pt x="1301" y="233"/>
                </a:lnTo>
                <a:lnTo>
                  <a:pt x="1303" y="233"/>
                </a:lnTo>
                <a:lnTo>
                  <a:pt x="1303" y="233"/>
                </a:lnTo>
                <a:lnTo>
                  <a:pt x="1305" y="233"/>
                </a:lnTo>
                <a:lnTo>
                  <a:pt x="1307" y="233"/>
                </a:lnTo>
                <a:lnTo>
                  <a:pt x="1307" y="233"/>
                </a:lnTo>
                <a:lnTo>
                  <a:pt x="1307" y="233"/>
                </a:lnTo>
                <a:lnTo>
                  <a:pt x="1307" y="233"/>
                </a:lnTo>
                <a:lnTo>
                  <a:pt x="1307" y="231"/>
                </a:lnTo>
                <a:lnTo>
                  <a:pt x="1307" y="231"/>
                </a:lnTo>
                <a:lnTo>
                  <a:pt x="1307" y="229"/>
                </a:lnTo>
                <a:lnTo>
                  <a:pt x="1307" y="229"/>
                </a:lnTo>
                <a:lnTo>
                  <a:pt x="1307" y="227"/>
                </a:lnTo>
                <a:close/>
                <a:moveTo>
                  <a:pt x="832" y="243"/>
                </a:moveTo>
                <a:lnTo>
                  <a:pt x="832" y="243"/>
                </a:lnTo>
                <a:lnTo>
                  <a:pt x="832" y="243"/>
                </a:lnTo>
                <a:lnTo>
                  <a:pt x="832" y="243"/>
                </a:lnTo>
                <a:lnTo>
                  <a:pt x="832" y="245"/>
                </a:lnTo>
                <a:lnTo>
                  <a:pt x="832" y="245"/>
                </a:lnTo>
                <a:lnTo>
                  <a:pt x="832" y="245"/>
                </a:lnTo>
                <a:lnTo>
                  <a:pt x="832" y="248"/>
                </a:lnTo>
                <a:lnTo>
                  <a:pt x="832" y="248"/>
                </a:lnTo>
                <a:lnTo>
                  <a:pt x="832" y="248"/>
                </a:lnTo>
                <a:lnTo>
                  <a:pt x="832" y="250"/>
                </a:lnTo>
                <a:lnTo>
                  <a:pt x="832" y="250"/>
                </a:lnTo>
                <a:lnTo>
                  <a:pt x="834" y="250"/>
                </a:lnTo>
                <a:lnTo>
                  <a:pt x="836" y="250"/>
                </a:lnTo>
                <a:lnTo>
                  <a:pt x="840" y="248"/>
                </a:lnTo>
                <a:lnTo>
                  <a:pt x="842" y="248"/>
                </a:lnTo>
                <a:lnTo>
                  <a:pt x="844" y="248"/>
                </a:lnTo>
                <a:lnTo>
                  <a:pt x="849" y="250"/>
                </a:lnTo>
                <a:lnTo>
                  <a:pt x="851" y="250"/>
                </a:lnTo>
                <a:lnTo>
                  <a:pt x="851" y="250"/>
                </a:lnTo>
                <a:lnTo>
                  <a:pt x="855" y="248"/>
                </a:lnTo>
                <a:lnTo>
                  <a:pt x="857" y="243"/>
                </a:lnTo>
                <a:lnTo>
                  <a:pt x="857" y="243"/>
                </a:lnTo>
                <a:lnTo>
                  <a:pt x="857" y="243"/>
                </a:lnTo>
                <a:lnTo>
                  <a:pt x="859" y="243"/>
                </a:lnTo>
                <a:lnTo>
                  <a:pt x="859" y="243"/>
                </a:lnTo>
                <a:lnTo>
                  <a:pt x="859" y="248"/>
                </a:lnTo>
                <a:lnTo>
                  <a:pt x="861" y="248"/>
                </a:lnTo>
                <a:lnTo>
                  <a:pt x="861" y="250"/>
                </a:lnTo>
                <a:lnTo>
                  <a:pt x="863" y="252"/>
                </a:lnTo>
                <a:lnTo>
                  <a:pt x="863" y="254"/>
                </a:lnTo>
                <a:lnTo>
                  <a:pt x="863" y="254"/>
                </a:lnTo>
                <a:lnTo>
                  <a:pt x="867" y="252"/>
                </a:lnTo>
                <a:lnTo>
                  <a:pt x="870" y="252"/>
                </a:lnTo>
                <a:lnTo>
                  <a:pt x="874" y="250"/>
                </a:lnTo>
                <a:lnTo>
                  <a:pt x="874" y="250"/>
                </a:lnTo>
                <a:lnTo>
                  <a:pt x="876" y="250"/>
                </a:lnTo>
                <a:lnTo>
                  <a:pt x="876" y="250"/>
                </a:lnTo>
                <a:lnTo>
                  <a:pt x="876" y="248"/>
                </a:lnTo>
                <a:lnTo>
                  <a:pt x="876" y="248"/>
                </a:lnTo>
                <a:lnTo>
                  <a:pt x="876" y="248"/>
                </a:lnTo>
                <a:lnTo>
                  <a:pt x="874" y="245"/>
                </a:lnTo>
                <a:lnTo>
                  <a:pt x="874" y="245"/>
                </a:lnTo>
                <a:lnTo>
                  <a:pt x="874" y="243"/>
                </a:lnTo>
                <a:lnTo>
                  <a:pt x="874" y="243"/>
                </a:lnTo>
                <a:lnTo>
                  <a:pt x="874" y="241"/>
                </a:lnTo>
                <a:lnTo>
                  <a:pt x="874" y="239"/>
                </a:lnTo>
                <a:lnTo>
                  <a:pt x="876" y="239"/>
                </a:lnTo>
                <a:lnTo>
                  <a:pt x="876" y="239"/>
                </a:lnTo>
                <a:lnTo>
                  <a:pt x="876" y="239"/>
                </a:lnTo>
                <a:lnTo>
                  <a:pt x="878" y="239"/>
                </a:lnTo>
                <a:lnTo>
                  <a:pt x="878" y="241"/>
                </a:lnTo>
                <a:lnTo>
                  <a:pt x="880" y="243"/>
                </a:lnTo>
                <a:lnTo>
                  <a:pt x="882" y="245"/>
                </a:lnTo>
                <a:lnTo>
                  <a:pt x="882" y="245"/>
                </a:lnTo>
                <a:lnTo>
                  <a:pt x="884" y="243"/>
                </a:lnTo>
                <a:lnTo>
                  <a:pt x="884" y="243"/>
                </a:lnTo>
                <a:lnTo>
                  <a:pt x="886" y="241"/>
                </a:lnTo>
                <a:lnTo>
                  <a:pt x="886" y="239"/>
                </a:lnTo>
                <a:lnTo>
                  <a:pt x="888" y="239"/>
                </a:lnTo>
                <a:lnTo>
                  <a:pt x="888" y="237"/>
                </a:lnTo>
                <a:lnTo>
                  <a:pt x="888" y="235"/>
                </a:lnTo>
                <a:lnTo>
                  <a:pt x="886" y="235"/>
                </a:lnTo>
                <a:lnTo>
                  <a:pt x="886" y="233"/>
                </a:lnTo>
                <a:lnTo>
                  <a:pt x="886" y="233"/>
                </a:lnTo>
                <a:lnTo>
                  <a:pt x="888" y="233"/>
                </a:lnTo>
                <a:lnTo>
                  <a:pt x="891" y="233"/>
                </a:lnTo>
                <a:lnTo>
                  <a:pt x="891" y="233"/>
                </a:lnTo>
                <a:lnTo>
                  <a:pt x="893" y="231"/>
                </a:lnTo>
                <a:lnTo>
                  <a:pt x="893" y="229"/>
                </a:lnTo>
                <a:lnTo>
                  <a:pt x="893" y="227"/>
                </a:lnTo>
                <a:lnTo>
                  <a:pt x="895" y="227"/>
                </a:lnTo>
                <a:lnTo>
                  <a:pt x="895" y="227"/>
                </a:lnTo>
                <a:lnTo>
                  <a:pt x="897" y="224"/>
                </a:lnTo>
                <a:lnTo>
                  <a:pt x="901" y="224"/>
                </a:lnTo>
                <a:lnTo>
                  <a:pt x="901" y="224"/>
                </a:lnTo>
                <a:lnTo>
                  <a:pt x="901" y="224"/>
                </a:lnTo>
                <a:lnTo>
                  <a:pt x="901" y="227"/>
                </a:lnTo>
                <a:lnTo>
                  <a:pt x="899" y="229"/>
                </a:lnTo>
                <a:lnTo>
                  <a:pt x="899" y="231"/>
                </a:lnTo>
                <a:lnTo>
                  <a:pt x="899" y="233"/>
                </a:lnTo>
                <a:lnTo>
                  <a:pt x="899" y="235"/>
                </a:lnTo>
                <a:lnTo>
                  <a:pt x="899" y="237"/>
                </a:lnTo>
                <a:lnTo>
                  <a:pt x="901" y="237"/>
                </a:lnTo>
                <a:lnTo>
                  <a:pt x="903" y="239"/>
                </a:lnTo>
                <a:lnTo>
                  <a:pt x="905" y="239"/>
                </a:lnTo>
                <a:lnTo>
                  <a:pt x="907" y="239"/>
                </a:lnTo>
                <a:lnTo>
                  <a:pt x="909" y="239"/>
                </a:lnTo>
                <a:lnTo>
                  <a:pt x="911" y="239"/>
                </a:lnTo>
                <a:lnTo>
                  <a:pt x="911" y="239"/>
                </a:lnTo>
                <a:lnTo>
                  <a:pt x="911" y="237"/>
                </a:lnTo>
                <a:lnTo>
                  <a:pt x="911" y="237"/>
                </a:lnTo>
                <a:lnTo>
                  <a:pt x="914" y="235"/>
                </a:lnTo>
                <a:lnTo>
                  <a:pt x="911" y="233"/>
                </a:lnTo>
                <a:lnTo>
                  <a:pt x="914" y="233"/>
                </a:lnTo>
                <a:lnTo>
                  <a:pt x="920" y="231"/>
                </a:lnTo>
                <a:lnTo>
                  <a:pt x="924" y="231"/>
                </a:lnTo>
                <a:lnTo>
                  <a:pt x="926" y="229"/>
                </a:lnTo>
                <a:lnTo>
                  <a:pt x="928" y="229"/>
                </a:lnTo>
                <a:lnTo>
                  <a:pt x="928" y="227"/>
                </a:lnTo>
                <a:lnTo>
                  <a:pt x="928" y="227"/>
                </a:lnTo>
                <a:lnTo>
                  <a:pt x="926" y="224"/>
                </a:lnTo>
                <a:lnTo>
                  <a:pt x="924" y="222"/>
                </a:lnTo>
                <a:lnTo>
                  <a:pt x="924" y="222"/>
                </a:lnTo>
                <a:lnTo>
                  <a:pt x="924" y="220"/>
                </a:lnTo>
                <a:lnTo>
                  <a:pt x="926" y="220"/>
                </a:lnTo>
                <a:lnTo>
                  <a:pt x="928" y="220"/>
                </a:lnTo>
                <a:lnTo>
                  <a:pt x="930" y="220"/>
                </a:lnTo>
                <a:lnTo>
                  <a:pt x="928" y="220"/>
                </a:lnTo>
                <a:lnTo>
                  <a:pt x="926" y="218"/>
                </a:lnTo>
                <a:lnTo>
                  <a:pt x="924" y="216"/>
                </a:lnTo>
                <a:lnTo>
                  <a:pt x="922" y="214"/>
                </a:lnTo>
                <a:lnTo>
                  <a:pt x="924" y="214"/>
                </a:lnTo>
                <a:lnTo>
                  <a:pt x="932" y="210"/>
                </a:lnTo>
                <a:lnTo>
                  <a:pt x="935" y="210"/>
                </a:lnTo>
                <a:lnTo>
                  <a:pt x="935" y="210"/>
                </a:lnTo>
                <a:lnTo>
                  <a:pt x="935" y="208"/>
                </a:lnTo>
                <a:lnTo>
                  <a:pt x="935" y="208"/>
                </a:lnTo>
                <a:lnTo>
                  <a:pt x="926" y="204"/>
                </a:lnTo>
                <a:lnTo>
                  <a:pt x="924" y="204"/>
                </a:lnTo>
                <a:lnTo>
                  <a:pt x="922" y="201"/>
                </a:lnTo>
                <a:lnTo>
                  <a:pt x="920" y="201"/>
                </a:lnTo>
                <a:lnTo>
                  <a:pt x="916" y="201"/>
                </a:lnTo>
                <a:lnTo>
                  <a:pt x="914" y="204"/>
                </a:lnTo>
                <a:lnTo>
                  <a:pt x="911" y="204"/>
                </a:lnTo>
                <a:lnTo>
                  <a:pt x="911" y="206"/>
                </a:lnTo>
                <a:lnTo>
                  <a:pt x="911" y="206"/>
                </a:lnTo>
                <a:lnTo>
                  <a:pt x="916" y="206"/>
                </a:lnTo>
                <a:lnTo>
                  <a:pt x="918" y="208"/>
                </a:lnTo>
                <a:lnTo>
                  <a:pt x="916" y="208"/>
                </a:lnTo>
                <a:lnTo>
                  <a:pt x="916" y="208"/>
                </a:lnTo>
                <a:lnTo>
                  <a:pt x="911" y="208"/>
                </a:lnTo>
                <a:lnTo>
                  <a:pt x="911" y="208"/>
                </a:lnTo>
                <a:lnTo>
                  <a:pt x="909" y="208"/>
                </a:lnTo>
                <a:lnTo>
                  <a:pt x="909" y="210"/>
                </a:lnTo>
                <a:lnTo>
                  <a:pt x="907" y="210"/>
                </a:lnTo>
                <a:lnTo>
                  <a:pt x="899" y="208"/>
                </a:lnTo>
                <a:lnTo>
                  <a:pt x="886" y="208"/>
                </a:lnTo>
                <a:lnTo>
                  <a:pt x="882" y="210"/>
                </a:lnTo>
                <a:lnTo>
                  <a:pt x="880" y="212"/>
                </a:lnTo>
                <a:lnTo>
                  <a:pt x="876" y="214"/>
                </a:lnTo>
                <a:lnTo>
                  <a:pt x="872" y="216"/>
                </a:lnTo>
                <a:lnTo>
                  <a:pt x="865" y="220"/>
                </a:lnTo>
                <a:lnTo>
                  <a:pt x="865" y="220"/>
                </a:lnTo>
                <a:lnTo>
                  <a:pt x="863" y="222"/>
                </a:lnTo>
                <a:lnTo>
                  <a:pt x="863" y="224"/>
                </a:lnTo>
                <a:lnTo>
                  <a:pt x="861" y="224"/>
                </a:lnTo>
                <a:lnTo>
                  <a:pt x="855" y="229"/>
                </a:lnTo>
                <a:lnTo>
                  <a:pt x="853" y="229"/>
                </a:lnTo>
                <a:lnTo>
                  <a:pt x="853" y="231"/>
                </a:lnTo>
                <a:lnTo>
                  <a:pt x="847" y="235"/>
                </a:lnTo>
                <a:lnTo>
                  <a:pt x="847" y="235"/>
                </a:lnTo>
                <a:lnTo>
                  <a:pt x="834" y="237"/>
                </a:lnTo>
                <a:lnTo>
                  <a:pt x="834" y="237"/>
                </a:lnTo>
                <a:lnTo>
                  <a:pt x="832" y="237"/>
                </a:lnTo>
                <a:lnTo>
                  <a:pt x="830" y="241"/>
                </a:lnTo>
                <a:lnTo>
                  <a:pt x="828" y="243"/>
                </a:lnTo>
                <a:lnTo>
                  <a:pt x="828" y="243"/>
                </a:lnTo>
                <a:lnTo>
                  <a:pt x="830" y="243"/>
                </a:lnTo>
                <a:lnTo>
                  <a:pt x="832" y="243"/>
                </a:lnTo>
                <a:close/>
                <a:moveTo>
                  <a:pt x="947" y="195"/>
                </a:moveTo>
                <a:lnTo>
                  <a:pt x="951" y="197"/>
                </a:lnTo>
                <a:lnTo>
                  <a:pt x="955" y="197"/>
                </a:lnTo>
                <a:lnTo>
                  <a:pt x="958" y="195"/>
                </a:lnTo>
                <a:lnTo>
                  <a:pt x="960" y="195"/>
                </a:lnTo>
                <a:lnTo>
                  <a:pt x="962" y="193"/>
                </a:lnTo>
                <a:lnTo>
                  <a:pt x="962" y="193"/>
                </a:lnTo>
                <a:lnTo>
                  <a:pt x="960" y="191"/>
                </a:lnTo>
                <a:lnTo>
                  <a:pt x="960" y="191"/>
                </a:lnTo>
                <a:lnTo>
                  <a:pt x="960" y="191"/>
                </a:lnTo>
                <a:lnTo>
                  <a:pt x="958" y="191"/>
                </a:lnTo>
                <a:lnTo>
                  <a:pt x="955" y="189"/>
                </a:lnTo>
                <a:lnTo>
                  <a:pt x="953" y="189"/>
                </a:lnTo>
                <a:lnTo>
                  <a:pt x="951" y="187"/>
                </a:lnTo>
                <a:lnTo>
                  <a:pt x="951" y="187"/>
                </a:lnTo>
                <a:lnTo>
                  <a:pt x="951" y="187"/>
                </a:lnTo>
                <a:lnTo>
                  <a:pt x="951" y="185"/>
                </a:lnTo>
                <a:lnTo>
                  <a:pt x="947" y="187"/>
                </a:lnTo>
                <a:lnTo>
                  <a:pt x="945" y="187"/>
                </a:lnTo>
                <a:lnTo>
                  <a:pt x="945" y="189"/>
                </a:lnTo>
                <a:lnTo>
                  <a:pt x="943" y="189"/>
                </a:lnTo>
                <a:lnTo>
                  <a:pt x="941" y="189"/>
                </a:lnTo>
                <a:lnTo>
                  <a:pt x="943" y="191"/>
                </a:lnTo>
                <a:lnTo>
                  <a:pt x="947" y="195"/>
                </a:lnTo>
                <a:close/>
                <a:moveTo>
                  <a:pt x="958" y="222"/>
                </a:moveTo>
                <a:lnTo>
                  <a:pt x="949" y="222"/>
                </a:lnTo>
                <a:lnTo>
                  <a:pt x="947" y="222"/>
                </a:lnTo>
                <a:lnTo>
                  <a:pt x="945" y="224"/>
                </a:lnTo>
                <a:lnTo>
                  <a:pt x="945" y="224"/>
                </a:lnTo>
                <a:lnTo>
                  <a:pt x="945" y="227"/>
                </a:lnTo>
                <a:lnTo>
                  <a:pt x="960" y="227"/>
                </a:lnTo>
                <a:lnTo>
                  <a:pt x="962" y="227"/>
                </a:lnTo>
                <a:lnTo>
                  <a:pt x="964" y="224"/>
                </a:lnTo>
                <a:lnTo>
                  <a:pt x="964" y="224"/>
                </a:lnTo>
                <a:lnTo>
                  <a:pt x="962" y="222"/>
                </a:lnTo>
                <a:lnTo>
                  <a:pt x="960" y="222"/>
                </a:lnTo>
                <a:lnTo>
                  <a:pt x="958" y="222"/>
                </a:lnTo>
                <a:close/>
                <a:moveTo>
                  <a:pt x="851" y="254"/>
                </a:moveTo>
                <a:lnTo>
                  <a:pt x="851" y="256"/>
                </a:lnTo>
                <a:lnTo>
                  <a:pt x="853" y="256"/>
                </a:lnTo>
                <a:lnTo>
                  <a:pt x="853" y="256"/>
                </a:lnTo>
                <a:lnTo>
                  <a:pt x="855" y="256"/>
                </a:lnTo>
                <a:lnTo>
                  <a:pt x="855" y="254"/>
                </a:lnTo>
                <a:lnTo>
                  <a:pt x="855" y="254"/>
                </a:lnTo>
                <a:lnTo>
                  <a:pt x="857" y="252"/>
                </a:lnTo>
                <a:lnTo>
                  <a:pt x="857" y="252"/>
                </a:lnTo>
                <a:lnTo>
                  <a:pt x="857" y="250"/>
                </a:lnTo>
                <a:lnTo>
                  <a:pt x="857" y="250"/>
                </a:lnTo>
                <a:lnTo>
                  <a:pt x="855" y="250"/>
                </a:lnTo>
                <a:lnTo>
                  <a:pt x="855" y="252"/>
                </a:lnTo>
                <a:lnTo>
                  <a:pt x="855" y="252"/>
                </a:lnTo>
                <a:lnTo>
                  <a:pt x="855" y="252"/>
                </a:lnTo>
                <a:lnTo>
                  <a:pt x="855" y="252"/>
                </a:lnTo>
                <a:lnTo>
                  <a:pt x="851" y="254"/>
                </a:lnTo>
                <a:close/>
                <a:moveTo>
                  <a:pt x="905" y="245"/>
                </a:moveTo>
                <a:lnTo>
                  <a:pt x="903" y="245"/>
                </a:lnTo>
                <a:lnTo>
                  <a:pt x="901" y="245"/>
                </a:lnTo>
                <a:lnTo>
                  <a:pt x="899" y="245"/>
                </a:lnTo>
                <a:lnTo>
                  <a:pt x="897" y="248"/>
                </a:lnTo>
                <a:lnTo>
                  <a:pt x="893" y="250"/>
                </a:lnTo>
                <a:lnTo>
                  <a:pt x="888" y="252"/>
                </a:lnTo>
                <a:lnTo>
                  <a:pt x="884" y="256"/>
                </a:lnTo>
                <a:lnTo>
                  <a:pt x="880" y="258"/>
                </a:lnTo>
                <a:lnTo>
                  <a:pt x="880" y="258"/>
                </a:lnTo>
                <a:lnTo>
                  <a:pt x="878" y="260"/>
                </a:lnTo>
                <a:lnTo>
                  <a:pt x="878" y="260"/>
                </a:lnTo>
                <a:lnTo>
                  <a:pt x="880" y="260"/>
                </a:lnTo>
                <a:lnTo>
                  <a:pt x="882" y="260"/>
                </a:lnTo>
                <a:lnTo>
                  <a:pt x="886" y="262"/>
                </a:lnTo>
                <a:lnTo>
                  <a:pt x="888" y="262"/>
                </a:lnTo>
                <a:lnTo>
                  <a:pt x="893" y="260"/>
                </a:lnTo>
                <a:lnTo>
                  <a:pt x="895" y="260"/>
                </a:lnTo>
                <a:lnTo>
                  <a:pt x="899" y="254"/>
                </a:lnTo>
                <a:lnTo>
                  <a:pt x="903" y="250"/>
                </a:lnTo>
                <a:lnTo>
                  <a:pt x="903" y="250"/>
                </a:lnTo>
                <a:lnTo>
                  <a:pt x="905" y="245"/>
                </a:lnTo>
                <a:lnTo>
                  <a:pt x="905" y="245"/>
                </a:lnTo>
                <a:close/>
                <a:moveTo>
                  <a:pt x="1219" y="289"/>
                </a:moveTo>
                <a:lnTo>
                  <a:pt x="1226" y="292"/>
                </a:lnTo>
                <a:lnTo>
                  <a:pt x="1226" y="292"/>
                </a:lnTo>
                <a:lnTo>
                  <a:pt x="1228" y="292"/>
                </a:lnTo>
                <a:lnTo>
                  <a:pt x="1228" y="292"/>
                </a:lnTo>
                <a:lnTo>
                  <a:pt x="1228" y="289"/>
                </a:lnTo>
                <a:lnTo>
                  <a:pt x="1226" y="289"/>
                </a:lnTo>
                <a:lnTo>
                  <a:pt x="1224" y="287"/>
                </a:lnTo>
                <a:lnTo>
                  <a:pt x="1222" y="287"/>
                </a:lnTo>
                <a:lnTo>
                  <a:pt x="1222" y="287"/>
                </a:lnTo>
                <a:lnTo>
                  <a:pt x="1219" y="289"/>
                </a:lnTo>
                <a:lnTo>
                  <a:pt x="1219" y="289"/>
                </a:lnTo>
                <a:lnTo>
                  <a:pt x="1219" y="289"/>
                </a:lnTo>
                <a:lnTo>
                  <a:pt x="1219" y="289"/>
                </a:lnTo>
                <a:close/>
                <a:moveTo>
                  <a:pt x="958" y="241"/>
                </a:moveTo>
                <a:lnTo>
                  <a:pt x="955" y="239"/>
                </a:lnTo>
                <a:lnTo>
                  <a:pt x="955" y="239"/>
                </a:lnTo>
                <a:lnTo>
                  <a:pt x="955" y="237"/>
                </a:lnTo>
                <a:lnTo>
                  <a:pt x="955" y="237"/>
                </a:lnTo>
                <a:lnTo>
                  <a:pt x="953" y="235"/>
                </a:lnTo>
                <a:lnTo>
                  <a:pt x="953" y="235"/>
                </a:lnTo>
                <a:lnTo>
                  <a:pt x="951" y="235"/>
                </a:lnTo>
                <a:lnTo>
                  <a:pt x="949" y="233"/>
                </a:lnTo>
                <a:lnTo>
                  <a:pt x="945" y="233"/>
                </a:lnTo>
                <a:lnTo>
                  <a:pt x="941" y="233"/>
                </a:lnTo>
                <a:lnTo>
                  <a:pt x="932" y="235"/>
                </a:lnTo>
                <a:lnTo>
                  <a:pt x="930" y="237"/>
                </a:lnTo>
                <a:lnTo>
                  <a:pt x="930" y="239"/>
                </a:lnTo>
                <a:lnTo>
                  <a:pt x="930" y="239"/>
                </a:lnTo>
                <a:lnTo>
                  <a:pt x="930" y="241"/>
                </a:lnTo>
                <a:lnTo>
                  <a:pt x="930" y="241"/>
                </a:lnTo>
                <a:lnTo>
                  <a:pt x="932" y="241"/>
                </a:lnTo>
                <a:lnTo>
                  <a:pt x="941" y="241"/>
                </a:lnTo>
                <a:lnTo>
                  <a:pt x="943" y="243"/>
                </a:lnTo>
                <a:lnTo>
                  <a:pt x="945" y="243"/>
                </a:lnTo>
                <a:lnTo>
                  <a:pt x="943" y="243"/>
                </a:lnTo>
                <a:lnTo>
                  <a:pt x="930" y="243"/>
                </a:lnTo>
                <a:lnTo>
                  <a:pt x="926" y="241"/>
                </a:lnTo>
                <a:lnTo>
                  <a:pt x="924" y="243"/>
                </a:lnTo>
                <a:lnTo>
                  <a:pt x="920" y="243"/>
                </a:lnTo>
                <a:lnTo>
                  <a:pt x="918" y="245"/>
                </a:lnTo>
                <a:lnTo>
                  <a:pt x="918" y="245"/>
                </a:lnTo>
                <a:lnTo>
                  <a:pt x="920" y="248"/>
                </a:lnTo>
                <a:lnTo>
                  <a:pt x="918" y="248"/>
                </a:lnTo>
                <a:lnTo>
                  <a:pt x="918" y="250"/>
                </a:lnTo>
                <a:lnTo>
                  <a:pt x="918" y="250"/>
                </a:lnTo>
                <a:lnTo>
                  <a:pt x="920" y="252"/>
                </a:lnTo>
                <a:lnTo>
                  <a:pt x="922" y="252"/>
                </a:lnTo>
                <a:lnTo>
                  <a:pt x="932" y="252"/>
                </a:lnTo>
                <a:lnTo>
                  <a:pt x="941" y="252"/>
                </a:lnTo>
                <a:lnTo>
                  <a:pt x="939" y="252"/>
                </a:lnTo>
                <a:lnTo>
                  <a:pt x="935" y="254"/>
                </a:lnTo>
                <a:lnTo>
                  <a:pt x="930" y="254"/>
                </a:lnTo>
                <a:lnTo>
                  <a:pt x="922" y="254"/>
                </a:lnTo>
                <a:lnTo>
                  <a:pt x="916" y="256"/>
                </a:lnTo>
                <a:lnTo>
                  <a:pt x="914" y="256"/>
                </a:lnTo>
                <a:lnTo>
                  <a:pt x="911" y="256"/>
                </a:lnTo>
                <a:lnTo>
                  <a:pt x="909" y="258"/>
                </a:lnTo>
                <a:lnTo>
                  <a:pt x="911" y="260"/>
                </a:lnTo>
                <a:lnTo>
                  <a:pt x="911" y="260"/>
                </a:lnTo>
                <a:lnTo>
                  <a:pt x="922" y="260"/>
                </a:lnTo>
                <a:lnTo>
                  <a:pt x="926" y="260"/>
                </a:lnTo>
                <a:lnTo>
                  <a:pt x="941" y="256"/>
                </a:lnTo>
                <a:lnTo>
                  <a:pt x="941" y="258"/>
                </a:lnTo>
                <a:lnTo>
                  <a:pt x="939" y="258"/>
                </a:lnTo>
                <a:lnTo>
                  <a:pt x="939" y="258"/>
                </a:lnTo>
                <a:lnTo>
                  <a:pt x="937" y="260"/>
                </a:lnTo>
                <a:lnTo>
                  <a:pt x="926" y="262"/>
                </a:lnTo>
                <a:lnTo>
                  <a:pt x="924" y="264"/>
                </a:lnTo>
                <a:lnTo>
                  <a:pt x="914" y="264"/>
                </a:lnTo>
                <a:lnTo>
                  <a:pt x="911" y="264"/>
                </a:lnTo>
                <a:lnTo>
                  <a:pt x="909" y="264"/>
                </a:lnTo>
                <a:lnTo>
                  <a:pt x="907" y="264"/>
                </a:lnTo>
                <a:lnTo>
                  <a:pt x="907" y="264"/>
                </a:lnTo>
                <a:lnTo>
                  <a:pt x="905" y="266"/>
                </a:lnTo>
                <a:lnTo>
                  <a:pt x="905" y="269"/>
                </a:lnTo>
                <a:lnTo>
                  <a:pt x="903" y="269"/>
                </a:lnTo>
                <a:lnTo>
                  <a:pt x="903" y="269"/>
                </a:lnTo>
                <a:lnTo>
                  <a:pt x="905" y="271"/>
                </a:lnTo>
                <a:lnTo>
                  <a:pt x="905" y="271"/>
                </a:lnTo>
                <a:lnTo>
                  <a:pt x="914" y="273"/>
                </a:lnTo>
                <a:lnTo>
                  <a:pt x="916" y="273"/>
                </a:lnTo>
                <a:lnTo>
                  <a:pt x="920" y="273"/>
                </a:lnTo>
                <a:lnTo>
                  <a:pt x="926" y="277"/>
                </a:lnTo>
                <a:lnTo>
                  <a:pt x="930" y="279"/>
                </a:lnTo>
                <a:lnTo>
                  <a:pt x="932" y="279"/>
                </a:lnTo>
                <a:lnTo>
                  <a:pt x="932" y="277"/>
                </a:lnTo>
                <a:lnTo>
                  <a:pt x="932" y="275"/>
                </a:lnTo>
                <a:lnTo>
                  <a:pt x="935" y="275"/>
                </a:lnTo>
                <a:lnTo>
                  <a:pt x="935" y="275"/>
                </a:lnTo>
                <a:lnTo>
                  <a:pt x="937" y="275"/>
                </a:lnTo>
                <a:lnTo>
                  <a:pt x="937" y="275"/>
                </a:lnTo>
                <a:lnTo>
                  <a:pt x="937" y="275"/>
                </a:lnTo>
                <a:lnTo>
                  <a:pt x="939" y="277"/>
                </a:lnTo>
                <a:lnTo>
                  <a:pt x="941" y="277"/>
                </a:lnTo>
                <a:lnTo>
                  <a:pt x="941" y="277"/>
                </a:lnTo>
                <a:lnTo>
                  <a:pt x="941" y="277"/>
                </a:lnTo>
                <a:lnTo>
                  <a:pt x="943" y="277"/>
                </a:lnTo>
                <a:lnTo>
                  <a:pt x="949" y="275"/>
                </a:lnTo>
                <a:lnTo>
                  <a:pt x="951" y="273"/>
                </a:lnTo>
                <a:lnTo>
                  <a:pt x="951" y="273"/>
                </a:lnTo>
                <a:lnTo>
                  <a:pt x="949" y="271"/>
                </a:lnTo>
                <a:lnTo>
                  <a:pt x="949" y="269"/>
                </a:lnTo>
                <a:lnTo>
                  <a:pt x="949" y="269"/>
                </a:lnTo>
                <a:lnTo>
                  <a:pt x="949" y="269"/>
                </a:lnTo>
                <a:lnTo>
                  <a:pt x="951" y="271"/>
                </a:lnTo>
                <a:lnTo>
                  <a:pt x="953" y="271"/>
                </a:lnTo>
                <a:lnTo>
                  <a:pt x="953" y="269"/>
                </a:lnTo>
                <a:lnTo>
                  <a:pt x="955" y="266"/>
                </a:lnTo>
                <a:lnTo>
                  <a:pt x="955" y="264"/>
                </a:lnTo>
                <a:lnTo>
                  <a:pt x="955" y="264"/>
                </a:lnTo>
                <a:lnTo>
                  <a:pt x="955" y="264"/>
                </a:lnTo>
                <a:lnTo>
                  <a:pt x="958" y="266"/>
                </a:lnTo>
                <a:lnTo>
                  <a:pt x="958" y="266"/>
                </a:lnTo>
                <a:lnTo>
                  <a:pt x="962" y="266"/>
                </a:lnTo>
                <a:lnTo>
                  <a:pt x="964" y="264"/>
                </a:lnTo>
                <a:lnTo>
                  <a:pt x="964" y="266"/>
                </a:lnTo>
                <a:lnTo>
                  <a:pt x="960" y="269"/>
                </a:lnTo>
                <a:lnTo>
                  <a:pt x="960" y="269"/>
                </a:lnTo>
                <a:lnTo>
                  <a:pt x="958" y="271"/>
                </a:lnTo>
                <a:lnTo>
                  <a:pt x="958" y="271"/>
                </a:lnTo>
                <a:lnTo>
                  <a:pt x="958" y="273"/>
                </a:lnTo>
                <a:lnTo>
                  <a:pt x="958" y="273"/>
                </a:lnTo>
                <a:lnTo>
                  <a:pt x="958" y="275"/>
                </a:lnTo>
                <a:lnTo>
                  <a:pt x="960" y="275"/>
                </a:lnTo>
                <a:lnTo>
                  <a:pt x="960" y="275"/>
                </a:lnTo>
                <a:lnTo>
                  <a:pt x="966" y="275"/>
                </a:lnTo>
                <a:lnTo>
                  <a:pt x="972" y="275"/>
                </a:lnTo>
                <a:lnTo>
                  <a:pt x="972" y="275"/>
                </a:lnTo>
                <a:lnTo>
                  <a:pt x="974" y="273"/>
                </a:lnTo>
                <a:lnTo>
                  <a:pt x="974" y="273"/>
                </a:lnTo>
                <a:lnTo>
                  <a:pt x="976" y="271"/>
                </a:lnTo>
                <a:lnTo>
                  <a:pt x="976" y="271"/>
                </a:lnTo>
                <a:lnTo>
                  <a:pt x="979" y="271"/>
                </a:lnTo>
                <a:lnTo>
                  <a:pt x="981" y="273"/>
                </a:lnTo>
                <a:lnTo>
                  <a:pt x="983" y="273"/>
                </a:lnTo>
                <a:lnTo>
                  <a:pt x="985" y="273"/>
                </a:lnTo>
                <a:lnTo>
                  <a:pt x="989" y="273"/>
                </a:lnTo>
                <a:lnTo>
                  <a:pt x="991" y="273"/>
                </a:lnTo>
                <a:lnTo>
                  <a:pt x="993" y="273"/>
                </a:lnTo>
                <a:lnTo>
                  <a:pt x="997" y="271"/>
                </a:lnTo>
                <a:lnTo>
                  <a:pt x="997" y="271"/>
                </a:lnTo>
                <a:lnTo>
                  <a:pt x="999" y="271"/>
                </a:lnTo>
                <a:lnTo>
                  <a:pt x="999" y="271"/>
                </a:lnTo>
                <a:lnTo>
                  <a:pt x="995" y="273"/>
                </a:lnTo>
                <a:lnTo>
                  <a:pt x="993" y="275"/>
                </a:lnTo>
                <a:lnTo>
                  <a:pt x="989" y="277"/>
                </a:lnTo>
                <a:lnTo>
                  <a:pt x="989" y="277"/>
                </a:lnTo>
                <a:lnTo>
                  <a:pt x="985" y="277"/>
                </a:lnTo>
                <a:lnTo>
                  <a:pt x="983" y="277"/>
                </a:lnTo>
                <a:lnTo>
                  <a:pt x="976" y="277"/>
                </a:lnTo>
                <a:lnTo>
                  <a:pt x="972" y="279"/>
                </a:lnTo>
                <a:lnTo>
                  <a:pt x="966" y="281"/>
                </a:lnTo>
                <a:lnTo>
                  <a:pt x="958" y="283"/>
                </a:lnTo>
                <a:lnTo>
                  <a:pt x="953" y="283"/>
                </a:lnTo>
                <a:lnTo>
                  <a:pt x="951" y="285"/>
                </a:lnTo>
                <a:lnTo>
                  <a:pt x="951" y="287"/>
                </a:lnTo>
                <a:lnTo>
                  <a:pt x="951" y="289"/>
                </a:lnTo>
                <a:lnTo>
                  <a:pt x="953" y="289"/>
                </a:lnTo>
                <a:lnTo>
                  <a:pt x="958" y="292"/>
                </a:lnTo>
                <a:lnTo>
                  <a:pt x="962" y="294"/>
                </a:lnTo>
                <a:lnTo>
                  <a:pt x="964" y="294"/>
                </a:lnTo>
                <a:lnTo>
                  <a:pt x="970" y="294"/>
                </a:lnTo>
                <a:lnTo>
                  <a:pt x="979" y="294"/>
                </a:lnTo>
                <a:lnTo>
                  <a:pt x="989" y="292"/>
                </a:lnTo>
                <a:lnTo>
                  <a:pt x="995" y="289"/>
                </a:lnTo>
                <a:lnTo>
                  <a:pt x="999" y="287"/>
                </a:lnTo>
                <a:lnTo>
                  <a:pt x="1004" y="285"/>
                </a:lnTo>
                <a:lnTo>
                  <a:pt x="1006" y="285"/>
                </a:lnTo>
                <a:lnTo>
                  <a:pt x="1006" y="283"/>
                </a:lnTo>
                <a:lnTo>
                  <a:pt x="1008" y="283"/>
                </a:lnTo>
                <a:lnTo>
                  <a:pt x="1012" y="281"/>
                </a:lnTo>
                <a:lnTo>
                  <a:pt x="1020" y="281"/>
                </a:lnTo>
                <a:lnTo>
                  <a:pt x="1029" y="277"/>
                </a:lnTo>
                <a:lnTo>
                  <a:pt x="1031" y="275"/>
                </a:lnTo>
                <a:lnTo>
                  <a:pt x="1033" y="277"/>
                </a:lnTo>
                <a:lnTo>
                  <a:pt x="1033" y="277"/>
                </a:lnTo>
                <a:lnTo>
                  <a:pt x="1033" y="277"/>
                </a:lnTo>
                <a:lnTo>
                  <a:pt x="1033" y="277"/>
                </a:lnTo>
                <a:lnTo>
                  <a:pt x="1035" y="279"/>
                </a:lnTo>
                <a:lnTo>
                  <a:pt x="1037" y="279"/>
                </a:lnTo>
                <a:lnTo>
                  <a:pt x="1037" y="279"/>
                </a:lnTo>
                <a:lnTo>
                  <a:pt x="1039" y="279"/>
                </a:lnTo>
                <a:lnTo>
                  <a:pt x="1043" y="277"/>
                </a:lnTo>
                <a:lnTo>
                  <a:pt x="1046" y="277"/>
                </a:lnTo>
                <a:lnTo>
                  <a:pt x="1052" y="279"/>
                </a:lnTo>
                <a:lnTo>
                  <a:pt x="1056" y="279"/>
                </a:lnTo>
                <a:lnTo>
                  <a:pt x="1056" y="279"/>
                </a:lnTo>
                <a:lnTo>
                  <a:pt x="1058" y="279"/>
                </a:lnTo>
                <a:lnTo>
                  <a:pt x="1064" y="277"/>
                </a:lnTo>
                <a:lnTo>
                  <a:pt x="1071" y="275"/>
                </a:lnTo>
                <a:lnTo>
                  <a:pt x="1073" y="273"/>
                </a:lnTo>
                <a:lnTo>
                  <a:pt x="1075" y="273"/>
                </a:lnTo>
                <a:lnTo>
                  <a:pt x="1077" y="264"/>
                </a:lnTo>
                <a:lnTo>
                  <a:pt x="1077" y="262"/>
                </a:lnTo>
                <a:lnTo>
                  <a:pt x="1079" y="258"/>
                </a:lnTo>
                <a:lnTo>
                  <a:pt x="1079" y="256"/>
                </a:lnTo>
                <a:lnTo>
                  <a:pt x="1079" y="256"/>
                </a:lnTo>
                <a:lnTo>
                  <a:pt x="1079" y="252"/>
                </a:lnTo>
                <a:lnTo>
                  <a:pt x="1077" y="250"/>
                </a:lnTo>
                <a:lnTo>
                  <a:pt x="1077" y="250"/>
                </a:lnTo>
                <a:lnTo>
                  <a:pt x="1077" y="250"/>
                </a:lnTo>
                <a:lnTo>
                  <a:pt x="1073" y="248"/>
                </a:lnTo>
                <a:lnTo>
                  <a:pt x="1067" y="245"/>
                </a:lnTo>
                <a:lnTo>
                  <a:pt x="1064" y="248"/>
                </a:lnTo>
                <a:lnTo>
                  <a:pt x="1062" y="248"/>
                </a:lnTo>
                <a:lnTo>
                  <a:pt x="1060" y="250"/>
                </a:lnTo>
                <a:lnTo>
                  <a:pt x="1060" y="250"/>
                </a:lnTo>
                <a:lnTo>
                  <a:pt x="1060" y="250"/>
                </a:lnTo>
                <a:lnTo>
                  <a:pt x="1060" y="252"/>
                </a:lnTo>
                <a:lnTo>
                  <a:pt x="1060" y="254"/>
                </a:lnTo>
                <a:lnTo>
                  <a:pt x="1062" y="254"/>
                </a:lnTo>
                <a:lnTo>
                  <a:pt x="1062" y="254"/>
                </a:lnTo>
                <a:lnTo>
                  <a:pt x="1058" y="254"/>
                </a:lnTo>
                <a:lnTo>
                  <a:pt x="1058" y="256"/>
                </a:lnTo>
                <a:lnTo>
                  <a:pt x="1058" y="258"/>
                </a:lnTo>
                <a:lnTo>
                  <a:pt x="1058" y="258"/>
                </a:lnTo>
                <a:lnTo>
                  <a:pt x="1058" y="254"/>
                </a:lnTo>
                <a:lnTo>
                  <a:pt x="1056" y="252"/>
                </a:lnTo>
                <a:lnTo>
                  <a:pt x="1056" y="252"/>
                </a:lnTo>
                <a:lnTo>
                  <a:pt x="1056" y="252"/>
                </a:lnTo>
                <a:lnTo>
                  <a:pt x="1054" y="252"/>
                </a:lnTo>
                <a:lnTo>
                  <a:pt x="1052" y="252"/>
                </a:lnTo>
                <a:lnTo>
                  <a:pt x="1050" y="252"/>
                </a:lnTo>
                <a:lnTo>
                  <a:pt x="1048" y="252"/>
                </a:lnTo>
                <a:lnTo>
                  <a:pt x="1043" y="254"/>
                </a:lnTo>
                <a:lnTo>
                  <a:pt x="1043" y="254"/>
                </a:lnTo>
                <a:lnTo>
                  <a:pt x="1043" y="254"/>
                </a:lnTo>
                <a:lnTo>
                  <a:pt x="1043" y="254"/>
                </a:lnTo>
                <a:lnTo>
                  <a:pt x="1048" y="250"/>
                </a:lnTo>
                <a:lnTo>
                  <a:pt x="1048" y="250"/>
                </a:lnTo>
                <a:lnTo>
                  <a:pt x="1048" y="250"/>
                </a:lnTo>
                <a:lnTo>
                  <a:pt x="1048" y="248"/>
                </a:lnTo>
                <a:lnTo>
                  <a:pt x="1046" y="248"/>
                </a:lnTo>
                <a:lnTo>
                  <a:pt x="1046" y="248"/>
                </a:lnTo>
                <a:lnTo>
                  <a:pt x="1043" y="245"/>
                </a:lnTo>
                <a:lnTo>
                  <a:pt x="1041" y="248"/>
                </a:lnTo>
                <a:lnTo>
                  <a:pt x="1039" y="248"/>
                </a:lnTo>
                <a:lnTo>
                  <a:pt x="1037" y="245"/>
                </a:lnTo>
                <a:lnTo>
                  <a:pt x="1037" y="245"/>
                </a:lnTo>
                <a:lnTo>
                  <a:pt x="1037" y="245"/>
                </a:lnTo>
                <a:lnTo>
                  <a:pt x="1039" y="243"/>
                </a:lnTo>
                <a:lnTo>
                  <a:pt x="1041" y="241"/>
                </a:lnTo>
                <a:lnTo>
                  <a:pt x="1041" y="241"/>
                </a:lnTo>
                <a:lnTo>
                  <a:pt x="1039" y="239"/>
                </a:lnTo>
                <a:lnTo>
                  <a:pt x="1037" y="237"/>
                </a:lnTo>
                <a:lnTo>
                  <a:pt x="1035" y="235"/>
                </a:lnTo>
                <a:lnTo>
                  <a:pt x="1035" y="235"/>
                </a:lnTo>
                <a:lnTo>
                  <a:pt x="1035" y="233"/>
                </a:lnTo>
                <a:lnTo>
                  <a:pt x="1035" y="233"/>
                </a:lnTo>
                <a:lnTo>
                  <a:pt x="1033" y="231"/>
                </a:lnTo>
                <a:lnTo>
                  <a:pt x="1033" y="231"/>
                </a:lnTo>
                <a:lnTo>
                  <a:pt x="1035" y="229"/>
                </a:lnTo>
                <a:lnTo>
                  <a:pt x="1035" y="229"/>
                </a:lnTo>
                <a:lnTo>
                  <a:pt x="1037" y="227"/>
                </a:lnTo>
                <a:lnTo>
                  <a:pt x="1037" y="227"/>
                </a:lnTo>
                <a:lnTo>
                  <a:pt x="1035" y="227"/>
                </a:lnTo>
                <a:lnTo>
                  <a:pt x="1035" y="227"/>
                </a:lnTo>
                <a:lnTo>
                  <a:pt x="1031" y="224"/>
                </a:lnTo>
                <a:lnTo>
                  <a:pt x="1027" y="224"/>
                </a:lnTo>
                <a:lnTo>
                  <a:pt x="1025" y="224"/>
                </a:lnTo>
                <a:lnTo>
                  <a:pt x="1025" y="227"/>
                </a:lnTo>
                <a:lnTo>
                  <a:pt x="1020" y="229"/>
                </a:lnTo>
                <a:lnTo>
                  <a:pt x="1016" y="233"/>
                </a:lnTo>
                <a:lnTo>
                  <a:pt x="1014" y="233"/>
                </a:lnTo>
                <a:lnTo>
                  <a:pt x="1010" y="235"/>
                </a:lnTo>
                <a:lnTo>
                  <a:pt x="1010" y="237"/>
                </a:lnTo>
                <a:lnTo>
                  <a:pt x="1010" y="237"/>
                </a:lnTo>
                <a:lnTo>
                  <a:pt x="1010" y="239"/>
                </a:lnTo>
                <a:lnTo>
                  <a:pt x="1010" y="239"/>
                </a:lnTo>
                <a:lnTo>
                  <a:pt x="1012" y="239"/>
                </a:lnTo>
                <a:lnTo>
                  <a:pt x="1016" y="241"/>
                </a:lnTo>
                <a:lnTo>
                  <a:pt x="1018" y="241"/>
                </a:lnTo>
                <a:lnTo>
                  <a:pt x="1023" y="243"/>
                </a:lnTo>
                <a:lnTo>
                  <a:pt x="1023" y="245"/>
                </a:lnTo>
                <a:lnTo>
                  <a:pt x="1023" y="245"/>
                </a:lnTo>
                <a:lnTo>
                  <a:pt x="1023" y="248"/>
                </a:lnTo>
                <a:lnTo>
                  <a:pt x="1023" y="248"/>
                </a:lnTo>
                <a:lnTo>
                  <a:pt x="1016" y="250"/>
                </a:lnTo>
                <a:lnTo>
                  <a:pt x="1016" y="252"/>
                </a:lnTo>
                <a:lnTo>
                  <a:pt x="1029" y="258"/>
                </a:lnTo>
                <a:lnTo>
                  <a:pt x="1029" y="258"/>
                </a:lnTo>
                <a:lnTo>
                  <a:pt x="1031" y="260"/>
                </a:lnTo>
                <a:lnTo>
                  <a:pt x="1031" y="260"/>
                </a:lnTo>
                <a:lnTo>
                  <a:pt x="1029" y="262"/>
                </a:lnTo>
                <a:lnTo>
                  <a:pt x="1029" y="262"/>
                </a:lnTo>
                <a:lnTo>
                  <a:pt x="1027" y="262"/>
                </a:lnTo>
                <a:lnTo>
                  <a:pt x="1008" y="262"/>
                </a:lnTo>
                <a:lnTo>
                  <a:pt x="1004" y="260"/>
                </a:lnTo>
                <a:lnTo>
                  <a:pt x="1002" y="262"/>
                </a:lnTo>
                <a:lnTo>
                  <a:pt x="999" y="262"/>
                </a:lnTo>
                <a:lnTo>
                  <a:pt x="997" y="260"/>
                </a:lnTo>
                <a:lnTo>
                  <a:pt x="995" y="260"/>
                </a:lnTo>
                <a:lnTo>
                  <a:pt x="993" y="258"/>
                </a:lnTo>
                <a:lnTo>
                  <a:pt x="993" y="256"/>
                </a:lnTo>
                <a:lnTo>
                  <a:pt x="993" y="254"/>
                </a:lnTo>
                <a:lnTo>
                  <a:pt x="991" y="254"/>
                </a:lnTo>
                <a:lnTo>
                  <a:pt x="989" y="254"/>
                </a:lnTo>
                <a:lnTo>
                  <a:pt x="987" y="254"/>
                </a:lnTo>
                <a:lnTo>
                  <a:pt x="985" y="254"/>
                </a:lnTo>
                <a:lnTo>
                  <a:pt x="985" y="252"/>
                </a:lnTo>
                <a:lnTo>
                  <a:pt x="985" y="252"/>
                </a:lnTo>
                <a:lnTo>
                  <a:pt x="987" y="252"/>
                </a:lnTo>
                <a:lnTo>
                  <a:pt x="987" y="250"/>
                </a:lnTo>
                <a:lnTo>
                  <a:pt x="981" y="245"/>
                </a:lnTo>
                <a:lnTo>
                  <a:pt x="974" y="241"/>
                </a:lnTo>
                <a:lnTo>
                  <a:pt x="970" y="241"/>
                </a:lnTo>
                <a:lnTo>
                  <a:pt x="968" y="241"/>
                </a:lnTo>
                <a:lnTo>
                  <a:pt x="966" y="241"/>
                </a:lnTo>
                <a:lnTo>
                  <a:pt x="960" y="241"/>
                </a:lnTo>
                <a:lnTo>
                  <a:pt x="958" y="241"/>
                </a:lnTo>
                <a:close/>
                <a:moveTo>
                  <a:pt x="1075" y="201"/>
                </a:moveTo>
                <a:lnTo>
                  <a:pt x="1075" y="201"/>
                </a:lnTo>
                <a:lnTo>
                  <a:pt x="1077" y="204"/>
                </a:lnTo>
                <a:lnTo>
                  <a:pt x="1079" y="208"/>
                </a:lnTo>
                <a:lnTo>
                  <a:pt x="1081" y="210"/>
                </a:lnTo>
                <a:lnTo>
                  <a:pt x="1083" y="212"/>
                </a:lnTo>
                <a:lnTo>
                  <a:pt x="1085" y="214"/>
                </a:lnTo>
                <a:lnTo>
                  <a:pt x="1092" y="214"/>
                </a:lnTo>
                <a:lnTo>
                  <a:pt x="1094" y="214"/>
                </a:lnTo>
                <a:lnTo>
                  <a:pt x="1094" y="214"/>
                </a:lnTo>
                <a:lnTo>
                  <a:pt x="1094" y="212"/>
                </a:lnTo>
                <a:lnTo>
                  <a:pt x="1094" y="210"/>
                </a:lnTo>
                <a:lnTo>
                  <a:pt x="1094" y="210"/>
                </a:lnTo>
                <a:lnTo>
                  <a:pt x="1094" y="208"/>
                </a:lnTo>
                <a:lnTo>
                  <a:pt x="1090" y="206"/>
                </a:lnTo>
                <a:lnTo>
                  <a:pt x="1087" y="206"/>
                </a:lnTo>
                <a:lnTo>
                  <a:pt x="1087" y="206"/>
                </a:lnTo>
                <a:lnTo>
                  <a:pt x="1087" y="204"/>
                </a:lnTo>
                <a:lnTo>
                  <a:pt x="1085" y="201"/>
                </a:lnTo>
                <a:lnTo>
                  <a:pt x="1083" y="199"/>
                </a:lnTo>
                <a:lnTo>
                  <a:pt x="1079" y="197"/>
                </a:lnTo>
                <a:lnTo>
                  <a:pt x="1077" y="195"/>
                </a:lnTo>
                <a:lnTo>
                  <a:pt x="1075" y="195"/>
                </a:lnTo>
                <a:lnTo>
                  <a:pt x="1071" y="195"/>
                </a:lnTo>
                <a:lnTo>
                  <a:pt x="1071" y="197"/>
                </a:lnTo>
                <a:lnTo>
                  <a:pt x="1073" y="199"/>
                </a:lnTo>
                <a:lnTo>
                  <a:pt x="1075" y="201"/>
                </a:lnTo>
                <a:close/>
                <a:moveTo>
                  <a:pt x="968" y="178"/>
                </a:moveTo>
                <a:lnTo>
                  <a:pt x="970" y="178"/>
                </a:lnTo>
                <a:lnTo>
                  <a:pt x="976" y="176"/>
                </a:lnTo>
                <a:lnTo>
                  <a:pt x="983" y="176"/>
                </a:lnTo>
                <a:lnTo>
                  <a:pt x="989" y="178"/>
                </a:lnTo>
                <a:lnTo>
                  <a:pt x="991" y="178"/>
                </a:lnTo>
                <a:lnTo>
                  <a:pt x="993" y="178"/>
                </a:lnTo>
                <a:lnTo>
                  <a:pt x="995" y="178"/>
                </a:lnTo>
                <a:lnTo>
                  <a:pt x="995" y="176"/>
                </a:lnTo>
                <a:lnTo>
                  <a:pt x="997" y="176"/>
                </a:lnTo>
                <a:lnTo>
                  <a:pt x="999" y="176"/>
                </a:lnTo>
                <a:lnTo>
                  <a:pt x="1002" y="178"/>
                </a:lnTo>
                <a:lnTo>
                  <a:pt x="1004" y="178"/>
                </a:lnTo>
                <a:lnTo>
                  <a:pt x="1008" y="178"/>
                </a:lnTo>
                <a:lnTo>
                  <a:pt x="1010" y="178"/>
                </a:lnTo>
                <a:lnTo>
                  <a:pt x="1014" y="178"/>
                </a:lnTo>
                <a:lnTo>
                  <a:pt x="1018" y="178"/>
                </a:lnTo>
                <a:lnTo>
                  <a:pt x="1023" y="178"/>
                </a:lnTo>
                <a:lnTo>
                  <a:pt x="1023" y="178"/>
                </a:lnTo>
                <a:lnTo>
                  <a:pt x="1023" y="176"/>
                </a:lnTo>
                <a:lnTo>
                  <a:pt x="1025" y="174"/>
                </a:lnTo>
                <a:lnTo>
                  <a:pt x="1025" y="174"/>
                </a:lnTo>
                <a:lnTo>
                  <a:pt x="1023" y="172"/>
                </a:lnTo>
                <a:lnTo>
                  <a:pt x="1023" y="170"/>
                </a:lnTo>
                <a:lnTo>
                  <a:pt x="1020" y="170"/>
                </a:lnTo>
                <a:lnTo>
                  <a:pt x="1020" y="170"/>
                </a:lnTo>
                <a:lnTo>
                  <a:pt x="1018" y="170"/>
                </a:lnTo>
                <a:lnTo>
                  <a:pt x="1016" y="168"/>
                </a:lnTo>
                <a:lnTo>
                  <a:pt x="1014" y="166"/>
                </a:lnTo>
                <a:lnTo>
                  <a:pt x="1012" y="166"/>
                </a:lnTo>
                <a:lnTo>
                  <a:pt x="1008" y="164"/>
                </a:lnTo>
                <a:lnTo>
                  <a:pt x="1006" y="164"/>
                </a:lnTo>
                <a:lnTo>
                  <a:pt x="1002" y="166"/>
                </a:lnTo>
                <a:lnTo>
                  <a:pt x="999" y="166"/>
                </a:lnTo>
                <a:lnTo>
                  <a:pt x="993" y="168"/>
                </a:lnTo>
                <a:lnTo>
                  <a:pt x="991" y="170"/>
                </a:lnTo>
                <a:lnTo>
                  <a:pt x="989" y="170"/>
                </a:lnTo>
                <a:lnTo>
                  <a:pt x="983" y="170"/>
                </a:lnTo>
                <a:lnTo>
                  <a:pt x="976" y="172"/>
                </a:lnTo>
                <a:lnTo>
                  <a:pt x="972" y="174"/>
                </a:lnTo>
                <a:lnTo>
                  <a:pt x="968" y="174"/>
                </a:lnTo>
                <a:lnTo>
                  <a:pt x="966" y="176"/>
                </a:lnTo>
                <a:lnTo>
                  <a:pt x="966" y="178"/>
                </a:lnTo>
                <a:lnTo>
                  <a:pt x="968" y="178"/>
                </a:lnTo>
                <a:lnTo>
                  <a:pt x="968" y="178"/>
                </a:lnTo>
                <a:close/>
                <a:moveTo>
                  <a:pt x="1079" y="155"/>
                </a:moveTo>
                <a:lnTo>
                  <a:pt x="1081" y="155"/>
                </a:lnTo>
                <a:lnTo>
                  <a:pt x="1087" y="155"/>
                </a:lnTo>
                <a:lnTo>
                  <a:pt x="1090" y="155"/>
                </a:lnTo>
                <a:lnTo>
                  <a:pt x="1090" y="157"/>
                </a:lnTo>
                <a:lnTo>
                  <a:pt x="1087" y="159"/>
                </a:lnTo>
                <a:lnTo>
                  <a:pt x="1087" y="162"/>
                </a:lnTo>
                <a:lnTo>
                  <a:pt x="1087" y="162"/>
                </a:lnTo>
                <a:lnTo>
                  <a:pt x="1087" y="162"/>
                </a:lnTo>
                <a:lnTo>
                  <a:pt x="1090" y="162"/>
                </a:lnTo>
                <a:lnTo>
                  <a:pt x="1090" y="162"/>
                </a:lnTo>
                <a:lnTo>
                  <a:pt x="1096" y="157"/>
                </a:lnTo>
                <a:lnTo>
                  <a:pt x="1098" y="157"/>
                </a:lnTo>
                <a:lnTo>
                  <a:pt x="1100" y="157"/>
                </a:lnTo>
                <a:lnTo>
                  <a:pt x="1100" y="157"/>
                </a:lnTo>
                <a:lnTo>
                  <a:pt x="1102" y="159"/>
                </a:lnTo>
                <a:lnTo>
                  <a:pt x="1102" y="159"/>
                </a:lnTo>
                <a:lnTo>
                  <a:pt x="1098" y="162"/>
                </a:lnTo>
                <a:lnTo>
                  <a:pt x="1098" y="164"/>
                </a:lnTo>
                <a:lnTo>
                  <a:pt x="1098" y="164"/>
                </a:lnTo>
                <a:lnTo>
                  <a:pt x="1100" y="164"/>
                </a:lnTo>
                <a:lnTo>
                  <a:pt x="1108" y="164"/>
                </a:lnTo>
                <a:lnTo>
                  <a:pt x="1111" y="164"/>
                </a:lnTo>
                <a:lnTo>
                  <a:pt x="1111" y="166"/>
                </a:lnTo>
                <a:lnTo>
                  <a:pt x="1106" y="166"/>
                </a:lnTo>
                <a:lnTo>
                  <a:pt x="1102" y="168"/>
                </a:lnTo>
                <a:lnTo>
                  <a:pt x="1100" y="168"/>
                </a:lnTo>
                <a:lnTo>
                  <a:pt x="1106" y="168"/>
                </a:lnTo>
                <a:lnTo>
                  <a:pt x="1108" y="170"/>
                </a:lnTo>
                <a:lnTo>
                  <a:pt x="1106" y="170"/>
                </a:lnTo>
                <a:lnTo>
                  <a:pt x="1104" y="172"/>
                </a:lnTo>
                <a:lnTo>
                  <a:pt x="1098" y="170"/>
                </a:lnTo>
                <a:lnTo>
                  <a:pt x="1090" y="170"/>
                </a:lnTo>
                <a:lnTo>
                  <a:pt x="1090" y="170"/>
                </a:lnTo>
                <a:lnTo>
                  <a:pt x="1087" y="170"/>
                </a:lnTo>
                <a:lnTo>
                  <a:pt x="1087" y="172"/>
                </a:lnTo>
                <a:lnTo>
                  <a:pt x="1087" y="174"/>
                </a:lnTo>
                <a:lnTo>
                  <a:pt x="1087" y="176"/>
                </a:lnTo>
                <a:lnTo>
                  <a:pt x="1090" y="176"/>
                </a:lnTo>
                <a:lnTo>
                  <a:pt x="1094" y="178"/>
                </a:lnTo>
                <a:lnTo>
                  <a:pt x="1096" y="180"/>
                </a:lnTo>
                <a:lnTo>
                  <a:pt x="1102" y="180"/>
                </a:lnTo>
                <a:lnTo>
                  <a:pt x="1106" y="178"/>
                </a:lnTo>
                <a:lnTo>
                  <a:pt x="1119" y="176"/>
                </a:lnTo>
                <a:lnTo>
                  <a:pt x="1119" y="178"/>
                </a:lnTo>
                <a:lnTo>
                  <a:pt x="1119" y="178"/>
                </a:lnTo>
                <a:lnTo>
                  <a:pt x="1119" y="178"/>
                </a:lnTo>
                <a:lnTo>
                  <a:pt x="1121" y="180"/>
                </a:lnTo>
                <a:lnTo>
                  <a:pt x="1121" y="180"/>
                </a:lnTo>
                <a:lnTo>
                  <a:pt x="1125" y="178"/>
                </a:lnTo>
                <a:lnTo>
                  <a:pt x="1129" y="178"/>
                </a:lnTo>
                <a:lnTo>
                  <a:pt x="1131" y="180"/>
                </a:lnTo>
                <a:lnTo>
                  <a:pt x="1140" y="183"/>
                </a:lnTo>
                <a:lnTo>
                  <a:pt x="1144" y="183"/>
                </a:lnTo>
                <a:lnTo>
                  <a:pt x="1146" y="185"/>
                </a:lnTo>
                <a:lnTo>
                  <a:pt x="1146" y="185"/>
                </a:lnTo>
                <a:lnTo>
                  <a:pt x="1148" y="185"/>
                </a:lnTo>
                <a:lnTo>
                  <a:pt x="1148" y="189"/>
                </a:lnTo>
                <a:lnTo>
                  <a:pt x="1148" y="189"/>
                </a:lnTo>
                <a:lnTo>
                  <a:pt x="1148" y="191"/>
                </a:lnTo>
                <a:lnTo>
                  <a:pt x="1150" y="191"/>
                </a:lnTo>
                <a:lnTo>
                  <a:pt x="1155" y="193"/>
                </a:lnTo>
                <a:lnTo>
                  <a:pt x="1159" y="195"/>
                </a:lnTo>
                <a:lnTo>
                  <a:pt x="1163" y="193"/>
                </a:lnTo>
                <a:lnTo>
                  <a:pt x="1169" y="193"/>
                </a:lnTo>
                <a:lnTo>
                  <a:pt x="1171" y="193"/>
                </a:lnTo>
                <a:lnTo>
                  <a:pt x="1171" y="191"/>
                </a:lnTo>
                <a:lnTo>
                  <a:pt x="1173" y="189"/>
                </a:lnTo>
                <a:lnTo>
                  <a:pt x="1173" y="189"/>
                </a:lnTo>
                <a:lnTo>
                  <a:pt x="1173" y="187"/>
                </a:lnTo>
                <a:lnTo>
                  <a:pt x="1173" y="185"/>
                </a:lnTo>
                <a:lnTo>
                  <a:pt x="1171" y="185"/>
                </a:lnTo>
                <a:lnTo>
                  <a:pt x="1165" y="178"/>
                </a:lnTo>
                <a:lnTo>
                  <a:pt x="1163" y="178"/>
                </a:lnTo>
                <a:lnTo>
                  <a:pt x="1163" y="178"/>
                </a:lnTo>
                <a:lnTo>
                  <a:pt x="1163" y="176"/>
                </a:lnTo>
                <a:lnTo>
                  <a:pt x="1163" y="176"/>
                </a:lnTo>
                <a:lnTo>
                  <a:pt x="1161" y="174"/>
                </a:lnTo>
                <a:lnTo>
                  <a:pt x="1161" y="174"/>
                </a:lnTo>
                <a:lnTo>
                  <a:pt x="1163" y="172"/>
                </a:lnTo>
                <a:lnTo>
                  <a:pt x="1165" y="170"/>
                </a:lnTo>
                <a:lnTo>
                  <a:pt x="1165" y="170"/>
                </a:lnTo>
                <a:lnTo>
                  <a:pt x="1165" y="170"/>
                </a:lnTo>
                <a:lnTo>
                  <a:pt x="1163" y="168"/>
                </a:lnTo>
                <a:lnTo>
                  <a:pt x="1159" y="166"/>
                </a:lnTo>
                <a:lnTo>
                  <a:pt x="1152" y="162"/>
                </a:lnTo>
                <a:lnTo>
                  <a:pt x="1146" y="164"/>
                </a:lnTo>
                <a:lnTo>
                  <a:pt x="1142" y="164"/>
                </a:lnTo>
                <a:lnTo>
                  <a:pt x="1142" y="162"/>
                </a:lnTo>
                <a:lnTo>
                  <a:pt x="1142" y="162"/>
                </a:lnTo>
                <a:lnTo>
                  <a:pt x="1144" y="159"/>
                </a:lnTo>
                <a:lnTo>
                  <a:pt x="1144" y="157"/>
                </a:lnTo>
                <a:lnTo>
                  <a:pt x="1144" y="157"/>
                </a:lnTo>
                <a:lnTo>
                  <a:pt x="1142" y="157"/>
                </a:lnTo>
                <a:lnTo>
                  <a:pt x="1140" y="157"/>
                </a:lnTo>
                <a:lnTo>
                  <a:pt x="1134" y="153"/>
                </a:lnTo>
                <a:lnTo>
                  <a:pt x="1131" y="153"/>
                </a:lnTo>
                <a:lnTo>
                  <a:pt x="1129" y="153"/>
                </a:lnTo>
                <a:lnTo>
                  <a:pt x="1127" y="155"/>
                </a:lnTo>
                <a:lnTo>
                  <a:pt x="1125" y="155"/>
                </a:lnTo>
                <a:lnTo>
                  <a:pt x="1123" y="157"/>
                </a:lnTo>
                <a:lnTo>
                  <a:pt x="1123" y="159"/>
                </a:lnTo>
                <a:lnTo>
                  <a:pt x="1123" y="159"/>
                </a:lnTo>
                <a:lnTo>
                  <a:pt x="1121" y="159"/>
                </a:lnTo>
                <a:lnTo>
                  <a:pt x="1121" y="159"/>
                </a:lnTo>
                <a:lnTo>
                  <a:pt x="1121" y="159"/>
                </a:lnTo>
                <a:lnTo>
                  <a:pt x="1121" y="157"/>
                </a:lnTo>
                <a:lnTo>
                  <a:pt x="1119" y="157"/>
                </a:lnTo>
                <a:lnTo>
                  <a:pt x="1121" y="157"/>
                </a:lnTo>
                <a:lnTo>
                  <a:pt x="1121" y="155"/>
                </a:lnTo>
                <a:lnTo>
                  <a:pt x="1121" y="155"/>
                </a:lnTo>
                <a:lnTo>
                  <a:pt x="1121" y="153"/>
                </a:lnTo>
                <a:lnTo>
                  <a:pt x="1121" y="153"/>
                </a:lnTo>
                <a:lnTo>
                  <a:pt x="1117" y="149"/>
                </a:lnTo>
                <a:lnTo>
                  <a:pt x="1113" y="147"/>
                </a:lnTo>
                <a:lnTo>
                  <a:pt x="1108" y="147"/>
                </a:lnTo>
                <a:lnTo>
                  <a:pt x="1106" y="145"/>
                </a:lnTo>
                <a:lnTo>
                  <a:pt x="1102" y="145"/>
                </a:lnTo>
                <a:lnTo>
                  <a:pt x="1090" y="147"/>
                </a:lnTo>
                <a:lnTo>
                  <a:pt x="1081" y="147"/>
                </a:lnTo>
                <a:lnTo>
                  <a:pt x="1081" y="147"/>
                </a:lnTo>
                <a:lnTo>
                  <a:pt x="1079" y="149"/>
                </a:lnTo>
                <a:lnTo>
                  <a:pt x="1079" y="151"/>
                </a:lnTo>
                <a:lnTo>
                  <a:pt x="1079" y="153"/>
                </a:lnTo>
                <a:lnTo>
                  <a:pt x="1079" y="155"/>
                </a:lnTo>
                <a:lnTo>
                  <a:pt x="1079" y="155"/>
                </a:lnTo>
                <a:close/>
                <a:moveTo>
                  <a:pt x="1196" y="292"/>
                </a:moveTo>
                <a:lnTo>
                  <a:pt x="1199" y="289"/>
                </a:lnTo>
                <a:lnTo>
                  <a:pt x="1199" y="289"/>
                </a:lnTo>
                <a:lnTo>
                  <a:pt x="1199" y="289"/>
                </a:lnTo>
                <a:lnTo>
                  <a:pt x="1196" y="287"/>
                </a:lnTo>
                <a:lnTo>
                  <a:pt x="1194" y="289"/>
                </a:lnTo>
                <a:lnTo>
                  <a:pt x="1192" y="292"/>
                </a:lnTo>
                <a:lnTo>
                  <a:pt x="1192" y="292"/>
                </a:lnTo>
                <a:lnTo>
                  <a:pt x="1192" y="292"/>
                </a:lnTo>
                <a:lnTo>
                  <a:pt x="1196" y="292"/>
                </a:lnTo>
                <a:close/>
                <a:moveTo>
                  <a:pt x="5016" y="2426"/>
                </a:moveTo>
                <a:lnTo>
                  <a:pt x="5014" y="2426"/>
                </a:lnTo>
                <a:lnTo>
                  <a:pt x="5014" y="2426"/>
                </a:lnTo>
                <a:lnTo>
                  <a:pt x="5014" y="2428"/>
                </a:lnTo>
                <a:lnTo>
                  <a:pt x="5012" y="2430"/>
                </a:lnTo>
                <a:lnTo>
                  <a:pt x="5012" y="2430"/>
                </a:lnTo>
                <a:lnTo>
                  <a:pt x="5012" y="2430"/>
                </a:lnTo>
                <a:lnTo>
                  <a:pt x="5012" y="2430"/>
                </a:lnTo>
                <a:lnTo>
                  <a:pt x="5012" y="2430"/>
                </a:lnTo>
                <a:lnTo>
                  <a:pt x="5014" y="2430"/>
                </a:lnTo>
                <a:lnTo>
                  <a:pt x="5014" y="2430"/>
                </a:lnTo>
                <a:lnTo>
                  <a:pt x="5016" y="2432"/>
                </a:lnTo>
                <a:lnTo>
                  <a:pt x="5016" y="2432"/>
                </a:lnTo>
                <a:lnTo>
                  <a:pt x="5016" y="2430"/>
                </a:lnTo>
                <a:lnTo>
                  <a:pt x="5016" y="2430"/>
                </a:lnTo>
                <a:lnTo>
                  <a:pt x="5016" y="2428"/>
                </a:lnTo>
                <a:lnTo>
                  <a:pt x="5016" y="2428"/>
                </a:lnTo>
                <a:lnTo>
                  <a:pt x="5016" y="2428"/>
                </a:lnTo>
                <a:lnTo>
                  <a:pt x="5016" y="2428"/>
                </a:lnTo>
                <a:lnTo>
                  <a:pt x="5016" y="2426"/>
                </a:lnTo>
                <a:lnTo>
                  <a:pt x="5016" y="2426"/>
                </a:lnTo>
                <a:lnTo>
                  <a:pt x="5016" y="2426"/>
                </a:lnTo>
                <a:lnTo>
                  <a:pt x="5016" y="2426"/>
                </a:lnTo>
                <a:close/>
                <a:moveTo>
                  <a:pt x="4993" y="671"/>
                </a:moveTo>
                <a:lnTo>
                  <a:pt x="4993" y="669"/>
                </a:lnTo>
                <a:lnTo>
                  <a:pt x="4993" y="665"/>
                </a:lnTo>
                <a:lnTo>
                  <a:pt x="4991" y="663"/>
                </a:lnTo>
                <a:lnTo>
                  <a:pt x="4991" y="663"/>
                </a:lnTo>
                <a:lnTo>
                  <a:pt x="4987" y="667"/>
                </a:lnTo>
                <a:lnTo>
                  <a:pt x="4981" y="667"/>
                </a:lnTo>
                <a:lnTo>
                  <a:pt x="4981" y="669"/>
                </a:lnTo>
                <a:lnTo>
                  <a:pt x="4981" y="669"/>
                </a:lnTo>
                <a:lnTo>
                  <a:pt x="4981" y="673"/>
                </a:lnTo>
                <a:lnTo>
                  <a:pt x="4978" y="675"/>
                </a:lnTo>
                <a:lnTo>
                  <a:pt x="4974" y="677"/>
                </a:lnTo>
                <a:lnTo>
                  <a:pt x="4976" y="677"/>
                </a:lnTo>
                <a:lnTo>
                  <a:pt x="4976" y="677"/>
                </a:lnTo>
                <a:lnTo>
                  <a:pt x="4976" y="679"/>
                </a:lnTo>
                <a:lnTo>
                  <a:pt x="4978" y="677"/>
                </a:lnTo>
                <a:lnTo>
                  <a:pt x="4983" y="673"/>
                </a:lnTo>
                <a:lnTo>
                  <a:pt x="4987" y="671"/>
                </a:lnTo>
                <a:lnTo>
                  <a:pt x="4993" y="671"/>
                </a:lnTo>
                <a:close/>
                <a:moveTo>
                  <a:pt x="5022" y="1799"/>
                </a:moveTo>
                <a:lnTo>
                  <a:pt x="5025" y="1799"/>
                </a:lnTo>
                <a:lnTo>
                  <a:pt x="5025" y="1799"/>
                </a:lnTo>
                <a:lnTo>
                  <a:pt x="5027" y="1799"/>
                </a:lnTo>
                <a:lnTo>
                  <a:pt x="5025" y="1799"/>
                </a:lnTo>
                <a:lnTo>
                  <a:pt x="5025" y="1799"/>
                </a:lnTo>
                <a:lnTo>
                  <a:pt x="5025" y="1799"/>
                </a:lnTo>
                <a:lnTo>
                  <a:pt x="5022" y="1799"/>
                </a:lnTo>
                <a:close/>
                <a:moveTo>
                  <a:pt x="5016" y="744"/>
                </a:moveTo>
                <a:lnTo>
                  <a:pt x="5012" y="742"/>
                </a:lnTo>
                <a:lnTo>
                  <a:pt x="5010" y="744"/>
                </a:lnTo>
                <a:lnTo>
                  <a:pt x="5010" y="744"/>
                </a:lnTo>
                <a:lnTo>
                  <a:pt x="5012" y="747"/>
                </a:lnTo>
                <a:lnTo>
                  <a:pt x="5014" y="747"/>
                </a:lnTo>
                <a:lnTo>
                  <a:pt x="5014" y="749"/>
                </a:lnTo>
                <a:lnTo>
                  <a:pt x="5014" y="749"/>
                </a:lnTo>
                <a:lnTo>
                  <a:pt x="5016" y="751"/>
                </a:lnTo>
                <a:lnTo>
                  <a:pt x="5018" y="753"/>
                </a:lnTo>
                <a:lnTo>
                  <a:pt x="5018" y="753"/>
                </a:lnTo>
                <a:lnTo>
                  <a:pt x="5018" y="753"/>
                </a:lnTo>
                <a:lnTo>
                  <a:pt x="5020" y="755"/>
                </a:lnTo>
                <a:lnTo>
                  <a:pt x="5022" y="757"/>
                </a:lnTo>
                <a:lnTo>
                  <a:pt x="5022" y="753"/>
                </a:lnTo>
                <a:lnTo>
                  <a:pt x="5020" y="753"/>
                </a:lnTo>
                <a:lnTo>
                  <a:pt x="5020" y="751"/>
                </a:lnTo>
                <a:lnTo>
                  <a:pt x="5018" y="751"/>
                </a:lnTo>
                <a:lnTo>
                  <a:pt x="5016" y="747"/>
                </a:lnTo>
                <a:lnTo>
                  <a:pt x="5016" y="744"/>
                </a:lnTo>
                <a:lnTo>
                  <a:pt x="5016" y="744"/>
                </a:lnTo>
                <a:lnTo>
                  <a:pt x="5016" y="744"/>
                </a:lnTo>
                <a:close/>
                <a:moveTo>
                  <a:pt x="5020" y="1956"/>
                </a:moveTo>
                <a:lnTo>
                  <a:pt x="5025" y="1958"/>
                </a:lnTo>
                <a:lnTo>
                  <a:pt x="5025" y="1958"/>
                </a:lnTo>
                <a:lnTo>
                  <a:pt x="5027" y="1958"/>
                </a:lnTo>
                <a:lnTo>
                  <a:pt x="5027" y="1956"/>
                </a:lnTo>
                <a:lnTo>
                  <a:pt x="5027" y="1956"/>
                </a:lnTo>
                <a:lnTo>
                  <a:pt x="5027" y="1954"/>
                </a:lnTo>
                <a:lnTo>
                  <a:pt x="5025" y="1952"/>
                </a:lnTo>
                <a:lnTo>
                  <a:pt x="5022" y="1952"/>
                </a:lnTo>
                <a:lnTo>
                  <a:pt x="5020" y="1950"/>
                </a:lnTo>
                <a:lnTo>
                  <a:pt x="5020" y="1948"/>
                </a:lnTo>
                <a:lnTo>
                  <a:pt x="5016" y="1946"/>
                </a:lnTo>
                <a:lnTo>
                  <a:pt x="5014" y="1944"/>
                </a:lnTo>
                <a:lnTo>
                  <a:pt x="5012" y="1944"/>
                </a:lnTo>
                <a:lnTo>
                  <a:pt x="5010" y="1944"/>
                </a:lnTo>
                <a:lnTo>
                  <a:pt x="5010" y="1941"/>
                </a:lnTo>
                <a:lnTo>
                  <a:pt x="5010" y="1941"/>
                </a:lnTo>
                <a:lnTo>
                  <a:pt x="5008" y="1941"/>
                </a:lnTo>
                <a:lnTo>
                  <a:pt x="5006" y="1939"/>
                </a:lnTo>
                <a:lnTo>
                  <a:pt x="5004" y="1937"/>
                </a:lnTo>
                <a:lnTo>
                  <a:pt x="5004" y="1937"/>
                </a:lnTo>
                <a:lnTo>
                  <a:pt x="5004" y="1937"/>
                </a:lnTo>
                <a:lnTo>
                  <a:pt x="5004" y="1935"/>
                </a:lnTo>
                <a:lnTo>
                  <a:pt x="5004" y="1935"/>
                </a:lnTo>
                <a:lnTo>
                  <a:pt x="5001" y="1935"/>
                </a:lnTo>
                <a:lnTo>
                  <a:pt x="5001" y="1933"/>
                </a:lnTo>
                <a:lnTo>
                  <a:pt x="4999" y="1933"/>
                </a:lnTo>
                <a:lnTo>
                  <a:pt x="4997" y="1933"/>
                </a:lnTo>
                <a:lnTo>
                  <a:pt x="4993" y="1927"/>
                </a:lnTo>
                <a:lnTo>
                  <a:pt x="4989" y="1927"/>
                </a:lnTo>
                <a:lnTo>
                  <a:pt x="4989" y="1927"/>
                </a:lnTo>
                <a:lnTo>
                  <a:pt x="4987" y="1925"/>
                </a:lnTo>
                <a:lnTo>
                  <a:pt x="4985" y="1925"/>
                </a:lnTo>
                <a:lnTo>
                  <a:pt x="4985" y="1925"/>
                </a:lnTo>
                <a:lnTo>
                  <a:pt x="4985" y="1925"/>
                </a:lnTo>
                <a:lnTo>
                  <a:pt x="4985" y="1927"/>
                </a:lnTo>
                <a:lnTo>
                  <a:pt x="4985" y="1927"/>
                </a:lnTo>
                <a:lnTo>
                  <a:pt x="4987" y="1927"/>
                </a:lnTo>
                <a:lnTo>
                  <a:pt x="4987" y="1929"/>
                </a:lnTo>
                <a:lnTo>
                  <a:pt x="4987" y="1929"/>
                </a:lnTo>
                <a:lnTo>
                  <a:pt x="4989" y="1931"/>
                </a:lnTo>
                <a:lnTo>
                  <a:pt x="4989" y="1933"/>
                </a:lnTo>
                <a:lnTo>
                  <a:pt x="4991" y="1935"/>
                </a:lnTo>
                <a:lnTo>
                  <a:pt x="4991" y="1935"/>
                </a:lnTo>
                <a:lnTo>
                  <a:pt x="4993" y="1937"/>
                </a:lnTo>
                <a:lnTo>
                  <a:pt x="4995" y="1939"/>
                </a:lnTo>
                <a:lnTo>
                  <a:pt x="4997" y="1941"/>
                </a:lnTo>
                <a:lnTo>
                  <a:pt x="4997" y="1941"/>
                </a:lnTo>
                <a:lnTo>
                  <a:pt x="5001" y="1946"/>
                </a:lnTo>
                <a:lnTo>
                  <a:pt x="5004" y="1946"/>
                </a:lnTo>
                <a:lnTo>
                  <a:pt x="5004" y="1946"/>
                </a:lnTo>
                <a:lnTo>
                  <a:pt x="5008" y="1948"/>
                </a:lnTo>
                <a:lnTo>
                  <a:pt x="5010" y="1948"/>
                </a:lnTo>
                <a:lnTo>
                  <a:pt x="5010" y="1950"/>
                </a:lnTo>
                <a:lnTo>
                  <a:pt x="5012" y="1950"/>
                </a:lnTo>
                <a:lnTo>
                  <a:pt x="5014" y="1952"/>
                </a:lnTo>
                <a:lnTo>
                  <a:pt x="5014" y="1952"/>
                </a:lnTo>
                <a:lnTo>
                  <a:pt x="5014" y="1952"/>
                </a:lnTo>
                <a:lnTo>
                  <a:pt x="5016" y="1954"/>
                </a:lnTo>
                <a:lnTo>
                  <a:pt x="5016" y="1954"/>
                </a:lnTo>
                <a:lnTo>
                  <a:pt x="5018" y="1954"/>
                </a:lnTo>
                <a:lnTo>
                  <a:pt x="5018" y="1956"/>
                </a:lnTo>
                <a:lnTo>
                  <a:pt x="5020" y="1956"/>
                </a:lnTo>
                <a:lnTo>
                  <a:pt x="5020" y="1956"/>
                </a:lnTo>
                <a:lnTo>
                  <a:pt x="5020" y="1956"/>
                </a:lnTo>
                <a:close/>
                <a:moveTo>
                  <a:pt x="4968" y="1554"/>
                </a:moveTo>
                <a:lnTo>
                  <a:pt x="4968" y="1556"/>
                </a:lnTo>
                <a:lnTo>
                  <a:pt x="4968" y="1556"/>
                </a:lnTo>
                <a:lnTo>
                  <a:pt x="4970" y="1556"/>
                </a:lnTo>
                <a:lnTo>
                  <a:pt x="4968" y="1554"/>
                </a:lnTo>
                <a:lnTo>
                  <a:pt x="4968" y="1554"/>
                </a:lnTo>
                <a:close/>
                <a:moveTo>
                  <a:pt x="4945" y="1770"/>
                </a:moveTo>
                <a:lnTo>
                  <a:pt x="4945" y="1770"/>
                </a:lnTo>
                <a:lnTo>
                  <a:pt x="4945" y="1767"/>
                </a:lnTo>
                <a:lnTo>
                  <a:pt x="4945" y="1765"/>
                </a:lnTo>
                <a:lnTo>
                  <a:pt x="4943" y="1763"/>
                </a:lnTo>
                <a:lnTo>
                  <a:pt x="4943" y="1763"/>
                </a:lnTo>
                <a:lnTo>
                  <a:pt x="4943" y="1761"/>
                </a:lnTo>
                <a:lnTo>
                  <a:pt x="4943" y="1759"/>
                </a:lnTo>
                <a:lnTo>
                  <a:pt x="4941" y="1759"/>
                </a:lnTo>
                <a:lnTo>
                  <a:pt x="4941" y="1759"/>
                </a:lnTo>
                <a:lnTo>
                  <a:pt x="4939" y="1757"/>
                </a:lnTo>
                <a:lnTo>
                  <a:pt x="4939" y="1757"/>
                </a:lnTo>
                <a:lnTo>
                  <a:pt x="4941" y="1755"/>
                </a:lnTo>
                <a:lnTo>
                  <a:pt x="4941" y="1755"/>
                </a:lnTo>
                <a:lnTo>
                  <a:pt x="4937" y="1751"/>
                </a:lnTo>
                <a:lnTo>
                  <a:pt x="4937" y="1751"/>
                </a:lnTo>
                <a:lnTo>
                  <a:pt x="4937" y="1751"/>
                </a:lnTo>
                <a:lnTo>
                  <a:pt x="4934" y="1751"/>
                </a:lnTo>
                <a:lnTo>
                  <a:pt x="4934" y="1751"/>
                </a:lnTo>
                <a:lnTo>
                  <a:pt x="4934" y="1751"/>
                </a:lnTo>
                <a:lnTo>
                  <a:pt x="4937" y="1755"/>
                </a:lnTo>
                <a:lnTo>
                  <a:pt x="4934" y="1755"/>
                </a:lnTo>
                <a:lnTo>
                  <a:pt x="4937" y="1759"/>
                </a:lnTo>
                <a:lnTo>
                  <a:pt x="4939" y="1763"/>
                </a:lnTo>
                <a:lnTo>
                  <a:pt x="4941" y="1765"/>
                </a:lnTo>
                <a:lnTo>
                  <a:pt x="4941" y="1765"/>
                </a:lnTo>
                <a:lnTo>
                  <a:pt x="4943" y="1765"/>
                </a:lnTo>
                <a:lnTo>
                  <a:pt x="4945" y="1770"/>
                </a:lnTo>
                <a:lnTo>
                  <a:pt x="4945" y="1770"/>
                </a:lnTo>
                <a:close/>
                <a:moveTo>
                  <a:pt x="4960" y="1786"/>
                </a:moveTo>
                <a:lnTo>
                  <a:pt x="4957" y="1782"/>
                </a:lnTo>
                <a:lnTo>
                  <a:pt x="4955" y="1782"/>
                </a:lnTo>
                <a:lnTo>
                  <a:pt x="4955" y="1782"/>
                </a:lnTo>
                <a:lnTo>
                  <a:pt x="4953" y="1782"/>
                </a:lnTo>
                <a:lnTo>
                  <a:pt x="4953" y="1782"/>
                </a:lnTo>
                <a:lnTo>
                  <a:pt x="4951" y="1780"/>
                </a:lnTo>
                <a:lnTo>
                  <a:pt x="4951" y="1780"/>
                </a:lnTo>
                <a:lnTo>
                  <a:pt x="4949" y="1780"/>
                </a:lnTo>
                <a:lnTo>
                  <a:pt x="4947" y="1778"/>
                </a:lnTo>
                <a:lnTo>
                  <a:pt x="4945" y="1778"/>
                </a:lnTo>
                <a:lnTo>
                  <a:pt x="4945" y="1778"/>
                </a:lnTo>
                <a:lnTo>
                  <a:pt x="4945" y="1780"/>
                </a:lnTo>
                <a:lnTo>
                  <a:pt x="4945" y="1780"/>
                </a:lnTo>
                <a:lnTo>
                  <a:pt x="4945" y="1780"/>
                </a:lnTo>
                <a:lnTo>
                  <a:pt x="4947" y="1780"/>
                </a:lnTo>
                <a:lnTo>
                  <a:pt x="4947" y="1782"/>
                </a:lnTo>
                <a:lnTo>
                  <a:pt x="4947" y="1782"/>
                </a:lnTo>
                <a:lnTo>
                  <a:pt x="4947" y="1784"/>
                </a:lnTo>
                <a:lnTo>
                  <a:pt x="4951" y="1786"/>
                </a:lnTo>
                <a:lnTo>
                  <a:pt x="4953" y="1786"/>
                </a:lnTo>
                <a:lnTo>
                  <a:pt x="4955" y="1786"/>
                </a:lnTo>
                <a:lnTo>
                  <a:pt x="4955" y="1786"/>
                </a:lnTo>
                <a:lnTo>
                  <a:pt x="4957" y="1786"/>
                </a:lnTo>
                <a:lnTo>
                  <a:pt x="4960" y="1786"/>
                </a:lnTo>
                <a:lnTo>
                  <a:pt x="4960" y="1786"/>
                </a:lnTo>
                <a:lnTo>
                  <a:pt x="4960" y="1786"/>
                </a:lnTo>
                <a:lnTo>
                  <a:pt x="4960" y="1786"/>
                </a:lnTo>
                <a:close/>
                <a:moveTo>
                  <a:pt x="4930" y="1763"/>
                </a:moveTo>
                <a:lnTo>
                  <a:pt x="4930" y="1763"/>
                </a:lnTo>
                <a:lnTo>
                  <a:pt x="4930" y="1763"/>
                </a:lnTo>
                <a:lnTo>
                  <a:pt x="4930" y="1763"/>
                </a:lnTo>
                <a:lnTo>
                  <a:pt x="4930" y="1763"/>
                </a:lnTo>
                <a:lnTo>
                  <a:pt x="4932" y="1763"/>
                </a:lnTo>
                <a:lnTo>
                  <a:pt x="4930" y="1761"/>
                </a:lnTo>
                <a:lnTo>
                  <a:pt x="4930" y="1761"/>
                </a:lnTo>
                <a:lnTo>
                  <a:pt x="4928" y="1761"/>
                </a:lnTo>
                <a:lnTo>
                  <a:pt x="4928" y="1761"/>
                </a:lnTo>
                <a:lnTo>
                  <a:pt x="4926" y="1761"/>
                </a:lnTo>
                <a:lnTo>
                  <a:pt x="4928" y="1761"/>
                </a:lnTo>
                <a:lnTo>
                  <a:pt x="4928" y="1761"/>
                </a:lnTo>
                <a:lnTo>
                  <a:pt x="4930" y="1763"/>
                </a:lnTo>
                <a:close/>
                <a:moveTo>
                  <a:pt x="4947" y="1770"/>
                </a:moveTo>
                <a:lnTo>
                  <a:pt x="4947" y="1772"/>
                </a:lnTo>
                <a:lnTo>
                  <a:pt x="4947" y="1772"/>
                </a:lnTo>
                <a:lnTo>
                  <a:pt x="4949" y="1772"/>
                </a:lnTo>
                <a:lnTo>
                  <a:pt x="4949" y="1772"/>
                </a:lnTo>
                <a:lnTo>
                  <a:pt x="4949" y="1770"/>
                </a:lnTo>
                <a:lnTo>
                  <a:pt x="4947" y="1765"/>
                </a:lnTo>
                <a:lnTo>
                  <a:pt x="4945" y="1765"/>
                </a:lnTo>
                <a:lnTo>
                  <a:pt x="4947" y="1767"/>
                </a:lnTo>
                <a:lnTo>
                  <a:pt x="4947" y="1767"/>
                </a:lnTo>
                <a:lnTo>
                  <a:pt x="4947" y="1770"/>
                </a:lnTo>
                <a:lnTo>
                  <a:pt x="4947" y="1770"/>
                </a:lnTo>
                <a:close/>
                <a:moveTo>
                  <a:pt x="5043" y="1847"/>
                </a:moveTo>
                <a:lnTo>
                  <a:pt x="5043" y="1847"/>
                </a:lnTo>
                <a:lnTo>
                  <a:pt x="5043" y="1849"/>
                </a:lnTo>
                <a:lnTo>
                  <a:pt x="5043" y="1853"/>
                </a:lnTo>
                <a:lnTo>
                  <a:pt x="5043" y="1853"/>
                </a:lnTo>
                <a:lnTo>
                  <a:pt x="5043" y="1853"/>
                </a:lnTo>
                <a:lnTo>
                  <a:pt x="5043" y="1851"/>
                </a:lnTo>
                <a:lnTo>
                  <a:pt x="5043" y="1847"/>
                </a:lnTo>
                <a:close/>
                <a:moveTo>
                  <a:pt x="5048" y="1889"/>
                </a:moveTo>
                <a:lnTo>
                  <a:pt x="5050" y="1889"/>
                </a:lnTo>
                <a:lnTo>
                  <a:pt x="5050" y="1887"/>
                </a:lnTo>
                <a:lnTo>
                  <a:pt x="5050" y="1887"/>
                </a:lnTo>
                <a:lnTo>
                  <a:pt x="5048" y="1885"/>
                </a:lnTo>
                <a:lnTo>
                  <a:pt x="5045" y="1885"/>
                </a:lnTo>
                <a:lnTo>
                  <a:pt x="5045" y="1885"/>
                </a:lnTo>
                <a:lnTo>
                  <a:pt x="5045" y="1885"/>
                </a:lnTo>
                <a:lnTo>
                  <a:pt x="5045" y="1885"/>
                </a:lnTo>
                <a:lnTo>
                  <a:pt x="5043" y="1887"/>
                </a:lnTo>
                <a:lnTo>
                  <a:pt x="5043" y="1887"/>
                </a:lnTo>
                <a:lnTo>
                  <a:pt x="5043" y="1889"/>
                </a:lnTo>
                <a:lnTo>
                  <a:pt x="5045" y="1887"/>
                </a:lnTo>
                <a:lnTo>
                  <a:pt x="5045" y="1887"/>
                </a:lnTo>
                <a:lnTo>
                  <a:pt x="5045" y="1889"/>
                </a:lnTo>
                <a:lnTo>
                  <a:pt x="5045" y="1889"/>
                </a:lnTo>
                <a:lnTo>
                  <a:pt x="5048" y="1889"/>
                </a:lnTo>
                <a:close/>
                <a:moveTo>
                  <a:pt x="5048" y="1874"/>
                </a:moveTo>
                <a:lnTo>
                  <a:pt x="5045" y="1872"/>
                </a:lnTo>
                <a:lnTo>
                  <a:pt x="5045" y="1872"/>
                </a:lnTo>
                <a:lnTo>
                  <a:pt x="5045" y="1872"/>
                </a:lnTo>
                <a:lnTo>
                  <a:pt x="5043" y="1872"/>
                </a:lnTo>
                <a:lnTo>
                  <a:pt x="5043" y="1872"/>
                </a:lnTo>
                <a:lnTo>
                  <a:pt x="5043" y="1872"/>
                </a:lnTo>
                <a:lnTo>
                  <a:pt x="5043" y="1872"/>
                </a:lnTo>
                <a:lnTo>
                  <a:pt x="5043" y="1874"/>
                </a:lnTo>
                <a:lnTo>
                  <a:pt x="5043" y="1874"/>
                </a:lnTo>
                <a:lnTo>
                  <a:pt x="5045" y="1874"/>
                </a:lnTo>
                <a:lnTo>
                  <a:pt x="5045" y="1874"/>
                </a:lnTo>
                <a:lnTo>
                  <a:pt x="5048" y="1874"/>
                </a:lnTo>
                <a:lnTo>
                  <a:pt x="5048" y="1874"/>
                </a:lnTo>
                <a:lnTo>
                  <a:pt x="5048" y="1874"/>
                </a:lnTo>
                <a:lnTo>
                  <a:pt x="5048" y="1874"/>
                </a:lnTo>
                <a:close/>
                <a:moveTo>
                  <a:pt x="5041" y="1866"/>
                </a:moveTo>
                <a:lnTo>
                  <a:pt x="5041" y="1866"/>
                </a:lnTo>
                <a:lnTo>
                  <a:pt x="5041" y="1866"/>
                </a:lnTo>
                <a:lnTo>
                  <a:pt x="5041" y="1868"/>
                </a:lnTo>
                <a:lnTo>
                  <a:pt x="5043" y="1868"/>
                </a:lnTo>
                <a:lnTo>
                  <a:pt x="5045" y="1868"/>
                </a:lnTo>
                <a:lnTo>
                  <a:pt x="5045" y="1868"/>
                </a:lnTo>
                <a:lnTo>
                  <a:pt x="5045" y="1866"/>
                </a:lnTo>
                <a:lnTo>
                  <a:pt x="5045" y="1866"/>
                </a:lnTo>
                <a:lnTo>
                  <a:pt x="5043" y="1864"/>
                </a:lnTo>
                <a:lnTo>
                  <a:pt x="5043" y="1864"/>
                </a:lnTo>
                <a:lnTo>
                  <a:pt x="5043" y="1866"/>
                </a:lnTo>
                <a:lnTo>
                  <a:pt x="5041" y="1866"/>
                </a:lnTo>
                <a:close/>
                <a:moveTo>
                  <a:pt x="5041" y="1946"/>
                </a:moveTo>
                <a:lnTo>
                  <a:pt x="5041" y="1946"/>
                </a:lnTo>
                <a:lnTo>
                  <a:pt x="5041" y="1946"/>
                </a:lnTo>
                <a:lnTo>
                  <a:pt x="5043" y="1946"/>
                </a:lnTo>
                <a:lnTo>
                  <a:pt x="5043" y="1944"/>
                </a:lnTo>
                <a:lnTo>
                  <a:pt x="5043" y="1944"/>
                </a:lnTo>
                <a:lnTo>
                  <a:pt x="5041" y="1944"/>
                </a:lnTo>
                <a:lnTo>
                  <a:pt x="5041" y="1944"/>
                </a:lnTo>
                <a:lnTo>
                  <a:pt x="5041" y="1941"/>
                </a:lnTo>
                <a:lnTo>
                  <a:pt x="5041" y="1941"/>
                </a:lnTo>
                <a:lnTo>
                  <a:pt x="5041" y="1944"/>
                </a:lnTo>
                <a:lnTo>
                  <a:pt x="5039" y="1944"/>
                </a:lnTo>
                <a:lnTo>
                  <a:pt x="5039" y="1946"/>
                </a:lnTo>
                <a:lnTo>
                  <a:pt x="5039" y="1946"/>
                </a:lnTo>
                <a:lnTo>
                  <a:pt x="5041" y="1946"/>
                </a:lnTo>
                <a:close/>
                <a:moveTo>
                  <a:pt x="4937" y="1772"/>
                </a:moveTo>
                <a:lnTo>
                  <a:pt x="4937" y="1772"/>
                </a:lnTo>
                <a:lnTo>
                  <a:pt x="4934" y="1770"/>
                </a:lnTo>
                <a:lnTo>
                  <a:pt x="4932" y="1767"/>
                </a:lnTo>
                <a:lnTo>
                  <a:pt x="4930" y="1767"/>
                </a:lnTo>
                <a:lnTo>
                  <a:pt x="4926" y="1767"/>
                </a:lnTo>
                <a:lnTo>
                  <a:pt x="4926" y="1767"/>
                </a:lnTo>
                <a:lnTo>
                  <a:pt x="4922" y="1765"/>
                </a:lnTo>
                <a:lnTo>
                  <a:pt x="4922" y="1765"/>
                </a:lnTo>
                <a:lnTo>
                  <a:pt x="4920" y="1765"/>
                </a:lnTo>
                <a:lnTo>
                  <a:pt x="4920" y="1765"/>
                </a:lnTo>
                <a:lnTo>
                  <a:pt x="4920" y="1767"/>
                </a:lnTo>
                <a:lnTo>
                  <a:pt x="4920" y="1767"/>
                </a:lnTo>
                <a:lnTo>
                  <a:pt x="4922" y="1770"/>
                </a:lnTo>
                <a:lnTo>
                  <a:pt x="4922" y="1772"/>
                </a:lnTo>
                <a:lnTo>
                  <a:pt x="4922" y="1772"/>
                </a:lnTo>
                <a:lnTo>
                  <a:pt x="4924" y="1772"/>
                </a:lnTo>
                <a:lnTo>
                  <a:pt x="4926" y="1772"/>
                </a:lnTo>
                <a:lnTo>
                  <a:pt x="4930" y="1772"/>
                </a:lnTo>
                <a:lnTo>
                  <a:pt x="4932" y="1774"/>
                </a:lnTo>
                <a:lnTo>
                  <a:pt x="4934" y="1774"/>
                </a:lnTo>
                <a:lnTo>
                  <a:pt x="4937" y="1774"/>
                </a:lnTo>
                <a:lnTo>
                  <a:pt x="4937" y="1774"/>
                </a:lnTo>
                <a:lnTo>
                  <a:pt x="4937" y="1774"/>
                </a:lnTo>
                <a:lnTo>
                  <a:pt x="4937" y="1772"/>
                </a:lnTo>
                <a:lnTo>
                  <a:pt x="4937" y="1772"/>
                </a:lnTo>
                <a:close/>
                <a:moveTo>
                  <a:pt x="5027" y="1638"/>
                </a:moveTo>
                <a:lnTo>
                  <a:pt x="5027" y="1638"/>
                </a:lnTo>
                <a:lnTo>
                  <a:pt x="5027" y="1638"/>
                </a:lnTo>
                <a:lnTo>
                  <a:pt x="5027" y="1638"/>
                </a:lnTo>
                <a:lnTo>
                  <a:pt x="5027" y="1640"/>
                </a:lnTo>
                <a:lnTo>
                  <a:pt x="5027" y="1640"/>
                </a:lnTo>
                <a:lnTo>
                  <a:pt x="5027" y="1640"/>
                </a:lnTo>
                <a:lnTo>
                  <a:pt x="5027" y="1638"/>
                </a:lnTo>
                <a:close/>
                <a:moveTo>
                  <a:pt x="5022" y="1845"/>
                </a:moveTo>
                <a:lnTo>
                  <a:pt x="5020" y="1843"/>
                </a:lnTo>
                <a:lnTo>
                  <a:pt x="5020" y="1843"/>
                </a:lnTo>
                <a:lnTo>
                  <a:pt x="5020" y="1845"/>
                </a:lnTo>
                <a:lnTo>
                  <a:pt x="5020" y="1845"/>
                </a:lnTo>
                <a:lnTo>
                  <a:pt x="5022" y="1851"/>
                </a:lnTo>
                <a:lnTo>
                  <a:pt x="5022" y="1853"/>
                </a:lnTo>
                <a:lnTo>
                  <a:pt x="5022" y="1856"/>
                </a:lnTo>
                <a:lnTo>
                  <a:pt x="5025" y="1856"/>
                </a:lnTo>
                <a:lnTo>
                  <a:pt x="5025" y="1858"/>
                </a:lnTo>
                <a:lnTo>
                  <a:pt x="5025" y="1858"/>
                </a:lnTo>
                <a:lnTo>
                  <a:pt x="5027" y="1856"/>
                </a:lnTo>
                <a:lnTo>
                  <a:pt x="5029" y="1856"/>
                </a:lnTo>
                <a:lnTo>
                  <a:pt x="5031" y="1856"/>
                </a:lnTo>
                <a:lnTo>
                  <a:pt x="5031" y="1856"/>
                </a:lnTo>
                <a:lnTo>
                  <a:pt x="5029" y="1853"/>
                </a:lnTo>
                <a:lnTo>
                  <a:pt x="5029" y="1849"/>
                </a:lnTo>
                <a:lnTo>
                  <a:pt x="5029" y="1849"/>
                </a:lnTo>
                <a:lnTo>
                  <a:pt x="5029" y="1849"/>
                </a:lnTo>
                <a:lnTo>
                  <a:pt x="5029" y="1847"/>
                </a:lnTo>
                <a:lnTo>
                  <a:pt x="5029" y="1847"/>
                </a:lnTo>
                <a:lnTo>
                  <a:pt x="5027" y="1847"/>
                </a:lnTo>
                <a:lnTo>
                  <a:pt x="5027" y="1847"/>
                </a:lnTo>
                <a:lnTo>
                  <a:pt x="5027" y="1849"/>
                </a:lnTo>
                <a:lnTo>
                  <a:pt x="5027" y="1849"/>
                </a:lnTo>
                <a:lnTo>
                  <a:pt x="5025" y="1851"/>
                </a:lnTo>
                <a:lnTo>
                  <a:pt x="5025" y="1851"/>
                </a:lnTo>
                <a:lnTo>
                  <a:pt x="5022" y="1845"/>
                </a:lnTo>
                <a:lnTo>
                  <a:pt x="5022" y="1845"/>
                </a:lnTo>
                <a:close/>
                <a:moveTo>
                  <a:pt x="5025" y="1470"/>
                </a:moveTo>
                <a:lnTo>
                  <a:pt x="5027" y="1470"/>
                </a:lnTo>
                <a:lnTo>
                  <a:pt x="5025" y="1470"/>
                </a:lnTo>
                <a:lnTo>
                  <a:pt x="5025" y="1470"/>
                </a:lnTo>
                <a:lnTo>
                  <a:pt x="5025" y="1470"/>
                </a:lnTo>
                <a:lnTo>
                  <a:pt x="5025" y="1470"/>
                </a:lnTo>
                <a:lnTo>
                  <a:pt x="5025" y="1470"/>
                </a:lnTo>
                <a:close/>
                <a:moveTo>
                  <a:pt x="5043" y="1858"/>
                </a:moveTo>
                <a:lnTo>
                  <a:pt x="5043" y="1862"/>
                </a:lnTo>
                <a:lnTo>
                  <a:pt x="5043" y="1862"/>
                </a:lnTo>
                <a:lnTo>
                  <a:pt x="5045" y="1862"/>
                </a:lnTo>
                <a:lnTo>
                  <a:pt x="5045" y="1862"/>
                </a:lnTo>
                <a:lnTo>
                  <a:pt x="5045" y="1862"/>
                </a:lnTo>
                <a:lnTo>
                  <a:pt x="5043" y="1856"/>
                </a:lnTo>
                <a:lnTo>
                  <a:pt x="5043" y="1856"/>
                </a:lnTo>
                <a:lnTo>
                  <a:pt x="5043" y="1858"/>
                </a:lnTo>
                <a:close/>
                <a:moveTo>
                  <a:pt x="4895" y="1753"/>
                </a:moveTo>
                <a:lnTo>
                  <a:pt x="4895" y="1751"/>
                </a:lnTo>
                <a:lnTo>
                  <a:pt x="4893" y="1751"/>
                </a:lnTo>
                <a:lnTo>
                  <a:pt x="4893" y="1749"/>
                </a:lnTo>
                <a:lnTo>
                  <a:pt x="4890" y="1749"/>
                </a:lnTo>
                <a:lnTo>
                  <a:pt x="4890" y="1747"/>
                </a:lnTo>
                <a:lnTo>
                  <a:pt x="4888" y="1747"/>
                </a:lnTo>
                <a:lnTo>
                  <a:pt x="4888" y="1747"/>
                </a:lnTo>
                <a:lnTo>
                  <a:pt x="4886" y="1749"/>
                </a:lnTo>
                <a:lnTo>
                  <a:pt x="4886" y="1749"/>
                </a:lnTo>
                <a:lnTo>
                  <a:pt x="4886" y="1749"/>
                </a:lnTo>
                <a:lnTo>
                  <a:pt x="4886" y="1751"/>
                </a:lnTo>
                <a:lnTo>
                  <a:pt x="4886" y="1751"/>
                </a:lnTo>
                <a:lnTo>
                  <a:pt x="4886" y="1751"/>
                </a:lnTo>
                <a:lnTo>
                  <a:pt x="4886" y="1751"/>
                </a:lnTo>
                <a:lnTo>
                  <a:pt x="4890" y="1751"/>
                </a:lnTo>
                <a:lnTo>
                  <a:pt x="4890" y="1751"/>
                </a:lnTo>
                <a:lnTo>
                  <a:pt x="4890" y="1751"/>
                </a:lnTo>
                <a:lnTo>
                  <a:pt x="4890" y="1753"/>
                </a:lnTo>
                <a:lnTo>
                  <a:pt x="4893" y="1753"/>
                </a:lnTo>
                <a:lnTo>
                  <a:pt x="4893" y="1753"/>
                </a:lnTo>
                <a:lnTo>
                  <a:pt x="4895" y="1755"/>
                </a:lnTo>
                <a:lnTo>
                  <a:pt x="4895" y="1755"/>
                </a:lnTo>
                <a:lnTo>
                  <a:pt x="4895" y="1755"/>
                </a:lnTo>
                <a:lnTo>
                  <a:pt x="4895" y="1753"/>
                </a:lnTo>
                <a:close/>
                <a:moveTo>
                  <a:pt x="4886" y="1736"/>
                </a:moveTo>
                <a:lnTo>
                  <a:pt x="4886" y="1736"/>
                </a:lnTo>
                <a:lnTo>
                  <a:pt x="4886" y="1736"/>
                </a:lnTo>
                <a:lnTo>
                  <a:pt x="4886" y="1738"/>
                </a:lnTo>
                <a:lnTo>
                  <a:pt x="4888" y="1738"/>
                </a:lnTo>
                <a:lnTo>
                  <a:pt x="4890" y="1736"/>
                </a:lnTo>
                <a:lnTo>
                  <a:pt x="4888" y="1736"/>
                </a:lnTo>
                <a:lnTo>
                  <a:pt x="4888" y="1736"/>
                </a:lnTo>
                <a:lnTo>
                  <a:pt x="4888" y="1736"/>
                </a:lnTo>
                <a:lnTo>
                  <a:pt x="4886" y="1736"/>
                </a:lnTo>
                <a:lnTo>
                  <a:pt x="4884" y="1734"/>
                </a:lnTo>
                <a:lnTo>
                  <a:pt x="4884" y="1734"/>
                </a:lnTo>
                <a:lnTo>
                  <a:pt x="4884" y="1732"/>
                </a:lnTo>
                <a:lnTo>
                  <a:pt x="4882" y="1730"/>
                </a:lnTo>
                <a:lnTo>
                  <a:pt x="4878" y="1728"/>
                </a:lnTo>
                <a:lnTo>
                  <a:pt x="4876" y="1728"/>
                </a:lnTo>
                <a:lnTo>
                  <a:pt x="4874" y="1726"/>
                </a:lnTo>
                <a:lnTo>
                  <a:pt x="4874" y="1726"/>
                </a:lnTo>
                <a:lnTo>
                  <a:pt x="4874" y="1728"/>
                </a:lnTo>
                <a:lnTo>
                  <a:pt x="4876" y="1728"/>
                </a:lnTo>
                <a:lnTo>
                  <a:pt x="4878" y="1730"/>
                </a:lnTo>
                <a:lnTo>
                  <a:pt x="4880" y="1734"/>
                </a:lnTo>
                <a:lnTo>
                  <a:pt x="4884" y="1736"/>
                </a:lnTo>
                <a:lnTo>
                  <a:pt x="4886" y="1736"/>
                </a:lnTo>
                <a:close/>
                <a:moveTo>
                  <a:pt x="4890" y="1757"/>
                </a:moveTo>
                <a:lnTo>
                  <a:pt x="4890" y="1757"/>
                </a:lnTo>
                <a:lnTo>
                  <a:pt x="4888" y="1757"/>
                </a:lnTo>
                <a:lnTo>
                  <a:pt x="4888" y="1757"/>
                </a:lnTo>
                <a:lnTo>
                  <a:pt x="4890" y="1757"/>
                </a:lnTo>
                <a:lnTo>
                  <a:pt x="4893" y="1757"/>
                </a:lnTo>
                <a:lnTo>
                  <a:pt x="4893" y="1757"/>
                </a:lnTo>
                <a:lnTo>
                  <a:pt x="4890" y="1757"/>
                </a:lnTo>
                <a:lnTo>
                  <a:pt x="4890" y="1757"/>
                </a:lnTo>
                <a:close/>
                <a:moveTo>
                  <a:pt x="4888" y="1755"/>
                </a:moveTo>
                <a:lnTo>
                  <a:pt x="4888" y="1753"/>
                </a:lnTo>
                <a:lnTo>
                  <a:pt x="4888" y="1753"/>
                </a:lnTo>
                <a:lnTo>
                  <a:pt x="4886" y="1753"/>
                </a:lnTo>
                <a:lnTo>
                  <a:pt x="4886" y="1753"/>
                </a:lnTo>
                <a:lnTo>
                  <a:pt x="4886" y="1755"/>
                </a:lnTo>
                <a:lnTo>
                  <a:pt x="4886" y="1757"/>
                </a:lnTo>
                <a:lnTo>
                  <a:pt x="4888" y="1757"/>
                </a:lnTo>
                <a:lnTo>
                  <a:pt x="4888" y="1757"/>
                </a:lnTo>
                <a:lnTo>
                  <a:pt x="4886" y="1755"/>
                </a:lnTo>
                <a:lnTo>
                  <a:pt x="4886" y="1755"/>
                </a:lnTo>
                <a:lnTo>
                  <a:pt x="4888" y="1755"/>
                </a:lnTo>
                <a:close/>
                <a:moveTo>
                  <a:pt x="4876" y="1747"/>
                </a:moveTo>
                <a:lnTo>
                  <a:pt x="4876" y="1747"/>
                </a:lnTo>
                <a:lnTo>
                  <a:pt x="4876" y="1747"/>
                </a:lnTo>
                <a:lnTo>
                  <a:pt x="4876" y="1749"/>
                </a:lnTo>
                <a:lnTo>
                  <a:pt x="4876" y="1749"/>
                </a:lnTo>
                <a:lnTo>
                  <a:pt x="4876" y="1749"/>
                </a:lnTo>
                <a:lnTo>
                  <a:pt x="4876" y="1747"/>
                </a:lnTo>
                <a:lnTo>
                  <a:pt x="4876" y="1747"/>
                </a:lnTo>
                <a:close/>
                <a:moveTo>
                  <a:pt x="4884" y="1744"/>
                </a:moveTo>
                <a:lnTo>
                  <a:pt x="4884" y="1744"/>
                </a:lnTo>
                <a:lnTo>
                  <a:pt x="4882" y="1744"/>
                </a:lnTo>
                <a:lnTo>
                  <a:pt x="4882" y="1744"/>
                </a:lnTo>
                <a:lnTo>
                  <a:pt x="4882" y="1747"/>
                </a:lnTo>
                <a:lnTo>
                  <a:pt x="4882" y="1749"/>
                </a:lnTo>
                <a:lnTo>
                  <a:pt x="4884" y="1749"/>
                </a:lnTo>
                <a:lnTo>
                  <a:pt x="4884" y="1749"/>
                </a:lnTo>
                <a:lnTo>
                  <a:pt x="4884" y="1747"/>
                </a:lnTo>
                <a:lnTo>
                  <a:pt x="4884" y="1747"/>
                </a:lnTo>
                <a:lnTo>
                  <a:pt x="4884" y="1744"/>
                </a:lnTo>
                <a:lnTo>
                  <a:pt x="4884" y="1744"/>
                </a:lnTo>
                <a:close/>
                <a:moveTo>
                  <a:pt x="4878" y="1740"/>
                </a:moveTo>
                <a:lnTo>
                  <a:pt x="4876" y="1740"/>
                </a:lnTo>
                <a:lnTo>
                  <a:pt x="4876" y="1740"/>
                </a:lnTo>
                <a:lnTo>
                  <a:pt x="4876" y="1742"/>
                </a:lnTo>
                <a:lnTo>
                  <a:pt x="4876" y="1744"/>
                </a:lnTo>
                <a:lnTo>
                  <a:pt x="4876" y="1744"/>
                </a:lnTo>
                <a:lnTo>
                  <a:pt x="4878" y="1744"/>
                </a:lnTo>
                <a:lnTo>
                  <a:pt x="4878" y="1744"/>
                </a:lnTo>
                <a:lnTo>
                  <a:pt x="4878" y="1744"/>
                </a:lnTo>
                <a:lnTo>
                  <a:pt x="4878" y="1744"/>
                </a:lnTo>
                <a:lnTo>
                  <a:pt x="4880" y="1742"/>
                </a:lnTo>
                <a:lnTo>
                  <a:pt x="4880" y="1742"/>
                </a:lnTo>
                <a:lnTo>
                  <a:pt x="4878" y="1742"/>
                </a:lnTo>
                <a:lnTo>
                  <a:pt x="4878" y="1740"/>
                </a:lnTo>
                <a:close/>
                <a:moveTo>
                  <a:pt x="4865" y="1723"/>
                </a:moveTo>
                <a:lnTo>
                  <a:pt x="4865" y="1723"/>
                </a:lnTo>
                <a:lnTo>
                  <a:pt x="4863" y="1721"/>
                </a:lnTo>
                <a:lnTo>
                  <a:pt x="4863" y="1721"/>
                </a:lnTo>
                <a:lnTo>
                  <a:pt x="4861" y="1719"/>
                </a:lnTo>
                <a:lnTo>
                  <a:pt x="4861" y="1719"/>
                </a:lnTo>
                <a:lnTo>
                  <a:pt x="4859" y="1719"/>
                </a:lnTo>
                <a:lnTo>
                  <a:pt x="4859" y="1717"/>
                </a:lnTo>
                <a:lnTo>
                  <a:pt x="4857" y="1717"/>
                </a:lnTo>
                <a:lnTo>
                  <a:pt x="4857" y="1715"/>
                </a:lnTo>
                <a:lnTo>
                  <a:pt x="4857" y="1715"/>
                </a:lnTo>
                <a:lnTo>
                  <a:pt x="4857" y="1715"/>
                </a:lnTo>
                <a:lnTo>
                  <a:pt x="4855" y="1711"/>
                </a:lnTo>
                <a:lnTo>
                  <a:pt x="4853" y="1711"/>
                </a:lnTo>
                <a:lnTo>
                  <a:pt x="4851" y="1711"/>
                </a:lnTo>
                <a:lnTo>
                  <a:pt x="4851" y="1711"/>
                </a:lnTo>
                <a:lnTo>
                  <a:pt x="4851" y="1709"/>
                </a:lnTo>
                <a:lnTo>
                  <a:pt x="4849" y="1709"/>
                </a:lnTo>
                <a:lnTo>
                  <a:pt x="4849" y="1711"/>
                </a:lnTo>
                <a:lnTo>
                  <a:pt x="4849" y="1713"/>
                </a:lnTo>
                <a:lnTo>
                  <a:pt x="4849" y="1715"/>
                </a:lnTo>
                <a:lnTo>
                  <a:pt x="4851" y="1717"/>
                </a:lnTo>
                <a:lnTo>
                  <a:pt x="4851" y="1717"/>
                </a:lnTo>
                <a:lnTo>
                  <a:pt x="4851" y="1719"/>
                </a:lnTo>
                <a:lnTo>
                  <a:pt x="4853" y="1719"/>
                </a:lnTo>
                <a:lnTo>
                  <a:pt x="4853" y="1721"/>
                </a:lnTo>
                <a:lnTo>
                  <a:pt x="4855" y="1721"/>
                </a:lnTo>
                <a:lnTo>
                  <a:pt x="4857" y="1721"/>
                </a:lnTo>
                <a:lnTo>
                  <a:pt x="4857" y="1723"/>
                </a:lnTo>
                <a:lnTo>
                  <a:pt x="4857" y="1726"/>
                </a:lnTo>
                <a:lnTo>
                  <a:pt x="4857" y="1726"/>
                </a:lnTo>
                <a:lnTo>
                  <a:pt x="4859" y="1728"/>
                </a:lnTo>
                <a:lnTo>
                  <a:pt x="4859" y="1728"/>
                </a:lnTo>
                <a:lnTo>
                  <a:pt x="4861" y="1730"/>
                </a:lnTo>
                <a:lnTo>
                  <a:pt x="4863" y="1730"/>
                </a:lnTo>
                <a:lnTo>
                  <a:pt x="4863" y="1730"/>
                </a:lnTo>
                <a:lnTo>
                  <a:pt x="4865" y="1730"/>
                </a:lnTo>
                <a:lnTo>
                  <a:pt x="4865" y="1730"/>
                </a:lnTo>
                <a:lnTo>
                  <a:pt x="4865" y="1728"/>
                </a:lnTo>
                <a:lnTo>
                  <a:pt x="4867" y="1730"/>
                </a:lnTo>
                <a:lnTo>
                  <a:pt x="4867" y="1728"/>
                </a:lnTo>
                <a:lnTo>
                  <a:pt x="4867" y="1728"/>
                </a:lnTo>
                <a:lnTo>
                  <a:pt x="4867" y="1726"/>
                </a:lnTo>
                <a:lnTo>
                  <a:pt x="4865" y="1723"/>
                </a:lnTo>
                <a:close/>
                <a:moveTo>
                  <a:pt x="4876" y="830"/>
                </a:moveTo>
                <a:lnTo>
                  <a:pt x="4874" y="830"/>
                </a:lnTo>
                <a:lnTo>
                  <a:pt x="4874" y="830"/>
                </a:lnTo>
                <a:lnTo>
                  <a:pt x="4872" y="832"/>
                </a:lnTo>
                <a:lnTo>
                  <a:pt x="4869" y="832"/>
                </a:lnTo>
                <a:lnTo>
                  <a:pt x="4872" y="835"/>
                </a:lnTo>
                <a:lnTo>
                  <a:pt x="4872" y="835"/>
                </a:lnTo>
                <a:lnTo>
                  <a:pt x="4874" y="835"/>
                </a:lnTo>
                <a:lnTo>
                  <a:pt x="4874" y="835"/>
                </a:lnTo>
                <a:lnTo>
                  <a:pt x="4874" y="832"/>
                </a:lnTo>
                <a:lnTo>
                  <a:pt x="4876" y="830"/>
                </a:lnTo>
                <a:close/>
                <a:moveTo>
                  <a:pt x="4932" y="1799"/>
                </a:moveTo>
                <a:lnTo>
                  <a:pt x="4926" y="1797"/>
                </a:lnTo>
                <a:lnTo>
                  <a:pt x="4926" y="1797"/>
                </a:lnTo>
                <a:lnTo>
                  <a:pt x="4926" y="1797"/>
                </a:lnTo>
                <a:lnTo>
                  <a:pt x="4926" y="1797"/>
                </a:lnTo>
                <a:lnTo>
                  <a:pt x="4926" y="1799"/>
                </a:lnTo>
                <a:lnTo>
                  <a:pt x="4926" y="1799"/>
                </a:lnTo>
                <a:lnTo>
                  <a:pt x="4928" y="1799"/>
                </a:lnTo>
                <a:lnTo>
                  <a:pt x="4928" y="1799"/>
                </a:lnTo>
                <a:lnTo>
                  <a:pt x="4930" y="1799"/>
                </a:lnTo>
                <a:lnTo>
                  <a:pt x="4930" y="1801"/>
                </a:lnTo>
                <a:lnTo>
                  <a:pt x="4932" y="1801"/>
                </a:lnTo>
                <a:lnTo>
                  <a:pt x="4932" y="1801"/>
                </a:lnTo>
                <a:lnTo>
                  <a:pt x="4932" y="1801"/>
                </a:lnTo>
                <a:lnTo>
                  <a:pt x="4934" y="1801"/>
                </a:lnTo>
                <a:lnTo>
                  <a:pt x="4934" y="1801"/>
                </a:lnTo>
                <a:lnTo>
                  <a:pt x="4932" y="1799"/>
                </a:lnTo>
                <a:close/>
                <a:moveTo>
                  <a:pt x="4861" y="832"/>
                </a:moveTo>
                <a:lnTo>
                  <a:pt x="4863" y="830"/>
                </a:lnTo>
                <a:lnTo>
                  <a:pt x="4863" y="830"/>
                </a:lnTo>
                <a:lnTo>
                  <a:pt x="4863" y="830"/>
                </a:lnTo>
                <a:lnTo>
                  <a:pt x="4861" y="828"/>
                </a:lnTo>
                <a:lnTo>
                  <a:pt x="4859" y="830"/>
                </a:lnTo>
                <a:lnTo>
                  <a:pt x="4861" y="830"/>
                </a:lnTo>
                <a:lnTo>
                  <a:pt x="4861" y="830"/>
                </a:lnTo>
                <a:lnTo>
                  <a:pt x="4861" y="832"/>
                </a:lnTo>
                <a:close/>
                <a:moveTo>
                  <a:pt x="4867" y="832"/>
                </a:moveTo>
                <a:lnTo>
                  <a:pt x="4865" y="835"/>
                </a:lnTo>
                <a:lnTo>
                  <a:pt x="4865" y="839"/>
                </a:lnTo>
                <a:lnTo>
                  <a:pt x="4863" y="839"/>
                </a:lnTo>
                <a:lnTo>
                  <a:pt x="4859" y="841"/>
                </a:lnTo>
                <a:lnTo>
                  <a:pt x="4857" y="841"/>
                </a:lnTo>
                <a:lnTo>
                  <a:pt x="4857" y="841"/>
                </a:lnTo>
                <a:lnTo>
                  <a:pt x="4857" y="841"/>
                </a:lnTo>
                <a:lnTo>
                  <a:pt x="4857" y="843"/>
                </a:lnTo>
                <a:lnTo>
                  <a:pt x="4857" y="845"/>
                </a:lnTo>
                <a:lnTo>
                  <a:pt x="4857" y="845"/>
                </a:lnTo>
                <a:lnTo>
                  <a:pt x="4859" y="845"/>
                </a:lnTo>
                <a:lnTo>
                  <a:pt x="4859" y="845"/>
                </a:lnTo>
                <a:lnTo>
                  <a:pt x="4861" y="845"/>
                </a:lnTo>
                <a:lnTo>
                  <a:pt x="4861" y="843"/>
                </a:lnTo>
                <a:lnTo>
                  <a:pt x="4865" y="843"/>
                </a:lnTo>
                <a:lnTo>
                  <a:pt x="4867" y="841"/>
                </a:lnTo>
                <a:lnTo>
                  <a:pt x="4867" y="839"/>
                </a:lnTo>
                <a:lnTo>
                  <a:pt x="4869" y="837"/>
                </a:lnTo>
                <a:lnTo>
                  <a:pt x="4869" y="835"/>
                </a:lnTo>
                <a:lnTo>
                  <a:pt x="4869" y="832"/>
                </a:lnTo>
                <a:lnTo>
                  <a:pt x="4867" y="832"/>
                </a:lnTo>
                <a:close/>
                <a:moveTo>
                  <a:pt x="4922" y="1753"/>
                </a:moveTo>
                <a:lnTo>
                  <a:pt x="4924" y="1755"/>
                </a:lnTo>
                <a:lnTo>
                  <a:pt x="4924" y="1755"/>
                </a:lnTo>
                <a:lnTo>
                  <a:pt x="4924" y="1753"/>
                </a:lnTo>
                <a:lnTo>
                  <a:pt x="4922" y="1753"/>
                </a:lnTo>
                <a:lnTo>
                  <a:pt x="4924" y="1751"/>
                </a:lnTo>
                <a:lnTo>
                  <a:pt x="4918" y="1747"/>
                </a:lnTo>
                <a:lnTo>
                  <a:pt x="4916" y="1747"/>
                </a:lnTo>
                <a:lnTo>
                  <a:pt x="4916" y="1747"/>
                </a:lnTo>
                <a:lnTo>
                  <a:pt x="4913" y="1744"/>
                </a:lnTo>
                <a:lnTo>
                  <a:pt x="4913" y="1744"/>
                </a:lnTo>
                <a:lnTo>
                  <a:pt x="4911" y="1744"/>
                </a:lnTo>
                <a:lnTo>
                  <a:pt x="4911" y="1742"/>
                </a:lnTo>
                <a:lnTo>
                  <a:pt x="4909" y="1742"/>
                </a:lnTo>
                <a:lnTo>
                  <a:pt x="4907" y="1740"/>
                </a:lnTo>
                <a:lnTo>
                  <a:pt x="4903" y="1740"/>
                </a:lnTo>
                <a:lnTo>
                  <a:pt x="4903" y="1740"/>
                </a:lnTo>
                <a:lnTo>
                  <a:pt x="4905" y="1740"/>
                </a:lnTo>
                <a:lnTo>
                  <a:pt x="4905" y="1742"/>
                </a:lnTo>
                <a:lnTo>
                  <a:pt x="4907" y="1744"/>
                </a:lnTo>
                <a:lnTo>
                  <a:pt x="4907" y="1744"/>
                </a:lnTo>
                <a:lnTo>
                  <a:pt x="4909" y="1744"/>
                </a:lnTo>
                <a:lnTo>
                  <a:pt x="4909" y="1747"/>
                </a:lnTo>
                <a:lnTo>
                  <a:pt x="4911" y="1747"/>
                </a:lnTo>
                <a:lnTo>
                  <a:pt x="4913" y="1749"/>
                </a:lnTo>
                <a:lnTo>
                  <a:pt x="4916" y="1749"/>
                </a:lnTo>
                <a:lnTo>
                  <a:pt x="4916" y="1749"/>
                </a:lnTo>
                <a:lnTo>
                  <a:pt x="4916" y="1751"/>
                </a:lnTo>
                <a:lnTo>
                  <a:pt x="4920" y="1751"/>
                </a:lnTo>
                <a:lnTo>
                  <a:pt x="4922" y="1753"/>
                </a:lnTo>
                <a:close/>
                <a:moveTo>
                  <a:pt x="4863" y="1732"/>
                </a:moveTo>
                <a:lnTo>
                  <a:pt x="4863" y="1734"/>
                </a:lnTo>
                <a:lnTo>
                  <a:pt x="4863" y="1734"/>
                </a:lnTo>
                <a:lnTo>
                  <a:pt x="4865" y="1734"/>
                </a:lnTo>
                <a:lnTo>
                  <a:pt x="4865" y="1732"/>
                </a:lnTo>
                <a:lnTo>
                  <a:pt x="4863" y="1732"/>
                </a:lnTo>
                <a:lnTo>
                  <a:pt x="4863" y="1732"/>
                </a:lnTo>
                <a:close/>
                <a:moveTo>
                  <a:pt x="4922" y="1753"/>
                </a:moveTo>
                <a:lnTo>
                  <a:pt x="4920" y="1753"/>
                </a:lnTo>
                <a:lnTo>
                  <a:pt x="4920" y="1753"/>
                </a:lnTo>
                <a:lnTo>
                  <a:pt x="4920" y="1751"/>
                </a:lnTo>
                <a:lnTo>
                  <a:pt x="4920" y="1753"/>
                </a:lnTo>
                <a:lnTo>
                  <a:pt x="4920" y="1753"/>
                </a:lnTo>
                <a:lnTo>
                  <a:pt x="4920" y="1753"/>
                </a:lnTo>
                <a:lnTo>
                  <a:pt x="4920" y="1753"/>
                </a:lnTo>
                <a:lnTo>
                  <a:pt x="4922" y="1753"/>
                </a:lnTo>
                <a:close/>
                <a:moveTo>
                  <a:pt x="4924" y="1910"/>
                </a:moveTo>
                <a:lnTo>
                  <a:pt x="4924" y="1912"/>
                </a:lnTo>
                <a:lnTo>
                  <a:pt x="4924" y="1912"/>
                </a:lnTo>
                <a:lnTo>
                  <a:pt x="4926" y="1910"/>
                </a:lnTo>
                <a:lnTo>
                  <a:pt x="4926" y="1908"/>
                </a:lnTo>
                <a:lnTo>
                  <a:pt x="4924" y="1910"/>
                </a:lnTo>
                <a:close/>
                <a:moveTo>
                  <a:pt x="4899" y="1755"/>
                </a:moveTo>
                <a:lnTo>
                  <a:pt x="4897" y="1753"/>
                </a:lnTo>
                <a:lnTo>
                  <a:pt x="4897" y="1755"/>
                </a:lnTo>
                <a:lnTo>
                  <a:pt x="4897" y="1755"/>
                </a:lnTo>
                <a:lnTo>
                  <a:pt x="4895" y="1755"/>
                </a:lnTo>
                <a:lnTo>
                  <a:pt x="4895" y="1755"/>
                </a:lnTo>
                <a:lnTo>
                  <a:pt x="4895" y="1755"/>
                </a:lnTo>
                <a:lnTo>
                  <a:pt x="4897" y="1757"/>
                </a:lnTo>
                <a:lnTo>
                  <a:pt x="4897" y="1757"/>
                </a:lnTo>
                <a:lnTo>
                  <a:pt x="4899" y="1757"/>
                </a:lnTo>
                <a:lnTo>
                  <a:pt x="4899" y="1755"/>
                </a:lnTo>
                <a:lnTo>
                  <a:pt x="4899" y="1755"/>
                </a:lnTo>
                <a:lnTo>
                  <a:pt x="4897" y="1755"/>
                </a:lnTo>
                <a:lnTo>
                  <a:pt x="4899" y="1755"/>
                </a:lnTo>
                <a:lnTo>
                  <a:pt x="4899" y="1755"/>
                </a:lnTo>
                <a:close/>
                <a:moveTo>
                  <a:pt x="5039" y="1853"/>
                </a:moveTo>
                <a:lnTo>
                  <a:pt x="5037" y="1856"/>
                </a:lnTo>
                <a:lnTo>
                  <a:pt x="5037" y="1856"/>
                </a:lnTo>
                <a:lnTo>
                  <a:pt x="5039" y="1856"/>
                </a:lnTo>
                <a:lnTo>
                  <a:pt x="5041" y="1853"/>
                </a:lnTo>
                <a:lnTo>
                  <a:pt x="5041" y="1851"/>
                </a:lnTo>
                <a:lnTo>
                  <a:pt x="5039" y="1853"/>
                </a:lnTo>
                <a:close/>
                <a:moveTo>
                  <a:pt x="4899" y="1757"/>
                </a:moveTo>
                <a:lnTo>
                  <a:pt x="4899" y="1757"/>
                </a:lnTo>
                <a:lnTo>
                  <a:pt x="4899" y="1759"/>
                </a:lnTo>
                <a:lnTo>
                  <a:pt x="4899" y="1759"/>
                </a:lnTo>
                <a:lnTo>
                  <a:pt x="4901" y="1757"/>
                </a:lnTo>
                <a:lnTo>
                  <a:pt x="4901" y="1757"/>
                </a:lnTo>
                <a:lnTo>
                  <a:pt x="4899" y="1757"/>
                </a:lnTo>
                <a:close/>
                <a:moveTo>
                  <a:pt x="4909" y="2505"/>
                </a:moveTo>
                <a:lnTo>
                  <a:pt x="4909" y="2508"/>
                </a:lnTo>
                <a:lnTo>
                  <a:pt x="4909" y="2505"/>
                </a:lnTo>
                <a:lnTo>
                  <a:pt x="4911" y="2503"/>
                </a:lnTo>
                <a:lnTo>
                  <a:pt x="4911" y="2501"/>
                </a:lnTo>
                <a:lnTo>
                  <a:pt x="4909" y="2501"/>
                </a:lnTo>
                <a:lnTo>
                  <a:pt x="4909" y="2505"/>
                </a:lnTo>
                <a:close/>
                <a:moveTo>
                  <a:pt x="4901" y="1531"/>
                </a:moveTo>
                <a:lnTo>
                  <a:pt x="4899" y="1531"/>
                </a:lnTo>
                <a:lnTo>
                  <a:pt x="4899" y="1531"/>
                </a:lnTo>
                <a:lnTo>
                  <a:pt x="4899" y="1533"/>
                </a:lnTo>
                <a:lnTo>
                  <a:pt x="4899" y="1533"/>
                </a:lnTo>
                <a:lnTo>
                  <a:pt x="4899" y="1533"/>
                </a:lnTo>
                <a:lnTo>
                  <a:pt x="4901" y="1533"/>
                </a:lnTo>
                <a:lnTo>
                  <a:pt x="4901" y="1533"/>
                </a:lnTo>
                <a:lnTo>
                  <a:pt x="4901" y="1533"/>
                </a:lnTo>
                <a:lnTo>
                  <a:pt x="4901" y="1533"/>
                </a:lnTo>
                <a:lnTo>
                  <a:pt x="4901" y="1531"/>
                </a:lnTo>
                <a:close/>
                <a:moveTo>
                  <a:pt x="4913" y="1761"/>
                </a:moveTo>
                <a:lnTo>
                  <a:pt x="4913" y="1761"/>
                </a:lnTo>
                <a:lnTo>
                  <a:pt x="4913" y="1761"/>
                </a:lnTo>
                <a:lnTo>
                  <a:pt x="4911" y="1761"/>
                </a:lnTo>
                <a:lnTo>
                  <a:pt x="4911" y="1761"/>
                </a:lnTo>
                <a:lnTo>
                  <a:pt x="4911" y="1763"/>
                </a:lnTo>
                <a:lnTo>
                  <a:pt x="4913" y="1763"/>
                </a:lnTo>
                <a:lnTo>
                  <a:pt x="4913" y="1763"/>
                </a:lnTo>
                <a:lnTo>
                  <a:pt x="4913" y="1763"/>
                </a:lnTo>
                <a:lnTo>
                  <a:pt x="4916" y="1761"/>
                </a:lnTo>
                <a:lnTo>
                  <a:pt x="4913" y="1761"/>
                </a:lnTo>
                <a:lnTo>
                  <a:pt x="4913" y="1761"/>
                </a:lnTo>
                <a:close/>
                <a:moveTo>
                  <a:pt x="5117" y="1612"/>
                </a:moveTo>
                <a:lnTo>
                  <a:pt x="5117" y="1612"/>
                </a:lnTo>
                <a:lnTo>
                  <a:pt x="5117" y="1612"/>
                </a:lnTo>
                <a:lnTo>
                  <a:pt x="5117" y="1610"/>
                </a:lnTo>
                <a:lnTo>
                  <a:pt x="5117" y="1612"/>
                </a:lnTo>
                <a:lnTo>
                  <a:pt x="5115" y="1612"/>
                </a:lnTo>
                <a:lnTo>
                  <a:pt x="5115" y="1612"/>
                </a:lnTo>
                <a:lnTo>
                  <a:pt x="5115" y="1612"/>
                </a:lnTo>
                <a:lnTo>
                  <a:pt x="5115" y="1612"/>
                </a:lnTo>
                <a:lnTo>
                  <a:pt x="5115" y="1612"/>
                </a:lnTo>
                <a:lnTo>
                  <a:pt x="5117" y="1612"/>
                </a:lnTo>
                <a:close/>
                <a:moveTo>
                  <a:pt x="5113" y="1619"/>
                </a:moveTo>
                <a:lnTo>
                  <a:pt x="5115" y="1619"/>
                </a:lnTo>
                <a:lnTo>
                  <a:pt x="5115" y="1619"/>
                </a:lnTo>
                <a:lnTo>
                  <a:pt x="5115" y="1617"/>
                </a:lnTo>
                <a:lnTo>
                  <a:pt x="5115" y="1617"/>
                </a:lnTo>
                <a:lnTo>
                  <a:pt x="5115" y="1617"/>
                </a:lnTo>
                <a:lnTo>
                  <a:pt x="5115" y="1617"/>
                </a:lnTo>
                <a:lnTo>
                  <a:pt x="5115" y="1617"/>
                </a:lnTo>
                <a:lnTo>
                  <a:pt x="5115" y="1617"/>
                </a:lnTo>
                <a:lnTo>
                  <a:pt x="5115" y="1617"/>
                </a:lnTo>
                <a:lnTo>
                  <a:pt x="5115" y="1617"/>
                </a:lnTo>
                <a:lnTo>
                  <a:pt x="5115" y="1617"/>
                </a:lnTo>
                <a:lnTo>
                  <a:pt x="5115" y="1619"/>
                </a:lnTo>
                <a:lnTo>
                  <a:pt x="5113" y="1619"/>
                </a:lnTo>
                <a:close/>
                <a:moveTo>
                  <a:pt x="5110" y="1587"/>
                </a:moveTo>
                <a:lnTo>
                  <a:pt x="5110" y="1587"/>
                </a:lnTo>
                <a:lnTo>
                  <a:pt x="5113" y="1587"/>
                </a:lnTo>
                <a:lnTo>
                  <a:pt x="5113" y="1587"/>
                </a:lnTo>
                <a:lnTo>
                  <a:pt x="5113" y="1587"/>
                </a:lnTo>
                <a:lnTo>
                  <a:pt x="5110" y="1587"/>
                </a:lnTo>
                <a:lnTo>
                  <a:pt x="5110" y="1587"/>
                </a:lnTo>
                <a:lnTo>
                  <a:pt x="5110" y="1587"/>
                </a:lnTo>
                <a:close/>
                <a:moveTo>
                  <a:pt x="5127" y="2252"/>
                </a:moveTo>
                <a:lnTo>
                  <a:pt x="5127" y="2250"/>
                </a:lnTo>
                <a:lnTo>
                  <a:pt x="5127" y="2250"/>
                </a:lnTo>
                <a:lnTo>
                  <a:pt x="5127" y="2250"/>
                </a:lnTo>
                <a:lnTo>
                  <a:pt x="5125" y="2252"/>
                </a:lnTo>
                <a:lnTo>
                  <a:pt x="5125" y="2252"/>
                </a:lnTo>
                <a:lnTo>
                  <a:pt x="5125" y="2254"/>
                </a:lnTo>
                <a:lnTo>
                  <a:pt x="5127" y="2252"/>
                </a:lnTo>
                <a:lnTo>
                  <a:pt x="5127" y="2252"/>
                </a:lnTo>
                <a:close/>
                <a:moveTo>
                  <a:pt x="5115" y="1606"/>
                </a:moveTo>
                <a:lnTo>
                  <a:pt x="5115" y="1606"/>
                </a:lnTo>
                <a:lnTo>
                  <a:pt x="5115" y="1606"/>
                </a:lnTo>
                <a:lnTo>
                  <a:pt x="5115" y="1606"/>
                </a:lnTo>
                <a:lnTo>
                  <a:pt x="5115" y="1606"/>
                </a:lnTo>
                <a:lnTo>
                  <a:pt x="5115" y="1606"/>
                </a:lnTo>
                <a:lnTo>
                  <a:pt x="5115" y="1606"/>
                </a:lnTo>
                <a:lnTo>
                  <a:pt x="5115" y="1606"/>
                </a:lnTo>
                <a:lnTo>
                  <a:pt x="5115" y="1606"/>
                </a:lnTo>
                <a:close/>
                <a:moveTo>
                  <a:pt x="5123" y="801"/>
                </a:moveTo>
                <a:lnTo>
                  <a:pt x="5123" y="801"/>
                </a:lnTo>
                <a:lnTo>
                  <a:pt x="5125" y="801"/>
                </a:lnTo>
                <a:lnTo>
                  <a:pt x="5125" y="801"/>
                </a:lnTo>
                <a:lnTo>
                  <a:pt x="5125" y="799"/>
                </a:lnTo>
                <a:lnTo>
                  <a:pt x="5123" y="799"/>
                </a:lnTo>
                <a:lnTo>
                  <a:pt x="5121" y="801"/>
                </a:lnTo>
                <a:lnTo>
                  <a:pt x="5121" y="801"/>
                </a:lnTo>
                <a:lnTo>
                  <a:pt x="5119" y="801"/>
                </a:lnTo>
                <a:lnTo>
                  <a:pt x="5123" y="801"/>
                </a:lnTo>
                <a:close/>
                <a:moveTo>
                  <a:pt x="5039" y="757"/>
                </a:moveTo>
                <a:lnTo>
                  <a:pt x="5037" y="755"/>
                </a:lnTo>
                <a:lnTo>
                  <a:pt x="5035" y="755"/>
                </a:lnTo>
                <a:lnTo>
                  <a:pt x="5035" y="753"/>
                </a:lnTo>
                <a:lnTo>
                  <a:pt x="5033" y="753"/>
                </a:lnTo>
                <a:lnTo>
                  <a:pt x="5035" y="755"/>
                </a:lnTo>
                <a:lnTo>
                  <a:pt x="5037" y="757"/>
                </a:lnTo>
                <a:lnTo>
                  <a:pt x="5043" y="759"/>
                </a:lnTo>
                <a:lnTo>
                  <a:pt x="5041" y="759"/>
                </a:lnTo>
                <a:lnTo>
                  <a:pt x="5039" y="757"/>
                </a:lnTo>
                <a:close/>
                <a:moveTo>
                  <a:pt x="5115" y="1604"/>
                </a:moveTo>
                <a:lnTo>
                  <a:pt x="5115" y="1604"/>
                </a:lnTo>
                <a:lnTo>
                  <a:pt x="5115" y="1604"/>
                </a:lnTo>
                <a:lnTo>
                  <a:pt x="5113" y="1604"/>
                </a:lnTo>
                <a:lnTo>
                  <a:pt x="5113" y="1604"/>
                </a:lnTo>
                <a:lnTo>
                  <a:pt x="5113" y="1604"/>
                </a:lnTo>
                <a:lnTo>
                  <a:pt x="5113" y="1604"/>
                </a:lnTo>
                <a:lnTo>
                  <a:pt x="5113" y="1604"/>
                </a:lnTo>
                <a:lnTo>
                  <a:pt x="5115" y="1604"/>
                </a:lnTo>
                <a:close/>
                <a:moveTo>
                  <a:pt x="5192" y="2197"/>
                </a:moveTo>
                <a:lnTo>
                  <a:pt x="5190" y="2197"/>
                </a:lnTo>
                <a:lnTo>
                  <a:pt x="5186" y="2197"/>
                </a:lnTo>
                <a:lnTo>
                  <a:pt x="5186" y="2197"/>
                </a:lnTo>
                <a:lnTo>
                  <a:pt x="5186" y="2197"/>
                </a:lnTo>
                <a:lnTo>
                  <a:pt x="5184" y="2199"/>
                </a:lnTo>
                <a:lnTo>
                  <a:pt x="5182" y="2199"/>
                </a:lnTo>
                <a:lnTo>
                  <a:pt x="5182" y="2201"/>
                </a:lnTo>
                <a:lnTo>
                  <a:pt x="5180" y="2201"/>
                </a:lnTo>
                <a:lnTo>
                  <a:pt x="5177" y="2204"/>
                </a:lnTo>
                <a:lnTo>
                  <a:pt x="5177" y="2204"/>
                </a:lnTo>
                <a:lnTo>
                  <a:pt x="5175" y="2204"/>
                </a:lnTo>
                <a:lnTo>
                  <a:pt x="5173" y="2204"/>
                </a:lnTo>
                <a:lnTo>
                  <a:pt x="5169" y="2201"/>
                </a:lnTo>
                <a:lnTo>
                  <a:pt x="5167" y="2201"/>
                </a:lnTo>
                <a:lnTo>
                  <a:pt x="5161" y="2199"/>
                </a:lnTo>
                <a:lnTo>
                  <a:pt x="5161" y="2199"/>
                </a:lnTo>
                <a:lnTo>
                  <a:pt x="5161" y="2199"/>
                </a:lnTo>
                <a:lnTo>
                  <a:pt x="5159" y="2197"/>
                </a:lnTo>
                <a:lnTo>
                  <a:pt x="5159" y="2197"/>
                </a:lnTo>
                <a:lnTo>
                  <a:pt x="5159" y="2197"/>
                </a:lnTo>
                <a:lnTo>
                  <a:pt x="5159" y="2197"/>
                </a:lnTo>
                <a:lnTo>
                  <a:pt x="5159" y="2197"/>
                </a:lnTo>
                <a:lnTo>
                  <a:pt x="5159" y="2197"/>
                </a:lnTo>
                <a:lnTo>
                  <a:pt x="5157" y="2195"/>
                </a:lnTo>
                <a:lnTo>
                  <a:pt x="5157" y="2191"/>
                </a:lnTo>
                <a:lnTo>
                  <a:pt x="5157" y="2187"/>
                </a:lnTo>
                <a:lnTo>
                  <a:pt x="5154" y="2185"/>
                </a:lnTo>
                <a:lnTo>
                  <a:pt x="5154" y="2185"/>
                </a:lnTo>
                <a:lnTo>
                  <a:pt x="5154" y="2183"/>
                </a:lnTo>
                <a:lnTo>
                  <a:pt x="5152" y="2183"/>
                </a:lnTo>
                <a:lnTo>
                  <a:pt x="5150" y="2180"/>
                </a:lnTo>
                <a:lnTo>
                  <a:pt x="5150" y="2180"/>
                </a:lnTo>
                <a:lnTo>
                  <a:pt x="5150" y="2178"/>
                </a:lnTo>
                <a:lnTo>
                  <a:pt x="5148" y="2178"/>
                </a:lnTo>
                <a:lnTo>
                  <a:pt x="5148" y="2180"/>
                </a:lnTo>
                <a:lnTo>
                  <a:pt x="5148" y="2180"/>
                </a:lnTo>
                <a:lnTo>
                  <a:pt x="5150" y="2183"/>
                </a:lnTo>
                <a:lnTo>
                  <a:pt x="5150" y="2183"/>
                </a:lnTo>
                <a:lnTo>
                  <a:pt x="5150" y="2183"/>
                </a:lnTo>
                <a:lnTo>
                  <a:pt x="5150" y="2185"/>
                </a:lnTo>
                <a:lnTo>
                  <a:pt x="5150" y="2185"/>
                </a:lnTo>
                <a:lnTo>
                  <a:pt x="5150" y="2189"/>
                </a:lnTo>
                <a:lnTo>
                  <a:pt x="5150" y="2191"/>
                </a:lnTo>
                <a:lnTo>
                  <a:pt x="5150" y="2191"/>
                </a:lnTo>
                <a:lnTo>
                  <a:pt x="5150" y="2191"/>
                </a:lnTo>
                <a:lnTo>
                  <a:pt x="5148" y="2191"/>
                </a:lnTo>
                <a:lnTo>
                  <a:pt x="5148" y="2191"/>
                </a:lnTo>
                <a:lnTo>
                  <a:pt x="5148" y="2189"/>
                </a:lnTo>
                <a:lnTo>
                  <a:pt x="5148" y="2187"/>
                </a:lnTo>
                <a:lnTo>
                  <a:pt x="5146" y="2187"/>
                </a:lnTo>
                <a:lnTo>
                  <a:pt x="5144" y="2187"/>
                </a:lnTo>
                <a:lnTo>
                  <a:pt x="5142" y="2185"/>
                </a:lnTo>
                <a:lnTo>
                  <a:pt x="5142" y="2185"/>
                </a:lnTo>
                <a:lnTo>
                  <a:pt x="5142" y="2187"/>
                </a:lnTo>
                <a:lnTo>
                  <a:pt x="5140" y="2185"/>
                </a:lnTo>
                <a:lnTo>
                  <a:pt x="5140" y="2185"/>
                </a:lnTo>
                <a:lnTo>
                  <a:pt x="5140" y="2185"/>
                </a:lnTo>
                <a:lnTo>
                  <a:pt x="5140" y="2185"/>
                </a:lnTo>
                <a:lnTo>
                  <a:pt x="5140" y="2185"/>
                </a:lnTo>
                <a:lnTo>
                  <a:pt x="5140" y="2183"/>
                </a:lnTo>
                <a:lnTo>
                  <a:pt x="5140" y="2180"/>
                </a:lnTo>
                <a:lnTo>
                  <a:pt x="5140" y="2178"/>
                </a:lnTo>
                <a:lnTo>
                  <a:pt x="5140" y="2178"/>
                </a:lnTo>
                <a:lnTo>
                  <a:pt x="5140" y="2178"/>
                </a:lnTo>
                <a:lnTo>
                  <a:pt x="5140" y="2176"/>
                </a:lnTo>
                <a:lnTo>
                  <a:pt x="5138" y="2172"/>
                </a:lnTo>
                <a:lnTo>
                  <a:pt x="5136" y="2172"/>
                </a:lnTo>
                <a:lnTo>
                  <a:pt x="5136" y="2170"/>
                </a:lnTo>
                <a:lnTo>
                  <a:pt x="5133" y="2168"/>
                </a:lnTo>
                <a:lnTo>
                  <a:pt x="5133" y="2168"/>
                </a:lnTo>
                <a:lnTo>
                  <a:pt x="5136" y="2168"/>
                </a:lnTo>
                <a:lnTo>
                  <a:pt x="5138" y="2168"/>
                </a:lnTo>
                <a:lnTo>
                  <a:pt x="5136" y="2166"/>
                </a:lnTo>
                <a:lnTo>
                  <a:pt x="5136" y="2166"/>
                </a:lnTo>
                <a:lnTo>
                  <a:pt x="5136" y="2164"/>
                </a:lnTo>
                <a:lnTo>
                  <a:pt x="5136" y="2162"/>
                </a:lnTo>
                <a:lnTo>
                  <a:pt x="5136" y="2162"/>
                </a:lnTo>
                <a:lnTo>
                  <a:pt x="5133" y="2162"/>
                </a:lnTo>
                <a:lnTo>
                  <a:pt x="5133" y="2162"/>
                </a:lnTo>
                <a:lnTo>
                  <a:pt x="5133" y="2160"/>
                </a:lnTo>
                <a:lnTo>
                  <a:pt x="5133" y="2160"/>
                </a:lnTo>
                <a:lnTo>
                  <a:pt x="5133" y="2160"/>
                </a:lnTo>
                <a:lnTo>
                  <a:pt x="5131" y="2160"/>
                </a:lnTo>
                <a:lnTo>
                  <a:pt x="5131" y="2160"/>
                </a:lnTo>
                <a:lnTo>
                  <a:pt x="5129" y="2160"/>
                </a:lnTo>
                <a:lnTo>
                  <a:pt x="5129" y="2157"/>
                </a:lnTo>
                <a:lnTo>
                  <a:pt x="5129" y="2157"/>
                </a:lnTo>
                <a:lnTo>
                  <a:pt x="5129" y="2157"/>
                </a:lnTo>
                <a:lnTo>
                  <a:pt x="5127" y="2155"/>
                </a:lnTo>
                <a:lnTo>
                  <a:pt x="5127" y="2155"/>
                </a:lnTo>
                <a:lnTo>
                  <a:pt x="5125" y="2155"/>
                </a:lnTo>
                <a:lnTo>
                  <a:pt x="5125" y="2155"/>
                </a:lnTo>
                <a:lnTo>
                  <a:pt x="5125" y="2155"/>
                </a:lnTo>
                <a:lnTo>
                  <a:pt x="5123" y="2155"/>
                </a:lnTo>
                <a:lnTo>
                  <a:pt x="5121" y="2153"/>
                </a:lnTo>
                <a:lnTo>
                  <a:pt x="5121" y="2153"/>
                </a:lnTo>
                <a:lnTo>
                  <a:pt x="5121" y="2153"/>
                </a:lnTo>
                <a:lnTo>
                  <a:pt x="5119" y="2153"/>
                </a:lnTo>
                <a:lnTo>
                  <a:pt x="5119" y="2153"/>
                </a:lnTo>
                <a:lnTo>
                  <a:pt x="5119" y="2155"/>
                </a:lnTo>
                <a:lnTo>
                  <a:pt x="5119" y="2153"/>
                </a:lnTo>
                <a:lnTo>
                  <a:pt x="5117" y="2153"/>
                </a:lnTo>
                <a:lnTo>
                  <a:pt x="5117" y="2153"/>
                </a:lnTo>
                <a:lnTo>
                  <a:pt x="5117" y="2151"/>
                </a:lnTo>
                <a:lnTo>
                  <a:pt x="5115" y="2149"/>
                </a:lnTo>
                <a:lnTo>
                  <a:pt x="5115" y="2149"/>
                </a:lnTo>
                <a:lnTo>
                  <a:pt x="5113" y="2147"/>
                </a:lnTo>
                <a:lnTo>
                  <a:pt x="5115" y="2145"/>
                </a:lnTo>
                <a:lnTo>
                  <a:pt x="5113" y="2145"/>
                </a:lnTo>
                <a:lnTo>
                  <a:pt x="5110" y="2147"/>
                </a:lnTo>
                <a:lnTo>
                  <a:pt x="5113" y="2149"/>
                </a:lnTo>
                <a:lnTo>
                  <a:pt x="5115" y="2151"/>
                </a:lnTo>
                <a:lnTo>
                  <a:pt x="5117" y="2153"/>
                </a:lnTo>
                <a:lnTo>
                  <a:pt x="5117" y="2155"/>
                </a:lnTo>
                <a:lnTo>
                  <a:pt x="5117" y="2157"/>
                </a:lnTo>
                <a:lnTo>
                  <a:pt x="5115" y="2157"/>
                </a:lnTo>
                <a:lnTo>
                  <a:pt x="5117" y="2160"/>
                </a:lnTo>
                <a:lnTo>
                  <a:pt x="5117" y="2160"/>
                </a:lnTo>
                <a:lnTo>
                  <a:pt x="5119" y="2160"/>
                </a:lnTo>
                <a:lnTo>
                  <a:pt x="5119" y="2162"/>
                </a:lnTo>
                <a:lnTo>
                  <a:pt x="5119" y="2162"/>
                </a:lnTo>
                <a:lnTo>
                  <a:pt x="5119" y="2162"/>
                </a:lnTo>
                <a:lnTo>
                  <a:pt x="5119" y="2164"/>
                </a:lnTo>
                <a:lnTo>
                  <a:pt x="5119" y="2162"/>
                </a:lnTo>
                <a:lnTo>
                  <a:pt x="5121" y="2162"/>
                </a:lnTo>
                <a:lnTo>
                  <a:pt x="5121" y="2162"/>
                </a:lnTo>
                <a:lnTo>
                  <a:pt x="5121" y="2160"/>
                </a:lnTo>
                <a:lnTo>
                  <a:pt x="5123" y="2160"/>
                </a:lnTo>
                <a:lnTo>
                  <a:pt x="5123" y="2160"/>
                </a:lnTo>
                <a:lnTo>
                  <a:pt x="5123" y="2162"/>
                </a:lnTo>
                <a:lnTo>
                  <a:pt x="5123" y="2162"/>
                </a:lnTo>
                <a:lnTo>
                  <a:pt x="5121" y="2162"/>
                </a:lnTo>
                <a:lnTo>
                  <a:pt x="5121" y="2164"/>
                </a:lnTo>
                <a:lnTo>
                  <a:pt x="5127" y="2174"/>
                </a:lnTo>
                <a:lnTo>
                  <a:pt x="5129" y="2174"/>
                </a:lnTo>
                <a:lnTo>
                  <a:pt x="5129" y="2176"/>
                </a:lnTo>
                <a:lnTo>
                  <a:pt x="5129" y="2178"/>
                </a:lnTo>
                <a:lnTo>
                  <a:pt x="5131" y="2176"/>
                </a:lnTo>
                <a:lnTo>
                  <a:pt x="5131" y="2176"/>
                </a:lnTo>
                <a:lnTo>
                  <a:pt x="5131" y="2176"/>
                </a:lnTo>
                <a:lnTo>
                  <a:pt x="5129" y="2174"/>
                </a:lnTo>
                <a:lnTo>
                  <a:pt x="5127" y="2172"/>
                </a:lnTo>
                <a:lnTo>
                  <a:pt x="5127" y="2170"/>
                </a:lnTo>
                <a:lnTo>
                  <a:pt x="5127" y="2170"/>
                </a:lnTo>
                <a:lnTo>
                  <a:pt x="5127" y="2172"/>
                </a:lnTo>
                <a:lnTo>
                  <a:pt x="5129" y="2172"/>
                </a:lnTo>
                <a:lnTo>
                  <a:pt x="5131" y="2174"/>
                </a:lnTo>
                <a:lnTo>
                  <a:pt x="5133" y="2174"/>
                </a:lnTo>
                <a:lnTo>
                  <a:pt x="5131" y="2174"/>
                </a:lnTo>
                <a:lnTo>
                  <a:pt x="5131" y="2174"/>
                </a:lnTo>
                <a:lnTo>
                  <a:pt x="5133" y="2174"/>
                </a:lnTo>
                <a:lnTo>
                  <a:pt x="5133" y="2174"/>
                </a:lnTo>
                <a:lnTo>
                  <a:pt x="5133" y="2176"/>
                </a:lnTo>
                <a:lnTo>
                  <a:pt x="5133" y="2176"/>
                </a:lnTo>
                <a:lnTo>
                  <a:pt x="5133" y="2176"/>
                </a:lnTo>
                <a:lnTo>
                  <a:pt x="5133" y="2178"/>
                </a:lnTo>
                <a:lnTo>
                  <a:pt x="5136" y="2178"/>
                </a:lnTo>
                <a:lnTo>
                  <a:pt x="5136" y="2180"/>
                </a:lnTo>
                <a:lnTo>
                  <a:pt x="5136" y="2180"/>
                </a:lnTo>
                <a:lnTo>
                  <a:pt x="5133" y="2180"/>
                </a:lnTo>
                <a:lnTo>
                  <a:pt x="5131" y="2178"/>
                </a:lnTo>
                <a:lnTo>
                  <a:pt x="5131" y="2178"/>
                </a:lnTo>
                <a:lnTo>
                  <a:pt x="5133" y="2183"/>
                </a:lnTo>
                <a:lnTo>
                  <a:pt x="5133" y="2185"/>
                </a:lnTo>
                <a:lnTo>
                  <a:pt x="5136" y="2185"/>
                </a:lnTo>
                <a:lnTo>
                  <a:pt x="5136" y="2187"/>
                </a:lnTo>
                <a:lnTo>
                  <a:pt x="5136" y="2187"/>
                </a:lnTo>
                <a:lnTo>
                  <a:pt x="5138" y="2187"/>
                </a:lnTo>
                <a:lnTo>
                  <a:pt x="5138" y="2187"/>
                </a:lnTo>
                <a:lnTo>
                  <a:pt x="5140" y="2187"/>
                </a:lnTo>
                <a:lnTo>
                  <a:pt x="5140" y="2187"/>
                </a:lnTo>
                <a:lnTo>
                  <a:pt x="5142" y="2189"/>
                </a:lnTo>
                <a:lnTo>
                  <a:pt x="5142" y="2189"/>
                </a:lnTo>
                <a:lnTo>
                  <a:pt x="5140" y="2189"/>
                </a:lnTo>
                <a:lnTo>
                  <a:pt x="5140" y="2191"/>
                </a:lnTo>
                <a:lnTo>
                  <a:pt x="5140" y="2191"/>
                </a:lnTo>
                <a:lnTo>
                  <a:pt x="5138" y="2189"/>
                </a:lnTo>
                <a:lnTo>
                  <a:pt x="5138" y="2189"/>
                </a:lnTo>
                <a:lnTo>
                  <a:pt x="5138" y="2189"/>
                </a:lnTo>
                <a:lnTo>
                  <a:pt x="5138" y="2193"/>
                </a:lnTo>
                <a:lnTo>
                  <a:pt x="5138" y="2193"/>
                </a:lnTo>
                <a:lnTo>
                  <a:pt x="5140" y="2193"/>
                </a:lnTo>
                <a:lnTo>
                  <a:pt x="5140" y="2193"/>
                </a:lnTo>
                <a:lnTo>
                  <a:pt x="5140" y="2195"/>
                </a:lnTo>
                <a:lnTo>
                  <a:pt x="5140" y="2195"/>
                </a:lnTo>
                <a:lnTo>
                  <a:pt x="5140" y="2199"/>
                </a:lnTo>
                <a:lnTo>
                  <a:pt x="5142" y="2201"/>
                </a:lnTo>
                <a:lnTo>
                  <a:pt x="5142" y="2201"/>
                </a:lnTo>
                <a:lnTo>
                  <a:pt x="5140" y="2201"/>
                </a:lnTo>
                <a:lnTo>
                  <a:pt x="5140" y="2201"/>
                </a:lnTo>
                <a:lnTo>
                  <a:pt x="5140" y="2204"/>
                </a:lnTo>
                <a:lnTo>
                  <a:pt x="5140" y="2206"/>
                </a:lnTo>
                <a:lnTo>
                  <a:pt x="5140" y="2208"/>
                </a:lnTo>
                <a:lnTo>
                  <a:pt x="5138" y="2212"/>
                </a:lnTo>
                <a:lnTo>
                  <a:pt x="5138" y="2214"/>
                </a:lnTo>
                <a:lnTo>
                  <a:pt x="5138" y="2218"/>
                </a:lnTo>
                <a:lnTo>
                  <a:pt x="5138" y="2218"/>
                </a:lnTo>
                <a:lnTo>
                  <a:pt x="5136" y="2220"/>
                </a:lnTo>
                <a:lnTo>
                  <a:pt x="5133" y="2220"/>
                </a:lnTo>
                <a:lnTo>
                  <a:pt x="5133" y="2220"/>
                </a:lnTo>
                <a:lnTo>
                  <a:pt x="5133" y="2220"/>
                </a:lnTo>
                <a:lnTo>
                  <a:pt x="5129" y="2222"/>
                </a:lnTo>
                <a:lnTo>
                  <a:pt x="5127" y="2222"/>
                </a:lnTo>
                <a:lnTo>
                  <a:pt x="5125" y="2225"/>
                </a:lnTo>
                <a:lnTo>
                  <a:pt x="5125" y="2225"/>
                </a:lnTo>
                <a:lnTo>
                  <a:pt x="5125" y="2225"/>
                </a:lnTo>
                <a:lnTo>
                  <a:pt x="5125" y="2227"/>
                </a:lnTo>
                <a:lnTo>
                  <a:pt x="5125" y="2227"/>
                </a:lnTo>
                <a:lnTo>
                  <a:pt x="5125" y="2229"/>
                </a:lnTo>
                <a:lnTo>
                  <a:pt x="5127" y="2229"/>
                </a:lnTo>
                <a:lnTo>
                  <a:pt x="5131" y="2231"/>
                </a:lnTo>
                <a:lnTo>
                  <a:pt x="5133" y="2231"/>
                </a:lnTo>
                <a:lnTo>
                  <a:pt x="5136" y="2233"/>
                </a:lnTo>
                <a:lnTo>
                  <a:pt x="5138" y="2235"/>
                </a:lnTo>
                <a:lnTo>
                  <a:pt x="5138" y="2235"/>
                </a:lnTo>
                <a:lnTo>
                  <a:pt x="5140" y="2235"/>
                </a:lnTo>
                <a:lnTo>
                  <a:pt x="5144" y="2237"/>
                </a:lnTo>
                <a:lnTo>
                  <a:pt x="5146" y="2239"/>
                </a:lnTo>
                <a:lnTo>
                  <a:pt x="5146" y="2241"/>
                </a:lnTo>
                <a:lnTo>
                  <a:pt x="5146" y="2243"/>
                </a:lnTo>
                <a:lnTo>
                  <a:pt x="5146" y="2245"/>
                </a:lnTo>
                <a:lnTo>
                  <a:pt x="5146" y="2248"/>
                </a:lnTo>
                <a:lnTo>
                  <a:pt x="5144" y="2252"/>
                </a:lnTo>
                <a:lnTo>
                  <a:pt x="5140" y="2256"/>
                </a:lnTo>
                <a:lnTo>
                  <a:pt x="5138" y="2258"/>
                </a:lnTo>
                <a:lnTo>
                  <a:pt x="5138" y="2258"/>
                </a:lnTo>
                <a:lnTo>
                  <a:pt x="5138" y="2260"/>
                </a:lnTo>
                <a:lnTo>
                  <a:pt x="5138" y="2260"/>
                </a:lnTo>
                <a:lnTo>
                  <a:pt x="5138" y="2260"/>
                </a:lnTo>
                <a:lnTo>
                  <a:pt x="5140" y="2260"/>
                </a:lnTo>
                <a:lnTo>
                  <a:pt x="5140" y="2260"/>
                </a:lnTo>
                <a:lnTo>
                  <a:pt x="5140" y="2260"/>
                </a:lnTo>
                <a:lnTo>
                  <a:pt x="5140" y="2258"/>
                </a:lnTo>
                <a:lnTo>
                  <a:pt x="5142" y="2258"/>
                </a:lnTo>
                <a:lnTo>
                  <a:pt x="5142" y="2258"/>
                </a:lnTo>
                <a:lnTo>
                  <a:pt x="5142" y="2260"/>
                </a:lnTo>
                <a:lnTo>
                  <a:pt x="5142" y="2262"/>
                </a:lnTo>
                <a:lnTo>
                  <a:pt x="5142" y="2262"/>
                </a:lnTo>
                <a:lnTo>
                  <a:pt x="5142" y="2262"/>
                </a:lnTo>
                <a:lnTo>
                  <a:pt x="5144" y="2262"/>
                </a:lnTo>
                <a:lnTo>
                  <a:pt x="5146" y="2262"/>
                </a:lnTo>
                <a:lnTo>
                  <a:pt x="5146" y="2262"/>
                </a:lnTo>
                <a:lnTo>
                  <a:pt x="5146" y="2264"/>
                </a:lnTo>
                <a:lnTo>
                  <a:pt x="5146" y="2264"/>
                </a:lnTo>
                <a:lnTo>
                  <a:pt x="5148" y="2264"/>
                </a:lnTo>
                <a:lnTo>
                  <a:pt x="5148" y="2264"/>
                </a:lnTo>
                <a:lnTo>
                  <a:pt x="5150" y="2264"/>
                </a:lnTo>
                <a:lnTo>
                  <a:pt x="5152" y="2262"/>
                </a:lnTo>
                <a:lnTo>
                  <a:pt x="5154" y="2260"/>
                </a:lnTo>
                <a:lnTo>
                  <a:pt x="5157" y="2258"/>
                </a:lnTo>
                <a:lnTo>
                  <a:pt x="5159" y="2256"/>
                </a:lnTo>
                <a:lnTo>
                  <a:pt x="5159" y="2256"/>
                </a:lnTo>
                <a:lnTo>
                  <a:pt x="5161" y="2252"/>
                </a:lnTo>
                <a:lnTo>
                  <a:pt x="5163" y="2252"/>
                </a:lnTo>
                <a:lnTo>
                  <a:pt x="5163" y="2250"/>
                </a:lnTo>
                <a:lnTo>
                  <a:pt x="5165" y="2248"/>
                </a:lnTo>
                <a:lnTo>
                  <a:pt x="5167" y="2245"/>
                </a:lnTo>
                <a:lnTo>
                  <a:pt x="5167" y="2243"/>
                </a:lnTo>
                <a:lnTo>
                  <a:pt x="5169" y="2241"/>
                </a:lnTo>
                <a:lnTo>
                  <a:pt x="5169" y="2241"/>
                </a:lnTo>
                <a:lnTo>
                  <a:pt x="5171" y="2237"/>
                </a:lnTo>
                <a:lnTo>
                  <a:pt x="5173" y="2233"/>
                </a:lnTo>
                <a:lnTo>
                  <a:pt x="5171" y="2231"/>
                </a:lnTo>
                <a:lnTo>
                  <a:pt x="5171" y="2231"/>
                </a:lnTo>
                <a:lnTo>
                  <a:pt x="5171" y="2229"/>
                </a:lnTo>
                <a:lnTo>
                  <a:pt x="5171" y="2227"/>
                </a:lnTo>
                <a:lnTo>
                  <a:pt x="5173" y="2225"/>
                </a:lnTo>
                <a:lnTo>
                  <a:pt x="5173" y="2225"/>
                </a:lnTo>
                <a:lnTo>
                  <a:pt x="5173" y="2225"/>
                </a:lnTo>
                <a:lnTo>
                  <a:pt x="5175" y="2222"/>
                </a:lnTo>
                <a:lnTo>
                  <a:pt x="5177" y="2222"/>
                </a:lnTo>
                <a:lnTo>
                  <a:pt x="5180" y="2222"/>
                </a:lnTo>
                <a:lnTo>
                  <a:pt x="5182" y="2222"/>
                </a:lnTo>
                <a:lnTo>
                  <a:pt x="5184" y="2222"/>
                </a:lnTo>
                <a:lnTo>
                  <a:pt x="5184" y="2222"/>
                </a:lnTo>
                <a:lnTo>
                  <a:pt x="5184" y="2225"/>
                </a:lnTo>
                <a:lnTo>
                  <a:pt x="5186" y="2225"/>
                </a:lnTo>
                <a:lnTo>
                  <a:pt x="5186" y="2222"/>
                </a:lnTo>
                <a:lnTo>
                  <a:pt x="5186" y="2222"/>
                </a:lnTo>
                <a:lnTo>
                  <a:pt x="5186" y="2222"/>
                </a:lnTo>
                <a:lnTo>
                  <a:pt x="5186" y="2220"/>
                </a:lnTo>
                <a:lnTo>
                  <a:pt x="5186" y="2218"/>
                </a:lnTo>
                <a:lnTo>
                  <a:pt x="5186" y="2216"/>
                </a:lnTo>
                <a:lnTo>
                  <a:pt x="5188" y="2216"/>
                </a:lnTo>
                <a:lnTo>
                  <a:pt x="5190" y="2214"/>
                </a:lnTo>
                <a:lnTo>
                  <a:pt x="5190" y="2214"/>
                </a:lnTo>
                <a:lnTo>
                  <a:pt x="5190" y="2212"/>
                </a:lnTo>
                <a:lnTo>
                  <a:pt x="5192" y="2208"/>
                </a:lnTo>
                <a:lnTo>
                  <a:pt x="5192" y="2204"/>
                </a:lnTo>
                <a:lnTo>
                  <a:pt x="5192" y="2201"/>
                </a:lnTo>
                <a:lnTo>
                  <a:pt x="5194" y="2199"/>
                </a:lnTo>
                <a:lnTo>
                  <a:pt x="5194" y="2199"/>
                </a:lnTo>
                <a:lnTo>
                  <a:pt x="5194" y="2199"/>
                </a:lnTo>
                <a:lnTo>
                  <a:pt x="5192" y="2197"/>
                </a:lnTo>
                <a:close/>
                <a:moveTo>
                  <a:pt x="5113" y="1587"/>
                </a:moveTo>
                <a:lnTo>
                  <a:pt x="5113" y="1587"/>
                </a:lnTo>
                <a:lnTo>
                  <a:pt x="5113" y="1587"/>
                </a:lnTo>
                <a:lnTo>
                  <a:pt x="5113" y="1585"/>
                </a:lnTo>
                <a:lnTo>
                  <a:pt x="5113" y="1585"/>
                </a:lnTo>
                <a:lnTo>
                  <a:pt x="5113" y="1587"/>
                </a:lnTo>
                <a:close/>
                <a:moveTo>
                  <a:pt x="5138" y="1948"/>
                </a:moveTo>
                <a:lnTo>
                  <a:pt x="5138" y="1948"/>
                </a:lnTo>
                <a:lnTo>
                  <a:pt x="5138" y="1948"/>
                </a:lnTo>
                <a:lnTo>
                  <a:pt x="5138" y="1948"/>
                </a:lnTo>
                <a:lnTo>
                  <a:pt x="5138" y="1948"/>
                </a:lnTo>
                <a:lnTo>
                  <a:pt x="5138" y="1948"/>
                </a:lnTo>
                <a:lnTo>
                  <a:pt x="5138" y="1948"/>
                </a:lnTo>
                <a:close/>
                <a:moveTo>
                  <a:pt x="5175" y="1879"/>
                </a:moveTo>
                <a:lnTo>
                  <a:pt x="5175" y="1881"/>
                </a:lnTo>
                <a:lnTo>
                  <a:pt x="5175" y="1881"/>
                </a:lnTo>
                <a:lnTo>
                  <a:pt x="5175" y="1879"/>
                </a:lnTo>
                <a:lnTo>
                  <a:pt x="5175" y="1879"/>
                </a:lnTo>
                <a:lnTo>
                  <a:pt x="5175" y="1879"/>
                </a:lnTo>
                <a:lnTo>
                  <a:pt x="5175" y="1879"/>
                </a:lnTo>
                <a:lnTo>
                  <a:pt x="5175" y="1879"/>
                </a:lnTo>
                <a:close/>
                <a:moveTo>
                  <a:pt x="5177" y="811"/>
                </a:moveTo>
                <a:lnTo>
                  <a:pt x="5177" y="811"/>
                </a:lnTo>
                <a:lnTo>
                  <a:pt x="5180" y="809"/>
                </a:lnTo>
                <a:lnTo>
                  <a:pt x="5180" y="809"/>
                </a:lnTo>
                <a:lnTo>
                  <a:pt x="5182" y="807"/>
                </a:lnTo>
                <a:lnTo>
                  <a:pt x="5182" y="807"/>
                </a:lnTo>
                <a:lnTo>
                  <a:pt x="5182" y="807"/>
                </a:lnTo>
                <a:lnTo>
                  <a:pt x="5180" y="807"/>
                </a:lnTo>
                <a:lnTo>
                  <a:pt x="5180" y="809"/>
                </a:lnTo>
                <a:lnTo>
                  <a:pt x="5180" y="809"/>
                </a:lnTo>
                <a:lnTo>
                  <a:pt x="5177" y="809"/>
                </a:lnTo>
                <a:lnTo>
                  <a:pt x="5175" y="811"/>
                </a:lnTo>
                <a:lnTo>
                  <a:pt x="5175" y="811"/>
                </a:lnTo>
                <a:lnTo>
                  <a:pt x="5177" y="811"/>
                </a:lnTo>
                <a:close/>
                <a:moveTo>
                  <a:pt x="5188" y="1908"/>
                </a:moveTo>
                <a:lnTo>
                  <a:pt x="5190" y="1908"/>
                </a:lnTo>
                <a:lnTo>
                  <a:pt x="5190" y="1908"/>
                </a:lnTo>
                <a:lnTo>
                  <a:pt x="5190" y="1908"/>
                </a:lnTo>
                <a:lnTo>
                  <a:pt x="5190" y="1908"/>
                </a:lnTo>
                <a:lnTo>
                  <a:pt x="5190" y="1908"/>
                </a:lnTo>
                <a:lnTo>
                  <a:pt x="5192" y="1908"/>
                </a:lnTo>
                <a:lnTo>
                  <a:pt x="5194" y="1908"/>
                </a:lnTo>
                <a:lnTo>
                  <a:pt x="5194" y="1906"/>
                </a:lnTo>
                <a:lnTo>
                  <a:pt x="5192" y="1906"/>
                </a:lnTo>
                <a:lnTo>
                  <a:pt x="5192" y="1906"/>
                </a:lnTo>
                <a:lnTo>
                  <a:pt x="5190" y="1906"/>
                </a:lnTo>
                <a:lnTo>
                  <a:pt x="5190" y="1906"/>
                </a:lnTo>
                <a:lnTo>
                  <a:pt x="5188" y="1908"/>
                </a:lnTo>
                <a:lnTo>
                  <a:pt x="5188" y="1908"/>
                </a:lnTo>
                <a:lnTo>
                  <a:pt x="5188" y="1908"/>
                </a:lnTo>
                <a:lnTo>
                  <a:pt x="5186" y="1908"/>
                </a:lnTo>
                <a:lnTo>
                  <a:pt x="5186" y="1908"/>
                </a:lnTo>
                <a:lnTo>
                  <a:pt x="5186" y="1910"/>
                </a:lnTo>
                <a:lnTo>
                  <a:pt x="5188" y="1908"/>
                </a:lnTo>
                <a:close/>
                <a:moveTo>
                  <a:pt x="5194" y="1889"/>
                </a:moveTo>
                <a:lnTo>
                  <a:pt x="5194" y="1889"/>
                </a:lnTo>
                <a:lnTo>
                  <a:pt x="5194" y="1887"/>
                </a:lnTo>
                <a:lnTo>
                  <a:pt x="5194" y="1887"/>
                </a:lnTo>
                <a:lnTo>
                  <a:pt x="5194" y="1887"/>
                </a:lnTo>
                <a:lnTo>
                  <a:pt x="5192" y="1885"/>
                </a:lnTo>
                <a:lnTo>
                  <a:pt x="5192" y="1885"/>
                </a:lnTo>
                <a:lnTo>
                  <a:pt x="5190" y="1885"/>
                </a:lnTo>
                <a:lnTo>
                  <a:pt x="5190" y="1883"/>
                </a:lnTo>
                <a:lnTo>
                  <a:pt x="5190" y="1883"/>
                </a:lnTo>
                <a:lnTo>
                  <a:pt x="5190" y="1883"/>
                </a:lnTo>
                <a:lnTo>
                  <a:pt x="5190" y="1883"/>
                </a:lnTo>
                <a:lnTo>
                  <a:pt x="5188" y="1883"/>
                </a:lnTo>
                <a:lnTo>
                  <a:pt x="5186" y="1883"/>
                </a:lnTo>
                <a:lnTo>
                  <a:pt x="5184" y="1883"/>
                </a:lnTo>
                <a:lnTo>
                  <a:pt x="5182" y="1885"/>
                </a:lnTo>
                <a:lnTo>
                  <a:pt x="5180" y="1885"/>
                </a:lnTo>
                <a:lnTo>
                  <a:pt x="5177" y="1887"/>
                </a:lnTo>
                <a:lnTo>
                  <a:pt x="5177" y="1887"/>
                </a:lnTo>
                <a:lnTo>
                  <a:pt x="5177" y="1889"/>
                </a:lnTo>
                <a:lnTo>
                  <a:pt x="5177" y="1889"/>
                </a:lnTo>
                <a:lnTo>
                  <a:pt x="5177" y="1889"/>
                </a:lnTo>
                <a:lnTo>
                  <a:pt x="5177" y="1889"/>
                </a:lnTo>
                <a:lnTo>
                  <a:pt x="5177" y="1889"/>
                </a:lnTo>
                <a:lnTo>
                  <a:pt x="5177" y="1889"/>
                </a:lnTo>
                <a:lnTo>
                  <a:pt x="5175" y="1891"/>
                </a:lnTo>
                <a:lnTo>
                  <a:pt x="5175" y="1891"/>
                </a:lnTo>
                <a:lnTo>
                  <a:pt x="5175" y="1891"/>
                </a:lnTo>
                <a:lnTo>
                  <a:pt x="5177" y="1893"/>
                </a:lnTo>
                <a:lnTo>
                  <a:pt x="5177" y="1893"/>
                </a:lnTo>
                <a:lnTo>
                  <a:pt x="5180" y="1895"/>
                </a:lnTo>
                <a:lnTo>
                  <a:pt x="5182" y="1895"/>
                </a:lnTo>
                <a:lnTo>
                  <a:pt x="5184" y="1895"/>
                </a:lnTo>
                <a:lnTo>
                  <a:pt x="5184" y="1895"/>
                </a:lnTo>
                <a:lnTo>
                  <a:pt x="5186" y="1895"/>
                </a:lnTo>
                <a:lnTo>
                  <a:pt x="5188" y="1895"/>
                </a:lnTo>
                <a:lnTo>
                  <a:pt x="5188" y="1895"/>
                </a:lnTo>
                <a:lnTo>
                  <a:pt x="5190" y="1895"/>
                </a:lnTo>
                <a:lnTo>
                  <a:pt x="5192" y="1893"/>
                </a:lnTo>
                <a:lnTo>
                  <a:pt x="5192" y="1893"/>
                </a:lnTo>
                <a:lnTo>
                  <a:pt x="5192" y="1895"/>
                </a:lnTo>
                <a:lnTo>
                  <a:pt x="5194" y="1893"/>
                </a:lnTo>
                <a:lnTo>
                  <a:pt x="5194" y="1893"/>
                </a:lnTo>
                <a:lnTo>
                  <a:pt x="5196" y="1893"/>
                </a:lnTo>
                <a:lnTo>
                  <a:pt x="5196" y="1891"/>
                </a:lnTo>
                <a:lnTo>
                  <a:pt x="5194" y="1889"/>
                </a:lnTo>
                <a:close/>
                <a:moveTo>
                  <a:pt x="5173" y="1812"/>
                </a:moveTo>
                <a:lnTo>
                  <a:pt x="5173" y="1812"/>
                </a:lnTo>
                <a:lnTo>
                  <a:pt x="5173" y="1812"/>
                </a:lnTo>
                <a:lnTo>
                  <a:pt x="5173" y="1812"/>
                </a:lnTo>
                <a:lnTo>
                  <a:pt x="5173" y="1812"/>
                </a:lnTo>
                <a:lnTo>
                  <a:pt x="5171" y="1812"/>
                </a:lnTo>
                <a:lnTo>
                  <a:pt x="5171" y="1812"/>
                </a:lnTo>
                <a:lnTo>
                  <a:pt x="5173" y="1812"/>
                </a:lnTo>
                <a:lnTo>
                  <a:pt x="5173" y="1812"/>
                </a:lnTo>
                <a:close/>
                <a:moveTo>
                  <a:pt x="5140" y="1650"/>
                </a:moveTo>
                <a:lnTo>
                  <a:pt x="5140" y="1650"/>
                </a:lnTo>
                <a:lnTo>
                  <a:pt x="5140" y="1648"/>
                </a:lnTo>
                <a:lnTo>
                  <a:pt x="5140" y="1648"/>
                </a:lnTo>
                <a:lnTo>
                  <a:pt x="5140" y="1648"/>
                </a:lnTo>
                <a:lnTo>
                  <a:pt x="5140" y="1648"/>
                </a:lnTo>
                <a:lnTo>
                  <a:pt x="5140" y="1648"/>
                </a:lnTo>
                <a:lnTo>
                  <a:pt x="5140" y="1648"/>
                </a:lnTo>
                <a:lnTo>
                  <a:pt x="5140" y="1650"/>
                </a:lnTo>
                <a:close/>
                <a:moveTo>
                  <a:pt x="5094" y="1531"/>
                </a:moveTo>
                <a:lnTo>
                  <a:pt x="5096" y="1531"/>
                </a:lnTo>
                <a:lnTo>
                  <a:pt x="5096" y="1531"/>
                </a:lnTo>
                <a:lnTo>
                  <a:pt x="5096" y="1531"/>
                </a:lnTo>
                <a:lnTo>
                  <a:pt x="5096" y="1531"/>
                </a:lnTo>
                <a:lnTo>
                  <a:pt x="5094" y="1531"/>
                </a:lnTo>
                <a:lnTo>
                  <a:pt x="5094" y="1531"/>
                </a:lnTo>
                <a:lnTo>
                  <a:pt x="5094" y="1531"/>
                </a:lnTo>
                <a:lnTo>
                  <a:pt x="5094" y="1531"/>
                </a:lnTo>
                <a:lnTo>
                  <a:pt x="5094" y="1531"/>
                </a:lnTo>
                <a:close/>
                <a:moveTo>
                  <a:pt x="5150" y="2176"/>
                </a:moveTo>
                <a:lnTo>
                  <a:pt x="5150" y="2176"/>
                </a:lnTo>
                <a:lnTo>
                  <a:pt x="5150" y="2176"/>
                </a:lnTo>
                <a:lnTo>
                  <a:pt x="5150" y="2176"/>
                </a:lnTo>
                <a:lnTo>
                  <a:pt x="5150" y="2174"/>
                </a:lnTo>
                <a:lnTo>
                  <a:pt x="5150" y="2172"/>
                </a:lnTo>
                <a:lnTo>
                  <a:pt x="5148" y="2172"/>
                </a:lnTo>
                <a:lnTo>
                  <a:pt x="5148" y="2172"/>
                </a:lnTo>
                <a:lnTo>
                  <a:pt x="5148" y="2172"/>
                </a:lnTo>
                <a:lnTo>
                  <a:pt x="5148" y="2174"/>
                </a:lnTo>
                <a:lnTo>
                  <a:pt x="5148" y="2174"/>
                </a:lnTo>
                <a:lnTo>
                  <a:pt x="5148" y="2174"/>
                </a:lnTo>
                <a:lnTo>
                  <a:pt x="5150" y="2176"/>
                </a:lnTo>
                <a:close/>
                <a:moveTo>
                  <a:pt x="5136" y="1644"/>
                </a:moveTo>
                <a:lnTo>
                  <a:pt x="5136" y="1642"/>
                </a:lnTo>
                <a:lnTo>
                  <a:pt x="5136" y="1642"/>
                </a:lnTo>
                <a:lnTo>
                  <a:pt x="5136" y="1640"/>
                </a:lnTo>
                <a:lnTo>
                  <a:pt x="5136" y="1640"/>
                </a:lnTo>
                <a:lnTo>
                  <a:pt x="5133" y="1640"/>
                </a:lnTo>
                <a:lnTo>
                  <a:pt x="5133" y="1640"/>
                </a:lnTo>
                <a:lnTo>
                  <a:pt x="5133" y="1640"/>
                </a:lnTo>
                <a:lnTo>
                  <a:pt x="5136" y="1640"/>
                </a:lnTo>
                <a:lnTo>
                  <a:pt x="5136" y="1642"/>
                </a:lnTo>
                <a:lnTo>
                  <a:pt x="5136" y="1642"/>
                </a:lnTo>
                <a:lnTo>
                  <a:pt x="5136" y="1644"/>
                </a:lnTo>
                <a:close/>
                <a:moveTo>
                  <a:pt x="5115" y="791"/>
                </a:moveTo>
                <a:lnTo>
                  <a:pt x="5115" y="791"/>
                </a:lnTo>
                <a:lnTo>
                  <a:pt x="5110" y="788"/>
                </a:lnTo>
                <a:lnTo>
                  <a:pt x="5108" y="788"/>
                </a:lnTo>
                <a:lnTo>
                  <a:pt x="5106" y="791"/>
                </a:lnTo>
                <a:lnTo>
                  <a:pt x="5108" y="791"/>
                </a:lnTo>
                <a:lnTo>
                  <a:pt x="5110" y="793"/>
                </a:lnTo>
                <a:lnTo>
                  <a:pt x="5110" y="793"/>
                </a:lnTo>
                <a:lnTo>
                  <a:pt x="5113" y="795"/>
                </a:lnTo>
                <a:lnTo>
                  <a:pt x="5115" y="793"/>
                </a:lnTo>
                <a:lnTo>
                  <a:pt x="5117" y="793"/>
                </a:lnTo>
                <a:lnTo>
                  <a:pt x="5119" y="793"/>
                </a:lnTo>
                <a:lnTo>
                  <a:pt x="5119" y="793"/>
                </a:lnTo>
                <a:lnTo>
                  <a:pt x="5119" y="793"/>
                </a:lnTo>
                <a:lnTo>
                  <a:pt x="5121" y="793"/>
                </a:lnTo>
                <a:lnTo>
                  <a:pt x="5117" y="791"/>
                </a:lnTo>
                <a:lnTo>
                  <a:pt x="5115" y="791"/>
                </a:lnTo>
                <a:close/>
                <a:moveTo>
                  <a:pt x="5022" y="1929"/>
                </a:moveTo>
                <a:lnTo>
                  <a:pt x="5022" y="1929"/>
                </a:lnTo>
                <a:lnTo>
                  <a:pt x="5020" y="1929"/>
                </a:lnTo>
                <a:lnTo>
                  <a:pt x="5020" y="1929"/>
                </a:lnTo>
                <a:lnTo>
                  <a:pt x="5020" y="1931"/>
                </a:lnTo>
                <a:lnTo>
                  <a:pt x="5020" y="1931"/>
                </a:lnTo>
                <a:lnTo>
                  <a:pt x="5020" y="1933"/>
                </a:lnTo>
                <a:lnTo>
                  <a:pt x="5020" y="1933"/>
                </a:lnTo>
                <a:lnTo>
                  <a:pt x="5020" y="1931"/>
                </a:lnTo>
                <a:lnTo>
                  <a:pt x="5022" y="1931"/>
                </a:lnTo>
                <a:lnTo>
                  <a:pt x="5020" y="1931"/>
                </a:lnTo>
                <a:lnTo>
                  <a:pt x="5020" y="1929"/>
                </a:lnTo>
                <a:lnTo>
                  <a:pt x="5022" y="1929"/>
                </a:lnTo>
                <a:lnTo>
                  <a:pt x="5022" y="1929"/>
                </a:lnTo>
                <a:close/>
                <a:moveTo>
                  <a:pt x="5029" y="1858"/>
                </a:moveTo>
                <a:lnTo>
                  <a:pt x="5031" y="1860"/>
                </a:lnTo>
                <a:lnTo>
                  <a:pt x="5031" y="1858"/>
                </a:lnTo>
                <a:lnTo>
                  <a:pt x="5031" y="1858"/>
                </a:lnTo>
                <a:lnTo>
                  <a:pt x="5029" y="1858"/>
                </a:lnTo>
                <a:lnTo>
                  <a:pt x="5029" y="1858"/>
                </a:lnTo>
                <a:close/>
                <a:moveTo>
                  <a:pt x="5027" y="2327"/>
                </a:moveTo>
                <a:lnTo>
                  <a:pt x="5025" y="2329"/>
                </a:lnTo>
                <a:lnTo>
                  <a:pt x="5027" y="2329"/>
                </a:lnTo>
                <a:lnTo>
                  <a:pt x="5027" y="2329"/>
                </a:lnTo>
                <a:lnTo>
                  <a:pt x="5027" y="2327"/>
                </a:lnTo>
                <a:lnTo>
                  <a:pt x="5027" y="2327"/>
                </a:lnTo>
                <a:close/>
                <a:moveTo>
                  <a:pt x="5033" y="1962"/>
                </a:moveTo>
                <a:lnTo>
                  <a:pt x="5035" y="1962"/>
                </a:lnTo>
                <a:lnTo>
                  <a:pt x="5035" y="1962"/>
                </a:lnTo>
                <a:lnTo>
                  <a:pt x="5035" y="1960"/>
                </a:lnTo>
                <a:lnTo>
                  <a:pt x="5033" y="1960"/>
                </a:lnTo>
                <a:lnTo>
                  <a:pt x="5033" y="1960"/>
                </a:lnTo>
                <a:lnTo>
                  <a:pt x="5033" y="1962"/>
                </a:lnTo>
                <a:lnTo>
                  <a:pt x="5033" y="1962"/>
                </a:lnTo>
                <a:close/>
                <a:moveTo>
                  <a:pt x="5014" y="1784"/>
                </a:moveTo>
                <a:lnTo>
                  <a:pt x="5012" y="1784"/>
                </a:lnTo>
                <a:lnTo>
                  <a:pt x="5012" y="1784"/>
                </a:lnTo>
                <a:lnTo>
                  <a:pt x="5010" y="1786"/>
                </a:lnTo>
                <a:lnTo>
                  <a:pt x="5010" y="1786"/>
                </a:lnTo>
                <a:lnTo>
                  <a:pt x="5010" y="1786"/>
                </a:lnTo>
                <a:lnTo>
                  <a:pt x="5010" y="1786"/>
                </a:lnTo>
                <a:lnTo>
                  <a:pt x="5010" y="1786"/>
                </a:lnTo>
                <a:lnTo>
                  <a:pt x="5010" y="1786"/>
                </a:lnTo>
                <a:lnTo>
                  <a:pt x="5012" y="1788"/>
                </a:lnTo>
                <a:lnTo>
                  <a:pt x="5012" y="1786"/>
                </a:lnTo>
                <a:lnTo>
                  <a:pt x="5012" y="1786"/>
                </a:lnTo>
                <a:lnTo>
                  <a:pt x="5014" y="1786"/>
                </a:lnTo>
                <a:lnTo>
                  <a:pt x="5014" y="1786"/>
                </a:lnTo>
                <a:lnTo>
                  <a:pt x="5014" y="1786"/>
                </a:lnTo>
                <a:lnTo>
                  <a:pt x="5014" y="1784"/>
                </a:lnTo>
                <a:lnTo>
                  <a:pt x="5014" y="1784"/>
                </a:lnTo>
                <a:close/>
                <a:moveTo>
                  <a:pt x="5031" y="1862"/>
                </a:moveTo>
                <a:lnTo>
                  <a:pt x="5031" y="1862"/>
                </a:lnTo>
                <a:lnTo>
                  <a:pt x="5029" y="1862"/>
                </a:lnTo>
                <a:lnTo>
                  <a:pt x="5029" y="1864"/>
                </a:lnTo>
                <a:lnTo>
                  <a:pt x="5031" y="1866"/>
                </a:lnTo>
                <a:lnTo>
                  <a:pt x="5031" y="1864"/>
                </a:lnTo>
                <a:lnTo>
                  <a:pt x="5031" y="1864"/>
                </a:lnTo>
                <a:lnTo>
                  <a:pt x="5033" y="1866"/>
                </a:lnTo>
                <a:lnTo>
                  <a:pt x="5033" y="1866"/>
                </a:lnTo>
                <a:lnTo>
                  <a:pt x="5033" y="1868"/>
                </a:lnTo>
                <a:lnTo>
                  <a:pt x="5033" y="1870"/>
                </a:lnTo>
                <a:lnTo>
                  <a:pt x="5033" y="1870"/>
                </a:lnTo>
                <a:lnTo>
                  <a:pt x="5033" y="1870"/>
                </a:lnTo>
                <a:lnTo>
                  <a:pt x="5035" y="1870"/>
                </a:lnTo>
                <a:lnTo>
                  <a:pt x="5035" y="1870"/>
                </a:lnTo>
                <a:lnTo>
                  <a:pt x="5037" y="1870"/>
                </a:lnTo>
                <a:lnTo>
                  <a:pt x="5039" y="1870"/>
                </a:lnTo>
                <a:lnTo>
                  <a:pt x="5039" y="1868"/>
                </a:lnTo>
                <a:lnTo>
                  <a:pt x="5039" y="1868"/>
                </a:lnTo>
                <a:lnTo>
                  <a:pt x="5037" y="1868"/>
                </a:lnTo>
                <a:lnTo>
                  <a:pt x="5037" y="1866"/>
                </a:lnTo>
                <a:lnTo>
                  <a:pt x="5037" y="1866"/>
                </a:lnTo>
                <a:lnTo>
                  <a:pt x="5035" y="1866"/>
                </a:lnTo>
                <a:lnTo>
                  <a:pt x="5035" y="1864"/>
                </a:lnTo>
                <a:lnTo>
                  <a:pt x="5033" y="1864"/>
                </a:lnTo>
                <a:lnTo>
                  <a:pt x="5033" y="1864"/>
                </a:lnTo>
                <a:lnTo>
                  <a:pt x="5033" y="1862"/>
                </a:lnTo>
                <a:lnTo>
                  <a:pt x="5031" y="1862"/>
                </a:lnTo>
                <a:close/>
                <a:moveTo>
                  <a:pt x="5033" y="1830"/>
                </a:moveTo>
                <a:lnTo>
                  <a:pt x="5033" y="1832"/>
                </a:lnTo>
                <a:lnTo>
                  <a:pt x="5033" y="1832"/>
                </a:lnTo>
                <a:lnTo>
                  <a:pt x="5035" y="1832"/>
                </a:lnTo>
                <a:lnTo>
                  <a:pt x="5035" y="1832"/>
                </a:lnTo>
                <a:lnTo>
                  <a:pt x="5035" y="1832"/>
                </a:lnTo>
                <a:lnTo>
                  <a:pt x="5035" y="1830"/>
                </a:lnTo>
                <a:lnTo>
                  <a:pt x="5035" y="1830"/>
                </a:lnTo>
                <a:lnTo>
                  <a:pt x="5035" y="1830"/>
                </a:lnTo>
                <a:lnTo>
                  <a:pt x="5035" y="1828"/>
                </a:lnTo>
                <a:lnTo>
                  <a:pt x="5033" y="1830"/>
                </a:lnTo>
                <a:lnTo>
                  <a:pt x="5033" y="1830"/>
                </a:lnTo>
                <a:close/>
                <a:moveTo>
                  <a:pt x="5033" y="1837"/>
                </a:moveTo>
                <a:lnTo>
                  <a:pt x="5033" y="1837"/>
                </a:lnTo>
                <a:lnTo>
                  <a:pt x="5033" y="1837"/>
                </a:lnTo>
                <a:lnTo>
                  <a:pt x="5033" y="1837"/>
                </a:lnTo>
                <a:lnTo>
                  <a:pt x="5035" y="1839"/>
                </a:lnTo>
                <a:lnTo>
                  <a:pt x="5035" y="1837"/>
                </a:lnTo>
                <a:lnTo>
                  <a:pt x="5035" y="1837"/>
                </a:lnTo>
                <a:lnTo>
                  <a:pt x="5035" y="1835"/>
                </a:lnTo>
                <a:lnTo>
                  <a:pt x="5033" y="1837"/>
                </a:lnTo>
                <a:close/>
                <a:moveTo>
                  <a:pt x="5027" y="1935"/>
                </a:moveTo>
                <a:lnTo>
                  <a:pt x="5029" y="1937"/>
                </a:lnTo>
                <a:lnTo>
                  <a:pt x="5029" y="1937"/>
                </a:lnTo>
                <a:lnTo>
                  <a:pt x="5031" y="1939"/>
                </a:lnTo>
                <a:lnTo>
                  <a:pt x="5033" y="1939"/>
                </a:lnTo>
                <a:lnTo>
                  <a:pt x="5033" y="1939"/>
                </a:lnTo>
                <a:lnTo>
                  <a:pt x="5033" y="1937"/>
                </a:lnTo>
                <a:lnTo>
                  <a:pt x="5033" y="1937"/>
                </a:lnTo>
                <a:lnTo>
                  <a:pt x="5033" y="1935"/>
                </a:lnTo>
                <a:lnTo>
                  <a:pt x="5031" y="1935"/>
                </a:lnTo>
                <a:lnTo>
                  <a:pt x="5031" y="1933"/>
                </a:lnTo>
                <a:lnTo>
                  <a:pt x="5031" y="1933"/>
                </a:lnTo>
                <a:lnTo>
                  <a:pt x="5031" y="1933"/>
                </a:lnTo>
                <a:lnTo>
                  <a:pt x="5029" y="1933"/>
                </a:lnTo>
                <a:lnTo>
                  <a:pt x="5029" y="1933"/>
                </a:lnTo>
                <a:lnTo>
                  <a:pt x="5029" y="1933"/>
                </a:lnTo>
                <a:lnTo>
                  <a:pt x="5031" y="1933"/>
                </a:lnTo>
                <a:lnTo>
                  <a:pt x="5029" y="1935"/>
                </a:lnTo>
                <a:lnTo>
                  <a:pt x="5027" y="1935"/>
                </a:lnTo>
                <a:close/>
                <a:moveTo>
                  <a:pt x="5087" y="1528"/>
                </a:moveTo>
                <a:lnTo>
                  <a:pt x="5089" y="1528"/>
                </a:lnTo>
                <a:lnTo>
                  <a:pt x="5089" y="1528"/>
                </a:lnTo>
                <a:lnTo>
                  <a:pt x="5089" y="1528"/>
                </a:lnTo>
                <a:lnTo>
                  <a:pt x="5092" y="1528"/>
                </a:lnTo>
                <a:lnTo>
                  <a:pt x="5087" y="1528"/>
                </a:lnTo>
                <a:lnTo>
                  <a:pt x="5087" y="1528"/>
                </a:lnTo>
                <a:lnTo>
                  <a:pt x="5085" y="1528"/>
                </a:lnTo>
                <a:lnTo>
                  <a:pt x="5085" y="1528"/>
                </a:lnTo>
                <a:lnTo>
                  <a:pt x="5087" y="1528"/>
                </a:lnTo>
                <a:lnTo>
                  <a:pt x="5087" y="1528"/>
                </a:lnTo>
                <a:lnTo>
                  <a:pt x="5087" y="1528"/>
                </a:lnTo>
                <a:close/>
                <a:moveTo>
                  <a:pt x="5020" y="2338"/>
                </a:moveTo>
                <a:lnTo>
                  <a:pt x="5020" y="2338"/>
                </a:lnTo>
                <a:lnTo>
                  <a:pt x="5020" y="2338"/>
                </a:lnTo>
                <a:lnTo>
                  <a:pt x="5022" y="2338"/>
                </a:lnTo>
                <a:lnTo>
                  <a:pt x="5022" y="2338"/>
                </a:lnTo>
                <a:lnTo>
                  <a:pt x="5022" y="2338"/>
                </a:lnTo>
                <a:lnTo>
                  <a:pt x="5022" y="2338"/>
                </a:lnTo>
                <a:lnTo>
                  <a:pt x="5022" y="2336"/>
                </a:lnTo>
                <a:lnTo>
                  <a:pt x="5022" y="2336"/>
                </a:lnTo>
                <a:lnTo>
                  <a:pt x="5022" y="2336"/>
                </a:lnTo>
                <a:lnTo>
                  <a:pt x="5020" y="2336"/>
                </a:lnTo>
                <a:lnTo>
                  <a:pt x="5020" y="2338"/>
                </a:lnTo>
                <a:close/>
                <a:moveTo>
                  <a:pt x="5066" y="1545"/>
                </a:moveTo>
                <a:lnTo>
                  <a:pt x="5066" y="1545"/>
                </a:lnTo>
                <a:lnTo>
                  <a:pt x="5066" y="1545"/>
                </a:lnTo>
                <a:lnTo>
                  <a:pt x="5066" y="1545"/>
                </a:lnTo>
                <a:lnTo>
                  <a:pt x="5066" y="1545"/>
                </a:lnTo>
                <a:lnTo>
                  <a:pt x="5064" y="1547"/>
                </a:lnTo>
                <a:lnTo>
                  <a:pt x="5064" y="1547"/>
                </a:lnTo>
                <a:lnTo>
                  <a:pt x="5064" y="1547"/>
                </a:lnTo>
                <a:lnTo>
                  <a:pt x="5064" y="1547"/>
                </a:lnTo>
                <a:lnTo>
                  <a:pt x="5064" y="1547"/>
                </a:lnTo>
                <a:lnTo>
                  <a:pt x="5066" y="1545"/>
                </a:lnTo>
                <a:close/>
                <a:moveTo>
                  <a:pt x="5060" y="1914"/>
                </a:moveTo>
                <a:lnTo>
                  <a:pt x="5060" y="1914"/>
                </a:lnTo>
                <a:lnTo>
                  <a:pt x="5060" y="1916"/>
                </a:lnTo>
                <a:lnTo>
                  <a:pt x="5062" y="1916"/>
                </a:lnTo>
                <a:lnTo>
                  <a:pt x="5062" y="1914"/>
                </a:lnTo>
                <a:lnTo>
                  <a:pt x="5062" y="1914"/>
                </a:lnTo>
                <a:lnTo>
                  <a:pt x="5060" y="1912"/>
                </a:lnTo>
                <a:lnTo>
                  <a:pt x="5060" y="1912"/>
                </a:lnTo>
                <a:lnTo>
                  <a:pt x="5060" y="1912"/>
                </a:lnTo>
                <a:lnTo>
                  <a:pt x="5060" y="1914"/>
                </a:lnTo>
                <a:close/>
                <a:moveTo>
                  <a:pt x="5064" y="1644"/>
                </a:moveTo>
                <a:lnTo>
                  <a:pt x="5064" y="1644"/>
                </a:lnTo>
                <a:lnTo>
                  <a:pt x="5064" y="1644"/>
                </a:lnTo>
                <a:lnTo>
                  <a:pt x="5064" y="1644"/>
                </a:lnTo>
                <a:lnTo>
                  <a:pt x="5064" y="1644"/>
                </a:lnTo>
                <a:lnTo>
                  <a:pt x="5064" y="1644"/>
                </a:lnTo>
                <a:lnTo>
                  <a:pt x="5064" y="1644"/>
                </a:lnTo>
                <a:close/>
                <a:moveTo>
                  <a:pt x="5069" y="1925"/>
                </a:moveTo>
                <a:lnTo>
                  <a:pt x="5069" y="1925"/>
                </a:lnTo>
                <a:lnTo>
                  <a:pt x="5069" y="1925"/>
                </a:lnTo>
                <a:lnTo>
                  <a:pt x="5069" y="1925"/>
                </a:lnTo>
                <a:lnTo>
                  <a:pt x="5066" y="1925"/>
                </a:lnTo>
                <a:lnTo>
                  <a:pt x="5066" y="1925"/>
                </a:lnTo>
                <a:lnTo>
                  <a:pt x="5069" y="1925"/>
                </a:lnTo>
                <a:lnTo>
                  <a:pt x="5069" y="1925"/>
                </a:lnTo>
                <a:close/>
                <a:moveTo>
                  <a:pt x="5131" y="2258"/>
                </a:moveTo>
                <a:lnTo>
                  <a:pt x="5129" y="2258"/>
                </a:lnTo>
                <a:lnTo>
                  <a:pt x="5129" y="2258"/>
                </a:lnTo>
                <a:lnTo>
                  <a:pt x="5131" y="2258"/>
                </a:lnTo>
                <a:lnTo>
                  <a:pt x="5131" y="2256"/>
                </a:lnTo>
                <a:lnTo>
                  <a:pt x="5131" y="2256"/>
                </a:lnTo>
                <a:lnTo>
                  <a:pt x="5133" y="2256"/>
                </a:lnTo>
                <a:lnTo>
                  <a:pt x="5131" y="2256"/>
                </a:lnTo>
                <a:lnTo>
                  <a:pt x="5131" y="2254"/>
                </a:lnTo>
                <a:lnTo>
                  <a:pt x="5131" y="2254"/>
                </a:lnTo>
                <a:lnTo>
                  <a:pt x="5129" y="2254"/>
                </a:lnTo>
                <a:lnTo>
                  <a:pt x="5129" y="2254"/>
                </a:lnTo>
                <a:lnTo>
                  <a:pt x="5129" y="2254"/>
                </a:lnTo>
                <a:lnTo>
                  <a:pt x="5129" y="2256"/>
                </a:lnTo>
                <a:lnTo>
                  <a:pt x="5129" y="2256"/>
                </a:lnTo>
                <a:lnTo>
                  <a:pt x="5127" y="2256"/>
                </a:lnTo>
                <a:lnTo>
                  <a:pt x="5127" y="2258"/>
                </a:lnTo>
                <a:lnTo>
                  <a:pt x="5127" y="2258"/>
                </a:lnTo>
                <a:lnTo>
                  <a:pt x="5127" y="2258"/>
                </a:lnTo>
                <a:lnTo>
                  <a:pt x="5125" y="2260"/>
                </a:lnTo>
                <a:lnTo>
                  <a:pt x="5127" y="2258"/>
                </a:lnTo>
                <a:lnTo>
                  <a:pt x="5127" y="2256"/>
                </a:lnTo>
                <a:lnTo>
                  <a:pt x="5127" y="2256"/>
                </a:lnTo>
                <a:lnTo>
                  <a:pt x="5127" y="2256"/>
                </a:lnTo>
                <a:lnTo>
                  <a:pt x="5127" y="2254"/>
                </a:lnTo>
                <a:lnTo>
                  <a:pt x="5127" y="2254"/>
                </a:lnTo>
                <a:lnTo>
                  <a:pt x="5129" y="2254"/>
                </a:lnTo>
                <a:lnTo>
                  <a:pt x="5127" y="2254"/>
                </a:lnTo>
                <a:lnTo>
                  <a:pt x="5127" y="2254"/>
                </a:lnTo>
                <a:lnTo>
                  <a:pt x="5125" y="2254"/>
                </a:lnTo>
                <a:lnTo>
                  <a:pt x="5125" y="2254"/>
                </a:lnTo>
                <a:lnTo>
                  <a:pt x="5123" y="2256"/>
                </a:lnTo>
                <a:lnTo>
                  <a:pt x="5121" y="2258"/>
                </a:lnTo>
                <a:lnTo>
                  <a:pt x="5119" y="2258"/>
                </a:lnTo>
                <a:lnTo>
                  <a:pt x="5117" y="2260"/>
                </a:lnTo>
                <a:lnTo>
                  <a:pt x="5115" y="2260"/>
                </a:lnTo>
                <a:lnTo>
                  <a:pt x="5115" y="2258"/>
                </a:lnTo>
                <a:lnTo>
                  <a:pt x="5115" y="2256"/>
                </a:lnTo>
                <a:lnTo>
                  <a:pt x="5115" y="2254"/>
                </a:lnTo>
                <a:lnTo>
                  <a:pt x="5115" y="2252"/>
                </a:lnTo>
                <a:lnTo>
                  <a:pt x="5113" y="2252"/>
                </a:lnTo>
                <a:lnTo>
                  <a:pt x="5110" y="2252"/>
                </a:lnTo>
                <a:lnTo>
                  <a:pt x="5110" y="2250"/>
                </a:lnTo>
                <a:lnTo>
                  <a:pt x="5110" y="2250"/>
                </a:lnTo>
                <a:lnTo>
                  <a:pt x="5110" y="2248"/>
                </a:lnTo>
                <a:lnTo>
                  <a:pt x="5110" y="2248"/>
                </a:lnTo>
                <a:lnTo>
                  <a:pt x="5113" y="2245"/>
                </a:lnTo>
                <a:lnTo>
                  <a:pt x="5113" y="2245"/>
                </a:lnTo>
                <a:lnTo>
                  <a:pt x="5110" y="2245"/>
                </a:lnTo>
                <a:lnTo>
                  <a:pt x="5108" y="2245"/>
                </a:lnTo>
                <a:lnTo>
                  <a:pt x="5106" y="2248"/>
                </a:lnTo>
                <a:lnTo>
                  <a:pt x="5104" y="2250"/>
                </a:lnTo>
                <a:lnTo>
                  <a:pt x="5102" y="2254"/>
                </a:lnTo>
                <a:lnTo>
                  <a:pt x="5100" y="2258"/>
                </a:lnTo>
                <a:lnTo>
                  <a:pt x="5100" y="2262"/>
                </a:lnTo>
                <a:lnTo>
                  <a:pt x="5098" y="2264"/>
                </a:lnTo>
                <a:lnTo>
                  <a:pt x="5098" y="2266"/>
                </a:lnTo>
                <a:lnTo>
                  <a:pt x="5096" y="2266"/>
                </a:lnTo>
                <a:lnTo>
                  <a:pt x="5096" y="2266"/>
                </a:lnTo>
                <a:lnTo>
                  <a:pt x="5094" y="2269"/>
                </a:lnTo>
                <a:lnTo>
                  <a:pt x="5092" y="2269"/>
                </a:lnTo>
                <a:lnTo>
                  <a:pt x="5092" y="2271"/>
                </a:lnTo>
                <a:lnTo>
                  <a:pt x="5089" y="2273"/>
                </a:lnTo>
                <a:lnTo>
                  <a:pt x="5089" y="2275"/>
                </a:lnTo>
                <a:lnTo>
                  <a:pt x="5089" y="2277"/>
                </a:lnTo>
                <a:lnTo>
                  <a:pt x="5089" y="2279"/>
                </a:lnTo>
                <a:lnTo>
                  <a:pt x="5089" y="2279"/>
                </a:lnTo>
                <a:lnTo>
                  <a:pt x="5089" y="2279"/>
                </a:lnTo>
                <a:lnTo>
                  <a:pt x="5089" y="2279"/>
                </a:lnTo>
                <a:lnTo>
                  <a:pt x="5087" y="2281"/>
                </a:lnTo>
                <a:lnTo>
                  <a:pt x="5087" y="2281"/>
                </a:lnTo>
                <a:lnTo>
                  <a:pt x="5085" y="2283"/>
                </a:lnTo>
                <a:lnTo>
                  <a:pt x="5085" y="2285"/>
                </a:lnTo>
                <a:lnTo>
                  <a:pt x="5085" y="2287"/>
                </a:lnTo>
                <a:lnTo>
                  <a:pt x="5085" y="2287"/>
                </a:lnTo>
                <a:lnTo>
                  <a:pt x="5085" y="2285"/>
                </a:lnTo>
                <a:lnTo>
                  <a:pt x="5085" y="2285"/>
                </a:lnTo>
                <a:lnTo>
                  <a:pt x="5085" y="2285"/>
                </a:lnTo>
                <a:lnTo>
                  <a:pt x="5083" y="2287"/>
                </a:lnTo>
                <a:lnTo>
                  <a:pt x="5081" y="2287"/>
                </a:lnTo>
                <a:lnTo>
                  <a:pt x="5081" y="2290"/>
                </a:lnTo>
                <a:lnTo>
                  <a:pt x="5081" y="2290"/>
                </a:lnTo>
                <a:lnTo>
                  <a:pt x="5081" y="2290"/>
                </a:lnTo>
                <a:lnTo>
                  <a:pt x="5079" y="2290"/>
                </a:lnTo>
                <a:lnTo>
                  <a:pt x="5079" y="2290"/>
                </a:lnTo>
                <a:lnTo>
                  <a:pt x="5079" y="2290"/>
                </a:lnTo>
                <a:lnTo>
                  <a:pt x="5079" y="2292"/>
                </a:lnTo>
                <a:lnTo>
                  <a:pt x="5079" y="2290"/>
                </a:lnTo>
                <a:lnTo>
                  <a:pt x="5077" y="2290"/>
                </a:lnTo>
                <a:lnTo>
                  <a:pt x="5077" y="2290"/>
                </a:lnTo>
                <a:lnTo>
                  <a:pt x="5075" y="2292"/>
                </a:lnTo>
                <a:lnTo>
                  <a:pt x="5077" y="2292"/>
                </a:lnTo>
                <a:lnTo>
                  <a:pt x="5077" y="2292"/>
                </a:lnTo>
                <a:lnTo>
                  <a:pt x="5075" y="2292"/>
                </a:lnTo>
                <a:lnTo>
                  <a:pt x="5075" y="2292"/>
                </a:lnTo>
                <a:lnTo>
                  <a:pt x="5075" y="2292"/>
                </a:lnTo>
                <a:lnTo>
                  <a:pt x="5073" y="2294"/>
                </a:lnTo>
                <a:lnTo>
                  <a:pt x="5073" y="2294"/>
                </a:lnTo>
                <a:lnTo>
                  <a:pt x="5073" y="2294"/>
                </a:lnTo>
                <a:lnTo>
                  <a:pt x="5071" y="2296"/>
                </a:lnTo>
                <a:lnTo>
                  <a:pt x="5069" y="2296"/>
                </a:lnTo>
                <a:lnTo>
                  <a:pt x="5069" y="2298"/>
                </a:lnTo>
                <a:lnTo>
                  <a:pt x="5069" y="2298"/>
                </a:lnTo>
                <a:lnTo>
                  <a:pt x="5069" y="2298"/>
                </a:lnTo>
                <a:lnTo>
                  <a:pt x="5069" y="2298"/>
                </a:lnTo>
                <a:lnTo>
                  <a:pt x="5069" y="2298"/>
                </a:lnTo>
                <a:lnTo>
                  <a:pt x="5066" y="2298"/>
                </a:lnTo>
                <a:lnTo>
                  <a:pt x="5066" y="2300"/>
                </a:lnTo>
                <a:lnTo>
                  <a:pt x="5064" y="2300"/>
                </a:lnTo>
                <a:lnTo>
                  <a:pt x="5060" y="2302"/>
                </a:lnTo>
                <a:lnTo>
                  <a:pt x="5058" y="2302"/>
                </a:lnTo>
                <a:lnTo>
                  <a:pt x="5058" y="2304"/>
                </a:lnTo>
                <a:lnTo>
                  <a:pt x="5058" y="2304"/>
                </a:lnTo>
                <a:lnTo>
                  <a:pt x="5058" y="2304"/>
                </a:lnTo>
                <a:lnTo>
                  <a:pt x="5056" y="2304"/>
                </a:lnTo>
                <a:lnTo>
                  <a:pt x="5056" y="2304"/>
                </a:lnTo>
                <a:lnTo>
                  <a:pt x="5054" y="2306"/>
                </a:lnTo>
                <a:lnTo>
                  <a:pt x="5052" y="2306"/>
                </a:lnTo>
                <a:lnTo>
                  <a:pt x="5052" y="2306"/>
                </a:lnTo>
                <a:lnTo>
                  <a:pt x="5048" y="2306"/>
                </a:lnTo>
                <a:lnTo>
                  <a:pt x="5048" y="2308"/>
                </a:lnTo>
                <a:lnTo>
                  <a:pt x="5043" y="2310"/>
                </a:lnTo>
                <a:lnTo>
                  <a:pt x="5041" y="2313"/>
                </a:lnTo>
                <a:lnTo>
                  <a:pt x="5039" y="2315"/>
                </a:lnTo>
                <a:lnTo>
                  <a:pt x="5039" y="2317"/>
                </a:lnTo>
                <a:lnTo>
                  <a:pt x="5039" y="2317"/>
                </a:lnTo>
                <a:lnTo>
                  <a:pt x="5039" y="2319"/>
                </a:lnTo>
                <a:lnTo>
                  <a:pt x="5039" y="2317"/>
                </a:lnTo>
                <a:lnTo>
                  <a:pt x="5039" y="2317"/>
                </a:lnTo>
                <a:lnTo>
                  <a:pt x="5037" y="2319"/>
                </a:lnTo>
                <a:lnTo>
                  <a:pt x="5035" y="2319"/>
                </a:lnTo>
                <a:lnTo>
                  <a:pt x="5035" y="2321"/>
                </a:lnTo>
                <a:lnTo>
                  <a:pt x="5033" y="2321"/>
                </a:lnTo>
                <a:lnTo>
                  <a:pt x="5033" y="2321"/>
                </a:lnTo>
                <a:lnTo>
                  <a:pt x="5035" y="2323"/>
                </a:lnTo>
                <a:lnTo>
                  <a:pt x="5035" y="2323"/>
                </a:lnTo>
                <a:lnTo>
                  <a:pt x="5033" y="2323"/>
                </a:lnTo>
                <a:lnTo>
                  <a:pt x="5033" y="2321"/>
                </a:lnTo>
                <a:lnTo>
                  <a:pt x="5031" y="2323"/>
                </a:lnTo>
                <a:lnTo>
                  <a:pt x="5029" y="2325"/>
                </a:lnTo>
                <a:lnTo>
                  <a:pt x="5031" y="2325"/>
                </a:lnTo>
                <a:lnTo>
                  <a:pt x="5031" y="2325"/>
                </a:lnTo>
                <a:lnTo>
                  <a:pt x="5031" y="2325"/>
                </a:lnTo>
                <a:lnTo>
                  <a:pt x="5029" y="2325"/>
                </a:lnTo>
                <a:lnTo>
                  <a:pt x="5027" y="2327"/>
                </a:lnTo>
                <a:lnTo>
                  <a:pt x="5027" y="2327"/>
                </a:lnTo>
                <a:lnTo>
                  <a:pt x="5027" y="2327"/>
                </a:lnTo>
                <a:lnTo>
                  <a:pt x="5029" y="2329"/>
                </a:lnTo>
                <a:lnTo>
                  <a:pt x="5031" y="2329"/>
                </a:lnTo>
                <a:lnTo>
                  <a:pt x="5031" y="2329"/>
                </a:lnTo>
                <a:lnTo>
                  <a:pt x="5029" y="2329"/>
                </a:lnTo>
                <a:lnTo>
                  <a:pt x="5029" y="2329"/>
                </a:lnTo>
                <a:lnTo>
                  <a:pt x="5029" y="2331"/>
                </a:lnTo>
                <a:lnTo>
                  <a:pt x="5029" y="2331"/>
                </a:lnTo>
                <a:lnTo>
                  <a:pt x="5029" y="2331"/>
                </a:lnTo>
                <a:lnTo>
                  <a:pt x="5027" y="2329"/>
                </a:lnTo>
                <a:lnTo>
                  <a:pt x="5025" y="2329"/>
                </a:lnTo>
                <a:lnTo>
                  <a:pt x="5025" y="2331"/>
                </a:lnTo>
                <a:lnTo>
                  <a:pt x="5027" y="2331"/>
                </a:lnTo>
                <a:lnTo>
                  <a:pt x="5025" y="2331"/>
                </a:lnTo>
                <a:lnTo>
                  <a:pt x="5022" y="2334"/>
                </a:lnTo>
                <a:lnTo>
                  <a:pt x="5022" y="2334"/>
                </a:lnTo>
                <a:lnTo>
                  <a:pt x="5025" y="2334"/>
                </a:lnTo>
                <a:lnTo>
                  <a:pt x="5027" y="2334"/>
                </a:lnTo>
                <a:lnTo>
                  <a:pt x="5025" y="2336"/>
                </a:lnTo>
                <a:lnTo>
                  <a:pt x="5025" y="2336"/>
                </a:lnTo>
                <a:lnTo>
                  <a:pt x="5025" y="2338"/>
                </a:lnTo>
                <a:lnTo>
                  <a:pt x="5027" y="2338"/>
                </a:lnTo>
                <a:lnTo>
                  <a:pt x="5027" y="2338"/>
                </a:lnTo>
                <a:lnTo>
                  <a:pt x="5025" y="2338"/>
                </a:lnTo>
                <a:lnTo>
                  <a:pt x="5020" y="2340"/>
                </a:lnTo>
                <a:lnTo>
                  <a:pt x="5020" y="2340"/>
                </a:lnTo>
                <a:lnTo>
                  <a:pt x="5020" y="2340"/>
                </a:lnTo>
                <a:lnTo>
                  <a:pt x="5020" y="2342"/>
                </a:lnTo>
                <a:lnTo>
                  <a:pt x="5022" y="2342"/>
                </a:lnTo>
                <a:lnTo>
                  <a:pt x="5022" y="2340"/>
                </a:lnTo>
                <a:lnTo>
                  <a:pt x="5022" y="2340"/>
                </a:lnTo>
                <a:lnTo>
                  <a:pt x="5022" y="2342"/>
                </a:lnTo>
                <a:lnTo>
                  <a:pt x="5022" y="2342"/>
                </a:lnTo>
                <a:lnTo>
                  <a:pt x="5022" y="2344"/>
                </a:lnTo>
                <a:lnTo>
                  <a:pt x="5025" y="2342"/>
                </a:lnTo>
                <a:lnTo>
                  <a:pt x="5027" y="2342"/>
                </a:lnTo>
                <a:lnTo>
                  <a:pt x="5022" y="2344"/>
                </a:lnTo>
                <a:lnTo>
                  <a:pt x="5022" y="2346"/>
                </a:lnTo>
                <a:lnTo>
                  <a:pt x="5025" y="2346"/>
                </a:lnTo>
                <a:lnTo>
                  <a:pt x="5029" y="2346"/>
                </a:lnTo>
                <a:lnTo>
                  <a:pt x="5033" y="2346"/>
                </a:lnTo>
                <a:lnTo>
                  <a:pt x="5033" y="2346"/>
                </a:lnTo>
                <a:lnTo>
                  <a:pt x="5035" y="2344"/>
                </a:lnTo>
                <a:lnTo>
                  <a:pt x="5035" y="2344"/>
                </a:lnTo>
                <a:lnTo>
                  <a:pt x="5037" y="2346"/>
                </a:lnTo>
                <a:lnTo>
                  <a:pt x="5037" y="2346"/>
                </a:lnTo>
                <a:lnTo>
                  <a:pt x="5039" y="2348"/>
                </a:lnTo>
                <a:lnTo>
                  <a:pt x="5039" y="2348"/>
                </a:lnTo>
                <a:lnTo>
                  <a:pt x="5043" y="2348"/>
                </a:lnTo>
                <a:lnTo>
                  <a:pt x="5043" y="2348"/>
                </a:lnTo>
                <a:lnTo>
                  <a:pt x="5045" y="2348"/>
                </a:lnTo>
                <a:lnTo>
                  <a:pt x="5045" y="2350"/>
                </a:lnTo>
                <a:lnTo>
                  <a:pt x="5045" y="2350"/>
                </a:lnTo>
                <a:lnTo>
                  <a:pt x="5045" y="2350"/>
                </a:lnTo>
                <a:lnTo>
                  <a:pt x="5045" y="2352"/>
                </a:lnTo>
                <a:lnTo>
                  <a:pt x="5048" y="2352"/>
                </a:lnTo>
                <a:lnTo>
                  <a:pt x="5048" y="2352"/>
                </a:lnTo>
                <a:lnTo>
                  <a:pt x="5048" y="2352"/>
                </a:lnTo>
                <a:lnTo>
                  <a:pt x="5050" y="2352"/>
                </a:lnTo>
                <a:lnTo>
                  <a:pt x="5050" y="2352"/>
                </a:lnTo>
                <a:lnTo>
                  <a:pt x="5052" y="2352"/>
                </a:lnTo>
                <a:lnTo>
                  <a:pt x="5054" y="2352"/>
                </a:lnTo>
                <a:lnTo>
                  <a:pt x="5056" y="2352"/>
                </a:lnTo>
                <a:lnTo>
                  <a:pt x="5058" y="2354"/>
                </a:lnTo>
                <a:lnTo>
                  <a:pt x="5060" y="2352"/>
                </a:lnTo>
                <a:lnTo>
                  <a:pt x="5066" y="2352"/>
                </a:lnTo>
                <a:lnTo>
                  <a:pt x="5066" y="2352"/>
                </a:lnTo>
                <a:lnTo>
                  <a:pt x="5066" y="2350"/>
                </a:lnTo>
                <a:lnTo>
                  <a:pt x="5069" y="2348"/>
                </a:lnTo>
                <a:lnTo>
                  <a:pt x="5073" y="2344"/>
                </a:lnTo>
                <a:lnTo>
                  <a:pt x="5075" y="2344"/>
                </a:lnTo>
                <a:lnTo>
                  <a:pt x="5075" y="2342"/>
                </a:lnTo>
                <a:lnTo>
                  <a:pt x="5077" y="2342"/>
                </a:lnTo>
                <a:lnTo>
                  <a:pt x="5081" y="2340"/>
                </a:lnTo>
                <a:lnTo>
                  <a:pt x="5081" y="2340"/>
                </a:lnTo>
                <a:lnTo>
                  <a:pt x="5081" y="2340"/>
                </a:lnTo>
                <a:lnTo>
                  <a:pt x="5081" y="2340"/>
                </a:lnTo>
                <a:lnTo>
                  <a:pt x="5081" y="2338"/>
                </a:lnTo>
                <a:lnTo>
                  <a:pt x="5081" y="2338"/>
                </a:lnTo>
                <a:lnTo>
                  <a:pt x="5081" y="2338"/>
                </a:lnTo>
                <a:lnTo>
                  <a:pt x="5081" y="2336"/>
                </a:lnTo>
                <a:lnTo>
                  <a:pt x="5083" y="2334"/>
                </a:lnTo>
                <a:lnTo>
                  <a:pt x="5083" y="2331"/>
                </a:lnTo>
                <a:lnTo>
                  <a:pt x="5083" y="2327"/>
                </a:lnTo>
                <a:lnTo>
                  <a:pt x="5085" y="2327"/>
                </a:lnTo>
                <a:lnTo>
                  <a:pt x="5087" y="2325"/>
                </a:lnTo>
                <a:lnTo>
                  <a:pt x="5087" y="2323"/>
                </a:lnTo>
                <a:lnTo>
                  <a:pt x="5085" y="2323"/>
                </a:lnTo>
                <a:lnTo>
                  <a:pt x="5085" y="2323"/>
                </a:lnTo>
                <a:lnTo>
                  <a:pt x="5087" y="2323"/>
                </a:lnTo>
                <a:lnTo>
                  <a:pt x="5087" y="2321"/>
                </a:lnTo>
                <a:lnTo>
                  <a:pt x="5087" y="2317"/>
                </a:lnTo>
                <a:lnTo>
                  <a:pt x="5087" y="2317"/>
                </a:lnTo>
                <a:lnTo>
                  <a:pt x="5089" y="2313"/>
                </a:lnTo>
                <a:lnTo>
                  <a:pt x="5089" y="2313"/>
                </a:lnTo>
                <a:lnTo>
                  <a:pt x="5089" y="2310"/>
                </a:lnTo>
                <a:lnTo>
                  <a:pt x="5089" y="2310"/>
                </a:lnTo>
                <a:lnTo>
                  <a:pt x="5092" y="2310"/>
                </a:lnTo>
                <a:lnTo>
                  <a:pt x="5092" y="2308"/>
                </a:lnTo>
                <a:lnTo>
                  <a:pt x="5092" y="2308"/>
                </a:lnTo>
                <a:lnTo>
                  <a:pt x="5094" y="2308"/>
                </a:lnTo>
                <a:lnTo>
                  <a:pt x="5096" y="2308"/>
                </a:lnTo>
                <a:lnTo>
                  <a:pt x="5096" y="2308"/>
                </a:lnTo>
                <a:lnTo>
                  <a:pt x="5098" y="2306"/>
                </a:lnTo>
                <a:lnTo>
                  <a:pt x="5100" y="2306"/>
                </a:lnTo>
                <a:lnTo>
                  <a:pt x="5100" y="2306"/>
                </a:lnTo>
                <a:lnTo>
                  <a:pt x="5102" y="2304"/>
                </a:lnTo>
                <a:lnTo>
                  <a:pt x="5102" y="2304"/>
                </a:lnTo>
                <a:lnTo>
                  <a:pt x="5100" y="2302"/>
                </a:lnTo>
                <a:lnTo>
                  <a:pt x="5100" y="2302"/>
                </a:lnTo>
                <a:lnTo>
                  <a:pt x="5102" y="2302"/>
                </a:lnTo>
                <a:lnTo>
                  <a:pt x="5102" y="2304"/>
                </a:lnTo>
                <a:lnTo>
                  <a:pt x="5104" y="2304"/>
                </a:lnTo>
                <a:lnTo>
                  <a:pt x="5104" y="2304"/>
                </a:lnTo>
                <a:lnTo>
                  <a:pt x="5104" y="2304"/>
                </a:lnTo>
                <a:lnTo>
                  <a:pt x="5106" y="2302"/>
                </a:lnTo>
                <a:lnTo>
                  <a:pt x="5106" y="2302"/>
                </a:lnTo>
                <a:lnTo>
                  <a:pt x="5106" y="2302"/>
                </a:lnTo>
                <a:lnTo>
                  <a:pt x="5106" y="2302"/>
                </a:lnTo>
                <a:lnTo>
                  <a:pt x="5108" y="2302"/>
                </a:lnTo>
                <a:lnTo>
                  <a:pt x="5106" y="2304"/>
                </a:lnTo>
                <a:lnTo>
                  <a:pt x="5106" y="2304"/>
                </a:lnTo>
                <a:lnTo>
                  <a:pt x="5108" y="2304"/>
                </a:lnTo>
                <a:lnTo>
                  <a:pt x="5110" y="2304"/>
                </a:lnTo>
                <a:lnTo>
                  <a:pt x="5110" y="2304"/>
                </a:lnTo>
                <a:lnTo>
                  <a:pt x="5113" y="2304"/>
                </a:lnTo>
                <a:lnTo>
                  <a:pt x="5115" y="2304"/>
                </a:lnTo>
                <a:lnTo>
                  <a:pt x="5115" y="2304"/>
                </a:lnTo>
                <a:lnTo>
                  <a:pt x="5115" y="2304"/>
                </a:lnTo>
                <a:lnTo>
                  <a:pt x="5115" y="2302"/>
                </a:lnTo>
                <a:lnTo>
                  <a:pt x="5115" y="2302"/>
                </a:lnTo>
                <a:lnTo>
                  <a:pt x="5115" y="2300"/>
                </a:lnTo>
                <a:lnTo>
                  <a:pt x="5113" y="2300"/>
                </a:lnTo>
                <a:lnTo>
                  <a:pt x="5110" y="2300"/>
                </a:lnTo>
                <a:lnTo>
                  <a:pt x="5110" y="2300"/>
                </a:lnTo>
                <a:lnTo>
                  <a:pt x="5110" y="2298"/>
                </a:lnTo>
                <a:lnTo>
                  <a:pt x="5110" y="2298"/>
                </a:lnTo>
                <a:lnTo>
                  <a:pt x="5110" y="2298"/>
                </a:lnTo>
                <a:lnTo>
                  <a:pt x="5106" y="2298"/>
                </a:lnTo>
                <a:lnTo>
                  <a:pt x="5108" y="2296"/>
                </a:lnTo>
                <a:lnTo>
                  <a:pt x="5108" y="2296"/>
                </a:lnTo>
                <a:lnTo>
                  <a:pt x="5110" y="2296"/>
                </a:lnTo>
                <a:lnTo>
                  <a:pt x="5110" y="2296"/>
                </a:lnTo>
                <a:lnTo>
                  <a:pt x="5110" y="2294"/>
                </a:lnTo>
                <a:lnTo>
                  <a:pt x="5108" y="2294"/>
                </a:lnTo>
                <a:lnTo>
                  <a:pt x="5108" y="2294"/>
                </a:lnTo>
                <a:lnTo>
                  <a:pt x="5110" y="2294"/>
                </a:lnTo>
                <a:lnTo>
                  <a:pt x="5110" y="2292"/>
                </a:lnTo>
                <a:lnTo>
                  <a:pt x="5113" y="2292"/>
                </a:lnTo>
                <a:lnTo>
                  <a:pt x="5115" y="2290"/>
                </a:lnTo>
                <a:lnTo>
                  <a:pt x="5117" y="2290"/>
                </a:lnTo>
                <a:lnTo>
                  <a:pt x="5117" y="2290"/>
                </a:lnTo>
                <a:lnTo>
                  <a:pt x="5119" y="2287"/>
                </a:lnTo>
                <a:lnTo>
                  <a:pt x="5121" y="2281"/>
                </a:lnTo>
                <a:lnTo>
                  <a:pt x="5123" y="2279"/>
                </a:lnTo>
                <a:lnTo>
                  <a:pt x="5125" y="2277"/>
                </a:lnTo>
                <a:lnTo>
                  <a:pt x="5127" y="2275"/>
                </a:lnTo>
                <a:lnTo>
                  <a:pt x="5127" y="2275"/>
                </a:lnTo>
                <a:lnTo>
                  <a:pt x="5127" y="2273"/>
                </a:lnTo>
                <a:lnTo>
                  <a:pt x="5129" y="2273"/>
                </a:lnTo>
                <a:lnTo>
                  <a:pt x="5131" y="2269"/>
                </a:lnTo>
                <a:lnTo>
                  <a:pt x="5131" y="2269"/>
                </a:lnTo>
                <a:lnTo>
                  <a:pt x="5133" y="2266"/>
                </a:lnTo>
                <a:lnTo>
                  <a:pt x="5131" y="2266"/>
                </a:lnTo>
                <a:lnTo>
                  <a:pt x="5131" y="2266"/>
                </a:lnTo>
                <a:lnTo>
                  <a:pt x="5129" y="2266"/>
                </a:lnTo>
                <a:lnTo>
                  <a:pt x="5131" y="2264"/>
                </a:lnTo>
                <a:lnTo>
                  <a:pt x="5129" y="2264"/>
                </a:lnTo>
                <a:lnTo>
                  <a:pt x="5129" y="2262"/>
                </a:lnTo>
                <a:lnTo>
                  <a:pt x="5129" y="2262"/>
                </a:lnTo>
                <a:lnTo>
                  <a:pt x="5129" y="2260"/>
                </a:lnTo>
                <a:lnTo>
                  <a:pt x="5131" y="2260"/>
                </a:lnTo>
                <a:lnTo>
                  <a:pt x="5131" y="2260"/>
                </a:lnTo>
                <a:lnTo>
                  <a:pt x="5133" y="2260"/>
                </a:lnTo>
                <a:lnTo>
                  <a:pt x="5133" y="2258"/>
                </a:lnTo>
                <a:lnTo>
                  <a:pt x="5133" y="2256"/>
                </a:lnTo>
                <a:lnTo>
                  <a:pt x="5133" y="2258"/>
                </a:lnTo>
                <a:lnTo>
                  <a:pt x="5131" y="2258"/>
                </a:lnTo>
                <a:close/>
                <a:moveTo>
                  <a:pt x="5060" y="1906"/>
                </a:moveTo>
                <a:lnTo>
                  <a:pt x="5060" y="1908"/>
                </a:lnTo>
                <a:lnTo>
                  <a:pt x="5060" y="1906"/>
                </a:lnTo>
                <a:lnTo>
                  <a:pt x="5060" y="1906"/>
                </a:lnTo>
                <a:lnTo>
                  <a:pt x="5058" y="1904"/>
                </a:lnTo>
                <a:lnTo>
                  <a:pt x="5060" y="1904"/>
                </a:lnTo>
                <a:lnTo>
                  <a:pt x="5058" y="1904"/>
                </a:lnTo>
                <a:lnTo>
                  <a:pt x="5058" y="1902"/>
                </a:lnTo>
                <a:lnTo>
                  <a:pt x="5058" y="1902"/>
                </a:lnTo>
                <a:lnTo>
                  <a:pt x="5056" y="1902"/>
                </a:lnTo>
                <a:lnTo>
                  <a:pt x="5056" y="1904"/>
                </a:lnTo>
                <a:lnTo>
                  <a:pt x="5056" y="1904"/>
                </a:lnTo>
                <a:lnTo>
                  <a:pt x="5056" y="1906"/>
                </a:lnTo>
                <a:lnTo>
                  <a:pt x="5060" y="1906"/>
                </a:lnTo>
                <a:close/>
                <a:moveTo>
                  <a:pt x="5058" y="2464"/>
                </a:moveTo>
                <a:lnTo>
                  <a:pt x="5058" y="2464"/>
                </a:lnTo>
                <a:lnTo>
                  <a:pt x="5056" y="2464"/>
                </a:lnTo>
                <a:lnTo>
                  <a:pt x="5056" y="2464"/>
                </a:lnTo>
                <a:lnTo>
                  <a:pt x="5058" y="2464"/>
                </a:lnTo>
                <a:lnTo>
                  <a:pt x="5058" y="2464"/>
                </a:lnTo>
                <a:lnTo>
                  <a:pt x="5060" y="2464"/>
                </a:lnTo>
                <a:lnTo>
                  <a:pt x="5058" y="2464"/>
                </a:lnTo>
                <a:lnTo>
                  <a:pt x="5058" y="2464"/>
                </a:lnTo>
                <a:close/>
                <a:moveTo>
                  <a:pt x="5043" y="2361"/>
                </a:moveTo>
                <a:lnTo>
                  <a:pt x="5043" y="2359"/>
                </a:lnTo>
                <a:lnTo>
                  <a:pt x="5041" y="2359"/>
                </a:lnTo>
                <a:lnTo>
                  <a:pt x="5041" y="2359"/>
                </a:lnTo>
                <a:lnTo>
                  <a:pt x="5043" y="2359"/>
                </a:lnTo>
                <a:lnTo>
                  <a:pt x="5043" y="2359"/>
                </a:lnTo>
                <a:lnTo>
                  <a:pt x="5041" y="2354"/>
                </a:lnTo>
                <a:lnTo>
                  <a:pt x="5039" y="2354"/>
                </a:lnTo>
                <a:lnTo>
                  <a:pt x="5037" y="2357"/>
                </a:lnTo>
                <a:lnTo>
                  <a:pt x="5039" y="2359"/>
                </a:lnTo>
                <a:lnTo>
                  <a:pt x="5037" y="2359"/>
                </a:lnTo>
                <a:lnTo>
                  <a:pt x="5037" y="2361"/>
                </a:lnTo>
                <a:lnTo>
                  <a:pt x="5037" y="2361"/>
                </a:lnTo>
                <a:lnTo>
                  <a:pt x="5037" y="2361"/>
                </a:lnTo>
                <a:lnTo>
                  <a:pt x="5037" y="2363"/>
                </a:lnTo>
                <a:lnTo>
                  <a:pt x="5035" y="2363"/>
                </a:lnTo>
                <a:lnTo>
                  <a:pt x="5035" y="2365"/>
                </a:lnTo>
                <a:lnTo>
                  <a:pt x="5035" y="2365"/>
                </a:lnTo>
                <a:lnTo>
                  <a:pt x="5037" y="2365"/>
                </a:lnTo>
                <a:lnTo>
                  <a:pt x="5039" y="2363"/>
                </a:lnTo>
                <a:lnTo>
                  <a:pt x="5039" y="2363"/>
                </a:lnTo>
                <a:lnTo>
                  <a:pt x="5039" y="2363"/>
                </a:lnTo>
                <a:lnTo>
                  <a:pt x="5041" y="2363"/>
                </a:lnTo>
                <a:lnTo>
                  <a:pt x="5043" y="2363"/>
                </a:lnTo>
                <a:lnTo>
                  <a:pt x="5045" y="2361"/>
                </a:lnTo>
                <a:lnTo>
                  <a:pt x="5045" y="2361"/>
                </a:lnTo>
                <a:lnTo>
                  <a:pt x="5045" y="2361"/>
                </a:lnTo>
                <a:lnTo>
                  <a:pt x="5043" y="2361"/>
                </a:lnTo>
                <a:close/>
                <a:moveTo>
                  <a:pt x="5054" y="1526"/>
                </a:moveTo>
                <a:lnTo>
                  <a:pt x="5052" y="1526"/>
                </a:lnTo>
                <a:lnTo>
                  <a:pt x="5052" y="1526"/>
                </a:lnTo>
                <a:lnTo>
                  <a:pt x="5052" y="1526"/>
                </a:lnTo>
                <a:lnTo>
                  <a:pt x="5052" y="1526"/>
                </a:lnTo>
                <a:lnTo>
                  <a:pt x="5054" y="1526"/>
                </a:lnTo>
                <a:lnTo>
                  <a:pt x="5054" y="1526"/>
                </a:lnTo>
                <a:close/>
                <a:moveTo>
                  <a:pt x="4849" y="1705"/>
                </a:moveTo>
                <a:lnTo>
                  <a:pt x="4849" y="1705"/>
                </a:lnTo>
                <a:lnTo>
                  <a:pt x="4849" y="1702"/>
                </a:lnTo>
                <a:lnTo>
                  <a:pt x="4849" y="1702"/>
                </a:lnTo>
                <a:lnTo>
                  <a:pt x="4846" y="1705"/>
                </a:lnTo>
                <a:lnTo>
                  <a:pt x="4846" y="1705"/>
                </a:lnTo>
                <a:lnTo>
                  <a:pt x="4846" y="1707"/>
                </a:lnTo>
                <a:lnTo>
                  <a:pt x="4846" y="1707"/>
                </a:lnTo>
                <a:lnTo>
                  <a:pt x="4849" y="1709"/>
                </a:lnTo>
                <a:lnTo>
                  <a:pt x="4849" y="1709"/>
                </a:lnTo>
                <a:lnTo>
                  <a:pt x="4849" y="1709"/>
                </a:lnTo>
                <a:lnTo>
                  <a:pt x="4849" y="1707"/>
                </a:lnTo>
                <a:lnTo>
                  <a:pt x="4849" y="1705"/>
                </a:lnTo>
                <a:close/>
                <a:moveTo>
                  <a:pt x="4427" y="1480"/>
                </a:moveTo>
                <a:lnTo>
                  <a:pt x="4427" y="1480"/>
                </a:lnTo>
                <a:lnTo>
                  <a:pt x="4427" y="1482"/>
                </a:lnTo>
                <a:lnTo>
                  <a:pt x="4427" y="1482"/>
                </a:lnTo>
                <a:lnTo>
                  <a:pt x="4425" y="1482"/>
                </a:lnTo>
                <a:lnTo>
                  <a:pt x="4425" y="1484"/>
                </a:lnTo>
                <a:lnTo>
                  <a:pt x="4425" y="1484"/>
                </a:lnTo>
                <a:lnTo>
                  <a:pt x="4427" y="1487"/>
                </a:lnTo>
                <a:lnTo>
                  <a:pt x="4427" y="1487"/>
                </a:lnTo>
                <a:lnTo>
                  <a:pt x="4427" y="1489"/>
                </a:lnTo>
                <a:lnTo>
                  <a:pt x="4427" y="1489"/>
                </a:lnTo>
                <a:lnTo>
                  <a:pt x="4429" y="1489"/>
                </a:lnTo>
                <a:lnTo>
                  <a:pt x="4429" y="1489"/>
                </a:lnTo>
                <a:lnTo>
                  <a:pt x="4429" y="1489"/>
                </a:lnTo>
                <a:lnTo>
                  <a:pt x="4429" y="1487"/>
                </a:lnTo>
                <a:lnTo>
                  <a:pt x="4427" y="1484"/>
                </a:lnTo>
                <a:lnTo>
                  <a:pt x="4429" y="1482"/>
                </a:lnTo>
                <a:lnTo>
                  <a:pt x="4427" y="1480"/>
                </a:lnTo>
                <a:close/>
                <a:moveTo>
                  <a:pt x="4392" y="1445"/>
                </a:moveTo>
                <a:lnTo>
                  <a:pt x="4390" y="1443"/>
                </a:lnTo>
                <a:lnTo>
                  <a:pt x="4390" y="1443"/>
                </a:lnTo>
                <a:lnTo>
                  <a:pt x="4390" y="1443"/>
                </a:lnTo>
                <a:lnTo>
                  <a:pt x="4390" y="1443"/>
                </a:lnTo>
                <a:lnTo>
                  <a:pt x="4390" y="1443"/>
                </a:lnTo>
                <a:lnTo>
                  <a:pt x="4390" y="1445"/>
                </a:lnTo>
                <a:lnTo>
                  <a:pt x="4392" y="1445"/>
                </a:lnTo>
                <a:lnTo>
                  <a:pt x="4394" y="1447"/>
                </a:lnTo>
                <a:lnTo>
                  <a:pt x="4396" y="1449"/>
                </a:lnTo>
                <a:lnTo>
                  <a:pt x="4394" y="1445"/>
                </a:lnTo>
                <a:lnTo>
                  <a:pt x="4392" y="1445"/>
                </a:lnTo>
                <a:close/>
                <a:moveTo>
                  <a:pt x="4409" y="1478"/>
                </a:moveTo>
                <a:lnTo>
                  <a:pt x="4411" y="1478"/>
                </a:lnTo>
                <a:lnTo>
                  <a:pt x="4411" y="1478"/>
                </a:lnTo>
                <a:lnTo>
                  <a:pt x="4409" y="1476"/>
                </a:lnTo>
                <a:lnTo>
                  <a:pt x="4409" y="1476"/>
                </a:lnTo>
                <a:lnTo>
                  <a:pt x="4409" y="1478"/>
                </a:lnTo>
                <a:lnTo>
                  <a:pt x="4409" y="1478"/>
                </a:lnTo>
                <a:close/>
                <a:moveTo>
                  <a:pt x="4383" y="1480"/>
                </a:moveTo>
                <a:lnTo>
                  <a:pt x="4383" y="1480"/>
                </a:lnTo>
                <a:lnTo>
                  <a:pt x="4385" y="1480"/>
                </a:lnTo>
                <a:lnTo>
                  <a:pt x="4385" y="1480"/>
                </a:lnTo>
                <a:lnTo>
                  <a:pt x="4385" y="1478"/>
                </a:lnTo>
                <a:lnTo>
                  <a:pt x="4385" y="1476"/>
                </a:lnTo>
                <a:lnTo>
                  <a:pt x="4385" y="1476"/>
                </a:lnTo>
                <a:lnTo>
                  <a:pt x="4385" y="1476"/>
                </a:lnTo>
                <a:lnTo>
                  <a:pt x="4385" y="1476"/>
                </a:lnTo>
                <a:lnTo>
                  <a:pt x="4383" y="1476"/>
                </a:lnTo>
                <a:lnTo>
                  <a:pt x="4383" y="1478"/>
                </a:lnTo>
                <a:lnTo>
                  <a:pt x="4383" y="1480"/>
                </a:lnTo>
                <a:lnTo>
                  <a:pt x="4383" y="1480"/>
                </a:lnTo>
                <a:lnTo>
                  <a:pt x="4383" y="1480"/>
                </a:lnTo>
                <a:close/>
                <a:moveTo>
                  <a:pt x="4377" y="1449"/>
                </a:moveTo>
                <a:lnTo>
                  <a:pt x="4375" y="1449"/>
                </a:lnTo>
                <a:lnTo>
                  <a:pt x="4375" y="1451"/>
                </a:lnTo>
                <a:lnTo>
                  <a:pt x="4375" y="1453"/>
                </a:lnTo>
                <a:lnTo>
                  <a:pt x="4375" y="1453"/>
                </a:lnTo>
                <a:lnTo>
                  <a:pt x="4375" y="1453"/>
                </a:lnTo>
                <a:lnTo>
                  <a:pt x="4375" y="1455"/>
                </a:lnTo>
                <a:lnTo>
                  <a:pt x="4375" y="1455"/>
                </a:lnTo>
                <a:lnTo>
                  <a:pt x="4375" y="1457"/>
                </a:lnTo>
                <a:lnTo>
                  <a:pt x="4377" y="1453"/>
                </a:lnTo>
                <a:lnTo>
                  <a:pt x="4377" y="1451"/>
                </a:lnTo>
                <a:lnTo>
                  <a:pt x="4377" y="1449"/>
                </a:lnTo>
                <a:lnTo>
                  <a:pt x="4377" y="1449"/>
                </a:lnTo>
                <a:lnTo>
                  <a:pt x="4377" y="1449"/>
                </a:lnTo>
                <a:close/>
                <a:moveTo>
                  <a:pt x="4402" y="1470"/>
                </a:moveTo>
                <a:lnTo>
                  <a:pt x="4400" y="1468"/>
                </a:lnTo>
                <a:lnTo>
                  <a:pt x="4400" y="1468"/>
                </a:lnTo>
                <a:lnTo>
                  <a:pt x="4400" y="1470"/>
                </a:lnTo>
                <a:lnTo>
                  <a:pt x="4400" y="1470"/>
                </a:lnTo>
                <a:lnTo>
                  <a:pt x="4402" y="1470"/>
                </a:lnTo>
                <a:close/>
                <a:moveTo>
                  <a:pt x="4406" y="1487"/>
                </a:moveTo>
                <a:lnTo>
                  <a:pt x="4404" y="1487"/>
                </a:lnTo>
                <a:lnTo>
                  <a:pt x="4402" y="1489"/>
                </a:lnTo>
                <a:lnTo>
                  <a:pt x="4402" y="1489"/>
                </a:lnTo>
                <a:lnTo>
                  <a:pt x="4402" y="1491"/>
                </a:lnTo>
                <a:lnTo>
                  <a:pt x="4402" y="1491"/>
                </a:lnTo>
                <a:lnTo>
                  <a:pt x="4402" y="1493"/>
                </a:lnTo>
                <a:lnTo>
                  <a:pt x="4402" y="1493"/>
                </a:lnTo>
                <a:lnTo>
                  <a:pt x="4406" y="1493"/>
                </a:lnTo>
                <a:lnTo>
                  <a:pt x="4409" y="1493"/>
                </a:lnTo>
                <a:lnTo>
                  <a:pt x="4411" y="1493"/>
                </a:lnTo>
                <a:lnTo>
                  <a:pt x="4411" y="1491"/>
                </a:lnTo>
                <a:lnTo>
                  <a:pt x="4411" y="1491"/>
                </a:lnTo>
                <a:lnTo>
                  <a:pt x="4413" y="1491"/>
                </a:lnTo>
                <a:lnTo>
                  <a:pt x="4413" y="1491"/>
                </a:lnTo>
                <a:lnTo>
                  <a:pt x="4413" y="1489"/>
                </a:lnTo>
                <a:lnTo>
                  <a:pt x="4413" y="1489"/>
                </a:lnTo>
                <a:lnTo>
                  <a:pt x="4413" y="1487"/>
                </a:lnTo>
                <a:lnTo>
                  <a:pt x="4411" y="1487"/>
                </a:lnTo>
                <a:lnTo>
                  <a:pt x="4411" y="1484"/>
                </a:lnTo>
                <a:lnTo>
                  <a:pt x="4409" y="1484"/>
                </a:lnTo>
                <a:lnTo>
                  <a:pt x="4409" y="1484"/>
                </a:lnTo>
                <a:lnTo>
                  <a:pt x="4409" y="1484"/>
                </a:lnTo>
                <a:lnTo>
                  <a:pt x="4406" y="1484"/>
                </a:lnTo>
                <a:lnTo>
                  <a:pt x="4406" y="1487"/>
                </a:lnTo>
                <a:close/>
                <a:moveTo>
                  <a:pt x="4404" y="1468"/>
                </a:moveTo>
                <a:lnTo>
                  <a:pt x="4404" y="1470"/>
                </a:lnTo>
                <a:lnTo>
                  <a:pt x="4404" y="1470"/>
                </a:lnTo>
                <a:lnTo>
                  <a:pt x="4404" y="1472"/>
                </a:lnTo>
                <a:lnTo>
                  <a:pt x="4402" y="1472"/>
                </a:lnTo>
                <a:lnTo>
                  <a:pt x="4402" y="1474"/>
                </a:lnTo>
                <a:lnTo>
                  <a:pt x="4402" y="1476"/>
                </a:lnTo>
                <a:lnTo>
                  <a:pt x="4400" y="1478"/>
                </a:lnTo>
                <a:lnTo>
                  <a:pt x="4400" y="1480"/>
                </a:lnTo>
                <a:lnTo>
                  <a:pt x="4398" y="1482"/>
                </a:lnTo>
                <a:lnTo>
                  <a:pt x="4398" y="1484"/>
                </a:lnTo>
                <a:lnTo>
                  <a:pt x="4396" y="1489"/>
                </a:lnTo>
                <a:lnTo>
                  <a:pt x="4396" y="1489"/>
                </a:lnTo>
                <a:lnTo>
                  <a:pt x="4394" y="1493"/>
                </a:lnTo>
                <a:lnTo>
                  <a:pt x="4394" y="1495"/>
                </a:lnTo>
                <a:lnTo>
                  <a:pt x="4394" y="1495"/>
                </a:lnTo>
                <a:lnTo>
                  <a:pt x="4396" y="1495"/>
                </a:lnTo>
                <a:lnTo>
                  <a:pt x="4396" y="1493"/>
                </a:lnTo>
                <a:lnTo>
                  <a:pt x="4398" y="1489"/>
                </a:lnTo>
                <a:lnTo>
                  <a:pt x="4398" y="1487"/>
                </a:lnTo>
                <a:lnTo>
                  <a:pt x="4400" y="1484"/>
                </a:lnTo>
                <a:lnTo>
                  <a:pt x="4400" y="1484"/>
                </a:lnTo>
                <a:lnTo>
                  <a:pt x="4402" y="1482"/>
                </a:lnTo>
                <a:lnTo>
                  <a:pt x="4404" y="1482"/>
                </a:lnTo>
                <a:lnTo>
                  <a:pt x="4404" y="1482"/>
                </a:lnTo>
                <a:lnTo>
                  <a:pt x="4404" y="1478"/>
                </a:lnTo>
                <a:lnTo>
                  <a:pt x="4404" y="1476"/>
                </a:lnTo>
                <a:lnTo>
                  <a:pt x="4404" y="1474"/>
                </a:lnTo>
                <a:lnTo>
                  <a:pt x="4404" y="1472"/>
                </a:lnTo>
                <a:lnTo>
                  <a:pt x="4404" y="1472"/>
                </a:lnTo>
                <a:lnTo>
                  <a:pt x="4404" y="1472"/>
                </a:lnTo>
                <a:lnTo>
                  <a:pt x="4404" y="1470"/>
                </a:lnTo>
                <a:lnTo>
                  <a:pt x="4404" y="1468"/>
                </a:lnTo>
                <a:close/>
                <a:moveTo>
                  <a:pt x="4381" y="1489"/>
                </a:moveTo>
                <a:lnTo>
                  <a:pt x="4381" y="1489"/>
                </a:lnTo>
                <a:lnTo>
                  <a:pt x="4381" y="1491"/>
                </a:lnTo>
                <a:lnTo>
                  <a:pt x="4383" y="1495"/>
                </a:lnTo>
                <a:lnTo>
                  <a:pt x="4383" y="1495"/>
                </a:lnTo>
                <a:lnTo>
                  <a:pt x="4385" y="1495"/>
                </a:lnTo>
                <a:lnTo>
                  <a:pt x="4385" y="1497"/>
                </a:lnTo>
                <a:lnTo>
                  <a:pt x="4388" y="1497"/>
                </a:lnTo>
                <a:lnTo>
                  <a:pt x="4390" y="1499"/>
                </a:lnTo>
                <a:lnTo>
                  <a:pt x="4390" y="1501"/>
                </a:lnTo>
                <a:lnTo>
                  <a:pt x="4390" y="1501"/>
                </a:lnTo>
                <a:lnTo>
                  <a:pt x="4392" y="1501"/>
                </a:lnTo>
                <a:lnTo>
                  <a:pt x="4392" y="1501"/>
                </a:lnTo>
                <a:lnTo>
                  <a:pt x="4394" y="1499"/>
                </a:lnTo>
                <a:lnTo>
                  <a:pt x="4394" y="1499"/>
                </a:lnTo>
                <a:lnTo>
                  <a:pt x="4394" y="1497"/>
                </a:lnTo>
                <a:lnTo>
                  <a:pt x="4394" y="1497"/>
                </a:lnTo>
                <a:lnTo>
                  <a:pt x="4394" y="1497"/>
                </a:lnTo>
                <a:lnTo>
                  <a:pt x="4392" y="1493"/>
                </a:lnTo>
                <a:lnTo>
                  <a:pt x="4392" y="1493"/>
                </a:lnTo>
                <a:lnTo>
                  <a:pt x="4392" y="1491"/>
                </a:lnTo>
                <a:lnTo>
                  <a:pt x="4392" y="1489"/>
                </a:lnTo>
                <a:lnTo>
                  <a:pt x="4392" y="1489"/>
                </a:lnTo>
                <a:lnTo>
                  <a:pt x="4394" y="1487"/>
                </a:lnTo>
                <a:lnTo>
                  <a:pt x="4394" y="1484"/>
                </a:lnTo>
                <a:lnTo>
                  <a:pt x="4394" y="1482"/>
                </a:lnTo>
                <a:lnTo>
                  <a:pt x="4396" y="1480"/>
                </a:lnTo>
                <a:lnTo>
                  <a:pt x="4396" y="1478"/>
                </a:lnTo>
                <a:lnTo>
                  <a:pt x="4398" y="1478"/>
                </a:lnTo>
                <a:lnTo>
                  <a:pt x="4398" y="1476"/>
                </a:lnTo>
                <a:lnTo>
                  <a:pt x="4398" y="1476"/>
                </a:lnTo>
                <a:lnTo>
                  <a:pt x="4398" y="1474"/>
                </a:lnTo>
                <a:lnTo>
                  <a:pt x="4394" y="1472"/>
                </a:lnTo>
                <a:lnTo>
                  <a:pt x="4394" y="1472"/>
                </a:lnTo>
                <a:lnTo>
                  <a:pt x="4390" y="1474"/>
                </a:lnTo>
                <a:lnTo>
                  <a:pt x="4390" y="1474"/>
                </a:lnTo>
                <a:lnTo>
                  <a:pt x="4390" y="1474"/>
                </a:lnTo>
                <a:lnTo>
                  <a:pt x="4390" y="1476"/>
                </a:lnTo>
                <a:lnTo>
                  <a:pt x="4390" y="1476"/>
                </a:lnTo>
                <a:lnTo>
                  <a:pt x="4388" y="1478"/>
                </a:lnTo>
                <a:lnTo>
                  <a:pt x="4388" y="1478"/>
                </a:lnTo>
                <a:lnTo>
                  <a:pt x="4388" y="1480"/>
                </a:lnTo>
                <a:lnTo>
                  <a:pt x="4388" y="1482"/>
                </a:lnTo>
                <a:lnTo>
                  <a:pt x="4388" y="1482"/>
                </a:lnTo>
                <a:lnTo>
                  <a:pt x="4388" y="1484"/>
                </a:lnTo>
                <a:lnTo>
                  <a:pt x="4388" y="1487"/>
                </a:lnTo>
                <a:lnTo>
                  <a:pt x="4385" y="1487"/>
                </a:lnTo>
                <a:lnTo>
                  <a:pt x="4385" y="1487"/>
                </a:lnTo>
                <a:lnTo>
                  <a:pt x="4383" y="1487"/>
                </a:lnTo>
                <a:lnTo>
                  <a:pt x="4381" y="1489"/>
                </a:lnTo>
                <a:lnTo>
                  <a:pt x="4381" y="1489"/>
                </a:lnTo>
                <a:close/>
                <a:moveTo>
                  <a:pt x="4400" y="1497"/>
                </a:moveTo>
                <a:lnTo>
                  <a:pt x="4398" y="1497"/>
                </a:lnTo>
                <a:lnTo>
                  <a:pt x="4398" y="1499"/>
                </a:lnTo>
                <a:lnTo>
                  <a:pt x="4396" y="1499"/>
                </a:lnTo>
                <a:lnTo>
                  <a:pt x="4396" y="1499"/>
                </a:lnTo>
                <a:lnTo>
                  <a:pt x="4398" y="1499"/>
                </a:lnTo>
                <a:lnTo>
                  <a:pt x="4398" y="1499"/>
                </a:lnTo>
                <a:lnTo>
                  <a:pt x="4400" y="1499"/>
                </a:lnTo>
                <a:lnTo>
                  <a:pt x="4400" y="1499"/>
                </a:lnTo>
                <a:lnTo>
                  <a:pt x="4400" y="1497"/>
                </a:lnTo>
                <a:close/>
                <a:moveTo>
                  <a:pt x="4373" y="1537"/>
                </a:moveTo>
                <a:lnTo>
                  <a:pt x="4373" y="1537"/>
                </a:lnTo>
                <a:lnTo>
                  <a:pt x="4375" y="1539"/>
                </a:lnTo>
                <a:lnTo>
                  <a:pt x="4375" y="1539"/>
                </a:lnTo>
                <a:lnTo>
                  <a:pt x="4377" y="1539"/>
                </a:lnTo>
                <a:lnTo>
                  <a:pt x="4377" y="1539"/>
                </a:lnTo>
                <a:lnTo>
                  <a:pt x="4379" y="1537"/>
                </a:lnTo>
                <a:lnTo>
                  <a:pt x="4379" y="1537"/>
                </a:lnTo>
                <a:lnTo>
                  <a:pt x="4379" y="1535"/>
                </a:lnTo>
                <a:lnTo>
                  <a:pt x="4375" y="1535"/>
                </a:lnTo>
                <a:lnTo>
                  <a:pt x="4373" y="1535"/>
                </a:lnTo>
                <a:lnTo>
                  <a:pt x="4373" y="1535"/>
                </a:lnTo>
                <a:lnTo>
                  <a:pt x="4373" y="1537"/>
                </a:lnTo>
                <a:lnTo>
                  <a:pt x="4373" y="1537"/>
                </a:lnTo>
                <a:close/>
                <a:moveTo>
                  <a:pt x="4346" y="1558"/>
                </a:moveTo>
                <a:lnTo>
                  <a:pt x="4346" y="1558"/>
                </a:lnTo>
                <a:lnTo>
                  <a:pt x="4348" y="1558"/>
                </a:lnTo>
                <a:lnTo>
                  <a:pt x="4348" y="1556"/>
                </a:lnTo>
                <a:lnTo>
                  <a:pt x="4348" y="1556"/>
                </a:lnTo>
                <a:lnTo>
                  <a:pt x="4350" y="1558"/>
                </a:lnTo>
                <a:lnTo>
                  <a:pt x="4350" y="1556"/>
                </a:lnTo>
                <a:lnTo>
                  <a:pt x="4350" y="1556"/>
                </a:lnTo>
                <a:lnTo>
                  <a:pt x="4350" y="1556"/>
                </a:lnTo>
                <a:lnTo>
                  <a:pt x="4350" y="1554"/>
                </a:lnTo>
                <a:lnTo>
                  <a:pt x="4348" y="1554"/>
                </a:lnTo>
                <a:lnTo>
                  <a:pt x="4348" y="1556"/>
                </a:lnTo>
                <a:lnTo>
                  <a:pt x="4346" y="1556"/>
                </a:lnTo>
                <a:lnTo>
                  <a:pt x="4344" y="1558"/>
                </a:lnTo>
                <a:lnTo>
                  <a:pt x="4344" y="1558"/>
                </a:lnTo>
                <a:lnTo>
                  <a:pt x="4344" y="1558"/>
                </a:lnTo>
                <a:lnTo>
                  <a:pt x="4346" y="1558"/>
                </a:lnTo>
                <a:close/>
                <a:moveTo>
                  <a:pt x="4350" y="1434"/>
                </a:moveTo>
                <a:lnTo>
                  <a:pt x="4350" y="1432"/>
                </a:lnTo>
                <a:lnTo>
                  <a:pt x="4350" y="1432"/>
                </a:lnTo>
                <a:lnTo>
                  <a:pt x="4348" y="1430"/>
                </a:lnTo>
                <a:lnTo>
                  <a:pt x="4348" y="1432"/>
                </a:lnTo>
                <a:lnTo>
                  <a:pt x="4348" y="1432"/>
                </a:lnTo>
                <a:lnTo>
                  <a:pt x="4348" y="1432"/>
                </a:lnTo>
                <a:lnTo>
                  <a:pt x="4350" y="1434"/>
                </a:lnTo>
                <a:close/>
                <a:moveTo>
                  <a:pt x="4369" y="1449"/>
                </a:moveTo>
                <a:lnTo>
                  <a:pt x="4369" y="1449"/>
                </a:lnTo>
                <a:lnTo>
                  <a:pt x="4367" y="1447"/>
                </a:lnTo>
                <a:lnTo>
                  <a:pt x="4367" y="1445"/>
                </a:lnTo>
                <a:lnTo>
                  <a:pt x="4369" y="1443"/>
                </a:lnTo>
                <a:lnTo>
                  <a:pt x="4369" y="1443"/>
                </a:lnTo>
                <a:lnTo>
                  <a:pt x="4369" y="1443"/>
                </a:lnTo>
                <a:lnTo>
                  <a:pt x="4367" y="1440"/>
                </a:lnTo>
                <a:lnTo>
                  <a:pt x="4367" y="1440"/>
                </a:lnTo>
                <a:lnTo>
                  <a:pt x="4365" y="1438"/>
                </a:lnTo>
                <a:lnTo>
                  <a:pt x="4365" y="1436"/>
                </a:lnTo>
                <a:lnTo>
                  <a:pt x="4362" y="1438"/>
                </a:lnTo>
                <a:lnTo>
                  <a:pt x="4362" y="1438"/>
                </a:lnTo>
                <a:lnTo>
                  <a:pt x="4360" y="1436"/>
                </a:lnTo>
                <a:lnTo>
                  <a:pt x="4360" y="1436"/>
                </a:lnTo>
                <a:lnTo>
                  <a:pt x="4360" y="1436"/>
                </a:lnTo>
                <a:lnTo>
                  <a:pt x="4356" y="1436"/>
                </a:lnTo>
                <a:lnTo>
                  <a:pt x="4356" y="1436"/>
                </a:lnTo>
                <a:lnTo>
                  <a:pt x="4356" y="1436"/>
                </a:lnTo>
                <a:lnTo>
                  <a:pt x="4352" y="1436"/>
                </a:lnTo>
                <a:lnTo>
                  <a:pt x="4352" y="1436"/>
                </a:lnTo>
                <a:lnTo>
                  <a:pt x="4352" y="1436"/>
                </a:lnTo>
                <a:lnTo>
                  <a:pt x="4352" y="1438"/>
                </a:lnTo>
                <a:lnTo>
                  <a:pt x="4352" y="1438"/>
                </a:lnTo>
                <a:lnTo>
                  <a:pt x="4352" y="1438"/>
                </a:lnTo>
                <a:lnTo>
                  <a:pt x="4352" y="1438"/>
                </a:lnTo>
                <a:lnTo>
                  <a:pt x="4354" y="1438"/>
                </a:lnTo>
                <a:lnTo>
                  <a:pt x="4354" y="1440"/>
                </a:lnTo>
                <a:lnTo>
                  <a:pt x="4354" y="1440"/>
                </a:lnTo>
                <a:lnTo>
                  <a:pt x="4356" y="1440"/>
                </a:lnTo>
                <a:lnTo>
                  <a:pt x="4356" y="1443"/>
                </a:lnTo>
                <a:lnTo>
                  <a:pt x="4358" y="1445"/>
                </a:lnTo>
                <a:lnTo>
                  <a:pt x="4358" y="1447"/>
                </a:lnTo>
                <a:lnTo>
                  <a:pt x="4358" y="1447"/>
                </a:lnTo>
                <a:lnTo>
                  <a:pt x="4358" y="1447"/>
                </a:lnTo>
                <a:lnTo>
                  <a:pt x="4358" y="1449"/>
                </a:lnTo>
                <a:lnTo>
                  <a:pt x="4358" y="1449"/>
                </a:lnTo>
                <a:lnTo>
                  <a:pt x="4360" y="1449"/>
                </a:lnTo>
                <a:lnTo>
                  <a:pt x="4360" y="1451"/>
                </a:lnTo>
                <a:lnTo>
                  <a:pt x="4360" y="1451"/>
                </a:lnTo>
                <a:lnTo>
                  <a:pt x="4360" y="1453"/>
                </a:lnTo>
                <a:lnTo>
                  <a:pt x="4362" y="1453"/>
                </a:lnTo>
                <a:lnTo>
                  <a:pt x="4362" y="1453"/>
                </a:lnTo>
                <a:lnTo>
                  <a:pt x="4362" y="1455"/>
                </a:lnTo>
                <a:lnTo>
                  <a:pt x="4362" y="1455"/>
                </a:lnTo>
                <a:lnTo>
                  <a:pt x="4365" y="1455"/>
                </a:lnTo>
                <a:lnTo>
                  <a:pt x="4365" y="1453"/>
                </a:lnTo>
                <a:lnTo>
                  <a:pt x="4365" y="1453"/>
                </a:lnTo>
                <a:lnTo>
                  <a:pt x="4367" y="1453"/>
                </a:lnTo>
                <a:lnTo>
                  <a:pt x="4367" y="1453"/>
                </a:lnTo>
                <a:lnTo>
                  <a:pt x="4367" y="1453"/>
                </a:lnTo>
                <a:lnTo>
                  <a:pt x="4367" y="1453"/>
                </a:lnTo>
                <a:lnTo>
                  <a:pt x="4367" y="1451"/>
                </a:lnTo>
                <a:lnTo>
                  <a:pt x="4367" y="1451"/>
                </a:lnTo>
                <a:lnTo>
                  <a:pt x="4369" y="1449"/>
                </a:lnTo>
                <a:close/>
                <a:moveTo>
                  <a:pt x="4344" y="1256"/>
                </a:moveTo>
                <a:lnTo>
                  <a:pt x="4344" y="1254"/>
                </a:lnTo>
                <a:lnTo>
                  <a:pt x="4341" y="1256"/>
                </a:lnTo>
                <a:lnTo>
                  <a:pt x="4341" y="1256"/>
                </a:lnTo>
                <a:lnTo>
                  <a:pt x="4341" y="1256"/>
                </a:lnTo>
                <a:lnTo>
                  <a:pt x="4341" y="1258"/>
                </a:lnTo>
                <a:lnTo>
                  <a:pt x="4341" y="1258"/>
                </a:lnTo>
                <a:lnTo>
                  <a:pt x="4341" y="1258"/>
                </a:lnTo>
                <a:lnTo>
                  <a:pt x="4344" y="1258"/>
                </a:lnTo>
                <a:lnTo>
                  <a:pt x="4344" y="1258"/>
                </a:lnTo>
                <a:lnTo>
                  <a:pt x="4344" y="1258"/>
                </a:lnTo>
                <a:lnTo>
                  <a:pt x="4344" y="1256"/>
                </a:lnTo>
                <a:lnTo>
                  <a:pt x="4344" y="1256"/>
                </a:lnTo>
                <a:lnTo>
                  <a:pt x="4344" y="1256"/>
                </a:lnTo>
                <a:lnTo>
                  <a:pt x="4344" y="1256"/>
                </a:lnTo>
                <a:close/>
                <a:moveTo>
                  <a:pt x="4352" y="1457"/>
                </a:moveTo>
                <a:lnTo>
                  <a:pt x="4350" y="1455"/>
                </a:lnTo>
                <a:lnTo>
                  <a:pt x="4350" y="1455"/>
                </a:lnTo>
                <a:lnTo>
                  <a:pt x="4350" y="1455"/>
                </a:lnTo>
                <a:lnTo>
                  <a:pt x="4348" y="1455"/>
                </a:lnTo>
                <a:lnTo>
                  <a:pt x="4348" y="1455"/>
                </a:lnTo>
                <a:lnTo>
                  <a:pt x="4348" y="1455"/>
                </a:lnTo>
                <a:lnTo>
                  <a:pt x="4346" y="1455"/>
                </a:lnTo>
                <a:lnTo>
                  <a:pt x="4346" y="1453"/>
                </a:lnTo>
                <a:lnTo>
                  <a:pt x="4346" y="1453"/>
                </a:lnTo>
                <a:lnTo>
                  <a:pt x="4344" y="1453"/>
                </a:lnTo>
                <a:lnTo>
                  <a:pt x="4344" y="1453"/>
                </a:lnTo>
                <a:lnTo>
                  <a:pt x="4344" y="1455"/>
                </a:lnTo>
                <a:lnTo>
                  <a:pt x="4344" y="1455"/>
                </a:lnTo>
                <a:lnTo>
                  <a:pt x="4344" y="1455"/>
                </a:lnTo>
                <a:lnTo>
                  <a:pt x="4346" y="1455"/>
                </a:lnTo>
                <a:lnTo>
                  <a:pt x="4346" y="1457"/>
                </a:lnTo>
                <a:lnTo>
                  <a:pt x="4346" y="1457"/>
                </a:lnTo>
                <a:lnTo>
                  <a:pt x="4348" y="1457"/>
                </a:lnTo>
                <a:lnTo>
                  <a:pt x="4348" y="1457"/>
                </a:lnTo>
                <a:lnTo>
                  <a:pt x="4350" y="1457"/>
                </a:lnTo>
                <a:lnTo>
                  <a:pt x="4350" y="1457"/>
                </a:lnTo>
                <a:lnTo>
                  <a:pt x="4352" y="1457"/>
                </a:lnTo>
                <a:close/>
                <a:moveTo>
                  <a:pt x="4346" y="1459"/>
                </a:moveTo>
                <a:lnTo>
                  <a:pt x="4346" y="1459"/>
                </a:lnTo>
                <a:lnTo>
                  <a:pt x="4346" y="1459"/>
                </a:lnTo>
                <a:lnTo>
                  <a:pt x="4346" y="1459"/>
                </a:lnTo>
                <a:lnTo>
                  <a:pt x="4344" y="1459"/>
                </a:lnTo>
                <a:lnTo>
                  <a:pt x="4346" y="1461"/>
                </a:lnTo>
                <a:lnTo>
                  <a:pt x="4346" y="1461"/>
                </a:lnTo>
                <a:lnTo>
                  <a:pt x="4346" y="1463"/>
                </a:lnTo>
                <a:lnTo>
                  <a:pt x="4346" y="1463"/>
                </a:lnTo>
                <a:lnTo>
                  <a:pt x="4348" y="1461"/>
                </a:lnTo>
                <a:lnTo>
                  <a:pt x="4348" y="1461"/>
                </a:lnTo>
                <a:lnTo>
                  <a:pt x="4348" y="1461"/>
                </a:lnTo>
                <a:lnTo>
                  <a:pt x="4348" y="1459"/>
                </a:lnTo>
                <a:lnTo>
                  <a:pt x="4346" y="1459"/>
                </a:lnTo>
                <a:close/>
                <a:moveTo>
                  <a:pt x="4346" y="1480"/>
                </a:moveTo>
                <a:lnTo>
                  <a:pt x="4346" y="1480"/>
                </a:lnTo>
                <a:lnTo>
                  <a:pt x="4346" y="1478"/>
                </a:lnTo>
                <a:lnTo>
                  <a:pt x="4346" y="1478"/>
                </a:lnTo>
                <a:lnTo>
                  <a:pt x="4344" y="1478"/>
                </a:lnTo>
                <a:lnTo>
                  <a:pt x="4344" y="1478"/>
                </a:lnTo>
                <a:lnTo>
                  <a:pt x="4344" y="1480"/>
                </a:lnTo>
                <a:lnTo>
                  <a:pt x="4346" y="1480"/>
                </a:lnTo>
                <a:close/>
                <a:moveTo>
                  <a:pt x="4365" y="1545"/>
                </a:moveTo>
                <a:lnTo>
                  <a:pt x="4365" y="1545"/>
                </a:lnTo>
                <a:lnTo>
                  <a:pt x="4362" y="1543"/>
                </a:lnTo>
                <a:lnTo>
                  <a:pt x="4360" y="1543"/>
                </a:lnTo>
                <a:lnTo>
                  <a:pt x="4358" y="1545"/>
                </a:lnTo>
                <a:lnTo>
                  <a:pt x="4358" y="1545"/>
                </a:lnTo>
                <a:lnTo>
                  <a:pt x="4360" y="1547"/>
                </a:lnTo>
                <a:lnTo>
                  <a:pt x="4360" y="1545"/>
                </a:lnTo>
                <a:lnTo>
                  <a:pt x="4362" y="1547"/>
                </a:lnTo>
                <a:lnTo>
                  <a:pt x="4365" y="1545"/>
                </a:lnTo>
                <a:lnTo>
                  <a:pt x="4365" y="1547"/>
                </a:lnTo>
                <a:lnTo>
                  <a:pt x="4367" y="1545"/>
                </a:lnTo>
                <a:lnTo>
                  <a:pt x="4367" y="1545"/>
                </a:lnTo>
                <a:lnTo>
                  <a:pt x="4367" y="1545"/>
                </a:lnTo>
                <a:lnTo>
                  <a:pt x="4365" y="1545"/>
                </a:lnTo>
                <a:close/>
                <a:moveTo>
                  <a:pt x="4344" y="1466"/>
                </a:moveTo>
                <a:lnTo>
                  <a:pt x="4344" y="1466"/>
                </a:lnTo>
                <a:lnTo>
                  <a:pt x="4341" y="1466"/>
                </a:lnTo>
                <a:lnTo>
                  <a:pt x="4341" y="1466"/>
                </a:lnTo>
                <a:lnTo>
                  <a:pt x="4344" y="1468"/>
                </a:lnTo>
                <a:lnTo>
                  <a:pt x="4344" y="1468"/>
                </a:lnTo>
                <a:lnTo>
                  <a:pt x="4344" y="1468"/>
                </a:lnTo>
                <a:lnTo>
                  <a:pt x="4344" y="1466"/>
                </a:lnTo>
                <a:lnTo>
                  <a:pt x="4344" y="1466"/>
                </a:lnTo>
                <a:lnTo>
                  <a:pt x="4344" y="1466"/>
                </a:lnTo>
                <a:close/>
                <a:moveTo>
                  <a:pt x="4436" y="1115"/>
                </a:moveTo>
                <a:lnTo>
                  <a:pt x="4436" y="1115"/>
                </a:lnTo>
                <a:lnTo>
                  <a:pt x="4436" y="1115"/>
                </a:lnTo>
                <a:lnTo>
                  <a:pt x="4434" y="1118"/>
                </a:lnTo>
                <a:lnTo>
                  <a:pt x="4436" y="1118"/>
                </a:lnTo>
                <a:lnTo>
                  <a:pt x="4436" y="1118"/>
                </a:lnTo>
                <a:lnTo>
                  <a:pt x="4436" y="1118"/>
                </a:lnTo>
                <a:lnTo>
                  <a:pt x="4438" y="1118"/>
                </a:lnTo>
                <a:lnTo>
                  <a:pt x="4438" y="1115"/>
                </a:lnTo>
                <a:lnTo>
                  <a:pt x="4438" y="1115"/>
                </a:lnTo>
                <a:lnTo>
                  <a:pt x="4436" y="1115"/>
                </a:lnTo>
                <a:close/>
                <a:moveTo>
                  <a:pt x="4432" y="1491"/>
                </a:moveTo>
                <a:lnTo>
                  <a:pt x="4432" y="1493"/>
                </a:lnTo>
                <a:lnTo>
                  <a:pt x="4432" y="1493"/>
                </a:lnTo>
                <a:lnTo>
                  <a:pt x="4434" y="1493"/>
                </a:lnTo>
                <a:lnTo>
                  <a:pt x="4434" y="1491"/>
                </a:lnTo>
                <a:lnTo>
                  <a:pt x="4434" y="1491"/>
                </a:lnTo>
                <a:lnTo>
                  <a:pt x="4432" y="1491"/>
                </a:lnTo>
                <a:close/>
                <a:moveTo>
                  <a:pt x="4434" y="1489"/>
                </a:moveTo>
                <a:lnTo>
                  <a:pt x="4434" y="1491"/>
                </a:lnTo>
                <a:lnTo>
                  <a:pt x="4434" y="1491"/>
                </a:lnTo>
                <a:lnTo>
                  <a:pt x="4436" y="1491"/>
                </a:lnTo>
                <a:lnTo>
                  <a:pt x="4436" y="1491"/>
                </a:lnTo>
                <a:lnTo>
                  <a:pt x="4436" y="1489"/>
                </a:lnTo>
                <a:lnTo>
                  <a:pt x="4436" y="1489"/>
                </a:lnTo>
                <a:lnTo>
                  <a:pt x="4436" y="1489"/>
                </a:lnTo>
                <a:lnTo>
                  <a:pt x="4434" y="1487"/>
                </a:lnTo>
                <a:lnTo>
                  <a:pt x="4434" y="1489"/>
                </a:lnTo>
                <a:lnTo>
                  <a:pt x="4434" y="1489"/>
                </a:lnTo>
                <a:close/>
                <a:moveTo>
                  <a:pt x="4388" y="1524"/>
                </a:moveTo>
                <a:lnTo>
                  <a:pt x="4388" y="1524"/>
                </a:lnTo>
                <a:lnTo>
                  <a:pt x="4388" y="1524"/>
                </a:lnTo>
                <a:lnTo>
                  <a:pt x="4388" y="1526"/>
                </a:lnTo>
                <a:lnTo>
                  <a:pt x="4388" y="1526"/>
                </a:lnTo>
                <a:lnTo>
                  <a:pt x="4390" y="1524"/>
                </a:lnTo>
                <a:lnTo>
                  <a:pt x="4390" y="1524"/>
                </a:lnTo>
                <a:lnTo>
                  <a:pt x="4390" y="1524"/>
                </a:lnTo>
                <a:lnTo>
                  <a:pt x="4388" y="1524"/>
                </a:lnTo>
                <a:lnTo>
                  <a:pt x="4388" y="1524"/>
                </a:lnTo>
                <a:close/>
                <a:moveTo>
                  <a:pt x="4427" y="1493"/>
                </a:moveTo>
                <a:lnTo>
                  <a:pt x="4425" y="1491"/>
                </a:lnTo>
                <a:lnTo>
                  <a:pt x="4425" y="1491"/>
                </a:lnTo>
                <a:lnTo>
                  <a:pt x="4425" y="1493"/>
                </a:lnTo>
                <a:lnTo>
                  <a:pt x="4425" y="1497"/>
                </a:lnTo>
                <a:lnTo>
                  <a:pt x="4427" y="1499"/>
                </a:lnTo>
                <a:lnTo>
                  <a:pt x="4425" y="1501"/>
                </a:lnTo>
                <a:lnTo>
                  <a:pt x="4423" y="1501"/>
                </a:lnTo>
                <a:lnTo>
                  <a:pt x="4423" y="1501"/>
                </a:lnTo>
                <a:lnTo>
                  <a:pt x="4421" y="1501"/>
                </a:lnTo>
                <a:lnTo>
                  <a:pt x="4421" y="1503"/>
                </a:lnTo>
                <a:lnTo>
                  <a:pt x="4421" y="1503"/>
                </a:lnTo>
                <a:lnTo>
                  <a:pt x="4419" y="1503"/>
                </a:lnTo>
                <a:lnTo>
                  <a:pt x="4417" y="1501"/>
                </a:lnTo>
                <a:lnTo>
                  <a:pt x="4417" y="1501"/>
                </a:lnTo>
                <a:lnTo>
                  <a:pt x="4415" y="1503"/>
                </a:lnTo>
                <a:lnTo>
                  <a:pt x="4415" y="1503"/>
                </a:lnTo>
                <a:lnTo>
                  <a:pt x="4415" y="1505"/>
                </a:lnTo>
                <a:lnTo>
                  <a:pt x="4415" y="1508"/>
                </a:lnTo>
                <a:lnTo>
                  <a:pt x="4413" y="1508"/>
                </a:lnTo>
                <a:lnTo>
                  <a:pt x="4411" y="1508"/>
                </a:lnTo>
                <a:lnTo>
                  <a:pt x="4411" y="1508"/>
                </a:lnTo>
                <a:lnTo>
                  <a:pt x="4409" y="1508"/>
                </a:lnTo>
                <a:lnTo>
                  <a:pt x="4409" y="1510"/>
                </a:lnTo>
                <a:lnTo>
                  <a:pt x="4409" y="1510"/>
                </a:lnTo>
                <a:lnTo>
                  <a:pt x="4406" y="1512"/>
                </a:lnTo>
                <a:lnTo>
                  <a:pt x="4406" y="1512"/>
                </a:lnTo>
                <a:lnTo>
                  <a:pt x="4406" y="1514"/>
                </a:lnTo>
                <a:lnTo>
                  <a:pt x="4404" y="1514"/>
                </a:lnTo>
                <a:lnTo>
                  <a:pt x="4402" y="1514"/>
                </a:lnTo>
                <a:lnTo>
                  <a:pt x="4402" y="1516"/>
                </a:lnTo>
                <a:lnTo>
                  <a:pt x="4400" y="1516"/>
                </a:lnTo>
                <a:lnTo>
                  <a:pt x="4402" y="1514"/>
                </a:lnTo>
                <a:lnTo>
                  <a:pt x="4402" y="1514"/>
                </a:lnTo>
                <a:lnTo>
                  <a:pt x="4402" y="1510"/>
                </a:lnTo>
                <a:lnTo>
                  <a:pt x="4402" y="1510"/>
                </a:lnTo>
                <a:lnTo>
                  <a:pt x="4400" y="1508"/>
                </a:lnTo>
                <a:lnTo>
                  <a:pt x="4400" y="1508"/>
                </a:lnTo>
                <a:lnTo>
                  <a:pt x="4398" y="1508"/>
                </a:lnTo>
                <a:lnTo>
                  <a:pt x="4396" y="1505"/>
                </a:lnTo>
                <a:lnTo>
                  <a:pt x="4396" y="1505"/>
                </a:lnTo>
                <a:lnTo>
                  <a:pt x="4396" y="1508"/>
                </a:lnTo>
                <a:lnTo>
                  <a:pt x="4394" y="1508"/>
                </a:lnTo>
                <a:lnTo>
                  <a:pt x="4394" y="1508"/>
                </a:lnTo>
                <a:lnTo>
                  <a:pt x="4392" y="1510"/>
                </a:lnTo>
                <a:lnTo>
                  <a:pt x="4392" y="1510"/>
                </a:lnTo>
                <a:lnTo>
                  <a:pt x="4390" y="1510"/>
                </a:lnTo>
                <a:lnTo>
                  <a:pt x="4390" y="1510"/>
                </a:lnTo>
                <a:lnTo>
                  <a:pt x="4390" y="1512"/>
                </a:lnTo>
                <a:lnTo>
                  <a:pt x="4390" y="1512"/>
                </a:lnTo>
                <a:lnTo>
                  <a:pt x="4390" y="1514"/>
                </a:lnTo>
                <a:lnTo>
                  <a:pt x="4388" y="1514"/>
                </a:lnTo>
                <a:lnTo>
                  <a:pt x="4388" y="1514"/>
                </a:lnTo>
                <a:lnTo>
                  <a:pt x="4385" y="1514"/>
                </a:lnTo>
                <a:lnTo>
                  <a:pt x="4383" y="1514"/>
                </a:lnTo>
                <a:lnTo>
                  <a:pt x="4381" y="1516"/>
                </a:lnTo>
                <a:lnTo>
                  <a:pt x="4379" y="1516"/>
                </a:lnTo>
                <a:lnTo>
                  <a:pt x="4379" y="1516"/>
                </a:lnTo>
                <a:lnTo>
                  <a:pt x="4377" y="1518"/>
                </a:lnTo>
                <a:lnTo>
                  <a:pt x="4377" y="1520"/>
                </a:lnTo>
                <a:lnTo>
                  <a:pt x="4377" y="1520"/>
                </a:lnTo>
                <a:lnTo>
                  <a:pt x="4375" y="1524"/>
                </a:lnTo>
                <a:lnTo>
                  <a:pt x="4375" y="1526"/>
                </a:lnTo>
                <a:lnTo>
                  <a:pt x="4375" y="1528"/>
                </a:lnTo>
                <a:lnTo>
                  <a:pt x="4373" y="1528"/>
                </a:lnTo>
                <a:lnTo>
                  <a:pt x="4375" y="1531"/>
                </a:lnTo>
                <a:lnTo>
                  <a:pt x="4375" y="1531"/>
                </a:lnTo>
                <a:lnTo>
                  <a:pt x="4377" y="1533"/>
                </a:lnTo>
                <a:lnTo>
                  <a:pt x="4377" y="1531"/>
                </a:lnTo>
                <a:lnTo>
                  <a:pt x="4377" y="1531"/>
                </a:lnTo>
                <a:lnTo>
                  <a:pt x="4379" y="1528"/>
                </a:lnTo>
                <a:lnTo>
                  <a:pt x="4379" y="1526"/>
                </a:lnTo>
                <a:lnTo>
                  <a:pt x="4381" y="1522"/>
                </a:lnTo>
                <a:lnTo>
                  <a:pt x="4381" y="1522"/>
                </a:lnTo>
                <a:lnTo>
                  <a:pt x="4383" y="1520"/>
                </a:lnTo>
                <a:lnTo>
                  <a:pt x="4383" y="1520"/>
                </a:lnTo>
                <a:lnTo>
                  <a:pt x="4385" y="1520"/>
                </a:lnTo>
                <a:lnTo>
                  <a:pt x="4388" y="1520"/>
                </a:lnTo>
                <a:lnTo>
                  <a:pt x="4388" y="1522"/>
                </a:lnTo>
                <a:lnTo>
                  <a:pt x="4388" y="1522"/>
                </a:lnTo>
                <a:lnTo>
                  <a:pt x="4388" y="1522"/>
                </a:lnTo>
                <a:lnTo>
                  <a:pt x="4390" y="1522"/>
                </a:lnTo>
                <a:lnTo>
                  <a:pt x="4390" y="1522"/>
                </a:lnTo>
                <a:lnTo>
                  <a:pt x="4392" y="1520"/>
                </a:lnTo>
                <a:lnTo>
                  <a:pt x="4392" y="1520"/>
                </a:lnTo>
                <a:lnTo>
                  <a:pt x="4392" y="1522"/>
                </a:lnTo>
                <a:lnTo>
                  <a:pt x="4392" y="1522"/>
                </a:lnTo>
                <a:lnTo>
                  <a:pt x="4392" y="1522"/>
                </a:lnTo>
                <a:lnTo>
                  <a:pt x="4394" y="1524"/>
                </a:lnTo>
                <a:lnTo>
                  <a:pt x="4396" y="1524"/>
                </a:lnTo>
                <a:lnTo>
                  <a:pt x="4396" y="1520"/>
                </a:lnTo>
                <a:lnTo>
                  <a:pt x="4396" y="1520"/>
                </a:lnTo>
                <a:lnTo>
                  <a:pt x="4396" y="1520"/>
                </a:lnTo>
                <a:lnTo>
                  <a:pt x="4396" y="1518"/>
                </a:lnTo>
                <a:lnTo>
                  <a:pt x="4398" y="1518"/>
                </a:lnTo>
                <a:lnTo>
                  <a:pt x="4398" y="1518"/>
                </a:lnTo>
                <a:lnTo>
                  <a:pt x="4400" y="1518"/>
                </a:lnTo>
                <a:lnTo>
                  <a:pt x="4400" y="1520"/>
                </a:lnTo>
                <a:lnTo>
                  <a:pt x="4400" y="1520"/>
                </a:lnTo>
                <a:lnTo>
                  <a:pt x="4404" y="1520"/>
                </a:lnTo>
                <a:lnTo>
                  <a:pt x="4404" y="1522"/>
                </a:lnTo>
                <a:lnTo>
                  <a:pt x="4406" y="1524"/>
                </a:lnTo>
                <a:lnTo>
                  <a:pt x="4406" y="1524"/>
                </a:lnTo>
                <a:lnTo>
                  <a:pt x="4406" y="1526"/>
                </a:lnTo>
                <a:lnTo>
                  <a:pt x="4406" y="1526"/>
                </a:lnTo>
                <a:lnTo>
                  <a:pt x="4406" y="1526"/>
                </a:lnTo>
                <a:lnTo>
                  <a:pt x="4406" y="1528"/>
                </a:lnTo>
                <a:lnTo>
                  <a:pt x="4404" y="1528"/>
                </a:lnTo>
                <a:lnTo>
                  <a:pt x="4404" y="1531"/>
                </a:lnTo>
                <a:lnTo>
                  <a:pt x="4404" y="1531"/>
                </a:lnTo>
                <a:lnTo>
                  <a:pt x="4404" y="1533"/>
                </a:lnTo>
                <a:lnTo>
                  <a:pt x="4404" y="1535"/>
                </a:lnTo>
                <a:lnTo>
                  <a:pt x="4404" y="1537"/>
                </a:lnTo>
                <a:lnTo>
                  <a:pt x="4404" y="1539"/>
                </a:lnTo>
                <a:lnTo>
                  <a:pt x="4406" y="1541"/>
                </a:lnTo>
                <a:lnTo>
                  <a:pt x="4411" y="1543"/>
                </a:lnTo>
                <a:lnTo>
                  <a:pt x="4413" y="1545"/>
                </a:lnTo>
                <a:lnTo>
                  <a:pt x="4417" y="1547"/>
                </a:lnTo>
                <a:lnTo>
                  <a:pt x="4419" y="1547"/>
                </a:lnTo>
                <a:lnTo>
                  <a:pt x="4419" y="1547"/>
                </a:lnTo>
                <a:lnTo>
                  <a:pt x="4419" y="1545"/>
                </a:lnTo>
                <a:lnTo>
                  <a:pt x="4421" y="1545"/>
                </a:lnTo>
                <a:lnTo>
                  <a:pt x="4421" y="1543"/>
                </a:lnTo>
                <a:lnTo>
                  <a:pt x="4421" y="1543"/>
                </a:lnTo>
                <a:lnTo>
                  <a:pt x="4423" y="1545"/>
                </a:lnTo>
                <a:lnTo>
                  <a:pt x="4423" y="1545"/>
                </a:lnTo>
                <a:lnTo>
                  <a:pt x="4421" y="1547"/>
                </a:lnTo>
                <a:lnTo>
                  <a:pt x="4421" y="1549"/>
                </a:lnTo>
                <a:lnTo>
                  <a:pt x="4423" y="1549"/>
                </a:lnTo>
                <a:lnTo>
                  <a:pt x="4423" y="1552"/>
                </a:lnTo>
                <a:lnTo>
                  <a:pt x="4425" y="1549"/>
                </a:lnTo>
                <a:lnTo>
                  <a:pt x="4427" y="1547"/>
                </a:lnTo>
                <a:lnTo>
                  <a:pt x="4427" y="1545"/>
                </a:lnTo>
                <a:lnTo>
                  <a:pt x="4427" y="1541"/>
                </a:lnTo>
                <a:lnTo>
                  <a:pt x="4427" y="1539"/>
                </a:lnTo>
                <a:lnTo>
                  <a:pt x="4427" y="1537"/>
                </a:lnTo>
                <a:lnTo>
                  <a:pt x="4425" y="1537"/>
                </a:lnTo>
                <a:lnTo>
                  <a:pt x="4425" y="1537"/>
                </a:lnTo>
                <a:lnTo>
                  <a:pt x="4423" y="1535"/>
                </a:lnTo>
                <a:lnTo>
                  <a:pt x="4425" y="1533"/>
                </a:lnTo>
                <a:lnTo>
                  <a:pt x="4425" y="1533"/>
                </a:lnTo>
                <a:lnTo>
                  <a:pt x="4427" y="1531"/>
                </a:lnTo>
                <a:lnTo>
                  <a:pt x="4427" y="1528"/>
                </a:lnTo>
                <a:lnTo>
                  <a:pt x="4427" y="1528"/>
                </a:lnTo>
                <a:lnTo>
                  <a:pt x="4427" y="1526"/>
                </a:lnTo>
                <a:lnTo>
                  <a:pt x="4429" y="1526"/>
                </a:lnTo>
                <a:lnTo>
                  <a:pt x="4429" y="1526"/>
                </a:lnTo>
                <a:lnTo>
                  <a:pt x="4432" y="1526"/>
                </a:lnTo>
                <a:lnTo>
                  <a:pt x="4432" y="1528"/>
                </a:lnTo>
                <a:lnTo>
                  <a:pt x="4432" y="1531"/>
                </a:lnTo>
                <a:lnTo>
                  <a:pt x="4434" y="1531"/>
                </a:lnTo>
                <a:lnTo>
                  <a:pt x="4434" y="1533"/>
                </a:lnTo>
                <a:lnTo>
                  <a:pt x="4434" y="1535"/>
                </a:lnTo>
                <a:lnTo>
                  <a:pt x="4434" y="1537"/>
                </a:lnTo>
                <a:lnTo>
                  <a:pt x="4436" y="1539"/>
                </a:lnTo>
                <a:lnTo>
                  <a:pt x="4436" y="1541"/>
                </a:lnTo>
                <a:lnTo>
                  <a:pt x="4436" y="1539"/>
                </a:lnTo>
                <a:lnTo>
                  <a:pt x="4436" y="1535"/>
                </a:lnTo>
                <a:lnTo>
                  <a:pt x="4436" y="1533"/>
                </a:lnTo>
                <a:lnTo>
                  <a:pt x="4436" y="1533"/>
                </a:lnTo>
                <a:lnTo>
                  <a:pt x="4438" y="1533"/>
                </a:lnTo>
                <a:lnTo>
                  <a:pt x="4440" y="1531"/>
                </a:lnTo>
                <a:lnTo>
                  <a:pt x="4442" y="1528"/>
                </a:lnTo>
                <a:lnTo>
                  <a:pt x="4442" y="1526"/>
                </a:lnTo>
                <a:lnTo>
                  <a:pt x="4442" y="1526"/>
                </a:lnTo>
                <a:lnTo>
                  <a:pt x="4442" y="1522"/>
                </a:lnTo>
                <a:lnTo>
                  <a:pt x="4442" y="1520"/>
                </a:lnTo>
                <a:lnTo>
                  <a:pt x="4440" y="1520"/>
                </a:lnTo>
                <a:lnTo>
                  <a:pt x="4440" y="1520"/>
                </a:lnTo>
                <a:lnTo>
                  <a:pt x="4440" y="1518"/>
                </a:lnTo>
                <a:lnTo>
                  <a:pt x="4440" y="1518"/>
                </a:lnTo>
                <a:lnTo>
                  <a:pt x="4440" y="1514"/>
                </a:lnTo>
                <a:lnTo>
                  <a:pt x="4440" y="1514"/>
                </a:lnTo>
                <a:lnTo>
                  <a:pt x="4438" y="1512"/>
                </a:lnTo>
                <a:lnTo>
                  <a:pt x="4438" y="1510"/>
                </a:lnTo>
                <a:lnTo>
                  <a:pt x="4438" y="1508"/>
                </a:lnTo>
                <a:lnTo>
                  <a:pt x="4436" y="1508"/>
                </a:lnTo>
                <a:lnTo>
                  <a:pt x="4436" y="1508"/>
                </a:lnTo>
                <a:lnTo>
                  <a:pt x="4436" y="1508"/>
                </a:lnTo>
                <a:lnTo>
                  <a:pt x="4436" y="1505"/>
                </a:lnTo>
                <a:lnTo>
                  <a:pt x="4438" y="1505"/>
                </a:lnTo>
                <a:lnTo>
                  <a:pt x="4438" y="1503"/>
                </a:lnTo>
                <a:lnTo>
                  <a:pt x="4438" y="1503"/>
                </a:lnTo>
                <a:lnTo>
                  <a:pt x="4436" y="1501"/>
                </a:lnTo>
                <a:lnTo>
                  <a:pt x="4436" y="1499"/>
                </a:lnTo>
                <a:lnTo>
                  <a:pt x="4436" y="1497"/>
                </a:lnTo>
                <a:lnTo>
                  <a:pt x="4434" y="1497"/>
                </a:lnTo>
                <a:lnTo>
                  <a:pt x="4434" y="1497"/>
                </a:lnTo>
                <a:lnTo>
                  <a:pt x="4432" y="1495"/>
                </a:lnTo>
                <a:lnTo>
                  <a:pt x="4432" y="1495"/>
                </a:lnTo>
                <a:lnTo>
                  <a:pt x="4427" y="1493"/>
                </a:lnTo>
                <a:close/>
                <a:moveTo>
                  <a:pt x="4434" y="1109"/>
                </a:moveTo>
                <a:lnTo>
                  <a:pt x="4434" y="1109"/>
                </a:lnTo>
                <a:lnTo>
                  <a:pt x="4434" y="1109"/>
                </a:lnTo>
                <a:lnTo>
                  <a:pt x="4434" y="1111"/>
                </a:lnTo>
                <a:lnTo>
                  <a:pt x="4436" y="1111"/>
                </a:lnTo>
                <a:lnTo>
                  <a:pt x="4436" y="1111"/>
                </a:lnTo>
                <a:lnTo>
                  <a:pt x="4436" y="1111"/>
                </a:lnTo>
                <a:lnTo>
                  <a:pt x="4436" y="1109"/>
                </a:lnTo>
                <a:lnTo>
                  <a:pt x="4434" y="1109"/>
                </a:lnTo>
                <a:close/>
                <a:moveTo>
                  <a:pt x="4853" y="853"/>
                </a:moveTo>
                <a:lnTo>
                  <a:pt x="4851" y="853"/>
                </a:lnTo>
                <a:lnTo>
                  <a:pt x="4849" y="858"/>
                </a:lnTo>
                <a:lnTo>
                  <a:pt x="4849" y="860"/>
                </a:lnTo>
                <a:lnTo>
                  <a:pt x="4849" y="860"/>
                </a:lnTo>
                <a:lnTo>
                  <a:pt x="4851" y="860"/>
                </a:lnTo>
                <a:lnTo>
                  <a:pt x="4851" y="860"/>
                </a:lnTo>
                <a:lnTo>
                  <a:pt x="4851" y="858"/>
                </a:lnTo>
                <a:lnTo>
                  <a:pt x="4851" y="856"/>
                </a:lnTo>
                <a:lnTo>
                  <a:pt x="4853" y="853"/>
                </a:lnTo>
                <a:close/>
                <a:moveTo>
                  <a:pt x="4339" y="1644"/>
                </a:moveTo>
                <a:lnTo>
                  <a:pt x="4337" y="1648"/>
                </a:lnTo>
                <a:lnTo>
                  <a:pt x="4335" y="1652"/>
                </a:lnTo>
                <a:lnTo>
                  <a:pt x="4335" y="1652"/>
                </a:lnTo>
                <a:lnTo>
                  <a:pt x="4337" y="1654"/>
                </a:lnTo>
                <a:lnTo>
                  <a:pt x="4335" y="1654"/>
                </a:lnTo>
                <a:lnTo>
                  <a:pt x="4337" y="1656"/>
                </a:lnTo>
                <a:lnTo>
                  <a:pt x="4337" y="1658"/>
                </a:lnTo>
                <a:lnTo>
                  <a:pt x="4335" y="1661"/>
                </a:lnTo>
                <a:lnTo>
                  <a:pt x="4335" y="1663"/>
                </a:lnTo>
                <a:lnTo>
                  <a:pt x="4333" y="1663"/>
                </a:lnTo>
                <a:lnTo>
                  <a:pt x="4333" y="1665"/>
                </a:lnTo>
                <a:lnTo>
                  <a:pt x="4333" y="1667"/>
                </a:lnTo>
                <a:lnTo>
                  <a:pt x="4331" y="1669"/>
                </a:lnTo>
                <a:lnTo>
                  <a:pt x="4331" y="1669"/>
                </a:lnTo>
                <a:lnTo>
                  <a:pt x="4329" y="1669"/>
                </a:lnTo>
                <a:lnTo>
                  <a:pt x="4329" y="1669"/>
                </a:lnTo>
                <a:lnTo>
                  <a:pt x="4329" y="1671"/>
                </a:lnTo>
                <a:lnTo>
                  <a:pt x="4329" y="1671"/>
                </a:lnTo>
                <a:lnTo>
                  <a:pt x="4329" y="1671"/>
                </a:lnTo>
                <a:lnTo>
                  <a:pt x="4329" y="1673"/>
                </a:lnTo>
                <a:lnTo>
                  <a:pt x="4329" y="1675"/>
                </a:lnTo>
                <a:lnTo>
                  <a:pt x="4329" y="1677"/>
                </a:lnTo>
                <a:lnTo>
                  <a:pt x="4329" y="1677"/>
                </a:lnTo>
                <a:lnTo>
                  <a:pt x="4329" y="1679"/>
                </a:lnTo>
                <a:lnTo>
                  <a:pt x="4331" y="1682"/>
                </a:lnTo>
                <a:lnTo>
                  <a:pt x="4331" y="1682"/>
                </a:lnTo>
                <a:lnTo>
                  <a:pt x="4335" y="1682"/>
                </a:lnTo>
                <a:lnTo>
                  <a:pt x="4337" y="1682"/>
                </a:lnTo>
                <a:lnTo>
                  <a:pt x="4337" y="1682"/>
                </a:lnTo>
                <a:lnTo>
                  <a:pt x="4339" y="1682"/>
                </a:lnTo>
                <a:lnTo>
                  <a:pt x="4339" y="1682"/>
                </a:lnTo>
                <a:lnTo>
                  <a:pt x="4339" y="1684"/>
                </a:lnTo>
                <a:lnTo>
                  <a:pt x="4339" y="1684"/>
                </a:lnTo>
                <a:lnTo>
                  <a:pt x="4339" y="1686"/>
                </a:lnTo>
                <a:lnTo>
                  <a:pt x="4339" y="1686"/>
                </a:lnTo>
                <a:lnTo>
                  <a:pt x="4341" y="1688"/>
                </a:lnTo>
                <a:lnTo>
                  <a:pt x="4341" y="1690"/>
                </a:lnTo>
                <a:lnTo>
                  <a:pt x="4341" y="1694"/>
                </a:lnTo>
                <a:lnTo>
                  <a:pt x="4339" y="1696"/>
                </a:lnTo>
                <a:lnTo>
                  <a:pt x="4339" y="1698"/>
                </a:lnTo>
                <a:lnTo>
                  <a:pt x="4339" y="1698"/>
                </a:lnTo>
                <a:lnTo>
                  <a:pt x="4339" y="1700"/>
                </a:lnTo>
                <a:lnTo>
                  <a:pt x="4337" y="1705"/>
                </a:lnTo>
                <a:lnTo>
                  <a:pt x="4337" y="1707"/>
                </a:lnTo>
                <a:lnTo>
                  <a:pt x="4337" y="1707"/>
                </a:lnTo>
                <a:lnTo>
                  <a:pt x="4337" y="1709"/>
                </a:lnTo>
                <a:lnTo>
                  <a:pt x="4339" y="1711"/>
                </a:lnTo>
                <a:lnTo>
                  <a:pt x="4339" y="1711"/>
                </a:lnTo>
                <a:lnTo>
                  <a:pt x="4341" y="1713"/>
                </a:lnTo>
                <a:lnTo>
                  <a:pt x="4344" y="1713"/>
                </a:lnTo>
                <a:lnTo>
                  <a:pt x="4344" y="1713"/>
                </a:lnTo>
                <a:lnTo>
                  <a:pt x="4346" y="1711"/>
                </a:lnTo>
                <a:lnTo>
                  <a:pt x="4346" y="1711"/>
                </a:lnTo>
                <a:lnTo>
                  <a:pt x="4348" y="1711"/>
                </a:lnTo>
                <a:lnTo>
                  <a:pt x="4350" y="1711"/>
                </a:lnTo>
                <a:lnTo>
                  <a:pt x="4350" y="1711"/>
                </a:lnTo>
                <a:lnTo>
                  <a:pt x="4350" y="1711"/>
                </a:lnTo>
                <a:lnTo>
                  <a:pt x="4352" y="1711"/>
                </a:lnTo>
                <a:lnTo>
                  <a:pt x="4352" y="1711"/>
                </a:lnTo>
                <a:lnTo>
                  <a:pt x="4352" y="1709"/>
                </a:lnTo>
                <a:lnTo>
                  <a:pt x="4350" y="1705"/>
                </a:lnTo>
                <a:lnTo>
                  <a:pt x="4350" y="1705"/>
                </a:lnTo>
                <a:lnTo>
                  <a:pt x="4350" y="1702"/>
                </a:lnTo>
                <a:lnTo>
                  <a:pt x="4352" y="1698"/>
                </a:lnTo>
                <a:lnTo>
                  <a:pt x="4352" y="1698"/>
                </a:lnTo>
                <a:lnTo>
                  <a:pt x="4352" y="1694"/>
                </a:lnTo>
                <a:lnTo>
                  <a:pt x="4352" y="1690"/>
                </a:lnTo>
                <a:lnTo>
                  <a:pt x="4352" y="1686"/>
                </a:lnTo>
                <a:lnTo>
                  <a:pt x="4352" y="1686"/>
                </a:lnTo>
                <a:lnTo>
                  <a:pt x="4352" y="1684"/>
                </a:lnTo>
                <a:lnTo>
                  <a:pt x="4352" y="1679"/>
                </a:lnTo>
                <a:lnTo>
                  <a:pt x="4352" y="1677"/>
                </a:lnTo>
                <a:lnTo>
                  <a:pt x="4350" y="1677"/>
                </a:lnTo>
                <a:lnTo>
                  <a:pt x="4350" y="1675"/>
                </a:lnTo>
                <a:lnTo>
                  <a:pt x="4350" y="1673"/>
                </a:lnTo>
                <a:lnTo>
                  <a:pt x="4352" y="1673"/>
                </a:lnTo>
                <a:lnTo>
                  <a:pt x="4354" y="1671"/>
                </a:lnTo>
                <a:lnTo>
                  <a:pt x="4356" y="1669"/>
                </a:lnTo>
                <a:lnTo>
                  <a:pt x="4358" y="1669"/>
                </a:lnTo>
                <a:lnTo>
                  <a:pt x="4358" y="1669"/>
                </a:lnTo>
                <a:lnTo>
                  <a:pt x="4360" y="1669"/>
                </a:lnTo>
                <a:lnTo>
                  <a:pt x="4362" y="1671"/>
                </a:lnTo>
                <a:lnTo>
                  <a:pt x="4362" y="1673"/>
                </a:lnTo>
                <a:lnTo>
                  <a:pt x="4362" y="1675"/>
                </a:lnTo>
                <a:lnTo>
                  <a:pt x="4362" y="1677"/>
                </a:lnTo>
                <a:lnTo>
                  <a:pt x="4360" y="1677"/>
                </a:lnTo>
                <a:lnTo>
                  <a:pt x="4360" y="1679"/>
                </a:lnTo>
                <a:lnTo>
                  <a:pt x="4358" y="1682"/>
                </a:lnTo>
                <a:lnTo>
                  <a:pt x="4358" y="1682"/>
                </a:lnTo>
                <a:lnTo>
                  <a:pt x="4360" y="1682"/>
                </a:lnTo>
                <a:lnTo>
                  <a:pt x="4365" y="1688"/>
                </a:lnTo>
                <a:lnTo>
                  <a:pt x="4367" y="1688"/>
                </a:lnTo>
                <a:lnTo>
                  <a:pt x="4369" y="1688"/>
                </a:lnTo>
                <a:lnTo>
                  <a:pt x="4369" y="1690"/>
                </a:lnTo>
                <a:lnTo>
                  <a:pt x="4369" y="1690"/>
                </a:lnTo>
                <a:lnTo>
                  <a:pt x="4369" y="1692"/>
                </a:lnTo>
                <a:lnTo>
                  <a:pt x="4369" y="1692"/>
                </a:lnTo>
                <a:lnTo>
                  <a:pt x="4369" y="1692"/>
                </a:lnTo>
                <a:lnTo>
                  <a:pt x="4369" y="1696"/>
                </a:lnTo>
                <a:lnTo>
                  <a:pt x="4369" y="1698"/>
                </a:lnTo>
                <a:lnTo>
                  <a:pt x="4369" y="1700"/>
                </a:lnTo>
                <a:lnTo>
                  <a:pt x="4371" y="1700"/>
                </a:lnTo>
                <a:lnTo>
                  <a:pt x="4371" y="1700"/>
                </a:lnTo>
                <a:lnTo>
                  <a:pt x="4373" y="1700"/>
                </a:lnTo>
                <a:lnTo>
                  <a:pt x="4375" y="1700"/>
                </a:lnTo>
                <a:lnTo>
                  <a:pt x="4377" y="1700"/>
                </a:lnTo>
                <a:lnTo>
                  <a:pt x="4375" y="1698"/>
                </a:lnTo>
                <a:lnTo>
                  <a:pt x="4375" y="1698"/>
                </a:lnTo>
                <a:lnTo>
                  <a:pt x="4377" y="1696"/>
                </a:lnTo>
                <a:lnTo>
                  <a:pt x="4379" y="1696"/>
                </a:lnTo>
                <a:lnTo>
                  <a:pt x="4381" y="1694"/>
                </a:lnTo>
                <a:lnTo>
                  <a:pt x="4383" y="1694"/>
                </a:lnTo>
                <a:lnTo>
                  <a:pt x="4385" y="1694"/>
                </a:lnTo>
                <a:lnTo>
                  <a:pt x="4385" y="1694"/>
                </a:lnTo>
                <a:lnTo>
                  <a:pt x="4385" y="1694"/>
                </a:lnTo>
                <a:lnTo>
                  <a:pt x="4385" y="1694"/>
                </a:lnTo>
                <a:lnTo>
                  <a:pt x="4388" y="1694"/>
                </a:lnTo>
                <a:lnTo>
                  <a:pt x="4388" y="1694"/>
                </a:lnTo>
                <a:lnTo>
                  <a:pt x="4388" y="1694"/>
                </a:lnTo>
                <a:lnTo>
                  <a:pt x="4388" y="1692"/>
                </a:lnTo>
                <a:lnTo>
                  <a:pt x="4388" y="1692"/>
                </a:lnTo>
                <a:lnTo>
                  <a:pt x="4388" y="1690"/>
                </a:lnTo>
                <a:lnTo>
                  <a:pt x="4388" y="1690"/>
                </a:lnTo>
                <a:lnTo>
                  <a:pt x="4388" y="1690"/>
                </a:lnTo>
                <a:lnTo>
                  <a:pt x="4385" y="1690"/>
                </a:lnTo>
                <a:lnTo>
                  <a:pt x="4385" y="1690"/>
                </a:lnTo>
                <a:lnTo>
                  <a:pt x="4385" y="1690"/>
                </a:lnTo>
                <a:lnTo>
                  <a:pt x="4385" y="1690"/>
                </a:lnTo>
                <a:lnTo>
                  <a:pt x="4383" y="1688"/>
                </a:lnTo>
                <a:lnTo>
                  <a:pt x="4383" y="1688"/>
                </a:lnTo>
                <a:lnTo>
                  <a:pt x="4383" y="1688"/>
                </a:lnTo>
                <a:lnTo>
                  <a:pt x="4383" y="1686"/>
                </a:lnTo>
                <a:lnTo>
                  <a:pt x="4381" y="1686"/>
                </a:lnTo>
                <a:lnTo>
                  <a:pt x="4381" y="1684"/>
                </a:lnTo>
                <a:lnTo>
                  <a:pt x="4379" y="1684"/>
                </a:lnTo>
                <a:lnTo>
                  <a:pt x="4379" y="1684"/>
                </a:lnTo>
                <a:lnTo>
                  <a:pt x="4379" y="1684"/>
                </a:lnTo>
                <a:lnTo>
                  <a:pt x="4379" y="1682"/>
                </a:lnTo>
                <a:lnTo>
                  <a:pt x="4379" y="1682"/>
                </a:lnTo>
                <a:lnTo>
                  <a:pt x="4379" y="1679"/>
                </a:lnTo>
                <a:lnTo>
                  <a:pt x="4379" y="1677"/>
                </a:lnTo>
                <a:lnTo>
                  <a:pt x="4381" y="1677"/>
                </a:lnTo>
                <a:lnTo>
                  <a:pt x="4381" y="1675"/>
                </a:lnTo>
                <a:lnTo>
                  <a:pt x="4379" y="1675"/>
                </a:lnTo>
                <a:lnTo>
                  <a:pt x="4379" y="1675"/>
                </a:lnTo>
                <a:lnTo>
                  <a:pt x="4379" y="1673"/>
                </a:lnTo>
                <a:lnTo>
                  <a:pt x="4379" y="1673"/>
                </a:lnTo>
                <a:lnTo>
                  <a:pt x="4377" y="1671"/>
                </a:lnTo>
                <a:lnTo>
                  <a:pt x="4375" y="1669"/>
                </a:lnTo>
                <a:lnTo>
                  <a:pt x="4375" y="1667"/>
                </a:lnTo>
                <a:lnTo>
                  <a:pt x="4373" y="1665"/>
                </a:lnTo>
                <a:lnTo>
                  <a:pt x="4371" y="1663"/>
                </a:lnTo>
                <a:lnTo>
                  <a:pt x="4371" y="1663"/>
                </a:lnTo>
                <a:lnTo>
                  <a:pt x="4369" y="1663"/>
                </a:lnTo>
                <a:lnTo>
                  <a:pt x="4369" y="1663"/>
                </a:lnTo>
                <a:lnTo>
                  <a:pt x="4369" y="1661"/>
                </a:lnTo>
                <a:lnTo>
                  <a:pt x="4367" y="1658"/>
                </a:lnTo>
                <a:lnTo>
                  <a:pt x="4367" y="1658"/>
                </a:lnTo>
                <a:lnTo>
                  <a:pt x="4367" y="1658"/>
                </a:lnTo>
                <a:lnTo>
                  <a:pt x="4367" y="1658"/>
                </a:lnTo>
                <a:lnTo>
                  <a:pt x="4369" y="1658"/>
                </a:lnTo>
                <a:lnTo>
                  <a:pt x="4369" y="1658"/>
                </a:lnTo>
                <a:lnTo>
                  <a:pt x="4371" y="1658"/>
                </a:lnTo>
                <a:lnTo>
                  <a:pt x="4371" y="1658"/>
                </a:lnTo>
                <a:lnTo>
                  <a:pt x="4373" y="1656"/>
                </a:lnTo>
                <a:lnTo>
                  <a:pt x="4373" y="1656"/>
                </a:lnTo>
                <a:lnTo>
                  <a:pt x="4377" y="1654"/>
                </a:lnTo>
                <a:lnTo>
                  <a:pt x="4379" y="1654"/>
                </a:lnTo>
                <a:lnTo>
                  <a:pt x="4379" y="1652"/>
                </a:lnTo>
                <a:lnTo>
                  <a:pt x="4383" y="1650"/>
                </a:lnTo>
                <a:lnTo>
                  <a:pt x="4385" y="1648"/>
                </a:lnTo>
                <a:lnTo>
                  <a:pt x="4385" y="1646"/>
                </a:lnTo>
                <a:lnTo>
                  <a:pt x="4388" y="1646"/>
                </a:lnTo>
                <a:lnTo>
                  <a:pt x="4388" y="1644"/>
                </a:lnTo>
                <a:lnTo>
                  <a:pt x="4388" y="1644"/>
                </a:lnTo>
                <a:lnTo>
                  <a:pt x="4390" y="1644"/>
                </a:lnTo>
                <a:lnTo>
                  <a:pt x="4392" y="1644"/>
                </a:lnTo>
                <a:lnTo>
                  <a:pt x="4394" y="1646"/>
                </a:lnTo>
                <a:lnTo>
                  <a:pt x="4394" y="1646"/>
                </a:lnTo>
                <a:lnTo>
                  <a:pt x="4396" y="1646"/>
                </a:lnTo>
                <a:lnTo>
                  <a:pt x="4396" y="1646"/>
                </a:lnTo>
                <a:lnTo>
                  <a:pt x="4396" y="1642"/>
                </a:lnTo>
                <a:lnTo>
                  <a:pt x="4396" y="1642"/>
                </a:lnTo>
                <a:lnTo>
                  <a:pt x="4396" y="1640"/>
                </a:lnTo>
                <a:lnTo>
                  <a:pt x="4394" y="1640"/>
                </a:lnTo>
                <a:lnTo>
                  <a:pt x="4392" y="1640"/>
                </a:lnTo>
                <a:lnTo>
                  <a:pt x="4390" y="1640"/>
                </a:lnTo>
                <a:lnTo>
                  <a:pt x="4388" y="1640"/>
                </a:lnTo>
                <a:lnTo>
                  <a:pt x="4388" y="1640"/>
                </a:lnTo>
                <a:lnTo>
                  <a:pt x="4388" y="1642"/>
                </a:lnTo>
                <a:lnTo>
                  <a:pt x="4388" y="1642"/>
                </a:lnTo>
                <a:lnTo>
                  <a:pt x="4388" y="1642"/>
                </a:lnTo>
                <a:lnTo>
                  <a:pt x="4385" y="1642"/>
                </a:lnTo>
                <a:lnTo>
                  <a:pt x="4383" y="1642"/>
                </a:lnTo>
                <a:lnTo>
                  <a:pt x="4379" y="1642"/>
                </a:lnTo>
                <a:lnTo>
                  <a:pt x="4377" y="1642"/>
                </a:lnTo>
                <a:lnTo>
                  <a:pt x="4377" y="1644"/>
                </a:lnTo>
                <a:lnTo>
                  <a:pt x="4377" y="1644"/>
                </a:lnTo>
                <a:lnTo>
                  <a:pt x="4375" y="1644"/>
                </a:lnTo>
                <a:lnTo>
                  <a:pt x="4373" y="1644"/>
                </a:lnTo>
                <a:lnTo>
                  <a:pt x="4371" y="1644"/>
                </a:lnTo>
                <a:lnTo>
                  <a:pt x="4371" y="1644"/>
                </a:lnTo>
                <a:lnTo>
                  <a:pt x="4371" y="1644"/>
                </a:lnTo>
                <a:lnTo>
                  <a:pt x="4369" y="1644"/>
                </a:lnTo>
                <a:lnTo>
                  <a:pt x="4369" y="1644"/>
                </a:lnTo>
                <a:lnTo>
                  <a:pt x="4367" y="1644"/>
                </a:lnTo>
                <a:lnTo>
                  <a:pt x="4365" y="1648"/>
                </a:lnTo>
                <a:lnTo>
                  <a:pt x="4365" y="1648"/>
                </a:lnTo>
                <a:lnTo>
                  <a:pt x="4362" y="1650"/>
                </a:lnTo>
                <a:lnTo>
                  <a:pt x="4360" y="1652"/>
                </a:lnTo>
                <a:lnTo>
                  <a:pt x="4360" y="1650"/>
                </a:lnTo>
                <a:lnTo>
                  <a:pt x="4358" y="1650"/>
                </a:lnTo>
                <a:lnTo>
                  <a:pt x="4356" y="1650"/>
                </a:lnTo>
                <a:lnTo>
                  <a:pt x="4356" y="1650"/>
                </a:lnTo>
                <a:lnTo>
                  <a:pt x="4354" y="1650"/>
                </a:lnTo>
                <a:lnTo>
                  <a:pt x="4354" y="1646"/>
                </a:lnTo>
                <a:lnTo>
                  <a:pt x="4352" y="1646"/>
                </a:lnTo>
                <a:lnTo>
                  <a:pt x="4350" y="1644"/>
                </a:lnTo>
                <a:lnTo>
                  <a:pt x="4350" y="1644"/>
                </a:lnTo>
                <a:lnTo>
                  <a:pt x="4348" y="1640"/>
                </a:lnTo>
                <a:lnTo>
                  <a:pt x="4348" y="1640"/>
                </a:lnTo>
                <a:lnTo>
                  <a:pt x="4346" y="1638"/>
                </a:lnTo>
                <a:lnTo>
                  <a:pt x="4346" y="1635"/>
                </a:lnTo>
                <a:lnTo>
                  <a:pt x="4346" y="1633"/>
                </a:lnTo>
                <a:lnTo>
                  <a:pt x="4346" y="1633"/>
                </a:lnTo>
                <a:lnTo>
                  <a:pt x="4348" y="1631"/>
                </a:lnTo>
                <a:lnTo>
                  <a:pt x="4348" y="1629"/>
                </a:lnTo>
                <a:lnTo>
                  <a:pt x="4350" y="1627"/>
                </a:lnTo>
                <a:lnTo>
                  <a:pt x="4350" y="1625"/>
                </a:lnTo>
                <a:lnTo>
                  <a:pt x="4352" y="1625"/>
                </a:lnTo>
                <a:lnTo>
                  <a:pt x="4352" y="1623"/>
                </a:lnTo>
                <a:lnTo>
                  <a:pt x="4354" y="1623"/>
                </a:lnTo>
                <a:lnTo>
                  <a:pt x="4356" y="1623"/>
                </a:lnTo>
                <a:lnTo>
                  <a:pt x="4360" y="1625"/>
                </a:lnTo>
                <a:lnTo>
                  <a:pt x="4360" y="1625"/>
                </a:lnTo>
                <a:lnTo>
                  <a:pt x="4367" y="1625"/>
                </a:lnTo>
                <a:lnTo>
                  <a:pt x="4369" y="1625"/>
                </a:lnTo>
                <a:lnTo>
                  <a:pt x="4369" y="1625"/>
                </a:lnTo>
                <a:lnTo>
                  <a:pt x="4371" y="1625"/>
                </a:lnTo>
                <a:lnTo>
                  <a:pt x="4373" y="1625"/>
                </a:lnTo>
                <a:lnTo>
                  <a:pt x="4375" y="1625"/>
                </a:lnTo>
                <a:lnTo>
                  <a:pt x="4379" y="1625"/>
                </a:lnTo>
                <a:lnTo>
                  <a:pt x="4388" y="1625"/>
                </a:lnTo>
                <a:lnTo>
                  <a:pt x="4390" y="1625"/>
                </a:lnTo>
                <a:lnTo>
                  <a:pt x="4392" y="1625"/>
                </a:lnTo>
                <a:lnTo>
                  <a:pt x="4392" y="1625"/>
                </a:lnTo>
                <a:lnTo>
                  <a:pt x="4394" y="1627"/>
                </a:lnTo>
                <a:lnTo>
                  <a:pt x="4394" y="1627"/>
                </a:lnTo>
                <a:lnTo>
                  <a:pt x="4398" y="1627"/>
                </a:lnTo>
                <a:lnTo>
                  <a:pt x="4398" y="1627"/>
                </a:lnTo>
                <a:lnTo>
                  <a:pt x="4400" y="1627"/>
                </a:lnTo>
                <a:lnTo>
                  <a:pt x="4406" y="1625"/>
                </a:lnTo>
                <a:lnTo>
                  <a:pt x="4406" y="1625"/>
                </a:lnTo>
                <a:lnTo>
                  <a:pt x="4409" y="1625"/>
                </a:lnTo>
                <a:lnTo>
                  <a:pt x="4411" y="1625"/>
                </a:lnTo>
                <a:lnTo>
                  <a:pt x="4411" y="1625"/>
                </a:lnTo>
                <a:lnTo>
                  <a:pt x="4411" y="1623"/>
                </a:lnTo>
                <a:lnTo>
                  <a:pt x="4413" y="1621"/>
                </a:lnTo>
                <a:lnTo>
                  <a:pt x="4413" y="1621"/>
                </a:lnTo>
                <a:lnTo>
                  <a:pt x="4415" y="1619"/>
                </a:lnTo>
                <a:lnTo>
                  <a:pt x="4417" y="1617"/>
                </a:lnTo>
                <a:lnTo>
                  <a:pt x="4419" y="1617"/>
                </a:lnTo>
                <a:lnTo>
                  <a:pt x="4419" y="1614"/>
                </a:lnTo>
                <a:lnTo>
                  <a:pt x="4421" y="1612"/>
                </a:lnTo>
                <a:lnTo>
                  <a:pt x="4421" y="1610"/>
                </a:lnTo>
                <a:lnTo>
                  <a:pt x="4421" y="1610"/>
                </a:lnTo>
                <a:lnTo>
                  <a:pt x="4421" y="1610"/>
                </a:lnTo>
                <a:lnTo>
                  <a:pt x="4421" y="1608"/>
                </a:lnTo>
                <a:lnTo>
                  <a:pt x="4421" y="1606"/>
                </a:lnTo>
                <a:lnTo>
                  <a:pt x="4419" y="1606"/>
                </a:lnTo>
                <a:lnTo>
                  <a:pt x="4417" y="1608"/>
                </a:lnTo>
                <a:lnTo>
                  <a:pt x="4417" y="1608"/>
                </a:lnTo>
                <a:lnTo>
                  <a:pt x="4415" y="1610"/>
                </a:lnTo>
                <a:lnTo>
                  <a:pt x="4415" y="1610"/>
                </a:lnTo>
                <a:lnTo>
                  <a:pt x="4413" y="1610"/>
                </a:lnTo>
                <a:lnTo>
                  <a:pt x="4413" y="1610"/>
                </a:lnTo>
                <a:lnTo>
                  <a:pt x="4413" y="1612"/>
                </a:lnTo>
                <a:lnTo>
                  <a:pt x="4413" y="1614"/>
                </a:lnTo>
                <a:lnTo>
                  <a:pt x="4411" y="1614"/>
                </a:lnTo>
                <a:lnTo>
                  <a:pt x="4409" y="1617"/>
                </a:lnTo>
                <a:lnTo>
                  <a:pt x="4402" y="1619"/>
                </a:lnTo>
                <a:lnTo>
                  <a:pt x="4402" y="1619"/>
                </a:lnTo>
                <a:lnTo>
                  <a:pt x="4394" y="1619"/>
                </a:lnTo>
                <a:lnTo>
                  <a:pt x="4390" y="1619"/>
                </a:lnTo>
                <a:lnTo>
                  <a:pt x="4390" y="1619"/>
                </a:lnTo>
                <a:lnTo>
                  <a:pt x="4390" y="1619"/>
                </a:lnTo>
                <a:lnTo>
                  <a:pt x="4388" y="1619"/>
                </a:lnTo>
                <a:lnTo>
                  <a:pt x="4388" y="1619"/>
                </a:lnTo>
                <a:lnTo>
                  <a:pt x="4388" y="1619"/>
                </a:lnTo>
                <a:lnTo>
                  <a:pt x="4385" y="1619"/>
                </a:lnTo>
                <a:lnTo>
                  <a:pt x="4383" y="1617"/>
                </a:lnTo>
                <a:lnTo>
                  <a:pt x="4381" y="1617"/>
                </a:lnTo>
                <a:lnTo>
                  <a:pt x="4377" y="1617"/>
                </a:lnTo>
                <a:lnTo>
                  <a:pt x="4373" y="1617"/>
                </a:lnTo>
                <a:lnTo>
                  <a:pt x="4369" y="1617"/>
                </a:lnTo>
                <a:lnTo>
                  <a:pt x="4369" y="1617"/>
                </a:lnTo>
                <a:lnTo>
                  <a:pt x="4369" y="1614"/>
                </a:lnTo>
                <a:lnTo>
                  <a:pt x="4367" y="1614"/>
                </a:lnTo>
                <a:lnTo>
                  <a:pt x="4367" y="1614"/>
                </a:lnTo>
                <a:lnTo>
                  <a:pt x="4367" y="1612"/>
                </a:lnTo>
                <a:lnTo>
                  <a:pt x="4367" y="1612"/>
                </a:lnTo>
                <a:lnTo>
                  <a:pt x="4365" y="1612"/>
                </a:lnTo>
                <a:lnTo>
                  <a:pt x="4365" y="1612"/>
                </a:lnTo>
                <a:lnTo>
                  <a:pt x="4362" y="1612"/>
                </a:lnTo>
                <a:lnTo>
                  <a:pt x="4360" y="1612"/>
                </a:lnTo>
                <a:lnTo>
                  <a:pt x="4360" y="1612"/>
                </a:lnTo>
                <a:lnTo>
                  <a:pt x="4360" y="1612"/>
                </a:lnTo>
                <a:lnTo>
                  <a:pt x="4358" y="1612"/>
                </a:lnTo>
                <a:lnTo>
                  <a:pt x="4358" y="1614"/>
                </a:lnTo>
                <a:lnTo>
                  <a:pt x="4356" y="1617"/>
                </a:lnTo>
                <a:lnTo>
                  <a:pt x="4356" y="1617"/>
                </a:lnTo>
                <a:lnTo>
                  <a:pt x="4356" y="1619"/>
                </a:lnTo>
                <a:lnTo>
                  <a:pt x="4356" y="1619"/>
                </a:lnTo>
                <a:lnTo>
                  <a:pt x="4354" y="1619"/>
                </a:lnTo>
                <a:lnTo>
                  <a:pt x="4354" y="1619"/>
                </a:lnTo>
                <a:lnTo>
                  <a:pt x="4352" y="1619"/>
                </a:lnTo>
                <a:lnTo>
                  <a:pt x="4352" y="1619"/>
                </a:lnTo>
                <a:lnTo>
                  <a:pt x="4350" y="1617"/>
                </a:lnTo>
                <a:lnTo>
                  <a:pt x="4350" y="1617"/>
                </a:lnTo>
                <a:lnTo>
                  <a:pt x="4350" y="1617"/>
                </a:lnTo>
                <a:lnTo>
                  <a:pt x="4350" y="1619"/>
                </a:lnTo>
                <a:lnTo>
                  <a:pt x="4348" y="1621"/>
                </a:lnTo>
                <a:lnTo>
                  <a:pt x="4348" y="1621"/>
                </a:lnTo>
                <a:lnTo>
                  <a:pt x="4348" y="1621"/>
                </a:lnTo>
                <a:lnTo>
                  <a:pt x="4346" y="1623"/>
                </a:lnTo>
                <a:lnTo>
                  <a:pt x="4346" y="1623"/>
                </a:lnTo>
                <a:lnTo>
                  <a:pt x="4346" y="1625"/>
                </a:lnTo>
                <a:lnTo>
                  <a:pt x="4344" y="1627"/>
                </a:lnTo>
                <a:lnTo>
                  <a:pt x="4344" y="1629"/>
                </a:lnTo>
                <a:lnTo>
                  <a:pt x="4344" y="1631"/>
                </a:lnTo>
                <a:lnTo>
                  <a:pt x="4344" y="1631"/>
                </a:lnTo>
                <a:lnTo>
                  <a:pt x="4344" y="1631"/>
                </a:lnTo>
                <a:lnTo>
                  <a:pt x="4341" y="1631"/>
                </a:lnTo>
                <a:lnTo>
                  <a:pt x="4341" y="1633"/>
                </a:lnTo>
                <a:lnTo>
                  <a:pt x="4344" y="1638"/>
                </a:lnTo>
                <a:lnTo>
                  <a:pt x="4344" y="1642"/>
                </a:lnTo>
                <a:lnTo>
                  <a:pt x="4344" y="1642"/>
                </a:lnTo>
                <a:lnTo>
                  <a:pt x="4344" y="1644"/>
                </a:lnTo>
                <a:lnTo>
                  <a:pt x="4344" y="1642"/>
                </a:lnTo>
                <a:lnTo>
                  <a:pt x="4341" y="1642"/>
                </a:lnTo>
                <a:lnTo>
                  <a:pt x="4341" y="1642"/>
                </a:lnTo>
                <a:lnTo>
                  <a:pt x="4339" y="1644"/>
                </a:lnTo>
                <a:close/>
                <a:moveTo>
                  <a:pt x="4444" y="1577"/>
                </a:moveTo>
                <a:lnTo>
                  <a:pt x="4444" y="1577"/>
                </a:lnTo>
                <a:lnTo>
                  <a:pt x="4444" y="1577"/>
                </a:lnTo>
                <a:lnTo>
                  <a:pt x="4446" y="1577"/>
                </a:lnTo>
                <a:lnTo>
                  <a:pt x="4446" y="1577"/>
                </a:lnTo>
                <a:lnTo>
                  <a:pt x="4446" y="1577"/>
                </a:lnTo>
                <a:lnTo>
                  <a:pt x="4446" y="1577"/>
                </a:lnTo>
                <a:lnTo>
                  <a:pt x="4444" y="1577"/>
                </a:lnTo>
                <a:lnTo>
                  <a:pt x="4444" y="1577"/>
                </a:lnTo>
                <a:close/>
                <a:moveTo>
                  <a:pt x="4415" y="1499"/>
                </a:moveTo>
                <a:lnTo>
                  <a:pt x="4413" y="1499"/>
                </a:lnTo>
                <a:lnTo>
                  <a:pt x="4413" y="1499"/>
                </a:lnTo>
                <a:lnTo>
                  <a:pt x="4415" y="1499"/>
                </a:lnTo>
                <a:lnTo>
                  <a:pt x="4415" y="1501"/>
                </a:lnTo>
                <a:lnTo>
                  <a:pt x="4415" y="1499"/>
                </a:lnTo>
                <a:lnTo>
                  <a:pt x="4415" y="1499"/>
                </a:lnTo>
                <a:lnTo>
                  <a:pt x="4415" y="1499"/>
                </a:lnTo>
                <a:lnTo>
                  <a:pt x="4415" y="1499"/>
                </a:lnTo>
                <a:close/>
                <a:moveTo>
                  <a:pt x="4442" y="1573"/>
                </a:moveTo>
                <a:lnTo>
                  <a:pt x="4442" y="1575"/>
                </a:lnTo>
                <a:lnTo>
                  <a:pt x="4444" y="1577"/>
                </a:lnTo>
                <a:lnTo>
                  <a:pt x="4444" y="1575"/>
                </a:lnTo>
                <a:lnTo>
                  <a:pt x="4444" y="1575"/>
                </a:lnTo>
                <a:lnTo>
                  <a:pt x="4442" y="1575"/>
                </a:lnTo>
                <a:lnTo>
                  <a:pt x="4442" y="1573"/>
                </a:lnTo>
                <a:close/>
                <a:moveTo>
                  <a:pt x="4375" y="1436"/>
                </a:moveTo>
                <a:lnTo>
                  <a:pt x="4375" y="1436"/>
                </a:lnTo>
                <a:lnTo>
                  <a:pt x="4373" y="1436"/>
                </a:lnTo>
                <a:lnTo>
                  <a:pt x="4373" y="1436"/>
                </a:lnTo>
                <a:lnTo>
                  <a:pt x="4373" y="1438"/>
                </a:lnTo>
                <a:lnTo>
                  <a:pt x="4373" y="1438"/>
                </a:lnTo>
                <a:lnTo>
                  <a:pt x="4373" y="1440"/>
                </a:lnTo>
                <a:lnTo>
                  <a:pt x="4375" y="1440"/>
                </a:lnTo>
                <a:lnTo>
                  <a:pt x="4375" y="1440"/>
                </a:lnTo>
                <a:lnTo>
                  <a:pt x="4375" y="1440"/>
                </a:lnTo>
                <a:lnTo>
                  <a:pt x="4377" y="1438"/>
                </a:lnTo>
                <a:lnTo>
                  <a:pt x="4377" y="1438"/>
                </a:lnTo>
                <a:lnTo>
                  <a:pt x="4377" y="1436"/>
                </a:lnTo>
                <a:lnTo>
                  <a:pt x="4375" y="1436"/>
                </a:lnTo>
                <a:close/>
                <a:moveTo>
                  <a:pt x="4415" y="1463"/>
                </a:moveTo>
                <a:lnTo>
                  <a:pt x="4417" y="1466"/>
                </a:lnTo>
                <a:lnTo>
                  <a:pt x="4417" y="1463"/>
                </a:lnTo>
                <a:lnTo>
                  <a:pt x="4417" y="1463"/>
                </a:lnTo>
                <a:lnTo>
                  <a:pt x="4415" y="1463"/>
                </a:lnTo>
                <a:lnTo>
                  <a:pt x="4415" y="1461"/>
                </a:lnTo>
                <a:lnTo>
                  <a:pt x="4415" y="1463"/>
                </a:lnTo>
                <a:lnTo>
                  <a:pt x="4415" y="1463"/>
                </a:lnTo>
                <a:lnTo>
                  <a:pt x="4415" y="1463"/>
                </a:lnTo>
                <a:close/>
                <a:moveTo>
                  <a:pt x="4411" y="1466"/>
                </a:moveTo>
                <a:lnTo>
                  <a:pt x="4413" y="1466"/>
                </a:lnTo>
                <a:lnTo>
                  <a:pt x="4413" y="1466"/>
                </a:lnTo>
                <a:lnTo>
                  <a:pt x="4413" y="1463"/>
                </a:lnTo>
                <a:lnTo>
                  <a:pt x="4411" y="1463"/>
                </a:lnTo>
                <a:lnTo>
                  <a:pt x="4411" y="1463"/>
                </a:lnTo>
                <a:lnTo>
                  <a:pt x="4409" y="1463"/>
                </a:lnTo>
                <a:lnTo>
                  <a:pt x="4411" y="1466"/>
                </a:lnTo>
                <a:lnTo>
                  <a:pt x="4411" y="1466"/>
                </a:lnTo>
                <a:close/>
                <a:moveTo>
                  <a:pt x="4375" y="1459"/>
                </a:moveTo>
                <a:lnTo>
                  <a:pt x="4375" y="1459"/>
                </a:lnTo>
                <a:lnTo>
                  <a:pt x="4373" y="1459"/>
                </a:lnTo>
                <a:lnTo>
                  <a:pt x="4373" y="1461"/>
                </a:lnTo>
                <a:lnTo>
                  <a:pt x="4375" y="1461"/>
                </a:lnTo>
                <a:lnTo>
                  <a:pt x="4377" y="1461"/>
                </a:lnTo>
                <a:lnTo>
                  <a:pt x="4377" y="1463"/>
                </a:lnTo>
                <a:lnTo>
                  <a:pt x="4377" y="1463"/>
                </a:lnTo>
                <a:lnTo>
                  <a:pt x="4375" y="1468"/>
                </a:lnTo>
                <a:lnTo>
                  <a:pt x="4375" y="1472"/>
                </a:lnTo>
                <a:lnTo>
                  <a:pt x="4375" y="1472"/>
                </a:lnTo>
                <a:lnTo>
                  <a:pt x="4375" y="1474"/>
                </a:lnTo>
                <a:lnTo>
                  <a:pt x="4375" y="1476"/>
                </a:lnTo>
                <a:lnTo>
                  <a:pt x="4375" y="1476"/>
                </a:lnTo>
                <a:lnTo>
                  <a:pt x="4375" y="1478"/>
                </a:lnTo>
                <a:lnTo>
                  <a:pt x="4375" y="1480"/>
                </a:lnTo>
                <a:lnTo>
                  <a:pt x="4375" y="1480"/>
                </a:lnTo>
                <a:lnTo>
                  <a:pt x="4375" y="1480"/>
                </a:lnTo>
                <a:lnTo>
                  <a:pt x="4375" y="1480"/>
                </a:lnTo>
                <a:lnTo>
                  <a:pt x="4375" y="1480"/>
                </a:lnTo>
                <a:lnTo>
                  <a:pt x="4377" y="1478"/>
                </a:lnTo>
                <a:lnTo>
                  <a:pt x="4377" y="1478"/>
                </a:lnTo>
                <a:lnTo>
                  <a:pt x="4383" y="1476"/>
                </a:lnTo>
                <a:lnTo>
                  <a:pt x="4385" y="1476"/>
                </a:lnTo>
                <a:lnTo>
                  <a:pt x="4385" y="1476"/>
                </a:lnTo>
                <a:lnTo>
                  <a:pt x="4388" y="1474"/>
                </a:lnTo>
                <a:lnTo>
                  <a:pt x="4388" y="1474"/>
                </a:lnTo>
                <a:lnTo>
                  <a:pt x="4388" y="1472"/>
                </a:lnTo>
                <a:lnTo>
                  <a:pt x="4388" y="1472"/>
                </a:lnTo>
                <a:lnTo>
                  <a:pt x="4390" y="1472"/>
                </a:lnTo>
                <a:lnTo>
                  <a:pt x="4390" y="1472"/>
                </a:lnTo>
                <a:lnTo>
                  <a:pt x="4392" y="1470"/>
                </a:lnTo>
                <a:lnTo>
                  <a:pt x="4392" y="1468"/>
                </a:lnTo>
                <a:lnTo>
                  <a:pt x="4392" y="1468"/>
                </a:lnTo>
                <a:lnTo>
                  <a:pt x="4392" y="1466"/>
                </a:lnTo>
                <a:lnTo>
                  <a:pt x="4392" y="1466"/>
                </a:lnTo>
                <a:lnTo>
                  <a:pt x="4392" y="1466"/>
                </a:lnTo>
                <a:lnTo>
                  <a:pt x="4388" y="1466"/>
                </a:lnTo>
                <a:lnTo>
                  <a:pt x="4388" y="1466"/>
                </a:lnTo>
                <a:lnTo>
                  <a:pt x="4390" y="1466"/>
                </a:lnTo>
                <a:lnTo>
                  <a:pt x="4388" y="1463"/>
                </a:lnTo>
                <a:lnTo>
                  <a:pt x="4385" y="1463"/>
                </a:lnTo>
                <a:lnTo>
                  <a:pt x="4383" y="1463"/>
                </a:lnTo>
                <a:lnTo>
                  <a:pt x="4383" y="1463"/>
                </a:lnTo>
                <a:lnTo>
                  <a:pt x="4381" y="1461"/>
                </a:lnTo>
                <a:lnTo>
                  <a:pt x="4379" y="1461"/>
                </a:lnTo>
                <a:lnTo>
                  <a:pt x="4377" y="1459"/>
                </a:lnTo>
                <a:lnTo>
                  <a:pt x="4375" y="1459"/>
                </a:lnTo>
                <a:close/>
                <a:moveTo>
                  <a:pt x="4421" y="1484"/>
                </a:moveTo>
                <a:lnTo>
                  <a:pt x="4421" y="1484"/>
                </a:lnTo>
                <a:lnTo>
                  <a:pt x="4421" y="1487"/>
                </a:lnTo>
                <a:lnTo>
                  <a:pt x="4423" y="1489"/>
                </a:lnTo>
                <a:lnTo>
                  <a:pt x="4423" y="1487"/>
                </a:lnTo>
                <a:lnTo>
                  <a:pt x="4421" y="1484"/>
                </a:lnTo>
                <a:lnTo>
                  <a:pt x="4421" y="1484"/>
                </a:lnTo>
                <a:close/>
                <a:moveTo>
                  <a:pt x="4409" y="1466"/>
                </a:moveTo>
                <a:lnTo>
                  <a:pt x="4409" y="1466"/>
                </a:lnTo>
                <a:lnTo>
                  <a:pt x="4409" y="1468"/>
                </a:lnTo>
                <a:lnTo>
                  <a:pt x="4411" y="1470"/>
                </a:lnTo>
                <a:lnTo>
                  <a:pt x="4411" y="1474"/>
                </a:lnTo>
                <a:lnTo>
                  <a:pt x="4411" y="1474"/>
                </a:lnTo>
                <a:lnTo>
                  <a:pt x="4413" y="1474"/>
                </a:lnTo>
                <a:lnTo>
                  <a:pt x="4413" y="1474"/>
                </a:lnTo>
                <a:lnTo>
                  <a:pt x="4415" y="1474"/>
                </a:lnTo>
                <a:lnTo>
                  <a:pt x="4415" y="1476"/>
                </a:lnTo>
                <a:lnTo>
                  <a:pt x="4415" y="1476"/>
                </a:lnTo>
                <a:lnTo>
                  <a:pt x="4415" y="1478"/>
                </a:lnTo>
                <a:lnTo>
                  <a:pt x="4415" y="1480"/>
                </a:lnTo>
                <a:lnTo>
                  <a:pt x="4415" y="1482"/>
                </a:lnTo>
                <a:lnTo>
                  <a:pt x="4415" y="1482"/>
                </a:lnTo>
                <a:lnTo>
                  <a:pt x="4415" y="1484"/>
                </a:lnTo>
                <a:lnTo>
                  <a:pt x="4417" y="1484"/>
                </a:lnTo>
                <a:lnTo>
                  <a:pt x="4417" y="1487"/>
                </a:lnTo>
                <a:lnTo>
                  <a:pt x="4419" y="1487"/>
                </a:lnTo>
                <a:lnTo>
                  <a:pt x="4419" y="1484"/>
                </a:lnTo>
                <a:lnTo>
                  <a:pt x="4419" y="1484"/>
                </a:lnTo>
                <a:lnTo>
                  <a:pt x="4419" y="1482"/>
                </a:lnTo>
                <a:lnTo>
                  <a:pt x="4419" y="1482"/>
                </a:lnTo>
                <a:lnTo>
                  <a:pt x="4421" y="1484"/>
                </a:lnTo>
                <a:lnTo>
                  <a:pt x="4421" y="1484"/>
                </a:lnTo>
                <a:lnTo>
                  <a:pt x="4421" y="1484"/>
                </a:lnTo>
                <a:lnTo>
                  <a:pt x="4421" y="1482"/>
                </a:lnTo>
                <a:lnTo>
                  <a:pt x="4423" y="1482"/>
                </a:lnTo>
                <a:lnTo>
                  <a:pt x="4423" y="1482"/>
                </a:lnTo>
                <a:lnTo>
                  <a:pt x="4423" y="1482"/>
                </a:lnTo>
                <a:lnTo>
                  <a:pt x="4421" y="1480"/>
                </a:lnTo>
                <a:lnTo>
                  <a:pt x="4421" y="1478"/>
                </a:lnTo>
                <a:lnTo>
                  <a:pt x="4421" y="1478"/>
                </a:lnTo>
                <a:lnTo>
                  <a:pt x="4421" y="1478"/>
                </a:lnTo>
                <a:lnTo>
                  <a:pt x="4419" y="1476"/>
                </a:lnTo>
                <a:lnTo>
                  <a:pt x="4419" y="1476"/>
                </a:lnTo>
                <a:lnTo>
                  <a:pt x="4419" y="1476"/>
                </a:lnTo>
                <a:lnTo>
                  <a:pt x="4419" y="1474"/>
                </a:lnTo>
                <a:lnTo>
                  <a:pt x="4419" y="1470"/>
                </a:lnTo>
                <a:lnTo>
                  <a:pt x="4419" y="1470"/>
                </a:lnTo>
                <a:lnTo>
                  <a:pt x="4419" y="1470"/>
                </a:lnTo>
                <a:lnTo>
                  <a:pt x="4417" y="1468"/>
                </a:lnTo>
                <a:lnTo>
                  <a:pt x="4417" y="1468"/>
                </a:lnTo>
                <a:lnTo>
                  <a:pt x="4415" y="1468"/>
                </a:lnTo>
                <a:lnTo>
                  <a:pt x="4413" y="1468"/>
                </a:lnTo>
                <a:lnTo>
                  <a:pt x="4413" y="1468"/>
                </a:lnTo>
                <a:lnTo>
                  <a:pt x="4413" y="1468"/>
                </a:lnTo>
                <a:lnTo>
                  <a:pt x="4411" y="1466"/>
                </a:lnTo>
                <a:lnTo>
                  <a:pt x="4411" y="1466"/>
                </a:lnTo>
                <a:lnTo>
                  <a:pt x="4409" y="1466"/>
                </a:lnTo>
                <a:lnTo>
                  <a:pt x="4409" y="1466"/>
                </a:lnTo>
                <a:lnTo>
                  <a:pt x="4409" y="1466"/>
                </a:lnTo>
                <a:close/>
                <a:moveTo>
                  <a:pt x="4383" y="1453"/>
                </a:moveTo>
                <a:lnTo>
                  <a:pt x="4385" y="1453"/>
                </a:lnTo>
                <a:lnTo>
                  <a:pt x="4385" y="1453"/>
                </a:lnTo>
                <a:lnTo>
                  <a:pt x="4385" y="1451"/>
                </a:lnTo>
                <a:lnTo>
                  <a:pt x="4383" y="1451"/>
                </a:lnTo>
                <a:lnTo>
                  <a:pt x="4381" y="1451"/>
                </a:lnTo>
                <a:lnTo>
                  <a:pt x="4381" y="1451"/>
                </a:lnTo>
                <a:lnTo>
                  <a:pt x="4381" y="1451"/>
                </a:lnTo>
                <a:lnTo>
                  <a:pt x="4383" y="1453"/>
                </a:lnTo>
                <a:lnTo>
                  <a:pt x="4383" y="1453"/>
                </a:lnTo>
                <a:close/>
                <a:moveTo>
                  <a:pt x="4379" y="1451"/>
                </a:moveTo>
                <a:lnTo>
                  <a:pt x="4379" y="1449"/>
                </a:lnTo>
                <a:lnTo>
                  <a:pt x="4379" y="1449"/>
                </a:lnTo>
                <a:lnTo>
                  <a:pt x="4379" y="1451"/>
                </a:lnTo>
                <a:lnTo>
                  <a:pt x="4379" y="1451"/>
                </a:lnTo>
                <a:lnTo>
                  <a:pt x="4379" y="1451"/>
                </a:lnTo>
                <a:lnTo>
                  <a:pt x="4379" y="1451"/>
                </a:lnTo>
                <a:close/>
                <a:moveTo>
                  <a:pt x="4400" y="1453"/>
                </a:moveTo>
                <a:lnTo>
                  <a:pt x="4400" y="1451"/>
                </a:lnTo>
                <a:lnTo>
                  <a:pt x="4400" y="1449"/>
                </a:lnTo>
                <a:lnTo>
                  <a:pt x="4398" y="1449"/>
                </a:lnTo>
                <a:lnTo>
                  <a:pt x="4398" y="1449"/>
                </a:lnTo>
                <a:lnTo>
                  <a:pt x="4398" y="1449"/>
                </a:lnTo>
                <a:lnTo>
                  <a:pt x="4400" y="1453"/>
                </a:lnTo>
                <a:lnTo>
                  <a:pt x="4400" y="1453"/>
                </a:lnTo>
                <a:close/>
                <a:moveTo>
                  <a:pt x="4398" y="1451"/>
                </a:moveTo>
                <a:lnTo>
                  <a:pt x="4396" y="1451"/>
                </a:lnTo>
                <a:lnTo>
                  <a:pt x="4394" y="1451"/>
                </a:lnTo>
                <a:lnTo>
                  <a:pt x="4394" y="1449"/>
                </a:lnTo>
                <a:lnTo>
                  <a:pt x="4394" y="1451"/>
                </a:lnTo>
                <a:lnTo>
                  <a:pt x="4394" y="1453"/>
                </a:lnTo>
                <a:lnTo>
                  <a:pt x="4394" y="1453"/>
                </a:lnTo>
                <a:lnTo>
                  <a:pt x="4392" y="1457"/>
                </a:lnTo>
                <a:lnTo>
                  <a:pt x="4392" y="1459"/>
                </a:lnTo>
                <a:lnTo>
                  <a:pt x="4392" y="1459"/>
                </a:lnTo>
                <a:lnTo>
                  <a:pt x="4394" y="1457"/>
                </a:lnTo>
                <a:lnTo>
                  <a:pt x="4396" y="1455"/>
                </a:lnTo>
                <a:lnTo>
                  <a:pt x="4396" y="1455"/>
                </a:lnTo>
                <a:lnTo>
                  <a:pt x="4398" y="1455"/>
                </a:lnTo>
                <a:lnTo>
                  <a:pt x="4398" y="1457"/>
                </a:lnTo>
                <a:lnTo>
                  <a:pt x="4400" y="1457"/>
                </a:lnTo>
                <a:lnTo>
                  <a:pt x="4400" y="1457"/>
                </a:lnTo>
                <a:lnTo>
                  <a:pt x="4400" y="1457"/>
                </a:lnTo>
                <a:lnTo>
                  <a:pt x="4400" y="1459"/>
                </a:lnTo>
                <a:lnTo>
                  <a:pt x="4400" y="1459"/>
                </a:lnTo>
                <a:lnTo>
                  <a:pt x="4402" y="1459"/>
                </a:lnTo>
                <a:lnTo>
                  <a:pt x="4404" y="1461"/>
                </a:lnTo>
                <a:lnTo>
                  <a:pt x="4404" y="1461"/>
                </a:lnTo>
                <a:lnTo>
                  <a:pt x="4404" y="1461"/>
                </a:lnTo>
                <a:lnTo>
                  <a:pt x="4404" y="1459"/>
                </a:lnTo>
                <a:lnTo>
                  <a:pt x="4402" y="1455"/>
                </a:lnTo>
                <a:lnTo>
                  <a:pt x="4400" y="1453"/>
                </a:lnTo>
                <a:lnTo>
                  <a:pt x="4398" y="1453"/>
                </a:lnTo>
                <a:lnTo>
                  <a:pt x="4398" y="1451"/>
                </a:lnTo>
                <a:close/>
                <a:moveTo>
                  <a:pt x="4444" y="1573"/>
                </a:moveTo>
                <a:lnTo>
                  <a:pt x="4444" y="1573"/>
                </a:lnTo>
                <a:lnTo>
                  <a:pt x="4444" y="1573"/>
                </a:lnTo>
                <a:lnTo>
                  <a:pt x="4444" y="1573"/>
                </a:lnTo>
                <a:lnTo>
                  <a:pt x="4446" y="1570"/>
                </a:lnTo>
                <a:lnTo>
                  <a:pt x="4446" y="1570"/>
                </a:lnTo>
                <a:lnTo>
                  <a:pt x="4446" y="1568"/>
                </a:lnTo>
                <a:lnTo>
                  <a:pt x="4446" y="1566"/>
                </a:lnTo>
                <a:lnTo>
                  <a:pt x="4444" y="1566"/>
                </a:lnTo>
                <a:lnTo>
                  <a:pt x="4444" y="1566"/>
                </a:lnTo>
                <a:lnTo>
                  <a:pt x="4444" y="1568"/>
                </a:lnTo>
                <a:lnTo>
                  <a:pt x="4444" y="1568"/>
                </a:lnTo>
                <a:lnTo>
                  <a:pt x="4444" y="1570"/>
                </a:lnTo>
                <a:lnTo>
                  <a:pt x="4444" y="1570"/>
                </a:lnTo>
                <a:lnTo>
                  <a:pt x="4444" y="1570"/>
                </a:lnTo>
                <a:lnTo>
                  <a:pt x="4444" y="1573"/>
                </a:lnTo>
                <a:close/>
                <a:moveTo>
                  <a:pt x="4714" y="2210"/>
                </a:moveTo>
                <a:lnTo>
                  <a:pt x="4714" y="2210"/>
                </a:lnTo>
                <a:lnTo>
                  <a:pt x="4712" y="2210"/>
                </a:lnTo>
                <a:lnTo>
                  <a:pt x="4712" y="2210"/>
                </a:lnTo>
                <a:lnTo>
                  <a:pt x="4712" y="2210"/>
                </a:lnTo>
                <a:lnTo>
                  <a:pt x="4712" y="2212"/>
                </a:lnTo>
                <a:lnTo>
                  <a:pt x="4714" y="2210"/>
                </a:lnTo>
                <a:close/>
                <a:moveTo>
                  <a:pt x="4710" y="2212"/>
                </a:moveTo>
                <a:lnTo>
                  <a:pt x="4712" y="2212"/>
                </a:lnTo>
                <a:lnTo>
                  <a:pt x="4714" y="2214"/>
                </a:lnTo>
                <a:lnTo>
                  <a:pt x="4714" y="2214"/>
                </a:lnTo>
                <a:lnTo>
                  <a:pt x="4712" y="2212"/>
                </a:lnTo>
                <a:lnTo>
                  <a:pt x="4712" y="2212"/>
                </a:lnTo>
                <a:lnTo>
                  <a:pt x="4712" y="2212"/>
                </a:lnTo>
                <a:lnTo>
                  <a:pt x="4710" y="2212"/>
                </a:lnTo>
                <a:close/>
                <a:moveTo>
                  <a:pt x="4756" y="2237"/>
                </a:moveTo>
                <a:lnTo>
                  <a:pt x="4756" y="2237"/>
                </a:lnTo>
                <a:lnTo>
                  <a:pt x="4754" y="2237"/>
                </a:lnTo>
                <a:lnTo>
                  <a:pt x="4752" y="2233"/>
                </a:lnTo>
                <a:lnTo>
                  <a:pt x="4750" y="2233"/>
                </a:lnTo>
                <a:lnTo>
                  <a:pt x="4750" y="2235"/>
                </a:lnTo>
                <a:lnTo>
                  <a:pt x="4748" y="2235"/>
                </a:lnTo>
                <a:lnTo>
                  <a:pt x="4750" y="2237"/>
                </a:lnTo>
                <a:lnTo>
                  <a:pt x="4750" y="2237"/>
                </a:lnTo>
                <a:lnTo>
                  <a:pt x="4750" y="2237"/>
                </a:lnTo>
                <a:lnTo>
                  <a:pt x="4750" y="2237"/>
                </a:lnTo>
                <a:lnTo>
                  <a:pt x="4752" y="2241"/>
                </a:lnTo>
                <a:lnTo>
                  <a:pt x="4752" y="2241"/>
                </a:lnTo>
                <a:lnTo>
                  <a:pt x="4752" y="2241"/>
                </a:lnTo>
                <a:lnTo>
                  <a:pt x="4754" y="2241"/>
                </a:lnTo>
                <a:lnTo>
                  <a:pt x="4754" y="2241"/>
                </a:lnTo>
                <a:lnTo>
                  <a:pt x="4756" y="2241"/>
                </a:lnTo>
                <a:lnTo>
                  <a:pt x="4756" y="2241"/>
                </a:lnTo>
                <a:lnTo>
                  <a:pt x="4756" y="2239"/>
                </a:lnTo>
                <a:lnTo>
                  <a:pt x="4756" y="2239"/>
                </a:lnTo>
                <a:lnTo>
                  <a:pt x="4756" y="2239"/>
                </a:lnTo>
                <a:lnTo>
                  <a:pt x="4756" y="2237"/>
                </a:lnTo>
                <a:close/>
                <a:moveTo>
                  <a:pt x="4756" y="2243"/>
                </a:moveTo>
                <a:lnTo>
                  <a:pt x="4754" y="2243"/>
                </a:lnTo>
                <a:lnTo>
                  <a:pt x="4752" y="2243"/>
                </a:lnTo>
                <a:lnTo>
                  <a:pt x="4752" y="2243"/>
                </a:lnTo>
                <a:lnTo>
                  <a:pt x="4752" y="2245"/>
                </a:lnTo>
                <a:lnTo>
                  <a:pt x="4754" y="2245"/>
                </a:lnTo>
                <a:lnTo>
                  <a:pt x="4754" y="2245"/>
                </a:lnTo>
                <a:lnTo>
                  <a:pt x="4756" y="2245"/>
                </a:lnTo>
                <a:lnTo>
                  <a:pt x="4756" y="2245"/>
                </a:lnTo>
                <a:lnTo>
                  <a:pt x="4758" y="2245"/>
                </a:lnTo>
                <a:lnTo>
                  <a:pt x="4758" y="2245"/>
                </a:lnTo>
                <a:lnTo>
                  <a:pt x="4758" y="2243"/>
                </a:lnTo>
                <a:lnTo>
                  <a:pt x="4756" y="2243"/>
                </a:lnTo>
                <a:close/>
                <a:moveTo>
                  <a:pt x="4754" y="2245"/>
                </a:moveTo>
                <a:lnTo>
                  <a:pt x="4754" y="2245"/>
                </a:lnTo>
                <a:lnTo>
                  <a:pt x="4754" y="2245"/>
                </a:lnTo>
                <a:lnTo>
                  <a:pt x="4754" y="2248"/>
                </a:lnTo>
                <a:lnTo>
                  <a:pt x="4754" y="2248"/>
                </a:lnTo>
                <a:lnTo>
                  <a:pt x="4754" y="2248"/>
                </a:lnTo>
                <a:lnTo>
                  <a:pt x="4754" y="2245"/>
                </a:lnTo>
                <a:close/>
                <a:moveTo>
                  <a:pt x="4706" y="2245"/>
                </a:moveTo>
                <a:lnTo>
                  <a:pt x="4706" y="2245"/>
                </a:lnTo>
                <a:lnTo>
                  <a:pt x="4706" y="2245"/>
                </a:lnTo>
                <a:lnTo>
                  <a:pt x="4704" y="2245"/>
                </a:lnTo>
                <a:lnTo>
                  <a:pt x="4704" y="2245"/>
                </a:lnTo>
                <a:lnTo>
                  <a:pt x="4704" y="2248"/>
                </a:lnTo>
                <a:lnTo>
                  <a:pt x="4706" y="2245"/>
                </a:lnTo>
                <a:close/>
                <a:moveTo>
                  <a:pt x="4696" y="2235"/>
                </a:moveTo>
                <a:lnTo>
                  <a:pt x="4696" y="2231"/>
                </a:lnTo>
                <a:lnTo>
                  <a:pt x="4693" y="2231"/>
                </a:lnTo>
                <a:lnTo>
                  <a:pt x="4693" y="2231"/>
                </a:lnTo>
                <a:lnTo>
                  <a:pt x="4693" y="2233"/>
                </a:lnTo>
                <a:lnTo>
                  <a:pt x="4691" y="2233"/>
                </a:lnTo>
                <a:lnTo>
                  <a:pt x="4691" y="2233"/>
                </a:lnTo>
                <a:lnTo>
                  <a:pt x="4691" y="2235"/>
                </a:lnTo>
                <a:lnTo>
                  <a:pt x="4691" y="2237"/>
                </a:lnTo>
                <a:lnTo>
                  <a:pt x="4691" y="2237"/>
                </a:lnTo>
                <a:lnTo>
                  <a:pt x="4691" y="2239"/>
                </a:lnTo>
                <a:lnTo>
                  <a:pt x="4691" y="2239"/>
                </a:lnTo>
                <a:lnTo>
                  <a:pt x="4693" y="2239"/>
                </a:lnTo>
                <a:lnTo>
                  <a:pt x="4693" y="2239"/>
                </a:lnTo>
                <a:lnTo>
                  <a:pt x="4696" y="2237"/>
                </a:lnTo>
                <a:lnTo>
                  <a:pt x="4696" y="2237"/>
                </a:lnTo>
                <a:lnTo>
                  <a:pt x="4696" y="2235"/>
                </a:lnTo>
                <a:lnTo>
                  <a:pt x="4696" y="2235"/>
                </a:lnTo>
                <a:close/>
                <a:moveTo>
                  <a:pt x="4756" y="2275"/>
                </a:moveTo>
                <a:lnTo>
                  <a:pt x="4756" y="2273"/>
                </a:lnTo>
                <a:lnTo>
                  <a:pt x="4756" y="2273"/>
                </a:lnTo>
                <a:lnTo>
                  <a:pt x="4756" y="2273"/>
                </a:lnTo>
                <a:lnTo>
                  <a:pt x="4756" y="2271"/>
                </a:lnTo>
                <a:lnTo>
                  <a:pt x="4756" y="2269"/>
                </a:lnTo>
                <a:lnTo>
                  <a:pt x="4756" y="2266"/>
                </a:lnTo>
                <a:lnTo>
                  <a:pt x="4756" y="2264"/>
                </a:lnTo>
                <a:lnTo>
                  <a:pt x="4756" y="2262"/>
                </a:lnTo>
                <a:lnTo>
                  <a:pt x="4756" y="2260"/>
                </a:lnTo>
                <a:lnTo>
                  <a:pt x="4756" y="2258"/>
                </a:lnTo>
                <a:lnTo>
                  <a:pt x="4756" y="2258"/>
                </a:lnTo>
                <a:lnTo>
                  <a:pt x="4756" y="2256"/>
                </a:lnTo>
                <a:lnTo>
                  <a:pt x="4756" y="2254"/>
                </a:lnTo>
                <a:lnTo>
                  <a:pt x="4754" y="2252"/>
                </a:lnTo>
                <a:lnTo>
                  <a:pt x="4752" y="2252"/>
                </a:lnTo>
                <a:lnTo>
                  <a:pt x="4752" y="2252"/>
                </a:lnTo>
                <a:lnTo>
                  <a:pt x="4750" y="2252"/>
                </a:lnTo>
                <a:lnTo>
                  <a:pt x="4750" y="2252"/>
                </a:lnTo>
                <a:lnTo>
                  <a:pt x="4746" y="2252"/>
                </a:lnTo>
                <a:lnTo>
                  <a:pt x="4746" y="2252"/>
                </a:lnTo>
                <a:lnTo>
                  <a:pt x="4744" y="2254"/>
                </a:lnTo>
                <a:lnTo>
                  <a:pt x="4744" y="2254"/>
                </a:lnTo>
                <a:lnTo>
                  <a:pt x="4744" y="2254"/>
                </a:lnTo>
                <a:lnTo>
                  <a:pt x="4742" y="2254"/>
                </a:lnTo>
                <a:lnTo>
                  <a:pt x="4742" y="2254"/>
                </a:lnTo>
                <a:lnTo>
                  <a:pt x="4740" y="2254"/>
                </a:lnTo>
                <a:lnTo>
                  <a:pt x="4740" y="2254"/>
                </a:lnTo>
                <a:lnTo>
                  <a:pt x="4737" y="2254"/>
                </a:lnTo>
                <a:lnTo>
                  <a:pt x="4735" y="2256"/>
                </a:lnTo>
                <a:lnTo>
                  <a:pt x="4735" y="2256"/>
                </a:lnTo>
                <a:lnTo>
                  <a:pt x="4735" y="2256"/>
                </a:lnTo>
                <a:lnTo>
                  <a:pt x="4735" y="2258"/>
                </a:lnTo>
                <a:lnTo>
                  <a:pt x="4733" y="2256"/>
                </a:lnTo>
                <a:lnTo>
                  <a:pt x="4733" y="2256"/>
                </a:lnTo>
                <a:lnTo>
                  <a:pt x="4733" y="2256"/>
                </a:lnTo>
                <a:lnTo>
                  <a:pt x="4731" y="2258"/>
                </a:lnTo>
                <a:lnTo>
                  <a:pt x="4727" y="2258"/>
                </a:lnTo>
                <a:lnTo>
                  <a:pt x="4725" y="2256"/>
                </a:lnTo>
                <a:lnTo>
                  <a:pt x="4721" y="2256"/>
                </a:lnTo>
                <a:lnTo>
                  <a:pt x="4719" y="2254"/>
                </a:lnTo>
                <a:lnTo>
                  <a:pt x="4719" y="2254"/>
                </a:lnTo>
                <a:lnTo>
                  <a:pt x="4719" y="2254"/>
                </a:lnTo>
                <a:lnTo>
                  <a:pt x="4717" y="2254"/>
                </a:lnTo>
                <a:lnTo>
                  <a:pt x="4717" y="2252"/>
                </a:lnTo>
                <a:lnTo>
                  <a:pt x="4714" y="2252"/>
                </a:lnTo>
                <a:lnTo>
                  <a:pt x="4714" y="2252"/>
                </a:lnTo>
                <a:lnTo>
                  <a:pt x="4714" y="2252"/>
                </a:lnTo>
                <a:lnTo>
                  <a:pt x="4712" y="2252"/>
                </a:lnTo>
                <a:lnTo>
                  <a:pt x="4712" y="2250"/>
                </a:lnTo>
                <a:lnTo>
                  <a:pt x="4710" y="2252"/>
                </a:lnTo>
                <a:lnTo>
                  <a:pt x="4708" y="2252"/>
                </a:lnTo>
                <a:lnTo>
                  <a:pt x="4706" y="2250"/>
                </a:lnTo>
                <a:lnTo>
                  <a:pt x="4704" y="2250"/>
                </a:lnTo>
                <a:lnTo>
                  <a:pt x="4704" y="2252"/>
                </a:lnTo>
                <a:lnTo>
                  <a:pt x="4704" y="2254"/>
                </a:lnTo>
                <a:lnTo>
                  <a:pt x="4704" y="2256"/>
                </a:lnTo>
                <a:lnTo>
                  <a:pt x="4704" y="2258"/>
                </a:lnTo>
                <a:lnTo>
                  <a:pt x="4704" y="2260"/>
                </a:lnTo>
                <a:lnTo>
                  <a:pt x="4704" y="2262"/>
                </a:lnTo>
                <a:lnTo>
                  <a:pt x="4706" y="2262"/>
                </a:lnTo>
                <a:lnTo>
                  <a:pt x="4708" y="2266"/>
                </a:lnTo>
                <a:lnTo>
                  <a:pt x="4708" y="2269"/>
                </a:lnTo>
                <a:lnTo>
                  <a:pt x="4712" y="2273"/>
                </a:lnTo>
                <a:lnTo>
                  <a:pt x="4712" y="2273"/>
                </a:lnTo>
                <a:lnTo>
                  <a:pt x="4712" y="2275"/>
                </a:lnTo>
                <a:lnTo>
                  <a:pt x="4712" y="2275"/>
                </a:lnTo>
                <a:lnTo>
                  <a:pt x="4712" y="2275"/>
                </a:lnTo>
                <a:lnTo>
                  <a:pt x="4712" y="2275"/>
                </a:lnTo>
                <a:lnTo>
                  <a:pt x="4714" y="2275"/>
                </a:lnTo>
                <a:lnTo>
                  <a:pt x="4717" y="2279"/>
                </a:lnTo>
                <a:lnTo>
                  <a:pt x="4717" y="2279"/>
                </a:lnTo>
                <a:lnTo>
                  <a:pt x="4714" y="2281"/>
                </a:lnTo>
                <a:lnTo>
                  <a:pt x="4714" y="2279"/>
                </a:lnTo>
                <a:lnTo>
                  <a:pt x="4714" y="2277"/>
                </a:lnTo>
                <a:lnTo>
                  <a:pt x="4710" y="2275"/>
                </a:lnTo>
                <a:lnTo>
                  <a:pt x="4712" y="2279"/>
                </a:lnTo>
                <a:lnTo>
                  <a:pt x="4712" y="2281"/>
                </a:lnTo>
                <a:lnTo>
                  <a:pt x="4714" y="2287"/>
                </a:lnTo>
                <a:lnTo>
                  <a:pt x="4717" y="2287"/>
                </a:lnTo>
                <a:lnTo>
                  <a:pt x="4717" y="2290"/>
                </a:lnTo>
                <a:lnTo>
                  <a:pt x="4717" y="2290"/>
                </a:lnTo>
                <a:lnTo>
                  <a:pt x="4719" y="2290"/>
                </a:lnTo>
                <a:lnTo>
                  <a:pt x="4721" y="2294"/>
                </a:lnTo>
                <a:lnTo>
                  <a:pt x="4721" y="2294"/>
                </a:lnTo>
                <a:lnTo>
                  <a:pt x="4723" y="2294"/>
                </a:lnTo>
                <a:lnTo>
                  <a:pt x="4725" y="2294"/>
                </a:lnTo>
                <a:lnTo>
                  <a:pt x="4725" y="2294"/>
                </a:lnTo>
                <a:lnTo>
                  <a:pt x="4725" y="2294"/>
                </a:lnTo>
                <a:lnTo>
                  <a:pt x="4727" y="2296"/>
                </a:lnTo>
                <a:lnTo>
                  <a:pt x="4725" y="2296"/>
                </a:lnTo>
                <a:lnTo>
                  <a:pt x="4723" y="2296"/>
                </a:lnTo>
                <a:lnTo>
                  <a:pt x="4723" y="2296"/>
                </a:lnTo>
                <a:lnTo>
                  <a:pt x="4723" y="2298"/>
                </a:lnTo>
                <a:lnTo>
                  <a:pt x="4723" y="2298"/>
                </a:lnTo>
                <a:lnTo>
                  <a:pt x="4725" y="2298"/>
                </a:lnTo>
                <a:lnTo>
                  <a:pt x="4729" y="2298"/>
                </a:lnTo>
                <a:lnTo>
                  <a:pt x="4731" y="2298"/>
                </a:lnTo>
                <a:lnTo>
                  <a:pt x="4733" y="2300"/>
                </a:lnTo>
                <a:lnTo>
                  <a:pt x="4735" y="2300"/>
                </a:lnTo>
                <a:lnTo>
                  <a:pt x="4735" y="2300"/>
                </a:lnTo>
                <a:lnTo>
                  <a:pt x="4737" y="2298"/>
                </a:lnTo>
                <a:lnTo>
                  <a:pt x="4737" y="2296"/>
                </a:lnTo>
                <a:lnTo>
                  <a:pt x="4737" y="2294"/>
                </a:lnTo>
                <a:lnTo>
                  <a:pt x="4737" y="2294"/>
                </a:lnTo>
                <a:lnTo>
                  <a:pt x="4737" y="2294"/>
                </a:lnTo>
                <a:lnTo>
                  <a:pt x="4737" y="2292"/>
                </a:lnTo>
                <a:lnTo>
                  <a:pt x="4737" y="2292"/>
                </a:lnTo>
                <a:lnTo>
                  <a:pt x="4740" y="2294"/>
                </a:lnTo>
                <a:lnTo>
                  <a:pt x="4742" y="2294"/>
                </a:lnTo>
                <a:lnTo>
                  <a:pt x="4742" y="2292"/>
                </a:lnTo>
                <a:lnTo>
                  <a:pt x="4742" y="2290"/>
                </a:lnTo>
                <a:lnTo>
                  <a:pt x="4742" y="2290"/>
                </a:lnTo>
                <a:lnTo>
                  <a:pt x="4742" y="2290"/>
                </a:lnTo>
                <a:lnTo>
                  <a:pt x="4742" y="2290"/>
                </a:lnTo>
                <a:lnTo>
                  <a:pt x="4742" y="2287"/>
                </a:lnTo>
                <a:lnTo>
                  <a:pt x="4742" y="2287"/>
                </a:lnTo>
                <a:lnTo>
                  <a:pt x="4742" y="2285"/>
                </a:lnTo>
                <a:lnTo>
                  <a:pt x="4744" y="2287"/>
                </a:lnTo>
                <a:lnTo>
                  <a:pt x="4744" y="2290"/>
                </a:lnTo>
                <a:lnTo>
                  <a:pt x="4746" y="2290"/>
                </a:lnTo>
                <a:lnTo>
                  <a:pt x="4746" y="2290"/>
                </a:lnTo>
                <a:lnTo>
                  <a:pt x="4746" y="2287"/>
                </a:lnTo>
                <a:lnTo>
                  <a:pt x="4746" y="2287"/>
                </a:lnTo>
                <a:lnTo>
                  <a:pt x="4748" y="2287"/>
                </a:lnTo>
                <a:lnTo>
                  <a:pt x="4748" y="2287"/>
                </a:lnTo>
                <a:lnTo>
                  <a:pt x="4750" y="2287"/>
                </a:lnTo>
                <a:lnTo>
                  <a:pt x="4748" y="2290"/>
                </a:lnTo>
                <a:lnTo>
                  <a:pt x="4748" y="2290"/>
                </a:lnTo>
                <a:lnTo>
                  <a:pt x="4748" y="2290"/>
                </a:lnTo>
                <a:lnTo>
                  <a:pt x="4746" y="2290"/>
                </a:lnTo>
                <a:lnTo>
                  <a:pt x="4748" y="2292"/>
                </a:lnTo>
                <a:lnTo>
                  <a:pt x="4748" y="2294"/>
                </a:lnTo>
                <a:lnTo>
                  <a:pt x="4750" y="2292"/>
                </a:lnTo>
                <a:lnTo>
                  <a:pt x="4750" y="2292"/>
                </a:lnTo>
                <a:lnTo>
                  <a:pt x="4752" y="2292"/>
                </a:lnTo>
                <a:lnTo>
                  <a:pt x="4752" y="2290"/>
                </a:lnTo>
                <a:lnTo>
                  <a:pt x="4750" y="2285"/>
                </a:lnTo>
                <a:lnTo>
                  <a:pt x="4750" y="2283"/>
                </a:lnTo>
                <a:lnTo>
                  <a:pt x="4750" y="2281"/>
                </a:lnTo>
                <a:lnTo>
                  <a:pt x="4752" y="2281"/>
                </a:lnTo>
                <a:lnTo>
                  <a:pt x="4752" y="2279"/>
                </a:lnTo>
                <a:lnTo>
                  <a:pt x="4752" y="2277"/>
                </a:lnTo>
                <a:lnTo>
                  <a:pt x="4752" y="2277"/>
                </a:lnTo>
                <a:lnTo>
                  <a:pt x="4752" y="2275"/>
                </a:lnTo>
                <a:lnTo>
                  <a:pt x="4754" y="2273"/>
                </a:lnTo>
                <a:lnTo>
                  <a:pt x="4754" y="2273"/>
                </a:lnTo>
                <a:lnTo>
                  <a:pt x="4754" y="2273"/>
                </a:lnTo>
                <a:lnTo>
                  <a:pt x="4754" y="2273"/>
                </a:lnTo>
                <a:lnTo>
                  <a:pt x="4754" y="2271"/>
                </a:lnTo>
                <a:lnTo>
                  <a:pt x="4756" y="2273"/>
                </a:lnTo>
                <a:lnTo>
                  <a:pt x="4754" y="2273"/>
                </a:lnTo>
                <a:lnTo>
                  <a:pt x="4754" y="2273"/>
                </a:lnTo>
                <a:lnTo>
                  <a:pt x="4756" y="2273"/>
                </a:lnTo>
                <a:lnTo>
                  <a:pt x="4756" y="2275"/>
                </a:lnTo>
                <a:lnTo>
                  <a:pt x="4756" y="2275"/>
                </a:lnTo>
                <a:lnTo>
                  <a:pt x="4756" y="2275"/>
                </a:lnTo>
                <a:lnTo>
                  <a:pt x="4756" y="2277"/>
                </a:lnTo>
                <a:lnTo>
                  <a:pt x="4756" y="2277"/>
                </a:lnTo>
                <a:lnTo>
                  <a:pt x="4756" y="2275"/>
                </a:lnTo>
                <a:lnTo>
                  <a:pt x="4756" y="2275"/>
                </a:lnTo>
                <a:lnTo>
                  <a:pt x="4756" y="2275"/>
                </a:lnTo>
                <a:close/>
                <a:moveTo>
                  <a:pt x="4742" y="2292"/>
                </a:moveTo>
                <a:lnTo>
                  <a:pt x="4742" y="2292"/>
                </a:lnTo>
                <a:lnTo>
                  <a:pt x="4742" y="2292"/>
                </a:lnTo>
                <a:lnTo>
                  <a:pt x="4742" y="2292"/>
                </a:lnTo>
                <a:lnTo>
                  <a:pt x="4742" y="2292"/>
                </a:lnTo>
                <a:lnTo>
                  <a:pt x="4742" y="2294"/>
                </a:lnTo>
                <a:lnTo>
                  <a:pt x="4742" y="2294"/>
                </a:lnTo>
                <a:lnTo>
                  <a:pt x="4744" y="2294"/>
                </a:lnTo>
                <a:lnTo>
                  <a:pt x="4744" y="2292"/>
                </a:lnTo>
                <a:lnTo>
                  <a:pt x="4742" y="2292"/>
                </a:lnTo>
                <a:close/>
                <a:moveTo>
                  <a:pt x="4754" y="2283"/>
                </a:moveTo>
                <a:lnTo>
                  <a:pt x="4752" y="2281"/>
                </a:lnTo>
                <a:lnTo>
                  <a:pt x="4752" y="2283"/>
                </a:lnTo>
                <a:lnTo>
                  <a:pt x="4752" y="2283"/>
                </a:lnTo>
                <a:lnTo>
                  <a:pt x="4752" y="2283"/>
                </a:lnTo>
                <a:lnTo>
                  <a:pt x="4752" y="2285"/>
                </a:lnTo>
                <a:lnTo>
                  <a:pt x="4754" y="2283"/>
                </a:lnTo>
                <a:lnTo>
                  <a:pt x="4754" y="2283"/>
                </a:lnTo>
                <a:lnTo>
                  <a:pt x="4754" y="2283"/>
                </a:lnTo>
                <a:lnTo>
                  <a:pt x="4754" y="2283"/>
                </a:lnTo>
                <a:close/>
                <a:moveTo>
                  <a:pt x="4742" y="2294"/>
                </a:moveTo>
                <a:lnTo>
                  <a:pt x="4742" y="2294"/>
                </a:lnTo>
                <a:lnTo>
                  <a:pt x="4742" y="2296"/>
                </a:lnTo>
                <a:lnTo>
                  <a:pt x="4740" y="2296"/>
                </a:lnTo>
                <a:lnTo>
                  <a:pt x="4740" y="2296"/>
                </a:lnTo>
                <a:lnTo>
                  <a:pt x="4740" y="2296"/>
                </a:lnTo>
                <a:lnTo>
                  <a:pt x="4740" y="2296"/>
                </a:lnTo>
                <a:lnTo>
                  <a:pt x="4740" y="2296"/>
                </a:lnTo>
                <a:lnTo>
                  <a:pt x="4740" y="2296"/>
                </a:lnTo>
                <a:lnTo>
                  <a:pt x="4740" y="2298"/>
                </a:lnTo>
                <a:lnTo>
                  <a:pt x="4742" y="2298"/>
                </a:lnTo>
                <a:lnTo>
                  <a:pt x="4742" y="2298"/>
                </a:lnTo>
                <a:lnTo>
                  <a:pt x="4742" y="2296"/>
                </a:lnTo>
                <a:lnTo>
                  <a:pt x="4742" y="2296"/>
                </a:lnTo>
                <a:lnTo>
                  <a:pt x="4742" y="2294"/>
                </a:lnTo>
                <a:close/>
                <a:moveTo>
                  <a:pt x="4832" y="2048"/>
                </a:moveTo>
                <a:lnTo>
                  <a:pt x="4832" y="2044"/>
                </a:lnTo>
                <a:lnTo>
                  <a:pt x="4830" y="2042"/>
                </a:lnTo>
                <a:lnTo>
                  <a:pt x="4830" y="2040"/>
                </a:lnTo>
                <a:lnTo>
                  <a:pt x="4828" y="2034"/>
                </a:lnTo>
                <a:lnTo>
                  <a:pt x="4825" y="2032"/>
                </a:lnTo>
                <a:lnTo>
                  <a:pt x="4828" y="2027"/>
                </a:lnTo>
                <a:lnTo>
                  <a:pt x="4825" y="2017"/>
                </a:lnTo>
                <a:lnTo>
                  <a:pt x="4828" y="2013"/>
                </a:lnTo>
                <a:lnTo>
                  <a:pt x="4825" y="2011"/>
                </a:lnTo>
                <a:lnTo>
                  <a:pt x="4825" y="2011"/>
                </a:lnTo>
                <a:lnTo>
                  <a:pt x="4823" y="2011"/>
                </a:lnTo>
                <a:lnTo>
                  <a:pt x="4823" y="2009"/>
                </a:lnTo>
                <a:lnTo>
                  <a:pt x="4823" y="2004"/>
                </a:lnTo>
                <a:lnTo>
                  <a:pt x="4821" y="2002"/>
                </a:lnTo>
                <a:lnTo>
                  <a:pt x="4819" y="2000"/>
                </a:lnTo>
                <a:lnTo>
                  <a:pt x="4817" y="1998"/>
                </a:lnTo>
                <a:lnTo>
                  <a:pt x="4817" y="1996"/>
                </a:lnTo>
                <a:lnTo>
                  <a:pt x="4817" y="1996"/>
                </a:lnTo>
                <a:lnTo>
                  <a:pt x="4817" y="1994"/>
                </a:lnTo>
                <a:lnTo>
                  <a:pt x="4815" y="1994"/>
                </a:lnTo>
                <a:lnTo>
                  <a:pt x="4813" y="1994"/>
                </a:lnTo>
                <a:lnTo>
                  <a:pt x="4811" y="1992"/>
                </a:lnTo>
                <a:lnTo>
                  <a:pt x="4811" y="1990"/>
                </a:lnTo>
                <a:lnTo>
                  <a:pt x="4809" y="1986"/>
                </a:lnTo>
                <a:lnTo>
                  <a:pt x="4807" y="1983"/>
                </a:lnTo>
                <a:lnTo>
                  <a:pt x="4805" y="1983"/>
                </a:lnTo>
                <a:lnTo>
                  <a:pt x="4805" y="1983"/>
                </a:lnTo>
                <a:lnTo>
                  <a:pt x="4802" y="1983"/>
                </a:lnTo>
                <a:lnTo>
                  <a:pt x="4798" y="1979"/>
                </a:lnTo>
                <a:lnTo>
                  <a:pt x="4798" y="1979"/>
                </a:lnTo>
                <a:lnTo>
                  <a:pt x="4796" y="1977"/>
                </a:lnTo>
                <a:lnTo>
                  <a:pt x="4796" y="1977"/>
                </a:lnTo>
                <a:lnTo>
                  <a:pt x="4794" y="1975"/>
                </a:lnTo>
                <a:lnTo>
                  <a:pt x="4792" y="1975"/>
                </a:lnTo>
                <a:lnTo>
                  <a:pt x="4792" y="1969"/>
                </a:lnTo>
                <a:lnTo>
                  <a:pt x="4792" y="1967"/>
                </a:lnTo>
                <a:lnTo>
                  <a:pt x="4792" y="1960"/>
                </a:lnTo>
                <a:lnTo>
                  <a:pt x="4790" y="1958"/>
                </a:lnTo>
                <a:lnTo>
                  <a:pt x="4790" y="1958"/>
                </a:lnTo>
                <a:lnTo>
                  <a:pt x="4790" y="1958"/>
                </a:lnTo>
                <a:lnTo>
                  <a:pt x="4790" y="1960"/>
                </a:lnTo>
                <a:lnTo>
                  <a:pt x="4790" y="1960"/>
                </a:lnTo>
                <a:lnTo>
                  <a:pt x="4788" y="1960"/>
                </a:lnTo>
                <a:lnTo>
                  <a:pt x="4786" y="1958"/>
                </a:lnTo>
                <a:lnTo>
                  <a:pt x="4784" y="1958"/>
                </a:lnTo>
                <a:lnTo>
                  <a:pt x="4784" y="1956"/>
                </a:lnTo>
                <a:lnTo>
                  <a:pt x="4781" y="1954"/>
                </a:lnTo>
                <a:lnTo>
                  <a:pt x="4781" y="1954"/>
                </a:lnTo>
                <a:lnTo>
                  <a:pt x="4781" y="1954"/>
                </a:lnTo>
                <a:lnTo>
                  <a:pt x="4779" y="1956"/>
                </a:lnTo>
                <a:lnTo>
                  <a:pt x="4781" y="1960"/>
                </a:lnTo>
                <a:lnTo>
                  <a:pt x="4779" y="1960"/>
                </a:lnTo>
                <a:lnTo>
                  <a:pt x="4779" y="1960"/>
                </a:lnTo>
                <a:lnTo>
                  <a:pt x="4777" y="1958"/>
                </a:lnTo>
                <a:lnTo>
                  <a:pt x="4777" y="1958"/>
                </a:lnTo>
                <a:lnTo>
                  <a:pt x="4777" y="1958"/>
                </a:lnTo>
                <a:lnTo>
                  <a:pt x="4775" y="1956"/>
                </a:lnTo>
                <a:lnTo>
                  <a:pt x="4775" y="1956"/>
                </a:lnTo>
                <a:lnTo>
                  <a:pt x="4773" y="1952"/>
                </a:lnTo>
                <a:lnTo>
                  <a:pt x="4773" y="1948"/>
                </a:lnTo>
                <a:lnTo>
                  <a:pt x="4773" y="1946"/>
                </a:lnTo>
                <a:lnTo>
                  <a:pt x="4771" y="1944"/>
                </a:lnTo>
                <a:lnTo>
                  <a:pt x="4771" y="1941"/>
                </a:lnTo>
                <a:lnTo>
                  <a:pt x="4769" y="1941"/>
                </a:lnTo>
                <a:lnTo>
                  <a:pt x="4769" y="1939"/>
                </a:lnTo>
                <a:lnTo>
                  <a:pt x="4767" y="1937"/>
                </a:lnTo>
                <a:lnTo>
                  <a:pt x="4765" y="1935"/>
                </a:lnTo>
                <a:lnTo>
                  <a:pt x="4763" y="1933"/>
                </a:lnTo>
                <a:lnTo>
                  <a:pt x="4763" y="1931"/>
                </a:lnTo>
                <a:lnTo>
                  <a:pt x="4763" y="1929"/>
                </a:lnTo>
                <a:lnTo>
                  <a:pt x="4763" y="1929"/>
                </a:lnTo>
                <a:lnTo>
                  <a:pt x="4765" y="1929"/>
                </a:lnTo>
                <a:lnTo>
                  <a:pt x="4765" y="1927"/>
                </a:lnTo>
                <a:lnTo>
                  <a:pt x="4763" y="1927"/>
                </a:lnTo>
                <a:lnTo>
                  <a:pt x="4761" y="1925"/>
                </a:lnTo>
                <a:lnTo>
                  <a:pt x="4758" y="1923"/>
                </a:lnTo>
                <a:lnTo>
                  <a:pt x="4756" y="1923"/>
                </a:lnTo>
                <a:lnTo>
                  <a:pt x="4754" y="1921"/>
                </a:lnTo>
                <a:lnTo>
                  <a:pt x="4752" y="1921"/>
                </a:lnTo>
                <a:lnTo>
                  <a:pt x="4752" y="1921"/>
                </a:lnTo>
                <a:lnTo>
                  <a:pt x="4750" y="1921"/>
                </a:lnTo>
                <a:lnTo>
                  <a:pt x="4750" y="1918"/>
                </a:lnTo>
                <a:lnTo>
                  <a:pt x="4748" y="1918"/>
                </a:lnTo>
                <a:lnTo>
                  <a:pt x="4746" y="1916"/>
                </a:lnTo>
                <a:lnTo>
                  <a:pt x="4744" y="1914"/>
                </a:lnTo>
                <a:lnTo>
                  <a:pt x="4744" y="1914"/>
                </a:lnTo>
                <a:lnTo>
                  <a:pt x="4744" y="1912"/>
                </a:lnTo>
                <a:lnTo>
                  <a:pt x="4742" y="1912"/>
                </a:lnTo>
                <a:lnTo>
                  <a:pt x="4742" y="1914"/>
                </a:lnTo>
                <a:lnTo>
                  <a:pt x="4740" y="1912"/>
                </a:lnTo>
                <a:lnTo>
                  <a:pt x="4740" y="1912"/>
                </a:lnTo>
                <a:lnTo>
                  <a:pt x="4737" y="1910"/>
                </a:lnTo>
                <a:lnTo>
                  <a:pt x="4735" y="1910"/>
                </a:lnTo>
                <a:lnTo>
                  <a:pt x="4733" y="1910"/>
                </a:lnTo>
                <a:lnTo>
                  <a:pt x="4731" y="1910"/>
                </a:lnTo>
                <a:lnTo>
                  <a:pt x="4729" y="1908"/>
                </a:lnTo>
                <a:lnTo>
                  <a:pt x="4729" y="1906"/>
                </a:lnTo>
                <a:lnTo>
                  <a:pt x="4727" y="1904"/>
                </a:lnTo>
                <a:lnTo>
                  <a:pt x="4727" y="1902"/>
                </a:lnTo>
                <a:lnTo>
                  <a:pt x="4727" y="1900"/>
                </a:lnTo>
                <a:lnTo>
                  <a:pt x="4727" y="1900"/>
                </a:lnTo>
                <a:lnTo>
                  <a:pt x="4723" y="1895"/>
                </a:lnTo>
                <a:lnTo>
                  <a:pt x="4723" y="1895"/>
                </a:lnTo>
                <a:lnTo>
                  <a:pt x="4725" y="1891"/>
                </a:lnTo>
                <a:lnTo>
                  <a:pt x="4725" y="1887"/>
                </a:lnTo>
                <a:lnTo>
                  <a:pt x="4723" y="1883"/>
                </a:lnTo>
                <a:lnTo>
                  <a:pt x="4721" y="1879"/>
                </a:lnTo>
                <a:lnTo>
                  <a:pt x="4721" y="1877"/>
                </a:lnTo>
                <a:lnTo>
                  <a:pt x="4721" y="1877"/>
                </a:lnTo>
                <a:lnTo>
                  <a:pt x="4719" y="1877"/>
                </a:lnTo>
                <a:lnTo>
                  <a:pt x="4719" y="1874"/>
                </a:lnTo>
                <a:lnTo>
                  <a:pt x="4717" y="1872"/>
                </a:lnTo>
                <a:lnTo>
                  <a:pt x="4714" y="1870"/>
                </a:lnTo>
                <a:lnTo>
                  <a:pt x="4714" y="1868"/>
                </a:lnTo>
                <a:lnTo>
                  <a:pt x="4714" y="1868"/>
                </a:lnTo>
                <a:lnTo>
                  <a:pt x="4714" y="1866"/>
                </a:lnTo>
                <a:lnTo>
                  <a:pt x="4714" y="1864"/>
                </a:lnTo>
                <a:lnTo>
                  <a:pt x="4714" y="1862"/>
                </a:lnTo>
                <a:lnTo>
                  <a:pt x="4714" y="1858"/>
                </a:lnTo>
                <a:lnTo>
                  <a:pt x="4712" y="1856"/>
                </a:lnTo>
                <a:lnTo>
                  <a:pt x="4712" y="1853"/>
                </a:lnTo>
                <a:lnTo>
                  <a:pt x="4712" y="1851"/>
                </a:lnTo>
                <a:lnTo>
                  <a:pt x="4712" y="1849"/>
                </a:lnTo>
                <a:lnTo>
                  <a:pt x="4712" y="1849"/>
                </a:lnTo>
                <a:lnTo>
                  <a:pt x="4712" y="1847"/>
                </a:lnTo>
                <a:lnTo>
                  <a:pt x="4710" y="1845"/>
                </a:lnTo>
                <a:lnTo>
                  <a:pt x="4710" y="1845"/>
                </a:lnTo>
                <a:lnTo>
                  <a:pt x="4708" y="1843"/>
                </a:lnTo>
                <a:lnTo>
                  <a:pt x="4704" y="1841"/>
                </a:lnTo>
                <a:lnTo>
                  <a:pt x="4702" y="1839"/>
                </a:lnTo>
                <a:lnTo>
                  <a:pt x="4700" y="1837"/>
                </a:lnTo>
                <a:lnTo>
                  <a:pt x="4698" y="1837"/>
                </a:lnTo>
                <a:lnTo>
                  <a:pt x="4698" y="1839"/>
                </a:lnTo>
                <a:lnTo>
                  <a:pt x="4696" y="1839"/>
                </a:lnTo>
                <a:lnTo>
                  <a:pt x="4693" y="1841"/>
                </a:lnTo>
                <a:lnTo>
                  <a:pt x="4691" y="1839"/>
                </a:lnTo>
                <a:lnTo>
                  <a:pt x="4689" y="1839"/>
                </a:lnTo>
                <a:lnTo>
                  <a:pt x="4689" y="1837"/>
                </a:lnTo>
                <a:lnTo>
                  <a:pt x="4689" y="1832"/>
                </a:lnTo>
                <a:lnTo>
                  <a:pt x="4687" y="1830"/>
                </a:lnTo>
                <a:lnTo>
                  <a:pt x="4687" y="1830"/>
                </a:lnTo>
                <a:lnTo>
                  <a:pt x="4687" y="1826"/>
                </a:lnTo>
                <a:lnTo>
                  <a:pt x="4687" y="1824"/>
                </a:lnTo>
                <a:lnTo>
                  <a:pt x="4687" y="1820"/>
                </a:lnTo>
                <a:lnTo>
                  <a:pt x="4685" y="1816"/>
                </a:lnTo>
                <a:lnTo>
                  <a:pt x="4685" y="1816"/>
                </a:lnTo>
                <a:lnTo>
                  <a:pt x="4685" y="1814"/>
                </a:lnTo>
                <a:lnTo>
                  <a:pt x="4683" y="1812"/>
                </a:lnTo>
                <a:lnTo>
                  <a:pt x="4683" y="1809"/>
                </a:lnTo>
                <a:lnTo>
                  <a:pt x="4683" y="1809"/>
                </a:lnTo>
                <a:lnTo>
                  <a:pt x="4681" y="1809"/>
                </a:lnTo>
                <a:lnTo>
                  <a:pt x="4681" y="1807"/>
                </a:lnTo>
                <a:lnTo>
                  <a:pt x="4681" y="1807"/>
                </a:lnTo>
                <a:lnTo>
                  <a:pt x="4681" y="1805"/>
                </a:lnTo>
                <a:lnTo>
                  <a:pt x="4683" y="1803"/>
                </a:lnTo>
                <a:lnTo>
                  <a:pt x="4681" y="1803"/>
                </a:lnTo>
                <a:lnTo>
                  <a:pt x="4679" y="1803"/>
                </a:lnTo>
                <a:lnTo>
                  <a:pt x="4679" y="1803"/>
                </a:lnTo>
                <a:lnTo>
                  <a:pt x="4677" y="1801"/>
                </a:lnTo>
                <a:lnTo>
                  <a:pt x="4677" y="1799"/>
                </a:lnTo>
                <a:lnTo>
                  <a:pt x="4677" y="1797"/>
                </a:lnTo>
                <a:lnTo>
                  <a:pt x="4677" y="1795"/>
                </a:lnTo>
                <a:lnTo>
                  <a:pt x="4677" y="1793"/>
                </a:lnTo>
                <a:lnTo>
                  <a:pt x="4677" y="1791"/>
                </a:lnTo>
                <a:lnTo>
                  <a:pt x="4675" y="1791"/>
                </a:lnTo>
                <a:lnTo>
                  <a:pt x="4673" y="1788"/>
                </a:lnTo>
                <a:lnTo>
                  <a:pt x="4673" y="1786"/>
                </a:lnTo>
                <a:lnTo>
                  <a:pt x="4675" y="1786"/>
                </a:lnTo>
                <a:lnTo>
                  <a:pt x="4673" y="1786"/>
                </a:lnTo>
                <a:lnTo>
                  <a:pt x="4673" y="1786"/>
                </a:lnTo>
                <a:lnTo>
                  <a:pt x="4670" y="1786"/>
                </a:lnTo>
                <a:lnTo>
                  <a:pt x="4670" y="1788"/>
                </a:lnTo>
                <a:lnTo>
                  <a:pt x="4668" y="1788"/>
                </a:lnTo>
                <a:lnTo>
                  <a:pt x="4666" y="1793"/>
                </a:lnTo>
                <a:lnTo>
                  <a:pt x="4666" y="1799"/>
                </a:lnTo>
                <a:lnTo>
                  <a:pt x="4664" y="1803"/>
                </a:lnTo>
                <a:lnTo>
                  <a:pt x="4664" y="1803"/>
                </a:lnTo>
                <a:lnTo>
                  <a:pt x="4664" y="1805"/>
                </a:lnTo>
                <a:lnTo>
                  <a:pt x="4664" y="1805"/>
                </a:lnTo>
                <a:lnTo>
                  <a:pt x="4662" y="1803"/>
                </a:lnTo>
                <a:lnTo>
                  <a:pt x="4662" y="1805"/>
                </a:lnTo>
                <a:lnTo>
                  <a:pt x="4660" y="1809"/>
                </a:lnTo>
                <a:lnTo>
                  <a:pt x="4660" y="1812"/>
                </a:lnTo>
                <a:lnTo>
                  <a:pt x="4662" y="1812"/>
                </a:lnTo>
                <a:lnTo>
                  <a:pt x="4662" y="1812"/>
                </a:lnTo>
                <a:lnTo>
                  <a:pt x="4662" y="1814"/>
                </a:lnTo>
                <a:lnTo>
                  <a:pt x="4664" y="1814"/>
                </a:lnTo>
                <a:lnTo>
                  <a:pt x="4664" y="1814"/>
                </a:lnTo>
                <a:lnTo>
                  <a:pt x="4664" y="1816"/>
                </a:lnTo>
                <a:lnTo>
                  <a:pt x="4664" y="1816"/>
                </a:lnTo>
                <a:lnTo>
                  <a:pt x="4662" y="1816"/>
                </a:lnTo>
                <a:lnTo>
                  <a:pt x="4662" y="1816"/>
                </a:lnTo>
                <a:lnTo>
                  <a:pt x="4662" y="1816"/>
                </a:lnTo>
                <a:lnTo>
                  <a:pt x="4660" y="1818"/>
                </a:lnTo>
                <a:lnTo>
                  <a:pt x="4660" y="1822"/>
                </a:lnTo>
                <a:lnTo>
                  <a:pt x="4660" y="1824"/>
                </a:lnTo>
                <a:lnTo>
                  <a:pt x="4658" y="1826"/>
                </a:lnTo>
                <a:lnTo>
                  <a:pt x="4658" y="1830"/>
                </a:lnTo>
                <a:lnTo>
                  <a:pt x="4658" y="1832"/>
                </a:lnTo>
                <a:lnTo>
                  <a:pt x="4658" y="1835"/>
                </a:lnTo>
                <a:lnTo>
                  <a:pt x="4660" y="1835"/>
                </a:lnTo>
                <a:lnTo>
                  <a:pt x="4658" y="1839"/>
                </a:lnTo>
                <a:lnTo>
                  <a:pt x="4658" y="1841"/>
                </a:lnTo>
                <a:lnTo>
                  <a:pt x="4660" y="1845"/>
                </a:lnTo>
                <a:lnTo>
                  <a:pt x="4660" y="1849"/>
                </a:lnTo>
                <a:lnTo>
                  <a:pt x="4658" y="1851"/>
                </a:lnTo>
                <a:lnTo>
                  <a:pt x="4658" y="1858"/>
                </a:lnTo>
                <a:lnTo>
                  <a:pt x="4656" y="1862"/>
                </a:lnTo>
                <a:lnTo>
                  <a:pt x="4656" y="1864"/>
                </a:lnTo>
                <a:lnTo>
                  <a:pt x="4656" y="1866"/>
                </a:lnTo>
                <a:lnTo>
                  <a:pt x="4654" y="1870"/>
                </a:lnTo>
                <a:lnTo>
                  <a:pt x="4654" y="1872"/>
                </a:lnTo>
                <a:lnTo>
                  <a:pt x="4649" y="1879"/>
                </a:lnTo>
                <a:lnTo>
                  <a:pt x="4649" y="1881"/>
                </a:lnTo>
                <a:lnTo>
                  <a:pt x="4647" y="1883"/>
                </a:lnTo>
                <a:lnTo>
                  <a:pt x="4645" y="1885"/>
                </a:lnTo>
                <a:lnTo>
                  <a:pt x="4643" y="1887"/>
                </a:lnTo>
                <a:lnTo>
                  <a:pt x="4639" y="1887"/>
                </a:lnTo>
                <a:lnTo>
                  <a:pt x="4637" y="1887"/>
                </a:lnTo>
                <a:lnTo>
                  <a:pt x="4635" y="1887"/>
                </a:lnTo>
                <a:lnTo>
                  <a:pt x="4635" y="1887"/>
                </a:lnTo>
                <a:lnTo>
                  <a:pt x="4631" y="1885"/>
                </a:lnTo>
                <a:lnTo>
                  <a:pt x="4629" y="1883"/>
                </a:lnTo>
                <a:lnTo>
                  <a:pt x="4624" y="1883"/>
                </a:lnTo>
                <a:lnTo>
                  <a:pt x="4624" y="1881"/>
                </a:lnTo>
                <a:lnTo>
                  <a:pt x="4624" y="1879"/>
                </a:lnTo>
                <a:lnTo>
                  <a:pt x="4622" y="1879"/>
                </a:lnTo>
                <a:lnTo>
                  <a:pt x="4622" y="1877"/>
                </a:lnTo>
                <a:lnTo>
                  <a:pt x="4618" y="1874"/>
                </a:lnTo>
                <a:lnTo>
                  <a:pt x="4616" y="1874"/>
                </a:lnTo>
                <a:lnTo>
                  <a:pt x="4614" y="1874"/>
                </a:lnTo>
                <a:lnTo>
                  <a:pt x="4610" y="1872"/>
                </a:lnTo>
                <a:lnTo>
                  <a:pt x="4608" y="1872"/>
                </a:lnTo>
                <a:lnTo>
                  <a:pt x="4605" y="1870"/>
                </a:lnTo>
                <a:lnTo>
                  <a:pt x="4603" y="1866"/>
                </a:lnTo>
                <a:lnTo>
                  <a:pt x="4599" y="1866"/>
                </a:lnTo>
                <a:lnTo>
                  <a:pt x="4597" y="1864"/>
                </a:lnTo>
                <a:lnTo>
                  <a:pt x="4595" y="1862"/>
                </a:lnTo>
                <a:lnTo>
                  <a:pt x="4593" y="1862"/>
                </a:lnTo>
                <a:lnTo>
                  <a:pt x="4593" y="1862"/>
                </a:lnTo>
                <a:lnTo>
                  <a:pt x="4591" y="1862"/>
                </a:lnTo>
                <a:lnTo>
                  <a:pt x="4589" y="1862"/>
                </a:lnTo>
                <a:lnTo>
                  <a:pt x="4589" y="1860"/>
                </a:lnTo>
                <a:lnTo>
                  <a:pt x="4589" y="1860"/>
                </a:lnTo>
                <a:lnTo>
                  <a:pt x="4589" y="1860"/>
                </a:lnTo>
                <a:lnTo>
                  <a:pt x="4589" y="1858"/>
                </a:lnTo>
                <a:lnTo>
                  <a:pt x="4589" y="1858"/>
                </a:lnTo>
                <a:lnTo>
                  <a:pt x="4587" y="1858"/>
                </a:lnTo>
                <a:lnTo>
                  <a:pt x="4587" y="1858"/>
                </a:lnTo>
                <a:lnTo>
                  <a:pt x="4587" y="1858"/>
                </a:lnTo>
                <a:lnTo>
                  <a:pt x="4585" y="1858"/>
                </a:lnTo>
                <a:lnTo>
                  <a:pt x="4582" y="1856"/>
                </a:lnTo>
                <a:lnTo>
                  <a:pt x="4582" y="1856"/>
                </a:lnTo>
                <a:lnTo>
                  <a:pt x="4580" y="1853"/>
                </a:lnTo>
                <a:lnTo>
                  <a:pt x="4578" y="1851"/>
                </a:lnTo>
                <a:lnTo>
                  <a:pt x="4576" y="1851"/>
                </a:lnTo>
                <a:lnTo>
                  <a:pt x="4572" y="1847"/>
                </a:lnTo>
                <a:lnTo>
                  <a:pt x="4570" y="1847"/>
                </a:lnTo>
                <a:lnTo>
                  <a:pt x="4570" y="1845"/>
                </a:lnTo>
                <a:lnTo>
                  <a:pt x="4570" y="1845"/>
                </a:lnTo>
                <a:lnTo>
                  <a:pt x="4570" y="1843"/>
                </a:lnTo>
                <a:lnTo>
                  <a:pt x="4572" y="1843"/>
                </a:lnTo>
                <a:lnTo>
                  <a:pt x="4574" y="1837"/>
                </a:lnTo>
                <a:lnTo>
                  <a:pt x="4576" y="1837"/>
                </a:lnTo>
                <a:lnTo>
                  <a:pt x="4576" y="1837"/>
                </a:lnTo>
                <a:lnTo>
                  <a:pt x="4578" y="1832"/>
                </a:lnTo>
                <a:lnTo>
                  <a:pt x="4578" y="1830"/>
                </a:lnTo>
                <a:lnTo>
                  <a:pt x="4576" y="1828"/>
                </a:lnTo>
                <a:lnTo>
                  <a:pt x="4576" y="1824"/>
                </a:lnTo>
                <a:lnTo>
                  <a:pt x="4580" y="1822"/>
                </a:lnTo>
                <a:lnTo>
                  <a:pt x="4580" y="1822"/>
                </a:lnTo>
                <a:lnTo>
                  <a:pt x="4582" y="1820"/>
                </a:lnTo>
                <a:lnTo>
                  <a:pt x="4582" y="1822"/>
                </a:lnTo>
                <a:lnTo>
                  <a:pt x="4585" y="1822"/>
                </a:lnTo>
                <a:lnTo>
                  <a:pt x="4585" y="1822"/>
                </a:lnTo>
                <a:lnTo>
                  <a:pt x="4587" y="1818"/>
                </a:lnTo>
                <a:lnTo>
                  <a:pt x="4587" y="1818"/>
                </a:lnTo>
                <a:lnTo>
                  <a:pt x="4585" y="1816"/>
                </a:lnTo>
                <a:lnTo>
                  <a:pt x="4587" y="1816"/>
                </a:lnTo>
                <a:lnTo>
                  <a:pt x="4591" y="1809"/>
                </a:lnTo>
                <a:lnTo>
                  <a:pt x="4591" y="1807"/>
                </a:lnTo>
                <a:lnTo>
                  <a:pt x="4591" y="1807"/>
                </a:lnTo>
                <a:lnTo>
                  <a:pt x="4589" y="1807"/>
                </a:lnTo>
                <a:lnTo>
                  <a:pt x="4587" y="1805"/>
                </a:lnTo>
                <a:lnTo>
                  <a:pt x="4587" y="1803"/>
                </a:lnTo>
                <a:lnTo>
                  <a:pt x="4585" y="1803"/>
                </a:lnTo>
                <a:lnTo>
                  <a:pt x="4582" y="1805"/>
                </a:lnTo>
                <a:lnTo>
                  <a:pt x="4582" y="1807"/>
                </a:lnTo>
                <a:lnTo>
                  <a:pt x="4582" y="1807"/>
                </a:lnTo>
                <a:lnTo>
                  <a:pt x="4582" y="1809"/>
                </a:lnTo>
                <a:lnTo>
                  <a:pt x="4582" y="1812"/>
                </a:lnTo>
                <a:lnTo>
                  <a:pt x="4580" y="1812"/>
                </a:lnTo>
                <a:lnTo>
                  <a:pt x="4578" y="1809"/>
                </a:lnTo>
                <a:lnTo>
                  <a:pt x="4578" y="1809"/>
                </a:lnTo>
                <a:lnTo>
                  <a:pt x="4578" y="1807"/>
                </a:lnTo>
                <a:lnTo>
                  <a:pt x="4576" y="1807"/>
                </a:lnTo>
                <a:lnTo>
                  <a:pt x="4576" y="1807"/>
                </a:lnTo>
                <a:lnTo>
                  <a:pt x="4574" y="1807"/>
                </a:lnTo>
                <a:lnTo>
                  <a:pt x="4574" y="1807"/>
                </a:lnTo>
                <a:lnTo>
                  <a:pt x="4574" y="1807"/>
                </a:lnTo>
                <a:lnTo>
                  <a:pt x="4574" y="1807"/>
                </a:lnTo>
                <a:lnTo>
                  <a:pt x="4576" y="1805"/>
                </a:lnTo>
                <a:lnTo>
                  <a:pt x="4576" y="1803"/>
                </a:lnTo>
                <a:lnTo>
                  <a:pt x="4576" y="1803"/>
                </a:lnTo>
                <a:lnTo>
                  <a:pt x="4576" y="1803"/>
                </a:lnTo>
                <a:lnTo>
                  <a:pt x="4576" y="1803"/>
                </a:lnTo>
                <a:lnTo>
                  <a:pt x="4576" y="1801"/>
                </a:lnTo>
                <a:lnTo>
                  <a:pt x="4576" y="1801"/>
                </a:lnTo>
                <a:lnTo>
                  <a:pt x="4574" y="1803"/>
                </a:lnTo>
                <a:lnTo>
                  <a:pt x="4574" y="1803"/>
                </a:lnTo>
                <a:lnTo>
                  <a:pt x="4572" y="1805"/>
                </a:lnTo>
                <a:lnTo>
                  <a:pt x="4568" y="1805"/>
                </a:lnTo>
                <a:lnTo>
                  <a:pt x="4566" y="1807"/>
                </a:lnTo>
                <a:lnTo>
                  <a:pt x="4564" y="1807"/>
                </a:lnTo>
                <a:lnTo>
                  <a:pt x="4561" y="1805"/>
                </a:lnTo>
                <a:lnTo>
                  <a:pt x="4561" y="1805"/>
                </a:lnTo>
                <a:lnTo>
                  <a:pt x="4559" y="1803"/>
                </a:lnTo>
                <a:lnTo>
                  <a:pt x="4557" y="1805"/>
                </a:lnTo>
                <a:lnTo>
                  <a:pt x="4555" y="1805"/>
                </a:lnTo>
                <a:lnTo>
                  <a:pt x="4553" y="1805"/>
                </a:lnTo>
                <a:lnTo>
                  <a:pt x="4553" y="1805"/>
                </a:lnTo>
                <a:lnTo>
                  <a:pt x="4551" y="1803"/>
                </a:lnTo>
                <a:lnTo>
                  <a:pt x="4547" y="1801"/>
                </a:lnTo>
                <a:lnTo>
                  <a:pt x="4545" y="1801"/>
                </a:lnTo>
                <a:lnTo>
                  <a:pt x="4543" y="1801"/>
                </a:lnTo>
                <a:lnTo>
                  <a:pt x="4541" y="1801"/>
                </a:lnTo>
                <a:lnTo>
                  <a:pt x="4541" y="1801"/>
                </a:lnTo>
                <a:lnTo>
                  <a:pt x="4536" y="1799"/>
                </a:lnTo>
                <a:lnTo>
                  <a:pt x="4536" y="1799"/>
                </a:lnTo>
                <a:lnTo>
                  <a:pt x="4534" y="1797"/>
                </a:lnTo>
                <a:lnTo>
                  <a:pt x="4534" y="1795"/>
                </a:lnTo>
                <a:lnTo>
                  <a:pt x="4532" y="1795"/>
                </a:lnTo>
                <a:lnTo>
                  <a:pt x="4530" y="1797"/>
                </a:lnTo>
                <a:lnTo>
                  <a:pt x="4530" y="1797"/>
                </a:lnTo>
                <a:lnTo>
                  <a:pt x="4528" y="1795"/>
                </a:lnTo>
                <a:lnTo>
                  <a:pt x="4526" y="1793"/>
                </a:lnTo>
                <a:lnTo>
                  <a:pt x="4524" y="1793"/>
                </a:lnTo>
                <a:lnTo>
                  <a:pt x="4524" y="1793"/>
                </a:lnTo>
                <a:lnTo>
                  <a:pt x="4524" y="1795"/>
                </a:lnTo>
                <a:lnTo>
                  <a:pt x="4522" y="1795"/>
                </a:lnTo>
                <a:lnTo>
                  <a:pt x="4522" y="1795"/>
                </a:lnTo>
                <a:lnTo>
                  <a:pt x="4520" y="1793"/>
                </a:lnTo>
                <a:lnTo>
                  <a:pt x="4520" y="1793"/>
                </a:lnTo>
                <a:lnTo>
                  <a:pt x="4517" y="1793"/>
                </a:lnTo>
                <a:lnTo>
                  <a:pt x="4517" y="1795"/>
                </a:lnTo>
                <a:lnTo>
                  <a:pt x="4520" y="1795"/>
                </a:lnTo>
                <a:lnTo>
                  <a:pt x="4522" y="1797"/>
                </a:lnTo>
                <a:lnTo>
                  <a:pt x="4522" y="1797"/>
                </a:lnTo>
                <a:lnTo>
                  <a:pt x="4524" y="1797"/>
                </a:lnTo>
                <a:lnTo>
                  <a:pt x="4528" y="1797"/>
                </a:lnTo>
                <a:lnTo>
                  <a:pt x="4530" y="1799"/>
                </a:lnTo>
                <a:lnTo>
                  <a:pt x="4530" y="1801"/>
                </a:lnTo>
                <a:lnTo>
                  <a:pt x="4530" y="1801"/>
                </a:lnTo>
                <a:lnTo>
                  <a:pt x="4530" y="1803"/>
                </a:lnTo>
                <a:lnTo>
                  <a:pt x="4530" y="1805"/>
                </a:lnTo>
                <a:lnTo>
                  <a:pt x="4530" y="1805"/>
                </a:lnTo>
                <a:lnTo>
                  <a:pt x="4530" y="1805"/>
                </a:lnTo>
                <a:lnTo>
                  <a:pt x="4528" y="1805"/>
                </a:lnTo>
                <a:lnTo>
                  <a:pt x="4528" y="1805"/>
                </a:lnTo>
                <a:lnTo>
                  <a:pt x="4526" y="1807"/>
                </a:lnTo>
                <a:lnTo>
                  <a:pt x="4526" y="1809"/>
                </a:lnTo>
                <a:lnTo>
                  <a:pt x="4526" y="1807"/>
                </a:lnTo>
                <a:lnTo>
                  <a:pt x="4524" y="1807"/>
                </a:lnTo>
                <a:lnTo>
                  <a:pt x="4522" y="1807"/>
                </a:lnTo>
                <a:lnTo>
                  <a:pt x="4522" y="1807"/>
                </a:lnTo>
                <a:lnTo>
                  <a:pt x="4520" y="1807"/>
                </a:lnTo>
                <a:lnTo>
                  <a:pt x="4517" y="1807"/>
                </a:lnTo>
                <a:lnTo>
                  <a:pt x="4515" y="1807"/>
                </a:lnTo>
                <a:lnTo>
                  <a:pt x="4511" y="1807"/>
                </a:lnTo>
                <a:lnTo>
                  <a:pt x="4511" y="1807"/>
                </a:lnTo>
                <a:lnTo>
                  <a:pt x="4509" y="1805"/>
                </a:lnTo>
                <a:lnTo>
                  <a:pt x="4509" y="1805"/>
                </a:lnTo>
                <a:lnTo>
                  <a:pt x="4509" y="1805"/>
                </a:lnTo>
                <a:lnTo>
                  <a:pt x="4509" y="1807"/>
                </a:lnTo>
                <a:lnTo>
                  <a:pt x="4507" y="1807"/>
                </a:lnTo>
                <a:lnTo>
                  <a:pt x="4505" y="1807"/>
                </a:lnTo>
                <a:lnTo>
                  <a:pt x="4507" y="1807"/>
                </a:lnTo>
                <a:lnTo>
                  <a:pt x="4505" y="1809"/>
                </a:lnTo>
                <a:lnTo>
                  <a:pt x="4505" y="1809"/>
                </a:lnTo>
                <a:lnTo>
                  <a:pt x="4503" y="1809"/>
                </a:lnTo>
                <a:lnTo>
                  <a:pt x="4503" y="1812"/>
                </a:lnTo>
                <a:lnTo>
                  <a:pt x="4505" y="1812"/>
                </a:lnTo>
                <a:lnTo>
                  <a:pt x="4503" y="1812"/>
                </a:lnTo>
                <a:lnTo>
                  <a:pt x="4503" y="1812"/>
                </a:lnTo>
                <a:lnTo>
                  <a:pt x="4501" y="1809"/>
                </a:lnTo>
                <a:lnTo>
                  <a:pt x="4501" y="1809"/>
                </a:lnTo>
                <a:lnTo>
                  <a:pt x="4501" y="1812"/>
                </a:lnTo>
                <a:lnTo>
                  <a:pt x="4501" y="1812"/>
                </a:lnTo>
                <a:lnTo>
                  <a:pt x="4501" y="1814"/>
                </a:lnTo>
                <a:lnTo>
                  <a:pt x="4499" y="1814"/>
                </a:lnTo>
                <a:lnTo>
                  <a:pt x="4499" y="1814"/>
                </a:lnTo>
                <a:lnTo>
                  <a:pt x="4497" y="1814"/>
                </a:lnTo>
                <a:lnTo>
                  <a:pt x="4497" y="1818"/>
                </a:lnTo>
                <a:lnTo>
                  <a:pt x="4494" y="1818"/>
                </a:lnTo>
                <a:lnTo>
                  <a:pt x="4492" y="1820"/>
                </a:lnTo>
                <a:lnTo>
                  <a:pt x="4492" y="1820"/>
                </a:lnTo>
                <a:lnTo>
                  <a:pt x="4494" y="1824"/>
                </a:lnTo>
                <a:lnTo>
                  <a:pt x="4494" y="1824"/>
                </a:lnTo>
                <a:lnTo>
                  <a:pt x="4492" y="1826"/>
                </a:lnTo>
                <a:lnTo>
                  <a:pt x="4492" y="1826"/>
                </a:lnTo>
                <a:lnTo>
                  <a:pt x="4490" y="1826"/>
                </a:lnTo>
                <a:lnTo>
                  <a:pt x="4488" y="1826"/>
                </a:lnTo>
                <a:lnTo>
                  <a:pt x="4488" y="1828"/>
                </a:lnTo>
                <a:lnTo>
                  <a:pt x="4488" y="1828"/>
                </a:lnTo>
                <a:lnTo>
                  <a:pt x="4488" y="1830"/>
                </a:lnTo>
                <a:lnTo>
                  <a:pt x="4486" y="1832"/>
                </a:lnTo>
                <a:lnTo>
                  <a:pt x="4486" y="1832"/>
                </a:lnTo>
                <a:lnTo>
                  <a:pt x="4486" y="1835"/>
                </a:lnTo>
                <a:lnTo>
                  <a:pt x="4484" y="1837"/>
                </a:lnTo>
                <a:lnTo>
                  <a:pt x="4482" y="1839"/>
                </a:lnTo>
                <a:lnTo>
                  <a:pt x="4484" y="1841"/>
                </a:lnTo>
                <a:lnTo>
                  <a:pt x="4486" y="1841"/>
                </a:lnTo>
                <a:lnTo>
                  <a:pt x="4486" y="1841"/>
                </a:lnTo>
                <a:lnTo>
                  <a:pt x="4486" y="1841"/>
                </a:lnTo>
                <a:lnTo>
                  <a:pt x="4486" y="1843"/>
                </a:lnTo>
                <a:lnTo>
                  <a:pt x="4486" y="1843"/>
                </a:lnTo>
                <a:lnTo>
                  <a:pt x="4488" y="1845"/>
                </a:lnTo>
                <a:lnTo>
                  <a:pt x="4488" y="1845"/>
                </a:lnTo>
                <a:lnTo>
                  <a:pt x="4488" y="1845"/>
                </a:lnTo>
                <a:lnTo>
                  <a:pt x="4488" y="1845"/>
                </a:lnTo>
                <a:lnTo>
                  <a:pt x="4486" y="1845"/>
                </a:lnTo>
                <a:lnTo>
                  <a:pt x="4486" y="1847"/>
                </a:lnTo>
                <a:lnTo>
                  <a:pt x="4486" y="1849"/>
                </a:lnTo>
                <a:lnTo>
                  <a:pt x="4486" y="1849"/>
                </a:lnTo>
                <a:lnTo>
                  <a:pt x="4486" y="1849"/>
                </a:lnTo>
                <a:lnTo>
                  <a:pt x="4486" y="1849"/>
                </a:lnTo>
                <a:lnTo>
                  <a:pt x="4484" y="1849"/>
                </a:lnTo>
                <a:lnTo>
                  <a:pt x="4484" y="1847"/>
                </a:lnTo>
                <a:lnTo>
                  <a:pt x="4482" y="1847"/>
                </a:lnTo>
                <a:lnTo>
                  <a:pt x="4480" y="1847"/>
                </a:lnTo>
                <a:lnTo>
                  <a:pt x="4480" y="1847"/>
                </a:lnTo>
                <a:lnTo>
                  <a:pt x="4480" y="1849"/>
                </a:lnTo>
                <a:lnTo>
                  <a:pt x="4480" y="1851"/>
                </a:lnTo>
                <a:lnTo>
                  <a:pt x="4480" y="1849"/>
                </a:lnTo>
                <a:lnTo>
                  <a:pt x="4480" y="1847"/>
                </a:lnTo>
                <a:lnTo>
                  <a:pt x="4478" y="1847"/>
                </a:lnTo>
                <a:lnTo>
                  <a:pt x="4471" y="1845"/>
                </a:lnTo>
                <a:lnTo>
                  <a:pt x="4471" y="1845"/>
                </a:lnTo>
                <a:lnTo>
                  <a:pt x="4469" y="1845"/>
                </a:lnTo>
                <a:lnTo>
                  <a:pt x="4467" y="1845"/>
                </a:lnTo>
                <a:lnTo>
                  <a:pt x="4467" y="1847"/>
                </a:lnTo>
                <a:lnTo>
                  <a:pt x="4467" y="1847"/>
                </a:lnTo>
                <a:lnTo>
                  <a:pt x="4467" y="1847"/>
                </a:lnTo>
                <a:lnTo>
                  <a:pt x="4465" y="1847"/>
                </a:lnTo>
                <a:lnTo>
                  <a:pt x="4465" y="1849"/>
                </a:lnTo>
                <a:lnTo>
                  <a:pt x="4465" y="1849"/>
                </a:lnTo>
                <a:lnTo>
                  <a:pt x="4465" y="1851"/>
                </a:lnTo>
                <a:lnTo>
                  <a:pt x="4465" y="1851"/>
                </a:lnTo>
                <a:lnTo>
                  <a:pt x="4465" y="1853"/>
                </a:lnTo>
                <a:lnTo>
                  <a:pt x="4465" y="1851"/>
                </a:lnTo>
                <a:lnTo>
                  <a:pt x="4465" y="1851"/>
                </a:lnTo>
                <a:lnTo>
                  <a:pt x="4463" y="1853"/>
                </a:lnTo>
                <a:lnTo>
                  <a:pt x="4463" y="1853"/>
                </a:lnTo>
                <a:lnTo>
                  <a:pt x="4463" y="1849"/>
                </a:lnTo>
                <a:lnTo>
                  <a:pt x="4463" y="1847"/>
                </a:lnTo>
                <a:lnTo>
                  <a:pt x="4465" y="1845"/>
                </a:lnTo>
                <a:lnTo>
                  <a:pt x="4465" y="1845"/>
                </a:lnTo>
                <a:lnTo>
                  <a:pt x="4465" y="1843"/>
                </a:lnTo>
                <a:lnTo>
                  <a:pt x="4461" y="1841"/>
                </a:lnTo>
                <a:lnTo>
                  <a:pt x="4459" y="1839"/>
                </a:lnTo>
                <a:lnTo>
                  <a:pt x="4457" y="1837"/>
                </a:lnTo>
                <a:lnTo>
                  <a:pt x="4455" y="1835"/>
                </a:lnTo>
                <a:lnTo>
                  <a:pt x="4455" y="1835"/>
                </a:lnTo>
                <a:lnTo>
                  <a:pt x="4453" y="1832"/>
                </a:lnTo>
                <a:lnTo>
                  <a:pt x="4448" y="1832"/>
                </a:lnTo>
                <a:lnTo>
                  <a:pt x="4448" y="1830"/>
                </a:lnTo>
                <a:lnTo>
                  <a:pt x="4446" y="1830"/>
                </a:lnTo>
                <a:lnTo>
                  <a:pt x="4444" y="1830"/>
                </a:lnTo>
                <a:lnTo>
                  <a:pt x="4444" y="1832"/>
                </a:lnTo>
                <a:lnTo>
                  <a:pt x="4444" y="1832"/>
                </a:lnTo>
                <a:lnTo>
                  <a:pt x="4442" y="1835"/>
                </a:lnTo>
                <a:lnTo>
                  <a:pt x="4442" y="1837"/>
                </a:lnTo>
                <a:lnTo>
                  <a:pt x="4440" y="1835"/>
                </a:lnTo>
                <a:lnTo>
                  <a:pt x="4440" y="1835"/>
                </a:lnTo>
                <a:lnTo>
                  <a:pt x="4438" y="1835"/>
                </a:lnTo>
                <a:lnTo>
                  <a:pt x="4438" y="1835"/>
                </a:lnTo>
                <a:lnTo>
                  <a:pt x="4438" y="1837"/>
                </a:lnTo>
                <a:lnTo>
                  <a:pt x="4436" y="1835"/>
                </a:lnTo>
                <a:lnTo>
                  <a:pt x="4436" y="1832"/>
                </a:lnTo>
                <a:lnTo>
                  <a:pt x="4436" y="1832"/>
                </a:lnTo>
                <a:lnTo>
                  <a:pt x="4434" y="1832"/>
                </a:lnTo>
                <a:lnTo>
                  <a:pt x="4434" y="1835"/>
                </a:lnTo>
                <a:lnTo>
                  <a:pt x="4434" y="1835"/>
                </a:lnTo>
                <a:lnTo>
                  <a:pt x="4434" y="1837"/>
                </a:lnTo>
                <a:lnTo>
                  <a:pt x="4434" y="1837"/>
                </a:lnTo>
                <a:lnTo>
                  <a:pt x="4434" y="1837"/>
                </a:lnTo>
                <a:lnTo>
                  <a:pt x="4434" y="1839"/>
                </a:lnTo>
                <a:lnTo>
                  <a:pt x="4434" y="1841"/>
                </a:lnTo>
                <a:lnTo>
                  <a:pt x="4432" y="1841"/>
                </a:lnTo>
                <a:lnTo>
                  <a:pt x="4432" y="1843"/>
                </a:lnTo>
                <a:lnTo>
                  <a:pt x="4432" y="1843"/>
                </a:lnTo>
                <a:lnTo>
                  <a:pt x="4432" y="1841"/>
                </a:lnTo>
                <a:lnTo>
                  <a:pt x="4429" y="1841"/>
                </a:lnTo>
                <a:lnTo>
                  <a:pt x="4429" y="1841"/>
                </a:lnTo>
                <a:lnTo>
                  <a:pt x="4429" y="1841"/>
                </a:lnTo>
                <a:lnTo>
                  <a:pt x="4429" y="1841"/>
                </a:lnTo>
                <a:lnTo>
                  <a:pt x="4427" y="1841"/>
                </a:lnTo>
                <a:lnTo>
                  <a:pt x="4429" y="1841"/>
                </a:lnTo>
                <a:lnTo>
                  <a:pt x="4429" y="1839"/>
                </a:lnTo>
                <a:lnTo>
                  <a:pt x="4429" y="1837"/>
                </a:lnTo>
                <a:lnTo>
                  <a:pt x="4427" y="1837"/>
                </a:lnTo>
                <a:lnTo>
                  <a:pt x="4427" y="1837"/>
                </a:lnTo>
                <a:lnTo>
                  <a:pt x="4427" y="1839"/>
                </a:lnTo>
                <a:lnTo>
                  <a:pt x="4427" y="1841"/>
                </a:lnTo>
                <a:lnTo>
                  <a:pt x="4425" y="1841"/>
                </a:lnTo>
                <a:lnTo>
                  <a:pt x="4425" y="1841"/>
                </a:lnTo>
                <a:lnTo>
                  <a:pt x="4423" y="1841"/>
                </a:lnTo>
                <a:lnTo>
                  <a:pt x="4423" y="1843"/>
                </a:lnTo>
                <a:lnTo>
                  <a:pt x="4423" y="1843"/>
                </a:lnTo>
                <a:lnTo>
                  <a:pt x="4421" y="1843"/>
                </a:lnTo>
                <a:lnTo>
                  <a:pt x="4421" y="1845"/>
                </a:lnTo>
                <a:lnTo>
                  <a:pt x="4421" y="1847"/>
                </a:lnTo>
                <a:lnTo>
                  <a:pt x="4421" y="1847"/>
                </a:lnTo>
                <a:lnTo>
                  <a:pt x="4423" y="1849"/>
                </a:lnTo>
                <a:lnTo>
                  <a:pt x="4423" y="1849"/>
                </a:lnTo>
                <a:lnTo>
                  <a:pt x="4423" y="1849"/>
                </a:lnTo>
                <a:lnTo>
                  <a:pt x="4423" y="1849"/>
                </a:lnTo>
                <a:lnTo>
                  <a:pt x="4421" y="1849"/>
                </a:lnTo>
                <a:lnTo>
                  <a:pt x="4419" y="1849"/>
                </a:lnTo>
                <a:lnTo>
                  <a:pt x="4419" y="1847"/>
                </a:lnTo>
                <a:lnTo>
                  <a:pt x="4419" y="1849"/>
                </a:lnTo>
                <a:lnTo>
                  <a:pt x="4419" y="1849"/>
                </a:lnTo>
                <a:lnTo>
                  <a:pt x="4419" y="1849"/>
                </a:lnTo>
                <a:lnTo>
                  <a:pt x="4417" y="1849"/>
                </a:lnTo>
                <a:lnTo>
                  <a:pt x="4417" y="1851"/>
                </a:lnTo>
                <a:lnTo>
                  <a:pt x="4417" y="1851"/>
                </a:lnTo>
                <a:lnTo>
                  <a:pt x="4417" y="1851"/>
                </a:lnTo>
                <a:lnTo>
                  <a:pt x="4417" y="1853"/>
                </a:lnTo>
                <a:lnTo>
                  <a:pt x="4419" y="1853"/>
                </a:lnTo>
                <a:lnTo>
                  <a:pt x="4419" y="1853"/>
                </a:lnTo>
                <a:lnTo>
                  <a:pt x="4419" y="1853"/>
                </a:lnTo>
                <a:lnTo>
                  <a:pt x="4419" y="1856"/>
                </a:lnTo>
                <a:lnTo>
                  <a:pt x="4419" y="1856"/>
                </a:lnTo>
                <a:lnTo>
                  <a:pt x="4419" y="1853"/>
                </a:lnTo>
                <a:lnTo>
                  <a:pt x="4415" y="1851"/>
                </a:lnTo>
                <a:lnTo>
                  <a:pt x="4415" y="1851"/>
                </a:lnTo>
                <a:lnTo>
                  <a:pt x="4415" y="1853"/>
                </a:lnTo>
                <a:lnTo>
                  <a:pt x="4415" y="1853"/>
                </a:lnTo>
                <a:lnTo>
                  <a:pt x="4413" y="1853"/>
                </a:lnTo>
                <a:lnTo>
                  <a:pt x="4413" y="1856"/>
                </a:lnTo>
                <a:lnTo>
                  <a:pt x="4411" y="1856"/>
                </a:lnTo>
                <a:lnTo>
                  <a:pt x="4411" y="1856"/>
                </a:lnTo>
                <a:lnTo>
                  <a:pt x="4411" y="1858"/>
                </a:lnTo>
                <a:lnTo>
                  <a:pt x="4411" y="1860"/>
                </a:lnTo>
                <a:lnTo>
                  <a:pt x="4411" y="1860"/>
                </a:lnTo>
                <a:lnTo>
                  <a:pt x="4411" y="1862"/>
                </a:lnTo>
                <a:lnTo>
                  <a:pt x="4413" y="1860"/>
                </a:lnTo>
                <a:lnTo>
                  <a:pt x="4413" y="1860"/>
                </a:lnTo>
                <a:lnTo>
                  <a:pt x="4413" y="1862"/>
                </a:lnTo>
                <a:lnTo>
                  <a:pt x="4413" y="1862"/>
                </a:lnTo>
                <a:lnTo>
                  <a:pt x="4413" y="1864"/>
                </a:lnTo>
                <a:lnTo>
                  <a:pt x="4413" y="1864"/>
                </a:lnTo>
                <a:lnTo>
                  <a:pt x="4411" y="1864"/>
                </a:lnTo>
                <a:lnTo>
                  <a:pt x="4411" y="1864"/>
                </a:lnTo>
                <a:lnTo>
                  <a:pt x="4411" y="1864"/>
                </a:lnTo>
                <a:lnTo>
                  <a:pt x="4411" y="1866"/>
                </a:lnTo>
                <a:lnTo>
                  <a:pt x="4411" y="1868"/>
                </a:lnTo>
                <a:lnTo>
                  <a:pt x="4411" y="1868"/>
                </a:lnTo>
                <a:lnTo>
                  <a:pt x="4413" y="1868"/>
                </a:lnTo>
                <a:lnTo>
                  <a:pt x="4415" y="1868"/>
                </a:lnTo>
                <a:lnTo>
                  <a:pt x="4415" y="1868"/>
                </a:lnTo>
                <a:lnTo>
                  <a:pt x="4415" y="1868"/>
                </a:lnTo>
                <a:lnTo>
                  <a:pt x="4415" y="1868"/>
                </a:lnTo>
                <a:lnTo>
                  <a:pt x="4413" y="1868"/>
                </a:lnTo>
                <a:lnTo>
                  <a:pt x="4411" y="1868"/>
                </a:lnTo>
                <a:lnTo>
                  <a:pt x="4409" y="1868"/>
                </a:lnTo>
                <a:lnTo>
                  <a:pt x="4406" y="1868"/>
                </a:lnTo>
                <a:lnTo>
                  <a:pt x="4406" y="1866"/>
                </a:lnTo>
                <a:lnTo>
                  <a:pt x="4404" y="1866"/>
                </a:lnTo>
                <a:lnTo>
                  <a:pt x="4404" y="1866"/>
                </a:lnTo>
                <a:lnTo>
                  <a:pt x="4402" y="1868"/>
                </a:lnTo>
                <a:lnTo>
                  <a:pt x="4402" y="1868"/>
                </a:lnTo>
                <a:lnTo>
                  <a:pt x="4400" y="1866"/>
                </a:lnTo>
                <a:lnTo>
                  <a:pt x="4398" y="1866"/>
                </a:lnTo>
                <a:lnTo>
                  <a:pt x="4398" y="1866"/>
                </a:lnTo>
                <a:lnTo>
                  <a:pt x="4398" y="1868"/>
                </a:lnTo>
                <a:lnTo>
                  <a:pt x="4398" y="1868"/>
                </a:lnTo>
                <a:lnTo>
                  <a:pt x="4398" y="1870"/>
                </a:lnTo>
                <a:lnTo>
                  <a:pt x="4398" y="1870"/>
                </a:lnTo>
                <a:lnTo>
                  <a:pt x="4396" y="1870"/>
                </a:lnTo>
                <a:lnTo>
                  <a:pt x="4398" y="1870"/>
                </a:lnTo>
                <a:lnTo>
                  <a:pt x="4398" y="1872"/>
                </a:lnTo>
                <a:lnTo>
                  <a:pt x="4400" y="1874"/>
                </a:lnTo>
                <a:lnTo>
                  <a:pt x="4400" y="1874"/>
                </a:lnTo>
                <a:lnTo>
                  <a:pt x="4400" y="1877"/>
                </a:lnTo>
                <a:lnTo>
                  <a:pt x="4402" y="1877"/>
                </a:lnTo>
                <a:lnTo>
                  <a:pt x="4402" y="1877"/>
                </a:lnTo>
                <a:lnTo>
                  <a:pt x="4402" y="1877"/>
                </a:lnTo>
                <a:lnTo>
                  <a:pt x="4402" y="1879"/>
                </a:lnTo>
                <a:lnTo>
                  <a:pt x="4402" y="1879"/>
                </a:lnTo>
                <a:lnTo>
                  <a:pt x="4400" y="1879"/>
                </a:lnTo>
                <a:lnTo>
                  <a:pt x="4400" y="1879"/>
                </a:lnTo>
                <a:lnTo>
                  <a:pt x="4398" y="1879"/>
                </a:lnTo>
                <a:lnTo>
                  <a:pt x="4398" y="1879"/>
                </a:lnTo>
                <a:lnTo>
                  <a:pt x="4398" y="1879"/>
                </a:lnTo>
                <a:lnTo>
                  <a:pt x="4398" y="1881"/>
                </a:lnTo>
                <a:lnTo>
                  <a:pt x="4398" y="1883"/>
                </a:lnTo>
                <a:lnTo>
                  <a:pt x="4398" y="1885"/>
                </a:lnTo>
                <a:lnTo>
                  <a:pt x="4398" y="1885"/>
                </a:lnTo>
                <a:lnTo>
                  <a:pt x="4398" y="1885"/>
                </a:lnTo>
                <a:lnTo>
                  <a:pt x="4396" y="1883"/>
                </a:lnTo>
                <a:lnTo>
                  <a:pt x="4396" y="1883"/>
                </a:lnTo>
                <a:lnTo>
                  <a:pt x="4394" y="1879"/>
                </a:lnTo>
                <a:lnTo>
                  <a:pt x="4392" y="1877"/>
                </a:lnTo>
                <a:lnTo>
                  <a:pt x="4390" y="1872"/>
                </a:lnTo>
                <a:lnTo>
                  <a:pt x="4390" y="1870"/>
                </a:lnTo>
                <a:lnTo>
                  <a:pt x="4388" y="1868"/>
                </a:lnTo>
                <a:lnTo>
                  <a:pt x="4388" y="1870"/>
                </a:lnTo>
                <a:lnTo>
                  <a:pt x="4385" y="1872"/>
                </a:lnTo>
                <a:lnTo>
                  <a:pt x="4385" y="1874"/>
                </a:lnTo>
                <a:lnTo>
                  <a:pt x="4383" y="1877"/>
                </a:lnTo>
                <a:lnTo>
                  <a:pt x="4383" y="1877"/>
                </a:lnTo>
                <a:lnTo>
                  <a:pt x="4381" y="1877"/>
                </a:lnTo>
                <a:lnTo>
                  <a:pt x="4379" y="1879"/>
                </a:lnTo>
                <a:lnTo>
                  <a:pt x="4379" y="1879"/>
                </a:lnTo>
                <a:lnTo>
                  <a:pt x="4377" y="1883"/>
                </a:lnTo>
                <a:lnTo>
                  <a:pt x="4377" y="1883"/>
                </a:lnTo>
                <a:lnTo>
                  <a:pt x="4377" y="1885"/>
                </a:lnTo>
                <a:lnTo>
                  <a:pt x="4377" y="1889"/>
                </a:lnTo>
                <a:lnTo>
                  <a:pt x="4379" y="1891"/>
                </a:lnTo>
                <a:lnTo>
                  <a:pt x="4379" y="1891"/>
                </a:lnTo>
                <a:lnTo>
                  <a:pt x="4381" y="1893"/>
                </a:lnTo>
                <a:lnTo>
                  <a:pt x="4379" y="1893"/>
                </a:lnTo>
                <a:lnTo>
                  <a:pt x="4379" y="1895"/>
                </a:lnTo>
                <a:lnTo>
                  <a:pt x="4375" y="1897"/>
                </a:lnTo>
                <a:lnTo>
                  <a:pt x="4373" y="1900"/>
                </a:lnTo>
                <a:lnTo>
                  <a:pt x="4373" y="1900"/>
                </a:lnTo>
                <a:lnTo>
                  <a:pt x="4371" y="1902"/>
                </a:lnTo>
                <a:lnTo>
                  <a:pt x="4371" y="1904"/>
                </a:lnTo>
                <a:lnTo>
                  <a:pt x="4369" y="1906"/>
                </a:lnTo>
                <a:lnTo>
                  <a:pt x="4369" y="1908"/>
                </a:lnTo>
                <a:lnTo>
                  <a:pt x="4365" y="1912"/>
                </a:lnTo>
                <a:lnTo>
                  <a:pt x="4362" y="1914"/>
                </a:lnTo>
                <a:lnTo>
                  <a:pt x="4360" y="1916"/>
                </a:lnTo>
                <a:lnTo>
                  <a:pt x="4358" y="1916"/>
                </a:lnTo>
                <a:lnTo>
                  <a:pt x="4352" y="1921"/>
                </a:lnTo>
                <a:lnTo>
                  <a:pt x="4350" y="1921"/>
                </a:lnTo>
                <a:lnTo>
                  <a:pt x="4344" y="1921"/>
                </a:lnTo>
                <a:lnTo>
                  <a:pt x="4339" y="1923"/>
                </a:lnTo>
                <a:lnTo>
                  <a:pt x="4337" y="1923"/>
                </a:lnTo>
                <a:lnTo>
                  <a:pt x="4333" y="1923"/>
                </a:lnTo>
                <a:lnTo>
                  <a:pt x="4329" y="1927"/>
                </a:lnTo>
                <a:lnTo>
                  <a:pt x="4325" y="1927"/>
                </a:lnTo>
                <a:lnTo>
                  <a:pt x="4321" y="1927"/>
                </a:lnTo>
                <a:lnTo>
                  <a:pt x="4318" y="1929"/>
                </a:lnTo>
                <a:lnTo>
                  <a:pt x="4314" y="1931"/>
                </a:lnTo>
                <a:lnTo>
                  <a:pt x="4312" y="1931"/>
                </a:lnTo>
                <a:lnTo>
                  <a:pt x="4308" y="1933"/>
                </a:lnTo>
                <a:lnTo>
                  <a:pt x="4308" y="1933"/>
                </a:lnTo>
                <a:lnTo>
                  <a:pt x="4304" y="1931"/>
                </a:lnTo>
                <a:lnTo>
                  <a:pt x="4302" y="1931"/>
                </a:lnTo>
                <a:lnTo>
                  <a:pt x="4300" y="1931"/>
                </a:lnTo>
                <a:lnTo>
                  <a:pt x="4297" y="1931"/>
                </a:lnTo>
                <a:lnTo>
                  <a:pt x="4297" y="1933"/>
                </a:lnTo>
                <a:lnTo>
                  <a:pt x="4289" y="1937"/>
                </a:lnTo>
                <a:lnTo>
                  <a:pt x="4287" y="1939"/>
                </a:lnTo>
                <a:lnTo>
                  <a:pt x="4285" y="1941"/>
                </a:lnTo>
                <a:lnTo>
                  <a:pt x="4283" y="1941"/>
                </a:lnTo>
                <a:lnTo>
                  <a:pt x="4281" y="1944"/>
                </a:lnTo>
                <a:lnTo>
                  <a:pt x="4277" y="1946"/>
                </a:lnTo>
                <a:lnTo>
                  <a:pt x="4272" y="1948"/>
                </a:lnTo>
                <a:lnTo>
                  <a:pt x="4270" y="1950"/>
                </a:lnTo>
                <a:lnTo>
                  <a:pt x="4268" y="1952"/>
                </a:lnTo>
                <a:lnTo>
                  <a:pt x="4266" y="1956"/>
                </a:lnTo>
                <a:lnTo>
                  <a:pt x="4264" y="1956"/>
                </a:lnTo>
                <a:lnTo>
                  <a:pt x="4264" y="1958"/>
                </a:lnTo>
                <a:lnTo>
                  <a:pt x="4262" y="1958"/>
                </a:lnTo>
                <a:lnTo>
                  <a:pt x="4262" y="1958"/>
                </a:lnTo>
                <a:lnTo>
                  <a:pt x="4262" y="1956"/>
                </a:lnTo>
                <a:lnTo>
                  <a:pt x="4260" y="1954"/>
                </a:lnTo>
                <a:lnTo>
                  <a:pt x="4262" y="1950"/>
                </a:lnTo>
                <a:lnTo>
                  <a:pt x="4262" y="1950"/>
                </a:lnTo>
                <a:lnTo>
                  <a:pt x="4260" y="1950"/>
                </a:lnTo>
                <a:lnTo>
                  <a:pt x="4258" y="1952"/>
                </a:lnTo>
                <a:lnTo>
                  <a:pt x="4256" y="1956"/>
                </a:lnTo>
                <a:lnTo>
                  <a:pt x="4256" y="1962"/>
                </a:lnTo>
                <a:lnTo>
                  <a:pt x="4256" y="1965"/>
                </a:lnTo>
                <a:lnTo>
                  <a:pt x="4256" y="1967"/>
                </a:lnTo>
                <a:lnTo>
                  <a:pt x="4256" y="1967"/>
                </a:lnTo>
                <a:lnTo>
                  <a:pt x="4256" y="1971"/>
                </a:lnTo>
                <a:lnTo>
                  <a:pt x="4256" y="1971"/>
                </a:lnTo>
                <a:lnTo>
                  <a:pt x="4256" y="1973"/>
                </a:lnTo>
                <a:lnTo>
                  <a:pt x="4253" y="1979"/>
                </a:lnTo>
                <a:lnTo>
                  <a:pt x="4251" y="1981"/>
                </a:lnTo>
                <a:lnTo>
                  <a:pt x="4251" y="1983"/>
                </a:lnTo>
                <a:lnTo>
                  <a:pt x="4251" y="1986"/>
                </a:lnTo>
                <a:lnTo>
                  <a:pt x="4251" y="1990"/>
                </a:lnTo>
                <a:lnTo>
                  <a:pt x="4251" y="1992"/>
                </a:lnTo>
                <a:lnTo>
                  <a:pt x="4253" y="1992"/>
                </a:lnTo>
                <a:lnTo>
                  <a:pt x="4253" y="1998"/>
                </a:lnTo>
                <a:lnTo>
                  <a:pt x="4256" y="2000"/>
                </a:lnTo>
                <a:lnTo>
                  <a:pt x="4260" y="2006"/>
                </a:lnTo>
                <a:lnTo>
                  <a:pt x="4262" y="2011"/>
                </a:lnTo>
                <a:lnTo>
                  <a:pt x="4262" y="2013"/>
                </a:lnTo>
                <a:lnTo>
                  <a:pt x="4262" y="2015"/>
                </a:lnTo>
                <a:lnTo>
                  <a:pt x="4262" y="2017"/>
                </a:lnTo>
                <a:lnTo>
                  <a:pt x="4262" y="2017"/>
                </a:lnTo>
                <a:lnTo>
                  <a:pt x="4260" y="2019"/>
                </a:lnTo>
                <a:lnTo>
                  <a:pt x="4260" y="2017"/>
                </a:lnTo>
                <a:lnTo>
                  <a:pt x="4258" y="2017"/>
                </a:lnTo>
                <a:lnTo>
                  <a:pt x="4258" y="2013"/>
                </a:lnTo>
                <a:lnTo>
                  <a:pt x="4258" y="2013"/>
                </a:lnTo>
                <a:lnTo>
                  <a:pt x="4256" y="2015"/>
                </a:lnTo>
                <a:lnTo>
                  <a:pt x="4256" y="2015"/>
                </a:lnTo>
                <a:lnTo>
                  <a:pt x="4256" y="2015"/>
                </a:lnTo>
                <a:lnTo>
                  <a:pt x="4256" y="2015"/>
                </a:lnTo>
                <a:lnTo>
                  <a:pt x="4256" y="2013"/>
                </a:lnTo>
                <a:lnTo>
                  <a:pt x="4256" y="2013"/>
                </a:lnTo>
                <a:lnTo>
                  <a:pt x="4256" y="2011"/>
                </a:lnTo>
                <a:lnTo>
                  <a:pt x="4253" y="2009"/>
                </a:lnTo>
                <a:lnTo>
                  <a:pt x="4253" y="2006"/>
                </a:lnTo>
                <a:lnTo>
                  <a:pt x="4251" y="2006"/>
                </a:lnTo>
                <a:lnTo>
                  <a:pt x="4251" y="2006"/>
                </a:lnTo>
                <a:lnTo>
                  <a:pt x="4251" y="2009"/>
                </a:lnTo>
                <a:lnTo>
                  <a:pt x="4251" y="2011"/>
                </a:lnTo>
                <a:lnTo>
                  <a:pt x="4253" y="2015"/>
                </a:lnTo>
                <a:lnTo>
                  <a:pt x="4256" y="2017"/>
                </a:lnTo>
                <a:lnTo>
                  <a:pt x="4256" y="2017"/>
                </a:lnTo>
                <a:lnTo>
                  <a:pt x="4258" y="2017"/>
                </a:lnTo>
                <a:lnTo>
                  <a:pt x="4258" y="2021"/>
                </a:lnTo>
                <a:lnTo>
                  <a:pt x="4256" y="2021"/>
                </a:lnTo>
                <a:lnTo>
                  <a:pt x="4256" y="2021"/>
                </a:lnTo>
                <a:lnTo>
                  <a:pt x="4253" y="2021"/>
                </a:lnTo>
                <a:lnTo>
                  <a:pt x="4253" y="2019"/>
                </a:lnTo>
                <a:lnTo>
                  <a:pt x="4251" y="2015"/>
                </a:lnTo>
                <a:lnTo>
                  <a:pt x="4251" y="2015"/>
                </a:lnTo>
                <a:lnTo>
                  <a:pt x="4249" y="2015"/>
                </a:lnTo>
                <a:lnTo>
                  <a:pt x="4249" y="2015"/>
                </a:lnTo>
                <a:lnTo>
                  <a:pt x="4249" y="2017"/>
                </a:lnTo>
                <a:lnTo>
                  <a:pt x="4249" y="2017"/>
                </a:lnTo>
                <a:lnTo>
                  <a:pt x="4249" y="2017"/>
                </a:lnTo>
                <a:lnTo>
                  <a:pt x="4249" y="2015"/>
                </a:lnTo>
                <a:lnTo>
                  <a:pt x="4247" y="2015"/>
                </a:lnTo>
                <a:lnTo>
                  <a:pt x="4247" y="2015"/>
                </a:lnTo>
                <a:lnTo>
                  <a:pt x="4247" y="2017"/>
                </a:lnTo>
                <a:lnTo>
                  <a:pt x="4249" y="2019"/>
                </a:lnTo>
                <a:lnTo>
                  <a:pt x="4256" y="2025"/>
                </a:lnTo>
                <a:lnTo>
                  <a:pt x="4260" y="2034"/>
                </a:lnTo>
                <a:lnTo>
                  <a:pt x="4260" y="2036"/>
                </a:lnTo>
                <a:lnTo>
                  <a:pt x="4262" y="2044"/>
                </a:lnTo>
                <a:lnTo>
                  <a:pt x="4262" y="2044"/>
                </a:lnTo>
                <a:lnTo>
                  <a:pt x="4264" y="2048"/>
                </a:lnTo>
                <a:lnTo>
                  <a:pt x="4266" y="2053"/>
                </a:lnTo>
                <a:lnTo>
                  <a:pt x="4268" y="2055"/>
                </a:lnTo>
                <a:lnTo>
                  <a:pt x="4268" y="2055"/>
                </a:lnTo>
                <a:lnTo>
                  <a:pt x="4268" y="2057"/>
                </a:lnTo>
                <a:lnTo>
                  <a:pt x="4272" y="2061"/>
                </a:lnTo>
                <a:lnTo>
                  <a:pt x="4272" y="2065"/>
                </a:lnTo>
                <a:lnTo>
                  <a:pt x="4272" y="2067"/>
                </a:lnTo>
                <a:lnTo>
                  <a:pt x="4272" y="2071"/>
                </a:lnTo>
                <a:lnTo>
                  <a:pt x="4272" y="2076"/>
                </a:lnTo>
                <a:lnTo>
                  <a:pt x="4274" y="2078"/>
                </a:lnTo>
                <a:lnTo>
                  <a:pt x="4274" y="2084"/>
                </a:lnTo>
                <a:lnTo>
                  <a:pt x="4277" y="2088"/>
                </a:lnTo>
                <a:lnTo>
                  <a:pt x="4279" y="2090"/>
                </a:lnTo>
                <a:lnTo>
                  <a:pt x="4281" y="2095"/>
                </a:lnTo>
                <a:lnTo>
                  <a:pt x="4283" y="2101"/>
                </a:lnTo>
                <a:lnTo>
                  <a:pt x="4285" y="2105"/>
                </a:lnTo>
                <a:lnTo>
                  <a:pt x="4285" y="2113"/>
                </a:lnTo>
                <a:lnTo>
                  <a:pt x="4285" y="2115"/>
                </a:lnTo>
                <a:lnTo>
                  <a:pt x="4283" y="2115"/>
                </a:lnTo>
                <a:lnTo>
                  <a:pt x="4283" y="2118"/>
                </a:lnTo>
                <a:lnTo>
                  <a:pt x="4283" y="2122"/>
                </a:lnTo>
                <a:lnTo>
                  <a:pt x="4283" y="2126"/>
                </a:lnTo>
                <a:lnTo>
                  <a:pt x="4283" y="2128"/>
                </a:lnTo>
                <a:lnTo>
                  <a:pt x="4281" y="2130"/>
                </a:lnTo>
                <a:lnTo>
                  <a:pt x="4279" y="2132"/>
                </a:lnTo>
                <a:lnTo>
                  <a:pt x="4277" y="2132"/>
                </a:lnTo>
                <a:lnTo>
                  <a:pt x="4274" y="2132"/>
                </a:lnTo>
                <a:lnTo>
                  <a:pt x="4274" y="2130"/>
                </a:lnTo>
                <a:lnTo>
                  <a:pt x="4274" y="2136"/>
                </a:lnTo>
                <a:lnTo>
                  <a:pt x="4272" y="2139"/>
                </a:lnTo>
                <a:lnTo>
                  <a:pt x="4274" y="2141"/>
                </a:lnTo>
                <a:lnTo>
                  <a:pt x="4274" y="2143"/>
                </a:lnTo>
                <a:lnTo>
                  <a:pt x="4277" y="2145"/>
                </a:lnTo>
                <a:lnTo>
                  <a:pt x="4277" y="2143"/>
                </a:lnTo>
                <a:lnTo>
                  <a:pt x="4279" y="2143"/>
                </a:lnTo>
                <a:lnTo>
                  <a:pt x="4283" y="2145"/>
                </a:lnTo>
                <a:lnTo>
                  <a:pt x="4285" y="2147"/>
                </a:lnTo>
                <a:lnTo>
                  <a:pt x="4287" y="2151"/>
                </a:lnTo>
                <a:lnTo>
                  <a:pt x="4291" y="2153"/>
                </a:lnTo>
                <a:lnTo>
                  <a:pt x="4295" y="2155"/>
                </a:lnTo>
                <a:lnTo>
                  <a:pt x="4302" y="2155"/>
                </a:lnTo>
                <a:lnTo>
                  <a:pt x="4304" y="2155"/>
                </a:lnTo>
                <a:lnTo>
                  <a:pt x="4312" y="2157"/>
                </a:lnTo>
                <a:lnTo>
                  <a:pt x="4312" y="2155"/>
                </a:lnTo>
                <a:lnTo>
                  <a:pt x="4314" y="2155"/>
                </a:lnTo>
                <a:lnTo>
                  <a:pt x="4316" y="2155"/>
                </a:lnTo>
                <a:lnTo>
                  <a:pt x="4318" y="2155"/>
                </a:lnTo>
                <a:lnTo>
                  <a:pt x="4325" y="2151"/>
                </a:lnTo>
                <a:lnTo>
                  <a:pt x="4331" y="2147"/>
                </a:lnTo>
                <a:lnTo>
                  <a:pt x="4333" y="2147"/>
                </a:lnTo>
                <a:lnTo>
                  <a:pt x="4335" y="2147"/>
                </a:lnTo>
                <a:lnTo>
                  <a:pt x="4337" y="2145"/>
                </a:lnTo>
                <a:lnTo>
                  <a:pt x="4341" y="2141"/>
                </a:lnTo>
                <a:lnTo>
                  <a:pt x="4341" y="2139"/>
                </a:lnTo>
                <a:lnTo>
                  <a:pt x="4344" y="2139"/>
                </a:lnTo>
                <a:lnTo>
                  <a:pt x="4350" y="2139"/>
                </a:lnTo>
                <a:lnTo>
                  <a:pt x="4352" y="2139"/>
                </a:lnTo>
                <a:lnTo>
                  <a:pt x="4354" y="2136"/>
                </a:lnTo>
                <a:lnTo>
                  <a:pt x="4358" y="2136"/>
                </a:lnTo>
                <a:lnTo>
                  <a:pt x="4367" y="2136"/>
                </a:lnTo>
                <a:lnTo>
                  <a:pt x="4371" y="2136"/>
                </a:lnTo>
                <a:lnTo>
                  <a:pt x="4375" y="2136"/>
                </a:lnTo>
                <a:lnTo>
                  <a:pt x="4375" y="2136"/>
                </a:lnTo>
                <a:lnTo>
                  <a:pt x="4377" y="2139"/>
                </a:lnTo>
                <a:lnTo>
                  <a:pt x="4385" y="2136"/>
                </a:lnTo>
                <a:lnTo>
                  <a:pt x="4390" y="2136"/>
                </a:lnTo>
                <a:lnTo>
                  <a:pt x="4390" y="2136"/>
                </a:lnTo>
                <a:lnTo>
                  <a:pt x="4392" y="2139"/>
                </a:lnTo>
                <a:lnTo>
                  <a:pt x="4396" y="2136"/>
                </a:lnTo>
                <a:lnTo>
                  <a:pt x="4396" y="2136"/>
                </a:lnTo>
                <a:lnTo>
                  <a:pt x="4398" y="2136"/>
                </a:lnTo>
                <a:lnTo>
                  <a:pt x="4402" y="2132"/>
                </a:lnTo>
                <a:lnTo>
                  <a:pt x="4404" y="2130"/>
                </a:lnTo>
                <a:lnTo>
                  <a:pt x="4406" y="2124"/>
                </a:lnTo>
                <a:lnTo>
                  <a:pt x="4409" y="2122"/>
                </a:lnTo>
                <a:lnTo>
                  <a:pt x="4409" y="2122"/>
                </a:lnTo>
                <a:lnTo>
                  <a:pt x="4413" y="2122"/>
                </a:lnTo>
                <a:lnTo>
                  <a:pt x="4415" y="2120"/>
                </a:lnTo>
                <a:lnTo>
                  <a:pt x="4423" y="2115"/>
                </a:lnTo>
                <a:lnTo>
                  <a:pt x="4425" y="2115"/>
                </a:lnTo>
                <a:lnTo>
                  <a:pt x="4427" y="2115"/>
                </a:lnTo>
                <a:lnTo>
                  <a:pt x="4432" y="2111"/>
                </a:lnTo>
                <a:lnTo>
                  <a:pt x="4436" y="2111"/>
                </a:lnTo>
                <a:lnTo>
                  <a:pt x="4444" y="2111"/>
                </a:lnTo>
                <a:lnTo>
                  <a:pt x="4448" y="2111"/>
                </a:lnTo>
                <a:lnTo>
                  <a:pt x="4453" y="2111"/>
                </a:lnTo>
                <a:lnTo>
                  <a:pt x="4457" y="2109"/>
                </a:lnTo>
                <a:lnTo>
                  <a:pt x="4463" y="2107"/>
                </a:lnTo>
                <a:lnTo>
                  <a:pt x="4469" y="2105"/>
                </a:lnTo>
                <a:lnTo>
                  <a:pt x="4476" y="2101"/>
                </a:lnTo>
                <a:lnTo>
                  <a:pt x="4480" y="2101"/>
                </a:lnTo>
                <a:lnTo>
                  <a:pt x="4484" y="2101"/>
                </a:lnTo>
                <a:lnTo>
                  <a:pt x="4492" y="2101"/>
                </a:lnTo>
                <a:lnTo>
                  <a:pt x="4503" y="2101"/>
                </a:lnTo>
                <a:lnTo>
                  <a:pt x="4505" y="2099"/>
                </a:lnTo>
                <a:lnTo>
                  <a:pt x="4507" y="2099"/>
                </a:lnTo>
                <a:lnTo>
                  <a:pt x="4507" y="2099"/>
                </a:lnTo>
                <a:lnTo>
                  <a:pt x="4509" y="2099"/>
                </a:lnTo>
                <a:lnTo>
                  <a:pt x="4511" y="2099"/>
                </a:lnTo>
                <a:lnTo>
                  <a:pt x="4515" y="2101"/>
                </a:lnTo>
                <a:lnTo>
                  <a:pt x="4524" y="2107"/>
                </a:lnTo>
                <a:lnTo>
                  <a:pt x="4524" y="2107"/>
                </a:lnTo>
                <a:lnTo>
                  <a:pt x="4530" y="2105"/>
                </a:lnTo>
                <a:lnTo>
                  <a:pt x="4530" y="2105"/>
                </a:lnTo>
                <a:lnTo>
                  <a:pt x="4538" y="2109"/>
                </a:lnTo>
                <a:lnTo>
                  <a:pt x="4541" y="2109"/>
                </a:lnTo>
                <a:lnTo>
                  <a:pt x="4543" y="2109"/>
                </a:lnTo>
                <a:lnTo>
                  <a:pt x="4545" y="2109"/>
                </a:lnTo>
                <a:lnTo>
                  <a:pt x="4547" y="2111"/>
                </a:lnTo>
                <a:lnTo>
                  <a:pt x="4549" y="2113"/>
                </a:lnTo>
                <a:lnTo>
                  <a:pt x="4553" y="2115"/>
                </a:lnTo>
                <a:lnTo>
                  <a:pt x="4553" y="2118"/>
                </a:lnTo>
                <a:lnTo>
                  <a:pt x="4553" y="2118"/>
                </a:lnTo>
                <a:lnTo>
                  <a:pt x="4551" y="2118"/>
                </a:lnTo>
                <a:lnTo>
                  <a:pt x="4551" y="2118"/>
                </a:lnTo>
                <a:lnTo>
                  <a:pt x="4551" y="2122"/>
                </a:lnTo>
                <a:lnTo>
                  <a:pt x="4553" y="2126"/>
                </a:lnTo>
                <a:lnTo>
                  <a:pt x="4557" y="2126"/>
                </a:lnTo>
                <a:lnTo>
                  <a:pt x="4559" y="2126"/>
                </a:lnTo>
                <a:lnTo>
                  <a:pt x="4561" y="2128"/>
                </a:lnTo>
                <a:lnTo>
                  <a:pt x="4561" y="2130"/>
                </a:lnTo>
                <a:lnTo>
                  <a:pt x="4561" y="2132"/>
                </a:lnTo>
                <a:lnTo>
                  <a:pt x="4564" y="2134"/>
                </a:lnTo>
                <a:lnTo>
                  <a:pt x="4566" y="2136"/>
                </a:lnTo>
                <a:lnTo>
                  <a:pt x="4566" y="2139"/>
                </a:lnTo>
                <a:lnTo>
                  <a:pt x="4568" y="2141"/>
                </a:lnTo>
                <a:lnTo>
                  <a:pt x="4568" y="2143"/>
                </a:lnTo>
                <a:lnTo>
                  <a:pt x="4570" y="2145"/>
                </a:lnTo>
                <a:lnTo>
                  <a:pt x="4570" y="2149"/>
                </a:lnTo>
                <a:lnTo>
                  <a:pt x="4570" y="2149"/>
                </a:lnTo>
                <a:lnTo>
                  <a:pt x="4570" y="2149"/>
                </a:lnTo>
                <a:lnTo>
                  <a:pt x="4568" y="2147"/>
                </a:lnTo>
                <a:lnTo>
                  <a:pt x="4566" y="2147"/>
                </a:lnTo>
                <a:lnTo>
                  <a:pt x="4566" y="2147"/>
                </a:lnTo>
                <a:lnTo>
                  <a:pt x="4566" y="2147"/>
                </a:lnTo>
                <a:lnTo>
                  <a:pt x="4566" y="2149"/>
                </a:lnTo>
                <a:lnTo>
                  <a:pt x="4566" y="2147"/>
                </a:lnTo>
                <a:lnTo>
                  <a:pt x="4568" y="2147"/>
                </a:lnTo>
                <a:lnTo>
                  <a:pt x="4568" y="2149"/>
                </a:lnTo>
                <a:lnTo>
                  <a:pt x="4570" y="2151"/>
                </a:lnTo>
                <a:lnTo>
                  <a:pt x="4570" y="2151"/>
                </a:lnTo>
                <a:lnTo>
                  <a:pt x="4572" y="2153"/>
                </a:lnTo>
                <a:lnTo>
                  <a:pt x="4574" y="2153"/>
                </a:lnTo>
                <a:lnTo>
                  <a:pt x="4574" y="2153"/>
                </a:lnTo>
                <a:lnTo>
                  <a:pt x="4576" y="2153"/>
                </a:lnTo>
                <a:lnTo>
                  <a:pt x="4578" y="2155"/>
                </a:lnTo>
                <a:lnTo>
                  <a:pt x="4578" y="2153"/>
                </a:lnTo>
                <a:lnTo>
                  <a:pt x="4578" y="2151"/>
                </a:lnTo>
                <a:lnTo>
                  <a:pt x="4576" y="2151"/>
                </a:lnTo>
                <a:lnTo>
                  <a:pt x="4576" y="2149"/>
                </a:lnTo>
                <a:lnTo>
                  <a:pt x="4578" y="2149"/>
                </a:lnTo>
                <a:lnTo>
                  <a:pt x="4578" y="2147"/>
                </a:lnTo>
                <a:lnTo>
                  <a:pt x="4580" y="2145"/>
                </a:lnTo>
                <a:lnTo>
                  <a:pt x="4585" y="2139"/>
                </a:lnTo>
                <a:lnTo>
                  <a:pt x="4587" y="2139"/>
                </a:lnTo>
                <a:lnTo>
                  <a:pt x="4587" y="2136"/>
                </a:lnTo>
                <a:lnTo>
                  <a:pt x="4589" y="2136"/>
                </a:lnTo>
                <a:lnTo>
                  <a:pt x="4591" y="2134"/>
                </a:lnTo>
                <a:lnTo>
                  <a:pt x="4593" y="2134"/>
                </a:lnTo>
                <a:lnTo>
                  <a:pt x="4595" y="2134"/>
                </a:lnTo>
                <a:lnTo>
                  <a:pt x="4595" y="2132"/>
                </a:lnTo>
                <a:lnTo>
                  <a:pt x="4597" y="2130"/>
                </a:lnTo>
                <a:lnTo>
                  <a:pt x="4599" y="2126"/>
                </a:lnTo>
                <a:lnTo>
                  <a:pt x="4599" y="2124"/>
                </a:lnTo>
                <a:lnTo>
                  <a:pt x="4601" y="2122"/>
                </a:lnTo>
                <a:lnTo>
                  <a:pt x="4603" y="2120"/>
                </a:lnTo>
                <a:lnTo>
                  <a:pt x="4603" y="2118"/>
                </a:lnTo>
                <a:lnTo>
                  <a:pt x="4603" y="2115"/>
                </a:lnTo>
                <a:lnTo>
                  <a:pt x="4605" y="2118"/>
                </a:lnTo>
                <a:lnTo>
                  <a:pt x="4605" y="2120"/>
                </a:lnTo>
                <a:lnTo>
                  <a:pt x="4608" y="2124"/>
                </a:lnTo>
                <a:lnTo>
                  <a:pt x="4605" y="2126"/>
                </a:lnTo>
                <a:lnTo>
                  <a:pt x="4605" y="2126"/>
                </a:lnTo>
                <a:lnTo>
                  <a:pt x="4605" y="2128"/>
                </a:lnTo>
                <a:lnTo>
                  <a:pt x="4605" y="2130"/>
                </a:lnTo>
                <a:lnTo>
                  <a:pt x="4605" y="2132"/>
                </a:lnTo>
                <a:lnTo>
                  <a:pt x="4603" y="2134"/>
                </a:lnTo>
                <a:lnTo>
                  <a:pt x="4601" y="2136"/>
                </a:lnTo>
                <a:lnTo>
                  <a:pt x="4599" y="2141"/>
                </a:lnTo>
                <a:lnTo>
                  <a:pt x="4599" y="2143"/>
                </a:lnTo>
                <a:lnTo>
                  <a:pt x="4599" y="2145"/>
                </a:lnTo>
                <a:lnTo>
                  <a:pt x="4599" y="2147"/>
                </a:lnTo>
                <a:lnTo>
                  <a:pt x="4599" y="2149"/>
                </a:lnTo>
                <a:lnTo>
                  <a:pt x="4599" y="2151"/>
                </a:lnTo>
                <a:lnTo>
                  <a:pt x="4597" y="2153"/>
                </a:lnTo>
                <a:lnTo>
                  <a:pt x="4597" y="2153"/>
                </a:lnTo>
                <a:lnTo>
                  <a:pt x="4597" y="2153"/>
                </a:lnTo>
                <a:lnTo>
                  <a:pt x="4595" y="2153"/>
                </a:lnTo>
                <a:lnTo>
                  <a:pt x="4593" y="2153"/>
                </a:lnTo>
                <a:lnTo>
                  <a:pt x="4591" y="2160"/>
                </a:lnTo>
                <a:lnTo>
                  <a:pt x="4593" y="2160"/>
                </a:lnTo>
                <a:lnTo>
                  <a:pt x="4593" y="2160"/>
                </a:lnTo>
                <a:lnTo>
                  <a:pt x="4595" y="2160"/>
                </a:lnTo>
                <a:lnTo>
                  <a:pt x="4597" y="2157"/>
                </a:lnTo>
                <a:lnTo>
                  <a:pt x="4599" y="2157"/>
                </a:lnTo>
                <a:lnTo>
                  <a:pt x="4601" y="2157"/>
                </a:lnTo>
                <a:lnTo>
                  <a:pt x="4603" y="2157"/>
                </a:lnTo>
                <a:lnTo>
                  <a:pt x="4605" y="2151"/>
                </a:lnTo>
                <a:lnTo>
                  <a:pt x="4605" y="2147"/>
                </a:lnTo>
                <a:lnTo>
                  <a:pt x="4608" y="2145"/>
                </a:lnTo>
                <a:lnTo>
                  <a:pt x="4608" y="2143"/>
                </a:lnTo>
                <a:lnTo>
                  <a:pt x="4608" y="2141"/>
                </a:lnTo>
                <a:lnTo>
                  <a:pt x="4610" y="2143"/>
                </a:lnTo>
                <a:lnTo>
                  <a:pt x="4612" y="2145"/>
                </a:lnTo>
                <a:lnTo>
                  <a:pt x="4614" y="2149"/>
                </a:lnTo>
                <a:lnTo>
                  <a:pt x="4614" y="2151"/>
                </a:lnTo>
                <a:lnTo>
                  <a:pt x="4614" y="2155"/>
                </a:lnTo>
                <a:lnTo>
                  <a:pt x="4612" y="2160"/>
                </a:lnTo>
                <a:lnTo>
                  <a:pt x="4612" y="2162"/>
                </a:lnTo>
                <a:lnTo>
                  <a:pt x="4610" y="2164"/>
                </a:lnTo>
                <a:lnTo>
                  <a:pt x="4610" y="2166"/>
                </a:lnTo>
                <a:lnTo>
                  <a:pt x="4612" y="2166"/>
                </a:lnTo>
                <a:lnTo>
                  <a:pt x="4614" y="2166"/>
                </a:lnTo>
                <a:lnTo>
                  <a:pt x="4618" y="2164"/>
                </a:lnTo>
                <a:lnTo>
                  <a:pt x="4618" y="2164"/>
                </a:lnTo>
                <a:lnTo>
                  <a:pt x="4620" y="2164"/>
                </a:lnTo>
                <a:lnTo>
                  <a:pt x="4620" y="2164"/>
                </a:lnTo>
                <a:lnTo>
                  <a:pt x="4622" y="2162"/>
                </a:lnTo>
                <a:lnTo>
                  <a:pt x="4622" y="2162"/>
                </a:lnTo>
                <a:lnTo>
                  <a:pt x="4624" y="2160"/>
                </a:lnTo>
                <a:lnTo>
                  <a:pt x="4626" y="2162"/>
                </a:lnTo>
                <a:lnTo>
                  <a:pt x="4626" y="2162"/>
                </a:lnTo>
                <a:lnTo>
                  <a:pt x="4626" y="2162"/>
                </a:lnTo>
                <a:lnTo>
                  <a:pt x="4626" y="2164"/>
                </a:lnTo>
                <a:lnTo>
                  <a:pt x="4626" y="2166"/>
                </a:lnTo>
                <a:lnTo>
                  <a:pt x="4624" y="2164"/>
                </a:lnTo>
                <a:lnTo>
                  <a:pt x="4624" y="2164"/>
                </a:lnTo>
                <a:lnTo>
                  <a:pt x="4622" y="2164"/>
                </a:lnTo>
                <a:lnTo>
                  <a:pt x="4622" y="2164"/>
                </a:lnTo>
                <a:lnTo>
                  <a:pt x="4620" y="2164"/>
                </a:lnTo>
                <a:lnTo>
                  <a:pt x="4622" y="2166"/>
                </a:lnTo>
                <a:lnTo>
                  <a:pt x="4622" y="2166"/>
                </a:lnTo>
                <a:lnTo>
                  <a:pt x="4624" y="2168"/>
                </a:lnTo>
                <a:lnTo>
                  <a:pt x="4629" y="2172"/>
                </a:lnTo>
                <a:lnTo>
                  <a:pt x="4629" y="2172"/>
                </a:lnTo>
                <a:lnTo>
                  <a:pt x="4633" y="2176"/>
                </a:lnTo>
                <a:lnTo>
                  <a:pt x="4635" y="2183"/>
                </a:lnTo>
                <a:lnTo>
                  <a:pt x="4633" y="2183"/>
                </a:lnTo>
                <a:lnTo>
                  <a:pt x="4633" y="2187"/>
                </a:lnTo>
                <a:lnTo>
                  <a:pt x="4633" y="2189"/>
                </a:lnTo>
                <a:lnTo>
                  <a:pt x="4633" y="2189"/>
                </a:lnTo>
                <a:lnTo>
                  <a:pt x="4633" y="2191"/>
                </a:lnTo>
                <a:lnTo>
                  <a:pt x="4635" y="2193"/>
                </a:lnTo>
                <a:lnTo>
                  <a:pt x="4639" y="2197"/>
                </a:lnTo>
                <a:lnTo>
                  <a:pt x="4641" y="2201"/>
                </a:lnTo>
                <a:lnTo>
                  <a:pt x="4645" y="2206"/>
                </a:lnTo>
                <a:lnTo>
                  <a:pt x="4652" y="2206"/>
                </a:lnTo>
                <a:lnTo>
                  <a:pt x="4654" y="2208"/>
                </a:lnTo>
                <a:lnTo>
                  <a:pt x="4656" y="2210"/>
                </a:lnTo>
                <a:lnTo>
                  <a:pt x="4658" y="2210"/>
                </a:lnTo>
                <a:lnTo>
                  <a:pt x="4660" y="2210"/>
                </a:lnTo>
                <a:lnTo>
                  <a:pt x="4660" y="2208"/>
                </a:lnTo>
                <a:lnTo>
                  <a:pt x="4664" y="2210"/>
                </a:lnTo>
                <a:lnTo>
                  <a:pt x="4668" y="2210"/>
                </a:lnTo>
                <a:lnTo>
                  <a:pt x="4670" y="2210"/>
                </a:lnTo>
                <a:lnTo>
                  <a:pt x="4673" y="2210"/>
                </a:lnTo>
                <a:lnTo>
                  <a:pt x="4675" y="2212"/>
                </a:lnTo>
                <a:lnTo>
                  <a:pt x="4677" y="2214"/>
                </a:lnTo>
                <a:lnTo>
                  <a:pt x="4681" y="2214"/>
                </a:lnTo>
                <a:lnTo>
                  <a:pt x="4683" y="2216"/>
                </a:lnTo>
                <a:lnTo>
                  <a:pt x="4685" y="2216"/>
                </a:lnTo>
                <a:lnTo>
                  <a:pt x="4687" y="2218"/>
                </a:lnTo>
                <a:lnTo>
                  <a:pt x="4689" y="2216"/>
                </a:lnTo>
                <a:lnTo>
                  <a:pt x="4691" y="2216"/>
                </a:lnTo>
                <a:lnTo>
                  <a:pt x="4696" y="2212"/>
                </a:lnTo>
                <a:lnTo>
                  <a:pt x="4698" y="2210"/>
                </a:lnTo>
                <a:lnTo>
                  <a:pt x="4700" y="2210"/>
                </a:lnTo>
                <a:lnTo>
                  <a:pt x="4702" y="2210"/>
                </a:lnTo>
                <a:lnTo>
                  <a:pt x="4704" y="2208"/>
                </a:lnTo>
                <a:lnTo>
                  <a:pt x="4702" y="2208"/>
                </a:lnTo>
                <a:lnTo>
                  <a:pt x="4702" y="2208"/>
                </a:lnTo>
                <a:lnTo>
                  <a:pt x="4700" y="2206"/>
                </a:lnTo>
                <a:lnTo>
                  <a:pt x="4700" y="2206"/>
                </a:lnTo>
                <a:lnTo>
                  <a:pt x="4702" y="2206"/>
                </a:lnTo>
                <a:lnTo>
                  <a:pt x="4706" y="2201"/>
                </a:lnTo>
                <a:lnTo>
                  <a:pt x="4708" y="2204"/>
                </a:lnTo>
                <a:lnTo>
                  <a:pt x="4708" y="2204"/>
                </a:lnTo>
                <a:lnTo>
                  <a:pt x="4710" y="2206"/>
                </a:lnTo>
                <a:lnTo>
                  <a:pt x="4710" y="2208"/>
                </a:lnTo>
                <a:lnTo>
                  <a:pt x="4708" y="2208"/>
                </a:lnTo>
                <a:lnTo>
                  <a:pt x="4706" y="2210"/>
                </a:lnTo>
                <a:lnTo>
                  <a:pt x="4706" y="2210"/>
                </a:lnTo>
                <a:lnTo>
                  <a:pt x="4704" y="2210"/>
                </a:lnTo>
                <a:lnTo>
                  <a:pt x="4706" y="2212"/>
                </a:lnTo>
                <a:lnTo>
                  <a:pt x="4708" y="2212"/>
                </a:lnTo>
                <a:lnTo>
                  <a:pt x="4710" y="2210"/>
                </a:lnTo>
                <a:lnTo>
                  <a:pt x="4712" y="2210"/>
                </a:lnTo>
                <a:lnTo>
                  <a:pt x="4712" y="2208"/>
                </a:lnTo>
                <a:lnTo>
                  <a:pt x="4714" y="2208"/>
                </a:lnTo>
                <a:lnTo>
                  <a:pt x="4714" y="2208"/>
                </a:lnTo>
                <a:lnTo>
                  <a:pt x="4717" y="2210"/>
                </a:lnTo>
                <a:lnTo>
                  <a:pt x="4717" y="2210"/>
                </a:lnTo>
                <a:lnTo>
                  <a:pt x="4714" y="2212"/>
                </a:lnTo>
                <a:lnTo>
                  <a:pt x="4714" y="2212"/>
                </a:lnTo>
                <a:lnTo>
                  <a:pt x="4714" y="2214"/>
                </a:lnTo>
                <a:lnTo>
                  <a:pt x="4717" y="2214"/>
                </a:lnTo>
                <a:lnTo>
                  <a:pt x="4717" y="2216"/>
                </a:lnTo>
                <a:lnTo>
                  <a:pt x="4719" y="2216"/>
                </a:lnTo>
                <a:lnTo>
                  <a:pt x="4721" y="2216"/>
                </a:lnTo>
                <a:lnTo>
                  <a:pt x="4721" y="2216"/>
                </a:lnTo>
                <a:lnTo>
                  <a:pt x="4723" y="2218"/>
                </a:lnTo>
                <a:lnTo>
                  <a:pt x="4723" y="2218"/>
                </a:lnTo>
                <a:lnTo>
                  <a:pt x="4723" y="2218"/>
                </a:lnTo>
                <a:lnTo>
                  <a:pt x="4725" y="2218"/>
                </a:lnTo>
                <a:lnTo>
                  <a:pt x="4727" y="2220"/>
                </a:lnTo>
                <a:lnTo>
                  <a:pt x="4727" y="2222"/>
                </a:lnTo>
                <a:lnTo>
                  <a:pt x="4727" y="2222"/>
                </a:lnTo>
                <a:lnTo>
                  <a:pt x="4729" y="2222"/>
                </a:lnTo>
                <a:lnTo>
                  <a:pt x="4729" y="2222"/>
                </a:lnTo>
                <a:lnTo>
                  <a:pt x="4729" y="2222"/>
                </a:lnTo>
                <a:lnTo>
                  <a:pt x="4729" y="2220"/>
                </a:lnTo>
                <a:lnTo>
                  <a:pt x="4729" y="2218"/>
                </a:lnTo>
                <a:lnTo>
                  <a:pt x="4729" y="2218"/>
                </a:lnTo>
                <a:lnTo>
                  <a:pt x="4727" y="2218"/>
                </a:lnTo>
                <a:lnTo>
                  <a:pt x="4727" y="2218"/>
                </a:lnTo>
                <a:lnTo>
                  <a:pt x="4727" y="2218"/>
                </a:lnTo>
                <a:lnTo>
                  <a:pt x="4727" y="2216"/>
                </a:lnTo>
                <a:lnTo>
                  <a:pt x="4727" y="2216"/>
                </a:lnTo>
                <a:lnTo>
                  <a:pt x="4727" y="2216"/>
                </a:lnTo>
                <a:lnTo>
                  <a:pt x="4729" y="2216"/>
                </a:lnTo>
                <a:lnTo>
                  <a:pt x="4735" y="2216"/>
                </a:lnTo>
                <a:lnTo>
                  <a:pt x="4744" y="2208"/>
                </a:lnTo>
                <a:lnTo>
                  <a:pt x="4746" y="2206"/>
                </a:lnTo>
                <a:lnTo>
                  <a:pt x="4750" y="2204"/>
                </a:lnTo>
                <a:lnTo>
                  <a:pt x="4754" y="2201"/>
                </a:lnTo>
                <a:lnTo>
                  <a:pt x="4756" y="2201"/>
                </a:lnTo>
                <a:lnTo>
                  <a:pt x="4765" y="2201"/>
                </a:lnTo>
                <a:lnTo>
                  <a:pt x="4771" y="2201"/>
                </a:lnTo>
                <a:lnTo>
                  <a:pt x="4773" y="2199"/>
                </a:lnTo>
                <a:lnTo>
                  <a:pt x="4775" y="2199"/>
                </a:lnTo>
                <a:lnTo>
                  <a:pt x="4777" y="2197"/>
                </a:lnTo>
                <a:lnTo>
                  <a:pt x="4777" y="2197"/>
                </a:lnTo>
                <a:lnTo>
                  <a:pt x="4779" y="2197"/>
                </a:lnTo>
                <a:lnTo>
                  <a:pt x="4779" y="2195"/>
                </a:lnTo>
                <a:lnTo>
                  <a:pt x="4779" y="2193"/>
                </a:lnTo>
                <a:lnTo>
                  <a:pt x="4781" y="2191"/>
                </a:lnTo>
                <a:lnTo>
                  <a:pt x="4779" y="2189"/>
                </a:lnTo>
                <a:lnTo>
                  <a:pt x="4779" y="2185"/>
                </a:lnTo>
                <a:lnTo>
                  <a:pt x="4781" y="2183"/>
                </a:lnTo>
                <a:lnTo>
                  <a:pt x="4781" y="2180"/>
                </a:lnTo>
                <a:lnTo>
                  <a:pt x="4781" y="2176"/>
                </a:lnTo>
                <a:lnTo>
                  <a:pt x="4784" y="2172"/>
                </a:lnTo>
                <a:lnTo>
                  <a:pt x="4784" y="2170"/>
                </a:lnTo>
                <a:lnTo>
                  <a:pt x="4784" y="2168"/>
                </a:lnTo>
                <a:lnTo>
                  <a:pt x="4786" y="2166"/>
                </a:lnTo>
                <a:lnTo>
                  <a:pt x="4786" y="2164"/>
                </a:lnTo>
                <a:lnTo>
                  <a:pt x="4790" y="2157"/>
                </a:lnTo>
                <a:lnTo>
                  <a:pt x="4790" y="2157"/>
                </a:lnTo>
                <a:lnTo>
                  <a:pt x="4790" y="2157"/>
                </a:lnTo>
                <a:lnTo>
                  <a:pt x="4792" y="2157"/>
                </a:lnTo>
                <a:lnTo>
                  <a:pt x="4792" y="2157"/>
                </a:lnTo>
                <a:lnTo>
                  <a:pt x="4792" y="2157"/>
                </a:lnTo>
                <a:lnTo>
                  <a:pt x="4790" y="2155"/>
                </a:lnTo>
                <a:lnTo>
                  <a:pt x="4790" y="2155"/>
                </a:lnTo>
                <a:lnTo>
                  <a:pt x="4792" y="2155"/>
                </a:lnTo>
                <a:lnTo>
                  <a:pt x="4792" y="2155"/>
                </a:lnTo>
                <a:lnTo>
                  <a:pt x="4792" y="2155"/>
                </a:lnTo>
                <a:lnTo>
                  <a:pt x="4792" y="2155"/>
                </a:lnTo>
                <a:lnTo>
                  <a:pt x="4792" y="2153"/>
                </a:lnTo>
                <a:lnTo>
                  <a:pt x="4792" y="2151"/>
                </a:lnTo>
                <a:lnTo>
                  <a:pt x="4794" y="2147"/>
                </a:lnTo>
                <a:lnTo>
                  <a:pt x="4794" y="2145"/>
                </a:lnTo>
                <a:lnTo>
                  <a:pt x="4794" y="2143"/>
                </a:lnTo>
                <a:lnTo>
                  <a:pt x="4796" y="2141"/>
                </a:lnTo>
                <a:lnTo>
                  <a:pt x="4798" y="2139"/>
                </a:lnTo>
                <a:lnTo>
                  <a:pt x="4798" y="2139"/>
                </a:lnTo>
                <a:lnTo>
                  <a:pt x="4796" y="2139"/>
                </a:lnTo>
                <a:lnTo>
                  <a:pt x="4798" y="2139"/>
                </a:lnTo>
                <a:lnTo>
                  <a:pt x="4798" y="2139"/>
                </a:lnTo>
                <a:lnTo>
                  <a:pt x="4798" y="2139"/>
                </a:lnTo>
                <a:lnTo>
                  <a:pt x="4800" y="2136"/>
                </a:lnTo>
                <a:lnTo>
                  <a:pt x="4800" y="2136"/>
                </a:lnTo>
                <a:lnTo>
                  <a:pt x="4800" y="2134"/>
                </a:lnTo>
                <a:lnTo>
                  <a:pt x="4800" y="2132"/>
                </a:lnTo>
                <a:lnTo>
                  <a:pt x="4800" y="2132"/>
                </a:lnTo>
                <a:lnTo>
                  <a:pt x="4802" y="2130"/>
                </a:lnTo>
                <a:lnTo>
                  <a:pt x="4802" y="2128"/>
                </a:lnTo>
                <a:lnTo>
                  <a:pt x="4802" y="2128"/>
                </a:lnTo>
                <a:lnTo>
                  <a:pt x="4802" y="2128"/>
                </a:lnTo>
                <a:lnTo>
                  <a:pt x="4805" y="2126"/>
                </a:lnTo>
                <a:lnTo>
                  <a:pt x="4805" y="2124"/>
                </a:lnTo>
                <a:lnTo>
                  <a:pt x="4807" y="2122"/>
                </a:lnTo>
                <a:lnTo>
                  <a:pt x="4809" y="2120"/>
                </a:lnTo>
                <a:lnTo>
                  <a:pt x="4813" y="2120"/>
                </a:lnTo>
                <a:lnTo>
                  <a:pt x="4813" y="2118"/>
                </a:lnTo>
                <a:lnTo>
                  <a:pt x="4811" y="2118"/>
                </a:lnTo>
                <a:lnTo>
                  <a:pt x="4811" y="2118"/>
                </a:lnTo>
                <a:lnTo>
                  <a:pt x="4813" y="2118"/>
                </a:lnTo>
                <a:lnTo>
                  <a:pt x="4813" y="2115"/>
                </a:lnTo>
                <a:lnTo>
                  <a:pt x="4815" y="2115"/>
                </a:lnTo>
                <a:lnTo>
                  <a:pt x="4817" y="2113"/>
                </a:lnTo>
                <a:lnTo>
                  <a:pt x="4817" y="2111"/>
                </a:lnTo>
                <a:lnTo>
                  <a:pt x="4817" y="2111"/>
                </a:lnTo>
                <a:lnTo>
                  <a:pt x="4817" y="2107"/>
                </a:lnTo>
                <a:lnTo>
                  <a:pt x="4821" y="2103"/>
                </a:lnTo>
                <a:lnTo>
                  <a:pt x="4823" y="2097"/>
                </a:lnTo>
                <a:lnTo>
                  <a:pt x="4823" y="2095"/>
                </a:lnTo>
                <a:lnTo>
                  <a:pt x="4825" y="2092"/>
                </a:lnTo>
                <a:lnTo>
                  <a:pt x="4825" y="2088"/>
                </a:lnTo>
                <a:lnTo>
                  <a:pt x="4825" y="2086"/>
                </a:lnTo>
                <a:lnTo>
                  <a:pt x="4825" y="2084"/>
                </a:lnTo>
                <a:lnTo>
                  <a:pt x="4828" y="2078"/>
                </a:lnTo>
                <a:lnTo>
                  <a:pt x="4828" y="2076"/>
                </a:lnTo>
                <a:lnTo>
                  <a:pt x="4828" y="2074"/>
                </a:lnTo>
                <a:lnTo>
                  <a:pt x="4830" y="2067"/>
                </a:lnTo>
                <a:lnTo>
                  <a:pt x="4830" y="2063"/>
                </a:lnTo>
                <a:lnTo>
                  <a:pt x="4832" y="2061"/>
                </a:lnTo>
                <a:lnTo>
                  <a:pt x="4834" y="2057"/>
                </a:lnTo>
                <a:lnTo>
                  <a:pt x="4834" y="2055"/>
                </a:lnTo>
                <a:lnTo>
                  <a:pt x="4832" y="2053"/>
                </a:lnTo>
                <a:lnTo>
                  <a:pt x="4832" y="2048"/>
                </a:lnTo>
                <a:close/>
                <a:moveTo>
                  <a:pt x="4840" y="1795"/>
                </a:moveTo>
                <a:lnTo>
                  <a:pt x="4840" y="1795"/>
                </a:lnTo>
                <a:lnTo>
                  <a:pt x="4838" y="1795"/>
                </a:lnTo>
                <a:lnTo>
                  <a:pt x="4840" y="1795"/>
                </a:lnTo>
                <a:lnTo>
                  <a:pt x="4840" y="1795"/>
                </a:lnTo>
                <a:lnTo>
                  <a:pt x="4840" y="1797"/>
                </a:lnTo>
                <a:lnTo>
                  <a:pt x="4842" y="1795"/>
                </a:lnTo>
                <a:lnTo>
                  <a:pt x="4842" y="1795"/>
                </a:lnTo>
                <a:lnTo>
                  <a:pt x="4842" y="1795"/>
                </a:lnTo>
                <a:lnTo>
                  <a:pt x="4842" y="1795"/>
                </a:lnTo>
                <a:lnTo>
                  <a:pt x="4840" y="1795"/>
                </a:lnTo>
                <a:close/>
                <a:moveTo>
                  <a:pt x="4834" y="1690"/>
                </a:moveTo>
                <a:lnTo>
                  <a:pt x="4834" y="1690"/>
                </a:lnTo>
                <a:lnTo>
                  <a:pt x="4832" y="1690"/>
                </a:lnTo>
                <a:lnTo>
                  <a:pt x="4834" y="1690"/>
                </a:lnTo>
                <a:lnTo>
                  <a:pt x="4834" y="1690"/>
                </a:lnTo>
                <a:lnTo>
                  <a:pt x="4834" y="1690"/>
                </a:lnTo>
                <a:close/>
                <a:moveTo>
                  <a:pt x="5192" y="1747"/>
                </a:moveTo>
                <a:lnTo>
                  <a:pt x="5192" y="1747"/>
                </a:lnTo>
                <a:lnTo>
                  <a:pt x="5192" y="1747"/>
                </a:lnTo>
                <a:lnTo>
                  <a:pt x="5192" y="1747"/>
                </a:lnTo>
                <a:lnTo>
                  <a:pt x="5192" y="1747"/>
                </a:lnTo>
                <a:lnTo>
                  <a:pt x="5192" y="1747"/>
                </a:lnTo>
                <a:close/>
                <a:moveTo>
                  <a:pt x="4840" y="870"/>
                </a:moveTo>
                <a:lnTo>
                  <a:pt x="4842" y="868"/>
                </a:lnTo>
                <a:lnTo>
                  <a:pt x="4842" y="868"/>
                </a:lnTo>
                <a:lnTo>
                  <a:pt x="4842" y="868"/>
                </a:lnTo>
                <a:lnTo>
                  <a:pt x="4840" y="868"/>
                </a:lnTo>
                <a:lnTo>
                  <a:pt x="4840" y="868"/>
                </a:lnTo>
                <a:lnTo>
                  <a:pt x="4838" y="870"/>
                </a:lnTo>
                <a:lnTo>
                  <a:pt x="4838" y="870"/>
                </a:lnTo>
                <a:lnTo>
                  <a:pt x="4840" y="870"/>
                </a:lnTo>
                <a:lnTo>
                  <a:pt x="4840" y="870"/>
                </a:lnTo>
                <a:close/>
                <a:moveTo>
                  <a:pt x="4832" y="1797"/>
                </a:moveTo>
                <a:lnTo>
                  <a:pt x="4830" y="1795"/>
                </a:lnTo>
                <a:lnTo>
                  <a:pt x="4828" y="1795"/>
                </a:lnTo>
                <a:lnTo>
                  <a:pt x="4828" y="1795"/>
                </a:lnTo>
                <a:lnTo>
                  <a:pt x="4828" y="1795"/>
                </a:lnTo>
                <a:lnTo>
                  <a:pt x="4830" y="1797"/>
                </a:lnTo>
                <a:lnTo>
                  <a:pt x="4828" y="1797"/>
                </a:lnTo>
                <a:lnTo>
                  <a:pt x="4830" y="1797"/>
                </a:lnTo>
                <a:lnTo>
                  <a:pt x="4830" y="1797"/>
                </a:lnTo>
                <a:lnTo>
                  <a:pt x="4832" y="1799"/>
                </a:lnTo>
                <a:lnTo>
                  <a:pt x="4832" y="1799"/>
                </a:lnTo>
                <a:lnTo>
                  <a:pt x="4834" y="1799"/>
                </a:lnTo>
                <a:lnTo>
                  <a:pt x="4836" y="1799"/>
                </a:lnTo>
                <a:lnTo>
                  <a:pt x="4834" y="1797"/>
                </a:lnTo>
                <a:lnTo>
                  <a:pt x="4832" y="1797"/>
                </a:lnTo>
                <a:close/>
                <a:moveTo>
                  <a:pt x="4371" y="1638"/>
                </a:moveTo>
                <a:lnTo>
                  <a:pt x="4371" y="1638"/>
                </a:lnTo>
                <a:lnTo>
                  <a:pt x="4371" y="1640"/>
                </a:lnTo>
                <a:lnTo>
                  <a:pt x="4371" y="1640"/>
                </a:lnTo>
                <a:lnTo>
                  <a:pt x="4371" y="1638"/>
                </a:lnTo>
                <a:lnTo>
                  <a:pt x="4371" y="1638"/>
                </a:lnTo>
                <a:lnTo>
                  <a:pt x="4373" y="1638"/>
                </a:lnTo>
                <a:lnTo>
                  <a:pt x="4373" y="1638"/>
                </a:lnTo>
                <a:lnTo>
                  <a:pt x="4373" y="1638"/>
                </a:lnTo>
                <a:lnTo>
                  <a:pt x="4373" y="1638"/>
                </a:lnTo>
                <a:lnTo>
                  <a:pt x="4373" y="1638"/>
                </a:lnTo>
                <a:lnTo>
                  <a:pt x="4371" y="1638"/>
                </a:lnTo>
                <a:close/>
                <a:moveTo>
                  <a:pt x="4580" y="1830"/>
                </a:moveTo>
                <a:lnTo>
                  <a:pt x="4580" y="1830"/>
                </a:lnTo>
                <a:lnTo>
                  <a:pt x="4580" y="1830"/>
                </a:lnTo>
                <a:lnTo>
                  <a:pt x="4580" y="1830"/>
                </a:lnTo>
                <a:lnTo>
                  <a:pt x="4580" y="1830"/>
                </a:lnTo>
                <a:lnTo>
                  <a:pt x="4582" y="1830"/>
                </a:lnTo>
                <a:lnTo>
                  <a:pt x="4582" y="1830"/>
                </a:lnTo>
                <a:lnTo>
                  <a:pt x="4582" y="1828"/>
                </a:lnTo>
                <a:lnTo>
                  <a:pt x="4580" y="1828"/>
                </a:lnTo>
                <a:lnTo>
                  <a:pt x="4580" y="1830"/>
                </a:lnTo>
                <a:close/>
                <a:moveTo>
                  <a:pt x="4830" y="2036"/>
                </a:moveTo>
                <a:lnTo>
                  <a:pt x="4830" y="2038"/>
                </a:lnTo>
                <a:lnTo>
                  <a:pt x="4830" y="2040"/>
                </a:lnTo>
                <a:lnTo>
                  <a:pt x="4832" y="2040"/>
                </a:lnTo>
                <a:lnTo>
                  <a:pt x="4832" y="2036"/>
                </a:lnTo>
                <a:lnTo>
                  <a:pt x="4832" y="2034"/>
                </a:lnTo>
                <a:lnTo>
                  <a:pt x="4830" y="2034"/>
                </a:lnTo>
                <a:lnTo>
                  <a:pt x="4830" y="2036"/>
                </a:lnTo>
                <a:close/>
                <a:moveTo>
                  <a:pt x="4830" y="2030"/>
                </a:moveTo>
                <a:lnTo>
                  <a:pt x="4830" y="2030"/>
                </a:lnTo>
                <a:lnTo>
                  <a:pt x="4830" y="2030"/>
                </a:lnTo>
                <a:lnTo>
                  <a:pt x="4830" y="2032"/>
                </a:lnTo>
                <a:lnTo>
                  <a:pt x="4830" y="2034"/>
                </a:lnTo>
                <a:lnTo>
                  <a:pt x="4830" y="2034"/>
                </a:lnTo>
                <a:lnTo>
                  <a:pt x="4830" y="2032"/>
                </a:lnTo>
                <a:lnTo>
                  <a:pt x="4832" y="2030"/>
                </a:lnTo>
                <a:lnTo>
                  <a:pt x="4830" y="2030"/>
                </a:lnTo>
                <a:close/>
                <a:moveTo>
                  <a:pt x="4310" y="1583"/>
                </a:moveTo>
                <a:lnTo>
                  <a:pt x="4310" y="1583"/>
                </a:lnTo>
                <a:lnTo>
                  <a:pt x="4312" y="1585"/>
                </a:lnTo>
                <a:lnTo>
                  <a:pt x="4312" y="1583"/>
                </a:lnTo>
                <a:lnTo>
                  <a:pt x="4312" y="1583"/>
                </a:lnTo>
                <a:lnTo>
                  <a:pt x="4312" y="1581"/>
                </a:lnTo>
                <a:lnTo>
                  <a:pt x="4310" y="1581"/>
                </a:lnTo>
                <a:lnTo>
                  <a:pt x="4310" y="1583"/>
                </a:lnTo>
                <a:close/>
                <a:moveTo>
                  <a:pt x="4300" y="1753"/>
                </a:moveTo>
                <a:lnTo>
                  <a:pt x="4300" y="1751"/>
                </a:lnTo>
                <a:lnTo>
                  <a:pt x="4297" y="1751"/>
                </a:lnTo>
                <a:lnTo>
                  <a:pt x="4297" y="1751"/>
                </a:lnTo>
                <a:lnTo>
                  <a:pt x="4293" y="1749"/>
                </a:lnTo>
                <a:lnTo>
                  <a:pt x="4293" y="1749"/>
                </a:lnTo>
                <a:lnTo>
                  <a:pt x="4291" y="1751"/>
                </a:lnTo>
                <a:lnTo>
                  <a:pt x="4289" y="1753"/>
                </a:lnTo>
                <a:lnTo>
                  <a:pt x="4289" y="1755"/>
                </a:lnTo>
                <a:lnTo>
                  <a:pt x="4289" y="1757"/>
                </a:lnTo>
                <a:lnTo>
                  <a:pt x="4289" y="1757"/>
                </a:lnTo>
                <a:lnTo>
                  <a:pt x="4287" y="1757"/>
                </a:lnTo>
                <a:lnTo>
                  <a:pt x="4287" y="1757"/>
                </a:lnTo>
                <a:lnTo>
                  <a:pt x="4287" y="1757"/>
                </a:lnTo>
                <a:lnTo>
                  <a:pt x="4287" y="1759"/>
                </a:lnTo>
                <a:lnTo>
                  <a:pt x="4289" y="1759"/>
                </a:lnTo>
                <a:lnTo>
                  <a:pt x="4291" y="1759"/>
                </a:lnTo>
                <a:lnTo>
                  <a:pt x="4293" y="1759"/>
                </a:lnTo>
                <a:lnTo>
                  <a:pt x="4293" y="1759"/>
                </a:lnTo>
                <a:lnTo>
                  <a:pt x="4297" y="1759"/>
                </a:lnTo>
                <a:lnTo>
                  <a:pt x="4295" y="1759"/>
                </a:lnTo>
                <a:lnTo>
                  <a:pt x="4295" y="1759"/>
                </a:lnTo>
                <a:lnTo>
                  <a:pt x="4297" y="1755"/>
                </a:lnTo>
                <a:lnTo>
                  <a:pt x="4300" y="1753"/>
                </a:lnTo>
                <a:close/>
                <a:moveTo>
                  <a:pt x="4281" y="1757"/>
                </a:moveTo>
                <a:lnTo>
                  <a:pt x="4281" y="1757"/>
                </a:lnTo>
                <a:lnTo>
                  <a:pt x="4283" y="1757"/>
                </a:lnTo>
                <a:lnTo>
                  <a:pt x="4283" y="1757"/>
                </a:lnTo>
                <a:lnTo>
                  <a:pt x="4283" y="1757"/>
                </a:lnTo>
                <a:lnTo>
                  <a:pt x="4283" y="1755"/>
                </a:lnTo>
                <a:lnTo>
                  <a:pt x="4281" y="1757"/>
                </a:lnTo>
                <a:lnTo>
                  <a:pt x="4281" y="1757"/>
                </a:lnTo>
                <a:close/>
                <a:moveTo>
                  <a:pt x="4295" y="1679"/>
                </a:moveTo>
                <a:lnTo>
                  <a:pt x="4293" y="1679"/>
                </a:lnTo>
                <a:lnTo>
                  <a:pt x="4293" y="1682"/>
                </a:lnTo>
                <a:lnTo>
                  <a:pt x="4293" y="1684"/>
                </a:lnTo>
                <a:lnTo>
                  <a:pt x="4295" y="1682"/>
                </a:lnTo>
                <a:lnTo>
                  <a:pt x="4295" y="1679"/>
                </a:lnTo>
                <a:close/>
                <a:moveTo>
                  <a:pt x="4285" y="1753"/>
                </a:moveTo>
                <a:lnTo>
                  <a:pt x="4283" y="1751"/>
                </a:lnTo>
                <a:lnTo>
                  <a:pt x="4281" y="1749"/>
                </a:lnTo>
                <a:lnTo>
                  <a:pt x="4281" y="1749"/>
                </a:lnTo>
                <a:lnTo>
                  <a:pt x="4279" y="1749"/>
                </a:lnTo>
                <a:lnTo>
                  <a:pt x="4277" y="1747"/>
                </a:lnTo>
                <a:lnTo>
                  <a:pt x="4277" y="1747"/>
                </a:lnTo>
                <a:lnTo>
                  <a:pt x="4274" y="1749"/>
                </a:lnTo>
                <a:lnTo>
                  <a:pt x="4272" y="1749"/>
                </a:lnTo>
                <a:lnTo>
                  <a:pt x="4272" y="1749"/>
                </a:lnTo>
                <a:lnTo>
                  <a:pt x="4268" y="1749"/>
                </a:lnTo>
                <a:lnTo>
                  <a:pt x="4266" y="1749"/>
                </a:lnTo>
                <a:lnTo>
                  <a:pt x="4266" y="1749"/>
                </a:lnTo>
                <a:lnTo>
                  <a:pt x="4266" y="1749"/>
                </a:lnTo>
                <a:lnTo>
                  <a:pt x="4266" y="1749"/>
                </a:lnTo>
                <a:lnTo>
                  <a:pt x="4266" y="1751"/>
                </a:lnTo>
                <a:lnTo>
                  <a:pt x="4268" y="1751"/>
                </a:lnTo>
                <a:lnTo>
                  <a:pt x="4268" y="1751"/>
                </a:lnTo>
                <a:lnTo>
                  <a:pt x="4270" y="1753"/>
                </a:lnTo>
                <a:lnTo>
                  <a:pt x="4272" y="1753"/>
                </a:lnTo>
                <a:lnTo>
                  <a:pt x="4272" y="1753"/>
                </a:lnTo>
                <a:lnTo>
                  <a:pt x="4274" y="1755"/>
                </a:lnTo>
                <a:lnTo>
                  <a:pt x="4274" y="1755"/>
                </a:lnTo>
                <a:lnTo>
                  <a:pt x="4277" y="1757"/>
                </a:lnTo>
                <a:lnTo>
                  <a:pt x="4277" y="1757"/>
                </a:lnTo>
                <a:lnTo>
                  <a:pt x="4274" y="1759"/>
                </a:lnTo>
                <a:lnTo>
                  <a:pt x="4277" y="1759"/>
                </a:lnTo>
                <a:lnTo>
                  <a:pt x="4277" y="1759"/>
                </a:lnTo>
                <a:lnTo>
                  <a:pt x="4277" y="1759"/>
                </a:lnTo>
                <a:lnTo>
                  <a:pt x="4277" y="1757"/>
                </a:lnTo>
                <a:lnTo>
                  <a:pt x="4277" y="1757"/>
                </a:lnTo>
                <a:lnTo>
                  <a:pt x="4279" y="1755"/>
                </a:lnTo>
                <a:lnTo>
                  <a:pt x="4279" y="1755"/>
                </a:lnTo>
                <a:lnTo>
                  <a:pt x="4283" y="1753"/>
                </a:lnTo>
                <a:lnTo>
                  <a:pt x="4283" y="1753"/>
                </a:lnTo>
                <a:lnTo>
                  <a:pt x="4285" y="1753"/>
                </a:lnTo>
                <a:close/>
                <a:moveTo>
                  <a:pt x="4291" y="1677"/>
                </a:moveTo>
                <a:lnTo>
                  <a:pt x="4289" y="1679"/>
                </a:lnTo>
                <a:lnTo>
                  <a:pt x="4289" y="1682"/>
                </a:lnTo>
                <a:lnTo>
                  <a:pt x="4289" y="1684"/>
                </a:lnTo>
                <a:lnTo>
                  <a:pt x="4289" y="1684"/>
                </a:lnTo>
                <a:lnTo>
                  <a:pt x="4289" y="1686"/>
                </a:lnTo>
                <a:lnTo>
                  <a:pt x="4289" y="1688"/>
                </a:lnTo>
                <a:lnTo>
                  <a:pt x="4289" y="1690"/>
                </a:lnTo>
                <a:lnTo>
                  <a:pt x="4293" y="1686"/>
                </a:lnTo>
                <a:lnTo>
                  <a:pt x="4293" y="1686"/>
                </a:lnTo>
                <a:lnTo>
                  <a:pt x="4293" y="1686"/>
                </a:lnTo>
                <a:lnTo>
                  <a:pt x="4293" y="1684"/>
                </a:lnTo>
                <a:lnTo>
                  <a:pt x="4293" y="1682"/>
                </a:lnTo>
                <a:lnTo>
                  <a:pt x="4293" y="1682"/>
                </a:lnTo>
                <a:lnTo>
                  <a:pt x="4293" y="1682"/>
                </a:lnTo>
                <a:lnTo>
                  <a:pt x="4291" y="1679"/>
                </a:lnTo>
                <a:lnTo>
                  <a:pt x="4291" y="1677"/>
                </a:lnTo>
                <a:lnTo>
                  <a:pt x="4291" y="1677"/>
                </a:lnTo>
                <a:close/>
                <a:moveTo>
                  <a:pt x="4304" y="1526"/>
                </a:moveTo>
                <a:lnTo>
                  <a:pt x="4304" y="1528"/>
                </a:lnTo>
                <a:lnTo>
                  <a:pt x="4304" y="1528"/>
                </a:lnTo>
                <a:lnTo>
                  <a:pt x="4304" y="1528"/>
                </a:lnTo>
                <a:lnTo>
                  <a:pt x="4306" y="1528"/>
                </a:lnTo>
                <a:lnTo>
                  <a:pt x="4306" y="1526"/>
                </a:lnTo>
                <a:lnTo>
                  <a:pt x="4306" y="1526"/>
                </a:lnTo>
                <a:lnTo>
                  <a:pt x="4306" y="1526"/>
                </a:lnTo>
                <a:lnTo>
                  <a:pt x="4306" y="1526"/>
                </a:lnTo>
                <a:lnTo>
                  <a:pt x="4304" y="1526"/>
                </a:lnTo>
                <a:close/>
                <a:moveTo>
                  <a:pt x="4314" y="1575"/>
                </a:moveTo>
                <a:lnTo>
                  <a:pt x="4316" y="1573"/>
                </a:lnTo>
                <a:lnTo>
                  <a:pt x="4316" y="1573"/>
                </a:lnTo>
                <a:lnTo>
                  <a:pt x="4316" y="1570"/>
                </a:lnTo>
                <a:lnTo>
                  <a:pt x="4314" y="1570"/>
                </a:lnTo>
                <a:lnTo>
                  <a:pt x="4312" y="1570"/>
                </a:lnTo>
                <a:lnTo>
                  <a:pt x="4312" y="1570"/>
                </a:lnTo>
                <a:lnTo>
                  <a:pt x="4312" y="1570"/>
                </a:lnTo>
                <a:lnTo>
                  <a:pt x="4312" y="1573"/>
                </a:lnTo>
                <a:lnTo>
                  <a:pt x="4314" y="1575"/>
                </a:lnTo>
                <a:close/>
                <a:moveTo>
                  <a:pt x="4306" y="1512"/>
                </a:moveTo>
                <a:lnTo>
                  <a:pt x="4306" y="1512"/>
                </a:lnTo>
                <a:lnTo>
                  <a:pt x="4306" y="1514"/>
                </a:lnTo>
                <a:lnTo>
                  <a:pt x="4308" y="1514"/>
                </a:lnTo>
                <a:lnTo>
                  <a:pt x="4308" y="1512"/>
                </a:lnTo>
                <a:lnTo>
                  <a:pt x="4308" y="1512"/>
                </a:lnTo>
                <a:lnTo>
                  <a:pt x="4306" y="1512"/>
                </a:lnTo>
                <a:close/>
                <a:moveTo>
                  <a:pt x="4302" y="1516"/>
                </a:moveTo>
                <a:lnTo>
                  <a:pt x="4302" y="1516"/>
                </a:lnTo>
                <a:lnTo>
                  <a:pt x="4302" y="1518"/>
                </a:lnTo>
                <a:lnTo>
                  <a:pt x="4304" y="1518"/>
                </a:lnTo>
                <a:lnTo>
                  <a:pt x="4304" y="1518"/>
                </a:lnTo>
                <a:lnTo>
                  <a:pt x="4304" y="1516"/>
                </a:lnTo>
                <a:lnTo>
                  <a:pt x="4302" y="1516"/>
                </a:lnTo>
                <a:close/>
                <a:moveTo>
                  <a:pt x="4184" y="1587"/>
                </a:moveTo>
                <a:lnTo>
                  <a:pt x="4184" y="1589"/>
                </a:lnTo>
                <a:lnTo>
                  <a:pt x="4184" y="1589"/>
                </a:lnTo>
                <a:lnTo>
                  <a:pt x="4184" y="1589"/>
                </a:lnTo>
                <a:lnTo>
                  <a:pt x="4184" y="1587"/>
                </a:lnTo>
                <a:lnTo>
                  <a:pt x="4184" y="1587"/>
                </a:lnTo>
                <a:close/>
                <a:moveTo>
                  <a:pt x="4605" y="2166"/>
                </a:moveTo>
                <a:lnTo>
                  <a:pt x="4605" y="2168"/>
                </a:lnTo>
                <a:lnTo>
                  <a:pt x="4601" y="2166"/>
                </a:lnTo>
                <a:lnTo>
                  <a:pt x="4601" y="2166"/>
                </a:lnTo>
                <a:lnTo>
                  <a:pt x="4601" y="2166"/>
                </a:lnTo>
                <a:lnTo>
                  <a:pt x="4601" y="2166"/>
                </a:lnTo>
                <a:lnTo>
                  <a:pt x="4599" y="2164"/>
                </a:lnTo>
                <a:lnTo>
                  <a:pt x="4597" y="2164"/>
                </a:lnTo>
                <a:lnTo>
                  <a:pt x="4593" y="2166"/>
                </a:lnTo>
                <a:lnTo>
                  <a:pt x="4587" y="2168"/>
                </a:lnTo>
                <a:lnTo>
                  <a:pt x="4587" y="2168"/>
                </a:lnTo>
                <a:lnTo>
                  <a:pt x="4587" y="2170"/>
                </a:lnTo>
                <a:lnTo>
                  <a:pt x="4587" y="2170"/>
                </a:lnTo>
                <a:lnTo>
                  <a:pt x="4589" y="2172"/>
                </a:lnTo>
                <a:lnTo>
                  <a:pt x="4591" y="2172"/>
                </a:lnTo>
                <a:lnTo>
                  <a:pt x="4593" y="2172"/>
                </a:lnTo>
                <a:lnTo>
                  <a:pt x="4595" y="2172"/>
                </a:lnTo>
                <a:lnTo>
                  <a:pt x="4595" y="2170"/>
                </a:lnTo>
                <a:lnTo>
                  <a:pt x="4597" y="2172"/>
                </a:lnTo>
                <a:lnTo>
                  <a:pt x="4599" y="2172"/>
                </a:lnTo>
                <a:lnTo>
                  <a:pt x="4601" y="2172"/>
                </a:lnTo>
                <a:lnTo>
                  <a:pt x="4601" y="2170"/>
                </a:lnTo>
                <a:lnTo>
                  <a:pt x="4601" y="2170"/>
                </a:lnTo>
                <a:lnTo>
                  <a:pt x="4605" y="2170"/>
                </a:lnTo>
                <a:lnTo>
                  <a:pt x="4608" y="2170"/>
                </a:lnTo>
                <a:lnTo>
                  <a:pt x="4608" y="2170"/>
                </a:lnTo>
                <a:lnTo>
                  <a:pt x="4610" y="2168"/>
                </a:lnTo>
                <a:lnTo>
                  <a:pt x="4608" y="2168"/>
                </a:lnTo>
                <a:lnTo>
                  <a:pt x="4605" y="2166"/>
                </a:lnTo>
                <a:close/>
                <a:moveTo>
                  <a:pt x="4184" y="1654"/>
                </a:moveTo>
                <a:lnTo>
                  <a:pt x="4184" y="1654"/>
                </a:lnTo>
                <a:lnTo>
                  <a:pt x="4186" y="1654"/>
                </a:lnTo>
                <a:lnTo>
                  <a:pt x="4186" y="1654"/>
                </a:lnTo>
                <a:lnTo>
                  <a:pt x="4184" y="1654"/>
                </a:lnTo>
                <a:lnTo>
                  <a:pt x="4184" y="1654"/>
                </a:lnTo>
                <a:close/>
                <a:moveTo>
                  <a:pt x="4279" y="1935"/>
                </a:moveTo>
                <a:lnTo>
                  <a:pt x="4279" y="1935"/>
                </a:lnTo>
                <a:lnTo>
                  <a:pt x="4279" y="1935"/>
                </a:lnTo>
                <a:lnTo>
                  <a:pt x="4281" y="1933"/>
                </a:lnTo>
                <a:lnTo>
                  <a:pt x="4281" y="1933"/>
                </a:lnTo>
                <a:lnTo>
                  <a:pt x="4281" y="1931"/>
                </a:lnTo>
                <a:lnTo>
                  <a:pt x="4279" y="1933"/>
                </a:lnTo>
                <a:lnTo>
                  <a:pt x="4279" y="1935"/>
                </a:lnTo>
                <a:close/>
                <a:moveTo>
                  <a:pt x="4195" y="1646"/>
                </a:moveTo>
                <a:lnTo>
                  <a:pt x="4193" y="1646"/>
                </a:lnTo>
                <a:lnTo>
                  <a:pt x="4193" y="1646"/>
                </a:lnTo>
                <a:lnTo>
                  <a:pt x="4193" y="1648"/>
                </a:lnTo>
                <a:lnTo>
                  <a:pt x="4193" y="1650"/>
                </a:lnTo>
                <a:lnTo>
                  <a:pt x="4195" y="1650"/>
                </a:lnTo>
                <a:lnTo>
                  <a:pt x="4197" y="1648"/>
                </a:lnTo>
                <a:lnTo>
                  <a:pt x="4197" y="1648"/>
                </a:lnTo>
                <a:lnTo>
                  <a:pt x="4197" y="1648"/>
                </a:lnTo>
                <a:lnTo>
                  <a:pt x="4197" y="1646"/>
                </a:lnTo>
                <a:lnTo>
                  <a:pt x="4197" y="1646"/>
                </a:lnTo>
                <a:lnTo>
                  <a:pt x="4195" y="1646"/>
                </a:lnTo>
                <a:close/>
                <a:moveTo>
                  <a:pt x="4247" y="2013"/>
                </a:moveTo>
                <a:lnTo>
                  <a:pt x="4247" y="2011"/>
                </a:lnTo>
                <a:lnTo>
                  <a:pt x="4247" y="2011"/>
                </a:lnTo>
                <a:lnTo>
                  <a:pt x="4245" y="2006"/>
                </a:lnTo>
                <a:lnTo>
                  <a:pt x="4243" y="2006"/>
                </a:lnTo>
                <a:lnTo>
                  <a:pt x="4243" y="2006"/>
                </a:lnTo>
                <a:lnTo>
                  <a:pt x="4245" y="2009"/>
                </a:lnTo>
                <a:lnTo>
                  <a:pt x="4247" y="2015"/>
                </a:lnTo>
                <a:lnTo>
                  <a:pt x="4247" y="2013"/>
                </a:lnTo>
                <a:lnTo>
                  <a:pt x="4247" y="2013"/>
                </a:lnTo>
                <a:lnTo>
                  <a:pt x="4247" y="2013"/>
                </a:lnTo>
                <a:close/>
                <a:moveTo>
                  <a:pt x="4239" y="1713"/>
                </a:moveTo>
                <a:lnTo>
                  <a:pt x="4239" y="1715"/>
                </a:lnTo>
                <a:lnTo>
                  <a:pt x="4239" y="1715"/>
                </a:lnTo>
                <a:lnTo>
                  <a:pt x="4241" y="1715"/>
                </a:lnTo>
                <a:lnTo>
                  <a:pt x="4241" y="1715"/>
                </a:lnTo>
                <a:lnTo>
                  <a:pt x="4241" y="1713"/>
                </a:lnTo>
                <a:lnTo>
                  <a:pt x="4241" y="1713"/>
                </a:lnTo>
                <a:lnTo>
                  <a:pt x="4239" y="1713"/>
                </a:lnTo>
                <a:close/>
                <a:moveTo>
                  <a:pt x="4264" y="1732"/>
                </a:moveTo>
                <a:lnTo>
                  <a:pt x="4264" y="1734"/>
                </a:lnTo>
                <a:lnTo>
                  <a:pt x="4264" y="1734"/>
                </a:lnTo>
                <a:lnTo>
                  <a:pt x="4264" y="1734"/>
                </a:lnTo>
                <a:lnTo>
                  <a:pt x="4266" y="1734"/>
                </a:lnTo>
                <a:lnTo>
                  <a:pt x="4266" y="1734"/>
                </a:lnTo>
                <a:lnTo>
                  <a:pt x="4264" y="1734"/>
                </a:lnTo>
                <a:lnTo>
                  <a:pt x="4264" y="1732"/>
                </a:lnTo>
                <a:close/>
                <a:moveTo>
                  <a:pt x="4281" y="1732"/>
                </a:moveTo>
                <a:lnTo>
                  <a:pt x="4281" y="1732"/>
                </a:lnTo>
                <a:lnTo>
                  <a:pt x="4281" y="1730"/>
                </a:lnTo>
                <a:lnTo>
                  <a:pt x="4281" y="1730"/>
                </a:lnTo>
                <a:lnTo>
                  <a:pt x="4281" y="1730"/>
                </a:lnTo>
                <a:lnTo>
                  <a:pt x="4279" y="1730"/>
                </a:lnTo>
                <a:lnTo>
                  <a:pt x="4277" y="1730"/>
                </a:lnTo>
                <a:lnTo>
                  <a:pt x="4277" y="1730"/>
                </a:lnTo>
                <a:lnTo>
                  <a:pt x="4277" y="1732"/>
                </a:lnTo>
                <a:lnTo>
                  <a:pt x="4279" y="1732"/>
                </a:lnTo>
                <a:lnTo>
                  <a:pt x="4279" y="1732"/>
                </a:lnTo>
                <a:lnTo>
                  <a:pt x="4281" y="1732"/>
                </a:lnTo>
                <a:close/>
                <a:moveTo>
                  <a:pt x="4245" y="1734"/>
                </a:moveTo>
                <a:lnTo>
                  <a:pt x="4247" y="1736"/>
                </a:lnTo>
                <a:lnTo>
                  <a:pt x="4247" y="1734"/>
                </a:lnTo>
                <a:lnTo>
                  <a:pt x="4247" y="1734"/>
                </a:lnTo>
                <a:lnTo>
                  <a:pt x="4247" y="1734"/>
                </a:lnTo>
                <a:lnTo>
                  <a:pt x="4251" y="1734"/>
                </a:lnTo>
                <a:lnTo>
                  <a:pt x="4253" y="1734"/>
                </a:lnTo>
                <a:lnTo>
                  <a:pt x="4253" y="1734"/>
                </a:lnTo>
                <a:lnTo>
                  <a:pt x="4258" y="1734"/>
                </a:lnTo>
                <a:lnTo>
                  <a:pt x="4258" y="1734"/>
                </a:lnTo>
                <a:lnTo>
                  <a:pt x="4258" y="1732"/>
                </a:lnTo>
                <a:lnTo>
                  <a:pt x="4260" y="1732"/>
                </a:lnTo>
                <a:lnTo>
                  <a:pt x="4260" y="1732"/>
                </a:lnTo>
                <a:lnTo>
                  <a:pt x="4260" y="1730"/>
                </a:lnTo>
                <a:lnTo>
                  <a:pt x="4245" y="1730"/>
                </a:lnTo>
                <a:lnTo>
                  <a:pt x="4243" y="1730"/>
                </a:lnTo>
                <a:lnTo>
                  <a:pt x="4241" y="1732"/>
                </a:lnTo>
                <a:lnTo>
                  <a:pt x="4241" y="1732"/>
                </a:lnTo>
                <a:lnTo>
                  <a:pt x="4241" y="1734"/>
                </a:lnTo>
                <a:lnTo>
                  <a:pt x="4245" y="1734"/>
                </a:lnTo>
                <a:close/>
                <a:moveTo>
                  <a:pt x="2766" y="702"/>
                </a:moveTo>
                <a:lnTo>
                  <a:pt x="2766" y="705"/>
                </a:lnTo>
                <a:lnTo>
                  <a:pt x="2768" y="705"/>
                </a:lnTo>
                <a:lnTo>
                  <a:pt x="2768" y="705"/>
                </a:lnTo>
                <a:lnTo>
                  <a:pt x="2768" y="705"/>
                </a:lnTo>
                <a:lnTo>
                  <a:pt x="2770" y="702"/>
                </a:lnTo>
                <a:lnTo>
                  <a:pt x="2768" y="702"/>
                </a:lnTo>
                <a:lnTo>
                  <a:pt x="2766" y="702"/>
                </a:lnTo>
                <a:close/>
                <a:moveTo>
                  <a:pt x="3107" y="1099"/>
                </a:moveTo>
                <a:lnTo>
                  <a:pt x="3107" y="1097"/>
                </a:lnTo>
                <a:lnTo>
                  <a:pt x="3105" y="1097"/>
                </a:lnTo>
                <a:lnTo>
                  <a:pt x="3105" y="1099"/>
                </a:lnTo>
                <a:lnTo>
                  <a:pt x="3103" y="1099"/>
                </a:lnTo>
                <a:lnTo>
                  <a:pt x="3101" y="1099"/>
                </a:lnTo>
                <a:lnTo>
                  <a:pt x="3095" y="1101"/>
                </a:lnTo>
                <a:lnTo>
                  <a:pt x="3093" y="1103"/>
                </a:lnTo>
                <a:lnTo>
                  <a:pt x="3091" y="1103"/>
                </a:lnTo>
                <a:lnTo>
                  <a:pt x="3088" y="1101"/>
                </a:lnTo>
                <a:lnTo>
                  <a:pt x="3084" y="1101"/>
                </a:lnTo>
                <a:lnTo>
                  <a:pt x="3084" y="1103"/>
                </a:lnTo>
                <a:lnTo>
                  <a:pt x="3084" y="1105"/>
                </a:lnTo>
                <a:lnTo>
                  <a:pt x="3082" y="1105"/>
                </a:lnTo>
                <a:lnTo>
                  <a:pt x="3082" y="1105"/>
                </a:lnTo>
                <a:lnTo>
                  <a:pt x="3080" y="1105"/>
                </a:lnTo>
                <a:lnTo>
                  <a:pt x="3080" y="1105"/>
                </a:lnTo>
                <a:lnTo>
                  <a:pt x="3078" y="1105"/>
                </a:lnTo>
                <a:lnTo>
                  <a:pt x="3078" y="1107"/>
                </a:lnTo>
                <a:lnTo>
                  <a:pt x="3076" y="1107"/>
                </a:lnTo>
                <a:lnTo>
                  <a:pt x="3076" y="1109"/>
                </a:lnTo>
                <a:lnTo>
                  <a:pt x="3078" y="1111"/>
                </a:lnTo>
                <a:lnTo>
                  <a:pt x="3078" y="1111"/>
                </a:lnTo>
                <a:lnTo>
                  <a:pt x="3078" y="1111"/>
                </a:lnTo>
                <a:lnTo>
                  <a:pt x="3082" y="1113"/>
                </a:lnTo>
                <a:lnTo>
                  <a:pt x="3082" y="1113"/>
                </a:lnTo>
                <a:lnTo>
                  <a:pt x="3084" y="1113"/>
                </a:lnTo>
                <a:lnTo>
                  <a:pt x="3084" y="1113"/>
                </a:lnTo>
                <a:lnTo>
                  <a:pt x="3084" y="1113"/>
                </a:lnTo>
                <a:lnTo>
                  <a:pt x="3086" y="1115"/>
                </a:lnTo>
                <a:lnTo>
                  <a:pt x="3086" y="1113"/>
                </a:lnTo>
                <a:lnTo>
                  <a:pt x="3086" y="1113"/>
                </a:lnTo>
                <a:lnTo>
                  <a:pt x="3086" y="1113"/>
                </a:lnTo>
                <a:lnTo>
                  <a:pt x="3088" y="1113"/>
                </a:lnTo>
                <a:lnTo>
                  <a:pt x="3088" y="1113"/>
                </a:lnTo>
                <a:lnTo>
                  <a:pt x="3091" y="1111"/>
                </a:lnTo>
                <a:lnTo>
                  <a:pt x="3093" y="1111"/>
                </a:lnTo>
                <a:lnTo>
                  <a:pt x="3093" y="1111"/>
                </a:lnTo>
                <a:lnTo>
                  <a:pt x="3097" y="1107"/>
                </a:lnTo>
                <a:lnTo>
                  <a:pt x="3097" y="1107"/>
                </a:lnTo>
                <a:lnTo>
                  <a:pt x="3097" y="1107"/>
                </a:lnTo>
                <a:lnTo>
                  <a:pt x="3099" y="1107"/>
                </a:lnTo>
                <a:lnTo>
                  <a:pt x="3101" y="1107"/>
                </a:lnTo>
                <a:lnTo>
                  <a:pt x="3101" y="1107"/>
                </a:lnTo>
                <a:lnTo>
                  <a:pt x="3101" y="1107"/>
                </a:lnTo>
                <a:lnTo>
                  <a:pt x="3099" y="1105"/>
                </a:lnTo>
                <a:lnTo>
                  <a:pt x="3099" y="1105"/>
                </a:lnTo>
                <a:lnTo>
                  <a:pt x="3099" y="1103"/>
                </a:lnTo>
                <a:lnTo>
                  <a:pt x="3107" y="1099"/>
                </a:lnTo>
                <a:close/>
                <a:moveTo>
                  <a:pt x="3068" y="916"/>
                </a:moveTo>
                <a:lnTo>
                  <a:pt x="3072" y="916"/>
                </a:lnTo>
                <a:lnTo>
                  <a:pt x="3074" y="916"/>
                </a:lnTo>
                <a:lnTo>
                  <a:pt x="3072" y="916"/>
                </a:lnTo>
                <a:lnTo>
                  <a:pt x="3065" y="914"/>
                </a:lnTo>
                <a:lnTo>
                  <a:pt x="3065" y="914"/>
                </a:lnTo>
                <a:lnTo>
                  <a:pt x="3063" y="914"/>
                </a:lnTo>
                <a:lnTo>
                  <a:pt x="3065" y="914"/>
                </a:lnTo>
                <a:lnTo>
                  <a:pt x="3065" y="916"/>
                </a:lnTo>
                <a:lnTo>
                  <a:pt x="3068" y="916"/>
                </a:lnTo>
                <a:close/>
                <a:moveTo>
                  <a:pt x="3000" y="1101"/>
                </a:moveTo>
                <a:lnTo>
                  <a:pt x="3000" y="1101"/>
                </a:lnTo>
                <a:lnTo>
                  <a:pt x="3003" y="1099"/>
                </a:lnTo>
                <a:lnTo>
                  <a:pt x="3003" y="1099"/>
                </a:lnTo>
                <a:lnTo>
                  <a:pt x="3000" y="1097"/>
                </a:lnTo>
                <a:lnTo>
                  <a:pt x="3003" y="1097"/>
                </a:lnTo>
                <a:lnTo>
                  <a:pt x="3003" y="1095"/>
                </a:lnTo>
                <a:lnTo>
                  <a:pt x="3000" y="1095"/>
                </a:lnTo>
                <a:lnTo>
                  <a:pt x="3000" y="1097"/>
                </a:lnTo>
                <a:lnTo>
                  <a:pt x="3000" y="1099"/>
                </a:lnTo>
                <a:lnTo>
                  <a:pt x="3000" y="1099"/>
                </a:lnTo>
                <a:lnTo>
                  <a:pt x="3000" y="1101"/>
                </a:lnTo>
                <a:lnTo>
                  <a:pt x="3000" y="1101"/>
                </a:lnTo>
                <a:close/>
                <a:moveTo>
                  <a:pt x="3011" y="1082"/>
                </a:moveTo>
                <a:lnTo>
                  <a:pt x="3011" y="1082"/>
                </a:lnTo>
                <a:lnTo>
                  <a:pt x="3011" y="1082"/>
                </a:lnTo>
                <a:lnTo>
                  <a:pt x="3011" y="1080"/>
                </a:lnTo>
                <a:lnTo>
                  <a:pt x="3011" y="1080"/>
                </a:lnTo>
                <a:lnTo>
                  <a:pt x="3011" y="1082"/>
                </a:lnTo>
                <a:lnTo>
                  <a:pt x="3011" y="1082"/>
                </a:lnTo>
                <a:lnTo>
                  <a:pt x="3011" y="1082"/>
                </a:lnTo>
                <a:lnTo>
                  <a:pt x="3011" y="1082"/>
                </a:lnTo>
                <a:close/>
                <a:moveTo>
                  <a:pt x="2860" y="977"/>
                </a:moveTo>
                <a:lnTo>
                  <a:pt x="2858" y="977"/>
                </a:lnTo>
                <a:lnTo>
                  <a:pt x="2864" y="979"/>
                </a:lnTo>
                <a:lnTo>
                  <a:pt x="2862" y="977"/>
                </a:lnTo>
                <a:lnTo>
                  <a:pt x="2860" y="977"/>
                </a:lnTo>
                <a:lnTo>
                  <a:pt x="2860" y="977"/>
                </a:lnTo>
                <a:close/>
                <a:moveTo>
                  <a:pt x="2998" y="1061"/>
                </a:moveTo>
                <a:lnTo>
                  <a:pt x="2998" y="1061"/>
                </a:lnTo>
                <a:lnTo>
                  <a:pt x="2996" y="1061"/>
                </a:lnTo>
                <a:lnTo>
                  <a:pt x="2994" y="1061"/>
                </a:lnTo>
                <a:lnTo>
                  <a:pt x="2994" y="1061"/>
                </a:lnTo>
                <a:lnTo>
                  <a:pt x="2992" y="1063"/>
                </a:lnTo>
                <a:lnTo>
                  <a:pt x="2994" y="1063"/>
                </a:lnTo>
                <a:lnTo>
                  <a:pt x="2994" y="1063"/>
                </a:lnTo>
                <a:lnTo>
                  <a:pt x="2996" y="1063"/>
                </a:lnTo>
                <a:lnTo>
                  <a:pt x="2996" y="1063"/>
                </a:lnTo>
                <a:lnTo>
                  <a:pt x="2998" y="1063"/>
                </a:lnTo>
                <a:lnTo>
                  <a:pt x="3000" y="1063"/>
                </a:lnTo>
                <a:lnTo>
                  <a:pt x="3000" y="1061"/>
                </a:lnTo>
                <a:lnTo>
                  <a:pt x="2998" y="1061"/>
                </a:lnTo>
                <a:close/>
                <a:moveTo>
                  <a:pt x="2998" y="1076"/>
                </a:moveTo>
                <a:lnTo>
                  <a:pt x="2998" y="1076"/>
                </a:lnTo>
                <a:lnTo>
                  <a:pt x="3000" y="1076"/>
                </a:lnTo>
                <a:lnTo>
                  <a:pt x="2998" y="1074"/>
                </a:lnTo>
                <a:lnTo>
                  <a:pt x="2998" y="1074"/>
                </a:lnTo>
                <a:lnTo>
                  <a:pt x="2996" y="1074"/>
                </a:lnTo>
                <a:lnTo>
                  <a:pt x="2998" y="1074"/>
                </a:lnTo>
                <a:lnTo>
                  <a:pt x="2998" y="1076"/>
                </a:lnTo>
                <a:lnTo>
                  <a:pt x="2998" y="1076"/>
                </a:lnTo>
                <a:close/>
                <a:moveTo>
                  <a:pt x="3003" y="1076"/>
                </a:moveTo>
                <a:lnTo>
                  <a:pt x="3003" y="1076"/>
                </a:lnTo>
                <a:lnTo>
                  <a:pt x="3000" y="1078"/>
                </a:lnTo>
                <a:lnTo>
                  <a:pt x="2998" y="1078"/>
                </a:lnTo>
                <a:lnTo>
                  <a:pt x="2998" y="1080"/>
                </a:lnTo>
                <a:lnTo>
                  <a:pt x="2998" y="1080"/>
                </a:lnTo>
                <a:lnTo>
                  <a:pt x="2998" y="1078"/>
                </a:lnTo>
                <a:lnTo>
                  <a:pt x="3000" y="1078"/>
                </a:lnTo>
                <a:lnTo>
                  <a:pt x="3003" y="1078"/>
                </a:lnTo>
                <a:lnTo>
                  <a:pt x="3005" y="1078"/>
                </a:lnTo>
                <a:lnTo>
                  <a:pt x="3003" y="1076"/>
                </a:lnTo>
                <a:close/>
                <a:moveTo>
                  <a:pt x="2852" y="969"/>
                </a:moveTo>
                <a:lnTo>
                  <a:pt x="2852" y="969"/>
                </a:lnTo>
                <a:lnTo>
                  <a:pt x="2852" y="967"/>
                </a:lnTo>
                <a:lnTo>
                  <a:pt x="2852" y="967"/>
                </a:lnTo>
                <a:lnTo>
                  <a:pt x="2848" y="967"/>
                </a:lnTo>
                <a:lnTo>
                  <a:pt x="2845" y="967"/>
                </a:lnTo>
                <a:lnTo>
                  <a:pt x="2845" y="967"/>
                </a:lnTo>
                <a:lnTo>
                  <a:pt x="2845" y="967"/>
                </a:lnTo>
                <a:lnTo>
                  <a:pt x="2848" y="969"/>
                </a:lnTo>
                <a:lnTo>
                  <a:pt x="2850" y="969"/>
                </a:lnTo>
                <a:lnTo>
                  <a:pt x="2852" y="969"/>
                </a:lnTo>
                <a:close/>
                <a:moveTo>
                  <a:pt x="3009" y="1092"/>
                </a:moveTo>
                <a:lnTo>
                  <a:pt x="3011" y="1092"/>
                </a:lnTo>
                <a:lnTo>
                  <a:pt x="3011" y="1092"/>
                </a:lnTo>
                <a:lnTo>
                  <a:pt x="3013" y="1090"/>
                </a:lnTo>
                <a:lnTo>
                  <a:pt x="3015" y="1090"/>
                </a:lnTo>
                <a:lnTo>
                  <a:pt x="3015" y="1088"/>
                </a:lnTo>
                <a:lnTo>
                  <a:pt x="3015" y="1088"/>
                </a:lnTo>
                <a:lnTo>
                  <a:pt x="3017" y="1084"/>
                </a:lnTo>
                <a:lnTo>
                  <a:pt x="3017" y="1084"/>
                </a:lnTo>
                <a:lnTo>
                  <a:pt x="3015" y="1084"/>
                </a:lnTo>
                <a:lnTo>
                  <a:pt x="3013" y="1086"/>
                </a:lnTo>
                <a:lnTo>
                  <a:pt x="3011" y="1086"/>
                </a:lnTo>
                <a:lnTo>
                  <a:pt x="3011" y="1088"/>
                </a:lnTo>
                <a:lnTo>
                  <a:pt x="3009" y="1088"/>
                </a:lnTo>
                <a:lnTo>
                  <a:pt x="3009" y="1088"/>
                </a:lnTo>
                <a:lnTo>
                  <a:pt x="3009" y="1090"/>
                </a:lnTo>
                <a:lnTo>
                  <a:pt x="3009" y="1092"/>
                </a:lnTo>
                <a:lnTo>
                  <a:pt x="3009" y="1092"/>
                </a:lnTo>
                <a:close/>
                <a:moveTo>
                  <a:pt x="2845" y="969"/>
                </a:moveTo>
                <a:lnTo>
                  <a:pt x="2848" y="971"/>
                </a:lnTo>
                <a:lnTo>
                  <a:pt x="2850" y="971"/>
                </a:lnTo>
                <a:lnTo>
                  <a:pt x="2856" y="971"/>
                </a:lnTo>
                <a:lnTo>
                  <a:pt x="2856" y="971"/>
                </a:lnTo>
                <a:lnTo>
                  <a:pt x="2856" y="971"/>
                </a:lnTo>
                <a:lnTo>
                  <a:pt x="2850" y="971"/>
                </a:lnTo>
                <a:lnTo>
                  <a:pt x="2850" y="969"/>
                </a:lnTo>
                <a:lnTo>
                  <a:pt x="2848" y="969"/>
                </a:lnTo>
                <a:lnTo>
                  <a:pt x="2845" y="969"/>
                </a:lnTo>
                <a:lnTo>
                  <a:pt x="2845" y="969"/>
                </a:lnTo>
                <a:close/>
                <a:moveTo>
                  <a:pt x="2850" y="975"/>
                </a:moveTo>
                <a:lnTo>
                  <a:pt x="2850" y="975"/>
                </a:lnTo>
                <a:lnTo>
                  <a:pt x="2852" y="975"/>
                </a:lnTo>
                <a:lnTo>
                  <a:pt x="2854" y="975"/>
                </a:lnTo>
                <a:lnTo>
                  <a:pt x="2856" y="975"/>
                </a:lnTo>
                <a:lnTo>
                  <a:pt x="2856" y="975"/>
                </a:lnTo>
                <a:lnTo>
                  <a:pt x="2856" y="975"/>
                </a:lnTo>
                <a:lnTo>
                  <a:pt x="2856" y="973"/>
                </a:lnTo>
                <a:lnTo>
                  <a:pt x="2854" y="973"/>
                </a:lnTo>
                <a:lnTo>
                  <a:pt x="2852" y="973"/>
                </a:lnTo>
                <a:lnTo>
                  <a:pt x="2850" y="973"/>
                </a:lnTo>
                <a:lnTo>
                  <a:pt x="2850" y="973"/>
                </a:lnTo>
                <a:lnTo>
                  <a:pt x="2850" y="975"/>
                </a:lnTo>
                <a:close/>
                <a:moveTo>
                  <a:pt x="2829" y="954"/>
                </a:moveTo>
                <a:lnTo>
                  <a:pt x="2827" y="952"/>
                </a:lnTo>
                <a:lnTo>
                  <a:pt x="2827" y="954"/>
                </a:lnTo>
                <a:lnTo>
                  <a:pt x="2827" y="954"/>
                </a:lnTo>
                <a:lnTo>
                  <a:pt x="2829" y="956"/>
                </a:lnTo>
                <a:lnTo>
                  <a:pt x="2829" y="954"/>
                </a:lnTo>
                <a:close/>
                <a:moveTo>
                  <a:pt x="2827" y="958"/>
                </a:moveTo>
                <a:lnTo>
                  <a:pt x="2827" y="956"/>
                </a:lnTo>
                <a:lnTo>
                  <a:pt x="2829" y="958"/>
                </a:lnTo>
                <a:lnTo>
                  <a:pt x="2829" y="958"/>
                </a:lnTo>
                <a:lnTo>
                  <a:pt x="2829" y="956"/>
                </a:lnTo>
                <a:lnTo>
                  <a:pt x="2824" y="954"/>
                </a:lnTo>
                <a:lnTo>
                  <a:pt x="2822" y="952"/>
                </a:lnTo>
                <a:lnTo>
                  <a:pt x="2824" y="954"/>
                </a:lnTo>
                <a:lnTo>
                  <a:pt x="2827" y="958"/>
                </a:lnTo>
                <a:close/>
                <a:moveTo>
                  <a:pt x="2590" y="923"/>
                </a:moveTo>
                <a:lnTo>
                  <a:pt x="2590" y="923"/>
                </a:lnTo>
                <a:lnTo>
                  <a:pt x="2590" y="921"/>
                </a:lnTo>
                <a:lnTo>
                  <a:pt x="2588" y="918"/>
                </a:lnTo>
                <a:lnTo>
                  <a:pt x="2588" y="921"/>
                </a:lnTo>
                <a:lnTo>
                  <a:pt x="2588" y="921"/>
                </a:lnTo>
                <a:lnTo>
                  <a:pt x="2590" y="923"/>
                </a:lnTo>
                <a:lnTo>
                  <a:pt x="2590" y="923"/>
                </a:lnTo>
                <a:close/>
                <a:moveTo>
                  <a:pt x="2822" y="946"/>
                </a:moveTo>
                <a:lnTo>
                  <a:pt x="2824" y="948"/>
                </a:lnTo>
                <a:lnTo>
                  <a:pt x="2824" y="948"/>
                </a:lnTo>
                <a:lnTo>
                  <a:pt x="2827" y="948"/>
                </a:lnTo>
                <a:lnTo>
                  <a:pt x="2827" y="950"/>
                </a:lnTo>
                <a:lnTo>
                  <a:pt x="2827" y="950"/>
                </a:lnTo>
                <a:lnTo>
                  <a:pt x="2829" y="950"/>
                </a:lnTo>
                <a:lnTo>
                  <a:pt x="2829" y="950"/>
                </a:lnTo>
                <a:lnTo>
                  <a:pt x="2829" y="950"/>
                </a:lnTo>
                <a:lnTo>
                  <a:pt x="2827" y="948"/>
                </a:lnTo>
                <a:lnTo>
                  <a:pt x="2824" y="946"/>
                </a:lnTo>
                <a:lnTo>
                  <a:pt x="2824" y="946"/>
                </a:lnTo>
                <a:lnTo>
                  <a:pt x="2822" y="946"/>
                </a:lnTo>
                <a:lnTo>
                  <a:pt x="2822" y="944"/>
                </a:lnTo>
                <a:lnTo>
                  <a:pt x="2820" y="944"/>
                </a:lnTo>
                <a:lnTo>
                  <a:pt x="2822" y="944"/>
                </a:lnTo>
                <a:lnTo>
                  <a:pt x="2822" y="946"/>
                </a:lnTo>
                <a:close/>
                <a:moveTo>
                  <a:pt x="2822" y="941"/>
                </a:moveTo>
                <a:lnTo>
                  <a:pt x="2822" y="944"/>
                </a:lnTo>
                <a:lnTo>
                  <a:pt x="2822" y="941"/>
                </a:lnTo>
                <a:lnTo>
                  <a:pt x="2822" y="941"/>
                </a:lnTo>
                <a:lnTo>
                  <a:pt x="2822" y="941"/>
                </a:lnTo>
                <a:lnTo>
                  <a:pt x="2820" y="941"/>
                </a:lnTo>
                <a:lnTo>
                  <a:pt x="2820" y="941"/>
                </a:lnTo>
                <a:lnTo>
                  <a:pt x="2820" y="941"/>
                </a:lnTo>
                <a:lnTo>
                  <a:pt x="2820" y="941"/>
                </a:lnTo>
                <a:lnTo>
                  <a:pt x="2822" y="941"/>
                </a:lnTo>
                <a:close/>
                <a:moveTo>
                  <a:pt x="2816" y="939"/>
                </a:moveTo>
                <a:lnTo>
                  <a:pt x="2816" y="941"/>
                </a:lnTo>
                <a:lnTo>
                  <a:pt x="2816" y="944"/>
                </a:lnTo>
                <a:lnTo>
                  <a:pt x="2818" y="946"/>
                </a:lnTo>
                <a:lnTo>
                  <a:pt x="2818" y="944"/>
                </a:lnTo>
                <a:lnTo>
                  <a:pt x="2818" y="944"/>
                </a:lnTo>
                <a:lnTo>
                  <a:pt x="2818" y="944"/>
                </a:lnTo>
                <a:lnTo>
                  <a:pt x="2816" y="939"/>
                </a:lnTo>
                <a:lnTo>
                  <a:pt x="2818" y="939"/>
                </a:lnTo>
                <a:lnTo>
                  <a:pt x="2816" y="937"/>
                </a:lnTo>
                <a:lnTo>
                  <a:pt x="2816" y="937"/>
                </a:lnTo>
                <a:lnTo>
                  <a:pt x="2816" y="935"/>
                </a:lnTo>
                <a:lnTo>
                  <a:pt x="2816" y="935"/>
                </a:lnTo>
                <a:lnTo>
                  <a:pt x="2814" y="935"/>
                </a:lnTo>
                <a:lnTo>
                  <a:pt x="2816" y="937"/>
                </a:lnTo>
                <a:lnTo>
                  <a:pt x="2816" y="937"/>
                </a:lnTo>
                <a:lnTo>
                  <a:pt x="2814" y="939"/>
                </a:lnTo>
                <a:lnTo>
                  <a:pt x="2816" y="939"/>
                </a:lnTo>
                <a:close/>
                <a:moveTo>
                  <a:pt x="2829" y="956"/>
                </a:moveTo>
                <a:lnTo>
                  <a:pt x="2831" y="956"/>
                </a:lnTo>
                <a:lnTo>
                  <a:pt x="2831" y="958"/>
                </a:lnTo>
                <a:lnTo>
                  <a:pt x="2831" y="956"/>
                </a:lnTo>
                <a:lnTo>
                  <a:pt x="2829" y="956"/>
                </a:lnTo>
                <a:lnTo>
                  <a:pt x="2829" y="956"/>
                </a:lnTo>
                <a:close/>
                <a:moveTo>
                  <a:pt x="2688" y="780"/>
                </a:moveTo>
                <a:lnTo>
                  <a:pt x="2688" y="780"/>
                </a:lnTo>
                <a:lnTo>
                  <a:pt x="2686" y="782"/>
                </a:lnTo>
                <a:lnTo>
                  <a:pt x="2682" y="782"/>
                </a:lnTo>
                <a:lnTo>
                  <a:pt x="2684" y="782"/>
                </a:lnTo>
                <a:lnTo>
                  <a:pt x="2684" y="782"/>
                </a:lnTo>
                <a:lnTo>
                  <a:pt x="2688" y="780"/>
                </a:lnTo>
                <a:close/>
                <a:moveTo>
                  <a:pt x="2820" y="937"/>
                </a:moveTo>
                <a:lnTo>
                  <a:pt x="2820" y="937"/>
                </a:lnTo>
                <a:lnTo>
                  <a:pt x="2820" y="939"/>
                </a:lnTo>
                <a:lnTo>
                  <a:pt x="2822" y="939"/>
                </a:lnTo>
                <a:lnTo>
                  <a:pt x="2820" y="937"/>
                </a:lnTo>
                <a:lnTo>
                  <a:pt x="2820" y="937"/>
                </a:lnTo>
                <a:lnTo>
                  <a:pt x="2820" y="935"/>
                </a:lnTo>
                <a:lnTo>
                  <a:pt x="2818" y="933"/>
                </a:lnTo>
                <a:lnTo>
                  <a:pt x="2818" y="935"/>
                </a:lnTo>
                <a:lnTo>
                  <a:pt x="2816" y="935"/>
                </a:lnTo>
                <a:lnTo>
                  <a:pt x="2816" y="937"/>
                </a:lnTo>
                <a:lnTo>
                  <a:pt x="2818" y="937"/>
                </a:lnTo>
                <a:lnTo>
                  <a:pt x="2820" y="937"/>
                </a:lnTo>
                <a:close/>
                <a:moveTo>
                  <a:pt x="2963" y="1080"/>
                </a:moveTo>
                <a:lnTo>
                  <a:pt x="2963" y="1078"/>
                </a:lnTo>
                <a:lnTo>
                  <a:pt x="2963" y="1080"/>
                </a:lnTo>
                <a:lnTo>
                  <a:pt x="2963" y="1080"/>
                </a:lnTo>
                <a:lnTo>
                  <a:pt x="2961" y="1080"/>
                </a:lnTo>
                <a:lnTo>
                  <a:pt x="2961" y="1080"/>
                </a:lnTo>
                <a:lnTo>
                  <a:pt x="2961" y="1080"/>
                </a:lnTo>
                <a:lnTo>
                  <a:pt x="2961" y="1080"/>
                </a:lnTo>
                <a:lnTo>
                  <a:pt x="2963" y="1080"/>
                </a:lnTo>
                <a:lnTo>
                  <a:pt x="2963" y="1080"/>
                </a:lnTo>
                <a:close/>
                <a:moveTo>
                  <a:pt x="2982" y="1078"/>
                </a:moveTo>
                <a:lnTo>
                  <a:pt x="2982" y="1078"/>
                </a:lnTo>
                <a:lnTo>
                  <a:pt x="2982" y="1078"/>
                </a:lnTo>
                <a:lnTo>
                  <a:pt x="2982" y="1078"/>
                </a:lnTo>
                <a:lnTo>
                  <a:pt x="2984" y="1076"/>
                </a:lnTo>
                <a:lnTo>
                  <a:pt x="2986" y="1076"/>
                </a:lnTo>
                <a:lnTo>
                  <a:pt x="2984" y="1076"/>
                </a:lnTo>
                <a:lnTo>
                  <a:pt x="2984" y="1076"/>
                </a:lnTo>
                <a:lnTo>
                  <a:pt x="2982" y="1078"/>
                </a:lnTo>
                <a:lnTo>
                  <a:pt x="2982" y="1078"/>
                </a:lnTo>
                <a:lnTo>
                  <a:pt x="2982" y="1078"/>
                </a:lnTo>
                <a:close/>
                <a:moveTo>
                  <a:pt x="2990" y="1036"/>
                </a:moveTo>
                <a:lnTo>
                  <a:pt x="2986" y="1036"/>
                </a:lnTo>
                <a:lnTo>
                  <a:pt x="2986" y="1036"/>
                </a:lnTo>
                <a:lnTo>
                  <a:pt x="2986" y="1036"/>
                </a:lnTo>
                <a:lnTo>
                  <a:pt x="2984" y="1036"/>
                </a:lnTo>
                <a:lnTo>
                  <a:pt x="2984" y="1036"/>
                </a:lnTo>
                <a:lnTo>
                  <a:pt x="2982" y="1038"/>
                </a:lnTo>
                <a:lnTo>
                  <a:pt x="2982" y="1038"/>
                </a:lnTo>
                <a:lnTo>
                  <a:pt x="2984" y="1040"/>
                </a:lnTo>
                <a:lnTo>
                  <a:pt x="2986" y="1040"/>
                </a:lnTo>
                <a:lnTo>
                  <a:pt x="2988" y="1038"/>
                </a:lnTo>
                <a:lnTo>
                  <a:pt x="2988" y="1038"/>
                </a:lnTo>
                <a:lnTo>
                  <a:pt x="2988" y="1038"/>
                </a:lnTo>
                <a:lnTo>
                  <a:pt x="2986" y="1040"/>
                </a:lnTo>
                <a:lnTo>
                  <a:pt x="2986" y="1040"/>
                </a:lnTo>
                <a:lnTo>
                  <a:pt x="2990" y="1042"/>
                </a:lnTo>
                <a:lnTo>
                  <a:pt x="2992" y="1042"/>
                </a:lnTo>
                <a:lnTo>
                  <a:pt x="2992" y="1042"/>
                </a:lnTo>
                <a:lnTo>
                  <a:pt x="2992" y="1040"/>
                </a:lnTo>
                <a:lnTo>
                  <a:pt x="2992" y="1040"/>
                </a:lnTo>
                <a:lnTo>
                  <a:pt x="2992" y="1040"/>
                </a:lnTo>
                <a:lnTo>
                  <a:pt x="2992" y="1040"/>
                </a:lnTo>
                <a:lnTo>
                  <a:pt x="2992" y="1040"/>
                </a:lnTo>
                <a:lnTo>
                  <a:pt x="2992" y="1040"/>
                </a:lnTo>
                <a:lnTo>
                  <a:pt x="2992" y="1038"/>
                </a:lnTo>
                <a:lnTo>
                  <a:pt x="2990" y="1038"/>
                </a:lnTo>
                <a:lnTo>
                  <a:pt x="2990" y="1036"/>
                </a:lnTo>
                <a:lnTo>
                  <a:pt x="2990" y="1036"/>
                </a:lnTo>
                <a:close/>
                <a:moveTo>
                  <a:pt x="2988" y="1065"/>
                </a:moveTo>
                <a:lnTo>
                  <a:pt x="2986" y="1065"/>
                </a:lnTo>
                <a:lnTo>
                  <a:pt x="2984" y="1065"/>
                </a:lnTo>
                <a:lnTo>
                  <a:pt x="2984" y="1065"/>
                </a:lnTo>
                <a:lnTo>
                  <a:pt x="2986" y="1065"/>
                </a:lnTo>
                <a:lnTo>
                  <a:pt x="2988" y="1065"/>
                </a:lnTo>
                <a:lnTo>
                  <a:pt x="2988" y="1065"/>
                </a:lnTo>
                <a:lnTo>
                  <a:pt x="2990" y="1063"/>
                </a:lnTo>
                <a:lnTo>
                  <a:pt x="2990" y="1063"/>
                </a:lnTo>
                <a:lnTo>
                  <a:pt x="2988" y="1065"/>
                </a:lnTo>
                <a:close/>
                <a:moveTo>
                  <a:pt x="2986" y="1048"/>
                </a:moveTo>
                <a:lnTo>
                  <a:pt x="2984" y="1048"/>
                </a:lnTo>
                <a:lnTo>
                  <a:pt x="2982" y="1048"/>
                </a:lnTo>
                <a:lnTo>
                  <a:pt x="2982" y="1050"/>
                </a:lnTo>
                <a:lnTo>
                  <a:pt x="2984" y="1050"/>
                </a:lnTo>
                <a:lnTo>
                  <a:pt x="2984" y="1053"/>
                </a:lnTo>
                <a:lnTo>
                  <a:pt x="2984" y="1053"/>
                </a:lnTo>
                <a:lnTo>
                  <a:pt x="2982" y="1055"/>
                </a:lnTo>
                <a:lnTo>
                  <a:pt x="2984" y="1055"/>
                </a:lnTo>
                <a:lnTo>
                  <a:pt x="2984" y="1055"/>
                </a:lnTo>
                <a:lnTo>
                  <a:pt x="2986" y="1055"/>
                </a:lnTo>
                <a:lnTo>
                  <a:pt x="2986" y="1055"/>
                </a:lnTo>
                <a:lnTo>
                  <a:pt x="2986" y="1053"/>
                </a:lnTo>
                <a:lnTo>
                  <a:pt x="2986" y="1053"/>
                </a:lnTo>
                <a:lnTo>
                  <a:pt x="2986" y="1050"/>
                </a:lnTo>
                <a:lnTo>
                  <a:pt x="2986" y="1050"/>
                </a:lnTo>
                <a:lnTo>
                  <a:pt x="2986" y="1048"/>
                </a:lnTo>
                <a:lnTo>
                  <a:pt x="2986" y="1048"/>
                </a:lnTo>
                <a:close/>
                <a:moveTo>
                  <a:pt x="2988" y="1082"/>
                </a:moveTo>
                <a:lnTo>
                  <a:pt x="2988" y="1082"/>
                </a:lnTo>
                <a:lnTo>
                  <a:pt x="2990" y="1082"/>
                </a:lnTo>
                <a:lnTo>
                  <a:pt x="2990" y="1082"/>
                </a:lnTo>
                <a:lnTo>
                  <a:pt x="2990" y="1082"/>
                </a:lnTo>
                <a:lnTo>
                  <a:pt x="2990" y="1082"/>
                </a:lnTo>
                <a:lnTo>
                  <a:pt x="2990" y="1080"/>
                </a:lnTo>
                <a:lnTo>
                  <a:pt x="2990" y="1082"/>
                </a:lnTo>
                <a:lnTo>
                  <a:pt x="2990" y="1082"/>
                </a:lnTo>
                <a:lnTo>
                  <a:pt x="2988" y="1082"/>
                </a:lnTo>
                <a:close/>
                <a:moveTo>
                  <a:pt x="2961" y="1067"/>
                </a:moveTo>
                <a:lnTo>
                  <a:pt x="2961" y="1067"/>
                </a:lnTo>
                <a:lnTo>
                  <a:pt x="2961" y="1067"/>
                </a:lnTo>
                <a:lnTo>
                  <a:pt x="2961" y="1069"/>
                </a:lnTo>
                <a:lnTo>
                  <a:pt x="2961" y="1069"/>
                </a:lnTo>
                <a:lnTo>
                  <a:pt x="2961" y="1069"/>
                </a:lnTo>
                <a:lnTo>
                  <a:pt x="2963" y="1067"/>
                </a:lnTo>
                <a:lnTo>
                  <a:pt x="2963" y="1067"/>
                </a:lnTo>
                <a:lnTo>
                  <a:pt x="2961" y="1067"/>
                </a:lnTo>
                <a:close/>
                <a:moveTo>
                  <a:pt x="2963" y="1042"/>
                </a:moveTo>
                <a:lnTo>
                  <a:pt x="2963" y="1044"/>
                </a:lnTo>
                <a:lnTo>
                  <a:pt x="2963" y="1044"/>
                </a:lnTo>
                <a:lnTo>
                  <a:pt x="2963" y="1044"/>
                </a:lnTo>
                <a:lnTo>
                  <a:pt x="2963" y="1044"/>
                </a:lnTo>
                <a:lnTo>
                  <a:pt x="2963" y="1044"/>
                </a:lnTo>
                <a:lnTo>
                  <a:pt x="2965" y="1044"/>
                </a:lnTo>
                <a:lnTo>
                  <a:pt x="2965" y="1044"/>
                </a:lnTo>
                <a:lnTo>
                  <a:pt x="2963" y="1042"/>
                </a:lnTo>
                <a:lnTo>
                  <a:pt x="2963" y="1042"/>
                </a:lnTo>
                <a:lnTo>
                  <a:pt x="2963" y="1042"/>
                </a:lnTo>
                <a:close/>
                <a:moveTo>
                  <a:pt x="2963" y="1074"/>
                </a:moveTo>
                <a:lnTo>
                  <a:pt x="2963" y="1074"/>
                </a:lnTo>
                <a:lnTo>
                  <a:pt x="2963" y="1071"/>
                </a:lnTo>
                <a:lnTo>
                  <a:pt x="2963" y="1071"/>
                </a:lnTo>
                <a:lnTo>
                  <a:pt x="2963" y="1071"/>
                </a:lnTo>
                <a:lnTo>
                  <a:pt x="2963" y="1071"/>
                </a:lnTo>
                <a:lnTo>
                  <a:pt x="2961" y="1074"/>
                </a:lnTo>
                <a:lnTo>
                  <a:pt x="2963" y="1074"/>
                </a:lnTo>
                <a:close/>
                <a:moveTo>
                  <a:pt x="2961" y="1063"/>
                </a:moveTo>
                <a:lnTo>
                  <a:pt x="2959" y="1065"/>
                </a:lnTo>
                <a:lnTo>
                  <a:pt x="2959" y="1065"/>
                </a:lnTo>
                <a:lnTo>
                  <a:pt x="2961" y="1065"/>
                </a:lnTo>
                <a:lnTo>
                  <a:pt x="2961" y="1063"/>
                </a:lnTo>
                <a:lnTo>
                  <a:pt x="2961" y="1063"/>
                </a:lnTo>
                <a:lnTo>
                  <a:pt x="2961" y="1063"/>
                </a:lnTo>
                <a:close/>
                <a:moveTo>
                  <a:pt x="2948" y="1059"/>
                </a:moveTo>
                <a:lnTo>
                  <a:pt x="2948" y="1059"/>
                </a:lnTo>
                <a:lnTo>
                  <a:pt x="2948" y="1059"/>
                </a:lnTo>
                <a:lnTo>
                  <a:pt x="2948" y="1059"/>
                </a:lnTo>
                <a:lnTo>
                  <a:pt x="2946" y="1059"/>
                </a:lnTo>
                <a:lnTo>
                  <a:pt x="2948" y="1059"/>
                </a:lnTo>
                <a:lnTo>
                  <a:pt x="2948" y="1059"/>
                </a:lnTo>
                <a:lnTo>
                  <a:pt x="2948" y="1059"/>
                </a:lnTo>
                <a:lnTo>
                  <a:pt x="2948" y="1059"/>
                </a:lnTo>
                <a:lnTo>
                  <a:pt x="2948" y="1059"/>
                </a:lnTo>
                <a:lnTo>
                  <a:pt x="2948" y="1059"/>
                </a:lnTo>
                <a:close/>
                <a:moveTo>
                  <a:pt x="2975" y="1025"/>
                </a:moveTo>
                <a:lnTo>
                  <a:pt x="2973" y="1025"/>
                </a:lnTo>
                <a:lnTo>
                  <a:pt x="2973" y="1025"/>
                </a:lnTo>
                <a:lnTo>
                  <a:pt x="2971" y="1025"/>
                </a:lnTo>
                <a:lnTo>
                  <a:pt x="2971" y="1025"/>
                </a:lnTo>
                <a:lnTo>
                  <a:pt x="2971" y="1025"/>
                </a:lnTo>
                <a:lnTo>
                  <a:pt x="2971" y="1027"/>
                </a:lnTo>
                <a:lnTo>
                  <a:pt x="2971" y="1027"/>
                </a:lnTo>
                <a:lnTo>
                  <a:pt x="2973" y="1027"/>
                </a:lnTo>
                <a:lnTo>
                  <a:pt x="2973" y="1027"/>
                </a:lnTo>
                <a:lnTo>
                  <a:pt x="2973" y="1025"/>
                </a:lnTo>
                <a:lnTo>
                  <a:pt x="2973" y="1025"/>
                </a:lnTo>
                <a:lnTo>
                  <a:pt x="2973" y="1027"/>
                </a:lnTo>
                <a:lnTo>
                  <a:pt x="2973" y="1027"/>
                </a:lnTo>
                <a:lnTo>
                  <a:pt x="2973" y="1027"/>
                </a:lnTo>
                <a:lnTo>
                  <a:pt x="2975" y="1027"/>
                </a:lnTo>
                <a:lnTo>
                  <a:pt x="2975" y="1027"/>
                </a:lnTo>
                <a:lnTo>
                  <a:pt x="2975" y="1025"/>
                </a:lnTo>
                <a:lnTo>
                  <a:pt x="2975" y="1025"/>
                </a:lnTo>
                <a:lnTo>
                  <a:pt x="2977" y="1023"/>
                </a:lnTo>
                <a:lnTo>
                  <a:pt x="2975" y="1025"/>
                </a:lnTo>
                <a:lnTo>
                  <a:pt x="2975" y="1025"/>
                </a:lnTo>
                <a:close/>
                <a:moveTo>
                  <a:pt x="2982" y="1021"/>
                </a:moveTo>
                <a:lnTo>
                  <a:pt x="2982" y="1021"/>
                </a:lnTo>
                <a:lnTo>
                  <a:pt x="2980" y="1023"/>
                </a:lnTo>
                <a:lnTo>
                  <a:pt x="2982" y="1023"/>
                </a:lnTo>
                <a:lnTo>
                  <a:pt x="2984" y="1023"/>
                </a:lnTo>
                <a:lnTo>
                  <a:pt x="2984" y="1021"/>
                </a:lnTo>
                <a:lnTo>
                  <a:pt x="2984" y="1021"/>
                </a:lnTo>
                <a:lnTo>
                  <a:pt x="2982" y="1021"/>
                </a:lnTo>
                <a:close/>
                <a:moveTo>
                  <a:pt x="2969" y="1063"/>
                </a:moveTo>
                <a:lnTo>
                  <a:pt x="2971" y="1063"/>
                </a:lnTo>
                <a:lnTo>
                  <a:pt x="2971" y="1065"/>
                </a:lnTo>
                <a:lnTo>
                  <a:pt x="2971" y="1065"/>
                </a:lnTo>
                <a:lnTo>
                  <a:pt x="2973" y="1065"/>
                </a:lnTo>
                <a:lnTo>
                  <a:pt x="2973" y="1065"/>
                </a:lnTo>
                <a:lnTo>
                  <a:pt x="2973" y="1065"/>
                </a:lnTo>
                <a:lnTo>
                  <a:pt x="2971" y="1063"/>
                </a:lnTo>
                <a:lnTo>
                  <a:pt x="2971" y="1063"/>
                </a:lnTo>
                <a:lnTo>
                  <a:pt x="2969" y="1063"/>
                </a:lnTo>
                <a:close/>
                <a:moveTo>
                  <a:pt x="2977" y="1074"/>
                </a:moveTo>
                <a:lnTo>
                  <a:pt x="2977" y="1071"/>
                </a:lnTo>
                <a:lnTo>
                  <a:pt x="2977" y="1071"/>
                </a:lnTo>
                <a:lnTo>
                  <a:pt x="2977" y="1071"/>
                </a:lnTo>
                <a:lnTo>
                  <a:pt x="2975" y="1074"/>
                </a:lnTo>
                <a:lnTo>
                  <a:pt x="2975" y="1076"/>
                </a:lnTo>
                <a:lnTo>
                  <a:pt x="2977" y="1076"/>
                </a:lnTo>
                <a:lnTo>
                  <a:pt x="2977" y="1076"/>
                </a:lnTo>
                <a:lnTo>
                  <a:pt x="2977" y="1074"/>
                </a:lnTo>
                <a:close/>
                <a:moveTo>
                  <a:pt x="2977" y="1067"/>
                </a:moveTo>
                <a:lnTo>
                  <a:pt x="2977" y="1067"/>
                </a:lnTo>
                <a:lnTo>
                  <a:pt x="2975" y="1067"/>
                </a:lnTo>
                <a:lnTo>
                  <a:pt x="2975" y="1067"/>
                </a:lnTo>
                <a:lnTo>
                  <a:pt x="2975" y="1067"/>
                </a:lnTo>
                <a:lnTo>
                  <a:pt x="2975" y="1067"/>
                </a:lnTo>
                <a:lnTo>
                  <a:pt x="2977" y="1067"/>
                </a:lnTo>
                <a:close/>
                <a:moveTo>
                  <a:pt x="2973" y="1071"/>
                </a:moveTo>
                <a:lnTo>
                  <a:pt x="2971" y="1074"/>
                </a:lnTo>
                <a:lnTo>
                  <a:pt x="2971" y="1074"/>
                </a:lnTo>
                <a:lnTo>
                  <a:pt x="2971" y="1076"/>
                </a:lnTo>
                <a:lnTo>
                  <a:pt x="2973" y="1076"/>
                </a:lnTo>
                <a:lnTo>
                  <a:pt x="2973" y="1074"/>
                </a:lnTo>
                <a:lnTo>
                  <a:pt x="2973" y="1074"/>
                </a:lnTo>
                <a:lnTo>
                  <a:pt x="2973" y="1071"/>
                </a:lnTo>
                <a:lnTo>
                  <a:pt x="2973" y="1071"/>
                </a:lnTo>
                <a:close/>
                <a:moveTo>
                  <a:pt x="2977" y="1084"/>
                </a:moveTo>
                <a:lnTo>
                  <a:pt x="2977" y="1084"/>
                </a:lnTo>
                <a:lnTo>
                  <a:pt x="2975" y="1084"/>
                </a:lnTo>
                <a:lnTo>
                  <a:pt x="2975" y="1084"/>
                </a:lnTo>
                <a:lnTo>
                  <a:pt x="2975" y="1084"/>
                </a:lnTo>
                <a:lnTo>
                  <a:pt x="2975" y="1084"/>
                </a:lnTo>
                <a:lnTo>
                  <a:pt x="2975" y="1084"/>
                </a:lnTo>
                <a:lnTo>
                  <a:pt x="2975" y="1086"/>
                </a:lnTo>
                <a:lnTo>
                  <a:pt x="2975" y="1086"/>
                </a:lnTo>
                <a:lnTo>
                  <a:pt x="2977" y="1084"/>
                </a:lnTo>
                <a:close/>
                <a:moveTo>
                  <a:pt x="2980" y="1017"/>
                </a:moveTo>
                <a:lnTo>
                  <a:pt x="2977" y="1015"/>
                </a:lnTo>
                <a:lnTo>
                  <a:pt x="2977" y="1017"/>
                </a:lnTo>
                <a:lnTo>
                  <a:pt x="2977" y="1017"/>
                </a:lnTo>
                <a:lnTo>
                  <a:pt x="2980" y="1017"/>
                </a:lnTo>
                <a:lnTo>
                  <a:pt x="2980" y="1017"/>
                </a:lnTo>
                <a:lnTo>
                  <a:pt x="2980" y="1017"/>
                </a:lnTo>
                <a:close/>
                <a:moveTo>
                  <a:pt x="2975" y="1080"/>
                </a:moveTo>
                <a:lnTo>
                  <a:pt x="2975" y="1080"/>
                </a:lnTo>
                <a:lnTo>
                  <a:pt x="2975" y="1080"/>
                </a:lnTo>
                <a:lnTo>
                  <a:pt x="2973" y="1078"/>
                </a:lnTo>
                <a:lnTo>
                  <a:pt x="2973" y="1078"/>
                </a:lnTo>
                <a:lnTo>
                  <a:pt x="2973" y="1080"/>
                </a:lnTo>
                <a:lnTo>
                  <a:pt x="2975" y="1080"/>
                </a:lnTo>
                <a:close/>
                <a:moveTo>
                  <a:pt x="2695" y="780"/>
                </a:moveTo>
                <a:lnTo>
                  <a:pt x="2695" y="780"/>
                </a:lnTo>
                <a:lnTo>
                  <a:pt x="2692" y="780"/>
                </a:lnTo>
                <a:lnTo>
                  <a:pt x="2690" y="780"/>
                </a:lnTo>
                <a:lnTo>
                  <a:pt x="2690" y="780"/>
                </a:lnTo>
                <a:lnTo>
                  <a:pt x="2690" y="780"/>
                </a:lnTo>
                <a:lnTo>
                  <a:pt x="2690" y="780"/>
                </a:lnTo>
                <a:lnTo>
                  <a:pt x="2695" y="780"/>
                </a:lnTo>
                <a:close/>
                <a:moveTo>
                  <a:pt x="2967" y="1013"/>
                </a:moveTo>
                <a:lnTo>
                  <a:pt x="2965" y="1011"/>
                </a:lnTo>
                <a:lnTo>
                  <a:pt x="2965" y="1011"/>
                </a:lnTo>
                <a:lnTo>
                  <a:pt x="2965" y="1011"/>
                </a:lnTo>
                <a:lnTo>
                  <a:pt x="2963" y="1013"/>
                </a:lnTo>
                <a:lnTo>
                  <a:pt x="2963" y="1013"/>
                </a:lnTo>
                <a:lnTo>
                  <a:pt x="2965" y="1015"/>
                </a:lnTo>
                <a:lnTo>
                  <a:pt x="2967" y="1015"/>
                </a:lnTo>
                <a:lnTo>
                  <a:pt x="2967" y="1013"/>
                </a:lnTo>
                <a:lnTo>
                  <a:pt x="2967" y="1013"/>
                </a:lnTo>
                <a:lnTo>
                  <a:pt x="2967" y="1013"/>
                </a:lnTo>
                <a:close/>
                <a:moveTo>
                  <a:pt x="2921" y="644"/>
                </a:moveTo>
                <a:lnTo>
                  <a:pt x="2921" y="644"/>
                </a:lnTo>
                <a:lnTo>
                  <a:pt x="2921" y="644"/>
                </a:lnTo>
                <a:lnTo>
                  <a:pt x="2919" y="644"/>
                </a:lnTo>
                <a:lnTo>
                  <a:pt x="2919" y="644"/>
                </a:lnTo>
                <a:lnTo>
                  <a:pt x="2919" y="644"/>
                </a:lnTo>
                <a:lnTo>
                  <a:pt x="2921" y="644"/>
                </a:lnTo>
                <a:lnTo>
                  <a:pt x="2921" y="644"/>
                </a:lnTo>
                <a:close/>
                <a:moveTo>
                  <a:pt x="2915" y="575"/>
                </a:moveTo>
                <a:lnTo>
                  <a:pt x="2912" y="575"/>
                </a:lnTo>
                <a:lnTo>
                  <a:pt x="2915" y="577"/>
                </a:lnTo>
                <a:lnTo>
                  <a:pt x="2915" y="577"/>
                </a:lnTo>
                <a:lnTo>
                  <a:pt x="2917" y="577"/>
                </a:lnTo>
                <a:lnTo>
                  <a:pt x="2917" y="577"/>
                </a:lnTo>
                <a:lnTo>
                  <a:pt x="2917" y="577"/>
                </a:lnTo>
                <a:lnTo>
                  <a:pt x="2917" y="577"/>
                </a:lnTo>
                <a:lnTo>
                  <a:pt x="2919" y="577"/>
                </a:lnTo>
                <a:lnTo>
                  <a:pt x="2919" y="575"/>
                </a:lnTo>
                <a:lnTo>
                  <a:pt x="2917" y="575"/>
                </a:lnTo>
                <a:lnTo>
                  <a:pt x="2917" y="577"/>
                </a:lnTo>
                <a:lnTo>
                  <a:pt x="2915" y="577"/>
                </a:lnTo>
                <a:lnTo>
                  <a:pt x="2915" y="575"/>
                </a:lnTo>
                <a:lnTo>
                  <a:pt x="2915" y="575"/>
                </a:lnTo>
                <a:lnTo>
                  <a:pt x="2915" y="575"/>
                </a:lnTo>
                <a:close/>
                <a:moveTo>
                  <a:pt x="2933" y="640"/>
                </a:moveTo>
                <a:lnTo>
                  <a:pt x="2931" y="640"/>
                </a:lnTo>
                <a:lnTo>
                  <a:pt x="2931" y="640"/>
                </a:lnTo>
                <a:lnTo>
                  <a:pt x="2929" y="640"/>
                </a:lnTo>
                <a:lnTo>
                  <a:pt x="2929" y="640"/>
                </a:lnTo>
                <a:lnTo>
                  <a:pt x="2927" y="640"/>
                </a:lnTo>
                <a:lnTo>
                  <a:pt x="2927" y="642"/>
                </a:lnTo>
                <a:lnTo>
                  <a:pt x="2929" y="642"/>
                </a:lnTo>
                <a:lnTo>
                  <a:pt x="2929" y="642"/>
                </a:lnTo>
                <a:lnTo>
                  <a:pt x="2929" y="642"/>
                </a:lnTo>
                <a:lnTo>
                  <a:pt x="2929" y="644"/>
                </a:lnTo>
                <a:lnTo>
                  <a:pt x="2931" y="644"/>
                </a:lnTo>
                <a:lnTo>
                  <a:pt x="2931" y="642"/>
                </a:lnTo>
                <a:lnTo>
                  <a:pt x="2931" y="642"/>
                </a:lnTo>
                <a:lnTo>
                  <a:pt x="2931" y="642"/>
                </a:lnTo>
                <a:lnTo>
                  <a:pt x="2933" y="640"/>
                </a:lnTo>
                <a:close/>
                <a:moveTo>
                  <a:pt x="2929" y="671"/>
                </a:moveTo>
                <a:lnTo>
                  <a:pt x="2931" y="671"/>
                </a:lnTo>
                <a:lnTo>
                  <a:pt x="2933" y="671"/>
                </a:lnTo>
                <a:lnTo>
                  <a:pt x="2933" y="673"/>
                </a:lnTo>
                <a:lnTo>
                  <a:pt x="2933" y="675"/>
                </a:lnTo>
                <a:lnTo>
                  <a:pt x="2933" y="675"/>
                </a:lnTo>
                <a:lnTo>
                  <a:pt x="2936" y="675"/>
                </a:lnTo>
                <a:lnTo>
                  <a:pt x="2938" y="671"/>
                </a:lnTo>
                <a:lnTo>
                  <a:pt x="2938" y="673"/>
                </a:lnTo>
                <a:lnTo>
                  <a:pt x="2938" y="673"/>
                </a:lnTo>
                <a:lnTo>
                  <a:pt x="2940" y="671"/>
                </a:lnTo>
                <a:lnTo>
                  <a:pt x="2942" y="671"/>
                </a:lnTo>
                <a:lnTo>
                  <a:pt x="2940" y="669"/>
                </a:lnTo>
                <a:lnTo>
                  <a:pt x="2940" y="669"/>
                </a:lnTo>
                <a:lnTo>
                  <a:pt x="2938" y="667"/>
                </a:lnTo>
                <a:lnTo>
                  <a:pt x="2938" y="667"/>
                </a:lnTo>
                <a:lnTo>
                  <a:pt x="2938" y="667"/>
                </a:lnTo>
                <a:lnTo>
                  <a:pt x="2936" y="667"/>
                </a:lnTo>
                <a:lnTo>
                  <a:pt x="2936" y="667"/>
                </a:lnTo>
                <a:lnTo>
                  <a:pt x="2933" y="667"/>
                </a:lnTo>
                <a:lnTo>
                  <a:pt x="2933" y="669"/>
                </a:lnTo>
                <a:lnTo>
                  <a:pt x="2927" y="669"/>
                </a:lnTo>
                <a:lnTo>
                  <a:pt x="2929" y="671"/>
                </a:lnTo>
                <a:close/>
                <a:moveTo>
                  <a:pt x="2923" y="640"/>
                </a:moveTo>
                <a:lnTo>
                  <a:pt x="2925" y="640"/>
                </a:lnTo>
                <a:lnTo>
                  <a:pt x="2927" y="640"/>
                </a:lnTo>
                <a:lnTo>
                  <a:pt x="2927" y="640"/>
                </a:lnTo>
                <a:lnTo>
                  <a:pt x="2925" y="637"/>
                </a:lnTo>
                <a:lnTo>
                  <a:pt x="2925" y="637"/>
                </a:lnTo>
                <a:lnTo>
                  <a:pt x="2925" y="637"/>
                </a:lnTo>
                <a:lnTo>
                  <a:pt x="2923" y="637"/>
                </a:lnTo>
                <a:lnTo>
                  <a:pt x="2923" y="637"/>
                </a:lnTo>
                <a:lnTo>
                  <a:pt x="2925" y="637"/>
                </a:lnTo>
                <a:lnTo>
                  <a:pt x="2923" y="637"/>
                </a:lnTo>
                <a:lnTo>
                  <a:pt x="2923" y="640"/>
                </a:lnTo>
                <a:close/>
                <a:moveTo>
                  <a:pt x="2904" y="646"/>
                </a:moveTo>
                <a:lnTo>
                  <a:pt x="2906" y="646"/>
                </a:lnTo>
                <a:lnTo>
                  <a:pt x="2906" y="646"/>
                </a:lnTo>
                <a:lnTo>
                  <a:pt x="2906" y="646"/>
                </a:lnTo>
                <a:lnTo>
                  <a:pt x="2904" y="646"/>
                </a:lnTo>
                <a:lnTo>
                  <a:pt x="2904" y="646"/>
                </a:lnTo>
                <a:lnTo>
                  <a:pt x="2904" y="646"/>
                </a:lnTo>
                <a:lnTo>
                  <a:pt x="2904" y="646"/>
                </a:lnTo>
                <a:lnTo>
                  <a:pt x="2904" y="646"/>
                </a:lnTo>
                <a:lnTo>
                  <a:pt x="2904" y="646"/>
                </a:lnTo>
                <a:close/>
                <a:moveTo>
                  <a:pt x="2892" y="644"/>
                </a:moveTo>
                <a:lnTo>
                  <a:pt x="2892" y="644"/>
                </a:lnTo>
                <a:lnTo>
                  <a:pt x="2894" y="644"/>
                </a:lnTo>
                <a:lnTo>
                  <a:pt x="2892" y="644"/>
                </a:lnTo>
                <a:lnTo>
                  <a:pt x="2892" y="642"/>
                </a:lnTo>
                <a:lnTo>
                  <a:pt x="2892" y="642"/>
                </a:lnTo>
                <a:lnTo>
                  <a:pt x="2892" y="644"/>
                </a:lnTo>
                <a:lnTo>
                  <a:pt x="2892" y="644"/>
                </a:lnTo>
                <a:lnTo>
                  <a:pt x="2892" y="644"/>
                </a:lnTo>
                <a:lnTo>
                  <a:pt x="2892" y="644"/>
                </a:lnTo>
                <a:close/>
                <a:moveTo>
                  <a:pt x="2885" y="692"/>
                </a:moveTo>
                <a:lnTo>
                  <a:pt x="2885" y="690"/>
                </a:lnTo>
                <a:lnTo>
                  <a:pt x="2887" y="690"/>
                </a:lnTo>
                <a:lnTo>
                  <a:pt x="2887" y="690"/>
                </a:lnTo>
                <a:lnTo>
                  <a:pt x="2885" y="690"/>
                </a:lnTo>
                <a:lnTo>
                  <a:pt x="2883" y="690"/>
                </a:lnTo>
                <a:lnTo>
                  <a:pt x="2885" y="692"/>
                </a:lnTo>
                <a:lnTo>
                  <a:pt x="2885" y="692"/>
                </a:lnTo>
                <a:close/>
                <a:moveTo>
                  <a:pt x="2877" y="656"/>
                </a:moveTo>
                <a:lnTo>
                  <a:pt x="2877" y="656"/>
                </a:lnTo>
                <a:lnTo>
                  <a:pt x="2877" y="658"/>
                </a:lnTo>
                <a:lnTo>
                  <a:pt x="2877" y="658"/>
                </a:lnTo>
                <a:lnTo>
                  <a:pt x="2877" y="658"/>
                </a:lnTo>
                <a:lnTo>
                  <a:pt x="2877" y="658"/>
                </a:lnTo>
                <a:lnTo>
                  <a:pt x="2877" y="658"/>
                </a:lnTo>
                <a:lnTo>
                  <a:pt x="2879" y="656"/>
                </a:lnTo>
                <a:lnTo>
                  <a:pt x="2879" y="656"/>
                </a:lnTo>
                <a:lnTo>
                  <a:pt x="2877" y="656"/>
                </a:lnTo>
                <a:close/>
                <a:moveTo>
                  <a:pt x="2896" y="642"/>
                </a:moveTo>
                <a:lnTo>
                  <a:pt x="2894" y="642"/>
                </a:lnTo>
                <a:lnTo>
                  <a:pt x="2894" y="642"/>
                </a:lnTo>
                <a:lnTo>
                  <a:pt x="2894" y="642"/>
                </a:lnTo>
                <a:lnTo>
                  <a:pt x="2894" y="642"/>
                </a:lnTo>
                <a:lnTo>
                  <a:pt x="2894" y="642"/>
                </a:lnTo>
                <a:lnTo>
                  <a:pt x="2894" y="644"/>
                </a:lnTo>
                <a:lnTo>
                  <a:pt x="2894" y="646"/>
                </a:lnTo>
                <a:lnTo>
                  <a:pt x="2898" y="644"/>
                </a:lnTo>
                <a:lnTo>
                  <a:pt x="2898" y="644"/>
                </a:lnTo>
                <a:lnTo>
                  <a:pt x="2898" y="644"/>
                </a:lnTo>
                <a:lnTo>
                  <a:pt x="2898" y="642"/>
                </a:lnTo>
                <a:lnTo>
                  <a:pt x="2900" y="642"/>
                </a:lnTo>
                <a:lnTo>
                  <a:pt x="2900" y="642"/>
                </a:lnTo>
                <a:lnTo>
                  <a:pt x="2900" y="642"/>
                </a:lnTo>
                <a:lnTo>
                  <a:pt x="2902" y="642"/>
                </a:lnTo>
                <a:lnTo>
                  <a:pt x="2900" y="642"/>
                </a:lnTo>
                <a:lnTo>
                  <a:pt x="2900" y="640"/>
                </a:lnTo>
                <a:lnTo>
                  <a:pt x="2900" y="640"/>
                </a:lnTo>
                <a:lnTo>
                  <a:pt x="2898" y="640"/>
                </a:lnTo>
                <a:lnTo>
                  <a:pt x="2898" y="640"/>
                </a:lnTo>
                <a:lnTo>
                  <a:pt x="2898" y="640"/>
                </a:lnTo>
                <a:lnTo>
                  <a:pt x="2898" y="640"/>
                </a:lnTo>
                <a:lnTo>
                  <a:pt x="2896" y="640"/>
                </a:lnTo>
                <a:lnTo>
                  <a:pt x="2896" y="637"/>
                </a:lnTo>
                <a:lnTo>
                  <a:pt x="2896" y="637"/>
                </a:lnTo>
                <a:lnTo>
                  <a:pt x="2894" y="640"/>
                </a:lnTo>
                <a:lnTo>
                  <a:pt x="2896" y="640"/>
                </a:lnTo>
                <a:lnTo>
                  <a:pt x="2896" y="640"/>
                </a:lnTo>
                <a:lnTo>
                  <a:pt x="2896" y="640"/>
                </a:lnTo>
                <a:lnTo>
                  <a:pt x="2896" y="642"/>
                </a:lnTo>
                <a:lnTo>
                  <a:pt x="2896" y="642"/>
                </a:lnTo>
                <a:close/>
                <a:moveTo>
                  <a:pt x="3623" y="495"/>
                </a:moveTo>
                <a:lnTo>
                  <a:pt x="3621" y="495"/>
                </a:lnTo>
                <a:lnTo>
                  <a:pt x="3619" y="495"/>
                </a:lnTo>
                <a:lnTo>
                  <a:pt x="3616" y="495"/>
                </a:lnTo>
                <a:lnTo>
                  <a:pt x="3614" y="493"/>
                </a:lnTo>
                <a:lnTo>
                  <a:pt x="3614" y="495"/>
                </a:lnTo>
                <a:lnTo>
                  <a:pt x="3616" y="497"/>
                </a:lnTo>
                <a:lnTo>
                  <a:pt x="3619" y="499"/>
                </a:lnTo>
                <a:lnTo>
                  <a:pt x="3623" y="499"/>
                </a:lnTo>
                <a:lnTo>
                  <a:pt x="3623" y="499"/>
                </a:lnTo>
                <a:lnTo>
                  <a:pt x="3623" y="497"/>
                </a:lnTo>
                <a:lnTo>
                  <a:pt x="3623" y="497"/>
                </a:lnTo>
                <a:lnTo>
                  <a:pt x="3623" y="497"/>
                </a:lnTo>
                <a:lnTo>
                  <a:pt x="3623" y="495"/>
                </a:lnTo>
                <a:close/>
                <a:moveTo>
                  <a:pt x="3583" y="428"/>
                </a:moveTo>
                <a:lnTo>
                  <a:pt x="3583" y="426"/>
                </a:lnTo>
                <a:lnTo>
                  <a:pt x="3583" y="424"/>
                </a:lnTo>
                <a:lnTo>
                  <a:pt x="3581" y="424"/>
                </a:lnTo>
                <a:lnTo>
                  <a:pt x="3579" y="426"/>
                </a:lnTo>
                <a:lnTo>
                  <a:pt x="3579" y="426"/>
                </a:lnTo>
                <a:lnTo>
                  <a:pt x="3579" y="428"/>
                </a:lnTo>
                <a:lnTo>
                  <a:pt x="3583" y="428"/>
                </a:lnTo>
                <a:close/>
                <a:moveTo>
                  <a:pt x="3126" y="533"/>
                </a:moveTo>
                <a:lnTo>
                  <a:pt x="3126" y="531"/>
                </a:lnTo>
                <a:lnTo>
                  <a:pt x="3126" y="531"/>
                </a:lnTo>
                <a:lnTo>
                  <a:pt x="3124" y="531"/>
                </a:lnTo>
                <a:lnTo>
                  <a:pt x="3124" y="531"/>
                </a:lnTo>
                <a:lnTo>
                  <a:pt x="3122" y="531"/>
                </a:lnTo>
                <a:lnTo>
                  <a:pt x="3122" y="533"/>
                </a:lnTo>
                <a:lnTo>
                  <a:pt x="3124" y="535"/>
                </a:lnTo>
                <a:lnTo>
                  <a:pt x="3124" y="535"/>
                </a:lnTo>
                <a:lnTo>
                  <a:pt x="3126" y="535"/>
                </a:lnTo>
                <a:lnTo>
                  <a:pt x="3126" y="535"/>
                </a:lnTo>
                <a:lnTo>
                  <a:pt x="3126" y="535"/>
                </a:lnTo>
                <a:lnTo>
                  <a:pt x="3126" y="533"/>
                </a:lnTo>
                <a:lnTo>
                  <a:pt x="3126" y="533"/>
                </a:lnTo>
                <a:close/>
                <a:moveTo>
                  <a:pt x="4233" y="289"/>
                </a:moveTo>
                <a:lnTo>
                  <a:pt x="4230" y="292"/>
                </a:lnTo>
                <a:lnTo>
                  <a:pt x="4230" y="292"/>
                </a:lnTo>
                <a:lnTo>
                  <a:pt x="4230" y="294"/>
                </a:lnTo>
                <a:lnTo>
                  <a:pt x="4230" y="294"/>
                </a:lnTo>
                <a:lnTo>
                  <a:pt x="4228" y="296"/>
                </a:lnTo>
                <a:lnTo>
                  <a:pt x="4224" y="296"/>
                </a:lnTo>
                <a:lnTo>
                  <a:pt x="4224" y="296"/>
                </a:lnTo>
                <a:lnTo>
                  <a:pt x="4222" y="296"/>
                </a:lnTo>
                <a:lnTo>
                  <a:pt x="4224" y="298"/>
                </a:lnTo>
                <a:lnTo>
                  <a:pt x="4228" y="300"/>
                </a:lnTo>
                <a:lnTo>
                  <a:pt x="4233" y="302"/>
                </a:lnTo>
                <a:lnTo>
                  <a:pt x="4233" y="302"/>
                </a:lnTo>
                <a:lnTo>
                  <a:pt x="4241" y="302"/>
                </a:lnTo>
                <a:lnTo>
                  <a:pt x="4243" y="302"/>
                </a:lnTo>
                <a:lnTo>
                  <a:pt x="4245" y="300"/>
                </a:lnTo>
                <a:lnTo>
                  <a:pt x="4247" y="298"/>
                </a:lnTo>
                <a:lnTo>
                  <a:pt x="4249" y="298"/>
                </a:lnTo>
                <a:lnTo>
                  <a:pt x="4249" y="296"/>
                </a:lnTo>
                <a:lnTo>
                  <a:pt x="4249" y="296"/>
                </a:lnTo>
                <a:lnTo>
                  <a:pt x="4251" y="294"/>
                </a:lnTo>
                <a:lnTo>
                  <a:pt x="4249" y="294"/>
                </a:lnTo>
                <a:lnTo>
                  <a:pt x="4245" y="292"/>
                </a:lnTo>
                <a:lnTo>
                  <a:pt x="4233" y="289"/>
                </a:lnTo>
                <a:close/>
                <a:moveTo>
                  <a:pt x="2925" y="677"/>
                </a:moveTo>
                <a:lnTo>
                  <a:pt x="2925" y="679"/>
                </a:lnTo>
                <a:lnTo>
                  <a:pt x="2927" y="682"/>
                </a:lnTo>
                <a:lnTo>
                  <a:pt x="2925" y="682"/>
                </a:lnTo>
                <a:lnTo>
                  <a:pt x="2925" y="682"/>
                </a:lnTo>
                <a:lnTo>
                  <a:pt x="2925" y="684"/>
                </a:lnTo>
                <a:lnTo>
                  <a:pt x="2925" y="684"/>
                </a:lnTo>
                <a:lnTo>
                  <a:pt x="2925" y="684"/>
                </a:lnTo>
                <a:lnTo>
                  <a:pt x="2927" y="684"/>
                </a:lnTo>
                <a:lnTo>
                  <a:pt x="2927" y="686"/>
                </a:lnTo>
                <a:lnTo>
                  <a:pt x="2929" y="686"/>
                </a:lnTo>
                <a:lnTo>
                  <a:pt x="2929" y="686"/>
                </a:lnTo>
                <a:lnTo>
                  <a:pt x="2927" y="690"/>
                </a:lnTo>
                <a:lnTo>
                  <a:pt x="2927" y="690"/>
                </a:lnTo>
                <a:lnTo>
                  <a:pt x="2927" y="690"/>
                </a:lnTo>
                <a:lnTo>
                  <a:pt x="2927" y="690"/>
                </a:lnTo>
                <a:lnTo>
                  <a:pt x="2929" y="690"/>
                </a:lnTo>
                <a:lnTo>
                  <a:pt x="2929" y="688"/>
                </a:lnTo>
                <a:lnTo>
                  <a:pt x="2931" y="686"/>
                </a:lnTo>
                <a:lnTo>
                  <a:pt x="2931" y="684"/>
                </a:lnTo>
                <a:lnTo>
                  <a:pt x="2933" y="684"/>
                </a:lnTo>
                <a:lnTo>
                  <a:pt x="2938" y="684"/>
                </a:lnTo>
                <a:lnTo>
                  <a:pt x="2938" y="684"/>
                </a:lnTo>
                <a:lnTo>
                  <a:pt x="2940" y="684"/>
                </a:lnTo>
                <a:lnTo>
                  <a:pt x="2940" y="682"/>
                </a:lnTo>
                <a:lnTo>
                  <a:pt x="2942" y="682"/>
                </a:lnTo>
                <a:lnTo>
                  <a:pt x="2942" y="682"/>
                </a:lnTo>
                <a:lnTo>
                  <a:pt x="2942" y="679"/>
                </a:lnTo>
                <a:lnTo>
                  <a:pt x="2946" y="679"/>
                </a:lnTo>
                <a:lnTo>
                  <a:pt x="2946" y="679"/>
                </a:lnTo>
                <a:lnTo>
                  <a:pt x="2940" y="677"/>
                </a:lnTo>
                <a:lnTo>
                  <a:pt x="2938" y="675"/>
                </a:lnTo>
                <a:lnTo>
                  <a:pt x="2938" y="677"/>
                </a:lnTo>
                <a:lnTo>
                  <a:pt x="2936" y="677"/>
                </a:lnTo>
                <a:lnTo>
                  <a:pt x="2936" y="675"/>
                </a:lnTo>
                <a:lnTo>
                  <a:pt x="2933" y="675"/>
                </a:lnTo>
                <a:lnTo>
                  <a:pt x="2933" y="677"/>
                </a:lnTo>
                <a:lnTo>
                  <a:pt x="2931" y="677"/>
                </a:lnTo>
                <a:lnTo>
                  <a:pt x="2931" y="679"/>
                </a:lnTo>
                <a:lnTo>
                  <a:pt x="2929" y="677"/>
                </a:lnTo>
                <a:lnTo>
                  <a:pt x="2929" y="677"/>
                </a:lnTo>
                <a:lnTo>
                  <a:pt x="2927" y="679"/>
                </a:lnTo>
                <a:lnTo>
                  <a:pt x="2927" y="679"/>
                </a:lnTo>
                <a:lnTo>
                  <a:pt x="2925" y="677"/>
                </a:lnTo>
                <a:close/>
                <a:moveTo>
                  <a:pt x="2946" y="677"/>
                </a:moveTo>
                <a:lnTo>
                  <a:pt x="2946" y="675"/>
                </a:lnTo>
                <a:lnTo>
                  <a:pt x="2944" y="675"/>
                </a:lnTo>
                <a:lnTo>
                  <a:pt x="2942" y="675"/>
                </a:lnTo>
                <a:lnTo>
                  <a:pt x="2942" y="677"/>
                </a:lnTo>
                <a:lnTo>
                  <a:pt x="2944" y="677"/>
                </a:lnTo>
                <a:lnTo>
                  <a:pt x="2946" y="677"/>
                </a:lnTo>
                <a:lnTo>
                  <a:pt x="2946" y="677"/>
                </a:lnTo>
                <a:close/>
                <a:moveTo>
                  <a:pt x="3040" y="415"/>
                </a:moveTo>
                <a:lnTo>
                  <a:pt x="3038" y="417"/>
                </a:lnTo>
                <a:lnTo>
                  <a:pt x="3038" y="417"/>
                </a:lnTo>
                <a:lnTo>
                  <a:pt x="3038" y="419"/>
                </a:lnTo>
                <a:lnTo>
                  <a:pt x="3042" y="417"/>
                </a:lnTo>
                <a:lnTo>
                  <a:pt x="3042" y="417"/>
                </a:lnTo>
                <a:lnTo>
                  <a:pt x="3042" y="415"/>
                </a:lnTo>
                <a:lnTo>
                  <a:pt x="3040" y="415"/>
                </a:lnTo>
                <a:lnTo>
                  <a:pt x="3040" y="415"/>
                </a:lnTo>
                <a:close/>
                <a:moveTo>
                  <a:pt x="2923" y="644"/>
                </a:moveTo>
                <a:lnTo>
                  <a:pt x="2923" y="644"/>
                </a:lnTo>
                <a:lnTo>
                  <a:pt x="2923" y="644"/>
                </a:lnTo>
                <a:lnTo>
                  <a:pt x="2925" y="644"/>
                </a:lnTo>
                <a:lnTo>
                  <a:pt x="2925" y="642"/>
                </a:lnTo>
                <a:lnTo>
                  <a:pt x="2923" y="642"/>
                </a:lnTo>
                <a:lnTo>
                  <a:pt x="2923" y="644"/>
                </a:lnTo>
                <a:close/>
                <a:moveTo>
                  <a:pt x="2967" y="535"/>
                </a:moveTo>
                <a:lnTo>
                  <a:pt x="2969" y="535"/>
                </a:lnTo>
                <a:lnTo>
                  <a:pt x="2969" y="535"/>
                </a:lnTo>
                <a:lnTo>
                  <a:pt x="2969" y="535"/>
                </a:lnTo>
                <a:lnTo>
                  <a:pt x="2967" y="533"/>
                </a:lnTo>
                <a:lnTo>
                  <a:pt x="2965" y="533"/>
                </a:lnTo>
                <a:lnTo>
                  <a:pt x="2963" y="535"/>
                </a:lnTo>
                <a:lnTo>
                  <a:pt x="2963" y="535"/>
                </a:lnTo>
                <a:lnTo>
                  <a:pt x="2965" y="537"/>
                </a:lnTo>
                <a:lnTo>
                  <a:pt x="2967" y="535"/>
                </a:lnTo>
                <a:close/>
                <a:moveTo>
                  <a:pt x="2917" y="635"/>
                </a:moveTo>
                <a:lnTo>
                  <a:pt x="2919" y="635"/>
                </a:lnTo>
                <a:lnTo>
                  <a:pt x="2919" y="635"/>
                </a:lnTo>
                <a:lnTo>
                  <a:pt x="2917" y="633"/>
                </a:lnTo>
                <a:lnTo>
                  <a:pt x="2917" y="633"/>
                </a:lnTo>
                <a:lnTo>
                  <a:pt x="2915" y="633"/>
                </a:lnTo>
                <a:lnTo>
                  <a:pt x="2915" y="633"/>
                </a:lnTo>
                <a:lnTo>
                  <a:pt x="2915" y="635"/>
                </a:lnTo>
                <a:lnTo>
                  <a:pt x="2917" y="637"/>
                </a:lnTo>
                <a:lnTo>
                  <a:pt x="2917" y="635"/>
                </a:lnTo>
                <a:close/>
                <a:moveTo>
                  <a:pt x="4448" y="1677"/>
                </a:moveTo>
                <a:lnTo>
                  <a:pt x="4448" y="1677"/>
                </a:lnTo>
                <a:lnTo>
                  <a:pt x="4446" y="1675"/>
                </a:lnTo>
                <a:lnTo>
                  <a:pt x="4444" y="1675"/>
                </a:lnTo>
                <a:lnTo>
                  <a:pt x="4442" y="1675"/>
                </a:lnTo>
                <a:lnTo>
                  <a:pt x="4438" y="1675"/>
                </a:lnTo>
                <a:lnTo>
                  <a:pt x="4436" y="1677"/>
                </a:lnTo>
                <a:lnTo>
                  <a:pt x="4434" y="1675"/>
                </a:lnTo>
                <a:lnTo>
                  <a:pt x="4434" y="1675"/>
                </a:lnTo>
                <a:lnTo>
                  <a:pt x="4434" y="1677"/>
                </a:lnTo>
                <a:lnTo>
                  <a:pt x="4434" y="1679"/>
                </a:lnTo>
                <a:lnTo>
                  <a:pt x="4434" y="1679"/>
                </a:lnTo>
                <a:lnTo>
                  <a:pt x="4436" y="1682"/>
                </a:lnTo>
                <a:lnTo>
                  <a:pt x="4436" y="1682"/>
                </a:lnTo>
                <a:lnTo>
                  <a:pt x="4436" y="1684"/>
                </a:lnTo>
                <a:lnTo>
                  <a:pt x="4440" y="1684"/>
                </a:lnTo>
                <a:lnTo>
                  <a:pt x="4442" y="1686"/>
                </a:lnTo>
                <a:lnTo>
                  <a:pt x="4442" y="1686"/>
                </a:lnTo>
                <a:lnTo>
                  <a:pt x="4444" y="1686"/>
                </a:lnTo>
                <a:lnTo>
                  <a:pt x="4444" y="1686"/>
                </a:lnTo>
                <a:lnTo>
                  <a:pt x="4446" y="1686"/>
                </a:lnTo>
                <a:lnTo>
                  <a:pt x="4446" y="1686"/>
                </a:lnTo>
                <a:lnTo>
                  <a:pt x="4448" y="1684"/>
                </a:lnTo>
                <a:lnTo>
                  <a:pt x="4450" y="1684"/>
                </a:lnTo>
                <a:lnTo>
                  <a:pt x="4450" y="1684"/>
                </a:lnTo>
                <a:lnTo>
                  <a:pt x="4450" y="1682"/>
                </a:lnTo>
                <a:lnTo>
                  <a:pt x="4450" y="1679"/>
                </a:lnTo>
                <a:lnTo>
                  <a:pt x="4450" y="1679"/>
                </a:lnTo>
                <a:lnTo>
                  <a:pt x="4450" y="1679"/>
                </a:lnTo>
                <a:lnTo>
                  <a:pt x="4448" y="1677"/>
                </a:lnTo>
                <a:lnTo>
                  <a:pt x="4448" y="1677"/>
                </a:lnTo>
                <a:close/>
                <a:moveTo>
                  <a:pt x="2789" y="738"/>
                </a:moveTo>
                <a:lnTo>
                  <a:pt x="2791" y="738"/>
                </a:lnTo>
                <a:lnTo>
                  <a:pt x="2791" y="738"/>
                </a:lnTo>
                <a:lnTo>
                  <a:pt x="2791" y="736"/>
                </a:lnTo>
                <a:lnTo>
                  <a:pt x="2791" y="736"/>
                </a:lnTo>
                <a:lnTo>
                  <a:pt x="2789" y="738"/>
                </a:lnTo>
                <a:lnTo>
                  <a:pt x="2789" y="738"/>
                </a:lnTo>
                <a:lnTo>
                  <a:pt x="2789" y="738"/>
                </a:lnTo>
                <a:lnTo>
                  <a:pt x="2789" y="738"/>
                </a:lnTo>
                <a:close/>
                <a:moveTo>
                  <a:pt x="2772" y="736"/>
                </a:moveTo>
                <a:lnTo>
                  <a:pt x="2770" y="736"/>
                </a:lnTo>
                <a:lnTo>
                  <a:pt x="2768" y="736"/>
                </a:lnTo>
                <a:lnTo>
                  <a:pt x="2766" y="736"/>
                </a:lnTo>
                <a:lnTo>
                  <a:pt x="2768" y="738"/>
                </a:lnTo>
                <a:lnTo>
                  <a:pt x="2768" y="738"/>
                </a:lnTo>
                <a:lnTo>
                  <a:pt x="2768" y="738"/>
                </a:lnTo>
                <a:lnTo>
                  <a:pt x="2768" y="738"/>
                </a:lnTo>
                <a:lnTo>
                  <a:pt x="2768" y="740"/>
                </a:lnTo>
                <a:lnTo>
                  <a:pt x="2770" y="740"/>
                </a:lnTo>
                <a:lnTo>
                  <a:pt x="2770" y="744"/>
                </a:lnTo>
                <a:lnTo>
                  <a:pt x="2772" y="747"/>
                </a:lnTo>
                <a:lnTo>
                  <a:pt x="2772" y="747"/>
                </a:lnTo>
                <a:lnTo>
                  <a:pt x="2772" y="747"/>
                </a:lnTo>
                <a:lnTo>
                  <a:pt x="2774" y="747"/>
                </a:lnTo>
                <a:lnTo>
                  <a:pt x="2776" y="747"/>
                </a:lnTo>
                <a:lnTo>
                  <a:pt x="2776" y="749"/>
                </a:lnTo>
                <a:lnTo>
                  <a:pt x="2776" y="749"/>
                </a:lnTo>
                <a:lnTo>
                  <a:pt x="2778" y="751"/>
                </a:lnTo>
                <a:lnTo>
                  <a:pt x="2778" y="753"/>
                </a:lnTo>
                <a:lnTo>
                  <a:pt x="2780" y="755"/>
                </a:lnTo>
                <a:lnTo>
                  <a:pt x="2783" y="755"/>
                </a:lnTo>
                <a:lnTo>
                  <a:pt x="2783" y="753"/>
                </a:lnTo>
                <a:lnTo>
                  <a:pt x="2783" y="751"/>
                </a:lnTo>
                <a:lnTo>
                  <a:pt x="2783" y="749"/>
                </a:lnTo>
                <a:lnTo>
                  <a:pt x="2783" y="747"/>
                </a:lnTo>
                <a:lnTo>
                  <a:pt x="2787" y="747"/>
                </a:lnTo>
                <a:lnTo>
                  <a:pt x="2787" y="744"/>
                </a:lnTo>
                <a:lnTo>
                  <a:pt x="2787" y="742"/>
                </a:lnTo>
                <a:lnTo>
                  <a:pt x="2785" y="742"/>
                </a:lnTo>
                <a:lnTo>
                  <a:pt x="2785" y="740"/>
                </a:lnTo>
                <a:lnTo>
                  <a:pt x="2785" y="740"/>
                </a:lnTo>
                <a:lnTo>
                  <a:pt x="2787" y="738"/>
                </a:lnTo>
                <a:lnTo>
                  <a:pt x="2787" y="738"/>
                </a:lnTo>
                <a:lnTo>
                  <a:pt x="2789" y="738"/>
                </a:lnTo>
                <a:lnTo>
                  <a:pt x="2789" y="736"/>
                </a:lnTo>
                <a:lnTo>
                  <a:pt x="2789" y="736"/>
                </a:lnTo>
                <a:lnTo>
                  <a:pt x="2789" y="734"/>
                </a:lnTo>
                <a:lnTo>
                  <a:pt x="2789" y="732"/>
                </a:lnTo>
                <a:lnTo>
                  <a:pt x="2789" y="732"/>
                </a:lnTo>
                <a:lnTo>
                  <a:pt x="2791" y="730"/>
                </a:lnTo>
                <a:lnTo>
                  <a:pt x="2791" y="730"/>
                </a:lnTo>
                <a:lnTo>
                  <a:pt x="2789" y="728"/>
                </a:lnTo>
                <a:lnTo>
                  <a:pt x="2787" y="728"/>
                </a:lnTo>
                <a:lnTo>
                  <a:pt x="2787" y="728"/>
                </a:lnTo>
                <a:lnTo>
                  <a:pt x="2785" y="728"/>
                </a:lnTo>
                <a:lnTo>
                  <a:pt x="2783" y="730"/>
                </a:lnTo>
                <a:lnTo>
                  <a:pt x="2780" y="730"/>
                </a:lnTo>
                <a:lnTo>
                  <a:pt x="2780" y="732"/>
                </a:lnTo>
                <a:lnTo>
                  <a:pt x="2780" y="732"/>
                </a:lnTo>
                <a:lnTo>
                  <a:pt x="2780" y="734"/>
                </a:lnTo>
                <a:lnTo>
                  <a:pt x="2780" y="734"/>
                </a:lnTo>
                <a:lnTo>
                  <a:pt x="2780" y="734"/>
                </a:lnTo>
                <a:lnTo>
                  <a:pt x="2778" y="736"/>
                </a:lnTo>
                <a:lnTo>
                  <a:pt x="2778" y="736"/>
                </a:lnTo>
                <a:lnTo>
                  <a:pt x="2776" y="736"/>
                </a:lnTo>
                <a:lnTo>
                  <a:pt x="2776" y="734"/>
                </a:lnTo>
                <a:lnTo>
                  <a:pt x="2776" y="732"/>
                </a:lnTo>
                <a:lnTo>
                  <a:pt x="2776" y="732"/>
                </a:lnTo>
                <a:lnTo>
                  <a:pt x="2774" y="732"/>
                </a:lnTo>
                <a:lnTo>
                  <a:pt x="2774" y="732"/>
                </a:lnTo>
                <a:lnTo>
                  <a:pt x="2774" y="732"/>
                </a:lnTo>
                <a:lnTo>
                  <a:pt x="2772" y="736"/>
                </a:lnTo>
                <a:lnTo>
                  <a:pt x="2772" y="736"/>
                </a:lnTo>
                <a:close/>
                <a:moveTo>
                  <a:pt x="2776" y="757"/>
                </a:moveTo>
                <a:lnTo>
                  <a:pt x="2776" y="757"/>
                </a:lnTo>
                <a:lnTo>
                  <a:pt x="2778" y="757"/>
                </a:lnTo>
                <a:lnTo>
                  <a:pt x="2778" y="755"/>
                </a:lnTo>
                <a:lnTo>
                  <a:pt x="2778" y="755"/>
                </a:lnTo>
                <a:lnTo>
                  <a:pt x="2776" y="753"/>
                </a:lnTo>
                <a:lnTo>
                  <a:pt x="2774" y="753"/>
                </a:lnTo>
                <a:lnTo>
                  <a:pt x="2772" y="753"/>
                </a:lnTo>
                <a:lnTo>
                  <a:pt x="2770" y="751"/>
                </a:lnTo>
                <a:lnTo>
                  <a:pt x="2768" y="751"/>
                </a:lnTo>
                <a:lnTo>
                  <a:pt x="2768" y="753"/>
                </a:lnTo>
                <a:lnTo>
                  <a:pt x="2768" y="755"/>
                </a:lnTo>
                <a:lnTo>
                  <a:pt x="2774" y="757"/>
                </a:lnTo>
                <a:lnTo>
                  <a:pt x="2776" y="757"/>
                </a:lnTo>
                <a:close/>
                <a:moveTo>
                  <a:pt x="2875" y="667"/>
                </a:moveTo>
                <a:lnTo>
                  <a:pt x="2875" y="667"/>
                </a:lnTo>
                <a:lnTo>
                  <a:pt x="2875" y="667"/>
                </a:lnTo>
                <a:lnTo>
                  <a:pt x="2875" y="667"/>
                </a:lnTo>
                <a:lnTo>
                  <a:pt x="2873" y="667"/>
                </a:lnTo>
                <a:lnTo>
                  <a:pt x="2875" y="667"/>
                </a:lnTo>
                <a:lnTo>
                  <a:pt x="2875" y="667"/>
                </a:lnTo>
                <a:lnTo>
                  <a:pt x="2875" y="667"/>
                </a:lnTo>
                <a:close/>
                <a:moveTo>
                  <a:pt x="2789" y="751"/>
                </a:moveTo>
                <a:lnTo>
                  <a:pt x="2787" y="749"/>
                </a:lnTo>
                <a:lnTo>
                  <a:pt x="2787" y="749"/>
                </a:lnTo>
                <a:lnTo>
                  <a:pt x="2785" y="749"/>
                </a:lnTo>
                <a:lnTo>
                  <a:pt x="2785" y="751"/>
                </a:lnTo>
                <a:lnTo>
                  <a:pt x="2785" y="751"/>
                </a:lnTo>
                <a:lnTo>
                  <a:pt x="2785" y="751"/>
                </a:lnTo>
                <a:lnTo>
                  <a:pt x="2785" y="751"/>
                </a:lnTo>
                <a:lnTo>
                  <a:pt x="2783" y="753"/>
                </a:lnTo>
                <a:lnTo>
                  <a:pt x="2785" y="753"/>
                </a:lnTo>
                <a:lnTo>
                  <a:pt x="2787" y="751"/>
                </a:lnTo>
                <a:lnTo>
                  <a:pt x="2789" y="751"/>
                </a:lnTo>
                <a:lnTo>
                  <a:pt x="2789" y="751"/>
                </a:lnTo>
                <a:lnTo>
                  <a:pt x="2789" y="751"/>
                </a:lnTo>
                <a:lnTo>
                  <a:pt x="2789" y="751"/>
                </a:lnTo>
                <a:close/>
                <a:moveTo>
                  <a:pt x="2699" y="780"/>
                </a:moveTo>
                <a:lnTo>
                  <a:pt x="2697" y="780"/>
                </a:lnTo>
                <a:lnTo>
                  <a:pt x="2697" y="780"/>
                </a:lnTo>
                <a:lnTo>
                  <a:pt x="2697" y="780"/>
                </a:lnTo>
                <a:lnTo>
                  <a:pt x="2699" y="780"/>
                </a:lnTo>
                <a:lnTo>
                  <a:pt x="2699" y="780"/>
                </a:lnTo>
                <a:close/>
                <a:moveTo>
                  <a:pt x="2705" y="778"/>
                </a:moveTo>
                <a:lnTo>
                  <a:pt x="2705" y="778"/>
                </a:lnTo>
                <a:lnTo>
                  <a:pt x="2703" y="778"/>
                </a:lnTo>
                <a:lnTo>
                  <a:pt x="2705" y="778"/>
                </a:lnTo>
                <a:lnTo>
                  <a:pt x="2707" y="778"/>
                </a:lnTo>
                <a:lnTo>
                  <a:pt x="2705" y="778"/>
                </a:lnTo>
                <a:close/>
                <a:moveTo>
                  <a:pt x="2730" y="755"/>
                </a:moveTo>
                <a:lnTo>
                  <a:pt x="2730" y="755"/>
                </a:lnTo>
                <a:lnTo>
                  <a:pt x="2730" y="755"/>
                </a:lnTo>
                <a:lnTo>
                  <a:pt x="2730" y="757"/>
                </a:lnTo>
                <a:lnTo>
                  <a:pt x="2732" y="757"/>
                </a:lnTo>
                <a:lnTo>
                  <a:pt x="2732" y="755"/>
                </a:lnTo>
                <a:lnTo>
                  <a:pt x="2732" y="755"/>
                </a:lnTo>
                <a:lnTo>
                  <a:pt x="2730" y="755"/>
                </a:lnTo>
                <a:lnTo>
                  <a:pt x="2730" y="755"/>
                </a:lnTo>
                <a:close/>
                <a:moveTo>
                  <a:pt x="2730" y="751"/>
                </a:moveTo>
                <a:lnTo>
                  <a:pt x="2730" y="749"/>
                </a:lnTo>
                <a:lnTo>
                  <a:pt x="2730" y="749"/>
                </a:lnTo>
                <a:lnTo>
                  <a:pt x="2728" y="753"/>
                </a:lnTo>
                <a:lnTo>
                  <a:pt x="2728" y="755"/>
                </a:lnTo>
                <a:lnTo>
                  <a:pt x="2728" y="755"/>
                </a:lnTo>
                <a:lnTo>
                  <a:pt x="2728" y="753"/>
                </a:lnTo>
                <a:lnTo>
                  <a:pt x="2732" y="753"/>
                </a:lnTo>
                <a:lnTo>
                  <a:pt x="2732" y="753"/>
                </a:lnTo>
                <a:lnTo>
                  <a:pt x="2728" y="753"/>
                </a:lnTo>
                <a:lnTo>
                  <a:pt x="2728" y="751"/>
                </a:lnTo>
                <a:lnTo>
                  <a:pt x="2730" y="751"/>
                </a:lnTo>
                <a:lnTo>
                  <a:pt x="2730" y="751"/>
                </a:lnTo>
                <a:close/>
                <a:moveTo>
                  <a:pt x="2768" y="759"/>
                </a:moveTo>
                <a:lnTo>
                  <a:pt x="2768" y="759"/>
                </a:lnTo>
                <a:lnTo>
                  <a:pt x="2768" y="761"/>
                </a:lnTo>
                <a:lnTo>
                  <a:pt x="2768" y="761"/>
                </a:lnTo>
                <a:lnTo>
                  <a:pt x="2768" y="761"/>
                </a:lnTo>
                <a:lnTo>
                  <a:pt x="2772" y="761"/>
                </a:lnTo>
                <a:lnTo>
                  <a:pt x="2772" y="761"/>
                </a:lnTo>
                <a:lnTo>
                  <a:pt x="2770" y="761"/>
                </a:lnTo>
                <a:lnTo>
                  <a:pt x="2768" y="759"/>
                </a:lnTo>
                <a:close/>
                <a:moveTo>
                  <a:pt x="5194" y="811"/>
                </a:moveTo>
                <a:lnTo>
                  <a:pt x="5194" y="809"/>
                </a:lnTo>
                <a:lnTo>
                  <a:pt x="5194" y="809"/>
                </a:lnTo>
                <a:lnTo>
                  <a:pt x="5194" y="809"/>
                </a:lnTo>
                <a:lnTo>
                  <a:pt x="5194" y="809"/>
                </a:lnTo>
                <a:lnTo>
                  <a:pt x="5194" y="809"/>
                </a:lnTo>
                <a:lnTo>
                  <a:pt x="5194" y="811"/>
                </a:lnTo>
                <a:lnTo>
                  <a:pt x="5194" y="811"/>
                </a:lnTo>
                <a:close/>
                <a:moveTo>
                  <a:pt x="2856" y="702"/>
                </a:moveTo>
                <a:lnTo>
                  <a:pt x="2854" y="702"/>
                </a:lnTo>
                <a:lnTo>
                  <a:pt x="2854" y="702"/>
                </a:lnTo>
                <a:lnTo>
                  <a:pt x="2854" y="705"/>
                </a:lnTo>
                <a:lnTo>
                  <a:pt x="2852" y="707"/>
                </a:lnTo>
                <a:lnTo>
                  <a:pt x="2852" y="709"/>
                </a:lnTo>
                <a:lnTo>
                  <a:pt x="2850" y="711"/>
                </a:lnTo>
                <a:lnTo>
                  <a:pt x="2850" y="713"/>
                </a:lnTo>
                <a:lnTo>
                  <a:pt x="2845" y="719"/>
                </a:lnTo>
                <a:lnTo>
                  <a:pt x="2845" y="721"/>
                </a:lnTo>
                <a:lnTo>
                  <a:pt x="2845" y="723"/>
                </a:lnTo>
                <a:lnTo>
                  <a:pt x="2845" y="726"/>
                </a:lnTo>
                <a:lnTo>
                  <a:pt x="2845" y="726"/>
                </a:lnTo>
                <a:lnTo>
                  <a:pt x="2848" y="723"/>
                </a:lnTo>
                <a:lnTo>
                  <a:pt x="2852" y="713"/>
                </a:lnTo>
                <a:lnTo>
                  <a:pt x="2852" y="713"/>
                </a:lnTo>
                <a:lnTo>
                  <a:pt x="2852" y="711"/>
                </a:lnTo>
                <a:lnTo>
                  <a:pt x="2854" y="705"/>
                </a:lnTo>
                <a:lnTo>
                  <a:pt x="2854" y="705"/>
                </a:lnTo>
                <a:lnTo>
                  <a:pt x="2854" y="705"/>
                </a:lnTo>
                <a:lnTo>
                  <a:pt x="2856" y="702"/>
                </a:lnTo>
                <a:lnTo>
                  <a:pt x="2856" y="702"/>
                </a:lnTo>
                <a:close/>
                <a:moveTo>
                  <a:pt x="2764" y="747"/>
                </a:moveTo>
                <a:lnTo>
                  <a:pt x="2764" y="747"/>
                </a:lnTo>
                <a:lnTo>
                  <a:pt x="2764" y="744"/>
                </a:lnTo>
                <a:lnTo>
                  <a:pt x="2764" y="744"/>
                </a:lnTo>
                <a:lnTo>
                  <a:pt x="2764" y="742"/>
                </a:lnTo>
                <a:lnTo>
                  <a:pt x="2762" y="738"/>
                </a:lnTo>
                <a:lnTo>
                  <a:pt x="2762" y="738"/>
                </a:lnTo>
                <a:lnTo>
                  <a:pt x="2762" y="738"/>
                </a:lnTo>
                <a:lnTo>
                  <a:pt x="2760" y="738"/>
                </a:lnTo>
                <a:lnTo>
                  <a:pt x="2760" y="738"/>
                </a:lnTo>
                <a:lnTo>
                  <a:pt x="2757" y="738"/>
                </a:lnTo>
                <a:lnTo>
                  <a:pt x="2757" y="738"/>
                </a:lnTo>
                <a:lnTo>
                  <a:pt x="2753" y="740"/>
                </a:lnTo>
                <a:lnTo>
                  <a:pt x="2751" y="740"/>
                </a:lnTo>
                <a:lnTo>
                  <a:pt x="2751" y="742"/>
                </a:lnTo>
                <a:lnTo>
                  <a:pt x="2751" y="747"/>
                </a:lnTo>
                <a:lnTo>
                  <a:pt x="2751" y="747"/>
                </a:lnTo>
                <a:lnTo>
                  <a:pt x="2753" y="747"/>
                </a:lnTo>
                <a:lnTo>
                  <a:pt x="2755" y="749"/>
                </a:lnTo>
                <a:lnTo>
                  <a:pt x="2760" y="749"/>
                </a:lnTo>
                <a:lnTo>
                  <a:pt x="2762" y="749"/>
                </a:lnTo>
                <a:lnTo>
                  <a:pt x="2764" y="747"/>
                </a:lnTo>
                <a:close/>
                <a:moveTo>
                  <a:pt x="2799" y="763"/>
                </a:moveTo>
                <a:lnTo>
                  <a:pt x="2799" y="763"/>
                </a:lnTo>
                <a:lnTo>
                  <a:pt x="2801" y="765"/>
                </a:lnTo>
                <a:lnTo>
                  <a:pt x="2801" y="765"/>
                </a:lnTo>
                <a:lnTo>
                  <a:pt x="2804" y="763"/>
                </a:lnTo>
                <a:lnTo>
                  <a:pt x="2806" y="763"/>
                </a:lnTo>
                <a:lnTo>
                  <a:pt x="2806" y="765"/>
                </a:lnTo>
                <a:lnTo>
                  <a:pt x="2808" y="763"/>
                </a:lnTo>
                <a:lnTo>
                  <a:pt x="2806" y="763"/>
                </a:lnTo>
                <a:lnTo>
                  <a:pt x="2806" y="761"/>
                </a:lnTo>
                <a:lnTo>
                  <a:pt x="2804" y="761"/>
                </a:lnTo>
                <a:lnTo>
                  <a:pt x="2806" y="761"/>
                </a:lnTo>
                <a:lnTo>
                  <a:pt x="2806" y="759"/>
                </a:lnTo>
                <a:lnTo>
                  <a:pt x="2806" y="759"/>
                </a:lnTo>
                <a:lnTo>
                  <a:pt x="2806" y="759"/>
                </a:lnTo>
                <a:lnTo>
                  <a:pt x="2804" y="757"/>
                </a:lnTo>
                <a:lnTo>
                  <a:pt x="2804" y="757"/>
                </a:lnTo>
                <a:lnTo>
                  <a:pt x="2801" y="757"/>
                </a:lnTo>
                <a:lnTo>
                  <a:pt x="2801" y="757"/>
                </a:lnTo>
                <a:lnTo>
                  <a:pt x="2799" y="757"/>
                </a:lnTo>
                <a:lnTo>
                  <a:pt x="2799" y="759"/>
                </a:lnTo>
                <a:lnTo>
                  <a:pt x="2799" y="759"/>
                </a:lnTo>
                <a:lnTo>
                  <a:pt x="2799" y="759"/>
                </a:lnTo>
                <a:lnTo>
                  <a:pt x="2799" y="761"/>
                </a:lnTo>
                <a:lnTo>
                  <a:pt x="2799" y="763"/>
                </a:lnTo>
                <a:close/>
                <a:moveTo>
                  <a:pt x="2871" y="705"/>
                </a:moveTo>
                <a:lnTo>
                  <a:pt x="2871" y="707"/>
                </a:lnTo>
                <a:lnTo>
                  <a:pt x="2873" y="709"/>
                </a:lnTo>
                <a:lnTo>
                  <a:pt x="2871" y="709"/>
                </a:lnTo>
                <a:lnTo>
                  <a:pt x="2871" y="711"/>
                </a:lnTo>
                <a:lnTo>
                  <a:pt x="2873" y="711"/>
                </a:lnTo>
                <a:lnTo>
                  <a:pt x="2873" y="711"/>
                </a:lnTo>
                <a:lnTo>
                  <a:pt x="2875" y="709"/>
                </a:lnTo>
                <a:lnTo>
                  <a:pt x="2875" y="707"/>
                </a:lnTo>
                <a:lnTo>
                  <a:pt x="2877" y="707"/>
                </a:lnTo>
                <a:lnTo>
                  <a:pt x="2879" y="705"/>
                </a:lnTo>
                <a:lnTo>
                  <a:pt x="2879" y="702"/>
                </a:lnTo>
                <a:lnTo>
                  <a:pt x="2879" y="702"/>
                </a:lnTo>
                <a:lnTo>
                  <a:pt x="2881" y="702"/>
                </a:lnTo>
                <a:lnTo>
                  <a:pt x="2881" y="702"/>
                </a:lnTo>
                <a:lnTo>
                  <a:pt x="2879" y="700"/>
                </a:lnTo>
                <a:lnTo>
                  <a:pt x="2881" y="696"/>
                </a:lnTo>
                <a:lnTo>
                  <a:pt x="2881" y="694"/>
                </a:lnTo>
                <a:lnTo>
                  <a:pt x="2883" y="694"/>
                </a:lnTo>
                <a:lnTo>
                  <a:pt x="2883" y="692"/>
                </a:lnTo>
                <a:lnTo>
                  <a:pt x="2883" y="692"/>
                </a:lnTo>
                <a:lnTo>
                  <a:pt x="2883" y="692"/>
                </a:lnTo>
                <a:lnTo>
                  <a:pt x="2881" y="690"/>
                </a:lnTo>
                <a:lnTo>
                  <a:pt x="2881" y="692"/>
                </a:lnTo>
                <a:lnTo>
                  <a:pt x="2881" y="692"/>
                </a:lnTo>
                <a:lnTo>
                  <a:pt x="2879" y="692"/>
                </a:lnTo>
                <a:lnTo>
                  <a:pt x="2877" y="692"/>
                </a:lnTo>
                <a:lnTo>
                  <a:pt x="2875" y="694"/>
                </a:lnTo>
                <a:lnTo>
                  <a:pt x="2873" y="696"/>
                </a:lnTo>
                <a:lnTo>
                  <a:pt x="2871" y="696"/>
                </a:lnTo>
                <a:lnTo>
                  <a:pt x="2871" y="698"/>
                </a:lnTo>
                <a:lnTo>
                  <a:pt x="2871" y="700"/>
                </a:lnTo>
                <a:lnTo>
                  <a:pt x="2871" y="702"/>
                </a:lnTo>
                <a:lnTo>
                  <a:pt x="2871" y="705"/>
                </a:lnTo>
                <a:lnTo>
                  <a:pt x="2871" y="705"/>
                </a:lnTo>
                <a:close/>
                <a:moveTo>
                  <a:pt x="2757" y="753"/>
                </a:moveTo>
                <a:lnTo>
                  <a:pt x="2757" y="751"/>
                </a:lnTo>
                <a:lnTo>
                  <a:pt x="2755" y="751"/>
                </a:lnTo>
                <a:lnTo>
                  <a:pt x="2755" y="751"/>
                </a:lnTo>
                <a:lnTo>
                  <a:pt x="2757" y="753"/>
                </a:lnTo>
                <a:lnTo>
                  <a:pt x="2760" y="753"/>
                </a:lnTo>
                <a:lnTo>
                  <a:pt x="2760" y="753"/>
                </a:lnTo>
                <a:lnTo>
                  <a:pt x="2760" y="753"/>
                </a:lnTo>
                <a:lnTo>
                  <a:pt x="2760" y="753"/>
                </a:lnTo>
                <a:lnTo>
                  <a:pt x="2757" y="753"/>
                </a:lnTo>
                <a:close/>
                <a:moveTo>
                  <a:pt x="2751" y="749"/>
                </a:moveTo>
                <a:lnTo>
                  <a:pt x="2749" y="749"/>
                </a:lnTo>
                <a:lnTo>
                  <a:pt x="2749" y="749"/>
                </a:lnTo>
                <a:lnTo>
                  <a:pt x="2749" y="753"/>
                </a:lnTo>
                <a:lnTo>
                  <a:pt x="2751" y="753"/>
                </a:lnTo>
                <a:lnTo>
                  <a:pt x="2751" y="753"/>
                </a:lnTo>
                <a:lnTo>
                  <a:pt x="2753" y="753"/>
                </a:lnTo>
                <a:lnTo>
                  <a:pt x="2753" y="753"/>
                </a:lnTo>
                <a:lnTo>
                  <a:pt x="2753" y="751"/>
                </a:lnTo>
                <a:lnTo>
                  <a:pt x="2751" y="749"/>
                </a:lnTo>
                <a:close/>
                <a:moveTo>
                  <a:pt x="2760" y="734"/>
                </a:moveTo>
                <a:lnTo>
                  <a:pt x="2762" y="734"/>
                </a:lnTo>
                <a:lnTo>
                  <a:pt x="2762" y="734"/>
                </a:lnTo>
                <a:lnTo>
                  <a:pt x="2762" y="734"/>
                </a:lnTo>
                <a:lnTo>
                  <a:pt x="2762" y="732"/>
                </a:lnTo>
                <a:lnTo>
                  <a:pt x="2762" y="732"/>
                </a:lnTo>
                <a:lnTo>
                  <a:pt x="2760" y="730"/>
                </a:lnTo>
                <a:lnTo>
                  <a:pt x="2760" y="732"/>
                </a:lnTo>
                <a:lnTo>
                  <a:pt x="2760" y="732"/>
                </a:lnTo>
                <a:lnTo>
                  <a:pt x="2760" y="734"/>
                </a:lnTo>
                <a:lnTo>
                  <a:pt x="2760" y="734"/>
                </a:lnTo>
                <a:close/>
                <a:moveTo>
                  <a:pt x="2762" y="755"/>
                </a:moveTo>
                <a:lnTo>
                  <a:pt x="2764" y="755"/>
                </a:lnTo>
                <a:lnTo>
                  <a:pt x="2764" y="755"/>
                </a:lnTo>
                <a:lnTo>
                  <a:pt x="2766" y="749"/>
                </a:lnTo>
                <a:lnTo>
                  <a:pt x="2766" y="747"/>
                </a:lnTo>
                <a:lnTo>
                  <a:pt x="2766" y="747"/>
                </a:lnTo>
                <a:lnTo>
                  <a:pt x="2766" y="749"/>
                </a:lnTo>
                <a:lnTo>
                  <a:pt x="2764" y="751"/>
                </a:lnTo>
                <a:lnTo>
                  <a:pt x="2762" y="753"/>
                </a:lnTo>
                <a:lnTo>
                  <a:pt x="2762" y="753"/>
                </a:lnTo>
                <a:lnTo>
                  <a:pt x="2762" y="753"/>
                </a:lnTo>
                <a:lnTo>
                  <a:pt x="2762" y="755"/>
                </a:lnTo>
                <a:close/>
                <a:moveTo>
                  <a:pt x="2827" y="751"/>
                </a:moveTo>
                <a:lnTo>
                  <a:pt x="2827" y="751"/>
                </a:lnTo>
                <a:lnTo>
                  <a:pt x="2827" y="749"/>
                </a:lnTo>
                <a:lnTo>
                  <a:pt x="2827" y="747"/>
                </a:lnTo>
                <a:lnTo>
                  <a:pt x="2822" y="744"/>
                </a:lnTo>
                <a:lnTo>
                  <a:pt x="2820" y="744"/>
                </a:lnTo>
                <a:lnTo>
                  <a:pt x="2820" y="749"/>
                </a:lnTo>
                <a:lnTo>
                  <a:pt x="2822" y="749"/>
                </a:lnTo>
                <a:lnTo>
                  <a:pt x="2827" y="751"/>
                </a:lnTo>
                <a:close/>
                <a:moveTo>
                  <a:pt x="4115" y="1482"/>
                </a:moveTo>
                <a:lnTo>
                  <a:pt x="4115" y="1482"/>
                </a:lnTo>
                <a:lnTo>
                  <a:pt x="4115" y="1480"/>
                </a:lnTo>
                <a:lnTo>
                  <a:pt x="4115" y="1480"/>
                </a:lnTo>
                <a:lnTo>
                  <a:pt x="4113" y="1482"/>
                </a:lnTo>
                <a:lnTo>
                  <a:pt x="4113" y="1482"/>
                </a:lnTo>
                <a:lnTo>
                  <a:pt x="4113" y="1482"/>
                </a:lnTo>
                <a:lnTo>
                  <a:pt x="4113" y="1484"/>
                </a:lnTo>
                <a:lnTo>
                  <a:pt x="4115" y="1487"/>
                </a:lnTo>
                <a:lnTo>
                  <a:pt x="4115" y="1487"/>
                </a:lnTo>
                <a:lnTo>
                  <a:pt x="4115" y="1487"/>
                </a:lnTo>
                <a:lnTo>
                  <a:pt x="4115" y="1484"/>
                </a:lnTo>
                <a:lnTo>
                  <a:pt x="4115" y="1482"/>
                </a:lnTo>
                <a:close/>
                <a:moveTo>
                  <a:pt x="4094" y="1463"/>
                </a:moveTo>
                <a:lnTo>
                  <a:pt x="4092" y="1463"/>
                </a:lnTo>
                <a:lnTo>
                  <a:pt x="4094" y="1463"/>
                </a:lnTo>
                <a:lnTo>
                  <a:pt x="4094" y="1463"/>
                </a:lnTo>
                <a:lnTo>
                  <a:pt x="4094" y="1463"/>
                </a:lnTo>
                <a:lnTo>
                  <a:pt x="4094" y="1463"/>
                </a:lnTo>
                <a:close/>
                <a:moveTo>
                  <a:pt x="4117" y="1591"/>
                </a:moveTo>
                <a:lnTo>
                  <a:pt x="4117" y="1591"/>
                </a:lnTo>
                <a:lnTo>
                  <a:pt x="4117" y="1591"/>
                </a:lnTo>
                <a:lnTo>
                  <a:pt x="4117" y="1591"/>
                </a:lnTo>
                <a:lnTo>
                  <a:pt x="4117" y="1591"/>
                </a:lnTo>
                <a:lnTo>
                  <a:pt x="4117" y="1589"/>
                </a:lnTo>
                <a:lnTo>
                  <a:pt x="4117" y="1589"/>
                </a:lnTo>
                <a:lnTo>
                  <a:pt x="4117" y="1591"/>
                </a:lnTo>
                <a:close/>
                <a:moveTo>
                  <a:pt x="4100" y="1468"/>
                </a:moveTo>
                <a:lnTo>
                  <a:pt x="4100" y="1468"/>
                </a:lnTo>
                <a:lnTo>
                  <a:pt x="4100" y="1468"/>
                </a:lnTo>
                <a:lnTo>
                  <a:pt x="4100" y="1468"/>
                </a:lnTo>
                <a:lnTo>
                  <a:pt x="4100" y="1468"/>
                </a:lnTo>
                <a:lnTo>
                  <a:pt x="4100" y="1468"/>
                </a:lnTo>
                <a:lnTo>
                  <a:pt x="4100" y="1468"/>
                </a:lnTo>
                <a:lnTo>
                  <a:pt x="4100" y="1468"/>
                </a:lnTo>
                <a:close/>
                <a:moveTo>
                  <a:pt x="4103" y="1476"/>
                </a:moveTo>
                <a:lnTo>
                  <a:pt x="4105" y="1478"/>
                </a:lnTo>
                <a:lnTo>
                  <a:pt x="4105" y="1476"/>
                </a:lnTo>
                <a:lnTo>
                  <a:pt x="4103" y="1476"/>
                </a:lnTo>
                <a:lnTo>
                  <a:pt x="4103" y="1476"/>
                </a:lnTo>
                <a:close/>
                <a:moveTo>
                  <a:pt x="4155" y="1327"/>
                </a:moveTo>
                <a:lnTo>
                  <a:pt x="4155" y="1327"/>
                </a:lnTo>
                <a:lnTo>
                  <a:pt x="4155" y="1329"/>
                </a:lnTo>
                <a:lnTo>
                  <a:pt x="4155" y="1327"/>
                </a:lnTo>
                <a:lnTo>
                  <a:pt x="4155" y="1327"/>
                </a:lnTo>
                <a:lnTo>
                  <a:pt x="4155" y="1327"/>
                </a:lnTo>
                <a:lnTo>
                  <a:pt x="4155" y="1327"/>
                </a:lnTo>
                <a:close/>
                <a:moveTo>
                  <a:pt x="4157" y="1327"/>
                </a:moveTo>
                <a:lnTo>
                  <a:pt x="4157" y="1329"/>
                </a:lnTo>
                <a:lnTo>
                  <a:pt x="4159" y="1329"/>
                </a:lnTo>
                <a:lnTo>
                  <a:pt x="4159" y="1329"/>
                </a:lnTo>
                <a:lnTo>
                  <a:pt x="4159" y="1329"/>
                </a:lnTo>
                <a:lnTo>
                  <a:pt x="4159" y="1327"/>
                </a:lnTo>
                <a:lnTo>
                  <a:pt x="4159" y="1327"/>
                </a:lnTo>
                <a:lnTo>
                  <a:pt x="4157" y="1327"/>
                </a:lnTo>
                <a:lnTo>
                  <a:pt x="4157" y="1327"/>
                </a:lnTo>
                <a:close/>
                <a:moveTo>
                  <a:pt x="4165" y="1321"/>
                </a:moveTo>
                <a:lnTo>
                  <a:pt x="4165" y="1321"/>
                </a:lnTo>
                <a:lnTo>
                  <a:pt x="4163" y="1321"/>
                </a:lnTo>
                <a:lnTo>
                  <a:pt x="4163" y="1323"/>
                </a:lnTo>
                <a:lnTo>
                  <a:pt x="4165" y="1323"/>
                </a:lnTo>
                <a:lnTo>
                  <a:pt x="4168" y="1323"/>
                </a:lnTo>
                <a:lnTo>
                  <a:pt x="4165" y="1321"/>
                </a:lnTo>
                <a:close/>
                <a:moveTo>
                  <a:pt x="4251" y="1296"/>
                </a:moveTo>
                <a:lnTo>
                  <a:pt x="4251" y="1296"/>
                </a:lnTo>
                <a:lnTo>
                  <a:pt x="4251" y="1298"/>
                </a:lnTo>
                <a:lnTo>
                  <a:pt x="4251" y="1298"/>
                </a:lnTo>
                <a:lnTo>
                  <a:pt x="4251" y="1298"/>
                </a:lnTo>
                <a:lnTo>
                  <a:pt x="4253" y="1298"/>
                </a:lnTo>
                <a:lnTo>
                  <a:pt x="4253" y="1298"/>
                </a:lnTo>
                <a:lnTo>
                  <a:pt x="4251" y="1298"/>
                </a:lnTo>
                <a:lnTo>
                  <a:pt x="4251" y="1296"/>
                </a:lnTo>
                <a:close/>
                <a:moveTo>
                  <a:pt x="4163" y="1327"/>
                </a:moveTo>
                <a:lnTo>
                  <a:pt x="4165" y="1327"/>
                </a:lnTo>
                <a:lnTo>
                  <a:pt x="4165" y="1327"/>
                </a:lnTo>
                <a:lnTo>
                  <a:pt x="4165" y="1325"/>
                </a:lnTo>
                <a:lnTo>
                  <a:pt x="4165" y="1325"/>
                </a:lnTo>
                <a:lnTo>
                  <a:pt x="4165" y="1325"/>
                </a:lnTo>
                <a:lnTo>
                  <a:pt x="4165" y="1325"/>
                </a:lnTo>
                <a:lnTo>
                  <a:pt x="4163" y="1327"/>
                </a:lnTo>
                <a:close/>
                <a:moveTo>
                  <a:pt x="3388" y="1277"/>
                </a:moveTo>
                <a:lnTo>
                  <a:pt x="3386" y="1277"/>
                </a:lnTo>
                <a:lnTo>
                  <a:pt x="3384" y="1277"/>
                </a:lnTo>
                <a:lnTo>
                  <a:pt x="3386" y="1277"/>
                </a:lnTo>
                <a:lnTo>
                  <a:pt x="3388" y="1277"/>
                </a:lnTo>
                <a:lnTo>
                  <a:pt x="3388" y="1277"/>
                </a:lnTo>
                <a:lnTo>
                  <a:pt x="3388" y="1277"/>
                </a:lnTo>
                <a:lnTo>
                  <a:pt x="3388" y="1277"/>
                </a:lnTo>
                <a:lnTo>
                  <a:pt x="3388" y="1277"/>
                </a:lnTo>
                <a:lnTo>
                  <a:pt x="3388" y="1277"/>
                </a:lnTo>
                <a:close/>
                <a:moveTo>
                  <a:pt x="3380" y="1275"/>
                </a:moveTo>
                <a:lnTo>
                  <a:pt x="3378" y="1275"/>
                </a:lnTo>
                <a:lnTo>
                  <a:pt x="3380" y="1277"/>
                </a:lnTo>
                <a:lnTo>
                  <a:pt x="3380" y="1277"/>
                </a:lnTo>
                <a:lnTo>
                  <a:pt x="3382" y="1275"/>
                </a:lnTo>
                <a:lnTo>
                  <a:pt x="3382" y="1275"/>
                </a:lnTo>
                <a:lnTo>
                  <a:pt x="3382" y="1275"/>
                </a:lnTo>
                <a:lnTo>
                  <a:pt x="3382" y="1273"/>
                </a:lnTo>
                <a:lnTo>
                  <a:pt x="3382" y="1275"/>
                </a:lnTo>
                <a:lnTo>
                  <a:pt x="3380" y="1275"/>
                </a:lnTo>
                <a:close/>
                <a:moveTo>
                  <a:pt x="4369" y="1162"/>
                </a:moveTo>
                <a:lnTo>
                  <a:pt x="4369" y="1162"/>
                </a:lnTo>
                <a:lnTo>
                  <a:pt x="4369" y="1162"/>
                </a:lnTo>
                <a:lnTo>
                  <a:pt x="4367" y="1160"/>
                </a:lnTo>
                <a:lnTo>
                  <a:pt x="4367" y="1160"/>
                </a:lnTo>
                <a:lnTo>
                  <a:pt x="4365" y="1160"/>
                </a:lnTo>
                <a:lnTo>
                  <a:pt x="4365" y="1160"/>
                </a:lnTo>
                <a:lnTo>
                  <a:pt x="4365" y="1162"/>
                </a:lnTo>
                <a:lnTo>
                  <a:pt x="4369" y="1164"/>
                </a:lnTo>
                <a:lnTo>
                  <a:pt x="4373" y="1164"/>
                </a:lnTo>
                <a:lnTo>
                  <a:pt x="4373" y="1164"/>
                </a:lnTo>
                <a:lnTo>
                  <a:pt x="4373" y="1164"/>
                </a:lnTo>
                <a:lnTo>
                  <a:pt x="4373" y="1164"/>
                </a:lnTo>
                <a:lnTo>
                  <a:pt x="4369" y="1162"/>
                </a:lnTo>
                <a:close/>
                <a:moveTo>
                  <a:pt x="3369" y="1275"/>
                </a:moveTo>
                <a:lnTo>
                  <a:pt x="3369" y="1275"/>
                </a:lnTo>
                <a:lnTo>
                  <a:pt x="3369" y="1275"/>
                </a:lnTo>
                <a:lnTo>
                  <a:pt x="3369" y="1275"/>
                </a:lnTo>
                <a:lnTo>
                  <a:pt x="3371" y="1275"/>
                </a:lnTo>
                <a:lnTo>
                  <a:pt x="3369" y="1275"/>
                </a:lnTo>
                <a:lnTo>
                  <a:pt x="3369" y="1275"/>
                </a:lnTo>
                <a:close/>
                <a:moveTo>
                  <a:pt x="2965" y="1076"/>
                </a:moveTo>
                <a:lnTo>
                  <a:pt x="2965" y="1076"/>
                </a:lnTo>
                <a:lnTo>
                  <a:pt x="2965" y="1076"/>
                </a:lnTo>
                <a:lnTo>
                  <a:pt x="2965" y="1076"/>
                </a:lnTo>
                <a:lnTo>
                  <a:pt x="2967" y="1076"/>
                </a:lnTo>
                <a:lnTo>
                  <a:pt x="2965" y="1074"/>
                </a:lnTo>
                <a:lnTo>
                  <a:pt x="2965" y="1074"/>
                </a:lnTo>
                <a:lnTo>
                  <a:pt x="2965" y="1076"/>
                </a:lnTo>
                <a:close/>
                <a:moveTo>
                  <a:pt x="4090" y="1457"/>
                </a:moveTo>
                <a:lnTo>
                  <a:pt x="4090" y="1455"/>
                </a:lnTo>
                <a:lnTo>
                  <a:pt x="4090" y="1455"/>
                </a:lnTo>
                <a:lnTo>
                  <a:pt x="4090" y="1457"/>
                </a:lnTo>
                <a:lnTo>
                  <a:pt x="4090" y="1459"/>
                </a:lnTo>
                <a:lnTo>
                  <a:pt x="4090" y="1459"/>
                </a:lnTo>
                <a:lnTo>
                  <a:pt x="4090" y="1459"/>
                </a:lnTo>
                <a:lnTo>
                  <a:pt x="4092" y="1459"/>
                </a:lnTo>
                <a:lnTo>
                  <a:pt x="4092" y="1457"/>
                </a:lnTo>
                <a:lnTo>
                  <a:pt x="4092" y="1457"/>
                </a:lnTo>
                <a:lnTo>
                  <a:pt x="4090" y="1457"/>
                </a:lnTo>
                <a:close/>
                <a:moveTo>
                  <a:pt x="4056" y="1493"/>
                </a:moveTo>
                <a:lnTo>
                  <a:pt x="4054" y="1495"/>
                </a:lnTo>
                <a:lnTo>
                  <a:pt x="4056" y="1495"/>
                </a:lnTo>
                <a:lnTo>
                  <a:pt x="4056" y="1495"/>
                </a:lnTo>
                <a:lnTo>
                  <a:pt x="4056" y="1495"/>
                </a:lnTo>
                <a:lnTo>
                  <a:pt x="4056" y="1493"/>
                </a:lnTo>
                <a:lnTo>
                  <a:pt x="4056" y="1493"/>
                </a:lnTo>
                <a:lnTo>
                  <a:pt x="4056" y="1493"/>
                </a:lnTo>
                <a:lnTo>
                  <a:pt x="4056" y="1493"/>
                </a:lnTo>
                <a:close/>
                <a:moveTo>
                  <a:pt x="4056" y="1491"/>
                </a:moveTo>
                <a:lnTo>
                  <a:pt x="4056" y="1491"/>
                </a:lnTo>
                <a:lnTo>
                  <a:pt x="4056" y="1491"/>
                </a:lnTo>
                <a:lnTo>
                  <a:pt x="4056" y="1491"/>
                </a:lnTo>
                <a:lnTo>
                  <a:pt x="4056" y="1491"/>
                </a:lnTo>
                <a:lnTo>
                  <a:pt x="4056" y="1491"/>
                </a:lnTo>
                <a:lnTo>
                  <a:pt x="4056" y="1491"/>
                </a:lnTo>
                <a:lnTo>
                  <a:pt x="4056" y="1491"/>
                </a:lnTo>
                <a:close/>
                <a:moveTo>
                  <a:pt x="3966" y="1350"/>
                </a:moveTo>
                <a:lnTo>
                  <a:pt x="3966" y="1350"/>
                </a:lnTo>
                <a:lnTo>
                  <a:pt x="3968" y="1350"/>
                </a:lnTo>
                <a:lnTo>
                  <a:pt x="3968" y="1350"/>
                </a:lnTo>
                <a:lnTo>
                  <a:pt x="3968" y="1348"/>
                </a:lnTo>
                <a:lnTo>
                  <a:pt x="3968" y="1348"/>
                </a:lnTo>
                <a:lnTo>
                  <a:pt x="3968" y="1348"/>
                </a:lnTo>
                <a:lnTo>
                  <a:pt x="3966" y="1348"/>
                </a:lnTo>
                <a:lnTo>
                  <a:pt x="3966" y="1346"/>
                </a:lnTo>
                <a:lnTo>
                  <a:pt x="3964" y="1346"/>
                </a:lnTo>
                <a:lnTo>
                  <a:pt x="3964" y="1348"/>
                </a:lnTo>
                <a:lnTo>
                  <a:pt x="3964" y="1348"/>
                </a:lnTo>
                <a:lnTo>
                  <a:pt x="3966" y="1348"/>
                </a:lnTo>
                <a:lnTo>
                  <a:pt x="3966" y="1350"/>
                </a:lnTo>
                <a:close/>
                <a:moveTo>
                  <a:pt x="3411" y="1239"/>
                </a:moveTo>
                <a:lnTo>
                  <a:pt x="3409" y="1239"/>
                </a:lnTo>
                <a:lnTo>
                  <a:pt x="3409" y="1239"/>
                </a:lnTo>
                <a:lnTo>
                  <a:pt x="3409" y="1239"/>
                </a:lnTo>
                <a:lnTo>
                  <a:pt x="3409" y="1241"/>
                </a:lnTo>
                <a:lnTo>
                  <a:pt x="3409" y="1241"/>
                </a:lnTo>
                <a:lnTo>
                  <a:pt x="3411" y="1241"/>
                </a:lnTo>
                <a:lnTo>
                  <a:pt x="3413" y="1239"/>
                </a:lnTo>
                <a:lnTo>
                  <a:pt x="3413" y="1239"/>
                </a:lnTo>
                <a:lnTo>
                  <a:pt x="3415" y="1239"/>
                </a:lnTo>
                <a:lnTo>
                  <a:pt x="3417" y="1239"/>
                </a:lnTo>
                <a:lnTo>
                  <a:pt x="3417" y="1239"/>
                </a:lnTo>
                <a:lnTo>
                  <a:pt x="3417" y="1239"/>
                </a:lnTo>
                <a:lnTo>
                  <a:pt x="3420" y="1237"/>
                </a:lnTo>
                <a:lnTo>
                  <a:pt x="3422" y="1235"/>
                </a:lnTo>
                <a:lnTo>
                  <a:pt x="3424" y="1235"/>
                </a:lnTo>
                <a:lnTo>
                  <a:pt x="3422" y="1235"/>
                </a:lnTo>
                <a:lnTo>
                  <a:pt x="3420" y="1235"/>
                </a:lnTo>
                <a:lnTo>
                  <a:pt x="3417" y="1235"/>
                </a:lnTo>
                <a:lnTo>
                  <a:pt x="3415" y="1235"/>
                </a:lnTo>
                <a:lnTo>
                  <a:pt x="3415" y="1235"/>
                </a:lnTo>
                <a:lnTo>
                  <a:pt x="3415" y="1237"/>
                </a:lnTo>
                <a:lnTo>
                  <a:pt x="3415" y="1237"/>
                </a:lnTo>
                <a:lnTo>
                  <a:pt x="3411" y="1239"/>
                </a:lnTo>
                <a:close/>
                <a:moveTo>
                  <a:pt x="3396" y="1273"/>
                </a:moveTo>
                <a:lnTo>
                  <a:pt x="3394" y="1273"/>
                </a:lnTo>
                <a:lnTo>
                  <a:pt x="3394" y="1273"/>
                </a:lnTo>
                <a:lnTo>
                  <a:pt x="3396" y="1273"/>
                </a:lnTo>
                <a:lnTo>
                  <a:pt x="3396" y="1273"/>
                </a:lnTo>
                <a:lnTo>
                  <a:pt x="3396" y="1273"/>
                </a:lnTo>
                <a:lnTo>
                  <a:pt x="3396" y="1273"/>
                </a:lnTo>
                <a:lnTo>
                  <a:pt x="3396" y="1273"/>
                </a:lnTo>
                <a:lnTo>
                  <a:pt x="3396" y="1273"/>
                </a:lnTo>
                <a:close/>
                <a:moveTo>
                  <a:pt x="5211" y="811"/>
                </a:moveTo>
                <a:lnTo>
                  <a:pt x="5213" y="809"/>
                </a:lnTo>
                <a:lnTo>
                  <a:pt x="5211" y="807"/>
                </a:lnTo>
                <a:lnTo>
                  <a:pt x="5209" y="809"/>
                </a:lnTo>
                <a:lnTo>
                  <a:pt x="5209" y="809"/>
                </a:lnTo>
                <a:lnTo>
                  <a:pt x="5209" y="811"/>
                </a:lnTo>
                <a:lnTo>
                  <a:pt x="5211" y="811"/>
                </a:lnTo>
                <a:lnTo>
                  <a:pt x="5211" y="811"/>
                </a:lnTo>
                <a:close/>
                <a:moveTo>
                  <a:pt x="5213" y="1866"/>
                </a:moveTo>
                <a:lnTo>
                  <a:pt x="5211" y="1866"/>
                </a:lnTo>
                <a:lnTo>
                  <a:pt x="5211" y="1866"/>
                </a:lnTo>
                <a:lnTo>
                  <a:pt x="5209" y="1866"/>
                </a:lnTo>
                <a:lnTo>
                  <a:pt x="5207" y="1866"/>
                </a:lnTo>
                <a:lnTo>
                  <a:pt x="5207" y="1868"/>
                </a:lnTo>
                <a:lnTo>
                  <a:pt x="5205" y="1868"/>
                </a:lnTo>
                <a:lnTo>
                  <a:pt x="5205" y="1868"/>
                </a:lnTo>
                <a:lnTo>
                  <a:pt x="5203" y="1870"/>
                </a:lnTo>
                <a:lnTo>
                  <a:pt x="5201" y="1870"/>
                </a:lnTo>
                <a:lnTo>
                  <a:pt x="5198" y="1870"/>
                </a:lnTo>
                <a:lnTo>
                  <a:pt x="5198" y="1872"/>
                </a:lnTo>
                <a:lnTo>
                  <a:pt x="5196" y="1872"/>
                </a:lnTo>
                <a:lnTo>
                  <a:pt x="5196" y="1872"/>
                </a:lnTo>
                <a:lnTo>
                  <a:pt x="5196" y="1872"/>
                </a:lnTo>
                <a:lnTo>
                  <a:pt x="5194" y="1872"/>
                </a:lnTo>
                <a:lnTo>
                  <a:pt x="5194" y="1872"/>
                </a:lnTo>
                <a:lnTo>
                  <a:pt x="5194" y="1872"/>
                </a:lnTo>
                <a:lnTo>
                  <a:pt x="5194" y="1874"/>
                </a:lnTo>
                <a:lnTo>
                  <a:pt x="5194" y="1874"/>
                </a:lnTo>
                <a:lnTo>
                  <a:pt x="5194" y="1874"/>
                </a:lnTo>
                <a:lnTo>
                  <a:pt x="5196" y="1874"/>
                </a:lnTo>
                <a:lnTo>
                  <a:pt x="5196" y="1877"/>
                </a:lnTo>
                <a:lnTo>
                  <a:pt x="5196" y="1877"/>
                </a:lnTo>
                <a:lnTo>
                  <a:pt x="5198" y="1877"/>
                </a:lnTo>
                <a:lnTo>
                  <a:pt x="5198" y="1877"/>
                </a:lnTo>
                <a:lnTo>
                  <a:pt x="5201" y="1877"/>
                </a:lnTo>
                <a:lnTo>
                  <a:pt x="5201" y="1877"/>
                </a:lnTo>
                <a:lnTo>
                  <a:pt x="5203" y="1874"/>
                </a:lnTo>
                <a:lnTo>
                  <a:pt x="5205" y="1872"/>
                </a:lnTo>
                <a:lnTo>
                  <a:pt x="5205" y="1872"/>
                </a:lnTo>
                <a:lnTo>
                  <a:pt x="5205" y="1872"/>
                </a:lnTo>
                <a:lnTo>
                  <a:pt x="5207" y="1874"/>
                </a:lnTo>
                <a:lnTo>
                  <a:pt x="5207" y="1874"/>
                </a:lnTo>
                <a:lnTo>
                  <a:pt x="5207" y="1874"/>
                </a:lnTo>
                <a:lnTo>
                  <a:pt x="5207" y="1874"/>
                </a:lnTo>
                <a:lnTo>
                  <a:pt x="5209" y="1874"/>
                </a:lnTo>
                <a:lnTo>
                  <a:pt x="5211" y="1874"/>
                </a:lnTo>
                <a:lnTo>
                  <a:pt x="5213" y="1874"/>
                </a:lnTo>
                <a:lnTo>
                  <a:pt x="5215" y="1874"/>
                </a:lnTo>
                <a:lnTo>
                  <a:pt x="5213" y="1872"/>
                </a:lnTo>
                <a:lnTo>
                  <a:pt x="5213" y="1872"/>
                </a:lnTo>
                <a:lnTo>
                  <a:pt x="5215" y="1870"/>
                </a:lnTo>
                <a:lnTo>
                  <a:pt x="5215" y="1870"/>
                </a:lnTo>
                <a:lnTo>
                  <a:pt x="5213" y="1870"/>
                </a:lnTo>
                <a:lnTo>
                  <a:pt x="5213" y="1870"/>
                </a:lnTo>
                <a:lnTo>
                  <a:pt x="5211" y="1872"/>
                </a:lnTo>
                <a:lnTo>
                  <a:pt x="5209" y="1874"/>
                </a:lnTo>
                <a:lnTo>
                  <a:pt x="5209" y="1872"/>
                </a:lnTo>
                <a:lnTo>
                  <a:pt x="5209" y="1870"/>
                </a:lnTo>
                <a:lnTo>
                  <a:pt x="5211" y="1870"/>
                </a:lnTo>
                <a:lnTo>
                  <a:pt x="5213" y="1868"/>
                </a:lnTo>
                <a:lnTo>
                  <a:pt x="5213" y="1868"/>
                </a:lnTo>
                <a:lnTo>
                  <a:pt x="5215" y="1866"/>
                </a:lnTo>
                <a:lnTo>
                  <a:pt x="5215" y="1866"/>
                </a:lnTo>
                <a:lnTo>
                  <a:pt x="5213" y="1866"/>
                </a:lnTo>
                <a:lnTo>
                  <a:pt x="5213" y="1866"/>
                </a:lnTo>
                <a:close/>
                <a:moveTo>
                  <a:pt x="5196" y="1738"/>
                </a:moveTo>
                <a:lnTo>
                  <a:pt x="5196" y="1738"/>
                </a:lnTo>
                <a:lnTo>
                  <a:pt x="5196" y="1738"/>
                </a:lnTo>
                <a:lnTo>
                  <a:pt x="5196" y="1738"/>
                </a:lnTo>
                <a:lnTo>
                  <a:pt x="5196" y="1738"/>
                </a:lnTo>
                <a:lnTo>
                  <a:pt x="5196" y="1738"/>
                </a:lnTo>
                <a:lnTo>
                  <a:pt x="5196" y="1738"/>
                </a:lnTo>
                <a:lnTo>
                  <a:pt x="5196" y="1738"/>
                </a:lnTo>
                <a:close/>
                <a:moveTo>
                  <a:pt x="5207" y="820"/>
                </a:moveTo>
                <a:lnTo>
                  <a:pt x="5207" y="820"/>
                </a:lnTo>
                <a:lnTo>
                  <a:pt x="5205" y="820"/>
                </a:lnTo>
                <a:lnTo>
                  <a:pt x="5203" y="820"/>
                </a:lnTo>
                <a:lnTo>
                  <a:pt x="5203" y="818"/>
                </a:lnTo>
                <a:lnTo>
                  <a:pt x="5201" y="816"/>
                </a:lnTo>
                <a:lnTo>
                  <a:pt x="5196" y="816"/>
                </a:lnTo>
                <a:lnTo>
                  <a:pt x="5196" y="816"/>
                </a:lnTo>
                <a:lnTo>
                  <a:pt x="5196" y="818"/>
                </a:lnTo>
                <a:lnTo>
                  <a:pt x="5201" y="818"/>
                </a:lnTo>
                <a:lnTo>
                  <a:pt x="5205" y="820"/>
                </a:lnTo>
                <a:lnTo>
                  <a:pt x="5207" y="820"/>
                </a:lnTo>
                <a:close/>
                <a:moveTo>
                  <a:pt x="5215" y="1870"/>
                </a:moveTo>
                <a:lnTo>
                  <a:pt x="5215" y="1870"/>
                </a:lnTo>
                <a:lnTo>
                  <a:pt x="5215" y="1870"/>
                </a:lnTo>
                <a:lnTo>
                  <a:pt x="5215" y="1870"/>
                </a:lnTo>
                <a:lnTo>
                  <a:pt x="5215" y="1870"/>
                </a:lnTo>
                <a:close/>
                <a:moveTo>
                  <a:pt x="5205" y="1755"/>
                </a:moveTo>
                <a:lnTo>
                  <a:pt x="5205" y="1753"/>
                </a:lnTo>
                <a:lnTo>
                  <a:pt x="5205" y="1753"/>
                </a:lnTo>
                <a:lnTo>
                  <a:pt x="5205" y="1753"/>
                </a:lnTo>
                <a:lnTo>
                  <a:pt x="5205" y="1753"/>
                </a:lnTo>
                <a:lnTo>
                  <a:pt x="5205" y="1753"/>
                </a:lnTo>
                <a:lnTo>
                  <a:pt x="5205" y="1753"/>
                </a:lnTo>
                <a:lnTo>
                  <a:pt x="5205" y="1753"/>
                </a:lnTo>
                <a:lnTo>
                  <a:pt x="5205" y="1755"/>
                </a:lnTo>
                <a:lnTo>
                  <a:pt x="5205" y="1755"/>
                </a:lnTo>
                <a:close/>
                <a:moveTo>
                  <a:pt x="5215" y="1877"/>
                </a:moveTo>
                <a:lnTo>
                  <a:pt x="5213" y="1877"/>
                </a:lnTo>
                <a:lnTo>
                  <a:pt x="5215" y="1877"/>
                </a:lnTo>
                <a:lnTo>
                  <a:pt x="5215" y="1877"/>
                </a:lnTo>
                <a:lnTo>
                  <a:pt x="5215" y="1874"/>
                </a:lnTo>
                <a:lnTo>
                  <a:pt x="5215" y="1874"/>
                </a:lnTo>
                <a:lnTo>
                  <a:pt x="5215" y="1877"/>
                </a:lnTo>
                <a:close/>
                <a:moveTo>
                  <a:pt x="5205" y="1891"/>
                </a:moveTo>
                <a:lnTo>
                  <a:pt x="5205" y="1891"/>
                </a:lnTo>
                <a:lnTo>
                  <a:pt x="5205" y="1893"/>
                </a:lnTo>
                <a:lnTo>
                  <a:pt x="5205" y="1893"/>
                </a:lnTo>
                <a:lnTo>
                  <a:pt x="5207" y="1893"/>
                </a:lnTo>
                <a:lnTo>
                  <a:pt x="5207" y="1893"/>
                </a:lnTo>
                <a:lnTo>
                  <a:pt x="5207" y="1893"/>
                </a:lnTo>
                <a:lnTo>
                  <a:pt x="5207" y="1891"/>
                </a:lnTo>
                <a:lnTo>
                  <a:pt x="5205" y="1891"/>
                </a:lnTo>
                <a:close/>
                <a:moveTo>
                  <a:pt x="4417" y="1032"/>
                </a:moveTo>
                <a:lnTo>
                  <a:pt x="4417" y="1032"/>
                </a:lnTo>
                <a:lnTo>
                  <a:pt x="4417" y="1032"/>
                </a:lnTo>
                <a:lnTo>
                  <a:pt x="4417" y="1034"/>
                </a:lnTo>
                <a:lnTo>
                  <a:pt x="4417" y="1032"/>
                </a:lnTo>
                <a:lnTo>
                  <a:pt x="4417" y="1032"/>
                </a:lnTo>
                <a:close/>
                <a:moveTo>
                  <a:pt x="5207" y="1881"/>
                </a:moveTo>
                <a:lnTo>
                  <a:pt x="5207" y="1881"/>
                </a:lnTo>
                <a:lnTo>
                  <a:pt x="5207" y="1883"/>
                </a:lnTo>
                <a:lnTo>
                  <a:pt x="5207" y="1883"/>
                </a:lnTo>
                <a:lnTo>
                  <a:pt x="5207" y="1883"/>
                </a:lnTo>
                <a:lnTo>
                  <a:pt x="5207" y="1881"/>
                </a:lnTo>
                <a:lnTo>
                  <a:pt x="5207" y="1881"/>
                </a:lnTo>
                <a:close/>
                <a:moveTo>
                  <a:pt x="5198" y="1887"/>
                </a:moveTo>
                <a:lnTo>
                  <a:pt x="5196" y="1887"/>
                </a:lnTo>
                <a:lnTo>
                  <a:pt x="5198" y="1889"/>
                </a:lnTo>
                <a:lnTo>
                  <a:pt x="5198" y="1889"/>
                </a:lnTo>
                <a:lnTo>
                  <a:pt x="5198" y="1887"/>
                </a:lnTo>
                <a:lnTo>
                  <a:pt x="5198" y="1887"/>
                </a:lnTo>
                <a:lnTo>
                  <a:pt x="5198" y="1887"/>
                </a:lnTo>
                <a:close/>
                <a:moveTo>
                  <a:pt x="4608" y="749"/>
                </a:moveTo>
                <a:lnTo>
                  <a:pt x="4605" y="749"/>
                </a:lnTo>
                <a:lnTo>
                  <a:pt x="4605" y="749"/>
                </a:lnTo>
                <a:lnTo>
                  <a:pt x="4601" y="747"/>
                </a:lnTo>
                <a:lnTo>
                  <a:pt x="4601" y="747"/>
                </a:lnTo>
                <a:lnTo>
                  <a:pt x="4599" y="751"/>
                </a:lnTo>
                <a:lnTo>
                  <a:pt x="4597" y="751"/>
                </a:lnTo>
                <a:lnTo>
                  <a:pt x="4597" y="753"/>
                </a:lnTo>
                <a:lnTo>
                  <a:pt x="4595" y="755"/>
                </a:lnTo>
                <a:lnTo>
                  <a:pt x="4597" y="755"/>
                </a:lnTo>
                <a:lnTo>
                  <a:pt x="4599" y="753"/>
                </a:lnTo>
                <a:lnTo>
                  <a:pt x="4599" y="753"/>
                </a:lnTo>
                <a:lnTo>
                  <a:pt x="4601" y="757"/>
                </a:lnTo>
                <a:lnTo>
                  <a:pt x="4603" y="757"/>
                </a:lnTo>
                <a:lnTo>
                  <a:pt x="4603" y="757"/>
                </a:lnTo>
                <a:lnTo>
                  <a:pt x="4605" y="755"/>
                </a:lnTo>
                <a:lnTo>
                  <a:pt x="4605" y="755"/>
                </a:lnTo>
                <a:lnTo>
                  <a:pt x="4608" y="753"/>
                </a:lnTo>
                <a:lnTo>
                  <a:pt x="4608" y="753"/>
                </a:lnTo>
                <a:lnTo>
                  <a:pt x="4608" y="751"/>
                </a:lnTo>
                <a:lnTo>
                  <a:pt x="4610" y="749"/>
                </a:lnTo>
                <a:lnTo>
                  <a:pt x="4610" y="749"/>
                </a:lnTo>
                <a:lnTo>
                  <a:pt x="4608" y="749"/>
                </a:lnTo>
                <a:close/>
                <a:moveTo>
                  <a:pt x="4593" y="749"/>
                </a:moveTo>
                <a:lnTo>
                  <a:pt x="4589" y="751"/>
                </a:lnTo>
                <a:lnTo>
                  <a:pt x="4589" y="751"/>
                </a:lnTo>
                <a:lnTo>
                  <a:pt x="4589" y="751"/>
                </a:lnTo>
                <a:lnTo>
                  <a:pt x="4591" y="751"/>
                </a:lnTo>
                <a:lnTo>
                  <a:pt x="4593" y="751"/>
                </a:lnTo>
                <a:lnTo>
                  <a:pt x="4593" y="751"/>
                </a:lnTo>
                <a:lnTo>
                  <a:pt x="4595" y="749"/>
                </a:lnTo>
                <a:lnTo>
                  <a:pt x="4595" y="749"/>
                </a:lnTo>
                <a:lnTo>
                  <a:pt x="4593" y="749"/>
                </a:lnTo>
                <a:lnTo>
                  <a:pt x="4593" y="749"/>
                </a:lnTo>
                <a:close/>
                <a:moveTo>
                  <a:pt x="3371" y="931"/>
                </a:moveTo>
                <a:lnTo>
                  <a:pt x="3371" y="931"/>
                </a:lnTo>
                <a:lnTo>
                  <a:pt x="3371" y="929"/>
                </a:lnTo>
                <a:lnTo>
                  <a:pt x="3371" y="929"/>
                </a:lnTo>
                <a:lnTo>
                  <a:pt x="3369" y="929"/>
                </a:lnTo>
                <a:lnTo>
                  <a:pt x="3369" y="929"/>
                </a:lnTo>
                <a:lnTo>
                  <a:pt x="3369" y="931"/>
                </a:lnTo>
                <a:lnTo>
                  <a:pt x="3371" y="931"/>
                </a:lnTo>
                <a:close/>
                <a:moveTo>
                  <a:pt x="4440" y="1065"/>
                </a:moveTo>
                <a:lnTo>
                  <a:pt x="4440" y="1065"/>
                </a:lnTo>
                <a:lnTo>
                  <a:pt x="4440" y="1063"/>
                </a:lnTo>
                <a:lnTo>
                  <a:pt x="4440" y="1061"/>
                </a:lnTo>
                <a:lnTo>
                  <a:pt x="4440" y="1061"/>
                </a:lnTo>
                <a:lnTo>
                  <a:pt x="4438" y="1061"/>
                </a:lnTo>
                <a:lnTo>
                  <a:pt x="4440" y="1063"/>
                </a:lnTo>
                <a:lnTo>
                  <a:pt x="4440" y="1065"/>
                </a:lnTo>
                <a:lnTo>
                  <a:pt x="4440" y="1065"/>
                </a:lnTo>
                <a:close/>
                <a:moveTo>
                  <a:pt x="4440" y="1084"/>
                </a:moveTo>
                <a:lnTo>
                  <a:pt x="4438" y="1082"/>
                </a:lnTo>
                <a:lnTo>
                  <a:pt x="4438" y="1082"/>
                </a:lnTo>
                <a:lnTo>
                  <a:pt x="4438" y="1084"/>
                </a:lnTo>
                <a:lnTo>
                  <a:pt x="4440" y="1084"/>
                </a:lnTo>
                <a:lnTo>
                  <a:pt x="4440" y="1084"/>
                </a:lnTo>
                <a:close/>
                <a:moveTo>
                  <a:pt x="3302" y="927"/>
                </a:moveTo>
                <a:lnTo>
                  <a:pt x="3302" y="929"/>
                </a:lnTo>
                <a:lnTo>
                  <a:pt x="3302" y="929"/>
                </a:lnTo>
                <a:lnTo>
                  <a:pt x="3302" y="929"/>
                </a:lnTo>
                <a:lnTo>
                  <a:pt x="3302" y="929"/>
                </a:lnTo>
                <a:lnTo>
                  <a:pt x="3302" y="927"/>
                </a:lnTo>
                <a:lnTo>
                  <a:pt x="3302" y="927"/>
                </a:lnTo>
                <a:close/>
                <a:moveTo>
                  <a:pt x="3336" y="939"/>
                </a:moveTo>
                <a:lnTo>
                  <a:pt x="3338" y="937"/>
                </a:lnTo>
                <a:lnTo>
                  <a:pt x="3338" y="937"/>
                </a:lnTo>
                <a:lnTo>
                  <a:pt x="3336" y="937"/>
                </a:lnTo>
                <a:lnTo>
                  <a:pt x="3336" y="937"/>
                </a:lnTo>
                <a:lnTo>
                  <a:pt x="3336" y="939"/>
                </a:lnTo>
                <a:lnTo>
                  <a:pt x="3336" y="939"/>
                </a:lnTo>
                <a:close/>
                <a:moveTo>
                  <a:pt x="3334" y="939"/>
                </a:moveTo>
                <a:lnTo>
                  <a:pt x="3334" y="937"/>
                </a:lnTo>
                <a:lnTo>
                  <a:pt x="3334" y="937"/>
                </a:lnTo>
                <a:lnTo>
                  <a:pt x="3334" y="937"/>
                </a:lnTo>
                <a:lnTo>
                  <a:pt x="3334" y="937"/>
                </a:lnTo>
                <a:lnTo>
                  <a:pt x="3332" y="937"/>
                </a:lnTo>
                <a:lnTo>
                  <a:pt x="3332" y="939"/>
                </a:lnTo>
                <a:lnTo>
                  <a:pt x="3334" y="941"/>
                </a:lnTo>
                <a:lnTo>
                  <a:pt x="3334" y="941"/>
                </a:lnTo>
                <a:lnTo>
                  <a:pt x="3336" y="941"/>
                </a:lnTo>
                <a:lnTo>
                  <a:pt x="3334" y="939"/>
                </a:lnTo>
                <a:lnTo>
                  <a:pt x="3334" y="939"/>
                </a:lnTo>
                <a:close/>
                <a:moveTo>
                  <a:pt x="3378" y="1046"/>
                </a:moveTo>
                <a:lnTo>
                  <a:pt x="3378" y="1044"/>
                </a:lnTo>
                <a:lnTo>
                  <a:pt x="3376" y="1040"/>
                </a:lnTo>
                <a:lnTo>
                  <a:pt x="3378" y="1040"/>
                </a:lnTo>
                <a:lnTo>
                  <a:pt x="3376" y="1040"/>
                </a:lnTo>
                <a:lnTo>
                  <a:pt x="3376" y="1040"/>
                </a:lnTo>
                <a:lnTo>
                  <a:pt x="3376" y="1042"/>
                </a:lnTo>
                <a:lnTo>
                  <a:pt x="3378" y="1046"/>
                </a:lnTo>
                <a:close/>
                <a:moveTo>
                  <a:pt x="3340" y="1252"/>
                </a:moveTo>
                <a:lnTo>
                  <a:pt x="3340" y="1252"/>
                </a:lnTo>
                <a:lnTo>
                  <a:pt x="3340" y="1252"/>
                </a:lnTo>
                <a:lnTo>
                  <a:pt x="3342" y="1250"/>
                </a:lnTo>
                <a:lnTo>
                  <a:pt x="3340" y="1248"/>
                </a:lnTo>
                <a:lnTo>
                  <a:pt x="3340" y="1245"/>
                </a:lnTo>
                <a:lnTo>
                  <a:pt x="3340" y="1245"/>
                </a:lnTo>
                <a:lnTo>
                  <a:pt x="3340" y="1245"/>
                </a:lnTo>
                <a:lnTo>
                  <a:pt x="3338" y="1245"/>
                </a:lnTo>
                <a:lnTo>
                  <a:pt x="3338" y="1248"/>
                </a:lnTo>
                <a:lnTo>
                  <a:pt x="3340" y="1248"/>
                </a:lnTo>
                <a:lnTo>
                  <a:pt x="3338" y="1250"/>
                </a:lnTo>
                <a:lnTo>
                  <a:pt x="3340" y="1252"/>
                </a:lnTo>
                <a:close/>
                <a:moveTo>
                  <a:pt x="2810" y="1013"/>
                </a:moveTo>
                <a:lnTo>
                  <a:pt x="2810" y="1013"/>
                </a:lnTo>
                <a:lnTo>
                  <a:pt x="2810" y="1013"/>
                </a:lnTo>
                <a:lnTo>
                  <a:pt x="2808" y="1011"/>
                </a:lnTo>
                <a:lnTo>
                  <a:pt x="2808" y="1013"/>
                </a:lnTo>
                <a:lnTo>
                  <a:pt x="2808" y="1013"/>
                </a:lnTo>
                <a:lnTo>
                  <a:pt x="2810" y="1013"/>
                </a:lnTo>
                <a:lnTo>
                  <a:pt x="2810" y="1013"/>
                </a:lnTo>
                <a:close/>
                <a:moveTo>
                  <a:pt x="2814" y="1090"/>
                </a:moveTo>
                <a:lnTo>
                  <a:pt x="2814" y="1090"/>
                </a:lnTo>
                <a:lnTo>
                  <a:pt x="2814" y="1090"/>
                </a:lnTo>
                <a:lnTo>
                  <a:pt x="2816" y="1090"/>
                </a:lnTo>
                <a:lnTo>
                  <a:pt x="2816" y="1090"/>
                </a:lnTo>
                <a:lnTo>
                  <a:pt x="2814" y="1090"/>
                </a:lnTo>
                <a:lnTo>
                  <a:pt x="2814" y="1090"/>
                </a:lnTo>
                <a:lnTo>
                  <a:pt x="2814" y="1090"/>
                </a:lnTo>
                <a:close/>
                <a:moveTo>
                  <a:pt x="2760" y="977"/>
                </a:moveTo>
                <a:lnTo>
                  <a:pt x="2757" y="975"/>
                </a:lnTo>
                <a:lnTo>
                  <a:pt x="2757" y="977"/>
                </a:lnTo>
                <a:lnTo>
                  <a:pt x="2757" y="977"/>
                </a:lnTo>
                <a:lnTo>
                  <a:pt x="2755" y="977"/>
                </a:lnTo>
                <a:lnTo>
                  <a:pt x="2755" y="977"/>
                </a:lnTo>
                <a:lnTo>
                  <a:pt x="2753" y="977"/>
                </a:lnTo>
                <a:lnTo>
                  <a:pt x="2755" y="977"/>
                </a:lnTo>
                <a:lnTo>
                  <a:pt x="2755" y="977"/>
                </a:lnTo>
                <a:lnTo>
                  <a:pt x="2757" y="977"/>
                </a:lnTo>
                <a:lnTo>
                  <a:pt x="2760" y="977"/>
                </a:lnTo>
                <a:lnTo>
                  <a:pt x="2760" y="977"/>
                </a:lnTo>
                <a:lnTo>
                  <a:pt x="2760" y="977"/>
                </a:lnTo>
                <a:lnTo>
                  <a:pt x="2760" y="977"/>
                </a:lnTo>
                <a:close/>
                <a:moveTo>
                  <a:pt x="2906" y="1044"/>
                </a:moveTo>
                <a:lnTo>
                  <a:pt x="2906" y="1046"/>
                </a:lnTo>
                <a:lnTo>
                  <a:pt x="2906" y="1046"/>
                </a:lnTo>
                <a:lnTo>
                  <a:pt x="2906" y="1048"/>
                </a:lnTo>
                <a:lnTo>
                  <a:pt x="2906" y="1048"/>
                </a:lnTo>
                <a:lnTo>
                  <a:pt x="2906" y="1048"/>
                </a:lnTo>
                <a:lnTo>
                  <a:pt x="2906" y="1048"/>
                </a:lnTo>
                <a:lnTo>
                  <a:pt x="2908" y="1048"/>
                </a:lnTo>
                <a:lnTo>
                  <a:pt x="2908" y="1048"/>
                </a:lnTo>
                <a:lnTo>
                  <a:pt x="2908" y="1044"/>
                </a:lnTo>
                <a:lnTo>
                  <a:pt x="2908" y="1044"/>
                </a:lnTo>
                <a:lnTo>
                  <a:pt x="2906" y="1044"/>
                </a:lnTo>
                <a:close/>
                <a:moveTo>
                  <a:pt x="2896" y="1030"/>
                </a:moveTo>
                <a:lnTo>
                  <a:pt x="2896" y="1027"/>
                </a:lnTo>
                <a:lnTo>
                  <a:pt x="2896" y="1027"/>
                </a:lnTo>
                <a:lnTo>
                  <a:pt x="2896" y="1027"/>
                </a:lnTo>
                <a:lnTo>
                  <a:pt x="2894" y="1027"/>
                </a:lnTo>
                <a:lnTo>
                  <a:pt x="2892" y="1030"/>
                </a:lnTo>
                <a:lnTo>
                  <a:pt x="2892" y="1030"/>
                </a:lnTo>
                <a:lnTo>
                  <a:pt x="2896" y="1032"/>
                </a:lnTo>
                <a:lnTo>
                  <a:pt x="2896" y="1034"/>
                </a:lnTo>
                <a:lnTo>
                  <a:pt x="2898" y="1034"/>
                </a:lnTo>
                <a:lnTo>
                  <a:pt x="2900" y="1036"/>
                </a:lnTo>
                <a:lnTo>
                  <a:pt x="2898" y="1034"/>
                </a:lnTo>
                <a:lnTo>
                  <a:pt x="2898" y="1034"/>
                </a:lnTo>
                <a:lnTo>
                  <a:pt x="2898" y="1034"/>
                </a:lnTo>
                <a:lnTo>
                  <a:pt x="2896" y="1034"/>
                </a:lnTo>
                <a:lnTo>
                  <a:pt x="2896" y="1032"/>
                </a:lnTo>
                <a:lnTo>
                  <a:pt x="2896" y="1032"/>
                </a:lnTo>
                <a:lnTo>
                  <a:pt x="2896" y="1030"/>
                </a:lnTo>
                <a:lnTo>
                  <a:pt x="2896" y="1030"/>
                </a:lnTo>
                <a:lnTo>
                  <a:pt x="2896" y="1030"/>
                </a:lnTo>
                <a:close/>
                <a:moveTo>
                  <a:pt x="2906" y="1050"/>
                </a:moveTo>
                <a:lnTo>
                  <a:pt x="2906" y="1050"/>
                </a:lnTo>
                <a:lnTo>
                  <a:pt x="2906" y="1050"/>
                </a:lnTo>
                <a:lnTo>
                  <a:pt x="2906" y="1050"/>
                </a:lnTo>
                <a:lnTo>
                  <a:pt x="2908" y="1053"/>
                </a:lnTo>
                <a:lnTo>
                  <a:pt x="2908" y="1053"/>
                </a:lnTo>
                <a:lnTo>
                  <a:pt x="2908" y="1053"/>
                </a:lnTo>
                <a:lnTo>
                  <a:pt x="2908" y="1050"/>
                </a:lnTo>
                <a:lnTo>
                  <a:pt x="2908" y="1050"/>
                </a:lnTo>
                <a:lnTo>
                  <a:pt x="2908" y="1050"/>
                </a:lnTo>
                <a:lnTo>
                  <a:pt x="2906" y="1050"/>
                </a:lnTo>
                <a:close/>
                <a:moveTo>
                  <a:pt x="2766" y="1126"/>
                </a:moveTo>
                <a:lnTo>
                  <a:pt x="2764" y="1126"/>
                </a:lnTo>
                <a:lnTo>
                  <a:pt x="2764" y="1126"/>
                </a:lnTo>
                <a:lnTo>
                  <a:pt x="2764" y="1128"/>
                </a:lnTo>
                <a:lnTo>
                  <a:pt x="2764" y="1128"/>
                </a:lnTo>
                <a:lnTo>
                  <a:pt x="2764" y="1128"/>
                </a:lnTo>
                <a:lnTo>
                  <a:pt x="2766" y="1128"/>
                </a:lnTo>
                <a:lnTo>
                  <a:pt x="2766" y="1128"/>
                </a:lnTo>
                <a:lnTo>
                  <a:pt x="2766" y="1128"/>
                </a:lnTo>
                <a:lnTo>
                  <a:pt x="2766" y="1128"/>
                </a:lnTo>
                <a:lnTo>
                  <a:pt x="2768" y="1128"/>
                </a:lnTo>
                <a:lnTo>
                  <a:pt x="2768" y="1128"/>
                </a:lnTo>
                <a:lnTo>
                  <a:pt x="2768" y="1126"/>
                </a:lnTo>
                <a:lnTo>
                  <a:pt x="2768" y="1126"/>
                </a:lnTo>
                <a:lnTo>
                  <a:pt x="2766" y="1126"/>
                </a:lnTo>
                <a:close/>
                <a:moveTo>
                  <a:pt x="2808" y="1059"/>
                </a:moveTo>
                <a:lnTo>
                  <a:pt x="2806" y="1059"/>
                </a:lnTo>
                <a:lnTo>
                  <a:pt x="2804" y="1057"/>
                </a:lnTo>
                <a:lnTo>
                  <a:pt x="2801" y="1057"/>
                </a:lnTo>
                <a:lnTo>
                  <a:pt x="2801" y="1057"/>
                </a:lnTo>
                <a:lnTo>
                  <a:pt x="2801" y="1055"/>
                </a:lnTo>
                <a:lnTo>
                  <a:pt x="2799" y="1055"/>
                </a:lnTo>
                <a:lnTo>
                  <a:pt x="2799" y="1055"/>
                </a:lnTo>
                <a:lnTo>
                  <a:pt x="2797" y="1057"/>
                </a:lnTo>
                <a:lnTo>
                  <a:pt x="2797" y="1057"/>
                </a:lnTo>
                <a:lnTo>
                  <a:pt x="2795" y="1057"/>
                </a:lnTo>
                <a:lnTo>
                  <a:pt x="2795" y="1057"/>
                </a:lnTo>
                <a:lnTo>
                  <a:pt x="2793" y="1057"/>
                </a:lnTo>
                <a:lnTo>
                  <a:pt x="2793" y="1055"/>
                </a:lnTo>
                <a:lnTo>
                  <a:pt x="2791" y="1057"/>
                </a:lnTo>
                <a:lnTo>
                  <a:pt x="2791" y="1057"/>
                </a:lnTo>
                <a:lnTo>
                  <a:pt x="2791" y="1057"/>
                </a:lnTo>
                <a:lnTo>
                  <a:pt x="2789" y="1057"/>
                </a:lnTo>
                <a:lnTo>
                  <a:pt x="2789" y="1059"/>
                </a:lnTo>
                <a:lnTo>
                  <a:pt x="2789" y="1061"/>
                </a:lnTo>
                <a:lnTo>
                  <a:pt x="2789" y="1061"/>
                </a:lnTo>
                <a:lnTo>
                  <a:pt x="2789" y="1063"/>
                </a:lnTo>
                <a:lnTo>
                  <a:pt x="2791" y="1065"/>
                </a:lnTo>
                <a:lnTo>
                  <a:pt x="2791" y="1065"/>
                </a:lnTo>
                <a:lnTo>
                  <a:pt x="2793" y="1065"/>
                </a:lnTo>
                <a:lnTo>
                  <a:pt x="2795" y="1065"/>
                </a:lnTo>
                <a:lnTo>
                  <a:pt x="2795" y="1065"/>
                </a:lnTo>
                <a:lnTo>
                  <a:pt x="2797" y="1067"/>
                </a:lnTo>
                <a:lnTo>
                  <a:pt x="2799" y="1067"/>
                </a:lnTo>
                <a:lnTo>
                  <a:pt x="2799" y="1067"/>
                </a:lnTo>
                <a:lnTo>
                  <a:pt x="2799" y="1067"/>
                </a:lnTo>
                <a:lnTo>
                  <a:pt x="2801" y="1069"/>
                </a:lnTo>
                <a:lnTo>
                  <a:pt x="2804" y="1071"/>
                </a:lnTo>
                <a:lnTo>
                  <a:pt x="2808" y="1071"/>
                </a:lnTo>
                <a:lnTo>
                  <a:pt x="2810" y="1074"/>
                </a:lnTo>
                <a:lnTo>
                  <a:pt x="2812" y="1074"/>
                </a:lnTo>
                <a:lnTo>
                  <a:pt x="2812" y="1074"/>
                </a:lnTo>
                <a:lnTo>
                  <a:pt x="2814" y="1074"/>
                </a:lnTo>
                <a:lnTo>
                  <a:pt x="2816" y="1076"/>
                </a:lnTo>
                <a:lnTo>
                  <a:pt x="2818" y="1078"/>
                </a:lnTo>
                <a:lnTo>
                  <a:pt x="2818" y="1078"/>
                </a:lnTo>
                <a:lnTo>
                  <a:pt x="2820" y="1078"/>
                </a:lnTo>
                <a:lnTo>
                  <a:pt x="2822" y="1080"/>
                </a:lnTo>
                <a:lnTo>
                  <a:pt x="2822" y="1080"/>
                </a:lnTo>
                <a:lnTo>
                  <a:pt x="2824" y="1080"/>
                </a:lnTo>
                <a:lnTo>
                  <a:pt x="2827" y="1080"/>
                </a:lnTo>
                <a:lnTo>
                  <a:pt x="2827" y="1080"/>
                </a:lnTo>
                <a:lnTo>
                  <a:pt x="2827" y="1078"/>
                </a:lnTo>
                <a:lnTo>
                  <a:pt x="2827" y="1078"/>
                </a:lnTo>
                <a:lnTo>
                  <a:pt x="2827" y="1076"/>
                </a:lnTo>
                <a:lnTo>
                  <a:pt x="2829" y="1076"/>
                </a:lnTo>
                <a:lnTo>
                  <a:pt x="2829" y="1074"/>
                </a:lnTo>
                <a:lnTo>
                  <a:pt x="2829" y="1074"/>
                </a:lnTo>
                <a:lnTo>
                  <a:pt x="2829" y="1074"/>
                </a:lnTo>
                <a:lnTo>
                  <a:pt x="2829" y="1071"/>
                </a:lnTo>
                <a:lnTo>
                  <a:pt x="2827" y="1071"/>
                </a:lnTo>
                <a:lnTo>
                  <a:pt x="2829" y="1071"/>
                </a:lnTo>
                <a:lnTo>
                  <a:pt x="2829" y="1069"/>
                </a:lnTo>
                <a:lnTo>
                  <a:pt x="2827" y="1069"/>
                </a:lnTo>
                <a:lnTo>
                  <a:pt x="2827" y="1069"/>
                </a:lnTo>
                <a:lnTo>
                  <a:pt x="2827" y="1069"/>
                </a:lnTo>
                <a:lnTo>
                  <a:pt x="2827" y="1067"/>
                </a:lnTo>
                <a:lnTo>
                  <a:pt x="2827" y="1065"/>
                </a:lnTo>
                <a:lnTo>
                  <a:pt x="2827" y="1065"/>
                </a:lnTo>
                <a:lnTo>
                  <a:pt x="2829" y="1063"/>
                </a:lnTo>
                <a:lnTo>
                  <a:pt x="2829" y="1063"/>
                </a:lnTo>
                <a:lnTo>
                  <a:pt x="2829" y="1061"/>
                </a:lnTo>
                <a:lnTo>
                  <a:pt x="2833" y="1057"/>
                </a:lnTo>
                <a:lnTo>
                  <a:pt x="2833" y="1057"/>
                </a:lnTo>
                <a:lnTo>
                  <a:pt x="2833" y="1055"/>
                </a:lnTo>
                <a:lnTo>
                  <a:pt x="2835" y="1055"/>
                </a:lnTo>
                <a:lnTo>
                  <a:pt x="2833" y="1053"/>
                </a:lnTo>
                <a:lnTo>
                  <a:pt x="2833" y="1053"/>
                </a:lnTo>
                <a:lnTo>
                  <a:pt x="2831" y="1055"/>
                </a:lnTo>
                <a:lnTo>
                  <a:pt x="2829" y="1055"/>
                </a:lnTo>
                <a:lnTo>
                  <a:pt x="2829" y="1055"/>
                </a:lnTo>
                <a:lnTo>
                  <a:pt x="2827" y="1055"/>
                </a:lnTo>
                <a:lnTo>
                  <a:pt x="2827" y="1055"/>
                </a:lnTo>
                <a:lnTo>
                  <a:pt x="2824" y="1055"/>
                </a:lnTo>
                <a:lnTo>
                  <a:pt x="2822" y="1055"/>
                </a:lnTo>
                <a:lnTo>
                  <a:pt x="2822" y="1055"/>
                </a:lnTo>
                <a:lnTo>
                  <a:pt x="2820" y="1055"/>
                </a:lnTo>
                <a:lnTo>
                  <a:pt x="2820" y="1057"/>
                </a:lnTo>
                <a:lnTo>
                  <a:pt x="2818" y="1057"/>
                </a:lnTo>
                <a:lnTo>
                  <a:pt x="2816" y="1057"/>
                </a:lnTo>
                <a:lnTo>
                  <a:pt x="2814" y="1059"/>
                </a:lnTo>
                <a:lnTo>
                  <a:pt x="2812" y="1057"/>
                </a:lnTo>
                <a:lnTo>
                  <a:pt x="2810" y="1057"/>
                </a:lnTo>
                <a:lnTo>
                  <a:pt x="2808" y="1059"/>
                </a:lnTo>
                <a:lnTo>
                  <a:pt x="2808" y="1059"/>
                </a:lnTo>
                <a:close/>
                <a:moveTo>
                  <a:pt x="2772" y="1111"/>
                </a:moveTo>
                <a:lnTo>
                  <a:pt x="2770" y="1111"/>
                </a:lnTo>
                <a:lnTo>
                  <a:pt x="2770" y="1111"/>
                </a:lnTo>
                <a:lnTo>
                  <a:pt x="2768" y="1113"/>
                </a:lnTo>
                <a:lnTo>
                  <a:pt x="2772" y="1111"/>
                </a:lnTo>
                <a:lnTo>
                  <a:pt x="2772" y="1111"/>
                </a:lnTo>
                <a:close/>
                <a:moveTo>
                  <a:pt x="2783" y="1078"/>
                </a:moveTo>
                <a:lnTo>
                  <a:pt x="2783" y="1078"/>
                </a:lnTo>
                <a:lnTo>
                  <a:pt x="2783" y="1078"/>
                </a:lnTo>
                <a:lnTo>
                  <a:pt x="2780" y="1078"/>
                </a:lnTo>
                <a:lnTo>
                  <a:pt x="2780" y="1078"/>
                </a:lnTo>
                <a:lnTo>
                  <a:pt x="2780" y="1078"/>
                </a:lnTo>
                <a:lnTo>
                  <a:pt x="2783" y="1080"/>
                </a:lnTo>
                <a:lnTo>
                  <a:pt x="2783" y="1078"/>
                </a:lnTo>
                <a:close/>
                <a:moveTo>
                  <a:pt x="2816" y="1092"/>
                </a:moveTo>
                <a:lnTo>
                  <a:pt x="2816" y="1092"/>
                </a:lnTo>
                <a:lnTo>
                  <a:pt x="2816" y="1092"/>
                </a:lnTo>
                <a:lnTo>
                  <a:pt x="2816" y="1095"/>
                </a:lnTo>
                <a:lnTo>
                  <a:pt x="2818" y="1095"/>
                </a:lnTo>
                <a:lnTo>
                  <a:pt x="2818" y="1095"/>
                </a:lnTo>
                <a:lnTo>
                  <a:pt x="2818" y="1092"/>
                </a:lnTo>
                <a:lnTo>
                  <a:pt x="2816" y="1092"/>
                </a:lnTo>
                <a:close/>
                <a:moveTo>
                  <a:pt x="2954" y="1038"/>
                </a:moveTo>
                <a:lnTo>
                  <a:pt x="2954" y="1038"/>
                </a:lnTo>
                <a:lnTo>
                  <a:pt x="2954" y="1038"/>
                </a:lnTo>
                <a:lnTo>
                  <a:pt x="2952" y="1040"/>
                </a:lnTo>
                <a:lnTo>
                  <a:pt x="2954" y="1038"/>
                </a:lnTo>
                <a:lnTo>
                  <a:pt x="2954" y="1038"/>
                </a:lnTo>
                <a:close/>
                <a:moveTo>
                  <a:pt x="2967" y="1059"/>
                </a:moveTo>
                <a:lnTo>
                  <a:pt x="2967" y="1059"/>
                </a:lnTo>
                <a:lnTo>
                  <a:pt x="2967" y="1059"/>
                </a:lnTo>
                <a:lnTo>
                  <a:pt x="2965" y="1059"/>
                </a:lnTo>
                <a:lnTo>
                  <a:pt x="2965" y="1059"/>
                </a:lnTo>
                <a:lnTo>
                  <a:pt x="2967" y="1061"/>
                </a:lnTo>
                <a:lnTo>
                  <a:pt x="2967" y="1061"/>
                </a:lnTo>
                <a:lnTo>
                  <a:pt x="2969" y="1061"/>
                </a:lnTo>
                <a:lnTo>
                  <a:pt x="2969" y="1063"/>
                </a:lnTo>
                <a:lnTo>
                  <a:pt x="2969" y="1063"/>
                </a:lnTo>
                <a:lnTo>
                  <a:pt x="2969" y="1061"/>
                </a:lnTo>
                <a:lnTo>
                  <a:pt x="2969" y="1061"/>
                </a:lnTo>
                <a:lnTo>
                  <a:pt x="2969" y="1059"/>
                </a:lnTo>
                <a:lnTo>
                  <a:pt x="2967" y="1059"/>
                </a:lnTo>
                <a:close/>
                <a:moveTo>
                  <a:pt x="2969" y="1067"/>
                </a:moveTo>
                <a:lnTo>
                  <a:pt x="2969" y="1067"/>
                </a:lnTo>
                <a:lnTo>
                  <a:pt x="2969" y="1067"/>
                </a:lnTo>
                <a:lnTo>
                  <a:pt x="2969" y="1067"/>
                </a:lnTo>
                <a:lnTo>
                  <a:pt x="2969" y="1067"/>
                </a:lnTo>
                <a:lnTo>
                  <a:pt x="2969" y="1067"/>
                </a:lnTo>
                <a:lnTo>
                  <a:pt x="2969" y="1067"/>
                </a:lnTo>
                <a:close/>
                <a:moveTo>
                  <a:pt x="2952" y="1040"/>
                </a:moveTo>
                <a:lnTo>
                  <a:pt x="2952" y="1040"/>
                </a:lnTo>
                <a:lnTo>
                  <a:pt x="2950" y="1038"/>
                </a:lnTo>
                <a:lnTo>
                  <a:pt x="2950" y="1040"/>
                </a:lnTo>
                <a:lnTo>
                  <a:pt x="2952" y="1040"/>
                </a:lnTo>
                <a:close/>
                <a:moveTo>
                  <a:pt x="2908" y="1059"/>
                </a:moveTo>
                <a:lnTo>
                  <a:pt x="2906" y="1061"/>
                </a:lnTo>
                <a:lnTo>
                  <a:pt x="2906" y="1061"/>
                </a:lnTo>
                <a:lnTo>
                  <a:pt x="2908" y="1063"/>
                </a:lnTo>
                <a:lnTo>
                  <a:pt x="2908" y="1063"/>
                </a:lnTo>
                <a:lnTo>
                  <a:pt x="2910" y="1063"/>
                </a:lnTo>
                <a:lnTo>
                  <a:pt x="2912" y="1063"/>
                </a:lnTo>
                <a:lnTo>
                  <a:pt x="2910" y="1061"/>
                </a:lnTo>
                <a:lnTo>
                  <a:pt x="2910" y="1061"/>
                </a:lnTo>
                <a:lnTo>
                  <a:pt x="2908" y="1061"/>
                </a:lnTo>
                <a:lnTo>
                  <a:pt x="2908" y="1059"/>
                </a:lnTo>
                <a:close/>
                <a:moveTo>
                  <a:pt x="2906" y="1053"/>
                </a:moveTo>
                <a:lnTo>
                  <a:pt x="2904" y="1053"/>
                </a:lnTo>
                <a:lnTo>
                  <a:pt x="2904" y="1053"/>
                </a:lnTo>
                <a:lnTo>
                  <a:pt x="2904" y="1053"/>
                </a:lnTo>
                <a:lnTo>
                  <a:pt x="2904" y="1053"/>
                </a:lnTo>
                <a:lnTo>
                  <a:pt x="2902" y="1055"/>
                </a:lnTo>
                <a:lnTo>
                  <a:pt x="2902" y="1055"/>
                </a:lnTo>
                <a:lnTo>
                  <a:pt x="2904" y="1055"/>
                </a:lnTo>
                <a:lnTo>
                  <a:pt x="2904" y="1055"/>
                </a:lnTo>
                <a:lnTo>
                  <a:pt x="2904" y="1055"/>
                </a:lnTo>
                <a:lnTo>
                  <a:pt x="2904" y="1055"/>
                </a:lnTo>
                <a:lnTo>
                  <a:pt x="2904" y="1055"/>
                </a:lnTo>
                <a:lnTo>
                  <a:pt x="2904" y="1057"/>
                </a:lnTo>
                <a:lnTo>
                  <a:pt x="2906" y="1057"/>
                </a:lnTo>
                <a:lnTo>
                  <a:pt x="2906" y="1057"/>
                </a:lnTo>
                <a:lnTo>
                  <a:pt x="2908" y="1057"/>
                </a:lnTo>
                <a:lnTo>
                  <a:pt x="2908" y="1057"/>
                </a:lnTo>
                <a:lnTo>
                  <a:pt x="2908" y="1057"/>
                </a:lnTo>
                <a:lnTo>
                  <a:pt x="2908" y="1055"/>
                </a:lnTo>
                <a:lnTo>
                  <a:pt x="2906" y="1055"/>
                </a:lnTo>
                <a:lnTo>
                  <a:pt x="2906" y="1053"/>
                </a:lnTo>
                <a:lnTo>
                  <a:pt x="2906" y="1050"/>
                </a:lnTo>
                <a:lnTo>
                  <a:pt x="2906" y="1050"/>
                </a:lnTo>
                <a:lnTo>
                  <a:pt x="2906" y="1053"/>
                </a:lnTo>
                <a:close/>
                <a:moveTo>
                  <a:pt x="2942" y="1088"/>
                </a:moveTo>
                <a:lnTo>
                  <a:pt x="2942" y="1088"/>
                </a:lnTo>
                <a:lnTo>
                  <a:pt x="2942" y="1086"/>
                </a:lnTo>
                <a:lnTo>
                  <a:pt x="2942" y="1086"/>
                </a:lnTo>
                <a:lnTo>
                  <a:pt x="2940" y="1084"/>
                </a:lnTo>
                <a:lnTo>
                  <a:pt x="2940" y="1086"/>
                </a:lnTo>
                <a:lnTo>
                  <a:pt x="2940" y="1086"/>
                </a:lnTo>
                <a:lnTo>
                  <a:pt x="2940" y="1088"/>
                </a:lnTo>
                <a:lnTo>
                  <a:pt x="2940" y="1088"/>
                </a:lnTo>
                <a:lnTo>
                  <a:pt x="2942" y="1088"/>
                </a:lnTo>
                <a:close/>
                <a:moveTo>
                  <a:pt x="2948" y="1044"/>
                </a:moveTo>
                <a:lnTo>
                  <a:pt x="2946" y="1042"/>
                </a:lnTo>
                <a:lnTo>
                  <a:pt x="2946" y="1040"/>
                </a:lnTo>
                <a:lnTo>
                  <a:pt x="2944" y="1040"/>
                </a:lnTo>
                <a:lnTo>
                  <a:pt x="2944" y="1042"/>
                </a:lnTo>
                <a:lnTo>
                  <a:pt x="2940" y="1042"/>
                </a:lnTo>
                <a:lnTo>
                  <a:pt x="2940" y="1044"/>
                </a:lnTo>
                <a:lnTo>
                  <a:pt x="2940" y="1044"/>
                </a:lnTo>
                <a:lnTo>
                  <a:pt x="2940" y="1044"/>
                </a:lnTo>
                <a:lnTo>
                  <a:pt x="2942" y="1044"/>
                </a:lnTo>
                <a:lnTo>
                  <a:pt x="2944" y="1044"/>
                </a:lnTo>
                <a:lnTo>
                  <a:pt x="2944" y="1044"/>
                </a:lnTo>
                <a:lnTo>
                  <a:pt x="2946" y="1046"/>
                </a:lnTo>
                <a:lnTo>
                  <a:pt x="2948" y="1046"/>
                </a:lnTo>
                <a:lnTo>
                  <a:pt x="2948" y="1048"/>
                </a:lnTo>
                <a:lnTo>
                  <a:pt x="2948" y="1048"/>
                </a:lnTo>
                <a:lnTo>
                  <a:pt x="2950" y="1048"/>
                </a:lnTo>
                <a:lnTo>
                  <a:pt x="2950" y="1050"/>
                </a:lnTo>
                <a:lnTo>
                  <a:pt x="2952" y="1050"/>
                </a:lnTo>
                <a:lnTo>
                  <a:pt x="2954" y="1050"/>
                </a:lnTo>
                <a:lnTo>
                  <a:pt x="2956" y="1053"/>
                </a:lnTo>
                <a:lnTo>
                  <a:pt x="2956" y="1053"/>
                </a:lnTo>
                <a:lnTo>
                  <a:pt x="2956" y="1053"/>
                </a:lnTo>
                <a:lnTo>
                  <a:pt x="2956" y="1053"/>
                </a:lnTo>
                <a:lnTo>
                  <a:pt x="2956" y="1055"/>
                </a:lnTo>
                <a:lnTo>
                  <a:pt x="2959" y="1055"/>
                </a:lnTo>
                <a:lnTo>
                  <a:pt x="2959" y="1055"/>
                </a:lnTo>
                <a:lnTo>
                  <a:pt x="2959" y="1057"/>
                </a:lnTo>
                <a:lnTo>
                  <a:pt x="2961" y="1057"/>
                </a:lnTo>
                <a:lnTo>
                  <a:pt x="2961" y="1057"/>
                </a:lnTo>
                <a:lnTo>
                  <a:pt x="2961" y="1059"/>
                </a:lnTo>
                <a:lnTo>
                  <a:pt x="2963" y="1059"/>
                </a:lnTo>
                <a:lnTo>
                  <a:pt x="2963" y="1059"/>
                </a:lnTo>
                <a:lnTo>
                  <a:pt x="2963" y="1059"/>
                </a:lnTo>
                <a:lnTo>
                  <a:pt x="2963" y="1059"/>
                </a:lnTo>
                <a:lnTo>
                  <a:pt x="2963" y="1057"/>
                </a:lnTo>
                <a:lnTo>
                  <a:pt x="2965" y="1057"/>
                </a:lnTo>
                <a:lnTo>
                  <a:pt x="2963" y="1055"/>
                </a:lnTo>
                <a:lnTo>
                  <a:pt x="2963" y="1055"/>
                </a:lnTo>
                <a:lnTo>
                  <a:pt x="2961" y="1055"/>
                </a:lnTo>
                <a:lnTo>
                  <a:pt x="2959" y="1055"/>
                </a:lnTo>
                <a:lnTo>
                  <a:pt x="2959" y="1053"/>
                </a:lnTo>
                <a:lnTo>
                  <a:pt x="2959" y="1050"/>
                </a:lnTo>
                <a:lnTo>
                  <a:pt x="2959" y="1050"/>
                </a:lnTo>
                <a:lnTo>
                  <a:pt x="2959" y="1048"/>
                </a:lnTo>
                <a:lnTo>
                  <a:pt x="2959" y="1048"/>
                </a:lnTo>
                <a:lnTo>
                  <a:pt x="2956" y="1046"/>
                </a:lnTo>
                <a:lnTo>
                  <a:pt x="2956" y="1046"/>
                </a:lnTo>
                <a:lnTo>
                  <a:pt x="2954" y="1046"/>
                </a:lnTo>
                <a:lnTo>
                  <a:pt x="2950" y="1046"/>
                </a:lnTo>
                <a:lnTo>
                  <a:pt x="2950" y="1046"/>
                </a:lnTo>
                <a:lnTo>
                  <a:pt x="2948" y="1044"/>
                </a:lnTo>
                <a:lnTo>
                  <a:pt x="2948" y="1044"/>
                </a:lnTo>
                <a:close/>
                <a:moveTo>
                  <a:pt x="2950" y="1099"/>
                </a:moveTo>
                <a:lnTo>
                  <a:pt x="2950" y="1099"/>
                </a:lnTo>
                <a:lnTo>
                  <a:pt x="2950" y="1099"/>
                </a:lnTo>
                <a:lnTo>
                  <a:pt x="2948" y="1101"/>
                </a:lnTo>
                <a:lnTo>
                  <a:pt x="2948" y="1103"/>
                </a:lnTo>
                <a:lnTo>
                  <a:pt x="2950" y="1103"/>
                </a:lnTo>
                <a:lnTo>
                  <a:pt x="2950" y="1103"/>
                </a:lnTo>
                <a:lnTo>
                  <a:pt x="2950" y="1103"/>
                </a:lnTo>
                <a:lnTo>
                  <a:pt x="2954" y="1103"/>
                </a:lnTo>
                <a:lnTo>
                  <a:pt x="2954" y="1103"/>
                </a:lnTo>
                <a:lnTo>
                  <a:pt x="2963" y="1105"/>
                </a:lnTo>
                <a:lnTo>
                  <a:pt x="2965" y="1105"/>
                </a:lnTo>
                <a:lnTo>
                  <a:pt x="2965" y="1105"/>
                </a:lnTo>
                <a:lnTo>
                  <a:pt x="2967" y="1107"/>
                </a:lnTo>
                <a:lnTo>
                  <a:pt x="2967" y="1107"/>
                </a:lnTo>
                <a:lnTo>
                  <a:pt x="2967" y="1109"/>
                </a:lnTo>
                <a:lnTo>
                  <a:pt x="2967" y="1109"/>
                </a:lnTo>
                <a:lnTo>
                  <a:pt x="2973" y="1107"/>
                </a:lnTo>
                <a:lnTo>
                  <a:pt x="2980" y="1107"/>
                </a:lnTo>
                <a:lnTo>
                  <a:pt x="2982" y="1107"/>
                </a:lnTo>
                <a:lnTo>
                  <a:pt x="2986" y="1107"/>
                </a:lnTo>
                <a:lnTo>
                  <a:pt x="2986" y="1107"/>
                </a:lnTo>
                <a:lnTo>
                  <a:pt x="2988" y="1107"/>
                </a:lnTo>
                <a:lnTo>
                  <a:pt x="2988" y="1105"/>
                </a:lnTo>
                <a:lnTo>
                  <a:pt x="2988" y="1105"/>
                </a:lnTo>
                <a:lnTo>
                  <a:pt x="2988" y="1103"/>
                </a:lnTo>
                <a:lnTo>
                  <a:pt x="2990" y="1103"/>
                </a:lnTo>
                <a:lnTo>
                  <a:pt x="2988" y="1103"/>
                </a:lnTo>
                <a:lnTo>
                  <a:pt x="2986" y="1105"/>
                </a:lnTo>
                <a:lnTo>
                  <a:pt x="2986" y="1105"/>
                </a:lnTo>
                <a:lnTo>
                  <a:pt x="2984" y="1105"/>
                </a:lnTo>
                <a:lnTo>
                  <a:pt x="2982" y="1105"/>
                </a:lnTo>
                <a:lnTo>
                  <a:pt x="2982" y="1105"/>
                </a:lnTo>
                <a:lnTo>
                  <a:pt x="2982" y="1105"/>
                </a:lnTo>
                <a:lnTo>
                  <a:pt x="2980" y="1105"/>
                </a:lnTo>
                <a:lnTo>
                  <a:pt x="2982" y="1103"/>
                </a:lnTo>
                <a:lnTo>
                  <a:pt x="2980" y="1101"/>
                </a:lnTo>
                <a:lnTo>
                  <a:pt x="2977" y="1103"/>
                </a:lnTo>
                <a:lnTo>
                  <a:pt x="2977" y="1103"/>
                </a:lnTo>
                <a:lnTo>
                  <a:pt x="2973" y="1103"/>
                </a:lnTo>
                <a:lnTo>
                  <a:pt x="2971" y="1101"/>
                </a:lnTo>
                <a:lnTo>
                  <a:pt x="2969" y="1101"/>
                </a:lnTo>
                <a:lnTo>
                  <a:pt x="2965" y="1101"/>
                </a:lnTo>
                <a:lnTo>
                  <a:pt x="2965" y="1101"/>
                </a:lnTo>
                <a:lnTo>
                  <a:pt x="2963" y="1101"/>
                </a:lnTo>
                <a:lnTo>
                  <a:pt x="2963" y="1101"/>
                </a:lnTo>
                <a:lnTo>
                  <a:pt x="2961" y="1101"/>
                </a:lnTo>
                <a:lnTo>
                  <a:pt x="2961" y="1101"/>
                </a:lnTo>
                <a:lnTo>
                  <a:pt x="2959" y="1101"/>
                </a:lnTo>
                <a:lnTo>
                  <a:pt x="2959" y="1101"/>
                </a:lnTo>
                <a:lnTo>
                  <a:pt x="2959" y="1101"/>
                </a:lnTo>
                <a:lnTo>
                  <a:pt x="2959" y="1101"/>
                </a:lnTo>
                <a:lnTo>
                  <a:pt x="2956" y="1099"/>
                </a:lnTo>
                <a:lnTo>
                  <a:pt x="2956" y="1099"/>
                </a:lnTo>
                <a:lnTo>
                  <a:pt x="2956" y="1099"/>
                </a:lnTo>
                <a:lnTo>
                  <a:pt x="2959" y="1099"/>
                </a:lnTo>
                <a:lnTo>
                  <a:pt x="2959" y="1099"/>
                </a:lnTo>
                <a:lnTo>
                  <a:pt x="2956" y="1099"/>
                </a:lnTo>
                <a:lnTo>
                  <a:pt x="2956" y="1099"/>
                </a:lnTo>
                <a:lnTo>
                  <a:pt x="2956" y="1099"/>
                </a:lnTo>
                <a:lnTo>
                  <a:pt x="2954" y="1099"/>
                </a:lnTo>
                <a:lnTo>
                  <a:pt x="2952" y="1099"/>
                </a:lnTo>
                <a:lnTo>
                  <a:pt x="2952" y="1099"/>
                </a:lnTo>
                <a:lnTo>
                  <a:pt x="2952" y="1097"/>
                </a:lnTo>
                <a:lnTo>
                  <a:pt x="2952" y="1097"/>
                </a:lnTo>
                <a:lnTo>
                  <a:pt x="2952" y="1097"/>
                </a:lnTo>
                <a:lnTo>
                  <a:pt x="2952" y="1099"/>
                </a:lnTo>
                <a:lnTo>
                  <a:pt x="2950" y="1099"/>
                </a:lnTo>
                <a:lnTo>
                  <a:pt x="2950" y="1099"/>
                </a:lnTo>
                <a:close/>
                <a:moveTo>
                  <a:pt x="3137" y="1252"/>
                </a:moveTo>
                <a:lnTo>
                  <a:pt x="3137" y="1254"/>
                </a:lnTo>
                <a:lnTo>
                  <a:pt x="3139" y="1254"/>
                </a:lnTo>
                <a:lnTo>
                  <a:pt x="3139" y="1254"/>
                </a:lnTo>
                <a:lnTo>
                  <a:pt x="3139" y="1254"/>
                </a:lnTo>
                <a:lnTo>
                  <a:pt x="3137" y="1252"/>
                </a:lnTo>
                <a:lnTo>
                  <a:pt x="3137" y="1252"/>
                </a:lnTo>
                <a:lnTo>
                  <a:pt x="3137" y="1252"/>
                </a:lnTo>
                <a:close/>
                <a:moveTo>
                  <a:pt x="3189" y="1399"/>
                </a:moveTo>
                <a:lnTo>
                  <a:pt x="3187" y="1399"/>
                </a:lnTo>
                <a:lnTo>
                  <a:pt x="3187" y="1399"/>
                </a:lnTo>
                <a:lnTo>
                  <a:pt x="3187" y="1399"/>
                </a:lnTo>
                <a:lnTo>
                  <a:pt x="3187" y="1399"/>
                </a:lnTo>
                <a:lnTo>
                  <a:pt x="3189" y="1401"/>
                </a:lnTo>
                <a:lnTo>
                  <a:pt x="3189" y="1399"/>
                </a:lnTo>
                <a:close/>
                <a:moveTo>
                  <a:pt x="3183" y="1747"/>
                </a:moveTo>
                <a:lnTo>
                  <a:pt x="3183" y="1747"/>
                </a:lnTo>
                <a:lnTo>
                  <a:pt x="3183" y="1747"/>
                </a:lnTo>
                <a:lnTo>
                  <a:pt x="3183" y="1744"/>
                </a:lnTo>
                <a:lnTo>
                  <a:pt x="3185" y="1744"/>
                </a:lnTo>
                <a:lnTo>
                  <a:pt x="3185" y="1742"/>
                </a:lnTo>
                <a:lnTo>
                  <a:pt x="3185" y="1740"/>
                </a:lnTo>
                <a:lnTo>
                  <a:pt x="3185" y="1742"/>
                </a:lnTo>
                <a:lnTo>
                  <a:pt x="3185" y="1742"/>
                </a:lnTo>
                <a:lnTo>
                  <a:pt x="3183" y="1744"/>
                </a:lnTo>
                <a:lnTo>
                  <a:pt x="3183" y="1744"/>
                </a:lnTo>
                <a:lnTo>
                  <a:pt x="3181" y="1744"/>
                </a:lnTo>
                <a:lnTo>
                  <a:pt x="3183" y="1747"/>
                </a:lnTo>
                <a:close/>
                <a:moveTo>
                  <a:pt x="3187" y="1405"/>
                </a:moveTo>
                <a:lnTo>
                  <a:pt x="3187" y="1405"/>
                </a:lnTo>
                <a:lnTo>
                  <a:pt x="3187" y="1405"/>
                </a:lnTo>
                <a:lnTo>
                  <a:pt x="3189" y="1405"/>
                </a:lnTo>
                <a:lnTo>
                  <a:pt x="3189" y="1405"/>
                </a:lnTo>
                <a:lnTo>
                  <a:pt x="3191" y="1405"/>
                </a:lnTo>
                <a:lnTo>
                  <a:pt x="3193" y="1405"/>
                </a:lnTo>
                <a:lnTo>
                  <a:pt x="3193" y="1405"/>
                </a:lnTo>
                <a:lnTo>
                  <a:pt x="3191" y="1405"/>
                </a:lnTo>
                <a:lnTo>
                  <a:pt x="3191" y="1405"/>
                </a:lnTo>
                <a:lnTo>
                  <a:pt x="3191" y="1405"/>
                </a:lnTo>
                <a:lnTo>
                  <a:pt x="3189" y="1405"/>
                </a:lnTo>
                <a:lnTo>
                  <a:pt x="3189" y="1405"/>
                </a:lnTo>
                <a:lnTo>
                  <a:pt x="3189" y="1403"/>
                </a:lnTo>
                <a:lnTo>
                  <a:pt x="3189" y="1403"/>
                </a:lnTo>
                <a:lnTo>
                  <a:pt x="3187" y="1401"/>
                </a:lnTo>
                <a:lnTo>
                  <a:pt x="3187" y="1401"/>
                </a:lnTo>
                <a:lnTo>
                  <a:pt x="3187" y="1403"/>
                </a:lnTo>
                <a:lnTo>
                  <a:pt x="3187" y="1403"/>
                </a:lnTo>
                <a:lnTo>
                  <a:pt x="3187" y="1403"/>
                </a:lnTo>
                <a:lnTo>
                  <a:pt x="3187" y="1403"/>
                </a:lnTo>
                <a:lnTo>
                  <a:pt x="3187" y="1403"/>
                </a:lnTo>
                <a:lnTo>
                  <a:pt x="3189" y="1405"/>
                </a:lnTo>
                <a:lnTo>
                  <a:pt x="3189" y="1405"/>
                </a:lnTo>
                <a:lnTo>
                  <a:pt x="3187" y="1405"/>
                </a:lnTo>
                <a:close/>
                <a:moveTo>
                  <a:pt x="3137" y="1254"/>
                </a:moveTo>
                <a:lnTo>
                  <a:pt x="3137" y="1256"/>
                </a:lnTo>
                <a:lnTo>
                  <a:pt x="3139" y="1256"/>
                </a:lnTo>
                <a:lnTo>
                  <a:pt x="3141" y="1258"/>
                </a:lnTo>
                <a:lnTo>
                  <a:pt x="3141" y="1258"/>
                </a:lnTo>
                <a:lnTo>
                  <a:pt x="3143" y="1258"/>
                </a:lnTo>
                <a:lnTo>
                  <a:pt x="3143" y="1258"/>
                </a:lnTo>
                <a:lnTo>
                  <a:pt x="3143" y="1258"/>
                </a:lnTo>
                <a:lnTo>
                  <a:pt x="3143" y="1258"/>
                </a:lnTo>
                <a:lnTo>
                  <a:pt x="3141" y="1256"/>
                </a:lnTo>
                <a:lnTo>
                  <a:pt x="3139" y="1256"/>
                </a:lnTo>
                <a:lnTo>
                  <a:pt x="3137" y="1254"/>
                </a:lnTo>
                <a:lnTo>
                  <a:pt x="3137" y="1254"/>
                </a:lnTo>
                <a:lnTo>
                  <a:pt x="3137" y="1254"/>
                </a:lnTo>
                <a:close/>
                <a:moveTo>
                  <a:pt x="3183" y="1709"/>
                </a:moveTo>
                <a:lnTo>
                  <a:pt x="3183" y="1709"/>
                </a:lnTo>
                <a:lnTo>
                  <a:pt x="3183" y="1709"/>
                </a:lnTo>
                <a:lnTo>
                  <a:pt x="3185" y="1709"/>
                </a:lnTo>
                <a:lnTo>
                  <a:pt x="3185" y="1707"/>
                </a:lnTo>
                <a:lnTo>
                  <a:pt x="3185" y="1705"/>
                </a:lnTo>
                <a:lnTo>
                  <a:pt x="3185" y="1702"/>
                </a:lnTo>
                <a:lnTo>
                  <a:pt x="3185" y="1702"/>
                </a:lnTo>
                <a:lnTo>
                  <a:pt x="3185" y="1702"/>
                </a:lnTo>
                <a:lnTo>
                  <a:pt x="3185" y="1702"/>
                </a:lnTo>
                <a:lnTo>
                  <a:pt x="3183" y="1702"/>
                </a:lnTo>
                <a:lnTo>
                  <a:pt x="3183" y="1705"/>
                </a:lnTo>
                <a:lnTo>
                  <a:pt x="3183" y="1709"/>
                </a:lnTo>
                <a:lnTo>
                  <a:pt x="3183" y="1709"/>
                </a:lnTo>
                <a:close/>
                <a:moveTo>
                  <a:pt x="3304" y="1193"/>
                </a:moveTo>
                <a:lnTo>
                  <a:pt x="3306" y="1193"/>
                </a:lnTo>
                <a:lnTo>
                  <a:pt x="3306" y="1193"/>
                </a:lnTo>
                <a:lnTo>
                  <a:pt x="3306" y="1193"/>
                </a:lnTo>
                <a:lnTo>
                  <a:pt x="3308" y="1193"/>
                </a:lnTo>
                <a:lnTo>
                  <a:pt x="3308" y="1191"/>
                </a:lnTo>
                <a:lnTo>
                  <a:pt x="3308" y="1191"/>
                </a:lnTo>
                <a:lnTo>
                  <a:pt x="3306" y="1189"/>
                </a:lnTo>
                <a:lnTo>
                  <a:pt x="3306" y="1187"/>
                </a:lnTo>
                <a:lnTo>
                  <a:pt x="3306" y="1189"/>
                </a:lnTo>
                <a:lnTo>
                  <a:pt x="3304" y="1189"/>
                </a:lnTo>
                <a:lnTo>
                  <a:pt x="3304" y="1189"/>
                </a:lnTo>
                <a:lnTo>
                  <a:pt x="3304" y="1189"/>
                </a:lnTo>
                <a:lnTo>
                  <a:pt x="3304" y="1189"/>
                </a:lnTo>
                <a:lnTo>
                  <a:pt x="3304" y="1191"/>
                </a:lnTo>
                <a:lnTo>
                  <a:pt x="3304" y="1193"/>
                </a:lnTo>
                <a:close/>
                <a:moveTo>
                  <a:pt x="2728" y="1040"/>
                </a:moveTo>
                <a:lnTo>
                  <a:pt x="2728" y="1040"/>
                </a:lnTo>
                <a:lnTo>
                  <a:pt x="2730" y="1042"/>
                </a:lnTo>
                <a:lnTo>
                  <a:pt x="2730" y="1040"/>
                </a:lnTo>
                <a:lnTo>
                  <a:pt x="2730" y="1040"/>
                </a:lnTo>
                <a:lnTo>
                  <a:pt x="2728" y="1040"/>
                </a:lnTo>
                <a:lnTo>
                  <a:pt x="2728" y="1040"/>
                </a:lnTo>
                <a:close/>
                <a:moveTo>
                  <a:pt x="3227" y="1432"/>
                </a:moveTo>
                <a:lnTo>
                  <a:pt x="3227" y="1434"/>
                </a:lnTo>
                <a:lnTo>
                  <a:pt x="3227" y="1434"/>
                </a:lnTo>
                <a:lnTo>
                  <a:pt x="3227" y="1432"/>
                </a:lnTo>
                <a:lnTo>
                  <a:pt x="3227" y="1432"/>
                </a:lnTo>
                <a:lnTo>
                  <a:pt x="3227" y="1432"/>
                </a:lnTo>
                <a:close/>
                <a:moveTo>
                  <a:pt x="3227" y="1428"/>
                </a:moveTo>
                <a:lnTo>
                  <a:pt x="3227" y="1428"/>
                </a:lnTo>
                <a:lnTo>
                  <a:pt x="3227" y="1430"/>
                </a:lnTo>
                <a:lnTo>
                  <a:pt x="3227" y="1430"/>
                </a:lnTo>
                <a:lnTo>
                  <a:pt x="3227" y="1430"/>
                </a:lnTo>
                <a:lnTo>
                  <a:pt x="3227" y="1428"/>
                </a:lnTo>
                <a:lnTo>
                  <a:pt x="3227" y="1428"/>
                </a:lnTo>
                <a:close/>
                <a:moveTo>
                  <a:pt x="3225" y="1409"/>
                </a:moveTo>
                <a:lnTo>
                  <a:pt x="3225" y="1411"/>
                </a:lnTo>
                <a:lnTo>
                  <a:pt x="3225" y="1409"/>
                </a:lnTo>
                <a:lnTo>
                  <a:pt x="3225" y="1409"/>
                </a:lnTo>
                <a:lnTo>
                  <a:pt x="3225" y="1409"/>
                </a:lnTo>
                <a:lnTo>
                  <a:pt x="3225" y="1407"/>
                </a:lnTo>
                <a:lnTo>
                  <a:pt x="3225" y="1409"/>
                </a:lnTo>
                <a:lnTo>
                  <a:pt x="3225" y="1409"/>
                </a:lnTo>
                <a:close/>
                <a:moveTo>
                  <a:pt x="3214" y="1386"/>
                </a:moveTo>
                <a:lnTo>
                  <a:pt x="3212" y="1388"/>
                </a:lnTo>
                <a:lnTo>
                  <a:pt x="3214" y="1388"/>
                </a:lnTo>
                <a:lnTo>
                  <a:pt x="3214" y="1390"/>
                </a:lnTo>
                <a:lnTo>
                  <a:pt x="3216" y="1390"/>
                </a:lnTo>
                <a:lnTo>
                  <a:pt x="3216" y="1390"/>
                </a:lnTo>
                <a:lnTo>
                  <a:pt x="3218" y="1390"/>
                </a:lnTo>
                <a:lnTo>
                  <a:pt x="3218" y="1390"/>
                </a:lnTo>
                <a:lnTo>
                  <a:pt x="3218" y="1390"/>
                </a:lnTo>
                <a:lnTo>
                  <a:pt x="3218" y="1390"/>
                </a:lnTo>
                <a:lnTo>
                  <a:pt x="3218" y="1390"/>
                </a:lnTo>
                <a:lnTo>
                  <a:pt x="3218" y="1390"/>
                </a:lnTo>
                <a:lnTo>
                  <a:pt x="3216" y="1388"/>
                </a:lnTo>
                <a:lnTo>
                  <a:pt x="3216" y="1388"/>
                </a:lnTo>
                <a:lnTo>
                  <a:pt x="3216" y="1388"/>
                </a:lnTo>
                <a:lnTo>
                  <a:pt x="3216" y="1390"/>
                </a:lnTo>
                <a:lnTo>
                  <a:pt x="3216" y="1388"/>
                </a:lnTo>
                <a:lnTo>
                  <a:pt x="3216" y="1388"/>
                </a:lnTo>
                <a:lnTo>
                  <a:pt x="3216" y="1388"/>
                </a:lnTo>
                <a:lnTo>
                  <a:pt x="3216" y="1388"/>
                </a:lnTo>
                <a:lnTo>
                  <a:pt x="3216" y="1386"/>
                </a:lnTo>
                <a:lnTo>
                  <a:pt x="3214" y="1386"/>
                </a:lnTo>
                <a:lnTo>
                  <a:pt x="3214" y="1384"/>
                </a:lnTo>
                <a:lnTo>
                  <a:pt x="3214" y="1386"/>
                </a:lnTo>
                <a:lnTo>
                  <a:pt x="3214" y="1386"/>
                </a:lnTo>
                <a:lnTo>
                  <a:pt x="3214" y="1386"/>
                </a:lnTo>
                <a:close/>
                <a:moveTo>
                  <a:pt x="2669" y="1027"/>
                </a:moveTo>
                <a:lnTo>
                  <a:pt x="2669" y="1027"/>
                </a:lnTo>
                <a:lnTo>
                  <a:pt x="2669" y="1025"/>
                </a:lnTo>
                <a:lnTo>
                  <a:pt x="2669" y="1025"/>
                </a:lnTo>
                <a:lnTo>
                  <a:pt x="2669" y="1023"/>
                </a:lnTo>
                <a:lnTo>
                  <a:pt x="2667" y="1023"/>
                </a:lnTo>
                <a:lnTo>
                  <a:pt x="2663" y="1023"/>
                </a:lnTo>
                <a:lnTo>
                  <a:pt x="2663" y="1023"/>
                </a:lnTo>
                <a:lnTo>
                  <a:pt x="2663" y="1025"/>
                </a:lnTo>
                <a:lnTo>
                  <a:pt x="2663" y="1025"/>
                </a:lnTo>
                <a:lnTo>
                  <a:pt x="2665" y="1025"/>
                </a:lnTo>
                <a:lnTo>
                  <a:pt x="2669" y="1027"/>
                </a:lnTo>
                <a:close/>
                <a:moveTo>
                  <a:pt x="2726" y="1011"/>
                </a:moveTo>
                <a:lnTo>
                  <a:pt x="2726" y="1013"/>
                </a:lnTo>
                <a:lnTo>
                  <a:pt x="2726" y="1015"/>
                </a:lnTo>
                <a:lnTo>
                  <a:pt x="2728" y="1015"/>
                </a:lnTo>
                <a:lnTo>
                  <a:pt x="2728" y="1017"/>
                </a:lnTo>
                <a:lnTo>
                  <a:pt x="2730" y="1017"/>
                </a:lnTo>
                <a:lnTo>
                  <a:pt x="2730" y="1019"/>
                </a:lnTo>
                <a:lnTo>
                  <a:pt x="2730" y="1019"/>
                </a:lnTo>
                <a:lnTo>
                  <a:pt x="2730" y="1023"/>
                </a:lnTo>
                <a:lnTo>
                  <a:pt x="2730" y="1023"/>
                </a:lnTo>
                <a:lnTo>
                  <a:pt x="2730" y="1023"/>
                </a:lnTo>
                <a:lnTo>
                  <a:pt x="2730" y="1025"/>
                </a:lnTo>
                <a:lnTo>
                  <a:pt x="2730" y="1025"/>
                </a:lnTo>
                <a:lnTo>
                  <a:pt x="2730" y="1025"/>
                </a:lnTo>
                <a:lnTo>
                  <a:pt x="2732" y="1027"/>
                </a:lnTo>
                <a:lnTo>
                  <a:pt x="2732" y="1027"/>
                </a:lnTo>
                <a:lnTo>
                  <a:pt x="2732" y="1030"/>
                </a:lnTo>
                <a:lnTo>
                  <a:pt x="2730" y="1030"/>
                </a:lnTo>
                <a:lnTo>
                  <a:pt x="2730" y="1030"/>
                </a:lnTo>
                <a:lnTo>
                  <a:pt x="2730" y="1030"/>
                </a:lnTo>
                <a:lnTo>
                  <a:pt x="2730" y="1030"/>
                </a:lnTo>
                <a:lnTo>
                  <a:pt x="2730" y="1032"/>
                </a:lnTo>
                <a:lnTo>
                  <a:pt x="2730" y="1032"/>
                </a:lnTo>
                <a:lnTo>
                  <a:pt x="2730" y="1034"/>
                </a:lnTo>
                <a:lnTo>
                  <a:pt x="2730" y="1036"/>
                </a:lnTo>
                <a:lnTo>
                  <a:pt x="2730" y="1038"/>
                </a:lnTo>
                <a:lnTo>
                  <a:pt x="2730" y="1040"/>
                </a:lnTo>
                <a:lnTo>
                  <a:pt x="2732" y="1040"/>
                </a:lnTo>
                <a:lnTo>
                  <a:pt x="2732" y="1042"/>
                </a:lnTo>
                <a:lnTo>
                  <a:pt x="2732" y="1042"/>
                </a:lnTo>
                <a:lnTo>
                  <a:pt x="2734" y="1042"/>
                </a:lnTo>
                <a:lnTo>
                  <a:pt x="2734" y="1042"/>
                </a:lnTo>
                <a:lnTo>
                  <a:pt x="2736" y="1042"/>
                </a:lnTo>
                <a:lnTo>
                  <a:pt x="2739" y="1042"/>
                </a:lnTo>
                <a:lnTo>
                  <a:pt x="2739" y="1040"/>
                </a:lnTo>
                <a:lnTo>
                  <a:pt x="2739" y="1038"/>
                </a:lnTo>
                <a:lnTo>
                  <a:pt x="2739" y="1038"/>
                </a:lnTo>
                <a:lnTo>
                  <a:pt x="2741" y="1038"/>
                </a:lnTo>
                <a:lnTo>
                  <a:pt x="2741" y="1038"/>
                </a:lnTo>
                <a:lnTo>
                  <a:pt x="2743" y="1038"/>
                </a:lnTo>
                <a:lnTo>
                  <a:pt x="2743" y="1038"/>
                </a:lnTo>
                <a:lnTo>
                  <a:pt x="2745" y="1040"/>
                </a:lnTo>
                <a:lnTo>
                  <a:pt x="2747" y="1038"/>
                </a:lnTo>
                <a:lnTo>
                  <a:pt x="2747" y="1038"/>
                </a:lnTo>
                <a:lnTo>
                  <a:pt x="2747" y="1036"/>
                </a:lnTo>
                <a:lnTo>
                  <a:pt x="2749" y="1025"/>
                </a:lnTo>
                <a:lnTo>
                  <a:pt x="2749" y="1023"/>
                </a:lnTo>
                <a:lnTo>
                  <a:pt x="2749" y="1023"/>
                </a:lnTo>
                <a:lnTo>
                  <a:pt x="2747" y="1021"/>
                </a:lnTo>
                <a:lnTo>
                  <a:pt x="2747" y="1019"/>
                </a:lnTo>
                <a:lnTo>
                  <a:pt x="2749" y="1017"/>
                </a:lnTo>
                <a:lnTo>
                  <a:pt x="2749" y="1017"/>
                </a:lnTo>
                <a:lnTo>
                  <a:pt x="2749" y="1017"/>
                </a:lnTo>
                <a:lnTo>
                  <a:pt x="2749" y="1015"/>
                </a:lnTo>
                <a:lnTo>
                  <a:pt x="2747" y="1011"/>
                </a:lnTo>
                <a:lnTo>
                  <a:pt x="2747" y="1009"/>
                </a:lnTo>
                <a:lnTo>
                  <a:pt x="2747" y="1009"/>
                </a:lnTo>
                <a:lnTo>
                  <a:pt x="2747" y="1009"/>
                </a:lnTo>
                <a:lnTo>
                  <a:pt x="2747" y="1009"/>
                </a:lnTo>
                <a:lnTo>
                  <a:pt x="2747" y="1006"/>
                </a:lnTo>
                <a:lnTo>
                  <a:pt x="2747" y="1006"/>
                </a:lnTo>
                <a:lnTo>
                  <a:pt x="2747" y="1006"/>
                </a:lnTo>
                <a:lnTo>
                  <a:pt x="2745" y="1006"/>
                </a:lnTo>
                <a:lnTo>
                  <a:pt x="2745" y="1006"/>
                </a:lnTo>
                <a:lnTo>
                  <a:pt x="2745" y="1004"/>
                </a:lnTo>
                <a:lnTo>
                  <a:pt x="2743" y="1004"/>
                </a:lnTo>
                <a:lnTo>
                  <a:pt x="2743" y="1004"/>
                </a:lnTo>
                <a:lnTo>
                  <a:pt x="2741" y="1002"/>
                </a:lnTo>
                <a:lnTo>
                  <a:pt x="2741" y="1004"/>
                </a:lnTo>
                <a:lnTo>
                  <a:pt x="2741" y="1004"/>
                </a:lnTo>
                <a:lnTo>
                  <a:pt x="2741" y="1004"/>
                </a:lnTo>
                <a:lnTo>
                  <a:pt x="2739" y="1006"/>
                </a:lnTo>
                <a:lnTo>
                  <a:pt x="2736" y="1009"/>
                </a:lnTo>
                <a:lnTo>
                  <a:pt x="2734" y="1009"/>
                </a:lnTo>
                <a:lnTo>
                  <a:pt x="2732" y="1011"/>
                </a:lnTo>
                <a:lnTo>
                  <a:pt x="2730" y="1011"/>
                </a:lnTo>
                <a:lnTo>
                  <a:pt x="2728" y="1011"/>
                </a:lnTo>
                <a:lnTo>
                  <a:pt x="2728" y="1011"/>
                </a:lnTo>
                <a:lnTo>
                  <a:pt x="2728" y="1009"/>
                </a:lnTo>
                <a:lnTo>
                  <a:pt x="2726" y="1009"/>
                </a:lnTo>
                <a:lnTo>
                  <a:pt x="2726" y="1011"/>
                </a:lnTo>
                <a:lnTo>
                  <a:pt x="2726" y="1011"/>
                </a:lnTo>
                <a:close/>
                <a:moveTo>
                  <a:pt x="2728" y="1006"/>
                </a:moveTo>
                <a:lnTo>
                  <a:pt x="2728" y="1006"/>
                </a:lnTo>
                <a:lnTo>
                  <a:pt x="2728" y="1006"/>
                </a:lnTo>
                <a:lnTo>
                  <a:pt x="2728" y="1006"/>
                </a:lnTo>
                <a:lnTo>
                  <a:pt x="2728" y="1006"/>
                </a:lnTo>
                <a:lnTo>
                  <a:pt x="2726" y="1006"/>
                </a:lnTo>
                <a:lnTo>
                  <a:pt x="2726" y="1009"/>
                </a:lnTo>
                <a:lnTo>
                  <a:pt x="2728" y="1009"/>
                </a:lnTo>
                <a:lnTo>
                  <a:pt x="2728" y="1006"/>
                </a:lnTo>
                <a:close/>
                <a:moveTo>
                  <a:pt x="2743" y="979"/>
                </a:moveTo>
                <a:lnTo>
                  <a:pt x="2743" y="977"/>
                </a:lnTo>
                <a:lnTo>
                  <a:pt x="2741" y="977"/>
                </a:lnTo>
                <a:lnTo>
                  <a:pt x="2741" y="977"/>
                </a:lnTo>
                <a:lnTo>
                  <a:pt x="2739" y="979"/>
                </a:lnTo>
                <a:lnTo>
                  <a:pt x="2739" y="979"/>
                </a:lnTo>
                <a:lnTo>
                  <a:pt x="2739" y="979"/>
                </a:lnTo>
                <a:lnTo>
                  <a:pt x="2734" y="979"/>
                </a:lnTo>
                <a:lnTo>
                  <a:pt x="2734" y="981"/>
                </a:lnTo>
                <a:lnTo>
                  <a:pt x="2732" y="983"/>
                </a:lnTo>
                <a:lnTo>
                  <a:pt x="2732" y="983"/>
                </a:lnTo>
                <a:lnTo>
                  <a:pt x="2732" y="983"/>
                </a:lnTo>
                <a:lnTo>
                  <a:pt x="2732" y="986"/>
                </a:lnTo>
                <a:lnTo>
                  <a:pt x="2732" y="986"/>
                </a:lnTo>
                <a:lnTo>
                  <a:pt x="2734" y="986"/>
                </a:lnTo>
                <a:lnTo>
                  <a:pt x="2732" y="986"/>
                </a:lnTo>
                <a:lnTo>
                  <a:pt x="2732" y="988"/>
                </a:lnTo>
                <a:lnTo>
                  <a:pt x="2732" y="988"/>
                </a:lnTo>
                <a:lnTo>
                  <a:pt x="2732" y="988"/>
                </a:lnTo>
                <a:lnTo>
                  <a:pt x="2734" y="990"/>
                </a:lnTo>
                <a:lnTo>
                  <a:pt x="2734" y="990"/>
                </a:lnTo>
                <a:lnTo>
                  <a:pt x="2732" y="990"/>
                </a:lnTo>
                <a:lnTo>
                  <a:pt x="2732" y="992"/>
                </a:lnTo>
                <a:lnTo>
                  <a:pt x="2732" y="992"/>
                </a:lnTo>
                <a:lnTo>
                  <a:pt x="2734" y="992"/>
                </a:lnTo>
                <a:lnTo>
                  <a:pt x="2734" y="992"/>
                </a:lnTo>
                <a:lnTo>
                  <a:pt x="2734" y="992"/>
                </a:lnTo>
                <a:lnTo>
                  <a:pt x="2734" y="994"/>
                </a:lnTo>
                <a:lnTo>
                  <a:pt x="2734" y="994"/>
                </a:lnTo>
                <a:lnTo>
                  <a:pt x="2734" y="994"/>
                </a:lnTo>
                <a:lnTo>
                  <a:pt x="2736" y="996"/>
                </a:lnTo>
                <a:lnTo>
                  <a:pt x="2736" y="996"/>
                </a:lnTo>
                <a:lnTo>
                  <a:pt x="2736" y="996"/>
                </a:lnTo>
                <a:lnTo>
                  <a:pt x="2734" y="998"/>
                </a:lnTo>
                <a:lnTo>
                  <a:pt x="2736" y="998"/>
                </a:lnTo>
                <a:lnTo>
                  <a:pt x="2736" y="998"/>
                </a:lnTo>
                <a:lnTo>
                  <a:pt x="2739" y="1000"/>
                </a:lnTo>
                <a:lnTo>
                  <a:pt x="2741" y="1000"/>
                </a:lnTo>
                <a:lnTo>
                  <a:pt x="2743" y="1000"/>
                </a:lnTo>
                <a:lnTo>
                  <a:pt x="2743" y="996"/>
                </a:lnTo>
                <a:lnTo>
                  <a:pt x="2743" y="996"/>
                </a:lnTo>
                <a:lnTo>
                  <a:pt x="2745" y="996"/>
                </a:lnTo>
                <a:lnTo>
                  <a:pt x="2745" y="992"/>
                </a:lnTo>
                <a:lnTo>
                  <a:pt x="2745" y="992"/>
                </a:lnTo>
                <a:lnTo>
                  <a:pt x="2747" y="988"/>
                </a:lnTo>
                <a:lnTo>
                  <a:pt x="2747" y="988"/>
                </a:lnTo>
                <a:lnTo>
                  <a:pt x="2745" y="981"/>
                </a:lnTo>
                <a:lnTo>
                  <a:pt x="2745" y="981"/>
                </a:lnTo>
                <a:lnTo>
                  <a:pt x="2745" y="979"/>
                </a:lnTo>
                <a:lnTo>
                  <a:pt x="2745" y="979"/>
                </a:lnTo>
                <a:lnTo>
                  <a:pt x="2745" y="977"/>
                </a:lnTo>
                <a:lnTo>
                  <a:pt x="2745" y="975"/>
                </a:lnTo>
                <a:lnTo>
                  <a:pt x="2745" y="975"/>
                </a:lnTo>
                <a:lnTo>
                  <a:pt x="2745" y="973"/>
                </a:lnTo>
                <a:lnTo>
                  <a:pt x="2745" y="973"/>
                </a:lnTo>
                <a:lnTo>
                  <a:pt x="2743" y="973"/>
                </a:lnTo>
                <a:lnTo>
                  <a:pt x="2743" y="975"/>
                </a:lnTo>
                <a:lnTo>
                  <a:pt x="2743" y="977"/>
                </a:lnTo>
                <a:lnTo>
                  <a:pt x="2743" y="977"/>
                </a:lnTo>
                <a:lnTo>
                  <a:pt x="2743" y="977"/>
                </a:lnTo>
                <a:lnTo>
                  <a:pt x="2743" y="979"/>
                </a:lnTo>
                <a:close/>
                <a:moveTo>
                  <a:pt x="2370" y="1346"/>
                </a:moveTo>
                <a:lnTo>
                  <a:pt x="2370" y="1344"/>
                </a:lnTo>
                <a:lnTo>
                  <a:pt x="2372" y="1342"/>
                </a:lnTo>
                <a:lnTo>
                  <a:pt x="2370" y="1342"/>
                </a:lnTo>
                <a:lnTo>
                  <a:pt x="2370" y="1344"/>
                </a:lnTo>
                <a:lnTo>
                  <a:pt x="2370" y="1344"/>
                </a:lnTo>
                <a:lnTo>
                  <a:pt x="2370" y="1346"/>
                </a:lnTo>
                <a:lnTo>
                  <a:pt x="2370" y="1346"/>
                </a:lnTo>
                <a:close/>
                <a:moveTo>
                  <a:pt x="3176" y="1721"/>
                </a:moveTo>
                <a:lnTo>
                  <a:pt x="3176" y="1721"/>
                </a:lnTo>
                <a:lnTo>
                  <a:pt x="3179" y="1723"/>
                </a:lnTo>
                <a:lnTo>
                  <a:pt x="3179" y="1721"/>
                </a:lnTo>
                <a:lnTo>
                  <a:pt x="3179" y="1723"/>
                </a:lnTo>
                <a:lnTo>
                  <a:pt x="3181" y="1723"/>
                </a:lnTo>
                <a:lnTo>
                  <a:pt x="3181" y="1723"/>
                </a:lnTo>
                <a:lnTo>
                  <a:pt x="3181" y="1723"/>
                </a:lnTo>
                <a:lnTo>
                  <a:pt x="3181" y="1723"/>
                </a:lnTo>
                <a:lnTo>
                  <a:pt x="3181" y="1719"/>
                </a:lnTo>
                <a:lnTo>
                  <a:pt x="3181" y="1719"/>
                </a:lnTo>
                <a:lnTo>
                  <a:pt x="3179" y="1719"/>
                </a:lnTo>
                <a:lnTo>
                  <a:pt x="3179" y="1717"/>
                </a:lnTo>
                <a:lnTo>
                  <a:pt x="3179" y="1715"/>
                </a:lnTo>
                <a:lnTo>
                  <a:pt x="3176" y="1713"/>
                </a:lnTo>
                <a:lnTo>
                  <a:pt x="3176" y="1715"/>
                </a:lnTo>
                <a:lnTo>
                  <a:pt x="3176" y="1717"/>
                </a:lnTo>
                <a:lnTo>
                  <a:pt x="3176" y="1719"/>
                </a:lnTo>
                <a:lnTo>
                  <a:pt x="3174" y="1719"/>
                </a:lnTo>
                <a:lnTo>
                  <a:pt x="3176" y="1721"/>
                </a:lnTo>
                <a:close/>
                <a:moveTo>
                  <a:pt x="2632" y="1040"/>
                </a:moveTo>
                <a:lnTo>
                  <a:pt x="2630" y="1040"/>
                </a:lnTo>
                <a:lnTo>
                  <a:pt x="2628" y="1040"/>
                </a:lnTo>
                <a:lnTo>
                  <a:pt x="2628" y="1040"/>
                </a:lnTo>
                <a:lnTo>
                  <a:pt x="2628" y="1042"/>
                </a:lnTo>
                <a:lnTo>
                  <a:pt x="2625" y="1042"/>
                </a:lnTo>
                <a:lnTo>
                  <a:pt x="2625" y="1042"/>
                </a:lnTo>
                <a:lnTo>
                  <a:pt x="2625" y="1044"/>
                </a:lnTo>
                <a:lnTo>
                  <a:pt x="2628" y="1044"/>
                </a:lnTo>
                <a:lnTo>
                  <a:pt x="2630" y="1042"/>
                </a:lnTo>
                <a:lnTo>
                  <a:pt x="2630" y="1042"/>
                </a:lnTo>
                <a:lnTo>
                  <a:pt x="2632" y="1040"/>
                </a:lnTo>
                <a:lnTo>
                  <a:pt x="2632" y="1040"/>
                </a:lnTo>
                <a:close/>
                <a:moveTo>
                  <a:pt x="2653" y="1025"/>
                </a:moveTo>
                <a:lnTo>
                  <a:pt x="2651" y="1025"/>
                </a:lnTo>
                <a:lnTo>
                  <a:pt x="2648" y="1027"/>
                </a:lnTo>
                <a:lnTo>
                  <a:pt x="2642" y="1032"/>
                </a:lnTo>
                <a:lnTo>
                  <a:pt x="2642" y="1032"/>
                </a:lnTo>
                <a:lnTo>
                  <a:pt x="2642" y="1032"/>
                </a:lnTo>
                <a:lnTo>
                  <a:pt x="2644" y="1032"/>
                </a:lnTo>
                <a:lnTo>
                  <a:pt x="2644" y="1034"/>
                </a:lnTo>
                <a:lnTo>
                  <a:pt x="2644" y="1032"/>
                </a:lnTo>
                <a:lnTo>
                  <a:pt x="2646" y="1032"/>
                </a:lnTo>
                <a:lnTo>
                  <a:pt x="2646" y="1032"/>
                </a:lnTo>
                <a:lnTo>
                  <a:pt x="2648" y="1034"/>
                </a:lnTo>
                <a:lnTo>
                  <a:pt x="2648" y="1034"/>
                </a:lnTo>
                <a:lnTo>
                  <a:pt x="2648" y="1036"/>
                </a:lnTo>
                <a:lnTo>
                  <a:pt x="2651" y="1036"/>
                </a:lnTo>
                <a:lnTo>
                  <a:pt x="2653" y="1036"/>
                </a:lnTo>
                <a:lnTo>
                  <a:pt x="2653" y="1036"/>
                </a:lnTo>
                <a:lnTo>
                  <a:pt x="2655" y="1036"/>
                </a:lnTo>
                <a:lnTo>
                  <a:pt x="2655" y="1034"/>
                </a:lnTo>
                <a:lnTo>
                  <a:pt x="2657" y="1032"/>
                </a:lnTo>
                <a:lnTo>
                  <a:pt x="2657" y="1032"/>
                </a:lnTo>
                <a:lnTo>
                  <a:pt x="2657" y="1030"/>
                </a:lnTo>
                <a:lnTo>
                  <a:pt x="2657" y="1030"/>
                </a:lnTo>
                <a:lnTo>
                  <a:pt x="2657" y="1027"/>
                </a:lnTo>
                <a:lnTo>
                  <a:pt x="2657" y="1027"/>
                </a:lnTo>
                <a:lnTo>
                  <a:pt x="2655" y="1030"/>
                </a:lnTo>
                <a:lnTo>
                  <a:pt x="2653" y="1027"/>
                </a:lnTo>
                <a:lnTo>
                  <a:pt x="2653" y="1027"/>
                </a:lnTo>
                <a:lnTo>
                  <a:pt x="2655" y="1027"/>
                </a:lnTo>
                <a:lnTo>
                  <a:pt x="2655" y="1027"/>
                </a:lnTo>
                <a:lnTo>
                  <a:pt x="2653" y="1025"/>
                </a:lnTo>
                <a:lnTo>
                  <a:pt x="2653" y="1025"/>
                </a:lnTo>
                <a:lnTo>
                  <a:pt x="2655" y="1025"/>
                </a:lnTo>
                <a:lnTo>
                  <a:pt x="2653" y="1025"/>
                </a:lnTo>
                <a:close/>
                <a:moveTo>
                  <a:pt x="2628" y="1046"/>
                </a:moveTo>
                <a:lnTo>
                  <a:pt x="2628" y="1046"/>
                </a:lnTo>
                <a:lnTo>
                  <a:pt x="2628" y="1046"/>
                </a:lnTo>
                <a:lnTo>
                  <a:pt x="2628" y="1046"/>
                </a:lnTo>
                <a:lnTo>
                  <a:pt x="2630" y="1046"/>
                </a:lnTo>
                <a:lnTo>
                  <a:pt x="2630" y="1046"/>
                </a:lnTo>
                <a:lnTo>
                  <a:pt x="2632" y="1046"/>
                </a:lnTo>
                <a:lnTo>
                  <a:pt x="2632" y="1046"/>
                </a:lnTo>
                <a:lnTo>
                  <a:pt x="2630" y="1046"/>
                </a:lnTo>
                <a:lnTo>
                  <a:pt x="2628" y="1046"/>
                </a:lnTo>
                <a:close/>
                <a:moveTo>
                  <a:pt x="4727" y="1895"/>
                </a:moveTo>
                <a:lnTo>
                  <a:pt x="4727" y="1895"/>
                </a:lnTo>
                <a:lnTo>
                  <a:pt x="4725" y="1895"/>
                </a:lnTo>
                <a:lnTo>
                  <a:pt x="4725" y="1895"/>
                </a:lnTo>
                <a:lnTo>
                  <a:pt x="4725" y="1897"/>
                </a:lnTo>
                <a:lnTo>
                  <a:pt x="4725" y="1897"/>
                </a:lnTo>
                <a:lnTo>
                  <a:pt x="4727" y="1900"/>
                </a:lnTo>
                <a:lnTo>
                  <a:pt x="4727" y="1900"/>
                </a:lnTo>
                <a:lnTo>
                  <a:pt x="4727" y="1900"/>
                </a:lnTo>
                <a:lnTo>
                  <a:pt x="4727" y="1897"/>
                </a:lnTo>
                <a:lnTo>
                  <a:pt x="4727" y="1897"/>
                </a:lnTo>
                <a:lnTo>
                  <a:pt x="4727" y="1895"/>
                </a:lnTo>
                <a:lnTo>
                  <a:pt x="4727" y="1895"/>
                </a:lnTo>
                <a:close/>
                <a:moveTo>
                  <a:pt x="4124" y="1614"/>
                </a:moveTo>
                <a:lnTo>
                  <a:pt x="4124" y="1614"/>
                </a:lnTo>
                <a:lnTo>
                  <a:pt x="4121" y="1614"/>
                </a:lnTo>
                <a:lnTo>
                  <a:pt x="4121" y="1614"/>
                </a:lnTo>
                <a:lnTo>
                  <a:pt x="4119" y="1614"/>
                </a:lnTo>
                <a:lnTo>
                  <a:pt x="4117" y="1614"/>
                </a:lnTo>
                <a:lnTo>
                  <a:pt x="4117" y="1617"/>
                </a:lnTo>
                <a:lnTo>
                  <a:pt x="4117" y="1617"/>
                </a:lnTo>
                <a:lnTo>
                  <a:pt x="4119" y="1617"/>
                </a:lnTo>
                <a:lnTo>
                  <a:pt x="4121" y="1617"/>
                </a:lnTo>
                <a:lnTo>
                  <a:pt x="4121" y="1617"/>
                </a:lnTo>
                <a:lnTo>
                  <a:pt x="4121" y="1617"/>
                </a:lnTo>
                <a:lnTo>
                  <a:pt x="4121" y="1619"/>
                </a:lnTo>
                <a:lnTo>
                  <a:pt x="4121" y="1619"/>
                </a:lnTo>
                <a:lnTo>
                  <a:pt x="4121" y="1619"/>
                </a:lnTo>
                <a:lnTo>
                  <a:pt x="4121" y="1619"/>
                </a:lnTo>
                <a:lnTo>
                  <a:pt x="4124" y="1619"/>
                </a:lnTo>
                <a:lnTo>
                  <a:pt x="4124" y="1619"/>
                </a:lnTo>
                <a:lnTo>
                  <a:pt x="4124" y="1617"/>
                </a:lnTo>
                <a:lnTo>
                  <a:pt x="4124" y="1617"/>
                </a:lnTo>
                <a:lnTo>
                  <a:pt x="4124" y="1614"/>
                </a:lnTo>
                <a:lnTo>
                  <a:pt x="4124" y="1614"/>
                </a:lnTo>
                <a:close/>
                <a:moveTo>
                  <a:pt x="4134" y="1658"/>
                </a:moveTo>
                <a:lnTo>
                  <a:pt x="4132" y="1658"/>
                </a:lnTo>
                <a:lnTo>
                  <a:pt x="4130" y="1658"/>
                </a:lnTo>
                <a:lnTo>
                  <a:pt x="4130" y="1661"/>
                </a:lnTo>
                <a:lnTo>
                  <a:pt x="4132" y="1661"/>
                </a:lnTo>
                <a:lnTo>
                  <a:pt x="4134" y="1661"/>
                </a:lnTo>
                <a:lnTo>
                  <a:pt x="4134" y="1663"/>
                </a:lnTo>
                <a:lnTo>
                  <a:pt x="4136" y="1661"/>
                </a:lnTo>
                <a:lnTo>
                  <a:pt x="4138" y="1661"/>
                </a:lnTo>
                <a:lnTo>
                  <a:pt x="4138" y="1663"/>
                </a:lnTo>
                <a:lnTo>
                  <a:pt x="4140" y="1663"/>
                </a:lnTo>
                <a:lnTo>
                  <a:pt x="4140" y="1665"/>
                </a:lnTo>
                <a:lnTo>
                  <a:pt x="4140" y="1667"/>
                </a:lnTo>
                <a:lnTo>
                  <a:pt x="4142" y="1667"/>
                </a:lnTo>
                <a:lnTo>
                  <a:pt x="4142" y="1667"/>
                </a:lnTo>
                <a:lnTo>
                  <a:pt x="4142" y="1669"/>
                </a:lnTo>
                <a:lnTo>
                  <a:pt x="4142" y="1671"/>
                </a:lnTo>
                <a:lnTo>
                  <a:pt x="4142" y="1671"/>
                </a:lnTo>
                <a:lnTo>
                  <a:pt x="4144" y="1673"/>
                </a:lnTo>
                <a:lnTo>
                  <a:pt x="4147" y="1673"/>
                </a:lnTo>
                <a:lnTo>
                  <a:pt x="4149" y="1673"/>
                </a:lnTo>
                <a:lnTo>
                  <a:pt x="4149" y="1673"/>
                </a:lnTo>
                <a:lnTo>
                  <a:pt x="4151" y="1673"/>
                </a:lnTo>
                <a:lnTo>
                  <a:pt x="4151" y="1675"/>
                </a:lnTo>
                <a:lnTo>
                  <a:pt x="4151" y="1675"/>
                </a:lnTo>
                <a:lnTo>
                  <a:pt x="4153" y="1675"/>
                </a:lnTo>
                <a:lnTo>
                  <a:pt x="4153" y="1675"/>
                </a:lnTo>
                <a:lnTo>
                  <a:pt x="4153" y="1675"/>
                </a:lnTo>
                <a:lnTo>
                  <a:pt x="4153" y="1673"/>
                </a:lnTo>
                <a:lnTo>
                  <a:pt x="4153" y="1673"/>
                </a:lnTo>
                <a:lnTo>
                  <a:pt x="4153" y="1669"/>
                </a:lnTo>
                <a:lnTo>
                  <a:pt x="4153" y="1669"/>
                </a:lnTo>
                <a:lnTo>
                  <a:pt x="4155" y="1669"/>
                </a:lnTo>
                <a:lnTo>
                  <a:pt x="4155" y="1669"/>
                </a:lnTo>
                <a:lnTo>
                  <a:pt x="4149" y="1667"/>
                </a:lnTo>
                <a:lnTo>
                  <a:pt x="4147" y="1663"/>
                </a:lnTo>
                <a:lnTo>
                  <a:pt x="4147" y="1658"/>
                </a:lnTo>
                <a:lnTo>
                  <a:pt x="4144" y="1656"/>
                </a:lnTo>
                <a:lnTo>
                  <a:pt x="4144" y="1656"/>
                </a:lnTo>
                <a:lnTo>
                  <a:pt x="4144" y="1654"/>
                </a:lnTo>
                <a:lnTo>
                  <a:pt x="4144" y="1654"/>
                </a:lnTo>
                <a:lnTo>
                  <a:pt x="4142" y="1654"/>
                </a:lnTo>
                <a:lnTo>
                  <a:pt x="4142" y="1652"/>
                </a:lnTo>
                <a:lnTo>
                  <a:pt x="4140" y="1652"/>
                </a:lnTo>
                <a:lnTo>
                  <a:pt x="4140" y="1652"/>
                </a:lnTo>
                <a:lnTo>
                  <a:pt x="4140" y="1654"/>
                </a:lnTo>
                <a:lnTo>
                  <a:pt x="4138" y="1656"/>
                </a:lnTo>
                <a:lnTo>
                  <a:pt x="4138" y="1654"/>
                </a:lnTo>
                <a:lnTo>
                  <a:pt x="4138" y="1654"/>
                </a:lnTo>
                <a:lnTo>
                  <a:pt x="4138" y="1652"/>
                </a:lnTo>
                <a:lnTo>
                  <a:pt x="4136" y="1654"/>
                </a:lnTo>
                <a:lnTo>
                  <a:pt x="4134" y="1654"/>
                </a:lnTo>
                <a:lnTo>
                  <a:pt x="4134" y="1654"/>
                </a:lnTo>
                <a:lnTo>
                  <a:pt x="4134" y="1656"/>
                </a:lnTo>
                <a:lnTo>
                  <a:pt x="4134" y="1656"/>
                </a:lnTo>
                <a:lnTo>
                  <a:pt x="4134" y="1656"/>
                </a:lnTo>
                <a:lnTo>
                  <a:pt x="4134" y="1658"/>
                </a:lnTo>
                <a:close/>
                <a:moveTo>
                  <a:pt x="4140" y="1589"/>
                </a:moveTo>
                <a:lnTo>
                  <a:pt x="4140" y="1589"/>
                </a:lnTo>
                <a:lnTo>
                  <a:pt x="4140" y="1589"/>
                </a:lnTo>
                <a:lnTo>
                  <a:pt x="4140" y="1589"/>
                </a:lnTo>
                <a:lnTo>
                  <a:pt x="4140" y="1589"/>
                </a:lnTo>
                <a:lnTo>
                  <a:pt x="4140" y="1587"/>
                </a:lnTo>
                <a:lnTo>
                  <a:pt x="4140" y="1587"/>
                </a:lnTo>
                <a:lnTo>
                  <a:pt x="4140" y="1587"/>
                </a:lnTo>
                <a:lnTo>
                  <a:pt x="4138" y="1587"/>
                </a:lnTo>
                <a:lnTo>
                  <a:pt x="4138" y="1587"/>
                </a:lnTo>
                <a:lnTo>
                  <a:pt x="4138" y="1589"/>
                </a:lnTo>
                <a:lnTo>
                  <a:pt x="4138" y="1589"/>
                </a:lnTo>
                <a:lnTo>
                  <a:pt x="4138" y="1589"/>
                </a:lnTo>
                <a:lnTo>
                  <a:pt x="4140" y="1589"/>
                </a:lnTo>
                <a:close/>
                <a:moveTo>
                  <a:pt x="4151" y="1505"/>
                </a:moveTo>
                <a:lnTo>
                  <a:pt x="4153" y="1505"/>
                </a:lnTo>
                <a:lnTo>
                  <a:pt x="4153" y="1505"/>
                </a:lnTo>
                <a:lnTo>
                  <a:pt x="4153" y="1505"/>
                </a:lnTo>
                <a:lnTo>
                  <a:pt x="4153" y="1505"/>
                </a:lnTo>
                <a:lnTo>
                  <a:pt x="4153" y="1505"/>
                </a:lnTo>
                <a:lnTo>
                  <a:pt x="4151" y="1505"/>
                </a:lnTo>
                <a:close/>
                <a:moveTo>
                  <a:pt x="4124" y="1629"/>
                </a:moveTo>
                <a:lnTo>
                  <a:pt x="4121" y="1627"/>
                </a:lnTo>
                <a:lnTo>
                  <a:pt x="4121" y="1627"/>
                </a:lnTo>
                <a:lnTo>
                  <a:pt x="4124" y="1629"/>
                </a:lnTo>
                <a:lnTo>
                  <a:pt x="4124" y="1629"/>
                </a:lnTo>
                <a:lnTo>
                  <a:pt x="4124" y="1631"/>
                </a:lnTo>
                <a:lnTo>
                  <a:pt x="4124" y="1631"/>
                </a:lnTo>
                <a:lnTo>
                  <a:pt x="4124" y="1631"/>
                </a:lnTo>
                <a:lnTo>
                  <a:pt x="4124" y="1629"/>
                </a:lnTo>
                <a:close/>
                <a:moveTo>
                  <a:pt x="4147" y="1587"/>
                </a:moveTo>
                <a:lnTo>
                  <a:pt x="4147" y="1585"/>
                </a:lnTo>
                <a:lnTo>
                  <a:pt x="4147" y="1585"/>
                </a:lnTo>
                <a:lnTo>
                  <a:pt x="4147" y="1585"/>
                </a:lnTo>
                <a:lnTo>
                  <a:pt x="4147" y="1585"/>
                </a:lnTo>
                <a:lnTo>
                  <a:pt x="4147" y="1587"/>
                </a:lnTo>
                <a:lnTo>
                  <a:pt x="4147" y="1587"/>
                </a:lnTo>
                <a:close/>
                <a:moveTo>
                  <a:pt x="4119" y="1638"/>
                </a:moveTo>
                <a:lnTo>
                  <a:pt x="4119" y="1638"/>
                </a:lnTo>
                <a:lnTo>
                  <a:pt x="4119" y="1638"/>
                </a:lnTo>
                <a:lnTo>
                  <a:pt x="4119" y="1638"/>
                </a:lnTo>
                <a:lnTo>
                  <a:pt x="4117" y="1638"/>
                </a:lnTo>
                <a:lnTo>
                  <a:pt x="4119" y="1640"/>
                </a:lnTo>
                <a:lnTo>
                  <a:pt x="4119" y="1640"/>
                </a:lnTo>
                <a:lnTo>
                  <a:pt x="4119" y="1640"/>
                </a:lnTo>
                <a:lnTo>
                  <a:pt x="4121" y="1640"/>
                </a:lnTo>
                <a:lnTo>
                  <a:pt x="4121" y="1640"/>
                </a:lnTo>
                <a:lnTo>
                  <a:pt x="4121" y="1640"/>
                </a:lnTo>
                <a:lnTo>
                  <a:pt x="4124" y="1638"/>
                </a:lnTo>
                <a:lnTo>
                  <a:pt x="4124" y="1638"/>
                </a:lnTo>
                <a:lnTo>
                  <a:pt x="4121" y="1635"/>
                </a:lnTo>
                <a:lnTo>
                  <a:pt x="4119" y="1638"/>
                </a:lnTo>
                <a:close/>
                <a:moveTo>
                  <a:pt x="4541" y="1088"/>
                </a:moveTo>
                <a:lnTo>
                  <a:pt x="4541" y="1086"/>
                </a:lnTo>
                <a:lnTo>
                  <a:pt x="4538" y="1086"/>
                </a:lnTo>
                <a:lnTo>
                  <a:pt x="4538" y="1086"/>
                </a:lnTo>
                <a:lnTo>
                  <a:pt x="4536" y="1088"/>
                </a:lnTo>
                <a:lnTo>
                  <a:pt x="4538" y="1088"/>
                </a:lnTo>
                <a:lnTo>
                  <a:pt x="4538" y="1088"/>
                </a:lnTo>
                <a:lnTo>
                  <a:pt x="4541" y="1088"/>
                </a:lnTo>
                <a:close/>
                <a:moveTo>
                  <a:pt x="4107" y="1635"/>
                </a:moveTo>
                <a:lnTo>
                  <a:pt x="4107" y="1635"/>
                </a:lnTo>
                <a:lnTo>
                  <a:pt x="4107" y="1635"/>
                </a:lnTo>
                <a:lnTo>
                  <a:pt x="4109" y="1638"/>
                </a:lnTo>
                <a:lnTo>
                  <a:pt x="4111" y="1635"/>
                </a:lnTo>
                <a:lnTo>
                  <a:pt x="4111" y="1635"/>
                </a:lnTo>
                <a:lnTo>
                  <a:pt x="4111" y="1635"/>
                </a:lnTo>
                <a:lnTo>
                  <a:pt x="4109" y="1635"/>
                </a:lnTo>
                <a:lnTo>
                  <a:pt x="4107" y="1635"/>
                </a:lnTo>
                <a:close/>
                <a:moveTo>
                  <a:pt x="4128" y="1635"/>
                </a:moveTo>
                <a:lnTo>
                  <a:pt x="4128" y="1635"/>
                </a:lnTo>
                <a:lnTo>
                  <a:pt x="4128" y="1635"/>
                </a:lnTo>
                <a:lnTo>
                  <a:pt x="4130" y="1635"/>
                </a:lnTo>
                <a:lnTo>
                  <a:pt x="4128" y="1635"/>
                </a:lnTo>
                <a:lnTo>
                  <a:pt x="4128" y="1633"/>
                </a:lnTo>
                <a:lnTo>
                  <a:pt x="4126" y="1633"/>
                </a:lnTo>
                <a:lnTo>
                  <a:pt x="4126" y="1633"/>
                </a:lnTo>
                <a:lnTo>
                  <a:pt x="4126" y="1633"/>
                </a:lnTo>
                <a:lnTo>
                  <a:pt x="4126" y="1633"/>
                </a:lnTo>
                <a:lnTo>
                  <a:pt x="4124" y="1631"/>
                </a:lnTo>
                <a:lnTo>
                  <a:pt x="4124" y="1631"/>
                </a:lnTo>
                <a:lnTo>
                  <a:pt x="4124" y="1631"/>
                </a:lnTo>
                <a:lnTo>
                  <a:pt x="4121" y="1631"/>
                </a:lnTo>
                <a:lnTo>
                  <a:pt x="4121" y="1633"/>
                </a:lnTo>
                <a:lnTo>
                  <a:pt x="4121" y="1633"/>
                </a:lnTo>
                <a:lnTo>
                  <a:pt x="4121" y="1633"/>
                </a:lnTo>
                <a:lnTo>
                  <a:pt x="4124" y="1635"/>
                </a:lnTo>
                <a:lnTo>
                  <a:pt x="4124" y="1633"/>
                </a:lnTo>
                <a:lnTo>
                  <a:pt x="4128" y="1635"/>
                </a:lnTo>
                <a:close/>
                <a:moveTo>
                  <a:pt x="4132" y="1726"/>
                </a:moveTo>
                <a:lnTo>
                  <a:pt x="4132" y="1726"/>
                </a:lnTo>
                <a:lnTo>
                  <a:pt x="4132" y="1726"/>
                </a:lnTo>
                <a:lnTo>
                  <a:pt x="4132" y="1726"/>
                </a:lnTo>
                <a:lnTo>
                  <a:pt x="4130" y="1726"/>
                </a:lnTo>
                <a:lnTo>
                  <a:pt x="4132" y="1728"/>
                </a:lnTo>
                <a:lnTo>
                  <a:pt x="4132" y="1728"/>
                </a:lnTo>
                <a:lnTo>
                  <a:pt x="4132" y="1726"/>
                </a:lnTo>
                <a:lnTo>
                  <a:pt x="4132" y="1726"/>
                </a:lnTo>
                <a:close/>
                <a:moveTo>
                  <a:pt x="4165" y="1673"/>
                </a:moveTo>
                <a:lnTo>
                  <a:pt x="4165" y="1673"/>
                </a:lnTo>
                <a:lnTo>
                  <a:pt x="4165" y="1675"/>
                </a:lnTo>
                <a:lnTo>
                  <a:pt x="4168" y="1675"/>
                </a:lnTo>
                <a:lnTo>
                  <a:pt x="4168" y="1677"/>
                </a:lnTo>
                <a:lnTo>
                  <a:pt x="4168" y="1677"/>
                </a:lnTo>
                <a:lnTo>
                  <a:pt x="4170" y="1677"/>
                </a:lnTo>
                <a:lnTo>
                  <a:pt x="4170" y="1675"/>
                </a:lnTo>
                <a:lnTo>
                  <a:pt x="4170" y="1675"/>
                </a:lnTo>
                <a:lnTo>
                  <a:pt x="4172" y="1675"/>
                </a:lnTo>
                <a:lnTo>
                  <a:pt x="4172" y="1677"/>
                </a:lnTo>
                <a:lnTo>
                  <a:pt x="4172" y="1677"/>
                </a:lnTo>
                <a:lnTo>
                  <a:pt x="4174" y="1677"/>
                </a:lnTo>
                <a:lnTo>
                  <a:pt x="4174" y="1677"/>
                </a:lnTo>
                <a:lnTo>
                  <a:pt x="4174" y="1675"/>
                </a:lnTo>
                <a:lnTo>
                  <a:pt x="4176" y="1675"/>
                </a:lnTo>
                <a:lnTo>
                  <a:pt x="4176" y="1673"/>
                </a:lnTo>
                <a:lnTo>
                  <a:pt x="4176" y="1671"/>
                </a:lnTo>
                <a:lnTo>
                  <a:pt x="4176" y="1669"/>
                </a:lnTo>
                <a:lnTo>
                  <a:pt x="4174" y="1669"/>
                </a:lnTo>
                <a:lnTo>
                  <a:pt x="4170" y="1667"/>
                </a:lnTo>
                <a:lnTo>
                  <a:pt x="4170" y="1667"/>
                </a:lnTo>
                <a:lnTo>
                  <a:pt x="4168" y="1669"/>
                </a:lnTo>
                <a:lnTo>
                  <a:pt x="4168" y="1671"/>
                </a:lnTo>
                <a:lnTo>
                  <a:pt x="4165" y="1671"/>
                </a:lnTo>
                <a:lnTo>
                  <a:pt x="4168" y="1673"/>
                </a:lnTo>
                <a:lnTo>
                  <a:pt x="4165" y="1673"/>
                </a:lnTo>
                <a:lnTo>
                  <a:pt x="4165" y="1673"/>
                </a:lnTo>
                <a:close/>
                <a:moveTo>
                  <a:pt x="4165" y="1673"/>
                </a:moveTo>
                <a:lnTo>
                  <a:pt x="4165" y="1671"/>
                </a:lnTo>
                <a:lnTo>
                  <a:pt x="4165" y="1671"/>
                </a:lnTo>
                <a:lnTo>
                  <a:pt x="4163" y="1671"/>
                </a:lnTo>
                <a:lnTo>
                  <a:pt x="4163" y="1673"/>
                </a:lnTo>
                <a:lnTo>
                  <a:pt x="4163" y="1673"/>
                </a:lnTo>
                <a:lnTo>
                  <a:pt x="4163" y="1673"/>
                </a:lnTo>
                <a:lnTo>
                  <a:pt x="4165" y="1673"/>
                </a:lnTo>
                <a:close/>
                <a:moveTo>
                  <a:pt x="4176" y="1577"/>
                </a:moveTo>
                <a:lnTo>
                  <a:pt x="4176" y="1577"/>
                </a:lnTo>
                <a:lnTo>
                  <a:pt x="4174" y="1579"/>
                </a:lnTo>
                <a:lnTo>
                  <a:pt x="4176" y="1579"/>
                </a:lnTo>
                <a:lnTo>
                  <a:pt x="4176" y="1579"/>
                </a:lnTo>
                <a:lnTo>
                  <a:pt x="4178" y="1577"/>
                </a:lnTo>
                <a:lnTo>
                  <a:pt x="4178" y="1575"/>
                </a:lnTo>
                <a:lnTo>
                  <a:pt x="4178" y="1575"/>
                </a:lnTo>
                <a:lnTo>
                  <a:pt x="4176" y="1573"/>
                </a:lnTo>
                <a:lnTo>
                  <a:pt x="4176" y="1570"/>
                </a:lnTo>
                <a:lnTo>
                  <a:pt x="4176" y="1570"/>
                </a:lnTo>
                <a:lnTo>
                  <a:pt x="4172" y="1573"/>
                </a:lnTo>
                <a:lnTo>
                  <a:pt x="4172" y="1575"/>
                </a:lnTo>
                <a:lnTo>
                  <a:pt x="4174" y="1575"/>
                </a:lnTo>
                <a:lnTo>
                  <a:pt x="4174" y="1577"/>
                </a:lnTo>
                <a:lnTo>
                  <a:pt x="4176" y="1577"/>
                </a:lnTo>
                <a:lnTo>
                  <a:pt x="4176" y="1577"/>
                </a:lnTo>
                <a:lnTo>
                  <a:pt x="4176" y="1577"/>
                </a:lnTo>
                <a:close/>
                <a:moveTo>
                  <a:pt x="4186" y="1614"/>
                </a:moveTo>
                <a:lnTo>
                  <a:pt x="4186" y="1614"/>
                </a:lnTo>
                <a:lnTo>
                  <a:pt x="4186" y="1619"/>
                </a:lnTo>
                <a:lnTo>
                  <a:pt x="4186" y="1621"/>
                </a:lnTo>
                <a:lnTo>
                  <a:pt x="4186" y="1623"/>
                </a:lnTo>
                <a:lnTo>
                  <a:pt x="4186" y="1627"/>
                </a:lnTo>
                <a:lnTo>
                  <a:pt x="4189" y="1627"/>
                </a:lnTo>
                <a:lnTo>
                  <a:pt x="4189" y="1629"/>
                </a:lnTo>
                <a:lnTo>
                  <a:pt x="4189" y="1629"/>
                </a:lnTo>
                <a:lnTo>
                  <a:pt x="4191" y="1629"/>
                </a:lnTo>
                <a:lnTo>
                  <a:pt x="4191" y="1631"/>
                </a:lnTo>
                <a:lnTo>
                  <a:pt x="4191" y="1631"/>
                </a:lnTo>
                <a:lnTo>
                  <a:pt x="4191" y="1631"/>
                </a:lnTo>
                <a:lnTo>
                  <a:pt x="4189" y="1633"/>
                </a:lnTo>
                <a:lnTo>
                  <a:pt x="4189" y="1633"/>
                </a:lnTo>
                <a:lnTo>
                  <a:pt x="4189" y="1635"/>
                </a:lnTo>
                <a:lnTo>
                  <a:pt x="4189" y="1638"/>
                </a:lnTo>
                <a:lnTo>
                  <a:pt x="4189" y="1638"/>
                </a:lnTo>
                <a:lnTo>
                  <a:pt x="4189" y="1638"/>
                </a:lnTo>
                <a:lnTo>
                  <a:pt x="4191" y="1640"/>
                </a:lnTo>
                <a:lnTo>
                  <a:pt x="4193" y="1640"/>
                </a:lnTo>
                <a:lnTo>
                  <a:pt x="4193" y="1642"/>
                </a:lnTo>
                <a:lnTo>
                  <a:pt x="4191" y="1642"/>
                </a:lnTo>
                <a:lnTo>
                  <a:pt x="4191" y="1642"/>
                </a:lnTo>
                <a:lnTo>
                  <a:pt x="4191" y="1642"/>
                </a:lnTo>
                <a:lnTo>
                  <a:pt x="4191" y="1644"/>
                </a:lnTo>
                <a:lnTo>
                  <a:pt x="4191" y="1644"/>
                </a:lnTo>
                <a:lnTo>
                  <a:pt x="4193" y="1644"/>
                </a:lnTo>
                <a:lnTo>
                  <a:pt x="4197" y="1644"/>
                </a:lnTo>
                <a:lnTo>
                  <a:pt x="4199" y="1646"/>
                </a:lnTo>
                <a:lnTo>
                  <a:pt x="4199" y="1648"/>
                </a:lnTo>
                <a:lnTo>
                  <a:pt x="4201" y="1648"/>
                </a:lnTo>
                <a:lnTo>
                  <a:pt x="4201" y="1650"/>
                </a:lnTo>
                <a:lnTo>
                  <a:pt x="4201" y="1652"/>
                </a:lnTo>
                <a:lnTo>
                  <a:pt x="4201" y="1652"/>
                </a:lnTo>
                <a:lnTo>
                  <a:pt x="4201" y="1654"/>
                </a:lnTo>
                <a:lnTo>
                  <a:pt x="4201" y="1656"/>
                </a:lnTo>
                <a:lnTo>
                  <a:pt x="4201" y="1658"/>
                </a:lnTo>
                <a:lnTo>
                  <a:pt x="4203" y="1658"/>
                </a:lnTo>
                <a:lnTo>
                  <a:pt x="4203" y="1661"/>
                </a:lnTo>
                <a:lnTo>
                  <a:pt x="4203" y="1663"/>
                </a:lnTo>
                <a:lnTo>
                  <a:pt x="4205" y="1669"/>
                </a:lnTo>
                <a:lnTo>
                  <a:pt x="4205" y="1673"/>
                </a:lnTo>
                <a:lnTo>
                  <a:pt x="4205" y="1673"/>
                </a:lnTo>
                <a:lnTo>
                  <a:pt x="4205" y="1673"/>
                </a:lnTo>
                <a:lnTo>
                  <a:pt x="4207" y="1673"/>
                </a:lnTo>
                <a:lnTo>
                  <a:pt x="4207" y="1673"/>
                </a:lnTo>
                <a:lnTo>
                  <a:pt x="4209" y="1673"/>
                </a:lnTo>
                <a:lnTo>
                  <a:pt x="4212" y="1675"/>
                </a:lnTo>
                <a:lnTo>
                  <a:pt x="4212" y="1675"/>
                </a:lnTo>
                <a:lnTo>
                  <a:pt x="4212" y="1673"/>
                </a:lnTo>
                <a:lnTo>
                  <a:pt x="4214" y="1673"/>
                </a:lnTo>
                <a:lnTo>
                  <a:pt x="4214" y="1673"/>
                </a:lnTo>
                <a:lnTo>
                  <a:pt x="4214" y="1673"/>
                </a:lnTo>
                <a:lnTo>
                  <a:pt x="4214" y="1673"/>
                </a:lnTo>
                <a:lnTo>
                  <a:pt x="4214" y="1675"/>
                </a:lnTo>
                <a:lnTo>
                  <a:pt x="4216" y="1675"/>
                </a:lnTo>
                <a:lnTo>
                  <a:pt x="4216" y="1675"/>
                </a:lnTo>
                <a:lnTo>
                  <a:pt x="4220" y="1673"/>
                </a:lnTo>
                <a:lnTo>
                  <a:pt x="4222" y="1673"/>
                </a:lnTo>
                <a:lnTo>
                  <a:pt x="4222" y="1673"/>
                </a:lnTo>
                <a:lnTo>
                  <a:pt x="4224" y="1673"/>
                </a:lnTo>
                <a:lnTo>
                  <a:pt x="4226" y="1673"/>
                </a:lnTo>
                <a:lnTo>
                  <a:pt x="4226" y="1673"/>
                </a:lnTo>
                <a:lnTo>
                  <a:pt x="4226" y="1673"/>
                </a:lnTo>
                <a:lnTo>
                  <a:pt x="4228" y="1675"/>
                </a:lnTo>
                <a:lnTo>
                  <a:pt x="4228" y="1675"/>
                </a:lnTo>
                <a:lnTo>
                  <a:pt x="4228" y="1679"/>
                </a:lnTo>
                <a:lnTo>
                  <a:pt x="4228" y="1679"/>
                </a:lnTo>
                <a:lnTo>
                  <a:pt x="4228" y="1682"/>
                </a:lnTo>
                <a:lnTo>
                  <a:pt x="4228" y="1682"/>
                </a:lnTo>
                <a:lnTo>
                  <a:pt x="4228" y="1682"/>
                </a:lnTo>
                <a:lnTo>
                  <a:pt x="4230" y="1682"/>
                </a:lnTo>
                <a:lnTo>
                  <a:pt x="4233" y="1679"/>
                </a:lnTo>
                <a:lnTo>
                  <a:pt x="4235" y="1679"/>
                </a:lnTo>
                <a:lnTo>
                  <a:pt x="4237" y="1679"/>
                </a:lnTo>
                <a:lnTo>
                  <a:pt x="4239" y="1679"/>
                </a:lnTo>
                <a:lnTo>
                  <a:pt x="4241" y="1679"/>
                </a:lnTo>
                <a:lnTo>
                  <a:pt x="4245" y="1677"/>
                </a:lnTo>
                <a:lnTo>
                  <a:pt x="4245" y="1673"/>
                </a:lnTo>
                <a:lnTo>
                  <a:pt x="4249" y="1677"/>
                </a:lnTo>
                <a:lnTo>
                  <a:pt x="4249" y="1677"/>
                </a:lnTo>
                <a:lnTo>
                  <a:pt x="4251" y="1677"/>
                </a:lnTo>
                <a:lnTo>
                  <a:pt x="4251" y="1677"/>
                </a:lnTo>
                <a:lnTo>
                  <a:pt x="4253" y="1677"/>
                </a:lnTo>
                <a:lnTo>
                  <a:pt x="4253" y="1677"/>
                </a:lnTo>
                <a:lnTo>
                  <a:pt x="4253" y="1677"/>
                </a:lnTo>
                <a:lnTo>
                  <a:pt x="4253" y="1679"/>
                </a:lnTo>
                <a:lnTo>
                  <a:pt x="4253" y="1679"/>
                </a:lnTo>
                <a:lnTo>
                  <a:pt x="4256" y="1682"/>
                </a:lnTo>
                <a:lnTo>
                  <a:pt x="4256" y="1682"/>
                </a:lnTo>
                <a:lnTo>
                  <a:pt x="4258" y="1679"/>
                </a:lnTo>
                <a:lnTo>
                  <a:pt x="4260" y="1677"/>
                </a:lnTo>
                <a:lnTo>
                  <a:pt x="4262" y="1677"/>
                </a:lnTo>
                <a:lnTo>
                  <a:pt x="4262" y="1679"/>
                </a:lnTo>
                <a:lnTo>
                  <a:pt x="4262" y="1679"/>
                </a:lnTo>
                <a:lnTo>
                  <a:pt x="4262" y="1679"/>
                </a:lnTo>
                <a:lnTo>
                  <a:pt x="4264" y="1679"/>
                </a:lnTo>
                <a:lnTo>
                  <a:pt x="4264" y="1677"/>
                </a:lnTo>
                <a:lnTo>
                  <a:pt x="4264" y="1679"/>
                </a:lnTo>
                <a:lnTo>
                  <a:pt x="4264" y="1679"/>
                </a:lnTo>
                <a:lnTo>
                  <a:pt x="4264" y="1682"/>
                </a:lnTo>
                <a:lnTo>
                  <a:pt x="4266" y="1682"/>
                </a:lnTo>
                <a:lnTo>
                  <a:pt x="4266" y="1682"/>
                </a:lnTo>
                <a:lnTo>
                  <a:pt x="4266" y="1679"/>
                </a:lnTo>
                <a:lnTo>
                  <a:pt x="4266" y="1682"/>
                </a:lnTo>
                <a:lnTo>
                  <a:pt x="4268" y="1684"/>
                </a:lnTo>
                <a:lnTo>
                  <a:pt x="4268" y="1690"/>
                </a:lnTo>
                <a:lnTo>
                  <a:pt x="4268" y="1690"/>
                </a:lnTo>
                <a:lnTo>
                  <a:pt x="4270" y="1692"/>
                </a:lnTo>
                <a:lnTo>
                  <a:pt x="4277" y="1688"/>
                </a:lnTo>
                <a:lnTo>
                  <a:pt x="4287" y="1684"/>
                </a:lnTo>
                <a:lnTo>
                  <a:pt x="4289" y="1682"/>
                </a:lnTo>
                <a:lnTo>
                  <a:pt x="4289" y="1679"/>
                </a:lnTo>
                <a:lnTo>
                  <a:pt x="4289" y="1679"/>
                </a:lnTo>
                <a:lnTo>
                  <a:pt x="4291" y="1677"/>
                </a:lnTo>
                <a:lnTo>
                  <a:pt x="4291" y="1677"/>
                </a:lnTo>
                <a:lnTo>
                  <a:pt x="4291" y="1677"/>
                </a:lnTo>
                <a:lnTo>
                  <a:pt x="4291" y="1675"/>
                </a:lnTo>
                <a:lnTo>
                  <a:pt x="4291" y="1675"/>
                </a:lnTo>
                <a:lnTo>
                  <a:pt x="4291" y="1673"/>
                </a:lnTo>
                <a:lnTo>
                  <a:pt x="4291" y="1673"/>
                </a:lnTo>
                <a:lnTo>
                  <a:pt x="4291" y="1673"/>
                </a:lnTo>
                <a:lnTo>
                  <a:pt x="4293" y="1673"/>
                </a:lnTo>
                <a:lnTo>
                  <a:pt x="4293" y="1673"/>
                </a:lnTo>
                <a:lnTo>
                  <a:pt x="4293" y="1671"/>
                </a:lnTo>
                <a:lnTo>
                  <a:pt x="4293" y="1669"/>
                </a:lnTo>
                <a:lnTo>
                  <a:pt x="4293" y="1669"/>
                </a:lnTo>
                <a:lnTo>
                  <a:pt x="4293" y="1669"/>
                </a:lnTo>
                <a:lnTo>
                  <a:pt x="4293" y="1667"/>
                </a:lnTo>
                <a:lnTo>
                  <a:pt x="4293" y="1667"/>
                </a:lnTo>
                <a:lnTo>
                  <a:pt x="4293" y="1667"/>
                </a:lnTo>
                <a:lnTo>
                  <a:pt x="4295" y="1667"/>
                </a:lnTo>
                <a:lnTo>
                  <a:pt x="4295" y="1667"/>
                </a:lnTo>
                <a:lnTo>
                  <a:pt x="4295" y="1665"/>
                </a:lnTo>
                <a:lnTo>
                  <a:pt x="4295" y="1665"/>
                </a:lnTo>
                <a:lnTo>
                  <a:pt x="4295" y="1663"/>
                </a:lnTo>
                <a:lnTo>
                  <a:pt x="4293" y="1663"/>
                </a:lnTo>
                <a:lnTo>
                  <a:pt x="4293" y="1663"/>
                </a:lnTo>
                <a:lnTo>
                  <a:pt x="4293" y="1663"/>
                </a:lnTo>
                <a:lnTo>
                  <a:pt x="4295" y="1661"/>
                </a:lnTo>
                <a:lnTo>
                  <a:pt x="4295" y="1658"/>
                </a:lnTo>
                <a:lnTo>
                  <a:pt x="4295" y="1658"/>
                </a:lnTo>
                <a:lnTo>
                  <a:pt x="4295" y="1656"/>
                </a:lnTo>
                <a:lnTo>
                  <a:pt x="4293" y="1656"/>
                </a:lnTo>
                <a:lnTo>
                  <a:pt x="4291" y="1656"/>
                </a:lnTo>
                <a:lnTo>
                  <a:pt x="4293" y="1656"/>
                </a:lnTo>
                <a:lnTo>
                  <a:pt x="4293" y="1656"/>
                </a:lnTo>
                <a:lnTo>
                  <a:pt x="4295" y="1654"/>
                </a:lnTo>
                <a:lnTo>
                  <a:pt x="4295" y="1654"/>
                </a:lnTo>
                <a:lnTo>
                  <a:pt x="4295" y="1654"/>
                </a:lnTo>
                <a:lnTo>
                  <a:pt x="4295" y="1652"/>
                </a:lnTo>
                <a:lnTo>
                  <a:pt x="4297" y="1652"/>
                </a:lnTo>
                <a:lnTo>
                  <a:pt x="4300" y="1650"/>
                </a:lnTo>
                <a:lnTo>
                  <a:pt x="4300" y="1650"/>
                </a:lnTo>
                <a:lnTo>
                  <a:pt x="4300" y="1650"/>
                </a:lnTo>
                <a:lnTo>
                  <a:pt x="4300" y="1648"/>
                </a:lnTo>
                <a:lnTo>
                  <a:pt x="4300" y="1648"/>
                </a:lnTo>
                <a:lnTo>
                  <a:pt x="4300" y="1646"/>
                </a:lnTo>
                <a:lnTo>
                  <a:pt x="4300" y="1646"/>
                </a:lnTo>
                <a:lnTo>
                  <a:pt x="4300" y="1648"/>
                </a:lnTo>
                <a:lnTo>
                  <a:pt x="4300" y="1648"/>
                </a:lnTo>
                <a:lnTo>
                  <a:pt x="4300" y="1648"/>
                </a:lnTo>
                <a:lnTo>
                  <a:pt x="4302" y="1648"/>
                </a:lnTo>
                <a:lnTo>
                  <a:pt x="4304" y="1648"/>
                </a:lnTo>
                <a:lnTo>
                  <a:pt x="4304" y="1648"/>
                </a:lnTo>
                <a:lnTo>
                  <a:pt x="4306" y="1646"/>
                </a:lnTo>
                <a:lnTo>
                  <a:pt x="4306" y="1644"/>
                </a:lnTo>
                <a:lnTo>
                  <a:pt x="4308" y="1644"/>
                </a:lnTo>
                <a:lnTo>
                  <a:pt x="4310" y="1642"/>
                </a:lnTo>
                <a:lnTo>
                  <a:pt x="4310" y="1642"/>
                </a:lnTo>
                <a:lnTo>
                  <a:pt x="4310" y="1642"/>
                </a:lnTo>
                <a:lnTo>
                  <a:pt x="4310" y="1642"/>
                </a:lnTo>
                <a:lnTo>
                  <a:pt x="4310" y="1640"/>
                </a:lnTo>
                <a:lnTo>
                  <a:pt x="4310" y="1635"/>
                </a:lnTo>
                <a:lnTo>
                  <a:pt x="4310" y="1633"/>
                </a:lnTo>
                <a:lnTo>
                  <a:pt x="4310" y="1627"/>
                </a:lnTo>
                <a:lnTo>
                  <a:pt x="4310" y="1627"/>
                </a:lnTo>
                <a:lnTo>
                  <a:pt x="4314" y="1621"/>
                </a:lnTo>
                <a:lnTo>
                  <a:pt x="4314" y="1621"/>
                </a:lnTo>
                <a:lnTo>
                  <a:pt x="4314" y="1621"/>
                </a:lnTo>
                <a:lnTo>
                  <a:pt x="4316" y="1619"/>
                </a:lnTo>
                <a:lnTo>
                  <a:pt x="4316" y="1619"/>
                </a:lnTo>
                <a:lnTo>
                  <a:pt x="4316" y="1617"/>
                </a:lnTo>
                <a:lnTo>
                  <a:pt x="4316" y="1617"/>
                </a:lnTo>
                <a:lnTo>
                  <a:pt x="4316" y="1614"/>
                </a:lnTo>
                <a:lnTo>
                  <a:pt x="4318" y="1617"/>
                </a:lnTo>
                <a:lnTo>
                  <a:pt x="4318" y="1619"/>
                </a:lnTo>
                <a:lnTo>
                  <a:pt x="4321" y="1619"/>
                </a:lnTo>
                <a:lnTo>
                  <a:pt x="4323" y="1619"/>
                </a:lnTo>
                <a:lnTo>
                  <a:pt x="4325" y="1619"/>
                </a:lnTo>
                <a:lnTo>
                  <a:pt x="4329" y="1619"/>
                </a:lnTo>
                <a:lnTo>
                  <a:pt x="4331" y="1619"/>
                </a:lnTo>
                <a:lnTo>
                  <a:pt x="4331" y="1617"/>
                </a:lnTo>
                <a:lnTo>
                  <a:pt x="4331" y="1617"/>
                </a:lnTo>
                <a:lnTo>
                  <a:pt x="4329" y="1614"/>
                </a:lnTo>
                <a:lnTo>
                  <a:pt x="4327" y="1612"/>
                </a:lnTo>
                <a:lnTo>
                  <a:pt x="4325" y="1610"/>
                </a:lnTo>
                <a:lnTo>
                  <a:pt x="4318" y="1608"/>
                </a:lnTo>
                <a:lnTo>
                  <a:pt x="4318" y="1606"/>
                </a:lnTo>
                <a:lnTo>
                  <a:pt x="4316" y="1604"/>
                </a:lnTo>
                <a:lnTo>
                  <a:pt x="4314" y="1602"/>
                </a:lnTo>
                <a:lnTo>
                  <a:pt x="4314" y="1602"/>
                </a:lnTo>
                <a:lnTo>
                  <a:pt x="4314" y="1602"/>
                </a:lnTo>
                <a:lnTo>
                  <a:pt x="4316" y="1602"/>
                </a:lnTo>
                <a:lnTo>
                  <a:pt x="4316" y="1602"/>
                </a:lnTo>
                <a:lnTo>
                  <a:pt x="4316" y="1600"/>
                </a:lnTo>
                <a:lnTo>
                  <a:pt x="4318" y="1600"/>
                </a:lnTo>
                <a:lnTo>
                  <a:pt x="4318" y="1598"/>
                </a:lnTo>
                <a:lnTo>
                  <a:pt x="4318" y="1598"/>
                </a:lnTo>
                <a:lnTo>
                  <a:pt x="4318" y="1598"/>
                </a:lnTo>
                <a:lnTo>
                  <a:pt x="4316" y="1596"/>
                </a:lnTo>
                <a:lnTo>
                  <a:pt x="4314" y="1593"/>
                </a:lnTo>
                <a:lnTo>
                  <a:pt x="4314" y="1591"/>
                </a:lnTo>
                <a:lnTo>
                  <a:pt x="4314" y="1591"/>
                </a:lnTo>
                <a:lnTo>
                  <a:pt x="4312" y="1591"/>
                </a:lnTo>
                <a:lnTo>
                  <a:pt x="4312" y="1591"/>
                </a:lnTo>
                <a:lnTo>
                  <a:pt x="4312" y="1589"/>
                </a:lnTo>
                <a:lnTo>
                  <a:pt x="4312" y="1589"/>
                </a:lnTo>
                <a:lnTo>
                  <a:pt x="4312" y="1589"/>
                </a:lnTo>
                <a:lnTo>
                  <a:pt x="4310" y="1589"/>
                </a:lnTo>
                <a:lnTo>
                  <a:pt x="4312" y="1589"/>
                </a:lnTo>
                <a:lnTo>
                  <a:pt x="4312" y="1587"/>
                </a:lnTo>
                <a:lnTo>
                  <a:pt x="4312" y="1587"/>
                </a:lnTo>
                <a:lnTo>
                  <a:pt x="4310" y="1587"/>
                </a:lnTo>
                <a:lnTo>
                  <a:pt x="4310" y="1587"/>
                </a:lnTo>
                <a:lnTo>
                  <a:pt x="4308" y="1585"/>
                </a:lnTo>
                <a:lnTo>
                  <a:pt x="4308" y="1585"/>
                </a:lnTo>
                <a:lnTo>
                  <a:pt x="4308" y="1585"/>
                </a:lnTo>
                <a:lnTo>
                  <a:pt x="4308" y="1583"/>
                </a:lnTo>
                <a:lnTo>
                  <a:pt x="4308" y="1581"/>
                </a:lnTo>
                <a:lnTo>
                  <a:pt x="4306" y="1579"/>
                </a:lnTo>
                <a:lnTo>
                  <a:pt x="4304" y="1579"/>
                </a:lnTo>
                <a:lnTo>
                  <a:pt x="4304" y="1579"/>
                </a:lnTo>
                <a:lnTo>
                  <a:pt x="4306" y="1579"/>
                </a:lnTo>
                <a:lnTo>
                  <a:pt x="4306" y="1579"/>
                </a:lnTo>
                <a:lnTo>
                  <a:pt x="4310" y="1579"/>
                </a:lnTo>
                <a:lnTo>
                  <a:pt x="4310" y="1579"/>
                </a:lnTo>
                <a:lnTo>
                  <a:pt x="4310" y="1577"/>
                </a:lnTo>
                <a:lnTo>
                  <a:pt x="4310" y="1579"/>
                </a:lnTo>
                <a:lnTo>
                  <a:pt x="4312" y="1579"/>
                </a:lnTo>
                <a:lnTo>
                  <a:pt x="4312" y="1579"/>
                </a:lnTo>
                <a:lnTo>
                  <a:pt x="4314" y="1579"/>
                </a:lnTo>
                <a:lnTo>
                  <a:pt x="4314" y="1577"/>
                </a:lnTo>
                <a:lnTo>
                  <a:pt x="4314" y="1577"/>
                </a:lnTo>
                <a:lnTo>
                  <a:pt x="4314" y="1577"/>
                </a:lnTo>
                <a:lnTo>
                  <a:pt x="4312" y="1575"/>
                </a:lnTo>
                <a:lnTo>
                  <a:pt x="4310" y="1575"/>
                </a:lnTo>
                <a:lnTo>
                  <a:pt x="4310" y="1575"/>
                </a:lnTo>
                <a:lnTo>
                  <a:pt x="4310" y="1573"/>
                </a:lnTo>
                <a:lnTo>
                  <a:pt x="4310" y="1573"/>
                </a:lnTo>
                <a:lnTo>
                  <a:pt x="4310" y="1570"/>
                </a:lnTo>
                <a:lnTo>
                  <a:pt x="4312" y="1570"/>
                </a:lnTo>
                <a:lnTo>
                  <a:pt x="4312" y="1568"/>
                </a:lnTo>
                <a:lnTo>
                  <a:pt x="4312" y="1568"/>
                </a:lnTo>
                <a:lnTo>
                  <a:pt x="4314" y="1568"/>
                </a:lnTo>
                <a:lnTo>
                  <a:pt x="4316" y="1570"/>
                </a:lnTo>
                <a:lnTo>
                  <a:pt x="4316" y="1570"/>
                </a:lnTo>
                <a:lnTo>
                  <a:pt x="4318" y="1570"/>
                </a:lnTo>
                <a:lnTo>
                  <a:pt x="4321" y="1568"/>
                </a:lnTo>
                <a:lnTo>
                  <a:pt x="4323" y="1568"/>
                </a:lnTo>
                <a:lnTo>
                  <a:pt x="4325" y="1568"/>
                </a:lnTo>
                <a:lnTo>
                  <a:pt x="4325" y="1568"/>
                </a:lnTo>
                <a:lnTo>
                  <a:pt x="4325" y="1568"/>
                </a:lnTo>
                <a:lnTo>
                  <a:pt x="4327" y="1566"/>
                </a:lnTo>
                <a:lnTo>
                  <a:pt x="4325" y="1566"/>
                </a:lnTo>
                <a:lnTo>
                  <a:pt x="4323" y="1564"/>
                </a:lnTo>
                <a:lnTo>
                  <a:pt x="4321" y="1562"/>
                </a:lnTo>
                <a:lnTo>
                  <a:pt x="4321" y="1560"/>
                </a:lnTo>
                <a:lnTo>
                  <a:pt x="4323" y="1560"/>
                </a:lnTo>
                <a:lnTo>
                  <a:pt x="4323" y="1560"/>
                </a:lnTo>
                <a:lnTo>
                  <a:pt x="4325" y="1560"/>
                </a:lnTo>
                <a:lnTo>
                  <a:pt x="4327" y="1560"/>
                </a:lnTo>
                <a:lnTo>
                  <a:pt x="4331" y="1560"/>
                </a:lnTo>
                <a:lnTo>
                  <a:pt x="4333" y="1558"/>
                </a:lnTo>
                <a:lnTo>
                  <a:pt x="4335" y="1558"/>
                </a:lnTo>
                <a:lnTo>
                  <a:pt x="4335" y="1556"/>
                </a:lnTo>
                <a:lnTo>
                  <a:pt x="4335" y="1556"/>
                </a:lnTo>
                <a:lnTo>
                  <a:pt x="4335" y="1556"/>
                </a:lnTo>
                <a:lnTo>
                  <a:pt x="4335" y="1554"/>
                </a:lnTo>
                <a:lnTo>
                  <a:pt x="4335" y="1554"/>
                </a:lnTo>
                <a:lnTo>
                  <a:pt x="4335" y="1554"/>
                </a:lnTo>
                <a:lnTo>
                  <a:pt x="4333" y="1554"/>
                </a:lnTo>
                <a:lnTo>
                  <a:pt x="4331" y="1554"/>
                </a:lnTo>
                <a:lnTo>
                  <a:pt x="4331" y="1554"/>
                </a:lnTo>
                <a:lnTo>
                  <a:pt x="4327" y="1552"/>
                </a:lnTo>
                <a:lnTo>
                  <a:pt x="4327" y="1552"/>
                </a:lnTo>
                <a:lnTo>
                  <a:pt x="4325" y="1549"/>
                </a:lnTo>
                <a:lnTo>
                  <a:pt x="4325" y="1549"/>
                </a:lnTo>
                <a:lnTo>
                  <a:pt x="4325" y="1547"/>
                </a:lnTo>
                <a:lnTo>
                  <a:pt x="4323" y="1547"/>
                </a:lnTo>
                <a:lnTo>
                  <a:pt x="4321" y="1547"/>
                </a:lnTo>
                <a:lnTo>
                  <a:pt x="4321" y="1547"/>
                </a:lnTo>
                <a:lnTo>
                  <a:pt x="4318" y="1549"/>
                </a:lnTo>
                <a:lnTo>
                  <a:pt x="4318" y="1549"/>
                </a:lnTo>
                <a:lnTo>
                  <a:pt x="4316" y="1549"/>
                </a:lnTo>
                <a:lnTo>
                  <a:pt x="4316" y="1547"/>
                </a:lnTo>
                <a:lnTo>
                  <a:pt x="4316" y="1547"/>
                </a:lnTo>
                <a:lnTo>
                  <a:pt x="4318" y="1547"/>
                </a:lnTo>
                <a:lnTo>
                  <a:pt x="4318" y="1547"/>
                </a:lnTo>
                <a:lnTo>
                  <a:pt x="4318" y="1545"/>
                </a:lnTo>
                <a:lnTo>
                  <a:pt x="4316" y="1543"/>
                </a:lnTo>
                <a:lnTo>
                  <a:pt x="4316" y="1545"/>
                </a:lnTo>
                <a:lnTo>
                  <a:pt x="4314" y="1545"/>
                </a:lnTo>
                <a:lnTo>
                  <a:pt x="4310" y="1547"/>
                </a:lnTo>
                <a:lnTo>
                  <a:pt x="4312" y="1545"/>
                </a:lnTo>
                <a:lnTo>
                  <a:pt x="4312" y="1545"/>
                </a:lnTo>
                <a:lnTo>
                  <a:pt x="4312" y="1543"/>
                </a:lnTo>
                <a:lnTo>
                  <a:pt x="4312" y="1541"/>
                </a:lnTo>
                <a:lnTo>
                  <a:pt x="4312" y="1541"/>
                </a:lnTo>
                <a:lnTo>
                  <a:pt x="4312" y="1539"/>
                </a:lnTo>
                <a:lnTo>
                  <a:pt x="4312" y="1539"/>
                </a:lnTo>
                <a:lnTo>
                  <a:pt x="4312" y="1539"/>
                </a:lnTo>
                <a:lnTo>
                  <a:pt x="4312" y="1537"/>
                </a:lnTo>
                <a:lnTo>
                  <a:pt x="4310" y="1537"/>
                </a:lnTo>
                <a:lnTo>
                  <a:pt x="4308" y="1537"/>
                </a:lnTo>
                <a:lnTo>
                  <a:pt x="4308" y="1535"/>
                </a:lnTo>
                <a:lnTo>
                  <a:pt x="4306" y="1533"/>
                </a:lnTo>
                <a:lnTo>
                  <a:pt x="4306" y="1533"/>
                </a:lnTo>
                <a:lnTo>
                  <a:pt x="4306" y="1533"/>
                </a:lnTo>
                <a:lnTo>
                  <a:pt x="4306" y="1531"/>
                </a:lnTo>
                <a:lnTo>
                  <a:pt x="4304" y="1531"/>
                </a:lnTo>
                <a:lnTo>
                  <a:pt x="4304" y="1533"/>
                </a:lnTo>
                <a:lnTo>
                  <a:pt x="4304" y="1533"/>
                </a:lnTo>
                <a:lnTo>
                  <a:pt x="4302" y="1535"/>
                </a:lnTo>
                <a:lnTo>
                  <a:pt x="4300" y="1537"/>
                </a:lnTo>
                <a:lnTo>
                  <a:pt x="4300" y="1537"/>
                </a:lnTo>
                <a:lnTo>
                  <a:pt x="4300" y="1535"/>
                </a:lnTo>
                <a:lnTo>
                  <a:pt x="4300" y="1535"/>
                </a:lnTo>
                <a:lnTo>
                  <a:pt x="4300" y="1533"/>
                </a:lnTo>
                <a:lnTo>
                  <a:pt x="4300" y="1531"/>
                </a:lnTo>
                <a:lnTo>
                  <a:pt x="4300" y="1531"/>
                </a:lnTo>
                <a:lnTo>
                  <a:pt x="4300" y="1531"/>
                </a:lnTo>
                <a:lnTo>
                  <a:pt x="4295" y="1537"/>
                </a:lnTo>
                <a:lnTo>
                  <a:pt x="4295" y="1537"/>
                </a:lnTo>
                <a:lnTo>
                  <a:pt x="4291" y="1543"/>
                </a:lnTo>
                <a:lnTo>
                  <a:pt x="4289" y="1545"/>
                </a:lnTo>
                <a:lnTo>
                  <a:pt x="4289" y="1547"/>
                </a:lnTo>
                <a:lnTo>
                  <a:pt x="4287" y="1549"/>
                </a:lnTo>
                <a:lnTo>
                  <a:pt x="4287" y="1549"/>
                </a:lnTo>
                <a:lnTo>
                  <a:pt x="4285" y="1552"/>
                </a:lnTo>
                <a:lnTo>
                  <a:pt x="4285" y="1552"/>
                </a:lnTo>
                <a:lnTo>
                  <a:pt x="4283" y="1552"/>
                </a:lnTo>
                <a:lnTo>
                  <a:pt x="4283" y="1552"/>
                </a:lnTo>
                <a:lnTo>
                  <a:pt x="4283" y="1552"/>
                </a:lnTo>
                <a:lnTo>
                  <a:pt x="4283" y="1552"/>
                </a:lnTo>
                <a:lnTo>
                  <a:pt x="4281" y="1554"/>
                </a:lnTo>
                <a:lnTo>
                  <a:pt x="4281" y="1554"/>
                </a:lnTo>
                <a:lnTo>
                  <a:pt x="4281" y="1556"/>
                </a:lnTo>
                <a:lnTo>
                  <a:pt x="4283" y="1556"/>
                </a:lnTo>
                <a:lnTo>
                  <a:pt x="4283" y="1558"/>
                </a:lnTo>
                <a:lnTo>
                  <a:pt x="4281" y="1558"/>
                </a:lnTo>
                <a:lnTo>
                  <a:pt x="4281" y="1560"/>
                </a:lnTo>
                <a:lnTo>
                  <a:pt x="4279" y="1560"/>
                </a:lnTo>
                <a:lnTo>
                  <a:pt x="4277" y="1560"/>
                </a:lnTo>
                <a:lnTo>
                  <a:pt x="4274" y="1560"/>
                </a:lnTo>
                <a:lnTo>
                  <a:pt x="4274" y="1560"/>
                </a:lnTo>
                <a:lnTo>
                  <a:pt x="4274" y="1560"/>
                </a:lnTo>
                <a:lnTo>
                  <a:pt x="4274" y="1560"/>
                </a:lnTo>
                <a:lnTo>
                  <a:pt x="4272" y="1560"/>
                </a:lnTo>
                <a:lnTo>
                  <a:pt x="4270" y="1562"/>
                </a:lnTo>
                <a:lnTo>
                  <a:pt x="4268" y="1562"/>
                </a:lnTo>
                <a:lnTo>
                  <a:pt x="4268" y="1564"/>
                </a:lnTo>
                <a:lnTo>
                  <a:pt x="4266" y="1564"/>
                </a:lnTo>
                <a:lnTo>
                  <a:pt x="4264" y="1564"/>
                </a:lnTo>
                <a:lnTo>
                  <a:pt x="4262" y="1566"/>
                </a:lnTo>
                <a:lnTo>
                  <a:pt x="4260" y="1564"/>
                </a:lnTo>
                <a:lnTo>
                  <a:pt x="4260" y="1566"/>
                </a:lnTo>
                <a:lnTo>
                  <a:pt x="4260" y="1566"/>
                </a:lnTo>
                <a:lnTo>
                  <a:pt x="4260" y="1566"/>
                </a:lnTo>
                <a:lnTo>
                  <a:pt x="4260" y="1568"/>
                </a:lnTo>
                <a:lnTo>
                  <a:pt x="4258" y="1570"/>
                </a:lnTo>
                <a:lnTo>
                  <a:pt x="4258" y="1570"/>
                </a:lnTo>
                <a:lnTo>
                  <a:pt x="4256" y="1575"/>
                </a:lnTo>
                <a:lnTo>
                  <a:pt x="4251" y="1577"/>
                </a:lnTo>
                <a:lnTo>
                  <a:pt x="4249" y="1581"/>
                </a:lnTo>
                <a:lnTo>
                  <a:pt x="4247" y="1583"/>
                </a:lnTo>
                <a:lnTo>
                  <a:pt x="4245" y="1585"/>
                </a:lnTo>
                <a:lnTo>
                  <a:pt x="4245" y="1585"/>
                </a:lnTo>
                <a:lnTo>
                  <a:pt x="4243" y="1587"/>
                </a:lnTo>
                <a:lnTo>
                  <a:pt x="4241" y="1587"/>
                </a:lnTo>
                <a:lnTo>
                  <a:pt x="4233" y="1589"/>
                </a:lnTo>
                <a:lnTo>
                  <a:pt x="4226" y="1589"/>
                </a:lnTo>
                <a:lnTo>
                  <a:pt x="4224" y="1591"/>
                </a:lnTo>
                <a:lnTo>
                  <a:pt x="4224" y="1591"/>
                </a:lnTo>
                <a:lnTo>
                  <a:pt x="4222" y="1593"/>
                </a:lnTo>
                <a:lnTo>
                  <a:pt x="4222" y="1596"/>
                </a:lnTo>
                <a:lnTo>
                  <a:pt x="4222" y="1596"/>
                </a:lnTo>
                <a:lnTo>
                  <a:pt x="4222" y="1598"/>
                </a:lnTo>
                <a:lnTo>
                  <a:pt x="4222" y="1598"/>
                </a:lnTo>
                <a:lnTo>
                  <a:pt x="4220" y="1598"/>
                </a:lnTo>
                <a:lnTo>
                  <a:pt x="4220" y="1598"/>
                </a:lnTo>
                <a:lnTo>
                  <a:pt x="4220" y="1596"/>
                </a:lnTo>
                <a:lnTo>
                  <a:pt x="4218" y="1598"/>
                </a:lnTo>
                <a:lnTo>
                  <a:pt x="4218" y="1598"/>
                </a:lnTo>
                <a:lnTo>
                  <a:pt x="4218" y="1600"/>
                </a:lnTo>
                <a:lnTo>
                  <a:pt x="4220" y="1600"/>
                </a:lnTo>
                <a:lnTo>
                  <a:pt x="4220" y="1602"/>
                </a:lnTo>
                <a:lnTo>
                  <a:pt x="4218" y="1602"/>
                </a:lnTo>
                <a:lnTo>
                  <a:pt x="4218" y="1604"/>
                </a:lnTo>
                <a:lnTo>
                  <a:pt x="4218" y="1606"/>
                </a:lnTo>
                <a:lnTo>
                  <a:pt x="4218" y="1606"/>
                </a:lnTo>
                <a:lnTo>
                  <a:pt x="4216" y="1608"/>
                </a:lnTo>
                <a:lnTo>
                  <a:pt x="4216" y="1608"/>
                </a:lnTo>
                <a:lnTo>
                  <a:pt x="4216" y="1610"/>
                </a:lnTo>
                <a:lnTo>
                  <a:pt x="4218" y="1610"/>
                </a:lnTo>
                <a:lnTo>
                  <a:pt x="4220" y="1610"/>
                </a:lnTo>
                <a:lnTo>
                  <a:pt x="4218" y="1610"/>
                </a:lnTo>
                <a:lnTo>
                  <a:pt x="4218" y="1610"/>
                </a:lnTo>
                <a:lnTo>
                  <a:pt x="4216" y="1610"/>
                </a:lnTo>
                <a:lnTo>
                  <a:pt x="4214" y="1608"/>
                </a:lnTo>
                <a:lnTo>
                  <a:pt x="4214" y="1610"/>
                </a:lnTo>
                <a:lnTo>
                  <a:pt x="4212" y="1608"/>
                </a:lnTo>
                <a:lnTo>
                  <a:pt x="4207" y="1606"/>
                </a:lnTo>
                <a:lnTo>
                  <a:pt x="4207" y="1606"/>
                </a:lnTo>
                <a:lnTo>
                  <a:pt x="4205" y="1606"/>
                </a:lnTo>
                <a:lnTo>
                  <a:pt x="4205" y="1606"/>
                </a:lnTo>
                <a:lnTo>
                  <a:pt x="4203" y="1606"/>
                </a:lnTo>
                <a:lnTo>
                  <a:pt x="4201" y="1606"/>
                </a:lnTo>
                <a:lnTo>
                  <a:pt x="4199" y="1606"/>
                </a:lnTo>
                <a:lnTo>
                  <a:pt x="4197" y="1604"/>
                </a:lnTo>
                <a:lnTo>
                  <a:pt x="4197" y="1604"/>
                </a:lnTo>
                <a:lnTo>
                  <a:pt x="4197" y="1602"/>
                </a:lnTo>
                <a:lnTo>
                  <a:pt x="4193" y="1604"/>
                </a:lnTo>
                <a:lnTo>
                  <a:pt x="4191" y="1604"/>
                </a:lnTo>
                <a:lnTo>
                  <a:pt x="4191" y="1606"/>
                </a:lnTo>
                <a:lnTo>
                  <a:pt x="4189" y="1608"/>
                </a:lnTo>
                <a:lnTo>
                  <a:pt x="4189" y="1610"/>
                </a:lnTo>
                <a:lnTo>
                  <a:pt x="4189" y="1610"/>
                </a:lnTo>
                <a:lnTo>
                  <a:pt x="4186" y="1612"/>
                </a:lnTo>
                <a:lnTo>
                  <a:pt x="4189" y="1612"/>
                </a:lnTo>
                <a:lnTo>
                  <a:pt x="4189" y="1612"/>
                </a:lnTo>
                <a:lnTo>
                  <a:pt x="4189" y="1612"/>
                </a:lnTo>
                <a:lnTo>
                  <a:pt x="4189" y="1614"/>
                </a:lnTo>
                <a:lnTo>
                  <a:pt x="4186" y="1614"/>
                </a:lnTo>
                <a:close/>
                <a:moveTo>
                  <a:pt x="4113" y="1610"/>
                </a:moveTo>
                <a:lnTo>
                  <a:pt x="4111" y="1610"/>
                </a:lnTo>
                <a:lnTo>
                  <a:pt x="4111" y="1610"/>
                </a:lnTo>
                <a:lnTo>
                  <a:pt x="4109" y="1612"/>
                </a:lnTo>
                <a:lnTo>
                  <a:pt x="4111" y="1612"/>
                </a:lnTo>
                <a:lnTo>
                  <a:pt x="4113" y="1612"/>
                </a:lnTo>
                <a:lnTo>
                  <a:pt x="4115" y="1612"/>
                </a:lnTo>
                <a:lnTo>
                  <a:pt x="4113" y="1610"/>
                </a:lnTo>
                <a:lnTo>
                  <a:pt x="4113" y="1610"/>
                </a:lnTo>
                <a:close/>
                <a:moveTo>
                  <a:pt x="4161" y="1480"/>
                </a:moveTo>
                <a:lnTo>
                  <a:pt x="4161" y="1480"/>
                </a:lnTo>
                <a:lnTo>
                  <a:pt x="4159" y="1480"/>
                </a:lnTo>
                <a:lnTo>
                  <a:pt x="4159" y="1482"/>
                </a:lnTo>
                <a:lnTo>
                  <a:pt x="4159" y="1482"/>
                </a:lnTo>
                <a:lnTo>
                  <a:pt x="4161" y="1482"/>
                </a:lnTo>
                <a:lnTo>
                  <a:pt x="4161" y="1480"/>
                </a:lnTo>
                <a:close/>
                <a:moveTo>
                  <a:pt x="4138" y="1782"/>
                </a:moveTo>
                <a:lnTo>
                  <a:pt x="4138" y="1782"/>
                </a:lnTo>
                <a:lnTo>
                  <a:pt x="4138" y="1782"/>
                </a:lnTo>
                <a:lnTo>
                  <a:pt x="4138" y="1782"/>
                </a:lnTo>
                <a:lnTo>
                  <a:pt x="4138" y="1782"/>
                </a:lnTo>
                <a:lnTo>
                  <a:pt x="4138" y="1784"/>
                </a:lnTo>
                <a:lnTo>
                  <a:pt x="4140" y="1782"/>
                </a:lnTo>
                <a:lnTo>
                  <a:pt x="4138" y="1782"/>
                </a:lnTo>
                <a:lnTo>
                  <a:pt x="4138" y="1782"/>
                </a:lnTo>
                <a:close/>
                <a:moveTo>
                  <a:pt x="4155" y="1673"/>
                </a:moveTo>
                <a:lnTo>
                  <a:pt x="4155" y="1673"/>
                </a:lnTo>
                <a:lnTo>
                  <a:pt x="4155" y="1675"/>
                </a:lnTo>
                <a:lnTo>
                  <a:pt x="4155" y="1675"/>
                </a:lnTo>
                <a:lnTo>
                  <a:pt x="4157" y="1675"/>
                </a:lnTo>
                <a:lnTo>
                  <a:pt x="4157" y="1673"/>
                </a:lnTo>
                <a:lnTo>
                  <a:pt x="4155" y="1673"/>
                </a:lnTo>
                <a:lnTo>
                  <a:pt x="4155" y="1673"/>
                </a:lnTo>
                <a:lnTo>
                  <a:pt x="4155" y="1673"/>
                </a:lnTo>
                <a:close/>
                <a:moveTo>
                  <a:pt x="4247" y="1751"/>
                </a:moveTo>
                <a:lnTo>
                  <a:pt x="4249" y="1751"/>
                </a:lnTo>
                <a:lnTo>
                  <a:pt x="4256" y="1753"/>
                </a:lnTo>
                <a:lnTo>
                  <a:pt x="4258" y="1755"/>
                </a:lnTo>
                <a:lnTo>
                  <a:pt x="4262" y="1755"/>
                </a:lnTo>
                <a:lnTo>
                  <a:pt x="4264" y="1755"/>
                </a:lnTo>
                <a:lnTo>
                  <a:pt x="4264" y="1755"/>
                </a:lnTo>
                <a:lnTo>
                  <a:pt x="4264" y="1757"/>
                </a:lnTo>
                <a:lnTo>
                  <a:pt x="4266" y="1757"/>
                </a:lnTo>
                <a:lnTo>
                  <a:pt x="4268" y="1757"/>
                </a:lnTo>
                <a:lnTo>
                  <a:pt x="4268" y="1757"/>
                </a:lnTo>
                <a:lnTo>
                  <a:pt x="4268" y="1757"/>
                </a:lnTo>
                <a:lnTo>
                  <a:pt x="4266" y="1755"/>
                </a:lnTo>
                <a:lnTo>
                  <a:pt x="4266" y="1755"/>
                </a:lnTo>
                <a:lnTo>
                  <a:pt x="4264" y="1753"/>
                </a:lnTo>
                <a:lnTo>
                  <a:pt x="4264" y="1751"/>
                </a:lnTo>
                <a:lnTo>
                  <a:pt x="4264" y="1751"/>
                </a:lnTo>
                <a:lnTo>
                  <a:pt x="4266" y="1747"/>
                </a:lnTo>
                <a:lnTo>
                  <a:pt x="4266" y="1744"/>
                </a:lnTo>
                <a:lnTo>
                  <a:pt x="4266" y="1742"/>
                </a:lnTo>
                <a:lnTo>
                  <a:pt x="4264" y="1742"/>
                </a:lnTo>
                <a:lnTo>
                  <a:pt x="4260" y="1740"/>
                </a:lnTo>
                <a:lnTo>
                  <a:pt x="4260" y="1740"/>
                </a:lnTo>
                <a:lnTo>
                  <a:pt x="4258" y="1742"/>
                </a:lnTo>
                <a:lnTo>
                  <a:pt x="4256" y="1742"/>
                </a:lnTo>
                <a:lnTo>
                  <a:pt x="4251" y="1742"/>
                </a:lnTo>
                <a:lnTo>
                  <a:pt x="4249" y="1742"/>
                </a:lnTo>
                <a:lnTo>
                  <a:pt x="4245" y="1740"/>
                </a:lnTo>
                <a:lnTo>
                  <a:pt x="4241" y="1740"/>
                </a:lnTo>
                <a:lnTo>
                  <a:pt x="4241" y="1738"/>
                </a:lnTo>
                <a:lnTo>
                  <a:pt x="4241" y="1736"/>
                </a:lnTo>
                <a:lnTo>
                  <a:pt x="4241" y="1736"/>
                </a:lnTo>
                <a:lnTo>
                  <a:pt x="4239" y="1734"/>
                </a:lnTo>
                <a:lnTo>
                  <a:pt x="4239" y="1734"/>
                </a:lnTo>
                <a:lnTo>
                  <a:pt x="4239" y="1732"/>
                </a:lnTo>
                <a:lnTo>
                  <a:pt x="4239" y="1730"/>
                </a:lnTo>
                <a:lnTo>
                  <a:pt x="4237" y="1730"/>
                </a:lnTo>
                <a:lnTo>
                  <a:pt x="4235" y="1730"/>
                </a:lnTo>
                <a:lnTo>
                  <a:pt x="4233" y="1730"/>
                </a:lnTo>
                <a:lnTo>
                  <a:pt x="4233" y="1730"/>
                </a:lnTo>
                <a:lnTo>
                  <a:pt x="4230" y="1730"/>
                </a:lnTo>
                <a:lnTo>
                  <a:pt x="4226" y="1728"/>
                </a:lnTo>
                <a:lnTo>
                  <a:pt x="4226" y="1728"/>
                </a:lnTo>
                <a:lnTo>
                  <a:pt x="4224" y="1728"/>
                </a:lnTo>
                <a:lnTo>
                  <a:pt x="4224" y="1728"/>
                </a:lnTo>
                <a:lnTo>
                  <a:pt x="4222" y="1728"/>
                </a:lnTo>
                <a:lnTo>
                  <a:pt x="4222" y="1728"/>
                </a:lnTo>
                <a:lnTo>
                  <a:pt x="4220" y="1728"/>
                </a:lnTo>
                <a:lnTo>
                  <a:pt x="4218" y="1728"/>
                </a:lnTo>
                <a:lnTo>
                  <a:pt x="4218" y="1728"/>
                </a:lnTo>
                <a:lnTo>
                  <a:pt x="4216" y="1723"/>
                </a:lnTo>
                <a:lnTo>
                  <a:pt x="4216" y="1723"/>
                </a:lnTo>
                <a:lnTo>
                  <a:pt x="4214" y="1723"/>
                </a:lnTo>
                <a:lnTo>
                  <a:pt x="4214" y="1723"/>
                </a:lnTo>
                <a:lnTo>
                  <a:pt x="4212" y="1723"/>
                </a:lnTo>
                <a:lnTo>
                  <a:pt x="4212" y="1726"/>
                </a:lnTo>
                <a:lnTo>
                  <a:pt x="4212" y="1726"/>
                </a:lnTo>
                <a:lnTo>
                  <a:pt x="4209" y="1728"/>
                </a:lnTo>
                <a:lnTo>
                  <a:pt x="4209" y="1730"/>
                </a:lnTo>
                <a:lnTo>
                  <a:pt x="4209" y="1730"/>
                </a:lnTo>
                <a:lnTo>
                  <a:pt x="4207" y="1732"/>
                </a:lnTo>
                <a:lnTo>
                  <a:pt x="4207" y="1732"/>
                </a:lnTo>
                <a:lnTo>
                  <a:pt x="4205" y="1732"/>
                </a:lnTo>
                <a:lnTo>
                  <a:pt x="4205" y="1730"/>
                </a:lnTo>
                <a:lnTo>
                  <a:pt x="4203" y="1730"/>
                </a:lnTo>
                <a:lnTo>
                  <a:pt x="4203" y="1730"/>
                </a:lnTo>
                <a:lnTo>
                  <a:pt x="4201" y="1730"/>
                </a:lnTo>
                <a:lnTo>
                  <a:pt x="4199" y="1730"/>
                </a:lnTo>
                <a:lnTo>
                  <a:pt x="4195" y="1730"/>
                </a:lnTo>
                <a:lnTo>
                  <a:pt x="4195" y="1730"/>
                </a:lnTo>
                <a:lnTo>
                  <a:pt x="4193" y="1730"/>
                </a:lnTo>
                <a:lnTo>
                  <a:pt x="4191" y="1730"/>
                </a:lnTo>
                <a:lnTo>
                  <a:pt x="4186" y="1730"/>
                </a:lnTo>
                <a:lnTo>
                  <a:pt x="4184" y="1730"/>
                </a:lnTo>
                <a:lnTo>
                  <a:pt x="4184" y="1730"/>
                </a:lnTo>
                <a:lnTo>
                  <a:pt x="4182" y="1730"/>
                </a:lnTo>
                <a:lnTo>
                  <a:pt x="4180" y="1728"/>
                </a:lnTo>
                <a:lnTo>
                  <a:pt x="4180" y="1726"/>
                </a:lnTo>
                <a:lnTo>
                  <a:pt x="4180" y="1723"/>
                </a:lnTo>
                <a:lnTo>
                  <a:pt x="4178" y="1723"/>
                </a:lnTo>
                <a:lnTo>
                  <a:pt x="4178" y="1721"/>
                </a:lnTo>
                <a:lnTo>
                  <a:pt x="4176" y="1721"/>
                </a:lnTo>
                <a:lnTo>
                  <a:pt x="4176" y="1721"/>
                </a:lnTo>
                <a:lnTo>
                  <a:pt x="4176" y="1721"/>
                </a:lnTo>
                <a:lnTo>
                  <a:pt x="4174" y="1721"/>
                </a:lnTo>
                <a:lnTo>
                  <a:pt x="4172" y="1721"/>
                </a:lnTo>
                <a:lnTo>
                  <a:pt x="4170" y="1721"/>
                </a:lnTo>
                <a:lnTo>
                  <a:pt x="4170" y="1721"/>
                </a:lnTo>
                <a:lnTo>
                  <a:pt x="4168" y="1721"/>
                </a:lnTo>
                <a:lnTo>
                  <a:pt x="4165" y="1719"/>
                </a:lnTo>
                <a:lnTo>
                  <a:pt x="4165" y="1719"/>
                </a:lnTo>
                <a:lnTo>
                  <a:pt x="4163" y="1717"/>
                </a:lnTo>
                <a:lnTo>
                  <a:pt x="4163" y="1717"/>
                </a:lnTo>
                <a:lnTo>
                  <a:pt x="4159" y="1717"/>
                </a:lnTo>
                <a:lnTo>
                  <a:pt x="4159" y="1715"/>
                </a:lnTo>
                <a:lnTo>
                  <a:pt x="4157" y="1717"/>
                </a:lnTo>
                <a:lnTo>
                  <a:pt x="4157" y="1719"/>
                </a:lnTo>
                <a:lnTo>
                  <a:pt x="4157" y="1719"/>
                </a:lnTo>
                <a:lnTo>
                  <a:pt x="4155" y="1719"/>
                </a:lnTo>
                <a:lnTo>
                  <a:pt x="4153" y="1717"/>
                </a:lnTo>
                <a:lnTo>
                  <a:pt x="4151" y="1717"/>
                </a:lnTo>
                <a:lnTo>
                  <a:pt x="4151" y="1717"/>
                </a:lnTo>
                <a:lnTo>
                  <a:pt x="4149" y="1717"/>
                </a:lnTo>
                <a:lnTo>
                  <a:pt x="4147" y="1717"/>
                </a:lnTo>
                <a:lnTo>
                  <a:pt x="4144" y="1715"/>
                </a:lnTo>
                <a:lnTo>
                  <a:pt x="4144" y="1717"/>
                </a:lnTo>
                <a:lnTo>
                  <a:pt x="4142" y="1717"/>
                </a:lnTo>
                <a:lnTo>
                  <a:pt x="4142" y="1719"/>
                </a:lnTo>
                <a:lnTo>
                  <a:pt x="4140" y="1723"/>
                </a:lnTo>
                <a:lnTo>
                  <a:pt x="4140" y="1723"/>
                </a:lnTo>
                <a:lnTo>
                  <a:pt x="4138" y="1726"/>
                </a:lnTo>
                <a:lnTo>
                  <a:pt x="4138" y="1723"/>
                </a:lnTo>
                <a:lnTo>
                  <a:pt x="4138" y="1726"/>
                </a:lnTo>
                <a:lnTo>
                  <a:pt x="4138" y="1728"/>
                </a:lnTo>
                <a:lnTo>
                  <a:pt x="4136" y="1728"/>
                </a:lnTo>
                <a:lnTo>
                  <a:pt x="4136" y="1730"/>
                </a:lnTo>
                <a:lnTo>
                  <a:pt x="4134" y="1728"/>
                </a:lnTo>
                <a:lnTo>
                  <a:pt x="4134" y="1728"/>
                </a:lnTo>
                <a:lnTo>
                  <a:pt x="4134" y="1728"/>
                </a:lnTo>
                <a:lnTo>
                  <a:pt x="4134" y="1728"/>
                </a:lnTo>
                <a:lnTo>
                  <a:pt x="4132" y="1728"/>
                </a:lnTo>
                <a:lnTo>
                  <a:pt x="4132" y="1728"/>
                </a:lnTo>
                <a:lnTo>
                  <a:pt x="4132" y="1730"/>
                </a:lnTo>
                <a:lnTo>
                  <a:pt x="4134" y="1730"/>
                </a:lnTo>
                <a:lnTo>
                  <a:pt x="4134" y="1730"/>
                </a:lnTo>
                <a:lnTo>
                  <a:pt x="4134" y="1730"/>
                </a:lnTo>
                <a:lnTo>
                  <a:pt x="4136" y="1730"/>
                </a:lnTo>
                <a:lnTo>
                  <a:pt x="4138" y="1730"/>
                </a:lnTo>
                <a:lnTo>
                  <a:pt x="4140" y="1730"/>
                </a:lnTo>
                <a:lnTo>
                  <a:pt x="4140" y="1730"/>
                </a:lnTo>
                <a:lnTo>
                  <a:pt x="4142" y="1730"/>
                </a:lnTo>
                <a:lnTo>
                  <a:pt x="4147" y="1730"/>
                </a:lnTo>
                <a:lnTo>
                  <a:pt x="4151" y="1732"/>
                </a:lnTo>
                <a:lnTo>
                  <a:pt x="4151" y="1734"/>
                </a:lnTo>
                <a:lnTo>
                  <a:pt x="4151" y="1734"/>
                </a:lnTo>
                <a:lnTo>
                  <a:pt x="4149" y="1736"/>
                </a:lnTo>
                <a:lnTo>
                  <a:pt x="4149" y="1736"/>
                </a:lnTo>
                <a:lnTo>
                  <a:pt x="4151" y="1738"/>
                </a:lnTo>
                <a:lnTo>
                  <a:pt x="4151" y="1738"/>
                </a:lnTo>
                <a:lnTo>
                  <a:pt x="4153" y="1738"/>
                </a:lnTo>
                <a:lnTo>
                  <a:pt x="4159" y="1738"/>
                </a:lnTo>
                <a:lnTo>
                  <a:pt x="4161" y="1738"/>
                </a:lnTo>
                <a:lnTo>
                  <a:pt x="4165" y="1740"/>
                </a:lnTo>
                <a:lnTo>
                  <a:pt x="4165" y="1740"/>
                </a:lnTo>
                <a:lnTo>
                  <a:pt x="4168" y="1740"/>
                </a:lnTo>
                <a:lnTo>
                  <a:pt x="4170" y="1742"/>
                </a:lnTo>
                <a:lnTo>
                  <a:pt x="4172" y="1742"/>
                </a:lnTo>
                <a:lnTo>
                  <a:pt x="4176" y="1742"/>
                </a:lnTo>
                <a:lnTo>
                  <a:pt x="4178" y="1742"/>
                </a:lnTo>
                <a:lnTo>
                  <a:pt x="4178" y="1742"/>
                </a:lnTo>
                <a:lnTo>
                  <a:pt x="4180" y="1742"/>
                </a:lnTo>
                <a:lnTo>
                  <a:pt x="4180" y="1742"/>
                </a:lnTo>
                <a:lnTo>
                  <a:pt x="4182" y="1742"/>
                </a:lnTo>
                <a:lnTo>
                  <a:pt x="4184" y="1742"/>
                </a:lnTo>
                <a:lnTo>
                  <a:pt x="4186" y="1742"/>
                </a:lnTo>
                <a:lnTo>
                  <a:pt x="4191" y="1742"/>
                </a:lnTo>
                <a:lnTo>
                  <a:pt x="4191" y="1742"/>
                </a:lnTo>
                <a:lnTo>
                  <a:pt x="4199" y="1744"/>
                </a:lnTo>
                <a:lnTo>
                  <a:pt x="4201" y="1744"/>
                </a:lnTo>
                <a:lnTo>
                  <a:pt x="4209" y="1749"/>
                </a:lnTo>
                <a:lnTo>
                  <a:pt x="4214" y="1749"/>
                </a:lnTo>
                <a:lnTo>
                  <a:pt x="4216" y="1751"/>
                </a:lnTo>
                <a:lnTo>
                  <a:pt x="4220" y="1751"/>
                </a:lnTo>
                <a:lnTo>
                  <a:pt x="4224" y="1751"/>
                </a:lnTo>
                <a:lnTo>
                  <a:pt x="4233" y="1751"/>
                </a:lnTo>
                <a:lnTo>
                  <a:pt x="4235" y="1751"/>
                </a:lnTo>
                <a:lnTo>
                  <a:pt x="4239" y="1753"/>
                </a:lnTo>
                <a:lnTo>
                  <a:pt x="4241" y="1753"/>
                </a:lnTo>
                <a:lnTo>
                  <a:pt x="4241" y="1753"/>
                </a:lnTo>
                <a:lnTo>
                  <a:pt x="4243" y="1751"/>
                </a:lnTo>
                <a:lnTo>
                  <a:pt x="4245" y="1751"/>
                </a:lnTo>
                <a:lnTo>
                  <a:pt x="4247" y="1751"/>
                </a:lnTo>
                <a:close/>
                <a:moveTo>
                  <a:pt x="4029" y="1461"/>
                </a:moveTo>
                <a:lnTo>
                  <a:pt x="4027" y="1459"/>
                </a:lnTo>
                <a:lnTo>
                  <a:pt x="4027" y="1463"/>
                </a:lnTo>
                <a:lnTo>
                  <a:pt x="4029" y="1463"/>
                </a:lnTo>
                <a:lnTo>
                  <a:pt x="4029" y="1463"/>
                </a:lnTo>
                <a:lnTo>
                  <a:pt x="4029" y="1461"/>
                </a:lnTo>
                <a:lnTo>
                  <a:pt x="4029" y="1461"/>
                </a:lnTo>
                <a:close/>
                <a:moveTo>
                  <a:pt x="4044" y="1522"/>
                </a:moveTo>
                <a:lnTo>
                  <a:pt x="4042" y="1522"/>
                </a:lnTo>
                <a:lnTo>
                  <a:pt x="4042" y="1522"/>
                </a:lnTo>
                <a:lnTo>
                  <a:pt x="4042" y="1522"/>
                </a:lnTo>
                <a:lnTo>
                  <a:pt x="4044" y="1524"/>
                </a:lnTo>
                <a:lnTo>
                  <a:pt x="4044" y="1524"/>
                </a:lnTo>
                <a:lnTo>
                  <a:pt x="4044" y="1522"/>
                </a:lnTo>
                <a:close/>
                <a:moveTo>
                  <a:pt x="4050" y="1537"/>
                </a:moveTo>
                <a:lnTo>
                  <a:pt x="4052" y="1537"/>
                </a:lnTo>
                <a:lnTo>
                  <a:pt x="4052" y="1537"/>
                </a:lnTo>
                <a:lnTo>
                  <a:pt x="4052" y="1537"/>
                </a:lnTo>
                <a:lnTo>
                  <a:pt x="4052" y="1535"/>
                </a:lnTo>
                <a:lnTo>
                  <a:pt x="4050" y="1537"/>
                </a:lnTo>
                <a:close/>
                <a:moveTo>
                  <a:pt x="4036" y="1516"/>
                </a:moveTo>
                <a:lnTo>
                  <a:pt x="4036" y="1514"/>
                </a:lnTo>
                <a:lnTo>
                  <a:pt x="4036" y="1518"/>
                </a:lnTo>
                <a:lnTo>
                  <a:pt x="4036" y="1518"/>
                </a:lnTo>
                <a:lnTo>
                  <a:pt x="4036" y="1516"/>
                </a:lnTo>
                <a:close/>
                <a:moveTo>
                  <a:pt x="4075" y="1587"/>
                </a:moveTo>
                <a:lnTo>
                  <a:pt x="4075" y="1587"/>
                </a:lnTo>
                <a:lnTo>
                  <a:pt x="4075" y="1587"/>
                </a:lnTo>
                <a:lnTo>
                  <a:pt x="4075" y="1587"/>
                </a:lnTo>
                <a:lnTo>
                  <a:pt x="4075" y="1589"/>
                </a:lnTo>
                <a:lnTo>
                  <a:pt x="4075" y="1587"/>
                </a:lnTo>
                <a:lnTo>
                  <a:pt x="4075" y="1587"/>
                </a:lnTo>
                <a:close/>
                <a:moveTo>
                  <a:pt x="4052" y="1539"/>
                </a:moveTo>
                <a:lnTo>
                  <a:pt x="4052" y="1541"/>
                </a:lnTo>
                <a:lnTo>
                  <a:pt x="4052" y="1541"/>
                </a:lnTo>
                <a:lnTo>
                  <a:pt x="4052" y="1541"/>
                </a:lnTo>
                <a:lnTo>
                  <a:pt x="4054" y="1541"/>
                </a:lnTo>
                <a:lnTo>
                  <a:pt x="4054" y="1541"/>
                </a:lnTo>
                <a:lnTo>
                  <a:pt x="4054" y="1541"/>
                </a:lnTo>
                <a:lnTo>
                  <a:pt x="4054" y="1539"/>
                </a:lnTo>
                <a:lnTo>
                  <a:pt x="4054" y="1539"/>
                </a:lnTo>
                <a:lnTo>
                  <a:pt x="4054" y="1539"/>
                </a:lnTo>
                <a:lnTo>
                  <a:pt x="4052" y="1539"/>
                </a:lnTo>
                <a:lnTo>
                  <a:pt x="4052" y="1539"/>
                </a:lnTo>
                <a:lnTo>
                  <a:pt x="4052" y="1539"/>
                </a:lnTo>
                <a:lnTo>
                  <a:pt x="4052" y="1539"/>
                </a:lnTo>
                <a:close/>
                <a:moveTo>
                  <a:pt x="4061" y="1554"/>
                </a:moveTo>
                <a:lnTo>
                  <a:pt x="4061" y="1554"/>
                </a:lnTo>
                <a:lnTo>
                  <a:pt x="4061" y="1552"/>
                </a:lnTo>
                <a:lnTo>
                  <a:pt x="4059" y="1554"/>
                </a:lnTo>
                <a:lnTo>
                  <a:pt x="4059" y="1556"/>
                </a:lnTo>
                <a:lnTo>
                  <a:pt x="4061" y="1556"/>
                </a:lnTo>
                <a:lnTo>
                  <a:pt x="4061" y="1556"/>
                </a:lnTo>
                <a:lnTo>
                  <a:pt x="4061" y="1554"/>
                </a:lnTo>
                <a:close/>
                <a:moveTo>
                  <a:pt x="4029" y="1474"/>
                </a:moveTo>
                <a:lnTo>
                  <a:pt x="4029" y="1474"/>
                </a:lnTo>
                <a:lnTo>
                  <a:pt x="4029" y="1474"/>
                </a:lnTo>
                <a:lnTo>
                  <a:pt x="4031" y="1474"/>
                </a:lnTo>
                <a:lnTo>
                  <a:pt x="4031" y="1476"/>
                </a:lnTo>
                <a:lnTo>
                  <a:pt x="4031" y="1476"/>
                </a:lnTo>
                <a:lnTo>
                  <a:pt x="4031" y="1476"/>
                </a:lnTo>
                <a:lnTo>
                  <a:pt x="4031" y="1476"/>
                </a:lnTo>
                <a:lnTo>
                  <a:pt x="4031" y="1474"/>
                </a:lnTo>
                <a:lnTo>
                  <a:pt x="4029" y="1472"/>
                </a:lnTo>
                <a:lnTo>
                  <a:pt x="4029" y="1474"/>
                </a:lnTo>
                <a:close/>
                <a:moveTo>
                  <a:pt x="4189" y="1346"/>
                </a:moveTo>
                <a:lnTo>
                  <a:pt x="4186" y="1348"/>
                </a:lnTo>
                <a:lnTo>
                  <a:pt x="4184" y="1348"/>
                </a:lnTo>
                <a:lnTo>
                  <a:pt x="4182" y="1350"/>
                </a:lnTo>
                <a:lnTo>
                  <a:pt x="4182" y="1350"/>
                </a:lnTo>
                <a:lnTo>
                  <a:pt x="4182" y="1350"/>
                </a:lnTo>
                <a:lnTo>
                  <a:pt x="4182" y="1357"/>
                </a:lnTo>
                <a:lnTo>
                  <a:pt x="4182" y="1357"/>
                </a:lnTo>
                <a:lnTo>
                  <a:pt x="4182" y="1359"/>
                </a:lnTo>
                <a:lnTo>
                  <a:pt x="4182" y="1363"/>
                </a:lnTo>
                <a:lnTo>
                  <a:pt x="4186" y="1363"/>
                </a:lnTo>
                <a:lnTo>
                  <a:pt x="4186" y="1365"/>
                </a:lnTo>
                <a:lnTo>
                  <a:pt x="4189" y="1365"/>
                </a:lnTo>
                <a:lnTo>
                  <a:pt x="4193" y="1365"/>
                </a:lnTo>
                <a:lnTo>
                  <a:pt x="4193" y="1365"/>
                </a:lnTo>
                <a:lnTo>
                  <a:pt x="4195" y="1367"/>
                </a:lnTo>
                <a:lnTo>
                  <a:pt x="4195" y="1367"/>
                </a:lnTo>
                <a:lnTo>
                  <a:pt x="4197" y="1367"/>
                </a:lnTo>
                <a:lnTo>
                  <a:pt x="4197" y="1367"/>
                </a:lnTo>
                <a:lnTo>
                  <a:pt x="4197" y="1365"/>
                </a:lnTo>
                <a:lnTo>
                  <a:pt x="4199" y="1365"/>
                </a:lnTo>
                <a:lnTo>
                  <a:pt x="4201" y="1363"/>
                </a:lnTo>
                <a:lnTo>
                  <a:pt x="4201" y="1363"/>
                </a:lnTo>
                <a:lnTo>
                  <a:pt x="4203" y="1363"/>
                </a:lnTo>
                <a:lnTo>
                  <a:pt x="4203" y="1363"/>
                </a:lnTo>
                <a:lnTo>
                  <a:pt x="4201" y="1363"/>
                </a:lnTo>
                <a:lnTo>
                  <a:pt x="4203" y="1361"/>
                </a:lnTo>
                <a:lnTo>
                  <a:pt x="4205" y="1361"/>
                </a:lnTo>
                <a:lnTo>
                  <a:pt x="4205" y="1361"/>
                </a:lnTo>
                <a:lnTo>
                  <a:pt x="4205" y="1361"/>
                </a:lnTo>
                <a:lnTo>
                  <a:pt x="4207" y="1359"/>
                </a:lnTo>
                <a:lnTo>
                  <a:pt x="4207" y="1359"/>
                </a:lnTo>
                <a:lnTo>
                  <a:pt x="4207" y="1359"/>
                </a:lnTo>
                <a:lnTo>
                  <a:pt x="4209" y="1357"/>
                </a:lnTo>
                <a:lnTo>
                  <a:pt x="4209" y="1354"/>
                </a:lnTo>
                <a:lnTo>
                  <a:pt x="4209" y="1352"/>
                </a:lnTo>
                <a:lnTo>
                  <a:pt x="4209" y="1352"/>
                </a:lnTo>
                <a:lnTo>
                  <a:pt x="4209" y="1352"/>
                </a:lnTo>
                <a:lnTo>
                  <a:pt x="4212" y="1350"/>
                </a:lnTo>
                <a:lnTo>
                  <a:pt x="4214" y="1346"/>
                </a:lnTo>
                <a:lnTo>
                  <a:pt x="4214" y="1346"/>
                </a:lnTo>
                <a:lnTo>
                  <a:pt x="4216" y="1346"/>
                </a:lnTo>
                <a:lnTo>
                  <a:pt x="4216" y="1344"/>
                </a:lnTo>
                <a:lnTo>
                  <a:pt x="4216" y="1342"/>
                </a:lnTo>
                <a:lnTo>
                  <a:pt x="4216" y="1342"/>
                </a:lnTo>
                <a:lnTo>
                  <a:pt x="4214" y="1340"/>
                </a:lnTo>
                <a:lnTo>
                  <a:pt x="4214" y="1340"/>
                </a:lnTo>
                <a:lnTo>
                  <a:pt x="4212" y="1340"/>
                </a:lnTo>
                <a:lnTo>
                  <a:pt x="4212" y="1338"/>
                </a:lnTo>
                <a:lnTo>
                  <a:pt x="4212" y="1338"/>
                </a:lnTo>
                <a:lnTo>
                  <a:pt x="4209" y="1340"/>
                </a:lnTo>
                <a:lnTo>
                  <a:pt x="4209" y="1340"/>
                </a:lnTo>
                <a:lnTo>
                  <a:pt x="4209" y="1340"/>
                </a:lnTo>
                <a:lnTo>
                  <a:pt x="4207" y="1340"/>
                </a:lnTo>
                <a:lnTo>
                  <a:pt x="4207" y="1340"/>
                </a:lnTo>
                <a:lnTo>
                  <a:pt x="4207" y="1340"/>
                </a:lnTo>
                <a:lnTo>
                  <a:pt x="4207" y="1340"/>
                </a:lnTo>
                <a:lnTo>
                  <a:pt x="4205" y="1340"/>
                </a:lnTo>
                <a:lnTo>
                  <a:pt x="4205" y="1340"/>
                </a:lnTo>
                <a:lnTo>
                  <a:pt x="4203" y="1340"/>
                </a:lnTo>
                <a:lnTo>
                  <a:pt x="4203" y="1340"/>
                </a:lnTo>
                <a:lnTo>
                  <a:pt x="4199" y="1340"/>
                </a:lnTo>
                <a:lnTo>
                  <a:pt x="4197" y="1340"/>
                </a:lnTo>
                <a:lnTo>
                  <a:pt x="4195" y="1340"/>
                </a:lnTo>
                <a:lnTo>
                  <a:pt x="4195" y="1342"/>
                </a:lnTo>
                <a:lnTo>
                  <a:pt x="4193" y="1342"/>
                </a:lnTo>
                <a:lnTo>
                  <a:pt x="4191" y="1342"/>
                </a:lnTo>
                <a:lnTo>
                  <a:pt x="4191" y="1342"/>
                </a:lnTo>
                <a:lnTo>
                  <a:pt x="4191" y="1342"/>
                </a:lnTo>
                <a:lnTo>
                  <a:pt x="4189" y="1344"/>
                </a:lnTo>
                <a:lnTo>
                  <a:pt x="4191" y="1344"/>
                </a:lnTo>
                <a:lnTo>
                  <a:pt x="4191" y="1344"/>
                </a:lnTo>
                <a:lnTo>
                  <a:pt x="4189" y="1346"/>
                </a:lnTo>
                <a:lnTo>
                  <a:pt x="4189" y="1346"/>
                </a:lnTo>
                <a:close/>
                <a:moveTo>
                  <a:pt x="4027" y="1453"/>
                </a:moveTo>
                <a:lnTo>
                  <a:pt x="4027" y="1453"/>
                </a:lnTo>
                <a:lnTo>
                  <a:pt x="4027" y="1453"/>
                </a:lnTo>
                <a:lnTo>
                  <a:pt x="4027" y="1453"/>
                </a:lnTo>
                <a:lnTo>
                  <a:pt x="4027" y="1453"/>
                </a:lnTo>
                <a:lnTo>
                  <a:pt x="4029" y="1453"/>
                </a:lnTo>
                <a:lnTo>
                  <a:pt x="4029" y="1453"/>
                </a:lnTo>
                <a:lnTo>
                  <a:pt x="4029" y="1453"/>
                </a:lnTo>
                <a:lnTo>
                  <a:pt x="4027" y="1453"/>
                </a:lnTo>
                <a:close/>
                <a:moveTo>
                  <a:pt x="4033" y="1514"/>
                </a:moveTo>
                <a:lnTo>
                  <a:pt x="4031" y="1514"/>
                </a:lnTo>
                <a:lnTo>
                  <a:pt x="4031" y="1514"/>
                </a:lnTo>
                <a:lnTo>
                  <a:pt x="4031" y="1518"/>
                </a:lnTo>
                <a:lnTo>
                  <a:pt x="4031" y="1520"/>
                </a:lnTo>
                <a:lnTo>
                  <a:pt x="4031" y="1520"/>
                </a:lnTo>
                <a:lnTo>
                  <a:pt x="4033" y="1518"/>
                </a:lnTo>
                <a:lnTo>
                  <a:pt x="4033" y="1518"/>
                </a:lnTo>
                <a:lnTo>
                  <a:pt x="4033" y="1518"/>
                </a:lnTo>
                <a:lnTo>
                  <a:pt x="4033" y="1516"/>
                </a:lnTo>
                <a:lnTo>
                  <a:pt x="4033" y="1514"/>
                </a:lnTo>
                <a:lnTo>
                  <a:pt x="4033" y="1514"/>
                </a:lnTo>
                <a:close/>
                <a:moveTo>
                  <a:pt x="4090" y="1612"/>
                </a:moveTo>
                <a:lnTo>
                  <a:pt x="4090" y="1610"/>
                </a:lnTo>
                <a:lnTo>
                  <a:pt x="4090" y="1610"/>
                </a:lnTo>
                <a:lnTo>
                  <a:pt x="4088" y="1612"/>
                </a:lnTo>
                <a:lnTo>
                  <a:pt x="4088" y="1612"/>
                </a:lnTo>
                <a:lnTo>
                  <a:pt x="4090" y="1614"/>
                </a:lnTo>
                <a:lnTo>
                  <a:pt x="4090" y="1617"/>
                </a:lnTo>
                <a:lnTo>
                  <a:pt x="4090" y="1617"/>
                </a:lnTo>
                <a:lnTo>
                  <a:pt x="4090" y="1617"/>
                </a:lnTo>
                <a:lnTo>
                  <a:pt x="4092" y="1617"/>
                </a:lnTo>
                <a:lnTo>
                  <a:pt x="4092" y="1617"/>
                </a:lnTo>
                <a:lnTo>
                  <a:pt x="4092" y="1614"/>
                </a:lnTo>
                <a:lnTo>
                  <a:pt x="4092" y="1614"/>
                </a:lnTo>
                <a:lnTo>
                  <a:pt x="4092" y="1612"/>
                </a:lnTo>
                <a:lnTo>
                  <a:pt x="4090" y="1612"/>
                </a:lnTo>
                <a:close/>
                <a:moveTo>
                  <a:pt x="4031" y="1463"/>
                </a:moveTo>
                <a:lnTo>
                  <a:pt x="4029" y="1466"/>
                </a:lnTo>
                <a:lnTo>
                  <a:pt x="4031" y="1466"/>
                </a:lnTo>
                <a:lnTo>
                  <a:pt x="4031" y="1466"/>
                </a:lnTo>
                <a:lnTo>
                  <a:pt x="4031" y="1466"/>
                </a:lnTo>
                <a:lnTo>
                  <a:pt x="4031" y="1466"/>
                </a:lnTo>
                <a:lnTo>
                  <a:pt x="4031" y="1463"/>
                </a:lnTo>
                <a:lnTo>
                  <a:pt x="4031" y="1461"/>
                </a:lnTo>
                <a:lnTo>
                  <a:pt x="4031" y="1461"/>
                </a:lnTo>
                <a:lnTo>
                  <a:pt x="4031" y="1461"/>
                </a:lnTo>
                <a:lnTo>
                  <a:pt x="4031" y="1463"/>
                </a:lnTo>
                <a:lnTo>
                  <a:pt x="4031" y="1463"/>
                </a:lnTo>
                <a:close/>
                <a:moveTo>
                  <a:pt x="4105" y="1621"/>
                </a:moveTo>
                <a:lnTo>
                  <a:pt x="4107" y="1623"/>
                </a:lnTo>
                <a:lnTo>
                  <a:pt x="4107" y="1621"/>
                </a:lnTo>
                <a:lnTo>
                  <a:pt x="4107" y="1621"/>
                </a:lnTo>
                <a:lnTo>
                  <a:pt x="4107" y="1621"/>
                </a:lnTo>
                <a:lnTo>
                  <a:pt x="4107" y="1619"/>
                </a:lnTo>
                <a:lnTo>
                  <a:pt x="4105" y="1619"/>
                </a:lnTo>
                <a:lnTo>
                  <a:pt x="4105" y="1619"/>
                </a:lnTo>
                <a:lnTo>
                  <a:pt x="4105" y="1621"/>
                </a:lnTo>
                <a:close/>
                <a:moveTo>
                  <a:pt x="4107" y="1617"/>
                </a:moveTo>
                <a:lnTo>
                  <a:pt x="4105" y="1614"/>
                </a:lnTo>
                <a:lnTo>
                  <a:pt x="4105" y="1614"/>
                </a:lnTo>
                <a:lnTo>
                  <a:pt x="4105" y="1617"/>
                </a:lnTo>
                <a:lnTo>
                  <a:pt x="4105" y="1617"/>
                </a:lnTo>
                <a:lnTo>
                  <a:pt x="4107" y="1617"/>
                </a:lnTo>
                <a:lnTo>
                  <a:pt x="4107" y="1617"/>
                </a:lnTo>
                <a:lnTo>
                  <a:pt x="4107" y="1617"/>
                </a:lnTo>
                <a:close/>
                <a:moveTo>
                  <a:pt x="4115" y="1614"/>
                </a:moveTo>
                <a:lnTo>
                  <a:pt x="4115" y="1614"/>
                </a:lnTo>
                <a:lnTo>
                  <a:pt x="4113" y="1614"/>
                </a:lnTo>
                <a:lnTo>
                  <a:pt x="4113" y="1617"/>
                </a:lnTo>
                <a:lnTo>
                  <a:pt x="4113" y="1617"/>
                </a:lnTo>
                <a:lnTo>
                  <a:pt x="4113" y="1617"/>
                </a:lnTo>
                <a:lnTo>
                  <a:pt x="4113" y="1617"/>
                </a:lnTo>
                <a:lnTo>
                  <a:pt x="4115" y="1617"/>
                </a:lnTo>
                <a:lnTo>
                  <a:pt x="4115" y="1614"/>
                </a:lnTo>
                <a:lnTo>
                  <a:pt x="4117" y="1614"/>
                </a:lnTo>
                <a:lnTo>
                  <a:pt x="4117" y="1614"/>
                </a:lnTo>
                <a:lnTo>
                  <a:pt x="4115" y="1614"/>
                </a:lnTo>
                <a:lnTo>
                  <a:pt x="4115" y="1614"/>
                </a:lnTo>
                <a:close/>
                <a:moveTo>
                  <a:pt x="4077" y="1606"/>
                </a:moveTo>
                <a:lnTo>
                  <a:pt x="4080" y="1606"/>
                </a:lnTo>
                <a:lnTo>
                  <a:pt x="4082" y="1606"/>
                </a:lnTo>
                <a:lnTo>
                  <a:pt x="4082" y="1604"/>
                </a:lnTo>
                <a:lnTo>
                  <a:pt x="4082" y="1604"/>
                </a:lnTo>
                <a:lnTo>
                  <a:pt x="4082" y="1602"/>
                </a:lnTo>
                <a:lnTo>
                  <a:pt x="4082" y="1602"/>
                </a:lnTo>
                <a:lnTo>
                  <a:pt x="4080" y="1600"/>
                </a:lnTo>
                <a:lnTo>
                  <a:pt x="4080" y="1602"/>
                </a:lnTo>
                <a:lnTo>
                  <a:pt x="4077" y="1602"/>
                </a:lnTo>
                <a:lnTo>
                  <a:pt x="4077" y="1602"/>
                </a:lnTo>
                <a:lnTo>
                  <a:pt x="4077" y="1604"/>
                </a:lnTo>
                <a:lnTo>
                  <a:pt x="4077" y="1606"/>
                </a:lnTo>
                <a:lnTo>
                  <a:pt x="4077" y="1606"/>
                </a:lnTo>
                <a:close/>
                <a:moveTo>
                  <a:pt x="4103" y="1623"/>
                </a:moveTo>
                <a:lnTo>
                  <a:pt x="4105" y="1623"/>
                </a:lnTo>
                <a:lnTo>
                  <a:pt x="4105" y="1623"/>
                </a:lnTo>
                <a:lnTo>
                  <a:pt x="4103" y="1621"/>
                </a:lnTo>
                <a:lnTo>
                  <a:pt x="4103" y="1621"/>
                </a:lnTo>
                <a:lnTo>
                  <a:pt x="4103" y="1623"/>
                </a:lnTo>
                <a:lnTo>
                  <a:pt x="4103" y="1623"/>
                </a:lnTo>
                <a:lnTo>
                  <a:pt x="4103" y="1623"/>
                </a:lnTo>
                <a:close/>
                <a:moveTo>
                  <a:pt x="4100" y="1617"/>
                </a:moveTo>
                <a:lnTo>
                  <a:pt x="4096" y="1614"/>
                </a:lnTo>
                <a:lnTo>
                  <a:pt x="4096" y="1614"/>
                </a:lnTo>
                <a:lnTo>
                  <a:pt x="4096" y="1617"/>
                </a:lnTo>
                <a:lnTo>
                  <a:pt x="4096" y="1617"/>
                </a:lnTo>
                <a:lnTo>
                  <a:pt x="4096" y="1617"/>
                </a:lnTo>
                <a:lnTo>
                  <a:pt x="4098" y="1617"/>
                </a:lnTo>
                <a:lnTo>
                  <a:pt x="4098" y="1619"/>
                </a:lnTo>
                <a:lnTo>
                  <a:pt x="4100" y="1619"/>
                </a:lnTo>
                <a:lnTo>
                  <a:pt x="4100" y="1619"/>
                </a:lnTo>
                <a:lnTo>
                  <a:pt x="4103" y="1619"/>
                </a:lnTo>
                <a:lnTo>
                  <a:pt x="4103" y="1619"/>
                </a:lnTo>
                <a:lnTo>
                  <a:pt x="4100" y="1617"/>
                </a:lnTo>
                <a:lnTo>
                  <a:pt x="4100" y="1617"/>
                </a:lnTo>
                <a:close/>
                <a:moveTo>
                  <a:pt x="4092" y="1610"/>
                </a:moveTo>
                <a:lnTo>
                  <a:pt x="4086" y="1608"/>
                </a:lnTo>
                <a:lnTo>
                  <a:pt x="4086" y="1608"/>
                </a:lnTo>
                <a:lnTo>
                  <a:pt x="4086" y="1608"/>
                </a:lnTo>
                <a:lnTo>
                  <a:pt x="4086" y="1608"/>
                </a:lnTo>
                <a:lnTo>
                  <a:pt x="4086" y="1610"/>
                </a:lnTo>
                <a:lnTo>
                  <a:pt x="4088" y="1610"/>
                </a:lnTo>
                <a:lnTo>
                  <a:pt x="4090" y="1610"/>
                </a:lnTo>
                <a:lnTo>
                  <a:pt x="4090" y="1610"/>
                </a:lnTo>
                <a:lnTo>
                  <a:pt x="4092" y="1612"/>
                </a:lnTo>
                <a:lnTo>
                  <a:pt x="4092" y="1612"/>
                </a:lnTo>
                <a:lnTo>
                  <a:pt x="4092" y="1610"/>
                </a:lnTo>
                <a:lnTo>
                  <a:pt x="4092" y="1610"/>
                </a:lnTo>
                <a:close/>
                <a:moveTo>
                  <a:pt x="4094" y="1614"/>
                </a:moveTo>
                <a:lnTo>
                  <a:pt x="4092" y="1617"/>
                </a:lnTo>
                <a:lnTo>
                  <a:pt x="4092" y="1617"/>
                </a:lnTo>
                <a:lnTo>
                  <a:pt x="4092" y="1617"/>
                </a:lnTo>
                <a:lnTo>
                  <a:pt x="4092" y="1619"/>
                </a:lnTo>
                <a:lnTo>
                  <a:pt x="4092" y="1619"/>
                </a:lnTo>
                <a:lnTo>
                  <a:pt x="4094" y="1619"/>
                </a:lnTo>
                <a:lnTo>
                  <a:pt x="4096" y="1621"/>
                </a:lnTo>
                <a:lnTo>
                  <a:pt x="4096" y="1621"/>
                </a:lnTo>
                <a:lnTo>
                  <a:pt x="4098" y="1621"/>
                </a:lnTo>
                <a:lnTo>
                  <a:pt x="4100" y="1621"/>
                </a:lnTo>
                <a:lnTo>
                  <a:pt x="4100" y="1621"/>
                </a:lnTo>
                <a:lnTo>
                  <a:pt x="4100" y="1619"/>
                </a:lnTo>
                <a:lnTo>
                  <a:pt x="4098" y="1619"/>
                </a:lnTo>
                <a:lnTo>
                  <a:pt x="4096" y="1617"/>
                </a:lnTo>
                <a:lnTo>
                  <a:pt x="4096" y="1617"/>
                </a:lnTo>
                <a:lnTo>
                  <a:pt x="4094" y="1617"/>
                </a:lnTo>
                <a:lnTo>
                  <a:pt x="4094" y="1614"/>
                </a:lnTo>
                <a:close/>
                <a:moveTo>
                  <a:pt x="4115" y="1619"/>
                </a:moveTo>
                <a:lnTo>
                  <a:pt x="4115" y="1619"/>
                </a:lnTo>
                <a:lnTo>
                  <a:pt x="4115" y="1619"/>
                </a:lnTo>
                <a:lnTo>
                  <a:pt x="4117" y="1619"/>
                </a:lnTo>
                <a:lnTo>
                  <a:pt x="4117" y="1619"/>
                </a:lnTo>
                <a:lnTo>
                  <a:pt x="4117" y="1619"/>
                </a:lnTo>
                <a:lnTo>
                  <a:pt x="4117" y="1619"/>
                </a:lnTo>
                <a:lnTo>
                  <a:pt x="4115" y="1617"/>
                </a:lnTo>
                <a:lnTo>
                  <a:pt x="4115" y="1619"/>
                </a:lnTo>
                <a:close/>
                <a:moveTo>
                  <a:pt x="4375" y="1426"/>
                </a:moveTo>
                <a:lnTo>
                  <a:pt x="4377" y="1428"/>
                </a:lnTo>
                <a:lnTo>
                  <a:pt x="4377" y="1428"/>
                </a:lnTo>
                <a:lnTo>
                  <a:pt x="4375" y="1426"/>
                </a:lnTo>
                <a:lnTo>
                  <a:pt x="4375" y="1426"/>
                </a:lnTo>
                <a:lnTo>
                  <a:pt x="4375" y="1426"/>
                </a:lnTo>
                <a:lnTo>
                  <a:pt x="4375" y="1426"/>
                </a:lnTo>
                <a:close/>
                <a:moveTo>
                  <a:pt x="4436" y="1134"/>
                </a:moveTo>
                <a:lnTo>
                  <a:pt x="4436" y="1134"/>
                </a:lnTo>
                <a:lnTo>
                  <a:pt x="4436" y="1134"/>
                </a:lnTo>
                <a:lnTo>
                  <a:pt x="4436" y="1136"/>
                </a:lnTo>
                <a:lnTo>
                  <a:pt x="4436" y="1136"/>
                </a:lnTo>
                <a:lnTo>
                  <a:pt x="4438" y="1136"/>
                </a:lnTo>
                <a:lnTo>
                  <a:pt x="4438" y="1136"/>
                </a:lnTo>
                <a:lnTo>
                  <a:pt x="4442" y="1136"/>
                </a:lnTo>
                <a:lnTo>
                  <a:pt x="4444" y="1134"/>
                </a:lnTo>
                <a:lnTo>
                  <a:pt x="4446" y="1134"/>
                </a:lnTo>
                <a:lnTo>
                  <a:pt x="4446" y="1134"/>
                </a:lnTo>
                <a:lnTo>
                  <a:pt x="4446" y="1132"/>
                </a:lnTo>
                <a:lnTo>
                  <a:pt x="4446" y="1132"/>
                </a:lnTo>
                <a:lnTo>
                  <a:pt x="4444" y="1130"/>
                </a:lnTo>
                <a:lnTo>
                  <a:pt x="4444" y="1130"/>
                </a:lnTo>
                <a:lnTo>
                  <a:pt x="4438" y="1132"/>
                </a:lnTo>
                <a:lnTo>
                  <a:pt x="4436" y="1134"/>
                </a:lnTo>
                <a:close/>
                <a:moveTo>
                  <a:pt x="4455" y="1614"/>
                </a:moveTo>
                <a:lnTo>
                  <a:pt x="4455" y="1619"/>
                </a:lnTo>
                <a:lnTo>
                  <a:pt x="4457" y="1619"/>
                </a:lnTo>
                <a:lnTo>
                  <a:pt x="4457" y="1621"/>
                </a:lnTo>
                <a:lnTo>
                  <a:pt x="4457" y="1621"/>
                </a:lnTo>
                <a:lnTo>
                  <a:pt x="4455" y="1621"/>
                </a:lnTo>
                <a:lnTo>
                  <a:pt x="4455" y="1623"/>
                </a:lnTo>
                <a:lnTo>
                  <a:pt x="4455" y="1625"/>
                </a:lnTo>
                <a:lnTo>
                  <a:pt x="4457" y="1625"/>
                </a:lnTo>
                <a:lnTo>
                  <a:pt x="4457" y="1627"/>
                </a:lnTo>
                <a:lnTo>
                  <a:pt x="4459" y="1627"/>
                </a:lnTo>
                <a:lnTo>
                  <a:pt x="4457" y="1629"/>
                </a:lnTo>
                <a:lnTo>
                  <a:pt x="4457" y="1631"/>
                </a:lnTo>
                <a:lnTo>
                  <a:pt x="4457" y="1633"/>
                </a:lnTo>
                <a:lnTo>
                  <a:pt x="4457" y="1633"/>
                </a:lnTo>
                <a:lnTo>
                  <a:pt x="4457" y="1635"/>
                </a:lnTo>
                <a:lnTo>
                  <a:pt x="4459" y="1635"/>
                </a:lnTo>
                <a:lnTo>
                  <a:pt x="4461" y="1638"/>
                </a:lnTo>
                <a:lnTo>
                  <a:pt x="4461" y="1638"/>
                </a:lnTo>
                <a:lnTo>
                  <a:pt x="4463" y="1640"/>
                </a:lnTo>
                <a:lnTo>
                  <a:pt x="4463" y="1642"/>
                </a:lnTo>
                <a:lnTo>
                  <a:pt x="4465" y="1642"/>
                </a:lnTo>
                <a:lnTo>
                  <a:pt x="4465" y="1644"/>
                </a:lnTo>
                <a:lnTo>
                  <a:pt x="4467" y="1644"/>
                </a:lnTo>
                <a:lnTo>
                  <a:pt x="4467" y="1644"/>
                </a:lnTo>
                <a:lnTo>
                  <a:pt x="4465" y="1642"/>
                </a:lnTo>
                <a:lnTo>
                  <a:pt x="4463" y="1638"/>
                </a:lnTo>
                <a:lnTo>
                  <a:pt x="4461" y="1635"/>
                </a:lnTo>
                <a:lnTo>
                  <a:pt x="4461" y="1631"/>
                </a:lnTo>
                <a:lnTo>
                  <a:pt x="4461" y="1629"/>
                </a:lnTo>
                <a:lnTo>
                  <a:pt x="4461" y="1629"/>
                </a:lnTo>
                <a:lnTo>
                  <a:pt x="4461" y="1627"/>
                </a:lnTo>
                <a:lnTo>
                  <a:pt x="4461" y="1625"/>
                </a:lnTo>
                <a:lnTo>
                  <a:pt x="4461" y="1625"/>
                </a:lnTo>
                <a:lnTo>
                  <a:pt x="4461" y="1625"/>
                </a:lnTo>
                <a:lnTo>
                  <a:pt x="4463" y="1625"/>
                </a:lnTo>
                <a:lnTo>
                  <a:pt x="4465" y="1625"/>
                </a:lnTo>
                <a:lnTo>
                  <a:pt x="4467" y="1625"/>
                </a:lnTo>
                <a:lnTo>
                  <a:pt x="4469" y="1625"/>
                </a:lnTo>
                <a:lnTo>
                  <a:pt x="4469" y="1627"/>
                </a:lnTo>
                <a:lnTo>
                  <a:pt x="4476" y="1627"/>
                </a:lnTo>
                <a:lnTo>
                  <a:pt x="4476" y="1627"/>
                </a:lnTo>
                <a:lnTo>
                  <a:pt x="4473" y="1627"/>
                </a:lnTo>
                <a:lnTo>
                  <a:pt x="4473" y="1627"/>
                </a:lnTo>
                <a:lnTo>
                  <a:pt x="4471" y="1625"/>
                </a:lnTo>
                <a:lnTo>
                  <a:pt x="4471" y="1625"/>
                </a:lnTo>
                <a:lnTo>
                  <a:pt x="4471" y="1623"/>
                </a:lnTo>
                <a:lnTo>
                  <a:pt x="4471" y="1623"/>
                </a:lnTo>
                <a:lnTo>
                  <a:pt x="4467" y="1623"/>
                </a:lnTo>
                <a:lnTo>
                  <a:pt x="4465" y="1621"/>
                </a:lnTo>
                <a:lnTo>
                  <a:pt x="4465" y="1619"/>
                </a:lnTo>
                <a:lnTo>
                  <a:pt x="4467" y="1619"/>
                </a:lnTo>
                <a:lnTo>
                  <a:pt x="4467" y="1619"/>
                </a:lnTo>
                <a:lnTo>
                  <a:pt x="4469" y="1617"/>
                </a:lnTo>
                <a:lnTo>
                  <a:pt x="4471" y="1617"/>
                </a:lnTo>
                <a:lnTo>
                  <a:pt x="4471" y="1614"/>
                </a:lnTo>
                <a:lnTo>
                  <a:pt x="4473" y="1612"/>
                </a:lnTo>
                <a:lnTo>
                  <a:pt x="4471" y="1610"/>
                </a:lnTo>
                <a:lnTo>
                  <a:pt x="4471" y="1608"/>
                </a:lnTo>
                <a:lnTo>
                  <a:pt x="4471" y="1608"/>
                </a:lnTo>
                <a:lnTo>
                  <a:pt x="4469" y="1608"/>
                </a:lnTo>
                <a:lnTo>
                  <a:pt x="4467" y="1610"/>
                </a:lnTo>
                <a:lnTo>
                  <a:pt x="4465" y="1610"/>
                </a:lnTo>
                <a:lnTo>
                  <a:pt x="4465" y="1612"/>
                </a:lnTo>
                <a:lnTo>
                  <a:pt x="4465" y="1612"/>
                </a:lnTo>
                <a:lnTo>
                  <a:pt x="4465" y="1614"/>
                </a:lnTo>
                <a:lnTo>
                  <a:pt x="4463" y="1614"/>
                </a:lnTo>
                <a:lnTo>
                  <a:pt x="4463" y="1614"/>
                </a:lnTo>
                <a:lnTo>
                  <a:pt x="4461" y="1617"/>
                </a:lnTo>
                <a:lnTo>
                  <a:pt x="4461" y="1619"/>
                </a:lnTo>
                <a:lnTo>
                  <a:pt x="4461" y="1619"/>
                </a:lnTo>
                <a:lnTo>
                  <a:pt x="4461" y="1619"/>
                </a:lnTo>
                <a:lnTo>
                  <a:pt x="4459" y="1619"/>
                </a:lnTo>
                <a:lnTo>
                  <a:pt x="4459" y="1619"/>
                </a:lnTo>
                <a:lnTo>
                  <a:pt x="4457" y="1619"/>
                </a:lnTo>
                <a:lnTo>
                  <a:pt x="4457" y="1619"/>
                </a:lnTo>
                <a:lnTo>
                  <a:pt x="4457" y="1617"/>
                </a:lnTo>
                <a:lnTo>
                  <a:pt x="4457" y="1617"/>
                </a:lnTo>
                <a:lnTo>
                  <a:pt x="4461" y="1614"/>
                </a:lnTo>
                <a:lnTo>
                  <a:pt x="4461" y="1612"/>
                </a:lnTo>
                <a:lnTo>
                  <a:pt x="4463" y="1612"/>
                </a:lnTo>
                <a:lnTo>
                  <a:pt x="4463" y="1610"/>
                </a:lnTo>
                <a:lnTo>
                  <a:pt x="4463" y="1608"/>
                </a:lnTo>
                <a:lnTo>
                  <a:pt x="4463" y="1606"/>
                </a:lnTo>
                <a:lnTo>
                  <a:pt x="4461" y="1606"/>
                </a:lnTo>
                <a:lnTo>
                  <a:pt x="4461" y="1604"/>
                </a:lnTo>
                <a:lnTo>
                  <a:pt x="4461" y="1604"/>
                </a:lnTo>
                <a:lnTo>
                  <a:pt x="4461" y="1604"/>
                </a:lnTo>
                <a:lnTo>
                  <a:pt x="4463" y="1600"/>
                </a:lnTo>
                <a:lnTo>
                  <a:pt x="4463" y="1600"/>
                </a:lnTo>
                <a:lnTo>
                  <a:pt x="4463" y="1600"/>
                </a:lnTo>
                <a:lnTo>
                  <a:pt x="4461" y="1600"/>
                </a:lnTo>
                <a:lnTo>
                  <a:pt x="4461" y="1600"/>
                </a:lnTo>
                <a:lnTo>
                  <a:pt x="4459" y="1604"/>
                </a:lnTo>
                <a:lnTo>
                  <a:pt x="4457" y="1604"/>
                </a:lnTo>
                <a:lnTo>
                  <a:pt x="4457" y="1606"/>
                </a:lnTo>
                <a:lnTo>
                  <a:pt x="4457" y="1608"/>
                </a:lnTo>
                <a:lnTo>
                  <a:pt x="4455" y="1608"/>
                </a:lnTo>
                <a:lnTo>
                  <a:pt x="4455" y="1610"/>
                </a:lnTo>
                <a:lnTo>
                  <a:pt x="4455" y="1612"/>
                </a:lnTo>
                <a:lnTo>
                  <a:pt x="4455" y="1614"/>
                </a:lnTo>
                <a:close/>
                <a:moveTo>
                  <a:pt x="4415" y="1059"/>
                </a:moveTo>
                <a:lnTo>
                  <a:pt x="4415" y="1059"/>
                </a:lnTo>
                <a:lnTo>
                  <a:pt x="4415" y="1059"/>
                </a:lnTo>
                <a:lnTo>
                  <a:pt x="4415" y="1059"/>
                </a:lnTo>
                <a:lnTo>
                  <a:pt x="4415" y="1059"/>
                </a:lnTo>
                <a:lnTo>
                  <a:pt x="4415" y="1059"/>
                </a:lnTo>
                <a:lnTo>
                  <a:pt x="4413" y="1059"/>
                </a:lnTo>
                <a:lnTo>
                  <a:pt x="4413" y="1059"/>
                </a:lnTo>
                <a:lnTo>
                  <a:pt x="4413" y="1059"/>
                </a:lnTo>
                <a:lnTo>
                  <a:pt x="4413" y="1059"/>
                </a:lnTo>
                <a:lnTo>
                  <a:pt x="4415" y="1059"/>
                </a:lnTo>
                <a:lnTo>
                  <a:pt x="4415" y="1059"/>
                </a:lnTo>
                <a:close/>
                <a:moveTo>
                  <a:pt x="4444" y="1118"/>
                </a:moveTo>
                <a:lnTo>
                  <a:pt x="4444" y="1118"/>
                </a:lnTo>
                <a:lnTo>
                  <a:pt x="4442" y="1118"/>
                </a:lnTo>
                <a:lnTo>
                  <a:pt x="4442" y="1118"/>
                </a:lnTo>
                <a:lnTo>
                  <a:pt x="4442" y="1120"/>
                </a:lnTo>
                <a:lnTo>
                  <a:pt x="4444" y="1120"/>
                </a:lnTo>
                <a:lnTo>
                  <a:pt x="4444" y="1118"/>
                </a:lnTo>
                <a:close/>
                <a:moveTo>
                  <a:pt x="4402" y="1277"/>
                </a:moveTo>
                <a:lnTo>
                  <a:pt x="4402" y="1275"/>
                </a:lnTo>
                <a:lnTo>
                  <a:pt x="4402" y="1275"/>
                </a:lnTo>
                <a:lnTo>
                  <a:pt x="4402" y="1275"/>
                </a:lnTo>
                <a:lnTo>
                  <a:pt x="4400" y="1273"/>
                </a:lnTo>
                <a:lnTo>
                  <a:pt x="4400" y="1275"/>
                </a:lnTo>
                <a:lnTo>
                  <a:pt x="4400" y="1275"/>
                </a:lnTo>
                <a:lnTo>
                  <a:pt x="4400" y="1275"/>
                </a:lnTo>
                <a:lnTo>
                  <a:pt x="4400" y="1275"/>
                </a:lnTo>
                <a:lnTo>
                  <a:pt x="4400" y="1275"/>
                </a:lnTo>
                <a:lnTo>
                  <a:pt x="4402" y="1277"/>
                </a:lnTo>
                <a:close/>
                <a:moveTo>
                  <a:pt x="4404" y="1434"/>
                </a:moveTo>
                <a:lnTo>
                  <a:pt x="4406" y="1436"/>
                </a:lnTo>
                <a:lnTo>
                  <a:pt x="4409" y="1434"/>
                </a:lnTo>
                <a:lnTo>
                  <a:pt x="4409" y="1434"/>
                </a:lnTo>
                <a:lnTo>
                  <a:pt x="4409" y="1436"/>
                </a:lnTo>
                <a:lnTo>
                  <a:pt x="4409" y="1434"/>
                </a:lnTo>
                <a:lnTo>
                  <a:pt x="4411" y="1434"/>
                </a:lnTo>
                <a:lnTo>
                  <a:pt x="4411" y="1432"/>
                </a:lnTo>
                <a:lnTo>
                  <a:pt x="4411" y="1430"/>
                </a:lnTo>
                <a:lnTo>
                  <a:pt x="4409" y="1430"/>
                </a:lnTo>
                <a:lnTo>
                  <a:pt x="4409" y="1430"/>
                </a:lnTo>
                <a:lnTo>
                  <a:pt x="4406" y="1428"/>
                </a:lnTo>
                <a:lnTo>
                  <a:pt x="4406" y="1428"/>
                </a:lnTo>
                <a:lnTo>
                  <a:pt x="4406" y="1428"/>
                </a:lnTo>
                <a:lnTo>
                  <a:pt x="4406" y="1430"/>
                </a:lnTo>
                <a:lnTo>
                  <a:pt x="4406" y="1432"/>
                </a:lnTo>
                <a:lnTo>
                  <a:pt x="4404" y="1434"/>
                </a:lnTo>
                <a:lnTo>
                  <a:pt x="4404" y="1434"/>
                </a:lnTo>
                <a:close/>
                <a:moveTo>
                  <a:pt x="4459" y="1245"/>
                </a:moveTo>
                <a:lnTo>
                  <a:pt x="4457" y="1245"/>
                </a:lnTo>
                <a:lnTo>
                  <a:pt x="4457" y="1248"/>
                </a:lnTo>
                <a:lnTo>
                  <a:pt x="4457" y="1248"/>
                </a:lnTo>
                <a:lnTo>
                  <a:pt x="4459" y="1248"/>
                </a:lnTo>
                <a:lnTo>
                  <a:pt x="4459" y="1248"/>
                </a:lnTo>
                <a:lnTo>
                  <a:pt x="4459" y="1248"/>
                </a:lnTo>
                <a:lnTo>
                  <a:pt x="4459" y="1245"/>
                </a:lnTo>
                <a:lnTo>
                  <a:pt x="4459" y="1245"/>
                </a:lnTo>
                <a:lnTo>
                  <a:pt x="4461" y="1245"/>
                </a:lnTo>
                <a:lnTo>
                  <a:pt x="4461" y="1243"/>
                </a:lnTo>
                <a:lnTo>
                  <a:pt x="4461" y="1243"/>
                </a:lnTo>
                <a:lnTo>
                  <a:pt x="4461" y="1243"/>
                </a:lnTo>
                <a:lnTo>
                  <a:pt x="4461" y="1243"/>
                </a:lnTo>
                <a:lnTo>
                  <a:pt x="4463" y="1241"/>
                </a:lnTo>
                <a:lnTo>
                  <a:pt x="4463" y="1241"/>
                </a:lnTo>
                <a:lnTo>
                  <a:pt x="4465" y="1239"/>
                </a:lnTo>
                <a:lnTo>
                  <a:pt x="4465" y="1239"/>
                </a:lnTo>
                <a:lnTo>
                  <a:pt x="4467" y="1239"/>
                </a:lnTo>
                <a:lnTo>
                  <a:pt x="4467" y="1237"/>
                </a:lnTo>
                <a:lnTo>
                  <a:pt x="4465" y="1235"/>
                </a:lnTo>
                <a:lnTo>
                  <a:pt x="4465" y="1237"/>
                </a:lnTo>
                <a:lnTo>
                  <a:pt x="4463" y="1239"/>
                </a:lnTo>
                <a:lnTo>
                  <a:pt x="4463" y="1239"/>
                </a:lnTo>
                <a:lnTo>
                  <a:pt x="4463" y="1239"/>
                </a:lnTo>
                <a:lnTo>
                  <a:pt x="4463" y="1239"/>
                </a:lnTo>
                <a:lnTo>
                  <a:pt x="4463" y="1239"/>
                </a:lnTo>
                <a:lnTo>
                  <a:pt x="4461" y="1239"/>
                </a:lnTo>
                <a:lnTo>
                  <a:pt x="4461" y="1239"/>
                </a:lnTo>
                <a:lnTo>
                  <a:pt x="4461" y="1239"/>
                </a:lnTo>
                <a:lnTo>
                  <a:pt x="4461" y="1241"/>
                </a:lnTo>
                <a:lnTo>
                  <a:pt x="4461" y="1241"/>
                </a:lnTo>
                <a:lnTo>
                  <a:pt x="4459" y="1241"/>
                </a:lnTo>
                <a:lnTo>
                  <a:pt x="4459" y="1243"/>
                </a:lnTo>
                <a:lnTo>
                  <a:pt x="4459" y="1243"/>
                </a:lnTo>
                <a:lnTo>
                  <a:pt x="4459" y="1245"/>
                </a:lnTo>
                <a:close/>
                <a:moveTo>
                  <a:pt x="4409" y="1449"/>
                </a:moveTo>
                <a:lnTo>
                  <a:pt x="4409" y="1453"/>
                </a:lnTo>
                <a:lnTo>
                  <a:pt x="4411" y="1455"/>
                </a:lnTo>
                <a:lnTo>
                  <a:pt x="4411" y="1455"/>
                </a:lnTo>
                <a:lnTo>
                  <a:pt x="4413" y="1457"/>
                </a:lnTo>
                <a:lnTo>
                  <a:pt x="4413" y="1457"/>
                </a:lnTo>
                <a:lnTo>
                  <a:pt x="4415" y="1457"/>
                </a:lnTo>
                <a:lnTo>
                  <a:pt x="4415" y="1459"/>
                </a:lnTo>
                <a:lnTo>
                  <a:pt x="4415" y="1459"/>
                </a:lnTo>
                <a:lnTo>
                  <a:pt x="4417" y="1459"/>
                </a:lnTo>
                <a:lnTo>
                  <a:pt x="4417" y="1461"/>
                </a:lnTo>
                <a:lnTo>
                  <a:pt x="4417" y="1461"/>
                </a:lnTo>
                <a:lnTo>
                  <a:pt x="4419" y="1461"/>
                </a:lnTo>
                <a:lnTo>
                  <a:pt x="4419" y="1461"/>
                </a:lnTo>
                <a:lnTo>
                  <a:pt x="4419" y="1463"/>
                </a:lnTo>
                <a:lnTo>
                  <a:pt x="4417" y="1463"/>
                </a:lnTo>
                <a:lnTo>
                  <a:pt x="4417" y="1466"/>
                </a:lnTo>
                <a:lnTo>
                  <a:pt x="4419" y="1468"/>
                </a:lnTo>
                <a:lnTo>
                  <a:pt x="4419" y="1468"/>
                </a:lnTo>
                <a:lnTo>
                  <a:pt x="4421" y="1470"/>
                </a:lnTo>
                <a:lnTo>
                  <a:pt x="4421" y="1470"/>
                </a:lnTo>
                <a:lnTo>
                  <a:pt x="4423" y="1470"/>
                </a:lnTo>
                <a:lnTo>
                  <a:pt x="4425" y="1472"/>
                </a:lnTo>
                <a:lnTo>
                  <a:pt x="4427" y="1470"/>
                </a:lnTo>
                <a:lnTo>
                  <a:pt x="4427" y="1472"/>
                </a:lnTo>
                <a:lnTo>
                  <a:pt x="4429" y="1472"/>
                </a:lnTo>
                <a:lnTo>
                  <a:pt x="4429" y="1472"/>
                </a:lnTo>
                <a:lnTo>
                  <a:pt x="4429" y="1470"/>
                </a:lnTo>
                <a:lnTo>
                  <a:pt x="4427" y="1470"/>
                </a:lnTo>
                <a:lnTo>
                  <a:pt x="4427" y="1470"/>
                </a:lnTo>
                <a:lnTo>
                  <a:pt x="4427" y="1468"/>
                </a:lnTo>
                <a:lnTo>
                  <a:pt x="4427" y="1468"/>
                </a:lnTo>
                <a:lnTo>
                  <a:pt x="4427" y="1468"/>
                </a:lnTo>
                <a:lnTo>
                  <a:pt x="4425" y="1466"/>
                </a:lnTo>
                <a:lnTo>
                  <a:pt x="4425" y="1463"/>
                </a:lnTo>
                <a:lnTo>
                  <a:pt x="4425" y="1463"/>
                </a:lnTo>
                <a:lnTo>
                  <a:pt x="4425" y="1461"/>
                </a:lnTo>
                <a:lnTo>
                  <a:pt x="4425" y="1461"/>
                </a:lnTo>
                <a:lnTo>
                  <a:pt x="4425" y="1459"/>
                </a:lnTo>
                <a:lnTo>
                  <a:pt x="4425" y="1457"/>
                </a:lnTo>
                <a:lnTo>
                  <a:pt x="4425" y="1455"/>
                </a:lnTo>
                <a:lnTo>
                  <a:pt x="4427" y="1455"/>
                </a:lnTo>
                <a:lnTo>
                  <a:pt x="4425" y="1455"/>
                </a:lnTo>
                <a:lnTo>
                  <a:pt x="4425" y="1453"/>
                </a:lnTo>
                <a:lnTo>
                  <a:pt x="4423" y="1453"/>
                </a:lnTo>
                <a:lnTo>
                  <a:pt x="4423" y="1453"/>
                </a:lnTo>
                <a:lnTo>
                  <a:pt x="4423" y="1453"/>
                </a:lnTo>
                <a:lnTo>
                  <a:pt x="4423" y="1451"/>
                </a:lnTo>
                <a:lnTo>
                  <a:pt x="4421" y="1451"/>
                </a:lnTo>
                <a:lnTo>
                  <a:pt x="4421" y="1449"/>
                </a:lnTo>
                <a:lnTo>
                  <a:pt x="4417" y="1451"/>
                </a:lnTo>
                <a:lnTo>
                  <a:pt x="4413" y="1451"/>
                </a:lnTo>
                <a:lnTo>
                  <a:pt x="4409" y="1449"/>
                </a:lnTo>
                <a:close/>
                <a:moveTo>
                  <a:pt x="4406" y="1275"/>
                </a:moveTo>
                <a:lnTo>
                  <a:pt x="4409" y="1275"/>
                </a:lnTo>
                <a:lnTo>
                  <a:pt x="4409" y="1273"/>
                </a:lnTo>
                <a:lnTo>
                  <a:pt x="4409" y="1271"/>
                </a:lnTo>
                <a:lnTo>
                  <a:pt x="4409" y="1271"/>
                </a:lnTo>
                <a:lnTo>
                  <a:pt x="4406" y="1273"/>
                </a:lnTo>
                <a:lnTo>
                  <a:pt x="4406" y="1273"/>
                </a:lnTo>
                <a:lnTo>
                  <a:pt x="4406" y="1273"/>
                </a:lnTo>
                <a:lnTo>
                  <a:pt x="4404" y="1273"/>
                </a:lnTo>
                <a:lnTo>
                  <a:pt x="4406" y="1275"/>
                </a:lnTo>
                <a:lnTo>
                  <a:pt x="4406" y="1275"/>
                </a:lnTo>
                <a:close/>
                <a:moveTo>
                  <a:pt x="4425" y="1269"/>
                </a:moveTo>
                <a:lnTo>
                  <a:pt x="4425" y="1269"/>
                </a:lnTo>
                <a:lnTo>
                  <a:pt x="4423" y="1269"/>
                </a:lnTo>
                <a:lnTo>
                  <a:pt x="4423" y="1266"/>
                </a:lnTo>
                <a:lnTo>
                  <a:pt x="4423" y="1266"/>
                </a:lnTo>
                <a:lnTo>
                  <a:pt x="4423" y="1269"/>
                </a:lnTo>
                <a:lnTo>
                  <a:pt x="4423" y="1269"/>
                </a:lnTo>
                <a:lnTo>
                  <a:pt x="4425" y="1269"/>
                </a:lnTo>
                <a:close/>
                <a:moveTo>
                  <a:pt x="4486" y="1134"/>
                </a:moveTo>
                <a:lnTo>
                  <a:pt x="4484" y="1136"/>
                </a:lnTo>
                <a:lnTo>
                  <a:pt x="4486" y="1136"/>
                </a:lnTo>
                <a:lnTo>
                  <a:pt x="4488" y="1139"/>
                </a:lnTo>
                <a:lnTo>
                  <a:pt x="4490" y="1139"/>
                </a:lnTo>
                <a:lnTo>
                  <a:pt x="4490" y="1141"/>
                </a:lnTo>
                <a:lnTo>
                  <a:pt x="4490" y="1143"/>
                </a:lnTo>
                <a:lnTo>
                  <a:pt x="4490" y="1143"/>
                </a:lnTo>
                <a:lnTo>
                  <a:pt x="4488" y="1141"/>
                </a:lnTo>
                <a:lnTo>
                  <a:pt x="4488" y="1141"/>
                </a:lnTo>
                <a:lnTo>
                  <a:pt x="4486" y="1139"/>
                </a:lnTo>
                <a:lnTo>
                  <a:pt x="4486" y="1141"/>
                </a:lnTo>
                <a:lnTo>
                  <a:pt x="4486" y="1141"/>
                </a:lnTo>
                <a:lnTo>
                  <a:pt x="4486" y="1143"/>
                </a:lnTo>
                <a:lnTo>
                  <a:pt x="4488" y="1143"/>
                </a:lnTo>
                <a:lnTo>
                  <a:pt x="4488" y="1145"/>
                </a:lnTo>
                <a:lnTo>
                  <a:pt x="4488" y="1145"/>
                </a:lnTo>
                <a:lnTo>
                  <a:pt x="4488" y="1147"/>
                </a:lnTo>
                <a:lnTo>
                  <a:pt x="4488" y="1145"/>
                </a:lnTo>
                <a:lnTo>
                  <a:pt x="4490" y="1145"/>
                </a:lnTo>
                <a:lnTo>
                  <a:pt x="4492" y="1143"/>
                </a:lnTo>
                <a:lnTo>
                  <a:pt x="4492" y="1143"/>
                </a:lnTo>
                <a:lnTo>
                  <a:pt x="4494" y="1145"/>
                </a:lnTo>
                <a:lnTo>
                  <a:pt x="4494" y="1145"/>
                </a:lnTo>
                <a:lnTo>
                  <a:pt x="4494" y="1145"/>
                </a:lnTo>
                <a:lnTo>
                  <a:pt x="4497" y="1145"/>
                </a:lnTo>
                <a:lnTo>
                  <a:pt x="4497" y="1143"/>
                </a:lnTo>
                <a:lnTo>
                  <a:pt x="4497" y="1143"/>
                </a:lnTo>
                <a:lnTo>
                  <a:pt x="4497" y="1143"/>
                </a:lnTo>
                <a:lnTo>
                  <a:pt x="4494" y="1143"/>
                </a:lnTo>
                <a:lnTo>
                  <a:pt x="4494" y="1143"/>
                </a:lnTo>
                <a:lnTo>
                  <a:pt x="4494" y="1143"/>
                </a:lnTo>
                <a:lnTo>
                  <a:pt x="4494" y="1141"/>
                </a:lnTo>
                <a:lnTo>
                  <a:pt x="4494" y="1139"/>
                </a:lnTo>
                <a:lnTo>
                  <a:pt x="4492" y="1139"/>
                </a:lnTo>
                <a:lnTo>
                  <a:pt x="4494" y="1136"/>
                </a:lnTo>
                <a:lnTo>
                  <a:pt x="4494" y="1136"/>
                </a:lnTo>
                <a:lnTo>
                  <a:pt x="4494" y="1136"/>
                </a:lnTo>
                <a:lnTo>
                  <a:pt x="4497" y="1139"/>
                </a:lnTo>
                <a:lnTo>
                  <a:pt x="4497" y="1141"/>
                </a:lnTo>
                <a:lnTo>
                  <a:pt x="4499" y="1143"/>
                </a:lnTo>
                <a:lnTo>
                  <a:pt x="4499" y="1145"/>
                </a:lnTo>
                <a:lnTo>
                  <a:pt x="4499" y="1145"/>
                </a:lnTo>
                <a:lnTo>
                  <a:pt x="4499" y="1145"/>
                </a:lnTo>
                <a:lnTo>
                  <a:pt x="4501" y="1145"/>
                </a:lnTo>
                <a:lnTo>
                  <a:pt x="4499" y="1149"/>
                </a:lnTo>
                <a:lnTo>
                  <a:pt x="4499" y="1151"/>
                </a:lnTo>
                <a:lnTo>
                  <a:pt x="4497" y="1153"/>
                </a:lnTo>
                <a:lnTo>
                  <a:pt x="4497" y="1153"/>
                </a:lnTo>
                <a:lnTo>
                  <a:pt x="4494" y="1153"/>
                </a:lnTo>
                <a:lnTo>
                  <a:pt x="4494" y="1155"/>
                </a:lnTo>
                <a:lnTo>
                  <a:pt x="4494" y="1157"/>
                </a:lnTo>
                <a:lnTo>
                  <a:pt x="4494" y="1157"/>
                </a:lnTo>
                <a:lnTo>
                  <a:pt x="4494" y="1160"/>
                </a:lnTo>
                <a:lnTo>
                  <a:pt x="4494" y="1160"/>
                </a:lnTo>
                <a:lnTo>
                  <a:pt x="4494" y="1160"/>
                </a:lnTo>
                <a:lnTo>
                  <a:pt x="4497" y="1162"/>
                </a:lnTo>
                <a:lnTo>
                  <a:pt x="4497" y="1164"/>
                </a:lnTo>
                <a:lnTo>
                  <a:pt x="4494" y="1164"/>
                </a:lnTo>
                <a:lnTo>
                  <a:pt x="4494" y="1164"/>
                </a:lnTo>
                <a:lnTo>
                  <a:pt x="4492" y="1166"/>
                </a:lnTo>
                <a:lnTo>
                  <a:pt x="4494" y="1168"/>
                </a:lnTo>
                <a:lnTo>
                  <a:pt x="4494" y="1168"/>
                </a:lnTo>
                <a:lnTo>
                  <a:pt x="4497" y="1168"/>
                </a:lnTo>
                <a:lnTo>
                  <a:pt x="4499" y="1168"/>
                </a:lnTo>
                <a:lnTo>
                  <a:pt x="4501" y="1168"/>
                </a:lnTo>
                <a:lnTo>
                  <a:pt x="4501" y="1168"/>
                </a:lnTo>
                <a:lnTo>
                  <a:pt x="4499" y="1166"/>
                </a:lnTo>
                <a:lnTo>
                  <a:pt x="4499" y="1166"/>
                </a:lnTo>
                <a:lnTo>
                  <a:pt x="4499" y="1164"/>
                </a:lnTo>
                <a:lnTo>
                  <a:pt x="4499" y="1164"/>
                </a:lnTo>
                <a:lnTo>
                  <a:pt x="4501" y="1162"/>
                </a:lnTo>
                <a:lnTo>
                  <a:pt x="4501" y="1160"/>
                </a:lnTo>
                <a:lnTo>
                  <a:pt x="4501" y="1160"/>
                </a:lnTo>
                <a:lnTo>
                  <a:pt x="4503" y="1160"/>
                </a:lnTo>
                <a:lnTo>
                  <a:pt x="4503" y="1162"/>
                </a:lnTo>
                <a:lnTo>
                  <a:pt x="4503" y="1162"/>
                </a:lnTo>
                <a:lnTo>
                  <a:pt x="4503" y="1162"/>
                </a:lnTo>
                <a:lnTo>
                  <a:pt x="4503" y="1162"/>
                </a:lnTo>
                <a:lnTo>
                  <a:pt x="4501" y="1162"/>
                </a:lnTo>
                <a:lnTo>
                  <a:pt x="4501" y="1164"/>
                </a:lnTo>
                <a:lnTo>
                  <a:pt x="4503" y="1166"/>
                </a:lnTo>
                <a:lnTo>
                  <a:pt x="4503" y="1168"/>
                </a:lnTo>
                <a:lnTo>
                  <a:pt x="4503" y="1170"/>
                </a:lnTo>
                <a:lnTo>
                  <a:pt x="4501" y="1170"/>
                </a:lnTo>
                <a:lnTo>
                  <a:pt x="4501" y="1170"/>
                </a:lnTo>
                <a:lnTo>
                  <a:pt x="4501" y="1170"/>
                </a:lnTo>
                <a:lnTo>
                  <a:pt x="4501" y="1172"/>
                </a:lnTo>
                <a:lnTo>
                  <a:pt x="4505" y="1170"/>
                </a:lnTo>
                <a:lnTo>
                  <a:pt x="4507" y="1168"/>
                </a:lnTo>
                <a:lnTo>
                  <a:pt x="4507" y="1166"/>
                </a:lnTo>
                <a:lnTo>
                  <a:pt x="4507" y="1164"/>
                </a:lnTo>
                <a:lnTo>
                  <a:pt x="4507" y="1164"/>
                </a:lnTo>
                <a:lnTo>
                  <a:pt x="4509" y="1166"/>
                </a:lnTo>
                <a:lnTo>
                  <a:pt x="4511" y="1166"/>
                </a:lnTo>
                <a:lnTo>
                  <a:pt x="4511" y="1162"/>
                </a:lnTo>
                <a:lnTo>
                  <a:pt x="4513" y="1160"/>
                </a:lnTo>
                <a:lnTo>
                  <a:pt x="4511" y="1157"/>
                </a:lnTo>
                <a:lnTo>
                  <a:pt x="4513" y="1155"/>
                </a:lnTo>
                <a:lnTo>
                  <a:pt x="4513" y="1153"/>
                </a:lnTo>
                <a:lnTo>
                  <a:pt x="4513" y="1151"/>
                </a:lnTo>
                <a:lnTo>
                  <a:pt x="4515" y="1151"/>
                </a:lnTo>
                <a:lnTo>
                  <a:pt x="4515" y="1149"/>
                </a:lnTo>
                <a:lnTo>
                  <a:pt x="4515" y="1147"/>
                </a:lnTo>
                <a:lnTo>
                  <a:pt x="4520" y="1143"/>
                </a:lnTo>
                <a:lnTo>
                  <a:pt x="4520" y="1141"/>
                </a:lnTo>
                <a:lnTo>
                  <a:pt x="4520" y="1141"/>
                </a:lnTo>
                <a:lnTo>
                  <a:pt x="4520" y="1141"/>
                </a:lnTo>
                <a:lnTo>
                  <a:pt x="4520" y="1139"/>
                </a:lnTo>
                <a:lnTo>
                  <a:pt x="4520" y="1139"/>
                </a:lnTo>
                <a:lnTo>
                  <a:pt x="4520" y="1139"/>
                </a:lnTo>
                <a:lnTo>
                  <a:pt x="4517" y="1139"/>
                </a:lnTo>
                <a:lnTo>
                  <a:pt x="4517" y="1136"/>
                </a:lnTo>
                <a:lnTo>
                  <a:pt x="4520" y="1136"/>
                </a:lnTo>
                <a:lnTo>
                  <a:pt x="4515" y="1136"/>
                </a:lnTo>
                <a:lnTo>
                  <a:pt x="4513" y="1134"/>
                </a:lnTo>
                <a:lnTo>
                  <a:pt x="4515" y="1134"/>
                </a:lnTo>
                <a:lnTo>
                  <a:pt x="4515" y="1132"/>
                </a:lnTo>
                <a:lnTo>
                  <a:pt x="4515" y="1130"/>
                </a:lnTo>
                <a:lnTo>
                  <a:pt x="4515" y="1130"/>
                </a:lnTo>
                <a:lnTo>
                  <a:pt x="4515" y="1130"/>
                </a:lnTo>
                <a:lnTo>
                  <a:pt x="4513" y="1130"/>
                </a:lnTo>
                <a:lnTo>
                  <a:pt x="4513" y="1130"/>
                </a:lnTo>
                <a:lnTo>
                  <a:pt x="4511" y="1130"/>
                </a:lnTo>
                <a:lnTo>
                  <a:pt x="4511" y="1130"/>
                </a:lnTo>
                <a:lnTo>
                  <a:pt x="4509" y="1130"/>
                </a:lnTo>
                <a:lnTo>
                  <a:pt x="4509" y="1130"/>
                </a:lnTo>
                <a:lnTo>
                  <a:pt x="4507" y="1128"/>
                </a:lnTo>
                <a:lnTo>
                  <a:pt x="4505" y="1128"/>
                </a:lnTo>
                <a:lnTo>
                  <a:pt x="4505" y="1126"/>
                </a:lnTo>
                <a:lnTo>
                  <a:pt x="4503" y="1126"/>
                </a:lnTo>
                <a:lnTo>
                  <a:pt x="4501" y="1124"/>
                </a:lnTo>
                <a:lnTo>
                  <a:pt x="4501" y="1126"/>
                </a:lnTo>
                <a:lnTo>
                  <a:pt x="4499" y="1126"/>
                </a:lnTo>
                <a:lnTo>
                  <a:pt x="4499" y="1128"/>
                </a:lnTo>
                <a:lnTo>
                  <a:pt x="4497" y="1128"/>
                </a:lnTo>
                <a:lnTo>
                  <a:pt x="4497" y="1130"/>
                </a:lnTo>
                <a:lnTo>
                  <a:pt x="4494" y="1130"/>
                </a:lnTo>
                <a:lnTo>
                  <a:pt x="4494" y="1130"/>
                </a:lnTo>
                <a:lnTo>
                  <a:pt x="4492" y="1130"/>
                </a:lnTo>
                <a:lnTo>
                  <a:pt x="4492" y="1130"/>
                </a:lnTo>
                <a:lnTo>
                  <a:pt x="4492" y="1132"/>
                </a:lnTo>
                <a:lnTo>
                  <a:pt x="4490" y="1132"/>
                </a:lnTo>
                <a:lnTo>
                  <a:pt x="4488" y="1132"/>
                </a:lnTo>
                <a:lnTo>
                  <a:pt x="4488" y="1132"/>
                </a:lnTo>
                <a:lnTo>
                  <a:pt x="4488" y="1134"/>
                </a:lnTo>
                <a:lnTo>
                  <a:pt x="4488" y="1134"/>
                </a:lnTo>
                <a:lnTo>
                  <a:pt x="4486" y="1134"/>
                </a:lnTo>
                <a:lnTo>
                  <a:pt x="4486" y="1134"/>
                </a:lnTo>
                <a:lnTo>
                  <a:pt x="4486" y="1134"/>
                </a:lnTo>
                <a:close/>
                <a:moveTo>
                  <a:pt x="4459" y="1113"/>
                </a:moveTo>
                <a:lnTo>
                  <a:pt x="4459" y="1113"/>
                </a:lnTo>
                <a:lnTo>
                  <a:pt x="4459" y="1113"/>
                </a:lnTo>
                <a:lnTo>
                  <a:pt x="4459" y="1113"/>
                </a:lnTo>
                <a:lnTo>
                  <a:pt x="4459" y="1113"/>
                </a:lnTo>
                <a:close/>
                <a:moveTo>
                  <a:pt x="4488" y="1128"/>
                </a:moveTo>
                <a:lnTo>
                  <a:pt x="4488" y="1126"/>
                </a:lnTo>
                <a:lnTo>
                  <a:pt x="4486" y="1126"/>
                </a:lnTo>
                <a:lnTo>
                  <a:pt x="4486" y="1126"/>
                </a:lnTo>
                <a:lnTo>
                  <a:pt x="4486" y="1128"/>
                </a:lnTo>
                <a:lnTo>
                  <a:pt x="4486" y="1128"/>
                </a:lnTo>
                <a:lnTo>
                  <a:pt x="4488" y="1128"/>
                </a:lnTo>
                <a:close/>
                <a:moveTo>
                  <a:pt x="4534" y="1099"/>
                </a:moveTo>
                <a:lnTo>
                  <a:pt x="4530" y="1101"/>
                </a:lnTo>
                <a:lnTo>
                  <a:pt x="4530" y="1101"/>
                </a:lnTo>
                <a:lnTo>
                  <a:pt x="4528" y="1103"/>
                </a:lnTo>
                <a:lnTo>
                  <a:pt x="4526" y="1105"/>
                </a:lnTo>
                <a:lnTo>
                  <a:pt x="4524" y="1107"/>
                </a:lnTo>
                <a:lnTo>
                  <a:pt x="4522" y="1107"/>
                </a:lnTo>
                <a:lnTo>
                  <a:pt x="4522" y="1109"/>
                </a:lnTo>
                <a:lnTo>
                  <a:pt x="4520" y="1111"/>
                </a:lnTo>
                <a:lnTo>
                  <a:pt x="4517" y="1111"/>
                </a:lnTo>
                <a:lnTo>
                  <a:pt x="4515" y="1113"/>
                </a:lnTo>
                <a:lnTo>
                  <a:pt x="4515" y="1113"/>
                </a:lnTo>
                <a:lnTo>
                  <a:pt x="4513" y="1115"/>
                </a:lnTo>
                <a:lnTo>
                  <a:pt x="4511" y="1115"/>
                </a:lnTo>
                <a:lnTo>
                  <a:pt x="4511" y="1118"/>
                </a:lnTo>
                <a:lnTo>
                  <a:pt x="4509" y="1118"/>
                </a:lnTo>
                <a:lnTo>
                  <a:pt x="4507" y="1118"/>
                </a:lnTo>
                <a:lnTo>
                  <a:pt x="4505" y="1118"/>
                </a:lnTo>
                <a:lnTo>
                  <a:pt x="4505" y="1118"/>
                </a:lnTo>
                <a:lnTo>
                  <a:pt x="4505" y="1120"/>
                </a:lnTo>
                <a:lnTo>
                  <a:pt x="4505" y="1120"/>
                </a:lnTo>
                <a:lnTo>
                  <a:pt x="4505" y="1124"/>
                </a:lnTo>
                <a:lnTo>
                  <a:pt x="4505" y="1124"/>
                </a:lnTo>
                <a:lnTo>
                  <a:pt x="4507" y="1124"/>
                </a:lnTo>
                <a:lnTo>
                  <a:pt x="4507" y="1124"/>
                </a:lnTo>
                <a:lnTo>
                  <a:pt x="4509" y="1124"/>
                </a:lnTo>
                <a:lnTo>
                  <a:pt x="4511" y="1124"/>
                </a:lnTo>
                <a:lnTo>
                  <a:pt x="4511" y="1124"/>
                </a:lnTo>
                <a:lnTo>
                  <a:pt x="4513" y="1124"/>
                </a:lnTo>
                <a:lnTo>
                  <a:pt x="4515" y="1124"/>
                </a:lnTo>
                <a:lnTo>
                  <a:pt x="4517" y="1124"/>
                </a:lnTo>
                <a:lnTo>
                  <a:pt x="4522" y="1126"/>
                </a:lnTo>
                <a:lnTo>
                  <a:pt x="4522" y="1126"/>
                </a:lnTo>
                <a:lnTo>
                  <a:pt x="4522" y="1124"/>
                </a:lnTo>
                <a:lnTo>
                  <a:pt x="4524" y="1124"/>
                </a:lnTo>
                <a:lnTo>
                  <a:pt x="4524" y="1120"/>
                </a:lnTo>
                <a:lnTo>
                  <a:pt x="4524" y="1118"/>
                </a:lnTo>
                <a:lnTo>
                  <a:pt x="4526" y="1118"/>
                </a:lnTo>
                <a:lnTo>
                  <a:pt x="4528" y="1120"/>
                </a:lnTo>
                <a:lnTo>
                  <a:pt x="4530" y="1120"/>
                </a:lnTo>
                <a:lnTo>
                  <a:pt x="4532" y="1120"/>
                </a:lnTo>
                <a:lnTo>
                  <a:pt x="4534" y="1118"/>
                </a:lnTo>
                <a:lnTo>
                  <a:pt x="4536" y="1120"/>
                </a:lnTo>
                <a:lnTo>
                  <a:pt x="4538" y="1118"/>
                </a:lnTo>
                <a:lnTo>
                  <a:pt x="4538" y="1118"/>
                </a:lnTo>
                <a:lnTo>
                  <a:pt x="4541" y="1118"/>
                </a:lnTo>
                <a:lnTo>
                  <a:pt x="4541" y="1118"/>
                </a:lnTo>
                <a:lnTo>
                  <a:pt x="4543" y="1115"/>
                </a:lnTo>
                <a:lnTo>
                  <a:pt x="4545" y="1115"/>
                </a:lnTo>
                <a:lnTo>
                  <a:pt x="4547" y="1115"/>
                </a:lnTo>
                <a:lnTo>
                  <a:pt x="4549" y="1115"/>
                </a:lnTo>
                <a:lnTo>
                  <a:pt x="4551" y="1113"/>
                </a:lnTo>
                <a:lnTo>
                  <a:pt x="4551" y="1113"/>
                </a:lnTo>
                <a:lnTo>
                  <a:pt x="4553" y="1111"/>
                </a:lnTo>
                <a:lnTo>
                  <a:pt x="4555" y="1111"/>
                </a:lnTo>
                <a:lnTo>
                  <a:pt x="4555" y="1111"/>
                </a:lnTo>
                <a:lnTo>
                  <a:pt x="4557" y="1111"/>
                </a:lnTo>
                <a:lnTo>
                  <a:pt x="4559" y="1111"/>
                </a:lnTo>
                <a:lnTo>
                  <a:pt x="4559" y="1111"/>
                </a:lnTo>
                <a:lnTo>
                  <a:pt x="4561" y="1113"/>
                </a:lnTo>
                <a:lnTo>
                  <a:pt x="4564" y="1113"/>
                </a:lnTo>
                <a:lnTo>
                  <a:pt x="4566" y="1113"/>
                </a:lnTo>
                <a:lnTo>
                  <a:pt x="4568" y="1113"/>
                </a:lnTo>
                <a:lnTo>
                  <a:pt x="4570" y="1113"/>
                </a:lnTo>
                <a:lnTo>
                  <a:pt x="4570" y="1115"/>
                </a:lnTo>
                <a:lnTo>
                  <a:pt x="4570" y="1115"/>
                </a:lnTo>
                <a:lnTo>
                  <a:pt x="4568" y="1118"/>
                </a:lnTo>
                <a:lnTo>
                  <a:pt x="4568" y="1118"/>
                </a:lnTo>
                <a:lnTo>
                  <a:pt x="4566" y="1118"/>
                </a:lnTo>
                <a:lnTo>
                  <a:pt x="4566" y="1120"/>
                </a:lnTo>
                <a:lnTo>
                  <a:pt x="4566" y="1120"/>
                </a:lnTo>
                <a:lnTo>
                  <a:pt x="4566" y="1124"/>
                </a:lnTo>
                <a:lnTo>
                  <a:pt x="4566" y="1126"/>
                </a:lnTo>
                <a:lnTo>
                  <a:pt x="4568" y="1126"/>
                </a:lnTo>
                <a:lnTo>
                  <a:pt x="4568" y="1128"/>
                </a:lnTo>
                <a:lnTo>
                  <a:pt x="4570" y="1130"/>
                </a:lnTo>
                <a:lnTo>
                  <a:pt x="4570" y="1130"/>
                </a:lnTo>
                <a:lnTo>
                  <a:pt x="4574" y="1132"/>
                </a:lnTo>
                <a:lnTo>
                  <a:pt x="4576" y="1130"/>
                </a:lnTo>
                <a:lnTo>
                  <a:pt x="4578" y="1128"/>
                </a:lnTo>
                <a:lnTo>
                  <a:pt x="4582" y="1122"/>
                </a:lnTo>
                <a:lnTo>
                  <a:pt x="4582" y="1122"/>
                </a:lnTo>
                <a:lnTo>
                  <a:pt x="4587" y="1120"/>
                </a:lnTo>
                <a:lnTo>
                  <a:pt x="4589" y="1120"/>
                </a:lnTo>
                <a:lnTo>
                  <a:pt x="4591" y="1118"/>
                </a:lnTo>
                <a:lnTo>
                  <a:pt x="4591" y="1118"/>
                </a:lnTo>
                <a:lnTo>
                  <a:pt x="4591" y="1118"/>
                </a:lnTo>
                <a:lnTo>
                  <a:pt x="4591" y="1115"/>
                </a:lnTo>
                <a:lnTo>
                  <a:pt x="4587" y="1113"/>
                </a:lnTo>
                <a:lnTo>
                  <a:pt x="4587" y="1113"/>
                </a:lnTo>
                <a:lnTo>
                  <a:pt x="4587" y="1111"/>
                </a:lnTo>
                <a:lnTo>
                  <a:pt x="4589" y="1107"/>
                </a:lnTo>
                <a:lnTo>
                  <a:pt x="4589" y="1107"/>
                </a:lnTo>
                <a:lnTo>
                  <a:pt x="4589" y="1107"/>
                </a:lnTo>
                <a:lnTo>
                  <a:pt x="4591" y="1107"/>
                </a:lnTo>
                <a:lnTo>
                  <a:pt x="4591" y="1107"/>
                </a:lnTo>
                <a:lnTo>
                  <a:pt x="4591" y="1107"/>
                </a:lnTo>
                <a:lnTo>
                  <a:pt x="4591" y="1109"/>
                </a:lnTo>
                <a:lnTo>
                  <a:pt x="4591" y="1111"/>
                </a:lnTo>
                <a:lnTo>
                  <a:pt x="4591" y="1111"/>
                </a:lnTo>
                <a:lnTo>
                  <a:pt x="4591" y="1111"/>
                </a:lnTo>
                <a:lnTo>
                  <a:pt x="4591" y="1111"/>
                </a:lnTo>
                <a:lnTo>
                  <a:pt x="4591" y="1111"/>
                </a:lnTo>
                <a:lnTo>
                  <a:pt x="4593" y="1109"/>
                </a:lnTo>
                <a:lnTo>
                  <a:pt x="4593" y="1111"/>
                </a:lnTo>
                <a:lnTo>
                  <a:pt x="4593" y="1111"/>
                </a:lnTo>
                <a:lnTo>
                  <a:pt x="4593" y="1111"/>
                </a:lnTo>
                <a:lnTo>
                  <a:pt x="4595" y="1111"/>
                </a:lnTo>
                <a:lnTo>
                  <a:pt x="4597" y="1111"/>
                </a:lnTo>
                <a:lnTo>
                  <a:pt x="4597" y="1111"/>
                </a:lnTo>
                <a:lnTo>
                  <a:pt x="4597" y="1111"/>
                </a:lnTo>
                <a:lnTo>
                  <a:pt x="4593" y="1113"/>
                </a:lnTo>
                <a:lnTo>
                  <a:pt x="4593" y="1113"/>
                </a:lnTo>
                <a:lnTo>
                  <a:pt x="4597" y="1113"/>
                </a:lnTo>
                <a:lnTo>
                  <a:pt x="4601" y="1113"/>
                </a:lnTo>
                <a:lnTo>
                  <a:pt x="4603" y="1113"/>
                </a:lnTo>
                <a:lnTo>
                  <a:pt x="4605" y="1113"/>
                </a:lnTo>
                <a:lnTo>
                  <a:pt x="4608" y="1113"/>
                </a:lnTo>
                <a:lnTo>
                  <a:pt x="4610" y="1113"/>
                </a:lnTo>
                <a:lnTo>
                  <a:pt x="4610" y="1111"/>
                </a:lnTo>
                <a:lnTo>
                  <a:pt x="4612" y="1109"/>
                </a:lnTo>
                <a:lnTo>
                  <a:pt x="4614" y="1109"/>
                </a:lnTo>
                <a:lnTo>
                  <a:pt x="4614" y="1107"/>
                </a:lnTo>
                <a:lnTo>
                  <a:pt x="4614" y="1107"/>
                </a:lnTo>
                <a:lnTo>
                  <a:pt x="4616" y="1107"/>
                </a:lnTo>
                <a:lnTo>
                  <a:pt x="4618" y="1105"/>
                </a:lnTo>
                <a:lnTo>
                  <a:pt x="4618" y="1105"/>
                </a:lnTo>
                <a:lnTo>
                  <a:pt x="4620" y="1107"/>
                </a:lnTo>
                <a:lnTo>
                  <a:pt x="4618" y="1107"/>
                </a:lnTo>
                <a:lnTo>
                  <a:pt x="4618" y="1109"/>
                </a:lnTo>
                <a:lnTo>
                  <a:pt x="4618" y="1113"/>
                </a:lnTo>
                <a:lnTo>
                  <a:pt x="4618" y="1113"/>
                </a:lnTo>
                <a:lnTo>
                  <a:pt x="4618" y="1113"/>
                </a:lnTo>
                <a:lnTo>
                  <a:pt x="4620" y="1113"/>
                </a:lnTo>
                <a:lnTo>
                  <a:pt x="4620" y="1113"/>
                </a:lnTo>
                <a:lnTo>
                  <a:pt x="4622" y="1111"/>
                </a:lnTo>
                <a:lnTo>
                  <a:pt x="4622" y="1109"/>
                </a:lnTo>
                <a:lnTo>
                  <a:pt x="4622" y="1109"/>
                </a:lnTo>
                <a:lnTo>
                  <a:pt x="4622" y="1105"/>
                </a:lnTo>
                <a:lnTo>
                  <a:pt x="4624" y="1105"/>
                </a:lnTo>
                <a:lnTo>
                  <a:pt x="4624" y="1105"/>
                </a:lnTo>
                <a:lnTo>
                  <a:pt x="4624" y="1103"/>
                </a:lnTo>
                <a:lnTo>
                  <a:pt x="4626" y="1103"/>
                </a:lnTo>
                <a:lnTo>
                  <a:pt x="4629" y="1103"/>
                </a:lnTo>
                <a:lnTo>
                  <a:pt x="4631" y="1103"/>
                </a:lnTo>
                <a:lnTo>
                  <a:pt x="4631" y="1105"/>
                </a:lnTo>
                <a:lnTo>
                  <a:pt x="4631" y="1105"/>
                </a:lnTo>
                <a:lnTo>
                  <a:pt x="4633" y="1103"/>
                </a:lnTo>
                <a:lnTo>
                  <a:pt x="4633" y="1103"/>
                </a:lnTo>
                <a:lnTo>
                  <a:pt x="4631" y="1103"/>
                </a:lnTo>
                <a:lnTo>
                  <a:pt x="4631" y="1103"/>
                </a:lnTo>
                <a:lnTo>
                  <a:pt x="4631" y="1101"/>
                </a:lnTo>
                <a:lnTo>
                  <a:pt x="4633" y="1099"/>
                </a:lnTo>
                <a:lnTo>
                  <a:pt x="4633" y="1099"/>
                </a:lnTo>
                <a:lnTo>
                  <a:pt x="4633" y="1099"/>
                </a:lnTo>
                <a:lnTo>
                  <a:pt x="4633" y="1097"/>
                </a:lnTo>
                <a:lnTo>
                  <a:pt x="4633" y="1097"/>
                </a:lnTo>
                <a:lnTo>
                  <a:pt x="4635" y="1097"/>
                </a:lnTo>
                <a:lnTo>
                  <a:pt x="4635" y="1097"/>
                </a:lnTo>
                <a:lnTo>
                  <a:pt x="4637" y="1097"/>
                </a:lnTo>
                <a:lnTo>
                  <a:pt x="4637" y="1099"/>
                </a:lnTo>
                <a:lnTo>
                  <a:pt x="4637" y="1099"/>
                </a:lnTo>
                <a:lnTo>
                  <a:pt x="4637" y="1099"/>
                </a:lnTo>
                <a:lnTo>
                  <a:pt x="4635" y="1101"/>
                </a:lnTo>
                <a:lnTo>
                  <a:pt x="4635" y="1101"/>
                </a:lnTo>
                <a:lnTo>
                  <a:pt x="4633" y="1103"/>
                </a:lnTo>
                <a:lnTo>
                  <a:pt x="4633" y="1103"/>
                </a:lnTo>
                <a:lnTo>
                  <a:pt x="4633" y="1107"/>
                </a:lnTo>
                <a:lnTo>
                  <a:pt x="4633" y="1107"/>
                </a:lnTo>
                <a:lnTo>
                  <a:pt x="4633" y="1109"/>
                </a:lnTo>
                <a:lnTo>
                  <a:pt x="4633" y="1109"/>
                </a:lnTo>
                <a:lnTo>
                  <a:pt x="4635" y="1109"/>
                </a:lnTo>
                <a:lnTo>
                  <a:pt x="4635" y="1109"/>
                </a:lnTo>
                <a:lnTo>
                  <a:pt x="4637" y="1107"/>
                </a:lnTo>
                <a:lnTo>
                  <a:pt x="4639" y="1105"/>
                </a:lnTo>
                <a:lnTo>
                  <a:pt x="4641" y="1105"/>
                </a:lnTo>
                <a:lnTo>
                  <a:pt x="4641" y="1105"/>
                </a:lnTo>
                <a:lnTo>
                  <a:pt x="4641" y="1103"/>
                </a:lnTo>
                <a:lnTo>
                  <a:pt x="4641" y="1103"/>
                </a:lnTo>
                <a:lnTo>
                  <a:pt x="4641" y="1101"/>
                </a:lnTo>
                <a:lnTo>
                  <a:pt x="4643" y="1099"/>
                </a:lnTo>
                <a:lnTo>
                  <a:pt x="4645" y="1097"/>
                </a:lnTo>
                <a:lnTo>
                  <a:pt x="4645" y="1097"/>
                </a:lnTo>
                <a:lnTo>
                  <a:pt x="4649" y="1097"/>
                </a:lnTo>
                <a:lnTo>
                  <a:pt x="4647" y="1095"/>
                </a:lnTo>
                <a:lnTo>
                  <a:pt x="4647" y="1095"/>
                </a:lnTo>
                <a:lnTo>
                  <a:pt x="4645" y="1090"/>
                </a:lnTo>
                <a:lnTo>
                  <a:pt x="4645" y="1088"/>
                </a:lnTo>
                <a:lnTo>
                  <a:pt x="4643" y="1088"/>
                </a:lnTo>
                <a:lnTo>
                  <a:pt x="4645" y="1086"/>
                </a:lnTo>
                <a:lnTo>
                  <a:pt x="4645" y="1084"/>
                </a:lnTo>
                <a:lnTo>
                  <a:pt x="4645" y="1084"/>
                </a:lnTo>
                <a:lnTo>
                  <a:pt x="4645" y="1082"/>
                </a:lnTo>
                <a:lnTo>
                  <a:pt x="4647" y="1080"/>
                </a:lnTo>
                <a:lnTo>
                  <a:pt x="4647" y="1078"/>
                </a:lnTo>
                <a:lnTo>
                  <a:pt x="4647" y="1076"/>
                </a:lnTo>
                <a:lnTo>
                  <a:pt x="4649" y="1076"/>
                </a:lnTo>
                <a:lnTo>
                  <a:pt x="4649" y="1076"/>
                </a:lnTo>
                <a:lnTo>
                  <a:pt x="4649" y="1074"/>
                </a:lnTo>
                <a:lnTo>
                  <a:pt x="4652" y="1067"/>
                </a:lnTo>
                <a:lnTo>
                  <a:pt x="4649" y="1063"/>
                </a:lnTo>
                <a:lnTo>
                  <a:pt x="4649" y="1061"/>
                </a:lnTo>
                <a:lnTo>
                  <a:pt x="4649" y="1059"/>
                </a:lnTo>
                <a:lnTo>
                  <a:pt x="4649" y="1057"/>
                </a:lnTo>
                <a:lnTo>
                  <a:pt x="4649" y="1055"/>
                </a:lnTo>
                <a:lnTo>
                  <a:pt x="4652" y="1053"/>
                </a:lnTo>
                <a:lnTo>
                  <a:pt x="4652" y="1053"/>
                </a:lnTo>
                <a:lnTo>
                  <a:pt x="4654" y="1053"/>
                </a:lnTo>
                <a:lnTo>
                  <a:pt x="4656" y="1053"/>
                </a:lnTo>
                <a:lnTo>
                  <a:pt x="4658" y="1050"/>
                </a:lnTo>
                <a:lnTo>
                  <a:pt x="4658" y="1050"/>
                </a:lnTo>
                <a:lnTo>
                  <a:pt x="4658" y="1048"/>
                </a:lnTo>
                <a:lnTo>
                  <a:pt x="4658" y="1046"/>
                </a:lnTo>
                <a:lnTo>
                  <a:pt x="4658" y="1044"/>
                </a:lnTo>
                <a:lnTo>
                  <a:pt x="4660" y="1044"/>
                </a:lnTo>
                <a:lnTo>
                  <a:pt x="4660" y="1042"/>
                </a:lnTo>
                <a:lnTo>
                  <a:pt x="4660" y="1042"/>
                </a:lnTo>
                <a:lnTo>
                  <a:pt x="4660" y="1042"/>
                </a:lnTo>
                <a:lnTo>
                  <a:pt x="4662" y="1042"/>
                </a:lnTo>
                <a:lnTo>
                  <a:pt x="4662" y="1042"/>
                </a:lnTo>
                <a:lnTo>
                  <a:pt x="4662" y="1040"/>
                </a:lnTo>
                <a:lnTo>
                  <a:pt x="4662" y="1040"/>
                </a:lnTo>
                <a:lnTo>
                  <a:pt x="4664" y="1040"/>
                </a:lnTo>
                <a:lnTo>
                  <a:pt x="4664" y="1038"/>
                </a:lnTo>
                <a:lnTo>
                  <a:pt x="4664" y="1034"/>
                </a:lnTo>
                <a:lnTo>
                  <a:pt x="4664" y="1032"/>
                </a:lnTo>
                <a:lnTo>
                  <a:pt x="4664" y="1030"/>
                </a:lnTo>
                <a:lnTo>
                  <a:pt x="4664" y="1030"/>
                </a:lnTo>
                <a:lnTo>
                  <a:pt x="4664" y="1027"/>
                </a:lnTo>
                <a:lnTo>
                  <a:pt x="4664" y="1027"/>
                </a:lnTo>
                <a:lnTo>
                  <a:pt x="4664" y="1025"/>
                </a:lnTo>
                <a:lnTo>
                  <a:pt x="4664" y="1023"/>
                </a:lnTo>
                <a:lnTo>
                  <a:pt x="4662" y="1019"/>
                </a:lnTo>
                <a:lnTo>
                  <a:pt x="4660" y="1017"/>
                </a:lnTo>
                <a:lnTo>
                  <a:pt x="4658" y="1015"/>
                </a:lnTo>
                <a:lnTo>
                  <a:pt x="4658" y="1015"/>
                </a:lnTo>
                <a:lnTo>
                  <a:pt x="4656" y="1013"/>
                </a:lnTo>
                <a:lnTo>
                  <a:pt x="4656" y="1011"/>
                </a:lnTo>
                <a:lnTo>
                  <a:pt x="4656" y="1006"/>
                </a:lnTo>
                <a:lnTo>
                  <a:pt x="4656" y="1002"/>
                </a:lnTo>
                <a:lnTo>
                  <a:pt x="4658" y="1000"/>
                </a:lnTo>
                <a:lnTo>
                  <a:pt x="4654" y="1002"/>
                </a:lnTo>
                <a:lnTo>
                  <a:pt x="4654" y="1000"/>
                </a:lnTo>
                <a:lnTo>
                  <a:pt x="4652" y="1000"/>
                </a:lnTo>
                <a:lnTo>
                  <a:pt x="4652" y="1000"/>
                </a:lnTo>
                <a:lnTo>
                  <a:pt x="4649" y="998"/>
                </a:lnTo>
                <a:lnTo>
                  <a:pt x="4649" y="1000"/>
                </a:lnTo>
                <a:lnTo>
                  <a:pt x="4647" y="1000"/>
                </a:lnTo>
                <a:lnTo>
                  <a:pt x="4647" y="1002"/>
                </a:lnTo>
                <a:lnTo>
                  <a:pt x="4647" y="1004"/>
                </a:lnTo>
                <a:lnTo>
                  <a:pt x="4652" y="1004"/>
                </a:lnTo>
                <a:lnTo>
                  <a:pt x="4652" y="1004"/>
                </a:lnTo>
                <a:lnTo>
                  <a:pt x="4654" y="1004"/>
                </a:lnTo>
                <a:lnTo>
                  <a:pt x="4654" y="1004"/>
                </a:lnTo>
                <a:lnTo>
                  <a:pt x="4654" y="1004"/>
                </a:lnTo>
                <a:lnTo>
                  <a:pt x="4654" y="1006"/>
                </a:lnTo>
                <a:lnTo>
                  <a:pt x="4654" y="1009"/>
                </a:lnTo>
                <a:lnTo>
                  <a:pt x="4654" y="1009"/>
                </a:lnTo>
                <a:lnTo>
                  <a:pt x="4652" y="1009"/>
                </a:lnTo>
                <a:lnTo>
                  <a:pt x="4649" y="1009"/>
                </a:lnTo>
                <a:lnTo>
                  <a:pt x="4649" y="1009"/>
                </a:lnTo>
                <a:lnTo>
                  <a:pt x="4647" y="1011"/>
                </a:lnTo>
                <a:lnTo>
                  <a:pt x="4647" y="1011"/>
                </a:lnTo>
                <a:lnTo>
                  <a:pt x="4647" y="1011"/>
                </a:lnTo>
                <a:lnTo>
                  <a:pt x="4645" y="1011"/>
                </a:lnTo>
                <a:lnTo>
                  <a:pt x="4645" y="1009"/>
                </a:lnTo>
                <a:lnTo>
                  <a:pt x="4645" y="1004"/>
                </a:lnTo>
                <a:lnTo>
                  <a:pt x="4645" y="1004"/>
                </a:lnTo>
                <a:lnTo>
                  <a:pt x="4643" y="1004"/>
                </a:lnTo>
                <a:lnTo>
                  <a:pt x="4643" y="1004"/>
                </a:lnTo>
                <a:lnTo>
                  <a:pt x="4643" y="1004"/>
                </a:lnTo>
                <a:lnTo>
                  <a:pt x="4641" y="1004"/>
                </a:lnTo>
                <a:lnTo>
                  <a:pt x="4641" y="1004"/>
                </a:lnTo>
                <a:lnTo>
                  <a:pt x="4641" y="1004"/>
                </a:lnTo>
                <a:lnTo>
                  <a:pt x="4641" y="1006"/>
                </a:lnTo>
                <a:lnTo>
                  <a:pt x="4641" y="1009"/>
                </a:lnTo>
                <a:lnTo>
                  <a:pt x="4639" y="1011"/>
                </a:lnTo>
                <a:lnTo>
                  <a:pt x="4639" y="1011"/>
                </a:lnTo>
                <a:lnTo>
                  <a:pt x="4639" y="1011"/>
                </a:lnTo>
                <a:lnTo>
                  <a:pt x="4639" y="1013"/>
                </a:lnTo>
                <a:lnTo>
                  <a:pt x="4637" y="1013"/>
                </a:lnTo>
                <a:lnTo>
                  <a:pt x="4637" y="1013"/>
                </a:lnTo>
                <a:lnTo>
                  <a:pt x="4635" y="1013"/>
                </a:lnTo>
                <a:lnTo>
                  <a:pt x="4635" y="1015"/>
                </a:lnTo>
                <a:lnTo>
                  <a:pt x="4635" y="1015"/>
                </a:lnTo>
                <a:lnTo>
                  <a:pt x="4635" y="1017"/>
                </a:lnTo>
                <a:lnTo>
                  <a:pt x="4637" y="1019"/>
                </a:lnTo>
                <a:lnTo>
                  <a:pt x="4637" y="1021"/>
                </a:lnTo>
                <a:lnTo>
                  <a:pt x="4635" y="1023"/>
                </a:lnTo>
                <a:lnTo>
                  <a:pt x="4635" y="1023"/>
                </a:lnTo>
                <a:lnTo>
                  <a:pt x="4635" y="1025"/>
                </a:lnTo>
                <a:lnTo>
                  <a:pt x="4633" y="1025"/>
                </a:lnTo>
                <a:lnTo>
                  <a:pt x="4633" y="1025"/>
                </a:lnTo>
                <a:lnTo>
                  <a:pt x="4633" y="1025"/>
                </a:lnTo>
                <a:lnTo>
                  <a:pt x="4633" y="1027"/>
                </a:lnTo>
                <a:lnTo>
                  <a:pt x="4635" y="1027"/>
                </a:lnTo>
                <a:lnTo>
                  <a:pt x="4635" y="1027"/>
                </a:lnTo>
                <a:lnTo>
                  <a:pt x="4635" y="1027"/>
                </a:lnTo>
                <a:lnTo>
                  <a:pt x="4637" y="1030"/>
                </a:lnTo>
                <a:lnTo>
                  <a:pt x="4637" y="1032"/>
                </a:lnTo>
                <a:lnTo>
                  <a:pt x="4637" y="1034"/>
                </a:lnTo>
                <a:lnTo>
                  <a:pt x="4637" y="1034"/>
                </a:lnTo>
                <a:lnTo>
                  <a:pt x="4637" y="1036"/>
                </a:lnTo>
                <a:lnTo>
                  <a:pt x="4635" y="1036"/>
                </a:lnTo>
                <a:lnTo>
                  <a:pt x="4635" y="1036"/>
                </a:lnTo>
                <a:lnTo>
                  <a:pt x="4635" y="1038"/>
                </a:lnTo>
                <a:lnTo>
                  <a:pt x="4635" y="1040"/>
                </a:lnTo>
                <a:lnTo>
                  <a:pt x="4633" y="1044"/>
                </a:lnTo>
                <a:lnTo>
                  <a:pt x="4633" y="1044"/>
                </a:lnTo>
                <a:lnTo>
                  <a:pt x="4631" y="1046"/>
                </a:lnTo>
                <a:lnTo>
                  <a:pt x="4631" y="1048"/>
                </a:lnTo>
                <a:lnTo>
                  <a:pt x="4629" y="1050"/>
                </a:lnTo>
                <a:lnTo>
                  <a:pt x="4629" y="1050"/>
                </a:lnTo>
                <a:lnTo>
                  <a:pt x="4629" y="1055"/>
                </a:lnTo>
                <a:lnTo>
                  <a:pt x="4626" y="1057"/>
                </a:lnTo>
                <a:lnTo>
                  <a:pt x="4626" y="1057"/>
                </a:lnTo>
                <a:lnTo>
                  <a:pt x="4624" y="1059"/>
                </a:lnTo>
                <a:lnTo>
                  <a:pt x="4620" y="1061"/>
                </a:lnTo>
                <a:lnTo>
                  <a:pt x="4618" y="1061"/>
                </a:lnTo>
                <a:lnTo>
                  <a:pt x="4618" y="1063"/>
                </a:lnTo>
                <a:lnTo>
                  <a:pt x="4618" y="1065"/>
                </a:lnTo>
                <a:lnTo>
                  <a:pt x="4616" y="1067"/>
                </a:lnTo>
                <a:lnTo>
                  <a:pt x="4614" y="1067"/>
                </a:lnTo>
                <a:lnTo>
                  <a:pt x="4612" y="1071"/>
                </a:lnTo>
                <a:lnTo>
                  <a:pt x="4610" y="1071"/>
                </a:lnTo>
                <a:lnTo>
                  <a:pt x="4608" y="1071"/>
                </a:lnTo>
                <a:lnTo>
                  <a:pt x="4605" y="1074"/>
                </a:lnTo>
                <a:lnTo>
                  <a:pt x="4599" y="1076"/>
                </a:lnTo>
                <a:lnTo>
                  <a:pt x="4599" y="1076"/>
                </a:lnTo>
                <a:lnTo>
                  <a:pt x="4597" y="1078"/>
                </a:lnTo>
                <a:lnTo>
                  <a:pt x="4597" y="1078"/>
                </a:lnTo>
                <a:lnTo>
                  <a:pt x="4595" y="1078"/>
                </a:lnTo>
                <a:lnTo>
                  <a:pt x="4595" y="1078"/>
                </a:lnTo>
                <a:lnTo>
                  <a:pt x="4593" y="1078"/>
                </a:lnTo>
                <a:lnTo>
                  <a:pt x="4593" y="1076"/>
                </a:lnTo>
                <a:lnTo>
                  <a:pt x="4593" y="1076"/>
                </a:lnTo>
                <a:lnTo>
                  <a:pt x="4593" y="1074"/>
                </a:lnTo>
                <a:lnTo>
                  <a:pt x="4591" y="1074"/>
                </a:lnTo>
                <a:lnTo>
                  <a:pt x="4591" y="1071"/>
                </a:lnTo>
                <a:lnTo>
                  <a:pt x="4593" y="1071"/>
                </a:lnTo>
                <a:lnTo>
                  <a:pt x="4593" y="1071"/>
                </a:lnTo>
                <a:lnTo>
                  <a:pt x="4595" y="1069"/>
                </a:lnTo>
                <a:lnTo>
                  <a:pt x="4597" y="1067"/>
                </a:lnTo>
                <a:lnTo>
                  <a:pt x="4597" y="1067"/>
                </a:lnTo>
                <a:lnTo>
                  <a:pt x="4597" y="1065"/>
                </a:lnTo>
                <a:lnTo>
                  <a:pt x="4595" y="1067"/>
                </a:lnTo>
                <a:lnTo>
                  <a:pt x="4593" y="1067"/>
                </a:lnTo>
                <a:lnTo>
                  <a:pt x="4591" y="1069"/>
                </a:lnTo>
                <a:lnTo>
                  <a:pt x="4589" y="1071"/>
                </a:lnTo>
                <a:lnTo>
                  <a:pt x="4589" y="1076"/>
                </a:lnTo>
                <a:lnTo>
                  <a:pt x="4589" y="1080"/>
                </a:lnTo>
                <a:lnTo>
                  <a:pt x="4587" y="1082"/>
                </a:lnTo>
                <a:lnTo>
                  <a:pt x="4582" y="1086"/>
                </a:lnTo>
                <a:lnTo>
                  <a:pt x="4582" y="1086"/>
                </a:lnTo>
                <a:lnTo>
                  <a:pt x="4580" y="1088"/>
                </a:lnTo>
                <a:lnTo>
                  <a:pt x="4578" y="1088"/>
                </a:lnTo>
                <a:lnTo>
                  <a:pt x="4578" y="1090"/>
                </a:lnTo>
                <a:lnTo>
                  <a:pt x="4578" y="1092"/>
                </a:lnTo>
                <a:lnTo>
                  <a:pt x="4580" y="1095"/>
                </a:lnTo>
                <a:lnTo>
                  <a:pt x="4578" y="1097"/>
                </a:lnTo>
                <a:lnTo>
                  <a:pt x="4576" y="1097"/>
                </a:lnTo>
                <a:lnTo>
                  <a:pt x="4574" y="1099"/>
                </a:lnTo>
                <a:lnTo>
                  <a:pt x="4574" y="1099"/>
                </a:lnTo>
                <a:lnTo>
                  <a:pt x="4572" y="1099"/>
                </a:lnTo>
                <a:lnTo>
                  <a:pt x="4568" y="1099"/>
                </a:lnTo>
                <a:lnTo>
                  <a:pt x="4568" y="1099"/>
                </a:lnTo>
                <a:lnTo>
                  <a:pt x="4568" y="1099"/>
                </a:lnTo>
                <a:lnTo>
                  <a:pt x="4568" y="1097"/>
                </a:lnTo>
                <a:lnTo>
                  <a:pt x="4568" y="1097"/>
                </a:lnTo>
                <a:lnTo>
                  <a:pt x="4566" y="1095"/>
                </a:lnTo>
                <a:lnTo>
                  <a:pt x="4566" y="1095"/>
                </a:lnTo>
                <a:lnTo>
                  <a:pt x="4561" y="1097"/>
                </a:lnTo>
                <a:lnTo>
                  <a:pt x="4555" y="1097"/>
                </a:lnTo>
                <a:lnTo>
                  <a:pt x="4553" y="1099"/>
                </a:lnTo>
                <a:lnTo>
                  <a:pt x="4553" y="1099"/>
                </a:lnTo>
                <a:lnTo>
                  <a:pt x="4549" y="1099"/>
                </a:lnTo>
                <a:lnTo>
                  <a:pt x="4547" y="1099"/>
                </a:lnTo>
                <a:lnTo>
                  <a:pt x="4545" y="1099"/>
                </a:lnTo>
                <a:lnTo>
                  <a:pt x="4543" y="1099"/>
                </a:lnTo>
                <a:lnTo>
                  <a:pt x="4543" y="1099"/>
                </a:lnTo>
                <a:lnTo>
                  <a:pt x="4541" y="1101"/>
                </a:lnTo>
                <a:lnTo>
                  <a:pt x="4541" y="1101"/>
                </a:lnTo>
                <a:lnTo>
                  <a:pt x="4538" y="1099"/>
                </a:lnTo>
                <a:lnTo>
                  <a:pt x="4536" y="1099"/>
                </a:lnTo>
                <a:lnTo>
                  <a:pt x="4534" y="1099"/>
                </a:lnTo>
                <a:close/>
                <a:moveTo>
                  <a:pt x="4480" y="1216"/>
                </a:moveTo>
                <a:lnTo>
                  <a:pt x="4482" y="1216"/>
                </a:lnTo>
                <a:lnTo>
                  <a:pt x="4484" y="1216"/>
                </a:lnTo>
                <a:lnTo>
                  <a:pt x="4484" y="1214"/>
                </a:lnTo>
                <a:lnTo>
                  <a:pt x="4484" y="1214"/>
                </a:lnTo>
                <a:lnTo>
                  <a:pt x="4484" y="1214"/>
                </a:lnTo>
                <a:lnTo>
                  <a:pt x="4484" y="1212"/>
                </a:lnTo>
                <a:lnTo>
                  <a:pt x="4486" y="1212"/>
                </a:lnTo>
                <a:lnTo>
                  <a:pt x="4486" y="1212"/>
                </a:lnTo>
                <a:lnTo>
                  <a:pt x="4486" y="1212"/>
                </a:lnTo>
                <a:lnTo>
                  <a:pt x="4486" y="1210"/>
                </a:lnTo>
                <a:lnTo>
                  <a:pt x="4486" y="1212"/>
                </a:lnTo>
                <a:lnTo>
                  <a:pt x="4484" y="1212"/>
                </a:lnTo>
                <a:lnTo>
                  <a:pt x="4484" y="1212"/>
                </a:lnTo>
                <a:lnTo>
                  <a:pt x="4484" y="1212"/>
                </a:lnTo>
                <a:lnTo>
                  <a:pt x="4484" y="1212"/>
                </a:lnTo>
                <a:lnTo>
                  <a:pt x="4482" y="1214"/>
                </a:lnTo>
                <a:lnTo>
                  <a:pt x="4480" y="1214"/>
                </a:lnTo>
                <a:lnTo>
                  <a:pt x="4480" y="1214"/>
                </a:lnTo>
                <a:lnTo>
                  <a:pt x="4480" y="1214"/>
                </a:lnTo>
                <a:lnTo>
                  <a:pt x="4480" y="1214"/>
                </a:lnTo>
                <a:lnTo>
                  <a:pt x="4480" y="1216"/>
                </a:lnTo>
                <a:close/>
                <a:moveTo>
                  <a:pt x="4461" y="1111"/>
                </a:moveTo>
                <a:lnTo>
                  <a:pt x="4461" y="1111"/>
                </a:lnTo>
                <a:lnTo>
                  <a:pt x="4461" y="1111"/>
                </a:lnTo>
                <a:lnTo>
                  <a:pt x="4463" y="1111"/>
                </a:lnTo>
                <a:lnTo>
                  <a:pt x="4463" y="1111"/>
                </a:lnTo>
                <a:lnTo>
                  <a:pt x="4463" y="1109"/>
                </a:lnTo>
                <a:lnTo>
                  <a:pt x="4461" y="1109"/>
                </a:lnTo>
                <a:lnTo>
                  <a:pt x="4461" y="1109"/>
                </a:lnTo>
                <a:lnTo>
                  <a:pt x="4459" y="1109"/>
                </a:lnTo>
                <a:lnTo>
                  <a:pt x="4459" y="1111"/>
                </a:lnTo>
                <a:lnTo>
                  <a:pt x="4461" y="1111"/>
                </a:lnTo>
                <a:lnTo>
                  <a:pt x="4461" y="1111"/>
                </a:lnTo>
                <a:close/>
                <a:moveTo>
                  <a:pt x="4482" y="1118"/>
                </a:moveTo>
                <a:lnTo>
                  <a:pt x="4482" y="1120"/>
                </a:lnTo>
                <a:lnTo>
                  <a:pt x="4482" y="1118"/>
                </a:lnTo>
                <a:lnTo>
                  <a:pt x="4482" y="1118"/>
                </a:lnTo>
                <a:lnTo>
                  <a:pt x="4484" y="1115"/>
                </a:lnTo>
                <a:lnTo>
                  <a:pt x="4484" y="1113"/>
                </a:lnTo>
                <a:lnTo>
                  <a:pt x="4484" y="1113"/>
                </a:lnTo>
                <a:lnTo>
                  <a:pt x="4484" y="1113"/>
                </a:lnTo>
                <a:lnTo>
                  <a:pt x="4484" y="1113"/>
                </a:lnTo>
                <a:lnTo>
                  <a:pt x="4482" y="1113"/>
                </a:lnTo>
                <a:lnTo>
                  <a:pt x="4482" y="1113"/>
                </a:lnTo>
                <a:lnTo>
                  <a:pt x="4482" y="1115"/>
                </a:lnTo>
                <a:lnTo>
                  <a:pt x="4480" y="1118"/>
                </a:lnTo>
                <a:lnTo>
                  <a:pt x="4482" y="1118"/>
                </a:lnTo>
                <a:close/>
                <a:moveTo>
                  <a:pt x="4482" y="1136"/>
                </a:moveTo>
                <a:lnTo>
                  <a:pt x="4482" y="1136"/>
                </a:lnTo>
                <a:lnTo>
                  <a:pt x="4482" y="1136"/>
                </a:lnTo>
                <a:lnTo>
                  <a:pt x="4482" y="1136"/>
                </a:lnTo>
                <a:lnTo>
                  <a:pt x="4484" y="1136"/>
                </a:lnTo>
                <a:lnTo>
                  <a:pt x="4484" y="1134"/>
                </a:lnTo>
                <a:lnTo>
                  <a:pt x="4484" y="1134"/>
                </a:lnTo>
                <a:lnTo>
                  <a:pt x="4484" y="1134"/>
                </a:lnTo>
                <a:lnTo>
                  <a:pt x="4484" y="1134"/>
                </a:lnTo>
                <a:lnTo>
                  <a:pt x="4482" y="1136"/>
                </a:lnTo>
                <a:close/>
                <a:moveTo>
                  <a:pt x="4480" y="1122"/>
                </a:moveTo>
                <a:lnTo>
                  <a:pt x="4480" y="1122"/>
                </a:lnTo>
                <a:lnTo>
                  <a:pt x="4480" y="1122"/>
                </a:lnTo>
                <a:lnTo>
                  <a:pt x="4482" y="1120"/>
                </a:lnTo>
                <a:lnTo>
                  <a:pt x="4482" y="1120"/>
                </a:lnTo>
                <a:lnTo>
                  <a:pt x="4480" y="1118"/>
                </a:lnTo>
                <a:lnTo>
                  <a:pt x="4480" y="1122"/>
                </a:lnTo>
                <a:close/>
                <a:moveTo>
                  <a:pt x="4367" y="1348"/>
                </a:moveTo>
                <a:lnTo>
                  <a:pt x="4367" y="1350"/>
                </a:lnTo>
                <a:lnTo>
                  <a:pt x="4367" y="1350"/>
                </a:lnTo>
                <a:lnTo>
                  <a:pt x="4367" y="1350"/>
                </a:lnTo>
                <a:lnTo>
                  <a:pt x="4367" y="1350"/>
                </a:lnTo>
                <a:lnTo>
                  <a:pt x="4369" y="1350"/>
                </a:lnTo>
                <a:lnTo>
                  <a:pt x="4369" y="1350"/>
                </a:lnTo>
                <a:lnTo>
                  <a:pt x="4367" y="1348"/>
                </a:lnTo>
                <a:close/>
                <a:moveTo>
                  <a:pt x="4318" y="1273"/>
                </a:moveTo>
                <a:lnTo>
                  <a:pt x="4321" y="1273"/>
                </a:lnTo>
                <a:lnTo>
                  <a:pt x="4321" y="1273"/>
                </a:lnTo>
                <a:lnTo>
                  <a:pt x="4318" y="1271"/>
                </a:lnTo>
                <a:lnTo>
                  <a:pt x="4318" y="1273"/>
                </a:lnTo>
                <a:lnTo>
                  <a:pt x="4318" y="1273"/>
                </a:lnTo>
                <a:lnTo>
                  <a:pt x="4318" y="1273"/>
                </a:lnTo>
                <a:lnTo>
                  <a:pt x="4318" y="1273"/>
                </a:lnTo>
                <a:lnTo>
                  <a:pt x="4318" y="1273"/>
                </a:lnTo>
                <a:close/>
                <a:moveTo>
                  <a:pt x="4373" y="1419"/>
                </a:moveTo>
                <a:lnTo>
                  <a:pt x="4375" y="1419"/>
                </a:lnTo>
                <a:lnTo>
                  <a:pt x="4375" y="1419"/>
                </a:lnTo>
                <a:lnTo>
                  <a:pt x="4375" y="1417"/>
                </a:lnTo>
                <a:lnTo>
                  <a:pt x="4375" y="1415"/>
                </a:lnTo>
                <a:lnTo>
                  <a:pt x="4375" y="1415"/>
                </a:lnTo>
                <a:lnTo>
                  <a:pt x="4375" y="1415"/>
                </a:lnTo>
                <a:lnTo>
                  <a:pt x="4375" y="1415"/>
                </a:lnTo>
                <a:lnTo>
                  <a:pt x="4375" y="1413"/>
                </a:lnTo>
                <a:lnTo>
                  <a:pt x="4375" y="1413"/>
                </a:lnTo>
                <a:lnTo>
                  <a:pt x="4373" y="1413"/>
                </a:lnTo>
                <a:lnTo>
                  <a:pt x="4373" y="1415"/>
                </a:lnTo>
                <a:lnTo>
                  <a:pt x="4373" y="1415"/>
                </a:lnTo>
                <a:lnTo>
                  <a:pt x="4373" y="1417"/>
                </a:lnTo>
                <a:lnTo>
                  <a:pt x="4375" y="1417"/>
                </a:lnTo>
                <a:lnTo>
                  <a:pt x="4375" y="1417"/>
                </a:lnTo>
                <a:lnTo>
                  <a:pt x="4375" y="1417"/>
                </a:lnTo>
                <a:lnTo>
                  <a:pt x="4373" y="1419"/>
                </a:lnTo>
                <a:close/>
                <a:moveTo>
                  <a:pt x="4325" y="1273"/>
                </a:moveTo>
                <a:lnTo>
                  <a:pt x="4323" y="1273"/>
                </a:lnTo>
                <a:lnTo>
                  <a:pt x="4323" y="1273"/>
                </a:lnTo>
                <a:lnTo>
                  <a:pt x="4321" y="1273"/>
                </a:lnTo>
                <a:lnTo>
                  <a:pt x="4321" y="1273"/>
                </a:lnTo>
                <a:lnTo>
                  <a:pt x="4323" y="1273"/>
                </a:lnTo>
                <a:lnTo>
                  <a:pt x="4325" y="1273"/>
                </a:lnTo>
                <a:close/>
                <a:moveTo>
                  <a:pt x="4262" y="1306"/>
                </a:moveTo>
                <a:lnTo>
                  <a:pt x="4262" y="1306"/>
                </a:lnTo>
                <a:lnTo>
                  <a:pt x="4262" y="1306"/>
                </a:lnTo>
                <a:lnTo>
                  <a:pt x="4262" y="1306"/>
                </a:lnTo>
                <a:lnTo>
                  <a:pt x="4262" y="1306"/>
                </a:lnTo>
                <a:lnTo>
                  <a:pt x="4262" y="1306"/>
                </a:lnTo>
                <a:lnTo>
                  <a:pt x="4262" y="1308"/>
                </a:lnTo>
                <a:lnTo>
                  <a:pt x="4262" y="1306"/>
                </a:lnTo>
                <a:close/>
                <a:moveTo>
                  <a:pt x="4348" y="1292"/>
                </a:moveTo>
                <a:lnTo>
                  <a:pt x="4348" y="1294"/>
                </a:lnTo>
                <a:lnTo>
                  <a:pt x="4348" y="1294"/>
                </a:lnTo>
                <a:lnTo>
                  <a:pt x="4348" y="1294"/>
                </a:lnTo>
                <a:lnTo>
                  <a:pt x="4348" y="1296"/>
                </a:lnTo>
                <a:lnTo>
                  <a:pt x="4350" y="1300"/>
                </a:lnTo>
                <a:lnTo>
                  <a:pt x="4350" y="1300"/>
                </a:lnTo>
                <a:lnTo>
                  <a:pt x="4350" y="1302"/>
                </a:lnTo>
                <a:lnTo>
                  <a:pt x="4350" y="1302"/>
                </a:lnTo>
                <a:lnTo>
                  <a:pt x="4352" y="1302"/>
                </a:lnTo>
                <a:lnTo>
                  <a:pt x="4354" y="1304"/>
                </a:lnTo>
                <a:lnTo>
                  <a:pt x="4354" y="1304"/>
                </a:lnTo>
                <a:lnTo>
                  <a:pt x="4354" y="1306"/>
                </a:lnTo>
                <a:lnTo>
                  <a:pt x="4356" y="1308"/>
                </a:lnTo>
                <a:lnTo>
                  <a:pt x="4356" y="1310"/>
                </a:lnTo>
                <a:lnTo>
                  <a:pt x="4356" y="1310"/>
                </a:lnTo>
                <a:lnTo>
                  <a:pt x="4358" y="1310"/>
                </a:lnTo>
                <a:lnTo>
                  <a:pt x="4358" y="1310"/>
                </a:lnTo>
                <a:lnTo>
                  <a:pt x="4358" y="1308"/>
                </a:lnTo>
                <a:lnTo>
                  <a:pt x="4358" y="1306"/>
                </a:lnTo>
                <a:lnTo>
                  <a:pt x="4358" y="1304"/>
                </a:lnTo>
                <a:lnTo>
                  <a:pt x="4360" y="1302"/>
                </a:lnTo>
                <a:lnTo>
                  <a:pt x="4360" y="1300"/>
                </a:lnTo>
                <a:lnTo>
                  <a:pt x="4362" y="1298"/>
                </a:lnTo>
                <a:lnTo>
                  <a:pt x="4365" y="1296"/>
                </a:lnTo>
                <a:lnTo>
                  <a:pt x="4367" y="1294"/>
                </a:lnTo>
                <a:lnTo>
                  <a:pt x="4367" y="1292"/>
                </a:lnTo>
                <a:lnTo>
                  <a:pt x="4367" y="1289"/>
                </a:lnTo>
                <a:lnTo>
                  <a:pt x="4369" y="1285"/>
                </a:lnTo>
                <a:lnTo>
                  <a:pt x="4369" y="1281"/>
                </a:lnTo>
                <a:lnTo>
                  <a:pt x="4369" y="1279"/>
                </a:lnTo>
                <a:lnTo>
                  <a:pt x="4371" y="1279"/>
                </a:lnTo>
                <a:lnTo>
                  <a:pt x="4371" y="1275"/>
                </a:lnTo>
                <a:lnTo>
                  <a:pt x="4373" y="1273"/>
                </a:lnTo>
                <a:lnTo>
                  <a:pt x="4373" y="1271"/>
                </a:lnTo>
                <a:lnTo>
                  <a:pt x="4373" y="1269"/>
                </a:lnTo>
                <a:lnTo>
                  <a:pt x="4373" y="1266"/>
                </a:lnTo>
                <a:lnTo>
                  <a:pt x="4373" y="1266"/>
                </a:lnTo>
                <a:lnTo>
                  <a:pt x="4375" y="1264"/>
                </a:lnTo>
                <a:lnTo>
                  <a:pt x="4373" y="1264"/>
                </a:lnTo>
                <a:lnTo>
                  <a:pt x="4373" y="1262"/>
                </a:lnTo>
                <a:lnTo>
                  <a:pt x="4371" y="1262"/>
                </a:lnTo>
                <a:lnTo>
                  <a:pt x="4371" y="1262"/>
                </a:lnTo>
                <a:lnTo>
                  <a:pt x="4371" y="1262"/>
                </a:lnTo>
                <a:lnTo>
                  <a:pt x="4369" y="1260"/>
                </a:lnTo>
                <a:lnTo>
                  <a:pt x="4369" y="1260"/>
                </a:lnTo>
                <a:lnTo>
                  <a:pt x="4367" y="1260"/>
                </a:lnTo>
                <a:lnTo>
                  <a:pt x="4367" y="1262"/>
                </a:lnTo>
                <a:lnTo>
                  <a:pt x="4362" y="1264"/>
                </a:lnTo>
                <a:lnTo>
                  <a:pt x="4360" y="1264"/>
                </a:lnTo>
                <a:lnTo>
                  <a:pt x="4360" y="1266"/>
                </a:lnTo>
                <a:lnTo>
                  <a:pt x="4358" y="1269"/>
                </a:lnTo>
                <a:lnTo>
                  <a:pt x="4358" y="1269"/>
                </a:lnTo>
                <a:lnTo>
                  <a:pt x="4356" y="1271"/>
                </a:lnTo>
                <a:lnTo>
                  <a:pt x="4356" y="1273"/>
                </a:lnTo>
                <a:lnTo>
                  <a:pt x="4348" y="1285"/>
                </a:lnTo>
                <a:lnTo>
                  <a:pt x="4348" y="1285"/>
                </a:lnTo>
                <a:lnTo>
                  <a:pt x="4348" y="1287"/>
                </a:lnTo>
                <a:lnTo>
                  <a:pt x="4348" y="1289"/>
                </a:lnTo>
                <a:lnTo>
                  <a:pt x="4348" y="1292"/>
                </a:lnTo>
                <a:lnTo>
                  <a:pt x="4348" y="1292"/>
                </a:lnTo>
                <a:close/>
                <a:moveTo>
                  <a:pt x="4316" y="1497"/>
                </a:moveTo>
                <a:lnTo>
                  <a:pt x="4316" y="1497"/>
                </a:lnTo>
                <a:lnTo>
                  <a:pt x="4316" y="1499"/>
                </a:lnTo>
                <a:lnTo>
                  <a:pt x="4314" y="1499"/>
                </a:lnTo>
                <a:lnTo>
                  <a:pt x="4312" y="1501"/>
                </a:lnTo>
                <a:lnTo>
                  <a:pt x="4310" y="1503"/>
                </a:lnTo>
                <a:lnTo>
                  <a:pt x="4308" y="1505"/>
                </a:lnTo>
                <a:lnTo>
                  <a:pt x="4308" y="1505"/>
                </a:lnTo>
                <a:lnTo>
                  <a:pt x="4306" y="1508"/>
                </a:lnTo>
                <a:lnTo>
                  <a:pt x="4306" y="1510"/>
                </a:lnTo>
                <a:lnTo>
                  <a:pt x="4306" y="1512"/>
                </a:lnTo>
                <a:lnTo>
                  <a:pt x="4308" y="1510"/>
                </a:lnTo>
                <a:lnTo>
                  <a:pt x="4308" y="1510"/>
                </a:lnTo>
                <a:lnTo>
                  <a:pt x="4310" y="1510"/>
                </a:lnTo>
                <a:lnTo>
                  <a:pt x="4310" y="1508"/>
                </a:lnTo>
                <a:lnTo>
                  <a:pt x="4310" y="1508"/>
                </a:lnTo>
                <a:lnTo>
                  <a:pt x="4310" y="1508"/>
                </a:lnTo>
                <a:lnTo>
                  <a:pt x="4312" y="1505"/>
                </a:lnTo>
                <a:lnTo>
                  <a:pt x="4314" y="1505"/>
                </a:lnTo>
                <a:lnTo>
                  <a:pt x="4316" y="1505"/>
                </a:lnTo>
                <a:lnTo>
                  <a:pt x="4316" y="1503"/>
                </a:lnTo>
                <a:lnTo>
                  <a:pt x="4318" y="1501"/>
                </a:lnTo>
                <a:lnTo>
                  <a:pt x="4318" y="1499"/>
                </a:lnTo>
                <a:lnTo>
                  <a:pt x="4321" y="1499"/>
                </a:lnTo>
                <a:lnTo>
                  <a:pt x="4323" y="1499"/>
                </a:lnTo>
                <a:lnTo>
                  <a:pt x="4323" y="1497"/>
                </a:lnTo>
                <a:lnTo>
                  <a:pt x="4325" y="1497"/>
                </a:lnTo>
                <a:lnTo>
                  <a:pt x="4325" y="1495"/>
                </a:lnTo>
                <a:lnTo>
                  <a:pt x="4329" y="1491"/>
                </a:lnTo>
                <a:lnTo>
                  <a:pt x="4329" y="1489"/>
                </a:lnTo>
                <a:lnTo>
                  <a:pt x="4329" y="1489"/>
                </a:lnTo>
                <a:lnTo>
                  <a:pt x="4329" y="1489"/>
                </a:lnTo>
                <a:lnTo>
                  <a:pt x="4331" y="1487"/>
                </a:lnTo>
                <a:lnTo>
                  <a:pt x="4335" y="1487"/>
                </a:lnTo>
                <a:lnTo>
                  <a:pt x="4335" y="1487"/>
                </a:lnTo>
                <a:lnTo>
                  <a:pt x="4335" y="1484"/>
                </a:lnTo>
                <a:lnTo>
                  <a:pt x="4335" y="1484"/>
                </a:lnTo>
                <a:lnTo>
                  <a:pt x="4337" y="1482"/>
                </a:lnTo>
                <a:lnTo>
                  <a:pt x="4337" y="1482"/>
                </a:lnTo>
                <a:lnTo>
                  <a:pt x="4339" y="1482"/>
                </a:lnTo>
                <a:lnTo>
                  <a:pt x="4339" y="1480"/>
                </a:lnTo>
                <a:lnTo>
                  <a:pt x="4341" y="1480"/>
                </a:lnTo>
                <a:lnTo>
                  <a:pt x="4341" y="1478"/>
                </a:lnTo>
                <a:lnTo>
                  <a:pt x="4341" y="1476"/>
                </a:lnTo>
                <a:lnTo>
                  <a:pt x="4339" y="1474"/>
                </a:lnTo>
                <a:lnTo>
                  <a:pt x="4339" y="1472"/>
                </a:lnTo>
                <a:lnTo>
                  <a:pt x="4339" y="1472"/>
                </a:lnTo>
                <a:lnTo>
                  <a:pt x="4339" y="1470"/>
                </a:lnTo>
                <a:lnTo>
                  <a:pt x="4339" y="1470"/>
                </a:lnTo>
                <a:lnTo>
                  <a:pt x="4339" y="1468"/>
                </a:lnTo>
                <a:lnTo>
                  <a:pt x="4339" y="1468"/>
                </a:lnTo>
                <a:lnTo>
                  <a:pt x="4339" y="1468"/>
                </a:lnTo>
                <a:lnTo>
                  <a:pt x="4337" y="1472"/>
                </a:lnTo>
                <a:lnTo>
                  <a:pt x="4335" y="1474"/>
                </a:lnTo>
                <a:lnTo>
                  <a:pt x="4335" y="1474"/>
                </a:lnTo>
                <a:lnTo>
                  <a:pt x="4335" y="1476"/>
                </a:lnTo>
                <a:lnTo>
                  <a:pt x="4335" y="1478"/>
                </a:lnTo>
                <a:lnTo>
                  <a:pt x="4335" y="1478"/>
                </a:lnTo>
                <a:lnTo>
                  <a:pt x="4335" y="1480"/>
                </a:lnTo>
                <a:lnTo>
                  <a:pt x="4335" y="1480"/>
                </a:lnTo>
                <a:lnTo>
                  <a:pt x="4333" y="1480"/>
                </a:lnTo>
                <a:lnTo>
                  <a:pt x="4333" y="1482"/>
                </a:lnTo>
                <a:lnTo>
                  <a:pt x="4331" y="1482"/>
                </a:lnTo>
                <a:lnTo>
                  <a:pt x="4329" y="1484"/>
                </a:lnTo>
                <a:lnTo>
                  <a:pt x="4329" y="1487"/>
                </a:lnTo>
                <a:lnTo>
                  <a:pt x="4327" y="1487"/>
                </a:lnTo>
                <a:lnTo>
                  <a:pt x="4325" y="1491"/>
                </a:lnTo>
                <a:lnTo>
                  <a:pt x="4323" y="1493"/>
                </a:lnTo>
                <a:lnTo>
                  <a:pt x="4318" y="1497"/>
                </a:lnTo>
                <a:lnTo>
                  <a:pt x="4318" y="1497"/>
                </a:lnTo>
                <a:lnTo>
                  <a:pt x="4316" y="1497"/>
                </a:lnTo>
                <a:close/>
                <a:moveTo>
                  <a:pt x="4220" y="1591"/>
                </a:moveTo>
                <a:lnTo>
                  <a:pt x="4220" y="1591"/>
                </a:lnTo>
                <a:lnTo>
                  <a:pt x="4220" y="1591"/>
                </a:lnTo>
                <a:lnTo>
                  <a:pt x="4220" y="1596"/>
                </a:lnTo>
                <a:lnTo>
                  <a:pt x="4220" y="1598"/>
                </a:lnTo>
                <a:lnTo>
                  <a:pt x="4222" y="1596"/>
                </a:lnTo>
                <a:lnTo>
                  <a:pt x="4222" y="1596"/>
                </a:lnTo>
                <a:lnTo>
                  <a:pt x="4222" y="1593"/>
                </a:lnTo>
                <a:lnTo>
                  <a:pt x="4222" y="1591"/>
                </a:lnTo>
                <a:lnTo>
                  <a:pt x="4220" y="1591"/>
                </a:lnTo>
                <a:close/>
                <a:moveTo>
                  <a:pt x="4239" y="1315"/>
                </a:moveTo>
                <a:lnTo>
                  <a:pt x="4239" y="1315"/>
                </a:lnTo>
                <a:lnTo>
                  <a:pt x="4239" y="1317"/>
                </a:lnTo>
                <a:lnTo>
                  <a:pt x="4239" y="1317"/>
                </a:lnTo>
                <a:lnTo>
                  <a:pt x="4239" y="1315"/>
                </a:lnTo>
                <a:lnTo>
                  <a:pt x="4239" y="1315"/>
                </a:lnTo>
                <a:close/>
                <a:moveTo>
                  <a:pt x="4241" y="1317"/>
                </a:moveTo>
                <a:lnTo>
                  <a:pt x="4241" y="1317"/>
                </a:lnTo>
                <a:lnTo>
                  <a:pt x="4241" y="1315"/>
                </a:lnTo>
                <a:lnTo>
                  <a:pt x="4243" y="1315"/>
                </a:lnTo>
                <a:lnTo>
                  <a:pt x="4243" y="1315"/>
                </a:lnTo>
                <a:lnTo>
                  <a:pt x="4243" y="1315"/>
                </a:lnTo>
                <a:lnTo>
                  <a:pt x="4241" y="1315"/>
                </a:lnTo>
                <a:lnTo>
                  <a:pt x="4241" y="1315"/>
                </a:lnTo>
                <a:lnTo>
                  <a:pt x="4241" y="1315"/>
                </a:lnTo>
                <a:lnTo>
                  <a:pt x="4241" y="1315"/>
                </a:lnTo>
                <a:lnTo>
                  <a:pt x="4241" y="1317"/>
                </a:lnTo>
                <a:lnTo>
                  <a:pt x="4241" y="1317"/>
                </a:lnTo>
                <a:close/>
                <a:moveTo>
                  <a:pt x="4260" y="1306"/>
                </a:moveTo>
                <a:lnTo>
                  <a:pt x="4260" y="1306"/>
                </a:lnTo>
                <a:lnTo>
                  <a:pt x="4260" y="1306"/>
                </a:lnTo>
                <a:lnTo>
                  <a:pt x="4258" y="1306"/>
                </a:lnTo>
                <a:lnTo>
                  <a:pt x="4258" y="1306"/>
                </a:lnTo>
                <a:lnTo>
                  <a:pt x="4258" y="1306"/>
                </a:lnTo>
                <a:lnTo>
                  <a:pt x="4258" y="1306"/>
                </a:lnTo>
                <a:lnTo>
                  <a:pt x="4260" y="1306"/>
                </a:lnTo>
                <a:close/>
                <a:moveTo>
                  <a:pt x="4365" y="1216"/>
                </a:moveTo>
                <a:lnTo>
                  <a:pt x="4365" y="1216"/>
                </a:lnTo>
                <a:lnTo>
                  <a:pt x="4365" y="1216"/>
                </a:lnTo>
                <a:lnTo>
                  <a:pt x="4362" y="1216"/>
                </a:lnTo>
                <a:lnTo>
                  <a:pt x="4362" y="1218"/>
                </a:lnTo>
                <a:lnTo>
                  <a:pt x="4362" y="1218"/>
                </a:lnTo>
                <a:lnTo>
                  <a:pt x="4365" y="1218"/>
                </a:lnTo>
                <a:lnTo>
                  <a:pt x="4365" y="1216"/>
                </a:lnTo>
                <a:close/>
                <a:moveTo>
                  <a:pt x="4379" y="1189"/>
                </a:moveTo>
                <a:lnTo>
                  <a:pt x="4379" y="1187"/>
                </a:lnTo>
                <a:lnTo>
                  <a:pt x="4379" y="1187"/>
                </a:lnTo>
                <a:lnTo>
                  <a:pt x="4377" y="1185"/>
                </a:lnTo>
                <a:lnTo>
                  <a:pt x="4375" y="1185"/>
                </a:lnTo>
                <a:lnTo>
                  <a:pt x="4375" y="1187"/>
                </a:lnTo>
                <a:lnTo>
                  <a:pt x="4375" y="1187"/>
                </a:lnTo>
                <a:lnTo>
                  <a:pt x="4377" y="1187"/>
                </a:lnTo>
                <a:lnTo>
                  <a:pt x="4379" y="1189"/>
                </a:lnTo>
                <a:lnTo>
                  <a:pt x="4379" y="1189"/>
                </a:lnTo>
                <a:close/>
                <a:moveTo>
                  <a:pt x="4375" y="1191"/>
                </a:moveTo>
                <a:lnTo>
                  <a:pt x="4377" y="1191"/>
                </a:lnTo>
                <a:lnTo>
                  <a:pt x="4377" y="1193"/>
                </a:lnTo>
                <a:lnTo>
                  <a:pt x="4377" y="1193"/>
                </a:lnTo>
                <a:lnTo>
                  <a:pt x="4377" y="1193"/>
                </a:lnTo>
                <a:lnTo>
                  <a:pt x="4377" y="1191"/>
                </a:lnTo>
                <a:lnTo>
                  <a:pt x="4377" y="1191"/>
                </a:lnTo>
                <a:lnTo>
                  <a:pt x="4375" y="1191"/>
                </a:lnTo>
                <a:close/>
                <a:moveTo>
                  <a:pt x="4346" y="1396"/>
                </a:moveTo>
                <a:lnTo>
                  <a:pt x="4346" y="1396"/>
                </a:lnTo>
                <a:lnTo>
                  <a:pt x="4344" y="1394"/>
                </a:lnTo>
                <a:lnTo>
                  <a:pt x="4344" y="1394"/>
                </a:lnTo>
                <a:lnTo>
                  <a:pt x="4344" y="1394"/>
                </a:lnTo>
                <a:lnTo>
                  <a:pt x="4344" y="1396"/>
                </a:lnTo>
                <a:lnTo>
                  <a:pt x="4344" y="1399"/>
                </a:lnTo>
                <a:lnTo>
                  <a:pt x="4344" y="1399"/>
                </a:lnTo>
                <a:lnTo>
                  <a:pt x="4344" y="1401"/>
                </a:lnTo>
                <a:lnTo>
                  <a:pt x="4344" y="1401"/>
                </a:lnTo>
                <a:lnTo>
                  <a:pt x="4344" y="1401"/>
                </a:lnTo>
                <a:lnTo>
                  <a:pt x="4344" y="1403"/>
                </a:lnTo>
                <a:lnTo>
                  <a:pt x="4346" y="1407"/>
                </a:lnTo>
                <a:lnTo>
                  <a:pt x="4346" y="1409"/>
                </a:lnTo>
                <a:lnTo>
                  <a:pt x="4346" y="1411"/>
                </a:lnTo>
                <a:lnTo>
                  <a:pt x="4346" y="1413"/>
                </a:lnTo>
                <a:lnTo>
                  <a:pt x="4348" y="1415"/>
                </a:lnTo>
                <a:lnTo>
                  <a:pt x="4348" y="1417"/>
                </a:lnTo>
                <a:lnTo>
                  <a:pt x="4348" y="1417"/>
                </a:lnTo>
                <a:lnTo>
                  <a:pt x="4350" y="1417"/>
                </a:lnTo>
                <a:lnTo>
                  <a:pt x="4350" y="1417"/>
                </a:lnTo>
                <a:lnTo>
                  <a:pt x="4350" y="1419"/>
                </a:lnTo>
                <a:lnTo>
                  <a:pt x="4352" y="1419"/>
                </a:lnTo>
                <a:lnTo>
                  <a:pt x="4352" y="1422"/>
                </a:lnTo>
                <a:lnTo>
                  <a:pt x="4352" y="1422"/>
                </a:lnTo>
                <a:lnTo>
                  <a:pt x="4354" y="1422"/>
                </a:lnTo>
                <a:lnTo>
                  <a:pt x="4354" y="1422"/>
                </a:lnTo>
                <a:lnTo>
                  <a:pt x="4354" y="1422"/>
                </a:lnTo>
                <a:lnTo>
                  <a:pt x="4354" y="1419"/>
                </a:lnTo>
                <a:lnTo>
                  <a:pt x="4354" y="1417"/>
                </a:lnTo>
                <a:lnTo>
                  <a:pt x="4354" y="1415"/>
                </a:lnTo>
                <a:lnTo>
                  <a:pt x="4356" y="1417"/>
                </a:lnTo>
                <a:lnTo>
                  <a:pt x="4356" y="1417"/>
                </a:lnTo>
                <a:lnTo>
                  <a:pt x="4358" y="1417"/>
                </a:lnTo>
                <a:lnTo>
                  <a:pt x="4358" y="1417"/>
                </a:lnTo>
                <a:lnTo>
                  <a:pt x="4360" y="1419"/>
                </a:lnTo>
                <a:lnTo>
                  <a:pt x="4360" y="1422"/>
                </a:lnTo>
                <a:lnTo>
                  <a:pt x="4360" y="1422"/>
                </a:lnTo>
                <a:lnTo>
                  <a:pt x="4356" y="1424"/>
                </a:lnTo>
                <a:lnTo>
                  <a:pt x="4356" y="1426"/>
                </a:lnTo>
                <a:lnTo>
                  <a:pt x="4356" y="1426"/>
                </a:lnTo>
                <a:lnTo>
                  <a:pt x="4356" y="1430"/>
                </a:lnTo>
                <a:lnTo>
                  <a:pt x="4356" y="1432"/>
                </a:lnTo>
                <a:lnTo>
                  <a:pt x="4356" y="1430"/>
                </a:lnTo>
                <a:lnTo>
                  <a:pt x="4358" y="1430"/>
                </a:lnTo>
                <a:lnTo>
                  <a:pt x="4360" y="1432"/>
                </a:lnTo>
                <a:lnTo>
                  <a:pt x="4360" y="1432"/>
                </a:lnTo>
                <a:lnTo>
                  <a:pt x="4362" y="1434"/>
                </a:lnTo>
                <a:lnTo>
                  <a:pt x="4365" y="1434"/>
                </a:lnTo>
                <a:lnTo>
                  <a:pt x="4367" y="1434"/>
                </a:lnTo>
                <a:lnTo>
                  <a:pt x="4367" y="1434"/>
                </a:lnTo>
                <a:lnTo>
                  <a:pt x="4367" y="1432"/>
                </a:lnTo>
                <a:lnTo>
                  <a:pt x="4369" y="1432"/>
                </a:lnTo>
                <a:lnTo>
                  <a:pt x="4371" y="1430"/>
                </a:lnTo>
                <a:lnTo>
                  <a:pt x="4371" y="1430"/>
                </a:lnTo>
                <a:lnTo>
                  <a:pt x="4371" y="1430"/>
                </a:lnTo>
                <a:lnTo>
                  <a:pt x="4373" y="1430"/>
                </a:lnTo>
                <a:lnTo>
                  <a:pt x="4377" y="1432"/>
                </a:lnTo>
                <a:lnTo>
                  <a:pt x="4377" y="1434"/>
                </a:lnTo>
                <a:lnTo>
                  <a:pt x="4381" y="1436"/>
                </a:lnTo>
                <a:lnTo>
                  <a:pt x="4381" y="1436"/>
                </a:lnTo>
                <a:lnTo>
                  <a:pt x="4383" y="1438"/>
                </a:lnTo>
                <a:lnTo>
                  <a:pt x="4383" y="1438"/>
                </a:lnTo>
                <a:lnTo>
                  <a:pt x="4383" y="1440"/>
                </a:lnTo>
                <a:lnTo>
                  <a:pt x="4383" y="1440"/>
                </a:lnTo>
                <a:lnTo>
                  <a:pt x="4385" y="1440"/>
                </a:lnTo>
                <a:lnTo>
                  <a:pt x="4385" y="1438"/>
                </a:lnTo>
                <a:lnTo>
                  <a:pt x="4383" y="1436"/>
                </a:lnTo>
                <a:lnTo>
                  <a:pt x="4383" y="1436"/>
                </a:lnTo>
                <a:lnTo>
                  <a:pt x="4383" y="1434"/>
                </a:lnTo>
                <a:lnTo>
                  <a:pt x="4383" y="1434"/>
                </a:lnTo>
                <a:lnTo>
                  <a:pt x="4383" y="1432"/>
                </a:lnTo>
                <a:lnTo>
                  <a:pt x="4381" y="1432"/>
                </a:lnTo>
                <a:lnTo>
                  <a:pt x="4381" y="1430"/>
                </a:lnTo>
                <a:lnTo>
                  <a:pt x="4381" y="1430"/>
                </a:lnTo>
                <a:lnTo>
                  <a:pt x="4383" y="1430"/>
                </a:lnTo>
                <a:lnTo>
                  <a:pt x="4383" y="1430"/>
                </a:lnTo>
                <a:lnTo>
                  <a:pt x="4385" y="1432"/>
                </a:lnTo>
                <a:lnTo>
                  <a:pt x="4388" y="1434"/>
                </a:lnTo>
                <a:lnTo>
                  <a:pt x="4388" y="1434"/>
                </a:lnTo>
                <a:lnTo>
                  <a:pt x="4392" y="1436"/>
                </a:lnTo>
                <a:lnTo>
                  <a:pt x="4392" y="1438"/>
                </a:lnTo>
                <a:lnTo>
                  <a:pt x="4392" y="1438"/>
                </a:lnTo>
                <a:lnTo>
                  <a:pt x="4394" y="1440"/>
                </a:lnTo>
                <a:lnTo>
                  <a:pt x="4394" y="1443"/>
                </a:lnTo>
                <a:lnTo>
                  <a:pt x="4394" y="1443"/>
                </a:lnTo>
                <a:lnTo>
                  <a:pt x="4396" y="1443"/>
                </a:lnTo>
                <a:lnTo>
                  <a:pt x="4398" y="1445"/>
                </a:lnTo>
                <a:lnTo>
                  <a:pt x="4400" y="1445"/>
                </a:lnTo>
                <a:lnTo>
                  <a:pt x="4402" y="1445"/>
                </a:lnTo>
                <a:lnTo>
                  <a:pt x="4402" y="1445"/>
                </a:lnTo>
                <a:lnTo>
                  <a:pt x="4402" y="1445"/>
                </a:lnTo>
                <a:lnTo>
                  <a:pt x="4404" y="1445"/>
                </a:lnTo>
                <a:lnTo>
                  <a:pt x="4402" y="1447"/>
                </a:lnTo>
                <a:lnTo>
                  <a:pt x="4402" y="1449"/>
                </a:lnTo>
                <a:lnTo>
                  <a:pt x="4404" y="1449"/>
                </a:lnTo>
                <a:lnTo>
                  <a:pt x="4404" y="1449"/>
                </a:lnTo>
                <a:lnTo>
                  <a:pt x="4406" y="1447"/>
                </a:lnTo>
                <a:lnTo>
                  <a:pt x="4406" y="1443"/>
                </a:lnTo>
                <a:lnTo>
                  <a:pt x="4406" y="1443"/>
                </a:lnTo>
                <a:lnTo>
                  <a:pt x="4404" y="1443"/>
                </a:lnTo>
                <a:lnTo>
                  <a:pt x="4404" y="1443"/>
                </a:lnTo>
                <a:lnTo>
                  <a:pt x="4402" y="1443"/>
                </a:lnTo>
                <a:lnTo>
                  <a:pt x="4400" y="1443"/>
                </a:lnTo>
                <a:lnTo>
                  <a:pt x="4402" y="1440"/>
                </a:lnTo>
                <a:lnTo>
                  <a:pt x="4402" y="1440"/>
                </a:lnTo>
                <a:lnTo>
                  <a:pt x="4400" y="1438"/>
                </a:lnTo>
                <a:lnTo>
                  <a:pt x="4400" y="1436"/>
                </a:lnTo>
                <a:lnTo>
                  <a:pt x="4398" y="1436"/>
                </a:lnTo>
                <a:lnTo>
                  <a:pt x="4398" y="1434"/>
                </a:lnTo>
                <a:lnTo>
                  <a:pt x="4398" y="1434"/>
                </a:lnTo>
                <a:lnTo>
                  <a:pt x="4402" y="1432"/>
                </a:lnTo>
                <a:lnTo>
                  <a:pt x="4402" y="1432"/>
                </a:lnTo>
                <a:lnTo>
                  <a:pt x="4402" y="1432"/>
                </a:lnTo>
                <a:lnTo>
                  <a:pt x="4400" y="1430"/>
                </a:lnTo>
                <a:lnTo>
                  <a:pt x="4400" y="1430"/>
                </a:lnTo>
                <a:lnTo>
                  <a:pt x="4398" y="1430"/>
                </a:lnTo>
                <a:lnTo>
                  <a:pt x="4396" y="1430"/>
                </a:lnTo>
                <a:lnTo>
                  <a:pt x="4396" y="1428"/>
                </a:lnTo>
                <a:lnTo>
                  <a:pt x="4394" y="1428"/>
                </a:lnTo>
                <a:lnTo>
                  <a:pt x="4394" y="1428"/>
                </a:lnTo>
                <a:lnTo>
                  <a:pt x="4394" y="1430"/>
                </a:lnTo>
                <a:lnTo>
                  <a:pt x="4394" y="1430"/>
                </a:lnTo>
                <a:lnTo>
                  <a:pt x="4394" y="1432"/>
                </a:lnTo>
                <a:lnTo>
                  <a:pt x="4394" y="1432"/>
                </a:lnTo>
                <a:lnTo>
                  <a:pt x="4392" y="1432"/>
                </a:lnTo>
                <a:lnTo>
                  <a:pt x="4390" y="1432"/>
                </a:lnTo>
                <a:lnTo>
                  <a:pt x="4390" y="1432"/>
                </a:lnTo>
                <a:lnTo>
                  <a:pt x="4390" y="1430"/>
                </a:lnTo>
                <a:lnTo>
                  <a:pt x="4390" y="1430"/>
                </a:lnTo>
                <a:lnTo>
                  <a:pt x="4390" y="1428"/>
                </a:lnTo>
                <a:lnTo>
                  <a:pt x="4390" y="1426"/>
                </a:lnTo>
                <a:lnTo>
                  <a:pt x="4388" y="1426"/>
                </a:lnTo>
                <a:lnTo>
                  <a:pt x="4385" y="1426"/>
                </a:lnTo>
                <a:lnTo>
                  <a:pt x="4383" y="1424"/>
                </a:lnTo>
                <a:lnTo>
                  <a:pt x="4381" y="1424"/>
                </a:lnTo>
                <a:lnTo>
                  <a:pt x="4381" y="1426"/>
                </a:lnTo>
                <a:lnTo>
                  <a:pt x="4379" y="1426"/>
                </a:lnTo>
                <a:lnTo>
                  <a:pt x="4379" y="1426"/>
                </a:lnTo>
                <a:lnTo>
                  <a:pt x="4377" y="1426"/>
                </a:lnTo>
                <a:lnTo>
                  <a:pt x="4377" y="1428"/>
                </a:lnTo>
                <a:lnTo>
                  <a:pt x="4379" y="1428"/>
                </a:lnTo>
                <a:lnTo>
                  <a:pt x="4379" y="1430"/>
                </a:lnTo>
                <a:lnTo>
                  <a:pt x="4379" y="1430"/>
                </a:lnTo>
                <a:lnTo>
                  <a:pt x="4379" y="1430"/>
                </a:lnTo>
                <a:lnTo>
                  <a:pt x="4377" y="1430"/>
                </a:lnTo>
                <a:lnTo>
                  <a:pt x="4377" y="1430"/>
                </a:lnTo>
                <a:lnTo>
                  <a:pt x="4373" y="1428"/>
                </a:lnTo>
                <a:lnTo>
                  <a:pt x="4373" y="1428"/>
                </a:lnTo>
                <a:lnTo>
                  <a:pt x="4373" y="1428"/>
                </a:lnTo>
                <a:lnTo>
                  <a:pt x="4371" y="1426"/>
                </a:lnTo>
                <a:lnTo>
                  <a:pt x="4371" y="1426"/>
                </a:lnTo>
                <a:lnTo>
                  <a:pt x="4371" y="1422"/>
                </a:lnTo>
                <a:lnTo>
                  <a:pt x="4369" y="1419"/>
                </a:lnTo>
                <a:lnTo>
                  <a:pt x="4369" y="1419"/>
                </a:lnTo>
                <a:lnTo>
                  <a:pt x="4371" y="1417"/>
                </a:lnTo>
                <a:lnTo>
                  <a:pt x="4371" y="1417"/>
                </a:lnTo>
                <a:lnTo>
                  <a:pt x="4371" y="1417"/>
                </a:lnTo>
                <a:lnTo>
                  <a:pt x="4369" y="1415"/>
                </a:lnTo>
                <a:lnTo>
                  <a:pt x="4367" y="1411"/>
                </a:lnTo>
                <a:lnTo>
                  <a:pt x="4367" y="1411"/>
                </a:lnTo>
                <a:lnTo>
                  <a:pt x="4367" y="1409"/>
                </a:lnTo>
                <a:lnTo>
                  <a:pt x="4367" y="1409"/>
                </a:lnTo>
                <a:lnTo>
                  <a:pt x="4367" y="1409"/>
                </a:lnTo>
                <a:lnTo>
                  <a:pt x="4369" y="1407"/>
                </a:lnTo>
                <a:lnTo>
                  <a:pt x="4369" y="1405"/>
                </a:lnTo>
                <a:lnTo>
                  <a:pt x="4369" y="1405"/>
                </a:lnTo>
                <a:lnTo>
                  <a:pt x="4369" y="1403"/>
                </a:lnTo>
                <a:lnTo>
                  <a:pt x="4369" y="1403"/>
                </a:lnTo>
                <a:lnTo>
                  <a:pt x="4369" y="1403"/>
                </a:lnTo>
                <a:lnTo>
                  <a:pt x="4369" y="1401"/>
                </a:lnTo>
                <a:lnTo>
                  <a:pt x="4371" y="1399"/>
                </a:lnTo>
                <a:lnTo>
                  <a:pt x="4373" y="1399"/>
                </a:lnTo>
                <a:lnTo>
                  <a:pt x="4375" y="1396"/>
                </a:lnTo>
                <a:lnTo>
                  <a:pt x="4377" y="1396"/>
                </a:lnTo>
                <a:lnTo>
                  <a:pt x="4379" y="1394"/>
                </a:lnTo>
                <a:lnTo>
                  <a:pt x="4379" y="1392"/>
                </a:lnTo>
                <a:lnTo>
                  <a:pt x="4381" y="1388"/>
                </a:lnTo>
                <a:lnTo>
                  <a:pt x="4381" y="1386"/>
                </a:lnTo>
                <a:lnTo>
                  <a:pt x="4383" y="1384"/>
                </a:lnTo>
                <a:lnTo>
                  <a:pt x="4383" y="1384"/>
                </a:lnTo>
                <a:lnTo>
                  <a:pt x="4381" y="1382"/>
                </a:lnTo>
                <a:lnTo>
                  <a:pt x="4381" y="1382"/>
                </a:lnTo>
                <a:lnTo>
                  <a:pt x="4381" y="1382"/>
                </a:lnTo>
                <a:lnTo>
                  <a:pt x="4381" y="1380"/>
                </a:lnTo>
                <a:lnTo>
                  <a:pt x="4381" y="1380"/>
                </a:lnTo>
                <a:lnTo>
                  <a:pt x="4379" y="1380"/>
                </a:lnTo>
                <a:lnTo>
                  <a:pt x="4379" y="1378"/>
                </a:lnTo>
                <a:lnTo>
                  <a:pt x="4377" y="1375"/>
                </a:lnTo>
                <a:lnTo>
                  <a:pt x="4377" y="1375"/>
                </a:lnTo>
                <a:lnTo>
                  <a:pt x="4377" y="1373"/>
                </a:lnTo>
                <a:lnTo>
                  <a:pt x="4377" y="1369"/>
                </a:lnTo>
                <a:lnTo>
                  <a:pt x="4379" y="1367"/>
                </a:lnTo>
                <a:lnTo>
                  <a:pt x="4379" y="1367"/>
                </a:lnTo>
                <a:lnTo>
                  <a:pt x="4379" y="1365"/>
                </a:lnTo>
                <a:lnTo>
                  <a:pt x="4379" y="1365"/>
                </a:lnTo>
                <a:lnTo>
                  <a:pt x="4379" y="1363"/>
                </a:lnTo>
                <a:lnTo>
                  <a:pt x="4379" y="1363"/>
                </a:lnTo>
                <a:lnTo>
                  <a:pt x="4377" y="1363"/>
                </a:lnTo>
                <a:lnTo>
                  <a:pt x="4377" y="1365"/>
                </a:lnTo>
                <a:lnTo>
                  <a:pt x="4375" y="1365"/>
                </a:lnTo>
                <a:lnTo>
                  <a:pt x="4375" y="1365"/>
                </a:lnTo>
                <a:lnTo>
                  <a:pt x="4373" y="1365"/>
                </a:lnTo>
                <a:lnTo>
                  <a:pt x="4371" y="1365"/>
                </a:lnTo>
                <a:lnTo>
                  <a:pt x="4369" y="1365"/>
                </a:lnTo>
                <a:lnTo>
                  <a:pt x="4365" y="1361"/>
                </a:lnTo>
                <a:lnTo>
                  <a:pt x="4362" y="1361"/>
                </a:lnTo>
                <a:lnTo>
                  <a:pt x="4362" y="1361"/>
                </a:lnTo>
                <a:lnTo>
                  <a:pt x="4360" y="1361"/>
                </a:lnTo>
                <a:lnTo>
                  <a:pt x="4358" y="1361"/>
                </a:lnTo>
                <a:lnTo>
                  <a:pt x="4358" y="1361"/>
                </a:lnTo>
                <a:lnTo>
                  <a:pt x="4356" y="1363"/>
                </a:lnTo>
                <a:lnTo>
                  <a:pt x="4354" y="1363"/>
                </a:lnTo>
                <a:lnTo>
                  <a:pt x="4354" y="1365"/>
                </a:lnTo>
                <a:lnTo>
                  <a:pt x="4354" y="1367"/>
                </a:lnTo>
                <a:lnTo>
                  <a:pt x="4354" y="1367"/>
                </a:lnTo>
                <a:lnTo>
                  <a:pt x="4352" y="1375"/>
                </a:lnTo>
                <a:lnTo>
                  <a:pt x="4352" y="1378"/>
                </a:lnTo>
                <a:lnTo>
                  <a:pt x="4352" y="1378"/>
                </a:lnTo>
                <a:lnTo>
                  <a:pt x="4352" y="1380"/>
                </a:lnTo>
                <a:lnTo>
                  <a:pt x="4352" y="1382"/>
                </a:lnTo>
                <a:lnTo>
                  <a:pt x="4352" y="1384"/>
                </a:lnTo>
                <a:lnTo>
                  <a:pt x="4352" y="1386"/>
                </a:lnTo>
                <a:lnTo>
                  <a:pt x="4350" y="1388"/>
                </a:lnTo>
                <a:lnTo>
                  <a:pt x="4350" y="1390"/>
                </a:lnTo>
                <a:lnTo>
                  <a:pt x="4350" y="1392"/>
                </a:lnTo>
                <a:lnTo>
                  <a:pt x="4350" y="1394"/>
                </a:lnTo>
                <a:lnTo>
                  <a:pt x="4352" y="1396"/>
                </a:lnTo>
                <a:lnTo>
                  <a:pt x="4352" y="1396"/>
                </a:lnTo>
                <a:lnTo>
                  <a:pt x="4352" y="1399"/>
                </a:lnTo>
                <a:lnTo>
                  <a:pt x="4352" y="1399"/>
                </a:lnTo>
                <a:lnTo>
                  <a:pt x="4350" y="1399"/>
                </a:lnTo>
                <a:lnTo>
                  <a:pt x="4348" y="1399"/>
                </a:lnTo>
                <a:lnTo>
                  <a:pt x="4348" y="1399"/>
                </a:lnTo>
                <a:lnTo>
                  <a:pt x="4346" y="1396"/>
                </a:lnTo>
                <a:lnTo>
                  <a:pt x="4346" y="1396"/>
                </a:lnTo>
                <a:close/>
                <a:moveTo>
                  <a:pt x="4381" y="1189"/>
                </a:moveTo>
                <a:lnTo>
                  <a:pt x="4381" y="1189"/>
                </a:lnTo>
                <a:lnTo>
                  <a:pt x="4381" y="1189"/>
                </a:lnTo>
                <a:lnTo>
                  <a:pt x="4379" y="1189"/>
                </a:lnTo>
                <a:lnTo>
                  <a:pt x="4379" y="1189"/>
                </a:lnTo>
                <a:lnTo>
                  <a:pt x="4381" y="1189"/>
                </a:lnTo>
                <a:lnTo>
                  <a:pt x="4381" y="1189"/>
                </a:lnTo>
                <a:close/>
                <a:moveTo>
                  <a:pt x="4375" y="1357"/>
                </a:moveTo>
                <a:lnTo>
                  <a:pt x="4375" y="1357"/>
                </a:lnTo>
                <a:lnTo>
                  <a:pt x="4375" y="1354"/>
                </a:lnTo>
                <a:lnTo>
                  <a:pt x="4373" y="1354"/>
                </a:lnTo>
                <a:lnTo>
                  <a:pt x="4373" y="1357"/>
                </a:lnTo>
                <a:lnTo>
                  <a:pt x="4373" y="1357"/>
                </a:lnTo>
                <a:lnTo>
                  <a:pt x="4373" y="1357"/>
                </a:lnTo>
                <a:lnTo>
                  <a:pt x="4373" y="1359"/>
                </a:lnTo>
                <a:lnTo>
                  <a:pt x="4375" y="1357"/>
                </a:lnTo>
                <a:close/>
                <a:moveTo>
                  <a:pt x="4375" y="1334"/>
                </a:moveTo>
                <a:lnTo>
                  <a:pt x="4375" y="1334"/>
                </a:lnTo>
                <a:lnTo>
                  <a:pt x="4373" y="1336"/>
                </a:lnTo>
                <a:lnTo>
                  <a:pt x="4375" y="1336"/>
                </a:lnTo>
                <a:lnTo>
                  <a:pt x="4375" y="1336"/>
                </a:lnTo>
                <a:lnTo>
                  <a:pt x="4375" y="1334"/>
                </a:lnTo>
                <a:lnTo>
                  <a:pt x="4375" y="1334"/>
                </a:lnTo>
                <a:close/>
                <a:moveTo>
                  <a:pt x="4362" y="1352"/>
                </a:moveTo>
                <a:lnTo>
                  <a:pt x="4362" y="1354"/>
                </a:lnTo>
                <a:lnTo>
                  <a:pt x="4365" y="1354"/>
                </a:lnTo>
                <a:lnTo>
                  <a:pt x="4365" y="1354"/>
                </a:lnTo>
                <a:lnTo>
                  <a:pt x="4365" y="1354"/>
                </a:lnTo>
                <a:lnTo>
                  <a:pt x="4365" y="1352"/>
                </a:lnTo>
                <a:lnTo>
                  <a:pt x="4365" y="1352"/>
                </a:lnTo>
                <a:lnTo>
                  <a:pt x="4362" y="1352"/>
                </a:lnTo>
                <a:close/>
                <a:moveTo>
                  <a:pt x="4373" y="1327"/>
                </a:moveTo>
                <a:lnTo>
                  <a:pt x="4373" y="1327"/>
                </a:lnTo>
                <a:lnTo>
                  <a:pt x="4373" y="1329"/>
                </a:lnTo>
                <a:lnTo>
                  <a:pt x="4373" y="1329"/>
                </a:lnTo>
                <a:lnTo>
                  <a:pt x="4373" y="1329"/>
                </a:lnTo>
                <a:lnTo>
                  <a:pt x="4373" y="1329"/>
                </a:lnTo>
                <a:lnTo>
                  <a:pt x="4373" y="1327"/>
                </a:lnTo>
                <a:close/>
                <a:moveTo>
                  <a:pt x="4207" y="1325"/>
                </a:moveTo>
                <a:lnTo>
                  <a:pt x="4207" y="1323"/>
                </a:lnTo>
                <a:lnTo>
                  <a:pt x="4205" y="1325"/>
                </a:lnTo>
                <a:lnTo>
                  <a:pt x="4205" y="1325"/>
                </a:lnTo>
                <a:lnTo>
                  <a:pt x="4205" y="1325"/>
                </a:lnTo>
                <a:lnTo>
                  <a:pt x="4205" y="1325"/>
                </a:lnTo>
                <a:lnTo>
                  <a:pt x="4207" y="1325"/>
                </a:lnTo>
                <a:lnTo>
                  <a:pt x="4209" y="1325"/>
                </a:lnTo>
                <a:lnTo>
                  <a:pt x="4209" y="1325"/>
                </a:lnTo>
                <a:lnTo>
                  <a:pt x="4209" y="1325"/>
                </a:lnTo>
                <a:lnTo>
                  <a:pt x="4209" y="1323"/>
                </a:lnTo>
                <a:lnTo>
                  <a:pt x="4207" y="1325"/>
                </a:lnTo>
                <a:close/>
                <a:moveTo>
                  <a:pt x="4111" y="1619"/>
                </a:moveTo>
                <a:lnTo>
                  <a:pt x="4111" y="1619"/>
                </a:lnTo>
                <a:lnTo>
                  <a:pt x="4111" y="1619"/>
                </a:lnTo>
                <a:lnTo>
                  <a:pt x="4111" y="1621"/>
                </a:lnTo>
                <a:lnTo>
                  <a:pt x="4111" y="1619"/>
                </a:lnTo>
                <a:lnTo>
                  <a:pt x="4111" y="1619"/>
                </a:lnTo>
                <a:lnTo>
                  <a:pt x="4111" y="1619"/>
                </a:lnTo>
                <a:close/>
                <a:moveTo>
                  <a:pt x="3411" y="1700"/>
                </a:moveTo>
                <a:lnTo>
                  <a:pt x="3413" y="1700"/>
                </a:lnTo>
                <a:lnTo>
                  <a:pt x="3413" y="1698"/>
                </a:lnTo>
                <a:lnTo>
                  <a:pt x="3411" y="1696"/>
                </a:lnTo>
                <a:lnTo>
                  <a:pt x="3409" y="1698"/>
                </a:lnTo>
                <a:lnTo>
                  <a:pt x="3411" y="1698"/>
                </a:lnTo>
                <a:lnTo>
                  <a:pt x="3411" y="1698"/>
                </a:lnTo>
                <a:lnTo>
                  <a:pt x="3411" y="1700"/>
                </a:lnTo>
                <a:close/>
                <a:moveTo>
                  <a:pt x="3413" y="1935"/>
                </a:moveTo>
                <a:lnTo>
                  <a:pt x="3413" y="1935"/>
                </a:lnTo>
                <a:lnTo>
                  <a:pt x="3411" y="1935"/>
                </a:lnTo>
                <a:lnTo>
                  <a:pt x="3409" y="1935"/>
                </a:lnTo>
                <a:lnTo>
                  <a:pt x="3409" y="1937"/>
                </a:lnTo>
                <a:lnTo>
                  <a:pt x="3407" y="1937"/>
                </a:lnTo>
                <a:lnTo>
                  <a:pt x="3409" y="1939"/>
                </a:lnTo>
                <a:lnTo>
                  <a:pt x="3409" y="1941"/>
                </a:lnTo>
                <a:lnTo>
                  <a:pt x="3413" y="1941"/>
                </a:lnTo>
                <a:lnTo>
                  <a:pt x="3413" y="1941"/>
                </a:lnTo>
                <a:lnTo>
                  <a:pt x="3415" y="1941"/>
                </a:lnTo>
                <a:lnTo>
                  <a:pt x="3417" y="1941"/>
                </a:lnTo>
                <a:lnTo>
                  <a:pt x="3417" y="1939"/>
                </a:lnTo>
                <a:lnTo>
                  <a:pt x="3415" y="1937"/>
                </a:lnTo>
                <a:lnTo>
                  <a:pt x="3413" y="1935"/>
                </a:lnTo>
                <a:close/>
                <a:moveTo>
                  <a:pt x="3244" y="1809"/>
                </a:moveTo>
                <a:lnTo>
                  <a:pt x="3241" y="1809"/>
                </a:lnTo>
                <a:lnTo>
                  <a:pt x="3241" y="1807"/>
                </a:lnTo>
                <a:lnTo>
                  <a:pt x="3239" y="1807"/>
                </a:lnTo>
                <a:lnTo>
                  <a:pt x="3239" y="1809"/>
                </a:lnTo>
                <a:lnTo>
                  <a:pt x="3239" y="1809"/>
                </a:lnTo>
                <a:lnTo>
                  <a:pt x="3244" y="1809"/>
                </a:lnTo>
                <a:close/>
                <a:moveTo>
                  <a:pt x="3388" y="1449"/>
                </a:moveTo>
                <a:lnTo>
                  <a:pt x="3388" y="1449"/>
                </a:lnTo>
                <a:lnTo>
                  <a:pt x="3386" y="1449"/>
                </a:lnTo>
                <a:lnTo>
                  <a:pt x="3384" y="1449"/>
                </a:lnTo>
                <a:lnTo>
                  <a:pt x="3384" y="1447"/>
                </a:lnTo>
                <a:lnTo>
                  <a:pt x="3382" y="1449"/>
                </a:lnTo>
                <a:lnTo>
                  <a:pt x="3382" y="1449"/>
                </a:lnTo>
                <a:lnTo>
                  <a:pt x="3382" y="1449"/>
                </a:lnTo>
                <a:lnTo>
                  <a:pt x="3380" y="1451"/>
                </a:lnTo>
                <a:lnTo>
                  <a:pt x="3382" y="1451"/>
                </a:lnTo>
                <a:lnTo>
                  <a:pt x="3384" y="1453"/>
                </a:lnTo>
                <a:lnTo>
                  <a:pt x="3386" y="1453"/>
                </a:lnTo>
                <a:lnTo>
                  <a:pt x="3392" y="1453"/>
                </a:lnTo>
                <a:lnTo>
                  <a:pt x="3394" y="1451"/>
                </a:lnTo>
                <a:lnTo>
                  <a:pt x="3396" y="1451"/>
                </a:lnTo>
                <a:lnTo>
                  <a:pt x="3396" y="1451"/>
                </a:lnTo>
                <a:lnTo>
                  <a:pt x="3396" y="1451"/>
                </a:lnTo>
                <a:lnTo>
                  <a:pt x="3392" y="1449"/>
                </a:lnTo>
                <a:lnTo>
                  <a:pt x="3388" y="1449"/>
                </a:lnTo>
                <a:close/>
                <a:moveTo>
                  <a:pt x="3459" y="1334"/>
                </a:moveTo>
                <a:lnTo>
                  <a:pt x="3457" y="1336"/>
                </a:lnTo>
                <a:lnTo>
                  <a:pt x="3457" y="1338"/>
                </a:lnTo>
                <a:lnTo>
                  <a:pt x="3457" y="1338"/>
                </a:lnTo>
                <a:lnTo>
                  <a:pt x="3459" y="1338"/>
                </a:lnTo>
                <a:lnTo>
                  <a:pt x="3459" y="1336"/>
                </a:lnTo>
                <a:lnTo>
                  <a:pt x="3459" y="1334"/>
                </a:lnTo>
                <a:lnTo>
                  <a:pt x="3461" y="1334"/>
                </a:lnTo>
                <a:lnTo>
                  <a:pt x="3461" y="1329"/>
                </a:lnTo>
                <a:lnTo>
                  <a:pt x="3459" y="1334"/>
                </a:lnTo>
                <a:close/>
                <a:moveTo>
                  <a:pt x="3443" y="1923"/>
                </a:moveTo>
                <a:lnTo>
                  <a:pt x="3443" y="1923"/>
                </a:lnTo>
                <a:lnTo>
                  <a:pt x="3440" y="1923"/>
                </a:lnTo>
                <a:lnTo>
                  <a:pt x="3440" y="1925"/>
                </a:lnTo>
                <a:lnTo>
                  <a:pt x="3440" y="1925"/>
                </a:lnTo>
                <a:lnTo>
                  <a:pt x="3438" y="1925"/>
                </a:lnTo>
                <a:lnTo>
                  <a:pt x="3438" y="1927"/>
                </a:lnTo>
                <a:lnTo>
                  <a:pt x="3438" y="1929"/>
                </a:lnTo>
                <a:lnTo>
                  <a:pt x="3438" y="1929"/>
                </a:lnTo>
                <a:lnTo>
                  <a:pt x="3438" y="1929"/>
                </a:lnTo>
                <a:lnTo>
                  <a:pt x="3438" y="1929"/>
                </a:lnTo>
                <a:lnTo>
                  <a:pt x="3440" y="1929"/>
                </a:lnTo>
                <a:lnTo>
                  <a:pt x="3443" y="1929"/>
                </a:lnTo>
                <a:lnTo>
                  <a:pt x="3445" y="1929"/>
                </a:lnTo>
                <a:lnTo>
                  <a:pt x="3445" y="1927"/>
                </a:lnTo>
                <a:lnTo>
                  <a:pt x="3445" y="1927"/>
                </a:lnTo>
                <a:lnTo>
                  <a:pt x="3445" y="1925"/>
                </a:lnTo>
                <a:lnTo>
                  <a:pt x="3445" y="1923"/>
                </a:lnTo>
                <a:lnTo>
                  <a:pt x="3443" y="1923"/>
                </a:lnTo>
                <a:close/>
                <a:moveTo>
                  <a:pt x="3252" y="1809"/>
                </a:moveTo>
                <a:lnTo>
                  <a:pt x="3252" y="1809"/>
                </a:lnTo>
                <a:lnTo>
                  <a:pt x="3252" y="1807"/>
                </a:lnTo>
                <a:lnTo>
                  <a:pt x="3252" y="1805"/>
                </a:lnTo>
                <a:lnTo>
                  <a:pt x="3252" y="1805"/>
                </a:lnTo>
                <a:lnTo>
                  <a:pt x="3252" y="1805"/>
                </a:lnTo>
                <a:lnTo>
                  <a:pt x="3252" y="1805"/>
                </a:lnTo>
                <a:lnTo>
                  <a:pt x="3250" y="1807"/>
                </a:lnTo>
                <a:lnTo>
                  <a:pt x="3250" y="1807"/>
                </a:lnTo>
                <a:lnTo>
                  <a:pt x="3250" y="1807"/>
                </a:lnTo>
                <a:lnTo>
                  <a:pt x="3248" y="1807"/>
                </a:lnTo>
                <a:lnTo>
                  <a:pt x="3250" y="1807"/>
                </a:lnTo>
                <a:lnTo>
                  <a:pt x="3252" y="1809"/>
                </a:lnTo>
                <a:lnTo>
                  <a:pt x="3252" y="1809"/>
                </a:lnTo>
                <a:close/>
                <a:moveTo>
                  <a:pt x="3262" y="1814"/>
                </a:moveTo>
                <a:lnTo>
                  <a:pt x="3262" y="1814"/>
                </a:lnTo>
                <a:lnTo>
                  <a:pt x="3260" y="1814"/>
                </a:lnTo>
                <a:lnTo>
                  <a:pt x="3260" y="1814"/>
                </a:lnTo>
                <a:lnTo>
                  <a:pt x="3260" y="1816"/>
                </a:lnTo>
                <a:lnTo>
                  <a:pt x="3260" y="1816"/>
                </a:lnTo>
                <a:lnTo>
                  <a:pt x="3260" y="1818"/>
                </a:lnTo>
                <a:lnTo>
                  <a:pt x="3260" y="1818"/>
                </a:lnTo>
                <a:lnTo>
                  <a:pt x="3260" y="1818"/>
                </a:lnTo>
                <a:lnTo>
                  <a:pt x="3262" y="1818"/>
                </a:lnTo>
                <a:lnTo>
                  <a:pt x="3262" y="1818"/>
                </a:lnTo>
                <a:lnTo>
                  <a:pt x="3262" y="1816"/>
                </a:lnTo>
                <a:lnTo>
                  <a:pt x="3262" y="1816"/>
                </a:lnTo>
                <a:lnTo>
                  <a:pt x="3262" y="1816"/>
                </a:lnTo>
                <a:lnTo>
                  <a:pt x="3262" y="1814"/>
                </a:lnTo>
                <a:close/>
                <a:moveTo>
                  <a:pt x="3308" y="1822"/>
                </a:moveTo>
                <a:lnTo>
                  <a:pt x="3306" y="1822"/>
                </a:lnTo>
                <a:lnTo>
                  <a:pt x="3306" y="1822"/>
                </a:lnTo>
                <a:lnTo>
                  <a:pt x="3306" y="1822"/>
                </a:lnTo>
                <a:lnTo>
                  <a:pt x="3306" y="1824"/>
                </a:lnTo>
                <a:lnTo>
                  <a:pt x="3308" y="1824"/>
                </a:lnTo>
                <a:lnTo>
                  <a:pt x="3308" y="1824"/>
                </a:lnTo>
                <a:lnTo>
                  <a:pt x="3308" y="1824"/>
                </a:lnTo>
                <a:lnTo>
                  <a:pt x="3308" y="1822"/>
                </a:lnTo>
                <a:close/>
                <a:moveTo>
                  <a:pt x="3359" y="2348"/>
                </a:moveTo>
                <a:lnTo>
                  <a:pt x="3357" y="2348"/>
                </a:lnTo>
                <a:lnTo>
                  <a:pt x="3357" y="2348"/>
                </a:lnTo>
                <a:lnTo>
                  <a:pt x="3357" y="2350"/>
                </a:lnTo>
                <a:lnTo>
                  <a:pt x="3357" y="2350"/>
                </a:lnTo>
                <a:lnTo>
                  <a:pt x="3359" y="2350"/>
                </a:lnTo>
                <a:lnTo>
                  <a:pt x="3359" y="2348"/>
                </a:lnTo>
                <a:lnTo>
                  <a:pt x="3359" y="2348"/>
                </a:lnTo>
                <a:close/>
                <a:moveTo>
                  <a:pt x="3629" y="2399"/>
                </a:moveTo>
                <a:lnTo>
                  <a:pt x="3627" y="2399"/>
                </a:lnTo>
                <a:lnTo>
                  <a:pt x="3627" y="2399"/>
                </a:lnTo>
                <a:lnTo>
                  <a:pt x="3627" y="2399"/>
                </a:lnTo>
                <a:lnTo>
                  <a:pt x="3625" y="2399"/>
                </a:lnTo>
                <a:lnTo>
                  <a:pt x="3623" y="2399"/>
                </a:lnTo>
                <a:lnTo>
                  <a:pt x="3621" y="2401"/>
                </a:lnTo>
                <a:lnTo>
                  <a:pt x="3621" y="2401"/>
                </a:lnTo>
                <a:lnTo>
                  <a:pt x="3619" y="2401"/>
                </a:lnTo>
                <a:lnTo>
                  <a:pt x="3616" y="2403"/>
                </a:lnTo>
                <a:lnTo>
                  <a:pt x="3616" y="2403"/>
                </a:lnTo>
                <a:lnTo>
                  <a:pt x="3614" y="2401"/>
                </a:lnTo>
                <a:lnTo>
                  <a:pt x="3612" y="2401"/>
                </a:lnTo>
                <a:lnTo>
                  <a:pt x="3614" y="2399"/>
                </a:lnTo>
                <a:lnTo>
                  <a:pt x="3616" y="2399"/>
                </a:lnTo>
                <a:lnTo>
                  <a:pt x="3616" y="2399"/>
                </a:lnTo>
                <a:lnTo>
                  <a:pt x="3616" y="2399"/>
                </a:lnTo>
                <a:lnTo>
                  <a:pt x="3616" y="2396"/>
                </a:lnTo>
                <a:lnTo>
                  <a:pt x="3614" y="2396"/>
                </a:lnTo>
                <a:lnTo>
                  <a:pt x="3612" y="2399"/>
                </a:lnTo>
                <a:lnTo>
                  <a:pt x="3610" y="2399"/>
                </a:lnTo>
                <a:lnTo>
                  <a:pt x="3610" y="2399"/>
                </a:lnTo>
                <a:lnTo>
                  <a:pt x="3608" y="2399"/>
                </a:lnTo>
                <a:lnTo>
                  <a:pt x="3608" y="2396"/>
                </a:lnTo>
                <a:lnTo>
                  <a:pt x="3608" y="2396"/>
                </a:lnTo>
                <a:lnTo>
                  <a:pt x="3608" y="2394"/>
                </a:lnTo>
                <a:lnTo>
                  <a:pt x="3610" y="2394"/>
                </a:lnTo>
                <a:lnTo>
                  <a:pt x="3608" y="2392"/>
                </a:lnTo>
                <a:lnTo>
                  <a:pt x="3608" y="2392"/>
                </a:lnTo>
                <a:lnTo>
                  <a:pt x="3608" y="2392"/>
                </a:lnTo>
                <a:lnTo>
                  <a:pt x="3608" y="2390"/>
                </a:lnTo>
                <a:lnTo>
                  <a:pt x="3608" y="2390"/>
                </a:lnTo>
                <a:lnTo>
                  <a:pt x="3608" y="2390"/>
                </a:lnTo>
                <a:lnTo>
                  <a:pt x="3606" y="2390"/>
                </a:lnTo>
                <a:lnTo>
                  <a:pt x="3606" y="2392"/>
                </a:lnTo>
                <a:lnTo>
                  <a:pt x="3604" y="2394"/>
                </a:lnTo>
                <a:lnTo>
                  <a:pt x="3604" y="2396"/>
                </a:lnTo>
                <a:lnTo>
                  <a:pt x="3604" y="2396"/>
                </a:lnTo>
                <a:lnTo>
                  <a:pt x="3604" y="2399"/>
                </a:lnTo>
                <a:lnTo>
                  <a:pt x="3604" y="2399"/>
                </a:lnTo>
                <a:lnTo>
                  <a:pt x="3604" y="2399"/>
                </a:lnTo>
                <a:lnTo>
                  <a:pt x="3606" y="2399"/>
                </a:lnTo>
                <a:lnTo>
                  <a:pt x="3606" y="2401"/>
                </a:lnTo>
                <a:lnTo>
                  <a:pt x="3604" y="2401"/>
                </a:lnTo>
                <a:lnTo>
                  <a:pt x="3604" y="2401"/>
                </a:lnTo>
                <a:lnTo>
                  <a:pt x="3606" y="2403"/>
                </a:lnTo>
                <a:lnTo>
                  <a:pt x="3604" y="2403"/>
                </a:lnTo>
                <a:lnTo>
                  <a:pt x="3606" y="2405"/>
                </a:lnTo>
                <a:lnTo>
                  <a:pt x="3606" y="2405"/>
                </a:lnTo>
                <a:lnTo>
                  <a:pt x="3606" y="2407"/>
                </a:lnTo>
                <a:lnTo>
                  <a:pt x="3604" y="2407"/>
                </a:lnTo>
                <a:lnTo>
                  <a:pt x="3604" y="2407"/>
                </a:lnTo>
                <a:lnTo>
                  <a:pt x="3604" y="2409"/>
                </a:lnTo>
                <a:lnTo>
                  <a:pt x="3604" y="2409"/>
                </a:lnTo>
                <a:lnTo>
                  <a:pt x="3606" y="2409"/>
                </a:lnTo>
                <a:lnTo>
                  <a:pt x="3608" y="2409"/>
                </a:lnTo>
                <a:lnTo>
                  <a:pt x="3608" y="2409"/>
                </a:lnTo>
                <a:lnTo>
                  <a:pt x="3610" y="2407"/>
                </a:lnTo>
                <a:lnTo>
                  <a:pt x="3612" y="2407"/>
                </a:lnTo>
                <a:lnTo>
                  <a:pt x="3612" y="2407"/>
                </a:lnTo>
                <a:lnTo>
                  <a:pt x="3614" y="2409"/>
                </a:lnTo>
                <a:lnTo>
                  <a:pt x="3616" y="2409"/>
                </a:lnTo>
                <a:lnTo>
                  <a:pt x="3616" y="2409"/>
                </a:lnTo>
                <a:lnTo>
                  <a:pt x="3619" y="2409"/>
                </a:lnTo>
                <a:lnTo>
                  <a:pt x="3619" y="2409"/>
                </a:lnTo>
                <a:lnTo>
                  <a:pt x="3619" y="2409"/>
                </a:lnTo>
                <a:lnTo>
                  <a:pt x="3621" y="2409"/>
                </a:lnTo>
                <a:lnTo>
                  <a:pt x="3623" y="2409"/>
                </a:lnTo>
                <a:lnTo>
                  <a:pt x="3623" y="2409"/>
                </a:lnTo>
                <a:lnTo>
                  <a:pt x="3625" y="2409"/>
                </a:lnTo>
                <a:lnTo>
                  <a:pt x="3625" y="2409"/>
                </a:lnTo>
                <a:lnTo>
                  <a:pt x="3625" y="2409"/>
                </a:lnTo>
                <a:lnTo>
                  <a:pt x="3627" y="2407"/>
                </a:lnTo>
                <a:lnTo>
                  <a:pt x="3625" y="2407"/>
                </a:lnTo>
                <a:lnTo>
                  <a:pt x="3625" y="2407"/>
                </a:lnTo>
                <a:lnTo>
                  <a:pt x="3623" y="2407"/>
                </a:lnTo>
                <a:lnTo>
                  <a:pt x="3623" y="2407"/>
                </a:lnTo>
                <a:lnTo>
                  <a:pt x="3621" y="2407"/>
                </a:lnTo>
                <a:lnTo>
                  <a:pt x="3621" y="2407"/>
                </a:lnTo>
                <a:lnTo>
                  <a:pt x="3619" y="2407"/>
                </a:lnTo>
                <a:lnTo>
                  <a:pt x="3619" y="2405"/>
                </a:lnTo>
                <a:lnTo>
                  <a:pt x="3619" y="2405"/>
                </a:lnTo>
                <a:lnTo>
                  <a:pt x="3619" y="2405"/>
                </a:lnTo>
                <a:lnTo>
                  <a:pt x="3621" y="2405"/>
                </a:lnTo>
                <a:lnTo>
                  <a:pt x="3621" y="2405"/>
                </a:lnTo>
                <a:lnTo>
                  <a:pt x="3621" y="2403"/>
                </a:lnTo>
                <a:lnTo>
                  <a:pt x="3621" y="2403"/>
                </a:lnTo>
                <a:lnTo>
                  <a:pt x="3625" y="2403"/>
                </a:lnTo>
                <a:lnTo>
                  <a:pt x="3625" y="2403"/>
                </a:lnTo>
                <a:lnTo>
                  <a:pt x="3627" y="2405"/>
                </a:lnTo>
                <a:lnTo>
                  <a:pt x="3627" y="2405"/>
                </a:lnTo>
                <a:lnTo>
                  <a:pt x="3627" y="2405"/>
                </a:lnTo>
                <a:lnTo>
                  <a:pt x="3627" y="2405"/>
                </a:lnTo>
                <a:lnTo>
                  <a:pt x="3627" y="2403"/>
                </a:lnTo>
                <a:lnTo>
                  <a:pt x="3629" y="2403"/>
                </a:lnTo>
                <a:lnTo>
                  <a:pt x="3629" y="2403"/>
                </a:lnTo>
                <a:lnTo>
                  <a:pt x="3629" y="2401"/>
                </a:lnTo>
                <a:lnTo>
                  <a:pt x="3629" y="2399"/>
                </a:lnTo>
                <a:lnTo>
                  <a:pt x="3629" y="2399"/>
                </a:lnTo>
                <a:close/>
                <a:moveTo>
                  <a:pt x="3671" y="1585"/>
                </a:moveTo>
                <a:lnTo>
                  <a:pt x="3671" y="1585"/>
                </a:lnTo>
                <a:lnTo>
                  <a:pt x="3671" y="1585"/>
                </a:lnTo>
                <a:lnTo>
                  <a:pt x="3671" y="1583"/>
                </a:lnTo>
                <a:lnTo>
                  <a:pt x="3671" y="1583"/>
                </a:lnTo>
                <a:lnTo>
                  <a:pt x="3671" y="1585"/>
                </a:lnTo>
                <a:lnTo>
                  <a:pt x="3671" y="1585"/>
                </a:lnTo>
                <a:lnTo>
                  <a:pt x="3671" y="1585"/>
                </a:lnTo>
                <a:lnTo>
                  <a:pt x="3671" y="1585"/>
                </a:lnTo>
                <a:close/>
                <a:moveTo>
                  <a:pt x="3792" y="1524"/>
                </a:moveTo>
                <a:lnTo>
                  <a:pt x="3792" y="1524"/>
                </a:lnTo>
                <a:lnTo>
                  <a:pt x="3792" y="1522"/>
                </a:lnTo>
                <a:lnTo>
                  <a:pt x="3790" y="1520"/>
                </a:lnTo>
                <a:lnTo>
                  <a:pt x="3790" y="1520"/>
                </a:lnTo>
                <a:lnTo>
                  <a:pt x="3790" y="1520"/>
                </a:lnTo>
                <a:lnTo>
                  <a:pt x="3790" y="1520"/>
                </a:lnTo>
                <a:lnTo>
                  <a:pt x="3788" y="1514"/>
                </a:lnTo>
                <a:lnTo>
                  <a:pt x="3788" y="1514"/>
                </a:lnTo>
                <a:lnTo>
                  <a:pt x="3788" y="1514"/>
                </a:lnTo>
                <a:lnTo>
                  <a:pt x="3786" y="1510"/>
                </a:lnTo>
                <a:lnTo>
                  <a:pt x="3786" y="1510"/>
                </a:lnTo>
                <a:lnTo>
                  <a:pt x="3784" y="1510"/>
                </a:lnTo>
                <a:lnTo>
                  <a:pt x="3784" y="1510"/>
                </a:lnTo>
                <a:lnTo>
                  <a:pt x="3784" y="1508"/>
                </a:lnTo>
                <a:lnTo>
                  <a:pt x="3784" y="1508"/>
                </a:lnTo>
                <a:lnTo>
                  <a:pt x="3784" y="1508"/>
                </a:lnTo>
                <a:lnTo>
                  <a:pt x="3782" y="1503"/>
                </a:lnTo>
                <a:lnTo>
                  <a:pt x="3780" y="1501"/>
                </a:lnTo>
                <a:lnTo>
                  <a:pt x="3780" y="1501"/>
                </a:lnTo>
                <a:lnTo>
                  <a:pt x="3780" y="1501"/>
                </a:lnTo>
                <a:lnTo>
                  <a:pt x="3780" y="1501"/>
                </a:lnTo>
                <a:lnTo>
                  <a:pt x="3778" y="1497"/>
                </a:lnTo>
                <a:lnTo>
                  <a:pt x="3772" y="1493"/>
                </a:lnTo>
                <a:lnTo>
                  <a:pt x="3769" y="1491"/>
                </a:lnTo>
                <a:lnTo>
                  <a:pt x="3769" y="1491"/>
                </a:lnTo>
                <a:lnTo>
                  <a:pt x="3767" y="1491"/>
                </a:lnTo>
                <a:lnTo>
                  <a:pt x="3767" y="1491"/>
                </a:lnTo>
                <a:lnTo>
                  <a:pt x="3765" y="1491"/>
                </a:lnTo>
                <a:lnTo>
                  <a:pt x="3765" y="1491"/>
                </a:lnTo>
                <a:lnTo>
                  <a:pt x="3767" y="1491"/>
                </a:lnTo>
                <a:lnTo>
                  <a:pt x="3767" y="1493"/>
                </a:lnTo>
                <a:lnTo>
                  <a:pt x="3769" y="1493"/>
                </a:lnTo>
                <a:lnTo>
                  <a:pt x="3772" y="1493"/>
                </a:lnTo>
                <a:lnTo>
                  <a:pt x="3774" y="1495"/>
                </a:lnTo>
                <a:lnTo>
                  <a:pt x="3772" y="1495"/>
                </a:lnTo>
                <a:lnTo>
                  <a:pt x="3772" y="1495"/>
                </a:lnTo>
                <a:lnTo>
                  <a:pt x="3769" y="1495"/>
                </a:lnTo>
                <a:lnTo>
                  <a:pt x="3769" y="1493"/>
                </a:lnTo>
                <a:lnTo>
                  <a:pt x="3767" y="1493"/>
                </a:lnTo>
                <a:lnTo>
                  <a:pt x="3767" y="1495"/>
                </a:lnTo>
                <a:lnTo>
                  <a:pt x="3767" y="1497"/>
                </a:lnTo>
                <a:lnTo>
                  <a:pt x="3767" y="1499"/>
                </a:lnTo>
                <a:lnTo>
                  <a:pt x="3767" y="1501"/>
                </a:lnTo>
                <a:lnTo>
                  <a:pt x="3765" y="1503"/>
                </a:lnTo>
                <a:lnTo>
                  <a:pt x="3765" y="1503"/>
                </a:lnTo>
                <a:lnTo>
                  <a:pt x="3765" y="1505"/>
                </a:lnTo>
                <a:lnTo>
                  <a:pt x="3765" y="1505"/>
                </a:lnTo>
                <a:lnTo>
                  <a:pt x="3765" y="1510"/>
                </a:lnTo>
                <a:lnTo>
                  <a:pt x="3765" y="1512"/>
                </a:lnTo>
                <a:lnTo>
                  <a:pt x="3763" y="1516"/>
                </a:lnTo>
                <a:lnTo>
                  <a:pt x="3763" y="1516"/>
                </a:lnTo>
                <a:lnTo>
                  <a:pt x="3763" y="1516"/>
                </a:lnTo>
                <a:lnTo>
                  <a:pt x="3763" y="1512"/>
                </a:lnTo>
                <a:lnTo>
                  <a:pt x="3763" y="1514"/>
                </a:lnTo>
                <a:lnTo>
                  <a:pt x="3763" y="1516"/>
                </a:lnTo>
                <a:lnTo>
                  <a:pt x="3763" y="1518"/>
                </a:lnTo>
                <a:lnTo>
                  <a:pt x="3763" y="1522"/>
                </a:lnTo>
                <a:lnTo>
                  <a:pt x="3765" y="1533"/>
                </a:lnTo>
                <a:lnTo>
                  <a:pt x="3765" y="1537"/>
                </a:lnTo>
                <a:lnTo>
                  <a:pt x="3767" y="1539"/>
                </a:lnTo>
                <a:lnTo>
                  <a:pt x="3767" y="1543"/>
                </a:lnTo>
                <a:lnTo>
                  <a:pt x="3772" y="1545"/>
                </a:lnTo>
                <a:lnTo>
                  <a:pt x="3774" y="1545"/>
                </a:lnTo>
                <a:lnTo>
                  <a:pt x="3778" y="1545"/>
                </a:lnTo>
                <a:lnTo>
                  <a:pt x="3780" y="1543"/>
                </a:lnTo>
                <a:lnTo>
                  <a:pt x="3786" y="1541"/>
                </a:lnTo>
                <a:lnTo>
                  <a:pt x="3786" y="1541"/>
                </a:lnTo>
                <a:lnTo>
                  <a:pt x="3790" y="1539"/>
                </a:lnTo>
                <a:lnTo>
                  <a:pt x="3792" y="1537"/>
                </a:lnTo>
                <a:lnTo>
                  <a:pt x="3792" y="1537"/>
                </a:lnTo>
                <a:lnTo>
                  <a:pt x="3792" y="1535"/>
                </a:lnTo>
                <a:lnTo>
                  <a:pt x="3795" y="1533"/>
                </a:lnTo>
                <a:lnTo>
                  <a:pt x="3795" y="1531"/>
                </a:lnTo>
                <a:lnTo>
                  <a:pt x="3795" y="1526"/>
                </a:lnTo>
                <a:lnTo>
                  <a:pt x="3792" y="1524"/>
                </a:lnTo>
                <a:close/>
                <a:moveTo>
                  <a:pt x="3673" y="1570"/>
                </a:moveTo>
                <a:lnTo>
                  <a:pt x="3673" y="1570"/>
                </a:lnTo>
                <a:lnTo>
                  <a:pt x="3673" y="1570"/>
                </a:lnTo>
                <a:lnTo>
                  <a:pt x="3673" y="1570"/>
                </a:lnTo>
                <a:lnTo>
                  <a:pt x="3673" y="1570"/>
                </a:lnTo>
                <a:lnTo>
                  <a:pt x="3673" y="1570"/>
                </a:lnTo>
                <a:lnTo>
                  <a:pt x="3673" y="1570"/>
                </a:lnTo>
                <a:lnTo>
                  <a:pt x="3673" y="1570"/>
                </a:lnTo>
                <a:lnTo>
                  <a:pt x="3673" y="1570"/>
                </a:lnTo>
                <a:lnTo>
                  <a:pt x="3673" y="1570"/>
                </a:lnTo>
                <a:lnTo>
                  <a:pt x="3673" y="1570"/>
                </a:lnTo>
                <a:lnTo>
                  <a:pt x="3673" y="1570"/>
                </a:lnTo>
                <a:lnTo>
                  <a:pt x="3673" y="1570"/>
                </a:lnTo>
                <a:close/>
                <a:moveTo>
                  <a:pt x="3610" y="2399"/>
                </a:moveTo>
                <a:lnTo>
                  <a:pt x="3612" y="2399"/>
                </a:lnTo>
                <a:lnTo>
                  <a:pt x="3612" y="2396"/>
                </a:lnTo>
                <a:lnTo>
                  <a:pt x="3612" y="2396"/>
                </a:lnTo>
                <a:lnTo>
                  <a:pt x="3612" y="2394"/>
                </a:lnTo>
                <a:lnTo>
                  <a:pt x="3610" y="2394"/>
                </a:lnTo>
                <a:lnTo>
                  <a:pt x="3610" y="2394"/>
                </a:lnTo>
                <a:lnTo>
                  <a:pt x="3610" y="2394"/>
                </a:lnTo>
                <a:lnTo>
                  <a:pt x="3610" y="2396"/>
                </a:lnTo>
                <a:lnTo>
                  <a:pt x="3610" y="2396"/>
                </a:lnTo>
                <a:lnTo>
                  <a:pt x="3610" y="2396"/>
                </a:lnTo>
                <a:lnTo>
                  <a:pt x="3610" y="2399"/>
                </a:lnTo>
                <a:close/>
                <a:moveTo>
                  <a:pt x="3763" y="1501"/>
                </a:moveTo>
                <a:lnTo>
                  <a:pt x="3763" y="1501"/>
                </a:lnTo>
                <a:lnTo>
                  <a:pt x="3765" y="1501"/>
                </a:lnTo>
                <a:lnTo>
                  <a:pt x="3765" y="1501"/>
                </a:lnTo>
                <a:lnTo>
                  <a:pt x="3765" y="1501"/>
                </a:lnTo>
                <a:lnTo>
                  <a:pt x="3763" y="1499"/>
                </a:lnTo>
                <a:lnTo>
                  <a:pt x="3763" y="1501"/>
                </a:lnTo>
                <a:close/>
                <a:moveTo>
                  <a:pt x="3673" y="2474"/>
                </a:moveTo>
                <a:lnTo>
                  <a:pt x="3671" y="2472"/>
                </a:lnTo>
                <a:lnTo>
                  <a:pt x="3669" y="2472"/>
                </a:lnTo>
                <a:lnTo>
                  <a:pt x="3669" y="2472"/>
                </a:lnTo>
                <a:lnTo>
                  <a:pt x="3669" y="2472"/>
                </a:lnTo>
                <a:lnTo>
                  <a:pt x="3669" y="2474"/>
                </a:lnTo>
                <a:lnTo>
                  <a:pt x="3671" y="2474"/>
                </a:lnTo>
                <a:lnTo>
                  <a:pt x="3671" y="2476"/>
                </a:lnTo>
                <a:lnTo>
                  <a:pt x="3671" y="2476"/>
                </a:lnTo>
                <a:lnTo>
                  <a:pt x="3673" y="2476"/>
                </a:lnTo>
                <a:lnTo>
                  <a:pt x="3675" y="2476"/>
                </a:lnTo>
                <a:lnTo>
                  <a:pt x="3677" y="2476"/>
                </a:lnTo>
                <a:lnTo>
                  <a:pt x="3677" y="2474"/>
                </a:lnTo>
                <a:lnTo>
                  <a:pt x="3675" y="2474"/>
                </a:lnTo>
                <a:lnTo>
                  <a:pt x="3673" y="2474"/>
                </a:lnTo>
                <a:close/>
                <a:moveTo>
                  <a:pt x="3663" y="1470"/>
                </a:moveTo>
                <a:lnTo>
                  <a:pt x="3663" y="1470"/>
                </a:lnTo>
                <a:lnTo>
                  <a:pt x="3663" y="1470"/>
                </a:lnTo>
                <a:lnTo>
                  <a:pt x="3663" y="1470"/>
                </a:lnTo>
                <a:lnTo>
                  <a:pt x="3663" y="1470"/>
                </a:lnTo>
                <a:lnTo>
                  <a:pt x="3663" y="1470"/>
                </a:lnTo>
                <a:lnTo>
                  <a:pt x="3663" y="1470"/>
                </a:lnTo>
                <a:lnTo>
                  <a:pt x="3663" y="1470"/>
                </a:lnTo>
                <a:lnTo>
                  <a:pt x="3663" y="1470"/>
                </a:lnTo>
                <a:close/>
                <a:moveTo>
                  <a:pt x="3656" y="1734"/>
                </a:moveTo>
                <a:lnTo>
                  <a:pt x="3656" y="1736"/>
                </a:lnTo>
                <a:lnTo>
                  <a:pt x="3658" y="1736"/>
                </a:lnTo>
                <a:lnTo>
                  <a:pt x="3658" y="1736"/>
                </a:lnTo>
                <a:lnTo>
                  <a:pt x="3658" y="1736"/>
                </a:lnTo>
                <a:lnTo>
                  <a:pt x="3658" y="1736"/>
                </a:lnTo>
                <a:lnTo>
                  <a:pt x="3656" y="1738"/>
                </a:lnTo>
                <a:lnTo>
                  <a:pt x="3656" y="1736"/>
                </a:lnTo>
                <a:lnTo>
                  <a:pt x="3656" y="1736"/>
                </a:lnTo>
                <a:lnTo>
                  <a:pt x="3656" y="1736"/>
                </a:lnTo>
                <a:lnTo>
                  <a:pt x="3656" y="1736"/>
                </a:lnTo>
                <a:lnTo>
                  <a:pt x="3656" y="1738"/>
                </a:lnTo>
                <a:lnTo>
                  <a:pt x="3658" y="1738"/>
                </a:lnTo>
                <a:lnTo>
                  <a:pt x="3658" y="1738"/>
                </a:lnTo>
                <a:lnTo>
                  <a:pt x="3658" y="1736"/>
                </a:lnTo>
                <a:lnTo>
                  <a:pt x="3658" y="1736"/>
                </a:lnTo>
                <a:lnTo>
                  <a:pt x="3656" y="1734"/>
                </a:lnTo>
                <a:close/>
                <a:moveTo>
                  <a:pt x="3667" y="1512"/>
                </a:moveTo>
                <a:lnTo>
                  <a:pt x="3667" y="1512"/>
                </a:lnTo>
                <a:lnTo>
                  <a:pt x="3667" y="1512"/>
                </a:lnTo>
                <a:lnTo>
                  <a:pt x="3665" y="1512"/>
                </a:lnTo>
                <a:lnTo>
                  <a:pt x="3665" y="1512"/>
                </a:lnTo>
                <a:lnTo>
                  <a:pt x="3665" y="1512"/>
                </a:lnTo>
                <a:lnTo>
                  <a:pt x="3667" y="1512"/>
                </a:lnTo>
                <a:lnTo>
                  <a:pt x="3667" y="1512"/>
                </a:lnTo>
                <a:lnTo>
                  <a:pt x="3667" y="1512"/>
                </a:lnTo>
                <a:lnTo>
                  <a:pt x="3667" y="1512"/>
                </a:lnTo>
                <a:lnTo>
                  <a:pt x="3667" y="1512"/>
                </a:lnTo>
                <a:lnTo>
                  <a:pt x="3667" y="1512"/>
                </a:lnTo>
                <a:lnTo>
                  <a:pt x="3667" y="1512"/>
                </a:lnTo>
                <a:close/>
                <a:moveTo>
                  <a:pt x="2376" y="1459"/>
                </a:moveTo>
                <a:lnTo>
                  <a:pt x="2374" y="1459"/>
                </a:lnTo>
                <a:lnTo>
                  <a:pt x="2374" y="1459"/>
                </a:lnTo>
                <a:lnTo>
                  <a:pt x="2374" y="1461"/>
                </a:lnTo>
                <a:lnTo>
                  <a:pt x="2376" y="1461"/>
                </a:lnTo>
                <a:lnTo>
                  <a:pt x="2376" y="1459"/>
                </a:lnTo>
                <a:lnTo>
                  <a:pt x="2376" y="1459"/>
                </a:lnTo>
                <a:close/>
                <a:moveTo>
                  <a:pt x="2380" y="1468"/>
                </a:moveTo>
                <a:lnTo>
                  <a:pt x="2380" y="1468"/>
                </a:lnTo>
                <a:lnTo>
                  <a:pt x="2378" y="1470"/>
                </a:lnTo>
                <a:lnTo>
                  <a:pt x="2380" y="1470"/>
                </a:lnTo>
                <a:lnTo>
                  <a:pt x="2380" y="1470"/>
                </a:lnTo>
                <a:lnTo>
                  <a:pt x="2380" y="1470"/>
                </a:lnTo>
                <a:lnTo>
                  <a:pt x="2380" y="1470"/>
                </a:lnTo>
                <a:lnTo>
                  <a:pt x="2380" y="1470"/>
                </a:lnTo>
                <a:lnTo>
                  <a:pt x="2380" y="1468"/>
                </a:lnTo>
                <a:lnTo>
                  <a:pt x="2380" y="1468"/>
                </a:lnTo>
                <a:lnTo>
                  <a:pt x="2380" y="1468"/>
                </a:lnTo>
                <a:close/>
                <a:moveTo>
                  <a:pt x="2378" y="1466"/>
                </a:moveTo>
                <a:lnTo>
                  <a:pt x="2378" y="1463"/>
                </a:lnTo>
                <a:lnTo>
                  <a:pt x="2376" y="1463"/>
                </a:lnTo>
                <a:lnTo>
                  <a:pt x="2376" y="1466"/>
                </a:lnTo>
                <a:lnTo>
                  <a:pt x="2376" y="1466"/>
                </a:lnTo>
                <a:lnTo>
                  <a:pt x="2376" y="1466"/>
                </a:lnTo>
                <a:lnTo>
                  <a:pt x="2376" y="1466"/>
                </a:lnTo>
                <a:lnTo>
                  <a:pt x="2378" y="1466"/>
                </a:lnTo>
                <a:close/>
                <a:moveTo>
                  <a:pt x="2378" y="1470"/>
                </a:moveTo>
                <a:lnTo>
                  <a:pt x="2376" y="1470"/>
                </a:lnTo>
                <a:lnTo>
                  <a:pt x="2376" y="1470"/>
                </a:lnTo>
                <a:lnTo>
                  <a:pt x="2376" y="1472"/>
                </a:lnTo>
                <a:lnTo>
                  <a:pt x="2376" y="1472"/>
                </a:lnTo>
                <a:lnTo>
                  <a:pt x="2376" y="1472"/>
                </a:lnTo>
                <a:lnTo>
                  <a:pt x="2378" y="1472"/>
                </a:lnTo>
                <a:lnTo>
                  <a:pt x="2378" y="1472"/>
                </a:lnTo>
                <a:lnTo>
                  <a:pt x="2378" y="1470"/>
                </a:lnTo>
                <a:lnTo>
                  <a:pt x="2378" y="1470"/>
                </a:lnTo>
                <a:close/>
                <a:moveTo>
                  <a:pt x="2399" y="1744"/>
                </a:moveTo>
                <a:lnTo>
                  <a:pt x="2399" y="1744"/>
                </a:lnTo>
                <a:lnTo>
                  <a:pt x="2399" y="1744"/>
                </a:lnTo>
                <a:lnTo>
                  <a:pt x="2399" y="1744"/>
                </a:lnTo>
                <a:lnTo>
                  <a:pt x="2399" y="1747"/>
                </a:lnTo>
                <a:lnTo>
                  <a:pt x="2399" y="1747"/>
                </a:lnTo>
                <a:lnTo>
                  <a:pt x="2399" y="1747"/>
                </a:lnTo>
                <a:lnTo>
                  <a:pt x="2401" y="1747"/>
                </a:lnTo>
                <a:lnTo>
                  <a:pt x="2401" y="1744"/>
                </a:lnTo>
                <a:lnTo>
                  <a:pt x="2399" y="1744"/>
                </a:lnTo>
                <a:lnTo>
                  <a:pt x="2399" y="1744"/>
                </a:lnTo>
                <a:close/>
                <a:moveTo>
                  <a:pt x="2426" y="1522"/>
                </a:moveTo>
                <a:lnTo>
                  <a:pt x="2424" y="1522"/>
                </a:lnTo>
                <a:lnTo>
                  <a:pt x="2422" y="1522"/>
                </a:lnTo>
                <a:lnTo>
                  <a:pt x="2420" y="1522"/>
                </a:lnTo>
                <a:lnTo>
                  <a:pt x="2424" y="1524"/>
                </a:lnTo>
                <a:lnTo>
                  <a:pt x="2426" y="1524"/>
                </a:lnTo>
                <a:lnTo>
                  <a:pt x="2426" y="1524"/>
                </a:lnTo>
                <a:lnTo>
                  <a:pt x="2426" y="1522"/>
                </a:lnTo>
                <a:lnTo>
                  <a:pt x="2426" y="1522"/>
                </a:lnTo>
                <a:lnTo>
                  <a:pt x="2426" y="1522"/>
                </a:lnTo>
                <a:close/>
                <a:moveTo>
                  <a:pt x="2382" y="1466"/>
                </a:moveTo>
                <a:lnTo>
                  <a:pt x="2382" y="1466"/>
                </a:lnTo>
                <a:lnTo>
                  <a:pt x="2382" y="1466"/>
                </a:lnTo>
                <a:lnTo>
                  <a:pt x="2382" y="1466"/>
                </a:lnTo>
                <a:lnTo>
                  <a:pt x="2382" y="1463"/>
                </a:lnTo>
                <a:lnTo>
                  <a:pt x="2382" y="1463"/>
                </a:lnTo>
                <a:lnTo>
                  <a:pt x="2382" y="1463"/>
                </a:lnTo>
                <a:lnTo>
                  <a:pt x="2382" y="1466"/>
                </a:lnTo>
                <a:close/>
                <a:moveTo>
                  <a:pt x="2364" y="1216"/>
                </a:moveTo>
                <a:lnTo>
                  <a:pt x="2366" y="1218"/>
                </a:lnTo>
                <a:lnTo>
                  <a:pt x="2368" y="1218"/>
                </a:lnTo>
                <a:lnTo>
                  <a:pt x="2368" y="1218"/>
                </a:lnTo>
                <a:lnTo>
                  <a:pt x="2370" y="1216"/>
                </a:lnTo>
                <a:lnTo>
                  <a:pt x="2372" y="1212"/>
                </a:lnTo>
                <a:lnTo>
                  <a:pt x="2374" y="1210"/>
                </a:lnTo>
                <a:lnTo>
                  <a:pt x="2374" y="1210"/>
                </a:lnTo>
                <a:lnTo>
                  <a:pt x="2372" y="1210"/>
                </a:lnTo>
                <a:lnTo>
                  <a:pt x="2368" y="1212"/>
                </a:lnTo>
                <a:lnTo>
                  <a:pt x="2368" y="1212"/>
                </a:lnTo>
                <a:lnTo>
                  <a:pt x="2366" y="1212"/>
                </a:lnTo>
                <a:lnTo>
                  <a:pt x="2364" y="1212"/>
                </a:lnTo>
                <a:lnTo>
                  <a:pt x="2364" y="1214"/>
                </a:lnTo>
                <a:lnTo>
                  <a:pt x="2364" y="1214"/>
                </a:lnTo>
                <a:lnTo>
                  <a:pt x="2364" y="1216"/>
                </a:lnTo>
                <a:close/>
                <a:moveTo>
                  <a:pt x="2359" y="1216"/>
                </a:moveTo>
                <a:lnTo>
                  <a:pt x="2357" y="1216"/>
                </a:lnTo>
                <a:lnTo>
                  <a:pt x="2357" y="1216"/>
                </a:lnTo>
                <a:lnTo>
                  <a:pt x="2357" y="1216"/>
                </a:lnTo>
                <a:lnTo>
                  <a:pt x="2357" y="1218"/>
                </a:lnTo>
                <a:lnTo>
                  <a:pt x="2357" y="1218"/>
                </a:lnTo>
                <a:lnTo>
                  <a:pt x="2359" y="1218"/>
                </a:lnTo>
                <a:lnTo>
                  <a:pt x="2359" y="1218"/>
                </a:lnTo>
                <a:lnTo>
                  <a:pt x="2359" y="1216"/>
                </a:lnTo>
                <a:lnTo>
                  <a:pt x="2359" y="1216"/>
                </a:lnTo>
                <a:lnTo>
                  <a:pt x="2359" y="1216"/>
                </a:lnTo>
                <a:close/>
                <a:moveTo>
                  <a:pt x="4450" y="1635"/>
                </a:moveTo>
                <a:lnTo>
                  <a:pt x="4448" y="1638"/>
                </a:lnTo>
                <a:lnTo>
                  <a:pt x="4448" y="1640"/>
                </a:lnTo>
                <a:lnTo>
                  <a:pt x="4450" y="1640"/>
                </a:lnTo>
                <a:lnTo>
                  <a:pt x="4450" y="1638"/>
                </a:lnTo>
                <a:lnTo>
                  <a:pt x="4453" y="1638"/>
                </a:lnTo>
                <a:lnTo>
                  <a:pt x="4450" y="1635"/>
                </a:lnTo>
                <a:lnTo>
                  <a:pt x="4453" y="1635"/>
                </a:lnTo>
                <a:lnTo>
                  <a:pt x="4450" y="1635"/>
                </a:lnTo>
                <a:lnTo>
                  <a:pt x="4450" y="1635"/>
                </a:lnTo>
                <a:close/>
                <a:moveTo>
                  <a:pt x="2374" y="1470"/>
                </a:moveTo>
                <a:lnTo>
                  <a:pt x="2374" y="1470"/>
                </a:lnTo>
                <a:lnTo>
                  <a:pt x="2374" y="1470"/>
                </a:lnTo>
                <a:lnTo>
                  <a:pt x="2374" y="1470"/>
                </a:lnTo>
                <a:lnTo>
                  <a:pt x="2374" y="1470"/>
                </a:lnTo>
                <a:lnTo>
                  <a:pt x="2372" y="1472"/>
                </a:lnTo>
                <a:lnTo>
                  <a:pt x="2372" y="1472"/>
                </a:lnTo>
                <a:lnTo>
                  <a:pt x="2374" y="1472"/>
                </a:lnTo>
                <a:lnTo>
                  <a:pt x="2374" y="1472"/>
                </a:lnTo>
                <a:lnTo>
                  <a:pt x="2374" y="1472"/>
                </a:lnTo>
                <a:lnTo>
                  <a:pt x="2376" y="1472"/>
                </a:lnTo>
                <a:lnTo>
                  <a:pt x="2374" y="1470"/>
                </a:lnTo>
                <a:lnTo>
                  <a:pt x="2374" y="1470"/>
                </a:lnTo>
                <a:close/>
                <a:moveTo>
                  <a:pt x="3235" y="1795"/>
                </a:moveTo>
                <a:lnTo>
                  <a:pt x="3235" y="1795"/>
                </a:lnTo>
                <a:lnTo>
                  <a:pt x="3235" y="1795"/>
                </a:lnTo>
                <a:lnTo>
                  <a:pt x="3235" y="1797"/>
                </a:lnTo>
                <a:lnTo>
                  <a:pt x="3233" y="1801"/>
                </a:lnTo>
                <a:lnTo>
                  <a:pt x="3235" y="1801"/>
                </a:lnTo>
                <a:lnTo>
                  <a:pt x="3235" y="1803"/>
                </a:lnTo>
                <a:lnTo>
                  <a:pt x="3237" y="1803"/>
                </a:lnTo>
                <a:lnTo>
                  <a:pt x="3237" y="1803"/>
                </a:lnTo>
                <a:lnTo>
                  <a:pt x="3237" y="1803"/>
                </a:lnTo>
                <a:lnTo>
                  <a:pt x="3237" y="1801"/>
                </a:lnTo>
                <a:lnTo>
                  <a:pt x="3235" y="1799"/>
                </a:lnTo>
                <a:lnTo>
                  <a:pt x="3237" y="1795"/>
                </a:lnTo>
                <a:lnTo>
                  <a:pt x="3235" y="1795"/>
                </a:lnTo>
                <a:close/>
                <a:moveTo>
                  <a:pt x="3336" y="1847"/>
                </a:moveTo>
                <a:lnTo>
                  <a:pt x="3336" y="1845"/>
                </a:lnTo>
                <a:lnTo>
                  <a:pt x="3336" y="1841"/>
                </a:lnTo>
                <a:lnTo>
                  <a:pt x="3334" y="1835"/>
                </a:lnTo>
                <a:lnTo>
                  <a:pt x="3334" y="1826"/>
                </a:lnTo>
                <a:lnTo>
                  <a:pt x="3332" y="1822"/>
                </a:lnTo>
                <a:lnTo>
                  <a:pt x="3332" y="1820"/>
                </a:lnTo>
                <a:lnTo>
                  <a:pt x="3329" y="1818"/>
                </a:lnTo>
                <a:lnTo>
                  <a:pt x="3329" y="1818"/>
                </a:lnTo>
                <a:lnTo>
                  <a:pt x="3327" y="1814"/>
                </a:lnTo>
                <a:lnTo>
                  <a:pt x="3325" y="1812"/>
                </a:lnTo>
                <a:lnTo>
                  <a:pt x="3325" y="1812"/>
                </a:lnTo>
                <a:lnTo>
                  <a:pt x="3325" y="1809"/>
                </a:lnTo>
                <a:lnTo>
                  <a:pt x="3323" y="1807"/>
                </a:lnTo>
                <a:lnTo>
                  <a:pt x="3323" y="1807"/>
                </a:lnTo>
                <a:lnTo>
                  <a:pt x="3321" y="1805"/>
                </a:lnTo>
                <a:lnTo>
                  <a:pt x="3321" y="1805"/>
                </a:lnTo>
                <a:lnTo>
                  <a:pt x="3321" y="1805"/>
                </a:lnTo>
                <a:lnTo>
                  <a:pt x="3319" y="1809"/>
                </a:lnTo>
                <a:lnTo>
                  <a:pt x="3317" y="1812"/>
                </a:lnTo>
                <a:lnTo>
                  <a:pt x="3317" y="1812"/>
                </a:lnTo>
                <a:lnTo>
                  <a:pt x="3315" y="1812"/>
                </a:lnTo>
                <a:lnTo>
                  <a:pt x="3315" y="1812"/>
                </a:lnTo>
                <a:lnTo>
                  <a:pt x="3315" y="1814"/>
                </a:lnTo>
                <a:lnTo>
                  <a:pt x="3317" y="1816"/>
                </a:lnTo>
                <a:lnTo>
                  <a:pt x="3317" y="1816"/>
                </a:lnTo>
                <a:lnTo>
                  <a:pt x="3317" y="1818"/>
                </a:lnTo>
                <a:lnTo>
                  <a:pt x="3315" y="1822"/>
                </a:lnTo>
                <a:lnTo>
                  <a:pt x="3313" y="1824"/>
                </a:lnTo>
                <a:lnTo>
                  <a:pt x="3311" y="1826"/>
                </a:lnTo>
                <a:lnTo>
                  <a:pt x="3308" y="1826"/>
                </a:lnTo>
                <a:lnTo>
                  <a:pt x="3308" y="1828"/>
                </a:lnTo>
                <a:lnTo>
                  <a:pt x="3306" y="1828"/>
                </a:lnTo>
                <a:lnTo>
                  <a:pt x="3306" y="1828"/>
                </a:lnTo>
                <a:lnTo>
                  <a:pt x="3304" y="1828"/>
                </a:lnTo>
                <a:lnTo>
                  <a:pt x="3304" y="1828"/>
                </a:lnTo>
                <a:lnTo>
                  <a:pt x="3302" y="1828"/>
                </a:lnTo>
                <a:lnTo>
                  <a:pt x="3302" y="1828"/>
                </a:lnTo>
                <a:lnTo>
                  <a:pt x="3302" y="1830"/>
                </a:lnTo>
                <a:lnTo>
                  <a:pt x="3302" y="1830"/>
                </a:lnTo>
                <a:lnTo>
                  <a:pt x="3302" y="1830"/>
                </a:lnTo>
                <a:lnTo>
                  <a:pt x="3302" y="1832"/>
                </a:lnTo>
                <a:lnTo>
                  <a:pt x="3302" y="1832"/>
                </a:lnTo>
                <a:lnTo>
                  <a:pt x="3302" y="1832"/>
                </a:lnTo>
                <a:lnTo>
                  <a:pt x="3302" y="1835"/>
                </a:lnTo>
                <a:lnTo>
                  <a:pt x="3300" y="1839"/>
                </a:lnTo>
                <a:lnTo>
                  <a:pt x="3300" y="1841"/>
                </a:lnTo>
                <a:lnTo>
                  <a:pt x="3302" y="1843"/>
                </a:lnTo>
                <a:lnTo>
                  <a:pt x="3302" y="1843"/>
                </a:lnTo>
                <a:lnTo>
                  <a:pt x="3300" y="1843"/>
                </a:lnTo>
                <a:lnTo>
                  <a:pt x="3298" y="1843"/>
                </a:lnTo>
                <a:lnTo>
                  <a:pt x="3298" y="1845"/>
                </a:lnTo>
                <a:lnTo>
                  <a:pt x="3298" y="1845"/>
                </a:lnTo>
                <a:lnTo>
                  <a:pt x="3296" y="1847"/>
                </a:lnTo>
                <a:lnTo>
                  <a:pt x="3296" y="1847"/>
                </a:lnTo>
                <a:lnTo>
                  <a:pt x="3294" y="1847"/>
                </a:lnTo>
                <a:lnTo>
                  <a:pt x="3296" y="1847"/>
                </a:lnTo>
                <a:lnTo>
                  <a:pt x="3296" y="1847"/>
                </a:lnTo>
                <a:lnTo>
                  <a:pt x="3296" y="1845"/>
                </a:lnTo>
                <a:lnTo>
                  <a:pt x="3296" y="1845"/>
                </a:lnTo>
                <a:lnTo>
                  <a:pt x="3296" y="1843"/>
                </a:lnTo>
                <a:lnTo>
                  <a:pt x="3296" y="1843"/>
                </a:lnTo>
                <a:lnTo>
                  <a:pt x="3294" y="1845"/>
                </a:lnTo>
                <a:lnTo>
                  <a:pt x="3294" y="1845"/>
                </a:lnTo>
                <a:lnTo>
                  <a:pt x="3292" y="1847"/>
                </a:lnTo>
                <a:lnTo>
                  <a:pt x="3292" y="1849"/>
                </a:lnTo>
                <a:lnTo>
                  <a:pt x="3290" y="1849"/>
                </a:lnTo>
                <a:lnTo>
                  <a:pt x="3290" y="1851"/>
                </a:lnTo>
                <a:lnTo>
                  <a:pt x="3290" y="1851"/>
                </a:lnTo>
                <a:lnTo>
                  <a:pt x="3290" y="1853"/>
                </a:lnTo>
                <a:lnTo>
                  <a:pt x="3290" y="1853"/>
                </a:lnTo>
                <a:lnTo>
                  <a:pt x="3290" y="1853"/>
                </a:lnTo>
                <a:lnTo>
                  <a:pt x="3290" y="1856"/>
                </a:lnTo>
                <a:lnTo>
                  <a:pt x="3290" y="1856"/>
                </a:lnTo>
                <a:lnTo>
                  <a:pt x="3290" y="1853"/>
                </a:lnTo>
                <a:lnTo>
                  <a:pt x="3288" y="1851"/>
                </a:lnTo>
                <a:lnTo>
                  <a:pt x="3288" y="1851"/>
                </a:lnTo>
                <a:lnTo>
                  <a:pt x="3288" y="1851"/>
                </a:lnTo>
                <a:lnTo>
                  <a:pt x="3283" y="1853"/>
                </a:lnTo>
                <a:lnTo>
                  <a:pt x="3281" y="1856"/>
                </a:lnTo>
                <a:lnTo>
                  <a:pt x="3279" y="1858"/>
                </a:lnTo>
                <a:lnTo>
                  <a:pt x="3279" y="1858"/>
                </a:lnTo>
                <a:lnTo>
                  <a:pt x="3279" y="1860"/>
                </a:lnTo>
                <a:lnTo>
                  <a:pt x="3279" y="1860"/>
                </a:lnTo>
                <a:lnTo>
                  <a:pt x="3281" y="1862"/>
                </a:lnTo>
                <a:lnTo>
                  <a:pt x="3279" y="1862"/>
                </a:lnTo>
                <a:lnTo>
                  <a:pt x="3279" y="1862"/>
                </a:lnTo>
                <a:lnTo>
                  <a:pt x="3279" y="1862"/>
                </a:lnTo>
                <a:lnTo>
                  <a:pt x="3277" y="1860"/>
                </a:lnTo>
                <a:lnTo>
                  <a:pt x="3277" y="1860"/>
                </a:lnTo>
                <a:lnTo>
                  <a:pt x="3275" y="1860"/>
                </a:lnTo>
                <a:lnTo>
                  <a:pt x="3273" y="1860"/>
                </a:lnTo>
                <a:lnTo>
                  <a:pt x="3271" y="1860"/>
                </a:lnTo>
                <a:lnTo>
                  <a:pt x="3269" y="1860"/>
                </a:lnTo>
                <a:lnTo>
                  <a:pt x="3269" y="1862"/>
                </a:lnTo>
                <a:lnTo>
                  <a:pt x="3269" y="1862"/>
                </a:lnTo>
                <a:lnTo>
                  <a:pt x="3269" y="1862"/>
                </a:lnTo>
                <a:lnTo>
                  <a:pt x="3267" y="1862"/>
                </a:lnTo>
                <a:lnTo>
                  <a:pt x="3267" y="1862"/>
                </a:lnTo>
                <a:lnTo>
                  <a:pt x="3264" y="1864"/>
                </a:lnTo>
                <a:lnTo>
                  <a:pt x="3264" y="1864"/>
                </a:lnTo>
                <a:lnTo>
                  <a:pt x="3264" y="1862"/>
                </a:lnTo>
                <a:lnTo>
                  <a:pt x="3262" y="1862"/>
                </a:lnTo>
                <a:lnTo>
                  <a:pt x="3262" y="1862"/>
                </a:lnTo>
                <a:lnTo>
                  <a:pt x="3260" y="1864"/>
                </a:lnTo>
                <a:lnTo>
                  <a:pt x="3258" y="1866"/>
                </a:lnTo>
                <a:lnTo>
                  <a:pt x="3258" y="1866"/>
                </a:lnTo>
                <a:lnTo>
                  <a:pt x="3254" y="1866"/>
                </a:lnTo>
                <a:lnTo>
                  <a:pt x="3252" y="1866"/>
                </a:lnTo>
                <a:lnTo>
                  <a:pt x="3252" y="1866"/>
                </a:lnTo>
                <a:lnTo>
                  <a:pt x="3252" y="1866"/>
                </a:lnTo>
                <a:lnTo>
                  <a:pt x="3252" y="1868"/>
                </a:lnTo>
                <a:lnTo>
                  <a:pt x="3252" y="1872"/>
                </a:lnTo>
                <a:lnTo>
                  <a:pt x="3252" y="1872"/>
                </a:lnTo>
                <a:lnTo>
                  <a:pt x="3246" y="1883"/>
                </a:lnTo>
                <a:lnTo>
                  <a:pt x="3244" y="1887"/>
                </a:lnTo>
                <a:lnTo>
                  <a:pt x="3246" y="1887"/>
                </a:lnTo>
                <a:lnTo>
                  <a:pt x="3246" y="1889"/>
                </a:lnTo>
                <a:lnTo>
                  <a:pt x="3246" y="1891"/>
                </a:lnTo>
                <a:lnTo>
                  <a:pt x="3246" y="1897"/>
                </a:lnTo>
                <a:lnTo>
                  <a:pt x="3248" y="1900"/>
                </a:lnTo>
                <a:lnTo>
                  <a:pt x="3248" y="1902"/>
                </a:lnTo>
                <a:lnTo>
                  <a:pt x="3248" y="1904"/>
                </a:lnTo>
                <a:lnTo>
                  <a:pt x="3248" y="1906"/>
                </a:lnTo>
                <a:lnTo>
                  <a:pt x="3248" y="1908"/>
                </a:lnTo>
                <a:lnTo>
                  <a:pt x="3248" y="1908"/>
                </a:lnTo>
                <a:lnTo>
                  <a:pt x="3250" y="1912"/>
                </a:lnTo>
                <a:lnTo>
                  <a:pt x="3252" y="1914"/>
                </a:lnTo>
                <a:lnTo>
                  <a:pt x="3252" y="1916"/>
                </a:lnTo>
                <a:lnTo>
                  <a:pt x="3252" y="1916"/>
                </a:lnTo>
                <a:lnTo>
                  <a:pt x="3252" y="1921"/>
                </a:lnTo>
                <a:lnTo>
                  <a:pt x="3250" y="1923"/>
                </a:lnTo>
                <a:lnTo>
                  <a:pt x="3250" y="1925"/>
                </a:lnTo>
                <a:lnTo>
                  <a:pt x="3248" y="1927"/>
                </a:lnTo>
                <a:lnTo>
                  <a:pt x="3248" y="1931"/>
                </a:lnTo>
                <a:lnTo>
                  <a:pt x="3246" y="1931"/>
                </a:lnTo>
                <a:lnTo>
                  <a:pt x="3244" y="1935"/>
                </a:lnTo>
                <a:lnTo>
                  <a:pt x="3244" y="1937"/>
                </a:lnTo>
                <a:lnTo>
                  <a:pt x="3241" y="1939"/>
                </a:lnTo>
                <a:lnTo>
                  <a:pt x="3241" y="1941"/>
                </a:lnTo>
                <a:lnTo>
                  <a:pt x="3239" y="1941"/>
                </a:lnTo>
                <a:lnTo>
                  <a:pt x="3237" y="1941"/>
                </a:lnTo>
                <a:lnTo>
                  <a:pt x="3237" y="1946"/>
                </a:lnTo>
                <a:lnTo>
                  <a:pt x="3237" y="1948"/>
                </a:lnTo>
                <a:lnTo>
                  <a:pt x="3235" y="1948"/>
                </a:lnTo>
                <a:lnTo>
                  <a:pt x="3235" y="1950"/>
                </a:lnTo>
                <a:lnTo>
                  <a:pt x="3235" y="1950"/>
                </a:lnTo>
                <a:lnTo>
                  <a:pt x="3235" y="1952"/>
                </a:lnTo>
                <a:lnTo>
                  <a:pt x="3235" y="1952"/>
                </a:lnTo>
                <a:lnTo>
                  <a:pt x="3235" y="1956"/>
                </a:lnTo>
                <a:lnTo>
                  <a:pt x="3235" y="1958"/>
                </a:lnTo>
                <a:lnTo>
                  <a:pt x="3235" y="1962"/>
                </a:lnTo>
                <a:lnTo>
                  <a:pt x="3235" y="1965"/>
                </a:lnTo>
                <a:lnTo>
                  <a:pt x="3237" y="1965"/>
                </a:lnTo>
                <a:lnTo>
                  <a:pt x="3239" y="1969"/>
                </a:lnTo>
                <a:lnTo>
                  <a:pt x="3239" y="1971"/>
                </a:lnTo>
                <a:lnTo>
                  <a:pt x="3239" y="1971"/>
                </a:lnTo>
                <a:lnTo>
                  <a:pt x="3241" y="1973"/>
                </a:lnTo>
                <a:lnTo>
                  <a:pt x="3241" y="1975"/>
                </a:lnTo>
                <a:lnTo>
                  <a:pt x="3239" y="1977"/>
                </a:lnTo>
                <a:lnTo>
                  <a:pt x="3239" y="1979"/>
                </a:lnTo>
                <a:lnTo>
                  <a:pt x="3239" y="1981"/>
                </a:lnTo>
                <a:lnTo>
                  <a:pt x="3239" y="1983"/>
                </a:lnTo>
                <a:lnTo>
                  <a:pt x="3239" y="1988"/>
                </a:lnTo>
                <a:lnTo>
                  <a:pt x="3241" y="1988"/>
                </a:lnTo>
                <a:lnTo>
                  <a:pt x="3244" y="1990"/>
                </a:lnTo>
                <a:lnTo>
                  <a:pt x="3244" y="1992"/>
                </a:lnTo>
                <a:lnTo>
                  <a:pt x="3244" y="1994"/>
                </a:lnTo>
                <a:lnTo>
                  <a:pt x="3246" y="1996"/>
                </a:lnTo>
                <a:lnTo>
                  <a:pt x="3246" y="1996"/>
                </a:lnTo>
                <a:lnTo>
                  <a:pt x="3246" y="1998"/>
                </a:lnTo>
                <a:lnTo>
                  <a:pt x="3246" y="1998"/>
                </a:lnTo>
                <a:lnTo>
                  <a:pt x="3250" y="2000"/>
                </a:lnTo>
                <a:lnTo>
                  <a:pt x="3250" y="2000"/>
                </a:lnTo>
                <a:lnTo>
                  <a:pt x="3252" y="2002"/>
                </a:lnTo>
                <a:lnTo>
                  <a:pt x="3252" y="2002"/>
                </a:lnTo>
                <a:lnTo>
                  <a:pt x="3256" y="2002"/>
                </a:lnTo>
                <a:lnTo>
                  <a:pt x="3256" y="2002"/>
                </a:lnTo>
                <a:lnTo>
                  <a:pt x="3260" y="2006"/>
                </a:lnTo>
                <a:lnTo>
                  <a:pt x="3262" y="2006"/>
                </a:lnTo>
                <a:lnTo>
                  <a:pt x="3267" y="2006"/>
                </a:lnTo>
                <a:lnTo>
                  <a:pt x="3269" y="2006"/>
                </a:lnTo>
                <a:lnTo>
                  <a:pt x="3269" y="2004"/>
                </a:lnTo>
                <a:lnTo>
                  <a:pt x="3273" y="2002"/>
                </a:lnTo>
                <a:lnTo>
                  <a:pt x="3277" y="2000"/>
                </a:lnTo>
                <a:lnTo>
                  <a:pt x="3279" y="2000"/>
                </a:lnTo>
                <a:lnTo>
                  <a:pt x="3283" y="2000"/>
                </a:lnTo>
                <a:lnTo>
                  <a:pt x="3285" y="2000"/>
                </a:lnTo>
                <a:lnTo>
                  <a:pt x="3288" y="1998"/>
                </a:lnTo>
                <a:lnTo>
                  <a:pt x="3290" y="1998"/>
                </a:lnTo>
                <a:lnTo>
                  <a:pt x="3292" y="1994"/>
                </a:lnTo>
                <a:lnTo>
                  <a:pt x="3292" y="1992"/>
                </a:lnTo>
                <a:lnTo>
                  <a:pt x="3294" y="1990"/>
                </a:lnTo>
                <a:lnTo>
                  <a:pt x="3294" y="1988"/>
                </a:lnTo>
                <a:lnTo>
                  <a:pt x="3294" y="1986"/>
                </a:lnTo>
                <a:lnTo>
                  <a:pt x="3294" y="1983"/>
                </a:lnTo>
                <a:lnTo>
                  <a:pt x="3296" y="1981"/>
                </a:lnTo>
                <a:lnTo>
                  <a:pt x="3298" y="1979"/>
                </a:lnTo>
                <a:lnTo>
                  <a:pt x="3298" y="1977"/>
                </a:lnTo>
                <a:lnTo>
                  <a:pt x="3300" y="1971"/>
                </a:lnTo>
                <a:lnTo>
                  <a:pt x="3300" y="1967"/>
                </a:lnTo>
                <a:lnTo>
                  <a:pt x="3300" y="1962"/>
                </a:lnTo>
                <a:lnTo>
                  <a:pt x="3302" y="1958"/>
                </a:lnTo>
                <a:lnTo>
                  <a:pt x="3302" y="1958"/>
                </a:lnTo>
                <a:lnTo>
                  <a:pt x="3306" y="1950"/>
                </a:lnTo>
                <a:lnTo>
                  <a:pt x="3308" y="1941"/>
                </a:lnTo>
                <a:lnTo>
                  <a:pt x="3311" y="1935"/>
                </a:lnTo>
                <a:lnTo>
                  <a:pt x="3313" y="1929"/>
                </a:lnTo>
                <a:lnTo>
                  <a:pt x="3313" y="1925"/>
                </a:lnTo>
                <a:lnTo>
                  <a:pt x="3315" y="1921"/>
                </a:lnTo>
                <a:lnTo>
                  <a:pt x="3317" y="1914"/>
                </a:lnTo>
                <a:lnTo>
                  <a:pt x="3319" y="1908"/>
                </a:lnTo>
                <a:lnTo>
                  <a:pt x="3321" y="1904"/>
                </a:lnTo>
                <a:lnTo>
                  <a:pt x="3321" y="1900"/>
                </a:lnTo>
                <a:lnTo>
                  <a:pt x="3323" y="1897"/>
                </a:lnTo>
                <a:lnTo>
                  <a:pt x="3325" y="1891"/>
                </a:lnTo>
                <a:lnTo>
                  <a:pt x="3325" y="1887"/>
                </a:lnTo>
                <a:lnTo>
                  <a:pt x="3323" y="1883"/>
                </a:lnTo>
                <a:lnTo>
                  <a:pt x="3323" y="1881"/>
                </a:lnTo>
                <a:lnTo>
                  <a:pt x="3325" y="1879"/>
                </a:lnTo>
                <a:lnTo>
                  <a:pt x="3325" y="1877"/>
                </a:lnTo>
                <a:lnTo>
                  <a:pt x="3327" y="1877"/>
                </a:lnTo>
                <a:lnTo>
                  <a:pt x="3327" y="1874"/>
                </a:lnTo>
                <a:lnTo>
                  <a:pt x="3329" y="1874"/>
                </a:lnTo>
                <a:lnTo>
                  <a:pt x="3327" y="1874"/>
                </a:lnTo>
                <a:lnTo>
                  <a:pt x="3327" y="1872"/>
                </a:lnTo>
                <a:lnTo>
                  <a:pt x="3329" y="1872"/>
                </a:lnTo>
                <a:lnTo>
                  <a:pt x="3329" y="1870"/>
                </a:lnTo>
                <a:lnTo>
                  <a:pt x="3329" y="1866"/>
                </a:lnTo>
                <a:lnTo>
                  <a:pt x="3329" y="1866"/>
                </a:lnTo>
                <a:lnTo>
                  <a:pt x="3327" y="1864"/>
                </a:lnTo>
                <a:lnTo>
                  <a:pt x="3327" y="1864"/>
                </a:lnTo>
                <a:lnTo>
                  <a:pt x="3327" y="1862"/>
                </a:lnTo>
                <a:lnTo>
                  <a:pt x="3327" y="1860"/>
                </a:lnTo>
                <a:lnTo>
                  <a:pt x="3327" y="1858"/>
                </a:lnTo>
                <a:lnTo>
                  <a:pt x="3327" y="1856"/>
                </a:lnTo>
                <a:lnTo>
                  <a:pt x="3327" y="1856"/>
                </a:lnTo>
                <a:lnTo>
                  <a:pt x="3327" y="1856"/>
                </a:lnTo>
                <a:lnTo>
                  <a:pt x="3329" y="1856"/>
                </a:lnTo>
                <a:lnTo>
                  <a:pt x="3332" y="1856"/>
                </a:lnTo>
                <a:lnTo>
                  <a:pt x="3332" y="1856"/>
                </a:lnTo>
                <a:lnTo>
                  <a:pt x="3332" y="1860"/>
                </a:lnTo>
                <a:lnTo>
                  <a:pt x="3334" y="1862"/>
                </a:lnTo>
                <a:lnTo>
                  <a:pt x="3336" y="1862"/>
                </a:lnTo>
                <a:lnTo>
                  <a:pt x="3336" y="1862"/>
                </a:lnTo>
                <a:lnTo>
                  <a:pt x="3336" y="1862"/>
                </a:lnTo>
                <a:lnTo>
                  <a:pt x="3336" y="1860"/>
                </a:lnTo>
                <a:lnTo>
                  <a:pt x="3338" y="1858"/>
                </a:lnTo>
                <a:lnTo>
                  <a:pt x="3340" y="1853"/>
                </a:lnTo>
                <a:lnTo>
                  <a:pt x="3338" y="1849"/>
                </a:lnTo>
                <a:lnTo>
                  <a:pt x="3336" y="1847"/>
                </a:lnTo>
                <a:close/>
                <a:moveTo>
                  <a:pt x="3204" y="1661"/>
                </a:moveTo>
                <a:lnTo>
                  <a:pt x="3202" y="1661"/>
                </a:lnTo>
                <a:lnTo>
                  <a:pt x="3202" y="1663"/>
                </a:lnTo>
                <a:lnTo>
                  <a:pt x="3202" y="1663"/>
                </a:lnTo>
                <a:lnTo>
                  <a:pt x="3204" y="1661"/>
                </a:lnTo>
                <a:lnTo>
                  <a:pt x="3204" y="1661"/>
                </a:lnTo>
                <a:lnTo>
                  <a:pt x="3204" y="1661"/>
                </a:lnTo>
                <a:lnTo>
                  <a:pt x="3204" y="1661"/>
                </a:lnTo>
                <a:lnTo>
                  <a:pt x="3204" y="1661"/>
                </a:lnTo>
                <a:close/>
                <a:moveTo>
                  <a:pt x="3329" y="1877"/>
                </a:moveTo>
                <a:lnTo>
                  <a:pt x="3329" y="1879"/>
                </a:lnTo>
                <a:lnTo>
                  <a:pt x="3332" y="1877"/>
                </a:lnTo>
                <a:lnTo>
                  <a:pt x="3332" y="1872"/>
                </a:lnTo>
                <a:lnTo>
                  <a:pt x="3332" y="1872"/>
                </a:lnTo>
                <a:lnTo>
                  <a:pt x="3329" y="1877"/>
                </a:lnTo>
                <a:close/>
                <a:moveTo>
                  <a:pt x="3156" y="2357"/>
                </a:moveTo>
                <a:lnTo>
                  <a:pt x="3153" y="2357"/>
                </a:lnTo>
                <a:lnTo>
                  <a:pt x="3153" y="2357"/>
                </a:lnTo>
                <a:lnTo>
                  <a:pt x="3151" y="2359"/>
                </a:lnTo>
                <a:lnTo>
                  <a:pt x="3153" y="2359"/>
                </a:lnTo>
                <a:lnTo>
                  <a:pt x="3156" y="2359"/>
                </a:lnTo>
                <a:lnTo>
                  <a:pt x="3156" y="2359"/>
                </a:lnTo>
                <a:lnTo>
                  <a:pt x="3158" y="2359"/>
                </a:lnTo>
                <a:lnTo>
                  <a:pt x="3156" y="2359"/>
                </a:lnTo>
                <a:lnTo>
                  <a:pt x="3156" y="2357"/>
                </a:lnTo>
                <a:close/>
                <a:moveTo>
                  <a:pt x="2734" y="1583"/>
                </a:moveTo>
                <a:lnTo>
                  <a:pt x="2734" y="1583"/>
                </a:lnTo>
                <a:lnTo>
                  <a:pt x="2736" y="1579"/>
                </a:lnTo>
                <a:lnTo>
                  <a:pt x="2736" y="1579"/>
                </a:lnTo>
                <a:lnTo>
                  <a:pt x="2736" y="1577"/>
                </a:lnTo>
                <a:lnTo>
                  <a:pt x="2734" y="1577"/>
                </a:lnTo>
                <a:lnTo>
                  <a:pt x="2734" y="1577"/>
                </a:lnTo>
                <a:lnTo>
                  <a:pt x="2734" y="1577"/>
                </a:lnTo>
                <a:lnTo>
                  <a:pt x="2732" y="1579"/>
                </a:lnTo>
                <a:lnTo>
                  <a:pt x="2732" y="1579"/>
                </a:lnTo>
                <a:lnTo>
                  <a:pt x="2732" y="1581"/>
                </a:lnTo>
                <a:lnTo>
                  <a:pt x="2732" y="1581"/>
                </a:lnTo>
                <a:lnTo>
                  <a:pt x="2730" y="1581"/>
                </a:lnTo>
                <a:lnTo>
                  <a:pt x="2730" y="1583"/>
                </a:lnTo>
                <a:lnTo>
                  <a:pt x="2730" y="1583"/>
                </a:lnTo>
                <a:lnTo>
                  <a:pt x="2730" y="1583"/>
                </a:lnTo>
                <a:lnTo>
                  <a:pt x="2730" y="1585"/>
                </a:lnTo>
                <a:lnTo>
                  <a:pt x="2732" y="1585"/>
                </a:lnTo>
                <a:lnTo>
                  <a:pt x="2734" y="1585"/>
                </a:lnTo>
                <a:lnTo>
                  <a:pt x="2734" y="1583"/>
                </a:lnTo>
                <a:close/>
                <a:moveTo>
                  <a:pt x="4031" y="1440"/>
                </a:moveTo>
                <a:lnTo>
                  <a:pt x="4031" y="1440"/>
                </a:lnTo>
                <a:lnTo>
                  <a:pt x="4031" y="1440"/>
                </a:lnTo>
                <a:lnTo>
                  <a:pt x="4031" y="1443"/>
                </a:lnTo>
                <a:lnTo>
                  <a:pt x="4031" y="1443"/>
                </a:lnTo>
                <a:lnTo>
                  <a:pt x="4031" y="1445"/>
                </a:lnTo>
                <a:lnTo>
                  <a:pt x="4031" y="1443"/>
                </a:lnTo>
                <a:lnTo>
                  <a:pt x="4031" y="1440"/>
                </a:lnTo>
                <a:lnTo>
                  <a:pt x="4031" y="1440"/>
                </a:lnTo>
                <a:close/>
                <a:moveTo>
                  <a:pt x="2713" y="1566"/>
                </a:moveTo>
                <a:lnTo>
                  <a:pt x="2711" y="1568"/>
                </a:lnTo>
                <a:lnTo>
                  <a:pt x="2711" y="1568"/>
                </a:lnTo>
                <a:lnTo>
                  <a:pt x="2713" y="1568"/>
                </a:lnTo>
                <a:lnTo>
                  <a:pt x="2713" y="1566"/>
                </a:lnTo>
                <a:lnTo>
                  <a:pt x="2713" y="1566"/>
                </a:lnTo>
                <a:lnTo>
                  <a:pt x="2713" y="1566"/>
                </a:lnTo>
                <a:close/>
                <a:moveTo>
                  <a:pt x="2703" y="1625"/>
                </a:moveTo>
                <a:lnTo>
                  <a:pt x="2703" y="1627"/>
                </a:lnTo>
                <a:lnTo>
                  <a:pt x="2701" y="1627"/>
                </a:lnTo>
                <a:lnTo>
                  <a:pt x="2701" y="1627"/>
                </a:lnTo>
                <a:lnTo>
                  <a:pt x="2701" y="1629"/>
                </a:lnTo>
                <a:lnTo>
                  <a:pt x="2703" y="1631"/>
                </a:lnTo>
                <a:lnTo>
                  <a:pt x="2703" y="1631"/>
                </a:lnTo>
                <a:lnTo>
                  <a:pt x="2705" y="1629"/>
                </a:lnTo>
                <a:lnTo>
                  <a:pt x="2705" y="1627"/>
                </a:lnTo>
                <a:lnTo>
                  <a:pt x="2705" y="1627"/>
                </a:lnTo>
                <a:lnTo>
                  <a:pt x="2705" y="1625"/>
                </a:lnTo>
                <a:lnTo>
                  <a:pt x="2703" y="1625"/>
                </a:lnTo>
                <a:close/>
                <a:moveTo>
                  <a:pt x="2716" y="1606"/>
                </a:moveTo>
                <a:lnTo>
                  <a:pt x="2716" y="1606"/>
                </a:lnTo>
                <a:lnTo>
                  <a:pt x="2716" y="1606"/>
                </a:lnTo>
                <a:lnTo>
                  <a:pt x="2713" y="1608"/>
                </a:lnTo>
                <a:lnTo>
                  <a:pt x="2713" y="1608"/>
                </a:lnTo>
                <a:lnTo>
                  <a:pt x="2716" y="1608"/>
                </a:lnTo>
                <a:lnTo>
                  <a:pt x="2716" y="1608"/>
                </a:lnTo>
                <a:lnTo>
                  <a:pt x="2716" y="1608"/>
                </a:lnTo>
                <a:lnTo>
                  <a:pt x="2716" y="1608"/>
                </a:lnTo>
                <a:lnTo>
                  <a:pt x="2716" y="1606"/>
                </a:lnTo>
                <a:close/>
                <a:moveTo>
                  <a:pt x="2525" y="1862"/>
                </a:moveTo>
                <a:lnTo>
                  <a:pt x="2525" y="1862"/>
                </a:lnTo>
                <a:lnTo>
                  <a:pt x="2525" y="1862"/>
                </a:lnTo>
                <a:lnTo>
                  <a:pt x="2525" y="1862"/>
                </a:lnTo>
                <a:lnTo>
                  <a:pt x="2525" y="1862"/>
                </a:lnTo>
                <a:lnTo>
                  <a:pt x="2525" y="1862"/>
                </a:lnTo>
                <a:lnTo>
                  <a:pt x="2525" y="1862"/>
                </a:lnTo>
                <a:close/>
                <a:moveTo>
                  <a:pt x="4054" y="1665"/>
                </a:moveTo>
                <a:lnTo>
                  <a:pt x="4052" y="1663"/>
                </a:lnTo>
                <a:lnTo>
                  <a:pt x="4052" y="1661"/>
                </a:lnTo>
                <a:lnTo>
                  <a:pt x="4050" y="1661"/>
                </a:lnTo>
                <a:lnTo>
                  <a:pt x="4050" y="1661"/>
                </a:lnTo>
                <a:lnTo>
                  <a:pt x="4050" y="1661"/>
                </a:lnTo>
                <a:lnTo>
                  <a:pt x="4050" y="1661"/>
                </a:lnTo>
                <a:lnTo>
                  <a:pt x="4050" y="1663"/>
                </a:lnTo>
                <a:lnTo>
                  <a:pt x="4050" y="1663"/>
                </a:lnTo>
                <a:lnTo>
                  <a:pt x="4052" y="1665"/>
                </a:lnTo>
                <a:lnTo>
                  <a:pt x="4054" y="1665"/>
                </a:lnTo>
                <a:lnTo>
                  <a:pt x="4054" y="1665"/>
                </a:lnTo>
                <a:lnTo>
                  <a:pt x="4054" y="1665"/>
                </a:lnTo>
                <a:close/>
                <a:moveTo>
                  <a:pt x="4059" y="1669"/>
                </a:moveTo>
                <a:lnTo>
                  <a:pt x="4056" y="1667"/>
                </a:lnTo>
                <a:lnTo>
                  <a:pt x="4056" y="1667"/>
                </a:lnTo>
                <a:lnTo>
                  <a:pt x="4056" y="1669"/>
                </a:lnTo>
                <a:lnTo>
                  <a:pt x="4056" y="1669"/>
                </a:lnTo>
                <a:lnTo>
                  <a:pt x="4056" y="1669"/>
                </a:lnTo>
                <a:lnTo>
                  <a:pt x="4056" y="1671"/>
                </a:lnTo>
                <a:lnTo>
                  <a:pt x="4056" y="1671"/>
                </a:lnTo>
                <a:lnTo>
                  <a:pt x="4059" y="1671"/>
                </a:lnTo>
                <a:lnTo>
                  <a:pt x="4059" y="1671"/>
                </a:lnTo>
                <a:lnTo>
                  <a:pt x="4059" y="1669"/>
                </a:lnTo>
                <a:close/>
                <a:moveTo>
                  <a:pt x="4088" y="1707"/>
                </a:moveTo>
                <a:lnTo>
                  <a:pt x="4088" y="1707"/>
                </a:lnTo>
                <a:lnTo>
                  <a:pt x="4088" y="1707"/>
                </a:lnTo>
                <a:lnTo>
                  <a:pt x="4088" y="1709"/>
                </a:lnTo>
                <a:lnTo>
                  <a:pt x="4090" y="1711"/>
                </a:lnTo>
                <a:lnTo>
                  <a:pt x="4090" y="1711"/>
                </a:lnTo>
                <a:lnTo>
                  <a:pt x="4092" y="1709"/>
                </a:lnTo>
                <a:lnTo>
                  <a:pt x="4090" y="1709"/>
                </a:lnTo>
                <a:lnTo>
                  <a:pt x="4088" y="1707"/>
                </a:lnTo>
                <a:close/>
                <a:moveTo>
                  <a:pt x="4044" y="1654"/>
                </a:moveTo>
                <a:lnTo>
                  <a:pt x="4044" y="1652"/>
                </a:lnTo>
                <a:lnTo>
                  <a:pt x="4044" y="1652"/>
                </a:lnTo>
                <a:lnTo>
                  <a:pt x="4044" y="1650"/>
                </a:lnTo>
                <a:lnTo>
                  <a:pt x="4044" y="1650"/>
                </a:lnTo>
                <a:lnTo>
                  <a:pt x="4042" y="1648"/>
                </a:lnTo>
                <a:lnTo>
                  <a:pt x="4042" y="1646"/>
                </a:lnTo>
                <a:lnTo>
                  <a:pt x="4042" y="1644"/>
                </a:lnTo>
                <a:lnTo>
                  <a:pt x="4040" y="1644"/>
                </a:lnTo>
                <a:lnTo>
                  <a:pt x="4038" y="1646"/>
                </a:lnTo>
                <a:lnTo>
                  <a:pt x="4036" y="1648"/>
                </a:lnTo>
                <a:lnTo>
                  <a:pt x="4036" y="1650"/>
                </a:lnTo>
                <a:lnTo>
                  <a:pt x="4040" y="1652"/>
                </a:lnTo>
                <a:lnTo>
                  <a:pt x="4040" y="1654"/>
                </a:lnTo>
                <a:lnTo>
                  <a:pt x="4040" y="1654"/>
                </a:lnTo>
                <a:lnTo>
                  <a:pt x="4044" y="1656"/>
                </a:lnTo>
                <a:lnTo>
                  <a:pt x="4044" y="1656"/>
                </a:lnTo>
                <a:lnTo>
                  <a:pt x="4046" y="1656"/>
                </a:lnTo>
                <a:lnTo>
                  <a:pt x="4046" y="1654"/>
                </a:lnTo>
                <a:lnTo>
                  <a:pt x="4044" y="1654"/>
                </a:lnTo>
                <a:close/>
                <a:moveTo>
                  <a:pt x="3922" y="1300"/>
                </a:moveTo>
                <a:lnTo>
                  <a:pt x="3922" y="1298"/>
                </a:lnTo>
                <a:lnTo>
                  <a:pt x="3920" y="1298"/>
                </a:lnTo>
                <a:lnTo>
                  <a:pt x="3920" y="1298"/>
                </a:lnTo>
                <a:lnTo>
                  <a:pt x="3918" y="1298"/>
                </a:lnTo>
                <a:lnTo>
                  <a:pt x="3918" y="1300"/>
                </a:lnTo>
                <a:lnTo>
                  <a:pt x="3920" y="1300"/>
                </a:lnTo>
                <a:lnTo>
                  <a:pt x="3920" y="1300"/>
                </a:lnTo>
                <a:lnTo>
                  <a:pt x="3920" y="1302"/>
                </a:lnTo>
                <a:lnTo>
                  <a:pt x="3920" y="1304"/>
                </a:lnTo>
                <a:lnTo>
                  <a:pt x="3922" y="1306"/>
                </a:lnTo>
                <a:lnTo>
                  <a:pt x="3918" y="1308"/>
                </a:lnTo>
                <a:lnTo>
                  <a:pt x="3920" y="1310"/>
                </a:lnTo>
                <a:lnTo>
                  <a:pt x="3922" y="1308"/>
                </a:lnTo>
                <a:lnTo>
                  <a:pt x="3924" y="1308"/>
                </a:lnTo>
                <a:lnTo>
                  <a:pt x="3924" y="1304"/>
                </a:lnTo>
                <a:lnTo>
                  <a:pt x="3924" y="1302"/>
                </a:lnTo>
                <a:lnTo>
                  <a:pt x="3922" y="1300"/>
                </a:lnTo>
                <a:lnTo>
                  <a:pt x="3922" y="1300"/>
                </a:lnTo>
                <a:close/>
                <a:moveTo>
                  <a:pt x="4033" y="1631"/>
                </a:moveTo>
                <a:lnTo>
                  <a:pt x="4033" y="1631"/>
                </a:lnTo>
                <a:lnTo>
                  <a:pt x="4031" y="1631"/>
                </a:lnTo>
                <a:lnTo>
                  <a:pt x="4033" y="1635"/>
                </a:lnTo>
                <a:lnTo>
                  <a:pt x="4033" y="1635"/>
                </a:lnTo>
                <a:lnTo>
                  <a:pt x="4033" y="1638"/>
                </a:lnTo>
                <a:lnTo>
                  <a:pt x="4031" y="1638"/>
                </a:lnTo>
                <a:lnTo>
                  <a:pt x="4031" y="1640"/>
                </a:lnTo>
                <a:lnTo>
                  <a:pt x="4033" y="1640"/>
                </a:lnTo>
                <a:lnTo>
                  <a:pt x="4033" y="1640"/>
                </a:lnTo>
                <a:lnTo>
                  <a:pt x="4036" y="1638"/>
                </a:lnTo>
                <a:lnTo>
                  <a:pt x="4036" y="1635"/>
                </a:lnTo>
                <a:lnTo>
                  <a:pt x="4033" y="1633"/>
                </a:lnTo>
                <a:lnTo>
                  <a:pt x="4033" y="1631"/>
                </a:lnTo>
                <a:close/>
                <a:moveTo>
                  <a:pt x="4025" y="1614"/>
                </a:moveTo>
                <a:lnTo>
                  <a:pt x="4023" y="1614"/>
                </a:lnTo>
                <a:lnTo>
                  <a:pt x="4021" y="1610"/>
                </a:lnTo>
                <a:lnTo>
                  <a:pt x="4019" y="1608"/>
                </a:lnTo>
                <a:lnTo>
                  <a:pt x="4019" y="1608"/>
                </a:lnTo>
                <a:lnTo>
                  <a:pt x="4017" y="1610"/>
                </a:lnTo>
                <a:lnTo>
                  <a:pt x="4017" y="1610"/>
                </a:lnTo>
                <a:lnTo>
                  <a:pt x="4015" y="1610"/>
                </a:lnTo>
                <a:lnTo>
                  <a:pt x="4017" y="1614"/>
                </a:lnTo>
                <a:lnTo>
                  <a:pt x="4019" y="1617"/>
                </a:lnTo>
                <a:lnTo>
                  <a:pt x="4019" y="1617"/>
                </a:lnTo>
                <a:lnTo>
                  <a:pt x="4019" y="1619"/>
                </a:lnTo>
                <a:lnTo>
                  <a:pt x="4021" y="1619"/>
                </a:lnTo>
                <a:lnTo>
                  <a:pt x="4023" y="1623"/>
                </a:lnTo>
                <a:lnTo>
                  <a:pt x="4023" y="1623"/>
                </a:lnTo>
                <a:lnTo>
                  <a:pt x="4025" y="1623"/>
                </a:lnTo>
                <a:lnTo>
                  <a:pt x="4025" y="1623"/>
                </a:lnTo>
                <a:lnTo>
                  <a:pt x="4025" y="1619"/>
                </a:lnTo>
                <a:lnTo>
                  <a:pt x="4027" y="1617"/>
                </a:lnTo>
                <a:lnTo>
                  <a:pt x="4025" y="1617"/>
                </a:lnTo>
                <a:lnTo>
                  <a:pt x="4025" y="1614"/>
                </a:lnTo>
                <a:close/>
                <a:moveTo>
                  <a:pt x="4004" y="1596"/>
                </a:moveTo>
                <a:lnTo>
                  <a:pt x="4004" y="1596"/>
                </a:lnTo>
                <a:lnTo>
                  <a:pt x="4002" y="1593"/>
                </a:lnTo>
                <a:lnTo>
                  <a:pt x="4000" y="1591"/>
                </a:lnTo>
                <a:lnTo>
                  <a:pt x="4000" y="1591"/>
                </a:lnTo>
                <a:lnTo>
                  <a:pt x="3998" y="1591"/>
                </a:lnTo>
                <a:lnTo>
                  <a:pt x="3998" y="1589"/>
                </a:lnTo>
                <a:lnTo>
                  <a:pt x="3996" y="1589"/>
                </a:lnTo>
                <a:lnTo>
                  <a:pt x="3996" y="1589"/>
                </a:lnTo>
                <a:lnTo>
                  <a:pt x="3994" y="1591"/>
                </a:lnTo>
                <a:lnTo>
                  <a:pt x="3994" y="1591"/>
                </a:lnTo>
                <a:lnTo>
                  <a:pt x="3996" y="1593"/>
                </a:lnTo>
                <a:lnTo>
                  <a:pt x="3996" y="1593"/>
                </a:lnTo>
                <a:lnTo>
                  <a:pt x="3998" y="1593"/>
                </a:lnTo>
                <a:lnTo>
                  <a:pt x="3998" y="1593"/>
                </a:lnTo>
                <a:lnTo>
                  <a:pt x="4002" y="1596"/>
                </a:lnTo>
                <a:lnTo>
                  <a:pt x="4004" y="1598"/>
                </a:lnTo>
                <a:lnTo>
                  <a:pt x="4004" y="1598"/>
                </a:lnTo>
                <a:lnTo>
                  <a:pt x="4006" y="1598"/>
                </a:lnTo>
                <a:lnTo>
                  <a:pt x="4004" y="1596"/>
                </a:lnTo>
                <a:lnTo>
                  <a:pt x="4004" y="1596"/>
                </a:lnTo>
                <a:close/>
                <a:moveTo>
                  <a:pt x="4134" y="1711"/>
                </a:moveTo>
                <a:lnTo>
                  <a:pt x="4134" y="1711"/>
                </a:lnTo>
                <a:lnTo>
                  <a:pt x="4136" y="1713"/>
                </a:lnTo>
                <a:lnTo>
                  <a:pt x="4136" y="1713"/>
                </a:lnTo>
                <a:lnTo>
                  <a:pt x="4138" y="1713"/>
                </a:lnTo>
                <a:lnTo>
                  <a:pt x="4138" y="1715"/>
                </a:lnTo>
                <a:lnTo>
                  <a:pt x="4138" y="1715"/>
                </a:lnTo>
                <a:lnTo>
                  <a:pt x="4140" y="1715"/>
                </a:lnTo>
                <a:lnTo>
                  <a:pt x="4140" y="1713"/>
                </a:lnTo>
                <a:lnTo>
                  <a:pt x="4140" y="1713"/>
                </a:lnTo>
                <a:lnTo>
                  <a:pt x="4142" y="1702"/>
                </a:lnTo>
                <a:lnTo>
                  <a:pt x="4142" y="1700"/>
                </a:lnTo>
                <a:lnTo>
                  <a:pt x="4142" y="1698"/>
                </a:lnTo>
                <a:lnTo>
                  <a:pt x="4142" y="1696"/>
                </a:lnTo>
                <a:lnTo>
                  <a:pt x="4140" y="1690"/>
                </a:lnTo>
                <a:lnTo>
                  <a:pt x="4140" y="1690"/>
                </a:lnTo>
                <a:lnTo>
                  <a:pt x="4142" y="1688"/>
                </a:lnTo>
                <a:lnTo>
                  <a:pt x="4142" y="1686"/>
                </a:lnTo>
                <a:lnTo>
                  <a:pt x="4142" y="1686"/>
                </a:lnTo>
                <a:lnTo>
                  <a:pt x="4140" y="1686"/>
                </a:lnTo>
                <a:lnTo>
                  <a:pt x="4140" y="1684"/>
                </a:lnTo>
                <a:lnTo>
                  <a:pt x="4142" y="1682"/>
                </a:lnTo>
                <a:lnTo>
                  <a:pt x="4142" y="1679"/>
                </a:lnTo>
                <a:lnTo>
                  <a:pt x="4144" y="1677"/>
                </a:lnTo>
                <a:lnTo>
                  <a:pt x="4144" y="1677"/>
                </a:lnTo>
                <a:lnTo>
                  <a:pt x="4144" y="1677"/>
                </a:lnTo>
                <a:lnTo>
                  <a:pt x="4144" y="1675"/>
                </a:lnTo>
                <a:lnTo>
                  <a:pt x="4142" y="1673"/>
                </a:lnTo>
                <a:lnTo>
                  <a:pt x="4138" y="1667"/>
                </a:lnTo>
                <a:lnTo>
                  <a:pt x="4136" y="1667"/>
                </a:lnTo>
                <a:lnTo>
                  <a:pt x="4134" y="1665"/>
                </a:lnTo>
                <a:lnTo>
                  <a:pt x="4134" y="1665"/>
                </a:lnTo>
                <a:lnTo>
                  <a:pt x="4130" y="1665"/>
                </a:lnTo>
                <a:lnTo>
                  <a:pt x="4128" y="1665"/>
                </a:lnTo>
                <a:lnTo>
                  <a:pt x="4128" y="1665"/>
                </a:lnTo>
                <a:lnTo>
                  <a:pt x="4128" y="1667"/>
                </a:lnTo>
                <a:lnTo>
                  <a:pt x="4126" y="1669"/>
                </a:lnTo>
                <a:lnTo>
                  <a:pt x="4124" y="1669"/>
                </a:lnTo>
                <a:lnTo>
                  <a:pt x="4124" y="1669"/>
                </a:lnTo>
                <a:lnTo>
                  <a:pt x="4124" y="1667"/>
                </a:lnTo>
                <a:lnTo>
                  <a:pt x="4124" y="1667"/>
                </a:lnTo>
                <a:lnTo>
                  <a:pt x="4124" y="1665"/>
                </a:lnTo>
                <a:lnTo>
                  <a:pt x="4126" y="1665"/>
                </a:lnTo>
                <a:lnTo>
                  <a:pt x="4126" y="1663"/>
                </a:lnTo>
                <a:lnTo>
                  <a:pt x="4126" y="1663"/>
                </a:lnTo>
                <a:lnTo>
                  <a:pt x="4126" y="1661"/>
                </a:lnTo>
                <a:lnTo>
                  <a:pt x="4126" y="1661"/>
                </a:lnTo>
                <a:lnTo>
                  <a:pt x="4124" y="1661"/>
                </a:lnTo>
                <a:lnTo>
                  <a:pt x="4124" y="1658"/>
                </a:lnTo>
                <a:lnTo>
                  <a:pt x="4121" y="1656"/>
                </a:lnTo>
                <a:lnTo>
                  <a:pt x="4121" y="1656"/>
                </a:lnTo>
                <a:lnTo>
                  <a:pt x="4121" y="1654"/>
                </a:lnTo>
                <a:lnTo>
                  <a:pt x="4121" y="1650"/>
                </a:lnTo>
                <a:lnTo>
                  <a:pt x="4121" y="1650"/>
                </a:lnTo>
                <a:lnTo>
                  <a:pt x="4119" y="1646"/>
                </a:lnTo>
                <a:lnTo>
                  <a:pt x="4119" y="1646"/>
                </a:lnTo>
                <a:lnTo>
                  <a:pt x="4117" y="1646"/>
                </a:lnTo>
                <a:lnTo>
                  <a:pt x="4117" y="1646"/>
                </a:lnTo>
                <a:lnTo>
                  <a:pt x="4115" y="1646"/>
                </a:lnTo>
                <a:lnTo>
                  <a:pt x="4113" y="1646"/>
                </a:lnTo>
                <a:lnTo>
                  <a:pt x="4111" y="1644"/>
                </a:lnTo>
                <a:lnTo>
                  <a:pt x="4109" y="1642"/>
                </a:lnTo>
                <a:lnTo>
                  <a:pt x="4107" y="1642"/>
                </a:lnTo>
                <a:lnTo>
                  <a:pt x="4107" y="1640"/>
                </a:lnTo>
                <a:lnTo>
                  <a:pt x="4107" y="1640"/>
                </a:lnTo>
                <a:lnTo>
                  <a:pt x="4107" y="1638"/>
                </a:lnTo>
                <a:lnTo>
                  <a:pt x="4107" y="1638"/>
                </a:lnTo>
                <a:lnTo>
                  <a:pt x="4107" y="1635"/>
                </a:lnTo>
                <a:lnTo>
                  <a:pt x="4107" y="1635"/>
                </a:lnTo>
                <a:lnTo>
                  <a:pt x="4107" y="1635"/>
                </a:lnTo>
                <a:lnTo>
                  <a:pt x="4107" y="1633"/>
                </a:lnTo>
                <a:lnTo>
                  <a:pt x="4109" y="1631"/>
                </a:lnTo>
                <a:lnTo>
                  <a:pt x="4111" y="1631"/>
                </a:lnTo>
                <a:lnTo>
                  <a:pt x="4111" y="1631"/>
                </a:lnTo>
                <a:lnTo>
                  <a:pt x="4111" y="1629"/>
                </a:lnTo>
                <a:lnTo>
                  <a:pt x="4109" y="1627"/>
                </a:lnTo>
                <a:lnTo>
                  <a:pt x="4109" y="1625"/>
                </a:lnTo>
                <a:lnTo>
                  <a:pt x="4107" y="1625"/>
                </a:lnTo>
                <a:lnTo>
                  <a:pt x="4107" y="1623"/>
                </a:lnTo>
                <a:lnTo>
                  <a:pt x="4105" y="1623"/>
                </a:lnTo>
                <a:lnTo>
                  <a:pt x="4105" y="1625"/>
                </a:lnTo>
                <a:lnTo>
                  <a:pt x="4100" y="1625"/>
                </a:lnTo>
                <a:lnTo>
                  <a:pt x="4100" y="1627"/>
                </a:lnTo>
                <a:lnTo>
                  <a:pt x="4098" y="1627"/>
                </a:lnTo>
                <a:lnTo>
                  <a:pt x="4096" y="1627"/>
                </a:lnTo>
                <a:lnTo>
                  <a:pt x="4094" y="1627"/>
                </a:lnTo>
                <a:lnTo>
                  <a:pt x="4096" y="1627"/>
                </a:lnTo>
                <a:lnTo>
                  <a:pt x="4100" y="1625"/>
                </a:lnTo>
                <a:lnTo>
                  <a:pt x="4100" y="1625"/>
                </a:lnTo>
                <a:lnTo>
                  <a:pt x="4100" y="1623"/>
                </a:lnTo>
                <a:lnTo>
                  <a:pt x="4098" y="1621"/>
                </a:lnTo>
                <a:lnTo>
                  <a:pt x="4098" y="1621"/>
                </a:lnTo>
                <a:lnTo>
                  <a:pt x="4094" y="1621"/>
                </a:lnTo>
                <a:lnTo>
                  <a:pt x="4092" y="1621"/>
                </a:lnTo>
                <a:lnTo>
                  <a:pt x="4090" y="1619"/>
                </a:lnTo>
                <a:lnTo>
                  <a:pt x="4088" y="1617"/>
                </a:lnTo>
                <a:lnTo>
                  <a:pt x="4088" y="1617"/>
                </a:lnTo>
                <a:lnTo>
                  <a:pt x="4088" y="1614"/>
                </a:lnTo>
                <a:lnTo>
                  <a:pt x="4088" y="1612"/>
                </a:lnTo>
                <a:lnTo>
                  <a:pt x="4086" y="1612"/>
                </a:lnTo>
                <a:lnTo>
                  <a:pt x="4086" y="1610"/>
                </a:lnTo>
                <a:lnTo>
                  <a:pt x="4082" y="1608"/>
                </a:lnTo>
                <a:lnTo>
                  <a:pt x="4082" y="1608"/>
                </a:lnTo>
                <a:lnTo>
                  <a:pt x="4080" y="1608"/>
                </a:lnTo>
                <a:lnTo>
                  <a:pt x="4077" y="1606"/>
                </a:lnTo>
                <a:lnTo>
                  <a:pt x="4077" y="1606"/>
                </a:lnTo>
                <a:lnTo>
                  <a:pt x="4075" y="1604"/>
                </a:lnTo>
                <a:lnTo>
                  <a:pt x="4075" y="1602"/>
                </a:lnTo>
                <a:lnTo>
                  <a:pt x="4073" y="1602"/>
                </a:lnTo>
                <a:lnTo>
                  <a:pt x="4071" y="1600"/>
                </a:lnTo>
                <a:lnTo>
                  <a:pt x="4069" y="1598"/>
                </a:lnTo>
                <a:lnTo>
                  <a:pt x="4069" y="1598"/>
                </a:lnTo>
                <a:lnTo>
                  <a:pt x="4069" y="1600"/>
                </a:lnTo>
                <a:lnTo>
                  <a:pt x="4069" y="1600"/>
                </a:lnTo>
                <a:lnTo>
                  <a:pt x="4069" y="1600"/>
                </a:lnTo>
                <a:lnTo>
                  <a:pt x="4069" y="1602"/>
                </a:lnTo>
                <a:lnTo>
                  <a:pt x="4069" y="1604"/>
                </a:lnTo>
                <a:lnTo>
                  <a:pt x="4069" y="1602"/>
                </a:lnTo>
                <a:lnTo>
                  <a:pt x="4067" y="1600"/>
                </a:lnTo>
                <a:lnTo>
                  <a:pt x="4065" y="1600"/>
                </a:lnTo>
                <a:lnTo>
                  <a:pt x="4065" y="1600"/>
                </a:lnTo>
                <a:lnTo>
                  <a:pt x="4063" y="1600"/>
                </a:lnTo>
                <a:lnTo>
                  <a:pt x="4063" y="1598"/>
                </a:lnTo>
                <a:lnTo>
                  <a:pt x="4061" y="1596"/>
                </a:lnTo>
                <a:lnTo>
                  <a:pt x="4061" y="1596"/>
                </a:lnTo>
                <a:lnTo>
                  <a:pt x="4059" y="1593"/>
                </a:lnTo>
                <a:lnTo>
                  <a:pt x="4056" y="1591"/>
                </a:lnTo>
                <a:lnTo>
                  <a:pt x="4056" y="1589"/>
                </a:lnTo>
                <a:lnTo>
                  <a:pt x="4054" y="1587"/>
                </a:lnTo>
                <a:lnTo>
                  <a:pt x="4052" y="1585"/>
                </a:lnTo>
                <a:lnTo>
                  <a:pt x="4050" y="1583"/>
                </a:lnTo>
                <a:lnTo>
                  <a:pt x="4044" y="1579"/>
                </a:lnTo>
                <a:lnTo>
                  <a:pt x="4040" y="1579"/>
                </a:lnTo>
                <a:lnTo>
                  <a:pt x="4040" y="1577"/>
                </a:lnTo>
                <a:lnTo>
                  <a:pt x="4038" y="1577"/>
                </a:lnTo>
                <a:lnTo>
                  <a:pt x="4038" y="1575"/>
                </a:lnTo>
                <a:lnTo>
                  <a:pt x="4038" y="1575"/>
                </a:lnTo>
                <a:lnTo>
                  <a:pt x="4036" y="1575"/>
                </a:lnTo>
                <a:lnTo>
                  <a:pt x="4031" y="1573"/>
                </a:lnTo>
                <a:lnTo>
                  <a:pt x="4031" y="1570"/>
                </a:lnTo>
                <a:lnTo>
                  <a:pt x="4031" y="1568"/>
                </a:lnTo>
                <a:lnTo>
                  <a:pt x="4031" y="1568"/>
                </a:lnTo>
                <a:lnTo>
                  <a:pt x="4027" y="1564"/>
                </a:lnTo>
                <a:lnTo>
                  <a:pt x="4027" y="1564"/>
                </a:lnTo>
                <a:lnTo>
                  <a:pt x="4027" y="1562"/>
                </a:lnTo>
                <a:lnTo>
                  <a:pt x="4025" y="1562"/>
                </a:lnTo>
                <a:lnTo>
                  <a:pt x="4023" y="1558"/>
                </a:lnTo>
                <a:lnTo>
                  <a:pt x="4021" y="1558"/>
                </a:lnTo>
                <a:lnTo>
                  <a:pt x="4021" y="1556"/>
                </a:lnTo>
                <a:lnTo>
                  <a:pt x="4021" y="1556"/>
                </a:lnTo>
                <a:lnTo>
                  <a:pt x="4019" y="1556"/>
                </a:lnTo>
                <a:lnTo>
                  <a:pt x="4017" y="1556"/>
                </a:lnTo>
                <a:lnTo>
                  <a:pt x="4015" y="1556"/>
                </a:lnTo>
                <a:lnTo>
                  <a:pt x="4012" y="1556"/>
                </a:lnTo>
                <a:lnTo>
                  <a:pt x="4010" y="1556"/>
                </a:lnTo>
                <a:lnTo>
                  <a:pt x="4008" y="1556"/>
                </a:lnTo>
                <a:lnTo>
                  <a:pt x="4006" y="1556"/>
                </a:lnTo>
                <a:lnTo>
                  <a:pt x="4002" y="1556"/>
                </a:lnTo>
                <a:lnTo>
                  <a:pt x="4000" y="1556"/>
                </a:lnTo>
                <a:lnTo>
                  <a:pt x="3998" y="1554"/>
                </a:lnTo>
                <a:lnTo>
                  <a:pt x="3996" y="1552"/>
                </a:lnTo>
                <a:lnTo>
                  <a:pt x="3994" y="1552"/>
                </a:lnTo>
                <a:lnTo>
                  <a:pt x="3994" y="1552"/>
                </a:lnTo>
                <a:lnTo>
                  <a:pt x="3992" y="1549"/>
                </a:lnTo>
                <a:lnTo>
                  <a:pt x="3989" y="1549"/>
                </a:lnTo>
                <a:lnTo>
                  <a:pt x="3987" y="1552"/>
                </a:lnTo>
                <a:lnTo>
                  <a:pt x="3987" y="1552"/>
                </a:lnTo>
                <a:lnTo>
                  <a:pt x="3987" y="1552"/>
                </a:lnTo>
                <a:lnTo>
                  <a:pt x="3987" y="1554"/>
                </a:lnTo>
                <a:lnTo>
                  <a:pt x="3987" y="1554"/>
                </a:lnTo>
                <a:lnTo>
                  <a:pt x="3987" y="1554"/>
                </a:lnTo>
                <a:lnTo>
                  <a:pt x="3987" y="1556"/>
                </a:lnTo>
                <a:lnTo>
                  <a:pt x="3989" y="1560"/>
                </a:lnTo>
                <a:lnTo>
                  <a:pt x="3989" y="1562"/>
                </a:lnTo>
                <a:lnTo>
                  <a:pt x="3992" y="1562"/>
                </a:lnTo>
                <a:lnTo>
                  <a:pt x="3992" y="1564"/>
                </a:lnTo>
                <a:lnTo>
                  <a:pt x="3998" y="1570"/>
                </a:lnTo>
                <a:lnTo>
                  <a:pt x="4002" y="1573"/>
                </a:lnTo>
                <a:lnTo>
                  <a:pt x="4002" y="1575"/>
                </a:lnTo>
                <a:lnTo>
                  <a:pt x="4004" y="1577"/>
                </a:lnTo>
                <a:lnTo>
                  <a:pt x="4006" y="1577"/>
                </a:lnTo>
                <a:lnTo>
                  <a:pt x="4010" y="1579"/>
                </a:lnTo>
                <a:lnTo>
                  <a:pt x="4010" y="1579"/>
                </a:lnTo>
                <a:lnTo>
                  <a:pt x="4012" y="1579"/>
                </a:lnTo>
                <a:lnTo>
                  <a:pt x="4017" y="1585"/>
                </a:lnTo>
                <a:lnTo>
                  <a:pt x="4017" y="1585"/>
                </a:lnTo>
                <a:lnTo>
                  <a:pt x="4017" y="1587"/>
                </a:lnTo>
                <a:lnTo>
                  <a:pt x="4019" y="1589"/>
                </a:lnTo>
                <a:lnTo>
                  <a:pt x="4021" y="1589"/>
                </a:lnTo>
                <a:lnTo>
                  <a:pt x="4021" y="1591"/>
                </a:lnTo>
                <a:lnTo>
                  <a:pt x="4023" y="1593"/>
                </a:lnTo>
                <a:lnTo>
                  <a:pt x="4023" y="1596"/>
                </a:lnTo>
                <a:lnTo>
                  <a:pt x="4023" y="1598"/>
                </a:lnTo>
                <a:lnTo>
                  <a:pt x="4025" y="1598"/>
                </a:lnTo>
                <a:lnTo>
                  <a:pt x="4027" y="1598"/>
                </a:lnTo>
                <a:lnTo>
                  <a:pt x="4027" y="1600"/>
                </a:lnTo>
                <a:lnTo>
                  <a:pt x="4029" y="1600"/>
                </a:lnTo>
                <a:lnTo>
                  <a:pt x="4036" y="1604"/>
                </a:lnTo>
                <a:lnTo>
                  <a:pt x="4036" y="1604"/>
                </a:lnTo>
                <a:lnTo>
                  <a:pt x="4038" y="1606"/>
                </a:lnTo>
                <a:lnTo>
                  <a:pt x="4040" y="1610"/>
                </a:lnTo>
                <a:lnTo>
                  <a:pt x="4042" y="1617"/>
                </a:lnTo>
                <a:lnTo>
                  <a:pt x="4042" y="1621"/>
                </a:lnTo>
                <a:lnTo>
                  <a:pt x="4044" y="1625"/>
                </a:lnTo>
                <a:lnTo>
                  <a:pt x="4044" y="1627"/>
                </a:lnTo>
                <a:lnTo>
                  <a:pt x="4046" y="1627"/>
                </a:lnTo>
                <a:lnTo>
                  <a:pt x="4046" y="1629"/>
                </a:lnTo>
                <a:lnTo>
                  <a:pt x="4050" y="1629"/>
                </a:lnTo>
                <a:lnTo>
                  <a:pt x="4052" y="1631"/>
                </a:lnTo>
                <a:lnTo>
                  <a:pt x="4052" y="1631"/>
                </a:lnTo>
                <a:lnTo>
                  <a:pt x="4054" y="1635"/>
                </a:lnTo>
                <a:lnTo>
                  <a:pt x="4054" y="1638"/>
                </a:lnTo>
                <a:lnTo>
                  <a:pt x="4056" y="1638"/>
                </a:lnTo>
                <a:lnTo>
                  <a:pt x="4059" y="1640"/>
                </a:lnTo>
                <a:lnTo>
                  <a:pt x="4061" y="1642"/>
                </a:lnTo>
                <a:lnTo>
                  <a:pt x="4061" y="1644"/>
                </a:lnTo>
                <a:lnTo>
                  <a:pt x="4063" y="1648"/>
                </a:lnTo>
                <a:lnTo>
                  <a:pt x="4063" y="1650"/>
                </a:lnTo>
                <a:lnTo>
                  <a:pt x="4069" y="1658"/>
                </a:lnTo>
                <a:lnTo>
                  <a:pt x="4069" y="1663"/>
                </a:lnTo>
                <a:lnTo>
                  <a:pt x="4069" y="1663"/>
                </a:lnTo>
                <a:lnTo>
                  <a:pt x="4069" y="1665"/>
                </a:lnTo>
                <a:lnTo>
                  <a:pt x="4073" y="1669"/>
                </a:lnTo>
                <a:lnTo>
                  <a:pt x="4073" y="1669"/>
                </a:lnTo>
                <a:lnTo>
                  <a:pt x="4075" y="1671"/>
                </a:lnTo>
                <a:lnTo>
                  <a:pt x="4075" y="1671"/>
                </a:lnTo>
                <a:lnTo>
                  <a:pt x="4077" y="1673"/>
                </a:lnTo>
                <a:lnTo>
                  <a:pt x="4080" y="1677"/>
                </a:lnTo>
                <a:lnTo>
                  <a:pt x="4080" y="1677"/>
                </a:lnTo>
                <a:lnTo>
                  <a:pt x="4084" y="1679"/>
                </a:lnTo>
                <a:lnTo>
                  <a:pt x="4088" y="1684"/>
                </a:lnTo>
                <a:lnTo>
                  <a:pt x="4088" y="1684"/>
                </a:lnTo>
                <a:lnTo>
                  <a:pt x="4090" y="1688"/>
                </a:lnTo>
                <a:lnTo>
                  <a:pt x="4094" y="1690"/>
                </a:lnTo>
                <a:lnTo>
                  <a:pt x="4098" y="1696"/>
                </a:lnTo>
                <a:lnTo>
                  <a:pt x="4103" y="1696"/>
                </a:lnTo>
                <a:lnTo>
                  <a:pt x="4103" y="1698"/>
                </a:lnTo>
                <a:lnTo>
                  <a:pt x="4105" y="1700"/>
                </a:lnTo>
                <a:lnTo>
                  <a:pt x="4107" y="1700"/>
                </a:lnTo>
                <a:lnTo>
                  <a:pt x="4111" y="1702"/>
                </a:lnTo>
                <a:lnTo>
                  <a:pt x="4111" y="1705"/>
                </a:lnTo>
                <a:lnTo>
                  <a:pt x="4115" y="1709"/>
                </a:lnTo>
                <a:lnTo>
                  <a:pt x="4117" y="1709"/>
                </a:lnTo>
                <a:lnTo>
                  <a:pt x="4117" y="1711"/>
                </a:lnTo>
                <a:lnTo>
                  <a:pt x="4119" y="1713"/>
                </a:lnTo>
                <a:lnTo>
                  <a:pt x="4121" y="1715"/>
                </a:lnTo>
                <a:lnTo>
                  <a:pt x="4124" y="1715"/>
                </a:lnTo>
                <a:lnTo>
                  <a:pt x="4124" y="1715"/>
                </a:lnTo>
                <a:lnTo>
                  <a:pt x="4124" y="1715"/>
                </a:lnTo>
                <a:lnTo>
                  <a:pt x="4124" y="1715"/>
                </a:lnTo>
                <a:lnTo>
                  <a:pt x="4124" y="1713"/>
                </a:lnTo>
                <a:lnTo>
                  <a:pt x="4124" y="1711"/>
                </a:lnTo>
                <a:lnTo>
                  <a:pt x="4124" y="1711"/>
                </a:lnTo>
                <a:lnTo>
                  <a:pt x="4128" y="1713"/>
                </a:lnTo>
                <a:lnTo>
                  <a:pt x="4130" y="1713"/>
                </a:lnTo>
                <a:lnTo>
                  <a:pt x="4130" y="1713"/>
                </a:lnTo>
                <a:lnTo>
                  <a:pt x="4130" y="1713"/>
                </a:lnTo>
                <a:lnTo>
                  <a:pt x="4134" y="1711"/>
                </a:lnTo>
                <a:close/>
                <a:moveTo>
                  <a:pt x="4019" y="1602"/>
                </a:moveTo>
                <a:lnTo>
                  <a:pt x="4017" y="1600"/>
                </a:lnTo>
                <a:lnTo>
                  <a:pt x="4017" y="1600"/>
                </a:lnTo>
                <a:lnTo>
                  <a:pt x="4017" y="1600"/>
                </a:lnTo>
                <a:lnTo>
                  <a:pt x="4015" y="1600"/>
                </a:lnTo>
                <a:lnTo>
                  <a:pt x="4015" y="1600"/>
                </a:lnTo>
                <a:lnTo>
                  <a:pt x="4017" y="1600"/>
                </a:lnTo>
                <a:lnTo>
                  <a:pt x="4017" y="1602"/>
                </a:lnTo>
                <a:lnTo>
                  <a:pt x="4019" y="1602"/>
                </a:lnTo>
                <a:close/>
                <a:moveTo>
                  <a:pt x="4036" y="1461"/>
                </a:moveTo>
                <a:lnTo>
                  <a:pt x="4033" y="1461"/>
                </a:lnTo>
                <a:lnTo>
                  <a:pt x="4033" y="1461"/>
                </a:lnTo>
                <a:lnTo>
                  <a:pt x="4033" y="1463"/>
                </a:lnTo>
                <a:lnTo>
                  <a:pt x="4033" y="1463"/>
                </a:lnTo>
                <a:lnTo>
                  <a:pt x="4033" y="1463"/>
                </a:lnTo>
                <a:lnTo>
                  <a:pt x="4036" y="1466"/>
                </a:lnTo>
                <a:lnTo>
                  <a:pt x="4036" y="1461"/>
                </a:lnTo>
                <a:lnTo>
                  <a:pt x="4036" y="1461"/>
                </a:lnTo>
                <a:close/>
                <a:moveTo>
                  <a:pt x="4033" y="1449"/>
                </a:moveTo>
                <a:lnTo>
                  <a:pt x="4033" y="1449"/>
                </a:lnTo>
                <a:lnTo>
                  <a:pt x="4031" y="1449"/>
                </a:lnTo>
                <a:lnTo>
                  <a:pt x="4031" y="1449"/>
                </a:lnTo>
                <a:lnTo>
                  <a:pt x="4031" y="1451"/>
                </a:lnTo>
                <a:lnTo>
                  <a:pt x="4031" y="1453"/>
                </a:lnTo>
                <a:lnTo>
                  <a:pt x="4031" y="1453"/>
                </a:lnTo>
                <a:lnTo>
                  <a:pt x="4033" y="1453"/>
                </a:lnTo>
                <a:lnTo>
                  <a:pt x="4033" y="1451"/>
                </a:lnTo>
                <a:lnTo>
                  <a:pt x="4033" y="1449"/>
                </a:lnTo>
                <a:lnTo>
                  <a:pt x="4033" y="1449"/>
                </a:lnTo>
                <a:lnTo>
                  <a:pt x="4033" y="1449"/>
                </a:lnTo>
                <a:close/>
                <a:moveTo>
                  <a:pt x="4036" y="1459"/>
                </a:moveTo>
                <a:lnTo>
                  <a:pt x="4036" y="1457"/>
                </a:lnTo>
                <a:lnTo>
                  <a:pt x="4033" y="1457"/>
                </a:lnTo>
                <a:lnTo>
                  <a:pt x="4033" y="1457"/>
                </a:lnTo>
                <a:lnTo>
                  <a:pt x="4033" y="1459"/>
                </a:lnTo>
                <a:lnTo>
                  <a:pt x="4036" y="1459"/>
                </a:lnTo>
                <a:lnTo>
                  <a:pt x="4036" y="1459"/>
                </a:lnTo>
                <a:lnTo>
                  <a:pt x="4036" y="1459"/>
                </a:lnTo>
                <a:close/>
                <a:moveTo>
                  <a:pt x="4031" y="1501"/>
                </a:moveTo>
                <a:lnTo>
                  <a:pt x="4031" y="1499"/>
                </a:lnTo>
                <a:lnTo>
                  <a:pt x="4031" y="1499"/>
                </a:lnTo>
                <a:lnTo>
                  <a:pt x="4031" y="1501"/>
                </a:lnTo>
                <a:lnTo>
                  <a:pt x="4031" y="1501"/>
                </a:lnTo>
                <a:lnTo>
                  <a:pt x="4031" y="1501"/>
                </a:lnTo>
                <a:lnTo>
                  <a:pt x="4031" y="1501"/>
                </a:lnTo>
                <a:close/>
                <a:moveTo>
                  <a:pt x="4031" y="1487"/>
                </a:moveTo>
                <a:lnTo>
                  <a:pt x="4031" y="1487"/>
                </a:lnTo>
                <a:lnTo>
                  <a:pt x="4029" y="1487"/>
                </a:lnTo>
                <a:lnTo>
                  <a:pt x="4029" y="1489"/>
                </a:lnTo>
                <a:lnTo>
                  <a:pt x="4029" y="1489"/>
                </a:lnTo>
                <a:lnTo>
                  <a:pt x="4029" y="1489"/>
                </a:lnTo>
                <a:lnTo>
                  <a:pt x="4031" y="1489"/>
                </a:lnTo>
                <a:lnTo>
                  <a:pt x="4031" y="1487"/>
                </a:lnTo>
                <a:lnTo>
                  <a:pt x="4031" y="1487"/>
                </a:lnTo>
                <a:close/>
                <a:moveTo>
                  <a:pt x="4021" y="1396"/>
                </a:moveTo>
                <a:lnTo>
                  <a:pt x="4021" y="1394"/>
                </a:lnTo>
                <a:lnTo>
                  <a:pt x="4021" y="1392"/>
                </a:lnTo>
                <a:lnTo>
                  <a:pt x="4021" y="1392"/>
                </a:lnTo>
                <a:lnTo>
                  <a:pt x="4021" y="1392"/>
                </a:lnTo>
                <a:lnTo>
                  <a:pt x="4021" y="1392"/>
                </a:lnTo>
                <a:lnTo>
                  <a:pt x="4021" y="1392"/>
                </a:lnTo>
                <a:lnTo>
                  <a:pt x="4019" y="1392"/>
                </a:lnTo>
                <a:lnTo>
                  <a:pt x="4021" y="1394"/>
                </a:lnTo>
                <a:lnTo>
                  <a:pt x="4021" y="1396"/>
                </a:lnTo>
                <a:lnTo>
                  <a:pt x="4021" y="1396"/>
                </a:lnTo>
                <a:close/>
                <a:moveTo>
                  <a:pt x="4029" y="1453"/>
                </a:moveTo>
                <a:lnTo>
                  <a:pt x="4029" y="1453"/>
                </a:lnTo>
                <a:lnTo>
                  <a:pt x="4029" y="1453"/>
                </a:lnTo>
                <a:lnTo>
                  <a:pt x="4029" y="1453"/>
                </a:lnTo>
                <a:lnTo>
                  <a:pt x="4027" y="1455"/>
                </a:lnTo>
                <a:lnTo>
                  <a:pt x="4029" y="1455"/>
                </a:lnTo>
                <a:lnTo>
                  <a:pt x="4029" y="1455"/>
                </a:lnTo>
                <a:lnTo>
                  <a:pt x="4029" y="1455"/>
                </a:lnTo>
                <a:lnTo>
                  <a:pt x="4029" y="1455"/>
                </a:lnTo>
                <a:lnTo>
                  <a:pt x="4029" y="1455"/>
                </a:lnTo>
                <a:lnTo>
                  <a:pt x="4029" y="1455"/>
                </a:lnTo>
                <a:lnTo>
                  <a:pt x="4029" y="1455"/>
                </a:lnTo>
                <a:lnTo>
                  <a:pt x="4029" y="1453"/>
                </a:lnTo>
                <a:close/>
                <a:moveTo>
                  <a:pt x="3989" y="1547"/>
                </a:moveTo>
                <a:lnTo>
                  <a:pt x="3989" y="1547"/>
                </a:lnTo>
                <a:lnTo>
                  <a:pt x="3989" y="1547"/>
                </a:lnTo>
                <a:lnTo>
                  <a:pt x="3989" y="1547"/>
                </a:lnTo>
                <a:lnTo>
                  <a:pt x="3987" y="1547"/>
                </a:lnTo>
                <a:lnTo>
                  <a:pt x="3987" y="1545"/>
                </a:lnTo>
                <a:lnTo>
                  <a:pt x="3987" y="1547"/>
                </a:lnTo>
                <a:lnTo>
                  <a:pt x="3987" y="1547"/>
                </a:lnTo>
                <a:lnTo>
                  <a:pt x="3989" y="1547"/>
                </a:lnTo>
                <a:close/>
                <a:moveTo>
                  <a:pt x="3981" y="1403"/>
                </a:moveTo>
                <a:lnTo>
                  <a:pt x="3981" y="1403"/>
                </a:lnTo>
                <a:lnTo>
                  <a:pt x="3981" y="1403"/>
                </a:lnTo>
                <a:lnTo>
                  <a:pt x="3981" y="1403"/>
                </a:lnTo>
                <a:lnTo>
                  <a:pt x="3981" y="1401"/>
                </a:lnTo>
                <a:lnTo>
                  <a:pt x="3981" y="1401"/>
                </a:lnTo>
                <a:lnTo>
                  <a:pt x="3981" y="1403"/>
                </a:lnTo>
                <a:close/>
                <a:moveTo>
                  <a:pt x="4033" y="1472"/>
                </a:moveTo>
                <a:lnTo>
                  <a:pt x="4036" y="1474"/>
                </a:lnTo>
                <a:lnTo>
                  <a:pt x="4036" y="1474"/>
                </a:lnTo>
                <a:lnTo>
                  <a:pt x="4036" y="1474"/>
                </a:lnTo>
                <a:lnTo>
                  <a:pt x="4036" y="1472"/>
                </a:lnTo>
                <a:lnTo>
                  <a:pt x="4033" y="1472"/>
                </a:lnTo>
                <a:close/>
                <a:moveTo>
                  <a:pt x="4063" y="1675"/>
                </a:moveTo>
                <a:lnTo>
                  <a:pt x="4063" y="1675"/>
                </a:lnTo>
                <a:lnTo>
                  <a:pt x="4063" y="1675"/>
                </a:lnTo>
                <a:lnTo>
                  <a:pt x="4061" y="1671"/>
                </a:lnTo>
                <a:lnTo>
                  <a:pt x="4059" y="1671"/>
                </a:lnTo>
                <a:lnTo>
                  <a:pt x="4059" y="1671"/>
                </a:lnTo>
                <a:lnTo>
                  <a:pt x="4059" y="1673"/>
                </a:lnTo>
                <a:lnTo>
                  <a:pt x="4061" y="1675"/>
                </a:lnTo>
                <a:lnTo>
                  <a:pt x="4061" y="1675"/>
                </a:lnTo>
                <a:lnTo>
                  <a:pt x="4061" y="1677"/>
                </a:lnTo>
                <a:lnTo>
                  <a:pt x="4061" y="1677"/>
                </a:lnTo>
                <a:lnTo>
                  <a:pt x="4063" y="1679"/>
                </a:lnTo>
                <a:lnTo>
                  <a:pt x="4063" y="1677"/>
                </a:lnTo>
                <a:lnTo>
                  <a:pt x="4063" y="1675"/>
                </a:lnTo>
                <a:lnTo>
                  <a:pt x="4063" y="1675"/>
                </a:lnTo>
                <a:close/>
                <a:moveTo>
                  <a:pt x="3948" y="1474"/>
                </a:moveTo>
                <a:lnTo>
                  <a:pt x="3948" y="1474"/>
                </a:lnTo>
                <a:lnTo>
                  <a:pt x="3945" y="1476"/>
                </a:lnTo>
                <a:lnTo>
                  <a:pt x="3945" y="1476"/>
                </a:lnTo>
                <a:lnTo>
                  <a:pt x="3945" y="1478"/>
                </a:lnTo>
                <a:lnTo>
                  <a:pt x="3945" y="1478"/>
                </a:lnTo>
                <a:lnTo>
                  <a:pt x="3948" y="1480"/>
                </a:lnTo>
                <a:lnTo>
                  <a:pt x="3948" y="1478"/>
                </a:lnTo>
                <a:lnTo>
                  <a:pt x="3950" y="1476"/>
                </a:lnTo>
                <a:lnTo>
                  <a:pt x="3948" y="1476"/>
                </a:lnTo>
                <a:lnTo>
                  <a:pt x="3948" y="1474"/>
                </a:lnTo>
                <a:close/>
                <a:moveTo>
                  <a:pt x="3950" y="1466"/>
                </a:moveTo>
                <a:lnTo>
                  <a:pt x="3950" y="1466"/>
                </a:lnTo>
                <a:lnTo>
                  <a:pt x="3950" y="1466"/>
                </a:lnTo>
                <a:lnTo>
                  <a:pt x="3950" y="1468"/>
                </a:lnTo>
                <a:lnTo>
                  <a:pt x="3950" y="1468"/>
                </a:lnTo>
                <a:lnTo>
                  <a:pt x="3950" y="1468"/>
                </a:lnTo>
                <a:lnTo>
                  <a:pt x="3950" y="1466"/>
                </a:lnTo>
                <a:lnTo>
                  <a:pt x="3950" y="1466"/>
                </a:lnTo>
                <a:close/>
                <a:moveTo>
                  <a:pt x="3954" y="1451"/>
                </a:moveTo>
                <a:lnTo>
                  <a:pt x="3954" y="1447"/>
                </a:lnTo>
                <a:lnTo>
                  <a:pt x="3954" y="1445"/>
                </a:lnTo>
                <a:lnTo>
                  <a:pt x="3954" y="1445"/>
                </a:lnTo>
                <a:lnTo>
                  <a:pt x="3954" y="1443"/>
                </a:lnTo>
                <a:lnTo>
                  <a:pt x="3956" y="1443"/>
                </a:lnTo>
                <a:lnTo>
                  <a:pt x="3956" y="1440"/>
                </a:lnTo>
                <a:lnTo>
                  <a:pt x="3956" y="1440"/>
                </a:lnTo>
                <a:lnTo>
                  <a:pt x="3956" y="1440"/>
                </a:lnTo>
                <a:lnTo>
                  <a:pt x="3956" y="1438"/>
                </a:lnTo>
                <a:lnTo>
                  <a:pt x="3956" y="1438"/>
                </a:lnTo>
                <a:lnTo>
                  <a:pt x="3956" y="1436"/>
                </a:lnTo>
                <a:lnTo>
                  <a:pt x="3956" y="1436"/>
                </a:lnTo>
                <a:lnTo>
                  <a:pt x="3956" y="1436"/>
                </a:lnTo>
                <a:lnTo>
                  <a:pt x="3954" y="1436"/>
                </a:lnTo>
                <a:lnTo>
                  <a:pt x="3954" y="1438"/>
                </a:lnTo>
                <a:lnTo>
                  <a:pt x="3954" y="1440"/>
                </a:lnTo>
                <a:lnTo>
                  <a:pt x="3952" y="1443"/>
                </a:lnTo>
                <a:lnTo>
                  <a:pt x="3952" y="1443"/>
                </a:lnTo>
                <a:lnTo>
                  <a:pt x="3952" y="1445"/>
                </a:lnTo>
                <a:lnTo>
                  <a:pt x="3952" y="1447"/>
                </a:lnTo>
                <a:lnTo>
                  <a:pt x="3952" y="1447"/>
                </a:lnTo>
                <a:lnTo>
                  <a:pt x="3952" y="1449"/>
                </a:lnTo>
                <a:lnTo>
                  <a:pt x="3952" y="1449"/>
                </a:lnTo>
                <a:lnTo>
                  <a:pt x="3952" y="1451"/>
                </a:lnTo>
                <a:lnTo>
                  <a:pt x="3952" y="1453"/>
                </a:lnTo>
                <a:lnTo>
                  <a:pt x="3952" y="1453"/>
                </a:lnTo>
                <a:lnTo>
                  <a:pt x="3952" y="1453"/>
                </a:lnTo>
                <a:lnTo>
                  <a:pt x="3952" y="1455"/>
                </a:lnTo>
                <a:lnTo>
                  <a:pt x="3952" y="1455"/>
                </a:lnTo>
                <a:lnTo>
                  <a:pt x="3950" y="1455"/>
                </a:lnTo>
                <a:lnTo>
                  <a:pt x="3950" y="1455"/>
                </a:lnTo>
                <a:lnTo>
                  <a:pt x="3950" y="1457"/>
                </a:lnTo>
                <a:lnTo>
                  <a:pt x="3950" y="1457"/>
                </a:lnTo>
                <a:lnTo>
                  <a:pt x="3950" y="1459"/>
                </a:lnTo>
                <a:lnTo>
                  <a:pt x="3950" y="1459"/>
                </a:lnTo>
                <a:lnTo>
                  <a:pt x="3948" y="1459"/>
                </a:lnTo>
                <a:lnTo>
                  <a:pt x="3950" y="1461"/>
                </a:lnTo>
                <a:lnTo>
                  <a:pt x="3950" y="1461"/>
                </a:lnTo>
                <a:lnTo>
                  <a:pt x="3950" y="1466"/>
                </a:lnTo>
                <a:lnTo>
                  <a:pt x="3950" y="1466"/>
                </a:lnTo>
                <a:lnTo>
                  <a:pt x="3952" y="1466"/>
                </a:lnTo>
                <a:lnTo>
                  <a:pt x="3952" y="1463"/>
                </a:lnTo>
                <a:lnTo>
                  <a:pt x="3952" y="1461"/>
                </a:lnTo>
                <a:lnTo>
                  <a:pt x="3952" y="1459"/>
                </a:lnTo>
                <a:lnTo>
                  <a:pt x="3952" y="1459"/>
                </a:lnTo>
                <a:lnTo>
                  <a:pt x="3952" y="1459"/>
                </a:lnTo>
                <a:lnTo>
                  <a:pt x="3952" y="1457"/>
                </a:lnTo>
                <a:lnTo>
                  <a:pt x="3952" y="1457"/>
                </a:lnTo>
                <a:lnTo>
                  <a:pt x="3952" y="1457"/>
                </a:lnTo>
                <a:lnTo>
                  <a:pt x="3954" y="1455"/>
                </a:lnTo>
                <a:lnTo>
                  <a:pt x="3954" y="1455"/>
                </a:lnTo>
                <a:lnTo>
                  <a:pt x="3954" y="1451"/>
                </a:lnTo>
                <a:lnTo>
                  <a:pt x="3954" y="1451"/>
                </a:lnTo>
                <a:lnTo>
                  <a:pt x="3954" y="1451"/>
                </a:lnTo>
                <a:close/>
                <a:moveTo>
                  <a:pt x="3939" y="1315"/>
                </a:moveTo>
                <a:lnTo>
                  <a:pt x="3939" y="1315"/>
                </a:lnTo>
                <a:lnTo>
                  <a:pt x="3939" y="1315"/>
                </a:lnTo>
                <a:lnTo>
                  <a:pt x="3939" y="1317"/>
                </a:lnTo>
                <a:lnTo>
                  <a:pt x="3939" y="1317"/>
                </a:lnTo>
                <a:lnTo>
                  <a:pt x="3939" y="1317"/>
                </a:lnTo>
                <a:lnTo>
                  <a:pt x="3939" y="1317"/>
                </a:lnTo>
                <a:lnTo>
                  <a:pt x="3939" y="1317"/>
                </a:lnTo>
                <a:lnTo>
                  <a:pt x="3939" y="1315"/>
                </a:lnTo>
                <a:lnTo>
                  <a:pt x="3939" y="1315"/>
                </a:lnTo>
                <a:close/>
                <a:moveTo>
                  <a:pt x="3952" y="1497"/>
                </a:moveTo>
                <a:lnTo>
                  <a:pt x="3952" y="1499"/>
                </a:lnTo>
                <a:lnTo>
                  <a:pt x="3952" y="1499"/>
                </a:lnTo>
                <a:lnTo>
                  <a:pt x="3952" y="1499"/>
                </a:lnTo>
                <a:lnTo>
                  <a:pt x="3952" y="1499"/>
                </a:lnTo>
                <a:lnTo>
                  <a:pt x="3952" y="1499"/>
                </a:lnTo>
                <a:lnTo>
                  <a:pt x="3952" y="1499"/>
                </a:lnTo>
                <a:lnTo>
                  <a:pt x="3952" y="1499"/>
                </a:lnTo>
                <a:lnTo>
                  <a:pt x="3952" y="1497"/>
                </a:lnTo>
                <a:close/>
                <a:moveTo>
                  <a:pt x="3927" y="1302"/>
                </a:moveTo>
                <a:lnTo>
                  <a:pt x="3927" y="1308"/>
                </a:lnTo>
                <a:lnTo>
                  <a:pt x="3929" y="1308"/>
                </a:lnTo>
                <a:lnTo>
                  <a:pt x="3929" y="1306"/>
                </a:lnTo>
                <a:lnTo>
                  <a:pt x="3929" y="1304"/>
                </a:lnTo>
                <a:lnTo>
                  <a:pt x="3927" y="1302"/>
                </a:lnTo>
                <a:close/>
                <a:moveTo>
                  <a:pt x="3952" y="1445"/>
                </a:moveTo>
                <a:lnTo>
                  <a:pt x="3952" y="1445"/>
                </a:lnTo>
                <a:lnTo>
                  <a:pt x="3950" y="1445"/>
                </a:lnTo>
                <a:lnTo>
                  <a:pt x="3950" y="1445"/>
                </a:lnTo>
                <a:lnTo>
                  <a:pt x="3950" y="1447"/>
                </a:lnTo>
                <a:lnTo>
                  <a:pt x="3952" y="1445"/>
                </a:lnTo>
                <a:lnTo>
                  <a:pt x="3952" y="1445"/>
                </a:lnTo>
                <a:close/>
                <a:moveTo>
                  <a:pt x="3920" y="1296"/>
                </a:moveTo>
                <a:lnTo>
                  <a:pt x="3920" y="1296"/>
                </a:lnTo>
                <a:lnTo>
                  <a:pt x="3920" y="1294"/>
                </a:lnTo>
                <a:lnTo>
                  <a:pt x="3920" y="1296"/>
                </a:lnTo>
                <a:lnTo>
                  <a:pt x="3920" y="1296"/>
                </a:lnTo>
                <a:lnTo>
                  <a:pt x="3920" y="1296"/>
                </a:lnTo>
                <a:lnTo>
                  <a:pt x="3920" y="1296"/>
                </a:lnTo>
                <a:close/>
                <a:moveTo>
                  <a:pt x="3933" y="1302"/>
                </a:moveTo>
                <a:lnTo>
                  <a:pt x="3933" y="1302"/>
                </a:lnTo>
                <a:lnTo>
                  <a:pt x="3933" y="1300"/>
                </a:lnTo>
                <a:lnTo>
                  <a:pt x="3933" y="1302"/>
                </a:lnTo>
                <a:lnTo>
                  <a:pt x="3933" y="1302"/>
                </a:lnTo>
                <a:lnTo>
                  <a:pt x="3933" y="1304"/>
                </a:lnTo>
                <a:lnTo>
                  <a:pt x="3933" y="1304"/>
                </a:lnTo>
                <a:lnTo>
                  <a:pt x="3935" y="1304"/>
                </a:lnTo>
                <a:lnTo>
                  <a:pt x="3935" y="1304"/>
                </a:lnTo>
                <a:lnTo>
                  <a:pt x="3933" y="1302"/>
                </a:lnTo>
                <a:close/>
                <a:moveTo>
                  <a:pt x="3977" y="1396"/>
                </a:moveTo>
                <a:lnTo>
                  <a:pt x="3977" y="1399"/>
                </a:lnTo>
                <a:lnTo>
                  <a:pt x="3975" y="1401"/>
                </a:lnTo>
                <a:lnTo>
                  <a:pt x="3975" y="1403"/>
                </a:lnTo>
                <a:lnTo>
                  <a:pt x="3977" y="1401"/>
                </a:lnTo>
                <a:lnTo>
                  <a:pt x="3977" y="1399"/>
                </a:lnTo>
                <a:lnTo>
                  <a:pt x="3979" y="1396"/>
                </a:lnTo>
                <a:lnTo>
                  <a:pt x="3979" y="1396"/>
                </a:lnTo>
                <a:lnTo>
                  <a:pt x="3977" y="1396"/>
                </a:lnTo>
                <a:close/>
                <a:moveTo>
                  <a:pt x="3939" y="1313"/>
                </a:moveTo>
                <a:lnTo>
                  <a:pt x="3939" y="1310"/>
                </a:lnTo>
                <a:lnTo>
                  <a:pt x="3939" y="1310"/>
                </a:lnTo>
                <a:lnTo>
                  <a:pt x="3939" y="1313"/>
                </a:lnTo>
                <a:lnTo>
                  <a:pt x="3937" y="1313"/>
                </a:lnTo>
                <a:lnTo>
                  <a:pt x="3939" y="1315"/>
                </a:lnTo>
                <a:lnTo>
                  <a:pt x="3939" y="1313"/>
                </a:lnTo>
                <a:lnTo>
                  <a:pt x="3939" y="1313"/>
                </a:lnTo>
                <a:close/>
                <a:moveTo>
                  <a:pt x="3964" y="1361"/>
                </a:moveTo>
                <a:lnTo>
                  <a:pt x="3966" y="1359"/>
                </a:lnTo>
                <a:lnTo>
                  <a:pt x="3966" y="1359"/>
                </a:lnTo>
                <a:lnTo>
                  <a:pt x="3966" y="1357"/>
                </a:lnTo>
                <a:lnTo>
                  <a:pt x="3964" y="1357"/>
                </a:lnTo>
                <a:lnTo>
                  <a:pt x="3962" y="1357"/>
                </a:lnTo>
                <a:lnTo>
                  <a:pt x="3962" y="1359"/>
                </a:lnTo>
                <a:lnTo>
                  <a:pt x="3964" y="1361"/>
                </a:lnTo>
                <a:lnTo>
                  <a:pt x="3964" y="1361"/>
                </a:lnTo>
                <a:close/>
                <a:moveTo>
                  <a:pt x="3964" y="1524"/>
                </a:moveTo>
                <a:lnTo>
                  <a:pt x="3964" y="1524"/>
                </a:lnTo>
                <a:lnTo>
                  <a:pt x="3964" y="1524"/>
                </a:lnTo>
                <a:lnTo>
                  <a:pt x="3964" y="1526"/>
                </a:lnTo>
                <a:lnTo>
                  <a:pt x="3964" y="1526"/>
                </a:lnTo>
                <a:lnTo>
                  <a:pt x="3966" y="1526"/>
                </a:lnTo>
                <a:lnTo>
                  <a:pt x="3964" y="1524"/>
                </a:lnTo>
                <a:close/>
                <a:moveTo>
                  <a:pt x="3962" y="1514"/>
                </a:moveTo>
                <a:lnTo>
                  <a:pt x="3962" y="1514"/>
                </a:lnTo>
                <a:lnTo>
                  <a:pt x="3962" y="1514"/>
                </a:lnTo>
                <a:lnTo>
                  <a:pt x="3962" y="1514"/>
                </a:lnTo>
                <a:lnTo>
                  <a:pt x="3962" y="1516"/>
                </a:lnTo>
                <a:lnTo>
                  <a:pt x="3962" y="1516"/>
                </a:lnTo>
                <a:lnTo>
                  <a:pt x="3962" y="1516"/>
                </a:lnTo>
                <a:lnTo>
                  <a:pt x="3962" y="1516"/>
                </a:lnTo>
                <a:lnTo>
                  <a:pt x="3962" y="1516"/>
                </a:lnTo>
                <a:lnTo>
                  <a:pt x="3962" y="1514"/>
                </a:lnTo>
                <a:lnTo>
                  <a:pt x="3962" y="1514"/>
                </a:lnTo>
                <a:close/>
                <a:moveTo>
                  <a:pt x="3966" y="1526"/>
                </a:moveTo>
                <a:lnTo>
                  <a:pt x="3964" y="1528"/>
                </a:lnTo>
                <a:lnTo>
                  <a:pt x="3964" y="1528"/>
                </a:lnTo>
                <a:lnTo>
                  <a:pt x="3964" y="1531"/>
                </a:lnTo>
                <a:lnTo>
                  <a:pt x="3964" y="1531"/>
                </a:lnTo>
                <a:lnTo>
                  <a:pt x="3966" y="1535"/>
                </a:lnTo>
                <a:lnTo>
                  <a:pt x="3968" y="1533"/>
                </a:lnTo>
                <a:lnTo>
                  <a:pt x="3968" y="1531"/>
                </a:lnTo>
                <a:lnTo>
                  <a:pt x="3966" y="1528"/>
                </a:lnTo>
                <a:lnTo>
                  <a:pt x="3966" y="1526"/>
                </a:lnTo>
                <a:close/>
                <a:moveTo>
                  <a:pt x="3956" y="1512"/>
                </a:moveTo>
                <a:lnTo>
                  <a:pt x="3956" y="1512"/>
                </a:lnTo>
                <a:lnTo>
                  <a:pt x="3956" y="1512"/>
                </a:lnTo>
                <a:lnTo>
                  <a:pt x="3956" y="1514"/>
                </a:lnTo>
                <a:lnTo>
                  <a:pt x="3958" y="1514"/>
                </a:lnTo>
                <a:lnTo>
                  <a:pt x="3958" y="1512"/>
                </a:lnTo>
                <a:lnTo>
                  <a:pt x="3956" y="1512"/>
                </a:lnTo>
                <a:close/>
                <a:moveTo>
                  <a:pt x="3962" y="1344"/>
                </a:moveTo>
                <a:lnTo>
                  <a:pt x="3962" y="1342"/>
                </a:lnTo>
                <a:lnTo>
                  <a:pt x="3960" y="1342"/>
                </a:lnTo>
                <a:lnTo>
                  <a:pt x="3960" y="1342"/>
                </a:lnTo>
                <a:lnTo>
                  <a:pt x="3962" y="1344"/>
                </a:lnTo>
                <a:lnTo>
                  <a:pt x="3962" y="1344"/>
                </a:lnTo>
                <a:close/>
                <a:moveTo>
                  <a:pt x="3956" y="1457"/>
                </a:moveTo>
                <a:lnTo>
                  <a:pt x="3954" y="1457"/>
                </a:lnTo>
                <a:lnTo>
                  <a:pt x="3954" y="1459"/>
                </a:lnTo>
                <a:lnTo>
                  <a:pt x="3956" y="1459"/>
                </a:lnTo>
                <a:lnTo>
                  <a:pt x="3956" y="1457"/>
                </a:lnTo>
                <a:lnTo>
                  <a:pt x="3956" y="1457"/>
                </a:lnTo>
                <a:close/>
                <a:moveTo>
                  <a:pt x="3956" y="1342"/>
                </a:moveTo>
                <a:lnTo>
                  <a:pt x="3956" y="1342"/>
                </a:lnTo>
                <a:lnTo>
                  <a:pt x="3954" y="1340"/>
                </a:lnTo>
                <a:lnTo>
                  <a:pt x="3954" y="1340"/>
                </a:lnTo>
                <a:lnTo>
                  <a:pt x="3954" y="1340"/>
                </a:lnTo>
                <a:lnTo>
                  <a:pt x="3954" y="1342"/>
                </a:lnTo>
                <a:lnTo>
                  <a:pt x="3956" y="1342"/>
                </a:lnTo>
                <a:close/>
                <a:moveTo>
                  <a:pt x="3960" y="1516"/>
                </a:moveTo>
                <a:lnTo>
                  <a:pt x="3960" y="1516"/>
                </a:lnTo>
                <a:lnTo>
                  <a:pt x="3960" y="1516"/>
                </a:lnTo>
                <a:lnTo>
                  <a:pt x="3960" y="1518"/>
                </a:lnTo>
                <a:lnTo>
                  <a:pt x="3960" y="1518"/>
                </a:lnTo>
                <a:lnTo>
                  <a:pt x="3962" y="1518"/>
                </a:lnTo>
                <a:lnTo>
                  <a:pt x="3962" y="1518"/>
                </a:lnTo>
                <a:lnTo>
                  <a:pt x="3962" y="1516"/>
                </a:lnTo>
                <a:lnTo>
                  <a:pt x="3960" y="1516"/>
                </a:lnTo>
                <a:close/>
                <a:moveTo>
                  <a:pt x="3765" y="1493"/>
                </a:moveTo>
                <a:lnTo>
                  <a:pt x="3765" y="1491"/>
                </a:lnTo>
                <a:lnTo>
                  <a:pt x="3765" y="1491"/>
                </a:lnTo>
                <a:lnTo>
                  <a:pt x="3765" y="1491"/>
                </a:lnTo>
                <a:lnTo>
                  <a:pt x="3765" y="1491"/>
                </a:lnTo>
                <a:lnTo>
                  <a:pt x="3765" y="1491"/>
                </a:lnTo>
                <a:lnTo>
                  <a:pt x="3765" y="1491"/>
                </a:lnTo>
                <a:lnTo>
                  <a:pt x="3765" y="1493"/>
                </a:lnTo>
                <a:lnTo>
                  <a:pt x="3765" y="1493"/>
                </a:lnTo>
                <a:close/>
                <a:moveTo>
                  <a:pt x="4488" y="1658"/>
                </a:moveTo>
                <a:lnTo>
                  <a:pt x="4490" y="1661"/>
                </a:lnTo>
                <a:lnTo>
                  <a:pt x="4492" y="1661"/>
                </a:lnTo>
                <a:lnTo>
                  <a:pt x="4492" y="1661"/>
                </a:lnTo>
                <a:lnTo>
                  <a:pt x="4494" y="1661"/>
                </a:lnTo>
                <a:lnTo>
                  <a:pt x="4494" y="1661"/>
                </a:lnTo>
                <a:lnTo>
                  <a:pt x="4497" y="1661"/>
                </a:lnTo>
                <a:lnTo>
                  <a:pt x="4497" y="1661"/>
                </a:lnTo>
                <a:lnTo>
                  <a:pt x="4497" y="1658"/>
                </a:lnTo>
                <a:lnTo>
                  <a:pt x="4497" y="1658"/>
                </a:lnTo>
                <a:lnTo>
                  <a:pt x="4497" y="1658"/>
                </a:lnTo>
                <a:lnTo>
                  <a:pt x="4497" y="1658"/>
                </a:lnTo>
                <a:lnTo>
                  <a:pt x="4497" y="1656"/>
                </a:lnTo>
                <a:lnTo>
                  <a:pt x="4497" y="1656"/>
                </a:lnTo>
                <a:lnTo>
                  <a:pt x="4497" y="1656"/>
                </a:lnTo>
                <a:lnTo>
                  <a:pt x="4497" y="1656"/>
                </a:lnTo>
                <a:lnTo>
                  <a:pt x="4494" y="1656"/>
                </a:lnTo>
                <a:lnTo>
                  <a:pt x="4492" y="1656"/>
                </a:lnTo>
                <a:lnTo>
                  <a:pt x="4490" y="1656"/>
                </a:lnTo>
                <a:lnTo>
                  <a:pt x="4488" y="1658"/>
                </a:lnTo>
                <a:lnTo>
                  <a:pt x="4488" y="1658"/>
                </a:lnTo>
                <a:close/>
                <a:moveTo>
                  <a:pt x="4484" y="1633"/>
                </a:moveTo>
                <a:lnTo>
                  <a:pt x="4484" y="1633"/>
                </a:lnTo>
                <a:lnTo>
                  <a:pt x="4484" y="1633"/>
                </a:lnTo>
                <a:lnTo>
                  <a:pt x="4484" y="1633"/>
                </a:lnTo>
                <a:lnTo>
                  <a:pt x="4482" y="1631"/>
                </a:lnTo>
                <a:lnTo>
                  <a:pt x="4482" y="1631"/>
                </a:lnTo>
                <a:lnTo>
                  <a:pt x="4484" y="1633"/>
                </a:lnTo>
                <a:close/>
                <a:moveTo>
                  <a:pt x="4490" y="1151"/>
                </a:moveTo>
                <a:lnTo>
                  <a:pt x="4490" y="1153"/>
                </a:lnTo>
                <a:lnTo>
                  <a:pt x="4492" y="1151"/>
                </a:lnTo>
                <a:lnTo>
                  <a:pt x="4494" y="1151"/>
                </a:lnTo>
                <a:lnTo>
                  <a:pt x="4494" y="1147"/>
                </a:lnTo>
                <a:lnTo>
                  <a:pt x="4494" y="1147"/>
                </a:lnTo>
                <a:lnTo>
                  <a:pt x="4490" y="1147"/>
                </a:lnTo>
                <a:lnTo>
                  <a:pt x="4492" y="1149"/>
                </a:lnTo>
                <a:lnTo>
                  <a:pt x="4490" y="1151"/>
                </a:lnTo>
                <a:lnTo>
                  <a:pt x="4490" y="1151"/>
                </a:lnTo>
                <a:lnTo>
                  <a:pt x="4492" y="1151"/>
                </a:lnTo>
                <a:lnTo>
                  <a:pt x="4490" y="1151"/>
                </a:lnTo>
                <a:lnTo>
                  <a:pt x="4490" y="1151"/>
                </a:lnTo>
                <a:close/>
                <a:moveTo>
                  <a:pt x="4499" y="1183"/>
                </a:moveTo>
                <a:lnTo>
                  <a:pt x="4501" y="1183"/>
                </a:lnTo>
                <a:lnTo>
                  <a:pt x="4501" y="1183"/>
                </a:lnTo>
                <a:lnTo>
                  <a:pt x="4501" y="1180"/>
                </a:lnTo>
                <a:lnTo>
                  <a:pt x="4499" y="1180"/>
                </a:lnTo>
                <a:lnTo>
                  <a:pt x="4497" y="1180"/>
                </a:lnTo>
                <a:lnTo>
                  <a:pt x="4497" y="1183"/>
                </a:lnTo>
                <a:lnTo>
                  <a:pt x="4499" y="1183"/>
                </a:lnTo>
                <a:close/>
                <a:moveTo>
                  <a:pt x="4494" y="1633"/>
                </a:moveTo>
                <a:lnTo>
                  <a:pt x="4494" y="1633"/>
                </a:lnTo>
                <a:lnTo>
                  <a:pt x="4494" y="1633"/>
                </a:lnTo>
                <a:lnTo>
                  <a:pt x="4497" y="1635"/>
                </a:lnTo>
                <a:lnTo>
                  <a:pt x="4499" y="1635"/>
                </a:lnTo>
                <a:lnTo>
                  <a:pt x="4499" y="1635"/>
                </a:lnTo>
                <a:lnTo>
                  <a:pt x="4499" y="1635"/>
                </a:lnTo>
                <a:lnTo>
                  <a:pt x="4501" y="1635"/>
                </a:lnTo>
                <a:lnTo>
                  <a:pt x="4501" y="1635"/>
                </a:lnTo>
                <a:lnTo>
                  <a:pt x="4501" y="1638"/>
                </a:lnTo>
                <a:lnTo>
                  <a:pt x="4503" y="1638"/>
                </a:lnTo>
                <a:lnTo>
                  <a:pt x="4505" y="1638"/>
                </a:lnTo>
                <a:lnTo>
                  <a:pt x="4505" y="1635"/>
                </a:lnTo>
                <a:lnTo>
                  <a:pt x="4503" y="1635"/>
                </a:lnTo>
                <a:lnTo>
                  <a:pt x="4503" y="1635"/>
                </a:lnTo>
                <a:lnTo>
                  <a:pt x="4503" y="1635"/>
                </a:lnTo>
                <a:lnTo>
                  <a:pt x="4501" y="1633"/>
                </a:lnTo>
                <a:lnTo>
                  <a:pt x="4501" y="1633"/>
                </a:lnTo>
                <a:lnTo>
                  <a:pt x="4501" y="1633"/>
                </a:lnTo>
                <a:lnTo>
                  <a:pt x="4501" y="1633"/>
                </a:lnTo>
                <a:lnTo>
                  <a:pt x="4503" y="1635"/>
                </a:lnTo>
                <a:lnTo>
                  <a:pt x="4505" y="1635"/>
                </a:lnTo>
                <a:lnTo>
                  <a:pt x="4505" y="1635"/>
                </a:lnTo>
                <a:lnTo>
                  <a:pt x="4505" y="1635"/>
                </a:lnTo>
                <a:lnTo>
                  <a:pt x="4507" y="1635"/>
                </a:lnTo>
                <a:lnTo>
                  <a:pt x="4509" y="1635"/>
                </a:lnTo>
                <a:lnTo>
                  <a:pt x="4509" y="1638"/>
                </a:lnTo>
                <a:lnTo>
                  <a:pt x="4509" y="1635"/>
                </a:lnTo>
                <a:lnTo>
                  <a:pt x="4511" y="1635"/>
                </a:lnTo>
                <a:lnTo>
                  <a:pt x="4509" y="1635"/>
                </a:lnTo>
                <a:lnTo>
                  <a:pt x="4509" y="1633"/>
                </a:lnTo>
                <a:lnTo>
                  <a:pt x="4509" y="1633"/>
                </a:lnTo>
                <a:lnTo>
                  <a:pt x="4505" y="1631"/>
                </a:lnTo>
                <a:lnTo>
                  <a:pt x="4505" y="1631"/>
                </a:lnTo>
                <a:lnTo>
                  <a:pt x="4503" y="1631"/>
                </a:lnTo>
                <a:lnTo>
                  <a:pt x="4501" y="1631"/>
                </a:lnTo>
                <a:lnTo>
                  <a:pt x="4499" y="1631"/>
                </a:lnTo>
                <a:lnTo>
                  <a:pt x="4499" y="1631"/>
                </a:lnTo>
                <a:lnTo>
                  <a:pt x="4499" y="1631"/>
                </a:lnTo>
                <a:lnTo>
                  <a:pt x="4497" y="1633"/>
                </a:lnTo>
                <a:lnTo>
                  <a:pt x="4497" y="1631"/>
                </a:lnTo>
                <a:lnTo>
                  <a:pt x="4494" y="1633"/>
                </a:lnTo>
                <a:close/>
                <a:moveTo>
                  <a:pt x="4461" y="1675"/>
                </a:moveTo>
                <a:lnTo>
                  <a:pt x="4461" y="1675"/>
                </a:lnTo>
                <a:lnTo>
                  <a:pt x="4461" y="1673"/>
                </a:lnTo>
                <a:lnTo>
                  <a:pt x="4461" y="1673"/>
                </a:lnTo>
                <a:lnTo>
                  <a:pt x="4459" y="1675"/>
                </a:lnTo>
                <a:lnTo>
                  <a:pt x="4461" y="1675"/>
                </a:lnTo>
                <a:close/>
                <a:moveTo>
                  <a:pt x="4505" y="1178"/>
                </a:moveTo>
                <a:lnTo>
                  <a:pt x="4507" y="1176"/>
                </a:lnTo>
                <a:lnTo>
                  <a:pt x="4507" y="1174"/>
                </a:lnTo>
                <a:lnTo>
                  <a:pt x="4507" y="1174"/>
                </a:lnTo>
                <a:lnTo>
                  <a:pt x="4507" y="1174"/>
                </a:lnTo>
                <a:lnTo>
                  <a:pt x="4505" y="1174"/>
                </a:lnTo>
                <a:lnTo>
                  <a:pt x="4505" y="1176"/>
                </a:lnTo>
                <a:lnTo>
                  <a:pt x="4505" y="1178"/>
                </a:lnTo>
                <a:lnTo>
                  <a:pt x="4503" y="1180"/>
                </a:lnTo>
                <a:lnTo>
                  <a:pt x="4503" y="1180"/>
                </a:lnTo>
                <a:lnTo>
                  <a:pt x="4505" y="1180"/>
                </a:lnTo>
                <a:lnTo>
                  <a:pt x="4505" y="1178"/>
                </a:lnTo>
                <a:close/>
                <a:moveTo>
                  <a:pt x="4480" y="1216"/>
                </a:moveTo>
                <a:lnTo>
                  <a:pt x="4480" y="1216"/>
                </a:lnTo>
                <a:lnTo>
                  <a:pt x="4480" y="1216"/>
                </a:lnTo>
                <a:lnTo>
                  <a:pt x="4480" y="1216"/>
                </a:lnTo>
                <a:lnTo>
                  <a:pt x="4482" y="1218"/>
                </a:lnTo>
                <a:lnTo>
                  <a:pt x="4482" y="1216"/>
                </a:lnTo>
                <a:lnTo>
                  <a:pt x="4480" y="1216"/>
                </a:lnTo>
                <a:close/>
                <a:moveTo>
                  <a:pt x="4455" y="1740"/>
                </a:moveTo>
                <a:lnTo>
                  <a:pt x="4455" y="1740"/>
                </a:lnTo>
                <a:lnTo>
                  <a:pt x="4455" y="1740"/>
                </a:lnTo>
                <a:lnTo>
                  <a:pt x="4455" y="1740"/>
                </a:lnTo>
                <a:lnTo>
                  <a:pt x="4453" y="1738"/>
                </a:lnTo>
                <a:lnTo>
                  <a:pt x="4453" y="1740"/>
                </a:lnTo>
                <a:lnTo>
                  <a:pt x="4453" y="1740"/>
                </a:lnTo>
                <a:lnTo>
                  <a:pt x="4455" y="1740"/>
                </a:lnTo>
                <a:close/>
                <a:moveTo>
                  <a:pt x="4463" y="1751"/>
                </a:moveTo>
                <a:lnTo>
                  <a:pt x="4463" y="1749"/>
                </a:lnTo>
                <a:lnTo>
                  <a:pt x="4463" y="1749"/>
                </a:lnTo>
                <a:lnTo>
                  <a:pt x="4463" y="1749"/>
                </a:lnTo>
                <a:lnTo>
                  <a:pt x="4459" y="1749"/>
                </a:lnTo>
                <a:lnTo>
                  <a:pt x="4459" y="1749"/>
                </a:lnTo>
                <a:lnTo>
                  <a:pt x="4459" y="1749"/>
                </a:lnTo>
                <a:lnTo>
                  <a:pt x="4463" y="1751"/>
                </a:lnTo>
                <a:close/>
                <a:moveTo>
                  <a:pt x="4501" y="1640"/>
                </a:moveTo>
                <a:lnTo>
                  <a:pt x="4501" y="1638"/>
                </a:lnTo>
                <a:lnTo>
                  <a:pt x="4501" y="1638"/>
                </a:lnTo>
                <a:lnTo>
                  <a:pt x="4501" y="1638"/>
                </a:lnTo>
                <a:lnTo>
                  <a:pt x="4501" y="1638"/>
                </a:lnTo>
                <a:lnTo>
                  <a:pt x="4499" y="1638"/>
                </a:lnTo>
                <a:lnTo>
                  <a:pt x="4499" y="1638"/>
                </a:lnTo>
                <a:lnTo>
                  <a:pt x="4499" y="1638"/>
                </a:lnTo>
                <a:lnTo>
                  <a:pt x="4499" y="1640"/>
                </a:lnTo>
                <a:lnTo>
                  <a:pt x="4501" y="1640"/>
                </a:lnTo>
                <a:close/>
                <a:moveTo>
                  <a:pt x="4503" y="1751"/>
                </a:moveTo>
                <a:lnTo>
                  <a:pt x="4503" y="1751"/>
                </a:lnTo>
                <a:lnTo>
                  <a:pt x="4505" y="1751"/>
                </a:lnTo>
                <a:lnTo>
                  <a:pt x="4507" y="1749"/>
                </a:lnTo>
                <a:lnTo>
                  <a:pt x="4509" y="1749"/>
                </a:lnTo>
                <a:lnTo>
                  <a:pt x="4507" y="1749"/>
                </a:lnTo>
                <a:lnTo>
                  <a:pt x="4505" y="1747"/>
                </a:lnTo>
                <a:lnTo>
                  <a:pt x="4503" y="1751"/>
                </a:lnTo>
                <a:lnTo>
                  <a:pt x="4503" y="1751"/>
                </a:lnTo>
                <a:close/>
                <a:moveTo>
                  <a:pt x="4505" y="1803"/>
                </a:moveTo>
                <a:lnTo>
                  <a:pt x="4509" y="1801"/>
                </a:lnTo>
                <a:lnTo>
                  <a:pt x="4511" y="1799"/>
                </a:lnTo>
                <a:lnTo>
                  <a:pt x="4511" y="1799"/>
                </a:lnTo>
                <a:lnTo>
                  <a:pt x="4513" y="1797"/>
                </a:lnTo>
                <a:lnTo>
                  <a:pt x="4513" y="1797"/>
                </a:lnTo>
                <a:lnTo>
                  <a:pt x="4513" y="1795"/>
                </a:lnTo>
                <a:lnTo>
                  <a:pt x="4513" y="1795"/>
                </a:lnTo>
                <a:lnTo>
                  <a:pt x="4511" y="1795"/>
                </a:lnTo>
                <a:lnTo>
                  <a:pt x="4511" y="1793"/>
                </a:lnTo>
                <a:lnTo>
                  <a:pt x="4509" y="1793"/>
                </a:lnTo>
                <a:lnTo>
                  <a:pt x="4509" y="1793"/>
                </a:lnTo>
                <a:lnTo>
                  <a:pt x="4507" y="1793"/>
                </a:lnTo>
                <a:lnTo>
                  <a:pt x="4505" y="1795"/>
                </a:lnTo>
                <a:lnTo>
                  <a:pt x="4505" y="1795"/>
                </a:lnTo>
                <a:lnTo>
                  <a:pt x="4505" y="1795"/>
                </a:lnTo>
                <a:lnTo>
                  <a:pt x="4503" y="1795"/>
                </a:lnTo>
                <a:lnTo>
                  <a:pt x="4501" y="1795"/>
                </a:lnTo>
                <a:lnTo>
                  <a:pt x="4499" y="1795"/>
                </a:lnTo>
                <a:lnTo>
                  <a:pt x="4499" y="1795"/>
                </a:lnTo>
                <a:lnTo>
                  <a:pt x="4497" y="1793"/>
                </a:lnTo>
                <a:lnTo>
                  <a:pt x="4497" y="1793"/>
                </a:lnTo>
                <a:lnTo>
                  <a:pt x="4497" y="1793"/>
                </a:lnTo>
                <a:lnTo>
                  <a:pt x="4497" y="1793"/>
                </a:lnTo>
                <a:lnTo>
                  <a:pt x="4497" y="1795"/>
                </a:lnTo>
                <a:lnTo>
                  <a:pt x="4497" y="1797"/>
                </a:lnTo>
                <a:lnTo>
                  <a:pt x="4499" y="1799"/>
                </a:lnTo>
                <a:lnTo>
                  <a:pt x="4501" y="1801"/>
                </a:lnTo>
                <a:lnTo>
                  <a:pt x="4505" y="1803"/>
                </a:lnTo>
                <a:close/>
                <a:moveTo>
                  <a:pt x="4492" y="1801"/>
                </a:moveTo>
                <a:lnTo>
                  <a:pt x="4497" y="1801"/>
                </a:lnTo>
                <a:lnTo>
                  <a:pt x="4499" y="1801"/>
                </a:lnTo>
                <a:lnTo>
                  <a:pt x="4501" y="1801"/>
                </a:lnTo>
                <a:lnTo>
                  <a:pt x="4501" y="1801"/>
                </a:lnTo>
                <a:lnTo>
                  <a:pt x="4499" y="1801"/>
                </a:lnTo>
                <a:lnTo>
                  <a:pt x="4499" y="1799"/>
                </a:lnTo>
                <a:lnTo>
                  <a:pt x="4499" y="1799"/>
                </a:lnTo>
                <a:lnTo>
                  <a:pt x="4497" y="1799"/>
                </a:lnTo>
                <a:lnTo>
                  <a:pt x="4497" y="1797"/>
                </a:lnTo>
                <a:lnTo>
                  <a:pt x="4497" y="1795"/>
                </a:lnTo>
                <a:lnTo>
                  <a:pt x="4497" y="1795"/>
                </a:lnTo>
                <a:lnTo>
                  <a:pt x="4494" y="1795"/>
                </a:lnTo>
                <a:lnTo>
                  <a:pt x="4494" y="1795"/>
                </a:lnTo>
                <a:lnTo>
                  <a:pt x="4492" y="1797"/>
                </a:lnTo>
                <a:lnTo>
                  <a:pt x="4494" y="1797"/>
                </a:lnTo>
                <a:lnTo>
                  <a:pt x="4494" y="1799"/>
                </a:lnTo>
                <a:lnTo>
                  <a:pt x="4492" y="1799"/>
                </a:lnTo>
                <a:lnTo>
                  <a:pt x="4492" y="1799"/>
                </a:lnTo>
                <a:lnTo>
                  <a:pt x="4492" y="1801"/>
                </a:lnTo>
                <a:lnTo>
                  <a:pt x="4492" y="1801"/>
                </a:lnTo>
                <a:lnTo>
                  <a:pt x="4492" y="1801"/>
                </a:lnTo>
                <a:close/>
                <a:moveTo>
                  <a:pt x="4520" y="1134"/>
                </a:moveTo>
                <a:lnTo>
                  <a:pt x="4522" y="1134"/>
                </a:lnTo>
                <a:lnTo>
                  <a:pt x="4524" y="1132"/>
                </a:lnTo>
                <a:lnTo>
                  <a:pt x="4526" y="1132"/>
                </a:lnTo>
                <a:lnTo>
                  <a:pt x="4526" y="1132"/>
                </a:lnTo>
                <a:lnTo>
                  <a:pt x="4526" y="1134"/>
                </a:lnTo>
                <a:lnTo>
                  <a:pt x="4526" y="1134"/>
                </a:lnTo>
                <a:lnTo>
                  <a:pt x="4528" y="1134"/>
                </a:lnTo>
                <a:lnTo>
                  <a:pt x="4528" y="1136"/>
                </a:lnTo>
                <a:lnTo>
                  <a:pt x="4528" y="1136"/>
                </a:lnTo>
                <a:lnTo>
                  <a:pt x="4528" y="1136"/>
                </a:lnTo>
                <a:lnTo>
                  <a:pt x="4528" y="1139"/>
                </a:lnTo>
                <a:lnTo>
                  <a:pt x="4526" y="1139"/>
                </a:lnTo>
                <a:lnTo>
                  <a:pt x="4528" y="1141"/>
                </a:lnTo>
                <a:lnTo>
                  <a:pt x="4528" y="1141"/>
                </a:lnTo>
                <a:lnTo>
                  <a:pt x="4528" y="1141"/>
                </a:lnTo>
                <a:lnTo>
                  <a:pt x="4530" y="1141"/>
                </a:lnTo>
                <a:lnTo>
                  <a:pt x="4530" y="1143"/>
                </a:lnTo>
                <a:lnTo>
                  <a:pt x="4530" y="1143"/>
                </a:lnTo>
                <a:lnTo>
                  <a:pt x="4532" y="1143"/>
                </a:lnTo>
                <a:lnTo>
                  <a:pt x="4532" y="1143"/>
                </a:lnTo>
                <a:lnTo>
                  <a:pt x="4534" y="1143"/>
                </a:lnTo>
                <a:lnTo>
                  <a:pt x="4534" y="1141"/>
                </a:lnTo>
                <a:lnTo>
                  <a:pt x="4534" y="1139"/>
                </a:lnTo>
                <a:lnTo>
                  <a:pt x="4536" y="1139"/>
                </a:lnTo>
                <a:lnTo>
                  <a:pt x="4536" y="1139"/>
                </a:lnTo>
                <a:lnTo>
                  <a:pt x="4538" y="1136"/>
                </a:lnTo>
                <a:lnTo>
                  <a:pt x="4538" y="1134"/>
                </a:lnTo>
                <a:lnTo>
                  <a:pt x="4543" y="1132"/>
                </a:lnTo>
                <a:lnTo>
                  <a:pt x="4545" y="1132"/>
                </a:lnTo>
                <a:lnTo>
                  <a:pt x="4547" y="1132"/>
                </a:lnTo>
                <a:lnTo>
                  <a:pt x="4549" y="1132"/>
                </a:lnTo>
                <a:lnTo>
                  <a:pt x="4551" y="1134"/>
                </a:lnTo>
                <a:lnTo>
                  <a:pt x="4551" y="1136"/>
                </a:lnTo>
                <a:lnTo>
                  <a:pt x="4551" y="1134"/>
                </a:lnTo>
                <a:lnTo>
                  <a:pt x="4553" y="1132"/>
                </a:lnTo>
                <a:lnTo>
                  <a:pt x="4553" y="1132"/>
                </a:lnTo>
                <a:lnTo>
                  <a:pt x="4555" y="1130"/>
                </a:lnTo>
                <a:lnTo>
                  <a:pt x="4557" y="1128"/>
                </a:lnTo>
                <a:lnTo>
                  <a:pt x="4559" y="1126"/>
                </a:lnTo>
                <a:lnTo>
                  <a:pt x="4559" y="1126"/>
                </a:lnTo>
                <a:lnTo>
                  <a:pt x="4559" y="1124"/>
                </a:lnTo>
                <a:lnTo>
                  <a:pt x="4559" y="1124"/>
                </a:lnTo>
                <a:lnTo>
                  <a:pt x="4557" y="1124"/>
                </a:lnTo>
                <a:lnTo>
                  <a:pt x="4557" y="1120"/>
                </a:lnTo>
                <a:lnTo>
                  <a:pt x="4555" y="1120"/>
                </a:lnTo>
                <a:lnTo>
                  <a:pt x="4555" y="1120"/>
                </a:lnTo>
                <a:lnTo>
                  <a:pt x="4553" y="1118"/>
                </a:lnTo>
                <a:lnTo>
                  <a:pt x="4551" y="1118"/>
                </a:lnTo>
                <a:lnTo>
                  <a:pt x="4549" y="1118"/>
                </a:lnTo>
                <a:lnTo>
                  <a:pt x="4547" y="1120"/>
                </a:lnTo>
                <a:lnTo>
                  <a:pt x="4545" y="1120"/>
                </a:lnTo>
                <a:lnTo>
                  <a:pt x="4545" y="1120"/>
                </a:lnTo>
                <a:lnTo>
                  <a:pt x="4543" y="1120"/>
                </a:lnTo>
                <a:lnTo>
                  <a:pt x="4545" y="1122"/>
                </a:lnTo>
                <a:lnTo>
                  <a:pt x="4543" y="1122"/>
                </a:lnTo>
                <a:lnTo>
                  <a:pt x="4543" y="1124"/>
                </a:lnTo>
                <a:lnTo>
                  <a:pt x="4541" y="1124"/>
                </a:lnTo>
                <a:lnTo>
                  <a:pt x="4541" y="1124"/>
                </a:lnTo>
                <a:lnTo>
                  <a:pt x="4538" y="1124"/>
                </a:lnTo>
                <a:lnTo>
                  <a:pt x="4536" y="1124"/>
                </a:lnTo>
                <a:lnTo>
                  <a:pt x="4536" y="1124"/>
                </a:lnTo>
                <a:lnTo>
                  <a:pt x="4534" y="1124"/>
                </a:lnTo>
                <a:lnTo>
                  <a:pt x="4534" y="1122"/>
                </a:lnTo>
                <a:lnTo>
                  <a:pt x="4534" y="1122"/>
                </a:lnTo>
                <a:lnTo>
                  <a:pt x="4532" y="1124"/>
                </a:lnTo>
                <a:lnTo>
                  <a:pt x="4532" y="1124"/>
                </a:lnTo>
                <a:lnTo>
                  <a:pt x="4530" y="1126"/>
                </a:lnTo>
                <a:lnTo>
                  <a:pt x="4530" y="1126"/>
                </a:lnTo>
                <a:lnTo>
                  <a:pt x="4530" y="1128"/>
                </a:lnTo>
                <a:lnTo>
                  <a:pt x="4530" y="1128"/>
                </a:lnTo>
                <a:lnTo>
                  <a:pt x="4528" y="1130"/>
                </a:lnTo>
                <a:lnTo>
                  <a:pt x="4526" y="1132"/>
                </a:lnTo>
                <a:lnTo>
                  <a:pt x="4524" y="1132"/>
                </a:lnTo>
                <a:lnTo>
                  <a:pt x="4522" y="1134"/>
                </a:lnTo>
                <a:lnTo>
                  <a:pt x="4520" y="1134"/>
                </a:lnTo>
                <a:close/>
                <a:moveTo>
                  <a:pt x="4497" y="1644"/>
                </a:moveTo>
                <a:lnTo>
                  <a:pt x="4497" y="1644"/>
                </a:lnTo>
                <a:lnTo>
                  <a:pt x="4503" y="1644"/>
                </a:lnTo>
                <a:lnTo>
                  <a:pt x="4503" y="1644"/>
                </a:lnTo>
                <a:lnTo>
                  <a:pt x="4505" y="1642"/>
                </a:lnTo>
                <a:lnTo>
                  <a:pt x="4503" y="1642"/>
                </a:lnTo>
                <a:lnTo>
                  <a:pt x="4503" y="1644"/>
                </a:lnTo>
                <a:lnTo>
                  <a:pt x="4501" y="1644"/>
                </a:lnTo>
                <a:lnTo>
                  <a:pt x="4501" y="1644"/>
                </a:lnTo>
                <a:lnTo>
                  <a:pt x="4499" y="1644"/>
                </a:lnTo>
                <a:lnTo>
                  <a:pt x="4499" y="1644"/>
                </a:lnTo>
                <a:lnTo>
                  <a:pt x="4499" y="1644"/>
                </a:lnTo>
                <a:lnTo>
                  <a:pt x="4499" y="1644"/>
                </a:lnTo>
                <a:lnTo>
                  <a:pt x="4499" y="1644"/>
                </a:lnTo>
                <a:lnTo>
                  <a:pt x="4499" y="1644"/>
                </a:lnTo>
                <a:lnTo>
                  <a:pt x="4497" y="1644"/>
                </a:lnTo>
                <a:close/>
                <a:moveTo>
                  <a:pt x="4509" y="1587"/>
                </a:moveTo>
                <a:lnTo>
                  <a:pt x="4509" y="1587"/>
                </a:lnTo>
                <a:lnTo>
                  <a:pt x="4507" y="1587"/>
                </a:lnTo>
                <a:lnTo>
                  <a:pt x="4507" y="1587"/>
                </a:lnTo>
                <a:lnTo>
                  <a:pt x="4507" y="1587"/>
                </a:lnTo>
                <a:lnTo>
                  <a:pt x="4507" y="1587"/>
                </a:lnTo>
                <a:lnTo>
                  <a:pt x="4507" y="1587"/>
                </a:lnTo>
                <a:lnTo>
                  <a:pt x="4507" y="1587"/>
                </a:lnTo>
                <a:lnTo>
                  <a:pt x="4509" y="1587"/>
                </a:lnTo>
                <a:close/>
                <a:moveTo>
                  <a:pt x="4455" y="1631"/>
                </a:moveTo>
                <a:lnTo>
                  <a:pt x="4455" y="1629"/>
                </a:lnTo>
                <a:lnTo>
                  <a:pt x="4455" y="1629"/>
                </a:lnTo>
                <a:lnTo>
                  <a:pt x="4455" y="1629"/>
                </a:lnTo>
                <a:lnTo>
                  <a:pt x="4453" y="1631"/>
                </a:lnTo>
                <a:lnTo>
                  <a:pt x="4455" y="1631"/>
                </a:lnTo>
                <a:lnTo>
                  <a:pt x="4455" y="1631"/>
                </a:lnTo>
                <a:lnTo>
                  <a:pt x="4455" y="1631"/>
                </a:lnTo>
                <a:close/>
                <a:moveTo>
                  <a:pt x="4501" y="1648"/>
                </a:moveTo>
                <a:lnTo>
                  <a:pt x="4501" y="1648"/>
                </a:lnTo>
                <a:lnTo>
                  <a:pt x="4503" y="1650"/>
                </a:lnTo>
                <a:lnTo>
                  <a:pt x="4503" y="1650"/>
                </a:lnTo>
                <a:lnTo>
                  <a:pt x="4505" y="1650"/>
                </a:lnTo>
                <a:lnTo>
                  <a:pt x="4505" y="1650"/>
                </a:lnTo>
                <a:lnTo>
                  <a:pt x="4507" y="1648"/>
                </a:lnTo>
                <a:lnTo>
                  <a:pt x="4507" y="1646"/>
                </a:lnTo>
                <a:lnTo>
                  <a:pt x="4507" y="1644"/>
                </a:lnTo>
                <a:lnTo>
                  <a:pt x="4505" y="1644"/>
                </a:lnTo>
                <a:lnTo>
                  <a:pt x="4505" y="1644"/>
                </a:lnTo>
                <a:lnTo>
                  <a:pt x="4501" y="1646"/>
                </a:lnTo>
                <a:lnTo>
                  <a:pt x="4501" y="1646"/>
                </a:lnTo>
                <a:lnTo>
                  <a:pt x="4501" y="1646"/>
                </a:lnTo>
                <a:lnTo>
                  <a:pt x="4501" y="1648"/>
                </a:lnTo>
                <a:close/>
                <a:moveTo>
                  <a:pt x="4486" y="1160"/>
                </a:moveTo>
                <a:lnTo>
                  <a:pt x="4486" y="1162"/>
                </a:lnTo>
                <a:lnTo>
                  <a:pt x="4486" y="1162"/>
                </a:lnTo>
                <a:lnTo>
                  <a:pt x="4488" y="1160"/>
                </a:lnTo>
                <a:lnTo>
                  <a:pt x="4488" y="1160"/>
                </a:lnTo>
                <a:lnTo>
                  <a:pt x="4486" y="1160"/>
                </a:lnTo>
                <a:close/>
                <a:moveTo>
                  <a:pt x="4388" y="1700"/>
                </a:moveTo>
                <a:lnTo>
                  <a:pt x="4388" y="1702"/>
                </a:lnTo>
                <a:lnTo>
                  <a:pt x="4388" y="1702"/>
                </a:lnTo>
                <a:lnTo>
                  <a:pt x="4388" y="1705"/>
                </a:lnTo>
                <a:lnTo>
                  <a:pt x="4385" y="1705"/>
                </a:lnTo>
                <a:lnTo>
                  <a:pt x="4385" y="1707"/>
                </a:lnTo>
                <a:lnTo>
                  <a:pt x="4385" y="1707"/>
                </a:lnTo>
                <a:lnTo>
                  <a:pt x="4385" y="1707"/>
                </a:lnTo>
                <a:lnTo>
                  <a:pt x="4385" y="1709"/>
                </a:lnTo>
                <a:lnTo>
                  <a:pt x="4385" y="1709"/>
                </a:lnTo>
                <a:lnTo>
                  <a:pt x="4383" y="1711"/>
                </a:lnTo>
                <a:lnTo>
                  <a:pt x="4383" y="1711"/>
                </a:lnTo>
                <a:lnTo>
                  <a:pt x="4385" y="1713"/>
                </a:lnTo>
                <a:lnTo>
                  <a:pt x="4385" y="1713"/>
                </a:lnTo>
                <a:lnTo>
                  <a:pt x="4385" y="1713"/>
                </a:lnTo>
                <a:lnTo>
                  <a:pt x="4388" y="1713"/>
                </a:lnTo>
                <a:lnTo>
                  <a:pt x="4388" y="1713"/>
                </a:lnTo>
                <a:lnTo>
                  <a:pt x="4388" y="1711"/>
                </a:lnTo>
                <a:lnTo>
                  <a:pt x="4388" y="1709"/>
                </a:lnTo>
                <a:lnTo>
                  <a:pt x="4390" y="1709"/>
                </a:lnTo>
                <a:lnTo>
                  <a:pt x="4390" y="1709"/>
                </a:lnTo>
                <a:lnTo>
                  <a:pt x="4390" y="1709"/>
                </a:lnTo>
                <a:lnTo>
                  <a:pt x="4390" y="1709"/>
                </a:lnTo>
                <a:lnTo>
                  <a:pt x="4392" y="1709"/>
                </a:lnTo>
                <a:lnTo>
                  <a:pt x="4392" y="1709"/>
                </a:lnTo>
                <a:lnTo>
                  <a:pt x="4392" y="1707"/>
                </a:lnTo>
                <a:lnTo>
                  <a:pt x="4392" y="1707"/>
                </a:lnTo>
                <a:lnTo>
                  <a:pt x="4390" y="1705"/>
                </a:lnTo>
                <a:lnTo>
                  <a:pt x="4390" y="1705"/>
                </a:lnTo>
                <a:lnTo>
                  <a:pt x="4390" y="1705"/>
                </a:lnTo>
                <a:lnTo>
                  <a:pt x="4390" y="1705"/>
                </a:lnTo>
                <a:lnTo>
                  <a:pt x="4390" y="1702"/>
                </a:lnTo>
                <a:lnTo>
                  <a:pt x="4390" y="1702"/>
                </a:lnTo>
                <a:lnTo>
                  <a:pt x="4390" y="1700"/>
                </a:lnTo>
                <a:lnTo>
                  <a:pt x="4390" y="1698"/>
                </a:lnTo>
                <a:lnTo>
                  <a:pt x="4392" y="1700"/>
                </a:lnTo>
                <a:lnTo>
                  <a:pt x="4392" y="1698"/>
                </a:lnTo>
                <a:lnTo>
                  <a:pt x="4392" y="1698"/>
                </a:lnTo>
                <a:lnTo>
                  <a:pt x="4392" y="1698"/>
                </a:lnTo>
                <a:lnTo>
                  <a:pt x="4392" y="1700"/>
                </a:lnTo>
                <a:lnTo>
                  <a:pt x="4392" y="1700"/>
                </a:lnTo>
                <a:lnTo>
                  <a:pt x="4392" y="1696"/>
                </a:lnTo>
                <a:lnTo>
                  <a:pt x="4390" y="1694"/>
                </a:lnTo>
                <a:lnTo>
                  <a:pt x="4390" y="1694"/>
                </a:lnTo>
                <a:lnTo>
                  <a:pt x="4390" y="1694"/>
                </a:lnTo>
                <a:lnTo>
                  <a:pt x="4390" y="1694"/>
                </a:lnTo>
                <a:lnTo>
                  <a:pt x="4388" y="1698"/>
                </a:lnTo>
                <a:lnTo>
                  <a:pt x="4388" y="1700"/>
                </a:lnTo>
                <a:close/>
                <a:moveTo>
                  <a:pt x="4396" y="1778"/>
                </a:moveTo>
                <a:lnTo>
                  <a:pt x="4396" y="1778"/>
                </a:lnTo>
                <a:lnTo>
                  <a:pt x="4396" y="1778"/>
                </a:lnTo>
                <a:lnTo>
                  <a:pt x="4394" y="1778"/>
                </a:lnTo>
                <a:lnTo>
                  <a:pt x="4394" y="1780"/>
                </a:lnTo>
                <a:lnTo>
                  <a:pt x="4396" y="1780"/>
                </a:lnTo>
                <a:lnTo>
                  <a:pt x="4396" y="1778"/>
                </a:lnTo>
                <a:lnTo>
                  <a:pt x="4396" y="1778"/>
                </a:lnTo>
                <a:lnTo>
                  <a:pt x="4396" y="1778"/>
                </a:lnTo>
                <a:close/>
                <a:moveTo>
                  <a:pt x="4402" y="1658"/>
                </a:moveTo>
                <a:lnTo>
                  <a:pt x="4400" y="1658"/>
                </a:lnTo>
                <a:lnTo>
                  <a:pt x="4400" y="1658"/>
                </a:lnTo>
                <a:lnTo>
                  <a:pt x="4402" y="1661"/>
                </a:lnTo>
                <a:lnTo>
                  <a:pt x="4402" y="1661"/>
                </a:lnTo>
                <a:lnTo>
                  <a:pt x="4402" y="1658"/>
                </a:lnTo>
                <a:close/>
                <a:moveTo>
                  <a:pt x="4404" y="1717"/>
                </a:moveTo>
                <a:lnTo>
                  <a:pt x="4404" y="1715"/>
                </a:lnTo>
                <a:lnTo>
                  <a:pt x="4404" y="1715"/>
                </a:lnTo>
                <a:lnTo>
                  <a:pt x="4404" y="1717"/>
                </a:lnTo>
                <a:lnTo>
                  <a:pt x="4404" y="1717"/>
                </a:lnTo>
                <a:lnTo>
                  <a:pt x="4404" y="1717"/>
                </a:lnTo>
                <a:lnTo>
                  <a:pt x="4404" y="1717"/>
                </a:lnTo>
                <a:close/>
                <a:moveTo>
                  <a:pt x="4402" y="1753"/>
                </a:moveTo>
                <a:lnTo>
                  <a:pt x="4404" y="1753"/>
                </a:lnTo>
                <a:lnTo>
                  <a:pt x="4404" y="1755"/>
                </a:lnTo>
                <a:lnTo>
                  <a:pt x="4406" y="1755"/>
                </a:lnTo>
                <a:lnTo>
                  <a:pt x="4406" y="1753"/>
                </a:lnTo>
                <a:lnTo>
                  <a:pt x="4406" y="1753"/>
                </a:lnTo>
                <a:lnTo>
                  <a:pt x="4409" y="1751"/>
                </a:lnTo>
                <a:lnTo>
                  <a:pt x="4409" y="1749"/>
                </a:lnTo>
                <a:lnTo>
                  <a:pt x="4409" y="1749"/>
                </a:lnTo>
                <a:lnTo>
                  <a:pt x="4409" y="1749"/>
                </a:lnTo>
                <a:lnTo>
                  <a:pt x="4409" y="1749"/>
                </a:lnTo>
                <a:lnTo>
                  <a:pt x="4406" y="1751"/>
                </a:lnTo>
                <a:lnTo>
                  <a:pt x="4406" y="1751"/>
                </a:lnTo>
                <a:lnTo>
                  <a:pt x="4404" y="1751"/>
                </a:lnTo>
                <a:lnTo>
                  <a:pt x="4404" y="1751"/>
                </a:lnTo>
                <a:lnTo>
                  <a:pt x="4404" y="1751"/>
                </a:lnTo>
                <a:lnTo>
                  <a:pt x="4402" y="1753"/>
                </a:lnTo>
                <a:close/>
                <a:moveTo>
                  <a:pt x="4388" y="1788"/>
                </a:moveTo>
                <a:lnTo>
                  <a:pt x="4390" y="1788"/>
                </a:lnTo>
                <a:lnTo>
                  <a:pt x="4390" y="1788"/>
                </a:lnTo>
                <a:lnTo>
                  <a:pt x="4392" y="1786"/>
                </a:lnTo>
                <a:lnTo>
                  <a:pt x="4394" y="1784"/>
                </a:lnTo>
                <a:lnTo>
                  <a:pt x="4396" y="1784"/>
                </a:lnTo>
                <a:lnTo>
                  <a:pt x="4396" y="1784"/>
                </a:lnTo>
                <a:lnTo>
                  <a:pt x="4396" y="1784"/>
                </a:lnTo>
                <a:lnTo>
                  <a:pt x="4396" y="1782"/>
                </a:lnTo>
                <a:lnTo>
                  <a:pt x="4394" y="1782"/>
                </a:lnTo>
                <a:lnTo>
                  <a:pt x="4394" y="1782"/>
                </a:lnTo>
                <a:lnTo>
                  <a:pt x="4394" y="1782"/>
                </a:lnTo>
                <a:lnTo>
                  <a:pt x="4392" y="1784"/>
                </a:lnTo>
                <a:lnTo>
                  <a:pt x="4390" y="1784"/>
                </a:lnTo>
                <a:lnTo>
                  <a:pt x="4388" y="1786"/>
                </a:lnTo>
                <a:lnTo>
                  <a:pt x="4388" y="1786"/>
                </a:lnTo>
                <a:lnTo>
                  <a:pt x="4388" y="1788"/>
                </a:lnTo>
                <a:lnTo>
                  <a:pt x="4388" y="1788"/>
                </a:lnTo>
                <a:close/>
                <a:moveTo>
                  <a:pt x="4390" y="1690"/>
                </a:moveTo>
                <a:lnTo>
                  <a:pt x="4390" y="1690"/>
                </a:lnTo>
                <a:lnTo>
                  <a:pt x="4390" y="1690"/>
                </a:lnTo>
                <a:lnTo>
                  <a:pt x="4392" y="1692"/>
                </a:lnTo>
                <a:lnTo>
                  <a:pt x="4392" y="1692"/>
                </a:lnTo>
                <a:lnTo>
                  <a:pt x="4394" y="1690"/>
                </a:lnTo>
                <a:lnTo>
                  <a:pt x="4394" y="1690"/>
                </a:lnTo>
                <a:lnTo>
                  <a:pt x="4392" y="1688"/>
                </a:lnTo>
                <a:lnTo>
                  <a:pt x="4390" y="1688"/>
                </a:lnTo>
                <a:lnTo>
                  <a:pt x="4390" y="1690"/>
                </a:lnTo>
                <a:close/>
                <a:moveTo>
                  <a:pt x="4526" y="1126"/>
                </a:moveTo>
                <a:lnTo>
                  <a:pt x="4526" y="1126"/>
                </a:lnTo>
                <a:lnTo>
                  <a:pt x="4526" y="1126"/>
                </a:lnTo>
                <a:lnTo>
                  <a:pt x="4526" y="1124"/>
                </a:lnTo>
                <a:lnTo>
                  <a:pt x="4524" y="1126"/>
                </a:lnTo>
                <a:lnTo>
                  <a:pt x="4524" y="1124"/>
                </a:lnTo>
                <a:lnTo>
                  <a:pt x="4524" y="1124"/>
                </a:lnTo>
                <a:lnTo>
                  <a:pt x="4524" y="1124"/>
                </a:lnTo>
                <a:lnTo>
                  <a:pt x="4524" y="1126"/>
                </a:lnTo>
                <a:lnTo>
                  <a:pt x="4524" y="1126"/>
                </a:lnTo>
                <a:lnTo>
                  <a:pt x="4526" y="1126"/>
                </a:lnTo>
                <a:close/>
                <a:moveTo>
                  <a:pt x="4455" y="1640"/>
                </a:moveTo>
                <a:lnTo>
                  <a:pt x="4455" y="1642"/>
                </a:lnTo>
                <a:lnTo>
                  <a:pt x="4455" y="1642"/>
                </a:lnTo>
                <a:lnTo>
                  <a:pt x="4455" y="1642"/>
                </a:lnTo>
                <a:lnTo>
                  <a:pt x="4457" y="1642"/>
                </a:lnTo>
                <a:lnTo>
                  <a:pt x="4457" y="1642"/>
                </a:lnTo>
                <a:lnTo>
                  <a:pt x="4457" y="1644"/>
                </a:lnTo>
                <a:lnTo>
                  <a:pt x="4459" y="1644"/>
                </a:lnTo>
                <a:lnTo>
                  <a:pt x="4459" y="1644"/>
                </a:lnTo>
                <a:lnTo>
                  <a:pt x="4461" y="1642"/>
                </a:lnTo>
                <a:lnTo>
                  <a:pt x="4461" y="1642"/>
                </a:lnTo>
                <a:lnTo>
                  <a:pt x="4459" y="1642"/>
                </a:lnTo>
                <a:lnTo>
                  <a:pt x="4459" y="1642"/>
                </a:lnTo>
                <a:lnTo>
                  <a:pt x="4457" y="1642"/>
                </a:lnTo>
                <a:lnTo>
                  <a:pt x="4457" y="1640"/>
                </a:lnTo>
                <a:lnTo>
                  <a:pt x="4457" y="1638"/>
                </a:lnTo>
                <a:lnTo>
                  <a:pt x="4457" y="1635"/>
                </a:lnTo>
                <a:lnTo>
                  <a:pt x="4455" y="1635"/>
                </a:lnTo>
                <a:lnTo>
                  <a:pt x="4455" y="1635"/>
                </a:lnTo>
                <a:lnTo>
                  <a:pt x="4455" y="1638"/>
                </a:lnTo>
                <a:lnTo>
                  <a:pt x="4453" y="1635"/>
                </a:lnTo>
                <a:lnTo>
                  <a:pt x="4453" y="1635"/>
                </a:lnTo>
                <a:lnTo>
                  <a:pt x="4453" y="1638"/>
                </a:lnTo>
                <a:lnTo>
                  <a:pt x="4453" y="1638"/>
                </a:lnTo>
                <a:lnTo>
                  <a:pt x="4453" y="1638"/>
                </a:lnTo>
                <a:lnTo>
                  <a:pt x="4453" y="1640"/>
                </a:lnTo>
                <a:lnTo>
                  <a:pt x="4455" y="1640"/>
                </a:lnTo>
                <a:close/>
                <a:moveTo>
                  <a:pt x="4390" y="1753"/>
                </a:moveTo>
                <a:lnTo>
                  <a:pt x="4390" y="1753"/>
                </a:lnTo>
                <a:lnTo>
                  <a:pt x="4388" y="1755"/>
                </a:lnTo>
                <a:lnTo>
                  <a:pt x="4388" y="1755"/>
                </a:lnTo>
                <a:lnTo>
                  <a:pt x="4390" y="1755"/>
                </a:lnTo>
                <a:lnTo>
                  <a:pt x="4390" y="1755"/>
                </a:lnTo>
                <a:lnTo>
                  <a:pt x="4390" y="1753"/>
                </a:lnTo>
                <a:lnTo>
                  <a:pt x="4392" y="1753"/>
                </a:lnTo>
                <a:lnTo>
                  <a:pt x="4392" y="1753"/>
                </a:lnTo>
                <a:lnTo>
                  <a:pt x="4392" y="1753"/>
                </a:lnTo>
                <a:lnTo>
                  <a:pt x="4390" y="1753"/>
                </a:lnTo>
                <a:close/>
                <a:moveTo>
                  <a:pt x="4392" y="1656"/>
                </a:moveTo>
                <a:lnTo>
                  <a:pt x="4392" y="1656"/>
                </a:lnTo>
                <a:lnTo>
                  <a:pt x="4392" y="1656"/>
                </a:lnTo>
                <a:lnTo>
                  <a:pt x="4390" y="1658"/>
                </a:lnTo>
                <a:lnTo>
                  <a:pt x="4392" y="1658"/>
                </a:lnTo>
                <a:lnTo>
                  <a:pt x="4392" y="1656"/>
                </a:lnTo>
                <a:lnTo>
                  <a:pt x="4392" y="1656"/>
                </a:lnTo>
                <a:close/>
                <a:moveTo>
                  <a:pt x="4411" y="1753"/>
                </a:moveTo>
                <a:lnTo>
                  <a:pt x="4411" y="1753"/>
                </a:lnTo>
                <a:lnTo>
                  <a:pt x="4419" y="1751"/>
                </a:lnTo>
                <a:lnTo>
                  <a:pt x="4421" y="1751"/>
                </a:lnTo>
                <a:lnTo>
                  <a:pt x="4421" y="1749"/>
                </a:lnTo>
                <a:lnTo>
                  <a:pt x="4419" y="1749"/>
                </a:lnTo>
                <a:lnTo>
                  <a:pt x="4417" y="1749"/>
                </a:lnTo>
                <a:lnTo>
                  <a:pt x="4415" y="1749"/>
                </a:lnTo>
                <a:lnTo>
                  <a:pt x="4415" y="1749"/>
                </a:lnTo>
                <a:lnTo>
                  <a:pt x="4413" y="1749"/>
                </a:lnTo>
                <a:lnTo>
                  <a:pt x="4413" y="1749"/>
                </a:lnTo>
                <a:lnTo>
                  <a:pt x="4411" y="1749"/>
                </a:lnTo>
                <a:lnTo>
                  <a:pt x="4411" y="1749"/>
                </a:lnTo>
                <a:lnTo>
                  <a:pt x="4411" y="1751"/>
                </a:lnTo>
                <a:lnTo>
                  <a:pt x="4411" y="1751"/>
                </a:lnTo>
                <a:lnTo>
                  <a:pt x="4409" y="1753"/>
                </a:lnTo>
                <a:lnTo>
                  <a:pt x="4411" y="1753"/>
                </a:lnTo>
                <a:close/>
                <a:moveTo>
                  <a:pt x="4425" y="1591"/>
                </a:moveTo>
                <a:lnTo>
                  <a:pt x="4423" y="1591"/>
                </a:lnTo>
                <a:lnTo>
                  <a:pt x="4425" y="1593"/>
                </a:lnTo>
                <a:lnTo>
                  <a:pt x="4425" y="1593"/>
                </a:lnTo>
                <a:lnTo>
                  <a:pt x="4425" y="1591"/>
                </a:lnTo>
                <a:lnTo>
                  <a:pt x="4425" y="1591"/>
                </a:lnTo>
                <a:lnTo>
                  <a:pt x="4425" y="1591"/>
                </a:lnTo>
                <a:lnTo>
                  <a:pt x="4425" y="1591"/>
                </a:lnTo>
                <a:close/>
                <a:moveTo>
                  <a:pt x="4429" y="1744"/>
                </a:moveTo>
                <a:lnTo>
                  <a:pt x="4429" y="1747"/>
                </a:lnTo>
                <a:lnTo>
                  <a:pt x="4432" y="1747"/>
                </a:lnTo>
                <a:lnTo>
                  <a:pt x="4432" y="1744"/>
                </a:lnTo>
                <a:lnTo>
                  <a:pt x="4434" y="1744"/>
                </a:lnTo>
                <a:lnTo>
                  <a:pt x="4434" y="1744"/>
                </a:lnTo>
                <a:lnTo>
                  <a:pt x="4436" y="1744"/>
                </a:lnTo>
                <a:lnTo>
                  <a:pt x="4438" y="1744"/>
                </a:lnTo>
                <a:lnTo>
                  <a:pt x="4440" y="1747"/>
                </a:lnTo>
                <a:lnTo>
                  <a:pt x="4440" y="1744"/>
                </a:lnTo>
                <a:lnTo>
                  <a:pt x="4442" y="1744"/>
                </a:lnTo>
                <a:lnTo>
                  <a:pt x="4444" y="1742"/>
                </a:lnTo>
                <a:lnTo>
                  <a:pt x="4444" y="1742"/>
                </a:lnTo>
                <a:lnTo>
                  <a:pt x="4444" y="1742"/>
                </a:lnTo>
                <a:lnTo>
                  <a:pt x="4444" y="1742"/>
                </a:lnTo>
                <a:lnTo>
                  <a:pt x="4444" y="1742"/>
                </a:lnTo>
                <a:lnTo>
                  <a:pt x="4442" y="1740"/>
                </a:lnTo>
                <a:lnTo>
                  <a:pt x="4440" y="1740"/>
                </a:lnTo>
                <a:lnTo>
                  <a:pt x="4438" y="1742"/>
                </a:lnTo>
                <a:lnTo>
                  <a:pt x="4436" y="1742"/>
                </a:lnTo>
                <a:lnTo>
                  <a:pt x="4434" y="1742"/>
                </a:lnTo>
                <a:lnTo>
                  <a:pt x="4434" y="1742"/>
                </a:lnTo>
                <a:lnTo>
                  <a:pt x="4432" y="1744"/>
                </a:lnTo>
                <a:lnTo>
                  <a:pt x="4429" y="1744"/>
                </a:lnTo>
                <a:close/>
                <a:moveTo>
                  <a:pt x="4425" y="1751"/>
                </a:moveTo>
                <a:lnTo>
                  <a:pt x="4427" y="1751"/>
                </a:lnTo>
                <a:lnTo>
                  <a:pt x="4427" y="1749"/>
                </a:lnTo>
                <a:lnTo>
                  <a:pt x="4427" y="1749"/>
                </a:lnTo>
                <a:lnTo>
                  <a:pt x="4427" y="1749"/>
                </a:lnTo>
                <a:lnTo>
                  <a:pt x="4425" y="1751"/>
                </a:lnTo>
                <a:close/>
                <a:moveTo>
                  <a:pt x="4453" y="1642"/>
                </a:moveTo>
                <a:lnTo>
                  <a:pt x="4450" y="1640"/>
                </a:lnTo>
                <a:lnTo>
                  <a:pt x="4450" y="1640"/>
                </a:lnTo>
                <a:lnTo>
                  <a:pt x="4450" y="1642"/>
                </a:lnTo>
                <a:lnTo>
                  <a:pt x="4450" y="1642"/>
                </a:lnTo>
                <a:lnTo>
                  <a:pt x="4453" y="1642"/>
                </a:lnTo>
                <a:lnTo>
                  <a:pt x="4453" y="1642"/>
                </a:lnTo>
                <a:lnTo>
                  <a:pt x="4453" y="1642"/>
                </a:lnTo>
                <a:close/>
                <a:moveTo>
                  <a:pt x="4427" y="1583"/>
                </a:moveTo>
                <a:lnTo>
                  <a:pt x="4427" y="1581"/>
                </a:lnTo>
                <a:lnTo>
                  <a:pt x="4427" y="1581"/>
                </a:lnTo>
                <a:lnTo>
                  <a:pt x="4427" y="1581"/>
                </a:lnTo>
                <a:lnTo>
                  <a:pt x="4427" y="1579"/>
                </a:lnTo>
                <a:lnTo>
                  <a:pt x="4425" y="1577"/>
                </a:lnTo>
                <a:lnTo>
                  <a:pt x="4425" y="1579"/>
                </a:lnTo>
                <a:lnTo>
                  <a:pt x="4425" y="1579"/>
                </a:lnTo>
                <a:lnTo>
                  <a:pt x="4425" y="1579"/>
                </a:lnTo>
                <a:lnTo>
                  <a:pt x="4425" y="1581"/>
                </a:lnTo>
                <a:lnTo>
                  <a:pt x="4425" y="1581"/>
                </a:lnTo>
                <a:lnTo>
                  <a:pt x="4427" y="1583"/>
                </a:lnTo>
                <a:close/>
                <a:moveTo>
                  <a:pt x="4423" y="1658"/>
                </a:moveTo>
                <a:lnTo>
                  <a:pt x="4423" y="1656"/>
                </a:lnTo>
                <a:lnTo>
                  <a:pt x="4423" y="1656"/>
                </a:lnTo>
                <a:lnTo>
                  <a:pt x="4423" y="1656"/>
                </a:lnTo>
                <a:lnTo>
                  <a:pt x="4421" y="1656"/>
                </a:lnTo>
                <a:lnTo>
                  <a:pt x="4421" y="1656"/>
                </a:lnTo>
                <a:lnTo>
                  <a:pt x="4421" y="1656"/>
                </a:lnTo>
                <a:lnTo>
                  <a:pt x="4421" y="1656"/>
                </a:lnTo>
                <a:lnTo>
                  <a:pt x="4419" y="1656"/>
                </a:lnTo>
                <a:lnTo>
                  <a:pt x="4419" y="1656"/>
                </a:lnTo>
                <a:lnTo>
                  <a:pt x="4419" y="1656"/>
                </a:lnTo>
                <a:lnTo>
                  <a:pt x="4413" y="1654"/>
                </a:lnTo>
                <a:lnTo>
                  <a:pt x="4411" y="1654"/>
                </a:lnTo>
                <a:lnTo>
                  <a:pt x="4411" y="1654"/>
                </a:lnTo>
                <a:lnTo>
                  <a:pt x="4411" y="1656"/>
                </a:lnTo>
                <a:lnTo>
                  <a:pt x="4409" y="1658"/>
                </a:lnTo>
                <a:lnTo>
                  <a:pt x="4411" y="1661"/>
                </a:lnTo>
                <a:lnTo>
                  <a:pt x="4411" y="1661"/>
                </a:lnTo>
                <a:lnTo>
                  <a:pt x="4413" y="1661"/>
                </a:lnTo>
                <a:lnTo>
                  <a:pt x="4417" y="1658"/>
                </a:lnTo>
                <a:lnTo>
                  <a:pt x="4419" y="1658"/>
                </a:lnTo>
                <a:lnTo>
                  <a:pt x="4421" y="1658"/>
                </a:lnTo>
                <a:lnTo>
                  <a:pt x="4423" y="1658"/>
                </a:lnTo>
                <a:close/>
                <a:moveTo>
                  <a:pt x="4423" y="1658"/>
                </a:moveTo>
                <a:lnTo>
                  <a:pt x="4425" y="1658"/>
                </a:lnTo>
                <a:lnTo>
                  <a:pt x="4425" y="1658"/>
                </a:lnTo>
                <a:lnTo>
                  <a:pt x="4425" y="1658"/>
                </a:lnTo>
                <a:lnTo>
                  <a:pt x="4432" y="1658"/>
                </a:lnTo>
                <a:lnTo>
                  <a:pt x="4432" y="1658"/>
                </a:lnTo>
                <a:lnTo>
                  <a:pt x="4438" y="1658"/>
                </a:lnTo>
                <a:lnTo>
                  <a:pt x="4438" y="1656"/>
                </a:lnTo>
                <a:lnTo>
                  <a:pt x="4434" y="1656"/>
                </a:lnTo>
                <a:lnTo>
                  <a:pt x="4429" y="1656"/>
                </a:lnTo>
                <a:lnTo>
                  <a:pt x="4425" y="1656"/>
                </a:lnTo>
                <a:lnTo>
                  <a:pt x="4425" y="1656"/>
                </a:lnTo>
                <a:lnTo>
                  <a:pt x="4423" y="1658"/>
                </a:lnTo>
                <a:close/>
                <a:moveTo>
                  <a:pt x="4429" y="1531"/>
                </a:moveTo>
                <a:lnTo>
                  <a:pt x="4429" y="1528"/>
                </a:lnTo>
                <a:lnTo>
                  <a:pt x="4429" y="1528"/>
                </a:lnTo>
                <a:lnTo>
                  <a:pt x="4429" y="1528"/>
                </a:lnTo>
                <a:lnTo>
                  <a:pt x="4429" y="1531"/>
                </a:lnTo>
                <a:lnTo>
                  <a:pt x="4429" y="1533"/>
                </a:lnTo>
                <a:lnTo>
                  <a:pt x="4429" y="1531"/>
                </a:lnTo>
                <a:close/>
                <a:moveTo>
                  <a:pt x="4434" y="1667"/>
                </a:moveTo>
                <a:lnTo>
                  <a:pt x="4434" y="1665"/>
                </a:lnTo>
                <a:lnTo>
                  <a:pt x="4434" y="1663"/>
                </a:lnTo>
                <a:lnTo>
                  <a:pt x="4434" y="1661"/>
                </a:lnTo>
                <a:lnTo>
                  <a:pt x="4432" y="1658"/>
                </a:lnTo>
                <a:lnTo>
                  <a:pt x="4432" y="1658"/>
                </a:lnTo>
                <a:lnTo>
                  <a:pt x="4432" y="1661"/>
                </a:lnTo>
                <a:lnTo>
                  <a:pt x="4432" y="1661"/>
                </a:lnTo>
                <a:lnTo>
                  <a:pt x="4432" y="1663"/>
                </a:lnTo>
                <a:lnTo>
                  <a:pt x="4432" y="1663"/>
                </a:lnTo>
                <a:lnTo>
                  <a:pt x="4434" y="1667"/>
                </a:lnTo>
                <a:lnTo>
                  <a:pt x="4434" y="1667"/>
                </a:lnTo>
                <a:lnTo>
                  <a:pt x="4434" y="1667"/>
                </a:lnTo>
                <a:close/>
                <a:moveTo>
                  <a:pt x="4735" y="958"/>
                </a:moveTo>
                <a:lnTo>
                  <a:pt x="4731" y="958"/>
                </a:lnTo>
                <a:lnTo>
                  <a:pt x="4731" y="958"/>
                </a:lnTo>
                <a:lnTo>
                  <a:pt x="4731" y="960"/>
                </a:lnTo>
                <a:lnTo>
                  <a:pt x="4733" y="960"/>
                </a:lnTo>
                <a:lnTo>
                  <a:pt x="4733" y="960"/>
                </a:lnTo>
                <a:lnTo>
                  <a:pt x="4735" y="958"/>
                </a:lnTo>
                <a:lnTo>
                  <a:pt x="4735" y="958"/>
                </a:lnTo>
                <a:lnTo>
                  <a:pt x="4735" y="958"/>
                </a:lnTo>
                <a:close/>
                <a:moveTo>
                  <a:pt x="4794" y="1770"/>
                </a:moveTo>
                <a:lnTo>
                  <a:pt x="4794" y="1770"/>
                </a:lnTo>
                <a:lnTo>
                  <a:pt x="4794" y="1770"/>
                </a:lnTo>
                <a:lnTo>
                  <a:pt x="4794" y="1767"/>
                </a:lnTo>
                <a:lnTo>
                  <a:pt x="4792" y="1767"/>
                </a:lnTo>
                <a:lnTo>
                  <a:pt x="4792" y="1767"/>
                </a:lnTo>
                <a:lnTo>
                  <a:pt x="4790" y="1767"/>
                </a:lnTo>
                <a:lnTo>
                  <a:pt x="4788" y="1765"/>
                </a:lnTo>
                <a:lnTo>
                  <a:pt x="4788" y="1765"/>
                </a:lnTo>
                <a:lnTo>
                  <a:pt x="4788" y="1765"/>
                </a:lnTo>
                <a:lnTo>
                  <a:pt x="4788" y="1765"/>
                </a:lnTo>
                <a:lnTo>
                  <a:pt x="4788" y="1767"/>
                </a:lnTo>
                <a:lnTo>
                  <a:pt x="4788" y="1767"/>
                </a:lnTo>
                <a:lnTo>
                  <a:pt x="4788" y="1770"/>
                </a:lnTo>
                <a:lnTo>
                  <a:pt x="4788" y="1770"/>
                </a:lnTo>
                <a:lnTo>
                  <a:pt x="4790" y="1770"/>
                </a:lnTo>
                <a:lnTo>
                  <a:pt x="4790" y="1770"/>
                </a:lnTo>
                <a:lnTo>
                  <a:pt x="4792" y="1770"/>
                </a:lnTo>
                <a:lnTo>
                  <a:pt x="4794" y="1770"/>
                </a:lnTo>
                <a:lnTo>
                  <a:pt x="4794" y="1772"/>
                </a:lnTo>
                <a:lnTo>
                  <a:pt x="4794" y="1770"/>
                </a:lnTo>
                <a:close/>
                <a:moveTo>
                  <a:pt x="4786" y="1767"/>
                </a:moveTo>
                <a:lnTo>
                  <a:pt x="4786" y="1767"/>
                </a:lnTo>
                <a:lnTo>
                  <a:pt x="4786" y="1765"/>
                </a:lnTo>
                <a:lnTo>
                  <a:pt x="4786" y="1765"/>
                </a:lnTo>
                <a:lnTo>
                  <a:pt x="4786" y="1765"/>
                </a:lnTo>
                <a:lnTo>
                  <a:pt x="4784" y="1763"/>
                </a:lnTo>
                <a:lnTo>
                  <a:pt x="4784" y="1765"/>
                </a:lnTo>
                <a:lnTo>
                  <a:pt x="4781" y="1765"/>
                </a:lnTo>
                <a:lnTo>
                  <a:pt x="4786" y="1767"/>
                </a:lnTo>
                <a:lnTo>
                  <a:pt x="4786" y="1767"/>
                </a:lnTo>
                <a:close/>
                <a:moveTo>
                  <a:pt x="4794" y="1784"/>
                </a:moveTo>
                <a:lnTo>
                  <a:pt x="4794" y="1784"/>
                </a:lnTo>
                <a:lnTo>
                  <a:pt x="4794" y="1782"/>
                </a:lnTo>
                <a:lnTo>
                  <a:pt x="4792" y="1782"/>
                </a:lnTo>
                <a:lnTo>
                  <a:pt x="4792" y="1784"/>
                </a:lnTo>
                <a:lnTo>
                  <a:pt x="4792" y="1784"/>
                </a:lnTo>
                <a:lnTo>
                  <a:pt x="4794" y="1784"/>
                </a:lnTo>
                <a:close/>
                <a:moveTo>
                  <a:pt x="4394" y="1751"/>
                </a:moveTo>
                <a:lnTo>
                  <a:pt x="4394" y="1751"/>
                </a:lnTo>
                <a:lnTo>
                  <a:pt x="4392" y="1749"/>
                </a:lnTo>
                <a:lnTo>
                  <a:pt x="4392" y="1751"/>
                </a:lnTo>
                <a:lnTo>
                  <a:pt x="4392" y="1751"/>
                </a:lnTo>
                <a:lnTo>
                  <a:pt x="4390" y="1751"/>
                </a:lnTo>
                <a:lnTo>
                  <a:pt x="4390" y="1753"/>
                </a:lnTo>
                <a:lnTo>
                  <a:pt x="4394" y="1753"/>
                </a:lnTo>
                <a:lnTo>
                  <a:pt x="4394" y="1751"/>
                </a:lnTo>
                <a:close/>
                <a:moveTo>
                  <a:pt x="4723" y="965"/>
                </a:moveTo>
                <a:lnTo>
                  <a:pt x="4721" y="965"/>
                </a:lnTo>
                <a:lnTo>
                  <a:pt x="4721" y="965"/>
                </a:lnTo>
                <a:lnTo>
                  <a:pt x="4721" y="965"/>
                </a:lnTo>
                <a:lnTo>
                  <a:pt x="4721" y="965"/>
                </a:lnTo>
                <a:lnTo>
                  <a:pt x="4721" y="965"/>
                </a:lnTo>
                <a:lnTo>
                  <a:pt x="4721" y="965"/>
                </a:lnTo>
                <a:lnTo>
                  <a:pt x="4721" y="965"/>
                </a:lnTo>
                <a:lnTo>
                  <a:pt x="4721" y="967"/>
                </a:lnTo>
                <a:lnTo>
                  <a:pt x="4721" y="967"/>
                </a:lnTo>
                <a:lnTo>
                  <a:pt x="4723" y="967"/>
                </a:lnTo>
                <a:lnTo>
                  <a:pt x="4723" y="967"/>
                </a:lnTo>
                <a:lnTo>
                  <a:pt x="4723" y="965"/>
                </a:lnTo>
                <a:lnTo>
                  <a:pt x="4723" y="965"/>
                </a:lnTo>
                <a:close/>
                <a:moveTo>
                  <a:pt x="4727" y="962"/>
                </a:moveTo>
                <a:lnTo>
                  <a:pt x="4727" y="962"/>
                </a:lnTo>
                <a:lnTo>
                  <a:pt x="4727" y="962"/>
                </a:lnTo>
                <a:lnTo>
                  <a:pt x="4727" y="962"/>
                </a:lnTo>
                <a:lnTo>
                  <a:pt x="4727" y="962"/>
                </a:lnTo>
                <a:lnTo>
                  <a:pt x="4727" y="962"/>
                </a:lnTo>
                <a:lnTo>
                  <a:pt x="4727" y="962"/>
                </a:lnTo>
                <a:lnTo>
                  <a:pt x="4727" y="962"/>
                </a:lnTo>
                <a:lnTo>
                  <a:pt x="4727" y="962"/>
                </a:lnTo>
                <a:close/>
                <a:moveTo>
                  <a:pt x="4740" y="1709"/>
                </a:moveTo>
                <a:lnTo>
                  <a:pt x="4740" y="1709"/>
                </a:lnTo>
                <a:lnTo>
                  <a:pt x="4740" y="1707"/>
                </a:lnTo>
                <a:lnTo>
                  <a:pt x="4740" y="1707"/>
                </a:lnTo>
                <a:lnTo>
                  <a:pt x="4737" y="1707"/>
                </a:lnTo>
                <a:lnTo>
                  <a:pt x="4737" y="1707"/>
                </a:lnTo>
                <a:lnTo>
                  <a:pt x="4737" y="1709"/>
                </a:lnTo>
                <a:lnTo>
                  <a:pt x="4740" y="1709"/>
                </a:lnTo>
                <a:lnTo>
                  <a:pt x="4740" y="1709"/>
                </a:lnTo>
                <a:close/>
                <a:moveTo>
                  <a:pt x="4725" y="948"/>
                </a:moveTo>
                <a:lnTo>
                  <a:pt x="4725" y="948"/>
                </a:lnTo>
                <a:lnTo>
                  <a:pt x="4723" y="950"/>
                </a:lnTo>
                <a:lnTo>
                  <a:pt x="4721" y="952"/>
                </a:lnTo>
                <a:lnTo>
                  <a:pt x="4721" y="952"/>
                </a:lnTo>
                <a:lnTo>
                  <a:pt x="4719" y="954"/>
                </a:lnTo>
                <a:lnTo>
                  <a:pt x="4719" y="954"/>
                </a:lnTo>
                <a:lnTo>
                  <a:pt x="4719" y="956"/>
                </a:lnTo>
                <a:lnTo>
                  <a:pt x="4714" y="958"/>
                </a:lnTo>
                <a:lnTo>
                  <a:pt x="4714" y="958"/>
                </a:lnTo>
                <a:lnTo>
                  <a:pt x="4714" y="960"/>
                </a:lnTo>
                <a:lnTo>
                  <a:pt x="4717" y="962"/>
                </a:lnTo>
                <a:lnTo>
                  <a:pt x="4717" y="958"/>
                </a:lnTo>
                <a:lnTo>
                  <a:pt x="4719" y="956"/>
                </a:lnTo>
                <a:lnTo>
                  <a:pt x="4721" y="954"/>
                </a:lnTo>
                <a:lnTo>
                  <a:pt x="4721" y="954"/>
                </a:lnTo>
                <a:lnTo>
                  <a:pt x="4725" y="952"/>
                </a:lnTo>
                <a:lnTo>
                  <a:pt x="4725" y="950"/>
                </a:lnTo>
                <a:lnTo>
                  <a:pt x="4727" y="950"/>
                </a:lnTo>
                <a:lnTo>
                  <a:pt x="4729" y="950"/>
                </a:lnTo>
                <a:lnTo>
                  <a:pt x="4731" y="950"/>
                </a:lnTo>
                <a:lnTo>
                  <a:pt x="4731" y="948"/>
                </a:lnTo>
                <a:lnTo>
                  <a:pt x="4727" y="948"/>
                </a:lnTo>
                <a:lnTo>
                  <a:pt x="4725" y="948"/>
                </a:lnTo>
                <a:close/>
                <a:moveTo>
                  <a:pt x="4748" y="1711"/>
                </a:moveTo>
                <a:lnTo>
                  <a:pt x="4748" y="1713"/>
                </a:lnTo>
                <a:lnTo>
                  <a:pt x="4750" y="1713"/>
                </a:lnTo>
                <a:lnTo>
                  <a:pt x="4752" y="1715"/>
                </a:lnTo>
                <a:lnTo>
                  <a:pt x="4752" y="1715"/>
                </a:lnTo>
                <a:lnTo>
                  <a:pt x="4752" y="1715"/>
                </a:lnTo>
                <a:lnTo>
                  <a:pt x="4752" y="1713"/>
                </a:lnTo>
                <a:lnTo>
                  <a:pt x="4752" y="1713"/>
                </a:lnTo>
                <a:lnTo>
                  <a:pt x="4752" y="1711"/>
                </a:lnTo>
                <a:lnTo>
                  <a:pt x="4750" y="1711"/>
                </a:lnTo>
                <a:lnTo>
                  <a:pt x="4748" y="1711"/>
                </a:lnTo>
                <a:lnTo>
                  <a:pt x="4748" y="1711"/>
                </a:lnTo>
                <a:close/>
                <a:moveTo>
                  <a:pt x="4750" y="1663"/>
                </a:moveTo>
                <a:lnTo>
                  <a:pt x="4748" y="1665"/>
                </a:lnTo>
                <a:lnTo>
                  <a:pt x="4748" y="1665"/>
                </a:lnTo>
                <a:lnTo>
                  <a:pt x="4748" y="1665"/>
                </a:lnTo>
                <a:lnTo>
                  <a:pt x="4750" y="1665"/>
                </a:lnTo>
                <a:lnTo>
                  <a:pt x="4750" y="1665"/>
                </a:lnTo>
                <a:lnTo>
                  <a:pt x="4750" y="1663"/>
                </a:lnTo>
                <a:lnTo>
                  <a:pt x="4750" y="1663"/>
                </a:lnTo>
                <a:close/>
                <a:moveTo>
                  <a:pt x="4796" y="1753"/>
                </a:moveTo>
                <a:lnTo>
                  <a:pt x="4796" y="1753"/>
                </a:lnTo>
                <a:lnTo>
                  <a:pt x="4796" y="1753"/>
                </a:lnTo>
                <a:lnTo>
                  <a:pt x="4796" y="1755"/>
                </a:lnTo>
                <a:lnTo>
                  <a:pt x="4796" y="1755"/>
                </a:lnTo>
                <a:lnTo>
                  <a:pt x="4796" y="1755"/>
                </a:lnTo>
                <a:lnTo>
                  <a:pt x="4796" y="1757"/>
                </a:lnTo>
                <a:lnTo>
                  <a:pt x="4796" y="1757"/>
                </a:lnTo>
                <a:lnTo>
                  <a:pt x="4796" y="1757"/>
                </a:lnTo>
                <a:lnTo>
                  <a:pt x="4798" y="1755"/>
                </a:lnTo>
                <a:lnTo>
                  <a:pt x="4796" y="1753"/>
                </a:lnTo>
                <a:lnTo>
                  <a:pt x="4796" y="1753"/>
                </a:lnTo>
                <a:lnTo>
                  <a:pt x="4796" y="1753"/>
                </a:lnTo>
                <a:close/>
                <a:moveTo>
                  <a:pt x="4471" y="1107"/>
                </a:moveTo>
                <a:lnTo>
                  <a:pt x="4471" y="1109"/>
                </a:lnTo>
                <a:lnTo>
                  <a:pt x="4469" y="1109"/>
                </a:lnTo>
                <a:lnTo>
                  <a:pt x="4469" y="1111"/>
                </a:lnTo>
                <a:lnTo>
                  <a:pt x="4471" y="1111"/>
                </a:lnTo>
                <a:lnTo>
                  <a:pt x="4473" y="1111"/>
                </a:lnTo>
                <a:lnTo>
                  <a:pt x="4473" y="1107"/>
                </a:lnTo>
                <a:lnTo>
                  <a:pt x="4471" y="1107"/>
                </a:lnTo>
                <a:close/>
                <a:moveTo>
                  <a:pt x="4453" y="1621"/>
                </a:moveTo>
                <a:lnTo>
                  <a:pt x="4453" y="1623"/>
                </a:lnTo>
                <a:lnTo>
                  <a:pt x="4453" y="1623"/>
                </a:lnTo>
                <a:lnTo>
                  <a:pt x="4455" y="1623"/>
                </a:lnTo>
                <a:lnTo>
                  <a:pt x="4455" y="1621"/>
                </a:lnTo>
                <a:lnTo>
                  <a:pt x="4455" y="1621"/>
                </a:lnTo>
                <a:lnTo>
                  <a:pt x="4455" y="1621"/>
                </a:lnTo>
                <a:lnTo>
                  <a:pt x="4453" y="1621"/>
                </a:lnTo>
                <a:lnTo>
                  <a:pt x="4453" y="1621"/>
                </a:lnTo>
                <a:close/>
                <a:moveTo>
                  <a:pt x="4467" y="1596"/>
                </a:moveTo>
                <a:lnTo>
                  <a:pt x="4465" y="1598"/>
                </a:lnTo>
                <a:lnTo>
                  <a:pt x="4465" y="1602"/>
                </a:lnTo>
                <a:lnTo>
                  <a:pt x="4467" y="1602"/>
                </a:lnTo>
                <a:lnTo>
                  <a:pt x="4469" y="1602"/>
                </a:lnTo>
                <a:lnTo>
                  <a:pt x="4469" y="1602"/>
                </a:lnTo>
                <a:lnTo>
                  <a:pt x="4471" y="1600"/>
                </a:lnTo>
                <a:lnTo>
                  <a:pt x="4471" y="1596"/>
                </a:lnTo>
                <a:lnTo>
                  <a:pt x="4471" y="1593"/>
                </a:lnTo>
                <a:lnTo>
                  <a:pt x="4469" y="1593"/>
                </a:lnTo>
                <a:lnTo>
                  <a:pt x="4469" y="1593"/>
                </a:lnTo>
                <a:lnTo>
                  <a:pt x="4467" y="1596"/>
                </a:lnTo>
                <a:close/>
                <a:moveTo>
                  <a:pt x="4453" y="1619"/>
                </a:moveTo>
                <a:lnTo>
                  <a:pt x="4453" y="1619"/>
                </a:lnTo>
                <a:lnTo>
                  <a:pt x="4453" y="1619"/>
                </a:lnTo>
                <a:lnTo>
                  <a:pt x="4453" y="1621"/>
                </a:lnTo>
                <a:lnTo>
                  <a:pt x="4453" y="1621"/>
                </a:lnTo>
                <a:lnTo>
                  <a:pt x="4453" y="1621"/>
                </a:lnTo>
                <a:lnTo>
                  <a:pt x="4453" y="1619"/>
                </a:lnTo>
                <a:lnTo>
                  <a:pt x="4453" y="1619"/>
                </a:lnTo>
                <a:close/>
                <a:moveTo>
                  <a:pt x="4503" y="1065"/>
                </a:moveTo>
                <a:lnTo>
                  <a:pt x="4503" y="1067"/>
                </a:lnTo>
                <a:lnTo>
                  <a:pt x="4503" y="1067"/>
                </a:lnTo>
                <a:lnTo>
                  <a:pt x="4503" y="1067"/>
                </a:lnTo>
                <a:lnTo>
                  <a:pt x="4505" y="1067"/>
                </a:lnTo>
                <a:lnTo>
                  <a:pt x="4505" y="1065"/>
                </a:lnTo>
                <a:lnTo>
                  <a:pt x="4505" y="1065"/>
                </a:lnTo>
                <a:lnTo>
                  <a:pt x="4503" y="1065"/>
                </a:lnTo>
                <a:close/>
                <a:moveTo>
                  <a:pt x="4497" y="1149"/>
                </a:moveTo>
                <a:lnTo>
                  <a:pt x="4497" y="1149"/>
                </a:lnTo>
                <a:lnTo>
                  <a:pt x="4499" y="1147"/>
                </a:lnTo>
                <a:lnTo>
                  <a:pt x="4497" y="1147"/>
                </a:lnTo>
                <a:lnTo>
                  <a:pt x="4494" y="1149"/>
                </a:lnTo>
                <a:lnTo>
                  <a:pt x="4494" y="1149"/>
                </a:lnTo>
                <a:lnTo>
                  <a:pt x="4494" y="1149"/>
                </a:lnTo>
                <a:lnTo>
                  <a:pt x="4497" y="1149"/>
                </a:lnTo>
                <a:close/>
                <a:moveTo>
                  <a:pt x="4478" y="1139"/>
                </a:moveTo>
                <a:lnTo>
                  <a:pt x="4478" y="1139"/>
                </a:lnTo>
                <a:lnTo>
                  <a:pt x="4478" y="1141"/>
                </a:lnTo>
                <a:lnTo>
                  <a:pt x="4476" y="1141"/>
                </a:lnTo>
                <a:lnTo>
                  <a:pt x="4478" y="1141"/>
                </a:lnTo>
                <a:lnTo>
                  <a:pt x="4478" y="1143"/>
                </a:lnTo>
                <a:lnTo>
                  <a:pt x="4478" y="1143"/>
                </a:lnTo>
                <a:lnTo>
                  <a:pt x="4478" y="1141"/>
                </a:lnTo>
                <a:lnTo>
                  <a:pt x="4480" y="1141"/>
                </a:lnTo>
                <a:lnTo>
                  <a:pt x="4480" y="1141"/>
                </a:lnTo>
                <a:lnTo>
                  <a:pt x="4480" y="1141"/>
                </a:lnTo>
                <a:lnTo>
                  <a:pt x="4478" y="1139"/>
                </a:lnTo>
                <a:close/>
                <a:moveTo>
                  <a:pt x="4473" y="1143"/>
                </a:moveTo>
                <a:lnTo>
                  <a:pt x="4473" y="1143"/>
                </a:lnTo>
                <a:lnTo>
                  <a:pt x="4473" y="1143"/>
                </a:lnTo>
                <a:lnTo>
                  <a:pt x="4471" y="1143"/>
                </a:lnTo>
                <a:lnTo>
                  <a:pt x="4471" y="1143"/>
                </a:lnTo>
                <a:lnTo>
                  <a:pt x="4471" y="1145"/>
                </a:lnTo>
                <a:lnTo>
                  <a:pt x="4471" y="1145"/>
                </a:lnTo>
                <a:lnTo>
                  <a:pt x="4471" y="1147"/>
                </a:lnTo>
                <a:lnTo>
                  <a:pt x="4473" y="1147"/>
                </a:lnTo>
                <a:lnTo>
                  <a:pt x="4473" y="1145"/>
                </a:lnTo>
                <a:lnTo>
                  <a:pt x="4473" y="1145"/>
                </a:lnTo>
                <a:lnTo>
                  <a:pt x="4476" y="1145"/>
                </a:lnTo>
                <a:lnTo>
                  <a:pt x="4476" y="1145"/>
                </a:lnTo>
                <a:lnTo>
                  <a:pt x="4473" y="1143"/>
                </a:lnTo>
                <a:close/>
                <a:moveTo>
                  <a:pt x="4476" y="1220"/>
                </a:moveTo>
                <a:lnTo>
                  <a:pt x="4476" y="1220"/>
                </a:lnTo>
                <a:lnTo>
                  <a:pt x="4476" y="1220"/>
                </a:lnTo>
                <a:lnTo>
                  <a:pt x="4476" y="1222"/>
                </a:lnTo>
                <a:lnTo>
                  <a:pt x="4476" y="1222"/>
                </a:lnTo>
                <a:lnTo>
                  <a:pt x="4476" y="1222"/>
                </a:lnTo>
                <a:lnTo>
                  <a:pt x="4478" y="1222"/>
                </a:lnTo>
                <a:lnTo>
                  <a:pt x="4476" y="1222"/>
                </a:lnTo>
                <a:lnTo>
                  <a:pt x="4476" y="1220"/>
                </a:lnTo>
                <a:close/>
                <a:moveTo>
                  <a:pt x="4723" y="967"/>
                </a:moveTo>
                <a:lnTo>
                  <a:pt x="4725" y="967"/>
                </a:lnTo>
                <a:lnTo>
                  <a:pt x="4725" y="965"/>
                </a:lnTo>
                <a:lnTo>
                  <a:pt x="4725" y="965"/>
                </a:lnTo>
                <a:lnTo>
                  <a:pt x="4723" y="965"/>
                </a:lnTo>
                <a:lnTo>
                  <a:pt x="4723" y="967"/>
                </a:lnTo>
                <a:lnTo>
                  <a:pt x="4723" y="967"/>
                </a:lnTo>
                <a:lnTo>
                  <a:pt x="4723" y="967"/>
                </a:lnTo>
                <a:lnTo>
                  <a:pt x="4723" y="967"/>
                </a:lnTo>
                <a:close/>
                <a:moveTo>
                  <a:pt x="4578" y="1654"/>
                </a:moveTo>
                <a:lnTo>
                  <a:pt x="4576" y="1654"/>
                </a:lnTo>
                <a:lnTo>
                  <a:pt x="4570" y="1654"/>
                </a:lnTo>
                <a:lnTo>
                  <a:pt x="4570" y="1654"/>
                </a:lnTo>
                <a:lnTo>
                  <a:pt x="4570" y="1654"/>
                </a:lnTo>
                <a:lnTo>
                  <a:pt x="4576" y="1656"/>
                </a:lnTo>
                <a:lnTo>
                  <a:pt x="4578" y="1656"/>
                </a:lnTo>
                <a:lnTo>
                  <a:pt x="4580" y="1658"/>
                </a:lnTo>
                <a:lnTo>
                  <a:pt x="4580" y="1658"/>
                </a:lnTo>
                <a:lnTo>
                  <a:pt x="4582" y="1658"/>
                </a:lnTo>
                <a:lnTo>
                  <a:pt x="4585" y="1658"/>
                </a:lnTo>
                <a:lnTo>
                  <a:pt x="4587" y="1658"/>
                </a:lnTo>
                <a:lnTo>
                  <a:pt x="4589" y="1658"/>
                </a:lnTo>
                <a:lnTo>
                  <a:pt x="4591" y="1656"/>
                </a:lnTo>
                <a:lnTo>
                  <a:pt x="4591" y="1656"/>
                </a:lnTo>
                <a:lnTo>
                  <a:pt x="4589" y="1656"/>
                </a:lnTo>
                <a:lnTo>
                  <a:pt x="4585" y="1656"/>
                </a:lnTo>
                <a:lnTo>
                  <a:pt x="4580" y="1654"/>
                </a:lnTo>
                <a:lnTo>
                  <a:pt x="4578" y="1654"/>
                </a:lnTo>
                <a:close/>
                <a:moveTo>
                  <a:pt x="4580" y="1646"/>
                </a:moveTo>
                <a:lnTo>
                  <a:pt x="4578" y="1644"/>
                </a:lnTo>
                <a:lnTo>
                  <a:pt x="4576" y="1642"/>
                </a:lnTo>
                <a:lnTo>
                  <a:pt x="4576" y="1642"/>
                </a:lnTo>
                <a:lnTo>
                  <a:pt x="4574" y="1642"/>
                </a:lnTo>
                <a:lnTo>
                  <a:pt x="4574" y="1642"/>
                </a:lnTo>
                <a:lnTo>
                  <a:pt x="4572" y="1642"/>
                </a:lnTo>
                <a:lnTo>
                  <a:pt x="4570" y="1640"/>
                </a:lnTo>
                <a:lnTo>
                  <a:pt x="4570" y="1642"/>
                </a:lnTo>
                <a:lnTo>
                  <a:pt x="4570" y="1642"/>
                </a:lnTo>
                <a:lnTo>
                  <a:pt x="4570" y="1642"/>
                </a:lnTo>
                <a:lnTo>
                  <a:pt x="4570" y="1642"/>
                </a:lnTo>
                <a:lnTo>
                  <a:pt x="4572" y="1642"/>
                </a:lnTo>
                <a:lnTo>
                  <a:pt x="4572" y="1644"/>
                </a:lnTo>
                <a:lnTo>
                  <a:pt x="4574" y="1644"/>
                </a:lnTo>
                <a:lnTo>
                  <a:pt x="4576" y="1646"/>
                </a:lnTo>
                <a:lnTo>
                  <a:pt x="4576" y="1648"/>
                </a:lnTo>
                <a:lnTo>
                  <a:pt x="4576" y="1648"/>
                </a:lnTo>
                <a:lnTo>
                  <a:pt x="4578" y="1648"/>
                </a:lnTo>
                <a:lnTo>
                  <a:pt x="4580" y="1648"/>
                </a:lnTo>
                <a:lnTo>
                  <a:pt x="4580" y="1648"/>
                </a:lnTo>
                <a:lnTo>
                  <a:pt x="4582" y="1648"/>
                </a:lnTo>
                <a:lnTo>
                  <a:pt x="4582" y="1646"/>
                </a:lnTo>
                <a:lnTo>
                  <a:pt x="4582" y="1646"/>
                </a:lnTo>
                <a:lnTo>
                  <a:pt x="4580" y="1646"/>
                </a:lnTo>
                <a:close/>
                <a:moveTo>
                  <a:pt x="4629" y="1111"/>
                </a:moveTo>
                <a:lnTo>
                  <a:pt x="4629" y="1111"/>
                </a:lnTo>
                <a:lnTo>
                  <a:pt x="4626" y="1111"/>
                </a:lnTo>
                <a:lnTo>
                  <a:pt x="4626" y="1111"/>
                </a:lnTo>
                <a:lnTo>
                  <a:pt x="4626" y="1113"/>
                </a:lnTo>
                <a:lnTo>
                  <a:pt x="4629" y="1113"/>
                </a:lnTo>
                <a:lnTo>
                  <a:pt x="4629" y="1111"/>
                </a:lnTo>
                <a:close/>
                <a:moveTo>
                  <a:pt x="4610" y="1495"/>
                </a:moveTo>
                <a:lnTo>
                  <a:pt x="4610" y="1493"/>
                </a:lnTo>
                <a:lnTo>
                  <a:pt x="4610" y="1493"/>
                </a:lnTo>
                <a:lnTo>
                  <a:pt x="4610" y="1493"/>
                </a:lnTo>
                <a:lnTo>
                  <a:pt x="4610" y="1493"/>
                </a:lnTo>
                <a:lnTo>
                  <a:pt x="4608" y="1495"/>
                </a:lnTo>
                <a:lnTo>
                  <a:pt x="4608" y="1495"/>
                </a:lnTo>
                <a:lnTo>
                  <a:pt x="4608" y="1495"/>
                </a:lnTo>
                <a:lnTo>
                  <a:pt x="4610" y="1495"/>
                </a:lnTo>
                <a:lnTo>
                  <a:pt x="4610" y="1495"/>
                </a:lnTo>
                <a:close/>
                <a:moveTo>
                  <a:pt x="4553" y="1661"/>
                </a:moveTo>
                <a:lnTo>
                  <a:pt x="4553" y="1661"/>
                </a:lnTo>
                <a:lnTo>
                  <a:pt x="4553" y="1663"/>
                </a:lnTo>
                <a:lnTo>
                  <a:pt x="4555" y="1663"/>
                </a:lnTo>
                <a:lnTo>
                  <a:pt x="4555" y="1661"/>
                </a:lnTo>
                <a:lnTo>
                  <a:pt x="4555" y="1661"/>
                </a:lnTo>
                <a:lnTo>
                  <a:pt x="4555" y="1661"/>
                </a:lnTo>
                <a:lnTo>
                  <a:pt x="4553" y="1661"/>
                </a:lnTo>
                <a:close/>
                <a:moveTo>
                  <a:pt x="4528" y="1122"/>
                </a:moveTo>
                <a:lnTo>
                  <a:pt x="4528" y="1122"/>
                </a:lnTo>
                <a:lnTo>
                  <a:pt x="4528" y="1122"/>
                </a:lnTo>
                <a:lnTo>
                  <a:pt x="4528" y="1122"/>
                </a:lnTo>
                <a:lnTo>
                  <a:pt x="4528" y="1122"/>
                </a:lnTo>
                <a:lnTo>
                  <a:pt x="4526" y="1122"/>
                </a:lnTo>
                <a:lnTo>
                  <a:pt x="4528" y="1122"/>
                </a:lnTo>
                <a:lnTo>
                  <a:pt x="4528" y="1122"/>
                </a:lnTo>
                <a:close/>
                <a:moveTo>
                  <a:pt x="4553" y="1118"/>
                </a:moveTo>
                <a:lnTo>
                  <a:pt x="4553" y="1115"/>
                </a:lnTo>
                <a:lnTo>
                  <a:pt x="4553" y="1115"/>
                </a:lnTo>
                <a:lnTo>
                  <a:pt x="4553" y="1115"/>
                </a:lnTo>
                <a:lnTo>
                  <a:pt x="4555" y="1115"/>
                </a:lnTo>
                <a:lnTo>
                  <a:pt x="4553" y="1115"/>
                </a:lnTo>
                <a:lnTo>
                  <a:pt x="4551" y="1115"/>
                </a:lnTo>
                <a:lnTo>
                  <a:pt x="4551" y="1115"/>
                </a:lnTo>
                <a:lnTo>
                  <a:pt x="4553" y="1115"/>
                </a:lnTo>
                <a:lnTo>
                  <a:pt x="4553" y="1118"/>
                </a:lnTo>
                <a:close/>
                <a:moveTo>
                  <a:pt x="4564" y="1115"/>
                </a:moveTo>
                <a:lnTo>
                  <a:pt x="4561" y="1115"/>
                </a:lnTo>
                <a:lnTo>
                  <a:pt x="4561" y="1115"/>
                </a:lnTo>
                <a:lnTo>
                  <a:pt x="4559" y="1118"/>
                </a:lnTo>
                <a:lnTo>
                  <a:pt x="4559" y="1120"/>
                </a:lnTo>
                <a:lnTo>
                  <a:pt x="4559" y="1120"/>
                </a:lnTo>
                <a:lnTo>
                  <a:pt x="4559" y="1120"/>
                </a:lnTo>
                <a:lnTo>
                  <a:pt x="4561" y="1120"/>
                </a:lnTo>
                <a:lnTo>
                  <a:pt x="4561" y="1120"/>
                </a:lnTo>
                <a:lnTo>
                  <a:pt x="4561" y="1118"/>
                </a:lnTo>
                <a:lnTo>
                  <a:pt x="4564" y="1115"/>
                </a:lnTo>
                <a:lnTo>
                  <a:pt x="4564" y="1115"/>
                </a:lnTo>
                <a:close/>
                <a:moveTo>
                  <a:pt x="4561" y="1644"/>
                </a:moveTo>
                <a:lnTo>
                  <a:pt x="4561" y="1646"/>
                </a:lnTo>
                <a:lnTo>
                  <a:pt x="4561" y="1646"/>
                </a:lnTo>
                <a:lnTo>
                  <a:pt x="4561" y="1648"/>
                </a:lnTo>
                <a:lnTo>
                  <a:pt x="4561" y="1648"/>
                </a:lnTo>
                <a:lnTo>
                  <a:pt x="4564" y="1648"/>
                </a:lnTo>
                <a:lnTo>
                  <a:pt x="4564" y="1646"/>
                </a:lnTo>
                <a:lnTo>
                  <a:pt x="4564" y="1646"/>
                </a:lnTo>
                <a:lnTo>
                  <a:pt x="4564" y="1646"/>
                </a:lnTo>
                <a:lnTo>
                  <a:pt x="4561" y="1644"/>
                </a:lnTo>
                <a:close/>
                <a:moveTo>
                  <a:pt x="4633" y="1139"/>
                </a:moveTo>
                <a:lnTo>
                  <a:pt x="4635" y="1139"/>
                </a:lnTo>
                <a:lnTo>
                  <a:pt x="4633" y="1139"/>
                </a:lnTo>
                <a:lnTo>
                  <a:pt x="4633" y="1139"/>
                </a:lnTo>
                <a:lnTo>
                  <a:pt x="4633" y="1139"/>
                </a:lnTo>
                <a:lnTo>
                  <a:pt x="4633" y="1139"/>
                </a:lnTo>
                <a:lnTo>
                  <a:pt x="4633" y="1139"/>
                </a:lnTo>
                <a:lnTo>
                  <a:pt x="4633" y="1139"/>
                </a:lnTo>
                <a:close/>
                <a:moveTo>
                  <a:pt x="4557" y="1522"/>
                </a:moveTo>
                <a:lnTo>
                  <a:pt x="4557" y="1522"/>
                </a:lnTo>
                <a:lnTo>
                  <a:pt x="4557" y="1522"/>
                </a:lnTo>
                <a:lnTo>
                  <a:pt x="4557" y="1524"/>
                </a:lnTo>
                <a:lnTo>
                  <a:pt x="4557" y="1524"/>
                </a:lnTo>
                <a:lnTo>
                  <a:pt x="4557" y="1524"/>
                </a:lnTo>
                <a:lnTo>
                  <a:pt x="4557" y="1524"/>
                </a:lnTo>
                <a:lnTo>
                  <a:pt x="4557" y="1524"/>
                </a:lnTo>
                <a:lnTo>
                  <a:pt x="4559" y="1520"/>
                </a:lnTo>
                <a:lnTo>
                  <a:pt x="4559" y="1520"/>
                </a:lnTo>
                <a:lnTo>
                  <a:pt x="4557" y="1522"/>
                </a:lnTo>
                <a:lnTo>
                  <a:pt x="4557" y="1522"/>
                </a:lnTo>
                <a:close/>
                <a:moveTo>
                  <a:pt x="4668" y="1239"/>
                </a:moveTo>
                <a:lnTo>
                  <a:pt x="4666" y="1239"/>
                </a:lnTo>
                <a:lnTo>
                  <a:pt x="4666" y="1239"/>
                </a:lnTo>
                <a:lnTo>
                  <a:pt x="4666" y="1239"/>
                </a:lnTo>
                <a:lnTo>
                  <a:pt x="4668" y="1239"/>
                </a:lnTo>
                <a:lnTo>
                  <a:pt x="4668" y="1239"/>
                </a:lnTo>
                <a:lnTo>
                  <a:pt x="4668" y="1239"/>
                </a:lnTo>
                <a:close/>
                <a:moveTo>
                  <a:pt x="4721" y="1367"/>
                </a:moveTo>
                <a:lnTo>
                  <a:pt x="4721" y="1367"/>
                </a:lnTo>
                <a:lnTo>
                  <a:pt x="4719" y="1369"/>
                </a:lnTo>
                <a:lnTo>
                  <a:pt x="4719" y="1369"/>
                </a:lnTo>
                <a:lnTo>
                  <a:pt x="4721" y="1367"/>
                </a:lnTo>
                <a:lnTo>
                  <a:pt x="4721" y="1367"/>
                </a:lnTo>
                <a:close/>
                <a:moveTo>
                  <a:pt x="4717" y="1413"/>
                </a:moveTo>
                <a:lnTo>
                  <a:pt x="4717" y="1415"/>
                </a:lnTo>
                <a:lnTo>
                  <a:pt x="4717" y="1415"/>
                </a:lnTo>
                <a:lnTo>
                  <a:pt x="4719" y="1415"/>
                </a:lnTo>
                <a:lnTo>
                  <a:pt x="4719" y="1413"/>
                </a:lnTo>
                <a:lnTo>
                  <a:pt x="4717" y="1413"/>
                </a:lnTo>
                <a:lnTo>
                  <a:pt x="4717" y="1413"/>
                </a:lnTo>
                <a:close/>
                <a:moveTo>
                  <a:pt x="4723" y="1696"/>
                </a:moveTo>
                <a:lnTo>
                  <a:pt x="4721" y="1698"/>
                </a:lnTo>
                <a:lnTo>
                  <a:pt x="4721" y="1698"/>
                </a:lnTo>
                <a:lnTo>
                  <a:pt x="4721" y="1698"/>
                </a:lnTo>
                <a:lnTo>
                  <a:pt x="4723" y="1700"/>
                </a:lnTo>
                <a:lnTo>
                  <a:pt x="4723" y="1698"/>
                </a:lnTo>
                <a:lnTo>
                  <a:pt x="4723" y="1698"/>
                </a:lnTo>
                <a:lnTo>
                  <a:pt x="4723" y="1696"/>
                </a:lnTo>
                <a:lnTo>
                  <a:pt x="4723" y="1696"/>
                </a:lnTo>
                <a:lnTo>
                  <a:pt x="4723" y="1696"/>
                </a:lnTo>
                <a:close/>
                <a:moveTo>
                  <a:pt x="4719" y="1413"/>
                </a:moveTo>
                <a:lnTo>
                  <a:pt x="4719" y="1413"/>
                </a:lnTo>
                <a:lnTo>
                  <a:pt x="4719" y="1413"/>
                </a:lnTo>
                <a:lnTo>
                  <a:pt x="4719" y="1413"/>
                </a:lnTo>
                <a:lnTo>
                  <a:pt x="4721" y="1411"/>
                </a:lnTo>
                <a:lnTo>
                  <a:pt x="4721" y="1411"/>
                </a:lnTo>
                <a:lnTo>
                  <a:pt x="4721" y="1411"/>
                </a:lnTo>
                <a:lnTo>
                  <a:pt x="4721" y="1411"/>
                </a:lnTo>
                <a:lnTo>
                  <a:pt x="4719" y="1411"/>
                </a:lnTo>
                <a:lnTo>
                  <a:pt x="4719" y="1413"/>
                </a:lnTo>
                <a:close/>
                <a:moveTo>
                  <a:pt x="4712" y="1428"/>
                </a:moveTo>
                <a:lnTo>
                  <a:pt x="4712" y="1426"/>
                </a:lnTo>
                <a:lnTo>
                  <a:pt x="4712" y="1426"/>
                </a:lnTo>
                <a:lnTo>
                  <a:pt x="4712" y="1426"/>
                </a:lnTo>
                <a:lnTo>
                  <a:pt x="4710" y="1426"/>
                </a:lnTo>
                <a:lnTo>
                  <a:pt x="4710" y="1428"/>
                </a:lnTo>
                <a:lnTo>
                  <a:pt x="4710" y="1428"/>
                </a:lnTo>
                <a:lnTo>
                  <a:pt x="4712" y="1428"/>
                </a:lnTo>
                <a:close/>
                <a:moveTo>
                  <a:pt x="4704" y="1440"/>
                </a:moveTo>
                <a:lnTo>
                  <a:pt x="4704" y="1440"/>
                </a:lnTo>
                <a:lnTo>
                  <a:pt x="4706" y="1438"/>
                </a:lnTo>
                <a:lnTo>
                  <a:pt x="4708" y="1434"/>
                </a:lnTo>
                <a:lnTo>
                  <a:pt x="4706" y="1434"/>
                </a:lnTo>
                <a:lnTo>
                  <a:pt x="4706" y="1434"/>
                </a:lnTo>
                <a:lnTo>
                  <a:pt x="4706" y="1434"/>
                </a:lnTo>
                <a:lnTo>
                  <a:pt x="4706" y="1436"/>
                </a:lnTo>
                <a:lnTo>
                  <a:pt x="4704" y="1436"/>
                </a:lnTo>
                <a:lnTo>
                  <a:pt x="4704" y="1438"/>
                </a:lnTo>
                <a:lnTo>
                  <a:pt x="4704" y="1438"/>
                </a:lnTo>
                <a:lnTo>
                  <a:pt x="4704" y="1440"/>
                </a:lnTo>
                <a:close/>
                <a:moveTo>
                  <a:pt x="4717" y="1394"/>
                </a:moveTo>
                <a:lnTo>
                  <a:pt x="4719" y="1394"/>
                </a:lnTo>
                <a:lnTo>
                  <a:pt x="4719" y="1394"/>
                </a:lnTo>
                <a:lnTo>
                  <a:pt x="4719" y="1394"/>
                </a:lnTo>
                <a:lnTo>
                  <a:pt x="4719" y="1394"/>
                </a:lnTo>
                <a:lnTo>
                  <a:pt x="4719" y="1394"/>
                </a:lnTo>
                <a:lnTo>
                  <a:pt x="4717" y="1394"/>
                </a:lnTo>
                <a:lnTo>
                  <a:pt x="4717" y="1394"/>
                </a:lnTo>
                <a:close/>
                <a:moveTo>
                  <a:pt x="4719" y="1359"/>
                </a:moveTo>
                <a:lnTo>
                  <a:pt x="4719" y="1359"/>
                </a:lnTo>
                <a:lnTo>
                  <a:pt x="4719" y="1359"/>
                </a:lnTo>
                <a:lnTo>
                  <a:pt x="4719" y="1359"/>
                </a:lnTo>
                <a:lnTo>
                  <a:pt x="4719" y="1359"/>
                </a:lnTo>
                <a:lnTo>
                  <a:pt x="4719" y="1359"/>
                </a:lnTo>
                <a:lnTo>
                  <a:pt x="4719" y="1359"/>
                </a:lnTo>
                <a:close/>
                <a:moveTo>
                  <a:pt x="4392" y="1648"/>
                </a:moveTo>
                <a:lnTo>
                  <a:pt x="4392" y="1648"/>
                </a:lnTo>
                <a:lnTo>
                  <a:pt x="4390" y="1648"/>
                </a:lnTo>
                <a:lnTo>
                  <a:pt x="4388" y="1648"/>
                </a:lnTo>
                <a:lnTo>
                  <a:pt x="4388" y="1650"/>
                </a:lnTo>
                <a:lnTo>
                  <a:pt x="4388" y="1652"/>
                </a:lnTo>
                <a:lnTo>
                  <a:pt x="4388" y="1654"/>
                </a:lnTo>
                <a:lnTo>
                  <a:pt x="4388" y="1654"/>
                </a:lnTo>
                <a:lnTo>
                  <a:pt x="4390" y="1652"/>
                </a:lnTo>
                <a:lnTo>
                  <a:pt x="4392" y="1650"/>
                </a:lnTo>
                <a:lnTo>
                  <a:pt x="4392" y="1650"/>
                </a:lnTo>
                <a:lnTo>
                  <a:pt x="4392" y="1652"/>
                </a:lnTo>
                <a:lnTo>
                  <a:pt x="4392" y="1654"/>
                </a:lnTo>
                <a:lnTo>
                  <a:pt x="4392" y="1654"/>
                </a:lnTo>
                <a:lnTo>
                  <a:pt x="4392" y="1654"/>
                </a:lnTo>
                <a:lnTo>
                  <a:pt x="4394" y="1654"/>
                </a:lnTo>
                <a:lnTo>
                  <a:pt x="4394" y="1654"/>
                </a:lnTo>
                <a:lnTo>
                  <a:pt x="4394" y="1652"/>
                </a:lnTo>
                <a:lnTo>
                  <a:pt x="4394" y="1652"/>
                </a:lnTo>
                <a:lnTo>
                  <a:pt x="4396" y="1652"/>
                </a:lnTo>
                <a:lnTo>
                  <a:pt x="4396" y="1652"/>
                </a:lnTo>
                <a:lnTo>
                  <a:pt x="4398" y="1652"/>
                </a:lnTo>
                <a:lnTo>
                  <a:pt x="4398" y="1650"/>
                </a:lnTo>
                <a:lnTo>
                  <a:pt x="4398" y="1650"/>
                </a:lnTo>
                <a:lnTo>
                  <a:pt x="4396" y="1650"/>
                </a:lnTo>
                <a:lnTo>
                  <a:pt x="4396" y="1648"/>
                </a:lnTo>
                <a:lnTo>
                  <a:pt x="4394" y="1650"/>
                </a:lnTo>
                <a:lnTo>
                  <a:pt x="4394" y="1650"/>
                </a:lnTo>
                <a:lnTo>
                  <a:pt x="4392" y="1650"/>
                </a:lnTo>
                <a:lnTo>
                  <a:pt x="4394" y="1648"/>
                </a:lnTo>
                <a:lnTo>
                  <a:pt x="4392" y="1648"/>
                </a:lnTo>
                <a:close/>
                <a:moveTo>
                  <a:pt x="4788" y="1956"/>
                </a:moveTo>
                <a:lnTo>
                  <a:pt x="4788" y="1956"/>
                </a:lnTo>
                <a:lnTo>
                  <a:pt x="4788" y="1956"/>
                </a:lnTo>
                <a:lnTo>
                  <a:pt x="4788" y="1956"/>
                </a:lnTo>
                <a:lnTo>
                  <a:pt x="4788" y="1956"/>
                </a:lnTo>
                <a:lnTo>
                  <a:pt x="4788" y="1956"/>
                </a:lnTo>
                <a:lnTo>
                  <a:pt x="4788" y="1956"/>
                </a:lnTo>
                <a:lnTo>
                  <a:pt x="4788" y="1956"/>
                </a:lnTo>
                <a:close/>
                <a:moveTo>
                  <a:pt x="4779" y="1954"/>
                </a:moveTo>
                <a:lnTo>
                  <a:pt x="4779" y="1956"/>
                </a:lnTo>
                <a:lnTo>
                  <a:pt x="4779" y="1954"/>
                </a:lnTo>
                <a:lnTo>
                  <a:pt x="4779" y="1954"/>
                </a:lnTo>
                <a:lnTo>
                  <a:pt x="4779" y="1952"/>
                </a:lnTo>
                <a:lnTo>
                  <a:pt x="4779" y="1954"/>
                </a:lnTo>
                <a:lnTo>
                  <a:pt x="4779" y="1954"/>
                </a:lnTo>
                <a:close/>
                <a:moveTo>
                  <a:pt x="4683" y="1753"/>
                </a:moveTo>
                <a:lnTo>
                  <a:pt x="4683" y="1753"/>
                </a:lnTo>
                <a:lnTo>
                  <a:pt x="4685" y="1753"/>
                </a:lnTo>
                <a:lnTo>
                  <a:pt x="4685" y="1755"/>
                </a:lnTo>
                <a:lnTo>
                  <a:pt x="4687" y="1757"/>
                </a:lnTo>
                <a:lnTo>
                  <a:pt x="4687" y="1755"/>
                </a:lnTo>
                <a:lnTo>
                  <a:pt x="4685" y="1753"/>
                </a:lnTo>
                <a:lnTo>
                  <a:pt x="4683" y="1753"/>
                </a:lnTo>
                <a:lnTo>
                  <a:pt x="4683" y="1753"/>
                </a:lnTo>
                <a:close/>
                <a:moveTo>
                  <a:pt x="2364" y="1145"/>
                </a:moveTo>
                <a:lnTo>
                  <a:pt x="2366" y="1145"/>
                </a:lnTo>
                <a:lnTo>
                  <a:pt x="2366" y="1143"/>
                </a:lnTo>
                <a:lnTo>
                  <a:pt x="2366" y="1143"/>
                </a:lnTo>
                <a:lnTo>
                  <a:pt x="2361" y="1143"/>
                </a:lnTo>
                <a:lnTo>
                  <a:pt x="2361" y="1143"/>
                </a:lnTo>
                <a:lnTo>
                  <a:pt x="2359" y="1143"/>
                </a:lnTo>
                <a:lnTo>
                  <a:pt x="2357" y="1143"/>
                </a:lnTo>
                <a:lnTo>
                  <a:pt x="2357" y="1143"/>
                </a:lnTo>
                <a:lnTo>
                  <a:pt x="2359" y="1145"/>
                </a:lnTo>
                <a:lnTo>
                  <a:pt x="2361" y="1145"/>
                </a:lnTo>
                <a:lnTo>
                  <a:pt x="2364" y="1145"/>
                </a:lnTo>
                <a:close/>
                <a:moveTo>
                  <a:pt x="4765" y="1923"/>
                </a:moveTo>
                <a:lnTo>
                  <a:pt x="4765" y="1923"/>
                </a:lnTo>
                <a:lnTo>
                  <a:pt x="4765" y="1925"/>
                </a:lnTo>
                <a:lnTo>
                  <a:pt x="4765" y="1925"/>
                </a:lnTo>
                <a:lnTo>
                  <a:pt x="4765" y="1925"/>
                </a:lnTo>
                <a:lnTo>
                  <a:pt x="4765" y="1925"/>
                </a:lnTo>
                <a:lnTo>
                  <a:pt x="4767" y="1923"/>
                </a:lnTo>
                <a:lnTo>
                  <a:pt x="4765" y="1923"/>
                </a:lnTo>
                <a:close/>
                <a:moveTo>
                  <a:pt x="4767" y="1927"/>
                </a:moveTo>
                <a:lnTo>
                  <a:pt x="4767" y="1927"/>
                </a:lnTo>
                <a:lnTo>
                  <a:pt x="4767" y="1927"/>
                </a:lnTo>
                <a:lnTo>
                  <a:pt x="4767" y="1925"/>
                </a:lnTo>
                <a:lnTo>
                  <a:pt x="4767" y="1925"/>
                </a:lnTo>
                <a:lnTo>
                  <a:pt x="4765" y="1927"/>
                </a:lnTo>
                <a:lnTo>
                  <a:pt x="4767" y="1927"/>
                </a:lnTo>
                <a:lnTo>
                  <a:pt x="4767" y="1927"/>
                </a:lnTo>
                <a:close/>
                <a:moveTo>
                  <a:pt x="4591" y="1858"/>
                </a:moveTo>
                <a:lnTo>
                  <a:pt x="4591" y="1858"/>
                </a:lnTo>
                <a:lnTo>
                  <a:pt x="4591" y="1858"/>
                </a:lnTo>
                <a:lnTo>
                  <a:pt x="4591" y="1856"/>
                </a:lnTo>
                <a:lnTo>
                  <a:pt x="4591" y="1856"/>
                </a:lnTo>
                <a:lnTo>
                  <a:pt x="4591" y="1858"/>
                </a:lnTo>
                <a:close/>
                <a:moveTo>
                  <a:pt x="4823" y="1763"/>
                </a:moveTo>
                <a:lnTo>
                  <a:pt x="4823" y="1761"/>
                </a:lnTo>
                <a:lnTo>
                  <a:pt x="4823" y="1761"/>
                </a:lnTo>
                <a:lnTo>
                  <a:pt x="4823" y="1761"/>
                </a:lnTo>
                <a:lnTo>
                  <a:pt x="4821" y="1761"/>
                </a:lnTo>
                <a:lnTo>
                  <a:pt x="4821" y="1761"/>
                </a:lnTo>
                <a:lnTo>
                  <a:pt x="4819" y="1761"/>
                </a:lnTo>
                <a:lnTo>
                  <a:pt x="4819" y="1759"/>
                </a:lnTo>
                <a:lnTo>
                  <a:pt x="4817" y="1761"/>
                </a:lnTo>
                <a:lnTo>
                  <a:pt x="4817" y="1761"/>
                </a:lnTo>
                <a:lnTo>
                  <a:pt x="4819" y="1761"/>
                </a:lnTo>
                <a:lnTo>
                  <a:pt x="4819" y="1763"/>
                </a:lnTo>
                <a:lnTo>
                  <a:pt x="4819" y="1763"/>
                </a:lnTo>
                <a:lnTo>
                  <a:pt x="4821" y="1763"/>
                </a:lnTo>
                <a:lnTo>
                  <a:pt x="4821" y="1763"/>
                </a:lnTo>
                <a:lnTo>
                  <a:pt x="4823" y="1763"/>
                </a:lnTo>
                <a:lnTo>
                  <a:pt x="4823" y="1763"/>
                </a:lnTo>
                <a:lnTo>
                  <a:pt x="4823" y="1763"/>
                </a:lnTo>
                <a:lnTo>
                  <a:pt x="4823" y="1763"/>
                </a:lnTo>
                <a:lnTo>
                  <a:pt x="4823" y="1763"/>
                </a:lnTo>
                <a:close/>
                <a:moveTo>
                  <a:pt x="4798" y="1774"/>
                </a:moveTo>
                <a:lnTo>
                  <a:pt x="4798" y="1774"/>
                </a:lnTo>
                <a:lnTo>
                  <a:pt x="4796" y="1776"/>
                </a:lnTo>
                <a:lnTo>
                  <a:pt x="4796" y="1776"/>
                </a:lnTo>
                <a:lnTo>
                  <a:pt x="4796" y="1776"/>
                </a:lnTo>
                <a:lnTo>
                  <a:pt x="4796" y="1774"/>
                </a:lnTo>
                <a:lnTo>
                  <a:pt x="4794" y="1772"/>
                </a:lnTo>
                <a:lnTo>
                  <a:pt x="4792" y="1772"/>
                </a:lnTo>
                <a:lnTo>
                  <a:pt x="4792" y="1772"/>
                </a:lnTo>
                <a:lnTo>
                  <a:pt x="4792" y="1772"/>
                </a:lnTo>
                <a:lnTo>
                  <a:pt x="4794" y="1774"/>
                </a:lnTo>
                <a:lnTo>
                  <a:pt x="4794" y="1774"/>
                </a:lnTo>
                <a:lnTo>
                  <a:pt x="4794" y="1776"/>
                </a:lnTo>
                <a:lnTo>
                  <a:pt x="4794" y="1776"/>
                </a:lnTo>
                <a:lnTo>
                  <a:pt x="4798" y="1778"/>
                </a:lnTo>
                <a:lnTo>
                  <a:pt x="4798" y="1778"/>
                </a:lnTo>
                <a:lnTo>
                  <a:pt x="4800" y="1774"/>
                </a:lnTo>
                <a:lnTo>
                  <a:pt x="4798" y="1774"/>
                </a:lnTo>
                <a:close/>
                <a:moveTo>
                  <a:pt x="4790" y="1780"/>
                </a:moveTo>
                <a:lnTo>
                  <a:pt x="4790" y="1780"/>
                </a:lnTo>
                <a:lnTo>
                  <a:pt x="4794" y="1778"/>
                </a:lnTo>
                <a:lnTo>
                  <a:pt x="4790" y="1778"/>
                </a:lnTo>
                <a:lnTo>
                  <a:pt x="4788" y="1778"/>
                </a:lnTo>
                <a:lnTo>
                  <a:pt x="4786" y="1778"/>
                </a:lnTo>
                <a:lnTo>
                  <a:pt x="4786" y="1778"/>
                </a:lnTo>
                <a:lnTo>
                  <a:pt x="4784" y="1778"/>
                </a:lnTo>
                <a:lnTo>
                  <a:pt x="4781" y="1776"/>
                </a:lnTo>
                <a:lnTo>
                  <a:pt x="4779" y="1776"/>
                </a:lnTo>
                <a:lnTo>
                  <a:pt x="4779" y="1776"/>
                </a:lnTo>
                <a:lnTo>
                  <a:pt x="4779" y="1776"/>
                </a:lnTo>
                <a:lnTo>
                  <a:pt x="4777" y="1774"/>
                </a:lnTo>
                <a:lnTo>
                  <a:pt x="4777" y="1774"/>
                </a:lnTo>
                <a:lnTo>
                  <a:pt x="4777" y="1772"/>
                </a:lnTo>
                <a:lnTo>
                  <a:pt x="4779" y="1772"/>
                </a:lnTo>
                <a:lnTo>
                  <a:pt x="4779" y="1772"/>
                </a:lnTo>
                <a:lnTo>
                  <a:pt x="4781" y="1772"/>
                </a:lnTo>
                <a:lnTo>
                  <a:pt x="4781" y="1770"/>
                </a:lnTo>
                <a:lnTo>
                  <a:pt x="4779" y="1770"/>
                </a:lnTo>
                <a:lnTo>
                  <a:pt x="4779" y="1770"/>
                </a:lnTo>
                <a:lnTo>
                  <a:pt x="4777" y="1770"/>
                </a:lnTo>
                <a:lnTo>
                  <a:pt x="4773" y="1770"/>
                </a:lnTo>
                <a:lnTo>
                  <a:pt x="4773" y="1770"/>
                </a:lnTo>
                <a:lnTo>
                  <a:pt x="4771" y="1767"/>
                </a:lnTo>
                <a:lnTo>
                  <a:pt x="4769" y="1767"/>
                </a:lnTo>
                <a:lnTo>
                  <a:pt x="4769" y="1765"/>
                </a:lnTo>
                <a:lnTo>
                  <a:pt x="4771" y="1763"/>
                </a:lnTo>
                <a:lnTo>
                  <a:pt x="4769" y="1761"/>
                </a:lnTo>
                <a:lnTo>
                  <a:pt x="4769" y="1761"/>
                </a:lnTo>
                <a:lnTo>
                  <a:pt x="4769" y="1761"/>
                </a:lnTo>
                <a:lnTo>
                  <a:pt x="4767" y="1761"/>
                </a:lnTo>
                <a:lnTo>
                  <a:pt x="4763" y="1761"/>
                </a:lnTo>
                <a:lnTo>
                  <a:pt x="4763" y="1761"/>
                </a:lnTo>
                <a:lnTo>
                  <a:pt x="4761" y="1761"/>
                </a:lnTo>
                <a:lnTo>
                  <a:pt x="4758" y="1759"/>
                </a:lnTo>
                <a:lnTo>
                  <a:pt x="4758" y="1757"/>
                </a:lnTo>
                <a:lnTo>
                  <a:pt x="4758" y="1755"/>
                </a:lnTo>
                <a:lnTo>
                  <a:pt x="4756" y="1755"/>
                </a:lnTo>
                <a:lnTo>
                  <a:pt x="4754" y="1753"/>
                </a:lnTo>
                <a:lnTo>
                  <a:pt x="4754" y="1753"/>
                </a:lnTo>
                <a:lnTo>
                  <a:pt x="4754" y="1751"/>
                </a:lnTo>
                <a:lnTo>
                  <a:pt x="4754" y="1749"/>
                </a:lnTo>
                <a:lnTo>
                  <a:pt x="4754" y="1749"/>
                </a:lnTo>
                <a:lnTo>
                  <a:pt x="4750" y="1747"/>
                </a:lnTo>
                <a:lnTo>
                  <a:pt x="4750" y="1744"/>
                </a:lnTo>
                <a:lnTo>
                  <a:pt x="4748" y="1744"/>
                </a:lnTo>
                <a:lnTo>
                  <a:pt x="4746" y="1742"/>
                </a:lnTo>
                <a:lnTo>
                  <a:pt x="4744" y="1740"/>
                </a:lnTo>
                <a:lnTo>
                  <a:pt x="4742" y="1740"/>
                </a:lnTo>
                <a:lnTo>
                  <a:pt x="4742" y="1738"/>
                </a:lnTo>
                <a:lnTo>
                  <a:pt x="4740" y="1738"/>
                </a:lnTo>
                <a:lnTo>
                  <a:pt x="4740" y="1734"/>
                </a:lnTo>
                <a:lnTo>
                  <a:pt x="4737" y="1730"/>
                </a:lnTo>
                <a:lnTo>
                  <a:pt x="4737" y="1730"/>
                </a:lnTo>
                <a:lnTo>
                  <a:pt x="4737" y="1730"/>
                </a:lnTo>
                <a:lnTo>
                  <a:pt x="4740" y="1728"/>
                </a:lnTo>
                <a:lnTo>
                  <a:pt x="4742" y="1728"/>
                </a:lnTo>
                <a:lnTo>
                  <a:pt x="4748" y="1728"/>
                </a:lnTo>
                <a:lnTo>
                  <a:pt x="4750" y="1728"/>
                </a:lnTo>
                <a:lnTo>
                  <a:pt x="4750" y="1728"/>
                </a:lnTo>
                <a:lnTo>
                  <a:pt x="4750" y="1726"/>
                </a:lnTo>
                <a:lnTo>
                  <a:pt x="4750" y="1723"/>
                </a:lnTo>
                <a:lnTo>
                  <a:pt x="4748" y="1721"/>
                </a:lnTo>
                <a:lnTo>
                  <a:pt x="4748" y="1721"/>
                </a:lnTo>
                <a:lnTo>
                  <a:pt x="4748" y="1721"/>
                </a:lnTo>
                <a:lnTo>
                  <a:pt x="4746" y="1719"/>
                </a:lnTo>
                <a:lnTo>
                  <a:pt x="4746" y="1717"/>
                </a:lnTo>
                <a:lnTo>
                  <a:pt x="4746" y="1717"/>
                </a:lnTo>
                <a:lnTo>
                  <a:pt x="4744" y="1717"/>
                </a:lnTo>
                <a:lnTo>
                  <a:pt x="4744" y="1717"/>
                </a:lnTo>
                <a:lnTo>
                  <a:pt x="4742" y="1717"/>
                </a:lnTo>
                <a:lnTo>
                  <a:pt x="4740" y="1717"/>
                </a:lnTo>
                <a:lnTo>
                  <a:pt x="4737" y="1717"/>
                </a:lnTo>
                <a:lnTo>
                  <a:pt x="4729" y="1711"/>
                </a:lnTo>
                <a:lnTo>
                  <a:pt x="4725" y="1711"/>
                </a:lnTo>
                <a:lnTo>
                  <a:pt x="4723" y="1711"/>
                </a:lnTo>
                <a:lnTo>
                  <a:pt x="4721" y="1709"/>
                </a:lnTo>
                <a:lnTo>
                  <a:pt x="4719" y="1709"/>
                </a:lnTo>
                <a:lnTo>
                  <a:pt x="4721" y="1705"/>
                </a:lnTo>
                <a:lnTo>
                  <a:pt x="4721" y="1700"/>
                </a:lnTo>
                <a:lnTo>
                  <a:pt x="4719" y="1700"/>
                </a:lnTo>
                <a:lnTo>
                  <a:pt x="4712" y="1694"/>
                </a:lnTo>
                <a:lnTo>
                  <a:pt x="4712" y="1694"/>
                </a:lnTo>
                <a:lnTo>
                  <a:pt x="4710" y="1694"/>
                </a:lnTo>
                <a:lnTo>
                  <a:pt x="4708" y="1692"/>
                </a:lnTo>
                <a:lnTo>
                  <a:pt x="4708" y="1692"/>
                </a:lnTo>
                <a:lnTo>
                  <a:pt x="4706" y="1690"/>
                </a:lnTo>
                <a:lnTo>
                  <a:pt x="4704" y="1690"/>
                </a:lnTo>
                <a:lnTo>
                  <a:pt x="4704" y="1688"/>
                </a:lnTo>
                <a:lnTo>
                  <a:pt x="4702" y="1688"/>
                </a:lnTo>
                <a:lnTo>
                  <a:pt x="4702" y="1686"/>
                </a:lnTo>
                <a:lnTo>
                  <a:pt x="4700" y="1686"/>
                </a:lnTo>
                <a:lnTo>
                  <a:pt x="4700" y="1686"/>
                </a:lnTo>
                <a:lnTo>
                  <a:pt x="4700" y="1686"/>
                </a:lnTo>
                <a:lnTo>
                  <a:pt x="4698" y="1686"/>
                </a:lnTo>
                <a:lnTo>
                  <a:pt x="4696" y="1686"/>
                </a:lnTo>
                <a:lnTo>
                  <a:pt x="4696" y="1686"/>
                </a:lnTo>
                <a:lnTo>
                  <a:pt x="4693" y="1686"/>
                </a:lnTo>
                <a:lnTo>
                  <a:pt x="4691" y="1684"/>
                </a:lnTo>
                <a:lnTo>
                  <a:pt x="4691" y="1684"/>
                </a:lnTo>
                <a:lnTo>
                  <a:pt x="4689" y="1682"/>
                </a:lnTo>
                <a:lnTo>
                  <a:pt x="4687" y="1679"/>
                </a:lnTo>
                <a:lnTo>
                  <a:pt x="4685" y="1679"/>
                </a:lnTo>
                <a:lnTo>
                  <a:pt x="4681" y="1679"/>
                </a:lnTo>
                <a:lnTo>
                  <a:pt x="4679" y="1679"/>
                </a:lnTo>
                <a:lnTo>
                  <a:pt x="4679" y="1679"/>
                </a:lnTo>
                <a:lnTo>
                  <a:pt x="4673" y="1677"/>
                </a:lnTo>
                <a:lnTo>
                  <a:pt x="4668" y="1675"/>
                </a:lnTo>
                <a:lnTo>
                  <a:pt x="4664" y="1673"/>
                </a:lnTo>
                <a:lnTo>
                  <a:pt x="4664" y="1673"/>
                </a:lnTo>
                <a:lnTo>
                  <a:pt x="4664" y="1673"/>
                </a:lnTo>
                <a:lnTo>
                  <a:pt x="4662" y="1673"/>
                </a:lnTo>
                <a:lnTo>
                  <a:pt x="4660" y="1671"/>
                </a:lnTo>
                <a:lnTo>
                  <a:pt x="4654" y="1669"/>
                </a:lnTo>
                <a:lnTo>
                  <a:pt x="4652" y="1669"/>
                </a:lnTo>
                <a:lnTo>
                  <a:pt x="4647" y="1669"/>
                </a:lnTo>
                <a:lnTo>
                  <a:pt x="4647" y="1667"/>
                </a:lnTo>
                <a:lnTo>
                  <a:pt x="4645" y="1667"/>
                </a:lnTo>
                <a:lnTo>
                  <a:pt x="4645" y="1667"/>
                </a:lnTo>
                <a:lnTo>
                  <a:pt x="4641" y="1667"/>
                </a:lnTo>
                <a:lnTo>
                  <a:pt x="4639" y="1665"/>
                </a:lnTo>
                <a:lnTo>
                  <a:pt x="4639" y="1665"/>
                </a:lnTo>
                <a:lnTo>
                  <a:pt x="4639" y="1665"/>
                </a:lnTo>
                <a:lnTo>
                  <a:pt x="4635" y="1665"/>
                </a:lnTo>
                <a:lnTo>
                  <a:pt x="4633" y="1665"/>
                </a:lnTo>
                <a:lnTo>
                  <a:pt x="4629" y="1663"/>
                </a:lnTo>
                <a:lnTo>
                  <a:pt x="4624" y="1661"/>
                </a:lnTo>
                <a:lnTo>
                  <a:pt x="4624" y="1661"/>
                </a:lnTo>
                <a:lnTo>
                  <a:pt x="4622" y="1661"/>
                </a:lnTo>
                <a:lnTo>
                  <a:pt x="4620" y="1658"/>
                </a:lnTo>
                <a:lnTo>
                  <a:pt x="4618" y="1658"/>
                </a:lnTo>
                <a:lnTo>
                  <a:pt x="4618" y="1658"/>
                </a:lnTo>
                <a:lnTo>
                  <a:pt x="4616" y="1656"/>
                </a:lnTo>
                <a:lnTo>
                  <a:pt x="4608" y="1654"/>
                </a:lnTo>
                <a:lnTo>
                  <a:pt x="4608" y="1654"/>
                </a:lnTo>
                <a:lnTo>
                  <a:pt x="4605" y="1652"/>
                </a:lnTo>
                <a:lnTo>
                  <a:pt x="4603" y="1652"/>
                </a:lnTo>
                <a:lnTo>
                  <a:pt x="4601" y="1654"/>
                </a:lnTo>
                <a:lnTo>
                  <a:pt x="4597" y="1656"/>
                </a:lnTo>
                <a:lnTo>
                  <a:pt x="4595" y="1656"/>
                </a:lnTo>
                <a:lnTo>
                  <a:pt x="4595" y="1658"/>
                </a:lnTo>
                <a:lnTo>
                  <a:pt x="4595" y="1658"/>
                </a:lnTo>
                <a:lnTo>
                  <a:pt x="4595" y="1658"/>
                </a:lnTo>
                <a:lnTo>
                  <a:pt x="4595" y="1661"/>
                </a:lnTo>
                <a:lnTo>
                  <a:pt x="4593" y="1661"/>
                </a:lnTo>
                <a:lnTo>
                  <a:pt x="4591" y="1663"/>
                </a:lnTo>
                <a:lnTo>
                  <a:pt x="4587" y="1663"/>
                </a:lnTo>
                <a:lnTo>
                  <a:pt x="4585" y="1665"/>
                </a:lnTo>
                <a:lnTo>
                  <a:pt x="4582" y="1665"/>
                </a:lnTo>
                <a:lnTo>
                  <a:pt x="4582" y="1667"/>
                </a:lnTo>
                <a:lnTo>
                  <a:pt x="4582" y="1667"/>
                </a:lnTo>
                <a:lnTo>
                  <a:pt x="4582" y="1669"/>
                </a:lnTo>
                <a:lnTo>
                  <a:pt x="4578" y="1671"/>
                </a:lnTo>
                <a:lnTo>
                  <a:pt x="4578" y="1671"/>
                </a:lnTo>
                <a:lnTo>
                  <a:pt x="4576" y="1673"/>
                </a:lnTo>
                <a:lnTo>
                  <a:pt x="4576" y="1673"/>
                </a:lnTo>
                <a:lnTo>
                  <a:pt x="4572" y="1677"/>
                </a:lnTo>
                <a:lnTo>
                  <a:pt x="4572" y="1677"/>
                </a:lnTo>
                <a:lnTo>
                  <a:pt x="4570" y="1679"/>
                </a:lnTo>
                <a:lnTo>
                  <a:pt x="4570" y="1679"/>
                </a:lnTo>
                <a:lnTo>
                  <a:pt x="4568" y="1679"/>
                </a:lnTo>
                <a:lnTo>
                  <a:pt x="4566" y="1679"/>
                </a:lnTo>
                <a:lnTo>
                  <a:pt x="4564" y="1679"/>
                </a:lnTo>
                <a:lnTo>
                  <a:pt x="4561" y="1677"/>
                </a:lnTo>
                <a:lnTo>
                  <a:pt x="4561" y="1677"/>
                </a:lnTo>
                <a:lnTo>
                  <a:pt x="4561" y="1675"/>
                </a:lnTo>
                <a:lnTo>
                  <a:pt x="4561" y="1673"/>
                </a:lnTo>
                <a:lnTo>
                  <a:pt x="4561" y="1673"/>
                </a:lnTo>
                <a:lnTo>
                  <a:pt x="4559" y="1673"/>
                </a:lnTo>
                <a:lnTo>
                  <a:pt x="4559" y="1673"/>
                </a:lnTo>
                <a:lnTo>
                  <a:pt x="4559" y="1669"/>
                </a:lnTo>
                <a:lnTo>
                  <a:pt x="4557" y="1669"/>
                </a:lnTo>
                <a:lnTo>
                  <a:pt x="4557" y="1667"/>
                </a:lnTo>
                <a:lnTo>
                  <a:pt x="4557" y="1667"/>
                </a:lnTo>
                <a:lnTo>
                  <a:pt x="4557" y="1667"/>
                </a:lnTo>
                <a:lnTo>
                  <a:pt x="4555" y="1669"/>
                </a:lnTo>
                <a:lnTo>
                  <a:pt x="4555" y="1671"/>
                </a:lnTo>
                <a:lnTo>
                  <a:pt x="4555" y="1671"/>
                </a:lnTo>
                <a:lnTo>
                  <a:pt x="4555" y="1669"/>
                </a:lnTo>
                <a:lnTo>
                  <a:pt x="4551" y="1665"/>
                </a:lnTo>
                <a:lnTo>
                  <a:pt x="4551" y="1663"/>
                </a:lnTo>
                <a:lnTo>
                  <a:pt x="4551" y="1661"/>
                </a:lnTo>
                <a:lnTo>
                  <a:pt x="4551" y="1658"/>
                </a:lnTo>
                <a:lnTo>
                  <a:pt x="4551" y="1658"/>
                </a:lnTo>
                <a:lnTo>
                  <a:pt x="4551" y="1656"/>
                </a:lnTo>
                <a:lnTo>
                  <a:pt x="4551" y="1654"/>
                </a:lnTo>
                <a:lnTo>
                  <a:pt x="4553" y="1652"/>
                </a:lnTo>
                <a:lnTo>
                  <a:pt x="4553" y="1652"/>
                </a:lnTo>
                <a:lnTo>
                  <a:pt x="4553" y="1650"/>
                </a:lnTo>
                <a:lnTo>
                  <a:pt x="4553" y="1650"/>
                </a:lnTo>
                <a:lnTo>
                  <a:pt x="4551" y="1648"/>
                </a:lnTo>
                <a:lnTo>
                  <a:pt x="4551" y="1648"/>
                </a:lnTo>
                <a:lnTo>
                  <a:pt x="4551" y="1646"/>
                </a:lnTo>
                <a:lnTo>
                  <a:pt x="4551" y="1644"/>
                </a:lnTo>
                <a:lnTo>
                  <a:pt x="4551" y="1644"/>
                </a:lnTo>
                <a:lnTo>
                  <a:pt x="4549" y="1642"/>
                </a:lnTo>
                <a:lnTo>
                  <a:pt x="4549" y="1642"/>
                </a:lnTo>
                <a:lnTo>
                  <a:pt x="4547" y="1642"/>
                </a:lnTo>
                <a:lnTo>
                  <a:pt x="4545" y="1642"/>
                </a:lnTo>
                <a:lnTo>
                  <a:pt x="4541" y="1642"/>
                </a:lnTo>
                <a:lnTo>
                  <a:pt x="4538" y="1640"/>
                </a:lnTo>
                <a:lnTo>
                  <a:pt x="4536" y="1638"/>
                </a:lnTo>
                <a:lnTo>
                  <a:pt x="4532" y="1638"/>
                </a:lnTo>
                <a:lnTo>
                  <a:pt x="4530" y="1635"/>
                </a:lnTo>
                <a:lnTo>
                  <a:pt x="4528" y="1635"/>
                </a:lnTo>
                <a:lnTo>
                  <a:pt x="4526" y="1635"/>
                </a:lnTo>
                <a:lnTo>
                  <a:pt x="4522" y="1638"/>
                </a:lnTo>
                <a:lnTo>
                  <a:pt x="4522" y="1638"/>
                </a:lnTo>
                <a:lnTo>
                  <a:pt x="4522" y="1640"/>
                </a:lnTo>
                <a:lnTo>
                  <a:pt x="4520" y="1640"/>
                </a:lnTo>
                <a:lnTo>
                  <a:pt x="4517" y="1640"/>
                </a:lnTo>
                <a:lnTo>
                  <a:pt x="4517" y="1642"/>
                </a:lnTo>
                <a:lnTo>
                  <a:pt x="4511" y="1642"/>
                </a:lnTo>
                <a:lnTo>
                  <a:pt x="4509" y="1644"/>
                </a:lnTo>
                <a:lnTo>
                  <a:pt x="4509" y="1644"/>
                </a:lnTo>
                <a:lnTo>
                  <a:pt x="4509" y="1644"/>
                </a:lnTo>
                <a:lnTo>
                  <a:pt x="4509" y="1644"/>
                </a:lnTo>
                <a:lnTo>
                  <a:pt x="4509" y="1646"/>
                </a:lnTo>
                <a:lnTo>
                  <a:pt x="4509" y="1648"/>
                </a:lnTo>
                <a:lnTo>
                  <a:pt x="4507" y="1648"/>
                </a:lnTo>
                <a:lnTo>
                  <a:pt x="4507" y="1650"/>
                </a:lnTo>
                <a:lnTo>
                  <a:pt x="4507" y="1650"/>
                </a:lnTo>
                <a:lnTo>
                  <a:pt x="4505" y="1650"/>
                </a:lnTo>
                <a:lnTo>
                  <a:pt x="4505" y="1652"/>
                </a:lnTo>
                <a:lnTo>
                  <a:pt x="4507" y="1652"/>
                </a:lnTo>
                <a:lnTo>
                  <a:pt x="4507" y="1652"/>
                </a:lnTo>
                <a:lnTo>
                  <a:pt x="4509" y="1652"/>
                </a:lnTo>
                <a:lnTo>
                  <a:pt x="4509" y="1652"/>
                </a:lnTo>
                <a:lnTo>
                  <a:pt x="4509" y="1652"/>
                </a:lnTo>
                <a:lnTo>
                  <a:pt x="4515" y="1654"/>
                </a:lnTo>
                <a:lnTo>
                  <a:pt x="4517" y="1654"/>
                </a:lnTo>
                <a:lnTo>
                  <a:pt x="4520" y="1654"/>
                </a:lnTo>
                <a:lnTo>
                  <a:pt x="4520" y="1656"/>
                </a:lnTo>
                <a:lnTo>
                  <a:pt x="4520" y="1658"/>
                </a:lnTo>
                <a:lnTo>
                  <a:pt x="4520" y="1661"/>
                </a:lnTo>
                <a:lnTo>
                  <a:pt x="4522" y="1661"/>
                </a:lnTo>
                <a:lnTo>
                  <a:pt x="4522" y="1661"/>
                </a:lnTo>
                <a:lnTo>
                  <a:pt x="4524" y="1663"/>
                </a:lnTo>
                <a:lnTo>
                  <a:pt x="4524" y="1663"/>
                </a:lnTo>
                <a:lnTo>
                  <a:pt x="4526" y="1663"/>
                </a:lnTo>
                <a:lnTo>
                  <a:pt x="4528" y="1663"/>
                </a:lnTo>
                <a:lnTo>
                  <a:pt x="4530" y="1663"/>
                </a:lnTo>
                <a:lnTo>
                  <a:pt x="4532" y="1665"/>
                </a:lnTo>
                <a:lnTo>
                  <a:pt x="4534" y="1665"/>
                </a:lnTo>
                <a:lnTo>
                  <a:pt x="4538" y="1663"/>
                </a:lnTo>
                <a:lnTo>
                  <a:pt x="4541" y="1663"/>
                </a:lnTo>
                <a:lnTo>
                  <a:pt x="4541" y="1663"/>
                </a:lnTo>
                <a:lnTo>
                  <a:pt x="4545" y="1663"/>
                </a:lnTo>
                <a:lnTo>
                  <a:pt x="4547" y="1661"/>
                </a:lnTo>
                <a:lnTo>
                  <a:pt x="4547" y="1663"/>
                </a:lnTo>
                <a:lnTo>
                  <a:pt x="4547" y="1663"/>
                </a:lnTo>
                <a:lnTo>
                  <a:pt x="4547" y="1663"/>
                </a:lnTo>
                <a:lnTo>
                  <a:pt x="4547" y="1665"/>
                </a:lnTo>
                <a:lnTo>
                  <a:pt x="4547" y="1665"/>
                </a:lnTo>
                <a:lnTo>
                  <a:pt x="4547" y="1665"/>
                </a:lnTo>
                <a:lnTo>
                  <a:pt x="4547" y="1667"/>
                </a:lnTo>
                <a:lnTo>
                  <a:pt x="4547" y="1667"/>
                </a:lnTo>
                <a:lnTo>
                  <a:pt x="4545" y="1667"/>
                </a:lnTo>
                <a:lnTo>
                  <a:pt x="4545" y="1667"/>
                </a:lnTo>
                <a:lnTo>
                  <a:pt x="4545" y="1669"/>
                </a:lnTo>
                <a:lnTo>
                  <a:pt x="4545" y="1669"/>
                </a:lnTo>
                <a:lnTo>
                  <a:pt x="4543" y="1667"/>
                </a:lnTo>
                <a:lnTo>
                  <a:pt x="4543" y="1667"/>
                </a:lnTo>
                <a:lnTo>
                  <a:pt x="4541" y="1667"/>
                </a:lnTo>
                <a:lnTo>
                  <a:pt x="4538" y="1667"/>
                </a:lnTo>
                <a:lnTo>
                  <a:pt x="4536" y="1667"/>
                </a:lnTo>
                <a:lnTo>
                  <a:pt x="4536" y="1667"/>
                </a:lnTo>
                <a:lnTo>
                  <a:pt x="4534" y="1667"/>
                </a:lnTo>
                <a:lnTo>
                  <a:pt x="4532" y="1669"/>
                </a:lnTo>
                <a:lnTo>
                  <a:pt x="4530" y="1671"/>
                </a:lnTo>
                <a:lnTo>
                  <a:pt x="4530" y="1671"/>
                </a:lnTo>
                <a:lnTo>
                  <a:pt x="4528" y="1671"/>
                </a:lnTo>
                <a:lnTo>
                  <a:pt x="4524" y="1669"/>
                </a:lnTo>
                <a:lnTo>
                  <a:pt x="4524" y="1669"/>
                </a:lnTo>
                <a:lnTo>
                  <a:pt x="4522" y="1671"/>
                </a:lnTo>
                <a:lnTo>
                  <a:pt x="4520" y="1671"/>
                </a:lnTo>
                <a:lnTo>
                  <a:pt x="4520" y="1673"/>
                </a:lnTo>
                <a:lnTo>
                  <a:pt x="4522" y="1673"/>
                </a:lnTo>
                <a:lnTo>
                  <a:pt x="4522" y="1673"/>
                </a:lnTo>
                <a:lnTo>
                  <a:pt x="4524" y="1673"/>
                </a:lnTo>
                <a:lnTo>
                  <a:pt x="4526" y="1673"/>
                </a:lnTo>
                <a:lnTo>
                  <a:pt x="4528" y="1675"/>
                </a:lnTo>
                <a:lnTo>
                  <a:pt x="4530" y="1679"/>
                </a:lnTo>
                <a:lnTo>
                  <a:pt x="4532" y="1679"/>
                </a:lnTo>
                <a:lnTo>
                  <a:pt x="4532" y="1682"/>
                </a:lnTo>
                <a:lnTo>
                  <a:pt x="4530" y="1684"/>
                </a:lnTo>
                <a:lnTo>
                  <a:pt x="4532" y="1686"/>
                </a:lnTo>
                <a:lnTo>
                  <a:pt x="4532" y="1688"/>
                </a:lnTo>
                <a:lnTo>
                  <a:pt x="4532" y="1688"/>
                </a:lnTo>
                <a:lnTo>
                  <a:pt x="4534" y="1690"/>
                </a:lnTo>
                <a:lnTo>
                  <a:pt x="4534" y="1690"/>
                </a:lnTo>
                <a:lnTo>
                  <a:pt x="4536" y="1690"/>
                </a:lnTo>
                <a:lnTo>
                  <a:pt x="4536" y="1690"/>
                </a:lnTo>
                <a:lnTo>
                  <a:pt x="4538" y="1690"/>
                </a:lnTo>
                <a:lnTo>
                  <a:pt x="4541" y="1688"/>
                </a:lnTo>
                <a:lnTo>
                  <a:pt x="4541" y="1686"/>
                </a:lnTo>
                <a:lnTo>
                  <a:pt x="4541" y="1686"/>
                </a:lnTo>
                <a:lnTo>
                  <a:pt x="4541" y="1686"/>
                </a:lnTo>
                <a:lnTo>
                  <a:pt x="4543" y="1684"/>
                </a:lnTo>
                <a:lnTo>
                  <a:pt x="4543" y="1682"/>
                </a:lnTo>
                <a:lnTo>
                  <a:pt x="4543" y="1679"/>
                </a:lnTo>
                <a:lnTo>
                  <a:pt x="4543" y="1679"/>
                </a:lnTo>
                <a:lnTo>
                  <a:pt x="4545" y="1679"/>
                </a:lnTo>
                <a:lnTo>
                  <a:pt x="4545" y="1677"/>
                </a:lnTo>
                <a:lnTo>
                  <a:pt x="4545" y="1675"/>
                </a:lnTo>
                <a:lnTo>
                  <a:pt x="4545" y="1675"/>
                </a:lnTo>
                <a:lnTo>
                  <a:pt x="4545" y="1675"/>
                </a:lnTo>
                <a:lnTo>
                  <a:pt x="4547" y="1675"/>
                </a:lnTo>
                <a:lnTo>
                  <a:pt x="4547" y="1677"/>
                </a:lnTo>
                <a:lnTo>
                  <a:pt x="4545" y="1677"/>
                </a:lnTo>
                <a:lnTo>
                  <a:pt x="4545" y="1679"/>
                </a:lnTo>
                <a:lnTo>
                  <a:pt x="4545" y="1682"/>
                </a:lnTo>
                <a:lnTo>
                  <a:pt x="4545" y="1682"/>
                </a:lnTo>
                <a:lnTo>
                  <a:pt x="4547" y="1684"/>
                </a:lnTo>
                <a:lnTo>
                  <a:pt x="4547" y="1684"/>
                </a:lnTo>
                <a:lnTo>
                  <a:pt x="4547" y="1684"/>
                </a:lnTo>
                <a:lnTo>
                  <a:pt x="4549" y="1686"/>
                </a:lnTo>
                <a:lnTo>
                  <a:pt x="4549" y="1686"/>
                </a:lnTo>
                <a:lnTo>
                  <a:pt x="4549" y="1686"/>
                </a:lnTo>
                <a:lnTo>
                  <a:pt x="4551" y="1686"/>
                </a:lnTo>
                <a:lnTo>
                  <a:pt x="4551" y="1686"/>
                </a:lnTo>
                <a:lnTo>
                  <a:pt x="4551" y="1686"/>
                </a:lnTo>
                <a:lnTo>
                  <a:pt x="4551" y="1688"/>
                </a:lnTo>
                <a:lnTo>
                  <a:pt x="4553" y="1688"/>
                </a:lnTo>
                <a:lnTo>
                  <a:pt x="4555" y="1688"/>
                </a:lnTo>
                <a:lnTo>
                  <a:pt x="4555" y="1688"/>
                </a:lnTo>
                <a:lnTo>
                  <a:pt x="4557" y="1688"/>
                </a:lnTo>
                <a:lnTo>
                  <a:pt x="4557" y="1688"/>
                </a:lnTo>
                <a:lnTo>
                  <a:pt x="4559" y="1688"/>
                </a:lnTo>
                <a:lnTo>
                  <a:pt x="4559" y="1688"/>
                </a:lnTo>
                <a:lnTo>
                  <a:pt x="4561" y="1688"/>
                </a:lnTo>
                <a:lnTo>
                  <a:pt x="4559" y="1688"/>
                </a:lnTo>
                <a:lnTo>
                  <a:pt x="4559" y="1688"/>
                </a:lnTo>
                <a:lnTo>
                  <a:pt x="4559" y="1690"/>
                </a:lnTo>
                <a:lnTo>
                  <a:pt x="4559" y="1692"/>
                </a:lnTo>
                <a:lnTo>
                  <a:pt x="4566" y="1694"/>
                </a:lnTo>
                <a:lnTo>
                  <a:pt x="4568" y="1694"/>
                </a:lnTo>
                <a:lnTo>
                  <a:pt x="4568" y="1694"/>
                </a:lnTo>
                <a:lnTo>
                  <a:pt x="4570" y="1694"/>
                </a:lnTo>
                <a:lnTo>
                  <a:pt x="4574" y="1696"/>
                </a:lnTo>
                <a:lnTo>
                  <a:pt x="4578" y="1696"/>
                </a:lnTo>
                <a:lnTo>
                  <a:pt x="4580" y="1696"/>
                </a:lnTo>
                <a:lnTo>
                  <a:pt x="4580" y="1698"/>
                </a:lnTo>
                <a:lnTo>
                  <a:pt x="4585" y="1698"/>
                </a:lnTo>
                <a:lnTo>
                  <a:pt x="4587" y="1700"/>
                </a:lnTo>
                <a:lnTo>
                  <a:pt x="4591" y="1700"/>
                </a:lnTo>
                <a:lnTo>
                  <a:pt x="4591" y="1702"/>
                </a:lnTo>
                <a:lnTo>
                  <a:pt x="4593" y="1702"/>
                </a:lnTo>
                <a:lnTo>
                  <a:pt x="4593" y="1702"/>
                </a:lnTo>
                <a:lnTo>
                  <a:pt x="4593" y="1702"/>
                </a:lnTo>
                <a:lnTo>
                  <a:pt x="4595" y="1702"/>
                </a:lnTo>
                <a:lnTo>
                  <a:pt x="4595" y="1702"/>
                </a:lnTo>
                <a:lnTo>
                  <a:pt x="4595" y="1702"/>
                </a:lnTo>
                <a:lnTo>
                  <a:pt x="4597" y="1702"/>
                </a:lnTo>
                <a:lnTo>
                  <a:pt x="4597" y="1702"/>
                </a:lnTo>
                <a:lnTo>
                  <a:pt x="4603" y="1707"/>
                </a:lnTo>
                <a:lnTo>
                  <a:pt x="4603" y="1707"/>
                </a:lnTo>
                <a:lnTo>
                  <a:pt x="4605" y="1709"/>
                </a:lnTo>
                <a:lnTo>
                  <a:pt x="4605" y="1709"/>
                </a:lnTo>
                <a:lnTo>
                  <a:pt x="4605" y="1709"/>
                </a:lnTo>
                <a:lnTo>
                  <a:pt x="4608" y="1709"/>
                </a:lnTo>
                <a:lnTo>
                  <a:pt x="4608" y="1709"/>
                </a:lnTo>
                <a:lnTo>
                  <a:pt x="4608" y="1711"/>
                </a:lnTo>
                <a:lnTo>
                  <a:pt x="4608" y="1713"/>
                </a:lnTo>
                <a:lnTo>
                  <a:pt x="4608" y="1713"/>
                </a:lnTo>
                <a:lnTo>
                  <a:pt x="4608" y="1713"/>
                </a:lnTo>
                <a:lnTo>
                  <a:pt x="4610" y="1713"/>
                </a:lnTo>
                <a:lnTo>
                  <a:pt x="4610" y="1713"/>
                </a:lnTo>
                <a:lnTo>
                  <a:pt x="4610" y="1713"/>
                </a:lnTo>
                <a:lnTo>
                  <a:pt x="4612" y="1713"/>
                </a:lnTo>
                <a:lnTo>
                  <a:pt x="4610" y="1713"/>
                </a:lnTo>
                <a:lnTo>
                  <a:pt x="4610" y="1715"/>
                </a:lnTo>
                <a:lnTo>
                  <a:pt x="4612" y="1715"/>
                </a:lnTo>
                <a:lnTo>
                  <a:pt x="4612" y="1715"/>
                </a:lnTo>
                <a:lnTo>
                  <a:pt x="4612" y="1715"/>
                </a:lnTo>
                <a:lnTo>
                  <a:pt x="4612" y="1717"/>
                </a:lnTo>
                <a:lnTo>
                  <a:pt x="4612" y="1719"/>
                </a:lnTo>
                <a:lnTo>
                  <a:pt x="4614" y="1721"/>
                </a:lnTo>
                <a:lnTo>
                  <a:pt x="4614" y="1723"/>
                </a:lnTo>
                <a:lnTo>
                  <a:pt x="4616" y="1726"/>
                </a:lnTo>
                <a:lnTo>
                  <a:pt x="4618" y="1726"/>
                </a:lnTo>
                <a:lnTo>
                  <a:pt x="4618" y="1728"/>
                </a:lnTo>
                <a:lnTo>
                  <a:pt x="4618" y="1730"/>
                </a:lnTo>
                <a:lnTo>
                  <a:pt x="4620" y="1730"/>
                </a:lnTo>
                <a:lnTo>
                  <a:pt x="4616" y="1730"/>
                </a:lnTo>
                <a:lnTo>
                  <a:pt x="4616" y="1730"/>
                </a:lnTo>
                <a:lnTo>
                  <a:pt x="4616" y="1732"/>
                </a:lnTo>
                <a:lnTo>
                  <a:pt x="4618" y="1732"/>
                </a:lnTo>
                <a:lnTo>
                  <a:pt x="4620" y="1734"/>
                </a:lnTo>
                <a:lnTo>
                  <a:pt x="4622" y="1734"/>
                </a:lnTo>
                <a:lnTo>
                  <a:pt x="4622" y="1734"/>
                </a:lnTo>
                <a:lnTo>
                  <a:pt x="4624" y="1734"/>
                </a:lnTo>
                <a:lnTo>
                  <a:pt x="4622" y="1736"/>
                </a:lnTo>
                <a:lnTo>
                  <a:pt x="4622" y="1736"/>
                </a:lnTo>
                <a:lnTo>
                  <a:pt x="4620" y="1734"/>
                </a:lnTo>
                <a:lnTo>
                  <a:pt x="4620" y="1734"/>
                </a:lnTo>
                <a:lnTo>
                  <a:pt x="4618" y="1734"/>
                </a:lnTo>
                <a:lnTo>
                  <a:pt x="4618" y="1736"/>
                </a:lnTo>
                <a:lnTo>
                  <a:pt x="4618" y="1736"/>
                </a:lnTo>
                <a:lnTo>
                  <a:pt x="4620" y="1736"/>
                </a:lnTo>
                <a:lnTo>
                  <a:pt x="4620" y="1738"/>
                </a:lnTo>
                <a:lnTo>
                  <a:pt x="4620" y="1738"/>
                </a:lnTo>
                <a:lnTo>
                  <a:pt x="4620" y="1738"/>
                </a:lnTo>
                <a:lnTo>
                  <a:pt x="4622" y="1740"/>
                </a:lnTo>
                <a:lnTo>
                  <a:pt x="4622" y="1740"/>
                </a:lnTo>
                <a:lnTo>
                  <a:pt x="4622" y="1740"/>
                </a:lnTo>
                <a:lnTo>
                  <a:pt x="4622" y="1742"/>
                </a:lnTo>
                <a:lnTo>
                  <a:pt x="4622" y="1744"/>
                </a:lnTo>
                <a:lnTo>
                  <a:pt x="4620" y="1744"/>
                </a:lnTo>
                <a:lnTo>
                  <a:pt x="4620" y="1747"/>
                </a:lnTo>
                <a:lnTo>
                  <a:pt x="4620" y="1747"/>
                </a:lnTo>
                <a:lnTo>
                  <a:pt x="4620" y="1749"/>
                </a:lnTo>
                <a:lnTo>
                  <a:pt x="4620" y="1749"/>
                </a:lnTo>
                <a:lnTo>
                  <a:pt x="4620" y="1749"/>
                </a:lnTo>
                <a:lnTo>
                  <a:pt x="4620" y="1751"/>
                </a:lnTo>
                <a:lnTo>
                  <a:pt x="4622" y="1749"/>
                </a:lnTo>
                <a:lnTo>
                  <a:pt x="4624" y="1747"/>
                </a:lnTo>
                <a:lnTo>
                  <a:pt x="4624" y="1747"/>
                </a:lnTo>
                <a:lnTo>
                  <a:pt x="4624" y="1747"/>
                </a:lnTo>
                <a:lnTo>
                  <a:pt x="4626" y="1749"/>
                </a:lnTo>
                <a:lnTo>
                  <a:pt x="4626" y="1749"/>
                </a:lnTo>
                <a:lnTo>
                  <a:pt x="4626" y="1749"/>
                </a:lnTo>
                <a:lnTo>
                  <a:pt x="4629" y="1749"/>
                </a:lnTo>
                <a:lnTo>
                  <a:pt x="4631" y="1749"/>
                </a:lnTo>
                <a:lnTo>
                  <a:pt x="4633" y="1749"/>
                </a:lnTo>
                <a:lnTo>
                  <a:pt x="4635" y="1749"/>
                </a:lnTo>
                <a:lnTo>
                  <a:pt x="4637" y="1747"/>
                </a:lnTo>
                <a:lnTo>
                  <a:pt x="4637" y="1744"/>
                </a:lnTo>
                <a:lnTo>
                  <a:pt x="4637" y="1747"/>
                </a:lnTo>
                <a:lnTo>
                  <a:pt x="4635" y="1749"/>
                </a:lnTo>
                <a:lnTo>
                  <a:pt x="4635" y="1749"/>
                </a:lnTo>
                <a:lnTo>
                  <a:pt x="4637" y="1749"/>
                </a:lnTo>
                <a:lnTo>
                  <a:pt x="4637" y="1751"/>
                </a:lnTo>
                <a:lnTo>
                  <a:pt x="4643" y="1755"/>
                </a:lnTo>
                <a:lnTo>
                  <a:pt x="4645" y="1757"/>
                </a:lnTo>
                <a:lnTo>
                  <a:pt x="4645" y="1759"/>
                </a:lnTo>
                <a:lnTo>
                  <a:pt x="4647" y="1761"/>
                </a:lnTo>
                <a:lnTo>
                  <a:pt x="4649" y="1761"/>
                </a:lnTo>
                <a:lnTo>
                  <a:pt x="4652" y="1763"/>
                </a:lnTo>
                <a:lnTo>
                  <a:pt x="4654" y="1763"/>
                </a:lnTo>
                <a:lnTo>
                  <a:pt x="4654" y="1763"/>
                </a:lnTo>
                <a:lnTo>
                  <a:pt x="4656" y="1763"/>
                </a:lnTo>
                <a:lnTo>
                  <a:pt x="4658" y="1763"/>
                </a:lnTo>
                <a:lnTo>
                  <a:pt x="4660" y="1763"/>
                </a:lnTo>
                <a:lnTo>
                  <a:pt x="4660" y="1763"/>
                </a:lnTo>
                <a:lnTo>
                  <a:pt x="4664" y="1763"/>
                </a:lnTo>
                <a:lnTo>
                  <a:pt x="4668" y="1763"/>
                </a:lnTo>
                <a:lnTo>
                  <a:pt x="4668" y="1763"/>
                </a:lnTo>
                <a:lnTo>
                  <a:pt x="4670" y="1763"/>
                </a:lnTo>
                <a:lnTo>
                  <a:pt x="4670" y="1763"/>
                </a:lnTo>
                <a:lnTo>
                  <a:pt x="4673" y="1765"/>
                </a:lnTo>
                <a:lnTo>
                  <a:pt x="4675" y="1765"/>
                </a:lnTo>
                <a:lnTo>
                  <a:pt x="4677" y="1763"/>
                </a:lnTo>
                <a:lnTo>
                  <a:pt x="4681" y="1761"/>
                </a:lnTo>
                <a:lnTo>
                  <a:pt x="4683" y="1761"/>
                </a:lnTo>
                <a:lnTo>
                  <a:pt x="4685" y="1759"/>
                </a:lnTo>
                <a:lnTo>
                  <a:pt x="4685" y="1759"/>
                </a:lnTo>
                <a:lnTo>
                  <a:pt x="4685" y="1757"/>
                </a:lnTo>
                <a:lnTo>
                  <a:pt x="4685" y="1757"/>
                </a:lnTo>
                <a:lnTo>
                  <a:pt x="4683" y="1755"/>
                </a:lnTo>
                <a:lnTo>
                  <a:pt x="4683" y="1755"/>
                </a:lnTo>
                <a:lnTo>
                  <a:pt x="4681" y="1753"/>
                </a:lnTo>
                <a:lnTo>
                  <a:pt x="4681" y="1753"/>
                </a:lnTo>
                <a:lnTo>
                  <a:pt x="4679" y="1753"/>
                </a:lnTo>
                <a:lnTo>
                  <a:pt x="4677" y="1751"/>
                </a:lnTo>
                <a:lnTo>
                  <a:pt x="4673" y="1751"/>
                </a:lnTo>
                <a:lnTo>
                  <a:pt x="4673" y="1751"/>
                </a:lnTo>
                <a:lnTo>
                  <a:pt x="4670" y="1751"/>
                </a:lnTo>
                <a:lnTo>
                  <a:pt x="4670" y="1751"/>
                </a:lnTo>
                <a:lnTo>
                  <a:pt x="4670" y="1749"/>
                </a:lnTo>
                <a:lnTo>
                  <a:pt x="4668" y="1749"/>
                </a:lnTo>
                <a:lnTo>
                  <a:pt x="4668" y="1749"/>
                </a:lnTo>
                <a:lnTo>
                  <a:pt x="4670" y="1749"/>
                </a:lnTo>
                <a:lnTo>
                  <a:pt x="4670" y="1749"/>
                </a:lnTo>
                <a:lnTo>
                  <a:pt x="4670" y="1751"/>
                </a:lnTo>
                <a:lnTo>
                  <a:pt x="4670" y="1751"/>
                </a:lnTo>
                <a:lnTo>
                  <a:pt x="4673" y="1751"/>
                </a:lnTo>
                <a:lnTo>
                  <a:pt x="4675" y="1751"/>
                </a:lnTo>
                <a:lnTo>
                  <a:pt x="4675" y="1751"/>
                </a:lnTo>
                <a:lnTo>
                  <a:pt x="4677" y="1751"/>
                </a:lnTo>
                <a:lnTo>
                  <a:pt x="4679" y="1751"/>
                </a:lnTo>
                <a:lnTo>
                  <a:pt x="4681" y="1751"/>
                </a:lnTo>
                <a:lnTo>
                  <a:pt x="4683" y="1751"/>
                </a:lnTo>
                <a:lnTo>
                  <a:pt x="4685" y="1751"/>
                </a:lnTo>
                <a:lnTo>
                  <a:pt x="4689" y="1749"/>
                </a:lnTo>
                <a:lnTo>
                  <a:pt x="4687" y="1749"/>
                </a:lnTo>
                <a:lnTo>
                  <a:pt x="4687" y="1747"/>
                </a:lnTo>
                <a:lnTo>
                  <a:pt x="4687" y="1747"/>
                </a:lnTo>
                <a:lnTo>
                  <a:pt x="4687" y="1747"/>
                </a:lnTo>
                <a:lnTo>
                  <a:pt x="4689" y="1747"/>
                </a:lnTo>
                <a:lnTo>
                  <a:pt x="4691" y="1747"/>
                </a:lnTo>
                <a:lnTo>
                  <a:pt x="4691" y="1747"/>
                </a:lnTo>
                <a:lnTo>
                  <a:pt x="4691" y="1747"/>
                </a:lnTo>
                <a:lnTo>
                  <a:pt x="4691" y="1744"/>
                </a:lnTo>
                <a:lnTo>
                  <a:pt x="4691" y="1747"/>
                </a:lnTo>
                <a:lnTo>
                  <a:pt x="4693" y="1744"/>
                </a:lnTo>
                <a:lnTo>
                  <a:pt x="4689" y="1740"/>
                </a:lnTo>
                <a:lnTo>
                  <a:pt x="4689" y="1738"/>
                </a:lnTo>
                <a:lnTo>
                  <a:pt x="4689" y="1738"/>
                </a:lnTo>
                <a:lnTo>
                  <a:pt x="4691" y="1740"/>
                </a:lnTo>
                <a:lnTo>
                  <a:pt x="4691" y="1740"/>
                </a:lnTo>
                <a:lnTo>
                  <a:pt x="4691" y="1742"/>
                </a:lnTo>
                <a:lnTo>
                  <a:pt x="4693" y="1742"/>
                </a:lnTo>
                <a:lnTo>
                  <a:pt x="4696" y="1742"/>
                </a:lnTo>
                <a:lnTo>
                  <a:pt x="4698" y="1742"/>
                </a:lnTo>
                <a:lnTo>
                  <a:pt x="4698" y="1742"/>
                </a:lnTo>
                <a:lnTo>
                  <a:pt x="4698" y="1742"/>
                </a:lnTo>
                <a:lnTo>
                  <a:pt x="4700" y="1742"/>
                </a:lnTo>
                <a:lnTo>
                  <a:pt x="4700" y="1742"/>
                </a:lnTo>
                <a:lnTo>
                  <a:pt x="4700" y="1742"/>
                </a:lnTo>
                <a:lnTo>
                  <a:pt x="4700" y="1740"/>
                </a:lnTo>
                <a:lnTo>
                  <a:pt x="4702" y="1740"/>
                </a:lnTo>
                <a:lnTo>
                  <a:pt x="4702" y="1740"/>
                </a:lnTo>
                <a:lnTo>
                  <a:pt x="4704" y="1740"/>
                </a:lnTo>
                <a:lnTo>
                  <a:pt x="4706" y="1740"/>
                </a:lnTo>
                <a:lnTo>
                  <a:pt x="4706" y="1740"/>
                </a:lnTo>
                <a:lnTo>
                  <a:pt x="4706" y="1742"/>
                </a:lnTo>
                <a:lnTo>
                  <a:pt x="4708" y="1742"/>
                </a:lnTo>
                <a:lnTo>
                  <a:pt x="4708" y="1742"/>
                </a:lnTo>
                <a:lnTo>
                  <a:pt x="4710" y="1744"/>
                </a:lnTo>
                <a:lnTo>
                  <a:pt x="4710" y="1744"/>
                </a:lnTo>
                <a:lnTo>
                  <a:pt x="4712" y="1744"/>
                </a:lnTo>
                <a:lnTo>
                  <a:pt x="4714" y="1744"/>
                </a:lnTo>
                <a:lnTo>
                  <a:pt x="4717" y="1744"/>
                </a:lnTo>
                <a:lnTo>
                  <a:pt x="4719" y="1747"/>
                </a:lnTo>
                <a:lnTo>
                  <a:pt x="4719" y="1747"/>
                </a:lnTo>
                <a:lnTo>
                  <a:pt x="4721" y="1747"/>
                </a:lnTo>
                <a:lnTo>
                  <a:pt x="4723" y="1747"/>
                </a:lnTo>
                <a:lnTo>
                  <a:pt x="4725" y="1749"/>
                </a:lnTo>
                <a:lnTo>
                  <a:pt x="4725" y="1749"/>
                </a:lnTo>
                <a:lnTo>
                  <a:pt x="4725" y="1749"/>
                </a:lnTo>
                <a:lnTo>
                  <a:pt x="4725" y="1751"/>
                </a:lnTo>
                <a:lnTo>
                  <a:pt x="4727" y="1751"/>
                </a:lnTo>
                <a:lnTo>
                  <a:pt x="4727" y="1753"/>
                </a:lnTo>
                <a:lnTo>
                  <a:pt x="4729" y="1755"/>
                </a:lnTo>
                <a:lnTo>
                  <a:pt x="4731" y="1757"/>
                </a:lnTo>
                <a:lnTo>
                  <a:pt x="4731" y="1759"/>
                </a:lnTo>
                <a:lnTo>
                  <a:pt x="4733" y="1761"/>
                </a:lnTo>
                <a:lnTo>
                  <a:pt x="4735" y="1761"/>
                </a:lnTo>
                <a:lnTo>
                  <a:pt x="4735" y="1761"/>
                </a:lnTo>
                <a:lnTo>
                  <a:pt x="4737" y="1761"/>
                </a:lnTo>
                <a:lnTo>
                  <a:pt x="4735" y="1763"/>
                </a:lnTo>
                <a:lnTo>
                  <a:pt x="4735" y="1763"/>
                </a:lnTo>
                <a:lnTo>
                  <a:pt x="4737" y="1765"/>
                </a:lnTo>
                <a:lnTo>
                  <a:pt x="4737" y="1767"/>
                </a:lnTo>
                <a:lnTo>
                  <a:pt x="4742" y="1770"/>
                </a:lnTo>
                <a:lnTo>
                  <a:pt x="4744" y="1770"/>
                </a:lnTo>
                <a:lnTo>
                  <a:pt x="4744" y="1772"/>
                </a:lnTo>
                <a:lnTo>
                  <a:pt x="4746" y="1774"/>
                </a:lnTo>
                <a:lnTo>
                  <a:pt x="4746" y="1774"/>
                </a:lnTo>
                <a:lnTo>
                  <a:pt x="4748" y="1776"/>
                </a:lnTo>
                <a:lnTo>
                  <a:pt x="4748" y="1776"/>
                </a:lnTo>
                <a:lnTo>
                  <a:pt x="4750" y="1776"/>
                </a:lnTo>
                <a:lnTo>
                  <a:pt x="4752" y="1778"/>
                </a:lnTo>
                <a:lnTo>
                  <a:pt x="4754" y="1778"/>
                </a:lnTo>
                <a:lnTo>
                  <a:pt x="4754" y="1776"/>
                </a:lnTo>
                <a:lnTo>
                  <a:pt x="4756" y="1778"/>
                </a:lnTo>
                <a:lnTo>
                  <a:pt x="4756" y="1778"/>
                </a:lnTo>
                <a:lnTo>
                  <a:pt x="4758" y="1778"/>
                </a:lnTo>
                <a:lnTo>
                  <a:pt x="4761" y="1778"/>
                </a:lnTo>
                <a:lnTo>
                  <a:pt x="4761" y="1778"/>
                </a:lnTo>
                <a:lnTo>
                  <a:pt x="4763" y="1778"/>
                </a:lnTo>
                <a:lnTo>
                  <a:pt x="4765" y="1778"/>
                </a:lnTo>
                <a:lnTo>
                  <a:pt x="4765" y="1778"/>
                </a:lnTo>
                <a:lnTo>
                  <a:pt x="4771" y="1780"/>
                </a:lnTo>
                <a:lnTo>
                  <a:pt x="4775" y="1780"/>
                </a:lnTo>
                <a:lnTo>
                  <a:pt x="4775" y="1780"/>
                </a:lnTo>
                <a:lnTo>
                  <a:pt x="4777" y="1780"/>
                </a:lnTo>
                <a:lnTo>
                  <a:pt x="4779" y="1780"/>
                </a:lnTo>
                <a:lnTo>
                  <a:pt x="4779" y="1782"/>
                </a:lnTo>
                <a:lnTo>
                  <a:pt x="4781" y="1782"/>
                </a:lnTo>
                <a:lnTo>
                  <a:pt x="4781" y="1784"/>
                </a:lnTo>
                <a:lnTo>
                  <a:pt x="4784" y="1784"/>
                </a:lnTo>
                <a:lnTo>
                  <a:pt x="4786" y="1784"/>
                </a:lnTo>
                <a:lnTo>
                  <a:pt x="4788" y="1784"/>
                </a:lnTo>
                <a:lnTo>
                  <a:pt x="4788" y="1784"/>
                </a:lnTo>
                <a:lnTo>
                  <a:pt x="4790" y="1784"/>
                </a:lnTo>
                <a:lnTo>
                  <a:pt x="4790" y="1782"/>
                </a:lnTo>
                <a:lnTo>
                  <a:pt x="4790" y="1782"/>
                </a:lnTo>
                <a:lnTo>
                  <a:pt x="4788" y="1782"/>
                </a:lnTo>
                <a:lnTo>
                  <a:pt x="4788" y="1780"/>
                </a:lnTo>
                <a:lnTo>
                  <a:pt x="4788" y="1780"/>
                </a:lnTo>
                <a:lnTo>
                  <a:pt x="4790" y="1780"/>
                </a:lnTo>
                <a:close/>
                <a:moveTo>
                  <a:pt x="4687" y="1753"/>
                </a:moveTo>
                <a:lnTo>
                  <a:pt x="4687" y="1753"/>
                </a:lnTo>
                <a:lnTo>
                  <a:pt x="4687" y="1753"/>
                </a:lnTo>
                <a:lnTo>
                  <a:pt x="4687" y="1751"/>
                </a:lnTo>
                <a:lnTo>
                  <a:pt x="4683" y="1751"/>
                </a:lnTo>
                <a:lnTo>
                  <a:pt x="4685" y="1753"/>
                </a:lnTo>
                <a:lnTo>
                  <a:pt x="4687" y="1753"/>
                </a:lnTo>
                <a:lnTo>
                  <a:pt x="4687" y="1753"/>
                </a:lnTo>
                <a:close/>
                <a:moveTo>
                  <a:pt x="4629" y="1879"/>
                </a:moveTo>
                <a:lnTo>
                  <a:pt x="4626" y="1879"/>
                </a:lnTo>
                <a:lnTo>
                  <a:pt x="4629" y="1879"/>
                </a:lnTo>
                <a:lnTo>
                  <a:pt x="4629" y="1879"/>
                </a:lnTo>
                <a:lnTo>
                  <a:pt x="4631" y="1879"/>
                </a:lnTo>
                <a:lnTo>
                  <a:pt x="4629" y="1879"/>
                </a:lnTo>
                <a:lnTo>
                  <a:pt x="4629" y="1877"/>
                </a:lnTo>
                <a:lnTo>
                  <a:pt x="4629" y="1879"/>
                </a:lnTo>
                <a:close/>
                <a:moveTo>
                  <a:pt x="4616" y="1751"/>
                </a:moveTo>
                <a:lnTo>
                  <a:pt x="4620" y="1753"/>
                </a:lnTo>
                <a:lnTo>
                  <a:pt x="4620" y="1753"/>
                </a:lnTo>
                <a:lnTo>
                  <a:pt x="4620" y="1751"/>
                </a:lnTo>
                <a:lnTo>
                  <a:pt x="4618" y="1749"/>
                </a:lnTo>
                <a:lnTo>
                  <a:pt x="4618" y="1749"/>
                </a:lnTo>
                <a:lnTo>
                  <a:pt x="4616" y="1749"/>
                </a:lnTo>
                <a:lnTo>
                  <a:pt x="4616" y="1751"/>
                </a:lnTo>
                <a:lnTo>
                  <a:pt x="4616" y="1751"/>
                </a:lnTo>
                <a:lnTo>
                  <a:pt x="4616" y="1751"/>
                </a:lnTo>
                <a:lnTo>
                  <a:pt x="4616" y="1751"/>
                </a:lnTo>
                <a:close/>
                <a:moveTo>
                  <a:pt x="4620" y="1744"/>
                </a:moveTo>
                <a:lnTo>
                  <a:pt x="4622" y="1742"/>
                </a:lnTo>
                <a:lnTo>
                  <a:pt x="4620" y="1740"/>
                </a:lnTo>
                <a:lnTo>
                  <a:pt x="4620" y="1738"/>
                </a:lnTo>
                <a:lnTo>
                  <a:pt x="4618" y="1738"/>
                </a:lnTo>
                <a:lnTo>
                  <a:pt x="4618" y="1738"/>
                </a:lnTo>
                <a:lnTo>
                  <a:pt x="4614" y="1738"/>
                </a:lnTo>
                <a:lnTo>
                  <a:pt x="4612" y="1738"/>
                </a:lnTo>
                <a:lnTo>
                  <a:pt x="4610" y="1738"/>
                </a:lnTo>
                <a:lnTo>
                  <a:pt x="4608" y="1740"/>
                </a:lnTo>
                <a:lnTo>
                  <a:pt x="4608" y="1740"/>
                </a:lnTo>
                <a:lnTo>
                  <a:pt x="4605" y="1744"/>
                </a:lnTo>
                <a:lnTo>
                  <a:pt x="4603" y="1751"/>
                </a:lnTo>
                <a:lnTo>
                  <a:pt x="4601" y="1753"/>
                </a:lnTo>
                <a:lnTo>
                  <a:pt x="4603" y="1753"/>
                </a:lnTo>
                <a:lnTo>
                  <a:pt x="4605" y="1751"/>
                </a:lnTo>
                <a:lnTo>
                  <a:pt x="4608" y="1751"/>
                </a:lnTo>
                <a:lnTo>
                  <a:pt x="4612" y="1753"/>
                </a:lnTo>
                <a:lnTo>
                  <a:pt x="4614" y="1751"/>
                </a:lnTo>
                <a:lnTo>
                  <a:pt x="4616" y="1749"/>
                </a:lnTo>
                <a:lnTo>
                  <a:pt x="4618" y="1747"/>
                </a:lnTo>
                <a:lnTo>
                  <a:pt x="4620" y="1744"/>
                </a:lnTo>
                <a:close/>
                <a:moveTo>
                  <a:pt x="4591" y="1837"/>
                </a:moveTo>
                <a:lnTo>
                  <a:pt x="4591" y="1837"/>
                </a:lnTo>
                <a:lnTo>
                  <a:pt x="4591" y="1837"/>
                </a:lnTo>
                <a:lnTo>
                  <a:pt x="4591" y="1837"/>
                </a:lnTo>
                <a:lnTo>
                  <a:pt x="4589" y="1837"/>
                </a:lnTo>
                <a:lnTo>
                  <a:pt x="4589" y="1835"/>
                </a:lnTo>
                <a:lnTo>
                  <a:pt x="4589" y="1835"/>
                </a:lnTo>
                <a:lnTo>
                  <a:pt x="4589" y="1832"/>
                </a:lnTo>
                <a:lnTo>
                  <a:pt x="4591" y="1832"/>
                </a:lnTo>
                <a:lnTo>
                  <a:pt x="4591" y="1832"/>
                </a:lnTo>
                <a:lnTo>
                  <a:pt x="4591" y="1830"/>
                </a:lnTo>
                <a:lnTo>
                  <a:pt x="4591" y="1830"/>
                </a:lnTo>
                <a:lnTo>
                  <a:pt x="4591" y="1830"/>
                </a:lnTo>
                <a:lnTo>
                  <a:pt x="4591" y="1830"/>
                </a:lnTo>
                <a:lnTo>
                  <a:pt x="4589" y="1830"/>
                </a:lnTo>
                <a:lnTo>
                  <a:pt x="4589" y="1830"/>
                </a:lnTo>
                <a:lnTo>
                  <a:pt x="4589" y="1830"/>
                </a:lnTo>
                <a:lnTo>
                  <a:pt x="4589" y="1830"/>
                </a:lnTo>
                <a:lnTo>
                  <a:pt x="4589" y="1828"/>
                </a:lnTo>
                <a:lnTo>
                  <a:pt x="4587" y="1828"/>
                </a:lnTo>
                <a:lnTo>
                  <a:pt x="4587" y="1828"/>
                </a:lnTo>
                <a:lnTo>
                  <a:pt x="4587" y="1830"/>
                </a:lnTo>
                <a:lnTo>
                  <a:pt x="4585" y="1830"/>
                </a:lnTo>
                <a:lnTo>
                  <a:pt x="4585" y="1835"/>
                </a:lnTo>
                <a:lnTo>
                  <a:pt x="4585" y="1835"/>
                </a:lnTo>
                <a:lnTo>
                  <a:pt x="4585" y="1837"/>
                </a:lnTo>
                <a:lnTo>
                  <a:pt x="4582" y="1837"/>
                </a:lnTo>
                <a:lnTo>
                  <a:pt x="4582" y="1837"/>
                </a:lnTo>
                <a:lnTo>
                  <a:pt x="4585" y="1837"/>
                </a:lnTo>
                <a:lnTo>
                  <a:pt x="4587" y="1837"/>
                </a:lnTo>
                <a:lnTo>
                  <a:pt x="4589" y="1837"/>
                </a:lnTo>
                <a:lnTo>
                  <a:pt x="4591" y="1837"/>
                </a:lnTo>
                <a:lnTo>
                  <a:pt x="4591" y="1837"/>
                </a:lnTo>
                <a:close/>
                <a:moveTo>
                  <a:pt x="4828" y="1998"/>
                </a:moveTo>
                <a:lnTo>
                  <a:pt x="4825" y="2000"/>
                </a:lnTo>
                <a:lnTo>
                  <a:pt x="4825" y="2002"/>
                </a:lnTo>
                <a:lnTo>
                  <a:pt x="4825" y="2002"/>
                </a:lnTo>
                <a:lnTo>
                  <a:pt x="4823" y="2004"/>
                </a:lnTo>
                <a:lnTo>
                  <a:pt x="4823" y="2006"/>
                </a:lnTo>
                <a:lnTo>
                  <a:pt x="4823" y="2009"/>
                </a:lnTo>
                <a:lnTo>
                  <a:pt x="4825" y="2009"/>
                </a:lnTo>
                <a:lnTo>
                  <a:pt x="4825" y="2009"/>
                </a:lnTo>
                <a:lnTo>
                  <a:pt x="4825" y="2009"/>
                </a:lnTo>
                <a:lnTo>
                  <a:pt x="4825" y="2004"/>
                </a:lnTo>
                <a:lnTo>
                  <a:pt x="4830" y="1998"/>
                </a:lnTo>
                <a:lnTo>
                  <a:pt x="4830" y="1998"/>
                </a:lnTo>
                <a:lnTo>
                  <a:pt x="4828" y="1996"/>
                </a:lnTo>
                <a:lnTo>
                  <a:pt x="4828" y="1994"/>
                </a:lnTo>
                <a:lnTo>
                  <a:pt x="4828" y="1994"/>
                </a:lnTo>
                <a:lnTo>
                  <a:pt x="4828" y="1994"/>
                </a:lnTo>
                <a:lnTo>
                  <a:pt x="4828" y="1994"/>
                </a:lnTo>
                <a:lnTo>
                  <a:pt x="4825" y="1994"/>
                </a:lnTo>
                <a:lnTo>
                  <a:pt x="4828" y="1994"/>
                </a:lnTo>
                <a:lnTo>
                  <a:pt x="4828" y="1996"/>
                </a:lnTo>
                <a:lnTo>
                  <a:pt x="4828" y="1998"/>
                </a:lnTo>
                <a:lnTo>
                  <a:pt x="4828" y="1998"/>
                </a:lnTo>
                <a:close/>
                <a:moveTo>
                  <a:pt x="4631" y="1868"/>
                </a:moveTo>
                <a:lnTo>
                  <a:pt x="4631" y="1868"/>
                </a:lnTo>
                <a:lnTo>
                  <a:pt x="4629" y="1870"/>
                </a:lnTo>
                <a:lnTo>
                  <a:pt x="4626" y="1870"/>
                </a:lnTo>
                <a:lnTo>
                  <a:pt x="4624" y="1870"/>
                </a:lnTo>
                <a:lnTo>
                  <a:pt x="4624" y="1872"/>
                </a:lnTo>
                <a:lnTo>
                  <a:pt x="4624" y="1872"/>
                </a:lnTo>
                <a:lnTo>
                  <a:pt x="4624" y="1874"/>
                </a:lnTo>
                <a:lnTo>
                  <a:pt x="4624" y="1872"/>
                </a:lnTo>
                <a:lnTo>
                  <a:pt x="4626" y="1872"/>
                </a:lnTo>
                <a:lnTo>
                  <a:pt x="4626" y="1872"/>
                </a:lnTo>
                <a:lnTo>
                  <a:pt x="4626" y="1872"/>
                </a:lnTo>
                <a:lnTo>
                  <a:pt x="4629" y="1872"/>
                </a:lnTo>
                <a:lnTo>
                  <a:pt x="4629" y="1870"/>
                </a:lnTo>
                <a:lnTo>
                  <a:pt x="4629" y="1870"/>
                </a:lnTo>
                <a:lnTo>
                  <a:pt x="4631" y="1870"/>
                </a:lnTo>
                <a:lnTo>
                  <a:pt x="4631" y="1868"/>
                </a:lnTo>
                <a:close/>
                <a:moveTo>
                  <a:pt x="4668" y="1778"/>
                </a:moveTo>
                <a:lnTo>
                  <a:pt x="4668" y="1776"/>
                </a:lnTo>
                <a:lnTo>
                  <a:pt x="4666" y="1776"/>
                </a:lnTo>
                <a:lnTo>
                  <a:pt x="4666" y="1776"/>
                </a:lnTo>
                <a:lnTo>
                  <a:pt x="4666" y="1778"/>
                </a:lnTo>
                <a:lnTo>
                  <a:pt x="4668" y="1778"/>
                </a:lnTo>
                <a:close/>
                <a:moveTo>
                  <a:pt x="4668" y="1786"/>
                </a:moveTo>
                <a:lnTo>
                  <a:pt x="4668" y="1786"/>
                </a:lnTo>
                <a:lnTo>
                  <a:pt x="4668" y="1784"/>
                </a:lnTo>
                <a:lnTo>
                  <a:pt x="4666" y="1784"/>
                </a:lnTo>
                <a:lnTo>
                  <a:pt x="4666" y="1784"/>
                </a:lnTo>
                <a:lnTo>
                  <a:pt x="4666" y="1786"/>
                </a:lnTo>
                <a:lnTo>
                  <a:pt x="4668" y="1786"/>
                </a:lnTo>
                <a:close/>
                <a:moveTo>
                  <a:pt x="4670" y="1778"/>
                </a:moveTo>
                <a:lnTo>
                  <a:pt x="4668" y="1778"/>
                </a:lnTo>
                <a:lnTo>
                  <a:pt x="4668" y="1778"/>
                </a:lnTo>
                <a:lnTo>
                  <a:pt x="4668" y="1778"/>
                </a:lnTo>
                <a:lnTo>
                  <a:pt x="4668" y="1778"/>
                </a:lnTo>
                <a:lnTo>
                  <a:pt x="4668" y="1778"/>
                </a:lnTo>
                <a:lnTo>
                  <a:pt x="4670" y="1778"/>
                </a:lnTo>
                <a:close/>
                <a:moveTo>
                  <a:pt x="4798" y="1975"/>
                </a:moveTo>
                <a:lnTo>
                  <a:pt x="4798" y="1975"/>
                </a:lnTo>
                <a:lnTo>
                  <a:pt x="4798" y="1975"/>
                </a:lnTo>
                <a:lnTo>
                  <a:pt x="4796" y="1975"/>
                </a:lnTo>
                <a:lnTo>
                  <a:pt x="4796" y="1975"/>
                </a:lnTo>
                <a:lnTo>
                  <a:pt x="4798" y="1979"/>
                </a:lnTo>
                <a:lnTo>
                  <a:pt x="4798" y="1979"/>
                </a:lnTo>
                <a:lnTo>
                  <a:pt x="4798" y="1979"/>
                </a:lnTo>
                <a:lnTo>
                  <a:pt x="4800" y="1977"/>
                </a:lnTo>
                <a:lnTo>
                  <a:pt x="4798" y="1977"/>
                </a:lnTo>
                <a:lnTo>
                  <a:pt x="4798" y="1977"/>
                </a:lnTo>
                <a:lnTo>
                  <a:pt x="4798" y="1975"/>
                </a:lnTo>
                <a:lnTo>
                  <a:pt x="4798" y="1975"/>
                </a:lnTo>
                <a:close/>
                <a:moveTo>
                  <a:pt x="4746" y="937"/>
                </a:moveTo>
                <a:lnTo>
                  <a:pt x="4746" y="937"/>
                </a:lnTo>
                <a:lnTo>
                  <a:pt x="4744" y="939"/>
                </a:lnTo>
                <a:lnTo>
                  <a:pt x="4742" y="941"/>
                </a:lnTo>
                <a:lnTo>
                  <a:pt x="4740" y="941"/>
                </a:lnTo>
                <a:lnTo>
                  <a:pt x="4740" y="944"/>
                </a:lnTo>
                <a:lnTo>
                  <a:pt x="4737" y="946"/>
                </a:lnTo>
                <a:lnTo>
                  <a:pt x="4735" y="946"/>
                </a:lnTo>
                <a:lnTo>
                  <a:pt x="4735" y="948"/>
                </a:lnTo>
                <a:lnTo>
                  <a:pt x="4740" y="946"/>
                </a:lnTo>
                <a:lnTo>
                  <a:pt x="4740" y="946"/>
                </a:lnTo>
                <a:lnTo>
                  <a:pt x="4742" y="944"/>
                </a:lnTo>
                <a:lnTo>
                  <a:pt x="4746" y="941"/>
                </a:lnTo>
                <a:lnTo>
                  <a:pt x="4746" y="939"/>
                </a:lnTo>
                <a:lnTo>
                  <a:pt x="4746" y="939"/>
                </a:lnTo>
                <a:lnTo>
                  <a:pt x="4746" y="939"/>
                </a:lnTo>
                <a:lnTo>
                  <a:pt x="4748" y="939"/>
                </a:lnTo>
                <a:lnTo>
                  <a:pt x="4750" y="937"/>
                </a:lnTo>
                <a:lnTo>
                  <a:pt x="4752" y="937"/>
                </a:lnTo>
                <a:lnTo>
                  <a:pt x="4756" y="933"/>
                </a:lnTo>
                <a:lnTo>
                  <a:pt x="4758" y="933"/>
                </a:lnTo>
                <a:lnTo>
                  <a:pt x="4761" y="933"/>
                </a:lnTo>
                <a:lnTo>
                  <a:pt x="4763" y="933"/>
                </a:lnTo>
                <a:lnTo>
                  <a:pt x="4765" y="931"/>
                </a:lnTo>
                <a:lnTo>
                  <a:pt x="4763" y="931"/>
                </a:lnTo>
                <a:lnTo>
                  <a:pt x="4765" y="929"/>
                </a:lnTo>
                <a:lnTo>
                  <a:pt x="4765" y="929"/>
                </a:lnTo>
                <a:lnTo>
                  <a:pt x="4763" y="929"/>
                </a:lnTo>
                <a:lnTo>
                  <a:pt x="4763" y="929"/>
                </a:lnTo>
                <a:lnTo>
                  <a:pt x="4763" y="929"/>
                </a:lnTo>
                <a:lnTo>
                  <a:pt x="4761" y="929"/>
                </a:lnTo>
                <a:lnTo>
                  <a:pt x="4756" y="933"/>
                </a:lnTo>
                <a:lnTo>
                  <a:pt x="4754" y="933"/>
                </a:lnTo>
                <a:lnTo>
                  <a:pt x="4752" y="933"/>
                </a:lnTo>
                <a:lnTo>
                  <a:pt x="4752" y="931"/>
                </a:lnTo>
                <a:lnTo>
                  <a:pt x="4750" y="931"/>
                </a:lnTo>
                <a:lnTo>
                  <a:pt x="4750" y="933"/>
                </a:lnTo>
                <a:lnTo>
                  <a:pt x="4750" y="933"/>
                </a:lnTo>
                <a:lnTo>
                  <a:pt x="4748" y="935"/>
                </a:lnTo>
                <a:lnTo>
                  <a:pt x="4746" y="937"/>
                </a:lnTo>
                <a:close/>
                <a:moveTo>
                  <a:pt x="4662" y="799"/>
                </a:moveTo>
                <a:lnTo>
                  <a:pt x="4662" y="801"/>
                </a:lnTo>
                <a:lnTo>
                  <a:pt x="4660" y="801"/>
                </a:lnTo>
                <a:lnTo>
                  <a:pt x="4660" y="803"/>
                </a:lnTo>
                <a:lnTo>
                  <a:pt x="4660" y="809"/>
                </a:lnTo>
                <a:lnTo>
                  <a:pt x="4660" y="811"/>
                </a:lnTo>
                <a:lnTo>
                  <a:pt x="4662" y="814"/>
                </a:lnTo>
                <a:lnTo>
                  <a:pt x="4662" y="814"/>
                </a:lnTo>
                <a:lnTo>
                  <a:pt x="4660" y="814"/>
                </a:lnTo>
                <a:lnTo>
                  <a:pt x="4662" y="816"/>
                </a:lnTo>
                <a:lnTo>
                  <a:pt x="4662" y="816"/>
                </a:lnTo>
                <a:lnTo>
                  <a:pt x="4664" y="818"/>
                </a:lnTo>
                <a:lnTo>
                  <a:pt x="4666" y="820"/>
                </a:lnTo>
                <a:lnTo>
                  <a:pt x="4668" y="824"/>
                </a:lnTo>
                <a:lnTo>
                  <a:pt x="4668" y="828"/>
                </a:lnTo>
                <a:lnTo>
                  <a:pt x="4666" y="830"/>
                </a:lnTo>
                <a:lnTo>
                  <a:pt x="4666" y="832"/>
                </a:lnTo>
                <a:lnTo>
                  <a:pt x="4666" y="835"/>
                </a:lnTo>
                <a:lnTo>
                  <a:pt x="4666" y="837"/>
                </a:lnTo>
                <a:lnTo>
                  <a:pt x="4666" y="841"/>
                </a:lnTo>
                <a:lnTo>
                  <a:pt x="4666" y="843"/>
                </a:lnTo>
                <a:lnTo>
                  <a:pt x="4666" y="856"/>
                </a:lnTo>
                <a:lnTo>
                  <a:pt x="4666" y="858"/>
                </a:lnTo>
                <a:lnTo>
                  <a:pt x="4666" y="860"/>
                </a:lnTo>
                <a:lnTo>
                  <a:pt x="4664" y="864"/>
                </a:lnTo>
                <a:lnTo>
                  <a:pt x="4664" y="866"/>
                </a:lnTo>
                <a:lnTo>
                  <a:pt x="4662" y="870"/>
                </a:lnTo>
                <a:lnTo>
                  <a:pt x="4662" y="870"/>
                </a:lnTo>
                <a:lnTo>
                  <a:pt x="4664" y="872"/>
                </a:lnTo>
                <a:lnTo>
                  <a:pt x="4666" y="874"/>
                </a:lnTo>
                <a:lnTo>
                  <a:pt x="4666" y="879"/>
                </a:lnTo>
                <a:lnTo>
                  <a:pt x="4668" y="883"/>
                </a:lnTo>
                <a:lnTo>
                  <a:pt x="4666" y="885"/>
                </a:lnTo>
                <a:lnTo>
                  <a:pt x="4666" y="887"/>
                </a:lnTo>
                <a:lnTo>
                  <a:pt x="4664" y="889"/>
                </a:lnTo>
                <a:lnTo>
                  <a:pt x="4664" y="891"/>
                </a:lnTo>
                <a:lnTo>
                  <a:pt x="4664" y="893"/>
                </a:lnTo>
                <a:lnTo>
                  <a:pt x="4664" y="895"/>
                </a:lnTo>
                <a:lnTo>
                  <a:pt x="4664" y="897"/>
                </a:lnTo>
                <a:lnTo>
                  <a:pt x="4666" y="900"/>
                </a:lnTo>
                <a:lnTo>
                  <a:pt x="4664" y="902"/>
                </a:lnTo>
                <a:lnTo>
                  <a:pt x="4662" y="908"/>
                </a:lnTo>
                <a:lnTo>
                  <a:pt x="4662" y="912"/>
                </a:lnTo>
                <a:lnTo>
                  <a:pt x="4664" y="916"/>
                </a:lnTo>
                <a:lnTo>
                  <a:pt x="4664" y="918"/>
                </a:lnTo>
                <a:lnTo>
                  <a:pt x="4664" y="921"/>
                </a:lnTo>
                <a:lnTo>
                  <a:pt x="4664" y="921"/>
                </a:lnTo>
                <a:lnTo>
                  <a:pt x="4666" y="923"/>
                </a:lnTo>
                <a:lnTo>
                  <a:pt x="4666" y="921"/>
                </a:lnTo>
                <a:lnTo>
                  <a:pt x="4668" y="918"/>
                </a:lnTo>
                <a:lnTo>
                  <a:pt x="4668" y="914"/>
                </a:lnTo>
                <a:lnTo>
                  <a:pt x="4670" y="912"/>
                </a:lnTo>
                <a:lnTo>
                  <a:pt x="4670" y="910"/>
                </a:lnTo>
                <a:lnTo>
                  <a:pt x="4673" y="908"/>
                </a:lnTo>
                <a:lnTo>
                  <a:pt x="4673" y="908"/>
                </a:lnTo>
                <a:lnTo>
                  <a:pt x="4675" y="908"/>
                </a:lnTo>
                <a:lnTo>
                  <a:pt x="4675" y="908"/>
                </a:lnTo>
                <a:lnTo>
                  <a:pt x="4677" y="908"/>
                </a:lnTo>
                <a:lnTo>
                  <a:pt x="4677" y="908"/>
                </a:lnTo>
                <a:lnTo>
                  <a:pt x="4677" y="910"/>
                </a:lnTo>
                <a:lnTo>
                  <a:pt x="4681" y="910"/>
                </a:lnTo>
                <a:lnTo>
                  <a:pt x="4683" y="910"/>
                </a:lnTo>
                <a:lnTo>
                  <a:pt x="4685" y="912"/>
                </a:lnTo>
                <a:lnTo>
                  <a:pt x="4685" y="914"/>
                </a:lnTo>
                <a:lnTo>
                  <a:pt x="4685" y="916"/>
                </a:lnTo>
                <a:lnTo>
                  <a:pt x="4685" y="921"/>
                </a:lnTo>
                <a:lnTo>
                  <a:pt x="4685" y="918"/>
                </a:lnTo>
                <a:lnTo>
                  <a:pt x="4687" y="918"/>
                </a:lnTo>
                <a:lnTo>
                  <a:pt x="4687" y="916"/>
                </a:lnTo>
                <a:lnTo>
                  <a:pt x="4687" y="916"/>
                </a:lnTo>
                <a:lnTo>
                  <a:pt x="4687" y="914"/>
                </a:lnTo>
                <a:lnTo>
                  <a:pt x="4687" y="912"/>
                </a:lnTo>
                <a:lnTo>
                  <a:pt x="4687" y="910"/>
                </a:lnTo>
                <a:lnTo>
                  <a:pt x="4687" y="906"/>
                </a:lnTo>
                <a:lnTo>
                  <a:pt x="4685" y="906"/>
                </a:lnTo>
                <a:lnTo>
                  <a:pt x="4685" y="906"/>
                </a:lnTo>
                <a:lnTo>
                  <a:pt x="4683" y="906"/>
                </a:lnTo>
                <a:lnTo>
                  <a:pt x="4683" y="906"/>
                </a:lnTo>
                <a:lnTo>
                  <a:pt x="4681" y="906"/>
                </a:lnTo>
                <a:lnTo>
                  <a:pt x="4681" y="902"/>
                </a:lnTo>
                <a:lnTo>
                  <a:pt x="4679" y="897"/>
                </a:lnTo>
                <a:lnTo>
                  <a:pt x="4679" y="895"/>
                </a:lnTo>
                <a:lnTo>
                  <a:pt x="4679" y="895"/>
                </a:lnTo>
                <a:lnTo>
                  <a:pt x="4677" y="895"/>
                </a:lnTo>
                <a:lnTo>
                  <a:pt x="4677" y="895"/>
                </a:lnTo>
                <a:lnTo>
                  <a:pt x="4677" y="893"/>
                </a:lnTo>
                <a:lnTo>
                  <a:pt x="4675" y="893"/>
                </a:lnTo>
                <a:lnTo>
                  <a:pt x="4673" y="889"/>
                </a:lnTo>
                <a:lnTo>
                  <a:pt x="4673" y="889"/>
                </a:lnTo>
                <a:lnTo>
                  <a:pt x="4673" y="887"/>
                </a:lnTo>
                <a:lnTo>
                  <a:pt x="4673" y="883"/>
                </a:lnTo>
                <a:lnTo>
                  <a:pt x="4675" y="879"/>
                </a:lnTo>
                <a:lnTo>
                  <a:pt x="4679" y="866"/>
                </a:lnTo>
                <a:lnTo>
                  <a:pt x="4679" y="864"/>
                </a:lnTo>
                <a:lnTo>
                  <a:pt x="4681" y="862"/>
                </a:lnTo>
                <a:lnTo>
                  <a:pt x="4683" y="860"/>
                </a:lnTo>
                <a:lnTo>
                  <a:pt x="4685" y="860"/>
                </a:lnTo>
                <a:lnTo>
                  <a:pt x="4689" y="860"/>
                </a:lnTo>
                <a:lnTo>
                  <a:pt x="4691" y="860"/>
                </a:lnTo>
                <a:lnTo>
                  <a:pt x="4693" y="860"/>
                </a:lnTo>
                <a:lnTo>
                  <a:pt x="4696" y="862"/>
                </a:lnTo>
                <a:lnTo>
                  <a:pt x="4696" y="862"/>
                </a:lnTo>
                <a:lnTo>
                  <a:pt x="4698" y="864"/>
                </a:lnTo>
                <a:lnTo>
                  <a:pt x="4700" y="866"/>
                </a:lnTo>
                <a:lnTo>
                  <a:pt x="4702" y="868"/>
                </a:lnTo>
                <a:lnTo>
                  <a:pt x="4702" y="868"/>
                </a:lnTo>
                <a:lnTo>
                  <a:pt x="4704" y="872"/>
                </a:lnTo>
                <a:lnTo>
                  <a:pt x="4704" y="872"/>
                </a:lnTo>
                <a:lnTo>
                  <a:pt x="4704" y="868"/>
                </a:lnTo>
                <a:lnTo>
                  <a:pt x="4704" y="868"/>
                </a:lnTo>
                <a:lnTo>
                  <a:pt x="4702" y="866"/>
                </a:lnTo>
                <a:lnTo>
                  <a:pt x="4700" y="864"/>
                </a:lnTo>
                <a:lnTo>
                  <a:pt x="4700" y="862"/>
                </a:lnTo>
                <a:lnTo>
                  <a:pt x="4698" y="860"/>
                </a:lnTo>
                <a:lnTo>
                  <a:pt x="4698" y="858"/>
                </a:lnTo>
                <a:lnTo>
                  <a:pt x="4698" y="856"/>
                </a:lnTo>
                <a:lnTo>
                  <a:pt x="4696" y="853"/>
                </a:lnTo>
                <a:lnTo>
                  <a:pt x="4696" y="849"/>
                </a:lnTo>
                <a:lnTo>
                  <a:pt x="4691" y="841"/>
                </a:lnTo>
                <a:lnTo>
                  <a:pt x="4689" y="837"/>
                </a:lnTo>
                <a:lnTo>
                  <a:pt x="4687" y="824"/>
                </a:lnTo>
                <a:lnTo>
                  <a:pt x="4687" y="822"/>
                </a:lnTo>
                <a:lnTo>
                  <a:pt x="4687" y="822"/>
                </a:lnTo>
                <a:lnTo>
                  <a:pt x="4685" y="820"/>
                </a:lnTo>
                <a:lnTo>
                  <a:pt x="4685" y="820"/>
                </a:lnTo>
                <a:lnTo>
                  <a:pt x="4685" y="818"/>
                </a:lnTo>
                <a:lnTo>
                  <a:pt x="4683" y="818"/>
                </a:lnTo>
                <a:lnTo>
                  <a:pt x="4683" y="816"/>
                </a:lnTo>
                <a:lnTo>
                  <a:pt x="4683" y="814"/>
                </a:lnTo>
                <a:lnTo>
                  <a:pt x="4683" y="811"/>
                </a:lnTo>
                <a:lnTo>
                  <a:pt x="4683" y="809"/>
                </a:lnTo>
                <a:lnTo>
                  <a:pt x="4681" y="807"/>
                </a:lnTo>
                <a:lnTo>
                  <a:pt x="4681" y="803"/>
                </a:lnTo>
                <a:lnTo>
                  <a:pt x="4683" y="801"/>
                </a:lnTo>
                <a:lnTo>
                  <a:pt x="4683" y="799"/>
                </a:lnTo>
                <a:lnTo>
                  <a:pt x="4683" y="799"/>
                </a:lnTo>
                <a:lnTo>
                  <a:pt x="4685" y="797"/>
                </a:lnTo>
                <a:lnTo>
                  <a:pt x="4685" y="795"/>
                </a:lnTo>
                <a:lnTo>
                  <a:pt x="4685" y="791"/>
                </a:lnTo>
                <a:lnTo>
                  <a:pt x="4683" y="786"/>
                </a:lnTo>
                <a:lnTo>
                  <a:pt x="4683" y="786"/>
                </a:lnTo>
                <a:lnTo>
                  <a:pt x="4683" y="784"/>
                </a:lnTo>
                <a:lnTo>
                  <a:pt x="4681" y="780"/>
                </a:lnTo>
                <a:lnTo>
                  <a:pt x="4679" y="774"/>
                </a:lnTo>
                <a:lnTo>
                  <a:pt x="4679" y="774"/>
                </a:lnTo>
                <a:lnTo>
                  <a:pt x="4679" y="772"/>
                </a:lnTo>
                <a:lnTo>
                  <a:pt x="4679" y="772"/>
                </a:lnTo>
                <a:lnTo>
                  <a:pt x="4679" y="770"/>
                </a:lnTo>
                <a:lnTo>
                  <a:pt x="4679" y="767"/>
                </a:lnTo>
                <a:lnTo>
                  <a:pt x="4679" y="767"/>
                </a:lnTo>
                <a:lnTo>
                  <a:pt x="4677" y="763"/>
                </a:lnTo>
                <a:lnTo>
                  <a:pt x="4675" y="761"/>
                </a:lnTo>
                <a:lnTo>
                  <a:pt x="4675" y="763"/>
                </a:lnTo>
                <a:lnTo>
                  <a:pt x="4675" y="763"/>
                </a:lnTo>
                <a:lnTo>
                  <a:pt x="4673" y="765"/>
                </a:lnTo>
                <a:lnTo>
                  <a:pt x="4670" y="765"/>
                </a:lnTo>
                <a:lnTo>
                  <a:pt x="4673" y="767"/>
                </a:lnTo>
                <a:lnTo>
                  <a:pt x="4675" y="772"/>
                </a:lnTo>
                <a:lnTo>
                  <a:pt x="4675" y="772"/>
                </a:lnTo>
                <a:lnTo>
                  <a:pt x="4675" y="774"/>
                </a:lnTo>
                <a:lnTo>
                  <a:pt x="4675" y="776"/>
                </a:lnTo>
                <a:lnTo>
                  <a:pt x="4675" y="776"/>
                </a:lnTo>
                <a:lnTo>
                  <a:pt x="4675" y="776"/>
                </a:lnTo>
                <a:lnTo>
                  <a:pt x="4673" y="776"/>
                </a:lnTo>
                <a:lnTo>
                  <a:pt x="4673" y="778"/>
                </a:lnTo>
                <a:lnTo>
                  <a:pt x="4673" y="780"/>
                </a:lnTo>
                <a:lnTo>
                  <a:pt x="4673" y="780"/>
                </a:lnTo>
                <a:lnTo>
                  <a:pt x="4670" y="782"/>
                </a:lnTo>
                <a:lnTo>
                  <a:pt x="4670" y="782"/>
                </a:lnTo>
                <a:lnTo>
                  <a:pt x="4670" y="782"/>
                </a:lnTo>
                <a:lnTo>
                  <a:pt x="4668" y="780"/>
                </a:lnTo>
                <a:lnTo>
                  <a:pt x="4666" y="780"/>
                </a:lnTo>
                <a:lnTo>
                  <a:pt x="4664" y="780"/>
                </a:lnTo>
                <a:lnTo>
                  <a:pt x="4662" y="782"/>
                </a:lnTo>
                <a:lnTo>
                  <a:pt x="4662" y="782"/>
                </a:lnTo>
                <a:lnTo>
                  <a:pt x="4662" y="786"/>
                </a:lnTo>
                <a:lnTo>
                  <a:pt x="4662" y="788"/>
                </a:lnTo>
                <a:lnTo>
                  <a:pt x="4662" y="793"/>
                </a:lnTo>
                <a:lnTo>
                  <a:pt x="4662" y="799"/>
                </a:lnTo>
                <a:close/>
                <a:moveTo>
                  <a:pt x="4731" y="1663"/>
                </a:moveTo>
                <a:lnTo>
                  <a:pt x="4731" y="1663"/>
                </a:lnTo>
                <a:lnTo>
                  <a:pt x="4731" y="1663"/>
                </a:lnTo>
                <a:lnTo>
                  <a:pt x="4731" y="1663"/>
                </a:lnTo>
                <a:lnTo>
                  <a:pt x="4733" y="1663"/>
                </a:lnTo>
                <a:lnTo>
                  <a:pt x="4733" y="1663"/>
                </a:lnTo>
                <a:lnTo>
                  <a:pt x="4735" y="1663"/>
                </a:lnTo>
                <a:lnTo>
                  <a:pt x="4737" y="1663"/>
                </a:lnTo>
                <a:lnTo>
                  <a:pt x="4740" y="1663"/>
                </a:lnTo>
                <a:lnTo>
                  <a:pt x="4740" y="1663"/>
                </a:lnTo>
                <a:lnTo>
                  <a:pt x="4742" y="1661"/>
                </a:lnTo>
                <a:lnTo>
                  <a:pt x="4742" y="1661"/>
                </a:lnTo>
                <a:lnTo>
                  <a:pt x="4744" y="1661"/>
                </a:lnTo>
                <a:lnTo>
                  <a:pt x="4744" y="1661"/>
                </a:lnTo>
                <a:lnTo>
                  <a:pt x="4744" y="1661"/>
                </a:lnTo>
                <a:lnTo>
                  <a:pt x="4744" y="1661"/>
                </a:lnTo>
                <a:lnTo>
                  <a:pt x="4744" y="1661"/>
                </a:lnTo>
                <a:lnTo>
                  <a:pt x="4744" y="1661"/>
                </a:lnTo>
                <a:lnTo>
                  <a:pt x="4744" y="1661"/>
                </a:lnTo>
                <a:lnTo>
                  <a:pt x="4737" y="1658"/>
                </a:lnTo>
                <a:lnTo>
                  <a:pt x="4735" y="1658"/>
                </a:lnTo>
                <a:lnTo>
                  <a:pt x="4733" y="1661"/>
                </a:lnTo>
                <a:lnTo>
                  <a:pt x="4733" y="1658"/>
                </a:lnTo>
                <a:lnTo>
                  <a:pt x="4731" y="1661"/>
                </a:lnTo>
                <a:lnTo>
                  <a:pt x="4731" y="1661"/>
                </a:lnTo>
                <a:lnTo>
                  <a:pt x="4731" y="1663"/>
                </a:lnTo>
                <a:lnTo>
                  <a:pt x="4731" y="1663"/>
                </a:lnTo>
                <a:close/>
                <a:moveTo>
                  <a:pt x="4790" y="667"/>
                </a:moveTo>
                <a:lnTo>
                  <a:pt x="4792" y="667"/>
                </a:lnTo>
                <a:lnTo>
                  <a:pt x="4792" y="665"/>
                </a:lnTo>
                <a:lnTo>
                  <a:pt x="4790" y="665"/>
                </a:lnTo>
                <a:lnTo>
                  <a:pt x="4790" y="667"/>
                </a:lnTo>
                <a:lnTo>
                  <a:pt x="4788" y="667"/>
                </a:lnTo>
                <a:lnTo>
                  <a:pt x="4788" y="667"/>
                </a:lnTo>
                <a:lnTo>
                  <a:pt x="4788" y="669"/>
                </a:lnTo>
                <a:lnTo>
                  <a:pt x="4790" y="667"/>
                </a:lnTo>
                <a:close/>
                <a:moveTo>
                  <a:pt x="4784" y="1665"/>
                </a:moveTo>
                <a:lnTo>
                  <a:pt x="4781" y="1665"/>
                </a:lnTo>
                <a:lnTo>
                  <a:pt x="4779" y="1667"/>
                </a:lnTo>
                <a:lnTo>
                  <a:pt x="4781" y="1667"/>
                </a:lnTo>
                <a:lnTo>
                  <a:pt x="4781" y="1667"/>
                </a:lnTo>
                <a:lnTo>
                  <a:pt x="4781" y="1669"/>
                </a:lnTo>
                <a:lnTo>
                  <a:pt x="4784" y="1669"/>
                </a:lnTo>
                <a:lnTo>
                  <a:pt x="4784" y="1669"/>
                </a:lnTo>
                <a:lnTo>
                  <a:pt x="4788" y="1669"/>
                </a:lnTo>
                <a:lnTo>
                  <a:pt x="4788" y="1669"/>
                </a:lnTo>
                <a:lnTo>
                  <a:pt x="4788" y="1667"/>
                </a:lnTo>
                <a:lnTo>
                  <a:pt x="4788" y="1667"/>
                </a:lnTo>
                <a:lnTo>
                  <a:pt x="4788" y="1667"/>
                </a:lnTo>
                <a:lnTo>
                  <a:pt x="4784" y="1665"/>
                </a:lnTo>
                <a:close/>
                <a:moveTo>
                  <a:pt x="4786" y="916"/>
                </a:moveTo>
                <a:lnTo>
                  <a:pt x="4779" y="921"/>
                </a:lnTo>
                <a:lnTo>
                  <a:pt x="4777" y="923"/>
                </a:lnTo>
                <a:lnTo>
                  <a:pt x="4775" y="923"/>
                </a:lnTo>
                <a:lnTo>
                  <a:pt x="4773" y="927"/>
                </a:lnTo>
                <a:lnTo>
                  <a:pt x="4773" y="927"/>
                </a:lnTo>
                <a:lnTo>
                  <a:pt x="4777" y="927"/>
                </a:lnTo>
                <a:lnTo>
                  <a:pt x="4779" y="925"/>
                </a:lnTo>
                <a:lnTo>
                  <a:pt x="4779" y="923"/>
                </a:lnTo>
                <a:lnTo>
                  <a:pt x="4781" y="923"/>
                </a:lnTo>
                <a:lnTo>
                  <a:pt x="4784" y="921"/>
                </a:lnTo>
                <a:lnTo>
                  <a:pt x="4784" y="921"/>
                </a:lnTo>
                <a:lnTo>
                  <a:pt x="4788" y="916"/>
                </a:lnTo>
                <a:lnTo>
                  <a:pt x="4786" y="916"/>
                </a:lnTo>
                <a:lnTo>
                  <a:pt x="4786" y="916"/>
                </a:lnTo>
                <a:close/>
                <a:moveTo>
                  <a:pt x="4641" y="975"/>
                </a:moveTo>
                <a:lnTo>
                  <a:pt x="4639" y="977"/>
                </a:lnTo>
                <a:lnTo>
                  <a:pt x="4637" y="977"/>
                </a:lnTo>
                <a:lnTo>
                  <a:pt x="4637" y="979"/>
                </a:lnTo>
                <a:lnTo>
                  <a:pt x="4635" y="979"/>
                </a:lnTo>
                <a:lnTo>
                  <a:pt x="4635" y="979"/>
                </a:lnTo>
                <a:lnTo>
                  <a:pt x="4635" y="981"/>
                </a:lnTo>
                <a:lnTo>
                  <a:pt x="4633" y="983"/>
                </a:lnTo>
                <a:lnTo>
                  <a:pt x="4633" y="983"/>
                </a:lnTo>
                <a:lnTo>
                  <a:pt x="4633" y="986"/>
                </a:lnTo>
                <a:lnTo>
                  <a:pt x="4635" y="988"/>
                </a:lnTo>
                <a:lnTo>
                  <a:pt x="4637" y="990"/>
                </a:lnTo>
                <a:lnTo>
                  <a:pt x="4637" y="990"/>
                </a:lnTo>
                <a:lnTo>
                  <a:pt x="4637" y="992"/>
                </a:lnTo>
                <a:lnTo>
                  <a:pt x="4637" y="994"/>
                </a:lnTo>
                <a:lnTo>
                  <a:pt x="4637" y="996"/>
                </a:lnTo>
                <a:lnTo>
                  <a:pt x="4635" y="998"/>
                </a:lnTo>
                <a:lnTo>
                  <a:pt x="4637" y="998"/>
                </a:lnTo>
                <a:lnTo>
                  <a:pt x="4637" y="1000"/>
                </a:lnTo>
                <a:lnTo>
                  <a:pt x="4637" y="1000"/>
                </a:lnTo>
                <a:lnTo>
                  <a:pt x="4639" y="1000"/>
                </a:lnTo>
                <a:lnTo>
                  <a:pt x="4639" y="1000"/>
                </a:lnTo>
                <a:lnTo>
                  <a:pt x="4641" y="998"/>
                </a:lnTo>
                <a:lnTo>
                  <a:pt x="4643" y="998"/>
                </a:lnTo>
                <a:lnTo>
                  <a:pt x="4643" y="996"/>
                </a:lnTo>
                <a:lnTo>
                  <a:pt x="4645" y="994"/>
                </a:lnTo>
                <a:lnTo>
                  <a:pt x="4645" y="994"/>
                </a:lnTo>
                <a:lnTo>
                  <a:pt x="4647" y="994"/>
                </a:lnTo>
                <a:lnTo>
                  <a:pt x="4649" y="994"/>
                </a:lnTo>
                <a:lnTo>
                  <a:pt x="4649" y="994"/>
                </a:lnTo>
                <a:lnTo>
                  <a:pt x="4652" y="994"/>
                </a:lnTo>
                <a:lnTo>
                  <a:pt x="4652" y="994"/>
                </a:lnTo>
                <a:lnTo>
                  <a:pt x="4652" y="994"/>
                </a:lnTo>
                <a:lnTo>
                  <a:pt x="4649" y="992"/>
                </a:lnTo>
                <a:lnTo>
                  <a:pt x="4647" y="988"/>
                </a:lnTo>
                <a:lnTo>
                  <a:pt x="4645" y="988"/>
                </a:lnTo>
                <a:lnTo>
                  <a:pt x="4645" y="988"/>
                </a:lnTo>
                <a:lnTo>
                  <a:pt x="4643" y="988"/>
                </a:lnTo>
                <a:lnTo>
                  <a:pt x="4641" y="988"/>
                </a:lnTo>
                <a:lnTo>
                  <a:pt x="4641" y="986"/>
                </a:lnTo>
                <a:lnTo>
                  <a:pt x="4641" y="986"/>
                </a:lnTo>
                <a:lnTo>
                  <a:pt x="4641" y="983"/>
                </a:lnTo>
                <a:lnTo>
                  <a:pt x="4641" y="983"/>
                </a:lnTo>
                <a:lnTo>
                  <a:pt x="4641" y="981"/>
                </a:lnTo>
                <a:lnTo>
                  <a:pt x="4643" y="981"/>
                </a:lnTo>
                <a:lnTo>
                  <a:pt x="4643" y="981"/>
                </a:lnTo>
                <a:lnTo>
                  <a:pt x="4645" y="981"/>
                </a:lnTo>
                <a:lnTo>
                  <a:pt x="4645" y="981"/>
                </a:lnTo>
                <a:lnTo>
                  <a:pt x="4647" y="981"/>
                </a:lnTo>
                <a:lnTo>
                  <a:pt x="4649" y="983"/>
                </a:lnTo>
                <a:lnTo>
                  <a:pt x="4649" y="986"/>
                </a:lnTo>
                <a:lnTo>
                  <a:pt x="4656" y="981"/>
                </a:lnTo>
                <a:lnTo>
                  <a:pt x="4662" y="981"/>
                </a:lnTo>
                <a:lnTo>
                  <a:pt x="4666" y="981"/>
                </a:lnTo>
                <a:lnTo>
                  <a:pt x="4673" y="986"/>
                </a:lnTo>
                <a:lnTo>
                  <a:pt x="4679" y="988"/>
                </a:lnTo>
                <a:lnTo>
                  <a:pt x="4681" y="990"/>
                </a:lnTo>
                <a:lnTo>
                  <a:pt x="4683" y="990"/>
                </a:lnTo>
                <a:lnTo>
                  <a:pt x="4683" y="990"/>
                </a:lnTo>
                <a:lnTo>
                  <a:pt x="4683" y="990"/>
                </a:lnTo>
                <a:lnTo>
                  <a:pt x="4685" y="988"/>
                </a:lnTo>
                <a:lnTo>
                  <a:pt x="4685" y="988"/>
                </a:lnTo>
                <a:lnTo>
                  <a:pt x="4685" y="986"/>
                </a:lnTo>
                <a:lnTo>
                  <a:pt x="4685" y="983"/>
                </a:lnTo>
                <a:lnTo>
                  <a:pt x="4687" y="979"/>
                </a:lnTo>
                <a:lnTo>
                  <a:pt x="4691" y="977"/>
                </a:lnTo>
                <a:lnTo>
                  <a:pt x="4693" y="975"/>
                </a:lnTo>
                <a:lnTo>
                  <a:pt x="4698" y="973"/>
                </a:lnTo>
                <a:lnTo>
                  <a:pt x="4698" y="973"/>
                </a:lnTo>
                <a:lnTo>
                  <a:pt x="4702" y="975"/>
                </a:lnTo>
                <a:lnTo>
                  <a:pt x="4704" y="975"/>
                </a:lnTo>
                <a:lnTo>
                  <a:pt x="4706" y="973"/>
                </a:lnTo>
                <a:lnTo>
                  <a:pt x="4708" y="973"/>
                </a:lnTo>
                <a:lnTo>
                  <a:pt x="4708" y="973"/>
                </a:lnTo>
                <a:lnTo>
                  <a:pt x="4710" y="971"/>
                </a:lnTo>
                <a:lnTo>
                  <a:pt x="4712" y="971"/>
                </a:lnTo>
                <a:lnTo>
                  <a:pt x="4712" y="971"/>
                </a:lnTo>
                <a:lnTo>
                  <a:pt x="4714" y="971"/>
                </a:lnTo>
                <a:lnTo>
                  <a:pt x="4717" y="971"/>
                </a:lnTo>
                <a:lnTo>
                  <a:pt x="4717" y="969"/>
                </a:lnTo>
                <a:lnTo>
                  <a:pt x="4717" y="969"/>
                </a:lnTo>
                <a:lnTo>
                  <a:pt x="4719" y="967"/>
                </a:lnTo>
                <a:lnTo>
                  <a:pt x="4721" y="967"/>
                </a:lnTo>
                <a:lnTo>
                  <a:pt x="4719" y="967"/>
                </a:lnTo>
                <a:lnTo>
                  <a:pt x="4719" y="967"/>
                </a:lnTo>
                <a:lnTo>
                  <a:pt x="4717" y="967"/>
                </a:lnTo>
                <a:lnTo>
                  <a:pt x="4714" y="969"/>
                </a:lnTo>
                <a:lnTo>
                  <a:pt x="4714" y="969"/>
                </a:lnTo>
                <a:lnTo>
                  <a:pt x="4712" y="969"/>
                </a:lnTo>
                <a:lnTo>
                  <a:pt x="4712" y="965"/>
                </a:lnTo>
                <a:lnTo>
                  <a:pt x="4712" y="962"/>
                </a:lnTo>
                <a:lnTo>
                  <a:pt x="4710" y="962"/>
                </a:lnTo>
                <a:lnTo>
                  <a:pt x="4710" y="960"/>
                </a:lnTo>
                <a:lnTo>
                  <a:pt x="4710" y="958"/>
                </a:lnTo>
                <a:lnTo>
                  <a:pt x="4712" y="954"/>
                </a:lnTo>
                <a:lnTo>
                  <a:pt x="4714" y="952"/>
                </a:lnTo>
                <a:lnTo>
                  <a:pt x="4714" y="950"/>
                </a:lnTo>
                <a:lnTo>
                  <a:pt x="4714" y="950"/>
                </a:lnTo>
                <a:lnTo>
                  <a:pt x="4712" y="950"/>
                </a:lnTo>
                <a:lnTo>
                  <a:pt x="4710" y="952"/>
                </a:lnTo>
                <a:lnTo>
                  <a:pt x="4706" y="956"/>
                </a:lnTo>
                <a:lnTo>
                  <a:pt x="4706" y="956"/>
                </a:lnTo>
                <a:lnTo>
                  <a:pt x="4704" y="956"/>
                </a:lnTo>
                <a:lnTo>
                  <a:pt x="4702" y="956"/>
                </a:lnTo>
                <a:lnTo>
                  <a:pt x="4702" y="956"/>
                </a:lnTo>
                <a:lnTo>
                  <a:pt x="4696" y="954"/>
                </a:lnTo>
                <a:lnTo>
                  <a:pt x="4693" y="954"/>
                </a:lnTo>
                <a:lnTo>
                  <a:pt x="4693" y="954"/>
                </a:lnTo>
                <a:lnTo>
                  <a:pt x="4691" y="954"/>
                </a:lnTo>
                <a:lnTo>
                  <a:pt x="4691" y="954"/>
                </a:lnTo>
                <a:lnTo>
                  <a:pt x="4689" y="952"/>
                </a:lnTo>
                <a:lnTo>
                  <a:pt x="4687" y="950"/>
                </a:lnTo>
                <a:lnTo>
                  <a:pt x="4683" y="948"/>
                </a:lnTo>
                <a:lnTo>
                  <a:pt x="4681" y="946"/>
                </a:lnTo>
                <a:lnTo>
                  <a:pt x="4677" y="944"/>
                </a:lnTo>
                <a:lnTo>
                  <a:pt x="4675" y="941"/>
                </a:lnTo>
                <a:lnTo>
                  <a:pt x="4670" y="935"/>
                </a:lnTo>
                <a:lnTo>
                  <a:pt x="4668" y="933"/>
                </a:lnTo>
                <a:lnTo>
                  <a:pt x="4664" y="931"/>
                </a:lnTo>
                <a:lnTo>
                  <a:pt x="4664" y="929"/>
                </a:lnTo>
                <a:lnTo>
                  <a:pt x="4664" y="929"/>
                </a:lnTo>
                <a:lnTo>
                  <a:pt x="4664" y="929"/>
                </a:lnTo>
                <a:lnTo>
                  <a:pt x="4662" y="931"/>
                </a:lnTo>
                <a:lnTo>
                  <a:pt x="4662" y="931"/>
                </a:lnTo>
                <a:lnTo>
                  <a:pt x="4660" y="931"/>
                </a:lnTo>
                <a:lnTo>
                  <a:pt x="4660" y="931"/>
                </a:lnTo>
                <a:lnTo>
                  <a:pt x="4660" y="931"/>
                </a:lnTo>
                <a:lnTo>
                  <a:pt x="4660" y="933"/>
                </a:lnTo>
                <a:lnTo>
                  <a:pt x="4658" y="935"/>
                </a:lnTo>
                <a:lnTo>
                  <a:pt x="4660" y="937"/>
                </a:lnTo>
                <a:lnTo>
                  <a:pt x="4660" y="939"/>
                </a:lnTo>
                <a:lnTo>
                  <a:pt x="4662" y="944"/>
                </a:lnTo>
                <a:lnTo>
                  <a:pt x="4662" y="948"/>
                </a:lnTo>
                <a:lnTo>
                  <a:pt x="4660" y="950"/>
                </a:lnTo>
                <a:lnTo>
                  <a:pt x="4660" y="952"/>
                </a:lnTo>
                <a:lnTo>
                  <a:pt x="4660" y="956"/>
                </a:lnTo>
                <a:lnTo>
                  <a:pt x="4660" y="956"/>
                </a:lnTo>
                <a:lnTo>
                  <a:pt x="4658" y="960"/>
                </a:lnTo>
                <a:lnTo>
                  <a:pt x="4656" y="962"/>
                </a:lnTo>
                <a:lnTo>
                  <a:pt x="4656" y="965"/>
                </a:lnTo>
                <a:lnTo>
                  <a:pt x="4656" y="967"/>
                </a:lnTo>
                <a:lnTo>
                  <a:pt x="4656" y="969"/>
                </a:lnTo>
                <a:lnTo>
                  <a:pt x="4654" y="969"/>
                </a:lnTo>
                <a:lnTo>
                  <a:pt x="4654" y="971"/>
                </a:lnTo>
                <a:lnTo>
                  <a:pt x="4652" y="971"/>
                </a:lnTo>
                <a:lnTo>
                  <a:pt x="4649" y="969"/>
                </a:lnTo>
                <a:lnTo>
                  <a:pt x="4647" y="969"/>
                </a:lnTo>
                <a:lnTo>
                  <a:pt x="4647" y="969"/>
                </a:lnTo>
                <a:lnTo>
                  <a:pt x="4645" y="967"/>
                </a:lnTo>
                <a:lnTo>
                  <a:pt x="4643" y="967"/>
                </a:lnTo>
                <a:lnTo>
                  <a:pt x="4641" y="969"/>
                </a:lnTo>
                <a:lnTo>
                  <a:pt x="4641" y="969"/>
                </a:lnTo>
                <a:lnTo>
                  <a:pt x="4641" y="971"/>
                </a:lnTo>
                <a:lnTo>
                  <a:pt x="4643" y="973"/>
                </a:lnTo>
                <a:lnTo>
                  <a:pt x="4643" y="973"/>
                </a:lnTo>
                <a:lnTo>
                  <a:pt x="4641" y="975"/>
                </a:lnTo>
                <a:close/>
                <a:moveTo>
                  <a:pt x="4629" y="990"/>
                </a:moveTo>
                <a:lnTo>
                  <a:pt x="4629" y="990"/>
                </a:lnTo>
                <a:lnTo>
                  <a:pt x="4629" y="986"/>
                </a:lnTo>
                <a:lnTo>
                  <a:pt x="4629" y="986"/>
                </a:lnTo>
                <a:lnTo>
                  <a:pt x="4629" y="988"/>
                </a:lnTo>
                <a:lnTo>
                  <a:pt x="4626" y="988"/>
                </a:lnTo>
                <a:lnTo>
                  <a:pt x="4629" y="990"/>
                </a:lnTo>
                <a:lnTo>
                  <a:pt x="4629" y="990"/>
                </a:lnTo>
                <a:lnTo>
                  <a:pt x="4629" y="990"/>
                </a:lnTo>
                <a:close/>
                <a:moveTo>
                  <a:pt x="4652" y="931"/>
                </a:moveTo>
                <a:lnTo>
                  <a:pt x="4652" y="931"/>
                </a:lnTo>
                <a:lnTo>
                  <a:pt x="4652" y="931"/>
                </a:lnTo>
                <a:lnTo>
                  <a:pt x="4649" y="929"/>
                </a:lnTo>
                <a:lnTo>
                  <a:pt x="4649" y="929"/>
                </a:lnTo>
                <a:lnTo>
                  <a:pt x="4649" y="931"/>
                </a:lnTo>
                <a:lnTo>
                  <a:pt x="4652" y="933"/>
                </a:lnTo>
                <a:lnTo>
                  <a:pt x="4652" y="931"/>
                </a:lnTo>
                <a:close/>
                <a:moveTo>
                  <a:pt x="4825" y="889"/>
                </a:moveTo>
                <a:lnTo>
                  <a:pt x="4825" y="887"/>
                </a:lnTo>
                <a:lnTo>
                  <a:pt x="4825" y="887"/>
                </a:lnTo>
                <a:lnTo>
                  <a:pt x="4823" y="889"/>
                </a:lnTo>
                <a:lnTo>
                  <a:pt x="4823" y="889"/>
                </a:lnTo>
                <a:lnTo>
                  <a:pt x="4825" y="889"/>
                </a:lnTo>
                <a:lnTo>
                  <a:pt x="4825" y="889"/>
                </a:lnTo>
                <a:close/>
                <a:moveTo>
                  <a:pt x="4654" y="935"/>
                </a:moveTo>
                <a:lnTo>
                  <a:pt x="4654" y="935"/>
                </a:lnTo>
                <a:lnTo>
                  <a:pt x="4656" y="935"/>
                </a:lnTo>
                <a:lnTo>
                  <a:pt x="4656" y="935"/>
                </a:lnTo>
                <a:lnTo>
                  <a:pt x="4654" y="933"/>
                </a:lnTo>
                <a:lnTo>
                  <a:pt x="4654" y="933"/>
                </a:lnTo>
                <a:lnTo>
                  <a:pt x="4652" y="935"/>
                </a:lnTo>
                <a:lnTo>
                  <a:pt x="4652" y="935"/>
                </a:lnTo>
                <a:lnTo>
                  <a:pt x="4654" y="935"/>
                </a:lnTo>
                <a:close/>
                <a:moveTo>
                  <a:pt x="4811" y="1671"/>
                </a:moveTo>
                <a:lnTo>
                  <a:pt x="4809" y="1671"/>
                </a:lnTo>
                <a:lnTo>
                  <a:pt x="4809" y="1671"/>
                </a:lnTo>
                <a:lnTo>
                  <a:pt x="4809" y="1671"/>
                </a:lnTo>
                <a:lnTo>
                  <a:pt x="4809" y="1671"/>
                </a:lnTo>
                <a:lnTo>
                  <a:pt x="4811" y="1671"/>
                </a:lnTo>
                <a:lnTo>
                  <a:pt x="4811" y="1671"/>
                </a:lnTo>
                <a:close/>
                <a:moveTo>
                  <a:pt x="4813" y="900"/>
                </a:moveTo>
                <a:lnTo>
                  <a:pt x="4813" y="900"/>
                </a:lnTo>
                <a:lnTo>
                  <a:pt x="4811" y="902"/>
                </a:lnTo>
                <a:lnTo>
                  <a:pt x="4809" y="904"/>
                </a:lnTo>
                <a:lnTo>
                  <a:pt x="4807" y="904"/>
                </a:lnTo>
                <a:lnTo>
                  <a:pt x="4807" y="906"/>
                </a:lnTo>
                <a:lnTo>
                  <a:pt x="4807" y="906"/>
                </a:lnTo>
                <a:lnTo>
                  <a:pt x="4807" y="906"/>
                </a:lnTo>
                <a:lnTo>
                  <a:pt x="4811" y="904"/>
                </a:lnTo>
                <a:lnTo>
                  <a:pt x="4813" y="900"/>
                </a:lnTo>
                <a:lnTo>
                  <a:pt x="4813" y="900"/>
                </a:lnTo>
                <a:close/>
                <a:moveTo>
                  <a:pt x="4809" y="1524"/>
                </a:moveTo>
                <a:lnTo>
                  <a:pt x="4809" y="1524"/>
                </a:lnTo>
                <a:lnTo>
                  <a:pt x="4809" y="1524"/>
                </a:lnTo>
                <a:lnTo>
                  <a:pt x="4809" y="1524"/>
                </a:lnTo>
                <a:lnTo>
                  <a:pt x="4809" y="1524"/>
                </a:lnTo>
                <a:lnTo>
                  <a:pt x="4809" y="1524"/>
                </a:lnTo>
                <a:lnTo>
                  <a:pt x="4809" y="1524"/>
                </a:lnTo>
                <a:lnTo>
                  <a:pt x="4809" y="1524"/>
                </a:lnTo>
                <a:lnTo>
                  <a:pt x="4809" y="1524"/>
                </a:lnTo>
                <a:close/>
                <a:moveTo>
                  <a:pt x="4819" y="1675"/>
                </a:moveTo>
                <a:lnTo>
                  <a:pt x="4819" y="1675"/>
                </a:lnTo>
                <a:lnTo>
                  <a:pt x="4817" y="1675"/>
                </a:lnTo>
                <a:lnTo>
                  <a:pt x="4817" y="1675"/>
                </a:lnTo>
                <a:lnTo>
                  <a:pt x="4819" y="1677"/>
                </a:lnTo>
                <a:lnTo>
                  <a:pt x="4819" y="1677"/>
                </a:lnTo>
                <a:lnTo>
                  <a:pt x="4819" y="1675"/>
                </a:lnTo>
                <a:close/>
                <a:moveTo>
                  <a:pt x="4775" y="1650"/>
                </a:moveTo>
                <a:lnTo>
                  <a:pt x="4775" y="1652"/>
                </a:lnTo>
                <a:lnTo>
                  <a:pt x="4775" y="1652"/>
                </a:lnTo>
                <a:lnTo>
                  <a:pt x="4775" y="1654"/>
                </a:lnTo>
                <a:lnTo>
                  <a:pt x="4777" y="1654"/>
                </a:lnTo>
                <a:lnTo>
                  <a:pt x="4777" y="1654"/>
                </a:lnTo>
                <a:lnTo>
                  <a:pt x="4777" y="1654"/>
                </a:lnTo>
                <a:lnTo>
                  <a:pt x="4777" y="1652"/>
                </a:lnTo>
                <a:lnTo>
                  <a:pt x="4775" y="1650"/>
                </a:lnTo>
                <a:lnTo>
                  <a:pt x="4775" y="1650"/>
                </a:lnTo>
                <a:close/>
                <a:moveTo>
                  <a:pt x="4792" y="1671"/>
                </a:moveTo>
                <a:lnTo>
                  <a:pt x="4794" y="1671"/>
                </a:lnTo>
                <a:lnTo>
                  <a:pt x="4794" y="1671"/>
                </a:lnTo>
                <a:lnTo>
                  <a:pt x="4796" y="1671"/>
                </a:lnTo>
                <a:lnTo>
                  <a:pt x="4800" y="1675"/>
                </a:lnTo>
                <a:lnTo>
                  <a:pt x="4802" y="1675"/>
                </a:lnTo>
                <a:lnTo>
                  <a:pt x="4805" y="1677"/>
                </a:lnTo>
                <a:lnTo>
                  <a:pt x="4807" y="1679"/>
                </a:lnTo>
                <a:lnTo>
                  <a:pt x="4809" y="1679"/>
                </a:lnTo>
                <a:lnTo>
                  <a:pt x="4809" y="1682"/>
                </a:lnTo>
                <a:lnTo>
                  <a:pt x="4811" y="1682"/>
                </a:lnTo>
                <a:lnTo>
                  <a:pt x="4811" y="1682"/>
                </a:lnTo>
                <a:lnTo>
                  <a:pt x="4813" y="1682"/>
                </a:lnTo>
                <a:lnTo>
                  <a:pt x="4813" y="1682"/>
                </a:lnTo>
                <a:lnTo>
                  <a:pt x="4815" y="1684"/>
                </a:lnTo>
                <a:lnTo>
                  <a:pt x="4819" y="1688"/>
                </a:lnTo>
                <a:lnTo>
                  <a:pt x="4819" y="1690"/>
                </a:lnTo>
                <a:lnTo>
                  <a:pt x="4819" y="1692"/>
                </a:lnTo>
                <a:lnTo>
                  <a:pt x="4819" y="1694"/>
                </a:lnTo>
                <a:lnTo>
                  <a:pt x="4819" y="1694"/>
                </a:lnTo>
                <a:lnTo>
                  <a:pt x="4819" y="1696"/>
                </a:lnTo>
                <a:lnTo>
                  <a:pt x="4821" y="1698"/>
                </a:lnTo>
                <a:lnTo>
                  <a:pt x="4821" y="1698"/>
                </a:lnTo>
                <a:lnTo>
                  <a:pt x="4821" y="1700"/>
                </a:lnTo>
                <a:lnTo>
                  <a:pt x="4823" y="1700"/>
                </a:lnTo>
                <a:lnTo>
                  <a:pt x="4823" y="1700"/>
                </a:lnTo>
                <a:lnTo>
                  <a:pt x="4825" y="1698"/>
                </a:lnTo>
                <a:lnTo>
                  <a:pt x="4825" y="1696"/>
                </a:lnTo>
                <a:lnTo>
                  <a:pt x="4825" y="1696"/>
                </a:lnTo>
                <a:lnTo>
                  <a:pt x="4825" y="1694"/>
                </a:lnTo>
                <a:lnTo>
                  <a:pt x="4825" y="1694"/>
                </a:lnTo>
                <a:lnTo>
                  <a:pt x="4825" y="1692"/>
                </a:lnTo>
                <a:lnTo>
                  <a:pt x="4825" y="1690"/>
                </a:lnTo>
                <a:lnTo>
                  <a:pt x="4815" y="1682"/>
                </a:lnTo>
                <a:lnTo>
                  <a:pt x="4815" y="1682"/>
                </a:lnTo>
                <a:lnTo>
                  <a:pt x="4813" y="1679"/>
                </a:lnTo>
                <a:lnTo>
                  <a:pt x="4811" y="1677"/>
                </a:lnTo>
                <a:lnTo>
                  <a:pt x="4811" y="1677"/>
                </a:lnTo>
                <a:lnTo>
                  <a:pt x="4807" y="1677"/>
                </a:lnTo>
                <a:lnTo>
                  <a:pt x="4805" y="1675"/>
                </a:lnTo>
                <a:lnTo>
                  <a:pt x="4805" y="1675"/>
                </a:lnTo>
                <a:lnTo>
                  <a:pt x="4802" y="1673"/>
                </a:lnTo>
                <a:lnTo>
                  <a:pt x="4800" y="1673"/>
                </a:lnTo>
                <a:lnTo>
                  <a:pt x="4798" y="1673"/>
                </a:lnTo>
                <a:lnTo>
                  <a:pt x="4798" y="1671"/>
                </a:lnTo>
                <a:lnTo>
                  <a:pt x="4796" y="1669"/>
                </a:lnTo>
                <a:lnTo>
                  <a:pt x="4792" y="1669"/>
                </a:lnTo>
                <a:lnTo>
                  <a:pt x="4792" y="1669"/>
                </a:lnTo>
                <a:lnTo>
                  <a:pt x="4792" y="1671"/>
                </a:lnTo>
                <a:lnTo>
                  <a:pt x="4792" y="1671"/>
                </a:lnTo>
                <a:close/>
                <a:moveTo>
                  <a:pt x="4769" y="1711"/>
                </a:moveTo>
                <a:lnTo>
                  <a:pt x="4769" y="1711"/>
                </a:lnTo>
                <a:lnTo>
                  <a:pt x="4767" y="1711"/>
                </a:lnTo>
                <a:lnTo>
                  <a:pt x="4763" y="1711"/>
                </a:lnTo>
                <a:lnTo>
                  <a:pt x="4763" y="1711"/>
                </a:lnTo>
                <a:lnTo>
                  <a:pt x="4761" y="1711"/>
                </a:lnTo>
                <a:lnTo>
                  <a:pt x="4761" y="1711"/>
                </a:lnTo>
                <a:lnTo>
                  <a:pt x="4761" y="1711"/>
                </a:lnTo>
                <a:lnTo>
                  <a:pt x="4758" y="1709"/>
                </a:lnTo>
                <a:lnTo>
                  <a:pt x="4756" y="1711"/>
                </a:lnTo>
                <a:lnTo>
                  <a:pt x="4756" y="1713"/>
                </a:lnTo>
                <a:lnTo>
                  <a:pt x="4758" y="1713"/>
                </a:lnTo>
                <a:lnTo>
                  <a:pt x="4758" y="1715"/>
                </a:lnTo>
                <a:lnTo>
                  <a:pt x="4761" y="1715"/>
                </a:lnTo>
                <a:lnTo>
                  <a:pt x="4763" y="1715"/>
                </a:lnTo>
                <a:lnTo>
                  <a:pt x="4763" y="1717"/>
                </a:lnTo>
                <a:lnTo>
                  <a:pt x="4767" y="1719"/>
                </a:lnTo>
                <a:lnTo>
                  <a:pt x="4769" y="1719"/>
                </a:lnTo>
                <a:lnTo>
                  <a:pt x="4771" y="1719"/>
                </a:lnTo>
                <a:lnTo>
                  <a:pt x="4771" y="1719"/>
                </a:lnTo>
                <a:lnTo>
                  <a:pt x="4773" y="1719"/>
                </a:lnTo>
                <a:lnTo>
                  <a:pt x="4775" y="1721"/>
                </a:lnTo>
                <a:lnTo>
                  <a:pt x="4775" y="1721"/>
                </a:lnTo>
                <a:lnTo>
                  <a:pt x="4777" y="1721"/>
                </a:lnTo>
                <a:lnTo>
                  <a:pt x="4779" y="1721"/>
                </a:lnTo>
                <a:lnTo>
                  <a:pt x="4784" y="1721"/>
                </a:lnTo>
                <a:lnTo>
                  <a:pt x="4788" y="1721"/>
                </a:lnTo>
                <a:lnTo>
                  <a:pt x="4788" y="1721"/>
                </a:lnTo>
                <a:lnTo>
                  <a:pt x="4790" y="1719"/>
                </a:lnTo>
                <a:lnTo>
                  <a:pt x="4792" y="1719"/>
                </a:lnTo>
                <a:lnTo>
                  <a:pt x="4792" y="1719"/>
                </a:lnTo>
                <a:lnTo>
                  <a:pt x="4792" y="1719"/>
                </a:lnTo>
                <a:lnTo>
                  <a:pt x="4794" y="1717"/>
                </a:lnTo>
                <a:lnTo>
                  <a:pt x="4796" y="1717"/>
                </a:lnTo>
                <a:lnTo>
                  <a:pt x="4796" y="1717"/>
                </a:lnTo>
                <a:lnTo>
                  <a:pt x="4798" y="1717"/>
                </a:lnTo>
                <a:lnTo>
                  <a:pt x="4800" y="1715"/>
                </a:lnTo>
                <a:lnTo>
                  <a:pt x="4802" y="1713"/>
                </a:lnTo>
                <a:lnTo>
                  <a:pt x="4802" y="1713"/>
                </a:lnTo>
                <a:lnTo>
                  <a:pt x="4802" y="1713"/>
                </a:lnTo>
                <a:lnTo>
                  <a:pt x="4802" y="1711"/>
                </a:lnTo>
                <a:lnTo>
                  <a:pt x="4802" y="1711"/>
                </a:lnTo>
                <a:lnTo>
                  <a:pt x="4805" y="1711"/>
                </a:lnTo>
                <a:lnTo>
                  <a:pt x="4809" y="1711"/>
                </a:lnTo>
                <a:lnTo>
                  <a:pt x="4809" y="1711"/>
                </a:lnTo>
                <a:lnTo>
                  <a:pt x="4811" y="1709"/>
                </a:lnTo>
                <a:lnTo>
                  <a:pt x="4811" y="1709"/>
                </a:lnTo>
                <a:lnTo>
                  <a:pt x="4811" y="1707"/>
                </a:lnTo>
                <a:lnTo>
                  <a:pt x="4809" y="1705"/>
                </a:lnTo>
                <a:lnTo>
                  <a:pt x="4809" y="1705"/>
                </a:lnTo>
                <a:lnTo>
                  <a:pt x="4811" y="1702"/>
                </a:lnTo>
                <a:lnTo>
                  <a:pt x="4813" y="1702"/>
                </a:lnTo>
                <a:lnTo>
                  <a:pt x="4813" y="1702"/>
                </a:lnTo>
                <a:lnTo>
                  <a:pt x="4813" y="1702"/>
                </a:lnTo>
                <a:lnTo>
                  <a:pt x="4815" y="1700"/>
                </a:lnTo>
                <a:lnTo>
                  <a:pt x="4815" y="1698"/>
                </a:lnTo>
                <a:lnTo>
                  <a:pt x="4815" y="1698"/>
                </a:lnTo>
                <a:lnTo>
                  <a:pt x="4815" y="1696"/>
                </a:lnTo>
                <a:lnTo>
                  <a:pt x="4815" y="1696"/>
                </a:lnTo>
                <a:lnTo>
                  <a:pt x="4815" y="1694"/>
                </a:lnTo>
                <a:lnTo>
                  <a:pt x="4815" y="1694"/>
                </a:lnTo>
                <a:lnTo>
                  <a:pt x="4813" y="1692"/>
                </a:lnTo>
                <a:lnTo>
                  <a:pt x="4811" y="1692"/>
                </a:lnTo>
                <a:lnTo>
                  <a:pt x="4809" y="1694"/>
                </a:lnTo>
                <a:lnTo>
                  <a:pt x="4809" y="1692"/>
                </a:lnTo>
                <a:lnTo>
                  <a:pt x="4809" y="1692"/>
                </a:lnTo>
                <a:lnTo>
                  <a:pt x="4807" y="1692"/>
                </a:lnTo>
                <a:lnTo>
                  <a:pt x="4805" y="1692"/>
                </a:lnTo>
                <a:lnTo>
                  <a:pt x="4805" y="1692"/>
                </a:lnTo>
                <a:lnTo>
                  <a:pt x="4802" y="1692"/>
                </a:lnTo>
                <a:lnTo>
                  <a:pt x="4802" y="1692"/>
                </a:lnTo>
                <a:lnTo>
                  <a:pt x="4802" y="1694"/>
                </a:lnTo>
                <a:lnTo>
                  <a:pt x="4805" y="1698"/>
                </a:lnTo>
                <a:lnTo>
                  <a:pt x="4805" y="1700"/>
                </a:lnTo>
                <a:lnTo>
                  <a:pt x="4805" y="1700"/>
                </a:lnTo>
                <a:lnTo>
                  <a:pt x="4805" y="1702"/>
                </a:lnTo>
                <a:lnTo>
                  <a:pt x="4802" y="1702"/>
                </a:lnTo>
                <a:lnTo>
                  <a:pt x="4800" y="1702"/>
                </a:lnTo>
                <a:lnTo>
                  <a:pt x="4800" y="1702"/>
                </a:lnTo>
                <a:lnTo>
                  <a:pt x="4798" y="1705"/>
                </a:lnTo>
                <a:lnTo>
                  <a:pt x="4796" y="1707"/>
                </a:lnTo>
                <a:lnTo>
                  <a:pt x="4796" y="1707"/>
                </a:lnTo>
                <a:lnTo>
                  <a:pt x="4794" y="1709"/>
                </a:lnTo>
                <a:lnTo>
                  <a:pt x="4794" y="1709"/>
                </a:lnTo>
                <a:lnTo>
                  <a:pt x="4792" y="1709"/>
                </a:lnTo>
                <a:lnTo>
                  <a:pt x="4792" y="1709"/>
                </a:lnTo>
                <a:lnTo>
                  <a:pt x="4792" y="1711"/>
                </a:lnTo>
                <a:lnTo>
                  <a:pt x="4790" y="1711"/>
                </a:lnTo>
                <a:lnTo>
                  <a:pt x="4788" y="1709"/>
                </a:lnTo>
                <a:lnTo>
                  <a:pt x="4786" y="1709"/>
                </a:lnTo>
                <a:lnTo>
                  <a:pt x="4786" y="1711"/>
                </a:lnTo>
                <a:lnTo>
                  <a:pt x="4784" y="1711"/>
                </a:lnTo>
                <a:lnTo>
                  <a:pt x="4781" y="1709"/>
                </a:lnTo>
                <a:lnTo>
                  <a:pt x="4781" y="1707"/>
                </a:lnTo>
                <a:lnTo>
                  <a:pt x="4781" y="1707"/>
                </a:lnTo>
                <a:lnTo>
                  <a:pt x="4781" y="1705"/>
                </a:lnTo>
                <a:lnTo>
                  <a:pt x="4784" y="1705"/>
                </a:lnTo>
                <a:lnTo>
                  <a:pt x="4784" y="1702"/>
                </a:lnTo>
                <a:lnTo>
                  <a:pt x="4781" y="1702"/>
                </a:lnTo>
                <a:lnTo>
                  <a:pt x="4781" y="1702"/>
                </a:lnTo>
                <a:lnTo>
                  <a:pt x="4781" y="1705"/>
                </a:lnTo>
                <a:lnTo>
                  <a:pt x="4779" y="1709"/>
                </a:lnTo>
                <a:lnTo>
                  <a:pt x="4779" y="1711"/>
                </a:lnTo>
                <a:lnTo>
                  <a:pt x="4775" y="1711"/>
                </a:lnTo>
                <a:lnTo>
                  <a:pt x="4775" y="1711"/>
                </a:lnTo>
                <a:lnTo>
                  <a:pt x="4773" y="1711"/>
                </a:lnTo>
                <a:lnTo>
                  <a:pt x="4771" y="1711"/>
                </a:lnTo>
                <a:lnTo>
                  <a:pt x="4769" y="1711"/>
                </a:lnTo>
                <a:close/>
                <a:moveTo>
                  <a:pt x="4805" y="1526"/>
                </a:moveTo>
                <a:lnTo>
                  <a:pt x="4805" y="1526"/>
                </a:lnTo>
                <a:lnTo>
                  <a:pt x="4805" y="1526"/>
                </a:lnTo>
                <a:lnTo>
                  <a:pt x="4805" y="1526"/>
                </a:lnTo>
                <a:lnTo>
                  <a:pt x="4805" y="1526"/>
                </a:lnTo>
                <a:lnTo>
                  <a:pt x="4805" y="1524"/>
                </a:lnTo>
                <a:lnTo>
                  <a:pt x="4805" y="1524"/>
                </a:lnTo>
                <a:lnTo>
                  <a:pt x="4805" y="1524"/>
                </a:lnTo>
                <a:lnTo>
                  <a:pt x="4805" y="1524"/>
                </a:lnTo>
                <a:lnTo>
                  <a:pt x="4805" y="1524"/>
                </a:lnTo>
                <a:lnTo>
                  <a:pt x="4805" y="1524"/>
                </a:lnTo>
                <a:lnTo>
                  <a:pt x="4805" y="1526"/>
                </a:lnTo>
                <a:lnTo>
                  <a:pt x="4805" y="1526"/>
                </a:lnTo>
                <a:close/>
                <a:moveTo>
                  <a:pt x="4811" y="1673"/>
                </a:moveTo>
                <a:lnTo>
                  <a:pt x="4811" y="1673"/>
                </a:lnTo>
                <a:lnTo>
                  <a:pt x="4811" y="1673"/>
                </a:lnTo>
                <a:lnTo>
                  <a:pt x="4811" y="1673"/>
                </a:lnTo>
                <a:lnTo>
                  <a:pt x="4809" y="1671"/>
                </a:lnTo>
                <a:lnTo>
                  <a:pt x="4809" y="1673"/>
                </a:lnTo>
                <a:lnTo>
                  <a:pt x="4809" y="1673"/>
                </a:lnTo>
                <a:lnTo>
                  <a:pt x="4811" y="1673"/>
                </a:lnTo>
                <a:close/>
                <a:moveTo>
                  <a:pt x="4559" y="1726"/>
                </a:moveTo>
                <a:lnTo>
                  <a:pt x="4559" y="1723"/>
                </a:lnTo>
                <a:lnTo>
                  <a:pt x="4557" y="1723"/>
                </a:lnTo>
                <a:lnTo>
                  <a:pt x="4559" y="1726"/>
                </a:lnTo>
                <a:lnTo>
                  <a:pt x="4559" y="1726"/>
                </a:lnTo>
                <a:lnTo>
                  <a:pt x="4559" y="1726"/>
                </a:lnTo>
                <a:close/>
                <a:moveTo>
                  <a:pt x="4377" y="1757"/>
                </a:moveTo>
                <a:lnTo>
                  <a:pt x="4379" y="1757"/>
                </a:lnTo>
                <a:lnTo>
                  <a:pt x="4381" y="1757"/>
                </a:lnTo>
                <a:lnTo>
                  <a:pt x="4381" y="1757"/>
                </a:lnTo>
                <a:lnTo>
                  <a:pt x="4383" y="1757"/>
                </a:lnTo>
                <a:lnTo>
                  <a:pt x="4385" y="1755"/>
                </a:lnTo>
                <a:lnTo>
                  <a:pt x="4385" y="1755"/>
                </a:lnTo>
                <a:lnTo>
                  <a:pt x="4388" y="1755"/>
                </a:lnTo>
                <a:lnTo>
                  <a:pt x="4388" y="1755"/>
                </a:lnTo>
                <a:lnTo>
                  <a:pt x="4388" y="1753"/>
                </a:lnTo>
                <a:lnTo>
                  <a:pt x="4388" y="1753"/>
                </a:lnTo>
                <a:lnTo>
                  <a:pt x="4388" y="1751"/>
                </a:lnTo>
                <a:lnTo>
                  <a:pt x="4390" y="1751"/>
                </a:lnTo>
                <a:lnTo>
                  <a:pt x="4390" y="1751"/>
                </a:lnTo>
                <a:lnTo>
                  <a:pt x="4390" y="1749"/>
                </a:lnTo>
                <a:lnTo>
                  <a:pt x="4388" y="1749"/>
                </a:lnTo>
                <a:lnTo>
                  <a:pt x="4388" y="1747"/>
                </a:lnTo>
                <a:lnTo>
                  <a:pt x="4388" y="1749"/>
                </a:lnTo>
                <a:lnTo>
                  <a:pt x="4385" y="1749"/>
                </a:lnTo>
                <a:lnTo>
                  <a:pt x="4388" y="1749"/>
                </a:lnTo>
                <a:lnTo>
                  <a:pt x="4388" y="1751"/>
                </a:lnTo>
                <a:lnTo>
                  <a:pt x="4385" y="1751"/>
                </a:lnTo>
                <a:lnTo>
                  <a:pt x="4383" y="1753"/>
                </a:lnTo>
                <a:lnTo>
                  <a:pt x="4383" y="1753"/>
                </a:lnTo>
                <a:lnTo>
                  <a:pt x="4383" y="1753"/>
                </a:lnTo>
                <a:lnTo>
                  <a:pt x="4381" y="1753"/>
                </a:lnTo>
                <a:lnTo>
                  <a:pt x="4381" y="1755"/>
                </a:lnTo>
                <a:lnTo>
                  <a:pt x="4381" y="1755"/>
                </a:lnTo>
                <a:lnTo>
                  <a:pt x="4379" y="1755"/>
                </a:lnTo>
                <a:lnTo>
                  <a:pt x="4379" y="1755"/>
                </a:lnTo>
                <a:lnTo>
                  <a:pt x="4377" y="1753"/>
                </a:lnTo>
                <a:lnTo>
                  <a:pt x="4375" y="1753"/>
                </a:lnTo>
                <a:lnTo>
                  <a:pt x="4375" y="1753"/>
                </a:lnTo>
                <a:lnTo>
                  <a:pt x="4373" y="1753"/>
                </a:lnTo>
                <a:lnTo>
                  <a:pt x="4373" y="1753"/>
                </a:lnTo>
                <a:lnTo>
                  <a:pt x="4371" y="1753"/>
                </a:lnTo>
                <a:lnTo>
                  <a:pt x="4371" y="1753"/>
                </a:lnTo>
                <a:lnTo>
                  <a:pt x="4369" y="1753"/>
                </a:lnTo>
                <a:lnTo>
                  <a:pt x="4369" y="1755"/>
                </a:lnTo>
                <a:lnTo>
                  <a:pt x="4369" y="1755"/>
                </a:lnTo>
                <a:lnTo>
                  <a:pt x="4367" y="1755"/>
                </a:lnTo>
                <a:lnTo>
                  <a:pt x="4367" y="1755"/>
                </a:lnTo>
                <a:lnTo>
                  <a:pt x="4365" y="1753"/>
                </a:lnTo>
                <a:lnTo>
                  <a:pt x="4362" y="1753"/>
                </a:lnTo>
                <a:lnTo>
                  <a:pt x="4360" y="1751"/>
                </a:lnTo>
                <a:lnTo>
                  <a:pt x="4358" y="1751"/>
                </a:lnTo>
                <a:lnTo>
                  <a:pt x="4356" y="1751"/>
                </a:lnTo>
                <a:lnTo>
                  <a:pt x="4356" y="1751"/>
                </a:lnTo>
                <a:lnTo>
                  <a:pt x="4354" y="1751"/>
                </a:lnTo>
                <a:lnTo>
                  <a:pt x="4354" y="1751"/>
                </a:lnTo>
                <a:lnTo>
                  <a:pt x="4354" y="1751"/>
                </a:lnTo>
                <a:lnTo>
                  <a:pt x="4352" y="1751"/>
                </a:lnTo>
                <a:lnTo>
                  <a:pt x="4352" y="1751"/>
                </a:lnTo>
                <a:lnTo>
                  <a:pt x="4350" y="1751"/>
                </a:lnTo>
                <a:lnTo>
                  <a:pt x="4348" y="1751"/>
                </a:lnTo>
                <a:lnTo>
                  <a:pt x="4346" y="1753"/>
                </a:lnTo>
                <a:lnTo>
                  <a:pt x="4346" y="1753"/>
                </a:lnTo>
                <a:lnTo>
                  <a:pt x="4344" y="1753"/>
                </a:lnTo>
                <a:lnTo>
                  <a:pt x="4344" y="1753"/>
                </a:lnTo>
                <a:lnTo>
                  <a:pt x="4344" y="1753"/>
                </a:lnTo>
                <a:lnTo>
                  <a:pt x="4344" y="1755"/>
                </a:lnTo>
                <a:lnTo>
                  <a:pt x="4344" y="1755"/>
                </a:lnTo>
                <a:lnTo>
                  <a:pt x="4344" y="1757"/>
                </a:lnTo>
                <a:lnTo>
                  <a:pt x="4344" y="1757"/>
                </a:lnTo>
                <a:lnTo>
                  <a:pt x="4344" y="1757"/>
                </a:lnTo>
                <a:lnTo>
                  <a:pt x="4346" y="1759"/>
                </a:lnTo>
                <a:lnTo>
                  <a:pt x="4346" y="1757"/>
                </a:lnTo>
                <a:lnTo>
                  <a:pt x="4348" y="1757"/>
                </a:lnTo>
                <a:lnTo>
                  <a:pt x="4350" y="1759"/>
                </a:lnTo>
                <a:lnTo>
                  <a:pt x="4354" y="1757"/>
                </a:lnTo>
                <a:lnTo>
                  <a:pt x="4358" y="1759"/>
                </a:lnTo>
                <a:lnTo>
                  <a:pt x="4360" y="1759"/>
                </a:lnTo>
                <a:lnTo>
                  <a:pt x="4360" y="1759"/>
                </a:lnTo>
                <a:lnTo>
                  <a:pt x="4362" y="1759"/>
                </a:lnTo>
                <a:lnTo>
                  <a:pt x="4362" y="1759"/>
                </a:lnTo>
                <a:lnTo>
                  <a:pt x="4362" y="1759"/>
                </a:lnTo>
                <a:lnTo>
                  <a:pt x="4365" y="1759"/>
                </a:lnTo>
                <a:lnTo>
                  <a:pt x="4367" y="1757"/>
                </a:lnTo>
                <a:lnTo>
                  <a:pt x="4369" y="1757"/>
                </a:lnTo>
                <a:lnTo>
                  <a:pt x="4369" y="1759"/>
                </a:lnTo>
                <a:lnTo>
                  <a:pt x="4369" y="1759"/>
                </a:lnTo>
                <a:lnTo>
                  <a:pt x="4371" y="1759"/>
                </a:lnTo>
                <a:lnTo>
                  <a:pt x="4371" y="1759"/>
                </a:lnTo>
                <a:lnTo>
                  <a:pt x="4373" y="1759"/>
                </a:lnTo>
                <a:lnTo>
                  <a:pt x="4377" y="1757"/>
                </a:lnTo>
                <a:lnTo>
                  <a:pt x="4377" y="1757"/>
                </a:lnTo>
                <a:close/>
                <a:moveTo>
                  <a:pt x="4413" y="1851"/>
                </a:moveTo>
                <a:lnTo>
                  <a:pt x="4411" y="1851"/>
                </a:lnTo>
                <a:lnTo>
                  <a:pt x="4411" y="1851"/>
                </a:lnTo>
                <a:lnTo>
                  <a:pt x="4411" y="1853"/>
                </a:lnTo>
                <a:lnTo>
                  <a:pt x="4413" y="1853"/>
                </a:lnTo>
                <a:lnTo>
                  <a:pt x="4413" y="1853"/>
                </a:lnTo>
                <a:lnTo>
                  <a:pt x="4413" y="1853"/>
                </a:lnTo>
                <a:lnTo>
                  <a:pt x="4413" y="1853"/>
                </a:lnTo>
                <a:lnTo>
                  <a:pt x="4413" y="1853"/>
                </a:lnTo>
                <a:lnTo>
                  <a:pt x="4413" y="1853"/>
                </a:lnTo>
                <a:lnTo>
                  <a:pt x="4413" y="1851"/>
                </a:lnTo>
                <a:close/>
                <a:moveTo>
                  <a:pt x="4398" y="1753"/>
                </a:moveTo>
                <a:lnTo>
                  <a:pt x="4400" y="1753"/>
                </a:lnTo>
                <a:lnTo>
                  <a:pt x="4400" y="1751"/>
                </a:lnTo>
                <a:lnTo>
                  <a:pt x="4402" y="1751"/>
                </a:lnTo>
                <a:lnTo>
                  <a:pt x="4402" y="1749"/>
                </a:lnTo>
                <a:lnTo>
                  <a:pt x="4402" y="1749"/>
                </a:lnTo>
                <a:lnTo>
                  <a:pt x="4400" y="1749"/>
                </a:lnTo>
                <a:lnTo>
                  <a:pt x="4398" y="1751"/>
                </a:lnTo>
                <a:lnTo>
                  <a:pt x="4398" y="1751"/>
                </a:lnTo>
                <a:lnTo>
                  <a:pt x="4398" y="1751"/>
                </a:lnTo>
                <a:lnTo>
                  <a:pt x="4396" y="1751"/>
                </a:lnTo>
                <a:lnTo>
                  <a:pt x="4396" y="1751"/>
                </a:lnTo>
                <a:lnTo>
                  <a:pt x="4396" y="1751"/>
                </a:lnTo>
                <a:lnTo>
                  <a:pt x="4396" y="1751"/>
                </a:lnTo>
                <a:lnTo>
                  <a:pt x="4396" y="1751"/>
                </a:lnTo>
                <a:lnTo>
                  <a:pt x="4396" y="1751"/>
                </a:lnTo>
                <a:lnTo>
                  <a:pt x="4394" y="1753"/>
                </a:lnTo>
                <a:lnTo>
                  <a:pt x="4394" y="1755"/>
                </a:lnTo>
                <a:lnTo>
                  <a:pt x="4394" y="1755"/>
                </a:lnTo>
                <a:lnTo>
                  <a:pt x="4394" y="1755"/>
                </a:lnTo>
                <a:lnTo>
                  <a:pt x="4396" y="1755"/>
                </a:lnTo>
                <a:lnTo>
                  <a:pt x="4396" y="1755"/>
                </a:lnTo>
                <a:lnTo>
                  <a:pt x="4396" y="1755"/>
                </a:lnTo>
                <a:lnTo>
                  <a:pt x="4398" y="1755"/>
                </a:lnTo>
                <a:lnTo>
                  <a:pt x="4398" y="1755"/>
                </a:lnTo>
                <a:lnTo>
                  <a:pt x="4398" y="1753"/>
                </a:lnTo>
                <a:lnTo>
                  <a:pt x="4398" y="1753"/>
                </a:lnTo>
                <a:lnTo>
                  <a:pt x="4398" y="1753"/>
                </a:lnTo>
                <a:lnTo>
                  <a:pt x="4398" y="1753"/>
                </a:lnTo>
                <a:close/>
                <a:moveTo>
                  <a:pt x="4310" y="1751"/>
                </a:moveTo>
                <a:lnTo>
                  <a:pt x="4310" y="1751"/>
                </a:lnTo>
                <a:lnTo>
                  <a:pt x="4312" y="1749"/>
                </a:lnTo>
                <a:lnTo>
                  <a:pt x="4312" y="1749"/>
                </a:lnTo>
                <a:lnTo>
                  <a:pt x="4310" y="1749"/>
                </a:lnTo>
                <a:lnTo>
                  <a:pt x="4310" y="1749"/>
                </a:lnTo>
                <a:lnTo>
                  <a:pt x="4310" y="1749"/>
                </a:lnTo>
                <a:lnTo>
                  <a:pt x="4310" y="1751"/>
                </a:lnTo>
                <a:lnTo>
                  <a:pt x="4310" y="1751"/>
                </a:lnTo>
                <a:lnTo>
                  <a:pt x="4310" y="1751"/>
                </a:lnTo>
                <a:close/>
                <a:moveTo>
                  <a:pt x="4331" y="1757"/>
                </a:moveTo>
                <a:lnTo>
                  <a:pt x="4331" y="1757"/>
                </a:lnTo>
                <a:lnTo>
                  <a:pt x="4331" y="1757"/>
                </a:lnTo>
                <a:lnTo>
                  <a:pt x="4331" y="1757"/>
                </a:lnTo>
                <a:lnTo>
                  <a:pt x="4333" y="1757"/>
                </a:lnTo>
                <a:lnTo>
                  <a:pt x="4333" y="1757"/>
                </a:lnTo>
                <a:lnTo>
                  <a:pt x="4333" y="1755"/>
                </a:lnTo>
                <a:lnTo>
                  <a:pt x="4333" y="1755"/>
                </a:lnTo>
                <a:lnTo>
                  <a:pt x="4333" y="1755"/>
                </a:lnTo>
                <a:lnTo>
                  <a:pt x="4333" y="1755"/>
                </a:lnTo>
                <a:lnTo>
                  <a:pt x="4333" y="1753"/>
                </a:lnTo>
                <a:lnTo>
                  <a:pt x="4331" y="1751"/>
                </a:lnTo>
                <a:lnTo>
                  <a:pt x="4331" y="1751"/>
                </a:lnTo>
                <a:lnTo>
                  <a:pt x="4329" y="1751"/>
                </a:lnTo>
                <a:lnTo>
                  <a:pt x="4329" y="1751"/>
                </a:lnTo>
                <a:lnTo>
                  <a:pt x="4329" y="1751"/>
                </a:lnTo>
                <a:lnTo>
                  <a:pt x="4327" y="1753"/>
                </a:lnTo>
                <a:lnTo>
                  <a:pt x="4327" y="1753"/>
                </a:lnTo>
                <a:lnTo>
                  <a:pt x="4327" y="1751"/>
                </a:lnTo>
                <a:lnTo>
                  <a:pt x="4327" y="1751"/>
                </a:lnTo>
                <a:lnTo>
                  <a:pt x="4325" y="1751"/>
                </a:lnTo>
                <a:lnTo>
                  <a:pt x="4325" y="1751"/>
                </a:lnTo>
                <a:lnTo>
                  <a:pt x="4323" y="1751"/>
                </a:lnTo>
                <a:lnTo>
                  <a:pt x="4323" y="1751"/>
                </a:lnTo>
                <a:lnTo>
                  <a:pt x="4321" y="1751"/>
                </a:lnTo>
                <a:lnTo>
                  <a:pt x="4321" y="1751"/>
                </a:lnTo>
                <a:lnTo>
                  <a:pt x="4321" y="1751"/>
                </a:lnTo>
                <a:lnTo>
                  <a:pt x="4318" y="1749"/>
                </a:lnTo>
                <a:lnTo>
                  <a:pt x="4318" y="1749"/>
                </a:lnTo>
                <a:lnTo>
                  <a:pt x="4316" y="1747"/>
                </a:lnTo>
                <a:lnTo>
                  <a:pt x="4316" y="1749"/>
                </a:lnTo>
                <a:lnTo>
                  <a:pt x="4314" y="1749"/>
                </a:lnTo>
                <a:lnTo>
                  <a:pt x="4314" y="1749"/>
                </a:lnTo>
                <a:lnTo>
                  <a:pt x="4314" y="1751"/>
                </a:lnTo>
                <a:lnTo>
                  <a:pt x="4314" y="1751"/>
                </a:lnTo>
                <a:lnTo>
                  <a:pt x="4316" y="1753"/>
                </a:lnTo>
                <a:lnTo>
                  <a:pt x="4318" y="1753"/>
                </a:lnTo>
                <a:lnTo>
                  <a:pt x="4318" y="1753"/>
                </a:lnTo>
                <a:lnTo>
                  <a:pt x="4318" y="1753"/>
                </a:lnTo>
                <a:lnTo>
                  <a:pt x="4321" y="1753"/>
                </a:lnTo>
                <a:lnTo>
                  <a:pt x="4321" y="1755"/>
                </a:lnTo>
                <a:lnTo>
                  <a:pt x="4321" y="1755"/>
                </a:lnTo>
                <a:lnTo>
                  <a:pt x="4318" y="1755"/>
                </a:lnTo>
                <a:lnTo>
                  <a:pt x="4316" y="1757"/>
                </a:lnTo>
                <a:lnTo>
                  <a:pt x="4316" y="1757"/>
                </a:lnTo>
                <a:lnTo>
                  <a:pt x="4314" y="1757"/>
                </a:lnTo>
                <a:lnTo>
                  <a:pt x="4312" y="1755"/>
                </a:lnTo>
                <a:lnTo>
                  <a:pt x="4312" y="1755"/>
                </a:lnTo>
                <a:lnTo>
                  <a:pt x="4312" y="1755"/>
                </a:lnTo>
                <a:lnTo>
                  <a:pt x="4312" y="1753"/>
                </a:lnTo>
                <a:lnTo>
                  <a:pt x="4310" y="1753"/>
                </a:lnTo>
                <a:lnTo>
                  <a:pt x="4310" y="1753"/>
                </a:lnTo>
                <a:lnTo>
                  <a:pt x="4308" y="1753"/>
                </a:lnTo>
                <a:lnTo>
                  <a:pt x="4306" y="1751"/>
                </a:lnTo>
                <a:lnTo>
                  <a:pt x="4306" y="1751"/>
                </a:lnTo>
                <a:lnTo>
                  <a:pt x="4304" y="1753"/>
                </a:lnTo>
                <a:lnTo>
                  <a:pt x="4302" y="1753"/>
                </a:lnTo>
                <a:lnTo>
                  <a:pt x="4302" y="1753"/>
                </a:lnTo>
                <a:lnTo>
                  <a:pt x="4300" y="1755"/>
                </a:lnTo>
                <a:lnTo>
                  <a:pt x="4300" y="1755"/>
                </a:lnTo>
                <a:lnTo>
                  <a:pt x="4300" y="1755"/>
                </a:lnTo>
                <a:lnTo>
                  <a:pt x="4300" y="1757"/>
                </a:lnTo>
                <a:lnTo>
                  <a:pt x="4300" y="1759"/>
                </a:lnTo>
                <a:lnTo>
                  <a:pt x="4300" y="1759"/>
                </a:lnTo>
                <a:lnTo>
                  <a:pt x="4300" y="1761"/>
                </a:lnTo>
                <a:lnTo>
                  <a:pt x="4302" y="1761"/>
                </a:lnTo>
                <a:lnTo>
                  <a:pt x="4302" y="1761"/>
                </a:lnTo>
                <a:lnTo>
                  <a:pt x="4304" y="1761"/>
                </a:lnTo>
                <a:lnTo>
                  <a:pt x="4306" y="1761"/>
                </a:lnTo>
                <a:lnTo>
                  <a:pt x="4306" y="1761"/>
                </a:lnTo>
                <a:lnTo>
                  <a:pt x="4306" y="1761"/>
                </a:lnTo>
                <a:lnTo>
                  <a:pt x="4308" y="1761"/>
                </a:lnTo>
                <a:lnTo>
                  <a:pt x="4308" y="1761"/>
                </a:lnTo>
                <a:lnTo>
                  <a:pt x="4310" y="1761"/>
                </a:lnTo>
                <a:lnTo>
                  <a:pt x="4314" y="1759"/>
                </a:lnTo>
                <a:lnTo>
                  <a:pt x="4314" y="1759"/>
                </a:lnTo>
                <a:lnTo>
                  <a:pt x="4314" y="1759"/>
                </a:lnTo>
                <a:lnTo>
                  <a:pt x="4318" y="1759"/>
                </a:lnTo>
                <a:lnTo>
                  <a:pt x="4318" y="1759"/>
                </a:lnTo>
                <a:lnTo>
                  <a:pt x="4321" y="1759"/>
                </a:lnTo>
                <a:lnTo>
                  <a:pt x="4321" y="1757"/>
                </a:lnTo>
                <a:lnTo>
                  <a:pt x="4323" y="1755"/>
                </a:lnTo>
                <a:lnTo>
                  <a:pt x="4323" y="1757"/>
                </a:lnTo>
                <a:lnTo>
                  <a:pt x="4323" y="1757"/>
                </a:lnTo>
                <a:lnTo>
                  <a:pt x="4323" y="1759"/>
                </a:lnTo>
                <a:lnTo>
                  <a:pt x="4325" y="1759"/>
                </a:lnTo>
                <a:lnTo>
                  <a:pt x="4327" y="1757"/>
                </a:lnTo>
                <a:lnTo>
                  <a:pt x="4327" y="1757"/>
                </a:lnTo>
                <a:lnTo>
                  <a:pt x="4329" y="1759"/>
                </a:lnTo>
                <a:lnTo>
                  <a:pt x="4329" y="1759"/>
                </a:lnTo>
                <a:lnTo>
                  <a:pt x="4329" y="1757"/>
                </a:lnTo>
                <a:lnTo>
                  <a:pt x="4329" y="1757"/>
                </a:lnTo>
                <a:lnTo>
                  <a:pt x="4329" y="1757"/>
                </a:lnTo>
                <a:lnTo>
                  <a:pt x="4329" y="1757"/>
                </a:lnTo>
                <a:lnTo>
                  <a:pt x="4329" y="1757"/>
                </a:lnTo>
                <a:lnTo>
                  <a:pt x="4331" y="1757"/>
                </a:lnTo>
                <a:close/>
                <a:moveTo>
                  <a:pt x="4585" y="1858"/>
                </a:moveTo>
                <a:lnTo>
                  <a:pt x="4585" y="1858"/>
                </a:lnTo>
                <a:lnTo>
                  <a:pt x="4587" y="1858"/>
                </a:lnTo>
                <a:lnTo>
                  <a:pt x="4587" y="1858"/>
                </a:lnTo>
                <a:lnTo>
                  <a:pt x="4587" y="1856"/>
                </a:lnTo>
                <a:lnTo>
                  <a:pt x="4587" y="1856"/>
                </a:lnTo>
                <a:lnTo>
                  <a:pt x="4585" y="1856"/>
                </a:lnTo>
                <a:lnTo>
                  <a:pt x="4585" y="1858"/>
                </a:lnTo>
                <a:close/>
                <a:moveTo>
                  <a:pt x="4455" y="1677"/>
                </a:moveTo>
                <a:lnTo>
                  <a:pt x="4455" y="1677"/>
                </a:lnTo>
                <a:lnTo>
                  <a:pt x="4455" y="1679"/>
                </a:lnTo>
                <a:lnTo>
                  <a:pt x="4457" y="1679"/>
                </a:lnTo>
                <a:lnTo>
                  <a:pt x="4457" y="1679"/>
                </a:lnTo>
                <a:lnTo>
                  <a:pt x="4455" y="1677"/>
                </a:lnTo>
                <a:lnTo>
                  <a:pt x="4455" y="1677"/>
                </a:lnTo>
                <a:close/>
                <a:moveTo>
                  <a:pt x="4461" y="1654"/>
                </a:moveTo>
                <a:lnTo>
                  <a:pt x="4463" y="1656"/>
                </a:lnTo>
                <a:lnTo>
                  <a:pt x="4463" y="1656"/>
                </a:lnTo>
                <a:lnTo>
                  <a:pt x="4465" y="1654"/>
                </a:lnTo>
                <a:lnTo>
                  <a:pt x="4465" y="1654"/>
                </a:lnTo>
                <a:lnTo>
                  <a:pt x="4463" y="1652"/>
                </a:lnTo>
                <a:lnTo>
                  <a:pt x="4461" y="1652"/>
                </a:lnTo>
                <a:lnTo>
                  <a:pt x="4459" y="1650"/>
                </a:lnTo>
                <a:lnTo>
                  <a:pt x="4457" y="1650"/>
                </a:lnTo>
                <a:lnTo>
                  <a:pt x="4457" y="1650"/>
                </a:lnTo>
                <a:lnTo>
                  <a:pt x="4455" y="1652"/>
                </a:lnTo>
                <a:lnTo>
                  <a:pt x="4453" y="1654"/>
                </a:lnTo>
                <a:lnTo>
                  <a:pt x="4453" y="1654"/>
                </a:lnTo>
                <a:lnTo>
                  <a:pt x="4455" y="1656"/>
                </a:lnTo>
                <a:lnTo>
                  <a:pt x="4457" y="1656"/>
                </a:lnTo>
                <a:lnTo>
                  <a:pt x="4459" y="1656"/>
                </a:lnTo>
                <a:lnTo>
                  <a:pt x="4461" y="1654"/>
                </a:lnTo>
                <a:close/>
                <a:moveTo>
                  <a:pt x="4425" y="1765"/>
                </a:moveTo>
                <a:lnTo>
                  <a:pt x="4429" y="1763"/>
                </a:lnTo>
                <a:lnTo>
                  <a:pt x="4432" y="1763"/>
                </a:lnTo>
                <a:lnTo>
                  <a:pt x="4432" y="1763"/>
                </a:lnTo>
                <a:lnTo>
                  <a:pt x="4432" y="1763"/>
                </a:lnTo>
                <a:lnTo>
                  <a:pt x="4434" y="1761"/>
                </a:lnTo>
                <a:lnTo>
                  <a:pt x="4436" y="1761"/>
                </a:lnTo>
                <a:lnTo>
                  <a:pt x="4438" y="1761"/>
                </a:lnTo>
                <a:lnTo>
                  <a:pt x="4438" y="1759"/>
                </a:lnTo>
                <a:lnTo>
                  <a:pt x="4440" y="1759"/>
                </a:lnTo>
                <a:lnTo>
                  <a:pt x="4442" y="1759"/>
                </a:lnTo>
                <a:lnTo>
                  <a:pt x="4442" y="1757"/>
                </a:lnTo>
                <a:lnTo>
                  <a:pt x="4444" y="1757"/>
                </a:lnTo>
                <a:lnTo>
                  <a:pt x="4446" y="1757"/>
                </a:lnTo>
                <a:lnTo>
                  <a:pt x="4448" y="1755"/>
                </a:lnTo>
                <a:lnTo>
                  <a:pt x="4453" y="1753"/>
                </a:lnTo>
                <a:lnTo>
                  <a:pt x="4450" y="1753"/>
                </a:lnTo>
                <a:lnTo>
                  <a:pt x="4450" y="1751"/>
                </a:lnTo>
                <a:lnTo>
                  <a:pt x="4448" y="1751"/>
                </a:lnTo>
                <a:lnTo>
                  <a:pt x="4446" y="1751"/>
                </a:lnTo>
                <a:lnTo>
                  <a:pt x="4446" y="1751"/>
                </a:lnTo>
                <a:lnTo>
                  <a:pt x="4446" y="1751"/>
                </a:lnTo>
                <a:lnTo>
                  <a:pt x="4444" y="1753"/>
                </a:lnTo>
                <a:lnTo>
                  <a:pt x="4442" y="1753"/>
                </a:lnTo>
                <a:lnTo>
                  <a:pt x="4440" y="1753"/>
                </a:lnTo>
                <a:lnTo>
                  <a:pt x="4436" y="1753"/>
                </a:lnTo>
                <a:lnTo>
                  <a:pt x="4432" y="1753"/>
                </a:lnTo>
                <a:lnTo>
                  <a:pt x="4429" y="1753"/>
                </a:lnTo>
                <a:lnTo>
                  <a:pt x="4423" y="1755"/>
                </a:lnTo>
                <a:lnTo>
                  <a:pt x="4423" y="1755"/>
                </a:lnTo>
                <a:lnTo>
                  <a:pt x="4421" y="1755"/>
                </a:lnTo>
                <a:lnTo>
                  <a:pt x="4421" y="1757"/>
                </a:lnTo>
                <a:lnTo>
                  <a:pt x="4419" y="1759"/>
                </a:lnTo>
                <a:lnTo>
                  <a:pt x="4417" y="1761"/>
                </a:lnTo>
                <a:lnTo>
                  <a:pt x="4415" y="1761"/>
                </a:lnTo>
                <a:lnTo>
                  <a:pt x="4413" y="1763"/>
                </a:lnTo>
                <a:lnTo>
                  <a:pt x="4413" y="1763"/>
                </a:lnTo>
                <a:lnTo>
                  <a:pt x="4406" y="1765"/>
                </a:lnTo>
                <a:lnTo>
                  <a:pt x="4404" y="1765"/>
                </a:lnTo>
                <a:lnTo>
                  <a:pt x="4402" y="1767"/>
                </a:lnTo>
                <a:lnTo>
                  <a:pt x="4400" y="1770"/>
                </a:lnTo>
                <a:lnTo>
                  <a:pt x="4400" y="1772"/>
                </a:lnTo>
                <a:lnTo>
                  <a:pt x="4398" y="1774"/>
                </a:lnTo>
                <a:lnTo>
                  <a:pt x="4398" y="1774"/>
                </a:lnTo>
                <a:lnTo>
                  <a:pt x="4398" y="1776"/>
                </a:lnTo>
                <a:lnTo>
                  <a:pt x="4400" y="1776"/>
                </a:lnTo>
                <a:lnTo>
                  <a:pt x="4400" y="1778"/>
                </a:lnTo>
                <a:lnTo>
                  <a:pt x="4398" y="1778"/>
                </a:lnTo>
                <a:lnTo>
                  <a:pt x="4398" y="1778"/>
                </a:lnTo>
                <a:lnTo>
                  <a:pt x="4398" y="1780"/>
                </a:lnTo>
                <a:lnTo>
                  <a:pt x="4398" y="1780"/>
                </a:lnTo>
                <a:lnTo>
                  <a:pt x="4400" y="1780"/>
                </a:lnTo>
                <a:lnTo>
                  <a:pt x="4402" y="1780"/>
                </a:lnTo>
                <a:lnTo>
                  <a:pt x="4404" y="1780"/>
                </a:lnTo>
                <a:lnTo>
                  <a:pt x="4406" y="1778"/>
                </a:lnTo>
                <a:lnTo>
                  <a:pt x="4409" y="1778"/>
                </a:lnTo>
                <a:lnTo>
                  <a:pt x="4411" y="1778"/>
                </a:lnTo>
                <a:lnTo>
                  <a:pt x="4411" y="1776"/>
                </a:lnTo>
                <a:lnTo>
                  <a:pt x="4413" y="1776"/>
                </a:lnTo>
                <a:lnTo>
                  <a:pt x="4415" y="1774"/>
                </a:lnTo>
                <a:lnTo>
                  <a:pt x="4417" y="1772"/>
                </a:lnTo>
                <a:lnTo>
                  <a:pt x="4419" y="1770"/>
                </a:lnTo>
                <a:lnTo>
                  <a:pt x="4419" y="1770"/>
                </a:lnTo>
                <a:lnTo>
                  <a:pt x="4421" y="1767"/>
                </a:lnTo>
                <a:lnTo>
                  <a:pt x="4425" y="1765"/>
                </a:lnTo>
                <a:close/>
                <a:moveTo>
                  <a:pt x="4421" y="1841"/>
                </a:moveTo>
                <a:lnTo>
                  <a:pt x="4421" y="1841"/>
                </a:lnTo>
                <a:lnTo>
                  <a:pt x="4419" y="1843"/>
                </a:lnTo>
                <a:lnTo>
                  <a:pt x="4421" y="1843"/>
                </a:lnTo>
                <a:lnTo>
                  <a:pt x="4421" y="1841"/>
                </a:lnTo>
                <a:lnTo>
                  <a:pt x="4421" y="1841"/>
                </a:lnTo>
                <a:lnTo>
                  <a:pt x="4421" y="1841"/>
                </a:lnTo>
                <a:lnTo>
                  <a:pt x="4421" y="1841"/>
                </a:lnTo>
                <a:close/>
                <a:moveTo>
                  <a:pt x="4333" y="1749"/>
                </a:moveTo>
                <a:lnTo>
                  <a:pt x="4333" y="1749"/>
                </a:lnTo>
                <a:lnTo>
                  <a:pt x="4333" y="1749"/>
                </a:lnTo>
                <a:lnTo>
                  <a:pt x="4333" y="1749"/>
                </a:lnTo>
                <a:lnTo>
                  <a:pt x="4333" y="1749"/>
                </a:lnTo>
                <a:lnTo>
                  <a:pt x="4333" y="1749"/>
                </a:lnTo>
                <a:lnTo>
                  <a:pt x="4331" y="1749"/>
                </a:lnTo>
                <a:lnTo>
                  <a:pt x="4333" y="1751"/>
                </a:lnTo>
                <a:lnTo>
                  <a:pt x="4333" y="1749"/>
                </a:lnTo>
                <a:lnTo>
                  <a:pt x="4333" y="1749"/>
                </a:lnTo>
                <a:close/>
                <a:moveTo>
                  <a:pt x="4379" y="1707"/>
                </a:moveTo>
                <a:lnTo>
                  <a:pt x="4379" y="1709"/>
                </a:lnTo>
                <a:lnTo>
                  <a:pt x="4381" y="1709"/>
                </a:lnTo>
                <a:lnTo>
                  <a:pt x="4381" y="1709"/>
                </a:lnTo>
                <a:lnTo>
                  <a:pt x="4381" y="1709"/>
                </a:lnTo>
                <a:lnTo>
                  <a:pt x="4383" y="1709"/>
                </a:lnTo>
                <a:lnTo>
                  <a:pt x="4383" y="1709"/>
                </a:lnTo>
                <a:lnTo>
                  <a:pt x="4383" y="1709"/>
                </a:lnTo>
                <a:lnTo>
                  <a:pt x="4385" y="1707"/>
                </a:lnTo>
                <a:lnTo>
                  <a:pt x="4383" y="1705"/>
                </a:lnTo>
                <a:lnTo>
                  <a:pt x="4385" y="1702"/>
                </a:lnTo>
                <a:lnTo>
                  <a:pt x="4385" y="1698"/>
                </a:lnTo>
                <a:lnTo>
                  <a:pt x="4385" y="1698"/>
                </a:lnTo>
                <a:lnTo>
                  <a:pt x="4385" y="1698"/>
                </a:lnTo>
                <a:lnTo>
                  <a:pt x="4383" y="1698"/>
                </a:lnTo>
                <a:lnTo>
                  <a:pt x="4381" y="1700"/>
                </a:lnTo>
                <a:lnTo>
                  <a:pt x="4379" y="1700"/>
                </a:lnTo>
                <a:lnTo>
                  <a:pt x="4381" y="1702"/>
                </a:lnTo>
                <a:lnTo>
                  <a:pt x="4381" y="1705"/>
                </a:lnTo>
                <a:lnTo>
                  <a:pt x="4379" y="1705"/>
                </a:lnTo>
                <a:lnTo>
                  <a:pt x="4379" y="1707"/>
                </a:lnTo>
                <a:close/>
                <a:moveTo>
                  <a:pt x="4612" y="1061"/>
                </a:moveTo>
                <a:lnTo>
                  <a:pt x="4610" y="1061"/>
                </a:lnTo>
                <a:lnTo>
                  <a:pt x="4610" y="1061"/>
                </a:lnTo>
                <a:lnTo>
                  <a:pt x="4612" y="1061"/>
                </a:lnTo>
                <a:lnTo>
                  <a:pt x="4614" y="1059"/>
                </a:lnTo>
                <a:lnTo>
                  <a:pt x="4616" y="1057"/>
                </a:lnTo>
                <a:lnTo>
                  <a:pt x="4614" y="1057"/>
                </a:lnTo>
                <a:lnTo>
                  <a:pt x="4614" y="1057"/>
                </a:lnTo>
                <a:lnTo>
                  <a:pt x="4614" y="1055"/>
                </a:lnTo>
                <a:lnTo>
                  <a:pt x="4614" y="1053"/>
                </a:lnTo>
                <a:lnTo>
                  <a:pt x="4614" y="1053"/>
                </a:lnTo>
                <a:lnTo>
                  <a:pt x="4612" y="1055"/>
                </a:lnTo>
                <a:lnTo>
                  <a:pt x="4610" y="1057"/>
                </a:lnTo>
                <a:lnTo>
                  <a:pt x="4610" y="1059"/>
                </a:lnTo>
                <a:lnTo>
                  <a:pt x="4612" y="1059"/>
                </a:lnTo>
                <a:lnTo>
                  <a:pt x="4612" y="1059"/>
                </a:lnTo>
                <a:lnTo>
                  <a:pt x="4612" y="1059"/>
                </a:lnTo>
                <a:lnTo>
                  <a:pt x="4612" y="1061"/>
                </a:lnTo>
                <a:close/>
                <a:moveTo>
                  <a:pt x="4373" y="1707"/>
                </a:moveTo>
                <a:lnTo>
                  <a:pt x="4373" y="1707"/>
                </a:lnTo>
                <a:lnTo>
                  <a:pt x="4373" y="1709"/>
                </a:lnTo>
                <a:lnTo>
                  <a:pt x="4375" y="1709"/>
                </a:lnTo>
                <a:lnTo>
                  <a:pt x="4375" y="1709"/>
                </a:lnTo>
                <a:lnTo>
                  <a:pt x="4375" y="1707"/>
                </a:lnTo>
                <a:lnTo>
                  <a:pt x="4375" y="1705"/>
                </a:lnTo>
                <a:lnTo>
                  <a:pt x="4375" y="1705"/>
                </a:lnTo>
                <a:lnTo>
                  <a:pt x="4375" y="1705"/>
                </a:lnTo>
                <a:lnTo>
                  <a:pt x="4373" y="1705"/>
                </a:lnTo>
                <a:lnTo>
                  <a:pt x="4373" y="1705"/>
                </a:lnTo>
                <a:lnTo>
                  <a:pt x="4373" y="1705"/>
                </a:lnTo>
                <a:lnTo>
                  <a:pt x="4373" y="1705"/>
                </a:lnTo>
                <a:lnTo>
                  <a:pt x="4373" y="1707"/>
                </a:lnTo>
                <a:close/>
                <a:moveTo>
                  <a:pt x="4398" y="1654"/>
                </a:moveTo>
                <a:lnTo>
                  <a:pt x="4398" y="1652"/>
                </a:lnTo>
                <a:lnTo>
                  <a:pt x="4398" y="1652"/>
                </a:lnTo>
                <a:lnTo>
                  <a:pt x="4396" y="1652"/>
                </a:lnTo>
                <a:lnTo>
                  <a:pt x="4396" y="1654"/>
                </a:lnTo>
                <a:lnTo>
                  <a:pt x="4398" y="1656"/>
                </a:lnTo>
                <a:lnTo>
                  <a:pt x="4398" y="1656"/>
                </a:lnTo>
                <a:lnTo>
                  <a:pt x="4398" y="1654"/>
                </a:lnTo>
                <a:lnTo>
                  <a:pt x="4398" y="1654"/>
                </a:lnTo>
                <a:lnTo>
                  <a:pt x="4398" y="1654"/>
                </a:lnTo>
                <a:close/>
                <a:moveTo>
                  <a:pt x="4331" y="1770"/>
                </a:moveTo>
                <a:lnTo>
                  <a:pt x="4333" y="1770"/>
                </a:lnTo>
                <a:lnTo>
                  <a:pt x="4333" y="1772"/>
                </a:lnTo>
                <a:lnTo>
                  <a:pt x="4337" y="1772"/>
                </a:lnTo>
                <a:lnTo>
                  <a:pt x="4337" y="1772"/>
                </a:lnTo>
                <a:lnTo>
                  <a:pt x="4339" y="1772"/>
                </a:lnTo>
                <a:lnTo>
                  <a:pt x="4339" y="1772"/>
                </a:lnTo>
                <a:lnTo>
                  <a:pt x="4344" y="1774"/>
                </a:lnTo>
                <a:lnTo>
                  <a:pt x="4346" y="1774"/>
                </a:lnTo>
                <a:lnTo>
                  <a:pt x="4346" y="1776"/>
                </a:lnTo>
                <a:lnTo>
                  <a:pt x="4348" y="1778"/>
                </a:lnTo>
                <a:lnTo>
                  <a:pt x="4348" y="1778"/>
                </a:lnTo>
                <a:lnTo>
                  <a:pt x="4350" y="1778"/>
                </a:lnTo>
                <a:lnTo>
                  <a:pt x="4352" y="1778"/>
                </a:lnTo>
                <a:lnTo>
                  <a:pt x="4352" y="1780"/>
                </a:lnTo>
                <a:lnTo>
                  <a:pt x="4354" y="1778"/>
                </a:lnTo>
                <a:lnTo>
                  <a:pt x="4356" y="1778"/>
                </a:lnTo>
                <a:lnTo>
                  <a:pt x="4356" y="1778"/>
                </a:lnTo>
                <a:lnTo>
                  <a:pt x="4358" y="1776"/>
                </a:lnTo>
                <a:lnTo>
                  <a:pt x="4358" y="1776"/>
                </a:lnTo>
                <a:lnTo>
                  <a:pt x="4358" y="1774"/>
                </a:lnTo>
                <a:lnTo>
                  <a:pt x="4356" y="1774"/>
                </a:lnTo>
                <a:lnTo>
                  <a:pt x="4356" y="1772"/>
                </a:lnTo>
                <a:lnTo>
                  <a:pt x="4354" y="1772"/>
                </a:lnTo>
                <a:lnTo>
                  <a:pt x="4354" y="1770"/>
                </a:lnTo>
                <a:lnTo>
                  <a:pt x="4352" y="1770"/>
                </a:lnTo>
                <a:lnTo>
                  <a:pt x="4352" y="1770"/>
                </a:lnTo>
                <a:lnTo>
                  <a:pt x="4350" y="1770"/>
                </a:lnTo>
                <a:lnTo>
                  <a:pt x="4350" y="1770"/>
                </a:lnTo>
                <a:lnTo>
                  <a:pt x="4350" y="1767"/>
                </a:lnTo>
                <a:lnTo>
                  <a:pt x="4350" y="1767"/>
                </a:lnTo>
                <a:lnTo>
                  <a:pt x="4348" y="1767"/>
                </a:lnTo>
                <a:lnTo>
                  <a:pt x="4346" y="1765"/>
                </a:lnTo>
                <a:lnTo>
                  <a:pt x="4346" y="1765"/>
                </a:lnTo>
                <a:lnTo>
                  <a:pt x="4346" y="1765"/>
                </a:lnTo>
                <a:lnTo>
                  <a:pt x="4344" y="1765"/>
                </a:lnTo>
                <a:lnTo>
                  <a:pt x="4344" y="1765"/>
                </a:lnTo>
                <a:lnTo>
                  <a:pt x="4341" y="1765"/>
                </a:lnTo>
                <a:lnTo>
                  <a:pt x="4337" y="1765"/>
                </a:lnTo>
                <a:lnTo>
                  <a:pt x="4335" y="1765"/>
                </a:lnTo>
                <a:lnTo>
                  <a:pt x="4335" y="1765"/>
                </a:lnTo>
                <a:lnTo>
                  <a:pt x="4333" y="1767"/>
                </a:lnTo>
                <a:lnTo>
                  <a:pt x="4331" y="1767"/>
                </a:lnTo>
                <a:lnTo>
                  <a:pt x="4331" y="1767"/>
                </a:lnTo>
                <a:lnTo>
                  <a:pt x="4331" y="1770"/>
                </a:lnTo>
                <a:lnTo>
                  <a:pt x="4331" y="1770"/>
                </a:lnTo>
                <a:close/>
                <a:moveTo>
                  <a:pt x="4339" y="1755"/>
                </a:moveTo>
                <a:lnTo>
                  <a:pt x="4339" y="1755"/>
                </a:lnTo>
                <a:lnTo>
                  <a:pt x="4339" y="1753"/>
                </a:lnTo>
                <a:lnTo>
                  <a:pt x="4339" y="1753"/>
                </a:lnTo>
                <a:lnTo>
                  <a:pt x="4339" y="1753"/>
                </a:lnTo>
                <a:lnTo>
                  <a:pt x="4339" y="1753"/>
                </a:lnTo>
                <a:lnTo>
                  <a:pt x="4339" y="1753"/>
                </a:lnTo>
                <a:lnTo>
                  <a:pt x="4337" y="1753"/>
                </a:lnTo>
                <a:lnTo>
                  <a:pt x="4337" y="1753"/>
                </a:lnTo>
                <a:lnTo>
                  <a:pt x="4337" y="1755"/>
                </a:lnTo>
                <a:lnTo>
                  <a:pt x="4337" y="1755"/>
                </a:lnTo>
                <a:lnTo>
                  <a:pt x="4337" y="1755"/>
                </a:lnTo>
                <a:lnTo>
                  <a:pt x="4337" y="1757"/>
                </a:lnTo>
                <a:lnTo>
                  <a:pt x="4337" y="1757"/>
                </a:lnTo>
                <a:lnTo>
                  <a:pt x="4339" y="1757"/>
                </a:lnTo>
                <a:lnTo>
                  <a:pt x="4337" y="1755"/>
                </a:lnTo>
                <a:lnTo>
                  <a:pt x="4339" y="1755"/>
                </a:lnTo>
                <a:lnTo>
                  <a:pt x="4339" y="1755"/>
                </a:lnTo>
                <a:close/>
                <a:moveTo>
                  <a:pt x="4358" y="1734"/>
                </a:moveTo>
                <a:lnTo>
                  <a:pt x="4358" y="1732"/>
                </a:lnTo>
                <a:lnTo>
                  <a:pt x="4356" y="1732"/>
                </a:lnTo>
                <a:lnTo>
                  <a:pt x="4356" y="1732"/>
                </a:lnTo>
                <a:lnTo>
                  <a:pt x="4356" y="1734"/>
                </a:lnTo>
                <a:lnTo>
                  <a:pt x="4356" y="1734"/>
                </a:lnTo>
                <a:lnTo>
                  <a:pt x="4358" y="1734"/>
                </a:lnTo>
                <a:close/>
                <a:moveTo>
                  <a:pt x="4465" y="1686"/>
                </a:moveTo>
                <a:lnTo>
                  <a:pt x="4465" y="1684"/>
                </a:lnTo>
                <a:lnTo>
                  <a:pt x="4465" y="1684"/>
                </a:lnTo>
                <a:lnTo>
                  <a:pt x="4465" y="1684"/>
                </a:lnTo>
                <a:lnTo>
                  <a:pt x="4467" y="1684"/>
                </a:lnTo>
                <a:lnTo>
                  <a:pt x="4467" y="1682"/>
                </a:lnTo>
                <a:lnTo>
                  <a:pt x="4467" y="1682"/>
                </a:lnTo>
                <a:lnTo>
                  <a:pt x="4465" y="1682"/>
                </a:lnTo>
                <a:lnTo>
                  <a:pt x="4463" y="1684"/>
                </a:lnTo>
                <a:lnTo>
                  <a:pt x="4463" y="1684"/>
                </a:lnTo>
                <a:lnTo>
                  <a:pt x="4461" y="1684"/>
                </a:lnTo>
                <a:lnTo>
                  <a:pt x="4461" y="1684"/>
                </a:lnTo>
                <a:lnTo>
                  <a:pt x="4461" y="1686"/>
                </a:lnTo>
                <a:lnTo>
                  <a:pt x="4461" y="1686"/>
                </a:lnTo>
                <a:lnTo>
                  <a:pt x="4463" y="1684"/>
                </a:lnTo>
                <a:lnTo>
                  <a:pt x="4463" y="1684"/>
                </a:lnTo>
                <a:lnTo>
                  <a:pt x="4465" y="1684"/>
                </a:lnTo>
                <a:lnTo>
                  <a:pt x="4465" y="1684"/>
                </a:lnTo>
                <a:lnTo>
                  <a:pt x="4465" y="1686"/>
                </a:lnTo>
                <a:lnTo>
                  <a:pt x="4465" y="1686"/>
                </a:lnTo>
                <a:close/>
                <a:moveTo>
                  <a:pt x="4352" y="1721"/>
                </a:moveTo>
                <a:lnTo>
                  <a:pt x="4352" y="1723"/>
                </a:lnTo>
                <a:lnTo>
                  <a:pt x="4354" y="1723"/>
                </a:lnTo>
                <a:lnTo>
                  <a:pt x="4354" y="1721"/>
                </a:lnTo>
                <a:lnTo>
                  <a:pt x="4354" y="1717"/>
                </a:lnTo>
                <a:lnTo>
                  <a:pt x="4354" y="1715"/>
                </a:lnTo>
                <a:lnTo>
                  <a:pt x="4354" y="1715"/>
                </a:lnTo>
                <a:lnTo>
                  <a:pt x="4352" y="1715"/>
                </a:lnTo>
                <a:lnTo>
                  <a:pt x="4352" y="1719"/>
                </a:lnTo>
                <a:lnTo>
                  <a:pt x="4352" y="1719"/>
                </a:lnTo>
                <a:lnTo>
                  <a:pt x="4352" y="1721"/>
                </a:lnTo>
                <a:close/>
                <a:moveTo>
                  <a:pt x="4373" y="1782"/>
                </a:moveTo>
                <a:lnTo>
                  <a:pt x="4371" y="1782"/>
                </a:lnTo>
                <a:lnTo>
                  <a:pt x="4371" y="1784"/>
                </a:lnTo>
                <a:lnTo>
                  <a:pt x="4373" y="1784"/>
                </a:lnTo>
                <a:lnTo>
                  <a:pt x="4373" y="1784"/>
                </a:lnTo>
                <a:lnTo>
                  <a:pt x="4375" y="1782"/>
                </a:lnTo>
                <a:lnTo>
                  <a:pt x="4375" y="1782"/>
                </a:lnTo>
                <a:lnTo>
                  <a:pt x="4375" y="1782"/>
                </a:lnTo>
                <a:lnTo>
                  <a:pt x="4373" y="1782"/>
                </a:lnTo>
                <a:lnTo>
                  <a:pt x="4373" y="1782"/>
                </a:lnTo>
                <a:close/>
                <a:moveTo>
                  <a:pt x="4559" y="1719"/>
                </a:moveTo>
                <a:lnTo>
                  <a:pt x="4559" y="1719"/>
                </a:lnTo>
                <a:lnTo>
                  <a:pt x="4559" y="1717"/>
                </a:lnTo>
                <a:lnTo>
                  <a:pt x="4559" y="1717"/>
                </a:lnTo>
                <a:lnTo>
                  <a:pt x="4559" y="1715"/>
                </a:lnTo>
                <a:lnTo>
                  <a:pt x="4559" y="1715"/>
                </a:lnTo>
                <a:lnTo>
                  <a:pt x="4559" y="1713"/>
                </a:lnTo>
                <a:lnTo>
                  <a:pt x="4559" y="1713"/>
                </a:lnTo>
                <a:lnTo>
                  <a:pt x="4559" y="1711"/>
                </a:lnTo>
                <a:lnTo>
                  <a:pt x="4559" y="1711"/>
                </a:lnTo>
                <a:lnTo>
                  <a:pt x="4559" y="1711"/>
                </a:lnTo>
                <a:lnTo>
                  <a:pt x="4559" y="1711"/>
                </a:lnTo>
                <a:lnTo>
                  <a:pt x="4557" y="1709"/>
                </a:lnTo>
                <a:lnTo>
                  <a:pt x="4557" y="1709"/>
                </a:lnTo>
                <a:lnTo>
                  <a:pt x="4557" y="1709"/>
                </a:lnTo>
                <a:lnTo>
                  <a:pt x="4555" y="1711"/>
                </a:lnTo>
                <a:lnTo>
                  <a:pt x="4555" y="1711"/>
                </a:lnTo>
                <a:lnTo>
                  <a:pt x="4553" y="1713"/>
                </a:lnTo>
                <a:lnTo>
                  <a:pt x="4553" y="1713"/>
                </a:lnTo>
                <a:lnTo>
                  <a:pt x="4551" y="1713"/>
                </a:lnTo>
                <a:lnTo>
                  <a:pt x="4553" y="1713"/>
                </a:lnTo>
                <a:lnTo>
                  <a:pt x="4553" y="1715"/>
                </a:lnTo>
                <a:lnTo>
                  <a:pt x="4553" y="1717"/>
                </a:lnTo>
                <a:lnTo>
                  <a:pt x="4553" y="1717"/>
                </a:lnTo>
                <a:lnTo>
                  <a:pt x="4553" y="1717"/>
                </a:lnTo>
                <a:lnTo>
                  <a:pt x="4551" y="1717"/>
                </a:lnTo>
                <a:lnTo>
                  <a:pt x="4551" y="1719"/>
                </a:lnTo>
                <a:lnTo>
                  <a:pt x="4551" y="1719"/>
                </a:lnTo>
                <a:lnTo>
                  <a:pt x="4553" y="1719"/>
                </a:lnTo>
                <a:lnTo>
                  <a:pt x="4553" y="1719"/>
                </a:lnTo>
                <a:lnTo>
                  <a:pt x="4553" y="1721"/>
                </a:lnTo>
                <a:lnTo>
                  <a:pt x="4555" y="1721"/>
                </a:lnTo>
                <a:lnTo>
                  <a:pt x="4557" y="1723"/>
                </a:lnTo>
                <a:lnTo>
                  <a:pt x="4559" y="1721"/>
                </a:lnTo>
                <a:lnTo>
                  <a:pt x="4559" y="1721"/>
                </a:lnTo>
                <a:lnTo>
                  <a:pt x="4559" y="1721"/>
                </a:lnTo>
                <a:lnTo>
                  <a:pt x="4559" y="1719"/>
                </a:lnTo>
                <a:lnTo>
                  <a:pt x="4559" y="1719"/>
                </a:lnTo>
                <a:close/>
                <a:moveTo>
                  <a:pt x="4557" y="1728"/>
                </a:moveTo>
                <a:lnTo>
                  <a:pt x="4559" y="1728"/>
                </a:lnTo>
                <a:lnTo>
                  <a:pt x="4559" y="1728"/>
                </a:lnTo>
                <a:lnTo>
                  <a:pt x="4559" y="1728"/>
                </a:lnTo>
                <a:lnTo>
                  <a:pt x="4559" y="1726"/>
                </a:lnTo>
                <a:lnTo>
                  <a:pt x="4559" y="1726"/>
                </a:lnTo>
                <a:lnTo>
                  <a:pt x="4559" y="1728"/>
                </a:lnTo>
                <a:lnTo>
                  <a:pt x="4557" y="1728"/>
                </a:lnTo>
                <a:lnTo>
                  <a:pt x="4557" y="1728"/>
                </a:lnTo>
                <a:close/>
                <a:moveTo>
                  <a:pt x="4534" y="1711"/>
                </a:moveTo>
                <a:lnTo>
                  <a:pt x="4534" y="1713"/>
                </a:lnTo>
                <a:lnTo>
                  <a:pt x="4534" y="1715"/>
                </a:lnTo>
                <a:lnTo>
                  <a:pt x="4532" y="1717"/>
                </a:lnTo>
                <a:lnTo>
                  <a:pt x="4534" y="1715"/>
                </a:lnTo>
                <a:lnTo>
                  <a:pt x="4534" y="1713"/>
                </a:lnTo>
                <a:lnTo>
                  <a:pt x="4536" y="1711"/>
                </a:lnTo>
                <a:lnTo>
                  <a:pt x="4536" y="1709"/>
                </a:lnTo>
                <a:lnTo>
                  <a:pt x="4536" y="1707"/>
                </a:lnTo>
                <a:lnTo>
                  <a:pt x="4536" y="1707"/>
                </a:lnTo>
                <a:lnTo>
                  <a:pt x="4534" y="1711"/>
                </a:lnTo>
                <a:close/>
                <a:moveTo>
                  <a:pt x="4473" y="1684"/>
                </a:moveTo>
                <a:lnTo>
                  <a:pt x="4473" y="1682"/>
                </a:lnTo>
                <a:lnTo>
                  <a:pt x="4471" y="1682"/>
                </a:lnTo>
                <a:lnTo>
                  <a:pt x="4471" y="1682"/>
                </a:lnTo>
                <a:lnTo>
                  <a:pt x="4471" y="1682"/>
                </a:lnTo>
                <a:lnTo>
                  <a:pt x="4471" y="1682"/>
                </a:lnTo>
                <a:lnTo>
                  <a:pt x="4471" y="1684"/>
                </a:lnTo>
                <a:lnTo>
                  <a:pt x="4471" y="1684"/>
                </a:lnTo>
                <a:lnTo>
                  <a:pt x="4471" y="1684"/>
                </a:lnTo>
                <a:lnTo>
                  <a:pt x="4473" y="1684"/>
                </a:lnTo>
                <a:close/>
                <a:moveTo>
                  <a:pt x="4541" y="1692"/>
                </a:moveTo>
                <a:lnTo>
                  <a:pt x="4538" y="1690"/>
                </a:lnTo>
                <a:lnTo>
                  <a:pt x="4538" y="1692"/>
                </a:lnTo>
                <a:lnTo>
                  <a:pt x="4543" y="1692"/>
                </a:lnTo>
                <a:lnTo>
                  <a:pt x="4543" y="1692"/>
                </a:lnTo>
                <a:lnTo>
                  <a:pt x="4543" y="1692"/>
                </a:lnTo>
                <a:lnTo>
                  <a:pt x="4541" y="1692"/>
                </a:lnTo>
                <a:close/>
                <a:moveTo>
                  <a:pt x="4398" y="1707"/>
                </a:moveTo>
                <a:lnTo>
                  <a:pt x="4398" y="1707"/>
                </a:lnTo>
                <a:lnTo>
                  <a:pt x="4398" y="1707"/>
                </a:lnTo>
                <a:lnTo>
                  <a:pt x="4398" y="1709"/>
                </a:lnTo>
                <a:lnTo>
                  <a:pt x="4398" y="1709"/>
                </a:lnTo>
                <a:lnTo>
                  <a:pt x="4398" y="1707"/>
                </a:lnTo>
                <a:lnTo>
                  <a:pt x="4398" y="1707"/>
                </a:lnTo>
                <a:lnTo>
                  <a:pt x="4398" y="1707"/>
                </a:lnTo>
                <a:close/>
                <a:moveTo>
                  <a:pt x="4561" y="1723"/>
                </a:moveTo>
                <a:lnTo>
                  <a:pt x="4561" y="1723"/>
                </a:lnTo>
                <a:lnTo>
                  <a:pt x="4561" y="1723"/>
                </a:lnTo>
                <a:lnTo>
                  <a:pt x="4561" y="1721"/>
                </a:lnTo>
                <a:lnTo>
                  <a:pt x="4561" y="1721"/>
                </a:lnTo>
                <a:lnTo>
                  <a:pt x="4561" y="1721"/>
                </a:lnTo>
                <a:lnTo>
                  <a:pt x="4561" y="1723"/>
                </a:lnTo>
                <a:close/>
                <a:moveTo>
                  <a:pt x="4589" y="1793"/>
                </a:moveTo>
                <a:lnTo>
                  <a:pt x="4589" y="1793"/>
                </a:lnTo>
                <a:lnTo>
                  <a:pt x="4587" y="1793"/>
                </a:lnTo>
                <a:lnTo>
                  <a:pt x="4587" y="1795"/>
                </a:lnTo>
                <a:lnTo>
                  <a:pt x="4585" y="1795"/>
                </a:lnTo>
                <a:lnTo>
                  <a:pt x="4587" y="1797"/>
                </a:lnTo>
                <a:lnTo>
                  <a:pt x="4587" y="1795"/>
                </a:lnTo>
                <a:lnTo>
                  <a:pt x="4589" y="1793"/>
                </a:lnTo>
                <a:lnTo>
                  <a:pt x="4589" y="1791"/>
                </a:lnTo>
                <a:lnTo>
                  <a:pt x="4589" y="1791"/>
                </a:lnTo>
                <a:lnTo>
                  <a:pt x="4589" y="1791"/>
                </a:lnTo>
                <a:lnTo>
                  <a:pt x="4589" y="1793"/>
                </a:lnTo>
                <a:close/>
                <a:moveTo>
                  <a:pt x="4593" y="1860"/>
                </a:moveTo>
                <a:lnTo>
                  <a:pt x="4593" y="1860"/>
                </a:lnTo>
                <a:lnTo>
                  <a:pt x="4593" y="1860"/>
                </a:lnTo>
                <a:lnTo>
                  <a:pt x="4593" y="1860"/>
                </a:lnTo>
                <a:lnTo>
                  <a:pt x="4593" y="1858"/>
                </a:lnTo>
                <a:lnTo>
                  <a:pt x="4593" y="1858"/>
                </a:lnTo>
                <a:lnTo>
                  <a:pt x="4593" y="1858"/>
                </a:lnTo>
                <a:lnTo>
                  <a:pt x="4593" y="1858"/>
                </a:lnTo>
                <a:lnTo>
                  <a:pt x="4591" y="1858"/>
                </a:lnTo>
                <a:lnTo>
                  <a:pt x="4593" y="1860"/>
                </a:lnTo>
                <a:lnTo>
                  <a:pt x="4593" y="1860"/>
                </a:lnTo>
                <a:close/>
                <a:moveTo>
                  <a:pt x="4580" y="1799"/>
                </a:moveTo>
                <a:lnTo>
                  <a:pt x="4582" y="1799"/>
                </a:lnTo>
                <a:lnTo>
                  <a:pt x="4582" y="1799"/>
                </a:lnTo>
                <a:lnTo>
                  <a:pt x="4585" y="1797"/>
                </a:lnTo>
                <a:lnTo>
                  <a:pt x="4585" y="1797"/>
                </a:lnTo>
                <a:lnTo>
                  <a:pt x="4585" y="1797"/>
                </a:lnTo>
                <a:lnTo>
                  <a:pt x="4582" y="1799"/>
                </a:lnTo>
                <a:lnTo>
                  <a:pt x="4580" y="1799"/>
                </a:lnTo>
                <a:close/>
                <a:moveTo>
                  <a:pt x="4551" y="1723"/>
                </a:moveTo>
                <a:lnTo>
                  <a:pt x="4551" y="1723"/>
                </a:lnTo>
                <a:lnTo>
                  <a:pt x="4549" y="1728"/>
                </a:lnTo>
                <a:lnTo>
                  <a:pt x="4551" y="1730"/>
                </a:lnTo>
                <a:lnTo>
                  <a:pt x="4551" y="1730"/>
                </a:lnTo>
                <a:lnTo>
                  <a:pt x="4553" y="1730"/>
                </a:lnTo>
                <a:lnTo>
                  <a:pt x="4553" y="1730"/>
                </a:lnTo>
                <a:lnTo>
                  <a:pt x="4555" y="1728"/>
                </a:lnTo>
                <a:lnTo>
                  <a:pt x="4557" y="1726"/>
                </a:lnTo>
                <a:lnTo>
                  <a:pt x="4557" y="1726"/>
                </a:lnTo>
                <a:lnTo>
                  <a:pt x="4557" y="1723"/>
                </a:lnTo>
                <a:lnTo>
                  <a:pt x="4555" y="1723"/>
                </a:lnTo>
                <a:lnTo>
                  <a:pt x="4553" y="1721"/>
                </a:lnTo>
                <a:lnTo>
                  <a:pt x="4553" y="1721"/>
                </a:lnTo>
                <a:lnTo>
                  <a:pt x="4551" y="1719"/>
                </a:lnTo>
                <a:lnTo>
                  <a:pt x="4551" y="1719"/>
                </a:lnTo>
                <a:lnTo>
                  <a:pt x="4551" y="1721"/>
                </a:lnTo>
                <a:lnTo>
                  <a:pt x="4551" y="1723"/>
                </a:lnTo>
                <a:lnTo>
                  <a:pt x="4551" y="1723"/>
                </a:lnTo>
                <a:lnTo>
                  <a:pt x="4551" y="1723"/>
                </a:lnTo>
                <a:lnTo>
                  <a:pt x="4551" y="1723"/>
                </a:lnTo>
                <a:close/>
                <a:moveTo>
                  <a:pt x="4490" y="1679"/>
                </a:moveTo>
                <a:lnTo>
                  <a:pt x="4490" y="1682"/>
                </a:lnTo>
                <a:lnTo>
                  <a:pt x="4492" y="1682"/>
                </a:lnTo>
                <a:lnTo>
                  <a:pt x="4494" y="1682"/>
                </a:lnTo>
                <a:lnTo>
                  <a:pt x="4497" y="1684"/>
                </a:lnTo>
                <a:lnTo>
                  <a:pt x="4499" y="1686"/>
                </a:lnTo>
                <a:lnTo>
                  <a:pt x="4503" y="1686"/>
                </a:lnTo>
                <a:lnTo>
                  <a:pt x="4503" y="1682"/>
                </a:lnTo>
                <a:lnTo>
                  <a:pt x="4503" y="1682"/>
                </a:lnTo>
                <a:lnTo>
                  <a:pt x="4503" y="1679"/>
                </a:lnTo>
                <a:lnTo>
                  <a:pt x="4501" y="1679"/>
                </a:lnTo>
                <a:lnTo>
                  <a:pt x="4501" y="1679"/>
                </a:lnTo>
                <a:lnTo>
                  <a:pt x="4501" y="1679"/>
                </a:lnTo>
                <a:lnTo>
                  <a:pt x="4501" y="1677"/>
                </a:lnTo>
                <a:lnTo>
                  <a:pt x="4499" y="1675"/>
                </a:lnTo>
                <a:lnTo>
                  <a:pt x="4497" y="1673"/>
                </a:lnTo>
                <a:lnTo>
                  <a:pt x="4494" y="1673"/>
                </a:lnTo>
                <a:lnTo>
                  <a:pt x="4492" y="1673"/>
                </a:lnTo>
                <a:lnTo>
                  <a:pt x="4490" y="1673"/>
                </a:lnTo>
                <a:lnTo>
                  <a:pt x="4488" y="1673"/>
                </a:lnTo>
                <a:lnTo>
                  <a:pt x="4486" y="1671"/>
                </a:lnTo>
                <a:lnTo>
                  <a:pt x="4484" y="1671"/>
                </a:lnTo>
                <a:lnTo>
                  <a:pt x="4484" y="1671"/>
                </a:lnTo>
                <a:lnTo>
                  <a:pt x="4482" y="1671"/>
                </a:lnTo>
                <a:lnTo>
                  <a:pt x="4482" y="1671"/>
                </a:lnTo>
                <a:lnTo>
                  <a:pt x="4480" y="1673"/>
                </a:lnTo>
                <a:lnTo>
                  <a:pt x="4480" y="1673"/>
                </a:lnTo>
                <a:lnTo>
                  <a:pt x="4478" y="1673"/>
                </a:lnTo>
                <a:lnTo>
                  <a:pt x="4478" y="1673"/>
                </a:lnTo>
                <a:lnTo>
                  <a:pt x="4478" y="1671"/>
                </a:lnTo>
                <a:lnTo>
                  <a:pt x="4476" y="1671"/>
                </a:lnTo>
                <a:lnTo>
                  <a:pt x="4476" y="1671"/>
                </a:lnTo>
                <a:lnTo>
                  <a:pt x="4473" y="1673"/>
                </a:lnTo>
                <a:lnTo>
                  <a:pt x="4469" y="1671"/>
                </a:lnTo>
                <a:lnTo>
                  <a:pt x="4465" y="1673"/>
                </a:lnTo>
                <a:lnTo>
                  <a:pt x="4463" y="1673"/>
                </a:lnTo>
                <a:lnTo>
                  <a:pt x="4461" y="1677"/>
                </a:lnTo>
                <a:lnTo>
                  <a:pt x="4461" y="1677"/>
                </a:lnTo>
                <a:lnTo>
                  <a:pt x="4461" y="1679"/>
                </a:lnTo>
                <a:lnTo>
                  <a:pt x="4461" y="1679"/>
                </a:lnTo>
                <a:lnTo>
                  <a:pt x="4461" y="1682"/>
                </a:lnTo>
                <a:lnTo>
                  <a:pt x="4461" y="1682"/>
                </a:lnTo>
                <a:lnTo>
                  <a:pt x="4461" y="1682"/>
                </a:lnTo>
                <a:lnTo>
                  <a:pt x="4463" y="1679"/>
                </a:lnTo>
                <a:lnTo>
                  <a:pt x="4463" y="1679"/>
                </a:lnTo>
                <a:lnTo>
                  <a:pt x="4463" y="1677"/>
                </a:lnTo>
                <a:lnTo>
                  <a:pt x="4463" y="1677"/>
                </a:lnTo>
                <a:lnTo>
                  <a:pt x="4463" y="1677"/>
                </a:lnTo>
                <a:lnTo>
                  <a:pt x="4465" y="1677"/>
                </a:lnTo>
                <a:lnTo>
                  <a:pt x="4465" y="1677"/>
                </a:lnTo>
                <a:lnTo>
                  <a:pt x="4465" y="1677"/>
                </a:lnTo>
                <a:lnTo>
                  <a:pt x="4467" y="1679"/>
                </a:lnTo>
                <a:lnTo>
                  <a:pt x="4469" y="1682"/>
                </a:lnTo>
                <a:lnTo>
                  <a:pt x="4469" y="1682"/>
                </a:lnTo>
                <a:lnTo>
                  <a:pt x="4471" y="1679"/>
                </a:lnTo>
                <a:lnTo>
                  <a:pt x="4471" y="1679"/>
                </a:lnTo>
                <a:lnTo>
                  <a:pt x="4473" y="1679"/>
                </a:lnTo>
                <a:lnTo>
                  <a:pt x="4473" y="1677"/>
                </a:lnTo>
                <a:lnTo>
                  <a:pt x="4476" y="1677"/>
                </a:lnTo>
                <a:lnTo>
                  <a:pt x="4476" y="1677"/>
                </a:lnTo>
                <a:lnTo>
                  <a:pt x="4476" y="1677"/>
                </a:lnTo>
                <a:lnTo>
                  <a:pt x="4476" y="1677"/>
                </a:lnTo>
                <a:lnTo>
                  <a:pt x="4476" y="1679"/>
                </a:lnTo>
                <a:lnTo>
                  <a:pt x="4476" y="1679"/>
                </a:lnTo>
                <a:lnTo>
                  <a:pt x="4478" y="1679"/>
                </a:lnTo>
                <a:lnTo>
                  <a:pt x="4480" y="1679"/>
                </a:lnTo>
                <a:lnTo>
                  <a:pt x="4482" y="1679"/>
                </a:lnTo>
                <a:lnTo>
                  <a:pt x="4484" y="1682"/>
                </a:lnTo>
                <a:lnTo>
                  <a:pt x="4484" y="1679"/>
                </a:lnTo>
                <a:lnTo>
                  <a:pt x="4484" y="1679"/>
                </a:lnTo>
                <a:lnTo>
                  <a:pt x="4484" y="1679"/>
                </a:lnTo>
                <a:lnTo>
                  <a:pt x="4484" y="1679"/>
                </a:lnTo>
                <a:lnTo>
                  <a:pt x="4486" y="1679"/>
                </a:lnTo>
                <a:lnTo>
                  <a:pt x="4488" y="1679"/>
                </a:lnTo>
                <a:lnTo>
                  <a:pt x="4490" y="1679"/>
                </a:lnTo>
                <a:close/>
                <a:moveTo>
                  <a:pt x="4530" y="1715"/>
                </a:moveTo>
                <a:lnTo>
                  <a:pt x="4530" y="1715"/>
                </a:lnTo>
                <a:lnTo>
                  <a:pt x="4530" y="1717"/>
                </a:lnTo>
                <a:lnTo>
                  <a:pt x="4532" y="1715"/>
                </a:lnTo>
                <a:lnTo>
                  <a:pt x="4532" y="1715"/>
                </a:lnTo>
                <a:lnTo>
                  <a:pt x="4530" y="1713"/>
                </a:lnTo>
                <a:lnTo>
                  <a:pt x="4530" y="1713"/>
                </a:lnTo>
                <a:lnTo>
                  <a:pt x="4530" y="1711"/>
                </a:lnTo>
                <a:lnTo>
                  <a:pt x="4530" y="1711"/>
                </a:lnTo>
                <a:lnTo>
                  <a:pt x="4530" y="1713"/>
                </a:lnTo>
                <a:lnTo>
                  <a:pt x="4530" y="1715"/>
                </a:lnTo>
                <a:lnTo>
                  <a:pt x="4530" y="1715"/>
                </a:lnTo>
                <a:close/>
                <a:moveTo>
                  <a:pt x="4471" y="1734"/>
                </a:moveTo>
                <a:lnTo>
                  <a:pt x="4471" y="1732"/>
                </a:lnTo>
                <a:lnTo>
                  <a:pt x="4471" y="1734"/>
                </a:lnTo>
                <a:lnTo>
                  <a:pt x="4469" y="1734"/>
                </a:lnTo>
                <a:lnTo>
                  <a:pt x="4469" y="1734"/>
                </a:lnTo>
                <a:lnTo>
                  <a:pt x="4471" y="1734"/>
                </a:lnTo>
                <a:lnTo>
                  <a:pt x="4471" y="1734"/>
                </a:lnTo>
                <a:lnTo>
                  <a:pt x="4471" y="1734"/>
                </a:lnTo>
                <a:lnTo>
                  <a:pt x="4471" y="1734"/>
                </a:lnTo>
                <a:lnTo>
                  <a:pt x="4471" y="1734"/>
                </a:lnTo>
                <a:close/>
                <a:moveTo>
                  <a:pt x="4469" y="1682"/>
                </a:moveTo>
                <a:lnTo>
                  <a:pt x="4469" y="1682"/>
                </a:lnTo>
                <a:lnTo>
                  <a:pt x="4467" y="1684"/>
                </a:lnTo>
                <a:lnTo>
                  <a:pt x="4469" y="1684"/>
                </a:lnTo>
                <a:lnTo>
                  <a:pt x="4469" y="1682"/>
                </a:lnTo>
                <a:lnTo>
                  <a:pt x="4469" y="1682"/>
                </a:lnTo>
                <a:close/>
                <a:moveTo>
                  <a:pt x="4486" y="1742"/>
                </a:moveTo>
                <a:lnTo>
                  <a:pt x="4486" y="1744"/>
                </a:lnTo>
                <a:lnTo>
                  <a:pt x="4486" y="1744"/>
                </a:lnTo>
                <a:lnTo>
                  <a:pt x="4486" y="1747"/>
                </a:lnTo>
                <a:lnTo>
                  <a:pt x="4488" y="1747"/>
                </a:lnTo>
                <a:lnTo>
                  <a:pt x="4488" y="1747"/>
                </a:lnTo>
                <a:lnTo>
                  <a:pt x="4488" y="1744"/>
                </a:lnTo>
                <a:lnTo>
                  <a:pt x="4488" y="1744"/>
                </a:lnTo>
                <a:lnTo>
                  <a:pt x="4486" y="1742"/>
                </a:lnTo>
                <a:lnTo>
                  <a:pt x="4486" y="1742"/>
                </a:lnTo>
                <a:close/>
                <a:moveTo>
                  <a:pt x="4515" y="1734"/>
                </a:moveTo>
                <a:lnTo>
                  <a:pt x="4517" y="1734"/>
                </a:lnTo>
                <a:lnTo>
                  <a:pt x="4517" y="1734"/>
                </a:lnTo>
                <a:lnTo>
                  <a:pt x="4517" y="1734"/>
                </a:lnTo>
                <a:lnTo>
                  <a:pt x="4520" y="1736"/>
                </a:lnTo>
                <a:lnTo>
                  <a:pt x="4520" y="1736"/>
                </a:lnTo>
                <a:lnTo>
                  <a:pt x="4520" y="1734"/>
                </a:lnTo>
                <a:lnTo>
                  <a:pt x="4520" y="1734"/>
                </a:lnTo>
                <a:lnTo>
                  <a:pt x="4515" y="1734"/>
                </a:lnTo>
                <a:close/>
                <a:moveTo>
                  <a:pt x="4515" y="1734"/>
                </a:moveTo>
                <a:lnTo>
                  <a:pt x="4515" y="1734"/>
                </a:lnTo>
                <a:lnTo>
                  <a:pt x="4513" y="1734"/>
                </a:lnTo>
                <a:lnTo>
                  <a:pt x="4513" y="1734"/>
                </a:lnTo>
                <a:lnTo>
                  <a:pt x="4513" y="1734"/>
                </a:lnTo>
                <a:lnTo>
                  <a:pt x="4513" y="1736"/>
                </a:lnTo>
                <a:lnTo>
                  <a:pt x="4511" y="1736"/>
                </a:lnTo>
                <a:lnTo>
                  <a:pt x="4511" y="1736"/>
                </a:lnTo>
                <a:lnTo>
                  <a:pt x="4511" y="1738"/>
                </a:lnTo>
                <a:lnTo>
                  <a:pt x="4509" y="1738"/>
                </a:lnTo>
                <a:lnTo>
                  <a:pt x="4509" y="1738"/>
                </a:lnTo>
                <a:lnTo>
                  <a:pt x="4509" y="1740"/>
                </a:lnTo>
                <a:lnTo>
                  <a:pt x="4509" y="1742"/>
                </a:lnTo>
                <a:lnTo>
                  <a:pt x="4507" y="1742"/>
                </a:lnTo>
                <a:lnTo>
                  <a:pt x="4507" y="1742"/>
                </a:lnTo>
                <a:lnTo>
                  <a:pt x="4507" y="1744"/>
                </a:lnTo>
                <a:lnTo>
                  <a:pt x="4507" y="1744"/>
                </a:lnTo>
                <a:lnTo>
                  <a:pt x="4507" y="1747"/>
                </a:lnTo>
                <a:lnTo>
                  <a:pt x="4509" y="1747"/>
                </a:lnTo>
                <a:lnTo>
                  <a:pt x="4509" y="1747"/>
                </a:lnTo>
                <a:lnTo>
                  <a:pt x="4511" y="1747"/>
                </a:lnTo>
                <a:lnTo>
                  <a:pt x="4511" y="1747"/>
                </a:lnTo>
                <a:lnTo>
                  <a:pt x="4511" y="1744"/>
                </a:lnTo>
                <a:lnTo>
                  <a:pt x="4511" y="1744"/>
                </a:lnTo>
                <a:lnTo>
                  <a:pt x="4513" y="1742"/>
                </a:lnTo>
                <a:lnTo>
                  <a:pt x="4513" y="1742"/>
                </a:lnTo>
                <a:lnTo>
                  <a:pt x="4513" y="1742"/>
                </a:lnTo>
                <a:lnTo>
                  <a:pt x="4515" y="1740"/>
                </a:lnTo>
                <a:lnTo>
                  <a:pt x="4515" y="1738"/>
                </a:lnTo>
                <a:lnTo>
                  <a:pt x="4515" y="1736"/>
                </a:lnTo>
                <a:lnTo>
                  <a:pt x="4515" y="1734"/>
                </a:lnTo>
                <a:lnTo>
                  <a:pt x="4515" y="1734"/>
                </a:lnTo>
                <a:close/>
                <a:moveTo>
                  <a:pt x="4528" y="1795"/>
                </a:moveTo>
                <a:lnTo>
                  <a:pt x="4528" y="1795"/>
                </a:lnTo>
                <a:lnTo>
                  <a:pt x="4530" y="1793"/>
                </a:lnTo>
                <a:lnTo>
                  <a:pt x="4528" y="1791"/>
                </a:lnTo>
                <a:lnTo>
                  <a:pt x="4528" y="1791"/>
                </a:lnTo>
                <a:lnTo>
                  <a:pt x="4528" y="1788"/>
                </a:lnTo>
                <a:lnTo>
                  <a:pt x="4528" y="1791"/>
                </a:lnTo>
                <a:lnTo>
                  <a:pt x="4528" y="1791"/>
                </a:lnTo>
                <a:lnTo>
                  <a:pt x="4528" y="1791"/>
                </a:lnTo>
                <a:lnTo>
                  <a:pt x="4528" y="1793"/>
                </a:lnTo>
                <a:lnTo>
                  <a:pt x="4528" y="1795"/>
                </a:lnTo>
                <a:close/>
                <a:moveTo>
                  <a:pt x="5364" y="508"/>
                </a:moveTo>
                <a:lnTo>
                  <a:pt x="5362" y="508"/>
                </a:lnTo>
                <a:lnTo>
                  <a:pt x="5356" y="508"/>
                </a:lnTo>
                <a:lnTo>
                  <a:pt x="5358" y="508"/>
                </a:lnTo>
                <a:lnTo>
                  <a:pt x="5358" y="505"/>
                </a:lnTo>
                <a:lnTo>
                  <a:pt x="5356" y="505"/>
                </a:lnTo>
                <a:lnTo>
                  <a:pt x="5356" y="505"/>
                </a:lnTo>
                <a:lnTo>
                  <a:pt x="5356" y="505"/>
                </a:lnTo>
                <a:lnTo>
                  <a:pt x="5353" y="505"/>
                </a:lnTo>
                <a:lnTo>
                  <a:pt x="5351" y="505"/>
                </a:lnTo>
                <a:lnTo>
                  <a:pt x="5351" y="505"/>
                </a:lnTo>
                <a:lnTo>
                  <a:pt x="5353" y="503"/>
                </a:lnTo>
                <a:lnTo>
                  <a:pt x="5353" y="503"/>
                </a:lnTo>
                <a:lnTo>
                  <a:pt x="5351" y="503"/>
                </a:lnTo>
                <a:lnTo>
                  <a:pt x="5347" y="499"/>
                </a:lnTo>
                <a:lnTo>
                  <a:pt x="5343" y="497"/>
                </a:lnTo>
                <a:lnTo>
                  <a:pt x="5341" y="495"/>
                </a:lnTo>
                <a:lnTo>
                  <a:pt x="5337" y="493"/>
                </a:lnTo>
                <a:lnTo>
                  <a:pt x="5335" y="489"/>
                </a:lnTo>
                <a:lnTo>
                  <a:pt x="5330" y="489"/>
                </a:lnTo>
                <a:lnTo>
                  <a:pt x="5326" y="489"/>
                </a:lnTo>
                <a:lnTo>
                  <a:pt x="5324" y="489"/>
                </a:lnTo>
                <a:lnTo>
                  <a:pt x="5322" y="487"/>
                </a:lnTo>
                <a:lnTo>
                  <a:pt x="5316" y="487"/>
                </a:lnTo>
                <a:lnTo>
                  <a:pt x="5316" y="487"/>
                </a:lnTo>
                <a:lnTo>
                  <a:pt x="5322" y="489"/>
                </a:lnTo>
                <a:lnTo>
                  <a:pt x="5324" y="489"/>
                </a:lnTo>
                <a:lnTo>
                  <a:pt x="5324" y="489"/>
                </a:lnTo>
                <a:lnTo>
                  <a:pt x="5322" y="489"/>
                </a:lnTo>
                <a:lnTo>
                  <a:pt x="5318" y="489"/>
                </a:lnTo>
                <a:lnTo>
                  <a:pt x="5316" y="489"/>
                </a:lnTo>
                <a:lnTo>
                  <a:pt x="5314" y="489"/>
                </a:lnTo>
                <a:lnTo>
                  <a:pt x="5314" y="489"/>
                </a:lnTo>
                <a:lnTo>
                  <a:pt x="5314" y="489"/>
                </a:lnTo>
                <a:lnTo>
                  <a:pt x="5314" y="491"/>
                </a:lnTo>
                <a:lnTo>
                  <a:pt x="5314" y="491"/>
                </a:lnTo>
                <a:lnTo>
                  <a:pt x="5314" y="491"/>
                </a:lnTo>
                <a:lnTo>
                  <a:pt x="5312" y="491"/>
                </a:lnTo>
                <a:lnTo>
                  <a:pt x="5312" y="491"/>
                </a:lnTo>
                <a:lnTo>
                  <a:pt x="5312" y="489"/>
                </a:lnTo>
                <a:lnTo>
                  <a:pt x="5314" y="487"/>
                </a:lnTo>
                <a:lnTo>
                  <a:pt x="5314" y="487"/>
                </a:lnTo>
                <a:lnTo>
                  <a:pt x="5314" y="487"/>
                </a:lnTo>
                <a:lnTo>
                  <a:pt x="5309" y="484"/>
                </a:lnTo>
                <a:lnTo>
                  <a:pt x="5307" y="484"/>
                </a:lnTo>
                <a:lnTo>
                  <a:pt x="5307" y="484"/>
                </a:lnTo>
                <a:lnTo>
                  <a:pt x="5303" y="484"/>
                </a:lnTo>
                <a:lnTo>
                  <a:pt x="5295" y="484"/>
                </a:lnTo>
                <a:lnTo>
                  <a:pt x="5295" y="487"/>
                </a:lnTo>
                <a:lnTo>
                  <a:pt x="5295" y="487"/>
                </a:lnTo>
                <a:lnTo>
                  <a:pt x="5295" y="487"/>
                </a:lnTo>
                <a:lnTo>
                  <a:pt x="5295" y="487"/>
                </a:lnTo>
                <a:lnTo>
                  <a:pt x="5297" y="487"/>
                </a:lnTo>
                <a:lnTo>
                  <a:pt x="5299" y="489"/>
                </a:lnTo>
                <a:lnTo>
                  <a:pt x="5299" y="489"/>
                </a:lnTo>
                <a:lnTo>
                  <a:pt x="5301" y="489"/>
                </a:lnTo>
                <a:lnTo>
                  <a:pt x="5301" y="491"/>
                </a:lnTo>
                <a:lnTo>
                  <a:pt x="5301" y="493"/>
                </a:lnTo>
                <a:lnTo>
                  <a:pt x="5301" y="493"/>
                </a:lnTo>
                <a:lnTo>
                  <a:pt x="5301" y="495"/>
                </a:lnTo>
                <a:lnTo>
                  <a:pt x="5301" y="497"/>
                </a:lnTo>
                <a:lnTo>
                  <a:pt x="5299" y="497"/>
                </a:lnTo>
                <a:lnTo>
                  <a:pt x="5299" y="497"/>
                </a:lnTo>
                <a:lnTo>
                  <a:pt x="5301" y="499"/>
                </a:lnTo>
                <a:lnTo>
                  <a:pt x="5303" y="499"/>
                </a:lnTo>
                <a:lnTo>
                  <a:pt x="5305" y="499"/>
                </a:lnTo>
                <a:lnTo>
                  <a:pt x="5305" y="501"/>
                </a:lnTo>
                <a:lnTo>
                  <a:pt x="5305" y="503"/>
                </a:lnTo>
                <a:lnTo>
                  <a:pt x="5303" y="505"/>
                </a:lnTo>
                <a:lnTo>
                  <a:pt x="5303" y="505"/>
                </a:lnTo>
                <a:lnTo>
                  <a:pt x="5303" y="505"/>
                </a:lnTo>
                <a:lnTo>
                  <a:pt x="5301" y="505"/>
                </a:lnTo>
                <a:lnTo>
                  <a:pt x="5301" y="505"/>
                </a:lnTo>
                <a:lnTo>
                  <a:pt x="5301" y="503"/>
                </a:lnTo>
                <a:lnTo>
                  <a:pt x="5301" y="501"/>
                </a:lnTo>
                <a:lnTo>
                  <a:pt x="5299" y="501"/>
                </a:lnTo>
                <a:lnTo>
                  <a:pt x="5299" y="501"/>
                </a:lnTo>
                <a:lnTo>
                  <a:pt x="5297" y="503"/>
                </a:lnTo>
                <a:lnTo>
                  <a:pt x="5297" y="503"/>
                </a:lnTo>
                <a:lnTo>
                  <a:pt x="5297" y="503"/>
                </a:lnTo>
                <a:lnTo>
                  <a:pt x="5295" y="501"/>
                </a:lnTo>
                <a:lnTo>
                  <a:pt x="5295" y="499"/>
                </a:lnTo>
                <a:lnTo>
                  <a:pt x="5295" y="499"/>
                </a:lnTo>
                <a:lnTo>
                  <a:pt x="5293" y="497"/>
                </a:lnTo>
                <a:lnTo>
                  <a:pt x="5293" y="497"/>
                </a:lnTo>
                <a:lnTo>
                  <a:pt x="5291" y="497"/>
                </a:lnTo>
                <a:lnTo>
                  <a:pt x="5289" y="497"/>
                </a:lnTo>
                <a:lnTo>
                  <a:pt x="5289" y="495"/>
                </a:lnTo>
                <a:lnTo>
                  <a:pt x="5291" y="493"/>
                </a:lnTo>
                <a:lnTo>
                  <a:pt x="5291" y="491"/>
                </a:lnTo>
                <a:lnTo>
                  <a:pt x="5291" y="489"/>
                </a:lnTo>
                <a:lnTo>
                  <a:pt x="5289" y="489"/>
                </a:lnTo>
                <a:lnTo>
                  <a:pt x="5289" y="487"/>
                </a:lnTo>
                <a:lnTo>
                  <a:pt x="5289" y="482"/>
                </a:lnTo>
                <a:lnTo>
                  <a:pt x="5289" y="482"/>
                </a:lnTo>
                <a:lnTo>
                  <a:pt x="5291" y="480"/>
                </a:lnTo>
                <a:lnTo>
                  <a:pt x="5289" y="478"/>
                </a:lnTo>
                <a:lnTo>
                  <a:pt x="5289" y="478"/>
                </a:lnTo>
                <a:lnTo>
                  <a:pt x="5286" y="478"/>
                </a:lnTo>
                <a:lnTo>
                  <a:pt x="5286" y="478"/>
                </a:lnTo>
                <a:lnTo>
                  <a:pt x="5284" y="478"/>
                </a:lnTo>
                <a:lnTo>
                  <a:pt x="5282" y="478"/>
                </a:lnTo>
                <a:lnTo>
                  <a:pt x="5284" y="476"/>
                </a:lnTo>
                <a:lnTo>
                  <a:pt x="5284" y="476"/>
                </a:lnTo>
                <a:lnTo>
                  <a:pt x="5284" y="474"/>
                </a:lnTo>
                <a:lnTo>
                  <a:pt x="5282" y="474"/>
                </a:lnTo>
                <a:lnTo>
                  <a:pt x="5282" y="472"/>
                </a:lnTo>
                <a:lnTo>
                  <a:pt x="5259" y="461"/>
                </a:lnTo>
                <a:lnTo>
                  <a:pt x="5257" y="459"/>
                </a:lnTo>
                <a:lnTo>
                  <a:pt x="5255" y="457"/>
                </a:lnTo>
                <a:lnTo>
                  <a:pt x="5253" y="457"/>
                </a:lnTo>
                <a:lnTo>
                  <a:pt x="5251" y="457"/>
                </a:lnTo>
                <a:lnTo>
                  <a:pt x="5251" y="457"/>
                </a:lnTo>
                <a:lnTo>
                  <a:pt x="5249" y="457"/>
                </a:lnTo>
                <a:lnTo>
                  <a:pt x="5251" y="457"/>
                </a:lnTo>
                <a:lnTo>
                  <a:pt x="5251" y="455"/>
                </a:lnTo>
                <a:lnTo>
                  <a:pt x="5249" y="455"/>
                </a:lnTo>
                <a:lnTo>
                  <a:pt x="5240" y="451"/>
                </a:lnTo>
                <a:lnTo>
                  <a:pt x="5238" y="449"/>
                </a:lnTo>
                <a:lnTo>
                  <a:pt x="5240" y="451"/>
                </a:lnTo>
                <a:lnTo>
                  <a:pt x="5247" y="455"/>
                </a:lnTo>
                <a:lnTo>
                  <a:pt x="5247" y="455"/>
                </a:lnTo>
                <a:lnTo>
                  <a:pt x="5245" y="457"/>
                </a:lnTo>
                <a:lnTo>
                  <a:pt x="5242" y="457"/>
                </a:lnTo>
                <a:lnTo>
                  <a:pt x="5245" y="455"/>
                </a:lnTo>
                <a:lnTo>
                  <a:pt x="5242" y="453"/>
                </a:lnTo>
                <a:lnTo>
                  <a:pt x="5242" y="453"/>
                </a:lnTo>
                <a:lnTo>
                  <a:pt x="5240" y="451"/>
                </a:lnTo>
                <a:lnTo>
                  <a:pt x="5238" y="451"/>
                </a:lnTo>
                <a:lnTo>
                  <a:pt x="5234" y="451"/>
                </a:lnTo>
                <a:lnTo>
                  <a:pt x="5234" y="449"/>
                </a:lnTo>
                <a:lnTo>
                  <a:pt x="5234" y="447"/>
                </a:lnTo>
                <a:lnTo>
                  <a:pt x="5236" y="449"/>
                </a:lnTo>
                <a:lnTo>
                  <a:pt x="5236" y="449"/>
                </a:lnTo>
                <a:lnTo>
                  <a:pt x="5234" y="447"/>
                </a:lnTo>
                <a:lnTo>
                  <a:pt x="5232" y="445"/>
                </a:lnTo>
                <a:lnTo>
                  <a:pt x="5226" y="443"/>
                </a:lnTo>
                <a:lnTo>
                  <a:pt x="5224" y="443"/>
                </a:lnTo>
                <a:lnTo>
                  <a:pt x="5224" y="440"/>
                </a:lnTo>
                <a:lnTo>
                  <a:pt x="5221" y="440"/>
                </a:lnTo>
                <a:lnTo>
                  <a:pt x="5221" y="440"/>
                </a:lnTo>
                <a:lnTo>
                  <a:pt x="5217" y="440"/>
                </a:lnTo>
                <a:lnTo>
                  <a:pt x="5215" y="438"/>
                </a:lnTo>
                <a:lnTo>
                  <a:pt x="5215" y="438"/>
                </a:lnTo>
                <a:lnTo>
                  <a:pt x="5213" y="438"/>
                </a:lnTo>
                <a:lnTo>
                  <a:pt x="5205" y="432"/>
                </a:lnTo>
                <a:lnTo>
                  <a:pt x="5201" y="430"/>
                </a:lnTo>
                <a:lnTo>
                  <a:pt x="5201" y="430"/>
                </a:lnTo>
                <a:lnTo>
                  <a:pt x="5201" y="430"/>
                </a:lnTo>
                <a:lnTo>
                  <a:pt x="5198" y="428"/>
                </a:lnTo>
                <a:lnTo>
                  <a:pt x="5192" y="428"/>
                </a:lnTo>
                <a:lnTo>
                  <a:pt x="5186" y="426"/>
                </a:lnTo>
                <a:lnTo>
                  <a:pt x="5177" y="424"/>
                </a:lnTo>
                <a:lnTo>
                  <a:pt x="5171" y="422"/>
                </a:lnTo>
                <a:lnTo>
                  <a:pt x="5163" y="419"/>
                </a:lnTo>
                <a:lnTo>
                  <a:pt x="5159" y="417"/>
                </a:lnTo>
                <a:lnTo>
                  <a:pt x="5157" y="415"/>
                </a:lnTo>
                <a:lnTo>
                  <a:pt x="5154" y="415"/>
                </a:lnTo>
                <a:lnTo>
                  <a:pt x="5148" y="417"/>
                </a:lnTo>
                <a:lnTo>
                  <a:pt x="5140" y="417"/>
                </a:lnTo>
                <a:lnTo>
                  <a:pt x="5133" y="415"/>
                </a:lnTo>
                <a:lnTo>
                  <a:pt x="5127" y="415"/>
                </a:lnTo>
                <a:lnTo>
                  <a:pt x="5125" y="415"/>
                </a:lnTo>
                <a:lnTo>
                  <a:pt x="5121" y="415"/>
                </a:lnTo>
                <a:lnTo>
                  <a:pt x="5119" y="415"/>
                </a:lnTo>
                <a:lnTo>
                  <a:pt x="5119" y="417"/>
                </a:lnTo>
                <a:lnTo>
                  <a:pt x="5115" y="417"/>
                </a:lnTo>
                <a:lnTo>
                  <a:pt x="5113" y="415"/>
                </a:lnTo>
                <a:lnTo>
                  <a:pt x="5108" y="413"/>
                </a:lnTo>
                <a:lnTo>
                  <a:pt x="5100" y="413"/>
                </a:lnTo>
                <a:lnTo>
                  <a:pt x="5089" y="411"/>
                </a:lnTo>
                <a:lnTo>
                  <a:pt x="5083" y="411"/>
                </a:lnTo>
                <a:lnTo>
                  <a:pt x="5077" y="411"/>
                </a:lnTo>
                <a:lnTo>
                  <a:pt x="5079" y="415"/>
                </a:lnTo>
                <a:lnTo>
                  <a:pt x="5077" y="417"/>
                </a:lnTo>
                <a:lnTo>
                  <a:pt x="5075" y="419"/>
                </a:lnTo>
                <a:lnTo>
                  <a:pt x="5073" y="422"/>
                </a:lnTo>
                <a:lnTo>
                  <a:pt x="5073" y="422"/>
                </a:lnTo>
                <a:lnTo>
                  <a:pt x="5079" y="424"/>
                </a:lnTo>
                <a:lnTo>
                  <a:pt x="5081" y="428"/>
                </a:lnTo>
                <a:lnTo>
                  <a:pt x="5083" y="432"/>
                </a:lnTo>
                <a:lnTo>
                  <a:pt x="5085" y="434"/>
                </a:lnTo>
                <a:lnTo>
                  <a:pt x="5085" y="436"/>
                </a:lnTo>
                <a:lnTo>
                  <a:pt x="5079" y="443"/>
                </a:lnTo>
                <a:lnTo>
                  <a:pt x="5071" y="443"/>
                </a:lnTo>
                <a:lnTo>
                  <a:pt x="5064" y="445"/>
                </a:lnTo>
                <a:lnTo>
                  <a:pt x="5062" y="440"/>
                </a:lnTo>
                <a:lnTo>
                  <a:pt x="5060" y="436"/>
                </a:lnTo>
                <a:lnTo>
                  <a:pt x="5056" y="434"/>
                </a:lnTo>
                <a:lnTo>
                  <a:pt x="5050" y="432"/>
                </a:lnTo>
                <a:lnTo>
                  <a:pt x="5048" y="432"/>
                </a:lnTo>
                <a:lnTo>
                  <a:pt x="5045" y="432"/>
                </a:lnTo>
                <a:lnTo>
                  <a:pt x="5045" y="428"/>
                </a:lnTo>
                <a:lnTo>
                  <a:pt x="5043" y="424"/>
                </a:lnTo>
                <a:lnTo>
                  <a:pt x="5041" y="422"/>
                </a:lnTo>
                <a:lnTo>
                  <a:pt x="5041" y="422"/>
                </a:lnTo>
                <a:lnTo>
                  <a:pt x="5039" y="419"/>
                </a:lnTo>
                <a:lnTo>
                  <a:pt x="5037" y="419"/>
                </a:lnTo>
                <a:lnTo>
                  <a:pt x="5029" y="424"/>
                </a:lnTo>
                <a:lnTo>
                  <a:pt x="5025" y="426"/>
                </a:lnTo>
                <a:lnTo>
                  <a:pt x="5025" y="426"/>
                </a:lnTo>
                <a:lnTo>
                  <a:pt x="5012" y="424"/>
                </a:lnTo>
                <a:lnTo>
                  <a:pt x="5010" y="424"/>
                </a:lnTo>
                <a:lnTo>
                  <a:pt x="4991" y="424"/>
                </a:lnTo>
                <a:lnTo>
                  <a:pt x="4987" y="419"/>
                </a:lnTo>
                <a:lnTo>
                  <a:pt x="4983" y="419"/>
                </a:lnTo>
                <a:lnTo>
                  <a:pt x="4978" y="419"/>
                </a:lnTo>
                <a:lnTo>
                  <a:pt x="4976" y="422"/>
                </a:lnTo>
                <a:lnTo>
                  <a:pt x="4972" y="419"/>
                </a:lnTo>
                <a:lnTo>
                  <a:pt x="4968" y="422"/>
                </a:lnTo>
                <a:lnTo>
                  <a:pt x="4960" y="422"/>
                </a:lnTo>
                <a:lnTo>
                  <a:pt x="4957" y="424"/>
                </a:lnTo>
                <a:lnTo>
                  <a:pt x="4953" y="424"/>
                </a:lnTo>
                <a:lnTo>
                  <a:pt x="4947" y="428"/>
                </a:lnTo>
                <a:lnTo>
                  <a:pt x="4947" y="430"/>
                </a:lnTo>
                <a:lnTo>
                  <a:pt x="4947" y="434"/>
                </a:lnTo>
                <a:lnTo>
                  <a:pt x="4949" y="436"/>
                </a:lnTo>
                <a:lnTo>
                  <a:pt x="4949" y="440"/>
                </a:lnTo>
                <a:lnTo>
                  <a:pt x="4947" y="443"/>
                </a:lnTo>
                <a:lnTo>
                  <a:pt x="4945" y="443"/>
                </a:lnTo>
                <a:lnTo>
                  <a:pt x="4943" y="447"/>
                </a:lnTo>
                <a:lnTo>
                  <a:pt x="4941" y="449"/>
                </a:lnTo>
                <a:lnTo>
                  <a:pt x="4939" y="449"/>
                </a:lnTo>
                <a:lnTo>
                  <a:pt x="4941" y="449"/>
                </a:lnTo>
                <a:lnTo>
                  <a:pt x="4943" y="447"/>
                </a:lnTo>
                <a:lnTo>
                  <a:pt x="4945" y="440"/>
                </a:lnTo>
                <a:lnTo>
                  <a:pt x="4945" y="438"/>
                </a:lnTo>
                <a:lnTo>
                  <a:pt x="4943" y="438"/>
                </a:lnTo>
                <a:lnTo>
                  <a:pt x="4941" y="436"/>
                </a:lnTo>
                <a:lnTo>
                  <a:pt x="4941" y="430"/>
                </a:lnTo>
                <a:lnTo>
                  <a:pt x="4939" y="426"/>
                </a:lnTo>
                <a:lnTo>
                  <a:pt x="4939" y="424"/>
                </a:lnTo>
                <a:lnTo>
                  <a:pt x="4937" y="422"/>
                </a:lnTo>
                <a:lnTo>
                  <a:pt x="4928" y="419"/>
                </a:lnTo>
                <a:lnTo>
                  <a:pt x="4924" y="417"/>
                </a:lnTo>
                <a:lnTo>
                  <a:pt x="4922" y="415"/>
                </a:lnTo>
                <a:lnTo>
                  <a:pt x="4924" y="413"/>
                </a:lnTo>
                <a:lnTo>
                  <a:pt x="4924" y="411"/>
                </a:lnTo>
                <a:lnTo>
                  <a:pt x="4924" y="409"/>
                </a:lnTo>
                <a:lnTo>
                  <a:pt x="4926" y="407"/>
                </a:lnTo>
                <a:lnTo>
                  <a:pt x="4926" y="405"/>
                </a:lnTo>
                <a:lnTo>
                  <a:pt x="4926" y="403"/>
                </a:lnTo>
                <a:lnTo>
                  <a:pt x="4924" y="401"/>
                </a:lnTo>
                <a:lnTo>
                  <a:pt x="4922" y="396"/>
                </a:lnTo>
                <a:lnTo>
                  <a:pt x="4922" y="396"/>
                </a:lnTo>
                <a:lnTo>
                  <a:pt x="4916" y="392"/>
                </a:lnTo>
                <a:lnTo>
                  <a:pt x="4907" y="388"/>
                </a:lnTo>
                <a:lnTo>
                  <a:pt x="4897" y="386"/>
                </a:lnTo>
                <a:lnTo>
                  <a:pt x="4888" y="386"/>
                </a:lnTo>
                <a:lnTo>
                  <a:pt x="4878" y="384"/>
                </a:lnTo>
                <a:lnTo>
                  <a:pt x="4865" y="384"/>
                </a:lnTo>
                <a:lnTo>
                  <a:pt x="4861" y="386"/>
                </a:lnTo>
                <a:lnTo>
                  <a:pt x="4853" y="386"/>
                </a:lnTo>
                <a:lnTo>
                  <a:pt x="4844" y="388"/>
                </a:lnTo>
                <a:lnTo>
                  <a:pt x="4836" y="390"/>
                </a:lnTo>
                <a:lnTo>
                  <a:pt x="4832" y="390"/>
                </a:lnTo>
                <a:lnTo>
                  <a:pt x="4821" y="392"/>
                </a:lnTo>
                <a:lnTo>
                  <a:pt x="4817" y="392"/>
                </a:lnTo>
                <a:lnTo>
                  <a:pt x="4807" y="388"/>
                </a:lnTo>
                <a:lnTo>
                  <a:pt x="4809" y="386"/>
                </a:lnTo>
                <a:lnTo>
                  <a:pt x="4811" y="386"/>
                </a:lnTo>
                <a:lnTo>
                  <a:pt x="4807" y="382"/>
                </a:lnTo>
                <a:lnTo>
                  <a:pt x="4805" y="380"/>
                </a:lnTo>
                <a:lnTo>
                  <a:pt x="4798" y="378"/>
                </a:lnTo>
                <a:lnTo>
                  <a:pt x="4794" y="378"/>
                </a:lnTo>
                <a:lnTo>
                  <a:pt x="4792" y="378"/>
                </a:lnTo>
                <a:lnTo>
                  <a:pt x="4784" y="380"/>
                </a:lnTo>
                <a:lnTo>
                  <a:pt x="4781" y="382"/>
                </a:lnTo>
                <a:lnTo>
                  <a:pt x="4786" y="378"/>
                </a:lnTo>
                <a:lnTo>
                  <a:pt x="4788" y="378"/>
                </a:lnTo>
                <a:lnTo>
                  <a:pt x="4790" y="375"/>
                </a:lnTo>
                <a:lnTo>
                  <a:pt x="4790" y="373"/>
                </a:lnTo>
                <a:lnTo>
                  <a:pt x="4790" y="373"/>
                </a:lnTo>
                <a:lnTo>
                  <a:pt x="4781" y="373"/>
                </a:lnTo>
                <a:lnTo>
                  <a:pt x="4781" y="373"/>
                </a:lnTo>
                <a:lnTo>
                  <a:pt x="4779" y="371"/>
                </a:lnTo>
                <a:lnTo>
                  <a:pt x="4779" y="371"/>
                </a:lnTo>
                <a:lnTo>
                  <a:pt x="4773" y="369"/>
                </a:lnTo>
                <a:lnTo>
                  <a:pt x="4769" y="369"/>
                </a:lnTo>
                <a:lnTo>
                  <a:pt x="4767" y="369"/>
                </a:lnTo>
                <a:lnTo>
                  <a:pt x="4765" y="367"/>
                </a:lnTo>
                <a:lnTo>
                  <a:pt x="4765" y="367"/>
                </a:lnTo>
                <a:lnTo>
                  <a:pt x="4767" y="367"/>
                </a:lnTo>
                <a:lnTo>
                  <a:pt x="4767" y="365"/>
                </a:lnTo>
                <a:lnTo>
                  <a:pt x="4771" y="365"/>
                </a:lnTo>
                <a:lnTo>
                  <a:pt x="4779" y="365"/>
                </a:lnTo>
                <a:lnTo>
                  <a:pt x="4781" y="363"/>
                </a:lnTo>
                <a:lnTo>
                  <a:pt x="4781" y="361"/>
                </a:lnTo>
                <a:lnTo>
                  <a:pt x="4779" y="361"/>
                </a:lnTo>
                <a:lnTo>
                  <a:pt x="4777" y="359"/>
                </a:lnTo>
                <a:lnTo>
                  <a:pt x="4773" y="357"/>
                </a:lnTo>
                <a:lnTo>
                  <a:pt x="4767" y="354"/>
                </a:lnTo>
                <a:lnTo>
                  <a:pt x="4758" y="352"/>
                </a:lnTo>
                <a:lnTo>
                  <a:pt x="4744" y="350"/>
                </a:lnTo>
                <a:lnTo>
                  <a:pt x="4742" y="352"/>
                </a:lnTo>
                <a:lnTo>
                  <a:pt x="4740" y="352"/>
                </a:lnTo>
                <a:lnTo>
                  <a:pt x="4735" y="354"/>
                </a:lnTo>
                <a:lnTo>
                  <a:pt x="4729" y="363"/>
                </a:lnTo>
                <a:lnTo>
                  <a:pt x="4725" y="365"/>
                </a:lnTo>
                <a:lnTo>
                  <a:pt x="4721" y="367"/>
                </a:lnTo>
                <a:lnTo>
                  <a:pt x="4710" y="369"/>
                </a:lnTo>
                <a:lnTo>
                  <a:pt x="4710" y="369"/>
                </a:lnTo>
                <a:lnTo>
                  <a:pt x="4708" y="367"/>
                </a:lnTo>
                <a:lnTo>
                  <a:pt x="4708" y="365"/>
                </a:lnTo>
                <a:lnTo>
                  <a:pt x="4710" y="365"/>
                </a:lnTo>
                <a:lnTo>
                  <a:pt x="4710" y="365"/>
                </a:lnTo>
                <a:lnTo>
                  <a:pt x="4708" y="363"/>
                </a:lnTo>
                <a:lnTo>
                  <a:pt x="4710" y="363"/>
                </a:lnTo>
                <a:lnTo>
                  <a:pt x="4710" y="363"/>
                </a:lnTo>
                <a:lnTo>
                  <a:pt x="4712" y="363"/>
                </a:lnTo>
                <a:lnTo>
                  <a:pt x="4714" y="363"/>
                </a:lnTo>
                <a:lnTo>
                  <a:pt x="4719" y="363"/>
                </a:lnTo>
                <a:lnTo>
                  <a:pt x="4719" y="361"/>
                </a:lnTo>
                <a:lnTo>
                  <a:pt x="4719" y="359"/>
                </a:lnTo>
                <a:lnTo>
                  <a:pt x="4719" y="357"/>
                </a:lnTo>
                <a:lnTo>
                  <a:pt x="4719" y="354"/>
                </a:lnTo>
                <a:lnTo>
                  <a:pt x="4719" y="354"/>
                </a:lnTo>
                <a:lnTo>
                  <a:pt x="4721" y="354"/>
                </a:lnTo>
                <a:lnTo>
                  <a:pt x="4723" y="357"/>
                </a:lnTo>
                <a:lnTo>
                  <a:pt x="4725" y="357"/>
                </a:lnTo>
                <a:lnTo>
                  <a:pt x="4727" y="357"/>
                </a:lnTo>
                <a:lnTo>
                  <a:pt x="4723" y="363"/>
                </a:lnTo>
                <a:lnTo>
                  <a:pt x="4725" y="363"/>
                </a:lnTo>
                <a:lnTo>
                  <a:pt x="4729" y="359"/>
                </a:lnTo>
                <a:lnTo>
                  <a:pt x="4731" y="357"/>
                </a:lnTo>
                <a:lnTo>
                  <a:pt x="4735" y="354"/>
                </a:lnTo>
                <a:lnTo>
                  <a:pt x="4735" y="352"/>
                </a:lnTo>
                <a:lnTo>
                  <a:pt x="4731" y="352"/>
                </a:lnTo>
                <a:lnTo>
                  <a:pt x="4708" y="354"/>
                </a:lnTo>
                <a:lnTo>
                  <a:pt x="4700" y="357"/>
                </a:lnTo>
                <a:lnTo>
                  <a:pt x="4698" y="354"/>
                </a:lnTo>
                <a:lnTo>
                  <a:pt x="4696" y="354"/>
                </a:lnTo>
                <a:lnTo>
                  <a:pt x="4700" y="352"/>
                </a:lnTo>
                <a:lnTo>
                  <a:pt x="4702" y="352"/>
                </a:lnTo>
                <a:lnTo>
                  <a:pt x="4706" y="350"/>
                </a:lnTo>
                <a:lnTo>
                  <a:pt x="4706" y="350"/>
                </a:lnTo>
                <a:lnTo>
                  <a:pt x="4712" y="350"/>
                </a:lnTo>
                <a:lnTo>
                  <a:pt x="4714" y="350"/>
                </a:lnTo>
                <a:lnTo>
                  <a:pt x="4727" y="350"/>
                </a:lnTo>
                <a:lnTo>
                  <a:pt x="4727" y="348"/>
                </a:lnTo>
                <a:lnTo>
                  <a:pt x="4725" y="348"/>
                </a:lnTo>
                <a:lnTo>
                  <a:pt x="4719" y="346"/>
                </a:lnTo>
                <a:lnTo>
                  <a:pt x="4714" y="346"/>
                </a:lnTo>
                <a:lnTo>
                  <a:pt x="4710" y="346"/>
                </a:lnTo>
                <a:lnTo>
                  <a:pt x="4702" y="344"/>
                </a:lnTo>
                <a:lnTo>
                  <a:pt x="4698" y="344"/>
                </a:lnTo>
                <a:lnTo>
                  <a:pt x="4689" y="342"/>
                </a:lnTo>
                <a:lnTo>
                  <a:pt x="4687" y="342"/>
                </a:lnTo>
                <a:lnTo>
                  <a:pt x="4666" y="342"/>
                </a:lnTo>
                <a:lnTo>
                  <a:pt x="4658" y="340"/>
                </a:lnTo>
                <a:lnTo>
                  <a:pt x="4656" y="338"/>
                </a:lnTo>
                <a:lnTo>
                  <a:pt x="4647" y="336"/>
                </a:lnTo>
                <a:lnTo>
                  <a:pt x="4645" y="336"/>
                </a:lnTo>
                <a:lnTo>
                  <a:pt x="4645" y="338"/>
                </a:lnTo>
                <a:lnTo>
                  <a:pt x="4645" y="338"/>
                </a:lnTo>
                <a:lnTo>
                  <a:pt x="4649" y="342"/>
                </a:lnTo>
                <a:lnTo>
                  <a:pt x="4649" y="344"/>
                </a:lnTo>
                <a:lnTo>
                  <a:pt x="4652" y="344"/>
                </a:lnTo>
                <a:lnTo>
                  <a:pt x="4645" y="346"/>
                </a:lnTo>
                <a:lnTo>
                  <a:pt x="4643" y="348"/>
                </a:lnTo>
                <a:lnTo>
                  <a:pt x="4631" y="346"/>
                </a:lnTo>
                <a:lnTo>
                  <a:pt x="4629" y="348"/>
                </a:lnTo>
                <a:lnTo>
                  <a:pt x="4624" y="352"/>
                </a:lnTo>
                <a:lnTo>
                  <a:pt x="4624" y="352"/>
                </a:lnTo>
                <a:lnTo>
                  <a:pt x="4624" y="357"/>
                </a:lnTo>
                <a:lnTo>
                  <a:pt x="4629" y="357"/>
                </a:lnTo>
                <a:lnTo>
                  <a:pt x="4629" y="354"/>
                </a:lnTo>
                <a:lnTo>
                  <a:pt x="4631" y="354"/>
                </a:lnTo>
                <a:lnTo>
                  <a:pt x="4637" y="354"/>
                </a:lnTo>
                <a:lnTo>
                  <a:pt x="4639" y="354"/>
                </a:lnTo>
                <a:lnTo>
                  <a:pt x="4637" y="357"/>
                </a:lnTo>
                <a:lnTo>
                  <a:pt x="4633" y="357"/>
                </a:lnTo>
                <a:lnTo>
                  <a:pt x="4631" y="361"/>
                </a:lnTo>
                <a:lnTo>
                  <a:pt x="4626" y="361"/>
                </a:lnTo>
                <a:lnTo>
                  <a:pt x="4629" y="363"/>
                </a:lnTo>
                <a:lnTo>
                  <a:pt x="4633" y="363"/>
                </a:lnTo>
                <a:lnTo>
                  <a:pt x="4631" y="369"/>
                </a:lnTo>
                <a:lnTo>
                  <a:pt x="4635" y="371"/>
                </a:lnTo>
                <a:lnTo>
                  <a:pt x="4635" y="373"/>
                </a:lnTo>
                <a:lnTo>
                  <a:pt x="4631" y="373"/>
                </a:lnTo>
                <a:lnTo>
                  <a:pt x="4626" y="375"/>
                </a:lnTo>
                <a:lnTo>
                  <a:pt x="4624" y="375"/>
                </a:lnTo>
                <a:lnTo>
                  <a:pt x="4622" y="371"/>
                </a:lnTo>
                <a:lnTo>
                  <a:pt x="4618" y="371"/>
                </a:lnTo>
                <a:lnTo>
                  <a:pt x="4616" y="369"/>
                </a:lnTo>
                <a:lnTo>
                  <a:pt x="4614" y="371"/>
                </a:lnTo>
                <a:lnTo>
                  <a:pt x="4612" y="371"/>
                </a:lnTo>
                <a:lnTo>
                  <a:pt x="4610" y="371"/>
                </a:lnTo>
                <a:lnTo>
                  <a:pt x="4610" y="371"/>
                </a:lnTo>
                <a:lnTo>
                  <a:pt x="4608" y="373"/>
                </a:lnTo>
                <a:lnTo>
                  <a:pt x="4608" y="375"/>
                </a:lnTo>
                <a:lnTo>
                  <a:pt x="4605" y="375"/>
                </a:lnTo>
                <a:lnTo>
                  <a:pt x="4605" y="378"/>
                </a:lnTo>
                <a:lnTo>
                  <a:pt x="4608" y="378"/>
                </a:lnTo>
                <a:lnTo>
                  <a:pt x="4608" y="378"/>
                </a:lnTo>
                <a:lnTo>
                  <a:pt x="4612" y="378"/>
                </a:lnTo>
                <a:lnTo>
                  <a:pt x="4608" y="380"/>
                </a:lnTo>
                <a:lnTo>
                  <a:pt x="4608" y="380"/>
                </a:lnTo>
                <a:lnTo>
                  <a:pt x="4608" y="380"/>
                </a:lnTo>
                <a:lnTo>
                  <a:pt x="4605" y="382"/>
                </a:lnTo>
                <a:lnTo>
                  <a:pt x="4605" y="382"/>
                </a:lnTo>
                <a:lnTo>
                  <a:pt x="4608" y="382"/>
                </a:lnTo>
                <a:lnTo>
                  <a:pt x="4608" y="384"/>
                </a:lnTo>
                <a:lnTo>
                  <a:pt x="4605" y="384"/>
                </a:lnTo>
                <a:lnTo>
                  <a:pt x="4603" y="382"/>
                </a:lnTo>
                <a:lnTo>
                  <a:pt x="4601" y="382"/>
                </a:lnTo>
                <a:lnTo>
                  <a:pt x="4599" y="380"/>
                </a:lnTo>
                <a:lnTo>
                  <a:pt x="4597" y="378"/>
                </a:lnTo>
                <a:lnTo>
                  <a:pt x="4595" y="375"/>
                </a:lnTo>
                <a:lnTo>
                  <a:pt x="4585" y="371"/>
                </a:lnTo>
                <a:lnTo>
                  <a:pt x="4578" y="371"/>
                </a:lnTo>
                <a:lnTo>
                  <a:pt x="4576" y="371"/>
                </a:lnTo>
                <a:lnTo>
                  <a:pt x="4572" y="371"/>
                </a:lnTo>
                <a:lnTo>
                  <a:pt x="4568" y="373"/>
                </a:lnTo>
                <a:lnTo>
                  <a:pt x="4564" y="373"/>
                </a:lnTo>
                <a:lnTo>
                  <a:pt x="4561" y="375"/>
                </a:lnTo>
                <a:lnTo>
                  <a:pt x="4559" y="378"/>
                </a:lnTo>
                <a:lnTo>
                  <a:pt x="4551" y="378"/>
                </a:lnTo>
                <a:lnTo>
                  <a:pt x="4545" y="375"/>
                </a:lnTo>
                <a:lnTo>
                  <a:pt x="4541" y="373"/>
                </a:lnTo>
                <a:lnTo>
                  <a:pt x="4536" y="371"/>
                </a:lnTo>
                <a:lnTo>
                  <a:pt x="4532" y="367"/>
                </a:lnTo>
                <a:lnTo>
                  <a:pt x="4532" y="367"/>
                </a:lnTo>
                <a:lnTo>
                  <a:pt x="4532" y="365"/>
                </a:lnTo>
                <a:lnTo>
                  <a:pt x="4530" y="363"/>
                </a:lnTo>
                <a:lnTo>
                  <a:pt x="4530" y="363"/>
                </a:lnTo>
                <a:lnTo>
                  <a:pt x="4528" y="363"/>
                </a:lnTo>
                <a:lnTo>
                  <a:pt x="4524" y="367"/>
                </a:lnTo>
                <a:lnTo>
                  <a:pt x="4524" y="369"/>
                </a:lnTo>
                <a:lnTo>
                  <a:pt x="4522" y="373"/>
                </a:lnTo>
                <a:lnTo>
                  <a:pt x="4520" y="378"/>
                </a:lnTo>
                <a:lnTo>
                  <a:pt x="4520" y="380"/>
                </a:lnTo>
                <a:lnTo>
                  <a:pt x="4520" y="380"/>
                </a:lnTo>
                <a:lnTo>
                  <a:pt x="4520" y="382"/>
                </a:lnTo>
                <a:lnTo>
                  <a:pt x="4517" y="384"/>
                </a:lnTo>
                <a:lnTo>
                  <a:pt x="4513" y="390"/>
                </a:lnTo>
                <a:lnTo>
                  <a:pt x="4511" y="392"/>
                </a:lnTo>
                <a:lnTo>
                  <a:pt x="4509" y="392"/>
                </a:lnTo>
                <a:lnTo>
                  <a:pt x="4507" y="394"/>
                </a:lnTo>
                <a:lnTo>
                  <a:pt x="4505" y="394"/>
                </a:lnTo>
                <a:lnTo>
                  <a:pt x="4505" y="392"/>
                </a:lnTo>
                <a:lnTo>
                  <a:pt x="4503" y="388"/>
                </a:lnTo>
                <a:lnTo>
                  <a:pt x="4503" y="388"/>
                </a:lnTo>
                <a:lnTo>
                  <a:pt x="4501" y="390"/>
                </a:lnTo>
                <a:lnTo>
                  <a:pt x="4499" y="390"/>
                </a:lnTo>
                <a:lnTo>
                  <a:pt x="4494" y="388"/>
                </a:lnTo>
                <a:lnTo>
                  <a:pt x="4492" y="386"/>
                </a:lnTo>
                <a:lnTo>
                  <a:pt x="4488" y="384"/>
                </a:lnTo>
                <a:lnTo>
                  <a:pt x="4482" y="375"/>
                </a:lnTo>
                <a:lnTo>
                  <a:pt x="4480" y="373"/>
                </a:lnTo>
                <a:lnTo>
                  <a:pt x="4478" y="371"/>
                </a:lnTo>
                <a:lnTo>
                  <a:pt x="4476" y="371"/>
                </a:lnTo>
                <a:lnTo>
                  <a:pt x="4473" y="369"/>
                </a:lnTo>
                <a:lnTo>
                  <a:pt x="4476" y="369"/>
                </a:lnTo>
                <a:lnTo>
                  <a:pt x="4480" y="367"/>
                </a:lnTo>
                <a:lnTo>
                  <a:pt x="4484" y="367"/>
                </a:lnTo>
                <a:lnTo>
                  <a:pt x="4480" y="365"/>
                </a:lnTo>
                <a:lnTo>
                  <a:pt x="4480" y="363"/>
                </a:lnTo>
                <a:lnTo>
                  <a:pt x="4478" y="361"/>
                </a:lnTo>
                <a:lnTo>
                  <a:pt x="4480" y="363"/>
                </a:lnTo>
                <a:lnTo>
                  <a:pt x="4478" y="365"/>
                </a:lnTo>
                <a:lnTo>
                  <a:pt x="4478" y="367"/>
                </a:lnTo>
                <a:lnTo>
                  <a:pt x="4476" y="367"/>
                </a:lnTo>
                <a:lnTo>
                  <a:pt x="4467" y="359"/>
                </a:lnTo>
                <a:lnTo>
                  <a:pt x="4463" y="354"/>
                </a:lnTo>
                <a:lnTo>
                  <a:pt x="4459" y="352"/>
                </a:lnTo>
                <a:lnTo>
                  <a:pt x="4459" y="350"/>
                </a:lnTo>
                <a:lnTo>
                  <a:pt x="4459" y="348"/>
                </a:lnTo>
                <a:lnTo>
                  <a:pt x="4465" y="352"/>
                </a:lnTo>
                <a:lnTo>
                  <a:pt x="4469" y="354"/>
                </a:lnTo>
                <a:lnTo>
                  <a:pt x="4476" y="359"/>
                </a:lnTo>
                <a:lnTo>
                  <a:pt x="4480" y="359"/>
                </a:lnTo>
                <a:lnTo>
                  <a:pt x="4482" y="357"/>
                </a:lnTo>
                <a:lnTo>
                  <a:pt x="4482" y="352"/>
                </a:lnTo>
                <a:lnTo>
                  <a:pt x="4480" y="348"/>
                </a:lnTo>
                <a:lnTo>
                  <a:pt x="4478" y="348"/>
                </a:lnTo>
                <a:lnTo>
                  <a:pt x="4469" y="346"/>
                </a:lnTo>
                <a:lnTo>
                  <a:pt x="4467" y="346"/>
                </a:lnTo>
                <a:lnTo>
                  <a:pt x="4469" y="346"/>
                </a:lnTo>
                <a:lnTo>
                  <a:pt x="4471" y="346"/>
                </a:lnTo>
                <a:lnTo>
                  <a:pt x="4473" y="344"/>
                </a:lnTo>
                <a:lnTo>
                  <a:pt x="4478" y="342"/>
                </a:lnTo>
                <a:lnTo>
                  <a:pt x="4480" y="342"/>
                </a:lnTo>
                <a:lnTo>
                  <a:pt x="4480" y="340"/>
                </a:lnTo>
                <a:lnTo>
                  <a:pt x="4478" y="338"/>
                </a:lnTo>
                <a:lnTo>
                  <a:pt x="4471" y="336"/>
                </a:lnTo>
                <a:lnTo>
                  <a:pt x="4471" y="336"/>
                </a:lnTo>
                <a:lnTo>
                  <a:pt x="4473" y="336"/>
                </a:lnTo>
                <a:lnTo>
                  <a:pt x="4473" y="333"/>
                </a:lnTo>
                <a:lnTo>
                  <a:pt x="4478" y="331"/>
                </a:lnTo>
                <a:lnTo>
                  <a:pt x="4478" y="329"/>
                </a:lnTo>
                <a:lnTo>
                  <a:pt x="4478" y="331"/>
                </a:lnTo>
                <a:lnTo>
                  <a:pt x="4476" y="329"/>
                </a:lnTo>
                <a:lnTo>
                  <a:pt x="4476" y="329"/>
                </a:lnTo>
                <a:lnTo>
                  <a:pt x="4476" y="327"/>
                </a:lnTo>
                <a:lnTo>
                  <a:pt x="4473" y="327"/>
                </a:lnTo>
                <a:lnTo>
                  <a:pt x="4471" y="325"/>
                </a:lnTo>
                <a:lnTo>
                  <a:pt x="4465" y="325"/>
                </a:lnTo>
                <a:lnTo>
                  <a:pt x="4465" y="325"/>
                </a:lnTo>
                <a:lnTo>
                  <a:pt x="4467" y="325"/>
                </a:lnTo>
                <a:lnTo>
                  <a:pt x="4465" y="323"/>
                </a:lnTo>
                <a:lnTo>
                  <a:pt x="4463" y="323"/>
                </a:lnTo>
                <a:lnTo>
                  <a:pt x="4463" y="321"/>
                </a:lnTo>
                <a:lnTo>
                  <a:pt x="4461" y="321"/>
                </a:lnTo>
                <a:lnTo>
                  <a:pt x="4459" y="321"/>
                </a:lnTo>
                <a:lnTo>
                  <a:pt x="4448" y="319"/>
                </a:lnTo>
                <a:lnTo>
                  <a:pt x="4446" y="319"/>
                </a:lnTo>
                <a:lnTo>
                  <a:pt x="4446" y="321"/>
                </a:lnTo>
                <a:lnTo>
                  <a:pt x="4442" y="325"/>
                </a:lnTo>
                <a:lnTo>
                  <a:pt x="4438" y="323"/>
                </a:lnTo>
                <a:lnTo>
                  <a:pt x="4438" y="323"/>
                </a:lnTo>
                <a:lnTo>
                  <a:pt x="4438" y="321"/>
                </a:lnTo>
                <a:lnTo>
                  <a:pt x="4438" y="321"/>
                </a:lnTo>
                <a:lnTo>
                  <a:pt x="4438" y="319"/>
                </a:lnTo>
                <a:lnTo>
                  <a:pt x="4438" y="319"/>
                </a:lnTo>
                <a:lnTo>
                  <a:pt x="4436" y="319"/>
                </a:lnTo>
                <a:lnTo>
                  <a:pt x="4434" y="319"/>
                </a:lnTo>
                <a:lnTo>
                  <a:pt x="4432" y="319"/>
                </a:lnTo>
                <a:lnTo>
                  <a:pt x="4429" y="321"/>
                </a:lnTo>
                <a:lnTo>
                  <a:pt x="4427" y="321"/>
                </a:lnTo>
                <a:lnTo>
                  <a:pt x="4427" y="319"/>
                </a:lnTo>
                <a:lnTo>
                  <a:pt x="4415" y="315"/>
                </a:lnTo>
                <a:lnTo>
                  <a:pt x="4413" y="313"/>
                </a:lnTo>
                <a:lnTo>
                  <a:pt x="4411" y="313"/>
                </a:lnTo>
                <a:lnTo>
                  <a:pt x="4404" y="315"/>
                </a:lnTo>
                <a:lnTo>
                  <a:pt x="4402" y="315"/>
                </a:lnTo>
                <a:lnTo>
                  <a:pt x="4400" y="317"/>
                </a:lnTo>
                <a:lnTo>
                  <a:pt x="4396" y="315"/>
                </a:lnTo>
                <a:lnTo>
                  <a:pt x="4396" y="317"/>
                </a:lnTo>
                <a:lnTo>
                  <a:pt x="4394" y="319"/>
                </a:lnTo>
                <a:lnTo>
                  <a:pt x="4394" y="321"/>
                </a:lnTo>
                <a:lnTo>
                  <a:pt x="4394" y="323"/>
                </a:lnTo>
                <a:lnTo>
                  <a:pt x="4396" y="323"/>
                </a:lnTo>
                <a:lnTo>
                  <a:pt x="4396" y="325"/>
                </a:lnTo>
                <a:lnTo>
                  <a:pt x="4398" y="327"/>
                </a:lnTo>
                <a:lnTo>
                  <a:pt x="4398" y="329"/>
                </a:lnTo>
                <a:lnTo>
                  <a:pt x="4398" y="329"/>
                </a:lnTo>
                <a:lnTo>
                  <a:pt x="4396" y="329"/>
                </a:lnTo>
                <a:lnTo>
                  <a:pt x="4396" y="331"/>
                </a:lnTo>
                <a:lnTo>
                  <a:pt x="4394" y="333"/>
                </a:lnTo>
                <a:lnTo>
                  <a:pt x="4392" y="336"/>
                </a:lnTo>
                <a:lnTo>
                  <a:pt x="4390" y="333"/>
                </a:lnTo>
                <a:lnTo>
                  <a:pt x="4383" y="333"/>
                </a:lnTo>
                <a:lnTo>
                  <a:pt x="4383" y="333"/>
                </a:lnTo>
                <a:lnTo>
                  <a:pt x="4383" y="333"/>
                </a:lnTo>
                <a:lnTo>
                  <a:pt x="4385" y="336"/>
                </a:lnTo>
                <a:lnTo>
                  <a:pt x="4385" y="336"/>
                </a:lnTo>
                <a:lnTo>
                  <a:pt x="4385" y="336"/>
                </a:lnTo>
                <a:lnTo>
                  <a:pt x="4383" y="338"/>
                </a:lnTo>
                <a:lnTo>
                  <a:pt x="4379" y="336"/>
                </a:lnTo>
                <a:lnTo>
                  <a:pt x="4375" y="336"/>
                </a:lnTo>
                <a:lnTo>
                  <a:pt x="4373" y="333"/>
                </a:lnTo>
                <a:lnTo>
                  <a:pt x="4371" y="333"/>
                </a:lnTo>
                <a:lnTo>
                  <a:pt x="4367" y="333"/>
                </a:lnTo>
                <a:lnTo>
                  <a:pt x="4360" y="336"/>
                </a:lnTo>
                <a:lnTo>
                  <a:pt x="4354" y="333"/>
                </a:lnTo>
                <a:lnTo>
                  <a:pt x="4346" y="333"/>
                </a:lnTo>
                <a:lnTo>
                  <a:pt x="4344" y="333"/>
                </a:lnTo>
                <a:lnTo>
                  <a:pt x="4337" y="331"/>
                </a:lnTo>
                <a:lnTo>
                  <a:pt x="4331" y="329"/>
                </a:lnTo>
                <a:lnTo>
                  <a:pt x="4323" y="327"/>
                </a:lnTo>
                <a:lnTo>
                  <a:pt x="4323" y="323"/>
                </a:lnTo>
                <a:lnTo>
                  <a:pt x="4325" y="321"/>
                </a:lnTo>
                <a:lnTo>
                  <a:pt x="4329" y="321"/>
                </a:lnTo>
                <a:lnTo>
                  <a:pt x="4331" y="321"/>
                </a:lnTo>
                <a:lnTo>
                  <a:pt x="4331" y="319"/>
                </a:lnTo>
                <a:lnTo>
                  <a:pt x="4329" y="319"/>
                </a:lnTo>
                <a:lnTo>
                  <a:pt x="4325" y="317"/>
                </a:lnTo>
                <a:lnTo>
                  <a:pt x="4308" y="317"/>
                </a:lnTo>
                <a:lnTo>
                  <a:pt x="4295" y="315"/>
                </a:lnTo>
                <a:lnTo>
                  <a:pt x="4279" y="315"/>
                </a:lnTo>
                <a:lnTo>
                  <a:pt x="4270" y="317"/>
                </a:lnTo>
                <a:lnTo>
                  <a:pt x="4260" y="317"/>
                </a:lnTo>
                <a:lnTo>
                  <a:pt x="4258" y="319"/>
                </a:lnTo>
                <a:lnTo>
                  <a:pt x="4251" y="319"/>
                </a:lnTo>
                <a:lnTo>
                  <a:pt x="4253" y="321"/>
                </a:lnTo>
                <a:lnTo>
                  <a:pt x="4256" y="323"/>
                </a:lnTo>
                <a:lnTo>
                  <a:pt x="4256" y="323"/>
                </a:lnTo>
                <a:lnTo>
                  <a:pt x="4258" y="323"/>
                </a:lnTo>
                <a:lnTo>
                  <a:pt x="4258" y="325"/>
                </a:lnTo>
                <a:lnTo>
                  <a:pt x="4256" y="325"/>
                </a:lnTo>
                <a:lnTo>
                  <a:pt x="4253" y="325"/>
                </a:lnTo>
                <a:lnTo>
                  <a:pt x="4253" y="327"/>
                </a:lnTo>
                <a:lnTo>
                  <a:pt x="4253" y="329"/>
                </a:lnTo>
                <a:lnTo>
                  <a:pt x="4253" y="331"/>
                </a:lnTo>
                <a:lnTo>
                  <a:pt x="4251" y="336"/>
                </a:lnTo>
                <a:lnTo>
                  <a:pt x="4249" y="338"/>
                </a:lnTo>
                <a:lnTo>
                  <a:pt x="4247" y="338"/>
                </a:lnTo>
                <a:lnTo>
                  <a:pt x="4249" y="340"/>
                </a:lnTo>
                <a:lnTo>
                  <a:pt x="4251" y="342"/>
                </a:lnTo>
                <a:lnTo>
                  <a:pt x="4253" y="342"/>
                </a:lnTo>
                <a:lnTo>
                  <a:pt x="4256" y="342"/>
                </a:lnTo>
                <a:lnTo>
                  <a:pt x="4253" y="344"/>
                </a:lnTo>
                <a:lnTo>
                  <a:pt x="4249" y="342"/>
                </a:lnTo>
                <a:lnTo>
                  <a:pt x="4247" y="340"/>
                </a:lnTo>
                <a:lnTo>
                  <a:pt x="4247" y="340"/>
                </a:lnTo>
                <a:lnTo>
                  <a:pt x="4247" y="338"/>
                </a:lnTo>
                <a:lnTo>
                  <a:pt x="4249" y="336"/>
                </a:lnTo>
                <a:lnTo>
                  <a:pt x="4249" y="336"/>
                </a:lnTo>
                <a:lnTo>
                  <a:pt x="4251" y="331"/>
                </a:lnTo>
                <a:lnTo>
                  <a:pt x="4251" y="329"/>
                </a:lnTo>
                <a:lnTo>
                  <a:pt x="4251" y="323"/>
                </a:lnTo>
                <a:lnTo>
                  <a:pt x="4249" y="323"/>
                </a:lnTo>
                <a:lnTo>
                  <a:pt x="4247" y="321"/>
                </a:lnTo>
                <a:lnTo>
                  <a:pt x="4249" y="317"/>
                </a:lnTo>
                <a:lnTo>
                  <a:pt x="4251" y="315"/>
                </a:lnTo>
                <a:lnTo>
                  <a:pt x="4249" y="315"/>
                </a:lnTo>
                <a:lnTo>
                  <a:pt x="4247" y="310"/>
                </a:lnTo>
                <a:lnTo>
                  <a:pt x="4245" y="308"/>
                </a:lnTo>
                <a:lnTo>
                  <a:pt x="4243" y="306"/>
                </a:lnTo>
                <a:lnTo>
                  <a:pt x="4243" y="306"/>
                </a:lnTo>
                <a:lnTo>
                  <a:pt x="4243" y="310"/>
                </a:lnTo>
                <a:lnTo>
                  <a:pt x="4243" y="313"/>
                </a:lnTo>
                <a:lnTo>
                  <a:pt x="4241" y="313"/>
                </a:lnTo>
                <a:lnTo>
                  <a:pt x="4237" y="315"/>
                </a:lnTo>
                <a:lnTo>
                  <a:pt x="4233" y="315"/>
                </a:lnTo>
                <a:lnTo>
                  <a:pt x="4228" y="313"/>
                </a:lnTo>
                <a:lnTo>
                  <a:pt x="4222" y="310"/>
                </a:lnTo>
                <a:lnTo>
                  <a:pt x="4220" y="308"/>
                </a:lnTo>
                <a:lnTo>
                  <a:pt x="4220" y="306"/>
                </a:lnTo>
                <a:lnTo>
                  <a:pt x="4222" y="306"/>
                </a:lnTo>
                <a:lnTo>
                  <a:pt x="4224" y="304"/>
                </a:lnTo>
                <a:lnTo>
                  <a:pt x="4220" y="304"/>
                </a:lnTo>
                <a:lnTo>
                  <a:pt x="4218" y="304"/>
                </a:lnTo>
                <a:lnTo>
                  <a:pt x="4216" y="308"/>
                </a:lnTo>
                <a:lnTo>
                  <a:pt x="4214" y="306"/>
                </a:lnTo>
                <a:lnTo>
                  <a:pt x="4205" y="304"/>
                </a:lnTo>
                <a:lnTo>
                  <a:pt x="4203" y="306"/>
                </a:lnTo>
                <a:lnTo>
                  <a:pt x="4199" y="308"/>
                </a:lnTo>
                <a:lnTo>
                  <a:pt x="4199" y="308"/>
                </a:lnTo>
                <a:lnTo>
                  <a:pt x="4197" y="310"/>
                </a:lnTo>
                <a:lnTo>
                  <a:pt x="4197" y="313"/>
                </a:lnTo>
                <a:lnTo>
                  <a:pt x="4197" y="313"/>
                </a:lnTo>
                <a:lnTo>
                  <a:pt x="4203" y="315"/>
                </a:lnTo>
                <a:lnTo>
                  <a:pt x="4207" y="313"/>
                </a:lnTo>
                <a:lnTo>
                  <a:pt x="4212" y="313"/>
                </a:lnTo>
                <a:lnTo>
                  <a:pt x="4214" y="313"/>
                </a:lnTo>
                <a:lnTo>
                  <a:pt x="4214" y="313"/>
                </a:lnTo>
                <a:lnTo>
                  <a:pt x="4212" y="315"/>
                </a:lnTo>
                <a:lnTo>
                  <a:pt x="4207" y="317"/>
                </a:lnTo>
                <a:lnTo>
                  <a:pt x="4199" y="321"/>
                </a:lnTo>
                <a:lnTo>
                  <a:pt x="4197" y="321"/>
                </a:lnTo>
                <a:lnTo>
                  <a:pt x="4191" y="321"/>
                </a:lnTo>
                <a:lnTo>
                  <a:pt x="4189" y="323"/>
                </a:lnTo>
                <a:lnTo>
                  <a:pt x="4189" y="323"/>
                </a:lnTo>
                <a:lnTo>
                  <a:pt x="4180" y="325"/>
                </a:lnTo>
                <a:lnTo>
                  <a:pt x="4178" y="325"/>
                </a:lnTo>
                <a:lnTo>
                  <a:pt x="4176" y="325"/>
                </a:lnTo>
                <a:lnTo>
                  <a:pt x="4174" y="327"/>
                </a:lnTo>
                <a:lnTo>
                  <a:pt x="4172" y="327"/>
                </a:lnTo>
                <a:lnTo>
                  <a:pt x="4170" y="329"/>
                </a:lnTo>
                <a:lnTo>
                  <a:pt x="4163" y="329"/>
                </a:lnTo>
                <a:lnTo>
                  <a:pt x="4159" y="329"/>
                </a:lnTo>
                <a:lnTo>
                  <a:pt x="4151" y="329"/>
                </a:lnTo>
                <a:lnTo>
                  <a:pt x="4149" y="331"/>
                </a:lnTo>
                <a:lnTo>
                  <a:pt x="4147" y="331"/>
                </a:lnTo>
                <a:lnTo>
                  <a:pt x="4147" y="333"/>
                </a:lnTo>
                <a:lnTo>
                  <a:pt x="4144" y="336"/>
                </a:lnTo>
                <a:lnTo>
                  <a:pt x="4138" y="338"/>
                </a:lnTo>
                <a:lnTo>
                  <a:pt x="4134" y="340"/>
                </a:lnTo>
                <a:lnTo>
                  <a:pt x="4132" y="340"/>
                </a:lnTo>
                <a:lnTo>
                  <a:pt x="4134" y="338"/>
                </a:lnTo>
                <a:lnTo>
                  <a:pt x="4138" y="333"/>
                </a:lnTo>
                <a:lnTo>
                  <a:pt x="4147" y="325"/>
                </a:lnTo>
                <a:lnTo>
                  <a:pt x="4153" y="325"/>
                </a:lnTo>
                <a:lnTo>
                  <a:pt x="4155" y="323"/>
                </a:lnTo>
                <a:lnTo>
                  <a:pt x="4161" y="317"/>
                </a:lnTo>
                <a:lnTo>
                  <a:pt x="4161" y="317"/>
                </a:lnTo>
                <a:lnTo>
                  <a:pt x="4170" y="317"/>
                </a:lnTo>
                <a:lnTo>
                  <a:pt x="4176" y="315"/>
                </a:lnTo>
                <a:lnTo>
                  <a:pt x="4189" y="304"/>
                </a:lnTo>
                <a:lnTo>
                  <a:pt x="4195" y="304"/>
                </a:lnTo>
                <a:lnTo>
                  <a:pt x="4199" y="300"/>
                </a:lnTo>
                <a:lnTo>
                  <a:pt x="4199" y="300"/>
                </a:lnTo>
                <a:lnTo>
                  <a:pt x="4199" y="298"/>
                </a:lnTo>
                <a:lnTo>
                  <a:pt x="4199" y="298"/>
                </a:lnTo>
                <a:lnTo>
                  <a:pt x="4199" y="296"/>
                </a:lnTo>
                <a:lnTo>
                  <a:pt x="4205" y="296"/>
                </a:lnTo>
                <a:lnTo>
                  <a:pt x="4207" y="292"/>
                </a:lnTo>
                <a:lnTo>
                  <a:pt x="4214" y="289"/>
                </a:lnTo>
                <a:lnTo>
                  <a:pt x="4220" y="287"/>
                </a:lnTo>
                <a:lnTo>
                  <a:pt x="4228" y="285"/>
                </a:lnTo>
                <a:lnTo>
                  <a:pt x="4233" y="281"/>
                </a:lnTo>
                <a:lnTo>
                  <a:pt x="4243" y="277"/>
                </a:lnTo>
                <a:lnTo>
                  <a:pt x="4253" y="269"/>
                </a:lnTo>
                <a:lnTo>
                  <a:pt x="4256" y="264"/>
                </a:lnTo>
                <a:lnTo>
                  <a:pt x="4253" y="262"/>
                </a:lnTo>
                <a:lnTo>
                  <a:pt x="4249" y="262"/>
                </a:lnTo>
                <a:lnTo>
                  <a:pt x="4249" y="260"/>
                </a:lnTo>
                <a:lnTo>
                  <a:pt x="4247" y="260"/>
                </a:lnTo>
                <a:lnTo>
                  <a:pt x="4245" y="260"/>
                </a:lnTo>
                <a:lnTo>
                  <a:pt x="4241" y="256"/>
                </a:lnTo>
                <a:lnTo>
                  <a:pt x="4237" y="254"/>
                </a:lnTo>
                <a:lnTo>
                  <a:pt x="4237" y="254"/>
                </a:lnTo>
                <a:lnTo>
                  <a:pt x="4237" y="252"/>
                </a:lnTo>
                <a:lnTo>
                  <a:pt x="4239" y="254"/>
                </a:lnTo>
                <a:lnTo>
                  <a:pt x="4247" y="258"/>
                </a:lnTo>
                <a:lnTo>
                  <a:pt x="4251" y="258"/>
                </a:lnTo>
                <a:lnTo>
                  <a:pt x="4251" y="258"/>
                </a:lnTo>
                <a:lnTo>
                  <a:pt x="4251" y="260"/>
                </a:lnTo>
                <a:lnTo>
                  <a:pt x="4251" y="260"/>
                </a:lnTo>
                <a:lnTo>
                  <a:pt x="4253" y="260"/>
                </a:lnTo>
                <a:lnTo>
                  <a:pt x="4253" y="260"/>
                </a:lnTo>
                <a:lnTo>
                  <a:pt x="4256" y="256"/>
                </a:lnTo>
                <a:lnTo>
                  <a:pt x="4258" y="252"/>
                </a:lnTo>
                <a:lnTo>
                  <a:pt x="4258" y="250"/>
                </a:lnTo>
                <a:lnTo>
                  <a:pt x="4253" y="252"/>
                </a:lnTo>
                <a:lnTo>
                  <a:pt x="4251" y="245"/>
                </a:lnTo>
                <a:lnTo>
                  <a:pt x="4249" y="243"/>
                </a:lnTo>
                <a:lnTo>
                  <a:pt x="4249" y="241"/>
                </a:lnTo>
                <a:lnTo>
                  <a:pt x="4245" y="241"/>
                </a:lnTo>
                <a:lnTo>
                  <a:pt x="4245" y="241"/>
                </a:lnTo>
                <a:lnTo>
                  <a:pt x="4245" y="241"/>
                </a:lnTo>
                <a:lnTo>
                  <a:pt x="4247" y="243"/>
                </a:lnTo>
                <a:lnTo>
                  <a:pt x="4245" y="243"/>
                </a:lnTo>
                <a:lnTo>
                  <a:pt x="4245" y="245"/>
                </a:lnTo>
                <a:lnTo>
                  <a:pt x="4243" y="245"/>
                </a:lnTo>
                <a:lnTo>
                  <a:pt x="4239" y="248"/>
                </a:lnTo>
                <a:lnTo>
                  <a:pt x="4241" y="245"/>
                </a:lnTo>
                <a:lnTo>
                  <a:pt x="4241" y="243"/>
                </a:lnTo>
                <a:lnTo>
                  <a:pt x="4241" y="243"/>
                </a:lnTo>
                <a:lnTo>
                  <a:pt x="4241" y="241"/>
                </a:lnTo>
                <a:lnTo>
                  <a:pt x="4239" y="237"/>
                </a:lnTo>
                <a:lnTo>
                  <a:pt x="4237" y="237"/>
                </a:lnTo>
                <a:lnTo>
                  <a:pt x="4235" y="235"/>
                </a:lnTo>
                <a:lnTo>
                  <a:pt x="4233" y="235"/>
                </a:lnTo>
                <a:lnTo>
                  <a:pt x="4230" y="237"/>
                </a:lnTo>
                <a:lnTo>
                  <a:pt x="4230" y="235"/>
                </a:lnTo>
                <a:lnTo>
                  <a:pt x="4233" y="235"/>
                </a:lnTo>
                <a:lnTo>
                  <a:pt x="4230" y="231"/>
                </a:lnTo>
                <a:lnTo>
                  <a:pt x="4226" y="231"/>
                </a:lnTo>
                <a:lnTo>
                  <a:pt x="4224" y="231"/>
                </a:lnTo>
                <a:lnTo>
                  <a:pt x="4222" y="229"/>
                </a:lnTo>
                <a:lnTo>
                  <a:pt x="4218" y="227"/>
                </a:lnTo>
                <a:lnTo>
                  <a:pt x="4207" y="227"/>
                </a:lnTo>
                <a:lnTo>
                  <a:pt x="4201" y="227"/>
                </a:lnTo>
                <a:lnTo>
                  <a:pt x="4193" y="227"/>
                </a:lnTo>
                <a:lnTo>
                  <a:pt x="4182" y="227"/>
                </a:lnTo>
                <a:lnTo>
                  <a:pt x="4178" y="227"/>
                </a:lnTo>
                <a:lnTo>
                  <a:pt x="4176" y="227"/>
                </a:lnTo>
                <a:lnTo>
                  <a:pt x="4172" y="227"/>
                </a:lnTo>
                <a:lnTo>
                  <a:pt x="4172" y="229"/>
                </a:lnTo>
                <a:lnTo>
                  <a:pt x="4172" y="231"/>
                </a:lnTo>
                <a:lnTo>
                  <a:pt x="4168" y="233"/>
                </a:lnTo>
                <a:lnTo>
                  <a:pt x="4168" y="233"/>
                </a:lnTo>
                <a:lnTo>
                  <a:pt x="4159" y="233"/>
                </a:lnTo>
                <a:lnTo>
                  <a:pt x="4155" y="235"/>
                </a:lnTo>
                <a:lnTo>
                  <a:pt x="4153" y="233"/>
                </a:lnTo>
                <a:lnTo>
                  <a:pt x="4149" y="233"/>
                </a:lnTo>
                <a:lnTo>
                  <a:pt x="4149" y="231"/>
                </a:lnTo>
                <a:lnTo>
                  <a:pt x="4151" y="231"/>
                </a:lnTo>
                <a:lnTo>
                  <a:pt x="4153" y="231"/>
                </a:lnTo>
                <a:lnTo>
                  <a:pt x="4157" y="227"/>
                </a:lnTo>
                <a:lnTo>
                  <a:pt x="4161" y="224"/>
                </a:lnTo>
                <a:lnTo>
                  <a:pt x="4163" y="220"/>
                </a:lnTo>
                <a:lnTo>
                  <a:pt x="4161" y="218"/>
                </a:lnTo>
                <a:lnTo>
                  <a:pt x="4157" y="218"/>
                </a:lnTo>
                <a:lnTo>
                  <a:pt x="4155" y="218"/>
                </a:lnTo>
                <a:lnTo>
                  <a:pt x="4153" y="218"/>
                </a:lnTo>
                <a:lnTo>
                  <a:pt x="4149" y="216"/>
                </a:lnTo>
                <a:lnTo>
                  <a:pt x="4144" y="216"/>
                </a:lnTo>
                <a:lnTo>
                  <a:pt x="4140" y="218"/>
                </a:lnTo>
                <a:lnTo>
                  <a:pt x="4138" y="218"/>
                </a:lnTo>
                <a:lnTo>
                  <a:pt x="4138" y="216"/>
                </a:lnTo>
                <a:lnTo>
                  <a:pt x="4134" y="216"/>
                </a:lnTo>
                <a:lnTo>
                  <a:pt x="4117" y="216"/>
                </a:lnTo>
                <a:lnTo>
                  <a:pt x="4119" y="214"/>
                </a:lnTo>
                <a:lnTo>
                  <a:pt x="4128" y="214"/>
                </a:lnTo>
                <a:lnTo>
                  <a:pt x="4134" y="212"/>
                </a:lnTo>
                <a:lnTo>
                  <a:pt x="4140" y="208"/>
                </a:lnTo>
                <a:lnTo>
                  <a:pt x="4144" y="206"/>
                </a:lnTo>
                <a:lnTo>
                  <a:pt x="4142" y="206"/>
                </a:lnTo>
                <a:lnTo>
                  <a:pt x="4142" y="204"/>
                </a:lnTo>
                <a:lnTo>
                  <a:pt x="4138" y="201"/>
                </a:lnTo>
                <a:lnTo>
                  <a:pt x="4134" y="201"/>
                </a:lnTo>
                <a:lnTo>
                  <a:pt x="4128" y="199"/>
                </a:lnTo>
                <a:lnTo>
                  <a:pt x="4126" y="199"/>
                </a:lnTo>
                <a:lnTo>
                  <a:pt x="4117" y="195"/>
                </a:lnTo>
                <a:lnTo>
                  <a:pt x="4115" y="195"/>
                </a:lnTo>
                <a:lnTo>
                  <a:pt x="4109" y="199"/>
                </a:lnTo>
                <a:lnTo>
                  <a:pt x="4105" y="199"/>
                </a:lnTo>
                <a:lnTo>
                  <a:pt x="4103" y="199"/>
                </a:lnTo>
                <a:lnTo>
                  <a:pt x="4094" y="204"/>
                </a:lnTo>
                <a:lnTo>
                  <a:pt x="4077" y="212"/>
                </a:lnTo>
                <a:lnTo>
                  <a:pt x="4075" y="216"/>
                </a:lnTo>
                <a:lnTo>
                  <a:pt x="4073" y="218"/>
                </a:lnTo>
                <a:lnTo>
                  <a:pt x="4071" y="218"/>
                </a:lnTo>
                <a:lnTo>
                  <a:pt x="4069" y="222"/>
                </a:lnTo>
                <a:lnTo>
                  <a:pt x="4069" y="224"/>
                </a:lnTo>
                <a:lnTo>
                  <a:pt x="4071" y="224"/>
                </a:lnTo>
                <a:lnTo>
                  <a:pt x="4073" y="227"/>
                </a:lnTo>
                <a:lnTo>
                  <a:pt x="4071" y="231"/>
                </a:lnTo>
                <a:lnTo>
                  <a:pt x="4069" y="231"/>
                </a:lnTo>
                <a:lnTo>
                  <a:pt x="4071" y="233"/>
                </a:lnTo>
                <a:lnTo>
                  <a:pt x="4073" y="233"/>
                </a:lnTo>
                <a:lnTo>
                  <a:pt x="4082" y="233"/>
                </a:lnTo>
                <a:lnTo>
                  <a:pt x="4080" y="235"/>
                </a:lnTo>
                <a:lnTo>
                  <a:pt x="4075" y="235"/>
                </a:lnTo>
                <a:lnTo>
                  <a:pt x="4071" y="235"/>
                </a:lnTo>
                <a:lnTo>
                  <a:pt x="4069" y="233"/>
                </a:lnTo>
                <a:lnTo>
                  <a:pt x="4061" y="235"/>
                </a:lnTo>
                <a:lnTo>
                  <a:pt x="4056" y="233"/>
                </a:lnTo>
                <a:lnTo>
                  <a:pt x="4050" y="235"/>
                </a:lnTo>
                <a:lnTo>
                  <a:pt x="4040" y="233"/>
                </a:lnTo>
                <a:lnTo>
                  <a:pt x="4040" y="235"/>
                </a:lnTo>
                <a:lnTo>
                  <a:pt x="4042" y="235"/>
                </a:lnTo>
                <a:lnTo>
                  <a:pt x="4044" y="237"/>
                </a:lnTo>
                <a:lnTo>
                  <a:pt x="4048" y="239"/>
                </a:lnTo>
                <a:lnTo>
                  <a:pt x="4050" y="241"/>
                </a:lnTo>
                <a:lnTo>
                  <a:pt x="4054" y="243"/>
                </a:lnTo>
                <a:lnTo>
                  <a:pt x="4054" y="250"/>
                </a:lnTo>
                <a:lnTo>
                  <a:pt x="4052" y="252"/>
                </a:lnTo>
                <a:lnTo>
                  <a:pt x="4050" y="254"/>
                </a:lnTo>
                <a:lnTo>
                  <a:pt x="4050" y="254"/>
                </a:lnTo>
                <a:lnTo>
                  <a:pt x="4048" y="254"/>
                </a:lnTo>
                <a:lnTo>
                  <a:pt x="4050" y="252"/>
                </a:lnTo>
                <a:lnTo>
                  <a:pt x="4052" y="250"/>
                </a:lnTo>
                <a:lnTo>
                  <a:pt x="4052" y="248"/>
                </a:lnTo>
                <a:lnTo>
                  <a:pt x="4052" y="245"/>
                </a:lnTo>
                <a:lnTo>
                  <a:pt x="4050" y="245"/>
                </a:lnTo>
                <a:lnTo>
                  <a:pt x="4050" y="245"/>
                </a:lnTo>
                <a:lnTo>
                  <a:pt x="4044" y="243"/>
                </a:lnTo>
                <a:lnTo>
                  <a:pt x="4042" y="241"/>
                </a:lnTo>
                <a:lnTo>
                  <a:pt x="4038" y="241"/>
                </a:lnTo>
                <a:lnTo>
                  <a:pt x="4038" y="241"/>
                </a:lnTo>
                <a:lnTo>
                  <a:pt x="4031" y="243"/>
                </a:lnTo>
                <a:lnTo>
                  <a:pt x="4029" y="243"/>
                </a:lnTo>
                <a:lnTo>
                  <a:pt x="4027" y="243"/>
                </a:lnTo>
                <a:lnTo>
                  <a:pt x="4027" y="245"/>
                </a:lnTo>
                <a:lnTo>
                  <a:pt x="4023" y="245"/>
                </a:lnTo>
                <a:lnTo>
                  <a:pt x="4023" y="248"/>
                </a:lnTo>
                <a:lnTo>
                  <a:pt x="4021" y="250"/>
                </a:lnTo>
                <a:lnTo>
                  <a:pt x="4019" y="248"/>
                </a:lnTo>
                <a:lnTo>
                  <a:pt x="4017" y="248"/>
                </a:lnTo>
                <a:lnTo>
                  <a:pt x="4010" y="250"/>
                </a:lnTo>
                <a:lnTo>
                  <a:pt x="4006" y="252"/>
                </a:lnTo>
                <a:lnTo>
                  <a:pt x="4006" y="250"/>
                </a:lnTo>
                <a:lnTo>
                  <a:pt x="4006" y="248"/>
                </a:lnTo>
                <a:lnTo>
                  <a:pt x="4006" y="248"/>
                </a:lnTo>
                <a:lnTo>
                  <a:pt x="3998" y="250"/>
                </a:lnTo>
                <a:lnTo>
                  <a:pt x="3996" y="252"/>
                </a:lnTo>
                <a:lnTo>
                  <a:pt x="3994" y="252"/>
                </a:lnTo>
                <a:lnTo>
                  <a:pt x="3998" y="248"/>
                </a:lnTo>
                <a:lnTo>
                  <a:pt x="4000" y="245"/>
                </a:lnTo>
                <a:lnTo>
                  <a:pt x="3998" y="245"/>
                </a:lnTo>
                <a:lnTo>
                  <a:pt x="3992" y="243"/>
                </a:lnTo>
                <a:lnTo>
                  <a:pt x="3989" y="243"/>
                </a:lnTo>
                <a:lnTo>
                  <a:pt x="3985" y="245"/>
                </a:lnTo>
                <a:lnTo>
                  <a:pt x="3977" y="243"/>
                </a:lnTo>
                <a:lnTo>
                  <a:pt x="3977" y="245"/>
                </a:lnTo>
                <a:lnTo>
                  <a:pt x="3975" y="245"/>
                </a:lnTo>
                <a:lnTo>
                  <a:pt x="3971" y="245"/>
                </a:lnTo>
                <a:lnTo>
                  <a:pt x="3966" y="245"/>
                </a:lnTo>
                <a:lnTo>
                  <a:pt x="3964" y="248"/>
                </a:lnTo>
                <a:lnTo>
                  <a:pt x="3960" y="245"/>
                </a:lnTo>
                <a:lnTo>
                  <a:pt x="3958" y="245"/>
                </a:lnTo>
                <a:lnTo>
                  <a:pt x="3956" y="248"/>
                </a:lnTo>
                <a:lnTo>
                  <a:pt x="3954" y="245"/>
                </a:lnTo>
                <a:lnTo>
                  <a:pt x="3954" y="250"/>
                </a:lnTo>
                <a:lnTo>
                  <a:pt x="3954" y="252"/>
                </a:lnTo>
                <a:lnTo>
                  <a:pt x="3954" y="252"/>
                </a:lnTo>
                <a:lnTo>
                  <a:pt x="3956" y="252"/>
                </a:lnTo>
                <a:lnTo>
                  <a:pt x="3956" y="250"/>
                </a:lnTo>
                <a:lnTo>
                  <a:pt x="3958" y="250"/>
                </a:lnTo>
                <a:lnTo>
                  <a:pt x="3960" y="252"/>
                </a:lnTo>
                <a:lnTo>
                  <a:pt x="3962" y="250"/>
                </a:lnTo>
                <a:lnTo>
                  <a:pt x="3964" y="250"/>
                </a:lnTo>
                <a:lnTo>
                  <a:pt x="3964" y="250"/>
                </a:lnTo>
                <a:lnTo>
                  <a:pt x="3973" y="250"/>
                </a:lnTo>
                <a:lnTo>
                  <a:pt x="3971" y="252"/>
                </a:lnTo>
                <a:lnTo>
                  <a:pt x="3962" y="252"/>
                </a:lnTo>
                <a:lnTo>
                  <a:pt x="3950" y="254"/>
                </a:lnTo>
                <a:lnTo>
                  <a:pt x="3945" y="256"/>
                </a:lnTo>
                <a:lnTo>
                  <a:pt x="3939" y="256"/>
                </a:lnTo>
                <a:lnTo>
                  <a:pt x="3933" y="258"/>
                </a:lnTo>
                <a:lnTo>
                  <a:pt x="3927" y="258"/>
                </a:lnTo>
                <a:lnTo>
                  <a:pt x="3914" y="260"/>
                </a:lnTo>
                <a:lnTo>
                  <a:pt x="3906" y="264"/>
                </a:lnTo>
                <a:lnTo>
                  <a:pt x="3901" y="264"/>
                </a:lnTo>
                <a:lnTo>
                  <a:pt x="3893" y="266"/>
                </a:lnTo>
                <a:lnTo>
                  <a:pt x="3889" y="269"/>
                </a:lnTo>
                <a:lnTo>
                  <a:pt x="3878" y="273"/>
                </a:lnTo>
                <a:lnTo>
                  <a:pt x="3870" y="273"/>
                </a:lnTo>
                <a:lnTo>
                  <a:pt x="3868" y="273"/>
                </a:lnTo>
                <a:lnTo>
                  <a:pt x="3868" y="275"/>
                </a:lnTo>
                <a:lnTo>
                  <a:pt x="3868" y="275"/>
                </a:lnTo>
                <a:lnTo>
                  <a:pt x="3870" y="275"/>
                </a:lnTo>
                <a:lnTo>
                  <a:pt x="3872" y="275"/>
                </a:lnTo>
                <a:lnTo>
                  <a:pt x="3874" y="277"/>
                </a:lnTo>
                <a:lnTo>
                  <a:pt x="3874" y="279"/>
                </a:lnTo>
                <a:lnTo>
                  <a:pt x="3868" y="283"/>
                </a:lnTo>
                <a:lnTo>
                  <a:pt x="3866" y="285"/>
                </a:lnTo>
                <a:lnTo>
                  <a:pt x="3864" y="287"/>
                </a:lnTo>
                <a:lnTo>
                  <a:pt x="3857" y="283"/>
                </a:lnTo>
                <a:lnTo>
                  <a:pt x="3855" y="283"/>
                </a:lnTo>
                <a:lnTo>
                  <a:pt x="3855" y="285"/>
                </a:lnTo>
                <a:lnTo>
                  <a:pt x="3851" y="285"/>
                </a:lnTo>
                <a:lnTo>
                  <a:pt x="3851" y="287"/>
                </a:lnTo>
                <a:lnTo>
                  <a:pt x="3855" y="287"/>
                </a:lnTo>
                <a:lnTo>
                  <a:pt x="3860" y="289"/>
                </a:lnTo>
                <a:lnTo>
                  <a:pt x="3864" y="292"/>
                </a:lnTo>
                <a:lnTo>
                  <a:pt x="3866" y="294"/>
                </a:lnTo>
                <a:lnTo>
                  <a:pt x="3870" y="294"/>
                </a:lnTo>
                <a:lnTo>
                  <a:pt x="3872" y="296"/>
                </a:lnTo>
                <a:lnTo>
                  <a:pt x="3866" y="296"/>
                </a:lnTo>
                <a:lnTo>
                  <a:pt x="3864" y="294"/>
                </a:lnTo>
                <a:lnTo>
                  <a:pt x="3862" y="294"/>
                </a:lnTo>
                <a:lnTo>
                  <a:pt x="3860" y="294"/>
                </a:lnTo>
                <a:lnTo>
                  <a:pt x="3855" y="294"/>
                </a:lnTo>
                <a:lnTo>
                  <a:pt x="3853" y="296"/>
                </a:lnTo>
                <a:lnTo>
                  <a:pt x="3855" y="298"/>
                </a:lnTo>
                <a:lnTo>
                  <a:pt x="3862" y="298"/>
                </a:lnTo>
                <a:lnTo>
                  <a:pt x="3864" y="300"/>
                </a:lnTo>
                <a:lnTo>
                  <a:pt x="3872" y="308"/>
                </a:lnTo>
                <a:lnTo>
                  <a:pt x="3872" y="310"/>
                </a:lnTo>
                <a:lnTo>
                  <a:pt x="3876" y="310"/>
                </a:lnTo>
                <a:lnTo>
                  <a:pt x="3876" y="310"/>
                </a:lnTo>
                <a:lnTo>
                  <a:pt x="3874" y="313"/>
                </a:lnTo>
                <a:lnTo>
                  <a:pt x="3872" y="315"/>
                </a:lnTo>
                <a:lnTo>
                  <a:pt x="3870" y="317"/>
                </a:lnTo>
                <a:lnTo>
                  <a:pt x="3860" y="317"/>
                </a:lnTo>
                <a:lnTo>
                  <a:pt x="3855" y="319"/>
                </a:lnTo>
                <a:lnTo>
                  <a:pt x="3855" y="319"/>
                </a:lnTo>
                <a:lnTo>
                  <a:pt x="3853" y="321"/>
                </a:lnTo>
                <a:lnTo>
                  <a:pt x="3853" y="321"/>
                </a:lnTo>
                <a:lnTo>
                  <a:pt x="3853" y="323"/>
                </a:lnTo>
                <a:lnTo>
                  <a:pt x="3853" y="323"/>
                </a:lnTo>
                <a:lnTo>
                  <a:pt x="3855" y="325"/>
                </a:lnTo>
                <a:lnTo>
                  <a:pt x="3864" y="329"/>
                </a:lnTo>
                <a:lnTo>
                  <a:pt x="3864" y="331"/>
                </a:lnTo>
                <a:lnTo>
                  <a:pt x="3862" y="329"/>
                </a:lnTo>
                <a:lnTo>
                  <a:pt x="3857" y="327"/>
                </a:lnTo>
                <a:lnTo>
                  <a:pt x="3855" y="325"/>
                </a:lnTo>
                <a:lnTo>
                  <a:pt x="3851" y="325"/>
                </a:lnTo>
                <a:lnTo>
                  <a:pt x="3851" y="323"/>
                </a:lnTo>
                <a:lnTo>
                  <a:pt x="3851" y="321"/>
                </a:lnTo>
                <a:lnTo>
                  <a:pt x="3851" y="321"/>
                </a:lnTo>
                <a:lnTo>
                  <a:pt x="3851" y="319"/>
                </a:lnTo>
                <a:lnTo>
                  <a:pt x="3855" y="317"/>
                </a:lnTo>
                <a:lnTo>
                  <a:pt x="3860" y="317"/>
                </a:lnTo>
                <a:lnTo>
                  <a:pt x="3864" y="313"/>
                </a:lnTo>
                <a:lnTo>
                  <a:pt x="3868" y="310"/>
                </a:lnTo>
                <a:lnTo>
                  <a:pt x="3868" y="310"/>
                </a:lnTo>
                <a:lnTo>
                  <a:pt x="3866" y="308"/>
                </a:lnTo>
                <a:lnTo>
                  <a:pt x="3862" y="308"/>
                </a:lnTo>
                <a:lnTo>
                  <a:pt x="3853" y="310"/>
                </a:lnTo>
                <a:lnTo>
                  <a:pt x="3847" y="310"/>
                </a:lnTo>
                <a:lnTo>
                  <a:pt x="3845" y="313"/>
                </a:lnTo>
                <a:lnTo>
                  <a:pt x="3843" y="313"/>
                </a:lnTo>
                <a:lnTo>
                  <a:pt x="3841" y="313"/>
                </a:lnTo>
                <a:lnTo>
                  <a:pt x="3834" y="313"/>
                </a:lnTo>
                <a:lnTo>
                  <a:pt x="3830" y="313"/>
                </a:lnTo>
                <a:lnTo>
                  <a:pt x="3820" y="315"/>
                </a:lnTo>
                <a:lnTo>
                  <a:pt x="3818" y="315"/>
                </a:lnTo>
                <a:lnTo>
                  <a:pt x="3792" y="315"/>
                </a:lnTo>
                <a:lnTo>
                  <a:pt x="3788" y="315"/>
                </a:lnTo>
                <a:lnTo>
                  <a:pt x="3776" y="317"/>
                </a:lnTo>
                <a:lnTo>
                  <a:pt x="3776" y="319"/>
                </a:lnTo>
                <a:lnTo>
                  <a:pt x="3776" y="321"/>
                </a:lnTo>
                <a:lnTo>
                  <a:pt x="3774" y="321"/>
                </a:lnTo>
                <a:lnTo>
                  <a:pt x="3772" y="323"/>
                </a:lnTo>
                <a:lnTo>
                  <a:pt x="3774" y="325"/>
                </a:lnTo>
                <a:lnTo>
                  <a:pt x="3774" y="327"/>
                </a:lnTo>
                <a:lnTo>
                  <a:pt x="3774" y="329"/>
                </a:lnTo>
                <a:lnTo>
                  <a:pt x="3774" y="331"/>
                </a:lnTo>
                <a:lnTo>
                  <a:pt x="3776" y="331"/>
                </a:lnTo>
                <a:lnTo>
                  <a:pt x="3778" y="333"/>
                </a:lnTo>
                <a:lnTo>
                  <a:pt x="3778" y="336"/>
                </a:lnTo>
                <a:lnTo>
                  <a:pt x="3778" y="338"/>
                </a:lnTo>
                <a:lnTo>
                  <a:pt x="3776" y="340"/>
                </a:lnTo>
                <a:lnTo>
                  <a:pt x="3776" y="342"/>
                </a:lnTo>
                <a:lnTo>
                  <a:pt x="3778" y="344"/>
                </a:lnTo>
                <a:lnTo>
                  <a:pt x="3778" y="346"/>
                </a:lnTo>
                <a:lnTo>
                  <a:pt x="3778" y="348"/>
                </a:lnTo>
                <a:lnTo>
                  <a:pt x="3782" y="350"/>
                </a:lnTo>
                <a:lnTo>
                  <a:pt x="3786" y="350"/>
                </a:lnTo>
                <a:lnTo>
                  <a:pt x="3790" y="350"/>
                </a:lnTo>
                <a:lnTo>
                  <a:pt x="3792" y="352"/>
                </a:lnTo>
                <a:lnTo>
                  <a:pt x="3797" y="352"/>
                </a:lnTo>
                <a:lnTo>
                  <a:pt x="3799" y="354"/>
                </a:lnTo>
                <a:lnTo>
                  <a:pt x="3799" y="354"/>
                </a:lnTo>
                <a:lnTo>
                  <a:pt x="3799" y="357"/>
                </a:lnTo>
                <a:lnTo>
                  <a:pt x="3801" y="359"/>
                </a:lnTo>
                <a:lnTo>
                  <a:pt x="3805" y="363"/>
                </a:lnTo>
                <a:lnTo>
                  <a:pt x="3807" y="363"/>
                </a:lnTo>
                <a:lnTo>
                  <a:pt x="3813" y="363"/>
                </a:lnTo>
                <a:lnTo>
                  <a:pt x="3816" y="365"/>
                </a:lnTo>
                <a:lnTo>
                  <a:pt x="3818" y="369"/>
                </a:lnTo>
                <a:lnTo>
                  <a:pt x="3818" y="369"/>
                </a:lnTo>
                <a:lnTo>
                  <a:pt x="3818" y="371"/>
                </a:lnTo>
                <a:lnTo>
                  <a:pt x="3818" y="373"/>
                </a:lnTo>
                <a:lnTo>
                  <a:pt x="3818" y="373"/>
                </a:lnTo>
                <a:lnTo>
                  <a:pt x="3818" y="375"/>
                </a:lnTo>
                <a:lnTo>
                  <a:pt x="3813" y="380"/>
                </a:lnTo>
                <a:lnTo>
                  <a:pt x="3811" y="384"/>
                </a:lnTo>
                <a:lnTo>
                  <a:pt x="3816" y="388"/>
                </a:lnTo>
                <a:lnTo>
                  <a:pt x="3818" y="392"/>
                </a:lnTo>
                <a:lnTo>
                  <a:pt x="3820" y="396"/>
                </a:lnTo>
                <a:lnTo>
                  <a:pt x="3822" y="398"/>
                </a:lnTo>
                <a:lnTo>
                  <a:pt x="3820" y="401"/>
                </a:lnTo>
                <a:lnTo>
                  <a:pt x="3820" y="403"/>
                </a:lnTo>
                <a:lnTo>
                  <a:pt x="3818" y="405"/>
                </a:lnTo>
                <a:lnTo>
                  <a:pt x="3813" y="405"/>
                </a:lnTo>
                <a:lnTo>
                  <a:pt x="3811" y="405"/>
                </a:lnTo>
                <a:lnTo>
                  <a:pt x="3811" y="407"/>
                </a:lnTo>
                <a:lnTo>
                  <a:pt x="3811" y="409"/>
                </a:lnTo>
                <a:lnTo>
                  <a:pt x="3811" y="411"/>
                </a:lnTo>
                <a:lnTo>
                  <a:pt x="3811" y="411"/>
                </a:lnTo>
                <a:lnTo>
                  <a:pt x="3809" y="411"/>
                </a:lnTo>
                <a:lnTo>
                  <a:pt x="3807" y="411"/>
                </a:lnTo>
                <a:lnTo>
                  <a:pt x="3807" y="409"/>
                </a:lnTo>
                <a:lnTo>
                  <a:pt x="3805" y="407"/>
                </a:lnTo>
                <a:lnTo>
                  <a:pt x="3807" y="405"/>
                </a:lnTo>
                <a:lnTo>
                  <a:pt x="3809" y="403"/>
                </a:lnTo>
                <a:lnTo>
                  <a:pt x="3811" y="398"/>
                </a:lnTo>
                <a:lnTo>
                  <a:pt x="3811" y="394"/>
                </a:lnTo>
                <a:lnTo>
                  <a:pt x="3811" y="392"/>
                </a:lnTo>
                <a:lnTo>
                  <a:pt x="3809" y="390"/>
                </a:lnTo>
                <a:lnTo>
                  <a:pt x="3809" y="388"/>
                </a:lnTo>
                <a:lnTo>
                  <a:pt x="3807" y="388"/>
                </a:lnTo>
                <a:lnTo>
                  <a:pt x="3805" y="390"/>
                </a:lnTo>
                <a:lnTo>
                  <a:pt x="3803" y="394"/>
                </a:lnTo>
                <a:lnTo>
                  <a:pt x="3799" y="398"/>
                </a:lnTo>
                <a:lnTo>
                  <a:pt x="3799" y="401"/>
                </a:lnTo>
                <a:lnTo>
                  <a:pt x="3799" y="403"/>
                </a:lnTo>
                <a:lnTo>
                  <a:pt x="3799" y="403"/>
                </a:lnTo>
                <a:lnTo>
                  <a:pt x="3799" y="401"/>
                </a:lnTo>
                <a:lnTo>
                  <a:pt x="3799" y="396"/>
                </a:lnTo>
                <a:lnTo>
                  <a:pt x="3799" y="394"/>
                </a:lnTo>
                <a:lnTo>
                  <a:pt x="3801" y="392"/>
                </a:lnTo>
                <a:lnTo>
                  <a:pt x="3801" y="390"/>
                </a:lnTo>
                <a:lnTo>
                  <a:pt x="3799" y="388"/>
                </a:lnTo>
                <a:lnTo>
                  <a:pt x="3799" y="386"/>
                </a:lnTo>
                <a:lnTo>
                  <a:pt x="3799" y="384"/>
                </a:lnTo>
                <a:lnTo>
                  <a:pt x="3801" y="380"/>
                </a:lnTo>
                <a:lnTo>
                  <a:pt x="3803" y="380"/>
                </a:lnTo>
                <a:lnTo>
                  <a:pt x="3809" y="375"/>
                </a:lnTo>
                <a:lnTo>
                  <a:pt x="3809" y="375"/>
                </a:lnTo>
                <a:lnTo>
                  <a:pt x="3811" y="371"/>
                </a:lnTo>
                <a:lnTo>
                  <a:pt x="3813" y="371"/>
                </a:lnTo>
                <a:lnTo>
                  <a:pt x="3813" y="369"/>
                </a:lnTo>
                <a:lnTo>
                  <a:pt x="3811" y="367"/>
                </a:lnTo>
                <a:lnTo>
                  <a:pt x="3809" y="367"/>
                </a:lnTo>
                <a:lnTo>
                  <a:pt x="3807" y="367"/>
                </a:lnTo>
                <a:lnTo>
                  <a:pt x="3803" y="367"/>
                </a:lnTo>
                <a:lnTo>
                  <a:pt x="3797" y="369"/>
                </a:lnTo>
                <a:lnTo>
                  <a:pt x="3790" y="367"/>
                </a:lnTo>
                <a:lnTo>
                  <a:pt x="3788" y="367"/>
                </a:lnTo>
                <a:lnTo>
                  <a:pt x="3780" y="361"/>
                </a:lnTo>
                <a:lnTo>
                  <a:pt x="3778" y="359"/>
                </a:lnTo>
                <a:lnTo>
                  <a:pt x="3778" y="359"/>
                </a:lnTo>
                <a:lnTo>
                  <a:pt x="3778" y="359"/>
                </a:lnTo>
                <a:lnTo>
                  <a:pt x="3774" y="357"/>
                </a:lnTo>
                <a:lnTo>
                  <a:pt x="3765" y="354"/>
                </a:lnTo>
                <a:lnTo>
                  <a:pt x="3759" y="350"/>
                </a:lnTo>
                <a:lnTo>
                  <a:pt x="3744" y="350"/>
                </a:lnTo>
                <a:lnTo>
                  <a:pt x="3740" y="350"/>
                </a:lnTo>
                <a:lnTo>
                  <a:pt x="3738" y="352"/>
                </a:lnTo>
                <a:lnTo>
                  <a:pt x="3734" y="354"/>
                </a:lnTo>
                <a:lnTo>
                  <a:pt x="3732" y="354"/>
                </a:lnTo>
                <a:lnTo>
                  <a:pt x="3730" y="354"/>
                </a:lnTo>
                <a:lnTo>
                  <a:pt x="3730" y="357"/>
                </a:lnTo>
                <a:lnTo>
                  <a:pt x="3730" y="357"/>
                </a:lnTo>
                <a:lnTo>
                  <a:pt x="3730" y="359"/>
                </a:lnTo>
                <a:lnTo>
                  <a:pt x="3734" y="357"/>
                </a:lnTo>
                <a:lnTo>
                  <a:pt x="3738" y="359"/>
                </a:lnTo>
                <a:lnTo>
                  <a:pt x="3740" y="359"/>
                </a:lnTo>
                <a:lnTo>
                  <a:pt x="3740" y="361"/>
                </a:lnTo>
                <a:lnTo>
                  <a:pt x="3740" y="363"/>
                </a:lnTo>
                <a:lnTo>
                  <a:pt x="3734" y="365"/>
                </a:lnTo>
                <a:lnTo>
                  <a:pt x="3732" y="365"/>
                </a:lnTo>
                <a:lnTo>
                  <a:pt x="3723" y="361"/>
                </a:lnTo>
                <a:lnTo>
                  <a:pt x="3721" y="359"/>
                </a:lnTo>
                <a:lnTo>
                  <a:pt x="3715" y="361"/>
                </a:lnTo>
                <a:lnTo>
                  <a:pt x="3711" y="363"/>
                </a:lnTo>
                <a:lnTo>
                  <a:pt x="3709" y="363"/>
                </a:lnTo>
                <a:lnTo>
                  <a:pt x="3711" y="365"/>
                </a:lnTo>
                <a:lnTo>
                  <a:pt x="3713" y="369"/>
                </a:lnTo>
                <a:lnTo>
                  <a:pt x="3713" y="371"/>
                </a:lnTo>
                <a:lnTo>
                  <a:pt x="3715" y="373"/>
                </a:lnTo>
                <a:lnTo>
                  <a:pt x="3721" y="375"/>
                </a:lnTo>
                <a:lnTo>
                  <a:pt x="3725" y="375"/>
                </a:lnTo>
                <a:lnTo>
                  <a:pt x="3730" y="380"/>
                </a:lnTo>
                <a:lnTo>
                  <a:pt x="3734" y="380"/>
                </a:lnTo>
                <a:lnTo>
                  <a:pt x="3736" y="378"/>
                </a:lnTo>
                <a:lnTo>
                  <a:pt x="3740" y="380"/>
                </a:lnTo>
                <a:lnTo>
                  <a:pt x="3744" y="384"/>
                </a:lnTo>
                <a:lnTo>
                  <a:pt x="3744" y="386"/>
                </a:lnTo>
                <a:lnTo>
                  <a:pt x="3746" y="388"/>
                </a:lnTo>
                <a:lnTo>
                  <a:pt x="3748" y="388"/>
                </a:lnTo>
                <a:lnTo>
                  <a:pt x="3748" y="388"/>
                </a:lnTo>
                <a:lnTo>
                  <a:pt x="3751" y="388"/>
                </a:lnTo>
                <a:lnTo>
                  <a:pt x="3753" y="386"/>
                </a:lnTo>
                <a:lnTo>
                  <a:pt x="3753" y="388"/>
                </a:lnTo>
                <a:lnTo>
                  <a:pt x="3751" y="388"/>
                </a:lnTo>
                <a:lnTo>
                  <a:pt x="3744" y="390"/>
                </a:lnTo>
                <a:lnTo>
                  <a:pt x="3742" y="388"/>
                </a:lnTo>
                <a:lnTo>
                  <a:pt x="3738" y="388"/>
                </a:lnTo>
                <a:lnTo>
                  <a:pt x="3732" y="382"/>
                </a:lnTo>
                <a:lnTo>
                  <a:pt x="3723" y="382"/>
                </a:lnTo>
                <a:lnTo>
                  <a:pt x="3721" y="384"/>
                </a:lnTo>
                <a:lnTo>
                  <a:pt x="3719" y="382"/>
                </a:lnTo>
                <a:lnTo>
                  <a:pt x="3711" y="382"/>
                </a:lnTo>
                <a:lnTo>
                  <a:pt x="3704" y="380"/>
                </a:lnTo>
                <a:lnTo>
                  <a:pt x="3698" y="378"/>
                </a:lnTo>
                <a:lnTo>
                  <a:pt x="3698" y="378"/>
                </a:lnTo>
                <a:lnTo>
                  <a:pt x="3698" y="375"/>
                </a:lnTo>
                <a:lnTo>
                  <a:pt x="3700" y="373"/>
                </a:lnTo>
                <a:lnTo>
                  <a:pt x="3700" y="373"/>
                </a:lnTo>
                <a:lnTo>
                  <a:pt x="3702" y="369"/>
                </a:lnTo>
                <a:lnTo>
                  <a:pt x="3698" y="365"/>
                </a:lnTo>
                <a:lnTo>
                  <a:pt x="3698" y="361"/>
                </a:lnTo>
                <a:lnTo>
                  <a:pt x="3700" y="361"/>
                </a:lnTo>
                <a:lnTo>
                  <a:pt x="3702" y="357"/>
                </a:lnTo>
                <a:lnTo>
                  <a:pt x="3704" y="354"/>
                </a:lnTo>
                <a:lnTo>
                  <a:pt x="3704" y="354"/>
                </a:lnTo>
                <a:lnTo>
                  <a:pt x="3704" y="352"/>
                </a:lnTo>
                <a:lnTo>
                  <a:pt x="3704" y="350"/>
                </a:lnTo>
                <a:lnTo>
                  <a:pt x="3704" y="350"/>
                </a:lnTo>
                <a:lnTo>
                  <a:pt x="3702" y="348"/>
                </a:lnTo>
                <a:lnTo>
                  <a:pt x="3702" y="346"/>
                </a:lnTo>
                <a:lnTo>
                  <a:pt x="3702" y="344"/>
                </a:lnTo>
                <a:lnTo>
                  <a:pt x="3700" y="342"/>
                </a:lnTo>
                <a:lnTo>
                  <a:pt x="3700" y="340"/>
                </a:lnTo>
                <a:lnTo>
                  <a:pt x="3696" y="338"/>
                </a:lnTo>
                <a:lnTo>
                  <a:pt x="3694" y="338"/>
                </a:lnTo>
                <a:lnTo>
                  <a:pt x="3692" y="338"/>
                </a:lnTo>
                <a:lnTo>
                  <a:pt x="3692" y="338"/>
                </a:lnTo>
                <a:lnTo>
                  <a:pt x="3692" y="342"/>
                </a:lnTo>
                <a:lnTo>
                  <a:pt x="3694" y="344"/>
                </a:lnTo>
                <a:lnTo>
                  <a:pt x="3696" y="346"/>
                </a:lnTo>
                <a:lnTo>
                  <a:pt x="3696" y="348"/>
                </a:lnTo>
                <a:lnTo>
                  <a:pt x="3696" y="352"/>
                </a:lnTo>
                <a:lnTo>
                  <a:pt x="3694" y="354"/>
                </a:lnTo>
                <a:lnTo>
                  <a:pt x="3694" y="357"/>
                </a:lnTo>
                <a:lnTo>
                  <a:pt x="3692" y="359"/>
                </a:lnTo>
                <a:lnTo>
                  <a:pt x="3688" y="361"/>
                </a:lnTo>
                <a:lnTo>
                  <a:pt x="3684" y="361"/>
                </a:lnTo>
                <a:lnTo>
                  <a:pt x="3679" y="363"/>
                </a:lnTo>
                <a:lnTo>
                  <a:pt x="3675" y="365"/>
                </a:lnTo>
                <a:lnTo>
                  <a:pt x="3667" y="375"/>
                </a:lnTo>
                <a:lnTo>
                  <a:pt x="3667" y="378"/>
                </a:lnTo>
                <a:lnTo>
                  <a:pt x="3671" y="378"/>
                </a:lnTo>
                <a:lnTo>
                  <a:pt x="3673" y="380"/>
                </a:lnTo>
                <a:lnTo>
                  <a:pt x="3673" y="382"/>
                </a:lnTo>
                <a:lnTo>
                  <a:pt x="3675" y="386"/>
                </a:lnTo>
                <a:lnTo>
                  <a:pt x="3684" y="396"/>
                </a:lnTo>
                <a:lnTo>
                  <a:pt x="3686" y="398"/>
                </a:lnTo>
                <a:lnTo>
                  <a:pt x="3684" y="401"/>
                </a:lnTo>
                <a:lnTo>
                  <a:pt x="3679" y="407"/>
                </a:lnTo>
                <a:lnTo>
                  <a:pt x="3677" y="409"/>
                </a:lnTo>
                <a:lnTo>
                  <a:pt x="3673" y="417"/>
                </a:lnTo>
                <a:lnTo>
                  <a:pt x="3673" y="419"/>
                </a:lnTo>
                <a:lnTo>
                  <a:pt x="3675" y="424"/>
                </a:lnTo>
                <a:lnTo>
                  <a:pt x="3677" y="426"/>
                </a:lnTo>
                <a:lnTo>
                  <a:pt x="3677" y="428"/>
                </a:lnTo>
                <a:lnTo>
                  <a:pt x="3677" y="434"/>
                </a:lnTo>
                <a:lnTo>
                  <a:pt x="3677" y="434"/>
                </a:lnTo>
                <a:lnTo>
                  <a:pt x="3679" y="436"/>
                </a:lnTo>
                <a:lnTo>
                  <a:pt x="3686" y="434"/>
                </a:lnTo>
                <a:lnTo>
                  <a:pt x="3692" y="436"/>
                </a:lnTo>
                <a:lnTo>
                  <a:pt x="3694" y="436"/>
                </a:lnTo>
                <a:lnTo>
                  <a:pt x="3700" y="432"/>
                </a:lnTo>
                <a:lnTo>
                  <a:pt x="3702" y="432"/>
                </a:lnTo>
                <a:lnTo>
                  <a:pt x="3709" y="432"/>
                </a:lnTo>
                <a:lnTo>
                  <a:pt x="3717" y="436"/>
                </a:lnTo>
                <a:lnTo>
                  <a:pt x="3728" y="438"/>
                </a:lnTo>
                <a:lnTo>
                  <a:pt x="3730" y="440"/>
                </a:lnTo>
                <a:lnTo>
                  <a:pt x="3732" y="440"/>
                </a:lnTo>
                <a:lnTo>
                  <a:pt x="3734" y="447"/>
                </a:lnTo>
                <a:lnTo>
                  <a:pt x="3736" y="451"/>
                </a:lnTo>
                <a:lnTo>
                  <a:pt x="3738" y="453"/>
                </a:lnTo>
                <a:lnTo>
                  <a:pt x="3738" y="457"/>
                </a:lnTo>
                <a:lnTo>
                  <a:pt x="3736" y="457"/>
                </a:lnTo>
                <a:lnTo>
                  <a:pt x="3734" y="457"/>
                </a:lnTo>
                <a:lnTo>
                  <a:pt x="3734" y="459"/>
                </a:lnTo>
                <a:lnTo>
                  <a:pt x="3732" y="463"/>
                </a:lnTo>
                <a:lnTo>
                  <a:pt x="3732" y="466"/>
                </a:lnTo>
                <a:lnTo>
                  <a:pt x="3732" y="470"/>
                </a:lnTo>
                <a:lnTo>
                  <a:pt x="3740" y="472"/>
                </a:lnTo>
                <a:lnTo>
                  <a:pt x="3746" y="472"/>
                </a:lnTo>
                <a:lnTo>
                  <a:pt x="3751" y="472"/>
                </a:lnTo>
                <a:lnTo>
                  <a:pt x="3751" y="472"/>
                </a:lnTo>
                <a:lnTo>
                  <a:pt x="3751" y="474"/>
                </a:lnTo>
                <a:lnTo>
                  <a:pt x="3746" y="474"/>
                </a:lnTo>
                <a:lnTo>
                  <a:pt x="3738" y="474"/>
                </a:lnTo>
                <a:lnTo>
                  <a:pt x="3734" y="474"/>
                </a:lnTo>
                <a:lnTo>
                  <a:pt x="3734" y="474"/>
                </a:lnTo>
                <a:lnTo>
                  <a:pt x="3732" y="472"/>
                </a:lnTo>
                <a:lnTo>
                  <a:pt x="3730" y="470"/>
                </a:lnTo>
                <a:lnTo>
                  <a:pt x="3728" y="470"/>
                </a:lnTo>
                <a:lnTo>
                  <a:pt x="3725" y="468"/>
                </a:lnTo>
                <a:lnTo>
                  <a:pt x="3728" y="466"/>
                </a:lnTo>
                <a:lnTo>
                  <a:pt x="3728" y="455"/>
                </a:lnTo>
                <a:lnTo>
                  <a:pt x="3728" y="451"/>
                </a:lnTo>
                <a:lnTo>
                  <a:pt x="3725" y="449"/>
                </a:lnTo>
                <a:lnTo>
                  <a:pt x="3719" y="445"/>
                </a:lnTo>
                <a:lnTo>
                  <a:pt x="3717" y="440"/>
                </a:lnTo>
                <a:lnTo>
                  <a:pt x="3715" y="438"/>
                </a:lnTo>
                <a:lnTo>
                  <a:pt x="3713" y="438"/>
                </a:lnTo>
                <a:lnTo>
                  <a:pt x="3711" y="438"/>
                </a:lnTo>
                <a:lnTo>
                  <a:pt x="3702" y="440"/>
                </a:lnTo>
                <a:lnTo>
                  <a:pt x="3696" y="443"/>
                </a:lnTo>
                <a:lnTo>
                  <a:pt x="3688" y="445"/>
                </a:lnTo>
                <a:lnTo>
                  <a:pt x="3688" y="447"/>
                </a:lnTo>
                <a:lnTo>
                  <a:pt x="3686" y="453"/>
                </a:lnTo>
                <a:lnTo>
                  <a:pt x="3688" y="455"/>
                </a:lnTo>
                <a:lnTo>
                  <a:pt x="3690" y="457"/>
                </a:lnTo>
                <a:lnTo>
                  <a:pt x="3690" y="461"/>
                </a:lnTo>
                <a:lnTo>
                  <a:pt x="3692" y="463"/>
                </a:lnTo>
                <a:lnTo>
                  <a:pt x="3692" y="466"/>
                </a:lnTo>
                <a:lnTo>
                  <a:pt x="3692" y="470"/>
                </a:lnTo>
                <a:lnTo>
                  <a:pt x="3690" y="470"/>
                </a:lnTo>
                <a:lnTo>
                  <a:pt x="3681" y="478"/>
                </a:lnTo>
                <a:lnTo>
                  <a:pt x="3679" y="480"/>
                </a:lnTo>
                <a:lnTo>
                  <a:pt x="3677" y="487"/>
                </a:lnTo>
                <a:lnTo>
                  <a:pt x="3677" y="489"/>
                </a:lnTo>
                <a:lnTo>
                  <a:pt x="3673" y="491"/>
                </a:lnTo>
                <a:lnTo>
                  <a:pt x="3671" y="493"/>
                </a:lnTo>
                <a:lnTo>
                  <a:pt x="3656" y="499"/>
                </a:lnTo>
                <a:lnTo>
                  <a:pt x="3656" y="499"/>
                </a:lnTo>
                <a:lnTo>
                  <a:pt x="3656" y="503"/>
                </a:lnTo>
                <a:lnTo>
                  <a:pt x="3652" y="505"/>
                </a:lnTo>
                <a:lnTo>
                  <a:pt x="3650" y="505"/>
                </a:lnTo>
                <a:lnTo>
                  <a:pt x="3644" y="503"/>
                </a:lnTo>
                <a:lnTo>
                  <a:pt x="3642" y="503"/>
                </a:lnTo>
                <a:lnTo>
                  <a:pt x="3637" y="503"/>
                </a:lnTo>
                <a:lnTo>
                  <a:pt x="3627" y="503"/>
                </a:lnTo>
                <a:lnTo>
                  <a:pt x="3621" y="501"/>
                </a:lnTo>
                <a:lnTo>
                  <a:pt x="3616" y="499"/>
                </a:lnTo>
                <a:lnTo>
                  <a:pt x="3612" y="499"/>
                </a:lnTo>
                <a:lnTo>
                  <a:pt x="3610" y="497"/>
                </a:lnTo>
                <a:lnTo>
                  <a:pt x="3610" y="497"/>
                </a:lnTo>
                <a:lnTo>
                  <a:pt x="3608" y="495"/>
                </a:lnTo>
                <a:lnTo>
                  <a:pt x="3608" y="493"/>
                </a:lnTo>
                <a:lnTo>
                  <a:pt x="3608" y="493"/>
                </a:lnTo>
                <a:lnTo>
                  <a:pt x="3608" y="493"/>
                </a:lnTo>
                <a:lnTo>
                  <a:pt x="3610" y="491"/>
                </a:lnTo>
                <a:lnTo>
                  <a:pt x="3619" y="493"/>
                </a:lnTo>
                <a:lnTo>
                  <a:pt x="3621" y="491"/>
                </a:lnTo>
                <a:lnTo>
                  <a:pt x="3621" y="491"/>
                </a:lnTo>
                <a:lnTo>
                  <a:pt x="3623" y="493"/>
                </a:lnTo>
                <a:lnTo>
                  <a:pt x="3625" y="495"/>
                </a:lnTo>
                <a:lnTo>
                  <a:pt x="3629" y="495"/>
                </a:lnTo>
                <a:lnTo>
                  <a:pt x="3631" y="493"/>
                </a:lnTo>
                <a:lnTo>
                  <a:pt x="3631" y="493"/>
                </a:lnTo>
                <a:lnTo>
                  <a:pt x="3631" y="493"/>
                </a:lnTo>
                <a:lnTo>
                  <a:pt x="3629" y="495"/>
                </a:lnTo>
                <a:lnTo>
                  <a:pt x="3629" y="495"/>
                </a:lnTo>
                <a:lnTo>
                  <a:pt x="3627" y="497"/>
                </a:lnTo>
                <a:lnTo>
                  <a:pt x="3627" y="497"/>
                </a:lnTo>
                <a:lnTo>
                  <a:pt x="3629" y="499"/>
                </a:lnTo>
                <a:lnTo>
                  <a:pt x="3633" y="499"/>
                </a:lnTo>
                <a:lnTo>
                  <a:pt x="3635" y="499"/>
                </a:lnTo>
                <a:lnTo>
                  <a:pt x="3637" y="497"/>
                </a:lnTo>
                <a:lnTo>
                  <a:pt x="3642" y="495"/>
                </a:lnTo>
                <a:lnTo>
                  <a:pt x="3644" y="495"/>
                </a:lnTo>
                <a:lnTo>
                  <a:pt x="3644" y="493"/>
                </a:lnTo>
                <a:lnTo>
                  <a:pt x="3644" y="491"/>
                </a:lnTo>
                <a:lnTo>
                  <a:pt x="3642" y="489"/>
                </a:lnTo>
                <a:lnTo>
                  <a:pt x="3646" y="489"/>
                </a:lnTo>
                <a:lnTo>
                  <a:pt x="3648" y="487"/>
                </a:lnTo>
                <a:lnTo>
                  <a:pt x="3658" y="474"/>
                </a:lnTo>
                <a:lnTo>
                  <a:pt x="3665" y="470"/>
                </a:lnTo>
                <a:lnTo>
                  <a:pt x="3667" y="470"/>
                </a:lnTo>
                <a:lnTo>
                  <a:pt x="3667" y="466"/>
                </a:lnTo>
                <a:lnTo>
                  <a:pt x="3667" y="463"/>
                </a:lnTo>
                <a:lnTo>
                  <a:pt x="3667" y="461"/>
                </a:lnTo>
                <a:lnTo>
                  <a:pt x="3667" y="459"/>
                </a:lnTo>
                <a:lnTo>
                  <a:pt x="3669" y="455"/>
                </a:lnTo>
                <a:lnTo>
                  <a:pt x="3671" y="453"/>
                </a:lnTo>
                <a:lnTo>
                  <a:pt x="3673" y="451"/>
                </a:lnTo>
                <a:lnTo>
                  <a:pt x="3673" y="451"/>
                </a:lnTo>
                <a:lnTo>
                  <a:pt x="3673" y="449"/>
                </a:lnTo>
                <a:lnTo>
                  <a:pt x="3669" y="445"/>
                </a:lnTo>
                <a:lnTo>
                  <a:pt x="3663" y="443"/>
                </a:lnTo>
                <a:lnTo>
                  <a:pt x="3660" y="440"/>
                </a:lnTo>
                <a:lnTo>
                  <a:pt x="3658" y="438"/>
                </a:lnTo>
                <a:lnTo>
                  <a:pt x="3658" y="436"/>
                </a:lnTo>
                <a:lnTo>
                  <a:pt x="3658" y="434"/>
                </a:lnTo>
                <a:lnTo>
                  <a:pt x="3658" y="428"/>
                </a:lnTo>
                <a:lnTo>
                  <a:pt x="3660" y="426"/>
                </a:lnTo>
                <a:lnTo>
                  <a:pt x="3660" y="417"/>
                </a:lnTo>
                <a:lnTo>
                  <a:pt x="3658" y="409"/>
                </a:lnTo>
                <a:lnTo>
                  <a:pt x="3658" y="405"/>
                </a:lnTo>
                <a:lnTo>
                  <a:pt x="3658" y="405"/>
                </a:lnTo>
                <a:lnTo>
                  <a:pt x="3660" y="403"/>
                </a:lnTo>
                <a:lnTo>
                  <a:pt x="3660" y="401"/>
                </a:lnTo>
                <a:lnTo>
                  <a:pt x="3660" y="392"/>
                </a:lnTo>
                <a:lnTo>
                  <a:pt x="3660" y="388"/>
                </a:lnTo>
                <a:lnTo>
                  <a:pt x="3658" y="384"/>
                </a:lnTo>
                <a:lnTo>
                  <a:pt x="3652" y="380"/>
                </a:lnTo>
                <a:lnTo>
                  <a:pt x="3648" y="375"/>
                </a:lnTo>
                <a:lnTo>
                  <a:pt x="3650" y="373"/>
                </a:lnTo>
                <a:lnTo>
                  <a:pt x="3650" y="373"/>
                </a:lnTo>
                <a:lnTo>
                  <a:pt x="3652" y="371"/>
                </a:lnTo>
                <a:lnTo>
                  <a:pt x="3654" y="369"/>
                </a:lnTo>
                <a:lnTo>
                  <a:pt x="3656" y="365"/>
                </a:lnTo>
                <a:lnTo>
                  <a:pt x="3658" y="361"/>
                </a:lnTo>
                <a:lnTo>
                  <a:pt x="3660" y="359"/>
                </a:lnTo>
                <a:lnTo>
                  <a:pt x="3663" y="350"/>
                </a:lnTo>
                <a:lnTo>
                  <a:pt x="3663" y="348"/>
                </a:lnTo>
                <a:lnTo>
                  <a:pt x="3663" y="342"/>
                </a:lnTo>
                <a:lnTo>
                  <a:pt x="3660" y="340"/>
                </a:lnTo>
                <a:lnTo>
                  <a:pt x="3656" y="340"/>
                </a:lnTo>
                <a:lnTo>
                  <a:pt x="3652" y="338"/>
                </a:lnTo>
                <a:lnTo>
                  <a:pt x="3650" y="338"/>
                </a:lnTo>
                <a:lnTo>
                  <a:pt x="3646" y="336"/>
                </a:lnTo>
                <a:lnTo>
                  <a:pt x="3644" y="336"/>
                </a:lnTo>
                <a:lnTo>
                  <a:pt x="3631" y="336"/>
                </a:lnTo>
                <a:lnTo>
                  <a:pt x="3625" y="336"/>
                </a:lnTo>
                <a:lnTo>
                  <a:pt x="3621" y="336"/>
                </a:lnTo>
                <a:lnTo>
                  <a:pt x="3619" y="336"/>
                </a:lnTo>
                <a:lnTo>
                  <a:pt x="3616" y="336"/>
                </a:lnTo>
                <a:lnTo>
                  <a:pt x="3616" y="336"/>
                </a:lnTo>
                <a:lnTo>
                  <a:pt x="3619" y="333"/>
                </a:lnTo>
                <a:lnTo>
                  <a:pt x="3616" y="333"/>
                </a:lnTo>
                <a:lnTo>
                  <a:pt x="3616" y="333"/>
                </a:lnTo>
                <a:lnTo>
                  <a:pt x="3612" y="336"/>
                </a:lnTo>
                <a:lnTo>
                  <a:pt x="3608" y="342"/>
                </a:lnTo>
                <a:lnTo>
                  <a:pt x="3604" y="350"/>
                </a:lnTo>
                <a:lnTo>
                  <a:pt x="3602" y="361"/>
                </a:lnTo>
                <a:lnTo>
                  <a:pt x="3600" y="365"/>
                </a:lnTo>
                <a:lnTo>
                  <a:pt x="3598" y="369"/>
                </a:lnTo>
                <a:lnTo>
                  <a:pt x="3591" y="373"/>
                </a:lnTo>
                <a:lnTo>
                  <a:pt x="3587" y="375"/>
                </a:lnTo>
                <a:lnTo>
                  <a:pt x="3583" y="378"/>
                </a:lnTo>
                <a:lnTo>
                  <a:pt x="3577" y="380"/>
                </a:lnTo>
                <a:lnTo>
                  <a:pt x="3575" y="384"/>
                </a:lnTo>
                <a:lnTo>
                  <a:pt x="3572" y="384"/>
                </a:lnTo>
                <a:lnTo>
                  <a:pt x="3575" y="386"/>
                </a:lnTo>
                <a:lnTo>
                  <a:pt x="3577" y="386"/>
                </a:lnTo>
                <a:lnTo>
                  <a:pt x="3575" y="388"/>
                </a:lnTo>
                <a:lnTo>
                  <a:pt x="3572" y="390"/>
                </a:lnTo>
                <a:lnTo>
                  <a:pt x="3575" y="390"/>
                </a:lnTo>
                <a:lnTo>
                  <a:pt x="3575" y="392"/>
                </a:lnTo>
                <a:lnTo>
                  <a:pt x="3577" y="392"/>
                </a:lnTo>
                <a:lnTo>
                  <a:pt x="3581" y="392"/>
                </a:lnTo>
                <a:lnTo>
                  <a:pt x="3581" y="392"/>
                </a:lnTo>
                <a:lnTo>
                  <a:pt x="3583" y="394"/>
                </a:lnTo>
                <a:lnTo>
                  <a:pt x="3581" y="401"/>
                </a:lnTo>
                <a:lnTo>
                  <a:pt x="3581" y="405"/>
                </a:lnTo>
                <a:lnTo>
                  <a:pt x="3581" y="407"/>
                </a:lnTo>
                <a:lnTo>
                  <a:pt x="3581" y="409"/>
                </a:lnTo>
                <a:lnTo>
                  <a:pt x="3581" y="411"/>
                </a:lnTo>
                <a:lnTo>
                  <a:pt x="3581" y="411"/>
                </a:lnTo>
                <a:lnTo>
                  <a:pt x="3579" y="413"/>
                </a:lnTo>
                <a:lnTo>
                  <a:pt x="3577" y="413"/>
                </a:lnTo>
                <a:lnTo>
                  <a:pt x="3577" y="417"/>
                </a:lnTo>
                <a:lnTo>
                  <a:pt x="3575" y="419"/>
                </a:lnTo>
                <a:lnTo>
                  <a:pt x="3575" y="422"/>
                </a:lnTo>
                <a:lnTo>
                  <a:pt x="3577" y="424"/>
                </a:lnTo>
                <a:lnTo>
                  <a:pt x="3577" y="424"/>
                </a:lnTo>
                <a:lnTo>
                  <a:pt x="3577" y="424"/>
                </a:lnTo>
                <a:lnTo>
                  <a:pt x="3579" y="422"/>
                </a:lnTo>
                <a:lnTo>
                  <a:pt x="3579" y="422"/>
                </a:lnTo>
                <a:lnTo>
                  <a:pt x="3587" y="424"/>
                </a:lnTo>
                <a:lnTo>
                  <a:pt x="3589" y="426"/>
                </a:lnTo>
                <a:lnTo>
                  <a:pt x="3593" y="426"/>
                </a:lnTo>
                <a:lnTo>
                  <a:pt x="3593" y="428"/>
                </a:lnTo>
                <a:lnTo>
                  <a:pt x="3596" y="432"/>
                </a:lnTo>
                <a:lnTo>
                  <a:pt x="3598" y="436"/>
                </a:lnTo>
                <a:lnTo>
                  <a:pt x="3600" y="438"/>
                </a:lnTo>
                <a:lnTo>
                  <a:pt x="3602" y="440"/>
                </a:lnTo>
                <a:lnTo>
                  <a:pt x="3604" y="440"/>
                </a:lnTo>
                <a:lnTo>
                  <a:pt x="3606" y="440"/>
                </a:lnTo>
                <a:lnTo>
                  <a:pt x="3610" y="440"/>
                </a:lnTo>
                <a:lnTo>
                  <a:pt x="3608" y="443"/>
                </a:lnTo>
                <a:lnTo>
                  <a:pt x="3604" y="449"/>
                </a:lnTo>
                <a:lnTo>
                  <a:pt x="3600" y="455"/>
                </a:lnTo>
                <a:lnTo>
                  <a:pt x="3598" y="455"/>
                </a:lnTo>
                <a:lnTo>
                  <a:pt x="3596" y="453"/>
                </a:lnTo>
                <a:lnTo>
                  <a:pt x="3589" y="451"/>
                </a:lnTo>
                <a:lnTo>
                  <a:pt x="3587" y="449"/>
                </a:lnTo>
                <a:lnTo>
                  <a:pt x="3581" y="445"/>
                </a:lnTo>
                <a:lnTo>
                  <a:pt x="3579" y="440"/>
                </a:lnTo>
                <a:lnTo>
                  <a:pt x="3575" y="440"/>
                </a:lnTo>
                <a:lnTo>
                  <a:pt x="3570" y="440"/>
                </a:lnTo>
                <a:lnTo>
                  <a:pt x="3564" y="438"/>
                </a:lnTo>
                <a:lnTo>
                  <a:pt x="3562" y="436"/>
                </a:lnTo>
                <a:lnTo>
                  <a:pt x="3560" y="434"/>
                </a:lnTo>
                <a:lnTo>
                  <a:pt x="3558" y="434"/>
                </a:lnTo>
                <a:lnTo>
                  <a:pt x="3554" y="434"/>
                </a:lnTo>
                <a:lnTo>
                  <a:pt x="3549" y="432"/>
                </a:lnTo>
                <a:lnTo>
                  <a:pt x="3547" y="432"/>
                </a:lnTo>
                <a:lnTo>
                  <a:pt x="3547" y="430"/>
                </a:lnTo>
                <a:lnTo>
                  <a:pt x="3543" y="428"/>
                </a:lnTo>
                <a:lnTo>
                  <a:pt x="3537" y="426"/>
                </a:lnTo>
                <a:lnTo>
                  <a:pt x="3526" y="422"/>
                </a:lnTo>
                <a:lnTo>
                  <a:pt x="3516" y="419"/>
                </a:lnTo>
                <a:lnTo>
                  <a:pt x="3503" y="419"/>
                </a:lnTo>
                <a:lnTo>
                  <a:pt x="3491" y="417"/>
                </a:lnTo>
                <a:lnTo>
                  <a:pt x="3491" y="417"/>
                </a:lnTo>
                <a:lnTo>
                  <a:pt x="3489" y="417"/>
                </a:lnTo>
                <a:lnTo>
                  <a:pt x="3484" y="422"/>
                </a:lnTo>
                <a:lnTo>
                  <a:pt x="3480" y="422"/>
                </a:lnTo>
                <a:lnTo>
                  <a:pt x="3480" y="424"/>
                </a:lnTo>
                <a:lnTo>
                  <a:pt x="3482" y="426"/>
                </a:lnTo>
                <a:lnTo>
                  <a:pt x="3487" y="436"/>
                </a:lnTo>
                <a:lnTo>
                  <a:pt x="3489" y="434"/>
                </a:lnTo>
                <a:lnTo>
                  <a:pt x="3491" y="438"/>
                </a:lnTo>
                <a:lnTo>
                  <a:pt x="3489" y="440"/>
                </a:lnTo>
                <a:lnTo>
                  <a:pt x="3487" y="445"/>
                </a:lnTo>
                <a:lnTo>
                  <a:pt x="3484" y="445"/>
                </a:lnTo>
                <a:lnTo>
                  <a:pt x="3480" y="447"/>
                </a:lnTo>
                <a:lnTo>
                  <a:pt x="3476" y="445"/>
                </a:lnTo>
                <a:lnTo>
                  <a:pt x="3474" y="449"/>
                </a:lnTo>
                <a:lnTo>
                  <a:pt x="3476" y="451"/>
                </a:lnTo>
                <a:lnTo>
                  <a:pt x="3476" y="451"/>
                </a:lnTo>
                <a:lnTo>
                  <a:pt x="3476" y="453"/>
                </a:lnTo>
                <a:lnTo>
                  <a:pt x="3474" y="453"/>
                </a:lnTo>
                <a:lnTo>
                  <a:pt x="3474" y="453"/>
                </a:lnTo>
                <a:lnTo>
                  <a:pt x="3472" y="455"/>
                </a:lnTo>
                <a:lnTo>
                  <a:pt x="3472" y="455"/>
                </a:lnTo>
                <a:lnTo>
                  <a:pt x="3468" y="453"/>
                </a:lnTo>
                <a:lnTo>
                  <a:pt x="3464" y="453"/>
                </a:lnTo>
                <a:lnTo>
                  <a:pt x="3464" y="449"/>
                </a:lnTo>
                <a:lnTo>
                  <a:pt x="3466" y="447"/>
                </a:lnTo>
                <a:lnTo>
                  <a:pt x="3468" y="445"/>
                </a:lnTo>
                <a:lnTo>
                  <a:pt x="3468" y="445"/>
                </a:lnTo>
                <a:lnTo>
                  <a:pt x="3466" y="443"/>
                </a:lnTo>
                <a:lnTo>
                  <a:pt x="3464" y="440"/>
                </a:lnTo>
                <a:lnTo>
                  <a:pt x="3464" y="438"/>
                </a:lnTo>
                <a:lnTo>
                  <a:pt x="3464" y="438"/>
                </a:lnTo>
                <a:lnTo>
                  <a:pt x="3461" y="438"/>
                </a:lnTo>
                <a:lnTo>
                  <a:pt x="3453" y="440"/>
                </a:lnTo>
                <a:lnTo>
                  <a:pt x="3451" y="443"/>
                </a:lnTo>
                <a:lnTo>
                  <a:pt x="3451" y="440"/>
                </a:lnTo>
                <a:lnTo>
                  <a:pt x="3440" y="447"/>
                </a:lnTo>
                <a:lnTo>
                  <a:pt x="3436" y="449"/>
                </a:lnTo>
                <a:lnTo>
                  <a:pt x="3432" y="449"/>
                </a:lnTo>
                <a:lnTo>
                  <a:pt x="3428" y="449"/>
                </a:lnTo>
                <a:lnTo>
                  <a:pt x="3424" y="447"/>
                </a:lnTo>
                <a:lnTo>
                  <a:pt x="3420" y="447"/>
                </a:lnTo>
                <a:lnTo>
                  <a:pt x="3417" y="447"/>
                </a:lnTo>
                <a:lnTo>
                  <a:pt x="3413" y="449"/>
                </a:lnTo>
                <a:lnTo>
                  <a:pt x="3411" y="449"/>
                </a:lnTo>
                <a:lnTo>
                  <a:pt x="3407" y="451"/>
                </a:lnTo>
                <a:lnTo>
                  <a:pt x="3403" y="453"/>
                </a:lnTo>
                <a:lnTo>
                  <a:pt x="3403" y="457"/>
                </a:lnTo>
                <a:lnTo>
                  <a:pt x="3401" y="459"/>
                </a:lnTo>
                <a:lnTo>
                  <a:pt x="3399" y="457"/>
                </a:lnTo>
                <a:lnTo>
                  <a:pt x="3396" y="455"/>
                </a:lnTo>
                <a:lnTo>
                  <a:pt x="3396" y="457"/>
                </a:lnTo>
                <a:lnTo>
                  <a:pt x="3394" y="457"/>
                </a:lnTo>
                <a:lnTo>
                  <a:pt x="3392" y="457"/>
                </a:lnTo>
                <a:lnTo>
                  <a:pt x="3390" y="457"/>
                </a:lnTo>
                <a:lnTo>
                  <a:pt x="3388" y="457"/>
                </a:lnTo>
                <a:lnTo>
                  <a:pt x="3384" y="457"/>
                </a:lnTo>
                <a:lnTo>
                  <a:pt x="3382" y="457"/>
                </a:lnTo>
                <a:lnTo>
                  <a:pt x="3380" y="457"/>
                </a:lnTo>
                <a:lnTo>
                  <a:pt x="3380" y="455"/>
                </a:lnTo>
                <a:lnTo>
                  <a:pt x="3380" y="455"/>
                </a:lnTo>
                <a:lnTo>
                  <a:pt x="3384" y="455"/>
                </a:lnTo>
                <a:lnTo>
                  <a:pt x="3386" y="453"/>
                </a:lnTo>
                <a:lnTo>
                  <a:pt x="3388" y="453"/>
                </a:lnTo>
                <a:lnTo>
                  <a:pt x="3388" y="453"/>
                </a:lnTo>
                <a:lnTo>
                  <a:pt x="3388" y="451"/>
                </a:lnTo>
                <a:lnTo>
                  <a:pt x="3386" y="447"/>
                </a:lnTo>
                <a:lnTo>
                  <a:pt x="3388" y="445"/>
                </a:lnTo>
                <a:lnTo>
                  <a:pt x="3388" y="443"/>
                </a:lnTo>
                <a:lnTo>
                  <a:pt x="3388" y="443"/>
                </a:lnTo>
                <a:lnTo>
                  <a:pt x="3390" y="443"/>
                </a:lnTo>
                <a:lnTo>
                  <a:pt x="3388" y="443"/>
                </a:lnTo>
                <a:lnTo>
                  <a:pt x="3388" y="440"/>
                </a:lnTo>
                <a:lnTo>
                  <a:pt x="3388" y="440"/>
                </a:lnTo>
                <a:lnTo>
                  <a:pt x="3388" y="440"/>
                </a:lnTo>
                <a:lnTo>
                  <a:pt x="3396" y="438"/>
                </a:lnTo>
                <a:lnTo>
                  <a:pt x="3396" y="438"/>
                </a:lnTo>
                <a:lnTo>
                  <a:pt x="3392" y="438"/>
                </a:lnTo>
                <a:lnTo>
                  <a:pt x="3388" y="438"/>
                </a:lnTo>
                <a:lnTo>
                  <a:pt x="3382" y="440"/>
                </a:lnTo>
                <a:lnTo>
                  <a:pt x="3371" y="445"/>
                </a:lnTo>
                <a:lnTo>
                  <a:pt x="3365" y="449"/>
                </a:lnTo>
                <a:lnTo>
                  <a:pt x="3367" y="449"/>
                </a:lnTo>
                <a:lnTo>
                  <a:pt x="3369" y="449"/>
                </a:lnTo>
                <a:lnTo>
                  <a:pt x="3371" y="451"/>
                </a:lnTo>
                <a:lnTo>
                  <a:pt x="3371" y="451"/>
                </a:lnTo>
                <a:lnTo>
                  <a:pt x="3371" y="453"/>
                </a:lnTo>
                <a:lnTo>
                  <a:pt x="3367" y="453"/>
                </a:lnTo>
                <a:lnTo>
                  <a:pt x="3367" y="455"/>
                </a:lnTo>
                <a:lnTo>
                  <a:pt x="3365" y="455"/>
                </a:lnTo>
                <a:lnTo>
                  <a:pt x="3365" y="455"/>
                </a:lnTo>
                <a:lnTo>
                  <a:pt x="3363" y="453"/>
                </a:lnTo>
                <a:lnTo>
                  <a:pt x="3365" y="453"/>
                </a:lnTo>
                <a:lnTo>
                  <a:pt x="3365" y="451"/>
                </a:lnTo>
                <a:lnTo>
                  <a:pt x="3363" y="451"/>
                </a:lnTo>
                <a:lnTo>
                  <a:pt x="3361" y="449"/>
                </a:lnTo>
                <a:lnTo>
                  <a:pt x="3361" y="449"/>
                </a:lnTo>
                <a:lnTo>
                  <a:pt x="3355" y="451"/>
                </a:lnTo>
                <a:lnTo>
                  <a:pt x="3350" y="453"/>
                </a:lnTo>
                <a:lnTo>
                  <a:pt x="3348" y="455"/>
                </a:lnTo>
                <a:lnTo>
                  <a:pt x="3344" y="455"/>
                </a:lnTo>
                <a:lnTo>
                  <a:pt x="3342" y="455"/>
                </a:lnTo>
                <a:lnTo>
                  <a:pt x="3338" y="457"/>
                </a:lnTo>
                <a:lnTo>
                  <a:pt x="3336" y="459"/>
                </a:lnTo>
                <a:lnTo>
                  <a:pt x="3332" y="461"/>
                </a:lnTo>
                <a:lnTo>
                  <a:pt x="3319" y="466"/>
                </a:lnTo>
                <a:lnTo>
                  <a:pt x="3317" y="468"/>
                </a:lnTo>
                <a:lnTo>
                  <a:pt x="3315" y="466"/>
                </a:lnTo>
                <a:lnTo>
                  <a:pt x="3315" y="466"/>
                </a:lnTo>
                <a:lnTo>
                  <a:pt x="3313" y="466"/>
                </a:lnTo>
                <a:lnTo>
                  <a:pt x="3315" y="468"/>
                </a:lnTo>
                <a:lnTo>
                  <a:pt x="3315" y="470"/>
                </a:lnTo>
                <a:lnTo>
                  <a:pt x="3315" y="472"/>
                </a:lnTo>
                <a:lnTo>
                  <a:pt x="3313" y="470"/>
                </a:lnTo>
                <a:lnTo>
                  <a:pt x="3306" y="472"/>
                </a:lnTo>
                <a:lnTo>
                  <a:pt x="3302" y="474"/>
                </a:lnTo>
                <a:lnTo>
                  <a:pt x="3302" y="476"/>
                </a:lnTo>
                <a:lnTo>
                  <a:pt x="3302" y="476"/>
                </a:lnTo>
                <a:lnTo>
                  <a:pt x="3300" y="478"/>
                </a:lnTo>
                <a:lnTo>
                  <a:pt x="3300" y="480"/>
                </a:lnTo>
                <a:lnTo>
                  <a:pt x="3298" y="487"/>
                </a:lnTo>
                <a:lnTo>
                  <a:pt x="3298" y="489"/>
                </a:lnTo>
                <a:lnTo>
                  <a:pt x="3296" y="489"/>
                </a:lnTo>
                <a:lnTo>
                  <a:pt x="3283" y="493"/>
                </a:lnTo>
                <a:lnTo>
                  <a:pt x="3281" y="493"/>
                </a:lnTo>
                <a:lnTo>
                  <a:pt x="3281" y="493"/>
                </a:lnTo>
                <a:lnTo>
                  <a:pt x="3281" y="493"/>
                </a:lnTo>
                <a:lnTo>
                  <a:pt x="3279" y="491"/>
                </a:lnTo>
                <a:lnTo>
                  <a:pt x="3275" y="491"/>
                </a:lnTo>
                <a:lnTo>
                  <a:pt x="3273" y="491"/>
                </a:lnTo>
                <a:lnTo>
                  <a:pt x="3273" y="491"/>
                </a:lnTo>
                <a:lnTo>
                  <a:pt x="3271" y="489"/>
                </a:lnTo>
                <a:lnTo>
                  <a:pt x="3269" y="482"/>
                </a:lnTo>
                <a:lnTo>
                  <a:pt x="3262" y="480"/>
                </a:lnTo>
                <a:lnTo>
                  <a:pt x="3258" y="478"/>
                </a:lnTo>
                <a:lnTo>
                  <a:pt x="3258" y="478"/>
                </a:lnTo>
                <a:lnTo>
                  <a:pt x="3258" y="476"/>
                </a:lnTo>
                <a:lnTo>
                  <a:pt x="3264" y="472"/>
                </a:lnTo>
                <a:lnTo>
                  <a:pt x="3267" y="470"/>
                </a:lnTo>
                <a:lnTo>
                  <a:pt x="3277" y="468"/>
                </a:lnTo>
                <a:lnTo>
                  <a:pt x="3281" y="468"/>
                </a:lnTo>
                <a:lnTo>
                  <a:pt x="3283" y="468"/>
                </a:lnTo>
                <a:lnTo>
                  <a:pt x="3283" y="463"/>
                </a:lnTo>
                <a:lnTo>
                  <a:pt x="3281" y="459"/>
                </a:lnTo>
                <a:lnTo>
                  <a:pt x="3277" y="455"/>
                </a:lnTo>
                <a:lnTo>
                  <a:pt x="3273" y="451"/>
                </a:lnTo>
                <a:lnTo>
                  <a:pt x="3267" y="449"/>
                </a:lnTo>
                <a:lnTo>
                  <a:pt x="3260" y="449"/>
                </a:lnTo>
                <a:lnTo>
                  <a:pt x="3248" y="449"/>
                </a:lnTo>
                <a:lnTo>
                  <a:pt x="3246" y="449"/>
                </a:lnTo>
                <a:lnTo>
                  <a:pt x="3237" y="447"/>
                </a:lnTo>
                <a:lnTo>
                  <a:pt x="3237" y="447"/>
                </a:lnTo>
                <a:lnTo>
                  <a:pt x="3235" y="447"/>
                </a:lnTo>
                <a:lnTo>
                  <a:pt x="3235" y="447"/>
                </a:lnTo>
                <a:lnTo>
                  <a:pt x="3237" y="449"/>
                </a:lnTo>
                <a:lnTo>
                  <a:pt x="3248" y="455"/>
                </a:lnTo>
                <a:lnTo>
                  <a:pt x="3248" y="457"/>
                </a:lnTo>
                <a:lnTo>
                  <a:pt x="3248" y="459"/>
                </a:lnTo>
                <a:lnTo>
                  <a:pt x="3248" y="461"/>
                </a:lnTo>
                <a:lnTo>
                  <a:pt x="3248" y="461"/>
                </a:lnTo>
                <a:lnTo>
                  <a:pt x="3248" y="463"/>
                </a:lnTo>
                <a:lnTo>
                  <a:pt x="3246" y="472"/>
                </a:lnTo>
                <a:lnTo>
                  <a:pt x="3244" y="476"/>
                </a:lnTo>
                <a:lnTo>
                  <a:pt x="3241" y="480"/>
                </a:lnTo>
                <a:lnTo>
                  <a:pt x="3241" y="482"/>
                </a:lnTo>
                <a:lnTo>
                  <a:pt x="3244" y="482"/>
                </a:lnTo>
                <a:lnTo>
                  <a:pt x="3246" y="484"/>
                </a:lnTo>
                <a:lnTo>
                  <a:pt x="3250" y="484"/>
                </a:lnTo>
                <a:lnTo>
                  <a:pt x="3252" y="487"/>
                </a:lnTo>
                <a:lnTo>
                  <a:pt x="3252" y="489"/>
                </a:lnTo>
                <a:lnTo>
                  <a:pt x="3252" y="493"/>
                </a:lnTo>
                <a:lnTo>
                  <a:pt x="3252" y="495"/>
                </a:lnTo>
                <a:lnTo>
                  <a:pt x="3250" y="499"/>
                </a:lnTo>
                <a:lnTo>
                  <a:pt x="3248" y="501"/>
                </a:lnTo>
                <a:lnTo>
                  <a:pt x="3246" y="505"/>
                </a:lnTo>
                <a:lnTo>
                  <a:pt x="3248" y="510"/>
                </a:lnTo>
                <a:lnTo>
                  <a:pt x="3248" y="510"/>
                </a:lnTo>
                <a:lnTo>
                  <a:pt x="3246" y="512"/>
                </a:lnTo>
                <a:lnTo>
                  <a:pt x="3246" y="510"/>
                </a:lnTo>
                <a:lnTo>
                  <a:pt x="3244" y="510"/>
                </a:lnTo>
                <a:lnTo>
                  <a:pt x="3244" y="508"/>
                </a:lnTo>
                <a:lnTo>
                  <a:pt x="3241" y="508"/>
                </a:lnTo>
                <a:lnTo>
                  <a:pt x="3239" y="508"/>
                </a:lnTo>
                <a:lnTo>
                  <a:pt x="3239" y="510"/>
                </a:lnTo>
                <a:lnTo>
                  <a:pt x="3239" y="508"/>
                </a:lnTo>
                <a:lnTo>
                  <a:pt x="3239" y="505"/>
                </a:lnTo>
                <a:lnTo>
                  <a:pt x="3239" y="505"/>
                </a:lnTo>
                <a:lnTo>
                  <a:pt x="3239" y="503"/>
                </a:lnTo>
                <a:lnTo>
                  <a:pt x="3233" y="501"/>
                </a:lnTo>
                <a:lnTo>
                  <a:pt x="3231" y="501"/>
                </a:lnTo>
                <a:lnTo>
                  <a:pt x="3229" y="501"/>
                </a:lnTo>
                <a:lnTo>
                  <a:pt x="3225" y="501"/>
                </a:lnTo>
                <a:lnTo>
                  <a:pt x="3223" y="499"/>
                </a:lnTo>
                <a:lnTo>
                  <a:pt x="3220" y="499"/>
                </a:lnTo>
                <a:lnTo>
                  <a:pt x="3218" y="499"/>
                </a:lnTo>
                <a:lnTo>
                  <a:pt x="3218" y="501"/>
                </a:lnTo>
                <a:lnTo>
                  <a:pt x="3212" y="505"/>
                </a:lnTo>
                <a:lnTo>
                  <a:pt x="3208" y="510"/>
                </a:lnTo>
                <a:lnTo>
                  <a:pt x="3204" y="512"/>
                </a:lnTo>
                <a:lnTo>
                  <a:pt x="3197" y="512"/>
                </a:lnTo>
                <a:lnTo>
                  <a:pt x="3197" y="512"/>
                </a:lnTo>
                <a:lnTo>
                  <a:pt x="3195" y="516"/>
                </a:lnTo>
                <a:lnTo>
                  <a:pt x="3191" y="518"/>
                </a:lnTo>
                <a:lnTo>
                  <a:pt x="3185" y="520"/>
                </a:lnTo>
                <a:lnTo>
                  <a:pt x="3185" y="522"/>
                </a:lnTo>
                <a:lnTo>
                  <a:pt x="3183" y="524"/>
                </a:lnTo>
                <a:lnTo>
                  <a:pt x="3185" y="526"/>
                </a:lnTo>
                <a:lnTo>
                  <a:pt x="3185" y="528"/>
                </a:lnTo>
                <a:lnTo>
                  <a:pt x="3189" y="533"/>
                </a:lnTo>
                <a:lnTo>
                  <a:pt x="3191" y="535"/>
                </a:lnTo>
                <a:lnTo>
                  <a:pt x="3193" y="537"/>
                </a:lnTo>
                <a:lnTo>
                  <a:pt x="3193" y="541"/>
                </a:lnTo>
                <a:lnTo>
                  <a:pt x="3193" y="541"/>
                </a:lnTo>
                <a:lnTo>
                  <a:pt x="3191" y="541"/>
                </a:lnTo>
                <a:lnTo>
                  <a:pt x="3189" y="541"/>
                </a:lnTo>
                <a:lnTo>
                  <a:pt x="3185" y="543"/>
                </a:lnTo>
                <a:lnTo>
                  <a:pt x="3185" y="543"/>
                </a:lnTo>
                <a:lnTo>
                  <a:pt x="3183" y="545"/>
                </a:lnTo>
                <a:lnTo>
                  <a:pt x="3181" y="545"/>
                </a:lnTo>
                <a:lnTo>
                  <a:pt x="3174" y="541"/>
                </a:lnTo>
                <a:lnTo>
                  <a:pt x="3168" y="541"/>
                </a:lnTo>
                <a:lnTo>
                  <a:pt x="3166" y="539"/>
                </a:lnTo>
                <a:lnTo>
                  <a:pt x="3164" y="539"/>
                </a:lnTo>
                <a:lnTo>
                  <a:pt x="3164" y="539"/>
                </a:lnTo>
                <a:lnTo>
                  <a:pt x="3162" y="539"/>
                </a:lnTo>
                <a:lnTo>
                  <a:pt x="3160" y="539"/>
                </a:lnTo>
                <a:lnTo>
                  <a:pt x="3158" y="539"/>
                </a:lnTo>
                <a:lnTo>
                  <a:pt x="3151" y="533"/>
                </a:lnTo>
                <a:lnTo>
                  <a:pt x="3145" y="531"/>
                </a:lnTo>
                <a:lnTo>
                  <a:pt x="3145" y="531"/>
                </a:lnTo>
                <a:lnTo>
                  <a:pt x="3143" y="531"/>
                </a:lnTo>
                <a:lnTo>
                  <a:pt x="3141" y="535"/>
                </a:lnTo>
                <a:lnTo>
                  <a:pt x="3139" y="537"/>
                </a:lnTo>
                <a:lnTo>
                  <a:pt x="3137" y="537"/>
                </a:lnTo>
                <a:lnTo>
                  <a:pt x="3137" y="539"/>
                </a:lnTo>
                <a:lnTo>
                  <a:pt x="3137" y="539"/>
                </a:lnTo>
                <a:lnTo>
                  <a:pt x="3139" y="541"/>
                </a:lnTo>
                <a:lnTo>
                  <a:pt x="3141" y="543"/>
                </a:lnTo>
                <a:lnTo>
                  <a:pt x="3145" y="547"/>
                </a:lnTo>
                <a:lnTo>
                  <a:pt x="3147" y="549"/>
                </a:lnTo>
                <a:lnTo>
                  <a:pt x="3147" y="549"/>
                </a:lnTo>
                <a:lnTo>
                  <a:pt x="3149" y="549"/>
                </a:lnTo>
                <a:lnTo>
                  <a:pt x="3153" y="549"/>
                </a:lnTo>
                <a:lnTo>
                  <a:pt x="3156" y="549"/>
                </a:lnTo>
                <a:lnTo>
                  <a:pt x="3158" y="552"/>
                </a:lnTo>
                <a:lnTo>
                  <a:pt x="3158" y="554"/>
                </a:lnTo>
                <a:lnTo>
                  <a:pt x="3160" y="556"/>
                </a:lnTo>
                <a:lnTo>
                  <a:pt x="3160" y="558"/>
                </a:lnTo>
                <a:lnTo>
                  <a:pt x="3158" y="560"/>
                </a:lnTo>
                <a:lnTo>
                  <a:pt x="3153" y="560"/>
                </a:lnTo>
                <a:lnTo>
                  <a:pt x="3149" y="562"/>
                </a:lnTo>
                <a:lnTo>
                  <a:pt x="3149" y="562"/>
                </a:lnTo>
                <a:lnTo>
                  <a:pt x="3143" y="560"/>
                </a:lnTo>
                <a:lnTo>
                  <a:pt x="3139" y="560"/>
                </a:lnTo>
                <a:lnTo>
                  <a:pt x="3135" y="558"/>
                </a:lnTo>
                <a:lnTo>
                  <a:pt x="3135" y="558"/>
                </a:lnTo>
                <a:lnTo>
                  <a:pt x="3130" y="554"/>
                </a:lnTo>
                <a:lnTo>
                  <a:pt x="3126" y="552"/>
                </a:lnTo>
                <a:lnTo>
                  <a:pt x="3124" y="549"/>
                </a:lnTo>
                <a:lnTo>
                  <a:pt x="3122" y="549"/>
                </a:lnTo>
                <a:lnTo>
                  <a:pt x="3120" y="549"/>
                </a:lnTo>
                <a:lnTo>
                  <a:pt x="3116" y="547"/>
                </a:lnTo>
                <a:lnTo>
                  <a:pt x="3114" y="545"/>
                </a:lnTo>
                <a:lnTo>
                  <a:pt x="3114" y="541"/>
                </a:lnTo>
                <a:lnTo>
                  <a:pt x="3114" y="541"/>
                </a:lnTo>
                <a:lnTo>
                  <a:pt x="3114" y="541"/>
                </a:lnTo>
                <a:lnTo>
                  <a:pt x="3112" y="539"/>
                </a:lnTo>
                <a:lnTo>
                  <a:pt x="3112" y="537"/>
                </a:lnTo>
                <a:lnTo>
                  <a:pt x="3112" y="535"/>
                </a:lnTo>
                <a:lnTo>
                  <a:pt x="3109" y="531"/>
                </a:lnTo>
                <a:lnTo>
                  <a:pt x="3107" y="528"/>
                </a:lnTo>
                <a:lnTo>
                  <a:pt x="3105" y="526"/>
                </a:lnTo>
                <a:lnTo>
                  <a:pt x="3107" y="524"/>
                </a:lnTo>
                <a:lnTo>
                  <a:pt x="3109" y="522"/>
                </a:lnTo>
                <a:lnTo>
                  <a:pt x="3112" y="520"/>
                </a:lnTo>
                <a:lnTo>
                  <a:pt x="3112" y="518"/>
                </a:lnTo>
                <a:lnTo>
                  <a:pt x="3112" y="518"/>
                </a:lnTo>
                <a:lnTo>
                  <a:pt x="3112" y="516"/>
                </a:lnTo>
                <a:lnTo>
                  <a:pt x="3112" y="514"/>
                </a:lnTo>
                <a:lnTo>
                  <a:pt x="3109" y="512"/>
                </a:lnTo>
                <a:lnTo>
                  <a:pt x="3105" y="508"/>
                </a:lnTo>
                <a:lnTo>
                  <a:pt x="3101" y="505"/>
                </a:lnTo>
                <a:lnTo>
                  <a:pt x="3095" y="503"/>
                </a:lnTo>
                <a:lnTo>
                  <a:pt x="3093" y="503"/>
                </a:lnTo>
                <a:lnTo>
                  <a:pt x="3091" y="503"/>
                </a:lnTo>
                <a:lnTo>
                  <a:pt x="3093" y="503"/>
                </a:lnTo>
                <a:lnTo>
                  <a:pt x="3095" y="503"/>
                </a:lnTo>
                <a:lnTo>
                  <a:pt x="3095" y="501"/>
                </a:lnTo>
                <a:lnTo>
                  <a:pt x="3093" y="501"/>
                </a:lnTo>
                <a:lnTo>
                  <a:pt x="3093" y="499"/>
                </a:lnTo>
                <a:lnTo>
                  <a:pt x="3088" y="499"/>
                </a:lnTo>
                <a:lnTo>
                  <a:pt x="3088" y="497"/>
                </a:lnTo>
                <a:lnTo>
                  <a:pt x="3088" y="497"/>
                </a:lnTo>
                <a:lnTo>
                  <a:pt x="3088" y="495"/>
                </a:lnTo>
                <a:lnTo>
                  <a:pt x="3084" y="495"/>
                </a:lnTo>
                <a:lnTo>
                  <a:pt x="3084" y="495"/>
                </a:lnTo>
                <a:lnTo>
                  <a:pt x="3084" y="493"/>
                </a:lnTo>
                <a:lnTo>
                  <a:pt x="3082" y="491"/>
                </a:lnTo>
                <a:lnTo>
                  <a:pt x="3078" y="489"/>
                </a:lnTo>
                <a:lnTo>
                  <a:pt x="3078" y="487"/>
                </a:lnTo>
                <a:lnTo>
                  <a:pt x="3076" y="487"/>
                </a:lnTo>
                <a:lnTo>
                  <a:pt x="3074" y="484"/>
                </a:lnTo>
                <a:lnTo>
                  <a:pt x="3072" y="484"/>
                </a:lnTo>
                <a:lnTo>
                  <a:pt x="3070" y="484"/>
                </a:lnTo>
                <a:lnTo>
                  <a:pt x="3078" y="484"/>
                </a:lnTo>
                <a:lnTo>
                  <a:pt x="3084" y="484"/>
                </a:lnTo>
                <a:lnTo>
                  <a:pt x="3084" y="487"/>
                </a:lnTo>
                <a:lnTo>
                  <a:pt x="3084" y="487"/>
                </a:lnTo>
                <a:lnTo>
                  <a:pt x="3086" y="491"/>
                </a:lnTo>
                <a:lnTo>
                  <a:pt x="3088" y="491"/>
                </a:lnTo>
                <a:lnTo>
                  <a:pt x="3093" y="493"/>
                </a:lnTo>
                <a:lnTo>
                  <a:pt x="3093" y="493"/>
                </a:lnTo>
                <a:lnTo>
                  <a:pt x="3095" y="493"/>
                </a:lnTo>
                <a:lnTo>
                  <a:pt x="3097" y="493"/>
                </a:lnTo>
                <a:lnTo>
                  <a:pt x="3099" y="495"/>
                </a:lnTo>
                <a:lnTo>
                  <a:pt x="3103" y="495"/>
                </a:lnTo>
                <a:lnTo>
                  <a:pt x="3107" y="497"/>
                </a:lnTo>
                <a:lnTo>
                  <a:pt x="3107" y="497"/>
                </a:lnTo>
                <a:lnTo>
                  <a:pt x="3105" y="497"/>
                </a:lnTo>
                <a:lnTo>
                  <a:pt x="3107" y="499"/>
                </a:lnTo>
                <a:lnTo>
                  <a:pt x="3109" y="499"/>
                </a:lnTo>
                <a:lnTo>
                  <a:pt x="3112" y="497"/>
                </a:lnTo>
                <a:lnTo>
                  <a:pt x="3120" y="501"/>
                </a:lnTo>
                <a:lnTo>
                  <a:pt x="3122" y="501"/>
                </a:lnTo>
                <a:lnTo>
                  <a:pt x="3135" y="505"/>
                </a:lnTo>
                <a:lnTo>
                  <a:pt x="3141" y="505"/>
                </a:lnTo>
                <a:lnTo>
                  <a:pt x="3143" y="505"/>
                </a:lnTo>
                <a:lnTo>
                  <a:pt x="3147" y="505"/>
                </a:lnTo>
                <a:lnTo>
                  <a:pt x="3153" y="508"/>
                </a:lnTo>
                <a:lnTo>
                  <a:pt x="3158" y="510"/>
                </a:lnTo>
                <a:lnTo>
                  <a:pt x="3164" y="510"/>
                </a:lnTo>
                <a:lnTo>
                  <a:pt x="3168" y="510"/>
                </a:lnTo>
                <a:lnTo>
                  <a:pt x="3176" y="508"/>
                </a:lnTo>
                <a:lnTo>
                  <a:pt x="3189" y="505"/>
                </a:lnTo>
                <a:lnTo>
                  <a:pt x="3195" y="501"/>
                </a:lnTo>
                <a:lnTo>
                  <a:pt x="3204" y="493"/>
                </a:lnTo>
                <a:lnTo>
                  <a:pt x="3206" y="489"/>
                </a:lnTo>
                <a:lnTo>
                  <a:pt x="3206" y="484"/>
                </a:lnTo>
                <a:lnTo>
                  <a:pt x="3208" y="482"/>
                </a:lnTo>
                <a:lnTo>
                  <a:pt x="3206" y="482"/>
                </a:lnTo>
                <a:lnTo>
                  <a:pt x="3204" y="480"/>
                </a:lnTo>
                <a:lnTo>
                  <a:pt x="3204" y="478"/>
                </a:lnTo>
                <a:lnTo>
                  <a:pt x="3202" y="476"/>
                </a:lnTo>
                <a:lnTo>
                  <a:pt x="3202" y="470"/>
                </a:lnTo>
                <a:lnTo>
                  <a:pt x="3197" y="470"/>
                </a:lnTo>
                <a:lnTo>
                  <a:pt x="3197" y="470"/>
                </a:lnTo>
                <a:lnTo>
                  <a:pt x="3195" y="468"/>
                </a:lnTo>
                <a:lnTo>
                  <a:pt x="3193" y="468"/>
                </a:lnTo>
                <a:lnTo>
                  <a:pt x="3191" y="466"/>
                </a:lnTo>
                <a:lnTo>
                  <a:pt x="3187" y="463"/>
                </a:lnTo>
                <a:lnTo>
                  <a:pt x="3185" y="461"/>
                </a:lnTo>
                <a:lnTo>
                  <a:pt x="3185" y="459"/>
                </a:lnTo>
                <a:lnTo>
                  <a:pt x="3183" y="459"/>
                </a:lnTo>
                <a:lnTo>
                  <a:pt x="3185" y="461"/>
                </a:lnTo>
                <a:lnTo>
                  <a:pt x="3185" y="461"/>
                </a:lnTo>
                <a:lnTo>
                  <a:pt x="3181" y="461"/>
                </a:lnTo>
                <a:lnTo>
                  <a:pt x="3170" y="455"/>
                </a:lnTo>
                <a:lnTo>
                  <a:pt x="3168" y="455"/>
                </a:lnTo>
                <a:lnTo>
                  <a:pt x="3168" y="455"/>
                </a:lnTo>
                <a:lnTo>
                  <a:pt x="3164" y="455"/>
                </a:lnTo>
                <a:lnTo>
                  <a:pt x="3164" y="453"/>
                </a:lnTo>
                <a:lnTo>
                  <a:pt x="3153" y="447"/>
                </a:lnTo>
                <a:lnTo>
                  <a:pt x="3139" y="438"/>
                </a:lnTo>
                <a:lnTo>
                  <a:pt x="3126" y="434"/>
                </a:lnTo>
                <a:lnTo>
                  <a:pt x="3120" y="432"/>
                </a:lnTo>
                <a:lnTo>
                  <a:pt x="3118" y="432"/>
                </a:lnTo>
                <a:lnTo>
                  <a:pt x="3118" y="432"/>
                </a:lnTo>
                <a:lnTo>
                  <a:pt x="3116" y="432"/>
                </a:lnTo>
                <a:lnTo>
                  <a:pt x="3114" y="432"/>
                </a:lnTo>
                <a:lnTo>
                  <a:pt x="3105" y="430"/>
                </a:lnTo>
                <a:lnTo>
                  <a:pt x="3103" y="430"/>
                </a:lnTo>
                <a:lnTo>
                  <a:pt x="3095" y="430"/>
                </a:lnTo>
                <a:lnTo>
                  <a:pt x="3095" y="430"/>
                </a:lnTo>
                <a:lnTo>
                  <a:pt x="3093" y="434"/>
                </a:lnTo>
                <a:lnTo>
                  <a:pt x="3091" y="436"/>
                </a:lnTo>
                <a:lnTo>
                  <a:pt x="3088" y="436"/>
                </a:lnTo>
                <a:lnTo>
                  <a:pt x="3088" y="436"/>
                </a:lnTo>
                <a:lnTo>
                  <a:pt x="3091" y="434"/>
                </a:lnTo>
                <a:lnTo>
                  <a:pt x="3093" y="432"/>
                </a:lnTo>
                <a:lnTo>
                  <a:pt x="3093" y="430"/>
                </a:lnTo>
                <a:lnTo>
                  <a:pt x="3093" y="428"/>
                </a:lnTo>
                <a:lnTo>
                  <a:pt x="3093" y="428"/>
                </a:lnTo>
                <a:lnTo>
                  <a:pt x="3091" y="428"/>
                </a:lnTo>
                <a:lnTo>
                  <a:pt x="3088" y="428"/>
                </a:lnTo>
                <a:lnTo>
                  <a:pt x="3086" y="430"/>
                </a:lnTo>
                <a:lnTo>
                  <a:pt x="3084" y="428"/>
                </a:lnTo>
                <a:lnTo>
                  <a:pt x="3086" y="428"/>
                </a:lnTo>
                <a:lnTo>
                  <a:pt x="3086" y="426"/>
                </a:lnTo>
                <a:lnTo>
                  <a:pt x="3084" y="426"/>
                </a:lnTo>
                <a:lnTo>
                  <a:pt x="3080" y="426"/>
                </a:lnTo>
                <a:lnTo>
                  <a:pt x="3076" y="426"/>
                </a:lnTo>
                <a:lnTo>
                  <a:pt x="3076" y="424"/>
                </a:lnTo>
                <a:lnTo>
                  <a:pt x="3074" y="424"/>
                </a:lnTo>
                <a:lnTo>
                  <a:pt x="3072" y="422"/>
                </a:lnTo>
                <a:lnTo>
                  <a:pt x="3074" y="422"/>
                </a:lnTo>
                <a:lnTo>
                  <a:pt x="3082" y="424"/>
                </a:lnTo>
                <a:lnTo>
                  <a:pt x="3084" y="424"/>
                </a:lnTo>
                <a:lnTo>
                  <a:pt x="3086" y="422"/>
                </a:lnTo>
                <a:lnTo>
                  <a:pt x="3086" y="422"/>
                </a:lnTo>
                <a:lnTo>
                  <a:pt x="3086" y="419"/>
                </a:lnTo>
                <a:lnTo>
                  <a:pt x="3084" y="419"/>
                </a:lnTo>
                <a:lnTo>
                  <a:pt x="3080" y="417"/>
                </a:lnTo>
                <a:lnTo>
                  <a:pt x="3078" y="415"/>
                </a:lnTo>
                <a:lnTo>
                  <a:pt x="3072" y="413"/>
                </a:lnTo>
                <a:lnTo>
                  <a:pt x="3072" y="415"/>
                </a:lnTo>
                <a:lnTo>
                  <a:pt x="3072" y="417"/>
                </a:lnTo>
                <a:lnTo>
                  <a:pt x="3072" y="417"/>
                </a:lnTo>
                <a:lnTo>
                  <a:pt x="3070" y="417"/>
                </a:lnTo>
                <a:lnTo>
                  <a:pt x="3068" y="417"/>
                </a:lnTo>
                <a:lnTo>
                  <a:pt x="3065" y="419"/>
                </a:lnTo>
                <a:lnTo>
                  <a:pt x="3065" y="422"/>
                </a:lnTo>
                <a:lnTo>
                  <a:pt x="3063" y="422"/>
                </a:lnTo>
                <a:lnTo>
                  <a:pt x="3057" y="419"/>
                </a:lnTo>
                <a:lnTo>
                  <a:pt x="3055" y="419"/>
                </a:lnTo>
                <a:lnTo>
                  <a:pt x="3053" y="417"/>
                </a:lnTo>
                <a:lnTo>
                  <a:pt x="3051" y="417"/>
                </a:lnTo>
                <a:lnTo>
                  <a:pt x="3049" y="417"/>
                </a:lnTo>
                <a:lnTo>
                  <a:pt x="3049" y="419"/>
                </a:lnTo>
                <a:lnTo>
                  <a:pt x="3049" y="419"/>
                </a:lnTo>
                <a:lnTo>
                  <a:pt x="3047" y="417"/>
                </a:lnTo>
                <a:lnTo>
                  <a:pt x="3047" y="417"/>
                </a:lnTo>
                <a:lnTo>
                  <a:pt x="3044" y="417"/>
                </a:lnTo>
                <a:lnTo>
                  <a:pt x="3044" y="419"/>
                </a:lnTo>
                <a:lnTo>
                  <a:pt x="3044" y="419"/>
                </a:lnTo>
                <a:lnTo>
                  <a:pt x="3042" y="419"/>
                </a:lnTo>
                <a:lnTo>
                  <a:pt x="3040" y="419"/>
                </a:lnTo>
                <a:lnTo>
                  <a:pt x="3038" y="419"/>
                </a:lnTo>
                <a:lnTo>
                  <a:pt x="3036" y="419"/>
                </a:lnTo>
                <a:lnTo>
                  <a:pt x="3036" y="417"/>
                </a:lnTo>
                <a:lnTo>
                  <a:pt x="3036" y="415"/>
                </a:lnTo>
                <a:lnTo>
                  <a:pt x="3038" y="415"/>
                </a:lnTo>
                <a:lnTo>
                  <a:pt x="3036" y="413"/>
                </a:lnTo>
                <a:lnTo>
                  <a:pt x="3026" y="411"/>
                </a:lnTo>
                <a:lnTo>
                  <a:pt x="3026" y="409"/>
                </a:lnTo>
                <a:lnTo>
                  <a:pt x="3040" y="411"/>
                </a:lnTo>
                <a:lnTo>
                  <a:pt x="3047" y="409"/>
                </a:lnTo>
                <a:lnTo>
                  <a:pt x="3049" y="407"/>
                </a:lnTo>
                <a:lnTo>
                  <a:pt x="3055" y="405"/>
                </a:lnTo>
                <a:lnTo>
                  <a:pt x="3057" y="405"/>
                </a:lnTo>
                <a:lnTo>
                  <a:pt x="3055" y="403"/>
                </a:lnTo>
                <a:lnTo>
                  <a:pt x="3051" y="398"/>
                </a:lnTo>
                <a:lnTo>
                  <a:pt x="3049" y="398"/>
                </a:lnTo>
                <a:lnTo>
                  <a:pt x="3044" y="398"/>
                </a:lnTo>
                <a:lnTo>
                  <a:pt x="3044" y="398"/>
                </a:lnTo>
                <a:lnTo>
                  <a:pt x="3047" y="396"/>
                </a:lnTo>
                <a:lnTo>
                  <a:pt x="3042" y="394"/>
                </a:lnTo>
                <a:lnTo>
                  <a:pt x="3042" y="394"/>
                </a:lnTo>
                <a:lnTo>
                  <a:pt x="3040" y="396"/>
                </a:lnTo>
                <a:lnTo>
                  <a:pt x="3038" y="396"/>
                </a:lnTo>
                <a:lnTo>
                  <a:pt x="3038" y="396"/>
                </a:lnTo>
                <a:lnTo>
                  <a:pt x="3036" y="394"/>
                </a:lnTo>
                <a:lnTo>
                  <a:pt x="3034" y="394"/>
                </a:lnTo>
                <a:lnTo>
                  <a:pt x="3032" y="392"/>
                </a:lnTo>
                <a:lnTo>
                  <a:pt x="3032" y="392"/>
                </a:lnTo>
                <a:lnTo>
                  <a:pt x="3030" y="390"/>
                </a:lnTo>
                <a:lnTo>
                  <a:pt x="3026" y="390"/>
                </a:lnTo>
                <a:lnTo>
                  <a:pt x="3024" y="390"/>
                </a:lnTo>
                <a:lnTo>
                  <a:pt x="3021" y="392"/>
                </a:lnTo>
                <a:lnTo>
                  <a:pt x="3019" y="396"/>
                </a:lnTo>
                <a:lnTo>
                  <a:pt x="3019" y="401"/>
                </a:lnTo>
                <a:lnTo>
                  <a:pt x="3017" y="401"/>
                </a:lnTo>
                <a:lnTo>
                  <a:pt x="3017" y="403"/>
                </a:lnTo>
                <a:lnTo>
                  <a:pt x="3015" y="407"/>
                </a:lnTo>
                <a:lnTo>
                  <a:pt x="3015" y="405"/>
                </a:lnTo>
                <a:lnTo>
                  <a:pt x="3015" y="403"/>
                </a:lnTo>
                <a:lnTo>
                  <a:pt x="3015" y="401"/>
                </a:lnTo>
                <a:lnTo>
                  <a:pt x="3017" y="398"/>
                </a:lnTo>
                <a:lnTo>
                  <a:pt x="3017" y="396"/>
                </a:lnTo>
                <a:lnTo>
                  <a:pt x="3017" y="394"/>
                </a:lnTo>
                <a:lnTo>
                  <a:pt x="3013" y="396"/>
                </a:lnTo>
                <a:lnTo>
                  <a:pt x="3011" y="394"/>
                </a:lnTo>
                <a:lnTo>
                  <a:pt x="3013" y="394"/>
                </a:lnTo>
                <a:lnTo>
                  <a:pt x="3017" y="392"/>
                </a:lnTo>
                <a:lnTo>
                  <a:pt x="3017" y="392"/>
                </a:lnTo>
                <a:lnTo>
                  <a:pt x="3019" y="390"/>
                </a:lnTo>
                <a:lnTo>
                  <a:pt x="3019" y="388"/>
                </a:lnTo>
                <a:lnTo>
                  <a:pt x="3015" y="386"/>
                </a:lnTo>
                <a:lnTo>
                  <a:pt x="3011" y="386"/>
                </a:lnTo>
                <a:lnTo>
                  <a:pt x="3009" y="384"/>
                </a:lnTo>
                <a:lnTo>
                  <a:pt x="3007" y="384"/>
                </a:lnTo>
                <a:lnTo>
                  <a:pt x="3005" y="388"/>
                </a:lnTo>
                <a:lnTo>
                  <a:pt x="3003" y="388"/>
                </a:lnTo>
                <a:lnTo>
                  <a:pt x="3003" y="390"/>
                </a:lnTo>
                <a:lnTo>
                  <a:pt x="3007" y="392"/>
                </a:lnTo>
                <a:lnTo>
                  <a:pt x="3007" y="392"/>
                </a:lnTo>
                <a:lnTo>
                  <a:pt x="3003" y="392"/>
                </a:lnTo>
                <a:lnTo>
                  <a:pt x="3000" y="394"/>
                </a:lnTo>
                <a:lnTo>
                  <a:pt x="3000" y="394"/>
                </a:lnTo>
                <a:lnTo>
                  <a:pt x="3000" y="396"/>
                </a:lnTo>
                <a:lnTo>
                  <a:pt x="2998" y="401"/>
                </a:lnTo>
                <a:lnTo>
                  <a:pt x="2994" y="403"/>
                </a:lnTo>
                <a:lnTo>
                  <a:pt x="2992" y="403"/>
                </a:lnTo>
                <a:lnTo>
                  <a:pt x="2992" y="401"/>
                </a:lnTo>
                <a:lnTo>
                  <a:pt x="2992" y="401"/>
                </a:lnTo>
                <a:lnTo>
                  <a:pt x="2994" y="398"/>
                </a:lnTo>
                <a:lnTo>
                  <a:pt x="2994" y="396"/>
                </a:lnTo>
                <a:lnTo>
                  <a:pt x="2992" y="396"/>
                </a:lnTo>
                <a:lnTo>
                  <a:pt x="2994" y="394"/>
                </a:lnTo>
                <a:lnTo>
                  <a:pt x="2994" y="390"/>
                </a:lnTo>
                <a:lnTo>
                  <a:pt x="2994" y="388"/>
                </a:lnTo>
                <a:lnTo>
                  <a:pt x="2992" y="390"/>
                </a:lnTo>
                <a:lnTo>
                  <a:pt x="2988" y="392"/>
                </a:lnTo>
                <a:lnTo>
                  <a:pt x="2984" y="396"/>
                </a:lnTo>
                <a:lnTo>
                  <a:pt x="2977" y="405"/>
                </a:lnTo>
                <a:lnTo>
                  <a:pt x="2975" y="407"/>
                </a:lnTo>
                <a:lnTo>
                  <a:pt x="2973" y="409"/>
                </a:lnTo>
                <a:lnTo>
                  <a:pt x="2971" y="411"/>
                </a:lnTo>
                <a:lnTo>
                  <a:pt x="2969" y="409"/>
                </a:lnTo>
                <a:lnTo>
                  <a:pt x="2969" y="407"/>
                </a:lnTo>
                <a:lnTo>
                  <a:pt x="2971" y="405"/>
                </a:lnTo>
                <a:lnTo>
                  <a:pt x="2973" y="401"/>
                </a:lnTo>
                <a:lnTo>
                  <a:pt x="2973" y="398"/>
                </a:lnTo>
                <a:lnTo>
                  <a:pt x="2977" y="396"/>
                </a:lnTo>
                <a:lnTo>
                  <a:pt x="2980" y="392"/>
                </a:lnTo>
                <a:lnTo>
                  <a:pt x="2982" y="392"/>
                </a:lnTo>
                <a:lnTo>
                  <a:pt x="2982" y="390"/>
                </a:lnTo>
                <a:lnTo>
                  <a:pt x="2980" y="390"/>
                </a:lnTo>
                <a:lnTo>
                  <a:pt x="2980" y="390"/>
                </a:lnTo>
                <a:lnTo>
                  <a:pt x="2977" y="390"/>
                </a:lnTo>
                <a:lnTo>
                  <a:pt x="2975" y="390"/>
                </a:lnTo>
                <a:lnTo>
                  <a:pt x="2975" y="390"/>
                </a:lnTo>
                <a:lnTo>
                  <a:pt x="2975" y="390"/>
                </a:lnTo>
                <a:lnTo>
                  <a:pt x="2973" y="390"/>
                </a:lnTo>
                <a:lnTo>
                  <a:pt x="2973" y="390"/>
                </a:lnTo>
                <a:lnTo>
                  <a:pt x="2971" y="388"/>
                </a:lnTo>
                <a:lnTo>
                  <a:pt x="2967" y="388"/>
                </a:lnTo>
                <a:lnTo>
                  <a:pt x="2967" y="386"/>
                </a:lnTo>
                <a:lnTo>
                  <a:pt x="2965" y="386"/>
                </a:lnTo>
                <a:lnTo>
                  <a:pt x="2963" y="390"/>
                </a:lnTo>
                <a:lnTo>
                  <a:pt x="2959" y="392"/>
                </a:lnTo>
                <a:lnTo>
                  <a:pt x="2959" y="392"/>
                </a:lnTo>
                <a:lnTo>
                  <a:pt x="2961" y="394"/>
                </a:lnTo>
                <a:lnTo>
                  <a:pt x="2961" y="394"/>
                </a:lnTo>
                <a:lnTo>
                  <a:pt x="2961" y="394"/>
                </a:lnTo>
                <a:lnTo>
                  <a:pt x="2959" y="396"/>
                </a:lnTo>
                <a:lnTo>
                  <a:pt x="2956" y="401"/>
                </a:lnTo>
                <a:lnTo>
                  <a:pt x="2954" y="401"/>
                </a:lnTo>
                <a:lnTo>
                  <a:pt x="2950" y="403"/>
                </a:lnTo>
                <a:lnTo>
                  <a:pt x="2946" y="407"/>
                </a:lnTo>
                <a:lnTo>
                  <a:pt x="2946" y="407"/>
                </a:lnTo>
                <a:lnTo>
                  <a:pt x="2946" y="411"/>
                </a:lnTo>
                <a:lnTo>
                  <a:pt x="2946" y="411"/>
                </a:lnTo>
                <a:lnTo>
                  <a:pt x="2946" y="413"/>
                </a:lnTo>
                <a:lnTo>
                  <a:pt x="2946" y="413"/>
                </a:lnTo>
                <a:lnTo>
                  <a:pt x="2944" y="413"/>
                </a:lnTo>
                <a:lnTo>
                  <a:pt x="2944" y="411"/>
                </a:lnTo>
                <a:lnTo>
                  <a:pt x="2942" y="411"/>
                </a:lnTo>
                <a:lnTo>
                  <a:pt x="2940" y="407"/>
                </a:lnTo>
                <a:lnTo>
                  <a:pt x="2940" y="405"/>
                </a:lnTo>
                <a:lnTo>
                  <a:pt x="2940" y="405"/>
                </a:lnTo>
                <a:lnTo>
                  <a:pt x="2936" y="403"/>
                </a:lnTo>
                <a:lnTo>
                  <a:pt x="2933" y="405"/>
                </a:lnTo>
                <a:lnTo>
                  <a:pt x="2931" y="405"/>
                </a:lnTo>
                <a:lnTo>
                  <a:pt x="2931" y="407"/>
                </a:lnTo>
                <a:lnTo>
                  <a:pt x="2929" y="405"/>
                </a:lnTo>
                <a:lnTo>
                  <a:pt x="2927" y="405"/>
                </a:lnTo>
                <a:lnTo>
                  <a:pt x="2927" y="405"/>
                </a:lnTo>
                <a:lnTo>
                  <a:pt x="2923" y="407"/>
                </a:lnTo>
                <a:lnTo>
                  <a:pt x="2919" y="407"/>
                </a:lnTo>
                <a:lnTo>
                  <a:pt x="2917" y="407"/>
                </a:lnTo>
                <a:lnTo>
                  <a:pt x="2917" y="407"/>
                </a:lnTo>
                <a:lnTo>
                  <a:pt x="2919" y="409"/>
                </a:lnTo>
                <a:lnTo>
                  <a:pt x="2921" y="411"/>
                </a:lnTo>
                <a:lnTo>
                  <a:pt x="2923" y="411"/>
                </a:lnTo>
                <a:lnTo>
                  <a:pt x="2925" y="413"/>
                </a:lnTo>
                <a:lnTo>
                  <a:pt x="2925" y="417"/>
                </a:lnTo>
                <a:lnTo>
                  <a:pt x="2925" y="417"/>
                </a:lnTo>
                <a:lnTo>
                  <a:pt x="2923" y="415"/>
                </a:lnTo>
                <a:lnTo>
                  <a:pt x="2921" y="415"/>
                </a:lnTo>
                <a:lnTo>
                  <a:pt x="2919" y="413"/>
                </a:lnTo>
                <a:lnTo>
                  <a:pt x="2917" y="413"/>
                </a:lnTo>
                <a:lnTo>
                  <a:pt x="2915" y="415"/>
                </a:lnTo>
                <a:lnTo>
                  <a:pt x="2912" y="415"/>
                </a:lnTo>
                <a:lnTo>
                  <a:pt x="2912" y="415"/>
                </a:lnTo>
                <a:lnTo>
                  <a:pt x="2910" y="415"/>
                </a:lnTo>
                <a:lnTo>
                  <a:pt x="2906" y="415"/>
                </a:lnTo>
                <a:lnTo>
                  <a:pt x="2906" y="417"/>
                </a:lnTo>
                <a:lnTo>
                  <a:pt x="2906" y="422"/>
                </a:lnTo>
                <a:lnTo>
                  <a:pt x="2906" y="422"/>
                </a:lnTo>
                <a:lnTo>
                  <a:pt x="2906" y="424"/>
                </a:lnTo>
                <a:lnTo>
                  <a:pt x="2908" y="426"/>
                </a:lnTo>
                <a:lnTo>
                  <a:pt x="2908" y="426"/>
                </a:lnTo>
                <a:lnTo>
                  <a:pt x="2904" y="424"/>
                </a:lnTo>
                <a:lnTo>
                  <a:pt x="2900" y="430"/>
                </a:lnTo>
                <a:lnTo>
                  <a:pt x="2900" y="430"/>
                </a:lnTo>
                <a:lnTo>
                  <a:pt x="2898" y="430"/>
                </a:lnTo>
                <a:lnTo>
                  <a:pt x="2898" y="430"/>
                </a:lnTo>
                <a:lnTo>
                  <a:pt x="2902" y="426"/>
                </a:lnTo>
                <a:lnTo>
                  <a:pt x="2902" y="424"/>
                </a:lnTo>
                <a:lnTo>
                  <a:pt x="2902" y="422"/>
                </a:lnTo>
                <a:lnTo>
                  <a:pt x="2904" y="415"/>
                </a:lnTo>
                <a:lnTo>
                  <a:pt x="2902" y="415"/>
                </a:lnTo>
                <a:lnTo>
                  <a:pt x="2902" y="415"/>
                </a:lnTo>
                <a:lnTo>
                  <a:pt x="2900" y="415"/>
                </a:lnTo>
                <a:lnTo>
                  <a:pt x="2900" y="415"/>
                </a:lnTo>
                <a:lnTo>
                  <a:pt x="2898" y="415"/>
                </a:lnTo>
                <a:lnTo>
                  <a:pt x="2898" y="417"/>
                </a:lnTo>
                <a:lnTo>
                  <a:pt x="2896" y="419"/>
                </a:lnTo>
                <a:lnTo>
                  <a:pt x="2894" y="426"/>
                </a:lnTo>
                <a:lnTo>
                  <a:pt x="2892" y="428"/>
                </a:lnTo>
                <a:lnTo>
                  <a:pt x="2892" y="426"/>
                </a:lnTo>
                <a:lnTo>
                  <a:pt x="2894" y="424"/>
                </a:lnTo>
                <a:lnTo>
                  <a:pt x="2894" y="419"/>
                </a:lnTo>
                <a:lnTo>
                  <a:pt x="2894" y="417"/>
                </a:lnTo>
                <a:lnTo>
                  <a:pt x="2885" y="419"/>
                </a:lnTo>
                <a:lnTo>
                  <a:pt x="2883" y="422"/>
                </a:lnTo>
                <a:lnTo>
                  <a:pt x="2883" y="422"/>
                </a:lnTo>
                <a:lnTo>
                  <a:pt x="2883" y="424"/>
                </a:lnTo>
                <a:lnTo>
                  <a:pt x="2883" y="424"/>
                </a:lnTo>
                <a:lnTo>
                  <a:pt x="2881" y="426"/>
                </a:lnTo>
                <a:lnTo>
                  <a:pt x="2879" y="426"/>
                </a:lnTo>
                <a:lnTo>
                  <a:pt x="2879" y="426"/>
                </a:lnTo>
                <a:lnTo>
                  <a:pt x="2877" y="426"/>
                </a:lnTo>
                <a:lnTo>
                  <a:pt x="2877" y="428"/>
                </a:lnTo>
                <a:lnTo>
                  <a:pt x="2879" y="428"/>
                </a:lnTo>
                <a:lnTo>
                  <a:pt x="2881" y="430"/>
                </a:lnTo>
                <a:lnTo>
                  <a:pt x="2881" y="430"/>
                </a:lnTo>
                <a:lnTo>
                  <a:pt x="2877" y="430"/>
                </a:lnTo>
                <a:lnTo>
                  <a:pt x="2875" y="430"/>
                </a:lnTo>
                <a:lnTo>
                  <a:pt x="2875" y="428"/>
                </a:lnTo>
                <a:lnTo>
                  <a:pt x="2873" y="426"/>
                </a:lnTo>
                <a:lnTo>
                  <a:pt x="2873" y="426"/>
                </a:lnTo>
                <a:lnTo>
                  <a:pt x="2871" y="428"/>
                </a:lnTo>
                <a:lnTo>
                  <a:pt x="2871" y="430"/>
                </a:lnTo>
                <a:lnTo>
                  <a:pt x="2871" y="432"/>
                </a:lnTo>
                <a:lnTo>
                  <a:pt x="2871" y="434"/>
                </a:lnTo>
                <a:lnTo>
                  <a:pt x="2871" y="434"/>
                </a:lnTo>
                <a:lnTo>
                  <a:pt x="2864" y="436"/>
                </a:lnTo>
                <a:lnTo>
                  <a:pt x="2862" y="438"/>
                </a:lnTo>
                <a:lnTo>
                  <a:pt x="2860" y="440"/>
                </a:lnTo>
                <a:lnTo>
                  <a:pt x="2860" y="443"/>
                </a:lnTo>
                <a:lnTo>
                  <a:pt x="2856" y="447"/>
                </a:lnTo>
                <a:lnTo>
                  <a:pt x="2852" y="447"/>
                </a:lnTo>
                <a:lnTo>
                  <a:pt x="2850" y="447"/>
                </a:lnTo>
                <a:lnTo>
                  <a:pt x="2848" y="449"/>
                </a:lnTo>
                <a:lnTo>
                  <a:pt x="2848" y="451"/>
                </a:lnTo>
                <a:lnTo>
                  <a:pt x="2848" y="451"/>
                </a:lnTo>
                <a:lnTo>
                  <a:pt x="2848" y="451"/>
                </a:lnTo>
                <a:lnTo>
                  <a:pt x="2856" y="451"/>
                </a:lnTo>
                <a:lnTo>
                  <a:pt x="2860" y="451"/>
                </a:lnTo>
                <a:lnTo>
                  <a:pt x="2860" y="451"/>
                </a:lnTo>
                <a:lnTo>
                  <a:pt x="2862" y="451"/>
                </a:lnTo>
                <a:lnTo>
                  <a:pt x="2862" y="453"/>
                </a:lnTo>
                <a:lnTo>
                  <a:pt x="2862" y="453"/>
                </a:lnTo>
                <a:lnTo>
                  <a:pt x="2860" y="453"/>
                </a:lnTo>
                <a:lnTo>
                  <a:pt x="2858" y="453"/>
                </a:lnTo>
                <a:lnTo>
                  <a:pt x="2856" y="455"/>
                </a:lnTo>
                <a:lnTo>
                  <a:pt x="2854" y="455"/>
                </a:lnTo>
                <a:lnTo>
                  <a:pt x="2852" y="455"/>
                </a:lnTo>
                <a:lnTo>
                  <a:pt x="2848" y="453"/>
                </a:lnTo>
                <a:lnTo>
                  <a:pt x="2845" y="453"/>
                </a:lnTo>
                <a:lnTo>
                  <a:pt x="2843" y="455"/>
                </a:lnTo>
                <a:lnTo>
                  <a:pt x="2841" y="457"/>
                </a:lnTo>
                <a:lnTo>
                  <a:pt x="2843" y="459"/>
                </a:lnTo>
                <a:lnTo>
                  <a:pt x="2843" y="461"/>
                </a:lnTo>
                <a:lnTo>
                  <a:pt x="2845" y="461"/>
                </a:lnTo>
                <a:lnTo>
                  <a:pt x="2845" y="461"/>
                </a:lnTo>
                <a:lnTo>
                  <a:pt x="2843" y="461"/>
                </a:lnTo>
                <a:lnTo>
                  <a:pt x="2843" y="463"/>
                </a:lnTo>
                <a:lnTo>
                  <a:pt x="2843" y="466"/>
                </a:lnTo>
                <a:lnTo>
                  <a:pt x="2843" y="466"/>
                </a:lnTo>
                <a:lnTo>
                  <a:pt x="2841" y="463"/>
                </a:lnTo>
                <a:lnTo>
                  <a:pt x="2841" y="457"/>
                </a:lnTo>
                <a:lnTo>
                  <a:pt x="2839" y="457"/>
                </a:lnTo>
                <a:lnTo>
                  <a:pt x="2839" y="457"/>
                </a:lnTo>
                <a:lnTo>
                  <a:pt x="2837" y="459"/>
                </a:lnTo>
                <a:lnTo>
                  <a:pt x="2835" y="459"/>
                </a:lnTo>
                <a:lnTo>
                  <a:pt x="2833" y="461"/>
                </a:lnTo>
                <a:lnTo>
                  <a:pt x="2829" y="461"/>
                </a:lnTo>
                <a:lnTo>
                  <a:pt x="2829" y="461"/>
                </a:lnTo>
                <a:lnTo>
                  <a:pt x="2831" y="463"/>
                </a:lnTo>
                <a:lnTo>
                  <a:pt x="2833" y="463"/>
                </a:lnTo>
                <a:lnTo>
                  <a:pt x="2835" y="463"/>
                </a:lnTo>
                <a:lnTo>
                  <a:pt x="2833" y="466"/>
                </a:lnTo>
                <a:lnTo>
                  <a:pt x="2831" y="466"/>
                </a:lnTo>
                <a:lnTo>
                  <a:pt x="2829" y="463"/>
                </a:lnTo>
                <a:lnTo>
                  <a:pt x="2827" y="463"/>
                </a:lnTo>
                <a:lnTo>
                  <a:pt x="2827" y="463"/>
                </a:lnTo>
                <a:lnTo>
                  <a:pt x="2822" y="468"/>
                </a:lnTo>
                <a:lnTo>
                  <a:pt x="2822" y="470"/>
                </a:lnTo>
                <a:lnTo>
                  <a:pt x="2822" y="472"/>
                </a:lnTo>
                <a:lnTo>
                  <a:pt x="2822" y="472"/>
                </a:lnTo>
                <a:lnTo>
                  <a:pt x="2827" y="472"/>
                </a:lnTo>
                <a:lnTo>
                  <a:pt x="2829" y="470"/>
                </a:lnTo>
                <a:lnTo>
                  <a:pt x="2831" y="470"/>
                </a:lnTo>
                <a:lnTo>
                  <a:pt x="2829" y="470"/>
                </a:lnTo>
                <a:lnTo>
                  <a:pt x="2829" y="472"/>
                </a:lnTo>
                <a:lnTo>
                  <a:pt x="2829" y="474"/>
                </a:lnTo>
                <a:lnTo>
                  <a:pt x="2831" y="474"/>
                </a:lnTo>
                <a:lnTo>
                  <a:pt x="2833" y="476"/>
                </a:lnTo>
                <a:lnTo>
                  <a:pt x="2835" y="474"/>
                </a:lnTo>
                <a:lnTo>
                  <a:pt x="2835" y="474"/>
                </a:lnTo>
                <a:lnTo>
                  <a:pt x="2833" y="476"/>
                </a:lnTo>
                <a:lnTo>
                  <a:pt x="2833" y="478"/>
                </a:lnTo>
                <a:lnTo>
                  <a:pt x="2833" y="478"/>
                </a:lnTo>
                <a:lnTo>
                  <a:pt x="2831" y="476"/>
                </a:lnTo>
                <a:lnTo>
                  <a:pt x="2831" y="476"/>
                </a:lnTo>
                <a:lnTo>
                  <a:pt x="2829" y="476"/>
                </a:lnTo>
                <a:lnTo>
                  <a:pt x="2827" y="474"/>
                </a:lnTo>
                <a:lnTo>
                  <a:pt x="2824" y="474"/>
                </a:lnTo>
                <a:lnTo>
                  <a:pt x="2822" y="476"/>
                </a:lnTo>
                <a:lnTo>
                  <a:pt x="2818" y="478"/>
                </a:lnTo>
                <a:lnTo>
                  <a:pt x="2818" y="480"/>
                </a:lnTo>
                <a:lnTo>
                  <a:pt x="2816" y="480"/>
                </a:lnTo>
                <a:lnTo>
                  <a:pt x="2816" y="480"/>
                </a:lnTo>
                <a:lnTo>
                  <a:pt x="2818" y="482"/>
                </a:lnTo>
                <a:lnTo>
                  <a:pt x="2818" y="480"/>
                </a:lnTo>
                <a:lnTo>
                  <a:pt x="2822" y="480"/>
                </a:lnTo>
                <a:lnTo>
                  <a:pt x="2829" y="482"/>
                </a:lnTo>
                <a:lnTo>
                  <a:pt x="2831" y="482"/>
                </a:lnTo>
                <a:lnTo>
                  <a:pt x="2831" y="482"/>
                </a:lnTo>
                <a:lnTo>
                  <a:pt x="2822" y="482"/>
                </a:lnTo>
                <a:lnTo>
                  <a:pt x="2818" y="482"/>
                </a:lnTo>
                <a:lnTo>
                  <a:pt x="2818" y="484"/>
                </a:lnTo>
                <a:lnTo>
                  <a:pt x="2816" y="484"/>
                </a:lnTo>
                <a:lnTo>
                  <a:pt x="2814" y="484"/>
                </a:lnTo>
                <a:lnTo>
                  <a:pt x="2812" y="484"/>
                </a:lnTo>
                <a:lnTo>
                  <a:pt x="2810" y="487"/>
                </a:lnTo>
                <a:lnTo>
                  <a:pt x="2810" y="489"/>
                </a:lnTo>
                <a:lnTo>
                  <a:pt x="2808" y="489"/>
                </a:lnTo>
                <a:lnTo>
                  <a:pt x="2806" y="489"/>
                </a:lnTo>
                <a:lnTo>
                  <a:pt x="2806" y="491"/>
                </a:lnTo>
                <a:lnTo>
                  <a:pt x="2806" y="491"/>
                </a:lnTo>
                <a:lnTo>
                  <a:pt x="2810" y="493"/>
                </a:lnTo>
                <a:lnTo>
                  <a:pt x="2810" y="493"/>
                </a:lnTo>
                <a:lnTo>
                  <a:pt x="2808" y="493"/>
                </a:lnTo>
                <a:lnTo>
                  <a:pt x="2806" y="493"/>
                </a:lnTo>
                <a:lnTo>
                  <a:pt x="2804" y="493"/>
                </a:lnTo>
                <a:lnTo>
                  <a:pt x="2804" y="495"/>
                </a:lnTo>
                <a:lnTo>
                  <a:pt x="2801" y="495"/>
                </a:lnTo>
                <a:lnTo>
                  <a:pt x="2799" y="497"/>
                </a:lnTo>
                <a:lnTo>
                  <a:pt x="2799" y="499"/>
                </a:lnTo>
                <a:lnTo>
                  <a:pt x="2797" y="499"/>
                </a:lnTo>
                <a:lnTo>
                  <a:pt x="2797" y="501"/>
                </a:lnTo>
                <a:lnTo>
                  <a:pt x="2797" y="505"/>
                </a:lnTo>
                <a:lnTo>
                  <a:pt x="2801" y="505"/>
                </a:lnTo>
                <a:lnTo>
                  <a:pt x="2801" y="505"/>
                </a:lnTo>
                <a:lnTo>
                  <a:pt x="2804" y="505"/>
                </a:lnTo>
                <a:lnTo>
                  <a:pt x="2806" y="505"/>
                </a:lnTo>
                <a:lnTo>
                  <a:pt x="2810" y="503"/>
                </a:lnTo>
                <a:lnTo>
                  <a:pt x="2812" y="505"/>
                </a:lnTo>
                <a:lnTo>
                  <a:pt x="2810" y="505"/>
                </a:lnTo>
                <a:lnTo>
                  <a:pt x="2808" y="505"/>
                </a:lnTo>
                <a:lnTo>
                  <a:pt x="2806" y="508"/>
                </a:lnTo>
                <a:lnTo>
                  <a:pt x="2801" y="508"/>
                </a:lnTo>
                <a:lnTo>
                  <a:pt x="2793" y="510"/>
                </a:lnTo>
                <a:lnTo>
                  <a:pt x="2793" y="510"/>
                </a:lnTo>
                <a:lnTo>
                  <a:pt x="2795" y="512"/>
                </a:lnTo>
                <a:lnTo>
                  <a:pt x="2797" y="512"/>
                </a:lnTo>
                <a:lnTo>
                  <a:pt x="2795" y="514"/>
                </a:lnTo>
                <a:lnTo>
                  <a:pt x="2793" y="512"/>
                </a:lnTo>
                <a:lnTo>
                  <a:pt x="2791" y="514"/>
                </a:lnTo>
                <a:lnTo>
                  <a:pt x="2791" y="516"/>
                </a:lnTo>
                <a:lnTo>
                  <a:pt x="2787" y="520"/>
                </a:lnTo>
                <a:lnTo>
                  <a:pt x="2785" y="522"/>
                </a:lnTo>
                <a:lnTo>
                  <a:pt x="2785" y="524"/>
                </a:lnTo>
                <a:lnTo>
                  <a:pt x="2783" y="526"/>
                </a:lnTo>
                <a:lnTo>
                  <a:pt x="2783" y="528"/>
                </a:lnTo>
                <a:lnTo>
                  <a:pt x="2785" y="528"/>
                </a:lnTo>
                <a:lnTo>
                  <a:pt x="2785" y="528"/>
                </a:lnTo>
                <a:lnTo>
                  <a:pt x="2787" y="528"/>
                </a:lnTo>
                <a:lnTo>
                  <a:pt x="2787" y="531"/>
                </a:lnTo>
                <a:lnTo>
                  <a:pt x="2787" y="531"/>
                </a:lnTo>
                <a:lnTo>
                  <a:pt x="2789" y="531"/>
                </a:lnTo>
                <a:lnTo>
                  <a:pt x="2791" y="528"/>
                </a:lnTo>
                <a:lnTo>
                  <a:pt x="2793" y="528"/>
                </a:lnTo>
                <a:lnTo>
                  <a:pt x="2795" y="526"/>
                </a:lnTo>
                <a:lnTo>
                  <a:pt x="2793" y="531"/>
                </a:lnTo>
                <a:lnTo>
                  <a:pt x="2789" y="533"/>
                </a:lnTo>
                <a:lnTo>
                  <a:pt x="2787" y="533"/>
                </a:lnTo>
                <a:lnTo>
                  <a:pt x="2785" y="533"/>
                </a:lnTo>
                <a:lnTo>
                  <a:pt x="2785" y="531"/>
                </a:lnTo>
                <a:lnTo>
                  <a:pt x="2774" y="535"/>
                </a:lnTo>
                <a:lnTo>
                  <a:pt x="2772" y="537"/>
                </a:lnTo>
                <a:lnTo>
                  <a:pt x="2772" y="539"/>
                </a:lnTo>
                <a:lnTo>
                  <a:pt x="2772" y="541"/>
                </a:lnTo>
                <a:lnTo>
                  <a:pt x="2772" y="541"/>
                </a:lnTo>
                <a:lnTo>
                  <a:pt x="2774" y="539"/>
                </a:lnTo>
                <a:lnTo>
                  <a:pt x="2776" y="539"/>
                </a:lnTo>
                <a:lnTo>
                  <a:pt x="2774" y="541"/>
                </a:lnTo>
                <a:lnTo>
                  <a:pt x="2772" y="543"/>
                </a:lnTo>
                <a:lnTo>
                  <a:pt x="2770" y="543"/>
                </a:lnTo>
                <a:lnTo>
                  <a:pt x="2768" y="543"/>
                </a:lnTo>
                <a:lnTo>
                  <a:pt x="2766" y="545"/>
                </a:lnTo>
                <a:lnTo>
                  <a:pt x="2764" y="547"/>
                </a:lnTo>
                <a:lnTo>
                  <a:pt x="2762" y="549"/>
                </a:lnTo>
                <a:lnTo>
                  <a:pt x="2755" y="554"/>
                </a:lnTo>
                <a:lnTo>
                  <a:pt x="2753" y="556"/>
                </a:lnTo>
                <a:lnTo>
                  <a:pt x="2751" y="558"/>
                </a:lnTo>
                <a:lnTo>
                  <a:pt x="2751" y="560"/>
                </a:lnTo>
                <a:lnTo>
                  <a:pt x="2749" y="562"/>
                </a:lnTo>
                <a:lnTo>
                  <a:pt x="2747" y="562"/>
                </a:lnTo>
                <a:lnTo>
                  <a:pt x="2747" y="564"/>
                </a:lnTo>
                <a:lnTo>
                  <a:pt x="2747" y="566"/>
                </a:lnTo>
                <a:lnTo>
                  <a:pt x="2747" y="564"/>
                </a:lnTo>
                <a:lnTo>
                  <a:pt x="2749" y="564"/>
                </a:lnTo>
                <a:lnTo>
                  <a:pt x="2751" y="566"/>
                </a:lnTo>
                <a:lnTo>
                  <a:pt x="2751" y="568"/>
                </a:lnTo>
                <a:lnTo>
                  <a:pt x="2751" y="568"/>
                </a:lnTo>
                <a:lnTo>
                  <a:pt x="2753" y="568"/>
                </a:lnTo>
                <a:lnTo>
                  <a:pt x="2757" y="568"/>
                </a:lnTo>
                <a:lnTo>
                  <a:pt x="2766" y="564"/>
                </a:lnTo>
                <a:lnTo>
                  <a:pt x="2768" y="562"/>
                </a:lnTo>
                <a:lnTo>
                  <a:pt x="2766" y="560"/>
                </a:lnTo>
                <a:lnTo>
                  <a:pt x="2766" y="560"/>
                </a:lnTo>
                <a:lnTo>
                  <a:pt x="2768" y="558"/>
                </a:lnTo>
                <a:lnTo>
                  <a:pt x="2770" y="558"/>
                </a:lnTo>
                <a:lnTo>
                  <a:pt x="2772" y="558"/>
                </a:lnTo>
                <a:lnTo>
                  <a:pt x="2774" y="558"/>
                </a:lnTo>
                <a:lnTo>
                  <a:pt x="2774" y="558"/>
                </a:lnTo>
                <a:lnTo>
                  <a:pt x="2772" y="560"/>
                </a:lnTo>
                <a:lnTo>
                  <a:pt x="2770" y="560"/>
                </a:lnTo>
                <a:lnTo>
                  <a:pt x="2770" y="562"/>
                </a:lnTo>
                <a:lnTo>
                  <a:pt x="2772" y="562"/>
                </a:lnTo>
                <a:lnTo>
                  <a:pt x="2772" y="562"/>
                </a:lnTo>
                <a:lnTo>
                  <a:pt x="2772" y="562"/>
                </a:lnTo>
                <a:lnTo>
                  <a:pt x="2770" y="564"/>
                </a:lnTo>
                <a:lnTo>
                  <a:pt x="2768" y="564"/>
                </a:lnTo>
                <a:lnTo>
                  <a:pt x="2766" y="564"/>
                </a:lnTo>
                <a:lnTo>
                  <a:pt x="2764" y="566"/>
                </a:lnTo>
                <a:lnTo>
                  <a:pt x="2764" y="566"/>
                </a:lnTo>
                <a:lnTo>
                  <a:pt x="2762" y="568"/>
                </a:lnTo>
                <a:lnTo>
                  <a:pt x="2764" y="568"/>
                </a:lnTo>
                <a:lnTo>
                  <a:pt x="2764" y="570"/>
                </a:lnTo>
                <a:lnTo>
                  <a:pt x="2764" y="570"/>
                </a:lnTo>
                <a:lnTo>
                  <a:pt x="2762" y="570"/>
                </a:lnTo>
                <a:lnTo>
                  <a:pt x="2757" y="570"/>
                </a:lnTo>
                <a:lnTo>
                  <a:pt x="2755" y="570"/>
                </a:lnTo>
                <a:lnTo>
                  <a:pt x="2753" y="570"/>
                </a:lnTo>
                <a:lnTo>
                  <a:pt x="2753" y="572"/>
                </a:lnTo>
                <a:lnTo>
                  <a:pt x="2753" y="572"/>
                </a:lnTo>
                <a:lnTo>
                  <a:pt x="2751" y="570"/>
                </a:lnTo>
                <a:lnTo>
                  <a:pt x="2751" y="570"/>
                </a:lnTo>
                <a:lnTo>
                  <a:pt x="2751" y="568"/>
                </a:lnTo>
                <a:lnTo>
                  <a:pt x="2749" y="566"/>
                </a:lnTo>
                <a:lnTo>
                  <a:pt x="2747" y="566"/>
                </a:lnTo>
                <a:lnTo>
                  <a:pt x="2745" y="568"/>
                </a:lnTo>
                <a:lnTo>
                  <a:pt x="2743" y="568"/>
                </a:lnTo>
                <a:lnTo>
                  <a:pt x="2741" y="570"/>
                </a:lnTo>
                <a:lnTo>
                  <a:pt x="2739" y="570"/>
                </a:lnTo>
                <a:lnTo>
                  <a:pt x="2739" y="570"/>
                </a:lnTo>
                <a:lnTo>
                  <a:pt x="2741" y="568"/>
                </a:lnTo>
                <a:lnTo>
                  <a:pt x="2741" y="568"/>
                </a:lnTo>
                <a:lnTo>
                  <a:pt x="2736" y="566"/>
                </a:lnTo>
                <a:lnTo>
                  <a:pt x="2734" y="566"/>
                </a:lnTo>
                <a:lnTo>
                  <a:pt x="2732" y="568"/>
                </a:lnTo>
                <a:lnTo>
                  <a:pt x="2730" y="568"/>
                </a:lnTo>
                <a:lnTo>
                  <a:pt x="2728" y="570"/>
                </a:lnTo>
                <a:lnTo>
                  <a:pt x="2730" y="570"/>
                </a:lnTo>
                <a:lnTo>
                  <a:pt x="2730" y="570"/>
                </a:lnTo>
                <a:lnTo>
                  <a:pt x="2732" y="570"/>
                </a:lnTo>
                <a:lnTo>
                  <a:pt x="2732" y="572"/>
                </a:lnTo>
                <a:lnTo>
                  <a:pt x="2732" y="572"/>
                </a:lnTo>
                <a:lnTo>
                  <a:pt x="2732" y="575"/>
                </a:lnTo>
                <a:lnTo>
                  <a:pt x="2728" y="575"/>
                </a:lnTo>
                <a:lnTo>
                  <a:pt x="2726" y="575"/>
                </a:lnTo>
                <a:lnTo>
                  <a:pt x="2726" y="577"/>
                </a:lnTo>
                <a:lnTo>
                  <a:pt x="2726" y="579"/>
                </a:lnTo>
                <a:lnTo>
                  <a:pt x="2728" y="581"/>
                </a:lnTo>
                <a:lnTo>
                  <a:pt x="2732" y="583"/>
                </a:lnTo>
                <a:lnTo>
                  <a:pt x="2732" y="585"/>
                </a:lnTo>
                <a:lnTo>
                  <a:pt x="2728" y="581"/>
                </a:lnTo>
                <a:lnTo>
                  <a:pt x="2726" y="581"/>
                </a:lnTo>
                <a:lnTo>
                  <a:pt x="2726" y="579"/>
                </a:lnTo>
                <a:lnTo>
                  <a:pt x="2722" y="579"/>
                </a:lnTo>
                <a:lnTo>
                  <a:pt x="2720" y="579"/>
                </a:lnTo>
                <a:lnTo>
                  <a:pt x="2718" y="579"/>
                </a:lnTo>
                <a:lnTo>
                  <a:pt x="2718" y="579"/>
                </a:lnTo>
                <a:lnTo>
                  <a:pt x="2716" y="581"/>
                </a:lnTo>
                <a:lnTo>
                  <a:pt x="2709" y="581"/>
                </a:lnTo>
                <a:lnTo>
                  <a:pt x="2709" y="583"/>
                </a:lnTo>
                <a:lnTo>
                  <a:pt x="2707" y="583"/>
                </a:lnTo>
                <a:lnTo>
                  <a:pt x="2705" y="585"/>
                </a:lnTo>
                <a:lnTo>
                  <a:pt x="2705" y="587"/>
                </a:lnTo>
                <a:lnTo>
                  <a:pt x="2705" y="587"/>
                </a:lnTo>
                <a:lnTo>
                  <a:pt x="2709" y="587"/>
                </a:lnTo>
                <a:lnTo>
                  <a:pt x="2711" y="587"/>
                </a:lnTo>
                <a:lnTo>
                  <a:pt x="2713" y="587"/>
                </a:lnTo>
                <a:lnTo>
                  <a:pt x="2716" y="587"/>
                </a:lnTo>
                <a:lnTo>
                  <a:pt x="2724" y="585"/>
                </a:lnTo>
                <a:lnTo>
                  <a:pt x="2726" y="587"/>
                </a:lnTo>
                <a:lnTo>
                  <a:pt x="2722" y="587"/>
                </a:lnTo>
                <a:lnTo>
                  <a:pt x="2718" y="589"/>
                </a:lnTo>
                <a:lnTo>
                  <a:pt x="2718" y="589"/>
                </a:lnTo>
                <a:lnTo>
                  <a:pt x="2718" y="589"/>
                </a:lnTo>
                <a:lnTo>
                  <a:pt x="2720" y="589"/>
                </a:lnTo>
                <a:lnTo>
                  <a:pt x="2718" y="591"/>
                </a:lnTo>
                <a:lnTo>
                  <a:pt x="2718" y="591"/>
                </a:lnTo>
                <a:lnTo>
                  <a:pt x="2716" y="591"/>
                </a:lnTo>
                <a:lnTo>
                  <a:pt x="2713" y="589"/>
                </a:lnTo>
                <a:lnTo>
                  <a:pt x="2709" y="589"/>
                </a:lnTo>
                <a:lnTo>
                  <a:pt x="2705" y="589"/>
                </a:lnTo>
                <a:lnTo>
                  <a:pt x="2703" y="589"/>
                </a:lnTo>
                <a:lnTo>
                  <a:pt x="2701" y="589"/>
                </a:lnTo>
                <a:lnTo>
                  <a:pt x="2699" y="589"/>
                </a:lnTo>
                <a:lnTo>
                  <a:pt x="2699" y="589"/>
                </a:lnTo>
                <a:lnTo>
                  <a:pt x="2699" y="591"/>
                </a:lnTo>
                <a:lnTo>
                  <a:pt x="2697" y="593"/>
                </a:lnTo>
                <a:lnTo>
                  <a:pt x="2697" y="593"/>
                </a:lnTo>
                <a:lnTo>
                  <a:pt x="2697" y="593"/>
                </a:lnTo>
                <a:lnTo>
                  <a:pt x="2699" y="593"/>
                </a:lnTo>
                <a:lnTo>
                  <a:pt x="2701" y="593"/>
                </a:lnTo>
                <a:lnTo>
                  <a:pt x="2705" y="593"/>
                </a:lnTo>
                <a:lnTo>
                  <a:pt x="2703" y="593"/>
                </a:lnTo>
                <a:lnTo>
                  <a:pt x="2703" y="593"/>
                </a:lnTo>
                <a:lnTo>
                  <a:pt x="2697" y="596"/>
                </a:lnTo>
                <a:lnTo>
                  <a:pt x="2697" y="596"/>
                </a:lnTo>
                <a:lnTo>
                  <a:pt x="2695" y="596"/>
                </a:lnTo>
                <a:lnTo>
                  <a:pt x="2695" y="593"/>
                </a:lnTo>
                <a:lnTo>
                  <a:pt x="2692" y="593"/>
                </a:lnTo>
                <a:lnTo>
                  <a:pt x="2692" y="596"/>
                </a:lnTo>
                <a:lnTo>
                  <a:pt x="2690" y="596"/>
                </a:lnTo>
                <a:lnTo>
                  <a:pt x="2688" y="596"/>
                </a:lnTo>
                <a:lnTo>
                  <a:pt x="2686" y="598"/>
                </a:lnTo>
                <a:lnTo>
                  <a:pt x="2686" y="598"/>
                </a:lnTo>
                <a:lnTo>
                  <a:pt x="2686" y="600"/>
                </a:lnTo>
                <a:lnTo>
                  <a:pt x="2684" y="600"/>
                </a:lnTo>
                <a:lnTo>
                  <a:pt x="2684" y="600"/>
                </a:lnTo>
                <a:lnTo>
                  <a:pt x="2682" y="600"/>
                </a:lnTo>
                <a:lnTo>
                  <a:pt x="2682" y="602"/>
                </a:lnTo>
                <a:lnTo>
                  <a:pt x="2682" y="604"/>
                </a:lnTo>
                <a:lnTo>
                  <a:pt x="2684" y="604"/>
                </a:lnTo>
                <a:lnTo>
                  <a:pt x="2686" y="604"/>
                </a:lnTo>
                <a:lnTo>
                  <a:pt x="2690" y="604"/>
                </a:lnTo>
                <a:lnTo>
                  <a:pt x="2697" y="606"/>
                </a:lnTo>
                <a:lnTo>
                  <a:pt x="2701" y="606"/>
                </a:lnTo>
                <a:lnTo>
                  <a:pt x="2705" y="606"/>
                </a:lnTo>
                <a:lnTo>
                  <a:pt x="2705" y="606"/>
                </a:lnTo>
                <a:lnTo>
                  <a:pt x="2701" y="608"/>
                </a:lnTo>
                <a:lnTo>
                  <a:pt x="2695" y="608"/>
                </a:lnTo>
                <a:lnTo>
                  <a:pt x="2692" y="606"/>
                </a:lnTo>
                <a:lnTo>
                  <a:pt x="2686" y="606"/>
                </a:lnTo>
                <a:lnTo>
                  <a:pt x="2682" y="606"/>
                </a:lnTo>
                <a:lnTo>
                  <a:pt x="2680" y="606"/>
                </a:lnTo>
                <a:lnTo>
                  <a:pt x="2680" y="606"/>
                </a:lnTo>
                <a:lnTo>
                  <a:pt x="2678" y="608"/>
                </a:lnTo>
                <a:lnTo>
                  <a:pt x="2680" y="610"/>
                </a:lnTo>
                <a:lnTo>
                  <a:pt x="2680" y="610"/>
                </a:lnTo>
                <a:lnTo>
                  <a:pt x="2682" y="612"/>
                </a:lnTo>
                <a:lnTo>
                  <a:pt x="2682" y="612"/>
                </a:lnTo>
                <a:lnTo>
                  <a:pt x="2684" y="614"/>
                </a:lnTo>
                <a:lnTo>
                  <a:pt x="2684" y="614"/>
                </a:lnTo>
                <a:lnTo>
                  <a:pt x="2684" y="614"/>
                </a:lnTo>
                <a:lnTo>
                  <a:pt x="2682" y="614"/>
                </a:lnTo>
                <a:lnTo>
                  <a:pt x="2680" y="617"/>
                </a:lnTo>
                <a:lnTo>
                  <a:pt x="2680" y="617"/>
                </a:lnTo>
                <a:lnTo>
                  <a:pt x="2680" y="621"/>
                </a:lnTo>
                <a:lnTo>
                  <a:pt x="2682" y="621"/>
                </a:lnTo>
                <a:lnTo>
                  <a:pt x="2684" y="623"/>
                </a:lnTo>
                <a:lnTo>
                  <a:pt x="2686" y="623"/>
                </a:lnTo>
                <a:lnTo>
                  <a:pt x="2690" y="623"/>
                </a:lnTo>
                <a:lnTo>
                  <a:pt x="2697" y="621"/>
                </a:lnTo>
                <a:lnTo>
                  <a:pt x="2701" y="623"/>
                </a:lnTo>
                <a:lnTo>
                  <a:pt x="2701" y="623"/>
                </a:lnTo>
                <a:lnTo>
                  <a:pt x="2703" y="621"/>
                </a:lnTo>
                <a:lnTo>
                  <a:pt x="2703" y="619"/>
                </a:lnTo>
                <a:lnTo>
                  <a:pt x="2703" y="619"/>
                </a:lnTo>
                <a:lnTo>
                  <a:pt x="2703" y="621"/>
                </a:lnTo>
                <a:lnTo>
                  <a:pt x="2705" y="621"/>
                </a:lnTo>
                <a:lnTo>
                  <a:pt x="2707" y="621"/>
                </a:lnTo>
                <a:lnTo>
                  <a:pt x="2709" y="621"/>
                </a:lnTo>
                <a:lnTo>
                  <a:pt x="2711" y="621"/>
                </a:lnTo>
                <a:lnTo>
                  <a:pt x="2713" y="621"/>
                </a:lnTo>
                <a:lnTo>
                  <a:pt x="2713" y="621"/>
                </a:lnTo>
                <a:lnTo>
                  <a:pt x="2713" y="619"/>
                </a:lnTo>
                <a:lnTo>
                  <a:pt x="2713" y="617"/>
                </a:lnTo>
                <a:lnTo>
                  <a:pt x="2716" y="617"/>
                </a:lnTo>
                <a:lnTo>
                  <a:pt x="2716" y="617"/>
                </a:lnTo>
                <a:lnTo>
                  <a:pt x="2713" y="619"/>
                </a:lnTo>
                <a:lnTo>
                  <a:pt x="2716" y="621"/>
                </a:lnTo>
                <a:lnTo>
                  <a:pt x="2718" y="621"/>
                </a:lnTo>
                <a:lnTo>
                  <a:pt x="2718" y="621"/>
                </a:lnTo>
                <a:lnTo>
                  <a:pt x="2709" y="623"/>
                </a:lnTo>
                <a:lnTo>
                  <a:pt x="2709" y="625"/>
                </a:lnTo>
                <a:lnTo>
                  <a:pt x="2709" y="625"/>
                </a:lnTo>
                <a:lnTo>
                  <a:pt x="2709" y="627"/>
                </a:lnTo>
                <a:lnTo>
                  <a:pt x="2709" y="625"/>
                </a:lnTo>
                <a:lnTo>
                  <a:pt x="2709" y="625"/>
                </a:lnTo>
                <a:lnTo>
                  <a:pt x="2707" y="623"/>
                </a:lnTo>
                <a:lnTo>
                  <a:pt x="2705" y="623"/>
                </a:lnTo>
                <a:lnTo>
                  <a:pt x="2703" y="623"/>
                </a:lnTo>
                <a:lnTo>
                  <a:pt x="2701" y="623"/>
                </a:lnTo>
                <a:lnTo>
                  <a:pt x="2699" y="623"/>
                </a:lnTo>
                <a:lnTo>
                  <a:pt x="2695" y="623"/>
                </a:lnTo>
                <a:lnTo>
                  <a:pt x="2688" y="625"/>
                </a:lnTo>
                <a:lnTo>
                  <a:pt x="2684" y="625"/>
                </a:lnTo>
                <a:lnTo>
                  <a:pt x="2682" y="625"/>
                </a:lnTo>
                <a:lnTo>
                  <a:pt x="2682" y="623"/>
                </a:lnTo>
                <a:lnTo>
                  <a:pt x="2680" y="625"/>
                </a:lnTo>
                <a:lnTo>
                  <a:pt x="2680" y="627"/>
                </a:lnTo>
                <a:lnTo>
                  <a:pt x="2680" y="629"/>
                </a:lnTo>
                <a:lnTo>
                  <a:pt x="2680" y="631"/>
                </a:lnTo>
                <a:lnTo>
                  <a:pt x="2682" y="633"/>
                </a:lnTo>
                <a:lnTo>
                  <a:pt x="2684" y="635"/>
                </a:lnTo>
                <a:lnTo>
                  <a:pt x="2686" y="633"/>
                </a:lnTo>
                <a:lnTo>
                  <a:pt x="2688" y="631"/>
                </a:lnTo>
                <a:lnTo>
                  <a:pt x="2690" y="631"/>
                </a:lnTo>
                <a:lnTo>
                  <a:pt x="2688" y="633"/>
                </a:lnTo>
                <a:lnTo>
                  <a:pt x="2682" y="635"/>
                </a:lnTo>
                <a:lnTo>
                  <a:pt x="2682" y="637"/>
                </a:lnTo>
                <a:lnTo>
                  <a:pt x="2682" y="640"/>
                </a:lnTo>
                <a:lnTo>
                  <a:pt x="2684" y="642"/>
                </a:lnTo>
                <a:lnTo>
                  <a:pt x="2686" y="644"/>
                </a:lnTo>
                <a:lnTo>
                  <a:pt x="2688" y="644"/>
                </a:lnTo>
                <a:lnTo>
                  <a:pt x="2690" y="644"/>
                </a:lnTo>
                <a:lnTo>
                  <a:pt x="2690" y="644"/>
                </a:lnTo>
                <a:lnTo>
                  <a:pt x="2688" y="646"/>
                </a:lnTo>
                <a:lnTo>
                  <a:pt x="2686" y="646"/>
                </a:lnTo>
                <a:lnTo>
                  <a:pt x="2684" y="646"/>
                </a:lnTo>
                <a:lnTo>
                  <a:pt x="2684" y="646"/>
                </a:lnTo>
                <a:lnTo>
                  <a:pt x="2682" y="646"/>
                </a:lnTo>
                <a:lnTo>
                  <a:pt x="2684" y="648"/>
                </a:lnTo>
                <a:lnTo>
                  <a:pt x="2682" y="648"/>
                </a:lnTo>
                <a:lnTo>
                  <a:pt x="2682" y="650"/>
                </a:lnTo>
                <a:lnTo>
                  <a:pt x="2682" y="652"/>
                </a:lnTo>
                <a:lnTo>
                  <a:pt x="2682" y="654"/>
                </a:lnTo>
                <a:lnTo>
                  <a:pt x="2682" y="654"/>
                </a:lnTo>
                <a:lnTo>
                  <a:pt x="2682" y="654"/>
                </a:lnTo>
                <a:lnTo>
                  <a:pt x="2684" y="654"/>
                </a:lnTo>
                <a:lnTo>
                  <a:pt x="2684" y="652"/>
                </a:lnTo>
                <a:lnTo>
                  <a:pt x="2686" y="652"/>
                </a:lnTo>
                <a:lnTo>
                  <a:pt x="2688" y="650"/>
                </a:lnTo>
                <a:lnTo>
                  <a:pt x="2688" y="648"/>
                </a:lnTo>
                <a:lnTo>
                  <a:pt x="2690" y="646"/>
                </a:lnTo>
                <a:lnTo>
                  <a:pt x="2692" y="646"/>
                </a:lnTo>
                <a:lnTo>
                  <a:pt x="2692" y="646"/>
                </a:lnTo>
                <a:lnTo>
                  <a:pt x="2692" y="644"/>
                </a:lnTo>
                <a:lnTo>
                  <a:pt x="2695" y="642"/>
                </a:lnTo>
                <a:lnTo>
                  <a:pt x="2697" y="640"/>
                </a:lnTo>
                <a:lnTo>
                  <a:pt x="2697" y="640"/>
                </a:lnTo>
                <a:lnTo>
                  <a:pt x="2699" y="637"/>
                </a:lnTo>
                <a:lnTo>
                  <a:pt x="2707" y="635"/>
                </a:lnTo>
                <a:lnTo>
                  <a:pt x="2709" y="635"/>
                </a:lnTo>
                <a:lnTo>
                  <a:pt x="2709" y="637"/>
                </a:lnTo>
                <a:lnTo>
                  <a:pt x="2705" y="637"/>
                </a:lnTo>
                <a:lnTo>
                  <a:pt x="2705" y="637"/>
                </a:lnTo>
                <a:lnTo>
                  <a:pt x="2705" y="640"/>
                </a:lnTo>
                <a:lnTo>
                  <a:pt x="2703" y="644"/>
                </a:lnTo>
                <a:lnTo>
                  <a:pt x="2703" y="642"/>
                </a:lnTo>
                <a:lnTo>
                  <a:pt x="2703" y="640"/>
                </a:lnTo>
                <a:lnTo>
                  <a:pt x="2703" y="637"/>
                </a:lnTo>
                <a:lnTo>
                  <a:pt x="2699" y="640"/>
                </a:lnTo>
                <a:lnTo>
                  <a:pt x="2697" y="642"/>
                </a:lnTo>
                <a:lnTo>
                  <a:pt x="2697" y="644"/>
                </a:lnTo>
                <a:lnTo>
                  <a:pt x="2697" y="644"/>
                </a:lnTo>
                <a:lnTo>
                  <a:pt x="2697" y="646"/>
                </a:lnTo>
                <a:lnTo>
                  <a:pt x="2695" y="646"/>
                </a:lnTo>
                <a:lnTo>
                  <a:pt x="2692" y="648"/>
                </a:lnTo>
                <a:lnTo>
                  <a:pt x="2690" y="650"/>
                </a:lnTo>
                <a:lnTo>
                  <a:pt x="2690" y="650"/>
                </a:lnTo>
                <a:lnTo>
                  <a:pt x="2692" y="652"/>
                </a:lnTo>
                <a:lnTo>
                  <a:pt x="2695" y="650"/>
                </a:lnTo>
                <a:lnTo>
                  <a:pt x="2695" y="650"/>
                </a:lnTo>
                <a:lnTo>
                  <a:pt x="2697" y="650"/>
                </a:lnTo>
                <a:lnTo>
                  <a:pt x="2699" y="650"/>
                </a:lnTo>
                <a:lnTo>
                  <a:pt x="2695" y="652"/>
                </a:lnTo>
                <a:lnTo>
                  <a:pt x="2692" y="652"/>
                </a:lnTo>
                <a:lnTo>
                  <a:pt x="2690" y="654"/>
                </a:lnTo>
                <a:lnTo>
                  <a:pt x="2688" y="654"/>
                </a:lnTo>
                <a:lnTo>
                  <a:pt x="2688" y="652"/>
                </a:lnTo>
                <a:lnTo>
                  <a:pt x="2686" y="652"/>
                </a:lnTo>
                <a:lnTo>
                  <a:pt x="2686" y="654"/>
                </a:lnTo>
                <a:lnTo>
                  <a:pt x="2684" y="654"/>
                </a:lnTo>
                <a:lnTo>
                  <a:pt x="2684" y="656"/>
                </a:lnTo>
                <a:lnTo>
                  <a:pt x="2682" y="658"/>
                </a:lnTo>
                <a:lnTo>
                  <a:pt x="2682" y="663"/>
                </a:lnTo>
                <a:lnTo>
                  <a:pt x="2682" y="665"/>
                </a:lnTo>
                <a:lnTo>
                  <a:pt x="2686" y="665"/>
                </a:lnTo>
                <a:lnTo>
                  <a:pt x="2686" y="665"/>
                </a:lnTo>
                <a:lnTo>
                  <a:pt x="2688" y="663"/>
                </a:lnTo>
                <a:lnTo>
                  <a:pt x="2690" y="661"/>
                </a:lnTo>
                <a:lnTo>
                  <a:pt x="2690" y="661"/>
                </a:lnTo>
                <a:lnTo>
                  <a:pt x="2692" y="661"/>
                </a:lnTo>
                <a:lnTo>
                  <a:pt x="2695" y="658"/>
                </a:lnTo>
                <a:lnTo>
                  <a:pt x="2697" y="658"/>
                </a:lnTo>
                <a:lnTo>
                  <a:pt x="2699" y="656"/>
                </a:lnTo>
                <a:lnTo>
                  <a:pt x="2701" y="656"/>
                </a:lnTo>
                <a:lnTo>
                  <a:pt x="2701" y="656"/>
                </a:lnTo>
                <a:lnTo>
                  <a:pt x="2699" y="656"/>
                </a:lnTo>
                <a:lnTo>
                  <a:pt x="2697" y="658"/>
                </a:lnTo>
                <a:lnTo>
                  <a:pt x="2695" y="661"/>
                </a:lnTo>
                <a:lnTo>
                  <a:pt x="2695" y="663"/>
                </a:lnTo>
                <a:lnTo>
                  <a:pt x="2695" y="663"/>
                </a:lnTo>
                <a:lnTo>
                  <a:pt x="2695" y="665"/>
                </a:lnTo>
                <a:lnTo>
                  <a:pt x="2695" y="665"/>
                </a:lnTo>
                <a:lnTo>
                  <a:pt x="2692" y="667"/>
                </a:lnTo>
                <a:lnTo>
                  <a:pt x="2692" y="667"/>
                </a:lnTo>
                <a:lnTo>
                  <a:pt x="2695" y="669"/>
                </a:lnTo>
                <a:lnTo>
                  <a:pt x="2697" y="669"/>
                </a:lnTo>
                <a:lnTo>
                  <a:pt x="2699" y="667"/>
                </a:lnTo>
                <a:lnTo>
                  <a:pt x="2701" y="669"/>
                </a:lnTo>
                <a:lnTo>
                  <a:pt x="2699" y="669"/>
                </a:lnTo>
                <a:lnTo>
                  <a:pt x="2697" y="671"/>
                </a:lnTo>
                <a:lnTo>
                  <a:pt x="2697" y="671"/>
                </a:lnTo>
                <a:lnTo>
                  <a:pt x="2692" y="669"/>
                </a:lnTo>
                <a:lnTo>
                  <a:pt x="2688" y="667"/>
                </a:lnTo>
                <a:lnTo>
                  <a:pt x="2688" y="669"/>
                </a:lnTo>
                <a:lnTo>
                  <a:pt x="2688" y="671"/>
                </a:lnTo>
                <a:lnTo>
                  <a:pt x="2688" y="673"/>
                </a:lnTo>
                <a:lnTo>
                  <a:pt x="2688" y="675"/>
                </a:lnTo>
                <a:lnTo>
                  <a:pt x="2690" y="677"/>
                </a:lnTo>
                <a:lnTo>
                  <a:pt x="2695" y="679"/>
                </a:lnTo>
                <a:lnTo>
                  <a:pt x="2695" y="682"/>
                </a:lnTo>
                <a:lnTo>
                  <a:pt x="2701" y="684"/>
                </a:lnTo>
                <a:lnTo>
                  <a:pt x="2701" y="684"/>
                </a:lnTo>
                <a:lnTo>
                  <a:pt x="2703" y="684"/>
                </a:lnTo>
                <a:lnTo>
                  <a:pt x="2705" y="684"/>
                </a:lnTo>
                <a:lnTo>
                  <a:pt x="2705" y="684"/>
                </a:lnTo>
                <a:lnTo>
                  <a:pt x="2705" y="684"/>
                </a:lnTo>
                <a:lnTo>
                  <a:pt x="2703" y="686"/>
                </a:lnTo>
                <a:lnTo>
                  <a:pt x="2703" y="686"/>
                </a:lnTo>
                <a:lnTo>
                  <a:pt x="2703" y="688"/>
                </a:lnTo>
                <a:lnTo>
                  <a:pt x="2705" y="688"/>
                </a:lnTo>
                <a:lnTo>
                  <a:pt x="2705" y="688"/>
                </a:lnTo>
                <a:lnTo>
                  <a:pt x="2705" y="686"/>
                </a:lnTo>
                <a:lnTo>
                  <a:pt x="2707" y="686"/>
                </a:lnTo>
                <a:lnTo>
                  <a:pt x="2707" y="686"/>
                </a:lnTo>
                <a:lnTo>
                  <a:pt x="2707" y="686"/>
                </a:lnTo>
                <a:lnTo>
                  <a:pt x="2707" y="686"/>
                </a:lnTo>
                <a:lnTo>
                  <a:pt x="2707" y="688"/>
                </a:lnTo>
                <a:lnTo>
                  <a:pt x="2707" y="688"/>
                </a:lnTo>
                <a:lnTo>
                  <a:pt x="2709" y="688"/>
                </a:lnTo>
                <a:lnTo>
                  <a:pt x="2711" y="688"/>
                </a:lnTo>
                <a:lnTo>
                  <a:pt x="2716" y="688"/>
                </a:lnTo>
                <a:lnTo>
                  <a:pt x="2722" y="688"/>
                </a:lnTo>
                <a:lnTo>
                  <a:pt x="2724" y="686"/>
                </a:lnTo>
                <a:lnTo>
                  <a:pt x="2726" y="686"/>
                </a:lnTo>
                <a:lnTo>
                  <a:pt x="2728" y="684"/>
                </a:lnTo>
                <a:lnTo>
                  <a:pt x="2730" y="684"/>
                </a:lnTo>
                <a:lnTo>
                  <a:pt x="2736" y="677"/>
                </a:lnTo>
                <a:lnTo>
                  <a:pt x="2741" y="675"/>
                </a:lnTo>
                <a:lnTo>
                  <a:pt x="2741" y="675"/>
                </a:lnTo>
                <a:lnTo>
                  <a:pt x="2741" y="673"/>
                </a:lnTo>
                <a:lnTo>
                  <a:pt x="2743" y="673"/>
                </a:lnTo>
                <a:lnTo>
                  <a:pt x="2745" y="673"/>
                </a:lnTo>
                <a:lnTo>
                  <a:pt x="2743" y="671"/>
                </a:lnTo>
                <a:lnTo>
                  <a:pt x="2747" y="669"/>
                </a:lnTo>
                <a:lnTo>
                  <a:pt x="2747" y="669"/>
                </a:lnTo>
                <a:lnTo>
                  <a:pt x="2747" y="669"/>
                </a:lnTo>
                <a:lnTo>
                  <a:pt x="2749" y="669"/>
                </a:lnTo>
                <a:lnTo>
                  <a:pt x="2747" y="667"/>
                </a:lnTo>
                <a:lnTo>
                  <a:pt x="2747" y="665"/>
                </a:lnTo>
                <a:lnTo>
                  <a:pt x="2747" y="665"/>
                </a:lnTo>
                <a:lnTo>
                  <a:pt x="2749" y="667"/>
                </a:lnTo>
                <a:lnTo>
                  <a:pt x="2751" y="669"/>
                </a:lnTo>
                <a:lnTo>
                  <a:pt x="2751" y="669"/>
                </a:lnTo>
                <a:lnTo>
                  <a:pt x="2753" y="667"/>
                </a:lnTo>
                <a:lnTo>
                  <a:pt x="2755" y="669"/>
                </a:lnTo>
                <a:lnTo>
                  <a:pt x="2755" y="667"/>
                </a:lnTo>
                <a:lnTo>
                  <a:pt x="2755" y="667"/>
                </a:lnTo>
                <a:lnTo>
                  <a:pt x="2760" y="663"/>
                </a:lnTo>
                <a:lnTo>
                  <a:pt x="2760" y="661"/>
                </a:lnTo>
                <a:lnTo>
                  <a:pt x="2760" y="658"/>
                </a:lnTo>
                <a:lnTo>
                  <a:pt x="2760" y="658"/>
                </a:lnTo>
                <a:lnTo>
                  <a:pt x="2757" y="656"/>
                </a:lnTo>
                <a:lnTo>
                  <a:pt x="2760" y="656"/>
                </a:lnTo>
                <a:lnTo>
                  <a:pt x="2762" y="656"/>
                </a:lnTo>
                <a:lnTo>
                  <a:pt x="2760" y="654"/>
                </a:lnTo>
                <a:lnTo>
                  <a:pt x="2762" y="652"/>
                </a:lnTo>
                <a:lnTo>
                  <a:pt x="2762" y="654"/>
                </a:lnTo>
                <a:lnTo>
                  <a:pt x="2762" y="656"/>
                </a:lnTo>
                <a:lnTo>
                  <a:pt x="2762" y="658"/>
                </a:lnTo>
                <a:lnTo>
                  <a:pt x="2762" y="661"/>
                </a:lnTo>
                <a:lnTo>
                  <a:pt x="2764" y="663"/>
                </a:lnTo>
                <a:lnTo>
                  <a:pt x="2764" y="665"/>
                </a:lnTo>
                <a:lnTo>
                  <a:pt x="2766" y="665"/>
                </a:lnTo>
                <a:lnTo>
                  <a:pt x="2768" y="665"/>
                </a:lnTo>
                <a:lnTo>
                  <a:pt x="2768" y="665"/>
                </a:lnTo>
                <a:lnTo>
                  <a:pt x="2770" y="665"/>
                </a:lnTo>
                <a:lnTo>
                  <a:pt x="2772" y="667"/>
                </a:lnTo>
                <a:lnTo>
                  <a:pt x="2772" y="667"/>
                </a:lnTo>
                <a:lnTo>
                  <a:pt x="2772" y="667"/>
                </a:lnTo>
                <a:lnTo>
                  <a:pt x="2772" y="667"/>
                </a:lnTo>
                <a:lnTo>
                  <a:pt x="2770" y="667"/>
                </a:lnTo>
                <a:lnTo>
                  <a:pt x="2770" y="667"/>
                </a:lnTo>
                <a:lnTo>
                  <a:pt x="2770" y="669"/>
                </a:lnTo>
                <a:lnTo>
                  <a:pt x="2770" y="669"/>
                </a:lnTo>
                <a:lnTo>
                  <a:pt x="2770" y="671"/>
                </a:lnTo>
                <a:lnTo>
                  <a:pt x="2770" y="675"/>
                </a:lnTo>
                <a:lnTo>
                  <a:pt x="2770" y="679"/>
                </a:lnTo>
                <a:lnTo>
                  <a:pt x="2770" y="679"/>
                </a:lnTo>
                <a:lnTo>
                  <a:pt x="2770" y="682"/>
                </a:lnTo>
                <a:lnTo>
                  <a:pt x="2772" y="682"/>
                </a:lnTo>
                <a:lnTo>
                  <a:pt x="2774" y="682"/>
                </a:lnTo>
                <a:lnTo>
                  <a:pt x="2774" y="686"/>
                </a:lnTo>
                <a:lnTo>
                  <a:pt x="2774" y="690"/>
                </a:lnTo>
                <a:lnTo>
                  <a:pt x="2776" y="690"/>
                </a:lnTo>
                <a:lnTo>
                  <a:pt x="2778" y="694"/>
                </a:lnTo>
                <a:lnTo>
                  <a:pt x="2778" y="694"/>
                </a:lnTo>
                <a:lnTo>
                  <a:pt x="2780" y="696"/>
                </a:lnTo>
                <a:lnTo>
                  <a:pt x="2780" y="696"/>
                </a:lnTo>
                <a:lnTo>
                  <a:pt x="2780" y="698"/>
                </a:lnTo>
                <a:lnTo>
                  <a:pt x="2780" y="700"/>
                </a:lnTo>
                <a:lnTo>
                  <a:pt x="2783" y="700"/>
                </a:lnTo>
                <a:lnTo>
                  <a:pt x="2785" y="705"/>
                </a:lnTo>
                <a:lnTo>
                  <a:pt x="2787" y="711"/>
                </a:lnTo>
                <a:lnTo>
                  <a:pt x="2789" y="713"/>
                </a:lnTo>
                <a:lnTo>
                  <a:pt x="2791" y="717"/>
                </a:lnTo>
                <a:lnTo>
                  <a:pt x="2793" y="717"/>
                </a:lnTo>
                <a:lnTo>
                  <a:pt x="2795" y="717"/>
                </a:lnTo>
                <a:lnTo>
                  <a:pt x="2795" y="719"/>
                </a:lnTo>
                <a:lnTo>
                  <a:pt x="2793" y="721"/>
                </a:lnTo>
                <a:lnTo>
                  <a:pt x="2793" y="721"/>
                </a:lnTo>
                <a:lnTo>
                  <a:pt x="2791" y="721"/>
                </a:lnTo>
                <a:lnTo>
                  <a:pt x="2791" y="721"/>
                </a:lnTo>
                <a:lnTo>
                  <a:pt x="2793" y="723"/>
                </a:lnTo>
                <a:lnTo>
                  <a:pt x="2793" y="726"/>
                </a:lnTo>
                <a:lnTo>
                  <a:pt x="2793" y="726"/>
                </a:lnTo>
                <a:lnTo>
                  <a:pt x="2791" y="726"/>
                </a:lnTo>
                <a:lnTo>
                  <a:pt x="2789" y="723"/>
                </a:lnTo>
                <a:lnTo>
                  <a:pt x="2789" y="723"/>
                </a:lnTo>
                <a:lnTo>
                  <a:pt x="2789" y="726"/>
                </a:lnTo>
                <a:lnTo>
                  <a:pt x="2791" y="728"/>
                </a:lnTo>
                <a:lnTo>
                  <a:pt x="2793" y="732"/>
                </a:lnTo>
                <a:lnTo>
                  <a:pt x="2795" y="734"/>
                </a:lnTo>
                <a:lnTo>
                  <a:pt x="2795" y="736"/>
                </a:lnTo>
                <a:lnTo>
                  <a:pt x="2795" y="736"/>
                </a:lnTo>
                <a:lnTo>
                  <a:pt x="2795" y="738"/>
                </a:lnTo>
                <a:lnTo>
                  <a:pt x="2795" y="740"/>
                </a:lnTo>
                <a:lnTo>
                  <a:pt x="2795" y="740"/>
                </a:lnTo>
                <a:lnTo>
                  <a:pt x="2795" y="742"/>
                </a:lnTo>
                <a:lnTo>
                  <a:pt x="2801" y="742"/>
                </a:lnTo>
                <a:lnTo>
                  <a:pt x="2808" y="742"/>
                </a:lnTo>
                <a:lnTo>
                  <a:pt x="2812" y="742"/>
                </a:lnTo>
                <a:lnTo>
                  <a:pt x="2814" y="742"/>
                </a:lnTo>
                <a:lnTo>
                  <a:pt x="2816" y="740"/>
                </a:lnTo>
                <a:lnTo>
                  <a:pt x="2814" y="738"/>
                </a:lnTo>
                <a:lnTo>
                  <a:pt x="2814" y="736"/>
                </a:lnTo>
                <a:lnTo>
                  <a:pt x="2814" y="734"/>
                </a:lnTo>
                <a:lnTo>
                  <a:pt x="2814" y="732"/>
                </a:lnTo>
                <a:lnTo>
                  <a:pt x="2816" y="730"/>
                </a:lnTo>
                <a:lnTo>
                  <a:pt x="2818" y="730"/>
                </a:lnTo>
                <a:lnTo>
                  <a:pt x="2818" y="730"/>
                </a:lnTo>
                <a:lnTo>
                  <a:pt x="2820" y="730"/>
                </a:lnTo>
                <a:lnTo>
                  <a:pt x="2822" y="730"/>
                </a:lnTo>
                <a:lnTo>
                  <a:pt x="2820" y="728"/>
                </a:lnTo>
                <a:lnTo>
                  <a:pt x="2822" y="728"/>
                </a:lnTo>
                <a:lnTo>
                  <a:pt x="2827" y="728"/>
                </a:lnTo>
                <a:lnTo>
                  <a:pt x="2831" y="728"/>
                </a:lnTo>
                <a:lnTo>
                  <a:pt x="2833" y="726"/>
                </a:lnTo>
                <a:lnTo>
                  <a:pt x="2835" y="726"/>
                </a:lnTo>
                <a:lnTo>
                  <a:pt x="2835" y="728"/>
                </a:lnTo>
                <a:lnTo>
                  <a:pt x="2837" y="728"/>
                </a:lnTo>
                <a:lnTo>
                  <a:pt x="2839" y="728"/>
                </a:lnTo>
                <a:lnTo>
                  <a:pt x="2839" y="726"/>
                </a:lnTo>
                <a:lnTo>
                  <a:pt x="2841" y="719"/>
                </a:lnTo>
                <a:lnTo>
                  <a:pt x="2843" y="717"/>
                </a:lnTo>
                <a:lnTo>
                  <a:pt x="2845" y="715"/>
                </a:lnTo>
                <a:lnTo>
                  <a:pt x="2845" y="713"/>
                </a:lnTo>
                <a:lnTo>
                  <a:pt x="2845" y="711"/>
                </a:lnTo>
                <a:lnTo>
                  <a:pt x="2848" y="709"/>
                </a:lnTo>
                <a:lnTo>
                  <a:pt x="2848" y="707"/>
                </a:lnTo>
                <a:lnTo>
                  <a:pt x="2845" y="707"/>
                </a:lnTo>
                <a:lnTo>
                  <a:pt x="2845" y="705"/>
                </a:lnTo>
                <a:lnTo>
                  <a:pt x="2850" y="700"/>
                </a:lnTo>
                <a:lnTo>
                  <a:pt x="2850" y="700"/>
                </a:lnTo>
                <a:lnTo>
                  <a:pt x="2848" y="698"/>
                </a:lnTo>
                <a:lnTo>
                  <a:pt x="2848" y="696"/>
                </a:lnTo>
                <a:lnTo>
                  <a:pt x="2848" y="694"/>
                </a:lnTo>
                <a:lnTo>
                  <a:pt x="2848" y="692"/>
                </a:lnTo>
                <a:lnTo>
                  <a:pt x="2848" y="690"/>
                </a:lnTo>
                <a:lnTo>
                  <a:pt x="2850" y="690"/>
                </a:lnTo>
                <a:lnTo>
                  <a:pt x="2850" y="686"/>
                </a:lnTo>
                <a:lnTo>
                  <a:pt x="2850" y="684"/>
                </a:lnTo>
                <a:lnTo>
                  <a:pt x="2850" y="684"/>
                </a:lnTo>
                <a:lnTo>
                  <a:pt x="2850" y="679"/>
                </a:lnTo>
                <a:lnTo>
                  <a:pt x="2852" y="679"/>
                </a:lnTo>
                <a:lnTo>
                  <a:pt x="2854" y="679"/>
                </a:lnTo>
                <a:lnTo>
                  <a:pt x="2852" y="677"/>
                </a:lnTo>
                <a:lnTo>
                  <a:pt x="2850" y="677"/>
                </a:lnTo>
                <a:lnTo>
                  <a:pt x="2845" y="675"/>
                </a:lnTo>
                <a:lnTo>
                  <a:pt x="2845" y="677"/>
                </a:lnTo>
                <a:lnTo>
                  <a:pt x="2843" y="675"/>
                </a:lnTo>
                <a:lnTo>
                  <a:pt x="2843" y="675"/>
                </a:lnTo>
                <a:lnTo>
                  <a:pt x="2843" y="675"/>
                </a:lnTo>
                <a:lnTo>
                  <a:pt x="2850" y="675"/>
                </a:lnTo>
                <a:lnTo>
                  <a:pt x="2854" y="675"/>
                </a:lnTo>
                <a:lnTo>
                  <a:pt x="2856" y="675"/>
                </a:lnTo>
                <a:lnTo>
                  <a:pt x="2858" y="673"/>
                </a:lnTo>
                <a:lnTo>
                  <a:pt x="2860" y="671"/>
                </a:lnTo>
                <a:lnTo>
                  <a:pt x="2864" y="669"/>
                </a:lnTo>
                <a:lnTo>
                  <a:pt x="2864" y="669"/>
                </a:lnTo>
                <a:lnTo>
                  <a:pt x="2866" y="669"/>
                </a:lnTo>
                <a:lnTo>
                  <a:pt x="2868" y="669"/>
                </a:lnTo>
                <a:lnTo>
                  <a:pt x="2871" y="667"/>
                </a:lnTo>
                <a:lnTo>
                  <a:pt x="2873" y="667"/>
                </a:lnTo>
                <a:lnTo>
                  <a:pt x="2873" y="665"/>
                </a:lnTo>
                <a:lnTo>
                  <a:pt x="2875" y="665"/>
                </a:lnTo>
                <a:lnTo>
                  <a:pt x="2875" y="663"/>
                </a:lnTo>
                <a:lnTo>
                  <a:pt x="2875" y="663"/>
                </a:lnTo>
                <a:lnTo>
                  <a:pt x="2877" y="661"/>
                </a:lnTo>
                <a:lnTo>
                  <a:pt x="2877" y="661"/>
                </a:lnTo>
                <a:lnTo>
                  <a:pt x="2877" y="658"/>
                </a:lnTo>
                <a:lnTo>
                  <a:pt x="2875" y="661"/>
                </a:lnTo>
                <a:lnTo>
                  <a:pt x="2875" y="661"/>
                </a:lnTo>
                <a:lnTo>
                  <a:pt x="2873" y="661"/>
                </a:lnTo>
                <a:lnTo>
                  <a:pt x="2873" y="661"/>
                </a:lnTo>
                <a:lnTo>
                  <a:pt x="2871" y="661"/>
                </a:lnTo>
                <a:lnTo>
                  <a:pt x="2871" y="661"/>
                </a:lnTo>
                <a:lnTo>
                  <a:pt x="2868" y="661"/>
                </a:lnTo>
                <a:lnTo>
                  <a:pt x="2868" y="661"/>
                </a:lnTo>
                <a:lnTo>
                  <a:pt x="2871" y="658"/>
                </a:lnTo>
                <a:lnTo>
                  <a:pt x="2871" y="658"/>
                </a:lnTo>
                <a:lnTo>
                  <a:pt x="2873" y="658"/>
                </a:lnTo>
                <a:lnTo>
                  <a:pt x="2873" y="658"/>
                </a:lnTo>
                <a:lnTo>
                  <a:pt x="2875" y="658"/>
                </a:lnTo>
                <a:lnTo>
                  <a:pt x="2877" y="656"/>
                </a:lnTo>
                <a:lnTo>
                  <a:pt x="2877" y="656"/>
                </a:lnTo>
                <a:lnTo>
                  <a:pt x="2879" y="654"/>
                </a:lnTo>
                <a:lnTo>
                  <a:pt x="2881" y="652"/>
                </a:lnTo>
                <a:lnTo>
                  <a:pt x="2883" y="652"/>
                </a:lnTo>
                <a:lnTo>
                  <a:pt x="2883" y="650"/>
                </a:lnTo>
                <a:lnTo>
                  <a:pt x="2881" y="648"/>
                </a:lnTo>
                <a:lnTo>
                  <a:pt x="2881" y="648"/>
                </a:lnTo>
                <a:lnTo>
                  <a:pt x="2881" y="646"/>
                </a:lnTo>
                <a:lnTo>
                  <a:pt x="2879" y="646"/>
                </a:lnTo>
                <a:lnTo>
                  <a:pt x="2877" y="644"/>
                </a:lnTo>
                <a:lnTo>
                  <a:pt x="2877" y="644"/>
                </a:lnTo>
                <a:lnTo>
                  <a:pt x="2877" y="642"/>
                </a:lnTo>
                <a:lnTo>
                  <a:pt x="2875" y="640"/>
                </a:lnTo>
                <a:lnTo>
                  <a:pt x="2873" y="640"/>
                </a:lnTo>
                <a:lnTo>
                  <a:pt x="2871" y="637"/>
                </a:lnTo>
                <a:lnTo>
                  <a:pt x="2868" y="635"/>
                </a:lnTo>
                <a:lnTo>
                  <a:pt x="2868" y="633"/>
                </a:lnTo>
                <a:lnTo>
                  <a:pt x="2866" y="633"/>
                </a:lnTo>
                <a:lnTo>
                  <a:pt x="2864" y="635"/>
                </a:lnTo>
                <a:lnTo>
                  <a:pt x="2864" y="635"/>
                </a:lnTo>
                <a:lnTo>
                  <a:pt x="2862" y="633"/>
                </a:lnTo>
                <a:lnTo>
                  <a:pt x="2862" y="633"/>
                </a:lnTo>
                <a:lnTo>
                  <a:pt x="2862" y="633"/>
                </a:lnTo>
                <a:lnTo>
                  <a:pt x="2860" y="633"/>
                </a:lnTo>
                <a:lnTo>
                  <a:pt x="2860" y="633"/>
                </a:lnTo>
                <a:lnTo>
                  <a:pt x="2858" y="631"/>
                </a:lnTo>
                <a:lnTo>
                  <a:pt x="2858" y="631"/>
                </a:lnTo>
                <a:lnTo>
                  <a:pt x="2858" y="629"/>
                </a:lnTo>
                <a:lnTo>
                  <a:pt x="2856" y="627"/>
                </a:lnTo>
                <a:lnTo>
                  <a:pt x="2858" y="625"/>
                </a:lnTo>
                <a:lnTo>
                  <a:pt x="2856" y="623"/>
                </a:lnTo>
                <a:lnTo>
                  <a:pt x="2856" y="621"/>
                </a:lnTo>
                <a:lnTo>
                  <a:pt x="2856" y="619"/>
                </a:lnTo>
                <a:lnTo>
                  <a:pt x="2856" y="619"/>
                </a:lnTo>
                <a:lnTo>
                  <a:pt x="2856" y="617"/>
                </a:lnTo>
                <a:lnTo>
                  <a:pt x="2856" y="617"/>
                </a:lnTo>
                <a:lnTo>
                  <a:pt x="2856" y="614"/>
                </a:lnTo>
                <a:lnTo>
                  <a:pt x="2856" y="614"/>
                </a:lnTo>
                <a:lnTo>
                  <a:pt x="2856" y="612"/>
                </a:lnTo>
                <a:lnTo>
                  <a:pt x="2858" y="610"/>
                </a:lnTo>
                <a:lnTo>
                  <a:pt x="2856" y="610"/>
                </a:lnTo>
                <a:lnTo>
                  <a:pt x="2858" y="610"/>
                </a:lnTo>
                <a:lnTo>
                  <a:pt x="2860" y="610"/>
                </a:lnTo>
                <a:lnTo>
                  <a:pt x="2860" y="608"/>
                </a:lnTo>
                <a:lnTo>
                  <a:pt x="2860" y="608"/>
                </a:lnTo>
                <a:lnTo>
                  <a:pt x="2860" y="606"/>
                </a:lnTo>
                <a:lnTo>
                  <a:pt x="2860" y="604"/>
                </a:lnTo>
                <a:lnTo>
                  <a:pt x="2860" y="602"/>
                </a:lnTo>
                <a:lnTo>
                  <a:pt x="2862" y="600"/>
                </a:lnTo>
                <a:lnTo>
                  <a:pt x="2862" y="598"/>
                </a:lnTo>
                <a:lnTo>
                  <a:pt x="2862" y="598"/>
                </a:lnTo>
                <a:lnTo>
                  <a:pt x="2862" y="598"/>
                </a:lnTo>
                <a:lnTo>
                  <a:pt x="2860" y="596"/>
                </a:lnTo>
                <a:lnTo>
                  <a:pt x="2860" y="593"/>
                </a:lnTo>
                <a:lnTo>
                  <a:pt x="2860" y="593"/>
                </a:lnTo>
                <a:lnTo>
                  <a:pt x="2860" y="591"/>
                </a:lnTo>
                <a:lnTo>
                  <a:pt x="2862" y="593"/>
                </a:lnTo>
                <a:lnTo>
                  <a:pt x="2862" y="593"/>
                </a:lnTo>
                <a:lnTo>
                  <a:pt x="2864" y="593"/>
                </a:lnTo>
                <a:lnTo>
                  <a:pt x="2864" y="591"/>
                </a:lnTo>
                <a:lnTo>
                  <a:pt x="2866" y="591"/>
                </a:lnTo>
                <a:lnTo>
                  <a:pt x="2868" y="591"/>
                </a:lnTo>
                <a:lnTo>
                  <a:pt x="2868" y="589"/>
                </a:lnTo>
                <a:lnTo>
                  <a:pt x="2868" y="589"/>
                </a:lnTo>
                <a:lnTo>
                  <a:pt x="2868" y="589"/>
                </a:lnTo>
                <a:lnTo>
                  <a:pt x="2866" y="589"/>
                </a:lnTo>
                <a:lnTo>
                  <a:pt x="2868" y="587"/>
                </a:lnTo>
                <a:lnTo>
                  <a:pt x="2868" y="587"/>
                </a:lnTo>
                <a:lnTo>
                  <a:pt x="2868" y="585"/>
                </a:lnTo>
                <a:lnTo>
                  <a:pt x="2866" y="585"/>
                </a:lnTo>
                <a:lnTo>
                  <a:pt x="2866" y="583"/>
                </a:lnTo>
                <a:lnTo>
                  <a:pt x="2866" y="583"/>
                </a:lnTo>
                <a:lnTo>
                  <a:pt x="2868" y="585"/>
                </a:lnTo>
                <a:lnTo>
                  <a:pt x="2871" y="585"/>
                </a:lnTo>
                <a:lnTo>
                  <a:pt x="2871" y="585"/>
                </a:lnTo>
                <a:lnTo>
                  <a:pt x="2871" y="585"/>
                </a:lnTo>
                <a:lnTo>
                  <a:pt x="2871" y="585"/>
                </a:lnTo>
                <a:lnTo>
                  <a:pt x="2871" y="585"/>
                </a:lnTo>
                <a:lnTo>
                  <a:pt x="2873" y="585"/>
                </a:lnTo>
                <a:lnTo>
                  <a:pt x="2875" y="583"/>
                </a:lnTo>
                <a:lnTo>
                  <a:pt x="2875" y="583"/>
                </a:lnTo>
                <a:lnTo>
                  <a:pt x="2875" y="581"/>
                </a:lnTo>
                <a:lnTo>
                  <a:pt x="2875" y="581"/>
                </a:lnTo>
                <a:lnTo>
                  <a:pt x="2873" y="581"/>
                </a:lnTo>
                <a:lnTo>
                  <a:pt x="2873" y="581"/>
                </a:lnTo>
                <a:lnTo>
                  <a:pt x="2875" y="581"/>
                </a:lnTo>
                <a:lnTo>
                  <a:pt x="2877" y="579"/>
                </a:lnTo>
                <a:lnTo>
                  <a:pt x="2877" y="579"/>
                </a:lnTo>
                <a:lnTo>
                  <a:pt x="2877" y="577"/>
                </a:lnTo>
                <a:lnTo>
                  <a:pt x="2879" y="577"/>
                </a:lnTo>
                <a:lnTo>
                  <a:pt x="2879" y="577"/>
                </a:lnTo>
                <a:lnTo>
                  <a:pt x="2881" y="577"/>
                </a:lnTo>
                <a:lnTo>
                  <a:pt x="2881" y="577"/>
                </a:lnTo>
                <a:lnTo>
                  <a:pt x="2881" y="577"/>
                </a:lnTo>
                <a:lnTo>
                  <a:pt x="2879" y="575"/>
                </a:lnTo>
                <a:lnTo>
                  <a:pt x="2881" y="575"/>
                </a:lnTo>
                <a:lnTo>
                  <a:pt x="2883" y="575"/>
                </a:lnTo>
                <a:lnTo>
                  <a:pt x="2887" y="572"/>
                </a:lnTo>
                <a:lnTo>
                  <a:pt x="2887" y="570"/>
                </a:lnTo>
                <a:lnTo>
                  <a:pt x="2887" y="570"/>
                </a:lnTo>
                <a:lnTo>
                  <a:pt x="2889" y="570"/>
                </a:lnTo>
                <a:lnTo>
                  <a:pt x="2889" y="570"/>
                </a:lnTo>
                <a:lnTo>
                  <a:pt x="2889" y="570"/>
                </a:lnTo>
                <a:lnTo>
                  <a:pt x="2892" y="570"/>
                </a:lnTo>
                <a:lnTo>
                  <a:pt x="2892" y="570"/>
                </a:lnTo>
                <a:lnTo>
                  <a:pt x="2894" y="570"/>
                </a:lnTo>
                <a:lnTo>
                  <a:pt x="2894" y="568"/>
                </a:lnTo>
                <a:lnTo>
                  <a:pt x="2896" y="566"/>
                </a:lnTo>
                <a:lnTo>
                  <a:pt x="2900" y="566"/>
                </a:lnTo>
                <a:lnTo>
                  <a:pt x="2902" y="564"/>
                </a:lnTo>
                <a:lnTo>
                  <a:pt x="2904" y="564"/>
                </a:lnTo>
                <a:lnTo>
                  <a:pt x="2908" y="562"/>
                </a:lnTo>
                <a:lnTo>
                  <a:pt x="2908" y="562"/>
                </a:lnTo>
                <a:lnTo>
                  <a:pt x="2912" y="554"/>
                </a:lnTo>
                <a:lnTo>
                  <a:pt x="2917" y="552"/>
                </a:lnTo>
                <a:lnTo>
                  <a:pt x="2919" y="549"/>
                </a:lnTo>
                <a:lnTo>
                  <a:pt x="2919" y="549"/>
                </a:lnTo>
                <a:lnTo>
                  <a:pt x="2919" y="547"/>
                </a:lnTo>
                <a:lnTo>
                  <a:pt x="2917" y="545"/>
                </a:lnTo>
                <a:lnTo>
                  <a:pt x="2917" y="543"/>
                </a:lnTo>
                <a:lnTo>
                  <a:pt x="2917" y="541"/>
                </a:lnTo>
                <a:lnTo>
                  <a:pt x="2915" y="541"/>
                </a:lnTo>
                <a:lnTo>
                  <a:pt x="2915" y="539"/>
                </a:lnTo>
                <a:lnTo>
                  <a:pt x="2915" y="539"/>
                </a:lnTo>
                <a:lnTo>
                  <a:pt x="2917" y="537"/>
                </a:lnTo>
                <a:lnTo>
                  <a:pt x="2919" y="535"/>
                </a:lnTo>
                <a:lnTo>
                  <a:pt x="2921" y="533"/>
                </a:lnTo>
                <a:lnTo>
                  <a:pt x="2921" y="531"/>
                </a:lnTo>
                <a:lnTo>
                  <a:pt x="2921" y="531"/>
                </a:lnTo>
                <a:lnTo>
                  <a:pt x="2919" y="528"/>
                </a:lnTo>
                <a:lnTo>
                  <a:pt x="2919" y="528"/>
                </a:lnTo>
                <a:lnTo>
                  <a:pt x="2919" y="528"/>
                </a:lnTo>
                <a:lnTo>
                  <a:pt x="2919" y="528"/>
                </a:lnTo>
                <a:lnTo>
                  <a:pt x="2921" y="528"/>
                </a:lnTo>
                <a:lnTo>
                  <a:pt x="2921" y="528"/>
                </a:lnTo>
                <a:lnTo>
                  <a:pt x="2921" y="528"/>
                </a:lnTo>
                <a:lnTo>
                  <a:pt x="2921" y="528"/>
                </a:lnTo>
                <a:lnTo>
                  <a:pt x="2921" y="526"/>
                </a:lnTo>
                <a:lnTo>
                  <a:pt x="2919" y="526"/>
                </a:lnTo>
                <a:lnTo>
                  <a:pt x="2919" y="526"/>
                </a:lnTo>
                <a:lnTo>
                  <a:pt x="2921" y="526"/>
                </a:lnTo>
                <a:lnTo>
                  <a:pt x="2921" y="526"/>
                </a:lnTo>
                <a:lnTo>
                  <a:pt x="2925" y="524"/>
                </a:lnTo>
                <a:lnTo>
                  <a:pt x="2925" y="524"/>
                </a:lnTo>
                <a:lnTo>
                  <a:pt x="2925" y="524"/>
                </a:lnTo>
                <a:lnTo>
                  <a:pt x="2925" y="522"/>
                </a:lnTo>
                <a:lnTo>
                  <a:pt x="2925" y="522"/>
                </a:lnTo>
                <a:lnTo>
                  <a:pt x="2927" y="522"/>
                </a:lnTo>
                <a:lnTo>
                  <a:pt x="2929" y="522"/>
                </a:lnTo>
                <a:lnTo>
                  <a:pt x="2929" y="522"/>
                </a:lnTo>
                <a:lnTo>
                  <a:pt x="2927" y="522"/>
                </a:lnTo>
                <a:lnTo>
                  <a:pt x="2927" y="520"/>
                </a:lnTo>
                <a:lnTo>
                  <a:pt x="2929" y="520"/>
                </a:lnTo>
                <a:lnTo>
                  <a:pt x="2931" y="520"/>
                </a:lnTo>
                <a:lnTo>
                  <a:pt x="2931" y="518"/>
                </a:lnTo>
                <a:lnTo>
                  <a:pt x="2931" y="518"/>
                </a:lnTo>
                <a:lnTo>
                  <a:pt x="2931" y="516"/>
                </a:lnTo>
                <a:lnTo>
                  <a:pt x="2931" y="516"/>
                </a:lnTo>
                <a:lnTo>
                  <a:pt x="2931" y="514"/>
                </a:lnTo>
                <a:lnTo>
                  <a:pt x="2933" y="516"/>
                </a:lnTo>
                <a:lnTo>
                  <a:pt x="2933" y="516"/>
                </a:lnTo>
                <a:lnTo>
                  <a:pt x="2936" y="516"/>
                </a:lnTo>
                <a:lnTo>
                  <a:pt x="2938" y="514"/>
                </a:lnTo>
                <a:lnTo>
                  <a:pt x="2940" y="516"/>
                </a:lnTo>
                <a:lnTo>
                  <a:pt x="2942" y="518"/>
                </a:lnTo>
                <a:lnTo>
                  <a:pt x="2944" y="518"/>
                </a:lnTo>
                <a:lnTo>
                  <a:pt x="2944" y="516"/>
                </a:lnTo>
                <a:lnTo>
                  <a:pt x="2946" y="516"/>
                </a:lnTo>
                <a:lnTo>
                  <a:pt x="2950" y="516"/>
                </a:lnTo>
                <a:lnTo>
                  <a:pt x="2950" y="516"/>
                </a:lnTo>
                <a:lnTo>
                  <a:pt x="2954" y="516"/>
                </a:lnTo>
                <a:lnTo>
                  <a:pt x="2959" y="516"/>
                </a:lnTo>
                <a:lnTo>
                  <a:pt x="2959" y="516"/>
                </a:lnTo>
                <a:lnTo>
                  <a:pt x="2961" y="516"/>
                </a:lnTo>
                <a:lnTo>
                  <a:pt x="2963" y="516"/>
                </a:lnTo>
                <a:lnTo>
                  <a:pt x="2965" y="516"/>
                </a:lnTo>
                <a:lnTo>
                  <a:pt x="2965" y="516"/>
                </a:lnTo>
                <a:lnTo>
                  <a:pt x="2965" y="516"/>
                </a:lnTo>
                <a:lnTo>
                  <a:pt x="2965" y="518"/>
                </a:lnTo>
                <a:lnTo>
                  <a:pt x="2965" y="520"/>
                </a:lnTo>
                <a:lnTo>
                  <a:pt x="2967" y="520"/>
                </a:lnTo>
                <a:lnTo>
                  <a:pt x="2967" y="520"/>
                </a:lnTo>
                <a:lnTo>
                  <a:pt x="2973" y="522"/>
                </a:lnTo>
                <a:lnTo>
                  <a:pt x="2975" y="524"/>
                </a:lnTo>
                <a:lnTo>
                  <a:pt x="2975" y="526"/>
                </a:lnTo>
                <a:lnTo>
                  <a:pt x="2973" y="528"/>
                </a:lnTo>
                <a:lnTo>
                  <a:pt x="2973" y="533"/>
                </a:lnTo>
                <a:lnTo>
                  <a:pt x="2975" y="533"/>
                </a:lnTo>
                <a:lnTo>
                  <a:pt x="2975" y="533"/>
                </a:lnTo>
                <a:lnTo>
                  <a:pt x="2975" y="535"/>
                </a:lnTo>
                <a:lnTo>
                  <a:pt x="2973" y="535"/>
                </a:lnTo>
                <a:lnTo>
                  <a:pt x="2973" y="537"/>
                </a:lnTo>
                <a:lnTo>
                  <a:pt x="2973" y="537"/>
                </a:lnTo>
                <a:lnTo>
                  <a:pt x="2973" y="539"/>
                </a:lnTo>
                <a:lnTo>
                  <a:pt x="2973" y="539"/>
                </a:lnTo>
                <a:lnTo>
                  <a:pt x="2971" y="539"/>
                </a:lnTo>
                <a:lnTo>
                  <a:pt x="2969" y="537"/>
                </a:lnTo>
                <a:lnTo>
                  <a:pt x="2967" y="539"/>
                </a:lnTo>
                <a:lnTo>
                  <a:pt x="2965" y="539"/>
                </a:lnTo>
                <a:lnTo>
                  <a:pt x="2963" y="539"/>
                </a:lnTo>
                <a:lnTo>
                  <a:pt x="2963" y="541"/>
                </a:lnTo>
                <a:lnTo>
                  <a:pt x="2963" y="543"/>
                </a:lnTo>
                <a:lnTo>
                  <a:pt x="2959" y="547"/>
                </a:lnTo>
                <a:lnTo>
                  <a:pt x="2956" y="549"/>
                </a:lnTo>
                <a:lnTo>
                  <a:pt x="2954" y="552"/>
                </a:lnTo>
                <a:lnTo>
                  <a:pt x="2954" y="552"/>
                </a:lnTo>
                <a:lnTo>
                  <a:pt x="2950" y="556"/>
                </a:lnTo>
                <a:lnTo>
                  <a:pt x="2950" y="558"/>
                </a:lnTo>
                <a:lnTo>
                  <a:pt x="2948" y="558"/>
                </a:lnTo>
                <a:lnTo>
                  <a:pt x="2944" y="560"/>
                </a:lnTo>
                <a:lnTo>
                  <a:pt x="2942" y="562"/>
                </a:lnTo>
                <a:lnTo>
                  <a:pt x="2942" y="562"/>
                </a:lnTo>
                <a:lnTo>
                  <a:pt x="2938" y="566"/>
                </a:lnTo>
                <a:lnTo>
                  <a:pt x="2933" y="566"/>
                </a:lnTo>
                <a:lnTo>
                  <a:pt x="2933" y="568"/>
                </a:lnTo>
                <a:lnTo>
                  <a:pt x="2931" y="570"/>
                </a:lnTo>
                <a:lnTo>
                  <a:pt x="2931" y="570"/>
                </a:lnTo>
                <a:lnTo>
                  <a:pt x="2931" y="570"/>
                </a:lnTo>
                <a:lnTo>
                  <a:pt x="2931" y="570"/>
                </a:lnTo>
                <a:lnTo>
                  <a:pt x="2931" y="570"/>
                </a:lnTo>
                <a:lnTo>
                  <a:pt x="2929" y="570"/>
                </a:lnTo>
                <a:lnTo>
                  <a:pt x="2931" y="572"/>
                </a:lnTo>
                <a:lnTo>
                  <a:pt x="2931" y="572"/>
                </a:lnTo>
                <a:lnTo>
                  <a:pt x="2931" y="575"/>
                </a:lnTo>
                <a:lnTo>
                  <a:pt x="2927" y="575"/>
                </a:lnTo>
                <a:lnTo>
                  <a:pt x="2925" y="577"/>
                </a:lnTo>
                <a:lnTo>
                  <a:pt x="2923" y="575"/>
                </a:lnTo>
                <a:lnTo>
                  <a:pt x="2921" y="577"/>
                </a:lnTo>
                <a:lnTo>
                  <a:pt x="2921" y="577"/>
                </a:lnTo>
                <a:lnTo>
                  <a:pt x="2921" y="579"/>
                </a:lnTo>
                <a:lnTo>
                  <a:pt x="2921" y="581"/>
                </a:lnTo>
                <a:lnTo>
                  <a:pt x="2919" y="581"/>
                </a:lnTo>
                <a:lnTo>
                  <a:pt x="2919" y="583"/>
                </a:lnTo>
                <a:lnTo>
                  <a:pt x="2915" y="585"/>
                </a:lnTo>
                <a:lnTo>
                  <a:pt x="2915" y="587"/>
                </a:lnTo>
                <a:lnTo>
                  <a:pt x="2915" y="587"/>
                </a:lnTo>
                <a:lnTo>
                  <a:pt x="2912" y="589"/>
                </a:lnTo>
                <a:lnTo>
                  <a:pt x="2915" y="591"/>
                </a:lnTo>
                <a:lnTo>
                  <a:pt x="2915" y="593"/>
                </a:lnTo>
                <a:lnTo>
                  <a:pt x="2917" y="596"/>
                </a:lnTo>
                <a:lnTo>
                  <a:pt x="2917" y="598"/>
                </a:lnTo>
                <a:lnTo>
                  <a:pt x="2917" y="598"/>
                </a:lnTo>
                <a:lnTo>
                  <a:pt x="2917" y="600"/>
                </a:lnTo>
                <a:lnTo>
                  <a:pt x="2917" y="604"/>
                </a:lnTo>
                <a:lnTo>
                  <a:pt x="2917" y="606"/>
                </a:lnTo>
                <a:lnTo>
                  <a:pt x="2919" y="608"/>
                </a:lnTo>
                <a:lnTo>
                  <a:pt x="2921" y="610"/>
                </a:lnTo>
                <a:lnTo>
                  <a:pt x="2921" y="610"/>
                </a:lnTo>
                <a:lnTo>
                  <a:pt x="2921" y="612"/>
                </a:lnTo>
                <a:lnTo>
                  <a:pt x="2921" y="612"/>
                </a:lnTo>
                <a:lnTo>
                  <a:pt x="2921" y="612"/>
                </a:lnTo>
                <a:lnTo>
                  <a:pt x="2919" y="612"/>
                </a:lnTo>
                <a:lnTo>
                  <a:pt x="2919" y="612"/>
                </a:lnTo>
                <a:lnTo>
                  <a:pt x="2919" y="614"/>
                </a:lnTo>
                <a:lnTo>
                  <a:pt x="2921" y="614"/>
                </a:lnTo>
                <a:lnTo>
                  <a:pt x="2921" y="614"/>
                </a:lnTo>
                <a:lnTo>
                  <a:pt x="2919" y="614"/>
                </a:lnTo>
                <a:lnTo>
                  <a:pt x="2919" y="614"/>
                </a:lnTo>
                <a:lnTo>
                  <a:pt x="2919" y="617"/>
                </a:lnTo>
                <a:lnTo>
                  <a:pt x="2919" y="619"/>
                </a:lnTo>
                <a:lnTo>
                  <a:pt x="2919" y="621"/>
                </a:lnTo>
                <a:lnTo>
                  <a:pt x="2919" y="623"/>
                </a:lnTo>
                <a:lnTo>
                  <a:pt x="2917" y="625"/>
                </a:lnTo>
                <a:lnTo>
                  <a:pt x="2917" y="625"/>
                </a:lnTo>
                <a:lnTo>
                  <a:pt x="2917" y="629"/>
                </a:lnTo>
                <a:lnTo>
                  <a:pt x="2919" y="631"/>
                </a:lnTo>
                <a:lnTo>
                  <a:pt x="2919" y="631"/>
                </a:lnTo>
                <a:lnTo>
                  <a:pt x="2919" y="633"/>
                </a:lnTo>
                <a:lnTo>
                  <a:pt x="2919" y="633"/>
                </a:lnTo>
                <a:lnTo>
                  <a:pt x="2919" y="635"/>
                </a:lnTo>
                <a:lnTo>
                  <a:pt x="2921" y="635"/>
                </a:lnTo>
                <a:lnTo>
                  <a:pt x="2923" y="633"/>
                </a:lnTo>
                <a:lnTo>
                  <a:pt x="2923" y="633"/>
                </a:lnTo>
                <a:lnTo>
                  <a:pt x="2925" y="635"/>
                </a:lnTo>
                <a:lnTo>
                  <a:pt x="2925" y="635"/>
                </a:lnTo>
                <a:lnTo>
                  <a:pt x="2929" y="637"/>
                </a:lnTo>
                <a:lnTo>
                  <a:pt x="2933" y="640"/>
                </a:lnTo>
                <a:lnTo>
                  <a:pt x="2936" y="640"/>
                </a:lnTo>
                <a:lnTo>
                  <a:pt x="2936" y="640"/>
                </a:lnTo>
                <a:lnTo>
                  <a:pt x="2936" y="640"/>
                </a:lnTo>
                <a:lnTo>
                  <a:pt x="2933" y="642"/>
                </a:lnTo>
                <a:lnTo>
                  <a:pt x="2933" y="642"/>
                </a:lnTo>
                <a:lnTo>
                  <a:pt x="2936" y="642"/>
                </a:lnTo>
                <a:lnTo>
                  <a:pt x="2936" y="642"/>
                </a:lnTo>
                <a:lnTo>
                  <a:pt x="2936" y="642"/>
                </a:lnTo>
                <a:lnTo>
                  <a:pt x="2933" y="642"/>
                </a:lnTo>
                <a:lnTo>
                  <a:pt x="2933" y="642"/>
                </a:lnTo>
                <a:lnTo>
                  <a:pt x="2933" y="644"/>
                </a:lnTo>
                <a:lnTo>
                  <a:pt x="2933" y="644"/>
                </a:lnTo>
                <a:lnTo>
                  <a:pt x="2933" y="646"/>
                </a:lnTo>
                <a:lnTo>
                  <a:pt x="2933" y="646"/>
                </a:lnTo>
                <a:lnTo>
                  <a:pt x="2933" y="646"/>
                </a:lnTo>
                <a:lnTo>
                  <a:pt x="2936" y="646"/>
                </a:lnTo>
                <a:lnTo>
                  <a:pt x="2936" y="646"/>
                </a:lnTo>
                <a:lnTo>
                  <a:pt x="2938" y="646"/>
                </a:lnTo>
                <a:lnTo>
                  <a:pt x="2938" y="646"/>
                </a:lnTo>
                <a:lnTo>
                  <a:pt x="2938" y="644"/>
                </a:lnTo>
                <a:lnTo>
                  <a:pt x="2940" y="644"/>
                </a:lnTo>
                <a:lnTo>
                  <a:pt x="2940" y="642"/>
                </a:lnTo>
                <a:lnTo>
                  <a:pt x="2940" y="642"/>
                </a:lnTo>
                <a:lnTo>
                  <a:pt x="2942" y="644"/>
                </a:lnTo>
                <a:lnTo>
                  <a:pt x="2942" y="646"/>
                </a:lnTo>
                <a:lnTo>
                  <a:pt x="2944" y="646"/>
                </a:lnTo>
                <a:lnTo>
                  <a:pt x="2944" y="646"/>
                </a:lnTo>
                <a:lnTo>
                  <a:pt x="2944" y="648"/>
                </a:lnTo>
                <a:lnTo>
                  <a:pt x="2942" y="648"/>
                </a:lnTo>
                <a:lnTo>
                  <a:pt x="2942" y="650"/>
                </a:lnTo>
                <a:lnTo>
                  <a:pt x="2940" y="650"/>
                </a:lnTo>
                <a:lnTo>
                  <a:pt x="2942" y="650"/>
                </a:lnTo>
                <a:lnTo>
                  <a:pt x="2944" y="650"/>
                </a:lnTo>
                <a:lnTo>
                  <a:pt x="2946" y="648"/>
                </a:lnTo>
                <a:lnTo>
                  <a:pt x="2948" y="648"/>
                </a:lnTo>
                <a:lnTo>
                  <a:pt x="2950" y="648"/>
                </a:lnTo>
                <a:lnTo>
                  <a:pt x="2952" y="648"/>
                </a:lnTo>
                <a:lnTo>
                  <a:pt x="2956" y="646"/>
                </a:lnTo>
                <a:lnTo>
                  <a:pt x="2961" y="646"/>
                </a:lnTo>
                <a:lnTo>
                  <a:pt x="2963" y="646"/>
                </a:lnTo>
                <a:lnTo>
                  <a:pt x="2963" y="646"/>
                </a:lnTo>
                <a:lnTo>
                  <a:pt x="2965" y="644"/>
                </a:lnTo>
                <a:lnTo>
                  <a:pt x="2967" y="644"/>
                </a:lnTo>
                <a:lnTo>
                  <a:pt x="2969" y="644"/>
                </a:lnTo>
                <a:lnTo>
                  <a:pt x="2971" y="642"/>
                </a:lnTo>
                <a:lnTo>
                  <a:pt x="2973" y="642"/>
                </a:lnTo>
                <a:lnTo>
                  <a:pt x="2977" y="642"/>
                </a:lnTo>
                <a:lnTo>
                  <a:pt x="2977" y="640"/>
                </a:lnTo>
                <a:lnTo>
                  <a:pt x="2980" y="640"/>
                </a:lnTo>
                <a:lnTo>
                  <a:pt x="2980" y="642"/>
                </a:lnTo>
                <a:lnTo>
                  <a:pt x="2982" y="642"/>
                </a:lnTo>
                <a:lnTo>
                  <a:pt x="2982" y="640"/>
                </a:lnTo>
                <a:lnTo>
                  <a:pt x="2984" y="640"/>
                </a:lnTo>
                <a:lnTo>
                  <a:pt x="2986" y="640"/>
                </a:lnTo>
                <a:lnTo>
                  <a:pt x="2986" y="640"/>
                </a:lnTo>
                <a:lnTo>
                  <a:pt x="2984" y="637"/>
                </a:lnTo>
                <a:lnTo>
                  <a:pt x="2984" y="637"/>
                </a:lnTo>
                <a:lnTo>
                  <a:pt x="2986" y="637"/>
                </a:lnTo>
                <a:lnTo>
                  <a:pt x="2988" y="637"/>
                </a:lnTo>
                <a:lnTo>
                  <a:pt x="2990" y="637"/>
                </a:lnTo>
                <a:lnTo>
                  <a:pt x="2990" y="637"/>
                </a:lnTo>
                <a:lnTo>
                  <a:pt x="2992" y="635"/>
                </a:lnTo>
                <a:lnTo>
                  <a:pt x="2992" y="633"/>
                </a:lnTo>
                <a:lnTo>
                  <a:pt x="2994" y="633"/>
                </a:lnTo>
                <a:lnTo>
                  <a:pt x="2992" y="633"/>
                </a:lnTo>
                <a:lnTo>
                  <a:pt x="2992" y="635"/>
                </a:lnTo>
                <a:lnTo>
                  <a:pt x="2992" y="637"/>
                </a:lnTo>
                <a:lnTo>
                  <a:pt x="2992" y="637"/>
                </a:lnTo>
                <a:lnTo>
                  <a:pt x="2994" y="637"/>
                </a:lnTo>
                <a:lnTo>
                  <a:pt x="2994" y="637"/>
                </a:lnTo>
                <a:lnTo>
                  <a:pt x="2998" y="637"/>
                </a:lnTo>
                <a:lnTo>
                  <a:pt x="3000" y="635"/>
                </a:lnTo>
                <a:lnTo>
                  <a:pt x="3003" y="635"/>
                </a:lnTo>
                <a:lnTo>
                  <a:pt x="3003" y="635"/>
                </a:lnTo>
                <a:lnTo>
                  <a:pt x="3005" y="637"/>
                </a:lnTo>
                <a:lnTo>
                  <a:pt x="3007" y="635"/>
                </a:lnTo>
                <a:lnTo>
                  <a:pt x="3009" y="635"/>
                </a:lnTo>
                <a:lnTo>
                  <a:pt x="3009" y="635"/>
                </a:lnTo>
                <a:lnTo>
                  <a:pt x="3011" y="635"/>
                </a:lnTo>
                <a:lnTo>
                  <a:pt x="3015" y="635"/>
                </a:lnTo>
                <a:lnTo>
                  <a:pt x="3021" y="631"/>
                </a:lnTo>
                <a:lnTo>
                  <a:pt x="3021" y="633"/>
                </a:lnTo>
                <a:lnTo>
                  <a:pt x="3024" y="633"/>
                </a:lnTo>
                <a:lnTo>
                  <a:pt x="3024" y="635"/>
                </a:lnTo>
                <a:lnTo>
                  <a:pt x="3021" y="635"/>
                </a:lnTo>
                <a:lnTo>
                  <a:pt x="3021" y="635"/>
                </a:lnTo>
                <a:lnTo>
                  <a:pt x="3021" y="635"/>
                </a:lnTo>
                <a:lnTo>
                  <a:pt x="3024" y="640"/>
                </a:lnTo>
                <a:lnTo>
                  <a:pt x="3026" y="640"/>
                </a:lnTo>
                <a:lnTo>
                  <a:pt x="3030" y="642"/>
                </a:lnTo>
                <a:lnTo>
                  <a:pt x="3034" y="644"/>
                </a:lnTo>
                <a:lnTo>
                  <a:pt x="3036" y="642"/>
                </a:lnTo>
                <a:lnTo>
                  <a:pt x="3038" y="642"/>
                </a:lnTo>
                <a:lnTo>
                  <a:pt x="3040" y="644"/>
                </a:lnTo>
                <a:lnTo>
                  <a:pt x="3042" y="646"/>
                </a:lnTo>
                <a:lnTo>
                  <a:pt x="3042" y="646"/>
                </a:lnTo>
                <a:lnTo>
                  <a:pt x="3044" y="648"/>
                </a:lnTo>
                <a:lnTo>
                  <a:pt x="3044" y="648"/>
                </a:lnTo>
                <a:lnTo>
                  <a:pt x="3044" y="650"/>
                </a:lnTo>
                <a:lnTo>
                  <a:pt x="3038" y="648"/>
                </a:lnTo>
                <a:lnTo>
                  <a:pt x="3030" y="646"/>
                </a:lnTo>
                <a:lnTo>
                  <a:pt x="3030" y="648"/>
                </a:lnTo>
                <a:lnTo>
                  <a:pt x="3028" y="648"/>
                </a:lnTo>
                <a:lnTo>
                  <a:pt x="3028" y="650"/>
                </a:lnTo>
                <a:lnTo>
                  <a:pt x="3028" y="650"/>
                </a:lnTo>
                <a:lnTo>
                  <a:pt x="3026" y="650"/>
                </a:lnTo>
                <a:lnTo>
                  <a:pt x="3024" y="650"/>
                </a:lnTo>
                <a:lnTo>
                  <a:pt x="3021" y="650"/>
                </a:lnTo>
                <a:lnTo>
                  <a:pt x="3021" y="650"/>
                </a:lnTo>
                <a:lnTo>
                  <a:pt x="3019" y="650"/>
                </a:lnTo>
                <a:lnTo>
                  <a:pt x="3019" y="652"/>
                </a:lnTo>
                <a:lnTo>
                  <a:pt x="3017" y="654"/>
                </a:lnTo>
                <a:lnTo>
                  <a:pt x="3017" y="652"/>
                </a:lnTo>
                <a:lnTo>
                  <a:pt x="3015" y="652"/>
                </a:lnTo>
                <a:lnTo>
                  <a:pt x="3015" y="652"/>
                </a:lnTo>
                <a:lnTo>
                  <a:pt x="3013" y="652"/>
                </a:lnTo>
                <a:lnTo>
                  <a:pt x="3013" y="654"/>
                </a:lnTo>
                <a:lnTo>
                  <a:pt x="3015" y="656"/>
                </a:lnTo>
                <a:lnTo>
                  <a:pt x="3013" y="658"/>
                </a:lnTo>
                <a:lnTo>
                  <a:pt x="3013" y="658"/>
                </a:lnTo>
                <a:lnTo>
                  <a:pt x="3011" y="658"/>
                </a:lnTo>
                <a:lnTo>
                  <a:pt x="3005" y="658"/>
                </a:lnTo>
                <a:lnTo>
                  <a:pt x="2998" y="658"/>
                </a:lnTo>
                <a:lnTo>
                  <a:pt x="2996" y="658"/>
                </a:lnTo>
                <a:lnTo>
                  <a:pt x="2994" y="656"/>
                </a:lnTo>
                <a:lnTo>
                  <a:pt x="2992" y="656"/>
                </a:lnTo>
                <a:lnTo>
                  <a:pt x="2982" y="654"/>
                </a:lnTo>
                <a:lnTo>
                  <a:pt x="2980" y="654"/>
                </a:lnTo>
                <a:lnTo>
                  <a:pt x="2977" y="654"/>
                </a:lnTo>
                <a:lnTo>
                  <a:pt x="2977" y="656"/>
                </a:lnTo>
                <a:lnTo>
                  <a:pt x="2977" y="656"/>
                </a:lnTo>
                <a:lnTo>
                  <a:pt x="2975" y="656"/>
                </a:lnTo>
                <a:lnTo>
                  <a:pt x="2969" y="656"/>
                </a:lnTo>
                <a:lnTo>
                  <a:pt x="2965" y="658"/>
                </a:lnTo>
                <a:lnTo>
                  <a:pt x="2961" y="658"/>
                </a:lnTo>
                <a:lnTo>
                  <a:pt x="2959" y="661"/>
                </a:lnTo>
                <a:lnTo>
                  <a:pt x="2956" y="661"/>
                </a:lnTo>
                <a:lnTo>
                  <a:pt x="2956" y="663"/>
                </a:lnTo>
                <a:lnTo>
                  <a:pt x="2952" y="663"/>
                </a:lnTo>
                <a:lnTo>
                  <a:pt x="2950" y="663"/>
                </a:lnTo>
                <a:lnTo>
                  <a:pt x="2948" y="665"/>
                </a:lnTo>
                <a:lnTo>
                  <a:pt x="2948" y="667"/>
                </a:lnTo>
                <a:lnTo>
                  <a:pt x="2948" y="667"/>
                </a:lnTo>
                <a:lnTo>
                  <a:pt x="2948" y="667"/>
                </a:lnTo>
                <a:lnTo>
                  <a:pt x="2948" y="669"/>
                </a:lnTo>
                <a:lnTo>
                  <a:pt x="2948" y="669"/>
                </a:lnTo>
                <a:lnTo>
                  <a:pt x="2948" y="669"/>
                </a:lnTo>
                <a:lnTo>
                  <a:pt x="2948" y="671"/>
                </a:lnTo>
                <a:lnTo>
                  <a:pt x="2948" y="673"/>
                </a:lnTo>
                <a:lnTo>
                  <a:pt x="2948" y="673"/>
                </a:lnTo>
                <a:lnTo>
                  <a:pt x="2950" y="673"/>
                </a:lnTo>
                <a:lnTo>
                  <a:pt x="2950" y="673"/>
                </a:lnTo>
                <a:lnTo>
                  <a:pt x="2948" y="673"/>
                </a:lnTo>
                <a:lnTo>
                  <a:pt x="2948" y="675"/>
                </a:lnTo>
                <a:lnTo>
                  <a:pt x="2948" y="677"/>
                </a:lnTo>
                <a:lnTo>
                  <a:pt x="2950" y="679"/>
                </a:lnTo>
                <a:lnTo>
                  <a:pt x="2950" y="679"/>
                </a:lnTo>
                <a:lnTo>
                  <a:pt x="2952" y="682"/>
                </a:lnTo>
                <a:lnTo>
                  <a:pt x="2956" y="684"/>
                </a:lnTo>
                <a:lnTo>
                  <a:pt x="2956" y="684"/>
                </a:lnTo>
                <a:lnTo>
                  <a:pt x="2959" y="684"/>
                </a:lnTo>
                <a:lnTo>
                  <a:pt x="2959" y="682"/>
                </a:lnTo>
                <a:lnTo>
                  <a:pt x="2961" y="682"/>
                </a:lnTo>
                <a:lnTo>
                  <a:pt x="2961" y="682"/>
                </a:lnTo>
                <a:lnTo>
                  <a:pt x="2963" y="682"/>
                </a:lnTo>
                <a:lnTo>
                  <a:pt x="2963" y="684"/>
                </a:lnTo>
                <a:lnTo>
                  <a:pt x="2963" y="684"/>
                </a:lnTo>
                <a:lnTo>
                  <a:pt x="2963" y="684"/>
                </a:lnTo>
                <a:lnTo>
                  <a:pt x="2963" y="688"/>
                </a:lnTo>
                <a:lnTo>
                  <a:pt x="2961" y="692"/>
                </a:lnTo>
                <a:lnTo>
                  <a:pt x="2961" y="692"/>
                </a:lnTo>
                <a:lnTo>
                  <a:pt x="2961" y="694"/>
                </a:lnTo>
                <a:lnTo>
                  <a:pt x="2961" y="696"/>
                </a:lnTo>
                <a:lnTo>
                  <a:pt x="2961" y="702"/>
                </a:lnTo>
                <a:lnTo>
                  <a:pt x="2961" y="705"/>
                </a:lnTo>
                <a:lnTo>
                  <a:pt x="2959" y="707"/>
                </a:lnTo>
                <a:lnTo>
                  <a:pt x="2956" y="709"/>
                </a:lnTo>
                <a:lnTo>
                  <a:pt x="2954" y="709"/>
                </a:lnTo>
                <a:lnTo>
                  <a:pt x="2950" y="711"/>
                </a:lnTo>
                <a:lnTo>
                  <a:pt x="2946" y="709"/>
                </a:lnTo>
                <a:lnTo>
                  <a:pt x="2944" y="702"/>
                </a:lnTo>
                <a:lnTo>
                  <a:pt x="2942" y="702"/>
                </a:lnTo>
                <a:lnTo>
                  <a:pt x="2936" y="698"/>
                </a:lnTo>
                <a:lnTo>
                  <a:pt x="2936" y="696"/>
                </a:lnTo>
                <a:lnTo>
                  <a:pt x="2933" y="694"/>
                </a:lnTo>
                <a:lnTo>
                  <a:pt x="2929" y="696"/>
                </a:lnTo>
                <a:lnTo>
                  <a:pt x="2925" y="698"/>
                </a:lnTo>
                <a:lnTo>
                  <a:pt x="2923" y="698"/>
                </a:lnTo>
                <a:lnTo>
                  <a:pt x="2919" y="702"/>
                </a:lnTo>
                <a:lnTo>
                  <a:pt x="2919" y="705"/>
                </a:lnTo>
                <a:lnTo>
                  <a:pt x="2919" y="707"/>
                </a:lnTo>
                <a:lnTo>
                  <a:pt x="2917" y="709"/>
                </a:lnTo>
                <a:lnTo>
                  <a:pt x="2917" y="711"/>
                </a:lnTo>
                <a:lnTo>
                  <a:pt x="2912" y="713"/>
                </a:lnTo>
                <a:lnTo>
                  <a:pt x="2912" y="717"/>
                </a:lnTo>
                <a:lnTo>
                  <a:pt x="2912" y="726"/>
                </a:lnTo>
                <a:lnTo>
                  <a:pt x="2912" y="730"/>
                </a:lnTo>
                <a:lnTo>
                  <a:pt x="2912" y="730"/>
                </a:lnTo>
                <a:lnTo>
                  <a:pt x="2912" y="734"/>
                </a:lnTo>
                <a:lnTo>
                  <a:pt x="2915" y="738"/>
                </a:lnTo>
                <a:lnTo>
                  <a:pt x="2915" y="740"/>
                </a:lnTo>
                <a:lnTo>
                  <a:pt x="2915" y="742"/>
                </a:lnTo>
                <a:lnTo>
                  <a:pt x="2915" y="744"/>
                </a:lnTo>
                <a:lnTo>
                  <a:pt x="2915" y="749"/>
                </a:lnTo>
                <a:lnTo>
                  <a:pt x="2915" y="751"/>
                </a:lnTo>
                <a:lnTo>
                  <a:pt x="2912" y="753"/>
                </a:lnTo>
                <a:lnTo>
                  <a:pt x="2910" y="753"/>
                </a:lnTo>
                <a:lnTo>
                  <a:pt x="2908" y="751"/>
                </a:lnTo>
                <a:lnTo>
                  <a:pt x="2908" y="751"/>
                </a:lnTo>
                <a:lnTo>
                  <a:pt x="2906" y="751"/>
                </a:lnTo>
                <a:lnTo>
                  <a:pt x="2910" y="747"/>
                </a:lnTo>
                <a:lnTo>
                  <a:pt x="2912" y="742"/>
                </a:lnTo>
                <a:lnTo>
                  <a:pt x="2912" y="740"/>
                </a:lnTo>
                <a:lnTo>
                  <a:pt x="2915" y="738"/>
                </a:lnTo>
                <a:lnTo>
                  <a:pt x="2915" y="738"/>
                </a:lnTo>
                <a:lnTo>
                  <a:pt x="2912" y="738"/>
                </a:lnTo>
                <a:lnTo>
                  <a:pt x="2912" y="740"/>
                </a:lnTo>
                <a:lnTo>
                  <a:pt x="2912" y="742"/>
                </a:lnTo>
                <a:lnTo>
                  <a:pt x="2910" y="744"/>
                </a:lnTo>
                <a:lnTo>
                  <a:pt x="2910" y="747"/>
                </a:lnTo>
                <a:lnTo>
                  <a:pt x="2908" y="749"/>
                </a:lnTo>
                <a:lnTo>
                  <a:pt x="2904" y="751"/>
                </a:lnTo>
                <a:lnTo>
                  <a:pt x="2904" y="751"/>
                </a:lnTo>
                <a:lnTo>
                  <a:pt x="2900" y="751"/>
                </a:lnTo>
                <a:lnTo>
                  <a:pt x="2898" y="753"/>
                </a:lnTo>
                <a:lnTo>
                  <a:pt x="2898" y="753"/>
                </a:lnTo>
                <a:lnTo>
                  <a:pt x="2896" y="755"/>
                </a:lnTo>
                <a:lnTo>
                  <a:pt x="2896" y="757"/>
                </a:lnTo>
                <a:lnTo>
                  <a:pt x="2894" y="759"/>
                </a:lnTo>
                <a:lnTo>
                  <a:pt x="2892" y="761"/>
                </a:lnTo>
                <a:lnTo>
                  <a:pt x="2892" y="761"/>
                </a:lnTo>
                <a:lnTo>
                  <a:pt x="2889" y="763"/>
                </a:lnTo>
                <a:lnTo>
                  <a:pt x="2883" y="763"/>
                </a:lnTo>
                <a:lnTo>
                  <a:pt x="2881" y="763"/>
                </a:lnTo>
                <a:lnTo>
                  <a:pt x="2879" y="761"/>
                </a:lnTo>
                <a:lnTo>
                  <a:pt x="2877" y="759"/>
                </a:lnTo>
                <a:lnTo>
                  <a:pt x="2875" y="755"/>
                </a:lnTo>
                <a:lnTo>
                  <a:pt x="2875" y="755"/>
                </a:lnTo>
                <a:lnTo>
                  <a:pt x="2879" y="757"/>
                </a:lnTo>
                <a:lnTo>
                  <a:pt x="2881" y="757"/>
                </a:lnTo>
                <a:lnTo>
                  <a:pt x="2879" y="757"/>
                </a:lnTo>
                <a:lnTo>
                  <a:pt x="2877" y="755"/>
                </a:lnTo>
                <a:lnTo>
                  <a:pt x="2873" y="753"/>
                </a:lnTo>
                <a:lnTo>
                  <a:pt x="2871" y="753"/>
                </a:lnTo>
                <a:lnTo>
                  <a:pt x="2866" y="755"/>
                </a:lnTo>
                <a:lnTo>
                  <a:pt x="2858" y="755"/>
                </a:lnTo>
                <a:lnTo>
                  <a:pt x="2854" y="757"/>
                </a:lnTo>
                <a:lnTo>
                  <a:pt x="2852" y="759"/>
                </a:lnTo>
                <a:lnTo>
                  <a:pt x="2848" y="759"/>
                </a:lnTo>
                <a:lnTo>
                  <a:pt x="2845" y="761"/>
                </a:lnTo>
                <a:lnTo>
                  <a:pt x="2843" y="763"/>
                </a:lnTo>
                <a:lnTo>
                  <a:pt x="2843" y="763"/>
                </a:lnTo>
                <a:lnTo>
                  <a:pt x="2841" y="763"/>
                </a:lnTo>
                <a:lnTo>
                  <a:pt x="2839" y="765"/>
                </a:lnTo>
                <a:lnTo>
                  <a:pt x="2837" y="765"/>
                </a:lnTo>
                <a:lnTo>
                  <a:pt x="2829" y="767"/>
                </a:lnTo>
                <a:lnTo>
                  <a:pt x="2820" y="770"/>
                </a:lnTo>
                <a:lnTo>
                  <a:pt x="2816" y="772"/>
                </a:lnTo>
                <a:lnTo>
                  <a:pt x="2814" y="772"/>
                </a:lnTo>
                <a:lnTo>
                  <a:pt x="2814" y="772"/>
                </a:lnTo>
                <a:lnTo>
                  <a:pt x="2812" y="770"/>
                </a:lnTo>
                <a:lnTo>
                  <a:pt x="2808" y="767"/>
                </a:lnTo>
                <a:lnTo>
                  <a:pt x="2808" y="767"/>
                </a:lnTo>
                <a:lnTo>
                  <a:pt x="2808" y="770"/>
                </a:lnTo>
                <a:lnTo>
                  <a:pt x="2808" y="770"/>
                </a:lnTo>
                <a:lnTo>
                  <a:pt x="2810" y="770"/>
                </a:lnTo>
                <a:lnTo>
                  <a:pt x="2810" y="772"/>
                </a:lnTo>
                <a:lnTo>
                  <a:pt x="2810" y="772"/>
                </a:lnTo>
                <a:lnTo>
                  <a:pt x="2812" y="774"/>
                </a:lnTo>
                <a:lnTo>
                  <a:pt x="2814" y="772"/>
                </a:lnTo>
                <a:lnTo>
                  <a:pt x="2816" y="774"/>
                </a:lnTo>
                <a:lnTo>
                  <a:pt x="2818" y="774"/>
                </a:lnTo>
                <a:lnTo>
                  <a:pt x="2818" y="776"/>
                </a:lnTo>
                <a:lnTo>
                  <a:pt x="2818" y="776"/>
                </a:lnTo>
                <a:lnTo>
                  <a:pt x="2818" y="776"/>
                </a:lnTo>
                <a:lnTo>
                  <a:pt x="2818" y="778"/>
                </a:lnTo>
                <a:lnTo>
                  <a:pt x="2818" y="776"/>
                </a:lnTo>
                <a:lnTo>
                  <a:pt x="2814" y="776"/>
                </a:lnTo>
                <a:lnTo>
                  <a:pt x="2812" y="774"/>
                </a:lnTo>
                <a:lnTo>
                  <a:pt x="2810" y="774"/>
                </a:lnTo>
                <a:lnTo>
                  <a:pt x="2808" y="774"/>
                </a:lnTo>
                <a:lnTo>
                  <a:pt x="2808" y="770"/>
                </a:lnTo>
                <a:lnTo>
                  <a:pt x="2806" y="767"/>
                </a:lnTo>
                <a:lnTo>
                  <a:pt x="2804" y="767"/>
                </a:lnTo>
                <a:lnTo>
                  <a:pt x="2797" y="765"/>
                </a:lnTo>
                <a:lnTo>
                  <a:pt x="2797" y="761"/>
                </a:lnTo>
                <a:lnTo>
                  <a:pt x="2795" y="761"/>
                </a:lnTo>
                <a:lnTo>
                  <a:pt x="2793" y="761"/>
                </a:lnTo>
                <a:lnTo>
                  <a:pt x="2789" y="761"/>
                </a:lnTo>
                <a:lnTo>
                  <a:pt x="2787" y="763"/>
                </a:lnTo>
                <a:lnTo>
                  <a:pt x="2787" y="765"/>
                </a:lnTo>
                <a:lnTo>
                  <a:pt x="2785" y="765"/>
                </a:lnTo>
                <a:lnTo>
                  <a:pt x="2783" y="767"/>
                </a:lnTo>
                <a:lnTo>
                  <a:pt x="2778" y="767"/>
                </a:lnTo>
                <a:lnTo>
                  <a:pt x="2776" y="767"/>
                </a:lnTo>
                <a:lnTo>
                  <a:pt x="2774" y="772"/>
                </a:lnTo>
                <a:lnTo>
                  <a:pt x="2772" y="772"/>
                </a:lnTo>
                <a:lnTo>
                  <a:pt x="2768" y="770"/>
                </a:lnTo>
                <a:lnTo>
                  <a:pt x="2766" y="770"/>
                </a:lnTo>
                <a:lnTo>
                  <a:pt x="2766" y="770"/>
                </a:lnTo>
                <a:lnTo>
                  <a:pt x="2764" y="770"/>
                </a:lnTo>
                <a:lnTo>
                  <a:pt x="2768" y="767"/>
                </a:lnTo>
                <a:lnTo>
                  <a:pt x="2768" y="765"/>
                </a:lnTo>
                <a:lnTo>
                  <a:pt x="2768" y="763"/>
                </a:lnTo>
                <a:lnTo>
                  <a:pt x="2766" y="763"/>
                </a:lnTo>
                <a:lnTo>
                  <a:pt x="2764" y="763"/>
                </a:lnTo>
                <a:lnTo>
                  <a:pt x="2757" y="761"/>
                </a:lnTo>
                <a:lnTo>
                  <a:pt x="2755" y="761"/>
                </a:lnTo>
                <a:lnTo>
                  <a:pt x="2755" y="761"/>
                </a:lnTo>
                <a:lnTo>
                  <a:pt x="2755" y="761"/>
                </a:lnTo>
                <a:lnTo>
                  <a:pt x="2751" y="761"/>
                </a:lnTo>
                <a:lnTo>
                  <a:pt x="2751" y="759"/>
                </a:lnTo>
                <a:lnTo>
                  <a:pt x="2753" y="759"/>
                </a:lnTo>
                <a:lnTo>
                  <a:pt x="2753" y="757"/>
                </a:lnTo>
                <a:lnTo>
                  <a:pt x="2751" y="755"/>
                </a:lnTo>
                <a:lnTo>
                  <a:pt x="2751" y="755"/>
                </a:lnTo>
                <a:lnTo>
                  <a:pt x="2749" y="755"/>
                </a:lnTo>
                <a:lnTo>
                  <a:pt x="2749" y="751"/>
                </a:lnTo>
                <a:lnTo>
                  <a:pt x="2749" y="751"/>
                </a:lnTo>
                <a:lnTo>
                  <a:pt x="2749" y="751"/>
                </a:lnTo>
                <a:lnTo>
                  <a:pt x="2747" y="751"/>
                </a:lnTo>
                <a:lnTo>
                  <a:pt x="2747" y="749"/>
                </a:lnTo>
                <a:lnTo>
                  <a:pt x="2745" y="749"/>
                </a:lnTo>
                <a:lnTo>
                  <a:pt x="2745" y="749"/>
                </a:lnTo>
                <a:lnTo>
                  <a:pt x="2747" y="747"/>
                </a:lnTo>
                <a:lnTo>
                  <a:pt x="2747" y="744"/>
                </a:lnTo>
                <a:lnTo>
                  <a:pt x="2747" y="742"/>
                </a:lnTo>
                <a:lnTo>
                  <a:pt x="2747" y="742"/>
                </a:lnTo>
                <a:lnTo>
                  <a:pt x="2747" y="740"/>
                </a:lnTo>
                <a:lnTo>
                  <a:pt x="2747" y="738"/>
                </a:lnTo>
                <a:lnTo>
                  <a:pt x="2749" y="738"/>
                </a:lnTo>
                <a:lnTo>
                  <a:pt x="2749" y="738"/>
                </a:lnTo>
                <a:lnTo>
                  <a:pt x="2751" y="736"/>
                </a:lnTo>
                <a:lnTo>
                  <a:pt x="2753" y="736"/>
                </a:lnTo>
                <a:lnTo>
                  <a:pt x="2753" y="734"/>
                </a:lnTo>
                <a:lnTo>
                  <a:pt x="2751" y="734"/>
                </a:lnTo>
                <a:lnTo>
                  <a:pt x="2751" y="734"/>
                </a:lnTo>
                <a:lnTo>
                  <a:pt x="2753" y="732"/>
                </a:lnTo>
                <a:lnTo>
                  <a:pt x="2753" y="732"/>
                </a:lnTo>
                <a:lnTo>
                  <a:pt x="2755" y="734"/>
                </a:lnTo>
                <a:lnTo>
                  <a:pt x="2755" y="732"/>
                </a:lnTo>
                <a:lnTo>
                  <a:pt x="2755" y="730"/>
                </a:lnTo>
                <a:lnTo>
                  <a:pt x="2757" y="726"/>
                </a:lnTo>
                <a:lnTo>
                  <a:pt x="2757" y="726"/>
                </a:lnTo>
                <a:lnTo>
                  <a:pt x="2760" y="726"/>
                </a:lnTo>
                <a:lnTo>
                  <a:pt x="2760" y="726"/>
                </a:lnTo>
                <a:lnTo>
                  <a:pt x="2762" y="726"/>
                </a:lnTo>
                <a:lnTo>
                  <a:pt x="2764" y="726"/>
                </a:lnTo>
                <a:lnTo>
                  <a:pt x="2766" y="723"/>
                </a:lnTo>
                <a:lnTo>
                  <a:pt x="2766" y="723"/>
                </a:lnTo>
                <a:lnTo>
                  <a:pt x="2766" y="721"/>
                </a:lnTo>
                <a:lnTo>
                  <a:pt x="2766" y="719"/>
                </a:lnTo>
                <a:lnTo>
                  <a:pt x="2766" y="719"/>
                </a:lnTo>
                <a:lnTo>
                  <a:pt x="2760" y="719"/>
                </a:lnTo>
                <a:lnTo>
                  <a:pt x="2757" y="719"/>
                </a:lnTo>
                <a:lnTo>
                  <a:pt x="2757" y="717"/>
                </a:lnTo>
                <a:lnTo>
                  <a:pt x="2757" y="715"/>
                </a:lnTo>
                <a:lnTo>
                  <a:pt x="2757" y="713"/>
                </a:lnTo>
                <a:lnTo>
                  <a:pt x="2757" y="709"/>
                </a:lnTo>
                <a:lnTo>
                  <a:pt x="2757" y="709"/>
                </a:lnTo>
                <a:lnTo>
                  <a:pt x="2760" y="707"/>
                </a:lnTo>
                <a:lnTo>
                  <a:pt x="2760" y="705"/>
                </a:lnTo>
                <a:lnTo>
                  <a:pt x="2760" y="702"/>
                </a:lnTo>
                <a:lnTo>
                  <a:pt x="2760" y="700"/>
                </a:lnTo>
                <a:lnTo>
                  <a:pt x="2760" y="698"/>
                </a:lnTo>
                <a:lnTo>
                  <a:pt x="2760" y="696"/>
                </a:lnTo>
                <a:lnTo>
                  <a:pt x="2760" y="696"/>
                </a:lnTo>
                <a:lnTo>
                  <a:pt x="2762" y="694"/>
                </a:lnTo>
                <a:lnTo>
                  <a:pt x="2760" y="694"/>
                </a:lnTo>
                <a:lnTo>
                  <a:pt x="2755" y="696"/>
                </a:lnTo>
                <a:lnTo>
                  <a:pt x="2751" y="698"/>
                </a:lnTo>
                <a:lnTo>
                  <a:pt x="2749" y="700"/>
                </a:lnTo>
                <a:lnTo>
                  <a:pt x="2747" y="705"/>
                </a:lnTo>
                <a:lnTo>
                  <a:pt x="2745" y="707"/>
                </a:lnTo>
                <a:lnTo>
                  <a:pt x="2743" y="707"/>
                </a:lnTo>
                <a:lnTo>
                  <a:pt x="2739" y="707"/>
                </a:lnTo>
                <a:lnTo>
                  <a:pt x="2736" y="707"/>
                </a:lnTo>
                <a:lnTo>
                  <a:pt x="2734" y="707"/>
                </a:lnTo>
                <a:lnTo>
                  <a:pt x="2732" y="707"/>
                </a:lnTo>
                <a:lnTo>
                  <a:pt x="2730" y="711"/>
                </a:lnTo>
                <a:lnTo>
                  <a:pt x="2728" y="713"/>
                </a:lnTo>
                <a:lnTo>
                  <a:pt x="2728" y="713"/>
                </a:lnTo>
                <a:lnTo>
                  <a:pt x="2728" y="715"/>
                </a:lnTo>
                <a:lnTo>
                  <a:pt x="2728" y="715"/>
                </a:lnTo>
                <a:lnTo>
                  <a:pt x="2730" y="717"/>
                </a:lnTo>
                <a:lnTo>
                  <a:pt x="2732" y="715"/>
                </a:lnTo>
                <a:lnTo>
                  <a:pt x="2734" y="715"/>
                </a:lnTo>
                <a:lnTo>
                  <a:pt x="2736" y="713"/>
                </a:lnTo>
                <a:lnTo>
                  <a:pt x="2739" y="709"/>
                </a:lnTo>
                <a:lnTo>
                  <a:pt x="2741" y="709"/>
                </a:lnTo>
                <a:lnTo>
                  <a:pt x="2743" y="709"/>
                </a:lnTo>
                <a:lnTo>
                  <a:pt x="2741" y="713"/>
                </a:lnTo>
                <a:lnTo>
                  <a:pt x="2741" y="715"/>
                </a:lnTo>
                <a:lnTo>
                  <a:pt x="2741" y="715"/>
                </a:lnTo>
                <a:lnTo>
                  <a:pt x="2739" y="713"/>
                </a:lnTo>
                <a:lnTo>
                  <a:pt x="2739" y="715"/>
                </a:lnTo>
                <a:lnTo>
                  <a:pt x="2736" y="715"/>
                </a:lnTo>
                <a:lnTo>
                  <a:pt x="2734" y="717"/>
                </a:lnTo>
                <a:lnTo>
                  <a:pt x="2734" y="719"/>
                </a:lnTo>
                <a:lnTo>
                  <a:pt x="2734" y="719"/>
                </a:lnTo>
                <a:lnTo>
                  <a:pt x="2732" y="719"/>
                </a:lnTo>
                <a:lnTo>
                  <a:pt x="2732" y="719"/>
                </a:lnTo>
                <a:lnTo>
                  <a:pt x="2730" y="719"/>
                </a:lnTo>
                <a:lnTo>
                  <a:pt x="2728" y="717"/>
                </a:lnTo>
                <a:lnTo>
                  <a:pt x="2726" y="717"/>
                </a:lnTo>
                <a:lnTo>
                  <a:pt x="2726" y="717"/>
                </a:lnTo>
                <a:lnTo>
                  <a:pt x="2726" y="723"/>
                </a:lnTo>
                <a:lnTo>
                  <a:pt x="2726" y="728"/>
                </a:lnTo>
                <a:lnTo>
                  <a:pt x="2726" y="730"/>
                </a:lnTo>
                <a:lnTo>
                  <a:pt x="2726" y="732"/>
                </a:lnTo>
                <a:lnTo>
                  <a:pt x="2726" y="738"/>
                </a:lnTo>
                <a:lnTo>
                  <a:pt x="2728" y="740"/>
                </a:lnTo>
                <a:lnTo>
                  <a:pt x="2732" y="742"/>
                </a:lnTo>
                <a:lnTo>
                  <a:pt x="2732" y="744"/>
                </a:lnTo>
                <a:lnTo>
                  <a:pt x="2732" y="747"/>
                </a:lnTo>
                <a:lnTo>
                  <a:pt x="2732" y="747"/>
                </a:lnTo>
                <a:lnTo>
                  <a:pt x="2732" y="749"/>
                </a:lnTo>
                <a:lnTo>
                  <a:pt x="2732" y="751"/>
                </a:lnTo>
                <a:lnTo>
                  <a:pt x="2734" y="755"/>
                </a:lnTo>
                <a:lnTo>
                  <a:pt x="2734" y="757"/>
                </a:lnTo>
                <a:lnTo>
                  <a:pt x="2736" y="759"/>
                </a:lnTo>
                <a:lnTo>
                  <a:pt x="2736" y="759"/>
                </a:lnTo>
                <a:lnTo>
                  <a:pt x="2736" y="761"/>
                </a:lnTo>
                <a:lnTo>
                  <a:pt x="2736" y="761"/>
                </a:lnTo>
                <a:lnTo>
                  <a:pt x="2732" y="761"/>
                </a:lnTo>
                <a:lnTo>
                  <a:pt x="2732" y="763"/>
                </a:lnTo>
                <a:lnTo>
                  <a:pt x="2732" y="763"/>
                </a:lnTo>
                <a:lnTo>
                  <a:pt x="2734" y="763"/>
                </a:lnTo>
                <a:lnTo>
                  <a:pt x="2734" y="763"/>
                </a:lnTo>
                <a:lnTo>
                  <a:pt x="2736" y="763"/>
                </a:lnTo>
                <a:lnTo>
                  <a:pt x="2736" y="765"/>
                </a:lnTo>
                <a:lnTo>
                  <a:pt x="2736" y="770"/>
                </a:lnTo>
                <a:lnTo>
                  <a:pt x="2736" y="772"/>
                </a:lnTo>
                <a:lnTo>
                  <a:pt x="2739" y="772"/>
                </a:lnTo>
                <a:lnTo>
                  <a:pt x="2739" y="772"/>
                </a:lnTo>
                <a:lnTo>
                  <a:pt x="2741" y="772"/>
                </a:lnTo>
                <a:lnTo>
                  <a:pt x="2743" y="774"/>
                </a:lnTo>
                <a:lnTo>
                  <a:pt x="2747" y="778"/>
                </a:lnTo>
                <a:lnTo>
                  <a:pt x="2749" y="778"/>
                </a:lnTo>
                <a:lnTo>
                  <a:pt x="2747" y="778"/>
                </a:lnTo>
                <a:lnTo>
                  <a:pt x="2747" y="778"/>
                </a:lnTo>
                <a:lnTo>
                  <a:pt x="2743" y="774"/>
                </a:lnTo>
                <a:lnTo>
                  <a:pt x="2741" y="774"/>
                </a:lnTo>
                <a:lnTo>
                  <a:pt x="2736" y="774"/>
                </a:lnTo>
                <a:lnTo>
                  <a:pt x="2732" y="772"/>
                </a:lnTo>
                <a:lnTo>
                  <a:pt x="2732" y="774"/>
                </a:lnTo>
                <a:lnTo>
                  <a:pt x="2732" y="774"/>
                </a:lnTo>
                <a:lnTo>
                  <a:pt x="2730" y="776"/>
                </a:lnTo>
                <a:lnTo>
                  <a:pt x="2732" y="778"/>
                </a:lnTo>
                <a:lnTo>
                  <a:pt x="2730" y="782"/>
                </a:lnTo>
                <a:lnTo>
                  <a:pt x="2730" y="780"/>
                </a:lnTo>
                <a:lnTo>
                  <a:pt x="2730" y="778"/>
                </a:lnTo>
                <a:lnTo>
                  <a:pt x="2728" y="778"/>
                </a:lnTo>
                <a:lnTo>
                  <a:pt x="2728" y="778"/>
                </a:lnTo>
                <a:lnTo>
                  <a:pt x="2728" y="780"/>
                </a:lnTo>
                <a:lnTo>
                  <a:pt x="2728" y="780"/>
                </a:lnTo>
                <a:lnTo>
                  <a:pt x="2726" y="782"/>
                </a:lnTo>
                <a:lnTo>
                  <a:pt x="2726" y="780"/>
                </a:lnTo>
                <a:lnTo>
                  <a:pt x="2726" y="778"/>
                </a:lnTo>
                <a:lnTo>
                  <a:pt x="2724" y="776"/>
                </a:lnTo>
                <a:lnTo>
                  <a:pt x="2718" y="776"/>
                </a:lnTo>
                <a:lnTo>
                  <a:pt x="2713" y="776"/>
                </a:lnTo>
                <a:lnTo>
                  <a:pt x="2711" y="776"/>
                </a:lnTo>
                <a:lnTo>
                  <a:pt x="2711" y="778"/>
                </a:lnTo>
                <a:lnTo>
                  <a:pt x="2709" y="780"/>
                </a:lnTo>
                <a:lnTo>
                  <a:pt x="2709" y="782"/>
                </a:lnTo>
                <a:lnTo>
                  <a:pt x="2711" y="784"/>
                </a:lnTo>
                <a:lnTo>
                  <a:pt x="2711" y="784"/>
                </a:lnTo>
                <a:lnTo>
                  <a:pt x="2709" y="784"/>
                </a:lnTo>
                <a:lnTo>
                  <a:pt x="2709" y="784"/>
                </a:lnTo>
                <a:lnTo>
                  <a:pt x="2707" y="782"/>
                </a:lnTo>
                <a:lnTo>
                  <a:pt x="2707" y="780"/>
                </a:lnTo>
                <a:lnTo>
                  <a:pt x="2703" y="782"/>
                </a:lnTo>
                <a:lnTo>
                  <a:pt x="2699" y="782"/>
                </a:lnTo>
                <a:lnTo>
                  <a:pt x="2695" y="782"/>
                </a:lnTo>
                <a:lnTo>
                  <a:pt x="2692" y="782"/>
                </a:lnTo>
                <a:lnTo>
                  <a:pt x="2688" y="784"/>
                </a:lnTo>
                <a:lnTo>
                  <a:pt x="2686" y="786"/>
                </a:lnTo>
                <a:lnTo>
                  <a:pt x="2686" y="788"/>
                </a:lnTo>
                <a:lnTo>
                  <a:pt x="2682" y="791"/>
                </a:lnTo>
                <a:lnTo>
                  <a:pt x="2678" y="791"/>
                </a:lnTo>
                <a:lnTo>
                  <a:pt x="2678" y="791"/>
                </a:lnTo>
                <a:lnTo>
                  <a:pt x="2678" y="791"/>
                </a:lnTo>
                <a:lnTo>
                  <a:pt x="2676" y="793"/>
                </a:lnTo>
                <a:lnTo>
                  <a:pt x="2676" y="793"/>
                </a:lnTo>
                <a:lnTo>
                  <a:pt x="2674" y="801"/>
                </a:lnTo>
                <a:lnTo>
                  <a:pt x="2674" y="803"/>
                </a:lnTo>
                <a:lnTo>
                  <a:pt x="2672" y="805"/>
                </a:lnTo>
                <a:lnTo>
                  <a:pt x="2669" y="807"/>
                </a:lnTo>
                <a:lnTo>
                  <a:pt x="2667" y="809"/>
                </a:lnTo>
                <a:lnTo>
                  <a:pt x="2667" y="809"/>
                </a:lnTo>
                <a:lnTo>
                  <a:pt x="2665" y="809"/>
                </a:lnTo>
                <a:lnTo>
                  <a:pt x="2665" y="811"/>
                </a:lnTo>
                <a:lnTo>
                  <a:pt x="2665" y="814"/>
                </a:lnTo>
                <a:lnTo>
                  <a:pt x="2667" y="816"/>
                </a:lnTo>
                <a:lnTo>
                  <a:pt x="2667" y="816"/>
                </a:lnTo>
                <a:lnTo>
                  <a:pt x="2667" y="816"/>
                </a:lnTo>
                <a:lnTo>
                  <a:pt x="2665" y="816"/>
                </a:lnTo>
                <a:lnTo>
                  <a:pt x="2667" y="818"/>
                </a:lnTo>
                <a:lnTo>
                  <a:pt x="2667" y="818"/>
                </a:lnTo>
                <a:lnTo>
                  <a:pt x="2669" y="818"/>
                </a:lnTo>
                <a:lnTo>
                  <a:pt x="2669" y="820"/>
                </a:lnTo>
                <a:lnTo>
                  <a:pt x="2669" y="820"/>
                </a:lnTo>
                <a:lnTo>
                  <a:pt x="2667" y="820"/>
                </a:lnTo>
                <a:lnTo>
                  <a:pt x="2663" y="818"/>
                </a:lnTo>
                <a:lnTo>
                  <a:pt x="2661" y="816"/>
                </a:lnTo>
                <a:lnTo>
                  <a:pt x="2659" y="818"/>
                </a:lnTo>
                <a:lnTo>
                  <a:pt x="2659" y="818"/>
                </a:lnTo>
                <a:lnTo>
                  <a:pt x="2657" y="818"/>
                </a:lnTo>
                <a:lnTo>
                  <a:pt x="2659" y="818"/>
                </a:lnTo>
                <a:lnTo>
                  <a:pt x="2659" y="820"/>
                </a:lnTo>
                <a:lnTo>
                  <a:pt x="2661" y="820"/>
                </a:lnTo>
                <a:lnTo>
                  <a:pt x="2663" y="820"/>
                </a:lnTo>
                <a:lnTo>
                  <a:pt x="2665" y="820"/>
                </a:lnTo>
                <a:lnTo>
                  <a:pt x="2667" y="820"/>
                </a:lnTo>
                <a:lnTo>
                  <a:pt x="2669" y="820"/>
                </a:lnTo>
                <a:lnTo>
                  <a:pt x="2667" y="822"/>
                </a:lnTo>
                <a:lnTo>
                  <a:pt x="2665" y="820"/>
                </a:lnTo>
                <a:lnTo>
                  <a:pt x="2663" y="822"/>
                </a:lnTo>
                <a:lnTo>
                  <a:pt x="2661" y="822"/>
                </a:lnTo>
                <a:lnTo>
                  <a:pt x="2659" y="820"/>
                </a:lnTo>
                <a:lnTo>
                  <a:pt x="2657" y="820"/>
                </a:lnTo>
                <a:lnTo>
                  <a:pt x="2657" y="820"/>
                </a:lnTo>
                <a:lnTo>
                  <a:pt x="2655" y="822"/>
                </a:lnTo>
                <a:lnTo>
                  <a:pt x="2651" y="822"/>
                </a:lnTo>
                <a:lnTo>
                  <a:pt x="2642" y="826"/>
                </a:lnTo>
                <a:lnTo>
                  <a:pt x="2636" y="828"/>
                </a:lnTo>
                <a:lnTo>
                  <a:pt x="2634" y="828"/>
                </a:lnTo>
                <a:lnTo>
                  <a:pt x="2632" y="830"/>
                </a:lnTo>
                <a:lnTo>
                  <a:pt x="2632" y="830"/>
                </a:lnTo>
                <a:lnTo>
                  <a:pt x="2630" y="832"/>
                </a:lnTo>
                <a:lnTo>
                  <a:pt x="2630" y="841"/>
                </a:lnTo>
                <a:lnTo>
                  <a:pt x="2632" y="843"/>
                </a:lnTo>
                <a:lnTo>
                  <a:pt x="2630" y="843"/>
                </a:lnTo>
                <a:lnTo>
                  <a:pt x="2630" y="843"/>
                </a:lnTo>
                <a:lnTo>
                  <a:pt x="2628" y="845"/>
                </a:lnTo>
                <a:lnTo>
                  <a:pt x="2625" y="847"/>
                </a:lnTo>
                <a:lnTo>
                  <a:pt x="2621" y="849"/>
                </a:lnTo>
                <a:lnTo>
                  <a:pt x="2617" y="849"/>
                </a:lnTo>
                <a:lnTo>
                  <a:pt x="2611" y="853"/>
                </a:lnTo>
                <a:lnTo>
                  <a:pt x="2609" y="853"/>
                </a:lnTo>
                <a:lnTo>
                  <a:pt x="2609" y="856"/>
                </a:lnTo>
                <a:lnTo>
                  <a:pt x="2609" y="856"/>
                </a:lnTo>
                <a:lnTo>
                  <a:pt x="2611" y="858"/>
                </a:lnTo>
                <a:lnTo>
                  <a:pt x="2615" y="858"/>
                </a:lnTo>
                <a:lnTo>
                  <a:pt x="2613" y="858"/>
                </a:lnTo>
                <a:lnTo>
                  <a:pt x="2609" y="858"/>
                </a:lnTo>
                <a:lnTo>
                  <a:pt x="2607" y="860"/>
                </a:lnTo>
                <a:lnTo>
                  <a:pt x="2604" y="860"/>
                </a:lnTo>
                <a:lnTo>
                  <a:pt x="2600" y="860"/>
                </a:lnTo>
                <a:lnTo>
                  <a:pt x="2596" y="860"/>
                </a:lnTo>
                <a:lnTo>
                  <a:pt x="2594" y="858"/>
                </a:lnTo>
                <a:lnTo>
                  <a:pt x="2592" y="858"/>
                </a:lnTo>
                <a:lnTo>
                  <a:pt x="2590" y="858"/>
                </a:lnTo>
                <a:lnTo>
                  <a:pt x="2590" y="856"/>
                </a:lnTo>
                <a:lnTo>
                  <a:pt x="2590" y="853"/>
                </a:lnTo>
                <a:lnTo>
                  <a:pt x="2590" y="853"/>
                </a:lnTo>
                <a:lnTo>
                  <a:pt x="2588" y="851"/>
                </a:lnTo>
                <a:lnTo>
                  <a:pt x="2586" y="853"/>
                </a:lnTo>
                <a:lnTo>
                  <a:pt x="2584" y="853"/>
                </a:lnTo>
                <a:lnTo>
                  <a:pt x="2581" y="853"/>
                </a:lnTo>
                <a:lnTo>
                  <a:pt x="2581" y="853"/>
                </a:lnTo>
                <a:lnTo>
                  <a:pt x="2581" y="853"/>
                </a:lnTo>
                <a:lnTo>
                  <a:pt x="2581" y="856"/>
                </a:lnTo>
                <a:lnTo>
                  <a:pt x="2584" y="860"/>
                </a:lnTo>
                <a:lnTo>
                  <a:pt x="2586" y="862"/>
                </a:lnTo>
                <a:lnTo>
                  <a:pt x="2586" y="868"/>
                </a:lnTo>
                <a:lnTo>
                  <a:pt x="2586" y="870"/>
                </a:lnTo>
                <a:lnTo>
                  <a:pt x="2588" y="872"/>
                </a:lnTo>
                <a:lnTo>
                  <a:pt x="2588" y="872"/>
                </a:lnTo>
                <a:lnTo>
                  <a:pt x="2581" y="872"/>
                </a:lnTo>
                <a:lnTo>
                  <a:pt x="2581" y="872"/>
                </a:lnTo>
                <a:lnTo>
                  <a:pt x="2579" y="870"/>
                </a:lnTo>
                <a:lnTo>
                  <a:pt x="2579" y="872"/>
                </a:lnTo>
                <a:lnTo>
                  <a:pt x="2579" y="872"/>
                </a:lnTo>
                <a:lnTo>
                  <a:pt x="2577" y="872"/>
                </a:lnTo>
                <a:lnTo>
                  <a:pt x="2573" y="872"/>
                </a:lnTo>
                <a:lnTo>
                  <a:pt x="2569" y="874"/>
                </a:lnTo>
                <a:lnTo>
                  <a:pt x="2567" y="872"/>
                </a:lnTo>
                <a:lnTo>
                  <a:pt x="2565" y="870"/>
                </a:lnTo>
                <a:lnTo>
                  <a:pt x="2560" y="868"/>
                </a:lnTo>
                <a:lnTo>
                  <a:pt x="2558" y="868"/>
                </a:lnTo>
                <a:lnTo>
                  <a:pt x="2556" y="870"/>
                </a:lnTo>
                <a:lnTo>
                  <a:pt x="2554" y="870"/>
                </a:lnTo>
                <a:lnTo>
                  <a:pt x="2552" y="870"/>
                </a:lnTo>
                <a:lnTo>
                  <a:pt x="2548" y="870"/>
                </a:lnTo>
                <a:lnTo>
                  <a:pt x="2542" y="872"/>
                </a:lnTo>
                <a:lnTo>
                  <a:pt x="2540" y="874"/>
                </a:lnTo>
                <a:lnTo>
                  <a:pt x="2540" y="876"/>
                </a:lnTo>
                <a:lnTo>
                  <a:pt x="2540" y="876"/>
                </a:lnTo>
                <a:lnTo>
                  <a:pt x="2540" y="876"/>
                </a:lnTo>
                <a:lnTo>
                  <a:pt x="2542" y="876"/>
                </a:lnTo>
                <a:lnTo>
                  <a:pt x="2542" y="876"/>
                </a:lnTo>
                <a:lnTo>
                  <a:pt x="2544" y="876"/>
                </a:lnTo>
                <a:lnTo>
                  <a:pt x="2544" y="876"/>
                </a:lnTo>
                <a:lnTo>
                  <a:pt x="2546" y="876"/>
                </a:lnTo>
                <a:lnTo>
                  <a:pt x="2546" y="879"/>
                </a:lnTo>
                <a:lnTo>
                  <a:pt x="2544" y="879"/>
                </a:lnTo>
                <a:lnTo>
                  <a:pt x="2542" y="879"/>
                </a:lnTo>
                <a:lnTo>
                  <a:pt x="2542" y="879"/>
                </a:lnTo>
                <a:lnTo>
                  <a:pt x="2542" y="879"/>
                </a:lnTo>
                <a:lnTo>
                  <a:pt x="2542" y="879"/>
                </a:lnTo>
                <a:lnTo>
                  <a:pt x="2542" y="881"/>
                </a:lnTo>
                <a:lnTo>
                  <a:pt x="2544" y="881"/>
                </a:lnTo>
                <a:lnTo>
                  <a:pt x="2546" y="881"/>
                </a:lnTo>
                <a:lnTo>
                  <a:pt x="2544" y="881"/>
                </a:lnTo>
                <a:lnTo>
                  <a:pt x="2542" y="883"/>
                </a:lnTo>
                <a:lnTo>
                  <a:pt x="2542" y="883"/>
                </a:lnTo>
                <a:lnTo>
                  <a:pt x="2540" y="883"/>
                </a:lnTo>
                <a:lnTo>
                  <a:pt x="2544" y="885"/>
                </a:lnTo>
                <a:lnTo>
                  <a:pt x="2544" y="887"/>
                </a:lnTo>
                <a:lnTo>
                  <a:pt x="2546" y="887"/>
                </a:lnTo>
                <a:lnTo>
                  <a:pt x="2546" y="887"/>
                </a:lnTo>
                <a:lnTo>
                  <a:pt x="2548" y="887"/>
                </a:lnTo>
                <a:lnTo>
                  <a:pt x="2552" y="887"/>
                </a:lnTo>
                <a:lnTo>
                  <a:pt x="2556" y="889"/>
                </a:lnTo>
                <a:lnTo>
                  <a:pt x="2558" y="889"/>
                </a:lnTo>
                <a:lnTo>
                  <a:pt x="2558" y="889"/>
                </a:lnTo>
                <a:lnTo>
                  <a:pt x="2560" y="889"/>
                </a:lnTo>
                <a:lnTo>
                  <a:pt x="2560" y="889"/>
                </a:lnTo>
                <a:lnTo>
                  <a:pt x="2560" y="889"/>
                </a:lnTo>
                <a:lnTo>
                  <a:pt x="2563" y="889"/>
                </a:lnTo>
                <a:lnTo>
                  <a:pt x="2563" y="891"/>
                </a:lnTo>
                <a:lnTo>
                  <a:pt x="2565" y="891"/>
                </a:lnTo>
                <a:lnTo>
                  <a:pt x="2567" y="891"/>
                </a:lnTo>
                <a:lnTo>
                  <a:pt x="2567" y="891"/>
                </a:lnTo>
                <a:lnTo>
                  <a:pt x="2569" y="891"/>
                </a:lnTo>
                <a:lnTo>
                  <a:pt x="2567" y="893"/>
                </a:lnTo>
                <a:lnTo>
                  <a:pt x="2567" y="893"/>
                </a:lnTo>
                <a:lnTo>
                  <a:pt x="2569" y="893"/>
                </a:lnTo>
                <a:lnTo>
                  <a:pt x="2571" y="893"/>
                </a:lnTo>
                <a:lnTo>
                  <a:pt x="2571" y="893"/>
                </a:lnTo>
                <a:lnTo>
                  <a:pt x="2573" y="893"/>
                </a:lnTo>
                <a:lnTo>
                  <a:pt x="2571" y="895"/>
                </a:lnTo>
                <a:lnTo>
                  <a:pt x="2571" y="895"/>
                </a:lnTo>
                <a:lnTo>
                  <a:pt x="2571" y="897"/>
                </a:lnTo>
                <a:lnTo>
                  <a:pt x="2573" y="897"/>
                </a:lnTo>
                <a:lnTo>
                  <a:pt x="2573" y="897"/>
                </a:lnTo>
                <a:lnTo>
                  <a:pt x="2579" y="897"/>
                </a:lnTo>
                <a:lnTo>
                  <a:pt x="2581" y="897"/>
                </a:lnTo>
                <a:lnTo>
                  <a:pt x="2581" y="897"/>
                </a:lnTo>
                <a:lnTo>
                  <a:pt x="2579" y="897"/>
                </a:lnTo>
                <a:lnTo>
                  <a:pt x="2579" y="897"/>
                </a:lnTo>
                <a:lnTo>
                  <a:pt x="2577" y="897"/>
                </a:lnTo>
                <a:lnTo>
                  <a:pt x="2577" y="897"/>
                </a:lnTo>
                <a:lnTo>
                  <a:pt x="2575" y="900"/>
                </a:lnTo>
                <a:lnTo>
                  <a:pt x="2577" y="900"/>
                </a:lnTo>
                <a:lnTo>
                  <a:pt x="2577" y="900"/>
                </a:lnTo>
                <a:lnTo>
                  <a:pt x="2579" y="902"/>
                </a:lnTo>
                <a:lnTo>
                  <a:pt x="2577" y="904"/>
                </a:lnTo>
                <a:lnTo>
                  <a:pt x="2577" y="904"/>
                </a:lnTo>
                <a:lnTo>
                  <a:pt x="2577" y="906"/>
                </a:lnTo>
                <a:lnTo>
                  <a:pt x="2579" y="908"/>
                </a:lnTo>
                <a:lnTo>
                  <a:pt x="2581" y="910"/>
                </a:lnTo>
                <a:lnTo>
                  <a:pt x="2588" y="914"/>
                </a:lnTo>
                <a:lnTo>
                  <a:pt x="2588" y="914"/>
                </a:lnTo>
                <a:lnTo>
                  <a:pt x="2590" y="914"/>
                </a:lnTo>
                <a:lnTo>
                  <a:pt x="2592" y="914"/>
                </a:lnTo>
                <a:lnTo>
                  <a:pt x="2592" y="916"/>
                </a:lnTo>
                <a:lnTo>
                  <a:pt x="2592" y="916"/>
                </a:lnTo>
                <a:lnTo>
                  <a:pt x="2592" y="921"/>
                </a:lnTo>
                <a:lnTo>
                  <a:pt x="2592" y="923"/>
                </a:lnTo>
                <a:lnTo>
                  <a:pt x="2592" y="925"/>
                </a:lnTo>
                <a:lnTo>
                  <a:pt x="2592" y="925"/>
                </a:lnTo>
                <a:lnTo>
                  <a:pt x="2592" y="925"/>
                </a:lnTo>
                <a:lnTo>
                  <a:pt x="2590" y="925"/>
                </a:lnTo>
                <a:lnTo>
                  <a:pt x="2590" y="925"/>
                </a:lnTo>
                <a:lnTo>
                  <a:pt x="2590" y="925"/>
                </a:lnTo>
                <a:lnTo>
                  <a:pt x="2594" y="929"/>
                </a:lnTo>
                <a:lnTo>
                  <a:pt x="2596" y="929"/>
                </a:lnTo>
                <a:lnTo>
                  <a:pt x="2596" y="931"/>
                </a:lnTo>
                <a:lnTo>
                  <a:pt x="2598" y="937"/>
                </a:lnTo>
                <a:lnTo>
                  <a:pt x="2600" y="937"/>
                </a:lnTo>
                <a:lnTo>
                  <a:pt x="2600" y="937"/>
                </a:lnTo>
                <a:lnTo>
                  <a:pt x="2598" y="937"/>
                </a:lnTo>
                <a:lnTo>
                  <a:pt x="2598" y="937"/>
                </a:lnTo>
                <a:lnTo>
                  <a:pt x="2596" y="933"/>
                </a:lnTo>
                <a:lnTo>
                  <a:pt x="2596" y="931"/>
                </a:lnTo>
                <a:lnTo>
                  <a:pt x="2594" y="929"/>
                </a:lnTo>
                <a:lnTo>
                  <a:pt x="2592" y="929"/>
                </a:lnTo>
                <a:lnTo>
                  <a:pt x="2592" y="931"/>
                </a:lnTo>
                <a:lnTo>
                  <a:pt x="2590" y="935"/>
                </a:lnTo>
                <a:lnTo>
                  <a:pt x="2590" y="944"/>
                </a:lnTo>
                <a:lnTo>
                  <a:pt x="2590" y="944"/>
                </a:lnTo>
                <a:lnTo>
                  <a:pt x="2590" y="944"/>
                </a:lnTo>
                <a:lnTo>
                  <a:pt x="2592" y="941"/>
                </a:lnTo>
                <a:lnTo>
                  <a:pt x="2592" y="944"/>
                </a:lnTo>
                <a:lnTo>
                  <a:pt x="2590" y="944"/>
                </a:lnTo>
                <a:lnTo>
                  <a:pt x="2590" y="946"/>
                </a:lnTo>
                <a:lnTo>
                  <a:pt x="2588" y="956"/>
                </a:lnTo>
                <a:lnTo>
                  <a:pt x="2586" y="962"/>
                </a:lnTo>
                <a:lnTo>
                  <a:pt x="2584" y="965"/>
                </a:lnTo>
                <a:lnTo>
                  <a:pt x="2581" y="967"/>
                </a:lnTo>
                <a:lnTo>
                  <a:pt x="2581" y="967"/>
                </a:lnTo>
                <a:lnTo>
                  <a:pt x="2579" y="967"/>
                </a:lnTo>
                <a:lnTo>
                  <a:pt x="2575" y="967"/>
                </a:lnTo>
                <a:lnTo>
                  <a:pt x="2573" y="967"/>
                </a:lnTo>
                <a:lnTo>
                  <a:pt x="2571" y="967"/>
                </a:lnTo>
                <a:lnTo>
                  <a:pt x="2567" y="965"/>
                </a:lnTo>
                <a:lnTo>
                  <a:pt x="2565" y="965"/>
                </a:lnTo>
                <a:lnTo>
                  <a:pt x="2563" y="967"/>
                </a:lnTo>
                <a:lnTo>
                  <a:pt x="2558" y="965"/>
                </a:lnTo>
                <a:lnTo>
                  <a:pt x="2556" y="965"/>
                </a:lnTo>
                <a:lnTo>
                  <a:pt x="2556" y="965"/>
                </a:lnTo>
                <a:lnTo>
                  <a:pt x="2552" y="965"/>
                </a:lnTo>
                <a:lnTo>
                  <a:pt x="2552" y="965"/>
                </a:lnTo>
                <a:lnTo>
                  <a:pt x="2550" y="965"/>
                </a:lnTo>
                <a:lnTo>
                  <a:pt x="2546" y="967"/>
                </a:lnTo>
                <a:lnTo>
                  <a:pt x="2542" y="967"/>
                </a:lnTo>
                <a:lnTo>
                  <a:pt x="2533" y="965"/>
                </a:lnTo>
                <a:lnTo>
                  <a:pt x="2531" y="962"/>
                </a:lnTo>
                <a:lnTo>
                  <a:pt x="2525" y="962"/>
                </a:lnTo>
                <a:lnTo>
                  <a:pt x="2523" y="962"/>
                </a:lnTo>
                <a:lnTo>
                  <a:pt x="2521" y="962"/>
                </a:lnTo>
                <a:lnTo>
                  <a:pt x="2519" y="962"/>
                </a:lnTo>
                <a:lnTo>
                  <a:pt x="2514" y="962"/>
                </a:lnTo>
                <a:lnTo>
                  <a:pt x="2512" y="962"/>
                </a:lnTo>
                <a:lnTo>
                  <a:pt x="2508" y="962"/>
                </a:lnTo>
                <a:lnTo>
                  <a:pt x="2506" y="962"/>
                </a:lnTo>
                <a:lnTo>
                  <a:pt x="2502" y="962"/>
                </a:lnTo>
                <a:lnTo>
                  <a:pt x="2500" y="960"/>
                </a:lnTo>
                <a:lnTo>
                  <a:pt x="2500" y="960"/>
                </a:lnTo>
                <a:lnTo>
                  <a:pt x="2498" y="960"/>
                </a:lnTo>
                <a:lnTo>
                  <a:pt x="2496" y="960"/>
                </a:lnTo>
                <a:lnTo>
                  <a:pt x="2493" y="960"/>
                </a:lnTo>
                <a:lnTo>
                  <a:pt x="2491" y="960"/>
                </a:lnTo>
                <a:lnTo>
                  <a:pt x="2489" y="962"/>
                </a:lnTo>
                <a:lnTo>
                  <a:pt x="2487" y="962"/>
                </a:lnTo>
                <a:lnTo>
                  <a:pt x="2487" y="965"/>
                </a:lnTo>
                <a:lnTo>
                  <a:pt x="2487" y="965"/>
                </a:lnTo>
                <a:lnTo>
                  <a:pt x="2489" y="965"/>
                </a:lnTo>
                <a:lnTo>
                  <a:pt x="2487" y="967"/>
                </a:lnTo>
                <a:lnTo>
                  <a:pt x="2485" y="967"/>
                </a:lnTo>
                <a:lnTo>
                  <a:pt x="2485" y="967"/>
                </a:lnTo>
                <a:lnTo>
                  <a:pt x="2483" y="967"/>
                </a:lnTo>
                <a:lnTo>
                  <a:pt x="2479" y="967"/>
                </a:lnTo>
                <a:lnTo>
                  <a:pt x="2477" y="969"/>
                </a:lnTo>
                <a:lnTo>
                  <a:pt x="2477" y="969"/>
                </a:lnTo>
                <a:lnTo>
                  <a:pt x="2475" y="971"/>
                </a:lnTo>
                <a:lnTo>
                  <a:pt x="2475" y="973"/>
                </a:lnTo>
                <a:lnTo>
                  <a:pt x="2475" y="973"/>
                </a:lnTo>
                <a:lnTo>
                  <a:pt x="2475" y="975"/>
                </a:lnTo>
                <a:lnTo>
                  <a:pt x="2475" y="975"/>
                </a:lnTo>
                <a:lnTo>
                  <a:pt x="2477" y="977"/>
                </a:lnTo>
                <a:lnTo>
                  <a:pt x="2479" y="977"/>
                </a:lnTo>
                <a:lnTo>
                  <a:pt x="2479" y="977"/>
                </a:lnTo>
                <a:lnTo>
                  <a:pt x="2477" y="979"/>
                </a:lnTo>
                <a:lnTo>
                  <a:pt x="2477" y="979"/>
                </a:lnTo>
                <a:lnTo>
                  <a:pt x="2477" y="981"/>
                </a:lnTo>
                <a:lnTo>
                  <a:pt x="2481" y="979"/>
                </a:lnTo>
                <a:lnTo>
                  <a:pt x="2481" y="979"/>
                </a:lnTo>
                <a:lnTo>
                  <a:pt x="2481" y="981"/>
                </a:lnTo>
                <a:lnTo>
                  <a:pt x="2481" y="981"/>
                </a:lnTo>
                <a:lnTo>
                  <a:pt x="2481" y="983"/>
                </a:lnTo>
                <a:lnTo>
                  <a:pt x="2481" y="983"/>
                </a:lnTo>
                <a:lnTo>
                  <a:pt x="2481" y="983"/>
                </a:lnTo>
                <a:lnTo>
                  <a:pt x="2481" y="986"/>
                </a:lnTo>
                <a:lnTo>
                  <a:pt x="2481" y="986"/>
                </a:lnTo>
                <a:lnTo>
                  <a:pt x="2481" y="986"/>
                </a:lnTo>
                <a:lnTo>
                  <a:pt x="2481" y="986"/>
                </a:lnTo>
                <a:lnTo>
                  <a:pt x="2481" y="988"/>
                </a:lnTo>
                <a:lnTo>
                  <a:pt x="2479" y="988"/>
                </a:lnTo>
                <a:lnTo>
                  <a:pt x="2479" y="992"/>
                </a:lnTo>
                <a:lnTo>
                  <a:pt x="2479" y="992"/>
                </a:lnTo>
                <a:lnTo>
                  <a:pt x="2481" y="992"/>
                </a:lnTo>
                <a:lnTo>
                  <a:pt x="2479" y="994"/>
                </a:lnTo>
                <a:lnTo>
                  <a:pt x="2479" y="994"/>
                </a:lnTo>
                <a:lnTo>
                  <a:pt x="2479" y="996"/>
                </a:lnTo>
                <a:lnTo>
                  <a:pt x="2481" y="996"/>
                </a:lnTo>
                <a:lnTo>
                  <a:pt x="2481" y="996"/>
                </a:lnTo>
                <a:lnTo>
                  <a:pt x="2481" y="998"/>
                </a:lnTo>
                <a:lnTo>
                  <a:pt x="2481" y="1002"/>
                </a:lnTo>
                <a:lnTo>
                  <a:pt x="2483" y="1004"/>
                </a:lnTo>
                <a:lnTo>
                  <a:pt x="2483" y="1006"/>
                </a:lnTo>
                <a:lnTo>
                  <a:pt x="2483" y="1006"/>
                </a:lnTo>
                <a:lnTo>
                  <a:pt x="2483" y="1009"/>
                </a:lnTo>
                <a:lnTo>
                  <a:pt x="2481" y="1013"/>
                </a:lnTo>
                <a:lnTo>
                  <a:pt x="2481" y="1013"/>
                </a:lnTo>
                <a:lnTo>
                  <a:pt x="2481" y="1015"/>
                </a:lnTo>
                <a:lnTo>
                  <a:pt x="2479" y="1021"/>
                </a:lnTo>
                <a:lnTo>
                  <a:pt x="2479" y="1021"/>
                </a:lnTo>
                <a:lnTo>
                  <a:pt x="2479" y="1021"/>
                </a:lnTo>
                <a:lnTo>
                  <a:pt x="2479" y="1023"/>
                </a:lnTo>
                <a:lnTo>
                  <a:pt x="2477" y="1027"/>
                </a:lnTo>
                <a:lnTo>
                  <a:pt x="2475" y="1032"/>
                </a:lnTo>
                <a:lnTo>
                  <a:pt x="2475" y="1034"/>
                </a:lnTo>
                <a:lnTo>
                  <a:pt x="2472" y="1036"/>
                </a:lnTo>
                <a:lnTo>
                  <a:pt x="2472" y="1036"/>
                </a:lnTo>
                <a:lnTo>
                  <a:pt x="2472" y="1036"/>
                </a:lnTo>
                <a:lnTo>
                  <a:pt x="2472" y="1038"/>
                </a:lnTo>
                <a:lnTo>
                  <a:pt x="2470" y="1040"/>
                </a:lnTo>
                <a:lnTo>
                  <a:pt x="2470" y="1042"/>
                </a:lnTo>
                <a:lnTo>
                  <a:pt x="2470" y="1044"/>
                </a:lnTo>
                <a:lnTo>
                  <a:pt x="2470" y="1044"/>
                </a:lnTo>
                <a:lnTo>
                  <a:pt x="2470" y="1046"/>
                </a:lnTo>
                <a:lnTo>
                  <a:pt x="2470" y="1046"/>
                </a:lnTo>
                <a:lnTo>
                  <a:pt x="2472" y="1046"/>
                </a:lnTo>
                <a:lnTo>
                  <a:pt x="2475" y="1046"/>
                </a:lnTo>
                <a:lnTo>
                  <a:pt x="2475" y="1046"/>
                </a:lnTo>
                <a:lnTo>
                  <a:pt x="2477" y="1044"/>
                </a:lnTo>
                <a:lnTo>
                  <a:pt x="2479" y="1042"/>
                </a:lnTo>
                <a:lnTo>
                  <a:pt x="2479" y="1040"/>
                </a:lnTo>
                <a:lnTo>
                  <a:pt x="2481" y="1040"/>
                </a:lnTo>
                <a:lnTo>
                  <a:pt x="2479" y="1042"/>
                </a:lnTo>
                <a:lnTo>
                  <a:pt x="2477" y="1042"/>
                </a:lnTo>
                <a:lnTo>
                  <a:pt x="2477" y="1044"/>
                </a:lnTo>
                <a:lnTo>
                  <a:pt x="2477" y="1046"/>
                </a:lnTo>
                <a:lnTo>
                  <a:pt x="2477" y="1046"/>
                </a:lnTo>
                <a:lnTo>
                  <a:pt x="2475" y="1046"/>
                </a:lnTo>
                <a:lnTo>
                  <a:pt x="2475" y="1046"/>
                </a:lnTo>
                <a:lnTo>
                  <a:pt x="2475" y="1048"/>
                </a:lnTo>
                <a:lnTo>
                  <a:pt x="2475" y="1050"/>
                </a:lnTo>
                <a:lnTo>
                  <a:pt x="2475" y="1050"/>
                </a:lnTo>
                <a:lnTo>
                  <a:pt x="2477" y="1050"/>
                </a:lnTo>
                <a:lnTo>
                  <a:pt x="2479" y="1050"/>
                </a:lnTo>
                <a:lnTo>
                  <a:pt x="2479" y="1050"/>
                </a:lnTo>
                <a:lnTo>
                  <a:pt x="2481" y="1050"/>
                </a:lnTo>
                <a:lnTo>
                  <a:pt x="2481" y="1050"/>
                </a:lnTo>
                <a:lnTo>
                  <a:pt x="2483" y="1050"/>
                </a:lnTo>
                <a:lnTo>
                  <a:pt x="2479" y="1050"/>
                </a:lnTo>
                <a:lnTo>
                  <a:pt x="2481" y="1053"/>
                </a:lnTo>
                <a:lnTo>
                  <a:pt x="2481" y="1055"/>
                </a:lnTo>
                <a:lnTo>
                  <a:pt x="2479" y="1059"/>
                </a:lnTo>
                <a:lnTo>
                  <a:pt x="2481" y="1061"/>
                </a:lnTo>
                <a:lnTo>
                  <a:pt x="2481" y="1063"/>
                </a:lnTo>
                <a:lnTo>
                  <a:pt x="2481" y="1065"/>
                </a:lnTo>
                <a:lnTo>
                  <a:pt x="2481" y="1067"/>
                </a:lnTo>
                <a:lnTo>
                  <a:pt x="2479" y="1071"/>
                </a:lnTo>
                <a:lnTo>
                  <a:pt x="2477" y="1074"/>
                </a:lnTo>
                <a:lnTo>
                  <a:pt x="2479" y="1074"/>
                </a:lnTo>
                <a:lnTo>
                  <a:pt x="2479" y="1074"/>
                </a:lnTo>
                <a:lnTo>
                  <a:pt x="2481" y="1074"/>
                </a:lnTo>
                <a:lnTo>
                  <a:pt x="2483" y="1074"/>
                </a:lnTo>
                <a:lnTo>
                  <a:pt x="2485" y="1074"/>
                </a:lnTo>
                <a:lnTo>
                  <a:pt x="2489" y="1074"/>
                </a:lnTo>
                <a:lnTo>
                  <a:pt x="2493" y="1076"/>
                </a:lnTo>
                <a:lnTo>
                  <a:pt x="2493" y="1076"/>
                </a:lnTo>
                <a:lnTo>
                  <a:pt x="2500" y="1071"/>
                </a:lnTo>
                <a:lnTo>
                  <a:pt x="2500" y="1071"/>
                </a:lnTo>
                <a:lnTo>
                  <a:pt x="2504" y="1071"/>
                </a:lnTo>
                <a:lnTo>
                  <a:pt x="2506" y="1071"/>
                </a:lnTo>
                <a:lnTo>
                  <a:pt x="2508" y="1071"/>
                </a:lnTo>
                <a:lnTo>
                  <a:pt x="2508" y="1069"/>
                </a:lnTo>
                <a:lnTo>
                  <a:pt x="2508" y="1071"/>
                </a:lnTo>
                <a:lnTo>
                  <a:pt x="2508" y="1071"/>
                </a:lnTo>
                <a:lnTo>
                  <a:pt x="2514" y="1076"/>
                </a:lnTo>
                <a:lnTo>
                  <a:pt x="2514" y="1078"/>
                </a:lnTo>
                <a:lnTo>
                  <a:pt x="2516" y="1076"/>
                </a:lnTo>
                <a:lnTo>
                  <a:pt x="2519" y="1076"/>
                </a:lnTo>
                <a:lnTo>
                  <a:pt x="2516" y="1076"/>
                </a:lnTo>
                <a:lnTo>
                  <a:pt x="2516" y="1078"/>
                </a:lnTo>
                <a:lnTo>
                  <a:pt x="2514" y="1080"/>
                </a:lnTo>
                <a:lnTo>
                  <a:pt x="2514" y="1080"/>
                </a:lnTo>
                <a:lnTo>
                  <a:pt x="2516" y="1082"/>
                </a:lnTo>
                <a:lnTo>
                  <a:pt x="2516" y="1082"/>
                </a:lnTo>
                <a:lnTo>
                  <a:pt x="2516" y="1082"/>
                </a:lnTo>
                <a:lnTo>
                  <a:pt x="2516" y="1084"/>
                </a:lnTo>
                <a:lnTo>
                  <a:pt x="2519" y="1086"/>
                </a:lnTo>
                <a:lnTo>
                  <a:pt x="2521" y="1088"/>
                </a:lnTo>
                <a:lnTo>
                  <a:pt x="2521" y="1088"/>
                </a:lnTo>
                <a:lnTo>
                  <a:pt x="2523" y="1090"/>
                </a:lnTo>
                <a:lnTo>
                  <a:pt x="2527" y="1090"/>
                </a:lnTo>
                <a:lnTo>
                  <a:pt x="2527" y="1090"/>
                </a:lnTo>
                <a:lnTo>
                  <a:pt x="2529" y="1090"/>
                </a:lnTo>
                <a:lnTo>
                  <a:pt x="2529" y="1088"/>
                </a:lnTo>
                <a:lnTo>
                  <a:pt x="2529" y="1088"/>
                </a:lnTo>
                <a:lnTo>
                  <a:pt x="2529" y="1088"/>
                </a:lnTo>
                <a:lnTo>
                  <a:pt x="2529" y="1088"/>
                </a:lnTo>
                <a:lnTo>
                  <a:pt x="2531" y="1088"/>
                </a:lnTo>
                <a:lnTo>
                  <a:pt x="2531" y="1084"/>
                </a:lnTo>
                <a:lnTo>
                  <a:pt x="2533" y="1084"/>
                </a:lnTo>
                <a:lnTo>
                  <a:pt x="2535" y="1082"/>
                </a:lnTo>
                <a:lnTo>
                  <a:pt x="2540" y="1082"/>
                </a:lnTo>
                <a:lnTo>
                  <a:pt x="2542" y="1080"/>
                </a:lnTo>
                <a:lnTo>
                  <a:pt x="2544" y="1080"/>
                </a:lnTo>
                <a:lnTo>
                  <a:pt x="2544" y="1080"/>
                </a:lnTo>
                <a:lnTo>
                  <a:pt x="2552" y="1078"/>
                </a:lnTo>
                <a:lnTo>
                  <a:pt x="2556" y="1080"/>
                </a:lnTo>
                <a:lnTo>
                  <a:pt x="2558" y="1080"/>
                </a:lnTo>
                <a:lnTo>
                  <a:pt x="2560" y="1078"/>
                </a:lnTo>
                <a:lnTo>
                  <a:pt x="2563" y="1078"/>
                </a:lnTo>
                <a:lnTo>
                  <a:pt x="2565" y="1080"/>
                </a:lnTo>
                <a:lnTo>
                  <a:pt x="2567" y="1080"/>
                </a:lnTo>
                <a:lnTo>
                  <a:pt x="2569" y="1080"/>
                </a:lnTo>
                <a:lnTo>
                  <a:pt x="2571" y="1078"/>
                </a:lnTo>
                <a:lnTo>
                  <a:pt x="2573" y="1078"/>
                </a:lnTo>
                <a:lnTo>
                  <a:pt x="2575" y="1078"/>
                </a:lnTo>
                <a:lnTo>
                  <a:pt x="2575" y="1080"/>
                </a:lnTo>
                <a:lnTo>
                  <a:pt x="2577" y="1078"/>
                </a:lnTo>
                <a:lnTo>
                  <a:pt x="2579" y="1076"/>
                </a:lnTo>
                <a:lnTo>
                  <a:pt x="2581" y="1071"/>
                </a:lnTo>
                <a:lnTo>
                  <a:pt x="2584" y="1067"/>
                </a:lnTo>
                <a:lnTo>
                  <a:pt x="2588" y="1065"/>
                </a:lnTo>
                <a:lnTo>
                  <a:pt x="2594" y="1065"/>
                </a:lnTo>
                <a:lnTo>
                  <a:pt x="2596" y="1065"/>
                </a:lnTo>
                <a:lnTo>
                  <a:pt x="2596" y="1065"/>
                </a:lnTo>
                <a:lnTo>
                  <a:pt x="2598" y="1065"/>
                </a:lnTo>
                <a:lnTo>
                  <a:pt x="2596" y="1063"/>
                </a:lnTo>
                <a:lnTo>
                  <a:pt x="2596" y="1061"/>
                </a:lnTo>
                <a:lnTo>
                  <a:pt x="2596" y="1061"/>
                </a:lnTo>
                <a:lnTo>
                  <a:pt x="2596" y="1061"/>
                </a:lnTo>
                <a:lnTo>
                  <a:pt x="2598" y="1059"/>
                </a:lnTo>
                <a:lnTo>
                  <a:pt x="2598" y="1055"/>
                </a:lnTo>
                <a:lnTo>
                  <a:pt x="2600" y="1055"/>
                </a:lnTo>
                <a:lnTo>
                  <a:pt x="2600" y="1053"/>
                </a:lnTo>
                <a:lnTo>
                  <a:pt x="2602" y="1050"/>
                </a:lnTo>
                <a:lnTo>
                  <a:pt x="2607" y="1048"/>
                </a:lnTo>
                <a:lnTo>
                  <a:pt x="2609" y="1046"/>
                </a:lnTo>
                <a:lnTo>
                  <a:pt x="2611" y="1046"/>
                </a:lnTo>
                <a:lnTo>
                  <a:pt x="2611" y="1044"/>
                </a:lnTo>
                <a:lnTo>
                  <a:pt x="2607" y="1044"/>
                </a:lnTo>
                <a:lnTo>
                  <a:pt x="2607" y="1042"/>
                </a:lnTo>
                <a:lnTo>
                  <a:pt x="2604" y="1040"/>
                </a:lnTo>
                <a:lnTo>
                  <a:pt x="2602" y="1034"/>
                </a:lnTo>
                <a:lnTo>
                  <a:pt x="2602" y="1034"/>
                </a:lnTo>
                <a:lnTo>
                  <a:pt x="2607" y="1027"/>
                </a:lnTo>
                <a:lnTo>
                  <a:pt x="2609" y="1025"/>
                </a:lnTo>
                <a:lnTo>
                  <a:pt x="2611" y="1023"/>
                </a:lnTo>
                <a:lnTo>
                  <a:pt x="2613" y="1019"/>
                </a:lnTo>
                <a:lnTo>
                  <a:pt x="2617" y="1015"/>
                </a:lnTo>
                <a:lnTo>
                  <a:pt x="2617" y="1015"/>
                </a:lnTo>
                <a:lnTo>
                  <a:pt x="2617" y="1015"/>
                </a:lnTo>
                <a:lnTo>
                  <a:pt x="2619" y="1015"/>
                </a:lnTo>
                <a:lnTo>
                  <a:pt x="2619" y="1013"/>
                </a:lnTo>
                <a:lnTo>
                  <a:pt x="2621" y="1013"/>
                </a:lnTo>
                <a:lnTo>
                  <a:pt x="2619" y="1011"/>
                </a:lnTo>
                <a:lnTo>
                  <a:pt x="2617" y="1011"/>
                </a:lnTo>
                <a:lnTo>
                  <a:pt x="2619" y="1009"/>
                </a:lnTo>
                <a:lnTo>
                  <a:pt x="2623" y="1006"/>
                </a:lnTo>
                <a:lnTo>
                  <a:pt x="2625" y="1006"/>
                </a:lnTo>
                <a:lnTo>
                  <a:pt x="2630" y="1004"/>
                </a:lnTo>
                <a:lnTo>
                  <a:pt x="2638" y="1002"/>
                </a:lnTo>
                <a:lnTo>
                  <a:pt x="2638" y="1002"/>
                </a:lnTo>
                <a:lnTo>
                  <a:pt x="2642" y="1000"/>
                </a:lnTo>
                <a:lnTo>
                  <a:pt x="2651" y="994"/>
                </a:lnTo>
                <a:lnTo>
                  <a:pt x="2653" y="992"/>
                </a:lnTo>
                <a:lnTo>
                  <a:pt x="2655" y="992"/>
                </a:lnTo>
                <a:lnTo>
                  <a:pt x="2655" y="990"/>
                </a:lnTo>
                <a:lnTo>
                  <a:pt x="2655" y="988"/>
                </a:lnTo>
                <a:lnTo>
                  <a:pt x="2655" y="988"/>
                </a:lnTo>
                <a:lnTo>
                  <a:pt x="2653" y="988"/>
                </a:lnTo>
                <a:lnTo>
                  <a:pt x="2653" y="986"/>
                </a:lnTo>
                <a:lnTo>
                  <a:pt x="2655" y="986"/>
                </a:lnTo>
                <a:lnTo>
                  <a:pt x="2655" y="986"/>
                </a:lnTo>
                <a:lnTo>
                  <a:pt x="2655" y="986"/>
                </a:lnTo>
                <a:lnTo>
                  <a:pt x="2655" y="983"/>
                </a:lnTo>
                <a:lnTo>
                  <a:pt x="2655" y="983"/>
                </a:lnTo>
                <a:lnTo>
                  <a:pt x="2655" y="983"/>
                </a:lnTo>
                <a:lnTo>
                  <a:pt x="2653" y="979"/>
                </a:lnTo>
                <a:lnTo>
                  <a:pt x="2653" y="975"/>
                </a:lnTo>
                <a:lnTo>
                  <a:pt x="2653" y="975"/>
                </a:lnTo>
                <a:lnTo>
                  <a:pt x="2653" y="971"/>
                </a:lnTo>
                <a:lnTo>
                  <a:pt x="2655" y="969"/>
                </a:lnTo>
                <a:lnTo>
                  <a:pt x="2663" y="965"/>
                </a:lnTo>
                <a:lnTo>
                  <a:pt x="2663" y="965"/>
                </a:lnTo>
                <a:lnTo>
                  <a:pt x="2665" y="962"/>
                </a:lnTo>
                <a:lnTo>
                  <a:pt x="2667" y="962"/>
                </a:lnTo>
                <a:lnTo>
                  <a:pt x="2667" y="962"/>
                </a:lnTo>
                <a:lnTo>
                  <a:pt x="2667" y="962"/>
                </a:lnTo>
                <a:lnTo>
                  <a:pt x="2667" y="965"/>
                </a:lnTo>
                <a:lnTo>
                  <a:pt x="2669" y="965"/>
                </a:lnTo>
                <a:lnTo>
                  <a:pt x="2672" y="965"/>
                </a:lnTo>
                <a:lnTo>
                  <a:pt x="2672" y="965"/>
                </a:lnTo>
                <a:lnTo>
                  <a:pt x="2676" y="967"/>
                </a:lnTo>
                <a:lnTo>
                  <a:pt x="2676" y="967"/>
                </a:lnTo>
                <a:lnTo>
                  <a:pt x="2678" y="967"/>
                </a:lnTo>
                <a:lnTo>
                  <a:pt x="2678" y="967"/>
                </a:lnTo>
                <a:lnTo>
                  <a:pt x="2678" y="967"/>
                </a:lnTo>
                <a:lnTo>
                  <a:pt x="2678" y="967"/>
                </a:lnTo>
                <a:lnTo>
                  <a:pt x="2678" y="967"/>
                </a:lnTo>
                <a:lnTo>
                  <a:pt x="2680" y="967"/>
                </a:lnTo>
                <a:lnTo>
                  <a:pt x="2680" y="967"/>
                </a:lnTo>
                <a:lnTo>
                  <a:pt x="2682" y="965"/>
                </a:lnTo>
                <a:lnTo>
                  <a:pt x="2682" y="967"/>
                </a:lnTo>
                <a:lnTo>
                  <a:pt x="2682" y="967"/>
                </a:lnTo>
                <a:lnTo>
                  <a:pt x="2682" y="967"/>
                </a:lnTo>
                <a:lnTo>
                  <a:pt x="2682" y="967"/>
                </a:lnTo>
                <a:lnTo>
                  <a:pt x="2684" y="967"/>
                </a:lnTo>
                <a:lnTo>
                  <a:pt x="2686" y="969"/>
                </a:lnTo>
                <a:lnTo>
                  <a:pt x="2690" y="971"/>
                </a:lnTo>
                <a:lnTo>
                  <a:pt x="2692" y="971"/>
                </a:lnTo>
                <a:lnTo>
                  <a:pt x="2695" y="971"/>
                </a:lnTo>
                <a:lnTo>
                  <a:pt x="2697" y="971"/>
                </a:lnTo>
                <a:lnTo>
                  <a:pt x="2699" y="971"/>
                </a:lnTo>
                <a:lnTo>
                  <a:pt x="2701" y="971"/>
                </a:lnTo>
                <a:lnTo>
                  <a:pt x="2703" y="969"/>
                </a:lnTo>
                <a:lnTo>
                  <a:pt x="2705" y="969"/>
                </a:lnTo>
                <a:lnTo>
                  <a:pt x="2705" y="967"/>
                </a:lnTo>
                <a:lnTo>
                  <a:pt x="2705" y="967"/>
                </a:lnTo>
                <a:lnTo>
                  <a:pt x="2707" y="965"/>
                </a:lnTo>
                <a:lnTo>
                  <a:pt x="2711" y="962"/>
                </a:lnTo>
                <a:lnTo>
                  <a:pt x="2713" y="960"/>
                </a:lnTo>
                <a:lnTo>
                  <a:pt x="2716" y="960"/>
                </a:lnTo>
                <a:lnTo>
                  <a:pt x="2720" y="958"/>
                </a:lnTo>
                <a:lnTo>
                  <a:pt x="2724" y="958"/>
                </a:lnTo>
                <a:lnTo>
                  <a:pt x="2724" y="956"/>
                </a:lnTo>
                <a:lnTo>
                  <a:pt x="2728" y="954"/>
                </a:lnTo>
                <a:lnTo>
                  <a:pt x="2732" y="950"/>
                </a:lnTo>
                <a:lnTo>
                  <a:pt x="2734" y="948"/>
                </a:lnTo>
                <a:lnTo>
                  <a:pt x="2736" y="948"/>
                </a:lnTo>
                <a:lnTo>
                  <a:pt x="2741" y="950"/>
                </a:lnTo>
                <a:lnTo>
                  <a:pt x="2743" y="950"/>
                </a:lnTo>
                <a:lnTo>
                  <a:pt x="2749" y="954"/>
                </a:lnTo>
                <a:lnTo>
                  <a:pt x="2753" y="956"/>
                </a:lnTo>
                <a:lnTo>
                  <a:pt x="2755" y="956"/>
                </a:lnTo>
                <a:lnTo>
                  <a:pt x="2755" y="958"/>
                </a:lnTo>
                <a:lnTo>
                  <a:pt x="2757" y="965"/>
                </a:lnTo>
                <a:lnTo>
                  <a:pt x="2760" y="967"/>
                </a:lnTo>
                <a:lnTo>
                  <a:pt x="2760" y="969"/>
                </a:lnTo>
                <a:lnTo>
                  <a:pt x="2760" y="971"/>
                </a:lnTo>
                <a:lnTo>
                  <a:pt x="2760" y="973"/>
                </a:lnTo>
                <a:lnTo>
                  <a:pt x="2760" y="973"/>
                </a:lnTo>
                <a:lnTo>
                  <a:pt x="2762" y="973"/>
                </a:lnTo>
                <a:lnTo>
                  <a:pt x="2762" y="973"/>
                </a:lnTo>
                <a:lnTo>
                  <a:pt x="2764" y="975"/>
                </a:lnTo>
                <a:lnTo>
                  <a:pt x="2764" y="975"/>
                </a:lnTo>
                <a:lnTo>
                  <a:pt x="2764" y="975"/>
                </a:lnTo>
                <a:lnTo>
                  <a:pt x="2764" y="977"/>
                </a:lnTo>
                <a:lnTo>
                  <a:pt x="2766" y="977"/>
                </a:lnTo>
                <a:lnTo>
                  <a:pt x="2770" y="981"/>
                </a:lnTo>
                <a:lnTo>
                  <a:pt x="2770" y="983"/>
                </a:lnTo>
                <a:lnTo>
                  <a:pt x="2770" y="983"/>
                </a:lnTo>
                <a:lnTo>
                  <a:pt x="2768" y="983"/>
                </a:lnTo>
                <a:lnTo>
                  <a:pt x="2770" y="983"/>
                </a:lnTo>
                <a:lnTo>
                  <a:pt x="2770" y="983"/>
                </a:lnTo>
                <a:lnTo>
                  <a:pt x="2770" y="983"/>
                </a:lnTo>
                <a:lnTo>
                  <a:pt x="2772" y="983"/>
                </a:lnTo>
                <a:lnTo>
                  <a:pt x="2774" y="983"/>
                </a:lnTo>
                <a:lnTo>
                  <a:pt x="2776" y="986"/>
                </a:lnTo>
                <a:lnTo>
                  <a:pt x="2778" y="990"/>
                </a:lnTo>
                <a:lnTo>
                  <a:pt x="2783" y="992"/>
                </a:lnTo>
                <a:lnTo>
                  <a:pt x="2785" y="994"/>
                </a:lnTo>
                <a:lnTo>
                  <a:pt x="2791" y="1000"/>
                </a:lnTo>
                <a:lnTo>
                  <a:pt x="2793" y="1000"/>
                </a:lnTo>
                <a:lnTo>
                  <a:pt x="2797" y="1002"/>
                </a:lnTo>
                <a:lnTo>
                  <a:pt x="2797" y="1002"/>
                </a:lnTo>
                <a:lnTo>
                  <a:pt x="2797" y="1004"/>
                </a:lnTo>
                <a:lnTo>
                  <a:pt x="2799" y="1002"/>
                </a:lnTo>
                <a:lnTo>
                  <a:pt x="2799" y="1002"/>
                </a:lnTo>
                <a:lnTo>
                  <a:pt x="2801" y="1002"/>
                </a:lnTo>
                <a:lnTo>
                  <a:pt x="2804" y="1004"/>
                </a:lnTo>
                <a:lnTo>
                  <a:pt x="2806" y="1002"/>
                </a:lnTo>
                <a:lnTo>
                  <a:pt x="2808" y="1004"/>
                </a:lnTo>
                <a:lnTo>
                  <a:pt x="2808" y="1004"/>
                </a:lnTo>
                <a:lnTo>
                  <a:pt x="2812" y="1011"/>
                </a:lnTo>
                <a:lnTo>
                  <a:pt x="2812" y="1011"/>
                </a:lnTo>
                <a:lnTo>
                  <a:pt x="2812" y="1011"/>
                </a:lnTo>
                <a:lnTo>
                  <a:pt x="2812" y="1011"/>
                </a:lnTo>
                <a:lnTo>
                  <a:pt x="2812" y="1011"/>
                </a:lnTo>
                <a:lnTo>
                  <a:pt x="2814" y="1011"/>
                </a:lnTo>
                <a:lnTo>
                  <a:pt x="2816" y="1011"/>
                </a:lnTo>
                <a:lnTo>
                  <a:pt x="2818" y="1013"/>
                </a:lnTo>
                <a:lnTo>
                  <a:pt x="2816" y="1015"/>
                </a:lnTo>
                <a:lnTo>
                  <a:pt x="2816" y="1015"/>
                </a:lnTo>
                <a:lnTo>
                  <a:pt x="2818" y="1015"/>
                </a:lnTo>
                <a:lnTo>
                  <a:pt x="2818" y="1015"/>
                </a:lnTo>
                <a:lnTo>
                  <a:pt x="2820" y="1013"/>
                </a:lnTo>
                <a:lnTo>
                  <a:pt x="2822" y="1013"/>
                </a:lnTo>
                <a:lnTo>
                  <a:pt x="2822" y="1015"/>
                </a:lnTo>
                <a:lnTo>
                  <a:pt x="2824" y="1015"/>
                </a:lnTo>
                <a:lnTo>
                  <a:pt x="2824" y="1017"/>
                </a:lnTo>
                <a:lnTo>
                  <a:pt x="2824" y="1019"/>
                </a:lnTo>
                <a:lnTo>
                  <a:pt x="2824" y="1019"/>
                </a:lnTo>
                <a:lnTo>
                  <a:pt x="2824" y="1019"/>
                </a:lnTo>
                <a:lnTo>
                  <a:pt x="2824" y="1021"/>
                </a:lnTo>
                <a:lnTo>
                  <a:pt x="2829" y="1023"/>
                </a:lnTo>
                <a:lnTo>
                  <a:pt x="2831" y="1023"/>
                </a:lnTo>
                <a:lnTo>
                  <a:pt x="2833" y="1023"/>
                </a:lnTo>
                <a:lnTo>
                  <a:pt x="2835" y="1025"/>
                </a:lnTo>
                <a:lnTo>
                  <a:pt x="2837" y="1027"/>
                </a:lnTo>
                <a:lnTo>
                  <a:pt x="2837" y="1032"/>
                </a:lnTo>
                <a:lnTo>
                  <a:pt x="2839" y="1036"/>
                </a:lnTo>
                <a:lnTo>
                  <a:pt x="2841" y="1040"/>
                </a:lnTo>
                <a:lnTo>
                  <a:pt x="2841" y="1040"/>
                </a:lnTo>
                <a:lnTo>
                  <a:pt x="2843" y="1042"/>
                </a:lnTo>
                <a:lnTo>
                  <a:pt x="2843" y="1046"/>
                </a:lnTo>
                <a:lnTo>
                  <a:pt x="2841" y="1046"/>
                </a:lnTo>
                <a:lnTo>
                  <a:pt x="2839" y="1046"/>
                </a:lnTo>
                <a:lnTo>
                  <a:pt x="2839" y="1046"/>
                </a:lnTo>
                <a:lnTo>
                  <a:pt x="2837" y="1048"/>
                </a:lnTo>
                <a:lnTo>
                  <a:pt x="2839" y="1050"/>
                </a:lnTo>
                <a:lnTo>
                  <a:pt x="2837" y="1053"/>
                </a:lnTo>
                <a:lnTo>
                  <a:pt x="2835" y="1055"/>
                </a:lnTo>
                <a:lnTo>
                  <a:pt x="2835" y="1055"/>
                </a:lnTo>
                <a:lnTo>
                  <a:pt x="2835" y="1057"/>
                </a:lnTo>
                <a:lnTo>
                  <a:pt x="2835" y="1059"/>
                </a:lnTo>
                <a:lnTo>
                  <a:pt x="2841" y="1059"/>
                </a:lnTo>
                <a:lnTo>
                  <a:pt x="2841" y="1057"/>
                </a:lnTo>
                <a:lnTo>
                  <a:pt x="2841" y="1057"/>
                </a:lnTo>
                <a:lnTo>
                  <a:pt x="2843" y="1055"/>
                </a:lnTo>
                <a:lnTo>
                  <a:pt x="2848" y="1050"/>
                </a:lnTo>
                <a:lnTo>
                  <a:pt x="2848" y="1050"/>
                </a:lnTo>
                <a:lnTo>
                  <a:pt x="2848" y="1046"/>
                </a:lnTo>
                <a:lnTo>
                  <a:pt x="2848" y="1044"/>
                </a:lnTo>
                <a:lnTo>
                  <a:pt x="2850" y="1044"/>
                </a:lnTo>
                <a:lnTo>
                  <a:pt x="2854" y="1042"/>
                </a:lnTo>
                <a:lnTo>
                  <a:pt x="2856" y="1042"/>
                </a:lnTo>
                <a:lnTo>
                  <a:pt x="2856" y="1042"/>
                </a:lnTo>
                <a:lnTo>
                  <a:pt x="2856" y="1040"/>
                </a:lnTo>
                <a:lnTo>
                  <a:pt x="2856" y="1036"/>
                </a:lnTo>
                <a:lnTo>
                  <a:pt x="2854" y="1034"/>
                </a:lnTo>
                <a:lnTo>
                  <a:pt x="2852" y="1032"/>
                </a:lnTo>
                <a:lnTo>
                  <a:pt x="2848" y="1032"/>
                </a:lnTo>
                <a:lnTo>
                  <a:pt x="2848" y="1030"/>
                </a:lnTo>
                <a:lnTo>
                  <a:pt x="2848" y="1027"/>
                </a:lnTo>
                <a:lnTo>
                  <a:pt x="2850" y="1023"/>
                </a:lnTo>
                <a:lnTo>
                  <a:pt x="2852" y="1019"/>
                </a:lnTo>
                <a:lnTo>
                  <a:pt x="2854" y="1017"/>
                </a:lnTo>
                <a:lnTo>
                  <a:pt x="2854" y="1015"/>
                </a:lnTo>
                <a:lnTo>
                  <a:pt x="2856" y="1017"/>
                </a:lnTo>
                <a:lnTo>
                  <a:pt x="2858" y="1017"/>
                </a:lnTo>
                <a:lnTo>
                  <a:pt x="2858" y="1017"/>
                </a:lnTo>
                <a:lnTo>
                  <a:pt x="2858" y="1017"/>
                </a:lnTo>
                <a:lnTo>
                  <a:pt x="2860" y="1019"/>
                </a:lnTo>
                <a:lnTo>
                  <a:pt x="2860" y="1019"/>
                </a:lnTo>
                <a:lnTo>
                  <a:pt x="2866" y="1019"/>
                </a:lnTo>
                <a:lnTo>
                  <a:pt x="2871" y="1025"/>
                </a:lnTo>
                <a:lnTo>
                  <a:pt x="2873" y="1027"/>
                </a:lnTo>
                <a:lnTo>
                  <a:pt x="2873" y="1027"/>
                </a:lnTo>
                <a:lnTo>
                  <a:pt x="2875" y="1025"/>
                </a:lnTo>
                <a:lnTo>
                  <a:pt x="2875" y="1025"/>
                </a:lnTo>
                <a:lnTo>
                  <a:pt x="2875" y="1023"/>
                </a:lnTo>
                <a:lnTo>
                  <a:pt x="2875" y="1021"/>
                </a:lnTo>
                <a:lnTo>
                  <a:pt x="2873" y="1019"/>
                </a:lnTo>
                <a:lnTo>
                  <a:pt x="2868" y="1015"/>
                </a:lnTo>
                <a:lnTo>
                  <a:pt x="2868" y="1013"/>
                </a:lnTo>
                <a:lnTo>
                  <a:pt x="2860" y="1011"/>
                </a:lnTo>
                <a:lnTo>
                  <a:pt x="2858" y="1009"/>
                </a:lnTo>
                <a:lnTo>
                  <a:pt x="2856" y="1006"/>
                </a:lnTo>
                <a:lnTo>
                  <a:pt x="2848" y="1004"/>
                </a:lnTo>
                <a:lnTo>
                  <a:pt x="2839" y="1000"/>
                </a:lnTo>
                <a:lnTo>
                  <a:pt x="2837" y="998"/>
                </a:lnTo>
                <a:lnTo>
                  <a:pt x="2839" y="996"/>
                </a:lnTo>
                <a:lnTo>
                  <a:pt x="2839" y="996"/>
                </a:lnTo>
                <a:lnTo>
                  <a:pt x="2841" y="994"/>
                </a:lnTo>
                <a:lnTo>
                  <a:pt x="2841" y="994"/>
                </a:lnTo>
                <a:lnTo>
                  <a:pt x="2841" y="992"/>
                </a:lnTo>
                <a:lnTo>
                  <a:pt x="2841" y="992"/>
                </a:lnTo>
                <a:lnTo>
                  <a:pt x="2839" y="992"/>
                </a:lnTo>
                <a:lnTo>
                  <a:pt x="2831" y="992"/>
                </a:lnTo>
                <a:lnTo>
                  <a:pt x="2827" y="992"/>
                </a:lnTo>
                <a:lnTo>
                  <a:pt x="2822" y="990"/>
                </a:lnTo>
                <a:lnTo>
                  <a:pt x="2818" y="986"/>
                </a:lnTo>
                <a:lnTo>
                  <a:pt x="2814" y="981"/>
                </a:lnTo>
                <a:lnTo>
                  <a:pt x="2810" y="979"/>
                </a:lnTo>
                <a:lnTo>
                  <a:pt x="2810" y="975"/>
                </a:lnTo>
                <a:lnTo>
                  <a:pt x="2808" y="971"/>
                </a:lnTo>
                <a:lnTo>
                  <a:pt x="2806" y="967"/>
                </a:lnTo>
                <a:lnTo>
                  <a:pt x="2804" y="962"/>
                </a:lnTo>
                <a:lnTo>
                  <a:pt x="2804" y="962"/>
                </a:lnTo>
                <a:lnTo>
                  <a:pt x="2799" y="960"/>
                </a:lnTo>
                <a:lnTo>
                  <a:pt x="2795" y="956"/>
                </a:lnTo>
                <a:lnTo>
                  <a:pt x="2791" y="956"/>
                </a:lnTo>
                <a:lnTo>
                  <a:pt x="2789" y="954"/>
                </a:lnTo>
                <a:lnTo>
                  <a:pt x="2787" y="952"/>
                </a:lnTo>
                <a:lnTo>
                  <a:pt x="2787" y="948"/>
                </a:lnTo>
                <a:lnTo>
                  <a:pt x="2785" y="944"/>
                </a:lnTo>
                <a:lnTo>
                  <a:pt x="2785" y="941"/>
                </a:lnTo>
                <a:lnTo>
                  <a:pt x="2787" y="941"/>
                </a:lnTo>
                <a:lnTo>
                  <a:pt x="2787" y="941"/>
                </a:lnTo>
                <a:lnTo>
                  <a:pt x="2789" y="941"/>
                </a:lnTo>
                <a:lnTo>
                  <a:pt x="2789" y="939"/>
                </a:lnTo>
                <a:lnTo>
                  <a:pt x="2789" y="939"/>
                </a:lnTo>
                <a:lnTo>
                  <a:pt x="2787" y="937"/>
                </a:lnTo>
                <a:lnTo>
                  <a:pt x="2785" y="935"/>
                </a:lnTo>
                <a:lnTo>
                  <a:pt x="2785" y="933"/>
                </a:lnTo>
                <a:lnTo>
                  <a:pt x="2785" y="931"/>
                </a:lnTo>
                <a:lnTo>
                  <a:pt x="2785" y="931"/>
                </a:lnTo>
                <a:lnTo>
                  <a:pt x="2787" y="929"/>
                </a:lnTo>
                <a:lnTo>
                  <a:pt x="2789" y="929"/>
                </a:lnTo>
                <a:lnTo>
                  <a:pt x="2789" y="929"/>
                </a:lnTo>
                <a:lnTo>
                  <a:pt x="2789" y="929"/>
                </a:lnTo>
                <a:lnTo>
                  <a:pt x="2789" y="929"/>
                </a:lnTo>
                <a:lnTo>
                  <a:pt x="2791" y="929"/>
                </a:lnTo>
                <a:lnTo>
                  <a:pt x="2793" y="929"/>
                </a:lnTo>
                <a:lnTo>
                  <a:pt x="2795" y="927"/>
                </a:lnTo>
                <a:lnTo>
                  <a:pt x="2797" y="927"/>
                </a:lnTo>
                <a:lnTo>
                  <a:pt x="2797" y="925"/>
                </a:lnTo>
                <a:lnTo>
                  <a:pt x="2799" y="925"/>
                </a:lnTo>
                <a:lnTo>
                  <a:pt x="2799" y="925"/>
                </a:lnTo>
                <a:lnTo>
                  <a:pt x="2804" y="925"/>
                </a:lnTo>
                <a:lnTo>
                  <a:pt x="2804" y="925"/>
                </a:lnTo>
                <a:lnTo>
                  <a:pt x="2806" y="925"/>
                </a:lnTo>
                <a:lnTo>
                  <a:pt x="2808" y="927"/>
                </a:lnTo>
                <a:lnTo>
                  <a:pt x="2806" y="927"/>
                </a:lnTo>
                <a:lnTo>
                  <a:pt x="2806" y="929"/>
                </a:lnTo>
                <a:lnTo>
                  <a:pt x="2804" y="929"/>
                </a:lnTo>
                <a:lnTo>
                  <a:pt x="2804" y="929"/>
                </a:lnTo>
                <a:lnTo>
                  <a:pt x="2806" y="933"/>
                </a:lnTo>
                <a:lnTo>
                  <a:pt x="2806" y="935"/>
                </a:lnTo>
                <a:lnTo>
                  <a:pt x="2806" y="935"/>
                </a:lnTo>
                <a:lnTo>
                  <a:pt x="2808" y="937"/>
                </a:lnTo>
                <a:lnTo>
                  <a:pt x="2808" y="941"/>
                </a:lnTo>
                <a:lnTo>
                  <a:pt x="2810" y="941"/>
                </a:lnTo>
                <a:lnTo>
                  <a:pt x="2810" y="941"/>
                </a:lnTo>
                <a:lnTo>
                  <a:pt x="2812" y="939"/>
                </a:lnTo>
                <a:lnTo>
                  <a:pt x="2812" y="937"/>
                </a:lnTo>
                <a:lnTo>
                  <a:pt x="2814" y="935"/>
                </a:lnTo>
                <a:lnTo>
                  <a:pt x="2814" y="933"/>
                </a:lnTo>
                <a:lnTo>
                  <a:pt x="2816" y="931"/>
                </a:lnTo>
                <a:lnTo>
                  <a:pt x="2816" y="931"/>
                </a:lnTo>
                <a:lnTo>
                  <a:pt x="2818" y="933"/>
                </a:lnTo>
                <a:lnTo>
                  <a:pt x="2820" y="933"/>
                </a:lnTo>
                <a:lnTo>
                  <a:pt x="2822" y="937"/>
                </a:lnTo>
                <a:lnTo>
                  <a:pt x="2824" y="939"/>
                </a:lnTo>
                <a:lnTo>
                  <a:pt x="2822" y="941"/>
                </a:lnTo>
                <a:lnTo>
                  <a:pt x="2824" y="944"/>
                </a:lnTo>
                <a:lnTo>
                  <a:pt x="2824" y="946"/>
                </a:lnTo>
                <a:lnTo>
                  <a:pt x="2829" y="950"/>
                </a:lnTo>
                <a:lnTo>
                  <a:pt x="2831" y="950"/>
                </a:lnTo>
                <a:lnTo>
                  <a:pt x="2833" y="950"/>
                </a:lnTo>
                <a:lnTo>
                  <a:pt x="2831" y="950"/>
                </a:lnTo>
                <a:lnTo>
                  <a:pt x="2829" y="950"/>
                </a:lnTo>
                <a:lnTo>
                  <a:pt x="2829" y="950"/>
                </a:lnTo>
                <a:lnTo>
                  <a:pt x="2829" y="950"/>
                </a:lnTo>
                <a:lnTo>
                  <a:pt x="2827" y="952"/>
                </a:lnTo>
                <a:lnTo>
                  <a:pt x="2829" y="952"/>
                </a:lnTo>
                <a:lnTo>
                  <a:pt x="2833" y="958"/>
                </a:lnTo>
                <a:lnTo>
                  <a:pt x="2835" y="958"/>
                </a:lnTo>
                <a:lnTo>
                  <a:pt x="2837" y="960"/>
                </a:lnTo>
                <a:lnTo>
                  <a:pt x="2839" y="962"/>
                </a:lnTo>
                <a:lnTo>
                  <a:pt x="2839" y="962"/>
                </a:lnTo>
                <a:lnTo>
                  <a:pt x="2839" y="962"/>
                </a:lnTo>
                <a:lnTo>
                  <a:pt x="2839" y="965"/>
                </a:lnTo>
                <a:lnTo>
                  <a:pt x="2839" y="965"/>
                </a:lnTo>
                <a:lnTo>
                  <a:pt x="2841" y="965"/>
                </a:lnTo>
                <a:lnTo>
                  <a:pt x="2843" y="965"/>
                </a:lnTo>
                <a:lnTo>
                  <a:pt x="2845" y="965"/>
                </a:lnTo>
                <a:lnTo>
                  <a:pt x="2848" y="965"/>
                </a:lnTo>
                <a:lnTo>
                  <a:pt x="2852" y="967"/>
                </a:lnTo>
                <a:lnTo>
                  <a:pt x="2856" y="969"/>
                </a:lnTo>
                <a:lnTo>
                  <a:pt x="2858" y="971"/>
                </a:lnTo>
                <a:lnTo>
                  <a:pt x="2862" y="973"/>
                </a:lnTo>
                <a:lnTo>
                  <a:pt x="2862" y="975"/>
                </a:lnTo>
                <a:lnTo>
                  <a:pt x="2864" y="975"/>
                </a:lnTo>
                <a:lnTo>
                  <a:pt x="2864" y="975"/>
                </a:lnTo>
                <a:lnTo>
                  <a:pt x="2858" y="973"/>
                </a:lnTo>
                <a:lnTo>
                  <a:pt x="2856" y="973"/>
                </a:lnTo>
                <a:lnTo>
                  <a:pt x="2854" y="973"/>
                </a:lnTo>
                <a:lnTo>
                  <a:pt x="2858" y="973"/>
                </a:lnTo>
                <a:lnTo>
                  <a:pt x="2862" y="975"/>
                </a:lnTo>
                <a:lnTo>
                  <a:pt x="2866" y="977"/>
                </a:lnTo>
                <a:lnTo>
                  <a:pt x="2871" y="979"/>
                </a:lnTo>
                <a:lnTo>
                  <a:pt x="2873" y="981"/>
                </a:lnTo>
                <a:lnTo>
                  <a:pt x="2877" y="983"/>
                </a:lnTo>
                <a:lnTo>
                  <a:pt x="2877" y="983"/>
                </a:lnTo>
                <a:lnTo>
                  <a:pt x="2877" y="983"/>
                </a:lnTo>
                <a:lnTo>
                  <a:pt x="2877" y="983"/>
                </a:lnTo>
                <a:lnTo>
                  <a:pt x="2877" y="983"/>
                </a:lnTo>
                <a:lnTo>
                  <a:pt x="2877" y="983"/>
                </a:lnTo>
                <a:lnTo>
                  <a:pt x="2877" y="983"/>
                </a:lnTo>
                <a:lnTo>
                  <a:pt x="2881" y="986"/>
                </a:lnTo>
                <a:lnTo>
                  <a:pt x="2885" y="990"/>
                </a:lnTo>
                <a:lnTo>
                  <a:pt x="2885" y="992"/>
                </a:lnTo>
                <a:lnTo>
                  <a:pt x="2887" y="992"/>
                </a:lnTo>
                <a:lnTo>
                  <a:pt x="2889" y="994"/>
                </a:lnTo>
                <a:lnTo>
                  <a:pt x="2892" y="994"/>
                </a:lnTo>
                <a:lnTo>
                  <a:pt x="2892" y="996"/>
                </a:lnTo>
                <a:lnTo>
                  <a:pt x="2892" y="998"/>
                </a:lnTo>
                <a:lnTo>
                  <a:pt x="2889" y="998"/>
                </a:lnTo>
                <a:lnTo>
                  <a:pt x="2889" y="1000"/>
                </a:lnTo>
                <a:lnTo>
                  <a:pt x="2889" y="1002"/>
                </a:lnTo>
                <a:lnTo>
                  <a:pt x="2889" y="1004"/>
                </a:lnTo>
                <a:lnTo>
                  <a:pt x="2889" y="1006"/>
                </a:lnTo>
                <a:lnTo>
                  <a:pt x="2889" y="1009"/>
                </a:lnTo>
                <a:lnTo>
                  <a:pt x="2889" y="1011"/>
                </a:lnTo>
                <a:lnTo>
                  <a:pt x="2887" y="1013"/>
                </a:lnTo>
                <a:lnTo>
                  <a:pt x="2887" y="1015"/>
                </a:lnTo>
                <a:lnTo>
                  <a:pt x="2889" y="1017"/>
                </a:lnTo>
                <a:lnTo>
                  <a:pt x="2889" y="1017"/>
                </a:lnTo>
                <a:lnTo>
                  <a:pt x="2889" y="1019"/>
                </a:lnTo>
                <a:lnTo>
                  <a:pt x="2889" y="1017"/>
                </a:lnTo>
                <a:lnTo>
                  <a:pt x="2887" y="1017"/>
                </a:lnTo>
                <a:lnTo>
                  <a:pt x="2887" y="1017"/>
                </a:lnTo>
                <a:lnTo>
                  <a:pt x="2887" y="1019"/>
                </a:lnTo>
                <a:lnTo>
                  <a:pt x="2889" y="1019"/>
                </a:lnTo>
                <a:lnTo>
                  <a:pt x="2889" y="1021"/>
                </a:lnTo>
                <a:lnTo>
                  <a:pt x="2896" y="1023"/>
                </a:lnTo>
                <a:lnTo>
                  <a:pt x="2898" y="1027"/>
                </a:lnTo>
                <a:lnTo>
                  <a:pt x="2898" y="1027"/>
                </a:lnTo>
                <a:lnTo>
                  <a:pt x="2898" y="1030"/>
                </a:lnTo>
                <a:lnTo>
                  <a:pt x="2900" y="1032"/>
                </a:lnTo>
                <a:lnTo>
                  <a:pt x="2900" y="1032"/>
                </a:lnTo>
                <a:lnTo>
                  <a:pt x="2902" y="1036"/>
                </a:lnTo>
                <a:lnTo>
                  <a:pt x="2904" y="1038"/>
                </a:lnTo>
                <a:lnTo>
                  <a:pt x="2906" y="1038"/>
                </a:lnTo>
                <a:lnTo>
                  <a:pt x="2908" y="1040"/>
                </a:lnTo>
                <a:lnTo>
                  <a:pt x="2908" y="1040"/>
                </a:lnTo>
                <a:lnTo>
                  <a:pt x="2908" y="1042"/>
                </a:lnTo>
                <a:lnTo>
                  <a:pt x="2910" y="1040"/>
                </a:lnTo>
                <a:lnTo>
                  <a:pt x="2912" y="1040"/>
                </a:lnTo>
                <a:lnTo>
                  <a:pt x="2912" y="1040"/>
                </a:lnTo>
                <a:lnTo>
                  <a:pt x="2915" y="1040"/>
                </a:lnTo>
                <a:lnTo>
                  <a:pt x="2915" y="1042"/>
                </a:lnTo>
                <a:lnTo>
                  <a:pt x="2915" y="1042"/>
                </a:lnTo>
                <a:lnTo>
                  <a:pt x="2915" y="1042"/>
                </a:lnTo>
                <a:lnTo>
                  <a:pt x="2912" y="1044"/>
                </a:lnTo>
                <a:lnTo>
                  <a:pt x="2910" y="1042"/>
                </a:lnTo>
                <a:lnTo>
                  <a:pt x="2908" y="1042"/>
                </a:lnTo>
                <a:lnTo>
                  <a:pt x="2908" y="1044"/>
                </a:lnTo>
                <a:lnTo>
                  <a:pt x="2908" y="1044"/>
                </a:lnTo>
                <a:lnTo>
                  <a:pt x="2910" y="1044"/>
                </a:lnTo>
                <a:lnTo>
                  <a:pt x="2912" y="1046"/>
                </a:lnTo>
                <a:lnTo>
                  <a:pt x="2912" y="1050"/>
                </a:lnTo>
                <a:lnTo>
                  <a:pt x="2915" y="1053"/>
                </a:lnTo>
                <a:lnTo>
                  <a:pt x="2915" y="1053"/>
                </a:lnTo>
                <a:lnTo>
                  <a:pt x="2917" y="1053"/>
                </a:lnTo>
                <a:lnTo>
                  <a:pt x="2917" y="1050"/>
                </a:lnTo>
                <a:lnTo>
                  <a:pt x="2917" y="1050"/>
                </a:lnTo>
                <a:lnTo>
                  <a:pt x="2917" y="1050"/>
                </a:lnTo>
                <a:lnTo>
                  <a:pt x="2917" y="1050"/>
                </a:lnTo>
                <a:lnTo>
                  <a:pt x="2919" y="1053"/>
                </a:lnTo>
                <a:lnTo>
                  <a:pt x="2921" y="1053"/>
                </a:lnTo>
                <a:lnTo>
                  <a:pt x="2921" y="1053"/>
                </a:lnTo>
                <a:lnTo>
                  <a:pt x="2923" y="1053"/>
                </a:lnTo>
                <a:lnTo>
                  <a:pt x="2923" y="1053"/>
                </a:lnTo>
                <a:lnTo>
                  <a:pt x="2925" y="1050"/>
                </a:lnTo>
                <a:lnTo>
                  <a:pt x="2929" y="1053"/>
                </a:lnTo>
                <a:lnTo>
                  <a:pt x="2931" y="1053"/>
                </a:lnTo>
                <a:lnTo>
                  <a:pt x="2931" y="1053"/>
                </a:lnTo>
                <a:lnTo>
                  <a:pt x="2933" y="1050"/>
                </a:lnTo>
                <a:lnTo>
                  <a:pt x="2936" y="1053"/>
                </a:lnTo>
                <a:lnTo>
                  <a:pt x="2938" y="1053"/>
                </a:lnTo>
                <a:lnTo>
                  <a:pt x="2938" y="1055"/>
                </a:lnTo>
                <a:lnTo>
                  <a:pt x="2938" y="1055"/>
                </a:lnTo>
                <a:lnTo>
                  <a:pt x="2940" y="1055"/>
                </a:lnTo>
                <a:lnTo>
                  <a:pt x="2942" y="1055"/>
                </a:lnTo>
                <a:lnTo>
                  <a:pt x="2942" y="1055"/>
                </a:lnTo>
                <a:lnTo>
                  <a:pt x="2942" y="1055"/>
                </a:lnTo>
                <a:lnTo>
                  <a:pt x="2944" y="1055"/>
                </a:lnTo>
                <a:lnTo>
                  <a:pt x="2944" y="1057"/>
                </a:lnTo>
                <a:lnTo>
                  <a:pt x="2944" y="1057"/>
                </a:lnTo>
                <a:lnTo>
                  <a:pt x="2942" y="1057"/>
                </a:lnTo>
                <a:lnTo>
                  <a:pt x="2940" y="1057"/>
                </a:lnTo>
                <a:lnTo>
                  <a:pt x="2940" y="1057"/>
                </a:lnTo>
                <a:lnTo>
                  <a:pt x="2940" y="1059"/>
                </a:lnTo>
                <a:lnTo>
                  <a:pt x="2940" y="1059"/>
                </a:lnTo>
                <a:lnTo>
                  <a:pt x="2940" y="1059"/>
                </a:lnTo>
                <a:lnTo>
                  <a:pt x="2938" y="1059"/>
                </a:lnTo>
                <a:lnTo>
                  <a:pt x="2938" y="1057"/>
                </a:lnTo>
                <a:lnTo>
                  <a:pt x="2933" y="1057"/>
                </a:lnTo>
                <a:lnTo>
                  <a:pt x="2929" y="1055"/>
                </a:lnTo>
                <a:lnTo>
                  <a:pt x="2925" y="1053"/>
                </a:lnTo>
                <a:lnTo>
                  <a:pt x="2923" y="1053"/>
                </a:lnTo>
                <a:lnTo>
                  <a:pt x="2923" y="1053"/>
                </a:lnTo>
                <a:lnTo>
                  <a:pt x="2921" y="1055"/>
                </a:lnTo>
                <a:lnTo>
                  <a:pt x="2921" y="1055"/>
                </a:lnTo>
                <a:lnTo>
                  <a:pt x="2919" y="1055"/>
                </a:lnTo>
                <a:lnTo>
                  <a:pt x="2919" y="1055"/>
                </a:lnTo>
                <a:lnTo>
                  <a:pt x="2917" y="1057"/>
                </a:lnTo>
                <a:lnTo>
                  <a:pt x="2915" y="1059"/>
                </a:lnTo>
                <a:lnTo>
                  <a:pt x="2915" y="1061"/>
                </a:lnTo>
                <a:lnTo>
                  <a:pt x="2915" y="1061"/>
                </a:lnTo>
                <a:lnTo>
                  <a:pt x="2915" y="1061"/>
                </a:lnTo>
                <a:lnTo>
                  <a:pt x="2917" y="1061"/>
                </a:lnTo>
                <a:lnTo>
                  <a:pt x="2917" y="1063"/>
                </a:lnTo>
                <a:lnTo>
                  <a:pt x="2919" y="1063"/>
                </a:lnTo>
                <a:lnTo>
                  <a:pt x="2921" y="1065"/>
                </a:lnTo>
                <a:lnTo>
                  <a:pt x="2921" y="1067"/>
                </a:lnTo>
                <a:lnTo>
                  <a:pt x="2923" y="1069"/>
                </a:lnTo>
                <a:lnTo>
                  <a:pt x="2921" y="1071"/>
                </a:lnTo>
                <a:lnTo>
                  <a:pt x="2921" y="1074"/>
                </a:lnTo>
                <a:lnTo>
                  <a:pt x="2923" y="1078"/>
                </a:lnTo>
                <a:lnTo>
                  <a:pt x="2925" y="1080"/>
                </a:lnTo>
                <a:lnTo>
                  <a:pt x="2925" y="1078"/>
                </a:lnTo>
                <a:lnTo>
                  <a:pt x="2925" y="1076"/>
                </a:lnTo>
                <a:lnTo>
                  <a:pt x="2925" y="1076"/>
                </a:lnTo>
                <a:lnTo>
                  <a:pt x="2927" y="1074"/>
                </a:lnTo>
                <a:lnTo>
                  <a:pt x="2927" y="1074"/>
                </a:lnTo>
                <a:lnTo>
                  <a:pt x="2929" y="1076"/>
                </a:lnTo>
                <a:lnTo>
                  <a:pt x="2929" y="1076"/>
                </a:lnTo>
                <a:lnTo>
                  <a:pt x="2929" y="1076"/>
                </a:lnTo>
                <a:lnTo>
                  <a:pt x="2931" y="1080"/>
                </a:lnTo>
                <a:lnTo>
                  <a:pt x="2931" y="1080"/>
                </a:lnTo>
                <a:lnTo>
                  <a:pt x="2931" y="1082"/>
                </a:lnTo>
                <a:lnTo>
                  <a:pt x="2933" y="1084"/>
                </a:lnTo>
                <a:lnTo>
                  <a:pt x="2933" y="1084"/>
                </a:lnTo>
                <a:lnTo>
                  <a:pt x="2933" y="1082"/>
                </a:lnTo>
                <a:lnTo>
                  <a:pt x="2936" y="1078"/>
                </a:lnTo>
                <a:lnTo>
                  <a:pt x="2938" y="1078"/>
                </a:lnTo>
                <a:lnTo>
                  <a:pt x="2938" y="1078"/>
                </a:lnTo>
                <a:lnTo>
                  <a:pt x="2938" y="1080"/>
                </a:lnTo>
                <a:lnTo>
                  <a:pt x="2940" y="1082"/>
                </a:lnTo>
                <a:lnTo>
                  <a:pt x="2942" y="1084"/>
                </a:lnTo>
                <a:lnTo>
                  <a:pt x="2942" y="1084"/>
                </a:lnTo>
                <a:lnTo>
                  <a:pt x="2944" y="1084"/>
                </a:lnTo>
                <a:lnTo>
                  <a:pt x="2942" y="1082"/>
                </a:lnTo>
                <a:lnTo>
                  <a:pt x="2942" y="1080"/>
                </a:lnTo>
                <a:lnTo>
                  <a:pt x="2942" y="1078"/>
                </a:lnTo>
                <a:lnTo>
                  <a:pt x="2942" y="1078"/>
                </a:lnTo>
                <a:lnTo>
                  <a:pt x="2942" y="1074"/>
                </a:lnTo>
                <a:lnTo>
                  <a:pt x="2940" y="1069"/>
                </a:lnTo>
                <a:lnTo>
                  <a:pt x="2938" y="1067"/>
                </a:lnTo>
                <a:lnTo>
                  <a:pt x="2938" y="1065"/>
                </a:lnTo>
                <a:lnTo>
                  <a:pt x="2938" y="1065"/>
                </a:lnTo>
                <a:lnTo>
                  <a:pt x="2940" y="1065"/>
                </a:lnTo>
                <a:lnTo>
                  <a:pt x="2940" y="1065"/>
                </a:lnTo>
                <a:lnTo>
                  <a:pt x="2942" y="1067"/>
                </a:lnTo>
                <a:lnTo>
                  <a:pt x="2942" y="1067"/>
                </a:lnTo>
                <a:lnTo>
                  <a:pt x="2942" y="1069"/>
                </a:lnTo>
                <a:lnTo>
                  <a:pt x="2944" y="1069"/>
                </a:lnTo>
                <a:lnTo>
                  <a:pt x="2944" y="1069"/>
                </a:lnTo>
                <a:lnTo>
                  <a:pt x="2944" y="1069"/>
                </a:lnTo>
                <a:lnTo>
                  <a:pt x="2948" y="1067"/>
                </a:lnTo>
                <a:lnTo>
                  <a:pt x="2948" y="1067"/>
                </a:lnTo>
                <a:lnTo>
                  <a:pt x="2948" y="1067"/>
                </a:lnTo>
                <a:lnTo>
                  <a:pt x="2946" y="1065"/>
                </a:lnTo>
                <a:lnTo>
                  <a:pt x="2946" y="1065"/>
                </a:lnTo>
                <a:lnTo>
                  <a:pt x="2946" y="1065"/>
                </a:lnTo>
                <a:lnTo>
                  <a:pt x="2944" y="1065"/>
                </a:lnTo>
                <a:lnTo>
                  <a:pt x="2944" y="1065"/>
                </a:lnTo>
                <a:lnTo>
                  <a:pt x="2944" y="1063"/>
                </a:lnTo>
                <a:lnTo>
                  <a:pt x="2944" y="1061"/>
                </a:lnTo>
                <a:lnTo>
                  <a:pt x="2942" y="1061"/>
                </a:lnTo>
                <a:lnTo>
                  <a:pt x="2942" y="1061"/>
                </a:lnTo>
                <a:lnTo>
                  <a:pt x="2942" y="1059"/>
                </a:lnTo>
                <a:lnTo>
                  <a:pt x="2942" y="1059"/>
                </a:lnTo>
                <a:lnTo>
                  <a:pt x="2944" y="1059"/>
                </a:lnTo>
                <a:lnTo>
                  <a:pt x="2946" y="1059"/>
                </a:lnTo>
                <a:lnTo>
                  <a:pt x="2948" y="1057"/>
                </a:lnTo>
                <a:lnTo>
                  <a:pt x="2948" y="1057"/>
                </a:lnTo>
                <a:lnTo>
                  <a:pt x="2950" y="1059"/>
                </a:lnTo>
                <a:lnTo>
                  <a:pt x="2952" y="1061"/>
                </a:lnTo>
                <a:lnTo>
                  <a:pt x="2954" y="1061"/>
                </a:lnTo>
                <a:lnTo>
                  <a:pt x="2954" y="1063"/>
                </a:lnTo>
                <a:lnTo>
                  <a:pt x="2956" y="1063"/>
                </a:lnTo>
                <a:lnTo>
                  <a:pt x="2956" y="1063"/>
                </a:lnTo>
                <a:lnTo>
                  <a:pt x="2956" y="1061"/>
                </a:lnTo>
                <a:lnTo>
                  <a:pt x="2956" y="1061"/>
                </a:lnTo>
                <a:lnTo>
                  <a:pt x="2956" y="1059"/>
                </a:lnTo>
                <a:lnTo>
                  <a:pt x="2956" y="1057"/>
                </a:lnTo>
                <a:lnTo>
                  <a:pt x="2956" y="1055"/>
                </a:lnTo>
                <a:lnTo>
                  <a:pt x="2954" y="1053"/>
                </a:lnTo>
                <a:lnTo>
                  <a:pt x="2952" y="1053"/>
                </a:lnTo>
                <a:lnTo>
                  <a:pt x="2950" y="1053"/>
                </a:lnTo>
                <a:lnTo>
                  <a:pt x="2950" y="1050"/>
                </a:lnTo>
                <a:lnTo>
                  <a:pt x="2946" y="1048"/>
                </a:lnTo>
                <a:lnTo>
                  <a:pt x="2944" y="1046"/>
                </a:lnTo>
                <a:lnTo>
                  <a:pt x="2944" y="1046"/>
                </a:lnTo>
                <a:lnTo>
                  <a:pt x="2942" y="1046"/>
                </a:lnTo>
                <a:lnTo>
                  <a:pt x="2938" y="1044"/>
                </a:lnTo>
                <a:lnTo>
                  <a:pt x="2936" y="1044"/>
                </a:lnTo>
                <a:lnTo>
                  <a:pt x="2936" y="1044"/>
                </a:lnTo>
                <a:lnTo>
                  <a:pt x="2936" y="1044"/>
                </a:lnTo>
                <a:lnTo>
                  <a:pt x="2936" y="1044"/>
                </a:lnTo>
                <a:lnTo>
                  <a:pt x="2936" y="1042"/>
                </a:lnTo>
                <a:lnTo>
                  <a:pt x="2938" y="1042"/>
                </a:lnTo>
                <a:lnTo>
                  <a:pt x="2940" y="1042"/>
                </a:lnTo>
                <a:lnTo>
                  <a:pt x="2942" y="1040"/>
                </a:lnTo>
                <a:lnTo>
                  <a:pt x="2940" y="1040"/>
                </a:lnTo>
                <a:lnTo>
                  <a:pt x="2940" y="1040"/>
                </a:lnTo>
                <a:lnTo>
                  <a:pt x="2940" y="1038"/>
                </a:lnTo>
                <a:lnTo>
                  <a:pt x="2938" y="1038"/>
                </a:lnTo>
                <a:lnTo>
                  <a:pt x="2940" y="1036"/>
                </a:lnTo>
                <a:lnTo>
                  <a:pt x="2942" y="1036"/>
                </a:lnTo>
                <a:lnTo>
                  <a:pt x="2944" y="1038"/>
                </a:lnTo>
                <a:lnTo>
                  <a:pt x="2944" y="1038"/>
                </a:lnTo>
                <a:lnTo>
                  <a:pt x="2942" y="1040"/>
                </a:lnTo>
                <a:lnTo>
                  <a:pt x="2944" y="1040"/>
                </a:lnTo>
                <a:lnTo>
                  <a:pt x="2944" y="1040"/>
                </a:lnTo>
                <a:lnTo>
                  <a:pt x="2946" y="1038"/>
                </a:lnTo>
                <a:lnTo>
                  <a:pt x="2946" y="1036"/>
                </a:lnTo>
                <a:lnTo>
                  <a:pt x="2944" y="1036"/>
                </a:lnTo>
                <a:lnTo>
                  <a:pt x="2942" y="1034"/>
                </a:lnTo>
                <a:lnTo>
                  <a:pt x="2940" y="1032"/>
                </a:lnTo>
                <a:lnTo>
                  <a:pt x="2940" y="1032"/>
                </a:lnTo>
                <a:lnTo>
                  <a:pt x="2938" y="1027"/>
                </a:lnTo>
                <a:lnTo>
                  <a:pt x="2936" y="1023"/>
                </a:lnTo>
                <a:lnTo>
                  <a:pt x="2936" y="1023"/>
                </a:lnTo>
                <a:lnTo>
                  <a:pt x="2936" y="1019"/>
                </a:lnTo>
                <a:lnTo>
                  <a:pt x="2936" y="1019"/>
                </a:lnTo>
                <a:lnTo>
                  <a:pt x="2936" y="1017"/>
                </a:lnTo>
                <a:lnTo>
                  <a:pt x="2936" y="1017"/>
                </a:lnTo>
                <a:lnTo>
                  <a:pt x="2938" y="1015"/>
                </a:lnTo>
                <a:lnTo>
                  <a:pt x="2938" y="1015"/>
                </a:lnTo>
                <a:lnTo>
                  <a:pt x="2940" y="1015"/>
                </a:lnTo>
                <a:lnTo>
                  <a:pt x="2940" y="1015"/>
                </a:lnTo>
                <a:lnTo>
                  <a:pt x="2940" y="1017"/>
                </a:lnTo>
                <a:lnTo>
                  <a:pt x="2940" y="1017"/>
                </a:lnTo>
                <a:lnTo>
                  <a:pt x="2942" y="1019"/>
                </a:lnTo>
                <a:lnTo>
                  <a:pt x="2946" y="1021"/>
                </a:lnTo>
                <a:lnTo>
                  <a:pt x="2946" y="1023"/>
                </a:lnTo>
                <a:lnTo>
                  <a:pt x="2946" y="1025"/>
                </a:lnTo>
                <a:lnTo>
                  <a:pt x="2950" y="1025"/>
                </a:lnTo>
                <a:lnTo>
                  <a:pt x="2950" y="1025"/>
                </a:lnTo>
                <a:lnTo>
                  <a:pt x="2950" y="1025"/>
                </a:lnTo>
                <a:lnTo>
                  <a:pt x="2948" y="1023"/>
                </a:lnTo>
                <a:lnTo>
                  <a:pt x="2948" y="1023"/>
                </a:lnTo>
                <a:lnTo>
                  <a:pt x="2946" y="1021"/>
                </a:lnTo>
                <a:lnTo>
                  <a:pt x="2948" y="1019"/>
                </a:lnTo>
                <a:lnTo>
                  <a:pt x="2950" y="1021"/>
                </a:lnTo>
                <a:lnTo>
                  <a:pt x="2952" y="1023"/>
                </a:lnTo>
                <a:lnTo>
                  <a:pt x="2954" y="1025"/>
                </a:lnTo>
                <a:lnTo>
                  <a:pt x="2954" y="1025"/>
                </a:lnTo>
                <a:lnTo>
                  <a:pt x="2954" y="1023"/>
                </a:lnTo>
                <a:lnTo>
                  <a:pt x="2954" y="1023"/>
                </a:lnTo>
                <a:lnTo>
                  <a:pt x="2954" y="1021"/>
                </a:lnTo>
                <a:lnTo>
                  <a:pt x="2952" y="1021"/>
                </a:lnTo>
                <a:lnTo>
                  <a:pt x="2952" y="1019"/>
                </a:lnTo>
                <a:lnTo>
                  <a:pt x="2952" y="1019"/>
                </a:lnTo>
                <a:lnTo>
                  <a:pt x="2952" y="1019"/>
                </a:lnTo>
                <a:lnTo>
                  <a:pt x="2954" y="1019"/>
                </a:lnTo>
                <a:lnTo>
                  <a:pt x="2956" y="1019"/>
                </a:lnTo>
                <a:lnTo>
                  <a:pt x="2959" y="1019"/>
                </a:lnTo>
                <a:lnTo>
                  <a:pt x="2959" y="1021"/>
                </a:lnTo>
                <a:lnTo>
                  <a:pt x="2961" y="1021"/>
                </a:lnTo>
                <a:lnTo>
                  <a:pt x="2961" y="1021"/>
                </a:lnTo>
                <a:lnTo>
                  <a:pt x="2959" y="1019"/>
                </a:lnTo>
                <a:lnTo>
                  <a:pt x="2956" y="1017"/>
                </a:lnTo>
                <a:lnTo>
                  <a:pt x="2954" y="1017"/>
                </a:lnTo>
                <a:lnTo>
                  <a:pt x="2954" y="1017"/>
                </a:lnTo>
                <a:lnTo>
                  <a:pt x="2952" y="1017"/>
                </a:lnTo>
                <a:lnTo>
                  <a:pt x="2954" y="1015"/>
                </a:lnTo>
                <a:lnTo>
                  <a:pt x="2952" y="1015"/>
                </a:lnTo>
                <a:lnTo>
                  <a:pt x="2952" y="1013"/>
                </a:lnTo>
                <a:lnTo>
                  <a:pt x="2952" y="1013"/>
                </a:lnTo>
                <a:lnTo>
                  <a:pt x="2954" y="1013"/>
                </a:lnTo>
                <a:lnTo>
                  <a:pt x="2956" y="1013"/>
                </a:lnTo>
                <a:lnTo>
                  <a:pt x="2959" y="1011"/>
                </a:lnTo>
                <a:lnTo>
                  <a:pt x="2961" y="1009"/>
                </a:lnTo>
                <a:lnTo>
                  <a:pt x="2963" y="1009"/>
                </a:lnTo>
                <a:lnTo>
                  <a:pt x="2963" y="1009"/>
                </a:lnTo>
                <a:lnTo>
                  <a:pt x="2965" y="1011"/>
                </a:lnTo>
                <a:lnTo>
                  <a:pt x="2967" y="1011"/>
                </a:lnTo>
                <a:lnTo>
                  <a:pt x="2969" y="1009"/>
                </a:lnTo>
                <a:lnTo>
                  <a:pt x="2971" y="1009"/>
                </a:lnTo>
                <a:lnTo>
                  <a:pt x="2973" y="1009"/>
                </a:lnTo>
                <a:lnTo>
                  <a:pt x="2975" y="1009"/>
                </a:lnTo>
                <a:lnTo>
                  <a:pt x="2977" y="1009"/>
                </a:lnTo>
                <a:lnTo>
                  <a:pt x="2982" y="1011"/>
                </a:lnTo>
                <a:lnTo>
                  <a:pt x="2984" y="1011"/>
                </a:lnTo>
                <a:lnTo>
                  <a:pt x="2986" y="1013"/>
                </a:lnTo>
                <a:lnTo>
                  <a:pt x="2986" y="1013"/>
                </a:lnTo>
                <a:lnTo>
                  <a:pt x="2986" y="1015"/>
                </a:lnTo>
                <a:lnTo>
                  <a:pt x="2988" y="1015"/>
                </a:lnTo>
                <a:lnTo>
                  <a:pt x="2990" y="1015"/>
                </a:lnTo>
                <a:lnTo>
                  <a:pt x="2992" y="1015"/>
                </a:lnTo>
                <a:lnTo>
                  <a:pt x="2996" y="1015"/>
                </a:lnTo>
                <a:lnTo>
                  <a:pt x="2994" y="1015"/>
                </a:lnTo>
                <a:lnTo>
                  <a:pt x="2990" y="1017"/>
                </a:lnTo>
                <a:lnTo>
                  <a:pt x="2990" y="1017"/>
                </a:lnTo>
                <a:lnTo>
                  <a:pt x="2988" y="1019"/>
                </a:lnTo>
                <a:lnTo>
                  <a:pt x="2988" y="1021"/>
                </a:lnTo>
                <a:lnTo>
                  <a:pt x="2988" y="1021"/>
                </a:lnTo>
                <a:lnTo>
                  <a:pt x="2988" y="1021"/>
                </a:lnTo>
                <a:lnTo>
                  <a:pt x="2988" y="1023"/>
                </a:lnTo>
                <a:lnTo>
                  <a:pt x="2988" y="1023"/>
                </a:lnTo>
                <a:lnTo>
                  <a:pt x="2990" y="1023"/>
                </a:lnTo>
                <a:lnTo>
                  <a:pt x="2992" y="1021"/>
                </a:lnTo>
                <a:lnTo>
                  <a:pt x="2996" y="1017"/>
                </a:lnTo>
                <a:lnTo>
                  <a:pt x="2998" y="1015"/>
                </a:lnTo>
                <a:lnTo>
                  <a:pt x="3003" y="1013"/>
                </a:lnTo>
                <a:lnTo>
                  <a:pt x="3005" y="1011"/>
                </a:lnTo>
                <a:lnTo>
                  <a:pt x="3007" y="1009"/>
                </a:lnTo>
                <a:lnTo>
                  <a:pt x="3009" y="1006"/>
                </a:lnTo>
                <a:lnTo>
                  <a:pt x="3013" y="1009"/>
                </a:lnTo>
                <a:lnTo>
                  <a:pt x="3015" y="1006"/>
                </a:lnTo>
                <a:lnTo>
                  <a:pt x="3015" y="1006"/>
                </a:lnTo>
                <a:lnTo>
                  <a:pt x="3017" y="1006"/>
                </a:lnTo>
                <a:lnTo>
                  <a:pt x="3026" y="1009"/>
                </a:lnTo>
                <a:lnTo>
                  <a:pt x="3028" y="1006"/>
                </a:lnTo>
                <a:lnTo>
                  <a:pt x="3028" y="1006"/>
                </a:lnTo>
                <a:lnTo>
                  <a:pt x="3028" y="1004"/>
                </a:lnTo>
                <a:lnTo>
                  <a:pt x="3028" y="1004"/>
                </a:lnTo>
                <a:lnTo>
                  <a:pt x="3028" y="1002"/>
                </a:lnTo>
                <a:lnTo>
                  <a:pt x="3019" y="1000"/>
                </a:lnTo>
                <a:lnTo>
                  <a:pt x="3017" y="998"/>
                </a:lnTo>
                <a:lnTo>
                  <a:pt x="3013" y="996"/>
                </a:lnTo>
                <a:lnTo>
                  <a:pt x="3013" y="994"/>
                </a:lnTo>
                <a:lnTo>
                  <a:pt x="3013" y="992"/>
                </a:lnTo>
                <a:lnTo>
                  <a:pt x="3013" y="990"/>
                </a:lnTo>
                <a:lnTo>
                  <a:pt x="3011" y="988"/>
                </a:lnTo>
                <a:lnTo>
                  <a:pt x="3009" y="983"/>
                </a:lnTo>
                <a:lnTo>
                  <a:pt x="3009" y="983"/>
                </a:lnTo>
                <a:lnTo>
                  <a:pt x="3007" y="981"/>
                </a:lnTo>
                <a:lnTo>
                  <a:pt x="3009" y="979"/>
                </a:lnTo>
                <a:lnTo>
                  <a:pt x="3011" y="977"/>
                </a:lnTo>
                <a:lnTo>
                  <a:pt x="3011" y="977"/>
                </a:lnTo>
                <a:lnTo>
                  <a:pt x="3011" y="973"/>
                </a:lnTo>
                <a:lnTo>
                  <a:pt x="3013" y="971"/>
                </a:lnTo>
                <a:lnTo>
                  <a:pt x="3013" y="969"/>
                </a:lnTo>
                <a:lnTo>
                  <a:pt x="3013" y="969"/>
                </a:lnTo>
                <a:lnTo>
                  <a:pt x="3015" y="967"/>
                </a:lnTo>
                <a:lnTo>
                  <a:pt x="3017" y="967"/>
                </a:lnTo>
                <a:lnTo>
                  <a:pt x="3019" y="967"/>
                </a:lnTo>
                <a:lnTo>
                  <a:pt x="3021" y="965"/>
                </a:lnTo>
                <a:lnTo>
                  <a:pt x="3021" y="960"/>
                </a:lnTo>
                <a:lnTo>
                  <a:pt x="3021" y="958"/>
                </a:lnTo>
                <a:lnTo>
                  <a:pt x="3024" y="956"/>
                </a:lnTo>
                <a:lnTo>
                  <a:pt x="3024" y="950"/>
                </a:lnTo>
                <a:lnTo>
                  <a:pt x="3024" y="950"/>
                </a:lnTo>
                <a:lnTo>
                  <a:pt x="3026" y="946"/>
                </a:lnTo>
                <a:lnTo>
                  <a:pt x="3026" y="946"/>
                </a:lnTo>
                <a:lnTo>
                  <a:pt x="3026" y="946"/>
                </a:lnTo>
                <a:lnTo>
                  <a:pt x="3026" y="946"/>
                </a:lnTo>
                <a:lnTo>
                  <a:pt x="3026" y="944"/>
                </a:lnTo>
                <a:lnTo>
                  <a:pt x="3026" y="944"/>
                </a:lnTo>
                <a:lnTo>
                  <a:pt x="3026" y="941"/>
                </a:lnTo>
                <a:lnTo>
                  <a:pt x="3028" y="941"/>
                </a:lnTo>
                <a:lnTo>
                  <a:pt x="3026" y="939"/>
                </a:lnTo>
                <a:lnTo>
                  <a:pt x="3028" y="939"/>
                </a:lnTo>
                <a:lnTo>
                  <a:pt x="3028" y="937"/>
                </a:lnTo>
                <a:lnTo>
                  <a:pt x="3030" y="939"/>
                </a:lnTo>
                <a:lnTo>
                  <a:pt x="3028" y="939"/>
                </a:lnTo>
                <a:lnTo>
                  <a:pt x="3030" y="939"/>
                </a:lnTo>
                <a:lnTo>
                  <a:pt x="3030" y="941"/>
                </a:lnTo>
                <a:lnTo>
                  <a:pt x="3028" y="941"/>
                </a:lnTo>
                <a:lnTo>
                  <a:pt x="3036" y="941"/>
                </a:lnTo>
                <a:lnTo>
                  <a:pt x="3036" y="939"/>
                </a:lnTo>
                <a:lnTo>
                  <a:pt x="3036" y="937"/>
                </a:lnTo>
                <a:lnTo>
                  <a:pt x="3038" y="935"/>
                </a:lnTo>
                <a:lnTo>
                  <a:pt x="3038" y="935"/>
                </a:lnTo>
                <a:lnTo>
                  <a:pt x="3038" y="933"/>
                </a:lnTo>
                <a:lnTo>
                  <a:pt x="3038" y="931"/>
                </a:lnTo>
                <a:lnTo>
                  <a:pt x="3038" y="929"/>
                </a:lnTo>
                <a:lnTo>
                  <a:pt x="3036" y="927"/>
                </a:lnTo>
                <a:lnTo>
                  <a:pt x="3036" y="927"/>
                </a:lnTo>
                <a:lnTo>
                  <a:pt x="3036" y="925"/>
                </a:lnTo>
                <a:lnTo>
                  <a:pt x="3038" y="925"/>
                </a:lnTo>
                <a:lnTo>
                  <a:pt x="3040" y="925"/>
                </a:lnTo>
                <a:lnTo>
                  <a:pt x="3040" y="925"/>
                </a:lnTo>
                <a:lnTo>
                  <a:pt x="3042" y="925"/>
                </a:lnTo>
                <a:lnTo>
                  <a:pt x="3044" y="923"/>
                </a:lnTo>
                <a:lnTo>
                  <a:pt x="3044" y="923"/>
                </a:lnTo>
                <a:lnTo>
                  <a:pt x="3049" y="918"/>
                </a:lnTo>
                <a:lnTo>
                  <a:pt x="3051" y="918"/>
                </a:lnTo>
                <a:lnTo>
                  <a:pt x="3053" y="916"/>
                </a:lnTo>
                <a:lnTo>
                  <a:pt x="3053" y="914"/>
                </a:lnTo>
                <a:lnTo>
                  <a:pt x="3053" y="914"/>
                </a:lnTo>
                <a:lnTo>
                  <a:pt x="3053" y="912"/>
                </a:lnTo>
                <a:lnTo>
                  <a:pt x="3053" y="910"/>
                </a:lnTo>
                <a:lnTo>
                  <a:pt x="3059" y="908"/>
                </a:lnTo>
                <a:lnTo>
                  <a:pt x="3061" y="910"/>
                </a:lnTo>
                <a:lnTo>
                  <a:pt x="3063" y="908"/>
                </a:lnTo>
                <a:lnTo>
                  <a:pt x="3063" y="906"/>
                </a:lnTo>
                <a:lnTo>
                  <a:pt x="3065" y="906"/>
                </a:lnTo>
                <a:lnTo>
                  <a:pt x="3065" y="908"/>
                </a:lnTo>
                <a:lnTo>
                  <a:pt x="3065" y="908"/>
                </a:lnTo>
                <a:lnTo>
                  <a:pt x="3068" y="908"/>
                </a:lnTo>
                <a:lnTo>
                  <a:pt x="3070" y="908"/>
                </a:lnTo>
                <a:lnTo>
                  <a:pt x="3070" y="908"/>
                </a:lnTo>
                <a:lnTo>
                  <a:pt x="3070" y="904"/>
                </a:lnTo>
                <a:lnTo>
                  <a:pt x="3070" y="902"/>
                </a:lnTo>
                <a:lnTo>
                  <a:pt x="3070" y="900"/>
                </a:lnTo>
                <a:lnTo>
                  <a:pt x="3068" y="897"/>
                </a:lnTo>
                <a:lnTo>
                  <a:pt x="3070" y="900"/>
                </a:lnTo>
                <a:lnTo>
                  <a:pt x="3070" y="900"/>
                </a:lnTo>
                <a:lnTo>
                  <a:pt x="3070" y="902"/>
                </a:lnTo>
                <a:lnTo>
                  <a:pt x="3072" y="904"/>
                </a:lnTo>
                <a:lnTo>
                  <a:pt x="3070" y="906"/>
                </a:lnTo>
                <a:lnTo>
                  <a:pt x="3072" y="908"/>
                </a:lnTo>
                <a:lnTo>
                  <a:pt x="3072" y="908"/>
                </a:lnTo>
                <a:lnTo>
                  <a:pt x="3074" y="910"/>
                </a:lnTo>
                <a:lnTo>
                  <a:pt x="3076" y="910"/>
                </a:lnTo>
                <a:lnTo>
                  <a:pt x="3080" y="910"/>
                </a:lnTo>
                <a:lnTo>
                  <a:pt x="3080" y="910"/>
                </a:lnTo>
                <a:lnTo>
                  <a:pt x="3078" y="910"/>
                </a:lnTo>
                <a:lnTo>
                  <a:pt x="3076" y="912"/>
                </a:lnTo>
                <a:lnTo>
                  <a:pt x="3074" y="910"/>
                </a:lnTo>
                <a:lnTo>
                  <a:pt x="3070" y="910"/>
                </a:lnTo>
                <a:lnTo>
                  <a:pt x="3068" y="910"/>
                </a:lnTo>
                <a:lnTo>
                  <a:pt x="3065" y="910"/>
                </a:lnTo>
                <a:lnTo>
                  <a:pt x="3065" y="910"/>
                </a:lnTo>
                <a:lnTo>
                  <a:pt x="3068" y="912"/>
                </a:lnTo>
                <a:lnTo>
                  <a:pt x="3070" y="912"/>
                </a:lnTo>
                <a:lnTo>
                  <a:pt x="3072" y="912"/>
                </a:lnTo>
                <a:lnTo>
                  <a:pt x="3072" y="912"/>
                </a:lnTo>
                <a:lnTo>
                  <a:pt x="3072" y="914"/>
                </a:lnTo>
                <a:lnTo>
                  <a:pt x="3070" y="914"/>
                </a:lnTo>
                <a:lnTo>
                  <a:pt x="3070" y="914"/>
                </a:lnTo>
                <a:lnTo>
                  <a:pt x="3068" y="914"/>
                </a:lnTo>
                <a:lnTo>
                  <a:pt x="3070" y="914"/>
                </a:lnTo>
                <a:lnTo>
                  <a:pt x="3070" y="914"/>
                </a:lnTo>
                <a:lnTo>
                  <a:pt x="3072" y="916"/>
                </a:lnTo>
                <a:lnTo>
                  <a:pt x="3076" y="918"/>
                </a:lnTo>
                <a:lnTo>
                  <a:pt x="3078" y="918"/>
                </a:lnTo>
                <a:lnTo>
                  <a:pt x="3082" y="918"/>
                </a:lnTo>
                <a:lnTo>
                  <a:pt x="3084" y="918"/>
                </a:lnTo>
                <a:lnTo>
                  <a:pt x="3088" y="916"/>
                </a:lnTo>
                <a:lnTo>
                  <a:pt x="3091" y="918"/>
                </a:lnTo>
                <a:lnTo>
                  <a:pt x="3093" y="918"/>
                </a:lnTo>
                <a:lnTo>
                  <a:pt x="3093" y="918"/>
                </a:lnTo>
                <a:lnTo>
                  <a:pt x="3095" y="918"/>
                </a:lnTo>
                <a:lnTo>
                  <a:pt x="3095" y="921"/>
                </a:lnTo>
                <a:lnTo>
                  <a:pt x="3095" y="921"/>
                </a:lnTo>
                <a:lnTo>
                  <a:pt x="3093" y="923"/>
                </a:lnTo>
                <a:lnTo>
                  <a:pt x="3091" y="925"/>
                </a:lnTo>
                <a:lnTo>
                  <a:pt x="3088" y="925"/>
                </a:lnTo>
                <a:lnTo>
                  <a:pt x="3084" y="927"/>
                </a:lnTo>
                <a:lnTo>
                  <a:pt x="3078" y="931"/>
                </a:lnTo>
                <a:lnTo>
                  <a:pt x="3080" y="931"/>
                </a:lnTo>
                <a:lnTo>
                  <a:pt x="3080" y="933"/>
                </a:lnTo>
                <a:lnTo>
                  <a:pt x="3082" y="931"/>
                </a:lnTo>
                <a:lnTo>
                  <a:pt x="3084" y="931"/>
                </a:lnTo>
                <a:lnTo>
                  <a:pt x="3088" y="935"/>
                </a:lnTo>
                <a:lnTo>
                  <a:pt x="3091" y="935"/>
                </a:lnTo>
                <a:lnTo>
                  <a:pt x="3091" y="935"/>
                </a:lnTo>
                <a:lnTo>
                  <a:pt x="3095" y="935"/>
                </a:lnTo>
                <a:lnTo>
                  <a:pt x="3095" y="937"/>
                </a:lnTo>
                <a:lnTo>
                  <a:pt x="3095" y="939"/>
                </a:lnTo>
                <a:lnTo>
                  <a:pt x="3093" y="944"/>
                </a:lnTo>
                <a:lnTo>
                  <a:pt x="3093" y="946"/>
                </a:lnTo>
                <a:lnTo>
                  <a:pt x="3093" y="946"/>
                </a:lnTo>
                <a:lnTo>
                  <a:pt x="3093" y="946"/>
                </a:lnTo>
                <a:lnTo>
                  <a:pt x="3095" y="948"/>
                </a:lnTo>
                <a:lnTo>
                  <a:pt x="3097" y="948"/>
                </a:lnTo>
                <a:lnTo>
                  <a:pt x="3099" y="948"/>
                </a:lnTo>
                <a:lnTo>
                  <a:pt x="3101" y="948"/>
                </a:lnTo>
                <a:lnTo>
                  <a:pt x="3105" y="946"/>
                </a:lnTo>
                <a:lnTo>
                  <a:pt x="3107" y="944"/>
                </a:lnTo>
                <a:lnTo>
                  <a:pt x="3112" y="941"/>
                </a:lnTo>
                <a:lnTo>
                  <a:pt x="3114" y="941"/>
                </a:lnTo>
                <a:lnTo>
                  <a:pt x="3116" y="941"/>
                </a:lnTo>
                <a:lnTo>
                  <a:pt x="3118" y="939"/>
                </a:lnTo>
                <a:lnTo>
                  <a:pt x="3120" y="939"/>
                </a:lnTo>
                <a:lnTo>
                  <a:pt x="3122" y="935"/>
                </a:lnTo>
                <a:lnTo>
                  <a:pt x="3122" y="935"/>
                </a:lnTo>
                <a:lnTo>
                  <a:pt x="3124" y="935"/>
                </a:lnTo>
                <a:lnTo>
                  <a:pt x="3126" y="937"/>
                </a:lnTo>
                <a:lnTo>
                  <a:pt x="3126" y="937"/>
                </a:lnTo>
                <a:lnTo>
                  <a:pt x="3128" y="937"/>
                </a:lnTo>
                <a:lnTo>
                  <a:pt x="3130" y="937"/>
                </a:lnTo>
                <a:lnTo>
                  <a:pt x="3132" y="937"/>
                </a:lnTo>
                <a:lnTo>
                  <a:pt x="3135" y="937"/>
                </a:lnTo>
                <a:lnTo>
                  <a:pt x="3135" y="935"/>
                </a:lnTo>
                <a:lnTo>
                  <a:pt x="3137" y="933"/>
                </a:lnTo>
                <a:lnTo>
                  <a:pt x="3137" y="933"/>
                </a:lnTo>
                <a:lnTo>
                  <a:pt x="3137" y="931"/>
                </a:lnTo>
                <a:lnTo>
                  <a:pt x="3135" y="931"/>
                </a:lnTo>
                <a:lnTo>
                  <a:pt x="3132" y="929"/>
                </a:lnTo>
                <a:lnTo>
                  <a:pt x="3132" y="929"/>
                </a:lnTo>
                <a:lnTo>
                  <a:pt x="3130" y="931"/>
                </a:lnTo>
                <a:lnTo>
                  <a:pt x="3130" y="931"/>
                </a:lnTo>
                <a:lnTo>
                  <a:pt x="3126" y="931"/>
                </a:lnTo>
                <a:lnTo>
                  <a:pt x="3126" y="931"/>
                </a:lnTo>
                <a:lnTo>
                  <a:pt x="3122" y="933"/>
                </a:lnTo>
                <a:lnTo>
                  <a:pt x="3122" y="933"/>
                </a:lnTo>
                <a:lnTo>
                  <a:pt x="3120" y="931"/>
                </a:lnTo>
                <a:lnTo>
                  <a:pt x="3118" y="931"/>
                </a:lnTo>
                <a:lnTo>
                  <a:pt x="3116" y="925"/>
                </a:lnTo>
                <a:lnTo>
                  <a:pt x="3114" y="923"/>
                </a:lnTo>
                <a:lnTo>
                  <a:pt x="3114" y="921"/>
                </a:lnTo>
                <a:lnTo>
                  <a:pt x="3112" y="918"/>
                </a:lnTo>
                <a:lnTo>
                  <a:pt x="3112" y="916"/>
                </a:lnTo>
                <a:lnTo>
                  <a:pt x="3114" y="916"/>
                </a:lnTo>
                <a:lnTo>
                  <a:pt x="3116" y="916"/>
                </a:lnTo>
                <a:lnTo>
                  <a:pt x="3118" y="912"/>
                </a:lnTo>
                <a:lnTo>
                  <a:pt x="3120" y="914"/>
                </a:lnTo>
                <a:lnTo>
                  <a:pt x="3120" y="914"/>
                </a:lnTo>
                <a:lnTo>
                  <a:pt x="3118" y="914"/>
                </a:lnTo>
                <a:lnTo>
                  <a:pt x="3118" y="916"/>
                </a:lnTo>
                <a:lnTo>
                  <a:pt x="3116" y="918"/>
                </a:lnTo>
                <a:lnTo>
                  <a:pt x="3116" y="918"/>
                </a:lnTo>
                <a:lnTo>
                  <a:pt x="3116" y="918"/>
                </a:lnTo>
                <a:lnTo>
                  <a:pt x="3118" y="916"/>
                </a:lnTo>
                <a:lnTo>
                  <a:pt x="3118" y="916"/>
                </a:lnTo>
                <a:lnTo>
                  <a:pt x="3120" y="914"/>
                </a:lnTo>
                <a:lnTo>
                  <a:pt x="3126" y="908"/>
                </a:lnTo>
                <a:lnTo>
                  <a:pt x="3130" y="908"/>
                </a:lnTo>
                <a:lnTo>
                  <a:pt x="3132" y="908"/>
                </a:lnTo>
                <a:lnTo>
                  <a:pt x="3132" y="908"/>
                </a:lnTo>
                <a:lnTo>
                  <a:pt x="3135" y="908"/>
                </a:lnTo>
                <a:lnTo>
                  <a:pt x="3137" y="906"/>
                </a:lnTo>
                <a:lnTo>
                  <a:pt x="3139" y="906"/>
                </a:lnTo>
                <a:lnTo>
                  <a:pt x="3141" y="908"/>
                </a:lnTo>
                <a:lnTo>
                  <a:pt x="3143" y="906"/>
                </a:lnTo>
                <a:lnTo>
                  <a:pt x="3145" y="904"/>
                </a:lnTo>
                <a:lnTo>
                  <a:pt x="3147" y="904"/>
                </a:lnTo>
                <a:lnTo>
                  <a:pt x="3149" y="904"/>
                </a:lnTo>
                <a:lnTo>
                  <a:pt x="3151" y="902"/>
                </a:lnTo>
                <a:lnTo>
                  <a:pt x="3156" y="900"/>
                </a:lnTo>
                <a:lnTo>
                  <a:pt x="3162" y="902"/>
                </a:lnTo>
                <a:lnTo>
                  <a:pt x="3162" y="900"/>
                </a:lnTo>
                <a:lnTo>
                  <a:pt x="3166" y="900"/>
                </a:lnTo>
                <a:lnTo>
                  <a:pt x="3166" y="897"/>
                </a:lnTo>
                <a:lnTo>
                  <a:pt x="3170" y="897"/>
                </a:lnTo>
                <a:lnTo>
                  <a:pt x="3168" y="897"/>
                </a:lnTo>
                <a:lnTo>
                  <a:pt x="3168" y="897"/>
                </a:lnTo>
                <a:lnTo>
                  <a:pt x="3166" y="900"/>
                </a:lnTo>
                <a:lnTo>
                  <a:pt x="3168" y="900"/>
                </a:lnTo>
                <a:lnTo>
                  <a:pt x="3172" y="900"/>
                </a:lnTo>
                <a:lnTo>
                  <a:pt x="3172" y="897"/>
                </a:lnTo>
                <a:lnTo>
                  <a:pt x="3176" y="897"/>
                </a:lnTo>
                <a:lnTo>
                  <a:pt x="3176" y="897"/>
                </a:lnTo>
                <a:lnTo>
                  <a:pt x="3176" y="900"/>
                </a:lnTo>
                <a:lnTo>
                  <a:pt x="3176" y="902"/>
                </a:lnTo>
                <a:lnTo>
                  <a:pt x="3176" y="902"/>
                </a:lnTo>
                <a:lnTo>
                  <a:pt x="3174" y="902"/>
                </a:lnTo>
                <a:lnTo>
                  <a:pt x="3170" y="904"/>
                </a:lnTo>
                <a:lnTo>
                  <a:pt x="3168" y="904"/>
                </a:lnTo>
                <a:lnTo>
                  <a:pt x="3164" y="906"/>
                </a:lnTo>
                <a:lnTo>
                  <a:pt x="3166" y="908"/>
                </a:lnTo>
                <a:lnTo>
                  <a:pt x="3166" y="908"/>
                </a:lnTo>
                <a:lnTo>
                  <a:pt x="3164" y="908"/>
                </a:lnTo>
                <a:lnTo>
                  <a:pt x="3162" y="908"/>
                </a:lnTo>
                <a:lnTo>
                  <a:pt x="3160" y="908"/>
                </a:lnTo>
                <a:lnTo>
                  <a:pt x="3158" y="910"/>
                </a:lnTo>
                <a:lnTo>
                  <a:pt x="3156" y="908"/>
                </a:lnTo>
                <a:lnTo>
                  <a:pt x="3156" y="908"/>
                </a:lnTo>
                <a:lnTo>
                  <a:pt x="3156" y="910"/>
                </a:lnTo>
                <a:lnTo>
                  <a:pt x="3158" y="912"/>
                </a:lnTo>
                <a:lnTo>
                  <a:pt x="3158" y="914"/>
                </a:lnTo>
                <a:lnTo>
                  <a:pt x="3160" y="912"/>
                </a:lnTo>
                <a:lnTo>
                  <a:pt x="3162" y="916"/>
                </a:lnTo>
                <a:lnTo>
                  <a:pt x="3166" y="918"/>
                </a:lnTo>
                <a:lnTo>
                  <a:pt x="3164" y="918"/>
                </a:lnTo>
                <a:lnTo>
                  <a:pt x="3162" y="918"/>
                </a:lnTo>
                <a:lnTo>
                  <a:pt x="3162" y="918"/>
                </a:lnTo>
                <a:lnTo>
                  <a:pt x="3160" y="921"/>
                </a:lnTo>
                <a:lnTo>
                  <a:pt x="3160" y="921"/>
                </a:lnTo>
                <a:lnTo>
                  <a:pt x="3160" y="921"/>
                </a:lnTo>
                <a:lnTo>
                  <a:pt x="3160" y="921"/>
                </a:lnTo>
                <a:lnTo>
                  <a:pt x="3158" y="918"/>
                </a:lnTo>
                <a:lnTo>
                  <a:pt x="3158" y="921"/>
                </a:lnTo>
                <a:lnTo>
                  <a:pt x="3156" y="925"/>
                </a:lnTo>
                <a:lnTo>
                  <a:pt x="3153" y="927"/>
                </a:lnTo>
                <a:lnTo>
                  <a:pt x="3153" y="929"/>
                </a:lnTo>
                <a:lnTo>
                  <a:pt x="3153" y="929"/>
                </a:lnTo>
                <a:lnTo>
                  <a:pt x="3153" y="929"/>
                </a:lnTo>
                <a:lnTo>
                  <a:pt x="3153" y="929"/>
                </a:lnTo>
                <a:lnTo>
                  <a:pt x="3153" y="931"/>
                </a:lnTo>
                <a:lnTo>
                  <a:pt x="3153" y="931"/>
                </a:lnTo>
                <a:lnTo>
                  <a:pt x="3147" y="933"/>
                </a:lnTo>
                <a:lnTo>
                  <a:pt x="3147" y="933"/>
                </a:lnTo>
                <a:lnTo>
                  <a:pt x="3145" y="933"/>
                </a:lnTo>
                <a:lnTo>
                  <a:pt x="3143" y="931"/>
                </a:lnTo>
                <a:lnTo>
                  <a:pt x="3141" y="931"/>
                </a:lnTo>
                <a:lnTo>
                  <a:pt x="3141" y="931"/>
                </a:lnTo>
                <a:lnTo>
                  <a:pt x="3139" y="931"/>
                </a:lnTo>
                <a:lnTo>
                  <a:pt x="3141" y="931"/>
                </a:lnTo>
                <a:lnTo>
                  <a:pt x="3141" y="931"/>
                </a:lnTo>
                <a:lnTo>
                  <a:pt x="3143" y="933"/>
                </a:lnTo>
                <a:lnTo>
                  <a:pt x="3141" y="933"/>
                </a:lnTo>
                <a:lnTo>
                  <a:pt x="3139" y="935"/>
                </a:lnTo>
                <a:lnTo>
                  <a:pt x="3139" y="935"/>
                </a:lnTo>
                <a:lnTo>
                  <a:pt x="3139" y="935"/>
                </a:lnTo>
                <a:lnTo>
                  <a:pt x="3143" y="937"/>
                </a:lnTo>
                <a:lnTo>
                  <a:pt x="3147" y="939"/>
                </a:lnTo>
                <a:lnTo>
                  <a:pt x="3147" y="939"/>
                </a:lnTo>
                <a:lnTo>
                  <a:pt x="3149" y="941"/>
                </a:lnTo>
                <a:lnTo>
                  <a:pt x="3149" y="944"/>
                </a:lnTo>
                <a:lnTo>
                  <a:pt x="3151" y="944"/>
                </a:lnTo>
                <a:lnTo>
                  <a:pt x="3151" y="944"/>
                </a:lnTo>
                <a:lnTo>
                  <a:pt x="3153" y="944"/>
                </a:lnTo>
                <a:lnTo>
                  <a:pt x="3156" y="944"/>
                </a:lnTo>
                <a:lnTo>
                  <a:pt x="3162" y="948"/>
                </a:lnTo>
                <a:lnTo>
                  <a:pt x="3162" y="950"/>
                </a:lnTo>
                <a:lnTo>
                  <a:pt x="3168" y="950"/>
                </a:lnTo>
                <a:lnTo>
                  <a:pt x="3168" y="950"/>
                </a:lnTo>
                <a:lnTo>
                  <a:pt x="3176" y="958"/>
                </a:lnTo>
                <a:lnTo>
                  <a:pt x="3181" y="960"/>
                </a:lnTo>
                <a:lnTo>
                  <a:pt x="3185" y="965"/>
                </a:lnTo>
                <a:lnTo>
                  <a:pt x="3187" y="967"/>
                </a:lnTo>
                <a:lnTo>
                  <a:pt x="3189" y="967"/>
                </a:lnTo>
                <a:lnTo>
                  <a:pt x="3193" y="971"/>
                </a:lnTo>
                <a:lnTo>
                  <a:pt x="3195" y="971"/>
                </a:lnTo>
                <a:lnTo>
                  <a:pt x="3200" y="973"/>
                </a:lnTo>
                <a:lnTo>
                  <a:pt x="3202" y="975"/>
                </a:lnTo>
                <a:lnTo>
                  <a:pt x="3204" y="977"/>
                </a:lnTo>
                <a:lnTo>
                  <a:pt x="3208" y="977"/>
                </a:lnTo>
                <a:lnTo>
                  <a:pt x="3208" y="979"/>
                </a:lnTo>
                <a:lnTo>
                  <a:pt x="3210" y="983"/>
                </a:lnTo>
                <a:lnTo>
                  <a:pt x="3212" y="988"/>
                </a:lnTo>
                <a:lnTo>
                  <a:pt x="3212" y="992"/>
                </a:lnTo>
                <a:lnTo>
                  <a:pt x="3212" y="992"/>
                </a:lnTo>
                <a:lnTo>
                  <a:pt x="3212" y="994"/>
                </a:lnTo>
                <a:lnTo>
                  <a:pt x="3212" y="996"/>
                </a:lnTo>
                <a:lnTo>
                  <a:pt x="3210" y="998"/>
                </a:lnTo>
                <a:lnTo>
                  <a:pt x="3208" y="1000"/>
                </a:lnTo>
                <a:lnTo>
                  <a:pt x="3204" y="1002"/>
                </a:lnTo>
                <a:lnTo>
                  <a:pt x="3202" y="1004"/>
                </a:lnTo>
                <a:lnTo>
                  <a:pt x="3200" y="1004"/>
                </a:lnTo>
                <a:lnTo>
                  <a:pt x="3197" y="1006"/>
                </a:lnTo>
                <a:lnTo>
                  <a:pt x="3191" y="1009"/>
                </a:lnTo>
                <a:lnTo>
                  <a:pt x="3189" y="1009"/>
                </a:lnTo>
                <a:lnTo>
                  <a:pt x="3187" y="1009"/>
                </a:lnTo>
                <a:lnTo>
                  <a:pt x="3185" y="1009"/>
                </a:lnTo>
                <a:lnTo>
                  <a:pt x="3185" y="1009"/>
                </a:lnTo>
                <a:lnTo>
                  <a:pt x="3179" y="1006"/>
                </a:lnTo>
                <a:lnTo>
                  <a:pt x="3170" y="1006"/>
                </a:lnTo>
                <a:lnTo>
                  <a:pt x="3166" y="1009"/>
                </a:lnTo>
                <a:lnTo>
                  <a:pt x="3164" y="1009"/>
                </a:lnTo>
                <a:lnTo>
                  <a:pt x="3158" y="1009"/>
                </a:lnTo>
                <a:lnTo>
                  <a:pt x="3156" y="1006"/>
                </a:lnTo>
                <a:lnTo>
                  <a:pt x="3149" y="1006"/>
                </a:lnTo>
                <a:lnTo>
                  <a:pt x="3145" y="1004"/>
                </a:lnTo>
                <a:lnTo>
                  <a:pt x="3143" y="1002"/>
                </a:lnTo>
                <a:lnTo>
                  <a:pt x="3141" y="1002"/>
                </a:lnTo>
                <a:lnTo>
                  <a:pt x="3139" y="1002"/>
                </a:lnTo>
                <a:lnTo>
                  <a:pt x="3139" y="1002"/>
                </a:lnTo>
                <a:lnTo>
                  <a:pt x="3137" y="1002"/>
                </a:lnTo>
                <a:lnTo>
                  <a:pt x="3135" y="1002"/>
                </a:lnTo>
                <a:lnTo>
                  <a:pt x="3132" y="1002"/>
                </a:lnTo>
                <a:lnTo>
                  <a:pt x="3132" y="1000"/>
                </a:lnTo>
                <a:lnTo>
                  <a:pt x="3130" y="996"/>
                </a:lnTo>
                <a:lnTo>
                  <a:pt x="3128" y="996"/>
                </a:lnTo>
                <a:lnTo>
                  <a:pt x="3128" y="996"/>
                </a:lnTo>
                <a:lnTo>
                  <a:pt x="3122" y="996"/>
                </a:lnTo>
                <a:lnTo>
                  <a:pt x="3120" y="996"/>
                </a:lnTo>
                <a:lnTo>
                  <a:pt x="3118" y="994"/>
                </a:lnTo>
                <a:lnTo>
                  <a:pt x="3116" y="992"/>
                </a:lnTo>
                <a:lnTo>
                  <a:pt x="3116" y="992"/>
                </a:lnTo>
                <a:lnTo>
                  <a:pt x="3118" y="990"/>
                </a:lnTo>
                <a:lnTo>
                  <a:pt x="3118" y="990"/>
                </a:lnTo>
                <a:lnTo>
                  <a:pt x="3116" y="990"/>
                </a:lnTo>
                <a:lnTo>
                  <a:pt x="3112" y="992"/>
                </a:lnTo>
                <a:lnTo>
                  <a:pt x="3103" y="992"/>
                </a:lnTo>
                <a:lnTo>
                  <a:pt x="3091" y="990"/>
                </a:lnTo>
                <a:lnTo>
                  <a:pt x="3091" y="990"/>
                </a:lnTo>
                <a:lnTo>
                  <a:pt x="3084" y="992"/>
                </a:lnTo>
                <a:lnTo>
                  <a:pt x="3080" y="994"/>
                </a:lnTo>
                <a:lnTo>
                  <a:pt x="3076" y="996"/>
                </a:lnTo>
                <a:lnTo>
                  <a:pt x="3072" y="998"/>
                </a:lnTo>
                <a:lnTo>
                  <a:pt x="3063" y="1002"/>
                </a:lnTo>
                <a:lnTo>
                  <a:pt x="3061" y="1004"/>
                </a:lnTo>
                <a:lnTo>
                  <a:pt x="3061" y="1006"/>
                </a:lnTo>
                <a:lnTo>
                  <a:pt x="3055" y="1006"/>
                </a:lnTo>
                <a:lnTo>
                  <a:pt x="3047" y="1004"/>
                </a:lnTo>
                <a:lnTo>
                  <a:pt x="3040" y="1004"/>
                </a:lnTo>
                <a:lnTo>
                  <a:pt x="3032" y="1004"/>
                </a:lnTo>
                <a:lnTo>
                  <a:pt x="3030" y="1004"/>
                </a:lnTo>
                <a:lnTo>
                  <a:pt x="3030" y="1004"/>
                </a:lnTo>
                <a:lnTo>
                  <a:pt x="3030" y="1006"/>
                </a:lnTo>
                <a:lnTo>
                  <a:pt x="3028" y="1006"/>
                </a:lnTo>
                <a:lnTo>
                  <a:pt x="3030" y="1009"/>
                </a:lnTo>
                <a:lnTo>
                  <a:pt x="3030" y="1009"/>
                </a:lnTo>
                <a:lnTo>
                  <a:pt x="3032" y="1011"/>
                </a:lnTo>
                <a:lnTo>
                  <a:pt x="3034" y="1011"/>
                </a:lnTo>
                <a:lnTo>
                  <a:pt x="3040" y="1011"/>
                </a:lnTo>
                <a:lnTo>
                  <a:pt x="3040" y="1011"/>
                </a:lnTo>
                <a:lnTo>
                  <a:pt x="3040" y="1013"/>
                </a:lnTo>
                <a:lnTo>
                  <a:pt x="3036" y="1013"/>
                </a:lnTo>
                <a:lnTo>
                  <a:pt x="3028" y="1013"/>
                </a:lnTo>
                <a:lnTo>
                  <a:pt x="3028" y="1015"/>
                </a:lnTo>
                <a:lnTo>
                  <a:pt x="3026" y="1015"/>
                </a:lnTo>
                <a:lnTo>
                  <a:pt x="3026" y="1017"/>
                </a:lnTo>
                <a:lnTo>
                  <a:pt x="3026" y="1017"/>
                </a:lnTo>
                <a:lnTo>
                  <a:pt x="3028" y="1017"/>
                </a:lnTo>
                <a:lnTo>
                  <a:pt x="3028" y="1017"/>
                </a:lnTo>
                <a:lnTo>
                  <a:pt x="3028" y="1017"/>
                </a:lnTo>
                <a:lnTo>
                  <a:pt x="3024" y="1017"/>
                </a:lnTo>
                <a:lnTo>
                  <a:pt x="3021" y="1019"/>
                </a:lnTo>
                <a:lnTo>
                  <a:pt x="3017" y="1017"/>
                </a:lnTo>
                <a:lnTo>
                  <a:pt x="3013" y="1019"/>
                </a:lnTo>
                <a:lnTo>
                  <a:pt x="3013" y="1019"/>
                </a:lnTo>
                <a:lnTo>
                  <a:pt x="3013" y="1017"/>
                </a:lnTo>
                <a:lnTo>
                  <a:pt x="3013" y="1017"/>
                </a:lnTo>
                <a:lnTo>
                  <a:pt x="3013" y="1017"/>
                </a:lnTo>
                <a:lnTo>
                  <a:pt x="3011" y="1015"/>
                </a:lnTo>
                <a:lnTo>
                  <a:pt x="3011" y="1017"/>
                </a:lnTo>
                <a:lnTo>
                  <a:pt x="3009" y="1017"/>
                </a:lnTo>
                <a:lnTo>
                  <a:pt x="3011" y="1019"/>
                </a:lnTo>
                <a:lnTo>
                  <a:pt x="3011" y="1019"/>
                </a:lnTo>
                <a:lnTo>
                  <a:pt x="3009" y="1019"/>
                </a:lnTo>
                <a:lnTo>
                  <a:pt x="3007" y="1019"/>
                </a:lnTo>
                <a:lnTo>
                  <a:pt x="3005" y="1019"/>
                </a:lnTo>
                <a:lnTo>
                  <a:pt x="3003" y="1017"/>
                </a:lnTo>
                <a:lnTo>
                  <a:pt x="3003" y="1017"/>
                </a:lnTo>
                <a:lnTo>
                  <a:pt x="3000" y="1017"/>
                </a:lnTo>
                <a:lnTo>
                  <a:pt x="2998" y="1017"/>
                </a:lnTo>
                <a:lnTo>
                  <a:pt x="2994" y="1017"/>
                </a:lnTo>
                <a:lnTo>
                  <a:pt x="2992" y="1021"/>
                </a:lnTo>
                <a:lnTo>
                  <a:pt x="2988" y="1023"/>
                </a:lnTo>
                <a:lnTo>
                  <a:pt x="2988" y="1025"/>
                </a:lnTo>
                <a:lnTo>
                  <a:pt x="2986" y="1027"/>
                </a:lnTo>
                <a:lnTo>
                  <a:pt x="2986" y="1030"/>
                </a:lnTo>
                <a:lnTo>
                  <a:pt x="2986" y="1032"/>
                </a:lnTo>
                <a:lnTo>
                  <a:pt x="2986" y="1032"/>
                </a:lnTo>
                <a:lnTo>
                  <a:pt x="2986" y="1034"/>
                </a:lnTo>
                <a:lnTo>
                  <a:pt x="2990" y="1034"/>
                </a:lnTo>
                <a:lnTo>
                  <a:pt x="2992" y="1032"/>
                </a:lnTo>
                <a:lnTo>
                  <a:pt x="2996" y="1032"/>
                </a:lnTo>
                <a:lnTo>
                  <a:pt x="2998" y="1032"/>
                </a:lnTo>
                <a:lnTo>
                  <a:pt x="2998" y="1034"/>
                </a:lnTo>
                <a:lnTo>
                  <a:pt x="2996" y="1034"/>
                </a:lnTo>
                <a:lnTo>
                  <a:pt x="2994" y="1036"/>
                </a:lnTo>
                <a:lnTo>
                  <a:pt x="2994" y="1036"/>
                </a:lnTo>
                <a:lnTo>
                  <a:pt x="2994" y="1038"/>
                </a:lnTo>
                <a:lnTo>
                  <a:pt x="2996" y="1040"/>
                </a:lnTo>
                <a:lnTo>
                  <a:pt x="2996" y="1040"/>
                </a:lnTo>
                <a:lnTo>
                  <a:pt x="2996" y="1042"/>
                </a:lnTo>
                <a:lnTo>
                  <a:pt x="2996" y="1042"/>
                </a:lnTo>
                <a:lnTo>
                  <a:pt x="2996" y="1042"/>
                </a:lnTo>
                <a:lnTo>
                  <a:pt x="2998" y="1042"/>
                </a:lnTo>
                <a:lnTo>
                  <a:pt x="2998" y="1042"/>
                </a:lnTo>
                <a:lnTo>
                  <a:pt x="2998" y="1044"/>
                </a:lnTo>
                <a:lnTo>
                  <a:pt x="2998" y="1044"/>
                </a:lnTo>
                <a:lnTo>
                  <a:pt x="2996" y="1046"/>
                </a:lnTo>
                <a:lnTo>
                  <a:pt x="2996" y="1046"/>
                </a:lnTo>
                <a:lnTo>
                  <a:pt x="2996" y="1046"/>
                </a:lnTo>
                <a:lnTo>
                  <a:pt x="2996" y="1048"/>
                </a:lnTo>
                <a:lnTo>
                  <a:pt x="2996" y="1048"/>
                </a:lnTo>
                <a:lnTo>
                  <a:pt x="2998" y="1050"/>
                </a:lnTo>
                <a:lnTo>
                  <a:pt x="2998" y="1050"/>
                </a:lnTo>
                <a:lnTo>
                  <a:pt x="3000" y="1050"/>
                </a:lnTo>
                <a:lnTo>
                  <a:pt x="3000" y="1050"/>
                </a:lnTo>
                <a:lnTo>
                  <a:pt x="2996" y="1053"/>
                </a:lnTo>
                <a:lnTo>
                  <a:pt x="2996" y="1053"/>
                </a:lnTo>
                <a:lnTo>
                  <a:pt x="2994" y="1050"/>
                </a:lnTo>
                <a:lnTo>
                  <a:pt x="2994" y="1050"/>
                </a:lnTo>
                <a:lnTo>
                  <a:pt x="2994" y="1053"/>
                </a:lnTo>
                <a:lnTo>
                  <a:pt x="2994" y="1053"/>
                </a:lnTo>
                <a:lnTo>
                  <a:pt x="2992" y="1050"/>
                </a:lnTo>
                <a:lnTo>
                  <a:pt x="2994" y="1050"/>
                </a:lnTo>
                <a:lnTo>
                  <a:pt x="2992" y="1048"/>
                </a:lnTo>
                <a:lnTo>
                  <a:pt x="2992" y="1048"/>
                </a:lnTo>
                <a:lnTo>
                  <a:pt x="2990" y="1048"/>
                </a:lnTo>
                <a:lnTo>
                  <a:pt x="2990" y="1048"/>
                </a:lnTo>
                <a:lnTo>
                  <a:pt x="2990" y="1048"/>
                </a:lnTo>
                <a:lnTo>
                  <a:pt x="2990" y="1050"/>
                </a:lnTo>
                <a:lnTo>
                  <a:pt x="2990" y="1053"/>
                </a:lnTo>
                <a:lnTo>
                  <a:pt x="2990" y="1053"/>
                </a:lnTo>
                <a:lnTo>
                  <a:pt x="2988" y="1053"/>
                </a:lnTo>
                <a:lnTo>
                  <a:pt x="2990" y="1055"/>
                </a:lnTo>
                <a:lnTo>
                  <a:pt x="2990" y="1055"/>
                </a:lnTo>
                <a:lnTo>
                  <a:pt x="2992" y="1055"/>
                </a:lnTo>
                <a:lnTo>
                  <a:pt x="2992" y="1055"/>
                </a:lnTo>
                <a:lnTo>
                  <a:pt x="2994" y="1055"/>
                </a:lnTo>
                <a:lnTo>
                  <a:pt x="2994" y="1055"/>
                </a:lnTo>
                <a:lnTo>
                  <a:pt x="2996" y="1057"/>
                </a:lnTo>
                <a:lnTo>
                  <a:pt x="2996" y="1057"/>
                </a:lnTo>
                <a:lnTo>
                  <a:pt x="2998" y="1057"/>
                </a:lnTo>
                <a:lnTo>
                  <a:pt x="3000" y="1059"/>
                </a:lnTo>
                <a:lnTo>
                  <a:pt x="3003" y="1059"/>
                </a:lnTo>
                <a:lnTo>
                  <a:pt x="3003" y="1061"/>
                </a:lnTo>
                <a:lnTo>
                  <a:pt x="3003" y="1063"/>
                </a:lnTo>
                <a:lnTo>
                  <a:pt x="3000" y="1063"/>
                </a:lnTo>
                <a:lnTo>
                  <a:pt x="3000" y="1063"/>
                </a:lnTo>
                <a:lnTo>
                  <a:pt x="3000" y="1065"/>
                </a:lnTo>
                <a:lnTo>
                  <a:pt x="3003" y="1067"/>
                </a:lnTo>
                <a:lnTo>
                  <a:pt x="3003" y="1067"/>
                </a:lnTo>
                <a:lnTo>
                  <a:pt x="3003" y="1069"/>
                </a:lnTo>
                <a:lnTo>
                  <a:pt x="3005" y="1069"/>
                </a:lnTo>
                <a:lnTo>
                  <a:pt x="3005" y="1069"/>
                </a:lnTo>
                <a:lnTo>
                  <a:pt x="3007" y="1071"/>
                </a:lnTo>
                <a:lnTo>
                  <a:pt x="3007" y="1071"/>
                </a:lnTo>
                <a:lnTo>
                  <a:pt x="3005" y="1074"/>
                </a:lnTo>
                <a:lnTo>
                  <a:pt x="3003" y="1074"/>
                </a:lnTo>
                <a:lnTo>
                  <a:pt x="3003" y="1074"/>
                </a:lnTo>
                <a:lnTo>
                  <a:pt x="3003" y="1076"/>
                </a:lnTo>
                <a:lnTo>
                  <a:pt x="3003" y="1076"/>
                </a:lnTo>
                <a:lnTo>
                  <a:pt x="3005" y="1074"/>
                </a:lnTo>
                <a:lnTo>
                  <a:pt x="3009" y="1074"/>
                </a:lnTo>
                <a:lnTo>
                  <a:pt x="3015" y="1074"/>
                </a:lnTo>
                <a:lnTo>
                  <a:pt x="3017" y="1074"/>
                </a:lnTo>
                <a:lnTo>
                  <a:pt x="3017" y="1076"/>
                </a:lnTo>
                <a:lnTo>
                  <a:pt x="3015" y="1076"/>
                </a:lnTo>
                <a:lnTo>
                  <a:pt x="3013" y="1078"/>
                </a:lnTo>
                <a:lnTo>
                  <a:pt x="3013" y="1078"/>
                </a:lnTo>
                <a:lnTo>
                  <a:pt x="3009" y="1078"/>
                </a:lnTo>
                <a:lnTo>
                  <a:pt x="3007" y="1078"/>
                </a:lnTo>
                <a:lnTo>
                  <a:pt x="3005" y="1080"/>
                </a:lnTo>
                <a:lnTo>
                  <a:pt x="3005" y="1080"/>
                </a:lnTo>
                <a:lnTo>
                  <a:pt x="3007" y="1080"/>
                </a:lnTo>
                <a:lnTo>
                  <a:pt x="3009" y="1080"/>
                </a:lnTo>
                <a:lnTo>
                  <a:pt x="3011" y="1080"/>
                </a:lnTo>
                <a:lnTo>
                  <a:pt x="3015" y="1080"/>
                </a:lnTo>
                <a:lnTo>
                  <a:pt x="3013" y="1080"/>
                </a:lnTo>
                <a:lnTo>
                  <a:pt x="3013" y="1080"/>
                </a:lnTo>
                <a:lnTo>
                  <a:pt x="3015" y="1080"/>
                </a:lnTo>
                <a:lnTo>
                  <a:pt x="3015" y="1080"/>
                </a:lnTo>
                <a:lnTo>
                  <a:pt x="3017" y="1078"/>
                </a:lnTo>
                <a:lnTo>
                  <a:pt x="3019" y="1078"/>
                </a:lnTo>
                <a:lnTo>
                  <a:pt x="3024" y="1080"/>
                </a:lnTo>
                <a:lnTo>
                  <a:pt x="3026" y="1080"/>
                </a:lnTo>
                <a:lnTo>
                  <a:pt x="3026" y="1080"/>
                </a:lnTo>
                <a:lnTo>
                  <a:pt x="3028" y="1080"/>
                </a:lnTo>
                <a:lnTo>
                  <a:pt x="3028" y="1080"/>
                </a:lnTo>
                <a:lnTo>
                  <a:pt x="3028" y="1080"/>
                </a:lnTo>
                <a:lnTo>
                  <a:pt x="3030" y="1082"/>
                </a:lnTo>
                <a:lnTo>
                  <a:pt x="3030" y="1082"/>
                </a:lnTo>
                <a:lnTo>
                  <a:pt x="3030" y="1084"/>
                </a:lnTo>
                <a:lnTo>
                  <a:pt x="3032" y="1086"/>
                </a:lnTo>
                <a:lnTo>
                  <a:pt x="3032" y="1086"/>
                </a:lnTo>
                <a:lnTo>
                  <a:pt x="3038" y="1088"/>
                </a:lnTo>
                <a:lnTo>
                  <a:pt x="3040" y="1088"/>
                </a:lnTo>
                <a:lnTo>
                  <a:pt x="3044" y="1086"/>
                </a:lnTo>
                <a:lnTo>
                  <a:pt x="3047" y="1086"/>
                </a:lnTo>
                <a:lnTo>
                  <a:pt x="3047" y="1086"/>
                </a:lnTo>
                <a:lnTo>
                  <a:pt x="3049" y="1086"/>
                </a:lnTo>
                <a:lnTo>
                  <a:pt x="3049" y="1086"/>
                </a:lnTo>
                <a:lnTo>
                  <a:pt x="3049" y="1086"/>
                </a:lnTo>
                <a:lnTo>
                  <a:pt x="3049" y="1084"/>
                </a:lnTo>
                <a:lnTo>
                  <a:pt x="3051" y="1082"/>
                </a:lnTo>
                <a:lnTo>
                  <a:pt x="3051" y="1078"/>
                </a:lnTo>
                <a:lnTo>
                  <a:pt x="3051" y="1078"/>
                </a:lnTo>
                <a:lnTo>
                  <a:pt x="3057" y="1078"/>
                </a:lnTo>
                <a:lnTo>
                  <a:pt x="3061" y="1078"/>
                </a:lnTo>
                <a:lnTo>
                  <a:pt x="3061" y="1078"/>
                </a:lnTo>
                <a:lnTo>
                  <a:pt x="3068" y="1082"/>
                </a:lnTo>
                <a:lnTo>
                  <a:pt x="3072" y="1082"/>
                </a:lnTo>
                <a:lnTo>
                  <a:pt x="3074" y="1084"/>
                </a:lnTo>
                <a:lnTo>
                  <a:pt x="3076" y="1086"/>
                </a:lnTo>
                <a:lnTo>
                  <a:pt x="3076" y="1088"/>
                </a:lnTo>
                <a:lnTo>
                  <a:pt x="3078" y="1090"/>
                </a:lnTo>
                <a:lnTo>
                  <a:pt x="3082" y="1090"/>
                </a:lnTo>
                <a:lnTo>
                  <a:pt x="3084" y="1090"/>
                </a:lnTo>
                <a:lnTo>
                  <a:pt x="3086" y="1090"/>
                </a:lnTo>
                <a:lnTo>
                  <a:pt x="3093" y="1088"/>
                </a:lnTo>
                <a:lnTo>
                  <a:pt x="3093" y="1088"/>
                </a:lnTo>
                <a:lnTo>
                  <a:pt x="3097" y="1088"/>
                </a:lnTo>
                <a:lnTo>
                  <a:pt x="3099" y="1086"/>
                </a:lnTo>
                <a:lnTo>
                  <a:pt x="3101" y="1086"/>
                </a:lnTo>
                <a:lnTo>
                  <a:pt x="3105" y="1082"/>
                </a:lnTo>
                <a:lnTo>
                  <a:pt x="3109" y="1078"/>
                </a:lnTo>
                <a:lnTo>
                  <a:pt x="3109" y="1078"/>
                </a:lnTo>
                <a:lnTo>
                  <a:pt x="3112" y="1078"/>
                </a:lnTo>
                <a:lnTo>
                  <a:pt x="3114" y="1080"/>
                </a:lnTo>
                <a:lnTo>
                  <a:pt x="3118" y="1080"/>
                </a:lnTo>
                <a:lnTo>
                  <a:pt x="3120" y="1082"/>
                </a:lnTo>
                <a:lnTo>
                  <a:pt x="3122" y="1082"/>
                </a:lnTo>
                <a:lnTo>
                  <a:pt x="3124" y="1080"/>
                </a:lnTo>
                <a:lnTo>
                  <a:pt x="3124" y="1080"/>
                </a:lnTo>
                <a:lnTo>
                  <a:pt x="3126" y="1078"/>
                </a:lnTo>
                <a:lnTo>
                  <a:pt x="3126" y="1078"/>
                </a:lnTo>
                <a:lnTo>
                  <a:pt x="3128" y="1078"/>
                </a:lnTo>
                <a:lnTo>
                  <a:pt x="3130" y="1076"/>
                </a:lnTo>
                <a:lnTo>
                  <a:pt x="3130" y="1078"/>
                </a:lnTo>
                <a:lnTo>
                  <a:pt x="3132" y="1078"/>
                </a:lnTo>
                <a:lnTo>
                  <a:pt x="3132" y="1080"/>
                </a:lnTo>
                <a:lnTo>
                  <a:pt x="3132" y="1080"/>
                </a:lnTo>
                <a:lnTo>
                  <a:pt x="3130" y="1082"/>
                </a:lnTo>
                <a:lnTo>
                  <a:pt x="3128" y="1084"/>
                </a:lnTo>
                <a:lnTo>
                  <a:pt x="3126" y="1086"/>
                </a:lnTo>
                <a:lnTo>
                  <a:pt x="3128" y="1088"/>
                </a:lnTo>
                <a:lnTo>
                  <a:pt x="3128" y="1090"/>
                </a:lnTo>
                <a:lnTo>
                  <a:pt x="3128" y="1092"/>
                </a:lnTo>
                <a:lnTo>
                  <a:pt x="3126" y="1095"/>
                </a:lnTo>
                <a:lnTo>
                  <a:pt x="3126" y="1099"/>
                </a:lnTo>
                <a:lnTo>
                  <a:pt x="3128" y="1101"/>
                </a:lnTo>
                <a:lnTo>
                  <a:pt x="3128" y="1101"/>
                </a:lnTo>
                <a:lnTo>
                  <a:pt x="3128" y="1103"/>
                </a:lnTo>
                <a:lnTo>
                  <a:pt x="3128" y="1103"/>
                </a:lnTo>
                <a:lnTo>
                  <a:pt x="3128" y="1107"/>
                </a:lnTo>
                <a:lnTo>
                  <a:pt x="3128" y="1109"/>
                </a:lnTo>
                <a:lnTo>
                  <a:pt x="3128" y="1109"/>
                </a:lnTo>
                <a:lnTo>
                  <a:pt x="3128" y="1113"/>
                </a:lnTo>
                <a:lnTo>
                  <a:pt x="3128" y="1115"/>
                </a:lnTo>
                <a:lnTo>
                  <a:pt x="3128" y="1115"/>
                </a:lnTo>
                <a:lnTo>
                  <a:pt x="3126" y="1118"/>
                </a:lnTo>
                <a:lnTo>
                  <a:pt x="3124" y="1120"/>
                </a:lnTo>
                <a:lnTo>
                  <a:pt x="3124" y="1124"/>
                </a:lnTo>
                <a:lnTo>
                  <a:pt x="3122" y="1126"/>
                </a:lnTo>
                <a:lnTo>
                  <a:pt x="3120" y="1132"/>
                </a:lnTo>
                <a:lnTo>
                  <a:pt x="3118" y="1134"/>
                </a:lnTo>
                <a:lnTo>
                  <a:pt x="3118" y="1136"/>
                </a:lnTo>
                <a:lnTo>
                  <a:pt x="3118" y="1136"/>
                </a:lnTo>
                <a:lnTo>
                  <a:pt x="3116" y="1139"/>
                </a:lnTo>
                <a:lnTo>
                  <a:pt x="3116" y="1141"/>
                </a:lnTo>
                <a:lnTo>
                  <a:pt x="3116" y="1143"/>
                </a:lnTo>
                <a:lnTo>
                  <a:pt x="3114" y="1147"/>
                </a:lnTo>
                <a:lnTo>
                  <a:pt x="3112" y="1153"/>
                </a:lnTo>
                <a:lnTo>
                  <a:pt x="3109" y="1157"/>
                </a:lnTo>
                <a:lnTo>
                  <a:pt x="3107" y="1162"/>
                </a:lnTo>
                <a:lnTo>
                  <a:pt x="3107" y="1162"/>
                </a:lnTo>
                <a:lnTo>
                  <a:pt x="3105" y="1164"/>
                </a:lnTo>
                <a:lnTo>
                  <a:pt x="3103" y="1166"/>
                </a:lnTo>
                <a:lnTo>
                  <a:pt x="3103" y="1166"/>
                </a:lnTo>
                <a:lnTo>
                  <a:pt x="3099" y="1168"/>
                </a:lnTo>
                <a:lnTo>
                  <a:pt x="3095" y="1170"/>
                </a:lnTo>
                <a:lnTo>
                  <a:pt x="3091" y="1170"/>
                </a:lnTo>
                <a:lnTo>
                  <a:pt x="3088" y="1170"/>
                </a:lnTo>
                <a:lnTo>
                  <a:pt x="3088" y="1170"/>
                </a:lnTo>
                <a:lnTo>
                  <a:pt x="3088" y="1168"/>
                </a:lnTo>
                <a:lnTo>
                  <a:pt x="3084" y="1170"/>
                </a:lnTo>
                <a:lnTo>
                  <a:pt x="3084" y="1170"/>
                </a:lnTo>
                <a:lnTo>
                  <a:pt x="3082" y="1170"/>
                </a:lnTo>
                <a:lnTo>
                  <a:pt x="3080" y="1170"/>
                </a:lnTo>
                <a:lnTo>
                  <a:pt x="3078" y="1170"/>
                </a:lnTo>
                <a:lnTo>
                  <a:pt x="3076" y="1168"/>
                </a:lnTo>
                <a:lnTo>
                  <a:pt x="3076" y="1168"/>
                </a:lnTo>
                <a:lnTo>
                  <a:pt x="3074" y="1168"/>
                </a:lnTo>
                <a:lnTo>
                  <a:pt x="3074" y="1168"/>
                </a:lnTo>
                <a:lnTo>
                  <a:pt x="3076" y="1168"/>
                </a:lnTo>
                <a:lnTo>
                  <a:pt x="3074" y="1170"/>
                </a:lnTo>
                <a:lnTo>
                  <a:pt x="3072" y="1170"/>
                </a:lnTo>
                <a:lnTo>
                  <a:pt x="3072" y="1170"/>
                </a:lnTo>
                <a:lnTo>
                  <a:pt x="3072" y="1168"/>
                </a:lnTo>
                <a:lnTo>
                  <a:pt x="3070" y="1168"/>
                </a:lnTo>
                <a:lnTo>
                  <a:pt x="3068" y="1168"/>
                </a:lnTo>
                <a:lnTo>
                  <a:pt x="3070" y="1166"/>
                </a:lnTo>
                <a:lnTo>
                  <a:pt x="3070" y="1164"/>
                </a:lnTo>
                <a:lnTo>
                  <a:pt x="3072" y="1166"/>
                </a:lnTo>
                <a:lnTo>
                  <a:pt x="3074" y="1166"/>
                </a:lnTo>
                <a:lnTo>
                  <a:pt x="3072" y="1164"/>
                </a:lnTo>
                <a:lnTo>
                  <a:pt x="3070" y="1164"/>
                </a:lnTo>
                <a:lnTo>
                  <a:pt x="3070" y="1164"/>
                </a:lnTo>
                <a:lnTo>
                  <a:pt x="3065" y="1164"/>
                </a:lnTo>
                <a:lnTo>
                  <a:pt x="3065" y="1164"/>
                </a:lnTo>
                <a:lnTo>
                  <a:pt x="3059" y="1162"/>
                </a:lnTo>
                <a:lnTo>
                  <a:pt x="3057" y="1162"/>
                </a:lnTo>
                <a:lnTo>
                  <a:pt x="3057" y="1162"/>
                </a:lnTo>
                <a:lnTo>
                  <a:pt x="3057" y="1164"/>
                </a:lnTo>
                <a:lnTo>
                  <a:pt x="3057" y="1164"/>
                </a:lnTo>
                <a:lnTo>
                  <a:pt x="3055" y="1164"/>
                </a:lnTo>
                <a:lnTo>
                  <a:pt x="3053" y="1166"/>
                </a:lnTo>
                <a:lnTo>
                  <a:pt x="3051" y="1166"/>
                </a:lnTo>
                <a:lnTo>
                  <a:pt x="3055" y="1164"/>
                </a:lnTo>
                <a:lnTo>
                  <a:pt x="3055" y="1162"/>
                </a:lnTo>
                <a:lnTo>
                  <a:pt x="3051" y="1164"/>
                </a:lnTo>
                <a:lnTo>
                  <a:pt x="3049" y="1164"/>
                </a:lnTo>
                <a:lnTo>
                  <a:pt x="3047" y="1166"/>
                </a:lnTo>
                <a:lnTo>
                  <a:pt x="3047" y="1166"/>
                </a:lnTo>
                <a:lnTo>
                  <a:pt x="3047" y="1166"/>
                </a:lnTo>
                <a:lnTo>
                  <a:pt x="3047" y="1168"/>
                </a:lnTo>
                <a:lnTo>
                  <a:pt x="3044" y="1168"/>
                </a:lnTo>
                <a:lnTo>
                  <a:pt x="3042" y="1168"/>
                </a:lnTo>
                <a:lnTo>
                  <a:pt x="3040" y="1168"/>
                </a:lnTo>
                <a:lnTo>
                  <a:pt x="3036" y="1172"/>
                </a:lnTo>
                <a:lnTo>
                  <a:pt x="3034" y="1172"/>
                </a:lnTo>
                <a:lnTo>
                  <a:pt x="3032" y="1174"/>
                </a:lnTo>
                <a:lnTo>
                  <a:pt x="3030" y="1174"/>
                </a:lnTo>
                <a:lnTo>
                  <a:pt x="3030" y="1174"/>
                </a:lnTo>
                <a:lnTo>
                  <a:pt x="3028" y="1174"/>
                </a:lnTo>
                <a:lnTo>
                  <a:pt x="3026" y="1172"/>
                </a:lnTo>
                <a:lnTo>
                  <a:pt x="3021" y="1170"/>
                </a:lnTo>
                <a:lnTo>
                  <a:pt x="3013" y="1170"/>
                </a:lnTo>
                <a:lnTo>
                  <a:pt x="3011" y="1168"/>
                </a:lnTo>
                <a:lnTo>
                  <a:pt x="3009" y="1168"/>
                </a:lnTo>
                <a:lnTo>
                  <a:pt x="3007" y="1168"/>
                </a:lnTo>
                <a:lnTo>
                  <a:pt x="3003" y="1166"/>
                </a:lnTo>
                <a:lnTo>
                  <a:pt x="2996" y="1164"/>
                </a:lnTo>
                <a:lnTo>
                  <a:pt x="2990" y="1164"/>
                </a:lnTo>
                <a:lnTo>
                  <a:pt x="2984" y="1162"/>
                </a:lnTo>
                <a:lnTo>
                  <a:pt x="2975" y="1164"/>
                </a:lnTo>
                <a:lnTo>
                  <a:pt x="2973" y="1164"/>
                </a:lnTo>
                <a:lnTo>
                  <a:pt x="2971" y="1162"/>
                </a:lnTo>
                <a:lnTo>
                  <a:pt x="2971" y="1160"/>
                </a:lnTo>
                <a:lnTo>
                  <a:pt x="2971" y="1157"/>
                </a:lnTo>
                <a:lnTo>
                  <a:pt x="2969" y="1157"/>
                </a:lnTo>
                <a:lnTo>
                  <a:pt x="2969" y="1155"/>
                </a:lnTo>
                <a:lnTo>
                  <a:pt x="2965" y="1155"/>
                </a:lnTo>
                <a:lnTo>
                  <a:pt x="2963" y="1155"/>
                </a:lnTo>
                <a:lnTo>
                  <a:pt x="2956" y="1155"/>
                </a:lnTo>
                <a:lnTo>
                  <a:pt x="2956" y="1155"/>
                </a:lnTo>
                <a:lnTo>
                  <a:pt x="2954" y="1153"/>
                </a:lnTo>
                <a:lnTo>
                  <a:pt x="2952" y="1153"/>
                </a:lnTo>
                <a:lnTo>
                  <a:pt x="2946" y="1153"/>
                </a:lnTo>
                <a:lnTo>
                  <a:pt x="2942" y="1151"/>
                </a:lnTo>
                <a:lnTo>
                  <a:pt x="2942" y="1149"/>
                </a:lnTo>
                <a:lnTo>
                  <a:pt x="2942" y="1149"/>
                </a:lnTo>
                <a:lnTo>
                  <a:pt x="2942" y="1145"/>
                </a:lnTo>
                <a:lnTo>
                  <a:pt x="2940" y="1145"/>
                </a:lnTo>
                <a:lnTo>
                  <a:pt x="2938" y="1145"/>
                </a:lnTo>
                <a:lnTo>
                  <a:pt x="2933" y="1143"/>
                </a:lnTo>
                <a:lnTo>
                  <a:pt x="2931" y="1141"/>
                </a:lnTo>
                <a:lnTo>
                  <a:pt x="2929" y="1141"/>
                </a:lnTo>
                <a:lnTo>
                  <a:pt x="2925" y="1141"/>
                </a:lnTo>
                <a:lnTo>
                  <a:pt x="2923" y="1141"/>
                </a:lnTo>
                <a:lnTo>
                  <a:pt x="2921" y="1141"/>
                </a:lnTo>
                <a:lnTo>
                  <a:pt x="2919" y="1143"/>
                </a:lnTo>
                <a:lnTo>
                  <a:pt x="2917" y="1143"/>
                </a:lnTo>
                <a:lnTo>
                  <a:pt x="2912" y="1143"/>
                </a:lnTo>
                <a:lnTo>
                  <a:pt x="2906" y="1147"/>
                </a:lnTo>
                <a:lnTo>
                  <a:pt x="2902" y="1149"/>
                </a:lnTo>
                <a:lnTo>
                  <a:pt x="2900" y="1153"/>
                </a:lnTo>
                <a:lnTo>
                  <a:pt x="2898" y="1153"/>
                </a:lnTo>
                <a:lnTo>
                  <a:pt x="2898" y="1155"/>
                </a:lnTo>
                <a:lnTo>
                  <a:pt x="2896" y="1160"/>
                </a:lnTo>
                <a:lnTo>
                  <a:pt x="2898" y="1164"/>
                </a:lnTo>
                <a:lnTo>
                  <a:pt x="2898" y="1166"/>
                </a:lnTo>
                <a:lnTo>
                  <a:pt x="2900" y="1166"/>
                </a:lnTo>
                <a:lnTo>
                  <a:pt x="2900" y="1168"/>
                </a:lnTo>
                <a:lnTo>
                  <a:pt x="2900" y="1170"/>
                </a:lnTo>
                <a:lnTo>
                  <a:pt x="2900" y="1172"/>
                </a:lnTo>
                <a:lnTo>
                  <a:pt x="2898" y="1174"/>
                </a:lnTo>
                <a:lnTo>
                  <a:pt x="2894" y="1180"/>
                </a:lnTo>
                <a:lnTo>
                  <a:pt x="2892" y="1180"/>
                </a:lnTo>
                <a:lnTo>
                  <a:pt x="2887" y="1183"/>
                </a:lnTo>
                <a:lnTo>
                  <a:pt x="2885" y="1183"/>
                </a:lnTo>
                <a:lnTo>
                  <a:pt x="2881" y="1183"/>
                </a:lnTo>
                <a:lnTo>
                  <a:pt x="2879" y="1180"/>
                </a:lnTo>
                <a:lnTo>
                  <a:pt x="2871" y="1174"/>
                </a:lnTo>
                <a:lnTo>
                  <a:pt x="2868" y="1174"/>
                </a:lnTo>
                <a:lnTo>
                  <a:pt x="2866" y="1172"/>
                </a:lnTo>
                <a:lnTo>
                  <a:pt x="2860" y="1170"/>
                </a:lnTo>
                <a:lnTo>
                  <a:pt x="2852" y="1168"/>
                </a:lnTo>
                <a:lnTo>
                  <a:pt x="2845" y="1168"/>
                </a:lnTo>
                <a:lnTo>
                  <a:pt x="2841" y="1168"/>
                </a:lnTo>
                <a:lnTo>
                  <a:pt x="2837" y="1166"/>
                </a:lnTo>
                <a:lnTo>
                  <a:pt x="2835" y="1166"/>
                </a:lnTo>
                <a:lnTo>
                  <a:pt x="2833" y="1164"/>
                </a:lnTo>
                <a:lnTo>
                  <a:pt x="2833" y="1162"/>
                </a:lnTo>
                <a:lnTo>
                  <a:pt x="2831" y="1157"/>
                </a:lnTo>
                <a:lnTo>
                  <a:pt x="2831" y="1155"/>
                </a:lnTo>
                <a:lnTo>
                  <a:pt x="2831" y="1153"/>
                </a:lnTo>
                <a:lnTo>
                  <a:pt x="2829" y="1151"/>
                </a:lnTo>
                <a:lnTo>
                  <a:pt x="2827" y="1149"/>
                </a:lnTo>
                <a:lnTo>
                  <a:pt x="2818" y="1147"/>
                </a:lnTo>
                <a:lnTo>
                  <a:pt x="2816" y="1147"/>
                </a:lnTo>
                <a:lnTo>
                  <a:pt x="2814" y="1145"/>
                </a:lnTo>
                <a:lnTo>
                  <a:pt x="2812" y="1145"/>
                </a:lnTo>
                <a:lnTo>
                  <a:pt x="2808" y="1143"/>
                </a:lnTo>
                <a:lnTo>
                  <a:pt x="2806" y="1143"/>
                </a:lnTo>
                <a:lnTo>
                  <a:pt x="2804" y="1143"/>
                </a:lnTo>
                <a:lnTo>
                  <a:pt x="2799" y="1141"/>
                </a:lnTo>
                <a:lnTo>
                  <a:pt x="2797" y="1141"/>
                </a:lnTo>
                <a:lnTo>
                  <a:pt x="2793" y="1143"/>
                </a:lnTo>
                <a:lnTo>
                  <a:pt x="2787" y="1143"/>
                </a:lnTo>
                <a:lnTo>
                  <a:pt x="2785" y="1143"/>
                </a:lnTo>
                <a:lnTo>
                  <a:pt x="2778" y="1139"/>
                </a:lnTo>
                <a:lnTo>
                  <a:pt x="2776" y="1139"/>
                </a:lnTo>
                <a:lnTo>
                  <a:pt x="2774" y="1136"/>
                </a:lnTo>
                <a:lnTo>
                  <a:pt x="2772" y="1136"/>
                </a:lnTo>
                <a:lnTo>
                  <a:pt x="2772" y="1136"/>
                </a:lnTo>
                <a:lnTo>
                  <a:pt x="2770" y="1136"/>
                </a:lnTo>
                <a:lnTo>
                  <a:pt x="2770" y="1136"/>
                </a:lnTo>
                <a:lnTo>
                  <a:pt x="2770" y="1134"/>
                </a:lnTo>
                <a:lnTo>
                  <a:pt x="2770" y="1134"/>
                </a:lnTo>
                <a:lnTo>
                  <a:pt x="2770" y="1134"/>
                </a:lnTo>
                <a:lnTo>
                  <a:pt x="2770" y="1134"/>
                </a:lnTo>
                <a:lnTo>
                  <a:pt x="2768" y="1130"/>
                </a:lnTo>
                <a:lnTo>
                  <a:pt x="2766" y="1130"/>
                </a:lnTo>
                <a:lnTo>
                  <a:pt x="2766" y="1130"/>
                </a:lnTo>
                <a:lnTo>
                  <a:pt x="2764" y="1132"/>
                </a:lnTo>
                <a:lnTo>
                  <a:pt x="2764" y="1132"/>
                </a:lnTo>
                <a:lnTo>
                  <a:pt x="2764" y="1130"/>
                </a:lnTo>
                <a:lnTo>
                  <a:pt x="2764" y="1128"/>
                </a:lnTo>
                <a:lnTo>
                  <a:pt x="2760" y="1128"/>
                </a:lnTo>
                <a:lnTo>
                  <a:pt x="2757" y="1128"/>
                </a:lnTo>
                <a:lnTo>
                  <a:pt x="2755" y="1126"/>
                </a:lnTo>
                <a:lnTo>
                  <a:pt x="2753" y="1122"/>
                </a:lnTo>
                <a:lnTo>
                  <a:pt x="2753" y="1122"/>
                </a:lnTo>
                <a:lnTo>
                  <a:pt x="2753" y="1120"/>
                </a:lnTo>
                <a:lnTo>
                  <a:pt x="2755" y="1120"/>
                </a:lnTo>
                <a:lnTo>
                  <a:pt x="2755" y="1118"/>
                </a:lnTo>
                <a:lnTo>
                  <a:pt x="2760" y="1115"/>
                </a:lnTo>
                <a:lnTo>
                  <a:pt x="2762" y="1113"/>
                </a:lnTo>
                <a:lnTo>
                  <a:pt x="2766" y="1109"/>
                </a:lnTo>
                <a:lnTo>
                  <a:pt x="2766" y="1107"/>
                </a:lnTo>
                <a:lnTo>
                  <a:pt x="2768" y="1103"/>
                </a:lnTo>
                <a:lnTo>
                  <a:pt x="2768" y="1103"/>
                </a:lnTo>
                <a:lnTo>
                  <a:pt x="2768" y="1101"/>
                </a:lnTo>
                <a:lnTo>
                  <a:pt x="2768" y="1099"/>
                </a:lnTo>
                <a:lnTo>
                  <a:pt x="2768" y="1097"/>
                </a:lnTo>
                <a:lnTo>
                  <a:pt x="2764" y="1095"/>
                </a:lnTo>
                <a:lnTo>
                  <a:pt x="2762" y="1095"/>
                </a:lnTo>
                <a:lnTo>
                  <a:pt x="2762" y="1092"/>
                </a:lnTo>
                <a:lnTo>
                  <a:pt x="2760" y="1090"/>
                </a:lnTo>
                <a:lnTo>
                  <a:pt x="2760" y="1088"/>
                </a:lnTo>
                <a:lnTo>
                  <a:pt x="2760" y="1086"/>
                </a:lnTo>
                <a:lnTo>
                  <a:pt x="2760" y="1086"/>
                </a:lnTo>
                <a:lnTo>
                  <a:pt x="2762" y="1084"/>
                </a:lnTo>
                <a:lnTo>
                  <a:pt x="2764" y="1084"/>
                </a:lnTo>
                <a:lnTo>
                  <a:pt x="2766" y="1080"/>
                </a:lnTo>
                <a:lnTo>
                  <a:pt x="2768" y="1078"/>
                </a:lnTo>
                <a:lnTo>
                  <a:pt x="2768" y="1078"/>
                </a:lnTo>
                <a:lnTo>
                  <a:pt x="2768" y="1076"/>
                </a:lnTo>
                <a:lnTo>
                  <a:pt x="2768" y="1074"/>
                </a:lnTo>
                <a:lnTo>
                  <a:pt x="2766" y="1074"/>
                </a:lnTo>
                <a:lnTo>
                  <a:pt x="2764" y="1076"/>
                </a:lnTo>
                <a:lnTo>
                  <a:pt x="2762" y="1076"/>
                </a:lnTo>
                <a:lnTo>
                  <a:pt x="2760" y="1078"/>
                </a:lnTo>
                <a:lnTo>
                  <a:pt x="2760" y="1080"/>
                </a:lnTo>
                <a:lnTo>
                  <a:pt x="2757" y="1078"/>
                </a:lnTo>
                <a:lnTo>
                  <a:pt x="2757" y="1078"/>
                </a:lnTo>
                <a:lnTo>
                  <a:pt x="2755" y="1074"/>
                </a:lnTo>
                <a:lnTo>
                  <a:pt x="2755" y="1071"/>
                </a:lnTo>
                <a:lnTo>
                  <a:pt x="2753" y="1071"/>
                </a:lnTo>
                <a:lnTo>
                  <a:pt x="2753" y="1071"/>
                </a:lnTo>
                <a:lnTo>
                  <a:pt x="2751" y="1071"/>
                </a:lnTo>
                <a:lnTo>
                  <a:pt x="2751" y="1071"/>
                </a:lnTo>
                <a:lnTo>
                  <a:pt x="2751" y="1071"/>
                </a:lnTo>
                <a:lnTo>
                  <a:pt x="2751" y="1071"/>
                </a:lnTo>
                <a:lnTo>
                  <a:pt x="2749" y="1071"/>
                </a:lnTo>
                <a:lnTo>
                  <a:pt x="2749" y="1071"/>
                </a:lnTo>
                <a:lnTo>
                  <a:pt x="2751" y="1069"/>
                </a:lnTo>
                <a:lnTo>
                  <a:pt x="2749" y="1069"/>
                </a:lnTo>
                <a:lnTo>
                  <a:pt x="2749" y="1069"/>
                </a:lnTo>
                <a:lnTo>
                  <a:pt x="2741" y="1071"/>
                </a:lnTo>
                <a:lnTo>
                  <a:pt x="2739" y="1071"/>
                </a:lnTo>
                <a:lnTo>
                  <a:pt x="2736" y="1076"/>
                </a:lnTo>
                <a:lnTo>
                  <a:pt x="2732" y="1076"/>
                </a:lnTo>
                <a:lnTo>
                  <a:pt x="2726" y="1076"/>
                </a:lnTo>
                <a:lnTo>
                  <a:pt x="2722" y="1078"/>
                </a:lnTo>
                <a:lnTo>
                  <a:pt x="2720" y="1076"/>
                </a:lnTo>
                <a:lnTo>
                  <a:pt x="2718" y="1076"/>
                </a:lnTo>
                <a:lnTo>
                  <a:pt x="2716" y="1074"/>
                </a:lnTo>
                <a:lnTo>
                  <a:pt x="2711" y="1074"/>
                </a:lnTo>
                <a:lnTo>
                  <a:pt x="2713" y="1076"/>
                </a:lnTo>
                <a:lnTo>
                  <a:pt x="2711" y="1076"/>
                </a:lnTo>
                <a:lnTo>
                  <a:pt x="2707" y="1076"/>
                </a:lnTo>
                <a:lnTo>
                  <a:pt x="2703" y="1076"/>
                </a:lnTo>
                <a:lnTo>
                  <a:pt x="2701" y="1074"/>
                </a:lnTo>
                <a:lnTo>
                  <a:pt x="2699" y="1074"/>
                </a:lnTo>
                <a:lnTo>
                  <a:pt x="2699" y="1076"/>
                </a:lnTo>
                <a:lnTo>
                  <a:pt x="2695" y="1078"/>
                </a:lnTo>
                <a:lnTo>
                  <a:pt x="2690" y="1078"/>
                </a:lnTo>
                <a:lnTo>
                  <a:pt x="2686" y="1080"/>
                </a:lnTo>
                <a:lnTo>
                  <a:pt x="2684" y="1080"/>
                </a:lnTo>
                <a:lnTo>
                  <a:pt x="2682" y="1080"/>
                </a:lnTo>
                <a:lnTo>
                  <a:pt x="2680" y="1078"/>
                </a:lnTo>
                <a:lnTo>
                  <a:pt x="2678" y="1078"/>
                </a:lnTo>
                <a:lnTo>
                  <a:pt x="2676" y="1076"/>
                </a:lnTo>
                <a:lnTo>
                  <a:pt x="2663" y="1076"/>
                </a:lnTo>
                <a:lnTo>
                  <a:pt x="2659" y="1078"/>
                </a:lnTo>
                <a:lnTo>
                  <a:pt x="2651" y="1078"/>
                </a:lnTo>
                <a:lnTo>
                  <a:pt x="2648" y="1080"/>
                </a:lnTo>
                <a:lnTo>
                  <a:pt x="2644" y="1082"/>
                </a:lnTo>
                <a:lnTo>
                  <a:pt x="2642" y="1082"/>
                </a:lnTo>
                <a:lnTo>
                  <a:pt x="2636" y="1082"/>
                </a:lnTo>
                <a:lnTo>
                  <a:pt x="2625" y="1082"/>
                </a:lnTo>
                <a:lnTo>
                  <a:pt x="2621" y="1084"/>
                </a:lnTo>
                <a:lnTo>
                  <a:pt x="2619" y="1086"/>
                </a:lnTo>
                <a:lnTo>
                  <a:pt x="2615" y="1086"/>
                </a:lnTo>
                <a:lnTo>
                  <a:pt x="2613" y="1088"/>
                </a:lnTo>
                <a:lnTo>
                  <a:pt x="2611" y="1090"/>
                </a:lnTo>
                <a:lnTo>
                  <a:pt x="2609" y="1092"/>
                </a:lnTo>
                <a:lnTo>
                  <a:pt x="2607" y="1095"/>
                </a:lnTo>
                <a:lnTo>
                  <a:pt x="2604" y="1095"/>
                </a:lnTo>
                <a:lnTo>
                  <a:pt x="2602" y="1092"/>
                </a:lnTo>
                <a:lnTo>
                  <a:pt x="2602" y="1092"/>
                </a:lnTo>
                <a:lnTo>
                  <a:pt x="2594" y="1097"/>
                </a:lnTo>
                <a:lnTo>
                  <a:pt x="2592" y="1099"/>
                </a:lnTo>
                <a:lnTo>
                  <a:pt x="2590" y="1099"/>
                </a:lnTo>
                <a:lnTo>
                  <a:pt x="2588" y="1101"/>
                </a:lnTo>
                <a:lnTo>
                  <a:pt x="2586" y="1103"/>
                </a:lnTo>
                <a:lnTo>
                  <a:pt x="2584" y="1105"/>
                </a:lnTo>
                <a:lnTo>
                  <a:pt x="2579" y="1105"/>
                </a:lnTo>
                <a:lnTo>
                  <a:pt x="2579" y="1107"/>
                </a:lnTo>
                <a:lnTo>
                  <a:pt x="2575" y="1105"/>
                </a:lnTo>
                <a:lnTo>
                  <a:pt x="2573" y="1105"/>
                </a:lnTo>
                <a:lnTo>
                  <a:pt x="2569" y="1105"/>
                </a:lnTo>
                <a:lnTo>
                  <a:pt x="2569" y="1105"/>
                </a:lnTo>
                <a:lnTo>
                  <a:pt x="2567" y="1105"/>
                </a:lnTo>
                <a:lnTo>
                  <a:pt x="2567" y="1105"/>
                </a:lnTo>
                <a:lnTo>
                  <a:pt x="2565" y="1103"/>
                </a:lnTo>
                <a:lnTo>
                  <a:pt x="2565" y="1103"/>
                </a:lnTo>
                <a:lnTo>
                  <a:pt x="2565" y="1101"/>
                </a:lnTo>
                <a:lnTo>
                  <a:pt x="2565" y="1101"/>
                </a:lnTo>
                <a:lnTo>
                  <a:pt x="2563" y="1103"/>
                </a:lnTo>
                <a:lnTo>
                  <a:pt x="2560" y="1103"/>
                </a:lnTo>
                <a:lnTo>
                  <a:pt x="2558" y="1105"/>
                </a:lnTo>
                <a:lnTo>
                  <a:pt x="2556" y="1103"/>
                </a:lnTo>
                <a:lnTo>
                  <a:pt x="2554" y="1103"/>
                </a:lnTo>
                <a:lnTo>
                  <a:pt x="2552" y="1103"/>
                </a:lnTo>
                <a:lnTo>
                  <a:pt x="2550" y="1103"/>
                </a:lnTo>
                <a:lnTo>
                  <a:pt x="2546" y="1105"/>
                </a:lnTo>
                <a:lnTo>
                  <a:pt x="2542" y="1105"/>
                </a:lnTo>
                <a:lnTo>
                  <a:pt x="2537" y="1103"/>
                </a:lnTo>
                <a:lnTo>
                  <a:pt x="2533" y="1101"/>
                </a:lnTo>
                <a:lnTo>
                  <a:pt x="2531" y="1097"/>
                </a:lnTo>
                <a:lnTo>
                  <a:pt x="2531" y="1095"/>
                </a:lnTo>
                <a:lnTo>
                  <a:pt x="2531" y="1095"/>
                </a:lnTo>
                <a:lnTo>
                  <a:pt x="2531" y="1092"/>
                </a:lnTo>
                <a:lnTo>
                  <a:pt x="2529" y="1092"/>
                </a:lnTo>
                <a:lnTo>
                  <a:pt x="2527" y="1092"/>
                </a:lnTo>
                <a:lnTo>
                  <a:pt x="2527" y="1095"/>
                </a:lnTo>
                <a:lnTo>
                  <a:pt x="2525" y="1095"/>
                </a:lnTo>
                <a:lnTo>
                  <a:pt x="2523" y="1095"/>
                </a:lnTo>
                <a:lnTo>
                  <a:pt x="2521" y="1097"/>
                </a:lnTo>
                <a:lnTo>
                  <a:pt x="2516" y="1111"/>
                </a:lnTo>
                <a:lnTo>
                  <a:pt x="2510" y="1122"/>
                </a:lnTo>
                <a:lnTo>
                  <a:pt x="2508" y="1124"/>
                </a:lnTo>
                <a:lnTo>
                  <a:pt x="2504" y="1126"/>
                </a:lnTo>
                <a:lnTo>
                  <a:pt x="2498" y="1130"/>
                </a:lnTo>
                <a:lnTo>
                  <a:pt x="2487" y="1134"/>
                </a:lnTo>
                <a:lnTo>
                  <a:pt x="2485" y="1136"/>
                </a:lnTo>
                <a:lnTo>
                  <a:pt x="2483" y="1136"/>
                </a:lnTo>
                <a:lnTo>
                  <a:pt x="2479" y="1141"/>
                </a:lnTo>
                <a:lnTo>
                  <a:pt x="2475" y="1147"/>
                </a:lnTo>
                <a:lnTo>
                  <a:pt x="2475" y="1147"/>
                </a:lnTo>
                <a:lnTo>
                  <a:pt x="2472" y="1151"/>
                </a:lnTo>
                <a:lnTo>
                  <a:pt x="2472" y="1155"/>
                </a:lnTo>
                <a:lnTo>
                  <a:pt x="2468" y="1160"/>
                </a:lnTo>
                <a:lnTo>
                  <a:pt x="2466" y="1166"/>
                </a:lnTo>
                <a:lnTo>
                  <a:pt x="2466" y="1170"/>
                </a:lnTo>
                <a:lnTo>
                  <a:pt x="2466" y="1174"/>
                </a:lnTo>
                <a:lnTo>
                  <a:pt x="2464" y="1176"/>
                </a:lnTo>
                <a:lnTo>
                  <a:pt x="2464" y="1176"/>
                </a:lnTo>
                <a:lnTo>
                  <a:pt x="2466" y="1178"/>
                </a:lnTo>
                <a:lnTo>
                  <a:pt x="2468" y="1180"/>
                </a:lnTo>
                <a:lnTo>
                  <a:pt x="2468" y="1183"/>
                </a:lnTo>
                <a:lnTo>
                  <a:pt x="2468" y="1185"/>
                </a:lnTo>
                <a:lnTo>
                  <a:pt x="2466" y="1189"/>
                </a:lnTo>
                <a:lnTo>
                  <a:pt x="2464" y="1191"/>
                </a:lnTo>
                <a:lnTo>
                  <a:pt x="2462" y="1193"/>
                </a:lnTo>
                <a:lnTo>
                  <a:pt x="2460" y="1197"/>
                </a:lnTo>
                <a:lnTo>
                  <a:pt x="2456" y="1201"/>
                </a:lnTo>
                <a:lnTo>
                  <a:pt x="2454" y="1204"/>
                </a:lnTo>
                <a:lnTo>
                  <a:pt x="2447" y="1208"/>
                </a:lnTo>
                <a:lnTo>
                  <a:pt x="2443" y="1210"/>
                </a:lnTo>
                <a:lnTo>
                  <a:pt x="2443" y="1212"/>
                </a:lnTo>
                <a:lnTo>
                  <a:pt x="2441" y="1214"/>
                </a:lnTo>
                <a:lnTo>
                  <a:pt x="2435" y="1216"/>
                </a:lnTo>
                <a:lnTo>
                  <a:pt x="2426" y="1218"/>
                </a:lnTo>
                <a:lnTo>
                  <a:pt x="2422" y="1218"/>
                </a:lnTo>
                <a:lnTo>
                  <a:pt x="2420" y="1220"/>
                </a:lnTo>
                <a:lnTo>
                  <a:pt x="2418" y="1222"/>
                </a:lnTo>
                <a:lnTo>
                  <a:pt x="2416" y="1224"/>
                </a:lnTo>
                <a:lnTo>
                  <a:pt x="2416" y="1227"/>
                </a:lnTo>
                <a:lnTo>
                  <a:pt x="2414" y="1231"/>
                </a:lnTo>
                <a:lnTo>
                  <a:pt x="2412" y="1235"/>
                </a:lnTo>
                <a:lnTo>
                  <a:pt x="2412" y="1239"/>
                </a:lnTo>
                <a:lnTo>
                  <a:pt x="2410" y="1239"/>
                </a:lnTo>
                <a:lnTo>
                  <a:pt x="2405" y="1241"/>
                </a:lnTo>
                <a:lnTo>
                  <a:pt x="2403" y="1243"/>
                </a:lnTo>
                <a:lnTo>
                  <a:pt x="2401" y="1245"/>
                </a:lnTo>
                <a:lnTo>
                  <a:pt x="2399" y="1245"/>
                </a:lnTo>
                <a:lnTo>
                  <a:pt x="2397" y="1248"/>
                </a:lnTo>
                <a:lnTo>
                  <a:pt x="2397" y="1250"/>
                </a:lnTo>
                <a:lnTo>
                  <a:pt x="2397" y="1252"/>
                </a:lnTo>
                <a:lnTo>
                  <a:pt x="2395" y="1256"/>
                </a:lnTo>
                <a:lnTo>
                  <a:pt x="2393" y="1258"/>
                </a:lnTo>
                <a:lnTo>
                  <a:pt x="2393" y="1262"/>
                </a:lnTo>
                <a:lnTo>
                  <a:pt x="2393" y="1266"/>
                </a:lnTo>
                <a:lnTo>
                  <a:pt x="2391" y="1269"/>
                </a:lnTo>
                <a:lnTo>
                  <a:pt x="2391" y="1271"/>
                </a:lnTo>
                <a:lnTo>
                  <a:pt x="2389" y="1273"/>
                </a:lnTo>
                <a:lnTo>
                  <a:pt x="2382" y="1279"/>
                </a:lnTo>
                <a:lnTo>
                  <a:pt x="2378" y="1281"/>
                </a:lnTo>
                <a:lnTo>
                  <a:pt x="2378" y="1283"/>
                </a:lnTo>
                <a:lnTo>
                  <a:pt x="2376" y="1283"/>
                </a:lnTo>
                <a:lnTo>
                  <a:pt x="2376" y="1285"/>
                </a:lnTo>
                <a:lnTo>
                  <a:pt x="2378" y="1283"/>
                </a:lnTo>
                <a:lnTo>
                  <a:pt x="2378" y="1283"/>
                </a:lnTo>
                <a:lnTo>
                  <a:pt x="2378" y="1283"/>
                </a:lnTo>
                <a:lnTo>
                  <a:pt x="2378" y="1283"/>
                </a:lnTo>
                <a:lnTo>
                  <a:pt x="2378" y="1283"/>
                </a:lnTo>
                <a:lnTo>
                  <a:pt x="2376" y="1287"/>
                </a:lnTo>
                <a:lnTo>
                  <a:pt x="2376" y="1289"/>
                </a:lnTo>
                <a:lnTo>
                  <a:pt x="2374" y="1292"/>
                </a:lnTo>
                <a:lnTo>
                  <a:pt x="2372" y="1294"/>
                </a:lnTo>
                <a:lnTo>
                  <a:pt x="2374" y="1294"/>
                </a:lnTo>
                <a:lnTo>
                  <a:pt x="2374" y="1296"/>
                </a:lnTo>
                <a:lnTo>
                  <a:pt x="2372" y="1298"/>
                </a:lnTo>
                <a:lnTo>
                  <a:pt x="2370" y="1302"/>
                </a:lnTo>
                <a:lnTo>
                  <a:pt x="2368" y="1306"/>
                </a:lnTo>
                <a:lnTo>
                  <a:pt x="2366" y="1306"/>
                </a:lnTo>
                <a:lnTo>
                  <a:pt x="2364" y="1308"/>
                </a:lnTo>
                <a:lnTo>
                  <a:pt x="2361" y="1313"/>
                </a:lnTo>
                <a:lnTo>
                  <a:pt x="2361" y="1319"/>
                </a:lnTo>
                <a:lnTo>
                  <a:pt x="2359" y="1327"/>
                </a:lnTo>
                <a:lnTo>
                  <a:pt x="2361" y="1327"/>
                </a:lnTo>
                <a:lnTo>
                  <a:pt x="2361" y="1325"/>
                </a:lnTo>
                <a:lnTo>
                  <a:pt x="2361" y="1325"/>
                </a:lnTo>
                <a:lnTo>
                  <a:pt x="2364" y="1323"/>
                </a:lnTo>
                <a:lnTo>
                  <a:pt x="2364" y="1323"/>
                </a:lnTo>
                <a:lnTo>
                  <a:pt x="2366" y="1327"/>
                </a:lnTo>
                <a:lnTo>
                  <a:pt x="2368" y="1331"/>
                </a:lnTo>
                <a:lnTo>
                  <a:pt x="2368" y="1331"/>
                </a:lnTo>
                <a:lnTo>
                  <a:pt x="2368" y="1331"/>
                </a:lnTo>
                <a:lnTo>
                  <a:pt x="2368" y="1329"/>
                </a:lnTo>
                <a:lnTo>
                  <a:pt x="2370" y="1329"/>
                </a:lnTo>
                <a:lnTo>
                  <a:pt x="2370" y="1331"/>
                </a:lnTo>
                <a:lnTo>
                  <a:pt x="2372" y="1334"/>
                </a:lnTo>
                <a:lnTo>
                  <a:pt x="2372" y="1338"/>
                </a:lnTo>
                <a:lnTo>
                  <a:pt x="2372" y="1338"/>
                </a:lnTo>
                <a:lnTo>
                  <a:pt x="2372" y="1340"/>
                </a:lnTo>
                <a:lnTo>
                  <a:pt x="2372" y="1344"/>
                </a:lnTo>
                <a:lnTo>
                  <a:pt x="2370" y="1348"/>
                </a:lnTo>
                <a:lnTo>
                  <a:pt x="2372" y="1348"/>
                </a:lnTo>
                <a:lnTo>
                  <a:pt x="2370" y="1348"/>
                </a:lnTo>
                <a:lnTo>
                  <a:pt x="2370" y="1350"/>
                </a:lnTo>
                <a:lnTo>
                  <a:pt x="2368" y="1350"/>
                </a:lnTo>
                <a:lnTo>
                  <a:pt x="2370" y="1350"/>
                </a:lnTo>
                <a:lnTo>
                  <a:pt x="2372" y="1352"/>
                </a:lnTo>
                <a:lnTo>
                  <a:pt x="2372" y="1354"/>
                </a:lnTo>
                <a:lnTo>
                  <a:pt x="2374" y="1359"/>
                </a:lnTo>
                <a:lnTo>
                  <a:pt x="2374" y="1363"/>
                </a:lnTo>
                <a:lnTo>
                  <a:pt x="2376" y="1367"/>
                </a:lnTo>
                <a:lnTo>
                  <a:pt x="2376" y="1371"/>
                </a:lnTo>
                <a:lnTo>
                  <a:pt x="2374" y="1378"/>
                </a:lnTo>
                <a:lnTo>
                  <a:pt x="2372" y="1382"/>
                </a:lnTo>
                <a:lnTo>
                  <a:pt x="2372" y="1386"/>
                </a:lnTo>
                <a:lnTo>
                  <a:pt x="2370" y="1390"/>
                </a:lnTo>
                <a:lnTo>
                  <a:pt x="2370" y="1392"/>
                </a:lnTo>
                <a:lnTo>
                  <a:pt x="2368" y="1394"/>
                </a:lnTo>
                <a:lnTo>
                  <a:pt x="2368" y="1403"/>
                </a:lnTo>
                <a:lnTo>
                  <a:pt x="2368" y="1403"/>
                </a:lnTo>
                <a:lnTo>
                  <a:pt x="2364" y="1409"/>
                </a:lnTo>
                <a:lnTo>
                  <a:pt x="2359" y="1415"/>
                </a:lnTo>
                <a:lnTo>
                  <a:pt x="2355" y="1417"/>
                </a:lnTo>
                <a:lnTo>
                  <a:pt x="2353" y="1417"/>
                </a:lnTo>
                <a:lnTo>
                  <a:pt x="2355" y="1419"/>
                </a:lnTo>
                <a:lnTo>
                  <a:pt x="2355" y="1417"/>
                </a:lnTo>
                <a:lnTo>
                  <a:pt x="2357" y="1417"/>
                </a:lnTo>
                <a:lnTo>
                  <a:pt x="2357" y="1419"/>
                </a:lnTo>
                <a:lnTo>
                  <a:pt x="2359" y="1419"/>
                </a:lnTo>
                <a:lnTo>
                  <a:pt x="2359" y="1422"/>
                </a:lnTo>
                <a:lnTo>
                  <a:pt x="2361" y="1424"/>
                </a:lnTo>
                <a:lnTo>
                  <a:pt x="2364" y="1426"/>
                </a:lnTo>
                <a:lnTo>
                  <a:pt x="2364" y="1428"/>
                </a:lnTo>
                <a:lnTo>
                  <a:pt x="2364" y="1428"/>
                </a:lnTo>
                <a:lnTo>
                  <a:pt x="2366" y="1428"/>
                </a:lnTo>
                <a:lnTo>
                  <a:pt x="2366" y="1428"/>
                </a:lnTo>
                <a:lnTo>
                  <a:pt x="2368" y="1428"/>
                </a:lnTo>
                <a:lnTo>
                  <a:pt x="2366" y="1428"/>
                </a:lnTo>
                <a:lnTo>
                  <a:pt x="2366" y="1430"/>
                </a:lnTo>
                <a:lnTo>
                  <a:pt x="2366" y="1430"/>
                </a:lnTo>
                <a:lnTo>
                  <a:pt x="2366" y="1432"/>
                </a:lnTo>
                <a:lnTo>
                  <a:pt x="2366" y="1432"/>
                </a:lnTo>
                <a:lnTo>
                  <a:pt x="2368" y="1434"/>
                </a:lnTo>
                <a:lnTo>
                  <a:pt x="2368" y="1434"/>
                </a:lnTo>
                <a:lnTo>
                  <a:pt x="2368" y="1436"/>
                </a:lnTo>
                <a:lnTo>
                  <a:pt x="2370" y="1438"/>
                </a:lnTo>
                <a:lnTo>
                  <a:pt x="2370" y="1438"/>
                </a:lnTo>
                <a:lnTo>
                  <a:pt x="2374" y="1436"/>
                </a:lnTo>
                <a:lnTo>
                  <a:pt x="2378" y="1436"/>
                </a:lnTo>
                <a:lnTo>
                  <a:pt x="2382" y="1436"/>
                </a:lnTo>
                <a:lnTo>
                  <a:pt x="2384" y="1436"/>
                </a:lnTo>
                <a:lnTo>
                  <a:pt x="2384" y="1436"/>
                </a:lnTo>
                <a:lnTo>
                  <a:pt x="2384" y="1436"/>
                </a:lnTo>
                <a:lnTo>
                  <a:pt x="2382" y="1436"/>
                </a:lnTo>
                <a:lnTo>
                  <a:pt x="2378" y="1436"/>
                </a:lnTo>
                <a:lnTo>
                  <a:pt x="2376" y="1438"/>
                </a:lnTo>
                <a:lnTo>
                  <a:pt x="2374" y="1438"/>
                </a:lnTo>
                <a:lnTo>
                  <a:pt x="2374" y="1438"/>
                </a:lnTo>
                <a:lnTo>
                  <a:pt x="2374" y="1438"/>
                </a:lnTo>
                <a:lnTo>
                  <a:pt x="2372" y="1438"/>
                </a:lnTo>
                <a:lnTo>
                  <a:pt x="2370" y="1440"/>
                </a:lnTo>
                <a:lnTo>
                  <a:pt x="2368" y="1438"/>
                </a:lnTo>
                <a:lnTo>
                  <a:pt x="2368" y="1438"/>
                </a:lnTo>
                <a:lnTo>
                  <a:pt x="2368" y="1436"/>
                </a:lnTo>
                <a:lnTo>
                  <a:pt x="2366" y="1436"/>
                </a:lnTo>
                <a:lnTo>
                  <a:pt x="2366" y="1436"/>
                </a:lnTo>
                <a:lnTo>
                  <a:pt x="2364" y="1438"/>
                </a:lnTo>
                <a:lnTo>
                  <a:pt x="2366" y="1440"/>
                </a:lnTo>
                <a:lnTo>
                  <a:pt x="2366" y="1443"/>
                </a:lnTo>
                <a:lnTo>
                  <a:pt x="2366" y="1445"/>
                </a:lnTo>
                <a:lnTo>
                  <a:pt x="2366" y="1445"/>
                </a:lnTo>
                <a:lnTo>
                  <a:pt x="2366" y="1449"/>
                </a:lnTo>
                <a:lnTo>
                  <a:pt x="2366" y="1449"/>
                </a:lnTo>
                <a:lnTo>
                  <a:pt x="2366" y="1449"/>
                </a:lnTo>
                <a:lnTo>
                  <a:pt x="2366" y="1449"/>
                </a:lnTo>
                <a:lnTo>
                  <a:pt x="2366" y="1449"/>
                </a:lnTo>
                <a:lnTo>
                  <a:pt x="2366" y="1449"/>
                </a:lnTo>
                <a:lnTo>
                  <a:pt x="2368" y="1449"/>
                </a:lnTo>
                <a:lnTo>
                  <a:pt x="2368" y="1447"/>
                </a:lnTo>
                <a:lnTo>
                  <a:pt x="2368" y="1449"/>
                </a:lnTo>
                <a:lnTo>
                  <a:pt x="2370" y="1449"/>
                </a:lnTo>
                <a:lnTo>
                  <a:pt x="2370" y="1449"/>
                </a:lnTo>
                <a:lnTo>
                  <a:pt x="2370" y="1449"/>
                </a:lnTo>
                <a:lnTo>
                  <a:pt x="2370" y="1449"/>
                </a:lnTo>
                <a:lnTo>
                  <a:pt x="2368" y="1449"/>
                </a:lnTo>
                <a:lnTo>
                  <a:pt x="2366" y="1451"/>
                </a:lnTo>
                <a:lnTo>
                  <a:pt x="2366" y="1451"/>
                </a:lnTo>
                <a:lnTo>
                  <a:pt x="2364" y="1451"/>
                </a:lnTo>
                <a:lnTo>
                  <a:pt x="2366" y="1453"/>
                </a:lnTo>
                <a:lnTo>
                  <a:pt x="2366" y="1453"/>
                </a:lnTo>
                <a:lnTo>
                  <a:pt x="2370" y="1455"/>
                </a:lnTo>
                <a:lnTo>
                  <a:pt x="2372" y="1455"/>
                </a:lnTo>
                <a:lnTo>
                  <a:pt x="2372" y="1455"/>
                </a:lnTo>
                <a:lnTo>
                  <a:pt x="2372" y="1455"/>
                </a:lnTo>
                <a:lnTo>
                  <a:pt x="2372" y="1455"/>
                </a:lnTo>
                <a:lnTo>
                  <a:pt x="2372" y="1457"/>
                </a:lnTo>
                <a:lnTo>
                  <a:pt x="2372" y="1459"/>
                </a:lnTo>
                <a:lnTo>
                  <a:pt x="2374" y="1459"/>
                </a:lnTo>
                <a:lnTo>
                  <a:pt x="2376" y="1459"/>
                </a:lnTo>
                <a:lnTo>
                  <a:pt x="2376" y="1459"/>
                </a:lnTo>
                <a:lnTo>
                  <a:pt x="2378" y="1459"/>
                </a:lnTo>
                <a:lnTo>
                  <a:pt x="2376" y="1461"/>
                </a:lnTo>
                <a:lnTo>
                  <a:pt x="2378" y="1461"/>
                </a:lnTo>
                <a:lnTo>
                  <a:pt x="2380" y="1461"/>
                </a:lnTo>
                <a:lnTo>
                  <a:pt x="2382" y="1459"/>
                </a:lnTo>
                <a:lnTo>
                  <a:pt x="2384" y="1459"/>
                </a:lnTo>
                <a:lnTo>
                  <a:pt x="2389" y="1459"/>
                </a:lnTo>
                <a:lnTo>
                  <a:pt x="2389" y="1459"/>
                </a:lnTo>
                <a:lnTo>
                  <a:pt x="2389" y="1459"/>
                </a:lnTo>
                <a:lnTo>
                  <a:pt x="2389" y="1459"/>
                </a:lnTo>
                <a:lnTo>
                  <a:pt x="2389" y="1459"/>
                </a:lnTo>
                <a:lnTo>
                  <a:pt x="2389" y="1459"/>
                </a:lnTo>
                <a:lnTo>
                  <a:pt x="2387" y="1459"/>
                </a:lnTo>
                <a:lnTo>
                  <a:pt x="2384" y="1459"/>
                </a:lnTo>
                <a:lnTo>
                  <a:pt x="2384" y="1461"/>
                </a:lnTo>
                <a:lnTo>
                  <a:pt x="2382" y="1461"/>
                </a:lnTo>
                <a:lnTo>
                  <a:pt x="2382" y="1461"/>
                </a:lnTo>
                <a:lnTo>
                  <a:pt x="2384" y="1463"/>
                </a:lnTo>
                <a:lnTo>
                  <a:pt x="2384" y="1463"/>
                </a:lnTo>
                <a:lnTo>
                  <a:pt x="2387" y="1463"/>
                </a:lnTo>
                <a:lnTo>
                  <a:pt x="2387" y="1463"/>
                </a:lnTo>
                <a:lnTo>
                  <a:pt x="2389" y="1463"/>
                </a:lnTo>
                <a:lnTo>
                  <a:pt x="2389" y="1463"/>
                </a:lnTo>
                <a:lnTo>
                  <a:pt x="2389" y="1463"/>
                </a:lnTo>
                <a:lnTo>
                  <a:pt x="2387" y="1463"/>
                </a:lnTo>
                <a:lnTo>
                  <a:pt x="2384" y="1466"/>
                </a:lnTo>
                <a:lnTo>
                  <a:pt x="2384" y="1468"/>
                </a:lnTo>
                <a:lnTo>
                  <a:pt x="2384" y="1468"/>
                </a:lnTo>
                <a:lnTo>
                  <a:pt x="2384" y="1468"/>
                </a:lnTo>
                <a:lnTo>
                  <a:pt x="2384" y="1468"/>
                </a:lnTo>
                <a:lnTo>
                  <a:pt x="2384" y="1468"/>
                </a:lnTo>
                <a:lnTo>
                  <a:pt x="2384" y="1468"/>
                </a:lnTo>
                <a:lnTo>
                  <a:pt x="2384" y="1470"/>
                </a:lnTo>
                <a:lnTo>
                  <a:pt x="2384" y="1470"/>
                </a:lnTo>
                <a:lnTo>
                  <a:pt x="2387" y="1470"/>
                </a:lnTo>
                <a:lnTo>
                  <a:pt x="2387" y="1470"/>
                </a:lnTo>
                <a:lnTo>
                  <a:pt x="2387" y="1470"/>
                </a:lnTo>
                <a:lnTo>
                  <a:pt x="2387" y="1472"/>
                </a:lnTo>
                <a:lnTo>
                  <a:pt x="2389" y="1472"/>
                </a:lnTo>
                <a:lnTo>
                  <a:pt x="2389" y="1470"/>
                </a:lnTo>
                <a:lnTo>
                  <a:pt x="2389" y="1470"/>
                </a:lnTo>
                <a:lnTo>
                  <a:pt x="2389" y="1472"/>
                </a:lnTo>
                <a:lnTo>
                  <a:pt x="2391" y="1474"/>
                </a:lnTo>
                <a:lnTo>
                  <a:pt x="2389" y="1474"/>
                </a:lnTo>
                <a:lnTo>
                  <a:pt x="2391" y="1476"/>
                </a:lnTo>
                <a:lnTo>
                  <a:pt x="2391" y="1476"/>
                </a:lnTo>
                <a:lnTo>
                  <a:pt x="2391" y="1474"/>
                </a:lnTo>
                <a:lnTo>
                  <a:pt x="2393" y="1474"/>
                </a:lnTo>
                <a:lnTo>
                  <a:pt x="2393" y="1474"/>
                </a:lnTo>
                <a:lnTo>
                  <a:pt x="2393" y="1474"/>
                </a:lnTo>
                <a:lnTo>
                  <a:pt x="2395" y="1474"/>
                </a:lnTo>
                <a:lnTo>
                  <a:pt x="2395" y="1476"/>
                </a:lnTo>
                <a:lnTo>
                  <a:pt x="2395" y="1478"/>
                </a:lnTo>
                <a:lnTo>
                  <a:pt x="2397" y="1476"/>
                </a:lnTo>
                <a:lnTo>
                  <a:pt x="2397" y="1476"/>
                </a:lnTo>
                <a:lnTo>
                  <a:pt x="2397" y="1478"/>
                </a:lnTo>
                <a:lnTo>
                  <a:pt x="2397" y="1478"/>
                </a:lnTo>
                <a:lnTo>
                  <a:pt x="2399" y="1484"/>
                </a:lnTo>
                <a:lnTo>
                  <a:pt x="2403" y="1484"/>
                </a:lnTo>
                <a:lnTo>
                  <a:pt x="2403" y="1484"/>
                </a:lnTo>
                <a:lnTo>
                  <a:pt x="2403" y="1484"/>
                </a:lnTo>
                <a:lnTo>
                  <a:pt x="2405" y="1484"/>
                </a:lnTo>
                <a:lnTo>
                  <a:pt x="2405" y="1487"/>
                </a:lnTo>
                <a:lnTo>
                  <a:pt x="2405" y="1487"/>
                </a:lnTo>
                <a:lnTo>
                  <a:pt x="2408" y="1489"/>
                </a:lnTo>
                <a:lnTo>
                  <a:pt x="2408" y="1489"/>
                </a:lnTo>
                <a:lnTo>
                  <a:pt x="2410" y="1489"/>
                </a:lnTo>
                <a:lnTo>
                  <a:pt x="2410" y="1489"/>
                </a:lnTo>
                <a:lnTo>
                  <a:pt x="2410" y="1489"/>
                </a:lnTo>
                <a:lnTo>
                  <a:pt x="2410" y="1491"/>
                </a:lnTo>
                <a:lnTo>
                  <a:pt x="2410" y="1493"/>
                </a:lnTo>
                <a:lnTo>
                  <a:pt x="2410" y="1493"/>
                </a:lnTo>
                <a:lnTo>
                  <a:pt x="2412" y="1493"/>
                </a:lnTo>
                <a:lnTo>
                  <a:pt x="2414" y="1495"/>
                </a:lnTo>
                <a:lnTo>
                  <a:pt x="2414" y="1497"/>
                </a:lnTo>
                <a:lnTo>
                  <a:pt x="2414" y="1497"/>
                </a:lnTo>
                <a:lnTo>
                  <a:pt x="2416" y="1499"/>
                </a:lnTo>
                <a:lnTo>
                  <a:pt x="2416" y="1499"/>
                </a:lnTo>
                <a:lnTo>
                  <a:pt x="2416" y="1501"/>
                </a:lnTo>
                <a:lnTo>
                  <a:pt x="2416" y="1501"/>
                </a:lnTo>
                <a:lnTo>
                  <a:pt x="2416" y="1501"/>
                </a:lnTo>
                <a:lnTo>
                  <a:pt x="2418" y="1503"/>
                </a:lnTo>
                <a:lnTo>
                  <a:pt x="2418" y="1503"/>
                </a:lnTo>
                <a:lnTo>
                  <a:pt x="2418" y="1503"/>
                </a:lnTo>
                <a:lnTo>
                  <a:pt x="2416" y="1503"/>
                </a:lnTo>
                <a:lnTo>
                  <a:pt x="2416" y="1505"/>
                </a:lnTo>
                <a:lnTo>
                  <a:pt x="2416" y="1505"/>
                </a:lnTo>
                <a:lnTo>
                  <a:pt x="2416" y="1508"/>
                </a:lnTo>
                <a:lnTo>
                  <a:pt x="2418" y="1508"/>
                </a:lnTo>
                <a:lnTo>
                  <a:pt x="2418" y="1508"/>
                </a:lnTo>
                <a:lnTo>
                  <a:pt x="2420" y="1508"/>
                </a:lnTo>
                <a:lnTo>
                  <a:pt x="2420" y="1508"/>
                </a:lnTo>
                <a:lnTo>
                  <a:pt x="2420" y="1508"/>
                </a:lnTo>
                <a:lnTo>
                  <a:pt x="2420" y="1508"/>
                </a:lnTo>
                <a:lnTo>
                  <a:pt x="2420" y="1508"/>
                </a:lnTo>
                <a:lnTo>
                  <a:pt x="2418" y="1510"/>
                </a:lnTo>
                <a:lnTo>
                  <a:pt x="2418" y="1510"/>
                </a:lnTo>
                <a:lnTo>
                  <a:pt x="2416" y="1510"/>
                </a:lnTo>
                <a:lnTo>
                  <a:pt x="2416" y="1510"/>
                </a:lnTo>
                <a:lnTo>
                  <a:pt x="2416" y="1510"/>
                </a:lnTo>
                <a:lnTo>
                  <a:pt x="2416" y="1512"/>
                </a:lnTo>
                <a:lnTo>
                  <a:pt x="2418" y="1514"/>
                </a:lnTo>
                <a:lnTo>
                  <a:pt x="2420" y="1514"/>
                </a:lnTo>
                <a:lnTo>
                  <a:pt x="2420" y="1514"/>
                </a:lnTo>
                <a:lnTo>
                  <a:pt x="2420" y="1516"/>
                </a:lnTo>
                <a:lnTo>
                  <a:pt x="2420" y="1518"/>
                </a:lnTo>
                <a:lnTo>
                  <a:pt x="2422" y="1518"/>
                </a:lnTo>
                <a:lnTo>
                  <a:pt x="2422" y="1520"/>
                </a:lnTo>
                <a:lnTo>
                  <a:pt x="2424" y="1520"/>
                </a:lnTo>
                <a:lnTo>
                  <a:pt x="2426" y="1520"/>
                </a:lnTo>
                <a:lnTo>
                  <a:pt x="2426" y="1520"/>
                </a:lnTo>
                <a:lnTo>
                  <a:pt x="2426" y="1520"/>
                </a:lnTo>
                <a:lnTo>
                  <a:pt x="2426" y="1520"/>
                </a:lnTo>
                <a:lnTo>
                  <a:pt x="2428" y="1522"/>
                </a:lnTo>
                <a:lnTo>
                  <a:pt x="2426" y="1524"/>
                </a:lnTo>
                <a:lnTo>
                  <a:pt x="2426" y="1524"/>
                </a:lnTo>
                <a:lnTo>
                  <a:pt x="2428" y="1526"/>
                </a:lnTo>
                <a:lnTo>
                  <a:pt x="2435" y="1528"/>
                </a:lnTo>
                <a:lnTo>
                  <a:pt x="2437" y="1528"/>
                </a:lnTo>
                <a:lnTo>
                  <a:pt x="2441" y="1531"/>
                </a:lnTo>
                <a:lnTo>
                  <a:pt x="2441" y="1533"/>
                </a:lnTo>
                <a:lnTo>
                  <a:pt x="2443" y="1535"/>
                </a:lnTo>
                <a:lnTo>
                  <a:pt x="2447" y="1537"/>
                </a:lnTo>
                <a:lnTo>
                  <a:pt x="2452" y="1539"/>
                </a:lnTo>
                <a:lnTo>
                  <a:pt x="2452" y="1541"/>
                </a:lnTo>
                <a:lnTo>
                  <a:pt x="2454" y="1541"/>
                </a:lnTo>
                <a:lnTo>
                  <a:pt x="2454" y="1541"/>
                </a:lnTo>
                <a:lnTo>
                  <a:pt x="2458" y="1543"/>
                </a:lnTo>
                <a:lnTo>
                  <a:pt x="2458" y="1543"/>
                </a:lnTo>
                <a:lnTo>
                  <a:pt x="2468" y="1552"/>
                </a:lnTo>
                <a:lnTo>
                  <a:pt x="2472" y="1556"/>
                </a:lnTo>
                <a:lnTo>
                  <a:pt x="2475" y="1558"/>
                </a:lnTo>
                <a:lnTo>
                  <a:pt x="2487" y="1566"/>
                </a:lnTo>
                <a:lnTo>
                  <a:pt x="2491" y="1566"/>
                </a:lnTo>
                <a:lnTo>
                  <a:pt x="2498" y="1568"/>
                </a:lnTo>
                <a:lnTo>
                  <a:pt x="2498" y="1568"/>
                </a:lnTo>
                <a:lnTo>
                  <a:pt x="2500" y="1568"/>
                </a:lnTo>
                <a:lnTo>
                  <a:pt x="2504" y="1566"/>
                </a:lnTo>
                <a:lnTo>
                  <a:pt x="2506" y="1566"/>
                </a:lnTo>
                <a:lnTo>
                  <a:pt x="2508" y="1564"/>
                </a:lnTo>
                <a:lnTo>
                  <a:pt x="2508" y="1564"/>
                </a:lnTo>
                <a:lnTo>
                  <a:pt x="2512" y="1562"/>
                </a:lnTo>
                <a:lnTo>
                  <a:pt x="2521" y="1560"/>
                </a:lnTo>
                <a:lnTo>
                  <a:pt x="2523" y="1560"/>
                </a:lnTo>
                <a:lnTo>
                  <a:pt x="2527" y="1558"/>
                </a:lnTo>
                <a:lnTo>
                  <a:pt x="2535" y="1558"/>
                </a:lnTo>
                <a:lnTo>
                  <a:pt x="2533" y="1558"/>
                </a:lnTo>
                <a:lnTo>
                  <a:pt x="2531" y="1558"/>
                </a:lnTo>
                <a:lnTo>
                  <a:pt x="2529" y="1558"/>
                </a:lnTo>
                <a:lnTo>
                  <a:pt x="2531" y="1556"/>
                </a:lnTo>
                <a:lnTo>
                  <a:pt x="2531" y="1556"/>
                </a:lnTo>
                <a:lnTo>
                  <a:pt x="2535" y="1556"/>
                </a:lnTo>
                <a:lnTo>
                  <a:pt x="2535" y="1558"/>
                </a:lnTo>
                <a:lnTo>
                  <a:pt x="2537" y="1558"/>
                </a:lnTo>
                <a:lnTo>
                  <a:pt x="2540" y="1558"/>
                </a:lnTo>
                <a:lnTo>
                  <a:pt x="2550" y="1556"/>
                </a:lnTo>
                <a:lnTo>
                  <a:pt x="2548" y="1556"/>
                </a:lnTo>
                <a:lnTo>
                  <a:pt x="2548" y="1556"/>
                </a:lnTo>
                <a:lnTo>
                  <a:pt x="2542" y="1556"/>
                </a:lnTo>
                <a:lnTo>
                  <a:pt x="2542" y="1556"/>
                </a:lnTo>
                <a:lnTo>
                  <a:pt x="2544" y="1556"/>
                </a:lnTo>
                <a:lnTo>
                  <a:pt x="2548" y="1556"/>
                </a:lnTo>
                <a:lnTo>
                  <a:pt x="2550" y="1556"/>
                </a:lnTo>
                <a:lnTo>
                  <a:pt x="2552" y="1556"/>
                </a:lnTo>
                <a:lnTo>
                  <a:pt x="2558" y="1558"/>
                </a:lnTo>
                <a:lnTo>
                  <a:pt x="2560" y="1558"/>
                </a:lnTo>
                <a:lnTo>
                  <a:pt x="2560" y="1554"/>
                </a:lnTo>
                <a:lnTo>
                  <a:pt x="2560" y="1554"/>
                </a:lnTo>
                <a:lnTo>
                  <a:pt x="2563" y="1554"/>
                </a:lnTo>
                <a:lnTo>
                  <a:pt x="2563" y="1556"/>
                </a:lnTo>
                <a:lnTo>
                  <a:pt x="2563" y="1558"/>
                </a:lnTo>
                <a:lnTo>
                  <a:pt x="2565" y="1558"/>
                </a:lnTo>
                <a:lnTo>
                  <a:pt x="2565" y="1558"/>
                </a:lnTo>
                <a:lnTo>
                  <a:pt x="2563" y="1558"/>
                </a:lnTo>
                <a:lnTo>
                  <a:pt x="2560" y="1558"/>
                </a:lnTo>
                <a:lnTo>
                  <a:pt x="2560" y="1558"/>
                </a:lnTo>
                <a:lnTo>
                  <a:pt x="2563" y="1558"/>
                </a:lnTo>
                <a:lnTo>
                  <a:pt x="2563" y="1558"/>
                </a:lnTo>
                <a:lnTo>
                  <a:pt x="2565" y="1558"/>
                </a:lnTo>
                <a:lnTo>
                  <a:pt x="2569" y="1560"/>
                </a:lnTo>
                <a:lnTo>
                  <a:pt x="2573" y="1560"/>
                </a:lnTo>
                <a:lnTo>
                  <a:pt x="2575" y="1562"/>
                </a:lnTo>
                <a:lnTo>
                  <a:pt x="2577" y="1562"/>
                </a:lnTo>
                <a:lnTo>
                  <a:pt x="2579" y="1562"/>
                </a:lnTo>
                <a:lnTo>
                  <a:pt x="2581" y="1562"/>
                </a:lnTo>
                <a:lnTo>
                  <a:pt x="2584" y="1560"/>
                </a:lnTo>
                <a:lnTo>
                  <a:pt x="2586" y="1558"/>
                </a:lnTo>
                <a:lnTo>
                  <a:pt x="2592" y="1556"/>
                </a:lnTo>
                <a:lnTo>
                  <a:pt x="2596" y="1556"/>
                </a:lnTo>
                <a:lnTo>
                  <a:pt x="2598" y="1556"/>
                </a:lnTo>
                <a:lnTo>
                  <a:pt x="2600" y="1554"/>
                </a:lnTo>
                <a:lnTo>
                  <a:pt x="2602" y="1552"/>
                </a:lnTo>
                <a:lnTo>
                  <a:pt x="2607" y="1552"/>
                </a:lnTo>
                <a:lnTo>
                  <a:pt x="2611" y="1549"/>
                </a:lnTo>
                <a:lnTo>
                  <a:pt x="2617" y="1547"/>
                </a:lnTo>
                <a:lnTo>
                  <a:pt x="2619" y="1547"/>
                </a:lnTo>
                <a:lnTo>
                  <a:pt x="2621" y="1547"/>
                </a:lnTo>
                <a:lnTo>
                  <a:pt x="2623" y="1545"/>
                </a:lnTo>
                <a:lnTo>
                  <a:pt x="2623" y="1545"/>
                </a:lnTo>
                <a:lnTo>
                  <a:pt x="2623" y="1543"/>
                </a:lnTo>
                <a:lnTo>
                  <a:pt x="2625" y="1543"/>
                </a:lnTo>
                <a:lnTo>
                  <a:pt x="2628" y="1543"/>
                </a:lnTo>
                <a:lnTo>
                  <a:pt x="2632" y="1541"/>
                </a:lnTo>
                <a:lnTo>
                  <a:pt x="2634" y="1541"/>
                </a:lnTo>
                <a:lnTo>
                  <a:pt x="2640" y="1541"/>
                </a:lnTo>
                <a:lnTo>
                  <a:pt x="2646" y="1539"/>
                </a:lnTo>
                <a:lnTo>
                  <a:pt x="2648" y="1539"/>
                </a:lnTo>
                <a:lnTo>
                  <a:pt x="2657" y="1539"/>
                </a:lnTo>
                <a:lnTo>
                  <a:pt x="2657" y="1537"/>
                </a:lnTo>
                <a:lnTo>
                  <a:pt x="2659" y="1537"/>
                </a:lnTo>
                <a:lnTo>
                  <a:pt x="2661" y="1537"/>
                </a:lnTo>
                <a:lnTo>
                  <a:pt x="2661" y="1537"/>
                </a:lnTo>
                <a:lnTo>
                  <a:pt x="2659" y="1539"/>
                </a:lnTo>
                <a:lnTo>
                  <a:pt x="2659" y="1539"/>
                </a:lnTo>
                <a:lnTo>
                  <a:pt x="2657" y="1539"/>
                </a:lnTo>
                <a:lnTo>
                  <a:pt x="2659" y="1539"/>
                </a:lnTo>
                <a:lnTo>
                  <a:pt x="2667" y="1539"/>
                </a:lnTo>
                <a:lnTo>
                  <a:pt x="2672" y="1539"/>
                </a:lnTo>
                <a:lnTo>
                  <a:pt x="2676" y="1541"/>
                </a:lnTo>
                <a:lnTo>
                  <a:pt x="2678" y="1545"/>
                </a:lnTo>
                <a:lnTo>
                  <a:pt x="2680" y="1547"/>
                </a:lnTo>
                <a:lnTo>
                  <a:pt x="2682" y="1547"/>
                </a:lnTo>
                <a:lnTo>
                  <a:pt x="2682" y="1549"/>
                </a:lnTo>
                <a:lnTo>
                  <a:pt x="2682" y="1549"/>
                </a:lnTo>
                <a:lnTo>
                  <a:pt x="2682" y="1552"/>
                </a:lnTo>
                <a:lnTo>
                  <a:pt x="2684" y="1549"/>
                </a:lnTo>
                <a:lnTo>
                  <a:pt x="2684" y="1549"/>
                </a:lnTo>
                <a:lnTo>
                  <a:pt x="2684" y="1549"/>
                </a:lnTo>
                <a:lnTo>
                  <a:pt x="2684" y="1549"/>
                </a:lnTo>
                <a:lnTo>
                  <a:pt x="2686" y="1549"/>
                </a:lnTo>
                <a:lnTo>
                  <a:pt x="2686" y="1549"/>
                </a:lnTo>
                <a:lnTo>
                  <a:pt x="2686" y="1552"/>
                </a:lnTo>
                <a:lnTo>
                  <a:pt x="2686" y="1552"/>
                </a:lnTo>
                <a:lnTo>
                  <a:pt x="2684" y="1552"/>
                </a:lnTo>
                <a:lnTo>
                  <a:pt x="2684" y="1552"/>
                </a:lnTo>
                <a:lnTo>
                  <a:pt x="2682" y="1552"/>
                </a:lnTo>
                <a:lnTo>
                  <a:pt x="2684" y="1552"/>
                </a:lnTo>
                <a:lnTo>
                  <a:pt x="2686" y="1554"/>
                </a:lnTo>
                <a:lnTo>
                  <a:pt x="2688" y="1552"/>
                </a:lnTo>
                <a:lnTo>
                  <a:pt x="2688" y="1554"/>
                </a:lnTo>
                <a:lnTo>
                  <a:pt x="2688" y="1554"/>
                </a:lnTo>
                <a:lnTo>
                  <a:pt x="2686" y="1554"/>
                </a:lnTo>
                <a:lnTo>
                  <a:pt x="2686" y="1554"/>
                </a:lnTo>
                <a:lnTo>
                  <a:pt x="2686" y="1556"/>
                </a:lnTo>
                <a:lnTo>
                  <a:pt x="2686" y="1556"/>
                </a:lnTo>
                <a:lnTo>
                  <a:pt x="2686" y="1558"/>
                </a:lnTo>
                <a:lnTo>
                  <a:pt x="2686" y="1558"/>
                </a:lnTo>
                <a:lnTo>
                  <a:pt x="2686" y="1558"/>
                </a:lnTo>
                <a:lnTo>
                  <a:pt x="2686" y="1558"/>
                </a:lnTo>
                <a:lnTo>
                  <a:pt x="2686" y="1558"/>
                </a:lnTo>
                <a:lnTo>
                  <a:pt x="2686" y="1560"/>
                </a:lnTo>
                <a:lnTo>
                  <a:pt x="2688" y="1562"/>
                </a:lnTo>
                <a:lnTo>
                  <a:pt x="2688" y="1564"/>
                </a:lnTo>
                <a:lnTo>
                  <a:pt x="2688" y="1564"/>
                </a:lnTo>
                <a:lnTo>
                  <a:pt x="2692" y="1566"/>
                </a:lnTo>
                <a:lnTo>
                  <a:pt x="2692" y="1568"/>
                </a:lnTo>
                <a:lnTo>
                  <a:pt x="2695" y="1568"/>
                </a:lnTo>
                <a:lnTo>
                  <a:pt x="2697" y="1570"/>
                </a:lnTo>
                <a:lnTo>
                  <a:pt x="2697" y="1570"/>
                </a:lnTo>
                <a:lnTo>
                  <a:pt x="2697" y="1570"/>
                </a:lnTo>
                <a:lnTo>
                  <a:pt x="2699" y="1568"/>
                </a:lnTo>
                <a:lnTo>
                  <a:pt x="2699" y="1568"/>
                </a:lnTo>
                <a:lnTo>
                  <a:pt x="2699" y="1568"/>
                </a:lnTo>
                <a:lnTo>
                  <a:pt x="2699" y="1568"/>
                </a:lnTo>
                <a:lnTo>
                  <a:pt x="2699" y="1568"/>
                </a:lnTo>
                <a:lnTo>
                  <a:pt x="2699" y="1568"/>
                </a:lnTo>
                <a:lnTo>
                  <a:pt x="2701" y="1568"/>
                </a:lnTo>
                <a:lnTo>
                  <a:pt x="2701" y="1568"/>
                </a:lnTo>
                <a:lnTo>
                  <a:pt x="2703" y="1568"/>
                </a:lnTo>
                <a:lnTo>
                  <a:pt x="2703" y="1566"/>
                </a:lnTo>
                <a:lnTo>
                  <a:pt x="2703" y="1566"/>
                </a:lnTo>
                <a:lnTo>
                  <a:pt x="2703" y="1568"/>
                </a:lnTo>
                <a:lnTo>
                  <a:pt x="2703" y="1568"/>
                </a:lnTo>
                <a:lnTo>
                  <a:pt x="2705" y="1568"/>
                </a:lnTo>
                <a:lnTo>
                  <a:pt x="2705" y="1568"/>
                </a:lnTo>
                <a:lnTo>
                  <a:pt x="2707" y="1568"/>
                </a:lnTo>
                <a:lnTo>
                  <a:pt x="2707" y="1566"/>
                </a:lnTo>
                <a:lnTo>
                  <a:pt x="2707" y="1564"/>
                </a:lnTo>
                <a:lnTo>
                  <a:pt x="2705" y="1564"/>
                </a:lnTo>
                <a:lnTo>
                  <a:pt x="2705" y="1564"/>
                </a:lnTo>
                <a:lnTo>
                  <a:pt x="2705" y="1564"/>
                </a:lnTo>
                <a:lnTo>
                  <a:pt x="2707" y="1564"/>
                </a:lnTo>
                <a:lnTo>
                  <a:pt x="2707" y="1566"/>
                </a:lnTo>
                <a:lnTo>
                  <a:pt x="2707" y="1568"/>
                </a:lnTo>
                <a:lnTo>
                  <a:pt x="2707" y="1568"/>
                </a:lnTo>
                <a:lnTo>
                  <a:pt x="2709" y="1568"/>
                </a:lnTo>
                <a:lnTo>
                  <a:pt x="2711" y="1566"/>
                </a:lnTo>
                <a:lnTo>
                  <a:pt x="2711" y="1564"/>
                </a:lnTo>
                <a:lnTo>
                  <a:pt x="2711" y="1564"/>
                </a:lnTo>
                <a:lnTo>
                  <a:pt x="2709" y="1564"/>
                </a:lnTo>
                <a:lnTo>
                  <a:pt x="2711" y="1564"/>
                </a:lnTo>
                <a:lnTo>
                  <a:pt x="2711" y="1564"/>
                </a:lnTo>
                <a:lnTo>
                  <a:pt x="2713" y="1566"/>
                </a:lnTo>
                <a:lnTo>
                  <a:pt x="2716" y="1566"/>
                </a:lnTo>
                <a:lnTo>
                  <a:pt x="2716" y="1564"/>
                </a:lnTo>
                <a:lnTo>
                  <a:pt x="2718" y="1564"/>
                </a:lnTo>
                <a:lnTo>
                  <a:pt x="2718" y="1564"/>
                </a:lnTo>
                <a:lnTo>
                  <a:pt x="2718" y="1566"/>
                </a:lnTo>
                <a:lnTo>
                  <a:pt x="2718" y="1566"/>
                </a:lnTo>
                <a:lnTo>
                  <a:pt x="2720" y="1566"/>
                </a:lnTo>
                <a:lnTo>
                  <a:pt x="2724" y="1566"/>
                </a:lnTo>
                <a:lnTo>
                  <a:pt x="2728" y="1566"/>
                </a:lnTo>
                <a:lnTo>
                  <a:pt x="2728" y="1564"/>
                </a:lnTo>
                <a:lnTo>
                  <a:pt x="2726" y="1560"/>
                </a:lnTo>
                <a:lnTo>
                  <a:pt x="2728" y="1560"/>
                </a:lnTo>
                <a:lnTo>
                  <a:pt x="2728" y="1562"/>
                </a:lnTo>
                <a:lnTo>
                  <a:pt x="2730" y="1562"/>
                </a:lnTo>
                <a:lnTo>
                  <a:pt x="2730" y="1562"/>
                </a:lnTo>
                <a:lnTo>
                  <a:pt x="2730" y="1564"/>
                </a:lnTo>
                <a:lnTo>
                  <a:pt x="2732" y="1562"/>
                </a:lnTo>
                <a:lnTo>
                  <a:pt x="2732" y="1562"/>
                </a:lnTo>
                <a:lnTo>
                  <a:pt x="2732" y="1562"/>
                </a:lnTo>
                <a:lnTo>
                  <a:pt x="2732" y="1564"/>
                </a:lnTo>
                <a:lnTo>
                  <a:pt x="2732" y="1566"/>
                </a:lnTo>
                <a:lnTo>
                  <a:pt x="2732" y="1566"/>
                </a:lnTo>
                <a:lnTo>
                  <a:pt x="2732" y="1566"/>
                </a:lnTo>
                <a:lnTo>
                  <a:pt x="2734" y="1566"/>
                </a:lnTo>
                <a:lnTo>
                  <a:pt x="2732" y="1564"/>
                </a:lnTo>
                <a:lnTo>
                  <a:pt x="2734" y="1564"/>
                </a:lnTo>
                <a:lnTo>
                  <a:pt x="2734" y="1566"/>
                </a:lnTo>
                <a:lnTo>
                  <a:pt x="2734" y="1566"/>
                </a:lnTo>
                <a:lnTo>
                  <a:pt x="2736" y="1566"/>
                </a:lnTo>
                <a:lnTo>
                  <a:pt x="2736" y="1566"/>
                </a:lnTo>
                <a:lnTo>
                  <a:pt x="2736" y="1566"/>
                </a:lnTo>
                <a:lnTo>
                  <a:pt x="2736" y="1568"/>
                </a:lnTo>
                <a:lnTo>
                  <a:pt x="2736" y="1568"/>
                </a:lnTo>
                <a:lnTo>
                  <a:pt x="2736" y="1570"/>
                </a:lnTo>
                <a:lnTo>
                  <a:pt x="2739" y="1570"/>
                </a:lnTo>
                <a:lnTo>
                  <a:pt x="2739" y="1573"/>
                </a:lnTo>
                <a:lnTo>
                  <a:pt x="2741" y="1573"/>
                </a:lnTo>
                <a:lnTo>
                  <a:pt x="2743" y="1575"/>
                </a:lnTo>
                <a:lnTo>
                  <a:pt x="2743" y="1575"/>
                </a:lnTo>
                <a:lnTo>
                  <a:pt x="2743" y="1575"/>
                </a:lnTo>
                <a:lnTo>
                  <a:pt x="2743" y="1575"/>
                </a:lnTo>
                <a:lnTo>
                  <a:pt x="2745" y="1575"/>
                </a:lnTo>
                <a:lnTo>
                  <a:pt x="2745" y="1575"/>
                </a:lnTo>
                <a:lnTo>
                  <a:pt x="2745" y="1575"/>
                </a:lnTo>
                <a:lnTo>
                  <a:pt x="2745" y="1573"/>
                </a:lnTo>
                <a:lnTo>
                  <a:pt x="2745" y="1573"/>
                </a:lnTo>
                <a:lnTo>
                  <a:pt x="2747" y="1573"/>
                </a:lnTo>
                <a:lnTo>
                  <a:pt x="2747" y="1573"/>
                </a:lnTo>
                <a:lnTo>
                  <a:pt x="2747" y="1573"/>
                </a:lnTo>
                <a:lnTo>
                  <a:pt x="2749" y="1573"/>
                </a:lnTo>
                <a:lnTo>
                  <a:pt x="2747" y="1575"/>
                </a:lnTo>
                <a:lnTo>
                  <a:pt x="2747" y="1575"/>
                </a:lnTo>
                <a:lnTo>
                  <a:pt x="2749" y="1575"/>
                </a:lnTo>
                <a:lnTo>
                  <a:pt x="2749" y="1577"/>
                </a:lnTo>
                <a:lnTo>
                  <a:pt x="2747" y="1575"/>
                </a:lnTo>
                <a:lnTo>
                  <a:pt x="2747" y="1577"/>
                </a:lnTo>
                <a:lnTo>
                  <a:pt x="2747" y="1577"/>
                </a:lnTo>
                <a:lnTo>
                  <a:pt x="2747" y="1579"/>
                </a:lnTo>
                <a:lnTo>
                  <a:pt x="2747" y="1579"/>
                </a:lnTo>
                <a:lnTo>
                  <a:pt x="2749" y="1579"/>
                </a:lnTo>
                <a:lnTo>
                  <a:pt x="2747" y="1581"/>
                </a:lnTo>
                <a:lnTo>
                  <a:pt x="2751" y="1583"/>
                </a:lnTo>
                <a:lnTo>
                  <a:pt x="2751" y="1585"/>
                </a:lnTo>
                <a:lnTo>
                  <a:pt x="2751" y="1587"/>
                </a:lnTo>
                <a:lnTo>
                  <a:pt x="2751" y="1589"/>
                </a:lnTo>
                <a:lnTo>
                  <a:pt x="2751" y="1591"/>
                </a:lnTo>
                <a:lnTo>
                  <a:pt x="2749" y="1596"/>
                </a:lnTo>
                <a:lnTo>
                  <a:pt x="2749" y="1598"/>
                </a:lnTo>
                <a:lnTo>
                  <a:pt x="2749" y="1602"/>
                </a:lnTo>
                <a:lnTo>
                  <a:pt x="2749" y="1604"/>
                </a:lnTo>
                <a:lnTo>
                  <a:pt x="2749" y="1606"/>
                </a:lnTo>
                <a:lnTo>
                  <a:pt x="2747" y="1608"/>
                </a:lnTo>
                <a:lnTo>
                  <a:pt x="2747" y="1608"/>
                </a:lnTo>
                <a:lnTo>
                  <a:pt x="2747" y="1608"/>
                </a:lnTo>
                <a:lnTo>
                  <a:pt x="2745" y="1610"/>
                </a:lnTo>
                <a:lnTo>
                  <a:pt x="2745" y="1612"/>
                </a:lnTo>
                <a:lnTo>
                  <a:pt x="2743" y="1614"/>
                </a:lnTo>
                <a:lnTo>
                  <a:pt x="2745" y="1614"/>
                </a:lnTo>
                <a:lnTo>
                  <a:pt x="2745" y="1614"/>
                </a:lnTo>
                <a:lnTo>
                  <a:pt x="2747" y="1617"/>
                </a:lnTo>
                <a:lnTo>
                  <a:pt x="2747" y="1617"/>
                </a:lnTo>
                <a:lnTo>
                  <a:pt x="2747" y="1617"/>
                </a:lnTo>
                <a:lnTo>
                  <a:pt x="2747" y="1621"/>
                </a:lnTo>
                <a:lnTo>
                  <a:pt x="2747" y="1623"/>
                </a:lnTo>
                <a:lnTo>
                  <a:pt x="2747" y="1623"/>
                </a:lnTo>
                <a:lnTo>
                  <a:pt x="2747" y="1623"/>
                </a:lnTo>
                <a:lnTo>
                  <a:pt x="2747" y="1623"/>
                </a:lnTo>
                <a:lnTo>
                  <a:pt x="2745" y="1621"/>
                </a:lnTo>
                <a:lnTo>
                  <a:pt x="2745" y="1621"/>
                </a:lnTo>
                <a:lnTo>
                  <a:pt x="2743" y="1623"/>
                </a:lnTo>
                <a:lnTo>
                  <a:pt x="2743" y="1623"/>
                </a:lnTo>
                <a:lnTo>
                  <a:pt x="2745" y="1625"/>
                </a:lnTo>
                <a:lnTo>
                  <a:pt x="2745" y="1625"/>
                </a:lnTo>
                <a:lnTo>
                  <a:pt x="2747" y="1627"/>
                </a:lnTo>
                <a:lnTo>
                  <a:pt x="2749" y="1629"/>
                </a:lnTo>
                <a:lnTo>
                  <a:pt x="2751" y="1627"/>
                </a:lnTo>
                <a:lnTo>
                  <a:pt x="2753" y="1629"/>
                </a:lnTo>
                <a:lnTo>
                  <a:pt x="2749" y="1629"/>
                </a:lnTo>
                <a:lnTo>
                  <a:pt x="2749" y="1631"/>
                </a:lnTo>
                <a:lnTo>
                  <a:pt x="2749" y="1629"/>
                </a:lnTo>
                <a:lnTo>
                  <a:pt x="2747" y="1629"/>
                </a:lnTo>
                <a:lnTo>
                  <a:pt x="2745" y="1629"/>
                </a:lnTo>
                <a:lnTo>
                  <a:pt x="2745" y="1629"/>
                </a:lnTo>
                <a:lnTo>
                  <a:pt x="2743" y="1627"/>
                </a:lnTo>
                <a:lnTo>
                  <a:pt x="2743" y="1627"/>
                </a:lnTo>
                <a:lnTo>
                  <a:pt x="2743" y="1627"/>
                </a:lnTo>
                <a:lnTo>
                  <a:pt x="2743" y="1627"/>
                </a:lnTo>
                <a:lnTo>
                  <a:pt x="2743" y="1629"/>
                </a:lnTo>
                <a:lnTo>
                  <a:pt x="2743" y="1631"/>
                </a:lnTo>
                <a:lnTo>
                  <a:pt x="2743" y="1635"/>
                </a:lnTo>
                <a:lnTo>
                  <a:pt x="2741" y="1640"/>
                </a:lnTo>
                <a:lnTo>
                  <a:pt x="2739" y="1640"/>
                </a:lnTo>
                <a:lnTo>
                  <a:pt x="2739" y="1640"/>
                </a:lnTo>
                <a:lnTo>
                  <a:pt x="2739" y="1640"/>
                </a:lnTo>
                <a:lnTo>
                  <a:pt x="2736" y="1642"/>
                </a:lnTo>
                <a:lnTo>
                  <a:pt x="2736" y="1642"/>
                </a:lnTo>
                <a:lnTo>
                  <a:pt x="2734" y="1640"/>
                </a:lnTo>
                <a:lnTo>
                  <a:pt x="2734" y="1640"/>
                </a:lnTo>
                <a:lnTo>
                  <a:pt x="2736" y="1644"/>
                </a:lnTo>
                <a:lnTo>
                  <a:pt x="2736" y="1644"/>
                </a:lnTo>
                <a:lnTo>
                  <a:pt x="2736" y="1646"/>
                </a:lnTo>
                <a:lnTo>
                  <a:pt x="2736" y="1646"/>
                </a:lnTo>
                <a:lnTo>
                  <a:pt x="2739" y="1650"/>
                </a:lnTo>
                <a:lnTo>
                  <a:pt x="2741" y="1650"/>
                </a:lnTo>
                <a:lnTo>
                  <a:pt x="2743" y="1650"/>
                </a:lnTo>
                <a:lnTo>
                  <a:pt x="2743" y="1650"/>
                </a:lnTo>
                <a:lnTo>
                  <a:pt x="2743" y="1650"/>
                </a:lnTo>
                <a:lnTo>
                  <a:pt x="2743" y="1650"/>
                </a:lnTo>
                <a:lnTo>
                  <a:pt x="2743" y="1652"/>
                </a:lnTo>
                <a:lnTo>
                  <a:pt x="2743" y="1652"/>
                </a:lnTo>
                <a:lnTo>
                  <a:pt x="2743" y="1652"/>
                </a:lnTo>
                <a:lnTo>
                  <a:pt x="2745" y="1652"/>
                </a:lnTo>
                <a:lnTo>
                  <a:pt x="2745" y="1652"/>
                </a:lnTo>
                <a:lnTo>
                  <a:pt x="2745" y="1654"/>
                </a:lnTo>
                <a:lnTo>
                  <a:pt x="2745" y="1654"/>
                </a:lnTo>
                <a:lnTo>
                  <a:pt x="2745" y="1654"/>
                </a:lnTo>
                <a:lnTo>
                  <a:pt x="2743" y="1654"/>
                </a:lnTo>
                <a:lnTo>
                  <a:pt x="2743" y="1654"/>
                </a:lnTo>
                <a:lnTo>
                  <a:pt x="2739" y="1650"/>
                </a:lnTo>
                <a:lnTo>
                  <a:pt x="2739" y="1650"/>
                </a:lnTo>
                <a:lnTo>
                  <a:pt x="2741" y="1652"/>
                </a:lnTo>
                <a:lnTo>
                  <a:pt x="2743" y="1656"/>
                </a:lnTo>
                <a:lnTo>
                  <a:pt x="2741" y="1656"/>
                </a:lnTo>
                <a:lnTo>
                  <a:pt x="2743" y="1656"/>
                </a:lnTo>
                <a:lnTo>
                  <a:pt x="2743" y="1656"/>
                </a:lnTo>
                <a:lnTo>
                  <a:pt x="2745" y="1658"/>
                </a:lnTo>
                <a:lnTo>
                  <a:pt x="2745" y="1658"/>
                </a:lnTo>
                <a:lnTo>
                  <a:pt x="2745" y="1658"/>
                </a:lnTo>
                <a:lnTo>
                  <a:pt x="2743" y="1658"/>
                </a:lnTo>
                <a:lnTo>
                  <a:pt x="2743" y="1658"/>
                </a:lnTo>
                <a:lnTo>
                  <a:pt x="2743" y="1658"/>
                </a:lnTo>
                <a:lnTo>
                  <a:pt x="2745" y="1661"/>
                </a:lnTo>
                <a:lnTo>
                  <a:pt x="2745" y="1663"/>
                </a:lnTo>
                <a:lnTo>
                  <a:pt x="2747" y="1663"/>
                </a:lnTo>
                <a:lnTo>
                  <a:pt x="2747" y="1665"/>
                </a:lnTo>
                <a:lnTo>
                  <a:pt x="2747" y="1665"/>
                </a:lnTo>
                <a:lnTo>
                  <a:pt x="2747" y="1667"/>
                </a:lnTo>
                <a:lnTo>
                  <a:pt x="2749" y="1665"/>
                </a:lnTo>
                <a:lnTo>
                  <a:pt x="2751" y="1667"/>
                </a:lnTo>
                <a:lnTo>
                  <a:pt x="2751" y="1667"/>
                </a:lnTo>
                <a:lnTo>
                  <a:pt x="2753" y="1667"/>
                </a:lnTo>
                <a:lnTo>
                  <a:pt x="2753" y="1669"/>
                </a:lnTo>
                <a:lnTo>
                  <a:pt x="2753" y="1669"/>
                </a:lnTo>
                <a:lnTo>
                  <a:pt x="2749" y="1667"/>
                </a:lnTo>
                <a:lnTo>
                  <a:pt x="2749" y="1667"/>
                </a:lnTo>
                <a:lnTo>
                  <a:pt x="2749" y="1667"/>
                </a:lnTo>
                <a:lnTo>
                  <a:pt x="2753" y="1671"/>
                </a:lnTo>
                <a:lnTo>
                  <a:pt x="2757" y="1675"/>
                </a:lnTo>
                <a:lnTo>
                  <a:pt x="2762" y="1677"/>
                </a:lnTo>
                <a:lnTo>
                  <a:pt x="2762" y="1679"/>
                </a:lnTo>
                <a:lnTo>
                  <a:pt x="2766" y="1682"/>
                </a:lnTo>
                <a:lnTo>
                  <a:pt x="2766" y="1684"/>
                </a:lnTo>
                <a:lnTo>
                  <a:pt x="2768" y="1686"/>
                </a:lnTo>
                <a:lnTo>
                  <a:pt x="2770" y="1688"/>
                </a:lnTo>
                <a:lnTo>
                  <a:pt x="2772" y="1690"/>
                </a:lnTo>
                <a:lnTo>
                  <a:pt x="2772" y="1692"/>
                </a:lnTo>
                <a:lnTo>
                  <a:pt x="2776" y="1694"/>
                </a:lnTo>
                <a:lnTo>
                  <a:pt x="2778" y="1696"/>
                </a:lnTo>
                <a:lnTo>
                  <a:pt x="2778" y="1698"/>
                </a:lnTo>
                <a:lnTo>
                  <a:pt x="2778" y="1698"/>
                </a:lnTo>
                <a:lnTo>
                  <a:pt x="2778" y="1700"/>
                </a:lnTo>
                <a:lnTo>
                  <a:pt x="2780" y="1700"/>
                </a:lnTo>
                <a:lnTo>
                  <a:pt x="2780" y="1702"/>
                </a:lnTo>
                <a:lnTo>
                  <a:pt x="2783" y="1702"/>
                </a:lnTo>
                <a:lnTo>
                  <a:pt x="2783" y="1702"/>
                </a:lnTo>
                <a:lnTo>
                  <a:pt x="2783" y="1702"/>
                </a:lnTo>
                <a:lnTo>
                  <a:pt x="2783" y="1707"/>
                </a:lnTo>
                <a:lnTo>
                  <a:pt x="2785" y="1707"/>
                </a:lnTo>
                <a:lnTo>
                  <a:pt x="2785" y="1709"/>
                </a:lnTo>
                <a:lnTo>
                  <a:pt x="2785" y="1711"/>
                </a:lnTo>
                <a:lnTo>
                  <a:pt x="2785" y="1713"/>
                </a:lnTo>
                <a:lnTo>
                  <a:pt x="2785" y="1713"/>
                </a:lnTo>
                <a:lnTo>
                  <a:pt x="2785" y="1715"/>
                </a:lnTo>
                <a:lnTo>
                  <a:pt x="2787" y="1715"/>
                </a:lnTo>
                <a:lnTo>
                  <a:pt x="2787" y="1717"/>
                </a:lnTo>
                <a:lnTo>
                  <a:pt x="2789" y="1717"/>
                </a:lnTo>
                <a:lnTo>
                  <a:pt x="2789" y="1717"/>
                </a:lnTo>
                <a:lnTo>
                  <a:pt x="2791" y="1717"/>
                </a:lnTo>
                <a:lnTo>
                  <a:pt x="2793" y="1715"/>
                </a:lnTo>
                <a:lnTo>
                  <a:pt x="2793" y="1715"/>
                </a:lnTo>
                <a:lnTo>
                  <a:pt x="2795" y="1715"/>
                </a:lnTo>
                <a:lnTo>
                  <a:pt x="2797" y="1715"/>
                </a:lnTo>
                <a:lnTo>
                  <a:pt x="2795" y="1715"/>
                </a:lnTo>
                <a:lnTo>
                  <a:pt x="2793" y="1717"/>
                </a:lnTo>
                <a:lnTo>
                  <a:pt x="2789" y="1717"/>
                </a:lnTo>
                <a:lnTo>
                  <a:pt x="2787" y="1719"/>
                </a:lnTo>
                <a:lnTo>
                  <a:pt x="2787" y="1719"/>
                </a:lnTo>
                <a:lnTo>
                  <a:pt x="2785" y="1719"/>
                </a:lnTo>
                <a:lnTo>
                  <a:pt x="2787" y="1719"/>
                </a:lnTo>
                <a:lnTo>
                  <a:pt x="2787" y="1723"/>
                </a:lnTo>
                <a:lnTo>
                  <a:pt x="2789" y="1726"/>
                </a:lnTo>
                <a:lnTo>
                  <a:pt x="2793" y="1732"/>
                </a:lnTo>
                <a:lnTo>
                  <a:pt x="2793" y="1736"/>
                </a:lnTo>
                <a:lnTo>
                  <a:pt x="2797" y="1742"/>
                </a:lnTo>
                <a:lnTo>
                  <a:pt x="2801" y="1751"/>
                </a:lnTo>
                <a:lnTo>
                  <a:pt x="2801" y="1753"/>
                </a:lnTo>
                <a:lnTo>
                  <a:pt x="2801" y="1755"/>
                </a:lnTo>
                <a:lnTo>
                  <a:pt x="2801" y="1755"/>
                </a:lnTo>
                <a:lnTo>
                  <a:pt x="2801" y="1757"/>
                </a:lnTo>
                <a:lnTo>
                  <a:pt x="2797" y="1761"/>
                </a:lnTo>
                <a:lnTo>
                  <a:pt x="2797" y="1761"/>
                </a:lnTo>
                <a:lnTo>
                  <a:pt x="2797" y="1759"/>
                </a:lnTo>
                <a:lnTo>
                  <a:pt x="2797" y="1759"/>
                </a:lnTo>
                <a:lnTo>
                  <a:pt x="2797" y="1759"/>
                </a:lnTo>
                <a:lnTo>
                  <a:pt x="2795" y="1761"/>
                </a:lnTo>
                <a:lnTo>
                  <a:pt x="2795" y="1761"/>
                </a:lnTo>
                <a:lnTo>
                  <a:pt x="2797" y="1763"/>
                </a:lnTo>
                <a:lnTo>
                  <a:pt x="2799" y="1765"/>
                </a:lnTo>
                <a:lnTo>
                  <a:pt x="2799" y="1770"/>
                </a:lnTo>
                <a:lnTo>
                  <a:pt x="2799" y="1772"/>
                </a:lnTo>
                <a:lnTo>
                  <a:pt x="2799" y="1772"/>
                </a:lnTo>
                <a:lnTo>
                  <a:pt x="2801" y="1776"/>
                </a:lnTo>
                <a:lnTo>
                  <a:pt x="2804" y="1778"/>
                </a:lnTo>
                <a:lnTo>
                  <a:pt x="2804" y="1782"/>
                </a:lnTo>
                <a:lnTo>
                  <a:pt x="2806" y="1782"/>
                </a:lnTo>
                <a:lnTo>
                  <a:pt x="2806" y="1784"/>
                </a:lnTo>
                <a:lnTo>
                  <a:pt x="2808" y="1786"/>
                </a:lnTo>
                <a:lnTo>
                  <a:pt x="2808" y="1788"/>
                </a:lnTo>
                <a:lnTo>
                  <a:pt x="2808" y="1791"/>
                </a:lnTo>
                <a:lnTo>
                  <a:pt x="2808" y="1797"/>
                </a:lnTo>
                <a:lnTo>
                  <a:pt x="2808" y="1801"/>
                </a:lnTo>
                <a:lnTo>
                  <a:pt x="2806" y="1805"/>
                </a:lnTo>
                <a:lnTo>
                  <a:pt x="2806" y="1807"/>
                </a:lnTo>
                <a:lnTo>
                  <a:pt x="2801" y="1812"/>
                </a:lnTo>
                <a:lnTo>
                  <a:pt x="2799" y="1814"/>
                </a:lnTo>
                <a:lnTo>
                  <a:pt x="2795" y="1816"/>
                </a:lnTo>
                <a:lnTo>
                  <a:pt x="2795" y="1820"/>
                </a:lnTo>
                <a:lnTo>
                  <a:pt x="2789" y="1826"/>
                </a:lnTo>
                <a:lnTo>
                  <a:pt x="2789" y="1830"/>
                </a:lnTo>
                <a:lnTo>
                  <a:pt x="2787" y="1835"/>
                </a:lnTo>
                <a:lnTo>
                  <a:pt x="2785" y="1843"/>
                </a:lnTo>
                <a:lnTo>
                  <a:pt x="2783" y="1851"/>
                </a:lnTo>
                <a:lnTo>
                  <a:pt x="2783" y="1856"/>
                </a:lnTo>
                <a:lnTo>
                  <a:pt x="2780" y="1858"/>
                </a:lnTo>
                <a:lnTo>
                  <a:pt x="2780" y="1858"/>
                </a:lnTo>
                <a:lnTo>
                  <a:pt x="2778" y="1860"/>
                </a:lnTo>
                <a:lnTo>
                  <a:pt x="2778" y="1860"/>
                </a:lnTo>
                <a:lnTo>
                  <a:pt x="2778" y="1862"/>
                </a:lnTo>
                <a:lnTo>
                  <a:pt x="2778" y="1862"/>
                </a:lnTo>
                <a:lnTo>
                  <a:pt x="2778" y="1870"/>
                </a:lnTo>
                <a:lnTo>
                  <a:pt x="2778" y="1872"/>
                </a:lnTo>
                <a:lnTo>
                  <a:pt x="2778" y="1877"/>
                </a:lnTo>
                <a:lnTo>
                  <a:pt x="2778" y="1881"/>
                </a:lnTo>
                <a:lnTo>
                  <a:pt x="2778" y="1885"/>
                </a:lnTo>
                <a:lnTo>
                  <a:pt x="2778" y="1889"/>
                </a:lnTo>
                <a:lnTo>
                  <a:pt x="2778" y="1893"/>
                </a:lnTo>
                <a:lnTo>
                  <a:pt x="2780" y="1895"/>
                </a:lnTo>
                <a:lnTo>
                  <a:pt x="2783" y="1900"/>
                </a:lnTo>
                <a:lnTo>
                  <a:pt x="2783" y="1900"/>
                </a:lnTo>
                <a:lnTo>
                  <a:pt x="2787" y="1904"/>
                </a:lnTo>
                <a:lnTo>
                  <a:pt x="2789" y="1906"/>
                </a:lnTo>
                <a:lnTo>
                  <a:pt x="2797" y="1923"/>
                </a:lnTo>
                <a:lnTo>
                  <a:pt x="2799" y="1925"/>
                </a:lnTo>
                <a:lnTo>
                  <a:pt x="2799" y="1929"/>
                </a:lnTo>
                <a:lnTo>
                  <a:pt x="2804" y="1935"/>
                </a:lnTo>
                <a:lnTo>
                  <a:pt x="2808" y="1944"/>
                </a:lnTo>
                <a:lnTo>
                  <a:pt x="2810" y="1946"/>
                </a:lnTo>
                <a:lnTo>
                  <a:pt x="2810" y="1948"/>
                </a:lnTo>
                <a:lnTo>
                  <a:pt x="2816" y="1954"/>
                </a:lnTo>
                <a:lnTo>
                  <a:pt x="2818" y="1958"/>
                </a:lnTo>
                <a:lnTo>
                  <a:pt x="2818" y="1962"/>
                </a:lnTo>
                <a:lnTo>
                  <a:pt x="2818" y="1965"/>
                </a:lnTo>
                <a:lnTo>
                  <a:pt x="2818" y="1967"/>
                </a:lnTo>
                <a:lnTo>
                  <a:pt x="2818" y="1967"/>
                </a:lnTo>
                <a:lnTo>
                  <a:pt x="2816" y="1965"/>
                </a:lnTo>
                <a:lnTo>
                  <a:pt x="2816" y="1967"/>
                </a:lnTo>
                <a:lnTo>
                  <a:pt x="2816" y="1969"/>
                </a:lnTo>
                <a:lnTo>
                  <a:pt x="2818" y="1971"/>
                </a:lnTo>
                <a:lnTo>
                  <a:pt x="2818" y="1975"/>
                </a:lnTo>
                <a:lnTo>
                  <a:pt x="2818" y="1977"/>
                </a:lnTo>
                <a:lnTo>
                  <a:pt x="2818" y="1983"/>
                </a:lnTo>
                <a:lnTo>
                  <a:pt x="2818" y="1986"/>
                </a:lnTo>
                <a:lnTo>
                  <a:pt x="2820" y="1990"/>
                </a:lnTo>
                <a:lnTo>
                  <a:pt x="2822" y="1994"/>
                </a:lnTo>
                <a:lnTo>
                  <a:pt x="2822" y="1998"/>
                </a:lnTo>
                <a:lnTo>
                  <a:pt x="2822" y="2002"/>
                </a:lnTo>
                <a:lnTo>
                  <a:pt x="2822" y="2002"/>
                </a:lnTo>
                <a:lnTo>
                  <a:pt x="2822" y="2006"/>
                </a:lnTo>
                <a:lnTo>
                  <a:pt x="2822" y="2009"/>
                </a:lnTo>
                <a:lnTo>
                  <a:pt x="2824" y="2013"/>
                </a:lnTo>
                <a:lnTo>
                  <a:pt x="2824" y="2017"/>
                </a:lnTo>
                <a:lnTo>
                  <a:pt x="2827" y="2019"/>
                </a:lnTo>
                <a:lnTo>
                  <a:pt x="2827" y="2021"/>
                </a:lnTo>
                <a:lnTo>
                  <a:pt x="2827" y="2021"/>
                </a:lnTo>
                <a:lnTo>
                  <a:pt x="2827" y="2023"/>
                </a:lnTo>
                <a:lnTo>
                  <a:pt x="2827" y="2025"/>
                </a:lnTo>
                <a:lnTo>
                  <a:pt x="2829" y="2027"/>
                </a:lnTo>
                <a:lnTo>
                  <a:pt x="2829" y="2032"/>
                </a:lnTo>
                <a:lnTo>
                  <a:pt x="2831" y="2034"/>
                </a:lnTo>
                <a:lnTo>
                  <a:pt x="2835" y="2042"/>
                </a:lnTo>
                <a:lnTo>
                  <a:pt x="2837" y="2046"/>
                </a:lnTo>
                <a:lnTo>
                  <a:pt x="2839" y="2046"/>
                </a:lnTo>
                <a:lnTo>
                  <a:pt x="2843" y="2053"/>
                </a:lnTo>
                <a:lnTo>
                  <a:pt x="2845" y="2053"/>
                </a:lnTo>
                <a:lnTo>
                  <a:pt x="2845" y="2055"/>
                </a:lnTo>
                <a:lnTo>
                  <a:pt x="2850" y="2059"/>
                </a:lnTo>
                <a:lnTo>
                  <a:pt x="2854" y="2065"/>
                </a:lnTo>
                <a:lnTo>
                  <a:pt x="2856" y="2076"/>
                </a:lnTo>
                <a:lnTo>
                  <a:pt x="2858" y="2082"/>
                </a:lnTo>
                <a:lnTo>
                  <a:pt x="2864" y="2090"/>
                </a:lnTo>
                <a:lnTo>
                  <a:pt x="2868" y="2097"/>
                </a:lnTo>
                <a:lnTo>
                  <a:pt x="2871" y="2101"/>
                </a:lnTo>
                <a:lnTo>
                  <a:pt x="2871" y="2103"/>
                </a:lnTo>
                <a:lnTo>
                  <a:pt x="2873" y="2109"/>
                </a:lnTo>
                <a:lnTo>
                  <a:pt x="2873" y="2111"/>
                </a:lnTo>
                <a:lnTo>
                  <a:pt x="2873" y="2115"/>
                </a:lnTo>
                <a:lnTo>
                  <a:pt x="2873" y="2118"/>
                </a:lnTo>
                <a:lnTo>
                  <a:pt x="2871" y="2118"/>
                </a:lnTo>
                <a:lnTo>
                  <a:pt x="2868" y="2120"/>
                </a:lnTo>
                <a:lnTo>
                  <a:pt x="2868" y="2118"/>
                </a:lnTo>
                <a:lnTo>
                  <a:pt x="2866" y="2118"/>
                </a:lnTo>
                <a:lnTo>
                  <a:pt x="2866" y="2120"/>
                </a:lnTo>
                <a:lnTo>
                  <a:pt x="2866" y="2122"/>
                </a:lnTo>
                <a:lnTo>
                  <a:pt x="2868" y="2124"/>
                </a:lnTo>
                <a:lnTo>
                  <a:pt x="2868" y="2126"/>
                </a:lnTo>
                <a:lnTo>
                  <a:pt x="2871" y="2126"/>
                </a:lnTo>
                <a:lnTo>
                  <a:pt x="2871" y="2128"/>
                </a:lnTo>
                <a:lnTo>
                  <a:pt x="2873" y="2130"/>
                </a:lnTo>
                <a:lnTo>
                  <a:pt x="2873" y="2130"/>
                </a:lnTo>
                <a:lnTo>
                  <a:pt x="2875" y="2134"/>
                </a:lnTo>
                <a:lnTo>
                  <a:pt x="2875" y="2134"/>
                </a:lnTo>
                <a:lnTo>
                  <a:pt x="2875" y="2136"/>
                </a:lnTo>
                <a:lnTo>
                  <a:pt x="2873" y="2139"/>
                </a:lnTo>
                <a:lnTo>
                  <a:pt x="2873" y="2141"/>
                </a:lnTo>
                <a:lnTo>
                  <a:pt x="2873" y="2141"/>
                </a:lnTo>
                <a:lnTo>
                  <a:pt x="2875" y="2143"/>
                </a:lnTo>
                <a:lnTo>
                  <a:pt x="2875" y="2145"/>
                </a:lnTo>
                <a:lnTo>
                  <a:pt x="2875" y="2141"/>
                </a:lnTo>
                <a:lnTo>
                  <a:pt x="2875" y="2141"/>
                </a:lnTo>
                <a:lnTo>
                  <a:pt x="2877" y="2141"/>
                </a:lnTo>
                <a:lnTo>
                  <a:pt x="2877" y="2141"/>
                </a:lnTo>
                <a:lnTo>
                  <a:pt x="2879" y="2141"/>
                </a:lnTo>
                <a:lnTo>
                  <a:pt x="2879" y="2141"/>
                </a:lnTo>
                <a:lnTo>
                  <a:pt x="2881" y="2141"/>
                </a:lnTo>
                <a:lnTo>
                  <a:pt x="2881" y="2141"/>
                </a:lnTo>
                <a:lnTo>
                  <a:pt x="2881" y="2143"/>
                </a:lnTo>
                <a:lnTo>
                  <a:pt x="2881" y="2143"/>
                </a:lnTo>
                <a:lnTo>
                  <a:pt x="2881" y="2145"/>
                </a:lnTo>
                <a:lnTo>
                  <a:pt x="2881" y="2145"/>
                </a:lnTo>
                <a:lnTo>
                  <a:pt x="2883" y="2145"/>
                </a:lnTo>
                <a:lnTo>
                  <a:pt x="2885" y="2145"/>
                </a:lnTo>
                <a:lnTo>
                  <a:pt x="2885" y="2145"/>
                </a:lnTo>
                <a:lnTo>
                  <a:pt x="2887" y="2145"/>
                </a:lnTo>
                <a:lnTo>
                  <a:pt x="2887" y="2145"/>
                </a:lnTo>
                <a:lnTo>
                  <a:pt x="2887" y="2147"/>
                </a:lnTo>
                <a:lnTo>
                  <a:pt x="2887" y="2147"/>
                </a:lnTo>
                <a:lnTo>
                  <a:pt x="2887" y="2149"/>
                </a:lnTo>
                <a:lnTo>
                  <a:pt x="2889" y="2149"/>
                </a:lnTo>
                <a:lnTo>
                  <a:pt x="2892" y="2151"/>
                </a:lnTo>
                <a:lnTo>
                  <a:pt x="2896" y="2151"/>
                </a:lnTo>
                <a:lnTo>
                  <a:pt x="2896" y="2151"/>
                </a:lnTo>
                <a:lnTo>
                  <a:pt x="2898" y="2151"/>
                </a:lnTo>
                <a:lnTo>
                  <a:pt x="2904" y="2147"/>
                </a:lnTo>
                <a:lnTo>
                  <a:pt x="2904" y="2147"/>
                </a:lnTo>
                <a:lnTo>
                  <a:pt x="2908" y="2145"/>
                </a:lnTo>
                <a:lnTo>
                  <a:pt x="2910" y="2145"/>
                </a:lnTo>
                <a:lnTo>
                  <a:pt x="2912" y="2145"/>
                </a:lnTo>
                <a:lnTo>
                  <a:pt x="2912" y="2145"/>
                </a:lnTo>
                <a:lnTo>
                  <a:pt x="2915" y="2145"/>
                </a:lnTo>
                <a:lnTo>
                  <a:pt x="2917" y="2145"/>
                </a:lnTo>
                <a:lnTo>
                  <a:pt x="2921" y="2145"/>
                </a:lnTo>
                <a:lnTo>
                  <a:pt x="2923" y="2145"/>
                </a:lnTo>
                <a:lnTo>
                  <a:pt x="2929" y="2141"/>
                </a:lnTo>
                <a:lnTo>
                  <a:pt x="2933" y="2139"/>
                </a:lnTo>
                <a:lnTo>
                  <a:pt x="2933" y="2139"/>
                </a:lnTo>
                <a:lnTo>
                  <a:pt x="2938" y="2139"/>
                </a:lnTo>
                <a:lnTo>
                  <a:pt x="2940" y="2141"/>
                </a:lnTo>
                <a:lnTo>
                  <a:pt x="2944" y="2141"/>
                </a:lnTo>
                <a:lnTo>
                  <a:pt x="2946" y="2141"/>
                </a:lnTo>
                <a:lnTo>
                  <a:pt x="2950" y="2139"/>
                </a:lnTo>
                <a:lnTo>
                  <a:pt x="2950" y="2139"/>
                </a:lnTo>
                <a:lnTo>
                  <a:pt x="2959" y="2139"/>
                </a:lnTo>
                <a:lnTo>
                  <a:pt x="2965" y="2141"/>
                </a:lnTo>
                <a:lnTo>
                  <a:pt x="2967" y="2141"/>
                </a:lnTo>
                <a:lnTo>
                  <a:pt x="2969" y="2139"/>
                </a:lnTo>
                <a:lnTo>
                  <a:pt x="2969" y="2139"/>
                </a:lnTo>
                <a:lnTo>
                  <a:pt x="2973" y="2139"/>
                </a:lnTo>
                <a:lnTo>
                  <a:pt x="2977" y="2139"/>
                </a:lnTo>
                <a:lnTo>
                  <a:pt x="2977" y="2139"/>
                </a:lnTo>
                <a:lnTo>
                  <a:pt x="2980" y="2139"/>
                </a:lnTo>
                <a:lnTo>
                  <a:pt x="2980" y="2136"/>
                </a:lnTo>
                <a:lnTo>
                  <a:pt x="2982" y="2134"/>
                </a:lnTo>
                <a:lnTo>
                  <a:pt x="2984" y="2134"/>
                </a:lnTo>
                <a:lnTo>
                  <a:pt x="2990" y="2134"/>
                </a:lnTo>
                <a:lnTo>
                  <a:pt x="2994" y="2134"/>
                </a:lnTo>
                <a:lnTo>
                  <a:pt x="3000" y="2130"/>
                </a:lnTo>
                <a:lnTo>
                  <a:pt x="3005" y="2128"/>
                </a:lnTo>
                <a:lnTo>
                  <a:pt x="3009" y="2124"/>
                </a:lnTo>
                <a:lnTo>
                  <a:pt x="3011" y="2124"/>
                </a:lnTo>
                <a:lnTo>
                  <a:pt x="3017" y="2120"/>
                </a:lnTo>
                <a:lnTo>
                  <a:pt x="3019" y="2115"/>
                </a:lnTo>
                <a:lnTo>
                  <a:pt x="3026" y="2111"/>
                </a:lnTo>
                <a:lnTo>
                  <a:pt x="3030" y="2107"/>
                </a:lnTo>
                <a:lnTo>
                  <a:pt x="3034" y="2101"/>
                </a:lnTo>
                <a:lnTo>
                  <a:pt x="3038" y="2099"/>
                </a:lnTo>
                <a:lnTo>
                  <a:pt x="3040" y="2097"/>
                </a:lnTo>
                <a:lnTo>
                  <a:pt x="3042" y="2097"/>
                </a:lnTo>
                <a:lnTo>
                  <a:pt x="3047" y="2090"/>
                </a:lnTo>
                <a:lnTo>
                  <a:pt x="3049" y="2086"/>
                </a:lnTo>
                <a:lnTo>
                  <a:pt x="3053" y="2082"/>
                </a:lnTo>
                <a:lnTo>
                  <a:pt x="3055" y="2076"/>
                </a:lnTo>
                <a:lnTo>
                  <a:pt x="3057" y="2074"/>
                </a:lnTo>
                <a:lnTo>
                  <a:pt x="3059" y="2069"/>
                </a:lnTo>
                <a:lnTo>
                  <a:pt x="3061" y="2065"/>
                </a:lnTo>
                <a:lnTo>
                  <a:pt x="3068" y="2059"/>
                </a:lnTo>
                <a:lnTo>
                  <a:pt x="3070" y="2059"/>
                </a:lnTo>
                <a:lnTo>
                  <a:pt x="3070" y="2057"/>
                </a:lnTo>
                <a:lnTo>
                  <a:pt x="3072" y="2057"/>
                </a:lnTo>
                <a:lnTo>
                  <a:pt x="3076" y="2053"/>
                </a:lnTo>
                <a:lnTo>
                  <a:pt x="3076" y="2051"/>
                </a:lnTo>
                <a:lnTo>
                  <a:pt x="3078" y="2046"/>
                </a:lnTo>
                <a:lnTo>
                  <a:pt x="3080" y="2038"/>
                </a:lnTo>
                <a:lnTo>
                  <a:pt x="3082" y="2036"/>
                </a:lnTo>
                <a:lnTo>
                  <a:pt x="3084" y="2030"/>
                </a:lnTo>
                <a:lnTo>
                  <a:pt x="3084" y="2025"/>
                </a:lnTo>
                <a:lnTo>
                  <a:pt x="3084" y="2025"/>
                </a:lnTo>
                <a:lnTo>
                  <a:pt x="3084" y="2017"/>
                </a:lnTo>
                <a:lnTo>
                  <a:pt x="3084" y="2015"/>
                </a:lnTo>
                <a:lnTo>
                  <a:pt x="3084" y="2015"/>
                </a:lnTo>
                <a:lnTo>
                  <a:pt x="3084" y="2015"/>
                </a:lnTo>
                <a:lnTo>
                  <a:pt x="3084" y="2017"/>
                </a:lnTo>
                <a:lnTo>
                  <a:pt x="3082" y="2017"/>
                </a:lnTo>
                <a:lnTo>
                  <a:pt x="3082" y="2017"/>
                </a:lnTo>
                <a:lnTo>
                  <a:pt x="3082" y="2015"/>
                </a:lnTo>
                <a:lnTo>
                  <a:pt x="3080" y="2015"/>
                </a:lnTo>
                <a:lnTo>
                  <a:pt x="3080" y="2013"/>
                </a:lnTo>
                <a:lnTo>
                  <a:pt x="3080" y="2011"/>
                </a:lnTo>
                <a:lnTo>
                  <a:pt x="3082" y="2011"/>
                </a:lnTo>
                <a:lnTo>
                  <a:pt x="3082" y="2006"/>
                </a:lnTo>
                <a:lnTo>
                  <a:pt x="3084" y="2004"/>
                </a:lnTo>
                <a:lnTo>
                  <a:pt x="3091" y="2002"/>
                </a:lnTo>
                <a:lnTo>
                  <a:pt x="3093" y="2000"/>
                </a:lnTo>
                <a:lnTo>
                  <a:pt x="3097" y="1998"/>
                </a:lnTo>
                <a:lnTo>
                  <a:pt x="3109" y="1994"/>
                </a:lnTo>
                <a:lnTo>
                  <a:pt x="3114" y="1992"/>
                </a:lnTo>
                <a:lnTo>
                  <a:pt x="3118" y="1990"/>
                </a:lnTo>
                <a:lnTo>
                  <a:pt x="3118" y="1990"/>
                </a:lnTo>
                <a:lnTo>
                  <a:pt x="3122" y="1986"/>
                </a:lnTo>
                <a:lnTo>
                  <a:pt x="3122" y="1983"/>
                </a:lnTo>
                <a:lnTo>
                  <a:pt x="3122" y="1979"/>
                </a:lnTo>
                <a:lnTo>
                  <a:pt x="3122" y="1979"/>
                </a:lnTo>
                <a:lnTo>
                  <a:pt x="3122" y="1979"/>
                </a:lnTo>
                <a:lnTo>
                  <a:pt x="3122" y="1979"/>
                </a:lnTo>
                <a:lnTo>
                  <a:pt x="3120" y="1979"/>
                </a:lnTo>
                <a:lnTo>
                  <a:pt x="3120" y="1979"/>
                </a:lnTo>
                <a:lnTo>
                  <a:pt x="3120" y="1977"/>
                </a:lnTo>
                <a:lnTo>
                  <a:pt x="3122" y="1971"/>
                </a:lnTo>
                <a:lnTo>
                  <a:pt x="3124" y="1967"/>
                </a:lnTo>
                <a:lnTo>
                  <a:pt x="3122" y="1965"/>
                </a:lnTo>
                <a:lnTo>
                  <a:pt x="3122" y="1962"/>
                </a:lnTo>
                <a:lnTo>
                  <a:pt x="3122" y="1958"/>
                </a:lnTo>
                <a:lnTo>
                  <a:pt x="3122" y="1956"/>
                </a:lnTo>
                <a:lnTo>
                  <a:pt x="3122" y="1956"/>
                </a:lnTo>
                <a:lnTo>
                  <a:pt x="3122" y="1954"/>
                </a:lnTo>
                <a:lnTo>
                  <a:pt x="3122" y="1954"/>
                </a:lnTo>
                <a:lnTo>
                  <a:pt x="3122" y="1954"/>
                </a:lnTo>
                <a:lnTo>
                  <a:pt x="3120" y="1954"/>
                </a:lnTo>
                <a:lnTo>
                  <a:pt x="3120" y="1956"/>
                </a:lnTo>
                <a:lnTo>
                  <a:pt x="3120" y="1958"/>
                </a:lnTo>
                <a:lnTo>
                  <a:pt x="3120" y="1958"/>
                </a:lnTo>
                <a:lnTo>
                  <a:pt x="3120" y="1958"/>
                </a:lnTo>
                <a:lnTo>
                  <a:pt x="3120" y="1956"/>
                </a:lnTo>
                <a:lnTo>
                  <a:pt x="3120" y="1952"/>
                </a:lnTo>
                <a:lnTo>
                  <a:pt x="3118" y="1948"/>
                </a:lnTo>
                <a:lnTo>
                  <a:pt x="3118" y="1948"/>
                </a:lnTo>
                <a:lnTo>
                  <a:pt x="3116" y="1944"/>
                </a:lnTo>
                <a:lnTo>
                  <a:pt x="3116" y="1939"/>
                </a:lnTo>
                <a:lnTo>
                  <a:pt x="3114" y="1933"/>
                </a:lnTo>
                <a:lnTo>
                  <a:pt x="3114" y="1931"/>
                </a:lnTo>
                <a:lnTo>
                  <a:pt x="3112" y="1931"/>
                </a:lnTo>
                <a:lnTo>
                  <a:pt x="3109" y="1929"/>
                </a:lnTo>
                <a:lnTo>
                  <a:pt x="3109" y="1929"/>
                </a:lnTo>
                <a:lnTo>
                  <a:pt x="3112" y="1923"/>
                </a:lnTo>
                <a:lnTo>
                  <a:pt x="3112" y="1921"/>
                </a:lnTo>
                <a:lnTo>
                  <a:pt x="3112" y="1918"/>
                </a:lnTo>
                <a:lnTo>
                  <a:pt x="3112" y="1918"/>
                </a:lnTo>
                <a:lnTo>
                  <a:pt x="3109" y="1918"/>
                </a:lnTo>
                <a:lnTo>
                  <a:pt x="3112" y="1918"/>
                </a:lnTo>
                <a:lnTo>
                  <a:pt x="3114" y="1918"/>
                </a:lnTo>
                <a:lnTo>
                  <a:pt x="3114" y="1918"/>
                </a:lnTo>
                <a:lnTo>
                  <a:pt x="3114" y="1918"/>
                </a:lnTo>
                <a:lnTo>
                  <a:pt x="3120" y="1914"/>
                </a:lnTo>
                <a:lnTo>
                  <a:pt x="3124" y="1910"/>
                </a:lnTo>
                <a:lnTo>
                  <a:pt x="3126" y="1908"/>
                </a:lnTo>
                <a:lnTo>
                  <a:pt x="3128" y="1906"/>
                </a:lnTo>
                <a:lnTo>
                  <a:pt x="3130" y="1904"/>
                </a:lnTo>
                <a:lnTo>
                  <a:pt x="3132" y="1906"/>
                </a:lnTo>
                <a:lnTo>
                  <a:pt x="3132" y="1906"/>
                </a:lnTo>
                <a:lnTo>
                  <a:pt x="3132" y="1904"/>
                </a:lnTo>
                <a:lnTo>
                  <a:pt x="3135" y="1904"/>
                </a:lnTo>
                <a:lnTo>
                  <a:pt x="3135" y="1904"/>
                </a:lnTo>
                <a:lnTo>
                  <a:pt x="3135" y="1902"/>
                </a:lnTo>
                <a:lnTo>
                  <a:pt x="3137" y="1902"/>
                </a:lnTo>
                <a:lnTo>
                  <a:pt x="3137" y="1900"/>
                </a:lnTo>
                <a:lnTo>
                  <a:pt x="3141" y="1897"/>
                </a:lnTo>
                <a:lnTo>
                  <a:pt x="3143" y="1893"/>
                </a:lnTo>
                <a:lnTo>
                  <a:pt x="3143" y="1893"/>
                </a:lnTo>
                <a:lnTo>
                  <a:pt x="3143" y="1891"/>
                </a:lnTo>
                <a:lnTo>
                  <a:pt x="3143" y="1891"/>
                </a:lnTo>
                <a:lnTo>
                  <a:pt x="3145" y="1891"/>
                </a:lnTo>
                <a:lnTo>
                  <a:pt x="3147" y="1889"/>
                </a:lnTo>
                <a:lnTo>
                  <a:pt x="3151" y="1885"/>
                </a:lnTo>
                <a:lnTo>
                  <a:pt x="3156" y="1883"/>
                </a:lnTo>
                <a:lnTo>
                  <a:pt x="3160" y="1883"/>
                </a:lnTo>
                <a:lnTo>
                  <a:pt x="3160" y="1881"/>
                </a:lnTo>
                <a:lnTo>
                  <a:pt x="3160" y="1881"/>
                </a:lnTo>
                <a:lnTo>
                  <a:pt x="3164" y="1881"/>
                </a:lnTo>
                <a:lnTo>
                  <a:pt x="3168" y="1879"/>
                </a:lnTo>
                <a:lnTo>
                  <a:pt x="3168" y="1879"/>
                </a:lnTo>
                <a:lnTo>
                  <a:pt x="3168" y="1879"/>
                </a:lnTo>
                <a:lnTo>
                  <a:pt x="3170" y="1879"/>
                </a:lnTo>
                <a:lnTo>
                  <a:pt x="3170" y="1879"/>
                </a:lnTo>
                <a:lnTo>
                  <a:pt x="3172" y="1879"/>
                </a:lnTo>
                <a:lnTo>
                  <a:pt x="3174" y="1877"/>
                </a:lnTo>
                <a:lnTo>
                  <a:pt x="3174" y="1874"/>
                </a:lnTo>
                <a:lnTo>
                  <a:pt x="3176" y="1874"/>
                </a:lnTo>
                <a:lnTo>
                  <a:pt x="3183" y="1872"/>
                </a:lnTo>
                <a:lnTo>
                  <a:pt x="3183" y="1870"/>
                </a:lnTo>
                <a:lnTo>
                  <a:pt x="3185" y="1868"/>
                </a:lnTo>
                <a:lnTo>
                  <a:pt x="3185" y="1868"/>
                </a:lnTo>
                <a:lnTo>
                  <a:pt x="3185" y="1866"/>
                </a:lnTo>
                <a:lnTo>
                  <a:pt x="3187" y="1866"/>
                </a:lnTo>
                <a:lnTo>
                  <a:pt x="3189" y="1864"/>
                </a:lnTo>
                <a:lnTo>
                  <a:pt x="3189" y="1864"/>
                </a:lnTo>
                <a:lnTo>
                  <a:pt x="3189" y="1862"/>
                </a:lnTo>
                <a:lnTo>
                  <a:pt x="3191" y="1862"/>
                </a:lnTo>
                <a:lnTo>
                  <a:pt x="3191" y="1860"/>
                </a:lnTo>
                <a:lnTo>
                  <a:pt x="3195" y="1856"/>
                </a:lnTo>
                <a:lnTo>
                  <a:pt x="3197" y="1851"/>
                </a:lnTo>
                <a:lnTo>
                  <a:pt x="3197" y="1851"/>
                </a:lnTo>
                <a:lnTo>
                  <a:pt x="3195" y="1849"/>
                </a:lnTo>
                <a:lnTo>
                  <a:pt x="3197" y="1849"/>
                </a:lnTo>
                <a:lnTo>
                  <a:pt x="3197" y="1849"/>
                </a:lnTo>
                <a:lnTo>
                  <a:pt x="3197" y="1849"/>
                </a:lnTo>
                <a:lnTo>
                  <a:pt x="3197" y="1847"/>
                </a:lnTo>
                <a:lnTo>
                  <a:pt x="3197" y="1845"/>
                </a:lnTo>
                <a:lnTo>
                  <a:pt x="3200" y="1845"/>
                </a:lnTo>
                <a:lnTo>
                  <a:pt x="3200" y="1843"/>
                </a:lnTo>
                <a:lnTo>
                  <a:pt x="3200" y="1843"/>
                </a:lnTo>
                <a:lnTo>
                  <a:pt x="3200" y="1841"/>
                </a:lnTo>
                <a:lnTo>
                  <a:pt x="3200" y="1841"/>
                </a:lnTo>
                <a:lnTo>
                  <a:pt x="3200" y="1841"/>
                </a:lnTo>
                <a:lnTo>
                  <a:pt x="3197" y="1839"/>
                </a:lnTo>
                <a:lnTo>
                  <a:pt x="3197" y="1839"/>
                </a:lnTo>
                <a:lnTo>
                  <a:pt x="3197" y="1841"/>
                </a:lnTo>
                <a:lnTo>
                  <a:pt x="3197" y="1841"/>
                </a:lnTo>
                <a:lnTo>
                  <a:pt x="3197" y="1839"/>
                </a:lnTo>
                <a:lnTo>
                  <a:pt x="3197" y="1837"/>
                </a:lnTo>
                <a:lnTo>
                  <a:pt x="3197" y="1837"/>
                </a:lnTo>
                <a:lnTo>
                  <a:pt x="3197" y="1837"/>
                </a:lnTo>
                <a:lnTo>
                  <a:pt x="3195" y="1837"/>
                </a:lnTo>
                <a:lnTo>
                  <a:pt x="3195" y="1835"/>
                </a:lnTo>
                <a:lnTo>
                  <a:pt x="3195" y="1830"/>
                </a:lnTo>
                <a:lnTo>
                  <a:pt x="3195" y="1828"/>
                </a:lnTo>
                <a:lnTo>
                  <a:pt x="3195" y="1826"/>
                </a:lnTo>
                <a:lnTo>
                  <a:pt x="3195" y="1826"/>
                </a:lnTo>
                <a:lnTo>
                  <a:pt x="3195" y="1824"/>
                </a:lnTo>
                <a:lnTo>
                  <a:pt x="3195" y="1824"/>
                </a:lnTo>
                <a:lnTo>
                  <a:pt x="3195" y="1822"/>
                </a:lnTo>
                <a:lnTo>
                  <a:pt x="3195" y="1820"/>
                </a:lnTo>
                <a:lnTo>
                  <a:pt x="3195" y="1820"/>
                </a:lnTo>
                <a:lnTo>
                  <a:pt x="3195" y="1818"/>
                </a:lnTo>
                <a:lnTo>
                  <a:pt x="3193" y="1818"/>
                </a:lnTo>
                <a:lnTo>
                  <a:pt x="3193" y="1818"/>
                </a:lnTo>
                <a:lnTo>
                  <a:pt x="3193" y="1818"/>
                </a:lnTo>
                <a:lnTo>
                  <a:pt x="3195" y="1816"/>
                </a:lnTo>
                <a:lnTo>
                  <a:pt x="3195" y="1816"/>
                </a:lnTo>
                <a:lnTo>
                  <a:pt x="3195" y="1814"/>
                </a:lnTo>
                <a:lnTo>
                  <a:pt x="3195" y="1812"/>
                </a:lnTo>
                <a:lnTo>
                  <a:pt x="3193" y="1812"/>
                </a:lnTo>
                <a:lnTo>
                  <a:pt x="3195" y="1809"/>
                </a:lnTo>
                <a:lnTo>
                  <a:pt x="3195" y="1809"/>
                </a:lnTo>
                <a:lnTo>
                  <a:pt x="3195" y="1805"/>
                </a:lnTo>
                <a:lnTo>
                  <a:pt x="3195" y="1805"/>
                </a:lnTo>
                <a:lnTo>
                  <a:pt x="3195" y="1803"/>
                </a:lnTo>
                <a:lnTo>
                  <a:pt x="3195" y="1801"/>
                </a:lnTo>
                <a:lnTo>
                  <a:pt x="3193" y="1799"/>
                </a:lnTo>
                <a:lnTo>
                  <a:pt x="3193" y="1797"/>
                </a:lnTo>
                <a:lnTo>
                  <a:pt x="3193" y="1795"/>
                </a:lnTo>
                <a:lnTo>
                  <a:pt x="3193" y="1793"/>
                </a:lnTo>
                <a:lnTo>
                  <a:pt x="3195" y="1793"/>
                </a:lnTo>
                <a:lnTo>
                  <a:pt x="3195" y="1791"/>
                </a:lnTo>
                <a:lnTo>
                  <a:pt x="3195" y="1791"/>
                </a:lnTo>
                <a:lnTo>
                  <a:pt x="3195" y="1791"/>
                </a:lnTo>
                <a:lnTo>
                  <a:pt x="3195" y="1788"/>
                </a:lnTo>
                <a:lnTo>
                  <a:pt x="3195" y="1786"/>
                </a:lnTo>
                <a:lnTo>
                  <a:pt x="3193" y="1786"/>
                </a:lnTo>
                <a:lnTo>
                  <a:pt x="3195" y="1786"/>
                </a:lnTo>
                <a:lnTo>
                  <a:pt x="3195" y="1784"/>
                </a:lnTo>
                <a:lnTo>
                  <a:pt x="3195" y="1784"/>
                </a:lnTo>
                <a:lnTo>
                  <a:pt x="3193" y="1782"/>
                </a:lnTo>
                <a:lnTo>
                  <a:pt x="3193" y="1782"/>
                </a:lnTo>
                <a:lnTo>
                  <a:pt x="3193" y="1780"/>
                </a:lnTo>
                <a:lnTo>
                  <a:pt x="3193" y="1780"/>
                </a:lnTo>
                <a:lnTo>
                  <a:pt x="3191" y="1778"/>
                </a:lnTo>
                <a:lnTo>
                  <a:pt x="3189" y="1778"/>
                </a:lnTo>
                <a:lnTo>
                  <a:pt x="3189" y="1778"/>
                </a:lnTo>
                <a:lnTo>
                  <a:pt x="3187" y="1778"/>
                </a:lnTo>
                <a:lnTo>
                  <a:pt x="3187" y="1776"/>
                </a:lnTo>
                <a:lnTo>
                  <a:pt x="3185" y="1776"/>
                </a:lnTo>
                <a:lnTo>
                  <a:pt x="3183" y="1776"/>
                </a:lnTo>
                <a:lnTo>
                  <a:pt x="3185" y="1774"/>
                </a:lnTo>
                <a:lnTo>
                  <a:pt x="3185" y="1774"/>
                </a:lnTo>
                <a:lnTo>
                  <a:pt x="3183" y="1772"/>
                </a:lnTo>
                <a:lnTo>
                  <a:pt x="3183" y="1770"/>
                </a:lnTo>
                <a:lnTo>
                  <a:pt x="3183" y="1767"/>
                </a:lnTo>
                <a:lnTo>
                  <a:pt x="3183" y="1763"/>
                </a:lnTo>
                <a:lnTo>
                  <a:pt x="3179" y="1759"/>
                </a:lnTo>
                <a:lnTo>
                  <a:pt x="3181" y="1759"/>
                </a:lnTo>
                <a:lnTo>
                  <a:pt x="3181" y="1759"/>
                </a:lnTo>
                <a:lnTo>
                  <a:pt x="3179" y="1757"/>
                </a:lnTo>
                <a:lnTo>
                  <a:pt x="3176" y="1753"/>
                </a:lnTo>
                <a:lnTo>
                  <a:pt x="3176" y="1751"/>
                </a:lnTo>
                <a:lnTo>
                  <a:pt x="3179" y="1751"/>
                </a:lnTo>
                <a:lnTo>
                  <a:pt x="3179" y="1747"/>
                </a:lnTo>
                <a:lnTo>
                  <a:pt x="3179" y="1744"/>
                </a:lnTo>
                <a:lnTo>
                  <a:pt x="3176" y="1742"/>
                </a:lnTo>
                <a:lnTo>
                  <a:pt x="3176" y="1742"/>
                </a:lnTo>
                <a:lnTo>
                  <a:pt x="3176" y="1740"/>
                </a:lnTo>
                <a:lnTo>
                  <a:pt x="3179" y="1736"/>
                </a:lnTo>
                <a:lnTo>
                  <a:pt x="3179" y="1734"/>
                </a:lnTo>
                <a:lnTo>
                  <a:pt x="3181" y="1734"/>
                </a:lnTo>
                <a:lnTo>
                  <a:pt x="3181" y="1732"/>
                </a:lnTo>
                <a:lnTo>
                  <a:pt x="3179" y="1730"/>
                </a:lnTo>
                <a:lnTo>
                  <a:pt x="3176" y="1730"/>
                </a:lnTo>
                <a:lnTo>
                  <a:pt x="3176" y="1728"/>
                </a:lnTo>
                <a:lnTo>
                  <a:pt x="3174" y="1726"/>
                </a:lnTo>
                <a:lnTo>
                  <a:pt x="3174" y="1726"/>
                </a:lnTo>
                <a:lnTo>
                  <a:pt x="3172" y="1723"/>
                </a:lnTo>
                <a:lnTo>
                  <a:pt x="3170" y="1721"/>
                </a:lnTo>
                <a:lnTo>
                  <a:pt x="3170" y="1719"/>
                </a:lnTo>
                <a:lnTo>
                  <a:pt x="3170" y="1719"/>
                </a:lnTo>
                <a:lnTo>
                  <a:pt x="3170" y="1715"/>
                </a:lnTo>
                <a:lnTo>
                  <a:pt x="3172" y="1713"/>
                </a:lnTo>
                <a:lnTo>
                  <a:pt x="3172" y="1711"/>
                </a:lnTo>
                <a:lnTo>
                  <a:pt x="3174" y="1707"/>
                </a:lnTo>
                <a:lnTo>
                  <a:pt x="3174" y="1705"/>
                </a:lnTo>
                <a:lnTo>
                  <a:pt x="3174" y="1705"/>
                </a:lnTo>
                <a:lnTo>
                  <a:pt x="3174" y="1702"/>
                </a:lnTo>
                <a:lnTo>
                  <a:pt x="3176" y="1700"/>
                </a:lnTo>
                <a:lnTo>
                  <a:pt x="3176" y="1698"/>
                </a:lnTo>
                <a:lnTo>
                  <a:pt x="3176" y="1698"/>
                </a:lnTo>
                <a:lnTo>
                  <a:pt x="3176" y="1698"/>
                </a:lnTo>
                <a:lnTo>
                  <a:pt x="3179" y="1698"/>
                </a:lnTo>
                <a:lnTo>
                  <a:pt x="3181" y="1696"/>
                </a:lnTo>
                <a:lnTo>
                  <a:pt x="3183" y="1690"/>
                </a:lnTo>
                <a:lnTo>
                  <a:pt x="3183" y="1690"/>
                </a:lnTo>
                <a:lnTo>
                  <a:pt x="3183" y="1690"/>
                </a:lnTo>
                <a:lnTo>
                  <a:pt x="3183" y="1688"/>
                </a:lnTo>
                <a:lnTo>
                  <a:pt x="3183" y="1688"/>
                </a:lnTo>
                <a:lnTo>
                  <a:pt x="3183" y="1688"/>
                </a:lnTo>
                <a:lnTo>
                  <a:pt x="3185" y="1686"/>
                </a:lnTo>
                <a:lnTo>
                  <a:pt x="3185" y="1682"/>
                </a:lnTo>
                <a:lnTo>
                  <a:pt x="3185" y="1682"/>
                </a:lnTo>
                <a:lnTo>
                  <a:pt x="3187" y="1682"/>
                </a:lnTo>
                <a:lnTo>
                  <a:pt x="3187" y="1679"/>
                </a:lnTo>
                <a:lnTo>
                  <a:pt x="3189" y="1677"/>
                </a:lnTo>
                <a:lnTo>
                  <a:pt x="3189" y="1677"/>
                </a:lnTo>
                <a:lnTo>
                  <a:pt x="3189" y="1675"/>
                </a:lnTo>
                <a:lnTo>
                  <a:pt x="3189" y="1671"/>
                </a:lnTo>
                <a:lnTo>
                  <a:pt x="3191" y="1669"/>
                </a:lnTo>
                <a:lnTo>
                  <a:pt x="3191" y="1669"/>
                </a:lnTo>
                <a:lnTo>
                  <a:pt x="3193" y="1667"/>
                </a:lnTo>
                <a:lnTo>
                  <a:pt x="3197" y="1667"/>
                </a:lnTo>
                <a:lnTo>
                  <a:pt x="3200" y="1665"/>
                </a:lnTo>
                <a:lnTo>
                  <a:pt x="3200" y="1665"/>
                </a:lnTo>
                <a:lnTo>
                  <a:pt x="3200" y="1665"/>
                </a:lnTo>
                <a:lnTo>
                  <a:pt x="3200" y="1663"/>
                </a:lnTo>
                <a:lnTo>
                  <a:pt x="3200" y="1663"/>
                </a:lnTo>
                <a:lnTo>
                  <a:pt x="3200" y="1661"/>
                </a:lnTo>
                <a:lnTo>
                  <a:pt x="3200" y="1661"/>
                </a:lnTo>
                <a:lnTo>
                  <a:pt x="3202" y="1661"/>
                </a:lnTo>
                <a:lnTo>
                  <a:pt x="3202" y="1661"/>
                </a:lnTo>
                <a:lnTo>
                  <a:pt x="3202" y="1658"/>
                </a:lnTo>
                <a:lnTo>
                  <a:pt x="3202" y="1658"/>
                </a:lnTo>
                <a:lnTo>
                  <a:pt x="3204" y="1661"/>
                </a:lnTo>
                <a:lnTo>
                  <a:pt x="3206" y="1658"/>
                </a:lnTo>
                <a:lnTo>
                  <a:pt x="3208" y="1658"/>
                </a:lnTo>
                <a:lnTo>
                  <a:pt x="3210" y="1656"/>
                </a:lnTo>
                <a:lnTo>
                  <a:pt x="3210" y="1654"/>
                </a:lnTo>
                <a:lnTo>
                  <a:pt x="3212" y="1652"/>
                </a:lnTo>
                <a:lnTo>
                  <a:pt x="3214" y="1648"/>
                </a:lnTo>
                <a:lnTo>
                  <a:pt x="3214" y="1648"/>
                </a:lnTo>
                <a:lnTo>
                  <a:pt x="3214" y="1646"/>
                </a:lnTo>
                <a:lnTo>
                  <a:pt x="3216" y="1646"/>
                </a:lnTo>
                <a:lnTo>
                  <a:pt x="3218" y="1644"/>
                </a:lnTo>
                <a:lnTo>
                  <a:pt x="3218" y="1642"/>
                </a:lnTo>
                <a:lnTo>
                  <a:pt x="3223" y="1638"/>
                </a:lnTo>
                <a:lnTo>
                  <a:pt x="3223" y="1638"/>
                </a:lnTo>
                <a:lnTo>
                  <a:pt x="3225" y="1635"/>
                </a:lnTo>
                <a:lnTo>
                  <a:pt x="3225" y="1635"/>
                </a:lnTo>
                <a:lnTo>
                  <a:pt x="3227" y="1633"/>
                </a:lnTo>
                <a:lnTo>
                  <a:pt x="3237" y="1623"/>
                </a:lnTo>
                <a:lnTo>
                  <a:pt x="3241" y="1619"/>
                </a:lnTo>
                <a:lnTo>
                  <a:pt x="3246" y="1614"/>
                </a:lnTo>
                <a:lnTo>
                  <a:pt x="3250" y="1610"/>
                </a:lnTo>
                <a:lnTo>
                  <a:pt x="3258" y="1606"/>
                </a:lnTo>
                <a:lnTo>
                  <a:pt x="3271" y="1598"/>
                </a:lnTo>
                <a:lnTo>
                  <a:pt x="3275" y="1596"/>
                </a:lnTo>
                <a:lnTo>
                  <a:pt x="3288" y="1583"/>
                </a:lnTo>
                <a:lnTo>
                  <a:pt x="3296" y="1575"/>
                </a:lnTo>
                <a:lnTo>
                  <a:pt x="3302" y="1566"/>
                </a:lnTo>
                <a:lnTo>
                  <a:pt x="3306" y="1560"/>
                </a:lnTo>
                <a:lnTo>
                  <a:pt x="3313" y="1552"/>
                </a:lnTo>
                <a:lnTo>
                  <a:pt x="3319" y="1543"/>
                </a:lnTo>
                <a:lnTo>
                  <a:pt x="3319" y="1539"/>
                </a:lnTo>
                <a:lnTo>
                  <a:pt x="3321" y="1533"/>
                </a:lnTo>
                <a:lnTo>
                  <a:pt x="3323" y="1531"/>
                </a:lnTo>
                <a:lnTo>
                  <a:pt x="3325" y="1526"/>
                </a:lnTo>
                <a:lnTo>
                  <a:pt x="3327" y="1524"/>
                </a:lnTo>
                <a:lnTo>
                  <a:pt x="3329" y="1520"/>
                </a:lnTo>
                <a:lnTo>
                  <a:pt x="3329" y="1516"/>
                </a:lnTo>
                <a:lnTo>
                  <a:pt x="3334" y="1514"/>
                </a:lnTo>
                <a:lnTo>
                  <a:pt x="3336" y="1510"/>
                </a:lnTo>
                <a:lnTo>
                  <a:pt x="3336" y="1508"/>
                </a:lnTo>
                <a:lnTo>
                  <a:pt x="3338" y="1503"/>
                </a:lnTo>
                <a:lnTo>
                  <a:pt x="3342" y="1499"/>
                </a:lnTo>
                <a:lnTo>
                  <a:pt x="3342" y="1499"/>
                </a:lnTo>
                <a:lnTo>
                  <a:pt x="3344" y="1495"/>
                </a:lnTo>
                <a:lnTo>
                  <a:pt x="3344" y="1491"/>
                </a:lnTo>
                <a:lnTo>
                  <a:pt x="3344" y="1489"/>
                </a:lnTo>
                <a:lnTo>
                  <a:pt x="3344" y="1484"/>
                </a:lnTo>
                <a:lnTo>
                  <a:pt x="3346" y="1482"/>
                </a:lnTo>
                <a:lnTo>
                  <a:pt x="3346" y="1482"/>
                </a:lnTo>
                <a:lnTo>
                  <a:pt x="3350" y="1480"/>
                </a:lnTo>
                <a:lnTo>
                  <a:pt x="3350" y="1480"/>
                </a:lnTo>
                <a:lnTo>
                  <a:pt x="3352" y="1482"/>
                </a:lnTo>
                <a:lnTo>
                  <a:pt x="3352" y="1480"/>
                </a:lnTo>
                <a:lnTo>
                  <a:pt x="3352" y="1480"/>
                </a:lnTo>
                <a:lnTo>
                  <a:pt x="3350" y="1480"/>
                </a:lnTo>
                <a:lnTo>
                  <a:pt x="3348" y="1478"/>
                </a:lnTo>
                <a:lnTo>
                  <a:pt x="3348" y="1480"/>
                </a:lnTo>
                <a:lnTo>
                  <a:pt x="3348" y="1480"/>
                </a:lnTo>
                <a:lnTo>
                  <a:pt x="3348" y="1480"/>
                </a:lnTo>
                <a:lnTo>
                  <a:pt x="3346" y="1480"/>
                </a:lnTo>
                <a:lnTo>
                  <a:pt x="3348" y="1480"/>
                </a:lnTo>
                <a:lnTo>
                  <a:pt x="3348" y="1480"/>
                </a:lnTo>
                <a:lnTo>
                  <a:pt x="3348" y="1480"/>
                </a:lnTo>
                <a:lnTo>
                  <a:pt x="3348" y="1478"/>
                </a:lnTo>
                <a:lnTo>
                  <a:pt x="3348" y="1478"/>
                </a:lnTo>
                <a:lnTo>
                  <a:pt x="3348" y="1472"/>
                </a:lnTo>
                <a:lnTo>
                  <a:pt x="3348" y="1468"/>
                </a:lnTo>
                <a:lnTo>
                  <a:pt x="3348" y="1466"/>
                </a:lnTo>
                <a:lnTo>
                  <a:pt x="3350" y="1463"/>
                </a:lnTo>
                <a:lnTo>
                  <a:pt x="3350" y="1461"/>
                </a:lnTo>
                <a:lnTo>
                  <a:pt x="3350" y="1461"/>
                </a:lnTo>
                <a:lnTo>
                  <a:pt x="3348" y="1461"/>
                </a:lnTo>
                <a:lnTo>
                  <a:pt x="3344" y="1459"/>
                </a:lnTo>
                <a:lnTo>
                  <a:pt x="3342" y="1459"/>
                </a:lnTo>
                <a:lnTo>
                  <a:pt x="3340" y="1461"/>
                </a:lnTo>
                <a:lnTo>
                  <a:pt x="3338" y="1461"/>
                </a:lnTo>
                <a:lnTo>
                  <a:pt x="3334" y="1466"/>
                </a:lnTo>
                <a:lnTo>
                  <a:pt x="3327" y="1466"/>
                </a:lnTo>
                <a:lnTo>
                  <a:pt x="3323" y="1468"/>
                </a:lnTo>
                <a:lnTo>
                  <a:pt x="3319" y="1468"/>
                </a:lnTo>
                <a:lnTo>
                  <a:pt x="3317" y="1470"/>
                </a:lnTo>
                <a:lnTo>
                  <a:pt x="3317" y="1470"/>
                </a:lnTo>
                <a:lnTo>
                  <a:pt x="3313" y="1468"/>
                </a:lnTo>
                <a:lnTo>
                  <a:pt x="3311" y="1468"/>
                </a:lnTo>
                <a:lnTo>
                  <a:pt x="3308" y="1468"/>
                </a:lnTo>
                <a:lnTo>
                  <a:pt x="3304" y="1470"/>
                </a:lnTo>
                <a:lnTo>
                  <a:pt x="3298" y="1472"/>
                </a:lnTo>
                <a:lnTo>
                  <a:pt x="3296" y="1470"/>
                </a:lnTo>
                <a:lnTo>
                  <a:pt x="3294" y="1470"/>
                </a:lnTo>
                <a:lnTo>
                  <a:pt x="3292" y="1472"/>
                </a:lnTo>
                <a:lnTo>
                  <a:pt x="3288" y="1474"/>
                </a:lnTo>
                <a:lnTo>
                  <a:pt x="3281" y="1476"/>
                </a:lnTo>
                <a:lnTo>
                  <a:pt x="3281" y="1476"/>
                </a:lnTo>
                <a:lnTo>
                  <a:pt x="3277" y="1476"/>
                </a:lnTo>
                <a:lnTo>
                  <a:pt x="3275" y="1476"/>
                </a:lnTo>
                <a:lnTo>
                  <a:pt x="3271" y="1474"/>
                </a:lnTo>
                <a:lnTo>
                  <a:pt x="3269" y="1476"/>
                </a:lnTo>
                <a:lnTo>
                  <a:pt x="3264" y="1478"/>
                </a:lnTo>
                <a:lnTo>
                  <a:pt x="3258" y="1480"/>
                </a:lnTo>
                <a:lnTo>
                  <a:pt x="3250" y="1480"/>
                </a:lnTo>
                <a:lnTo>
                  <a:pt x="3250" y="1480"/>
                </a:lnTo>
                <a:lnTo>
                  <a:pt x="3248" y="1478"/>
                </a:lnTo>
                <a:lnTo>
                  <a:pt x="3244" y="1476"/>
                </a:lnTo>
                <a:lnTo>
                  <a:pt x="3239" y="1472"/>
                </a:lnTo>
                <a:lnTo>
                  <a:pt x="3237" y="1468"/>
                </a:lnTo>
                <a:lnTo>
                  <a:pt x="3235" y="1466"/>
                </a:lnTo>
                <a:lnTo>
                  <a:pt x="3233" y="1463"/>
                </a:lnTo>
                <a:lnTo>
                  <a:pt x="3231" y="1463"/>
                </a:lnTo>
                <a:lnTo>
                  <a:pt x="3229" y="1463"/>
                </a:lnTo>
                <a:lnTo>
                  <a:pt x="3227" y="1463"/>
                </a:lnTo>
                <a:lnTo>
                  <a:pt x="3225" y="1466"/>
                </a:lnTo>
                <a:lnTo>
                  <a:pt x="3225" y="1466"/>
                </a:lnTo>
                <a:lnTo>
                  <a:pt x="3225" y="1466"/>
                </a:lnTo>
                <a:lnTo>
                  <a:pt x="3225" y="1463"/>
                </a:lnTo>
                <a:lnTo>
                  <a:pt x="3225" y="1463"/>
                </a:lnTo>
                <a:lnTo>
                  <a:pt x="3227" y="1461"/>
                </a:lnTo>
                <a:lnTo>
                  <a:pt x="3231" y="1461"/>
                </a:lnTo>
                <a:lnTo>
                  <a:pt x="3235" y="1459"/>
                </a:lnTo>
                <a:lnTo>
                  <a:pt x="3235" y="1457"/>
                </a:lnTo>
                <a:lnTo>
                  <a:pt x="3235" y="1457"/>
                </a:lnTo>
                <a:lnTo>
                  <a:pt x="3237" y="1455"/>
                </a:lnTo>
                <a:lnTo>
                  <a:pt x="3235" y="1453"/>
                </a:lnTo>
                <a:lnTo>
                  <a:pt x="3235" y="1451"/>
                </a:lnTo>
                <a:lnTo>
                  <a:pt x="3233" y="1449"/>
                </a:lnTo>
                <a:lnTo>
                  <a:pt x="3233" y="1447"/>
                </a:lnTo>
                <a:lnTo>
                  <a:pt x="3231" y="1447"/>
                </a:lnTo>
                <a:lnTo>
                  <a:pt x="3231" y="1445"/>
                </a:lnTo>
                <a:lnTo>
                  <a:pt x="3231" y="1447"/>
                </a:lnTo>
                <a:lnTo>
                  <a:pt x="3227" y="1445"/>
                </a:lnTo>
                <a:lnTo>
                  <a:pt x="3227" y="1443"/>
                </a:lnTo>
                <a:lnTo>
                  <a:pt x="3225" y="1440"/>
                </a:lnTo>
                <a:lnTo>
                  <a:pt x="3223" y="1440"/>
                </a:lnTo>
                <a:lnTo>
                  <a:pt x="3220" y="1438"/>
                </a:lnTo>
                <a:lnTo>
                  <a:pt x="3220" y="1434"/>
                </a:lnTo>
                <a:lnTo>
                  <a:pt x="3212" y="1430"/>
                </a:lnTo>
                <a:lnTo>
                  <a:pt x="3208" y="1426"/>
                </a:lnTo>
                <a:lnTo>
                  <a:pt x="3204" y="1419"/>
                </a:lnTo>
                <a:lnTo>
                  <a:pt x="3200" y="1417"/>
                </a:lnTo>
                <a:lnTo>
                  <a:pt x="3197" y="1415"/>
                </a:lnTo>
                <a:lnTo>
                  <a:pt x="3195" y="1415"/>
                </a:lnTo>
                <a:lnTo>
                  <a:pt x="3193" y="1415"/>
                </a:lnTo>
                <a:lnTo>
                  <a:pt x="3191" y="1415"/>
                </a:lnTo>
                <a:lnTo>
                  <a:pt x="3191" y="1413"/>
                </a:lnTo>
                <a:lnTo>
                  <a:pt x="3189" y="1411"/>
                </a:lnTo>
                <a:lnTo>
                  <a:pt x="3189" y="1411"/>
                </a:lnTo>
                <a:lnTo>
                  <a:pt x="3187" y="1409"/>
                </a:lnTo>
                <a:lnTo>
                  <a:pt x="3187" y="1409"/>
                </a:lnTo>
                <a:lnTo>
                  <a:pt x="3185" y="1407"/>
                </a:lnTo>
                <a:lnTo>
                  <a:pt x="3185" y="1409"/>
                </a:lnTo>
                <a:lnTo>
                  <a:pt x="3185" y="1409"/>
                </a:lnTo>
                <a:lnTo>
                  <a:pt x="3185" y="1411"/>
                </a:lnTo>
                <a:lnTo>
                  <a:pt x="3185" y="1411"/>
                </a:lnTo>
                <a:lnTo>
                  <a:pt x="3185" y="1413"/>
                </a:lnTo>
                <a:lnTo>
                  <a:pt x="3183" y="1411"/>
                </a:lnTo>
                <a:lnTo>
                  <a:pt x="3183" y="1407"/>
                </a:lnTo>
                <a:lnTo>
                  <a:pt x="3181" y="1407"/>
                </a:lnTo>
                <a:lnTo>
                  <a:pt x="3181" y="1407"/>
                </a:lnTo>
                <a:lnTo>
                  <a:pt x="3179" y="1403"/>
                </a:lnTo>
                <a:lnTo>
                  <a:pt x="3176" y="1401"/>
                </a:lnTo>
                <a:lnTo>
                  <a:pt x="3176" y="1396"/>
                </a:lnTo>
                <a:lnTo>
                  <a:pt x="3174" y="1388"/>
                </a:lnTo>
                <a:lnTo>
                  <a:pt x="3172" y="1384"/>
                </a:lnTo>
                <a:lnTo>
                  <a:pt x="3172" y="1378"/>
                </a:lnTo>
                <a:lnTo>
                  <a:pt x="3166" y="1369"/>
                </a:lnTo>
                <a:lnTo>
                  <a:pt x="3166" y="1369"/>
                </a:lnTo>
                <a:lnTo>
                  <a:pt x="3164" y="1367"/>
                </a:lnTo>
                <a:lnTo>
                  <a:pt x="3162" y="1365"/>
                </a:lnTo>
                <a:lnTo>
                  <a:pt x="3162" y="1367"/>
                </a:lnTo>
                <a:lnTo>
                  <a:pt x="3162" y="1367"/>
                </a:lnTo>
                <a:lnTo>
                  <a:pt x="3160" y="1365"/>
                </a:lnTo>
                <a:lnTo>
                  <a:pt x="3160" y="1365"/>
                </a:lnTo>
                <a:lnTo>
                  <a:pt x="3158" y="1361"/>
                </a:lnTo>
                <a:lnTo>
                  <a:pt x="3153" y="1359"/>
                </a:lnTo>
                <a:lnTo>
                  <a:pt x="3153" y="1359"/>
                </a:lnTo>
                <a:lnTo>
                  <a:pt x="3151" y="1359"/>
                </a:lnTo>
                <a:lnTo>
                  <a:pt x="3151" y="1359"/>
                </a:lnTo>
                <a:lnTo>
                  <a:pt x="3149" y="1354"/>
                </a:lnTo>
                <a:lnTo>
                  <a:pt x="3147" y="1346"/>
                </a:lnTo>
                <a:lnTo>
                  <a:pt x="3147" y="1344"/>
                </a:lnTo>
                <a:lnTo>
                  <a:pt x="3147" y="1338"/>
                </a:lnTo>
                <a:lnTo>
                  <a:pt x="3147" y="1334"/>
                </a:lnTo>
                <a:lnTo>
                  <a:pt x="3147" y="1331"/>
                </a:lnTo>
                <a:lnTo>
                  <a:pt x="3147" y="1329"/>
                </a:lnTo>
                <a:lnTo>
                  <a:pt x="3145" y="1327"/>
                </a:lnTo>
                <a:lnTo>
                  <a:pt x="3145" y="1325"/>
                </a:lnTo>
                <a:lnTo>
                  <a:pt x="3145" y="1323"/>
                </a:lnTo>
                <a:lnTo>
                  <a:pt x="3147" y="1325"/>
                </a:lnTo>
                <a:lnTo>
                  <a:pt x="3147" y="1325"/>
                </a:lnTo>
                <a:lnTo>
                  <a:pt x="3147" y="1325"/>
                </a:lnTo>
                <a:lnTo>
                  <a:pt x="3147" y="1323"/>
                </a:lnTo>
                <a:lnTo>
                  <a:pt x="3147" y="1323"/>
                </a:lnTo>
                <a:lnTo>
                  <a:pt x="3145" y="1321"/>
                </a:lnTo>
                <a:lnTo>
                  <a:pt x="3143" y="1317"/>
                </a:lnTo>
                <a:lnTo>
                  <a:pt x="3143" y="1315"/>
                </a:lnTo>
                <a:lnTo>
                  <a:pt x="3141" y="1310"/>
                </a:lnTo>
                <a:lnTo>
                  <a:pt x="3141" y="1310"/>
                </a:lnTo>
                <a:lnTo>
                  <a:pt x="3141" y="1308"/>
                </a:lnTo>
                <a:lnTo>
                  <a:pt x="3135" y="1304"/>
                </a:lnTo>
                <a:lnTo>
                  <a:pt x="3132" y="1300"/>
                </a:lnTo>
                <a:lnTo>
                  <a:pt x="3128" y="1300"/>
                </a:lnTo>
                <a:lnTo>
                  <a:pt x="3126" y="1298"/>
                </a:lnTo>
                <a:lnTo>
                  <a:pt x="3126" y="1298"/>
                </a:lnTo>
                <a:lnTo>
                  <a:pt x="3124" y="1296"/>
                </a:lnTo>
                <a:lnTo>
                  <a:pt x="3122" y="1292"/>
                </a:lnTo>
                <a:lnTo>
                  <a:pt x="3122" y="1289"/>
                </a:lnTo>
                <a:lnTo>
                  <a:pt x="3122" y="1283"/>
                </a:lnTo>
                <a:lnTo>
                  <a:pt x="3122" y="1283"/>
                </a:lnTo>
                <a:lnTo>
                  <a:pt x="3122" y="1281"/>
                </a:lnTo>
                <a:lnTo>
                  <a:pt x="3124" y="1281"/>
                </a:lnTo>
                <a:lnTo>
                  <a:pt x="3124" y="1281"/>
                </a:lnTo>
                <a:lnTo>
                  <a:pt x="3126" y="1281"/>
                </a:lnTo>
                <a:lnTo>
                  <a:pt x="3124" y="1279"/>
                </a:lnTo>
                <a:lnTo>
                  <a:pt x="3122" y="1277"/>
                </a:lnTo>
                <a:lnTo>
                  <a:pt x="3120" y="1277"/>
                </a:lnTo>
                <a:lnTo>
                  <a:pt x="3118" y="1273"/>
                </a:lnTo>
                <a:lnTo>
                  <a:pt x="3114" y="1262"/>
                </a:lnTo>
                <a:lnTo>
                  <a:pt x="3109" y="1258"/>
                </a:lnTo>
                <a:lnTo>
                  <a:pt x="3109" y="1254"/>
                </a:lnTo>
                <a:lnTo>
                  <a:pt x="3105" y="1250"/>
                </a:lnTo>
                <a:lnTo>
                  <a:pt x="3101" y="1241"/>
                </a:lnTo>
                <a:lnTo>
                  <a:pt x="3099" y="1239"/>
                </a:lnTo>
                <a:lnTo>
                  <a:pt x="3099" y="1233"/>
                </a:lnTo>
                <a:lnTo>
                  <a:pt x="3099" y="1231"/>
                </a:lnTo>
                <a:lnTo>
                  <a:pt x="3097" y="1231"/>
                </a:lnTo>
                <a:lnTo>
                  <a:pt x="3097" y="1229"/>
                </a:lnTo>
                <a:lnTo>
                  <a:pt x="3095" y="1227"/>
                </a:lnTo>
                <a:lnTo>
                  <a:pt x="3095" y="1224"/>
                </a:lnTo>
                <a:lnTo>
                  <a:pt x="3095" y="1222"/>
                </a:lnTo>
                <a:lnTo>
                  <a:pt x="3093" y="1220"/>
                </a:lnTo>
                <a:lnTo>
                  <a:pt x="3093" y="1218"/>
                </a:lnTo>
                <a:lnTo>
                  <a:pt x="3091" y="1218"/>
                </a:lnTo>
                <a:lnTo>
                  <a:pt x="3088" y="1216"/>
                </a:lnTo>
                <a:lnTo>
                  <a:pt x="3086" y="1212"/>
                </a:lnTo>
                <a:lnTo>
                  <a:pt x="3084" y="1210"/>
                </a:lnTo>
                <a:lnTo>
                  <a:pt x="3084" y="1208"/>
                </a:lnTo>
                <a:lnTo>
                  <a:pt x="3084" y="1208"/>
                </a:lnTo>
                <a:lnTo>
                  <a:pt x="3082" y="1206"/>
                </a:lnTo>
                <a:lnTo>
                  <a:pt x="3080" y="1204"/>
                </a:lnTo>
                <a:lnTo>
                  <a:pt x="3080" y="1204"/>
                </a:lnTo>
                <a:lnTo>
                  <a:pt x="3080" y="1199"/>
                </a:lnTo>
                <a:lnTo>
                  <a:pt x="3080" y="1197"/>
                </a:lnTo>
                <a:lnTo>
                  <a:pt x="3080" y="1197"/>
                </a:lnTo>
                <a:lnTo>
                  <a:pt x="3078" y="1195"/>
                </a:lnTo>
                <a:lnTo>
                  <a:pt x="3076" y="1193"/>
                </a:lnTo>
                <a:lnTo>
                  <a:pt x="3078" y="1191"/>
                </a:lnTo>
                <a:lnTo>
                  <a:pt x="3078" y="1189"/>
                </a:lnTo>
                <a:lnTo>
                  <a:pt x="3078" y="1189"/>
                </a:lnTo>
                <a:lnTo>
                  <a:pt x="3080" y="1187"/>
                </a:lnTo>
                <a:lnTo>
                  <a:pt x="3080" y="1191"/>
                </a:lnTo>
                <a:lnTo>
                  <a:pt x="3082" y="1195"/>
                </a:lnTo>
                <a:lnTo>
                  <a:pt x="3082" y="1195"/>
                </a:lnTo>
                <a:lnTo>
                  <a:pt x="3082" y="1197"/>
                </a:lnTo>
                <a:lnTo>
                  <a:pt x="3084" y="1199"/>
                </a:lnTo>
                <a:lnTo>
                  <a:pt x="3086" y="1201"/>
                </a:lnTo>
                <a:lnTo>
                  <a:pt x="3088" y="1204"/>
                </a:lnTo>
                <a:lnTo>
                  <a:pt x="3088" y="1206"/>
                </a:lnTo>
                <a:lnTo>
                  <a:pt x="3088" y="1208"/>
                </a:lnTo>
                <a:lnTo>
                  <a:pt x="3088" y="1210"/>
                </a:lnTo>
                <a:lnTo>
                  <a:pt x="3093" y="1212"/>
                </a:lnTo>
                <a:lnTo>
                  <a:pt x="3095" y="1214"/>
                </a:lnTo>
                <a:lnTo>
                  <a:pt x="3097" y="1218"/>
                </a:lnTo>
                <a:lnTo>
                  <a:pt x="3101" y="1220"/>
                </a:lnTo>
                <a:lnTo>
                  <a:pt x="3103" y="1222"/>
                </a:lnTo>
                <a:lnTo>
                  <a:pt x="3105" y="1220"/>
                </a:lnTo>
                <a:lnTo>
                  <a:pt x="3105" y="1218"/>
                </a:lnTo>
                <a:lnTo>
                  <a:pt x="3107" y="1216"/>
                </a:lnTo>
                <a:lnTo>
                  <a:pt x="3107" y="1214"/>
                </a:lnTo>
                <a:lnTo>
                  <a:pt x="3109" y="1208"/>
                </a:lnTo>
                <a:lnTo>
                  <a:pt x="3112" y="1199"/>
                </a:lnTo>
                <a:lnTo>
                  <a:pt x="3112" y="1197"/>
                </a:lnTo>
                <a:lnTo>
                  <a:pt x="3114" y="1195"/>
                </a:lnTo>
                <a:lnTo>
                  <a:pt x="3114" y="1195"/>
                </a:lnTo>
                <a:lnTo>
                  <a:pt x="3114" y="1195"/>
                </a:lnTo>
                <a:lnTo>
                  <a:pt x="3114" y="1197"/>
                </a:lnTo>
                <a:lnTo>
                  <a:pt x="3112" y="1208"/>
                </a:lnTo>
                <a:lnTo>
                  <a:pt x="3112" y="1210"/>
                </a:lnTo>
                <a:lnTo>
                  <a:pt x="3109" y="1214"/>
                </a:lnTo>
                <a:lnTo>
                  <a:pt x="3109" y="1216"/>
                </a:lnTo>
                <a:lnTo>
                  <a:pt x="3109" y="1218"/>
                </a:lnTo>
                <a:lnTo>
                  <a:pt x="3112" y="1216"/>
                </a:lnTo>
                <a:lnTo>
                  <a:pt x="3112" y="1216"/>
                </a:lnTo>
                <a:lnTo>
                  <a:pt x="3116" y="1218"/>
                </a:lnTo>
                <a:lnTo>
                  <a:pt x="3118" y="1218"/>
                </a:lnTo>
                <a:lnTo>
                  <a:pt x="3120" y="1222"/>
                </a:lnTo>
                <a:lnTo>
                  <a:pt x="3124" y="1227"/>
                </a:lnTo>
                <a:lnTo>
                  <a:pt x="3126" y="1231"/>
                </a:lnTo>
                <a:lnTo>
                  <a:pt x="3126" y="1233"/>
                </a:lnTo>
                <a:lnTo>
                  <a:pt x="3130" y="1235"/>
                </a:lnTo>
                <a:lnTo>
                  <a:pt x="3130" y="1237"/>
                </a:lnTo>
                <a:lnTo>
                  <a:pt x="3132" y="1241"/>
                </a:lnTo>
                <a:lnTo>
                  <a:pt x="3137" y="1248"/>
                </a:lnTo>
                <a:lnTo>
                  <a:pt x="3139" y="1250"/>
                </a:lnTo>
                <a:lnTo>
                  <a:pt x="3139" y="1252"/>
                </a:lnTo>
                <a:lnTo>
                  <a:pt x="3141" y="1254"/>
                </a:lnTo>
                <a:lnTo>
                  <a:pt x="3141" y="1254"/>
                </a:lnTo>
                <a:lnTo>
                  <a:pt x="3143" y="1256"/>
                </a:lnTo>
                <a:lnTo>
                  <a:pt x="3145" y="1260"/>
                </a:lnTo>
                <a:lnTo>
                  <a:pt x="3147" y="1262"/>
                </a:lnTo>
                <a:lnTo>
                  <a:pt x="3147" y="1264"/>
                </a:lnTo>
                <a:lnTo>
                  <a:pt x="3147" y="1264"/>
                </a:lnTo>
                <a:lnTo>
                  <a:pt x="3147" y="1266"/>
                </a:lnTo>
                <a:lnTo>
                  <a:pt x="3147" y="1269"/>
                </a:lnTo>
                <a:lnTo>
                  <a:pt x="3149" y="1271"/>
                </a:lnTo>
                <a:lnTo>
                  <a:pt x="3149" y="1273"/>
                </a:lnTo>
                <a:lnTo>
                  <a:pt x="3151" y="1275"/>
                </a:lnTo>
                <a:lnTo>
                  <a:pt x="3153" y="1275"/>
                </a:lnTo>
                <a:lnTo>
                  <a:pt x="3153" y="1275"/>
                </a:lnTo>
                <a:lnTo>
                  <a:pt x="3156" y="1277"/>
                </a:lnTo>
                <a:lnTo>
                  <a:pt x="3158" y="1277"/>
                </a:lnTo>
                <a:lnTo>
                  <a:pt x="3158" y="1279"/>
                </a:lnTo>
                <a:lnTo>
                  <a:pt x="3160" y="1279"/>
                </a:lnTo>
                <a:lnTo>
                  <a:pt x="3162" y="1281"/>
                </a:lnTo>
                <a:lnTo>
                  <a:pt x="3164" y="1285"/>
                </a:lnTo>
                <a:lnTo>
                  <a:pt x="3166" y="1287"/>
                </a:lnTo>
                <a:lnTo>
                  <a:pt x="3168" y="1292"/>
                </a:lnTo>
                <a:lnTo>
                  <a:pt x="3170" y="1292"/>
                </a:lnTo>
                <a:lnTo>
                  <a:pt x="3170" y="1294"/>
                </a:lnTo>
                <a:lnTo>
                  <a:pt x="3170" y="1296"/>
                </a:lnTo>
                <a:lnTo>
                  <a:pt x="3172" y="1298"/>
                </a:lnTo>
                <a:lnTo>
                  <a:pt x="3170" y="1298"/>
                </a:lnTo>
                <a:lnTo>
                  <a:pt x="3172" y="1298"/>
                </a:lnTo>
                <a:lnTo>
                  <a:pt x="3172" y="1298"/>
                </a:lnTo>
                <a:lnTo>
                  <a:pt x="3172" y="1300"/>
                </a:lnTo>
                <a:lnTo>
                  <a:pt x="3174" y="1302"/>
                </a:lnTo>
                <a:lnTo>
                  <a:pt x="3174" y="1304"/>
                </a:lnTo>
                <a:lnTo>
                  <a:pt x="3174" y="1306"/>
                </a:lnTo>
                <a:lnTo>
                  <a:pt x="3172" y="1306"/>
                </a:lnTo>
                <a:lnTo>
                  <a:pt x="3172" y="1310"/>
                </a:lnTo>
                <a:lnTo>
                  <a:pt x="3172" y="1313"/>
                </a:lnTo>
                <a:lnTo>
                  <a:pt x="3172" y="1315"/>
                </a:lnTo>
                <a:lnTo>
                  <a:pt x="3174" y="1315"/>
                </a:lnTo>
                <a:lnTo>
                  <a:pt x="3174" y="1317"/>
                </a:lnTo>
                <a:lnTo>
                  <a:pt x="3174" y="1319"/>
                </a:lnTo>
                <a:lnTo>
                  <a:pt x="3174" y="1321"/>
                </a:lnTo>
                <a:lnTo>
                  <a:pt x="3176" y="1325"/>
                </a:lnTo>
                <a:lnTo>
                  <a:pt x="3181" y="1329"/>
                </a:lnTo>
                <a:lnTo>
                  <a:pt x="3181" y="1334"/>
                </a:lnTo>
                <a:lnTo>
                  <a:pt x="3183" y="1334"/>
                </a:lnTo>
                <a:lnTo>
                  <a:pt x="3185" y="1336"/>
                </a:lnTo>
                <a:lnTo>
                  <a:pt x="3189" y="1336"/>
                </a:lnTo>
                <a:lnTo>
                  <a:pt x="3193" y="1340"/>
                </a:lnTo>
                <a:lnTo>
                  <a:pt x="3195" y="1342"/>
                </a:lnTo>
                <a:lnTo>
                  <a:pt x="3197" y="1344"/>
                </a:lnTo>
                <a:lnTo>
                  <a:pt x="3197" y="1344"/>
                </a:lnTo>
                <a:lnTo>
                  <a:pt x="3200" y="1346"/>
                </a:lnTo>
                <a:lnTo>
                  <a:pt x="3200" y="1346"/>
                </a:lnTo>
                <a:lnTo>
                  <a:pt x="3200" y="1348"/>
                </a:lnTo>
                <a:lnTo>
                  <a:pt x="3204" y="1354"/>
                </a:lnTo>
                <a:lnTo>
                  <a:pt x="3204" y="1354"/>
                </a:lnTo>
                <a:lnTo>
                  <a:pt x="3204" y="1357"/>
                </a:lnTo>
                <a:lnTo>
                  <a:pt x="3206" y="1359"/>
                </a:lnTo>
                <a:lnTo>
                  <a:pt x="3206" y="1361"/>
                </a:lnTo>
                <a:lnTo>
                  <a:pt x="3208" y="1363"/>
                </a:lnTo>
                <a:lnTo>
                  <a:pt x="3210" y="1367"/>
                </a:lnTo>
                <a:lnTo>
                  <a:pt x="3212" y="1369"/>
                </a:lnTo>
                <a:lnTo>
                  <a:pt x="3212" y="1371"/>
                </a:lnTo>
                <a:lnTo>
                  <a:pt x="3216" y="1375"/>
                </a:lnTo>
                <a:lnTo>
                  <a:pt x="3220" y="1378"/>
                </a:lnTo>
                <a:lnTo>
                  <a:pt x="3220" y="1382"/>
                </a:lnTo>
                <a:lnTo>
                  <a:pt x="3223" y="1384"/>
                </a:lnTo>
                <a:lnTo>
                  <a:pt x="3223" y="1384"/>
                </a:lnTo>
                <a:lnTo>
                  <a:pt x="3225" y="1386"/>
                </a:lnTo>
                <a:lnTo>
                  <a:pt x="3225" y="1386"/>
                </a:lnTo>
                <a:lnTo>
                  <a:pt x="3225" y="1388"/>
                </a:lnTo>
                <a:lnTo>
                  <a:pt x="3227" y="1388"/>
                </a:lnTo>
                <a:lnTo>
                  <a:pt x="3227" y="1390"/>
                </a:lnTo>
                <a:lnTo>
                  <a:pt x="3227" y="1390"/>
                </a:lnTo>
                <a:lnTo>
                  <a:pt x="3227" y="1392"/>
                </a:lnTo>
                <a:lnTo>
                  <a:pt x="3227" y="1394"/>
                </a:lnTo>
                <a:lnTo>
                  <a:pt x="3229" y="1399"/>
                </a:lnTo>
                <a:lnTo>
                  <a:pt x="3227" y="1405"/>
                </a:lnTo>
                <a:lnTo>
                  <a:pt x="3227" y="1409"/>
                </a:lnTo>
                <a:lnTo>
                  <a:pt x="3227" y="1409"/>
                </a:lnTo>
                <a:lnTo>
                  <a:pt x="3227" y="1411"/>
                </a:lnTo>
                <a:lnTo>
                  <a:pt x="3227" y="1409"/>
                </a:lnTo>
                <a:lnTo>
                  <a:pt x="3227" y="1409"/>
                </a:lnTo>
                <a:lnTo>
                  <a:pt x="3225" y="1411"/>
                </a:lnTo>
                <a:lnTo>
                  <a:pt x="3229" y="1413"/>
                </a:lnTo>
                <a:lnTo>
                  <a:pt x="3229" y="1413"/>
                </a:lnTo>
                <a:lnTo>
                  <a:pt x="3229" y="1415"/>
                </a:lnTo>
                <a:lnTo>
                  <a:pt x="3229" y="1415"/>
                </a:lnTo>
                <a:lnTo>
                  <a:pt x="3229" y="1415"/>
                </a:lnTo>
                <a:lnTo>
                  <a:pt x="3229" y="1417"/>
                </a:lnTo>
                <a:lnTo>
                  <a:pt x="3229" y="1417"/>
                </a:lnTo>
                <a:lnTo>
                  <a:pt x="3231" y="1422"/>
                </a:lnTo>
                <a:lnTo>
                  <a:pt x="3231" y="1422"/>
                </a:lnTo>
                <a:lnTo>
                  <a:pt x="3231" y="1422"/>
                </a:lnTo>
                <a:lnTo>
                  <a:pt x="3231" y="1424"/>
                </a:lnTo>
                <a:lnTo>
                  <a:pt x="3231" y="1426"/>
                </a:lnTo>
                <a:lnTo>
                  <a:pt x="3231" y="1428"/>
                </a:lnTo>
                <a:lnTo>
                  <a:pt x="3233" y="1430"/>
                </a:lnTo>
                <a:lnTo>
                  <a:pt x="3235" y="1434"/>
                </a:lnTo>
                <a:lnTo>
                  <a:pt x="3235" y="1434"/>
                </a:lnTo>
                <a:lnTo>
                  <a:pt x="3233" y="1440"/>
                </a:lnTo>
                <a:lnTo>
                  <a:pt x="3237" y="1447"/>
                </a:lnTo>
                <a:lnTo>
                  <a:pt x="3237" y="1449"/>
                </a:lnTo>
                <a:lnTo>
                  <a:pt x="3239" y="1447"/>
                </a:lnTo>
                <a:lnTo>
                  <a:pt x="3244" y="1449"/>
                </a:lnTo>
                <a:lnTo>
                  <a:pt x="3244" y="1449"/>
                </a:lnTo>
                <a:lnTo>
                  <a:pt x="3246" y="1449"/>
                </a:lnTo>
                <a:lnTo>
                  <a:pt x="3248" y="1449"/>
                </a:lnTo>
                <a:lnTo>
                  <a:pt x="3250" y="1449"/>
                </a:lnTo>
                <a:lnTo>
                  <a:pt x="3250" y="1449"/>
                </a:lnTo>
                <a:lnTo>
                  <a:pt x="3254" y="1447"/>
                </a:lnTo>
                <a:lnTo>
                  <a:pt x="3256" y="1447"/>
                </a:lnTo>
                <a:lnTo>
                  <a:pt x="3258" y="1447"/>
                </a:lnTo>
                <a:lnTo>
                  <a:pt x="3260" y="1447"/>
                </a:lnTo>
                <a:lnTo>
                  <a:pt x="3260" y="1445"/>
                </a:lnTo>
                <a:lnTo>
                  <a:pt x="3262" y="1443"/>
                </a:lnTo>
                <a:lnTo>
                  <a:pt x="3264" y="1443"/>
                </a:lnTo>
                <a:lnTo>
                  <a:pt x="3267" y="1440"/>
                </a:lnTo>
                <a:lnTo>
                  <a:pt x="3269" y="1438"/>
                </a:lnTo>
                <a:lnTo>
                  <a:pt x="3273" y="1438"/>
                </a:lnTo>
                <a:lnTo>
                  <a:pt x="3277" y="1438"/>
                </a:lnTo>
                <a:lnTo>
                  <a:pt x="3281" y="1438"/>
                </a:lnTo>
                <a:lnTo>
                  <a:pt x="3283" y="1436"/>
                </a:lnTo>
                <a:lnTo>
                  <a:pt x="3285" y="1436"/>
                </a:lnTo>
                <a:lnTo>
                  <a:pt x="3288" y="1436"/>
                </a:lnTo>
                <a:lnTo>
                  <a:pt x="3292" y="1434"/>
                </a:lnTo>
                <a:lnTo>
                  <a:pt x="3294" y="1434"/>
                </a:lnTo>
                <a:lnTo>
                  <a:pt x="3298" y="1430"/>
                </a:lnTo>
                <a:lnTo>
                  <a:pt x="3300" y="1430"/>
                </a:lnTo>
                <a:lnTo>
                  <a:pt x="3302" y="1428"/>
                </a:lnTo>
                <a:lnTo>
                  <a:pt x="3302" y="1428"/>
                </a:lnTo>
                <a:lnTo>
                  <a:pt x="3306" y="1430"/>
                </a:lnTo>
                <a:lnTo>
                  <a:pt x="3311" y="1428"/>
                </a:lnTo>
                <a:lnTo>
                  <a:pt x="3313" y="1428"/>
                </a:lnTo>
                <a:lnTo>
                  <a:pt x="3313" y="1428"/>
                </a:lnTo>
                <a:lnTo>
                  <a:pt x="3315" y="1428"/>
                </a:lnTo>
                <a:lnTo>
                  <a:pt x="3317" y="1426"/>
                </a:lnTo>
                <a:lnTo>
                  <a:pt x="3317" y="1424"/>
                </a:lnTo>
                <a:lnTo>
                  <a:pt x="3319" y="1422"/>
                </a:lnTo>
                <a:lnTo>
                  <a:pt x="3319" y="1422"/>
                </a:lnTo>
                <a:lnTo>
                  <a:pt x="3323" y="1419"/>
                </a:lnTo>
                <a:lnTo>
                  <a:pt x="3325" y="1417"/>
                </a:lnTo>
                <a:lnTo>
                  <a:pt x="3332" y="1417"/>
                </a:lnTo>
                <a:lnTo>
                  <a:pt x="3334" y="1417"/>
                </a:lnTo>
                <a:lnTo>
                  <a:pt x="3338" y="1415"/>
                </a:lnTo>
                <a:lnTo>
                  <a:pt x="3340" y="1413"/>
                </a:lnTo>
                <a:lnTo>
                  <a:pt x="3346" y="1413"/>
                </a:lnTo>
                <a:lnTo>
                  <a:pt x="3350" y="1411"/>
                </a:lnTo>
                <a:lnTo>
                  <a:pt x="3355" y="1409"/>
                </a:lnTo>
                <a:lnTo>
                  <a:pt x="3357" y="1409"/>
                </a:lnTo>
                <a:lnTo>
                  <a:pt x="3357" y="1407"/>
                </a:lnTo>
                <a:lnTo>
                  <a:pt x="3359" y="1407"/>
                </a:lnTo>
                <a:lnTo>
                  <a:pt x="3361" y="1407"/>
                </a:lnTo>
                <a:lnTo>
                  <a:pt x="3363" y="1405"/>
                </a:lnTo>
                <a:lnTo>
                  <a:pt x="3365" y="1405"/>
                </a:lnTo>
                <a:lnTo>
                  <a:pt x="3365" y="1403"/>
                </a:lnTo>
                <a:lnTo>
                  <a:pt x="3363" y="1401"/>
                </a:lnTo>
                <a:lnTo>
                  <a:pt x="3365" y="1396"/>
                </a:lnTo>
                <a:lnTo>
                  <a:pt x="3365" y="1394"/>
                </a:lnTo>
                <a:lnTo>
                  <a:pt x="3367" y="1394"/>
                </a:lnTo>
                <a:lnTo>
                  <a:pt x="3369" y="1392"/>
                </a:lnTo>
                <a:lnTo>
                  <a:pt x="3378" y="1390"/>
                </a:lnTo>
                <a:lnTo>
                  <a:pt x="3380" y="1388"/>
                </a:lnTo>
                <a:lnTo>
                  <a:pt x="3384" y="1388"/>
                </a:lnTo>
                <a:lnTo>
                  <a:pt x="3386" y="1386"/>
                </a:lnTo>
                <a:lnTo>
                  <a:pt x="3390" y="1386"/>
                </a:lnTo>
                <a:lnTo>
                  <a:pt x="3390" y="1384"/>
                </a:lnTo>
                <a:lnTo>
                  <a:pt x="3396" y="1384"/>
                </a:lnTo>
                <a:lnTo>
                  <a:pt x="3399" y="1384"/>
                </a:lnTo>
                <a:lnTo>
                  <a:pt x="3401" y="1384"/>
                </a:lnTo>
                <a:lnTo>
                  <a:pt x="3401" y="1386"/>
                </a:lnTo>
                <a:lnTo>
                  <a:pt x="3405" y="1384"/>
                </a:lnTo>
                <a:lnTo>
                  <a:pt x="3407" y="1382"/>
                </a:lnTo>
                <a:lnTo>
                  <a:pt x="3409" y="1380"/>
                </a:lnTo>
                <a:lnTo>
                  <a:pt x="3409" y="1380"/>
                </a:lnTo>
                <a:lnTo>
                  <a:pt x="3409" y="1378"/>
                </a:lnTo>
                <a:lnTo>
                  <a:pt x="3407" y="1378"/>
                </a:lnTo>
                <a:lnTo>
                  <a:pt x="3409" y="1375"/>
                </a:lnTo>
                <a:lnTo>
                  <a:pt x="3411" y="1373"/>
                </a:lnTo>
                <a:lnTo>
                  <a:pt x="3413" y="1371"/>
                </a:lnTo>
                <a:lnTo>
                  <a:pt x="3420" y="1371"/>
                </a:lnTo>
                <a:lnTo>
                  <a:pt x="3424" y="1371"/>
                </a:lnTo>
                <a:lnTo>
                  <a:pt x="3424" y="1369"/>
                </a:lnTo>
                <a:lnTo>
                  <a:pt x="3428" y="1367"/>
                </a:lnTo>
                <a:lnTo>
                  <a:pt x="3428" y="1361"/>
                </a:lnTo>
                <a:lnTo>
                  <a:pt x="3430" y="1359"/>
                </a:lnTo>
                <a:lnTo>
                  <a:pt x="3432" y="1359"/>
                </a:lnTo>
                <a:lnTo>
                  <a:pt x="3436" y="1357"/>
                </a:lnTo>
                <a:lnTo>
                  <a:pt x="3440" y="1357"/>
                </a:lnTo>
                <a:lnTo>
                  <a:pt x="3443" y="1357"/>
                </a:lnTo>
                <a:lnTo>
                  <a:pt x="3445" y="1354"/>
                </a:lnTo>
                <a:lnTo>
                  <a:pt x="3445" y="1354"/>
                </a:lnTo>
                <a:lnTo>
                  <a:pt x="3445" y="1352"/>
                </a:lnTo>
                <a:lnTo>
                  <a:pt x="3445" y="1352"/>
                </a:lnTo>
                <a:lnTo>
                  <a:pt x="3445" y="1348"/>
                </a:lnTo>
                <a:lnTo>
                  <a:pt x="3445" y="1346"/>
                </a:lnTo>
                <a:lnTo>
                  <a:pt x="3445" y="1346"/>
                </a:lnTo>
                <a:lnTo>
                  <a:pt x="3445" y="1344"/>
                </a:lnTo>
                <a:lnTo>
                  <a:pt x="3445" y="1342"/>
                </a:lnTo>
                <a:lnTo>
                  <a:pt x="3445" y="1338"/>
                </a:lnTo>
                <a:lnTo>
                  <a:pt x="3447" y="1336"/>
                </a:lnTo>
                <a:lnTo>
                  <a:pt x="3447" y="1336"/>
                </a:lnTo>
                <a:lnTo>
                  <a:pt x="3449" y="1331"/>
                </a:lnTo>
                <a:lnTo>
                  <a:pt x="3451" y="1331"/>
                </a:lnTo>
                <a:lnTo>
                  <a:pt x="3451" y="1331"/>
                </a:lnTo>
                <a:lnTo>
                  <a:pt x="3451" y="1334"/>
                </a:lnTo>
                <a:lnTo>
                  <a:pt x="3451" y="1334"/>
                </a:lnTo>
                <a:lnTo>
                  <a:pt x="3451" y="1334"/>
                </a:lnTo>
                <a:lnTo>
                  <a:pt x="3453" y="1334"/>
                </a:lnTo>
                <a:lnTo>
                  <a:pt x="3455" y="1334"/>
                </a:lnTo>
                <a:lnTo>
                  <a:pt x="3455" y="1334"/>
                </a:lnTo>
                <a:lnTo>
                  <a:pt x="3457" y="1327"/>
                </a:lnTo>
                <a:lnTo>
                  <a:pt x="3461" y="1323"/>
                </a:lnTo>
                <a:lnTo>
                  <a:pt x="3464" y="1321"/>
                </a:lnTo>
                <a:lnTo>
                  <a:pt x="3468" y="1319"/>
                </a:lnTo>
                <a:lnTo>
                  <a:pt x="3468" y="1319"/>
                </a:lnTo>
                <a:lnTo>
                  <a:pt x="3470" y="1313"/>
                </a:lnTo>
                <a:lnTo>
                  <a:pt x="3472" y="1310"/>
                </a:lnTo>
                <a:lnTo>
                  <a:pt x="3472" y="1310"/>
                </a:lnTo>
                <a:lnTo>
                  <a:pt x="3474" y="1306"/>
                </a:lnTo>
                <a:lnTo>
                  <a:pt x="3474" y="1306"/>
                </a:lnTo>
                <a:lnTo>
                  <a:pt x="3474" y="1304"/>
                </a:lnTo>
                <a:lnTo>
                  <a:pt x="3474" y="1302"/>
                </a:lnTo>
                <a:lnTo>
                  <a:pt x="3472" y="1302"/>
                </a:lnTo>
                <a:lnTo>
                  <a:pt x="3470" y="1302"/>
                </a:lnTo>
                <a:lnTo>
                  <a:pt x="3468" y="1300"/>
                </a:lnTo>
                <a:lnTo>
                  <a:pt x="3468" y="1298"/>
                </a:lnTo>
                <a:lnTo>
                  <a:pt x="3466" y="1296"/>
                </a:lnTo>
                <a:lnTo>
                  <a:pt x="3464" y="1294"/>
                </a:lnTo>
                <a:lnTo>
                  <a:pt x="3461" y="1292"/>
                </a:lnTo>
                <a:lnTo>
                  <a:pt x="3461" y="1289"/>
                </a:lnTo>
                <a:lnTo>
                  <a:pt x="3459" y="1289"/>
                </a:lnTo>
                <a:lnTo>
                  <a:pt x="3459" y="1287"/>
                </a:lnTo>
                <a:lnTo>
                  <a:pt x="3457" y="1285"/>
                </a:lnTo>
                <a:lnTo>
                  <a:pt x="3455" y="1285"/>
                </a:lnTo>
                <a:lnTo>
                  <a:pt x="3453" y="1285"/>
                </a:lnTo>
                <a:lnTo>
                  <a:pt x="3453" y="1285"/>
                </a:lnTo>
                <a:lnTo>
                  <a:pt x="3449" y="1285"/>
                </a:lnTo>
                <a:lnTo>
                  <a:pt x="3445" y="1283"/>
                </a:lnTo>
                <a:lnTo>
                  <a:pt x="3443" y="1283"/>
                </a:lnTo>
                <a:lnTo>
                  <a:pt x="3436" y="1281"/>
                </a:lnTo>
                <a:lnTo>
                  <a:pt x="3436" y="1281"/>
                </a:lnTo>
                <a:lnTo>
                  <a:pt x="3432" y="1277"/>
                </a:lnTo>
                <a:lnTo>
                  <a:pt x="3430" y="1275"/>
                </a:lnTo>
                <a:lnTo>
                  <a:pt x="3428" y="1273"/>
                </a:lnTo>
                <a:lnTo>
                  <a:pt x="3426" y="1269"/>
                </a:lnTo>
                <a:lnTo>
                  <a:pt x="3424" y="1264"/>
                </a:lnTo>
                <a:lnTo>
                  <a:pt x="3424" y="1264"/>
                </a:lnTo>
                <a:lnTo>
                  <a:pt x="3424" y="1256"/>
                </a:lnTo>
                <a:lnTo>
                  <a:pt x="3424" y="1254"/>
                </a:lnTo>
                <a:lnTo>
                  <a:pt x="3424" y="1254"/>
                </a:lnTo>
                <a:lnTo>
                  <a:pt x="3424" y="1254"/>
                </a:lnTo>
                <a:lnTo>
                  <a:pt x="3424" y="1252"/>
                </a:lnTo>
                <a:lnTo>
                  <a:pt x="3426" y="1248"/>
                </a:lnTo>
                <a:lnTo>
                  <a:pt x="3426" y="1245"/>
                </a:lnTo>
                <a:lnTo>
                  <a:pt x="3426" y="1245"/>
                </a:lnTo>
                <a:lnTo>
                  <a:pt x="3426" y="1243"/>
                </a:lnTo>
                <a:lnTo>
                  <a:pt x="3424" y="1243"/>
                </a:lnTo>
                <a:lnTo>
                  <a:pt x="3424" y="1245"/>
                </a:lnTo>
                <a:lnTo>
                  <a:pt x="3424" y="1245"/>
                </a:lnTo>
                <a:lnTo>
                  <a:pt x="3422" y="1245"/>
                </a:lnTo>
                <a:lnTo>
                  <a:pt x="3422" y="1245"/>
                </a:lnTo>
                <a:lnTo>
                  <a:pt x="3422" y="1245"/>
                </a:lnTo>
                <a:lnTo>
                  <a:pt x="3420" y="1248"/>
                </a:lnTo>
                <a:lnTo>
                  <a:pt x="3420" y="1250"/>
                </a:lnTo>
                <a:lnTo>
                  <a:pt x="3420" y="1252"/>
                </a:lnTo>
                <a:lnTo>
                  <a:pt x="3417" y="1252"/>
                </a:lnTo>
                <a:lnTo>
                  <a:pt x="3411" y="1258"/>
                </a:lnTo>
                <a:lnTo>
                  <a:pt x="3411" y="1258"/>
                </a:lnTo>
                <a:lnTo>
                  <a:pt x="3409" y="1260"/>
                </a:lnTo>
                <a:lnTo>
                  <a:pt x="3409" y="1260"/>
                </a:lnTo>
                <a:lnTo>
                  <a:pt x="3405" y="1264"/>
                </a:lnTo>
                <a:lnTo>
                  <a:pt x="3401" y="1269"/>
                </a:lnTo>
                <a:lnTo>
                  <a:pt x="3399" y="1269"/>
                </a:lnTo>
                <a:lnTo>
                  <a:pt x="3399" y="1271"/>
                </a:lnTo>
                <a:lnTo>
                  <a:pt x="3399" y="1271"/>
                </a:lnTo>
                <a:lnTo>
                  <a:pt x="3399" y="1273"/>
                </a:lnTo>
                <a:lnTo>
                  <a:pt x="3396" y="1273"/>
                </a:lnTo>
                <a:lnTo>
                  <a:pt x="3396" y="1275"/>
                </a:lnTo>
                <a:lnTo>
                  <a:pt x="3396" y="1275"/>
                </a:lnTo>
                <a:lnTo>
                  <a:pt x="3394" y="1277"/>
                </a:lnTo>
                <a:lnTo>
                  <a:pt x="3392" y="1277"/>
                </a:lnTo>
                <a:lnTo>
                  <a:pt x="3388" y="1279"/>
                </a:lnTo>
                <a:lnTo>
                  <a:pt x="3388" y="1279"/>
                </a:lnTo>
                <a:lnTo>
                  <a:pt x="3380" y="1279"/>
                </a:lnTo>
                <a:lnTo>
                  <a:pt x="3376" y="1277"/>
                </a:lnTo>
                <a:lnTo>
                  <a:pt x="3371" y="1277"/>
                </a:lnTo>
                <a:lnTo>
                  <a:pt x="3369" y="1279"/>
                </a:lnTo>
                <a:lnTo>
                  <a:pt x="3365" y="1281"/>
                </a:lnTo>
                <a:lnTo>
                  <a:pt x="3363" y="1281"/>
                </a:lnTo>
                <a:lnTo>
                  <a:pt x="3359" y="1281"/>
                </a:lnTo>
                <a:lnTo>
                  <a:pt x="3359" y="1279"/>
                </a:lnTo>
                <a:lnTo>
                  <a:pt x="3359" y="1279"/>
                </a:lnTo>
                <a:lnTo>
                  <a:pt x="3357" y="1277"/>
                </a:lnTo>
                <a:lnTo>
                  <a:pt x="3357" y="1277"/>
                </a:lnTo>
                <a:lnTo>
                  <a:pt x="3357" y="1277"/>
                </a:lnTo>
                <a:lnTo>
                  <a:pt x="3355" y="1275"/>
                </a:lnTo>
                <a:lnTo>
                  <a:pt x="3355" y="1275"/>
                </a:lnTo>
                <a:lnTo>
                  <a:pt x="3355" y="1275"/>
                </a:lnTo>
                <a:lnTo>
                  <a:pt x="3355" y="1275"/>
                </a:lnTo>
                <a:lnTo>
                  <a:pt x="3352" y="1275"/>
                </a:lnTo>
                <a:lnTo>
                  <a:pt x="3352" y="1275"/>
                </a:lnTo>
                <a:lnTo>
                  <a:pt x="3350" y="1275"/>
                </a:lnTo>
                <a:lnTo>
                  <a:pt x="3352" y="1273"/>
                </a:lnTo>
                <a:lnTo>
                  <a:pt x="3352" y="1273"/>
                </a:lnTo>
                <a:lnTo>
                  <a:pt x="3352" y="1271"/>
                </a:lnTo>
                <a:lnTo>
                  <a:pt x="3352" y="1271"/>
                </a:lnTo>
                <a:lnTo>
                  <a:pt x="3350" y="1271"/>
                </a:lnTo>
                <a:lnTo>
                  <a:pt x="3352" y="1271"/>
                </a:lnTo>
                <a:lnTo>
                  <a:pt x="3352" y="1271"/>
                </a:lnTo>
                <a:lnTo>
                  <a:pt x="3355" y="1266"/>
                </a:lnTo>
                <a:lnTo>
                  <a:pt x="3355" y="1264"/>
                </a:lnTo>
                <a:lnTo>
                  <a:pt x="3355" y="1264"/>
                </a:lnTo>
                <a:lnTo>
                  <a:pt x="3355" y="1262"/>
                </a:lnTo>
                <a:lnTo>
                  <a:pt x="3355" y="1260"/>
                </a:lnTo>
                <a:lnTo>
                  <a:pt x="3355" y="1258"/>
                </a:lnTo>
                <a:lnTo>
                  <a:pt x="3355" y="1258"/>
                </a:lnTo>
                <a:lnTo>
                  <a:pt x="3355" y="1256"/>
                </a:lnTo>
                <a:lnTo>
                  <a:pt x="3355" y="1254"/>
                </a:lnTo>
                <a:lnTo>
                  <a:pt x="3355" y="1254"/>
                </a:lnTo>
                <a:lnTo>
                  <a:pt x="3355" y="1252"/>
                </a:lnTo>
                <a:lnTo>
                  <a:pt x="3352" y="1250"/>
                </a:lnTo>
                <a:lnTo>
                  <a:pt x="3350" y="1248"/>
                </a:lnTo>
                <a:lnTo>
                  <a:pt x="3348" y="1248"/>
                </a:lnTo>
                <a:lnTo>
                  <a:pt x="3346" y="1250"/>
                </a:lnTo>
                <a:lnTo>
                  <a:pt x="3344" y="1254"/>
                </a:lnTo>
                <a:lnTo>
                  <a:pt x="3344" y="1256"/>
                </a:lnTo>
                <a:lnTo>
                  <a:pt x="3344" y="1258"/>
                </a:lnTo>
                <a:lnTo>
                  <a:pt x="3344" y="1258"/>
                </a:lnTo>
                <a:lnTo>
                  <a:pt x="3342" y="1258"/>
                </a:lnTo>
                <a:lnTo>
                  <a:pt x="3344" y="1262"/>
                </a:lnTo>
                <a:lnTo>
                  <a:pt x="3344" y="1266"/>
                </a:lnTo>
                <a:lnTo>
                  <a:pt x="3344" y="1266"/>
                </a:lnTo>
                <a:lnTo>
                  <a:pt x="3344" y="1269"/>
                </a:lnTo>
                <a:lnTo>
                  <a:pt x="3342" y="1266"/>
                </a:lnTo>
                <a:lnTo>
                  <a:pt x="3342" y="1264"/>
                </a:lnTo>
                <a:lnTo>
                  <a:pt x="3340" y="1264"/>
                </a:lnTo>
                <a:lnTo>
                  <a:pt x="3340" y="1260"/>
                </a:lnTo>
                <a:lnTo>
                  <a:pt x="3338" y="1258"/>
                </a:lnTo>
                <a:lnTo>
                  <a:pt x="3336" y="1256"/>
                </a:lnTo>
                <a:lnTo>
                  <a:pt x="3336" y="1256"/>
                </a:lnTo>
                <a:lnTo>
                  <a:pt x="3336" y="1254"/>
                </a:lnTo>
                <a:lnTo>
                  <a:pt x="3334" y="1252"/>
                </a:lnTo>
                <a:lnTo>
                  <a:pt x="3334" y="1250"/>
                </a:lnTo>
                <a:lnTo>
                  <a:pt x="3332" y="1248"/>
                </a:lnTo>
                <a:lnTo>
                  <a:pt x="3334" y="1248"/>
                </a:lnTo>
                <a:lnTo>
                  <a:pt x="3334" y="1248"/>
                </a:lnTo>
                <a:lnTo>
                  <a:pt x="3334" y="1248"/>
                </a:lnTo>
                <a:lnTo>
                  <a:pt x="3334" y="1248"/>
                </a:lnTo>
                <a:lnTo>
                  <a:pt x="3336" y="1245"/>
                </a:lnTo>
                <a:lnTo>
                  <a:pt x="3336" y="1243"/>
                </a:lnTo>
                <a:lnTo>
                  <a:pt x="3334" y="1243"/>
                </a:lnTo>
                <a:lnTo>
                  <a:pt x="3332" y="1241"/>
                </a:lnTo>
                <a:lnTo>
                  <a:pt x="3332" y="1239"/>
                </a:lnTo>
                <a:lnTo>
                  <a:pt x="3332" y="1239"/>
                </a:lnTo>
                <a:lnTo>
                  <a:pt x="3332" y="1239"/>
                </a:lnTo>
                <a:lnTo>
                  <a:pt x="3334" y="1239"/>
                </a:lnTo>
                <a:lnTo>
                  <a:pt x="3334" y="1239"/>
                </a:lnTo>
                <a:lnTo>
                  <a:pt x="3334" y="1239"/>
                </a:lnTo>
                <a:lnTo>
                  <a:pt x="3332" y="1237"/>
                </a:lnTo>
                <a:lnTo>
                  <a:pt x="3327" y="1235"/>
                </a:lnTo>
                <a:lnTo>
                  <a:pt x="3325" y="1231"/>
                </a:lnTo>
                <a:lnTo>
                  <a:pt x="3323" y="1231"/>
                </a:lnTo>
                <a:lnTo>
                  <a:pt x="3321" y="1229"/>
                </a:lnTo>
                <a:lnTo>
                  <a:pt x="3321" y="1227"/>
                </a:lnTo>
                <a:lnTo>
                  <a:pt x="3321" y="1227"/>
                </a:lnTo>
                <a:lnTo>
                  <a:pt x="3319" y="1227"/>
                </a:lnTo>
                <a:lnTo>
                  <a:pt x="3319" y="1227"/>
                </a:lnTo>
                <a:lnTo>
                  <a:pt x="3317" y="1224"/>
                </a:lnTo>
                <a:lnTo>
                  <a:pt x="3315" y="1222"/>
                </a:lnTo>
                <a:lnTo>
                  <a:pt x="3315" y="1222"/>
                </a:lnTo>
                <a:lnTo>
                  <a:pt x="3315" y="1222"/>
                </a:lnTo>
                <a:lnTo>
                  <a:pt x="3315" y="1220"/>
                </a:lnTo>
                <a:lnTo>
                  <a:pt x="3315" y="1218"/>
                </a:lnTo>
                <a:lnTo>
                  <a:pt x="3313" y="1216"/>
                </a:lnTo>
                <a:lnTo>
                  <a:pt x="3311" y="1214"/>
                </a:lnTo>
                <a:lnTo>
                  <a:pt x="3311" y="1212"/>
                </a:lnTo>
                <a:lnTo>
                  <a:pt x="3308" y="1210"/>
                </a:lnTo>
                <a:lnTo>
                  <a:pt x="3308" y="1208"/>
                </a:lnTo>
                <a:lnTo>
                  <a:pt x="3308" y="1208"/>
                </a:lnTo>
                <a:lnTo>
                  <a:pt x="3308" y="1208"/>
                </a:lnTo>
                <a:lnTo>
                  <a:pt x="3306" y="1204"/>
                </a:lnTo>
                <a:lnTo>
                  <a:pt x="3306" y="1204"/>
                </a:lnTo>
                <a:lnTo>
                  <a:pt x="3304" y="1199"/>
                </a:lnTo>
                <a:lnTo>
                  <a:pt x="3304" y="1199"/>
                </a:lnTo>
                <a:lnTo>
                  <a:pt x="3304" y="1197"/>
                </a:lnTo>
                <a:lnTo>
                  <a:pt x="3302" y="1197"/>
                </a:lnTo>
                <a:lnTo>
                  <a:pt x="3302" y="1197"/>
                </a:lnTo>
                <a:lnTo>
                  <a:pt x="3300" y="1197"/>
                </a:lnTo>
                <a:lnTo>
                  <a:pt x="3300" y="1197"/>
                </a:lnTo>
                <a:lnTo>
                  <a:pt x="3300" y="1197"/>
                </a:lnTo>
                <a:lnTo>
                  <a:pt x="3300" y="1195"/>
                </a:lnTo>
                <a:lnTo>
                  <a:pt x="3302" y="1193"/>
                </a:lnTo>
                <a:lnTo>
                  <a:pt x="3304" y="1193"/>
                </a:lnTo>
                <a:lnTo>
                  <a:pt x="3304" y="1193"/>
                </a:lnTo>
                <a:lnTo>
                  <a:pt x="3304" y="1193"/>
                </a:lnTo>
                <a:lnTo>
                  <a:pt x="3304" y="1193"/>
                </a:lnTo>
                <a:lnTo>
                  <a:pt x="3304" y="1191"/>
                </a:lnTo>
                <a:lnTo>
                  <a:pt x="3302" y="1191"/>
                </a:lnTo>
                <a:lnTo>
                  <a:pt x="3302" y="1189"/>
                </a:lnTo>
                <a:lnTo>
                  <a:pt x="3302" y="1187"/>
                </a:lnTo>
                <a:lnTo>
                  <a:pt x="3302" y="1187"/>
                </a:lnTo>
                <a:lnTo>
                  <a:pt x="3304" y="1187"/>
                </a:lnTo>
                <a:lnTo>
                  <a:pt x="3304" y="1187"/>
                </a:lnTo>
                <a:lnTo>
                  <a:pt x="3308" y="1189"/>
                </a:lnTo>
                <a:lnTo>
                  <a:pt x="3311" y="1189"/>
                </a:lnTo>
                <a:lnTo>
                  <a:pt x="3311" y="1189"/>
                </a:lnTo>
                <a:lnTo>
                  <a:pt x="3313" y="1187"/>
                </a:lnTo>
                <a:lnTo>
                  <a:pt x="3313" y="1187"/>
                </a:lnTo>
                <a:lnTo>
                  <a:pt x="3315" y="1187"/>
                </a:lnTo>
                <a:lnTo>
                  <a:pt x="3315" y="1187"/>
                </a:lnTo>
                <a:lnTo>
                  <a:pt x="3317" y="1185"/>
                </a:lnTo>
                <a:lnTo>
                  <a:pt x="3317" y="1183"/>
                </a:lnTo>
                <a:lnTo>
                  <a:pt x="3317" y="1183"/>
                </a:lnTo>
                <a:lnTo>
                  <a:pt x="3317" y="1180"/>
                </a:lnTo>
                <a:lnTo>
                  <a:pt x="3319" y="1180"/>
                </a:lnTo>
                <a:lnTo>
                  <a:pt x="3317" y="1178"/>
                </a:lnTo>
                <a:lnTo>
                  <a:pt x="3319" y="1178"/>
                </a:lnTo>
                <a:lnTo>
                  <a:pt x="3321" y="1180"/>
                </a:lnTo>
                <a:lnTo>
                  <a:pt x="3321" y="1180"/>
                </a:lnTo>
                <a:lnTo>
                  <a:pt x="3321" y="1180"/>
                </a:lnTo>
                <a:lnTo>
                  <a:pt x="3319" y="1180"/>
                </a:lnTo>
                <a:lnTo>
                  <a:pt x="3319" y="1180"/>
                </a:lnTo>
                <a:lnTo>
                  <a:pt x="3317" y="1180"/>
                </a:lnTo>
                <a:lnTo>
                  <a:pt x="3319" y="1183"/>
                </a:lnTo>
                <a:lnTo>
                  <a:pt x="3319" y="1183"/>
                </a:lnTo>
                <a:lnTo>
                  <a:pt x="3323" y="1185"/>
                </a:lnTo>
                <a:lnTo>
                  <a:pt x="3325" y="1187"/>
                </a:lnTo>
                <a:lnTo>
                  <a:pt x="3332" y="1185"/>
                </a:lnTo>
                <a:lnTo>
                  <a:pt x="3334" y="1185"/>
                </a:lnTo>
                <a:lnTo>
                  <a:pt x="3334" y="1187"/>
                </a:lnTo>
                <a:lnTo>
                  <a:pt x="3334" y="1189"/>
                </a:lnTo>
                <a:lnTo>
                  <a:pt x="3336" y="1189"/>
                </a:lnTo>
                <a:lnTo>
                  <a:pt x="3338" y="1193"/>
                </a:lnTo>
                <a:lnTo>
                  <a:pt x="3340" y="1195"/>
                </a:lnTo>
                <a:lnTo>
                  <a:pt x="3342" y="1197"/>
                </a:lnTo>
                <a:lnTo>
                  <a:pt x="3342" y="1197"/>
                </a:lnTo>
                <a:lnTo>
                  <a:pt x="3342" y="1199"/>
                </a:lnTo>
                <a:lnTo>
                  <a:pt x="3342" y="1201"/>
                </a:lnTo>
                <a:lnTo>
                  <a:pt x="3344" y="1201"/>
                </a:lnTo>
                <a:lnTo>
                  <a:pt x="3344" y="1201"/>
                </a:lnTo>
                <a:lnTo>
                  <a:pt x="3344" y="1204"/>
                </a:lnTo>
                <a:lnTo>
                  <a:pt x="3344" y="1204"/>
                </a:lnTo>
                <a:lnTo>
                  <a:pt x="3344" y="1206"/>
                </a:lnTo>
                <a:lnTo>
                  <a:pt x="3346" y="1206"/>
                </a:lnTo>
                <a:lnTo>
                  <a:pt x="3348" y="1208"/>
                </a:lnTo>
                <a:lnTo>
                  <a:pt x="3348" y="1210"/>
                </a:lnTo>
                <a:lnTo>
                  <a:pt x="3348" y="1212"/>
                </a:lnTo>
                <a:lnTo>
                  <a:pt x="3350" y="1216"/>
                </a:lnTo>
                <a:lnTo>
                  <a:pt x="3350" y="1216"/>
                </a:lnTo>
                <a:lnTo>
                  <a:pt x="3355" y="1220"/>
                </a:lnTo>
                <a:lnTo>
                  <a:pt x="3355" y="1220"/>
                </a:lnTo>
                <a:lnTo>
                  <a:pt x="3357" y="1220"/>
                </a:lnTo>
                <a:lnTo>
                  <a:pt x="3359" y="1220"/>
                </a:lnTo>
                <a:lnTo>
                  <a:pt x="3361" y="1220"/>
                </a:lnTo>
                <a:lnTo>
                  <a:pt x="3363" y="1222"/>
                </a:lnTo>
                <a:lnTo>
                  <a:pt x="3367" y="1224"/>
                </a:lnTo>
                <a:lnTo>
                  <a:pt x="3369" y="1227"/>
                </a:lnTo>
                <a:lnTo>
                  <a:pt x="3369" y="1229"/>
                </a:lnTo>
                <a:lnTo>
                  <a:pt x="3371" y="1229"/>
                </a:lnTo>
                <a:lnTo>
                  <a:pt x="3376" y="1233"/>
                </a:lnTo>
                <a:lnTo>
                  <a:pt x="3380" y="1235"/>
                </a:lnTo>
                <a:lnTo>
                  <a:pt x="3382" y="1235"/>
                </a:lnTo>
                <a:lnTo>
                  <a:pt x="3382" y="1237"/>
                </a:lnTo>
                <a:lnTo>
                  <a:pt x="3386" y="1239"/>
                </a:lnTo>
                <a:lnTo>
                  <a:pt x="3388" y="1239"/>
                </a:lnTo>
                <a:lnTo>
                  <a:pt x="3390" y="1239"/>
                </a:lnTo>
                <a:lnTo>
                  <a:pt x="3394" y="1239"/>
                </a:lnTo>
                <a:lnTo>
                  <a:pt x="3399" y="1241"/>
                </a:lnTo>
                <a:lnTo>
                  <a:pt x="3399" y="1241"/>
                </a:lnTo>
                <a:lnTo>
                  <a:pt x="3401" y="1241"/>
                </a:lnTo>
                <a:lnTo>
                  <a:pt x="3403" y="1241"/>
                </a:lnTo>
                <a:lnTo>
                  <a:pt x="3407" y="1239"/>
                </a:lnTo>
                <a:lnTo>
                  <a:pt x="3409" y="1237"/>
                </a:lnTo>
                <a:lnTo>
                  <a:pt x="3411" y="1237"/>
                </a:lnTo>
                <a:lnTo>
                  <a:pt x="3411" y="1237"/>
                </a:lnTo>
                <a:lnTo>
                  <a:pt x="3413" y="1235"/>
                </a:lnTo>
                <a:lnTo>
                  <a:pt x="3413" y="1235"/>
                </a:lnTo>
                <a:lnTo>
                  <a:pt x="3417" y="1233"/>
                </a:lnTo>
                <a:lnTo>
                  <a:pt x="3422" y="1233"/>
                </a:lnTo>
                <a:lnTo>
                  <a:pt x="3424" y="1231"/>
                </a:lnTo>
                <a:lnTo>
                  <a:pt x="3424" y="1231"/>
                </a:lnTo>
                <a:lnTo>
                  <a:pt x="3430" y="1233"/>
                </a:lnTo>
                <a:lnTo>
                  <a:pt x="3430" y="1233"/>
                </a:lnTo>
                <a:lnTo>
                  <a:pt x="3432" y="1235"/>
                </a:lnTo>
                <a:lnTo>
                  <a:pt x="3434" y="1235"/>
                </a:lnTo>
                <a:lnTo>
                  <a:pt x="3434" y="1237"/>
                </a:lnTo>
                <a:lnTo>
                  <a:pt x="3434" y="1239"/>
                </a:lnTo>
                <a:lnTo>
                  <a:pt x="3434" y="1243"/>
                </a:lnTo>
                <a:lnTo>
                  <a:pt x="3436" y="1248"/>
                </a:lnTo>
                <a:lnTo>
                  <a:pt x="3436" y="1250"/>
                </a:lnTo>
                <a:lnTo>
                  <a:pt x="3436" y="1250"/>
                </a:lnTo>
                <a:lnTo>
                  <a:pt x="3438" y="1252"/>
                </a:lnTo>
                <a:lnTo>
                  <a:pt x="3445" y="1254"/>
                </a:lnTo>
                <a:lnTo>
                  <a:pt x="3445" y="1254"/>
                </a:lnTo>
                <a:lnTo>
                  <a:pt x="3447" y="1254"/>
                </a:lnTo>
                <a:lnTo>
                  <a:pt x="3449" y="1256"/>
                </a:lnTo>
                <a:lnTo>
                  <a:pt x="3451" y="1256"/>
                </a:lnTo>
                <a:lnTo>
                  <a:pt x="3453" y="1256"/>
                </a:lnTo>
                <a:lnTo>
                  <a:pt x="3455" y="1256"/>
                </a:lnTo>
                <a:lnTo>
                  <a:pt x="3459" y="1256"/>
                </a:lnTo>
                <a:lnTo>
                  <a:pt x="3464" y="1258"/>
                </a:lnTo>
                <a:lnTo>
                  <a:pt x="3466" y="1258"/>
                </a:lnTo>
                <a:lnTo>
                  <a:pt x="3470" y="1258"/>
                </a:lnTo>
                <a:lnTo>
                  <a:pt x="3472" y="1258"/>
                </a:lnTo>
                <a:lnTo>
                  <a:pt x="3474" y="1258"/>
                </a:lnTo>
                <a:lnTo>
                  <a:pt x="3476" y="1260"/>
                </a:lnTo>
                <a:lnTo>
                  <a:pt x="3478" y="1258"/>
                </a:lnTo>
                <a:lnTo>
                  <a:pt x="3482" y="1260"/>
                </a:lnTo>
                <a:lnTo>
                  <a:pt x="3484" y="1258"/>
                </a:lnTo>
                <a:lnTo>
                  <a:pt x="3484" y="1258"/>
                </a:lnTo>
                <a:lnTo>
                  <a:pt x="3487" y="1260"/>
                </a:lnTo>
                <a:lnTo>
                  <a:pt x="3487" y="1260"/>
                </a:lnTo>
                <a:lnTo>
                  <a:pt x="3493" y="1262"/>
                </a:lnTo>
                <a:lnTo>
                  <a:pt x="3495" y="1262"/>
                </a:lnTo>
                <a:lnTo>
                  <a:pt x="3497" y="1262"/>
                </a:lnTo>
                <a:lnTo>
                  <a:pt x="3499" y="1262"/>
                </a:lnTo>
                <a:lnTo>
                  <a:pt x="3499" y="1262"/>
                </a:lnTo>
                <a:lnTo>
                  <a:pt x="3501" y="1262"/>
                </a:lnTo>
                <a:lnTo>
                  <a:pt x="3505" y="1262"/>
                </a:lnTo>
                <a:lnTo>
                  <a:pt x="3508" y="1262"/>
                </a:lnTo>
                <a:lnTo>
                  <a:pt x="3508" y="1262"/>
                </a:lnTo>
                <a:lnTo>
                  <a:pt x="3510" y="1262"/>
                </a:lnTo>
                <a:lnTo>
                  <a:pt x="3510" y="1262"/>
                </a:lnTo>
                <a:lnTo>
                  <a:pt x="3510" y="1262"/>
                </a:lnTo>
                <a:lnTo>
                  <a:pt x="3512" y="1262"/>
                </a:lnTo>
                <a:lnTo>
                  <a:pt x="3512" y="1262"/>
                </a:lnTo>
                <a:lnTo>
                  <a:pt x="3514" y="1260"/>
                </a:lnTo>
                <a:lnTo>
                  <a:pt x="3516" y="1260"/>
                </a:lnTo>
                <a:lnTo>
                  <a:pt x="3520" y="1262"/>
                </a:lnTo>
                <a:lnTo>
                  <a:pt x="3522" y="1260"/>
                </a:lnTo>
                <a:lnTo>
                  <a:pt x="3524" y="1262"/>
                </a:lnTo>
                <a:lnTo>
                  <a:pt x="3528" y="1262"/>
                </a:lnTo>
                <a:lnTo>
                  <a:pt x="3528" y="1260"/>
                </a:lnTo>
                <a:lnTo>
                  <a:pt x="3528" y="1260"/>
                </a:lnTo>
                <a:lnTo>
                  <a:pt x="3531" y="1258"/>
                </a:lnTo>
                <a:lnTo>
                  <a:pt x="3535" y="1260"/>
                </a:lnTo>
                <a:lnTo>
                  <a:pt x="3535" y="1260"/>
                </a:lnTo>
                <a:lnTo>
                  <a:pt x="3535" y="1258"/>
                </a:lnTo>
                <a:lnTo>
                  <a:pt x="3537" y="1258"/>
                </a:lnTo>
                <a:lnTo>
                  <a:pt x="3537" y="1260"/>
                </a:lnTo>
                <a:lnTo>
                  <a:pt x="3543" y="1260"/>
                </a:lnTo>
                <a:lnTo>
                  <a:pt x="3543" y="1262"/>
                </a:lnTo>
                <a:lnTo>
                  <a:pt x="3545" y="1262"/>
                </a:lnTo>
                <a:lnTo>
                  <a:pt x="3545" y="1260"/>
                </a:lnTo>
                <a:lnTo>
                  <a:pt x="3549" y="1260"/>
                </a:lnTo>
                <a:lnTo>
                  <a:pt x="3556" y="1258"/>
                </a:lnTo>
                <a:lnTo>
                  <a:pt x="3560" y="1260"/>
                </a:lnTo>
                <a:lnTo>
                  <a:pt x="3562" y="1258"/>
                </a:lnTo>
                <a:lnTo>
                  <a:pt x="3568" y="1258"/>
                </a:lnTo>
                <a:lnTo>
                  <a:pt x="3568" y="1258"/>
                </a:lnTo>
                <a:lnTo>
                  <a:pt x="3570" y="1258"/>
                </a:lnTo>
                <a:lnTo>
                  <a:pt x="3570" y="1258"/>
                </a:lnTo>
                <a:lnTo>
                  <a:pt x="3570" y="1258"/>
                </a:lnTo>
                <a:lnTo>
                  <a:pt x="3568" y="1258"/>
                </a:lnTo>
                <a:lnTo>
                  <a:pt x="3566" y="1258"/>
                </a:lnTo>
                <a:lnTo>
                  <a:pt x="3566" y="1256"/>
                </a:lnTo>
                <a:lnTo>
                  <a:pt x="3566" y="1256"/>
                </a:lnTo>
                <a:lnTo>
                  <a:pt x="3568" y="1256"/>
                </a:lnTo>
                <a:lnTo>
                  <a:pt x="3570" y="1256"/>
                </a:lnTo>
                <a:lnTo>
                  <a:pt x="3572" y="1258"/>
                </a:lnTo>
                <a:lnTo>
                  <a:pt x="3572" y="1258"/>
                </a:lnTo>
                <a:lnTo>
                  <a:pt x="3575" y="1262"/>
                </a:lnTo>
                <a:lnTo>
                  <a:pt x="3575" y="1262"/>
                </a:lnTo>
                <a:lnTo>
                  <a:pt x="3575" y="1266"/>
                </a:lnTo>
                <a:lnTo>
                  <a:pt x="3575" y="1266"/>
                </a:lnTo>
                <a:lnTo>
                  <a:pt x="3579" y="1269"/>
                </a:lnTo>
                <a:lnTo>
                  <a:pt x="3581" y="1269"/>
                </a:lnTo>
                <a:lnTo>
                  <a:pt x="3583" y="1275"/>
                </a:lnTo>
                <a:lnTo>
                  <a:pt x="3583" y="1277"/>
                </a:lnTo>
                <a:lnTo>
                  <a:pt x="3583" y="1277"/>
                </a:lnTo>
                <a:lnTo>
                  <a:pt x="3583" y="1279"/>
                </a:lnTo>
                <a:lnTo>
                  <a:pt x="3585" y="1279"/>
                </a:lnTo>
                <a:lnTo>
                  <a:pt x="3585" y="1279"/>
                </a:lnTo>
                <a:lnTo>
                  <a:pt x="3585" y="1279"/>
                </a:lnTo>
                <a:lnTo>
                  <a:pt x="3585" y="1281"/>
                </a:lnTo>
                <a:lnTo>
                  <a:pt x="3587" y="1281"/>
                </a:lnTo>
                <a:lnTo>
                  <a:pt x="3587" y="1281"/>
                </a:lnTo>
                <a:lnTo>
                  <a:pt x="3587" y="1281"/>
                </a:lnTo>
                <a:lnTo>
                  <a:pt x="3587" y="1283"/>
                </a:lnTo>
                <a:lnTo>
                  <a:pt x="3589" y="1283"/>
                </a:lnTo>
                <a:lnTo>
                  <a:pt x="3591" y="1281"/>
                </a:lnTo>
                <a:lnTo>
                  <a:pt x="3591" y="1283"/>
                </a:lnTo>
                <a:lnTo>
                  <a:pt x="3593" y="1283"/>
                </a:lnTo>
                <a:lnTo>
                  <a:pt x="3593" y="1283"/>
                </a:lnTo>
                <a:lnTo>
                  <a:pt x="3593" y="1283"/>
                </a:lnTo>
                <a:lnTo>
                  <a:pt x="3596" y="1283"/>
                </a:lnTo>
                <a:lnTo>
                  <a:pt x="3596" y="1283"/>
                </a:lnTo>
                <a:lnTo>
                  <a:pt x="3596" y="1283"/>
                </a:lnTo>
                <a:lnTo>
                  <a:pt x="3596" y="1283"/>
                </a:lnTo>
                <a:lnTo>
                  <a:pt x="3596" y="1285"/>
                </a:lnTo>
                <a:lnTo>
                  <a:pt x="3598" y="1285"/>
                </a:lnTo>
                <a:lnTo>
                  <a:pt x="3600" y="1285"/>
                </a:lnTo>
                <a:lnTo>
                  <a:pt x="3600" y="1283"/>
                </a:lnTo>
                <a:lnTo>
                  <a:pt x="3602" y="1283"/>
                </a:lnTo>
                <a:lnTo>
                  <a:pt x="3604" y="1283"/>
                </a:lnTo>
                <a:lnTo>
                  <a:pt x="3602" y="1283"/>
                </a:lnTo>
                <a:lnTo>
                  <a:pt x="3600" y="1285"/>
                </a:lnTo>
                <a:lnTo>
                  <a:pt x="3600" y="1287"/>
                </a:lnTo>
                <a:lnTo>
                  <a:pt x="3600" y="1289"/>
                </a:lnTo>
                <a:lnTo>
                  <a:pt x="3602" y="1292"/>
                </a:lnTo>
                <a:lnTo>
                  <a:pt x="3604" y="1294"/>
                </a:lnTo>
                <a:lnTo>
                  <a:pt x="3610" y="1298"/>
                </a:lnTo>
                <a:lnTo>
                  <a:pt x="3616" y="1298"/>
                </a:lnTo>
                <a:lnTo>
                  <a:pt x="3619" y="1298"/>
                </a:lnTo>
                <a:lnTo>
                  <a:pt x="3619" y="1298"/>
                </a:lnTo>
                <a:lnTo>
                  <a:pt x="3623" y="1296"/>
                </a:lnTo>
                <a:lnTo>
                  <a:pt x="3625" y="1296"/>
                </a:lnTo>
                <a:lnTo>
                  <a:pt x="3625" y="1296"/>
                </a:lnTo>
                <a:lnTo>
                  <a:pt x="3627" y="1296"/>
                </a:lnTo>
                <a:lnTo>
                  <a:pt x="3627" y="1296"/>
                </a:lnTo>
                <a:lnTo>
                  <a:pt x="3627" y="1294"/>
                </a:lnTo>
                <a:lnTo>
                  <a:pt x="3629" y="1294"/>
                </a:lnTo>
                <a:lnTo>
                  <a:pt x="3629" y="1294"/>
                </a:lnTo>
                <a:lnTo>
                  <a:pt x="3629" y="1294"/>
                </a:lnTo>
                <a:lnTo>
                  <a:pt x="3629" y="1296"/>
                </a:lnTo>
                <a:lnTo>
                  <a:pt x="3629" y="1296"/>
                </a:lnTo>
                <a:lnTo>
                  <a:pt x="3627" y="1298"/>
                </a:lnTo>
                <a:lnTo>
                  <a:pt x="3625" y="1302"/>
                </a:lnTo>
                <a:lnTo>
                  <a:pt x="3623" y="1302"/>
                </a:lnTo>
                <a:lnTo>
                  <a:pt x="3623" y="1302"/>
                </a:lnTo>
                <a:lnTo>
                  <a:pt x="3619" y="1304"/>
                </a:lnTo>
                <a:lnTo>
                  <a:pt x="3619" y="1304"/>
                </a:lnTo>
                <a:lnTo>
                  <a:pt x="3616" y="1304"/>
                </a:lnTo>
                <a:lnTo>
                  <a:pt x="3614" y="1304"/>
                </a:lnTo>
                <a:lnTo>
                  <a:pt x="3612" y="1306"/>
                </a:lnTo>
                <a:lnTo>
                  <a:pt x="3610" y="1306"/>
                </a:lnTo>
                <a:lnTo>
                  <a:pt x="3610" y="1304"/>
                </a:lnTo>
                <a:lnTo>
                  <a:pt x="3610" y="1304"/>
                </a:lnTo>
                <a:lnTo>
                  <a:pt x="3608" y="1304"/>
                </a:lnTo>
                <a:lnTo>
                  <a:pt x="3608" y="1304"/>
                </a:lnTo>
                <a:lnTo>
                  <a:pt x="3606" y="1306"/>
                </a:lnTo>
                <a:lnTo>
                  <a:pt x="3608" y="1306"/>
                </a:lnTo>
                <a:lnTo>
                  <a:pt x="3610" y="1310"/>
                </a:lnTo>
                <a:lnTo>
                  <a:pt x="3612" y="1313"/>
                </a:lnTo>
                <a:lnTo>
                  <a:pt x="3614" y="1315"/>
                </a:lnTo>
                <a:lnTo>
                  <a:pt x="3619" y="1317"/>
                </a:lnTo>
                <a:lnTo>
                  <a:pt x="3623" y="1323"/>
                </a:lnTo>
                <a:lnTo>
                  <a:pt x="3623" y="1323"/>
                </a:lnTo>
                <a:lnTo>
                  <a:pt x="3629" y="1327"/>
                </a:lnTo>
                <a:lnTo>
                  <a:pt x="3633" y="1329"/>
                </a:lnTo>
                <a:lnTo>
                  <a:pt x="3635" y="1329"/>
                </a:lnTo>
                <a:lnTo>
                  <a:pt x="3637" y="1329"/>
                </a:lnTo>
                <a:lnTo>
                  <a:pt x="3642" y="1327"/>
                </a:lnTo>
                <a:lnTo>
                  <a:pt x="3644" y="1325"/>
                </a:lnTo>
                <a:lnTo>
                  <a:pt x="3650" y="1323"/>
                </a:lnTo>
                <a:lnTo>
                  <a:pt x="3652" y="1321"/>
                </a:lnTo>
                <a:lnTo>
                  <a:pt x="3654" y="1317"/>
                </a:lnTo>
                <a:lnTo>
                  <a:pt x="3654" y="1315"/>
                </a:lnTo>
                <a:lnTo>
                  <a:pt x="3654" y="1315"/>
                </a:lnTo>
                <a:lnTo>
                  <a:pt x="3654" y="1315"/>
                </a:lnTo>
                <a:lnTo>
                  <a:pt x="3652" y="1313"/>
                </a:lnTo>
                <a:lnTo>
                  <a:pt x="3652" y="1313"/>
                </a:lnTo>
                <a:lnTo>
                  <a:pt x="3652" y="1313"/>
                </a:lnTo>
                <a:lnTo>
                  <a:pt x="3652" y="1310"/>
                </a:lnTo>
                <a:lnTo>
                  <a:pt x="3652" y="1310"/>
                </a:lnTo>
                <a:lnTo>
                  <a:pt x="3654" y="1310"/>
                </a:lnTo>
                <a:lnTo>
                  <a:pt x="3654" y="1308"/>
                </a:lnTo>
                <a:lnTo>
                  <a:pt x="3654" y="1308"/>
                </a:lnTo>
                <a:lnTo>
                  <a:pt x="3654" y="1306"/>
                </a:lnTo>
                <a:lnTo>
                  <a:pt x="3654" y="1306"/>
                </a:lnTo>
                <a:lnTo>
                  <a:pt x="3656" y="1306"/>
                </a:lnTo>
                <a:lnTo>
                  <a:pt x="3658" y="1306"/>
                </a:lnTo>
                <a:lnTo>
                  <a:pt x="3658" y="1306"/>
                </a:lnTo>
                <a:lnTo>
                  <a:pt x="3660" y="1306"/>
                </a:lnTo>
                <a:lnTo>
                  <a:pt x="3663" y="1306"/>
                </a:lnTo>
                <a:lnTo>
                  <a:pt x="3660" y="1306"/>
                </a:lnTo>
                <a:lnTo>
                  <a:pt x="3660" y="1306"/>
                </a:lnTo>
                <a:lnTo>
                  <a:pt x="3658" y="1308"/>
                </a:lnTo>
                <a:lnTo>
                  <a:pt x="3658" y="1310"/>
                </a:lnTo>
                <a:lnTo>
                  <a:pt x="3660" y="1310"/>
                </a:lnTo>
                <a:lnTo>
                  <a:pt x="3660" y="1310"/>
                </a:lnTo>
                <a:lnTo>
                  <a:pt x="3660" y="1310"/>
                </a:lnTo>
                <a:lnTo>
                  <a:pt x="3658" y="1313"/>
                </a:lnTo>
                <a:lnTo>
                  <a:pt x="3658" y="1315"/>
                </a:lnTo>
                <a:lnTo>
                  <a:pt x="3663" y="1315"/>
                </a:lnTo>
                <a:lnTo>
                  <a:pt x="3665" y="1315"/>
                </a:lnTo>
                <a:lnTo>
                  <a:pt x="3667" y="1315"/>
                </a:lnTo>
                <a:lnTo>
                  <a:pt x="3665" y="1315"/>
                </a:lnTo>
                <a:lnTo>
                  <a:pt x="3663" y="1317"/>
                </a:lnTo>
                <a:lnTo>
                  <a:pt x="3660" y="1317"/>
                </a:lnTo>
                <a:lnTo>
                  <a:pt x="3660" y="1319"/>
                </a:lnTo>
                <a:lnTo>
                  <a:pt x="3660" y="1319"/>
                </a:lnTo>
                <a:lnTo>
                  <a:pt x="3660" y="1319"/>
                </a:lnTo>
                <a:lnTo>
                  <a:pt x="3660" y="1319"/>
                </a:lnTo>
                <a:lnTo>
                  <a:pt x="3660" y="1319"/>
                </a:lnTo>
                <a:lnTo>
                  <a:pt x="3660" y="1323"/>
                </a:lnTo>
                <a:lnTo>
                  <a:pt x="3663" y="1323"/>
                </a:lnTo>
                <a:lnTo>
                  <a:pt x="3663" y="1323"/>
                </a:lnTo>
                <a:lnTo>
                  <a:pt x="3663" y="1323"/>
                </a:lnTo>
                <a:lnTo>
                  <a:pt x="3663" y="1325"/>
                </a:lnTo>
                <a:lnTo>
                  <a:pt x="3663" y="1327"/>
                </a:lnTo>
                <a:lnTo>
                  <a:pt x="3665" y="1329"/>
                </a:lnTo>
                <a:lnTo>
                  <a:pt x="3663" y="1331"/>
                </a:lnTo>
                <a:lnTo>
                  <a:pt x="3660" y="1340"/>
                </a:lnTo>
                <a:lnTo>
                  <a:pt x="3660" y="1342"/>
                </a:lnTo>
                <a:lnTo>
                  <a:pt x="3660" y="1344"/>
                </a:lnTo>
                <a:lnTo>
                  <a:pt x="3660" y="1344"/>
                </a:lnTo>
                <a:lnTo>
                  <a:pt x="3660" y="1346"/>
                </a:lnTo>
                <a:lnTo>
                  <a:pt x="3663" y="1348"/>
                </a:lnTo>
                <a:lnTo>
                  <a:pt x="3663" y="1348"/>
                </a:lnTo>
                <a:lnTo>
                  <a:pt x="3663" y="1348"/>
                </a:lnTo>
                <a:lnTo>
                  <a:pt x="3663" y="1350"/>
                </a:lnTo>
                <a:lnTo>
                  <a:pt x="3665" y="1350"/>
                </a:lnTo>
                <a:lnTo>
                  <a:pt x="3663" y="1350"/>
                </a:lnTo>
                <a:lnTo>
                  <a:pt x="3663" y="1352"/>
                </a:lnTo>
                <a:lnTo>
                  <a:pt x="3663" y="1352"/>
                </a:lnTo>
                <a:lnTo>
                  <a:pt x="3663" y="1354"/>
                </a:lnTo>
                <a:lnTo>
                  <a:pt x="3663" y="1354"/>
                </a:lnTo>
                <a:lnTo>
                  <a:pt x="3665" y="1354"/>
                </a:lnTo>
                <a:lnTo>
                  <a:pt x="3665" y="1352"/>
                </a:lnTo>
                <a:lnTo>
                  <a:pt x="3665" y="1354"/>
                </a:lnTo>
                <a:lnTo>
                  <a:pt x="3665" y="1357"/>
                </a:lnTo>
                <a:lnTo>
                  <a:pt x="3665" y="1359"/>
                </a:lnTo>
                <a:lnTo>
                  <a:pt x="3663" y="1361"/>
                </a:lnTo>
                <a:lnTo>
                  <a:pt x="3663" y="1361"/>
                </a:lnTo>
                <a:lnTo>
                  <a:pt x="3665" y="1361"/>
                </a:lnTo>
                <a:lnTo>
                  <a:pt x="3665" y="1365"/>
                </a:lnTo>
                <a:lnTo>
                  <a:pt x="3665" y="1367"/>
                </a:lnTo>
                <a:lnTo>
                  <a:pt x="3665" y="1369"/>
                </a:lnTo>
                <a:lnTo>
                  <a:pt x="3667" y="1371"/>
                </a:lnTo>
                <a:lnTo>
                  <a:pt x="3667" y="1375"/>
                </a:lnTo>
                <a:lnTo>
                  <a:pt x="3667" y="1378"/>
                </a:lnTo>
                <a:lnTo>
                  <a:pt x="3669" y="1382"/>
                </a:lnTo>
                <a:lnTo>
                  <a:pt x="3671" y="1392"/>
                </a:lnTo>
                <a:lnTo>
                  <a:pt x="3671" y="1396"/>
                </a:lnTo>
                <a:lnTo>
                  <a:pt x="3673" y="1399"/>
                </a:lnTo>
                <a:lnTo>
                  <a:pt x="3673" y="1401"/>
                </a:lnTo>
                <a:lnTo>
                  <a:pt x="3675" y="1405"/>
                </a:lnTo>
                <a:lnTo>
                  <a:pt x="3675" y="1405"/>
                </a:lnTo>
                <a:lnTo>
                  <a:pt x="3677" y="1405"/>
                </a:lnTo>
                <a:lnTo>
                  <a:pt x="3677" y="1405"/>
                </a:lnTo>
                <a:lnTo>
                  <a:pt x="3677" y="1407"/>
                </a:lnTo>
                <a:lnTo>
                  <a:pt x="3677" y="1407"/>
                </a:lnTo>
                <a:lnTo>
                  <a:pt x="3679" y="1409"/>
                </a:lnTo>
                <a:lnTo>
                  <a:pt x="3677" y="1409"/>
                </a:lnTo>
                <a:lnTo>
                  <a:pt x="3677" y="1409"/>
                </a:lnTo>
                <a:lnTo>
                  <a:pt x="3679" y="1413"/>
                </a:lnTo>
                <a:lnTo>
                  <a:pt x="3679" y="1415"/>
                </a:lnTo>
                <a:lnTo>
                  <a:pt x="3681" y="1415"/>
                </a:lnTo>
                <a:lnTo>
                  <a:pt x="3684" y="1419"/>
                </a:lnTo>
                <a:lnTo>
                  <a:pt x="3684" y="1419"/>
                </a:lnTo>
                <a:lnTo>
                  <a:pt x="3686" y="1419"/>
                </a:lnTo>
                <a:lnTo>
                  <a:pt x="3686" y="1422"/>
                </a:lnTo>
                <a:lnTo>
                  <a:pt x="3686" y="1424"/>
                </a:lnTo>
                <a:lnTo>
                  <a:pt x="3686" y="1426"/>
                </a:lnTo>
                <a:lnTo>
                  <a:pt x="3686" y="1426"/>
                </a:lnTo>
                <a:lnTo>
                  <a:pt x="3688" y="1428"/>
                </a:lnTo>
                <a:lnTo>
                  <a:pt x="3688" y="1432"/>
                </a:lnTo>
                <a:lnTo>
                  <a:pt x="3690" y="1434"/>
                </a:lnTo>
                <a:lnTo>
                  <a:pt x="3690" y="1434"/>
                </a:lnTo>
                <a:lnTo>
                  <a:pt x="3690" y="1436"/>
                </a:lnTo>
                <a:lnTo>
                  <a:pt x="3692" y="1443"/>
                </a:lnTo>
                <a:lnTo>
                  <a:pt x="3692" y="1445"/>
                </a:lnTo>
                <a:lnTo>
                  <a:pt x="3692" y="1447"/>
                </a:lnTo>
                <a:lnTo>
                  <a:pt x="3694" y="1449"/>
                </a:lnTo>
                <a:lnTo>
                  <a:pt x="3696" y="1457"/>
                </a:lnTo>
                <a:lnTo>
                  <a:pt x="3698" y="1457"/>
                </a:lnTo>
                <a:lnTo>
                  <a:pt x="3698" y="1459"/>
                </a:lnTo>
                <a:lnTo>
                  <a:pt x="3700" y="1461"/>
                </a:lnTo>
                <a:lnTo>
                  <a:pt x="3702" y="1461"/>
                </a:lnTo>
                <a:lnTo>
                  <a:pt x="3704" y="1466"/>
                </a:lnTo>
                <a:lnTo>
                  <a:pt x="3704" y="1468"/>
                </a:lnTo>
                <a:lnTo>
                  <a:pt x="3707" y="1472"/>
                </a:lnTo>
                <a:lnTo>
                  <a:pt x="3707" y="1476"/>
                </a:lnTo>
                <a:lnTo>
                  <a:pt x="3711" y="1480"/>
                </a:lnTo>
                <a:lnTo>
                  <a:pt x="3711" y="1482"/>
                </a:lnTo>
                <a:lnTo>
                  <a:pt x="3711" y="1484"/>
                </a:lnTo>
                <a:lnTo>
                  <a:pt x="3711" y="1484"/>
                </a:lnTo>
                <a:lnTo>
                  <a:pt x="3711" y="1487"/>
                </a:lnTo>
                <a:lnTo>
                  <a:pt x="3713" y="1487"/>
                </a:lnTo>
                <a:lnTo>
                  <a:pt x="3713" y="1487"/>
                </a:lnTo>
                <a:lnTo>
                  <a:pt x="3713" y="1489"/>
                </a:lnTo>
                <a:lnTo>
                  <a:pt x="3715" y="1493"/>
                </a:lnTo>
                <a:lnTo>
                  <a:pt x="3715" y="1495"/>
                </a:lnTo>
                <a:lnTo>
                  <a:pt x="3715" y="1493"/>
                </a:lnTo>
                <a:lnTo>
                  <a:pt x="3715" y="1491"/>
                </a:lnTo>
                <a:lnTo>
                  <a:pt x="3713" y="1489"/>
                </a:lnTo>
                <a:lnTo>
                  <a:pt x="3713" y="1489"/>
                </a:lnTo>
                <a:lnTo>
                  <a:pt x="3713" y="1489"/>
                </a:lnTo>
                <a:lnTo>
                  <a:pt x="3713" y="1493"/>
                </a:lnTo>
                <a:lnTo>
                  <a:pt x="3713" y="1495"/>
                </a:lnTo>
                <a:lnTo>
                  <a:pt x="3715" y="1499"/>
                </a:lnTo>
                <a:lnTo>
                  <a:pt x="3715" y="1499"/>
                </a:lnTo>
                <a:lnTo>
                  <a:pt x="3715" y="1499"/>
                </a:lnTo>
                <a:lnTo>
                  <a:pt x="3715" y="1499"/>
                </a:lnTo>
                <a:lnTo>
                  <a:pt x="3715" y="1501"/>
                </a:lnTo>
                <a:lnTo>
                  <a:pt x="3717" y="1503"/>
                </a:lnTo>
                <a:lnTo>
                  <a:pt x="3717" y="1503"/>
                </a:lnTo>
                <a:lnTo>
                  <a:pt x="3723" y="1510"/>
                </a:lnTo>
                <a:lnTo>
                  <a:pt x="3723" y="1512"/>
                </a:lnTo>
                <a:lnTo>
                  <a:pt x="3728" y="1514"/>
                </a:lnTo>
                <a:lnTo>
                  <a:pt x="3732" y="1516"/>
                </a:lnTo>
                <a:lnTo>
                  <a:pt x="3732" y="1514"/>
                </a:lnTo>
                <a:lnTo>
                  <a:pt x="3734" y="1514"/>
                </a:lnTo>
                <a:lnTo>
                  <a:pt x="3738" y="1510"/>
                </a:lnTo>
                <a:lnTo>
                  <a:pt x="3740" y="1510"/>
                </a:lnTo>
                <a:lnTo>
                  <a:pt x="3740" y="1505"/>
                </a:lnTo>
                <a:lnTo>
                  <a:pt x="3740" y="1503"/>
                </a:lnTo>
                <a:lnTo>
                  <a:pt x="3742" y="1501"/>
                </a:lnTo>
                <a:lnTo>
                  <a:pt x="3744" y="1499"/>
                </a:lnTo>
                <a:lnTo>
                  <a:pt x="3753" y="1497"/>
                </a:lnTo>
                <a:lnTo>
                  <a:pt x="3755" y="1497"/>
                </a:lnTo>
                <a:lnTo>
                  <a:pt x="3759" y="1499"/>
                </a:lnTo>
                <a:lnTo>
                  <a:pt x="3757" y="1497"/>
                </a:lnTo>
                <a:lnTo>
                  <a:pt x="3757" y="1497"/>
                </a:lnTo>
                <a:lnTo>
                  <a:pt x="3755" y="1497"/>
                </a:lnTo>
                <a:lnTo>
                  <a:pt x="3753" y="1497"/>
                </a:lnTo>
                <a:lnTo>
                  <a:pt x="3751" y="1495"/>
                </a:lnTo>
                <a:lnTo>
                  <a:pt x="3751" y="1495"/>
                </a:lnTo>
                <a:lnTo>
                  <a:pt x="3751" y="1493"/>
                </a:lnTo>
                <a:lnTo>
                  <a:pt x="3753" y="1491"/>
                </a:lnTo>
                <a:lnTo>
                  <a:pt x="3757" y="1487"/>
                </a:lnTo>
                <a:lnTo>
                  <a:pt x="3757" y="1484"/>
                </a:lnTo>
                <a:lnTo>
                  <a:pt x="3757" y="1482"/>
                </a:lnTo>
                <a:lnTo>
                  <a:pt x="3757" y="1482"/>
                </a:lnTo>
                <a:lnTo>
                  <a:pt x="3759" y="1482"/>
                </a:lnTo>
                <a:lnTo>
                  <a:pt x="3761" y="1482"/>
                </a:lnTo>
                <a:lnTo>
                  <a:pt x="3761" y="1482"/>
                </a:lnTo>
                <a:lnTo>
                  <a:pt x="3763" y="1482"/>
                </a:lnTo>
                <a:lnTo>
                  <a:pt x="3765" y="1482"/>
                </a:lnTo>
                <a:lnTo>
                  <a:pt x="3765" y="1476"/>
                </a:lnTo>
                <a:lnTo>
                  <a:pt x="3765" y="1470"/>
                </a:lnTo>
                <a:lnTo>
                  <a:pt x="3765" y="1468"/>
                </a:lnTo>
                <a:lnTo>
                  <a:pt x="3763" y="1468"/>
                </a:lnTo>
                <a:lnTo>
                  <a:pt x="3763" y="1468"/>
                </a:lnTo>
                <a:lnTo>
                  <a:pt x="3763" y="1468"/>
                </a:lnTo>
                <a:lnTo>
                  <a:pt x="3763" y="1466"/>
                </a:lnTo>
                <a:lnTo>
                  <a:pt x="3763" y="1463"/>
                </a:lnTo>
                <a:lnTo>
                  <a:pt x="3763" y="1463"/>
                </a:lnTo>
                <a:lnTo>
                  <a:pt x="3765" y="1457"/>
                </a:lnTo>
                <a:lnTo>
                  <a:pt x="3767" y="1455"/>
                </a:lnTo>
                <a:lnTo>
                  <a:pt x="3767" y="1453"/>
                </a:lnTo>
                <a:lnTo>
                  <a:pt x="3769" y="1451"/>
                </a:lnTo>
                <a:lnTo>
                  <a:pt x="3769" y="1449"/>
                </a:lnTo>
                <a:lnTo>
                  <a:pt x="3772" y="1438"/>
                </a:lnTo>
                <a:lnTo>
                  <a:pt x="3772" y="1436"/>
                </a:lnTo>
                <a:lnTo>
                  <a:pt x="3767" y="1436"/>
                </a:lnTo>
                <a:lnTo>
                  <a:pt x="3767" y="1434"/>
                </a:lnTo>
                <a:lnTo>
                  <a:pt x="3769" y="1432"/>
                </a:lnTo>
                <a:lnTo>
                  <a:pt x="3769" y="1434"/>
                </a:lnTo>
                <a:lnTo>
                  <a:pt x="3772" y="1436"/>
                </a:lnTo>
                <a:lnTo>
                  <a:pt x="3772" y="1436"/>
                </a:lnTo>
                <a:lnTo>
                  <a:pt x="3769" y="1434"/>
                </a:lnTo>
                <a:lnTo>
                  <a:pt x="3769" y="1432"/>
                </a:lnTo>
                <a:lnTo>
                  <a:pt x="3769" y="1430"/>
                </a:lnTo>
                <a:lnTo>
                  <a:pt x="3769" y="1428"/>
                </a:lnTo>
                <a:lnTo>
                  <a:pt x="3767" y="1426"/>
                </a:lnTo>
                <a:lnTo>
                  <a:pt x="3769" y="1424"/>
                </a:lnTo>
                <a:lnTo>
                  <a:pt x="3769" y="1424"/>
                </a:lnTo>
                <a:lnTo>
                  <a:pt x="3769" y="1422"/>
                </a:lnTo>
                <a:lnTo>
                  <a:pt x="3769" y="1419"/>
                </a:lnTo>
                <a:lnTo>
                  <a:pt x="3767" y="1417"/>
                </a:lnTo>
                <a:lnTo>
                  <a:pt x="3767" y="1413"/>
                </a:lnTo>
                <a:lnTo>
                  <a:pt x="3767" y="1409"/>
                </a:lnTo>
                <a:lnTo>
                  <a:pt x="3772" y="1405"/>
                </a:lnTo>
                <a:lnTo>
                  <a:pt x="3772" y="1403"/>
                </a:lnTo>
                <a:lnTo>
                  <a:pt x="3776" y="1401"/>
                </a:lnTo>
                <a:lnTo>
                  <a:pt x="3778" y="1401"/>
                </a:lnTo>
                <a:lnTo>
                  <a:pt x="3778" y="1401"/>
                </a:lnTo>
                <a:lnTo>
                  <a:pt x="3778" y="1403"/>
                </a:lnTo>
                <a:lnTo>
                  <a:pt x="3780" y="1403"/>
                </a:lnTo>
                <a:lnTo>
                  <a:pt x="3780" y="1403"/>
                </a:lnTo>
                <a:lnTo>
                  <a:pt x="3780" y="1403"/>
                </a:lnTo>
                <a:lnTo>
                  <a:pt x="3782" y="1403"/>
                </a:lnTo>
                <a:lnTo>
                  <a:pt x="3782" y="1401"/>
                </a:lnTo>
                <a:lnTo>
                  <a:pt x="3784" y="1401"/>
                </a:lnTo>
                <a:lnTo>
                  <a:pt x="3784" y="1396"/>
                </a:lnTo>
                <a:lnTo>
                  <a:pt x="3786" y="1394"/>
                </a:lnTo>
                <a:lnTo>
                  <a:pt x="3786" y="1394"/>
                </a:lnTo>
                <a:lnTo>
                  <a:pt x="3792" y="1394"/>
                </a:lnTo>
                <a:lnTo>
                  <a:pt x="3792" y="1394"/>
                </a:lnTo>
                <a:lnTo>
                  <a:pt x="3797" y="1392"/>
                </a:lnTo>
                <a:lnTo>
                  <a:pt x="3799" y="1392"/>
                </a:lnTo>
                <a:lnTo>
                  <a:pt x="3801" y="1390"/>
                </a:lnTo>
                <a:lnTo>
                  <a:pt x="3801" y="1390"/>
                </a:lnTo>
                <a:lnTo>
                  <a:pt x="3801" y="1388"/>
                </a:lnTo>
                <a:lnTo>
                  <a:pt x="3801" y="1388"/>
                </a:lnTo>
                <a:lnTo>
                  <a:pt x="3801" y="1386"/>
                </a:lnTo>
                <a:lnTo>
                  <a:pt x="3799" y="1386"/>
                </a:lnTo>
                <a:lnTo>
                  <a:pt x="3799" y="1386"/>
                </a:lnTo>
                <a:lnTo>
                  <a:pt x="3801" y="1384"/>
                </a:lnTo>
                <a:lnTo>
                  <a:pt x="3805" y="1382"/>
                </a:lnTo>
                <a:lnTo>
                  <a:pt x="3809" y="1378"/>
                </a:lnTo>
                <a:lnTo>
                  <a:pt x="3813" y="1375"/>
                </a:lnTo>
                <a:lnTo>
                  <a:pt x="3816" y="1373"/>
                </a:lnTo>
                <a:lnTo>
                  <a:pt x="3818" y="1369"/>
                </a:lnTo>
                <a:lnTo>
                  <a:pt x="3820" y="1369"/>
                </a:lnTo>
                <a:lnTo>
                  <a:pt x="3826" y="1365"/>
                </a:lnTo>
                <a:lnTo>
                  <a:pt x="3828" y="1365"/>
                </a:lnTo>
                <a:lnTo>
                  <a:pt x="3832" y="1361"/>
                </a:lnTo>
                <a:lnTo>
                  <a:pt x="3834" y="1357"/>
                </a:lnTo>
                <a:lnTo>
                  <a:pt x="3834" y="1357"/>
                </a:lnTo>
                <a:lnTo>
                  <a:pt x="3836" y="1354"/>
                </a:lnTo>
                <a:lnTo>
                  <a:pt x="3836" y="1352"/>
                </a:lnTo>
                <a:lnTo>
                  <a:pt x="3843" y="1348"/>
                </a:lnTo>
                <a:lnTo>
                  <a:pt x="3845" y="1346"/>
                </a:lnTo>
                <a:lnTo>
                  <a:pt x="3845" y="1346"/>
                </a:lnTo>
                <a:lnTo>
                  <a:pt x="3845" y="1344"/>
                </a:lnTo>
                <a:lnTo>
                  <a:pt x="3843" y="1346"/>
                </a:lnTo>
                <a:lnTo>
                  <a:pt x="3841" y="1346"/>
                </a:lnTo>
                <a:lnTo>
                  <a:pt x="3841" y="1346"/>
                </a:lnTo>
                <a:lnTo>
                  <a:pt x="3843" y="1344"/>
                </a:lnTo>
                <a:lnTo>
                  <a:pt x="3845" y="1342"/>
                </a:lnTo>
                <a:lnTo>
                  <a:pt x="3847" y="1342"/>
                </a:lnTo>
                <a:lnTo>
                  <a:pt x="3847" y="1342"/>
                </a:lnTo>
                <a:lnTo>
                  <a:pt x="3847" y="1344"/>
                </a:lnTo>
                <a:lnTo>
                  <a:pt x="3847" y="1344"/>
                </a:lnTo>
                <a:lnTo>
                  <a:pt x="3847" y="1344"/>
                </a:lnTo>
                <a:lnTo>
                  <a:pt x="3847" y="1344"/>
                </a:lnTo>
                <a:lnTo>
                  <a:pt x="3851" y="1344"/>
                </a:lnTo>
                <a:lnTo>
                  <a:pt x="3857" y="1342"/>
                </a:lnTo>
                <a:lnTo>
                  <a:pt x="3857" y="1342"/>
                </a:lnTo>
                <a:lnTo>
                  <a:pt x="3857" y="1342"/>
                </a:lnTo>
                <a:lnTo>
                  <a:pt x="3857" y="1340"/>
                </a:lnTo>
                <a:lnTo>
                  <a:pt x="3857" y="1340"/>
                </a:lnTo>
                <a:lnTo>
                  <a:pt x="3857" y="1340"/>
                </a:lnTo>
                <a:lnTo>
                  <a:pt x="3860" y="1340"/>
                </a:lnTo>
                <a:lnTo>
                  <a:pt x="3860" y="1340"/>
                </a:lnTo>
                <a:lnTo>
                  <a:pt x="3862" y="1338"/>
                </a:lnTo>
                <a:lnTo>
                  <a:pt x="3864" y="1336"/>
                </a:lnTo>
                <a:lnTo>
                  <a:pt x="3864" y="1336"/>
                </a:lnTo>
                <a:lnTo>
                  <a:pt x="3864" y="1334"/>
                </a:lnTo>
                <a:lnTo>
                  <a:pt x="3866" y="1331"/>
                </a:lnTo>
                <a:lnTo>
                  <a:pt x="3868" y="1331"/>
                </a:lnTo>
                <a:lnTo>
                  <a:pt x="3868" y="1329"/>
                </a:lnTo>
                <a:lnTo>
                  <a:pt x="3868" y="1329"/>
                </a:lnTo>
                <a:lnTo>
                  <a:pt x="3866" y="1325"/>
                </a:lnTo>
                <a:lnTo>
                  <a:pt x="3866" y="1323"/>
                </a:lnTo>
                <a:lnTo>
                  <a:pt x="3866" y="1321"/>
                </a:lnTo>
                <a:lnTo>
                  <a:pt x="3868" y="1319"/>
                </a:lnTo>
                <a:lnTo>
                  <a:pt x="3870" y="1317"/>
                </a:lnTo>
                <a:lnTo>
                  <a:pt x="3870" y="1317"/>
                </a:lnTo>
                <a:lnTo>
                  <a:pt x="3878" y="1315"/>
                </a:lnTo>
                <a:lnTo>
                  <a:pt x="3880" y="1315"/>
                </a:lnTo>
                <a:lnTo>
                  <a:pt x="3883" y="1313"/>
                </a:lnTo>
                <a:lnTo>
                  <a:pt x="3883" y="1310"/>
                </a:lnTo>
                <a:lnTo>
                  <a:pt x="3885" y="1310"/>
                </a:lnTo>
                <a:lnTo>
                  <a:pt x="3885" y="1308"/>
                </a:lnTo>
                <a:lnTo>
                  <a:pt x="3885" y="1308"/>
                </a:lnTo>
                <a:lnTo>
                  <a:pt x="3883" y="1306"/>
                </a:lnTo>
                <a:lnTo>
                  <a:pt x="3883" y="1306"/>
                </a:lnTo>
                <a:lnTo>
                  <a:pt x="3883" y="1304"/>
                </a:lnTo>
                <a:lnTo>
                  <a:pt x="3883" y="1306"/>
                </a:lnTo>
                <a:lnTo>
                  <a:pt x="3885" y="1306"/>
                </a:lnTo>
                <a:lnTo>
                  <a:pt x="3885" y="1308"/>
                </a:lnTo>
                <a:lnTo>
                  <a:pt x="3885" y="1310"/>
                </a:lnTo>
                <a:lnTo>
                  <a:pt x="3885" y="1313"/>
                </a:lnTo>
                <a:lnTo>
                  <a:pt x="3883" y="1315"/>
                </a:lnTo>
                <a:lnTo>
                  <a:pt x="3885" y="1317"/>
                </a:lnTo>
                <a:lnTo>
                  <a:pt x="3887" y="1317"/>
                </a:lnTo>
                <a:lnTo>
                  <a:pt x="3887" y="1315"/>
                </a:lnTo>
                <a:lnTo>
                  <a:pt x="3887" y="1315"/>
                </a:lnTo>
                <a:lnTo>
                  <a:pt x="3887" y="1315"/>
                </a:lnTo>
                <a:lnTo>
                  <a:pt x="3889" y="1317"/>
                </a:lnTo>
                <a:lnTo>
                  <a:pt x="3891" y="1315"/>
                </a:lnTo>
                <a:lnTo>
                  <a:pt x="3891" y="1315"/>
                </a:lnTo>
                <a:lnTo>
                  <a:pt x="3891" y="1313"/>
                </a:lnTo>
                <a:lnTo>
                  <a:pt x="3891" y="1308"/>
                </a:lnTo>
                <a:lnTo>
                  <a:pt x="3893" y="1308"/>
                </a:lnTo>
                <a:lnTo>
                  <a:pt x="3893" y="1310"/>
                </a:lnTo>
                <a:lnTo>
                  <a:pt x="3893" y="1310"/>
                </a:lnTo>
                <a:lnTo>
                  <a:pt x="3893" y="1310"/>
                </a:lnTo>
                <a:lnTo>
                  <a:pt x="3893" y="1315"/>
                </a:lnTo>
                <a:lnTo>
                  <a:pt x="3893" y="1315"/>
                </a:lnTo>
                <a:lnTo>
                  <a:pt x="3893" y="1317"/>
                </a:lnTo>
                <a:lnTo>
                  <a:pt x="3893" y="1317"/>
                </a:lnTo>
                <a:lnTo>
                  <a:pt x="3895" y="1315"/>
                </a:lnTo>
                <a:lnTo>
                  <a:pt x="3895" y="1315"/>
                </a:lnTo>
                <a:lnTo>
                  <a:pt x="3895" y="1315"/>
                </a:lnTo>
                <a:lnTo>
                  <a:pt x="3897" y="1315"/>
                </a:lnTo>
                <a:lnTo>
                  <a:pt x="3897" y="1315"/>
                </a:lnTo>
                <a:lnTo>
                  <a:pt x="3897" y="1315"/>
                </a:lnTo>
                <a:lnTo>
                  <a:pt x="3897" y="1313"/>
                </a:lnTo>
                <a:lnTo>
                  <a:pt x="3897" y="1310"/>
                </a:lnTo>
                <a:lnTo>
                  <a:pt x="3897" y="1310"/>
                </a:lnTo>
                <a:lnTo>
                  <a:pt x="3897" y="1308"/>
                </a:lnTo>
                <a:lnTo>
                  <a:pt x="3897" y="1310"/>
                </a:lnTo>
                <a:lnTo>
                  <a:pt x="3899" y="1313"/>
                </a:lnTo>
                <a:lnTo>
                  <a:pt x="3899" y="1313"/>
                </a:lnTo>
                <a:lnTo>
                  <a:pt x="3901" y="1315"/>
                </a:lnTo>
                <a:lnTo>
                  <a:pt x="3901" y="1315"/>
                </a:lnTo>
                <a:lnTo>
                  <a:pt x="3901" y="1315"/>
                </a:lnTo>
                <a:lnTo>
                  <a:pt x="3904" y="1313"/>
                </a:lnTo>
                <a:lnTo>
                  <a:pt x="3904" y="1313"/>
                </a:lnTo>
                <a:lnTo>
                  <a:pt x="3904" y="1310"/>
                </a:lnTo>
                <a:lnTo>
                  <a:pt x="3904" y="1306"/>
                </a:lnTo>
                <a:lnTo>
                  <a:pt x="3904" y="1306"/>
                </a:lnTo>
                <a:lnTo>
                  <a:pt x="3906" y="1310"/>
                </a:lnTo>
                <a:lnTo>
                  <a:pt x="3906" y="1313"/>
                </a:lnTo>
                <a:lnTo>
                  <a:pt x="3906" y="1315"/>
                </a:lnTo>
                <a:lnTo>
                  <a:pt x="3906" y="1313"/>
                </a:lnTo>
                <a:lnTo>
                  <a:pt x="3908" y="1313"/>
                </a:lnTo>
                <a:lnTo>
                  <a:pt x="3908" y="1310"/>
                </a:lnTo>
                <a:lnTo>
                  <a:pt x="3910" y="1310"/>
                </a:lnTo>
                <a:lnTo>
                  <a:pt x="3910" y="1308"/>
                </a:lnTo>
                <a:lnTo>
                  <a:pt x="3910" y="1308"/>
                </a:lnTo>
                <a:lnTo>
                  <a:pt x="3910" y="1306"/>
                </a:lnTo>
                <a:lnTo>
                  <a:pt x="3910" y="1304"/>
                </a:lnTo>
                <a:lnTo>
                  <a:pt x="3912" y="1304"/>
                </a:lnTo>
                <a:lnTo>
                  <a:pt x="3910" y="1306"/>
                </a:lnTo>
                <a:lnTo>
                  <a:pt x="3910" y="1306"/>
                </a:lnTo>
                <a:lnTo>
                  <a:pt x="3910" y="1308"/>
                </a:lnTo>
                <a:lnTo>
                  <a:pt x="3912" y="1310"/>
                </a:lnTo>
                <a:lnTo>
                  <a:pt x="3912" y="1308"/>
                </a:lnTo>
                <a:lnTo>
                  <a:pt x="3914" y="1308"/>
                </a:lnTo>
                <a:lnTo>
                  <a:pt x="3914" y="1308"/>
                </a:lnTo>
                <a:lnTo>
                  <a:pt x="3912" y="1310"/>
                </a:lnTo>
                <a:lnTo>
                  <a:pt x="3912" y="1310"/>
                </a:lnTo>
                <a:lnTo>
                  <a:pt x="3912" y="1313"/>
                </a:lnTo>
                <a:lnTo>
                  <a:pt x="3914" y="1313"/>
                </a:lnTo>
                <a:lnTo>
                  <a:pt x="3914" y="1313"/>
                </a:lnTo>
                <a:lnTo>
                  <a:pt x="3914" y="1313"/>
                </a:lnTo>
                <a:lnTo>
                  <a:pt x="3916" y="1313"/>
                </a:lnTo>
                <a:lnTo>
                  <a:pt x="3916" y="1310"/>
                </a:lnTo>
                <a:lnTo>
                  <a:pt x="3918" y="1308"/>
                </a:lnTo>
                <a:lnTo>
                  <a:pt x="3920" y="1306"/>
                </a:lnTo>
                <a:lnTo>
                  <a:pt x="3920" y="1306"/>
                </a:lnTo>
                <a:lnTo>
                  <a:pt x="3920" y="1304"/>
                </a:lnTo>
                <a:lnTo>
                  <a:pt x="3920" y="1304"/>
                </a:lnTo>
                <a:lnTo>
                  <a:pt x="3918" y="1302"/>
                </a:lnTo>
                <a:lnTo>
                  <a:pt x="3918" y="1302"/>
                </a:lnTo>
                <a:lnTo>
                  <a:pt x="3918" y="1300"/>
                </a:lnTo>
                <a:lnTo>
                  <a:pt x="3918" y="1300"/>
                </a:lnTo>
                <a:lnTo>
                  <a:pt x="3918" y="1298"/>
                </a:lnTo>
                <a:lnTo>
                  <a:pt x="3918" y="1298"/>
                </a:lnTo>
                <a:lnTo>
                  <a:pt x="3918" y="1298"/>
                </a:lnTo>
                <a:lnTo>
                  <a:pt x="3920" y="1296"/>
                </a:lnTo>
                <a:lnTo>
                  <a:pt x="3918" y="1296"/>
                </a:lnTo>
                <a:lnTo>
                  <a:pt x="3918" y="1294"/>
                </a:lnTo>
                <a:lnTo>
                  <a:pt x="3918" y="1294"/>
                </a:lnTo>
                <a:lnTo>
                  <a:pt x="3920" y="1294"/>
                </a:lnTo>
                <a:lnTo>
                  <a:pt x="3920" y="1292"/>
                </a:lnTo>
                <a:lnTo>
                  <a:pt x="3920" y="1292"/>
                </a:lnTo>
                <a:lnTo>
                  <a:pt x="3918" y="1289"/>
                </a:lnTo>
                <a:lnTo>
                  <a:pt x="3918" y="1289"/>
                </a:lnTo>
                <a:lnTo>
                  <a:pt x="3916" y="1287"/>
                </a:lnTo>
                <a:lnTo>
                  <a:pt x="3918" y="1289"/>
                </a:lnTo>
                <a:lnTo>
                  <a:pt x="3920" y="1289"/>
                </a:lnTo>
                <a:lnTo>
                  <a:pt x="3920" y="1287"/>
                </a:lnTo>
                <a:lnTo>
                  <a:pt x="3920" y="1287"/>
                </a:lnTo>
                <a:lnTo>
                  <a:pt x="3920" y="1287"/>
                </a:lnTo>
                <a:lnTo>
                  <a:pt x="3920" y="1285"/>
                </a:lnTo>
                <a:lnTo>
                  <a:pt x="3920" y="1287"/>
                </a:lnTo>
                <a:lnTo>
                  <a:pt x="3920" y="1289"/>
                </a:lnTo>
                <a:lnTo>
                  <a:pt x="3920" y="1292"/>
                </a:lnTo>
                <a:lnTo>
                  <a:pt x="3920" y="1294"/>
                </a:lnTo>
                <a:lnTo>
                  <a:pt x="3920" y="1296"/>
                </a:lnTo>
                <a:lnTo>
                  <a:pt x="3924" y="1300"/>
                </a:lnTo>
                <a:lnTo>
                  <a:pt x="3924" y="1302"/>
                </a:lnTo>
                <a:lnTo>
                  <a:pt x="3929" y="1300"/>
                </a:lnTo>
                <a:lnTo>
                  <a:pt x="3929" y="1300"/>
                </a:lnTo>
                <a:lnTo>
                  <a:pt x="3931" y="1300"/>
                </a:lnTo>
                <a:lnTo>
                  <a:pt x="3933" y="1298"/>
                </a:lnTo>
                <a:lnTo>
                  <a:pt x="3933" y="1298"/>
                </a:lnTo>
                <a:lnTo>
                  <a:pt x="3933" y="1298"/>
                </a:lnTo>
                <a:lnTo>
                  <a:pt x="3933" y="1300"/>
                </a:lnTo>
                <a:lnTo>
                  <a:pt x="3937" y="1302"/>
                </a:lnTo>
                <a:lnTo>
                  <a:pt x="3937" y="1304"/>
                </a:lnTo>
                <a:lnTo>
                  <a:pt x="3937" y="1306"/>
                </a:lnTo>
                <a:lnTo>
                  <a:pt x="3939" y="1304"/>
                </a:lnTo>
                <a:lnTo>
                  <a:pt x="3939" y="1304"/>
                </a:lnTo>
                <a:lnTo>
                  <a:pt x="3939" y="1306"/>
                </a:lnTo>
                <a:lnTo>
                  <a:pt x="3937" y="1306"/>
                </a:lnTo>
                <a:lnTo>
                  <a:pt x="3939" y="1308"/>
                </a:lnTo>
                <a:lnTo>
                  <a:pt x="3939" y="1313"/>
                </a:lnTo>
                <a:lnTo>
                  <a:pt x="3941" y="1315"/>
                </a:lnTo>
                <a:lnTo>
                  <a:pt x="3941" y="1317"/>
                </a:lnTo>
                <a:lnTo>
                  <a:pt x="3941" y="1323"/>
                </a:lnTo>
                <a:lnTo>
                  <a:pt x="3943" y="1325"/>
                </a:lnTo>
                <a:lnTo>
                  <a:pt x="3943" y="1327"/>
                </a:lnTo>
                <a:lnTo>
                  <a:pt x="3945" y="1329"/>
                </a:lnTo>
                <a:lnTo>
                  <a:pt x="3945" y="1329"/>
                </a:lnTo>
                <a:lnTo>
                  <a:pt x="3945" y="1329"/>
                </a:lnTo>
                <a:lnTo>
                  <a:pt x="3950" y="1334"/>
                </a:lnTo>
                <a:lnTo>
                  <a:pt x="3952" y="1336"/>
                </a:lnTo>
                <a:lnTo>
                  <a:pt x="3952" y="1334"/>
                </a:lnTo>
                <a:lnTo>
                  <a:pt x="3952" y="1331"/>
                </a:lnTo>
                <a:lnTo>
                  <a:pt x="3952" y="1331"/>
                </a:lnTo>
                <a:lnTo>
                  <a:pt x="3952" y="1334"/>
                </a:lnTo>
                <a:lnTo>
                  <a:pt x="3954" y="1334"/>
                </a:lnTo>
                <a:lnTo>
                  <a:pt x="3954" y="1336"/>
                </a:lnTo>
                <a:lnTo>
                  <a:pt x="3954" y="1336"/>
                </a:lnTo>
                <a:lnTo>
                  <a:pt x="3952" y="1336"/>
                </a:lnTo>
                <a:lnTo>
                  <a:pt x="3952" y="1338"/>
                </a:lnTo>
                <a:lnTo>
                  <a:pt x="3952" y="1338"/>
                </a:lnTo>
                <a:lnTo>
                  <a:pt x="3954" y="1338"/>
                </a:lnTo>
                <a:lnTo>
                  <a:pt x="3954" y="1336"/>
                </a:lnTo>
                <a:lnTo>
                  <a:pt x="3956" y="1336"/>
                </a:lnTo>
                <a:lnTo>
                  <a:pt x="3956" y="1334"/>
                </a:lnTo>
                <a:lnTo>
                  <a:pt x="3956" y="1336"/>
                </a:lnTo>
                <a:lnTo>
                  <a:pt x="3956" y="1338"/>
                </a:lnTo>
                <a:lnTo>
                  <a:pt x="3956" y="1338"/>
                </a:lnTo>
                <a:lnTo>
                  <a:pt x="3956" y="1338"/>
                </a:lnTo>
                <a:lnTo>
                  <a:pt x="3956" y="1338"/>
                </a:lnTo>
                <a:lnTo>
                  <a:pt x="3956" y="1340"/>
                </a:lnTo>
                <a:lnTo>
                  <a:pt x="3956" y="1342"/>
                </a:lnTo>
                <a:lnTo>
                  <a:pt x="3958" y="1342"/>
                </a:lnTo>
                <a:lnTo>
                  <a:pt x="3958" y="1342"/>
                </a:lnTo>
                <a:lnTo>
                  <a:pt x="3958" y="1340"/>
                </a:lnTo>
                <a:lnTo>
                  <a:pt x="3958" y="1340"/>
                </a:lnTo>
                <a:lnTo>
                  <a:pt x="3960" y="1340"/>
                </a:lnTo>
                <a:lnTo>
                  <a:pt x="3960" y="1340"/>
                </a:lnTo>
                <a:lnTo>
                  <a:pt x="3962" y="1340"/>
                </a:lnTo>
                <a:lnTo>
                  <a:pt x="3964" y="1342"/>
                </a:lnTo>
                <a:lnTo>
                  <a:pt x="3964" y="1342"/>
                </a:lnTo>
                <a:lnTo>
                  <a:pt x="3964" y="1342"/>
                </a:lnTo>
                <a:lnTo>
                  <a:pt x="3964" y="1344"/>
                </a:lnTo>
                <a:lnTo>
                  <a:pt x="3964" y="1344"/>
                </a:lnTo>
                <a:lnTo>
                  <a:pt x="3966" y="1344"/>
                </a:lnTo>
                <a:lnTo>
                  <a:pt x="3966" y="1346"/>
                </a:lnTo>
                <a:lnTo>
                  <a:pt x="3966" y="1346"/>
                </a:lnTo>
                <a:lnTo>
                  <a:pt x="3966" y="1348"/>
                </a:lnTo>
                <a:lnTo>
                  <a:pt x="3968" y="1348"/>
                </a:lnTo>
                <a:lnTo>
                  <a:pt x="3968" y="1348"/>
                </a:lnTo>
                <a:lnTo>
                  <a:pt x="3968" y="1348"/>
                </a:lnTo>
                <a:lnTo>
                  <a:pt x="3968" y="1350"/>
                </a:lnTo>
                <a:lnTo>
                  <a:pt x="3968" y="1350"/>
                </a:lnTo>
                <a:lnTo>
                  <a:pt x="3966" y="1352"/>
                </a:lnTo>
                <a:lnTo>
                  <a:pt x="3966" y="1350"/>
                </a:lnTo>
                <a:lnTo>
                  <a:pt x="3964" y="1348"/>
                </a:lnTo>
                <a:lnTo>
                  <a:pt x="3962" y="1348"/>
                </a:lnTo>
                <a:lnTo>
                  <a:pt x="3962" y="1350"/>
                </a:lnTo>
                <a:lnTo>
                  <a:pt x="3964" y="1352"/>
                </a:lnTo>
                <a:lnTo>
                  <a:pt x="3964" y="1354"/>
                </a:lnTo>
                <a:lnTo>
                  <a:pt x="3966" y="1357"/>
                </a:lnTo>
                <a:lnTo>
                  <a:pt x="3968" y="1357"/>
                </a:lnTo>
                <a:lnTo>
                  <a:pt x="3968" y="1357"/>
                </a:lnTo>
                <a:lnTo>
                  <a:pt x="3968" y="1354"/>
                </a:lnTo>
                <a:lnTo>
                  <a:pt x="3968" y="1352"/>
                </a:lnTo>
                <a:lnTo>
                  <a:pt x="3968" y="1352"/>
                </a:lnTo>
                <a:lnTo>
                  <a:pt x="3971" y="1350"/>
                </a:lnTo>
                <a:lnTo>
                  <a:pt x="3971" y="1350"/>
                </a:lnTo>
                <a:lnTo>
                  <a:pt x="3971" y="1352"/>
                </a:lnTo>
                <a:lnTo>
                  <a:pt x="3971" y="1357"/>
                </a:lnTo>
                <a:lnTo>
                  <a:pt x="3971" y="1357"/>
                </a:lnTo>
                <a:lnTo>
                  <a:pt x="3973" y="1359"/>
                </a:lnTo>
                <a:lnTo>
                  <a:pt x="3973" y="1359"/>
                </a:lnTo>
                <a:lnTo>
                  <a:pt x="3973" y="1361"/>
                </a:lnTo>
                <a:lnTo>
                  <a:pt x="3973" y="1363"/>
                </a:lnTo>
                <a:lnTo>
                  <a:pt x="3975" y="1367"/>
                </a:lnTo>
                <a:lnTo>
                  <a:pt x="3977" y="1373"/>
                </a:lnTo>
                <a:lnTo>
                  <a:pt x="3977" y="1375"/>
                </a:lnTo>
                <a:lnTo>
                  <a:pt x="3979" y="1375"/>
                </a:lnTo>
                <a:lnTo>
                  <a:pt x="3977" y="1380"/>
                </a:lnTo>
                <a:lnTo>
                  <a:pt x="3977" y="1382"/>
                </a:lnTo>
                <a:lnTo>
                  <a:pt x="3977" y="1384"/>
                </a:lnTo>
                <a:lnTo>
                  <a:pt x="3977" y="1386"/>
                </a:lnTo>
                <a:lnTo>
                  <a:pt x="3975" y="1386"/>
                </a:lnTo>
                <a:lnTo>
                  <a:pt x="3975" y="1390"/>
                </a:lnTo>
                <a:lnTo>
                  <a:pt x="3975" y="1390"/>
                </a:lnTo>
                <a:lnTo>
                  <a:pt x="3973" y="1392"/>
                </a:lnTo>
                <a:lnTo>
                  <a:pt x="3973" y="1399"/>
                </a:lnTo>
                <a:lnTo>
                  <a:pt x="3973" y="1399"/>
                </a:lnTo>
                <a:lnTo>
                  <a:pt x="3975" y="1399"/>
                </a:lnTo>
                <a:lnTo>
                  <a:pt x="3977" y="1399"/>
                </a:lnTo>
                <a:lnTo>
                  <a:pt x="3977" y="1396"/>
                </a:lnTo>
                <a:lnTo>
                  <a:pt x="3979" y="1394"/>
                </a:lnTo>
                <a:lnTo>
                  <a:pt x="3979" y="1394"/>
                </a:lnTo>
                <a:lnTo>
                  <a:pt x="3979" y="1394"/>
                </a:lnTo>
                <a:lnTo>
                  <a:pt x="3979" y="1394"/>
                </a:lnTo>
                <a:lnTo>
                  <a:pt x="3979" y="1392"/>
                </a:lnTo>
                <a:lnTo>
                  <a:pt x="3979" y="1392"/>
                </a:lnTo>
                <a:lnTo>
                  <a:pt x="3979" y="1394"/>
                </a:lnTo>
                <a:lnTo>
                  <a:pt x="3979" y="1396"/>
                </a:lnTo>
                <a:lnTo>
                  <a:pt x="3979" y="1399"/>
                </a:lnTo>
                <a:lnTo>
                  <a:pt x="3979" y="1399"/>
                </a:lnTo>
                <a:lnTo>
                  <a:pt x="3979" y="1401"/>
                </a:lnTo>
                <a:lnTo>
                  <a:pt x="3979" y="1401"/>
                </a:lnTo>
                <a:lnTo>
                  <a:pt x="3981" y="1401"/>
                </a:lnTo>
                <a:lnTo>
                  <a:pt x="3981" y="1399"/>
                </a:lnTo>
                <a:lnTo>
                  <a:pt x="3981" y="1399"/>
                </a:lnTo>
                <a:lnTo>
                  <a:pt x="3983" y="1396"/>
                </a:lnTo>
                <a:lnTo>
                  <a:pt x="3983" y="1399"/>
                </a:lnTo>
                <a:lnTo>
                  <a:pt x="3983" y="1399"/>
                </a:lnTo>
                <a:lnTo>
                  <a:pt x="3983" y="1399"/>
                </a:lnTo>
                <a:lnTo>
                  <a:pt x="3983" y="1401"/>
                </a:lnTo>
                <a:lnTo>
                  <a:pt x="3983" y="1403"/>
                </a:lnTo>
                <a:lnTo>
                  <a:pt x="3985" y="1403"/>
                </a:lnTo>
                <a:lnTo>
                  <a:pt x="3987" y="1403"/>
                </a:lnTo>
                <a:lnTo>
                  <a:pt x="3987" y="1401"/>
                </a:lnTo>
                <a:lnTo>
                  <a:pt x="3989" y="1399"/>
                </a:lnTo>
                <a:lnTo>
                  <a:pt x="3989" y="1399"/>
                </a:lnTo>
                <a:lnTo>
                  <a:pt x="3989" y="1401"/>
                </a:lnTo>
                <a:lnTo>
                  <a:pt x="3989" y="1401"/>
                </a:lnTo>
                <a:lnTo>
                  <a:pt x="3987" y="1403"/>
                </a:lnTo>
                <a:lnTo>
                  <a:pt x="3989" y="1403"/>
                </a:lnTo>
                <a:lnTo>
                  <a:pt x="3989" y="1403"/>
                </a:lnTo>
                <a:lnTo>
                  <a:pt x="3992" y="1403"/>
                </a:lnTo>
                <a:lnTo>
                  <a:pt x="3994" y="1401"/>
                </a:lnTo>
                <a:lnTo>
                  <a:pt x="3994" y="1399"/>
                </a:lnTo>
                <a:lnTo>
                  <a:pt x="3996" y="1396"/>
                </a:lnTo>
                <a:lnTo>
                  <a:pt x="3998" y="1396"/>
                </a:lnTo>
                <a:lnTo>
                  <a:pt x="4000" y="1394"/>
                </a:lnTo>
                <a:lnTo>
                  <a:pt x="4000" y="1394"/>
                </a:lnTo>
                <a:lnTo>
                  <a:pt x="4000" y="1394"/>
                </a:lnTo>
                <a:lnTo>
                  <a:pt x="4000" y="1394"/>
                </a:lnTo>
                <a:lnTo>
                  <a:pt x="4002" y="1394"/>
                </a:lnTo>
                <a:lnTo>
                  <a:pt x="4004" y="1392"/>
                </a:lnTo>
                <a:lnTo>
                  <a:pt x="4002" y="1392"/>
                </a:lnTo>
                <a:lnTo>
                  <a:pt x="4002" y="1390"/>
                </a:lnTo>
                <a:lnTo>
                  <a:pt x="4002" y="1388"/>
                </a:lnTo>
                <a:lnTo>
                  <a:pt x="4002" y="1388"/>
                </a:lnTo>
                <a:lnTo>
                  <a:pt x="4002" y="1388"/>
                </a:lnTo>
                <a:lnTo>
                  <a:pt x="4002" y="1390"/>
                </a:lnTo>
                <a:lnTo>
                  <a:pt x="4002" y="1390"/>
                </a:lnTo>
                <a:lnTo>
                  <a:pt x="4004" y="1392"/>
                </a:lnTo>
                <a:lnTo>
                  <a:pt x="4004" y="1392"/>
                </a:lnTo>
                <a:lnTo>
                  <a:pt x="4006" y="1392"/>
                </a:lnTo>
                <a:lnTo>
                  <a:pt x="4008" y="1392"/>
                </a:lnTo>
                <a:lnTo>
                  <a:pt x="4010" y="1388"/>
                </a:lnTo>
                <a:lnTo>
                  <a:pt x="4010" y="1388"/>
                </a:lnTo>
                <a:lnTo>
                  <a:pt x="4010" y="1386"/>
                </a:lnTo>
                <a:lnTo>
                  <a:pt x="4012" y="1384"/>
                </a:lnTo>
                <a:lnTo>
                  <a:pt x="4010" y="1382"/>
                </a:lnTo>
                <a:lnTo>
                  <a:pt x="4012" y="1380"/>
                </a:lnTo>
                <a:lnTo>
                  <a:pt x="4010" y="1380"/>
                </a:lnTo>
                <a:lnTo>
                  <a:pt x="4010" y="1380"/>
                </a:lnTo>
                <a:lnTo>
                  <a:pt x="4012" y="1380"/>
                </a:lnTo>
                <a:lnTo>
                  <a:pt x="4015" y="1382"/>
                </a:lnTo>
                <a:lnTo>
                  <a:pt x="4015" y="1382"/>
                </a:lnTo>
                <a:lnTo>
                  <a:pt x="4017" y="1384"/>
                </a:lnTo>
                <a:lnTo>
                  <a:pt x="4015" y="1384"/>
                </a:lnTo>
                <a:lnTo>
                  <a:pt x="4017" y="1386"/>
                </a:lnTo>
                <a:lnTo>
                  <a:pt x="4017" y="1388"/>
                </a:lnTo>
                <a:lnTo>
                  <a:pt x="4019" y="1390"/>
                </a:lnTo>
                <a:lnTo>
                  <a:pt x="4019" y="1392"/>
                </a:lnTo>
                <a:lnTo>
                  <a:pt x="4021" y="1392"/>
                </a:lnTo>
                <a:lnTo>
                  <a:pt x="4023" y="1392"/>
                </a:lnTo>
                <a:lnTo>
                  <a:pt x="4023" y="1392"/>
                </a:lnTo>
                <a:lnTo>
                  <a:pt x="4023" y="1390"/>
                </a:lnTo>
                <a:lnTo>
                  <a:pt x="4023" y="1392"/>
                </a:lnTo>
                <a:lnTo>
                  <a:pt x="4023" y="1392"/>
                </a:lnTo>
                <a:lnTo>
                  <a:pt x="4023" y="1396"/>
                </a:lnTo>
                <a:lnTo>
                  <a:pt x="4021" y="1396"/>
                </a:lnTo>
                <a:lnTo>
                  <a:pt x="4021" y="1399"/>
                </a:lnTo>
                <a:lnTo>
                  <a:pt x="4023" y="1401"/>
                </a:lnTo>
                <a:lnTo>
                  <a:pt x="4025" y="1407"/>
                </a:lnTo>
                <a:lnTo>
                  <a:pt x="4023" y="1409"/>
                </a:lnTo>
                <a:lnTo>
                  <a:pt x="4025" y="1411"/>
                </a:lnTo>
                <a:lnTo>
                  <a:pt x="4025" y="1415"/>
                </a:lnTo>
                <a:lnTo>
                  <a:pt x="4025" y="1417"/>
                </a:lnTo>
                <a:lnTo>
                  <a:pt x="4027" y="1417"/>
                </a:lnTo>
                <a:lnTo>
                  <a:pt x="4027" y="1419"/>
                </a:lnTo>
                <a:lnTo>
                  <a:pt x="4027" y="1419"/>
                </a:lnTo>
                <a:lnTo>
                  <a:pt x="4027" y="1419"/>
                </a:lnTo>
                <a:lnTo>
                  <a:pt x="4027" y="1422"/>
                </a:lnTo>
                <a:lnTo>
                  <a:pt x="4027" y="1424"/>
                </a:lnTo>
                <a:lnTo>
                  <a:pt x="4029" y="1426"/>
                </a:lnTo>
                <a:lnTo>
                  <a:pt x="4029" y="1430"/>
                </a:lnTo>
                <a:lnTo>
                  <a:pt x="4029" y="1430"/>
                </a:lnTo>
                <a:lnTo>
                  <a:pt x="4029" y="1432"/>
                </a:lnTo>
                <a:lnTo>
                  <a:pt x="4029" y="1434"/>
                </a:lnTo>
                <a:lnTo>
                  <a:pt x="4031" y="1430"/>
                </a:lnTo>
                <a:lnTo>
                  <a:pt x="4031" y="1430"/>
                </a:lnTo>
                <a:lnTo>
                  <a:pt x="4031" y="1432"/>
                </a:lnTo>
                <a:lnTo>
                  <a:pt x="4031" y="1432"/>
                </a:lnTo>
                <a:lnTo>
                  <a:pt x="4033" y="1436"/>
                </a:lnTo>
                <a:lnTo>
                  <a:pt x="4033" y="1438"/>
                </a:lnTo>
                <a:lnTo>
                  <a:pt x="4036" y="1440"/>
                </a:lnTo>
                <a:lnTo>
                  <a:pt x="4036" y="1445"/>
                </a:lnTo>
                <a:lnTo>
                  <a:pt x="4038" y="1447"/>
                </a:lnTo>
                <a:lnTo>
                  <a:pt x="4038" y="1447"/>
                </a:lnTo>
                <a:lnTo>
                  <a:pt x="4038" y="1449"/>
                </a:lnTo>
                <a:lnTo>
                  <a:pt x="4038" y="1451"/>
                </a:lnTo>
                <a:lnTo>
                  <a:pt x="4036" y="1451"/>
                </a:lnTo>
                <a:lnTo>
                  <a:pt x="4038" y="1453"/>
                </a:lnTo>
                <a:lnTo>
                  <a:pt x="4036" y="1453"/>
                </a:lnTo>
                <a:lnTo>
                  <a:pt x="4036" y="1455"/>
                </a:lnTo>
                <a:lnTo>
                  <a:pt x="4036" y="1455"/>
                </a:lnTo>
                <a:lnTo>
                  <a:pt x="4038" y="1455"/>
                </a:lnTo>
                <a:lnTo>
                  <a:pt x="4038" y="1457"/>
                </a:lnTo>
                <a:lnTo>
                  <a:pt x="4038" y="1457"/>
                </a:lnTo>
                <a:lnTo>
                  <a:pt x="4038" y="1459"/>
                </a:lnTo>
                <a:lnTo>
                  <a:pt x="4038" y="1459"/>
                </a:lnTo>
                <a:lnTo>
                  <a:pt x="4038" y="1459"/>
                </a:lnTo>
                <a:lnTo>
                  <a:pt x="4036" y="1461"/>
                </a:lnTo>
                <a:lnTo>
                  <a:pt x="4038" y="1461"/>
                </a:lnTo>
                <a:lnTo>
                  <a:pt x="4038" y="1461"/>
                </a:lnTo>
                <a:lnTo>
                  <a:pt x="4040" y="1461"/>
                </a:lnTo>
                <a:lnTo>
                  <a:pt x="4040" y="1461"/>
                </a:lnTo>
                <a:lnTo>
                  <a:pt x="4040" y="1461"/>
                </a:lnTo>
                <a:lnTo>
                  <a:pt x="4040" y="1463"/>
                </a:lnTo>
                <a:lnTo>
                  <a:pt x="4038" y="1463"/>
                </a:lnTo>
                <a:lnTo>
                  <a:pt x="4038" y="1466"/>
                </a:lnTo>
                <a:lnTo>
                  <a:pt x="4038" y="1466"/>
                </a:lnTo>
                <a:lnTo>
                  <a:pt x="4038" y="1468"/>
                </a:lnTo>
                <a:lnTo>
                  <a:pt x="4038" y="1470"/>
                </a:lnTo>
                <a:lnTo>
                  <a:pt x="4038" y="1470"/>
                </a:lnTo>
                <a:lnTo>
                  <a:pt x="4038" y="1472"/>
                </a:lnTo>
                <a:lnTo>
                  <a:pt x="4036" y="1474"/>
                </a:lnTo>
                <a:lnTo>
                  <a:pt x="4036" y="1476"/>
                </a:lnTo>
                <a:lnTo>
                  <a:pt x="4036" y="1476"/>
                </a:lnTo>
                <a:lnTo>
                  <a:pt x="4033" y="1478"/>
                </a:lnTo>
                <a:lnTo>
                  <a:pt x="4036" y="1482"/>
                </a:lnTo>
                <a:lnTo>
                  <a:pt x="4036" y="1484"/>
                </a:lnTo>
                <a:lnTo>
                  <a:pt x="4036" y="1487"/>
                </a:lnTo>
                <a:lnTo>
                  <a:pt x="4036" y="1487"/>
                </a:lnTo>
                <a:lnTo>
                  <a:pt x="4038" y="1484"/>
                </a:lnTo>
                <a:lnTo>
                  <a:pt x="4038" y="1484"/>
                </a:lnTo>
                <a:lnTo>
                  <a:pt x="4036" y="1489"/>
                </a:lnTo>
                <a:lnTo>
                  <a:pt x="4036" y="1493"/>
                </a:lnTo>
                <a:lnTo>
                  <a:pt x="4033" y="1495"/>
                </a:lnTo>
                <a:lnTo>
                  <a:pt x="4033" y="1497"/>
                </a:lnTo>
                <a:lnTo>
                  <a:pt x="4031" y="1501"/>
                </a:lnTo>
                <a:lnTo>
                  <a:pt x="4031" y="1505"/>
                </a:lnTo>
                <a:lnTo>
                  <a:pt x="4031" y="1508"/>
                </a:lnTo>
                <a:lnTo>
                  <a:pt x="4031" y="1510"/>
                </a:lnTo>
                <a:lnTo>
                  <a:pt x="4031" y="1514"/>
                </a:lnTo>
                <a:lnTo>
                  <a:pt x="4033" y="1514"/>
                </a:lnTo>
                <a:lnTo>
                  <a:pt x="4033" y="1514"/>
                </a:lnTo>
                <a:lnTo>
                  <a:pt x="4033" y="1512"/>
                </a:lnTo>
                <a:lnTo>
                  <a:pt x="4036" y="1512"/>
                </a:lnTo>
                <a:lnTo>
                  <a:pt x="4036" y="1512"/>
                </a:lnTo>
                <a:lnTo>
                  <a:pt x="4038" y="1512"/>
                </a:lnTo>
                <a:lnTo>
                  <a:pt x="4038" y="1512"/>
                </a:lnTo>
                <a:lnTo>
                  <a:pt x="4040" y="1516"/>
                </a:lnTo>
                <a:lnTo>
                  <a:pt x="4040" y="1516"/>
                </a:lnTo>
                <a:lnTo>
                  <a:pt x="4042" y="1516"/>
                </a:lnTo>
                <a:lnTo>
                  <a:pt x="4042" y="1518"/>
                </a:lnTo>
                <a:lnTo>
                  <a:pt x="4042" y="1520"/>
                </a:lnTo>
                <a:lnTo>
                  <a:pt x="4044" y="1520"/>
                </a:lnTo>
                <a:lnTo>
                  <a:pt x="4044" y="1520"/>
                </a:lnTo>
                <a:lnTo>
                  <a:pt x="4046" y="1522"/>
                </a:lnTo>
                <a:lnTo>
                  <a:pt x="4046" y="1522"/>
                </a:lnTo>
                <a:lnTo>
                  <a:pt x="4048" y="1524"/>
                </a:lnTo>
                <a:lnTo>
                  <a:pt x="4048" y="1526"/>
                </a:lnTo>
                <a:lnTo>
                  <a:pt x="4050" y="1526"/>
                </a:lnTo>
                <a:lnTo>
                  <a:pt x="4050" y="1526"/>
                </a:lnTo>
                <a:lnTo>
                  <a:pt x="4050" y="1526"/>
                </a:lnTo>
                <a:lnTo>
                  <a:pt x="4050" y="1528"/>
                </a:lnTo>
                <a:lnTo>
                  <a:pt x="4052" y="1528"/>
                </a:lnTo>
                <a:lnTo>
                  <a:pt x="4052" y="1528"/>
                </a:lnTo>
                <a:lnTo>
                  <a:pt x="4052" y="1533"/>
                </a:lnTo>
                <a:lnTo>
                  <a:pt x="4054" y="1535"/>
                </a:lnTo>
                <a:lnTo>
                  <a:pt x="4059" y="1539"/>
                </a:lnTo>
                <a:lnTo>
                  <a:pt x="4059" y="1541"/>
                </a:lnTo>
                <a:lnTo>
                  <a:pt x="4061" y="1543"/>
                </a:lnTo>
                <a:lnTo>
                  <a:pt x="4061" y="1545"/>
                </a:lnTo>
                <a:lnTo>
                  <a:pt x="4063" y="1547"/>
                </a:lnTo>
                <a:lnTo>
                  <a:pt x="4061" y="1552"/>
                </a:lnTo>
                <a:lnTo>
                  <a:pt x="4063" y="1558"/>
                </a:lnTo>
                <a:lnTo>
                  <a:pt x="4065" y="1564"/>
                </a:lnTo>
                <a:lnTo>
                  <a:pt x="4065" y="1568"/>
                </a:lnTo>
                <a:lnTo>
                  <a:pt x="4067" y="1570"/>
                </a:lnTo>
                <a:lnTo>
                  <a:pt x="4067" y="1573"/>
                </a:lnTo>
                <a:lnTo>
                  <a:pt x="4067" y="1573"/>
                </a:lnTo>
                <a:lnTo>
                  <a:pt x="4067" y="1575"/>
                </a:lnTo>
                <a:lnTo>
                  <a:pt x="4067" y="1575"/>
                </a:lnTo>
                <a:lnTo>
                  <a:pt x="4067" y="1575"/>
                </a:lnTo>
                <a:lnTo>
                  <a:pt x="4069" y="1577"/>
                </a:lnTo>
                <a:lnTo>
                  <a:pt x="4071" y="1579"/>
                </a:lnTo>
                <a:lnTo>
                  <a:pt x="4073" y="1581"/>
                </a:lnTo>
                <a:lnTo>
                  <a:pt x="4075" y="1585"/>
                </a:lnTo>
                <a:lnTo>
                  <a:pt x="4075" y="1585"/>
                </a:lnTo>
                <a:lnTo>
                  <a:pt x="4075" y="1587"/>
                </a:lnTo>
                <a:lnTo>
                  <a:pt x="4075" y="1589"/>
                </a:lnTo>
                <a:lnTo>
                  <a:pt x="4075" y="1591"/>
                </a:lnTo>
                <a:lnTo>
                  <a:pt x="4077" y="1591"/>
                </a:lnTo>
                <a:lnTo>
                  <a:pt x="4077" y="1593"/>
                </a:lnTo>
                <a:lnTo>
                  <a:pt x="4082" y="1593"/>
                </a:lnTo>
                <a:lnTo>
                  <a:pt x="4084" y="1596"/>
                </a:lnTo>
                <a:lnTo>
                  <a:pt x="4088" y="1600"/>
                </a:lnTo>
                <a:lnTo>
                  <a:pt x="4094" y="1602"/>
                </a:lnTo>
                <a:lnTo>
                  <a:pt x="4096" y="1604"/>
                </a:lnTo>
                <a:lnTo>
                  <a:pt x="4098" y="1606"/>
                </a:lnTo>
                <a:lnTo>
                  <a:pt x="4105" y="1608"/>
                </a:lnTo>
                <a:lnTo>
                  <a:pt x="4105" y="1610"/>
                </a:lnTo>
                <a:lnTo>
                  <a:pt x="4107" y="1610"/>
                </a:lnTo>
                <a:lnTo>
                  <a:pt x="4107" y="1612"/>
                </a:lnTo>
                <a:lnTo>
                  <a:pt x="4109" y="1612"/>
                </a:lnTo>
                <a:lnTo>
                  <a:pt x="4111" y="1610"/>
                </a:lnTo>
                <a:lnTo>
                  <a:pt x="4111" y="1610"/>
                </a:lnTo>
                <a:lnTo>
                  <a:pt x="4113" y="1610"/>
                </a:lnTo>
                <a:lnTo>
                  <a:pt x="4115" y="1610"/>
                </a:lnTo>
                <a:lnTo>
                  <a:pt x="4115" y="1608"/>
                </a:lnTo>
                <a:lnTo>
                  <a:pt x="4113" y="1608"/>
                </a:lnTo>
                <a:lnTo>
                  <a:pt x="4115" y="1608"/>
                </a:lnTo>
                <a:lnTo>
                  <a:pt x="4115" y="1608"/>
                </a:lnTo>
                <a:lnTo>
                  <a:pt x="4115" y="1610"/>
                </a:lnTo>
                <a:lnTo>
                  <a:pt x="4115" y="1610"/>
                </a:lnTo>
                <a:lnTo>
                  <a:pt x="4115" y="1610"/>
                </a:lnTo>
                <a:lnTo>
                  <a:pt x="4117" y="1612"/>
                </a:lnTo>
                <a:lnTo>
                  <a:pt x="4117" y="1610"/>
                </a:lnTo>
                <a:lnTo>
                  <a:pt x="4119" y="1610"/>
                </a:lnTo>
                <a:lnTo>
                  <a:pt x="4119" y="1610"/>
                </a:lnTo>
                <a:lnTo>
                  <a:pt x="4117" y="1606"/>
                </a:lnTo>
                <a:lnTo>
                  <a:pt x="4113" y="1598"/>
                </a:lnTo>
                <a:lnTo>
                  <a:pt x="4111" y="1596"/>
                </a:lnTo>
                <a:lnTo>
                  <a:pt x="4111" y="1593"/>
                </a:lnTo>
                <a:lnTo>
                  <a:pt x="4107" y="1591"/>
                </a:lnTo>
                <a:lnTo>
                  <a:pt x="4107" y="1591"/>
                </a:lnTo>
                <a:lnTo>
                  <a:pt x="4107" y="1589"/>
                </a:lnTo>
                <a:lnTo>
                  <a:pt x="4107" y="1585"/>
                </a:lnTo>
                <a:lnTo>
                  <a:pt x="4107" y="1583"/>
                </a:lnTo>
                <a:lnTo>
                  <a:pt x="4107" y="1581"/>
                </a:lnTo>
                <a:lnTo>
                  <a:pt x="4105" y="1579"/>
                </a:lnTo>
                <a:lnTo>
                  <a:pt x="4105" y="1577"/>
                </a:lnTo>
                <a:lnTo>
                  <a:pt x="4107" y="1575"/>
                </a:lnTo>
                <a:lnTo>
                  <a:pt x="4107" y="1568"/>
                </a:lnTo>
                <a:lnTo>
                  <a:pt x="4107" y="1564"/>
                </a:lnTo>
                <a:lnTo>
                  <a:pt x="4107" y="1562"/>
                </a:lnTo>
                <a:lnTo>
                  <a:pt x="4103" y="1556"/>
                </a:lnTo>
                <a:lnTo>
                  <a:pt x="4100" y="1554"/>
                </a:lnTo>
                <a:lnTo>
                  <a:pt x="4100" y="1552"/>
                </a:lnTo>
                <a:lnTo>
                  <a:pt x="4098" y="1552"/>
                </a:lnTo>
                <a:lnTo>
                  <a:pt x="4096" y="1549"/>
                </a:lnTo>
                <a:lnTo>
                  <a:pt x="4092" y="1547"/>
                </a:lnTo>
                <a:lnTo>
                  <a:pt x="4090" y="1543"/>
                </a:lnTo>
                <a:lnTo>
                  <a:pt x="4090" y="1541"/>
                </a:lnTo>
                <a:lnTo>
                  <a:pt x="4086" y="1541"/>
                </a:lnTo>
                <a:lnTo>
                  <a:pt x="4082" y="1539"/>
                </a:lnTo>
                <a:lnTo>
                  <a:pt x="4080" y="1535"/>
                </a:lnTo>
                <a:lnTo>
                  <a:pt x="4077" y="1533"/>
                </a:lnTo>
                <a:lnTo>
                  <a:pt x="4077" y="1533"/>
                </a:lnTo>
                <a:lnTo>
                  <a:pt x="4075" y="1533"/>
                </a:lnTo>
                <a:lnTo>
                  <a:pt x="4073" y="1533"/>
                </a:lnTo>
                <a:lnTo>
                  <a:pt x="4071" y="1533"/>
                </a:lnTo>
                <a:lnTo>
                  <a:pt x="4067" y="1531"/>
                </a:lnTo>
                <a:lnTo>
                  <a:pt x="4067" y="1528"/>
                </a:lnTo>
                <a:lnTo>
                  <a:pt x="4065" y="1528"/>
                </a:lnTo>
                <a:lnTo>
                  <a:pt x="4063" y="1528"/>
                </a:lnTo>
                <a:lnTo>
                  <a:pt x="4063" y="1528"/>
                </a:lnTo>
                <a:lnTo>
                  <a:pt x="4063" y="1526"/>
                </a:lnTo>
                <a:lnTo>
                  <a:pt x="4059" y="1524"/>
                </a:lnTo>
                <a:lnTo>
                  <a:pt x="4059" y="1522"/>
                </a:lnTo>
                <a:lnTo>
                  <a:pt x="4059" y="1520"/>
                </a:lnTo>
                <a:lnTo>
                  <a:pt x="4061" y="1520"/>
                </a:lnTo>
                <a:lnTo>
                  <a:pt x="4061" y="1520"/>
                </a:lnTo>
                <a:lnTo>
                  <a:pt x="4061" y="1522"/>
                </a:lnTo>
                <a:lnTo>
                  <a:pt x="4061" y="1522"/>
                </a:lnTo>
                <a:lnTo>
                  <a:pt x="4061" y="1522"/>
                </a:lnTo>
                <a:lnTo>
                  <a:pt x="4061" y="1522"/>
                </a:lnTo>
                <a:lnTo>
                  <a:pt x="4063" y="1522"/>
                </a:lnTo>
                <a:lnTo>
                  <a:pt x="4063" y="1524"/>
                </a:lnTo>
                <a:lnTo>
                  <a:pt x="4063" y="1526"/>
                </a:lnTo>
                <a:lnTo>
                  <a:pt x="4065" y="1526"/>
                </a:lnTo>
                <a:lnTo>
                  <a:pt x="4063" y="1526"/>
                </a:lnTo>
                <a:lnTo>
                  <a:pt x="4063" y="1524"/>
                </a:lnTo>
                <a:lnTo>
                  <a:pt x="4061" y="1512"/>
                </a:lnTo>
                <a:lnTo>
                  <a:pt x="4061" y="1510"/>
                </a:lnTo>
                <a:lnTo>
                  <a:pt x="4059" y="1510"/>
                </a:lnTo>
                <a:lnTo>
                  <a:pt x="4059" y="1510"/>
                </a:lnTo>
                <a:lnTo>
                  <a:pt x="4059" y="1510"/>
                </a:lnTo>
                <a:lnTo>
                  <a:pt x="4059" y="1510"/>
                </a:lnTo>
                <a:lnTo>
                  <a:pt x="4056" y="1510"/>
                </a:lnTo>
                <a:lnTo>
                  <a:pt x="4056" y="1508"/>
                </a:lnTo>
                <a:lnTo>
                  <a:pt x="4056" y="1505"/>
                </a:lnTo>
                <a:lnTo>
                  <a:pt x="4054" y="1499"/>
                </a:lnTo>
                <a:lnTo>
                  <a:pt x="4054" y="1499"/>
                </a:lnTo>
                <a:lnTo>
                  <a:pt x="4054" y="1497"/>
                </a:lnTo>
                <a:lnTo>
                  <a:pt x="4052" y="1497"/>
                </a:lnTo>
                <a:lnTo>
                  <a:pt x="4048" y="1499"/>
                </a:lnTo>
                <a:lnTo>
                  <a:pt x="4046" y="1499"/>
                </a:lnTo>
                <a:lnTo>
                  <a:pt x="4046" y="1497"/>
                </a:lnTo>
                <a:lnTo>
                  <a:pt x="4046" y="1497"/>
                </a:lnTo>
                <a:lnTo>
                  <a:pt x="4046" y="1495"/>
                </a:lnTo>
                <a:lnTo>
                  <a:pt x="4044" y="1493"/>
                </a:lnTo>
                <a:lnTo>
                  <a:pt x="4044" y="1491"/>
                </a:lnTo>
                <a:lnTo>
                  <a:pt x="4044" y="1489"/>
                </a:lnTo>
                <a:lnTo>
                  <a:pt x="4044" y="1484"/>
                </a:lnTo>
                <a:lnTo>
                  <a:pt x="4044" y="1482"/>
                </a:lnTo>
                <a:lnTo>
                  <a:pt x="4044" y="1482"/>
                </a:lnTo>
                <a:lnTo>
                  <a:pt x="4046" y="1482"/>
                </a:lnTo>
                <a:lnTo>
                  <a:pt x="4046" y="1478"/>
                </a:lnTo>
                <a:lnTo>
                  <a:pt x="4048" y="1474"/>
                </a:lnTo>
                <a:lnTo>
                  <a:pt x="4050" y="1472"/>
                </a:lnTo>
                <a:lnTo>
                  <a:pt x="4050" y="1470"/>
                </a:lnTo>
                <a:lnTo>
                  <a:pt x="4050" y="1466"/>
                </a:lnTo>
                <a:lnTo>
                  <a:pt x="4052" y="1463"/>
                </a:lnTo>
                <a:lnTo>
                  <a:pt x="4054" y="1461"/>
                </a:lnTo>
                <a:lnTo>
                  <a:pt x="4054" y="1459"/>
                </a:lnTo>
                <a:lnTo>
                  <a:pt x="4054" y="1457"/>
                </a:lnTo>
                <a:lnTo>
                  <a:pt x="4056" y="1455"/>
                </a:lnTo>
                <a:lnTo>
                  <a:pt x="4056" y="1453"/>
                </a:lnTo>
                <a:lnTo>
                  <a:pt x="4056" y="1449"/>
                </a:lnTo>
                <a:lnTo>
                  <a:pt x="4056" y="1447"/>
                </a:lnTo>
                <a:lnTo>
                  <a:pt x="4059" y="1443"/>
                </a:lnTo>
                <a:lnTo>
                  <a:pt x="4056" y="1440"/>
                </a:lnTo>
                <a:lnTo>
                  <a:pt x="4056" y="1440"/>
                </a:lnTo>
                <a:lnTo>
                  <a:pt x="4056" y="1438"/>
                </a:lnTo>
                <a:lnTo>
                  <a:pt x="4059" y="1436"/>
                </a:lnTo>
                <a:lnTo>
                  <a:pt x="4061" y="1436"/>
                </a:lnTo>
                <a:lnTo>
                  <a:pt x="4065" y="1436"/>
                </a:lnTo>
                <a:lnTo>
                  <a:pt x="4065" y="1436"/>
                </a:lnTo>
                <a:lnTo>
                  <a:pt x="4065" y="1436"/>
                </a:lnTo>
                <a:lnTo>
                  <a:pt x="4069" y="1436"/>
                </a:lnTo>
                <a:lnTo>
                  <a:pt x="4071" y="1436"/>
                </a:lnTo>
                <a:lnTo>
                  <a:pt x="4071" y="1438"/>
                </a:lnTo>
                <a:lnTo>
                  <a:pt x="4069" y="1438"/>
                </a:lnTo>
                <a:lnTo>
                  <a:pt x="4069" y="1440"/>
                </a:lnTo>
                <a:lnTo>
                  <a:pt x="4069" y="1443"/>
                </a:lnTo>
                <a:lnTo>
                  <a:pt x="4069" y="1447"/>
                </a:lnTo>
                <a:lnTo>
                  <a:pt x="4069" y="1447"/>
                </a:lnTo>
                <a:lnTo>
                  <a:pt x="4069" y="1449"/>
                </a:lnTo>
                <a:lnTo>
                  <a:pt x="4071" y="1449"/>
                </a:lnTo>
                <a:lnTo>
                  <a:pt x="4073" y="1449"/>
                </a:lnTo>
                <a:lnTo>
                  <a:pt x="4077" y="1449"/>
                </a:lnTo>
                <a:lnTo>
                  <a:pt x="4082" y="1449"/>
                </a:lnTo>
                <a:lnTo>
                  <a:pt x="4084" y="1449"/>
                </a:lnTo>
                <a:lnTo>
                  <a:pt x="4084" y="1449"/>
                </a:lnTo>
                <a:lnTo>
                  <a:pt x="4084" y="1449"/>
                </a:lnTo>
                <a:lnTo>
                  <a:pt x="4086" y="1451"/>
                </a:lnTo>
                <a:lnTo>
                  <a:pt x="4088" y="1451"/>
                </a:lnTo>
                <a:lnTo>
                  <a:pt x="4088" y="1453"/>
                </a:lnTo>
                <a:lnTo>
                  <a:pt x="4090" y="1453"/>
                </a:lnTo>
                <a:lnTo>
                  <a:pt x="4090" y="1453"/>
                </a:lnTo>
                <a:lnTo>
                  <a:pt x="4090" y="1455"/>
                </a:lnTo>
                <a:lnTo>
                  <a:pt x="4092" y="1455"/>
                </a:lnTo>
                <a:lnTo>
                  <a:pt x="4094" y="1457"/>
                </a:lnTo>
                <a:lnTo>
                  <a:pt x="4094" y="1455"/>
                </a:lnTo>
                <a:lnTo>
                  <a:pt x="4094" y="1455"/>
                </a:lnTo>
                <a:lnTo>
                  <a:pt x="4094" y="1455"/>
                </a:lnTo>
                <a:lnTo>
                  <a:pt x="4096" y="1457"/>
                </a:lnTo>
                <a:lnTo>
                  <a:pt x="4096" y="1459"/>
                </a:lnTo>
                <a:lnTo>
                  <a:pt x="4098" y="1461"/>
                </a:lnTo>
                <a:lnTo>
                  <a:pt x="4098" y="1461"/>
                </a:lnTo>
                <a:lnTo>
                  <a:pt x="4098" y="1461"/>
                </a:lnTo>
                <a:lnTo>
                  <a:pt x="4098" y="1461"/>
                </a:lnTo>
                <a:lnTo>
                  <a:pt x="4098" y="1461"/>
                </a:lnTo>
                <a:lnTo>
                  <a:pt x="4100" y="1461"/>
                </a:lnTo>
                <a:lnTo>
                  <a:pt x="4100" y="1463"/>
                </a:lnTo>
                <a:lnTo>
                  <a:pt x="4103" y="1466"/>
                </a:lnTo>
                <a:lnTo>
                  <a:pt x="4100" y="1468"/>
                </a:lnTo>
                <a:lnTo>
                  <a:pt x="4100" y="1470"/>
                </a:lnTo>
                <a:lnTo>
                  <a:pt x="4100" y="1472"/>
                </a:lnTo>
                <a:lnTo>
                  <a:pt x="4103" y="1474"/>
                </a:lnTo>
                <a:lnTo>
                  <a:pt x="4105" y="1474"/>
                </a:lnTo>
                <a:lnTo>
                  <a:pt x="4105" y="1474"/>
                </a:lnTo>
                <a:lnTo>
                  <a:pt x="4107" y="1474"/>
                </a:lnTo>
                <a:lnTo>
                  <a:pt x="4107" y="1472"/>
                </a:lnTo>
                <a:lnTo>
                  <a:pt x="4107" y="1470"/>
                </a:lnTo>
                <a:lnTo>
                  <a:pt x="4109" y="1472"/>
                </a:lnTo>
                <a:lnTo>
                  <a:pt x="4109" y="1472"/>
                </a:lnTo>
                <a:lnTo>
                  <a:pt x="4111" y="1474"/>
                </a:lnTo>
                <a:lnTo>
                  <a:pt x="4109" y="1476"/>
                </a:lnTo>
                <a:lnTo>
                  <a:pt x="4109" y="1476"/>
                </a:lnTo>
                <a:lnTo>
                  <a:pt x="4107" y="1478"/>
                </a:lnTo>
                <a:lnTo>
                  <a:pt x="4107" y="1478"/>
                </a:lnTo>
                <a:lnTo>
                  <a:pt x="4109" y="1478"/>
                </a:lnTo>
                <a:lnTo>
                  <a:pt x="4109" y="1480"/>
                </a:lnTo>
                <a:lnTo>
                  <a:pt x="4113" y="1478"/>
                </a:lnTo>
                <a:lnTo>
                  <a:pt x="4113" y="1478"/>
                </a:lnTo>
                <a:lnTo>
                  <a:pt x="4113" y="1478"/>
                </a:lnTo>
                <a:lnTo>
                  <a:pt x="4113" y="1478"/>
                </a:lnTo>
                <a:lnTo>
                  <a:pt x="4117" y="1480"/>
                </a:lnTo>
                <a:lnTo>
                  <a:pt x="4121" y="1480"/>
                </a:lnTo>
                <a:lnTo>
                  <a:pt x="4121" y="1482"/>
                </a:lnTo>
                <a:lnTo>
                  <a:pt x="4124" y="1482"/>
                </a:lnTo>
                <a:lnTo>
                  <a:pt x="4124" y="1484"/>
                </a:lnTo>
                <a:lnTo>
                  <a:pt x="4124" y="1484"/>
                </a:lnTo>
                <a:lnTo>
                  <a:pt x="4126" y="1484"/>
                </a:lnTo>
                <a:lnTo>
                  <a:pt x="4126" y="1484"/>
                </a:lnTo>
                <a:lnTo>
                  <a:pt x="4128" y="1484"/>
                </a:lnTo>
                <a:lnTo>
                  <a:pt x="4128" y="1487"/>
                </a:lnTo>
                <a:lnTo>
                  <a:pt x="4130" y="1487"/>
                </a:lnTo>
                <a:lnTo>
                  <a:pt x="4130" y="1487"/>
                </a:lnTo>
                <a:lnTo>
                  <a:pt x="4130" y="1489"/>
                </a:lnTo>
                <a:lnTo>
                  <a:pt x="4130" y="1489"/>
                </a:lnTo>
                <a:lnTo>
                  <a:pt x="4128" y="1489"/>
                </a:lnTo>
                <a:lnTo>
                  <a:pt x="4128" y="1491"/>
                </a:lnTo>
                <a:lnTo>
                  <a:pt x="4126" y="1493"/>
                </a:lnTo>
                <a:lnTo>
                  <a:pt x="4126" y="1499"/>
                </a:lnTo>
                <a:lnTo>
                  <a:pt x="4126" y="1505"/>
                </a:lnTo>
                <a:lnTo>
                  <a:pt x="4128" y="1505"/>
                </a:lnTo>
                <a:lnTo>
                  <a:pt x="4126" y="1508"/>
                </a:lnTo>
                <a:lnTo>
                  <a:pt x="4128" y="1508"/>
                </a:lnTo>
                <a:lnTo>
                  <a:pt x="4130" y="1508"/>
                </a:lnTo>
                <a:lnTo>
                  <a:pt x="4132" y="1505"/>
                </a:lnTo>
                <a:lnTo>
                  <a:pt x="4134" y="1505"/>
                </a:lnTo>
                <a:lnTo>
                  <a:pt x="4134" y="1501"/>
                </a:lnTo>
                <a:lnTo>
                  <a:pt x="4136" y="1501"/>
                </a:lnTo>
                <a:lnTo>
                  <a:pt x="4147" y="1495"/>
                </a:lnTo>
                <a:lnTo>
                  <a:pt x="4147" y="1495"/>
                </a:lnTo>
                <a:lnTo>
                  <a:pt x="4147" y="1495"/>
                </a:lnTo>
                <a:lnTo>
                  <a:pt x="4147" y="1493"/>
                </a:lnTo>
                <a:lnTo>
                  <a:pt x="4144" y="1493"/>
                </a:lnTo>
                <a:lnTo>
                  <a:pt x="4140" y="1487"/>
                </a:lnTo>
                <a:lnTo>
                  <a:pt x="4142" y="1489"/>
                </a:lnTo>
                <a:lnTo>
                  <a:pt x="4147" y="1493"/>
                </a:lnTo>
                <a:lnTo>
                  <a:pt x="4149" y="1493"/>
                </a:lnTo>
                <a:lnTo>
                  <a:pt x="4151" y="1493"/>
                </a:lnTo>
                <a:lnTo>
                  <a:pt x="4151" y="1493"/>
                </a:lnTo>
                <a:lnTo>
                  <a:pt x="4151" y="1493"/>
                </a:lnTo>
                <a:lnTo>
                  <a:pt x="4151" y="1491"/>
                </a:lnTo>
                <a:lnTo>
                  <a:pt x="4151" y="1491"/>
                </a:lnTo>
                <a:lnTo>
                  <a:pt x="4147" y="1484"/>
                </a:lnTo>
                <a:lnTo>
                  <a:pt x="4144" y="1484"/>
                </a:lnTo>
                <a:lnTo>
                  <a:pt x="4151" y="1489"/>
                </a:lnTo>
                <a:lnTo>
                  <a:pt x="4151" y="1489"/>
                </a:lnTo>
                <a:lnTo>
                  <a:pt x="4153" y="1489"/>
                </a:lnTo>
                <a:lnTo>
                  <a:pt x="4153" y="1489"/>
                </a:lnTo>
                <a:lnTo>
                  <a:pt x="4153" y="1489"/>
                </a:lnTo>
                <a:lnTo>
                  <a:pt x="4153" y="1487"/>
                </a:lnTo>
                <a:lnTo>
                  <a:pt x="4153" y="1487"/>
                </a:lnTo>
                <a:lnTo>
                  <a:pt x="4155" y="1484"/>
                </a:lnTo>
                <a:lnTo>
                  <a:pt x="4155" y="1484"/>
                </a:lnTo>
                <a:lnTo>
                  <a:pt x="4153" y="1484"/>
                </a:lnTo>
                <a:lnTo>
                  <a:pt x="4153" y="1484"/>
                </a:lnTo>
                <a:lnTo>
                  <a:pt x="4151" y="1482"/>
                </a:lnTo>
                <a:lnTo>
                  <a:pt x="4151" y="1482"/>
                </a:lnTo>
                <a:lnTo>
                  <a:pt x="4153" y="1482"/>
                </a:lnTo>
                <a:lnTo>
                  <a:pt x="4155" y="1482"/>
                </a:lnTo>
                <a:lnTo>
                  <a:pt x="4155" y="1482"/>
                </a:lnTo>
                <a:lnTo>
                  <a:pt x="4155" y="1482"/>
                </a:lnTo>
                <a:lnTo>
                  <a:pt x="4155" y="1480"/>
                </a:lnTo>
                <a:lnTo>
                  <a:pt x="4153" y="1480"/>
                </a:lnTo>
                <a:lnTo>
                  <a:pt x="4153" y="1480"/>
                </a:lnTo>
                <a:lnTo>
                  <a:pt x="4153" y="1480"/>
                </a:lnTo>
                <a:lnTo>
                  <a:pt x="4153" y="1480"/>
                </a:lnTo>
                <a:lnTo>
                  <a:pt x="4155" y="1480"/>
                </a:lnTo>
                <a:lnTo>
                  <a:pt x="4157" y="1482"/>
                </a:lnTo>
                <a:lnTo>
                  <a:pt x="4157" y="1482"/>
                </a:lnTo>
                <a:lnTo>
                  <a:pt x="4157" y="1480"/>
                </a:lnTo>
                <a:lnTo>
                  <a:pt x="4157" y="1478"/>
                </a:lnTo>
                <a:lnTo>
                  <a:pt x="4157" y="1478"/>
                </a:lnTo>
                <a:lnTo>
                  <a:pt x="4157" y="1478"/>
                </a:lnTo>
                <a:lnTo>
                  <a:pt x="4159" y="1478"/>
                </a:lnTo>
                <a:lnTo>
                  <a:pt x="4159" y="1480"/>
                </a:lnTo>
                <a:lnTo>
                  <a:pt x="4161" y="1480"/>
                </a:lnTo>
                <a:lnTo>
                  <a:pt x="4161" y="1480"/>
                </a:lnTo>
                <a:lnTo>
                  <a:pt x="4161" y="1482"/>
                </a:lnTo>
                <a:lnTo>
                  <a:pt x="4163" y="1480"/>
                </a:lnTo>
                <a:lnTo>
                  <a:pt x="4165" y="1480"/>
                </a:lnTo>
                <a:lnTo>
                  <a:pt x="4165" y="1478"/>
                </a:lnTo>
                <a:lnTo>
                  <a:pt x="4170" y="1476"/>
                </a:lnTo>
                <a:lnTo>
                  <a:pt x="4172" y="1476"/>
                </a:lnTo>
                <a:lnTo>
                  <a:pt x="4174" y="1474"/>
                </a:lnTo>
                <a:lnTo>
                  <a:pt x="4174" y="1474"/>
                </a:lnTo>
                <a:lnTo>
                  <a:pt x="4176" y="1474"/>
                </a:lnTo>
                <a:lnTo>
                  <a:pt x="4178" y="1472"/>
                </a:lnTo>
                <a:lnTo>
                  <a:pt x="4180" y="1470"/>
                </a:lnTo>
                <a:lnTo>
                  <a:pt x="4182" y="1470"/>
                </a:lnTo>
                <a:lnTo>
                  <a:pt x="4184" y="1468"/>
                </a:lnTo>
                <a:lnTo>
                  <a:pt x="4186" y="1468"/>
                </a:lnTo>
                <a:lnTo>
                  <a:pt x="4186" y="1466"/>
                </a:lnTo>
                <a:lnTo>
                  <a:pt x="4186" y="1463"/>
                </a:lnTo>
                <a:lnTo>
                  <a:pt x="4189" y="1463"/>
                </a:lnTo>
                <a:lnTo>
                  <a:pt x="4189" y="1463"/>
                </a:lnTo>
                <a:lnTo>
                  <a:pt x="4191" y="1461"/>
                </a:lnTo>
                <a:lnTo>
                  <a:pt x="4191" y="1461"/>
                </a:lnTo>
                <a:lnTo>
                  <a:pt x="4189" y="1461"/>
                </a:lnTo>
                <a:lnTo>
                  <a:pt x="4189" y="1459"/>
                </a:lnTo>
                <a:lnTo>
                  <a:pt x="4191" y="1459"/>
                </a:lnTo>
                <a:lnTo>
                  <a:pt x="4191" y="1457"/>
                </a:lnTo>
                <a:lnTo>
                  <a:pt x="4191" y="1457"/>
                </a:lnTo>
                <a:lnTo>
                  <a:pt x="4191" y="1459"/>
                </a:lnTo>
                <a:lnTo>
                  <a:pt x="4191" y="1459"/>
                </a:lnTo>
                <a:lnTo>
                  <a:pt x="4191" y="1459"/>
                </a:lnTo>
                <a:lnTo>
                  <a:pt x="4191" y="1457"/>
                </a:lnTo>
                <a:lnTo>
                  <a:pt x="4191" y="1457"/>
                </a:lnTo>
                <a:lnTo>
                  <a:pt x="4191" y="1453"/>
                </a:lnTo>
                <a:lnTo>
                  <a:pt x="4191" y="1453"/>
                </a:lnTo>
                <a:lnTo>
                  <a:pt x="4191" y="1449"/>
                </a:lnTo>
                <a:lnTo>
                  <a:pt x="4191" y="1447"/>
                </a:lnTo>
                <a:lnTo>
                  <a:pt x="4193" y="1447"/>
                </a:lnTo>
                <a:lnTo>
                  <a:pt x="4193" y="1449"/>
                </a:lnTo>
                <a:lnTo>
                  <a:pt x="4193" y="1449"/>
                </a:lnTo>
                <a:lnTo>
                  <a:pt x="4193" y="1447"/>
                </a:lnTo>
                <a:lnTo>
                  <a:pt x="4193" y="1445"/>
                </a:lnTo>
                <a:lnTo>
                  <a:pt x="4193" y="1443"/>
                </a:lnTo>
                <a:lnTo>
                  <a:pt x="4191" y="1440"/>
                </a:lnTo>
                <a:lnTo>
                  <a:pt x="4191" y="1440"/>
                </a:lnTo>
                <a:lnTo>
                  <a:pt x="4191" y="1436"/>
                </a:lnTo>
                <a:lnTo>
                  <a:pt x="4191" y="1434"/>
                </a:lnTo>
                <a:lnTo>
                  <a:pt x="4191" y="1432"/>
                </a:lnTo>
                <a:lnTo>
                  <a:pt x="4191" y="1432"/>
                </a:lnTo>
                <a:lnTo>
                  <a:pt x="4191" y="1430"/>
                </a:lnTo>
                <a:lnTo>
                  <a:pt x="4191" y="1428"/>
                </a:lnTo>
                <a:lnTo>
                  <a:pt x="4191" y="1428"/>
                </a:lnTo>
                <a:lnTo>
                  <a:pt x="4191" y="1426"/>
                </a:lnTo>
                <a:lnTo>
                  <a:pt x="4191" y="1426"/>
                </a:lnTo>
                <a:lnTo>
                  <a:pt x="4189" y="1424"/>
                </a:lnTo>
                <a:lnTo>
                  <a:pt x="4189" y="1422"/>
                </a:lnTo>
                <a:lnTo>
                  <a:pt x="4189" y="1417"/>
                </a:lnTo>
                <a:lnTo>
                  <a:pt x="4186" y="1417"/>
                </a:lnTo>
                <a:lnTo>
                  <a:pt x="4186" y="1413"/>
                </a:lnTo>
                <a:lnTo>
                  <a:pt x="4184" y="1411"/>
                </a:lnTo>
                <a:lnTo>
                  <a:pt x="4184" y="1409"/>
                </a:lnTo>
                <a:lnTo>
                  <a:pt x="4182" y="1409"/>
                </a:lnTo>
                <a:lnTo>
                  <a:pt x="4182" y="1407"/>
                </a:lnTo>
                <a:lnTo>
                  <a:pt x="4180" y="1405"/>
                </a:lnTo>
                <a:lnTo>
                  <a:pt x="4178" y="1403"/>
                </a:lnTo>
                <a:lnTo>
                  <a:pt x="4178" y="1401"/>
                </a:lnTo>
                <a:lnTo>
                  <a:pt x="4176" y="1401"/>
                </a:lnTo>
                <a:lnTo>
                  <a:pt x="4176" y="1399"/>
                </a:lnTo>
                <a:lnTo>
                  <a:pt x="4176" y="1399"/>
                </a:lnTo>
                <a:lnTo>
                  <a:pt x="4176" y="1399"/>
                </a:lnTo>
                <a:lnTo>
                  <a:pt x="4176" y="1399"/>
                </a:lnTo>
                <a:lnTo>
                  <a:pt x="4174" y="1396"/>
                </a:lnTo>
                <a:lnTo>
                  <a:pt x="4174" y="1396"/>
                </a:lnTo>
                <a:lnTo>
                  <a:pt x="4172" y="1394"/>
                </a:lnTo>
                <a:lnTo>
                  <a:pt x="4172" y="1394"/>
                </a:lnTo>
                <a:lnTo>
                  <a:pt x="4172" y="1394"/>
                </a:lnTo>
                <a:lnTo>
                  <a:pt x="4170" y="1394"/>
                </a:lnTo>
                <a:lnTo>
                  <a:pt x="4170" y="1394"/>
                </a:lnTo>
                <a:lnTo>
                  <a:pt x="4170" y="1394"/>
                </a:lnTo>
                <a:lnTo>
                  <a:pt x="4168" y="1392"/>
                </a:lnTo>
                <a:lnTo>
                  <a:pt x="4165" y="1390"/>
                </a:lnTo>
                <a:lnTo>
                  <a:pt x="4165" y="1390"/>
                </a:lnTo>
                <a:lnTo>
                  <a:pt x="4165" y="1390"/>
                </a:lnTo>
                <a:lnTo>
                  <a:pt x="4163" y="1388"/>
                </a:lnTo>
                <a:lnTo>
                  <a:pt x="4161" y="1386"/>
                </a:lnTo>
                <a:lnTo>
                  <a:pt x="4159" y="1384"/>
                </a:lnTo>
                <a:lnTo>
                  <a:pt x="4157" y="1382"/>
                </a:lnTo>
                <a:lnTo>
                  <a:pt x="4155" y="1380"/>
                </a:lnTo>
                <a:lnTo>
                  <a:pt x="4151" y="1375"/>
                </a:lnTo>
                <a:lnTo>
                  <a:pt x="4149" y="1373"/>
                </a:lnTo>
                <a:lnTo>
                  <a:pt x="4149" y="1373"/>
                </a:lnTo>
                <a:lnTo>
                  <a:pt x="4151" y="1373"/>
                </a:lnTo>
                <a:lnTo>
                  <a:pt x="4151" y="1371"/>
                </a:lnTo>
                <a:lnTo>
                  <a:pt x="4151" y="1371"/>
                </a:lnTo>
                <a:lnTo>
                  <a:pt x="4149" y="1369"/>
                </a:lnTo>
                <a:lnTo>
                  <a:pt x="4147" y="1367"/>
                </a:lnTo>
                <a:lnTo>
                  <a:pt x="4144" y="1367"/>
                </a:lnTo>
                <a:lnTo>
                  <a:pt x="4144" y="1365"/>
                </a:lnTo>
                <a:lnTo>
                  <a:pt x="4142" y="1363"/>
                </a:lnTo>
                <a:lnTo>
                  <a:pt x="4140" y="1361"/>
                </a:lnTo>
                <a:lnTo>
                  <a:pt x="4140" y="1361"/>
                </a:lnTo>
                <a:lnTo>
                  <a:pt x="4140" y="1359"/>
                </a:lnTo>
                <a:lnTo>
                  <a:pt x="4140" y="1359"/>
                </a:lnTo>
                <a:lnTo>
                  <a:pt x="4138" y="1357"/>
                </a:lnTo>
                <a:lnTo>
                  <a:pt x="4138" y="1354"/>
                </a:lnTo>
                <a:lnTo>
                  <a:pt x="4138" y="1352"/>
                </a:lnTo>
                <a:lnTo>
                  <a:pt x="4140" y="1350"/>
                </a:lnTo>
                <a:lnTo>
                  <a:pt x="4140" y="1350"/>
                </a:lnTo>
                <a:lnTo>
                  <a:pt x="4140" y="1348"/>
                </a:lnTo>
                <a:lnTo>
                  <a:pt x="4140" y="1346"/>
                </a:lnTo>
                <a:lnTo>
                  <a:pt x="4142" y="1342"/>
                </a:lnTo>
                <a:lnTo>
                  <a:pt x="4144" y="1340"/>
                </a:lnTo>
                <a:lnTo>
                  <a:pt x="4147" y="1340"/>
                </a:lnTo>
                <a:lnTo>
                  <a:pt x="4149" y="1338"/>
                </a:lnTo>
                <a:lnTo>
                  <a:pt x="4151" y="1336"/>
                </a:lnTo>
                <a:lnTo>
                  <a:pt x="4151" y="1334"/>
                </a:lnTo>
                <a:lnTo>
                  <a:pt x="4151" y="1331"/>
                </a:lnTo>
                <a:lnTo>
                  <a:pt x="4155" y="1329"/>
                </a:lnTo>
                <a:lnTo>
                  <a:pt x="4155" y="1327"/>
                </a:lnTo>
                <a:lnTo>
                  <a:pt x="4153" y="1325"/>
                </a:lnTo>
                <a:lnTo>
                  <a:pt x="4153" y="1325"/>
                </a:lnTo>
                <a:lnTo>
                  <a:pt x="4153" y="1325"/>
                </a:lnTo>
                <a:lnTo>
                  <a:pt x="4155" y="1325"/>
                </a:lnTo>
                <a:lnTo>
                  <a:pt x="4155" y="1325"/>
                </a:lnTo>
                <a:lnTo>
                  <a:pt x="4157" y="1325"/>
                </a:lnTo>
                <a:lnTo>
                  <a:pt x="4157" y="1325"/>
                </a:lnTo>
                <a:lnTo>
                  <a:pt x="4157" y="1325"/>
                </a:lnTo>
                <a:lnTo>
                  <a:pt x="4157" y="1325"/>
                </a:lnTo>
                <a:lnTo>
                  <a:pt x="4159" y="1325"/>
                </a:lnTo>
                <a:lnTo>
                  <a:pt x="4159" y="1325"/>
                </a:lnTo>
                <a:lnTo>
                  <a:pt x="4159" y="1325"/>
                </a:lnTo>
                <a:lnTo>
                  <a:pt x="4163" y="1325"/>
                </a:lnTo>
                <a:lnTo>
                  <a:pt x="4163" y="1323"/>
                </a:lnTo>
                <a:lnTo>
                  <a:pt x="4163" y="1323"/>
                </a:lnTo>
                <a:lnTo>
                  <a:pt x="4163" y="1321"/>
                </a:lnTo>
                <a:lnTo>
                  <a:pt x="4165" y="1321"/>
                </a:lnTo>
                <a:lnTo>
                  <a:pt x="4168" y="1319"/>
                </a:lnTo>
                <a:lnTo>
                  <a:pt x="4168" y="1319"/>
                </a:lnTo>
                <a:lnTo>
                  <a:pt x="4170" y="1319"/>
                </a:lnTo>
                <a:lnTo>
                  <a:pt x="4172" y="1319"/>
                </a:lnTo>
                <a:lnTo>
                  <a:pt x="4172" y="1317"/>
                </a:lnTo>
                <a:lnTo>
                  <a:pt x="4174" y="1317"/>
                </a:lnTo>
                <a:lnTo>
                  <a:pt x="4174" y="1317"/>
                </a:lnTo>
                <a:lnTo>
                  <a:pt x="4176" y="1317"/>
                </a:lnTo>
                <a:lnTo>
                  <a:pt x="4176" y="1317"/>
                </a:lnTo>
                <a:lnTo>
                  <a:pt x="4178" y="1315"/>
                </a:lnTo>
                <a:lnTo>
                  <a:pt x="4178" y="1315"/>
                </a:lnTo>
                <a:lnTo>
                  <a:pt x="4178" y="1315"/>
                </a:lnTo>
                <a:lnTo>
                  <a:pt x="4178" y="1317"/>
                </a:lnTo>
                <a:lnTo>
                  <a:pt x="4180" y="1317"/>
                </a:lnTo>
                <a:lnTo>
                  <a:pt x="4180" y="1315"/>
                </a:lnTo>
                <a:lnTo>
                  <a:pt x="4180" y="1315"/>
                </a:lnTo>
                <a:lnTo>
                  <a:pt x="4180" y="1313"/>
                </a:lnTo>
                <a:lnTo>
                  <a:pt x="4180" y="1313"/>
                </a:lnTo>
                <a:lnTo>
                  <a:pt x="4180" y="1313"/>
                </a:lnTo>
                <a:lnTo>
                  <a:pt x="4182" y="1313"/>
                </a:lnTo>
                <a:lnTo>
                  <a:pt x="4180" y="1313"/>
                </a:lnTo>
                <a:lnTo>
                  <a:pt x="4182" y="1315"/>
                </a:lnTo>
                <a:lnTo>
                  <a:pt x="4182" y="1315"/>
                </a:lnTo>
                <a:lnTo>
                  <a:pt x="4182" y="1315"/>
                </a:lnTo>
                <a:lnTo>
                  <a:pt x="4184" y="1317"/>
                </a:lnTo>
                <a:lnTo>
                  <a:pt x="4184" y="1317"/>
                </a:lnTo>
                <a:lnTo>
                  <a:pt x="4186" y="1317"/>
                </a:lnTo>
                <a:lnTo>
                  <a:pt x="4186" y="1317"/>
                </a:lnTo>
                <a:lnTo>
                  <a:pt x="4189" y="1317"/>
                </a:lnTo>
                <a:lnTo>
                  <a:pt x="4189" y="1317"/>
                </a:lnTo>
                <a:lnTo>
                  <a:pt x="4189" y="1319"/>
                </a:lnTo>
                <a:lnTo>
                  <a:pt x="4189" y="1319"/>
                </a:lnTo>
                <a:lnTo>
                  <a:pt x="4189" y="1319"/>
                </a:lnTo>
                <a:lnTo>
                  <a:pt x="4191" y="1319"/>
                </a:lnTo>
                <a:lnTo>
                  <a:pt x="4193" y="1319"/>
                </a:lnTo>
                <a:lnTo>
                  <a:pt x="4193" y="1319"/>
                </a:lnTo>
                <a:lnTo>
                  <a:pt x="4195" y="1317"/>
                </a:lnTo>
                <a:lnTo>
                  <a:pt x="4195" y="1315"/>
                </a:lnTo>
                <a:lnTo>
                  <a:pt x="4195" y="1315"/>
                </a:lnTo>
                <a:lnTo>
                  <a:pt x="4195" y="1315"/>
                </a:lnTo>
                <a:lnTo>
                  <a:pt x="4197" y="1317"/>
                </a:lnTo>
                <a:lnTo>
                  <a:pt x="4197" y="1317"/>
                </a:lnTo>
                <a:lnTo>
                  <a:pt x="4197" y="1317"/>
                </a:lnTo>
                <a:lnTo>
                  <a:pt x="4199" y="1319"/>
                </a:lnTo>
                <a:lnTo>
                  <a:pt x="4201" y="1319"/>
                </a:lnTo>
                <a:lnTo>
                  <a:pt x="4201" y="1319"/>
                </a:lnTo>
                <a:lnTo>
                  <a:pt x="4199" y="1321"/>
                </a:lnTo>
                <a:lnTo>
                  <a:pt x="4197" y="1321"/>
                </a:lnTo>
                <a:lnTo>
                  <a:pt x="4197" y="1323"/>
                </a:lnTo>
                <a:lnTo>
                  <a:pt x="4197" y="1325"/>
                </a:lnTo>
                <a:lnTo>
                  <a:pt x="4197" y="1327"/>
                </a:lnTo>
                <a:lnTo>
                  <a:pt x="4197" y="1327"/>
                </a:lnTo>
                <a:lnTo>
                  <a:pt x="4197" y="1327"/>
                </a:lnTo>
                <a:lnTo>
                  <a:pt x="4197" y="1329"/>
                </a:lnTo>
                <a:lnTo>
                  <a:pt x="4199" y="1329"/>
                </a:lnTo>
                <a:lnTo>
                  <a:pt x="4199" y="1331"/>
                </a:lnTo>
                <a:lnTo>
                  <a:pt x="4199" y="1334"/>
                </a:lnTo>
                <a:lnTo>
                  <a:pt x="4201" y="1334"/>
                </a:lnTo>
                <a:lnTo>
                  <a:pt x="4201" y="1334"/>
                </a:lnTo>
                <a:lnTo>
                  <a:pt x="4201" y="1334"/>
                </a:lnTo>
                <a:lnTo>
                  <a:pt x="4201" y="1334"/>
                </a:lnTo>
                <a:lnTo>
                  <a:pt x="4199" y="1334"/>
                </a:lnTo>
                <a:lnTo>
                  <a:pt x="4199" y="1336"/>
                </a:lnTo>
                <a:lnTo>
                  <a:pt x="4201" y="1336"/>
                </a:lnTo>
                <a:lnTo>
                  <a:pt x="4203" y="1336"/>
                </a:lnTo>
                <a:lnTo>
                  <a:pt x="4205" y="1336"/>
                </a:lnTo>
                <a:lnTo>
                  <a:pt x="4207" y="1336"/>
                </a:lnTo>
                <a:lnTo>
                  <a:pt x="4207" y="1334"/>
                </a:lnTo>
                <a:lnTo>
                  <a:pt x="4209" y="1334"/>
                </a:lnTo>
                <a:lnTo>
                  <a:pt x="4209" y="1334"/>
                </a:lnTo>
                <a:lnTo>
                  <a:pt x="4205" y="1329"/>
                </a:lnTo>
                <a:lnTo>
                  <a:pt x="4205" y="1329"/>
                </a:lnTo>
                <a:lnTo>
                  <a:pt x="4207" y="1329"/>
                </a:lnTo>
                <a:lnTo>
                  <a:pt x="4207" y="1329"/>
                </a:lnTo>
                <a:lnTo>
                  <a:pt x="4207" y="1327"/>
                </a:lnTo>
                <a:lnTo>
                  <a:pt x="4203" y="1327"/>
                </a:lnTo>
                <a:lnTo>
                  <a:pt x="4203" y="1325"/>
                </a:lnTo>
                <a:lnTo>
                  <a:pt x="4203" y="1325"/>
                </a:lnTo>
                <a:lnTo>
                  <a:pt x="4205" y="1323"/>
                </a:lnTo>
                <a:lnTo>
                  <a:pt x="4207" y="1323"/>
                </a:lnTo>
                <a:lnTo>
                  <a:pt x="4207" y="1321"/>
                </a:lnTo>
                <a:lnTo>
                  <a:pt x="4207" y="1321"/>
                </a:lnTo>
                <a:lnTo>
                  <a:pt x="4207" y="1321"/>
                </a:lnTo>
                <a:lnTo>
                  <a:pt x="4207" y="1321"/>
                </a:lnTo>
                <a:lnTo>
                  <a:pt x="4209" y="1323"/>
                </a:lnTo>
                <a:lnTo>
                  <a:pt x="4209" y="1323"/>
                </a:lnTo>
                <a:lnTo>
                  <a:pt x="4212" y="1321"/>
                </a:lnTo>
                <a:lnTo>
                  <a:pt x="4212" y="1319"/>
                </a:lnTo>
                <a:lnTo>
                  <a:pt x="4214" y="1319"/>
                </a:lnTo>
                <a:lnTo>
                  <a:pt x="4216" y="1319"/>
                </a:lnTo>
                <a:lnTo>
                  <a:pt x="4216" y="1317"/>
                </a:lnTo>
                <a:lnTo>
                  <a:pt x="4216" y="1317"/>
                </a:lnTo>
                <a:lnTo>
                  <a:pt x="4218" y="1319"/>
                </a:lnTo>
                <a:lnTo>
                  <a:pt x="4218" y="1319"/>
                </a:lnTo>
                <a:lnTo>
                  <a:pt x="4220" y="1319"/>
                </a:lnTo>
                <a:lnTo>
                  <a:pt x="4220" y="1319"/>
                </a:lnTo>
                <a:lnTo>
                  <a:pt x="4222" y="1317"/>
                </a:lnTo>
                <a:lnTo>
                  <a:pt x="4224" y="1317"/>
                </a:lnTo>
                <a:lnTo>
                  <a:pt x="4226" y="1317"/>
                </a:lnTo>
                <a:lnTo>
                  <a:pt x="4226" y="1315"/>
                </a:lnTo>
                <a:lnTo>
                  <a:pt x="4226" y="1315"/>
                </a:lnTo>
                <a:lnTo>
                  <a:pt x="4228" y="1315"/>
                </a:lnTo>
                <a:lnTo>
                  <a:pt x="4228" y="1315"/>
                </a:lnTo>
                <a:lnTo>
                  <a:pt x="4228" y="1315"/>
                </a:lnTo>
                <a:lnTo>
                  <a:pt x="4230" y="1313"/>
                </a:lnTo>
                <a:lnTo>
                  <a:pt x="4230" y="1313"/>
                </a:lnTo>
                <a:lnTo>
                  <a:pt x="4233" y="1313"/>
                </a:lnTo>
                <a:lnTo>
                  <a:pt x="4233" y="1315"/>
                </a:lnTo>
                <a:lnTo>
                  <a:pt x="4235" y="1315"/>
                </a:lnTo>
                <a:lnTo>
                  <a:pt x="4235" y="1315"/>
                </a:lnTo>
                <a:lnTo>
                  <a:pt x="4237" y="1313"/>
                </a:lnTo>
                <a:lnTo>
                  <a:pt x="4237" y="1310"/>
                </a:lnTo>
                <a:lnTo>
                  <a:pt x="4235" y="1310"/>
                </a:lnTo>
                <a:lnTo>
                  <a:pt x="4237" y="1310"/>
                </a:lnTo>
                <a:lnTo>
                  <a:pt x="4237" y="1310"/>
                </a:lnTo>
                <a:lnTo>
                  <a:pt x="4237" y="1310"/>
                </a:lnTo>
                <a:lnTo>
                  <a:pt x="4237" y="1313"/>
                </a:lnTo>
                <a:lnTo>
                  <a:pt x="4237" y="1313"/>
                </a:lnTo>
                <a:lnTo>
                  <a:pt x="4239" y="1315"/>
                </a:lnTo>
                <a:lnTo>
                  <a:pt x="4239" y="1313"/>
                </a:lnTo>
                <a:lnTo>
                  <a:pt x="4239" y="1313"/>
                </a:lnTo>
                <a:lnTo>
                  <a:pt x="4241" y="1313"/>
                </a:lnTo>
                <a:lnTo>
                  <a:pt x="4243" y="1310"/>
                </a:lnTo>
                <a:lnTo>
                  <a:pt x="4243" y="1313"/>
                </a:lnTo>
                <a:lnTo>
                  <a:pt x="4245" y="1313"/>
                </a:lnTo>
                <a:lnTo>
                  <a:pt x="4245" y="1310"/>
                </a:lnTo>
                <a:lnTo>
                  <a:pt x="4245" y="1308"/>
                </a:lnTo>
                <a:lnTo>
                  <a:pt x="4245" y="1306"/>
                </a:lnTo>
                <a:lnTo>
                  <a:pt x="4247" y="1308"/>
                </a:lnTo>
                <a:lnTo>
                  <a:pt x="4249" y="1308"/>
                </a:lnTo>
                <a:lnTo>
                  <a:pt x="4249" y="1308"/>
                </a:lnTo>
                <a:lnTo>
                  <a:pt x="4249" y="1308"/>
                </a:lnTo>
                <a:lnTo>
                  <a:pt x="4251" y="1308"/>
                </a:lnTo>
                <a:lnTo>
                  <a:pt x="4251" y="1306"/>
                </a:lnTo>
                <a:lnTo>
                  <a:pt x="4253" y="1306"/>
                </a:lnTo>
                <a:lnTo>
                  <a:pt x="4253" y="1306"/>
                </a:lnTo>
                <a:lnTo>
                  <a:pt x="4253" y="1304"/>
                </a:lnTo>
                <a:lnTo>
                  <a:pt x="4253" y="1304"/>
                </a:lnTo>
                <a:lnTo>
                  <a:pt x="4253" y="1302"/>
                </a:lnTo>
                <a:lnTo>
                  <a:pt x="4251" y="1300"/>
                </a:lnTo>
                <a:lnTo>
                  <a:pt x="4251" y="1300"/>
                </a:lnTo>
                <a:lnTo>
                  <a:pt x="4251" y="1298"/>
                </a:lnTo>
                <a:lnTo>
                  <a:pt x="4249" y="1298"/>
                </a:lnTo>
                <a:lnTo>
                  <a:pt x="4249" y="1298"/>
                </a:lnTo>
                <a:lnTo>
                  <a:pt x="4249" y="1296"/>
                </a:lnTo>
                <a:lnTo>
                  <a:pt x="4251" y="1296"/>
                </a:lnTo>
                <a:lnTo>
                  <a:pt x="4251" y="1296"/>
                </a:lnTo>
                <a:lnTo>
                  <a:pt x="4251" y="1294"/>
                </a:lnTo>
                <a:lnTo>
                  <a:pt x="4251" y="1294"/>
                </a:lnTo>
                <a:lnTo>
                  <a:pt x="4253" y="1294"/>
                </a:lnTo>
                <a:lnTo>
                  <a:pt x="4253" y="1294"/>
                </a:lnTo>
                <a:lnTo>
                  <a:pt x="4253" y="1296"/>
                </a:lnTo>
                <a:lnTo>
                  <a:pt x="4253" y="1296"/>
                </a:lnTo>
                <a:lnTo>
                  <a:pt x="4253" y="1298"/>
                </a:lnTo>
                <a:lnTo>
                  <a:pt x="4253" y="1298"/>
                </a:lnTo>
                <a:lnTo>
                  <a:pt x="4256" y="1300"/>
                </a:lnTo>
                <a:lnTo>
                  <a:pt x="4258" y="1302"/>
                </a:lnTo>
                <a:lnTo>
                  <a:pt x="4258" y="1302"/>
                </a:lnTo>
                <a:lnTo>
                  <a:pt x="4260" y="1302"/>
                </a:lnTo>
                <a:lnTo>
                  <a:pt x="4260" y="1302"/>
                </a:lnTo>
                <a:lnTo>
                  <a:pt x="4258" y="1304"/>
                </a:lnTo>
                <a:lnTo>
                  <a:pt x="4258" y="1304"/>
                </a:lnTo>
                <a:lnTo>
                  <a:pt x="4258" y="1304"/>
                </a:lnTo>
                <a:lnTo>
                  <a:pt x="4260" y="1304"/>
                </a:lnTo>
                <a:lnTo>
                  <a:pt x="4262" y="1304"/>
                </a:lnTo>
                <a:lnTo>
                  <a:pt x="4264" y="1306"/>
                </a:lnTo>
                <a:lnTo>
                  <a:pt x="4264" y="1306"/>
                </a:lnTo>
                <a:lnTo>
                  <a:pt x="4264" y="1304"/>
                </a:lnTo>
                <a:lnTo>
                  <a:pt x="4264" y="1304"/>
                </a:lnTo>
                <a:lnTo>
                  <a:pt x="4264" y="1304"/>
                </a:lnTo>
                <a:lnTo>
                  <a:pt x="4264" y="1304"/>
                </a:lnTo>
                <a:lnTo>
                  <a:pt x="4264" y="1302"/>
                </a:lnTo>
                <a:lnTo>
                  <a:pt x="4264" y="1302"/>
                </a:lnTo>
                <a:lnTo>
                  <a:pt x="4264" y="1302"/>
                </a:lnTo>
                <a:lnTo>
                  <a:pt x="4266" y="1302"/>
                </a:lnTo>
                <a:lnTo>
                  <a:pt x="4266" y="1302"/>
                </a:lnTo>
                <a:lnTo>
                  <a:pt x="4268" y="1302"/>
                </a:lnTo>
                <a:lnTo>
                  <a:pt x="4268" y="1300"/>
                </a:lnTo>
                <a:lnTo>
                  <a:pt x="4268" y="1300"/>
                </a:lnTo>
                <a:lnTo>
                  <a:pt x="4268" y="1300"/>
                </a:lnTo>
                <a:lnTo>
                  <a:pt x="4268" y="1298"/>
                </a:lnTo>
                <a:lnTo>
                  <a:pt x="4270" y="1300"/>
                </a:lnTo>
                <a:lnTo>
                  <a:pt x="4270" y="1300"/>
                </a:lnTo>
                <a:lnTo>
                  <a:pt x="4272" y="1300"/>
                </a:lnTo>
                <a:lnTo>
                  <a:pt x="4272" y="1300"/>
                </a:lnTo>
                <a:lnTo>
                  <a:pt x="4272" y="1300"/>
                </a:lnTo>
                <a:lnTo>
                  <a:pt x="4274" y="1300"/>
                </a:lnTo>
                <a:lnTo>
                  <a:pt x="4274" y="1298"/>
                </a:lnTo>
                <a:lnTo>
                  <a:pt x="4277" y="1298"/>
                </a:lnTo>
                <a:lnTo>
                  <a:pt x="4279" y="1298"/>
                </a:lnTo>
                <a:lnTo>
                  <a:pt x="4279" y="1300"/>
                </a:lnTo>
                <a:lnTo>
                  <a:pt x="4281" y="1300"/>
                </a:lnTo>
                <a:lnTo>
                  <a:pt x="4281" y="1298"/>
                </a:lnTo>
                <a:lnTo>
                  <a:pt x="4283" y="1298"/>
                </a:lnTo>
                <a:lnTo>
                  <a:pt x="4283" y="1298"/>
                </a:lnTo>
                <a:lnTo>
                  <a:pt x="4285" y="1298"/>
                </a:lnTo>
                <a:lnTo>
                  <a:pt x="4287" y="1298"/>
                </a:lnTo>
                <a:lnTo>
                  <a:pt x="4289" y="1298"/>
                </a:lnTo>
                <a:lnTo>
                  <a:pt x="4291" y="1298"/>
                </a:lnTo>
                <a:lnTo>
                  <a:pt x="4291" y="1296"/>
                </a:lnTo>
                <a:lnTo>
                  <a:pt x="4291" y="1296"/>
                </a:lnTo>
                <a:lnTo>
                  <a:pt x="4291" y="1296"/>
                </a:lnTo>
                <a:lnTo>
                  <a:pt x="4293" y="1296"/>
                </a:lnTo>
                <a:lnTo>
                  <a:pt x="4295" y="1296"/>
                </a:lnTo>
                <a:lnTo>
                  <a:pt x="4295" y="1296"/>
                </a:lnTo>
                <a:lnTo>
                  <a:pt x="4295" y="1292"/>
                </a:lnTo>
                <a:lnTo>
                  <a:pt x="4297" y="1292"/>
                </a:lnTo>
                <a:lnTo>
                  <a:pt x="4297" y="1292"/>
                </a:lnTo>
                <a:lnTo>
                  <a:pt x="4297" y="1292"/>
                </a:lnTo>
                <a:lnTo>
                  <a:pt x="4297" y="1289"/>
                </a:lnTo>
                <a:lnTo>
                  <a:pt x="4297" y="1289"/>
                </a:lnTo>
                <a:lnTo>
                  <a:pt x="4300" y="1289"/>
                </a:lnTo>
                <a:lnTo>
                  <a:pt x="4300" y="1289"/>
                </a:lnTo>
                <a:lnTo>
                  <a:pt x="4302" y="1287"/>
                </a:lnTo>
                <a:lnTo>
                  <a:pt x="4302" y="1285"/>
                </a:lnTo>
                <a:lnTo>
                  <a:pt x="4304" y="1285"/>
                </a:lnTo>
                <a:lnTo>
                  <a:pt x="4304" y="1287"/>
                </a:lnTo>
                <a:lnTo>
                  <a:pt x="4306" y="1285"/>
                </a:lnTo>
                <a:lnTo>
                  <a:pt x="4306" y="1285"/>
                </a:lnTo>
                <a:lnTo>
                  <a:pt x="4308" y="1285"/>
                </a:lnTo>
                <a:lnTo>
                  <a:pt x="4308" y="1285"/>
                </a:lnTo>
                <a:lnTo>
                  <a:pt x="4308" y="1285"/>
                </a:lnTo>
                <a:lnTo>
                  <a:pt x="4308" y="1285"/>
                </a:lnTo>
                <a:lnTo>
                  <a:pt x="4308" y="1285"/>
                </a:lnTo>
                <a:lnTo>
                  <a:pt x="4310" y="1283"/>
                </a:lnTo>
                <a:lnTo>
                  <a:pt x="4310" y="1283"/>
                </a:lnTo>
                <a:lnTo>
                  <a:pt x="4308" y="1283"/>
                </a:lnTo>
                <a:lnTo>
                  <a:pt x="4310" y="1283"/>
                </a:lnTo>
                <a:lnTo>
                  <a:pt x="4312" y="1283"/>
                </a:lnTo>
                <a:lnTo>
                  <a:pt x="4312" y="1283"/>
                </a:lnTo>
                <a:lnTo>
                  <a:pt x="4312" y="1281"/>
                </a:lnTo>
                <a:lnTo>
                  <a:pt x="4314" y="1279"/>
                </a:lnTo>
                <a:lnTo>
                  <a:pt x="4314" y="1279"/>
                </a:lnTo>
                <a:lnTo>
                  <a:pt x="4316" y="1279"/>
                </a:lnTo>
                <a:lnTo>
                  <a:pt x="4318" y="1277"/>
                </a:lnTo>
                <a:lnTo>
                  <a:pt x="4318" y="1275"/>
                </a:lnTo>
                <a:lnTo>
                  <a:pt x="4318" y="1275"/>
                </a:lnTo>
                <a:lnTo>
                  <a:pt x="4316" y="1275"/>
                </a:lnTo>
                <a:lnTo>
                  <a:pt x="4314" y="1273"/>
                </a:lnTo>
                <a:lnTo>
                  <a:pt x="4314" y="1273"/>
                </a:lnTo>
                <a:lnTo>
                  <a:pt x="4316" y="1273"/>
                </a:lnTo>
                <a:lnTo>
                  <a:pt x="4316" y="1273"/>
                </a:lnTo>
                <a:lnTo>
                  <a:pt x="4316" y="1273"/>
                </a:lnTo>
                <a:lnTo>
                  <a:pt x="4318" y="1271"/>
                </a:lnTo>
                <a:lnTo>
                  <a:pt x="4318" y="1271"/>
                </a:lnTo>
                <a:lnTo>
                  <a:pt x="4321" y="1271"/>
                </a:lnTo>
                <a:lnTo>
                  <a:pt x="4321" y="1271"/>
                </a:lnTo>
                <a:lnTo>
                  <a:pt x="4323" y="1271"/>
                </a:lnTo>
                <a:lnTo>
                  <a:pt x="4325" y="1271"/>
                </a:lnTo>
                <a:lnTo>
                  <a:pt x="4327" y="1271"/>
                </a:lnTo>
                <a:lnTo>
                  <a:pt x="4327" y="1269"/>
                </a:lnTo>
                <a:lnTo>
                  <a:pt x="4327" y="1269"/>
                </a:lnTo>
                <a:lnTo>
                  <a:pt x="4327" y="1269"/>
                </a:lnTo>
                <a:lnTo>
                  <a:pt x="4327" y="1266"/>
                </a:lnTo>
                <a:lnTo>
                  <a:pt x="4327" y="1266"/>
                </a:lnTo>
                <a:lnTo>
                  <a:pt x="4329" y="1266"/>
                </a:lnTo>
                <a:lnTo>
                  <a:pt x="4331" y="1266"/>
                </a:lnTo>
                <a:lnTo>
                  <a:pt x="4331" y="1264"/>
                </a:lnTo>
                <a:lnTo>
                  <a:pt x="4331" y="1262"/>
                </a:lnTo>
                <a:lnTo>
                  <a:pt x="4331" y="1262"/>
                </a:lnTo>
                <a:lnTo>
                  <a:pt x="4333" y="1262"/>
                </a:lnTo>
                <a:lnTo>
                  <a:pt x="4335" y="1262"/>
                </a:lnTo>
                <a:lnTo>
                  <a:pt x="4335" y="1262"/>
                </a:lnTo>
                <a:lnTo>
                  <a:pt x="4335" y="1260"/>
                </a:lnTo>
                <a:lnTo>
                  <a:pt x="4333" y="1260"/>
                </a:lnTo>
                <a:lnTo>
                  <a:pt x="4333" y="1258"/>
                </a:lnTo>
                <a:lnTo>
                  <a:pt x="4335" y="1258"/>
                </a:lnTo>
                <a:lnTo>
                  <a:pt x="4335" y="1258"/>
                </a:lnTo>
                <a:lnTo>
                  <a:pt x="4337" y="1258"/>
                </a:lnTo>
                <a:lnTo>
                  <a:pt x="4337" y="1258"/>
                </a:lnTo>
                <a:lnTo>
                  <a:pt x="4339" y="1258"/>
                </a:lnTo>
                <a:lnTo>
                  <a:pt x="4339" y="1260"/>
                </a:lnTo>
                <a:lnTo>
                  <a:pt x="4341" y="1258"/>
                </a:lnTo>
                <a:lnTo>
                  <a:pt x="4341" y="1258"/>
                </a:lnTo>
                <a:lnTo>
                  <a:pt x="4339" y="1256"/>
                </a:lnTo>
                <a:lnTo>
                  <a:pt x="4339" y="1254"/>
                </a:lnTo>
                <a:lnTo>
                  <a:pt x="4341" y="1252"/>
                </a:lnTo>
                <a:lnTo>
                  <a:pt x="4341" y="1250"/>
                </a:lnTo>
                <a:lnTo>
                  <a:pt x="4341" y="1250"/>
                </a:lnTo>
                <a:lnTo>
                  <a:pt x="4339" y="1250"/>
                </a:lnTo>
                <a:lnTo>
                  <a:pt x="4337" y="1250"/>
                </a:lnTo>
                <a:lnTo>
                  <a:pt x="4337" y="1250"/>
                </a:lnTo>
                <a:lnTo>
                  <a:pt x="4335" y="1250"/>
                </a:lnTo>
                <a:lnTo>
                  <a:pt x="4333" y="1248"/>
                </a:lnTo>
                <a:lnTo>
                  <a:pt x="4335" y="1248"/>
                </a:lnTo>
                <a:lnTo>
                  <a:pt x="4335" y="1248"/>
                </a:lnTo>
                <a:lnTo>
                  <a:pt x="4337" y="1250"/>
                </a:lnTo>
                <a:lnTo>
                  <a:pt x="4339" y="1250"/>
                </a:lnTo>
                <a:lnTo>
                  <a:pt x="4339" y="1248"/>
                </a:lnTo>
                <a:lnTo>
                  <a:pt x="4341" y="1245"/>
                </a:lnTo>
                <a:lnTo>
                  <a:pt x="4344" y="1245"/>
                </a:lnTo>
                <a:lnTo>
                  <a:pt x="4344" y="1243"/>
                </a:lnTo>
                <a:lnTo>
                  <a:pt x="4344" y="1243"/>
                </a:lnTo>
                <a:lnTo>
                  <a:pt x="4344" y="1243"/>
                </a:lnTo>
                <a:lnTo>
                  <a:pt x="4344" y="1243"/>
                </a:lnTo>
                <a:lnTo>
                  <a:pt x="4344" y="1241"/>
                </a:lnTo>
                <a:lnTo>
                  <a:pt x="4341" y="1239"/>
                </a:lnTo>
                <a:lnTo>
                  <a:pt x="4341" y="1239"/>
                </a:lnTo>
                <a:lnTo>
                  <a:pt x="4341" y="1239"/>
                </a:lnTo>
                <a:lnTo>
                  <a:pt x="4339" y="1239"/>
                </a:lnTo>
                <a:lnTo>
                  <a:pt x="4339" y="1237"/>
                </a:lnTo>
                <a:lnTo>
                  <a:pt x="4341" y="1237"/>
                </a:lnTo>
                <a:lnTo>
                  <a:pt x="4341" y="1239"/>
                </a:lnTo>
                <a:lnTo>
                  <a:pt x="4344" y="1237"/>
                </a:lnTo>
                <a:lnTo>
                  <a:pt x="4344" y="1237"/>
                </a:lnTo>
                <a:lnTo>
                  <a:pt x="4344" y="1237"/>
                </a:lnTo>
                <a:lnTo>
                  <a:pt x="4344" y="1237"/>
                </a:lnTo>
                <a:lnTo>
                  <a:pt x="4344" y="1237"/>
                </a:lnTo>
                <a:lnTo>
                  <a:pt x="4344" y="1239"/>
                </a:lnTo>
                <a:lnTo>
                  <a:pt x="4344" y="1239"/>
                </a:lnTo>
                <a:lnTo>
                  <a:pt x="4344" y="1239"/>
                </a:lnTo>
                <a:lnTo>
                  <a:pt x="4346" y="1241"/>
                </a:lnTo>
                <a:lnTo>
                  <a:pt x="4348" y="1239"/>
                </a:lnTo>
                <a:lnTo>
                  <a:pt x="4348" y="1239"/>
                </a:lnTo>
                <a:lnTo>
                  <a:pt x="4348" y="1237"/>
                </a:lnTo>
                <a:lnTo>
                  <a:pt x="4348" y="1235"/>
                </a:lnTo>
                <a:lnTo>
                  <a:pt x="4350" y="1233"/>
                </a:lnTo>
                <a:lnTo>
                  <a:pt x="4352" y="1231"/>
                </a:lnTo>
                <a:lnTo>
                  <a:pt x="4352" y="1231"/>
                </a:lnTo>
                <a:lnTo>
                  <a:pt x="4354" y="1229"/>
                </a:lnTo>
                <a:lnTo>
                  <a:pt x="4354" y="1229"/>
                </a:lnTo>
                <a:lnTo>
                  <a:pt x="4356" y="1227"/>
                </a:lnTo>
                <a:lnTo>
                  <a:pt x="4354" y="1224"/>
                </a:lnTo>
                <a:lnTo>
                  <a:pt x="4356" y="1224"/>
                </a:lnTo>
                <a:lnTo>
                  <a:pt x="4356" y="1222"/>
                </a:lnTo>
                <a:lnTo>
                  <a:pt x="4356" y="1222"/>
                </a:lnTo>
                <a:lnTo>
                  <a:pt x="4358" y="1220"/>
                </a:lnTo>
                <a:lnTo>
                  <a:pt x="4358" y="1220"/>
                </a:lnTo>
                <a:lnTo>
                  <a:pt x="4358" y="1218"/>
                </a:lnTo>
                <a:lnTo>
                  <a:pt x="4356" y="1218"/>
                </a:lnTo>
                <a:lnTo>
                  <a:pt x="4358" y="1218"/>
                </a:lnTo>
                <a:lnTo>
                  <a:pt x="4358" y="1218"/>
                </a:lnTo>
                <a:lnTo>
                  <a:pt x="4360" y="1218"/>
                </a:lnTo>
                <a:lnTo>
                  <a:pt x="4360" y="1216"/>
                </a:lnTo>
                <a:lnTo>
                  <a:pt x="4362" y="1214"/>
                </a:lnTo>
                <a:lnTo>
                  <a:pt x="4362" y="1214"/>
                </a:lnTo>
                <a:lnTo>
                  <a:pt x="4365" y="1214"/>
                </a:lnTo>
                <a:lnTo>
                  <a:pt x="4365" y="1216"/>
                </a:lnTo>
                <a:lnTo>
                  <a:pt x="4367" y="1214"/>
                </a:lnTo>
                <a:lnTo>
                  <a:pt x="4369" y="1214"/>
                </a:lnTo>
                <a:lnTo>
                  <a:pt x="4369" y="1214"/>
                </a:lnTo>
                <a:lnTo>
                  <a:pt x="4369" y="1212"/>
                </a:lnTo>
                <a:lnTo>
                  <a:pt x="4369" y="1210"/>
                </a:lnTo>
                <a:lnTo>
                  <a:pt x="4367" y="1208"/>
                </a:lnTo>
                <a:lnTo>
                  <a:pt x="4369" y="1208"/>
                </a:lnTo>
                <a:lnTo>
                  <a:pt x="4369" y="1208"/>
                </a:lnTo>
                <a:lnTo>
                  <a:pt x="4371" y="1206"/>
                </a:lnTo>
                <a:lnTo>
                  <a:pt x="4371" y="1206"/>
                </a:lnTo>
                <a:lnTo>
                  <a:pt x="4369" y="1204"/>
                </a:lnTo>
                <a:lnTo>
                  <a:pt x="4371" y="1204"/>
                </a:lnTo>
                <a:lnTo>
                  <a:pt x="4371" y="1204"/>
                </a:lnTo>
                <a:lnTo>
                  <a:pt x="4371" y="1204"/>
                </a:lnTo>
                <a:lnTo>
                  <a:pt x="4369" y="1201"/>
                </a:lnTo>
                <a:lnTo>
                  <a:pt x="4367" y="1201"/>
                </a:lnTo>
                <a:lnTo>
                  <a:pt x="4369" y="1199"/>
                </a:lnTo>
                <a:lnTo>
                  <a:pt x="4369" y="1199"/>
                </a:lnTo>
                <a:lnTo>
                  <a:pt x="4371" y="1199"/>
                </a:lnTo>
                <a:lnTo>
                  <a:pt x="4371" y="1199"/>
                </a:lnTo>
                <a:lnTo>
                  <a:pt x="4373" y="1199"/>
                </a:lnTo>
                <a:lnTo>
                  <a:pt x="4373" y="1201"/>
                </a:lnTo>
                <a:lnTo>
                  <a:pt x="4373" y="1201"/>
                </a:lnTo>
                <a:lnTo>
                  <a:pt x="4375" y="1195"/>
                </a:lnTo>
                <a:lnTo>
                  <a:pt x="4375" y="1193"/>
                </a:lnTo>
                <a:lnTo>
                  <a:pt x="4373" y="1193"/>
                </a:lnTo>
                <a:lnTo>
                  <a:pt x="4373" y="1193"/>
                </a:lnTo>
                <a:lnTo>
                  <a:pt x="4371" y="1195"/>
                </a:lnTo>
                <a:lnTo>
                  <a:pt x="4369" y="1195"/>
                </a:lnTo>
                <a:lnTo>
                  <a:pt x="4369" y="1195"/>
                </a:lnTo>
                <a:lnTo>
                  <a:pt x="4371" y="1193"/>
                </a:lnTo>
                <a:lnTo>
                  <a:pt x="4373" y="1191"/>
                </a:lnTo>
                <a:lnTo>
                  <a:pt x="4377" y="1189"/>
                </a:lnTo>
                <a:lnTo>
                  <a:pt x="4375" y="1189"/>
                </a:lnTo>
                <a:lnTo>
                  <a:pt x="4375" y="1189"/>
                </a:lnTo>
                <a:lnTo>
                  <a:pt x="4373" y="1189"/>
                </a:lnTo>
                <a:lnTo>
                  <a:pt x="4371" y="1187"/>
                </a:lnTo>
                <a:lnTo>
                  <a:pt x="4367" y="1185"/>
                </a:lnTo>
                <a:lnTo>
                  <a:pt x="4367" y="1183"/>
                </a:lnTo>
                <a:lnTo>
                  <a:pt x="4365" y="1183"/>
                </a:lnTo>
                <a:lnTo>
                  <a:pt x="4362" y="1183"/>
                </a:lnTo>
                <a:lnTo>
                  <a:pt x="4358" y="1185"/>
                </a:lnTo>
                <a:lnTo>
                  <a:pt x="4356" y="1185"/>
                </a:lnTo>
                <a:lnTo>
                  <a:pt x="4354" y="1183"/>
                </a:lnTo>
                <a:lnTo>
                  <a:pt x="4352" y="1183"/>
                </a:lnTo>
                <a:lnTo>
                  <a:pt x="4350" y="1183"/>
                </a:lnTo>
                <a:lnTo>
                  <a:pt x="4350" y="1183"/>
                </a:lnTo>
                <a:lnTo>
                  <a:pt x="4350" y="1183"/>
                </a:lnTo>
                <a:lnTo>
                  <a:pt x="4350" y="1183"/>
                </a:lnTo>
                <a:lnTo>
                  <a:pt x="4352" y="1180"/>
                </a:lnTo>
                <a:lnTo>
                  <a:pt x="4356" y="1180"/>
                </a:lnTo>
                <a:lnTo>
                  <a:pt x="4358" y="1183"/>
                </a:lnTo>
                <a:lnTo>
                  <a:pt x="4358" y="1180"/>
                </a:lnTo>
                <a:lnTo>
                  <a:pt x="4360" y="1180"/>
                </a:lnTo>
                <a:lnTo>
                  <a:pt x="4360" y="1178"/>
                </a:lnTo>
                <a:lnTo>
                  <a:pt x="4365" y="1176"/>
                </a:lnTo>
                <a:lnTo>
                  <a:pt x="4367" y="1174"/>
                </a:lnTo>
                <a:lnTo>
                  <a:pt x="4369" y="1174"/>
                </a:lnTo>
                <a:lnTo>
                  <a:pt x="4371" y="1174"/>
                </a:lnTo>
                <a:lnTo>
                  <a:pt x="4371" y="1174"/>
                </a:lnTo>
                <a:lnTo>
                  <a:pt x="4373" y="1172"/>
                </a:lnTo>
                <a:lnTo>
                  <a:pt x="4373" y="1170"/>
                </a:lnTo>
                <a:lnTo>
                  <a:pt x="4373" y="1170"/>
                </a:lnTo>
                <a:lnTo>
                  <a:pt x="4371" y="1166"/>
                </a:lnTo>
                <a:lnTo>
                  <a:pt x="4367" y="1164"/>
                </a:lnTo>
                <a:lnTo>
                  <a:pt x="4365" y="1162"/>
                </a:lnTo>
                <a:lnTo>
                  <a:pt x="4362" y="1160"/>
                </a:lnTo>
                <a:lnTo>
                  <a:pt x="4360" y="1160"/>
                </a:lnTo>
                <a:lnTo>
                  <a:pt x="4358" y="1160"/>
                </a:lnTo>
                <a:lnTo>
                  <a:pt x="4356" y="1157"/>
                </a:lnTo>
                <a:lnTo>
                  <a:pt x="4356" y="1155"/>
                </a:lnTo>
                <a:lnTo>
                  <a:pt x="4354" y="1155"/>
                </a:lnTo>
                <a:lnTo>
                  <a:pt x="4352" y="1157"/>
                </a:lnTo>
                <a:lnTo>
                  <a:pt x="4350" y="1157"/>
                </a:lnTo>
                <a:lnTo>
                  <a:pt x="4346" y="1157"/>
                </a:lnTo>
                <a:lnTo>
                  <a:pt x="4348" y="1155"/>
                </a:lnTo>
                <a:lnTo>
                  <a:pt x="4348" y="1155"/>
                </a:lnTo>
                <a:lnTo>
                  <a:pt x="4350" y="1155"/>
                </a:lnTo>
                <a:lnTo>
                  <a:pt x="4354" y="1153"/>
                </a:lnTo>
                <a:lnTo>
                  <a:pt x="4356" y="1155"/>
                </a:lnTo>
                <a:lnTo>
                  <a:pt x="4358" y="1155"/>
                </a:lnTo>
                <a:lnTo>
                  <a:pt x="4360" y="1157"/>
                </a:lnTo>
                <a:lnTo>
                  <a:pt x="4362" y="1157"/>
                </a:lnTo>
                <a:lnTo>
                  <a:pt x="4365" y="1157"/>
                </a:lnTo>
                <a:lnTo>
                  <a:pt x="4367" y="1157"/>
                </a:lnTo>
                <a:lnTo>
                  <a:pt x="4371" y="1160"/>
                </a:lnTo>
                <a:lnTo>
                  <a:pt x="4371" y="1160"/>
                </a:lnTo>
                <a:lnTo>
                  <a:pt x="4373" y="1160"/>
                </a:lnTo>
                <a:lnTo>
                  <a:pt x="4373" y="1160"/>
                </a:lnTo>
                <a:lnTo>
                  <a:pt x="4373" y="1157"/>
                </a:lnTo>
                <a:lnTo>
                  <a:pt x="4371" y="1155"/>
                </a:lnTo>
                <a:lnTo>
                  <a:pt x="4371" y="1155"/>
                </a:lnTo>
                <a:lnTo>
                  <a:pt x="4369" y="1153"/>
                </a:lnTo>
                <a:lnTo>
                  <a:pt x="4367" y="1153"/>
                </a:lnTo>
                <a:lnTo>
                  <a:pt x="4367" y="1153"/>
                </a:lnTo>
                <a:lnTo>
                  <a:pt x="4367" y="1149"/>
                </a:lnTo>
                <a:lnTo>
                  <a:pt x="4367" y="1149"/>
                </a:lnTo>
                <a:lnTo>
                  <a:pt x="4365" y="1149"/>
                </a:lnTo>
                <a:lnTo>
                  <a:pt x="4360" y="1147"/>
                </a:lnTo>
                <a:lnTo>
                  <a:pt x="4358" y="1145"/>
                </a:lnTo>
                <a:lnTo>
                  <a:pt x="4358" y="1143"/>
                </a:lnTo>
                <a:lnTo>
                  <a:pt x="4358" y="1143"/>
                </a:lnTo>
                <a:lnTo>
                  <a:pt x="4358" y="1139"/>
                </a:lnTo>
                <a:lnTo>
                  <a:pt x="4356" y="1136"/>
                </a:lnTo>
                <a:lnTo>
                  <a:pt x="4356" y="1132"/>
                </a:lnTo>
                <a:lnTo>
                  <a:pt x="4354" y="1130"/>
                </a:lnTo>
                <a:lnTo>
                  <a:pt x="4354" y="1128"/>
                </a:lnTo>
                <a:lnTo>
                  <a:pt x="4352" y="1126"/>
                </a:lnTo>
                <a:lnTo>
                  <a:pt x="4350" y="1122"/>
                </a:lnTo>
                <a:lnTo>
                  <a:pt x="4350" y="1120"/>
                </a:lnTo>
                <a:lnTo>
                  <a:pt x="4350" y="1118"/>
                </a:lnTo>
                <a:lnTo>
                  <a:pt x="4346" y="1115"/>
                </a:lnTo>
                <a:lnTo>
                  <a:pt x="4344" y="1115"/>
                </a:lnTo>
                <a:lnTo>
                  <a:pt x="4339" y="1113"/>
                </a:lnTo>
                <a:lnTo>
                  <a:pt x="4337" y="1111"/>
                </a:lnTo>
                <a:lnTo>
                  <a:pt x="4337" y="1111"/>
                </a:lnTo>
                <a:lnTo>
                  <a:pt x="4335" y="1111"/>
                </a:lnTo>
                <a:lnTo>
                  <a:pt x="4333" y="1109"/>
                </a:lnTo>
                <a:lnTo>
                  <a:pt x="4335" y="1107"/>
                </a:lnTo>
                <a:lnTo>
                  <a:pt x="4337" y="1105"/>
                </a:lnTo>
                <a:lnTo>
                  <a:pt x="4337" y="1103"/>
                </a:lnTo>
                <a:lnTo>
                  <a:pt x="4339" y="1101"/>
                </a:lnTo>
                <a:lnTo>
                  <a:pt x="4341" y="1101"/>
                </a:lnTo>
                <a:lnTo>
                  <a:pt x="4341" y="1099"/>
                </a:lnTo>
                <a:lnTo>
                  <a:pt x="4344" y="1097"/>
                </a:lnTo>
                <a:lnTo>
                  <a:pt x="4344" y="1097"/>
                </a:lnTo>
                <a:lnTo>
                  <a:pt x="4346" y="1097"/>
                </a:lnTo>
                <a:lnTo>
                  <a:pt x="4346" y="1095"/>
                </a:lnTo>
                <a:lnTo>
                  <a:pt x="4346" y="1095"/>
                </a:lnTo>
                <a:lnTo>
                  <a:pt x="4348" y="1092"/>
                </a:lnTo>
                <a:lnTo>
                  <a:pt x="4350" y="1092"/>
                </a:lnTo>
                <a:lnTo>
                  <a:pt x="4350" y="1092"/>
                </a:lnTo>
                <a:lnTo>
                  <a:pt x="4350" y="1090"/>
                </a:lnTo>
                <a:lnTo>
                  <a:pt x="4348" y="1090"/>
                </a:lnTo>
                <a:lnTo>
                  <a:pt x="4348" y="1088"/>
                </a:lnTo>
                <a:lnTo>
                  <a:pt x="4348" y="1088"/>
                </a:lnTo>
                <a:lnTo>
                  <a:pt x="4350" y="1088"/>
                </a:lnTo>
                <a:lnTo>
                  <a:pt x="4350" y="1088"/>
                </a:lnTo>
                <a:lnTo>
                  <a:pt x="4352" y="1088"/>
                </a:lnTo>
                <a:lnTo>
                  <a:pt x="4352" y="1088"/>
                </a:lnTo>
                <a:lnTo>
                  <a:pt x="4352" y="1090"/>
                </a:lnTo>
                <a:lnTo>
                  <a:pt x="4352" y="1090"/>
                </a:lnTo>
                <a:lnTo>
                  <a:pt x="4352" y="1090"/>
                </a:lnTo>
                <a:lnTo>
                  <a:pt x="4354" y="1090"/>
                </a:lnTo>
                <a:lnTo>
                  <a:pt x="4356" y="1088"/>
                </a:lnTo>
                <a:lnTo>
                  <a:pt x="4356" y="1088"/>
                </a:lnTo>
                <a:lnTo>
                  <a:pt x="4356" y="1086"/>
                </a:lnTo>
                <a:lnTo>
                  <a:pt x="4356" y="1084"/>
                </a:lnTo>
                <a:lnTo>
                  <a:pt x="4358" y="1084"/>
                </a:lnTo>
                <a:lnTo>
                  <a:pt x="4358" y="1084"/>
                </a:lnTo>
                <a:lnTo>
                  <a:pt x="4358" y="1084"/>
                </a:lnTo>
                <a:lnTo>
                  <a:pt x="4358" y="1084"/>
                </a:lnTo>
                <a:lnTo>
                  <a:pt x="4358" y="1082"/>
                </a:lnTo>
                <a:lnTo>
                  <a:pt x="4358" y="1082"/>
                </a:lnTo>
                <a:lnTo>
                  <a:pt x="4358" y="1080"/>
                </a:lnTo>
                <a:lnTo>
                  <a:pt x="4358" y="1080"/>
                </a:lnTo>
                <a:lnTo>
                  <a:pt x="4360" y="1082"/>
                </a:lnTo>
                <a:lnTo>
                  <a:pt x="4362" y="1082"/>
                </a:lnTo>
                <a:lnTo>
                  <a:pt x="4362" y="1080"/>
                </a:lnTo>
                <a:lnTo>
                  <a:pt x="4367" y="1080"/>
                </a:lnTo>
                <a:lnTo>
                  <a:pt x="4371" y="1078"/>
                </a:lnTo>
                <a:lnTo>
                  <a:pt x="4375" y="1076"/>
                </a:lnTo>
                <a:lnTo>
                  <a:pt x="4375" y="1076"/>
                </a:lnTo>
                <a:lnTo>
                  <a:pt x="4377" y="1076"/>
                </a:lnTo>
                <a:lnTo>
                  <a:pt x="4377" y="1076"/>
                </a:lnTo>
                <a:lnTo>
                  <a:pt x="4379" y="1076"/>
                </a:lnTo>
                <a:lnTo>
                  <a:pt x="4379" y="1078"/>
                </a:lnTo>
                <a:lnTo>
                  <a:pt x="4379" y="1078"/>
                </a:lnTo>
                <a:lnTo>
                  <a:pt x="4379" y="1078"/>
                </a:lnTo>
                <a:lnTo>
                  <a:pt x="4381" y="1076"/>
                </a:lnTo>
                <a:lnTo>
                  <a:pt x="4383" y="1076"/>
                </a:lnTo>
                <a:lnTo>
                  <a:pt x="4383" y="1076"/>
                </a:lnTo>
                <a:lnTo>
                  <a:pt x="4381" y="1074"/>
                </a:lnTo>
                <a:lnTo>
                  <a:pt x="4381" y="1074"/>
                </a:lnTo>
                <a:lnTo>
                  <a:pt x="4383" y="1071"/>
                </a:lnTo>
                <a:lnTo>
                  <a:pt x="4383" y="1071"/>
                </a:lnTo>
                <a:lnTo>
                  <a:pt x="4383" y="1069"/>
                </a:lnTo>
                <a:lnTo>
                  <a:pt x="4385" y="1067"/>
                </a:lnTo>
                <a:lnTo>
                  <a:pt x="4383" y="1067"/>
                </a:lnTo>
                <a:lnTo>
                  <a:pt x="4381" y="1067"/>
                </a:lnTo>
                <a:lnTo>
                  <a:pt x="4379" y="1067"/>
                </a:lnTo>
                <a:lnTo>
                  <a:pt x="4377" y="1067"/>
                </a:lnTo>
                <a:lnTo>
                  <a:pt x="4377" y="1065"/>
                </a:lnTo>
                <a:lnTo>
                  <a:pt x="4375" y="1065"/>
                </a:lnTo>
                <a:lnTo>
                  <a:pt x="4375" y="1067"/>
                </a:lnTo>
                <a:lnTo>
                  <a:pt x="4375" y="1067"/>
                </a:lnTo>
                <a:lnTo>
                  <a:pt x="4373" y="1067"/>
                </a:lnTo>
                <a:lnTo>
                  <a:pt x="4371" y="1067"/>
                </a:lnTo>
                <a:lnTo>
                  <a:pt x="4369" y="1065"/>
                </a:lnTo>
                <a:lnTo>
                  <a:pt x="4367" y="1065"/>
                </a:lnTo>
                <a:lnTo>
                  <a:pt x="4365" y="1065"/>
                </a:lnTo>
                <a:lnTo>
                  <a:pt x="4360" y="1063"/>
                </a:lnTo>
                <a:lnTo>
                  <a:pt x="4356" y="1061"/>
                </a:lnTo>
                <a:lnTo>
                  <a:pt x="4352" y="1063"/>
                </a:lnTo>
                <a:lnTo>
                  <a:pt x="4350" y="1063"/>
                </a:lnTo>
                <a:lnTo>
                  <a:pt x="4350" y="1063"/>
                </a:lnTo>
                <a:lnTo>
                  <a:pt x="4350" y="1063"/>
                </a:lnTo>
                <a:lnTo>
                  <a:pt x="4350" y="1065"/>
                </a:lnTo>
                <a:lnTo>
                  <a:pt x="4348" y="1067"/>
                </a:lnTo>
                <a:lnTo>
                  <a:pt x="4344" y="1069"/>
                </a:lnTo>
                <a:lnTo>
                  <a:pt x="4344" y="1069"/>
                </a:lnTo>
                <a:lnTo>
                  <a:pt x="4344" y="1071"/>
                </a:lnTo>
                <a:lnTo>
                  <a:pt x="4344" y="1071"/>
                </a:lnTo>
                <a:lnTo>
                  <a:pt x="4337" y="1074"/>
                </a:lnTo>
                <a:lnTo>
                  <a:pt x="4335" y="1071"/>
                </a:lnTo>
                <a:lnTo>
                  <a:pt x="4333" y="1071"/>
                </a:lnTo>
                <a:lnTo>
                  <a:pt x="4331" y="1069"/>
                </a:lnTo>
                <a:lnTo>
                  <a:pt x="4331" y="1069"/>
                </a:lnTo>
                <a:lnTo>
                  <a:pt x="4331" y="1067"/>
                </a:lnTo>
                <a:lnTo>
                  <a:pt x="4331" y="1063"/>
                </a:lnTo>
                <a:lnTo>
                  <a:pt x="4333" y="1063"/>
                </a:lnTo>
                <a:lnTo>
                  <a:pt x="4333" y="1063"/>
                </a:lnTo>
                <a:lnTo>
                  <a:pt x="4333" y="1063"/>
                </a:lnTo>
                <a:lnTo>
                  <a:pt x="4333" y="1061"/>
                </a:lnTo>
                <a:lnTo>
                  <a:pt x="4333" y="1061"/>
                </a:lnTo>
                <a:lnTo>
                  <a:pt x="4333" y="1059"/>
                </a:lnTo>
                <a:lnTo>
                  <a:pt x="4331" y="1057"/>
                </a:lnTo>
                <a:lnTo>
                  <a:pt x="4329" y="1057"/>
                </a:lnTo>
                <a:lnTo>
                  <a:pt x="4327" y="1057"/>
                </a:lnTo>
                <a:lnTo>
                  <a:pt x="4325" y="1057"/>
                </a:lnTo>
                <a:lnTo>
                  <a:pt x="4318" y="1055"/>
                </a:lnTo>
                <a:lnTo>
                  <a:pt x="4314" y="1053"/>
                </a:lnTo>
                <a:lnTo>
                  <a:pt x="4312" y="1050"/>
                </a:lnTo>
                <a:lnTo>
                  <a:pt x="4310" y="1048"/>
                </a:lnTo>
                <a:lnTo>
                  <a:pt x="4310" y="1046"/>
                </a:lnTo>
                <a:lnTo>
                  <a:pt x="4312" y="1044"/>
                </a:lnTo>
                <a:lnTo>
                  <a:pt x="4314" y="1040"/>
                </a:lnTo>
                <a:lnTo>
                  <a:pt x="4314" y="1038"/>
                </a:lnTo>
                <a:lnTo>
                  <a:pt x="4318" y="1038"/>
                </a:lnTo>
                <a:lnTo>
                  <a:pt x="4318" y="1038"/>
                </a:lnTo>
                <a:lnTo>
                  <a:pt x="4321" y="1040"/>
                </a:lnTo>
                <a:lnTo>
                  <a:pt x="4325" y="1040"/>
                </a:lnTo>
                <a:lnTo>
                  <a:pt x="4327" y="1038"/>
                </a:lnTo>
                <a:lnTo>
                  <a:pt x="4329" y="1038"/>
                </a:lnTo>
                <a:lnTo>
                  <a:pt x="4329" y="1038"/>
                </a:lnTo>
                <a:lnTo>
                  <a:pt x="4331" y="1038"/>
                </a:lnTo>
                <a:lnTo>
                  <a:pt x="4331" y="1038"/>
                </a:lnTo>
                <a:lnTo>
                  <a:pt x="4333" y="1038"/>
                </a:lnTo>
                <a:lnTo>
                  <a:pt x="4335" y="1034"/>
                </a:lnTo>
                <a:lnTo>
                  <a:pt x="4335" y="1032"/>
                </a:lnTo>
                <a:lnTo>
                  <a:pt x="4337" y="1030"/>
                </a:lnTo>
                <a:lnTo>
                  <a:pt x="4337" y="1030"/>
                </a:lnTo>
                <a:lnTo>
                  <a:pt x="4339" y="1025"/>
                </a:lnTo>
                <a:lnTo>
                  <a:pt x="4344" y="1025"/>
                </a:lnTo>
                <a:lnTo>
                  <a:pt x="4352" y="1021"/>
                </a:lnTo>
                <a:lnTo>
                  <a:pt x="4354" y="1021"/>
                </a:lnTo>
                <a:lnTo>
                  <a:pt x="4358" y="1015"/>
                </a:lnTo>
                <a:lnTo>
                  <a:pt x="4358" y="1013"/>
                </a:lnTo>
                <a:lnTo>
                  <a:pt x="4360" y="1013"/>
                </a:lnTo>
                <a:lnTo>
                  <a:pt x="4360" y="1013"/>
                </a:lnTo>
                <a:lnTo>
                  <a:pt x="4362" y="1011"/>
                </a:lnTo>
                <a:lnTo>
                  <a:pt x="4362" y="1009"/>
                </a:lnTo>
                <a:lnTo>
                  <a:pt x="4369" y="1011"/>
                </a:lnTo>
                <a:lnTo>
                  <a:pt x="4369" y="1011"/>
                </a:lnTo>
                <a:lnTo>
                  <a:pt x="4371" y="1011"/>
                </a:lnTo>
                <a:lnTo>
                  <a:pt x="4371" y="1011"/>
                </a:lnTo>
                <a:lnTo>
                  <a:pt x="4373" y="1009"/>
                </a:lnTo>
                <a:lnTo>
                  <a:pt x="4373" y="1009"/>
                </a:lnTo>
                <a:lnTo>
                  <a:pt x="4373" y="1011"/>
                </a:lnTo>
                <a:lnTo>
                  <a:pt x="4377" y="1013"/>
                </a:lnTo>
                <a:lnTo>
                  <a:pt x="4377" y="1015"/>
                </a:lnTo>
                <a:lnTo>
                  <a:pt x="4379" y="1015"/>
                </a:lnTo>
                <a:lnTo>
                  <a:pt x="4379" y="1017"/>
                </a:lnTo>
                <a:lnTo>
                  <a:pt x="4377" y="1017"/>
                </a:lnTo>
                <a:lnTo>
                  <a:pt x="4377" y="1019"/>
                </a:lnTo>
                <a:lnTo>
                  <a:pt x="4375" y="1023"/>
                </a:lnTo>
                <a:lnTo>
                  <a:pt x="4373" y="1023"/>
                </a:lnTo>
                <a:lnTo>
                  <a:pt x="4373" y="1025"/>
                </a:lnTo>
                <a:lnTo>
                  <a:pt x="4369" y="1027"/>
                </a:lnTo>
                <a:lnTo>
                  <a:pt x="4367" y="1030"/>
                </a:lnTo>
                <a:lnTo>
                  <a:pt x="4369" y="1030"/>
                </a:lnTo>
                <a:lnTo>
                  <a:pt x="4369" y="1032"/>
                </a:lnTo>
                <a:lnTo>
                  <a:pt x="4367" y="1032"/>
                </a:lnTo>
                <a:lnTo>
                  <a:pt x="4367" y="1032"/>
                </a:lnTo>
                <a:lnTo>
                  <a:pt x="4365" y="1032"/>
                </a:lnTo>
                <a:lnTo>
                  <a:pt x="4365" y="1034"/>
                </a:lnTo>
                <a:lnTo>
                  <a:pt x="4365" y="1034"/>
                </a:lnTo>
                <a:lnTo>
                  <a:pt x="4365" y="1036"/>
                </a:lnTo>
                <a:lnTo>
                  <a:pt x="4367" y="1036"/>
                </a:lnTo>
                <a:lnTo>
                  <a:pt x="4369" y="1036"/>
                </a:lnTo>
                <a:lnTo>
                  <a:pt x="4373" y="1034"/>
                </a:lnTo>
                <a:lnTo>
                  <a:pt x="4373" y="1036"/>
                </a:lnTo>
                <a:lnTo>
                  <a:pt x="4371" y="1036"/>
                </a:lnTo>
                <a:lnTo>
                  <a:pt x="4371" y="1038"/>
                </a:lnTo>
                <a:lnTo>
                  <a:pt x="4369" y="1038"/>
                </a:lnTo>
                <a:lnTo>
                  <a:pt x="4371" y="1040"/>
                </a:lnTo>
                <a:lnTo>
                  <a:pt x="4365" y="1042"/>
                </a:lnTo>
                <a:lnTo>
                  <a:pt x="4362" y="1042"/>
                </a:lnTo>
                <a:lnTo>
                  <a:pt x="4362" y="1042"/>
                </a:lnTo>
                <a:lnTo>
                  <a:pt x="4362" y="1044"/>
                </a:lnTo>
                <a:lnTo>
                  <a:pt x="4362" y="1046"/>
                </a:lnTo>
                <a:lnTo>
                  <a:pt x="4365" y="1046"/>
                </a:lnTo>
                <a:lnTo>
                  <a:pt x="4365" y="1046"/>
                </a:lnTo>
                <a:lnTo>
                  <a:pt x="4365" y="1044"/>
                </a:lnTo>
                <a:lnTo>
                  <a:pt x="4369" y="1044"/>
                </a:lnTo>
                <a:lnTo>
                  <a:pt x="4371" y="1044"/>
                </a:lnTo>
                <a:lnTo>
                  <a:pt x="4371" y="1044"/>
                </a:lnTo>
                <a:lnTo>
                  <a:pt x="4371" y="1042"/>
                </a:lnTo>
                <a:lnTo>
                  <a:pt x="4371" y="1042"/>
                </a:lnTo>
                <a:lnTo>
                  <a:pt x="4371" y="1042"/>
                </a:lnTo>
                <a:lnTo>
                  <a:pt x="4373" y="1042"/>
                </a:lnTo>
                <a:lnTo>
                  <a:pt x="4373" y="1042"/>
                </a:lnTo>
                <a:lnTo>
                  <a:pt x="4375" y="1040"/>
                </a:lnTo>
                <a:lnTo>
                  <a:pt x="4375" y="1040"/>
                </a:lnTo>
                <a:lnTo>
                  <a:pt x="4375" y="1040"/>
                </a:lnTo>
                <a:lnTo>
                  <a:pt x="4377" y="1038"/>
                </a:lnTo>
                <a:lnTo>
                  <a:pt x="4379" y="1038"/>
                </a:lnTo>
                <a:lnTo>
                  <a:pt x="4379" y="1036"/>
                </a:lnTo>
                <a:lnTo>
                  <a:pt x="4388" y="1032"/>
                </a:lnTo>
                <a:lnTo>
                  <a:pt x="4390" y="1032"/>
                </a:lnTo>
                <a:lnTo>
                  <a:pt x="4390" y="1030"/>
                </a:lnTo>
                <a:lnTo>
                  <a:pt x="4394" y="1030"/>
                </a:lnTo>
                <a:lnTo>
                  <a:pt x="4394" y="1030"/>
                </a:lnTo>
                <a:lnTo>
                  <a:pt x="4394" y="1030"/>
                </a:lnTo>
                <a:lnTo>
                  <a:pt x="4396" y="1030"/>
                </a:lnTo>
                <a:lnTo>
                  <a:pt x="4398" y="1027"/>
                </a:lnTo>
                <a:lnTo>
                  <a:pt x="4398" y="1027"/>
                </a:lnTo>
                <a:lnTo>
                  <a:pt x="4398" y="1027"/>
                </a:lnTo>
                <a:lnTo>
                  <a:pt x="4400" y="1027"/>
                </a:lnTo>
                <a:lnTo>
                  <a:pt x="4406" y="1027"/>
                </a:lnTo>
                <a:lnTo>
                  <a:pt x="4409" y="1025"/>
                </a:lnTo>
                <a:lnTo>
                  <a:pt x="4409" y="1025"/>
                </a:lnTo>
                <a:lnTo>
                  <a:pt x="4409" y="1025"/>
                </a:lnTo>
                <a:lnTo>
                  <a:pt x="4409" y="1025"/>
                </a:lnTo>
                <a:lnTo>
                  <a:pt x="4409" y="1025"/>
                </a:lnTo>
                <a:lnTo>
                  <a:pt x="4411" y="1027"/>
                </a:lnTo>
                <a:lnTo>
                  <a:pt x="4413" y="1027"/>
                </a:lnTo>
                <a:lnTo>
                  <a:pt x="4413" y="1030"/>
                </a:lnTo>
                <a:lnTo>
                  <a:pt x="4413" y="1032"/>
                </a:lnTo>
                <a:lnTo>
                  <a:pt x="4415" y="1032"/>
                </a:lnTo>
                <a:lnTo>
                  <a:pt x="4415" y="1030"/>
                </a:lnTo>
                <a:lnTo>
                  <a:pt x="4415" y="1030"/>
                </a:lnTo>
                <a:lnTo>
                  <a:pt x="4415" y="1030"/>
                </a:lnTo>
                <a:lnTo>
                  <a:pt x="4417" y="1030"/>
                </a:lnTo>
                <a:lnTo>
                  <a:pt x="4421" y="1032"/>
                </a:lnTo>
                <a:lnTo>
                  <a:pt x="4421" y="1032"/>
                </a:lnTo>
                <a:lnTo>
                  <a:pt x="4423" y="1032"/>
                </a:lnTo>
                <a:lnTo>
                  <a:pt x="4423" y="1034"/>
                </a:lnTo>
                <a:lnTo>
                  <a:pt x="4425" y="1036"/>
                </a:lnTo>
                <a:lnTo>
                  <a:pt x="4425" y="1036"/>
                </a:lnTo>
                <a:lnTo>
                  <a:pt x="4421" y="1044"/>
                </a:lnTo>
                <a:lnTo>
                  <a:pt x="4421" y="1044"/>
                </a:lnTo>
                <a:lnTo>
                  <a:pt x="4423" y="1046"/>
                </a:lnTo>
                <a:lnTo>
                  <a:pt x="4425" y="1046"/>
                </a:lnTo>
                <a:lnTo>
                  <a:pt x="4425" y="1046"/>
                </a:lnTo>
                <a:lnTo>
                  <a:pt x="4427" y="1046"/>
                </a:lnTo>
                <a:lnTo>
                  <a:pt x="4425" y="1046"/>
                </a:lnTo>
                <a:lnTo>
                  <a:pt x="4425" y="1046"/>
                </a:lnTo>
                <a:lnTo>
                  <a:pt x="4423" y="1046"/>
                </a:lnTo>
                <a:lnTo>
                  <a:pt x="4419" y="1048"/>
                </a:lnTo>
                <a:lnTo>
                  <a:pt x="4419" y="1050"/>
                </a:lnTo>
                <a:lnTo>
                  <a:pt x="4417" y="1053"/>
                </a:lnTo>
                <a:lnTo>
                  <a:pt x="4417" y="1053"/>
                </a:lnTo>
                <a:lnTo>
                  <a:pt x="4417" y="1055"/>
                </a:lnTo>
                <a:lnTo>
                  <a:pt x="4415" y="1057"/>
                </a:lnTo>
                <a:lnTo>
                  <a:pt x="4415" y="1057"/>
                </a:lnTo>
                <a:lnTo>
                  <a:pt x="4417" y="1057"/>
                </a:lnTo>
                <a:lnTo>
                  <a:pt x="4419" y="1057"/>
                </a:lnTo>
                <a:lnTo>
                  <a:pt x="4421" y="1057"/>
                </a:lnTo>
                <a:lnTo>
                  <a:pt x="4421" y="1057"/>
                </a:lnTo>
                <a:lnTo>
                  <a:pt x="4423" y="1057"/>
                </a:lnTo>
                <a:lnTo>
                  <a:pt x="4421" y="1057"/>
                </a:lnTo>
                <a:lnTo>
                  <a:pt x="4419" y="1059"/>
                </a:lnTo>
                <a:lnTo>
                  <a:pt x="4419" y="1059"/>
                </a:lnTo>
                <a:lnTo>
                  <a:pt x="4421" y="1061"/>
                </a:lnTo>
                <a:lnTo>
                  <a:pt x="4423" y="1061"/>
                </a:lnTo>
                <a:lnTo>
                  <a:pt x="4423" y="1063"/>
                </a:lnTo>
                <a:lnTo>
                  <a:pt x="4423" y="1063"/>
                </a:lnTo>
                <a:lnTo>
                  <a:pt x="4425" y="1063"/>
                </a:lnTo>
                <a:lnTo>
                  <a:pt x="4425" y="1063"/>
                </a:lnTo>
                <a:lnTo>
                  <a:pt x="4427" y="1061"/>
                </a:lnTo>
                <a:lnTo>
                  <a:pt x="4427" y="1059"/>
                </a:lnTo>
                <a:lnTo>
                  <a:pt x="4429" y="1059"/>
                </a:lnTo>
                <a:lnTo>
                  <a:pt x="4429" y="1059"/>
                </a:lnTo>
                <a:lnTo>
                  <a:pt x="4432" y="1061"/>
                </a:lnTo>
                <a:lnTo>
                  <a:pt x="4434" y="1061"/>
                </a:lnTo>
                <a:lnTo>
                  <a:pt x="4436" y="1063"/>
                </a:lnTo>
                <a:lnTo>
                  <a:pt x="4436" y="1063"/>
                </a:lnTo>
                <a:lnTo>
                  <a:pt x="4436" y="1061"/>
                </a:lnTo>
                <a:lnTo>
                  <a:pt x="4438" y="1061"/>
                </a:lnTo>
                <a:lnTo>
                  <a:pt x="4442" y="1061"/>
                </a:lnTo>
                <a:lnTo>
                  <a:pt x="4442" y="1061"/>
                </a:lnTo>
                <a:lnTo>
                  <a:pt x="4442" y="1061"/>
                </a:lnTo>
                <a:lnTo>
                  <a:pt x="4442" y="1063"/>
                </a:lnTo>
                <a:lnTo>
                  <a:pt x="4442" y="1063"/>
                </a:lnTo>
                <a:lnTo>
                  <a:pt x="4442" y="1063"/>
                </a:lnTo>
                <a:lnTo>
                  <a:pt x="4442" y="1063"/>
                </a:lnTo>
                <a:lnTo>
                  <a:pt x="4442" y="1065"/>
                </a:lnTo>
                <a:lnTo>
                  <a:pt x="4442" y="1065"/>
                </a:lnTo>
                <a:lnTo>
                  <a:pt x="4442" y="1067"/>
                </a:lnTo>
                <a:lnTo>
                  <a:pt x="4444" y="1067"/>
                </a:lnTo>
                <a:lnTo>
                  <a:pt x="4444" y="1069"/>
                </a:lnTo>
                <a:lnTo>
                  <a:pt x="4444" y="1071"/>
                </a:lnTo>
                <a:lnTo>
                  <a:pt x="4444" y="1071"/>
                </a:lnTo>
                <a:lnTo>
                  <a:pt x="4444" y="1074"/>
                </a:lnTo>
                <a:lnTo>
                  <a:pt x="4446" y="1076"/>
                </a:lnTo>
                <a:lnTo>
                  <a:pt x="4446" y="1076"/>
                </a:lnTo>
                <a:lnTo>
                  <a:pt x="4446" y="1076"/>
                </a:lnTo>
                <a:lnTo>
                  <a:pt x="4446" y="1076"/>
                </a:lnTo>
                <a:lnTo>
                  <a:pt x="4446" y="1078"/>
                </a:lnTo>
                <a:lnTo>
                  <a:pt x="4446" y="1078"/>
                </a:lnTo>
                <a:lnTo>
                  <a:pt x="4446" y="1078"/>
                </a:lnTo>
                <a:lnTo>
                  <a:pt x="4444" y="1076"/>
                </a:lnTo>
                <a:lnTo>
                  <a:pt x="4442" y="1076"/>
                </a:lnTo>
                <a:lnTo>
                  <a:pt x="4442" y="1074"/>
                </a:lnTo>
                <a:lnTo>
                  <a:pt x="4440" y="1074"/>
                </a:lnTo>
                <a:lnTo>
                  <a:pt x="4440" y="1076"/>
                </a:lnTo>
                <a:lnTo>
                  <a:pt x="4438" y="1076"/>
                </a:lnTo>
                <a:lnTo>
                  <a:pt x="4436" y="1078"/>
                </a:lnTo>
                <a:lnTo>
                  <a:pt x="4436" y="1078"/>
                </a:lnTo>
                <a:lnTo>
                  <a:pt x="4436" y="1080"/>
                </a:lnTo>
                <a:lnTo>
                  <a:pt x="4436" y="1080"/>
                </a:lnTo>
                <a:lnTo>
                  <a:pt x="4438" y="1080"/>
                </a:lnTo>
                <a:lnTo>
                  <a:pt x="4440" y="1080"/>
                </a:lnTo>
                <a:lnTo>
                  <a:pt x="4440" y="1080"/>
                </a:lnTo>
                <a:lnTo>
                  <a:pt x="4440" y="1082"/>
                </a:lnTo>
                <a:lnTo>
                  <a:pt x="4442" y="1084"/>
                </a:lnTo>
                <a:lnTo>
                  <a:pt x="4442" y="1084"/>
                </a:lnTo>
                <a:lnTo>
                  <a:pt x="4440" y="1086"/>
                </a:lnTo>
                <a:lnTo>
                  <a:pt x="4442" y="1088"/>
                </a:lnTo>
                <a:lnTo>
                  <a:pt x="4440" y="1088"/>
                </a:lnTo>
                <a:lnTo>
                  <a:pt x="4442" y="1090"/>
                </a:lnTo>
                <a:lnTo>
                  <a:pt x="4442" y="1090"/>
                </a:lnTo>
                <a:lnTo>
                  <a:pt x="4444" y="1090"/>
                </a:lnTo>
                <a:lnTo>
                  <a:pt x="4442" y="1092"/>
                </a:lnTo>
                <a:lnTo>
                  <a:pt x="4442" y="1092"/>
                </a:lnTo>
                <a:lnTo>
                  <a:pt x="4444" y="1092"/>
                </a:lnTo>
                <a:lnTo>
                  <a:pt x="4444" y="1092"/>
                </a:lnTo>
                <a:lnTo>
                  <a:pt x="4444" y="1095"/>
                </a:lnTo>
                <a:lnTo>
                  <a:pt x="4442" y="1097"/>
                </a:lnTo>
                <a:lnTo>
                  <a:pt x="4440" y="1097"/>
                </a:lnTo>
                <a:lnTo>
                  <a:pt x="4440" y="1097"/>
                </a:lnTo>
                <a:lnTo>
                  <a:pt x="4440" y="1097"/>
                </a:lnTo>
                <a:lnTo>
                  <a:pt x="4442" y="1099"/>
                </a:lnTo>
                <a:lnTo>
                  <a:pt x="4442" y="1099"/>
                </a:lnTo>
                <a:lnTo>
                  <a:pt x="4442" y="1099"/>
                </a:lnTo>
                <a:lnTo>
                  <a:pt x="4440" y="1099"/>
                </a:lnTo>
                <a:lnTo>
                  <a:pt x="4440" y="1101"/>
                </a:lnTo>
                <a:lnTo>
                  <a:pt x="4438" y="1103"/>
                </a:lnTo>
                <a:lnTo>
                  <a:pt x="4438" y="1103"/>
                </a:lnTo>
                <a:lnTo>
                  <a:pt x="4438" y="1105"/>
                </a:lnTo>
                <a:lnTo>
                  <a:pt x="4438" y="1107"/>
                </a:lnTo>
                <a:lnTo>
                  <a:pt x="4438" y="1109"/>
                </a:lnTo>
                <a:lnTo>
                  <a:pt x="4440" y="1111"/>
                </a:lnTo>
                <a:lnTo>
                  <a:pt x="4440" y="1111"/>
                </a:lnTo>
                <a:lnTo>
                  <a:pt x="4442" y="1109"/>
                </a:lnTo>
                <a:lnTo>
                  <a:pt x="4442" y="1111"/>
                </a:lnTo>
                <a:lnTo>
                  <a:pt x="4440" y="1111"/>
                </a:lnTo>
                <a:lnTo>
                  <a:pt x="4440" y="1111"/>
                </a:lnTo>
                <a:lnTo>
                  <a:pt x="4440" y="1111"/>
                </a:lnTo>
                <a:lnTo>
                  <a:pt x="4440" y="1113"/>
                </a:lnTo>
                <a:lnTo>
                  <a:pt x="4440" y="1113"/>
                </a:lnTo>
                <a:lnTo>
                  <a:pt x="4438" y="1111"/>
                </a:lnTo>
                <a:lnTo>
                  <a:pt x="4438" y="1113"/>
                </a:lnTo>
                <a:lnTo>
                  <a:pt x="4438" y="1113"/>
                </a:lnTo>
                <a:lnTo>
                  <a:pt x="4440" y="1115"/>
                </a:lnTo>
                <a:lnTo>
                  <a:pt x="4440" y="1118"/>
                </a:lnTo>
                <a:lnTo>
                  <a:pt x="4440" y="1118"/>
                </a:lnTo>
                <a:lnTo>
                  <a:pt x="4440" y="1118"/>
                </a:lnTo>
                <a:lnTo>
                  <a:pt x="4442" y="1118"/>
                </a:lnTo>
                <a:lnTo>
                  <a:pt x="4442" y="1118"/>
                </a:lnTo>
                <a:lnTo>
                  <a:pt x="4444" y="1115"/>
                </a:lnTo>
                <a:lnTo>
                  <a:pt x="4444" y="1115"/>
                </a:lnTo>
                <a:lnTo>
                  <a:pt x="4444" y="1115"/>
                </a:lnTo>
                <a:lnTo>
                  <a:pt x="4446" y="1118"/>
                </a:lnTo>
                <a:lnTo>
                  <a:pt x="4448" y="1113"/>
                </a:lnTo>
                <a:lnTo>
                  <a:pt x="4450" y="1111"/>
                </a:lnTo>
                <a:lnTo>
                  <a:pt x="4453" y="1111"/>
                </a:lnTo>
                <a:lnTo>
                  <a:pt x="4450" y="1113"/>
                </a:lnTo>
                <a:lnTo>
                  <a:pt x="4450" y="1113"/>
                </a:lnTo>
                <a:lnTo>
                  <a:pt x="4450" y="1115"/>
                </a:lnTo>
                <a:lnTo>
                  <a:pt x="4453" y="1115"/>
                </a:lnTo>
                <a:lnTo>
                  <a:pt x="4453" y="1115"/>
                </a:lnTo>
                <a:lnTo>
                  <a:pt x="4453" y="1115"/>
                </a:lnTo>
                <a:lnTo>
                  <a:pt x="4455" y="1113"/>
                </a:lnTo>
                <a:lnTo>
                  <a:pt x="4455" y="1113"/>
                </a:lnTo>
                <a:lnTo>
                  <a:pt x="4453" y="1111"/>
                </a:lnTo>
                <a:lnTo>
                  <a:pt x="4453" y="1111"/>
                </a:lnTo>
                <a:lnTo>
                  <a:pt x="4455" y="1109"/>
                </a:lnTo>
                <a:lnTo>
                  <a:pt x="4455" y="1109"/>
                </a:lnTo>
                <a:lnTo>
                  <a:pt x="4457" y="1111"/>
                </a:lnTo>
                <a:lnTo>
                  <a:pt x="4457" y="1113"/>
                </a:lnTo>
                <a:lnTo>
                  <a:pt x="4459" y="1111"/>
                </a:lnTo>
                <a:lnTo>
                  <a:pt x="4459" y="1111"/>
                </a:lnTo>
                <a:lnTo>
                  <a:pt x="4457" y="1109"/>
                </a:lnTo>
                <a:lnTo>
                  <a:pt x="4457" y="1109"/>
                </a:lnTo>
                <a:lnTo>
                  <a:pt x="4457" y="1109"/>
                </a:lnTo>
                <a:lnTo>
                  <a:pt x="4459" y="1109"/>
                </a:lnTo>
                <a:lnTo>
                  <a:pt x="4461" y="1107"/>
                </a:lnTo>
                <a:lnTo>
                  <a:pt x="4461" y="1107"/>
                </a:lnTo>
                <a:lnTo>
                  <a:pt x="4463" y="1107"/>
                </a:lnTo>
                <a:lnTo>
                  <a:pt x="4463" y="1109"/>
                </a:lnTo>
                <a:lnTo>
                  <a:pt x="4465" y="1109"/>
                </a:lnTo>
                <a:lnTo>
                  <a:pt x="4465" y="1109"/>
                </a:lnTo>
                <a:lnTo>
                  <a:pt x="4467" y="1109"/>
                </a:lnTo>
                <a:lnTo>
                  <a:pt x="4469" y="1109"/>
                </a:lnTo>
                <a:lnTo>
                  <a:pt x="4469" y="1109"/>
                </a:lnTo>
                <a:lnTo>
                  <a:pt x="4467" y="1107"/>
                </a:lnTo>
                <a:lnTo>
                  <a:pt x="4469" y="1107"/>
                </a:lnTo>
                <a:lnTo>
                  <a:pt x="4469" y="1105"/>
                </a:lnTo>
                <a:lnTo>
                  <a:pt x="4471" y="1105"/>
                </a:lnTo>
                <a:lnTo>
                  <a:pt x="4473" y="1105"/>
                </a:lnTo>
                <a:lnTo>
                  <a:pt x="4476" y="1105"/>
                </a:lnTo>
                <a:lnTo>
                  <a:pt x="4478" y="1105"/>
                </a:lnTo>
                <a:lnTo>
                  <a:pt x="4480" y="1105"/>
                </a:lnTo>
                <a:lnTo>
                  <a:pt x="4482" y="1103"/>
                </a:lnTo>
                <a:lnTo>
                  <a:pt x="4482" y="1099"/>
                </a:lnTo>
                <a:lnTo>
                  <a:pt x="4484" y="1097"/>
                </a:lnTo>
                <a:lnTo>
                  <a:pt x="4484" y="1092"/>
                </a:lnTo>
                <a:lnTo>
                  <a:pt x="4484" y="1090"/>
                </a:lnTo>
                <a:lnTo>
                  <a:pt x="4484" y="1090"/>
                </a:lnTo>
                <a:lnTo>
                  <a:pt x="4484" y="1090"/>
                </a:lnTo>
                <a:lnTo>
                  <a:pt x="4482" y="1090"/>
                </a:lnTo>
                <a:lnTo>
                  <a:pt x="4482" y="1090"/>
                </a:lnTo>
                <a:lnTo>
                  <a:pt x="4482" y="1088"/>
                </a:lnTo>
                <a:lnTo>
                  <a:pt x="4482" y="1088"/>
                </a:lnTo>
                <a:lnTo>
                  <a:pt x="4482" y="1086"/>
                </a:lnTo>
                <a:lnTo>
                  <a:pt x="4482" y="1084"/>
                </a:lnTo>
                <a:lnTo>
                  <a:pt x="4484" y="1084"/>
                </a:lnTo>
                <a:lnTo>
                  <a:pt x="4482" y="1080"/>
                </a:lnTo>
                <a:lnTo>
                  <a:pt x="4484" y="1080"/>
                </a:lnTo>
                <a:lnTo>
                  <a:pt x="4482" y="1076"/>
                </a:lnTo>
                <a:lnTo>
                  <a:pt x="4482" y="1074"/>
                </a:lnTo>
                <a:lnTo>
                  <a:pt x="4482" y="1069"/>
                </a:lnTo>
                <a:lnTo>
                  <a:pt x="4478" y="1063"/>
                </a:lnTo>
                <a:lnTo>
                  <a:pt x="4473" y="1061"/>
                </a:lnTo>
                <a:lnTo>
                  <a:pt x="4471" y="1055"/>
                </a:lnTo>
                <a:lnTo>
                  <a:pt x="4467" y="1048"/>
                </a:lnTo>
                <a:lnTo>
                  <a:pt x="4467" y="1046"/>
                </a:lnTo>
                <a:lnTo>
                  <a:pt x="4465" y="1046"/>
                </a:lnTo>
                <a:lnTo>
                  <a:pt x="4465" y="1044"/>
                </a:lnTo>
                <a:lnTo>
                  <a:pt x="4463" y="1044"/>
                </a:lnTo>
                <a:lnTo>
                  <a:pt x="4461" y="1042"/>
                </a:lnTo>
                <a:lnTo>
                  <a:pt x="4459" y="1040"/>
                </a:lnTo>
                <a:lnTo>
                  <a:pt x="4457" y="1040"/>
                </a:lnTo>
                <a:lnTo>
                  <a:pt x="4457" y="1040"/>
                </a:lnTo>
                <a:lnTo>
                  <a:pt x="4455" y="1038"/>
                </a:lnTo>
                <a:lnTo>
                  <a:pt x="4453" y="1038"/>
                </a:lnTo>
                <a:lnTo>
                  <a:pt x="4453" y="1036"/>
                </a:lnTo>
                <a:lnTo>
                  <a:pt x="4455" y="1036"/>
                </a:lnTo>
                <a:lnTo>
                  <a:pt x="4455" y="1034"/>
                </a:lnTo>
                <a:lnTo>
                  <a:pt x="4455" y="1036"/>
                </a:lnTo>
                <a:lnTo>
                  <a:pt x="4455" y="1034"/>
                </a:lnTo>
                <a:lnTo>
                  <a:pt x="4455" y="1032"/>
                </a:lnTo>
                <a:lnTo>
                  <a:pt x="4455" y="1030"/>
                </a:lnTo>
                <a:lnTo>
                  <a:pt x="4457" y="1027"/>
                </a:lnTo>
                <a:lnTo>
                  <a:pt x="4461" y="1025"/>
                </a:lnTo>
                <a:lnTo>
                  <a:pt x="4461" y="1025"/>
                </a:lnTo>
                <a:lnTo>
                  <a:pt x="4463" y="1023"/>
                </a:lnTo>
                <a:lnTo>
                  <a:pt x="4467" y="1023"/>
                </a:lnTo>
                <a:lnTo>
                  <a:pt x="4467" y="1023"/>
                </a:lnTo>
                <a:lnTo>
                  <a:pt x="4469" y="1023"/>
                </a:lnTo>
                <a:lnTo>
                  <a:pt x="4471" y="1021"/>
                </a:lnTo>
                <a:lnTo>
                  <a:pt x="4471" y="1019"/>
                </a:lnTo>
                <a:lnTo>
                  <a:pt x="4473" y="1019"/>
                </a:lnTo>
                <a:lnTo>
                  <a:pt x="4476" y="1017"/>
                </a:lnTo>
                <a:lnTo>
                  <a:pt x="4478" y="1017"/>
                </a:lnTo>
                <a:lnTo>
                  <a:pt x="4480" y="1013"/>
                </a:lnTo>
                <a:lnTo>
                  <a:pt x="4482" y="1013"/>
                </a:lnTo>
                <a:lnTo>
                  <a:pt x="4486" y="1011"/>
                </a:lnTo>
                <a:lnTo>
                  <a:pt x="4488" y="1009"/>
                </a:lnTo>
                <a:lnTo>
                  <a:pt x="4486" y="1006"/>
                </a:lnTo>
                <a:lnTo>
                  <a:pt x="4488" y="1002"/>
                </a:lnTo>
                <a:lnTo>
                  <a:pt x="4488" y="1000"/>
                </a:lnTo>
                <a:lnTo>
                  <a:pt x="4486" y="998"/>
                </a:lnTo>
                <a:lnTo>
                  <a:pt x="4486" y="998"/>
                </a:lnTo>
                <a:lnTo>
                  <a:pt x="4488" y="996"/>
                </a:lnTo>
                <a:lnTo>
                  <a:pt x="4490" y="994"/>
                </a:lnTo>
                <a:lnTo>
                  <a:pt x="4490" y="992"/>
                </a:lnTo>
                <a:lnTo>
                  <a:pt x="4490" y="990"/>
                </a:lnTo>
                <a:lnTo>
                  <a:pt x="4492" y="990"/>
                </a:lnTo>
                <a:lnTo>
                  <a:pt x="4494" y="990"/>
                </a:lnTo>
                <a:lnTo>
                  <a:pt x="4494" y="988"/>
                </a:lnTo>
                <a:lnTo>
                  <a:pt x="4497" y="988"/>
                </a:lnTo>
                <a:lnTo>
                  <a:pt x="4499" y="986"/>
                </a:lnTo>
                <a:lnTo>
                  <a:pt x="4499" y="986"/>
                </a:lnTo>
                <a:lnTo>
                  <a:pt x="4501" y="986"/>
                </a:lnTo>
                <a:lnTo>
                  <a:pt x="4501" y="986"/>
                </a:lnTo>
                <a:lnTo>
                  <a:pt x="4501" y="986"/>
                </a:lnTo>
                <a:lnTo>
                  <a:pt x="4503" y="981"/>
                </a:lnTo>
                <a:lnTo>
                  <a:pt x="4501" y="979"/>
                </a:lnTo>
                <a:lnTo>
                  <a:pt x="4503" y="979"/>
                </a:lnTo>
                <a:lnTo>
                  <a:pt x="4505" y="979"/>
                </a:lnTo>
                <a:lnTo>
                  <a:pt x="4505" y="979"/>
                </a:lnTo>
                <a:lnTo>
                  <a:pt x="4507" y="979"/>
                </a:lnTo>
                <a:lnTo>
                  <a:pt x="4509" y="979"/>
                </a:lnTo>
                <a:lnTo>
                  <a:pt x="4509" y="977"/>
                </a:lnTo>
                <a:lnTo>
                  <a:pt x="4511" y="977"/>
                </a:lnTo>
                <a:lnTo>
                  <a:pt x="4513" y="973"/>
                </a:lnTo>
                <a:lnTo>
                  <a:pt x="4515" y="969"/>
                </a:lnTo>
                <a:lnTo>
                  <a:pt x="4517" y="969"/>
                </a:lnTo>
                <a:lnTo>
                  <a:pt x="4520" y="969"/>
                </a:lnTo>
                <a:lnTo>
                  <a:pt x="4520" y="969"/>
                </a:lnTo>
                <a:lnTo>
                  <a:pt x="4520" y="969"/>
                </a:lnTo>
                <a:lnTo>
                  <a:pt x="4520" y="971"/>
                </a:lnTo>
                <a:lnTo>
                  <a:pt x="4517" y="971"/>
                </a:lnTo>
                <a:lnTo>
                  <a:pt x="4520" y="971"/>
                </a:lnTo>
                <a:lnTo>
                  <a:pt x="4520" y="971"/>
                </a:lnTo>
                <a:lnTo>
                  <a:pt x="4524" y="969"/>
                </a:lnTo>
                <a:lnTo>
                  <a:pt x="4524" y="967"/>
                </a:lnTo>
                <a:lnTo>
                  <a:pt x="4526" y="969"/>
                </a:lnTo>
                <a:lnTo>
                  <a:pt x="4524" y="975"/>
                </a:lnTo>
                <a:lnTo>
                  <a:pt x="4528" y="975"/>
                </a:lnTo>
                <a:lnTo>
                  <a:pt x="4528" y="975"/>
                </a:lnTo>
                <a:lnTo>
                  <a:pt x="4530" y="975"/>
                </a:lnTo>
                <a:lnTo>
                  <a:pt x="4532" y="977"/>
                </a:lnTo>
                <a:lnTo>
                  <a:pt x="4534" y="977"/>
                </a:lnTo>
                <a:lnTo>
                  <a:pt x="4534" y="977"/>
                </a:lnTo>
                <a:lnTo>
                  <a:pt x="4536" y="977"/>
                </a:lnTo>
                <a:lnTo>
                  <a:pt x="4536" y="979"/>
                </a:lnTo>
                <a:lnTo>
                  <a:pt x="4538" y="977"/>
                </a:lnTo>
                <a:lnTo>
                  <a:pt x="4543" y="977"/>
                </a:lnTo>
                <a:lnTo>
                  <a:pt x="4545" y="975"/>
                </a:lnTo>
                <a:lnTo>
                  <a:pt x="4549" y="975"/>
                </a:lnTo>
                <a:lnTo>
                  <a:pt x="4551" y="973"/>
                </a:lnTo>
                <a:lnTo>
                  <a:pt x="4559" y="969"/>
                </a:lnTo>
                <a:lnTo>
                  <a:pt x="4561" y="967"/>
                </a:lnTo>
                <a:lnTo>
                  <a:pt x="4566" y="965"/>
                </a:lnTo>
                <a:lnTo>
                  <a:pt x="4568" y="960"/>
                </a:lnTo>
                <a:lnTo>
                  <a:pt x="4570" y="958"/>
                </a:lnTo>
                <a:lnTo>
                  <a:pt x="4570" y="958"/>
                </a:lnTo>
                <a:lnTo>
                  <a:pt x="4572" y="956"/>
                </a:lnTo>
                <a:lnTo>
                  <a:pt x="4576" y="950"/>
                </a:lnTo>
                <a:lnTo>
                  <a:pt x="4578" y="948"/>
                </a:lnTo>
                <a:lnTo>
                  <a:pt x="4580" y="948"/>
                </a:lnTo>
                <a:lnTo>
                  <a:pt x="4580" y="946"/>
                </a:lnTo>
                <a:lnTo>
                  <a:pt x="4582" y="944"/>
                </a:lnTo>
                <a:lnTo>
                  <a:pt x="4585" y="941"/>
                </a:lnTo>
                <a:lnTo>
                  <a:pt x="4587" y="939"/>
                </a:lnTo>
                <a:lnTo>
                  <a:pt x="4589" y="937"/>
                </a:lnTo>
                <a:lnTo>
                  <a:pt x="4589" y="935"/>
                </a:lnTo>
                <a:lnTo>
                  <a:pt x="4595" y="931"/>
                </a:lnTo>
                <a:lnTo>
                  <a:pt x="4599" y="927"/>
                </a:lnTo>
                <a:lnTo>
                  <a:pt x="4603" y="923"/>
                </a:lnTo>
                <a:lnTo>
                  <a:pt x="4603" y="921"/>
                </a:lnTo>
                <a:lnTo>
                  <a:pt x="4608" y="916"/>
                </a:lnTo>
                <a:lnTo>
                  <a:pt x="4610" y="912"/>
                </a:lnTo>
                <a:lnTo>
                  <a:pt x="4612" y="910"/>
                </a:lnTo>
                <a:lnTo>
                  <a:pt x="4612" y="906"/>
                </a:lnTo>
                <a:lnTo>
                  <a:pt x="4614" y="904"/>
                </a:lnTo>
                <a:lnTo>
                  <a:pt x="4614" y="902"/>
                </a:lnTo>
                <a:lnTo>
                  <a:pt x="4616" y="902"/>
                </a:lnTo>
                <a:lnTo>
                  <a:pt x="4622" y="895"/>
                </a:lnTo>
                <a:lnTo>
                  <a:pt x="4624" y="891"/>
                </a:lnTo>
                <a:lnTo>
                  <a:pt x="4626" y="887"/>
                </a:lnTo>
                <a:lnTo>
                  <a:pt x="4629" y="885"/>
                </a:lnTo>
                <a:lnTo>
                  <a:pt x="4631" y="883"/>
                </a:lnTo>
                <a:lnTo>
                  <a:pt x="4633" y="881"/>
                </a:lnTo>
                <a:lnTo>
                  <a:pt x="4637" y="879"/>
                </a:lnTo>
                <a:lnTo>
                  <a:pt x="4637" y="876"/>
                </a:lnTo>
                <a:lnTo>
                  <a:pt x="4639" y="874"/>
                </a:lnTo>
                <a:lnTo>
                  <a:pt x="4639" y="870"/>
                </a:lnTo>
                <a:lnTo>
                  <a:pt x="4641" y="866"/>
                </a:lnTo>
                <a:lnTo>
                  <a:pt x="4641" y="866"/>
                </a:lnTo>
                <a:lnTo>
                  <a:pt x="4641" y="864"/>
                </a:lnTo>
                <a:lnTo>
                  <a:pt x="4641" y="864"/>
                </a:lnTo>
                <a:lnTo>
                  <a:pt x="4641" y="862"/>
                </a:lnTo>
                <a:lnTo>
                  <a:pt x="4641" y="862"/>
                </a:lnTo>
                <a:lnTo>
                  <a:pt x="4641" y="860"/>
                </a:lnTo>
                <a:lnTo>
                  <a:pt x="4643" y="860"/>
                </a:lnTo>
                <a:lnTo>
                  <a:pt x="4643" y="853"/>
                </a:lnTo>
                <a:lnTo>
                  <a:pt x="4643" y="851"/>
                </a:lnTo>
                <a:lnTo>
                  <a:pt x="4643" y="849"/>
                </a:lnTo>
                <a:lnTo>
                  <a:pt x="4643" y="849"/>
                </a:lnTo>
                <a:lnTo>
                  <a:pt x="4645" y="847"/>
                </a:lnTo>
                <a:lnTo>
                  <a:pt x="4645" y="845"/>
                </a:lnTo>
                <a:lnTo>
                  <a:pt x="4645" y="845"/>
                </a:lnTo>
                <a:lnTo>
                  <a:pt x="4643" y="845"/>
                </a:lnTo>
                <a:lnTo>
                  <a:pt x="4643" y="845"/>
                </a:lnTo>
                <a:lnTo>
                  <a:pt x="4643" y="837"/>
                </a:lnTo>
                <a:lnTo>
                  <a:pt x="4643" y="832"/>
                </a:lnTo>
                <a:lnTo>
                  <a:pt x="4645" y="828"/>
                </a:lnTo>
                <a:lnTo>
                  <a:pt x="4645" y="826"/>
                </a:lnTo>
                <a:lnTo>
                  <a:pt x="4645" y="824"/>
                </a:lnTo>
                <a:lnTo>
                  <a:pt x="4647" y="820"/>
                </a:lnTo>
                <a:lnTo>
                  <a:pt x="4649" y="816"/>
                </a:lnTo>
                <a:lnTo>
                  <a:pt x="4652" y="814"/>
                </a:lnTo>
                <a:lnTo>
                  <a:pt x="4654" y="811"/>
                </a:lnTo>
                <a:lnTo>
                  <a:pt x="4656" y="809"/>
                </a:lnTo>
                <a:lnTo>
                  <a:pt x="4656" y="807"/>
                </a:lnTo>
                <a:lnTo>
                  <a:pt x="4658" y="805"/>
                </a:lnTo>
                <a:lnTo>
                  <a:pt x="4656" y="805"/>
                </a:lnTo>
                <a:lnTo>
                  <a:pt x="4656" y="803"/>
                </a:lnTo>
                <a:lnTo>
                  <a:pt x="4654" y="801"/>
                </a:lnTo>
                <a:lnTo>
                  <a:pt x="4652" y="801"/>
                </a:lnTo>
                <a:lnTo>
                  <a:pt x="4654" y="799"/>
                </a:lnTo>
                <a:lnTo>
                  <a:pt x="4654" y="797"/>
                </a:lnTo>
                <a:lnTo>
                  <a:pt x="4654" y="793"/>
                </a:lnTo>
                <a:lnTo>
                  <a:pt x="4652" y="793"/>
                </a:lnTo>
                <a:lnTo>
                  <a:pt x="4649" y="788"/>
                </a:lnTo>
                <a:lnTo>
                  <a:pt x="4647" y="788"/>
                </a:lnTo>
                <a:lnTo>
                  <a:pt x="4649" y="788"/>
                </a:lnTo>
                <a:lnTo>
                  <a:pt x="4654" y="788"/>
                </a:lnTo>
                <a:lnTo>
                  <a:pt x="4656" y="788"/>
                </a:lnTo>
                <a:lnTo>
                  <a:pt x="4656" y="786"/>
                </a:lnTo>
                <a:lnTo>
                  <a:pt x="4656" y="784"/>
                </a:lnTo>
                <a:lnTo>
                  <a:pt x="4654" y="782"/>
                </a:lnTo>
                <a:lnTo>
                  <a:pt x="4652" y="780"/>
                </a:lnTo>
                <a:lnTo>
                  <a:pt x="4649" y="780"/>
                </a:lnTo>
                <a:lnTo>
                  <a:pt x="4645" y="778"/>
                </a:lnTo>
                <a:lnTo>
                  <a:pt x="4641" y="774"/>
                </a:lnTo>
                <a:lnTo>
                  <a:pt x="4639" y="770"/>
                </a:lnTo>
                <a:lnTo>
                  <a:pt x="4639" y="770"/>
                </a:lnTo>
                <a:lnTo>
                  <a:pt x="4635" y="765"/>
                </a:lnTo>
                <a:lnTo>
                  <a:pt x="4633" y="765"/>
                </a:lnTo>
                <a:lnTo>
                  <a:pt x="4633" y="765"/>
                </a:lnTo>
                <a:lnTo>
                  <a:pt x="4626" y="765"/>
                </a:lnTo>
                <a:lnTo>
                  <a:pt x="4622" y="765"/>
                </a:lnTo>
                <a:lnTo>
                  <a:pt x="4618" y="763"/>
                </a:lnTo>
                <a:lnTo>
                  <a:pt x="4616" y="763"/>
                </a:lnTo>
                <a:lnTo>
                  <a:pt x="4618" y="765"/>
                </a:lnTo>
                <a:lnTo>
                  <a:pt x="4618" y="767"/>
                </a:lnTo>
                <a:lnTo>
                  <a:pt x="4618" y="770"/>
                </a:lnTo>
                <a:lnTo>
                  <a:pt x="4618" y="772"/>
                </a:lnTo>
                <a:lnTo>
                  <a:pt x="4616" y="776"/>
                </a:lnTo>
                <a:lnTo>
                  <a:pt x="4614" y="778"/>
                </a:lnTo>
                <a:lnTo>
                  <a:pt x="4614" y="780"/>
                </a:lnTo>
                <a:lnTo>
                  <a:pt x="4612" y="780"/>
                </a:lnTo>
                <a:lnTo>
                  <a:pt x="4610" y="780"/>
                </a:lnTo>
                <a:lnTo>
                  <a:pt x="4612" y="778"/>
                </a:lnTo>
                <a:lnTo>
                  <a:pt x="4614" y="776"/>
                </a:lnTo>
                <a:lnTo>
                  <a:pt x="4616" y="774"/>
                </a:lnTo>
                <a:lnTo>
                  <a:pt x="4616" y="772"/>
                </a:lnTo>
                <a:lnTo>
                  <a:pt x="4614" y="772"/>
                </a:lnTo>
                <a:lnTo>
                  <a:pt x="4614" y="772"/>
                </a:lnTo>
                <a:lnTo>
                  <a:pt x="4612" y="772"/>
                </a:lnTo>
                <a:lnTo>
                  <a:pt x="4610" y="776"/>
                </a:lnTo>
                <a:lnTo>
                  <a:pt x="4605" y="778"/>
                </a:lnTo>
                <a:lnTo>
                  <a:pt x="4603" y="778"/>
                </a:lnTo>
                <a:lnTo>
                  <a:pt x="4597" y="780"/>
                </a:lnTo>
                <a:lnTo>
                  <a:pt x="4597" y="778"/>
                </a:lnTo>
                <a:lnTo>
                  <a:pt x="4595" y="778"/>
                </a:lnTo>
                <a:lnTo>
                  <a:pt x="4597" y="778"/>
                </a:lnTo>
                <a:lnTo>
                  <a:pt x="4599" y="776"/>
                </a:lnTo>
                <a:lnTo>
                  <a:pt x="4601" y="772"/>
                </a:lnTo>
                <a:lnTo>
                  <a:pt x="4603" y="772"/>
                </a:lnTo>
                <a:lnTo>
                  <a:pt x="4605" y="772"/>
                </a:lnTo>
                <a:lnTo>
                  <a:pt x="4601" y="772"/>
                </a:lnTo>
                <a:lnTo>
                  <a:pt x="4599" y="770"/>
                </a:lnTo>
                <a:lnTo>
                  <a:pt x="4597" y="767"/>
                </a:lnTo>
                <a:lnTo>
                  <a:pt x="4599" y="767"/>
                </a:lnTo>
                <a:lnTo>
                  <a:pt x="4599" y="767"/>
                </a:lnTo>
                <a:lnTo>
                  <a:pt x="4599" y="767"/>
                </a:lnTo>
                <a:lnTo>
                  <a:pt x="4601" y="765"/>
                </a:lnTo>
                <a:lnTo>
                  <a:pt x="4599" y="763"/>
                </a:lnTo>
                <a:lnTo>
                  <a:pt x="4597" y="765"/>
                </a:lnTo>
                <a:lnTo>
                  <a:pt x="4595" y="767"/>
                </a:lnTo>
                <a:lnTo>
                  <a:pt x="4593" y="767"/>
                </a:lnTo>
                <a:lnTo>
                  <a:pt x="4595" y="770"/>
                </a:lnTo>
                <a:lnTo>
                  <a:pt x="4597" y="770"/>
                </a:lnTo>
                <a:lnTo>
                  <a:pt x="4595" y="774"/>
                </a:lnTo>
                <a:lnTo>
                  <a:pt x="4593" y="774"/>
                </a:lnTo>
                <a:lnTo>
                  <a:pt x="4591" y="774"/>
                </a:lnTo>
                <a:lnTo>
                  <a:pt x="4589" y="774"/>
                </a:lnTo>
                <a:lnTo>
                  <a:pt x="4589" y="774"/>
                </a:lnTo>
                <a:lnTo>
                  <a:pt x="4589" y="772"/>
                </a:lnTo>
                <a:lnTo>
                  <a:pt x="4589" y="770"/>
                </a:lnTo>
                <a:lnTo>
                  <a:pt x="4589" y="763"/>
                </a:lnTo>
                <a:lnTo>
                  <a:pt x="4591" y="761"/>
                </a:lnTo>
                <a:lnTo>
                  <a:pt x="4591" y="759"/>
                </a:lnTo>
                <a:lnTo>
                  <a:pt x="4589" y="757"/>
                </a:lnTo>
                <a:lnTo>
                  <a:pt x="4589" y="757"/>
                </a:lnTo>
                <a:lnTo>
                  <a:pt x="4587" y="757"/>
                </a:lnTo>
                <a:lnTo>
                  <a:pt x="4582" y="757"/>
                </a:lnTo>
                <a:lnTo>
                  <a:pt x="4576" y="759"/>
                </a:lnTo>
                <a:lnTo>
                  <a:pt x="4570" y="757"/>
                </a:lnTo>
                <a:lnTo>
                  <a:pt x="4568" y="757"/>
                </a:lnTo>
                <a:lnTo>
                  <a:pt x="4568" y="755"/>
                </a:lnTo>
                <a:lnTo>
                  <a:pt x="4566" y="753"/>
                </a:lnTo>
                <a:lnTo>
                  <a:pt x="4568" y="753"/>
                </a:lnTo>
                <a:lnTo>
                  <a:pt x="4568" y="751"/>
                </a:lnTo>
                <a:lnTo>
                  <a:pt x="4572" y="749"/>
                </a:lnTo>
                <a:lnTo>
                  <a:pt x="4574" y="747"/>
                </a:lnTo>
                <a:lnTo>
                  <a:pt x="4580" y="742"/>
                </a:lnTo>
                <a:lnTo>
                  <a:pt x="4582" y="740"/>
                </a:lnTo>
                <a:lnTo>
                  <a:pt x="4585" y="738"/>
                </a:lnTo>
                <a:lnTo>
                  <a:pt x="4589" y="736"/>
                </a:lnTo>
                <a:lnTo>
                  <a:pt x="4593" y="734"/>
                </a:lnTo>
                <a:lnTo>
                  <a:pt x="4595" y="732"/>
                </a:lnTo>
                <a:lnTo>
                  <a:pt x="4597" y="730"/>
                </a:lnTo>
                <a:lnTo>
                  <a:pt x="4601" y="728"/>
                </a:lnTo>
                <a:lnTo>
                  <a:pt x="4603" y="728"/>
                </a:lnTo>
                <a:lnTo>
                  <a:pt x="4608" y="721"/>
                </a:lnTo>
                <a:lnTo>
                  <a:pt x="4610" y="719"/>
                </a:lnTo>
                <a:lnTo>
                  <a:pt x="4610" y="717"/>
                </a:lnTo>
                <a:lnTo>
                  <a:pt x="4610" y="717"/>
                </a:lnTo>
                <a:lnTo>
                  <a:pt x="4616" y="711"/>
                </a:lnTo>
                <a:lnTo>
                  <a:pt x="4620" y="709"/>
                </a:lnTo>
                <a:lnTo>
                  <a:pt x="4624" y="705"/>
                </a:lnTo>
                <a:lnTo>
                  <a:pt x="4629" y="702"/>
                </a:lnTo>
                <a:lnTo>
                  <a:pt x="4629" y="702"/>
                </a:lnTo>
                <a:lnTo>
                  <a:pt x="4631" y="700"/>
                </a:lnTo>
                <a:lnTo>
                  <a:pt x="4633" y="698"/>
                </a:lnTo>
                <a:lnTo>
                  <a:pt x="4635" y="698"/>
                </a:lnTo>
                <a:lnTo>
                  <a:pt x="4637" y="696"/>
                </a:lnTo>
                <a:lnTo>
                  <a:pt x="4643" y="692"/>
                </a:lnTo>
                <a:lnTo>
                  <a:pt x="4643" y="692"/>
                </a:lnTo>
                <a:lnTo>
                  <a:pt x="4645" y="686"/>
                </a:lnTo>
                <a:lnTo>
                  <a:pt x="4647" y="684"/>
                </a:lnTo>
                <a:lnTo>
                  <a:pt x="4649" y="679"/>
                </a:lnTo>
                <a:lnTo>
                  <a:pt x="4656" y="677"/>
                </a:lnTo>
                <a:lnTo>
                  <a:pt x="4660" y="675"/>
                </a:lnTo>
                <a:lnTo>
                  <a:pt x="4662" y="673"/>
                </a:lnTo>
                <a:lnTo>
                  <a:pt x="4666" y="669"/>
                </a:lnTo>
                <a:lnTo>
                  <a:pt x="4670" y="665"/>
                </a:lnTo>
                <a:lnTo>
                  <a:pt x="4673" y="663"/>
                </a:lnTo>
                <a:lnTo>
                  <a:pt x="4683" y="661"/>
                </a:lnTo>
                <a:lnTo>
                  <a:pt x="4687" y="661"/>
                </a:lnTo>
                <a:lnTo>
                  <a:pt x="4691" y="658"/>
                </a:lnTo>
                <a:lnTo>
                  <a:pt x="4696" y="658"/>
                </a:lnTo>
                <a:lnTo>
                  <a:pt x="4702" y="661"/>
                </a:lnTo>
                <a:lnTo>
                  <a:pt x="4717" y="658"/>
                </a:lnTo>
                <a:lnTo>
                  <a:pt x="4719" y="661"/>
                </a:lnTo>
                <a:lnTo>
                  <a:pt x="4721" y="661"/>
                </a:lnTo>
                <a:lnTo>
                  <a:pt x="4723" y="665"/>
                </a:lnTo>
                <a:lnTo>
                  <a:pt x="4723" y="665"/>
                </a:lnTo>
                <a:lnTo>
                  <a:pt x="4727" y="663"/>
                </a:lnTo>
                <a:lnTo>
                  <a:pt x="4729" y="658"/>
                </a:lnTo>
                <a:lnTo>
                  <a:pt x="4731" y="658"/>
                </a:lnTo>
                <a:lnTo>
                  <a:pt x="4735" y="661"/>
                </a:lnTo>
                <a:lnTo>
                  <a:pt x="4737" y="661"/>
                </a:lnTo>
                <a:lnTo>
                  <a:pt x="4744" y="663"/>
                </a:lnTo>
                <a:lnTo>
                  <a:pt x="4748" y="663"/>
                </a:lnTo>
                <a:lnTo>
                  <a:pt x="4750" y="661"/>
                </a:lnTo>
                <a:lnTo>
                  <a:pt x="4756" y="658"/>
                </a:lnTo>
                <a:lnTo>
                  <a:pt x="4758" y="663"/>
                </a:lnTo>
                <a:lnTo>
                  <a:pt x="4763" y="663"/>
                </a:lnTo>
                <a:lnTo>
                  <a:pt x="4765" y="663"/>
                </a:lnTo>
                <a:lnTo>
                  <a:pt x="4767" y="661"/>
                </a:lnTo>
                <a:lnTo>
                  <a:pt x="4765" y="661"/>
                </a:lnTo>
                <a:lnTo>
                  <a:pt x="4763" y="661"/>
                </a:lnTo>
                <a:lnTo>
                  <a:pt x="4763" y="658"/>
                </a:lnTo>
                <a:lnTo>
                  <a:pt x="4763" y="656"/>
                </a:lnTo>
                <a:lnTo>
                  <a:pt x="4765" y="658"/>
                </a:lnTo>
                <a:lnTo>
                  <a:pt x="4769" y="658"/>
                </a:lnTo>
                <a:lnTo>
                  <a:pt x="4769" y="658"/>
                </a:lnTo>
                <a:lnTo>
                  <a:pt x="4769" y="656"/>
                </a:lnTo>
                <a:lnTo>
                  <a:pt x="4769" y="656"/>
                </a:lnTo>
                <a:lnTo>
                  <a:pt x="4767" y="654"/>
                </a:lnTo>
                <a:lnTo>
                  <a:pt x="4771" y="652"/>
                </a:lnTo>
                <a:lnTo>
                  <a:pt x="4773" y="652"/>
                </a:lnTo>
                <a:lnTo>
                  <a:pt x="4775" y="652"/>
                </a:lnTo>
                <a:lnTo>
                  <a:pt x="4784" y="654"/>
                </a:lnTo>
                <a:lnTo>
                  <a:pt x="4786" y="654"/>
                </a:lnTo>
                <a:lnTo>
                  <a:pt x="4788" y="656"/>
                </a:lnTo>
                <a:lnTo>
                  <a:pt x="4790" y="656"/>
                </a:lnTo>
                <a:lnTo>
                  <a:pt x="4788" y="656"/>
                </a:lnTo>
                <a:lnTo>
                  <a:pt x="4788" y="658"/>
                </a:lnTo>
                <a:lnTo>
                  <a:pt x="4790" y="656"/>
                </a:lnTo>
                <a:lnTo>
                  <a:pt x="4792" y="658"/>
                </a:lnTo>
                <a:lnTo>
                  <a:pt x="4792" y="658"/>
                </a:lnTo>
                <a:lnTo>
                  <a:pt x="4794" y="658"/>
                </a:lnTo>
                <a:lnTo>
                  <a:pt x="4794" y="656"/>
                </a:lnTo>
                <a:lnTo>
                  <a:pt x="4794" y="656"/>
                </a:lnTo>
                <a:lnTo>
                  <a:pt x="4796" y="656"/>
                </a:lnTo>
                <a:lnTo>
                  <a:pt x="4798" y="656"/>
                </a:lnTo>
                <a:lnTo>
                  <a:pt x="4800" y="656"/>
                </a:lnTo>
                <a:lnTo>
                  <a:pt x="4802" y="656"/>
                </a:lnTo>
                <a:lnTo>
                  <a:pt x="4807" y="661"/>
                </a:lnTo>
                <a:lnTo>
                  <a:pt x="4809" y="663"/>
                </a:lnTo>
                <a:lnTo>
                  <a:pt x="4811" y="663"/>
                </a:lnTo>
                <a:lnTo>
                  <a:pt x="4813" y="663"/>
                </a:lnTo>
                <a:lnTo>
                  <a:pt x="4813" y="663"/>
                </a:lnTo>
                <a:lnTo>
                  <a:pt x="4809" y="665"/>
                </a:lnTo>
                <a:lnTo>
                  <a:pt x="4807" y="665"/>
                </a:lnTo>
                <a:lnTo>
                  <a:pt x="4802" y="665"/>
                </a:lnTo>
                <a:lnTo>
                  <a:pt x="4796" y="667"/>
                </a:lnTo>
                <a:lnTo>
                  <a:pt x="4800" y="671"/>
                </a:lnTo>
                <a:lnTo>
                  <a:pt x="4805" y="671"/>
                </a:lnTo>
                <a:lnTo>
                  <a:pt x="4811" y="671"/>
                </a:lnTo>
                <a:lnTo>
                  <a:pt x="4813" y="669"/>
                </a:lnTo>
                <a:lnTo>
                  <a:pt x="4815" y="667"/>
                </a:lnTo>
                <a:lnTo>
                  <a:pt x="4815" y="667"/>
                </a:lnTo>
                <a:lnTo>
                  <a:pt x="4817" y="669"/>
                </a:lnTo>
                <a:lnTo>
                  <a:pt x="4821" y="669"/>
                </a:lnTo>
                <a:lnTo>
                  <a:pt x="4823" y="669"/>
                </a:lnTo>
                <a:lnTo>
                  <a:pt x="4825" y="667"/>
                </a:lnTo>
                <a:lnTo>
                  <a:pt x="4828" y="667"/>
                </a:lnTo>
                <a:lnTo>
                  <a:pt x="4828" y="667"/>
                </a:lnTo>
                <a:lnTo>
                  <a:pt x="4830" y="663"/>
                </a:lnTo>
                <a:lnTo>
                  <a:pt x="4834" y="663"/>
                </a:lnTo>
                <a:lnTo>
                  <a:pt x="4838" y="665"/>
                </a:lnTo>
                <a:lnTo>
                  <a:pt x="4838" y="667"/>
                </a:lnTo>
                <a:lnTo>
                  <a:pt x="4842" y="667"/>
                </a:lnTo>
                <a:lnTo>
                  <a:pt x="4844" y="665"/>
                </a:lnTo>
                <a:lnTo>
                  <a:pt x="4844" y="663"/>
                </a:lnTo>
                <a:lnTo>
                  <a:pt x="4849" y="665"/>
                </a:lnTo>
                <a:lnTo>
                  <a:pt x="4851" y="665"/>
                </a:lnTo>
                <a:lnTo>
                  <a:pt x="4853" y="665"/>
                </a:lnTo>
                <a:lnTo>
                  <a:pt x="4855" y="665"/>
                </a:lnTo>
                <a:lnTo>
                  <a:pt x="4855" y="663"/>
                </a:lnTo>
                <a:lnTo>
                  <a:pt x="4855" y="661"/>
                </a:lnTo>
                <a:lnTo>
                  <a:pt x="4853" y="658"/>
                </a:lnTo>
                <a:lnTo>
                  <a:pt x="4846" y="656"/>
                </a:lnTo>
                <a:lnTo>
                  <a:pt x="4844" y="658"/>
                </a:lnTo>
                <a:lnTo>
                  <a:pt x="4842" y="658"/>
                </a:lnTo>
                <a:lnTo>
                  <a:pt x="4842" y="658"/>
                </a:lnTo>
                <a:lnTo>
                  <a:pt x="4840" y="656"/>
                </a:lnTo>
                <a:lnTo>
                  <a:pt x="4842" y="656"/>
                </a:lnTo>
                <a:lnTo>
                  <a:pt x="4842" y="654"/>
                </a:lnTo>
                <a:lnTo>
                  <a:pt x="4842" y="652"/>
                </a:lnTo>
                <a:lnTo>
                  <a:pt x="4842" y="650"/>
                </a:lnTo>
                <a:lnTo>
                  <a:pt x="4844" y="650"/>
                </a:lnTo>
                <a:lnTo>
                  <a:pt x="4844" y="650"/>
                </a:lnTo>
                <a:lnTo>
                  <a:pt x="4846" y="644"/>
                </a:lnTo>
                <a:lnTo>
                  <a:pt x="4853" y="640"/>
                </a:lnTo>
                <a:lnTo>
                  <a:pt x="4859" y="635"/>
                </a:lnTo>
                <a:lnTo>
                  <a:pt x="4863" y="631"/>
                </a:lnTo>
                <a:lnTo>
                  <a:pt x="4865" y="629"/>
                </a:lnTo>
                <a:lnTo>
                  <a:pt x="4869" y="625"/>
                </a:lnTo>
                <a:lnTo>
                  <a:pt x="4874" y="623"/>
                </a:lnTo>
                <a:lnTo>
                  <a:pt x="4874" y="621"/>
                </a:lnTo>
                <a:lnTo>
                  <a:pt x="4878" y="619"/>
                </a:lnTo>
                <a:lnTo>
                  <a:pt x="4878" y="614"/>
                </a:lnTo>
                <a:lnTo>
                  <a:pt x="4880" y="614"/>
                </a:lnTo>
                <a:lnTo>
                  <a:pt x="4880" y="612"/>
                </a:lnTo>
                <a:lnTo>
                  <a:pt x="4884" y="610"/>
                </a:lnTo>
                <a:lnTo>
                  <a:pt x="4888" y="608"/>
                </a:lnTo>
                <a:lnTo>
                  <a:pt x="4888" y="608"/>
                </a:lnTo>
                <a:lnTo>
                  <a:pt x="4895" y="608"/>
                </a:lnTo>
                <a:lnTo>
                  <a:pt x="4897" y="608"/>
                </a:lnTo>
                <a:lnTo>
                  <a:pt x="4899" y="608"/>
                </a:lnTo>
                <a:lnTo>
                  <a:pt x="4901" y="608"/>
                </a:lnTo>
                <a:lnTo>
                  <a:pt x="4905" y="608"/>
                </a:lnTo>
                <a:lnTo>
                  <a:pt x="4909" y="606"/>
                </a:lnTo>
                <a:lnTo>
                  <a:pt x="4911" y="604"/>
                </a:lnTo>
                <a:lnTo>
                  <a:pt x="4913" y="604"/>
                </a:lnTo>
                <a:lnTo>
                  <a:pt x="4916" y="606"/>
                </a:lnTo>
                <a:lnTo>
                  <a:pt x="4918" y="608"/>
                </a:lnTo>
                <a:lnTo>
                  <a:pt x="4918" y="608"/>
                </a:lnTo>
                <a:lnTo>
                  <a:pt x="4920" y="610"/>
                </a:lnTo>
                <a:lnTo>
                  <a:pt x="4922" y="608"/>
                </a:lnTo>
                <a:lnTo>
                  <a:pt x="4928" y="606"/>
                </a:lnTo>
                <a:lnTo>
                  <a:pt x="4928" y="606"/>
                </a:lnTo>
                <a:lnTo>
                  <a:pt x="4930" y="606"/>
                </a:lnTo>
                <a:lnTo>
                  <a:pt x="4930" y="606"/>
                </a:lnTo>
                <a:lnTo>
                  <a:pt x="4930" y="608"/>
                </a:lnTo>
                <a:lnTo>
                  <a:pt x="4930" y="610"/>
                </a:lnTo>
                <a:lnTo>
                  <a:pt x="4928" y="614"/>
                </a:lnTo>
                <a:lnTo>
                  <a:pt x="4924" y="619"/>
                </a:lnTo>
                <a:lnTo>
                  <a:pt x="4924" y="619"/>
                </a:lnTo>
                <a:lnTo>
                  <a:pt x="4924" y="621"/>
                </a:lnTo>
                <a:lnTo>
                  <a:pt x="4924" y="623"/>
                </a:lnTo>
                <a:lnTo>
                  <a:pt x="4924" y="625"/>
                </a:lnTo>
                <a:lnTo>
                  <a:pt x="4922" y="627"/>
                </a:lnTo>
                <a:lnTo>
                  <a:pt x="4924" y="627"/>
                </a:lnTo>
                <a:lnTo>
                  <a:pt x="4926" y="625"/>
                </a:lnTo>
                <a:lnTo>
                  <a:pt x="4928" y="625"/>
                </a:lnTo>
                <a:lnTo>
                  <a:pt x="4930" y="625"/>
                </a:lnTo>
                <a:lnTo>
                  <a:pt x="4930" y="625"/>
                </a:lnTo>
                <a:lnTo>
                  <a:pt x="4928" y="629"/>
                </a:lnTo>
                <a:lnTo>
                  <a:pt x="4928" y="631"/>
                </a:lnTo>
                <a:lnTo>
                  <a:pt x="4928" y="631"/>
                </a:lnTo>
                <a:lnTo>
                  <a:pt x="4928" y="633"/>
                </a:lnTo>
                <a:lnTo>
                  <a:pt x="4930" y="633"/>
                </a:lnTo>
                <a:lnTo>
                  <a:pt x="4930" y="631"/>
                </a:lnTo>
                <a:lnTo>
                  <a:pt x="4932" y="631"/>
                </a:lnTo>
                <a:lnTo>
                  <a:pt x="4937" y="631"/>
                </a:lnTo>
                <a:lnTo>
                  <a:pt x="4939" y="627"/>
                </a:lnTo>
                <a:lnTo>
                  <a:pt x="4941" y="627"/>
                </a:lnTo>
                <a:lnTo>
                  <a:pt x="4957" y="612"/>
                </a:lnTo>
                <a:lnTo>
                  <a:pt x="4960" y="610"/>
                </a:lnTo>
                <a:lnTo>
                  <a:pt x="4962" y="610"/>
                </a:lnTo>
                <a:lnTo>
                  <a:pt x="4964" y="610"/>
                </a:lnTo>
                <a:lnTo>
                  <a:pt x="4964" y="610"/>
                </a:lnTo>
                <a:lnTo>
                  <a:pt x="4966" y="610"/>
                </a:lnTo>
                <a:lnTo>
                  <a:pt x="4966" y="610"/>
                </a:lnTo>
                <a:lnTo>
                  <a:pt x="4968" y="610"/>
                </a:lnTo>
                <a:lnTo>
                  <a:pt x="4968" y="612"/>
                </a:lnTo>
                <a:lnTo>
                  <a:pt x="4970" y="612"/>
                </a:lnTo>
                <a:lnTo>
                  <a:pt x="4970" y="612"/>
                </a:lnTo>
                <a:lnTo>
                  <a:pt x="4970" y="612"/>
                </a:lnTo>
                <a:lnTo>
                  <a:pt x="4972" y="612"/>
                </a:lnTo>
                <a:lnTo>
                  <a:pt x="4972" y="610"/>
                </a:lnTo>
                <a:lnTo>
                  <a:pt x="4972" y="610"/>
                </a:lnTo>
                <a:lnTo>
                  <a:pt x="4972" y="608"/>
                </a:lnTo>
                <a:lnTo>
                  <a:pt x="4970" y="608"/>
                </a:lnTo>
                <a:lnTo>
                  <a:pt x="4970" y="606"/>
                </a:lnTo>
                <a:lnTo>
                  <a:pt x="4970" y="602"/>
                </a:lnTo>
                <a:lnTo>
                  <a:pt x="4970" y="600"/>
                </a:lnTo>
                <a:lnTo>
                  <a:pt x="4972" y="598"/>
                </a:lnTo>
                <a:lnTo>
                  <a:pt x="4972" y="596"/>
                </a:lnTo>
                <a:lnTo>
                  <a:pt x="4972" y="596"/>
                </a:lnTo>
                <a:lnTo>
                  <a:pt x="4974" y="596"/>
                </a:lnTo>
                <a:lnTo>
                  <a:pt x="4972" y="593"/>
                </a:lnTo>
                <a:lnTo>
                  <a:pt x="4974" y="591"/>
                </a:lnTo>
                <a:lnTo>
                  <a:pt x="4974" y="591"/>
                </a:lnTo>
                <a:lnTo>
                  <a:pt x="4987" y="587"/>
                </a:lnTo>
                <a:lnTo>
                  <a:pt x="4989" y="587"/>
                </a:lnTo>
                <a:lnTo>
                  <a:pt x="4991" y="587"/>
                </a:lnTo>
                <a:lnTo>
                  <a:pt x="4995" y="591"/>
                </a:lnTo>
                <a:lnTo>
                  <a:pt x="4999" y="591"/>
                </a:lnTo>
                <a:lnTo>
                  <a:pt x="5004" y="591"/>
                </a:lnTo>
                <a:lnTo>
                  <a:pt x="5004" y="593"/>
                </a:lnTo>
                <a:lnTo>
                  <a:pt x="5001" y="593"/>
                </a:lnTo>
                <a:lnTo>
                  <a:pt x="5001" y="593"/>
                </a:lnTo>
                <a:lnTo>
                  <a:pt x="5001" y="593"/>
                </a:lnTo>
                <a:lnTo>
                  <a:pt x="5001" y="596"/>
                </a:lnTo>
                <a:lnTo>
                  <a:pt x="4999" y="593"/>
                </a:lnTo>
                <a:lnTo>
                  <a:pt x="4997" y="593"/>
                </a:lnTo>
                <a:lnTo>
                  <a:pt x="4993" y="593"/>
                </a:lnTo>
                <a:lnTo>
                  <a:pt x="4993" y="593"/>
                </a:lnTo>
                <a:lnTo>
                  <a:pt x="4987" y="596"/>
                </a:lnTo>
                <a:lnTo>
                  <a:pt x="4987" y="598"/>
                </a:lnTo>
                <a:lnTo>
                  <a:pt x="4985" y="602"/>
                </a:lnTo>
                <a:lnTo>
                  <a:pt x="4985" y="606"/>
                </a:lnTo>
                <a:lnTo>
                  <a:pt x="4985" y="610"/>
                </a:lnTo>
                <a:lnTo>
                  <a:pt x="4983" y="610"/>
                </a:lnTo>
                <a:lnTo>
                  <a:pt x="4981" y="612"/>
                </a:lnTo>
                <a:lnTo>
                  <a:pt x="4981" y="614"/>
                </a:lnTo>
                <a:lnTo>
                  <a:pt x="4983" y="617"/>
                </a:lnTo>
                <a:lnTo>
                  <a:pt x="4983" y="617"/>
                </a:lnTo>
                <a:lnTo>
                  <a:pt x="4985" y="619"/>
                </a:lnTo>
                <a:lnTo>
                  <a:pt x="4983" y="621"/>
                </a:lnTo>
                <a:lnTo>
                  <a:pt x="4978" y="623"/>
                </a:lnTo>
                <a:lnTo>
                  <a:pt x="4978" y="623"/>
                </a:lnTo>
                <a:lnTo>
                  <a:pt x="4976" y="625"/>
                </a:lnTo>
                <a:lnTo>
                  <a:pt x="4978" y="627"/>
                </a:lnTo>
                <a:lnTo>
                  <a:pt x="4978" y="627"/>
                </a:lnTo>
                <a:lnTo>
                  <a:pt x="4976" y="629"/>
                </a:lnTo>
                <a:lnTo>
                  <a:pt x="4974" y="629"/>
                </a:lnTo>
                <a:lnTo>
                  <a:pt x="4968" y="629"/>
                </a:lnTo>
                <a:lnTo>
                  <a:pt x="4966" y="633"/>
                </a:lnTo>
                <a:lnTo>
                  <a:pt x="4957" y="635"/>
                </a:lnTo>
                <a:lnTo>
                  <a:pt x="4955" y="637"/>
                </a:lnTo>
                <a:lnTo>
                  <a:pt x="4955" y="637"/>
                </a:lnTo>
                <a:lnTo>
                  <a:pt x="4953" y="642"/>
                </a:lnTo>
                <a:lnTo>
                  <a:pt x="4951" y="644"/>
                </a:lnTo>
                <a:lnTo>
                  <a:pt x="4947" y="646"/>
                </a:lnTo>
                <a:lnTo>
                  <a:pt x="4943" y="650"/>
                </a:lnTo>
                <a:lnTo>
                  <a:pt x="4939" y="654"/>
                </a:lnTo>
                <a:lnTo>
                  <a:pt x="4937" y="656"/>
                </a:lnTo>
                <a:lnTo>
                  <a:pt x="4934" y="656"/>
                </a:lnTo>
                <a:lnTo>
                  <a:pt x="4930" y="661"/>
                </a:lnTo>
                <a:lnTo>
                  <a:pt x="4924" y="665"/>
                </a:lnTo>
                <a:lnTo>
                  <a:pt x="4920" y="673"/>
                </a:lnTo>
                <a:lnTo>
                  <a:pt x="4918" y="675"/>
                </a:lnTo>
                <a:lnTo>
                  <a:pt x="4916" y="677"/>
                </a:lnTo>
                <a:lnTo>
                  <a:pt x="4913" y="677"/>
                </a:lnTo>
                <a:lnTo>
                  <a:pt x="4911" y="679"/>
                </a:lnTo>
                <a:lnTo>
                  <a:pt x="4907" y="684"/>
                </a:lnTo>
                <a:lnTo>
                  <a:pt x="4903" y="686"/>
                </a:lnTo>
                <a:lnTo>
                  <a:pt x="4901" y="688"/>
                </a:lnTo>
                <a:lnTo>
                  <a:pt x="4901" y="690"/>
                </a:lnTo>
                <a:lnTo>
                  <a:pt x="4899" y="688"/>
                </a:lnTo>
                <a:lnTo>
                  <a:pt x="4897" y="690"/>
                </a:lnTo>
                <a:lnTo>
                  <a:pt x="4893" y="688"/>
                </a:lnTo>
                <a:lnTo>
                  <a:pt x="4888" y="694"/>
                </a:lnTo>
                <a:lnTo>
                  <a:pt x="4886" y="694"/>
                </a:lnTo>
                <a:lnTo>
                  <a:pt x="4882" y="692"/>
                </a:lnTo>
                <a:lnTo>
                  <a:pt x="4880" y="694"/>
                </a:lnTo>
                <a:lnTo>
                  <a:pt x="4880" y="694"/>
                </a:lnTo>
                <a:lnTo>
                  <a:pt x="4880" y="694"/>
                </a:lnTo>
                <a:lnTo>
                  <a:pt x="4880" y="696"/>
                </a:lnTo>
                <a:lnTo>
                  <a:pt x="4882" y="696"/>
                </a:lnTo>
                <a:lnTo>
                  <a:pt x="4882" y="698"/>
                </a:lnTo>
                <a:lnTo>
                  <a:pt x="4882" y="700"/>
                </a:lnTo>
                <a:lnTo>
                  <a:pt x="4880" y="705"/>
                </a:lnTo>
                <a:lnTo>
                  <a:pt x="4878" y="707"/>
                </a:lnTo>
                <a:lnTo>
                  <a:pt x="4876" y="709"/>
                </a:lnTo>
                <a:lnTo>
                  <a:pt x="4869" y="715"/>
                </a:lnTo>
                <a:lnTo>
                  <a:pt x="4867" y="715"/>
                </a:lnTo>
                <a:lnTo>
                  <a:pt x="4867" y="715"/>
                </a:lnTo>
                <a:lnTo>
                  <a:pt x="4863" y="728"/>
                </a:lnTo>
                <a:lnTo>
                  <a:pt x="4863" y="734"/>
                </a:lnTo>
                <a:lnTo>
                  <a:pt x="4861" y="742"/>
                </a:lnTo>
                <a:lnTo>
                  <a:pt x="4861" y="747"/>
                </a:lnTo>
                <a:lnTo>
                  <a:pt x="4863" y="753"/>
                </a:lnTo>
                <a:lnTo>
                  <a:pt x="4863" y="759"/>
                </a:lnTo>
                <a:lnTo>
                  <a:pt x="4865" y="772"/>
                </a:lnTo>
                <a:lnTo>
                  <a:pt x="4867" y="776"/>
                </a:lnTo>
                <a:lnTo>
                  <a:pt x="4869" y="788"/>
                </a:lnTo>
                <a:lnTo>
                  <a:pt x="4869" y="793"/>
                </a:lnTo>
                <a:lnTo>
                  <a:pt x="4869" y="795"/>
                </a:lnTo>
                <a:lnTo>
                  <a:pt x="4872" y="797"/>
                </a:lnTo>
                <a:lnTo>
                  <a:pt x="4874" y="799"/>
                </a:lnTo>
                <a:lnTo>
                  <a:pt x="4874" y="801"/>
                </a:lnTo>
                <a:lnTo>
                  <a:pt x="4876" y="811"/>
                </a:lnTo>
                <a:lnTo>
                  <a:pt x="4876" y="820"/>
                </a:lnTo>
                <a:lnTo>
                  <a:pt x="4876" y="820"/>
                </a:lnTo>
                <a:lnTo>
                  <a:pt x="4876" y="822"/>
                </a:lnTo>
                <a:lnTo>
                  <a:pt x="4878" y="824"/>
                </a:lnTo>
                <a:lnTo>
                  <a:pt x="4878" y="826"/>
                </a:lnTo>
                <a:lnTo>
                  <a:pt x="4878" y="826"/>
                </a:lnTo>
                <a:lnTo>
                  <a:pt x="4878" y="828"/>
                </a:lnTo>
                <a:lnTo>
                  <a:pt x="4880" y="828"/>
                </a:lnTo>
                <a:lnTo>
                  <a:pt x="4884" y="824"/>
                </a:lnTo>
                <a:lnTo>
                  <a:pt x="4888" y="820"/>
                </a:lnTo>
                <a:lnTo>
                  <a:pt x="4890" y="820"/>
                </a:lnTo>
                <a:lnTo>
                  <a:pt x="4890" y="818"/>
                </a:lnTo>
                <a:lnTo>
                  <a:pt x="4895" y="816"/>
                </a:lnTo>
                <a:lnTo>
                  <a:pt x="4899" y="814"/>
                </a:lnTo>
                <a:lnTo>
                  <a:pt x="4901" y="807"/>
                </a:lnTo>
                <a:lnTo>
                  <a:pt x="4903" y="803"/>
                </a:lnTo>
                <a:lnTo>
                  <a:pt x="4903" y="801"/>
                </a:lnTo>
                <a:lnTo>
                  <a:pt x="4903" y="801"/>
                </a:lnTo>
                <a:lnTo>
                  <a:pt x="4903" y="797"/>
                </a:lnTo>
                <a:lnTo>
                  <a:pt x="4905" y="795"/>
                </a:lnTo>
                <a:lnTo>
                  <a:pt x="4905" y="793"/>
                </a:lnTo>
                <a:lnTo>
                  <a:pt x="4905" y="791"/>
                </a:lnTo>
                <a:lnTo>
                  <a:pt x="4903" y="791"/>
                </a:lnTo>
                <a:lnTo>
                  <a:pt x="4903" y="788"/>
                </a:lnTo>
                <a:lnTo>
                  <a:pt x="4905" y="788"/>
                </a:lnTo>
                <a:lnTo>
                  <a:pt x="4905" y="788"/>
                </a:lnTo>
                <a:lnTo>
                  <a:pt x="4907" y="791"/>
                </a:lnTo>
                <a:lnTo>
                  <a:pt x="4907" y="791"/>
                </a:lnTo>
                <a:lnTo>
                  <a:pt x="4911" y="788"/>
                </a:lnTo>
                <a:lnTo>
                  <a:pt x="4913" y="786"/>
                </a:lnTo>
                <a:lnTo>
                  <a:pt x="4920" y="784"/>
                </a:lnTo>
                <a:lnTo>
                  <a:pt x="4922" y="784"/>
                </a:lnTo>
                <a:lnTo>
                  <a:pt x="4924" y="786"/>
                </a:lnTo>
                <a:lnTo>
                  <a:pt x="4926" y="786"/>
                </a:lnTo>
                <a:lnTo>
                  <a:pt x="4926" y="784"/>
                </a:lnTo>
                <a:lnTo>
                  <a:pt x="4924" y="782"/>
                </a:lnTo>
                <a:lnTo>
                  <a:pt x="4924" y="780"/>
                </a:lnTo>
                <a:lnTo>
                  <a:pt x="4924" y="778"/>
                </a:lnTo>
                <a:lnTo>
                  <a:pt x="4924" y="778"/>
                </a:lnTo>
                <a:lnTo>
                  <a:pt x="4924" y="776"/>
                </a:lnTo>
                <a:lnTo>
                  <a:pt x="4924" y="774"/>
                </a:lnTo>
                <a:lnTo>
                  <a:pt x="4924" y="770"/>
                </a:lnTo>
                <a:lnTo>
                  <a:pt x="4926" y="767"/>
                </a:lnTo>
                <a:lnTo>
                  <a:pt x="4926" y="765"/>
                </a:lnTo>
                <a:lnTo>
                  <a:pt x="4930" y="765"/>
                </a:lnTo>
                <a:lnTo>
                  <a:pt x="4932" y="761"/>
                </a:lnTo>
                <a:lnTo>
                  <a:pt x="4937" y="759"/>
                </a:lnTo>
                <a:lnTo>
                  <a:pt x="4939" y="759"/>
                </a:lnTo>
                <a:lnTo>
                  <a:pt x="4943" y="759"/>
                </a:lnTo>
                <a:lnTo>
                  <a:pt x="4945" y="759"/>
                </a:lnTo>
                <a:lnTo>
                  <a:pt x="4949" y="759"/>
                </a:lnTo>
                <a:lnTo>
                  <a:pt x="4951" y="759"/>
                </a:lnTo>
                <a:lnTo>
                  <a:pt x="4953" y="757"/>
                </a:lnTo>
                <a:lnTo>
                  <a:pt x="4955" y="755"/>
                </a:lnTo>
                <a:lnTo>
                  <a:pt x="4955" y="753"/>
                </a:lnTo>
                <a:lnTo>
                  <a:pt x="4955" y="751"/>
                </a:lnTo>
                <a:lnTo>
                  <a:pt x="4951" y="747"/>
                </a:lnTo>
                <a:lnTo>
                  <a:pt x="4951" y="747"/>
                </a:lnTo>
                <a:lnTo>
                  <a:pt x="4951" y="742"/>
                </a:lnTo>
                <a:lnTo>
                  <a:pt x="4951" y="740"/>
                </a:lnTo>
                <a:lnTo>
                  <a:pt x="4951" y="738"/>
                </a:lnTo>
                <a:lnTo>
                  <a:pt x="4953" y="734"/>
                </a:lnTo>
                <a:lnTo>
                  <a:pt x="4955" y="728"/>
                </a:lnTo>
                <a:lnTo>
                  <a:pt x="4957" y="728"/>
                </a:lnTo>
                <a:lnTo>
                  <a:pt x="4960" y="726"/>
                </a:lnTo>
                <a:lnTo>
                  <a:pt x="4962" y="726"/>
                </a:lnTo>
                <a:lnTo>
                  <a:pt x="4962" y="726"/>
                </a:lnTo>
                <a:lnTo>
                  <a:pt x="4962" y="721"/>
                </a:lnTo>
                <a:lnTo>
                  <a:pt x="4964" y="721"/>
                </a:lnTo>
                <a:lnTo>
                  <a:pt x="4964" y="719"/>
                </a:lnTo>
                <a:lnTo>
                  <a:pt x="4968" y="721"/>
                </a:lnTo>
                <a:lnTo>
                  <a:pt x="4968" y="719"/>
                </a:lnTo>
                <a:lnTo>
                  <a:pt x="4970" y="719"/>
                </a:lnTo>
                <a:lnTo>
                  <a:pt x="4968" y="721"/>
                </a:lnTo>
                <a:lnTo>
                  <a:pt x="4968" y="721"/>
                </a:lnTo>
                <a:lnTo>
                  <a:pt x="4966" y="723"/>
                </a:lnTo>
                <a:lnTo>
                  <a:pt x="4964" y="726"/>
                </a:lnTo>
                <a:lnTo>
                  <a:pt x="4966" y="730"/>
                </a:lnTo>
                <a:lnTo>
                  <a:pt x="4968" y="730"/>
                </a:lnTo>
                <a:lnTo>
                  <a:pt x="4970" y="730"/>
                </a:lnTo>
                <a:lnTo>
                  <a:pt x="4972" y="728"/>
                </a:lnTo>
                <a:lnTo>
                  <a:pt x="4972" y="728"/>
                </a:lnTo>
                <a:lnTo>
                  <a:pt x="4974" y="726"/>
                </a:lnTo>
                <a:lnTo>
                  <a:pt x="4974" y="721"/>
                </a:lnTo>
                <a:lnTo>
                  <a:pt x="4972" y="719"/>
                </a:lnTo>
                <a:lnTo>
                  <a:pt x="4972" y="717"/>
                </a:lnTo>
                <a:lnTo>
                  <a:pt x="4972" y="715"/>
                </a:lnTo>
                <a:lnTo>
                  <a:pt x="4970" y="715"/>
                </a:lnTo>
                <a:lnTo>
                  <a:pt x="4968" y="715"/>
                </a:lnTo>
                <a:lnTo>
                  <a:pt x="4968" y="715"/>
                </a:lnTo>
                <a:lnTo>
                  <a:pt x="4966" y="713"/>
                </a:lnTo>
                <a:lnTo>
                  <a:pt x="4966" y="713"/>
                </a:lnTo>
                <a:lnTo>
                  <a:pt x="4966" y="709"/>
                </a:lnTo>
                <a:lnTo>
                  <a:pt x="4966" y="707"/>
                </a:lnTo>
                <a:lnTo>
                  <a:pt x="4966" y="705"/>
                </a:lnTo>
                <a:lnTo>
                  <a:pt x="4966" y="705"/>
                </a:lnTo>
                <a:lnTo>
                  <a:pt x="4966" y="702"/>
                </a:lnTo>
                <a:lnTo>
                  <a:pt x="4968" y="700"/>
                </a:lnTo>
                <a:lnTo>
                  <a:pt x="4970" y="698"/>
                </a:lnTo>
                <a:lnTo>
                  <a:pt x="4972" y="696"/>
                </a:lnTo>
                <a:lnTo>
                  <a:pt x="4972" y="696"/>
                </a:lnTo>
                <a:lnTo>
                  <a:pt x="4972" y="694"/>
                </a:lnTo>
                <a:lnTo>
                  <a:pt x="4972" y="692"/>
                </a:lnTo>
                <a:lnTo>
                  <a:pt x="4966" y="690"/>
                </a:lnTo>
                <a:lnTo>
                  <a:pt x="4964" y="690"/>
                </a:lnTo>
                <a:lnTo>
                  <a:pt x="4962" y="692"/>
                </a:lnTo>
                <a:lnTo>
                  <a:pt x="4962" y="694"/>
                </a:lnTo>
                <a:lnTo>
                  <a:pt x="4960" y="694"/>
                </a:lnTo>
                <a:lnTo>
                  <a:pt x="4960" y="694"/>
                </a:lnTo>
                <a:lnTo>
                  <a:pt x="4960" y="694"/>
                </a:lnTo>
                <a:lnTo>
                  <a:pt x="4957" y="692"/>
                </a:lnTo>
                <a:lnTo>
                  <a:pt x="4955" y="692"/>
                </a:lnTo>
                <a:lnTo>
                  <a:pt x="4955" y="690"/>
                </a:lnTo>
                <a:lnTo>
                  <a:pt x="4955" y="690"/>
                </a:lnTo>
                <a:lnTo>
                  <a:pt x="4953" y="688"/>
                </a:lnTo>
                <a:lnTo>
                  <a:pt x="4955" y="684"/>
                </a:lnTo>
                <a:lnTo>
                  <a:pt x="4957" y="679"/>
                </a:lnTo>
                <a:lnTo>
                  <a:pt x="4962" y="675"/>
                </a:lnTo>
                <a:lnTo>
                  <a:pt x="4964" y="673"/>
                </a:lnTo>
                <a:lnTo>
                  <a:pt x="4966" y="669"/>
                </a:lnTo>
                <a:lnTo>
                  <a:pt x="4968" y="669"/>
                </a:lnTo>
                <a:lnTo>
                  <a:pt x="4968" y="669"/>
                </a:lnTo>
                <a:lnTo>
                  <a:pt x="4970" y="667"/>
                </a:lnTo>
                <a:lnTo>
                  <a:pt x="4968" y="665"/>
                </a:lnTo>
                <a:lnTo>
                  <a:pt x="4968" y="665"/>
                </a:lnTo>
                <a:lnTo>
                  <a:pt x="4970" y="665"/>
                </a:lnTo>
                <a:lnTo>
                  <a:pt x="4970" y="665"/>
                </a:lnTo>
                <a:lnTo>
                  <a:pt x="4972" y="663"/>
                </a:lnTo>
                <a:lnTo>
                  <a:pt x="4972" y="656"/>
                </a:lnTo>
                <a:lnTo>
                  <a:pt x="4974" y="652"/>
                </a:lnTo>
                <a:lnTo>
                  <a:pt x="4974" y="652"/>
                </a:lnTo>
                <a:lnTo>
                  <a:pt x="4974" y="650"/>
                </a:lnTo>
                <a:lnTo>
                  <a:pt x="4976" y="650"/>
                </a:lnTo>
                <a:lnTo>
                  <a:pt x="4978" y="648"/>
                </a:lnTo>
                <a:lnTo>
                  <a:pt x="4978" y="648"/>
                </a:lnTo>
                <a:lnTo>
                  <a:pt x="4981" y="646"/>
                </a:lnTo>
                <a:lnTo>
                  <a:pt x="4981" y="646"/>
                </a:lnTo>
                <a:lnTo>
                  <a:pt x="4983" y="646"/>
                </a:lnTo>
                <a:lnTo>
                  <a:pt x="4985" y="646"/>
                </a:lnTo>
                <a:lnTo>
                  <a:pt x="4985" y="648"/>
                </a:lnTo>
                <a:lnTo>
                  <a:pt x="4985" y="650"/>
                </a:lnTo>
                <a:lnTo>
                  <a:pt x="4987" y="648"/>
                </a:lnTo>
                <a:lnTo>
                  <a:pt x="4989" y="646"/>
                </a:lnTo>
                <a:lnTo>
                  <a:pt x="4991" y="646"/>
                </a:lnTo>
                <a:lnTo>
                  <a:pt x="4991" y="646"/>
                </a:lnTo>
                <a:lnTo>
                  <a:pt x="4993" y="646"/>
                </a:lnTo>
                <a:lnTo>
                  <a:pt x="4995" y="650"/>
                </a:lnTo>
                <a:lnTo>
                  <a:pt x="4995" y="650"/>
                </a:lnTo>
                <a:lnTo>
                  <a:pt x="4997" y="650"/>
                </a:lnTo>
                <a:lnTo>
                  <a:pt x="4999" y="650"/>
                </a:lnTo>
                <a:lnTo>
                  <a:pt x="4999" y="648"/>
                </a:lnTo>
                <a:lnTo>
                  <a:pt x="4999" y="644"/>
                </a:lnTo>
                <a:lnTo>
                  <a:pt x="5001" y="644"/>
                </a:lnTo>
                <a:lnTo>
                  <a:pt x="5001" y="644"/>
                </a:lnTo>
                <a:lnTo>
                  <a:pt x="5004" y="642"/>
                </a:lnTo>
                <a:lnTo>
                  <a:pt x="5006" y="642"/>
                </a:lnTo>
                <a:lnTo>
                  <a:pt x="5012" y="640"/>
                </a:lnTo>
                <a:lnTo>
                  <a:pt x="5016" y="637"/>
                </a:lnTo>
                <a:lnTo>
                  <a:pt x="5018" y="635"/>
                </a:lnTo>
                <a:lnTo>
                  <a:pt x="5016" y="637"/>
                </a:lnTo>
                <a:lnTo>
                  <a:pt x="5016" y="640"/>
                </a:lnTo>
                <a:lnTo>
                  <a:pt x="5016" y="644"/>
                </a:lnTo>
                <a:lnTo>
                  <a:pt x="5014" y="646"/>
                </a:lnTo>
                <a:lnTo>
                  <a:pt x="5014" y="648"/>
                </a:lnTo>
                <a:lnTo>
                  <a:pt x="5014" y="648"/>
                </a:lnTo>
                <a:lnTo>
                  <a:pt x="5016" y="650"/>
                </a:lnTo>
                <a:lnTo>
                  <a:pt x="5016" y="650"/>
                </a:lnTo>
                <a:lnTo>
                  <a:pt x="5018" y="650"/>
                </a:lnTo>
                <a:lnTo>
                  <a:pt x="5018" y="648"/>
                </a:lnTo>
                <a:lnTo>
                  <a:pt x="5027" y="640"/>
                </a:lnTo>
                <a:lnTo>
                  <a:pt x="5031" y="637"/>
                </a:lnTo>
                <a:lnTo>
                  <a:pt x="5037" y="637"/>
                </a:lnTo>
                <a:lnTo>
                  <a:pt x="5037" y="635"/>
                </a:lnTo>
                <a:lnTo>
                  <a:pt x="5043" y="635"/>
                </a:lnTo>
                <a:lnTo>
                  <a:pt x="5048" y="633"/>
                </a:lnTo>
                <a:lnTo>
                  <a:pt x="5052" y="635"/>
                </a:lnTo>
                <a:lnTo>
                  <a:pt x="5054" y="635"/>
                </a:lnTo>
                <a:lnTo>
                  <a:pt x="5060" y="633"/>
                </a:lnTo>
                <a:lnTo>
                  <a:pt x="5060" y="635"/>
                </a:lnTo>
                <a:lnTo>
                  <a:pt x="5064" y="637"/>
                </a:lnTo>
                <a:lnTo>
                  <a:pt x="5069" y="642"/>
                </a:lnTo>
                <a:lnTo>
                  <a:pt x="5069" y="642"/>
                </a:lnTo>
                <a:lnTo>
                  <a:pt x="5069" y="642"/>
                </a:lnTo>
                <a:lnTo>
                  <a:pt x="5069" y="644"/>
                </a:lnTo>
                <a:lnTo>
                  <a:pt x="5069" y="644"/>
                </a:lnTo>
                <a:lnTo>
                  <a:pt x="5071" y="646"/>
                </a:lnTo>
                <a:lnTo>
                  <a:pt x="5073" y="648"/>
                </a:lnTo>
                <a:lnTo>
                  <a:pt x="5075" y="648"/>
                </a:lnTo>
                <a:lnTo>
                  <a:pt x="5077" y="646"/>
                </a:lnTo>
                <a:lnTo>
                  <a:pt x="5077" y="646"/>
                </a:lnTo>
                <a:lnTo>
                  <a:pt x="5077" y="642"/>
                </a:lnTo>
                <a:lnTo>
                  <a:pt x="5079" y="640"/>
                </a:lnTo>
                <a:lnTo>
                  <a:pt x="5079" y="637"/>
                </a:lnTo>
                <a:lnTo>
                  <a:pt x="5079" y="637"/>
                </a:lnTo>
                <a:lnTo>
                  <a:pt x="5081" y="635"/>
                </a:lnTo>
                <a:lnTo>
                  <a:pt x="5085" y="635"/>
                </a:lnTo>
                <a:lnTo>
                  <a:pt x="5092" y="631"/>
                </a:lnTo>
                <a:lnTo>
                  <a:pt x="5096" y="629"/>
                </a:lnTo>
                <a:lnTo>
                  <a:pt x="5098" y="629"/>
                </a:lnTo>
                <a:lnTo>
                  <a:pt x="5098" y="629"/>
                </a:lnTo>
                <a:lnTo>
                  <a:pt x="5100" y="627"/>
                </a:lnTo>
                <a:lnTo>
                  <a:pt x="5100" y="627"/>
                </a:lnTo>
                <a:lnTo>
                  <a:pt x="5102" y="625"/>
                </a:lnTo>
                <a:lnTo>
                  <a:pt x="5104" y="623"/>
                </a:lnTo>
                <a:lnTo>
                  <a:pt x="5104" y="623"/>
                </a:lnTo>
                <a:lnTo>
                  <a:pt x="5106" y="621"/>
                </a:lnTo>
                <a:lnTo>
                  <a:pt x="5106" y="621"/>
                </a:lnTo>
                <a:lnTo>
                  <a:pt x="5108" y="621"/>
                </a:lnTo>
                <a:lnTo>
                  <a:pt x="5110" y="621"/>
                </a:lnTo>
                <a:lnTo>
                  <a:pt x="5110" y="619"/>
                </a:lnTo>
                <a:lnTo>
                  <a:pt x="5110" y="619"/>
                </a:lnTo>
                <a:lnTo>
                  <a:pt x="5110" y="619"/>
                </a:lnTo>
                <a:lnTo>
                  <a:pt x="5113" y="619"/>
                </a:lnTo>
                <a:lnTo>
                  <a:pt x="5113" y="619"/>
                </a:lnTo>
                <a:lnTo>
                  <a:pt x="5113" y="617"/>
                </a:lnTo>
                <a:lnTo>
                  <a:pt x="5110" y="617"/>
                </a:lnTo>
                <a:lnTo>
                  <a:pt x="5113" y="614"/>
                </a:lnTo>
                <a:lnTo>
                  <a:pt x="5115" y="617"/>
                </a:lnTo>
                <a:lnTo>
                  <a:pt x="5117" y="617"/>
                </a:lnTo>
                <a:lnTo>
                  <a:pt x="5119" y="612"/>
                </a:lnTo>
                <a:lnTo>
                  <a:pt x="5123" y="610"/>
                </a:lnTo>
                <a:lnTo>
                  <a:pt x="5125" y="610"/>
                </a:lnTo>
                <a:lnTo>
                  <a:pt x="5131" y="608"/>
                </a:lnTo>
                <a:lnTo>
                  <a:pt x="5133" y="608"/>
                </a:lnTo>
                <a:lnTo>
                  <a:pt x="5136" y="608"/>
                </a:lnTo>
                <a:lnTo>
                  <a:pt x="5138" y="606"/>
                </a:lnTo>
                <a:lnTo>
                  <a:pt x="5140" y="604"/>
                </a:lnTo>
                <a:lnTo>
                  <a:pt x="5140" y="604"/>
                </a:lnTo>
                <a:lnTo>
                  <a:pt x="5146" y="602"/>
                </a:lnTo>
                <a:lnTo>
                  <a:pt x="5146" y="602"/>
                </a:lnTo>
                <a:lnTo>
                  <a:pt x="5148" y="600"/>
                </a:lnTo>
                <a:lnTo>
                  <a:pt x="5150" y="600"/>
                </a:lnTo>
                <a:lnTo>
                  <a:pt x="5152" y="600"/>
                </a:lnTo>
                <a:lnTo>
                  <a:pt x="5163" y="596"/>
                </a:lnTo>
                <a:lnTo>
                  <a:pt x="5163" y="593"/>
                </a:lnTo>
                <a:lnTo>
                  <a:pt x="5167" y="591"/>
                </a:lnTo>
                <a:lnTo>
                  <a:pt x="5171" y="591"/>
                </a:lnTo>
                <a:lnTo>
                  <a:pt x="5173" y="591"/>
                </a:lnTo>
                <a:lnTo>
                  <a:pt x="5175" y="589"/>
                </a:lnTo>
                <a:lnTo>
                  <a:pt x="5171" y="589"/>
                </a:lnTo>
                <a:lnTo>
                  <a:pt x="5171" y="589"/>
                </a:lnTo>
                <a:lnTo>
                  <a:pt x="5171" y="587"/>
                </a:lnTo>
                <a:lnTo>
                  <a:pt x="5171" y="587"/>
                </a:lnTo>
                <a:lnTo>
                  <a:pt x="5173" y="585"/>
                </a:lnTo>
                <a:lnTo>
                  <a:pt x="5173" y="585"/>
                </a:lnTo>
                <a:lnTo>
                  <a:pt x="5175" y="587"/>
                </a:lnTo>
                <a:lnTo>
                  <a:pt x="5175" y="587"/>
                </a:lnTo>
                <a:lnTo>
                  <a:pt x="5175" y="585"/>
                </a:lnTo>
                <a:lnTo>
                  <a:pt x="5177" y="585"/>
                </a:lnTo>
                <a:lnTo>
                  <a:pt x="5177" y="587"/>
                </a:lnTo>
                <a:lnTo>
                  <a:pt x="5177" y="587"/>
                </a:lnTo>
                <a:lnTo>
                  <a:pt x="5175" y="589"/>
                </a:lnTo>
                <a:lnTo>
                  <a:pt x="5175" y="589"/>
                </a:lnTo>
                <a:lnTo>
                  <a:pt x="5177" y="589"/>
                </a:lnTo>
                <a:lnTo>
                  <a:pt x="5182" y="589"/>
                </a:lnTo>
                <a:lnTo>
                  <a:pt x="5186" y="591"/>
                </a:lnTo>
                <a:lnTo>
                  <a:pt x="5201" y="596"/>
                </a:lnTo>
                <a:lnTo>
                  <a:pt x="5201" y="596"/>
                </a:lnTo>
                <a:lnTo>
                  <a:pt x="5203" y="596"/>
                </a:lnTo>
                <a:lnTo>
                  <a:pt x="5203" y="593"/>
                </a:lnTo>
                <a:lnTo>
                  <a:pt x="5203" y="593"/>
                </a:lnTo>
                <a:lnTo>
                  <a:pt x="5205" y="591"/>
                </a:lnTo>
                <a:lnTo>
                  <a:pt x="5207" y="589"/>
                </a:lnTo>
                <a:lnTo>
                  <a:pt x="5209" y="587"/>
                </a:lnTo>
                <a:lnTo>
                  <a:pt x="5209" y="585"/>
                </a:lnTo>
                <a:lnTo>
                  <a:pt x="5209" y="583"/>
                </a:lnTo>
                <a:lnTo>
                  <a:pt x="5207" y="583"/>
                </a:lnTo>
                <a:lnTo>
                  <a:pt x="5205" y="583"/>
                </a:lnTo>
                <a:lnTo>
                  <a:pt x="5205" y="581"/>
                </a:lnTo>
                <a:lnTo>
                  <a:pt x="5205" y="579"/>
                </a:lnTo>
                <a:lnTo>
                  <a:pt x="5207" y="579"/>
                </a:lnTo>
                <a:lnTo>
                  <a:pt x="5207" y="577"/>
                </a:lnTo>
                <a:lnTo>
                  <a:pt x="5205" y="577"/>
                </a:lnTo>
                <a:lnTo>
                  <a:pt x="5201" y="575"/>
                </a:lnTo>
                <a:lnTo>
                  <a:pt x="5201" y="572"/>
                </a:lnTo>
                <a:lnTo>
                  <a:pt x="5201" y="572"/>
                </a:lnTo>
                <a:lnTo>
                  <a:pt x="5198" y="568"/>
                </a:lnTo>
                <a:lnTo>
                  <a:pt x="5198" y="570"/>
                </a:lnTo>
                <a:lnTo>
                  <a:pt x="5198" y="570"/>
                </a:lnTo>
                <a:lnTo>
                  <a:pt x="5196" y="572"/>
                </a:lnTo>
                <a:lnTo>
                  <a:pt x="5196" y="572"/>
                </a:lnTo>
                <a:lnTo>
                  <a:pt x="5196" y="570"/>
                </a:lnTo>
                <a:lnTo>
                  <a:pt x="5196" y="568"/>
                </a:lnTo>
                <a:lnTo>
                  <a:pt x="5196" y="568"/>
                </a:lnTo>
                <a:lnTo>
                  <a:pt x="5192" y="568"/>
                </a:lnTo>
                <a:lnTo>
                  <a:pt x="5192" y="566"/>
                </a:lnTo>
                <a:lnTo>
                  <a:pt x="5196" y="566"/>
                </a:lnTo>
                <a:lnTo>
                  <a:pt x="5196" y="566"/>
                </a:lnTo>
                <a:lnTo>
                  <a:pt x="5196" y="566"/>
                </a:lnTo>
                <a:lnTo>
                  <a:pt x="5196" y="562"/>
                </a:lnTo>
                <a:lnTo>
                  <a:pt x="5196" y="560"/>
                </a:lnTo>
                <a:lnTo>
                  <a:pt x="5194" y="558"/>
                </a:lnTo>
                <a:lnTo>
                  <a:pt x="5192" y="558"/>
                </a:lnTo>
                <a:lnTo>
                  <a:pt x="5194" y="556"/>
                </a:lnTo>
                <a:lnTo>
                  <a:pt x="5194" y="556"/>
                </a:lnTo>
                <a:lnTo>
                  <a:pt x="5192" y="552"/>
                </a:lnTo>
                <a:lnTo>
                  <a:pt x="5190" y="552"/>
                </a:lnTo>
                <a:lnTo>
                  <a:pt x="5190" y="549"/>
                </a:lnTo>
                <a:lnTo>
                  <a:pt x="5188" y="552"/>
                </a:lnTo>
                <a:lnTo>
                  <a:pt x="5188" y="554"/>
                </a:lnTo>
                <a:lnTo>
                  <a:pt x="5188" y="554"/>
                </a:lnTo>
                <a:lnTo>
                  <a:pt x="5186" y="554"/>
                </a:lnTo>
                <a:lnTo>
                  <a:pt x="5182" y="552"/>
                </a:lnTo>
                <a:lnTo>
                  <a:pt x="5177" y="547"/>
                </a:lnTo>
                <a:lnTo>
                  <a:pt x="5177" y="545"/>
                </a:lnTo>
                <a:lnTo>
                  <a:pt x="5180" y="541"/>
                </a:lnTo>
                <a:lnTo>
                  <a:pt x="5177" y="541"/>
                </a:lnTo>
                <a:lnTo>
                  <a:pt x="5177" y="541"/>
                </a:lnTo>
                <a:lnTo>
                  <a:pt x="5173" y="541"/>
                </a:lnTo>
                <a:lnTo>
                  <a:pt x="5169" y="543"/>
                </a:lnTo>
                <a:lnTo>
                  <a:pt x="5167" y="543"/>
                </a:lnTo>
                <a:lnTo>
                  <a:pt x="5165" y="543"/>
                </a:lnTo>
                <a:lnTo>
                  <a:pt x="5159" y="545"/>
                </a:lnTo>
                <a:lnTo>
                  <a:pt x="5161" y="543"/>
                </a:lnTo>
                <a:lnTo>
                  <a:pt x="5161" y="543"/>
                </a:lnTo>
                <a:lnTo>
                  <a:pt x="5163" y="541"/>
                </a:lnTo>
                <a:lnTo>
                  <a:pt x="5163" y="541"/>
                </a:lnTo>
                <a:lnTo>
                  <a:pt x="5161" y="539"/>
                </a:lnTo>
                <a:lnTo>
                  <a:pt x="5161" y="537"/>
                </a:lnTo>
                <a:lnTo>
                  <a:pt x="5159" y="537"/>
                </a:lnTo>
                <a:lnTo>
                  <a:pt x="5157" y="539"/>
                </a:lnTo>
                <a:lnTo>
                  <a:pt x="5154" y="539"/>
                </a:lnTo>
                <a:lnTo>
                  <a:pt x="5152" y="541"/>
                </a:lnTo>
                <a:lnTo>
                  <a:pt x="5148" y="541"/>
                </a:lnTo>
                <a:lnTo>
                  <a:pt x="5144" y="541"/>
                </a:lnTo>
                <a:lnTo>
                  <a:pt x="5138" y="543"/>
                </a:lnTo>
                <a:lnTo>
                  <a:pt x="5136" y="543"/>
                </a:lnTo>
                <a:lnTo>
                  <a:pt x="5144" y="541"/>
                </a:lnTo>
                <a:lnTo>
                  <a:pt x="5148" y="541"/>
                </a:lnTo>
                <a:lnTo>
                  <a:pt x="5154" y="539"/>
                </a:lnTo>
                <a:lnTo>
                  <a:pt x="5159" y="537"/>
                </a:lnTo>
                <a:lnTo>
                  <a:pt x="5163" y="539"/>
                </a:lnTo>
                <a:lnTo>
                  <a:pt x="5165" y="539"/>
                </a:lnTo>
                <a:lnTo>
                  <a:pt x="5169" y="539"/>
                </a:lnTo>
                <a:lnTo>
                  <a:pt x="5173" y="541"/>
                </a:lnTo>
                <a:lnTo>
                  <a:pt x="5173" y="539"/>
                </a:lnTo>
                <a:lnTo>
                  <a:pt x="5175" y="539"/>
                </a:lnTo>
                <a:lnTo>
                  <a:pt x="5173" y="537"/>
                </a:lnTo>
                <a:lnTo>
                  <a:pt x="5173" y="535"/>
                </a:lnTo>
                <a:lnTo>
                  <a:pt x="5171" y="535"/>
                </a:lnTo>
                <a:lnTo>
                  <a:pt x="5167" y="535"/>
                </a:lnTo>
                <a:lnTo>
                  <a:pt x="5165" y="535"/>
                </a:lnTo>
                <a:lnTo>
                  <a:pt x="5163" y="535"/>
                </a:lnTo>
                <a:lnTo>
                  <a:pt x="5163" y="533"/>
                </a:lnTo>
                <a:lnTo>
                  <a:pt x="5167" y="535"/>
                </a:lnTo>
                <a:lnTo>
                  <a:pt x="5171" y="533"/>
                </a:lnTo>
                <a:lnTo>
                  <a:pt x="5175" y="535"/>
                </a:lnTo>
                <a:lnTo>
                  <a:pt x="5175" y="537"/>
                </a:lnTo>
                <a:lnTo>
                  <a:pt x="5177" y="537"/>
                </a:lnTo>
                <a:lnTo>
                  <a:pt x="5180" y="541"/>
                </a:lnTo>
                <a:lnTo>
                  <a:pt x="5184" y="541"/>
                </a:lnTo>
                <a:lnTo>
                  <a:pt x="5190" y="543"/>
                </a:lnTo>
                <a:lnTo>
                  <a:pt x="5194" y="545"/>
                </a:lnTo>
                <a:lnTo>
                  <a:pt x="5196" y="543"/>
                </a:lnTo>
                <a:lnTo>
                  <a:pt x="5203" y="541"/>
                </a:lnTo>
                <a:lnTo>
                  <a:pt x="5207" y="539"/>
                </a:lnTo>
                <a:lnTo>
                  <a:pt x="5211" y="537"/>
                </a:lnTo>
                <a:lnTo>
                  <a:pt x="5213" y="535"/>
                </a:lnTo>
                <a:lnTo>
                  <a:pt x="5215" y="533"/>
                </a:lnTo>
                <a:lnTo>
                  <a:pt x="5215" y="535"/>
                </a:lnTo>
                <a:lnTo>
                  <a:pt x="5219" y="531"/>
                </a:lnTo>
                <a:lnTo>
                  <a:pt x="5221" y="531"/>
                </a:lnTo>
                <a:lnTo>
                  <a:pt x="5221" y="526"/>
                </a:lnTo>
                <a:lnTo>
                  <a:pt x="5224" y="524"/>
                </a:lnTo>
                <a:lnTo>
                  <a:pt x="5224" y="522"/>
                </a:lnTo>
                <a:lnTo>
                  <a:pt x="5226" y="522"/>
                </a:lnTo>
                <a:lnTo>
                  <a:pt x="5224" y="520"/>
                </a:lnTo>
                <a:lnTo>
                  <a:pt x="5224" y="520"/>
                </a:lnTo>
                <a:lnTo>
                  <a:pt x="5219" y="518"/>
                </a:lnTo>
                <a:lnTo>
                  <a:pt x="5219" y="516"/>
                </a:lnTo>
                <a:lnTo>
                  <a:pt x="5217" y="514"/>
                </a:lnTo>
                <a:lnTo>
                  <a:pt x="5217" y="512"/>
                </a:lnTo>
                <a:lnTo>
                  <a:pt x="5219" y="510"/>
                </a:lnTo>
                <a:lnTo>
                  <a:pt x="5219" y="508"/>
                </a:lnTo>
                <a:lnTo>
                  <a:pt x="5221" y="510"/>
                </a:lnTo>
                <a:lnTo>
                  <a:pt x="5224" y="508"/>
                </a:lnTo>
                <a:lnTo>
                  <a:pt x="5226" y="508"/>
                </a:lnTo>
                <a:lnTo>
                  <a:pt x="5226" y="508"/>
                </a:lnTo>
                <a:lnTo>
                  <a:pt x="5226" y="505"/>
                </a:lnTo>
                <a:lnTo>
                  <a:pt x="5226" y="505"/>
                </a:lnTo>
                <a:lnTo>
                  <a:pt x="5228" y="505"/>
                </a:lnTo>
                <a:lnTo>
                  <a:pt x="5228" y="503"/>
                </a:lnTo>
                <a:lnTo>
                  <a:pt x="5228" y="503"/>
                </a:lnTo>
                <a:lnTo>
                  <a:pt x="5228" y="503"/>
                </a:lnTo>
                <a:lnTo>
                  <a:pt x="5228" y="505"/>
                </a:lnTo>
                <a:lnTo>
                  <a:pt x="5230" y="508"/>
                </a:lnTo>
                <a:lnTo>
                  <a:pt x="5230" y="508"/>
                </a:lnTo>
                <a:lnTo>
                  <a:pt x="5232" y="508"/>
                </a:lnTo>
                <a:lnTo>
                  <a:pt x="5232" y="508"/>
                </a:lnTo>
                <a:lnTo>
                  <a:pt x="5234" y="505"/>
                </a:lnTo>
                <a:lnTo>
                  <a:pt x="5236" y="503"/>
                </a:lnTo>
                <a:lnTo>
                  <a:pt x="5236" y="501"/>
                </a:lnTo>
                <a:lnTo>
                  <a:pt x="5236" y="503"/>
                </a:lnTo>
                <a:lnTo>
                  <a:pt x="5236" y="508"/>
                </a:lnTo>
                <a:lnTo>
                  <a:pt x="5236" y="508"/>
                </a:lnTo>
                <a:lnTo>
                  <a:pt x="5234" y="510"/>
                </a:lnTo>
                <a:lnTo>
                  <a:pt x="5234" y="512"/>
                </a:lnTo>
                <a:lnTo>
                  <a:pt x="5234" y="512"/>
                </a:lnTo>
                <a:lnTo>
                  <a:pt x="5232" y="512"/>
                </a:lnTo>
                <a:lnTo>
                  <a:pt x="5230" y="512"/>
                </a:lnTo>
                <a:lnTo>
                  <a:pt x="5232" y="514"/>
                </a:lnTo>
                <a:lnTo>
                  <a:pt x="5232" y="516"/>
                </a:lnTo>
                <a:lnTo>
                  <a:pt x="5234" y="516"/>
                </a:lnTo>
                <a:lnTo>
                  <a:pt x="5236" y="518"/>
                </a:lnTo>
                <a:lnTo>
                  <a:pt x="5236" y="518"/>
                </a:lnTo>
                <a:lnTo>
                  <a:pt x="5236" y="518"/>
                </a:lnTo>
                <a:lnTo>
                  <a:pt x="5236" y="518"/>
                </a:lnTo>
                <a:lnTo>
                  <a:pt x="5236" y="522"/>
                </a:lnTo>
                <a:lnTo>
                  <a:pt x="5236" y="522"/>
                </a:lnTo>
                <a:lnTo>
                  <a:pt x="5238" y="524"/>
                </a:lnTo>
                <a:lnTo>
                  <a:pt x="5240" y="524"/>
                </a:lnTo>
                <a:lnTo>
                  <a:pt x="5249" y="524"/>
                </a:lnTo>
                <a:lnTo>
                  <a:pt x="5251" y="524"/>
                </a:lnTo>
                <a:lnTo>
                  <a:pt x="5257" y="522"/>
                </a:lnTo>
                <a:lnTo>
                  <a:pt x="5257" y="520"/>
                </a:lnTo>
                <a:lnTo>
                  <a:pt x="5259" y="522"/>
                </a:lnTo>
                <a:lnTo>
                  <a:pt x="5265" y="522"/>
                </a:lnTo>
                <a:lnTo>
                  <a:pt x="5272" y="524"/>
                </a:lnTo>
                <a:lnTo>
                  <a:pt x="5274" y="526"/>
                </a:lnTo>
                <a:lnTo>
                  <a:pt x="5276" y="531"/>
                </a:lnTo>
                <a:lnTo>
                  <a:pt x="5276" y="533"/>
                </a:lnTo>
                <a:lnTo>
                  <a:pt x="5276" y="535"/>
                </a:lnTo>
                <a:lnTo>
                  <a:pt x="5276" y="535"/>
                </a:lnTo>
                <a:lnTo>
                  <a:pt x="5278" y="537"/>
                </a:lnTo>
                <a:lnTo>
                  <a:pt x="5280" y="539"/>
                </a:lnTo>
                <a:lnTo>
                  <a:pt x="5280" y="539"/>
                </a:lnTo>
                <a:lnTo>
                  <a:pt x="5282" y="539"/>
                </a:lnTo>
                <a:lnTo>
                  <a:pt x="5282" y="539"/>
                </a:lnTo>
                <a:lnTo>
                  <a:pt x="5284" y="541"/>
                </a:lnTo>
                <a:lnTo>
                  <a:pt x="5286" y="539"/>
                </a:lnTo>
                <a:lnTo>
                  <a:pt x="5286" y="539"/>
                </a:lnTo>
                <a:lnTo>
                  <a:pt x="5291" y="541"/>
                </a:lnTo>
                <a:lnTo>
                  <a:pt x="5295" y="541"/>
                </a:lnTo>
                <a:lnTo>
                  <a:pt x="5297" y="543"/>
                </a:lnTo>
                <a:lnTo>
                  <a:pt x="5299" y="545"/>
                </a:lnTo>
                <a:lnTo>
                  <a:pt x="5301" y="547"/>
                </a:lnTo>
                <a:lnTo>
                  <a:pt x="5303" y="549"/>
                </a:lnTo>
                <a:lnTo>
                  <a:pt x="5305" y="549"/>
                </a:lnTo>
                <a:lnTo>
                  <a:pt x="5307" y="549"/>
                </a:lnTo>
                <a:lnTo>
                  <a:pt x="5307" y="549"/>
                </a:lnTo>
                <a:lnTo>
                  <a:pt x="5309" y="549"/>
                </a:lnTo>
                <a:lnTo>
                  <a:pt x="5312" y="547"/>
                </a:lnTo>
                <a:lnTo>
                  <a:pt x="5312" y="545"/>
                </a:lnTo>
                <a:lnTo>
                  <a:pt x="5312" y="547"/>
                </a:lnTo>
                <a:lnTo>
                  <a:pt x="5312" y="547"/>
                </a:lnTo>
                <a:lnTo>
                  <a:pt x="5312" y="549"/>
                </a:lnTo>
                <a:lnTo>
                  <a:pt x="5312" y="549"/>
                </a:lnTo>
                <a:lnTo>
                  <a:pt x="5312" y="552"/>
                </a:lnTo>
                <a:lnTo>
                  <a:pt x="5314" y="552"/>
                </a:lnTo>
                <a:lnTo>
                  <a:pt x="5316" y="552"/>
                </a:lnTo>
                <a:lnTo>
                  <a:pt x="5318" y="552"/>
                </a:lnTo>
                <a:lnTo>
                  <a:pt x="5318" y="549"/>
                </a:lnTo>
                <a:lnTo>
                  <a:pt x="5318" y="547"/>
                </a:lnTo>
                <a:lnTo>
                  <a:pt x="5318" y="547"/>
                </a:lnTo>
                <a:lnTo>
                  <a:pt x="5320" y="547"/>
                </a:lnTo>
                <a:lnTo>
                  <a:pt x="5320" y="547"/>
                </a:lnTo>
                <a:lnTo>
                  <a:pt x="5320" y="549"/>
                </a:lnTo>
                <a:lnTo>
                  <a:pt x="5322" y="549"/>
                </a:lnTo>
                <a:lnTo>
                  <a:pt x="5326" y="549"/>
                </a:lnTo>
                <a:lnTo>
                  <a:pt x="5326" y="549"/>
                </a:lnTo>
                <a:lnTo>
                  <a:pt x="5326" y="547"/>
                </a:lnTo>
                <a:lnTo>
                  <a:pt x="5324" y="547"/>
                </a:lnTo>
                <a:lnTo>
                  <a:pt x="5324" y="545"/>
                </a:lnTo>
                <a:lnTo>
                  <a:pt x="5322" y="545"/>
                </a:lnTo>
                <a:lnTo>
                  <a:pt x="5320" y="545"/>
                </a:lnTo>
                <a:lnTo>
                  <a:pt x="5318" y="545"/>
                </a:lnTo>
                <a:lnTo>
                  <a:pt x="5318" y="543"/>
                </a:lnTo>
                <a:lnTo>
                  <a:pt x="5318" y="543"/>
                </a:lnTo>
                <a:lnTo>
                  <a:pt x="5318" y="543"/>
                </a:lnTo>
                <a:lnTo>
                  <a:pt x="5318" y="541"/>
                </a:lnTo>
                <a:lnTo>
                  <a:pt x="5320" y="541"/>
                </a:lnTo>
                <a:lnTo>
                  <a:pt x="5320" y="541"/>
                </a:lnTo>
                <a:lnTo>
                  <a:pt x="5318" y="539"/>
                </a:lnTo>
                <a:lnTo>
                  <a:pt x="5316" y="539"/>
                </a:lnTo>
                <a:lnTo>
                  <a:pt x="5316" y="539"/>
                </a:lnTo>
                <a:lnTo>
                  <a:pt x="5316" y="539"/>
                </a:lnTo>
                <a:lnTo>
                  <a:pt x="5316" y="539"/>
                </a:lnTo>
                <a:lnTo>
                  <a:pt x="5318" y="539"/>
                </a:lnTo>
                <a:lnTo>
                  <a:pt x="5320" y="539"/>
                </a:lnTo>
                <a:lnTo>
                  <a:pt x="5322" y="537"/>
                </a:lnTo>
                <a:lnTo>
                  <a:pt x="5326" y="537"/>
                </a:lnTo>
                <a:lnTo>
                  <a:pt x="5326" y="535"/>
                </a:lnTo>
                <a:lnTo>
                  <a:pt x="5328" y="535"/>
                </a:lnTo>
                <a:lnTo>
                  <a:pt x="5328" y="533"/>
                </a:lnTo>
                <a:lnTo>
                  <a:pt x="5326" y="531"/>
                </a:lnTo>
                <a:lnTo>
                  <a:pt x="5326" y="531"/>
                </a:lnTo>
                <a:lnTo>
                  <a:pt x="5324" y="531"/>
                </a:lnTo>
                <a:lnTo>
                  <a:pt x="5322" y="531"/>
                </a:lnTo>
                <a:lnTo>
                  <a:pt x="5322" y="531"/>
                </a:lnTo>
                <a:lnTo>
                  <a:pt x="5326" y="528"/>
                </a:lnTo>
                <a:lnTo>
                  <a:pt x="5326" y="528"/>
                </a:lnTo>
                <a:lnTo>
                  <a:pt x="5328" y="526"/>
                </a:lnTo>
                <a:lnTo>
                  <a:pt x="5328" y="524"/>
                </a:lnTo>
                <a:lnTo>
                  <a:pt x="5326" y="524"/>
                </a:lnTo>
                <a:lnTo>
                  <a:pt x="5324" y="524"/>
                </a:lnTo>
                <a:lnTo>
                  <a:pt x="5326" y="524"/>
                </a:lnTo>
                <a:lnTo>
                  <a:pt x="5326" y="524"/>
                </a:lnTo>
                <a:lnTo>
                  <a:pt x="5322" y="520"/>
                </a:lnTo>
                <a:lnTo>
                  <a:pt x="5320" y="520"/>
                </a:lnTo>
                <a:lnTo>
                  <a:pt x="5320" y="520"/>
                </a:lnTo>
                <a:lnTo>
                  <a:pt x="5322" y="520"/>
                </a:lnTo>
                <a:lnTo>
                  <a:pt x="5324" y="520"/>
                </a:lnTo>
                <a:lnTo>
                  <a:pt x="5326" y="520"/>
                </a:lnTo>
                <a:lnTo>
                  <a:pt x="5326" y="522"/>
                </a:lnTo>
                <a:lnTo>
                  <a:pt x="5328" y="522"/>
                </a:lnTo>
                <a:lnTo>
                  <a:pt x="5328" y="522"/>
                </a:lnTo>
                <a:lnTo>
                  <a:pt x="5333" y="522"/>
                </a:lnTo>
                <a:lnTo>
                  <a:pt x="5333" y="524"/>
                </a:lnTo>
                <a:lnTo>
                  <a:pt x="5333" y="524"/>
                </a:lnTo>
                <a:lnTo>
                  <a:pt x="5335" y="524"/>
                </a:lnTo>
                <a:lnTo>
                  <a:pt x="5339" y="522"/>
                </a:lnTo>
                <a:lnTo>
                  <a:pt x="5341" y="522"/>
                </a:lnTo>
                <a:lnTo>
                  <a:pt x="5343" y="524"/>
                </a:lnTo>
                <a:lnTo>
                  <a:pt x="5343" y="524"/>
                </a:lnTo>
                <a:lnTo>
                  <a:pt x="5343" y="524"/>
                </a:lnTo>
                <a:lnTo>
                  <a:pt x="5345" y="522"/>
                </a:lnTo>
                <a:lnTo>
                  <a:pt x="5343" y="520"/>
                </a:lnTo>
                <a:lnTo>
                  <a:pt x="5341" y="518"/>
                </a:lnTo>
                <a:lnTo>
                  <a:pt x="5339" y="518"/>
                </a:lnTo>
                <a:lnTo>
                  <a:pt x="5339" y="516"/>
                </a:lnTo>
                <a:lnTo>
                  <a:pt x="5339" y="516"/>
                </a:lnTo>
                <a:lnTo>
                  <a:pt x="5341" y="516"/>
                </a:lnTo>
                <a:lnTo>
                  <a:pt x="5343" y="518"/>
                </a:lnTo>
                <a:lnTo>
                  <a:pt x="5343" y="518"/>
                </a:lnTo>
                <a:lnTo>
                  <a:pt x="5345" y="520"/>
                </a:lnTo>
                <a:lnTo>
                  <a:pt x="5347" y="520"/>
                </a:lnTo>
                <a:lnTo>
                  <a:pt x="5351" y="520"/>
                </a:lnTo>
                <a:lnTo>
                  <a:pt x="5351" y="520"/>
                </a:lnTo>
                <a:lnTo>
                  <a:pt x="5351" y="518"/>
                </a:lnTo>
                <a:lnTo>
                  <a:pt x="5351" y="516"/>
                </a:lnTo>
                <a:lnTo>
                  <a:pt x="5351" y="516"/>
                </a:lnTo>
                <a:lnTo>
                  <a:pt x="5353" y="514"/>
                </a:lnTo>
                <a:lnTo>
                  <a:pt x="5358" y="512"/>
                </a:lnTo>
                <a:lnTo>
                  <a:pt x="5360" y="512"/>
                </a:lnTo>
                <a:lnTo>
                  <a:pt x="5360" y="512"/>
                </a:lnTo>
                <a:lnTo>
                  <a:pt x="5362" y="512"/>
                </a:lnTo>
                <a:lnTo>
                  <a:pt x="5362" y="512"/>
                </a:lnTo>
                <a:lnTo>
                  <a:pt x="5364" y="510"/>
                </a:lnTo>
                <a:lnTo>
                  <a:pt x="5364" y="508"/>
                </a:lnTo>
                <a:close/>
                <a:moveTo>
                  <a:pt x="3401" y="1009"/>
                </a:moveTo>
                <a:lnTo>
                  <a:pt x="3401" y="1011"/>
                </a:lnTo>
                <a:lnTo>
                  <a:pt x="3399" y="1011"/>
                </a:lnTo>
                <a:lnTo>
                  <a:pt x="3399" y="1011"/>
                </a:lnTo>
                <a:lnTo>
                  <a:pt x="3394" y="1011"/>
                </a:lnTo>
                <a:lnTo>
                  <a:pt x="3394" y="1011"/>
                </a:lnTo>
                <a:lnTo>
                  <a:pt x="3394" y="1011"/>
                </a:lnTo>
                <a:lnTo>
                  <a:pt x="3396" y="1013"/>
                </a:lnTo>
                <a:lnTo>
                  <a:pt x="3394" y="1013"/>
                </a:lnTo>
                <a:lnTo>
                  <a:pt x="3394" y="1013"/>
                </a:lnTo>
                <a:lnTo>
                  <a:pt x="3392" y="1013"/>
                </a:lnTo>
                <a:lnTo>
                  <a:pt x="3392" y="1013"/>
                </a:lnTo>
                <a:lnTo>
                  <a:pt x="3388" y="1013"/>
                </a:lnTo>
                <a:lnTo>
                  <a:pt x="3386" y="1013"/>
                </a:lnTo>
                <a:lnTo>
                  <a:pt x="3386" y="1013"/>
                </a:lnTo>
                <a:lnTo>
                  <a:pt x="3384" y="1011"/>
                </a:lnTo>
                <a:lnTo>
                  <a:pt x="3384" y="1011"/>
                </a:lnTo>
                <a:lnTo>
                  <a:pt x="3382" y="1011"/>
                </a:lnTo>
                <a:lnTo>
                  <a:pt x="3380" y="1011"/>
                </a:lnTo>
                <a:lnTo>
                  <a:pt x="3378" y="1011"/>
                </a:lnTo>
                <a:lnTo>
                  <a:pt x="3378" y="1011"/>
                </a:lnTo>
                <a:lnTo>
                  <a:pt x="3376" y="1009"/>
                </a:lnTo>
                <a:lnTo>
                  <a:pt x="3376" y="1009"/>
                </a:lnTo>
                <a:lnTo>
                  <a:pt x="3376" y="1006"/>
                </a:lnTo>
                <a:lnTo>
                  <a:pt x="3373" y="1011"/>
                </a:lnTo>
                <a:lnTo>
                  <a:pt x="3373" y="1013"/>
                </a:lnTo>
                <a:lnTo>
                  <a:pt x="3373" y="1015"/>
                </a:lnTo>
                <a:lnTo>
                  <a:pt x="3371" y="1017"/>
                </a:lnTo>
                <a:lnTo>
                  <a:pt x="3371" y="1021"/>
                </a:lnTo>
                <a:lnTo>
                  <a:pt x="3373" y="1023"/>
                </a:lnTo>
                <a:lnTo>
                  <a:pt x="3373" y="1025"/>
                </a:lnTo>
                <a:lnTo>
                  <a:pt x="3376" y="1027"/>
                </a:lnTo>
                <a:lnTo>
                  <a:pt x="3376" y="1027"/>
                </a:lnTo>
                <a:lnTo>
                  <a:pt x="3376" y="1025"/>
                </a:lnTo>
                <a:lnTo>
                  <a:pt x="3376" y="1025"/>
                </a:lnTo>
                <a:lnTo>
                  <a:pt x="3378" y="1025"/>
                </a:lnTo>
                <a:lnTo>
                  <a:pt x="3380" y="1025"/>
                </a:lnTo>
                <a:lnTo>
                  <a:pt x="3382" y="1025"/>
                </a:lnTo>
                <a:lnTo>
                  <a:pt x="3382" y="1025"/>
                </a:lnTo>
                <a:lnTo>
                  <a:pt x="3382" y="1025"/>
                </a:lnTo>
                <a:lnTo>
                  <a:pt x="3382" y="1027"/>
                </a:lnTo>
                <a:lnTo>
                  <a:pt x="3382" y="1030"/>
                </a:lnTo>
                <a:lnTo>
                  <a:pt x="3382" y="1030"/>
                </a:lnTo>
                <a:lnTo>
                  <a:pt x="3384" y="1032"/>
                </a:lnTo>
                <a:lnTo>
                  <a:pt x="3384" y="1032"/>
                </a:lnTo>
                <a:lnTo>
                  <a:pt x="3384" y="1032"/>
                </a:lnTo>
                <a:lnTo>
                  <a:pt x="3382" y="1032"/>
                </a:lnTo>
                <a:lnTo>
                  <a:pt x="3382" y="1032"/>
                </a:lnTo>
                <a:lnTo>
                  <a:pt x="3380" y="1032"/>
                </a:lnTo>
                <a:lnTo>
                  <a:pt x="3380" y="1032"/>
                </a:lnTo>
                <a:lnTo>
                  <a:pt x="3378" y="1034"/>
                </a:lnTo>
                <a:lnTo>
                  <a:pt x="3378" y="1036"/>
                </a:lnTo>
                <a:lnTo>
                  <a:pt x="3378" y="1038"/>
                </a:lnTo>
                <a:lnTo>
                  <a:pt x="3378" y="1036"/>
                </a:lnTo>
                <a:lnTo>
                  <a:pt x="3380" y="1036"/>
                </a:lnTo>
                <a:lnTo>
                  <a:pt x="3380" y="1036"/>
                </a:lnTo>
                <a:lnTo>
                  <a:pt x="3382" y="1036"/>
                </a:lnTo>
                <a:lnTo>
                  <a:pt x="3384" y="1036"/>
                </a:lnTo>
                <a:lnTo>
                  <a:pt x="3384" y="1038"/>
                </a:lnTo>
                <a:lnTo>
                  <a:pt x="3386" y="1038"/>
                </a:lnTo>
                <a:lnTo>
                  <a:pt x="3386" y="1038"/>
                </a:lnTo>
                <a:lnTo>
                  <a:pt x="3386" y="1040"/>
                </a:lnTo>
                <a:lnTo>
                  <a:pt x="3388" y="1042"/>
                </a:lnTo>
                <a:lnTo>
                  <a:pt x="3388" y="1042"/>
                </a:lnTo>
                <a:lnTo>
                  <a:pt x="3388" y="1044"/>
                </a:lnTo>
                <a:lnTo>
                  <a:pt x="3388" y="1046"/>
                </a:lnTo>
                <a:lnTo>
                  <a:pt x="3388" y="1048"/>
                </a:lnTo>
                <a:lnTo>
                  <a:pt x="3388" y="1050"/>
                </a:lnTo>
                <a:lnTo>
                  <a:pt x="3388" y="1050"/>
                </a:lnTo>
                <a:lnTo>
                  <a:pt x="3388" y="1053"/>
                </a:lnTo>
                <a:lnTo>
                  <a:pt x="3388" y="1057"/>
                </a:lnTo>
                <a:lnTo>
                  <a:pt x="3388" y="1059"/>
                </a:lnTo>
                <a:lnTo>
                  <a:pt x="3388" y="1063"/>
                </a:lnTo>
                <a:lnTo>
                  <a:pt x="3388" y="1067"/>
                </a:lnTo>
                <a:lnTo>
                  <a:pt x="3388" y="1069"/>
                </a:lnTo>
                <a:lnTo>
                  <a:pt x="3390" y="1071"/>
                </a:lnTo>
                <a:lnTo>
                  <a:pt x="3390" y="1076"/>
                </a:lnTo>
                <a:lnTo>
                  <a:pt x="3390" y="1076"/>
                </a:lnTo>
                <a:lnTo>
                  <a:pt x="3390" y="1078"/>
                </a:lnTo>
                <a:lnTo>
                  <a:pt x="3390" y="1078"/>
                </a:lnTo>
                <a:lnTo>
                  <a:pt x="3388" y="1078"/>
                </a:lnTo>
                <a:lnTo>
                  <a:pt x="3386" y="1078"/>
                </a:lnTo>
                <a:lnTo>
                  <a:pt x="3386" y="1078"/>
                </a:lnTo>
                <a:lnTo>
                  <a:pt x="3388" y="1076"/>
                </a:lnTo>
                <a:lnTo>
                  <a:pt x="3388" y="1076"/>
                </a:lnTo>
                <a:lnTo>
                  <a:pt x="3386" y="1076"/>
                </a:lnTo>
                <a:lnTo>
                  <a:pt x="3382" y="1078"/>
                </a:lnTo>
                <a:lnTo>
                  <a:pt x="3363" y="1082"/>
                </a:lnTo>
                <a:lnTo>
                  <a:pt x="3357" y="1082"/>
                </a:lnTo>
                <a:lnTo>
                  <a:pt x="3348" y="1080"/>
                </a:lnTo>
                <a:lnTo>
                  <a:pt x="3346" y="1078"/>
                </a:lnTo>
                <a:lnTo>
                  <a:pt x="3340" y="1074"/>
                </a:lnTo>
                <a:lnTo>
                  <a:pt x="3338" y="1071"/>
                </a:lnTo>
                <a:lnTo>
                  <a:pt x="3336" y="1069"/>
                </a:lnTo>
                <a:lnTo>
                  <a:pt x="3334" y="1069"/>
                </a:lnTo>
                <a:lnTo>
                  <a:pt x="3334" y="1067"/>
                </a:lnTo>
                <a:lnTo>
                  <a:pt x="3332" y="1067"/>
                </a:lnTo>
                <a:lnTo>
                  <a:pt x="3327" y="1067"/>
                </a:lnTo>
                <a:lnTo>
                  <a:pt x="3325" y="1067"/>
                </a:lnTo>
                <a:lnTo>
                  <a:pt x="3323" y="1065"/>
                </a:lnTo>
                <a:lnTo>
                  <a:pt x="3321" y="1065"/>
                </a:lnTo>
                <a:lnTo>
                  <a:pt x="3319" y="1063"/>
                </a:lnTo>
                <a:lnTo>
                  <a:pt x="3317" y="1061"/>
                </a:lnTo>
                <a:lnTo>
                  <a:pt x="3317" y="1061"/>
                </a:lnTo>
                <a:lnTo>
                  <a:pt x="3317" y="1059"/>
                </a:lnTo>
                <a:lnTo>
                  <a:pt x="3317" y="1057"/>
                </a:lnTo>
                <a:lnTo>
                  <a:pt x="3315" y="1053"/>
                </a:lnTo>
                <a:lnTo>
                  <a:pt x="3315" y="1050"/>
                </a:lnTo>
                <a:lnTo>
                  <a:pt x="3315" y="1044"/>
                </a:lnTo>
                <a:lnTo>
                  <a:pt x="3315" y="1044"/>
                </a:lnTo>
                <a:lnTo>
                  <a:pt x="3317" y="1042"/>
                </a:lnTo>
                <a:lnTo>
                  <a:pt x="3317" y="1040"/>
                </a:lnTo>
                <a:lnTo>
                  <a:pt x="3317" y="1040"/>
                </a:lnTo>
                <a:lnTo>
                  <a:pt x="3319" y="1040"/>
                </a:lnTo>
                <a:lnTo>
                  <a:pt x="3319" y="1040"/>
                </a:lnTo>
                <a:lnTo>
                  <a:pt x="3319" y="1042"/>
                </a:lnTo>
                <a:lnTo>
                  <a:pt x="3319" y="1040"/>
                </a:lnTo>
                <a:lnTo>
                  <a:pt x="3321" y="1040"/>
                </a:lnTo>
                <a:lnTo>
                  <a:pt x="3321" y="1036"/>
                </a:lnTo>
                <a:lnTo>
                  <a:pt x="3323" y="1036"/>
                </a:lnTo>
                <a:lnTo>
                  <a:pt x="3323" y="1036"/>
                </a:lnTo>
                <a:lnTo>
                  <a:pt x="3323" y="1034"/>
                </a:lnTo>
                <a:lnTo>
                  <a:pt x="3323" y="1034"/>
                </a:lnTo>
                <a:lnTo>
                  <a:pt x="3323" y="1032"/>
                </a:lnTo>
                <a:lnTo>
                  <a:pt x="3323" y="1027"/>
                </a:lnTo>
                <a:lnTo>
                  <a:pt x="3325" y="1023"/>
                </a:lnTo>
                <a:lnTo>
                  <a:pt x="3325" y="1021"/>
                </a:lnTo>
                <a:lnTo>
                  <a:pt x="3327" y="1021"/>
                </a:lnTo>
                <a:lnTo>
                  <a:pt x="3329" y="1019"/>
                </a:lnTo>
                <a:lnTo>
                  <a:pt x="3332" y="1019"/>
                </a:lnTo>
                <a:lnTo>
                  <a:pt x="3334" y="1019"/>
                </a:lnTo>
                <a:lnTo>
                  <a:pt x="3338" y="1019"/>
                </a:lnTo>
                <a:lnTo>
                  <a:pt x="3336" y="1017"/>
                </a:lnTo>
                <a:lnTo>
                  <a:pt x="3336" y="1017"/>
                </a:lnTo>
                <a:lnTo>
                  <a:pt x="3336" y="1017"/>
                </a:lnTo>
                <a:lnTo>
                  <a:pt x="3334" y="1015"/>
                </a:lnTo>
                <a:lnTo>
                  <a:pt x="3332" y="1015"/>
                </a:lnTo>
                <a:lnTo>
                  <a:pt x="3329" y="1015"/>
                </a:lnTo>
                <a:lnTo>
                  <a:pt x="3329" y="1015"/>
                </a:lnTo>
                <a:lnTo>
                  <a:pt x="3327" y="1015"/>
                </a:lnTo>
                <a:lnTo>
                  <a:pt x="3325" y="1013"/>
                </a:lnTo>
                <a:lnTo>
                  <a:pt x="3323" y="1011"/>
                </a:lnTo>
                <a:lnTo>
                  <a:pt x="3321" y="1006"/>
                </a:lnTo>
                <a:lnTo>
                  <a:pt x="3321" y="1006"/>
                </a:lnTo>
                <a:lnTo>
                  <a:pt x="3319" y="1004"/>
                </a:lnTo>
                <a:lnTo>
                  <a:pt x="3319" y="1002"/>
                </a:lnTo>
                <a:lnTo>
                  <a:pt x="3319" y="1000"/>
                </a:lnTo>
                <a:lnTo>
                  <a:pt x="3315" y="996"/>
                </a:lnTo>
                <a:lnTo>
                  <a:pt x="3313" y="994"/>
                </a:lnTo>
                <a:lnTo>
                  <a:pt x="3311" y="994"/>
                </a:lnTo>
                <a:lnTo>
                  <a:pt x="3311" y="992"/>
                </a:lnTo>
                <a:lnTo>
                  <a:pt x="3308" y="992"/>
                </a:lnTo>
                <a:lnTo>
                  <a:pt x="3308" y="992"/>
                </a:lnTo>
                <a:lnTo>
                  <a:pt x="3308" y="990"/>
                </a:lnTo>
                <a:lnTo>
                  <a:pt x="3306" y="988"/>
                </a:lnTo>
                <a:lnTo>
                  <a:pt x="3304" y="983"/>
                </a:lnTo>
                <a:lnTo>
                  <a:pt x="3300" y="979"/>
                </a:lnTo>
                <a:lnTo>
                  <a:pt x="3300" y="979"/>
                </a:lnTo>
                <a:lnTo>
                  <a:pt x="3300" y="979"/>
                </a:lnTo>
                <a:lnTo>
                  <a:pt x="3298" y="977"/>
                </a:lnTo>
                <a:lnTo>
                  <a:pt x="3298" y="975"/>
                </a:lnTo>
                <a:lnTo>
                  <a:pt x="3296" y="973"/>
                </a:lnTo>
                <a:lnTo>
                  <a:pt x="3296" y="973"/>
                </a:lnTo>
                <a:lnTo>
                  <a:pt x="3296" y="973"/>
                </a:lnTo>
                <a:lnTo>
                  <a:pt x="3296" y="969"/>
                </a:lnTo>
                <a:lnTo>
                  <a:pt x="3296" y="969"/>
                </a:lnTo>
                <a:lnTo>
                  <a:pt x="3296" y="967"/>
                </a:lnTo>
                <a:lnTo>
                  <a:pt x="3296" y="965"/>
                </a:lnTo>
                <a:lnTo>
                  <a:pt x="3296" y="960"/>
                </a:lnTo>
                <a:lnTo>
                  <a:pt x="3298" y="958"/>
                </a:lnTo>
                <a:lnTo>
                  <a:pt x="3298" y="958"/>
                </a:lnTo>
                <a:lnTo>
                  <a:pt x="3296" y="958"/>
                </a:lnTo>
                <a:lnTo>
                  <a:pt x="3296" y="962"/>
                </a:lnTo>
                <a:lnTo>
                  <a:pt x="3294" y="960"/>
                </a:lnTo>
                <a:lnTo>
                  <a:pt x="3294" y="956"/>
                </a:lnTo>
                <a:lnTo>
                  <a:pt x="3294" y="954"/>
                </a:lnTo>
                <a:lnTo>
                  <a:pt x="3292" y="952"/>
                </a:lnTo>
                <a:lnTo>
                  <a:pt x="3290" y="952"/>
                </a:lnTo>
                <a:lnTo>
                  <a:pt x="3290" y="950"/>
                </a:lnTo>
                <a:lnTo>
                  <a:pt x="3288" y="948"/>
                </a:lnTo>
                <a:lnTo>
                  <a:pt x="3285" y="948"/>
                </a:lnTo>
                <a:lnTo>
                  <a:pt x="3285" y="948"/>
                </a:lnTo>
                <a:lnTo>
                  <a:pt x="3283" y="948"/>
                </a:lnTo>
                <a:lnTo>
                  <a:pt x="3285" y="946"/>
                </a:lnTo>
                <a:lnTo>
                  <a:pt x="3285" y="944"/>
                </a:lnTo>
                <a:lnTo>
                  <a:pt x="3285" y="944"/>
                </a:lnTo>
                <a:lnTo>
                  <a:pt x="3288" y="941"/>
                </a:lnTo>
                <a:lnTo>
                  <a:pt x="3288" y="941"/>
                </a:lnTo>
                <a:lnTo>
                  <a:pt x="3290" y="939"/>
                </a:lnTo>
                <a:lnTo>
                  <a:pt x="3290" y="941"/>
                </a:lnTo>
                <a:lnTo>
                  <a:pt x="3290" y="941"/>
                </a:lnTo>
                <a:lnTo>
                  <a:pt x="3290" y="939"/>
                </a:lnTo>
                <a:lnTo>
                  <a:pt x="3292" y="939"/>
                </a:lnTo>
                <a:lnTo>
                  <a:pt x="3292" y="937"/>
                </a:lnTo>
                <a:lnTo>
                  <a:pt x="3294" y="935"/>
                </a:lnTo>
                <a:lnTo>
                  <a:pt x="3294" y="933"/>
                </a:lnTo>
                <a:lnTo>
                  <a:pt x="3294" y="933"/>
                </a:lnTo>
                <a:lnTo>
                  <a:pt x="3294" y="931"/>
                </a:lnTo>
                <a:lnTo>
                  <a:pt x="3296" y="931"/>
                </a:lnTo>
                <a:lnTo>
                  <a:pt x="3296" y="929"/>
                </a:lnTo>
                <a:lnTo>
                  <a:pt x="3296" y="929"/>
                </a:lnTo>
                <a:lnTo>
                  <a:pt x="3296" y="929"/>
                </a:lnTo>
                <a:lnTo>
                  <a:pt x="3296" y="927"/>
                </a:lnTo>
                <a:lnTo>
                  <a:pt x="3296" y="927"/>
                </a:lnTo>
                <a:lnTo>
                  <a:pt x="3296" y="925"/>
                </a:lnTo>
                <a:lnTo>
                  <a:pt x="3296" y="927"/>
                </a:lnTo>
                <a:lnTo>
                  <a:pt x="3296" y="927"/>
                </a:lnTo>
                <a:lnTo>
                  <a:pt x="3298" y="927"/>
                </a:lnTo>
                <a:lnTo>
                  <a:pt x="3298" y="927"/>
                </a:lnTo>
                <a:lnTo>
                  <a:pt x="3298" y="925"/>
                </a:lnTo>
                <a:lnTo>
                  <a:pt x="3300" y="927"/>
                </a:lnTo>
                <a:lnTo>
                  <a:pt x="3300" y="927"/>
                </a:lnTo>
                <a:lnTo>
                  <a:pt x="3304" y="925"/>
                </a:lnTo>
                <a:lnTo>
                  <a:pt x="3306" y="925"/>
                </a:lnTo>
                <a:lnTo>
                  <a:pt x="3306" y="925"/>
                </a:lnTo>
                <a:lnTo>
                  <a:pt x="3311" y="921"/>
                </a:lnTo>
                <a:lnTo>
                  <a:pt x="3311" y="921"/>
                </a:lnTo>
                <a:lnTo>
                  <a:pt x="3311" y="921"/>
                </a:lnTo>
                <a:lnTo>
                  <a:pt x="3313" y="923"/>
                </a:lnTo>
                <a:lnTo>
                  <a:pt x="3313" y="923"/>
                </a:lnTo>
                <a:lnTo>
                  <a:pt x="3313" y="923"/>
                </a:lnTo>
                <a:lnTo>
                  <a:pt x="3315" y="921"/>
                </a:lnTo>
                <a:lnTo>
                  <a:pt x="3313" y="921"/>
                </a:lnTo>
                <a:lnTo>
                  <a:pt x="3313" y="921"/>
                </a:lnTo>
                <a:lnTo>
                  <a:pt x="3313" y="918"/>
                </a:lnTo>
                <a:lnTo>
                  <a:pt x="3315" y="918"/>
                </a:lnTo>
                <a:lnTo>
                  <a:pt x="3315" y="918"/>
                </a:lnTo>
                <a:lnTo>
                  <a:pt x="3319" y="916"/>
                </a:lnTo>
                <a:lnTo>
                  <a:pt x="3319" y="916"/>
                </a:lnTo>
                <a:lnTo>
                  <a:pt x="3319" y="914"/>
                </a:lnTo>
                <a:lnTo>
                  <a:pt x="3321" y="914"/>
                </a:lnTo>
                <a:lnTo>
                  <a:pt x="3321" y="914"/>
                </a:lnTo>
                <a:lnTo>
                  <a:pt x="3321" y="914"/>
                </a:lnTo>
                <a:lnTo>
                  <a:pt x="3321" y="912"/>
                </a:lnTo>
                <a:lnTo>
                  <a:pt x="3323" y="912"/>
                </a:lnTo>
                <a:lnTo>
                  <a:pt x="3323" y="912"/>
                </a:lnTo>
                <a:lnTo>
                  <a:pt x="3323" y="910"/>
                </a:lnTo>
                <a:lnTo>
                  <a:pt x="3323" y="910"/>
                </a:lnTo>
                <a:lnTo>
                  <a:pt x="3325" y="910"/>
                </a:lnTo>
                <a:lnTo>
                  <a:pt x="3327" y="910"/>
                </a:lnTo>
                <a:lnTo>
                  <a:pt x="3329" y="910"/>
                </a:lnTo>
                <a:lnTo>
                  <a:pt x="3329" y="910"/>
                </a:lnTo>
                <a:lnTo>
                  <a:pt x="3332" y="908"/>
                </a:lnTo>
                <a:lnTo>
                  <a:pt x="3334" y="908"/>
                </a:lnTo>
                <a:lnTo>
                  <a:pt x="3336" y="906"/>
                </a:lnTo>
                <a:lnTo>
                  <a:pt x="3338" y="904"/>
                </a:lnTo>
                <a:lnTo>
                  <a:pt x="3340" y="904"/>
                </a:lnTo>
                <a:lnTo>
                  <a:pt x="3340" y="904"/>
                </a:lnTo>
                <a:lnTo>
                  <a:pt x="3340" y="904"/>
                </a:lnTo>
                <a:lnTo>
                  <a:pt x="3342" y="904"/>
                </a:lnTo>
                <a:lnTo>
                  <a:pt x="3342" y="904"/>
                </a:lnTo>
                <a:lnTo>
                  <a:pt x="3346" y="902"/>
                </a:lnTo>
                <a:lnTo>
                  <a:pt x="3348" y="900"/>
                </a:lnTo>
                <a:lnTo>
                  <a:pt x="3350" y="900"/>
                </a:lnTo>
                <a:lnTo>
                  <a:pt x="3355" y="902"/>
                </a:lnTo>
                <a:lnTo>
                  <a:pt x="3357" y="902"/>
                </a:lnTo>
                <a:lnTo>
                  <a:pt x="3357" y="904"/>
                </a:lnTo>
                <a:lnTo>
                  <a:pt x="3361" y="904"/>
                </a:lnTo>
                <a:lnTo>
                  <a:pt x="3361" y="904"/>
                </a:lnTo>
                <a:lnTo>
                  <a:pt x="3363" y="906"/>
                </a:lnTo>
                <a:lnTo>
                  <a:pt x="3363" y="906"/>
                </a:lnTo>
                <a:lnTo>
                  <a:pt x="3363" y="906"/>
                </a:lnTo>
                <a:lnTo>
                  <a:pt x="3365" y="904"/>
                </a:lnTo>
                <a:lnTo>
                  <a:pt x="3367" y="904"/>
                </a:lnTo>
                <a:lnTo>
                  <a:pt x="3367" y="904"/>
                </a:lnTo>
                <a:lnTo>
                  <a:pt x="3367" y="902"/>
                </a:lnTo>
                <a:lnTo>
                  <a:pt x="3371" y="904"/>
                </a:lnTo>
                <a:lnTo>
                  <a:pt x="3373" y="904"/>
                </a:lnTo>
                <a:lnTo>
                  <a:pt x="3376" y="904"/>
                </a:lnTo>
                <a:lnTo>
                  <a:pt x="3376" y="904"/>
                </a:lnTo>
                <a:lnTo>
                  <a:pt x="3378" y="906"/>
                </a:lnTo>
                <a:lnTo>
                  <a:pt x="3378" y="908"/>
                </a:lnTo>
                <a:lnTo>
                  <a:pt x="3378" y="910"/>
                </a:lnTo>
                <a:lnTo>
                  <a:pt x="3378" y="910"/>
                </a:lnTo>
                <a:lnTo>
                  <a:pt x="3376" y="912"/>
                </a:lnTo>
                <a:lnTo>
                  <a:pt x="3378" y="912"/>
                </a:lnTo>
                <a:lnTo>
                  <a:pt x="3378" y="916"/>
                </a:lnTo>
                <a:lnTo>
                  <a:pt x="3376" y="921"/>
                </a:lnTo>
                <a:lnTo>
                  <a:pt x="3373" y="925"/>
                </a:lnTo>
                <a:lnTo>
                  <a:pt x="3371" y="927"/>
                </a:lnTo>
                <a:lnTo>
                  <a:pt x="3373" y="929"/>
                </a:lnTo>
                <a:lnTo>
                  <a:pt x="3378" y="931"/>
                </a:lnTo>
                <a:lnTo>
                  <a:pt x="3378" y="933"/>
                </a:lnTo>
                <a:lnTo>
                  <a:pt x="3378" y="933"/>
                </a:lnTo>
                <a:lnTo>
                  <a:pt x="3373" y="933"/>
                </a:lnTo>
                <a:lnTo>
                  <a:pt x="3371" y="931"/>
                </a:lnTo>
                <a:lnTo>
                  <a:pt x="3369" y="931"/>
                </a:lnTo>
                <a:lnTo>
                  <a:pt x="3367" y="931"/>
                </a:lnTo>
                <a:lnTo>
                  <a:pt x="3361" y="931"/>
                </a:lnTo>
                <a:lnTo>
                  <a:pt x="3357" y="931"/>
                </a:lnTo>
                <a:lnTo>
                  <a:pt x="3355" y="931"/>
                </a:lnTo>
                <a:lnTo>
                  <a:pt x="3352" y="931"/>
                </a:lnTo>
                <a:lnTo>
                  <a:pt x="3350" y="933"/>
                </a:lnTo>
                <a:lnTo>
                  <a:pt x="3350" y="933"/>
                </a:lnTo>
                <a:lnTo>
                  <a:pt x="3350" y="935"/>
                </a:lnTo>
                <a:lnTo>
                  <a:pt x="3348" y="937"/>
                </a:lnTo>
                <a:lnTo>
                  <a:pt x="3346" y="937"/>
                </a:lnTo>
                <a:lnTo>
                  <a:pt x="3346" y="939"/>
                </a:lnTo>
                <a:lnTo>
                  <a:pt x="3346" y="941"/>
                </a:lnTo>
                <a:lnTo>
                  <a:pt x="3348" y="941"/>
                </a:lnTo>
                <a:lnTo>
                  <a:pt x="3350" y="944"/>
                </a:lnTo>
                <a:lnTo>
                  <a:pt x="3350" y="946"/>
                </a:lnTo>
                <a:lnTo>
                  <a:pt x="3352" y="946"/>
                </a:lnTo>
                <a:lnTo>
                  <a:pt x="3352" y="946"/>
                </a:lnTo>
                <a:lnTo>
                  <a:pt x="3355" y="946"/>
                </a:lnTo>
                <a:lnTo>
                  <a:pt x="3355" y="946"/>
                </a:lnTo>
                <a:lnTo>
                  <a:pt x="3352" y="946"/>
                </a:lnTo>
                <a:lnTo>
                  <a:pt x="3350" y="946"/>
                </a:lnTo>
                <a:lnTo>
                  <a:pt x="3348" y="948"/>
                </a:lnTo>
                <a:lnTo>
                  <a:pt x="3348" y="946"/>
                </a:lnTo>
                <a:lnTo>
                  <a:pt x="3348" y="946"/>
                </a:lnTo>
                <a:lnTo>
                  <a:pt x="3344" y="944"/>
                </a:lnTo>
                <a:lnTo>
                  <a:pt x="3342" y="944"/>
                </a:lnTo>
                <a:lnTo>
                  <a:pt x="3338" y="944"/>
                </a:lnTo>
                <a:lnTo>
                  <a:pt x="3336" y="946"/>
                </a:lnTo>
                <a:lnTo>
                  <a:pt x="3336" y="946"/>
                </a:lnTo>
                <a:lnTo>
                  <a:pt x="3336" y="948"/>
                </a:lnTo>
                <a:lnTo>
                  <a:pt x="3336" y="948"/>
                </a:lnTo>
                <a:lnTo>
                  <a:pt x="3336" y="950"/>
                </a:lnTo>
                <a:lnTo>
                  <a:pt x="3338" y="950"/>
                </a:lnTo>
                <a:lnTo>
                  <a:pt x="3340" y="950"/>
                </a:lnTo>
                <a:lnTo>
                  <a:pt x="3342" y="952"/>
                </a:lnTo>
                <a:lnTo>
                  <a:pt x="3344" y="952"/>
                </a:lnTo>
                <a:lnTo>
                  <a:pt x="3344" y="952"/>
                </a:lnTo>
                <a:lnTo>
                  <a:pt x="3346" y="956"/>
                </a:lnTo>
                <a:lnTo>
                  <a:pt x="3348" y="960"/>
                </a:lnTo>
                <a:lnTo>
                  <a:pt x="3348" y="962"/>
                </a:lnTo>
                <a:lnTo>
                  <a:pt x="3350" y="962"/>
                </a:lnTo>
                <a:lnTo>
                  <a:pt x="3350" y="965"/>
                </a:lnTo>
                <a:lnTo>
                  <a:pt x="3350" y="965"/>
                </a:lnTo>
                <a:lnTo>
                  <a:pt x="3350" y="967"/>
                </a:lnTo>
                <a:lnTo>
                  <a:pt x="3350" y="967"/>
                </a:lnTo>
                <a:lnTo>
                  <a:pt x="3350" y="969"/>
                </a:lnTo>
                <a:lnTo>
                  <a:pt x="3350" y="971"/>
                </a:lnTo>
                <a:lnTo>
                  <a:pt x="3352" y="971"/>
                </a:lnTo>
                <a:lnTo>
                  <a:pt x="3355" y="971"/>
                </a:lnTo>
                <a:lnTo>
                  <a:pt x="3355" y="971"/>
                </a:lnTo>
                <a:lnTo>
                  <a:pt x="3357" y="971"/>
                </a:lnTo>
                <a:lnTo>
                  <a:pt x="3359" y="973"/>
                </a:lnTo>
                <a:lnTo>
                  <a:pt x="3359" y="973"/>
                </a:lnTo>
                <a:lnTo>
                  <a:pt x="3359" y="975"/>
                </a:lnTo>
                <a:lnTo>
                  <a:pt x="3359" y="975"/>
                </a:lnTo>
                <a:lnTo>
                  <a:pt x="3361" y="975"/>
                </a:lnTo>
                <a:lnTo>
                  <a:pt x="3361" y="975"/>
                </a:lnTo>
                <a:lnTo>
                  <a:pt x="3363" y="975"/>
                </a:lnTo>
                <a:lnTo>
                  <a:pt x="3363" y="975"/>
                </a:lnTo>
                <a:lnTo>
                  <a:pt x="3365" y="977"/>
                </a:lnTo>
                <a:lnTo>
                  <a:pt x="3365" y="977"/>
                </a:lnTo>
                <a:lnTo>
                  <a:pt x="3367" y="977"/>
                </a:lnTo>
                <a:lnTo>
                  <a:pt x="3367" y="977"/>
                </a:lnTo>
                <a:lnTo>
                  <a:pt x="3369" y="977"/>
                </a:lnTo>
                <a:lnTo>
                  <a:pt x="3369" y="977"/>
                </a:lnTo>
                <a:lnTo>
                  <a:pt x="3369" y="981"/>
                </a:lnTo>
                <a:lnTo>
                  <a:pt x="3369" y="983"/>
                </a:lnTo>
                <a:lnTo>
                  <a:pt x="3369" y="986"/>
                </a:lnTo>
                <a:lnTo>
                  <a:pt x="3369" y="986"/>
                </a:lnTo>
                <a:lnTo>
                  <a:pt x="3367" y="990"/>
                </a:lnTo>
                <a:lnTo>
                  <a:pt x="3367" y="990"/>
                </a:lnTo>
                <a:lnTo>
                  <a:pt x="3367" y="992"/>
                </a:lnTo>
                <a:lnTo>
                  <a:pt x="3367" y="994"/>
                </a:lnTo>
                <a:lnTo>
                  <a:pt x="3369" y="998"/>
                </a:lnTo>
                <a:lnTo>
                  <a:pt x="3371" y="1002"/>
                </a:lnTo>
                <a:lnTo>
                  <a:pt x="3373" y="1004"/>
                </a:lnTo>
                <a:lnTo>
                  <a:pt x="3373" y="1004"/>
                </a:lnTo>
                <a:lnTo>
                  <a:pt x="3373" y="1004"/>
                </a:lnTo>
                <a:lnTo>
                  <a:pt x="3373" y="1002"/>
                </a:lnTo>
                <a:lnTo>
                  <a:pt x="3373" y="998"/>
                </a:lnTo>
                <a:lnTo>
                  <a:pt x="3373" y="996"/>
                </a:lnTo>
                <a:lnTo>
                  <a:pt x="3373" y="996"/>
                </a:lnTo>
                <a:lnTo>
                  <a:pt x="3373" y="992"/>
                </a:lnTo>
                <a:lnTo>
                  <a:pt x="3376" y="992"/>
                </a:lnTo>
                <a:lnTo>
                  <a:pt x="3378" y="990"/>
                </a:lnTo>
                <a:lnTo>
                  <a:pt x="3378" y="990"/>
                </a:lnTo>
                <a:lnTo>
                  <a:pt x="3380" y="990"/>
                </a:lnTo>
                <a:lnTo>
                  <a:pt x="3382" y="988"/>
                </a:lnTo>
                <a:lnTo>
                  <a:pt x="3384" y="988"/>
                </a:lnTo>
                <a:lnTo>
                  <a:pt x="3386" y="988"/>
                </a:lnTo>
                <a:lnTo>
                  <a:pt x="3388" y="988"/>
                </a:lnTo>
                <a:lnTo>
                  <a:pt x="3388" y="990"/>
                </a:lnTo>
                <a:lnTo>
                  <a:pt x="3390" y="992"/>
                </a:lnTo>
                <a:lnTo>
                  <a:pt x="3390" y="994"/>
                </a:lnTo>
                <a:lnTo>
                  <a:pt x="3390" y="996"/>
                </a:lnTo>
                <a:lnTo>
                  <a:pt x="3392" y="998"/>
                </a:lnTo>
                <a:lnTo>
                  <a:pt x="3392" y="1000"/>
                </a:lnTo>
                <a:lnTo>
                  <a:pt x="3394" y="1002"/>
                </a:lnTo>
                <a:lnTo>
                  <a:pt x="3399" y="1004"/>
                </a:lnTo>
                <a:lnTo>
                  <a:pt x="3401" y="1006"/>
                </a:lnTo>
                <a:lnTo>
                  <a:pt x="3401" y="1006"/>
                </a:lnTo>
                <a:lnTo>
                  <a:pt x="3401" y="1006"/>
                </a:lnTo>
                <a:lnTo>
                  <a:pt x="3401" y="1009"/>
                </a:lnTo>
                <a:lnTo>
                  <a:pt x="3401" y="1009"/>
                </a:lnTo>
                <a:close/>
              </a:path>
            </a:pathLst>
          </a:custGeom>
          <a:solidFill>
            <a:schemeClr val="tx1">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6" name="Freeform 5"/>
          <p:cNvSpPr>
            <a:spLocks/>
          </p:cNvSpPr>
          <p:nvPr/>
        </p:nvSpPr>
        <p:spPr bwMode="auto">
          <a:xfrm>
            <a:off x="6089284" y="2655130"/>
            <a:ext cx="2102888" cy="3170503"/>
          </a:xfrm>
          <a:custGeom>
            <a:avLst/>
            <a:gdLst>
              <a:gd name="T0" fmla="*/ 807 w 1087"/>
              <a:gd name="T1" fmla="*/ 1276 h 1639"/>
              <a:gd name="T2" fmla="*/ 1087 w 1087"/>
              <a:gd name="T3" fmla="*/ 838 h 1639"/>
              <a:gd name="T4" fmla="*/ 841 w 1087"/>
              <a:gd name="T5" fmla="*/ 596 h 1639"/>
              <a:gd name="T6" fmla="*/ 799 w 1087"/>
              <a:gd name="T7" fmla="*/ 400 h 1639"/>
              <a:gd name="T8" fmla="*/ 799 w 1087"/>
              <a:gd name="T9" fmla="*/ 400 h 1639"/>
              <a:gd name="T10" fmla="*/ 400 w 1087"/>
              <a:gd name="T11" fmla="*/ 0 h 1639"/>
              <a:gd name="T12" fmla="*/ 0 w 1087"/>
              <a:gd name="T13" fmla="*/ 400 h 1639"/>
              <a:gd name="T14" fmla="*/ 0 w 1087"/>
              <a:gd name="T15" fmla="*/ 400 h 1639"/>
              <a:gd name="T16" fmla="*/ 42 w 1087"/>
              <a:gd name="T17" fmla="*/ 724 h 1639"/>
              <a:gd name="T18" fmla="*/ 671 w 1087"/>
              <a:gd name="T19" fmla="*/ 1524 h 1639"/>
              <a:gd name="T20" fmla="*/ 971 w 1087"/>
              <a:gd name="T21" fmla="*/ 1639 h 1639"/>
              <a:gd name="T22" fmla="*/ 807 w 1087"/>
              <a:gd name="T23" fmla="*/ 1276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87" h="1639">
                <a:moveTo>
                  <a:pt x="807" y="1276"/>
                </a:moveTo>
                <a:cubicBezTo>
                  <a:pt x="807" y="1082"/>
                  <a:pt x="922" y="915"/>
                  <a:pt x="1087" y="838"/>
                </a:cubicBezTo>
                <a:cubicBezTo>
                  <a:pt x="978" y="791"/>
                  <a:pt x="890" y="704"/>
                  <a:pt x="841" y="596"/>
                </a:cubicBezTo>
                <a:cubicBezTo>
                  <a:pt x="814" y="536"/>
                  <a:pt x="799" y="470"/>
                  <a:pt x="799" y="400"/>
                </a:cubicBezTo>
                <a:cubicBezTo>
                  <a:pt x="799" y="400"/>
                  <a:pt x="799" y="400"/>
                  <a:pt x="799" y="400"/>
                </a:cubicBezTo>
                <a:cubicBezTo>
                  <a:pt x="799" y="179"/>
                  <a:pt x="620" y="0"/>
                  <a:pt x="400" y="0"/>
                </a:cubicBezTo>
                <a:cubicBezTo>
                  <a:pt x="179" y="0"/>
                  <a:pt x="0" y="179"/>
                  <a:pt x="0" y="400"/>
                </a:cubicBezTo>
                <a:cubicBezTo>
                  <a:pt x="0" y="400"/>
                  <a:pt x="0" y="400"/>
                  <a:pt x="0" y="400"/>
                </a:cubicBezTo>
                <a:cubicBezTo>
                  <a:pt x="0" y="512"/>
                  <a:pt x="15" y="620"/>
                  <a:pt x="42" y="724"/>
                </a:cubicBezTo>
                <a:cubicBezTo>
                  <a:pt x="132" y="1070"/>
                  <a:pt x="364" y="1358"/>
                  <a:pt x="671" y="1524"/>
                </a:cubicBezTo>
                <a:cubicBezTo>
                  <a:pt x="765" y="1575"/>
                  <a:pt x="866" y="1613"/>
                  <a:pt x="971" y="1639"/>
                </a:cubicBezTo>
                <a:cubicBezTo>
                  <a:pt x="871" y="1551"/>
                  <a:pt x="807" y="1421"/>
                  <a:pt x="807" y="1276"/>
                </a:cubicBezTo>
                <a:close/>
              </a:path>
            </a:pathLst>
          </a:custGeom>
          <a:solidFill>
            <a:schemeClr val="bg1">
              <a:lumMod val="65000"/>
            </a:schemeClr>
          </a:solidFill>
          <a:ln>
            <a:noFill/>
          </a:ln>
          <a:effectLst>
            <a:outerShdw blurRad="57785" dist="33020" dir="3180000" algn="ctr">
              <a:srgbClr val="000000">
                <a:alpha val="30000"/>
              </a:srgbClr>
            </a:outerShdw>
          </a:effectLs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8" name="Freeform 7"/>
          <p:cNvSpPr>
            <a:spLocks/>
          </p:cNvSpPr>
          <p:nvPr/>
        </p:nvSpPr>
        <p:spPr bwMode="auto">
          <a:xfrm>
            <a:off x="6171233" y="960120"/>
            <a:ext cx="3169612" cy="2089587"/>
          </a:xfrm>
          <a:custGeom>
            <a:avLst/>
            <a:gdLst>
              <a:gd name="T0" fmla="*/ 1250 w 1639"/>
              <a:gd name="T1" fmla="*/ 0 h 1080"/>
              <a:gd name="T2" fmla="*/ 1248 w 1639"/>
              <a:gd name="T3" fmla="*/ 0 h 1080"/>
              <a:gd name="T4" fmla="*/ 1239 w 1639"/>
              <a:gd name="T5" fmla="*/ 0 h 1080"/>
              <a:gd name="T6" fmla="*/ 1237 w 1639"/>
              <a:gd name="T7" fmla="*/ 0 h 1080"/>
              <a:gd name="T8" fmla="*/ 1234 w 1639"/>
              <a:gd name="T9" fmla="*/ 0 h 1080"/>
              <a:gd name="T10" fmla="*/ 918 w 1639"/>
              <a:gd name="T11" fmla="*/ 40 h 1080"/>
              <a:gd name="T12" fmla="*/ 68 w 1639"/>
              <a:gd name="T13" fmla="*/ 756 h 1080"/>
              <a:gd name="T14" fmla="*/ 0 w 1639"/>
              <a:gd name="T15" fmla="*/ 952 h 1080"/>
              <a:gd name="T16" fmla="*/ 358 w 1639"/>
              <a:gd name="T17" fmla="*/ 793 h 1080"/>
              <a:gd name="T18" fmla="*/ 799 w 1639"/>
              <a:gd name="T19" fmla="*/ 1080 h 1080"/>
              <a:gd name="T20" fmla="*/ 1041 w 1639"/>
              <a:gd name="T21" fmla="*/ 840 h 1080"/>
              <a:gd name="T22" fmla="*/ 1234 w 1639"/>
              <a:gd name="T23" fmla="*/ 799 h 1080"/>
              <a:gd name="T24" fmla="*/ 1248 w 1639"/>
              <a:gd name="T25" fmla="*/ 800 h 1080"/>
              <a:gd name="T26" fmla="*/ 1248 w 1639"/>
              <a:gd name="T27" fmla="*/ 799 h 1080"/>
              <a:gd name="T28" fmla="*/ 1639 w 1639"/>
              <a:gd name="T29" fmla="*/ 400 h 1080"/>
              <a:gd name="T30" fmla="*/ 1250 w 1639"/>
              <a:gd name="T31" fmla="*/ 0 h 1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39" h="1080">
                <a:moveTo>
                  <a:pt x="1250" y="0"/>
                </a:moveTo>
                <a:cubicBezTo>
                  <a:pt x="1249" y="0"/>
                  <a:pt x="1248" y="0"/>
                  <a:pt x="1248" y="0"/>
                </a:cubicBezTo>
                <a:cubicBezTo>
                  <a:pt x="1245" y="0"/>
                  <a:pt x="1242" y="0"/>
                  <a:pt x="1239" y="0"/>
                </a:cubicBezTo>
                <a:cubicBezTo>
                  <a:pt x="1239" y="0"/>
                  <a:pt x="1238" y="0"/>
                  <a:pt x="1237" y="0"/>
                </a:cubicBezTo>
                <a:cubicBezTo>
                  <a:pt x="1236" y="0"/>
                  <a:pt x="1235" y="0"/>
                  <a:pt x="1234" y="0"/>
                </a:cubicBezTo>
                <a:cubicBezTo>
                  <a:pt x="1125" y="0"/>
                  <a:pt x="1019" y="14"/>
                  <a:pt x="918" y="40"/>
                </a:cubicBezTo>
                <a:cubicBezTo>
                  <a:pt x="537" y="136"/>
                  <a:pt x="226" y="404"/>
                  <a:pt x="68" y="756"/>
                </a:cubicBezTo>
                <a:cubicBezTo>
                  <a:pt x="40" y="819"/>
                  <a:pt x="17" y="884"/>
                  <a:pt x="0" y="952"/>
                </a:cubicBezTo>
                <a:cubicBezTo>
                  <a:pt x="88" y="854"/>
                  <a:pt x="216" y="793"/>
                  <a:pt x="358" y="793"/>
                </a:cubicBezTo>
                <a:cubicBezTo>
                  <a:pt x="554" y="793"/>
                  <a:pt x="724" y="911"/>
                  <a:pt x="799" y="1080"/>
                </a:cubicBezTo>
                <a:cubicBezTo>
                  <a:pt x="847" y="973"/>
                  <a:pt x="934" y="887"/>
                  <a:pt x="1041" y="840"/>
                </a:cubicBezTo>
                <a:cubicBezTo>
                  <a:pt x="1100" y="814"/>
                  <a:pt x="1165" y="799"/>
                  <a:pt x="1234" y="799"/>
                </a:cubicBezTo>
                <a:cubicBezTo>
                  <a:pt x="1239" y="799"/>
                  <a:pt x="1243" y="799"/>
                  <a:pt x="1248" y="800"/>
                </a:cubicBezTo>
                <a:cubicBezTo>
                  <a:pt x="1248" y="799"/>
                  <a:pt x="1248" y="799"/>
                  <a:pt x="1248" y="799"/>
                </a:cubicBezTo>
                <a:cubicBezTo>
                  <a:pt x="1465" y="795"/>
                  <a:pt x="1639" y="618"/>
                  <a:pt x="1639" y="400"/>
                </a:cubicBezTo>
                <a:cubicBezTo>
                  <a:pt x="1639" y="182"/>
                  <a:pt x="1466" y="6"/>
                  <a:pt x="1250" y="0"/>
                </a:cubicBezTo>
                <a:close/>
              </a:path>
            </a:pathLst>
          </a:custGeom>
          <a:solidFill>
            <a:schemeClr val="bg1">
              <a:lumMod val="65000"/>
            </a:schemeClr>
          </a:solidFill>
          <a:ln>
            <a:noFill/>
          </a:ln>
          <a:effectLst>
            <a:outerShdw blurRad="57785" dist="33020" dir="3180000" algn="ctr">
              <a:srgbClr val="000000">
                <a:alpha val="30000"/>
              </a:srgbClr>
            </a:outerShdw>
          </a:effectLs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9" name="Freeform 8"/>
          <p:cNvSpPr>
            <a:spLocks/>
          </p:cNvSpPr>
          <p:nvPr/>
        </p:nvSpPr>
        <p:spPr bwMode="auto">
          <a:xfrm>
            <a:off x="7811597" y="3788843"/>
            <a:ext cx="3147388" cy="2109037"/>
          </a:xfrm>
          <a:custGeom>
            <a:avLst/>
            <a:gdLst>
              <a:gd name="T0" fmla="*/ 1262 w 1627"/>
              <a:gd name="T1" fmla="*/ 278 h 1090"/>
              <a:gd name="T2" fmla="*/ 825 w 1627"/>
              <a:gd name="T3" fmla="*/ 0 h 1090"/>
              <a:gd name="T4" fmla="*/ 588 w 1627"/>
              <a:gd name="T5" fmla="*/ 246 h 1090"/>
              <a:gd name="T6" fmla="*/ 400 w 1627"/>
              <a:gd name="T7" fmla="*/ 290 h 1090"/>
              <a:gd name="T8" fmla="*/ 400 w 1627"/>
              <a:gd name="T9" fmla="*/ 291 h 1090"/>
              <a:gd name="T10" fmla="*/ 0 w 1627"/>
              <a:gd name="T11" fmla="*/ 690 h 1090"/>
              <a:gd name="T12" fmla="*/ 394 w 1627"/>
              <a:gd name="T13" fmla="*/ 1090 h 1090"/>
              <a:gd name="T14" fmla="*/ 400 w 1627"/>
              <a:gd name="T15" fmla="*/ 1090 h 1090"/>
              <a:gd name="T16" fmla="*/ 421 w 1627"/>
              <a:gd name="T17" fmla="*/ 1089 h 1090"/>
              <a:gd name="T18" fmla="*/ 729 w 1627"/>
              <a:gd name="T19" fmla="*/ 1043 h 1090"/>
              <a:gd name="T20" fmla="*/ 1560 w 1627"/>
              <a:gd name="T21" fmla="*/ 315 h 1090"/>
              <a:gd name="T22" fmla="*/ 1627 w 1627"/>
              <a:gd name="T23" fmla="*/ 111 h 1090"/>
              <a:gd name="T24" fmla="*/ 1262 w 1627"/>
              <a:gd name="T25" fmla="*/ 278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27" h="1090">
                <a:moveTo>
                  <a:pt x="1262" y="278"/>
                </a:moveTo>
                <a:cubicBezTo>
                  <a:pt x="1069" y="278"/>
                  <a:pt x="902" y="164"/>
                  <a:pt x="825" y="0"/>
                </a:cubicBezTo>
                <a:cubicBezTo>
                  <a:pt x="779" y="108"/>
                  <a:pt x="695" y="196"/>
                  <a:pt x="588" y="246"/>
                </a:cubicBezTo>
                <a:cubicBezTo>
                  <a:pt x="531" y="273"/>
                  <a:pt x="467" y="288"/>
                  <a:pt x="400" y="290"/>
                </a:cubicBezTo>
                <a:cubicBezTo>
                  <a:pt x="400" y="291"/>
                  <a:pt x="400" y="291"/>
                  <a:pt x="400" y="291"/>
                </a:cubicBezTo>
                <a:cubicBezTo>
                  <a:pt x="179" y="291"/>
                  <a:pt x="0" y="470"/>
                  <a:pt x="0" y="690"/>
                </a:cubicBezTo>
                <a:cubicBezTo>
                  <a:pt x="0" y="909"/>
                  <a:pt x="176" y="1087"/>
                  <a:pt x="394" y="1090"/>
                </a:cubicBezTo>
                <a:cubicBezTo>
                  <a:pt x="396" y="1090"/>
                  <a:pt x="398" y="1090"/>
                  <a:pt x="400" y="1090"/>
                </a:cubicBezTo>
                <a:cubicBezTo>
                  <a:pt x="407" y="1090"/>
                  <a:pt x="414" y="1090"/>
                  <a:pt x="421" y="1089"/>
                </a:cubicBezTo>
                <a:cubicBezTo>
                  <a:pt x="528" y="1086"/>
                  <a:pt x="631" y="1071"/>
                  <a:pt x="729" y="1043"/>
                </a:cubicBezTo>
                <a:cubicBezTo>
                  <a:pt x="1104" y="939"/>
                  <a:pt x="1409" y="668"/>
                  <a:pt x="1560" y="315"/>
                </a:cubicBezTo>
                <a:cubicBezTo>
                  <a:pt x="1588" y="250"/>
                  <a:pt x="1610" y="182"/>
                  <a:pt x="1627" y="111"/>
                </a:cubicBezTo>
                <a:cubicBezTo>
                  <a:pt x="1539" y="213"/>
                  <a:pt x="1408" y="278"/>
                  <a:pt x="1262" y="278"/>
                </a:cubicBezTo>
                <a:close/>
              </a:path>
            </a:pathLst>
          </a:custGeom>
          <a:solidFill>
            <a:schemeClr val="bg1">
              <a:lumMod val="65000"/>
            </a:schemeClr>
          </a:solidFill>
          <a:ln>
            <a:noFill/>
          </a:ln>
          <a:effectLst>
            <a:outerShdw blurRad="57785" dist="33020" dir="3180000" algn="ctr">
              <a:srgbClr val="000000">
                <a:alpha val="30000"/>
              </a:srgbClr>
            </a:outerShdw>
          </a:effectLs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10" name="Oval 9"/>
          <p:cNvSpPr>
            <a:spLocks noChangeArrowheads="1"/>
          </p:cNvSpPr>
          <p:nvPr/>
        </p:nvSpPr>
        <p:spPr bwMode="auto">
          <a:xfrm>
            <a:off x="8035220" y="1151851"/>
            <a:ext cx="1140338" cy="1137880"/>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11" name="Oval 10"/>
          <p:cNvSpPr>
            <a:spLocks noChangeArrowheads="1"/>
          </p:cNvSpPr>
          <p:nvPr/>
        </p:nvSpPr>
        <p:spPr bwMode="auto">
          <a:xfrm>
            <a:off x="7983829" y="4589110"/>
            <a:ext cx="1137560" cy="1137880"/>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12" name="Oval 11"/>
          <p:cNvSpPr>
            <a:spLocks noChangeArrowheads="1"/>
          </p:cNvSpPr>
          <p:nvPr/>
        </p:nvSpPr>
        <p:spPr bwMode="auto">
          <a:xfrm>
            <a:off x="6286516" y="2823243"/>
            <a:ext cx="1138949" cy="1137880"/>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47" name="Oval 46"/>
          <p:cNvSpPr/>
          <p:nvPr/>
        </p:nvSpPr>
        <p:spPr>
          <a:xfrm>
            <a:off x="1164956" y="4770509"/>
            <a:ext cx="822960" cy="822960"/>
          </a:xfrm>
          <a:prstGeom prst="ellipse">
            <a:avLst/>
          </a:prstGeom>
          <a:solidFill>
            <a:schemeClr val="bg1">
              <a:lumMod val="65000"/>
            </a:schemeClr>
          </a:solidFill>
          <a:ln>
            <a:noFill/>
          </a:ln>
          <a:effectLst>
            <a:outerShdw blurRad="57785" dist="33020" dir="3180000" algn="ctr">
              <a:srgbClr val="000000">
                <a:alpha val="30000"/>
              </a:srgbClr>
            </a:outerShdw>
          </a:effectLst>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15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4</a:t>
            </a:r>
          </a:p>
        </p:txBody>
      </p:sp>
      <p:sp>
        <p:nvSpPr>
          <p:cNvPr id="48" name="Rectangle 47"/>
          <p:cNvSpPr/>
          <p:nvPr/>
        </p:nvSpPr>
        <p:spPr>
          <a:xfrm>
            <a:off x="2160148" y="4887852"/>
            <a:ext cx="2976814" cy="646331"/>
          </a:xfrm>
          <a:prstGeom prst="rect">
            <a:avLst/>
          </a:prstGeom>
        </p:spPr>
        <p:txBody>
          <a:bodyPr wrap="square">
            <a:spAutoFit/>
          </a:bodyPr>
          <a:lstStyle/>
          <a:p>
            <a:r>
              <a:rPr lang="en-US" dirty="0">
                <a:latin typeface="Arial" panose="020B0604020202020204" pitchFamily="34" charset="0"/>
                <a:cs typeface="Arial" panose="020B0604020202020204" pitchFamily="34" charset="0"/>
              </a:rPr>
              <a:t>Generate procurement-activity related documents</a:t>
            </a:r>
          </a:p>
        </p:txBody>
      </p:sp>
      <p:sp>
        <p:nvSpPr>
          <p:cNvPr id="46" name="Oval 45"/>
          <p:cNvSpPr/>
          <p:nvPr/>
        </p:nvSpPr>
        <p:spPr>
          <a:xfrm>
            <a:off x="1164956" y="3601850"/>
            <a:ext cx="822960" cy="822960"/>
          </a:xfrm>
          <a:prstGeom prst="ellipse">
            <a:avLst/>
          </a:prstGeom>
          <a:solidFill>
            <a:schemeClr val="bg1">
              <a:lumMod val="65000"/>
            </a:schemeClr>
          </a:solidFill>
          <a:ln>
            <a:noFill/>
          </a:ln>
          <a:effectLst>
            <a:outerShdw blurRad="57785" dist="33020" dir="3180000" algn="ctr">
              <a:srgbClr val="000000">
                <a:alpha val="30000"/>
              </a:srgbClr>
            </a:outerShdw>
          </a:effectLst>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15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3</a:t>
            </a:r>
          </a:p>
        </p:txBody>
      </p:sp>
      <p:sp>
        <p:nvSpPr>
          <p:cNvPr id="49" name="Rectangle 48"/>
          <p:cNvSpPr/>
          <p:nvPr/>
        </p:nvSpPr>
        <p:spPr>
          <a:xfrm>
            <a:off x="2160148" y="3283763"/>
            <a:ext cx="2976814" cy="1477328"/>
          </a:xfrm>
          <a:prstGeom prst="rect">
            <a:avLst/>
          </a:prstGeom>
        </p:spPr>
        <p:txBody>
          <a:bodyPr wrap="square">
            <a:spAutoFit/>
          </a:bodyPr>
          <a:lstStyle/>
          <a:p>
            <a:r>
              <a:rPr lang="en-US" dirty="0">
                <a:latin typeface="Arial" panose="020B0604020202020204" pitchFamily="34" charset="0"/>
                <a:cs typeface="Arial" panose="020B0604020202020204" pitchFamily="34" charset="0"/>
              </a:rPr>
              <a:t>Monitoring module that allows managing of procurement documents and monitor procurement projects </a:t>
            </a:r>
          </a:p>
        </p:txBody>
      </p:sp>
      <p:sp>
        <p:nvSpPr>
          <p:cNvPr id="45" name="Oval 44"/>
          <p:cNvSpPr/>
          <p:nvPr/>
        </p:nvSpPr>
        <p:spPr>
          <a:xfrm>
            <a:off x="1164956" y="2433191"/>
            <a:ext cx="822960" cy="822960"/>
          </a:xfrm>
          <a:prstGeom prst="ellipse">
            <a:avLst/>
          </a:prstGeom>
          <a:solidFill>
            <a:schemeClr val="accent4"/>
          </a:solidFill>
          <a:ln>
            <a:noFill/>
          </a:ln>
          <a:effectLst>
            <a:outerShdw blurRad="57785" dist="33020" dir="3180000" algn="ctr">
              <a:srgbClr val="000000">
                <a:alpha val="30000"/>
              </a:srgbClr>
            </a:outerShdw>
          </a:effectLst>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15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2</a:t>
            </a:r>
          </a:p>
        </p:txBody>
      </p:sp>
      <p:sp>
        <p:nvSpPr>
          <p:cNvPr id="50" name="Rectangle 49"/>
          <p:cNvSpPr/>
          <p:nvPr/>
        </p:nvSpPr>
        <p:spPr>
          <a:xfrm>
            <a:off x="2160148" y="2550534"/>
            <a:ext cx="2976814" cy="646331"/>
          </a:xfrm>
          <a:prstGeom prst="rect">
            <a:avLst/>
          </a:prstGeom>
        </p:spPr>
        <p:txBody>
          <a:bodyPr wrap="square">
            <a:spAutoFit/>
          </a:bodyPr>
          <a:lstStyle/>
          <a:p>
            <a:r>
              <a:rPr lang="en-US" dirty="0">
                <a:latin typeface="Arial" panose="020B0604020202020204" pitchFamily="34" charset="0"/>
                <a:cs typeface="Arial" panose="020B0604020202020204" pitchFamily="34" charset="0"/>
              </a:rPr>
              <a:t>Tracking module that keep track of on-going projects</a:t>
            </a:r>
          </a:p>
        </p:txBody>
      </p:sp>
      <p:sp>
        <p:nvSpPr>
          <p:cNvPr id="44" name="Oval 43"/>
          <p:cNvSpPr/>
          <p:nvPr/>
        </p:nvSpPr>
        <p:spPr>
          <a:xfrm>
            <a:off x="1164956" y="1264532"/>
            <a:ext cx="822960" cy="822960"/>
          </a:xfrm>
          <a:prstGeom prst="ellipse">
            <a:avLst/>
          </a:prstGeom>
          <a:solidFill>
            <a:schemeClr val="bg1">
              <a:lumMod val="65000"/>
            </a:schemeClr>
          </a:solidFill>
          <a:ln>
            <a:noFill/>
          </a:ln>
          <a:effectLst>
            <a:outerShdw blurRad="57785" dist="33020" dir="3180000" algn="ctr">
              <a:srgbClr val="000000">
                <a:alpha val="3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15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1</a:t>
            </a:r>
          </a:p>
        </p:txBody>
      </p:sp>
      <p:sp>
        <p:nvSpPr>
          <p:cNvPr id="51" name="Rectangle 50"/>
          <p:cNvSpPr/>
          <p:nvPr/>
        </p:nvSpPr>
        <p:spPr>
          <a:xfrm>
            <a:off x="2160148" y="1207707"/>
            <a:ext cx="2976814" cy="1200329"/>
          </a:xfrm>
          <a:prstGeom prst="rect">
            <a:avLst/>
          </a:prstGeom>
        </p:spPr>
        <p:txBody>
          <a:bodyPr wrap="square">
            <a:spAutoFit/>
          </a:bodyPr>
          <a:lstStyle/>
          <a:p>
            <a:r>
              <a:rPr lang="en-US" dirty="0">
                <a:latin typeface="Arial" panose="020B0604020202020204" pitchFamily="34" charset="0"/>
                <a:cs typeface="Arial" panose="020B0604020202020204" pitchFamily="34" charset="0"/>
              </a:rPr>
              <a:t>Profiling module that manages accounts of end user and personnels as well as system settings</a:t>
            </a:r>
          </a:p>
        </p:txBody>
      </p:sp>
      <p:sp>
        <p:nvSpPr>
          <p:cNvPr id="53" name="Freeform 6">
            <a:extLst>
              <a:ext uri="{FF2B5EF4-FFF2-40B4-BE49-F238E27FC236}">
                <a16:creationId xmlns:a16="http://schemas.microsoft.com/office/drawing/2014/main" id="{C1C0E1B7-1071-4B67-9FC6-E20BC8A9464B}"/>
              </a:ext>
            </a:extLst>
          </p:cNvPr>
          <p:cNvSpPr>
            <a:spLocks/>
          </p:cNvSpPr>
          <p:nvPr/>
        </p:nvSpPr>
        <p:spPr bwMode="auto">
          <a:xfrm>
            <a:off x="8940823" y="1044871"/>
            <a:ext cx="2086221" cy="3119097"/>
          </a:xfrm>
          <a:custGeom>
            <a:avLst/>
            <a:gdLst>
              <a:gd name="T0" fmla="*/ 1077 w 1078"/>
              <a:gd name="T1" fmla="*/ 1189 h 1612"/>
              <a:gd name="T2" fmla="*/ 1029 w 1078"/>
              <a:gd name="T3" fmla="*/ 881 h 1612"/>
              <a:gd name="T4" fmla="*/ 451 w 1078"/>
              <a:gd name="T5" fmla="*/ 133 h 1612"/>
              <a:gd name="T6" fmla="*/ 133 w 1078"/>
              <a:gd name="T7" fmla="*/ 0 h 1612"/>
              <a:gd name="T8" fmla="*/ 290 w 1078"/>
              <a:gd name="T9" fmla="*/ 356 h 1612"/>
              <a:gd name="T10" fmla="*/ 0 w 1078"/>
              <a:gd name="T11" fmla="*/ 798 h 1612"/>
              <a:gd name="T12" fmla="*/ 23 w 1078"/>
              <a:gd name="T13" fmla="*/ 809 h 1612"/>
              <a:gd name="T14" fmla="*/ 233 w 1078"/>
              <a:gd name="T15" fmla="*/ 1027 h 1612"/>
              <a:gd name="T16" fmla="*/ 278 w 1078"/>
              <a:gd name="T17" fmla="*/ 1213 h 1612"/>
              <a:gd name="T18" fmla="*/ 279 w 1078"/>
              <a:gd name="T19" fmla="*/ 1213 h 1612"/>
              <a:gd name="T20" fmla="*/ 678 w 1078"/>
              <a:gd name="T21" fmla="*/ 1612 h 1612"/>
              <a:gd name="T22" fmla="*/ 1078 w 1078"/>
              <a:gd name="T23" fmla="*/ 1221 h 1612"/>
              <a:gd name="T24" fmla="*/ 1078 w 1078"/>
              <a:gd name="T25" fmla="*/ 1213 h 1612"/>
              <a:gd name="T26" fmla="*/ 1077 w 1078"/>
              <a:gd name="T27" fmla="*/ 1189 h 1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78" h="1612">
                <a:moveTo>
                  <a:pt x="1077" y="1189"/>
                </a:moveTo>
                <a:cubicBezTo>
                  <a:pt x="1074" y="1083"/>
                  <a:pt x="1057" y="980"/>
                  <a:pt x="1029" y="881"/>
                </a:cubicBezTo>
                <a:cubicBezTo>
                  <a:pt x="939" y="564"/>
                  <a:pt x="729" y="297"/>
                  <a:pt x="451" y="133"/>
                </a:cubicBezTo>
                <a:cubicBezTo>
                  <a:pt x="353" y="75"/>
                  <a:pt x="246" y="30"/>
                  <a:pt x="133" y="0"/>
                </a:cubicBezTo>
                <a:cubicBezTo>
                  <a:pt x="230" y="88"/>
                  <a:pt x="290" y="215"/>
                  <a:pt x="290" y="356"/>
                </a:cubicBezTo>
                <a:cubicBezTo>
                  <a:pt x="290" y="553"/>
                  <a:pt x="171" y="724"/>
                  <a:pt x="0" y="798"/>
                </a:cubicBezTo>
                <a:cubicBezTo>
                  <a:pt x="8" y="802"/>
                  <a:pt x="15" y="805"/>
                  <a:pt x="23" y="809"/>
                </a:cubicBezTo>
                <a:cubicBezTo>
                  <a:pt x="114" y="857"/>
                  <a:pt x="188" y="934"/>
                  <a:pt x="233" y="1027"/>
                </a:cubicBezTo>
                <a:cubicBezTo>
                  <a:pt x="260" y="1084"/>
                  <a:pt x="276" y="1146"/>
                  <a:pt x="278" y="1213"/>
                </a:cubicBezTo>
                <a:cubicBezTo>
                  <a:pt x="279" y="1213"/>
                  <a:pt x="279" y="1213"/>
                  <a:pt x="279" y="1213"/>
                </a:cubicBezTo>
                <a:cubicBezTo>
                  <a:pt x="279" y="1434"/>
                  <a:pt x="458" y="1612"/>
                  <a:pt x="678" y="1612"/>
                </a:cubicBezTo>
                <a:cubicBezTo>
                  <a:pt x="896" y="1612"/>
                  <a:pt x="1074" y="1438"/>
                  <a:pt x="1078" y="1221"/>
                </a:cubicBezTo>
                <a:cubicBezTo>
                  <a:pt x="1078" y="1218"/>
                  <a:pt x="1078" y="1215"/>
                  <a:pt x="1078" y="1213"/>
                </a:cubicBezTo>
                <a:cubicBezTo>
                  <a:pt x="1078" y="1205"/>
                  <a:pt x="1078" y="1197"/>
                  <a:pt x="1077" y="1189"/>
                </a:cubicBezTo>
                <a:close/>
              </a:path>
            </a:pathLst>
          </a:custGeom>
          <a:solidFill>
            <a:schemeClr val="accent4"/>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54" name="Oval 53">
            <a:extLst>
              <a:ext uri="{FF2B5EF4-FFF2-40B4-BE49-F238E27FC236}">
                <a16:creationId xmlns:a16="http://schemas.microsoft.com/office/drawing/2014/main" id="{2BE80783-329C-4683-96B7-8C60C65AA04C}"/>
              </a:ext>
            </a:extLst>
          </p:cNvPr>
          <p:cNvSpPr>
            <a:spLocks noChangeArrowheads="1"/>
          </p:cNvSpPr>
          <p:nvPr/>
        </p:nvSpPr>
        <p:spPr bwMode="auto">
          <a:xfrm>
            <a:off x="9695029" y="2859366"/>
            <a:ext cx="1140338" cy="1137880"/>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pic>
        <p:nvPicPr>
          <p:cNvPr id="52" name="Picture 51">
            <a:extLst>
              <a:ext uri="{FF2B5EF4-FFF2-40B4-BE49-F238E27FC236}">
                <a16:creationId xmlns:a16="http://schemas.microsoft.com/office/drawing/2014/main" id="{00F76866-A9DA-408A-830E-52B12A010BBE}"/>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9767253" y="2935844"/>
            <a:ext cx="995890" cy="995890"/>
          </a:xfrm>
          <a:prstGeom prst="rect">
            <a:avLst/>
          </a:prstGeom>
        </p:spPr>
      </p:pic>
      <p:pic>
        <p:nvPicPr>
          <p:cNvPr id="60" name="Picture 59">
            <a:extLst>
              <a:ext uri="{FF2B5EF4-FFF2-40B4-BE49-F238E27FC236}">
                <a16:creationId xmlns:a16="http://schemas.microsoft.com/office/drawing/2014/main" id="{22618284-B377-4091-8A91-F6FE16985C7F}"/>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8064053" y="4669534"/>
            <a:ext cx="971883" cy="971883"/>
          </a:xfrm>
          <a:prstGeom prst="rect">
            <a:avLst/>
          </a:prstGeom>
        </p:spPr>
      </p:pic>
      <p:pic>
        <p:nvPicPr>
          <p:cNvPr id="61" name="Picture 60">
            <a:extLst>
              <a:ext uri="{FF2B5EF4-FFF2-40B4-BE49-F238E27FC236}">
                <a16:creationId xmlns:a16="http://schemas.microsoft.com/office/drawing/2014/main" id="{FD7AB5AE-FE07-4A7E-9742-54E20028BB33}"/>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6357814" y="2898318"/>
            <a:ext cx="987730" cy="987730"/>
          </a:xfrm>
          <a:prstGeom prst="rect">
            <a:avLst/>
          </a:prstGeom>
        </p:spPr>
      </p:pic>
      <p:pic>
        <p:nvPicPr>
          <p:cNvPr id="62" name="Graphic 61">
            <a:extLst>
              <a:ext uri="{FF2B5EF4-FFF2-40B4-BE49-F238E27FC236}">
                <a16:creationId xmlns:a16="http://schemas.microsoft.com/office/drawing/2014/main" id="{D6996C68-7C14-45FD-A8E7-D4BC022497D3}"/>
              </a:ext>
            </a:extLst>
          </p:cNvPr>
          <p:cNvPicPr>
            <a:picLocks noChangeAspect="1"/>
          </p:cNvPicPr>
          <p:nvPr/>
        </p:nvPicPr>
        <p:blipFill>
          <a:blip r:embed="rId5" cstate="print">
            <a:extLst>
              <a:ext uri="{28A0092B-C50C-407E-A947-70E740481C1C}">
                <a14:useLocalDpi xmlns:a14="http://schemas.microsoft.com/office/drawing/2010/main" val="0"/>
              </a:ext>
              <a:ext uri="{96DAC541-7B7A-43D3-8B79-37D633B846F1}">
                <asvg:svgBlip xmlns:asvg="http://schemas.microsoft.com/office/drawing/2016/SVG/main" r:embed="rId6"/>
              </a:ext>
            </a:extLst>
          </a:blip>
          <a:stretch>
            <a:fillRect/>
          </a:stretch>
        </p:blipFill>
        <p:spPr>
          <a:xfrm>
            <a:off x="8125427" y="1229835"/>
            <a:ext cx="959923" cy="959923"/>
          </a:xfrm>
          <a:prstGeom prst="rect">
            <a:avLst/>
          </a:prstGeom>
        </p:spPr>
      </p:pic>
    </p:spTree>
    <p:extLst>
      <p:ext uri="{BB962C8B-B14F-4D97-AF65-F5344CB8AC3E}">
        <p14:creationId xmlns:p14="http://schemas.microsoft.com/office/powerpoint/2010/main" val="3239359944"/>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Freeform 9"/>
          <p:cNvSpPr>
            <a:spLocks noEditPoints="1"/>
          </p:cNvSpPr>
          <p:nvPr/>
        </p:nvSpPr>
        <p:spPr bwMode="auto">
          <a:xfrm>
            <a:off x="1159176" y="602293"/>
            <a:ext cx="9873648" cy="5653415"/>
          </a:xfrm>
          <a:custGeom>
            <a:avLst/>
            <a:gdLst>
              <a:gd name="T0" fmla="*/ 1414 w 5364"/>
              <a:gd name="T1" fmla="*/ 1497 h 2583"/>
              <a:gd name="T2" fmla="*/ 1486 w 5364"/>
              <a:gd name="T3" fmla="*/ 1115 h 2583"/>
              <a:gd name="T4" fmla="*/ 1546 w 5364"/>
              <a:gd name="T5" fmla="*/ 923 h 2583"/>
              <a:gd name="T6" fmla="*/ 1469 w 5364"/>
              <a:gd name="T7" fmla="*/ 805 h 2583"/>
              <a:gd name="T8" fmla="*/ 1215 w 5364"/>
              <a:gd name="T9" fmla="*/ 415 h 2583"/>
              <a:gd name="T10" fmla="*/ 289 w 5364"/>
              <a:gd name="T11" fmla="*/ 401 h 2583"/>
              <a:gd name="T12" fmla="*/ 425 w 5364"/>
              <a:gd name="T13" fmla="*/ 656 h 2583"/>
              <a:gd name="T14" fmla="*/ 826 w 5364"/>
              <a:gd name="T15" fmla="*/ 895 h 2583"/>
              <a:gd name="T16" fmla="*/ 1469 w 5364"/>
              <a:gd name="T17" fmla="*/ 1505 h 2583"/>
              <a:gd name="T18" fmla="*/ 1559 w 5364"/>
              <a:gd name="T19" fmla="*/ 2480 h 2583"/>
              <a:gd name="T20" fmla="*/ 1509 w 5364"/>
              <a:gd name="T21" fmla="*/ 952 h 2583"/>
              <a:gd name="T22" fmla="*/ 1354 w 5364"/>
              <a:gd name="T23" fmla="*/ 910 h 2583"/>
              <a:gd name="T24" fmla="*/ 1768 w 5364"/>
              <a:gd name="T25" fmla="*/ 889 h 2583"/>
              <a:gd name="T26" fmla="*/ 754 w 5364"/>
              <a:gd name="T27" fmla="*/ 837 h 2583"/>
              <a:gd name="T28" fmla="*/ 1590 w 5364"/>
              <a:gd name="T29" fmla="*/ 2470 h 2583"/>
              <a:gd name="T30" fmla="*/ 1519 w 5364"/>
              <a:gd name="T31" fmla="*/ 2375 h 2583"/>
              <a:gd name="T32" fmla="*/ 2330 w 5364"/>
              <a:gd name="T33" fmla="*/ 510 h 2583"/>
              <a:gd name="T34" fmla="*/ 2330 w 5364"/>
              <a:gd name="T35" fmla="*/ 145 h 2583"/>
              <a:gd name="T36" fmla="*/ 1831 w 5364"/>
              <a:gd name="T37" fmla="*/ 472 h 2583"/>
              <a:gd name="T38" fmla="*/ 1662 w 5364"/>
              <a:gd name="T39" fmla="*/ 1474 h 2583"/>
              <a:gd name="T40" fmla="*/ 1530 w 5364"/>
              <a:gd name="T41" fmla="*/ 1340 h 2583"/>
              <a:gd name="T42" fmla="*/ 2565 w 5364"/>
              <a:gd name="T43" fmla="*/ 726 h 2583"/>
              <a:gd name="T44" fmla="*/ 1435 w 5364"/>
              <a:gd name="T45" fmla="*/ 788 h 2583"/>
              <a:gd name="T46" fmla="*/ 2458 w 5364"/>
              <a:gd name="T47" fmla="*/ 805 h 2583"/>
              <a:gd name="T48" fmla="*/ 1930 w 5364"/>
              <a:gd name="T49" fmla="*/ 44 h 2583"/>
              <a:gd name="T50" fmla="*/ 1668 w 5364"/>
              <a:gd name="T51" fmla="*/ 568 h 2583"/>
              <a:gd name="T52" fmla="*/ 2762 w 5364"/>
              <a:gd name="T53" fmla="*/ 132 h 2583"/>
              <a:gd name="T54" fmla="*/ 4572 w 5364"/>
              <a:gd name="T55" fmla="*/ 262 h 2583"/>
              <a:gd name="T56" fmla="*/ 3587 w 5364"/>
              <a:gd name="T57" fmla="*/ 218 h 2583"/>
              <a:gd name="T58" fmla="*/ 109 w 5364"/>
              <a:gd name="T59" fmla="*/ 803 h 2583"/>
              <a:gd name="T60" fmla="*/ 1020 w 5364"/>
              <a:gd name="T61" fmla="*/ 461 h 2583"/>
              <a:gd name="T62" fmla="*/ 1488 w 5364"/>
              <a:gd name="T63" fmla="*/ 470 h 2583"/>
              <a:gd name="T64" fmla="*/ 928 w 5364"/>
              <a:gd name="T65" fmla="*/ 325 h 2583"/>
              <a:gd name="T66" fmla="*/ 1385 w 5364"/>
              <a:gd name="T67" fmla="*/ 292 h 2583"/>
              <a:gd name="T68" fmla="*/ 970 w 5364"/>
              <a:gd name="T69" fmla="*/ 178 h 2583"/>
              <a:gd name="T70" fmla="*/ 5110 w 5364"/>
              <a:gd name="T71" fmla="*/ 1587 h 2583"/>
              <a:gd name="T72" fmla="*/ 5045 w 5364"/>
              <a:gd name="T73" fmla="*/ 2350 h 2583"/>
              <a:gd name="T74" fmla="*/ 4362 w 5364"/>
              <a:gd name="T75" fmla="*/ 1675 h 2583"/>
              <a:gd name="T76" fmla="*/ 4710 w 5364"/>
              <a:gd name="T77" fmla="*/ 1845 h 2583"/>
              <a:gd name="T78" fmla="*/ 4706 w 5364"/>
              <a:gd name="T79" fmla="*/ 2210 h 2583"/>
              <a:gd name="T80" fmla="*/ 2975 w 5364"/>
              <a:gd name="T81" fmla="*/ 1025 h 2583"/>
              <a:gd name="T82" fmla="*/ 3964 w 5364"/>
              <a:gd name="T83" fmla="*/ 1348 h 2583"/>
              <a:gd name="T84" fmla="*/ 2747 w 5364"/>
              <a:gd name="T85" fmla="*/ 1006 h 2583"/>
              <a:gd name="T86" fmla="*/ 4264 w 5364"/>
              <a:gd name="T87" fmla="*/ 1757 h 2583"/>
              <a:gd name="T88" fmla="*/ 4486 w 5364"/>
              <a:gd name="T89" fmla="*/ 1128 h 2583"/>
              <a:gd name="T90" fmla="*/ 4375 w 5364"/>
              <a:gd name="T91" fmla="*/ 1365 h 2583"/>
              <a:gd name="T92" fmla="*/ 2734 w 5364"/>
              <a:gd name="T93" fmla="*/ 1577 h 2583"/>
              <a:gd name="T94" fmla="*/ 4455 w 5364"/>
              <a:gd name="T95" fmla="*/ 1740 h 2583"/>
              <a:gd name="T96" fmla="*/ 4721 w 5364"/>
              <a:gd name="T97" fmla="*/ 1367 h 2583"/>
              <a:gd name="T98" fmla="*/ 4668 w 5364"/>
              <a:gd name="T99" fmla="*/ 1776 h 2583"/>
              <a:gd name="T100" fmla="*/ 4318 w 5364"/>
              <a:gd name="T101" fmla="*/ 1749 h 2583"/>
              <a:gd name="T102" fmla="*/ 4928 w 5364"/>
              <a:gd name="T103" fmla="*/ 419 h 2583"/>
              <a:gd name="T104" fmla="*/ 3696 w 5364"/>
              <a:gd name="T105" fmla="*/ 348 h 2583"/>
              <a:gd name="T106" fmla="*/ 2848 w 5364"/>
              <a:gd name="T107" fmla="*/ 451 h 2583"/>
              <a:gd name="T108" fmla="*/ 2921 w 5364"/>
              <a:gd name="T109" fmla="*/ 577 h 2583"/>
              <a:gd name="T110" fmla="*/ 2516 w 5364"/>
              <a:gd name="T111" fmla="*/ 1076 h 2583"/>
              <a:gd name="T112" fmla="*/ 3120 w 5364"/>
              <a:gd name="T113" fmla="*/ 914 h 2583"/>
              <a:gd name="T114" fmla="*/ 2372 w 5364"/>
              <a:gd name="T115" fmla="*/ 1457 h 2583"/>
              <a:gd name="T116" fmla="*/ 3195 w 5364"/>
              <a:gd name="T117" fmla="*/ 1793 h 2583"/>
              <a:gd name="T118" fmla="*/ 3484 w 5364"/>
              <a:gd name="T119" fmla="*/ 1258 h 2583"/>
              <a:gd name="T120" fmla="*/ 4090 w 5364"/>
              <a:gd name="T121" fmla="*/ 1543 h 2583"/>
              <a:gd name="T122" fmla="*/ 4333 w 5364"/>
              <a:gd name="T123" fmla="*/ 1061 h 2583"/>
              <a:gd name="T124" fmla="*/ 4926 w 5364"/>
              <a:gd name="T125" fmla="*/ 784 h 2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64" h="2583">
                <a:moveTo>
                  <a:pt x="2043" y="1824"/>
                </a:moveTo>
                <a:lnTo>
                  <a:pt x="2043" y="1826"/>
                </a:lnTo>
                <a:lnTo>
                  <a:pt x="2043" y="1826"/>
                </a:lnTo>
                <a:lnTo>
                  <a:pt x="2043" y="1826"/>
                </a:lnTo>
                <a:lnTo>
                  <a:pt x="2043" y="1826"/>
                </a:lnTo>
                <a:lnTo>
                  <a:pt x="2045" y="1826"/>
                </a:lnTo>
                <a:lnTo>
                  <a:pt x="2045" y="1824"/>
                </a:lnTo>
                <a:lnTo>
                  <a:pt x="2043" y="1824"/>
                </a:lnTo>
                <a:lnTo>
                  <a:pt x="2043" y="1824"/>
                </a:lnTo>
                <a:close/>
                <a:moveTo>
                  <a:pt x="1400" y="914"/>
                </a:moveTo>
                <a:lnTo>
                  <a:pt x="1400" y="914"/>
                </a:lnTo>
                <a:lnTo>
                  <a:pt x="1400" y="914"/>
                </a:lnTo>
                <a:lnTo>
                  <a:pt x="1402" y="914"/>
                </a:lnTo>
                <a:lnTo>
                  <a:pt x="1402" y="914"/>
                </a:lnTo>
                <a:lnTo>
                  <a:pt x="1400" y="912"/>
                </a:lnTo>
                <a:lnTo>
                  <a:pt x="1400" y="912"/>
                </a:lnTo>
                <a:lnTo>
                  <a:pt x="1400" y="912"/>
                </a:lnTo>
                <a:lnTo>
                  <a:pt x="1400" y="910"/>
                </a:lnTo>
                <a:lnTo>
                  <a:pt x="1400" y="910"/>
                </a:lnTo>
                <a:lnTo>
                  <a:pt x="1400" y="910"/>
                </a:lnTo>
                <a:lnTo>
                  <a:pt x="1400" y="912"/>
                </a:lnTo>
                <a:lnTo>
                  <a:pt x="1400" y="912"/>
                </a:lnTo>
                <a:lnTo>
                  <a:pt x="1400" y="914"/>
                </a:lnTo>
                <a:close/>
                <a:moveTo>
                  <a:pt x="1419" y="923"/>
                </a:moveTo>
                <a:lnTo>
                  <a:pt x="1419" y="923"/>
                </a:lnTo>
                <a:lnTo>
                  <a:pt x="1421" y="925"/>
                </a:lnTo>
                <a:lnTo>
                  <a:pt x="1423" y="925"/>
                </a:lnTo>
                <a:lnTo>
                  <a:pt x="1425" y="925"/>
                </a:lnTo>
                <a:lnTo>
                  <a:pt x="1425" y="925"/>
                </a:lnTo>
                <a:lnTo>
                  <a:pt x="1427" y="927"/>
                </a:lnTo>
                <a:lnTo>
                  <a:pt x="1427" y="927"/>
                </a:lnTo>
                <a:lnTo>
                  <a:pt x="1429" y="927"/>
                </a:lnTo>
                <a:lnTo>
                  <a:pt x="1429" y="927"/>
                </a:lnTo>
                <a:lnTo>
                  <a:pt x="1431" y="927"/>
                </a:lnTo>
                <a:lnTo>
                  <a:pt x="1431" y="929"/>
                </a:lnTo>
                <a:lnTo>
                  <a:pt x="1431" y="929"/>
                </a:lnTo>
                <a:lnTo>
                  <a:pt x="1433" y="925"/>
                </a:lnTo>
                <a:lnTo>
                  <a:pt x="1435" y="925"/>
                </a:lnTo>
                <a:lnTo>
                  <a:pt x="1435" y="927"/>
                </a:lnTo>
                <a:lnTo>
                  <a:pt x="1433" y="927"/>
                </a:lnTo>
                <a:lnTo>
                  <a:pt x="1433" y="927"/>
                </a:lnTo>
                <a:lnTo>
                  <a:pt x="1433" y="927"/>
                </a:lnTo>
                <a:lnTo>
                  <a:pt x="1431" y="927"/>
                </a:lnTo>
                <a:lnTo>
                  <a:pt x="1431" y="929"/>
                </a:lnTo>
                <a:lnTo>
                  <a:pt x="1431" y="929"/>
                </a:lnTo>
                <a:lnTo>
                  <a:pt x="1433" y="929"/>
                </a:lnTo>
                <a:lnTo>
                  <a:pt x="1433" y="929"/>
                </a:lnTo>
                <a:lnTo>
                  <a:pt x="1433" y="929"/>
                </a:lnTo>
                <a:lnTo>
                  <a:pt x="1435" y="927"/>
                </a:lnTo>
                <a:lnTo>
                  <a:pt x="1435" y="927"/>
                </a:lnTo>
                <a:lnTo>
                  <a:pt x="1437" y="925"/>
                </a:lnTo>
                <a:lnTo>
                  <a:pt x="1437" y="925"/>
                </a:lnTo>
                <a:lnTo>
                  <a:pt x="1435" y="925"/>
                </a:lnTo>
                <a:lnTo>
                  <a:pt x="1435" y="923"/>
                </a:lnTo>
                <a:lnTo>
                  <a:pt x="1435" y="923"/>
                </a:lnTo>
                <a:lnTo>
                  <a:pt x="1435" y="923"/>
                </a:lnTo>
                <a:lnTo>
                  <a:pt x="1435" y="923"/>
                </a:lnTo>
                <a:lnTo>
                  <a:pt x="1435" y="923"/>
                </a:lnTo>
                <a:lnTo>
                  <a:pt x="1435" y="923"/>
                </a:lnTo>
                <a:lnTo>
                  <a:pt x="1435" y="923"/>
                </a:lnTo>
                <a:lnTo>
                  <a:pt x="1435" y="925"/>
                </a:lnTo>
                <a:lnTo>
                  <a:pt x="1433" y="925"/>
                </a:lnTo>
                <a:lnTo>
                  <a:pt x="1433" y="925"/>
                </a:lnTo>
                <a:lnTo>
                  <a:pt x="1433" y="923"/>
                </a:lnTo>
                <a:lnTo>
                  <a:pt x="1433" y="923"/>
                </a:lnTo>
                <a:lnTo>
                  <a:pt x="1433" y="923"/>
                </a:lnTo>
                <a:lnTo>
                  <a:pt x="1433" y="923"/>
                </a:lnTo>
                <a:lnTo>
                  <a:pt x="1433" y="923"/>
                </a:lnTo>
                <a:lnTo>
                  <a:pt x="1433" y="921"/>
                </a:lnTo>
                <a:lnTo>
                  <a:pt x="1433" y="921"/>
                </a:lnTo>
                <a:lnTo>
                  <a:pt x="1433" y="921"/>
                </a:lnTo>
                <a:lnTo>
                  <a:pt x="1431" y="921"/>
                </a:lnTo>
                <a:lnTo>
                  <a:pt x="1431" y="921"/>
                </a:lnTo>
                <a:lnTo>
                  <a:pt x="1429" y="923"/>
                </a:lnTo>
                <a:lnTo>
                  <a:pt x="1429" y="923"/>
                </a:lnTo>
                <a:lnTo>
                  <a:pt x="1429" y="923"/>
                </a:lnTo>
                <a:lnTo>
                  <a:pt x="1429" y="921"/>
                </a:lnTo>
                <a:lnTo>
                  <a:pt x="1427" y="921"/>
                </a:lnTo>
                <a:lnTo>
                  <a:pt x="1427" y="921"/>
                </a:lnTo>
                <a:lnTo>
                  <a:pt x="1427" y="921"/>
                </a:lnTo>
                <a:lnTo>
                  <a:pt x="1427" y="921"/>
                </a:lnTo>
                <a:lnTo>
                  <a:pt x="1427" y="921"/>
                </a:lnTo>
                <a:lnTo>
                  <a:pt x="1425" y="921"/>
                </a:lnTo>
                <a:lnTo>
                  <a:pt x="1425" y="921"/>
                </a:lnTo>
                <a:lnTo>
                  <a:pt x="1425" y="921"/>
                </a:lnTo>
                <a:lnTo>
                  <a:pt x="1425" y="921"/>
                </a:lnTo>
                <a:lnTo>
                  <a:pt x="1425" y="921"/>
                </a:lnTo>
                <a:lnTo>
                  <a:pt x="1423" y="921"/>
                </a:lnTo>
                <a:lnTo>
                  <a:pt x="1423" y="923"/>
                </a:lnTo>
                <a:lnTo>
                  <a:pt x="1423" y="923"/>
                </a:lnTo>
                <a:lnTo>
                  <a:pt x="1423" y="923"/>
                </a:lnTo>
                <a:lnTo>
                  <a:pt x="1423" y="923"/>
                </a:lnTo>
                <a:lnTo>
                  <a:pt x="1425" y="923"/>
                </a:lnTo>
                <a:lnTo>
                  <a:pt x="1425" y="923"/>
                </a:lnTo>
                <a:lnTo>
                  <a:pt x="1423" y="923"/>
                </a:lnTo>
                <a:lnTo>
                  <a:pt x="1423" y="923"/>
                </a:lnTo>
                <a:lnTo>
                  <a:pt x="1423" y="923"/>
                </a:lnTo>
                <a:lnTo>
                  <a:pt x="1423" y="923"/>
                </a:lnTo>
                <a:lnTo>
                  <a:pt x="1423" y="923"/>
                </a:lnTo>
                <a:lnTo>
                  <a:pt x="1423" y="923"/>
                </a:lnTo>
                <a:lnTo>
                  <a:pt x="1423" y="923"/>
                </a:lnTo>
                <a:lnTo>
                  <a:pt x="1421" y="923"/>
                </a:lnTo>
                <a:lnTo>
                  <a:pt x="1421" y="923"/>
                </a:lnTo>
                <a:lnTo>
                  <a:pt x="1421" y="923"/>
                </a:lnTo>
                <a:lnTo>
                  <a:pt x="1421" y="923"/>
                </a:lnTo>
                <a:lnTo>
                  <a:pt x="1421" y="923"/>
                </a:lnTo>
                <a:lnTo>
                  <a:pt x="1419" y="923"/>
                </a:lnTo>
                <a:lnTo>
                  <a:pt x="1419" y="921"/>
                </a:lnTo>
                <a:lnTo>
                  <a:pt x="1419" y="921"/>
                </a:lnTo>
                <a:lnTo>
                  <a:pt x="1419" y="921"/>
                </a:lnTo>
                <a:lnTo>
                  <a:pt x="1419" y="921"/>
                </a:lnTo>
                <a:lnTo>
                  <a:pt x="1419" y="921"/>
                </a:lnTo>
                <a:lnTo>
                  <a:pt x="1419" y="921"/>
                </a:lnTo>
                <a:lnTo>
                  <a:pt x="1416" y="921"/>
                </a:lnTo>
                <a:lnTo>
                  <a:pt x="1416" y="921"/>
                </a:lnTo>
                <a:lnTo>
                  <a:pt x="1416" y="921"/>
                </a:lnTo>
                <a:lnTo>
                  <a:pt x="1416" y="921"/>
                </a:lnTo>
                <a:lnTo>
                  <a:pt x="1414" y="921"/>
                </a:lnTo>
                <a:lnTo>
                  <a:pt x="1414" y="921"/>
                </a:lnTo>
                <a:lnTo>
                  <a:pt x="1414" y="921"/>
                </a:lnTo>
                <a:lnTo>
                  <a:pt x="1414" y="921"/>
                </a:lnTo>
                <a:lnTo>
                  <a:pt x="1414" y="921"/>
                </a:lnTo>
                <a:lnTo>
                  <a:pt x="1414" y="923"/>
                </a:lnTo>
                <a:lnTo>
                  <a:pt x="1414" y="923"/>
                </a:lnTo>
                <a:lnTo>
                  <a:pt x="1419" y="923"/>
                </a:lnTo>
                <a:close/>
                <a:moveTo>
                  <a:pt x="1433" y="929"/>
                </a:moveTo>
                <a:lnTo>
                  <a:pt x="1433" y="929"/>
                </a:lnTo>
                <a:lnTo>
                  <a:pt x="1433" y="929"/>
                </a:lnTo>
                <a:lnTo>
                  <a:pt x="1433" y="929"/>
                </a:lnTo>
                <a:lnTo>
                  <a:pt x="1435" y="929"/>
                </a:lnTo>
                <a:lnTo>
                  <a:pt x="1435" y="929"/>
                </a:lnTo>
                <a:lnTo>
                  <a:pt x="1435" y="929"/>
                </a:lnTo>
                <a:lnTo>
                  <a:pt x="1435" y="929"/>
                </a:lnTo>
                <a:lnTo>
                  <a:pt x="1433" y="929"/>
                </a:lnTo>
                <a:close/>
                <a:moveTo>
                  <a:pt x="1412" y="923"/>
                </a:moveTo>
                <a:lnTo>
                  <a:pt x="1412" y="923"/>
                </a:lnTo>
                <a:lnTo>
                  <a:pt x="1412" y="921"/>
                </a:lnTo>
                <a:lnTo>
                  <a:pt x="1412" y="921"/>
                </a:lnTo>
                <a:lnTo>
                  <a:pt x="1412" y="921"/>
                </a:lnTo>
                <a:lnTo>
                  <a:pt x="1412" y="921"/>
                </a:lnTo>
                <a:lnTo>
                  <a:pt x="1412" y="921"/>
                </a:lnTo>
                <a:lnTo>
                  <a:pt x="1410" y="921"/>
                </a:lnTo>
                <a:lnTo>
                  <a:pt x="1410" y="921"/>
                </a:lnTo>
                <a:lnTo>
                  <a:pt x="1410" y="923"/>
                </a:lnTo>
                <a:lnTo>
                  <a:pt x="1410" y="923"/>
                </a:lnTo>
                <a:lnTo>
                  <a:pt x="1412" y="923"/>
                </a:lnTo>
                <a:close/>
                <a:moveTo>
                  <a:pt x="1404" y="921"/>
                </a:moveTo>
                <a:lnTo>
                  <a:pt x="1404" y="921"/>
                </a:lnTo>
                <a:lnTo>
                  <a:pt x="1404" y="921"/>
                </a:lnTo>
                <a:lnTo>
                  <a:pt x="1404" y="921"/>
                </a:lnTo>
                <a:lnTo>
                  <a:pt x="1406" y="921"/>
                </a:lnTo>
                <a:lnTo>
                  <a:pt x="1406" y="921"/>
                </a:lnTo>
                <a:lnTo>
                  <a:pt x="1408" y="921"/>
                </a:lnTo>
                <a:lnTo>
                  <a:pt x="1410" y="921"/>
                </a:lnTo>
                <a:lnTo>
                  <a:pt x="1410" y="921"/>
                </a:lnTo>
                <a:lnTo>
                  <a:pt x="1410" y="921"/>
                </a:lnTo>
                <a:lnTo>
                  <a:pt x="1410" y="921"/>
                </a:lnTo>
                <a:lnTo>
                  <a:pt x="1408" y="918"/>
                </a:lnTo>
                <a:lnTo>
                  <a:pt x="1408" y="918"/>
                </a:lnTo>
                <a:lnTo>
                  <a:pt x="1408" y="918"/>
                </a:lnTo>
                <a:lnTo>
                  <a:pt x="1406" y="918"/>
                </a:lnTo>
                <a:lnTo>
                  <a:pt x="1408" y="918"/>
                </a:lnTo>
                <a:lnTo>
                  <a:pt x="1408" y="918"/>
                </a:lnTo>
                <a:lnTo>
                  <a:pt x="1406" y="918"/>
                </a:lnTo>
                <a:lnTo>
                  <a:pt x="1406" y="921"/>
                </a:lnTo>
                <a:lnTo>
                  <a:pt x="1406" y="921"/>
                </a:lnTo>
                <a:lnTo>
                  <a:pt x="1404" y="921"/>
                </a:lnTo>
                <a:close/>
                <a:moveTo>
                  <a:pt x="1456" y="941"/>
                </a:moveTo>
                <a:lnTo>
                  <a:pt x="1458" y="941"/>
                </a:lnTo>
                <a:lnTo>
                  <a:pt x="1458" y="941"/>
                </a:lnTo>
                <a:lnTo>
                  <a:pt x="1458" y="941"/>
                </a:lnTo>
                <a:lnTo>
                  <a:pt x="1458" y="939"/>
                </a:lnTo>
                <a:lnTo>
                  <a:pt x="1456" y="939"/>
                </a:lnTo>
                <a:lnTo>
                  <a:pt x="1456" y="939"/>
                </a:lnTo>
                <a:lnTo>
                  <a:pt x="1456" y="941"/>
                </a:lnTo>
                <a:lnTo>
                  <a:pt x="1456" y="941"/>
                </a:lnTo>
                <a:close/>
                <a:moveTo>
                  <a:pt x="1377" y="889"/>
                </a:moveTo>
                <a:lnTo>
                  <a:pt x="1379" y="889"/>
                </a:lnTo>
                <a:lnTo>
                  <a:pt x="1379" y="889"/>
                </a:lnTo>
                <a:lnTo>
                  <a:pt x="1379" y="889"/>
                </a:lnTo>
                <a:lnTo>
                  <a:pt x="1379" y="887"/>
                </a:lnTo>
                <a:lnTo>
                  <a:pt x="1377" y="887"/>
                </a:lnTo>
                <a:lnTo>
                  <a:pt x="1377" y="887"/>
                </a:lnTo>
                <a:lnTo>
                  <a:pt x="1377" y="887"/>
                </a:lnTo>
                <a:lnTo>
                  <a:pt x="1375" y="889"/>
                </a:lnTo>
                <a:lnTo>
                  <a:pt x="1375" y="889"/>
                </a:lnTo>
                <a:lnTo>
                  <a:pt x="1375" y="889"/>
                </a:lnTo>
                <a:lnTo>
                  <a:pt x="1377" y="889"/>
                </a:lnTo>
                <a:close/>
                <a:moveTo>
                  <a:pt x="1402" y="916"/>
                </a:moveTo>
                <a:lnTo>
                  <a:pt x="1404" y="918"/>
                </a:lnTo>
                <a:lnTo>
                  <a:pt x="1404" y="918"/>
                </a:lnTo>
                <a:lnTo>
                  <a:pt x="1404" y="918"/>
                </a:lnTo>
                <a:lnTo>
                  <a:pt x="1404" y="918"/>
                </a:lnTo>
                <a:lnTo>
                  <a:pt x="1404" y="918"/>
                </a:lnTo>
                <a:lnTo>
                  <a:pt x="1404" y="916"/>
                </a:lnTo>
                <a:lnTo>
                  <a:pt x="1406" y="918"/>
                </a:lnTo>
                <a:lnTo>
                  <a:pt x="1406" y="916"/>
                </a:lnTo>
                <a:lnTo>
                  <a:pt x="1406" y="916"/>
                </a:lnTo>
                <a:lnTo>
                  <a:pt x="1406" y="916"/>
                </a:lnTo>
                <a:lnTo>
                  <a:pt x="1404" y="914"/>
                </a:lnTo>
                <a:lnTo>
                  <a:pt x="1404" y="914"/>
                </a:lnTo>
                <a:lnTo>
                  <a:pt x="1402" y="914"/>
                </a:lnTo>
                <a:lnTo>
                  <a:pt x="1402" y="914"/>
                </a:lnTo>
                <a:lnTo>
                  <a:pt x="1402" y="916"/>
                </a:lnTo>
                <a:lnTo>
                  <a:pt x="1402" y="916"/>
                </a:lnTo>
                <a:close/>
                <a:moveTo>
                  <a:pt x="1349" y="870"/>
                </a:moveTo>
                <a:lnTo>
                  <a:pt x="1349" y="870"/>
                </a:lnTo>
                <a:lnTo>
                  <a:pt x="1349" y="870"/>
                </a:lnTo>
                <a:lnTo>
                  <a:pt x="1349" y="870"/>
                </a:lnTo>
                <a:lnTo>
                  <a:pt x="1351" y="870"/>
                </a:lnTo>
                <a:lnTo>
                  <a:pt x="1351" y="870"/>
                </a:lnTo>
                <a:lnTo>
                  <a:pt x="1349" y="868"/>
                </a:lnTo>
                <a:lnTo>
                  <a:pt x="1349" y="868"/>
                </a:lnTo>
                <a:lnTo>
                  <a:pt x="1349" y="868"/>
                </a:lnTo>
                <a:lnTo>
                  <a:pt x="1349" y="868"/>
                </a:lnTo>
                <a:lnTo>
                  <a:pt x="1349" y="868"/>
                </a:lnTo>
                <a:lnTo>
                  <a:pt x="1349" y="870"/>
                </a:lnTo>
                <a:lnTo>
                  <a:pt x="1349" y="870"/>
                </a:lnTo>
                <a:close/>
                <a:moveTo>
                  <a:pt x="1305" y="904"/>
                </a:moveTo>
                <a:lnTo>
                  <a:pt x="1305" y="904"/>
                </a:lnTo>
                <a:lnTo>
                  <a:pt x="1305" y="904"/>
                </a:lnTo>
                <a:lnTo>
                  <a:pt x="1305" y="904"/>
                </a:lnTo>
                <a:lnTo>
                  <a:pt x="1305" y="904"/>
                </a:lnTo>
                <a:lnTo>
                  <a:pt x="1305" y="904"/>
                </a:lnTo>
                <a:lnTo>
                  <a:pt x="1305" y="904"/>
                </a:lnTo>
                <a:lnTo>
                  <a:pt x="1305" y="904"/>
                </a:lnTo>
                <a:close/>
                <a:moveTo>
                  <a:pt x="2102" y="1732"/>
                </a:moveTo>
                <a:lnTo>
                  <a:pt x="2102" y="1730"/>
                </a:lnTo>
                <a:lnTo>
                  <a:pt x="2102" y="1728"/>
                </a:lnTo>
                <a:lnTo>
                  <a:pt x="2102" y="1723"/>
                </a:lnTo>
                <a:lnTo>
                  <a:pt x="2099" y="1719"/>
                </a:lnTo>
                <a:lnTo>
                  <a:pt x="2099" y="1717"/>
                </a:lnTo>
                <a:lnTo>
                  <a:pt x="2097" y="1711"/>
                </a:lnTo>
                <a:lnTo>
                  <a:pt x="2095" y="1707"/>
                </a:lnTo>
                <a:lnTo>
                  <a:pt x="2093" y="1705"/>
                </a:lnTo>
                <a:lnTo>
                  <a:pt x="2093" y="1705"/>
                </a:lnTo>
                <a:lnTo>
                  <a:pt x="2087" y="1705"/>
                </a:lnTo>
                <a:lnTo>
                  <a:pt x="2085" y="1705"/>
                </a:lnTo>
                <a:lnTo>
                  <a:pt x="2081" y="1705"/>
                </a:lnTo>
                <a:lnTo>
                  <a:pt x="2079" y="1705"/>
                </a:lnTo>
                <a:lnTo>
                  <a:pt x="2074" y="1705"/>
                </a:lnTo>
                <a:lnTo>
                  <a:pt x="2074" y="1702"/>
                </a:lnTo>
                <a:lnTo>
                  <a:pt x="2072" y="1702"/>
                </a:lnTo>
                <a:lnTo>
                  <a:pt x="2070" y="1702"/>
                </a:lnTo>
                <a:lnTo>
                  <a:pt x="2068" y="1698"/>
                </a:lnTo>
                <a:lnTo>
                  <a:pt x="2062" y="1696"/>
                </a:lnTo>
                <a:lnTo>
                  <a:pt x="2060" y="1694"/>
                </a:lnTo>
                <a:lnTo>
                  <a:pt x="2055" y="1692"/>
                </a:lnTo>
                <a:lnTo>
                  <a:pt x="2053" y="1688"/>
                </a:lnTo>
                <a:lnTo>
                  <a:pt x="2051" y="1688"/>
                </a:lnTo>
                <a:lnTo>
                  <a:pt x="2051" y="1684"/>
                </a:lnTo>
                <a:lnTo>
                  <a:pt x="2047" y="1684"/>
                </a:lnTo>
                <a:lnTo>
                  <a:pt x="2045" y="1682"/>
                </a:lnTo>
                <a:lnTo>
                  <a:pt x="2043" y="1679"/>
                </a:lnTo>
                <a:lnTo>
                  <a:pt x="2037" y="1677"/>
                </a:lnTo>
                <a:lnTo>
                  <a:pt x="2035" y="1675"/>
                </a:lnTo>
                <a:lnTo>
                  <a:pt x="2035" y="1675"/>
                </a:lnTo>
                <a:lnTo>
                  <a:pt x="2032" y="1673"/>
                </a:lnTo>
                <a:lnTo>
                  <a:pt x="2028" y="1673"/>
                </a:lnTo>
                <a:lnTo>
                  <a:pt x="2024" y="1671"/>
                </a:lnTo>
                <a:lnTo>
                  <a:pt x="2022" y="1671"/>
                </a:lnTo>
                <a:lnTo>
                  <a:pt x="2016" y="1673"/>
                </a:lnTo>
                <a:lnTo>
                  <a:pt x="2011" y="1673"/>
                </a:lnTo>
                <a:lnTo>
                  <a:pt x="2009" y="1673"/>
                </a:lnTo>
                <a:lnTo>
                  <a:pt x="2007" y="1673"/>
                </a:lnTo>
                <a:lnTo>
                  <a:pt x="2005" y="1673"/>
                </a:lnTo>
                <a:lnTo>
                  <a:pt x="2003" y="1671"/>
                </a:lnTo>
                <a:lnTo>
                  <a:pt x="2001" y="1671"/>
                </a:lnTo>
                <a:lnTo>
                  <a:pt x="1999" y="1671"/>
                </a:lnTo>
                <a:lnTo>
                  <a:pt x="1995" y="1671"/>
                </a:lnTo>
                <a:lnTo>
                  <a:pt x="1991" y="1669"/>
                </a:lnTo>
                <a:lnTo>
                  <a:pt x="1988" y="1669"/>
                </a:lnTo>
                <a:lnTo>
                  <a:pt x="1986" y="1667"/>
                </a:lnTo>
                <a:lnTo>
                  <a:pt x="1986" y="1667"/>
                </a:lnTo>
                <a:lnTo>
                  <a:pt x="1982" y="1665"/>
                </a:lnTo>
                <a:lnTo>
                  <a:pt x="1980" y="1665"/>
                </a:lnTo>
                <a:lnTo>
                  <a:pt x="1978" y="1665"/>
                </a:lnTo>
                <a:lnTo>
                  <a:pt x="1978" y="1667"/>
                </a:lnTo>
                <a:lnTo>
                  <a:pt x="1974" y="1667"/>
                </a:lnTo>
                <a:lnTo>
                  <a:pt x="1972" y="1669"/>
                </a:lnTo>
                <a:lnTo>
                  <a:pt x="1972" y="1669"/>
                </a:lnTo>
                <a:lnTo>
                  <a:pt x="1970" y="1669"/>
                </a:lnTo>
                <a:lnTo>
                  <a:pt x="1967" y="1671"/>
                </a:lnTo>
                <a:lnTo>
                  <a:pt x="1967" y="1671"/>
                </a:lnTo>
                <a:lnTo>
                  <a:pt x="1967" y="1669"/>
                </a:lnTo>
                <a:lnTo>
                  <a:pt x="1970" y="1669"/>
                </a:lnTo>
                <a:lnTo>
                  <a:pt x="1970" y="1667"/>
                </a:lnTo>
                <a:lnTo>
                  <a:pt x="1970" y="1667"/>
                </a:lnTo>
                <a:lnTo>
                  <a:pt x="1967" y="1667"/>
                </a:lnTo>
                <a:lnTo>
                  <a:pt x="1967" y="1667"/>
                </a:lnTo>
                <a:lnTo>
                  <a:pt x="1965" y="1667"/>
                </a:lnTo>
                <a:lnTo>
                  <a:pt x="1965" y="1671"/>
                </a:lnTo>
                <a:lnTo>
                  <a:pt x="1963" y="1673"/>
                </a:lnTo>
                <a:lnTo>
                  <a:pt x="1961" y="1675"/>
                </a:lnTo>
                <a:lnTo>
                  <a:pt x="1959" y="1677"/>
                </a:lnTo>
                <a:lnTo>
                  <a:pt x="1959" y="1675"/>
                </a:lnTo>
                <a:lnTo>
                  <a:pt x="1961" y="1671"/>
                </a:lnTo>
                <a:lnTo>
                  <a:pt x="1961" y="1669"/>
                </a:lnTo>
                <a:lnTo>
                  <a:pt x="1961" y="1669"/>
                </a:lnTo>
                <a:lnTo>
                  <a:pt x="1961" y="1667"/>
                </a:lnTo>
                <a:lnTo>
                  <a:pt x="1963" y="1667"/>
                </a:lnTo>
                <a:lnTo>
                  <a:pt x="1963" y="1665"/>
                </a:lnTo>
                <a:lnTo>
                  <a:pt x="1965" y="1665"/>
                </a:lnTo>
                <a:lnTo>
                  <a:pt x="1965" y="1665"/>
                </a:lnTo>
                <a:lnTo>
                  <a:pt x="1963" y="1663"/>
                </a:lnTo>
                <a:lnTo>
                  <a:pt x="1963" y="1663"/>
                </a:lnTo>
                <a:lnTo>
                  <a:pt x="1961" y="1663"/>
                </a:lnTo>
                <a:lnTo>
                  <a:pt x="1961" y="1665"/>
                </a:lnTo>
                <a:lnTo>
                  <a:pt x="1959" y="1665"/>
                </a:lnTo>
                <a:lnTo>
                  <a:pt x="1959" y="1663"/>
                </a:lnTo>
                <a:lnTo>
                  <a:pt x="1959" y="1663"/>
                </a:lnTo>
                <a:lnTo>
                  <a:pt x="1961" y="1663"/>
                </a:lnTo>
                <a:lnTo>
                  <a:pt x="1961" y="1663"/>
                </a:lnTo>
                <a:lnTo>
                  <a:pt x="1961" y="1661"/>
                </a:lnTo>
                <a:lnTo>
                  <a:pt x="1963" y="1661"/>
                </a:lnTo>
                <a:lnTo>
                  <a:pt x="1963" y="1658"/>
                </a:lnTo>
                <a:lnTo>
                  <a:pt x="1961" y="1658"/>
                </a:lnTo>
                <a:lnTo>
                  <a:pt x="1961" y="1656"/>
                </a:lnTo>
                <a:lnTo>
                  <a:pt x="1959" y="1656"/>
                </a:lnTo>
                <a:lnTo>
                  <a:pt x="1959" y="1656"/>
                </a:lnTo>
                <a:lnTo>
                  <a:pt x="1959" y="1656"/>
                </a:lnTo>
                <a:lnTo>
                  <a:pt x="1959" y="1656"/>
                </a:lnTo>
                <a:lnTo>
                  <a:pt x="1959" y="1654"/>
                </a:lnTo>
                <a:lnTo>
                  <a:pt x="1957" y="1654"/>
                </a:lnTo>
                <a:lnTo>
                  <a:pt x="1955" y="1652"/>
                </a:lnTo>
                <a:lnTo>
                  <a:pt x="1955" y="1652"/>
                </a:lnTo>
                <a:lnTo>
                  <a:pt x="1953" y="1652"/>
                </a:lnTo>
                <a:lnTo>
                  <a:pt x="1953" y="1654"/>
                </a:lnTo>
                <a:lnTo>
                  <a:pt x="1951" y="1656"/>
                </a:lnTo>
                <a:lnTo>
                  <a:pt x="1951" y="1656"/>
                </a:lnTo>
                <a:lnTo>
                  <a:pt x="1951" y="1654"/>
                </a:lnTo>
                <a:lnTo>
                  <a:pt x="1949" y="1650"/>
                </a:lnTo>
                <a:lnTo>
                  <a:pt x="1949" y="1650"/>
                </a:lnTo>
                <a:lnTo>
                  <a:pt x="1947" y="1650"/>
                </a:lnTo>
                <a:lnTo>
                  <a:pt x="1944" y="1650"/>
                </a:lnTo>
                <a:lnTo>
                  <a:pt x="1942" y="1648"/>
                </a:lnTo>
                <a:lnTo>
                  <a:pt x="1940" y="1648"/>
                </a:lnTo>
                <a:lnTo>
                  <a:pt x="1940" y="1648"/>
                </a:lnTo>
                <a:lnTo>
                  <a:pt x="1938" y="1646"/>
                </a:lnTo>
                <a:lnTo>
                  <a:pt x="1938" y="1646"/>
                </a:lnTo>
                <a:lnTo>
                  <a:pt x="1936" y="1646"/>
                </a:lnTo>
                <a:lnTo>
                  <a:pt x="1936" y="1646"/>
                </a:lnTo>
                <a:lnTo>
                  <a:pt x="1934" y="1646"/>
                </a:lnTo>
                <a:lnTo>
                  <a:pt x="1932" y="1646"/>
                </a:lnTo>
                <a:lnTo>
                  <a:pt x="1932" y="1644"/>
                </a:lnTo>
                <a:lnTo>
                  <a:pt x="1930" y="1644"/>
                </a:lnTo>
                <a:lnTo>
                  <a:pt x="1930" y="1642"/>
                </a:lnTo>
                <a:lnTo>
                  <a:pt x="1928" y="1642"/>
                </a:lnTo>
                <a:lnTo>
                  <a:pt x="1928" y="1642"/>
                </a:lnTo>
                <a:lnTo>
                  <a:pt x="1926" y="1642"/>
                </a:lnTo>
                <a:lnTo>
                  <a:pt x="1926" y="1642"/>
                </a:lnTo>
                <a:lnTo>
                  <a:pt x="1923" y="1642"/>
                </a:lnTo>
                <a:lnTo>
                  <a:pt x="1923" y="1640"/>
                </a:lnTo>
                <a:lnTo>
                  <a:pt x="1921" y="1640"/>
                </a:lnTo>
                <a:lnTo>
                  <a:pt x="1921" y="1640"/>
                </a:lnTo>
                <a:lnTo>
                  <a:pt x="1919" y="1642"/>
                </a:lnTo>
                <a:lnTo>
                  <a:pt x="1921" y="1642"/>
                </a:lnTo>
                <a:lnTo>
                  <a:pt x="1921" y="1642"/>
                </a:lnTo>
                <a:lnTo>
                  <a:pt x="1919" y="1642"/>
                </a:lnTo>
                <a:lnTo>
                  <a:pt x="1919" y="1642"/>
                </a:lnTo>
                <a:lnTo>
                  <a:pt x="1917" y="1642"/>
                </a:lnTo>
                <a:lnTo>
                  <a:pt x="1917" y="1642"/>
                </a:lnTo>
                <a:lnTo>
                  <a:pt x="1917" y="1642"/>
                </a:lnTo>
                <a:lnTo>
                  <a:pt x="1915" y="1642"/>
                </a:lnTo>
                <a:lnTo>
                  <a:pt x="1915" y="1642"/>
                </a:lnTo>
                <a:lnTo>
                  <a:pt x="1913" y="1642"/>
                </a:lnTo>
                <a:lnTo>
                  <a:pt x="1913" y="1642"/>
                </a:lnTo>
                <a:lnTo>
                  <a:pt x="1911" y="1642"/>
                </a:lnTo>
                <a:lnTo>
                  <a:pt x="1911" y="1642"/>
                </a:lnTo>
                <a:lnTo>
                  <a:pt x="1911" y="1642"/>
                </a:lnTo>
                <a:lnTo>
                  <a:pt x="1911" y="1642"/>
                </a:lnTo>
                <a:lnTo>
                  <a:pt x="1909" y="1644"/>
                </a:lnTo>
                <a:lnTo>
                  <a:pt x="1909" y="1644"/>
                </a:lnTo>
                <a:lnTo>
                  <a:pt x="1907" y="1646"/>
                </a:lnTo>
                <a:lnTo>
                  <a:pt x="1909" y="1646"/>
                </a:lnTo>
                <a:lnTo>
                  <a:pt x="1907" y="1648"/>
                </a:lnTo>
                <a:lnTo>
                  <a:pt x="1907" y="1648"/>
                </a:lnTo>
                <a:lnTo>
                  <a:pt x="1905" y="1650"/>
                </a:lnTo>
                <a:lnTo>
                  <a:pt x="1905" y="1652"/>
                </a:lnTo>
                <a:lnTo>
                  <a:pt x="1907" y="1652"/>
                </a:lnTo>
                <a:lnTo>
                  <a:pt x="1907" y="1652"/>
                </a:lnTo>
                <a:lnTo>
                  <a:pt x="1907" y="1652"/>
                </a:lnTo>
                <a:lnTo>
                  <a:pt x="1905" y="1654"/>
                </a:lnTo>
                <a:lnTo>
                  <a:pt x="1905" y="1654"/>
                </a:lnTo>
                <a:lnTo>
                  <a:pt x="1905" y="1652"/>
                </a:lnTo>
                <a:lnTo>
                  <a:pt x="1903" y="1652"/>
                </a:lnTo>
                <a:lnTo>
                  <a:pt x="1898" y="1656"/>
                </a:lnTo>
                <a:lnTo>
                  <a:pt x="1896" y="1658"/>
                </a:lnTo>
                <a:lnTo>
                  <a:pt x="1894" y="1658"/>
                </a:lnTo>
                <a:lnTo>
                  <a:pt x="1892" y="1665"/>
                </a:lnTo>
                <a:lnTo>
                  <a:pt x="1892" y="1667"/>
                </a:lnTo>
                <a:lnTo>
                  <a:pt x="1890" y="1669"/>
                </a:lnTo>
                <a:lnTo>
                  <a:pt x="1890" y="1669"/>
                </a:lnTo>
                <a:lnTo>
                  <a:pt x="1888" y="1669"/>
                </a:lnTo>
                <a:lnTo>
                  <a:pt x="1890" y="1669"/>
                </a:lnTo>
                <a:lnTo>
                  <a:pt x="1890" y="1667"/>
                </a:lnTo>
                <a:lnTo>
                  <a:pt x="1890" y="1665"/>
                </a:lnTo>
                <a:lnTo>
                  <a:pt x="1892" y="1663"/>
                </a:lnTo>
                <a:lnTo>
                  <a:pt x="1892" y="1658"/>
                </a:lnTo>
                <a:lnTo>
                  <a:pt x="1894" y="1656"/>
                </a:lnTo>
                <a:lnTo>
                  <a:pt x="1890" y="1658"/>
                </a:lnTo>
                <a:lnTo>
                  <a:pt x="1888" y="1658"/>
                </a:lnTo>
                <a:lnTo>
                  <a:pt x="1886" y="1658"/>
                </a:lnTo>
                <a:lnTo>
                  <a:pt x="1884" y="1658"/>
                </a:lnTo>
                <a:lnTo>
                  <a:pt x="1882" y="1658"/>
                </a:lnTo>
                <a:lnTo>
                  <a:pt x="1882" y="1658"/>
                </a:lnTo>
                <a:lnTo>
                  <a:pt x="1879" y="1658"/>
                </a:lnTo>
                <a:lnTo>
                  <a:pt x="1877" y="1661"/>
                </a:lnTo>
                <a:lnTo>
                  <a:pt x="1875" y="1658"/>
                </a:lnTo>
                <a:lnTo>
                  <a:pt x="1873" y="1656"/>
                </a:lnTo>
                <a:lnTo>
                  <a:pt x="1873" y="1656"/>
                </a:lnTo>
                <a:lnTo>
                  <a:pt x="1873" y="1656"/>
                </a:lnTo>
                <a:lnTo>
                  <a:pt x="1873" y="1654"/>
                </a:lnTo>
                <a:lnTo>
                  <a:pt x="1871" y="1652"/>
                </a:lnTo>
                <a:lnTo>
                  <a:pt x="1871" y="1650"/>
                </a:lnTo>
                <a:lnTo>
                  <a:pt x="1871" y="1650"/>
                </a:lnTo>
                <a:lnTo>
                  <a:pt x="1871" y="1648"/>
                </a:lnTo>
                <a:lnTo>
                  <a:pt x="1871" y="1648"/>
                </a:lnTo>
                <a:lnTo>
                  <a:pt x="1869" y="1648"/>
                </a:lnTo>
                <a:lnTo>
                  <a:pt x="1871" y="1646"/>
                </a:lnTo>
                <a:lnTo>
                  <a:pt x="1871" y="1646"/>
                </a:lnTo>
                <a:lnTo>
                  <a:pt x="1871" y="1644"/>
                </a:lnTo>
                <a:lnTo>
                  <a:pt x="1869" y="1646"/>
                </a:lnTo>
                <a:lnTo>
                  <a:pt x="1869" y="1646"/>
                </a:lnTo>
                <a:lnTo>
                  <a:pt x="1867" y="1648"/>
                </a:lnTo>
                <a:lnTo>
                  <a:pt x="1865" y="1648"/>
                </a:lnTo>
                <a:lnTo>
                  <a:pt x="1861" y="1650"/>
                </a:lnTo>
                <a:lnTo>
                  <a:pt x="1859" y="1652"/>
                </a:lnTo>
                <a:lnTo>
                  <a:pt x="1854" y="1654"/>
                </a:lnTo>
                <a:lnTo>
                  <a:pt x="1852" y="1654"/>
                </a:lnTo>
                <a:lnTo>
                  <a:pt x="1850" y="1654"/>
                </a:lnTo>
                <a:lnTo>
                  <a:pt x="1844" y="1654"/>
                </a:lnTo>
                <a:lnTo>
                  <a:pt x="1846" y="1652"/>
                </a:lnTo>
                <a:lnTo>
                  <a:pt x="1850" y="1650"/>
                </a:lnTo>
                <a:lnTo>
                  <a:pt x="1854" y="1652"/>
                </a:lnTo>
                <a:lnTo>
                  <a:pt x="1854" y="1650"/>
                </a:lnTo>
                <a:lnTo>
                  <a:pt x="1854" y="1650"/>
                </a:lnTo>
                <a:lnTo>
                  <a:pt x="1856" y="1648"/>
                </a:lnTo>
                <a:lnTo>
                  <a:pt x="1856" y="1648"/>
                </a:lnTo>
                <a:lnTo>
                  <a:pt x="1859" y="1646"/>
                </a:lnTo>
                <a:lnTo>
                  <a:pt x="1859" y="1644"/>
                </a:lnTo>
                <a:lnTo>
                  <a:pt x="1859" y="1642"/>
                </a:lnTo>
                <a:lnTo>
                  <a:pt x="1861" y="1640"/>
                </a:lnTo>
                <a:lnTo>
                  <a:pt x="1861" y="1638"/>
                </a:lnTo>
                <a:lnTo>
                  <a:pt x="1863" y="1638"/>
                </a:lnTo>
                <a:lnTo>
                  <a:pt x="1865" y="1633"/>
                </a:lnTo>
                <a:lnTo>
                  <a:pt x="1865" y="1633"/>
                </a:lnTo>
                <a:lnTo>
                  <a:pt x="1867" y="1631"/>
                </a:lnTo>
                <a:lnTo>
                  <a:pt x="1869" y="1629"/>
                </a:lnTo>
                <a:lnTo>
                  <a:pt x="1871" y="1629"/>
                </a:lnTo>
                <a:lnTo>
                  <a:pt x="1871" y="1629"/>
                </a:lnTo>
                <a:lnTo>
                  <a:pt x="1873" y="1627"/>
                </a:lnTo>
                <a:lnTo>
                  <a:pt x="1875" y="1625"/>
                </a:lnTo>
                <a:lnTo>
                  <a:pt x="1877" y="1623"/>
                </a:lnTo>
                <a:lnTo>
                  <a:pt x="1877" y="1621"/>
                </a:lnTo>
                <a:lnTo>
                  <a:pt x="1879" y="1619"/>
                </a:lnTo>
                <a:lnTo>
                  <a:pt x="1882" y="1617"/>
                </a:lnTo>
                <a:lnTo>
                  <a:pt x="1884" y="1617"/>
                </a:lnTo>
                <a:lnTo>
                  <a:pt x="1884" y="1614"/>
                </a:lnTo>
                <a:lnTo>
                  <a:pt x="1886" y="1614"/>
                </a:lnTo>
                <a:lnTo>
                  <a:pt x="1884" y="1612"/>
                </a:lnTo>
                <a:lnTo>
                  <a:pt x="1886" y="1610"/>
                </a:lnTo>
                <a:lnTo>
                  <a:pt x="1884" y="1608"/>
                </a:lnTo>
                <a:lnTo>
                  <a:pt x="1882" y="1606"/>
                </a:lnTo>
                <a:lnTo>
                  <a:pt x="1882" y="1606"/>
                </a:lnTo>
                <a:lnTo>
                  <a:pt x="1879" y="1606"/>
                </a:lnTo>
                <a:lnTo>
                  <a:pt x="1877" y="1604"/>
                </a:lnTo>
                <a:lnTo>
                  <a:pt x="1875" y="1604"/>
                </a:lnTo>
                <a:lnTo>
                  <a:pt x="1875" y="1602"/>
                </a:lnTo>
                <a:lnTo>
                  <a:pt x="1875" y="1602"/>
                </a:lnTo>
                <a:lnTo>
                  <a:pt x="1873" y="1600"/>
                </a:lnTo>
                <a:lnTo>
                  <a:pt x="1873" y="1600"/>
                </a:lnTo>
                <a:lnTo>
                  <a:pt x="1873" y="1600"/>
                </a:lnTo>
                <a:lnTo>
                  <a:pt x="1873" y="1600"/>
                </a:lnTo>
                <a:lnTo>
                  <a:pt x="1873" y="1598"/>
                </a:lnTo>
                <a:lnTo>
                  <a:pt x="1871" y="1596"/>
                </a:lnTo>
                <a:lnTo>
                  <a:pt x="1871" y="1593"/>
                </a:lnTo>
                <a:lnTo>
                  <a:pt x="1871" y="1593"/>
                </a:lnTo>
                <a:lnTo>
                  <a:pt x="1869" y="1587"/>
                </a:lnTo>
                <a:lnTo>
                  <a:pt x="1869" y="1583"/>
                </a:lnTo>
                <a:lnTo>
                  <a:pt x="1867" y="1579"/>
                </a:lnTo>
                <a:lnTo>
                  <a:pt x="1865" y="1573"/>
                </a:lnTo>
                <a:lnTo>
                  <a:pt x="1865" y="1570"/>
                </a:lnTo>
                <a:lnTo>
                  <a:pt x="1863" y="1568"/>
                </a:lnTo>
                <a:lnTo>
                  <a:pt x="1861" y="1568"/>
                </a:lnTo>
                <a:lnTo>
                  <a:pt x="1861" y="1570"/>
                </a:lnTo>
                <a:lnTo>
                  <a:pt x="1859" y="1573"/>
                </a:lnTo>
                <a:lnTo>
                  <a:pt x="1859" y="1573"/>
                </a:lnTo>
                <a:lnTo>
                  <a:pt x="1859" y="1573"/>
                </a:lnTo>
                <a:lnTo>
                  <a:pt x="1859" y="1570"/>
                </a:lnTo>
                <a:lnTo>
                  <a:pt x="1859" y="1570"/>
                </a:lnTo>
                <a:lnTo>
                  <a:pt x="1856" y="1566"/>
                </a:lnTo>
                <a:lnTo>
                  <a:pt x="1856" y="1564"/>
                </a:lnTo>
                <a:lnTo>
                  <a:pt x="1856" y="1564"/>
                </a:lnTo>
                <a:lnTo>
                  <a:pt x="1856" y="1566"/>
                </a:lnTo>
                <a:lnTo>
                  <a:pt x="1856" y="1568"/>
                </a:lnTo>
                <a:lnTo>
                  <a:pt x="1854" y="1568"/>
                </a:lnTo>
                <a:lnTo>
                  <a:pt x="1854" y="1568"/>
                </a:lnTo>
                <a:lnTo>
                  <a:pt x="1854" y="1568"/>
                </a:lnTo>
                <a:lnTo>
                  <a:pt x="1854" y="1568"/>
                </a:lnTo>
                <a:lnTo>
                  <a:pt x="1854" y="1566"/>
                </a:lnTo>
                <a:lnTo>
                  <a:pt x="1854" y="1564"/>
                </a:lnTo>
                <a:lnTo>
                  <a:pt x="1854" y="1564"/>
                </a:lnTo>
                <a:lnTo>
                  <a:pt x="1850" y="1562"/>
                </a:lnTo>
                <a:lnTo>
                  <a:pt x="1850" y="1562"/>
                </a:lnTo>
                <a:lnTo>
                  <a:pt x="1850" y="1562"/>
                </a:lnTo>
                <a:lnTo>
                  <a:pt x="1850" y="1560"/>
                </a:lnTo>
                <a:lnTo>
                  <a:pt x="1848" y="1560"/>
                </a:lnTo>
                <a:lnTo>
                  <a:pt x="1844" y="1556"/>
                </a:lnTo>
                <a:lnTo>
                  <a:pt x="1842" y="1554"/>
                </a:lnTo>
                <a:lnTo>
                  <a:pt x="1835" y="1552"/>
                </a:lnTo>
                <a:lnTo>
                  <a:pt x="1833" y="1552"/>
                </a:lnTo>
                <a:lnTo>
                  <a:pt x="1827" y="1547"/>
                </a:lnTo>
                <a:lnTo>
                  <a:pt x="1827" y="1547"/>
                </a:lnTo>
                <a:lnTo>
                  <a:pt x="1825" y="1549"/>
                </a:lnTo>
                <a:lnTo>
                  <a:pt x="1825" y="1554"/>
                </a:lnTo>
                <a:lnTo>
                  <a:pt x="1823" y="1554"/>
                </a:lnTo>
                <a:lnTo>
                  <a:pt x="1825" y="1552"/>
                </a:lnTo>
                <a:lnTo>
                  <a:pt x="1825" y="1552"/>
                </a:lnTo>
                <a:lnTo>
                  <a:pt x="1825" y="1549"/>
                </a:lnTo>
                <a:lnTo>
                  <a:pt x="1825" y="1547"/>
                </a:lnTo>
                <a:lnTo>
                  <a:pt x="1823" y="1547"/>
                </a:lnTo>
                <a:lnTo>
                  <a:pt x="1821" y="1545"/>
                </a:lnTo>
                <a:lnTo>
                  <a:pt x="1812" y="1545"/>
                </a:lnTo>
                <a:lnTo>
                  <a:pt x="1808" y="1545"/>
                </a:lnTo>
                <a:lnTo>
                  <a:pt x="1806" y="1545"/>
                </a:lnTo>
                <a:lnTo>
                  <a:pt x="1802" y="1545"/>
                </a:lnTo>
                <a:lnTo>
                  <a:pt x="1800" y="1545"/>
                </a:lnTo>
                <a:lnTo>
                  <a:pt x="1798" y="1547"/>
                </a:lnTo>
                <a:lnTo>
                  <a:pt x="1798" y="1547"/>
                </a:lnTo>
                <a:lnTo>
                  <a:pt x="1798" y="1549"/>
                </a:lnTo>
                <a:lnTo>
                  <a:pt x="1798" y="1547"/>
                </a:lnTo>
                <a:lnTo>
                  <a:pt x="1794" y="1547"/>
                </a:lnTo>
                <a:lnTo>
                  <a:pt x="1789" y="1545"/>
                </a:lnTo>
                <a:lnTo>
                  <a:pt x="1783" y="1545"/>
                </a:lnTo>
                <a:lnTo>
                  <a:pt x="1781" y="1545"/>
                </a:lnTo>
                <a:lnTo>
                  <a:pt x="1781" y="1547"/>
                </a:lnTo>
                <a:lnTo>
                  <a:pt x="1781" y="1549"/>
                </a:lnTo>
                <a:lnTo>
                  <a:pt x="1779" y="1549"/>
                </a:lnTo>
                <a:lnTo>
                  <a:pt x="1779" y="1552"/>
                </a:lnTo>
                <a:lnTo>
                  <a:pt x="1779" y="1552"/>
                </a:lnTo>
                <a:lnTo>
                  <a:pt x="1779" y="1552"/>
                </a:lnTo>
                <a:lnTo>
                  <a:pt x="1779" y="1547"/>
                </a:lnTo>
                <a:lnTo>
                  <a:pt x="1779" y="1543"/>
                </a:lnTo>
                <a:lnTo>
                  <a:pt x="1779" y="1543"/>
                </a:lnTo>
                <a:lnTo>
                  <a:pt x="1777" y="1541"/>
                </a:lnTo>
                <a:lnTo>
                  <a:pt x="1775" y="1541"/>
                </a:lnTo>
                <a:lnTo>
                  <a:pt x="1773" y="1539"/>
                </a:lnTo>
                <a:lnTo>
                  <a:pt x="1771" y="1537"/>
                </a:lnTo>
                <a:lnTo>
                  <a:pt x="1768" y="1533"/>
                </a:lnTo>
                <a:lnTo>
                  <a:pt x="1766" y="1533"/>
                </a:lnTo>
                <a:lnTo>
                  <a:pt x="1764" y="1533"/>
                </a:lnTo>
                <a:lnTo>
                  <a:pt x="1762" y="1533"/>
                </a:lnTo>
                <a:lnTo>
                  <a:pt x="1762" y="1533"/>
                </a:lnTo>
                <a:lnTo>
                  <a:pt x="1760" y="1535"/>
                </a:lnTo>
                <a:lnTo>
                  <a:pt x="1760" y="1537"/>
                </a:lnTo>
                <a:lnTo>
                  <a:pt x="1758" y="1539"/>
                </a:lnTo>
                <a:lnTo>
                  <a:pt x="1758" y="1539"/>
                </a:lnTo>
                <a:lnTo>
                  <a:pt x="1758" y="1537"/>
                </a:lnTo>
                <a:lnTo>
                  <a:pt x="1758" y="1535"/>
                </a:lnTo>
                <a:lnTo>
                  <a:pt x="1758" y="1533"/>
                </a:lnTo>
                <a:lnTo>
                  <a:pt x="1760" y="1531"/>
                </a:lnTo>
                <a:lnTo>
                  <a:pt x="1760" y="1526"/>
                </a:lnTo>
                <a:lnTo>
                  <a:pt x="1760" y="1524"/>
                </a:lnTo>
                <a:lnTo>
                  <a:pt x="1758" y="1522"/>
                </a:lnTo>
                <a:lnTo>
                  <a:pt x="1758" y="1522"/>
                </a:lnTo>
                <a:lnTo>
                  <a:pt x="1756" y="1520"/>
                </a:lnTo>
                <a:lnTo>
                  <a:pt x="1750" y="1516"/>
                </a:lnTo>
                <a:lnTo>
                  <a:pt x="1745" y="1512"/>
                </a:lnTo>
                <a:lnTo>
                  <a:pt x="1743" y="1512"/>
                </a:lnTo>
                <a:lnTo>
                  <a:pt x="1743" y="1510"/>
                </a:lnTo>
                <a:lnTo>
                  <a:pt x="1741" y="1512"/>
                </a:lnTo>
                <a:lnTo>
                  <a:pt x="1741" y="1512"/>
                </a:lnTo>
                <a:lnTo>
                  <a:pt x="1741" y="1512"/>
                </a:lnTo>
                <a:lnTo>
                  <a:pt x="1739" y="1508"/>
                </a:lnTo>
                <a:lnTo>
                  <a:pt x="1739" y="1508"/>
                </a:lnTo>
                <a:lnTo>
                  <a:pt x="1737" y="1508"/>
                </a:lnTo>
                <a:lnTo>
                  <a:pt x="1733" y="1508"/>
                </a:lnTo>
                <a:lnTo>
                  <a:pt x="1733" y="1508"/>
                </a:lnTo>
                <a:lnTo>
                  <a:pt x="1731" y="1508"/>
                </a:lnTo>
                <a:lnTo>
                  <a:pt x="1727" y="1508"/>
                </a:lnTo>
                <a:lnTo>
                  <a:pt x="1727" y="1508"/>
                </a:lnTo>
                <a:lnTo>
                  <a:pt x="1724" y="1510"/>
                </a:lnTo>
                <a:lnTo>
                  <a:pt x="1720" y="1510"/>
                </a:lnTo>
                <a:lnTo>
                  <a:pt x="1720" y="1510"/>
                </a:lnTo>
                <a:lnTo>
                  <a:pt x="1718" y="1510"/>
                </a:lnTo>
                <a:lnTo>
                  <a:pt x="1716" y="1508"/>
                </a:lnTo>
                <a:lnTo>
                  <a:pt x="1716" y="1508"/>
                </a:lnTo>
                <a:lnTo>
                  <a:pt x="1720" y="1508"/>
                </a:lnTo>
                <a:lnTo>
                  <a:pt x="1722" y="1505"/>
                </a:lnTo>
                <a:lnTo>
                  <a:pt x="1722" y="1503"/>
                </a:lnTo>
                <a:lnTo>
                  <a:pt x="1722" y="1503"/>
                </a:lnTo>
                <a:lnTo>
                  <a:pt x="1722" y="1501"/>
                </a:lnTo>
                <a:lnTo>
                  <a:pt x="1722" y="1501"/>
                </a:lnTo>
                <a:lnTo>
                  <a:pt x="1722" y="1501"/>
                </a:lnTo>
                <a:lnTo>
                  <a:pt x="1724" y="1499"/>
                </a:lnTo>
                <a:lnTo>
                  <a:pt x="1724" y="1499"/>
                </a:lnTo>
                <a:lnTo>
                  <a:pt x="1727" y="1497"/>
                </a:lnTo>
                <a:lnTo>
                  <a:pt x="1727" y="1497"/>
                </a:lnTo>
                <a:lnTo>
                  <a:pt x="1727" y="1495"/>
                </a:lnTo>
                <a:lnTo>
                  <a:pt x="1724" y="1493"/>
                </a:lnTo>
                <a:lnTo>
                  <a:pt x="1720" y="1493"/>
                </a:lnTo>
                <a:lnTo>
                  <a:pt x="1720" y="1493"/>
                </a:lnTo>
                <a:lnTo>
                  <a:pt x="1716" y="1489"/>
                </a:lnTo>
                <a:lnTo>
                  <a:pt x="1716" y="1489"/>
                </a:lnTo>
                <a:lnTo>
                  <a:pt x="1714" y="1491"/>
                </a:lnTo>
                <a:lnTo>
                  <a:pt x="1712" y="1491"/>
                </a:lnTo>
                <a:lnTo>
                  <a:pt x="1714" y="1491"/>
                </a:lnTo>
                <a:lnTo>
                  <a:pt x="1714" y="1491"/>
                </a:lnTo>
                <a:lnTo>
                  <a:pt x="1714" y="1493"/>
                </a:lnTo>
                <a:lnTo>
                  <a:pt x="1714" y="1493"/>
                </a:lnTo>
                <a:lnTo>
                  <a:pt x="1712" y="1491"/>
                </a:lnTo>
                <a:lnTo>
                  <a:pt x="1712" y="1491"/>
                </a:lnTo>
                <a:lnTo>
                  <a:pt x="1712" y="1491"/>
                </a:lnTo>
                <a:lnTo>
                  <a:pt x="1712" y="1489"/>
                </a:lnTo>
                <a:lnTo>
                  <a:pt x="1710" y="1489"/>
                </a:lnTo>
                <a:lnTo>
                  <a:pt x="1708" y="1487"/>
                </a:lnTo>
                <a:lnTo>
                  <a:pt x="1708" y="1487"/>
                </a:lnTo>
                <a:lnTo>
                  <a:pt x="1708" y="1487"/>
                </a:lnTo>
                <a:lnTo>
                  <a:pt x="1708" y="1489"/>
                </a:lnTo>
                <a:lnTo>
                  <a:pt x="1708" y="1489"/>
                </a:lnTo>
                <a:lnTo>
                  <a:pt x="1708" y="1491"/>
                </a:lnTo>
                <a:lnTo>
                  <a:pt x="1708" y="1489"/>
                </a:lnTo>
                <a:lnTo>
                  <a:pt x="1708" y="1489"/>
                </a:lnTo>
                <a:lnTo>
                  <a:pt x="1706" y="1489"/>
                </a:lnTo>
                <a:lnTo>
                  <a:pt x="1706" y="1491"/>
                </a:lnTo>
                <a:lnTo>
                  <a:pt x="1706" y="1491"/>
                </a:lnTo>
                <a:lnTo>
                  <a:pt x="1706" y="1491"/>
                </a:lnTo>
                <a:lnTo>
                  <a:pt x="1706" y="1491"/>
                </a:lnTo>
                <a:lnTo>
                  <a:pt x="1703" y="1489"/>
                </a:lnTo>
                <a:lnTo>
                  <a:pt x="1701" y="1484"/>
                </a:lnTo>
                <a:lnTo>
                  <a:pt x="1701" y="1484"/>
                </a:lnTo>
                <a:lnTo>
                  <a:pt x="1701" y="1484"/>
                </a:lnTo>
                <a:lnTo>
                  <a:pt x="1701" y="1484"/>
                </a:lnTo>
                <a:lnTo>
                  <a:pt x="1701" y="1484"/>
                </a:lnTo>
                <a:lnTo>
                  <a:pt x="1699" y="1487"/>
                </a:lnTo>
                <a:lnTo>
                  <a:pt x="1699" y="1487"/>
                </a:lnTo>
                <a:lnTo>
                  <a:pt x="1699" y="1487"/>
                </a:lnTo>
                <a:lnTo>
                  <a:pt x="1699" y="1484"/>
                </a:lnTo>
                <a:lnTo>
                  <a:pt x="1699" y="1482"/>
                </a:lnTo>
                <a:lnTo>
                  <a:pt x="1699" y="1482"/>
                </a:lnTo>
                <a:lnTo>
                  <a:pt x="1697" y="1482"/>
                </a:lnTo>
                <a:lnTo>
                  <a:pt x="1697" y="1482"/>
                </a:lnTo>
                <a:lnTo>
                  <a:pt x="1697" y="1480"/>
                </a:lnTo>
                <a:lnTo>
                  <a:pt x="1697" y="1480"/>
                </a:lnTo>
                <a:lnTo>
                  <a:pt x="1697" y="1480"/>
                </a:lnTo>
                <a:lnTo>
                  <a:pt x="1699" y="1478"/>
                </a:lnTo>
                <a:lnTo>
                  <a:pt x="1703" y="1478"/>
                </a:lnTo>
                <a:lnTo>
                  <a:pt x="1706" y="1478"/>
                </a:lnTo>
                <a:lnTo>
                  <a:pt x="1710" y="1478"/>
                </a:lnTo>
                <a:lnTo>
                  <a:pt x="1710" y="1478"/>
                </a:lnTo>
                <a:lnTo>
                  <a:pt x="1712" y="1476"/>
                </a:lnTo>
                <a:lnTo>
                  <a:pt x="1706" y="1476"/>
                </a:lnTo>
                <a:lnTo>
                  <a:pt x="1699" y="1476"/>
                </a:lnTo>
                <a:lnTo>
                  <a:pt x="1695" y="1476"/>
                </a:lnTo>
                <a:lnTo>
                  <a:pt x="1695" y="1476"/>
                </a:lnTo>
                <a:lnTo>
                  <a:pt x="1693" y="1476"/>
                </a:lnTo>
                <a:lnTo>
                  <a:pt x="1689" y="1478"/>
                </a:lnTo>
                <a:lnTo>
                  <a:pt x="1683" y="1478"/>
                </a:lnTo>
                <a:lnTo>
                  <a:pt x="1678" y="1478"/>
                </a:lnTo>
                <a:lnTo>
                  <a:pt x="1676" y="1478"/>
                </a:lnTo>
                <a:lnTo>
                  <a:pt x="1676" y="1480"/>
                </a:lnTo>
                <a:lnTo>
                  <a:pt x="1678" y="1478"/>
                </a:lnTo>
                <a:lnTo>
                  <a:pt x="1683" y="1478"/>
                </a:lnTo>
                <a:lnTo>
                  <a:pt x="1685" y="1480"/>
                </a:lnTo>
                <a:lnTo>
                  <a:pt x="1685" y="1480"/>
                </a:lnTo>
                <a:lnTo>
                  <a:pt x="1683" y="1480"/>
                </a:lnTo>
                <a:lnTo>
                  <a:pt x="1678" y="1480"/>
                </a:lnTo>
                <a:lnTo>
                  <a:pt x="1668" y="1487"/>
                </a:lnTo>
                <a:lnTo>
                  <a:pt x="1668" y="1487"/>
                </a:lnTo>
                <a:lnTo>
                  <a:pt x="1666" y="1487"/>
                </a:lnTo>
                <a:lnTo>
                  <a:pt x="1664" y="1487"/>
                </a:lnTo>
                <a:lnTo>
                  <a:pt x="1662" y="1484"/>
                </a:lnTo>
                <a:lnTo>
                  <a:pt x="1659" y="1484"/>
                </a:lnTo>
                <a:lnTo>
                  <a:pt x="1657" y="1484"/>
                </a:lnTo>
                <a:lnTo>
                  <a:pt x="1653" y="1482"/>
                </a:lnTo>
                <a:lnTo>
                  <a:pt x="1651" y="1480"/>
                </a:lnTo>
                <a:lnTo>
                  <a:pt x="1651" y="1480"/>
                </a:lnTo>
                <a:lnTo>
                  <a:pt x="1649" y="1478"/>
                </a:lnTo>
                <a:lnTo>
                  <a:pt x="1649" y="1478"/>
                </a:lnTo>
                <a:lnTo>
                  <a:pt x="1636" y="1478"/>
                </a:lnTo>
                <a:lnTo>
                  <a:pt x="1634" y="1478"/>
                </a:lnTo>
                <a:lnTo>
                  <a:pt x="1628" y="1480"/>
                </a:lnTo>
                <a:lnTo>
                  <a:pt x="1624" y="1480"/>
                </a:lnTo>
                <a:lnTo>
                  <a:pt x="1620" y="1480"/>
                </a:lnTo>
                <a:lnTo>
                  <a:pt x="1620" y="1478"/>
                </a:lnTo>
                <a:lnTo>
                  <a:pt x="1618" y="1478"/>
                </a:lnTo>
                <a:lnTo>
                  <a:pt x="1618" y="1476"/>
                </a:lnTo>
                <a:lnTo>
                  <a:pt x="1620" y="1474"/>
                </a:lnTo>
                <a:lnTo>
                  <a:pt x="1618" y="1474"/>
                </a:lnTo>
                <a:lnTo>
                  <a:pt x="1618" y="1472"/>
                </a:lnTo>
                <a:lnTo>
                  <a:pt x="1618" y="1470"/>
                </a:lnTo>
                <a:lnTo>
                  <a:pt x="1613" y="1468"/>
                </a:lnTo>
                <a:lnTo>
                  <a:pt x="1611" y="1466"/>
                </a:lnTo>
                <a:lnTo>
                  <a:pt x="1607" y="1466"/>
                </a:lnTo>
                <a:lnTo>
                  <a:pt x="1605" y="1466"/>
                </a:lnTo>
                <a:lnTo>
                  <a:pt x="1601" y="1466"/>
                </a:lnTo>
                <a:lnTo>
                  <a:pt x="1601" y="1466"/>
                </a:lnTo>
                <a:lnTo>
                  <a:pt x="1599" y="1466"/>
                </a:lnTo>
                <a:lnTo>
                  <a:pt x="1599" y="1463"/>
                </a:lnTo>
                <a:lnTo>
                  <a:pt x="1597" y="1463"/>
                </a:lnTo>
                <a:lnTo>
                  <a:pt x="1597" y="1461"/>
                </a:lnTo>
                <a:lnTo>
                  <a:pt x="1597" y="1457"/>
                </a:lnTo>
                <a:lnTo>
                  <a:pt x="1597" y="1457"/>
                </a:lnTo>
                <a:lnTo>
                  <a:pt x="1595" y="1457"/>
                </a:lnTo>
                <a:lnTo>
                  <a:pt x="1595" y="1455"/>
                </a:lnTo>
                <a:lnTo>
                  <a:pt x="1592" y="1455"/>
                </a:lnTo>
                <a:lnTo>
                  <a:pt x="1590" y="1457"/>
                </a:lnTo>
                <a:lnTo>
                  <a:pt x="1590" y="1457"/>
                </a:lnTo>
                <a:lnTo>
                  <a:pt x="1590" y="1459"/>
                </a:lnTo>
                <a:lnTo>
                  <a:pt x="1590" y="1461"/>
                </a:lnTo>
                <a:lnTo>
                  <a:pt x="1590" y="1463"/>
                </a:lnTo>
                <a:lnTo>
                  <a:pt x="1590" y="1463"/>
                </a:lnTo>
                <a:lnTo>
                  <a:pt x="1595" y="1463"/>
                </a:lnTo>
                <a:lnTo>
                  <a:pt x="1597" y="1463"/>
                </a:lnTo>
                <a:lnTo>
                  <a:pt x="1597" y="1466"/>
                </a:lnTo>
                <a:lnTo>
                  <a:pt x="1597" y="1466"/>
                </a:lnTo>
                <a:lnTo>
                  <a:pt x="1595" y="1466"/>
                </a:lnTo>
                <a:lnTo>
                  <a:pt x="1592" y="1466"/>
                </a:lnTo>
                <a:lnTo>
                  <a:pt x="1592" y="1466"/>
                </a:lnTo>
                <a:lnTo>
                  <a:pt x="1590" y="1466"/>
                </a:lnTo>
                <a:lnTo>
                  <a:pt x="1590" y="1468"/>
                </a:lnTo>
                <a:lnTo>
                  <a:pt x="1586" y="1470"/>
                </a:lnTo>
                <a:lnTo>
                  <a:pt x="1582" y="1470"/>
                </a:lnTo>
                <a:lnTo>
                  <a:pt x="1576" y="1472"/>
                </a:lnTo>
                <a:lnTo>
                  <a:pt x="1571" y="1474"/>
                </a:lnTo>
                <a:lnTo>
                  <a:pt x="1571" y="1474"/>
                </a:lnTo>
                <a:lnTo>
                  <a:pt x="1571" y="1476"/>
                </a:lnTo>
                <a:lnTo>
                  <a:pt x="1571" y="1478"/>
                </a:lnTo>
                <a:lnTo>
                  <a:pt x="1571" y="1480"/>
                </a:lnTo>
                <a:lnTo>
                  <a:pt x="1571" y="1480"/>
                </a:lnTo>
                <a:lnTo>
                  <a:pt x="1574" y="1482"/>
                </a:lnTo>
                <a:lnTo>
                  <a:pt x="1576" y="1484"/>
                </a:lnTo>
                <a:lnTo>
                  <a:pt x="1576" y="1487"/>
                </a:lnTo>
                <a:lnTo>
                  <a:pt x="1578" y="1489"/>
                </a:lnTo>
                <a:lnTo>
                  <a:pt x="1578" y="1491"/>
                </a:lnTo>
                <a:lnTo>
                  <a:pt x="1578" y="1495"/>
                </a:lnTo>
                <a:lnTo>
                  <a:pt x="1578" y="1497"/>
                </a:lnTo>
                <a:lnTo>
                  <a:pt x="1576" y="1499"/>
                </a:lnTo>
                <a:lnTo>
                  <a:pt x="1576" y="1499"/>
                </a:lnTo>
                <a:lnTo>
                  <a:pt x="1576" y="1499"/>
                </a:lnTo>
                <a:lnTo>
                  <a:pt x="1571" y="1501"/>
                </a:lnTo>
                <a:lnTo>
                  <a:pt x="1569" y="1501"/>
                </a:lnTo>
                <a:lnTo>
                  <a:pt x="1569" y="1501"/>
                </a:lnTo>
                <a:lnTo>
                  <a:pt x="1569" y="1499"/>
                </a:lnTo>
                <a:lnTo>
                  <a:pt x="1567" y="1497"/>
                </a:lnTo>
                <a:lnTo>
                  <a:pt x="1567" y="1497"/>
                </a:lnTo>
                <a:lnTo>
                  <a:pt x="1567" y="1497"/>
                </a:lnTo>
                <a:lnTo>
                  <a:pt x="1567" y="1495"/>
                </a:lnTo>
                <a:lnTo>
                  <a:pt x="1565" y="1493"/>
                </a:lnTo>
                <a:lnTo>
                  <a:pt x="1565" y="1493"/>
                </a:lnTo>
                <a:lnTo>
                  <a:pt x="1563" y="1491"/>
                </a:lnTo>
                <a:lnTo>
                  <a:pt x="1565" y="1487"/>
                </a:lnTo>
                <a:lnTo>
                  <a:pt x="1567" y="1484"/>
                </a:lnTo>
                <a:lnTo>
                  <a:pt x="1567" y="1482"/>
                </a:lnTo>
                <a:lnTo>
                  <a:pt x="1569" y="1480"/>
                </a:lnTo>
                <a:lnTo>
                  <a:pt x="1571" y="1478"/>
                </a:lnTo>
                <a:lnTo>
                  <a:pt x="1571" y="1476"/>
                </a:lnTo>
                <a:lnTo>
                  <a:pt x="1569" y="1474"/>
                </a:lnTo>
                <a:lnTo>
                  <a:pt x="1569" y="1472"/>
                </a:lnTo>
                <a:lnTo>
                  <a:pt x="1569" y="1472"/>
                </a:lnTo>
                <a:lnTo>
                  <a:pt x="1569" y="1472"/>
                </a:lnTo>
                <a:lnTo>
                  <a:pt x="1567" y="1470"/>
                </a:lnTo>
                <a:lnTo>
                  <a:pt x="1567" y="1470"/>
                </a:lnTo>
                <a:lnTo>
                  <a:pt x="1565" y="1466"/>
                </a:lnTo>
                <a:lnTo>
                  <a:pt x="1565" y="1466"/>
                </a:lnTo>
                <a:lnTo>
                  <a:pt x="1565" y="1463"/>
                </a:lnTo>
                <a:lnTo>
                  <a:pt x="1565" y="1463"/>
                </a:lnTo>
                <a:lnTo>
                  <a:pt x="1567" y="1463"/>
                </a:lnTo>
                <a:lnTo>
                  <a:pt x="1571" y="1461"/>
                </a:lnTo>
                <a:lnTo>
                  <a:pt x="1574" y="1461"/>
                </a:lnTo>
                <a:lnTo>
                  <a:pt x="1574" y="1461"/>
                </a:lnTo>
                <a:lnTo>
                  <a:pt x="1574" y="1459"/>
                </a:lnTo>
                <a:lnTo>
                  <a:pt x="1576" y="1459"/>
                </a:lnTo>
                <a:lnTo>
                  <a:pt x="1578" y="1457"/>
                </a:lnTo>
                <a:lnTo>
                  <a:pt x="1578" y="1455"/>
                </a:lnTo>
                <a:lnTo>
                  <a:pt x="1576" y="1453"/>
                </a:lnTo>
                <a:lnTo>
                  <a:pt x="1571" y="1451"/>
                </a:lnTo>
                <a:lnTo>
                  <a:pt x="1571" y="1451"/>
                </a:lnTo>
                <a:lnTo>
                  <a:pt x="1569" y="1451"/>
                </a:lnTo>
                <a:lnTo>
                  <a:pt x="1565" y="1453"/>
                </a:lnTo>
                <a:lnTo>
                  <a:pt x="1565" y="1455"/>
                </a:lnTo>
                <a:lnTo>
                  <a:pt x="1565" y="1455"/>
                </a:lnTo>
                <a:lnTo>
                  <a:pt x="1563" y="1455"/>
                </a:lnTo>
                <a:lnTo>
                  <a:pt x="1563" y="1455"/>
                </a:lnTo>
                <a:lnTo>
                  <a:pt x="1563" y="1457"/>
                </a:lnTo>
                <a:lnTo>
                  <a:pt x="1561" y="1459"/>
                </a:lnTo>
                <a:lnTo>
                  <a:pt x="1559" y="1461"/>
                </a:lnTo>
                <a:lnTo>
                  <a:pt x="1555" y="1461"/>
                </a:lnTo>
                <a:lnTo>
                  <a:pt x="1546" y="1468"/>
                </a:lnTo>
                <a:lnTo>
                  <a:pt x="1540" y="1468"/>
                </a:lnTo>
                <a:lnTo>
                  <a:pt x="1538" y="1468"/>
                </a:lnTo>
                <a:lnTo>
                  <a:pt x="1538" y="1468"/>
                </a:lnTo>
                <a:lnTo>
                  <a:pt x="1534" y="1468"/>
                </a:lnTo>
                <a:lnTo>
                  <a:pt x="1534" y="1468"/>
                </a:lnTo>
                <a:lnTo>
                  <a:pt x="1534" y="1470"/>
                </a:lnTo>
                <a:lnTo>
                  <a:pt x="1532" y="1472"/>
                </a:lnTo>
                <a:lnTo>
                  <a:pt x="1532" y="1474"/>
                </a:lnTo>
                <a:lnTo>
                  <a:pt x="1530" y="1476"/>
                </a:lnTo>
                <a:lnTo>
                  <a:pt x="1530" y="1476"/>
                </a:lnTo>
                <a:lnTo>
                  <a:pt x="1530" y="1476"/>
                </a:lnTo>
                <a:lnTo>
                  <a:pt x="1527" y="1474"/>
                </a:lnTo>
                <a:lnTo>
                  <a:pt x="1527" y="1474"/>
                </a:lnTo>
                <a:lnTo>
                  <a:pt x="1530" y="1474"/>
                </a:lnTo>
                <a:lnTo>
                  <a:pt x="1530" y="1474"/>
                </a:lnTo>
                <a:lnTo>
                  <a:pt x="1532" y="1472"/>
                </a:lnTo>
                <a:lnTo>
                  <a:pt x="1530" y="1472"/>
                </a:lnTo>
                <a:lnTo>
                  <a:pt x="1523" y="1472"/>
                </a:lnTo>
                <a:lnTo>
                  <a:pt x="1523" y="1472"/>
                </a:lnTo>
                <a:lnTo>
                  <a:pt x="1519" y="1474"/>
                </a:lnTo>
                <a:lnTo>
                  <a:pt x="1517" y="1476"/>
                </a:lnTo>
                <a:lnTo>
                  <a:pt x="1517" y="1476"/>
                </a:lnTo>
                <a:lnTo>
                  <a:pt x="1515" y="1478"/>
                </a:lnTo>
                <a:lnTo>
                  <a:pt x="1515" y="1480"/>
                </a:lnTo>
                <a:lnTo>
                  <a:pt x="1513" y="1482"/>
                </a:lnTo>
                <a:lnTo>
                  <a:pt x="1511" y="1484"/>
                </a:lnTo>
                <a:lnTo>
                  <a:pt x="1511" y="1484"/>
                </a:lnTo>
                <a:lnTo>
                  <a:pt x="1513" y="1484"/>
                </a:lnTo>
                <a:lnTo>
                  <a:pt x="1513" y="1484"/>
                </a:lnTo>
                <a:lnTo>
                  <a:pt x="1513" y="1484"/>
                </a:lnTo>
                <a:lnTo>
                  <a:pt x="1513" y="1484"/>
                </a:lnTo>
                <a:lnTo>
                  <a:pt x="1513" y="1487"/>
                </a:lnTo>
                <a:lnTo>
                  <a:pt x="1513" y="1489"/>
                </a:lnTo>
                <a:lnTo>
                  <a:pt x="1511" y="1491"/>
                </a:lnTo>
                <a:lnTo>
                  <a:pt x="1513" y="1493"/>
                </a:lnTo>
                <a:lnTo>
                  <a:pt x="1513" y="1493"/>
                </a:lnTo>
                <a:lnTo>
                  <a:pt x="1513" y="1495"/>
                </a:lnTo>
                <a:lnTo>
                  <a:pt x="1511" y="1495"/>
                </a:lnTo>
                <a:lnTo>
                  <a:pt x="1509" y="1495"/>
                </a:lnTo>
                <a:lnTo>
                  <a:pt x="1507" y="1497"/>
                </a:lnTo>
                <a:lnTo>
                  <a:pt x="1504" y="1497"/>
                </a:lnTo>
                <a:lnTo>
                  <a:pt x="1502" y="1501"/>
                </a:lnTo>
                <a:lnTo>
                  <a:pt x="1496" y="1505"/>
                </a:lnTo>
                <a:lnTo>
                  <a:pt x="1496" y="1508"/>
                </a:lnTo>
                <a:lnTo>
                  <a:pt x="1494" y="1508"/>
                </a:lnTo>
                <a:lnTo>
                  <a:pt x="1494" y="1508"/>
                </a:lnTo>
                <a:lnTo>
                  <a:pt x="1494" y="1510"/>
                </a:lnTo>
                <a:lnTo>
                  <a:pt x="1494" y="1510"/>
                </a:lnTo>
                <a:lnTo>
                  <a:pt x="1496" y="1512"/>
                </a:lnTo>
                <a:lnTo>
                  <a:pt x="1496" y="1516"/>
                </a:lnTo>
                <a:lnTo>
                  <a:pt x="1496" y="1518"/>
                </a:lnTo>
                <a:lnTo>
                  <a:pt x="1494" y="1518"/>
                </a:lnTo>
                <a:lnTo>
                  <a:pt x="1494" y="1516"/>
                </a:lnTo>
                <a:lnTo>
                  <a:pt x="1494" y="1516"/>
                </a:lnTo>
                <a:lnTo>
                  <a:pt x="1494" y="1516"/>
                </a:lnTo>
                <a:lnTo>
                  <a:pt x="1494" y="1516"/>
                </a:lnTo>
                <a:lnTo>
                  <a:pt x="1494" y="1514"/>
                </a:lnTo>
                <a:lnTo>
                  <a:pt x="1494" y="1514"/>
                </a:lnTo>
                <a:lnTo>
                  <a:pt x="1494" y="1514"/>
                </a:lnTo>
                <a:lnTo>
                  <a:pt x="1492" y="1512"/>
                </a:lnTo>
                <a:lnTo>
                  <a:pt x="1490" y="1510"/>
                </a:lnTo>
                <a:lnTo>
                  <a:pt x="1488" y="1510"/>
                </a:lnTo>
                <a:lnTo>
                  <a:pt x="1488" y="1508"/>
                </a:lnTo>
                <a:lnTo>
                  <a:pt x="1488" y="1508"/>
                </a:lnTo>
                <a:lnTo>
                  <a:pt x="1481" y="1503"/>
                </a:lnTo>
                <a:lnTo>
                  <a:pt x="1479" y="1501"/>
                </a:lnTo>
                <a:lnTo>
                  <a:pt x="1477" y="1499"/>
                </a:lnTo>
                <a:lnTo>
                  <a:pt x="1471" y="1495"/>
                </a:lnTo>
                <a:lnTo>
                  <a:pt x="1467" y="1495"/>
                </a:lnTo>
                <a:lnTo>
                  <a:pt x="1465" y="1495"/>
                </a:lnTo>
                <a:lnTo>
                  <a:pt x="1465" y="1495"/>
                </a:lnTo>
                <a:lnTo>
                  <a:pt x="1463" y="1495"/>
                </a:lnTo>
                <a:lnTo>
                  <a:pt x="1463" y="1493"/>
                </a:lnTo>
                <a:lnTo>
                  <a:pt x="1460" y="1495"/>
                </a:lnTo>
                <a:lnTo>
                  <a:pt x="1458" y="1493"/>
                </a:lnTo>
                <a:lnTo>
                  <a:pt x="1454" y="1493"/>
                </a:lnTo>
                <a:lnTo>
                  <a:pt x="1454" y="1493"/>
                </a:lnTo>
                <a:lnTo>
                  <a:pt x="1452" y="1495"/>
                </a:lnTo>
                <a:lnTo>
                  <a:pt x="1450" y="1497"/>
                </a:lnTo>
                <a:lnTo>
                  <a:pt x="1450" y="1497"/>
                </a:lnTo>
                <a:lnTo>
                  <a:pt x="1450" y="1497"/>
                </a:lnTo>
                <a:lnTo>
                  <a:pt x="1448" y="1499"/>
                </a:lnTo>
                <a:lnTo>
                  <a:pt x="1442" y="1501"/>
                </a:lnTo>
                <a:lnTo>
                  <a:pt x="1439" y="1501"/>
                </a:lnTo>
                <a:lnTo>
                  <a:pt x="1437" y="1503"/>
                </a:lnTo>
                <a:lnTo>
                  <a:pt x="1433" y="1503"/>
                </a:lnTo>
                <a:lnTo>
                  <a:pt x="1431" y="1505"/>
                </a:lnTo>
                <a:lnTo>
                  <a:pt x="1429" y="1505"/>
                </a:lnTo>
                <a:lnTo>
                  <a:pt x="1427" y="1503"/>
                </a:lnTo>
                <a:lnTo>
                  <a:pt x="1425" y="1501"/>
                </a:lnTo>
                <a:lnTo>
                  <a:pt x="1423" y="1501"/>
                </a:lnTo>
                <a:lnTo>
                  <a:pt x="1423" y="1499"/>
                </a:lnTo>
                <a:lnTo>
                  <a:pt x="1421" y="1499"/>
                </a:lnTo>
                <a:lnTo>
                  <a:pt x="1421" y="1499"/>
                </a:lnTo>
                <a:lnTo>
                  <a:pt x="1423" y="1501"/>
                </a:lnTo>
                <a:lnTo>
                  <a:pt x="1423" y="1501"/>
                </a:lnTo>
                <a:lnTo>
                  <a:pt x="1423" y="1503"/>
                </a:lnTo>
                <a:lnTo>
                  <a:pt x="1421" y="1501"/>
                </a:lnTo>
                <a:lnTo>
                  <a:pt x="1419" y="1503"/>
                </a:lnTo>
                <a:lnTo>
                  <a:pt x="1419" y="1501"/>
                </a:lnTo>
                <a:lnTo>
                  <a:pt x="1416" y="1501"/>
                </a:lnTo>
                <a:lnTo>
                  <a:pt x="1416" y="1499"/>
                </a:lnTo>
                <a:lnTo>
                  <a:pt x="1416" y="1499"/>
                </a:lnTo>
                <a:lnTo>
                  <a:pt x="1416" y="1499"/>
                </a:lnTo>
                <a:lnTo>
                  <a:pt x="1416" y="1499"/>
                </a:lnTo>
                <a:lnTo>
                  <a:pt x="1416" y="1499"/>
                </a:lnTo>
                <a:lnTo>
                  <a:pt x="1414" y="1499"/>
                </a:lnTo>
                <a:lnTo>
                  <a:pt x="1414" y="1497"/>
                </a:lnTo>
                <a:lnTo>
                  <a:pt x="1414" y="1497"/>
                </a:lnTo>
                <a:lnTo>
                  <a:pt x="1414" y="1495"/>
                </a:lnTo>
                <a:lnTo>
                  <a:pt x="1412" y="1495"/>
                </a:lnTo>
                <a:lnTo>
                  <a:pt x="1412" y="1493"/>
                </a:lnTo>
                <a:lnTo>
                  <a:pt x="1410" y="1493"/>
                </a:lnTo>
                <a:lnTo>
                  <a:pt x="1408" y="1493"/>
                </a:lnTo>
                <a:lnTo>
                  <a:pt x="1408" y="1491"/>
                </a:lnTo>
                <a:lnTo>
                  <a:pt x="1408" y="1491"/>
                </a:lnTo>
                <a:lnTo>
                  <a:pt x="1404" y="1487"/>
                </a:lnTo>
                <a:lnTo>
                  <a:pt x="1404" y="1487"/>
                </a:lnTo>
                <a:lnTo>
                  <a:pt x="1400" y="1482"/>
                </a:lnTo>
                <a:lnTo>
                  <a:pt x="1400" y="1480"/>
                </a:lnTo>
                <a:lnTo>
                  <a:pt x="1398" y="1476"/>
                </a:lnTo>
                <a:lnTo>
                  <a:pt x="1398" y="1476"/>
                </a:lnTo>
                <a:lnTo>
                  <a:pt x="1395" y="1474"/>
                </a:lnTo>
                <a:lnTo>
                  <a:pt x="1395" y="1474"/>
                </a:lnTo>
                <a:lnTo>
                  <a:pt x="1395" y="1474"/>
                </a:lnTo>
                <a:lnTo>
                  <a:pt x="1393" y="1472"/>
                </a:lnTo>
                <a:lnTo>
                  <a:pt x="1393" y="1470"/>
                </a:lnTo>
                <a:lnTo>
                  <a:pt x="1393" y="1468"/>
                </a:lnTo>
                <a:lnTo>
                  <a:pt x="1393" y="1468"/>
                </a:lnTo>
                <a:lnTo>
                  <a:pt x="1393" y="1466"/>
                </a:lnTo>
                <a:lnTo>
                  <a:pt x="1393" y="1466"/>
                </a:lnTo>
                <a:lnTo>
                  <a:pt x="1395" y="1463"/>
                </a:lnTo>
                <a:lnTo>
                  <a:pt x="1395" y="1463"/>
                </a:lnTo>
                <a:lnTo>
                  <a:pt x="1395" y="1461"/>
                </a:lnTo>
                <a:lnTo>
                  <a:pt x="1395" y="1461"/>
                </a:lnTo>
                <a:lnTo>
                  <a:pt x="1393" y="1461"/>
                </a:lnTo>
                <a:lnTo>
                  <a:pt x="1393" y="1461"/>
                </a:lnTo>
                <a:lnTo>
                  <a:pt x="1393" y="1459"/>
                </a:lnTo>
                <a:lnTo>
                  <a:pt x="1393" y="1459"/>
                </a:lnTo>
                <a:lnTo>
                  <a:pt x="1393" y="1459"/>
                </a:lnTo>
                <a:lnTo>
                  <a:pt x="1393" y="1459"/>
                </a:lnTo>
                <a:lnTo>
                  <a:pt x="1393" y="1457"/>
                </a:lnTo>
                <a:lnTo>
                  <a:pt x="1395" y="1457"/>
                </a:lnTo>
                <a:lnTo>
                  <a:pt x="1395" y="1457"/>
                </a:lnTo>
                <a:lnTo>
                  <a:pt x="1395" y="1457"/>
                </a:lnTo>
                <a:lnTo>
                  <a:pt x="1395" y="1455"/>
                </a:lnTo>
                <a:lnTo>
                  <a:pt x="1395" y="1453"/>
                </a:lnTo>
                <a:lnTo>
                  <a:pt x="1395" y="1453"/>
                </a:lnTo>
                <a:lnTo>
                  <a:pt x="1395" y="1453"/>
                </a:lnTo>
                <a:lnTo>
                  <a:pt x="1393" y="1451"/>
                </a:lnTo>
                <a:lnTo>
                  <a:pt x="1395" y="1451"/>
                </a:lnTo>
                <a:lnTo>
                  <a:pt x="1395" y="1449"/>
                </a:lnTo>
                <a:lnTo>
                  <a:pt x="1395" y="1449"/>
                </a:lnTo>
                <a:lnTo>
                  <a:pt x="1398" y="1447"/>
                </a:lnTo>
                <a:lnTo>
                  <a:pt x="1398" y="1449"/>
                </a:lnTo>
                <a:lnTo>
                  <a:pt x="1398" y="1449"/>
                </a:lnTo>
                <a:lnTo>
                  <a:pt x="1395" y="1451"/>
                </a:lnTo>
                <a:lnTo>
                  <a:pt x="1395" y="1451"/>
                </a:lnTo>
                <a:lnTo>
                  <a:pt x="1398" y="1453"/>
                </a:lnTo>
                <a:lnTo>
                  <a:pt x="1398" y="1453"/>
                </a:lnTo>
                <a:lnTo>
                  <a:pt x="1398" y="1453"/>
                </a:lnTo>
                <a:lnTo>
                  <a:pt x="1398" y="1451"/>
                </a:lnTo>
                <a:lnTo>
                  <a:pt x="1398" y="1449"/>
                </a:lnTo>
                <a:lnTo>
                  <a:pt x="1398" y="1445"/>
                </a:lnTo>
                <a:lnTo>
                  <a:pt x="1398" y="1438"/>
                </a:lnTo>
                <a:lnTo>
                  <a:pt x="1398" y="1432"/>
                </a:lnTo>
                <a:lnTo>
                  <a:pt x="1400" y="1430"/>
                </a:lnTo>
                <a:lnTo>
                  <a:pt x="1400" y="1428"/>
                </a:lnTo>
                <a:lnTo>
                  <a:pt x="1402" y="1426"/>
                </a:lnTo>
                <a:lnTo>
                  <a:pt x="1402" y="1426"/>
                </a:lnTo>
                <a:lnTo>
                  <a:pt x="1402" y="1424"/>
                </a:lnTo>
                <a:lnTo>
                  <a:pt x="1402" y="1417"/>
                </a:lnTo>
                <a:lnTo>
                  <a:pt x="1400" y="1417"/>
                </a:lnTo>
                <a:lnTo>
                  <a:pt x="1400" y="1417"/>
                </a:lnTo>
                <a:lnTo>
                  <a:pt x="1400" y="1417"/>
                </a:lnTo>
                <a:lnTo>
                  <a:pt x="1400" y="1415"/>
                </a:lnTo>
                <a:lnTo>
                  <a:pt x="1400" y="1415"/>
                </a:lnTo>
                <a:lnTo>
                  <a:pt x="1402" y="1415"/>
                </a:lnTo>
                <a:lnTo>
                  <a:pt x="1402" y="1417"/>
                </a:lnTo>
                <a:lnTo>
                  <a:pt x="1402" y="1417"/>
                </a:lnTo>
                <a:lnTo>
                  <a:pt x="1402" y="1415"/>
                </a:lnTo>
                <a:lnTo>
                  <a:pt x="1402" y="1415"/>
                </a:lnTo>
                <a:lnTo>
                  <a:pt x="1404" y="1415"/>
                </a:lnTo>
                <a:lnTo>
                  <a:pt x="1402" y="1413"/>
                </a:lnTo>
                <a:lnTo>
                  <a:pt x="1402" y="1413"/>
                </a:lnTo>
                <a:lnTo>
                  <a:pt x="1400" y="1411"/>
                </a:lnTo>
                <a:lnTo>
                  <a:pt x="1395" y="1409"/>
                </a:lnTo>
                <a:lnTo>
                  <a:pt x="1395" y="1409"/>
                </a:lnTo>
                <a:lnTo>
                  <a:pt x="1398" y="1409"/>
                </a:lnTo>
                <a:lnTo>
                  <a:pt x="1398" y="1411"/>
                </a:lnTo>
                <a:lnTo>
                  <a:pt x="1398" y="1411"/>
                </a:lnTo>
                <a:lnTo>
                  <a:pt x="1398" y="1411"/>
                </a:lnTo>
                <a:lnTo>
                  <a:pt x="1395" y="1411"/>
                </a:lnTo>
                <a:lnTo>
                  <a:pt x="1395" y="1411"/>
                </a:lnTo>
                <a:lnTo>
                  <a:pt x="1393" y="1411"/>
                </a:lnTo>
                <a:lnTo>
                  <a:pt x="1393" y="1409"/>
                </a:lnTo>
                <a:lnTo>
                  <a:pt x="1393" y="1409"/>
                </a:lnTo>
                <a:lnTo>
                  <a:pt x="1391" y="1409"/>
                </a:lnTo>
                <a:lnTo>
                  <a:pt x="1391" y="1409"/>
                </a:lnTo>
                <a:lnTo>
                  <a:pt x="1389" y="1409"/>
                </a:lnTo>
                <a:lnTo>
                  <a:pt x="1389" y="1409"/>
                </a:lnTo>
                <a:lnTo>
                  <a:pt x="1389" y="1407"/>
                </a:lnTo>
                <a:lnTo>
                  <a:pt x="1389" y="1407"/>
                </a:lnTo>
                <a:lnTo>
                  <a:pt x="1389" y="1407"/>
                </a:lnTo>
                <a:lnTo>
                  <a:pt x="1391" y="1407"/>
                </a:lnTo>
                <a:lnTo>
                  <a:pt x="1393" y="1409"/>
                </a:lnTo>
                <a:lnTo>
                  <a:pt x="1393" y="1407"/>
                </a:lnTo>
                <a:lnTo>
                  <a:pt x="1387" y="1403"/>
                </a:lnTo>
                <a:lnTo>
                  <a:pt x="1383" y="1401"/>
                </a:lnTo>
                <a:lnTo>
                  <a:pt x="1383" y="1403"/>
                </a:lnTo>
                <a:lnTo>
                  <a:pt x="1385" y="1403"/>
                </a:lnTo>
                <a:lnTo>
                  <a:pt x="1385" y="1403"/>
                </a:lnTo>
                <a:lnTo>
                  <a:pt x="1383" y="1403"/>
                </a:lnTo>
                <a:lnTo>
                  <a:pt x="1383" y="1403"/>
                </a:lnTo>
                <a:lnTo>
                  <a:pt x="1381" y="1401"/>
                </a:lnTo>
                <a:lnTo>
                  <a:pt x="1377" y="1401"/>
                </a:lnTo>
                <a:lnTo>
                  <a:pt x="1377" y="1401"/>
                </a:lnTo>
                <a:lnTo>
                  <a:pt x="1375" y="1401"/>
                </a:lnTo>
                <a:lnTo>
                  <a:pt x="1368" y="1401"/>
                </a:lnTo>
                <a:lnTo>
                  <a:pt x="1364" y="1399"/>
                </a:lnTo>
                <a:lnTo>
                  <a:pt x="1362" y="1399"/>
                </a:lnTo>
                <a:lnTo>
                  <a:pt x="1362" y="1399"/>
                </a:lnTo>
                <a:lnTo>
                  <a:pt x="1362" y="1401"/>
                </a:lnTo>
                <a:lnTo>
                  <a:pt x="1360" y="1401"/>
                </a:lnTo>
                <a:lnTo>
                  <a:pt x="1360" y="1401"/>
                </a:lnTo>
                <a:lnTo>
                  <a:pt x="1356" y="1403"/>
                </a:lnTo>
                <a:lnTo>
                  <a:pt x="1356" y="1403"/>
                </a:lnTo>
                <a:lnTo>
                  <a:pt x="1351" y="1403"/>
                </a:lnTo>
                <a:lnTo>
                  <a:pt x="1349" y="1403"/>
                </a:lnTo>
                <a:lnTo>
                  <a:pt x="1343" y="1403"/>
                </a:lnTo>
                <a:lnTo>
                  <a:pt x="1341" y="1403"/>
                </a:lnTo>
                <a:lnTo>
                  <a:pt x="1341" y="1403"/>
                </a:lnTo>
                <a:lnTo>
                  <a:pt x="1339" y="1403"/>
                </a:lnTo>
                <a:lnTo>
                  <a:pt x="1339" y="1401"/>
                </a:lnTo>
                <a:lnTo>
                  <a:pt x="1337" y="1401"/>
                </a:lnTo>
                <a:lnTo>
                  <a:pt x="1335" y="1401"/>
                </a:lnTo>
                <a:lnTo>
                  <a:pt x="1335" y="1401"/>
                </a:lnTo>
                <a:lnTo>
                  <a:pt x="1333" y="1403"/>
                </a:lnTo>
                <a:lnTo>
                  <a:pt x="1333" y="1403"/>
                </a:lnTo>
                <a:lnTo>
                  <a:pt x="1331" y="1405"/>
                </a:lnTo>
                <a:lnTo>
                  <a:pt x="1331" y="1403"/>
                </a:lnTo>
                <a:lnTo>
                  <a:pt x="1324" y="1401"/>
                </a:lnTo>
                <a:lnTo>
                  <a:pt x="1324" y="1401"/>
                </a:lnTo>
                <a:lnTo>
                  <a:pt x="1324" y="1401"/>
                </a:lnTo>
                <a:lnTo>
                  <a:pt x="1324" y="1403"/>
                </a:lnTo>
                <a:lnTo>
                  <a:pt x="1324" y="1403"/>
                </a:lnTo>
                <a:lnTo>
                  <a:pt x="1322" y="1403"/>
                </a:lnTo>
                <a:lnTo>
                  <a:pt x="1322" y="1401"/>
                </a:lnTo>
                <a:lnTo>
                  <a:pt x="1320" y="1401"/>
                </a:lnTo>
                <a:lnTo>
                  <a:pt x="1320" y="1401"/>
                </a:lnTo>
                <a:lnTo>
                  <a:pt x="1320" y="1401"/>
                </a:lnTo>
                <a:lnTo>
                  <a:pt x="1320" y="1399"/>
                </a:lnTo>
                <a:lnTo>
                  <a:pt x="1322" y="1396"/>
                </a:lnTo>
                <a:lnTo>
                  <a:pt x="1324" y="1394"/>
                </a:lnTo>
                <a:lnTo>
                  <a:pt x="1326" y="1392"/>
                </a:lnTo>
                <a:lnTo>
                  <a:pt x="1326" y="1392"/>
                </a:lnTo>
                <a:lnTo>
                  <a:pt x="1328" y="1390"/>
                </a:lnTo>
                <a:lnTo>
                  <a:pt x="1328" y="1386"/>
                </a:lnTo>
                <a:lnTo>
                  <a:pt x="1328" y="1382"/>
                </a:lnTo>
                <a:lnTo>
                  <a:pt x="1328" y="1380"/>
                </a:lnTo>
                <a:lnTo>
                  <a:pt x="1328" y="1380"/>
                </a:lnTo>
                <a:lnTo>
                  <a:pt x="1331" y="1378"/>
                </a:lnTo>
                <a:lnTo>
                  <a:pt x="1328" y="1375"/>
                </a:lnTo>
                <a:lnTo>
                  <a:pt x="1331" y="1373"/>
                </a:lnTo>
                <a:lnTo>
                  <a:pt x="1331" y="1371"/>
                </a:lnTo>
                <a:lnTo>
                  <a:pt x="1331" y="1369"/>
                </a:lnTo>
                <a:lnTo>
                  <a:pt x="1333" y="1367"/>
                </a:lnTo>
                <a:lnTo>
                  <a:pt x="1331" y="1365"/>
                </a:lnTo>
                <a:lnTo>
                  <a:pt x="1328" y="1365"/>
                </a:lnTo>
                <a:lnTo>
                  <a:pt x="1328" y="1365"/>
                </a:lnTo>
                <a:lnTo>
                  <a:pt x="1328" y="1365"/>
                </a:lnTo>
                <a:lnTo>
                  <a:pt x="1328" y="1363"/>
                </a:lnTo>
                <a:lnTo>
                  <a:pt x="1328" y="1363"/>
                </a:lnTo>
                <a:lnTo>
                  <a:pt x="1331" y="1361"/>
                </a:lnTo>
                <a:lnTo>
                  <a:pt x="1331" y="1359"/>
                </a:lnTo>
                <a:lnTo>
                  <a:pt x="1331" y="1359"/>
                </a:lnTo>
                <a:lnTo>
                  <a:pt x="1333" y="1357"/>
                </a:lnTo>
                <a:lnTo>
                  <a:pt x="1333" y="1357"/>
                </a:lnTo>
                <a:lnTo>
                  <a:pt x="1333" y="1359"/>
                </a:lnTo>
                <a:lnTo>
                  <a:pt x="1333" y="1363"/>
                </a:lnTo>
                <a:lnTo>
                  <a:pt x="1333" y="1363"/>
                </a:lnTo>
                <a:lnTo>
                  <a:pt x="1333" y="1363"/>
                </a:lnTo>
                <a:lnTo>
                  <a:pt x="1335" y="1365"/>
                </a:lnTo>
                <a:lnTo>
                  <a:pt x="1335" y="1367"/>
                </a:lnTo>
                <a:lnTo>
                  <a:pt x="1335" y="1365"/>
                </a:lnTo>
                <a:lnTo>
                  <a:pt x="1337" y="1363"/>
                </a:lnTo>
                <a:lnTo>
                  <a:pt x="1337" y="1361"/>
                </a:lnTo>
                <a:lnTo>
                  <a:pt x="1339" y="1359"/>
                </a:lnTo>
                <a:lnTo>
                  <a:pt x="1339" y="1354"/>
                </a:lnTo>
                <a:lnTo>
                  <a:pt x="1341" y="1350"/>
                </a:lnTo>
                <a:lnTo>
                  <a:pt x="1339" y="1350"/>
                </a:lnTo>
                <a:lnTo>
                  <a:pt x="1339" y="1350"/>
                </a:lnTo>
                <a:lnTo>
                  <a:pt x="1339" y="1352"/>
                </a:lnTo>
                <a:lnTo>
                  <a:pt x="1337" y="1350"/>
                </a:lnTo>
                <a:lnTo>
                  <a:pt x="1337" y="1350"/>
                </a:lnTo>
                <a:lnTo>
                  <a:pt x="1339" y="1350"/>
                </a:lnTo>
                <a:lnTo>
                  <a:pt x="1339" y="1348"/>
                </a:lnTo>
                <a:lnTo>
                  <a:pt x="1339" y="1348"/>
                </a:lnTo>
                <a:lnTo>
                  <a:pt x="1341" y="1348"/>
                </a:lnTo>
                <a:lnTo>
                  <a:pt x="1341" y="1348"/>
                </a:lnTo>
                <a:lnTo>
                  <a:pt x="1341" y="1346"/>
                </a:lnTo>
                <a:lnTo>
                  <a:pt x="1341" y="1346"/>
                </a:lnTo>
                <a:lnTo>
                  <a:pt x="1339" y="1346"/>
                </a:lnTo>
                <a:lnTo>
                  <a:pt x="1339" y="1346"/>
                </a:lnTo>
                <a:lnTo>
                  <a:pt x="1339" y="1346"/>
                </a:lnTo>
                <a:lnTo>
                  <a:pt x="1337" y="1346"/>
                </a:lnTo>
                <a:lnTo>
                  <a:pt x="1337" y="1346"/>
                </a:lnTo>
                <a:lnTo>
                  <a:pt x="1339" y="1344"/>
                </a:lnTo>
                <a:lnTo>
                  <a:pt x="1341" y="1342"/>
                </a:lnTo>
                <a:lnTo>
                  <a:pt x="1341" y="1342"/>
                </a:lnTo>
                <a:lnTo>
                  <a:pt x="1341" y="1342"/>
                </a:lnTo>
                <a:lnTo>
                  <a:pt x="1341" y="1342"/>
                </a:lnTo>
                <a:lnTo>
                  <a:pt x="1341" y="1340"/>
                </a:lnTo>
                <a:lnTo>
                  <a:pt x="1341" y="1338"/>
                </a:lnTo>
                <a:lnTo>
                  <a:pt x="1341" y="1338"/>
                </a:lnTo>
                <a:lnTo>
                  <a:pt x="1343" y="1334"/>
                </a:lnTo>
                <a:lnTo>
                  <a:pt x="1347" y="1331"/>
                </a:lnTo>
                <a:lnTo>
                  <a:pt x="1349" y="1329"/>
                </a:lnTo>
                <a:lnTo>
                  <a:pt x="1349" y="1327"/>
                </a:lnTo>
                <a:lnTo>
                  <a:pt x="1349" y="1325"/>
                </a:lnTo>
                <a:lnTo>
                  <a:pt x="1351" y="1323"/>
                </a:lnTo>
                <a:lnTo>
                  <a:pt x="1349" y="1323"/>
                </a:lnTo>
                <a:lnTo>
                  <a:pt x="1349" y="1321"/>
                </a:lnTo>
                <a:lnTo>
                  <a:pt x="1349" y="1319"/>
                </a:lnTo>
                <a:lnTo>
                  <a:pt x="1349" y="1319"/>
                </a:lnTo>
                <a:lnTo>
                  <a:pt x="1347" y="1317"/>
                </a:lnTo>
                <a:lnTo>
                  <a:pt x="1345" y="1317"/>
                </a:lnTo>
                <a:lnTo>
                  <a:pt x="1345" y="1317"/>
                </a:lnTo>
                <a:lnTo>
                  <a:pt x="1343" y="1317"/>
                </a:lnTo>
                <a:lnTo>
                  <a:pt x="1341" y="1317"/>
                </a:lnTo>
                <a:lnTo>
                  <a:pt x="1341" y="1317"/>
                </a:lnTo>
                <a:lnTo>
                  <a:pt x="1343" y="1317"/>
                </a:lnTo>
                <a:lnTo>
                  <a:pt x="1343" y="1317"/>
                </a:lnTo>
                <a:lnTo>
                  <a:pt x="1345" y="1317"/>
                </a:lnTo>
                <a:lnTo>
                  <a:pt x="1345" y="1317"/>
                </a:lnTo>
                <a:lnTo>
                  <a:pt x="1345" y="1317"/>
                </a:lnTo>
                <a:lnTo>
                  <a:pt x="1345" y="1319"/>
                </a:lnTo>
                <a:lnTo>
                  <a:pt x="1345" y="1319"/>
                </a:lnTo>
                <a:lnTo>
                  <a:pt x="1343" y="1319"/>
                </a:lnTo>
                <a:lnTo>
                  <a:pt x="1341" y="1319"/>
                </a:lnTo>
                <a:lnTo>
                  <a:pt x="1337" y="1317"/>
                </a:lnTo>
                <a:lnTo>
                  <a:pt x="1337" y="1317"/>
                </a:lnTo>
                <a:lnTo>
                  <a:pt x="1333" y="1317"/>
                </a:lnTo>
                <a:lnTo>
                  <a:pt x="1331" y="1317"/>
                </a:lnTo>
                <a:lnTo>
                  <a:pt x="1331" y="1317"/>
                </a:lnTo>
                <a:lnTo>
                  <a:pt x="1331" y="1317"/>
                </a:lnTo>
                <a:lnTo>
                  <a:pt x="1331" y="1317"/>
                </a:lnTo>
                <a:lnTo>
                  <a:pt x="1328" y="1317"/>
                </a:lnTo>
                <a:lnTo>
                  <a:pt x="1326" y="1317"/>
                </a:lnTo>
                <a:lnTo>
                  <a:pt x="1324" y="1317"/>
                </a:lnTo>
                <a:lnTo>
                  <a:pt x="1322" y="1319"/>
                </a:lnTo>
                <a:lnTo>
                  <a:pt x="1320" y="1319"/>
                </a:lnTo>
                <a:lnTo>
                  <a:pt x="1307" y="1321"/>
                </a:lnTo>
                <a:lnTo>
                  <a:pt x="1305" y="1321"/>
                </a:lnTo>
                <a:lnTo>
                  <a:pt x="1301" y="1323"/>
                </a:lnTo>
                <a:lnTo>
                  <a:pt x="1299" y="1325"/>
                </a:lnTo>
                <a:lnTo>
                  <a:pt x="1297" y="1329"/>
                </a:lnTo>
                <a:lnTo>
                  <a:pt x="1297" y="1329"/>
                </a:lnTo>
                <a:lnTo>
                  <a:pt x="1297" y="1331"/>
                </a:lnTo>
                <a:lnTo>
                  <a:pt x="1297" y="1336"/>
                </a:lnTo>
                <a:lnTo>
                  <a:pt x="1297" y="1338"/>
                </a:lnTo>
                <a:lnTo>
                  <a:pt x="1297" y="1340"/>
                </a:lnTo>
                <a:lnTo>
                  <a:pt x="1297" y="1342"/>
                </a:lnTo>
                <a:lnTo>
                  <a:pt x="1297" y="1342"/>
                </a:lnTo>
                <a:lnTo>
                  <a:pt x="1295" y="1344"/>
                </a:lnTo>
                <a:lnTo>
                  <a:pt x="1293" y="1344"/>
                </a:lnTo>
                <a:lnTo>
                  <a:pt x="1293" y="1350"/>
                </a:lnTo>
                <a:lnTo>
                  <a:pt x="1291" y="1352"/>
                </a:lnTo>
                <a:lnTo>
                  <a:pt x="1289" y="1354"/>
                </a:lnTo>
                <a:lnTo>
                  <a:pt x="1287" y="1354"/>
                </a:lnTo>
                <a:lnTo>
                  <a:pt x="1282" y="1357"/>
                </a:lnTo>
                <a:lnTo>
                  <a:pt x="1282" y="1357"/>
                </a:lnTo>
                <a:lnTo>
                  <a:pt x="1282" y="1359"/>
                </a:lnTo>
                <a:lnTo>
                  <a:pt x="1282" y="1359"/>
                </a:lnTo>
                <a:lnTo>
                  <a:pt x="1284" y="1357"/>
                </a:lnTo>
                <a:lnTo>
                  <a:pt x="1284" y="1357"/>
                </a:lnTo>
                <a:lnTo>
                  <a:pt x="1284" y="1359"/>
                </a:lnTo>
                <a:lnTo>
                  <a:pt x="1284" y="1359"/>
                </a:lnTo>
                <a:lnTo>
                  <a:pt x="1284" y="1359"/>
                </a:lnTo>
                <a:lnTo>
                  <a:pt x="1284" y="1359"/>
                </a:lnTo>
                <a:lnTo>
                  <a:pt x="1284" y="1361"/>
                </a:lnTo>
                <a:lnTo>
                  <a:pt x="1282" y="1363"/>
                </a:lnTo>
                <a:lnTo>
                  <a:pt x="1282" y="1363"/>
                </a:lnTo>
                <a:lnTo>
                  <a:pt x="1280" y="1363"/>
                </a:lnTo>
                <a:lnTo>
                  <a:pt x="1278" y="1363"/>
                </a:lnTo>
                <a:lnTo>
                  <a:pt x="1276" y="1363"/>
                </a:lnTo>
                <a:lnTo>
                  <a:pt x="1276" y="1361"/>
                </a:lnTo>
                <a:lnTo>
                  <a:pt x="1276" y="1361"/>
                </a:lnTo>
                <a:lnTo>
                  <a:pt x="1276" y="1361"/>
                </a:lnTo>
                <a:lnTo>
                  <a:pt x="1276" y="1359"/>
                </a:lnTo>
                <a:lnTo>
                  <a:pt x="1274" y="1359"/>
                </a:lnTo>
                <a:lnTo>
                  <a:pt x="1272" y="1361"/>
                </a:lnTo>
                <a:lnTo>
                  <a:pt x="1268" y="1361"/>
                </a:lnTo>
                <a:lnTo>
                  <a:pt x="1268" y="1361"/>
                </a:lnTo>
                <a:lnTo>
                  <a:pt x="1266" y="1361"/>
                </a:lnTo>
                <a:lnTo>
                  <a:pt x="1263" y="1361"/>
                </a:lnTo>
                <a:lnTo>
                  <a:pt x="1263" y="1363"/>
                </a:lnTo>
                <a:lnTo>
                  <a:pt x="1261" y="1363"/>
                </a:lnTo>
                <a:lnTo>
                  <a:pt x="1259" y="1363"/>
                </a:lnTo>
                <a:lnTo>
                  <a:pt x="1257" y="1363"/>
                </a:lnTo>
                <a:lnTo>
                  <a:pt x="1253" y="1363"/>
                </a:lnTo>
                <a:lnTo>
                  <a:pt x="1249" y="1365"/>
                </a:lnTo>
                <a:lnTo>
                  <a:pt x="1247" y="1365"/>
                </a:lnTo>
                <a:lnTo>
                  <a:pt x="1243" y="1367"/>
                </a:lnTo>
                <a:lnTo>
                  <a:pt x="1240" y="1367"/>
                </a:lnTo>
                <a:lnTo>
                  <a:pt x="1238" y="1367"/>
                </a:lnTo>
                <a:lnTo>
                  <a:pt x="1238" y="1367"/>
                </a:lnTo>
                <a:lnTo>
                  <a:pt x="1236" y="1365"/>
                </a:lnTo>
                <a:lnTo>
                  <a:pt x="1234" y="1363"/>
                </a:lnTo>
                <a:lnTo>
                  <a:pt x="1232" y="1361"/>
                </a:lnTo>
                <a:lnTo>
                  <a:pt x="1228" y="1359"/>
                </a:lnTo>
                <a:lnTo>
                  <a:pt x="1224" y="1359"/>
                </a:lnTo>
                <a:lnTo>
                  <a:pt x="1222" y="1359"/>
                </a:lnTo>
                <a:lnTo>
                  <a:pt x="1222" y="1359"/>
                </a:lnTo>
                <a:lnTo>
                  <a:pt x="1222" y="1359"/>
                </a:lnTo>
                <a:lnTo>
                  <a:pt x="1224" y="1361"/>
                </a:lnTo>
                <a:lnTo>
                  <a:pt x="1222" y="1361"/>
                </a:lnTo>
                <a:lnTo>
                  <a:pt x="1219" y="1359"/>
                </a:lnTo>
                <a:lnTo>
                  <a:pt x="1217" y="1359"/>
                </a:lnTo>
                <a:lnTo>
                  <a:pt x="1217" y="1357"/>
                </a:lnTo>
                <a:lnTo>
                  <a:pt x="1219" y="1359"/>
                </a:lnTo>
                <a:lnTo>
                  <a:pt x="1219" y="1359"/>
                </a:lnTo>
                <a:lnTo>
                  <a:pt x="1217" y="1357"/>
                </a:lnTo>
                <a:lnTo>
                  <a:pt x="1217" y="1354"/>
                </a:lnTo>
                <a:lnTo>
                  <a:pt x="1215" y="1354"/>
                </a:lnTo>
                <a:lnTo>
                  <a:pt x="1215" y="1352"/>
                </a:lnTo>
                <a:lnTo>
                  <a:pt x="1213" y="1350"/>
                </a:lnTo>
                <a:lnTo>
                  <a:pt x="1213" y="1348"/>
                </a:lnTo>
                <a:lnTo>
                  <a:pt x="1211" y="1346"/>
                </a:lnTo>
                <a:lnTo>
                  <a:pt x="1211" y="1342"/>
                </a:lnTo>
                <a:lnTo>
                  <a:pt x="1207" y="1338"/>
                </a:lnTo>
                <a:lnTo>
                  <a:pt x="1201" y="1331"/>
                </a:lnTo>
                <a:lnTo>
                  <a:pt x="1201" y="1329"/>
                </a:lnTo>
                <a:lnTo>
                  <a:pt x="1201" y="1329"/>
                </a:lnTo>
                <a:lnTo>
                  <a:pt x="1196" y="1323"/>
                </a:lnTo>
                <a:lnTo>
                  <a:pt x="1194" y="1319"/>
                </a:lnTo>
                <a:lnTo>
                  <a:pt x="1194" y="1319"/>
                </a:lnTo>
                <a:lnTo>
                  <a:pt x="1194" y="1319"/>
                </a:lnTo>
                <a:lnTo>
                  <a:pt x="1194" y="1317"/>
                </a:lnTo>
                <a:lnTo>
                  <a:pt x="1194" y="1317"/>
                </a:lnTo>
                <a:lnTo>
                  <a:pt x="1192" y="1317"/>
                </a:lnTo>
                <a:lnTo>
                  <a:pt x="1192" y="1310"/>
                </a:lnTo>
                <a:lnTo>
                  <a:pt x="1194" y="1315"/>
                </a:lnTo>
                <a:lnTo>
                  <a:pt x="1196" y="1317"/>
                </a:lnTo>
                <a:lnTo>
                  <a:pt x="1196" y="1317"/>
                </a:lnTo>
                <a:lnTo>
                  <a:pt x="1196" y="1317"/>
                </a:lnTo>
                <a:lnTo>
                  <a:pt x="1196" y="1319"/>
                </a:lnTo>
                <a:lnTo>
                  <a:pt x="1196" y="1321"/>
                </a:lnTo>
                <a:lnTo>
                  <a:pt x="1196" y="1321"/>
                </a:lnTo>
                <a:lnTo>
                  <a:pt x="1196" y="1319"/>
                </a:lnTo>
                <a:lnTo>
                  <a:pt x="1199" y="1319"/>
                </a:lnTo>
                <a:lnTo>
                  <a:pt x="1199" y="1317"/>
                </a:lnTo>
                <a:lnTo>
                  <a:pt x="1196" y="1317"/>
                </a:lnTo>
                <a:lnTo>
                  <a:pt x="1196" y="1315"/>
                </a:lnTo>
                <a:lnTo>
                  <a:pt x="1194" y="1313"/>
                </a:lnTo>
                <a:lnTo>
                  <a:pt x="1192" y="1308"/>
                </a:lnTo>
                <a:lnTo>
                  <a:pt x="1190" y="1306"/>
                </a:lnTo>
                <a:lnTo>
                  <a:pt x="1190" y="1302"/>
                </a:lnTo>
                <a:lnTo>
                  <a:pt x="1190" y="1302"/>
                </a:lnTo>
                <a:lnTo>
                  <a:pt x="1190" y="1300"/>
                </a:lnTo>
                <a:lnTo>
                  <a:pt x="1190" y="1298"/>
                </a:lnTo>
                <a:lnTo>
                  <a:pt x="1192" y="1298"/>
                </a:lnTo>
                <a:lnTo>
                  <a:pt x="1192" y="1296"/>
                </a:lnTo>
                <a:lnTo>
                  <a:pt x="1192" y="1289"/>
                </a:lnTo>
                <a:lnTo>
                  <a:pt x="1192" y="1283"/>
                </a:lnTo>
                <a:lnTo>
                  <a:pt x="1192" y="1283"/>
                </a:lnTo>
                <a:lnTo>
                  <a:pt x="1192" y="1283"/>
                </a:lnTo>
                <a:lnTo>
                  <a:pt x="1192" y="1281"/>
                </a:lnTo>
                <a:lnTo>
                  <a:pt x="1192" y="1275"/>
                </a:lnTo>
                <a:lnTo>
                  <a:pt x="1194" y="1264"/>
                </a:lnTo>
                <a:lnTo>
                  <a:pt x="1196" y="1262"/>
                </a:lnTo>
                <a:lnTo>
                  <a:pt x="1199" y="1256"/>
                </a:lnTo>
                <a:lnTo>
                  <a:pt x="1201" y="1254"/>
                </a:lnTo>
                <a:lnTo>
                  <a:pt x="1201" y="1250"/>
                </a:lnTo>
                <a:lnTo>
                  <a:pt x="1201" y="1248"/>
                </a:lnTo>
                <a:lnTo>
                  <a:pt x="1199" y="1248"/>
                </a:lnTo>
                <a:lnTo>
                  <a:pt x="1196" y="1243"/>
                </a:lnTo>
                <a:lnTo>
                  <a:pt x="1196" y="1241"/>
                </a:lnTo>
                <a:lnTo>
                  <a:pt x="1196" y="1239"/>
                </a:lnTo>
                <a:lnTo>
                  <a:pt x="1194" y="1237"/>
                </a:lnTo>
                <a:lnTo>
                  <a:pt x="1194" y="1235"/>
                </a:lnTo>
                <a:lnTo>
                  <a:pt x="1194" y="1235"/>
                </a:lnTo>
                <a:lnTo>
                  <a:pt x="1194" y="1233"/>
                </a:lnTo>
                <a:lnTo>
                  <a:pt x="1196" y="1233"/>
                </a:lnTo>
                <a:lnTo>
                  <a:pt x="1196" y="1231"/>
                </a:lnTo>
                <a:lnTo>
                  <a:pt x="1196" y="1231"/>
                </a:lnTo>
                <a:lnTo>
                  <a:pt x="1192" y="1229"/>
                </a:lnTo>
                <a:lnTo>
                  <a:pt x="1192" y="1227"/>
                </a:lnTo>
                <a:lnTo>
                  <a:pt x="1192" y="1229"/>
                </a:lnTo>
                <a:lnTo>
                  <a:pt x="1194" y="1229"/>
                </a:lnTo>
                <a:lnTo>
                  <a:pt x="1196" y="1229"/>
                </a:lnTo>
                <a:lnTo>
                  <a:pt x="1196" y="1229"/>
                </a:lnTo>
                <a:lnTo>
                  <a:pt x="1196" y="1227"/>
                </a:lnTo>
                <a:lnTo>
                  <a:pt x="1199" y="1224"/>
                </a:lnTo>
                <a:lnTo>
                  <a:pt x="1196" y="1220"/>
                </a:lnTo>
                <a:lnTo>
                  <a:pt x="1196" y="1220"/>
                </a:lnTo>
                <a:lnTo>
                  <a:pt x="1196" y="1220"/>
                </a:lnTo>
                <a:lnTo>
                  <a:pt x="1199" y="1220"/>
                </a:lnTo>
                <a:lnTo>
                  <a:pt x="1201" y="1220"/>
                </a:lnTo>
                <a:lnTo>
                  <a:pt x="1201" y="1218"/>
                </a:lnTo>
                <a:lnTo>
                  <a:pt x="1203" y="1216"/>
                </a:lnTo>
                <a:lnTo>
                  <a:pt x="1201" y="1218"/>
                </a:lnTo>
                <a:lnTo>
                  <a:pt x="1201" y="1216"/>
                </a:lnTo>
                <a:lnTo>
                  <a:pt x="1201" y="1216"/>
                </a:lnTo>
                <a:lnTo>
                  <a:pt x="1201" y="1216"/>
                </a:lnTo>
                <a:lnTo>
                  <a:pt x="1203" y="1216"/>
                </a:lnTo>
                <a:lnTo>
                  <a:pt x="1203" y="1216"/>
                </a:lnTo>
                <a:lnTo>
                  <a:pt x="1203" y="1216"/>
                </a:lnTo>
                <a:lnTo>
                  <a:pt x="1203" y="1216"/>
                </a:lnTo>
                <a:lnTo>
                  <a:pt x="1205" y="1216"/>
                </a:lnTo>
                <a:lnTo>
                  <a:pt x="1205" y="1216"/>
                </a:lnTo>
                <a:lnTo>
                  <a:pt x="1205" y="1216"/>
                </a:lnTo>
                <a:lnTo>
                  <a:pt x="1205" y="1214"/>
                </a:lnTo>
                <a:lnTo>
                  <a:pt x="1205" y="1212"/>
                </a:lnTo>
                <a:lnTo>
                  <a:pt x="1207" y="1214"/>
                </a:lnTo>
                <a:lnTo>
                  <a:pt x="1209" y="1212"/>
                </a:lnTo>
                <a:lnTo>
                  <a:pt x="1209" y="1212"/>
                </a:lnTo>
                <a:lnTo>
                  <a:pt x="1211" y="1212"/>
                </a:lnTo>
                <a:lnTo>
                  <a:pt x="1211" y="1212"/>
                </a:lnTo>
                <a:lnTo>
                  <a:pt x="1209" y="1212"/>
                </a:lnTo>
                <a:lnTo>
                  <a:pt x="1207" y="1208"/>
                </a:lnTo>
                <a:lnTo>
                  <a:pt x="1209" y="1208"/>
                </a:lnTo>
                <a:lnTo>
                  <a:pt x="1209" y="1208"/>
                </a:lnTo>
                <a:lnTo>
                  <a:pt x="1209" y="1208"/>
                </a:lnTo>
                <a:lnTo>
                  <a:pt x="1209" y="1208"/>
                </a:lnTo>
                <a:lnTo>
                  <a:pt x="1211" y="1210"/>
                </a:lnTo>
                <a:lnTo>
                  <a:pt x="1211" y="1208"/>
                </a:lnTo>
                <a:lnTo>
                  <a:pt x="1211" y="1208"/>
                </a:lnTo>
                <a:lnTo>
                  <a:pt x="1213" y="1208"/>
                </a:lnTo>
                <a:lnTo>
                  <a:pt x="1215" y="1210"/>
                </a:lnTo>
                <a:lnTo>
                  <a:pt x="1217" y="1208"/>
                </a:lnTo>
                <a:lnTo>
                  <a:pt x="1215" y="1210"/>
                </a:lnTo>
                <a:lnTo>
                  <a:pt x="1213" y="1212"/>
                </a:lnTo>
                <a:lnTo>
                  <a:pt x="1215" y="1210"/>
                </a:lnTo>
                <a:lnTo>
                  <a:pt x="1217" y="1210"/>
                </a:lnTo>
                <a:lnTo>
                  <a:pt x="1219" y="1208"/>
                </a:lnTo>
                <a:lnTo>
                  <a:pt x="1222" y="1208"/>
                </a:lnTo>
                <a:lnTo>
                  <a:pt x="1222" y="1208"/>
                </a:lnTo>
                <a:lnTo>
                  <a:pt x="1226" y="1206"/>
                </a:lnTo>
                <a:lnTo>
                  <a:pt x="1228" y="1204"/>
                </a:lnTo>
                <a:lnTo>
                  <a:pt x="1230" y="1201"/>
                </a:lnTo>
                <a:lnTo>
                  <a:pt x="1230" y="1199"/>
                </a:lnTo>
                <a:lnTo>
                  <a:pt x="1232" y="1199"/>
                </a:lnTo>
                <a:lnTo>
                  <a:pt x="1232" y="1197"/>
                </a:lnTo>
                <a:lnTo>
                  <a:pt x="1232" y="1195"/>
                </a:lnTo>
                <a:lnTo>
                  <a:pt x="1232" y="1195"/>
                </a:lnTo>
                <a:lnTo>
                  <a:pt x="1232" y="1193"/>
                </a:lnTo>
                <a:lnTo>
                  <a:pt x="1232" y="1191"/>
                </a:lnTo>
                <a:lnTo>
                  <a:pt x="1232" y="1193"/>
                </a:lnTo>
                <a:lnTo>
                  <a:pt x="1232" y="1193"/>
                </a:lnTo>
                <a:lnTo>
                  <a:pt x="1234" y="1191"/>
                </a:lnTo>
                <a:lnTo>
                  <a:pt x="1234" y="1191"/>
                </a:lnTo>
                <a:lnTo>
                  <a:pt x="1236" y="1193"/>
                </a:lnTo>
                <a:lnTo>
                  <a:pt x="1234" y="1195"/>
                </a:lnTo>
                <a:lnTo>
                  <a:pt x="1236" y="1195"/>
                </a:lnTo>
                <a:lnTo>
                  <a:pt x="1236" y="1195"/>
                </a:lnTo>
                <a:lnTo>
                  <a:pt x="1238" y="1195"/>
                </a:lnTo>
                <a:lnTo>
                  <a:pt x="1234" y="1197"/>
                </a:lnTo>
                <a:lnTo>
                  <a:pt x="1234" y="1197"/>
                </a:lnTo>
                <a:lnTo>
                  <a:pt x="1238" y="1195"/>
                </a:lnTo>
                <a:lnTo>
                  <a:pt x="1245" y="1193"/>
                </a:lnTo>
                <a:lnTo>
                  <a:pt x="1247" y="1193"/>
                </a:lnTo>
                <a:lnTo>
                  <a:pt x="1247" y="1191"/>
                </a:lnTo>
                <a:lnTo>
                  <a:pt x="1247" y="1191"/>
                </a:lnTo>
                <a:lnTo>
                  <a:pt x="1249" y="1187"/>
                </a:lnTo>
                <a:lnTo>
                  <a:pt x="1249" y="1187"/>
                </a:lnTo>
                <a:lnTo>
                  <a:pt x="1249" y="1189"/>
                </a:lnTo>
                <a:lnTo>
                  <a:pt x="1249" y="1189"/>
                </a:lnTo>
                <a:lnTo>
                  <a:pt x="1249" y="1189"/>
                </a:lnTo>
                <a:lnTo>
                  <a:pt x="1249" y="1191"/>
                </a:lnTo>
                <a:lnTo>
                  <a:pt x="1247" y="1191"/>
                </a:lnTo>
                <a:lnTo>
                  <a:pt x="1249" y="1191"/>
                </a:lnTo>
                <a:lnTo>
                  <a:pt x="1249" y="1191"/>
                </a:lnTo>
                <a:lnTo>
                  <a:pt x="1249" y="1191"/>
                </a:lnTo>
                <a:lnTo>
                  <a:pt x="1251" y="1191"/>
                </a:lnTo>
                <a:lnTo>
                  <a:pt x="1255" y="1191"/>
                </a:lnTo>
                <a:lnTo>
                  <a:pt x="1257" y="1191"/>
                </a:lnTo>
                <a:lnTo>
                  <a:pt x="1257" y="1191"/>
                </a:lnTo>
                <a:lnTo>
                  <a:pt x="1261" y="1191"/>
                </a:lnTo>
                <a:lnTo>
                  <a:pt x="1263" y="1193"/>
                </a:lnTo>
                <a:lnTo>
                  <a:pt x="1266" y="1193"/>
                </a:lnTo>
                <a:lnTo>
                  <a:pt x="1272" y="1195"/>
                </a:lnTo>
                <a:lnTo>
                  <a:pt x="1274" y="1193"/>
                </a:lnTo>
                <a:lnTo>
                  <a:pt x="1274" y="1193"/>
                </a:lnTo>
                <a:lnTo>
                  <a:pt x="1274" y="1193"/>
                </a:lnTo>
                <a:lnTo>
                  <a:pt x="1274" y="1193"/>
                </a:lnTo>
                <a:lnTo>
                  <a:pt x="1274" y="1191"/>
                </a:lnTo>
                <a:lnTo>
                  <a:pt x="1274" y="1191"/>
                </a:lnTo>
                <a:lnTo>
                  <a:pt x="1276" y="1191"/>
                </a:lnTo>
                <a:lnTo>
                  <a:pt x="1278" y="1191"/>
                </a:lnTo>
                <a:lnTo>
                  <a:pt x="1280" y="1191"/>
                </a:lnTo>
                <a:lnTo>
                  <a:pt x="1280" y="1193"/>
                </a:lnTo>
                <a:lnTo>
                  <a:pt x="1282" y="1195"/>
                </a:lnTo>
                <a:lnTo>
                  <a:pt x="1284" y="1195"/>
                </a:lnTo>
                <a:lnTo>
                  <a:pt x="1284" y="1195"/>
                </a:lnTo>
                <a:lnTo>
                  <a:pt x="1287" y="1195"/>
                </a:lnTo>
                <a:lnTo>
                  <a:pt x="1287" y="1195"/>
                </a:lnTo>
                <a:lnTo>
                  <a:pt x="1287" y="1195"/>
                </a:lnTo>
                <a:lnTo>
                  <a:pt x="1287" y="1197"/>
                </a:lnTo>
                <a:lnTo>
                  <a:pt x="1287" y="1197"/>
                </a:lnTo>
                <a:lnTo>
                  <a:pt x="1287" y="1197"/>
                </a:lnTo>
                <a:lnTo>
                  <a:pt x="1284" y="1197"/>
                </a:lnTo>
                <a:lnTo>
                  <a:pt x="1284" y="1199"/>
                </a:lnTo>
                <a:lnTo>
                  <a:pt x="1289" y="1199"/>
                </a:lnTo>
                <a:lnTo>
                  <a:pt x="1293" y="1201"/>
                </a:lnTo>
                <a:lnTo>
                  <a:pt x="1295" y="1201"/>
                </a:lnTo>
                <a:lnTo>
                  <a:pt x="1295" y="1199"/>
                </a:lnTo>
                <a:lnTo>
                  <a:pt x="1297" y="1199"/>
                </a:lnTo>
                <a:lnTo>
                  <a:pt x="1299" y="1199"/>
                </a:lnTo>
                <a:lnTo>
                  <a:pt x="1299" y="1199"/>
                </a:lnTo>
                <a:lnTo>
                  <a:pt x="1301" y="1201"/>
                </a:lnTo>
                <a:lnTo>
                  <a:pt x="1301" y="1201"/>
                </a:lnTo>
                <a:lnTo>
                  <a:pt x="1301" y="1201"/>
                </a:lnTo>
                <a:lnTo>
                  <a:pt x="1303" y="1199"/>
                </a:lnTo>
                <a:lnTo>
                  <a:pt x="1303" y="1199"/>
                </a:lnTo>
                <a:lnTo>
                  <a:pt x="1303" y="1199"/>
                </a:lnTo>
                <a:lnTo>
                  <a:pt x="1303" y="1197"/>
                </a:lnTo>
                <a:lnTo>
                  <a:pt x="1303" y="1197"/>
                </a:lnTo>
                <a:lnTo>
                  <a:pt x="1303" y="1195"/>
                </a:lnTo>
                <a:lnTo>
                  <a:pt x="1301" y="1195"/>
                </a:lnTo>
                <a:lnTo>
                  <a:pt x="1301" y="1195"/>
                </a:lnTo>
                <a:lnTo>
                  <a:pt x="1301" y="1195"/>
                </a:lnTo>
                <a:lnTo>
                  <a:pt x="1305" y="1195"/>
                </a:lnTo>
                <a:lnTo>
                  <a:pt x="1307" y="1197"/>
                </a:lnTo>
                <a:lnTo>
                  <a:pt x="1307" y="1197"/>
                </a:lnTo>
                <a:lnTo>
                  <a:pt x="1307" y="1197"/>
                </a:lnTo>
                <a:lnTo>
                  <a:pt x="1307" y="1197"/>
                </a:lnTo>
                <a:lnTo>
                  <a:pt x="1310" y="1197"/>
                </a:lnTo>
                <a:lnTo>
                  <a:pt x="1310" y="1197"/>
                </a:lnTo>
                <a:lnTo>
                  <a:pt x="1310" y="1199"/>
                </a:lnTo>
                <a:lnTo>
                  <a:pt x="1312" y="1199"/>
                </a:lnTo>
                <a:lnTo>
                  <a:pt x="1312" y="1199"/>
                </a:lnTo>
                <a:lnTo>
                  <a:pt x="1312" y="1201"/>
                </a:lnTo>
                <a:lnTo>
                  <a:pt x="1314" y="1201"/>
                </a:lnTo>
                <a:lnTo>
                  <a:pt x="1314" y="1204"/>
                </a:lnTo>
                <a:lnTo>
                  <a:pt x="1314" y="1204"/>
                </a:lnTo>
                <a:lnTo>
                  <a:pt x="1316" y="1201"/>
                </a:lnTo>
                <a:lnTo>
                  <a:pt x="1316" y="1201"/>
                </a:lnTo>
                <a:lnTo>
                  <a:pt x="1316" y="1204"/>
                </a:lnTo>
                <a:lnTo>
                  <a:pt x="1316" y="1201"/>
                </a:lnTo>
                <a:lnTo>
                  <a:pt x="1316" y="1201"/>
                </a:lnTo>
                <a:lnTo>
                  <a:pt x="1318" y="1201"/>
                </a:lnTo>
                <a:lnTo>
                  <a:pt x="1318" y="1199"/>
                </a:lnTo>
                <a:lnTo>
                  <a:pt x="1318" y="1199"/>
                </a:lnTo>
                <a:lnTo>
                  <a:pt x="1316" y="1199"/>
                </a:lnTo>
                <a:lnTo>
                  <a:pt x="1316" y="1197"/>
                </a:lnTo>
                <a:lnTo>
                  <a:pt x="1314" y="1197"/>
                </a:lnTo>
                <a:lnTo>
                  <a:pt x="1312" y="1197"/>
                </a:lnTo>
                <a:lnTo>
                  <a:pt x="1310" y="1195"/>
                </a:lnTo>
                <a:lnTo>
                  <a:pt x="1310" y="1195"/>
                </a:lnTo>
                <a:lnTo>
                  <a:pt x="1307" y="1193"/>
                </a:lnTo>
                <a:lnTo>
                  <a:pt x="1307" y="1193"/>
                </a:lnTo>
                <a:lnTo>
                  <a:pt x="1307" y="1193"/>
                </a:lnTo>
                <a:lnTo>
                  <a:pt x="1310" y="1193"/>
                </a:lnTo>
                <a:lnTo>
                  <a:pt x="1310" y="1193"/>
                </a:lnTo>
                <a:lnTo>
                  <a:pt x="1310" y="1193"/>
                </a:lnTo>
                <a:lnTo>
                  <a:pt x="1310" y="1191"/>
                </a:lnTo>
                <a:lnTo>
                  <a:pt x="1312" y="1191"/>
                </a:lnTo>
                <a:lnTo>
                  <a:pt x="1312" y="1191"/>
                </a:lnTo>
                <a:lnTo>
                  <a:pt x="1314" y="1191"/>
                </a:lnTo>
                <a:lnTo>
                  <a:pt x="1314" y="1189"/>
                </a:lnTo>
                <a:lnTo>
                  <a:pt x="1314" y="1189"/>
                </a:lnTo>
                <a:lnTo>
                  <a:pt x="1312" y="1187"/>
                </a:lnTo>
                <a:lnTo>
                  <a:pt x="1312" y="1187"/>
                </a:lnTo>
                <a:lnTo>
                  <a:pt x="1312" y="1187"/>
                </a:lnTo>
                <a:lnTo>
                  <a:pt x="1312" y="1187"/>
                </a:lnTo>
                <a:lnTo>
                  <a:pt x="1310" y="1187"/>
                </a:lnTo>
                <a:lnTo>
                  <a:pt x="1310" y="1189"/>
                </a:lnTo>
                <a:lnTo>
                  <a:pt x="1310" y="1189"/>
                </a:lnTo>
                <a:lnTo>
                  <a:pt x="1307" y="1189"/>
                </a:lnTo>
                <a:lnTo>
                  <a:pt x="1307" y="1187"/>
                </a:lnTo>
                <a:lnTo>
                  <a:pt x="1307" y="1187"/>
                </a:lnTo>
                <a:lnTo>
                  <a:pt x="1307" y="1187"/>
                </a:lnTo>
                <a:lnTo>
                  <a:pt x="1310" y="1185"/>
                </a:lnTo>
                <a:lnTo>
                  <a:pt x="1310" y="1185"/>
                </a:lnTo>
                <a:lnTo>
                  <a:pt x="1307" y="1185"/>
                </a:lnTo>
                <a:lnTo>
                  <a:pt x="1307" y="1185"/>
                </a:lnTo>
                <a:lnTo>
                  <a:pt x="1307" y="1185"/>
                </a:lnTo>
                <a:lnTo>
                  <a:pt x="1305" y="1185"/>
                </a:lnTo>
                <a:lnTo>
                  <a:pt x="1303" y="1187"/>
                </a:lnTo>
                <a:lnTo>
                  <a:pt x="1301" y="1187"/>
                </a:lnTo>
                <a:lnTo>
                  <a:pt x="1299" y="1187"/>
                </a:lnTo>
                <a:lnTo>
                  <a:pt x="1297" y="1185"/>
                </a:lnTo>
                <a:lnTo>
                  <a:pt x="1299" y="1183"/>
                </a:lnTo>
                <a:lnTo>
                  <a:pt x="1301" y="1180"/>
                </a:lnTo>
                <a:lnTo>
                  <a:pt x="1301" y="1183"/>
                </a:lnTo>
                <a:lnTo>
                  <a:pt x="1303" y="1183"/>
                </a:lnTo>
                <a:lnTo>
                  <a:pt x="1305" y="1183"/>
                </a:lnTo>
                <a:lnTo>
                  <a:pt x="1310" y="1185"/>
                </a:lnTo>
                <a:lnTo>
                  <a:pt x="1312" y="1185"/>
                </a:lnTo>
                <a:lnTo>
                  <a:pt x="1314" y="1183"/>
                </a:lnTo>
                <a:lnTo>
                  <a:pt x="1314" y="1183"/>
                </a:lnTo>
                <a:lnTo>
                  <a:pt x="1316" y="1183"/>
                </a:lnTo>
                <a:lnTo>
                  <a:pt x="1318" y="1183"/>
                </a:lnTo>
                <a:lnTo>
                  <a:pt x="1320" y="1180"/>
                </a:lnTo>
                <a:lnTo>
                  <a:pt x="1320" y="1180"/>
                </a:lnTo>
                <a:lnTo>
                  <a:pt x="1320" y="1180"/>
                </a:lnTo>
                <a:lnTo>
                  <a:pt x="1322" y="1183"/>
                </a:lnTo>
                <a:lnTo>
                  <a:pt x="1328" y="1180"/>
                </a:lnTo>
                <a:lnTo>
                  <a:pt x="1328" y="1183"/>
                </a:lnTo>
                <a:lnTo>
                  <a:pt x="1331" y="1183"/>
                </a:lnTo>
                <a:lnTo>
                  <a:pt x="1331" y="1180"/>
                </a:lnTo>
                <a:lnTo>
                  <a:pt x="1333" y="1178"/>
                </a:lnTo>
                <a:lnTo>
                  <a:pt x="1333" y="1176"/>
                </a:lnTo>
                <a:lnTo>
                  <a:pt x="1333" y="1176"/>
                </a:lnTo>
                <a:lnTo>
                  <a:pt x="1333" y="1178"/>
                </a:lnTo>
                <a:lnTo>
                  <a:pt x="1335" y="1178"/>
                </a:lnTo>
                <a:lnTo>
                  <a:pt x="1335" y="1180"/>
                </a:lnTo>
                <a:lnTo>
                  <a:pt x="1335" y="1180"/>
                </a:lnTo>
                <a:lnTo>
                  <a:pt x="1335" y="1180"/>
                </a:lnTo>
                <a:lnTo>
                  <a:pt x="1335" y="1183"/>
                </a:lnTo>
                <a:lnTo>
                  <a:pt x="1337" y="1183"/>
                </a:lnTo>
                <a:lnTo>
                  <a:pt x="1335" y="1183"/>
                </a:lnTo>
                <a:lnTo>
                  <a:pt x="1333" y="1183"/>
                </a:lnTo>
                <a:lnTo>
                  <a:pt x="1333" y="1185"/>
                </a:lnTo>
                <a:lnTo>
                  <a:pt x="1339" y="1183"/>
                </a:lnTo>
                <a:lnTo>
                  <a:pt x="1339" y="1183"/>
                </a:lnTo>
                <a:lnTo>
                  <a:pt x="1341" y="1180"/>
                </a:lnTo>
                <a:lnTo>
                  <a:pt x="1341" y="1183"/>
                </a:lnTo>
                <a:lnTo>
                  <a:pt x="1341" y="1183"/>
                </a:lnTo>
                <a:lnTo>
                  <a:pt x="1341" y="1183"/>
                </a:lnTo>
                <a:lnTo>
                  <a:pt x="1343" y="1183"/>
                </a:lnTo>
                <a:lnTo>
                  <a:pt x="1343" y="1180"/>
                </a:lnTo>
                <a:lnTo>
                  <a:pt x="1345" y="1180"/>
                </a:lnTo>
                <a:lnTo>
                  <a:pt x="1345" y="1178"/>
                </a:lnTo>
                <a:lnTo>
                  <a:pt x="1345" y="1178"/>
                </a:lnTo>
                <a:lnTo>
                  <a:pt x="1347" y="1180"/>
                </a:lnTo>
                <a:lnTo>
                  <a:pt x="1347" y="1178"/>
                </a:lnTo>
                <a:lnTo>
                  <a:pt x="1347" y="1178"/>
                </a:lnTo>
                <a:lnTo>
                  <a:pt x="1347" y="1180"/>
                </a:lnTo>
                <a:lnTo>
                  <a:pt x="1347" y="1180"/>
                </a:lnTo>
                <a:lnTo>
                  <a:pt x="1345" y="1180"/>
                </a:lnTo>
                <a:lnTo>
                  <a:pt x="1345" y="1180"/>
                </a:lnTo>
                <a:lnTo>
                  <a:pt x="1345" y="1183"/>
                </a:lnTo>
                <a:lnTo>
                  <a:pt x="1347" y="1180"/>
                </a:lnTo>
                <a:lnTo>
                  <a:pt x="1351" y="1180"/>
                </a:lnTo>
                <a:lnTo>
                  <a:pt x="1354" y="1180"/>
                </a:lnTo>
                <a:lnTo>
                  <a:pt x="1354" y="1180"/>
                </a:lnTo>
                <a:lnTo>
                  <a:pt x="1356" y="1180"/>
                </a:lnTo>
                <a:lnTo>
                  <a:pt x="1356" y="1180"/>
                </a:lnTo>
                <a:lnTo>
                  <a:pt x="1358" y="1180"/>
                </a:lnTo>
                <a:lnTo>
                  <a:pt x="1360" y="1180"/>
                </a:lnTo>
                <a:lnTo>
                  <a:pt x="1360" y="1180"/>
                </a:lnTo>
                <a:lnTo>
                  <a:pt x="1360" y="1180"/>
                </a:lnTo>
                <a:lnTo>
                  <a:pt x="1358" y="1180"/>
                </a:lnTo>
                <a:lnTo>
                  <a:pt x="1356" y="1180"/>
                </a:lnTo>
                <a:lnTo>
                  <a:pt x="1360" y="1183"/>
                </a:lnTo>
                <a:lnTo>
                  <a:pt x="1364" y="1185"/>
                </a:lnTo>
                <a:lnTo>
                  <a:pt x="1364" y="1185"/>
                </a:lnTo>
                <a:lnTo>
                  <a:pt x="1366" y="1185"/>
                </a:lnTo>
                <a:lnTo>
                  <a:pt x="1366" y="1185"/>
                </a:lnTo>
                <a:lnTo>
                  <a:pt x="1366" y="1183"/>
                </a:lnTo>
                <a:lnTo>
                  <a:pt x="1366" y="1183"/>
                </a:lnTo>
                <a:lnTo>
                  <a:pt x="1368" y="1183"/>
                </a:lnTo>
                <a:lnTo>
                  <a:pt x="1366" y="1185"/>
                </a:lnTo>
                <a:lnTo>
                  <a:pt x="1366" y="1185"/>
                </a:lnTo>
                <a:lnTo>
                  <a:pt x="1368" y="1185"/>
                </a:lnTo>
                <a:lnTo>
                  <a:pt x="1368" y="1185"/>
                </a:lnTo>
                <a:lnTo>
                  <a:pt x="1366" y="1185"/>
                </a:lnTo>
                <a:lnTo>
                  <a:pt x="1368" y="1187"/>
                </a:lnTo>
                <a:lnTo>
                  <a:pt x="1370" y="1189"/>
                </a:lnTo>
                <a:lnTo>
                  <a:pt x="1372" y="1191"/>
                </a:lnTo>
                <a:lnTo>
                  <a:pt x="1372" y="1191"/>
                </a:lnTo>
                <a:lnTo>
                  <a:pt x="1372" y="1191"/>
                </a:lnTo>
                <a:lnTo>
                  <a:pt x="1370" y="1191"/>
                </a:lnTo>
                <a:lnTo>
                  <a:pt x="1370" y="1189"/>
                </a:lnTo>
                <a:lnTo>
                  <a:pt x="1370" y="1191"/>
                </a:lnTo>
                <a:lnTo>
                  <a:pt x="1370" y="1193"/>
                </a:lnTo>
                <a:lnTo>
                  <a:pt x="1372" y="1193"/>
                </a:lnTo>
                <a:lnTo>
                  <a:pt x="1375" y="1191"/>
                </a:lnTo>
                <a:lnTo>
                  <a:pt x="1377" y="1191"/>
                </a:lnTo>
                <a:lnTo>
                  <a:pt x="1377" y="1191"/>
                </a:lnTo>
                <a:lnTo>
                  <a:pt x="1379" y="1191"/>
                </a:lnTo>
                <a:lnTo>
                  <a:pt x="1379" y="1191"/>
                </a:lnTo>
                <a:lnTo>
                  <a:pt x="1383" y="1189"/>
                </a:lnTo>
                <a:lnTo>
                  <a:pt x="1385" y="1189"/>
                </a:lnTo>
                <a:lnTo>
                  <a:pt x="1385" y="1189"/>
                </a:lnTo>
                <a:lnTo>
                  <a:pt x="1385" y="1189"/>
                </a:lnTo>
                <a:lnTo>
                  <a:pt x="1385" y="1187"/>
                </a:lnTo>
                <a:lnTo>
                  <a:pt x="1385" y="1187"/>
                </a:lnTo>
                <a:lnTo>
                  <a:pt x="1387" y="1187"/>
                </a:lnTo>
                <a:lnTo>
                  <a:pt x="1389" y="1185"/>
                </a:lnTo>
                <a:lnTo>
                  <a:pt x="1395" y="1189"/>
                </a:lnTo>
                <a:lnTo>
                  <a:pt x="1402" y="1195"/>
                </a:lnTo>
                <a:lnTo>
                  <a:pt x="1408" y="1201"/>
                </a:lnTo>
                <a:lnTo>
                  <a:pt x="1410" y="1206"/>
                </a:lnTo>
                <a:lnTo>
                  <a:pt x="1410" y="1206"/>
                </a:lnTo>
                <a:lnTo>
                  <a:pt x="1410" y="1206"/>
                </a:lnTo>
                <a:lnTo>
                  <a:pt x="1410" y="1212"/>
                </a:lnTo>
                <a:lnTo>
                  <a:pt x="1408" y="1214"/>
                </a:lnTo>
                <a:lnTo>
                  <a:pt x="1408" y="1220"/>
                </a:lnTo>
                <a:lnTo>
                  <a:pt x="1408" y="1222"/>
                </a:lnTo>
                <a:lnTo>
                  <a:pt x="1408" y="1222"/>
                </a:lnTo>
                <a:lnTo>
                  <a:pt x="1408" y="1222"/>
                </a:lnTo>
                <a:lnTo>
                  <a:pt x="1410" y="1222"/>
                </a:lnTo>
                <a:lnTo>
                  <a:pt x="1410" y="1222"/>
                </a:lnTo>
                <a:lnTo>
                  <a:pt x="1410" y="1222"/>
                </a:lnTo>
                <a:lnTo>
                  <a:pt x="1410" y="1222"/>
                </a:lnTo>
                <a:lnTo>
                  <a:pt x="1410" y="1220"/>
                </a:lnTo>
                <a:lnTo>
                  <a:pt x="1410" y="1220"/>
                </a:lnTo>
                <a:lnTo>
                  <a:pt x="1410" y="1218"/>
                </a:lnTo>
                <a:lnTo>
                  <a:pt x="1410" y="1218"/>
                </a:lnTo>
                <a:lnTo>
                  <a:pt x="1412" y="1218"/>
                </a:lnTo>
                <a:lnTo>
                  <a:pt x="1412" y="1220"/>
                </a:lnTo>
                <a:lnTo>
                  <a:pt x="1412" y="1220"/>
                </a:lnTo>
                <a:lnTo>
                  <a:pt x="1414" y="1220"/>
                </a:lnTo>
                <a:lnTo>
                  <a:pt x="1414" y="1220"/>
                </a:lnTo>
                <a:lnTo>
                  <a:pt x="1414" y="1220"/>
                </a:lnTo>
                <a:lnTo>
                  <a:pt x="1414" y="1222"/>
                </a:lnTo>
                <a:lnTo>
                  <a:pt x="1412" y="1224"/>
                </a:lnTo>
                <a:lnTo>
                  <a:pt x="1410" y="1227"/>
                </a:lnTo>
                <a:lnTo>
                  <a:pt x="1410" y="1227"/>
                </a:lnTo>
                <a:lnTo>
                  <a:pt x="1410" y="1227"/>
                </a:lnTo>
                <a:lnTo>
                  <a:pt x="1410" y="1227"/>
                </a:lnTo>
                <a:lnTo>
                  <a:pt x="1410" y="1229"/>
                </a:lnTo>
                <a:lnTo>
                  <a:pt x="1414" y="1233"/>
                </a:lnTo>
                <a:lnTo>
                  <a:pt x="1414" y="1235"/>
                </a:lnTo>
                <a:lnTo>
                  <a:pt x="1416" y="1237"/>
                </a:lnTo>
                <a:lnTo>
                  <a:pt x="1416" y="1237"/>
                </a:lnTo>
                <a:lnTo>
                  <a:pt x="1416" y="1237"/>
                </a:lnTo>
                <a:lnTo>
                  <a:pt x="1416" y="1235"/>
                </a:lnTo>
                <a:lnTo>
                  <a:pt x="1416" y="1235"/>
                </a:lnTo>
                <a:lnTo>
                  <a:pt x="1419" y="1235"/>
                </a:lnTo>
                <a:lnTo>
                  <a:pt x="1419" y="1235"/>
                </a:lnTo>
                <a:lnTo>
                  <a:pt x="1419" y="1235"/>
                </a:lnTo>
                <a:lnTo>
                  <a:pt x="1419" y="1239"/>
                </a:lnTo>
                <a:lnTo>
                  <a:pt x="1419" y="1241"/>
                </a:lnTo>
                <a:lnTo>
                  <a:pt x="1421" y="1241"/>
                </a:lnTo>
                <a:lnTo>
                  <a:pt x="1421" y="1241"/>
                </a:lnTo>
                <a:lnTo>
                  <a:pt x="1421" y="1239"/>
                </a:lnTo>
                <a:lnTo>
                  <a:pt x="1421" y="1239"/>
                </a:lnTo>
                <a:lnTo>
                  <a:pt x="1423" y="1239"/>
                </a:lnTo>
                <a:lnTo>
                  <a:pt x="1421" y="1241"/>
                </a:lnTo>
                <a:lnTo>
                  <a:pt x="1421" y="1241"/>
                </a:lnTo>
                <a:lnTo>
                  <a:pt x="1421" y="1241"/>
                </a:lnTo>
                <a:lnTo>
                  <a:pt x="1423" y="1243"/>
                </a:lnTo>
                <a:lnTo>
                  <a:pt x="1423" y="1248"/>
                </a:lnTo>
                <a:lnTo>
                  <a:pt x="1425" y="1250"/>
                </a:lnTo>
                <a:lnTo>
                  <a:pt x="1427" y="1252"/>
                </a:lnTo>
                <a:lnTo>
                  <a:pt x="1429" y="1252"/>
                </a:lnTo>
                <a:lnTo>
                  <a:pt x="1429" y="1254"/>
                </a:lnTo>
                <a:lnTo>
                  <a:pt x="1431" y="1256"/>
                </a:lnTo>
                <a:lnTo>
                  <a:pt x="1433" y="1260"/>
                </a:lnTo>
                <a:lnTo>
                  <a:pt x="1433" y="1260"/>
                </a:lnTo>
                <a:lnTo>
                  <a:pt x="1435" y="1260"/>
                </a:lnTo>
                <a:lnTo>
                  <a:pt x="1435" y="1260"/>
                </a:lnTo>
                <a:lnTo>
                  <a:pt x="1435" y="1262"/>
                </a:lnTo>
                <a:lnTo>
                  <a:pt x="1433" y="1260"/>
                </a:lnTo>
                <a:lnTo>
                  <a:pt x="1433" y="1260"/>
                </a:lnTo>
                <a:lnTo>
                  <a:pt x="1431" y="1260"/>
                </a:lnTo>
                <a:lnTo>
                  <a:pt x="1431" y="1262"/>
                </a:lnTo>
                <a:lnTo>
                  <a:pt x="1433" y="1262"/>
                </a:lnTo>
                <a:lnTo>
                  <a:pt x="1433" y="1262"/>
                </a:lnTo>
                <a:lnTo>
                  <a:pt x="1435" y="1262"/>
                </a:lnTo>
                <a:lnTo>
                  <a:pt x="1437" y="1262"/>
                </a:lnTo>
                <a:lnTo>
                  <a:pt x="1442" y="1262"/>
                </a:lnTo>
                <a:lnTo>
                  <a:pt x="1442" y="1262"/>
                </a:lnTo>
                <a:lnTo>
                  <a:pt x="1444" y="1260"/>
                </a:lnTo>
                <a:lnTo>
                  <a:pt x="1444" y="1258"/>
                </a:lnTo>
                <a:lnTo>
                  <a:pt x="1444" y="1256"/>
                </a:lnTo>
                <a:lnTo>
                  <a:pt x="1446" y="1254"/>
                </a:lnTo>
                <a:lnTo>
                  <a:pt x="1446" y="1252"/>
                </a:lnTo>
                <a:lnTo>
                  <a:pt x="1446" y="1252"/>
                </a:lnTo>
                <a:lnTo>
                  <a:pt x="1446" y="1252"/>
                </a:lnTo>
                <a:lnTo>
                  <a:pt x="1448" y="1252"/>
                </a:lnTo>
                <a:lnTo>
                  <a:pt x="1448" y="1248"/>
                </a:lnTo>
                <a:lnTo>
                  <a:pt x="1448" y="1241"/>
                </a:lnTo>
                <a:lnTo>
                  <a:pt x="1448" y="1237"/>
                </a:lnTo>
                <a:lnTo>
                  <a:pt x="1448" y="1235"/>
                </a:lnTo>
                <a:lnTo>
                  <a:pt x="1448" y="1233"/>
                </a:lnTo>
                <a:lnTo>
                  <a:pt x="1446" y="1231"/>
                </a:lnTo>
                <a:lnTo>
                  <a:pt x="1439" y="1216"/>
                </a:lnTo>
                <a:lnTo>
                  <a:pt x="1439" y="1214"/>
                </a:lnTo>
                <a:lnTo>
                  <a:pt x="1437" y="1212"/>
                </a:lnTo>
                <a:lnTo>
                  <a:pt x="1437" y="1210"/>
                </a:lnTo>
                <a:lnTo>
                  <a:pt x="1437" y="1208"/>
                </a:lnTo>
                <a:lnTo>
                  <a:pt x="1437" y="1208"/>
                </a:lnTo>
                <a:lnTo>
                  <a:pt x="1437" y="1208"/>
                </a:lnTo>
                <a:lnTo>
                  <a:pt x="1437" y="1208"/>
                </a:lnTo>
                <a:lnTo>
                  <a:pt x="1437" y="1208"/>
                </a:lnTo>
                <a:lnTo>
                  <a:pt x="1437" y="1208"/>
                </a:lnTo>
                <a:lnTo>
                  <a:pt x="1439" y="1210"/>
                </a:lnTo>
                <a:lnTo>
                  <a:pt x="1439" y="1210"/>
                </a:lnTo>
                <a:lnTo>
                  <a:pt x="1437" y="1210"/>
                </a:lnTo>
                <a:lnTo>
                  <a:pt x="1437" y="1212"/>
                </a:lnTo>
                <a:lnTo>
                  <a:pt x="1439" y="1214"/>
                </a:lnTo>
                <a:lnTo>
                  <a:pt x="1439" y="1212"/>
                </a:lnTo>
                <a:lnTo>
                  <a:pt x="1439" y="1212"/>
                </a:lnTo>
                <a:lnTo>
                  <a:pt x="1439" y="1210"/>
                </a:lnTo>
                <a:lnTo>
                  <a:pt x="1439" y="1210"/>
                </a:lnTo>
                <a:lnTo>
                  <a:pt x="1439" y="1214"/>
                </a:lnTo>
                <a:lnTo>
                  <a:pt x="1439" y="1216"/>
                </a:lnTo>
                <a:lnTo>
                  <a:pt x="1442" y="1220"/>
                </a:lnTo>
                <a:lnTo>
                  <a:pt x="1442" y="1220"/>
                </a:lnTo>
                <a:lnTo>
                  <a:pt x="1442" y="1218"/>
                </a:lnTo>
                <a:lnTo>
                  <a:pt x="1439" y="1216"/>
                </a:lnTo>
                <a:lnTo>
                  <a:pt x="1439" y="1214"/>
                </a:lnTo>
                <a:lnTo>
                  <a:pt x="1439" y="1212"/>
                </a:lnTo>
                <a:lnTo>
                  <a:pt x="1439" y="1212"/>
                </a:lnTo>
                <a:lnTo>
                  <a:pt x="1442" y="1212"/>
                </a:lnTo>
                <a:lnTo>
                  <a:pt x="1442" y="1210"/>
                </a:lnTo>
                <a:lnTo>
                  <a:pt x="1435" y="1201"/>
                </a:lnTo>
                <a:lnTo>
                  <a:pt x="1433" y="1195"/>
                </a:lnTo>
                <a:lnTo>
                  <a:pt x="1431" y="1191"/>
                </a:lnTo>
                <a:lnTo>
                  <a:pt x="1429" y="1185"/>
                </a:lnTo>
                <a:lnTo>
                  <a:pt x="1429" y="1183"/>
                </a:lnTo>
                <a:lnTo>
                  <a:pt x="1427" y="1176"/>
                </a:lnTo>
                <a:lnTo>
                  <a:pt x="1427" y="1176"/>
                </a:lnTo>
                <a:lnTo>
                  <a:pt x="1427" y="1174"/>
                </a:lnTo>
                <a:lnTo>
                  <a:pt x="1427" y="1174"/>
                </a:lnTo>
                <a:lnTo>
                  <a:pt x="1427" y="1172"/>
                </a:lnTo>
                <a:lnTo>
                  <a:pt x="1427" y="1172"/>
                </a:lnTo>
                <a:lnTo>
                  <a:pt x="1427" y="1170"/>
                </a:lnTo>
                <a:lnTo>
                  <a:pt x="1427" y="1170"/>
                </a:lnTo>
                <a:lnTo>
                  <a:pt x="1427" y="1168"/>
                </a:lnTo>
                <a:lnTo>
                  <a:pt x="1429" y="1168"/>
                </a:lnTo>
                <a:lnTo>
                  <a:pt x="1429" y="1168"/>
                </a:lnTo>
                <a:lnTo>
                  <a:pt x="1431" y="1168"/>
                </a:lnTo>
                <a:lnTo>
                  <a:pt x="1429" y="1166"/>
                </a:lnTo>
                <a:lnTo>
                  <a:pt x="1429" y="1166"/>
                </a:lnTo>
                <a:lnTo>
                  <a:pt x="1429" y="1166"/>
                </a:lnTo>
                <a:lnTo>
                  <a:pt x="1429" y="1166"/>
                </a:lnTo>
                <a:lnTo>
                  <a:pt x="1431" y="1164"/>
                </a:lnTo>
                <a:lnTo>
                  <a:pt x="1431" y="1164"/>
                </a:lnTo>
                <a:lnTo>
                  <a:pt x="1431" y="1164"/>
                </a:lnTo>
                <a:lnTo>
                  <a:pt x="1431" y="1164"/>
                </a:lnTo>
                <a:lnTo>
                  <a:pt x="1431" y="1164"/>
                </a:lnTo>
                <a:lnTo>
                  <a:pt x="1431" y="1164"/>
                </a:lnTo>
                <a:lnTo>
                  <a:pt x="1431" y="1162"/>
                </a:lnTo>
                <a:lnTo>
                  <a:pt x="1431" y="1162"/>
                </a:lnTo>
                <a:lnTo>
                  <a:pt x="1431" y="1162"/>
                </a:lnTo>
                <a:lnTo>
                  <a:pt x="1431" y="1162"/>
                </a:lnTo>
                <a:lnTo>
                  <a:pt x="1431" y="1160"/>
                </a:lnTo>
                <a:lnTo>
                  <a:pt x="1431" y="1160"/>
                </a:lnTo>
                <a:lnTo>
                  <a:pt x="1433" y="1160"/>
                </a:lnTo>
                <a:lnTo>
                  <a:pt x="1433" y="1160"/>
                </a:lnTo>
                <a:lnTo>
                  <a:pt x="1433" y="1160"/>
                </a:lnTo>
                <a:lnTo>
                  <a:pt x="1433" y="1157"/>
                </a:lnTo>
                <a:lnTo>
                  <a:pt x="1433" y="1157"/>
                </a:lnTo>
                <a:lnTo>
                  <a:pt x="1433" y="1157"/>
                </a:lnTo>
                <a:lnTo>
                  <a:pt x="1433" y="1157"/>
                </a:lnTo>
                <a:lnTo>
                  <a:pt x="1435" y="1157"/>
                </a:lnTo>
                <a:lnTo>
                  <a:pt x="1435" y="1155"/>
                </a:lnTo>
                <a:lnTo>
                  <a:pt x="1435" y="1155"/>
                </a:lnTo>
                <a:lnTo>
                  <a:pt x="1437" y="1153"/>
                </a:lnTo>
                <a:lnTo>
                  <a:pt x="1437" y="1153"/>
                </a:lnTo>
                <a:lnTo>
                  <a:pt x="1437" y="1153"/>
                </a:lnTo>
                <a:lnTo>
                  <a:pt x="1439" y="1153"/>
                </a:lnTo>
                <a:lnTo>
                  <a:pt x="1439" y="1151"/>
                </a:lnTo>
                <a:lnTo>
                  <a:pt x="1437" y="1151"/>
                </a:lnTo>
                <a:lnTo>
                  <a:pt x="1437" y="1151"/>
                </a:lnTo>
                <a:lnTo>
                  <a:pt x="1437" y="1149"/>
                </a:lnTo>
                <a:lnTo>
                  <a:pt x="1437" y="1149"/>
                </a:lnTo>
                <a:lnTo>
                  <a:pt x="1439" y="1151"/>
                </a:lnTo>
                <a:lnTo>
                  <a:pt x="1439" y="1151"/>
                </a:lnTo>
                <a:lnTo>
                  <a:pt x="1439" y="1149"/>
                </a:lnTo>
                <a:lnTo>
                  <a:pt x="1439" y="1149"/>
                </a:lnTo>
                <a:lnTo>
                  <a:pt x="1439" y="1151"/>
                </a:lnTo>
                <a:lnTo>
                  <a:pt x="1439" y="1151"/>
                </a:lnTo>
                <a:lnTo>
                  <a:pt x="1439" y="1151"/>
                </a:lnTo>
                <a:lnTo>
                  <a:pt x="1442" y="1151"/>
                </a:lnTo>
                <a:lnTo>
                  <a:pt x="1442" y="1151"/>
                </a:lnTo>
                <a:lnTo>
                  <a:pt x="1442" y="1149"/>
                </a:lnTo>
                <a:lnTo>
                  <a:pt x="1442" y="1149"/>
                </a:lnTo>
                <a:lnTo>
                  <a:pt x="1439" y="1147"/>
                </a:lnTo>
                <a:lnTo>
                  <a:pt x="1439" y="1147"/>
                </a:lnTo>
                <a:lnTo>
                  <a:pt x="1442" y="1147"/>
                </a:lnTo>
                <a:lnTo>
                  <a:pt x="1444" y="1147"/>
                </a:lnTo>
                <a:lnTo>
                  <a:pt x="1446" y="1147"/>
                </a:lnTo>
                <a:lnTo>
                  <a:pt x="1446" y="1147"/>
                </a:lnTo>
                <a:lnTo>
                  <a:pt x="1446" y="1147"/>
                </a:lnTo>
                <a:lnTo>
                  <a:pt x="1448" y="1147"/>
                </a:lnTo>
                <a:lnTo>
                  <a:pt x="1448" y="1145"/>
                </a:lnTo>
                <a:lnTo>
                  <a:pt x="1450" y="1145"/>
                </a:lnTo>
                <a:lnTo>
                  <a:pt x="1450" y="1145"/>
                </a:lnTo>
                <a:lnTo>
                  <a:pt x="1450" y="1143"/>
                </a:lnTo>
                <a:lnTo>
                  <a:pt x="1452" y="1143"/>
                </a:lnTo>
                <a:lnTo>
                  <a:pt x="1452" y="1143"/>
                </a:lnTo>
                <a:lnTo>
                  <a:pt x="1454" y="1141"/>
                </a:lnTo>
                <a:lnTo>
                  <a:pt x="1454" y="1141"/>
                </a:lnTo>
                <a:lnTo>
                  <a:pt x="1456" y="1139"/>
                </a:lnTo>
                <a:lnTo>
                  <a:pt x="1456" y="1139"/>
                </a:lnTo>
                <a:lnTo>
                  <a:pt x="1458" y="1139"/>
                </a:lnTo>
                <a:lnTo>
                  <a:pt x="1460" y="1136"/>
                </a:lnTo>
                <a:lnTo>
                  <a:pt x="1458" y="1134"/>
                </a:lnTo>
                <a:lnTo>
                  <a:pt x="1460" y="1132"/>
                </a:lnTo>
                <a:lnTo>
                  <a:pt x="1460" y="1134"/>
                </a:lnTo>
                <a:lnTo>
                  <a:pt x="1460" y="1134"/>
                </a:lnTo>
                <a:lnTo>
                  <a:pt x="1460" y="1136"/>
                </a:lnTo>
                <a:lnTo>
                  <a:pt x="1460" y="1132"/>
                </a:lnTo>
                <a:lnTo>
                  <a:pt x="1465" y="1130"/>
                </a:lnTo>
                <a:lnTo>
                  <a:pt x="1465" y="1128"/>
                </a:lnTo>
                <a:lnTo>
                  <a:pt x="1469" y="1126"/>
                </a:lnTo>
                <a:lnTo>
                  <a:pt x="1471" y="1126"/>
                </a:lnTo>
                <a:lnTo>
                  <a:pt x="1477" y="1126"/>
                </a:lnTo>
                <a:lnTo>
                  <a:pt x="1477" y="1124"/>
                </a:lnTo>
                <a:lnTo>
                  <a:pt x="1479" y="1122"/>
                </a:lnTo>
                <a:lnTo>
                  <a:pt x="1479" y="1122"/>
                </a:lnTo>
                <a:lnTo>
                  <a:pt x="1479" y="1124"/>
                </a:lnTo>
                <a:lnTo>
                  <a:pt x="1479" y="1124"/>
                </a:lnTo>
                <a:lnTo>
                  <a:pt x="1479" y="1124"/>
                </a:lnTo>
                <a:lnTo>
                  <a:pt x="1479" y="1122"/>
                </a:lnTo>
                <a:lnTo>
                  <a:pt x="1481" y="1120"/>
                </a:lnTo>
                <a:lnTo>
                  <a:pt x="1481" y="1118"/>
                </a:lnTo>
                <a:lnTo>
                  <a:pt x="1483" y="1118"/>
                </a:lnTo>
                <a:lnTo>
                  <a:pt x="1486" y="1115"/>
                </a:lnTo>
                <a:lnTo>
                  <a:pt x="1488" y="1115"/>
                </a:lnTo>
                <a:lnTo>
                  <a:pt x="1486" y="1115"/>
                </a:lnTo>
                <a:lnTo>
                  <a:pt x="1486" y="1113"/>
                </a:lnTo>
                <a:lnTo>
                  <a:pt x="1486" y="1111"/>
                </a:lnTo>
                <a:lnTo>
                  <a:pt x="1486" y="1113"/>
                </a:lnTo>
                <a:lnTo>
                  <a:pt x="1488" y="1113"/>
                </a:lnTo>
                <a:lnTo>
                  <a:pt x="1488" y="1113"/>
                </a:lnTo>
                <a:lnTo>
                  <a:pt x="1488" y="1113"/>
                </a:lnTo>
                <a:lnTo>
                  <a:pt x="1490" y="1111"/>
                </a:lnTo>
                <a:lnTo>
                  <a:pt x="1492" y="1113"/>
                </a:lnTo>
                <a:lnTo>
                  <a:pt x="1494" y="1111"/>
                </a:lnTo>
                <a:lnTo>
                  <a:pt x="1496" y="1111"/>
                </a:lnTo>
                <a:lnTo>
                  <a:pt x="1496" y="1111"/>
                </a:lnTo>
                <a:lnTo>
                  <a:pt x="1496" y="1111"/>
                </a:lnTo>
                <a:lnTo>
                  <a:pt x="1498" y="1111"/>
                </a:lnTo>
                <a:lnTo>
                  <a:pt x="1498" y="1111"/>
                </a:lnTo>
                <a:lnTo>
                  <a:pt x="1500" y="1109"/>
                </a:lnTo>
                <a:lnTo>
                  <a:pt x="1502" y="1109"/>
                </a:lnTo>
                <a:lnTo>
                  <a:pt x="1500" y="1107"/>
                </a:lnTo>
                <a:lnTo>
                  <a:pt x="1496" y="1109"/>
                </a:lnTo>
                <a:lnTo>
                  <a:pt x="1494" y="1107"/>
                </a:lnTo>
                <a:lnTo>
                  <a:pt x="1492" y="1107"/>
                </a:lnTo>
                <a:lnTo>
                  <a:pt x="1492" y="1105"/>
                </a:lnTo>
                <a:lnTo>
                  <a:pt x="1494" y="1107"/>
                </a:lnTo>
                <a:lnTo>
                  <a:pt x="1496" y="1107"/>
                </a:lnTo>
                <a:lnTo>
                  <a:pt x="1498" y="1107"/>
                </a:lnTo>
                <a:lnTo>
                  <a:pt x="1498" y="1105"/>
                </a:lnTo>
                <a:lnTo>
                  <a:pt x="1498" y="1105"/>
                </a:lnTo>
                <a:lnTo>
                  <a:pt x="1498" y="1105"/>
                </a:lnTo>
                <a:lnTo>
                  <a:pt x="1500" y="1103"/>
                </a:lnTo>
                <a:lnTo>
                  <a:pt x="1498" y="1103"/>
                </a:lnTo>
                <a:lnTo>
                  <a:pt x="1498" y="1103"/>
                </a:lnTo>
                <a:lnTo>
                  <a:pt x="1492" y="1101"/>
                </a:lnTo>
                <a:lnTo>
                  <a:pt x="1492" y="1099"/>
                </a:lnTo>
                <a:lnTo>
                  <a:pt x="1494" y="1101"/>
                </a:lnTo>
                <a:lnTo>
                  <a:pt x="1496" y="1101"/>
                </a:lnTo>
                <a:lnTo>
                  <a:pt x="1498" y="1101"/>
                </a:lnTo>
                <a:lnTo>
                  <a:pt x="1498" y="1099"/>
                </a:lnTo>
                <a:lnTo>
                  <a:pt x="1498" y="1099"/>
                </a:lnTo>
                <a:lnTo>
                  <a:pt x="1498" y="1099"/>
                </a:lnTo>
                <a:lnTo>
                  <a:pt x="1500" y="1101"/>
                </a:lnTo>
                <a:lnTo>
                  <a:pt x="1500" y="1101"/>
                </a:lnTo>
                <a:lnTo>
                  <a:pt x="1500" y="1101"/>
                </a:lnTo>
                <a:lnTo>
                  <a:pt x="1500" y="1101"/>
                </a:lnTo>
                <a:lnTo>
                  <a:pt x="1502" y="1101"/>
                </a:lnTo>
                <a:lnTo>
                  <a:pt x="1504" y="1101"/>
                </a:lnTo>
                <a:lnTo>
                  <a:pt x="1504" y="1101"/>
                </a:lnTo>
                <a:lnTo>
                  <a:pt x="1507" y="1099"/>
                </a:lnTo>
                <a:lnTo>
                  <a:pt x="1511" y="1097"/>
                </a:lnTo>
                <a:lnTo>
                  <a:pt x="1511" y="1095"/>
                </a:lnTo>
                <a:lnTo>
                  <a:pt x="1511" y="1095"/>
                </a:lnTo>
                <a:lnTo>
                  <a:pt x="1511" y="1092"/>
                </a:lnTo>
                <a:lnTo>
                  <a:pt x="1509" y="1092"/>
                </a:lnTo>
                <a:lnTo>
                  <a:pt x="1509" y="1092"/>
                </a:lnTo>
                <a:lnTo>
                  <a:pt x="1507" y="1092"/>
                </a:lnTo>
                <a:lnTo>
                  <a:pt x="1507" y="1097"/>
                </a:lnTo>
                <a:lnTo>
                  <a:pt x="1507" y="1097"/>
                </a:lnTo>
                <a:lnTo>
                  <a:pt x="1504" y="1097"/>
                </a:lnTo>
                <a:lnTo>
                  <a:pt x="1507" y="1095"/>
                </a:lnTo>
                <a:lnTo>
                  <a:pt x="1507" y="1092"/>
                </a:lnTo>
                <a:lnTo>
                  <a:pt x="1507" y="1092"/>
                </a:lnTo>
                <a:lnTo>
                  <a:pt x="1504" y="1090"/>
                </a:lnTo>
                <a:lnTo>
                  <a:pt x="1502" y="1092"/>
                </a:lnTo>
                <a:lnTo>
                  <a:pt x="1502" y="1092"/>
                </a:lnTo>
                <a:lnTo>
                  <a:pt x="1500" y="1092"/>
                </a:lnTo>
                <a:lnTo>
                  <a:pt x="1498" y="1092"/>
                </a:lnTo>
                <a:lnTo>
                  <a:pt x="1496" y="1092"/>
                </a:lnTo>
                <a:lnTo>
                  <a:pt x="1496" y="1090"/>
                </a:lnTo>
                <a:lnTo>
                  <a:pt x="1496" y="1088"/>
                </a:lnTo>
                <a:lnTo>
                  <a:pt x="1496" y="1088"/>
                </a:lnTo>
                <a:lnTo>
                  <a:pt x="1496" y="1088"/>
                </a:lnTo>
                <a:lnTo>
                  <a:pt x="1496" y="1090"/>
                </a:lnTo>
                <a:lnTo>
                  <a:pt x="1498" y="1090"/>
                </a:lnTo>
                <a:lnTo>
                  <a:pt x="1500" y="1090"/>
                </a:lnTo>
                <a:lnTo>
                  <a:pt x="1500" y="1090"/>
                </a:lnTo>
                <a:lnTo>
                  <a:pt x="1500" y="1088"/>
                </a:lnTo>
                <a:lnTo>
                  <a:pt x="1502" y="1088"/>
                </a:lnTo>
                <a:lnTo>
                  <a:pt x="1502" y="1088"/>
                </a:lnTo>
                <a:lnTo>
                  <a:pt x="1502" y="1088"/>
                </a:lnTo>
                <a:lnTo>
                  <a:pt x="1504" y="1088"/>
                </a:lnTo>
                <a:lnTo>
                  <a:pt x="1504" y="1088"/>
                </a:lnTo>
                <a:lnTo>
                  <a:pt x="1504" y="1088"/>
                </a:lnTo>
                <a:lnTo>
                  <a:pt x="1504" y="1086"/>
                </a:lnTo>
                <a:lnTo>
                  <a:pt x="1507" y="1088"/>
                </a:lnTo>
                <a:lnTo>
                  <a:pt x="1507" y="1088"/>
                </a:lnTo>
                <a:lnTo>
                  <a:pt x="1509" y="1088"/>
                </a:lnTo>
                <a:lnTo>
                  <a:pt x="1509" y="1090"/>
                </a:lnTo>
                <a:lnTo>
                  <a:pt x="1509" y="1086"/>
                </a:lnTo>
                <a:lnTo>
                  <a:pt x="1509" y="1084"/>
                </a:lnTo>
                <a:lnTo>
                  <a:pt x="1507" y="1084"/>
                </a:lnTo>
                <a:lnTo>
                  <a:pt x="1507" y="1084"/>
                </a:lnTo>
                <a:lnTo>
                  <a:pt x="1507" y="1082"/>
                </a:lnTo>
                <a:lnTo>
                  <a:pt x="1507" y="1082"/>
                </a:lnTo>
                <a:lnTo>
                  <a:pt x="1507" y="1080"/>
                </a:lnTo>
                <a:lnTo>
                  <a:pt x="1507" y="1080"/>
                </a:lnTo>
                <a:lnTo>
                  <a:pt x="1509" y="1080"/>
                </a:lnTo>
                <a:lnTo>
                  <a:pt x="1509" y="1082"/>
                </a:lnTo>
                <a:lnTo>
                  <a:pt x="1509" y="1086"/>
                </a:lnTo>
                <a:lnTo>
                  <a:pt x="1511" y="1090"/>
                </a:lnTo>
                <a:lnTo>
                  <a:pt x="1513" y="1092"/>
                </a:lnTo>
                <a:lnTo>
                  <a:pt x="1513" y="1095"/>
                </a:lnTo>
                <a:lnTo>
                  <a:pt x="1513" y="1092"/>
                </a:lnTo>
                <a:lnTo>
                  <a:pt x="1511" y="1088"/>
                </a:lnTo>
                <a:lnTo>
                  <a:pt x="1509" y="1080"/>
                </a:lnTo>
                <a:lnTo>
                  <a:pt x="1507" y="1078"/>
                </a:lnTo>
                <a:lnTo>
                  <a:pt x="1507" y="1078"/>
                </a:lnTo>
                <a:lnTo>
                  <a:pt x="1507" y="1076"/>
                </a:lnTo>
                <a:lnTo>
                  <a:pt x="1504" y="1076"/>
                </a:lnTo>
                <a:lnTo>
                  <a:pt x="1502" y="1076"/>
                </a:lnTo>
                <a:lnTo>
                  <a:pt x="1500" y="1076"/>
                </a:lnTo>
                <a:lnTo>
                  <a:pt x="1500" y="1076"/>
                </a:lnTo>
                <a:lnTo>
                  <a:pt x="1500" y="1076"/>
                </a:lnTo>
                <a:lnTo>
                  <a:pt x="1498" y="1074"/>
                </a:lnTo>
                <a:lnTo>
                  <a:pt x="1496" y="1071"/>
                </a:lnTo>
                <a:lnTo>
                  <a:pt x="1496" y="1071"/>
                </a:lnTo>
                <a:lnTo>
                  <a:pt x="1494" y="1071"/>
                </a:lnTo>
                <a:lnTo>
                  <a:pt x="1492" y="1069"/>
                </a:lnTo>
                <a:lnTo>
                  <a:pt x="1490" y="1069"/>
                </a:lnTo>
                <a:lnTo>
                  <a:pt x="1490" y="1069"/>
                </a:lnTo>
                <a:lnTo>
                  <a:pt x="1488" y="1069"/>
                </a:lnTo>
                <a:lnTo>
                  <a:pt x="1492" y="1069"/>
                </a:lnTo>
                <a:lnTo>
                  <a:pt x="1496" y="1071"/>
                </a:lnTo>
                <a:lnTo>
                  <a:pt x="1498" y="1071"/>
                </a:lnTo>
                <a:lnTo>
                  <a:pt x="1498" y="1071"/>
                </a:lnTo>
                <a:lnTo>
                  <a:pt x="1500" y="1074"/>
                </a:lnTo>
                <a:lnTo>
                  <a:pt x="1500" y="1074"/>
                </a:lnTo>
                <a:lnTo>
                  <a:pt x="1500" y="1076"/>
                </a:lnTo>
                <a:lnTo>
                  <a:pt x="1502" y="1074"/>
                </a:lnTo>
                <a:lnTo>
                  <a:pt x="1502" y="1074"/>
                </a:lnTo>
                <a:lnTo>
                  <a:pt x="1502" y="1074"/>
                </a:lnTo>
                <a:lnTo>
                  <a:pt x="1502" y="1071"/>
                </a:lnTo>
                <a:lnTo>
                  <a:pt x="1500" y="1071"/>
                </a:lnTo>
                <a:lnTo>
                  <a:pt x="1500" y="1071"/>
                </a:lnTo>
                <a:lnTo>
                  <a:pt x="1498" y="1069"/>
                </a:lnTo>
                <a:lnTo>
                  <a:pt x="1496" y="1067"/>
                </a:lnTo>
                <a:lnTo>
                  <a:pt x="1496" y="1067"/>
                </a:lnTo>
                <a:lnTo>
                  <a:pt x="1496" y="1067"/>
                </a:lnTo>
                <a:lnTo>
                  <a:pt x="1498" y="1069"/>
                </a:lnTo>
                <a:lnTo>
                  <a:pt x="1500" y="1069"/>
                </a:lnTo>
                <a:lnTo>
                  <a:pt x="1500" y="1069"/>
                </a:lnTo>
                <a:lnTo>
                  <a:pt x="1500" y="1069"/>
                </a:lnTo>
                <a:lnTo>
                  <a:pt x="1500" y="1069"/>
                </a:lnTo>
                <a:lnTo>
                  <a:pt x="1502" y="1069"/>
                </a:lnTo>
                <a:lnTo>
                  <a:pt x="1502" y="1067"/>
                </a:lnTo>
                <a:lnTo>
                  <a:pt x="1502" y="1067"/>
                </a:lnTo>
                <a:lnTo>
                  <a:pt x="1502" y="1065"/>
                </a:lnTo>
                <a:lnTo>
                  <a:pt x="1502" y="1065"/>
                </a:lnTo>
                <a:lnTo>
                  <a:pt x="1500" y="1065"/>
                </a:lnTo>
                <a:lnTo>
                  <a:pt x="1498" y="1063"/>
                </a:lnTo>
                <a:lnTo>
                  <a:pt x="1498" y="1063"/>
                </a:lnTo>
                <a:lnTo>
                  <a:pt x="1496" y="1061"/>
                </a:lnTo>
                <a:lnTo>
                  <a:pt x="1494" y="1059"/>
                </a:lnTo>
                <a:lnTo>
                  <a:pt x="1494" y="1057"/>
                </a:lnTo>
                <a:lnTo>
                  <a:pt x="1490" y="1055"/>
                </a:lnTo>
                <a:lnTo>
                  <a:pt x="1492" y="1055"/>
                </a:lnTo>
                <a:lnTo>
                  <a:pt x="1494" y="1057"/>
                </a:lnTo>
                <a:lnTo>
                  <a:pt x="1494" y="1059"/>
                </a:lnTo>
                <a:lnTo>
                  <a:pt x="1496" y="1059"/>
                </a:lnTo>
                <a:lnTo>
                  <a:pt x="1500" y="1063"/>
                </a:lnTo>
                <a:lnTo>
                  <a:pt x="1500" y="1063"/>
                </a:lnTo>
                <a:lnTo>
                  <a:pt x="1502" y="1063"/>
                </a:lnTo>
                <a:lnTo>
                  <a:pt x="1502" y="1063"/>
                </a:lnTo>
                <a:lnTo>
                  <a:pt x="1502" y="1061"/>
                </a:lnTo>
                <a:lnTo>
                  <a:pt x="1502" y="1061"/>
                </a:lnTo>
                <a:lnTo>
                  <a:pt x="1502" y="1059"/>
                </a:lnTo>
                <a:lnTo>
                  <a:pt x="1502" y="1059"/>
                </a:lnTo>
                <a:lnTo>
                  <a:pt x="1500" y="1059"/>
                </a:lnTo>
                <a:lnTo>
                  <a:pt x="1498" y="1057"/>
                </a:lnTo>
                <a:lnTo>
                  <a:pt x="1498" y="1057"/>
                </a:lnTo>
                <a:lnTo>
                  <a:pt x="1494" y="1055"/>
                </a:lnTo>
                <a:lnTo>
                  <a:pt x="1492" y="1053"/>
                </a:lnTo>
                <a:lnTo>
                  <a:pt x="1490" y="1053"/>
                </a:lnTo>
                <a:lnTo>
                  <a:pt x="1490" y="1053"/>
                </a:lnTo>
                <a:lnTo>
                  <a:pt x="1488" y="1053"/>
                </a:lnTo>
                <a:lnTo>
                  <a:pt x="1488" y="1050"/>
                </a:lnTo>
                <a:lnTo>
                  <a:pt x="1488" y="1048"/>
                </a:lnTo>
                <a:lnTo>
                  <a:pt x="1488" y="1048"/>
                </a:lnTo>
                <a:lnTo>
                  <a:pt x="1490" y="1046"/>
                </a:lnTo>
                <a:lnTo>
                  <a:pt x="1492" y="1046"/>
                </a:lnTo>
                <a:lnTo>
                  <a:pt x="1492" y="1044"/>
                </a:lnTo>
                <a:lnTo>
                  <a:pt x="1492" y="1044"/>
                </a:lnTo>
                <a:lnTo>
                  <a:pt x="1492" y="1044"/>
                </a:lnTo>
                <a:lnTo>
                  <a:pt x="1492" y="1046"/>
                </a:lnTo>
                <a:lnTo>
                  <a:pt x="1490" y="1046"/>
                </a:lnTo>
                <a:lnTo>
                  <a:pt x="1490" y="1048"/>
                </a:lnTo>
                <a:lnTo>
                  <a:pt x="1488" y="1050"/>
                </a:lnTo>
                <a:lnTo>
                  <a:pt x="1490" y="1050"/>
                </a:lnTo>
                <a:lnTo>
                  <a:pt x="1490" y="1050"/>
                </a:lnTo>
                <a:lnTo>
                  <a:pt x="1492" y="1050"/>
                </a:lnTo>
                <a:lnTo>
                  <a:pt x="1492" y="1050"/>
                </a:lnTo>
                <a:lnTo>
                  <a:pt x="1492" y="1053"/>
                </a:lnTo>
                <a:lnTo>
                  <a:pt x="1494" y="1053"/>
                </a:lnTo>
                <a:lnTo>
                  <a:pt x="1494" y="1053"/>
                </a:lnTo>
                <a:lnTo>
                  <a:pt x="1494" y="1053"/>
                </a:lnTo>
                <a:lnTo>
                  <a:pt x="1494" y="1053"/>
                </a:lnTo>
                <a:lnTo>
                  <a:pt x="1496" y="1055"/>
                </a:lnTo>
                <a:lnTo>
                  <a:pt x="1498" y="1055"/>
                </a:lnTo>
                <a:lnTo>
                  <a:pt x="1500" y="1055"/>
                </a:lnTo>
                <a:lnTo>
                  <a:pt x="1500" y="1057"/>
                </a:lnTo>
                <a:lnTo>
                  <a:pt x="1502" y="1057"/>
                </a:lnTo>
                <a:lnTo>
                  <a:pt x="1502" y="1057"/>
                </a:lnTo>
                <a:lnTo>
                  <a:pt x="1502" y="1055"/>
                </a:lnTo>
                <a:lnTo>
                  <a:pt x="1500" y="1055"/>
                </a:lnTo>
                <a:lnTo>
                  <a:pt x="1498" y="1050"/>
                </a:lnTo>
                <a:lnTo>
                  <a:pt x="1496" y="1048"/>
                </a:lnTo>
                <a:lnTo>
                  <a:pt x="1496" y="1048"/>
                </a:lnTo>
                <a:lnTo>
                  <a:pt x="1498" y="1048"/>
                </a:lnTo>
                <a:lnTo>
                  <a:pt x="1498" y="1048"/>
                </a:lnTo>
                <a:lnTo>
                  <a:pt x="1498" y="1050"/>
                </a:lnTo>
                <a:lnTo>
                  <a:pt x="1500" y="1050"/>
                </a:lnTo>
                <a:lnTo>
                  <a:pt x="1500" y="1053"/>
                </a:lnTo>
                <a:lnTo>
                  <a:pt x="1500" y="1053"/>
                </a:lnTo>
                <a:lnTo>
                  <a:pt x="1500" y="1050"/>
                </a:lnTo>
                <a:lnTo>
                  <a:pt x="1500" y="1050"/>
                </a:lnTo>
                <a:lnTo>
                  <a:pt x="1500" y="1048"/>
                </a:lnTo>
                <a:lnTo>
                  <a:pt x="1498" y="1046"/>
                </a:lnTo>
                <a:lnTo>
                  <a:pt x="1498" y="1044"/>
                </a:lnTo>
                <a:lnTo>
                  <a:pt x="1500" y="1044"/>
                </a:lnTo>
                <a:lnTo>
                  <a:pt x="1498" y="1042"/>
                </a:lnTo>
                <a:lnTo>
                  <a:pt x="1500" y="1042"/>
                </a:lnTo>
                <a:lnTo>
                  <a:pt x="1498" y="1042"/>
                </a:lnTo>
                <a:lnTo>
                  <a:pt x="1498" y="1040"/>
                </a:lnTo>
                <a:lnTo>
                  <a:pt x="1498" y="1040"/>
                </a:lnTo>
                <a:lnTo>
                  <a:pt x="1500" y="1040"/>
                </a:lnTo>
                <a:lnTo>
                  <a:pt x="1500" y="1040"/>
                </a:lnTo>
                <a:lnTo>
                  <a:pt x="1500" y="1040"/>
                </a:lnTo>
                <a:lnTo>
                  <a:pt x="1500" y="1038"/>
                </a:lnTo>
                <a:lnTo>
                  <a:pt x="1498" y="1038"/>
                </a:lnTo>
                <a:lnTo>
                  <a:pt x="1498" y="1038"/>
                </a:lnTo>
                <a:lnTo>
                  <a:pt x="1500" y="1038"/>
                </a:lnTo>
                <a:lnTo>
                  <a:pt x="1500" y="1038"/>
                </a:lnTo>
                <a:lnTo>
                  <a:pt x="1500" y="1036"/>
                </a:lnTo>
                <a:lnTo>
                  <a:pt x="1502" y="1036"/>
                </a:lnTo>
                <a:lnTo>
                  <a:pt x="1502" y="1036"/>
                </a:lnTo>
                <a:lnTo>
                  <a:pt x="1502" y="1036"/>
                </a:lnTo>
                <a:lnTo>
                  <a:pt x="1502" y="1034"/>
                </a:lnTo>
                <a:lnTo>
                  <a:pt x="1502" y="1036"/>
                </a:lnTo>
                <a:lnTo>
                  <a:pt x="1502" y="1036"/>
                </a:lnTo>
                <a:lnTo>
                  <a:pt x="1502" y="1034"/>
                </a:lnTo>
                <a:lnTo>
                  <a:pt x="1504" y="1034"/>
                </a:lnTo>
                <a:lnTo>
                  <a:pt x="1504" y="1036"/>
                </a:lnTo>
                <a:lnTo>
                  <a:pt x="1504" y="1034"/>
                </a:lnTo>
                <a:lnTo>
                  <a:pt x="1504" y="1034"/>
                </a:lnTo>
                <a:lnTo>
                  <a:pt x="1507" y="1034"/>
                </a:lnTo>
                <a:lnTo>
                  <a:pt x="1504" y="1032"/>
                </a:lnTo>
                <a:lnTo>
                  <a:pt x="1507" y="1032"/>
                </a:lnTo>
                <a:lnTo>
                  <a:pt x="1507" y="1032"/>
                </a:lnTo>
                <a:lnTo>
                  <a:pt x="1507" y="1032"/>
                </a:lnTo>
                <a:lnTo>
                  <a:pt x="1507" y="1034"/>
                </a:lnTo>
                <a:lnTo>
                  <a:pt x="1509" y="1034"/>
                </a:lnTo>
                <a:lnTo>
                  <a:pt x="1509" y="1034"/>
                </a:lnTo>
                <a:lnTo>
                  <a:pt x="1507" y="1034"/>
                </a:lnTo>
                <a:lnTo>
                  <a:pt x="1507" y="1034"/>
                </a:lnTo>
                <a:lnTo>
                  <a:pt x="1507" y="1034"/>
                </a:lnTo>
                <a:lnTo>
                  <a:pt x="1509" y="1036"/>
                </a:lnTo>
                <a:lnTo>
                  <a:pt x="1507" y="1036"/>
                </a:lnTo>
                <a:lnTo>
                  <a:pt x="1507" y="1036"/>
                </a:lnTo>
                <a:lnTo>
                  <a:pt x="1504" y="1036"/>
                </a:lnTo>
                <a:lnTo>
                  <a:pt x="1502" y="1038"/>
                </a:lnTo>
                <a:lnTo>
                  <a:pt x="1504" y="1040"/>
                </a:lnTo>
                <a:lnTo>
                  <a:pt x="1504" y="1040"/>
                </a:lnTo>
                <a:lnTo>
                  <a:pt x="1504" y="1040"/>
                </a:lnTo>
                <a:lnTo>
                  <a:pt x="1504" y="1042"/>
                </a:lnTo>
                <a:lnTo>
                  <a:pt x="1502" y="1042"/>
                </a:lnTo>
                <a:lnTo>
                  <a:pt x="1502" y="1042"/>
                </a:lnTo>
                <a:lnTo>
                  <a:pt x="1502" y="1042"/>
                </a:lnTo>
                <a:lnTo>
                  <a:pt x="1502" y="1042"/>
                </a:lnTo>
                <a:lnTo>
                  <a:pt x="1502" y="1042"/>
                </a:lnTo>
                <a:lnTo>
                  <a:pt x="1504" y="1042"/>
                </a:lnTo>
                <a:lnTo>
                  <a:pt x="1504" y="1044"/>
                </a:lnTo>
                <a:lnTo>
                  <a:pt x="1502" y="1044"/>
                </a:lnTo>
                <a:lnTo>
                  <a:pt x="1502" y="1044"/>
                </a:lnTo>
                <a:lnTo>
                  <a:pt x="1502" y="1046"/>
                </a:lnTo>
                <a:lnTo>
                  <a:pt x="1502" y="1046"/>
                </a:lnTo>
                <a:lnTo>
                  <a:pt x="1502" y="1044"/>
                </a:lnTo>
                <a:lnTo>
                  <a:pt x="1504" y="1046"/>
                </a:lnTo>
                <a:lnTo>
                  <a:pt x="1504" y="1046"/>
                </a:lnTo>
                <a:lnTo>
                  <a:pt x="1507" y="1048"/>
                </a:lnTo>
                <a:lnTo>
                  <a:pt x="1507" y="1048"/>
                </a:lnTo>
                <a:lnTo>
                  <a:pt x="1507" y="1048"/>
                </a:lnTo>
                <a:lnTo>
                  <a:pt x="1504" y="1048"/>
                </a:lnTo>
                <a:lnTo>
                  <a:pt x="1504" y="1048"/>
                </a:lnTo>
                <a:lnTo>
                  <a:pt x="1502" y="1048"/>
                </a:lnTo>
                <a:lnTo>
                  <a:pt x="1502" y="1050"/>
                </a:lnTo>
                <a:lnTo>
                  <a:pt x="1502" y="1050"/>
                </a:lnTo>
                <a:lnTo>
                  <a:pt x="1504" y="1053"/>
                </a:lnTo>
                <a:lnTo>
                  <a:pt x="1504" y="1053"/>
                </a:lnTo>
                <a:lnTo>
                  <a:pt x="1507" y="1053"/>
                </a:lnTo>
                <a:lnTo>
                  <a:pt x="1507" y="1053"/>
                </a:lnTo>
                <a:lnTo>
                  <a:pt x="1507" y="1053"/>
                </a:lnTo>
                <a:lnTo>
                  <a:pt x="1507" y="1053"/>
                </a:lnTo>
                <a:lnTo>
                  <a:pt x="1507" y="1053"/>
                </a:lnTo>
                <a:lnTo>
                  <a:pt x="1509" y="1053"/>
                </a:lnTo>
                <a:lnTo>
                  <a:pt x="1509" y="1053"/>
                </a:lnTo>
                <a:lnTo>
                  <a:pt x="1509" y="1053"/>
                </a:lnTo>
                <a:lnTo>
                  <a:pt x="1509" y="1053"/>
                </a:lnTo>
                <a:lnTo>
                  <a:pt x="1509" y="1055"/>
                </a:lnTo>
                <a:lnTo>
                  <a:pt x="1509" y="1055"/>
                </a:lnTo>
                <a:lnTo>
                  <a:pt x="1509" y="1055"/>
                </a:lnTo>
                <a:lnTo>
                  <a:pt x="1509" y="1055"/>
                </a:lnTo>
                <a:lnTo>
                  <a:pt x="1509" y="1057"/>
                </a:lnTo>
                <a:lnTo>
                  <a:pt x="1509" y="1057"/>
                </a:lnTo>
                <a:lnTo>
                  <a:pt x="1509" y="1057"/>
                </a:lnTo>
                <a:lnTo>
                  <a:pt x="1509" y="1059"/>
                </a:lnTo>
                <a:lnTo>
                  <a:pt x="1511" y="1059"/>
                </a:lnTo>
                <a:lnTo>
                  <a:pt x="1511" y="1059"/>
                </a:lnTo>
                <a:lnTo>
                  <a:pt x="1511" y="1061"/>
                </a:lnTo>
                <a:lnTo>
                  <a:pt x="1511" y="1063"/>
                </a:lnTo>
                <a:lnTo>
                  <a:pt x="1509" y="1065"/>
                </a:lnTo>
                <a:lnTo>
                  <a:pt x="1507" y="1067"/>
                </a:lnTo>
                <a:lnTo>
                  <a:pt x="1507" y="1069"/>
                </a:lnTo>
                <a:lnTo>
                  <a:pt x="1507" y="1071"/>
                </a:lnTo>
                <a:lnTo>
                  <a:pt x="1509" y="1071"/>
                </a:lnTo>
                <a:lnTo>
                  <a:pt x="1509" y="1069"/>
                </a:lnTo>
                <a:lnTo>
                  <a:pt x="1509" y="1067"/>
                </a:lnTo>
                <a:lnTo>
                  <a:pt x="1511" y="1067"/>
                </a:lnTo>
                <a:lnTo>
                  <a:pt x="1511" y="1065"/>
                </a:lnTo>
                <a:lnTo>
                  <a:pt x="1513" y="1065"/>
                </a:lnTo>
                <a:lnTo>
                  <a:pt x="1513" y="1065"/>
                </a:lnTo>
                <a:lnTo>
                  <a:pt x="1513" y="1065"/>
                </a:lnTo>
                <a:lnTo>
                  <a:pt x="1517" y="1057"/>
                </a:lnTo>
                <a:lnTo>
                  <a:pt x="1517" y="1057"/>
                </a:lnTo>
                <a:lnTo>
                  <a:pt x="1517" y="1055"/>
                </a:lnTo>
                <a:lnTo>
                  <a:pt x="1519" y="1055"/>
                </a:lnTo>
                <a:lnTo>
                  <a:pt x="1519" y="1053"/>
                </a:lnTo>
                <a:lnTo>
                  <a:pt x="1519" y="1053"/>
                </a:lnTo>
                <a:lnTo>
                  <a:pt x="1519" y="1050"/>
                </a:lnTo>
                <a:lnTo>
                  <a:pt x="1519" y="1050"/>
                </a:lnTo>
                <a:lnTo>
                  <a:pt x="1519" y="1050"/>
                </a:lnTo>
                <a:lnTo>
                  <a:pt x="1519" y="1053"/>
                </a:lnTo>
                <a:lnTo>
                  <a:pt x="1521" y="1053"/>
                </a:lnTo>
                <a:lnTo>
                  <a:pt x="1521" y="1050"/>
                </a:lnTo>
                <a:lnTo>
                  <a:pt x="1521" y="1050"/>
                </a:lnTo>
                <a:lnTo>
                  <a:pt x="1519" y="1048"/>
                </a:lnTo>
                <a:lnTo>
                  <a:pt x="1519" y="1048"/>
                </a:lnTo>
                <a:lnTo>
                  <a:pt x="1519" y="1048"/>
                </a:lnTo>
                <a:lnTo>
                  <a:pt x="1519" y="1048"/>
                </a:lnTo>
                <a:lnTo>
                  <a:pt x="1519" y="1046"/>
                </a:lnTo>
                <a:lnTo>
                  <a:pt x="1519" y="1044"/>
                </a:lnTo>
                <a:lnTo>
                  <a:pt x="1519" y="1044"/>
                </a:lnTo>
                <a:lnTo>
                  <a:pt x="1517" y="1042"/>
                </a:lnTo>
                <a:lnTo>
                  <a:pt x="1515" y="1040"/>
                </a:lnTo>
                <a:lnTo>
                  <a:pt x="1515" y="1036"/>
                </a:lnTo>
                <a:lnTo>
                  <a:pt x="1513" y="1034"/>
                </a:lnTo>
                <a:lnTo>
                  <a:pt x="1513" y="1034"/>
                </a:lnTo>
                <a:lnTo>
                  <a:pt x="1513" y="1032"/>
                </a:lnTo>
                <a:lnTo>
                  <a:pt x="1513" y="1032"/>
                </a:lnTo>
                <a:lnTo>
                  <a:pt x="1513" y="1032"/>
                </a:lnTo>
                <a:lnTo>
                  <a:pt x="1515" y="1030"/>
                </a:lnTo>
                <a:lnTo>
                  <a:pt x="1515" y="1027"/>
                </a:lnTo>
                <a:lnTo>
                  <a:pt x="1515" y="1027"/>
                </a:lnTo>
                <a:lnTo>
                  <a:pt x="1517" y="1027"/>
                </a:lnTo>
                <a:lnTo>
                  <a:pt x="1519" y="1025"/>
                </a:lnTo>
                <a:lnTo>
                  <a:pt x="1519" y="1025"/>
                </a:lnTo>
                <a:lnTo>
                  <a:pt x="1519" y="1025"/>
                </a:lnTo>
                <a:lnTo>
                  <a:pt x="1519" y="1027"/>
                </a:lnTo>
                <a:lnTo>
                  <a:pt x="1517" y="1027"/>
                </a:lnTo>
                <a:lnTo>
                  <a:pt x="1515" y="1027"/>
                </a:lnTo>
                <a:lnTo>
                  <a:pt x="1515" y="1030"/>
                </a:lnTo>
                <a:lnTo>
                  <a:pt x="1513" y="1032"/>
                </a:lnTo>
                <a:lnTo>
                  <a:pt x="1513" y="1032"/>
                </a:lnTo>
                <a:lnTo>
                  <a:pt x="1513" y="1034"/>
                </a:lnTo>
                <a:lnTo>
                  <a:pt x="1517" y="1036"/>
                </a:lnTo>
                <a:lnTo>
                  <a:pt x="1517" y="1036"/>
                </a:lnTo>
                <a:lnTo>
                  <a:pt x="1519" y="1038"/>
                </a:lnTo>
                <a:lnTo>
                  <a:pt x="1521" y="1038"/>
                </a:lnTo>
                <a:lnTo>
                  <a:pt x="1521" y="1038"/>
                </a:lnTo>
                <a:lnTo>
                  <a:pt x="1523" y="1040"/>
                </a:lnTo>
                <a:lnTo>
                  <a:pt x="1523" y="1040"/>
                </a:lnTo>
                <a:lnTo>
                  <a:pt x="1521" y="1042"/>
                </a:lnTo>
                <a:lnTo>
                  <a:pt x="1523" y="1042"/>
                </a:lnTo>
                <a:lnTo>
                  <a:pt x="1523" y="1042"/>
                </a:lnTo>
                <a:lnTo>
                  <a:pt x="1525" y="1038"/>
                </a:lnTo>
                <a:lnTo>
                  <a:pt x="1527" y="1038"/>
                </a:lnTo>
                <a:lnTo>
                  <a:pt x="1527" y="1036"/>
                </a:lnTo>
                <a:lnTo>
                  <a:pt x="1527" y="1036"/>
                </a:lnTo>
                <a:lnTo>
                  <a:pt x="1527" y="1036"/>
                </a:lnTo>
                <a:lnTo>
                  <a:pt x="1530" y="1036"/>
                </a:lnTo>
                <a:lnTo>
                  <a:pt x="1530" y="1036"/>
                </a:lnTo>
                <a:lnTo>
                  <a:pt x="1530" y="1034"/>
                </a:lnTo>
                <a:lnTo>
                  <a:pt x="1530" y="1034"/>
                </a:lnTo>
                <a:lnTo>
                  <a:pt x="1530" y="1032"/>
                </a:lnTo>
                <a:lnTo>
                  <a:pt x="1532" y="1032"/>
                </a:lnTo>
                <a:lnTo>
                  <a:pt x="1532" y="1032"/>
                </a:lnTo>
                <a:lnTo>
                  <a:pt x="1534" y="1030"/>
                </a:lnTo>
                <a:lnTo>
                  <a:pt x="1534" y="1025"/>
                </a:lnTo>
                <a:lnTo>
                  <a:pt x="1534" y="1025"/>
                </a:lnTo>
                <a:lnTo>
                  <a:pt x="1534" y="1025"/>
                </a:lnTo>
                <a:lnTo>
                  <a:pt x="1534" y="1027"/>
                </a:lnTo>
                <a:lnTo>
                  <a:pt x="1534" y="1027"/>
                </a:lnTo>
                <a:lnTo>
                  <a:pt x="1536" y="1025"/>
                </a:lnTo>
                <a:lnTo>
                  <a:pt x="1536" y="1023"/>
                </a:lnTo>
                <a:lnTo>
                  <a:pt x="1536" y="1021"/>
                </a:lnTo>
                <a:lnTo>
                  <a:pt x="1536" y="1021"/>
                </a:lnTo>
                <a:lnTo>
                  <a:pt x="1536" y="1019"/>
                </a:lnTo>
                <a:lnTo>
                  <a:pt x="1536" y="1017"/>
                </a:lnTo>
                <a:lnTo>
                  <a:pt x="1536" y="1017"/>
                </a:lnTo>
                <a:lnTo>
                  <a:pt x="1536" y="1017"/>
                </a:lnTo>
                <a:lnTo>
                  <a:pt x="1532" y="1017"/>
                </a:lnTo>
                <a:lnTo>
                  <a:pt x="1532" y="1015"/>
                </a:lnTo>
                <a:lnTo>
                  <a:pt x="1532" y="1015"/>
                </a:lnTo>
                <a:lnTo>
                  <a:pt x="1534" y="1013"/>
                </a:lnTo>
                <a:lnTo>
                  <a:pt x="1534" y="1013"/>
                </a:lnTo>
                <a:lnTo>
                  <a:pt x="1534" y="1013"/>
                </a:lnTo>
                <a:lnTo>
                  <a:pt x="1534" y="1013"/>
                </a:lnTo>
                <a:lnTo>
                  <a:pt x="1536" y="1013"/>
                </a:lnTo>
                <a:lnTo>
                  <a:pt x="1536" y="1009"/>
                </a:lnTo>
                <a:lnTo>
                  <a:pt x="1538" y="1009"/>
                </a:lnTo>
                <a:lnTo>
                  <a:pt x="1536" y="1004"/>
                </a:lnTo>
                <a:lnTo>
                  <a:pt x="1536" y="1002"/>
                </a:lnTo>
                <a:lnTo>
                  <a:pt x="1536" y="1004"/>
                </a:lnTo>
                <a:lnTo>
                  <a:pt x="1538" y="1004"/>
                </a:lnTo>
                <a:lnTo>
                  <a:pt x="1538" y="1006"/>
                </a:lnTo>
                <a:lnTo>
                  <a:pt x="1538" y="1009"/>
                </a:lnTo>
                <a:lnTo>
                  <a:pt x="1536" y="1011"/>
                </a:lnTo>
                <a:lnTo>
                  <a:pt x="1536" y="1013"/>
                </a:lnTo>
                <a:lnTo>
                  <a:pt x="1536" y="1011"/>
                </a:lnTo>
                <a:lnTo>
                  <a:pt x="1538" y="1011"/>
                </a:lnTo>
                <a:lnTo>
                  <a:pt x="1538" y="1011"/>
                </a:lnTo>
                <a:lnTo>
                  <a:pt x="1538" y="1011"/>
                </a:lnTo>
                <a:lnTo>
                  <a:pt x="1540" y="1009"/>
                </a:lnTo>
                <a:lnTo>
                  <a:pt x="1542" y="1006"/>
                </a:lnTo>
                <a:lnTo>
                  <a:pt x="1548" y="1004"/>
                </a:lnTo>
                <a:lnTo>
                  <a:pt x="1551" y="1004"/>
                </a:lnTo>
                <a:lnTo>
                  <a:pt x="1551" y="1002"/>
                </a:lnTo>
                <a:lnTo>
                  <a:pt x="1553" y="1002"/>
                </a:lnTo>
                <a:lnTo>
                  <a:pt x="1557" y="1002"/>
                </a:lnTo>
                <a:lnTo>
                  <a:pt x="1559" y="1002"/>
                </a:lnTo>
                <a:lnTo>
                  <a:pt x="1561" y="1002"/>
                </a:lnTo>
                <a:lnTo>
                  <a:pt x="1563" y="1002"/>
                </a:lnTo>
                <a:lnTo>
                  <a:pt x="1565" y="1002"/>
                </a:lnTo>
                <a:lnTo>
                  <a:pt x="1567" y="1002"/>
                </a:lnTo>
                <a:lnTo>
                  <a:pt x="1571" y="1000"/>
                </a:lnTo>
                <a:lnTo>
                  <a:pt x="1574" y="1000"/>
                </a:lnTo>
                <a:lnTo>
                  <a:pt x="1574" y="996"/>
                </a:lnTo>
                <a:lnTo>
                  <a:pt x="1574" y="996"/>
                </a:lnTo>
                <a:lnTo>
                  <a:pt x="1574" y="994"/>
                </a:lnTo>
                <a:lnTo>
                  <a:pt x="1574" y="994"/>
                </a:lnTo>
                <a:lnTo>
                  <a:pt x="1574" y="994"/>
                </a:lnTo>
                <a:lnTo>
                  <a:pt x="1574" y="996"/>
                </a:lnTo>
                <a:lnTo>
                  <a:pt x="1576" y="996"/>
                </a:lnTo>
                <a:lnTo>
                  <a:pt x="1576" y="994"/>
                </a:lnTo>
                <a:lnTo>
                  <a:pt x="1578" y="994"/>
                </a:lnTo>
                <a:lnTo>
                  <a:pt x="1576" y="996"/>
                </a:lnTo>
                <a:lnTo>
                  <a:pt x="1576" y="998"/>
                </a:lnTo>
                <a:lnTo>
                  <a:pt x="1576" y="1000"/>
                </a:lnTo>
                <a:lnTo>
                  <a:pt x="1578" y="998"/>
                </a:lnTo>
                <a:lnTo>
                  <a:pt x="1580" y="998"/>
                </a:lnTo>
                <a:lnTo>
                  <a:pt x="1584" y="996"/>
                </a:lnTo>
                <a:lnTo>
                  <a:pt x="1584" y="996"/>
                </a:lnTo>
                <a:lnTo>
                  <a:pt x="1584" y="998"/>
                </a:lnTo>
                <a:lnTo>
                  <a:pt x="1584" y="998"/>
                </a:lnTo>
                <a:lnTo>
                  <a:pt x="1584" y="998"/>
                </a:lnTo>
                <a:lnTo>
                  <a:pt x="1586" y="998"/>
                </a:lnTo>
                <a:lnTo>
                  <a:pt x="1588" y="996"/>
                </a:lnTo>
                <a:lnTo>
                  <a:pt x="1592" y="996"/>
                </a:lnTo>
                <a:lnTo>
                  <a:pt x="1595" y="996"/>
                </a:lnTo>
                <a:lnTo>
                  <a:pt x="1595" y="996"/>
                </a:lnTo>
                <a:lnTo>
                  <a:pt x="1595" y="996"/>
                </a:lnTo>
                <a:lnTo>
                  <a:pt x="1595" y="994"/>
                </a:lnTo>
                <a:lnTo>
                  <a:pt x="1595" y="992"/>
                </a:lnTo>
                <a:lnTo>
                  <a:pt x="1592" y="990"/>
                </a:lnTo>
                <a:lnTo>
                  <a:pt x="1590" y="990"/>
                </a:lnTo>
                <a:lnTo>
                  <a:pt x="1590" y="990"/>
                </a:lnTo>
                <a:lnTo>
                  <a:pt x="1590" y="990"/>
                </a:lnTo>
                <a:lnTo>
                  <a:pt x="1590" y="990"/>
                </a:lnTo>
                <a:lnTo>
                  <a:pt x="1590" y="990"/>
                </a:lnTo>
                <a:lnTo>
                  <a:pt x="1590" y="990"/>
                </a:lnTo>
                <a:lnTo>
                  <a:pt x="1592" y="990"/>
                </a:lnTo>
                <a:lnTo>
                  <a:pt x="1592" y="992"/>
                </a:lnTo>
                <a:lnTo>
                  <a:pt x="1595" y="992"/>
                </a:lnTo>
                <a:lnTo>
                  <a:pt x="1595" y="994"/>
                </a:lnTo>
                <a:lnTo>
                  <a:pt x="1592" y="994"/>
                </a:lnTo>
                <a:lnTo>
                  <a:pt x="1590" y="996"/>
                </a:lnTo>
                <a:lnTo>
                  <a:pt x="1588" y="994"/>
                </a:lnTo>
                <a:lnTo>
                  <a:pt x="1586" y="994"/>
                </a:lnTo>
                <a:lnTo>
                  <a:pt x="1586" y="992"/>
                </a:lnTo>
                <a:lnTo>
                  <a:pt x="1584" y="990"/>
                </a:lnTo>
                <a:lnTo>
                  <a:pt x="1584" y="990"/>
                </a:lnTo>
                <a:lnTo>
                  <a:pt x="1584" y="990"/>
                </a:lnTo>
                <a:lnTo>
                  <a:pt x="1582" y="986"/>
                </a:lnTo>
                <a:lnTo>
                  <a:pt x="1582" y="986"/>
                </a:lnTo>
                <a:lnTo>
                  <a:pt x="1580" y="986"/>
                </a:lnTo>
                <a:lnTo>
                  <a:pt x="1578" y="986"/>
                </a:lnTo>
                <a:lnTo>
                  <a:pt x="1580" y="983"/>
                </a:lnTo>
                <a:lnTo>
                  <a:pt x="1582" y="981"/>
                </a:lnTo>
                <a:lnTo>
                  <a:pt x="1582" y="981"/>
                </a:lnTo>
                <a:lnTo>
                  <a:pt x="1582" y="981"/>
                </a:lnTo>
                <a:lnTo>
                  <a:pt x="1584" y="979"/>
                </a:lnTo>
                <a:lnTo>
                  <a:pt x="1584" y="979"/>
                </a:lnTo>
                <a:lnTo>
                  <a:pt x="1584" y="979"/>
                </a:lnTo>
                <a:lnTo>
                  <a:pt x="1584" y="979"/>
                </a:lnTo>
                <a:lnTo>
                  <a:pt x="1584" y="979"/>
                </a:lnTo>
                <a:lnTo>
                  <a:pt x="1584" y="979"/>
                </a:lnTo>
                <a:lnTo>
                  <a:pt x="1582" y="979"/>
                </a:lnTo>
                <a:lnTo>
                  <a:pt x="1582" y="977"/>
                </a:lnTo>
                <a:lnTo>
                  <a:pt x="1582" y="977"/>
                </a:lnTo>
                <a:lnTo>
                  <a:pt x="1582" y="977"/>
                </a:lnTo>
                <a:lnTo>
                  <a:pt x="1582" y="975"/>
                </a:lnTo>
                <a:lnTo>
                  <a:pt x="1582" y="971"/>
                </a:lnTo>
                <a:lnTo>
                  <a:pt x="1584" y="971"/>
                </a:lnTo>
                <a:lnTo>
                  <a:pt x="1584" y="971"/>
                </a:lnTo>
                <a:lnTo>
                  <a:pt x="1586" y="967"/>
                </a:lnTo>
                <a:lnTo>
                  <a:pt x="1588" y="965"/>
                </a:lnTo>
                <a:lnTo>
                  <a:pt x="1590" y="962"/>
                </a:lnTo>
                <a:lnTo>
                  <a:pt x="1590" y="962"/>
                </a:lnTo>
                <a:lnTo>
                  <a:pt x="1590" y="960"/>
                </a:lnTo>
                <a:lnTo>
                  <a:pt x="1590" y="960"/>
                </a:lnTo>
                <a:lnTo>
                  <a:pt x="1592" y="958"/>
                </a:lnTo>
                <a:lnTo>
                  <a:pt x="1595" y="958"/>
                </a:lnTo>
                <a:lnTo>
                  <a:pt x="1595" y="958"/>
                </a:lnTo>
                <a:lnTo>
                  <a:pt x="1595" y="960"/>
                </a:lnTo>
                <a:lnTo>
                  <a:pt x="1595" y="958"/>
                </a:lnTo>
                <a:lnTo>
                  <a:pt x="1595" y="958"/>
                </a:lnTo>
                <a:lnTo>
                  <a:pt x="1597" y="960"/>
                </a:lnTo>
                <a:lnTo>
                  <a:pt x="1597" y="960"/>
                </a:lnTo>
                <a:lnTo>
                  <a:pt x="1597" y="958"/>
                </a:lnTo>
                <a:lnTo>
                  <a:pt x="1597" y="958"/>
                </a:lnTo>
                <a:lnTo>
                  <a:pt x="1597" y="956"/>
                </a:lnTo>
                <a:lnTo>
                  <a:pt x="1597" y="958"/>
                </a:lnTo>
                <a:lnTo>
                  <a:pt x="1597" y="958"/>
                </a:lnTo>
                <a:lnTo>
                  <a:pt x="1597" y="958"/>
                </a:lnTo>
                <a:lnTo>
                  <a:pt x="1599" y="956"/>
                </a:lnTo>
                <a:lnTo>
                  <a:pt x="1599" y="956"/>
                </a:lnTo>
                <a:lnTo>
                  <a:pt x="1599" y="956"/>
                </a:lnTo>
                <a:lnTo>
                  <a:pt x="1599" y="958"/>
                </a:lnTo>
                <a:lnTo>
                  <a:pt x="1599" y="958"/>
                </a:lnTo>
                <a:lnTo>
                  <a:pt x="1601" y="956"/>
                </a:lnTo>
                <a:lnTo>
                  <a:pt x="1601" y="956"/>
                </a:lnTo>
                <a:lnTo>
                  <a:pt x="1601" y="958"/>
                </a:lnTo>
                <a:lnTo>
                  <a:pt x="1601" y="958"/>
                </a:lnTo>
                <a:lnTo>
                  <a:pt x="1601" y="956"/>
                </a:lnTo>
                <a:lnTo>
                  <a:pt x="1603" y="956"/>
                </a:lnTo>
                <a:lnTo>
                  <a:pt x="1605" y="956"/>
                </a:lnTo>
                <a:lnTo>
                  <a:pt x="1607" y="954"/>
                </a:lnTo>
                <a:lnTo>
                  <a:pt x="1607" y="954"/>
                </a:lnTo>
                <a:lnTo>
                  <a:pt x="1607" y="952"/>
                </a:lnTo>
                <a:lnTo>
                  <a:pt x="1609" y="950"/>
                </a:lnTo>
                <a:lnTo>
                  <a:pt x="1609" y="948"/>
                </a:lnTo>
                <a:lnTo>
                  <a:pt x="1611" y="948"/>
                </a:lnTo>
                <a:lnTo>
                  <a:pt x="1611" y="946"/>
                </a:lnTo>
                <a:lnTo>
                  <a:pt x="1611" y="946"/>
                </a:lnTo>
                <a:lnTo>
                  <a:pt x="1611" y="946"/>
                </a:lnTo>
                <a:lnTo>
                  <a:pt x="1611" y="948"/>
                </a:lnTo>
                <a:lnTo>
                  <a:pt x="1611" y="948"/>
                </a:lnTo>
                <a:lnTo>
                  <a:pt x="1611" y="948"/>
                </a:lnTo>
                <a:lnTo>
                  <a:pt x="1611" y="948"/>
                </a:lnTo>
                <a:lnTo>
                  <a:pt x="1611" y="950"/>
                </a:lnTo>
                <a:lnTo>
                  <a:pt x="1611" y="950"/>
                </a:lnTo>
                <a:lnTo>
                  <a:pt x="1611" y="950"/>
                </a:lnTo>
                <a:lnTo>
                  <a:pt x="1613" y="950"/>
                </a:lnTo>
                <a:lnTo>
                  <a:pt x="1613" y="950"/>
                </a:lnTo>
                <a:lnTo>
                  <a:pt x="1615" y="952"/>
                </a:lnTo>
                <a:lnTo>
                  <a:pt x="1615" y="950"/>
                </a:lnTo>
                <a:lnTo>
                  <a:pt x="1615" y="950"/>
                </a:lnTo>
                <a:lnTo>
                  <a:pt x="1615" y="948"/>
                </a:lnTo>
                <a:lnTo>
                  <a:pt x="1615" y="946"/>
                </a:lnTo>
                <a:lnTo>
                  <a:pt x="1618" y="948"/>
                </a:lnTo>
                <a:lnTo>
                  <a:pt x="1618" y="948"/>
                </a:lnTo>
                <a:lnTo>
                  <a:pt x="1618" y="948"/>
                </a:lnTo>
                <a:lnTo>
                  <a:pt x="1618" y="946"/>
                </a:lnTo>
                <a:lnTo>
                  <a:pt x="1620" y="946"/>
                </a:lnTo>
                <a:lnTo>
                  <a:pt x="1620" y="946"/>
                </a:lnTo>
                <a:lnTo>
                  <a:pt x="1620" y="948"/>
                </a:lnTo>
                <a:lnTo>
                  <a:pt x="1622" y="948"/>
                </a:lnTo>
                <a:lnTo>
                  <a:pt x="1622" y="948"/>
                </a:lnTo>
                <a:lnTo>
                  <a:pt x="1622" y="950"/>
                </a:lnTo>
                <a:lnTo>
                  <a:pt x="1622" y="948"/>
                </a:lnTo>
                <a:lnTo>
                  <a:pt x="1622" y="948"/>
                </a:lnTo>
                <a:lnTo>
                  <a:pt x="1624" y="948"/>
                </a:lnTo>
                <a:lnTo>
                  <a:pt x="1624" y="948"/>
                </a:lnTo>
                <a:lnTo>
                  <a:pt x="1624" y="946"/>
                </a:lnTo>
                <a:lnTo>
                  <a:pt x="1626" y="946"/>
                </a:lnTo>
                <a:lnTo>
                  <a:pt x="1626" y="946"/>
                </a:lnTo>
                <a:lnTo>
                  <a:pt x="1628" y="946"/>
                </a:lnTo>
                <a:lnTo>
                  <a:pt x="1628" y="946"/>
                </a:lnTo>
                <a:lnTo>
                  <a:pt x="1628" y="944"/>
                </a:lnTo>
                <a:lnTo>
                  <a:pt x="1630" y="944"/>
                </a:lnTo>
                <a:lnTo>
                  <a:pt x="1632" y="944"/>
                </a:lnTo>
                <a:lnTo>
                  <a:pt x="1634" y="944"/>
                </a:lnTo>
                <a:lnTo>
                  <a:pt x="1636" y="941"/>
                </a:lnTo>
                <a:lnTo>
                  <a:pt x="1636" y="941"/>
                </a:lnTo>
                <a:lnTo>
                  <a:pt x="1636" y="939"/>
                </a:lnTo>
                <a:lnTo>
                  <a:pt x="1636" y="939"/>
                </a:lnTo>
                <a:lnTo>
                  <a:pt x="1636" y="939"/>
                </a:lnTo>
                <a:lnTo>
                  <a:pt x="1636" y="937"/>
                </a:lnTo>
                <a:lnTo>
                  <a:pt x="1636" y="937"/>
                </a:lnTo>
                <a:lnTo>
                  <a:pt x="1634" y="935"/>
                </a:lnTo>
                <a:lnTo>
                  <a:pt x="1634" y="935"/>
                </a:lnTo>
                <a:lnTo>
                  <a:pt x="1636" y="935"/>
                </a:lnTo>
                <a:lnTo>
                  <a:pt x="1636" y="935"/>
                </a:lnTo>
                <a:lnTo>
                  <a:pt x="1639" y="935"/>
                </a:lnTo>
                <a:lnTo>
                  <a:pt x="1639" y="935"/>
                </a:lnTo>
                <a:lnTo>
                  <a:pt x="1639" y="937"/>
                </a:lnTo>
                <a:lnTo>
                  <a:pt x="1641" y="937"/>
                </a:lnTo>
                <a:lnTo>
                  <a:pt x="1645" y="935"/>
                </a:lnTo>
                <a:lnTo>
                  <a:pt x="1645" y="937"/>
                </a:lnTo>
                <a:lnTo>
                  <a:pt x="1647" y="935"/>
                </a:lnTo>
                <a:lnTo>
                  <a:pt x="1647" y="935"/>
                </a:lnTo>
                <a:lnTo>
                  <a:pt x="1649" y="933"/>
                </a:lnTo>
                <a:lnTo>
                  <a:pt x="1649" y="933"/>
                </a:lnTo>
                <a:lnTo>
                  <a:pt x="1649" y="931"/>
                </a:lnTo>
                <a:lnTo>
                  <a:pt x="1651" y="931"/>
                </a:lnTo>
                <a:lnTo>
                  <a:pt x="1651" y="931"/>
                </a:lnTo>
                <a:lnTo>
                  <a:pt x="1651" y="931"/>
                </a:lnTo>
                <a:lnTo>
                  <a:pt x="1651" y="931"/>
                </a:lnTo>
                <a:lnTo>
                  <a:pt x="1649" y="933"/>
                </a:lnTo>
                <a:lnTo>
                  <a:pt x="1653" y="933"/>
                </a:lnTo>
                <a:lnTo>
                  <a:pt x="1653" y="933"/>
                </a:lnTo>
                <a:lnTo>
                  <a:pt x="1657" y="931"/>
                </a:lnTo>
                <a:lnTo>
                  <a:pt x="1662" y="929"/>
                </a:lnTo>
                <a:lnTo>
                  <a:pt x="1666" y="929"/>
                </a:lnTo>
                <a:lnTo>
                  <a:pt x="1668" y="927"/>
                </a:lnTo>
                <a:lnTo>
                  <a:pt x="1670" y="927"/>
                </a:lnTo>
                <a:lnTo>
                  <a:pt x="1672" y="923"/>
                </a:lnTo>
                <a:lnTo>
                  <a:pt x="1672" y="923"/>
                </a:lnTo>
                <a:lnTo>
                  <a:pt x="1672" y="921"/>
                </a:lnTo>
                <a:lnTo>
                  <a:pt x="1672" y="923"/>
                </a:lnTo>
                <a:lnTo>
                  <a:pt x="1674" y="923"/>
                </a:lnTo>
                <a:lnTo>
                  <a:pt x="1674" y="923"/>
                </a:lnTo>
                <a:lnTo>
                  <a:pt x="1676" y="923"/>
                </a:lnTo>
                <a:lnTo>
                  <a:pt x="1676" y="925"/>
                </a:lnTo>
                <a:lnTo>
                  <a:pt x="1674" y="925"/>
                </a:lnTo>
                <a:lnTo>
                  <a:pt x="1672" y="927"/>
                </a:lnTo>
                <a:lnTo>
                  <a:pt x="1668" y="929"/>
                </a:lnTo>
                <a:lnTo>
                  <a:pt x="1668" y="931"/>
                </a:lnTo>
                <a:lnTo>
                  <a:pt x="1668" y="931"/>
                </a:lnTo>
                <a:lnTo>
                  <a:pt x="1668" y="931"/>
                </a:lnTo>
                <a:lnTo>
                  <a:pt x="1670" y="933"/>
                </a:lnTo>
                <a:lnTo>
                  <a:pt x="1670" y="931"/>
                </a:lnTo>
                <a:lnTo>
                  <a:pt x="1672" y="931"/>
                </a:lnTo>
                <a:lnTo>
                  <a:pt x="1676" y="931"/>
                </a:lnTo>
                <a:lnTo>
                  <a:pt x="1678" y="931"/>
                </a:lnTo>
                <a:lnTo>
                  <a:pt x="1683" y="931"/>
                </a:lnTo>
                <a:lnTo>
                  <a:pt x="1687" y="931"/>
                </a:lnTo>
                <a:lnTo>
                  <a:pt x="1689" y="931"/>
                </a:lnTo>
                <a:lnTo>
                  <a:pt x="1689" y="933"/>
                </a:lnTo>
                <a:lnTo>
                  <a:pt x="1685" y="933"/>
                </a:lnTo>
                <a:lnTo>
                  <a:pt x="1678" y="933"/>
                </a:lnTo>
                <a:lnTo>
                  <a:pt x="1678" y="935"/>
                </a:lnTo>
                <a:lnTo>
                  <a:pt x="1678" y="937"/>
                </a:lnTo>
                <a:lnTo>
                  <a:pt x="1676" y="935"/>
                </a:lnTo>
                <a:lnTo>
                  <a:pt x="1676" y="935"/>
                </a:lnTo>
                <a:lnTo>
                  <a:pt x="1676" y="935"/>
                </a:lnTo>
                <a:lnTo>
                  <a:pt x="1676" y="933"/>
                </a:lnTo>
                <a:lnTo>
                  <a:pt x="1676" y="933"/>
                </a:lnTo>
                <a:lnTo>
                  <a:pt x="1676" y="933"/>
                </a:lnTo>
                <a:lnTo>
                  <a:pt x="1674" y="931"/>
                </a:lnTo>
                <a:lnTo>
                  <a:pt x="1674" y="933"/>
                </a:lnTo>
                <a:lnTo>
                  <a:pt x="1674" y="933"/>
                </a:lnTo>
                <a:lnTo>
                  <a:pt x="1670" y="935"/>
                </a:lnTo>
                <a:lnTo>
                  <a:pt x="1668" y="935"/>
                </a:lnTo>
                <a:lnTo>
                  <a:pt x="1657" y="941"/>
                </a:lnTo>
                <a:lnTo>
                  <a:pt x="1655" y="944"/>
                </a:lnTo>
                <a:lnTo>
                  <a:pt x="1655" y="944"/>
                </a:lnTo>
                <a:lnTo>
                  <a:pt x="1657" y="944"/>
                </a:lnTo>
                <a:lnTo>
                  <a:pt x="1659" y="941"/>
                </a:lnTo>
                <a:lnTo>
                  <a:pt x="1659" y="944"/>
                </a:lnTo>
                <a:lnTo>
                  <a:pt x="1657" y="944"/>
                </a:lnTo>
                <a:lnTo>
                  <a:pt x="1655" y="944"/>
                </a:lnTo>
                <a:lnTo>
                  <a:pt x="1655" y="944"/>
                </a:lnTo>
                <a:lnTo>
                  <a:pt x="1653" y="946"/>
                </a:lnTo>
                <a:lnTo>
                  <a:pt x="1651" y="946"/>
                </a:lnTo>
                <a:lnTo>
                  <a:pt x="1651" y="948"/>
                </a:lnTo>
                <a:lnTo>
                  <a:pt x="1649" y="948"/>
                </a:lnTo>
                <a:lnTo>
                  <a:pt x="1649" y="948"/>
                </a:lnTo>
                <a:lnTo>
                  <a:pt x="1653" y="946"/>
                </a:lnTo>
                <a:lnTo>
                  <a:pt x="1653" y="946"/>
                </a:lnTo>
                <a:lnTo>
                  <a:pt x="1651" y="950"/>
                </a:lnTo>
                <a:lnTo>
                  <a:pt x="1649" y="954"/>
                </a:lnTo>
                <a:lnTo>
                  <a:pt x="1649" y="954"/>
                </a:lnTo>
                <a:lnTo>
                  <a:pt x="1649" y="958"/>
                </a:lnTo>
                <a:lnTo>
                  <a:pt x="1651" y="960"/>
                </a:lnTo>
                <a:lnTo>
                  <a:pt x="1651" y="960"/>
                </a:lnTo>
                <a:lnTo>
                  <a:pt x="1651" y="958"/>
                </a:lnTo>
                <a:lnTo>
                  <a:pt x="1653" y="958"/>
                </a:lnTo>
                <a:lnTo>
                  <a:pt x="1653" y="960"/>
                </a:lnTo>
                <a:lnTo>
                  <a:pt x="1655" y="962"/>
                </a:lnTo>
                <a:lnTo>
                  <a:pt x="1657" y="965"/>
                </a:lnTo>
                <a:lnTo>
                  <a:pt x="1657" y="962"/>
                </a:lnTo>
                <a:lnTo>
                  <a:pt x="1659" y="965"/>
                </a:lnTo>
                <a:lnTo>
                  <a:pt x="1659" y="965"/>
                </a:lnTo>
                <a:lnTo>
                  <a:pt x="1659" y="962"/>
                </a:lnTo>
                <a:lnTo>
                  <a:pt x="1659" y="962"/>
                </a:lnTo>
                <a:lnTo>
                  <a:pt x="1662" y="965"/>
                </a:lnTo>
                <a:lnTo>
                  <a:pt x="1662" y="962"/>
                </a:lnTo>
                <a:lnTo>
                  <a:pt x="1664" y="960"/>
                </a:lnTo>
                <a:lnTo>
                  <a:pt x="1664" y="960"/>
                </a:lnTo>
                <a:lnTo>
                  <a:pt x="1666" y="960"/>
                </a:lnTo>
                <a:lnTo>
                  <a:pt x="1668" y="958"/>
                </a:lnTo>
                <a:lnTo>
                  <a:pt x="1668" y="956"/>
                </a:lnTo>
                <a:lnTo>
                  <a:pt x="1670" y="956"/>
                </a:lnTo>
                <a:lnTo>
                  <a:pt x="1672" y="954"/>
                </a:lnTo>
                <a:lnTo>
                  <a:pt x="1674" y="952"/>
                </a:lnTo>
                <a:lnTo>
                  <a:pt x="1674" y="950"/>
                </a:lnTo>
                <a:lnTo>
                  <a:pt x="1676" y="950"/>
                </a:lnTo>
                <a:lnTo>
                  <a:pt x="1676" y="950"/>
                </a:lnTo>
                <a:lnTo>
                  <a:pt x="1676" y="948"/>
                </a:lnTo>
                <a:lnTo>
                  <a:pt x="1676" y="948"/>
                </a:lnTo>
                <a:lnTo>
                  <a:pt x="1676" y="946"/>
                </a:lnTo>
                <a:lnTo>
                  <a:pt x="1678" y="946"/>
                </a:lnTo>
                <a:lnTo>
                  <a:pt x="1678" y="948"/>
                </a:lnTo>
                <a:lnTo>
                  <a:pt x="1680" y="946"/>
                </a:lnTo>
                <a:lnTo>
                  <a:pt x="1680" y="946"/>
                </a:lnTo>
                <a:lnTo>
                  <a:pt x="1680" y="944"/>
                </a:lnTo>
                <a:lnTo>
                  <a:pt x="1683" y="946"/>
                </a:lnTo>
                <a:lnTo>
                  <a:pt x="1683" y="946"/>
                </a:lnTo>
                <a:lnTo>
                  <a:pt x="1683" y="946"/>
                </a:lnTo>
                <a:lnTo>
                  <a:pt x="1685" y="948"/>
                </a:lnTo>
                <a:lnTo>
                  <a:pt x="1687" y="948"/>
                </a:lnTo>
                <a:lnTo>
                  <a:pt x="1687" y="946"/>
                </a:lnTo>
                <a:lnTo>
                  <a:pt x="1687" y="946"/>
                </a:lnTo>
                <a:lnTo>
                  <a:pt x="1687" y="946"/>
                </a:lnTo>
                <a:lnTo>
                  <a:pt x="1687" y="944"/>
                </a:lnTo>
                <a:lnTo>
                  <a:pt x="1687" y="944"/>
                </a:lnTo>
                <a:lnTo>
                  <a:pt x="1689" y="944"/>
                </a:lnTo>
                <a:lnTo>
                  <a:pt x="1689" y="944"/>
                </a:lnTo>
                <a:lnTo>
                  <a:pt x="1691" y="944"/>
                </a:lnTo>
                <a:lnTo>
                  <a:pt x="1693" y="944"/>
                </a:lnTo>
                <a:lnTo>
                  <a:pt x="1693" y="944"/>
                </a:lnTo>
                <a:lnTo>
                  <a:pt x="1695" y="944"/>
                </a:lnTo>
                <a:lnTo>
                  <a:pt x="1699" y="941"/>
                </a:lnTo>
                <a:lnTo>
                  <a:pt x="1701" y="941"/>
                </a:lnTo>
                <a:lnTo>
                  <a:pt x="1706" y="939"/>
                </a:lnTo>
                <a:lnTo>
                  <a:pt x="1710" y="937"/>
                </a:lnTo>
                <a:lnTo>
                  <a:pt x="1712" y="937"/>
                </a:lnTo>
                <a:lnTo>
                  <a:pt x="1714" y="937"/>
                </a:lnTo>
                <a:lnTo>
                  <a:pt x="1714" y="935"/>
                </a:lnTo>
                <a:lnTo>
                  <a:pt x="1716" y="935"/>
                </a:lnTo>
                <a:lnTo>
                  <a:pt x="1716" y="935"/>
                </a:lnTo>
                <a:lnTo>
                  <a:pt x="1718" y="935"/>
                </a:lnTo>
                <a:lnTo>
                  <a:pt x="1720" y="933"/>
                </a:lnTo>
                <a:lnTo>
                  <a:pt x="1722" y="933"/>
                </a:lnTo>
                <a:lnTo>
                  <a:pt x="1722" y="933"/>
                </a:lnTo>
                <a:lnTo>
                  <a:pt x="1722" y="933"/>
                </a:lnTo>
                <a:lnTo>
                  <a:pt x="1724" y="933"/>
                </a:lnTo>
                <a:lnTo>
                  <a:pt x="1722" y="933"/>
                </a:lnTo>
                <a:lnTo>
                  <a:pt x="1722" y="931"/>
                </a:lnTo>
                <a:lnTo>
                  <a:pt x="1718" y="931"/>
                </a:lnTo>
                <a:lnTo>
                  <a:pt x="1718" y="931"/>
                </a:lnTo>
                <a:lnTo>
                  <a:pt x="1720" y="931"/>
                </a:lnTo>
                <a:lnTo>
                  <a:pt x="1720" y="929"/>
                </a:lnTo>
                <a:lnTo>
                  <a:pt x="1718" y="927"/>
                </a:lnTo>
                <a:lnTo>
                  <a:pt x="1718" y="927"/>
                </a:lnTo>
                <a:lnTo>
                  <a:pt x="1716" y="925"/>
                </a:lnTo>
                <a:lnTo>
                  <a:pt x="1714" y="927"/>
                </a:lnTo>
                <a:lnTo>
                  <a:pt x="1712" y="927"/>
                </a:lnTo>
                <a:lnTo>
                  <a:pt x="1712" y="925"/>
                </a:lnTo>
                <a:lnTo>
                  <a:pt x="1710" y="925"/>
                </a:lnTo>
                <a:lnTo>
                  <a:pt x="1710" y="923"/>
                </a:lnTo>
                <a:lnTo>
                  <a:pt x="1710" y="923"/>
                </a:lnTo>
                <a:lnTo>
                  <a:pt x="1706" y="925"/>
                </a:lnTo>
                <a:lnTo>
                  <a:pt x="1703" y="927"/>
                </a:lnTo>
                <a:lnTo>
                  <a:pt x="1703" y="927"/>
                </a:lnTo>
                <a:lnTo>
                  <a:pt x="1703" y="927"/>
                </a:lnTo>
                <a:lnTo>
                  <a:pt x="1701" y="927"/>
                </a:lnTo>
                <a:lnTo>
                  <a:pt x="1699" y="927"/>
                </a:lnTo>
                <a:lnTo>
                  <a:pt x="1699" y="925"/>
                </a:lnTo>
                <a:lnTo>
                  <a:pt x="1699" y="925"/>
                </a:lnTo>
                <a:lnTo>
                  <a:pt x="1697" y="925"/>
                </a:lnTo>
                <a:lnTo>
                  <a:pt x="1693" y="925"/>
                </a:lnTo>
                <a:lnTo>
                  <a:pt x="1691" y="925"/>
                </a:lnTo>
                <a:lnTo>
                  <a:pt x="1691" y="925"/>
                </a:lnTo>
                <a:lnTo>
                  <a:pt x="1691" y="925"/>
                </a:lnTo>
                <a:lnTo>
                  <a:pt x="1689" y="923"/>
                </a:lnTo>
                <a:lnTo>
                  <a:pt x="1687" y="923"/>
                </a:lnTo>
                <a:lnTo>
                  <a:pt x="1687" y="923"/>
                </a:lnTo>
                <a:lnTo>
                  <a:pt x="1685" y="923"/>
                </a:lnTo>
                <a:lnTo>
                  <a:pt x="1683" y="921"/>
                </a:lnTo>
                <a:lnTo>
                  <a:pt x="1680" y="921"/>
                </a:lnTo>
                <a:lnTo>
                  <a:pt x="1683" y="918"/>
                </a:lnTo>
                <a:lnTo>
                  <a:pt x="1683" y="918"/>
                </a:lnTo>
                <a:lnTo>
                  <a:pt x="1683" y="916"/>
                </a:lnTo>
                <a:lnTo>
                  <a:pt x="1678" y="916"/>
                </a:lnTo>
                <a:lnTo>
                  <a:pt x="1678" y="916"/>
                </a:lnTo>
                <a:lnTo>
                  <a:pt x="1672" y="916"/>
                </a:lnTo>
                <a:lnTo>
                  <a:pt x="1672" y="914"/>
                </a:lnTo>
                <a:lnTo>
                  <a:pt x="1672" y="914"/>
                </a:lnTo>
                <a:lnTo>
                  <a:pt x="1672" y="912"/>
                </a:lnTo>
                <a:lnTo>
                  <a:pt x="1670" y="910"/>
                </a:lnTo>
                <a:lnTo>
                  <a:pt x="1670" y="908"/>
                </a:lnTo>
                <a:lnTo>
                  <a:pt x="1668" y="908"/>
                </a:lnTo>
                <a:lnTo>
                  <a:pt x="1668" y="906"/>
                </a:lnTo>
                <a:lnTo>
                  <a:pt x="1668" y="904"/>
                </a:lnTo>
                <a:lnTo>
                  <a:pt x="1668" y="904"/>
                </a:lnTo>
                <a:lnTo>
                  <a:pt x="1668" y="902"/>
                </a:lnTo>
                <a:lnTo>
                  <a:pt x="1668" y="900"/>
                </a:lnTo>
                <a:lnTo>
                  <a:pt x="1666" y="900"/>
                </a:lnTo>
                <a:lnTo>
                  <a:pt x="1664" y="902"/>
                </a:lnTo>
                <a:lnTo>
                  <a:pt x="1662" y="902"/>
                </a:lnTo>
                <a:lnTo>
                  <a:pt x="1662" y="900"/>
                </a:lnTo>
                <a:lnTo>
                  <a:pt x="1666" y="897"/>
                </a:lnTo>
                <a:lnTo>
                  <a:pt x="1668" y="895"/>
                </a:lnTo>
                <a:lnTo>
                  <a:pt x="1668" y="891"/>
                </a:lnTo>
                <a:lnTo>
                  <a:pt x="1670" y="889"/>
                </a:lnTo>
                <a:lnTo>
                  <a:pt x="1670" y="889"/>
                </a:lnTo>
                <a:lnTo>
                  <a:pt x="1668" y="887"/>
                </a:lnTo>
                <a:lnTo>
                  <a:pt x="1666" y="887"/>
                </a:lnTo>
                <a:lnTo>
                  <a:pt x="1666" y="887"/>
                </a:lnTo>
                <a:lnTo>
                  <a:pt x="1664" y="887"/>
                </a:lnTo>
                <a:lnTo>
                  <a:pt x="1662" y="889"/>
                </a:lnTo>
                <a:lnTo>
                  <a:pt x="1659" y="889"/>
                </a:lnTo>
                <a:lnTo>
                  <a:pt x="1657" y="889"/>
                </a:lnTo>
                <a:lnTo>
                  <a:pt x="1657" y="889"/>
                </a:lnTo>
                <a:lnTo>
                  <a:pt x="1655" y="887"/>
                </a:lnTo>
                <a:lnTo>
                  <a:pt x="1653" y="885"/>
                </a:lnTo>
                <a:lnTo>
                  <a:pt x="1649" y="885"/>
                </a:lnTo>
                <a:lnTo>
                  <a:pt x="1647" y="883"/>
                </a:lnTo>
                <a:lnTo>
                  <a:pt x="1645" y="883"/>
                </a:lnTo>
                <a:lnTo>
                  <a:pt x="1643" y="883"/>
                </a:lnTo>
                <a:lnTo>
                  <a:pt x="1641" y="883"/>
                </a:lnTo>
                <a:lnTo>
                  <a:pt x="1645" y="881"/>
                </a:lnTo>
                <a:lnTo>
                  <a:pt x="1647" y="883"/>
                </a:lnTo>
                <a:lnTo>
                  <a:pt x="1647" y="883"/>
                </a:lnTo>
                <a:lnTo>
                  <a:pt x="1651" y="883"/>
                </a:lnTo>
                <a:lnTo>
                  <a:pt x="1651" y="881"/>
                </a:lnTo>
                <a:lnTo>
                  <a:pt x="1653" y="881"/>
                </a:lnTo>
                <a:lnTo>
                  <a:pt x="1655" y="883"/>
                </a:lnTo>
                <a:lnTo>
                  <a:pt x="1659" y="883"/>
                </a:lnTo>
                <a:lnTo>
                  <a:pt x="1662" y="883"/>
                </a:lnTo>
                <a:lnTo>
                  <a:pt x="1662" y="883"/>
                </a:lnTo>
                <a:lnTo>
                  <a:pt x="1666" y="883"/>
                </a:lnTo>
                <a:lnTo>
                  <a:pt x="1666" y="881"/>
                </a:lnTo>
                <a:lnTo>
                  <a:pt x="1668" y="881"/>
                </a:lnTo>
                <a:lnTo>
                  <a:pt x="1670" y="881"/>
                </a:lnTo>
                <a:lnTo>
                  <a:pt x="1670" y="879"/>
                </a:lnTo>
                <a:lnTo>
                  <a:pt x="1672" y="876"/>
                </a:lnTo>
                <a:lnTo>
                  <a:pt x="1676" y="876"/>
                </a:lnTo>
                <a:lnTo>
                  <a:pt x="1676" y="874"/>
                </a:lnTo>
                <a:lnTo>
                  <a:pt x="1676" y="870"/>
                </a:lnTo>
                <a:lnTo>
                  <a:pt x="1674" y="868"/>
                </a:lnTo>
                <a:lnTo>
                  <a:pt x="1672" y="868"/>
                </a:lnTo>
                <a:lnTo>
                  <a:pt x="1674" y="868"/>
                </a:lnTo>
                <a:lnTo>
                  <a:pt x="1678" y="868"/>
                </a:lnTo>
                <a:lnTo>
                  <a:pt x="1678" y="868"/>
                </a:lnTo>
                <a:lnTo>
                  <a:pt x="1676" y="866"/>
                </a:lnTo>
                <a:lnTo>
                  <a:pt x="1672" y="864"/>
                </a:lnTo>
                <a:lnTo>
                  <a:pt x="1668" y="862"/>
                </a:lnTo>
                <a:lnTo>
                  <a:pt x="1659" y="860"/>
                </a:lnTo>
                <a:lnTo>
                  <a:pt x="1659" y="860"/>
                </a:lnTo>
                <a:lnTo>
                  <a:pt x="1653" y="862"/>
                </a:lnTo>
                <a:lnTo>
                  <a:pt x="1649" y="862"/>
                </a:lnTo>
                <a:lnTo>
                  <a:pt x="1643" y="864"/>
                </a:lnTo>
                <a:lnTo>
                  <a:pt x="1634" y="866"/>
                </a:lnTo>
                <a:lnTo>
                  <a:pt x="1628" y="868"/>
                </a:lnTo>
                <a:lnTo>
                  <a:pt x="1624" y="870"/>
                </a:lnTo>
                <a:lnTo>
                  <a:pt x="1620" y="872"/>
                </a:lnTo>
                <a:lnTo>
                  <a:pt x="1615" y="874"/>
                </a:lnTo>
                <a:lnTo>
                  <a:pt x="1615" y="876"/>
                </a:lnTo>
                <a:lnTo>
                  <a:pt x="1611" y="876"/>
                </a:lnTo>
                <a:lnTo>
                  <a:pt x="1611" y="876"/>
                </a:lnTo>
                <a:lnTo>
                  <a:pt x="1609" y="879"/>
                </a:lnTo>
                <a:lnTo>
                  <a:pt x="1603" y="883"/>
                </a:lnTo>
                <a:lnTo>
                  <a:pt x="1601" y="885"/>
                </a:lnTo>
                <a:lnTo>
                  <a:pt x="1599" y="887"/>
                </a:lnTo>
                <a:lnTo>
                  <a:pt x="1597" y="891"/>
                </a:lnTo>
                <a:lnTo>
                  <a:pt x="1592" y="893"/>
                </a:lnTo>
                <a:lnTo>
                  <a:pt x="1592" y="895"/>
                </a:lnTo>
                <a:lnTo>
                  <a:pt x="1590" y="897"/>
                </a:lnTo>
                <a:lnTo>
                  <a:pt x="1588" y="900"/>
                </a:lnTo>
                <a:lnTo>
                  <a:pt x="1586" y="902"/>
                </a:lnTo>
                <a:lnTo>
                  <a:pt x="1580" y="904"/>
                </a:lnTo>
                <a:lnTo>
                  <a:pt x="1578" y="906"/>
                </a:lnTo>
                <a:lnTo>
                  <a:pt x="1576" y="906"/>
                </a:lnTo>
                <a:lnTo>
                  <a:pt x="1574" y="908"/>
                </a:lnTo>
                <a:lnTo>
                  <a:pt x="1569" y="908"/>
                </a:lnTo>
                <a:lnTo>
                  <a:pt x="1565" y="908"/>
                </a:lnTo>
                <a:lnTo>
                  <a:pt x="1563" y="910"/>
                </a:lnTo>
                <a:lnTo>
                  <a:pt x="1561" y="910"/>
                </a:lnTo>
                <a:lnTo>
                  <a:pt x="1561" y="912"/>
                </a:lnTo>
                <a:lnTo>
                  <a:pt x="1559" y="912"/>
                </a:lnTo>
                <a:lnTo>
                  <a:pt x="1557" y="914"/>
                </a:lnTo>
                <a:lnTo>
                  <a:pt x="1555" y="916"/>
                </a:lnTo>
                <a:lnTo>
                  <a:pt x="1551" y="918"/>
                </a:lnTo>
                <a:lnTo>
                  <a:pt x="1548" y="921"/>
                </a:lnTo>
                <a:lnTo>
                  <a:pt x="1546" y="923"/>
                </a:lnTo>
                <a:lnTo>
                  <a:pt x="1544" y="925"/>
                </a:lnTo>
                <a:lnTo>
                  <a:pt x="1544" y="927"/>
                </a:lnTo>
                <a:lnTo>
                  <a:pt x="1542" y="927"/>
                </a:lnTo>
                <a:lnTo>
                  <a:pt x="1542" y="929"/>
                </a:lnTo>
                <a:lnTo>
                  <a:pt x="1542" y="931"/>
                </a:lnTo>
                <a:lnTo>
                  <a:pt x="1540" y="931"/>
                </a:lnTo>
                <a:lnTo>
                  <a:pt x="1536" y="933"/>
                </a:lnTo>
                <a:lnTo>
                  <a:pt x="1532" y="935"/>
                </a:lnTo>
                <a:lnTo>
                  <a:pt x="1527" y="937"/>
                </a:lnTo>
                <a:lnTo>
                  <a:pt x="1525" y="937"/>
                </a:lnTo>
                <a:lnTo>
                  <a:pt x="1530" y="935"/>
                </a:lnTo>
                <a:lnTo>
                  <a:pt x="1534" y="933"/>
                </a:lnTo>
                <a:lnTo>
                  <a:pt x="1536" y="931"/>
                </a:lnTo>
                <a:lnTo>
                  <a:pt x="1536" y="931"/>
                </a:lnTo>
                <a:lnTo>
                  <a:pt x="1532" y="929"/>
                </a:lnTo>
                <a:lnTo>
                  <a:pt x="1532" y="929"/>
                </a:lnTo>
                <a:lnTo>
                  <a:pt x="1536" y="929"/>
                </a:lnTo>
                <a:lnTo>
                  <a:pt x="1538" y="929"/>
                </a:lnTo>
                <a:lnTo>
                  <a:pt x="1538" y="927"/>
                </a:lnTo>
                <a:lnTo>
                  <a:pt x="1540" y="925"/>
                </a:lnTo>
                <a:lnTo>
                  <a:pt x="1544" y="925"/>
                </a:lnTo>
                <a:lnTo>
                  <a:pt x="1546" y="923"/>
                </a:lnTo>
                <a:lnTo>
                  <a:pt x="1548" y="921"/>
                </a:lnTo>
                <a:lnTo>
                  <a:pt x="1548" y="918"/>
                </a:lnTo>
                <a:lnTo>
                  <a:pt x="1551" y="918"/>
                </a:lnTo>
                <a:lnTo>
                  <a:pt x="1551" y="916"/>
                </a:lnTo>
                <a:lnTo>
                  <a:pt x="1553" y="916"/>
                </a:lnTo>
                <a:lnTo>
                  <a:pt x="1555" y="914"/>
                </a:lnTo>
                <a:lnTo>
                  <a:pt x="1561" y="912"/>
                </a:lnTo>
                <a:lnTo>
                  <a:pt x="1561" y="910"/>
                </a:lnTo>
                <a:lnTo>
                  <a:pt x="1565" y="910"/>
                </a:lnTo>
                <a:lnTo>
                  <a:pt x="1567" y="908"/>
                </a:lnTo>
                <a:lnTo>
                  <a:pt x="1567" y="908"/>
                </a:lnTo>
                <a:lnTo>
                  <a:pt x="1569" y="908"/>
                </a:lnTo>
                <a:lnTo>
                  <a:pt x="1576" y="906"/>
                </a:lnTo>
                <a:lnTo>
                  <a:pt x="1578" y="904"/>
                </a:lnTo>
                <a:lnTo>
                  <a:pt x="1580" y="902"/>
                </a:lnTo>
                <a:lnTo>
                  <a:pt x="1584" y="900"/>
                </a:lnTo>
                <a:lnTo>
                  <a:pt x="1586" y="895"/>
                </a:lnTo>
                <a:lnTo>
                  <a:pt x="1588" y="893"/>
                </a:lnTo>
                <a:lnTo>
                  <a:pt x="1595" y="889"/>
                </a:lnTo>
                <a:lnTo>
                  <a:pt x="1595" y="887"/>
                </a:lnTo>
                <a:lnTo>
                  <a:pt x="1597" y="885"/>
                </a:lnTo>
                <a:lnTo>
                  <a:pt x="1597" y="883"/>
                </a:lnTo>
                <a:lnTo>
                  <a:pt x="1595" y="881"/>
                </a:lnTo>
                <a:lnTo>
                  <a:pt x="1595" y="881"/>
                </a:lnTo>
                <a:lnTo>
                  <a:pt x="1592" y="879"/>
                </a:lnTo>
                <a:lnTo>
                  <a:pt x="1586" y="876"/>
                </a:lnTo>
                <a:lnTo>
                  <a:pt x="1584" y="876"/>
                </a:lnTo>
                <a:lnTo>
                  <a:pt x="1582" y="876"/>
                </a:lnTo>
                <a:lnTo>
                  <a:pt x="1580" y="876"/>
                </a:lnTo>
                <a:lnTo>
                  <a:pt x="1580" y="876"/>
                </a:lnTo>
                <a:lnTo>
                  <a:pt x="1588" y="876"/>
                </a:lnTo>
                <a:lnTo>
                  <a:pt x="1592" y="879"/>
                </a:lnTo>
                <a:lnTo>
                  <a:pt x="1595" y="879"/>
                </a:lnTo>
                <a:lnTo>
                  <a:pt x="1597" y="881"/>
                </a:lnTo>
                <a:lnTo>
                  <a:pt x="1597" y="881"/>
                </a:lnTo>
                <a:lnTo>
                  <a:pt x="1599" y="881"/>
                </a:lnTo>
                <a:lnTo>
                  <a:pt x="1601" y="879"/>
                </a:lnTo>
                <a:lnTo>
                  <a:pt x="1603" y="876"/>
                </a:lnTo>
                <a:lnTo>
                  <a:pt x="1605" y="874"/>
                </a:lnTo>
                <a:lnTo>
                  <a:pt x="1609" y="868"/>
                </a:lnTo>
                <a:lnTo>
                  <a:pt x="1613" y="866"/>
                </a:lnTo>
                <a:lnTo>
                  <a:pt x="1613" y="866"/>
                </a:lnTo>
                <a:lnTo>
                  <a:pt x="1615" y="864"/>
                </a:lnTo>
                <a:lnTo>
                  <a:pt x="1618" y="864"/>
                </a:lnTo>
                <a:lnTo>
                  <a:pt x="1618" y="864"/>
                </a:lnTo>
                <a:lnTo>
                  <a:pt x="1620" y="862"/>
                </a:lnTo>
                <a:lnTo>
                  <a:pt x="1618" y="862"/>
                </a:lnTo>
                <a:lnTo>
                  <a:pt x="1622" y="860"/>
                </a:lnTo>
                <a:lnTo>
                  <a:pt x="1630" y="860"/>
                </a:lnTo>
                <a:lnTo>
                  <a:pt x="1630" y="860"/>
                </a:lnTo>
                <a:lnTo>
                  <a:pt x="1632" y="860"/>
                </a:lnTo>
                <a:lnTo>
                  <a:pt x="1632" y="858"/>
                </a:lnTo>
                <a:lnTo>
                  <a:pt x="1634" y="853"/>
                </a:lnTo>
                <a:lnTo>
                  <a:pt x="1639" y="847"/>
                </a:lnTo>
                <a:lnTo>
                  <a:pt x="1641" y="845"/>
                </a:lnTo>
                <a:lnTo>
                  <a:pt x="1643" y="843"/>
                </a:lnTo>
                <a:lnTo>
                  <a:pt x="1643" y="843"/>
                </a:lnTo>
                <a:lnTo>
                  <a:pt x="1645" y="843"/>
                </a:lnTo>
                <a:lnTo>
                  <a:pt x="1645" y="843"/>
                </a:lnTo>
                <a:lnTo>
                  <a:pt x="1647" y="843"/>
                </a:lnTo>
                <a:lnTo>
                  <a:pt x="1649" y="843"/>
                </a:lnTo>
                <a:lnTo>
                  <a:pt x="1649" y="843"/>
                </a:lnTo>
                <a:lnTo>
                  <a:pt x="1653" y="841"/>
                </a:lnTo>
                <a:lnTo>
                  <a:pt x="1655" y="843"/>
                </a:lnTo>
                <a:lnTo>
                  <a:pt x="1662" y="841"/>
                </a:lnTo>
                <a:lnTo>
                  <a:pt x="1664" y="841"/>
                </a:lnTo>
                <a:lnTo>
                  <a:pt x="1668" y="841"/>
                </a:lnTo>
                <a:lnTo>
                  <a:pt x="1674" y="841"/>
                </a:lnTo>
                <a:lnTo>
                  <a:pt x="1678" y="841"/>
                </a:lnTo>
                <a:lnTo>
                  <a:pt x="1680" y="841"/>
                </a:lnTo>
                <a:lnTo>
                  <a:pt x="1683" y="841"/>
                </a:lnTo>
                <a:lnTo>
                  <a:pt x="1685" y="841"/>
                </a:lnTo>
                <a:lnTo>
                  <a:pt x="1687" y="843"/>
                </a:lnTo>
                <a:lnTo>
                  <a:pt x="1691" y="843"/>
                </a:lnTo>
                <a:lnTo>
                  <a:pt x="1693" y="841"/>
                </a:lnTo>
                <a:lnTo>
                  <a:pt x="1695" y="841"/>
                </a:lnTo>
                <a:lnTo>
                  <a:pt x="1697" y="841"/>
                </a:lnTo>
                <a:lnTo>
                  <a:pt x="1699" y="841"/>
                </a:lnTo>
                <a:lnTo>
                  <a:pt x="1701" y="841"/>
                </a:lnTo>
                <a:lnTo>
                  <a:pt x="1703" y="841"/>
                </a:lnTo>
                <a:lnTo>
                  <a:pt x="1708" y="843"/>
                </a:lnTo>
                <a:lnTo>
                  <a:pt x="1710" y="843"/>
                </a:lnTo>
                <a:lnTo>
                  <a:pt x="1712" y="843"/>
                </a:lnTo>
                <a:lnTo>
                  <a:pt x="1714" y="845"/>
                </a:lnTo>
                <a:lnTo>
                  <a:pt x="1720" y="843"/>
                </a:lnTo>
                <a:lnTo>
                  <a:pt x="1722" y="843"/>
                </a:lnTo>
                <a:lnTo>
                  <a:pt x="1724" y="843"/>
                </a:lnTo>
                <a:lnTo>
                  <a:pt x="1727" y="843"/>
                </a:lnTo>
                <a:lnTo>
                  <a:pt x="1729" y="843"/>
                </a:lnTo>
                <a:lnTo>
                  <a:pt x="1733" y="843"/>
                </a:lnTo>
                <a:lnTo>
                  <a:pt x="1737" y="843"/>
                </a:lnTo>
                <a:lnTo>
                  <a:pt x="1739" y="841"/>
                </a:lnTo>
                <a:lnTo>
                  <a:pt x="1741" y="839"/>
                </a:lnTo>
                <a:lnTo>
                  <a:pt x="1743" y="837"/>
                </a:lnTo>
                <a:lnTo>
                  <a:pt x="1747" y="835"/>
                </a:lnTo>
                <a:lnTo>
                  <a:pt x="1750" y="832"/>
                </a:lnTo>
                <a:lnTo>
                  <a:pt x="1752" y="830"/>
                </a:lnTo>
                <a:lnTo>
                  <a:pt x="1758" y="824"/>
                </a:lnTo>
                <a:lnTo>
                  <a:pt x="1758" y="824"/>
                </a:lnTo>
                <a:lnTo>
                  <a:pt x="1758" y="824"/>
                </a:lnTo>
                <a:lnTo>
                  <a:pt x="1760" y="822"/>
                </a:lnTo>
                <a:lnTo>
                  <a:pt x="1760" y="822"/>
                </a:lnTo>
                <a:lnTo>
                  <a:pt x="1764" y="822"/>
                </a:lnTo>
                <a:lnTo>
                  <a:pt x="1766" y="822"/>
                </a:lnTo>
                <a:lnTo>
                  <a:pt x="1766" y="822"/>
                </a:lnTo>
                <a:lnTo>
                  <a:pt x="1771" y="820"/>
                </a:lnTo>
                <a:lnTo>
                  <a:pt x="1771" y="820"/>
                </a:lnTo>
                <a:lnTo>
                  <a:pt x="1775" y="820"/>
                </a:lnTo>
                <a:lnTo>
                  <a:pt x="1777" y="820"/>
                </a:lnTo>
                <a:lnTo>
                  <a:pt x="1781" y="820"/>
                </a:lnTo>
                <a:lnTo>
                  <a:pt x="1781" y="820"/>
                </a:lnTo>
                <a:lnTo>
                  <a:pt x="1783" y="820"/>
                </a:lnTo>
                <a:lnTo>
                  <a:pt x="1789" y="816"/>
                </a:lnTo>
                <a:lnTo>
                  <a:pt x="1791" y="814"/>
                </a:lnTo>
                <a:lnTo>
                  <a:pt x="1796" y="809"/>
                </a:lnTo>
                <a:lnTo>
                  <a:pt x="1800" y="807"/>
                </a:lnTo>
                <a:lnTo>
                  <a:pt x="1802" y="805"/>
                </a:lnTo>
                <a:lnTo>
                  <a:pt x="1800" y="805"/>
                </a:lnTo>
                <a:lnTo>
                  <a:pt x="1800" y="803"/>
                </a:lnTo>
                <a:lnTo>
                  <a:pt x="1800" y="803"/>
                </a:lnTo>
                <a:lnTo>
                  <a:pt x="1796" y="801"/>
                </a:lnTo>
                <a:lnTo>
                  <a:pt x="1796" y="801"/>
                </a:lnTo>
                <a:lnTo>
                  <a:pt x="1798" y="801"/>
                </a:lnTo>
                <a:lnTo>
                  <a:pt x="1800" y="801"/>
                </a:lnTo>
                <a:lnTo>
                  <a:pt x="1800" y="801"/>
                </a:lnTo>
                <a:lnTo>
                  <a:pt x="1800" y="801"/>
                </a:lnTo>
                <a:lnTo>
                  <a:pt x="1800" y="799"/>
                </a:lnTo>
                <a:lnTo>
                  <a:pt x="1798" y="799"/>
                </a:lnTo>
                <a:lnTo>
                  <a:pt x="1796" y="799"/>
                </a:lnTo>
                <a:lnTo>
                  <a:pt x="1794" y="799"/>
                </a:lnTo>
                <a:lnTo>
                  <a:pt x="1791" y="799"/>
                </a:lnTo>
                <a:lnTo>
                  <a:pt x="1791" y="797"/>
                </a:lnTo>
                <a:lnTo>
                  <a:pt x="1794" y="797"/>
                </a:lnTo>
                <a:lnTo>
                  <a:pt x="1798" y="797"/>
                </a:lnTo>
                <a:lnTo>
                  <a:pt x="1800" y="797"/>
                </a:lnTo>
                <a:lnTo>
                  <a:pt x="1800" y="797"/>
                </a:lnTo>
                <a:lnTo>
                  <a:pt x="1798" y="795"/>
                </a:lnTo>
                <a:lnTo>
                  <a:pt x="1798" y="793"/>
                </a:lnTo>
                <a:lnTo>
                  <a:pt x="1800" y="793"/>
                </a:lnTo>
                <a:lnTo>
                  <a:pt x="1798" y="791"/>
                </a:lnTo>
                <a:lnTo>
                  <a:pt x="1800" y="786"/>
                </a:lnTo>
                <a:lnTo>
                  <a:pt x="1800" y="786"/>
                </a:lnTo>
                <a:lnTo>
                  <a:pt x="1800" y="784"/>
                </a:lnTo>
                <a:lnTo>
                  <a:pt x="1798" y="784"/>
                </a:lnTo>
                <a:lnTo>
                  <a:pt x="1798" y="784"/>
                </a:lnTo>
                <a:lnTo>
                  <a:pt x="1798" y="782"/>
                </a:lnTo>
                <a:lnTo>
                  <a:pt x="1798" y="782"/>
                </a:lnTo>
                <a:lnTo>
                  <a:pt x="1798" y="780"/>
                </a:lnTo>
                <a:lnTo>
                  <a:pt x="1796" y="778"/>
                </a:lnTo>
                <a:lnTo>
                  <a:pt x="1791" y="778"/>
                </a:lnTo>
                <a:lnTo>
                  <a:pt x="1791" y="778"/>
                </a:lnTo>
                <a:lnTo>
                  <a:pt x="1789" y="776"/>
                </a:lnTo>
                <a:lnTo>
                  <a:pt x="1789" y="774"/>
                </a:lnTo>
                <a:lnTo>
                  <a:pt x="1789" y="774"/>
                </a:lnTo>
                <a:lnTo>
                  <a:pt x="1787" y="774"/>
                </a:lnTo>
                <a:lnTo>
                  <a:pt x="1785" y="776"/>
                </a:lnTo>
                <a:lnTo>
                  <a:pt x="1781" y="776"/>
                </a:lnTo>
                <a:lnTo>
                  <a:pt x="1779" y="780"/>
                </a:lnTo>
                <a:lnTo>
                  <a:pt x="1777" y="780"/>
                </a:lnTo>
                <a:lnTo>
                  <a:pt x="1777" y="778"/>
                </a:lnTo>
                <a:lnTo>
                  <a:pt x="1777" y="778"/>
                </a:lnTo>
                <a:lnTo>
                  <a:pt x="1775" y="778"/>
                </a:lnTo>
                <a:lnTo>
                  <a:pt x="1775" y="778"/>
                </a:lnTo>
                <a:lnTo>
                  <a:pt x="1775" y="778"/>
                </a:lnTo>
                <a:lnTo>
                  <a:pt x="1779" y="776"/>
                </a:lnTo>
                <a:lnTo>
                  <a:pt x="1779" y="776"/>
                </a:lnTo>
                <a:lnTo>
                  <a:pt x="1781" y="774"/>
                </a:lnTo>
                <a:lnTo>
                  <a:pt x="1779" y="774"/>
                </a:lnTo>
                <a:lnTo>
                  <a:pt x="1779" y="772"/>
                </a:lnTo>
                <a:lnTo>
                  <a:pt x="1777" y="767"/>
                </a:lnTo>
                <a:lnTo>
                  <a:pt x="1773" y="765"/>
                </a:lnTo>
                <a:lnTo>
                  <a:pt x="1764" y="765"/>
                </a:lnTo>
                <a:lnTo>
                  <a:pt x="1762" y="765"/>
                </a:lnTo>
                <a:lnTo>
                  <a:pt x="1762" y="767"/>
                </a:lnTo>
                <a:lnTo>
                  <a:pt x="1762" y="767"/>
                </a:lnTo>
                <a:lnTo>
                  <a:pt x="1762" y="767"/>
                </a:lnTo>
                <a:lnTo>
                  <a:pt x="1764" y="767"/>
                </a:lnTo>
                <a:lnTo>
                  <a:pt x="1766" y="767"/>
                </a:lnTo>
                <a:lnTo>
                  <a:pt x="1768" y="767"/>
                </a:lnTo>
                <a:lnTo>
                  <a:pt x="1768" y="767"/>
                </a:lnTo>
                <a:lnTo>
                  <a:pt x="1766" y="767"/>
                </a:lnTo>
                <a:lnTo>
                  <a:pt x="1762" y="770"/>
                </a:lnTo>
                <a:lnTo>
                  <a:pt x="1758" y="770"/>
                </a:lnTo>
                <a:lnTo>
                  <a:pt x="1754" y="772"/>
                </a:lnTo>
                <a:lnTo>
                  <a:pt x="1752" y="776"/>
                </a:lnTo>
                <a:lnTo>
                  <a:pt x="1747" y="778"/>
                </a:lnTo>
                <a:lnTo>
                  <a:pt x="1745" y="778"/>
                </a:lnTo>
                <a:lnTo>
                  <a:pt x="1743" y="780"/>
                </a:lnTo>
                <a:lnTo>
                  <a:pt x="1741" y="780"/>
                </a:lnTo>
                <a:lnTo>
                  <a:pt x="1741" y="780"/>
                </a:lnTo>
                <a:lnTo>
                  <a:pt x="1739" y="782"/>
                </a:lnTo>
                <a:lnTo>
                  <a:pt x="1737" y="784"/>
                </a:lnTo>
                <a:lnTo>
                  <a:pt x="1733" y="784"/>
                </a:lnTo>
                <a:lnTo>
                  <a:pt x="1733" y="784"/>
                </a:lnTo>
                <a:lnTo>
                  <a:pt x="1733" y="784"/>
                </a:lnTo>
                <a:lnTo>
                  <a:pt x="1735" y="784"/>
                </a:lnTo>
                <a:lnTo>
                  <a:pt x="1735" y="782"/>
                </a:lnTo>
                <a:lnTo>
                  <a:pt x="1735" y="782"/>
                </a:lnTo>
                <a:lnTo>
                  <a:pt x="1735" y="782"/>
                </a:lnTo>
                <a:lnTo>
                  <a:pt x="1737" y="780"/>
                </a:lnTo>
                <a:lnTo>
                  <a:pt x="1737" y="780"/>
                </a:lnTo>
                <a:lnTo>
                  <a:pt x="1737" y="780"/>
                </a:lnTo>
                <a:lnTo>
                  <a:pt x="1733" y="778"/>
                </a:lnTo>
                <a:lnTo>
                  <a:pt x="1733" y="776"/>
                </a:lnTo>
                <a:lnTo>
                  <a:pt x="1735" y="778"/>
                </a:lnTo>
                <a:lnTo>
                  <a:pt x="1737" y="778"/>
                </a:lnTo>
                <a:lnTo>
                  <a:pt x="1737" y="778"/>
                </a:lnTo>
                <a:lnTo>
                  <a:pt x="1737" y="778"/>
                </a:lnTo>
                <a:lnTo>
                  <a:pt x="1737" y="776"/>
                </a:lnTo>
                <a:lnTo>
                  <a:pt x="1737" y="776"/>
                </a:lnTo>
                <a:lnTo>
                  <a:pt x="1739" y="774"/>
                </a:lnTo>
                <a:lnTo>
                  <a:pt x="1741" y="774"/>
                </a:lnTo>
                <a:lnTo>
                  <a:pt x="1741" y="774"/>
                </a:lnTo>
                <a:lnTo>
                  <a:pt x="1741" y="774"/>
                </a:lnTo>
                <a:lnTo>
                  <a:pt x="1743" y="774"/>
                </a:lnTo>
                <a:lnTo>
                  <a:pt x="1745" y="774"/>
                </a:lnTo>
                <a:lnTo>
                  <a:pt x="1750" y="772"/>
                </a:lnTo>
                <a:lnTo>
                  <a:pt x="1752" y="772"/>
                </a:lnTo>
                <a:lnTo>
                  <a:pt x="1754" y="770"/>
                </a:lnTo>
                <a:lnTo>
                  <a:pt x="1754" y="770"/>
                </a:lnTo>
                <a:lnTo>
                  <a:pt x="1754" y="770"/>
                </a:lnTo>
                <a:lnTo>
                  <a:pt x="1756" y="770"/>
                </a:lnTo>
                <a:lnTo>
                  <a:pt x="1758" y="770"/>
                </a:lnTo>
                <a:lnTo>
                  <a:pt x="1758" y="770"/>
                </a:lnTo>
                <a:lnTo>
                  <a:pt x="1760" y="767"/>
                </a:lnTo>
                <a:lnTo>
                  <a:pt x="1762" y="765"/>
                </a:lnTo>
                <a:lnTo>
                  <a:pt x="1762" y="765"/>
                </a:lnTo>
                <a:lnTo>
                  <a:pt x="1764" y="765"/>
                </a:lnTo>
                <a:lnTo>
                  <a:pt x="1764" y="763"/>
                </a:lnTo>
                <a:lnTo>
                  <a:pt x="1764" y="763"/>
                </a:lnTo>
                <a:lnTo>
                  <a:pt x="1768" y="763"/>
                </a:lnTo>
                <a:lnTo>
                  <a:pt x="1773" y="763"/>
                </a:lnTo>
                <a:lnTo>
                  <a:pt x="1775" y="761"/>
                </a:lnTo>
                <a:lnTo>
                  <a:pt x="1775" y="759"/>
                </a:lnTo>
                <a:lnTo>
                  <a:pt x="1777" y="759"/>
                </a:lnTo>
                <a:lnTo>
                  <a:pt x="1777" y="759"/>
                </a:lnTo>
                <a:lnTo>
                  <a:pt x="1775" y="757"/>
                </a:lnTo>
                <a:lnTo>
                  <a:pt x="1773" y="757"/>
                </a:lnTo>
                <a:lnTo>
                  <a:pt x="1771" y="757"/>
                </a:lnTo>
                <a:lnTo>
                  <a:pt x="1771" y="755"/>
                </a:lnTo>
                <a:lnTo>
                  <a:pt x="1768" y="755"/>
                </a:lnTo>
                <a:lnTo>
                  <a:pt x="1768" y="753"/>
                </a:lnTo>
                <a:lnTo>
                  <a:pt x="1766" y="753"/>
                </a:lnTo>
                <a:lnTo>
                  <a:pt x="1764" y="753"/>
                </a:lnTo>
                <a:lnTo>
                  <a:pt x="1764" y="755"/>
                </a:lnTo>
                <a:lnTo>
                  <a:pt x="1762" y="755"/>
                </a:lnTo>
                <a:lnTo>
                  <a:pt x="1760" y="755"/>
                </a:lnTo>
                <a:lnTo>
                  <a:pt x="1756" y="753"/>
                </a:lnTo>
                <a:lnTo>
                  <a:pt x="1754" y="751"/>
                </a:lnTo>
                <a:lnTo>
                  <a:pt x="1754" y="749"/>
                </a:lnTo>
                <a:lnTo>
                  <a:pt x="1754" y="747"/>
                </a:lnTo>
                <a:lnTo>
                  <a:pt x="1752" y="747"/>
                </a:lnTo>
                <a:lnTo>
                  <a:pt x="1750" y="747"/>
                </a:lnTo>
                <a:lnTo>
                  <a:pt x="1747" y="747"/>
                </a:lnTo>
                <a:lnTo>
                  <a:pt x="1747" y="749"/>
                </a:lnTo>
                <a:lnTo>
                  <a:pt x="1747" y="749"/>
                </a:lnTo>
                <a:lnTo>
                  <a:pt x="1741" y="753"/>
                </a:lnTo>
                <a:lnTo>
                  <a:pt x="1741" y="755"/>
                </a:lnTo>
                <a:lnTo>
                  <a:pt x="1741" y="753"/>
                </a:lnTo>
                <a:lnTo>
                  <a:pt x="1741" y="751"/>
                </a:lnTo>
                <a:lnTo>
                  <a:pt x="1745" y="749"/>
                </a:lnTo>
                <a:lnTo>
                  <a:pt x="1747" y="747"/>
                </a:lnTo>
                <a:lnTo>
                  <a:pt x="1745" y="747"/>
                </a:lnTo>
                <a:lnTo>
                  <a:pt x="1743" y="747"/>
                </a:lnTo>
                <a:lnTo>
                  <a:pt x="1743" y="747"/>
                </a:lnTo>
                <a:lnTo>
                  <a:pt x="1743" y="744"/>
                </a:lnTo>
                <a:lnTo>
                  <a:pt x="1741" y="744"/>
                </a:lnTo>
                <a:lnTo>
                  <a:pt x="1741" y="744"/>
                </a:lnTo>
                <a:lnTo>
                  <a:pt x="1739" y="744"/>
                </a:lnTo>
                <a:lnTo>
                  <a:pt x="1735" y="747"/>
                </a:lnTo>
                <a:lnTo>
                  <a:pt x="1733" y="747"/>
                </a:lnTo>
                <a:lnTo>
                  <a:pt x="1731" y="749"/>
                </a:lnTo>
                <a:lnTo>
                  <a:pt x="1729" y="749"/>
                </a:lnTo>
                <a:lnTo>
                  <a:pt x="1731" y="749"/>
                </a:lnTo>
                <a:lnTo>
                  <a:pt x="1733" y="747"/>
                </a:lnTo>
                <a:lnTo>
                  <a:pt x="1733" y="744"/>
                </a:lnTo>
                <a:lnTo>
                  <a:pt x="1733" y="742"/>
                </a:lnTo>
                <a:lnTo>
                  <a:pt x="1735" y="742"/>
                </a:lnTo>
                <a:lnTo>
                  <a:pt x="1735" y="740"/>
                </a:lnTo>
                <a:lnTo>
                  <a:pt x="1735" y="738"/>
                </a:lnTo>
                <a:lnTo>
                  <a:pt x="1733" y="738"/>
                </a:lnTo>
                <a:lnTo>
                  <a:pt x="1733" y="738"/>
                </a:lnTo>
                <a:lnTo>
                  <a:pt x="1733" y="736"/>
                </a:lnTo>
                <a:lnTo>
                  <a:pt x="1733" y="734"/>
                </a:lnTo>
                <a:lnTo>
                  <a:pt x="1733" y="734"/>
                </a:lnTo>
                <a:lnTo>
                  <a:pt x="1731" y="734"/>
                </a:lnTo>
                <a:lnTo>
                  <a:pt x="1731" y="736"/>
                </a:lnTo>
                <a:lnTo>
                  <a:pt x="1731" y="734"/>
                </a:lnTo>
                <a:lnTo>
                  <a:pt x="1729" y="734"/>
                </a:lnTo>
                <a:lnTo>
                  <a:pt x="1729" y="732"/>
                </a:lnTo>
                <a:lnTo>
                  <a:pt x="1729" y="732"/>
                </a:lnTo>
                <a:lnTo>
                  <a:pt x="1727" y="732"/>
                </a:lnTo>
                <a:lnTo>
                  <a:pt x="1727" y="732"/>
                </a:lnTo>
                <a:lnTo>
                  <a:pt x="1724" y="734"/>
                </a:lnTo>
                <a:lnTo>
                  <a:pt x="1722" y="732"/>
                </a:lnTo>
                <a:lnTo>
                  <a:pt x="1722" y="732"/>
                </a:lnTo>
                <a:lnTo>
                  <a:pt x="1722" y="732"/>
                </a:lnTo>
                <a:lnTo>
                  <a:pt x="1720" y="732"/>
                </a:lnTo>
                <a:lnTo>
                  <a:pt x="1718" y="730"/>
                </a:lnTo>
                <a:lnTo>
                  <a:pt x="1718" y="730"/>
                </a:lnTo>
                <a:lnTo>
                  <a:pt x="1718" y="730"/>
                </a:lnTo>
                <a:lnTo>
                  <a:pt x="1720" y="730"/>
                </a:lnTo>
                <a:lnTo>
                  <a:pt x="1720" y="728"/>
                </a:lnTo>
                <a:lnTo>
                  <a:pt x="1718" y="726"/>
                </a:lnTo>
                <a:lnTo>
                  <a:pt x="1718" y="726"/>
                </a:lnTo>
                <a:lnTo>
                  <a:pt x="1716" y="726"/>
                </a:lnTo>
                <a:lnTo>
                  <a:pt x="1714" y="726"/>
                </a:lnTo>
                <a:lnTo>
                  <a:pt x="1714" y="723"/>
                </a:lnTo>
                <a:lnTo>
                  <a:pt x="1716" y="723"/>
                </a:lnTo>
                <a:lnTo>
                  <a:pt x="1718" y="723"/>
                </a:lnTo>
                <a:lnTo>
                  <a:pt x="1716" y="721"/>
                </a:lnTo>
                <a:lnTo>
                  <a:pt x="1714" y="721"/>
                </a:lnTo>
                <a:lnTo>
                  <a:pt x="1710" y="721"/>
                </a:lnTo>
                <a:lnTo>
                  <a:pt x="1710" y="721"/>
                </a:lnTo>
                <a:lnTo>
                  <a:pt x="1712" y="719"/>
                </a:lnTo>
                <a:lnTo>
                  <a:pt x="1714" y="719"/>
                </a:lnTo>
                <a:lnTo>
                  <a:pt x="1714" y="719"/>
                </a:lnTo>
                <a:lnTo>
                  <a:pt x="1712" y="719"/>
                </a:lnTo>
                <a:lnTo>
                  <a:pt x="1712" y="719"/>
                </a:lnTo>
                <a:lnTo>
                  <a:pt x="1710" y="717"/>
                </a:lnTo>
                <a:lnTo>
                  <a:pt x="1708" y="717"/>
                </a:lnTo>
                <a:lnTo>
                  <a:pt x="1703" y="715"/>
                </a:lnTo>
                <a:lnTo>
                  <a:pt x="1701" y="713"/>
                </a:lnTo>
                <a:lnTo>
                  <a:pt x="1703" y="713"/>
                </a:lnTo>
                <a:lnTo>
                  <a:pt x="1703" y="713"/>
                </a:lnTo>
                <a:lnTo>
                  <a:pt x="1706" y="713"/>
                </a:lnTo>
                <a:lnTo>
                  <a:pt x="1703" y="715"/>
                </a:lnTo>
                <a:lnTo>
                  <a:pt x="1703" y="715"/>
                </a:lnTo>
                <a:lnTo>
                  <a:pt x="1708" y="715"/>
                </a:lnTo>
                <a:lnTo>
                  <a:pt x="1716" y="717"/>
                </a:lnTo>
                <a:lnTo>
                  <a:pt x="1718" y="717"/>
                </a:lnTo>
                <a:lnTo>
                  <a:pt x="1718" y="715"/>
                </a:lnTo>
                <a:lnTo>
                  <a:pt x="1718" y="713"/>
                </a:lnTo>
                <a:lnTo>
                  <a:pt x="1718" y="711"/>
                </a:lnTo>
                <a:lnTo>
                  <a:pt x="1718" y="709"/>
                </a:lnTo>
                <a:lnTo>
                  <a:pt x="1714" y="707"/>
                </a:lnTo>
                <a:lnTo>
                  <a:pt x="1714" y="707"/>
                </a:lnTo>
                <a:lnTo>
                  <a:pt x="1712" y="707"/>
                </a:lnTo>
                <a:lnTo>
                  <a:pt x="1712" y="707"/>
                </a:lnTo>
                <a:lnTo>
                  <a:pt x="1710" y="705"/>
                </a:lnTo>
                <a:lnTo>
                  <a:pt x="1710" y="705"/>
                </a:lnTo>
                <a:lnTo>
                  <a:pt x="1710" y="705"/>
                </a:lnTo>
                <a:lnTo>
                  <a:pt x="1712" y="702"/>
                </a:lnTo>
                <a:lnTo>
                  <a:pt x="1712" y="702"/>
                </a:lnTo>
                <a:lnTo>
                  <a:pt x="1712" y="702"/>
                </a:lnTo>
                <a:lnTo>
                  <a:pt x="1710" y="700"/>
                </a:lnTo>
                <a:lnTo>
                  <a:pt x="1708" y="700"/>
                </a:lnTo>
                <a:lnTo>
                  <a:pt x="1708" y="700"/>
                </a:lnTo>
                <a:lnTo>
                  <a:pt x="1706" y="700"/>
                </a:lnTo>
                <a:lnTo>
                  <a:pt x="1703" y="700"/>
                </a:lnTo>
                <a:lnTo>
                  <a:pt x="1703" y="700"/>
                </a:lnTo>
                <a:lnTo>
                  <a:pt x="1701" y="700"/>
                </a:lnTo>
                <a:lnTo>
                  <a:pt x="1703" y="700"/>
                </a:lnTo>
                <a:lnTo>
                  <a:pt x="1706" y="700"/>
                </a:lnTo>
                <a:lnTo>
                  <a:pt x="1706" y="698"/>
                </a:lnTo>
                <a:lnTo>
                  <a:pt x="1708" y="698"/>
                </a:lnTo>
                <a:lnTo>
                  <a:pt x="1708" y="698"/>
                </a:lnTo>
                <a:lnTo>
                  <a:pt x="1710" y="696"/>
                </a:lnTo>
                <a:lnTo>
                  <a:pt x="1710" y="696"/>
                </a:lnTo>
                <a:lnTo>
                  <a:pt x="1710" y="694"/>
                </a:lnTo>
                <a:lnTo>
                  <a:pt x="1710" y="694"/>
                </a:lnTo>
                <a:lnTo>
                  <a:pt x="1710" y="692"/>
                </a:lnTo>
                <a:lnTo>
                  <a:pt x="1712" y="692"/>
                </a:lnTo>
                <a:lnTo>
                  <a:pt x="1710" y="690"/>
                </a:lnTo>
                <a:lnTo>
                  <a:pt x="1708" y="690"/>
                </a:lnTo>
                <a:lnTo>
                  <a:pt x="1706" y="690"/>
                </a:lnTo>
                <a:lnTo>
                  <a:pt x="1706" y="690"/>
                </a:lnTo>
                <a:lnTo>
                  <a:pt x="1703" y="686"/>
                </a:lnTo>
                <a:lnTo>
                  <a:pt x="1701" y="686"/>
                </a:lnTo>
                <a:lnTo>
                  <a:pt x="1697" y="686"/>
                </a:lnTo>
                <a:lnTo>
                  <a:pt x="1695" y="688"/>
                </a:lnTo>
                <a:lnTo>
                  <a:pt x="1691" y="690"/>
                </a:lnTo>
                <a:lnTo>
                  <a:pt x="1691" y="688"/>
                </a:lnTo>
                <a:lnTo>
                  <a:pt x="1693" y="688"/>
                </a:lnTo>
                <a:lnTo>
                  <a:pt x="1695" y="686"/>
                </a:lnTo>
                <a:lnTo>
                  <a:pt x="1697" y="686"/>
                </a:lnTo>
                <a:lnTo>
                  <a:pt x="1699" y="682"/>
                </a:lnTo>
                <a:lnTo>
                  <a:pt x="1701" y="679"/>
                </a:lnTo>
                <a:lnTo>
                  <a:pt x="1701" y="679"/>
                </a:lnTo>
                <a:lnTo>
                  <a:pt x="1699" y="679"/>
                </a:lnTo>
                <a:lnTo>
                  <a:pt x="1697" y="679"/>
                </a:lnTo>
                <a:lnTo>
                  <a:pt x="1693" y="679"/>
                </a:lnTo>
                <a:lnTo>
                  <a:pt x="1693" y="682"/>
                </a:lnTo>
                <a:lnTo>
                  <a:pt x="1693" y="679"/>
                </a:lnTo>
                <a:lnTo>
                  <a:pt x="1693" y="679"/>
                </a:lnTo>
                <a:lnTo>
                  <a:pt x="1693" y="679"/>
                </a:lnTo>
                <a:lnTo>
                  <a:pt x="1691" y="679"/>
                </a:lnTo>
                <a:lnTo>
                  <a:pt x="1689" y="682"/>
                </a:lnTo>
                <a:lnTo>
                  <a:pt x="1687" y="682"/>
                </a:lnTo>
                <a:lnTo>
                  <a:pt x="1689" y="682"/>
                </a:lnTo>
                <a:lnTo>
                  <a:pt x="1689" y="679"/>
                </a:lnTo>
                <a:lnTo>
                  <a:pt x="1691" y="677"/>
                </a:lnTo>
                <a:lnTo>
                  <a:pt x="1693" y="677"/>
                </a:lnTo>
                <a:lnTo>
                  <a:pt x="1697" y="675"/>
                </a:lnTo>
                <a:lnTo>
                  <a:pt x="1695" y="673"/>
                </a:lnTo>
                <a:lnTo>
                  <a:pt x="1695" y="671"/>
                </a:lnTo>
                <a:lnTo>
                  <a:pt x="1695" y="671"/>
                </a:lnTo>
                <a:lnTo>
                  <a:pt x="1693" y="671"/>
                </a:lnTo>
                <a:lnTo>
                  <a:pt x="1691" y="671"/>
                </a:lnTo>
                <a:lnTo>
                  <a:pt x="1691" y="671"/>
                </a:lnTo>
                <a:lnTo>
                  <a:pt x="1691" y="669"/>
                </a:lnTo>
                <a:lnTo>
                  <a:pt x="1691" y="669"/>
                </a:lnTo>
                <a:lnTo>
                  <a:pt x="1691" y="667"/>
                </a:lnTo>
                <a:lnTo>
                  <a:pt x="1691" y="667"/>
                </a:lnTo>
                <a:lnTo>
                  <a:pt x="1691" y="667"/>
                </a:lnTo>
                <a:lnTo>
                  <a:pt x="1691" y="667"/>
                </a:lnTo>
                <a:lnTo>
                  <a:pt x="1691" y="667"/>
                </a:lnTo>
                <a:lnTo>
                  <a:pt x="1689" y="667"/>
                </a:lnTo>
                <a:lnTo>
                  <a:pt x="1687" y="667"/>
                </a:lnTo>
                <a:lnTo>
                  <a:pt x="1683" y="667"/>
                </a:lnTo>
                <a:lnTo>
                  <a:pt x="1680" y="667"/>
                </a:lnTo>
                <a:lnTo>
                  <a:pt x="1680" y="667"/>
                </a:lnTo>
                <a:lnTo>
                  <a:pt x="1683" y="667"/>
                </a:lnTo>
                <a:lnTo>
                  <a:pt x="1685" y="667"/>
                </a:lnTo>
                <a:lnTo>
                  <a:pt x="1685" y="667"/>
                </a:lnTo>
                <a:lnTo>
                  <a:pt x="1687" y="665"/>
                </a:lnTo>
                <a:lnTo>
                  <a:pt x="1689" y="665"/>
                </a:lnTo>
                <a:lnTo>
                  <a:pt x="1687" y="661"/>
                </a:lnTo>
                <a:lnTo>
                  <a:pt x="1687" y="661"/>
                </a:lnTo>
                <a:lnTo>
                  <a:pt x="1685" y="663"/>
                </a:lnTo>
                <a:lnTo>
                  <a:pt x="1685" y="663"/>
                </a:lnTo>
                <a:lnTo>
                  <a:pt x="1685" y="661"/>
                </a:lnTo>
                <a:lnTo>
                  <a:pt x="1685" y="661"/>
                </a:lnTo>
                <a:lnTo>
                  <a:pt x="1680" y="661"/>
                </a:lnTo>
                <a:lnTo>
                  <a:pt x="1680" y="658"/>
                </a:lnTo>
                <a:lnTo>
                  <a:pt x="1683" y="658"/>
                </a:lnTo>
                <a:lnTo>
                  <a:pt x="1685" y="656"/>
                </a:lnTo>
                <a:lnTo>
                  <a:pt x="1683" y="656"/>
                </a:lnTo>
                <a:lnTo>
                  <a:pt x="1683" y="654"/>
                </a:lnTo>
                <a:lnTo>
                  <a:pt x="1680" y="654"/>
                </a:lnTo>
                <a:lnTo>
                  <a:pt x="1680" y="652"/>
                </a:lnTo>
                <a:lnTo>
                  <a:pt x="1680" y="650"/>
                </a:lnTo>
                <a:lnTo>
                  <a:pt x="1678" y="652"/>
                </a:lnTo>
                <a:lnTo>
                  <a:pt x="1676" y="652"/>
                </a:lnTo>
                <a:lnTo>
                  <a:pt x="1678" y="650"/>
                </a:lnTo>
                <a:lnTo>
                  <a:pt x="1678" y="648"/>
                </a:lnTo>
                <a:lnTo>
                  <a:pt x="1676" y="646"/>
                </a:lnTo>
                <a:lnTo>
                  <a:pt x="1674" y="646"/>
                </a:lnTo>
                <a:lnTo>
                  <a:pt x="1672" y="646"/>
                </a:lnTo>
                <a:lnTo>
                  <a:pt x="1670" y="646"/>
                </a:lnTo>
                <a:lnTo>
                  <a:pt x="1670" y="646"/>
                </a:lnTo>
                <a:lnTo>
                  <a:pt x="1670" y="646"/>
                </a:lnTo>
                <a:lnTo>
                  <a:pt x="1672" y="644"/>
                </a:lnTo>
                <a:lnTo>
                  <a:pt x="1674" y="644"/>
                </a:lnTo>
                <a:lnTo>
                  <a:pt x="1674" y="642"/>
                </a:lnTo>
                <a:lnTo>
                  <a:pt x="1674" y="642"/>
                </a:lnTo>
                <a:lnTo>
                  <a:pt x="1670" y="640"/>
                </a:lnTo>
                <a:lnTo>
                  <a:pt x="1668" y="640"/>
                </a:lnTo>
                <a:lnTo>
                  <a:pt x="1668" y="640"/>
                </a:lnTo>
                <a:lnTo>
                  <a:pt x="1668" y="642"/>
                </a:lnTo>
                <a:lnTo>
                  <a:pt x="1668" y="642"/>
                </a:lnTo>
                <a:lnTo>
                  <a:pt x="1666" y="646"/>
                </a:lnTo>
                <a:lnTo>
                  <a:pt x="1664" y="648"/>
                </a:lnTo>
                <a:lnTo>
                  <a:pt x="1664" y="648"/>
                </a:lnTo>
                <a:lnTo>
                  <a:pt x="1664" y="650"/>
                </a:lnTo>
                <a:lnTo>
                  <a:pt x="1664" y="650"/>
                </a:lnTo>
                <a:lnTo>
                  <a:pt x="1664" y="650"/>
                </a:lnTo>
                <a:lnTo>
                  <a:pt x="1666" y="652"/>
                </a:lnTo>
                <a:lnTo>
                  <a:pt x="1666" y="652"/>
                </a:lnTo>
                <a:lnTo>
                  <a:pt x="1664" y="650"/>
                </a:lnTo>
                <a:lnTo>
                  <a:pt x="1662" y="650"/>
                </a:lnTo>
                <a:lnTo>
                  <a:pt x="1662" y="650"/>
                </a:lnTo>
                <a:lnTo>
                  <a:pt x="1659" y="652"/>
                </a:lnTo>
                <a:lnTo>
                  <a:pt x="1659" y="652"/>
                </a:lnTo>
                <a:lnTo>
                  <a:pt x="1659" y="654"/>
                </a:lnTo>
                <a:lnTo>
                  <a:pt x="1659" y="654"/>
                </a:lnTo>
                <a:lnTo>
                  <a:pt x="1659" y="654"/>
                </a:lnTo>
                <a:lnTo>
                  <a:pt x="1659" y="656"/>
                </a:lnTo>
                <a:lnTo>
                  <a:pt x="1662" y="656"/>
                </a:lnTo>
                <a:lnTo>
                  <a:pt x="1662" y="658"/>
                </a:lnTo>
                <a:lnTo>
                  <a:pt x="1664" y="658"/>
                </a:lnTo>
                <a:lnTo>
                  <a:pt x="1666" y="658"/>
                </a:lnTo>
                <a:lnTo>
                  <a:pt x="1666" y="661"/>
                </a:lnTo>
                <a:lnTo>
                  <a:pt x="1666" y="661"/>
                </a:lnTo>
                <a:lnTo>
                  <a:pt x="1662" y="658"/>
                </a:lnTo>
                <a:lnTo>
                  <a:pt x="1662" y="658"/>
                </a:lnTo>
                <a:lnTo>
                  <a:pt x="1659" y="658"/>
                </a:lnTo>
                <a:lnTo>
                  <a:pt x="1659" y="658"/>
                </a:lnTo>
                <a:lnTo>
                  <a:pt x="1659" y="661"/>
                </a:lnTo>
                <a:lnTo>
                  <a:pt x="1659" y="661"/>
                </a:lnTo>
                <a:lnTo>
                  <a:pt x="1659" y="661"/>
                </a:lnTo>
                <a:lnTo>
                  <a:pt x="1657" y="661"/>
                </a:lnTo>
                <a:lnTo>
                  <a:pt x="1657" y="663"/>
                </a:lnTo>
                <a:lnTo>
                  <a:pt x="1657" y="663"/>
                </a:lnTo>
                <a:lnTo>
                  <a:pt x="1657" y="663"/>
                </a:lnTo>
                <a:lnTo>
                  <a:pt x="1655" y="663"/>
                </a:lnTo>
                <a:lnTo>
                  <a:pt x="1655" y="663"/>
                </a:lnTo>
                <a:lnTo>
                  <a:pt x="1657" y="665"/>
                </a:lnTo>
                <a:lnTo>
                  <a:pt x="1657" y="665"/>
                </a:lnTo>
                <a:lnTo>
                  <a:pt x="1657" y="665"/>
                </a:lnTo>
                <a:lnTo>
                  <a:pt x="1659" y="667"/>
                </a:lnTo>
                <a:lnTo>
                  <a:pt x="1659" y="667"/>
                </a:lnTo>
                <a:lnTo>
                  <a:pt x="1659" y="667"/>
                </a:lnTo>
                <a:lnTo>
                  <a:pt x="1657" y="667"/>
                </a:lnTo>
                <a:lnTo>
                  <a:pt x="1657" y="667"/>
                </a:lnTo>
                <a:lnTo>
                  <a:pt x="1655" y="667"/>
                </a:lnTo>
                <a:lnTo>
                  <a:pt x="1655" y="667"/>
                </a:lnTo>
                <a:lnTo>
                  <a:pt x="1655" y="669"/>
                </a:lnTo>
                <a:lnTo>
                  <a:pt x="1655" y="669"/>
                </a:lnTo>
                <a:lnTo>
                  <a:pt x="1655" y="669"/>
                </a:lnTo>
                <a:lnTo>
                  <a:pt x="1653" y="669"/>
                </a:lnTo>
                <a:lnTo>
                  <a:pt x="1653" y="669"/>
                </a:lnTo>
                <a:lnTo>
                  <a:pt x="1653" y="671"/>
                </a:lnTo>
                <a:lnTo>
                  <a:pt x="1653" y="671"/>
                </a:lnTo>
                <a:lnTo>
                  <a:pt x="1653" y="671"/>
                </a:lnTo>
                <a:lnTo>
                  <a:pt x="1651" y="671"/>
                </a:lnTo>
                <a:lnTo>
                  <a:pt x="1651" y="671"/>
                </a:lnTo>
                <a:lnTo>
                  <a:pt x="1651" y="673"/>
                </a:lnTo>
                <a:lnTo>
                  <a:pt x="1651" y="673"/>
                </a:lnTo>
                <a:lnTo>
                  <a:pt x="1653" y="675"/>
                </a:lnTo>
                <a:lnTo>
                  <a:pt x="1653" y="677"/>
                </a:lnTo>
                <a:lnTo>
                  <a:pt x="1653" y="677"/>
                </a:lnTo>
                <a:lnTo>
                  <a:pt x="1653" y="677"/>
                </a:lnTo>
                <a:lnTo>
                  <a:pt x="1651" y="679"/>
                </a:lnTo>
                <a:lnTo>
                  <a:pt x="1651" y="679"/>
                </a:lnTo>
                <a:lnTo>
                  <a:pt x="1651" y="677"/>
                </a:lnTo>
                <a:lnTo>
                  <a:pt x="1651" y="677"/>
                </a:lnTo>
                <a:lnTo>
                  <a:pt x="1651" y="675"/>
                </a:lnTo>
                <a:lnTo>
                  <a:pt x="1649" y="673"/>
                </a:lnTo>
                <a:lnTo>
                  <a:pt x="1649" y="673"/>
                </a:lnTo>
                <a:lnTo>
                  <a:pt x="1647" y="673"/>
                </a:lnTo>
                <a:lnTo>
                  <a:pt x="1647" y="673"/>
                </a:lnTo>
                <a:lnTo>
                  <a:pt x="1645" y="673"/>
                </a:lnTo>
                <a:lnTo>
                  <a:pt x="1645" y="675"/>
                </a:lnTo>
                <a:lnTo>
                  <a:pt x="1643" y="675"/>
                </a:lnTo>
                <a:lnTo>
                  <a:pt x="1643" y="677"/>
                </a:lnTo>
                <a:lnTo>
                  <a:pt x="1641" y="679"/>
                </a:lnTo>
                <a:lnTo>
                  <a:pt x="1639" y="679"/>
                </a:lnTo>
                <a:lnTo>
                  <a:pt x="1636" y="679"/>
                </a:lnTo>
                <a:lnTo>
                  <a:pt x="1634" y="682"/>
                </a:lnTo>
                <a:lnTo>
                  <a:pt x="1632" y="684"/>
                </a:lnTo>
                <a:lnTo>
                  <a:pt x="1628" y="684"/>
                </a:lnTo>
                <a:lnTo>
                  <a:pt x="1628" y="686"/>
                </a:lnTo>
                <a:lnTo>
                  <a:pt x="1628" y="686"/>
                </a:lnTo>
                <a:lnTo>
                  <a:pt x="1628" y="688"/>
                </a:lnTo>
                <a:lnTo>
                  <a:pt x="1628" y="690"/>
                </a:lnTo>
                <a:lnTo>
                  <a:pt x="1626" y="690"/>
                </a:lnTo>
                <a:lnTo>
                  <a:pt x="1628" y="688"/>
                </a:lnTo>
                <a:lnTo>
                  <a:pt x="1628" y="686"/>
                </a:lnTo>
                <a:lnTo>
                  <a:pt x="1628" y="684"/>
                </a:lnTo>
                <a:lnTo>
                  <a:pt x="1626" y="682"/>
                </a:lnTo>
                <a:lnTo>
                  <a:pt x="1626" y="682"/>
                </a:lnTo>
                <a:lnTo>
                  <a:pt x="1626" y="682"/>
                </a:lnTo>
                <a:lnTo>
                  <a:pt x="1626" y="684"/>
                </a:lnTo>
                <a:lnTo>
                  <a:pt x="1624" y="684"/>
                </a:lnTo>
                <a:lnTo>
                  <a:pt x="1622" y="686"/>
                </a:lnTo>
                <a:lnTo>
                  <a:pt x="1622" y="686"/>
                </a:lnTo>
                <a:lnTo>
                  <a:pt x="1624" y="684"/>
                </a:lnTo>
                <a:lnTo>
                  <a:pt x="1624" y="684"/>
                </a:lnTo>
                <a:lnTo>
                  <a:pt x="1624" y="682"/>
                </a:lnTo>
                <a:lnTo>
                  <a:pt x="1624" y="679"/>
                </a:lnTo>
                <a:lnTo>
                  <a:pt x="1622" y="679"/>
                </a:lnTo>
                <a:lnTo>
                  <a:pt x="1622" y="679"/>
                </a:lnTo>
                <a:lnTo>
                  <a:pt x="1620" y="682"/>
                </a:lnTo>
                <a:lnTo>
                  <a:pt x="1618" y="686"/>
                </a:lnTo>
                <a:lnTo>
                  <a:pt x="1618" y="688"/>
                </a:lnTo>
                <a:lnTo>
                  <a:pt x="1618" y="688"/>
                </a:lnTo>
                <a:lnTo>
                  <a:pt x="1615" y="688"/>
                </a:lnTo>
                <a:lnTo>
                  <a:pt x="1611" y="690"/>
                </a:lnTo>
                <a:lnTo>
                  <a:pt x="1607" y="692"/>
                </a:lnTo>
                <a:lnTo>
                  <a:pt x="1607" y="690"/>
                </a:lnTo>
                <a:lnTo>
                  <a:pt x="1609" y="690"/>
                </a:lnTo>
                <a:lnTo>
                  <a:pt x="1611" y="690"/>
                </a:lnTo>
                <a:lnTo>
                  <a:pt x="1613" y="688"/>
                </a:lnTo>
                <a:lnTo>
                  <a:pt x="1615" y="688"/>
                </a:lnTo>
                <a:lnTo>
                  <a:pt x="1618" y="686"/>
                </a:lnTo>
                <a:lnTo>
                  <a:pt x="1618" y="684"/>
                </a:lnTo>
                <a:lnTo>
                  <a:pt x="1620" y="682"/>
                </a:lnTo>
                <a:lnTo>
                  <a:pt x="1620" y="679"/>
                </a:lnTo>
                <a:lnTo>
                  <a:pt x="1620" y="677"/>
                </a:lnTo>
                <a:lnTo>
                  <a:pt x="1620" y="677"/>
                </a:lnTo>
                <a:lnTo>
                  <a:pt x="1618" y="677"/>
                </a:lnTo>
                <a:lnTo>
                  <a:pt x="1618" y="673"/>
                </a:lnTo>
                <a:lnTo>
                  <a:pt x="1618" y="673"/>
                </a:lnTo>
                <a:lnTo>
                  <a:pt x="1615" y="671"/>
                </a:lnTo>
                <a:lnTo>
                  <a:pt x="1613" y="671"/>
                </a:lnTo>
                <a:lnTo>
                  <a:pt x="1613" y="671"/>
                </a:lnTo>
                <a:lnTo>
                  <a:pt x="1613" y="671"/>
                </a:lnTo>
                <a:lnTo>
                  <a:pt x="1609" y="671"/>
                </a:lnTo>
                <a:lnTo>
                  <a:pt x="1607" y="671"/>
                </a:lnTo>
                <a:lnTo>
                  <a:pt x="1605" y="671"/>
                </a:lnTo>
                <a:lnTo>
                  <a:pt x="1605" y="671"/>
                </a:lnTo>
                <a:lnTo>
                  <a:pt x="1603" y="671"/>
                </a:lnTo>
                <a:lnTo>
                  <a:pt x="1599" y="673"/>
                </a:lnTo>
                <a:lnTo>
                  <a:pt x="1597" y="675"/>
                </a:lnTo>
                <a:lnTo>
                  <a:pt x="1595" y="675"/>
                </a:lnTo>
                <a:lnTo>
                  <a:pt x="1592" y="673"/>
                </a:lnTo>
                <a:lnTo>
                  <a:pt x="1590" y="673"/>
                </a:lnTo>
                <a:lnTo>
                  <a:pt x="1590" y="673"/>
                </a:lnTo>
                <a:lnTo>
                  <a:pt x="1595" y="671"/>
                </a:lnTo>
                <a:lnTo>
                  <a:pt x="1595" y="671"/>
                </a:lnTo>
                <a:lnTo>
                  <a:pt x="1597" y="671"/>
                </a:lnTo>
                <a:lnTo>
                  <a:pt x="1597" y="671"/>
                </a:lnTo>
                <a:lnTo>
                  <a:pt x="1597" y="669"/>
                </a:lnTo>
                <a:lnTo>
                  <a:pt x="1597" y="669"/>
                </a:lnTo>
                <a:lnTo>
                  <a:pt x="1597" y="669"/>
                </a:lnTo>
                <a:lnTo>
                  <a:pt x="1597" y="669"/>
                </a:lnTo>
                <a:lnTo>
                  <a:pt x="1599" y="671"/>
                </a:lnTo>
                <a:lnTo>
                  <a:pt x="1599" y="671"/>
                </a:lnTo>
                <a:lnTo>
                  <a:pt x="1599" y="671"/>
                </a:lnTo>
                <a:lnTo>
                  <a:pt x="1601" y="671"/>
                </a:lnTo>
                <a:lnTo>
                  <a:pt x="1601" y="669"/>
                </a:lnTo>
                <a:lnTo>
                  <a:pt x="1601" y="669"/>
                </a:lnTo>
                <a:lnTo>
                  <a:pt x="1601" y="667"/>
                </a:lnTo>
                <a:lnTo>
                  <a:pt x="1603" y="667"/>
                </a:lnTo>
                <a:lnTo>
                  <a:pt x="1603" y="667"/>
                </a:lnTo>
                <a:lnTo>
                  <a:pt x="1601" y="665"/>
                </a:lnTo>
                <a:lnTo>
                  <a:pt x="1601" y="665"/>
                </a:lnTo>
                <a:lnTo>
                  <a:pt x="1603" y="663"/>
                </a:lnTo>
                <a:lnTo>
                  <a:pt x="1603" y="663"/>
                </a:lnTo>
                <a:lnTo>
                  <a:pt x="1603" y="661"/>
                </a:lnTo>
                <a:lnTo>
                  <a:pt x="1599" y="661"/>
                </a:lnTo>
                <a:lnTo>
                  <a:pt x="1599" y="661"/>
                </a:lnTo>
                <a:lnTo>
                  <a:pt x="1599" y="658"/>
                </a:lnTo>
                <a:lnTo>
                  <a:pt x="1599" y="656"/>
                </a:lnTo>
                <a:lnTo>
                  <a:pt x="1599" y="654"/>
                </a:lnTo>
                <a:lnTo>
                  <a:pt x="1599" y="654"/>
                </a:lnTo>
                <a:lnTo>
                  <a:pt x="1599" y="652"/>
                </a:lnTo>
                <a:lnTo>
                  <a:pt x="1599" y="650"/>
                </a:lnTo>
                <a:lnTo>
                  <a:pt x="1599" y="650"/>
                </a:lnTo>
                <a:lnTo>
                  <a:pt x="1597" y="648"/>
                </a:lnTo>
                <a:lnTo>
                  <a:pt x="1597" y="648"/>
                </a:lnTo>
                <a:lnTo>
                  <a:pt x="1588" y="648"/>
                </a:lnTo>
                <a:lnTo>
                  <a:pt x="1586" y="648"/>
                </a:lnTo>
                <a:lnTo>
                  <a:pt x="1584" y="648"/>
                </a:lnTo>
                <a:lnTo>
                  <a:pt x="1584" y="646"/>
                </a:lnTo>
                <a:lnTo>
                  <a:pt x="1586" y="646"/>
                </a:lnTo>
                <a:lnTo>
                  <a:pt x="1595" y="646"/>
                </a:lnTo>
                <a:lnTo>
                  <a:pt x="1597" y="646"/>
                </a:lnTo>
                <a:lnTo>
                  <a:pt x="1599" y="646"/>
                </a:lnTo>
                <a:lnTo>
                  <a:pt x="1599" y="644"/>
                </a:lnTo>
                <a:lnTo>
                  <a:pt x="1599" y="644"/>
                </a:lnTo>
                <a:lnTo>
                  <a:pt x="1599" y="642"/>
                </a:lnTo>
                <a:lnTo>
                  <a:pt x="1599" y="642"/>
                </a:lnTo>
                <a:lnTo>
                  <a:pt x="1599" y="642"/>
                </a:lnTo>
                <a:lnTo>
                  <a:pt x="1597" y="640"/>
                </a:lnTo>
                <a:lnTo>
                  <a:pt x="1597" y="637"/>
                </a:lnTo>
                <a:lnTo>
                  <a:pt x="1597" y="637"/>
                </a:lnTo>
                <a:lnTo>
                  <a:pt x="1597" y="635"/>
                </a:lnTo>
                <a:lnTo>
                  <a:pt x="1597" y="635"/>
                </a:lnTo>
                <a:lnTo>
                  <a:pt x="1599" y="631"/>
                </a:lnTo>
                <a:lnTo>
                  <a:pt x="1601" y="631"/>
                </a:lnTo>
                <a:lnTo>
                  <a:pt x="1601" y="629"/>
                </a:lnTo>
                <a:lnTo>
                  <a:pt x="1601" y="629"/>
                </a:lnTo>
                <a:lnTo>
                  <a:pt x="1603" y="629"/>
                </a:lnTo>
                <a:lnTo>
                  <a:pt x="1603" y="627"/>
                </a:lnTo>
                <a:lnTo>
                  <a:pt x="1603" y="627"/>
                </a:lnTo>
                <a:lnTo>
                  <a:pt x="1601" y="625"/>
                </a:lnTo>
                <a:lnTo>
                  <a:pt x="1601" y="625"/>
                </a:lnTo>
                <a:lnTo>
                  <a:pt x="1601" y="625"/>
                </a:lnTo>
                <a:lnTo>
                  <a:pt x="1599" y="625"/>
                </a:lnTo>
                <a:lnTo>
                  <a:pt x="1599" y="625"/>
                </a:lnTo>
                <a:lnTo>
                  <a:pt x="1599" y="627"/>
                </a:lnTo>
                <a:lnTo>
                  <a:pt x="1599" y="627"/>
                </a:lnTo>
                <a:lnTo>
                  <a:pt x="1597" y="627"/>
                </a:lnTo>
                <a:lnTo>
                  <a:pt x="1595" y="629"/>
                </a:lnTo>
                <a:lnTo>
                  <a:pt x="1595" y="629"/>
                </a:lnTo>
                <a:lnTo>
                  <a:pt x="1592" y="627"/>
                </a:lnTo>
                <a:lnTo>
                  <a:pt x="1592" y="627"/>
                </a:lnTo>
                <a:lnTo>
                  <a:pt x="1592" y="625"/>
                </a:lnTo>
                <a:lnTo>
                  <a:pt x="1590" y="625"/>
                </a:lnTo>
                <a:lnTo>
                  <a:pt x="1590" y="625"/>
                </a:lnTo>
                <a:lnTo>
                  <a:pt x="1590" y="623"/>
                </a:lnTo>
                <a:lnTo>
                  <a:pt x="1588" y="623"/>
                </a:lnTo>
                <a:lnTo>
                  <a:pt x="1586" y="625"/>
                </a:lnTo>
                <a:lnTo>
                  <a:pt x="1584" y="625"/>
                </a:lnTo>
                <a:lnTo>
                  <a:pt x="1578" y="623"/>
                </a:lnTo>
                <a:lnTo>
                  <a:pt x="1576" y="623"/>
                </a:lnTo>
                <a:lnTo>
                  <a:pt x="1574" y="623"/>
                </a:lnTo>
                <a:lnTo>
                  <a:pt x="1574" y="621"/>
                </a:lnTo>
                <a:lnTo>
                  <a:pt x="1571" y="621"/>
                </a:lnTo>
                <a:lnTo>
                  <a:pt x="1567" y="619"/>
                </a:lnTo>
                <a:lnTo>
                  <a:pt x="1569" y="617"/>
                </a:lnTo>
                <a:lnTo>
                  <a:pt x="1569" y="617"/>
                </a:lnTo>
                <a:lnTo>
                  <a:pt x="1569" y="617"/>
                </a:lnTo>
                <a:lnTo>
                  <a:pt x="1567" y="617"/>
                </a:lnTo>
                <a:lnTo>
                  <a:pt x="1567" y="617"/>
                </a:lnTo>
                <a:lnTo>
                  <a:pt x="1567" y="614"/>
                </a:lnTo>
                <a:lnTo>
                  <a:pt x="1567" y="614"/>
                </a:lnTo>
                <a:lnTo>
                  <a:pt x="1569" y="612"/>
                </a:lnTo>
                <a:lnTo>
                  <a:pt x="1569" y="612"/>
                </a:lnTo>
                <a:lnTo>
                  <a:pt x="1569" y="612"/>
                </a:lnTo>
                <a:lnTo>
                  <a:pt x="1569" y="612"/>
                </a:lnTo>
                <a:lnTo>
                  <a:pt x="1567" y="610"/>
                </a:lnTo>
                <a:lnTo>
                  <a:pt x="1565" y="610"/>
                </a:lnTo>
                <a:lnTo>
                  <a:pt x="1565" y="610"/>
                </a:lnTo>
                <a:lnTo>
                  <a:pt x="1565" y="612"/>
                </a:lnTo>
                <a:lnTo>
                  <a:pt x="1561" y="612"/>
                </a:lnTo>
                <a:lnTo>
                  <a:pt x="1561" y="612"/>
                </a:lnTo>
                <a:lnTo>
                  <a:pt x="1563" y="610"/>
                </a:lnTo>
                <a:lnTo>
                  <a:pt x="1563" y="610"/>
                </a:lnTo>
                <a:lnTo>
                  <a:pt x="1563" y="610"/>
                </a:lnTo>
                <a:lnTo>
                  <a:pt x="1563" y="610"/>
                </a:lnTo>
                <a:lnTo>
                  <a:pt x="1563" y="608"/>
                </a:lnTo>
                <a:lnTo>
                  <a:pt x="1561" y="608"/>
                </a:lnTo>
                <a:lnTo>
                  <a:pt x="1561" y="606"/>
                </a:lnTo>
                <a:lnTo>
                  <a:pt x="1559" y="606"/>
                </a:lnTo>
                <a:lnTo>
                  <a:pt x="1557" y="604"/>
                </a:lnTo>
                <a:lnTo>
                  <a:pt x="1557" y="606"/>
                </a:lnTo>
                <a:lnTo>
                  <a:pt x="1555" y="606"/>
                </a:lnTo>
                <a:lnTo>
                  <a:pt x="1555" y="606"/>
                </a:lnTo>
                <a:lnTo>
                  <a:pt x="1553" y="606"/>
                </a:lnTo>
                <a:lnTo>
                  <a:pt x="1555" y="604"/>
                </a:lnTo>
                <a:lnTo>
                  <a:pt x="1555" y="602"/>
                </a:lnTo>
                <a:lnTo>
                  <a:pt x="1555" y="602"/>
                </a:lnTo>
                <a:lnTo>
                  <a:pt x="1555" y="602"/>
                </a:lnTo>
                <a:lnTo>
                  <a:pt x="1555" y="600"/>
                </a:lnTo>
                <a:lnTo>
                  <a:pt x="1555" y="600"/>
                </a:lnTo>
                <a:lnTo>
                  <a:pt x="1555" y="600"/>
                </a:lnTo>
                <a:lnTo>
                  <a:pt x="1553" y="600"/>
                </a:lnTo>
                <a:lnTo>
                  <a:pt x="1551" y="600"/>
                </a:lnTo>
                <a:lnTo>
                  <a:pt x="1548" y="600"/>
                </a:lnTo>
                <a:lnTo>
                  <a:pt x="1546" y="598"/>
                </a:lnTo>
                <a:lnTo>
                  <a:pt x="1546" y="596"/>
                </a:lnTo>
                <a:lnTo>
                  <a:pt x="1544" y="596"/>
                </a:lnTo>
                <a:lnTo>
                  <a:pt x="1540" y="593"/>
                </a:lnTo>
                <a:lnTo>
                  <a:pt x="1540" y="593"/>
                </a:lnTo>
                <a:lnTo>
                  <a:pt x="1540" y="593"/>
                </a:lnTo>
                <a:lnTo>
                  <a:pt x="1538" y="593"/>
                </a:lnTo>
                <a:lnTo>
                  <a:pt x="1536" y="596"/>
                </a:lnTo>
                <a:lnTo>
                  <a:pt x="1532" y="596"/>
                </a:lnTo>
                <a:lnTo>
                  <a:pt x="1530" y="598"/>
                </a:lnTo>
                <a:lnTo>
                  <a:pt x="1525" y="598"/>
                </a:lnTo>
                <a:lnTo>
                  <a:pt x="1525" y="600"/>
                </a:lnTo>
                <a:lnTo>
                  <a:pt x="1527" y="600"/>
                </a:lnTo>
                <a:lnTo>
                  <a:pt x="1527" y="600"/>
                </a:lnTo>
                <a:lnTo>
                  <a:pt x="1523" y="598"/>
                </a:lnTo>
                <a:lnTo>
                  <a:pt x="1521" y="598"/>
                </a:lnTo>
                <a:lnTo>
                  <a:pt x="1519" y="598"/>
                </a:lnTo>
                <a:lnTo>
                  <a:pt x="1517" y="596"/>
                </a:lnTo>
                <a:lnTo>
                  <a:pt x="1515" y="596"/>
                </a:lnTo>
                <a:lnTo>
                  <a:pt x="1515" y="598"/>
                </a:lnTo>
                <a:lnTo>
                  <a:pt x="1511" y="600"/>
                </a:lnTo>
                <a:lnTo>
                  <a:pt x="1509" y="600"/>
                </a:lnTo>
                <a:lnTo>
                  <a:pt x="1511" y="598"/>
                </a:lnTo>
                <a:lnTo>
                  <a:pt x="1509" y="596"/>
                </a:lnTo>
                <a:lnTo>
                  <a:pt x="1498" y="593"/>
                </a:lnTo>
                <a:lnTo>
                  <a:pt x="1494" y="591"/>
                </a:lnTo>
                <a:lnTo>
                  <a:pt x="1490" y="591"/>
                </a:lnTo>
                <a:lnTo>
                  <a:pt x="1488" y="591"/>
                </a:lnTo>
                <a:lnTo>
                  <a:pt x="1483" y="591"/>
                </a:lnTo>
                <a:lnTo>
                  <a:pt x="1479" y="593"/>
                </a:lnTo>
                <a:lnTo>
                  <a:pt x="1477" y="596"/>
                </a:lnTo>
                <a:lnTo>
                  <a:pt x="1475" y="596"/>
                </a:lnTo>
                <a:lnTo>
                  <a:pt x="1475" y="598"/>
                </a:lnTo>
                <a:lnTo>
                  <a:pt x="1475" y="598"/>
                </a:lnTo>
                <a:lnTo>
                  <a:pt x="1475" y="602"/>
                </a:lnTo>
                <a:lnTo>
                  <a:pt x="1477" y="604"/>
                </a:lnTo>
                <a:lnTo>
                  <a:pt x="1477" y="606"/>
                </a:lnTo>
                <a:lnTo>
                  <a:pt x="1479" y="608"/>
                </a:lnTo>
                <a:lnTo>
                  <a:pt x="1479" y="610"/>
                </a:lnTo>
                <a:lnTo>
                  <a:pt x="1481" y="610"/>
                </a:lnTo>
                <a:lnTo>
                  <a:pt x="1481" y="612"/>
                </a:lnTo>
                <a:lnTo>
                  <a:pt x="1486" y="612"/>
                </a:lnTo>
                <a:lnTo>
                  <a:pt x="1483" y="614"/>
                </a:lnTo>
                <a:lnTo>
                  <a:pt x="1481" y="617"/>
                </a:lnTo>
                <a:lnTo>
                  <a:pt x="1481" y="617"/>
                </a:lnTo>
                <a:lnTo>
                  <a:pt x="1481" y="621"/>
                </a:lnTo>
                <a:lnTo>
                  <a:pt x="1481" y="621"/>
                </a:lnTo>
                <a:lnTo>
                  <a:pt x="1481" y="623"/>
                </a:lnTo>
                <a:lnTo>
                  <a:pt x="1479" y="623"/>
                </a:lnTo>
                <a:lnTo>
                  <a:pt x="1479" y="625"/>
                </a:lnTo>
                <a:lnTo>
                  <a:pt x="1475" y="629"/>
                </a:lnTo>
                <a:lnTo>
                  <a:pt x="1475" y="629"/>
                </a:lnTo>
                <a:lnTo>
                  <a:pt x="1475" y="629"/>
                </a:lnTo>
                <a:lnTo>
                  <a:pt x="1477" y="629"/>
                </a:lnTo>
                <a:lnTo>
                  <a:pt x="1479" y="629"/>
                </a:lnTo>
                <a:lnTo>
                  <a:pt x="1483" y="629"/>
                </a:lnTo>
                <a:lnTo>
                  <a:pt x="1483" y="629"/>
                </a:lnTo>
                <a:lnTo>
                  <a:pt x="1483" y="629"/>
                </a:lnTo>
                <a:lnTo>
                  <a:pt x="1481" y="631"/>
                </a:lnTo>
                <a:lnTo>
                  <a:pt x="1481" y="631"/>
                </a:lnTo>
                <a:lnTo>
                  <a:pt x="1481" y="633"/>
                </a:lnTo>
                <a:lnTo>
                  <a:pt x="1481" y="635"/>
                </a:lnTo>
                <a:lnTo>
                  <a:pt x="1483" y="635"/>
                </a:lnTo>
                <a:lnTo>
                  <a:pt x="1486" y="635"/>
                </a:lnTo>
                <a:lnTo>
                  <a:pt x="1486" y="635"/>
                </a:lnTo>
                <a:lnTo>
                  <a:pt x="1483" y="635"/>
                </a:lnTo>
                <a:lnTo>
                  <a:pt x="1481" y="637"/>
                </a:lnTo>
                <a:lnTo>
                  <a:pt x="1483" y="640"/>
                </a:lnTo>
                <a:lnTo>
                  <a:pt x="1486" y="644"/>
                </a:lnTo>
                <a:lnTo>
                  <a:pt x="1486" y="644"/>
                </a:lnTo>
                <a:lnTo>
                  <a:pt x="1483" y="644"/>
                </a:lnTo>
                <a:lnTo>
                  <a:pt x="1483" y="646"/>
                </a:lnTo>
                <a:lnTo>
                  <a:pt x="1483" y="646"/>
                </a:lnTo>
                <a:lnTo>
                  <a:pt x="1488" y="646"/>
                </a:lnTo>
                <a:lnTo>
                  <a:pt x="1488" y="646"/>
                </a:lnTo>
                <a:lnTo>
                  <a:pt x="1488" y="648"/>
                </a:lnTo>
                <a:lnTo>
                  <a:pt x="1488" y="650"/>
                </a:lnTo>
                <a:lnTo>
                  <a:pt x="1488" y="650"/>
                </a:lnTo>
                <a:lnTo>
                  <a:pt x="1488" y="652"/>
                </a:lnTo>
                <a:lnTo>
                  <a:pt x="1486" y="652"/>
                </a:lnTo>
                <a:lnTo>
                  <a:pt x="1486" y="654"/>
                </a:lnTo>
                <a:lnTo>
                  <a:pt x="1486" y="654"/>
                </a:lnTo>
                <a:lnTo>
                  <a:pt x="1488" y="656"/>
                </a:lnTo>
                <a:lnTo>
                  <a:pt x="1486" y="656"/>
                </a:lnTo>
                <a:lnTo>
                  <a:pt x="1483" y="654"/>
                </a:lnTo>
                <a:lnTo>
                  <a:pt x="1481" y="654"/>
                </a:lnTo>
                <a:lnTo>
                  <a:pt x="1481" y="654"/>
                </a:lnTo>
                <a:lnTo>
                  <a:pt x="1481" y="656"/>
                </a:lnTo>
                <a:lnTo>
                  <a:pt x="1481" y="656"/>
                </a:lnTo>
                <a:lnTo>
                  <a:pt x="1479" y="658"/>
                </a:lnTo>
                <a:lnTo>
                  <a:pt x="1479" y="658"/>
                </a:lnTo>
                <a:lnTo>
                  <a:pt x="1481" y="658"/>
                </a:lnTo>
                <a:lnTo>
                  <a:pt x="1481" y="661"/>
                </a:lnTo>
                <a:lnTo>
                  <a:pt x="1479" y="663"/>
                </a:lnTo>
                <a:lnTo>
                  <a:pt x="1477" y="663"/>
                </a:lnTo>
                <a:lnTo>
                  <a:pt x="1477" y="665"/>
                </a:lnTo>
                <a:lnTo>
                  <a:pt x="1475" y="665"/>
                </a:lnTo>
                <a:lnTo>
                  <a:pt x="1475" y="667"/>
                </a:lnTo>
                <a:lnTo>
                  <a:pt x="1471" y="671"/>
                </a:lnTo>
                <a:lnTo>
                  <a:pt x="1471" y="671"/>
                </a:lnTo>
                <a:lnTo>
                  <a:pt x="1471" y="671"/>
                </a:lnTo>
                <a:lnTo>
                  <a:pt x="1471" y="673"/>
                </a:lnTo>
                <a:lnTo>
                  <a:pt x="1471" y="675"/>
                </a:lnTo>
                <a:lnTo>
                  <a:pt x="1471" y="675"/>
                </a:lnTo>
                <a:lnTo>
                  <a:pt x="1471" y="677"/>
                </a:lnTo>
                <a:lnTo>
                  <a:pt x="1473" y="677"/>
                </a:lnTo>
                <a:lnTo>
                  <a:pt x="1477" y="682"/>
                </a:lnTo>
                <a:lnTo>
                  <a:pt x="1479" y="682"/>
                </a:lnTo>
                <a:lnTo>
                  <a:pt x="1481" y="684"/>
                </a:lnTo>
                <a:lnTo>
                  <a:pt x="1483" y="684"/>
                </a:lnTo>
                <a:lnTo>
                  <a:pt x="1486" y="686"/>
                </a:lnTo>
                <a:lnTo>
                  <a:pt x="1490" y="688"/>
                </a:lnTo>
                <a:lnTo>
                  <a:pt x="1494" y="694"/>
                </a:lnTo>
                <a:lnTo>
                  <a:pt x="1494" y="696"/>
                </a:lnTo>
                <a:lnTo>
                  <a:pt x="1496" y="698"/>
                </a:lnTo>
                <a:lnTo>
                  <a:pt x="1498" y="702"/>
                </a:lnTo>
                <a:lnTo>
                  <a:pt x="1498" y="705"/>
                </a:lnTo>
                <a:lnTo>
                  <a:pt x="1498" y="707"/>
                </a:lnTo>
                <a:lnTo>
                  <a:pt x="1498" y="713"/>
                </a:lnTo>
                <a:lnTo>
                  <a:pt x="1498" y="715"/>
                </a:lnTo>
                <a:lnTo>
                  <a:pt x="1498" y="719"/>
                </a:lnTo>
                <a:lnTo>
                  <a:pt x="1498" y="723"/>
                </a:lnTo>
                <a:lnTo>
                  <a:pt x="1498" y="726"/>
                </a:lnTo>
                <a:lnTo>
                  <a:pt x="1498" y="728"/>
                </a:lnTo>
                <a:lnTo>
                  <a:pt x="1496" y="730"/>
                </a:lnTo>
                <a:lnTo>
                  <a:pt x="1494" y="732"/>
                </a:lnTo>
                <a:lnTo>
                  <a:pt x="1492" y="736"/>
                </a:lnTo>
                <a:lnTo>
                  <a:pt x="1490" y="736"/>
                </a:lnTo>
                <a:lnTo>
                  <a:pt x="1488" y="738"/>
                </a:lnTo>
                <a:lnTo>
                  <a:pt x="1481" y="742"/>
                </a:lnTo>
                <a:lnTo>
                  <a:pt x="1481" y="744"/>
                </a:lnTo>
                <a:lnTo>
                  <a:pt x="1479" y="747"/>
                </a:lnTo>
                <a:lnTo>
                  <a:pt x="1475" y="747"/>
                </a:lnTo>
                <a:lnTo>
                  <a:pt x="1473" y="749"/>
                </a:lnTo>
                <a:lnTo>
                  <a:pt x="1471" y="751"/>
                </a:lnTo>
                <a:lnTo>
                  <a:pt x="1465" y="753"/>
                </a:lnTo>
                <a:lnTo>
                  <a:pt x="1465" y="753"/>
                </a:lnTo>
                <a:lnTo>
                  <a:pt x="1454" y="757"/>
                </a:lnTo>
                <a:lnTo>
                  <a:pt x="1452" y="757"/>
                </a:lnTo>
                <a:lnTo>
                  <a:pt x="1452" y="757"/>
                </a:lnTo>
                <a:lnTo>
                  <a:pt x="1454" y="757"/>
                </a:lnTo>
                <a:lnTo>
                  <a:pt x="1454" y="757"/>
                </a:lnTo>
                <a:lnTo>
                  <a:pt x="1454" y="759"/>
                </a:lnTo>
                <a:lnTo>
                  <a:pt x="1456" y="761"/>
                </a:lnTo>
                <a:lnTo>
                  <a:pt x="1456" y="763"/>
                </a:lnTo>
                <a:lnTo>
                  <a:pt x="1456" y="763"/>
                </a:lnTo>
                <a:lnTo>
                  <a:pt x="1458" y="765"/>
                </a:lnTo>
                <a:lnTo>
                  <a:pt x="1458" y="765"/>
                </a:lnTo>
                <a:lnTo>
                  <a:pt x="1460" y="765"/>
                </a:lnTo>
                <a:lnTo>
                  <a:pt x="1460" y="767"/>
                </a:lnTo>
                <a:lnTo>
                  <a:pt x="1460" y="767"/>
                </a:lnTo>
                <a:lnTo>
                  <a:pt x="1460" y="767"/>
                </a:lnTo>
                <a:lnTo>
                  <a:pt x="1460" y="767"/>
                </a:lnTo>
                <a:lnTo>
                  <a:pt x="1463" y="770"/>
                </a:lnTo>
                <a:lnTo>
                  <a:pt x="1463" y="770"/>
                </a:lnTo>
                <a:lnTo>
                  <a:pt x="1463" y="770"/>
                </a:lnTo>
                <a:lnTo>
                  <a:pt x="1463" y="772"/>
                </a:lnTo>
                <a:lnTo>
                  <a:pt x="1463" y="772"/>
                </a:lnTo>
                <a:lnTo>
                  <a:pt x="1463" y="772"/>
                </a:lnTo>
                <a:lnTo>
                  <a:pt x="1465" y="774"/>
                </a:lnTo>
                <a:lnTo>
                  <a:pt x="1465" y="774"/>
                </a:lnTo>
                <a:lnTo>
                  <a:pt x="1463" y="774"/>
                </a:lnTo>
                <a:lnTo>
                  <a:pt x="1463" y="774"/>
                </a:lnTo>
                <a:lnTo>
                  <a:pt x="1463" y="776"/>
                </a:lnTo>
                <a:lnTo>
                  <a:pt x="1463" y="776"/>
                </a:lnTo>
                <a:lnTo>
                  <a:pt x="1463" y="776"/>
                </a:lnTo>
                <a:lnTo>
                  <a:pt x="1463" y="778"/>
                </a:lnTo>
                <a:lnTo>
                  <a:pt x="1463" y="782"/>
                </a:lnTo>
                <a:lnTo>
                  <a:pt x="1465" y="786"/>
                </a:lnTo>
                <a:lnTo>
                  <a:pt x="1465" y="788"/>
                </a:lnTo>
                <a:lnTo>
                  <a:pt x="1465" y="791"/>
                </a:lnTo>
                <a:lnTo>
                  <a:pt x="1467" y="791"/>
                </a:lnTo>
                <a:lnTo>
                  <a:pt x="1467" y="793"/>
                </a:lnTo>
                <a:lnTo>
                  <a:pt x="1467" y="793"/>
                </a:lnTo>
                <a:lnTo>
                  <a:pt x="1467" y="795"/>
                </a:lnTo>
                <a:lnTo>
                  <a:pt x="1467" y="797"/>
                </a:lnTo>
                <a:lnTo>
                  <a:pt x="1467" y="797"/>
                </a:lnTo>
                <a:lnTo>
                  <a:pt x="1469" y="799"/>
                </a:lnTo>
                <a:lnTo>
                  <a:pt x="1469" y="799"/>
                </a:lnTo>
                <a:lnTo>
                  <a:pt x="1471" y="801"/>
                </a:lnTo>
                <a:lnTo>
                  <a:pt x="1471" y="803"/>
                </a:lnTo>
                <a:lnTo>
                  <a:pt x="1471" y="803"/>
                </a:lnTo>
                <a:lnTo>
                  <a:pt x="1471" y="803"/>
                </a:lnTo>
                <a:lnTo>
                  <a:pt x="1471" y="803"/>
                </a:lnTo>
                <a:lnTo>
                  <a:pt x="1471" y="805"/>
                </a:lnTo>
                <a:lnTo>
                  <a:pt x="1469" y="805"/>
                </a:lnTo>
                <a:lnTo>
                  <a:pt x="1467" y="807"/>
                </a:lnTo>
                <a:lnTo>
                  <a:pt x="1467" y="809"/>
                </a:lnTo>
                <a:lnTo>
                  <a:pt x="1465" y="811"/>
                </a:lnTo>
                <a:lnTo>
                  <a:pt x="1465" y="811"/>
                </a:lnTo>
                <a:lnTo>
                  <a:pt x="1465" y="814"/>
                </a:lnTo>
                <a:lnTo>
                  <a:pt x="1463" y="814"/>
                </a:lnTo>
                <a:lnTo>
                  <a:pt x="1463" y="814"/>
                </a:lnTo>
                <a:lnTo>
                  <a:pt x="1467" y="818"/>
                </a:lnTo>
                <a:lnTo>
                  <a:pt x="1467" y="818"/>
                </a:lnTo>
                <a:lnTo>
                  <a:pt x="1467" y="818"/>
                </a:lnTo>
                <a:lnTo>
                  <a:pt x="1467" y="820"/>
                </a:lnTo>
                <a:lnTo>
                  <a:pt x="1465" y="820"/>
                </a:lnTo>
                <a:lnTo>
                  <a:pt x="1465" y="822"/>
                </a:lnTo>
                <a:lnTo>
                  <a:pt x="1465" y="824"/>
                </a:lnTo>
                <a:lnTo>
                  <a:pt x="1465" y="824"/>
                </a:lnTo>
                <a:lnTo>
                  <a:pt x="1463" y="820"/>
                </a:lnTo>
                <a:lnTo>
                  <a:pt x="1463" y="820"/>
                </a:lnTo>
                <a:lnTo>
                  <a:pt x="1463" y="820"/>
                </a:lnTo>
                <a:lnTo>
                  <a:pt x="1463" y="818"/>
                </a:lnTo>
                <a:lnTo>
                  <a:pt x="1460" y="818"/>
                </a:lnTo>
                <a:lnTo>
                  <a:pt x="1460" y="818"/>
                </a:lnTo>
                <a:lnTo>
                  <a:pt x="1460" y="818"/>
                </a:lnTo>
                <a:lnTo>
                  <a:pt x="1458" y="816"/>
                </a:lnTo>
                <a:lnTo>
                  <a:pt x="1458" y="816"/>
                </a:lnTo>
                <a:lnTo>
                  <a:pt x="1456" y="818"/>
                </a:lnTo>
                <a:lnTo>
                  <a:pt x="1456" y="818"/>
                </a:lnTo>
                <a:lnTo>
                  <a:pt x="1456" y="818"/>
                </a:lnTo>
                <a:lnTo>
                  <a:pt x="1454" y="820"/>
                </a:lnTo>
                <a:lnTo>
                  <a:pt x="1454" y="820"/>
                </a:lnTo>
                <a:lnTo>
                  <a:pt x="1454" y="822"/>
                </a:lnTo>
                <a:lnTo>
                  <a:pt x="1452" y="824"/>
                </a:lnTo>
                <a:lnTo>
                  <a:pt x="1452" y="824"/>
                </a:lnTo>
                <a:lnTo>
                  <a:pt x="1452" y="826"/>
                </a:lnTo>
                <a:lnTo>
                  <a:pt x="1452" y="826"/>
                </a:lnTo>
                <a:lnTo>
                  <a:pt x="1454" y="826"/>
                </a:lnTo>
                <a:lnTo>
                  <a:pt x="1456" y="830"/>
                </a:lnTo>
                <a:lnTo>
                  <a:pt x="1458" y="830"/>
                </a:lnTo>
                <a:lnTo>
                  <a:pt x="1458" y="832"/>
                </a:lnTo>
                <a:lnTo>
                  <a:pt x="1456" y="830"/>
                </a:lnTo>
                <a:lnTo>
                  <a:pt x="1454" y="828"/>
                </a:lnTo>
                <a:lnTo>
                  <a:pt x="1452" y="824"/>
                </a:lnTo>
                <a:lnTo>
                  <a:pt x="1450" y="824"/>
                </a:lnTo>
                <a:lnTo>
                  <a:pt x="1448" y="822"/>
                </a:lnTo>
                <a:lnTo>
                  <a:pt x="1446" y="822"/>
                </a:lnTo>
                <a:lnTo>
                  <a:pt x="1444" y="822"/>
                </a:lnTo>
                <a:lnTo>
                  <a:pt x="1442" y="822"/>
                </a:lnTo>
                <a:lnTo>
                  <a:pt x="1439" y="824"/>
                </a:lnTo>
                <a:lnTo>
                  <a:pt x="1437" y="826"/>
                </a:lnTo>
                <a:lnTo>
                  <a:pt x="1437" y="826"/>
                </a:lnTo>
                <a:lnTo>
                  <a:pt x="1439" y="822"/>
                </a:lnTo>
                <a:lnTo>
                  <a:pt x="1442" y="822"/>
                </a:lnTo>
                <a:lnTo>
                  <a:pt x="1442" y="820"/>
                </a:lnTo>
                <a:lnTo>
                  <a:pt x="1442" y="820"/>
                </a:lnTo>
                <a:lnTo>
                  <a:pt x="1442" y="818"/>
                </a:lnTo>
                <a:lnTo>
                  <a:pt x="1439" y="816"/>
                </a:lnTo>
                <a:lnTo>
                  <a:pt x="1439" y="814"/>
                </a:lnTo>
                <a:lnTo>
                  <a:pt x="1439" y="814"/>
                </a:lnTo>
                <a:lnTo>
                  <a:pt x="1435" y="809"/>
                </a:lnTo>
                <a:lnTo>
                  <a:pt x="1433" y="807"/>
                </a:lnTo>
                <a:lnTo>
                  <a:pt x="1431" y="807"/>
                </a:lnTo>
                <a:lnTo>
                  <a:pt x="1429" y="805"/>
                </a:lnTo>
                <a:lnTo>
                  <a:pt x="1427" y="805"/>
                </a:lnTo>
                <a:lnTo>
                  <a:pt x="1427" y="805"/>
                </a:lnTo>
                <a:lnTo>
                  <a:pt x="1425" y="805"/>
                </a:lnTo>
                <a:lnTo>
                  <a:pt x="1423" y="805"/>
                </a:lnTo>
                <a:lnTo>
                  <a:pt x="1423" y="805"/>
                </a:lnTo>
                <a:lnTo>
                  <a:pt x="1423" y="803"/>
                </a:lnTo>
                <a:lnTo>
                  <a:pt x="1425" y="803"/>
                </a:lnTo>
                <a:lnTo>
                  <a:pt x="1425" y="803"/>
                </a:lnTo>
                <a:lnTo>
                  <a:pt x="1427" y="801"/>
                </a:lnTo>
                <a:lnTo>
                  <a:pt x="1425" y="801"/>
                </a:lnTo>
                <a:lnTo>
                  <a:pt x="1423" y="799"/>
                </a:lnTo>
                <a:lnTo>
                  <a:pt x="1423" y="797"/>
                </a:lnTo>
                <a:lnTo>
                  <a:pt x="1419" y="793"/>
                </a:lnTo>
                <a:lnTo>
                  <a:pt x="1419" y="793"/>
                </a:lnTo>
                <a:lnTo>
                  <a:pt x="1416" y="791"/>
                </a:lnTo>
                <a:lnTo>
                  <a:pt x="1416" y="791"/>
                </a:lnTo>
                <a:lnTo>
                  <a:pt x="1416" y="788"/>
                </a:lnTo>
                <a:lnTo>
                  <a:pt x="1416" y="788"/>
                </a:lnTo>
                <a:lnTo>
                  <a:pt x="1416" y="786"/>
                </a:lnTo>
                <a:lnTo>
                  <a:pt x="1416" y="786"/>
                </a:lnTo>
                <a:lnTo>
                  <a:pt x="1416" y="784"/>
                </a:lnTo>
                <a:lnTo>
                  <a:pt x="1419" y="782"/>
                </a:lnTo>
                <a:lnTo>
                  <a:pt x="1416" y="780"/>
                </a:lnTo>
                <a:lnTo>
                  <a:pt x="1416" y="778"/>
                </a:lnTo>
                <a:lnTo>
                  <a:pt x="1419" y="776"/>
                </a:lnTo>
                <a:lnTo>
                  <a:pt x="1419" y="774"/>
                </a:lnTo>
                <a:lnTo>
                  <a:pt x="1416" y="772"/>
                </a:lnTo>
                <a:lnTo>
                  <a:pt x="1416" y="770"/>
                </a:lnTo>
                <a:lnTo>
                  <a:pt x="1416" y="770"/>
                </a:lnTo>
                <a:lnTo>
                  <a:pt x="1414" y="767"/>
                </a:lnTo>
                <a:lnTo>
                  <a:pt x="1414" y="765"/>
                </a:lnTo>
                <a:lnTo>
                  <a:pt x="1414" y="763"/>
                </a:lnTo>
                <a:lnTo>
                  <a:pt x="1414" y="761"/>
                </a:lnTo>
                <a:lnTo>
                  <a:pt x="1416" y="755"/>
                </a:lnTo>
                <a:lnTo>
                  <a:pt x="1416" y="753"/>
                </a:lnTo>
                <a:lnTo>
                  <a:pt x="1414" y="751"/>
                </a:lnTo>
                <a:lnTo>
                  <a:pt x="1414" y="749"/>
                </a:lnTo>
                <a:lnTo>
                  <a:pt x="1412" y="747"/>
                </a:lnTo>
                <a:lnTo>
                  <a:pt x="1410" y="747"/>
                </a:lnTo>
                <a:lnTo>
                  <a:pt x="1408" y="747"/>
                </a:lnTo>
                <a:lnTo>
                  <a:pt x="1408" y="747"/>
                </a:lnTo>
                <a:lnTo>
                  <a:pt x="1406" y="747"/>
                </a:lnTo>
                <a:lnTo>
                  <a:pt x="1406" y="747"/>
                </a:lnTo>
                <a:lnTo>
                  <a:pt x="1402" y="747"/>
                </a:lnTo>
                <a:lnTo>
                  <a:pt x="1398" y="744"/>
                </a:lnTo>
                <a:lnTo>
                  <a:pt x="1395" y="744"/>
                </a:lnTo>
                <a:lnTo>
                  <a:pt x="1391" y="744"/>
                </a:lnTo>
                <a:lnTo>
                  <a:pt x="1391" y="744"/>
                </a:lnTo>
                <a:lnTo>
                  <a:pt x="1391" y="744"/>
                </a:lnTo>
                <a:lnTo>
                  <a:pt x="1389" y="744"/>
                </a:lnTo>
                <a:lnTo>
                  <a:pt x="1387" y="744"/>
                </a:lnTo>
                <a:lnTo>
                  <a:pt x="1385" y="744"/>
                </a:lnTo>
                <a:lnTo>
                  <a:pt x="1383" y="744"/>
                </a:lnTo>
                <a:lnTo>
                  <a:pt x="1381" y="744"/>
                </a:lnTo>
                <a:lnTo>
                  <a:pt x="1377" y="744"/>
                </a:lnTo>
                <a:lnTo>
                  <a:pt x="1375" y="744"/>
                </a:lnTo>
                <a:lnTo>
                  <a:pt x="1375" y="744"/>
                </a:lnTo>
                <a:lnTo>
                  <a:pt x="1372" y="747"/>
                </a:lnTo>
                <a:lnTo>
                  <a:pt x="1370" y="749"/>
                </a:lnTo>
                <a:lnTo>
                  <a:pt x="1370" y="749"/>
                </a:lnTo>
                <a:lnTo>
                  <a:pt x="1372" y="744"/>
                </a:lnTo>
                <a:lnTo>
                  <a:pt x="1372" y="742"/>
                </a:lnTo>
                <a:lnTo>
                  <a:pt x="1372" y="742"/>
                </a:lnTo>
                <a:lnTo>
                  <a:pt x="1370" y="742"/>
                </a:lnTo>
                <a:lnTo>
                  <a:pt x="1370" y="740"/>
                </a:lnTo>
                <a:lnTo>
                  <a:pt x="1368" y="740"/>
                </a:lnTo>
                <a:lnTo>
                  <a:pt x="1366" y="738"/>
                </a:lnTo>
                <a:lnTo>
                  <a:pt x="1364" y="736"/>
                </a:lnTo>
                <a:lnTo>
                  <a:pt x="1362" y="736"/>
                </a:lnTo>
                <a:lnTo>
                  <a:pt x="1360" y="736"/>
                </a:lnTo>
                <a:lnTo>
                  <a:pt x="1356" y="734"/>
                </a:lnTo>
                <a:lnTo>
                  <a:pt x="1349" y="732"/>
                </a:lnTo>
                <a:lnTo>
                  <a:pt x="1343" y="730"/>
                </a:lnTo>
                <a:lnTo>
                  <a:pt x="1341" y="730"/>
                </a:lnTo>
                <a:lnTo>
                  <a:pt x="1339" y="730"/>
                </a:lnTo>
                <a:lnTo>
                  <a:pt x="1335" y="723"/>
                </a:lnTo>
                <a:lnTo>
                  <a:pt x="1333" y="721"/>
                </a:lnTo>
                <a:lnTo>
                  <a:pt x="1328" y="719"/>
                </a:lnTo>
                <a:lnTo>
                  <a:pt x="1326" y="717"/>
                </a:lnTo>
                <a:lnTo>
                  <a:pt x="1322" y="715"/>
                </a:lnTo>
                <a:lnTo>
                  <a:pt x="1320" y="713"/>
                </a:lnTo>
                <a:lnTo>
                  <a:pt x="1320" y="713"/>
                </a:lnTo>
                <a:lnTo>
                  <a:pt x="1316" y="713"/>
                </a:lnTo>
                <a:lnTo>
                  <a:pt x="1314" y="711"/>
                </a:lnTo>
                <a:lnTo>
                  <a:pt x="1307" y="711"/>
                </a:lnTo>
                <a:lnTo>
                  <a:pt x="1303" y="709"/>
                </a:lnTo>
                <a:lnTo>
                  <a:pt x="1299" y="707"/>
                </a:lnTo>
                <a:lnTo>
                  <a:pt x="1295" y="705"/>
                </a:lnTo>
                <a:lnTo>
                  <a:pt x="1291" y="705"/>
                </a:lnTo>
                <a:lnTo>
                  <a:pt x="1289" y="705"/>
                </a:lnTo>
                <a:lnTo>
                  <a:pt x="1274" y="709"/>
                </a:lnTo>
                <a:lnTo>
                  <a:pt x="1272" y="709"/>
                </a:lnTo>
                <a:lnTo>
                  <a:pt x="1270" y="711"/>
                </a:lnTo>
                <a:lnTo>
                  <a:pt x="1270" y="711"/>
                </a:lnTo>
                <a:lnTo>
                  <a:pt x="1270" y="709"/>
                </a:lnTo>
                <a:lnTo>
                  <a:pt x="1270" y="709"/>
                </a:lnTo>
                <a:lnTo>
                  <a:pt x="1268" y="709"/>
                </a:lnTo>
                <a:lnTo>
                  <a:pt x="1268" y="709"/>
                </a:lnTo>
                <a:lnTo>
                  <a:pt x="1266" y="711"/>
                </a:lnTo>
                <a:lnTo>
                  <a:pt x="1263" y="711"/>
                </a:lnTo>
                <a:lnTo>
                  <a:pt x="1263" y="711"/>
                </a:lnTo>
                <a:lnTo>
                  <a:pt x="1263" y="711"/>
                </a:lnTo>
                <a:lnTo>
                  <a:pt x="1263" y="711"/>
                </a:lnTo>
                <a:lnTo>
                  <a:pt x="1266" y="711"/>
                </a:lnTo>
                <a:lnTo>
                  <a:pt x="1266" y="709"/>
                </a:lnTo>
                <a:lnTo>
                  <a:pt x="1268" y="707"/>
                </a:lnTo>
                <a:lnTo>
                  <a:pt x="1268" y="705"/>
                </a:lnTo>
                <a:lnTo>
                  <a:pt x="1268" y="705"/>
                </a:lnTo>
                <a:lnTo>
                  <a:pt x="1268" y="702"/>
                </a:lnTo>
                <a:lnTo>
                  <a:pt x="1268" y="702"/>
                </a:lnTo>
                <a:lnTo>
                  <a:pt x="1268" y="700"/>
                </a:lnTo>
                <a:lnTo>
                  <a:pt x="1266" y="694"/>
                </a:lnTo>
                <a:lnTo>
                  <a:pt x="1263" y="692"/>
                </a:lnTo>
                <a:lnTo>
                  <a:pt x="1263" y="688"/>
                </a:lnTo>
                <a:lnTo>
                  <a:pt x="1261" y="684"/>
                </a:lnTo>
                <a:lnTo>
                  <a:pt x="1259" y="679"/>
                </a:lnTo>
                <a:lnTo>
                  <a:pt x="1259" y="677"/>
                </a:lnTo>
                <a:lnTo>
                  <a:pt x="1257" y="675"/>
                </a:lnTo>
                <a:lnTo>
                  <a:pt x="1257" y="673"/>
                </a:lnTo>
                <a:lnTo>
                  <a:pt x="1257" y="673"/>
                </a:lnTo>
                <a:lnTo>
                  <a:pt x="1255" y="673"/>
                </a:lnTo>
                <a:lnTo>
                  <a:pt x="1253" y="673"/>
                </a:lnTo>
                <a:lnTo>
                  <a:pt x="1249" y="673"/>
                </a:lnTo>
                <a:lnTo>
                  <a:pt x="1245" y="673"/>
                </a:lnTo>
                <a:lnTo>
                  <a:pt x="1245" y="673"/>
                </a:lnTo>
                <a:lnTo>
                  <a:pt x="1243" y="675"/>
                </a:lnTo>
                <a:lnTo>
                  <a:pt x="1243" y="682"/>
                </a:lnTo>
                <a:lnTo>
                  <a:pt x="1240" y="684"/>
                </a:lnTo>
                <a:lnTo>
                  <a:pt x="1240" y="682"/>
                </a:lnTo>
                <a:lnTo>
                  <a:pt x="1243" y="675"/>
                </a:lnTo>
                <a:lnTo>
                  <a:pt x="1243" y="673"/>
                </a:lnTo>
                <a:lnTo>
                  <a:pt x="1240" y="673"/>
                </a:lnTo>
                <a:lnTo>
                  <a:pt x="1238" y="671"/>
                </a:lnTo>
                <a:lnTo>
                  <a:pt x="1238" y="671"/>
                </a:lnTo>
                <a:lnTo>
                  <a:pt x="1236" y="671"/>
                </a:lnTo>
                <a:lnTo>
                  <a:pt x="1236" y="671"/>
                </a:lnTo>
                <a:lnTo>
                  <a:pt x="1236" y="671"/>
                </a:lnTo>
                <a:lnTo>
                  <a:pt x="1234" y="669"/>
                </a:lnTo>
                <a:lnTo>
                  <a:pt x="1234" y="667"/>
                </a:lnTo>
                <a:lnTo>
                  <a:pt x="1234" y="667"/>
                </a:lnTo>
                <a:lnTo>
                  <a:pt x="1232" y="667"/>
                </a:lnTo>
                <a:lnTo>
                  <a:pt x="1234" y="667"/>
                </a:lnTo>
                <a:lnTo>
                  <a:pt x="1234" y="665"/>
                </a:lnTo>
                <a:lnTo>
                  <a:pt x="1234" y="663"/>
                </a:lnTo>
                <a:lnTo>
                  <a:pt x="1234" y="658"/>
                </a:lnTo>
                <a:lnTo>
                  <a:pt x="1234" y="648"/>
                </a:lnTo>
                <a:lnTo>
                  <a:pt x="1234" y="644"/>
                </a:lnTo>
                <a:lnTo>
                  <a:pt x="1236" y="640"/>
                </a:lnTo>
                <a:lnTo>
                  <a:pt x="1236" y="637"/>
                </a:lnTo>
                <a:lnTo>
                  <a:pt x="1236" y="637"/>
                </a:lnTo>
                <a:lnTo>
                  <a:pt x="1236" y="637"/>
                </a:lnTo>
                <a:lnTo>
                  <a:pt x="1234" y="635"/>
                </a:lnTo>
                <a:lnTo>
                  <a:pt x="1236" y="635"/>
                </a:lnTo>
                <a:lnTo>
                  <a:pt x="1238" y="635"/>
                </a:lnTo>
                <a:lnTo>
                  <a:pt x="1238" y="633"/>
                </a:lnTo>
                <a:lnTo>
                  <a:pt x="1240" y="631"/>
                </a:lnTo>
                <a:lnTo>
                  <a:pt x="1240" y="627"/>
                </a:lnTo>
                <a:lnTo>
                  <a:pt x="1245" y="625"/>
                </a:lnTo>
                <a:lnTo>
                  <a:pt x="1245" y="623"/>
                </a:lnTo>
                <a:lnTo>
                  <a:pt x="1245" y="621"/>
                </a:lnTo>
                <a:lnTo>
                  <a:pt x="1245" y="619"/>
                </a:lnTo>
                <a:lnTo>
                  <a:pt x="1245" y="619"/>
                </a:lnTo>
                <a:lnTo>
                  <a:pt x="1245" y="619"/>
                </a:lnTo>
                <a:lnTo>
                  <a:pt x="1247" y="619"/>
                </a:lnTo>
                <a:lnTo>
                  <a:pt x="1247" y="619"/>
                </a:lnTo>
                <a:lnTo>
                  <a:pt x="1247" y="617"/>
                </a:lnTo>
                <a:lnTo>
                  <a:pt x="1247" y="617"/>
                </a:lnTo>
                <a:lnTo>
                  <a:pt x="1247" y="614"/>
                </a:lnTo>
                <a:lnTo>
                  <a:pt x="1251" y="612"/>
                </a:lnTo>
                <a:lnTo>
                  <a:pt x="1255" y="610"/>
                </a:lnTo>
                <a:lnTo>
                  <a:pt x="1255" y="608"/>
                </a:lnTo>
                <a:lnTo>
                  <a:pt x="1255" y="608"/>
                </a:lnTo>
                <a:lnTo>
                  <a:pt x="1255" y="608"/>
                </a:lnTo>
                <a:lnTo>
                  <a:pt x="1255" y="608"/>
                </a:lnTo>
                <a:lnTo>
                  <a:pt x="1253" y="606"/>
                </a:lnTo>
                <a:lnTo>
                  <a:pt x="1253" y="606"/>
                </a:lnTo>
                <a:lnTo>
                  <a:pt x="1253" y="604"/>
                </a:lnTo>
                <a:lnTo>
                  <a:pt x="1255" y="604"/>
                </a:lnTo>
                <a:lnTo>
                  <a:pt x="1255" y="604"/>
                </a:lnTo>
                <a:lnTo>
                  <a:pt x="1257" y="604"/>
                </a:lnTo>
                <a:lnTo>
                  <a:pt x="1255" y="604"/>
                </a:lnTo>
                <a:lnTo>
                  <a:pt x="1255" y="604"/>
                </a:lnTo>
                <a:lnTo>
                  <a:pt x="1255" y="602"/>
                </a:lnTo>
                <a:lnTo>
                  <a:pt x="1257" y="602"/>
                </a:lnTo>
                <a:lnTo>
                  <a:pt x="1259" y="602"/>
                </a:lnTo>
                <a:lnTo>
                  <a:pt x="1259" y="602"/>
                </a:lnTo>
                <a:lnTo>
                  <a:pt x="1259" y="602"/>
                </a:lnTo>
                <a:lnTo>
                  <a:pt x="1259" y="600"/>
                </a:lnTo>
                <a:lnTo>
                  <a:pt x="1259" y="600"/>
                </a:lnTo>
                <a:lnTo>
                  <a:pt x="1261" y="598"/>
                </a:lnTo>
                <a:lnTo>
                  <a:pt x="1261" y="598"/>
                </a:lnTo>
                <a:lnTo>
                  <a:pt x="1261" y="598"/>
                </a:lnTo>
                <a:lnTo>
                  <a:pt x="1257" y="596"/>
                </a:lnTo>
                <a:lnTo>
                  <a:pt x="1257" y="596"/>
                </a:lnTo>
                <a:lnTo>
                  <a:pt x="1257" y="596"/>
                </a:lnTo>
                <a:lnTo>
                  <a:pt x="1261" y="596"/>
                </a:lnTo>
                <a:lnTo>
                  <a:pt x="1263" y="598"/>
                </a:lnTo>
                <a:lnTo>
                  <a:pt x="1266" y="598"/>
                </a:lnTo>
                <a:lnTo>
                  <a:pt x="1266" y="600"/>
                </a:lnTo>
                <a:lnTo>
                  <a:pt x="1268" y="600"/>
                </a:lnTo>
                <a:lnTo>
                  <a:pt x="1268" y="600"/>
                </a:lnTo>
                <a:lnTo>
                  <a:pt x="1266" y="598"/>
                </a:lnTo>
                <a:lnTo>
                  <a:pt x="1266" y="596"/>
                </a:lnTo>
                <a:lnTo>
                  <a:pt x="1263" y="596"/>
                </a:lnTo>
                <a:lnTo>
                  <a:pt x="1263" y="596"/>
                </a:lnTo>
                <a:lnTo>
                  <a:pt x="1266" y="593"/>
                </a:lnTo>
                <a:lnTo>
                  <a:pt x="1266" y="593"/>
                </a:lnTo>
                <a:lnTo>
                  <a:pt x="1268" y="591"/>
                </a:lnTo>
                <a:lnTo>
                  <a:pt x="1268" y="591"/>
                </a:lnTo>
                <a:lnTo>
                  <a:pt x="1268" y="591"/>
                </a:lnTo>
                <a:lnTo>
                  <a:pt x="1270" y="591"/>
                </a:lnTo>
                <a:lnTo>
                  <a:pt x="1270" y="591"/>
                </a:lnTo>
                <a:lnTo>
                  <a:pt x="1272" y="589"/>
                </a:lnTo>
                <a:lnTo>
                  <a:pt x="1272" y="589"/>
                </a:lnTo>
                <a:lnTo>
                  <a:pt x="1274" y="591"/>
                </a:lnTo>
                <a:lnTo>
                  <a:pt x="1274" y="591"/>
                </a:lnTo>
                <a:lnTo>
                  <a:pt x="1276" y="591"/>
                </a:lnTo>
                <a:lnTo>
                  <a:pt x="1276" y="589"/>
                </a:lnTo>
                <a:lnTo>
                  <a:pt x="1276" y="589"/>
                </a:lnTo>
                <a:lnTo>
                  <a:pt x="1272" y="589"/>
                </a:lnTo>
                <a:lnTo>
                  <a:pt x="1272" y="587"/>
                </a:lnTo>
                <a:lnTo>
                  <a:pt x="1270" y="587"/>
                </a:lnTo>
                <a:lnTo>
                  <a:pt x="1270" y="587"/>
                </a:lnTo>
                <a:lnTo>
                  <a:pt x="1270" y="585"/>
                </a:lnTo>
                <a:lnTo>
                  <a:pt x="1270" y="585"/>
                </a:lnTo>
                <a:lnTo>
                  <a:pt x="1270" y="585"/>
                </a:lnTo>
                <a:lnTo>
                  <a:pt x="1272" y="585"/>
                </a:lnTo>
                <a:lnTo>
                  <a:pt x="1272" y="585"/>
                </a:lnTo>
                <a:lnTo>
                  <a:pt x="1274" y="583"/>
                </a:lnTo>
                <a:lnTo>
                  <a:pt x="1274" y="583"/>
                </a:lnTo>
                <a:lnTo>
                  <a:pt x="1276" y="585"/>
                </a:lnTo>
                <a:lnTo>
                  <a:pt x="1282" y="585"/>
                </a:lnTo>
                <a:lnTo>
                  <a:pt x="1284" y="585"/>
                </a:lnTo>
                <a:lnTo>
                  <a:pt x="1289" y="583"/>
                </a:lnTo>
                <a:lnTo>
                  <a:pt x="1289" y="583"/>
                </a:lnTo>
                <a:lnTo>
                  <a:pt x="1291" y="583"/>
                </a:lnTo>
                <a:lnTo>
                  <a:pt x="1293" y="581"/>
                </a:lnTo>
                <a:lnTo>
                  <a:pt x="1293" y="581"/>
                </a:lnTo>
                <a:lnTo>
                  <a:pt x="1293" y="579"/>
                </a:lnTo>
                <a:lnTo>
                  <a:pt x="1293" y="579"/>
                </a:lnTo>
                <a:lnTo>
                  <a:pt x="1293" y="575"/>
                </a:lnTo>
                <a:lnTo>
                  <a:pt x="1293" y="572"/>
                </a:lnTo>
                <a:lnTo>
                  <a:pt x="1291" y="570"/>
                </a:lnTo>
                <a:lnTo>
                  <a:pt x="1289" y="570"/>
                </a:lnTo>
                <a:lnTo>
                  <a:pt x="1284" y="570"/>
                </a:lnTo>
                <a:lnTo>
                  <a:pt x="1282" y="568"/>
                </a:lnTo>
                <a:lnTo>
                  <a:pt x="1280" y="566"/>
                </a:lnTo>
                <a:lnTo>
                  <a:pt x="1278" y="564"/>
                </a:lnTo>
                <a:lnTo>
                  <a:pt x="1276" y="566"/>
                </a:lnTo>
                <a:lnTo>
                  <a:pt x="1274" y="566"/>
                </a:lnTo>
                <a:lnTo>
                  <a:pt x="1270" y="568"/>
                </a:lnTo>
                <a:lnTo>
                  <a:pt x="1268" y="568"/>
                </a:lnTo>
                <a:lnTo>
                  <a:pt x="1268" y="568"/>
                </a:lnTo>
                <a:lnTo>
                  <a:pt x="1272" y="566"/>
                </a:lnTo>
                <a:lnTo>
                  <a:pt x="1272" y="566"/>
                </a:lnTo>
                <a:lnTo>
                  <a:pt x="1272" y="564"/>
                </a:lnTo>
                <a:lnTo>
                  <a:pt x="1270" y="564"/>
                </a:lnTo>
                <a:lnTo>
                  <a:pt x="1268" y="564"/>
                </a:lnTo>
                <a:lnTo>
                  <a:pt x="1257" y="560"/>
                </a:lnTo>
                <a:lnTo>
                  <a:pt x="1257" y="560"/>
                </a:lnTo>
                <a:lnTo>
                  <a:pt x="1255" y="560"/>
                </a:lnTo>
                <a:lnTo>
                  <a:pt x="1255" y="560"/>
                </a:lnTo>
                <a:lnTo>
                  <a:pt x="1255" y="560"/>
                </a:lnTo>
                <a:lnTo>
                  <a:pt x="1255" y="562"/>
                </a:lnTo>
                <a:lnTo>
                  <a:pt x="1257" y="562"/>
                </a:lnTo>
                <a:lnTo>
                  <a:pt x="1257" y="562"/>
                </a:lnTo>
                <a:lnTo>
                  <a:pt x="1255" y="562"/>
                </a:lnTo>
                <a:lnTo>
                  <a:pt x="1253" y="562"/>
                </a:lnTo>
                <a:lnTo>
                  <a:pt x="1251" y="560"/>
                </a:lnTo>
                <a:lnTo>
                  <a:pt x="1251" y="558"/>
                </a:lnTo>
                <a:lnTo>
                  <a:pt x="1251" y="558"/>
                </a:lnTo>
                <a:lnTo>
                  <a:pt x="1251" y="558"/>
                </a:lnTo>
                <a:lnTo>
                  <a:pt x="1251" y="556"/>
                </a:lnTo>
                <a:lnTo>
                  <a:pt x="1255" y="558"/>
                </a:lnTo>
                <a:lnTo>
                  <a:pt x="1261" y="560"/>
                </a:lnTo>
                <a:lnTo>
                  <a:pt x="1268" y="562"/>
                </a:lnTo>
                <a:lnTo>
                  <a:pt x="1270" y="562"/>
                </a:lnTo>
                <a:lnTo>
                  <a:pt x="1272" y="564"/>
                </a:lnTo>
                <a:lnTo>
                  <a:pt x="1274" y="564"/>
                </a:lnTo>
                <a:lnTo>
                  <a:pt x="1274" y="562"/>
                </a:lnTo>
                <a:lnTo>
                  <a:pt x="1276" y="562"/>
                </a:lnTo>
                <a:lnTo>
                  <a:pt x="1276" y="562"/>
                </a:lnTo>
                <a:lnTo>
                  <a:pt x="1276" y="562"/>
                </a:lnTo>
                <a:lnTo>
                  <a:pt x="1276" y="564"/>
                </a:lnTo>
                <a:lnTo>
                  <a:pt x="1276" y="564"/>
                </a:lnTo>
                <a:lnTo>
                  <a:pt x="1276" y="564"/>
                </a:lnTo>
                <a:lnTo>
                  <a:pt x="1280" y="564"/>
                </a:lnTo>
                <a:lnTo>
                  <a:pt x="1282" y="564"/>
                </a:lnTo>
                <a:lnTo>
                  <a:pt x="1289" y="566"/>
                </a:lnTo>
                <a:lnTo>
                  <a:pt x="1291" y="568"/>
                </a:lnTo>
                <a:lnTo>
                  <a:pt x="1293" y="568"/>
                </a:lnTo>
                <a:lnTo>
                  <a:pt x="1293" y="568"/>
                </a:lnTo>
                <a:lnTo>
                  <a:pt x="1295" y="566"/>
                </a:lnTo>
                <a:lnTo>
                  <a:pt x="1295" y="566"/>
                </a:lnTo>
                <a:lnTo>
                  <a:pt x="1297" y="566"/>
                </a:lnTo>
                <a:lnTo>
                  <a:pt x="1297" y="566"/>
                </a:lnTo>
                <a:lnTo>
                  <a:pt x="1299" y="566"/>
                </a:lnTo>
                <a:lnTo>
                  <a:pt x="1301" y="566"/>
                </a:lnTo>
                <a:lnTo>
                  <a:pt x="1301" y="566"/>
                </a:lnTo>
                <a:lnTo>
                  <a:pt x="1303" y="562"/>
                </a:lnTo>
                <a:lnTo>
                  <a:pt x="1303" y="562"/>
                </a:lnTo>
                <a:lnTo>
                  <a:pt x="1303" y="562"/>
                </a:lnTo>
                <a:lnTo>
                  <a:pt x="1301" y="558"/>
                </a:lnTo>
                <a:lnTo>
                  <a:pt x="1301" y="558"/>
                </a:lnTo>
                <a:lnTo>
                  <a:pt x="1305" y="560"/>
                </a:lnTo>
                <a:lnTo>
                  <a:pt x="1305" y="560"/>
                </a:lnTo>
                <a:lnTo>
                  <a:pt x="1305" y="558"/>
                </a:lnTo>
                <a:lnTo>
                  <a:pt x="1305" y="556"/>
                </a:lnTo>
                <a:lnTo>
                  <a:pt x="1303" y="556"/>
                </a:lnTo>
                <a:lnTo>
                  <a:pt x="1303" y="556"/>
                </a:lnTo>
                <a:lnTo>
                  <a:pt x="1303" y="556"/>
                </a:lnTo>
                <a:lnTo>
                  <a:pt x="1307" y="554"/>
                </a:lnTo>
                <a:lnTo>
                  <a:pt x="1307" y="554"/>
                </a:lnTo>
                <a:lnTo>
                  <a:pt x="1307" y="556"/>
                </a:lnTo>
                <a:lnTo>
                  <a:pt x="1307" y="556"/>
                </a:lnTo>
                <a:lnTo>
                  <a:pt x="1310" y="558"/>
                </a:lnTo>
                <a:lnTo>
                  <a:pt x="1310" y="558"/>
                </a:lnTo>
                <a:lnTo>
                  <a:pt x="1312" y="558"/>
                </a:lnTo>
                <a:lnTo>
                  <a:pt x="1312" y="558"/>
                </a:lnTo>
                <a:lnTo>
                  <a:pt x="1312" y="558"/>
                </a:lnTo>
                <a:lnTo>
                  <a:pt x="1316" y="558"/>
                </a:lnTo>
                <a:lnTo>
                  <a:pt x="1316" y="560"/>
                </a:lnTo>
                <a:lnTo>
                  <a:pt x="1316" y="558"/>
                </a:lnTo>
                <a:lnTo>
                  <a:pt x="1316" y="556"/>
                </a:lnTo>
                <a:lnTo>
                  <a:pt x="1316" y="556"/>
                </a:lnTo>
                <a:lnTo>
                  <a:pt x="1318" y="558"/>
                </a:lnTo>
                <a:lnTo>
                  <a:pt x="1318" y="558"/>
                </a:lnTo>
                <a:lnTo>
                  <a:pt x="1320" y="558"/>
                </a:lnTo>
                <a:lnTo>
                  <a:pt x="1324" y="558"/>
                </a:lnTo>
                <a:lnTo>
                  <a:pt x="1326" y="556"/>
                </a:lnTo>
                <a:lnTo>
                  <a:pt x="1331" y="554"/>
                </a:lnTo>
                <a:lnTo>
                  <a:pt x="1333" y="554"/>
                </a:lnTo>
                <a:lnTo>
                  <a:pt x="1333" y="552"/>
                </a:lnTo>
                <a:lnTo>
                  <a:pt x="1335" y="549"/>
                </a:lnTo>
                <a:lnTo>
                  <a:pt x="1343" y="539"/>
                </a:lnTo>
                <a:lnTo>
                  <a:pt x="1345" y="537"/>
                </a:lnTo>
                <a:lnTo>
                  <a:pt x="1347" y="533"/>
                </a:lnTo>
                <a:lnTo>
                  <a:pt x="1347" y="533"/>
                </a:lnTo>
                <a:lnTo>
                  <a:pt x="1347" y="531"/>
                </a:lnTo>
                <a:lnTo>
                  <a:pt x="1345" y="531"/>
                </a:lnTo>
                <a:lnTo>
                  <a:pt x="1341" y="528"/>
                </a:lnTo>
                <a:lnTo>
                  <a:pt x="1335" y="528"/>
                </a:lnTo>
                <a:lnTo>
                  <a:pt x="1331" y="528"/>
                </a:lnTo>
                <a:lnTo>
                  <a:pt x="1318" y="526"/>
                </a:lnTo>
                <a:lnTo>
                  <a:pt x="1316" y="526"/>
                </a:lnTo>
                <a:lnTo>
                  <a:pt x="1316" y="524"/>
                </a:lnTo>
                <a:lnTo>
                  <a:pt x="1310" y="520"/>
                </a:lnTo>
                <a:lnTo>
                  <a:pt x="1307" y="518"/>
                </a:lnTo>
                <a:lnTo>
                  <a:pt x="1305" y="516"/>
                </a:lnTo>
                <a:lnTo>
                  <a:pt x="1303" y="516"/>
                </a:lnTo>
                <a:lnTo>
                  <a:pt x="1301" y="516"/>
                </a:lnTo>
                <a:lnTo>
                  <a:pt x="1295" y="514"/>
                </a:lnTo>
                <a:lnTo>
                  <a:pt x="1289" y="514"/>
                </a:lnTo>
                <a:lnTo>
                  <a:pt x="1289" y="514"/>
                </a:lnTo>
                <a:lnTo>
                  <a:pt x="1289" y="514"/>
                </a:lnTo>
                <a:lnTo>
                  <a:pt x="1289" y="516"/>
                </a:lnTo>
                <a:lnTo>
                  <a:pt x="1284" y="514"/>
                </a:lnTo>
                <a:lnTo>
                  <a:pt x="1282" y="514"/>
                </a:lnTo>
                <a:lnTo>
                  <a:pt x="1284" y="512"/>
                </a:lnTo>
                <a:lnTo>
                  <a:pt x="1284" y="512"/>
                </a:lnTo>
                <a:lnTo>
                  <a:pt x="1289" y="512"/>
                </a:lnTo>
                <a:lnTo>
                  <a:pt x="1293" y="512"/>
                </a:lnTo>
                <a:lnTo>
                  <a:pt x="1295" y="514"/>
                </a:lnTo>
                <a:lnTo>
                  <a:pt x="1297" y="514"/>
                </a:lnTo>
                <a:lnTo>
                  <a:pt x="1299" y="514"/>
                </a:lnTo>
                <a:lnTo>
                  <a:pt x="1301" y="514"/>
                </a:lnTo>
                <a:lnTo>
                  <a:pt x="1303" y="514"/>
                </a:lnTo>
                <a:lnTo>
                  <a:pt x="1305" y="514"/>
                </a:lnTo>
                <a:lnTo>
                  <a:pt x="1305" y="514"/>
                </a:lnTo>
                <a:lnTo>
                  <a:pt x="1305" y="514"/>
                </a:lnTo>
                <a:lnTo>
                  <a:pt x="1305" y="514"/>
                </a:lnTo>
                <a:lnTo>
                  <a:pt x="1307" y="514"/>
                </a:lnTo>
                <a:lnTo>
                  <a:pt x="1310" y="514"/>
                </a:lnTo>
                <a:lnTo>
                  <a:pt x="1312" y="516"/>
                </a:lnTo>
                <a:lnTo>
                  <a:pt x="1318" y="518"/>
                </a:lnTo>
                <a:lnTo>
                  <a:pt x="1320" y="518"/>
                </a:lnTo>
                <a:lnTo>
                  <a:pt x="1322" y="518"/>
                </a:lnTo>
                <a:lnTo>
                  <a:pt x="1322" y="520"/>
                </a:lnTo>
                <a:lnTo>
                  <a:pt x="1322" y="520"/>
                </a:lnTo>
                <a:lnTo>
                  <a:pt x="1324" y="522"/>
                </a:lnTo>
                <a:lnTo>
                  <a:pt x="1326" y="522"/>
                </a:lnTo>
                <a:lnTo>
                  <a:pt x="1331" y="526"/>
                </a:lnTo>
                <a:lnTo>
                  <a:pt x="1333" y="526"/>
                </a:lnTo>
                <a:lnTo>
                  <a:pt x="1337" y="526"/>
                </a:lnTo>
                <a:lnTo>
                  <a:pt x="1341" y="526"/>
                </a:lnTo>
                <a:lnTo>
                  <a:pt x="1343" y="526"/>
                </a:lnTo>
                <a:lnTo>
                  <a:pt x="1345" y="526"/>
                </a:lnTo>
                <a:lnTo>
                  <a:pt x="1345" y="524"/>
                </a:lnTo>
                <a:lnTo>
                  <a:pt x="1347" y="522"/>
                </a:lnTo>
                <a:lnTo>
                  <a:pt x="1351" y="520"/>
                </a:lnTo>
                <a:lnTo>
                  <a:pt x="1362" y="512"/>
                </a:lnTo>
                <a:lnTo>
                  <a:pt x="1362" y="510"/>
                </a:lnTo>
                <a:lnTo>
                  <a:pt x="1362" y="510"/>
                </a:lnTo>
                <a:lnTo>
                  <a:pt x="1362" y="508"/>
                </a:lnTo>
                <a:lnTo>
                  <a:pt x="1362" y="508"/>
                </a:lnTo>
                <a:lnTo>
                  <a:pt x="1360" y="505"/>
                </a:lnTo>
                <a:lnTo>
                  <a:pt x="1358" y="505"/>
                </a:lnTo>
                <a:lnTo>
                  <a:pt x="1354" y="503"/>
                </a:lnTo>
                <a:lnTo>
                  <a:pt x="1351" y="503"/>
                </a:lnTo>
                <a:lnTo>
                  <a:pt x="1351" y="501"/>
                </a:lnTo>
                <a:lnTo>
                  <a:pt x="1351" y="501"/>
                </a:lnTo>
                <a:lnTo>
                  <a:pt x="1351" y="501"/>
                </a:lnTo>
                <a:lnTo>
                  <a:pt x="1351" y="501"/>
                </a:lnTo>
                <a:lnTo>
                  <a:pt x="1351" y="499"/>
                </a:lnTo>
                <a:lnTo>
                  <a:pt x="1351" y="499"/>
                </a:lnTo>
                <a:lnTo>
                  <a:pt x="1354" y="499"/>
                </a:lnTo>
                <a:lnTo>
                  <a:pt x="1360" y="499"/>
                </a:lnTo>
                <a:lnTo>
                  <a:pt x="1364" y="499"/>
                </a:lnTo>
                <a:lnTo>
                  <a:pt x="1368" y="497"/>
                </a:lnTo>
                <a:lnTo>
                  <a:pt x="1370" y="499"/>
                </a:lnTo>
                <a:lnTo>
                  <a:pt x="1372" y="501"/>
                </a:lnTo>
                <a:lnTo>
                  <a:pt x="1375" y="503"/>
                </a:lnTo>
                <a:lnTo>
                  <a:pt x="1375" y="503"/>
                </a:lnTo>
                <a:lnTo>
                  <a:pt x="1377" y="505"/>
                </a:lnTo>
                <a:lnTo>
                  <a:pt x="1381" y="508"/>
                </a:lnTo>
                <a:lnTo>
                  <a:pt x="1383" y="508"/>
                </a:lnTo>
                <a:lnTo>
                  <a:pt x="1385" y="508"/>
                </a:lnTo>
                <a:lnTo>
                  <a:pt x="1385" y="505"/>
                </a:lnTo>
                <a:lnTo>
                  <a:pt x="1387" y="505"/>
                </a:lnTo>
                <a:lnTo>
                  <a:pt x="1387" y="505"/>
                </a:lnTo>
                <a:lnTo>
                  <a:pt x="1391" y="505"/>
                </a:lnTo>
                <a:lnTo>
                  <a:pt x="1391" y="508"/>
                </a:lnTo>
                <a:lnTo>
                  <a:pt x="1393" y="508"/>
                </a:lnTo>
                <a:lnTo>
                  <a:pt x="1393" y="505"/>
                </a:lnTo>
                <a:lnTo>
                  <a:pt x="1393" y="505"/>
                </a:lnTo>
                <a:lnTo>
                  <a:pt x="1391" y="501"/>
                </a:lnTo>
                <a:lnTo>
                  <a:pt x="1389" y="499"/>
                </a:lnTo>
                <a:lnTo>
                  <a:pt x="1389" y="497"/>
                </a:lnTo>
                <a:lnTo>
                  <a:pt x="1387" y="497"/>
                </a:lnTo>
                <a:lnTo>
                  <a:pt x="1387" y="495"/>
                </a:lnTo>
                <a:lnTo>
                  <a:pt x="1387" y="495"/>
                </a:lnTo>
                <a:lnTo>
                  <a:pt x="1383" y="491"/>
                </a:lnTo>
                <a:lnTo>
                  <a:pt x="1383" y="491"/>
                </a:lnTo>
                <a:lnTo>
                  <a:pt x="1381" y="491"/>
                </a:lnTo>
                <a:lnTo>
                  <a:pt x="1381" y="489"/>
                </a:lnTo>
                <a:lnTo>
                  <a:pt x="1379" y="489"/>
                </a:lnTo>
                <a:lnTo>
                  <a:pt x="1379" y="489"/>
                </a:lnTo>
                <a:lnTo>
                  <a:pt x="1377" y="491"/>
                </a:lnTo>
                <a:lnTo>
                  <a:pt x="1377" y="491"/>
                </a:lnTo>
                <a:lnTo>
                  <a:pt x="1375" y="491"/>
                </a:lnTo>
                <a:lnTo>
                  <a:pt x="1375" y="491"/>
                </a:lnTo>
                <a:lnTo>
                  <a:pt x="1377" y="489"/>
                </a:lnTo>
                <a:lnTo>
                  <a:pt x="1379" y="487"/>
                </a:lnTo>
                <a:lnTo>
                  <a:pt x="1381" y="487"/>
                </a:lnTo>
                <a:lnTo>
                  <a:pt x="1383" y="489"/>
                </a:lnTo>
                <a:lnTo>
                  <a:pt x="1383" y="489"/>
                </a:lnTo>
                <a:lnTo>
                  <a:pt x="1385" y="489"/>
                </a:lnTo>
                <a:lnTo>
                  <a:pt x="1387" y="491"/>
                </a:lnTo>
                <a:lnTo>
                  <a:pt x="1387" y="491"/>
                </a:lnTo>
                <a:lnTo>
                  <a:pt x="1385" y="493"/>
                </a:lnTo>
                <a:lnTo>
                  <a:pt x="1385" y="493"/>
                </a:lnTo>
                <a:lnTo>
                  <a:pt x="1387" y="493"/>
                </a:lnTo>
                <a:lnTo>
                  <a:pt x="1387" y="495"/>
                </a:lnTo>
                <a:lnTo>
                  <a:pt x="1389" y="495"/>
                </a:lnTo>
                <a:lnTo>
                  <a:pt x="1389" y="495"/>
                </a:lnTo>
                <a:lnTo>
                  <a:pt x="1391" y="495"/>
                </a:lnTo>
                <a:lnTo>
                  <a:pt x="1391" y="495"/>
                </a:lnTo>
                <a:lnTo>
                  <a:pt x="1395" y="499"/>
                </a:lnTo>
                <a:lnTo>
                  <a:pt x="1395" y="499"/>
                </a:lnTo>
                <a:lnTo>
                  <a:pt x="1395" y="501"/>
                </a:lnTo>
                <a:lnTo>
                  <a:pt x="1398" y="503"/>
                </a:lnTo>
                <a:lnTo>
                  <a:pt x="1398" y="503"/>
                </a:lnTo>
                <a:lnTo>
                  <a:pt x="1400" y="503"/>
                </a:lnTo>
                <a:lnTo>
                  <a:pt x="1402" y="501"/>
                </a:lnTo>
                <a:lnTo>
                  <a:pt x="1402" y="501"/>
                </a:lnTo>
                <a:lnTo>
                  <a:pt x="1406" y="499"/>
                </a:lnTo>
                <a:lnTo>
                  <a:pt x="1410" y="497"/>
                </a:lnTo>
                <a:lnTo>
                  <a:pt x="1412" y="497"/>
                </a:lnTo>
                <a:lnTo>
                  <a:pt x="1414" y="495"/>
                </a:lnTo>
                <a:lnTo>
                  <a:pt x="1416" y="495"/>
                </a:lnTo>
                <a:lnTo>
                  <a:pt x="1416" y="493"/>
                </a:lnTo>
                <a:lnTo>
                  <a:pt x="1419" y="493"/>
                </a:lnTo>
                <a:lnTo>
                  <a:pt x="1421" y="489"/>
                </a:lnTo>
                <a:lnTo>
                  <a:pt x="1421" y="489"/>
                </a:lnTo>
                <a:lnTo>
                  <a:pt x="1421" y="489"/>
                </a:lnTo>
                <a:lnTo>
                  <a:pt x="1425" y="489"/>
                </a:lnTo>
                <a:lnTo>
                  <a:pt x="1425" y="487"/>
                </a:lnTo>
                <a:lnTo>
                  <a:pt x="1427" y="487"/>
                </a:lnTo>
                <a:lnTo>
                  <a:pt x="1427" y="484"/>
                </a:lnTo>
                <a:lnTo>
                  <a:pt x="1429" y="482"/>
                </a:lnTo>
                <a:lnTo>
                  <a:pt x="1429" y="478"/>
                </a:lnTo>
                <a:lnTo>
                  <a:pt x="1431" y="476"/>
                </a:lnTo>
                <a:lnTo>
                  <a:pt x="1429" y="476"/>
                </a:lnTo>
                <a:lnTo>
                  <a:pt x="1429" y="474"/>
                </a:lnTo>
                <a:lnTo>
                  <a:pt x="1427" y="472"/>
                </a:lnTo>
                <a:lnTo>
                  <a:pt x="1425" y="470"/>
                </a:lnTo>
                <a:lnTo>
                  <a:pt x="1421" y="468"/>
                </a:lnTo>
                <a:lnTo>
                  <a:pt x="1421" y="466"/>
                </a:lnTo>
                <a:lnTo>
                  <a:pt x="1419" y="466"/>
                </a:lnTo>
                <a:lnTo>
                  <a:pt x="1419" y="463"/>
                </a:lnTo>
                <a:lnTo>
                  <a:pt x="1419" y="463"/>
                </a:lnTo>
                <a:lnTo>
                  <a:pt x="1419" y="461"/>
                </a:lnTo>
                <a:lnTo>
                  <a:pt x="1419" y="459"/>
                </a:lnTo>
                <a:lnTo>
                  <a:pt x="1421" y="459"/>
                </a:lnTo>
                <a:lnTo>
                  <a:pt x="1419" y="459"/>
                </a:lnTo>
                <a:lnTo>
                  <a:pt x="1419" y="459"/>
                </a:lnTo>
                <a:lnTo>
                  <a:pt x="1419" y="459"/>
                </a:lnTo>
                <a:lnTo>
                  <a:pt x="1416" y="459"/>
                </a:lnTo>
                <a:lnTo>
                  <a:pt x="1416" y="459"/>
                </a:lnTo>
                <a:lnTo>
                  <a:pt x="1414" y="455"/>
                </a:lnTo>
                <a:lnTo>
                  <a:pt x="1414" y="455"/>
                </a:lnTo>
                <a:lnTo>
                  <a:pt x="1414" y="455"/>
                </a:lnTo>
                <a:lnTo>
                  <a:pt x="1414" y="455"/>
                </a:lnTo>
                <a:lnTo>
                  <a:pt x="1414" y="455"/>
                </a:lnTo>
                <a:lnTo>
                  <a:pt x="1412" y="453"/>
                </a:lnTo>
                <a:lnTo>
                  <a:pt x="1412" y="453"/>
                </a:lnTo>
                <a:lnTo>
                  <a:pt x="1412" y="451"/>
                </a:lnTo>
                <a:lnTo>
                  <a:pt x="1412" y="451"/>
                </a:lnTo>
                <a:lnTo>
                  <a:pt x="1414" y="451"/>
                </a:lnTo>
                <a:lnTo>
                  <a:pt x="1416" y="451"/>
                </a:lnTo>
                <a:lnTo>
                  <a:pt x="1419" y="451"/>
                </a:lnTo>
                <a:lnTo>
                  <a:pt x="1421" y="451"/>
                </a:lnTo>
                <a:lnTo>
                  <a:pt x="1421" y="451"/>
                </a:lnTo>
                <a:lnTo>
                  <a:pt x="1423" y="451"/>
                </a:lnTo>
                <a:lnTo>
                  <a:pt x="1425" y="451"/>
                </a:lnTo>
                <a:lnTo>
                  <a:pt x="1427" y="449"/>
                </a:lnTo>
                <a:lnTo>
                  <a:pt x="1431" y="447"/>
                </a:lnTo>
                <a:lnTo>
                  <a:pt x="1431" y="447"/>
                </a:lnTo>
                <a:lnTo>
                  <a:pt x="1431" y="445"/>
                </a:lnTo>
                <a:lnTo>
                  <a:pt x="1431" y="445"/>
                </a:lnTo>
                <a:lnTo>
                  <a:pt x="1429" y="443"/>
                </a:lnTo>
                <a:lnTo>
                  <a:pt x="1429" y="443"/>
                </a:lnTo>
                <a:lnTo>
                  <a:pt x="1427" y="443"/>
                </a:lnTo>
                <a:lnTo>
                  <a:pt x="1425" y="440"/>
                </a:lnTo>
                <a:lnTo>
                  <a:pt x="1421" y="440"/>
                </a:lnTo>
                <a:lnTo>
                  <a:pt x="1421" y="440"/>
                </a:lnTo>
                <a:lnTo>
                  <a:pt x="1423" y="438"/>
                </a:lnTo>
                <a:lnTo>
                  <a:pt x="1425" y="438"/>
                </a:lnTo>
                <a:lnTo>
                  <a:pt x="1429" y="436"/>
                </a:lnTo>
                <a:lnTo>
                  <a:pt x="1429" y="434"/>
                </a:lnTo>
                <a:lnTo>
                  <a:pt x="1429" y="434"/>
                </a:lnTo>
                <a:lnTo>
                  <a:pt x="1429" y="434"/>
                </a:lnTo>
                <a:lnTo>
                  <a:pt x="1423" y="432"/>
                </a:lnTo>
                <a:lnTo>
                  <a:pt x="1421" y="432"/>
                </a:lnTo>
                <a:lnTo>
                  <a:pt x="1419" y="432"/>
                </a:lnTo>
                <a:lnTo>
                  <a:pt x="1416" y="432"/>
                </a:lnTo>
                <a:lnTo>
                  <a:pt x="1416" y="432"/>
                </a:lnTo>
                <a:lnTo>
                  <a:pt x="1416" y="430"/>
                </a:lnTo>
                <a:lnTo>
                  <a:pt x="1416" y="430"/>
                </a:lnTo>
                <a:lnTo>
                  <a:pt x="1414" y="428"/>
                </a:lnTo>
                <a:lnTo>
                  <a:pt x="1410" y="426"/>
                </a:lnTo>
                <a:lnTo>
                  <a:pt x="1408" y="426"/>
                </a:lnTo>
                <a:lnTo>
                  <a:pt x="1410" y="426"/>
                </a:lnTo>
                <a:lnTo>
                  <a:pt x="1412" y="426"/>
                </a:lnTo>
                <a:lnTo>
                  <a:pt x="1414" y="424"/>
                </a:lnTo>
                <a:lnTo>
                  <a:pt x="1414" y="422"/>
                </a:lnTo>
                <a:lnTo>
                  <a:pt x="1410" y="422"/>
                </a:lnTo>
                <a:lnTo>
                  <a:pt x="1408" y="422"/>
                </a:lnTo>
                <a:lnTo>
                  <a:pt x="1406" y="422"/>
                </a:lnTo>
                <a:lnTo>
                  <a:pt x="1398" y="419"/>
                </a:lnTo>
                <a:lnTo>
                  <a:pt x="1395" y="422"/>
                </a:lnTo>
                <a:lnTo>
                  <a:pt x="1391" y="419"/>
                </a:lnTo>
                <a:lnTo>
                  <a:pt x="1387" y="417"/>
                </a:lnTo>
                <a:lnTo>
                  <a:pt x="1387" y="417"/>
                </a:lnTo>
                <a:lnTo>
                  <a:pt x="1381" y="417"/>
                </a:lnTo>
                <a:lnTo>
                  <a:pt x="1379" y="417"/>
                </a:lnTo>
                <a:lnTo>
                  <a:pt x="1377" y="417"/>
                </a:lnTo>
                <a:lnTo>
                  <a:pt x="1375" y="417"/>
                </a:lnTo>
                <a:lnTo>
                  <a:pt x="1372" y="417"/>
                </a:lnTo>
                <a:lnTo>
                  <a:pt x="1370" y="417"/>
                </a:lnTo>
                <a:lnTo>
                  <a:pt x="1368" y="417"/>
                </a:lnTo>
                <a:lnTo>
                  <a:pt x="1368" y="417"/>
                </a:lnTo>
                <a:lnTo>
                  <a:pt x="1368" y="417"/>
                </a:lnTo>
                <a:lnTo>
                  <a:pt x="1370" y="419"/>
                </a:lnTo>
                <a:lnTo>
                  <a:pt x="1370" y="419"/>
                </a:lnTo>
                <a:lnTo>
                  <a:pt x="1368" y="422"/>
                </a:lnTo>
                <a:lnTo>
                  <a:pt x="1370" y="424"/>
                </a:lnTo>
                <a:lnTo>
                  <a:pt x="1370" y="424"/>
                </a:lnTo>
                <a:lnTo>
                  <a:pt x="1370" y="424"/>
                </a:lnTo>
                <a:lnTo>
                  <a:pt x="1370" y="426"/>
                </a:lnTo>
                <a:lnTo>
                  <a:pt x="1370" y="426"/>
                </a:lnTo>
                <a:lnTo>
                  <a:pt x="1370" y="428"/>
                </a:lnTo>
                <a:lnTo>
                  <a:pt x="1370" y="428"/>
                </a:lnTo>
                <a:lnTo>
                  <a:pt x="1370" y="428"/>
                </a:lnTo>
                <a:lnTo>
                  <a:pt x="1370" y="430"/>
                </a:lnTo>
                <a:lnTo>
                  <a:pt x="1370" y="430"/>
                </a:lnTo>
                <a:lnTo>
                  <a:pt x="1370" y="432"/>
                </a:lnTo>
                <a:lnTo>
                  <a:pt x="1372" y="434"/>
                </a:lnTo>
                <a:lnTo>
                  <a:pt x="1372" y="434"/>
                </a:lnTo>
                <a:lnTo>
                  <a:pt x="1375" y="434"/>
                </a:lnTo>
                <a:lnTo>
                  <a:pt x="1379" y="436"/>
                </a:lnTo>
                <a:lnTo>
                  <a:pt x="1379" y="436"/>
                </a:lnTo>
                <a:lnTo>
                  <a:pt x="1379" y="438"/>
                </a:lnTo>
                <a:lnTo>
                  <a:pt x="1379" y="438"/>
                </a:lnTo>
                <a:lnTo>
                  <a:pt x="1377" y="438"/>
                </a:lnTo>
                <a:lnTo>
                  <a:pt x="1377" y="440"/>
                </a:lnTo>
                <a:lnTo>
                  <a:pt x="1375" y="440"/>
                </a:lnTo>
                <a:lnTo>
                  <a:pt x="1375" y="443"/>
                </a:lnTo>
                <a:lnTo>
                  <a:pt x="1375" y="443"/>
                </a:lnTo>
                <a:lnTo>
                  <a:pt x="1379" y="443"/>
                </a:lnTo>
                <a:lnTo>
                  <a:pt x="1379" y="445"/>
                </a:lnTo>
                <a:lnTo>
                  <a:pt x="1372" y="445"/>
                </a:lnTo>
                <a:lnTo>
                  <a:pt x="1372" y="445"/>
                </a:lnTo>
                <a:lnTo>
                  <a:pt x="1370" y="445"/>
                </a:lnTo>
                <a:lnTo>
                  <a:pt x="1368" y="445"/>
                </a:lnTo>
                <a:lnTo>
                  <a:pt x="1368" y="445"/>
                </a:lnTo>
                <a:lnTo>
                  <a:pt x="1368" y="445"/>
                </a:lnTo>
                <a:lnTo>
                  <a:pt x="1366" y="447"/>
                </a:lnTo>
                <a:lnTo>
                  <a:pt x="1366" y="447"/>
                </a:lnTo>
                <a:lnTo>
                  <a:pt x="1366" y="447"/>
                </a:lnTo>
                <a:lnTo>
                  <a:pt x="1366" y="449"/>
                </a:lnTo>
                <a:lnTo>
                  <a:pt x="1366" y="451"/>
                </a:lnTo>
                <a:lnTo>
                  <a:pt x="1366" y="453"/>
                </a:lnTo>
                <a:lnTo>
                  <a:pt x="1364" y="455"/>
                </a:lnTo>
                <a:lnTo>
                  <a:pt x="1362" y="461"/>
                </a:lnTo>
                <a:lnTo>
                  <a:pt x="1362" y="461"/>
                </a:lnTo>
                <a:lnTo>
                  <a:pt x="1356" y="468"/>
                </a:lnTo>
                <a:lnTo>
                  <a:pt x="1356" y="468"/>
                </a:lnTo>
                <a:lnTo>
                  <a:pt x="1356" y="470"/>
                </a:lnTo>
                <a:lnTo>
                  <a:pt x="1354" y="472"/>
                </a:lnTo>
                <a:lnTo>
                  <a:pt x="1354" y="476"/>
                </a:lnTo>
                <a:lnTo>
                  <a:pt x="1354" y="476"/>
                </a:lnTo>
                <a:lnTo>
                  <a:pt x="1354" y="476"/>
                </a:lnTo>
                <a:lnTo>
                  <a:pt x="1351" y="478"/>
                </a:lnTo>
                <a:lnTo>
                  <a:pt x="1351" y="478"/>
                </a:lnTo>
                <a:lnTo>
                  <a:pt x="1349" y="478"/>
                </a:lnTo>
                <a:lnTo>
                  <a:pt x="1349" y="478"/>
                </a:lnTo>
                <a:lnTo>
                  <a:pt x="1345" y="480"/>
                </a:lnTo>
                <a:lnTo>
                  <a:pt x="1343" y="482"/>
                </a:lnTo>
                <a:lnTo>
                  <a:pt x="1343" y="484"/>
                </a:lnTo>
                <a:lnTo>
                  <a:pt x="1343" y="482"/>
                </a:lnTo>
                <a:lnTo>
                  <a:pt x="1341" y="482"/>
                </a:lnTo>
                <a:lnTo>
                  <a:pt x="1341" y="482"/>
                </a:lnTo>
                <a:lnTo>
                  <a:pt x="1341" y="480"/>
                </a:lnTo>
                <a:lnTo>
                  <a:pt x="1341" y="478"/>
                </a:lnTo>
                <a:lnTo>
                  <a:pt x="1333" y="472"/>
                </a:lnTo>
                <a:lnTo>
                  <a:pt x="1331" y="470"/>
                </a:lnTo>
                <a:lnTo>
                  <a:pt x="1328" y="463"/>
                </a:lnTo>
                <a:lnTo>
                  <a:pt x="1328" y="463"/>
                </a:lnTo>
                <a:lnTo>
                  <a:pt x="1328" y="459"/>
                </a:lnTo>
                <a:lnTo>
                  <a:pt x="1328" y="457"/>
                </a:lnTo>
                <a:lnTo>
                  <a:pt x="1328" y="455"/>
                </a:lnTo>
                <a:lnTo>
                  <a:pt x="1328" y="455"/>
                </a:lnTo>
                <a:lnTo>
                  <a:pt x="1331" y="455"/>
                </a:lnTo>
                <a:lnTo>
                  <a:pt x="1331" y="457"/>
                </a:lnTo>
                <a:lnTo>
                  <a:pt x="1331" y="457"/>
                </a:lnTo>
                <a:lnTo>
                  <a:pt x="1333" y="457"/>
                </a:lnTo>
                <a:lnTo>
                  <a:pt x="1335" y="457"/>
                </a:lnTo>
                <a:lnTo>
                  <a:pt x="1335" y="457"/>
                </a:lnTo>
                <a:lnTo>
                  <a:pt x="1335" y="455"/>
                </a:lnTo>
                <a:lnTo>
                  <a:pt x="1335" y="455"/>
                </a:lnTo>
                <a:lnTo>
                  <a:pt x="1335" y="453"/>
                </a:lnTo>
                <a:lnTo>
                  <a:pt x="1335" y="453"/>
                </a:lnTo>
                <a:lnTo>
                  <a:pt x="1335" y="451"/>
                </a:lnTo>
                <a:lnTo>
                  <a:pt x="1335" y="449"/>
                </a:lnTo>
                <a:lnTo>
                  <a:pt x="1333" y="445"/>
                </a:lnTo>
                <a:lnTo>
                  <a:pt x="1333" y="443"/>
                </a:lnTo>
                <a:lnTo>
                  <a:pt x="1331" y="440"/>
                </a:lnTo>
                <a:lnTo>
                  <a:pt x="1328" y="440"/>
                </a:lnTo>
                <a:lnTo>
                  <a:pt x="1324" y="436"/>
                </a:lnTo>
                <a:lnTo>
                  <a:pt x="1320" y="434"/>
                </a:lnTo>
                <a:lnTo>
                  <a:pt x="1320" y="432"/>
                </a:lnTo>
                <a:lnTo>
                  <a:pt x="1318" y="432"/>
                </a:lnTo>
                <a:lnTo>
                  <a:pt x="1316" y="432"/>
                </a:lnTo>
                <a:lnTo>
                  <a:pt x="1314" y="432"/>
                </a:lnTo>
                <a:lnTo>
                  <a:pt x="1314" y="432"/>
                </a:lnTo>
                <a:lnTo>
                  <a:pt x="1310" y="436"/>
                </a:lnTo>
                <a:lnTo>
                  <a:pt x="1310" y="438"/>
                </a:lnTo>
                <a:lnTo>
                  <a:pt x="1307" y="440"/>
                </a:lnTo>
                <a:lnTo>
                  <a:pt x="1307" y="443"/>
                </a:lnTo>
                <a:lnTo>
                  <a:pt x="1307" y="445"/>
                </a:lnTo>
                <a:lnTo>
                  <a:pt x="1305" y="447"/>
                </a:lnTo>
                <a:lnTo>
                  <a:pt x="1305" y="449"/>
                </a:lnTo>
                <a:lnTo>
                  <a:pt x="1305" y="451"/>
                </a:lnTo>
                <a:lnTo>
                  <a:pt x="1305" y="451"/>
                </a:lnTo>
                <a:lnTo>
                  <a:pt x="1303" y="453"/>
                </a:lnTo>
                <a:lnTo>
                  <a:pt x="1301" y="455"/>
                </a:lnTo>
                <a:lnTo>
                  <a:pt x="1301" y="455"/>
                </a:lnTo>
                <a:lnTo>
                  <a:pt x="1301" y="457"/>
                </a:lnTo>
                <a:lnTo>
                  <a:pt x="1301" y="457"/>
                </a:lnTo>
                <a:lnTo>
                  <a:pt x="1301" y="457"/>
                </a:lnTo>
                <a:lnTo>
                  <a:pt x="1299" y="455"/>
                </a:lnTo>
                <a:lnTo>
                  <a:pt x="1299" y="455"/>
                </a:lnTo>
                <a:lnTo>
                  <a:pt x="1299" y="455"/>
                </a:lnTo>
                <a:lnTo>
                  <a:pt x="1297" y="453"/>
                </a:lnTo>
                <a:lnTo>
                  <a:pt x="1297" y="453"/>
                </a:lnTo>
                <a:lnTo>
                  <a:pt x="1295" y="451"/>
                </a:lnTo>
                <a:lnTo>
                  <a:pt x="1297" y="449"/>
                </a:lnTo>
                <a:lnTo>
                  <a:pt x="1297" y="447"/>
                </a:lnTo>
                <a:lnTo>
                  <a:pt x="1297" y="445"/>
                </a:lnTo>
                <a:lnTo>
                  <a:pt x="1297" y="443"/>
                </a:lnTo>
                <a:lnTo>
                  <a:pt x="1297" y="443"/>
                </a:lnTo>
                <a:lnTo>
                  <a:pt x="1297" y="440"/>
                </a:lnTo>
                <a:lnTo>
                  <a:pt x="1295" y="440"/>
                </a:lnTo>
                <a:lnTo>
                  <a:pt x="1293" y="436"/>
                </a:lnTo>
                <a:lnTo>
                  <a:pt x="1287" y="432"/>
                </a:lnTo>
                <a:lnTo>
                  <a:pt x="1287" y="430"/>
                </a:lnTo>
                <a:lnTo>
                  <a:pt x="1287" y="430"/>
                </a:lnTo>
                <a:lnTo>
                  <a:pt x="1289" y="430"/>
                </a:lnTo>
                <a:lnTo>
                  <a:pt x="1289" y="430"/>
                </a:lnTo>
                <a:lnTo>
                  <a:pt x="1289" y="430"/>
                </a:lnTo>
                <a:lnTo>
                  <a:pt x="1289" y="432"/>
                </a:lnTo>
                <a:lnTo>
                  <a:pt x="1291" y="432"/>
                </a:lnTo>
                <a:lnTo>
                  <a:pt x="1293" y="430"/>
                </a:lnTo>
                <a:lnTo>
                  <a:pt x="1293" y="430"/>
                </a:lnTo>
                <a:lnTo>
                  <a:pt x="1293" y="428"/>
                </a:lnTo>
                <a:lnTo>
                  <a:pt x="1295" y="428"/>
                </a:lnTo>
                <a:lnTo>
                  <a:pt x="1295" y="428"/>
                </a:lnTo>
                <a:lnTo>
                  <a:pt x="1297" y="428"/>
                </a:lnTo>
                <a:lnTo>
                  <a:pt x="1297" y="426"/>
                </a:lnTo>
                <a:lnTo>
                  <a:pt x="1297" y="426"/>
                </a:lnTo>
                <a:lnTo>
                  <a:pt x="1295" y="426"/>
                </a:lnTo>
                <a:lnTo>
                  <a:pt x="1295" y="426"/>
                </a:lnTo>
                <a:lnTo>
                  <a:pt x="1293" y="426"/>
                </a:lnTo>
                <a:lnTo>
                  <a:pt x="1291" y="426"/>
                </a:lnTo>
                <a:lnTo>
                  <a:pt x="1284" y="424"/>
                </a:lnTo>
                <a:lnTo>
                  <a:pt x="1282" y="426"/>
                </a:lnTo>
                <a:lnTo>
                  <a:pt x="1282" y="424"/>
                </a:lnTo>
                <a:lnTo>
                  <a:pt x="1284" y="424"/>
                </a:lnTo>
                <a:lnTo>
                  <a:pt x="1287" y="422"/>
                </a:lnTo>
                <a:lnTo>
                  <a:pt x="1287" y="422"/>
                </a:lnTo>
                <a:lnTo>
                  <a:pt x="1287" y="422"/>
                </a:lnTo>
                <a:lnTo>
                  <a:pt x="1284" y="422"/>
                </a:lnTo>
                <a:lnTo>
                  <a:pt x="1282" y="424"/>
                </a:lnTo>
                <a:lnTo>
                  <a:pt x="1278" y="424"/>
                </a:lnTo>
                <a:lnTo>
                  <a:pt x="1276" y="426"/>
                </a:lnTo>
                <a:lnTo>
                  <a:pt x="1272" y="424"/>
                </a:lnTo>
                <a:lnTo>
                  <a:pt x="1272" y="422"/>
                </a:lnTo>
                <a:lnTo>
                  <a:pt x="1272" y="422"/>
                </a:lnTo>
                <a:lnTo>
                  <a:pt x="1270" y="422"/>
                </a:lnTo>
                <a:lnTo>
                  <a:pt x="1268" y="422"/>
                </a:lnTo>
                <a:lnTo>
                  <a:pt x="1266" y="422"/>
                </a:lnTo>
                <a:lnTo>
                  <a:pt x="1263" y="422"/>
                </a:lnTo>
                <a:lnTo>
                  <a:pt x="1263" y="422"/>
                </a:lnTo>
                <a:lnTo>
                  <a:pt x="1261" y="422"/>
                </a:lnTo>
                <a:lnTo>
                  <a:pt x="1263" y="419"/>
                </a:lnTo>
                <a:lnTo>
                  <a:pt x="1270" y="415"/>
                </a:lnTo>
                <a:lnTo>
                  <a:pt x="1274" y="413"/>
                </a:lnTo>
                <a:lnTo>
                  <a:pt x="1276" y="411"/>
                </a:lnTo>
                <a:lnTo>
                  <a:pt x="1274" y="411"/>
                </a:lnTo>
                <a:lnTo>
                  <a:pt x="1274" y="411"/>
                </a:lnTo>
                <a:lnTo>
                  <a:pt x="1268" y="411"/>
                </a:lnTo>
                <a:lnTo>
                  <a:pt x="1268" y="411"/>
                </a:lnTo>
                <a:lnTo>
                  <a:pt x="1268" y="409"/>
                </a:lnTo>
                <a:lnTo>
                  <a:pt x="1270" y="407"/>
                </a:lnTo>
                <a:lnTo>
                  <a:pt x="1270" y="407"/>
                </a:lnTo>
                <a:lnTo>
                  <a:pt x="1270" y="407"/>
                </a:lnTo>
                <a:lnTo>
                  <a:pt x="1272" y="407"/>
                </a:lnTo>
                <a:lnTo>
                  <a:pt x="1274" y="409"/>
                </a:lnTo>
                <a:lnTo>
                  <a:pt x="1274" y="409"/>
                </a:lnTo>
                <a:lnTo>
                  <a:pt x="1276" y="409"/>
                </a:lnTo>
                <a:lnTo>
                  <a:pt x="1280" y="409"/>
                </a:lnTo>
                <a:lnTo>
                  <a:pt x="1280" y="409"/>
                </a:lnTo>
                <a:lnTo>
                  <a:pt x="1280" y="409"/>
                </a:lnTo>
                <a:lnTo>
                  <a:pt x="1280" y="407"/>
                </a:lnTo>
                <a:lnTo>
                  <a:pt x="1278" y="405"/>
                </a:lnTo>
                <a:lnTo>
                  <a:pt x="1278" y="405"/>
                </a:lnTo>
                <a:lnTo>
                  <a:pt x="1278" y="405"/>
                </a:lnTo>
                <a:lnTo>
                  <a:pt x="1276" y="405"/>
                </a:lnTo>
                <a:lnTo>
                  <a:pt x="1276" y="405"/>
                </a:lnTo>
                <a:lnTo>
                  <a:pt x="1276" y="405"/>
                </a:lnTo>
                <a:lnTo>
                  <a:pt x="1274" y="405"/>
                </a:lnTo>
                <a:lnTo>
                  <a:pt x="1274" y="405"/>
                </a:lnTo>
                <a:lnTo>
                  <a:pt x="1274" y="403"/>
                </a:lnTo>
                <a:lnTo>
                  <a:pt x="1274" y="403"/>
                </a:lnTo>
                <a:lnTo>
                  <a:pt x="1272" y="401"/>
                </a:lnTo>
                <a:lnTo>
                  <a:pt x="1270" y="396"/>
                </a:lnTo>
                <a:lnTo>
                  <a:pt x="1270" y="396"/>
                </a:lnTo>
                <a:lnTo>
                  <a:pt x="1270" y="396"/>
                </a:lnTo>
                <a:lnTo>
                  <a:pt x="1268" y="394"/>
                </a:lnTo>
                <a:lnTo>
                  <a:pt x="1266" y="394"/>
                </a:lnTo>
                <a:lnTo>
                  <a:pt x="1263" y="392"/>
                </a:lnTo>
                <a:lnTo>
                  <a:pt x="1261" y="392"/>
                </a:lnTo>
                <a:lnTo>
                  <a:pt x="1261" y="390"/>
                </a:lnTo>
                <a:lnTo>
                  <a:pt x="1261" y="390"/>
                </a:lnTo>
                <a:lnTo>
                  <a:pt x="1261" y="390"/>
                </a:lnTo>
                <a:lnTo>
                  <a:pt x="1261" y="386"/>
                </a:lnTo>
                <a:lnTo>
                  <a:pt x="1261" y="384"/>
                </a:lnTo>
                <a:lnTo>
                  <a:pt x="1261" y="380"/>
                </a:lnTo>
                <a:lnTo>
                  <a:pt x="1261" y="380"/>
                </a:lnTo>
                <a:lnTo>
                  <a:pt x="1259" y="378"/>
                </a:lnTo>
                <a:lnTo>
                  <a:pt x="1257" y="375"/>
                </a:lnTo>
                <a:lnTo>
                  <a:pt x="1255" y="373"/>
                </a:lnTo>
                <a:lnTo>
                  <a:pt x="1253" y="371"/>
                </a:lnTo>
                <a:lnTo>
                  <a:pt x="1249" y="369"/>
                </a:lnTo>
                <a:lnTo>
                  <a:pt x="1249" y="369"/>
                </a:lnTo>
                <a:lnTo>
                  <a:pt x="1249" y="367"/>
                </a:lnTo>
                <a:lnTo>
                  <a:pt x="1249" y="367"/>
                </a:lnTo>
                <a:lnTo>
                  <a:pt x="1249" y="367"/>
                </a:lnTo>
                <a:lnTo>
                  <a:pt x="1245" y="367"/>
                </a:lnTo>
                <a:lnTo>
                  <a:pt x="1243" y="367"/>
                </a:lnTo>
                <a:lnTo>
                  <a:pt x="1240" y="367"/>
                </a:lnTo>
                <a:lnTo>
                  <a:pt x="1238" y="365"/>
                </a:lnTo>
                <a:lnTo>
                  <a:pt x="1238" y="363"/>
                </a:lnTo>
                <a:lnTo>
                  <a:pt x="1238" y="361"/>
                </a:lnTo>
                <a:lnTo>
                  <a:pt x="1236" y="361"/>
                </a:lnTo>
                <a:lnTo>
                  <a:pt x="1236" y="361"/>
                </a:lnTo>
                <a:lnTo>
                  <a:pt x="1232" y="361"/>
                </a:lnTo>
                <a:lnTo>
                  <a:pt x="1228" y="363"/>
                </a:lnTo>
                <a:lnTo>
                  <a:pt x="1224" y="367"/>
                </a:lnTo>
                <a:lnTo>
                  <a:pt x="1222" y="369"/>
                </a:lnTo>
                <a:lnTo>
                  <a:pt x="1219" y="371"/>
                </a:lnTo>
                <a:lnTo>
                  <a:pt x="1219" y="371"/>
                </a:lnTo>
                <a:lnTo>
                  <a:pt x="1219" y="373"/>
                </a:lnTo>
                <a:lnTo>
                  <a:pt x="1219" y="373"/>
                </a:lnTo>
                <a:lnTo>
                  <a:pt x="1222" y="373"/>
                </a:lnTo>
                <a:lnTo>
                  <a:pt x="1226" y="373"/>
                </a:lnTo>
                <a:lnTo>
                  <a:pt x="1226" y="373"/>
                </a:lnTo>
                <a:lnTo>
                  <a:pt x="1226" y="375"/>
                </a:lnTo>
                <a:lnTo>
                  <a:pt x="1224" y="378"/>
                </a:lnTo>
                <a:lnTo>
                  <a:pt x="1222" y="378"/>
                </a:lnTo>
                <a:lnTo>
                  <a:pt x="1222" y="378"/>
                </a:lnTo>
                <a:lnTo>
                  <a:pt x="1219" y="378"/>
                </a:lnTo>
                <a:lnTo>
                  <a:pt x="1217" y="378"/>
                </a:lnTo>
                <a:lnTo>
                  <a:pt x="1217" y="375"/>
                </a:lnTo>
                <a:lnTo>
                  <a:pt x="1215" y="375"/>
                </a:lnTo>
                <a:lnTo>
                  <a:pt x="1215" y="378"/>
                </a:lnTo>
                <a:lnTo>
                  <a:pt x="1213" y="378"/>
                </a:lnTo>
                <a:lnTo>
                  <a:pt x="1211" y="380"/>
                </a:lnTo>
                <a:lnTo>
                  <a:pt x="1211" y="380"/>
                </a:lnTo>
                <a:lnTo>
                  <a:pt x="1211" y="382"/>
                </a:lnTo>
                <a:lnTo>
                  <a:pt x="1211" y="382"/>
                </a:lnTo>
                <a:lnTo>
                  <a:pt x="1209" y="384"/>
                </a:lnTo>
                <a:lnTo>
                  <a:pt x="1209" y="384"/>
                </a:lnTo>
                <a:lnTo>
                  <a:pt x="1211" y="386"/>
                </a:lnTo>
                <a:lnTo>
                  <a:pt x="1209" y="386"/>
                </a:lnTo>
                <a:lnTo>
                  <a:pt x="1209" y="390"/>
                </a:lnTo>
                <a:lnTo>
                  <a:pt x="1209" y="392"/>
                </a:lnTo>
                <a:lnTo>
                  <a:pt x="1211" y="394"/>
                </a:lnTo>
                <a:lnTo>
                  <a:pt x="1213" y="396"/>
                </a:lnTo>
                <a:lnTo>
                  <a:pt x="1215" y="396"/>
                </a:lnTo>
                <a:lnTo>
                  <a:pt x="1217" y="394"/>
                </a:lnTo>
                <a:lnTo>
                  <a:pt x="1219" y="394"/>
                </a:lnTo>
                <a:lnTo>
                  <a:pt x="1217" y="396"/>
                </a:lnTo>
                <a:lnTo>
                  <a:pt x="1217" y="398"/>
                </a:lnTo>
                <a:lnTo>
                  <a:pt x="1219" y="398"/>
                </a:lnTo>
                <a:lnTo>
                  <a:pt x="1215" y="398"/>
                </a:lnTo>
                <a:lnTo>
                  <a:pt x="1215" y="398"/>
                </a:lnTo>
                <a:lnTo>
                  <a:pt x="1213" y="398"/>
                </a:lnTo>
                <a:lnTo>
                  <a:pt x="1213" y="401"/>
                </a:lnTo>
                <a:lnTo>
                  <a:pt x="1211" y="401"/>
                </a:lnTo>
                <a:lnTo>
                  <a:pt x="1209" y="405"/>
                </a:lnTo>
                <a:lnTo>
                  <a:pt x="1209" y="407"/>
                </a:lnTo>
                <a:lnTo>
                  <a:pt x="1209" y="407"/>
                </a:lnTo>
                <a:lnTo>
                  <a:pt x="1209" y="409"/>
                </a:lnTo>
                <a:lnTo>
                  <a:pt x="1213" y="413"/>
                </a:lnTo>
                <a:lnTo>
                  <a:pt x="1215" y="415"/>
                </a:lnTo>
                <a:lnTo>
                  <a:pt x="1215" y="415"/>
                </a:lnTo>
                <a:lnTo>
                  <a:pt x="1215" y="417"/>
                </a:lnTo>
                <a:lnTo>
                  <a:pt x="1217" y="417"/>
                </a:lnTo>
                <a:lnTo>
                  <a:pt x="1219" y="417"/>
                </a:lnTo>
                <a:lnTo>
                  <a:pt x="1222" y="419"/>
                </a:lnTo>
                <a:lnTo>
                  <a:pt x="1224" y="419"/>
                </a:lnTo>
                <a:lnTo>
                  <a:pt x="1224" y="419"/>
                </a:lnTo>
                <a:lnTo>
                  <a:pt x="1228" y="422"/>
                </a:lnTo>
                <a:lnTo>
                  <a:pt x="1234" y="424"/>
                </a:lnTo>
                <a:lnTo>
                  <a:pt x="1234" y="424"/>
                </a:lnTo>
                <a:lnTo>
                  <a:pt x="1236" y="422"/>
                </a:lnTo>
                <a:lnTo>
                  <a:pt x="1236" y="422"/>
                </a:lnTo>
                <a:lnTo>
                  <a:pt x="1236" y="422"/>
                </a:lnTo>
                <a:lnTo>
                  <a:pt x="1238" y="424"/>
                </a:lnTo>
                <a:lnTo>
                  <a:pt x="1240" y="426"/>
                </a:lnTo>
                <a:lnTo>
                  <a:pt x="1240" y="426"/>
                </a:lnTo>
                <a:lnTo>
                  <a:pt x="1243" y="426"/>
                </a:lnTo>
                <a:lnTo>
                  <a:pt x="1243" y="428"/>
                </a:lnTo>
                <a:lnTo>
                  <a:pt x="1247" y="428"/>
                </a:lnTo>
                <a:lnTo>
                  <a:pt x="1247" y="426"/>
                </a:lnTo>
                <a:lnTo>
                  <a:pt x="1249" y="426"/>
                </a:lnTo>
                <a:lnTo>
                  <a:pt x="1251" y="426"/>
                </a:lnTo>
                <a:lnTo>
                  <a:pt x="1253" y="426"/>
                </a:lnTo>
                <a:lnTo>
                  <a:pt x="1253" y="428"/>
                </a:lnTo>
                <a:lnTo>
                  <a:pt x="1253" y="428"/>
                </a:lnTo>
                <a:lnTo>
                  <a:pt x="1253" y="428"/>
                </a:lnTo>
                <a:lnTo>
                  <a:pt x="1255" y="428"/>
                </a:lnTo>
                <a:lnTo>
                  <a:pt x="1253" y="430"/>
                </a:lnTo>
                <a:lnTo>
                  <a:pt x="1253" y="430"/>
                </a:lnTo>
                <a:lnTo>
                  <a:pt x="1249" y="432"/>
                </a:lnTo>
                <a:lnTo>
                  <a:pt x="1249" y="432"/>
                </a:lnTo>
                <a:lnTo>
                  <a:pt x="1249" y="432"/>
                </a:lnTo>
                <a:lnTo>
                  <a:pt x="1251" y="428"/>
                </a:lnTo>
                <a:lnTo>
                  <a:pt x="1251" y="428"/>
                </a:lnTo>
                <a:lnTo>
                  <a:pt x="1249" y="428"/>
                </a:lnTo>
                <a:lnTo>
                  <a:pt x="1245" y="430"/>
                </a:lnTo>
                <a:lnTo>
                  <a:pt x="1243" y="430"/>
                </a:lnTo>
                <a:lnTo>
                  <a:pt x="1243" y="432"/>
                </a:lnTo>
                <a:lnTo>
                  <a:pt x="1243" y="432"/>
                </a:lnTo>
                <a:lnTo>
                  <a:pt x="1243" y="434"/>
                </a:lnTo>
                <a:lnTo>
                  <a:pt x="1243" y="434"/>
                </a:lnTo>
                <a:lnTo>
                  <a:pt x="1245" y="434"/>
                </a:lnTo>
                <a:lnTo>
                  <a:pt x="1245" y="434"/>
                </a:lnTo>
                <a:lnTo>
                  <a:pt x="1243" y="436"/>
                </a:lnTo>
                <a:lnTo>
                  <a:pt x="1238" y="438"/>
                </a:lnTo>
                <a:lnTo>
                  <a:pt x="1238" y="440"/>
                </a:lnTo>
                <a:lnTo>
                  <a:pt x="1236" y="443"/>
                </a:lnTo>
                <a:lnTo>
                  <a:pt x="1238" y="445"/>
                </a:lnTo>
                <a:lnTo>
                  <a:pt x="1238" y="445"/>
                </a:lnTo>
                <a:lnTo>
                  <a:pt x="1243" y="445"/>
                </a:lnTo>
                <a:lnTo>
                  <a:pt x="1245" y="445"/>
                </a:lnTo>
                <a:lnTo>
                  <a:pt x="1247" y="443"/>
                </a:lnTo>
                <a:lnTo>
                  <a:pt x="1247" y="440"/>
                </a:lnTo>
                <a:lnTo>
                  <a:pt x="1247" y="438"/>
                </a:lnTo>
                <a:lnTo>
                  <a:pt x="1247" y="438"/>
                </a:lnTo>
                <a:lnTo>
                  <a:pt x="1249" y="438"/>
                </a:lnTo>
                <a:lnTo>
                  <a:pt x="1249" y="438"/>
                </a:lnTo>
                <a:lnTo>
                  <a:pt x="1249" y="438"/>
                </a:lnTo>
                <a:lnTo>
                  <a:pt x="1251" y="440"/>
                </a:lnTo>
                <a:lnTo>
                  <a:pt x="1251" y="440"/>
                </a:lnTo>
                <a:lnTo>
                  <a:pt x="1251" y="443"/>
                </a:lnTo>
                <a:lnTo>
                  <a:pt x="1251" y="445"/>
                </a:lnTo>
                <a:lnTo>
                  <a:pt x="1251" y="447"/>
                </a:lnTo>
                <a:lnTo>
                  <a:pt x="1251" y="447"/>
                </a:lnTo>
                <a:lnTo>
                  <a:pt x="1251" y="447"/>
                </a:lnTo>
                <a:lnTo>
                  <a:pt x="1253" y="449"/>
                </a:lnTo>
                <a:lnTo>
                  <a:pt x="1253" y="449"/>
                </a:lnTo>
                <a:lnTo>
                  <a:pt x="1251" y="449"/>
                </a:lnTo>
                <a:lnTo>
                  <a:pt x="1247" y="451"/>
                </a:lnTo>
                <a:lnTo>
                  <a:pt x="1245" y="453"/>
                </a:lnTo>
                <a:lnTo>
                  <a:pt x="1243" y="455"/>
                </a:lnTo>
                <a:lnTo>
                  <a:pt x="1240" y="457"/>
                </a:lnTo>
                <a:lnTo>
                  <a:pt x="1238" y="459"/>
                </a:lnTo>
                <a:lnTo>
                  <a:pt x="1234" y="461"/>
                </a:lnTo>
                <a:lnTo>
                  <a:pt x="1234" y="461"/>
                </a:lnTo>
                <a:lnTo>
                  <a:pt x="1232" y="461"/>
                </a:lnTo>
                <a:lnTo>
                  <a:pt x="1230" y="461"/>
                </a:lnTo>
                <a:lnTo>
                  <a:pt x="1228" y="461"/>
                </a:lnTo>
                <a:lnTo>
                  <a:pt x="1226" y="461"/>
                </a:lnTo>
                <a:lnTo>
                  <a:pt x="1226" y="461"/>
                </a:lnTo>
                <a:lnTo>
                  <a:pt x="1226" y="463"/>
                </a:lnTo>
                <a:lnTo>
                  <a:pt x="1222" y="470"/>
                </a:lnTo>
                <a:lnTo>
                  <a:pt x="1222" y="470"/>
                </a:lnTo>
                <a:lnTo>
                  <a:pt x="1226" y="472"/>
                </a:lnTo>
                <a:lnTo>
                  <a:pt x="1226" y="474"/>
                </a:lnTo>
                <a:lnTo>
                  <a:pt x="1228" y="478"/>
                </a:lnTo>
                <a:lnTo>
                  <a:pt x="1228" y="480"/>
                </a:lnTo>
                <a:lnTo>
                  <a:pt x="1226" y="484"/>
                </a:lnTo>
                <a:lnTo>
                  <a:pt x="1226" y="489"/>
                </a:lnTo>
                <a:lnTo>
                  <a:pt x="1226" y="489"/>
                </a:lnTo>
                <a:lnTo>
                  <a:pt x="1224" y="489"/>
                </a:lnTo>
                <a:lnTo>
                  <a:pt x="1222" y="489"/>
                </a:lnTo>
                <a:lnTo>
                  <a:pt x="1217" y="489"/>
                </a:lnTo>
                <a:lnTo>
                  <a:pt x="1217" y="489"/>
                </a:lnTo>
                <a:lnTo>
                  <a:pt x="1215" y="489"/>
                </a:lnTo>
                <a:lnTo>
                  <a:pt x="1217" y="491"/>
                </a:lnTo>
                <a:lnTo>
                  <a:pt x="1219" y="495"/>
                </a:lnTo>
                <a:lnTo>
                  <a:pt x="1222" y="495"/>
                </a:lnTo>
                <a:lnTo>
                  <a:pt x="1219" y="497"/>
                </a:lnTo>
                <a:lnTo>
                  <a:pt x="1219" y="497"/>
                </a:lnTo>
                <a:lnTo>
                  <a:pt x="1219" y="495"/>
                </a:lnTo>
                <a:lnTo>
                  <a:pt x="1219" y="493"/>
                </a:lnTo>
                <a:lnTo>
                  <a:pt x="1211" y="489"/>
                </a:lnTo>
                <a:lnTo>
                  <a:pt x="1211" y="487"/>
                </a:lnTo>
                <a:lnTo>
                  <a:pt x="1211" y="487"/>
                </a:lnTo>
                <a:lnTo>
                  <a:pt x="1211" y="487"/>
                </a:lnTo>
                <a:lnTo>
                  <a:pt x="1211" y="487"/>
                </a:lnTo>
                <a:lnTo>
                  <a:pt x="1213" y="489"/>
                </a:lnTo>
                <a:lnTo>
                  <a:pt x="1215" y="489"/>
                </a:lnTo>
                <a:lnTo>
                  <a:pt x="1217" y="487"/>
                </a:lnTo>
                <a:lnTo>
                  <a:pt x="1217" y="487"/>
                </a:lnTo>
                <a:lnTo>
                  <a:pt x="1219" y="489"/>
                </a:lnTo>
                <a:lnTo>
                  <a:pt x="1219" y="489"/>
                </a:lnTo>
                <a:lnTo>
                  <a:pt x="1222" y="489"/>
                </a:lnTo>
                <a:lnTo>
                  <a:pt x="1224" y="489"/>
                </a:lnTo>
                <a:lnTo>
                  <a:pt x="1224" y="489"/>
                </a:lnTo>
                <a:lnTo>
                  <a:pt x="1226" y="489"/>
                </a:lnTo>
                <a:lnTo>
                  <a:pt x="1226" y="487"/>
                </a:lnTo>
                <a:lnTo>
                  <a:pt x="1226" y="487"/>
                </a:lnTo>
                <a:lnTo>
                  <a:pt x="1226" y="484"/>
                </a:lnTo>
                <a:lnTo>
                  <a:pt x="1226" y="484"/>
                </a:lnTo>
                <a:lnTo>
                  <a:pt x="1224" y="482"/>
                </a:lnTo>
                <a:lnTo>
                  <a:pt x="1224" y="482"/>
                </a:lnTo>
                <a:lnTo>
                  <a:pt x="1222" y="482"/>
                </a:lnTo>
                <a:lnTo>
                  <a:pt x="1219" y="482"/>
                </a:lnTo>
                <a:lnTo>
                  <a:pt x="1219" y="482"/>
                </a:lnTo>
                <a:lnTo>
                  <a:pt x="1222" y="480"/>
                </a:lnTo>
                <a:lnTo>
                  <a:pt x="1222" y="480"/>
                </a:lnTo>
                <a:lnTo>
                  <a:pt x="1219" y="480"/>
                </a:lnTo>
                <a:lnTo>
                  <a:pt x="1217" y="480"/>
                </a:lnTo>
                <a:lnTo>
                  <a:pt x="1215" y="480"/>
                </a:lnTo>
                <a:lnTo>
                  <a:pt x="1215" y="480"/>
                </a:lnTo>
                <a:lnTo>
                  <a:pt x="1215" y="478"/>
                </a:lnTo>
                <a:lnTo>
                  <a:pt x="1213" y="478"/>
                </a:lnTo>
                <a:lnTo>
                  <a:pt x="1211" y="476"/>
                </a:lnTo>
                <a:lnTo>
                  <a:pt x="1211" y="474"/>
                </a:lnTo>
                <a:lnTo>
                  <a:pt x="1213" y="472"/>
                </a:lnTo>
                <a:lnTo>
                  <a:pt x="1213" y="470"/>
                </a:lnTo>
                <a:lnTo>
                  <a:pt x="1215" y="468"/>
                </a:lnTo>
                <a:lnTo>
                  <a:pt x="1217" y="459"/>
                </a:lnTo>
                <a:lnTo>
                  <a:pt x="1217" y="457"/>
                </a:lnTo>
                <a:lnTo>
                  <a:pt x="1215" y="457"/>
                </a:lnTo>
                <a:lnTo>
                  <a:pt x="1211" y="459"/>
                </a:lnTo>
                <a:lnTo>
                  <a:pt x="1211" y="459"/>
                </a:lnTo>
                <a:lnTo>
                  <a:pt x="1209" y="461"/>
                </a:lnTo>
                <a:lnTo>
                  <a:pt x="1209" y="461"/>
                </a:lnTo>
                <a:lnTo>
                  <a:pt x="1209" y="461"/>
                </a:lnTo>
                <a:lnTo>
                  <a:pt x="1207" y="461"/>
                </a:lnTo>
                <a:lnTo>
                  <a:pt x="1207" y="461"/>
                </a:lnTo>
                <a:lnTo>
                  <a:pt x="1209" y="457"/>
                </a:lnTo>
                <a:lnTo>
                  <a:pt x="1211" y="455"/>
                </a:lnTo>
                <a:lnTo>
                  <a:pt x="1211" y="455"/>
                </a:lnTo>
                <a:lnTo>
                  <a:pt x="1207" y="457"/>
                </a:lnTo>
                <a:lnTo>
                  <a:pt x="1203" y="457"/>
                </a:lnTo>
                <a:lnTo>
                  <a:pt x="1203" y="457"/>
                </a:lnTo>
                <a:lnTo>
                  <a:pt x="1201" y="455"/>
                </a:lnTo>
                <a:lnTo>
                  <a:pt x="1201" y="453"/>
                </a:lnTo>
                <a:lnTo>
                  <a:pt x="1199" y="453"/>
                </a:lnTo>
                <a:lnTo>
                  <a:pt x="1199" y="451"/>
                </a:lnTo>
                <a:lnTo>
                  <a:pt x="1196" y="451"/>
                </a:lnTo>
                <a:lnTo>
                  <a:pt x="1196" y="451"/>
                </a:lnTo>
                <a:lnTo>
                  <a:pt x="1194" y="451"/>
                </a:lnTo>
                <a:lnTo>
                  <a:pt x="1192" y="451"/>
                </a:lnTo>
                <a:lnTo>
                  <a:pt x="1190" y="451"/>
                </a:lnTo>
                <a:lnTo>
                  <a:pt x="1188" y="451"/>
                </a:lnTo>
                <a:lnTo>
                  <a:pt x="1188" y="451"/>
                </a:lnTo>
                <a:lnTo>
                  <a:pt x="1190" y="453"/>
                </a:lnTo>
                <a:lnTo>
                  <a:pt x="1190" y="453"/>
                </a:lnTo>
                <a:lnTo>
                  <a:pt x="1186" y="455"/>
                </a:lnTo>
                <a:lnTo>
                  <a:pt x="1184" y="455"/>
                </a:lnTo>
                <a:lnTo>
                  <a:pt x="1182" y="453"/>
                </a:lnTo>
                <a:lnTo>
                  <a:pt x="1180" y="453"/>
                </a:lnTo>
                <a:lnTo>
                  <a:pt x="1180" y="453"/>
                </a:lnTo>
                <a:lnTo>
                  <a:pt x="1178" y="455"/>
                </a:lnTo>
                <a:lnTo>
                  <a:pt x="1180" y="455"/>
                </a:lnTo>
                <a:lnTo>
                  <a:pt x="1182" y="457"/>
                </a:lnTo>
                <a:lnTo>
                  <a:pt x="1182" y="457"/>
                </a:lnTo>
                <a:lnTo>
                  <a:pt x="1182" y="459"/>
                </a:lnTo>
                <a:lnTo>
                  <a:pt x="1182" y="459"/>
                </a:lnTo>
                <a:lnTo>
                  <a:pt x="1182" y="459"/>
                </a:lnTo>
                <a:lnTo>
                  <a:pt x="1182" y="459"/>
                </a:lnTo>
                <a:lnTo>
                  <a:pt x="1182" y="461"/>
                </a:lnTo>
                <a:lnTo>
                  <a:pt x="1186" y="466"/>
                </a:lnTo>
                <a:lnTo>
                  <a:pt x="1186" y="466"/>
                </a:lnTo>
                <a:lnTo>
                  <a:pt x="1190" y="463"/>
                </a:lnTo>
                <a:lnTo>
                  <a:pt x="1192" y="463"/>
                </a:lnTo>
                <a:lnTo>
                  <a:pt x="1194" y="463"/>
                </a:lnTo>
                <a:lnTo>
                  <a:pt x="1199" y="466"/>
                </a:lnTo>
                <a:lnTo>
                  <a:pt x="1199" y="468"/>
                </a:lnTo>
                <a:lnTo>
                  <a:pt x="1201" y="468"/>
                </a:lnTo>
                <a:lnTo>
                  <a:pt x="1201" y="468"/>
                </a:lnTo>
                <a:lnTo>
                  <a:pt x="1201" y="470"/>
                </a:lnTo>
                <a:lnTo>
                  <a:pt x="1201" y="470"/>
                </a:lnTo>
                <a:lnTo>
                  <a:pt x="1201" y="470"/>
                </a:lnTo>
                <a:lnTo>
                  <a:pt x="1199" y="472"/>
                </a:lnTo>
                <a:lnTo>
                  <a:pt x="1196" y="472"/>
                </a:lnTo>
                <a:lnTo>
                  <a:pt x="1194" y="472"/>
                </a:lnTo>
                <a:lnTo>
                  <a:pt x="1188" y="470"/>
                </a:lnTo>
                <a:lnTo>
                  <a:pt x="1188" y="470"/>
                </a:lnTo>
                <a:lnTo>
                  <a:pt x="1188" y="470"/>
                </a:lnTo>
                <a:lnTo>
                  <a:pt x="1182" y="463"/>
                </a:lnTo>
                <a:lnTo>
                  <a:pt x="1180" y="461"/>
                </a:lnTo>
                <a:lnTo>
                  <a:pt x="1180" y="461"/>
                </a:lnTo>
                <a:lnTo>
                  <a:pt x="1178" y="461"/>
                </a:lnTo>
                <a:lnTo>
                  <a:pt x="1178" y="461"/>
                </a:lnTo>
                <a:lnTo>
                  <a:pt x="1178" y="463"/>
                </a:lnTo>
                <a:lnTo>
                  <a:pt x="1178" y="463"/>
                </a:lnTo>
                <a:lnTo>
                  <a:pt x="1180" y="466"/>
                </a:lnTo>
                <a:lnTo>
                  <a:pt x="1182" y="468"/>
                </a:lnTo>
                <a:lnTo>
                  <a:pt x="1182" y="468"/>
                </a:lnTo>
                <a:lnTo>
                  <a:pt x="1182" y="468"/>
                </a:lnTo>
                <a:lnTo>
                  <a:pt x="1182" y="468"/>
                </a:lnTo>
                <a:lnTo>
                  <a:pt x="1178" y="468"/>
                </a:lnTo>
                <a:lnTo>
                  <a:pt x="1175" y="470"/>
                </a:lnTo>
                <a:lnTo>
                  <a:pt x="1175" y="470"/>
                </a:lnTo>
                <a:lnTo>
                  <a:pt x="1173" y="470"/>
                </a:lnTo>
                <a:lnTo>
                  <a:pt x="1171" y="470"/>
                </a:lnTo>
                <a:lnTo>
                  <a:pt x="1169" y="470"/>
                </a:lnTo>
                <a:lnTo>
                  <a:pt x="1167" y="468"/>
                </a:lnTo>
                <a:lnTo>
                  <a:pt x="1163" y="468"/>
                </a:lnTo>
                <a:lnTo>
                  <a:pt x="1157" y="468"/>
                </a:lnTo>
                <a:lnTo>
                  <a:pt x="1152" y="468"/>
                </a:lnTo>
                <a:lnTo>
                  <a:pt x="1152" y="468"/>
                </a:lnTo>
                <a:lnTo>
                  <a:pt x="1150" y="468"/>
                </a:lnTo>
                <a:lnTo>
                  <a:pt x="1148" y="468"/>
                </a:lnTo>
                <a:lnTo>
                  <a:pt x="1146" y="468"/>
                </a:lnTo>
                <a:lnTo>
                  <a:pt x="1144" y="470"/>
                </a:lnTo>
                <a:lnTo>
                  <a:pt x="1144" y="470"/>
                </a:lnTo>
                <a:lnTo>
                  <a:pt x="1136" y="470"/>
                </a:lnTo>
                <a:lnTo>
                  <a:pt x="1134" y="470"/>
                </a:lnTo>
                <a:lnTo>
                  <a:pt x="1131" y="470"/>
                </a:lnTo>
                <a:lnTo>
                  <a:pt x="1129" y="470"/>
                </a:lnTo>
                <a:lnTo>
                  <a:pt x="1127" y="470"/>
                </a:lnTo>
                <a:lnTo>
                  <a:pt x="1125" y="470"/>
                </a:lnTo>
                <a:lnTo>
                  <a:pt x="1125" y="470"/>
                </a:lnTo>
                <a:lnTo>
                  <a:pt x="1121" y="468"/>
                </a:lnTo>
                <a:lnTo>
                  <a:pt x="1117" y="468"/>
                </a:lnTo>
                <a:lnTo>
                  <a:pt x="1115" y="466"/>
                </a:lnTo>
                <a:lnTo>
                  <a:pt x="1111" y="461"/>
                </a:lnTo>
                <a:lnTo>
                  <a:pt x="1108" y="459"/>
                </a:lnTo>
                <a:lnTo>
                  <a:pt x="1106" y="461"/>
                </a:lnTo>
                <a:lnTo>
                  <a:pt x="1102" y="461"/>
                </a:lnTo>
                <a:lnTo>
                  <a:pt x="1098" y="461"/>
                </a:lnTo>
                <a:lnTo>
                  <a:pt x="1096" y="461"/>
                </a:lnTo>
                <a:lnTo>
                  <a:pt x="1094" y="461"/>
                </a:lnTo>
                <a:lnTo>
                  <a:pt x="1092" y="459"/>
                </a:lnTo>
                <a:lnTo>
                  <a:pt x="1092" y="459"/>
                </a:lnTo>
                <a:lnTo>
                  <a:pt x="1092" y="457"/>
                </a:lnTo>
                <a:lnTo>
                  <a:pt x="1092" y="457"/>
                </a:lnTo>
                <a:lnTo>
                  <a:pt x="1090" y="457"/>
                </a:lnTo>
                <a:lnTo>
                  <a:pt x="1087" y="457"/>
                </a:lnTo>
                <a:lnTo>
                  <a:pt x="1087" y="457"/>
                </a:lnTo>
                <a:lnTo>
                  <a:pt x="1087" y="455"/>
                </a:lnTo>
                <a:lnTo>
                  <a:pt x="1087" y="455"/>
                </a:lnTo>
                <a:lnTo>
                  <a:pt x="1087" y="455"/>
                </a:lnTo>
                <a:lnTo>
                  <a:pt x="1085" y="455"/>
                </a:lnTo>
                <a:lnTo>
                  <a:pt x="1085" y="455"/>
                </a:lnTo>
                <a:lnTo>
                  <a:pt x="1083" y="455"/>
                </a:lnTo>
                <a:lnTo>
                  <a:pt x="1081" y="453"/>
                </a:lnTo>
                <a:lnTo>
                  <a:pt x="1081" y="451"/>
                </a:lnTo>
                <a:lnTo>
                  <a:pt x="1079" y="449"/>
                </a:lnTo>
                <a:lnTo>
                  <a:pt x="1079" y="445"/>
                </a:lnTo>
                <a:lnTo>
                  <a:pt x="1077" y="445"/>
                </a:lnTo>
                <a:lnTo>
                  <a:pt x="1077" y="443"/>
                </a:lnTo>
                <a:lnTo>
                  <a:pt x="1075" y="443"/>
                </a:lnTo>
                <a:lnTo>
                  <a:pt x="1073" y="440"/>
                </a:lnTo>
                <a:lnTo>
                  <a:pt x="1071" y="440"/>
                </a:lnTo>
                <a:lnTo>
                  <a:pt x="1067" y="440"/>
                </a:lnTo>
                <a:lnTo>
                  <a:pt x="1062" y="443"/>
                </a:lnTo>
                <a:lnTo>
                  <a:pt x="1060" y="443"/>
                </a:lnTo>
                <a:lnTo>
                  <a:pt x="1052" y="447"/>
                </a:lnTo>
                <a:lnTo>
                  <a:pt x="1046" y="447"/>
                </a:lnTo>
                <a:lnTo>
                  <a:pt x="1039" y="449"/>
                </a:lnTo>
                <a:lnTo>
                  <a:pt x="1037" y="449"/>
                </a:lnTo>
                <a:lnTo>
                  <a:pt x="1033" y="453"/>
                </a:lnTo>
                <a:lnTo>
                  <a:pt x="1033" y="455"/>
                </a:lnTo>
                <a:lnTo>
                  <a:pt x="1033" y="457"/>
                </a:lnTo>
                <a:lnTo>
                  <a:pt x="1037" y="459"/>
                </a:lnTo>
                <a:lnTo>
                  <a:pt x="1039" y="459"/>
                </a:lnTo>
                <a:lnTo>
                  <a:pt x="1039" y="459"/>
                </a:lnTo>
                <a:lnTo>
                  <a:pt x="1041" y="459"/>
                </a:lnTo>
                <a:lnTo>
                  <a:pt x="1043" y="459"/>
                </a:lnTo>
                <a:lnTo>
                  <a:pt x="1048" y="459"/>
                </a:lnTo>
                <a:lnTo>
                  <a:pt x="1048" y="457"/>
                </a:lnTo>
                <a:lnTo>
                  <a:pt x="1048" y="457"/>
                </a:lnTo>
                <a:lnTo>
                  <a:pt x="1048" y="455"/>
                </a:lnTo>
                <a:lnTo>
                  <a:pt x="1048" y="455"/>
                </a:lnTo>
                <a:lnTo>
                  <a:pt x="1050" y="455"/>
                </a:lnTo>
                <a:lnTo>
                  <a:pt x="1054" y="455"/>
                </a:lnTo>
                <a:lnTo>
                  <a:pt x="1056" y="455"/>
                </a:lnTo>
                <a:lnTo>
                  <a:pt x="1056" y="455"/>
                </a:lnTo>
                <a:lnTo>
                  <a:pt x="1058" y="453"/>
                </a:lnTo>
                <a:lnTo>
                  <a:pt x="1060" y="453"/>
                </a:lnTo>
                <a:lnTo>
                  <a:pt x="1060" y="453"/>
                </a:lnTo>
                <a:lnTo>
                  <a:pt x="1062" y="455"/>
                </a:lnTo>
                <a:lnTo>
                  <a:pt x="1064" y="453"/>
                </a:lnTo>
                <a:lnTo>
                  <a:pt x="1064" y="451"/>
                </a:lnTo>
                <a:lnTo>
                  <a:pt x="1064" y="451"/>
                </a:lnTo>
                <a:lnTo>
                  <a:pt x="1069" y="449"/>
                </a:lnTo>
                <a:lnTo>
                  <a:pt x="1071" y="447"/>
                </a:lnTo>
                <a:lnTo>
                  <a:pt x="1073" y="447"/>
                </a:lnTo>
                <a:lnTo>
                  <a:pt x="1075" y="449"/>
                </a:lnTo>
                <a:lnTo>
                  <a:pt x="1075" y="449"/>
                </a:lnTo>
                <a:lnTo>
                  <a:pt x="1075" y="451"/>
                </a:lnTo>
                <a:lnTo>
                  <a:pt x="1075" y="451"/>
                </a:lnTo>
                <a:lnTo>
                  <a:pt x="1073" y="453"/>
                </a:lnTo>
                <a:lnTo>
                  <a:pt x="1071" y="453"/>
                </a:lnTo>
                <a:lnTo>
                  <a:pt x="1071" y="453"/>
                </a:lnTo>
                <a:lnTo>
                  <a:pt x="1069" y="453"/>
                </a:lnTo>
                <a:lnTo>
                  <a:pt x="1067" y="455"/>
                </a:lnTo>
                <a:lnTo>
                  <a:pt x="1067" y="455"/>
                </a:lnTo>
                <a:lnTo>
                  <a:pt x="1067" y="457"/>
                </a:lnTo>
                <a:lnTo>
                  <a:pt x="1064" y="459"/>
                </a:lnTo>
                <a:lnTo>
                  <a:pt x="1064" y="457"/>
                </a:lnTo>
                <a:lnTo>
                  <a:pt x="1062" y="457"/>
                </a:lnTo>
                <a:lnTo>
                  <a:pt x="1062" y="457"/>
                </a:lnTo>
                <a:lnTo>
                  <a:pt x="1060" y="459"/>
                </a:lnTo>
                <a:lnTo>
                  <a:pt x="1060" y="459"/>
                </a:lnTo>
                <a:lnTo>
                  <a:pt x="1058" y="461"/>
                </a:lnTo>
                <a:lnTo>
                  <a:pt x="1058" y="461"/>
                </a:lnTo>
                <a:lnTo>
                  <a:pt x="1056" y="461"/>
                </a:lnTo>
                <a:lnTo>
                  <a:pt x="1054" y="461"/>
                </a:lnTo>
                <a:lnTo>
                  <a:pt x="1052" y="461"/>
                </a:lnTo>
                <a:lnTo>
                  <a:pt x="1052" y="461"/>
                </a:lnTo>
                <a:lnTo>
                  <a:pt x="1050" y="461"/>
                </a:lnTo>
                <a:lnTo>
                  <a:pt x="1046" y="461"/>
                </a:lnTo>
                <a:lnTo>
                  <a:pt x="1046" y="461"/>
                </a:lnTo>
                <a:lnTo>
                  <a:pt x="1046" y="463"/>
                </a:lnTo>
                <a:lnTo>
                  <a:pt x="1048" y="463"/>
                </a:lnTo>
                <a:lnTo>
                  <a:pt x="1046" y="466"/>
                </a:lnTo>
                <a:lnTo>
                  <a:pt x="1046" y="468"/>
                </a:lnTo>
                <a:lnTo>
                  <a:pt x="1043" y="468"/>
                </a:lnTo>
                <a:lnTo>
                  <a:pt x="1043" y="470"/>
                </a:lnTo>
                <a:lnTo>
                  <a:pt x="1043" y="470"/>
                </a:lnTo>
                <a:lnTo>
                  <a:pt x="1046" y="472"/>
                </a:lnTo>
                <a:lnTo>
                  <a:pt x="1048" y="474"/>
                </a:lnTo>
                <a:lnTo>
                  <a:pt x="1048" y="476"/>
                </a:lnTo>
                <a:lnTo>
                  <a:pt x="1048" y="476"/>
                </a:lnTo>
                <a:lnTo>
                  <a:pt x="1048" y="478"/>
                </a:lnTo>
                <a:lnTo>
                  <a:pt x="1048" y="478"/>
                </a:lnTo>
                <a:lnTo>
                  <a:pt x="1050" y="480"/>
                </a:lnTo>
                <a:lnTo>
                  <a:pt x="1050" y="482"/>
                </a:lnTo>
                <a:lnTo>
                  <a:pt x="1054" y="484"/>
                </a:lnTo>
                <a:lnTo>
                  <a:pt x="1054" y="484"/>
                </a:lnTo>
                <a:lnTo>
                  <a:pt x="1052" y="487"/>
                </a:lnTo>
                <a:lnTo>
                  <a:pt x="1052" y="487"/>
                </a:lnTo>
                <a:lnTo>
                  <a:pt x="1054" y="489"/>
                </a:lnTo>
                <a:lnTo>
                  <a:pt x="1056" y="491"/>
                </a:lnTo>
                <a:lnTo>
                  <a:pt x="1054" y="491"/>
                </a:lnTo>
                <a:lnTo>
                  <a:pt x="1052" y="489"/>
                </a:lnTo>
                <a:lnTo>
                  <a:pt x="1052" y="489"/>
                </a:lnTo>
                <a:lnTo>
                  <a:pt x="1052" y="489"/>
                </a:lnTo>
                <a:lnTo>
                  <a:pt x="1052" y="489"/>
                </a:lnTo>
                <a:lnTo>
                  <a:pt x="1050" y="489"/>
                </a:lnTo>
                <a:lnTo>
                  <a:pt x="1048" y="487"/>
                </a:lnTo>
                <a:lnTo>
                  <a:pt x="1048" y="489"/>
                </a:lnTo>
                <a:lnTo>
                  <a:pt x="1048" y="489"/>
                </a:lnTo>
                <a:lnTo>
                  <a:pt x="1048" y="493"/>
                </a:lnTo>
                <a:lnTo>
                  <a:pt x="1048" y="493"/>
                </a:lnTo>
                <a:lnTo>
                  <a:pt x="1048" y="493"/>
                </a:lnTo>
                <a:lnTo>
                  <a:pt x="1050" y="497"/>
                </a:lnTo>
                <a:lnTo>
                  <a:pt x="1054" y="501"/>
                </a:lnTo>
                <a:lnTo>
                  <a:pt x="1054" y="501"/>
                </a:lnTo>
                <a:lnTo>
                  <a:pt x="1054" y="501"/>
                </a:lnTo>
                <a:lnTo>
                  <a:pt x="1052" y="501"/>
                </a:lnTo>
                <a:lnTo>
                  <a:pt x="1050" y="499"/>
                </a:lnTo>
                <a:lnTo>
                  <a:pt x="1048" y="497"/>
                </a:lnTo>
                <a:lnTo>
                  <a:pt x="1046" y="495"/>
                </a:lnTo>
                <a:lnTo>
                  <a:pt x="1043" y="493"/>
                </a:lnTo>
                <a:lnTo>
                  <a:pt x="1043" y="493"/>
                </a:lnTo>
                <a:lnTo>
                  <a:pt x="1041" y="491"/>
                </a:lnTo>
                <a:lnTo>
                  <a:pt x="1041" y="491"/>
                </a:lnTo>
                <a:lnTo>
                  <a:pt x="1041" y="491"/>
                </a:lnTo>
                <a:lnTo>
                  <a:pt x="1039" y="489"/>
                </a:lnTo>
                <a:lnTo>
                  <a:pt x="1037" y="487"/>
                </a:lnTo>
                <a:lnTo>
                  <a:pt x="1035" y="484"/>
                </a:lnTo>
                <a:lnTo>
                  <a:pt x="1037" y="484"/>
                </a:lnTo>
                <a:lnTo>
                  <a:pt x="1037" y="487"/>
                </a:lnTo>
                <a:lnTo>
                  <a:pt x="1039" y="487"/>
                </a:lnTo>
                <a:lnTo>
                  <a:pt x="1041" y="487"/>
                </a:lnTo>
                <a:lnTo>
                  <a:pt x="1043" y="484"/>
                </a:lnTo>
                <a:lnTo>
                  <a:pt x="1043" y="484"/>
                </a:lnTo>
                <a:lnTo>
                  <a:pt x="1043" y="484"/>
                </a:lnTo>
                <a:lnTo>
                  <a:pt x="1043" y="482"/>
                </a:lnTo>
                <a:lnTo>
                  <a:pt x="1043" y="482"/>
                </a:lnTo>
                <a:lnTo>
                  <a:pt x="1037" y="478"/>
                </a:lnTo>
                <a:lnTo>
                  <a:pt x="1035" y="476"/>
                </a:lnTo>
                <a:lnTo>
                  <a:pt x="1035" y="474"/>
                </a:lnTo>
                <a:lnTo>
                  <a:pt x="1035" y="474"/>
                </a:lnTo>
                <a:lnTo>
                  <a:pt x="1033" y="472"/>
                </a:lnTo>
                <a:lnTo>
                  <a:pt x="1033" y="474"/>
                </a:lnTo>
                <a:lnTo>
                  <a:pt x="1031" y="476"/>
                </a:lnTo>
                <a:lnTo>
                  <a:pt x="1031" y="478"/>
                </a:lnTo>
                <a:lnTo>
                  <a:pt x="1031" y="476"/>
                </a:lnTo>
                <a:lnTo>
                  <a:pt x="1029" y="476"/>
                </a:lnTo>
                <a:lnTo>
                  <a:pt x="1029" y="474"/>
                </a:lnTo>
                <a:lnTo>
                  <a:pt x="1029" y="472"/>
                </a:lnTo>
                <a:lnTo>
                  <a:pt x="1029" y="470"/>
                </a:lnTo>
                <a:lnTo>
                  <a:pt x="1027" y="470"/>
                </a:lnTo>
                <a:lnTo>
                  <a:pt x="1025" y="470"/>
                </a:lnTo>
                <a:lnTo>
                  <a:pt x="1020" y="470"/>
                </a:lnTo>
                <a:lnTo>
                  <a:pt x="1018" y="470"/>
                </a:lnTo>
                <a:lnTo>
                  <a:pt x="1018" y="468"/>
                </a:lnTo>
                <a:lnTo>
                  <a:pt x="1016" y="466"/>
                </a:lnTo>
                <a:lnTo>
                  <a:pt x="1016" y="466"/>
                </a:lnTo>
                <a:lnTo>
                  <a:pt x="1014" y="466"/>
                </a:lnTo>
                <a:lnTo>
                  <a:pt x="1014" y="463"/>
                </a:lnTo>
                <a:lnTo>
                  <a:pt x="1012" y="463"/>
                </a:lnTo>
                <a:lnTo>
                  <a:pt x="1012" y="463"/>
                </a:lnTo>
                <a:lnTo>
                  <a:pt x="1010" y="463"/>
                </a:lnTo>
                <a:lnTo>
                  <a:pt x="1008" y="463"/>
                </a:lnTo>
                <a:lnTo>
                  <a:pt x="1002" y="468"/>
                </a:lnTo>
                <a:lnTo>
                  <a:pt x="999" y="468"/>
                </a:lnTo>
                <a:lnTo>
                  <a:pt x="997" y="468"/>
                </a:lnTo>
                <a:lnTo>
                  <a:pt x="997" y="468"/>
                </a:lnTo>
                <a:lnTo>
                  <a:pt x="997" y="468"/>
                </a:lnTo>
                <a:lnTo>
                  <a:pt x="995" y="468"/>
                </a:lnTo>
                <a:lnTo>
                  <a:pt x="993" y="468"/>
                </a:lnTo>
                <a:lnTo>
                  <a:pt x="991" y="470"/>
                </a:lnTo>
                <a:lnTo>
                  <a:pt x="989" y="470"/>
                </a:lnTo>
                <a:lnTo>
                  <a:pt x="983" y="470"/>
                </a:lnTo>
                <a:lnTo>
                  <a:pt x="983" y="470"/>
                </a:lnTo>
                <a:lnTo>
                  <a:pt x="981" y="470"/>
                </a:lnTo>
                <a:lnTo>
                  <a:pt x="979" y="472"/>
                </a:lnTo>
                <a:lnTo>
                  <a:pt x="979" y="472"/>
                </a:lnTo>
                <a:lnTo>
                  <a:pt x="972" y="472"/>
                </a:lnTo>
                <a:lnTo>
                  <a:pt x="970" y="472"/>
                </a:lnTo>
                <a:lnTo>
                  <a:pt x="968" y="470"/>
                </a:lnTo>
                <a:lnTo>
                  <a:pt x="962" y="470"/>
                </a:lnTo>
                <a:lnTo>
                  <a:pt x="958" y="470"/>
                </a:lnTo>
                <a:lnTo>
                  <a:pt x="955" y="470"/>
                </a:lnTo>
                <a:lnTo>
                  <a:pt x="953" y="470"/>
                </a:lnTo>
                <a:lnTo>
                  <a:pt x="951" y="470"/>
                </a:lnTo>
                <a:lnTo>
                  <a:pt x="949" y="470"/>
                </a:lnTo>
                <a:lnTo>
                  <a:pt x="947" y="468"/>
                </a:lnTo>
                <a:lnTo>
                  <a:pt x="943" y="468"/>
                </a:lnTo>
                <a:lnTo>
                  <a:pt x="941" y="468"/>
                </a:lnTo>
                <a:lnTo>
                  <a:pt x="939" y="468"/>
                </a:lnTo>
                <a:lnTo>
                  <a:pt x="937" y="466"/>
                </a:lnTo>
                <a:lnTo>
                  <a:pt x="935" y="466"/>
                </a:lnTo>
                <a:lnTo>
                  <a:pt x="935" y="466"/>
                </a:lnTo>
                <a:lnTo>
                  <a:pt x="939" y="463"/>
                </a:lnTo>
                <a:lnTo>
                  <a:pt x="939" y="463"/>
                </a:lnTo>
                <a:lnTo>
                  <a:pt x="939" y="461"/>
                </a:lnTo>
                <a:lnTo>
                  <a:pt x="939" y="461"/>
                </a:lnTo>
                <a:lnTo>
                  <a:pt x="941" y="459"/>
                </a:lnTo>
                <a:lnTo>
                  <a:pt x="943" y="459"/>
                </a:lnTo>
                <a:lnTo>
                  <a:pt x="945" y="457"/>
                </a:lnTo>
                <a:lnTo>
                  <a:pt x="951" y="457"/>
                </a:lnTo>
                <a:lnTo>
                  <a:pt x="955" y="457"/>
                </a:lnTo>
                <a:lnTo>
                  <a:pt x="955" y="457"/>
                </a:lnTo>
                <a:lnTo>
                  <a:pt x="955" y="455"/>
                </a:lnTo>
                <a:lnTo>
                  <a:pt x="958" y="453"/>
                </a:lnTo>
                <a:lnTo>
                  <a:pt x="955" y="453"/>
                </a:lnTo>
                <a:lnTo>
                  <a:pt x="955" y="453"/>
                </a:lnTo>
                <a:lnTo>
                  <a:pt x="955" y="453"/>
                </a:lnTo>
                <a:lnTo>
                  <a:pt x="955" y="451"/>
                </a:lnTo>
                <a:lnTo>
                  <a:pt x="953" y="449"/>
                </a:lnTo>
                <a:lnTo>
                  <a:pt x="949" y="447"/>
                </a:lnTo>
                <a:lnTo>
                  <a:pt x="947" y="445"/>
                </a:lnTo>
                <a:lnTo>
                  <a:pt x="941" y="443"/>
                </a:lnTo>
                <a:lnTo>
                  <a:pt x="939" y="440"/>
                </a:lnTo>
                <a:lnTo>
                  <a:pt x="935" y="440"/>
                </a:lnTo>
                <a:lnTo>
                  <a:pt x="932" y="438"/>
                </a:lnTo>
                <a:lnTo>
                  <a:pt x="930" y="438"/>
                </a:lnTo>
                <a:lnTo>
                  <a:pt x="928" y="438"/>
                </a:lnTo>
                <a:lnTo>
                  <a:pt x="928" y="438"/>
                </a:lnTo>
                <a:lnTo>
                  <a:pt x="924" y="438"/>
                </a:lnTo>
                <a:lnTo>
                  <a:pt x="924" y="438"/>
                </a:lnTo>
                <a:lnTo>
                  <a:pt x="924" y="438"/>
                </a:lnTo>
                <a:lnTo>
                  <a:pt x="926" y="443"/>
                </a:lnTo>
                <a:lnTo>
                  <a:pt x="926" y="443"/>
                </a:lnTo>
                <a:lnTo>
                  <a:pt x="924" y="443"/>
                </a:lnTo>
                <a:lnTo>
                  <a:pt x="922" y="440"/>
                </a:lnTo>
                <a:lnTo>
                  <a:pt x="922" y="440"/>
                </a:lnTo>
                <a:lnTo>
                  <a:pt x="920" y="440"/>
                </a:lnTo>
                <a:lnTo>
                  <a:pt x="911" y="440"/>
                </a:lnTo>
                <a:lnTo>
                  <a:pt x="911" y="440"/>
                </a:lnTo>
                <a:lnTo>
                  <a:pt x="909" y="440"/>
                </a:lnTo>
                <a:lnTo>
                  <a:pt x="907" y="440"/>
                </a:lnTo>
                <a:lnTo>
                  <a:pt x="901" y="438"/>
                </a:lnTo>
                <a:lnTo>
                  <a:pt x="897" y="436"/>
                </a:lnTo>
                <a:lnTo>
                  <a:pt x="895" y="436"/>
                </a:lnTo>
                <a:lnTo>
                  <a:pt x="891" y="434"/>
                </a:lnTo>
                <a:lnTo>
                  <a:pt x="888" y="432"/>
                </a:lnTo>
                <a:lnTo>
                  <a:pt x="886" y="432"/>
                </a:lnTo>
                <a:lnTo>
                  <a:pt x="872" y="430"/>
                </a:lnTo>
                <a:lnTo>
                  <a:pt x="867" y="428"/>
                </a:lnTo>
                <a:lnTo>
                  <a:pt x="865" y="428"/>
                </a:lnTo>
                <a:lnTo>
                  <a:pt x="857" y="424"/>
                </a:lnTo>
                <a:lnTo>
                  <a:pt x="855" y="422"/>
                </a:lnTo>
                <a:lnTo>
                  <a:pt x="851" y="419"/>
                </a:lnTo>
                <a:lnTo>
                  <a:pt x="847" y="419"/>
                </a:lnTo>
                <a:lnTo>
                  <a:pt x="844" y="417"/>
                </a:lnTo>
                <a:lnTo>
                  <a:pt x="840" y="417"/>
                </a:lnTo>
                <a:lnTo>
                  <a:pt x="834" y="417"/>
                </a:lnTo>
                <a:lnTo>
                  <a:pt x="830" y="417"/>
                </a:lnTo>
                <a:lnTo>
                  <a:pt x="830" y="417"/>
                </a:lnTo>
                <a:lnTo>
                  <a:pt x="826" y="417"/>
                </a:lnTo>
                <a:lnTo>
                  <a:pt x="826" y="417"/>
                </a:lnTo>
                <a:lnTo>
                  <a:pt x="826" y="419"/>
                </a:lnTo>
                <a:lnTo>
                  <a:pt x="823" y="419"/>
                </a:lnTo>
                <a:lnTo>
                  <a:pt x="823" y="422"/>
                </a:lnTo>
                <a:lnTo>
                  <a:pt x="823" y="424"/>
                </a:lnTo>
                <a:lnTo>
                  <a:pt x="821" y="426"/>
                </a:lnTo>
                <a:lnTo>
                  <a:pt x="821" y="426"/>
                </a:lnTo>
                <a:lnTo>
                  <a:pt x="819" y="428"/>
                </a:lnTo>
                <a:lnTo>
                  <a:pt x="817" y="428"/>
                </a:lnTo>
                <a:lnTo>
                  <a:pt x="817" y="428"/>
                </a:lnTo>
                <a:lnTo>
                  <a:pt x="811" y="428"/>
                </a:lnTo>
                <a:lnTo>
                  <a:pt x="809" y="430"/>
                </a:lnTo>
                <a:lnTo>
                  <a:pt x="807" y="430"/>
                </a:lnTo>
                <a:lnTo>
                  <a:pt x="805" y="428"/>
                </a:lnTo>
                <a:lnTo>
                  <a:pt x="805" y="428"/>
                </a:lnTo>
                <a:lnTo>
                  <a:pt x="805" y="428"/>
                </a:lnTo>
                <a:lnTo>
                  <a:pt x="805" y="426"/>
                </a:lnTo>
                <a:lnTo>
                  <a:pt x="805" y="426"/>
                </a:lnTo>
                <a:lnTo>
                  <a:pt x="809" y="422"/>
                </a:lnTo>
                <a:lnTo>
                  <a:pt x="809" y="422"/>
                </a:lnTo>
                <a:lnTo>
                  <a:pt x="807" y="419"/>
                </a:lnTo>
                <a:lnTo>
                  <a:pt x="805" y="419"/>
                </a:lnTo>
                <a:lnTo>
                  <a:pt x="805" y="415"/>
                </a:lnTo>
                <a:lnTo>
                  <a:pt x="805" y="413"/>
                </a:lnTo>
                <a:lnTo>
                  <a:pt x="805" y="411"/>
                </a:lnTo>
                <a:lnTo>
                  <a:pt x="805" y="409"/>
                </a:lnTo>
                <a:lnTo>
                  <a:pt x="805" y="409"/>
                </a:lnTo>
                <a:lnTo>
                  <a:pt x="803" y="409"/>
                </a:lnTo>
                <a:lnTo>
                  <a:pt x="803" y="409"/>
                </a:lnTo>
                <a:lnTo>
                  <a:pt x="800" y="409"/>
                </a:lnTo>
                <a:lnTo>
                  <a:pt x="800" y="411"/>
                </a:lnTo>
                <a:lnTo>
                  <a:pt x="798" y="411"/>
                </a:lnTo>
                <a:lnTo>
                  <a:pt x="796" y="413"/>
                </a:lnTo>
                <a:lnTo>
                  <a:pt x="798" y="413"/>
                </a:lnTo>
                <a:lnTo>
                  <a:pt x="798" y="413"/>
                </a:lnTo>
                <a:lnTo>
                  <a:pt x="798" y="413"/>
                </a:lnTo>
                <a:lnTo>
                  <a:pt x="800" y="413"/>
                </a:lnTo>
                <a:lnTo>
                  <a:pt x="800" y="413"/>
                </a:lnTo>
                <a:lnTo>
                  <a:pt x="798" y="415"/>
                </a:lnTo>
                <a:lnTo>
                  <a:pt x="798" y="415"/>
                </a:lnTo>
                <a:lnTo>
                  <a:pt x="796" y="417"/>
                </a:lnTo>
                <a:lnTo>
                  <a:pt x="796" y="417"/>
                </a:lnTo>
                <a:lnTo>
                  <a:pt x="794" y="417"/>
                </a:lnTo>
                <a:lnTo>
                  <a:pt x="794" y="417"/>
                </a:lnTo>
                <a:lnTo>
                  <a:pt x="794" y="419"/>
                </a:lnTo>
                <a:lnTo>
                  <a:pt x="794" y="419"/>
                </a:lnTo>
                <a:lnTo>
                  <a:pt x="792" y="422"/>
                </a:lnTo>
                <a:lnTo>
                  <a:pt x="792" y="422"/>
                </a:lnTo>
                <a:lnTo>
                  <a:pt x="792" y="424"/>
                </a:lnTo>
                <a:lnTo>
                  <a:pt x="794" y="426"/>
                </a:lnTo>
                <a:lnTo>
                  <a:pt x="794" y="428"/>
                </a:lnTo>
                <a:lnTo>
                  <a:pt x="792" y="430"/>
                </a:lnTo>
                <a:lnTo>
                  <a:pt x="790" y="430"/>
                </a:lnTo>
                <a:lnTo>
                  <a:pt x="786" y="428"/>
                </a:lnTo>
                <a:lnTo>
                  <a:pt x="784" y="428"/>
                </a:lnTo>
                <a:lnTo>
                  <a:pt x="782" y="426"/>
                </a:lnTo>
                <a:lnTo>
                  <a:pt x="779" y="424"/>
                </a:lnTo>
                <a:lnTo>
                  <a:pt x="773" y="419"/>
                </a:lnTo>
                <a:lnTo>
                  <a:pt x="773" y="419"/>
                </a:lnTo>
                <a:lnTo>
                  <a:pt x="771" y="417"/>
                </a:lnTo>
                <a:lnTo>
                  <a:pt x="771" y="413"/>
                </a:lnTo>
                <a:lnTo>
                  <a:pt x="769" y="411"/>
                </a:lnTo>
                <a:lnTo>
                  <a:pt x="765" y="407"/>
                </a:lnTo>
                <a:lnTo>
                  <a:pt x="765" y="405"/>
                </a:lnTo>
                <a:lnTo>
                  <a:pt x="763" y="403"/>
                </a:lnTo>
                <a:lnTo>
                  <a:pt x="756" y="398"/>
                </a:lnTo>
                <a:lnTo>
                  <a:pt x="754" y="398"/>
                </a:lnTo>
                <a:lnTo>
                  <a:pt x="754" y="398"/>
                </a:lnTo>
                <a:lnTo>
                  <a:pt x="752" y="398"/>
                </a:lnTo>
                <a:lnTo>
                  <a:pt x="752" y="398"/>
                </a:lnTo>
                <a:lnTo>
                  <a:pt x="750" y="401"/>
                </a:lnTo>
                <a:lnTo>
                  <a:pt x="750" y="403"/>
                </a:lnTo>
                <a:lnTo>
                  <a:pt x="752" y="403"/>
                </a:lnTo>
                <a:lnTo>
                  <a:pt x="754" y="403"/>
                </a:lnTo>
                <a:lnTo>
                  <a:pt x="752" y="405"/>
                </a:lnTo>
                <a:lnTo>
                  <a:pt x="752" y="405"/>
                </a:lnTo>
                <a:lnTo>
                  <a:pt x="754" y="405"/>
                </a:lnTo>
                <a:lnTo>
                  <a:pt x="759" y="407"/>
                </a:lnTo>
                <a:lnTo>
                  <a:pt x="756" y="407"/>
                </a:lnTo>
                <a:lnTo>
                  <a:pt x="752" y="409"/>
                </a:lnTo>
                <a:lnTo>
                  <a:pt x="750" y="411"/>
                </a:lnTo>
                <a:lnTo>
                  <a:pt x="748" y="413"/>
                </a:lnTo>
                <a:lnTo>
                  <a:pt x="748" y="413"/>
                </a:lnTo>
                <a:lnTo>
                  <a:pt x="744" y="417"/>
                </a:lnTo>
                <a:lnTo>
                  <a:pt x="742" y="419"/>
                </a:lnTo>
                <a:lnTo>
                  <a:pt x="740" y="419"/>
                </a:lnTo>
                <a:lnTo>
                  <a:pt x="738" y="422"/>
                </a:lnTo>
                <a:lnTo>
                  <a:pt x="738" y="419"/>
                </a:lnTo>
                <a:lnTo>
                  <a:pt x="738" y="419"/>
                </a:lnTo>
                <a:lnTo>
                  <a:pt x="738" y="417"/>
                </a:lnTo>
                <a:lnTo>
                  <a:pt x="738" y="417"/>
                </a:lnTo>
                <a:lnTo>
                  <a:pt x="740" y="415"/>
                </a:lnTo>
                <a:lnTo>
                  <a:pt x="740" y="415"/>
                </a:lnTo>
                <a:lnTo>
                  <a:pt x="740" y="413"/>
                </a:lnTo>
                <a:lnTo>
                  <a:pt x="740" y="413"/>
                </a:lnTo>
                <a:lnTo>
                  <a:pt x="740" y="415"/>
                </a:lnTo>
                <a:lnTo>
                  <a:pt x="738" y="415"/>
                </a:lnTo>
                <a:lnTo>
                  <a:pt x="738" y="415"/>
                </a:lnTo>
                <a:lnTo>
                  <a:pt x="735" y="417"/>
                </a:lnTo>
                <a:lnTo>
                  <a:pt x="731" y="417"/>
                </a:lnTo>
                <a:lnTo>
                  <a:pt x="723" y="419"/>
                </a:lnTo>
                <a:lnTo>
                  <a:pt x="719" y="422"/>
                </a:lnTo>
                <a:lnTo>
                  <a:pt x="717" y="424"/>
                </a:lnTo>
                <a:lnTo>
                  <a:pt x="715" y="426"/>
                </a:lnTo>
                <a:lnTo>
                  <a:pt x="712" y="430"/>
                </a:lnTo>
                <a:lnTo>
                  <a:pt x="710" y="432"/>
                </a:lnTo>
                <a:lnTo>
                  <a:pt x="710" y="432"/>
                </a:lnTo>
                <a:lnTo>
                  <a:pt x="710" y="432"/>
                </a:lnTo>
                <a:lnTo>
                  <a:pt x="710" y="430"/>
                </a:lnTo>
                <a:lnTo>
                  <a:pt x="710" y="428"/>
                </a:lnTo>
                <a:lnTo>
                  <a:pt x="708" y="428"/>
                </a:lnTo>
                <a:lnTo>
                  <a:pt x="708" y="426"/>
                </a:lnTo>
                <a:lnTo>
                  <a:pt x="708" y="426"/>
                </a:lnTo>
                <a:lnTo>
                  <a:pt x="706" y="428"/>
                </a:lnTo>
                <a:lnTo>
                  <a:pt x="706" y="430"/>
                </a:lnTo>
                <a:lnTo>
                  <a:pt x="706" y="430"/>
                </a:lnTo>
                <a:lnTo>
                  <a:pt x="706" y="428"/>
                </a:lnTo>
                <a:lnTo>
                  <a:pt x="704" y="428"/>
                </a:lnTo>
                <a:lnTo>
                  <a:pt x="702" y="426"/>
                </a:lnTo>
                <a:lnTo>
                  <a:pt x="700" y="426"/>
                </a:lnTo>
                <a:lnTo>
                  <a:pt x="698" y="428"/>
                </a:lnTo>
                <a:lnTo>
                  <a:pt x="698" y="428"/>
                </a:lnTo>
                <a:lnTo>
                  <a:pt x="698" y="428"/>
                </a:lnTo>
                <a:lnTo>
                  <a:pt x="698" y="430"/>
                </a:lnTo>
                <a:lnTo>
                  <a:pt x="698" y="430"/>
                </a:lnTo>
                <a:lnTo>
                  <a:pt x="696" y="430"/>
                </a:lnTo>
                <a:lnTo>
                  <a:pt x="694" y="432"/>
                </a:lnTo>
                <a:lnTo>
                  <a:pt x="691" y="434"/>
                </a:lnTo>
                <a:lnTo>
                  <a:pt x="689" y="434"/>
                </a:lnTo>
                <a:lnTo>
                  <a:pt x="687" y="434"/>
                </a:lnTo>
                <a:lnTo>
                  <a:pt x="685" y="436"/>
                </a:lnTo>
                <a:lnTo>
                  <a:pt x="685" y="436"/>
                </a:lnTo>
                <a:lnTo>
                  <a:pt x="685" y="438"/>
                </a:lnTo>
                <a:lnTo>
                  <a:pt x="685" y="438"/>
                </a:lnTo>
                <a:lnTo>
                  <a:pt x="685" y="440"/>
                </a:lnTo>
                <a:lnTo>
                  <a:pt x="685" y="440"/>
                </a:lnTo>
                <a:lnTo>
                  <a:pt x="687" y="440"/>
                </a:lnTo>
                <a:lnTo>
                  <a:pt x="687" y="440"/>
                </a:lnTo>
                <a:lnTo>
                  <a:pt x="687" y="443"/>
                </a:lnTo>
                <a:lnTo>
                  <a:pt x="685" y="443"/>
                </a:lnTo>
                <a:lnTo>
                  <a:pt x="677" y="443"/>
                </a:lnTo>
                <a:lnTo>
                  <a:pt x="677" y="443"/>
                </a:lnTo>
                <a:lnTo>
                  <a:pt x="677" y="443"/>
                </a:lnTo>
                <a:lnTo>
                  <a:pt x="679" y="445"/>
                </a:lnTo>
                <a:lnTo>
                  <a:pt x="679" y="445"/>
                </a:lnTo>
                <a:lnTo>
                  <a:pt x="679" y="445"/>
                </a:lnTo>
                <a:lnTo>
                  <a:pt x="677" y="445"/>
                </a:lnTo>
                <a:lnTo>
                  <a:pt x="675" y="445"/>
                </a:lnTo>
                <a:lnTo>
                  <a:pt x="675" y="443"/>
                </a:lnTo>
                <a:lnTo>
                  <a:pt x="675" y="440"/>
                </a:lnTo>
                <a:lnTo>
                  <a:pt x="677" y="438"/>
                </a:lnTo>
                <a:lnTo>
                  <a:pt x="679" y="438"/>
                </a:lnTo>
                <a:lnTo>
                  <a:pt x="681" y="436"/>
                </a:lnTo>
                <a:lnTo>
                  <a:pt x="683" y="434"/>
                </a:lnTo>
                <a:lnTo>
                  <a:pt x="685" y="432"/>
                </a:lnTo>
                <a:lnTo>
                  <a:pt x="689" y="432"/>
                </a:lnTo>
                <a:lnTo>
                  <a:pt x="691" y="430"/>
                </a:lnTo>
                <a:lnTo>
                  <a:pt x="694" y="430"/>
                </a:lnTo>
                <a:lnTo>
                  <a:pt x="694" y="428"/>
                </a:lnTo>
                <a:lnTo>
                  <a:pt x="696" y="426"/>
                </a:lnTo>
                <a:lnTo>
                  <a:pt x="696" y="426"/>
                </a:lnTo>
                <a:lnTo>
                  <a:pt x="698" y="424"/>
                </a:lnTo>
                <a:lnTo>
                  <a:pt x="704" y="424"/>
                </a:lnTo>
                <a:lnTo>
                  <a:pt x="706" y="424"/>
                </a:lnTo>
                <a:lnTo>
                  <a:pt x="706" y="424"/>
                </a:lnTo>
                <a:lnTo>
                  <a:pt x="710" y="422"/>
                </a:lnTo>
                <a:lnTo>
                  <a:pt x="712" y="422"/>
                </a:lnTo>
                <a:lnTo>
                  <a:pt x="715" y="422"/>
                </a:lnTo>
                <a:lnTo>
                  <a:pt x="719" y="419"/>
                </a:lnTo>
                <a:lnTo>
                  <a:pt x="729" y="413"/>
                </a:lnTo>
                <a:lnTo>
                  <a:pt x="731" y="411"/>
                </a:lnTo>
                <a:lnTo>
                  <a:pt x="731" y="411"/>
                </a:lnTo>
                <a:lnTo>
                  <a:pt x="729" y="409"/>
                </a:lnTo>
                <a:lnTo>
                  <a:pt x="729" y="407"/>
                </a:lnTo>
                <a:lnTo>
                  <a:pt x="729" y="409"/>
                </a:lnTo>
                <a:lnTo>
                  <a:pt x="725" y="411"/>
                </a:lnTo>
                <a:lnTo>
                  <a:pt x="725" y="411"/>
                </a:lnTo>
                <a:lnTo>
                  <a:pt x="723" y="411"/>
                </a:lnTo>
                <a:lnTo>
                  <a:pt x="721" y="411"/>
                </a:lnTo>
                <a:lnTo>
                  <a:pt x="721" y="411"/>
                </a:lnTo>
                <a:lnTo>
                  <a:pt x="719" y="409"/>
                </a:lnTo>
                <a:lnTo>
                  <a:pt x="717" y="409"/>
                </a:lnTo>
                <a:lnTo>
                  <a:pt x="715" y="409"/>
                </a:lnTo>
                <a:lnTo>
                  <a:pt x="710" y="411"/>
                </a:lnTo>
                <a:lnTo>
                  <a:pt x="710" y="413"/>
                </a:lnTo>
                <a:lnTo>
                  <a:pt x="710" y="413"/>
                </a:lnTo>
                <a:lnTo>
                  <a:pt x="708" y="415"/>
                </a:lnTo>
                <a:lnTo>
                  <a:pt x="706" y="415"/>
                </a:lnTo>
                <a:lnTo>
                  <a:pt x="706" y="415"/>
                </a:lnTo>
                <a:lnTo>
                  <a:pt x="704" y="415"/>
                </a:lnTo>
                <a:lnTo>
                  <a:pt x="702" y="415"/>
                </a:lnTo>
                <a:lnTo>
                  <a:pt x="696" y="419"/>
                </a:lnTo>
                <a:lnTo>
                  <a:pt x="694" y="419"/>
                </a:lnTo>
                <a:lnTo>
                  <a:pt x="691" y="419"/>
                </a:lnTo>
                <a:lnTo>
                  <a:pt x="691" y="419"/>
                </a:lnTo>
                <a:lnTo>
                  <a:pt x="689" y="419"/>
                </a:lnTo>
                <a:lnTo>
                  <a:pt x="687" y="419"/>
                </a:lnTo>
                <a:lnTo>
                  <a:pt x="687" y="419"/>
                </a:lnTo>
                <a:lnTo>
                  <a:pt x="687" y="422"/>
                </a:lnTo>
                <a:lnTo>
                  <a:pt x="689" y="422"/>
                </a:lnTo>
                <a:lnTo>
                  <a:pt x="689" y="422"/>
                </a:lnTo>
                <a:lnTo>
                  <a:pt x="689" y="422"/>
                </a:lnTo>
                <a:lnTo>
                  <a:pt x="689" y="422"/>
                </a:lnTo>
                <a:lnTo>
                  <a:pt x="687" y="422"/>
                </a:lnTo>
                <a:lnTo>
                  <a:pt x="683" y="422"/>
                </a:lnTo>
                <a:lnTo>
                  <a:pt x="683" y="422"/>
                </a:lnTo>
                <a:lnTo>
                  <a:pt x="681" y="426"/>
                </a:lnTo>
                <a:lnTo>
                  <a:pt x="679" y="426"/>
                </a:lnTo>
                <a:lnTo>
                  <a:pt x="679" y="428"/>
                </a:lnTo>
                <a:lnTo>
                  <a:pt x="677" y="428"/>
                </a:lnTo>
                <a:lnTo>
                  <a:pt x="675" y="428"/>
                </a:lnTo>
                <a:lnTo>
                  <a:pt x="671" y="430"/>
                </a:lnTo>
                <a:lnTo>
                  <a:pt x="666" y="430"/>
                </a:lnTo>
                <a:lnTo>
                  <a:pt x="664" y="432"/>
                </a:lnTo>
                <a:lnTo>
                  <a:pt x="664" y="432"/>
                </a:lnTo>
                <a:lnTo>
                  <a:pt x="666" y="428"/>
                </a:lnTo>
                <a:lnTo>
                  <a:pt x="666" y="428"/>
                </a:lnTo>
                <a:lnTo>
                  <a:pt x="668" y="426"/>
                </a:lnTo>
                <a:lnTo>
                  <a:pt x="668" y="426"/>
                </a:lnTo>
                <a:lnTo>
                  <a:pt x="666" y="424"/>
                </a:lnTo>
                <a:lnTo>
                  <a:pt x="664" y="424"/>
                </a:lnTo>
                <a:lnTo>
                  <a:pt x="664" y="422"/>
                </a:lnTo>
                <a:lnTo>
                  <a:pt x="662" y="422"/>
                </a:lnTo>
                <a:lnTo>
                  <a:pt x="660" y="422"/>
                </a:lnTo>
                <a:lnTo>
                  <a:pt x="660" y="422"/>
                </a:lnTo>
                <a:lnTo>
                  <a:pt x="660" y="422"/>
                </a:lnTo>
                <a:lnTo>
                  <a:pt x="660" y="424"/>
                </a:lnTo>
                <a:lnTo>
                  <a:pt x="660" y="424"/>
                </a:lnTo>
                <a:lnTo>
                  <a:pt x="660" y="426"/>
                </a:lnTo>
                <a:lnTo>
                  <a:pt x="660" y="426"/>
                </a:lnTo>
                <a:lnTo>
                  <a:pt x="654" y="426"/>
                </a:lnTo>
                <a:lnTo>
                  <a:pt x="650" y="426"/>
                </a:lnTo>
                <a:lnTo>
                  <a:pt x="650" y="428"/>
                </a:lnTo>
                <a:lnTo>
                  <a:pt x="650" y="428"/>
                </a:lnTo>
                <a:lnTo>
                  <a:pt x="647" y="430"/>
                </a:lnTo>
                <a:lnTo>
                  <a:pt x="647" y="430"/>
                </a:lnTo>
                <a:lnTo>
                  <a:pt x="645" y="430"/>
                </a:lnTo>
                <a:lnTo>
                  <a:pt x="643" y="430"/>
                </a:lnTo>
                <a:lnTo>
                  <a:pt x="641" y="430"/>
                </a:lnTo>
                <a:lnTo>
                  <a:pt x="639" y="436"/>
                </a:lnTo>
                <a:lnTo>
                  <a:pt x="639" y="436"/>
                </a:lnTo>
                <a:lnTo>
                  <a:pt x="641" y="436"/>
                </a:lnTo>
                <a:lnTo>
                  <a:pt x="643" y="438"/>
                </a:lnTo>
                <a:lnTo>
                  <a:pt x="643" y="438"/>
                </a:lnTo>
                <a:lnTo>
                  <a:pt x="643" y="438"/>
                </a:lnTo>
                <a:lnTo>
                  <a:pt x="641" y="438"/>
                </a:lnTo>
                <a:lnTo>
                  <a:pt x="639" y="438"/>
                </a:lnTo>
                <a:lnTo>
                  <a:pt x="639" y="438"/>
                </a:lnTo>
                <a:lnTo>
                  <a:pt x="639" y="438"/>
                </a:lnTo>
                <a:lnTo>
                  <a:pt x="639" y="440"/>
                </a:lnTo>
                <a:lnTo>
                  <a:pt x="639" y="440"/>
                </a:lnTo>
                <a:lnTo>
                  <a:pt x="643" y="440"/>
                </a:lnTo>
                <a:lnTo>
                  <a:pt x="645" y="443"/>
                </a:lnTo>
                <a:lnTo>
                  <a:pt x="645" y="443"/>
                </a:lnTo>
                <a:lnTo>
                  <a:pt x="650" y="447"/>
                </a:lnTo>
                <a:lnTo>
                  <a:pt x="647" y="447"/>
                </a:lnTo>
                <a:lnTo>
                  <a:pt x="647" y="447"/>
                </a:lnTo>
                <a:lnTo>
                  <a:pt x="639" y="443"/>
                </a:lnTo>
                <a:lnTo>
                  <a:pt x="635" y="440"/>
                </a:lnTo>
                <a:lnTo>
                  <a:pt x="631" y="440"/>
                </a:lnTo>
                <a:lnTo>
                  <a:pt x="627" y="440"/>
                </a:lnTo>
                <a:lnTo>
                  <a:pt x="622" y="440"/>
                </a:lnTo>
                <a:lnTo>
                  <a:pt x="620" y="438"/>
                </a:lnTo>
                <a:lnTo>
                  <a:pt x="610" y="436"/>
                </a:lnTo>
                <a:lnTo>
                  <a:pt x="608" y="434"/>
                </a:lnTo>
                <a:lnTo>
                  <a:pt x="603" y="432"/>
                </a:lnTo>
                <a:lnTo>
                  <a:pt x="599" y="430"/>
                </a:lnTo>
                <a:lnTo>
                  <a:pt x="591" y="426"/>
                </a:lnTo>
                <a:lnTo>
                  <a:pt x="580" y="422"/>
                </a:lnTo>
                <a:lnTo>
                  <a:pt x="574" y="424"/>
                </a:lnTo>
                <a:lnTo>
                  <a:pt x="568" y="422"/>
                </a:lnTo>
                <a:lnTo>
                  <a:pt x="566" y="422"/>
                </a:lnTo>
                <a:lnTo>
                  <a:pt x="564" y="422"/>
                </a:lnTo>
                <a:lnTo>
                  <a:pt x="562" y="422"/>
                </a:lnTo>
                <a:lnTo>
                  <a:pt x="559" y="422"/>
                </a:lnTo>
                <a:lnTo>
                  <a:pt x="559" y="422"/>
                </a:lnTo>
                <a:lnTo>
                  <a:pt x="557" y="419"/>
                </a:lnTo>
                <a:lnTo>
                  <a:pt x="555" y="419"/>
                </a:lnTo>
                <a:lnTo>
                  <a:pt x="547" y="415"/>
                </a:lnTo>
                <a:lnTo>
                  <a:pt x="545" y="415"/>
                </a:lnTo>
                <a:lnTo>
                  <a:pt x="541" y="411"/>
                </a:lnTo>
                <a:lnTo>
                  <a:pt x="532" y="409"/>
                </a:lnTo>
                <a:lnTo>
                  <a:pt x="532" y="411"/>
                </a:lnTo>
                <a:lnTo>
                  <a:pt x="530" y="411"/>
                </a:lnTo>
                <a:lnTo>
                  <a:pt x="528" y="411"/>
                </a:lnTo>
                <a:lnTo>
                  <a:pt x="526" y="411"/>
                </a:lnTo>
                <a:lnTo>
                  <a:pt x="520" y="411"/>
                </a:lnTo>
                <a:lnTo>
                  <a:pt x="515" y="411"/>
                </a:lnTo>
                <a:lnTo>
                  <a:pt x="513" y="413"/>
                </a:lnTo>
                <a:lnTo>
                  <a:pt x="505" y="413"/>
                </a:lnTo>
                <a:lnTo>
                  <a:pt x="503" y="411"/>
                </a:lnTo>
                <a:lnTo>
                  <a:pt x="501" y="411"/>
                </a:lnTo>
                <a:lnTo>
                  <a:pt x="495" y="409"/>
                </a:lnTo>
                <a:lnTo>
                  <a:pt x="492" y="409"/>
                </a:lnTo>
                <a:lnTo>
                  <a:pt x="488" y="409"/>
                </a:lnTo>
                <a:lnTo>
                  <a:pt x="482" y="409"/>
                </a:lnTo>
                <a:lnTo>
                  <a:pt x="478" y="409"/>
                </a:lnTo>
                <a:lnTo>
                  <a:pt x="467" y="407"/>
                </a:lnTo>
                <a:lnTo>
                  <a:pt x="467" y="407"/>
                </a:lnTo>
                <a:lnTo>
                  <a:pt x="465" y="405"/>
                </a:lnTo>
                <a:lnTo>
                  <a:pt x="463" y="405"/>
                </a:lnTo>
                <a:lnTo>
                  <a:pt x="461" y="403"/>
                </a:lnTo>
                <a:lnTo>
                  <a:pt x="461" y="403"/>
                </a:lnTo>
                <a:lnTo>
                  <a:pt x="459" y="405"/>
                </a:lnTo>
                <a:lnTo>
                  <a:pt x="457" y="405"/>
                </a:lnTo>
                <a:lnTo>
                  <a:pt x="453" y="403"/>
                </a:lnTo>
                <a:lnTo>
                  <a:pt x="451" y="403"/>
                </a:lnTo>
                <a:lnTo>
                  <a:pt x="444" y="401"/>
                </a:lnTo>
                <a:lnTo>
                  <a:pt x="444" y="401"/>
                </a:lnTo>
                <a:lnTo>
                  <a:pt x="442" y="401"/>
                </a:lnTo>
                <a:lnTo>
                  <a:pt x="436" y="401"/>
                </a:lnTo>
                <a:lnTo>
                  <a:pt x="432" y="401"/>
                </a:lnTo>
                <a:lnTo>
                  <a:pt x="432" y="403"/>
                </a:lnTo>
                <a:lnTo>
                  <a:pt x="430" y="401"/>
                </a:lnTo>
                <a:lnTo>
                  <a:pt x="427" y="401"/>
                </a:lnTo>
                <a:lnTo>
                  <a:pt x="425" y="401"/>
                </a:lnTo>
                <a:lnTo>
                  <a:pt x="421" y="401"/>
                </a:lnTo>
                <a:lnTo>
                  <a:pt x="419" y="401"/>
                </a:lnTo>
                <a:lnTo>
                  <a:pt x="417" y="403"/>
                </a:lnTo>
                <a:lnTo>
                  <a:pt x="407" y="401"/>
                </a:lnTo>
                <a:lnTo>
                  <a:pt x="409" y="401"/>
                </a:lnTo>
                <a:lnTo>
                  <a:pt x="409" y="398"/>
                </a:lnTo>
                <a:lnTo>
                  <a:pt x="409" y="398"/>
                </a:lnTo>
                <a:lnTo>
                  <a:pt x="402" y="398"/>
                </a:lnTo>
                <a:lnTo>
                  <a:pt x="402" y="398"/>
                </a:lnTo>
                <a:lnTo>
                  <a:pt x="402" y="396"/>
                </a:lnTo>
                <a:lnTo>
                  <a:pt x="400" y="396"/>
                </a:lnTo>
                <a:lnTo>
                  <a:pt x="398" y="396"/>
                </a:lnTo>
                <a:lnTo>
                  <a:pt x="400" y="394"/>
                </a:lnTo>
                <a:lnTo>
                  <a:pt x="402" y="392"/>
                </a:lnTo>
                <a:lnTo>
                  <a:pt x="402" y="390"/>
                </a:lnTo>
                <a:lnTo>
                  <a:pt x="398" y="390"/>
                </a:lnTo>
                <a:lnTo>
                  <a:pt x="396" y="390"/>
                </a:lnTo>
                <a:lnTo>
                  <a:pt x="394" y="390"/>
                </a:lnTo>
                <a:lnTo>
                  <a:pt x="388" y="388"/>
                </a:lnTo>
                <a:lnTo>
                  <a:pt x="383" y="390"/>
                </a:lnTo>
                <a:lnTo>
                  <a:pt x="381" y="390"/>
                </a:lnTo>
                <a:lnTo>
                  <a:pt x="377" y="390"/>
                </a:lnTo>
                <a:lnTo>
                  <a:pt x="373" y="392"/>
                </a:lnTo>
                <a:lnTo>
                  <a:pt x="371" y="392"/>
                </a:lnTo>
                <a:lnTo>
                  <a:pt x="369" y="390"/>
                </a:lnTo>
                <a:lnTo>
                  <a:pt x="365" y="390"/>
                </a:lnTo>
                <a:lnTo>
                  <a:pt x="367" y="388"/>
                </a:lnTo>
                <a:lnTo>
                  <a:pt x="367" y="388"/>
                </a:lnTo>
                <a:lnTo>
                  <a:pt x="365" y="386"/>
                </a:lnTo>
                <a:lnTo>
                  <a:pt x="362" y="384"/>
                </a:lnTo>
                <a:lnTo>
                  <a:pt x="360" y="384"/>
                </a:lnTo>
                <a:lnTo>
                  <a:pt x="358" y="384"/>
                </a:lnTo>
                <a:lnTo>
                  <a:pt x="358" y="386"/>
                </a:lnTo>
                <a:lnTo>
                  <a:pt x="354" y="390"/>
                </a:lnTo>
                <a:lnTo>
                  <a:pt x="352" y="390"/>
                </a:lnTo>
                <a:lnTo>
                  <a:pt x="350" y="392"/>
                </a:lnTo>
                <a:lnTo>
                  <a:pt x="348" y="390"/>
                </a:lnTo>
                <a:lnTo>
                  <a:pt x="348" y="390"/>
                </a:lnTo>
                <a:lnTo>
                  <a:pt x="346" y="388"/>
                </a:lnTo>
                <a:lnTo>
                  <a:pt x="350" y="388"/>
                </a:lnTo>
                <a:lnTo>
                  <a:pt x="352" y="386"/>
                </a:lnTo>
                <a:lnTo>
                  <a:pt x="354" y="384"/>
                </a:lnTo>
                <a:lnTo>
                  <a:pt x="352" y="382"/>
                </a:lnTo>
                <a:lnTo>
                  <a:pt x="350" y="382"/>
                </a:lnTo>
                <a:lnTo>
                  <a:pt x="342" y="380"/>
                </a:lnTo>
                <a:lnTo>
                  <a:pt x="339" y="378"/>
                </a:lnTo>
                <a:lnTo>
                  <a:pt x="342" y="378"/>
                </a:lnTo>
                <a:lnTo>
                  <a:pt x="342" y="378"/>
                </a:lnTo>
                <a:lnTo>
                  <a:pt x="342" y="375"/>
                </a:lnTo>
                <a:lnTo>
                  <a:pt x="337" y="378"/>
                </a:lnTo>
                <a:lnTo>
                  <a:pt x="333" y="382"/>
                </a:lnTo>
                <a:lnTo>
                  <a:pt x="331" y="384"/>
                </a:lnTo>
                <a:lnTo>
                  <a:pt x="329" y="386"/>
                </a:lnTo>
                <a:lnTo>
                  <a:pt x="325" y="388"/>
                </a:lnTo>
                <a:lnTo>
                  <a:pt x="321" y="390"/>
                </a:lnTo>
                <a:lnTo>
                  <a:pt x="318" y="390"/>
                </a:lnTo>
                <a:lnTo>
                  <a:pt x="312" y="390"/>
                </a:lnTo>
                <a:lnTo>
                  <a:pt x="312" y="392"/>
                </a:lnTo>
                <a:lnTo>
                  <a:pt x="310" y="392"/>
                </a:lnTo>
                <a:lnTo>
                  <a:pt x="304" y="392"/>
                </a:lnTo>
                <a:lnTo>
                  <a:pt x="304" y="392"/>
                </a:lnTo>
                <a:lnTo>
                  <a:pt x="300" y="394"/>
                </a:lnTo>
                <a:lnTo>
                  <a:pt x="300" y="394"/>
                </a:lnTo>
                <a:lnTo>
                  <a:pt x="300" y="392"/>
                </a:lnTo>
                <a:lnTo>
                  <a:pt x="300" y="392"/>
                </a:lnTo>
                <a:lnTo>
                  <a:pt x="302" y="392"/>
                </a:lnTo>
                <a:lnTo>
                  <a:pt x="302" y="390"/>
                </a:lnTo>
                <a:lnTo>
                  <a:pt x="302" y="390"/>
                </a:lnTo>
                <a:lnTo>
                  <a:pt x="300" y="390"/>
                </a:lnTo>
                <a:lnTo>
                  <a:pt x="293" y="392"/>
                </a:lnTo>
                <a:lnTo>
                  <a:pt x="289" y="396"/>
                </a:lnTo>
                <a:lnTo>
                  <a:pt x="291" y="396"/>
                </a:lnTo>
                <a:lnTo>
                  <a:pt x="293" y="398"/>
                </a:lnTo>
                <a:lnTo>
                  <a:pt x="300" y="398"/>
                </a:lnTo>
                <a:lnTo>
                  <a:pt x="293" y="401"/>
                </a:lnTo>
                <a:lnTo>
                  <a:pt x="293" y="401"/>
                </a:lnTo>
                <a:lnTo>
                  <a:pt x="291" y="401"/>
                </a:lnTo>
                <a:lnTo>
                  <a:pt x="291" y="403"/>
                </a:lnTo>
                <a:lnTo>
                  <a:pt x="291" y="405"/>
                </a:lnTo>
                <a:lnTo>
                  <a:pt x="291" y="405"/>
                </a:lnTo>
                <a:lnTo>
                  <a:pt x="291" y="405"/>
                </a:lnTo>
                <a:lnTo>
                  <a:pt x="289" y="405"/>
                </a:lnTo>
                <a:lnTo>
                  <a:pt x="289" y="401"/>
                </a:lnTo>
                <a:lnTo>
                  <a:pt x="289" y="401"/>
                </a:lnTo>
                <a:lnTo>
                  <a:pt x="291" y="398"/>
                </a:lnTo>
                <a:lnTo>
                  <a:pt x="289" y="398"/>
                </a:lnTo>
                <a:lnTo>
                  <a:pt x="287" y="398"/>
                </a:lnTo>
                <a:lnTo>
                  <a:pt x="281" y="401"/>
                </a:lnTo>
                <a:lnTo>
                  <a:pt x="281" y="403"/>
                </a:lnTo>
                <a:lnTo>
                  <a:pt x="274" y="405"/>
                </a:lnTo>
                <a:lnTo>
                  <a:pt x="266" y="407"/>
                </a:lnTo>
                <a:lnTo>
                  <a:pt x="264" y="407"/>
                </a:lnTo>
                <a:lnTo>
                  <a:pt x="260" y="409"/>
                </a:lnTo>
                <a:lnTo>
                  <a:pt x="260" y="409"/>
                </a:lnTo>
                <a:lnTo>
                  <a:pt x="260" y="409"/>
                </a:lnTo>
                <a:lnTo>
                  <a:pt x="262" y="407"/>
                </a:lnTo>
                <a:lnTo>
                  <a:pt x="264" y="407"/>
                </a:lnTo>
                <a:lnTo>
                  <a:pt x="264" y="407"/>
                </a:lnTo>
                <a:lnTo>
                  <a:pt x="264" y="405"/>
                </a:lnTo>
                <a:lnTo>
                  <a:pt x="264" y="405"/>
                </a:lnTo>
                <a:lnTo>
                  <a:pt x="262" y="405"/>
                </a:lnTo>
                <a:lnTo>
                  <a:pt x="262" y="405"/>
                </a:lnTo>
                <a:lnTo>
                  <a:pt x="260" y="407"/>
                </a:lnTo>
                <a:lnTo>
                  <a:pt x="256" y="411"/>
                </a:lnTo>
                <a:lnTo>
                  <a:pt x="247" y="419"/>
                </a:lnTo>
                <a:lnTo>
                  <a:pt x="245" y="424"/>
                </a:lnTo>
                <a:lnTo>
                  <a:pt x="245" y="428"/>
                </a:lnTo>
                <a:lnTo>
                  <a:pt x="243" y="428"/>
                </a:lnTo>
                <a:lnTo>
                  <a:pt x="243" y="428"/>
                </a:lnTo>
                <a:lnTo>
                  <a:pt x="243" y="428"/>
                </a:lnTo>
                <a:lnTo>
                  <a:pt x="243" y="430"/>
                </a:lnTo>
                <a:lnTo>
                  <a:pt x="239" y="434"/>
                </a:lnTo>
                <a:lnTo>
                  <a:pt x="235" y="438"/>
                </a:lnTo>
                <a:lnTo>
                  <a:pt x="230" y="438"/>
                </a:lnTo>
                <a:lnTo>
                  <a:pt x="228" y="440"/>
                </a:lnTo>
                <a:lnTo>
                  <a:pt x="218" y="440"/>
                </a:lnTo>
                <a:lnTo>
                  <a:pt x="216" y="440"/>
                </a:lnTo>
                <a:lnTo>
                  <a:pt x="210" y="443"/>
                </a:lnTo>
                <a:lnTo>
                  <a:pt x="199" y="440"/>
                </a:lnTo>
                <a:lnTo>
                  <a:pt x="201" y="443"/>
                </a:lnTo>
                <a:lnTo>
                  <a:pt x="199" y="449"/>
                </a:lnTo>
                <a:lnTo>
                  <a:pt x="197" y="453"/>
                </a:lnTo>
                <a:lnTo>
                  <a:pt x="197" y="453"/>
                </a:lnTo>
                <a:lnTo>
                  <a:pt x="195" y="455"/>
                </a:lnTo>
                <a:lnTo>
                  <a:pt x="193" y="453"/>
                </a:lnTo>
                <a:lnTo>
                  <a:pt x="195" y="453"/>
                </a:lnTo>
                <a:lnTo>
                  <a:pt x="193" y="453"/>
                </a:lnTo>
                <a:lnTo>
                  <a:pt x="191" y="455"/>
                </a:lnTo>
                <a:lnTo>
                  <a:pt x="195" y="455"/>
                </a:lnTo>
                <a:lnTo>
                  <a:pt x="197" y="455"/>
                </a:lnTo>
                <a:lnTo>
                  <a:pt x="199" y="457"/>
                </a:lnTo>
                <a:lnTo>
                  <a:pt x="203" y="459"/>
                </a:lnTo>
                <a:lnTo>
                  <a:pt x="212" y="461"/>
                </a:lnTo>
                <a:lnTo>
                  <a:pt x="230" y="472"/>
                </a:lnTo>
                <a:lnTo>
                  <a:pt x="233" y="476"/>
                </a:lnTo>
                <a:lnTo>
                  <a:pt x="235" y="480"/>
                </a:lnTo>
                <a:lnTo>
                  <a:pt x="237" y="482"/>
                </a:lnTo>
                <a:lnTo>
                  <a:pt x="239" y="484"/>
                </a:lnTo>
                <a:lnTo>
                  <a:pt x="247" y="487"/>
                </a:lnTo>
                <a:lnTo>
                  <a:pt x="249" y="487"/>
                </a:lnTo>
                <a:lnTo>
                  <a:pt x="251" y="487"/>
                </a:lnTo>
                <a:lnTo>
                  <a:pt x="256" y="484"/>
                </a:lnTo>
                <a:lnTo>
                  <a:pt x="256" y="487"/>
                </a:lnTo>
                <a:lnTo>
                  <a:pt x="256" y="487"/>
                </a:lnTo>
                <a:lnTo>
                  <a:pt x="262" y="487"/>
                </a:lnTo>
                <a:lnTo>
                  <a:pt x="264" y="487"/>
                </a:lnTo>
                <a:lnTo>
                  <a:pt x="266" y="489"/>
                </a:lnTo>
                <a:lnTo>
                  <a:pt x="264" y="489"/>
                </a:lnTo>
                <a:lnTo>
                  <a:pt x="262" y="493"/>
                </a:lnTo>
                <a:lnTo>
                  <a:pt x="262" y="495"/>
                </a:lnTo>
                <a:lnTo>
                  <a:pt x="266" y="497"/>
                </a:lnTo>
                <a:lnTo>
                  <a:pt x="266" y="497"/>
                </a:lnTo>
                <a:lnTo>
                  <a:pt x="270" y="499"/>
                </a:lnTo>
                <a:lnTo>
                  <a:pt x="274" y="495"/>
                </a:lnTo>
                <a:lnTo>
                  <a:pt x="277" y="495"/>
                </a:lnTo>
                <a:lnTo>
                  <a:pt x="281" y="497"/>
                </a:lnTo>
                <a:lnTo>
                  <a:pt x="285" y="497"/>
                </a:lnTo>
                <a:lnTo>
                  <a:pt x="285" y="497"/>
                </a:lnTo>
                <a:lnTo>
                  <a:pt x="287" y="499"/>
                </a:lnTo>
                <a:lnTo>
                  <a:pt x="287" y="501"/>
                </a:lnTo>
                <a:lnTo>
                  <a:pt x="281" y="503"/>
                </a:lnTo>
                <a:lnTo>
                  <a:pt x="279" y="503"/>
                </a:lnTo>
                <a:lnTo>
                  <a:pt x="274" y="501"/>
                </a:lnTo>
                <a:lnTo>
                  <a:pt x="272" y="499"/>
                </a:lnTo>
                <a:lnTo>
                  <a:pt x="270" y="499"/>
                </a:lnTo>
                <a:lnTo>
                  <a:pt x="266" y="501"/>
                </a:lnTo>
                <a:lnTo>
                  <a:pt x="262" y="499"/>
                </a:lnTo>
                <a:lnTo>
                  <a:pt x="260" y="495"/>
                </a:lnTo>
                <a:lnTo>
                  <a:pt x="260" y="493"/>
                </a:lnTo>
                <a:lnTo>
                  <a:pt x="260" y="493"/>
                </a:lnTo>
                <a:lnTo>
                  <a:pt x="258" y="489"/>
                </a:lnTo>
                <a:lnTo>
                  <a:pt x="256" y="489"/>
                </a:lnTo>
                <a:lnTo>
                  <a:pt x="254" y="489"/>
                </a:lnTo>
                <a:lnTo>
                  <a:pt x="251" y="491"/>
                </a:lnTo>
                <a:lnTo>
                  <a:pt x="254" y="493"/>
                </a:lnTo>
                <a:lnTo>
                  <a:pt x="254" y="495"/>
                </a:lnTo>
                <a:lnTo>
                  <a:pt x="256" y="495"/>
                </a:lnTo>
                <a:lnTo>
                  <a:pt x="258" y="495"/>
                </a:lnTo>
                <a:lnTo>
                  <a:pt x="262" y="499"/>
                </a:lnTo>
                <a:lnTo>
                  <a:pt x="262" y="501"/>
                </a:lnTo>
                <a:lnTo>
                  <a:pt x="264" y="503"/>
                </a:lnTo>
                <a:lnTo>
                  <a:pt x="268" y="501"/>
                </a:lnTo>
                <a:lnTo>
                  <a:pt x="274" y="503"/>
                </a:lnTo>
                <a:lnTo>
                  <a:pt x="274" y="505"/>
                </a:lnTo>
                <a:lnTo>
                  <a:pt x="274" y="508"/>
                </a:lnTo>
                <a:lnTo>
                  <a:pt x="274" y="505"/>
                </a:lnTo>
                <a:lnTo>
                  <a:pt x="272" y="505"/>
                </a:lnTo>
                <a:lnTo>
                  <a:pt x="270" y="505"/>
                </a:lnTo>
                <a:lnTo>
                  <a:pt x="268" y="505"/>
                </a:lnTo>
                <a:lnTo>
                  <a:pt x="268" y="505"/>
                </a:lnTo>
                <a:lnTo>
                  <a:pt x="264" y="510"/>
                </a:lnTo>
                <a:lnTo>
                  <a:pt x="262" y="510"/>
                </a:lnTo>
                <a:lnTo>
                  <a:pt x="258" y="510"/>
                </a:lnTo>
                <a:lnTo>
                  <a:pt x="251" y="510"/>
                </a:lnTo>
                <a:lnTo>
                  <a:pt x="249" y="510"/>
                </a:lnTo>
                <a:lnTo>
                  <a:pt x="247" y="510"/>
                </a:lnTo>
                <a:lnTo>
                  <a:pt x="243" y="510"/>
                </a:lnTo>
                <a:lnTo>
                  <a:pt x="237" y="510"/>
                </a:lnTo>
                <a:lnTo>
                  <a:pt x="230" y="505"/>
                </a:lnTo>
                <a:lnTo>
                  <a:pt x="233" y="505"/>
                </a:lnTo>
                <a:lnTo>
                  <a:pt x="233" y="505"/>
                </a:lnTo>
                <a:lnTo>
                  <a:pt x="233" y="503"/>
                </a:lnTo>
                <a:lnTo>
                  <a:pt x="235" y="499"/>
                </a:lnTo>
                <a:lnTo>
                  <a:pt x="235" y="499"/>
                </a:lnTo>
                <a:lnTo>
                  <a:pt x="235" y="499"/>
                </a:lnTo>
                <a:lnTo>
                  <a:pt x="233" y="497"/>
                </a:lnTo>
                <a:lnTo>
                  <a:pt x="235" y="497"/>
                </a:lnTo>
                <a:lnTo>
                  <a:pt x="237" y="497"/>
                </a:lnTo>
                <a:lnTo>
                  <a:pt x="237" y="497"/>
                </a:lnTo>
                <a:lnTo>
                  <a:pt x="230" y="497"/>
                </a:lnTo>
                <a:lnTo>
                  <a:pt x="224" y="497"/>
                </a:lnTo>
                <a:lnTo>
                  <a:pt x="222" y="499"/>
                </a:lnTo>
                <a:lnTo>
                  <a:pt x="216" y="501"/>
                </a:lnTo>
                <a:lnTo>
                  <a:pt x="214" y="501"/>
                </a:lnTo>
                <a:lnTo>
                  <a:pt x="212" y="501"/>
                </a:lnTo>
                <a:lnTo>
                  <a:pt x="205" y="503"/>
                </a:lnTo>
                <a:lnTo>
                  <a:pt x="205" y="505"/>
                </a:lnTo>
                <a:lnTo>
                  <a:pt x="205" y="505"/>
                </a:lnTo>
                <a:lnTo>
                  <a:pt x="210" y="508"/>
                </a:lnTo>
                <a:lnTo>
                  <a:pt x="210" y="508"/>
                </a:lnTo>
                <a:lnTo>
                  <a:pt x="207" y="508"/>
                </a:lnTo>
                <a:lnTo>
                  <a:pt x="207" y="510"/>
                </a:lnTo>
                <a:lnTo>
                  <a:pt x="203" y="510"/>
                </a:lnTo>
                <a:lnTo>
                  <a:pt x="201" y="508"/>
                </a:lnTo>
                <a:lnTo>
                  <a:pt x="199" y="508"/>
                </a:lnTo>
                <a:lnTo>
                  <a:pt x="197" y="508"/>
                </a:lnTo>
                <a:lnTo>
                  <a:pt x="195" y="510"/>
                </a:lnTo>
                <a:lnTo>
                  <a:pt x="193" y="510"/>
                </a:lnTo>
                <a:lnTo>
                  <a:pt x="191" y="512"/>
                </a:lnTo>
                <a:lnTo>
                  <a:pt x="189" y="514"/>
                </a:lnTo>
                <a:lnTo>
                  <a:pt x="186" y="514"/>
                </a:lnTo>
                <a:lnTo>
                  <a:pt x="182" y="516"/>
                </a:lnTo>
                <a:lnTo>
                  <a:pt x="180" y="518"/>
                </a:lnTo>
                <a:lnTo>
                  <a:pt x="176" y="520"/>
                </a:lnTo>
                <a:lnTo>
                  <a:pt x="174" y="518"/>
                </a:lnTo>
                <a:lnTo>
                  <a:pt x="174" y="518"/>
                </a:lnTo>
                <a:lnTo>
                  <a:pt x="174" y="518"/>
                </a:lnTo>
                <a:lnTo>
                  <a:pt x="172" y="520"/>
                </a:lnTo>
                <a:lnTo>
                  <a:pt x="174" y="520"/>
                </a:lnTo>
                <a:lnTo>
                  <a:pt x="174" y="522"/>
                </a:lnTo>
                <a:lnTo>
                  <a:pt x="182" y="524"/>
                </a:lnTo>
                <a:lnTo>
                  <a:pt x="193" y="526"/>
                </a:lnTo>
                <a:lnTo>
                  <a:pt x="195" y="526"/>
                </a:lnTo>
                <a:lnTo>
                  <a:pt x="199" y="528"/>
                </a:lnTo>
                <a:lnTo>
                  <a:pt x="201" y="528"/>
                </a:lnTo>
                <a:lnTo>
                  <a:pt x="201" y="528"/>
                </a:lnTo>
                <a:lnTo>
                  <a:pt x="199" y="528"/>
                </a:lnTo>
                <a:lnTo>
                  <a:pt x="197" y="528"/>
                </a:lnTo>
                <a:lnTo>
                  <a:pt x="195" y="531"/>
                </a:lnTo>
                <a:lnTo>
                  <a:pt x="193" y="533"/>
                </a:lnTo>
                <a:lnTo>
                  <a:pt x="191" y="533"/>
                </a:lnTo>
                <a:lnTo>
                  <a:pt x="191" y="531"/>
                </a:lnTo>
                <a:lnTo>
                  <a:pt x="189" y="531"/>
                </a:lnTo>
                <a:lnTo>
                  <a:pt x="191" y="533"/>
                </a:lnTo>
                <a:lnTo>
                  <a:pt x="195" y="537"/>
                </a:lnTo>
                <a:lnTo>
                  <a:pt x="197" y="537"/>
                </a:lnTo>
                <a:lnTo>
                  <a:pt x="197" y="539"/>
                </a:lnTo>
                <a:lnTo>
                  <a:pt x="195" y="539"/>
                </a:lnTo>
                <a:lnTo>
                  <a:pt x="195" y="541"/>
                </a:lnTo>
                <a:lnTo>
                  <a:pt x="199" y="543"/>
                </a:lnTo>
                <a:lnTo>
                  <a:pt x="201" y="545"/>
                </a:lnTo>
                <a:lnTo>
                  <a:pt x="212" y="547"/>
                </a:lnTo>
                <a:lnTo>
                  <a:pt x="216" y="547"/>
                </a:lnTo>
                <a:lnTo>
                  <a:pt x="218" y="547"/>
                </a:lnTo>
                <a:lnTo>
                  <a:pt x="218" y="547"/>
                </a:lnTo>
                <a:lnTo>
                  <a:pt x="220" y="547"/>
                </a:lnTo>
                <a:lnTo>
                  <a:pt x="220" y="547"/>
                </a:lnTo>
                <a:lnTo>
                  <a:pt x="220" y="545"/>
                </a:lnTo>
                <a:lnTo>
                  <a:pt x="222" y="545"/>
                </a:lnTo>
                <a:lnTo>
                  <a:pt x="222" y="547"/>
                </a:lnTo>
                <a:lnTo>
                  <a:pt x="228" y="545"/>
                </a:lnTo>
                <a:lnTo>
                  <a:pt x="237" y="545"/>
                </a:lnTo>
                <a:lnTo>
                  <a:pt x="239" y="545"/>
                </a:lnTo>
                <a:lnTo>
                  <a:pt x="243" y="547"/>
                </a:lnTo>
                <a:lnTo>
                  <a:pt x="245" y="549"/>
                </a:lnTo>
                <a:lnTo>
                  <a:pt x="245" y="547"/>
                </a:lnTo>
                <a:lnTo>
                  <a:pt x="245" y="545"/>
                </a:lnTo>
                <a:lnTo>
                  <a:pt x="243" y="545"/>
                </a:lnTo>
                <a:lnTo>
                  <a:pt x="243" y="545"/>
                </a:lnTo>
                <a:lnTo>
                  <a:pt x="241" y="545"/>
                </a:lnTo>
                <a:lnTo>
                  <a:pt x="243" y="543"/>
                </a:lnTo>
                <a:lnTo>
                  <a:pt x="247" y="547"/>
                </a:lnTo>
                <a:lnTo>
                  <a:pt x="249" y="549"/>
                </a:lnTo>
                <a:lnTo>
                  <a:pt x="251" y="549"/>
                </a:lnTo>
                <a:lnTo>
                  <a:pt x="251" y="547"/>
                </a:lnTo>
                <a:lnTo>
                  <a:pt x="256" y="543"/>
                </a:lnTo>
                <a:lnTo>
                  <a:pt x="258" y="543"/>
                </a:lnTo>
                <a:lnTo>
                  <a:pt x="262" y="541"/>
                </a:lnTo>
                <a:lnTo>
                  <a:pt x="264" y="539"/>
                </a:lnTo>
                <a:lnTo>
                  <a:pt x="266" y="539"/>
                </a:lnTo>
                <a:lnTo>
                  <a:pt x="268" y="539"/>
                </a:lnTo>
                <a:lnTo>
                  <a:pt x="272" y="537"/>
                </a:lnTo>
                <a:lnTo>
                  <a:pt x="272" y="537"/>
                </a:lnTo>
                <a:lnTo>
                  <a:pt x="274" y="537"/>
                </a:lnTo>
                <a:lnTo>
                  <a:pt x="277" y="539"/>
                </a:lnTo>
                <a:lnTo>
                  <a:pt x="277" y="539"/>
                </a:lnTo>
                <a:lnTo>
                  <a:pt x="277" y="541"/>
                </a:lnTo>
                <a:lnTo>
                  <a:pt x="279" y="543"/>
                </a:lnTo>
                <a:lnTo>
                  <a:pt x="277" y="543"/>
                </a:lnTo>
                <a:lnTo>
                  <a:pt x="277" y="545"/>
                </a:lnTo>
                <a:lnTo>
                  <a:pt x="274" y="545"/>
                </a:lnTo>
                <a:lnTo>
                  <a:pt x="272" y="547"/>
                </a:lnTo>
                <a:lnTo>
                  <a:pt x="270" y="545"/>
                </a:lnTo>
                <a:lnTo>
                  <a:pt x="268" y="547"/>
                </a:lnTo>
                <a:lnTo>
                  <a:pt x="270" y="547"/>
                </a:lnTo>
                <a:lnTo>
                  <a:pt x="272" y="549"/>
                </a:lnTo>
                <a:lnTo>
                  <a:pt x="274" y="552"/>
                </a:lnTo>
                <a:lnTo>
                  <a:pt x="277" y="558"/>
                </a:lnTo>
                <a:lnTo>
                  <a:pt x="277" y="560"/>
                </a:lnTo>
                <a:lnTo>
                  <a:pt x="279" y="562"/>
                </a:lnTo>
                <a:lnTo>
                  <a:pt x="279" y="564"/>
                </a:lnTo>
                <a:lnTo>
                  <a:pt x="277" y="566"/>
                </a:lnTo>
                <a:lnTo>
                  <a:pt x="274" y="568"/>
                </a:lnTo>
                <a:lnTo>
                  <a:pt x="272" y="570"/>
                </a:lnTo>
                <a:lnTo>
                  <a:pt x="268" y="570"/>
                </a:lnTo>
                <a:lnTo>
                  <a:pt x="262" y="570"/>
                </a:lnTo>
                <a:lnTo>
                  <a:pt x="260" y="570"/>
                </a:lnTo>
                <a:lnTo>
                  <a:pt x="260" y="568"/>
                </a:lnTo>
                <a:lnTo>
                  <a:pt x="258" y="568"/>
                </a:lnTo>
                <a:lnTo>
                  <a:pt x="258" y="568"/>
                </a:lnTo>
                <a:lnTo>
                  <a:pt x="256" y="570"/>
                </a:lnTo>
                <a:lnTo>
                  <a:pt x="251" y="575"/>
                </a:lnTo>
                <a:lnTo>
                  <a:pt x="249" y="577"/>
                </a:lnTo>
                <a:lnTo>
                  <a:pt x="247" y="579"/>
                </a:lnTo>
                <a:lnTo>
                  <a:pt x="245" y="579"/>
                </a:lnTo>
                <a:lnTo>
                  <a:pt x="243" y="581"/>
                </a:lnTo>
                <a:lnTo>
                  <a:pt x="241" y="581"/>
                </a:lnTo>
                <a:lnTo>
                  <a:pt x="241" y="579"/>
                </a:lnTo>
                <a:lnTo>
                  <a:pt x="239" y="579"/>
                </a:lnTo>
                <a:lnTo>
                  <a:pt x="237" y="579"/>
                </a:lnTo>
                <a:lnTo>
                  <a:pt x="235" y="581"/>
                </a:lnTo>
                <a:lnTo>
                  <a:pt x="235" y="581"/>
                </a:lnTo>
                <a:lnTo>
                  <a:pt x="237" y="579"/>
                </a:lnTo>
                <a:lnTo>
                  <a:pt x="237" y="579"/>
                </a:lnTo>
                <a:lnTo>
                  <a:pt x="237" y="579"/>
                </a:lnTo>
                <a:lnTo>
                  <a:pt x="237" y="579"/>
                </a:lnTo>
                <a:lnTo>
                  <a:pt x="235" y="577"/>
                </a:lnTo>
                <a:lnTo>
                  <a:pt x="233" y="575"/>
                </a:lnTo>
                <a:lnTo>
                  <a:pt x="230" y="575"/>
                </a:lnTo>
                <a:lnTo>
                  <a:pt x="226" y="577"/>
                </a:lnTo>
                <a:lnTo>
                  <a:pt x="224" y="577"/>
                </a:lnTo>
                <a:lnTo>
                  <a:pt x="224" y="579"/>
                </a:lnTo>
                <a:lnTo>
                  <a:pt x="226" y="579"/>
                </a:lnTo>
                <a:lnTo>
                  <a:pt x="226" y="581"/>
                </a:lnTo>
                <a:lnTo>
                  <a:pt x="226" y="581"/>
                </a:lnTo>
                <a:lnTo>
                  <a:pt x="222" y="581"/>
                </a:lnTo>
                <a:lnTo>
                  <a:pt x="220" y="581"/>
                </a:lnTo>
                <a:lnTo>
                  <a:pt x="220" y="583"/>
                </a:lnTo>
                <a:lnTo>
                  <a:pt x="220" y="585"/>
                </a:lnTo>
                <a:lnTo>
                  <a:pt x="220" y="587"/>
                </a:lnTo>
                <a:lnTo>
                  <a:pt x="220" y="589"/>
                </a:lnTo>
                <a:lnTo>
                  <a:pt x="222" y="587"/>
                </a:lnTo>
                <a:lnTo>
                  <a:pt x="224" y="587"/>
                </a:lnTo>
                <a:lnTo>
                  <a:pt x="224" y="587"/>
                </a:lnTo>
                <a:lnTo>
                  <a:pt x="222" y="589"/>
                </a:lnTo>
                <a:lnTo>
                  <a:pt x="220" y="589"/>
                </a:lnTo>
                <a:lnTo>
                  <a:pt x="220" y="591"/>
                </a:lnTo>
                <a:lnTo>
                  <a:pt x="220" y="591"/>
                </a:lnTo>
                <a:lnTo>
                  <a:pt x="220" y="593"/>
                </a:lnTo>
                <a:lnTo>
                  <a:pt x="218" y="591"/>
                </a:lnTo>
                <a:lnTo>
                  <a:pt x="218" y="591"/>
                </a:lnTo>
                <a:lnTo>
                  <a:pt x="216" y="591"/>
                </a:lnTo>
                <a:lnTo>
                  <a:pt x="214" y="593"/>
                </a:lnTo>
                <a:lnTo>
                  <a:pt x="212" y="596"/>
                </a:lnTo>
                <a:lnTo>
                  <a:pt x="207" y="602"/>
                </a:lnTo>
                <a:lnTo>
                  <a:pt x="207" y="604"/>
                </a:lnTo>
                <a:lnTo>
                  <a:pt x="207" y="604"/>
                </a:lnTo>
                <a:lnTo>
                  <a:pt x="207" y="604"/>
                </a:lnTo>
                <a:lnTo>
                  <a:pt x="207" y="606"/>
                </a:lnTo>
                <a:lnTo>
                  <a:pt x="205" y="606"/>
                </a:lnTo>
                <a:lnTo>
                  <a:pt x="203" y="606"/>
                </a:lnTo>
                <a:lnTo>
                  <a:pt x="201" y="608"/>
                </a:lnTo>
                <a:lnTo>
                  <a:pt x="203" y="608"/>
                </a:lnTo>
                <a:lnTo>
                  <a:pt x="205" y="610"/>
                </a:lnTo>
                <a:lnTo>
                  <a:pt x="205" y="610"/>
                </a:lnTo>
                <a:lnTo>
                  <a:pt x="201" y="610"/>
                </a:lnTo>
                <a:lnTo>
                  <a:pt x="201" y="610"/>
                </a:lnTo>
                <a:lnTo>
                  <a:pt x="201" y="610"/>
                </a:lnTo>
                <a:lnTo>
                  <a:pt x="201" y="612"/>
                </a:lnTo>
                <a:lnTo>
                  <a:pt x="201" y="612"/>
                </a:lnTo>
                <a:lnTo>
                  <a:pt x="201" y="614"/>
                </a:lnTo>
                <a:lnTo>
                  <a:pt x="203" y="612"/>
                </a:lnTo>
                <a:lnTo>
                  <a:pt x="205" y="614"/>
                </a:lnTo>
                <a:lnTo>
                  <a:pt x="205" y="614"/>
                </a:lnTo>
                <a:lnTo>
                  <a:pt x="203" y="617"/>
                </a:lnTo>
                <a:lnTo>
                  <a:pt x="205" y="619"/>
                </a:lnTo>
                <a:lnTo>
                  <a:pt x="207" y="619"/>
                </a:lnTo>
                <a:lnTo>
                  <a:pt x="207" y="621"/>
                </a:lnTo>
                <a:lnTo>
                  <a:pt x="210" y="623"/>
                </a:lnTo>
                <a:lnTo>
                  <a:pt x="210" y="623"/>
                </a:lnTo>
                <a:lnTo>
                  <a:pt x="212" y="623"/>
                </a:lnTo>
                <a:lnTo>
                  <a:pt x="212" y="621"/>
                </a:lnTo>
                <a:lnTo>
                  <a:pt x="212" y="621"/>
                </a:lnTo>
                <a:lnTo>
                  <a:pt x="212" y="619"/>
                </a:lnTo>
                <a:lnTo>
                  <a:pt x="214" y="619"/>
                </a:lnTo>
                <a:lnTo>
                  <a:pt x="214" y="619"/>
                </a:lnTo>
                <a:lnTo>
                  <a:pt x="214" y="621"/>
                </a:lnTo>
                <a:lnTo>
                  <a:pt x="212" y="621"/>
                </a:lnTo>
                <a:lnTo>
                  <a:pt x="214" y="621"/>
                </a:lnTo>
                <a:lnTo>
                  <a:pt x="214" y="623"/>
                </a:lnTo>
                <a:lnTo>
                  <a:pt x="216" y="621"/>
                </a:lnTo>
                <a:lnTo>
                  <a:pt x="216" y="621"/>
                </a:lnTo>
                <a:lnTo>
                  <a:pt x="216" y="623"/>
                </a:lnTo>
                <a:lnTo>
                  <a:pt x="216" y="623"/>
                </a:lnTo>
                <a:lnTo>
                  <a:pt x="218" y="623"/>
                </a:lnTo>
                <a:lnTo>
                  <a:pt x="220" y="623"/>
                </a:lnTo>
                <a:lnTo>
                  <a:pt x="220" y="623"/>
                </a:lnTo>
                <a:lnTo>
                  <a:pt x="218" y="625"/>
                </a:lnTo>
                <a:lnTo>
                  <a:pt x="214" y="625"/>
                </a:lnTo>
                <a:lnTo>
                  <a:pt x="216" y="627"/>
                </a:lnTo>
                <a:lnTo>
                  <a:pt x="216" y="627"/>
                </a:lnTo>
                <a:lnTo>
                  <a:pt x="220" y="627"/>
                </a:lnTo>
                <a:lnTo>
                  <a:pt x="226" y="627"/>
                </a:lnTo>
                <a:lnTo>
                  <a:pt x="233" y="629"/>
                </a:lnTo>
                <a:lnTo>
                  <a:pt x="235" y="625"/>
                </a:lnTo>
                <a:lnTo>
                  <a:pt x="237" y="627"/>
                </a:lnTo>
                <a:lnTo>
                  <a:pt x="237" y="627"/>
                </a:lnTo>
                <a:lnTo>
                  <a:pt x="237" y="627"/>
                </a:lnTo>
                <a:lnTo>
                  <a:pt x="235" y="627"/>
                </a:lnTo>
                <a:lnTo>
                  <a:pt x="233" y="629"/>
                </a:lnTo>
                <a:lnTo>
                  <a:pt x="237" y="629"/>
                </a:lnTo>
                <a:lnTo>
                  <a:pt x="239" y="629"/>
                </a:lnTo>
                <a:lnTo>
                  <a:pt x="241" y="631"/>
                </a:lnTo>
                <a:lnTo>
                  <a:pt x="239" y="633"/>
                </a:lnTo>
                <a:lnTo>
                  <a:pt x="235" y="633"/>
                </a:lnTo>
                <a:lnTo>
                  <a:pt x="235" y="633"/>
                </a:lnTo>
                <a:lnTo>
                  <a:pt x="233" y="631"/>
                </a:lnTo>
                <a:lnTo>
                  <a:pt x="233" y="631"/>
                </a:lnTo>
                <a:lnTo>
                  <a:pt x="233" y="631"/>
                </a:lnTo>
                <a:lnTo>
                  <a:pt x="230" y="631"/>
                </a:lnTo>
                <a:lnTo>
                  <a:pt x="226" y="633"/>
                </a:lnTo>
                <a:lnTo>
                  <a:pt x="226" y="633"/>
                </a:lnTo>
                <a:lnTo>
                  <a:pt x="226" y="633"/>
                </a:lnTo>
                <a:lnTo>
                  <a:pt x="228" y="631"/>
                </a:lnTo>
                <a:lnTo>
                  <a:pt x="226" y="631"/>
                </a:lnTo>
                <a:lnTo>
                  <a:pt x="226" y="629"/>
                </a:lnTo>
                <a:lnTo>
                  <a:pt x="224" y="629"/>
                </a:lnTo>
                <a:lnTo>
                  <a:pt x="222" y="627"/>
                </a:lnTo>
                <a:lnTo>
                  <a:pt x="220" y="627"/>
                </a:lnTo>
                <a:lnTo>
                  <a:pt x="218" y="627"/>
                </a:lnTo>
                <a:lnTo>
                  <a:pt x="218" y="631"/>
                </a:lnTo>
                <a:lnTo>
                  <a:pt x="212" y="635"/>
                </a:lnTo>
                <a:lnTo>
                  <a:pt x="214" y="635"/>
                </a:lnTo>
                <a:lnTo>
                  <a:pt x="216" y="635"/>
                </a:lnTo>
                <a:lnTo>
                  <a:pt x="218" y="635"/>
                </a:lnTo>
                <a:lnTo>
                  <a:pt x="216" y="637"/>
                </a:lnTo>
                <a:lnTo>
                  <a:pt x="216" y="637"/>
                </a:lnTo>
                <a:lnTo>
                  <a:pt x="218" y="640"/>
                </a:lnTo>
                <a:lnTo>
                  <a:pt x="220" y="640"/>
                </a:lnTo>
                <a:lnTo>
                  <a:pt x="222" y="640"/>
                </a:lnTo>
                <a:lnTo>
                  <a:pt x="224" y="644"/>
                </a:lnTo>
                <a:lnTo>
                  <a:pt x="230" y="648"/>
                </a:lnTo>
                <a:lnTo>
                  <a:pt x="230" y="648"/>
                </a:lnTo>
                <a:lnTo>
                  <a:pt x="230" y="650"/>
                </a:lnTo>
                <a:lnTo>
                  <a:pt x="233" y="650"/>
                </a:lnTo>
                <a:lnTo>
                  <a:pt x="237" y="650"/>
                </a:lnTo>
                <a:lnTo>
                  <a:pt x="243" y="650"/>
                </a:lnTo>
                <a:lnTo>
                  <a:pt x="247" y="648"/>
                </a:lnTo>
                <a:lnTo>
                  <a:pt x="249" y="648"/>
                </a:lnTo>
                <a:lnTo>
                  <a:pt x="254" y="648"/>
                </a:lnTo>
                <a:lnTo>
                  <a:pt x="254" y="646"/>
                </a:lnTo>
                <a:lnTo>
                  <a:pt x="254" y="644"/>
                </a:lnTo>
                <a:lnTo>
                  <a:pt x="254" y="642"/>
                </a:lnTo>
                <a:lnTo>
                  <a:pt x="254" y="642"/>
                </a:lnTo>
                <a:lnTo>
                  <a:pt x="251" y="642"/>
                </a:lnTo>
                <a:lnTo>
                  <a:pt x="251" y="640"/>
                </a:lnTo>
                <a:lnTo>
                  <a:pt x="254" y="637"/>
                </a:lnTo>
                <a:lnTo>
                  <a:pt x="258" y="633"/>
                </a:lnTo>
                <a:lnTo>
                  <a:pt x="258" y="633"/>
                </a:lnTo>
                <a:lnTo>
                  <a:pt x="260" y="631"/>
                </a:lnTo>
                <a:lnTo>
                  <a:pt x="260" y="631"/>
                </a:lnTo>
                <a:lnTo>
                  <a:pt x="262" y="631"/>
                </a:lnTo>
                <a:lnTo>
                  <a:pt x="262" y="631"/>
                </a:lnTo>
                <a:lnTo>
                  <a:pt x="258" y="633"/>
                </a:lnTo>
                <a:lnTo>
                  <a:pt x="256" y="637"/>
                </a:lnTo>
                <a:lnTo>
                  <a:pt x="256" y="642"/>
                </a:lnTo>
                <a:lnTo>
                  <a:pt x="258" y="644"/>
                </a:lnTo>
                <a:lnTo>
                  <a:pt x="260" y="648"/>
                </a:lnTo>
                <a:lnTo>
                  <a:pt x="262" y="652"/>
                </a:lnTo>
                <a:lnTo>
                  <a:pt x="264" y="656"/>
                </a:lnTo>
                <a:lnTo>
                  <a:pt x="264" y="656"/>
                </a:lnTo>
                <a:lnTo>
                  <a:pt x="262" y="658"/>
                </a:lnTo>
                <a:lnTo>
                  <a:pt x="262" y="661"/>
                </a:lnTo>
                <a:lnTo>
                  <a:pt x="260" y="663"/>
                </a:lnTo>
                <a:lnTo>
                  <a:pt x="262" y="665"/>
                </a:lnTo>
                <a:lnTo>
                  <a:pt x="262" y="667"/>
                </a:lnTo>
                <a:lnTo>
                  <a:pt x="264" y="667"/>
                </a:lnTo>
                <a:lnTo>
                  <a:pt x="266" y="667"/>
                </a:lnTo>
                <a:lnTo>
                  <a:pt x="264" y="667"/>
                </a:lnTo>
                <a:lnTo>
                  <a:pt x="264" y="669"/>
                </a:lnTo>
                <a:lnTo>
                  <a:pt x="264" y="671"/>
                </a:lnTo>
                <a:lnTo>
                  <a:pt x="264" y="673"/>
                </a:lnTo>
                <a:lnTo>
                  <a:pt x="262" y="673"/>
                </a:lnTo>
                <a:lnTo>
                  <a:pt x="260" y="675"/>
                </a:lnTo>
                <a:lnTo>
                  <a:pt x="258" y="675"/>
                </a:lnTo>
                <a:lnTo>
                  <a:pt x="264" y="677"/>
                </a:lnTo>
                <a:lnTo>
                  <a:pt x="270" y="675"/>
                </a:lnTo>
                <a:lnTo>
                  <a:pt x="270" y="673"/>
                </a:lnTo>
                <a:lnTo>
                  <a:pt x="270" y="673"/>
                </a:lnTo>
                <a:lnTo>
                  <a:pt x="272" y="673"/>
                </a:lnTo>
                <a:lnTo>
                  <a:pt x="272" y="673"/>
                </a:lnTo>
                <a:lnTo>
                  <a:pt x="277" y="671"/>
                </a:lnTo>
                <a:lnTo>
                  <a:pt x="279" y="671"/>
                </a:lnTo>
                <a:lnTo>
                  <a:pt x="281" y="669"/>
                </a:lnTo>
                <a:lnTo>
                  <a:pt x="283" y="669"/>
                </a:lnTo>
                <a:lnTo>
                  <a:pt x="285" y="667"/>
                </a:lnTo>
                <a:lnTo>
                  <a:pt x="285" y="669"/>
                </a:lnTo>
                <a:lnTo>
                  <a:pt x="287" y="671"/>
                </a:lnTo>
                <a:lnTo>
                  <a:pt x="291" y="671"/>
                </a:lnTo>
                <a:lnTo>
                  <a:pt x="291" y="671"/>
                </a:lnTo>
                <a:lnTo>
                  <a:pt x="293" y="671"/>
                </a:lnTo>
                <a:lnTo>
                  <a:pt x="295" y="671"/>
                </a:lnTo>
                <a:lnTo>
                  <a:pt x="298" y="673"/>
                </a:lnTo>
                <a:lnTo>
                  <a:pt x="300" y="673"/>
                </a:lnTo>
                <a:lnTo>
                  <a:pt x="304" y="679"/>
                </a:lnTo>
                <a:lnTo>
                  <a:pt x="306" y="682"/>
                </a:lnTo>
                <a:lnTo>
                  <a:pt x="308" y="679"/>
                </a:lnTo>
                <a:lnTo>
                  <a:pt x="308" y="677"/>
                </a:lnTo>
                <a:lnTo>
                  <a:pt x="306" y="673"/>
                </a:lnTo>
                <a:lnTo>
                  <a:pt x="306" y="673"/>
                </a:lnTo>
                <a:lnTo>
                  <a:pt x="308" y="671"/>
                </a:lnTo>
                <a:lnTo>
                  <a:pt x="308" y="669"/>
                </a:lnTo>
                <a:lnTo>
                  <a:pt x="308" y="669"/>
                </a:lnTo>
                <a:lnTo>
                  <a:pt x="308" y="669"/>
                </a:lnTo>
                <a:lnTo>
                  <a:pt x="310" y="669"/>
                </a:lnTo>
                <a:lnTo>
                  <a:pt x="312" y="667"/>
                </a:lnTo>
                <a:lnTo>
                  <a:pt x="312" y="667"/>
                </a:lnTo>
                <a:lnTo>
                  <a:pt x="316" y="667"/>
                </a:lnTo>
                <a:lnTo>
                  <a:pt x="318" y="669"/>
                </a:lnTo>
                <a:lnTo>
                  <a:pt x="316" y="669"/>
                </a:lnTo>
                <a:lnTo>
                  <a:pt x="314" y="669"/>
                </a:lnTo>
                <a:lnTo>
                  <a:pt x="312" y="669"/>
                </a:lnTo>
                <a:lnTo>
                  <a:pt x="312" y="669"/>
                </a:lnTo>
                <a:lnTo>
                  <a:pt x="312" y="671"/>
                </a:lnTo>
                <a:lnTo>
                  <a:pt x="312" y="673"/>
                </a:lnTo>
                <a:lnTo>
                  <a:pt x="312" y="673"/>
                </a:lnTo>
                <a:lnTo>
                  <a:pt x="314" y="675"/>
                </a:lnTo>
                <a:lnTo>
                  <a:pt x="316" y="675"/>
                </a:lnTo>
                <a:lnTo>
                  <a:pt x="318" y="675"/>
                </a:lnTo>
                <a:lnTo>
                  <a:pt x="323" y="673"/>
                </a:lnTo>
                <a:lnTo>
                  <a:pt x="331" y="671"/>
                </a:lnTo>
                <a:lnTo>
                  <a:pt x="333" y="669"/>
                </a:lnTo>
                <a:lnTo>
                  <a:pt x="335" y="665"/>
                </a:lnTo>
                <a:lnTo>
                  <a:pt x="335" y="669"/>
                </a:lnTo>
                <a:lnTo>
                  <a:pt x="333" y="673"/>
                </a:lnTo>
                <a:lnTo>
                  <a:pt x="333" y="673"/>
                </a:lnTo>
                <a:lnTo>
                  <a:pt x="333" y="673"/>
                </a:lnTo>
                <a:lnTo>
                  <a:pt x="329" y="675"/>
                </a:lnTo>
                <a:lnTo>
                  <a:pt x="327" y="679"/>
                </a:lnTo>
                <a:lnTo>
                  <a:pt x="325" y="679"/>
                </a:lnTo>
                <a:lnTo>
                  <a:pt x="325" y="682"/>
                </a:lnTo>
                <a:lnTo>
                  <a:pt x="327" y="684"/>
                </a:lnTo>
                <a:lnTo>
                  <a:pt x="327" y="684"/>
                </a:lnTo>
                <a:lnTo>
                  <a:pt x="329" y="684"/>
                </a:lnTo>
                <a:lnTo>
                  <a:pt x="331" y="686"/>
                </a:lnTo>
                <a:lnTo>
                  <a:pt x="327" y="686"/>
                </a:lnTo>
                <a:lnTo>
                  <a:pt x="325" y="686"/>
                </a:lnTo>
                <a:lnTo>
                  <a:pt x="325" y="688"/>
                </a:lnTo>
                <a:lnTo>
                  <a:pt x="325" y="692"/>
                </a:lnTo>
                <a:lnTo>
                  <a:pt x="323" y="694"/>
                </a:lnTo>
                <a:lnTo>
                  <a:pt x="323" y="696"/>
                </a:lnTo>
                <a:lnTo>
                  <a:pt x="323" y="696"/>
                </a:lnTo>
                <a:lnTo>
                  <a:pt x="325" y="698"/>
                </a:lnTo>
                <a:lnTo>
                  <a:pt x="325" y="698"/>
                </a:lnTo>
                <a:lnTo>
                  <a:pt x="325" y="698"/>
                </a:lnTo>
                <a:lnTo>
                  <a:pt x="327" y="698"/>
                </a:lnTo>
                <a:lnTo>
                  <a:pt x="327" y="698"/>
                </a:lnTo>
                <a:lnTo>
                  <a:pt x="325" y="700"/>
                </a:lnTo>
                <a:lnTo>
                  <a:pt x="325" y="700"/>
                </a:lnTo>
                <a:lnTo>
                  <a:pt x="323" y="698"/>
                </a:lnTo>
                <a:lnTo>
                  <a:pt x="323" y="698"/>
                </a:lnTo>
                <a:lnTo>
                  <a:pt x="323" y="698"/>
                </a:lnTo>
                <a:lnTo>
                  <a:pt x="321" y="698"/>
                </a:lnTo>
                <a:lnTo>
                  <a:pt x="321" y="698"/>
                </a:lnTo>
                <a:lnTo>
                  <a:pt x="318" y="700"/>
                </a:lnTo>
                <a:lnTo>
                  <a:pt x="316" y="702"/>
                </a:lnTo>
                <a:lnTo>
                  <a:pt x="316" y="702"/>
                </a:lnTo>
                <a:lnTo>
                  <a:pt x="314" y="705"/>
                </a:lnTo>
                <a:lnTo>
                  <a:pt x="312" y="707"/>
                </a:lnTo>
                <a:lnTo>
                  <a:pt x="310" y="707"/>
                </a:lnTo>
                <a:lnTo>
                  <a:pt x="310" y="709"/>
                </a:lnTo>
                <a:lnTo>
                  <a:pt x="308" y="709"/>
                </a:lnTo>
                <a:lnTo>
                  <a:pt x="308" y="711"/>
                </a:lnTo>
                <a:lnTo>
                  <a:pt x="308" y="713"/>
                </a:lnTo>
                <a:lnTo>
                  <a:pt x="310" y="713"/>
                </a:lnTo>
                <a:lnTo>
                  <a:pt x="308" y="713"/>
                </a:lnTo>
                <a:lnTo>
                  <a:pt x="308" y="715"/>
                </a:lnTo>
                <a:lnTo>
                  <a:pt x="308" y="713"/>
                </a:lnTo>
                <a:lnTo>
                  <a:pt x="306" y="713"/>
                </a:lnTo>
                <a:lnTo>
                  <a:pt x="306" y="713"/>
                </a:lnTo>
                <a:lnTo>
                  <a:pt x="306" y="713"/>
                </a:lnTo>
                <a:lnTo>
                  <a:pt x="304" y="713"/>
                </a:lnTo>
                <a:lnTo>
                  <a:pt x="302" y="715"/>
                </a:lnTo>
                <a:lnTo>
                  <a:pt x="300" y="717"/>
                </a:lnTo>
                <a:lnTo>
                  <a:pt x="293" y="719"/>
                </a:lnTo>
                <a:lnTo>
                  <a:pt x="289" y="721"/>
                </a:lnTo>
                <a:lnTo>
                  <a:pt x="287" y="721"/>
                </a:lnTo>
                <a:lnTo>
                  <a:pt x="285" y="723"/>
                </a:lnTo>
                <a:lnTo>
                  <a:pt x="285" y="726"/>
                </a:lnTo>
                <a:lnTo>
                  <a:pt x="283" y="728"/>
                </a:lnTo>
                <a:lnTo>
                  <a:pt x="283" y="730"/>
                </a:lnTo>
                <a:lnTo>
                  <a:pt x="283" y="730"/>
                </a:lnTo>
                <a:lnTo>
                  <a:pt x="283" y="732"/>
                </a:lnTo>
                <a:lnTo>
                  <a:pt x="283" y="732"/>
                </a:lnTo>
                <a:lnTo>
                  <a:pt x="285" y="732"/>
                </a:lnTo>
                <a:lnTo>
                  <a:pt x="285" y="734"/>
                </a:lnTo>
                <a:lnTo>
                  <a:pt x="285" y="734"/>
                </a:lnTo>
                <a:lnTo>
                  <a:pt x="285" y="734"/>
                </a:lnTo>
                <a:lnTo>
                  <a:pt x="283" y="734"/>
                </a:lnTo>
                <a:lnTo>
                  <a:pt x="283" y="734"/>
                </a:lnTo>
                <a:lnTo>
                  <a:pt x="283" y="734"/>
                </a:lnTo>
                <a:lnTo>
                  <a:pt x="281" y="732"/>
                </a:lnTo>
                <a:lnTo>
                  <a:pt x="279" y="732"/>
                </a:lnTo>
                <a:lnTo>
                  <a:pt x="279" y="734"/>
                </a:lnTo>
                <a:lnTo>
                  <a:pt x="279" y="734"/>
                </a:lnTo>
                <a:lnTo>
                  <a:pt x="279" y="736"/>
                </a:lnTo>
                <a:lnTo>
                  <a:pt x="279" y="736"/>
                </a:lnTo>
                <a:lnTo>
                  <a:pt x="277" y="734"/>
                </a:lnTo>
                <a:lnTo>
                  <a:pt x="274" y="732"/>
                </a:lnTo>
                <a:lnTo>
                  <a:pt x="274" y="732"/>
                </a:lnTo>
                <a:lnTo>
                  <a:pt x="277" y="732"/>
                </a:lnTo>
                <a:lnTo>
                  <a:pt x="277" y="730"/>
                </a:lnTo>
                <a:lnTo>
                  <a:pt x="277" y="730"/>
                </a:lnTo>
                <a:lnTo>
                  <a:pt x="277" y="730"/>
                </a:lnTo>
                <a:lnTo>
                  <a:pt x="272" y="732"/>
                </a:lnTo>
                <a:lnTo>
                  <a:pt x="272" y="732"/>
                </a:lnTo>
                <a:lnTo>
                  <a:pt x="272" y="730"/>
                </a:lnTo>
                <a:lnTo>
                  <a:pt x="272" y="730"/>
                </a:lnTo>
                <a:lnTo>
                  <a:pt x="272" y="730"/>
                </a:lnTo>
                <a:lnTo>
                  <a:pt x="266" y="732"/>
                </a:lnTo>
                <a:lnTo>
                  <a:pt x="262" y="734"/>
                </a:lnTo>
                <a:lnTo>
                  <a:pt x="258" y="736"/>
                </a:lnTo>
                <a:lnTo>
                  <a:pt x="256" y="738"/>
                </a:lnTo>
                <a:lnTo>
                  <a:pt x="254" y="740"/>
                </a:lnTo>
                <a:lnTo>
                  <a:pt x="251" y="742"/>
                </a:lnTo>
                <a:lnTo>
                  <a:pt x="249" y="744"/>
                </a:lnTo>
                <a:lnTo>
                  <a:pt x="249" y="744"/>
                </a:lnTo>
                <a:lnTo>
                  <a:pt x="247" y="747"/>
                </a:lnTo>
                <a:lnTo>
                  <a:pt x="247" y="747"/>
                </a:lnTo>
                <a:lnTo>
                  <a:pt x="247" y="747"/>
                </a:lnTo>
                <a:lnTo>
                  <a:pt x="245" y="747"/>
                </a:lnTo>
                <a:lnTo>
                  <a:pt x="245" y="747"/>
                </a:lnTo>
                <a:lnTo>
                  <a:pt x="245" y="747"/>
                </a:lnTo>
                <a:lnTo>
                  <a:pt x="243" y="749"/>
                </a:lnTo>
                <a:lnTo>
                  <a:pt x="241" y="749"/>
                </a:lnTo>
                <a:lnTo>
                  <a:pt x="241" y="749"/>
                </a:lnTo>
                <a:lnTo>
                  <a:pt x="243" y="751"/>
                </a:lnTo>
                <a:lnTo>
                  <a:pt x="241" y="751"/>
                </a:lnTo>
                <a:lnTo>
                  <a:pt x="241" y="753"/>
                </a:lnTo>
                <a:lnTo>
                  <a:pt x="241" y="753"/>
                </a:lnTo>
                <a:lnTo>
                  <a:pt x="243" y="753"/>
                </a:lnTo>
                <a:lnTo>
                  <a:pt x="243" y="753"/>
                </a:lnTo>
                <a:lnTo>
                  <a:pt x="245" y="753"/>
                </a:lnTo>
                <a:lnTo>
                  <a:pt x="245" y="751"/>
                </a:lnTo>
                <a:lnTo>
                  <a:pt x="245" y="749"/>
                </a:lnTo>
                <a:lnTo>
                  <a:pt x="245" y="749"/>
                </a:lnTo>
                <a:lnTo>
                  <a:pt x="247" y="749"/>
                </a:lnTo>
                <a:lnTo>
                  <a:pt x="247" y="751"/>
                </a:lnTo>
                <a:lnTo>
                  <a:pt x="249" y="751"/>
                </a:lnTo>
                <a:lnTo>
                  <a:pt x="251" y="751"/>
                </a:lnTo>
                <a:lnTo>
                  <a:pt x="251" y="749"/>
                </a:lnTo>
                <a:lnTo>
                  <a:pt x="251" y="749"/>
                </a:lnTo>
                <a:lnTo>
                  <a:pt x="251" y="747"/>
                </a:lnTo>
                <a:lnTo>
                  <a:pt x="251" y="744"/>
                </a:lnTo>
                <a:lnTo>
                  <a:pt x="254" y="744"/>
                </a:lnTo>
                <a:lnTo>
                  <a:pt x="254" y="747"/>
                </a:lnTo>
                <a:lnTo>
                  <a:pt x="256" y="747"/>
                </a:lnTo>
                <a:lnTo>
                  <a:pt x="256" y="749"/>
                </a:lnTo>
                <a:lnTo>
                  <a:pt x="254" y="749"/>
                </a:lnTo>
                <a:lnTo>
                  <a:pt x="254" y="749"/>
                </a:lnTo>
                <a:lnTo>
                  <a:pt x="254" y="749"/>
                </a:lnTo>
                <a:lnTo>
                  <a:pt x="256" y="749"/>
                </a:lnTo>
                <a:lnTo>
                  <a:pt x="256" y="749"/>
                </a:lnTo>
                <a:lnTo>
                  <a:pt x="258" y="749"/>
                </a:lnTo>
                <a:lnTo>
                  <a:pt x="258" y="749"/>
                </a:lnTo>
                <a:lnTo>
                  <a:pt x="258" y="747"/>
                </a:lnTo>
                <a:lnTo>
                  <a:pt x="260" y="747"/>
                </a:lnTo>
                <a:lnTo>
                  <a:pt x="262" y="747"/>
                </a:lnTo>
                <a:lnTo>
                  <a:pt x="264" y="742"/>
                </a:lnTo>
                <a:lnTo>
                  <a:pt x="264" y="742"/>
                </a:lnTo>
                <a:lnTo>
                  <a:pt x="266" y="740"/>
                </a:lnTo>
                <a:lnTo>
                  <a:pt x="266" y="738"/>
                </a:lnTo>
                <a:lnTo>
                  <a:pt x="266" y="738"/>
                </a:lnTo>
                <a:lnTo>
                  <a:pt x="268" y="738"/>
                </a:lnTo>
                <a:lnTo>
                  <a:pt x="268" y="738"/>
                </a:lnTo>
                <a:lnTo>
                  <a:pt x="270" y="738"/>
                </a:lnTo>
                <a:lnTo>
                  <a:pt x="272" y="738"/>
                </a:lnTo>
                <a:lnTo>
                  <a:pt x="272" y="738"/>
                </a:lnTo>
                <a:lnTo>
                  <a:pt x="272" y="740"/>
                </a:lnTo>
                <a:lnTo>
                  <a:pt x="270" y="738"/>
                </a:lnTo>
                <a:lnTo>
                  <a:pt x="270" y="738"/>
                </a:lnTo>
                <a:lnTo>
                  <a:pt x="270" y="740"/>
                </a:lnTo>
                <a:lnTo>
                  <a:pt x="268" y="740"/>
                </a:lnTo>
                <a:lnTo>
                  <a:pt x="268" y="740"/>
                </a:lnTo>
                <a:lnTo>
                  <a:pt x="268" y="742"/>
                </a:lnTo>
                <a:lnTo>
                  <a:pt x="268" y="742"/>
                </a:lnTo>
                <a:lnTo>
                  <a:pt x="270" y="742"/>
                </a:lnTo>
                <a:lnTo>
                  <a:pt x="272" y="742"/>
                </a:lnTo>
                <a:lnTo>
                  <a:pt x="274" y="742"/>
                </a:lnTo>
                <a:lnTo>
                  <a:pt x="274" y="742"/>
                </a:lnTo>
                <a:lnTo>
                  <a:pt x="277" y="740"/>
                </a:lnTo>
                <a:lnTo>
                  <a:pt x="277" y="740"/>
                </a:lnTo>
                <a:lnTo>
                  <a:pt x="279" y="740"/>
                </a:lnTo>
                <a:lnTo>
                  <a:pt x="279" y="740"/>
                </a:lnTo>
                <a:lnTo>
                  <a:pt x="281" y="740"/>
                </a:lnTo>
                <a:lnTo>
                  <a:pt x="281" y="738"/>
                </a:lnTo>
                <a:lnTo>
                  <a:pt x="281" y="740"/>
                </a:lnTo>
                <a:lnTo>
                  <a:pt x="283" y="740"/>
                </a:lnTo>
                <a:lnTo>
                  <a:pt x="283" y="738"/>
                </a:lnTo>
                <a:lnTo>
                  <a:pt x="283" y="738"/>
                </a:lnTo>
                <a:lnTo>
                  <a:pt x="285" y="738"/>
                </a:lnTo>
                <a:lnTo>
                  <a:pt x="287" y="736"/>
                </a:lnTo>
                <a:lnTo>
                  <a:pt x="289" y="734"/>
                </a:lnTo>
                <a:lnTo>
                  <a:pt x="291" y="734"/>
                </a:lnTo>
                <a:lnTo>
                  <a:pt x="291" y="734"/>
                </a:lnTo>
                <a:lnTo>
                  <a:pt x="291" y="734"/>
                </a:lnTo>
                <a:lnTo>
                  <a:pt x="293" y="734"/>
                </a:lnTo>
                <a:lnTo>
                  <a:pt x="293" y="734"/>
                </a:lnTo>
                <a:lnTo>
                  <a:pt x="293" y="734"/>
                </a:lnTo>
                <a:lnTo>
                  <a:pt x="295" y="734"/>
                </a:lnTo>
                <a:lnTo>
                  <a:pt x="295" y="734"/>
                </a:lnTo>
                <a:lnTo>
                  <a:pt x="295" y="738"/>
                </a:lnTo>
                <a:lnTo>
                  <a:pt x="295" y="738"/>
                </a:lnTo>
                <a:lnTo>
                  <a:pt x="295" y="738"/>
                </a:lnTo>
                <a:lnTo>
                  <a:pt x="295" y="736"/>
                </a:lnTo>
                <a:lnTo>
                  <a:pt x="295" y="736"/>
                </a:lnTo>
                <a:lnTo>
                  <a:pt x="298" y="734"/>
                </a:lnTo>
                <a:lnTo>
                  <a:pt x="298" y="734"/>
                </a:lnTo>
                <a:lnTo>
                  <a:pt x="308" y="730"/>
                </a:lnTo>
                <a:lnTo>
                  <a:pt x="308" y="730"/>
                </a:lnTo>
                <a:lnTo>
                  <a:pt x="310" y="728"/>
                </a:lnTo>
                <a:lnTo>
                  <a:pt x="310" y="726"/>
                </a:lnTo>
                <a:lnTo>
                  <a:pt x="310" y="726"/>
                </a:lnTo>
                <a:lnTo>
                  <a:pt x="310" y="728"/>
                </a:lnTo>
                <a:lnTo>
                  <a:pt x="310" y="728"/>
                </a:lnTo>
                <a:lnTo>
                  <a:pt x="312" y="730"/>
                </a:lnTo>
                <a:lnTo>
                  <a:pt x="312" y="728"/>
                </a:lnTo>
                <a:lnTo>
                  <a:pt x="312" y="728"/>
                </a:lnTo>
                <a:lnTo>
                  <a:pt x="314" y="726"/>
                </a:lnTo>
                <a:lnTo>
                  <a:pt x="314" y="726"/>
                </a:lnTo>
                <a:lnTo>
                  <a:pt x="314" y="726"/>
                </a:lnTo>
                <a:lnTo>
                  <a:pt x="314" y="723"/>
                </a:lnTo>
                <a:lnTo>
                  <a:pt x="312" y="723"/>
                </a:lnTo>
                <a:lnTo>
                  <a:pt x="312" y="723"/>
                </a:lnTo>
                <a:lnTo>
                  <a:pt x="310" y="723"/>
                </a:lnTo>
                <a:lnTo>
                  <a:pt x="310" y="723"/>
                </a:lnTo>
                <a:lnTo>
                  <a:pt x="310" y="723"/>
                </a:lnTo>
                <a:lnTo>
                  <a:pt x="312" y="721"/>
                </a:lnTo>
                <a:lnTo>
                  <a:pt x="314" y="721"/>
                </a:lnTo>
                <a:lnTo>
                  <a:pt x="316" y="721"/>
                </a:lnTo>
                <a:lnTo>
                  <a:pt x="316" y="719"/>
                </a:lnTo>
                <a:lnTo>
                  <a:pt x="318" y="719"/>
                </a:lnTo>
                <a:lnTo>
                  <a:pt x="318" y="719"/>
                </a:lnTo>
                <a:lnTo>
                  <a:pt x="321" y="719"/>
                </a:lnTo>
                <a:lnTo>
                  <a:pt x="321" y="719"/>
                </a:lnTo>
                <a:lnTo>
                  <a:pt x="318" y="719"/>
                </a:lnTo>
                <a:lnTo>
                  <a:pt x="318" y="719"/>
                </a:lnTo>
                <a:lnTo>
                  <a:pt x="318" y="717"/>
                </a:lnTo>
                <a:lnTo>
                  <a:pt x="321" y="717"/>
                </a:lnTo>
                <a:lnTo>
                  <a:pt x="323" y="717"/>
                </a:lnTo>
                <a:lnTo>
                  <a:pt x="323" y="717"/>
                </a:lnTo>
                <a:lnTo>
                  <a:pt x="325" y="717"/>
                </a:lnTo>
                <a:lnTo>
                  <a:pt x="325" y="717"/>
                </a:lnTo>
                <a:lnTo>
                  <a:pt x="325" y="717"/>
                </a:lnTo>
                <a:lnTo>
                  <a:pt x="327" y="715"/>
                </a:lnTo>
                <a:lnTo>
                  <a:pt x="327" y="715"/>
                </a:lnTo>
                <a:lnTo>
                  <a:pt x="327" y="713"/>
                </a:lnTo>
                <a:lnTo>
                  <a:pt x="329" y="713"/>
                </a:lnTo>
                <a:lnTo>
                  <a:pt x="329" y="713"/>
                </a:lnTo>
                <a:lnTo>
                  <a:pt x="331" y="713"/>
                </a:lnTo>
                <a:lnTo>
                  <a:pt x="331" y="713"/>
                </a:lnTo>
                <a:lnTo>
                  <a:pt x="333" y="713"/>
                </a:lnTo>
                <a:lnTo>
                  <a:pt x="333" y="711"/>
                </a:lnTo>
                <a:lnTo>
                  <a:pt x="335" y="711"/>
                </a:lnTo>
                <a:lnTo>
                  <a:pt x="335" y="711"/>
                </a:lnTo>
                <a:lnTo>
                  <a:pt x="335" y="711"/>
                </a:lnTo>
                <a:lnTo>
                  <a:pt x="337" y="709"/>
                </a:lnTo>
                <a:lnTo>
                  <a:pt x="337" y="709"/>
                </a:lnTo>
                <a:lnTo>
                  <a:pt x="339" y="709"/>
                </a:lnTo>
                <a:lnTo>
                  <a:pt x="339" y="709"/>
                </a:lnTo>
                <a:lnTo>
                  <a:pt x="339" y="709"/>
                </a:lnTo>
                <a:lnTo>
                  <a:pt x="342" y="707"/>
                </a:lnTo>
                <a:lnTo>
                  <a:pt x="342" y="705"/>
                </a:lnTo>
                <a:lnTo>
                  <a:pt x="342" y="705"/>
                </a:lnTo>
                <a:lnTo>
                  <a:pt x="342" y="705"/>
                </a:lnTo>
                <a:lnTo>
                  <a:pt x="342" y="702"/>
                </a:lnTo>
                <a:lnTo>
                  <a:pt x="342" y="702"/>
                </a:lnTo>
                <a:lnTo>
                  <a:pt x="342" y="702"/>
                </a:lnTo>
                <a:lnTo>
                  <a:pt x="344" y="700"/>
                </a:lnTo>
                <a:lnTo>
                  <a:pt x="346" y="700"/>
                </a:lnTo>
                <a:lnTo>
                  <a:pt x="346" y="700"/>
                </a:lnTo>
                <a:lnTo>
                  <a:pt x="348" y="700"/>
                </a:lnTo>
                <a:lnTo>
                  <a:pt x="348" y="698"/>
                </a:lnTo>
                <a:lnTo>
                  <a:pt x="348" y="698"/>
                </a:lnTo>
                <a:lnTo>
                  <a:pt x="350" y="698"/>
                </a:lnTo>
                <a:lnTo>
                  <a:pt x="350" y="698"/>
                </a:lnTo>
                <a:lnTo>
                  <a:pt x="352" y="696"/>
                </a:lnTo>
                <a:lnTo>
                  <a:pt x="354" y="696"/>
                </a:lnTo>
                <a:lnTo>
                  <a:pt x="354" y="696"/>
                </a:lnTo>
                <a:lnTo>
                  <a:pt x="354" y="694"/>
                </a:lnTo>
                <a:lnTo>
                  <a:pt x="354" y="694"/>
                </a:lnTo>
                <a:lnTo>
                  <a:pt x="356" y="694"/>
                </a:lnTo>
                <a:lnTo>
                  <a:pt x="358" y="694"/>
                </a:lnTo>
                <a:lnTo>
                  <a:pt x="360" y="692"/>
                </a:lnTo>
                <a:lnTo>
                  <a:pt x="360" y="690"/>
                </a:lnTo>
                <a:lnTo>
                  <a:pt x="362" y="688"/>
                </a:lnTo>
                <a:lnTo>
                  <a:pt x="369" y="688"/>
                </a:lnTo>
                <a:lnTo>
                  <a:pt x="369" y="688"/>
                </a:lnTo>
                <a:lnTo>
                  <a:pt x="369" y="686"/>
                </a:lnTo>
                <a:lnTo>
                  <a:pt x="371" y="686"/>
                </a:lnTo>
                <a:lnTo>
                  <a:pt x="373" y="686"/>
                </a:lnTo>
                <a:lnTo>
                  <a:pt x="373" y="686"/>
                </a:lnTo>
                <a:lnTo>
                  <a:pt x="373" y="684"/>
                </a:lnTo>
                <a:lnTo>
                  <a:pt x="373" y="684"/>
                </a:lnTo>
                <a:lnTo>
                  <a:pt x="373" y="684"/>
                </a:lnTo>
                <a:lnTo>
                  <a:pt x="373" y="684"/>
                </a:lnTo>
                <a:lnTo>
                  <a:pt x="375" y="682"/>
                </a:lnTo>
                <a:lnTo>
                  <a:pt x="375" y="682"/>
                </a:lnTo>
                <a:lnTo>
                  <a:pt x="375" y="679"/>
                </a:lnTo>
                <a:lnTo>
                  <a:pt x="377" y="679"/>
                </a:lnTo>
                <a:lnTo>
                  <a:pt x="379" y="677"/>
                </a:lnTo>
                <a:lnTo>
                  <a:pt x="379" y="677"/>
                </a:lnTo>
                <a:lnTo>
                  <a:pt x="381" y="675"/>
                </a:lnTo>
                <a:lnTo>
                  <a:pt x="381" y="675"/>
                </a:lnTo>
                <a:lnTo>
                  <a:pt x="386" y="673"/>
                </a:lnTo>
                <a:lnTo>
                  <a:pt x="386" y="671"/>
                </a:lnTo>
                <a:lnTo>
                  <a:pt x="386" y="671"/>
                </a:lnTo>
                <a:lnTo>
                  <a:pt x="386" y="671"/>
                </a:lnTo>
                <a:lnTo>
                  <a:pt x="386" y="671"/>
                </a:lnTo>
                <a:lnTo>
                  <a:pt x="386" y="669"/>
                </a:lnTo>
                <a:lnTo>
                  <a:pt x="381" y="667"/>
                </a:lnTo>
                <a:lnTo>
                  <a:pt x="379" y="667"/>
                </a:lnTo>
                <a:lnTo>
                  <a:pt x="377" y="667"/>
                </a:lnTo>
                <a:lnTo>
                  <a:pt x="375" y="665"/>
                </a:lnTo>
                <a:lnTo>
                  <a:pt x="375" y="665"/>
                </a:lnTo>
                <a:lnTo>
                  <a:pt x="375" y="663"/>
                </a:lnTo>
                <a:lnTo>
                  <a:pt x="375" y="661"/>
                </a:lnTo>
                <a:lnTo>
                  <a:pt x="375" y="661"/>
                </a:lnTo>
                <a:lnTo>
                  <a:pt x="379" y="658"/>
                </a:lnTo>
                <a:lnTo>
                  <a:pt x="379" y="656"/>
                </a:lnTo>
                <a:lnTo>
                  <a:pt x="381" y="656"/>
                </a:lnTo>
                <a:lnTo>
                  <a:pt x="381" y="656"/>
                </a:lnTo>
                <a:lnTo>
                  <a:pt x="381" y="654"/>
                </a:lnTo>
                <a:lnTo>
                  <a:pt x="381" y="654"/>
                </a:lnTo>
                <a:lnTo>
                  <a:pt x="381" y="654"/>
                </a:lnTo>
                <a:lnTo>
                  <a:pt x="383" y="652"/>
                </a:lnTo>
                <a:lnTo>
                  <a:pt x="386" y="652"/>
                </a:lnTo>
                <a:lnTo>
                  <a:pt x="386" y="652"/>
                </a:lnTo>
                <a:lnTo>
                  <a:pt x="386" y="652"/>
                </a:lnTo>
                <a:lnTo>
                  <a:pt x="386" y="654"/>
                </a:lnTo>
                <a:lnTo>
                  <a:pt x="386" y="654"/>
                </a:lnTo>
                <a:lnTo>
                  <a:pt x="388" y="654"/>
                </a:lnTo>
                <a:lnTo>
                  <a:pt x="390" y="652"/>
                </a:lnTo>
                <a:lnTo>
                  <a:pt x="390" y="652"/>
                </a:lnTo>
                <a:lnTo>
                  <a:pt x="392" y="652"/>
                </a:lnTo>
                <a:lnTo>
                  <a:pt x="390" y="650"/>
                </a:lnTo>
                <a:lnTo>
                  <a:pt x="388" y="650"/>
                </a:lnTo>
                <a:lnTo>
                  <a:pt x="388" y="650"/>
                </a:lnTo>
                <a:lnTo>
                  <a:pt x="390" y="650"/>
                </a:lnTo>
                <a:lnTo>
                  <a:pt x="394" y="648"/>
                </a:lnTo>
                <a:lnTo>
                  <a:pt x="394" y="648"/>
                </a:lnTo>
                <a:lnTo>
                  <a:pt x="396" y="646"/>
                </a:lnTo>
                <a:lnTo>
                  <a:pt x="396" y="646"/>
                </a:lnTo>
                <a:lnTo>
                  <a:pt x="396" y="646"/>
                </a:lnTo>
                <a:lnTo>
                  <a:pt x="396" y="644"/>
                </a:lnTo>
                <a:lnTo>
                  <a:pt x="394" y="644"/>
                </a:lnTo>
                <a:lnTo>
                  <a:pt x="392" y="642"/>
                </a:lnTo>
                <a:lnTo>
                  <a:pt x="390" y="640"/>
                </a:lnTo>
                <a:lnTo>
                  <a:pt x="392" y="640"/>
                </a:lnTo>
                <a:lnTo>
                  <a:pt x="392" y="640"/>
                </a:lnTo>
                <a:lnTo>
                  <a:pt x="394" y="642"/>
                </a:lnTo>
                <a:lnTo>
                  <a:pt x="396" y="642"/>
                </a:lnTo>
                <a:lnTo>
                  <a:pt x="396" y="642"/>
                </a:lnTo>
                <a:lnTo>
                  <a:pt x="398" y="642"/>
                </a:lnTo>
                <a:lnTo>
                  <a:pt x="400" y="640"/>
                </a:lnTo>
                <a:lnTo>
                  <a:pt x="402" y="640"/>
                </a:lnTo>
                <a:lnTo>
                  <a:pt x="402" y="637"/>
                </a:lnTo>
                <a:lnTo>
                  <a:pt x="400" y="637"/>
                </a:lnTo>
                <a:lnTo>
                  <a:pt x="400" y="637"/>
                </a:lnTo>
                <a:lnTo>
                  <a:pt x="402" y="635"/>
                </a:lnTo>
                <a:lnTo>
                  <a:pt x="407" y="631"/>
                </a:lnTo>
                <a:lnTo>
                  <a:pt x="409" y="631"/>
                </a:lnTo>
                <a:lnTo>
                  <a:pt x="409" y="631"/>
                </a:lnTo>
                <a:lnTo>
                  <a:pt x="409" y="631"/>
                </a:lnTo>
                <a:lnTo>
                  <a:pt x="409" y="629"/>
                </a:lnTo>
                <a:lnTo>
                  <a:pt x="409" y="629"/>
                </a:lnTo>
                <a:lnTo>
                  <a:pt x="409" y="627"/>
                </a:lnTo>
                <a:lnTo>
                  <a:pt x="411" y="625"/>
                </a:lnTo>
                <a:lnTo>
                  <a:pt x="413" y="625"/>
                </a:lnTo>
                <a:lnTo>
                  <a:pt x="417" y="625"/>
                </a:lnTo>
                <a:lnTo>
                  <a:pt x="417" y="623"/>
                </a:lnTo>
                <a:lnTo>
                  <a:pt x="419" y="623"/>
                </a:lnTo>
                <a:lnTo>
                  <a:pt x="421" y="621"/>
                </a:lnTo>
                <a:lnTo>
                  <a:pt x="425" y="619"/>
                </a:lnTo>
                <a:lnTo>
                  <a:pt x="427" y="619"/>
                </a:lnTo>
                <a:lnTo>
                  <a:pt x="427" y="619"/>
                </a:lnTo>
                <a:lnTo>
                  <a:pt x="427" y="619"/>
                </a:lnTo>
                <a:lnTo>
                  <a:pt x="434" y="619"/>
                </a:lnTo>
                <a:lnTo>
                  <a:pt x="436" y="619"/>
                </a:lnTo>
                <a:lnTo>
                  <a:pt x="436" y="619"/>
                </a:lnTo>
                <a:lnTo>
                  <a:pt x="436" y="617"/>
                </a:lnTo>
                <a:lnTo>
                  <a:pt x="438" y="617"/>
                </a:lnTo>
                <a:lnTo>
                  <a:pt x="440" y="614"/>
                </a:lnTo>
                <a:lnTo>
                  <a:pt x="440" y="614"/>
                </a:lnTo>
                <a:lnTo>
                  <a:pt x="442" y="614"/>
                </a:lnTo>
                <a:lnTo>
                  <a:pt x="444" y="614"/>
                </a:lnTo>
                <a:lnTo>
                  <a:pt x="440" y="617"/>
                </a:lnTo>
                <a:lnTo>
                  <a:pt x="438" y="617"/>
                </a:lnTo>
                <a:lnTo>
                  <a:pt x="438" y="619"/>
                </a:lnTo>
                <a:lnTo>
                  <a:pt x="436" y="619"/>
                </a:lnTo>
                <a:lnTo>
                  <a:pt x="436" y="621"/>
                </a:lnTo>
                <a:lnTo>
                  <a:pt x="436" y="621"/>
                </a:lnTo>
                <a:lnTo>
                  <a:pt x="434" y="621"/>
                </a:lnTo>
                <a:lnTo>
                  <a:pt x="434" y="621"/>
                </a:lnTo>
                <a:lnTo>
                  <a:pt x="436" y="623"/>
                </a:lnTo>
                <a:lnTo>
                  <a:pt x="440" y="625"/>
                </a:lnTo>
                <a:lnTo>
                  <a:pt x="442" y="627"/>
                </a:lnTo>
                <a:lnTo>
                  <a:pt x="446" y="627"/>
                </a:lnTo>
                <a:lnTo>
                  <a:pt x="448" y="627"/>
                </a:lnTo>
                <a:lnTo>
                  <a:pt x="448" y="627"/>
                </a:lnTo>
                <a:lnTo>
                  <a:pt x="446" y="627"/>
                </a:lnTo>
                <a:lnTo>
                  <a:pt x="440" y="627"/>
                </a:lnTo>
                <a:lnTo>
                  <a:pt x="436" y="627"/>
                </a:lnTo>
                <a:lnTo>
                  <a:pt x="434" y="627"/>
                </a:lnTo>
                <a:lnTo>
                  <a:pt x="434" y="627"/>
                </a:lnTo>
                <a:lnTo>
                  <a:pt x="432" y="627"/>
                </a:lnTo>
                <a:lnTo>
                  <a:pt x="430" y="625"/>
                </a:lnTo>
                <a:lnTo>
                  <a:pt x="430" y="625"/>
                </a:lnTo>
                <a:lnTo>
                  <a:pt x="427" y="625"/>
                </a:lnTo>
                <a:lnTo>
                  <a:pt x="423" y="627"/>
                </a:lnTo>
                <a:lnTo>
                  <a:pt x="421" y="629"/>
                </a:lnTo>
                <a:lnTo>
                  <a:pt x="415" y="631"/>
                </a:lnTo>
                <a:lnTo>
                  <a:pt x="415" y="631"/>
                </a:lnTo>
                <a:lnTo>
                  <a:pt x="415" y="633"/>
                </a:lnTo>
                <a:lnTo>
                  <a:pt x="415" y="635"/>
                </a:lnTo>
                <a:lnTo>
                  <a:pt x="415" y="637"/>
                </a:lnTo>
                <a:lnTo>
                  <a:pt x="415" y="642"/>
                </a:lnTo>
                <a:lnTo>
                  <a:pt x="413" y="642"/>
                </a:lnTo>
                <a:lnTo>
                  <a:pt x="411" y="646"/>
                </a:lnTo>
                <a:lnTo>
                  <a:pt x="409" y="648"/>
                </a:lnTo>
                <a:lnTo>
                  <a:pt x="409" y="648"/>
                </a:lnTo>
                <a:lnTo>
                  <a:pt x="409" y="652"/>
                </a:lnTo>
                <a:lnTo>
                  <a:pt x="409" y="652"/>
                </a:lnTo>
                <a:lnTo>
                  <a:pt x="409" y="654"/>
                </a:lnTo>
                <a:lnTo>
                  <a:pt x="413" y="654"/>
                </a:lnTo>
                <a:lnTo>
                  <a:pt x="413" y="654"/>
                </a:lnTo>
                <a:lnTo>
                  <a:pt x="415" y="654"/>
                </a:lnTo>
                <a:lnTo>
                  <a:pt x="419" y="652"/>
                </a:lnTo>
                <a:lnTo>
                  <a:pt x="419" y="652"/>
                </a:lnTo>
                <a:lnTo>
                  <a:pt x="419" y="652"/>
                </a:lnTo>
                <a:lnTo>
                  <a:pt x="417" y="654"/>
                </a:lnTo>
                <a:lnTo>
                  <a:pt x="417" y="656"/>
                </a:lnTo>
                <a:lnTo>
                  <a:pt x="415" y="656"/>
                </a:lnTo>
                <a:lnTo>
                  <a:pt x="413" y="658"/>
                </a:lnTo>
                <a:lnTo>
                  <a:pt x="411" y="658"/>
                </a:lnTo>
                <a:lnTo>
                  <a:pt x="409" y="661"/>
                </a:lnTo>
                <a:lnTo>
                  <a:pt x="407" y="661"/>
                </a:lnTo>
                <a:lnTo>
                  <a:pt x="407" y="661"/>
                </a:lnTo>
                <a:lnTo>
                  <a:pt x="407" y="663"/>
                </a:lnTo>
                <a:lnTo>
                  <a:pt x="407" y="663"/>
                </a:lnTo>
                <a:lnTo>
                  <a:pt x="407" y="663"/>
                </a:lnTo>
                <a:lnTo>
                  <a:pt x="409" y="665"/>
                </a:lnTo>
                <a:lnTo>
                  <a:pt x="411" y="665"/>
                </a:lnTo>
                <a:lnTo>
                  <a:pt x="413" y="663"/>
                </a:lnTo>
                <a:lnTo>
                  <a:pt x="415" y="663"/>
                </a:lnTo>
                <a:lnTo>
                  <a:pt x="417" y="663"/>
                </a:lnTo>
                <a:lnTo>
                  <a:pt x="417" y="663"/>
                </a:lnTo>
                <a:lnTo>
                  <a:pt x="417" y="663"/>
                </a:lnTo>
                <a:lnTo>
                  <a:pt x="417" y="663"/>
                </a:lnTo>
                <a:lnTo>
                  <a:pt x="417" y="663"/>
                </a:lnTo>
                <a:lnTo>
                  <a:pt x="417" y="663"/>
                </a:lnTo>
                <a:lnTo>
                  <a:pt x="419" y="663"/>
                </a:lnTo>
                <a:lnTo>
                  <a:pt x="421" y="663"/>
                </a:lnTo>
                <a:lnTo>
                  <a:pt x="421" y="663"/>
                </a:lnTo>
                <a:lnTo>
                  <a:pt x="421" y="663"/>
                </a:lnTo>
                <a:lnTo>
                  <a:pt x="423" y="661"/>
                </a:lnTo>
                <a:lnTo>
                  <a:pt x="425" y="658"/>
                </a:lnTo>
                <a:lnTo>
                  <a:pt x="425" y="658"/>
                </a:lnTo>
                <a:lnTo>
                  <a:pt x="425" y="656"/>
                </a:lnTo>
                <a:lnTo>
                  <a:pt x="425" y="656"/>
                </a:lnTo>
                <a:lnTo>
                  <a:pt x="425" y="656"/>
                </a:lnTo>
                <a:lnTo>
                  <a:pt x="427" y="656"/>
                </a:lnTo>
                <a:lnTo>
                  <a:pt x="427" y="656"/>
                </a:lnTo>
                <a:lnTo>
                  <a:pt x="430" y="656"/>
                </a:lnTo>
                <a:lnTo>
                  <a:pt x="430" y="656"/>
                </a:lnTo>
                <a:lnTo>
                  <a:pt x="432" y="656"/>
                </a:lnTo>
                <a:lnTo>
                  <a:pt x="432" y="656"/>
                </a:lnTo>
                <a:lnTo>
                  <a:pt x="436" y="654"/>
                </a:lnTo>
                <a:lnTo>
                  <a:pt x="436" y="652"/>
                </a:lnTo>
                <a:lnTo>
                  <a:pt x="434" y="652"/>
                </a:lnTo>
                <a:lnTo>
                  <a:pt x="434" y="652"/>
                </a:lnTo>
                <a:lnTo>
                  <a:pt x="436" y="652"/>
                </a:lnTo>
                <a:lnTo>
                  <a:pt x="438" y="652"/>
                </a:lnTo>
                <a:lnTo>
                  <a:pt x="438" y="652"/>
                </a:lnTo>
                <a:lnTo>
                  <a:pt x="438" y="650"/>
                </a:lnTo>
                <a:lnTo>
                  <a:pt x="438" y="650"/>
                </a:lnTo>
                <a:lnTo>
                  <a:pt x="438" y="648"/>
                </a:lnTo>
                <a:lnTo>
                  <a:pt x="440" y="650"/>
                </a:lnTo>
                <a:lnTo>
                  <a:pt x="440" y="652"/>
                </a:lnTo>
                <a:lnTo>
                  <a:pt x="440" y="652"/>
                </a:lnTo>
                <a:lnTo>
                  <a:pt x="440" y="652"/>
                </a:lnTo>
                <a:lnTo>
                  <a:pt x="442" y="650"/>
                </a:lnTo>
                <a:lnTo>
                  <a:pt x="442" y="648"/>
                </a:lnTo>
                <a:lnTo>
                  <a:pt x="442" y="646"/>
                </a:lnTo>
                <a:lnTo>
                  <a:pt x="442" y="644"/>
                </a:lnTo>
                <a:lnTo>
                  <a:pt x="444" y="644"/>
                </a:lnTo>
                <a:lnTo>
                  <a:pt x="444" y="646"/>
                </a:lnTo>
                <a:lnTo>
                  <a:pt x="444" y="646"/>
                </a:lnTo>
                <a:lnTo>
                  <a:pt x="448" y="646"/>
                </a:lnTo>
                <a:lnTo>
                  <a:pt x="448" y="646"/>
                </a:lnTo>
                <a:lnTo>
                  <a:pt x="448" y="648"/>
                </a:lnTo>
                <a:lnTo>
                  <a:pt x="451" y="648"/>
                </a:lnTo>
                <a:lnTo>
                  <a:pt x="453" y="648"/>
                </a:lnTo>
                <a:lnTo>
                  <a:pt x="455" y="648"/>
                </a:lnTo>
                <a:lnTo>
                  <a:pt x="455" y="648"/>
                </a:lnTo>
                <a:lnTo>
                  <a:pt x="457" y="648"/>
                </a:lnTo>
                <a:lnTo>
                  <a:pt x="457" y="648"/>
                </a:lnTo>
                <a:lnTo>
                  <a:pt x="457" y="648"/>
                </a:lnTo>
                <a:lnTo>
                  <a:pt x="457" y="648"/>
                </a:lnTo>
                <a:lnTo>
                  <a:pt x="459" y="644"/>
                </a:lnTo>
                <a:lnTo>
                  <a:pt x="459" y="644"/>
                </a:lnTo>
                <a:lnTo>
                  <a:pt x="461" y="644"/>
                </a:lnTo>
                <a:lnTo>
                  <a:pt x="461" y="644"/>
                </a:lnTo>
                <a:lnTo>
                  <a:pt x="461" y="644"/>
                </a:lnTo>
                <a:lnTo>
                  <a:pt x="461" y="642"/>
                </a:lnTo>
                <a:lnTo>
                  <a:pt x="461" y="640"/>
                </a:lnTo>
                <a:lnTo>
                  <a:pt x="461" y="640"/>
                </a:lnTo>
                <a:lnTo>
                  <a:pt x="461" y="637"/>
                </a:lnTo>
                <a:lnTo>
                  <a:pt x="461" y="637"/>
                </a:lnTo>
                <a:lnTo>
                  <a:pt x="463" y="637"/>
                </a:lnTo>
                <a:lnTo>
                  <a:pt x="463" y="637"/>
                </a:lnTo>
                <a:lnTo>
                  <a:pt x="465" y="635"/>
                </a:lnTo>
                <a:lnTo>
                  <a:pt x="463" y="635"/>
                </a:lnTo>
                <a:lnTo>
                  <a:pt x="463" y="635"/>
                </a:lnTo>
                <a:lnTo>
                  <a:pt x="461" y="635"/>
                </a:lnTo>
                <a:lnTo>
                  <a:pt x="461" y="635"/>
                </a:lnTo>
                <a:lnTo>
                  <a:pt x="459" y="635"/>
                </a:lnTo>
                <a:lnTo>
                  <a:pt x="457" y="635"/>
                </a:lnTo>
                <a:lnTo>
                  <a:pt x="455" y="635"/>
                </a:lnTo>
                <a:lnTo>
                  <a:pt x="455" y="635"/>
                </a:lnTo>
                <a:lnTo>
                  <a:pt x="455" y="635"/>
                </a:lnTo>
                <a:lnTo>
                  <a:pt x="455" y="635"/>
                </a:lnTo>
                <a:lnTo>
                  <a:pt x="457" y="635"/>
                </a:lnTo>
                <a:lnTo>
                  <a:pt x="457" y="635"/>
                </a:lnTo>
                <a:lnTo>
                  <a:pt x="459" y="635"/>
                </a:lnTo>
                <a:lnTo>
                  <a:pt x="459" y="633"/>
                </a:lnTo>
                <a:lnTo>
                  <a:pt x="459" y="633"/>
                </a:lnTo>
                <a:lnTo>
                  <a:pt x="459" y="633"/>
                </a:lnTo>
                <a:lnTo>
                  <a:pt x="459" y="631"/>
                </a:lnTo>
                <a:lnTo>
                  <a:pt x="459" y="631"/>
                </a:lnTo>
                <a:lnTo>
                  <a:pt x="457" y="631"/>
                </a:lnTo>
                <a:lnTo>
                  <a:pt x="455" y="629"/>
                </a:lnTo>
                <a:lnTo>
                  <a:pt x="455" y="629"/>
                </a:lnTo>
                <a:lnTo>
                  <a:pt x="457" y="629"/>
                </a:lnTo>
                <a:lnTo>
                  <a:pt x="459" y="629"/>
                </a:lnTo>
                <a:lnTo>
                  <a:pt x="459" y="629"/>
                </a:lnTo>
                <a:lnTo>
                  <a:pt x="459" y="627"/>
                </a:lnTo>
                <a:lnTo>
                  <a:pt x="461" y="625"/>
                </a:lnTo>
                <a:lnTo>
                  <a:pt x="461" y="625"/>
                </a:lnTo>
                <a:lnTo>
                  <a:pt x="459" y="625"/>
                </a:lnTo>
                <a:lnTo>
                  <a:pt x="459" y="625"/>
                </a:lnTo>
                <a:lnTo>
                  <a:pt x="457" y="625"/>
                </a:lnTo>
                <a:lnTo>
                  <a:pt x="459" y="625"/>
                </a:lnTo>
                <a:lnTo>
                  <a:pt x="459" y="625"/>
                </a:lnTo>
                <a:lnTo>
                  <a:pt x="459" y="623"/>
                </a:lnTo>
                <a:lnTo>
                  <a:pt x="461" y="623"/>
                </a:lnTo>
                <a:lnTo>
                  <a:pt x="461" y="623"/>
                </a:lnTo>
                <a:lnTo>
                  <a:pt x="463" y="623"/>
                </a:lnTo>
                <a:lnTo>
                  <a:pt x="463" y="623"/>
                </a:lnTo>
                <a:lnTo>
                  <a:pt x="465" y="621"/>
                </a:lnTo>
                <a:lnTo>
                  <a:pt x="467" y="621"/>
                </a:lnTo>
                <a:lnTo>
                  <a:pt x="467" y="621"/>
                </a:lnTo>
                <a:lnTo>
                  <a:pt x="463" y="625"/>
                </a:lnTo>
                <a:lnTo>
                  <a:pt x="463" y="625"/>
                </a:lnTo>
                <a:lnTo>
                  <a:pt x="463" y="627"/>
                </a:lnTo>
                <a:lnTo>
                  <a:pt x="465" y="627"/>
                </a:lnTo>
                <a:lnTo>
                  <a:pt x="467" y="627"/>
                </a:lnTo>
                <a:lnTo>
                  <a:pt x="469" y="627"/>
                </a:lnTo>
                <a:lnTo>
                  <a:pt x="469" y="627"/>
                </a:lnTo>
                <a:lnTo>
                  <a:pt x="469" y="625"/>
                </a:lnTo>
                <a:lnTo>
                  <a:pt x="469" y="625"/>
                </a:lnTo>
                <a:lnTo>
                  <a:pt x="471" y="625"/>
                </a:lnTo>
                <a:lnTo>
                  <a:pt x="471" y="627"/>
                </a:lnTo>
                <a:lnTo>
                  <a:pt x="471" y="627"/>
                </a:lnTo>
                <a:lnTo>
                  <a:pt x="474" y="627"/>
                </a:lnTo>
                <a:lnTo>
                  <a:pt x="474" y="627"/>
                </a:lnTo>
                <a:lnTo>
                  <a:pt x="474" y="627"/>
                </a:lnTo>
                <a:lnTo>
                  <a:pt x="474" y="625"/>
                </a:lnTo>
                <a:lnTo>
                  <a:pt x="476" y="625"/>
                </a:lnTo>
                <a:lnTo>
                  <a:pt x="476" y="625"/>
                </a:lnTo>
                <a:lnTo>
                  <a:pt x="478" y="625"/>
                </a:lnTo>
                <a:lnTo>
                  <a:pt x="478" y="625"/>
                </a:lnTo>
                <a:lnTo>
                  <a:pt x="480" y="625"/>
                </a:lnTo>
                <a:lnTo>
                  <a:pt x="482" y="623"/>
                </a:lnTo>
                <a:lnTo>
                  <a:pt x="484" y="623"/>
                </a:lnTo>
                <a:lnTo>
                  <a:pt x="486" y="623"/>
                </a:lnTo>
                <a:lnTo>
                  <a:pt x="488" y="623"/>
                </a:lnTo>
                <a:lnTo>
                  <a:pt x="484" y="625"/>
                </a:lnTo>
                <a:lnTo>
                  <a:pt x="484" y="625"/>
                </a:lnTo>
                <a:lnTo>
                  <a:pt x="484" y="627"/>
                </a:lnTo>
                <a:lnTo>
                  <a:pt x="484" y="627"/>
                </a:lnTo>
                <a:lnTo>
                  <a:pt x="484" y="629"/>
                </a:lnTo>
                <a:lnTo>
                  <a:pt x="486" y="629"/>
                </a:lnTo>
                <a:lnTo>
                  <a:pt x="486" y="631"/>
                </a:lnTo>
                <a:lnTo>
                  <a:pt x="484" y="631"/>
                </a:lnTo>
                <a:lnTo>
                  <a:pt x="484" y="631"/>
                </a:lnTo>
                <a:lnTo>
                  <a:pt x="486" y="631"/>
                </a:lnTo>
                <a:lnTo>
                  <a:pt x="488" y="631"/>
                </a:lnTo>
                <a:lnTo>
                  <a:pt x="488" y="631"/>
                </a:lnTo>
                <a:lnTo>
                  <a:pt x="490" y="631"/>
                </a:lnTo>
                <a:lnTo>
                  <a:pt x="490" y="631"/>
                </a:lnTo>
                <a:lnTo>
                  <a:pt x="490" y="631"/>
                </a:lnTo>
                <a:lnTo>
                  <a:pt x="490" y="633"/>
                </a:lnTo>
                <a:lnTo>
                  <a:pt x="497" y="633"/>
                </a:lnTo>
                <a:lnTo>
                  <a:pt x="497" y="633"/>
                </a:lnTo>
                <a:lnTo>
                  <a:pt x="497" y="635"/>
                </a:lnTo>
                <a:lnTo>
                  <a:pt x="495" y="635"/>
                </a:lnTo>
                <a:lnTo>
                  <a:pt x="495" y="637"/>
                </a:lnTo>
                <a:lnTo>
                  <a:pt x="495" y="637"/>
                </a:lnTo>
                <a:lnTo>
                  <a:pt x="497" y="637"/>
                </a:lnTo>
                <a:lnTo>
                  <a:pt x="499" y="637"/>
                </a:lnTo>
                <a:lnTo>
                  <a:pt x="501" y="637"/>
                </a:lnTo>
                <a:lnTo>
                  <a:pt x="503" y="640"/>
                </a:lnTo>
                <a:lnTo>
                  <a:pt x="505" y="637"/>
                </a:lnTo>
                <a:lnTo>
                  <a:pt x="505" y="637"/>
                </a:lnTo>
                <a:lnTo>
                  <a:pt x="507" y="635"/>
                </a:lnTo>
                <a:lnTo>
                  <a:pt x="509" y="633"/>
                </a:lnTo>
                <a:lnTo>
                  <a:pt x="511" y="633"/>
                </a:lnTo>
                <a:lnTo>
                  <a:pt x="511" y="633"/>
                </a:lnTo>
                <a:lnTo>
                  <a:pt x="509" y="633"/>
                </a:lnTo>
                <a:lnTo>
                  <a:pt x="509" y="635"/>
                </a:lnTo>
                <a:lnTo>
                  <a:pt x="509" y="637"/>
                </a:lnTo>
                <a:lnTo>
                  <a:pt x="509" y="640"/>
                </a:lnTo>
                <a:lnTo>
                  <a:pt x="509" y="640"/>
                </a:lnTo>
                <a:lnTo>
                  <a:pt x="511" y="642"/>
                </a:lnTo>
                <a:lnTo>
                  <a:pt x="511" y="642"/>
                </a:lnTo>
                <a:lnTo>
                  <a:pt x="511" y="642"/>
                </a:lnTo>
                <a:lnTo>
                  <a:pt x="513" y="642"/>
                </a:lnTo>
                <a:lnTo>
                  <a:pt x="518" y="642"/>
                </a:lnTo>
                <a:lnTo>
                  <a:pt x="520" y="644"/>
                </a:lnTo>
                <a:lnTo>
                  <a:pt x="520" y="646"/>
                </a:lnTo>
                <a:lnTo>
                  <a:pt x="520" y="646"/>
                </a:lnTo>
                <a:lnTo>
                  <a:pt x="520" y="646"/>
                </a:lnTo>
                <a:lnTo>
                  <a:pt x="520" y="646"/>
                </a:lnTo>
                <a:lnTo>
                  <a:pt x="522" y="646"/>
                </a:lnTo>
                <a:lnTo>
                  <a:pt x="524" y="646"/>
                </a:lnTo>
                <a:lnTo>
                  <a:pt x="528" y="646"/>
                </a:lnTo>
                <a:lnTo>
                  <a:pt x="536" y="644"/>
                </a:lnTo>
                <a:lnTo>
                  <a:pt x="543" y="646"/>
                </a:lnTo>
                <a:lnTo>
                  <a:pt x="549" y="646"/>
                </a:lnTo>
                <a:lnTo>
                  <a:pt x="555" y="648"/>
                </a:lnTo>
                <a:lnTo>
                  <a:pt x="557" y="648"/>
                </a:lnTo>
                <a:lnTo>
                  <a:pt x="559" y="646"/>
                </a:lnTo>
                <a:lnTo>
                  <a:pt x="559" y="646"/>
                </a:lnTo>
                <a:lnTo>
                  <a:pt x="559" y="646"/>
                </a:lnTo>
                <a:lnTo>
                  <a:pt x="559" y="644"/>
                </a:lnTo>
                <a:lnTo>
                  <a:pt x="559" y="644"/>
                </a:lnTo>
                <a:lnTo>
                  <a:pt x="559" y="644"/>
                </a:lnTo>
                <a:lnTo>
                  <a:pt x="559" y="646"/>
                </a:lnTo>
                <a:lnTo>
                  <a:pt x="562" y="646"/>
                </a:lnTo>
                <a:lnTo>
                  <a:pt x="562" y="648"/>
                </a:lnTo>
                <a:lnTo>
                  <a:pt x="559" y="648"/>
                </a:lnTo>
                <a:lnTo>
                  <a:pt x="559" y="650"/>
                </a:lnTo>
                <a:lnTo>
                  <a:pt x="568" y="652"/>
                </a:lnTo>
                <a:lnTo>
                  <a:pt x="570" y="652"/>
                </a:lnTo>
                <a:lnTo>
                  <a:pt x="574" y="652"/>
                </a:lnTo>
                <a:lnTo>
                  <a:pt x="576" y="652"/>
                </a:lnTo>
                <a:lnTo>
                  <a:pt x="580" y="650"/>
                </a:lnTo>
                <a:lnTo>
                  <a:pt x="583" y="650"/>
                </a:lnTo>
                <a:lnTo>
                  <a:pt x="585" y="648"/>
                </a:lnTo>
                <a:lnTo>
                  <a:pt x="587" y="646"/>
                </a:lnTo>
                <a:lnTo>
                  <a:pt x="587" y="646"/>
                </a:lnTo>
                <a:lnTo>
                  <a:pt x="589" y="646"/>
                </a:lnTo>
                <a:lnTo>
                  <a:pt x="591" y="650"/>
                </a:lnTo>
                <a:lnTo>
                  <a:pt x="595" y="650"/>
                </a:lnTo>
                <a:lnTo>
                  <a:pt x="593" y="650"/>
                </a:lnTo>
                <a:lnTo>
                  <a:pt x="591" y="650"/>
                </a:lnTo>
                <a:lnTo>
                  <a:pt x="591" y="650"/>
                </a:lnTo>
                <a:lnTo>
                  <a:pt x="591" y="652"/>
                </a:lnTo>
                <a:lnTo>
                  <a:pt x="591" y="652"/>
                </a:lnTo>
                <a:lnTo>
                  <a:pt x="591" y="654"/>
                </a:lnTo>
                <a:lnTo>
                  <a:pt x="591" y="654"/>
                </a:lnTo>
                <a:lnTo>
                  <a:pt x="589" y="654"/>
                </a:lnTo>
                <a:lnTo>
                  <a:pt x="589" y="652"/>
                </a:lnTo>
                <a:lnTo>
                  <a:pt x="589" y="650"/>
                </a:lnTo>
                <a:lnTo>
                  <a:pt x="589" y="650"/>
                </a:lnTo>
                <a:lnTo>
                  <a:pt x="587" y="648"/>
                </a:lnTo>
                <a:lnTo>
                  <a:pt x="587" y="648"/>
                </a:lnTo>
                <a:lnTo>
                  <a:pt x="587" y="648"/>
                </a:lnTo>
                <a:lnTo>
                  <a:pt x="587" y="648"/>
                </a:lnTo>
                <a:lnTo>
                  <a:pt x="587" y="648"/>
                </a:lnTo>
                <a:lnTo>
                  <a:pt x="585" y="650"/>
                </a:lnTo>
                <a:lnTo>
                  <a:pt x="585" y="650"/>
                </a:lnTo>
                <a:lnTo>
                  <a:pt x="587" y="652"/>
                </a:lnTo>
                <a:lnTo>
                  <a:pt x="587" y="652"/>
                </a:lnTo>
                <a:lnTo>
                  <a:pt x="587" y="654"/>
                </a:lnTo>
                <a:lnTo>
                  <a:pt x="585" y="654"/>
                </a:lnTo>
                <a:lnTo>
                  <a:pt x="585" y="656"/>
                </a:lnTo>
                <a:lnTo>
                  <a:pt x="583" y="656"/>
                </a:lnTo>
                <a:lnTo>
                  <a:pt x="583" y="656"/>
                </a:lnTo>
                <a:lnTo>
                  <a:pt x="583" y="656"/>
                </a:lnTo>
                <a:lnTo>
                  <a:pt x="585" y="658"/>
                </a:lnTo>
                <a:lnTo>
                  <a:pt x="585" y="658"/>
                </a:lnTo>
                <a:lnTo>
                  <a:pt x="589" y="661"/>
                </a:lnTo>
                <a:lnTo>
                  <a:pt x="595" y="663"/>
                </a:lnTo>
                <a:lnTo>
                  <a:pt x="599" y="665"/>
                </a:lnTo>
                <a:lnTo>
                  <a:pt x="601" y="665"/>
                </a:lnTo>
                <a:lnTo>
                  <a:pt x="601" y="665"/>
                </a:lnTo>
                <a:lnTo>
                  <a:pt x="601" y="665"/>
                </a:lnTo>
                <a:lnTo>
                  <a:pt x="601" y="665"/>
                </a:lnTo>
                <a:lnTo>
                  <a:pt x="601" y="665"/>
                </a:lnTo>
                <a:lnTo>
                  <a:pt x="603" y="667"/>
                </a:lnTo>
                <a:lnTo>
                  <a:pt x="606" y="667"/>
                </a:lnTo>
                <a:lnTo>
                  <a:pt x="608" y="669"/>
                </a:lnTo>
                <a:lnTo>
                  <a:pt x="610" y="671"/>
                </a:lnTo>
                <a:lnTo>
                  <a:pt x="610" y="671"/>
                </a:lnTo>
                <a:lnTo>
                  <a:pt x="610" y="673"/>
                </a:lnTo>
                <a:lnTo>
                  <a:pt x="612" y="675"/>
                </a:lnTo>
                <a:lnTo>
                  <a:pt x="614" y="675"/>
                </a:lnTo>
                <a:lnTo>
                  <a:pt x="614" y="675"/>
                </a:lnTo>
                <a:lnTo>
                  <a:pt x="614" y="675"/>
                </a:lnTo>
                <a:lnTo>
                  <a:pt x="614" y="677"/>
                </a:lnTo>
                <a:lnTo>
                  <a:pt x="616" y="677"/>
                </a:lnTo>
                <a:lnTo>
                  <a:pt x="622" y="682"/>
                </a:lnTo>
                <a:lnTo>
                  <a:pt x="624" y="682"/>
                </a:lnTo>
                <a:lnTo>
                  <a:pt x="627" y="684"/>
                </a:lnTo>
                <a:lnTo>
                  <a:pt x="629" y="684"/>
                </a:lnTo>
                <a:lnTo>
                  <a:pt x="629" y="684"/>
                </a:lnTo>
                <a:lnTo>
                  <a:pt x="631" y="682"/>
                </a:lnTo>
                <a:lnTo>
                  <a:pt x="635" y="682"/>
                </a:lnTo>
                <a:lnTo>
                  <a:pt x="637" y="682"/>
                </a:lnTo>
                <a:lnTo>
                  <a:pt x="637" y="682"/>
                </a:lnTo>
                <a:lnTo>
                  <a:pt x="637" y="679"/>
                </a:lnTo>
                <a:lnTo>
                  <a:pt x="637" y="679"/>
                </a:lnTo>
                <a:lnTo>
                  <a:pt x="635" y="677"/>
                </a:lnTo>
                <a:lnTo>
                  <a:pt x="633" y="675"/>
                </a:lnTo>
                <a:lnTo>
                  <a:pt x="631" y="675"/>
                </a:lnTo>
                <a:lnTo>
                  <a:pt x="631" y="675"/>
                </a:lnTo>
                <a:lnTo>
                  <a:pt x="631" y="675"/>
                </a:lnTo>
                <a:lnTo>
                  <a:pt x="631" y="673"/>
                </a:lnTo>
                <a:lnTo>
                  <a:pt x="629" y="673"/>
                </a:lnTo>
                <a:lnTo>
                  <a:pt x="629" y="673"/>
                </a:lnTo>
                <a:lnTo>
                  <a:pt x="629" y="673"/>
                </a:lnTo>
                <a:lnTo>
                  <a:pt x="627" y="671"/>
                </a:lnTo>
                <a:lnTo>
                  <a:pt x="624" y="671"/>
                </a:lnTo>
                <a:lnTo>
                  <a:pt x="624" y="671"/>
                </a:lnTo>
                <a:lnTo>
                  <a:pt x="622" y="671"/>
                </a:lnTo>
                <a:lnTo>
                  <a:pt x="622" y="671"/>
                </a:lnTo>
                <a:lnTo>
                  <a:pt x="622" y="669"/>
                </a:lnTo>
                <a:lnTo>
                  <a:pt x="624" y="669"/>
                </a:lnTo>
                <a:lnTo>
                  <a:pt x="624" y="669"/>
                </a:lnTo>
                <a:lnTo>
                  <a:pt x="622" y="667"/>
                </a:lnTo>
                <a:lnTo>
                  <a:pt x="622" y="667"/>
                </a:lnTo>
                <a:lnTo>
                  <a:pt x="624" y="669"/>
                </a:lnTo>
                <a:lnTo>
                  <a:pt x="629" y="669"/>
                </a:lnTo>
                <a:lnTo>
                  <a:pt x="631" y="671"/>
                </a:lnTo>
                <a:lnTo>
                  <a:pt x="631" y="671"/>
                </a:lnTo>
                <a:lnTo>
                  <a:pt x="631" y="671"/>
                </a:lnTo>
                <a:lnTo>
                  <a:pt x="633" y="671"/>
                </a:lnTo>
                <a:lnTo>
                  <a:pt x="633" y="673"/>
                </a:lnTo>
                <a:lnTo>
                  <a:pt x="635" y="673"/>
                </a:lnTo>
                <a:lnTo>
                  <a:pt x="635" y="673"/>
                </a:lnTo>
                <a:lnTo>
                  <a:pt x="635" y="673"/>
                </a:lnTo>
                <a:lnTo>
                  <a:pt x="635" y="671"/>
                </a:lnTo>
                <a:lnTo>
                  <a:pt x="635" y="671"/>
                </a:lnTo>
                <a:lnTo>
                  <a:pt x="635" y="671"/>
                </a:lnTo>
                <a:lnTo>
                  <a:pt x="635" y="669"/>
                </a:lnTo>
                <a:lnTo>
                  <a:pt x="635" y="667"/>
                </a:lnTo>
                <a:lnTo>
                  <a:pt x="635" y="667"/>
                </a:lnTo>
                <a:lnTo>
                  <a:pt x="637" y="669"/>
                </a:lnTo>
                <a:lnTo>
                  <a:pt x="637" y="671"/>
                </a:lnTo>
                <a:lnTo>
                  <a:pt x="637" y="671"/>
                </a:lnTo>
                <a:lnTo>
                  <a:pt x="639" y="671"/>
                </a:lnTo>
                <a:lnTo>
                  <a:pt x="639" y="671"/>
                </a:lnTo>
                <a:lnTo>
                  <a:pt x="637" y="671"/>
                </a:lnTo>
                <a:lnTo>
                  <a:pt x="637" y="673"/>
                </a:lnTo>
                <a:lnTo>
                  <a:pt x="639" y="675"/>
                </a:lnTo>
                <a:lnTo>
                  <a:pt x="639" y="677"/>
                </a:lnTo>
                <a:lnTo>
                  <a:pt x="639" y="679"/>
                </a:lnTo>
                <a:lnTo>
                  <a:pt x="639" y="682"/>
                </a:lnTo>
                <a:lnTo>
                  <a:pt x="639" y="682"/>
                </a:lnTo>
                <a:lnTo>
                  <a:pt x="643" y="682"/>
                </a:lnTo>
                <a:lnTo>
                  <a:pt x="645" y="682"/>
                </a:lnTo>
                <a:lnTo>
                  <a:pt x="647" y="684"/>
                </a:lnTo>
                <a:lnTo>
                  <a:pt x="647" y="684"/>
                </a:lnTo>
                <a:lnTo>
                  <a:pt x="650" y="684"/>
                </a:lnTo>
                <a:lnTo>
                  <a:pt x="652" y="684"/>
                </a:lnTo>
                <a:lnTo>
                  <a:pt x="652" y="684"/>
                </a:lnTo>
                <a:lnTo>
                  <a:pt x="652" y="684"/>
                </a:lnTo>
                <a:lnTo>
                  <a:pt x="652" y="682"/>
                </a:lnTo>
                <a:lnTo>
                  <a:pt x="650" y="679"/>
                </a:lnTo>
                <a:lnTo>
                  <a:pt x="650" y="677"/>
                </a:lnTo>
                <a:lnTo>
                  <a:pt x="650" y="675"/>
                </a:lnTo>
                <a:lnTo>
                  <a:pt x="647" y="673"/>
                </a:lnTo>
                <a:lnTo>
                  <a:pt x="647" y="671"/>
                </a:lnTo>
                <a:lnTo>
                  <a:pt x="645" y="667"/>
                </a:lnTo>
                <a:lnTo>
                  <a:pt x="645" y="665"/>
                </a:lnTo>
                <a:lnTo>
                  <a:pt x="645" y="663"/>
                </a:lnTo>
                <a:lnTo>
                  <a:pt x="645" y="665"/>
                </a:lnTo>
                <a:lnTo>
                  <a:pt x="645" y="663"/>
                </a:lnTo>
                <a:lnTo>
                  <a:pt x="645" y="661"/>
                </a:lnTo>
                <a:lnTo>
                  <a:pt x="645" y="661"/>
                </a:lnTo>
                <a:lnTo>
                  <a:pt x="645" y="661"/>
                </a:lnTo>
                <a:lnTo>
                  <a:pt x="647" y="658"/>
                </a:lnTo>
                <a:lnTo>
                  <a:pt x="647" y="658"/>
                </a:lnTo>
                <a:lnTo>
                  <a:pt x="647" y="661"/>
                </a:lnTo>
                <a:lnTo>
                  <a:pt x="647" y="663"/>
                </a:lnTo>
                <a:lnTo>
                  <a:pt x="650" y="667"/>
                </a:lnTo>
                <a:lnTo>
                  <a:pt x="650" y="671"/>
                </a:lnTo>
                <a:lnTo>
                  <a:pt x="652" y="673"/>
                </a:lnTo>
                <a:lnTo>
                  <a:pt x="652" y="673"/>
                </a:lnTo>
                <a:lnTo>
                  <a:pt x="652" y="673"/>
                </a:lnTo>
                <a:lnTo>
                  <a:pt x="654" y="675"/>
                </a:lnTo>
                <a:lnTo>
                  <a:pt x="656" y="679"/>
                </a:lnTo>
                <a:lnTo>
                  <a:pt x="656" y="682"/>
                </a:lnTo>
                <a:lnTo>
                  <a:pt x="660" y="682"/>
                </a:lnTo>
                <a:lnTo>
                  <a:pt x="662" y="684"/>
                </a:lnTo>
                <a:lnTo>
                  <a:pt x="662" y="684"/>
                </a:lnTo>
                <a:lnTo>
                  <a:pt x="664" y="684"/>
                </a:lnTo>
                <a:lnTo>
                  <a:pt x="664" y="684"/>
                </a:lnTo>
                <a:lnTo>
                  <a:pt x="666" y="679"/>
                </a:lnTo>
                <a:lnTo>
                  <a:pt x="666" y="679"/>
                </a:lnTo>
                <a:lnTo>
                  <a:pt x="668" y="677"/>
                </a:lnTo>
                <a:lnTo>
                  <a:pt x="668" y="677"/>
                </a:lnTo>
                <a:lnTo>
                  <a:pt x="668" y="679"/>
                </a:lnTo>
                <a:lnTo>
                  <a:pt x="668" y="679"/>
                </a:lnTo>
                <a:lnTo>
                  <a:pt x="666" y="684"/>
                </a:lnTo>
                <a:lnTo>
                  <a:pt x="666" y="686"/>
                </a:lnTo>
                <a:lnTo>
                  <a:pt x="666" y="686"/>
                </a:lnTo>
                <a:lnTo>
                  <a:pt x="666" y="688"/>
                </a:lnTo>
                <a:lnTo>
                  <a:pt x="668" y="690"/>
                </a:lnTo>
                <a:lnTo>
                  <a:pt x="668" y="690"/>
                </a:lnTo>
                <a:lnTo>
                  <a:pt x="671" y="692"/>
                </a:lnTo>
                <a:lnTo>
                  <a:pt x="671" y="692"/>
                </a:lnTo>
                <a:lnTo>
                  <a:pt x="671" y="692"/>
                </a:lnTo>
                <a:lnTo>
                  <a:pt x="673" y="692"/>
                </a:lnTo>
                <a:lnTo>
                  <a:pt x="673" y="690"/>
                </a:lnTo>
                <a:lnTo>
                  <a:pt x="675" y="690"/>
                </a:lnTo>
                <a:lnTo>
                  <a:pt x="679" y="692"/>
                </a:lnTo>
                <a:lnTo>
                  <a:pt x="679" y="692"/>
                </a:lnTo>
                <a:lnTo>
                  <a:pt x="673" y="692"/>
                </a:lnTo>
                <a:lnTo>
                  <a:pt x="673" y="692"/>
                </a:lnTo>
                <a:lnTo>
                  <a:pt x="673" y="692"/>
                </a:lnTo>
                <a:lnTo>
                  <a:pt x="673" y="694"/>
                </a:lnTo>
                <a:lnTo>
                  <a:pt x="675" y="694"/>
                </a:lnTo>
                <a:lnTo>
                  <a:pt x="679" y="698"/>
                </a:lnTo>
                <a:lnTo>
                  <a:pt x="679" y="698"/>
                </a:lnTo>
                <a:lnTo>
                  <a:pt x="677" y="696"/>
                </a:lnTo>
                <a:lnTo>
                  <a:pt x="673" y="696"/>
                </a:lnTo>
                <a:lnTo>
                  <a:pt x="673" y="696"/>
                </a:lnTo>
                <a:lnTo>
                  <a:pt x="673" y="696"/>
                </a:lnTo>
                <a:lnTo>
                  <a:pt x="671" y="696"/>
                </a:lnTo>
                <a:lnTo>
                  <a:pt x="673" y="698"/>
                </a:lnTo>
                <a:lnTo>
                  <a:pt x="675" y="702"/>
                </a:lnTo>
                <a:lnTo>
                  <a:pt x="675" y="707"/>
                </a:lnTo>
                <a:lnTo>
                  <a:pt x="683" y="709"/>
                </a:lnTo>
                <a:lnTo>
                  <a:pt x="683" y="709"/>
                </a:lnTo>
                <a:lnTo>
                  <a:pt x="683" y="709"/>
                </a:lnTo>
                <a:lnTo>
                  <a:pt x="683" y="711"/>
                </a:lnTo>
                <a:lnTo>
                  <a:pt x="683" y="711"/>
                </a:lnTo>
                <a:lnTo>
                  <a:pt x="683" y="711"/>
                </a:lnTo>
                <a:lnTo>
                  <a:pt x="685" y="713"/>
                </a:lnTo>
                <a:lnTo>
                  <a:pt x="685" y="713"/>
                </a:lnTo>
                <a:lnTo>
                  <a:pt x="689" y="715"/>
                </a:lnTo>
                <a:lnTo>
                  <a:pt x="689" y="717"/>
                </a:lnTo>
                <a:lnTo>
                  <a:pt x="689" y="717"/>
                </a:lnTo>
                <a:lnTo>
                  <a:pt x="689" y="717"/>
                </a:lnTo>
                <a:lnTo>
                  <a:pt x="691" y="717"/>
                </a:lnTo>
                <a:lnTo>
                  <a:pt x="691" y="719"/>
                </a:lnTo>
                <a:lnTo>
                  <a:pt x="691" y="719"/>
                </a:lnTo>
                <a:lnTo>
                  <a:pt x="691" y="719"/>
                </a:lnTo>
                <a:lnTo>
                  <a:pt x="694" y="721"/>
                </a:lnTo>
                <a:lnTo>
                  <a:pt x="694" y="721"/>
                </a:lnTo>
                <a:lnTo>
                  <a:pt x="696" y="723"/>
                </a:lnTo>
                <a:lnTo>
                  <a:pt x="696" y="723"/>
                </a:lnTo>
                <a:lnTo>
                  <a:pt x="696" y="726"/>
                </a:lnTo>
                <a:lnTo>
                  <a:pt x="698" y="726"/>
                </a:lnTo>
                <a:lnTo>
                  <a:pt x="698" y="726"/>
                </a:lnTo>
                <a:lnTo>
                  <a:pt x="702" y="726"/>
                </a:lnTo>
                <a:lnTo>
                  <a:pt x="700" y="728"/>
                </a:lnTo>
                <a:lnTo>
                  <a:pt x="698" y="728"/>
                </a:lnTo>
                <a:lnTo>
                  <a:pt x="696" y="732"/>
                </a:lnTo>
                <a:lnTo>
                  <a:pt x="694" y="734"/>
                </a:lnTo>
                <a:lnTo>
                  <a:pt x="694" y="734"/>
                </a:lnTo>
                <a:lnTo>
                  <a:pt x="691" y="736"/>
                </a:lnTo>
                <a:lnTo>
                  <a:pt x="691" y="736"/>
                </a:lnTo>
                <a:lnTo>
                  <a:pt x="694" y="738"/>
                </a:lnTo>
                <a:lnTo>
                  <a:pt x="694" y="738"/>
                </a:lnTo>
                <a:lnTo>
                  <a:pt x="696" y="740"/>
                </a:lnTo>
                <a:lnTo>
                  <a:pt x="696" y="738"/>
                </a:lnTo>
                <a:lnTo>
                  <a:pt x="698" y="738"/>
                </a:lnTo>
                <a:lnTo>
                  <a:pt x="698" y="736"/>
                </a:lnTo>
                <a:lnTo>
                  <a:pt x="698" y="734"/>
                </a:lnTo>
                <a:lnTo>
                  <a:pt x="698" y="734"/>
                </a:lnTo>
                <a:lnTo>
                  <a:pt x="698" y="734"/>
                </a:lnTo>
                <a:lnTo>
                  <a:pt x="698" y="734"/>
                </a:lnTo>
                <a:lnTo>
                  <a:pt x="698" y="732"/>
                </a:lnTo>
                <a:lnTo>
                  <a:pt x="700" y="732"/>
                </a:lnTo>
                <a:lnTo>
                  <a:pt x="706" y="730"/>
                </a:lnTo>
                <a:lnTo>
                  <a:pt x="710" y="728"/>
                </a:lnTo>
                <a:lnTo>
                  <a:pt x="708" y="730"/>
                </a:lnTo>
                <a:lnTo>
                  <a:pt x="708" y="730"/>
                </a:lnTo>
                <a:lnTo>
                  <a:pt x="708" y="732"/>
                </a:lnTo>
                <a:lnTo>
                  <a:pt x="710" y="734"/>
                </a:lnTo>
                <a:lnTo>
                  <a:pt x="710" y="736"/>
                </a:lnTo>
                <a:lnTo>
                  <a:pt x="712" y="738"/>
                </a:lnTo>
                <a:lnTo>
                  <a:pt x="712" y="740"/>
                </a:lnTo>
                <a:lnTo>
                  <a:pt x="712" y="740"/>
                </a:lnTo>
                <a:lnTo>
                  <a:pt x="712" y="742"/>
                </a:lnTo>
                <a:lnTo>
                  <a:pt x="712" y="744"/>
                </a:lnTo>
                <a:lnTo>
                  <a:pt x="715" y="744"/>
                </a:lnTo>
                <a:lnTo>
                  <a:pt x="715" y="744"/>
                </a:lnTo>
                <a:lnTo>
                  <a:pt x="710" y="744"/>
                </a:lnTo>
                <a:lnTo>
                  <a:pt x="708" y="747"/>
                </a:lnTo>
                <a:lnTo>
                  <a:pt x="708" y="747"/>
                </a:lnTo>
                <a:lnTo>
                  <a:pt x="710" y="749"/>
                </a:lnTo>
                <a:lnTo>
                  <a:pt x="710" y="751"/>
                </a:lnTo>
                <a:lnTo>
                  <a:pt x="712" y="755"/>
                </a:lnTo>
                <a:lnTo>
                  <a:pt x="715" y="755"/>
                </a:lnTo>
                <a:lnTo>
                  <a:pt x="717" y="755"/>
                </a:lnTo>
                <a:lnTo>
                  <a:pt x="717" y="755"/>
                </a:lnTo>
                <a:lnTo>
                  <a:pt x="719" y="755"/>
                </a:lnTo>
                <a:lnTo>
                  <a:pt x="721" y="751"/>
                </a:lnTo>
                <a:lnTo>
                  <a:pt x="721" y="751"/>
                </a:lnTo>
                <a:lnTo>
                  <a:pt x="721" y="749"/>
                </a:lnTo>
                <a:lnTo>
                  <a:pt x="723" y="747"/>
                </a:lnTo>
                <a:lnTo>
                  <a:pt x="723" y="744"/>
                </a:lnTo>
                <a:lnTo>
                  <a:pt x="723" y="742"/>
                </a:lnTo>
                <a:lnTo>
                  <a:pt x="723" y="742"/>
                </a:lnTo>
                <a:lnTo>
                  <a:pt x="723" y="740"/>
                </a:lnTo>
                <a:lnTo>
                  <a:pt x="723" y="738"/>
                </a:lnTo>
                <a:lnTo>
                  <a:pt x="723" y="738"/>
                </a:lnTo>
                <a:lnTo>
                  <a:pt x="723" y="736"/>
                </a:lnTo>
                <a:lnTo>
                  <a:pt x="723" y="734"/>
                </a:lnTo>
                <a:lnTo>
                  <a:pt x="723" y="734"/>
                </a:lnTo>
                <a:lnTo>
                  <a:pt x="725" y="732"/>
                </a:lnTo>
                <a:lnTo>
                  <a:pt x="725" y="732"/>
                </a:lnTo>
                <a:lnTo>
                  <a:pt x="723" y="734"/>
                </a:lnTo>
                <a:lnTo>
                  <a:pt x="723" y="736"/>
                </a:lnTo>
                <a:lnTo>
                  <a:pt x="723" y="736"/>
                </a:lnTo>
                <a:lnTo>
                  <a:pt x="723" y="738"/>
                </a:lnTo>
                <a:lnTo>
                  <a:pt x="723" y="738"/>
                </a:lnTo>
                <a:lnTo>
                  <a:pt x="723" y="740"/>
                </a:lnTo>
                <a:lnTo>
                  <a:pt x="725" y="742"/>
                </a:lnTo>
                <a:lnTo>
                  <a:pt x="725" y="744"/>
                </a:lnTo>
                <a:lnTo>
                  <a:pt x="723" y="747"/>
                </a:lnTo>
                <a:lnTo>
                  <a:pt x="723" y="749"/>
                </a:lnTo>
                <a:lnTo>
                  <a:pt x="723" y="749"/>
                </a:lnTo>
                <a:lnTo>
                  <a:pt x="725" y="749"/>
                </a:lnTo>
                <a:lnTo>
                  <a:pt x="727" y="744"/>
                </a:lnTo>
                <a:lnTo>
                  <a:pt x="727" y="744"/>
                </a:lnTo>
                <a:lnTo>
                  <a:pt x="727" y="742"/>
                </a:lnTo>
                <a:lnTo>
                  <a:pt x="727" y="740"/>
                </a:lnTo>
                <a:lnTo>
                  <a:pt x="727" y="738"/>
                </a:lnTo>
                <a:lnTo>
                  <a:pt x="727" y="740"/>
                </a:lnTo>
                <a:lnTo>
                  <a:pt x="729" y="740"/>
                </a:lnTo>
                <a:lnTo>
                  <a:pt x="729" y="742"/>
                </a:lnTo>
                <a:lnTo>
                  <a:pt x="729" y="742"/>
                </a:lnTo>
                <a:lnTo>
                  <a:pt x="729" y="740"/>
                </a:lnTo>
                <a:lnTo>
                  <a:pt x="731" y="740"/>
                </a:lnTo>
                <a:lnTo>
                  <a:pt x="727" y="744"/>
                </a:lnTo>
                <a:lnTo>
                  <a:pt x="725" y="747"/>
                </a:lnTo>
                <a:lnTo>
                  <a:pt x="725" y="749"/>
                </a:lnTo>
                <a:lnTo>
                  <a:pt x="723" y="753"/>
                </a:lnTo>
                <a:lnTo>
                  <a:pt x="723" y="753"/>
                </a:lnTo>
                <a:lnTo>
                  <a:pt x="721" y="755"/>
                </a:lnTo>
                <a:lnTo>
                  <a:pt x="721" y="757"/>
                </a:lnTo>
                <a:lnTo>
                  <a:pt x="719" y="757"/>
                </a:lnTo>
                <a:lnTo>
                  <a:pt x="719" y="757"/>
                </a:lnTo>
                <a:lnTo>
                  <a:pt x="719" y="759"/>
                </a:lnTo>
                <a:lnTo>
                  <a:pt x="719" y="761"/>
                </a:lnTo>
                <a:lnTo>
                  <a:pt x="719" y="761"/>
                </a:lnTo>
                <a:lnTo>
                  <a:pt x="719" y="763"/>
                </a:lnTo>
                <a:lnTo>
                  <a:pt x="721" y="765"/>
                </a:lnTo>
                <a:lnTo>
                  <a:pt x="723" y="767"/>
                </a:lnTo>
                <a:lnTo>
                  <a:pt x="725" y="765"/>
                </a:lnTo>
                <a:lnTo>
                  <a:pt x="727" y="765"/>
                </a:lnTo>
                <a:lnTo>
                  <a:pt x="729" y="765"/>
                </a:lnTo>
                <a:lnTo>
                  <a:pt x="727" y="767"/>
                </a:lnTo>
                <a:lnTo>
                  <a:pt x="723" y="767"/>
                </a:lnTo>
                <a:lnTo>
                  <a:pt x="723" y="767"/>
                </a:lnTo>
                <a:lnTo>
                  <a:pt x="723" y="770"/>
                </a:lnTo>
                <a:lnTo>
                  <a:pt x="721" y="772"/>
                </a:lnTo>
                <a:lnTo>
                  <a:pt x="719" y="776"/>
                </a:lnTo>
                <a:lnTo>
                  <a:pt x="721" y="776"/>
                </a:lnTo>
                <a:lnTo>
                  <a:pt x="723" y="778"/>
                </a:lnTo>
                <a:lnTo>
                  <a:pt x="725" y="778"/>
                </a:lnTo>
                <a:lnTo>
                  <a:pt x="727" y="782"/>
                </a:lnTo>
                <a:lnTo>
                  <a:pt x="729" y="782"/>
                </a:lnTo>
                <a:lnTo>
                  <a:pt x="731" y="784"/>
                </a:lnTo>
                <a:lnTo>
                  <a:pt x="731" y="782"/>
                </a:lnTo>
                <a:lnTo>
                  <a:pt x="735" y="782"/>
                </a:lnTo>
                <a:lnTo>
                  <a:pt x="735" y="782"/>
                </a:lnTo>
                <a:lnTo>
                  <a:pt x="735" y="780"/>
                </a:lnTo>
                <a:lnTo>
                  <a:pt x="735" y="778"/>
                </a:lnTo>
                <a:lnTo>
                  <a:pt x="735" y="778"/>
                </a:lnTo>
                <a:lnTo>
                  <a:pt x="738" y="774"/>
                </a:lnTo>
                <a:lnTo>
                  <a:pt x="740" y="774"/>
                </a:lnTo>
                <a:lnTo>
                  <a:pt x="740" y="774"/>
                </a:lnTo>
                <a:lnTo>
                  <a:pt x="740" y="774"/>
                </a:lnTo>
                <a:lnTo>
                  <a:pt x="740" y="774"/>
                </a:lnTo>
                <a:lnTo>
                  <a:pt x="740" y="774"/>
                </a:lnTo>
                <a:lnTo>
                  <a:pt x="744" y="772"/>
                </a:lnTo>
                <a:lnTo>
                  <a:pt x="744" y="772"/>
                </a:lnTo>
                <a:lnTo>
                  <a:pt x="746" y="774"/>
                </a:lnTo>
                <a:lnTo>
                  <a:pt x="746" y="774"/>
                </a:lnTo>
                <a:lnTo>
                  <a:pt x="744" y="774"/>
                </a:lnTo>
                <a:lnTo>
                  <a:pt x="744" y="774"/>
                </a:lnTo>
                <a:lnTo>
                  <a:pt x="742" y="774"/>
                </a:lnTo>
                <a:lnTo>
                  <a:pt x="742" y="776"/>
                </a:lnTo>
                <a:lnTo>
                  <a:pt x="742" y="776"/>
                </a:lnTo>
                <a:lnTo>
                  <a:pt x="742" y="776"/>
                </a:lnTo>
                <a:lnTo>
                  <a:pt x="744" y="778"/>
                </a:lnTo>
                <a:lnTo>
                  <a:pt x="744" y="780"/>
                </a:lnTo>
                <a:lnTo>
                  <a:pt x="746" y="780"/>
                </a:lnTo>
                <a:lnTo>
                  <a:pt x="746" y="780"/>
                </a:lnTo>
                <a:lnTo>
                  <a:pt x="748" y="780"/>
                </a:lnTo>
                <a:lnTo>
                  <a:pt x="750" y="780"/>
                </a:lnTo>
                <a:lnTo>
                  <a:pt x="752" y="780"/>
                </a:lnTo>
                <a:lnTo>
                  <a:pt x="754" y="782"/>
                </a:lnTo>
                <a:lnTo>
                  <a:pt x="754" y="784"/>
                </a:lnTo>
                <a:lnTo>
                  <a:pt x="752" y="782"/>
                </a:lnTo>
                <a:lnTo>
                  <a:pt x="752" y="782"/>
                </a:lnTo>
                <a:lnTo>
                  <a:pt x="750" y="780"/>
                </a:lnTo>
                <a:lnTo>
                  <a:pt x="748" y="780"/>
                </a:lnTo>
                <a:lnTo>
                  <a:pt x="746" y="782"/>
                </a:lnTo>
                <a:lnTo>
                  <a:pt x="746" y="782"/>
                </a:lnTo>
                <a:lnTo>
                  <a:pt x="742" y="778"/>
                </a:lnTo>
                <a:lnTo>
                  <a:pt x="740" y="778"/>
                </a:lnTo>
                <a:lnTo>
                  <a:pt x="742" y="776"/>
                </a:lnTo>
                <a:lnTo>
                  <a:pt x="742" y="776"/>
                </a:lnTo>
                <a:lnTo>
                  <a:pt x="740" y="776"/>
                </a:lnTo>
                <a:lnTo>
                  <a:pt x="738" y="776"/>
                </a:lnTo>
                <a:lnTo>
                  <a:pt x="738" y="778"/>
                </a:lnTo>
                <a:lnTo>
                  <a:pt x="735" y="780"/>
                </a:lnTo>
                <a:lnTo>
                  <a:pt x="738" y="780"/>
                </a:lnTo>
                <a:lnTo>
                  <a:pt x="738" y="782"/>
                </a:lnTo>
                <a:lnTo>
                  <a:pt x="742" y="784"/>
                </a:lnTo>
                <a:lnTo>
                  <a:pt x="744" y="784"/>
                </a:lnTo>
                <a:lnTo>
                  <a:pt x="746" y="786"/>
                </a:lnTo>
                <a:lnTo>
                  <a:pt x="746" y="793"/>
                </a:lnTo>
                <a:lnTo>
                  <a:pt x="748" y="793"/>
                </a:lnTo>
                <a:lnTo>
                  <a:pt x="752" y="791"/>
                </a:lnTo>
                <a:lnTo>
                  <a:pt x="752" y="791"/>
                </a:lnTo>
                <a:lnTo>
                  <a:pt x="752" y="793"/>
                </a:lnTo>
                <a:lnTo>
                  <a:pt x="752" y="793"/>
                </a:lnTo>
                <a:lnTo>
                  <a:pt x="750" y="797"/>
                </a:lnTo>
                <a:lnTo>
                  <a:pt x="750" y="801"/>
                </a:lnTo>
                <a:lnTo>
                  <a:pt x="750" y="801"/>
                </a:lnTo>
                <a:lnTo>
                  <a:pt x="750" y="801"/>
                </a:lnTo>
                <a:lnTo>
                  <a:pt x="750" y="801"/>
                </a:lnTo>
                <a:lnTo>
                  <a:pt x="752" y="799"/>
                </a:lnTo>
                <a:lnTo>
                  <a:pt x="754" y="799"/>
                </a:lnTo>
                <a:lnTo>
                  <a:pt x="754" y="799"/>
                </a:lnTo>
                <a:lnTo>
                  <a:pt x="752" y="799"/>
                </a:lnTo>
                <a:lnTo>
                  <a:pt x="752" y="801"/>
                </a:lnTo>
                <a:lnTo>
                  <a:pt x="752" y="801"/>
                </a:lnTo>
                <a:lnTo>
                  <a:pt x="752" y="803"/>
                </a:lnTo>
                <a:lnTo>
                  <a:pt x="752" y="803"/>
                </a:lnTo>
                <a:lnTo>
                  <a:pt x="748" y="805"/>
                </a:lnTo>
                <a:lnTo>
                  <a:pt x="750" y="809"/>
                </a:lnTo>
                <a:lnTo>
                  <a:pt x="752" y="814"/>
                </a:lnTo>
                <a:lnTo>
                  <a:pt x="754" y="809"/>
                </a:lnTo>
                <a:lnTo>
                  <a:pt x="754" y="805"/>
                </a:lnTo>
                <a:lnTo>
                  <a:pt x="756" y="803"/>
                </a:lnTo>
                <a:lnTo>
                  <a:pt x="756" y="803"/>
                </a:lnTo>
                <a:lnTo>
                  <a:pt x="759" y="803"/>
                </a:lnTo>
                <a:lnTo>
                  <a:pt x="761" y="803"/>
                </a:lnTo>
                <a:lnTo>
                  <a:pt x="761" y="801"/>
                </a:lnTo>
                <a:lnTo>
                  <a:pt x="767" y="797"/>
                </a:lnTo>
                <a:lnTo>
                  <a:pt x="767" y="797"/>
                </a:lnTo>
                <a:lnTo>
                  <a:pt x="767" y="795"/>
                </a:lnTo>
                <a:lnTo>
                  <a:pt x="767" y="795"/>
                </a:lnTo>
                <a:lnTo>
                  <a:pt x="767" y="795"/>
                </a:lnTo>
                <a:lnTo>
                  <a:pt x="767" y="793"/>
                </a:lnTo>
                <a:lnTo>
                  <a:pt x="767" y="793"/>
                </a:lnTo>
                <a:lnTo>
                  <a:pt x="769" y="795"/>
                </a:lnTo>
                <a:lnTo>
                  <a:pt x="769" y="795"/>
                </a:lnTo>
                <a:lnTo>
                  <a:pt x="769" y="795"/>
                </a:lnTo>
                <a:lnTo>
                  <a:pt x="767" y="797"/>
                </a:lnTo>
                <a:lnTo>
                  <a:pt x="765" y="799"/>
                </a:lnTo>
                <a:lnTo>
                  <a:pt x="765" y="799"/>
                </a:lnTo>
                <a:lnTo>
                  <a:pt x="765" y="801"/>
                </a:lnTo>
                <a:lnTo>
                  <a:pt x="765" y="801"/>
                </a:lnTo>
                <a:lnTo>
                  <a:pt x="767" y="801"/>
                </a:lnTo>
                <a:lnTo>
                  <a:pt x="769" y="803"/>
                </a:lnTo>
                <a:lnTo>
                  <a:pt x="769" y="803"/>
                </a:lnTo>
                <a:lnTo>
                  <a:pt x="769" y="805"/>
                </a:lnTo>
                <a:lnTo>
                  <a:pt x="771" y="807"/>
                </a:lnTo>
                <a:lnTo>
                  <a:pt x="771" y="807"/>
                </a:lnTo>
                <a:lnTo>
                  <a:pt x="771" y="807"/>
                </a:lnTo>
                <a:lnTo>
                  <a:pt x="771" y="807"/>
                </a:lnTo>
                <a:lnTo>
                  <a:pt x="769" y="805"/>
                </a:lnTo>
                <a:lnTo>
                  <a:pt x="769" y="803"/>
                </a:lnTo>
                <a:lnTo>
                  <a:pt x="767" y="803"/>
                </a:lnTo>
                <a:lnTo>
                  <a:pt x="765" y="803"/>
                </a:lnTo>
                <a:lnTo>
                  <a:pt x="765" y="801"/>
                </a:lnTo>
                <a:lnTo>
                  <a:pt x="761" y="801"/>
                </a:lnTo>
                <a:lnTo>
                  <a:pt x="761" y="803"/>
                </a:lnTo>
                <a:lnTo>
                  <a:pt x="759" y="803"/>
                </a:lnTo>
                <a:lnTo>
                  <a:pt x="756" y="805"/>
                </a:lnTo>
                <a:lnTo>
                  <a:pt x="756" y="807"/>
                </a:lnTo>
                <a:lnTo>
                  <a:pt x="756" y="809"/>
                </a:lnTo>
                <a:lnTo>
                  <a:pt x="756" y="809"/>
                </a:lnTo>
                <a:lnTo>
                  <a:pt x="756" y="811"/>
                </a:lnTo>
                <a:lnTo>
                  <a:pt x="754" y="811"/>
                </a:lnTo>
                <a:lnTo>
                  <a:pt x="754" y="814"/>
                </a:lnTo>
                <a:lnTo>
                  <a:pt x="756" y="816"/>
                </a:lnTo>
                <a:lnTo>
                  <a:pt x="756" y="816"/>
                </a:lnTo>
                <a:lnTo>
                  <a:pt x="756" y="818"/>
                </a:lnTo>
                <a:lnTo>
                  <a:pt x="756" y="818"/>
                </a:lnTo>
                <a:lnTo>
                  <a:pt x="759" y="818"/>
                </a:lnTo>
                <a:lnTo>
                  <a:pt x="759" y="820"/>
                </a:lnTo>
                <a:lnTo>
                  <a:pt x="759" y="820"/>
                </a:lnTo>
                <a:lnTo>
                  <a:pt x="759" y="818"/>
                </a:lnTo>
                <a:lnTo>
                  <a:pt x="759" y="818"/>
                </a:lnTo>
                <a:lnTo>
                  <a:pt x="761" y="816"/>
                </a:lnTo>
                <a:lnTo>
                  <a:pt x="763" y="814"/>
                </a:lnTo>
                <a:lnTo>
                  <a:pt x="767" y="814"/>
                </a:lnTo>
                <a:lnTo>
                  <a:pt x="773" y="814"/>
                </a:lnTo>
                <a:lnTo>
                  <a:pt x="771" y="816"/>
                </a:lnTo>
                <a:lnTo>
                  <a:pt x="769" y="816"/>
                </a:lnTo>
                <a:lnTo>
                  <a:pt x="765" y="816"/>
                </a:lnTo>
                <a:lnTo>
                  <a:pt x="763" y="816"/>
                </a:lnTo>
                <a:lnTo>
                  <a:pt x="763" y="816"/>
                </a:lnTo>
                <a:lnTo>
                  <a:pt x="759" y="820"/>
                </a:lnTo>
                <a:lnTo>
                  <a:pt x="759" y="822"/>
                </a:lnTo>
                <a:lnTo>
                  <a:pt x="759" y="822"/>
                </a:lnTo>
                <a:lnTo>
                  <a:pt x="759" y="824"/>
                </a:lnTo>
                <a:lnTo>
                  <a:pt x="759" y="826"/>
                </a:lnTo>
                <a:lnTo>
                  <a:pt x="761" y="828"/>
                </a:lnTo>
                <a:lnTo>
                  <a:pt x="763" y="828"/>
                </a:lnTo>
                <a:lnTo>
                  <a:pt x="765" y="830"/>
                </a:lnTo>
                <a:lnTo>
                  <a:pt x="767" y="830"/>
                </a:lnTo>
                <a:lnTo>
                  <a:pt x="767" y="830"/>
                </a:lnTo>
                <a:lnTo>
                  <a:pt x="769" y="830"/>
                </a:lnTo>
                <a:lnTo>
                  <a:pt x="773" y="830"/>
                </a:lnTo>
                <a:lnTo>
                  <a:pt x="773" y="828"/>
                </a:lnTo>
                <a:lnTo>
                  <a:pt x="775" y="826"/>
                </a:lnTo>
                <a:lnTo>
                  <a:pt x="775" y="828"/>
                </a:lnTo>
                <a:lnTo>
                  <a:pt x="775" y="830"/>
                </a:lnTo>
                <a:lnTo>
                  <a:pt x="775" y="830"/>
                </a:lnTo>
                <a:lnTo>
                  <a:pt x="775" y="830"/>
                </a:lnTo>
                <a:lnTo>
                  <a:pt x="777" y="830"/>
                </a:lnTo>
                <a:lnTo>
                  <a:pt x="777" y="832"/>
                </a:lnTo>
                <a:lnTo>
                  <a:pt x="775" y="832"/>
                </a:lnTo>
                <a:lnTo>
                  <a:pt x="775" y="832"/>
                </a:lnTo>
                <a:lnTo>
                  <a:pt x="775" y="835"/>
                </a:lnTo>
                <a:lnTo>
                  <a:pt x="775" y="835"/>
                </a:lnTo>
                <a:lnTo>
                  <a:pt x="777" y="835"/>
                </a:lnTo>
                <a:lnTo>
                  <a:pt x="782" y="832"/>
                </a:lnTo>
                <a:lnTo>
                  <a:pt x="784" y="835"/>
                </a:lnTo>
                <a:lnTo>
                  <a:pt x="784" y="835"/>
                </a:lnTo>
                <a:lnTo>
                  <a:pt x="782" y="835"/>
                </a:lnTo>
                <a:lnTo>
                  <a:pt x="779" y="835"/>
                </a:lnTo>
                <a:lnTo>
                  <a:pt x="775" y="835"/>
                </a:lnTo>
                <a:lnTo>
                  <a:pt x="775" y="837"/>
                </a:lnTo>
                <a:lnTo>
                  <a:pt x="775" y="837"/>
                </a:lnTo>
                <a:lnTo>
                  <a:pt x="777" y="837"/>
                </a:lnTo>
                <a:lnTo>
                  <a:pt x="779" y="837"/>
                </a:lnTo>
                <a:lnTo>
                  <a:pt x="782" y="837"/>
                </a:lnTo>
                <a:lnTo>
                  <a:pt x="782" y="837"/>
                </a:lnTo>
                <a:lnTo>
                  <a:pt x="784" y="837"/>
                </a:lnTo>
                <a:lnTo>
                  <a:pt x="784" y="837"/>
                </a:lnTo>
                <a:lnTo>
                  <a:pt x="786" y="837"/>
                </a:lnTo>
                <a:lnTo>
                  <a:pt x="786" y="839"/>
                </a:lnTo>
                <a:lnTo>
                  <a:pt x="786" y="839"/>
                </a:lnTo>
                <a:lnTo>
                  <a:pt x="788" y="839"/>
                </a:lnTo>
                <a:lnTo>
                  <a:pt x="788" y="839"/>
                </a:lnTo>
                <a:lnTo>
                  <a:pt x="788" y="837"/>
                </a:lnTo>
                <a:lnTo>
                  <a:pt x="788" y="835"/>
                </a:lnTo>
                <a:lnTo>
                  <a:pt x="790" y="835"/>
                </a:lnTo>
                <a:lnTo>
                  <a:pt x="790" y="837"/>
                </a:lnTo>
                <a:lnTo>
                  <a:pt x="790" y="837"/>
                </a:lnTo>
                <a:lnTo>
                  <a:pt x="790" y="837"/>
                </a:lnTo>
                <a:lnTo>
                  <a:pt x="794" y="839"/>
                </a:lnTo>
                <a:lnTo>
                  <a:pt x="796" y="837"/>
                </a:lnTo>
                <a:lnTo>
                  <a:pt x="796" y="837"/>
                </a:lnTo>
                <a:lnTo>
                  <a:pt x="798" y="835"/>
                </a:lnTo>
                <a:lnTo>
                  <a:pt x="798" y="832"/>
                </a:lnTo>
                <a:lnTo>
                  <a:pt x="798" y="832"/>
                </a:lnTo>
                <a:lnTo>
                  <a:pt x="798" y="832"/>
                </a:lnTo>
                <a:lnTo>
                  <a:pt x="798" y="830"/>
                </a:lnTo>
                <a:lnTo>
                  <a:pt x="798" y="830"/>
                </a:lnTo>
                <a:lnTo>
                  <a:pt x="798" y="832"/>
                </a:lnTo>
                <a:lnTo>
                  <a:pt x="798" y="835"/>
                </a:lnTo>
                <a:lnTo>
                  <a:pt x="798" y="835"/>
                </a:lnTo>
                <a:lnTo>
                  <a:pt x="798" y="837"/>
                </a:lnTo>
                <a:lnTo>
                  <a:pt x="796" y="839"/>
                </a:lnTo>
                <a:lnTo>
                  <a:pt x="796" y="841"/>
                </a:lnTo>
                <a:lnTo>
                  <a:pt x="796" y="841"/>
                </a:lnTo>
                <a:lnTo>
                  <a:pt x="798" y="841"/>
                </a:lnTo>
                <a:lnTo>
                  <a:pt x="798" y="843"/>
                </a:lnTo>
                <a:lnTo>
                  <a:pt x="800" y="845"/>
                </a:lnTo>
                <a:lnTo>
                  <a:pt x="800" y="847"/>
                </a:lnTo>
                <a:lnTo>
                  <a:pt x="800" y="847"/>
                </a:lnTo>
                <a:lnTo>
                  <a:pt x="805" y="851"/>
                </a:lnTo>
                <a:lnTo>
                  <a:pt x="805" y="851"/>
                </a:lnTo>
                <a:lnTo>
                  <a:pt x="807" y="851"/>
                </a:lnTo>
                <a:lnTo>
                  <a:pt x="809" y="851"/>
                </a:lnTo>
                <a:lnTo>
                  <a:pt x="811" y="849"/>
                </a:lnTo>
                <a:lnTo>
                  <a:pt x="811" y="849"/>
                </a:lnTo>
                <a:lnTo>
                  <a:pt x="811" y="849"/>
                </a:lnTo>
                <a:lnTo>
                  <a:pt x="811" y="847"/>
                </a:lnTo>
                <a:lnTo>
                  <a:pt x="811" y="847"/>
                </a:lnTo>
                <a:lnTo>
                  <a:pt x="813" y="845"/>
                </a:lnTo>
                <a:lnTo>
                  <a:pt x="813" y="845"/>
                </a:lnTo>
                <a:lnTo>
                  <a:pt x="813" y="843"/>
                </a:lnTo>
                <a:lnTo>
                  <a:pt x="813" y="843"/>
                </a:lnTo>
                <a:lnTo>
                  <a:pt x="813" y="843"/>
                </a:lnTo>
                <a:lnTo>
                  <a:pt x="813" y="845"/>
                </a:lnTo>
                <a:lnTo>
                  <a:pt x="815" y="845"/>
                </a:lnTo>
                <a:lnTo>
                  <a:pt x="815" y="845"/>
                </a:lnTo>
                <a:lnTo>
                  <a:pt x="813" y="845"/>
                </a:lnTo>
                <a:lnTo>
                  <a:pt x="813" y="847"/>
                </a:lnTo>
                <a:lnTo>
                  <a:pt x="813" y="847"/>
                </a:lnTo>
                <a:lnTo>
                  <a:pt x="813" y="851"/>
                </a:lnTo>
                <a:lnTo>
                  <a:pt x="813" y="851"/>
                </a:lnTo>
                <a:lnTo>
                  <a:pt x="813" y="853"/>
                </a:lnTo>
                <a:lnTo>
                  <a:pt x="815" y="853"/>
                </a:lnTo>
                <a:lnTo>
                  <a:pt x="815" y="853"/>
                </a:lnTo>
                <a:lnTo>
                  <a:pt x="817" y="853"/>
                </a:lnTo>
                <a:lnTo>
                  <a:pt x="817" y="853"/>
                </a:lnTo>
                <a:lnTo>
                  <a:pt x="815" y="853"/>
                </a:lnTo>
                <a:lnTo>
                  <a:pt x="813" y="856"/>
                </a:lnTo>
                <a:lnTo>
                  <a:pt x="813" y="853"/>
                </a:lnTo>
                <a:lnTo>
                  <a:pt x="813" y="851"/>
                </a:lnTo>
                <a:lnTo>
                  <a:pt x="811" y="851"/>
                </a:lnTo>
                <a:lnTo>
                  <a:pt x="811" y="851"/>
                </a:lnTo>
                <a:lnTo>
                  <a:pt x="811" y="851"/>
                </a:lnTo>
                <a:lnTo>
                  <a:pt x="811" y="853"/>
                </a:lnTo>
                <a:lnTo>
                  <a:pt x="811" y="853"/>
                </a:lnTo>
                <a:lnTo>
                  <a:pt x="813" y="856"/>
                </a:lnTo>
                <a:lnTo>
                  <a:pt x="813" y="856"/>
                </a:lnTo>
                <a:lnTo>
                  <a:pt x="813" y="856"/>
                </a:lnTo>
                <a:lnTo>
                  <a:pt x="817" y="858"/>
                </a:lnTo>
                <a:lnTo>
                  <a:pt x="819" y="858"/>
                </a:lnTo>
                <a:lnTo>
                  <a:pt x="819" y="858"/>
                </a:lnTo>
                <a:lnTo>
                  <a:pt x="819" y="858"/>
                </a:lnTo>
                <a:lnTo>
                  <a:pt x="821" y="858"/>
                </a:lnTo>
                <a:lnTo>
                  <a:pt x="821" y="856"/>
                </a:lnTo>
                <a:lnTo>
                  <a:pt x="821" y="856"/>
                </a:lnTo>
                <a:lnTo>
                  <a:pt x="821" y="856"/>
                </a:lnTo>
                <a:lnTo>
                  <a:pt x="823" y="853"/>
                </a:lnTo>
                <a:lnTo>
                  <a:pt x="823" y="853"/>
                </a:lnTo>
                <a:lnTo>
                  <a:pt x="823" y="853"/>
                </a:lnTo>
                <a:lnTo>
                  <a:pt x="823" y="856"/>
                </a:lnTo>
                <a:lnTo>
                  <a:pt x="821" y="858"/>
                </a:lnTo>
                <a:lnTo>
                  <a:pt x="821" y="858"/>
                </a:lnTo>
                <a:lnTo>
                  <a:pt x="821" y="858"/>
                </a:lnTo>
                <a:lnTo>
                  <a:pt x="821" y="860"/>
                </a:lnTo>
                <a:lnTo>
                  <a:pt x="821" y="860"/>
                </a:lnTo>
                <a:lnTo>
                  <a:pt x="823" y="860"/>
                </a:lnTo>
                <a:lnTo>
                  <a:pt x="826" y="860"/>
                </a:lnTo>
                <a:lnTo>
                  <a:pt x="826" y="860"/>
                </a:lnTo>
                <a:lnTo>
                  <a:pt x="828" y="858"/>
                </a:lnTo>
                <a:lnTo>
                  <a:pt x="828" y="860"/>
                </a:lnTo>
                <a:lnTo>
                  <a:pt x="826" y="860"/>
                </a:lnTo>
                <a:lnTo>
                  <a:pt x="826" y="860"/>
                </a:lnTo>
                <a:lnTo>
                  <a:pt x="823" y="860"/>
                </a:lnTo>
                <a:lnTo>
                  <a:pt x="823" y="860"/>
                </a:lnTo>
                <a:lnTo>
                  <a:pt x="823" y="862"/>
                </a:lnTo>
                <a:lnTo>
                  <a:pt x="823" y="862"/>
                </a:lnTo>
                <a:lnTo>
                  <a:pt x="823" y="864"/>
                </a:lnTo>
                <a:lnTo>
                  <a:pt x="823" y="864"/>
                </a:lnTo>
                <a:lnTo>
                  <a:pt x="826" y="864"/>
                </a:lnTo>
                <a:lnTo>
                  <a:pt x="826" y="864"/>
                </a:lnTo>
                <a:lnTo>
                  <a:pt x="823" y="864"/>
                </a:lnTo>
                <a:lnTo>
                  <a:pt x="823" y="864"/>
                </a:lnTo>
                <a:lnTo>
                  <a:pt x="826" y="866"/>
                </a:lnTo>
                <a:lnTo>
                  <a:pt x="826" y="866"/>
                </a:lnTo>
                <a:lnTo>
                  <a:pt x="826" y="866"/>
                </a:lnTo>
                <a:lnTo>
                  <a:pt x="826" y="866"/>
                </a:lnTo>
                <a:lnTo>
                  <a:pt x="826" y="864"/>
                </a:lnTo>
                <a:lnTo>
                  <a:pt x="826" y="864"/>
                </a:lnTo>
                <a:lnTo>
                  <a:pt x="826" y="864"/>
                </a:lnTo>
                <a:lnTo>
                  <a:pt x="828" y="864"/>
                </a:lnTo>
                <a:lnTo>
                  <a:pt x="828" y="864"/>
                </a:lnTo>
                <a:lnTo>
                  <a:pt x="830" y="866"/>
                </a:lnTo>
                <a:lnTo>
                  <a:pt x="830" y="868"/>
                </a:lnTo>
                <a:lnTo>
                  <a:pt x="830" y="870"/>
                </a:lnTo>
                <a:lnTo>
                  <a:pt x="832" y="870"/>
                </a:lnTo>
                <a:lnTo>
                  <a:pt x="832" y="870"/>
                </a:lnTo>
                <a:lnTo>
                  <a:pt x="832" y="870"/>
                </a:lnTo>
                <a:lnTo>
                  <a:pt x="832" y="870"/>
                </a:lnTo>
                <a:lnTo>
                  <a:pt x="832" y="870"/>
                </a:lnTo>
                <a:lnTo>
                  <a:pt x="832" y="872"/>
                </a:lnTo>
                <a:lnTo>
                  <a:pt x="832" y="874"/>
                </a:lnTo>
                <a:lnTo>
                  <a:pt x="834" y="874"/>
                </a:lnTo>
                <a:lnTo>
                  <a:pt x="834" y="874"/>
                </a:lnTo>
                <a:lnTo>
                  <a:pt x="832" y="874"/>
                </a:lnTo>
                <a:lnTo>
                  <a:pt x="832" y="874"/>
                </a:lnTo>
                <a:lnTo>
                  <a:pt x="830" y="874"/>
                </a:lnTo>
                <a:lnTo>
                  <a:pt x="830" y="874"/>
                </a:lnTo>
                <a:lnTo>
                  <a:pt x="830" y="876"/>
                </a:lnTo>
                <a:lnTo>
                  <a:pt x="832" y="876"/>
                </a:lnTo>
                <a:lnTo>
                  <a:pt x="832" y="876"/>
                </a:lnTo>
                <a:lnTo>
                  <a:pt x="832" y="876"/>
                </a:lnTo>
                <a:lnTo>
                  <a:pt x="834" y="876"/>
                </a:lnTo>
                <a:lnTo>
                  <a:pt x="834" y="879"/>
                </a:lnTo>
                <a:lnTo>
                  <a:pt x="834" y="879"/>
                </a:lnTo>
                <a:lnTo>
                  <a:pt x="834" y="879"/>
                </a:lnTo>
                <a:lnTo>
                  <a:pt x="832" y="881"/>
                </a:lnTo>
                <a:lnTo>
                  <a:pt x="832" y="881"/>
                </a:lnTo>
                <a:lnTo>
                  <a:pt x="832" y="881"/>
                </a:lnTo>
                <a:lnTo>
                  <a:pt x="834" y="881"/>
                </a:lnTo>
                <a:lnTo>
                  <a:pt x="834" y="883"/>
                </a:lnTo>
                <a:lnTo>
                  <a:pt x="834" y="883"/>
                </a:lnTo>
                <a:lnTo>
                  <a:pt x="834" y="881"/>
                </a:lnTo>
                <a:lnTo>
                  <a:pt x="834" y="881"/>
                </a:lnTo>
                <a:lnTo>
                  <a:pt x="834" y="881"/>
                </a:lnTo>
                <a:lnTo>
                  <a:pt x="836" y="883"/>
                </a:lnTo>
                <a:lnTo>
                  <a:pt x="836" y="883"/>
                </a:lnTo>
                <a:lnTo>
                  <a:pt x="836" y="883"/>
                </a:lnTo>
                <a:lnTo>
                  <a:pt x="836" y="883"/>
                </a:lnTo>
                <a:lnTo>
                  <a:pt x="836" y="885"/>
                </a:lnTo>
                <a:lnTo>
                  <a:pt x="836" y="885"/>
                </a:lnTo>
                <a:lnTo>
                  <a:pt x="834" y="887"/>
                </a:lnTo>
                <a:lnTo>
                  <a:pt x="834" y="887"/>
                </a:lnTo>
                <a:lnTo>
                  <a:pt x="834" y="889"/>
                </a:lnTo>
                <a:lnTo>
                  <a:pt x="834" y="889"/>
                </a:lnTo>
                <a:lnTo>
                  <a:pt x="834" y="889"/>
                </a:lnTo>
                <a:lnTo>
                  <a:pt x="834" y="891"/>
                </a:lnTo>
                <a:lnTo>
                  <a:pt x="834" y="891"/>
                </a:lnTo>
                <a:lnTo>
                  <a:pt x="834" y="891"/>
                </a:lnTo>
                <a:lnTo>
                  <a:pt x="834" y="893"/>
                </a:lnTo>
                <a:lnTo>
                  <a:pt x="836" y="895"/>
                </a:lnTo>
                <a:lnTo>
                  <a:pt x="836" y="895"/>
                </a:lnTo>
                <a:lnTo>
                  <a:pt x="834" y="897"/>
                </a:lnTo>
                <a:lnTo>
                  <a:pt x="834" y="897"/>
                </a:lnTo>
                <a:lnTo>
                  <a:pt x="832" y="897"/>
                </a:lnTo>
                <a:lnTo>
                  <a:pt x="832" y="897"/>
                </a:lnTo>
                <a:lnTo>
                  <a:pt x="832" y="900"/>
                </a:lnTo>
                <a:lnTo>
                  <a:pt x="832" y="900"/>
                </a:lnTo>
                <a:lnTo>
                  <a:pt x="830" y="900"/>
                </a:lnTo>
                <a:lnTo>
                  <a:pt x="830" y="900"/>
                </a:lnTo>
                <a:lnTo>
                  <a:pt x="828" y="900"/>
                </a:lnTo>
                <a:lnTo>
                  <a:pt x="828" y="900"/>
                </a:lnTo>
                <a:lnTo>
                  <a:pt x="826" y="900"/>
                </a:lnTo>
                <a:lnTo>
                  <a:pt x="826" y="900"/>
                </a:lnTo>
                <a:lnTo>
                  <a:pt x="826" y="897"/>
                </a:lnTo>
                <a:lnTo>
                  <a:pt x="828" y="897"/>
                </a:lnTo>
                <a:lnTo>
                  <a:pt x="828" y="895"/>
                </a:lnTo>
                <a:lnTo>
                  <a:pt x="828" y="895"/>
                </a:lnTo>
                <a:lnTo>
                  <a:pt x="830" y="897"/>
                </a:lnTo>
                <a:lnTo>
                  <a:pt x="830" y="897"/>
                </a:lnTo>
                <a:lnTo>
                  <a:pt x="830" y="897"/>
                </a:lnTo>
                <a:lnTo>
                  <a:pt x="830" y="895"/>
                </a:lnTo>
                <a:lnTo>
                  <a:pt x="832" y="897"/>
                </a:lnTo>
                <a:lnTo>
                  <a:pt x="832" y="897"/>
                </a:lnTo>
                <a:lnTo>
                  <a:pt x="832" y="897"/>
                </a:lnTo>
                <a:lnTo>
                  <a:pt x="832" y="895"/>
                </a:lnTo>
                <a:lnTo>
                  <a:pt x="832" y="893"/>
                </a:lnTo>
                <a:lnTo>
                  <a:pt x="832" y="893"/>
                </a:lnTo>
                <a:lnTo>
                  <a:pt x="830" y="891"/>
                </a:lnTo>
                <a:lnTo>
                  <a:pt x="830" y="891"/>
                </a:lnTo>
                <a:lnTo>
                  <a:pt x="832" y="891"/>
                </a:lnTo>
                <a:lnTo>
                  <a:pt x="832" y="891"/>
                </a:lnTo>
                <a:lnTo>
                  <a:pt x="832" y="889"/>
                </a:lnTo>
                <a:lnTo>
                  <a:pt x="832" y="889"/>
                </a:lnTo>
                <a:lnTo>
                  <a:pt x="832" y="889"/>
                </a:lnTo>
                <a:lnTo>
                  <a:pt x="832" y="887"/>
                </a:lnTo>
                <a:lnTo>
                  <a:pt x="832" y="885"/>
                </a:lnTo>
                <a:lnTo>
                  <a:pt x="832" y="885"/>
                </a:lnTo>
                <a:lnTo>
                  <a:pt x="832" y="885"/>
                </a:lnTo>
                <a:lnTo>
                  <a:pt x="832" y="887"/>
                </a:lnTo>
                <a:lnTo>
                  <a:pt x="832" y="887"/>
                </a:lnTo>
                <a:lnTo>
                  <a:pt x="830" y="889"/>
                </a:lnTo>
                <a:lnTo>
                  <a:pt x="830" y="889"/>
                </a:lnTo>
                <a:lnTo>
                  <a:pt x="828" y="891"/>
                </a:lnTo>
                <a:lnTo>
                  <a:pt x="828" y="891"/>
                </a:lnTo>
                <a:lnTo>
                  <a:pt x="826" y="891"/>
                </a:lnTo>
                <a:lnTo>
                  <a:pt x="826" y="893"/>
                </a:lnTo>
                <a:lnTo>
                  <a:pt x="826" y="893"/>
                </a:lnTo>
                <a:lnTo>
                  <a:pt x="826" y="895"/>
                </a:lnTo>
                <a:lnTo>
                  <a:pt x="826" y="895"/>
                </a:lnTo>
                <a:lnTo>
                  <a:pt x="828" y="895"/>
                </a:lnTo>
                <a:lnTo>
                  <a:pt x="828" y="895"/>
                </a:lnTo>
                <a:lnTo>
                  <a:pt x="826" y="895"/>
                </a:lnTo>
                <a:lnTo>
                  <a:pt x="823" y="895"/>
                </a:lnTo>
                <a:lnTo>
                  <a:pt x="823" y="895"/>
                </a:lnTo>
                <a:lnTo>
                  <a:pt x="823" y="895"/>
                </a:lnTo>
                <a:lnTo>
                  <a:pt x="823" y="893"/>
                </a:lnTo>
                <a:lnTo>
                  <a:pt x="826" y="891"/>
                </a:lnTo>
                <a:lnTo>
                  <a:pt x="828" y="887"/>
                </a:lnTo>
                <a:lnTo>
                  <a:pt x="828" y="887"/>
                </a:lnTo>
                <a:lnTo>
                  <a:pt x="828" y="889"/>
                </a:lnTo>
                <a:lnTo>
                  <a:pt x="830" y="889"/>
                </a:lnTo>
                <a:lnTo>
                  <a:pt x="830" y="887"/>
                </a:lnTo>
                <a:lnTo>
                  <a:pt x="830" y="885"/>
                </a:lnTo>
                <a:lnTo>
                  <a:pt x="830" y="883"/>
                </a:lnTo>
                <a:lnTo>
                  <a:pt x="830" y="883"/>
                </a:lnTo>
                <a:lnTo>
                  <a:pt x="830" y="881"/>
                </a:lnTo>
                <a:lnTo>
                  <a:pt x="830" y="881"/>
                </a:lnTo>
                <a:lnTo>
                  <a:pt x="828" y="883"/>
                </a:lnTo>
                <a:lnTo>
                  <a:pt x="828" y="883"/>
                </a:lnTo>
                <a:lnTo>
                  <a:pt x="826" y="883"/>
                </a:lnTo>
                <a:lnTo>
                  <a:pt x="826" y="883"/>
                </a:lnTo>
                <a:lnTo>
                  <a:pt x="823" y="881"/>
                </a:lnTo>
                <a:lnTo>
                  <a:pt x="823" y="881"/>
                </a:lnTo>
                <a:lnTo>
                  <a:pt x="821" y="881"/>
                </a:lnTo>
                <a:lnTo>
                  <a:pt x="821" y="881"/>
                </a:lnTo>
                <a:lnTo>
                  <a:pt x="811" y="881"/>
                </a:lnTo>
                <a:lnTo>
                  <a:pt x="811" y="881"/>
                </a:lnTo>
                <a:lnTo>
                  <a:pt x="809" y="879"/>
                </a:lnTo>
                <a:lnTo>
                  <a:pt x="805" y="879"/>
                </a:lnTo>
                <a:lnTo>
                  <a:pt x="803" y="876"/>
                </a:lnTo>
                <a:lnTo>
                  <a:pt x="800" y="876"/>
                </a:lnTo>
                <a:lnTo>
                  <a:pt x="800" y="879"/>
                </a:lnTo>
                <a:lnTo>
                  <a:pt x="800" y="881"/>
                </a:lnTo>
                <a:lnTo>
                  <a:pt x="803" y="885"/>
                </a:lnTo>
                <a:lnTo>
                  <a:pt x="803" y="885"/>
                </a:lnTo>
                <a:lnTo>
                  <a:pt x="805" y="887"/>
                </a:lnTo>
                <a:lnTo>
                  <a:pt x="807" y="891"/>
                </a:lnTo>
                <a:lnTo>
                  <a:pt x="807" y="895"/>
                </a:lnTo>
                <a:lnTo>
                  <a:pt x="809" y="897"/>
                </a:lnTo>
                <a:lnTo>
                  <a:pt x="809" y="900"/>
                </a:lnTo>
                <a:lnTo>
                  <a:pt x="809" y="902"/>
                </a:lnTo>
                <a:lnTo>
                  <a:pt x="809" y="904"/>
                </a:lnTo>
                <a:lnTo>
                  <a:pt x="809" y="902"/>
                </a:lnTo>
                <a:lnTo>
                  <a:pt x="809" y="902"/>
                </a:lnTo>
                <a:lnTo>
                  <a:pt x="811" y="902"/>
                </a:lnTo>
                <a:lnTo>
                  <a:pt x="811" y="902"/>
                </a:lnTo>
                <a:lnTo>
                  <a:pt x="813" y="904"/>
                </a:lnTo>
                <a:lnTo>
                  <a:pt x="809" y="904"/>
                </a:lnTo>
                <a:lnTo>
                  <a:pt x="811" y="906"/>
                </a:lnTo>
                <a:lnTo>
                  <a:pt x="811" y="908"/>
                </a:lnTo>
                <a:lnTo>
                  <a:pt x="813" y="908"/>
                </a:lnTo>
                <a:lnTo>
                  <a:pt x="813" y="910"/>
                </a:lnTo>
                <a:lnTo>
                  <a:pt x="813" y="912"/>
                </a:lnTo>
                <a:lnTo>
                  <a:pt x="811" y="910"/>
                </a:lnTo>
                <a:lnTo>
                  <a:pt x="811" y="910"/>
                </a:lnTo>
                <a:lnTo>
                  <a:pt x="811" y="912"/>
                </a:lnTo>
                <a:lnTo>
                  <a:pt x="811" y="914"/>
                </a:lnTo>
                <a:lnTo>
                  <a:pt x="811" y="914"/>
                </a:lnTo>
                <a:lnTo>
                  <a:pt x="811" y="914"/>
                </a:lnTo>
                <a:lnTo>
                  <a:pt x="813" y="916"/>
                </a:lnTo>
                <a:lnTo>
                  <a:pt x="815" y="914"/>
                </a:lnTo>
                <a:lnTo>
                  <a:pt x="817" y="916"/>
                </a:lnTo>
                <a:lnTo>
                  <a:pt x="819" y="914"/>
                </a:lnTo>
                <a:lnTo>
                  <a:pt x="819" y="916"/>
                </a:lnTo>
                <a:lnTo>
                  <a:pt x="821" y="916"/>
                </a:lnTo>
                <a:lnTo>
                  <a:pt x="821" y="916"/>
                </a:lnTo>
                <a:lnTo>
                  <a:pt x="823" y="918"/>
                </a:lnTo>
                <a:lnTo>
                  <a:pt x="821" y="918"/>
                </a:lnTo>
                <a:lnTo>
                  <a:pt x="819" y="916"/>
                </a:lnTo>
                <a:lnTo>
                  <a:pt x="819" y="916"/>
                </a:lnTo>
                <a:lnTo>
                  <a:pt x="817" y="916"/>
                </a:lnTo>
                <a:lnTo>
                  <a:pt x="815" y="916"/>
                </a:lnTo>
                <a:lnTo>
                  <a:pt x="813" y="916"/>
                </a:lnTo>
                <a:lnTo>
                  <a:pt x="811" y="916"/>
                </a:lnTo>
                <a:lnTo>
                  <a:pt x="811" y="916"/>
                </a:lnTo>
                <a:lnTo>
                  <a:pt x="811" y="916"/>
                </a:lnTo>
                <a:lnTo>
                  <a:pt x="813" y="918"/>
                </a:lnTo>
                <a:lnTo>
                  <a:pt x="811" y="923"/>
                </a:lnTo>
                <a:lnTo>
                  <a:pt x="813" y="927"/>
                </a:lnTo>
                <a:lnTo>
                  <a:pt x="811" y="929"/>
                </a:lnTo>
                <a:lnTo>
                  <a:pt x="813" y="931"/>
                </a:lnTo>
                <a:lnTo>
                  <a:pt x="811" y="941"/>
                </a:lnTo>
                <a:lnTo>
                  <a:pt x="811" y="944"/>
                </a:lnTo>
                <a:lnTo>
                  <a:pt x="811" y="946"/>
                </a:lnTo>
                <a:lnTo>
                  <a:pt x="811" y="948"/>
                </a:lnTo>
                <a:lnTo>
                  <a:pt x="811" y="950"/>
                </a:lnTo>
                <a:lnTo>
                  <a:pt x="809" y="954"/>
                </a:lnTo>
                <a:lnTo>
                  <a:pt x="809" y="960"/>
                </a:lnTo>
                <a:lnTo>
                  <a:pt x="809" y="962"/>
                </a:lnTo>
                <a:lnTo>
                  <a:pt x="809" y="965"/>
                </a:lnTo>
                <a:lnTo>
                  <a:pt x="807" y="967"/>
                </a:lnTo>
                <a:lnTo>
                  <a:pt x="809" y="965"/>
                </a:lnTo>
                <a:lnTo>
                  <a:pt x="809" y="967"/>
                </a:lnTo>
                <a:lnTo>
                  <a:pt x="807" y="967"/>
                </a:lnTo>
                <a:lnTo>
                  <a:pt x="807" y="967"/>
                </a:lnTo>
                <a:lnTo>
                  <a:pt x="807" y="967"/>
                </a:lnTo>
                <a:lnTo>
                  <a:pt x="805" y="973"/>
                </a:lnTo>
                <a:lnTo>
                  <a:pt x="805" y="975"/>
                </a:lnTo>
                <a:lnTo>
                  <a:pt x="803" y="977"/>
                </a:lnTo>
                <a:lnTo>
                  <a:pt x="805" y="979"/>
                </a:lnTo>
                <a:lnTo>
                  <a:pt x="805" y="981"/>
                </a:lnTo>
                <a:lnTo>
                  <a:pt x="805" y="983"/>
                </a:lnTo>
                <a:lnTo>
                  <a:pt x="805" y="986"/>
                </a:lnTo>
                <a:lnTo>
                  <a:pt x="807" y="988"/>
                </a:lnTo>
                <a:lnTo>
                  <a:pt x="809" y="990"/>
                </a:lnTo>
                <a:lnTo>
                  <a:pt x="809" y="992"/>
                </a:lnTo>
                <a:lnTo>
                  <a:pt x="809" y="994"/>
                </a:lnTo>
                <a:lnTo>
                  <a:pt x="809" y="996"/>
                </a:lnTo>
                <a:lnTo>
                  <a:pt x="809" y="996"/>
                </a:lnTo>
                <a:lnTo>
                  <a:pt x="811" y="1000"/>
                </a:lnTo>
                <a:lnTo>
                  <a:pt x="811" y="1000"/>
                </a:lnTo>
                <a:lnTo>
                  <a:pt x="809" y="1004"/>
                </a:lnTo>
                <a:lnTo>
                  <a:pt x="809" y="1009"/>
                </a:lnTo>
                <a:lnTo>
                  <a:pt x="809" y="1011"/>
                </a:lnTo>
                <a:lnTo>
                  <a:pt x="809" y="1011"/>
                </a:lnTo>
                <a:lnTo>
                  <a:pt x="809" y="1011"/>
                </a:lnTo>
                <a:lnTo>
                  <a:pt x="809" y="1011"/>
                </a:lnTo>
                <a:lnTo>
                  <a:pt x="809" y="1013"/>
                </a:lnTo>
                <a:lnTo>
                  <a:pt x="809" y="1013"/>
                </a:lnTo>
                <a:lnTo>
                  <a:pt x="807" y="1013"/>
                </a:lnTo>
                <a:lnTo>
                  <a:pt x="809" y="1013"/>
                </a:lnTo>
                <a:lnTo>
                  <a:pt x="807" y="1013"/>
                </a:lnTo>
                <a:lnTo>
                  <a:pt x="807" y="1013"/>
                </a:lnTo>
                <a:lnTo>
                  <a:pt x="807" y="1015"/>
                </a:lnTo>
                <a:lnTo>
                  <a:pt x="807" y="1017"/>
                </a:lnTo>
                <a:lnTo>
                  <a:pt x="807" y="1019"/>
                </a:lnTo>
                <a:lnTo>
                  <a:pt x="807" y="1021"/>
                </a:lnTo>
                <a:lnTo>
                  <a:pt x="809" y="1023"/>
                </a:lnTo>
                <a:lnTo>
                  <a:pt x="813" y="1027"/>
                </a:lnTo>
                <a:lnTo>
                  <a:pt x="813" y="1027"/>
                </a:lnTo>
                <a:lnTo>
                  <a:pt x="815" y="1032"/>
                </a:lnTo>
                <a:lnTo>
                  <a:pt x="815" y="1034"/>
                </a:lnTo>
                <a:lnTo>
                  <a:pt x="813" y="1036"/>
                </a:lnTo>
                <a:lnTo>
                  <a:pt x="815" y="1040"/>
                </a:lnTo>
                <a:lnTo>
                  <a:pt x="815" y="1042"/>
                </a:lnTo>
                <a:lnTo>
                  <a:pt x="819" y="1046"/>
                </a:lnTo>
                <a:lnTo>
                  <a:pt x="821" y="1048"/>
                </a:lnTo>
                <a:lnTo>
                  <a:pt x="823" y="1050"/>
                </a:lnTo>
                <a:lnTo>
                  <a:pt x="826" y="1053"/>
                </a:lnTo>
                <a:lnTo>
                  <a:pt x="826" y="1053"/>
                </a:lnTo>
                <a:lnTo>
                  <a:pt x="828" y="1055"/>
                </a:lnTo>
                <a:lnTo>
                  <a:pt x="828" y="1057"/>
                </a:lnTo>
                <a:lnTo>
                  <a:pt x="826" y="1055"/>
                </a:lnTo>
                <a:lnTo>
                  <a:pt x="826" y="1057"/>
                </a:lnTo>
                <a:lnTo>
                  <a:pt x="826" y="1057"/>
                </a:lnTo>
                <a:lnTo>
                  <a:pt x="826" y="1059"/>
                </a:lnTo>
                <a:lnTo>
                  <a:pt x="828" y="1057"/>
                </a:lnTo>
                <a:lnTo>
                  <a:pt x="828" y="1057"/>
                </a:lnTo>
                <a:lnTo>
                  <a:pt x="830" y="1059"/>
                </a:lnTo>
                <a:lnTo>
                  <a:pt x="830" y="1059"/>
                </a:lnTo>
                <a:lnTo>
                  <a:pt x="832" y="1061"/>
                </a:lnTo>
                <a:lnTo>
                  <a:pt x="832" y="1061"/>
                </a:lnTo>
                <a:lnTo>
                  <a:pt x="834" y="1061"/>
                </a:lnTo>
                <a:lnTo>
                  <a:pt x="834" y="1059"/>
                </a:lnTo>
                <a:lnTo>
                  <a:pt x="834" y="1057"/>
                </a:lnTo>
                <a:lnTo>
                  <a:pt x="834" y="1055"/>
                </a:lnTo>
                <a:lnTo>
                  <a:pt x="836" y="1057"/>
                </a:lnTo>
                <a:lnTo>
                  <a:pt x="838" y="1057"/>
                </a:lnTo>
                <a:lnTo>
                  <a:pt x="838" y="1057"/>
                </a:lnTo>
                <a:lnTo>
                  <a:pt x="840" y="1057"/>
                </a:lnTo>
                <a:lnTo>
                  <a:pt x="840" y="1057"/>
                </a:lnTo>
                <a:lnTo>
                  <a:pt x="840" y="1057"/>
                </a:lnTo>
                <a:lnTo>
                  <a:pt x="842" y="1057"/>
                </a:lnTo>
                <a:lnTo>
                  <a:pt x="844" y="1057"/>
                </a:lnTo>
                <a:lnTo>
                  <a:pt x="844" y="1057"/>
                </a:lnTo>
                <a:lnTo>
                  <a:pt x="847" y="1057"/>
                </a:lnTo>
                <a:lnTo>
                  <a:pt x="847" y="1057"/>
                </a:lnTo>
                <a:lnTo>
                  <a:pt x="847" y="1057"/>
                </a:lnTo>
                <a:lnTo>
                  <a:pt x="847" y="1057"/>
                </a:lnTo>
                <a:lnTo>
                  <a:pt x="844" y="1057"/>
                </a:lnTo>
                <a:lnTo>
                  <a:pt x="838" y="1057"/>
                </a:lnTo>
                <a:lnTo>
                  <a:pt x="838" y="1057"/>
                </a:lnTo>
                <a:lnTo>
                  <a:pt x="836" y="1059"/>
                </a:lnTo>
                <a:lnTo>
                  <a:pt x="834" y="1059"/>
                </a:lnTo>
                <a:lnTo>
                  <a:pt x="834" y="1059"/>
                </a:lnTo>
                <a:lnTo>
                  <a:pt x="836" y="1059"/>
                </a:lnTo>
                <a:lnTo>
                  <a:pt x="836" y="1061"/>
                </a:lnTo>
                <a:lnTo>
                  <a:pt x="836" y="1063"/>
                </a:lnTo>
                <a:lnTo>
                  <a:pt x="838" y="1065"/>
                </a:lnTo>
                <a:lnTo>
                  <a:pt x="838" y="1065"/>
                </a:lnTo>
                <a:lnTo>
                  <a:pt x="838" y="1065"/>
                </a:lnTo>
                <a:lnTo>
                  <a:pt x="840" y="1067"/>
                </a:lnTo>
                <a:lnTo>
                  <a:pt x="838" y="1067"/>
                </a:lnTo>
                <a:lnTo>
                  <a:pt x="838" y="1067"/>
                </a:lnTo>
                <a:lnTo>
                  <a:pt x="836" y="1065"/>
                </a:lnTo>
                <a:lnTo>
                  <a:pt x="836" y="1065"/>
                </a:lnTo>
                <a:lnTo>
                  <a:pt x="834" y="1063"/>
                </a:lnTo>
                <a:lnTo>
                  <a:pt x="834" y="1063"/>
                </a:lnTo>
                <a:lnTo>
                  <a:pt x="834" y="1061"/>
                </a:lnTo>
                <a:lnTo>
                  <a:pt x="834" y="1061"/>
                </a:lnTo>
                <a:lnTo>
                  <a:pt x="832" y="1061"/>
                </a:lnTo>
                <a:lnTo>
                  <a:pt x="834" y="1063"/>
                </a:lnTo>
                <a:lnTo>
                  <a:pt x="834" y="1065"/>
                </a:lnTo>
                <a:lnTo>
                  <a:pt x="834" y="1069"/>
                </a:lnTo>
                <a:lnTo>
                  <a:pt x="834" y="1071"/>
                </a:lnTo>
                <a:lnTo>
                  <a:pt x="838" y="1076"/>
                </a:lnTo>
                <a:lnTo>
                  <a:pt x="842" y="1076"/>
                </a:lnTo>
                <a:lnTo>
                  <a:pt x="842" y="1078"/>
                </a:lnTo>
                <a:lnTo>
                  <a:pt x="842" y="1078"/>
                </a:lnTo>
                <a:lnTo>
                  <a:pt x="842" y="1080"/>
                </a:lnTo>
                <a:lnTo>
                  <a:pt x="842" y="1080"/>
                </a:lnTo>
                <a:lnTo>
                  <a:pt x="842" y="1082"/>
                </a:lnTo>
                <a:lnTo>
                  <a:pt x="842" y="1084"/>
                </a:lnTo>
                <a:lnTo>
                  <a:pt x="842" y="1086"/>
                </a:lnTo>
                <a:lnTo>
                  <a:pt x="844" y="1088"/>
                </a:lnTo>
                <a:lnTo>
                  <a:pt x="849" y="1092"/>
                </a:lnTo>
                <a:lnTo>
                  <a:pt x="849" y="1092"/>
                </a:lnTo>
                <a:lnTo>
                  <a:pt x="851" y="1095"/>
                </a:lnTo>
                <a:lnTo>
                  <a:pt x="851" y="1097"/>
                </a:lnTo>
                <a:lnTo>
                  <a:pt x="853" y="1097"/>
                </a:lnTo>
                <a:lnTo>
                  <a:pt x="855" y="1099"/>
                </a:lnTo>
                <a:lnTo>
                  <a:pt x="857" y="1101"/>
                </a:lnTo>
                <a:lnTo>
                  <a:pt x="857" y="1101"/>
                </a:lnTo>
                <a:lnTo>
                  <a:pt x="857" y="1103"/>
                </a:lnTo>
                <a:lnTo>
                  <a:pt x="857" y="1105"/>
                </a:lnTo>
                <a:lnTo>
                  <a:pt x="859" y="1105"/>
                </a:lnTo>
                <a:lnTo>
                  <a:pt x="859" y="1105"/>
                </a:lnTo>
                <a:lnTo>
                  <a:pt x="859" y="1107"/>
                </a:lnTo>
                <a:lnTo>
                  <a:pt x="859" y="1109"/>
                </a:lnTo>
                <a:lnTo>
                  <a:pt x="861" y="1111"/>
                </a:lnTo>
                <a:lnTo>
                  <a:pt x="859" y="1111"/>
                </a:lnTo>
                <a:lnTo>
                  <a:pt x="861" y="1113"/>
                </a:lnTo>
                <a:lnTo>
                  <a:pt x="859" y="1113"/>
                </a:lnTo>
                <a:lnTo>
                  <a:pt x="861" y="1115"/>
                </a:lnTo>
                <a:lnTo>
                  <a:pt x="863" y="1115"/>
                </a:lnTo>
                <a:lnTo>
                  <a:pt x="863" y="1115"/>
                </a:lnTo>
                <a:lnTo>
                  <a:pt x="867" y="1115"/>
                </a:lnTo>
                <a:lnTo>
                  <a:pt x="867" y="1115"/>
                </a:lnTo>
                <a:lnTo>
                  <a:pt x="872" y="1118"/>
                </a:lnTo>
                <a:lnTo>
                  <a:pt x="874" y="1118"/>
                </a:lnTo>
                <a:lnTo>
                  <a:pt x="876" y="1118"/>
                </a:lnTo>
                <a:lnTo>
                  <a:pt x="878" y="1118"/>
                </a:lnTo>
                <a:lnTo>
                  <a:pt x="880" y="1120"/>
                </a:lnTo>
                <a:lnTo>
                  <a:pt x="880" y="1122"/>
                </a:lnTo>
                <a:lnTo>
                  <a:pt x="882" y="1122"/>
                </a:lnTo>
                <a:lnTo>
                  <a:pt x="886" y="1124"/>
                </a:lnTo>
                <a:lnTo>
                  <a:pt x="891" y="1124"/>
                </a:lnTo>
                <a:lnTo>
                  <a:pt x="891" y="1124"/>
                </a:lnTo>
                <a:lnTo>
                  <a:pt x="893" y="1126"/>
                </a:lnTo>
                <a:lnTo>
                  <a:pt x="893" y="1128"/>
                </a:lnTo>
                <a:lnTo>
                  <a:pt x="895" y="1128"/>
                </a:lnTo>
                <a:lnTo>
                  <a:pt x="895" y="1128"/>
                </a:lnTo>
                <a:lnTo>
                  <a:pt x="897" y="1128"/>
                </a:lnTo>
                <a:lnTo>
                  <a:pt x="897" y="1128"/>
                </a:lnTo>
                <a:lnTo>
                  <a:pt x="899" y="1130"/>
                </a:lnTo>
                <a:lnTo>
                  <a:pt x="901" y="1130"/>
                </a:lnTo>
                <a:lnTo>
                  <a:pt x="905" y="1134"/>
                </a:lnTo>
                <a:lnTo>
                  <a:pt x="907" y="1139"/>
                </a:lnTo>
                <a:lnTo>
                  <a:pt x="909" y="1141"/>
                </a:lnTo>
                <a:lnTo>
                  <a:pt x="909" y="1143"/>
                </a:lnTo>
                <a:lnTo>
                  <a:pt x="909" y="1143"/>
                </a:lnTo>
                <a:lnTo>
                  <a:pt x="909" y="1145"/>
                </a:lnTo>
                <a:lnTo>
                  <a:pt x="909" y="1145"/>
                </a:lnTo>
                <a:lnTo>
                  <a:pt x="911" y="1145"/>
                </a:lnTo>
                <a:lnTo>
                  <a:pt x="911" y="1147"/>
                </a:lnTo>
                <a:lnTo>
                  <a:pt x="911" y="1147"/>
                </a:lnTo>
                <a:lnTo>
                  <a:pt x="911" y="1151"/>
                </a:lnTo>
                <a:lnTo>
                  <a:pt x="911" y="1151"/>
                </a:lnTo>
                <a:lnTo>
                  <a:pt x="914" y="1153"/>
                </a:lnTo>
                <a:lnTo>
                  <a:pt x="916" y="1155"/>
                </a:lnTo>
                <a:lnTo>
                  <a:pt x="918" y="1157"/>
                </a:lnTo>
                <a:lnTo>
                  <a:pt x="918" y="1160"/>
                </a:lnTo>
                <a:lnTo>
                  <a:pt x="918" y="1160"/>
                </a:lnTo>
                <a:lnTo>
                  <a:pt x="918" y="1160"/>
                </a:lnTo>
                <a:lnTo>
                  <a:pt x="918" y="1160"/>
                </a:lnTo>
                <a:lnTo>
                  <a:pt x="918" y="1160"/>
                </a:lnTo>
                <a:lnTo>
                  <a:pt x="918" y="1162"/>
                </a:lnTo>
                <a:lnTo>
                  <a:pt x="918" y="1164"/>
                </a:lnTo>
                <a:lnTo>
                  <a:pt x="920" y="1166"/>
                </a:lnTo>
                <a:lnTo>
                  <a:pt x="922" y="1168"/>
                </a:lnTo>
                <a:lnTo>
                  <a:pt x="922" y="1170"/>
                </a:lnTo>
                <a:lnTo>
                  <a:pt x="922" y="1170"/>
                </a:lnTo>
                <a:lnTo>
                  <a:pt x="922" y="1172"/>
                </a:lnTo>
                <a:lnTo>
                  <a:pt x="926" y="1174"/>
                </a:lnTo>
                <a:lnTo>
                  <a:pt x="926" y="1176"/>
                </a:lnTo>
                <a:lnTo>
                  <a:pt x="926" y="1178"/>
                </a:lnTo>
                <a:lnTo>
                  <a:pt x="928" y="1180"/>
                </a:lnTo>
                <a:lnTo>
                  <a:pt x="928" y="1183"/>
                </a:lnTo>
                <a:lnTo>
                  <a:pt x="930" y="1183"/>
                </a:lnTo>
                <a:lnTo>
                  <a:pt x="930" y="1187"/>
                </a:lnTo>
                <a:lnTo>
                  <a:pt x="930" y="1189"/>
                </a:lnTo>
                <a:lnTo>
                  <a:pt x="930" y="1189"/>
                </a:lnTo>
                <a:lnTo>
                  <a:pt x="932" y="1191"/>
                </a:lnTo>
                <a:lnTo>
                  <a:pt x="935" y="1193"/>
                </a:lnTo>
                <a:lnTo>
                  <a:pt x="937" y="1195"/>
                </a:lnTo>
                <a:lnTo>
                  <a:pt x="939" y="1197"/>
                </a:lnTo>
                <a:lnTo>
                  <a:pt x="941" y="1197"/>
                </a:lnTo>
                <a:lnTo>
                  <a:pt x="943" y="1197"/>
                </a:lnTo>
                <a:lnTo>
                  <a:pt x="943" y="1199"/>
                </a:lnTo>
                <a:lnTo>
                  <a:pt x="947" y="1201"/>
                </a:lnTo>
                <a:lnTo>
                  <a:pt x="951" y="1208"/>
                </a:lnTo>
                <a:lnTo>
                  <a:pt x="953" y="1210"/>
                </a:lnTo>
                <a:lnTo>
                  <a:pt x="955" y="1212"/>
                </a:lnTo>
                <a:lnTo>
                  <a:pt x="955" y="1216"/>
                </a:lnTo>
                <a:lnTo>
                  <a:pt x="953" y="1218"/>
                </a:lnTo>
                <a:lnTo>
                  <a:pt x="951" y="1220"/>
                </a:lnTo>
                <a:lnTo>
                  <a:pt x="953" y="1220"/>
                </a:lnTo>
                <a:lnTo>
                  <a:pt x="953" y="1220"/>
                </a:lnTo>
                <a:lnTo>
                  <a:pt x="953" y="1220"/>
                </a:lnTo>
                <a:lnTo>
                  <a:pt x="953" y="1220"/>
                </a:lnTo>
                <a:lnTo>
                  <a:pt x="953" y="1222"/>
                </a:lnTo>
                <a:lnTo>
                  <a:pt x="955" y="1224"/>
                </a:lnTo>
                <a:lnTo>
                  <a:pt x="953" y="1224"/>
                </a:lnTo>
                <a:lnTo>
                  <a:pt x="953" y="1222"/>
                </a:lnTo>
                <a:lnTo>
                  <a:pt x="951" y="1222"/>
                </a:lnTo>
                <a:lnTo>
                  <a:pt x="951" y="1220"/>
                </a:lnTo>
                <a:lnTo>
                  <a:pt x="951" y="1220"/>
                </a:lnTo>
                <a:lnTo>
                  <a:pt x="951" y="1220"/>
                </a:lnTo>
                <a:lnTo>
                  <a:pt x="949" y="1222"/>
                </a:lnTo>
                <a:lnTo>
                  <a:pt x="947" y="1222"/>
                </a:lnTo>
                <a:lnTo>
                  <a:pt x="945" y="1220"/>
                </a:lnTo>
                <a:lnTo>
                  <a:pt x="941" y="1220"/>
                </a:lnTo>
                <a:lnTo>
                  <a:pt x="941" y="1222"/>
                </a:lnTo>
                <a:lnTo>
                  <a:pt x="941" y="1222"/>
                </a:lnTo>
                <a:lnTo>
                  <a:pt x="943" y="1224"/>
                </a:lnTo>
                <a:lnTo>
                  <a:pt x="945" y="1227"/>
                </a:lnTo>
                <a:lnTo>
                  <a:pt x="949" y="1227"/>
                </a:lnTo>
                <a:lnTo>
                  <a:pt x="949" y="1229"/>
                </a:lnTo>
                <a:lnTo>
                  <a:pt x="949" y="1229"/>
                </a:lnTo>
                <a:lnTo>
                  <a:pt x="949" y="1231"/>
                </a:lnTo>
                <a:lnTo>
                  <a:pt x="951" y="1231"/>
                </a:lnTo>
                <a:lnTo>
                  <a:pt x="953" y="1233"/>
                </a:lnTo>
                <a:lnTo>
                  <a:pt x="955" y="1233"/>
                </a:lnTo>
                <a:lnTo>
                  <a:pt x="955" y="1235"/>
                </a:lnTo>
                <a:lnTo>
                  <a:pt x="958" y="1235"/>
                </a:lnTo>
                <a:lnTo>
                  <a:pt x="958" y="1235"/>
                </a:lnTo>
                <a:lnTo>
                  <a:pt x="960" y="1237"/>
                </a:lnTo>
                <a:lnTo>
                  <a:pt x="960" y="1237"/>
                </a:lnTo>
                <a:lnTo>
                  <a:pt x="962" y="1239"/>
                </a:lnTo>
                <a:lnTo>
                  <a:pt x="964" y="1237"/>
                </a:lnTo>
                <a:lnTo>
                  <a:pt x="966" y="1237"/>
                </a:lnTo>
                <a:lnTo>
                  <a:pt x="968" y="1237"/>
                </a:lnTo>
                <a:lnTo>
                  <a:pt x="968" y="1235"/>
                </a:lnTo>
                <a:lnTo>
                  <a:pt x="968" y="1237"/>
                </a:lnTo>
                <a:lnTo>
                  <a:pt x="968" y="1239"/>
                </a:lnTo>
                <a:lnTo>
                  <a:pt x="970" y="1241"/>
                </a:lnTo>
                <a:lnTo>
                  <a:pt x="976" y="1245"/>
                </a:lnTo>
                <a:lnTo>
                  <a:pt x="979" y="1245"/>
                </a:lnTo>
                <a:lnTo>
                  <a:pt x="981" y="1245"/>
                </a:lnTo>
                <a:lnTo>
                  <a:pt x="983" y="1252"/>
                </a:lnTo>
                <a:lnTo>
                  <a:pt x="983" y="1254"/>
                </a:lnTo>
                <a:lnTo>
                  <a:pt x="983" y="1256"/>
                </a:lnTo>
                <a:lnTo>
                  <a:pt x="985" y="1256"/>
                </a:lnTo>
                <a:lnTo>
                  <a:pt x="985" y="1256"/>
                </a:lnTo>
                <a:lnTo>
                  <a:pt x="985" y="1258"/>
                </a:lnTo>
                <a:lnTo>
                  <a:pt x="985" y="1260"/>
                </a:lnTo>
                <a:lnTo>
                  <a:pt x="983" y="1264"/>
                </a:lnTo>
                <a:lnTo>
                  <a:pt x="983" y="1266"/>
                </a:lnTo>
                <a:lnTo>
                  <a:pt x="985" y="1266"/>
                </a:lnTo>
                <a:lnTo>
                  <a:pt x="987" y="1271"/>
                </a:lnTo>
                <a:lnTo>
                  <a:pt x="987" y="1271"/>
                </a:lnTo>
                <a:lnTo>
                  <a:pt x="987" y="1271"/>
                </a:lnTo>
                <a:lnTo>
                  <a:pt x="989" y="1273"/>
                </a:lnTo>
                <a:lnTo>
                  <a:pt x="989" y="1271"/>
                </a:lnTo>
                <a:lnTo>
                  <a:pt x="989" y="1271"/>
                </a:lnTo>
                <a:lnTo>
                  <a:pt x="991" y="1273"/>
                </a:lnTo>
                <a:lnTo>
                  <a:pt x="993" y="1275"/>
                </a:lnTo>
                <a:lnTo>
                  <a:pt x="999" y="1279"/>
                </a:lnTo>
                <a:lnTo>
                  <a:pt x="1002" y="1281"/>
                </a:lnTo>
                <a:lnTo>
                  <a:pt x="1004" y="1281"/>
                </a:lnTo>
                <a:lnTo>
                  <a:pt x="1006" y="1283"/>
                </a:lnTo>
                <a:lnTo>
                  <a:pt x="1008" y="1285"/>
                </a:lnTo>
                <a:lnTo>
                  <a:pt x="1010" y="1287"/>
                </a:lnTo>
                <a:lnTo>
                  <a:pt x="1010" y="1289"/>
                </a:lnTo>
                <a:lnTo>
                  <a:pt x="1012" y="1289"/>
                </a:lnTo>
                <a:lnTo>
                  <a:pt x="1012" y="1296"/>
                </a:lnTo>
                <a:lnTo>
                  <a:pt x="1014" y="1296"/>
                </a:lnTo>
                <a:lnTo>
                  <a:pt x="1016" y="1298"/>
                </a:lnTo>
                <a:lnTo>
                  <a:pt x="1016" y="1296"/>
                </a:lnTo>
                <a:lnTo>
                  <a:pt x="1018" y="1296"/>
                </a:lnTo>
                <a:lnTo>
                  <a:pt x="1020" y="1294"/>
                </a:lnTo>
                <a:lnTo>
                  <a:pt x="1020" y="1294"/>
                </a:lnTo>
                <a:lnTo>
                  <a:pt x="1023" y="1292"/>
                </a:lnTo>
                <a:lnTo>
                  <a:pt x="1023" y="1289"/>
                </a:lnTo>
                <a:lnTo>
                  <a:pt x="1023" y="1287"/>
                </a:lnTo>
                <a:lnTo>
                  <a:pt x="1020" y="1285"/>
                </a:lnTo>
                <a:lnTo>
                  <a:pt x="1018" y="1285"/>
                </a:lnTo>
                <a:lnTo>
                  <a:pt x="1018" y="1283"/>
                </a:lnTo>
                <a:lnTo>
                  <a:pt x="1018" y="1281"/>
                </a:lnTo>
                <a:lnTo>
                  <a:pt x="1016" y="1281"/>
                </a:lnTo>
                <a:lnTo>
                  <a:pt x="1016" y="1279"/>
                </a:lnTo>
                <a:lnTo>
                  <a:pt x="1014" y="1279"/>
                </a:lnTo>
                <a:lnTo>
                  <a:pt x="1014" y="1277"/>
                </a:lnTo>
                <a:lnTo>
                  <a:pt x="1010" y="1275"/>
                </a:lnTo>
                <a:lnTo>
                  <a:pt x="1010" y="1275"/>
                </a:lnTo>
                <a:lnTo>
                  <a:pt x="1010" y="1275"/>
                </a:lnTo>
                <a:lnTo>
                  <a:pt x="1010" y="1277"/>
                </a:lnTo>
                <a:lnTo>
                  <a:pt x="1010" y="1277"/>
                </a:lnTo>
                <a:lnTo>
                  <a:pt x="1010" y="1277"/>
                </a:lnTo>
                <a:lnTo>
                  <a:pt x="1008" y="1279"/>
                </a:lnTo>
                <a:lnTo>
                  <a:pt x="1008" y="1279"/>
                </a:lnTo>
                <a:lnTo>
                  <a:pt x="1008" y="1277"/>
                </a:lnTo>
                <a:lnTo>
                  <a:pt x="1008" y="1277"/>
                </a:lnTo>
                <a:lnTo>
                  <a:pt x="1006" y="1277"/>
                </a:lnTo>
                <a:lnTo>
                  <a:pt x="1004" y="1275"/>
                </a:lnTo>
                <a:lnTo>
                  <a:pt x="1004" y="1271"/>
                </a:lnTo>
                <a:lnTo>
                  <a:pt x="1004" y="1271"/>
                </a:lnTo>
                <a:lnTo>
                  <a:pt x="1004" y="1269"/>
                </a:lnTo>
                <a:lnTo>
                  <a:pt x="1004" y="1266"/>
                </a:lnTo>
                <a:lnTo>
                  <a:pt x="1004" y="1264"/>
                </a:lnTo>
                <a:lnTo>
                  <a:pt x="1002" y="1262"/>
                </a:lnTo>
                <a:lnTo>
                  <a:pt x="999" y="1258"/>
                </a:lnTo>
                <a:lnTo>
                  <a:pt x="999" y="1256"/>
                </a:lnTo>
                <a:lnTo>
                  <a:pt x="997" y="1256"/>
                </a:lnTo>
                <a:lnTo>
                  <a:pt x="995" y="1252"/>
                </a:lnTo>
                <a:lnTo>
                  <a:pt x="995" y="1250"/>
                </a:lnTo>
                <a:lnTo>
                  <a:pt x="995" y="1248"/>
                </a:lnTo>
                <a:lnTo>
                  <a:pt x="993" y="1245"/>
                </a:lnTo>
                <a:lnTo>
                  <a:pt x="993" y="1243"/>
                </a:lnTo>
                <a:lnTo>
                  <a:pt x="993" y="1243"/>
                </a:lnTo>
                <a:lnTo>
                  <a:pt x="993" y="1241"/>
                </a:lnTo>
                <a:lnTo>
                  <a:pt x="991" y="1241"/>
                </a:lnTo>
                <a:lnTo>
                  <a:pt x="991" y="1239"/>
                </a:lnTo>
                <a:lnTo>
                  <a:pt x="989" y="1235"/>
                </a:lnTo>
                <a:lnTo>
                  <a:pt x="987" y="1237"/>
                </a:lnTo>
                <a:lnTo>
                  <a:pt x="987" y="1237"/>
                </a:lnTo>
                <a:lnTo>
                  <a:pt x="989" y="1239"/>
                </a:lnTo>
                <a:lnTo>
                  <a:pt x="989" y="1241"/>
                </a:lnTo>
                <a:lnTo>
                  <a:pt x="989" y="1241"/>
                </a:lnTo>
                <a:lnTo>
                  <a:pt x="989" y="1241"/>
                </a:lnTo>
                <a:lnTo>
                  <a:pt x="987" y="1239"/>
                </a:lnTo>
                <a:lnTo>
                  <a:pt x="987" y="1237"/>
                </a:lnTo>
                <a:lnTo>
                  <a:pt x="985" y="1235"/>
                </a:lnTo>
                <a:lnTo>
                  <a:pt x="985" y="1233"/>
                </a:lnTo>
                <a:lnTo>
                  <a:pt x="985" y="1233"/>
                </a:lnTo>
                <a:lnTo>
                  <a:pt x="983" y="1231"/>
                </a:lnTo>
                <a:lnTo>
                  <a:pt x="983" y="1231"/>
                </a:lnTo>
                <a:lnTo>
                  <a:pt x="981" y="1229"/>
                </a:lnTo>
                <a:lnTo>
                  <a:pt x="981" y="1227"/>
                </a:lnTo>
                <a:lnTo>
                  <a:pt x="976" y="1224"/>
                </a:lnTo>
                <a:lnTo>
                  <a:pt x="974" y="1220"/>
                </a:lnTo>
                <a:lnTo>
                  <a:pt x="974" y="1220"/>
                </a:lnTo>
                <a:lnTo>
                  <a:pt x="974" y="1218"/>
                </a:lnTo>
                <a:lnTo>
                  <a:pt x="974" y="1216"/>
                </a:lnTo>
                <a:lnTo>
                  <a:pt x="974" y="1216"/>
                </a:lnTo>
                <a:lnTo>
                  <a:pt x="972" y="1214"/>
                </a:lnTo>
                <a:lnTo>
                  <a:pt x="972" y="1214"/>
                </a:lnTo>
                <a:lnTo>
                  <a:pt x="972" y="1212"/>
                </a:lnTo>
                <a:lnTo>
                  <a:pt x="972" y="1212"/>
                </a:lnTo>
                <a:lnTo>
                  <a:pt x="970" y="1212"/>
                </a:lnTo>
                <a:lnTo>
                  <a:pt x="970" y="1210"/>
                </a:lnTo>
                <a:lnTo>
                  <a:pt x="968" y="1206"/>
                </a:lnTo>
                <a:lnTo>
                  <a:pt x="966" y="1206"/>
                </a:lnTo>
                <a:lnTo>
                  <a:pt x="966" y="1206"/>
                </a:lnTo>
                <a:lnTo>
                  <a:pt x="966" y="1206"/>
                </a:lnTo>
                <a:lnTo>
                  <a:pt x="966" y="1206"/>
                </a:lnTo>
                <a:lnTo>
                  <a:pt x="966" y="1204"/>
                </a:lnTo>
                <a:lnTo>
                  <a:pt x="964" y="1204"/>
                </a:lnTo>
                <a:lnTo>
                  <a:pt x="964" y="1204"/>
                </a:lnTo>
                <a:lnTo>
                  <a:pt x="962" y="1201"/>
                </a:lnTo>
                <a:lnTo>
                  <a:pt x="960" y="1197"/>
                </a:lnTo>
                <a:lnTo>
                  <a:pt x="960" y="1195"/>
                </a:lnTo>
                <a:lnTo>
                  <a:pt x="955" y="1193"/>
                </a:lnTo>
                <a:lnTo>
                  <a:pt x="953" y="1191"/>
                </a:lnTo>
                <a:lnTo>
                  <a:pt x="951" y="1191"/>
                </a:lnTo>
                <a:lnTo>
                  <a:pt x="951" y="1189"/>
                </a:lnTo>
                <a:lnTo>
                  <a:pt x="949" y="1187"/>
                </a:lnTo>
                <a:lnTo>
                  <a:pt x="947" y="1185"/>
                </a:lnTo>
                <a:lnTo>
                  <a:pt x="947" y="1183"/>
                </a:lnTo>
                <a:lnTo>
                  <a:pt x="947" y="1178"/>
                </a:lnTo>
                <a:lnTo>
                  <a:pt x="947" y="1178"/>
                </a:lnTo>
                <a:lnTo>
                  <a:pt x="945" y="1176"/>
                </a:lnTo>
                <a:lnTo>
                  <a:pt x="945" y="1172"/>
                </a:lnTo>
                <a:lnTo>
                  <a:pt x="943" y="1170"/>
                </a:lnTo>
                <a:lnTo>
                  <a:pt x="943" y="1170"/>
                </a:lnTo>
                <a:lnTo>
                  <a:pt x="943" y="1164"/>
                </a:lnTo>
                <a:lnTo>
                  <a:pt x="945" y="1162"/>
                </a:lnTo>
                <a:lnTo>
                  <a:pt x="945" y="1160"/>
                </a:lnTo>
                <a:lnTo>
                  <a:pt x="943" y="1157"/>
                </a:lnTo>
                <a:lnTo>
                  <a:pt x="943" y="1157"/>
                </a:lnTo>
                <a:lnTo>
                  <a:pt x="945" y="1160"/>
                </a:lnTo>
                <a:lnTo>
                  <a:pt x="947" y="1160"/>
                </a:lnTo>
                <a:lnTo>
                  <a:pt x="947" y="1160"/>
                </a:lnTo>
                <a:lnTo>
                  <a:pt x="949" y="1160"/>
                </a:lnTo>
                <a:lnTo>
                  <a:pt x="953" y="1164"/>
                </a:lnTo>
                <a:lnTo>
                  <a:pt x="953" y="1164"/>
                </a:lnTo>
                <a:lnTo>
                  <a:pt x="955" y="1164"/>
                </a:lnTo>
                <a:lnTo>
                  <a:pt x="955" y="1164"/>
                </a:lnTo>
                <a:lnTo>
                  <a:pt x="955" y="1162"/>
                </a:lnTo>
                <a:lnTo>
                  <a:pt x="958" y="1162"/>
                </a:lnTo>
                <a:lnTo>
                  <a:pt x="960" y="1164"/>
                </a:lnTo>
                <a:lnTo>
                  <a:pt x="960" y="1164"/>
                </a:lnTo>
                <a:lnTo>
                  <a:pt x="962" y="1164"/>
                </a:lnTo>
                <a:lnTo>
                  <a:pt x="962" y="1166"/>
                </a:lnTo>
                <a:lnTo>
                  <a:pt x="964" y="1168"/>
                </a:lnTo>
                <a:lnTo>
                  <a:pt x="968" y="1168"/>
                </a:lnTo>
                <a:lnTo>
                  <a:pt x="968" y="1168"/>
                </a:lnTo>
                <a:lnTo>
                  <a:pt x="970" y="1168"/>
                </a:lnTo>
                <a:lnTo>
                  <a:pt x="970" y="1168"/>
                </a:lnTo>
                <a:lnTo>
                  <a:pt x="970" y="1170"/>
                </a:lnTo>
                <a:lnTo>
                  <a:pt x="970" y="1170"/>
                </a:lnTo>
                <a:lnTo>
                  <a:pt x="970" y="1170"/>
                </a:lnTo>
                <a:lnTo>
                  <a:pt x="968" y="1170"/>
                </a:lnTo>
                <a:lnTo>
                  <a:pt x="970" y="1172"/>
                </a:lnTo>
                <a:lnTo>
                  <a:pt x="970" y="1172"/>
                </a:lnTo>
                <a:lnTo>
                  <a:pt x="968" y="1174"/>
                </a:lnTo>
                <a:lnTo>
                  <a:pt x="970" y="1176"/>
                </a:lnTo>
                <a:lnTo>
                  <a:pt x="972" y="1178"/>
                </a:lnTo>
                <a:lnTo>
                  <a:pt x="972" y="1183"/>
                </a:lnTo>
                <a:lnTo>
                  <a:pt x="974" y="1185"/>
                </a:lnTo>
                <a:lnTo>
                  <a:pt x="974" y="1187"/>
                </a:lnTo>
                <a:lnTo>
                  <a:pt x="974" y="1189"/>
                </a:lnTo>
                <a:lnTo>
                  <a:pt x="976" y="1189"/>
                </a:lnTo>
                <a:lnTo>
                  <a:pt x="976" y="1191"/>
                </a:lnTo>
                <a:lnTo>
                  <a:pt x="979" y="1195"/>
                </a:lnTo>
                <a:lnTo>
                  <a:pt x="979" y="1195"/>
                </a:lnTo>
                <a:lnTo>
                  <a:pt x="979" y="1197"/>
                </a:lnTo>
                <a:lnTo>
                  <a:pt x="981" y="1197"/>
                </a:lnTo>
                <a:lnTo>
                  <a:pt x="981" y="1197"/>
                </a:lnTo>
                <a:lnTo>
                  <a:pt x="983" y="1199"/>
                </a:lnTo>
                <a:lnTo>
                  <a:pt x="983" y="1201"/>
                </a:lnTo>
                <a:lnTo>
                  <a:pt x="983" y="1204"/>
                </a:lnTo>
                <a:lnTo>
                  <a:pt x="985" y="1206"/>
                </a:lnTo>
                <a:lnTo>
                  <a:pt x="987" y="1206"/>
                </a:lnTo>
                <a:lnTo>
                  <a:pt x="987" y="1206"/>
                </a:lnTo>
                <a:lnTo>
                  <a:pt x="987" y="1208"/>
                </a:lnTo>
                <a:lnTo>
                  <a:pt x="987" y="1208"/>
                </a:lnTo>
                <a:lnTo>
                  <a:pt x="989" y="1210"/>
                </a:lnTo>
                <a:lnTo>
                  <a:pt x="989" y="1212"/>
                </a:lnTo>
                <a:lnTo>
                  <a:pt x="993" y="1212"/>
                </a:lnTo>
                <a:lnTo>
                  <a:pt x="995" y="1216"/>
                </a:lnTo>
                <a:lnTo>
                  <a:pt x="997" y="1218"/>
                </a:lnTo>
                <a:lnTo>
                  <a:pt x="999" y="1220"/>
                </a:lnTo>
                <a:lnTo>
                  <a:pt x="1002" y="1220"/>
                </a:lnTo>
                <a:lnTo>
                  <a:pt x="1002" y="1220"/>
                </a:lnTo>
                <a:lnTo>
                  <a:pt x="1004" y="1220"/>
                </a:lnTo>
                <a:lnTo>
                  <a:pt x="1006" y="1220"/>
                </a:lnTo>
                <a:lnTo>
                  <a:pt x="1006" y="1222"/>
                </a:lnTo>
                <a:lnTo>
                  <a:pt x="1006" y="1224"/>
                </a:lnTo>
                <a:lnTo>
                  <a:pt x="1006" y="1227"/>
                </a:lnTo>
                <a:lnTo>
                  <a:pt x="1006" y="1227"/>
                </a:lnTo>
                <a:lnTo>
                  <a:pt x="1006" y="1229"/>
                </a:lnTo>
                <a:lnTo>
                  <a:pt x="1008" y="1229"/>
                </a:lnTo>
                <a:lnTo>
                  <a:pt x="1008" y="1231"/>
                </a:lnTo>
                <a:lnTo>
                  <a:pt x="1010" y="1231"/>
                </a:lnTo>
                <a:lnTo>
                  <a:pt x="1014" y="1233"/>
                </a:lnTo>
                <a:lnTo>
                  <a:pt x="1016" y="1233"/>
                </a:lnTo>
                <a:lnTo>
                  <a:pt x="1016" y="1235"/>
                </a:lnTo>
                <a:lnTo>
                  <a:pt x="1016" y="1235"/>
                </a:lnTo>
                <a:lnTo>
                  <a:pt x="1016" y="1237"/>
                </a:lnTo>
                <a:lnTo>
                  <a:pt x="1018" y="1239"/>
                </a:lnTo>
                <a:lnTo>
                  <a:pt x="1018" y="1239"/>
                </a:lnTo>
                <a:lnTo>
                  <a:pt x="1023" y="1239"/>
                </a:lnTo>
                <a:lnTo>
                  <a:pt x="1025" y="1241"/>
                </a:lnTo>
                <a:lnTo>
                  <a:pt x="1025" y="1243"/>
                </a:lnTo>
                <a:lnTo>
                  <a:pt x="1025" y="1243"/>
                </a:lnTo>
                <a:lnTo>
                  <a:pt x="1025" y="1243"/>
                </a:lnTo>
                <a:lnTo>
                  <a:pt x="1027" y="1245"/>
                </a:lnTo>
                <a:lnTo>
                  <a:pt x="1027" y="1245"/>
                </a:lnTo>
                <a:lnTo>
                  <a:pt x="1027" y="1245"/>
                </a:lnTo>
                <a:lnTo>
                  <a:pt x="1027" y="1245"/>
                </a:lnTo>
                <a:lnTo>
                  <a:pt x="1025" y="1245"/>
                </a:lnTo>
                <a:lnTo>
                  <a:pt x="1023" y="1248"/>
                </a:lnTo>
                <a:lnTo>
                  <a:pt x="1023" y="1250"/>
                </a:lnTo>
                <a:lnTo>
                  <a:pt x="1023" y="1254"/>
                </a:lnTo>
                <a:lnTo>
                  <a:pt x="1025" y="1256"/>
                </a:lnTo>
                <a:lnTo>
                  <a:pt x="1025" y="1256"/>
                </a:lnTo>
                <a:lnTo>
                  <a:pt x="1027" y="1256"/>
                </a:lnTo>
                <a:lnTo>
                  <a:pt x="1027" y="1256"/>
                </a:lnTo>
                <a:lnTo>
                  <a:pt x="1029" y="1256"/>
                </a:lnTo>
                <a:lnTo>
                  <a:pt x="1029" y="1254"/>
                </a:lnTo>
                <a:lnTo>
                  <a:pt x="1031" y="1254"/>
                </a:lnTo>
                <a:lnTo>
                  <a:pt x="1031" y="1254"/>
                </a:lnTo>
                <a:lnTo>
                  <a:pt x="1029" y="1256"/>
                </a:lnTo>
                <a:lnTo>
                  <a:pt x="1027" y="1256"/>
                </a:lnTo>
                <a:lnTo>
                  <a:pt x="1027" y="1256"/>
                </a:lnTo>
                <a:lnTo>
                  <a:pt x="1029" y="1258"/>
                </a:lnTo>
                <a:lnTo>
                  <a:pt x="1031" y="1256"/>
                </a:lnTo>
                <a:lnTo>
                  <a:pt x="1031" y="1256"/>
                </a:lnTo>
                <a:lnTo>
                  <a:pt x="1031" y="1256"/>
                </a:lnTo>
                <a:lnTo>
                  <a:pt x="1033" y="1258"/>
                </a:lnTo>
                <a:lnTo>
                  <a:pt x="1033" y="1258"/>
                </a:lnTo>
                <a:lnTo>
                  <a:pt x="1037" y="1260"/>
                </a:lnTo>
                <a:lnTo>
                  <a:pt x="1037" y="1262"/>
                </a:lnTo>
                <a:lnTo>
                  <a:pt x="1041" y="1264"/>
                </a:lnTo>
                <a:lnTo>
                  <a:pt x="1041" y="1264"/>
                </a:lnTo>
                <a:lnTo>
                  <a:pt x="1043" y="1264"/>
                </a:lnTo>
                <a:lnTo>
                  <a:pt x="1041" y="1264"/>
                </a:lnTo>
                <a:lnTo>
                  <a:pt x="1041" y="1264"/>
                </a:lnTo>
                <a:lnTo>
                  <a:pt x="1039" y="1264"/>
                </a:lnTo>
                <a:lnTo>
                  <a:pt x="1039" y="1264"/>
                </a:lnTo>
                <a:lnTo>
                  <a:pt x="1039" y="1264"/>
                </a:lnTo>
                <a:lnTo>
                  <a:pt x="1039" y="1264"/>
                </a:lnTo>
                <a:lnTo>
                  <a:pt x="1043" y="1269"/>
                </a:lnTo>
                <a:lnTo>
                  <a:pt x="1043" y="1269"/>
                </a:lnTo>
                <a:lnTo>
                  <a:pt x="1043" y="1271"/>
                </a:lnTo>
                <a:lnTo>
                  <a:pt x="1046" y="1273"/>
                </a:lnTo>
                <a:lnTo>
                  <a:pt x="1048" y="1273"/>
                </a:lnTo>
                <a:lnTo>
                  <a:pt x="1048" y="1273"/>
                </a:lnTo>
                <a:lnTo>
                  <a:pt x="1050" y="1273"/>
                </a:lnTo>
                <a:lnTo>
                  <a:pt x="1050" y="1273"/>
                </a:lnTo>
                <a:lnTo>
                  <a:pt x="1050" y="1273"/>
                </a:lnTo>
                <a:lnTo>
                  <a:pt x="1050" y="1273"/>
                </a:lnTo>
                <a:lnTo>
                  <a:pt x="1050" y="1275"/>
                </a:lnTo>
                <a:lnTo>
                  <a:pt x="1050" y="1275"/>
                </a:lnTo>
                <a:lnTo>
                  <a:pt x="1048" y="1273"/>
                </a:lnTo>
                <a:lnTo>
                  <a:pt x="1046" y="1273"/>
                </a:lnTo>
                <a:lnTo>
                  <a:pt x="1056" y="1279"/>
                </a:lnTo>
                <a:lnTo>
                  <a:pt x="1058" y="1281"/>
                </a:lnTo>
                <a:lnTo>
                  <a:pt x="1062" y="1285"/>
                </a:lnTo>
                <a:lnTo>
                  <a:pt x="1064" y="1287"/>
                </a:lnTo>
                <a:lnTo>
                  <a:pt x="1067" y="1292"/>
                </a:lnTo>
                <a:lnTo>
                  <a:pt x="1069" y="1294"/>
                </a:lnTo>
                <a:lnTo>
                  <a:pt x="1071" y="1298"/>
                </a:lnTo>
                <a:lnTo>
                  <a:pt x="1073" y="1298"/>
                </a:lnTo>
                <a:lnTo>
                  <a:pt x="1075" y="1300"/>
                </a:lnTo>
                <a:lnTo>
                  <a:pt x="1077" y="1306"/>
                </a:lnTo>
                <a:lnTo>
                  <a:pt x="1077" y="1310"/>
                </a:lnTo>
                <a:lnTo>
                  <a:pt x="1079" y="1313"/>
                </a:lnTo>
                <a:lnTo>
                  <a:pt x="1079" y="1315"/>
                </a:lnTo>
                <a:lnTo>
                  <a:pt x="1081" y="1317"/>
                </a:lnTo>
                <a:lnTo>
                  <a:pt x="1083" y="1319"/>
                </a:lnTo>
                <a:lnTo>
                  <a:pt x="1083" y="1319"/>
                </a:lnTo>
                <a:lnTo>
                  <a:pt x="1083" y="1321"/>
                </a:lnTo>
                <a:lnTo>
                  <a:pt x="1083" y="1323"/>
                </a:lnTo>
                <a:lnTo>
                  <a:pt x="1081" y="1325"/>
                </a:lnTo>
                <a:lnTo>
                  <a:pt x="1081" y="1327"/>
                </a:lnTo>
                <a:lnTo>
                  <a:pt x="1079" y="1327"/>
                </a:lnTo>
                <a:lnTo>
                  <a:pt x="1079" y="1327"/>
                </a:lnTo>
                <a:lnTo>
                  <a:pt x="1079" y="1329"/>
                </a:lnTo>
                <a:lnTo>
                  <a:pt x="1081" y="1329"/>
                </a:lnTo>
                <a:lnTo>
                  <a:pt x="1081" y="1329"/>
                </a:lnTo>
                <a:lnTo>
                  <a:pt x="1083" y="1329"/>
                </a:lnTo>
                <a:lnTo>
                  <a:pt x="1083" y="1331"/>
                </a:lnTo>
                <a:lnTo>
                  <a:pt x="1083" y="1331"/>
                </a:lnTo>
                <a:lnTo>
                  <a:pt x="1081" y="1334"/>
                </a:lnTo>
                <a:lnTo>
                  <a:pt x="1079" y="1334"/>
                </a:lnTo>
                <a:lnTo>
                  <a:pt x="1077" y="1334"/>
                </a:lnTo>
                <a:lnTo>
                  <a:pt x="1077" y="1334"/>
                </a:lnTo>
                <a:lnTo>
                  <a:pt x="1077" y="1336"/>
                </a:lnTo>
                <a:lnTo>
                  <a:pt x="1079" y="1338"/>
                </a:lnTo>
                <a:lnTo>
                  <a:pt x="1079" y="1340"/>
                </a:lnTo>
                <a:lnTo>
                  <a:pt x="1079" y="1340"/>
                </a:lnTo>
                <a:lnTo>
                  <a:pt x="1083" y="1344"/>
                </a:lnTo>
                <a:lnTo>
                  <a:pt x="1085" y="1346"/>
                </a:lnTo>
                <a:lnTo>
                  <a:pt x="1085" y="1348"/>
                </a:lnTo>
                <a:lnTo>
                  <a:pt x="1087" y="1350"/>
                </a:lnTo>
                <a:lnTo>
                  <a:pt x="1092" y="1352"/>
                </a:lnTo>
                <a:lnTo>
                  <a:pt x="1096" y="1354"/>
                </a:lnTo>
                <a:lnTo>
                  <a:pt x="1098" y="1354"/>
                </a:lnTo>
                <a:lnTo>
                  <a:pt x="1100" y="1357"/>
                </a:lnTo>
                <a:lnTo>
                  <a:pt x="1102" y="1359"/>
                </a:lnTo>
                <a:lnTo>
                  <a:pt x="1106" y="1361"/>
                </a:lnTo>
                <a:lnTo>
                  <a:pt x="1106" y="1363"/>
                </a:lnTo>
                <a:lnTo>
                  <a:pt x="1108" y="1365"/>
                </a:lnTo>
                <a:lnTo>
                  <a:pt x="1115" y="1367"/>
                </a:lnTo>
                <a:lnTo>
                  <a:pt x="1119" y="1369"/>
                </a:lnTo>
                <a:lnTo>
                  <a:pt x="1123" y="1369"/>
                </a:lnTo>
                <a:lnTo>
                  <a:pt x="1127" y="1371"/>
                </a:lnTo>
                <a:lnTo>
                  <a:pt x="1129" y="1371"/>
                </a:lnTo>
                <a:lnTo>
                  <a:pt x="1131" y="1371"/>
                </a:lnTo>
                <a:lnTo>
                  <a:pt x="1131" y="1371"/>
                </a:lnTo>
                <a:lnTo>
                  <a:pt x="1134" y="1373"/>
                </a:lnTo>
                <a:lnTo>
                  <a:pt x="1136" y="1375"/>
                </a:lnTo>
                <a:lnTo>
                  <a:pt x="1138" y="1375"/>
                </a:lnTo>
                <a:lnTo>
                  <a:pt x="1140" y="1378"/>
                </a:lnTo>
                <a:lnTo>
                  <a:pt x="1142" y="1380"/>
                </a:lnTo>
                <a:lnTo>
                  <a:pt x="1144" y="1382"/>
                </a:lnTo>
                <a:lnTo>
                  <a:pt x="1146" y="1382"/>
                </a:lnTo>
                <a:lnTo>
                  <a:pt x="1152" y="1384"/>
                </a:lnTo>
                <a:lnTo>
                  <a:pt x="1155" y="1386"/>
                </a:lnTo>
                <a:lnTo>
                  <a:pt x="1159" y="1386"/>
                </a:lnTo>
                <a:lnTo>
                  <a:pt x="1163" y="1388"/>
                </a:lnTo>
                <a:lnTo>
                  <a:pt x="1169" y="1390"/>
                </a:lnTo>
                <a:lnTo>
                  <a:pt x="1173" y="1390"/>
                </a:lnTo>
                <a:lnTo>
                  <a:pt x="1175" y="1392"/>
                </a:lnTo>
                <a:lnTo>
                  <a:pt x="1178" y="1392"/>
                </a:lnTo>
                <a:lnTo>
                  <a:pt x="1180" y="1394"/>
                </a:lnTo>
                <a:lnTo>
                  <a:pt x="1186" y="1396"/>
                </a:lnTo>
                <a:lnTo>
                  <a:pt x="1192" y="1401"/>
                </a:lnTo>
                <a:lnTo>
                  <a:pt x="1201" y="1401"/>
                </a:lnTo>
                <a:lnTo>
                  <a:pt x="1205" y="1403"/>
                </a:lnTo>
                <a:lnTo>
                  <a:pt x="1209" y="1405"/>
                </a:lnTo>
                <a:lnTo>
                  <a:pt x="1211" y="1405"/>
                </a:lnTo>
                <a:lnTo>
                  <a:pt x="1213" y="1405"/>
                </a:lnTo>
                <a:lnTo>
                  <a:pt x="1219" y="1401"/>
                </a:lnTo>
                <a:lnTo>
                  <a:pt x="1224" y="1401"/>
                </a:lnTo>
                <a:lnTo>
                  <a:pt x="1230" y="1396"/>
                </a:lnTo>
                <a:lnTo>
                  <a:pt x="1232" y="1396"/>
                </a:lnTo>
                <a:lnTo>
                  <a:pt x="1234" y="1396"/>
                </a:lnTo>
                <a:lnTo>
                  <a:pt x="1234" y="1396"/>
                </a:lnTo>
                <a:lnTo>
                  <a:pt x="1234" y="1396"/>
                </a:lnTo>
                <a:lnTo>
                  <a:pt x="1232" y="1396"/>
                </a:lnTo>
                <a:lnTo>
                  <a:pt x="1232" y="1394"/>
                </a:lnTo>
                <a:lnTo>
                  <a:pt x="1232" y="1394"/>
                </a:lnTo>
                <a:lnTo>
                  <a:pt x="1232" y="1394"/>
                </a:lnTo>
                <a:lnTo>
                  <a:pt x="1234" y="1394"/>
                </a:lnTo>
                <a:lnTo>
                  <a:pt x="1234" y="1394"/>
                </a:lnTo>
                <a:lnTo>
                  <a:pt x="1234" y="1394"/>
                </a:lnTo>
                <a:lnTo>
                  <a:pt x="1234" y="1394"/>
                </a:lnTo>
                <a:lnTo>
                  <a:pt x="1234" y="1394"/>
                </a:lnTo>
                <a:lnTo>
                  <a:pt x="1236" y="1394"/>
                </a:lnTo>
                <a:lnTo>
                  <a:pt x="1236" y="1394"/>
                </a:lnTo>
                <a:lnTo>
                  <a:pt x="1238" y="1394"/>
                </a:lnTo>
                <a:lnTo>
                  <a:pt x="1236" y="1396"/>
                </a:lnTo>
                <a:lnTo>
                  <a:pt x="1236" y="1396"/>
                </a:lnTo>
                <a:lnTo>
                  <a:pt x="1238" y="1396"/>
                </a:lnTo>
                <a:lnTo>
                  <a:pt x="1247" y="1399"/>
                </a:lnTo>
                <a:lnTo>
                  <a:pt x="1245" y="1399"/>
                </a:lnTo>
                <a:lnTo>
                  <a:pt x="1243" y="1396"/>
                </a:lnTo>
                <a:lnTo>
                  <a:pt x="1243" y="1396"/>
                </a:lnTo>
                <a:lnTo>
                  <a:pt x="1243" y="1396"/>
                </a:lnTo>
                <a:lnTo>
                  <a:pt x="1240" y="1396"/>
                </a:lnTo>
                <a:lnTo>
                  <a:pt x="1240" y="1396"/>
                </a:lnTo>
                <a:lnTo>
                  <a:pt x="1240" y="1394"/>
                </a:lnTo>
                <a:lnTo>
                  <a:pt x="1240" y="1394"/>
                </a:lnTo>
                <a:lnTo>
                  <a:pt x="1240" y="1396"/>
                </a:lnTo>
                <a:lnTo>
                  <a:pt x="1243" y="1396"/>
                </a:lnTo>
                <a:lnTo>
                  <a:pt x="1245" y="1396"/>
                </a:lnTo>
                <a:lnTo>
                  <a:pt x="1247" y="1399"/>
                </a:lnTo>
                <a:lnTo>
                  <a:pt x="1249" y="1401"/>
                </a:lnTo>
                <a:lnTo>
                  <a:pt x="1253" y="1403"/>
                </a:lnTo>
                <a:lnTo>
                  <a:pt x="1257" y="1407"/>
                </a:lnTo>
                <a:lnTo>
                  <a:pt x="1259" y="1409"/>
                </a:lnTo>
                <a:lnTo>
                  <a:pt x="1261" y="1411"/>
                </a:lnTo>
                <a:lnTo>
                  <a:pt x="1263" y="1413"/>
                </a:lnTo>
                <a:lnTo>
                  <a:pt x="1268" y="1417"/>
                </a:lnTo>
                <a:lnTo>
                  <a:pt x="1272" y="1422"/>
                </a:lnTo>
                <a:lnTo>
                  <a:pt x="1272" y="1422"/>
                </a:lnTo>
                <a:lnTo>
                  <a:pt x="1278" y="1426"/>
                </a:lnTo>
                <a:lnTo>
                  <a:pt x="1280" y="1428"/>
                </a:lnTo>
                <a:lnTo>
                  <a:pt x="1284" y="1430"/>
                </a:lnTo>
                <a:lnTo>
                  <a:pt x="1287" y="1430"/>
                </a:lnTo>
                <a:lnTo>
                  <a:pt x="1295" y="1430"/>
                </a:lnTo>
                <a:lnTo>
                  <a:pt x="1297" y="1430"/>
                </a:lnTo>
                <a:lnTo>
                  <a:pt x="1303" y="1432"/>
                </a:lnTo>
                <a:lnTo>
                  <a:pt x="1303" y="1434"/>
                </a:lnTo>
                <a:lnTo>
                  <a:pt x="1307" y="1436"/>
                </a:lnTo>
                <a:lnTo>
                  <a:pt x="1312" y="1436"/>
                </a:lnTo>
                <a:lnTo>
                  <a:pt x="1314" y="1436"/>
                </a:lnTo>
                <a:lnTo>
                  <a:pt x="1320" y="1438"/>
                </a:lnTo>
                <a:lnTo>
                  <a:pt x="1326" y="1440"/>
                </a:lnTo>
                <a:lnTo>
                  <a:pt x="1326" y="1440"/>
                </a:lnTo>
                <a:lnTo>
                  <a:pt x="1324" y="1440"/>
                </a:lnTo>
                <a:lnTo>
                  <a:pt x="1324" y="1440"/>
                </a:lnTo>
                <a:lnTo>
                  <a:pt x="1322" y="1440"/>
                </a:lnTo>
                <a:lnTo>
                  <a:pt x="1324" y="1440"/>
                </a:lnTo>
                <a:lnTo>
                  <a:pt x="1326" y="1440"/>
                </a:lnTo>
                <a:lnTo>
                  <a:pt x="1331" y="1440"/>
                </a:lnTo>
                <a:lnTo>
                  <a:pt x="1333" y="1440"/>
                </a:lnTo>
                <a:lnTo>
                  <a:pt x="1335" y="1440"/>
                </a:lnTo>
                <a:lnTo>
                  <a:pt x="1335" y="1440"/>
                </a:lnTo>
                <a:lnTo>
                  <a:pt x="1335" y="1438"/>
                </a:lnTo>
                <a:lnTo>
                  <a:pt x="1335" y="1438"/>
                </a:lnTo>
                <a:lnTo>
                  <a:pt x="1335" y="1438"/>
                </a:lnTo>
                <a:lnTo>
                  <a:pt x="1337" y="1438"/>
                </a:lnTo>
                <a:lnTo>
                  <a:pt x="1337" y="1438"/>
                </a:lnTo>
                <a:lnTo>
                  <a:pt x="1339" y="1438"/>
                </a:lnTo>
                <a:lnTo>
                  <a:pt x="1341" y="1438"/>
                </a:lnTo>
                <a:lnTo>
                  <a:pt x="1341" y="1438"/>
                </a:lnTo>
                <a:lnTo>
                  <a:pt x="1341" y="1440"/>
                </a:lnTo>
                <a:lnTo>
                  <a:pt x="1341" y="1440"/>
                </a:lnTo>
                <a:lnTo>
                  <a:pt x="1341" y="1443"/>
                </a:lnTo>
                <a:lnTo>
                  <a:pt x="1343" y="1443"/>
                </a:lnTo>
                <a:lnTo>
                  <a:pt x="1343" y="1445"/>
                </a:lnTo>
                <a:lnTo>
                  <a:pt x="1343" y="1445"/>
                </a:lnTo>
                <a:lnTo>
                  <a:pt x="1341" y="1445"/>
                </a:lnTo>
                <a:lnTo>
                  <a:pt x="1341" y="1445"/>
                </a:lnTo>
                <a:lnTo>
                  <a:pt x="1341" y="1445"/>
                </a:lnTo>
                <a:lnTo>
                  <a:pt x="1339" y="1443"/>
                </a:lnTo>
                <a:lnTo>
                  <a:pt x="1339" y="1443"/>
                </a:lnTo>
                <a:lnTo>
                  <a:pt x="1337" y="1445"/>
                </a:lnTo>
                <a:lnTo>
                  <a:pt x="1337" y="1445"/>
                </a:lnTo>
                <a:lnTo>
                  <a:pt x="1341" y="1447"/>
                </a:lnTo>
                <a:lnTo>
                  <a:pt x="1345" y="1451"/>
                </a:lnTo>
                <a:lnTo>
                  <a:pt x="1345" y="1451"/>
                </a:lnTo>
                <a:lnTo>
                  <a:pt x="1349" y="1455"/>
                </a:lnTo>
                <a:lnTo>
                  <a:pt x="1351" y="1455"/>
                </a:lnTo>
                <a:lnTo>
                  <a:pt x="1351" y="1459"/>
                </a:lnTo>
                <a:lnTo>
                  <a:pt x="1356" y="1461"/>
                </a:lnTo>
                <a:lnTo>
                  <a:pt x="1362" y="1468"/>
                </a:lnTo>
                <a:lnTo>
                  <a:pt x="1364" y="1470"/>
                </a:lnTo>
                <a:lnTo>
                  <a:pt x="1366" y="1472"/>
                </a:lnTo>
                <a:lnTo>
                  <a:pt x="1366" y="1472"/>
                </a:lnTo>
                <a:lnTo>
                  <a:pt x="1366" y="1472"/>
                </a:lnTo>
                <a:lnTo>
                  <a:pt x="1366" y="1472"/>
                </a:lnTo>
                <a:lnTo>
                  <a:pt x="1364" y="1474"/>
                </a:lnTo>
                <a:lnTo>
                  <a:pt x="1364" y="1474"/>
                </a:lnTo>
                <a:lnTo>
                  <a:pt x="1364" y="1474"/>
                </a:lnTo>
                <a:lnTo>
                  <a:pt x="1366" y="1476"/>
                </a:lnTo>
                <a:lnTo>
                  <a:pt x="1366" y="1476"/>
                </a:lnTo>
                <a:lnTo>
                  <a:pt x="1366" y="1478"/>
                </a:lnTo>
                <a:lnTo>
                  <a:pt x="1366" y="1478"/>
                </a:lnTo>
                <a:lnTo>
                  <a:pt x="1366" y="1478"/>
                </a:lnTo>
                <a:lnTo>
                  <a:pt x="1364" y="1482"/>
                </a:lnTo>
                <a:lnTo>
                  <a:pt x="1364" y="1482"/>
                </a:lnTo>
                <a:lnTo>
                  <a:pt x="1364" y="1484"/>
                </a:lnTo>
                <a:lnTo>
                  <a:pt x="1366" y="1489"/>
                </a:lnTo>
                <a:lnTo>
                  <a:pt x="1368" y="1489"/>
                </a:lnTo>
                <a:lnTo>
                  <a:pt x="1372" y="1491"/>
                </a:lnTo>
                <a:lnTo>
                  <a:pt x="1375" y="1493"/>
                </a:lnTo>
                <a:lnTo>
                  <a:pt x="1375" y="1493"/>
                </a:lnTo>
                <a:lnTo>
                  <a:pt x="1375" y="1493"/>
                </a:lnTo>
                <a:lnTo>
                  <a:pt x="1375" y="1493"/>
                </a:lnTo>
                <a:lnTo>
                  <a:pt x="1377" y="1491"/>
                </a:lnTo>
                <a:lnTo>
                  <a:pt x="1379" y="1491"/>
                </a:lnTo>
                <a:lnTo>
                  <a:pt x="1377" y="1489"/>
                </a:lnTo>
                <a:lnTo>
                  <a:pt x="1377" y="1489"/>
                </a:lnTo>
                <a:lnTo>
                  <a:pt x="1375" y="1487"/>
                </a:lnTo>
                <a:lnTo>
                  <a:pt x="1372" y="1487"/>
                </a:lnTo>
                <a:lnTo>
                  <a:pt x="1372" y="1482"/>
                </a:lnTo>
                <a:lnTo>
                  <a:pt x="1372" y="1484"/>
                </a:lnTo>
                <a:lnTo>
                  <a:pt x="1372" y="1484"/>
                </a:lnTo>
                <a:lnTo>
                  <a:pt x="1377" y="1484"/>
                </a:lnTo>
                <a:lnTo>
                  <a:pt x="1381" y="1489"/>
                </a:lnTo>
                <a:lnTo>
                  <a:pt x="1381" y="1491"/>
                </a:lnTo>
                <a:lnTo>
                  <a:pt x="1381" y="1491"/>
                </a:lnTo>
                <a:lnTo>
                  <a:pt x="1381" y="1493"/>
                </a:lnTo>
                <a:lnTo>
                  <a:pt x="1383" y="1493"/>
                </a:lnTo>
                <a:lnTo>
                  <a:pt x="1383" y="1495"/>
                </a:lnTo>
                <a:lnTo>
                  <a:pt x="1387" y="1495"/>
                </a:lnTo>
                <a:lnTo>
                  <a:pt x="1389" y="1497"/>
                </a:lnTo>
                <a:lnTo>
                  <a:pt x="1391" y="1497"/>
                </a:lnTo>
                <a:lnTo>
                  <a:pt x="1395" y="1499"/>
                </a:lnTo>
                <a:lnTo>
                  <a:pt x="1395" y="1501"/>
                </a:lnTo>
                <a:lnTo>
                  <a:pt x="1395" y="1501"/>
                </a:lnTo>
                <a:lnTo>
                  <a:pt x="1395" y="1505"/>
                </a:lnTo>
                <a:lnTo>
                  <a:pt x="1395" y="1505"/>
                </a:lnTo>
                <a:lnTo>
                  <a:pt x="1395" y="1508"/>
                </a:lnTo>
                <a:lnTo>
                  <a:pt x="1395" y="1510"/>
                </a:lnTo>
                <a:lnTo>
                  <a:pt x="1398" y="1510"/>
                </a:lnTo>
                <a:lnTo>
                  <a:pt x="1400" y="1510"/>
                </a:lnTo>
                <a:lnTo>
                  <a:pt x="1400" y="1510"/>
                </a:lnTo>
                <a:lnTo>
                  <a:pt x="1402" y="1510"/>
                </a:lnTo>
                <a:lnTo>
                  <a:pt x="1402" y="1510"/>
                </a:lnTo>
                <a:lnTo>
                  <a:pt x="1402" y="1510"/>
                </a:lnTo>
                <a:lnTo>
                  <a:pt x="1400" y="1508"/>
                </a:lnTo>
                <a:lnTo>
                  <a:pt x="1398" y="1505"/>
                </a:lnTo>
                <a:lnTo>
                  <a:pt x="1400" y="1505"/>
                </a:lnTo>
                <a:lnTo>
                  <a:pt x="1402" y="1505"/>
                </a:lnTo>
                <a:lnTo>
                  <a:pt x="1404" y="1508"/>
                </a:lnTo>
                <a:lnTo>
                  <a:pt x="1404" y="1510"/>
                </a:lnTo>
                <a:lnTo>
                  <a:pt x="1404" y="1512"/>
                </a:lnTo>
                <a:lnTo>
                  <a:pt x="1404" y="1512"/>
                </a:lnTo>
                <a:lnTo>
                  <a:pt x="1406" y="1514"/>
                </a:lnTo>
                <a:lnTo>
                  <a:pt x="1408" y="1516"/>
                </a:lnTo>
                <a:lnTo>
                  <a:pt x="1408" y="1514"/>
                </a:lnTo>
                <a:lnTo>
                  <a:pt x="1408" y="1512"/>
                </a:lnTo>
                <a:lnTo>
                  <a:pt x="1408" y="1512"/>
                </a:lnTo>
                <a:lnTo>
                  <a:pt x="1410" y="1512"/>
                </a:lnTo>
                <a:lnTo>
                  <a:pt x="1412" y="1512"/>
                </a:lnTo>
                <a:lnTo>
                  <a:pt x="1414" y="1512"/>
                </a:lnTo>
                <a:lnTo>
                  <a:pt x="1416" y="1512"/>
                </a:lnTo>
                <a:lnTo>
                  <a:pt x="1416" y="1512"/>
                </a:lnTo>
                <a:lnTo>
                  <a:pt x="1416" y="1514"/>
                </a:lnTo>
                <a:lnTo>
                  <a:pt x="1419" y="1514"/>
                </a:lnTo>
                <a:lnTo>
                  <a:pt x="1421" y="1514"/>
                </a:lnTo>
                <a:lnTo>
                  <a:pt x="1423" y="1514"/>
                </a:lnTo>
                <a:lnTo>
                  <a:pt x="1423" y="1514"/>
                </a:lnTo>
                <a:lnTo>
                  <a:pt x="1425" y="1516"/>
                </a:lnTo>
                <a:lnTo>
                  <a:pt x="1425" y="1516"/>
                </a:lnTo>
                <a:lnTo>
                  <a:pt x="1427" y="1520"/>
                </a:lnTo>
                <a:lnTo>
                  <a:pt x="1429" y="1520"/>
                </a:lnTo>
                <a:lnTo>
                  <a:pt x="1431" y="1522"/>
                </a:lnTo>
                <a:lnTo>
                  <a:pt x="1431" y="1522"/>
                </a:lnTo>
                <a:lnTo>
                  <a:pt x="1431" y="1520"/>
                </a:lnTo>
                <a:lnTo>
                  <a:pt x="1431" y="1518"/>
                </a:lnTo>
                <a:lnTo>
                  <a:pt x="1431" y="1518"/>
                </a:lnTo>
                <a:lnTo>
                  <a:pt x="1433" y="1518"/>
                </a:lnTo>
                <a:lnTo>
                  <a:pt x="1433" y="1518"/>
                </a:lnTo>
                <a:lnTo>
                  <a:pt x="1433" y="1520"/>
                </a:lnTo>
                <a:lnTo>
                  <a:pt x="1435" y="1524"/>
                </a:lnTo>
                <a:lnTo>
                  <a:pt x="1435" y="1526"/>
                </a:lnTo>
                <a:lnTo>
                  <a:pt x="1437" y="1526"/>
                </a:lnTo>
                <a:lnTo>
                  <a:pt x="1439" y="1526"/>
                </a:lnTo>
                <a:lnTo>
                  <a:pt x="1442" y="1526"/>
                </a:lnTo>
                <a:lnTo>
                  <a:pt x="1444" y="1526"/>
                </a:lnTo>
                <a:lnTo>
                  <a:pt x="1444" y="1524"/>
                </a:lnTo>
                <a:lnTo>
                  <a:pt x="1444" y="1524"/>
                </a:lnTo>
                <a:lnTo>
                  <a:pt x="1448" y="1524"/>
                </a:lnTo>
                <a:lnTo>
                  <a:pt x="1448" y="1524"/>
                </a:lnTo>
                <a:lnTo>
                  <a:pt x="1448" y="1524"/>
                </a:lnTo>
                <a:lnTo>
                  <a:pt x="1448" y="1522"/>
                </a:lnTo>
                <a:lnTo>
                  <a:pt x="1448" y="1520"/>
                </a:lnTo>
                <a:lnTo>
                  <a:pt x="1446" y="1518"/>
                </a:lnTo>
                <a:lnTo>
                  <a:pt x="1444" y="1516"/>
                </a:lnTo>
                <a:lnTo>
                  <a:pt x="1444" y="1516"/>
                </a:lnTo>
                <a:lnTo>
                  <a:pt x="1442" y="1516"/>
                </a:lnTo>
                <a:lnTo>
                  <a:pt x="1442" y="1514"/>
                </a:lnTo>
                <a:lnTo>
                  <a:pt x="1442" y="1514"/>
                </a:lnTo>
                <a:lnTo>
                  <a:pt x="1444" y="1512"/>
                </a:lnTo>
                <a:lnTo>
                  <a:pt x="1444" y="1512"/>
                </a:lnTo>
                <a:lnTo>
                  <a:pt x="1446" y="1512"/>
                </a:lnTo>
                <a:lnTo>
                  <a:pt x="1448" y="1512"/>
                </a:lnTo>
                <a:lnTo>
                  <a:pt x="1452" y="1508"/>
                </a:lnTo>
                <a:lnTo>
                  <a:pt x="1452" y="1508"/>
                </a:lnTo>
                <a:lnTo>
                  <a:pt x="1452" y="1505"/>
                </a:lnTo>
                <a:lnTo>
                  <a:pt x="1452" y="1505"/>
                </a:lnTo>
                <a:lnTo>
                  <a:pt x="1454" y="1503"/>
                </a:lnTo>
                <a:lnTo>
                  <a:pt x="1454" y="1503"/>
                </a:lnTo>
                <a:lnTo>
                  <a:pt x="1456" y="1503"/>
                </a:lnTo>
                <a:lnTo>
                  <a:pt x="1456" y="1501"/>
                </a:lnTo>
                <a:lnTo>
                  <a:pt x="1456" y="1501"/>
                </a:lnTo>
                <a:lnTo>
                  <a:pt x="1460" y="1501"/>
                </a:lnTo>
                <a:lnTo>
                  <a:pt x="1463" y="1501"/>
                </a:lnTo>
                <a:lnTo>
                  <a:pt x="1465" y="1503"/>
                </a:lnTo>
                <a:lnTo>
                  <a:pt x="1465" y="1503"/>
                </a:lnTo>
                <a:lnTo>
                  <a:pt x="1467" y="1503"/>
                </a:lnTo>
                <a:lnTo>
                  <a:pt x="1467" y="1505"/>
                </a:lnTo>
                <a:lnTo>
                  <a:pt x="1469" y="1505"/>
                </a:lnTo>
                <a:lnTo>
                  <a:pt x="1469" y="1505"/>
                </a:lnTo>
                <a:lnTo>
                  <a:pt x="1471" y="1508"/>
                </a:lnTo>
                <a:lnTo>
                  <a:pt x="1471" y="1510"/>
                </a:lnTo>
                <a:lnTo>
                  <a:pt x="1471" y="1510"/>
                </a:lnTo>
                <a:lnTo>
                  <a:pt x="1471" y="1512"/>
                </a:lnTo>
                <a:lnTo>
                  <a:pt x="1473" y="1512"/>
                </a:lnTo>
                <a:lnTo>
                  <a:pt x="1473" y="1510"/>
                </a:lnTo>
                <a:lnTo>
                  <a:pt x="1473" y="1510"/>
                </a:lnTo>
                <a:lnTo>
                  <a:pt x="1471" y="1510"/>
                </a:lnTo>
                <a:lnTo>
                  <a:pt x="1473" y="1510"/>
                </a:lnTo>
                <a:lnTo>
                  <a:pt x="1473" y="1510"/>
                </a:lnTo>
                <a:lnTo>
                  <a:pt x="1473" y="1510"/>
                </a:lnTo>
                <a:lnTo>
                  <a:pt x="1475" y="1510"/>
                </a:lnTo>
                <a:lnTo>
                  <a:pt x="1475" y="1510"/>
                </a:lnTo>
                <a:lnTo>
                  <a:pt x="1475" y="1510"/>
                </a:lnTo>
                <a:lnTo>
                  <a:pt x="1475" y="1510"/>
                </a:lnTo>
                <a:lnTo>
                  <a:pt x="1477" y="1510"/>
                </a:lnTo>
                <a:lnTo>
                  <a:pt x="1477" y="1510"/>
                </a:lnTo>
                <a:lnTo>
                  <a:pt x="1477" y="1512"/>
                </a:lnTo>
                <a:lnTo>
                  <a:pt x="1479" y="1514"/>
                </a:lnTo>
                <a:lnTo>
                  <a:pt x="1481" y="1514"/>
                </a:lnTo>
                <a:lnTo>
                  <a:pt x="1479" y="1514"/>
                </a:lnTo>
                <a:lnTo>
                  <a:pt x="1479" y="1512"/>
                </a:lnTo>
                <a:lnTo>
                  <a:pt x="1477" y="1512"/>
                </a:lnTo>
                <a:lnTo>
                  <a:pt x="1475" y="1510"/>
                </a:lnTo>
                <a:lnTo>
                  <a:pt x="1475" y="1510"/>
                </a:lnTo>
                <a:lnTo>
                  <a:pt x="1475" y="1512"/>
                </a:lnTo>
                <a:lnTo>
                  <a:pt x="1473" y="1512"/>
                </a:lnTo>
                <a:lnTo>
                  <a:pt x="1473" y="1514"/>
                </a:lnTo>
                <a:lnTo>
                  <a:pt x="1473" y="1514"/>
                </a:lnTo>
                <a:lnTo>
                  <a:pt x="1473" y="1516"/>
                </a:lnTo>
                <a:lnTo>
                  <a:pt x="1473" y="1516"/>
                </a:lnTo>
                <a:lnTo>
                  <a:pt x="1471" y="1516"/>
                </a:lnTo>
                <a:lnTo>
                  <a:pt x="1473" y="1518"/>
                </a:lnTo>
                <a:lnTo>
                  <a:pt x="1475" y="1522"/>
                </a:lnTo>
                <a:lnTo>
                  <a:pt x="1479" y="1526"/>
                </a:lnTo>
                <a:lnTo>
                  <a:pt x="1479" y="1526"/>
                </a:lnTo>
                <a:lnTo>
                  <a:pt x="1481" y="1528"/>
                </a:lnTo>
                <a:lnTo>
                  <a:pt x="1481" y="1531"/>
                </a:lnTo>
                <a:lnTo>
                  <a:pt x="1483" y="1533"/>
                </a:lnTo>
                <a:lnTo>
                  <a:pt x="1483" y="1533"/>
                </a:lnTo>
                <a:lnTo>
                  <a:pt x="1486" y="1535"/>
                </a:lnTo>
                <a:lnTo>
                  <a:pt x="1486" y="1535"/>
                </a:lnTo>
                <a:lnTo>
                  <a:pt x="1488" y="1537"/>
                </a:lnTo>
                <a:lnTo>
                  <a:pt x="1488" y="1537"/>
                </a:lnTo>
                <a:lnTo>
                  <a:pt x="1486" y="1541"/>
                </a:lnTo>
                <a:lnTo>
                  <a:pt x="1486" y="1541"/>
                </a:lnTo>
                <a:lnTo>
                  <a:pt x="1486" y="1541"/>
                </a:lnTo>
                <a:lnTo>
                  <a:pt x="1486" y="1543"/>
                </a:lnTo>
                <a:lnTo>
                  <a:pt x="1488" y="1545"/>
                </a:lnTo>
                <a:lnTo>
                  <a:pt x="1488" y="1547"/>
                </a:lnTo>
                <a:lnTo>
                  <a:pt x="1488" y="1549"/>
                </a:lnTo>
                <a:lnTo>
                  <a:pt x="1483" y="1552"/>
                </a:lnTo>
                <a:lnTo>
                  <a:pt x="1486" y="1554"/>
                </a:lnTo>
                <a:lnTo>
                  <a:pt x="1488" y="1554"/>
                </a:lnTo>
                <a:lnTo>
                  <a:pt x="1488" y="1556"/>
                </a:lnTo>
                <a:lnTo>
                  <a:pt x="1488" y="1558"/>
                </a:lnTo>
                <a:lnTo>
                  <a:pt x="1488" y="1562"/>
                </a:lnTo>
                <a:lnTo>
                  <a:pt x="1488" y="1562"/>
                </a:lnTo>
                <a:lnTo>
                  <a:pt x="1488" y="1564"/>
                </a:lnTo>
                <a:lnTo>
                  <a:pt x="1488" y="1564"/>
                </a:lnTo>
                <a:lnTo>
                  <a:pt x="1488" y="1566"/>
                </a:lnTo>
                <a:lnTo>
                  <a:pt x="1488" y="1568"/>
                </a:lnTo>
                <a:lnTo>
                  <a:pt x="1486" y="1568"/>
                </a:lnTo>
                <a:lnTo>
                  <a:pt x="1486" y="1568"/>
                </a:lnTo>
                <a:lnTo>
                  <a:pt x="1486" y="1570"/>
                </a:lnTo>
                <a:lnTo>
                  <a:pt x="1486" y="1570"/>
                </a:lnTo>
                <a:lnTo>
                  <a:pt x="1486" y="1570"/>
                </a:lnTo>
                <a:lnTo>
                  <a:pt x="1486" y="1570"/>
                </a:lnTo>
                <a:lnTo>
                  <a:pt x="1486" y="1573"/>
                </a:lnTo>
                <a:lnTo>
                  <a:pt x="1486" y="1573"/>
                </a:lnTo>
                <a:lnTo>
                  <a:pt x="1488" y="1575"/>
                </a:lnTo>
                <a:lnTo>
                  <a:pt x="1488" y="1573"/>
                </a:lnTo>
                <a:lnTo>
                  <a:pt x="1488" y="1573"/>
                </a:lnTo>
                <a:lnTo>
                  <a:pt x="1488" y="1575"/>
                </a:lnTo>
                <a:lnTo>
                  <a:pt x="1490" y="1575"/>
                </a:lnTo>
                <a:lnTo>
                  <a:pt x="1490" y="1577"/>
                </a:lnTo>
                <a:lnTo>
                  <a:pt x="1490" y="1575"/>
                </a:lnTo>
                <a:lnTo>
                  <a:pt x="1492" y="1575"/>
                </a:lnTo>
                <a:lnTo>
                  <a:pt x="1488" y="1579"/>
                </a:lnTo>
                <a:lnTo>
                  <a:pt x="1488" y="1581"/>
                </a:lnTo>
                <a:lnTo>
                  <a:pt x="1488" y="1583"/>
                </a:lnTo>
                <a:lnTo>
                  <a:pt x="1486" y="1583"/>
                </a:lnTo>
                <a:lnTo>
                  <a:pt x="1486" y="1585"/>
                </a:lnTo>
                <a:lnTo>
                  <a:pt x="1486" y="1585"/>
                </a:lnTo>
                <a:lnTo>
                  <a:pt x="1483" y="1587"/>
                </a:lnTo>
                <a:lnTo>
                  <a:pt x="1483" y="1587"/>
                </a:lnTo>
                <a:lnTo>
                  <a:pt x="1481" y="1587"/>
                </a:lnTo>
                <a:lnTo>
                  <a:pt x="1481" y="1587"/>
                </a:lnTo>
                <a:lnTo>
                  <a:pt x="1483" y="1589"/>
                </a:lnTo>
                <a:lnTo>
                  <a:pt x="1483" y="1589"/>
                </a:lnTo>
                <a:lnTo>
                  <a:pt x="1481" y="1591"/>
                </a:lnTo>
                <a:lnTo>
                  <a:pt x="1481" y="1591"/>
                </a:lnTo>
                <a:lnTo>
                  <a:pt x="1481" y="1591"/>
                </a:lnTo>
                <a:lnTo>
                  <a:pt x="1479" y="1591"/>
                </a:lnTo>
                <a:lnTo>
                  <a:pt x="1479" y="1591"/>
                </a:lnTo>
                <a:lnTo>
                  <a:pt x="1479" y="1593"/>
                </a:lnTo>
                <a:lnTo>
                  <a:pt x="1477" y="1593"/>
                </a:lnTo>
                <a:lnTo>
                  <a:pt x="1477" y="1596"/>
                </a:lnTo>
                <a:lnTo>
                  <a:pt x="1477" y="1596"/>
                </a:lnTo>
                <a:lnTo>
                  <a:pt x="1475" y="1596"/>
                </a:lnTo>
                <a:lnTo>
                  <a:pt x="1473" y="1596"/>
                </a:lnTo>
                <a:lnTo>
                  <a:pt x="1473" y="1596"/>
                </a:lnTo>
                <a:lnTo>
                  <a:pt x="1471" y="1596"/>
                </a:lnTo>
                <a:lnTo>
                  <a:pt x="1471" y="1596"/>
                </a:lnTo>
                <a:lnTo>
                  <a:pt x="1471" y="1596"/>
                </a:lnTo>
                <a:lnTo>
                  <a:pt x="1469" y="1598"/>
                </a:lnTo>
                <a:lnTo>
                  <a:pt x="1469" y="1598"/>
                </a:lnTo>
                <a:lnTo>
                  <a:pt x="1469" y="1602"/>
                </a:lnTo>
                <a:lnTo>
                  <a:pt x="1469" y="1604"/>
                </a:lnTo>
                <a:lnTo>
                  <a:pt x="1469" y="1606"/>
                </a:lnTo>
                <a:lnTo>
                  <a:pt x="1467" y="1604"/>
                </a:lnTo>
                <a:lnTo>
                  <a:pt x="1465" y="1606"/>
                </a:lnTo>
                <a:lnTo>
                  <a:pt x="1463" y="1608"/>
                </a:lnTo>
                <a:lnTo>
                  <a:pt x="1465" y="1610"/>
                </a:lnTo>
                <a:lnTo>
                  <a:pt x="1465" y="1610"/>
                </a:lnTo>
                <a:lnTo>
                  <a:pt x="1467" y="1612"/>
                </a:lnTo>
                <a:lnTo>
                  <a:pt x="1465" y="1614"/>
                </a:lnTo>
                <a:lnTo>
                  <a:pt x="1460" y="1614"/>
                </a:lnTo>
                <a:lnTo>
                  <a:pt x="1456" y="1617"/>
                </a:lnTo>
                <a:lnTo>
                  <a:pt x="1454" y="1617"/>
                </a:lnTo>
                <a:lnTo>
                  <a:pt x="1452" y="1617"/>
                </a:lnTo>
                <a:lnTo>
                  <a:pt x="1452" y="1619"/>
                </a:lnTo>
                <a:lnTo>
                  <a:pt x="1450" y="1619"/>
                </a:lnTo>
                <a:lnTo>
                  <a:pt x="1448" y="1619"/>
                </a:lnTo>
                <a:lnTo>
                  <a:pt x="1448" y="1621"/>
                </a:lnTo>
                <a:lnTo>
                  <a:pt x="1448" y="1623"/>
                </a:lnTo>
                <a:lnTo>
                  <a:pt x="1448" y="1625"/>
                </a:lnTo>
                <a:lnTo>
                  <a:pt x="1448" y="1629"/>
                </a:lnTo>
                <a:lnTo>
                  <a:pt x="1446" y="1631"/>
                </a:lnTo>
                <a:lnTo>
                  <a:pt x="1446" y="1633"/>
                </a:lnTo>
                <a:lnTo>
                  <a:pt x="1444" y="1633"/>
                </a:lnTo>
                <a:lnTo>
                  <a:pt x="1442" y="1635"/>
                </a:lnTo>
                <a:lnTo>
                  <a:pt x="1442" y="1638"/>
                </a:lnTo>
                <a:lnTo>
                  <a:pt x="1444" y="1640"/>
                </a:lnTo>
                <a:lnTo>
                  <a:pt x="1444" y="1640"/>
                </a:lnTo>
                <a:lnTo>
                  <a:pt x="1444" y="1640"/>
                </a:lnTo>
                <a:lnTo>
                  <a:pt x="1442" y="1640"/>
                </a:lnTo>
                <a:lnTo>
                  <a:pt x="1442" y="1642"/>
                </a:lnTo>
                <a:lnTo>
                  <a:pt x="1442" y="1644"/>
                </a:lnTo>
                <a:lnTo>
                  <a:pt x="1439" y="1644"/>
                </a:lnTo>
                <a:lnTo>
                  <a:pt x="1437" y="1646"/>
                </a:lnTo>
                <a:lnTo>
                  <a:pt x="1435" y="1646"/>
                </a:lnTo>
                <a:lnTo>
                  <a:pt x="1437" y="1650"/>
                </a:lnTo>
                <a:lnTo>
                  <a:pt x="1437" y="1650"/>
                </a:lnTo>
                <a:lnTo>
                  <a:pt x="1437" y="1654"/>
                </a:lnTo>
                <a:lnTo>
                  <a:pt x="1437" y="1656"/>
                </a:lnTo>
                <a:lnTo>
                  <a:pt x="1437" y="1658"/>
                </a:lnTo>
                <a:lnTo>
                  <a:pt x="1437" y="1661"/>
                </a:lnTo>
                <a:lnTo>
                  <a:pt x="1435" y="1663"/>
                </a:lnTo>
                <a:lnTo>
                  <a:pt x="1435" y="1663"/>
                </a:lnTo>
                <a:lnTo>
                  <a:pt x="1435" y="1663"/>
                </a:lnTo>
                <a:lnTo>
                  <a:pt x="1435" y="1665"/>
                </a:lnTo>
                <a:lnTo>
                  <a:pt x="1437" y="1665"/>
                </a:lnTo>
                <a:lnTo>
                  <a:pt x="1439" y="1665"/>
                </a:lnTo>
                <a:lnTo>
                  <a:pt x="1442" y="1669"/>
                </a:lnTo>
                <a:lnTo>
                  <a:pt x="1444" y="1669"/>
                </a:lnTo>
                <a:lnTo>
                  <a:pt x="1444" y="1669"/>
                </a:lnTo>
                <a:lnTo>
                  <a:pt x="1446" y="1669"/>
                </a:lnTo>
                <a:lnTo>
                  <a:pt x="1446" y="1669"/>
                </a:lnTo>
                <a:lnTo>
                  <a:pt x="1448" y="1667"/>
                </a:lnTo>
                <a:lnTo>
                  <a:pt x="1448" y="1665"/>
                </a:lnTo>
                <a:lnTo>
                  <a:pt x="1448" y="1665"/>
                </a:lnTo>
                <a:lnTo>
                  <a:pt x="1448" y="1667"/>
                </a:lnTo>
                <a:lnTo>
                  <a:pt x="1448" y="1669"/>
                </a:lnTo>
                <a:lnTo>
                  <a:pt x="1450" y="1667"/>
                </a:lnTo>
                <a:lnTo>
                  <a:pt x="1450" y="1667"/>
                </a:lnTo>
                <a:lnTo>
                  <a:pt x="1450" y="1663"/>
                </a:lnTo>
                <a:lnTo>
                  <a:pt x="1452" y="1661"/>
                </a:lnTo>
                <a:lnTo>
                  <a:pt x="1452" y="1661"/>
                </a:lnTo>
                <a:lnTo>
                  <a:pt x="1452" y="1663"/>
                </a:lnTo>
                <a:lnTo>
                  <a:pt x="1452" y="1665"/>
                </a:lnTo>
                <a:lnTo>
                  <a:pt x="1452" y="1667"/>
                </a:lnTo>
                <a:lnTo>
                  <a:pt x="1452" y="1669"/>
                </a:lnTo>
                <a:lnTo>
                  <a:pt x="1452" y="1671"/>
                </a:lnTo>
                <a:lnTo>
                  <a:pt x="1450" y="1675"/>
                </a:lnTo>
                <a:lnTo>
                  <a:pt x="1450" y="1677"/>
                </a:lnTo>
                <a:lnTo>
                  <a:pt x="1448" y="1677"/>
                </a:lnTo>
                <a:lnTo>
                  <a:pt x="1448" y="1677"/>
                </a:lnTo>
                <a:lnTo>
                  <a:pt x="1446" y="1679"/>
                </a:lnTo>
                <a:lnTo>
                  <a:pt x="1444" y="1679"/>
                </a:lnTo>
                <a:lnTo>
                  <a:pt x="1444" y="1679"/>
                </a:lnTo>
                <a:lnTo>
                  <a:pt x="1442" y="1682"/>
                </a:lnTo>
                <a:lnTo>
                  <a:pt x="1439" y="1684"/>
                </a:lnTo>
                <a:lnTo>
                  <a:pt x="1437" y="1686"/>
                </a:lnTo>
                <a:lnTo>
                  <a:pt x="1435" y="1688"/>
                </a:lnTo>
                <a:lnTo>
                  <a:pt x="1431" y="1692"/>
                </a:lnTo>
                <a:lnTo>
                  <a:pt x="1431" y="1694"/>
                </a:lnTo>
                <a:lnTo>
                  <a:pt x="1429" y="1698"/>
                </a:lnTo>
                <a:lnTo>
                  <a:pt x="1431" y="1700"/>
                </a:lnTo>
                <a:lnTo>
                  <a:pt x="1431" y="1700"/>
                </a:lnTo>
                <a:lnTo>
                  <a:pt x="1433" y="1702"/>
                </a:lnTo>
                <a:lnTo>
                  <a:pt x="1431" y="1705"/>
                </a:lnTo>
                <a:lnTo>
                  <a:pt x="1431" y="1705"/>
                </a:lnTo>
                <a:lnTo>
                  <a:pt x="1435" y="1709"/>
                </a:lnTo>
                <a:lnTo>
                  <a:pt x="1435" y="1713"/>
                </a:lnTo>
                <a:lnTo>
                  <a:pt x="1435" y="1713"/>
                </a:lnTo>
                <a:lnTo>
                  <a:pt x="1435" y="1715"/>
                </a:lnTo>
                <a:lnTo>
                  <a:pt x="1435" y="1715"/>
                </a:lnTo>
                <a:lnTo>
                  <a:pt x="1433" y="1715"/>
                </a:lnTo>
                <a:lnTo>
                  <a:pt x="1431" y="1715"/>
                </a:lnTo>
                <a:lnTo>
                  <a:pt x="1431" y="1717"/>
                </a:lnTo>
                <a:lnTo>
                  <a:pt x="1433" y="1717"/>
                </a:lnTo>
                <a:lnTo>
                  <a:pt x="1433" y="1719"/>
                </a:lnTo>
                <a:lnTo>
                  <a:pt x="1437" y="1721"/>
                </a:lnTo>
                <a:lnTo>
                  <a:pt x="1448" y="1728"/>
                </a:lnTo>
                <a:lnTo>
                  <a:pt x="1448" y="1728"/>
                </a:lnTo>
                <a:lnTo>
                  <a:pt x="1450" y="1730"/>
                </a:lnTo>
                <a:lnTo>
                  <a:pt x="1452" y="1732"/>
                </a:lnTo>
                <a:lnTo>
                  <a:pt x="1454" y="1736"/>
                </a:lnTo>
                <a:lnTo>
                  <a:pt x="1454" y="1738"/>
                </a:lnTo>
                <a:lnTo>
                  <a:pt x="1458" y="1744"/>
                </a:lnTo>
                <a:lnTo>
                  <a:pt x="1458" y="1744"/>
                </a:lnTo>
                <a:lnTo>
                  <a:pt x="1460" y="1747"/>
                </a:lnTo>
                <a:lnTo>
                  <a:pt x="1463" y="1749"/>
                </a:lnTo>
                <a:lnTo>
                  <a:pt x="1465" y="1753"/>
                </a:lnTo>
                <a:lnTo>
                  <a:pt x="1467" y="1755"/>
                </a:lnTo>
                <a:lnTo>
                  <a:pt x="1467" y="1757"/>
                </a:lnTo>
                <a:lnTo>
                  <a:pt x="1469" y="1761"/>
                </a:lnTo>
                <a:lnTo>
                  <a:pt x="1469" y="1763"/>
                </a:lnTo>
                <a:lnTo>
                  <a:pt x="1471" y="1765"/>
                </a:lnTo>
                <a:lnTo>
                  <a:pt x="1473" y="1770"/>
                </a:lnTo>
                <a:lnTo>
                  <a:pt x="1473" y="1772"/>
                </a:lnTo>
                <a:lnTo>
                  <a:pt x="1475" y="1776"/>
                </a:lnTo>
                <a:lnTo>
                  <a:pt x="1477" y="1778"/>
                </a:lnTo>
                <a:lnTo>
                  <a:pt x="1481" y="1786"/>
                </a:lnTo>
                <a:lnTo>
                  <a:pt x="1483" y="1791"/>
                </a:lnTo>
                <a:lnTo>
                  <a:pt x="1483" y="1793"/>
                </a:lnTo>
                <a:lnTo>
                  <a:pt x="1483" y="1795"/>
                </a:lnTo>
                <a:lnTo>
                  <a:pt x="1488" y="1797"/>
                </a:lnTo>
                <a:lnTo>
                  <a:pt x="1490" y="1799"/>
                </a:lnTo>
                <a:lnTo>
                  <a:pt x="1490" y="1803"/>
                </a:lnTo>
                <a:lnTo>
                  <a:pt x="1490" y="1805"/>
                </a:lnTo>
                <a:lnTo>
                  <a:pt x="1492" y="1805"/>
                </a:lnTo>
                <a:lnTo>
                  <a:pt x="1492" y="1807"/>
                </a:lnTo>
                <a:lnTo>
                  <a:pt x="1492" y="1807"/>
                </a:lnTo>
                <a:lnTo>
                  <a:pt x="1494" y="1809"/>
                </a:lnTo>
                <a:lnTo>
                  <a:pt x="1496" y="1812"/>
                </a:lnTo>
                <a:lnTo>
                  <a:pt x="1498" y="1816"/>
                </a:lnTo>
                <a:lnTo>
                  <a:pt x="1498" y="1816"/>
                </a:lnTo>
                <a:lnTo>
                  <a:pt x="1500" y="1818"/>
                </a:lnTo>
                <a:lnTo>
                  <a:pt x="1500" y="1820"/>
                </a:lnTo>
                <a:lnTo>
                  <a:pt x="1504" y="1824"/>
                </a:lnTo>
                <a:lnTo>
                  <a:pt x="1504" y="1826"/>
                </a:lnTo>
                <a:lnTo>
                  <a:pt x="1502" y="1830"/>
                </a:lnTo>
                <a:lnTo>
                  <a:pt x="1502" y="1830"/>
                </a:lnTo>
                <a:lnTo>
                  <a:pt x="1500" y="1830"/>
                </a:lnTo>
                <a:lnTo>
                  <a:pt x="1502" y="1832"/>
                </a:lnTo>
                <a:lnTo>
                  <a:pt x="1502" y="1835"/>
                </a:lnTo>
                <a:lnTo>
                  <a:pt x="1504" y="1837"/>
                </a:lnTo>
                <a:lnTo>
                  <a:pt x="1504" y="1839"/>
                </a:lnTo>
                <a:lnTo>
                  <a:pt x="1507" y="1841"/>
                </a:lnTo>
                <a:lnTo>
                  <a:pt x="1509" y="1843"/>
                </a:lnTo>
                <a:lnTo>
                  <a:pt x="1511" y="1845"/>
                </a:lnTo>
                <a:lnTo>
                  <a:pt x="1513" y="1847"/>
                </a:lnTo>
                <a:lnTo>
                  <a:pt x="1515" y="1849"/>
                </a:lnTo>
                <a:lnTo>
                  <a:pt x="1517" y="1851"/>
                </a:lnTo>
                <a:lnTo>
                  <a:pt x="1519" y="1853"/>
                </a:lnTo>
                <a:lnTo>
                  <a:pt x="1519" y="1853"/>
                </a:lnTo>
                <a:lnTo>
                  <a:pt x="1527" y="1858"/>
                </a:lnTo>
                <a:lnTo>
                  <a:pt x="1530" y="1860"/>
                </a:lnTo>
                <a:lnTo>
                  <a:pt x="1534" y="1862"/>
                </a:lnTo>
                <a:lnTo>
                  <a:pt x="1538" y="1866"/>
                </a:lnTo>
                <a:lnTo>
                  <a:pt x="1540" y="1866"/>
                </a:lnTo>
                <a:lnTo>
                  <a:pt x="1544" y="1868"/>
                </a:lnTo>
                <a:lnTo>
                  <a:pt x="1546" y="1868"/>
                </a:lnTo>
                <a:lnTo>
                  <a:pt x="1551" y="1870"/>
                </a:lnTo>
                <a:lnTo>
                  <a:pt x="1553" y="1872"/>
                </a:lnTo>
                <a:lnTo>
                  <a:pt x="1557" y="1872"/>
                </a:lnTo>
                <a:lnTo>
                  <a:pt x="1559" y="1874"/>
                </a:lnTo>
                <a:lnTo>
                  <a:pt x="1561" y="1877"/>
                </a:lnTo>
                <a:lnTo>
                  <a:pt x="1563" y="1877"/>
                </a:lnTo>
                <a:lnTo>
                  <a:pt x="1565" y="1879"/>
                </a:lnTo>
                <a:lnTo>
                  <a:pt x="1567" y="1881"/>
                </a:lnTo>
                <a:lnTo>
                  <a:pt x="1567" y="1881"/>
                </a:lnTo>
                <a:lnTo>
                  <a:pt x="1571" y="1883"/>
                </a:lnTo>
                <a:lnTo>
                  <a:pt x="1574" y="1883"/>
                </a:lnTo>
                <a:lnTo>
                  <a:pt x="1574" y="1883"/>
                </a:lnTo>
                <a:lnTo>
                  <a:pt x="1574" y="1887"/>
                </a:lnTo>
                <a:lnTo>
                  <a:pt x="1574" y="1887"/>
                </a:lnTo>
                <a:lnTo>
                  <a:pt x="1578" y="1891"/>
                </a:lnTo>
                <a:lnTo>
                  <a:pt x="1580" y="1891"/>
                </a:lnTo>
                <a:lnTo>
                  <a:pt x="1582" y="1893"/>
                </a:lnTo>
                <a:lnTo>
                  <a:pt x="1586" y="1895"/>
                </a:lnTo>
                <a:lnTo>
                  <a:pt x="1588" y="1897"/>
                </a:lnTo>
                <a:lnTo>
                  <a:pt x="1588" y="1897"/>
                </a:lnTo>
                <a:lnTo>
                  <a:pt x="1588" y="1902"/>
                </a:lnTo>
                <a:lnTo>
                  <a:pt x="1588" y="1904"/>
                </a:lnTo>
                <a:lnTo>
                  <a:pt x="1590" y="1912"/>
                </a:lnTo>
                <a:lnTo>
                  <a:pt x="1590" y="1914"/>
                </a:lnTo>
                <a:lnTo>
                  <a:pt x="1590" y="1916"/>
                </a:lnTo>
                <a:lnTo>
                  <a:pt x="1590" y="1918"/>
                </a:lnTo>
                <a:lnTo>
                  <a:pt x="1592" y="1918"/>
                </a:lnTo>
                <a:lnTo>
                  <a:pt x="1592" y="1925"/>
                </a:lnTo>
                <a:lnTo>
                  <a:pt x="1590" y="1931"/>
                </a:lnTo>
                <a:lnTo>
                  <a:pt x="1590" y="1933"/>
                </a:lnTo>
                <a:lnTo>
                  <a:pt x="1592" y="1941"/>
                </a:lnTo>
                <a:lnTo>
                  <a:pt x="1592" y="1941"/>
                </a:lnTo>
                <a:lnTo>
                  <a:pt x="1592" y="1944"/>
                </a:lnTo>
                <a:lnTo>
                  <a:pt x="1592" y="1946"/>
                </a:lnTo>
                <a:lnTo>
                  <a:pt x="1590" y="1950"/>
                </a:lnTo>
                <a:lnTo>
                  <a:pt x="1590" y="1952"/>
                </a:lnTo>
                <a:lnTo>
                  <a:pt x="1590" y="1954"/>
                </a:lnTo>
                <a:lnTo>
                  <a:pt x="1590" y="1960"/>
                </a:lnTo>
                <a:lnTo>
                  <a:pt x="1588" y="1965"/>
                </a:lnTo>
                <a:lnTo>
                  <a:pt x="1588" y="1967"/>
                </a:lnTo>
                <a:lnTo>
                  <a:pt x="1586" y="1967"/>
                </a:lnTo>
                <a:lnTo>
                  <a:pt x="1586" y="1969"/>
                </a:lnTo>
                <a:lnTo>
                  <a:pt x="1586" y="1969"/>
                </a:lnTo>
                <a:lnTo>
                  <a:pt x="1584" y="1971"/>
                </a:lnTo>
                <a:lnTo>
                  <a:pt x="1584" y="1973"/>
                </a:lnTo>
                <a:lnTo>
                  <a:pt x="1586" y="1975"/>
                </a:lnTo>
                <a:lnTo>
                  <a:pt x="1588" y="1975"/>
                </a:lnTo>
                <a:lnTo>
                  <a:pt x="1588" y="1975"/>
                </a:lnTo>
                <a:lnTo>
                  <a:pt x="1588" y="1977"/>
                </a:lnTo>
                <a:lnTo>
                  <a:pt x="1586" y="1979"/>
                </a:lnTo>
                <a:lnTo>
                  <a:pt x="1586" y="1981"/>
                </a:lnTo>
                <a:lnTo>
                  <a:pt x="1586" y="1981"/>
                </a:lnTo>
                <a:lnTo>
                  <a:pt x="1586" y="1983"/>
                </a:lnTo>
                <a:lnTo>
                  <a:pt x="1586" y="1988"/>
                </a:lnTo>
                <a:lnTo>
                  <a:pt x="1586" y="1992"/>
                </a:lnTo>
                <a:lnTo>
                  <a:pt x="1586" y="1994"/>
                </a:lnTo>
                <a:lnTo>
                  <a:pt x="1586" y="2000"/>
                </a:lnTo>
                <a:lnTo>
                  <a:pt x="1586" y="2002"/>
                </a:lnTo>
                <a:lnTo>
                  <a:pt x="1586" y="2002"/>
                </a:lnTo>
                <a:lnTo>
                  <a:pt x="1586" y="2004"/>
                </a:lnTo>
                <a:lnTo>
                  <a:pt x="1584" y="2006"/>
                </a:lnTo>
                <a:lnTo>
                  <a:pt x="1584" y="2009"/>
                </a:lnTo>
                <a:lnTo>
                  <a:pt x="1584" y="2011"/>
                </a:lnTo>
                <a:lnTo>
                  <a:pt x="1584" y="2013"/>
                </a:lnTo>
                <a:lnTo>
                  <a:pt x="1584" y="2017"/>
                </a:lnTo>
                <a:lnTo>
                  <a:pt x="1584" y="2017"/>
                </a:lnTo>
                <a:lnTo>
                  <a:pt x="1584" y="2019"/>
                </a:lnTo>
                <a:lnTo>
                  <a:pt x="1584" y="2021"/>
                </a:lnTo>
                <a:lnTo>
                  <a:pt x="1582" y="2025"/>
                </a:lnTo>
                <a:lnTo>
                  <a:pt x="1582" y="2027"/>
                </a:lnTo>
                <a:lnTo>
                  <a:pt x="1580" y="2032"/>
                </a:lnTo>
                <a:lnTo>
                  <a:pt x="1580" y="2034"/>
                </a:lnTo>
                <a:lnTo>
                  <a:pt x="1580" y="2036"/>
                </a:lnTo>
                <a:lnTo>
                  <a:pt x="1580" y="2038"/>
                </a:lnTo>
                <a:lnTo>
                  <a:pt x="1580" y="2038"/>
                </a:lnTo>
                <a:lnTo>
                  <a:pt x="1578" y="2040"/>
                </a:lnTo>
                <a:lnTo>
                  <a:pt x="1578" y="2040"/>
                </a:lnTo>
                <a:lnTo>
                  <a:pt x="1578" y="2044"/>
                </a:lnTo>
                <a:lnTo>
                  <a:pt x="1576" y="2051"/>
                </a:lnTo>
                <a:lnTo>
                  <a:pt x="1576" y="2053"/>
                </a:lnTo>
                <a:lnTo>
                  <a:pt x="1576" y="2055"/>
                </a:lnTo>
                <a:lnTo>
                  <a:pt x="1574" y="2057"/>
                </a:lnTo>
                <a:lnTo>
                  <a:pt x="1571" y="2057"/>
                </a:lnTo>
                <a:lnTo>
                  <a:pt x="1571" y="2059"/>
                </a:lnTo>
                <a:lnTo>
                  <a:pt x="1571" y="2063"/>
                </a:lnTo>
                <a:lnTo>
                  <a:pt x="1574" y="2065"/>
                </a:lnTo>
                <a:lnTo>
                  <a:pt x="1574" y="2065"/>
                </a:lnTo>
                <a:lnTo>
                  <a:pt x="1574" y="2069"/>
                </a:lnTo>
                <a:lnTo>
                  <a:pt x="1574" y="2074"/>
                </a:lnTo>
                <a:lnTo>
                  <a:pt x="1574" y="2078"/>
                </a:lnTo>
                <a:lnTo>
                  <a:pt x="1569" y="2080"/>
                </a:lnTo>
                <a:lnTo>
                  <a:pt x="1569" y="2084"/>
                </a:lnTo>
                <a:lnTo>
                  <a:pt x="1569" y="2086"/>
                </a:lnTo>
                <a:lnTo>
                  <a:pt x="1569" y="2090"/>
                </a:lnTo>
                <a:lnTo>
                  <a:pt x="1569" y="2092"/>
                </a:lnTo>
                <a:lnTo>
                  <a:pt x="1571" y="2099"/>
                </a:lnTo>
                <a:lnTo>
                  <a:pt x="1571" y="2103"/>
                </a:lnTo>
                <a:lnTo>
                  <a:pt x="1571" y="2109"/>
                </a:lnTo>
                <a:lnTo>
                  <a:pt x="1574" y="2113"/>
                </a:lnTo>
                <a:lnTo>
                  <a:pt x="1571" y="2115"/>
                </a:lnTo>
                <a:lnTo>
                  <a:pt x="1574" y="2118"/>
                </a:lnTo>
                <a:lnTo>
                  <a:pt x="1571" y="2122"/>
                </a:lnTo>
                <a:lnTo>
                  <a:pt x="1569" y="2124"/>
                </a:lnTo>
                <a:lnTo>
                  <a:pt x="1569" y="2124"/>
                </a:lnTo>
                <a:lnTo>
                  <a:pt x="1569" y="2128"/>
                </a:lnTo>
                <a:lnTo>
                  <a:pt x="1569" y="2130"/>
                </a:lnTo>
                <a:lnTo>
                  <a:pt x="1569" y="2130"/>
                </a:lnTo>
                <a:lnTo>
                  <a:pt x="1569" y="2132"/>
                </a:lnTo>
                <a:lnTo>
                  <a:pt x="1567" y="2136"/>
                </a:lnTo>
                <a:lnTo>
                  <a:pt x="1567" y="2136"/>
                </a:lnTo>
                <a:lnTo>
                  <a:pt x="1565" y="2139"/>
                </a:lnTo>
                <a:lnTo>
                  <a:pt x="1565" y="2141"/>
                </a:lnTo>
                <a:lnTo>
                  <a:pt x="1565" y="2143"/>
                </a:lnTo>
                <a:lnTo>
                  <a:pt x="1565" y="2145"/>
                </a:lnTo>
                <a:lnTo>
                  <a:pt x="1563" y="2149"/>
                </a:lnTo>
                <a:lnTo>
                  <a:pt x="1561" y="2153"/>
                </a:lnTo>
                <a:lnTo>
                  <a:pt x="1561" y="2155"/>
                </a:lnTo>
                <a:lnTo>
                  <a:pt x="1559" y="2160"/>
                </a:lnTo>
                <a:lnTo>
                  <a:pt x="1559" y="2160"/>
                </a:lnTo>
                <a:lnTo>
                  <a:pt x="1557" y="2162"/>
                </a:lnTo>
                <a:lnTo>
                  <a:pt x="1557" y="2164"/>
                </a:lnTo>
                <a:lnTo>
                  <a:pt x="1555" y="2164"/>
                </a:lnTo>
                <a:lnTo>
                  <a:pt x="1557" y="2168"/>
                </a:lnTo>
                <a:lnTo>
                  <a:pt x="1555" y="2170"/>
                </a:lnTo>
                <a:lnTo>
                  <a:pt x="1553" y="2170"/>
                </a:lnTo>
                <a:lnTo>
                  <a:pt x="1553" y="2178"/>
                </a:lnTo>
                <a:lnTo>
                  <a:pt x="1551" y="2180"/>
                </a:lnTo>
                <a:lnTo>
                  <a:pt x="1551" y="2183"/>
                </a:lnTo>
                <a:lnTo>
                  <a:pt x="1548" y="2183"/>
                </a:lnTo>
                <a:lnTo>
                  <a:pt x="1548" y="2185"/>
                </a:lnTo>
                <a:lnTo>
                  <a:pt x="1548" y="2185"/>
                </a:lnTo>
                <a:lnTo>
                  <a:pt x="1548" y="2189"/>
                </a:lnTo>
                <a:lnTo>
                  <a:pt x="1546" y="2191"/>
                </a:lnTo>
                <a:lnTo>
                  <a:pt x="1546" y="2191"/>
                </a:lnTo>
                <a:lnTo>
                  <a:pt x="1544" y="2191"/>
                </a:lnTo>
                <a:lnTo>
                  <a:pt x="1542" y="2191"/>
                </a:lnTo>
                <a:lnTo>
                  <a:pt x="1540" y="2191"/>
                </a:lnTo>
                <a:lnTo>
                  <a:pt x="1540" y="2193"/>
                </a:lnTo>
                <a:lnTo>
                  <a:pt x="1542" y="2195"/>
                </a:lnTo>
                <a:lnTo>
                  <a:pt x="1540" y="2197"/>
                </a:lnTo>
                <a:lnTo>
                  <a:pt x="1540" y="2199"/>
                </a:lnTo>
                <a:lnTo>
                  <a:pt x="1542" y="2204"/>
                </a:lnTo>
                <a:lnTo>
                  <a:pt x="1544" y="2206"/>
                </a:lnTo>
                <a:lnTo>
                  <a:pt x="1544" y="2206"/>
                </a:lnTo>
                <a:lnTo>
                  <a:pt x="1542" y="2210"/>
                </a:lnTo>
                <a:lnTo>
                  <a:pt x="1542" y="2212"/>
                </a:lnTo>
                <a:lnTo>
                  <a:pt x="1542" y="2214"/>
                </a:lnTo>
                <a:lnTo>
                  <a:pt x="1546" y="2225"/>
                </a:lnTo>
                <a:lnTo>
                  <a:pt x="1546" y="2229"/>
                </a:lnTo>
                <a:lnTo>
                  <a:pt x="1544" y="2235"/>
                </a:lnTo>
                <a:lnTo>
                  <a:pt x="1542" y="2235"/>
                </a:lnTo>
                <a:lnTo>
                  <a:pt x="1540" y="2237"/>
                </a:lnTo>
                <a:lnTo>
                  <a:pt x="1540" y="2239"/>
                </a:lnTo>
                <a:lnTo>
                  <a:pt x="1540" y="2241"/>
                </a:lnTo>
                <a:lnTo>
                  <a:pt x="1538" y="2245"/>
                </a:lnTo>
                <a:lnTo>
                  <a:pt x="1536" y="2252"/>
                </a:lnTo>
                <a:lnTo>
                  <a:pt x="1536" y="2254"/>
                </a:lnTo>
                <a:lnTo>
                  <a:pt x="1536" y="2256"/>
                </a:lnTo>
                <a:lnTo>
                  <a:pt x="1538" y="2260"/>
                </a:lnTo>
                <a:lnTo>
                  <a:pt x="1538" y="2262"/>
                </a:lnTo>
                <a:lnTo>
                  <a:pt x="1538" y="2264"/>
                </a:lnTo>
                <a:lnTo>
                  <a:pt x="1540" y="2264"/>
                </a:lnTo>
                <a:lnTo>
                  <a:pt x="1542" y="2264"/>
                </a:lnTo>
                <a:lnTo>
                  <a:pt x="1540" y="2264"/>
                </a:lnTo>
                <a:lnTo>
                  <a:pt x="1540" y="2266"/>
                </a:lnTo>
                <a:lnTo>
                  <a:pt x="1540" y="2266"/>
                </a:lnTo>
                <a:lnTo>
                  <a:pt x="1540" y="2266"/>
                </a:lnTo>
                <a:lnTo>
                  <a:pt x="1542" y="2269"/>
                </a:lnTo>
                <a:lnTo>
                  <a:pt x="1542" y="2269"/>
                </a:lnTo>
                <a:lnTo>
                  <a:pt x="1546" y="2269"/>
                </a:lnTo>
                <a:lnTo>
                  <a:pt x="1548" y="2269"/>
                </a:lnTo>
                <a:lnTo>
                  <a:pt x="1551" y="2264"/>
                </a:lnTo>
                <a:lnTo>
                  <a:pt x="1551" y="2264"/>
                </a:lnTo>
                <a:lnTo>
                  <a:pt x="1553" y="2264"/>
                </a:lnTo>
                <a:lnTo>
                  <a:pt x="1553" y="2264"/>
                </a:lnTo>
                <a:lnTo>
                  <a:pt x="1555" y="2266"/>
                </a:lnTo>
                <a:lnTo>
                  <a:pt x="1557" y="2266"/>
                </a:lnTo>
                <a:lnTo>
                  <a:pt x="1557" y="2266"/>
                </a:lnTo>
                <a:lnTo>
                  <a:pt x="1559" y="2266"/>
                </a:lnTo>
                <a:lnTo>
                  <a:pt x="1559" y="2264"/>
                </a:lnTo>
                <a:lnTo>
                  <a:pt x="1561" y="2262"/>
                </a:lnTo>
                <a:lnTo>
                  <a:pt x="1559" y="2266"/>
                </a:lnTo>
                <a:lnTo>
                  <a:pt x="1557" y="2266"/>
                </a:lnTo>
                <a:lnTo>
                  <a:pt x="1555" y="2266"/>
                </a:lnTo>
                <a:lnTo>
                  <a:pt x="1555" y="2269"/>
                </a:lnTo>
                <a:lnTo>
                  <a:pt x="1553" y="2269"/>
                </a:lnTo>
                <a:lnTo>
                  <a:pt x="1553" y="2271"/>
                </a:lnTo>
                <a:lnTo>
                  <a:pt x="1553" y="2271"/>
                </a:lnTo>
                <a:lnTo>
                  <a:pt x="1555" y="2273"/>
                </a:lnTo>
                <a:lnTo>
                  <a:pt x="1555" y="2273"/>
                </a:lnTo>
                <a:lnTo>
                  <a:pt x="1557" y="2271"/>
                </a:lnTo>
                <a:lnTo>
                  <a:pt x="1559" y="2275"/>
                </a:lnTo>
                <a:lnTo>
                  <a:pt x="1559" y="2279"/>
                </a:lnTo>
                <a:lnTo>
                  <a:pt x="1559" y="2279"/>
                </a:lnTo>
                <a:lnTo>
                  <a:pt x="1557" y="2277"/>
                </a:lnTo>
                <a:lnTo>
                  <a:pt x="1555" y="2275"/>
                </a:lnTo>
                <a:lnTo>
                  <a:pt x="1555" y="2275"/>
                </a:lnTo>
                <a:lnTo>
                  <a:pt x="1553" y="2277"/>
                </a:lnTo>
                <a:lnTo>
                  <a:pt x="1553" y="2277"/>
                </a:lnTo>
                <a:lnTo>
                  <a:pt x="1555" y="2279"/>
                </a:lnTo>
                <a:lnTo>
                  <a:pt x="1555" y="2281"/>
                </a:lnTo>
                <a:lnTo>
                  <a:pt x="1555" y="2281"/>
                </a:lnTo>
                <a:lnTo>
                  <a:pt x="1553" y="2281"/>
                </a:lnTo>
                <a:lnTo>
                  <a:pt x="1553" y="2283"/>
                </a:lnTo>
                <a:lnTo>
                  <a:pt x="1553" y="2285"/>
                </a:lnTo>
                <a:lnTo>
                  <a:pt x="1553" y="2287"/>
                </a:lnTo>
                <a:lnTo>
                  <a:pt x="1555" y="2290"/>
                </a:lnTo>
                <a:lnTo>
                  <a:pt x="1553" y="2290"/>
                </a:lnTo>
                <a:lnTo>
                  <a:pt x="1553" y="2290"/>
                </a:lnTo>
                <a:lnTo>
                  <a:pt x="1551" y="2292"/>
                </a:lnTo>
                <a:lnTo>
                  <a:pt x="1551" y="2294"/>
                </a:lnTo>
                <a:lnTo>
                  <a:pt x="1548" y="2296"/>
                </a:lnTo>
                <a:lnTo>
                  <a:pt x="1548" y="2298"/>
                </a:lnTo>
                <a:lnTo>
                  <a:pt x="1551" y="2300"/>
                </a:lnTo>
                <a:lnTo>
                  <a:pt x="1548" y="2304"/>
                </a:lnTo>
                <a:lnTo>
                  <a:pt x="1546" y="2304"/>
                </a:lnTo>
                <a:lnTo>
                  <a:pt x="1546" y="2308"/>
                </a:lnTo>
                <a:lnTo>
                  <a:pt x="1546" y="2310"/>
                </a:lnTo>
                <a:lnTo>
                  <a:pt x="1548" y="2310"/>
                </a:lnTo>
                <a:lnTo>
                  <a:pt x="1551" y="2313"/>
                </a:lnTo>
                <a:lnTo>
                  <a:pt x="1553" y="2315"/>
                </a:lnTo>
                <a:lnTo>
                  <a:pt x="1555" y="2315"/>
                </a:lnTo>
                <a:lnTo>
                  <a:pt x="1555" y="2317"/>
                </a:lnTo>
                <a:lnTo>
                  <a:pt x="1555" y="2319"/>
                </a:lnTo>
                <a:lnTo>
                  <a:pt x="1548" y="2323"/>
                </a:lnTo>
                <a:lnTo>
                  <a:pt x="1546" y="2323"/>
                </a:lnTo>
                <a:lnTo>
                  <a:pt x="1544" y="2323"/>
                </a:lnTo>
                <a:lnTo>
                  <a:pt x="1544" y="2325"/>
                </a:lnTo>
                <a:lnTo>
                  <a:pt x="1544" y="2329"/>
                </a:lnTo>
                <a:lnTo>
                  <a:pt x="1546" y="2329"/>
                </a:lnTo>
                <a:lnTo>
                  <a:pt x="1548" y="2331"/>
                </a:lnTo>
                <a:lnTo>
                  <a:pt x="1551" y="2331"/>
                </a:lnTo>
                <a:lnTo>
                  <a:pt x="1551" y="2331"/>
                </a:lnTo>
                <a:lnTo>
                  <a:pt x="1551" y="2331"/>
                </a:lnTo>
                <a:lnTo>
                  <a:pt x="1551" y="2331"/>
                </a:lnTo>
                <a:lnTo>
                  <a:pt x="1546" y="2331"/>
                </a:lnTo>
                <a:lnTo>
                  <a:pt x="1546" y="2331"/>
                </a:lnTo>
                <a:lnTo>
                  <a:pt x="1544" y="2331"/>
                </a:lnTo>
                <a:lnTo>
                  <a:pt x="1542" y="2334"/>
                </a:lnTo>
                <a:lnTo>
                  <a:pt x="1540" y="2334"/>
                </a:lnTo>
                <a:lnTo>
                  <a:pt x="1538" y="2336"/>
                </a:lnTo>
                <a:lnTo>
                  <a:pt x="1540" y="2338"/>
                </a:lnTo>
                <a:lnTo>
                  <a:pt x="1540" y="2338"/>
                </a:lnTo>
                <a:lnTo>
                  <a:pt x="1542" y="2338"/>
                </a:lnTo>
                <a:lnTo>
                  <a:pt x="1542" y="2340"/>
                </a:lnTo>
                <a:lnTo>
                  <a:pt x="1540" y="2342"/>
                </a:lnTo>
                <a:lnTo>
                  <a:pt x="1540" y="2344"/>
                </a:lnTo>
                <a:lnTo>
                  <a:pt x="1540" y="2346"/>
                </a:lnTo>
                <a:lnTo>
                  <a:pt x="1540" y="2348"/>
                </a:lnTo>
                <a:lnTo>
                  <a:pt x="1540" y="2350"/>
                </a:lnTo>
                <a:lnTo>
                  <a:pt x="1538" y="2350"/>
                </a:lnTo>
                <a:lnTo>
                  <a:pt x="1538" y="2352"/>
                </a:lnTo>
                <a:lnTo>
                  <a:pt x="1536" y="2352"/>
                </a:lnTo>
                <a:lnTo>
                  <a:pt x="1536" y="2352"/>
                </a:lnTo>
                <a:lnTo>
                  <a:pt x="1536" y="2350"/>
                </a:lnTo>
                <a:lnTo>
                  <a:pt x="1538" y="2348"/>
                </a:lnTo>
                <a:lnTo>
                  <a:pt x="1540" y="2344"/>
                </a:lnTo>
                <a:lnTo>
                  <a:pt x="1540" y="2342"/>
                </a:lnTo>
                <a:lnTo>
                  <a:pt x="1540" y="2340"/>
                </a:lnTo>
                <a:lnTo>
                  <a:pt x="1540" y="2340"/>
                </a:lnTo>
                <a:lnTo>
                  <a:pt x="1538" y="2340"/>
                </a:lnTo>
                <a:lnTo>
                  <a:pt x="1538" y="2340"/>
                </a:lnTo>
                <a:lnTo>
                  <a:pt x="1536" y="2344"/>
                </a:lnTo>
                <a:lnTo>
                  <a:pt x="1536" y="2344"/>
                </a:lnTo>
                <a:lnTo>
                  <a:pt x="1534" y="2346"/>
                </a:lnTo>
                <a:lnTo>
                  <a:pt x="1532" y="2346"/>
                </a:lnTo>
                <a:lnTo>
                  <a:pt x="1530" y="2346"/>
                </a:lnTo>
                <a:lnTo>
                  <a:pt x="1530" y="2346"/>
                </a:lnTo>
                <a:lnTo>
                  <a:pt x="1530" y="2346"/>
                </a:lnTo>
                <a:lnTo>
                  <a:pt x="1534" y="2344"/>
                </a:lnTo>
                <a:lnTo>
                  <a:pt x="1536" y="2344"/>
                </a:lnTo>
                <a:lnTo>
                  <a:pt x="1534" y="2342"/>
                </a:lnTo>
                <a:lnTo>
                  <a:pt x="1536" y="2340"/>
                </a:lnTo>
                <a:lnTo>
                  <a:pt x="1536" y="2340"/>
                </a:lnTo>
                <a:lnTo>
                  <a:pt x="1538" y="2334"/>
                </a:lnTo>
                <a:lnTo>
                  <a:pt x="1538" y="2334"/>
                </a:lnTo>
                <a:lnTo>
                  <a:pt x="1538" y="2331"/>
                </a:lnTo>
                <a:lnTo>
                  <a:pt x="1536" y="2331"/>
                </a:lnTo>
                <a:lnTo>
                  <a:pt x="1536" y="2331"/>
                </a:lnTo>
                <a:lnTo>
                  <a:pt x="1536" y="2331"/>
                </a:lnTo>
                <a:lnTo>
                  <a:pt x="1534" y="2334"/>
                </a:lnTo>
                <a:lnTo>
                  <a:pt x="1534" y="2334"/>
                </a:lnTo>
                <a:lnTo>
                  <a:pt x="1534" y="2336"/>
                </a:lnTo>
                <a:lnTo>
                  <a:pt x="1534" y="2336"/>
                </a:lnTo>
                <a:lnTo>
                  <a:pt x="1534" y="2336"/>
                </a:lnTo>
                <a:lnTo>
                  <a:pt x="1534" y="2338"/>
                </a:lnTo>
                <a:lnTo>
                  <a:pt x="1534" y="2338"/>
                </a:lnTo>
                <a:lnTo>
                  <a:pt x="1532" y="2338"/>
                </a:lnTo>
                <a:lnTo>
                  <a:pt x="1530" y="2338"/>
                </a:lnTo>
                <a:lnTo>
                  <a:pt x="1530" y="2340"/>
                </a:lnTo>
                <a:lnTo>
                  <a:pt x="1527" y="2340"/>
                </a:lnTo>
                <a:lnTo>
                  <a:pt x="1525" y="2340"/>
                </a:lnTo>
                <a:lnTo>
                  <a:pt x="1521" y="2340"/>
                </a:lnTo>
                <a:lnTo>
                  <a:pt x="1519" y="2342"/>
                </a:lnTo>
                <a:lnTo>
                  <a:pt x="1521" y="2344"/>
                </a:lnTo>
                <a:lnTo>
                  <a:pt x="1523" y="2344"/>
                </a:lnTo>
                <a:lnTo>
                  <a:pt x="1519" y="2346"/>
                </a:lnTo>
                <a:lnTo>
                  <a:pt x="1517" y="2348"/>
                </a:lnTo>
                <a:lnTo>
                  <a:pt x="1515" y="2350"/>
                </a:lnTo>
                <a:lnTo>
                  <a:pt x="1515" y="2350"/>
                </a:lnTo>
                <a:lnTo>
                  <a:pt x="1511" y="2352"/>
                </a:lnTo>
                <a:lnTo>
                  <a:pt x="1511" y="2354"/>
                </a:lnTo>
                <a:lnTo>
                  <a:pt x="1511" y="2357"/>
                </a:lnTo>
                <a:lnTo>
                  <a:pt x="1513" y="2359"/>
                </a:lnTo>
                <a:lnTo>
                  <a:pt x="1515" y="2359"/>
                </a:lnTo>
                <a:lnTo>
                  <a:pt x="1515" y="2359"/>
                </a:lnTo>
                <a:lnTo>
                  <a:pt x="1515" y="2359"/>
                </a:lnTo>
                <a:lnTo>
                  <a:pt x="1515" y="2359"/>
                </a:lnTo>
                <a:lnTo>
                  <a:pt x="1515" y="2357"/>
                </a:lnTo>
                <a:lnTo>
                  <a:pt x="1513" y="2357"/>
                </a:lnTo>
                <a:lnTo>
                  <a:pt x="1513" y="2354"/>
                </a:lnTo>
                <a:lnTo>
                  <a:pt x="1513" y="2354"/>
                </a:lnTo>
                <a:lnTo>
                  <a:pt x="1515" y="2354"/>
                </a:lnTo>
                <a:lnTo>
                  <a:pt x="1517" y="2354"/>
                </a:lnTo>
                <a:lnTo>
                  <a:pt x="1519" y="2352"/>
                </a:lnTo>
                <a:lnTo>
                  <a:pt x="1521" y="2350"/>
                </a:lnTo>
                <a:lnTo>
                  <a:pt x="1521" y="2352"/>
                </a:lnTo>
                <a:lnTo>
                  <a:pt x="1521" y="2352"/>
                </a:lnTo>
                <a:lnTo>
                  <a:pt x="1521" y="2354"/>
                </a:lnTo>
                <a:lnTo>
                  <a:pt x="1521" y="2354"/>
                </a:lnTo>
                <a:lnTo>
                  <a:pt x="1523" y="2357"/>
                </a:lnTo>
                <a:lnTo>
                  <a:pt x="1525" y="2359"/>
                </a:lnTo>
                <a:lnTo>
                  <a:pt x="1527" y="2359"/>
                </a:lnTo>
                <a:lnTo>
                  <a:pt x="1530" y="2359"/>
                </a:lnTo>
                <a:lnTo>
                  <a:pt x="1530" y="2359"/>
                </a:lnTo>
                <a:lnTo>
                  <a:pt x="1530" y="2357"/>
                </a:lnTo>
                <a:lnTo>
                  <a:pt x="1530" y="2357"/>
                </a:lnTo>
                <a:lnTo>
                  <a:pt x="1530" y="2357"/>
                </a:lnTo>
                <a:lnTo>
                  <a:pt x="1532" y="2357"/>
                </a:lnTo>
                <a:lnTo>
                  <a:pt x="1532" y="2359"/>
                </a:lnTo>
                <a:lnTo>
                  <a:pt x="1534" y="2359"/>
                </a:lnTo>
                <a:lnTo>
                  <a:pt x="1532" y="2361"/>
                </a:lnTo>
                <a:lnTo>
                  <a:pt x="1534" y="2363"/>
                </a:lnTo>
                <a:lnTo>
                  <a:pt x="1532" y="2365"/>
                </a:lnTo>
                <a:lnTo>
                  <a:pt x="1530" y="2367"/>
                </a:lnTo>
                <a:lnTo>
                  <a:pt x="1530" y="2367"/>
                </a:lnTo>
                <a:lnTo>
                  <a:pt x="1532" y="2369"/>
                </a:lnTo>
                <a:lnTo>
                  <a:pt x="1532" y="2371"/>
                </a:lnTo>
                <a:lnTo>
                  <a:pt x="1534" y="2371"/>
                </a:lnTo>
                <a:lnTo>
                  <a:pt x="1534" y="2371"/>
                </a:lnTo>
                <a:lnTo>
                  <a:pt x="1534" y="2371"/>
                </a:lnTo>
                <a:lnTo>
                  <a:pt x="1532" y="2373"/>
                </a:lnTo>
                <a:lnTo>
                  <a:pt x="1532" y="2371"/>
                </a:lnTo>
                <a:lnTo>
                  <a:pt x="1530" y="2371"/>
                </a:lnTo>
                <a:lnTo>
                  <a:pt x="1530" y="2371"/>
                </a:lnTo>
                <a:lnTo>
                  <a:pt x="1527" y="2371"/>
                </a:lnTo>
                <a:lnTo>
                  <a:pt x="1527" y="2371"/>
                </a:lnTo>
                <a:lnTo>
                  <a:pt x="1525" y="2373"/>
                </a:lnTo>
                <a:lnTo>
                  <a:pt x="1527" y="2373"/>
                </a:lnTo>
                <a:lnTo>
                  <a:pt x="1527" y="2373"/>
                </a:lnTo>
                <a:lnTo>
                  <a:pt x="1530" y="2375"/>
                </a:lnTo>
                <a:lnTo>
                  <a:pt x="1530" y="2375"/>
                </a:lnTo>
                <a:lnTo>
                  <a:pt x="1530" y="2375"/>
                </a:lnTo>
                <a:lnTo>
                  <a:pt x="1530" y="2378"/>
                </a:lnTo>
                <a:lnTo>
                  <a:pt x="1532" y="2378"/>
                </a:lnTo>
                <a:lnTo>
                  <a:pt x="1534" y="2378"/>
                </a:lnTo>
                <a:lnTo>
                  <a:pt x="1536" y="2378"/>
                </a:lnTo>
                <a:lnTo>
                  <a:pt x="1538" y="2375"/>
                </a:lnTo>
                <a:lnTo>
                  <a:pt x="1538" y="2373"/>
                </a:lnTo>
                <a:lnTo>
                  <a:pt x="1540" y="2371"/>
                </a:lnTo>
                <a:lnTo>
                  <a:pt x="1540" y="2371"/>
                </a:lnTo>
                <a:lnTo>
                  <a:pt x="1540" y="2375"/>
                </a:lnTo>
                <a:lnTo>
                  <a:pt x="1540" y="2378"/>
                </a:lnTo>
                <a:lnTo>
                  <a:pt x="1542" y="2378"/>
                </a:lnTo>
                <a:lnTo>
                  <a:pt x="1542" y="2380"/>
                </a:lnTo>
                <a:lnTo>
                  <a:pt x="1542" y="2380"/>
                </a:lnTo>
                <a:lnTo>
                  <a:pt x="1544" y="2382"/>
                </a:lnTo>
                <a:lnTo>
                  <a:pt x="1544" y="2382"/>
                </a:lnTo>
                <a:lnTo>
                  <a:pt x="1542" y="2382"/>
                </a:lnTo>
                <a:lnTo>
                  <a:pt x="1538" y="2380"/>
                </a:lnTo>
                <a:lnTo>
                  <a:pt x="1532" y="2380"/>
                </a:lnTo>
                <a:lnTo>
                  <a:pt x="1530" y="2380"/>
                </a:lnTo>
                <a:lnTo>
                  <a:pt x="1527" y="2378"/>
                </a:lnTo>
                <a:lnTo>
                  <a:pt x="1527" y="2382"/>
                </a:lnTo>
                <a:lnTo>
                  <a:pt x="1527" y="2384"/>
                </a:lnTo>
                <a:lnTo>
                  <a:pt x="1527" y="2386"/>
                </a:lnTo>
                <a:lnTo>
                  <a:pt x="1530" y="2386"/>
                </a:lnTo>
                <a:lnTo>
                  <a:pt x="1532" y="2388"/>
                </a:lnTo>
                <a:lnTo>
                  <a:pt x="1532" y="2386"/>
                </a:lnTo>
                <a:lnTo>
                  <a:pt x="1534" y="2386"/>
                </a:lnTo>
                <a:lnTo>
                  <a:pt x="1536" y="2388"/>
                </a:lnTo>
                <a:lnTo>
                  <a:pt x="1536" y="2388"/>
                </a:lnTo>
                <a:lnTo>
                  <a:pt x="1534" y="2388"/>
                </a:lnTo>
                <a:lnTo>
                  <a:pt x="1534" y="2388"/>
                </a:lnTo>
                <a:lnTo>
                  <a:pt x="1532" y="2388"/>
                </a:lnTo>
                <a:lnTo>
                  <a:pt x="1532" y="2390"/>
                </a:lnTo>
                <a:lnTo>
                  <a:pt x="1530" y="2392"/>
                </a:lnTo>
                <a:lnTo>
                  <a:pt x="1530" y="2399"/>
                </a:lnTo>
                <a:lnTo>
                  <a:pt x="1530" y="2403"/>
                </a:lnTo>
                <a:lnTo>
                  <a:pt x="1530" y="2405"/>
                </a:lnTo>
                <a:lnTo>
                  <a:pt x="1530" y="2405"/>
                </a:lnTo>
                <a:lnTo>
                  <a:pt x="1532" y="2405"/>
                </a:lnTo>
                <a:lnTo>
                  <a:pt x="1532" y="2407"/>
                </a:lnTo>
                <a:lnTo>
                  <a:pt x="1534" y="2405"/>
                </a:lnTo>
                <a:lnTo>
                  <a:pt x="1534" y="2403"/>
                </a:lnTo>
                <a:lnTo>
                  <a:pt x="1534" y="2401"/>
                </a:lnTo>
                <a:lnTo>
                  <a:pt x="1534" y="2401"/>
                </a:lnTo>
                <a:lnTo>
                  <a:pt x="1534" y="2399"/>
                </a:lnTo>
                <a:lnTo>
                  <a:pt x="1536" y="2396"/>
                </a:lnTo>
                <a:lnTo>
                  <a:pt x="1536" y="2396"/>
                </a:lnTo>
                <a:lnTo>
                  <a:pt x="1536" y="2399"/>
                </a:lnTo>
                <a:lnTo>
                  <a:pt x="1536" y="2399"/>
                </a:lnTo>
                <a:lnTo>
                  <a:pt x="1536" y="2399"/>
                </a:lnTo>
                <a:lnTo>
                  <a:pt x="1536" y="2401"/>
                </a:lnTo>
                <a:lnTo>
                  <a:pt x="1536" y="2401"/>
                </a:lnTo>
                <a:lnTo>
                  <a:pt x="1536" y="2403"/>
                </a:lnTo>
                <a:lnTo>
                  <a:pt x="1534" y="2403"/>
                </a:lnTo>
                <a:lnTo>
                  <a:pt x="1534" y="2405"/>
                </a:lnTo>
                <a:lnTo>
                  <a:pt x="1536" y="2407"/>
                </a:lnTo>
                <a:lnTo>
                  <a:pt x="1538" y="2407"/>
                </a:lnTo>
                <a:lnTo>
                  <a:pt x="1538" y="2409"/>
                </a:lnTo>
                <a:lnTo>
                  <a:pt x="1538" y="2409"/>
                </a:lnTo>
                <a:lnTo>
                  <a:pt x="1536" y="2407"/>
                </a:lnTo>
                <a:lnTo>
                  <a:pt x="1534" y="2407"/>
                </a:lnTo>
                <a:lnTo>
                  <a:pt x="1532" y="2407"/>
                </a:lnTo>
                <a:lnTo>
                  <a:pt x="1532" y="2409"/>
                </a:lnTo>
                <a:lnTo>
                  <a:pt x="1532" y="2411"/>
                </a:lnTo>
                <a:lnTo>
                  <a:pt x="1532" y="2411"/>
                </a:lnTo>
                <a:lnTo>
                  <a:pt x="1534" y="2413"/>
                </a:lnTo>
                <a:lnTo>
                  <a:pt x="1534" y="2415"/>
                </a:lnTo>
                <a:lnTo>
                  <a:pt x="1536" y="2413"/>
                </a:lnTo>
                <a:lnTo>
                  <a:pt x="1536" y="2415"/>
                </a:lnTo>
                <a:lnTo>
                  <a:pt x="1536" y="2415"/>
                </a:lnTo>
                <a:lnTo>
                  <a:pt x="1532" y="2415"/>
                </a:lnTo>
                <a:lnTo>
                  <a:pt x="1530" y="2417"/>
                </a:lnTo>
                <a:lnTo>
                  <a:pt x="1527" y="2419"/>
                </a:lnTo>
                <a:lnTo>
                  <a:pt x="1527" y="2419"/>
                </a:lnTo>
                <a:lnTo>
                  <a:pt x="1530" y="2422"/>
                </a:lnTo>
                <a:lnTo>
                  <a:pt x="1530" y="2422"/>
                </a:lnTo>
                <a:lnTo>
                  <a:pt x="1532" y="2424"/>
                </a:lnTo>
                <a:lnTo>
                  <a:pt x="1536" y="2424"/>
                </a:lnTo>
                <a:lnTo>
                  <a:pt x="1536" y="2426"/>
                </a:lnTo>
                <a:lnTo>
                  <a:pt x="1534" y="2424"/>
                </a:lnTo>
                <a:lnTo>
                  <a:pt x="1534" y="2428"/>
                </a:lnTo>
                <a:lnTo>
                  <a:pt x="1534" y="2428"/>
                </a:lnTo>
                <a:lnTo>
                  <a:pt x="1534" y="2430"/>
                </a:lnTo>
                <a:lnTo>
                  <a:pt x="1536" y="2430"/>
                </a:lnTo>
                <a:lnTo>
                  <a:pt x="1538" y="2430"/>
                </a:lnTo>
                <a:lnTo>
                  <a:pt x="1540" y="2426"/>
                </a:lnTo>
                <a:lnTo>
                  <a:pt x="1540" y="2424"/>
                </a:lnTo>
                <a:lnTo>
                  <a:pt x="1540" y="2424"/>
                </a:lnTo>
                <a:lnTo>
                  <a:pt x="1540" y="2426"/>
                </a:lnTo>
                <a:lnTo>
                  <a:pt x="1542" y="2428"/>
                </a:lnTo>
                <a:lnTo>
                  <a:pt x="1542" y="2428"/>
                </a:lnTo>
                <a:lnTo>
                  <a:pt x="1540" y="2428"/>
                </a:lnTo>
                <a:lnTo>
                  <a:pt x="1540" y="2428"/>
                </a:lnTo>
                <a:lnTo>
                  <a:pt x="1538" y="2432"/>
                </a:lnTo>
                <a:lnTo>
                  <a:pt x="1538" y="2434"/>
                </a:lnTo>
                <a:lnTo>
                  <a:pt x="1538" y="2434"/>
                </a:lnTo>
                <a:lnTo>
                  <a:pt x="1534" y="2430"/>
                </a:lnTo>
                <a:lnTo>
                  <a:pt x="1534" y="2430"/>
                </a:lnTo>
                <a:lnTo>
                  <a:pt x="1534" y="2430"/>
                </a:lnTo>
                <a:lnTo>
                  <a:pt x="1532" y="2426"/>
                </a:lnTo>
                <a:lnTo>
                  <a:pt x="1530" y="2424"/>
                </a:lnTo>
                <a:lnTo>
                  <a:pt x="1527" y="2422"/>
                </a:lnTo>
                <a:lnTo>
                  <a:pt x="1525" y="2422"/>
                </a:lnTo>
                <a:lnTo>
                  <a:pt x="1525" y="2424"/>
                </a:lnTo>
                <a:lnTo>
                  <a:pt x="1525" y="2424"/>
                </a:lnTo>
                <a:lnTo>
                  <a:pt x="1525" y="2426"/>
                </a:lnTo>
                <a:lnTo>
                  <a:pt x="1525" y="2428"/>
                </a:lnTo>
                <a:lnTo>
                  <a:pt x="1525" y="2428"/>
                </a:lnTo>
                <a:lnTo>
                  <a:pt x="1523" y="2428"/>
                </a:lnTo>
                <a:lnTo>
                  <a:pt x="1519" y="2428"/>
                </a:lnTo>
                <a:lnTo>
                  <a:pt x="1521" y="2430"/>
                </a:lnTo>
                <a:lnTo>
                  <a:pt x="1521" y="2432"/>
                </a:lnTo>
                <a:lnTo>
                  <a:pt x="1523" y="2436"/>
                </a:lnTo>
                <a:lnTo>
                  <a:pt x="1525" y="2436"/>
                </a:lnTo>
                <a:lnTo>
                  <a:pt x="1527" y="2436"/>
                </a:lnTo>
                <a:lnTo>
                  <a:pt x="1527" y="2436"/>
                </a:lnTo>
                <a:lnTo>
                  <a:pt x="1530" y="2438"/>
                </a:lnTo>
                <a:lnTo>
                  <a:pt x="1532" y="2438"/>
                </a:lnTo>
                <a:lnTo>
                  <a:pt x="1532" y="2438"/>
                </a:lnTo>
                <a:lnTo>
                  <a:pt x="1534" y="2438"/>
                </a:lnTo>
                <a:lnTo>
                  <a:pt x="1536" y="2438"/>
                </a:lnTo>
                <a:lnTo>
                  <a:pt x="1538" y="2440"/>
                </a:lnTo>
                <a:lnTo>
                  <a:pt x="1536" y="2447"/>
                </a:lnTo>
                <a:lnTo>
                  <a:pt x="1534" y="2445"/>
                </a:lnTo>
                <a:lnTo>
                  <a:pt x="1534" y="2447"/>
                </a:lnTo>
                <a:lnTo>
                  <a:pt x="1534" y="2449"/>
                </a:lnTo>
                <a:lnTo>
                  <a:pt x="1536" y="2449"/>
                </a:lnTo>
                <a:lnTo>
                  <a:pt x="1538" y="2449"/>
                </a:lnTo>
                <a:lnTo>
                  <a:pt x="1538" y="2449"/>
                </a:lnTo>
                <a:lnTo>
                  <a:pt x="1538" y="2449"/>
                </a:lnTo>
                <a:lnTo>
                  <a:pt x="1540" y="2449"/>
                </a:lnTo>
                <a:lnTo>
                  <a:pt x="1540" y="2451"/>
                </a:lnTo>
                <a:lnTo>
                  <a:pt x="1542" y="2453"/>
                </a:lnTo>
                <a:lnTo>
                  <a:pt x="1542" y="2455"/>
                </a:lnTo>
                <a:lnTo>
                  <a:pt x="1544" y="2455"/>
                </a:lnTo>
                <a:lnTo>
                  <a:pt x="1548" y="2453"/>
                </a:lnTo>
                <a:lnTo>
                  <a:pt x="1551" y="2451"/>
                </a:lnTo>
                <a:lnTo>
                  <a:pt x="1557" y="2449"/>
                </a:lnTo>
                <a:lnTo>
                  <a:pt x="1557" y="2449"/>
                </a:lnTo>
                <a:lnTo>
                  <a:pt x="1555" y="2447"/>
                </a:lnTo>
                <a:lnTo>
                  <a:pt x="1555" y="2447"/>
                </a:lnTo>
                <a:lnTo>
                  <a:pt x="1553" y="2447"/>
                </a:lnTo>
                <a:lnTo>
                  <a:pt x="1548" y="2445"/>
                </a:lnTo>
                <a:lnTo>
                  <a:pt x="1548" y="2445"/>
                </a:lnTo>
                <a:lnTo>
                  <a:pt x="1546" y="2443"/>
                </a:lnTo>
                <a:lnTo>
                  <a:pt x="1548" y="2443"/>
                </a:lnTo>
                <a:lnTo>
                  <a:pt x="1548" y="2443"/>
                </a:lnTo>
                <a:lnTo>
                  <a:pt x="1553" y="2445"/>
                </a:lnTo>
                <a:lnTo>
                  <a:pt x="1557" y="2447"/>
                </a:lnTo>
                <a:lnTo>
                  <a:pt x="1557" y="2449"/>
                </a:lnTo>
                <a:lnTo>
                  <a:pt x="1557" y="2451"/>
                </a:lnTo>
                <a:lnTo>
                  <a:pt x="1557" y="2451"/>
                </a:lnTo>
                <a:lnTo>
                  <a:pt x="1555" y="2453"/>
                </a:lnTo>
                <a:lnTo>
                  <a:pt x="1555" y="2453"/>
                </a:lnTo>
                <a:lnTo>
                  <a:pt x="1555" y="2453"/>
                </a:lnTo>
                <a:lnTo>
                  <a:pt x="1557" y="2457"/>
                </a:lnTo>
                <a:lnTo>
                  <a:pt x="1557" y="2457"/>
                </a:lnTo>
                <a:lnTo>
                  <a:pt x="1557" y="2457"/>
                </a:lnTo>
                <a:lnTo>
                  <a:pt x="1557" y="2459"/>
                </a:lnTo>
                <a:lnTo>
                  <a:pt x="1557" y="2459"/>
                </a:lnTo>
                <a:lnTo>
                  <a:pt x="1555" y="2461"/>
                </a:lnTo>
                <a:lnTo>
                  <a:pt x="1555" y="2461"/>
                </a:lnTo>
                <a:lnTo>
                  <a:pt x="1555" y="2459"/>
                </a:lnTo>
                <a:lnTo>
                  <a:pt x="1555" y="2459"/>
                </a:lnTo>
                <a:lnTo>
                  <a:pt x="1557" y="2457"/>
                </a:lnTo>
                <a:lnTo>
                  <a:pt x="1557" y="2457"/>
                </a:lnTo>
                <a:lnTo>
                  <a:pt x="1557" y="2455"/>
                </a:lnTo>
                <a:lnTo>
                  <a:pt x="1555" y="2455"/>
                </a:lnTo>
                <a:lnTo>
                  <a:pt x="1555" y="2455"/>
                </a:lnTo>
                <a:lnTo>
                  <a:pt x="1555" y="2453"/>
                </a:lnTo>
                <a:lnTo>
                  <a:pt x="1555" y="2453"/>
                </a:lnTo>
                <a:lnTo>
                  <a:pt x="1553" y="2453"/>
                </a:lnTo>
                <a:lnTo>
                  <a:pt x="1553" y="2453"/>
                </a:lnTo>
                <a:lnTo>
                  <a:pt x="1551" y="2455"/>
                </a:lnTo>
                <a:lnTo>
                  <a:pt x="1548" y="2455"/>
                </a:lnTo>
                <a:lnTo>
                  <a:pt x="1546" y="2457"/>
                </a:lnTo>
                <a:lnTo>
                  <a:pt x="1546" y="2457"/>
                </a:lnTo>
                <a:lnTo>
                  <a:pt x="1544" y="2455"/>
                </a:lnTo>
                <a:lnTo>
                  <a:pt x="1542" y="2457"/>
                </a:lnTo>
                <a:lnTo>
                  <a:pt x="1540" y="2455"/>
                </a:lnTo>
                <a:lnTo>
                  <a:pt x="1540" y="2455"/>
                </a:lnTo>
                <a:lnTo>
                  <a:pt x="1540" y="2455"/>
                </a:lnTo>
                <a:lnTo>
                  <a:pt x="1540" y="2457"/>
                </a:lnTo>
                <a:lnTo>
                  <a:pt x="1540" y="2457"/>
                </a:lnTo>
                <a:lnTo>
                  <a:pt x="1538" y="2457"/>
                </a:lnTo>
                <a:lnTo>
                  <a:pt x="1536" y="2457"/>
                </a:lnTo>
                <a:lnTo>
                  <a:pt x="1534" y="2457"/>
                </a:lnTo>
                <a:lnTo>
                  <a:pt x="1534" y="2455"/>
                </a:lnTo>
                <a:lnTo>
                  <a:pt x="1532" y="2455"/>
                </a:lnTo>
                <a:lnTo>
                  <a:pt x="1532" y="2455"/>
                </a:lnTo>
                <a:lnTo>
                  <a:pt x="1532" y="2457"/>
                </a:lnTo>
                <a:lnTo>
                  <a:pt x="1532" y="2457"/>
                </a:lnTo>
                <a:lnTo>
                  <a:pt x="1534" y="2459"/>
                </a:lnTo>
                <a:lnTo>
                  <a:pt x="1534" y="2461"/>
                </a:lnTo>
                <a:lnTo>
                  <a:pt x="1534" y="2461"/>
                </a:lnTo>
                <a:lnTo>
                  <a:pt x="1536" y="2461"/>
                </a:lnTo>
                <a:lnTo>
                  <a:pt x="1536" y="2464"/>
                </a:lnTo>
                <a:lnTo>
                  <a:pt x="1536" y="2464"/>
                </a:lnTo>
                <a:lnTo>
                  <a:pt x="1536" y="2466"/>
                </a:lnTo>
                <a:lnTo>
                  <a:pt x="1536" y="2466"/>
                </a:lnTo>
                <a:lnTo>
                  <a:pt x="1540" y="2466"/>
                </a:lnTo>
                <a:lnTo>
                  <a:pt x="1542" y="2466"/>
                </a:lnTo>
                <a:lnTo>
                  <a:pt x="1544" y="2466"/>
                </a:lnTo>
                <a:lnTo>
                  <a:pt x="1546" y="2466"/>
                </a:lnTo>
                <a:lnTo>
                  <a:pt x="1548" y="2464"/>
                </a:lnTo>
                <a:lnTo>
                  <a:pt x="1548" y="2464"/>
                </a:lnTo>
                <a:lnTo>
                  <a:pt x="1548" y="2464"/>
                </a:lnTo>
                <a:lnTo>
                  <a:pt x="1548" y="2464"/>
                </a:lnTo>
                <a:lnTo>
                  <a:pt x="1548" y="2466"/>
                </a:lnTo>
                <a:lnTo>
                  <a:pt x="1546" y="2468"/>
                </a:lnTo>
                <a:lnTo>
                  <a:pt x="1544" y="2468"/>
                </a:lnTo>
                <a:lnTo>
                  <a:pt x="1540" y="2470"/>
                </a:lnTo>
                <a:lnTo>
                  <a:pt x="1542" y="2470"/>
                </a:lnTo>
                <a:lnTo>
                  <a:pt x="1544" y="2472"/>
                </a:lnTo>
                <a:lnTo>
                  <a:pt x="1544" y="2474"/>
                </a:lnTo>
                <a:lnTo>
                  <a:pt x="1548" y="2474"/>
                </a:lnTo>
                <a:lnTo>
                  <a:pt x="1548" y="2474"/>
                </a:lnTo>
                <a:lnTo>
                  <a:pt x="1551" y="2474"/>
                </a:lnTo>
                <a:lnTo>
                  <a:pt x="1551" y="2472"/>
                </a:lnTo>
                <a:lnTo>
                  <a:pt x="1551" y="2470"/>
                </a:lnTo>
                <a:lnTo>
                  <a:pt x="1551" y="2468"/>
                </a:lnTo>
                <a:lnTo>
                  <a:pt x="1553" y="2468"/>
                </a:lnTo>
                <a:lnTo>
                  <a:pt x="1553" y="2466"/>
                </a:lnTo>
                <a:lnTo>
                  <a:pt x="1553" y="2464"/>
                </a:lnTo>
                <a:lnTo>
                  <a:pt x="1555" y="2464"/>
                </a:lnTo>
                <a:lnTo>
                  <a:pt x="1555" y="2464"/>
                </a:lnTo>
                <a:lnTo>
                  <a:pt x="1557" y="2464"/>
                </a:lnTo>
                <a:lnTo>
                  <a:pt x="1557" y="2466"/>
                </a:lnTo>
                <a:lnTo>
                  <a:pt x="1559" y="2466"/>
                </a:lnTo>
                <a:lnTo>
                  <a:pt x="1561" y="2464"/>
                </a:lnTo>
                <a:lnTo>
                  <a:pt x="1561" y="2464"/>
                </a:lnTo>
                <a:lnTo>
                  <a:pt x="1567" y="2464"/>
                </a:lnTo>
                <a:lnTo>
                  <a:pt x="1569" y="2464"/>
                </a:lnTo>
                <a:lnTo>
                  <a:pt x="1571" y="2466"/>
                </a:lnTo>
                <a:lnTo>
                  <a:pt x="1571" y="2466"/>
                </a:lnTo>
                <a:lnTo>
                  <a:pt x="1571" y="2466"/>
                </a:lnTo>
                <a:lnTo>
                  <a:pt x="1567" y="2466"/>
                </a:lnTo>
                <a:lnTo>
                  <a:pt x="1565" y="2466"/>
                </a:lnTo>
                <a:lnTo>
                  <a:pt x="1563" y="2466"/>
                </a:lnTo>
                <a:lnTo>
                  <a:pt x="1559" y="2470"/>
                </a:lnTo>
                <a:lnTo>
                  <a:pt x="1555" y="2470"/>
                </a:lnTo>
                <a:lnTo>
                  <a:pt x="1555" y="2468"/>
                </a:lnTo>
                <a:lnTo>
                  <a:pt x="1555" y="2468"/>
                </a:lnTo>
                <a:lnTo>
                  <a:pt x="1555" y="2468"/>
                </a:lnTo>
                <a:lnTo>
                  <a:pt x="1553" y="2470"/>
                </a:lnTo>
                <a:lnTo>
                  <a:pt x="1553" y="2470"/>
                </a:lnTo>
                <a:lnTo>
                  <a:pt x="1551" y="2472"/>
                </a:lnTo>
                <a:lnTo>
                  <a:pt x="1551" y="2476"/>
                </a:lnTo>
                <a:lnTo>
                  <a:pt x="1551" y="2476"/>
                </a:lnTo>
                <a:lnTo>
                  <a:pt x="1548" y="2478"/>
                </a:lnTo>
                <a:lnTo>
                  <a:pt x="1551" y="2478"/>
                </a:lnTo>
                <a:lnTo>
                  <a:pt x="1555" y="2480"/>
                </a:lnTo>
                <a:lnTo>
                  <a:pt x="1557" y="2482"/>
                </a:lnTo>
                <a:lnTo>
                  <a:pt x="1557" y="2480"/>
                </a:lnTo>
                <a:lnTo>
                  <a:pt x="1557" y="2478"/>
                </a:lnTo>
                <a:lnTo>
                  <a:pt x="1559" y="2478"/>
                </a:lnTo>
                <a:lnTo>
                  <a:pt x="1561" y="2476"/>
                </a:lnTo>
                <a:lnTo>
                  <a:pt x="1563" y="2474"/>
                </a:lnTo>
                <a:lnTo>
                  <a:pt x="1565" y="2472"/>
                </a:lnTo>
                <a:lnTo>
                  <a:pt x="1574" y="2468"/>
                </a:lnTo>
                <a:lnTo>
                  <a:pt x="1576" y="2470"/>
                </a:lnTo>
                <a:lnTo>
                  <a:pt x="1578" y="2470"/>
                </a:lnTo>
                <a:lnTo>
                  <a:pt x="1578" y="2470"/>
                </a:lnTo>
                <a:lnTo>
                  <a:pt x="1576" y="2472"/>
                </a:lnTo>
                <a:lnTo>
                  <a:pt x="1576" y="2474"/>
                </a:lnTo>
                <a:lnTo>
                  <a:pt x="1574" y="2474"/>
                </a:lnTo>
                <a:lnTo>
                  <a:pt x="1569" y="2478"/>
                </a:lnTo>
                <a:lnTo>
                  <a:pt x="1567" y="2482"/>
                </a:lnTo>
                <a:lnTo>
                  <a:pt x="1565" y="2482"/>
                </a:lnTo>
                <a:lnTo>
                  <a:pt x="1565" y="2482"/>
                </a:lnTo>
                <a:lnTo>
                  <a:pt x="1567" y="2482"/>
                </a:lnTo>
                <a:lnTo>
                  <a:pt x="1567" y="2480"/>
                </a:lnTo>
                <a:lnTo>
                  <a:pt x="1567" y="2478"/>
                </a:lnTo>
                <a:lnTo>
                  <a:pt x="1565" y="2478"/>
                </a:lnTo>
                <a:lnTo>
                  <a:pt x="1563" y="2478"/>
                </a:lnTo>
                <a:lnTo>
                  <a:pt x="1561" y="2478"/>
                </a:lnTo>
                <a:lnTo>
                  <a:pt x="1561" y="2478"/>
                </a:lnTo>
                <a:lnTo>
                  <a:pt x="1559" y="2480"/>
                </a:lnTo>
                <a:lnTo>
                  <a:pt x="1559" y="2480"/>
                </a:lnTo>
                <a:lnTo>
                  <a:pt x="1559" y="2482"/>
                </a:lnTo>
                <a:lnTo>
                  <a:pt x="1563" y="2484"/>
                </a:lnTo>
                <a:lnTo>
                  <a:pt x="1563" y="2487"/>
                </a:lnTo>
                <a:lnTo>
                  <a:pt x="1567" y="2487"/>
                </a:lnTo>
                <a:lnTo>
                  <a:pt x="1569" y="2489"/>
                </a:lnTo>
                <a:lnTo>
                  <a:pt x="1574" y="2489"/>
                </a:lnTo>
                <a:lnTo>
                  <a:pt x="1576" y="2491"/>
                </a:lnTo>
                <a:lnTo>
                  <a:pt x="1578" y="2489"/>
                </a:lnTo>
                <a:lnTo>
                  <a:pt x="1580" y="2489"/>
                </a:lnTo>
                <a:lnTo>
                  <a:pt x="1580" y="2484"/>
                </a:lnTo>
                <a:lnTo>
                  <a:pt x="1580" y="2482"/>
                </a:lnTo>
                <a:lnTo>
                  <a:pt x="1580" y="2480"/>
                </a:lnTo>
                <a:lnTo>
                  <a:pt x="1580" y="2476"/>
                </a:lnTo>
                <a:lnTo>
                  <a:pt x="1582" y="2472"/>
                </a:lnTo>
                <a:lnTo>
                  <a:pt x="1582" y="2470"/>
                </a:lnTo>
                <a:lnTo>
                  <a:pt x="1582" y="2468"/>
                </a:lnTo>
                <a:lnTo>
                  <a:pt x="1584" y="2468"/>
                </a:lnTo>
                <a:lnTo>
                  <a:pt x="1586" y="2466"/>
                </a:lnTo>
                <a:lnTo>
                  <a:pt x="1588" y="2466"/>
                </a:lnTo>
                <a:lnTo>
                  <a:pt x="1595" y="2464"/>
                </a:lnTo>
                <a:lnTo>
                  <a:pt x="1597" y="2464"/>
                </a:lnTo>
                <a:lnTo>
                  <a:pt x="1599" y="2461"/>
                </a:lnTo>
                <a:lnTo>
                  <a:pt x="1601" y="2461"/>
                </a:lnTo>
                <a:lnTo>
                  <a:pt x="1601" y="2459"/>
                </a:lnTo>
                <a:lnTo>
                  <a:pt x="1605" y="2457"/>
                </a:lnTo>
                <a:lnTo>
                  <a:pt x="1607" y="2457"/>
                </a:lnTo>
                <a:lnTo>
                  <a:pt x="1607" y="2459"/>
                </a:lnTo>
                <a:lnTo>
                  <a:pt x="1615" y="2459"/>
                </a:lnTo>
                <a:lnTo>
                  <a:pt x="1618" y="2459"/>
                </a:lnTo>
                <a:lnTo>
                  <a:pt x="1615" y="2457"/>
                </a:lnTo>
                <a:lnTo>
                  <a:pt x="1613" y="2453"/>
                </a:lnTo>
                <a:lnTo>
                  <a:pt x="1609" y="2449"/>
                </a:lnTo>
                <a:lnTo>
                  <a:pt x="1609" y="2447"/>
                </a:lnTo>
                <a:lnTo>
                  <a:pt x="1607" y="2447"/>
                </a:lnTo>
                <a:lnTo>
                  <a:pt x="1605" y="2447"/>
                </a:lnTo>
                <a:lnTo>
                  <a:pt x="1603" y="2447"/>
                </a:lnTo>
                <a:lnTo>
                  <a:pt x="1603" y="2447"/>
                </a:lnTo>
                <a:lnTo>
                  <a:pt x="1601" y="2445"/>
                </a:lnTo>
                <a:lnTo>
                  <a:pt x="1603" y="2445"/>
                </a:lnTo>
                <a:lnTo>
                  <a:pt x="1605" y="2445"/>
                </a:lnTo>
                <a:lnTo>
                  <a:pt x="1607" y="2445"/>
                </a:lnTo>
                <a:lnTo>
                  <a:pt x="1607" y="2443"/>
                </a:lnTo>
                <a:lnTo>
                  <a:pt x="1607" y="2443"/>
                </a:lnTo>
                <a:lnTo>
                  <a:pt x="1607" y="2440"/>
                </a:lnTo>
                <a:lnTo>
                  <a:pt x="1605" y="2436"/>
                </a:lnTo>
                <a:lnTo>
                  <a:pt x="1605" y="2434"/>
                </a:lnTo>
                <a:lnTo>
                  <a:pt x="1605" y="2434"/>
                </a:lnTo>
                <a:lnTo>
                  <a:pt x="1603" y="2434"/>
                </a:lnTo>
                <a:lnTo>
                  <a:pt x="1603" y="2434"/>
                </a:lnTo>
                <a:lnTo>
                  <a:pt x="1605" y="2434"/>
                </a:lnTo>
                <a:lnTo>
                  <a:pt x="1605" y="2432"/>
                </a:lnTo>
                <a:lnTo>
                  <a:pt x="1605" y="2430"/>
                </a:lnTo>
                <a:lnTo>
                  <a:pt x="1607" y="2426"/>
                </a:lnTo>
                <a:lnTo>
                  <a:pt x="1607" y="2426"/>
                </a:lnTo>
                <a:lnTo>
                  <a:pt x="1609" y="2422"/>
                </a:lnTo>
                <a:lnTo>
                  <a:pt x="1611" y="2422"/>
                </a:lnTo>
                <a:lnTo>
                  <a:pt x="1613" y="2419"/>
                </a:lnTo>
                <a:lnTo>
                  <a:pt x="1615" y="2419"/>
                </a:lnTo>
                <a:lnTo>
                  <a:pt x="1615" y="2417"/>
                </a:lnTo>
                <a:lnTo>
                  <a:pt x="1615" y="2417"/>
                </a:lnTo>
                <a:lnTo>
                  <a:pt x="1615" y="2415"/>
                </a:lnTo>
                <a:lnTo>
                  <a:pt x="1613" y="2415"/>
                </a:lnTo>
                <a:lnTo>
                  <a:pt x="1611" y="2415"/>
                </a:lnTo>
                <a:lnTo>
                  <a:pt x="1609" y="2415"/>
                </a:lnTo>
                <a:lnTo>
                  <a:pt x="1609" y="2415"/>
                </a:lnTo>
                <a:lnTo>
                  <a:pt x="1613" y="2413"/>
                </a:lnTo>
                <a:lnTo>
                  <a:pt x="1613" y="2413"/>
                </a:lnTo>
                <a:lnTo>
                  <a:pt x="1613" y="2411"/>
                </a:lnTo>
                <a:lnTo>
                  <a:pt x="1613" y="2411"/>
                </a:lnTo>
                <a:lnTo>
                  <a:pt x="1613" y="2413"/>
                </a:lnTo>
                <a:lnTo>
                  <a:pt x="1615" y="2415"/>
                </a:lnTo>
                <a:lnTo>
                  <a:pt x="1618" y="2415"/>
                </a:lnTo>
                <a:lnTo>
                  <a:pt x="1620" y="2417"/>
                </a:lnTo>
                <a:lnTo>
                  <a:pt x="1620" y="2417"/>
                </a:lnTo>
                <a:lnTo>
                  <a:pt x="1624" y="2415"/>
                </a:lnTo>
                <a:lnTo>
                  <a:pt x="1626" y="2413"/>
                </a:lnTo>
                <a:lnTo>
                  <a:pt x="1626" y="2413"/>
                </a:lnTo>
                <a:lnTo>
                  <a:pt x="1628" y="2403"/>
                </a:lnTo>
                <a:lnTo>
                  <a:pt x="1628" y="2403"/>
                </a:lnTo>
                <a:lnTo>
                  <a:pt x="1628" y="2401"/>
                </a:lnTo>
                <a:lnTo>
                  <a:pt x="1630" y="2396"/>
                </a:lnTo>
                <a:lnTo>
                  <a:pt x="1632" y="2394"/>
                </a:lnTo>
                <a:lnTo>
                  <a:pt x="1634" y="2390"/>
                </a:lnTo>
                <a:lnTo>
                  <a:pt x="1636" y="2390"/>
                </a:lnTo>
                <a:lnTo>
                  <a:pt x="1641" y="2388"/>
                </a:lnTo>
                <a:lnTo>
                  <a:pt x="1643" y="2386"/>
                </a:lnTo>
                <a:lnTo>
                  <a:pt x="1645" y="2384"/>
                </a:lnTo>
                <a:lnTo>
                  <a:pt x="1651" y="2380"/>
                </a:lnTo>
                <a:lnTo>
                  <a:pt x="1653" y="2380"/>
                </a:lnTo>
                <a:lnTo>
                  <a:pt x="1653" y="2378"/>
                </a:lnTo>
                <a:lnTo>
                  <a:pt x="1655" y="2378"/>
                </a:lnTo>
                <a:lnTo>
                  <a:pt x="1653" y="2375"/>
                </a:lnTo>
                <a:lnTo>
                  <a:pt x="1653" y="2375"/>
                </a:lnTo>
                <a:lnTo>
                  <a:pt x="1651" y="2375"/>
                </a:lnTo>
                <a:lnTo>
                  <a:pt x="1649" y="2375"/>
                </a:lnTo>
                <a:lnTo>
                  <a:pt x="1649" y="2375"/>
                </a:lnTo>
                <a:lnTo>
                  <a:pt x="1651" y="2375"/>
                </a:lnTo>
                <a:lnTo>
                  <a:pt x="1653" y="2373"/>
                </a:lnTo>
                <a:lnTo>
                  <a:pt x="1653" y="2371"/>
                </a:lnTo>
                <a:lnTo>
                  <a:pt x="1655" y="2371"/>
                </a:lnTo>
                <a:lnTo>
                  <a:pt x="1655" y="2367"/>
                </a:lnTo>
                <a:lnTo>
                  <a:pt x="1655" y="2365"/>
                </a:lnTo>
                <a:lnTo>
                  <a:pt x="1653" y="2363"/>
                </a:lnTo>
                <a:lnTo>
                  <a:pt x="1651" y="2363"/>
                </a:lnTo>
                <a:lnTo>
                  <a:pt x="1643" y="2361"/>
                </a:lnTo>
                <a:lnTo>
                  <a:pt x="1641" y="2361"/>
                </a:lnTo>
                <a:lnTo>
                  <a:pt x="1632" y="2352"/>
                </a:lnTo>
                <a:lnTo>
                  <a:pt x="1630" y="2350"/>
                </a:lnTo>
                <a:lnTo>
                  <a:pt x="1628" y="2348"/>
                </a:lnTo>
                <a:lnTo>
                  <a:pt x="1628" y="2346"/>
                </a:lnTo>
                <a:lnTo>
                  <a:pt x="1628" y="2346"/>
                </a:lnTo>
                <a:lnTo>
                  <a:pt x="1628" y="2344"/>
                </a:lnTo>
                <a:lnTo>
                  <a:pt x="1628" y="2342"/>
                </a:lnTo>
                <a:lnTo>
                  <a:pt x="1632" y="2338"/>
                </a:lnTo>
                <a:lnTo>
                  <a:pt x="1634" y="2336"/>
                </a:lnTo>
                <a:lnTo>
                  <a:pt x="1639" y="2329"/>
                </a:lnTo>
                <a:lnTo>
                  <a:pt x="1639" y="2329"/>
                </a:lnTo>
                <a:lnTo>
                  <a:pt x="1643" y="2327"/>
                </a:lnTo>
                <a:lnTo>
                  <a:pt x="1645" y="2327"/>
                </a:lnTo>
                <a:lnTo>
                  <a:pt x="1645" y="2327"/>
                </a:lnTo>
                <a:lnTo>
                  <a:pt x="1647" y="2325"/>
                </a:lnTo>
                <a:lnTo>
                  <a:pt x="1649" y="2323"/>
                </a:lnTo>
                <a:lnTo>
                  <a:pt x="1655" y="2325"/>
                </a:lnTo>
                <a:lnTo>
                  <a:pt x="1657" y="2325"/>
                </a:lnTo>
                <a:lnTo>
                  <a:pt x="1657" y="2323"/>
                </a:lnTo>
                <a:lnTo>
                  <a:pt x="1657" y="2323"/>
                </a:lnTo>
                <a:lnTo>
                  <a:pt x="1655" y="2321"/>
                </a:lnTo>
                <a:lnTo>
                  <a:pt x="1657" y="2319"/>
                </a:lnTo>
                <a:lnTo>
                  <a:pt x="1662" y="2315"/>
                </a:lnTo>
                <a:lnTo>
                  <a:pt x="1662" y="2313"/>
                </a:lnTo>
                <a:lnTo>
                  <a:pt x="1662" y="2313"/>
                </a:lnTo>
                <a:lnTo>
                  <a:pt x="1662" y="2310"/>
                </a:lnTo>
                <a:lnTo>
                  <a:pt x="1662" y="2308"/>
                </a:lnTo>
                <a:lnTo>
                  <a:pt x="1662" y="2302"/>
                </a:lnTo>
                <a:lnTo>
                  <a:pt x="1662" y="2300"/>
                </a:lnTo>
                <a:lnTo>
                  <a:pt x="1662" y="2300"/>
                </a:lnTo>
                <a:lnTo>
                  <a:pt x="1664" y="2298"/>
                </a:lnTo>
                <a:lnTo>
                  <a:pt x="1666" y="2294"/>
                </a:lnTo>
                <a:lnTo>
                  <a:pt x="1668" y="2292"/>
                </a:lnTo>
                <a:lnTo>
                  <a:pt x="1670" y="2292"/>
                </a:lnTo>
                <a:lnTo>
                  <a:pt x="1674" y="2290"/>
                </a:lnTo>
                <a:lnTo>
                  <a:pt x="1674" y="2290"/>
                </a:lnTo>
                <a:lnTo>
                  <a:pt x="1676" y="2290"/>
                </a:lnTo>
                <a:lnTo>
                  <a:pt x="1674" y="2287"/>
                </a:lnTo>
                <a:lnTo>
                  <a:pt x="1674" y="2287"/>
                </a:lnTo>
                <a:lnTo>
                  <a:pt x="1672" y="2287"/>
                </a:lnTo>
                <a:lnTo>
                  <a:pt x="1666" y="2285"/>
                </a:lnTo>
                <a:lnTo>
                  <a:pt x="1666" y="2283"/>
                </a:lnTo>
                <a:lnTo>
                  <a:pt x="1668" y="2283"/>
                </a:lnTo>
                <a:lnTo>
                  <a:pt x="1672" y="2281"/>
                </a:lnTo>
                <a:lnTo>
                  <a:pt x="1674" y="2281"/>
                </a:lnTo>
                <a:lnTo>
                  <a:pt x="1676" y="2281"/>
                </a:lnTo>
                <a:lnTo>
                  <a:pt x="1676" y="2283"/>
                </a:lnTo>
                <a:lnTo>
                  <a:pt x="1678" y="2285"/>
                </a:lnTo>
                <a:lnTo>
                  <a:pt x="1678" y="2287"/>
                </a:lnTo>
                <a:lnTo>
                  <a:pt x="1680" y="2287"/>
                </a:lnTo>
                <a:lnTo>
                  <a:pt x="1685" y="2285"/>
                </a:lnTo>
                <a:lnTo>
                  <a:pt x="1685" y="2285"/>
                </a:lnTo>
                <a:lnTo>
                  <a:pt x="1687" y="2283"/>
                </a:lnTo>
                <a:lnTo>
                  <a:pt x="1687" y="2281"/>
                </a:lnTo>
                <a:lnTo>
                  <a:pt x="1687" y="2279"/>
                </a:lnTo>
                <a:lnTo>
                  <a:pt x="1687" y="2277"/>
                </a:lnTo>
                <a:lnTo>
                  <a:pt x="1685" y="2275"/>
                </a:lnTo>
                <a:lnTo>
                  <a:pt x="1685" y="2275"/>
                </a:lnTo>
                <a:lnTo>
                  <a:pt x="1683" y="2275"/>
                </a:lnTo>
                <a:lnTo>
                  <a:pt x="1683" y="2275"/>
                </a:lnTo>
                <a:lnTo>
                  <a:pt x="1678" y="2275"/>
                </a:lnTo>
                <a:lnTo>
                  <a:pt x="1676" y="2275"/>
                </a:lnTo>
                <a:lnTo>
                  <a:pt x="1676" y="2277"/>
                </a:lnTo>
                <a:lnTo>
                  <a:pt x="1680" y="2277"/>
                </a:lnTo>
                <a:lnTo>
                  <a:pt x="1680" y="2277"/>
                </a:lnTo>
                <a:lnTo>
                  <a:pt x="1678" y="2279"/>
                </a:lnTo>
                <a:lnTo>
                  <a:pt x="1676" y="2279"/>
                </a:lnTo>
                <a:lnTo>
                  <a:pt x="1674" y="2279"/>
                </a:lnTo>
                <a:lnTo>
                  <a:pt x="1672" y="2279"/>
                </a:lnTo>
                <a:lnTo>
                  <a:pt x="1672" y="2279"/>
                </a:lnTo>
                <a:lnTo>
                  <a:pt x="1672" y="2277"/>
                </a:lnTo>
                <a:lnTo>
                  <a:pt x="1674" y="2277"/>
                </a:lnTo>
                <a:lnTo>
                  <a:pt x="1672" y="2277"/>
                </a:lnTo>
                <a:lnTo>
                  <a:pt x="1672" y="2277"/>
                </a:lnTo>
                <a:lnTo>
                  <a:pt x="1670" y="2275"/>
                </a:lnTo>
                <a:lnTo>
                  <a:pt x="1668" y="2275"/>
                </a:lnTo>
                <a:lnTo>
                  <a:pt x="1666" y="2273"/>
                </a:lnTo>
                <a:lnTo>
                  <a:pt x="1666" y="2271"/>
                </a:lnTo>
                <a:lnTo>
                  <a:pt x="1666" y="2266"/>
                </a:lnTo>
                <a:lnTo>
                  <a:pt x="1666" y="2264"/>
                </a:lnTo>
                <a:lnTo>
                  <a:pt x="1664" y="2258"/>
                </a:lnTo>
                <a:lnTo>
                  <a:pt x="1664" y="2256"/>
                </a:lnTo>
                <a:lnTo>
                  <a:pt x="1664" y="2254"/>
                </a:lnTo>
                <a:lnTo>
                  <a:pt x="1664" y="2252"/>
                </a:lnTo>
                <a:lnTo>
                  <a:pt x="1666" y="2252"/>
                </a:lnTo>
                <a:lnTo>
                  <a:pt x="1668" y="2250"/>
                </a:lnTo>
                <a:lnTo>
                  <a:pt x="1668" y="2250"/>
                </a:lnTo>
                <a:lnTo>
                  <a:pt x="1668" y="2250"/>
                </a:lnTo>
                <a:lnTo>
                  <a:pt x="1668" y="2252"/>
                </a:lnTo>
                <a:lnTo>
                  <a:pt x="1668" y="2252"/>
                </a:lnTo>
                <a:lnTo>
                  <a:pt x="1672" y="2252"/>
                </a:lnTo>
                <a:lnTo>
                  <a:pt x="1674" y="2254"/>
                </a:lnTo>
                <a:lnTo>
                  <a:pt x="1678" y="2254"/>
                </a:lnTo>
                <a:lnTo>
                  <a:pt x="1685" y="2258"/>
                </a:lnTo>
                <a:lnTo>
                  <a:pt x="1687" y="2258"/>
                </a:lnTo>
                <a:lnTo>
                  <a:pt x="1691" y="2258"/>
                </a:lnTo>
                <a:lnTo>
                  <a:pt x="1695" y="2256"/>
                </a:lnTo>
                <a:lnTo>
                  <a:pt x="1697" y="2256"/>
                </a:lnTo>
                <a:lnTo>
                  <a:pt x="1703" y="2254"/>
                </a:lnTo>
                <a:lnTo>
                  <a:pt x="1706" y="2252"/>
                </a:lnTo>
                <a:lnTo>
                  <a:pt x="1706" y="2250"/>
                </a:lnTo>
                <a:lnTo>
                  <a:pt x="1703" y="2245"/>
                </a:lnTo>
                <a:lnTo>
                  <a:pt x="1703" y="2243"/>
                </a:lnTo>
                <a:lnTo>
                  <a:pt x="1703" y="2241"/>
                </a:lnTo>
                <a:lnTo>
                  <a:pt x="1706" y="2237"/>
                </a:lnTo>
                <a:lnTo>
                  <a:pt x="1706" y="2235"/>
                </a:lnTo>
                <a:lnTo>
                  <a:pt x="1706" y="2235"/>
                </a:lnTo>
                <a:lnTo>
                  <a:pt x="1708" y="2235"/>
                </a:lnTo>
                <a:lnTo>
                  <a:pt x="1708" y="2231"/>
                </a:lnTo>
                <a:lnTo>
                  <a:pt x="1708" y="2229"/>
                </a:lnTo>
                <a:lnTo>
                  <a:pt x="1708" y="2229"/>
                </a:lnTo>
                <a:lnTo>
                  <a:pt x="1708" y="2227"/>
                </a:lnTo>
                <a:lnTo>
                  <a:pt x="1708" y="2227"/>
                </a:lnTo>
                <a:lnTo>
                  <a:pt x="1708" y="2227"/>
                </a:lnTo>
                <a:lnTo>
                  <a:pt x="1706" y="2225"/>
                </a:lnTo>
                <a:lnTo>
                  <a:pt x="1706" y="2225"/>
                </a:lnTo>
                <a:lnTo>
                  <a:pt x="1706" y="2222"/>
                </a:lnTo>
                <a:lnTo>
                  <a:pt x="1706" y="2220"/>
                </a:lnTo>
                <a:lnTo>
                  <a:pt x="1703" y="2218"/>
                </a:lnTo>
                <a:lnTo>
                  <a:pt x="1706" y="2218"/>
                </a:lnTo>
                <a:lnTo>
                  <a:pt x="1708" y="2218"/>
                </a:lnTo>
                <a:lnTo>
                  <a:pt x="1708" y="2220"/>
                </a:lnTo>
                <a:lnTo>
                  <a:pt x="1712" y="2220"/>
                </a:lnTo>
                <a:lnTo>
                  <a:pt x="1716" y="2220"/>
                </a:lnTo>
                <a:lnTo>
                  <a:pt x="1718" y="2220"/>
                </a:lnTo>
                <a:lnTo>
                  <a:pt x="1722" y="2220"/>
                </a:lnTo>
                <a:lnTo>
                  <a:pt x="1724" y="2220"/>
                </a:lnTo>
                <a:lnTo>
                  <a:pt x="1741" y="2218"/>
                </a:lnTo>
                <a:lnTo>
                  <a:pt x="1743" y="2218"/>
                </a:lnTo>
                <a:lnTo>
                  <a:pt x="1754" y="2216"/>
                </a:lnTo>
                <a:lnTo>
                  <a:pt x="1764" y="2212"/>
                </a:lnTo>
                <a:lnTo>
                  <a:pt x="1773" y="2208"/>
                </a:lnTo>
                <a:lnTo>
                  <a:pt x="1775" y="2206"/>
                </a:lnTo>
                <a:lnTo>
                  <a:pt x="1775" y="2204"/>
                </a:lnTo>
                <a:lnTo>
                  <a:pt x="1777" y="2199"/>
                </a:lnTo>
                <a:lnTo>
                  <a:pt x="1781" y="2195"/>
                </a:lnTo>
                <a:lnTo>
                  <a:pt x="1785" y="2187"/>
                </a:lnTo>
                <a:lnTo>
                  <a:pt x="1787" y="2185"/>
                </a:lnTo>
                <a:lnTo>
                  <a:pt x="1787" y="2183"/>
                </a:lnTo>
                <a:lnTo>
                  <a:pt x="1787" y="2178"/>
                </a:lnTo>
                <a:lnTo>
                  <a:pt x="1785" y="2178"/>
                </a:lnTo>
                <a:lnTo>
                  <a:pt x="1785" y="2176"/>
                </a:lnTo>
                <a:lnTo>
                  <a:pt x="1783" y="2176"/>
                </a:lnTo>
                <a:lnTo>
                  <a:pt x="1781" y="2176"/>
                </a:lnTo>
                <a:lnTo>
                  <a:pt x="1779" y="2174"/>
                </a:lnTo>
                <a:lnTo>
                  <a:pt x="1777" y="2172"/>
                </a:lnTo>
                <a:lnTo>
                  <a:pt x="1777" y="2170"/>
                </a:lnTo>
                <a:lnTo>
                  <a:pt x="1777" y="2166"/>
                </a:lnTo>
                <a:lnTo>
                  <a:pt x="1779" y="2164"/>
                </a:lnTo>
                <a:lnTo>
                  <a:pt x="1779" y="2162"/>
                </a:lnTo>
                <a:lnTo>
                  <a:pt x="1777" y="2157"/>
                </a:lnTo>
                <a:lnTo>
                  <a:pt x="1775" y="2155"/>
                </a:lnTo>
                <a:lnTo>
                  <a:pt x="1771" y="2153"/>
                </a:lnTo>
                <a:lnTo>
                  <a:pt x="1764" y="2149"/>
                </a:lnTo>
                <a:lnTo>
                  <a:pt x="1762" y="2147"/>
                </a:lnTo>
                <a:lnTo>
                  <a:pt x="1760" y="2147"/>
                </a:lnTo>
                <a:lnTo>
                  <a:pt x="1760" y="2143"/>
                </a:lnTo>
                <a:lnTo>
                  <a:pt x="1760" y="2143"/>
                </a:lnTo>
                <a:lnTo>
                  <a:pt x="1762" y="2143"/>
                </a:lnTo>
                <a:lnTo>
                  <a:pt x="1762" y="2143"/>
                </a:lnTo>
                <a:lnTo>
                  <a:pt x="1762" y="2139"/>
                </a:lnTo>
                <a:lnTo>
                  <a:pt x="1762" y="2139"/>
                </a:lnTo>
                <a:lnTo>
                  <a:pt x="1760" y="2136"/>
                </a:lnTo>
                <a:lnTo>
                  <a:pt x="1760" y="2134"/>
                </a:lnTo>
                <a:lnTo>
                  <a:pt x="1760" y="2132"/>
                </a:lnTo>
                <a:lnTo>
                  <a:pt x="1760" y="2128"/>
                </a:lnTo>
                <a:lnTo>
                  <a:pt x="1762" y="2124"/>
                </a:lnTo>
                <a:lnTo>
                  <a:pt x="1762" y="2124"/>
                </a:lnTo>
                <a:lnTo>
                  <a:pt x="1762" y="2124"/>
                </a:lnTo>
                <a:lnTo>
                  <a:pt x="1764" y="2124"/>
                </a:lnTo>
                <a:lnTo>
                  <a:pt x="1764" y="2122"/>
                </a:lnTo>
                <a:lnTo>
                  <a:pt x="1764" y="2122"/>
                </a:lnTo>
                <a:lnTo>
                  <a:pt x="1764" y="2115"/>
                </a:lnTo>
                <a:lnTo>
                  <a:pt x="1764" y="2113"/>
                </a:lnTo>
                <a:lnTo>
                  <a:pt x="1764" y="2115"/>
                </a:lnTo>
                <a:lnTo>
                  <a:pt x="1766" y="2120"/>
                </a:lnTo>
                <a:lnTo>
                  <a:pt x="1766" y="2122"/>
                </a:lnTo>
                <a:lnTo>
                  <a:pt x="1766" y="2122"/>
                </a:lnTo>
                <a:lnTo>
                  <a:pt x="1764" y="2124"/>
                </a:lnTo>
                <a:lnTo>
                  <a:pt x="1764" y="2124"/>
                </a:lnTo>
                <a:lnTo>
                  <a:pt x="1764" y="2124"/>
                </a:lnTo>
                <a:lnTo>
                  <a:pt x="1762" y="2126"/>
                </a:lnTo>
                <a:lnTo>
                  <a:pt x="1762" y="2126"/>
                </a:lnTo>
                <a:lnTo>
                  <a:pt x="1762" y="2130"/>
                </a:lnTo>
                <a:lnTo>
                  <a:pt x="1760" y="2134"/>
                </a:lnTo>
                <a:lnTo>
                  <a:pt x="1762" y="2136"/>
                </a:lnTo>
                <a:lnTo>
                  <a:pt x="1764" y="2141"/>
                </a:lnTo>
                <a:lnTo>
                  <a:pt x="1768" y="2143"/>
                </a:lnTo>
                <a:lnTo>
                  <a:pt x="1768" y="2145"/>
                </a:lnTo>
                <a:lnTo>
                  <a:pt x="1768" y="2145"/>
                </a:lnTo>
                <a:lnTo>
                  <a:pt x="1771" y="2147"/>
                </a:lnTo>
                <a:lnTo>
                  <a:pt x="1775" y="2145"/>
                </a:lnTo>
                <a:lnTo>
                  <a:pt x="1779" y="2147"/>
                </a:lnTo>
                <a:lnTo>
                  <a:pt x="1783" y="2149"/>
                </a:lnTo>
                <a:lnTo>
                  <a:pt x="1789" y="2151"/>
                </a:lnTo>
                <a:lnTo>
                  <a:pt x="1791" y="2153"/>
                </a:lnTo>
                <a:lnTo>
                  <a:pt x="1794" y="2153"/>
                </a:lnTo>
                <a:lnTo>
                  <a:pt x="1794" y="2153"/>
                </a:lnTo>
                <a:lnTo>
                  <a:pt x="1796" y="2153"/>
                </a:lnTo>
                <a:lnTo>
                  <a:pt x="1798" y="2151"/>
                </a:lnTo>
                <a:lnTo>
                  <a:pt x="1802" y="2151"/>
                </a:lnTo>
                <a:lnTo>
                  <a:pt x="1806" y="2151"/>
                </a:lnTo>
                <a:lnTo>
                  <a:pt x="1808" y="2153"/>
                </a:lnTo>
                <a:lnTo>
                  <a:pt x="1810" y="2153"/>
                </a:lnTo>
                <a:lnTo>
                  <a:pt x="1812" y="2153"/>
                </a:lnTo>
                <a:lnTo>
                  <a:pt x="1821" y="2151"/>
                </a:lnTo>
                <a:lnTo>
                  <a:pt x="1821" y="2149"/>
                </a:lnTo>
                <a:lnTo>
                  <a:pt x="1823" y="2149"/>
                </a:lnTo>
                <a:lnTo>
                  <a:pt x="1825" y="2147"/>
                </a:lnTo>
                <a:lnTo>
                  <a:pt x="1829" y="2145"/>
                </a:lnTo>
                <a:lnTo>
                  <a:pt x="1829" y="2143"/>
                </a:lnTo>
                <a:lnTo>
                  <a:pt x="1831" y="2139"/>
                </a:lnTo>
                <a:lnTo>
                  <a:pt x="1833" y="2136"/>
                </a:lnTo>
                <a:lnTo>
                  <a:pt x="1833" y="2134"/>
                </a:lnTo>
                <a:lnTo>
                  <a:pt x="1835" y="2134"/>
                </a:lnTo>
                <a:lnTo>
                  <a:pt x="1842" y="2128"/>
                </a:lnTo>
                <a:lnTo>
                  <a:pt x="1844" y="2126"/>
                </a:lnTo>
                <a:lnTo>
                  <a:pt x="1846" y="2124"/>
                </a:lnTo>
                <a:lnTo>
                  <a:pt x="1846" y="2120"/>
                </a:lnTo>
                <a:lnTo>
                  <a:pt x="1850" y="2113"/>
                </a:lnTo>
                <a:lnTo>
                  <a:pt x="1850" y="2111"/>
                </a:lnTo>
                <a:lnTo>
                  <a:pt x="1852" y="2109"/>
                </a:lnTo>
                <a:lnTo>
                  <a:pt x="1852" y="2109"/>
                </a:lnTo>
                <a:lnTo>
                  <a:pt x="1852" y="2107"/>
                </a:lnTo>
                <a:lnTo>
                  <a:pt x="1852" y="2105"/>
                </a:lnTo>
                <a:lnTo>
                  <a:pt x="1852" y="2105"/>
                </a:lnTo>
                <a:lnTo>
                  <a:pt x="1852" y="2101"/>
                </a:lnTo>
                <a:lnTo>
                  <a:pt x="1854" y="2101"/>
                </a:lnTo>
                <a:lnTo>
                  <a:pt x="1854" y="2099"/>
                </a:lnTo>
                <a:lnTo>
                  <a:pt x="1854" y="2097"/>
                </a:lnTo>
                <a:lnTo>
                  <a:pt x="1856" y="2097"/>
                </a:lnTo>
                <a:lnTo>
                  <a:pt x="1859" y="2095"/>
                </a:lnTo>
                <a:lnTo>
                  <a:pt x="1861" y="2092"/>
                </a:lnTo>
                <a:lnTo>
                  <a:pt x="1863" y="2092"/>
                </a:lnTo>
                <a:lnTo>
                  <a:pt x="1863" y="2090"/>
                </a:lnTo>
                <a:lnTo>
                  <a:pt x="1863" y="2090"/>
                </a:lnTo>
                <a:lnTo>
                  <a:pt x="1863" y="2088"/>
                </a:lnTo>
                <a:lnTo>
                  <a:pt x="1863" y="2086"/>
                </a:lnTo>
                <a:lnTo>
                  <a:pt x="1865" y="2086"/>
                </a:lnTo>
                <a:lnTo>
                  <a:pt x="1865" y="2086"/>
                </a:lnTo>
                <a:lnTo>
                  <a:pt x="1865" y="2084"/>
                </a:lnTo>
                <a:lnTo>
                  <a:pt x="1865" y="2082"/>
                </a:lnTo>
                <a:lnTo>
                  <a:pt x="1867" y="2082"/>
                </a:lnTo>
                <a:lnTo>
                  <a:pt x="1867" y="2080"/>
                </a:lnTo>
                <a:lnTo>
                  <a:pt x="1865" y="2078"/>
                </a:lnTo>
                <a:lnTo>
                  <a:pt x="1865" y="2078"/>
                </a:lnTo>
                <a:lnTo>
                  <a:pt x="1865" y="2076"/>
                </a:lnTo>
                <a:lnTo>
                  <a:pt x="1865" y="2076"/>
                </a:lnTo>
                <a:lnTo>
                  <a:pt x="1865" y="2078"/>
                </a:lnTo>
                <a:lnTo>
                  <a:pt x="1867" y="2078"/>
                </a:lnTo>
                <a:lnTo>
                  <a:pt x="1869" y="2080"/>
                </a:lnTo>
                <a:lnTo>
                  <a:pt x="1869" y="2080"/>
                </a:lnTo>
                <a:lnTo>
                  <a:pt x="1869" y="2080"/>
                </a:lnTo>
                <a:lnTo>
                  <a:pt x="1873" y="2078"/>
                </a:lnTo>
                <a:lnTo>
                  <a:pt x="1875" y="2080"/>
                </a:lnTo>
                <a:lnTo>
                  <a:pt x="1875" y="2080"/>
                </a:lnTo>
                <a:lnTo>
                  <a:pt x="1875" y="2082"/>
                </a:lnTo>
                <a:lnTo>
                  <a:pt x="1875" y="2082"/>
                </a:lnTo>
                <a:lnTo>
                  <a:pt x="1873" y="2082"/>
                </a:lnTo>
                <a:lnTo>
                  <a:pt x="1873" y="2082"/>
                </a:lnTo>
                <a:lnTo>
                  <a:pt x="1873" y="2086"/>
                </a:lnTo>
                <a:lnTo>
                  <a:pt x="1873" y="2088"/>
                </a:lnTo>
                <a:lnTo>
                  <a:pt x="1869" y="2088"/>
                </a:lnTo>
                <a:lnTo>
                  <a:pt x="1869" y="2090"/>
                </a:lnTo>
                <a:lnTo>
                  <a:pt x="1869" y="2092"/>
                </a:lnTo>
                <a:lnTo>
                  <a:pt x="1869" y="2092"/>
                </a:lnTo>
                <a:lnTo>
                  <a:pt x="1867" y="2092"/>
                </a:lnTo>
                <a:lnTo>
                  <a:pt x="1867" y="2092"/>
                </a:lnTo>
                <a:lnTo>
                  <a:pt x="1867" y="2095"/>
                </a:lnTo>
                <a:lnTo>
                  <a:pt x="1867" y="2097"/>
                </a:lnTo>
                <a:lnTo>
                  <a:pt x="1865" y="2099"/>
                </a:lnTo>
                <a:lnTo>
                  <a:pt x="1863" y="2099"/>
                </a:lnTo>
                <a:lnTo>
                  <a:pt x="1859" y="2103"/>
                </a:lnTo>
                <a:lnTo>
                  <a:pt x="1856" y="2103"/>
                </a:lnTo>
                <a:lnTo>
                  <a:pt x="1856" y="2103"/>
                </a:lnTo>
                <a:lnTo>
                  <a:pt x="1856" y="2105"/>
                </a:lnTo>
                <a:lnTo>
                  <a:pt x="1854" y="2103"/>
                </a:lnTo>
                <a:lnTo>
                  <a:pt x="1854" y="2103"/>
                </a:lnTo>
                <a:lnTo>
                  <a:pt x="1854" y="2105"/>
                </a:lnTo>
                <a:lnTo>
                  <a:pt x="1854" y="2107"/>
                </a:lnTo>
                <a:lnTo>
                  <a:pt x="1854" y="2107"/>
                </a:lnTo>
                <a:lnTo>
                  <a:pt x="1854" y="2109"/>
                </a:lnTo>
                <a:lnTo>
                  <a:pt x="1856" y="2107"/>
                </a:lnTo>
                <a:lnTo>
                  <a:pt x="1856" y="2105"/>
                </a:lnTo>
                <a:lnTo>
                  <a:pt x="1863" y="2101"/>
                </a:lnTo>
                <a:lnTo>
                  <a:pt x="1867" y="2099"/>
                </a:lnTo>
                <a:lnTo>
                  <a:pt x="1869" y="2095"/>
                </a:lnTo>
                <a:lnTo>
                  <a:pt x="1873" y="2092"/>
                </a:lnTo>
                <a:lnTo>
                  <a:pt x="1875" y="2088"/>
                </a:lnTo>
                <a:lnTo>
                  <a:pt x="1879" y="2082"/>
                </a:lnTo>
                <a:lnTo>
                  <a:pt x="1884" y="2071"/>
                </a:lnTo>
                <a:lnTo>
                  <a:pt x="1888" y="2065"/>
                </a:lnTo>
                <a:lnTo>
                  <a:pt x="1890" y="2061"/>
                </a:lnTo>
                <a:lnTo>
                  <a:pt x="1894" y="2057"/>
                </a:lnTo>
                <a:lnTo>
                  <a:pt x="1898" y="2055"/>
                </a:lnTo>
                <a:lnTo>
                  <a:pt x="1900" y="2053"/>
                </a:lnTo>
                <a:lnTo>
                  <a:pt x="1900" y="2051"/>
                </a:lnTo>
                <a:lnTo>
                  <a:pt x="1903" y="2048"/>
                </a:lnTo>
                <a:lnTo>
                  <a:pt x="1903" y="2046"/>
                </a:lnTo>
                <a:lnTo>
                  <a:pt x="1903" y="2044"/>
                </a:lnTo>
                <a:lnTo>
                  <a:pt x="1903" y="2040"/>
                </a:lnTo>
                <a:lnTo>
                  <a:pt x="1903" y="2036"/>
                </a:lnTo>
                <a:lnTo>
                  <a:pt x="1905" y="2034"/>
                </a:lnTo>
                <a:lnTo>
                  <a:pt x="1905" y="2032"/>
                </a:lnTo>
                <a:lnTo>
                  <a:pt x="1905" y="2032"/>
                </a:lnTo>
                <a:lnTo>
                  <a:pt x="1905" y="2030"/>
                </a:lnTo>
                <a:lnTo>
                  <a:pt x="1905" y="2030"/>
                </a:lnTo>
                <a:lnTo>
                  <a:pt x="1903" y="2025"/>
                </a:lnTo>
                <a:lnTo>
                  <a:pt x="1903" y="2023"/>
                </a:lnTo>
                <a:lnTo>
                  <a:pt x="1903" y="2023"/>
                </a:lnTo>
                <a:lnTo>
                  <a:pt x="1903" y="2021"/>
                </a:lnTo>
                <a:lnTo>
                  <a:pt x="1903" y="2019"/>
                </a:lnTo>
                <a:lnTo>
                  <a:pt x="1903" y="2019"/>
                </a:lnTo>
                <a:lnTo>
                  <a:pt x="1900" y="2017"/>
                </a:lnTo>
                <a:lnTo>
                  <a:pt x="1903" y="2017"/>
                </a:lnTo>
                <a:lnTo>
                  <a:pt x="1903" y="2017"/>
                </a:lnTo>
                <a:lnTo>
                  <a:pt x="1903" y="2015"/>
                </a:lnTo>
                <a:lnTo>
                  <a:pt x="1905" y="2013"/>
                </a:lnTo>
                <a:lnTo>
                  <a:pt x="1903" y="2011"/>
                </a:lnTo>
                <a:lnTo>
                  <a:pt x="1903" y="2011"/>
                </a:lnTo>
                <a:lnTo>
                  <a:pt x="1903" y="2011"/>
                </a:lnTo>
                <a:lnTo>
                  <a:pt x="1905" y="2011"/>
                </a:lnTo>
                <a:lnTo>
                  <a:pt x="1907" y="2006"/>
                </a:lnTo>
                <a:lnTo>
                  <a:pt x="1907" y="2006"/>
                </a:lnTo>
                <a:lnTo>
                  <a:pt x="1905" y="2006"/>
                </a:lnTo>
                <a:lnTo>
                  <a:pt x="1903" y="2004"/>
                </a:lnTo>
                <a:lnTo>
                  <a:pt x="1903" y="2002"/>
                </a:lnTo>
                <a:lnTo>
                  <a:pt x="1903" y="2004"/>
                </a:lnTo>
                <a:lnTo>
                  <a:pt x="1905" y="2004"/>
                </a:lnTo>
                <a:lnTo>
                  <a:pt x="1905" y="2004"/>
                </a:lnTo>
                <a:lnTo>
                  <a:pt x="1907" y="2004"/>
                </a:lnTo>
                <a:lnTo>
                  <a:pt x="1905" y="2002"/>
                </a:lnTo>
                <a:lnTo>
                  <a:pt x="1907" y="2002"/>
                </a:lnTo>
                <a:lnTo>
                  <a:pt x="1909" y="2002"/>
                </a:lnTo>
                <a:lnTo>
                  <a:pt x="1909" y="2002"/>
                </a:lnTo>
                <a:lnTo>
                  <a:pt x="1909" y="2004"/>
                </a:lnTo>
                <a:lnTo>
                  <a:pt x="1909" y="2004"/>
                </a:lnTo>
                <a:lnTo>
                  <a:pt x="1911" y="2000"/>
                </a:lnTo>
                <a:lnTo>
                  <a:pt x="1913" y="2000"/>
                </a:lnTo>
                <a:lnTo>
                  <a:pt x="1913" y="1998"/>
                </a:lnTo>
                <a:lnTo>
                  <a:pt x="1913" y="1998"/>
                </a:lnTo>
                <a:lnTo>
                  <a:pt x="1913" y="1998"/>
                </a:lnTo>
                <a:lnTo>
                  <a:pt x="1913" y="1998"/>
                </a:lnTo>
                <a:lnTo>
                  <a:pt x="1915" y="1998"/>
                </a:lnTo>
                <a:lnTo>
                  <a:pt x="1915" y="1996"/>
                </a:lnTo>
                <a:lnTo>
                  <a:pt x="1917" y="1994"/>
                </a:lnTo>
                <a:lnTo>
                  <a:pt x="1926" y="1990"/>
                </a:lnTo>
                <a:lnTo>
                  <a:pt x="1930" y="1986"/>
                </a:lnTo>
                <a:lnTo>
                  <a:pt x="1932" y="1983"/>
                </a:lnTo>
                <a:lnTo>
                  <a:pt x="1942" y="1979"/>
                </a:lnTo>
                <a:lnTo>
                  <a:pt x="1944" y="1979"/>
                </a:lnTo>
                <a:lnTo>
                  <a:pt x="1947" y="1979"/>
                </a:lnTo>
                <a:lnTo>
                  <a:pt x="1949" y="1979"/>
                </a:lnTo>
                <a:lnTo>
                  <a:pt x="1949" y="1979"/>
                </a:lnTo>
                <a:lnTo>
                  <a:pt x="1949" y="1979"/>
                </a:lnTo>
                <a:lnTo>
                  <a:pt x="1949" y="1977"/>
                </a:lnTo>
                <a:lnTo>
                  <a:pt x="1951" y="1977"/>
                </a:lnTo>
                <a:lnTo>
                  <a:pt x="1953" y="1975"/>
                </a:lnTo>
                <a:lnTo>
                  <a:pt x="1957" y="1973"/>
                </a:lnTo>
                <a:lnTo>
                  <a:pt x="1961" y="1973"/>
                </a:lnTo>
                <a:lnTo>
                  <a:pt x="1961" y="1971"/>
                </a:lnTo>
                <a:lnTo>
                  <a:pt x="1961" y="1971"/>
                </a:lnTo>
                <a:lnTo>
                  <a:pt x="1961" y="1971"/>
                </a:lnTo>
                <a:lnTo>
                  <a:pt x="1961" y="1971"/>
                </a:lnTo>
                <a:lnTo>
                  <a:pt x="1961" y="1969"/>
                </a:lnTo>
                <a:lnTo>
                  <a:pt x="1961" y="1969"/>
                </a:lnTo>
                <a:lnTo>
                  <a:pt x="1965" y="1967"/>
                </a:lnTo>
                <a:lnTo>
                  <a:pt x="1967" y="1967"/>
                </a:lnTo>
                <a:lnTo>
                  <a:pt x="1970" y="1967"/>
                </a:lnTo>
                <a:lnTo>
                  <a:pt x="1972" y="1967"/>
                </a:lnTo>
                <a:lnTo>
                  <a:pt x="1974" y="1967"/>
                </a:lnTo>
                <a:lnTo>
                  <a:pt x="1976" y="1967"/>
                </a:lnTo>
                <a:lnTo>
                  <a:pt x="1974" y="1969"/>
                </a:lnTo>
                <a:lnTo>
                  <a:pt x="1972" y="1967"/>
                </a:lnTo>
                <a:lnTo>
                  <a:pt x="1972" y="1969"/>
                </a:lnTo>
                <a:lnTo>
                  <a:pt x="1972" y="1969"/>
                </a:lnTo>
                <a:lnTo>
                  <a:pt x="1974" y="1969"/>
                </a:lnTo>
                <a:lnTo>
                  <a:pt x="1978" y="1969"/>
                </a:lnTo>
                <a:lnTo>
                  <a:pt x="1980" y="1967"/>
                </a:lnTo>
                <a:lnTo>
                  <a:pt x="1982" y="1967"/>
                </a:lnTo>
                <a:lnTo>
                  <a:pt x="1982" y="1967"/>
                </a:lnTo>
                <a:lnTo>
                  <a:pt x="1982" y="1965"/>
                </a:lnTo>
                <a:lnTo>
                  <a:pt x="1982" y="1965"/>
                </a:lnTo>
                <a:lnTo>
                  <a:pt x="1982" y="1965"/>
                </a:lnTo>
                <a:lnTo>
                  <a:pt x="1982" y="1962"/>
                </a:lnTo>
                <a:lnTo>
                  <a:pt x="1982" y="1962"/>
                </a:lnTo>
                <a:lnTo>
                  <a:pt x="1984" y="1962"/>
                </a:lnTo>
                <a:lnTo>
                  <a:pt x="1984" y="1965"/>
                </a:lnTo>
                <a:lnTo>
                  <a:pt x="1984" y="1965"/>
                </a:lnTo>
                <a:lnTo>
                  <a:pt x="1984" y="1967"/>
                </a:lnTo>
                <a:lnTo>
                  <a:pt x="1984" y="1967"/>
                </a:lnTo>
                <a:lnTo>
                  <a:pt x="1986" y="1967"/>
                </a:lnTo>
                <a:lnTo>
                  <a:pt x="1986" y="1967"/>
                </a:lnTo>
                <a:lnTo>
                  <a:pt x="1991" y="1967"/>
                </a:lnTo>
                <a:lnTo>
                  <a:pt x="1997" y="1967"/>
                </a:lnTo>
                <a:lnTo>
                  <a:pt x="1999" y="1967"/>
                </a:lnTo>
                <a:lnTo>
                  <a:pt x="1999" y="1965"/>
                </a:lnTo>
                <a:lnTo>
                  <a:pt x="2001" y="1965"/>
                </a:lnTo>
                <a:lnTo>
                  <a:pt x="1999" y="1962"/>
                </a:lnTo>
                <a:lnTo>
                  <a:pt x="1999" y="1962"/>
                </a:lnTo>
                <a:lnTo>
                  <a:pt x="1999" y="1960"/>
                </a:lnTo>
                <a:lnTo>
                  <a:pt x="2003" y="1956"/>
                </a:lnTo>
                <a:lnTo>
                  <a:pt x="2005" y="1956"/>
                </a:lnTo>
                <a:lnTo>
                  <a:pt x="2011" y="1954"/>
                </a:lnTo>
                <a:lnTo>
                  <a:pt x="2014" y="1952"/>
                </a:lnTo>
                <a:lnTo>
                  <a:pt x="2014" y="1950"/>
                </a:lnTo>
                <a:lnTo>
                  <a:pt x="2014" y="1946"/>
                </a:lnTo>
                <a:lnTo>
                  <a:pt x="2014" y="1944"/>
                </a:lnTo>
                <a:lnTo>
                  <a:pt x="2014" y="1941"/>
                </a:lnTo>
                <a:lnTo>
                  <a:pt x="2016" y="1937"/>
                </a:lnTo>
                <a:lnTo>
                  <a:pt x="2018" y="1935"/>
                </a:lnTo>
                <a:lnTo>
                  <a:pt x="2018" y="1935"/>
                </a:lnTo>
                <a:lnTo>
                  <a:pt x="2020" y="1933"/>
                </a:lnTo>
                <a:lnTo>
                  <a:pt x="2022" y="1931"/>
                </a:lnTo>
                <a:lnTo>
                  <a:pt x="2024" y="1929"/>
                </a:lnTo>
                <a:lnTo>
                  <a:pt x="2024" y="1927"/>
                </a:lnTo>
                <a:lnTo>
                  <a:pt x="2026" y="1925"/>
                </a:lnTo>
                <a:lnTo>
                  <a:pt x="2026" y="1921"/>
                </a:lnTo>
                <a:lnTo>
                  <a:pt x="2028" y="1918"/>
                </a:lnTo>
                <a:lnTo>
                  <a:pt x="2030" y="1916"/>
                </a:lnTo>
                <a:lnTo>
                  <a:pt x="2030" y="1916"/>
                </a:lnTo>
                <a:lnTo>
                  <a:pt x="2032" y="1914"/>
                </a:lnTo>
                <a:lnTo>
                  <a:pt x="2032" y="1912"/>
                </a:lnTo>
                <a:lnTo>
                  <a:pt x="2032" y="1906"/>
                </a:lnTo>
                <a:lnTo>
                  <a:pt x="2032" y="1902"/>
                </a:lnTo>
                <a:lnTo>
                  <a:pt x="2032" y="1895"/>
                </a:lnTo>
                <a:lnTo>
                  <a:pt x="2037" y="1891"/>
                </a:lnTo>
                <a:lnTo>
                  <a:pt x="2037" y="1891"/>
                </a:lnTo>
                <a:lnTo>
                  <a:pt x="2039" y="1889"/>
                </a:lnTo>
                <a:lnTo>
                  <a:pt x="2041" y="1887"/>
                </a:lnTo>
                <a:lnTo>
                  <a:pt x="2041" y="1887"/>
                </a:lnTo>
                <a:lnTo>
                  <a:pt x="2039" y="1883"/>
                </a:lnTo>
                <a:lnTo>
                  <a:pt x="2039" y="1881"/>
                </a:lnTo>
                <a:lnTo>
                  <a:pt x="2041" y="1879"/>
                </a:lnTo>
                <a:lnTo>
                  <a:pt x="2041" y="1874"/>
                </a:lnTo>
                <a:lnTo>
                  <a:pt x="2041" y="1870"/>
                </a:lnTo>
                <a:lnTo>
                  <a:pt x="2043" y="1866"/>
                </a:lnTo>
                <a:lnTo>
                  <a:pt x="2045" y="1860"/>
                </a:lnTo>
                <a:lnTo>
                  <a:pt x="2045" y="1860"/>
                </a:lnTo>
                <a:lnTo>
                  <a:pt x="2043" y="1856"/>
                </a:lnTo>
                <a:lnTo>
                  <a:pt x="2043" y="1851"/>
                </a:lnTo>
                <a:lnTo>
                  <a:pt x="2043" y="1847"/>
                </a:lnTo>
                <a:lnTo>
                  <a:pt x="2041" y="1843"/>
                </a:lnTo>
                <a:lnTo>
                  <a:pt x="2043" y="1835"/>
                </a:lnTo>
                <a:lnTo>
                  <a:pt x="2043" y="1832"/>
                </a:lnTo>
                <a:lnTo>
                  <a:pt x="2043" y="1835"/>
                </a:lnTo>
                <a:lnTo>
                  <a:pt x="2043" y="1835"/>
                </a:lnTo>
                <a:lnTo>
                  <a:pt x="2043" y="1832"/>
                </a:lnTo>
                <a:lnTo>
                  <a:pt x="2043" y="1830"/>
                </a:lnTo>
                <a:lnTo>
                  <a:pt x="2043" y="1828"/>
                </a:lnTo>
                <a:lnTo>
                  <a:pt x="2043" y="1828"/>
                </a:lnTo>
                <a:lnTo>
                  <a:pt x="2043" y="1828"/>
                </a:lnTo>
                <a:lnTo>
                  <a:pt x="2043" y="1826"/>
                </a:lnTo>
                <a:lnTo>
                  <a:pt x="2041" y="1828"/>
                </a:lnTo>
                <a:lnTo>
                  <a:pt x="2041" y="1826"/>
                </a:lnTo>
                <a:lnTo>
                  <a:pt x="2043" y="1824"/>
                </a:lnTo>
                <a:lnTo>
                  <a:pt x="2043" y="1822"/>
                </a:lnTo>
                <a:lnTo>
                  <a:pt x="2045" y="1820"/>
                </a:lnTo>
                <a:lnTo>
                  <a:pt x="2045" y="1820"/>
                </a:lnTo>
                <a:lnTo>
                  <a:pt x="2047" y="1818"/>
                </a:lnTo>
                <a:lnTo>
                  <a:pt x="2045" y="1816"/>
                </a:lnTo>
                <a:lnTo>
                  <a:pt x="2045" y="1816"/>
                </a:lnTo>
                <a:lnTo>
                  <a:pt x="2045" y="1816"/>
                </a:lnTo>
                <a:lnTo>
                  <a:pt x="2047" y="1816"/>
                </a:lnTo>
                <a:lnTo>
                  <a:pt x="2047" y="1814"/>
                </a:lnTo>
                <a:lnTo>
                  <a:pt x="2047" y="1814"/>
                </a:lnTo>
                <a:lnTo>
                  <a:pt x="2049" y="1816"/>
                </a:lnTo>
                <a:lnTo>
                  <a:pt x="2049" y="1818"/>
                </a:lnTo>
                <a:lnTo>
                  <a:pt x="2051" y="1818"/>
                </a:lnTo>
                <a:lnTo>
                  <a:pt x="2051" y="1818"/>
                </a:lnTo>
                <a:lnTo>
                  <a:pt x="2053" y="1816"/>
                </a:lnTo>
                <a:lnTo>
                  <a:pt x="2058" y="1814"/>
                </a:lnTo>
                <a:lnTo>
                  <a:pt x="2058" y="1812"/>
                </a:lnTo>
                <a:lnTo>
                  <a:pt x="2062" y="1805"/>
                </a:lnTo>
                <a:lnTo>
                  <a:pt x="2064" y="1799"/>
                </a:lnTo>
                <a:lnTo>
                  <a:pt x="2066" y="1797"/>
                </a:lnTo>
                <a:lnTo>
                  <a:pt x="2066" y="1795"/>
                </a:lnTo>
                <a:lnTo>
                  <a:pt x="2066" y="1793"/>
                </a:lnTo>
                <a:lnTo>
                  <a:pt x="2066" y="1793"/>
                </a:lnTo>
                <a:lnTo>
                  <a:pt x="2068" y="1793"/>
                </a:lnTo>
                <a:lnTo>
                  <a:pt x="2066" y="1795"/>
                </a:lnTo>
                <a:lnTo>
                  <a:pt x="2066" y="1795"/>
                </a:lnTo>
                <a:lnTo>
                  <a:pt x="2066" y="1795"/>
                </a:lnTo>
                <a:lnTo>
                  <a:pt x="2068" y="1795"/>
                </a:lnTo>
                <a:lnTo>
                  <a:pt x="2068" y="1793"/>
                </a:lnTo>
                <a:lnTo>
                  <a:pt x="2068" y="1791"/>
                </a:lnTo>
                <a:lnTo>
                  <a:pt x="2070" y="1791"/>
                </a:lnTo>
                <a:lnTo>
                  <a:pt x="2070" y="1791"/>
                </a:lnTo>
                <a:lnTo>
                  <a:pt x="2072" y="1786"/>
                </a:lnTo>
                <a:lnTo>
                  <a:pt x="2074" y="1784"/>
                </a:lnTo>
                <a:lnTo>
                  <a:pt x="2076" y="1784"/>
                </a:lnTo>
                <a:lnTo>
                  <a:pt x="2081" y="1782"/>
                </a:lnTo>
                <a:lnTo>
                  <a:pt x="2081" y="1782"/>
                </a:lnTo>
                <a:lnTo>
                  <a:pt x="2083" y="1778"/>
                </a:lnTo>
                <a:lnTo>
                  <a:pt x="2085" y="1776"/>
                </a:lnTo>
                <a:lnTo>
                  <a:pt x="2087" y="1774"/>
                </a:lnTo>
                <a:lnTo>
                  <a:pt x="2089" y="1772"/>
                </a:lnTo>
                <a:lnTo>
                  <a:pt x="2087" y="1770"/>
                </a:lnTo>
                <a:lnTo>
                  <a:pt x="2089" y="1772"/>
                </a:lnTo>
                <a:lnTo>
                  <a:pt x="2089" y="1772"/>
                </a:lnTo>
                <a:lnTo>
                  <a:pt x="2091" y="1767"/>
                </a:lnTo>
                <a:lnTo>
                  <a:pt x="2095" y="1763"/>
                </a:lnTo>
                <a:lnTo>
                  <a:pt x="2097" y="1759"/>
                </a:lnTo>
                <a:lnTo>
                  <a:pt x="2102" y="1753"/>
                </a:lnTo>
                <a:lnTo>
                  <a:pt x="2102" y="1747"/>
                </a:lnTo>
                <a:lnTo>
                  <a:pt x="2104" y="1747"/>
                </a:lnTo>
                <a:lnTo>
                  <a:pt x="2104" y="1744"/>
                </a:lnTo>
                <a:lnTo>
                  <a:pt x="2102" y="1742"/>
                </a:lnTo>
                <a:lnTo>
                  <a:pt x="2102" y="1742"/>
                </a:lnTo>
                <a:lnTo>
                  <a:pt x="2104" y="1740"/>
                </a:lnTo>
                <a:lnTo>
                  <a:pt x="2104" y="1740"/>
                </a:lnTo>
                <a:lnTo>
                  <a:pt x="2104" y="1740"/>
                </a:lnTo>
                <a:lnTo>
                  <a:pt x="2104" y="1738"/>
                </a:lnTo>
                <a:lnTo>
                  <a:pt x="2104" y="1736"/>
                </a:lnTo>
                <a:lnTo>
                  <a:pt x="2104" y="1732"/>
                </a:lnTo>
                <a:lnTo>
                  <a:pt x="2102" y="1732"/>
                </a:lnTo>
                <a:close/>
                <a:moveTo>
                  <a:pt x="1475" y="977"/>
                </a:moveTo>
                <a:lnTo>
                  <a:pt x="1475" y="977"/>
                </a:lnTo>
                <a:lnTo>
                  <a:pt x="1475" y="977"/>
                </a:lnTo>
                <a:lnTo>
                  <a:pt x="1473" y="979"/>
                </a:lnTo>
                <a:lnTo>
                  <a:pt x="1473" y="979"/>
                </a:lnTo>
                <a:lnTo>
                  <a:pt x="1471" y="981"/>
                </a:lnTo>
                <a:lnTo>
                  <a:pt x="1469" y="981"/>
                </a:lnTo>
                <a:lnTo>
                  <a:pt x="1469" y="983"/>
                </a:lnTo>
                <a:lnTo>
                  <a:pt x="1467" y="983"/>
                </a:lnTo>
                <a:lnTo>
                  <a:pt x="1465" y="986"/>
                </a:lnTo>
                <a:lnTo>
                  <a:pt x="1458" y="988"/>
                </a:lnTo>
                <a:lnTo>
                  <a:pt x="1458" y="988"/>
                </a:lnTo>
                <a:lnTo>
                  <a:pt x="1458" y="988"/>
                </a:lnTo>
                <a:lnTo>
                  <a:pt x="1456" y="990"/>
                </a:lnTo>
                <a:lnTo>
                  <a:pt x="1456" y="990"/>
                </a:lnTo>
                <a:lnTo>
                  <a:pt x="1448" y="992"/>
                </a:lnTo>
                <a:lnTo>
                  <a:pt x="1442" y="994"/>
                </a:lnTo>
                <a:lnTo>
                  <a:pt x="1439" y="996"/>
                </a:lnTo>
                <a:lnTo>
                  <a:pt x="1437" y="998"/>
                </a:lnTo>
                <a:lnTo>
                  <a:pt x="1435" y="998"/>
                </a:lnTo>
                <a:lnTo>
                  <a:pt x="1433" y="998"/>
                </a:lnTo>
                <a:lnTo>
                  <a:pt x="1431" y="998"/>
                </a:lnTo>
                <a:lnTo>
                  <a:pt x="1429" y="998"/>
                </a:lnTo>
                <a:lnTo>
                  <a:pt x="1427" y="1000"/>
                </a:lnTo>
                <a:lnTo>
                  <a:pt x="1425" y="1000"/>
                </a:lnTo>
                <a:lnTo>
                  <a:pt x="1425" y="1000"/>
                </a:lnTo>
                <a:lnTo>
                  <a:pt x="1425" y="1000"/>
                </a:lnTo>
                <a:lnTo>
                  <a:pt x="1425" y="1000"/>
                </a:lnTo>
                <a:lnTo>
                  <a:pt x="1423" y="1000"/>
                </a:lnTo>
                <a:lnTo>
                  <a:pt x="1423" y="1000"/>
                </a:lnTo>
                <a:lnTo>
                  <a:pt x="1421" y="1000"/>
                </a:lnTo>
                <a:lnTo>
                  <a:pt x="1421" y="1000"/>
                </a:lnTo>
                <a:lnTo>
                  <a:pt x="1419" y="1000"/>
                </a:lnTo>
                <a:lnTo>
                  <a:pt x="1419" y="1000"/>
                </a:lnTo>
                <a:lnTo>
                  <a:pt x="1419" y="1000"/>
                </a:lnTo>
                <a:lnTo>
                  <a:pt x="1416" y="1000"/>
                </a:lnTo>
                <a:lnTo>
                  <a:pt x="1416" y="1000"/>
                </a:lnTo>
                <a:lnTo>
                  <a:pt x="1421" y="998"/>
                </a:lnTo>
                <a:lnTo>
                  <a:pt x="1421" y="998"/>
                </a:lnTo>
                <a:lnTo>
                  <a:pt x="1421" y="998"/>
                </a:lnTo>
                <a:lnTo>
                  <a:pt x="1419" y="998"/>
                </a:lnTo>
                <a:lnTo>
                  <a:pt x="1419" y="998"/>
                </a:lnTo>
                <a:lnTo>
                  <a:pt x="1419" y="998"/>
                </a:lnTo>
                <a:lnTo>
                  <a:pt x="1419" y="998"/>
                </a:lnTo>
                <a:lnTo>
                  <a:pt x="1419" y="998"/>
                </a:lnTo>
                <a:lnTo>
                  <a:pt x="1416" y="998"/>
                </a:lnTo>
                <a:lnTo>
                  <a:pt x="1416" y="998"/>
                </a:lnTo>
                <a:lnTo>
                  <a:pt x="1414" y="996"/>
                </a:lnTo>
                <a:lnTo>
                  <a:pt x="1412" y="996"/>
                </a:lnTo>
                <a:lnTo>
                  <a:pt x="1412" y="996"/>
                </a:lnTo>
                <a:lnTo>
                  <a:pt x="1410" y="996"/>
                </a:lnTo>
                <a:lnTo>
                  <a:pt x="1410" y="994"/>
                </a:lnTo>
                <a:lnTo>
                  <a:pt x="1410" y="994"/>
                </a:lnTo>
                <a:lnTo>
                  <a:pt x="1412" y="992"/>
                </a:lnTo>
                <a:lnTo>
                  <a:pt x="1412" y="992"/>
                </a:lnTo>
                <a:lnTo>
                  <a:pt x="1412" y="992"/>
                </a:lnTo>
                <a:lnTo>
                  <a:pt x="1412" y="992"/>
                </a:lnTo>
                <a:lnTo>
                  <a:pt x="1412" y="992"/>
                </a:lnTo>
                <a:lnTo>
                  <a:pt x="1412" y="992"/>
                </a:lnTo>
                <a:lnTo>
                  <a:pt x="1414" y="990"/>
                </a:lnTo>
                <a:lnTo>
                  <a:pt x="1414" y="990"/>
                </a:lnTo>
                <a:lnTo>
                  <a:pt x="1414" y="990"/>
                </a:lnTo>
                <a:lnTo>
                  <a:pt x="1414" y="990"/>
                </a:lnTo>
                <a:lnTo>
                  <a:pt x="1414" y="988"/>
                </a:lnTo>
                <a:lnTo>
                  <a:pt x="1414" y="986"/>
                </a:lnTo>
                <a:lnTo>
                  <a:pt x="1416" y="986"/>
                </a:lnTo>
                <a:lnTo>
                  <a:pt x="1416" y="986"/>
                </a:lnTo>
                <a:lnTo>
                  <a:pt x="1416" y="983"/>
                </a:lnTo>
                <a:lnTo>
                  <a:pt x="1419" y="983"/>
                </a:lnTo>
                <a:lnTo>
                  <a:pt x="1419" y="983"/>
                </a:lnTo>
                <a:lnTo>
                  <a:pt x="1419" y="983"/>
                </a:lnTo>
                <a:lnTo>
                  <a:pt x="1419" y="981"/>
                </a:lnTo>
                <a:lnTo>
                  <a:pt x="1419" y="981"/>
                </a:lnTo>
                <a:lnTo>
                  <a:pt x="1421" y="979"/>
                </a:lnTo>
                <a:lnTo>
                  <a:pt x="1421" y="979"/>
                </a:lnTo>
                <a:lnTo>
                  <a:pt x="1421" y="979"/>
                </a:lnTo>
                <a:lnTo>
                  <a:pt x="1421" y="979"/>
                </a:lnTo>
                <a:lnTo>
                  <a:pt x="1421" y="979"/>
                </a:lnTo>
                <a:lnTo>
                  <a:pt x="1421" y="979"/>
                </a:lnTo>
                <a:lnTo>
                  <a:pt x="1423" y="979"/>
                </a:lnTo>
                <a:lnTo>
                  <a:pt x="1423" y="979"/>
                </a:lnTo>
                <a:lnTo>
                  <a:pt x="1423" y="979"/>
                </a:lnTo>
                <a:lnTo>
                  <a:pt x="1423" y="981"/>
                </a:lnTo>
                <a:lnTo>
                  <a:pt x="1423" y="981"/>
                </a:lnTo>
                <a:lnTo>
                  <a:pt x="1423" y="981"/>
                </a:lnTo>
                <a:lnTo>
                  <a:pt x="1423" y="981"/>
                </a:lnTo>
                <a:lnTo>
                  <a:pt x="1425" y="981"/>
                </a:lnTo>
                <a:lnTo>
                  <a:pt x="1425" y="981"/>
                </a:lnTo>
                <a:lnTo>
                  <a:pt x="1425" y="981"/>
                </a:lnTo>
                <a:lnTo>
                  <a:pt x="1425" y="981"/>
                </a:lnTo>
                <a:lnTo>
                  <a:pt x="1425" y="983"/>
                </a:lnTo>
                <a:lnTo>
                  <a:pt x="1425" y="983"/>
                </a:lnTo>
                <a:lnTo>
                  <a:pt x="1425" y="986"/>
                </a:lnTo>
                <a:lnTo>
                  <a:pt x="1425" y="986"/>
                </a:lnTo>
                <a:lnTo>
                  <a:pt x="1423" y="986"/>
                </a:lnTo>
                <a:lnTo>
                  <a:pt x="1419" y="986"/>
                </a:lnTo>
                <a:lnTo>
                  <a:pt x="1416" y="986"/>
                </a:lnTo>
                <a:lnTo>
                  <a:pt x="1416" y="986"/>
                </a:lnTo>
                <a:lnTo>
                  <a:pt x="1416" y="986"/>
                </a:lnTo>
                <a:lnTo>
                  <a:pt x="1416" y="986"/>
                </a:lnTo>
                <a:lnTo>
                  <a:pt x="1416" y="988"/>
                </a:lnTo>
                <a:lnTo>
                  <a:pt x="1414" y="988"/>
                </a:lnTo>
                <a:lnTo>
                  <a:pt x="1416" y="990"/>
                </a:lnTo>
                <a:lnTo>
                  <a:pt x="1416" y="990"/>
                </a:lnTo>
                <a:lnTo>
                  <a:pt x="1419" y="990"/>
                </a:lnTo>
                <a:lnTo>
                  <a:pt x="1419" y="990"/>
                </a:lnTo>
                <a:lnTo>
                  <a:pt x="1421" y="990"/>
                </a:lnTo>
                <a:lnTo>
                  <a:pt x="1423" y="990"/>
                </a:lnTo>
                <a:lnTo>
                  <a:pt x="1423" y="990"/>
                </a:lnTo>
                <a:lnTo>
                  <a:pt x="1423" y="990"/>
                </a:lnTo>
                <a:lnTo>
                  <a:pt x="1425" y="992"/>
                </a:lnTo>
                <a:lnTo>
                  <a:pt x="1425" y="992"/>
                </a:lnTo>
                <a:lnTo>
                  <a:pt x="1425" y="990"/>
                </a:lnTo>
                <a:lnTo>
                  <a:pt x="1425" y="990"/>
                </a:lnTo>
                <a:lnTo>
                  <a:pt x="1425" y="988"/>
                </a:lnTo>
                <a:lnTo>
                  <a:pt x="1427" y="988"/>
                </a:lnTo>
                <a:lnTo>
                  <a:pt x="1429" y="988"/>
                </a:lnTo>
                <a:lnTo>
                  <a:pt x="1431" y="986"/>
                </a:lnTo>
                <a:lnTo>
                  <a:pt x="1433" y="986"/>
                </a:lnTo>
                <a:lnTo>
                  <a:pt x="1433" y="986"/>
                </a:lnTo>
                <a:lnTo>
                  <a:pt x="1433" y="986"/>
                </a:lnTo>
                <a:lnTo>
                  <a:pt x="1433" y="986"/>
                </a:lnTo>
                <a:lnTo>
                  <a:pt x="1433" y="986"/>
                </a:lnTo>
                <a:lnTo>
                  <a:pt x="1433" y="986"/>
                </a:lnTo>
                <a:lnTo>
                  <a:pt x="1433" y="986"/>
                </a:lnTo>
                <a:lnTo>
                  <a:pt x="1433" y="986"/>
                </a:lnTo>
                <a:lnTo>
                  <a:pt x="1433" y="983"/>
                </a:lnTo>
                <a:lnTo>
                  <a:pt x="1435" y="983"/>
                </a:lnTo>
                <a:lnTo>
                  <a:pt x="1439" y="979"/>
                </a:lnTo>
                <a:lnTo>
                  <a:pt x="1439" y="979"/>
                </a:lnTo>
                <a:lnTo>
                  <a:pt x="1442" y="979"/>
                </a:lnTo>
                <a:lnTo>
                  <a:pt x="1446" y="979"/>
                </a:lnTo>
                <a:lnTo>
                  <a:pt x="1448" y="979"/>
                </a:lnTo>
                <a:lnTo>
                  <a:pt x="1452" y="979"/>
                </a:lnTo>
                <a:lnTo>
                  <a:pt x="1454" y="981"/>
                </a:lnTo>
                <a:lnTo>
                  <a:pt x="1454" y="981"/>
                </a:lnTo>
                <a:lnTo>
                  <a:pt x="1458" y="981"/>
                </a:lnTo>
                <a:lnTo>
                  <a:pt x="1458" y="981"/>
                </a:lnTo>
                <a:lnTo>
                  <a:pt x="1458" y="981"/>
                </a:lnTo>
                <a:lnTo>
                  <a:pt x="1456" y="979"/>
                </a:lnTo>
                <a:lnTo>
                  <a:pt x="1454" y="979"/>
                </a:lnTo>
                <a:lnTo>
                  <a:pt x="1454" y="979"/>
                </a:lnTo>
                <a:lnTo>
                  <a:pt x="1454" y="979"/>
                </a:lnTo>
                <a:lnTo>
                  <a:pt x="1454" y="979"/>
                </a:lnTo>
                <a:lnTo>
                  <a:pt x="1454" y="979"/>
                </a:lnTo>
                <a:lnTo>
                  <a:pt x="1456" y="979"/>
                </a:lnTo>
                <a:lnTo>
                  <a:pt x="1456" y="977"/>
                </a:lnTo>
                <a:lnTo>
                  <a:pt x="1456" y="977"/>
                </a:lnTo>
                <a:lnTo>
                  <a:pt x="1458" y="977"/>
                </a:lnTo>
                <a:lnTo>
                  <a:pt x="1460" y="977"/>
                </a:lnTo>
                <a:lnTo>
                  <a:pt x="1465" y="975"/>
                </a:lnTo>
                <a:lnTo>
                  <a:pt x="1465" y="975"/>
                </a:lnTo>
                <a:lnTo>
                  <a:pt x="1465" y="975"/>
                </a:lnTo>
                <a:lnTo>
                  <a:pt x="1467" y="975"/>
                </a:lnTo>
                <a:lnTo>
                  <a:pt x="1469" y="975"/>
                </a:lnTo>
                <a:lnTo>
                  <a:pt x="1471" y="975"/>
                </a:lnTo>
                <a:lnTo>
                  <a:pt x="1471" y="975"/>
                </a:lnTo>
                <a:lnTo>
                  <a:pt x="1473" y="975"/>
                </a:lnTo>
                <a:lnTo>
                  <a:pt x="1473" y="975"/>
                </a:lnTo>
                <a:lnTo>
                  <a:pt x="1475" y="975"/>
                </a:lnTo>
                <a:lnTo>
                  <a:pt x="1475" y="975"/>
                </a:lnTo>
                <a:lnTo>
                  <a:pt x="1475" y="973"/>
                </a:lnTo>
                <a:lnTo>
                  <a:pt x="1475" y="973"/>
                </a:lnTo>
                <a:lnTo>
                  <a:pt x="1473" y="973"/>
                </a:lnTo>
                <a:lnTo>
                  <a:pt x="1473" y="973"/>
                </a:lnTo>
                <a:lnTo>
                  <a:pt x="1473" y="973"/>
                </a:lnTo>
                <a:lnTo>
                  <a:pt x="1473" y="971"/>
                </a:lnTo>
                <a:lnTo>
                  <a:pt x="1473" y="971"/>
                </a:lnTo>
                <a:lnTo>
                  <a:pt x="1475" y="971"/>
                </a:lnTo>
                <a:lnTo>
                  <a:pt x="1475" y="973"/>
                </a:lnTo>
                <a:lnTo>
                  <a:pt x="1475" y="973"/>
                </a:lnTo>
                <a:lnTo>
                  <a:pt x="1475" y="973"/>
                </a:lnTo>
                <a:lnTo>
                  <a:pt x="1475" y="975"/>
                </a:lnTo>
                <a:lnTo>
                  <a:pt x="1475" y="975"/>
                </a:lnTo>
                <a:lnTo>
                  <a:pt x="1477" y="975"/>
                </a:lnTo>
                <a:lnTo>
                  <a:pt x="1475" y="977"/>
                </a:lnTo>
                <a:close/>
                <a:moveTo>
                  <a:pt x="1465" y="965"/>
                </a:moveTo>
                <a:lnTo>
                  <a:pt x="1465" y="965"/>
                </a:lnTo>
                <a:lnTo>
                  <a:pt x="1467" y="962"/>
                </a:lnTo>
                <a:lnTo>
                  <a:pt x="1467" y="962"/>
                </a:lnTo>
                <a:lnTo>
                  <a:pt x="1467" y="962"/>
                </a:lnTo>
                <a:lnTo>
                  <a:pt x="1467" y="962"/>
                </a:lnTo>
                <a:lnTo>
                  <a:pt x="1469" y="962"/>
                </a:lnTo>
                <a:lnTo>
                  <a:pt x="1469" y="962"/>
                </a:lnTo>
                <a:lnTo>
                  <a:pt x="1471" y="960"/>
                </a:lnTo>
                <a:lnTo>
                  <a:pt x="1473" y="960"/>
                </a:lnTo>
                <a:lnTo>
                  <a:pt x="1473" y="958"/>
                </a:lnTo>
                <a:lnTo>
                  <a:pt x="1475" y="958"/>
                </a:lnTo>
                <a:lnTo>
                  <a:pt x="1477" y="958"/>
                </a:lnTo>
                <a:lnTo>
                  <a:pt x="1479" y="958"/>
                </a:lnTo>
                <a:lnTo>
                  <a:pt x="1481" y="956"/>
                </a:lnTo>
                <a:lnTo>
                  <a:pt x="1481" y="958"/>
                </a:lnTo>
                <a:lnTo>
                  <a:pt x="1481" y="956"/>
                </a:lnTo>
                <a:lnTo>
                  <a:pt x="1483" y="956"/>
                </a:lnTo>
                <a:lnTo>
                  <a:pt x="1486" y="956"/>
                </a:lnTo>
                <a:lnTo>
                  <a:pt x="1488" y="956"/>
                </a:lnTo>
                <a:lnTo>
                  <a:pt x="1490" y="956"/>
                </a:lnTo>
                <a:lnTo>
                  <a:pt x="1492" y="956"/>
                </a:lnTo>
                <a:lnTo>
                  <a:pt x="1492" y="956"/>
                </a:lnTo>
                <a:lnTo>
                  <a:pt x="1492" y="954"/>
                </a:lnTo>
                <a:lnTo>
                  <a:pt x="1494" y="954"/>
                </a:lnTo>
                <a:lnTo>
                  <a:pt x="1494" y="954"/>
                </a:lnTo>
                <a:lnTo>
                  <a:pt x="1496" y="956"/>
                </a:lnTo>
                <a:lnTo>
                  <a:pt x="1496" y="956"/>
                </a:lnTo>
                <a:lnTo>
                  <a:pt x="1494" y="956"/>
                </a:lnTo>
                <a:lnTo>
                  <a:pt x="1496" y="956"/>
                </a:lnTo>
                <a:lnTo>
                  <a:pt x="1496" y="956"/>
                </a:lnTo>
                <a:lnTo>
                  <a:pt x="1496" y="956"/>
                </a:lnTo>
                <a:lnTo>
                  <a:pt x="1498" y="956"/>
                </a:lnTo>
                <a:lnTo>
                  <a:pt x="1500" y="956"/>
                </a:lnTo>
                <a:lnTo>
                  <a:pt x="1498" y="956"/>
                </a:lnTo>
                <a:lnTo>
                  <a:pt x="1498" y="956"/>
                </a:lnTo>
                <a:lnTo>
                  <a:pt x="1498" y="956"/>
                </a:lnTo>
                <a:lnTo>
                  <a:pt x="1498" y="956"/>
                </a:lnTo>
                <a:lnTo>
                  <a:pt x="1500" y="956"/>
                </a:lnTo>
                <a:lnTo>
                  <a:pt x="1500" y="956"/>
                </a:lnTo>
                <a:lnTo>
                  <a:pt x="1500" y="956"/>
                </a:lnTo>
                <a:lnTo>
                  <a:pt x="1500" y="958"/>
                </a:lnTo>
                <a:lnTo>
                  <a:pt x="1500" y="958"/>
                </a:lnTo>
                <a:lnTo>
                  <a:pt x="1500" y="958"/>
                </a:lnTo>
                <a:lnTo>
                  <a:pt x="1502" y="958"/>
                </a:lnTo>
                <a:lnTo>
                  <a:pt x="1504" y="956"/>
                </a:lnTo>
                <a:lnTo>
                  <a:pt x="1504" y="956"/>
                </a:lnTo>
                <a:lnTo>
                  <a:pt x="1504" y="956"/>
                </a:lnTo>
                <a:lnTo>
                  <a:pt x="1504" y="956"/>
                </a:lnTo>
                <a:lnTo>
                  <a:pt x="1502" y="956"/>
                </a:lnTo>
                <a:lnTo>
                  <a:pt x="1502" y="956"/>
                </a:lnTo>
                <a:lnTo>
                  <a:pt x="1502" y="956"/>
                </a:lnTo>
                <a:lnTo>
                  <a:pt x="1502" y="956"/>
                </a:lnTo>
                <a:lnTo>
                  <a:pt x="1504" y="954"/>
                </a:lnTo>
                <a:lnTo>
                  <a:pt x="1504" y="954"/>
                </a:lnTo>
                <a:lnTo>
                  <a:pt x="1504" y="954"/>
                </a:lnTo>
                <a:lnTo>
                  <a:pt x="1504" y="954"/>
                </a:lnTo>
                <a:lnTo>
                  <a:pt x="1504" y="954"/>
                </a:lnTo>
                <a:lnTo>
                  <a:pt x="1502" y="954"/>
                </a:lnTo>
                <a:lnTo>
                  <a:pt x="1502" y="954"/>
                </a:lnTo>
                <a:lnTo>
                  <a:pt x="1502" y="954"/>
                </a:lnTo>
                <a:lnTo>
                  <a:pt x="1502" y="954"/>
                </a:lnTo>
                <a:lnTo>
                  <a:pt x="1502" y="952"/>
                </a:lnTo>
                <a:lnTo>
                  <a:pt x="1498" y="954"/>
                </a:lnTo>
                <a:lnTo>
                  <a:pt x="1498" y="954"/>
                </a:lnTo>
                <a:lnTo>
                  <a:pt x="1498" y="954"/>
                </a:lnTo>
                <a:lnTo>
                  <a:pt x="1498" y="954"/>
                </a:lnTo>
                <a:lnTo>
                  <a:pt x="1498" y="954"/>
                </a:lnTo>
                <a:lnTo>
                  <a:pt x="1498" y="954"/>
                </a:lnTo>
                <a:lnTo>
                  <a:pt x="1498" y="954"/>
                </a:lnTo>
                <a:lnTo>
                  <a:pt x="1498" y="954"/>
                </a:lnTo>
                <a:lnTo>
                  <a:pt x="1498" y="954"/>
                </a:lnTo>
                <a:lnTo>
                  <a:pt x="1498" y="952"/>
                </a:lnTo>
                <a:lnTo>
                  <a:pt x="1498" y="954"/>
                </a:lnTo>
                <a:lnTo>
                  <a:pt x="1496" y="954"/>
                </a:lnTo>
                <a:lnTo>
                  <a:pt x="1494" y="954"/>
                </a:lnTo>
                <a:lnTo>
                  <a:pt x="1494" y="954"/>
                </a:lnTo>
                <a:lnTo>
                  <a:pt x="1496" y="954"/>
                </a:lnTo>
                <a:lnTo>
                  <a:pt x="1498" y="952"/>
                </a:lnTo>
                <a:lnTo>
                  <a:pt x="1498" y="952"/>
                </a:lnTo>
                <a:lnTo>
                  <a:pt x="1498" y="952"/>
                </a:lnTo>
                <a:lnTo>
                  <a:pt x="1500" y="952"/>
                </a:lnTo>
                <a:lnTo>
                  <a:pt x="1500" y="952"/>
                </a:lnTo>
                <a:lnTo>
                  <a:pt x="1500" y="952"/>
                </a:lnTo>
                <a:lnTo>
                  <a:pt x="1500" y="952"/>
                </a:lnTo>
                <a:lnTo>
                  <a:pt x="1502" y="952"/>
                </a:lnTo>
                <a:lnTo>
                  <a:pt x="1502" y="952"/>
                </a:lnTo>
                <a:lnTo>
                  <a:pt x="1502" y="952"/>
                </a:lnTo>
                <a:lnTo>
                  <a:pt x="1502" y="952"/>
                </a:lnTo>
                <a:lnTo>
                  <a:pt x="1504" y="952"/>
                </a:lnTo>
                <a:lnTo>
                  <a:pt x="1504" y="952"/>
                </a:lnTo>
                <a:lnTo>
                  <a:pt x="1504" y="952"/>
                </a:lnTo>
                <a:lnTo>
                  <a:pt x="1502" y="954"/>
                </a:lnTo>
                <a:lnTo>
                  <a:pt x="1502" y="954"/>
                </a:lnTo>
                <a:lnTo>
                  <a:pt x="1502" y="954"/>
                </a:lnTo>
                <a:lnTo>
                  <a:pt x="1502" y="954"/>
                </a:lnTo>
                <a:lnTo>
                  <a:pt x="1502" y="954"/>
                </a:lnTo>
                <a:lnTo>
                  <a:pt x="1507" y="952"/>
                </a:lnTo>
                <a:lnTo>
                  <a:pt x="1507" y="952"/>
                </a:lnTo>
                <a:lnTo>
                  <a:pt x="1509" y="952"/>
                </a:lnTo>
                <a:lnTo>
                  <a:pt x="1511" y="952"/>
                </a:lnTo>
                <a:lnTo>
                  <a:pt x="1511" y="952"/>
                </a:lnTo>
                <a:lnTo>
                  <a:pt x="1513" y="950"/>
                </a:lnTo>
                <a:lnTo>
                  <a:pt x="1517" y="950"/>
                </a:lnTo>
                <a:lnTo>
                  <a:pt x="1519" y="948"/>
                </a:lnTo>
                <a:lnTo>
                  <a:pt x="1519" y="948"/>
                </a:lnTo>
                <a:lnTo>
                  <a:pt x="1521" y="948"/>
                </a:lnTo>
                <a:lnTo>
                  <a:pt x="1521" y="948"/>
                </a:lnTo>
                <a:lnTo>
                  <a:pt x="1521" y="948"/>
                </a:lnTo>
                <a:lnTo>
                  <a:pt x="1521" y="948"/>
                </a:lnTo>
                <a:lnTo>
                  <a:pt x="1519" y="948"/>
                </a:lnTo>
                <a:lnTo>
                  <a:pt x="1515" y="952"/>
                </a:lnTo>
                <a:lnTo>
                  <a:pt x="1513" y="954"/>
                </a:lnTo>
                <a:lnTo>
                  <a:pt x="1513" y="954"/>
                </a:lnTo>
                <a:lnTo>
                  <a:pt x="1513" y="954"/>
                </a:lnTo>
                <a:lnTo>
                  <a:pt x="1513" y="954"/>
                </a:lnTo>
                <a:lnTo>
                  <a:pt x="1515" y="954"/>
                </a:lnTo>
                <a:lnTo>
                  <a:pt x="1515" y="954"/>
                </a:lnTo>
                <a:lnTo>
                  <a:pt x="1515" y="954"/>
                </a:lnTo>
                <a:lnTo>
                  <a:pt x="1515" y="954"/>
                </a:lnTo>
                <a:lnTo>
                  <a:pt x="1515" y="956"/>
                </a:lnTo>
                <a:lnTo>
                  <a:pt x="1515" y="956"/>
                </a:lnTo>
                <a:lnTo>
                  <a:pt x="1515" y="956"/>
                </a:lnTo>
                <a:lnTo>
                  <a:pt x="1517" y="956"/>
                </a:lnTo>
                <a:lnTo>
                  <a:pt x="1517" y="956"/>
                </a:lnTo>
                <a:lnTo>
                  <a:pt x="1515" y="956"/>
                </a:lnTo>
                <a:lnTo>
                  <a:pt x="1515" y="956"/>
                </a:lnTo>
                <a:lnTo>
                  <a:pt x="1515" y="958"/>
                </a:lnTo>
                <a:lnTo>
                  <a:pt x="1515" y="958"/>
                </a:lnTo>
                <a:lnTo>
                  <a:pt x="1515" y="958"/>
                </a:lnTo>
                <a:lnTo>
                  <a:pt x="1515" y="958"/>
                </a:lnTo>
                <a:lnTo>
                  <a:pt x="1513" y="958"/>
                </a:lnTo>
                <a:lnTo>
                  <a:pt x="1513" y="958"/>
                </a:lnTo>
                <a:lnTo>
                  <a:pt x="1513" y="958"/>
                </a:lnTo>
                <a:lnTo>
                  <a:pt x="1515" y="958"/>
                </a:lnTo>
                <a:lnTo>
                  <a:pt x="1515" y="960"/>
                </a:lnTo>
                <a:lnTo>
                  <a:pt x="1515" y="960"/>
                </a:lnTo>
                <a:lnTo>
                  <a:pt x="1515" y="962"/>
                </a:lnTo>
                <a:lnTo>
                  <a:pt x="1515" y="962"/>
                </a:lnTo>
                <a:lnTo>
                  <a:pt x="1515" y="962"/>
                </a:lnTo>
                <a:lnTo>
                  <a:pt x="1515" y="962"/>
                </a:lnTo>
                <a:lnTo>
                  <a:pt x="1515" y="962"/>
                </a:lnTo>
                <a:lnTo>
                  <a:pt x="1515" y="962"/>
                </a:lnTo>
                <a:lnTo>
                  <a:pt x="1515" y="965"/>
                </a:lnTo>
                <a:lnTo>
                  <a:pt x="1513" y="965"/>
                </a:lnTo>
                <a:lnTo>
                  <a:pt x="1513" y="965"/>
                </a:lnTo>
                <a:lnTo>
                  <a:pt x="1511" y="965"/>
                </a:lnTo>
                <a:lnTo>
                  <a:pt x="1509" y="965"/>
                </a:lnTo>
                <a:lnTo>
                  <a:pt x="1509" y="967"/>
                </a:lnTo>
                <a:lnTo>
                  <a:pt x="1507" y="967"/>
                </a:lnTo>
                <a:lnTo>
                  <a:pt x="1507" y="967"/>
                </a:lnTo>
                <a:lnTo>
                  <a:pt x="1507" y="967"/>
                </a:lnTo>
                <a:lnTo>
                  <a:pt x="1504" y="967"/>
                </a:lnTo>
                <a:lnTo>
                  <a:pt x="1504" y="969"/>
                </a:lnTo>
                <a:lnTo>
                  <a:pt x="1504" y="969"/>
                </a:lnTo>
                <a:lnTo>
                  <a:pt x="1504" y="969"/>
                </a:lnTo>
                <a:lnTo>
                  <a:pt x="1504" y="969"/>
                </a:lnTo>
                <a:lnTo>
                  <a:pt x="1502" y="969"/>
                </a:lnTo>
                <a:lnTo>
                  <a:pt x="1498" y="969"/>
                </a:lnTo>
                <a:lnTo>
                  <a:pt x="1496" y="969"/>
                </a:lnTo>
                <a:lnTo>
                  <a:pt x="1496" y="969"/>
                </a:lnTo>
                <a:lnTo>
                  <a:pt x="1494" y="969"/>
                </a:lnTo>
                <a:lnTo>
                  <a:pt x="1494" y="967"/>
                </a:lnTo>
                <a:lnTo>
                  <a:pt x="1492" y="967"/>
                </a:lnTo>
                <a:lnTo>
                  <a:pt x="1486" y="967"/>
                </a:lnTo>
                <a:lnTo>
                  <a:pt x="1481" y="967"/>
                </a:lnTo>
                <a:lnTo>
                  <a:pt x="1479" y="967"/>
                </a:lnTo>
                <a:lnTo>
                  <a:pt x="1473" y="969"/>
                </a:lnTo>
                <a:lnTo>
                  <a:pt x="1471" y="969"/>
                </a:lnTo>
                <a:lnTo>
                  <a:pt x="1471" y="969"/>
                </a:lnTo>
                <a:lnTo>
                  <a:pt x="1469" y="969"/>
                </a:lnTo>
                <a:lnTo>
                  <a:pt x="1469" y="969"/>
                </a:lnTo>
                <a:lnTo>
                  <a:pt x="1467" y="969"/>
                </a:lnTo>
                <a:lnTo>
                  <a:pt x="1465" y="969"/>
                </a:lnTo>
                <a:lnTo>
                  <a:pt x="1465" y="969"/>
                </a:lnTo>
                <a:lnTo>
                  <a:pt x="1463" y="969"/>
                </a:lnTo>
                <a:lnTo>
                  <a:pt x="1463" y="967"/>
                </a:lnTo>
                <a:lnTo>
                  <a:pt x="1465" y="965"/>
                </a:lnTo>
                <a:close/>
                <a:moveTo>
                  <a:pt x="1287" y="906"/>
                </a:moveTo>
                <a:lnTo>
                  <a:pt x="1287" y="906"/>
                </a:lnTo>
                <a:lnTo>
                  <a:pt x="1293" y="902"/>
                </a:lnTo>
                <a:lnTo>
                  <a:pt x="1297" y="897"/>
                </a:lnTo>
                <a:lnTo>
                  <a:pt x="1303" y="893"/>
                </a:lnTo>
                <a:lnTo>
                  <a:pt x="1305" y="891"/>
                </a:lnTo>
                <a:lnTo>
                  <a:pt x="1307" y="889"/>
                </a:lnTo>
                <a:lnTo>
                  <a:pt x="1314" y="887"/>
                </a:lnTo>
                <a:lnTo>
                  <a:pt x="1316" y="887"/>
                </a:lnTo>
                <a:lnTo>
                  <a:pt x="1320" y="885"/>
                </a:lnTo>
                <a:lnTo>
                  <a:pt x="1320" y="885"/>
                </a:lnTo>
                <a:lnTo>
                  <a:pt x="1322" y="885"/>
                </a:lnTo>
                <a:lnTo>
                  <a:pt x="1322" y="885"/>
                </a:lnTo>
                <a:lnTo>
                  <a:pt x="1322" y="885"/>
                </a:lnTo>
                <a:lnTo>
                  <a:pt x="1322" y="883"/>
                </a:lnTo>
                <a:lnTo>
                  <a:pt x="1324" y="883"/>
                </a:lnTo>
                <a:lnTo>
                  <a:pt x="1324" y="883"/>
                </a:lnTo>
                <a:lnTo>
                  <a:pt x="1326" y="881"/>
                </a:lnTo>
                <a:lnTo>
                  <a:pt x="1326" y="881"/>
                </a:lnTo>
                <a:lnTo>
                  <a:pt x="1326" y="881"/>
                </a:lnTo>
                <a:lnTo>
                  <a:pt x="1326" y="879"/>
                </a:lnTo>
                <a:lnTo>
                  <a:pt x="1328" y="879"/>
                </a:lnTo>
                <a:lnTo>
                  <a:pt x="1328" y="879"/>
                </a:lnTo>
                <a:lnTo>
                  <a:pt x="1328" y="876"/>
                </a:lnTo>
                <a:lnTo>
                  <a:pt x="1328" y="876"/>
                </a:lnTo>
                <a:lnTo>
                  <a:pt x="1328" y="876"/>
                </a:lnTo>
                <a:lnTo>
                  <a:pt x="1331" y="874"/>
                </a:lnTo>
                <a:lnTo>
                  <a:pt x="1335" y="872"/>
                </a:lnTo>
                <a:lnTo>
                  <a:pt x="1335" y="874"/>
                </a:lnTo>
                <a:lnTo>
                  <a:pt x="1333" y="874"/>
                </a:lnTo>
                <a:lnTo>
                  <a:pt x="1333" y="876"/>
                </a:lnTo>
                <a:lnTo>
                  <a:pt x="1333" y="876"/>
                </a:lnTo>
                <a:lnTo>
                  <a:pt x="1333" y="876"/>
                </a:lnTo>
                <a:lnTo>
                  <a:pt x="1333" y="879"/>
                </a:lnTo>
                <a:lnTo>
                  <a:pt x="1333" y="879"/>
                </a:lnTo>
                <a:lnTo>
                  <a:pt x="1335" y="876"/>
                </a:lnTo>
                <a:lnTo>
                  <a:pt x="1335" y="876"/>
                </a:lnTo>
                <a:lnTo>
                  <a:pt x="1335" y="876"/>
                </a:lnTo>
                <a:lnTo>
                  <a:pt x="1335" y="874"/>
                </a:lnTo>
                <a:lnTo>
                  <a:pt x="1335" y="874"/>
                </a:lnTo>
                <a:lnTo>
                  <a:pt x="1337" y="874"/>
                </a:lnTo>
                <a:lnTo>
                  <a:pt x="1337" y="874"/>
                </a:lnTo>
                <a:lnTo>
                  <a:pt x="1337" y="872"/>
                </a:lnTo>
                <a:lnTo>
                  <a:pt x="1337" y="872"/>
                </a:lnTo>
                <a:lnTo>
                  <a:pt x="1337" y="872"/>
                </a:lnTo>
                <a:lnTo>
                  <a:pt x="1337" y="872"/>
                </a:lnTo>
                <a:lnTo>
                  <a:pt x="1337" y="872"/>
                </a:lnTo>
                <a:lnTo>
                  <a:pt x="1337" y="870"/>
                </a:lnTo>
                <a:lnTo>
                  <a:pt x="1337" y="870"/>
                </a:lnTo>
                <a:lnTo>
                  <a:pt x="1339" y="868"/>
                </a:lnTo>
                <a:lnTo>
                  <a:pt x="1339" y="868"/>
                </a:lnTo>
                <a:lnTo>
                  <a:pt x="1339" y="868"/>
                </a:lnTo>
                <a:lnTo>
                  <a:pt x="1341" y="868"/>
                </a:lnTo>
                <a:lnTo>
                  <a:pt x="1341" y="870"/>
                </a:lnTo>
                <a:lnTo>
                  <a:pt x="1341" y="870"/>
                </a:lnTo>
                <a:lnTo>
                  <a:pt x="1341" y="870"/>
                </a:lnTo>
                <a:lnTo>
                  <a:pt x="1339" y="872"/>
                </a:lnTo>
                <a:lnTo>
                  <a:pt x="1337" y="874"/>
                </a:lnTo>
                <a:lnTo>
                  <a:pt x="1337" y="874"/>
                </a:lnTo>
                <a:lnTo>
                  <a:pt x="1337" y="874"/>
                </a:lnTo>
                <a:lnTo>
                  <a:pt x="1337" y="876"/>
                </a:lnTo>
                <a:lnTo>
                  <a:pt x="1337" y="876"/>
                </a:lnTo>
                <a:lnTo>
                  <a:pt x="1339" y="874"/>
                </a:lnTo>
                <a:lnTo>
                  <a:pt x="1339" y="874"/>
                </a:lnTo>
                <a:lnTo>
                  <a:pt x="1339" y="874"/>
                </a:lnTo>
                <a:lnTo>
                  <a:pt x="1339" y="874"/>
                </a:lnTo>
                <a:lnTo>
                  <a:pt x="1339" y="874"/>
                </a:lnTo>
                <a:lnTo>
                  <a:pt x="1339" y="874"/>
                </a:lnTo>
                <a:lnTo>
                  <a:pt x="1339" y="874"/>
                </a:lnTo>
                <a:lnTo>
                  <a:pt x="1341" y="874"/>
                </a:lnTo>
                <a:lnTo>
                  <a:pt x="1341" y="872"/>
                </a:lnTo>
                <a:lnTo>
                  <a:pt x="1341" y="872"/>
                </a:lnTo>
                <a:lnTo>
                  <a:pt x="1341" y="872"/>
                </a:lnTo>
                <a:lnTo>
                  <a:pt x="1343" y="872"/>
                </a:lnTo>
                <a:lnTo>
                  <a:pt x="1343" y="870"/>
                </a:lnTo>
                <a:lnTo>
                  <a:pt x="1343" y="870"/>
                </a:lnTo>
                <a:lnTo>
                  <a:pt x="1343" y="868"/>
                </a:lnTo>
                <a:lnTo>
                  <a:pt x="1341" y="868"/>
                </a:lnTo>
                <a:lnTo>
                  <a:pt x="1341" y="866"/>
                </a:lnTo>
                <a:lnTo>
                  <a:pt x="1341" y="866"/>
                </a:lnTo>
                <a:lnTo>
                  <a:pt x="1341" y="866"/>
                </a:lnTo>
                <a:lnTo>
                  <a:pt x="1341" y="866"/>
                </a:lnTo>
                <a:lnTo>
                  <a:pt x="1343" y="866"/>
                </a:lnTo>
                <a:lnTo>
                  <a:pt x="1343" y="866"/>
                </a:lnTo>
                <a:lnTo>
                  <a:pt x="1343" y="866"/>
                </a:lnTo>
                <a:lnTo>
                  <a:pt x="1345" y="866"/>
                </a:lnTo>
                <a:lnTo>
                  <a:pt x="1345" y="866"/>
                </a:lnTo>
                <a:lnTo>
                  <a:pt x="1345" y="866"/>
                </a:lnTo>
                <a:lnTo>
                  <a:pt x="1349" y="866"/>
                </a:lnTo>
                <a:lnTo>
                  <a:pt x="1349" y="868"/>
                </a:lnTo>
                <a:lnTo>
                  <a:pt x="1351" y="868"/>
                </a:lnTo>
                <a:lnTo>
                  <a:pt x="1351" y="868"/>
                </a:lnTo>
                <a:lnTo>
                  <a:pt x="1351" y="868"/>
                </a:lnTo>
                <a:lnTo>
                  <a:pt x="1351" y="868"/>
                </a:lnTo>
                <a:lnTo>
                  <a:pt x="1354" y="868"/>
                </a:lnTo>
                <a:lnTo>
                  <a:pt x="1354" y="868"/>
                </a:lnTo>
                <a:lnTo>
                  <a:pt x="1356" y="870"/>
                </a:lnTo>
                <a:lnTo>
                  <a:pt x="1356" y="870"/>
                </a:lnTo>
                <a:lnTo>
                  <a:pt x="1358" y="870"/>
                </a:lnTo>
                <a:lnTo>
                  <a:pt x="1360" y="870"/>
                </a:lnTo>
                <a:lnTo>
                  <a:pt x="1362" y="870"/>
                </a:lnTo>
                <a:lnTo>
                  <a:pt x="1362" y="870"/>
                </a:lnTo>
                <a:lnTo>
                  <a:pt x="1364" y="870"/>
                </a:lnTo>
                <a:lnTo>
                  <a:pt x="1364" y="868"/>
                </a:lnTo>
                <a:lnTo>
                  <a:pt x="1364" y="870"/>
                </a:lnTo>
                <a:lnTo>
                  <a:pt x="1364" y="870"/>
                </a:lnTo>
                <a:lnTo>
                  <a:pt x="1366" y="870"/>
                </a:lnTo>
                <a:lnTo>
                  <a:pt x="1368" y="870"/>
                </a:lnTo>
                <a:lnTo>
                  <a:pt x="1368" y="870"/>
                </a:lnTo>
                <a:lnTo>
                  <a:pt x="1368" y="870"/>
                </a:lnTo>
                <a:lnTo>
                  <a:pt x="1368" y="870"/>
                </a:lnTo>
                <a:lnTo>
                  <a:pt x="1368" y="870"/>
                </a:lnTo>
                <a:lnTo>
                  <a:pt x="1368" y="872"/>
                </a:lnTo>
                <a:lnTo>
                  <a:pt x="1370" y="872"/>
                </a:lnTo>
                <a:lnTo>
                  <a:pt x="1370" y="872"/>
                </a:lnTo>
                <a:lnTo>
                  <a:pt x="1370" y="874"/>
                </a:lnTo>
                <a:lnTo>
                  <a:pt x="1370" y="874"/>
                </a:lnTo>
                <a:lnTo>
                  <a:pt x="1370" y="876"/>
                </a:lnTo>
                <a:lnTo>
                  <a:pt x="1370" y="876"/>
                </a:lnTo>
                <a:lnTo>
                  <a:pt x="1370" y="876"/>
                </a:lnTo>
                <a:lnTo>
                  <a:pt x="1372" y="879"/>
                </a:lnTo>
                <a:lnTo>
                  <a:pt x="1372" y="881"/>
                </a:lnTo>
                <a:lnTo>
                  <a:pt x="1375" y="881"/>
                </a:lnTo>
                <a:lnTo>
                  <a:pt x="1375" y="883"/>
                </a:lnTo>
                <a:lnTo>
                  <a:pt x="1377" y="885"/>
                </a:lnTo>
                <a:lnTo>
                  <a:pt x="1379" y="885"/>
                </a:lnTo>
                <a:lnTo>
                  <a:pt x="1381" y="885"/>
                </a:lnTo>
                <a:lnTo>
                  <a:pt x="1383" y="885"/>
                </a:lnTo>
                <a:lnTo>
                  <a:pt x="1385" y="885"/>
                </a:lnTo>
                <a:lnTo>
                  <a:pt x="1389" y="885"/>
                </a:lnTo>
                <a:lnTo>
                  <a:pt x="1391" y="885"/>
                </a:lnTo>
                <a:lnTo>
                  <a:pt x="1391" y="885"/>
                </a:lnTo>
                <a:lnTo>
                  <a:pt x="1389" y="885"/>
                </a:lnTo>
                <a:lnTo>
                  <a:pt x="1389" y="887"/>
                </a:lnTo>
                <a:lnTo>
                  <a:pt x="1389" y="887"/>
                </a:lnTo>
                <a:lnTo>
                  <a:pt x="1389" y="887"/>
                </a:lnTo>
                <a:lnTo>
                  <a:pt x="1389" y="889"/>
                </a:lnTo>
                <a:lnTo>
                  <a:pt x="1389" y="889"/>
                </a:lnTo>
                <a:lnTo>
                  <a:pt x="1389" y="889"/>
                </a:lnTo>
                <a:lnTo>
                  <a:pt x="1389" y="889"/>
                </a:lnTo>
                <a:lnTo>
                  <a:pt x="1387" y="891"/>
                </a:lnTo>
                <a:lnTo>
                  <a:pt x="1389" y="891"/>
                </a:lnTo>
                <a:lnTo>
                  <a:pt x="1389" y="893"/>
                </a:lnTo>
                <a:lnTo>
                  <a:pt x="1391" y="893"/>
                </a:lnTo>
                <a:lnTo>
                  <a:pt x="1391" y="893"/>
                </a:lnTo>
                <a:lnTo>
                  <a:pt x="1393" y="895"/>
                </a:lnTo>
                <a:lnTo>
                  <a:pt x="1393" y="895"/>
                </a:lnTo>
                <a:lnTo>
                  <a:pt x="1393" y="895"/>
                </a:lnTo>
                <a:lnTo>
                  <a:pt x="1393" y="895"/>
                </a:lnTo>
                <a:lnTo>
                  <a:pt x="1393" y="895"/>
                </a:lnTo>
                <a:lnTo>
                  <a:pt x="1393" y="895"/>
                </a:lnTo>
                <a:lnTo>
                  <a:pt x="1393" y="897"/>
                </a:lnTo>
                <a:lnTo>
                  <a:pt x="1393" y="900"/>
                </a:lnTo>
                <a:lnTo>
                  <a:pt x="1391" y="900"/>
                </a:lnTo>
                <a:lnTo>
                  <a:pt x="1393" y="900"/>
                </a:lnTo>
                <a:lnTo>
                  <a:pt x="1391" y="902"/>
                </a:lnTo>
                <a:lnTo>
                  <a:pt x="1391" y="902"/>
                </a:lnTo>
                <a:lnTo>
                  <a:pt x="1391" y="902"/>
                </a:lnTo>
                <a:lnTo>
                  <a:pt x="1393" y="904"/>
                </a:lnTo>
                <a:lnTo>
                  <a:pt x="1393" y="904"/>
                </a:lnTo>
                <a:lnTo>
                  <a:pt x="1393" y="904"/>
                </a:lnTo>
                <a:lnTo>
                  <a:pt x="1393" y="904"/>
                </a:lnTo>
                <a:lnTo>
                  <a:pt x="1395" y="904"/>
                </a:lnTo>
                <a:lnTo>
                  <a:pt x="1395" y="904"/>
                </a:lnTo>
                <a:lnTo>
                  <a:pt x="1395" y="904"/>
                </a:lnTo>
                <a:lnTo>
                  <a:pt x="1398" y="904"/>
                </a:lnTo>
                <a:lnTo>
                  <a:pt x="1398" y="904"/>
                </a:lnTo>
                <a:lnTo>
                  <a:pt x="1398" y="904"/>
                </a:lnTo>
                <a:lnTo>
                  <a:pt x="1398" y="906"/>
                </a:lnTo>
                <a:lnTo>
                  <a:pt x="1395" y="906"/>
                </a:lnTo>
                <a:lnTo>
                  <a:pt x="1395" y="906"/>
                </a:lnTo>
                <a:lnTo>
                  <a:pt x="1395" y="906"/>
                </a:lnTo>
                <a:lnTo>
                  <a:pt x="1395" y="908"/>
                </a:lnTo>
                <a:lnTo>
                  <a:pt x="1395" y="908"/>
                </a:lnTo>
                <a:lnTo>
                  <a:pt x="1395" y="908"/>
                </a:lnTo>
                <a:lnTo>
                  <a:pt x="1395" y="908"/>
                </a:lnTo>
                <a:lnTo>
                  <a:pt x="1395" y="906"/>
                </a:lnTo>
                <a:lnTo>
                  <a:pt x="1395" y="906"/>
                </a:lnTo>
                <a:lnTo>
                  <a:pt x="1395" y="908"/>
                </a:lnTo>
                <a:lnTo>
                  <a:pt x="1395" y="908"/>
                </a:lnTo>
                <a:lnTo>
                  <a:pt x="1395" y="910"/>
                </a:lnTo>
                <a:lnTo>
                  <a:pt x="1395" y="910"/>
                </a:lnTo>
                <a:lnTo>
                  <a:pt x="1395" y="910"/>
                </a:lnTo>
                <a:lnTo>
                  <a:pt x="1395" y="912"/>
                </a:lnTo>
                <a:lnTo>
                  <a:pt x="1395" y="912"/>
                </a:lnTo>
                <a:lnTo>
                  <a:pt x="1395" y="910"/>
                </a:lnTo>
                <a:lnTo>
                  <a:pt x="1395" y="910"/>
                </a:lnTo>
                <a:lnTo>
                  <a:pt x="1398" y="910"/>
                </a:lnTo>
                <a:lnTo>
                  <a:pt x="1400" y="910"/>
                </a:lnTo>
                <a:lnTo>
                  <a:pt x="1400" y="910"/>
                </a:lnTo>
                <a:lnTo>
                  <a:pt x="1402" y="910"/>
                </a:lnTo>
                <a:lnTo>
                  <a:pt x="1402" y="910"/>
                </a:lnTo>
                <a:lnTo>
                  <a:pt x="1402" y="912"/>
                </a:lnTo>
                <a:lnTo>
                  <a:pt x="1402" y="912"/>
                </a:lnTo>
                <a:lnTo>
                  <a:pt x="1402" y="912"/>
                </a:lnTo>
                <a:lnTo>
                  <a:pt x="1402" y="914"/>
                </a:lnTo>
                <a:lnTo>
                  <a:pt x="1402" y="914"/>
                </a:lnTo>
                <a:lnTo>
                  <a:pt x="1404" y="914"/>
                </a:lnTo>
                <a:lnTo>
                  <a:pt x="1404" y="914"/>
                </a:lnTo>
                <a:lnTo>
                  <a:pt x="1404" y="914"/>
                </a:lnTo>
                <a:lnTo>
                  <a:pt x="1404" y="914"/>
                </a:lnTo>
                <a:lnTo>
                  <a:pt x="1408" y="914"/>
                </a:lnTo>
                <a:lnTo>
                  <a:pt x="1408" y="914"/>
                </a:lnTo>
                <a:lnTo>
                  <a:pt x="1408" y="916"/>
                </a:lnTo>
                <a:lnTo>
                  <a:pt x="1410" y="916"/>
                </a:lnTo>
                <a:lnTo>
                  <a:pt x="1416" y="916"/>
                </a:lnTo>
                <a:lnTo>
                  <a:pt x="1419" y="916"/>
                </a:lnTo>
                <a:lnTo>
                  <a:pt x="1421" y="916"/>
                </a:lnTo>
                <a:lnTo>
                  <a:pt x="1423" y="916"/>
                </a:lnTo>
                <a:lnTo>
                  <a:pt x="1423" y="916"/>
                </a:lnTo>
                <a:lnTo>
                  <a:pt x="1423" y="916"/>
                </a:lnTo>
                <a:lnTo>
                  <a:pt x="1427" y="916"/>
                </a:lnTo>
                <a:lnTo>
                  <a:pt x="1427" y="916"/>
                </a:lnTo>
                <a:lnTo>
                  <a:pt x="1429" y="918"/>
                </a:lnTo>
                <a:lnTo>
                  <a:pt x="1429" y="918"/>
                </a:lnTo>
                <a:lnTo>
                  <a:pt x="1431" y="918"/>
                </a:lnTo>
                <a:lnTo>
                  <a:pt x="1433" y="918"/>
                </a:lnTo>
                <a:lnTo>
                  <a:pt x="1435" y="918"/>
                </a:lnTo>
                <a:lnTo>
                  <a:pt x="1435" y="918"/>
                </a:lnTo>
                <a:lnTo>
                  <a:pt x="1435" y="918"/>
                </a:lnTo>
                <a:lnTo>
                  <a:pt x="1435" y="918"/>
                </a:lnTo>
                <a:lnTo>
                  <a:pt x="1435" y="918"/>
                </a:lnTo>
                <a:lnTo>
                  <a:pt x="1435" y="918"/>
                </a:lnTo>
                <a:lnTo>
                  <a:pt x="1435" y="918"/>
                </a:lnTo>
                <a:lnTo>
                  <a:pt x="1437" y="918"/>
                </a:lnTo>
                <a:lnTo>
                  <a:pt x="1437" y="918"/>
                </a:lnTo>
                <a:lnTo>
                  <a:pt x="1437" y="918"/>
                </a:lnTo>
                <a:lnTo>
                  <a:pt x="1437" y="918"/>
                </a:lnTo>
                <a:lnTo>
                  <a:pt x="1437" y="918"/>
                </a:lnTo>
                <a:lnTo>
                  <a:pt x="1437" y="921"/>
                </a:lnTo>
                <a:lnTo>
                  <a:pt x="1437" y="921"/>
                </a:lnTo>
                <a:lnTo>
                  <a:pt x="1437" y="921"/>
                </a:lnTo>
                <a:lnTo>
                  <a:pt x="1437" y="921"/>
                </a:lnTo>
                <a:lnTo>
                  <a:pt x="1437" y="921"/>
                </a:lnTo>
                <a:lnTo>
                  <a:pt x="1437" y="921"/>
                </a:lnTo>
                <a:lnTo>
                  <a:pt x="1439" y="921"/>
                </a:lnTo>
                <a:lnTo>
                  <a:pt x="1439" y="921"/>
                </a:lnTo>
                <a:lnTo>
                  <a:pt x="1442" y="921"/>
                </a:lnTo>
                <a:lnTo>
                  <a:pt x="1442" y="921"/>
                </a:lnTo>
                <a:lnTo>
                  <a:pt x="1444" y="921"/>
                </a:lnTo>
                <a:lnTo>
                  <a:pt x="1444" y="921"/>
                </a:lnTo>
                <a:lnTo>
                  <a:pt x="1444" y="921"/>
                </a:lnTo>
                <a:lnTo>
                  <a:pt x="1444" y="921"/>
                </a:lnTo>
                <a:lnTo>
                  <a:pt x="1444" y="921"/>
                </a:lnTo>
                <a:lnTo>
                  <a:pt x="1444" y="921"/>
                </a:lnTo>
                <a:lnTo>
                  <a:pt x="1444" y="921"/>
                </a:lnTo>
                <a:lnTo>
                  <a:pt x="1446" y="921"/>
                </a:lnTo>
                <a:lnTo>
                  <a:pt x="1448" y="921"/>
                </a:lnTo>
                <a:lnTo>
                  <a:pt x="1448" y="921"/>
                </a:lnTo>
                <a:lnTo>
                  <a:pt x="1448" y="921"/>
                </a:lnTo>
                <a:lnTo>
                  <a:pt x="1448" y="923"/>
                </a:lnTo>
                <a:lnTo>
                  <a:pt x="1450" y="923"/>
                </a:lnTo>
                <a:lnTo>
                  <a:pt x="1450" y="923"/>
                </a:lnTo>
                <a:lnTo>
                  <a:pt x="1450" y="923"/>
                </a:lnTo>
                <a:lnTo>
                  <a:pt x="1450" y="925"/>
                </a:lnTo>
                <a:lnTo>
                  <a:pt x="1450" y="925"/>
                </a:lnTo>
                <a:lnTo>
                  <a:pt x="1450" y="925"/>
                </a:lnTo>
                <a:lnTo>
                  <a:pt x="1450" y="925"/>
                </a:lnTo>
                <a:lnTo>
                  <a:pt x="1452" y="927"/>
                </a:lnTo>
                <a:lnTo>
                  <a:pt x="1452" y="927"/>
                </a:lnTo>
                <a:lnTo>
                  <a:pt x="1452" y="927"/>
                </a:lnTo>
                <a:lnTo>
                  <a:pt x="1452" y="927"/>
                </a:lnTo>
                <a:lnTo>
                  <a:pt x="1452" y="927"/>
                </a:lnTo>
                <a:lnTo>
                  <a:pt x="1454" y="927"/>
                </a:lnTo>
                <a:lnTo>
                  <a:pt x="1454" y="927"/>
                </a:lnTo>
                <a:lnTo>
                  <a:pt x="1454" y="927"/>
                </a:lnTo>
                <a:lnTo>
                  <a:pt x="1454" y="927"/>
                </a:lnTo>
                <a:lnTo>
                  <a:pt x="1454" y="927"/>
                </a:lnTo>
                <a:lnTo>
                  <a:pt x="1454" y="929"/>
                </a:lnTo>
                <a:lnTo>
                  <a:pt x="1454" y="929"/>
                </a:lnTo>
                <a:lnTo>
                  <a:pt x="1454" y="931"/>
                </a:lnTo>
                <a:lnTo>
                  <a:pt x="1456" y="931"/>
                </a:lnTo>
                <a:lnTo>
                  <a:pt x="1456" y="931"/>
                </a:lnTo>
                <a:lnTo>
                  <a:pt x="1458" y="931"/>
                </a:lnTo>
                <a:lnTo>
                  <a:pt x="1458" y="931"/>
                </a:lnTo>
                <a:lnTo>
                  <a:pt x="1458" y="931"/>
                </a:lnTo>
                <a:lnTo>
                  <a:pt x="1458" y="931"/>
                </a:lnTo>
                <a:lnTo>
                  <a:pt x="1458" y="931"/>
                </a:lnTo>
                <a:lnTo>
                  <a:pt x="1458" y="931"/>
                </a:lnTo>
                <a:lnTo>
                  <a:pt x="1458" y="931"/>
                </a:lnTo>
                <a:lnTo>
                  <a:pt x="1460" y="931"/>
                </a:lnTo>
                <a:lnTo>
                  <a:pt x="1458" y="933"/>
                </a:lnTo>
                <a:lnTo>
                  <a:pt x="1458" y="933"/>
                </a:lnTo>
                <a:lnTo>
                  <a:pt x="1458" y="933"/>
                </a:lnTo>
                <a:lnTo>
                  <a:pt x="1458" y="935"/>
                </a:lnTo>
                <a:lnTo>
                  <a:pt x="1458" y="935"/>
                </a:lnTo>
                <a:lnTo>
                  <a:pt x="1458" y="935"/>
                </a:lnTo>
                <a:lnTo>
                  <a:pt x="1458" y="935"/>
                </a:lnTo>
                <a:lnTo>
                  <a:pt x="1460" y="935"/>
                </a:lnTo>
                <a:lnTo>
                  <a:pt x="1460" y="935"/>
                </a:lnTo>
                <a:lnTo>
                  <a:pt x="1460" y="935"/>
                </a:lnTo>
                <a:lnTo>
                  <a:pt x="1458" y="935"/>
                </a:lnTo>
                <a:lnTo>
                  <a:pt x="1458" y="935"/>
                </a:lnTo>
                <a:lnTo>
                  <a:pt x="1460" y="937"/>
                </a:lnTo>
                <a:lnTo>
                  <a:pt x="1460" y="937"/>
                </a:lnTo>
                <a:lnTo>
                  <a:pt x="1460" y="937"/>
                </a:lnTo>
                <a:lnTo>
                  <a:pt x="1460" y="937"/>
                </a:lnTo>
                <a:lnTo>
                  <a:pt x="1460" y="939"/>
                </a:lnTo>
                <a:lnTo>
                  <a:pt x="1460" y="939"/>
                </a:lnTo>
                <a:lnTo>
                  <a:pt x="1463" y="939"/>
                </a:lnTo>
                <a:lnTo>
                  <a:pt x="1463" y="939"/>
                </a:lnTo>
                <a:lnTo>
                  <a:pt x="1463" y="941"/>
                </a:lnTo>
                <a:lnTo>
                  <a:pt x="1463" y="941"/>
                </a:lnTo>
                <a:lnTo>
                  <a:pt x="1465" y="941"/>
                </a:lnTo>
                <a:lnTo>
                  <a:pt x="1465" y="941"/>
                </a:lnTo>
                <a:lnTo>
                  <a:pt x="1465" y="939"/>
                </a:lnTo>
                <a:lnTo>
                  <a:pt x="1465" y="939"/>
                </a:lnTo>
                <a:lnTo>
                  <a:pt x="1465" y="941"/>
                </a:lnTo>
                <a:lnTo>
                  <a:pt x="1465" y="941"/>
                </a:lnTo>
                <a:lnTo>
                  <a:pt x="1465" y="941"/>
                </a:lnTo>
                <a:lnTo>
                  <a:pt x="1465" y="941"/>
                </a:lnTo>
                <a:lnTo>
                  <a:pt x="1465" y="941"/>
                </a:lnTo>
                <a:lnTo>
                  <a:pt x="1463" y="941"/>
                </a:lnTo>
                <a:lnTo>
                  <a:pt x="1463" y="941"/>
                </a:lnTo>
                <a:lnTo>
                  <a:pt x="1463" y="941"/>
                </a:lnTo>
                <a:lnTo>
                  <a:pt x="1460" y="941"/>
                </a:lnTo>
                <a:lnTo>
                  <a:pt x="1460" y="941"/>
                </a:lnTo>
                <a:lnTo>
                  <a:pt x="1460" y="941"/>
                </a:lnTo>
                <a:lnTo>
                  <a:pt x="1460" y="939"/>
                </a:lnTo>
                <a:lnTo>
                  <a:pt x="1460" y="941"/>
                </a:lnTo>
                <a:lnTo>
                  <a:pt x="1458" y="941"/>
                </a:lnTo>
                <a:lnTo>
                  <a:pt x="1458" y="941"/>
                </a:lnTo>
                <a:lnTo>
                  <a:pt x="1458" y="941"/>
                </a:lnTo>
                <a:lnTo>
                  <a:pt x="1458" y="941"/>
                </a:lnTo>
                <a:lnTo>
                  <a:pt x="1460" y="944"/>
                </a:lnTo>
                <a:lnTo>
                  <a:pt x="1460" y="944"/>
                </a:lnTo>
                <a:lnTo>
                  <a:pt x="1460" y="946"/>
                </a:lnTo>
                <a:lnTo>
                  <a:pt x="1460" y="946"/>
                </a:lnTo>
                <a:lnTo>
                  <a:pt x="1458" y="948"/>
                </a:lnTo>
                <a:lnTo>
                  <a:pt x="1456" y="946"/>
                </a:lnTo>
                <a:lnTo>
                  <a:pt x="1454" y="946"/>
                </a:lnTo>
                <a:lnTo>
                  <a:pt x="1452" y="944"/>
                </a:lnTo>
                <a:lnTo>
                  <a:pt x="1450" y="944"/>
                </a:lnTo>
                <a:lnTo>
                  <a:pt x="1450" y="944"/>
                </a:lnTo>
                <a:lnTo>
                  <a:pt x="1448" y="944"/>
                </a:lnTo>
                <a:lnTo>
                  <a:pt x="1448" y="944"/>
                </a:lnTo>
                <a:lnTo>
                  <a:pt x="1448" y="946"/>
                </a:lnTo>
                <a:lnTo>
                  <a:pt x="1446" y="944"/>
                </a:lnTo>
                <a:lnTo>
                  <a:pt x="1448" y="944"/>
                </a:lnTo>
                <a:lnTo>
                  <a:pt x="1448" y="941"/>
                </a:lnTo>
                <a:lnTo>
                  <a:pt x="1448" y="941"/>
                </a:lnTo>
                <a:lnTo>
                  <a:pt x="1448" y="941"/>
                </a:lnTo>
                <a:lnTo>
                  <a:pt x="1446" y="941"/>
                </a:lnTo>
                <a:lnTo>
                  <a:pt x="1446" y="941"/>
                </a:lnTo>
                <a:lnTo>
                  <a:pt x="1444" y="941"/>
                </a:lnTo>
                <a:lnTo>
                  <a:pt x="1444" y="941"/>
                </a:lnTo>
                <a:lnTo>
                  <a:pt x="1444" y="941"/>
                </a:lnTo>
                <a:lnTo>
                  <a:pt x="1446" y="941"/>
                </a:lnTo>
                <a:lnTo>
                  <a:pt x="1446" y="939"/>
                </a:lnTo>
                <a:lnTo>
                  <a:pt x="1446" y="939"/>
                </a:lnTo>
                <a:lnTo>
                  <a:pt x="1446" y="939"/>
                </a:lnTo>
                <a:lnTo>
                  <a:pt x="1446" y="939"/>
                </a:lnTo>
                <a:lnTo>
                  <a:pt x="1446" y="939"/>
                </a:lnTo>
                <a:lnTo>
                  <a:pt x="1446" y="939"/>
                </a:lnTo>
                <a:lnTo>
                  <a:pt x="1446" y="939"/>
                </a:lnTo>
                <a:lnTo>
                  <a:pt x="1444" y="939"/>
                </a:lnTo>
                <a:lnTo>
                  <a:pt x="1444" y="939"/>
                </a:lnTo>
                <a:lnTo>
                  <a:pt x="1444" y="939"/>
                </a:lnTo>
                <a:lnTo>
                  <a:pt x="1444" y="939"/>
                </a:lnTo>
                <a:lnTo>
                  <a:pt x="1444" y="939"/>
                </a:lnTo>
                <a:lnTo>
                  <a:pt x="1444" y="939"/>
                </a:lnTo>
                <a:lnTo>
                  <a:pt x="1444" y="937"/>
                </a:lnTo>
                <a:lnTo>
                  <a:pt x="1444" y="937"/>
                </a:lnTo>
                <a:lnTo>
                  <a:pt x="1442" y="937"/>
                </a:lnTo>
                <a:lnTo>
                  <a:pt x="1442" y="937"/>
                </a:lnTo>
                <a:lnTo>
                  <a:pt x="1442" y="935"/>
                </a:lnTo>
                <a:lnTo>
                  <a:pt x="1442" y="935"/>
                </a:lnTo>
                <a:lnTo>
                  <a:pt x="1442" y="935"/>
                </a:lnTo>
                <a:lnTo>
                  <a:pt x="1442" y="933"/>
                </a:lnTo>
                <a:lnTo>
                  <a:pt x="1442" y="933"/>
                </a:lnTo>
                <a:lnTo>
                  <a:pt x="1439" y="933"/>
                </a:lnTo>
                <a:lnTo>
                  <a:pt x="1437" y="933"/>
                </a:lnTo>
                <a:lnTo>
                  <a:pt x="1435" y="933"/>
                </a:lnTo>
                <a:lnTo>
                  <a:pt x="1435" y="933"/>
                </a:lnTo>
                <a:lnTo>
                  <a:pt x="1435" y="935"/>
                </a:lnTo>
                <a:lnTo>
                  <a:pt x="1437" y="935"/>
                </a:lnTo>
                <a:lnTo>
                  <a:pt x="1437" y="935"/>
                </a:lnTo>
                <a:lnTo>
                  <a:pt x="1437" y="935"/>
                </a:lnTo>
                <a:lnTo>
                  <a:pt x="1437" y="935"/>
                </a:lnTo>
                <a:lnTo>
                  <a:pt x="1439" y="937"/>
                </a:lnTo>
                <a:lnTo>
                  <a:pt x="1439" y="937"/>
                </a:lnTo>
                <a:lnTo>
                  <a:pt x="1439" y="937"/>
                </a:lnTo>
                <a:lnTo>
                  <a:pt x="1439" y="937"/>
                </a:lnTo>
                <a:lnTo>
                  <a:pt x="1442" y="939"/>
                </a:lnTo>
                <a:lnTo>
                  <a:pt x="1442" y="939"/>
                </a:lnTo>
                <a:lnTo>
                  <a:pt x="1442" y="939"/>
                </a:lnTo>
                <a:lnTo>
                  <a:pt x="1442" y="941"/>
                </a:lnTo>
                <a:lnTo>
                  <a:pt x="1442" y="941"/>
                </a:lnTo>
                <a:lnTo>
                  <a:pt x="1442" y="944"/>
                </a:lnTo>
                <a:lnTo>
                  <a:pt x="1442" y="944"/>
                </a:lnTo>
                <a:lnTo>
                  <a:pt x="1442" y="946"/>
                </a:lnTo>
                <a:lnTo>
                  <a:pt x="1442" y="946"/>
                </a:lnTo>
                <a:lnTo>
                  <a:pt x="1439" y="948"/>
                </a:lnTo>
                <a:lnTo>
                  <a:pt x="1439" y="948"/>
                </a:lnTo>
                <a:lnTo>
                  <a:pt x="1439" y="948"/>
                </a:lnTo>
                <a:lnTo>
                  <a:pt x="1439" y="948"/>
                </a:lnTo>
                <a:lnTo>
                  <a:pt x="1437" y="948"/>
                </a:lnTo>
                <a:lnTo>
                  <a:pt x="1437" y="950"/>
                </a:lnTo>
                <a:lnTo>
                  <a:pt x="1437" y="950"/>
                </a:lnTo>
                <a:lnTo>
                  <a:pt x="1437" y="952"/>
                </a:lnTo>
                <a:lnTo>
                  <a:pt x="1437" y="952"/>
                </a:lnTo>
                <a:lnTo>
                  <a:pt x="1435" y="954"/>
                </a:lnTo>
                <a:lnTo>
                  <a:pt x="1435" y="954"/>
                </a:lnTo>
                <a:lnTo>
                  <a:pt x="1435" y="956"/>
                </a:lnTo>
                <a:lnTo>
                  <a:pt x="1435" y="962"/>
                </a:lnTo>
                <a:lnTo>
                  <a:pt x="1435" y="962"/>
                </a:lnTo>
                <a:lnTo>
                  <a:pt x="1435" y="965"/>
                </a:lnTo>
                <a:lnTo>
                  <a:pt x="1435" y="967"/>
                </a:lnTo>
                <a:lnTo>
                  <a:pt x="1435" y="967"/>
                </a:lnTo>
                <a:lnTo>
                  <a:pt x="1433" y="969"/>
                </a:lnTo>
                <a:lnTo>
                  <a:pt x="1433" y="969"/>
                </a:lnTo>
                <a:lnTo>
                  <a:pt x="1431" y="969"/>
                </a:lnTo>
                <a:lnTo>
                  <a:pt x="1431" y="971"/>
                </a:lnTo>
                <a:lnTo>
                  <a:pt x="1431" y="971"/>
                </a:lnTo>
                <a:lnTo>
                  <a:pt x="1429" y="971"/>
                </a:lnTo>
                <a:lnTo>
                  <a:pt x="1427" y="973"/>
                </a:lnTo>
                <a:lnTo>
                  <a:pt x="1425" y="973"/>
                </a:lnTo>
                <a:lnTo>
                  <a:pt x="1425" y="973"/>
                </a:lnTo>
                <a:lnTo>
                  <a:pt x="1425" y="971"/>
                </a:lnTo>
                <a:lnTo>
                  <a:pt x="1425" y="969"/>
                </a:lnTo>
                <a:lnTo>
                  <a:pt x="1423" y="962"/>
                </a:lnTo>
                <a:lnTo>
                  <a:pt x="1423" y="958"/>
                </a:lnTo>
                <a:lnTo>
                  <a:pt x="1421" y="956"/>
                </a:lnTo>
                <a:lnTo>
                  <a:pt x="1421" y="956"/>
                </a:lnTo>
                <a:lnTo>
                  <a:pt x="1419" y="954"/>
                </a:lnTo>
                <a:lnTo>
                  <a:pt x="1419" y="954"/>
                </a:lnTo>
                <a:lnTo>
                  <a:pt x="1416" y="954"/>
                </a:lnTo>
                <a:lnTo>
                  <a:pt x="1416" y="956"/>
                </a:lnTo>
                <a:lnTo>
                  <a:pt x="1414" y="956"/>
                </a:lnTo>
                <a:lnTo>
                  <a:pt x="1412" y="956"/>
                </a:lnTo>
                <a:lnTo>
                  <a:pt x="1412" y="956"/>
                </a:lnTo>
                <a:lnTo>
                  <a:pt x="1412" y="956"/>
                </a:lnTo>
                <a:lnTo>
                  <a:pt x="1412" y="956"/>
                </a:lnTo>
                <a:lnTo>
                  <a:pt x="1412" y="956"/>
                </a:lnTo>
                <a:lnTo>
                  <a:pt x="1412" y="958"/>
                </a:lnTo>
                <a:lnTo>
                  <a:pt x="1412" y="958"/>
                </a:lnTo>
                <a:lnTo>
                  <a:pt x="1410" y="960"/>
                </a:lnTo>
                <a:lnTo>
                  <a:pt x="1410" y="960"/>
                </a:lnTo>
                <a:lnTo>
                  <a:pt x="1410" y="960"/>
                </a:lnTo>
                <a:lnTo>
                  <a:pt x="1408" y="960"/>
                </a:lnTo>
                <a:lnTo>
                  <a:pt x="1408" y="962"/>
                </a:lnTo>
                <a:lnTo>
                  <a:pt x="1408" y="962"/>
                </a:lnTo>
                <a:lnTo>
                  <a:pt x="1406" y="962"/>
                </a:lnTo>
                <a:lnTo>
                  <a:pt x="1404" y="962"/>
                </a:lnTo>
                <a:lnTo>
                  <a:pt x="1404" y="960"/>
                </a:lnTo>
                <a:lnTo>
                  <a:pt x="1404" y="960"/>
                </a:lnTo>
                <a:lnTo>
                  <a:pt x="1404" y="960"/>
                </a:lnTo>
                <a:lnTo>
                  <a:pt x="1404" y="958"/>
                </a:lnTo>
                <a:lnTo>
                  <a:pt x="1404" y="958"/>
                </a:lnTo>
                <a:lnTo>
                  <a:pt x="1404" y="956"/>
                </a:lnTo>
                <a:lnTo>
                  <a:pt x="1406" y="956"/>
                </a:lnTo>
                <a:lnTo>
                  <a:pt x="1406" y="956"/>
                </a:lnTo>
                <a:lnTo>
                  <a:pt x="1408" y="956"/>
                </a:lnTo>
                <a:lnTo>
                  <a:pt x="1408" y="954"/>
                </a:lnTo>
                <a:lnTo>
                  <a:pt x="1408" y="954"/>
                </a:lnTo>
                <a:lnTo>
                  <a:pt x="1408" y="954"/>
                </a:lnTo>
                <a:lnTo>
                  <a:pt x="1408" y="954"/>
                </a:lnTo>
                <a:lnTo>
                  <a:pt x="1410" y="952"/>
                </a:lnTo>
                <a:lnTo>
                  <a:pt x="1410" y="950"/>
                </a:lnTo>
                <a:lnTo>
                  <a:pt x="1410" y="950"/>
                </a:lnTo>
                <a:lnTo>
                  <a:pt x="1410" y="950"/>
                </a:lnTo>
                <a:lnTo>
                  <a:pt x="1410" y="952"/>
                </a:lnTo>
                <a:lnTo>
                  <a:pt x="1412" y="950"/>
                </a:lnTo>
                <a:lnTo>
                  <a:pt x="1412" y="950"/>
                </a:lnTo>
                <a:lnTo>
                  <a:pt x="1412" y="948"/>
                </a:lnTo>
                <a:lnTo>
                  <a:pt x="1412" y="946"/>
                </a:lnTo>
                <a:lnTo>
                  <a:pt x="1412" y="944"/>
                </a:lnTo>
                <a:lnTo>
                  <a:pt x="1412" y="944"/>
                </a:lnTo>
                <a:lnTo>
                  <a:pt x="1412" y="941"/>
                </a:lnTo>
                <a:lnTo>
                  <a:pt x="1412" y="939"/>
                </a:lnTo>
                <a:lnTo>
                  <a:pt x="1410" y="939"/>
                </a:lnTo>
                <a:lnTo>
                  <a:pt x="1410" y="937"/>
                </a:lnTo>
                <a:lnTo>
                  <a:pt x="1410" y="937"/>
                </a:lnTo>
                <a:lnTo>
                  <a:pt x="1410" y="937"/>
                </a:lnTo>
                <a:lnTo>
                  <a:pt x="1412" y="937"/>
                </a:lnTo>
                <a:lnTo>
                  <a:pt x="1412" y="937"/>
                </a:lnTo>
                <a:lnTo>
                  <a:pt x="1412" y="937"/>
                </a:lnTo>
                <a:lnTo>
                  <a:pt x="1412" y="937"/>
                </a:lnTo>
                <a:lnTo>
                  <a:pt x="1412" y="937"/>
                </a:lnTo>
                <a:lnTo>
                  <a:pt x="1412" y="935"/>
                </a:lnTo>
                <a:lnTo>
                  <a:pt x="1412" y="935"/>
                </a:lnTo>
                <a:lnTo>
                  <a:pt x="1412" y="935"/>
                </a:lnTo>
                <a:lnTo>
                  <a:pt x="1412" y="933"/>
                </a:lnTo>
                <a:lnTo>
                  <a:pt x="1412" y="933"/>
                </a:lnTo>
                <a:lnTo>
                  <a:pt x="1412" y="933"/>
                </a:lnTo>
                <a:lnTo>
                  <a:pt x="1410" y="933"/>
                </a:lnTo>
                <a:lnTo>
                  <a:pt x="1410" y="931"/>
                </a:lnTo>
                <a:lnTo>
                  <a:pt x="1408" y="931"/>
                </a:lnTo>
                <a:lnTo>
                  <a:pt x="1404" y="929"/>
                </a:lnTo>
                <a:lnTo>
                  <a:pt x="1404" y="929"/>
                </a:lnTo>
                <a:lnTo>
                  <a:pt x="1404" y="929"/>
                </a:lnTo>
                <a:lnTo>
                  <a:pt x="1402" y="929"/>
                </a:lnTo>
                <a:lnTo>
                  <a:pt x="1402" y="929"/>
                </a:lnTo>
                <a:lnTo>
                  <a:pt x="1400" y="927"/>
                </a:lnTo>
                <a:lnTo>
                  <a:pt x="1400" y="927"/>
                </a:lnTo>
                <a:lnTo>
                  <a:pt x="1400" y="927"/>
                </a:lnTo>
                <a:lnTo>
                  <a:pt x="1398" y="927"/>
                </a:lnTo>
                <a:lnTo>
                  <a:pt x="1395" y="927"/>
                </a:lnTo>
                <a:lnTo>
                  <a:pt x="1395" y="925"/>
                </a:lnTo>
                <a:lnTo>
                  <a:pt x="1393" y="925"/>
                </a:lnTo>
                <a:lnTo>
                  <a:pt x="1391" y="925"/>
                </a:lnTo>
                <a:lnTo>
                  <a:pt x="1391" y="925"/>
                </a:lnTo>
                <a:lnTo>
                  <a:pt x="1389" y="925"/>
                </a:lnTo>
                <a:lnTo>
                  <a:pt x="1389" y="925"/>
                </a:lnTo>
                <a:lnTo>
                  <a:pt x="1389" y="925"/>
                </a:lnTo>
                <a:lnTo>
                  <a:pt x="1389" y="925"/>
                </a:lnTo>
                <a:lnTo>
                  <a:pt x="1389" y="925"/>
                </a:lnTo>
                <a:lnTo>
                  <a:pt x="1387" y="927"/>
                </a:lnTo>
                <a:lnTo>
                  <a:pt x="1387" y="927"/>
                </a:lnTo>
                <a:lnTo>
                  <a:pt x="1387" y="929"/>
                </a:lnTo>
                <a:lnTo>
                  <a:pt x="1387" y="929"/>
                </a:lnTo>
                <a:lnTo>
                  <a:pt x="1387" y="929"/>
                </a:lnTo>
                <a:lnTo>
                  <a:pt x="1389" y="931"/>
                </a:lnTo>
                <a:lnTo>
                  <a:pt x="1389" y="931"/>
                </a:lnTo>
                <a:lnTo>
                  <a:pt x="1389" y="931"/>
                </a:lnTo>
                <a:lnTo>
                  <a:pt x="1389" y="931"/>
                </a:lnTo>
                <a:lnTo>
                  <a:pt x="1387" y="931"/>
                </a:lnTo>
                <a:lnTo>
                  <a:pt x="1387" y="931"/>
                </a:lnTo>
                <a:lnTo>
                  <a:pt x="1385" y="931"/>
                </a:lnTo>
                <a:lnTo>
                  <a:pt x="1383" y="933"/>
                </a:lnTo>
                <a:lnTo>
                  <a:pt x="1383" y="933"/>
                </a:lnTo>
                <a:lnTo>
                  <a:pt x="1383" y="933"/>
                </a:lnTo>
                <a:lnTo>
                  <a:pt x="1383" y="935"/>
                </a:lnTo>
                <a:lnTo>
                  <a:pt x="1383" y="937"/>
                </a:lnTo>
                <a:lnTo>
                  <a:pt x="1383" y="937"/>
                </a:lnTo>
                <a:lnTo>
                  <a:pt x="1383" y="939"/>
                </a:lnTo>
                <a:lnTo>
                  <a:pt x="1381" y="941"/>
                </a:lnTo>
                <a:lnTo>
                  <a:pt x="1381" y="941"/>
                </a:lnTo>
                <a:lnTo>
                  <a:pt x="1381" y="941"/>
                </a:lnTo>
                <a:lnTo>
                  <a:pt x="1381" y="941"/>
                </a:lnTo>
                <a:lnTo>
                  <a:pt x="1381" y="939"/>
                </a:lnTo>
                <a:lnTo>
                  <a:pt x="1381" y="939"/>
                </a:lnTo>
                <a:lnTo>
                  <a:pt x="1381" y="937"/>
                </a:lnTo>
                <a:lnTo>
                  <a:pt x="1381" y="937"/>
                </a:lnTo>
                <a:lnTo>
                  <a:pt x="1381" y="939"/>
                </a:lnTo>
                <a:lnTo>
                  <a:pt x="1381" y="939"/>
                </a:lnTo>
                <a:lnTo>
                  <a:pt x="1381" y="939"/>
                </a:lnTo>
                <a:lnTo>
                  <a:pt x="1381" y="939"/>
                </a:lnTo>
                <a:lnTo>
                  <a:pt x="1381" y="939"/>
                </a:lnTo>
                <a:lnTo>
                  <a:pt x="1381" y="941"/>
                </a:lnTo>
                <a:lnTo>
                  <a:pt x="1379" y="941"/>
                </a:lnTo>
                <a:lnTo>
                  <a:pt x="1379" y="941"/>
                </a:lnTo>
                <a:lnTo>
                  <a:pt x="1379" y="939"/>
                </a:lnTo>
                <a:lnTo>
                  <a:pt x="1379" y="939"/>
                </a:lnTo>
                <a:lnTo>
                  <a:pt x="1379" y="937"/>
                </a:lnTo>
                <a:lnTo>
                  <a:pt x="1379" y="937"/>
                </a:lnTo>
                <a:lnTo>
                  <a:pt x="1381" y="937"/>
                </a:lnTo>
                <a:lnTo>
                  <a:pt x="1379" y="935"/>
                </a:lnTo>
                <a:lnTo>
                  <a:pt x="1381" y="935"/>
                </a:lnTo>
                <a:lnTo>
                  <a:pt x="1381" y="935"/>
                </a:lnTo>
                <a:lnTo>
                  <a:pt x="1381" y="935"/>
                </a:lnTo>
                <a:lnTo>
                  <a:pt x="1379" y="935"/>
                </a:lnTo>
                <a:lnTo>
                  <a:pt x="1379" y="935"/>
                </a:lnTo>
                <a:lnTo>
                  <a:pt x="1377" y="937"/>
                </a:lnTo>
                <a:lnTo>
                  <a:pt x="1377" y="939"/>
                </a:lnTo>
                <a:lnTo>
                  <a:pt x="1375" y="939"/>
                </a:lnTo>
                <a:lnTo>
                  <a:pt x="1375" y="939"/>
                </a:lnTo>
                <a:lnTo>
                  <a:pt x="1375" y="939"/>
                </a:lnTo>
                <a:lnTo>
                  <a:pt x="1375" y="939"/>
                </a:lnTo>
                <a:lnTo>
                  <a:pt x="1372" y="939"/>
                </a:lnTo>
                <a:lnTo>
                  <a:pt x="1372" y="939"/>
                </a:lnTo>
                <a:lnTo>
                  <a:pt x="1372" y="941"/>
                </a:lnTo>
                <a:lnTo>
                  <a:pt x="1372" y="941"/>
                </a:lnTo>
                <a:lnTo>
                  <a:pt x="1370" y="944"/>
                </a:lnTo>
                <a:lnTo>
                  <a:pt x="1370" y="944"/>
                </a:lnTo>
                <a:lnTo>
                  <a:pt x="1370" y="944"/>
                </a:lnTo>
                <a:lnTo>
                  <a:pt x="1370" y="944"/>
                </a:lnTo>
                <a:lnTo>
                  <a:pt x="1370" y="946"/>
                </a:lnTo>
                <a:lnTo>
                  <a:pt x="1370" y="948"/>
                </a:lnTo>
                <a:lnTo>
                  <a:pt x="1370" y="950"/>
                </a:lnTo>
                <a:lnTo>
                  <a:pt x="1368" y="952"/>
                </a:lnTo>
                <a:lnTo>
                  <a:pt x="1368" y="952"/>
                </a:lnTo>
                <a:lnTo>
                  <a:pt x="1366" y="954"/>
                </a:lnTo>
                <a:lnTo>
                  <a:pt x="1366" y="954"/>
                </a:lnTo>
                <a:lnTo>
                  <a:pt x="1368" y="956"/>
                </a:lnTo>
                <a:lnTo>
                  <a:pt x="1368" y="956"/>
                </a:lnTo>
                <a:lnTo>
                  <a:pt x="1368" y="958"/>
                </a:lnTo>
                <a:lnTo>
                  <a:pt x="1368" y="958"/>
                </a:lnTo>
                <a:lnTo>
                  <a:pt x="1366" y="962"/>
                </a:lnTo>
                <a:lnTo>
                  <a:pt x="1366" y="962"/>
                </a:lnTo>
                <a:lnTo>
                  <a:pt x="1368" y="967"/>
                </a:lnTo>
                <a:lnTo>
                  <a:pt x="1368" y="969"/>
                </a:lnTo>
                <a:lnTo>
                  <a:pt x="1368" y="969"/>
                </a:lnTo>
                <a:lnTo>
                  <a:pt x="1370" y="971"/>
                </a:lnTo>
                <a:lnTo>
                  <a:pt x="1370" y="973"/>
                </a:lnTo>
                <a:lnTo>
                  <a:pt x="1370" y="975"/>
                </a:lnTo>
                <a:lnTo>
                  <a:pt x="1370" y="977"/>
                </a:lnTo>
                <a:lnTo>
                  <a:pt x="1370" y="979"/>
                </a:lnTo>
                <a:lnTo>
                  <a:pt x="1370" y="981"/>
                </a:lnTo>
                <a:lnTo>
                  <a:pt x="1370" y="983"/>
                </a:lnTo>
                <a:lnTo>
                  <a:pt x="1368" y="986"/>
                </a:lnTo>
                <a:lnTo>
                  <a:pt x="1368" y="986"/>
                </a:lnTo>
                <a:lnTo>
                  <a:pt x="1366" y="990"/>
                </a:lnTo>
                <a:lnTo>
                  <a:pt x="1366" y="990"/>
                </a:lnTo>
                <a:lnTo>
                  <a:pt x="1364" y="992"/>
                </a:lnTo>
                <a:lnTo>
                  <a:pt x="1364" y="994"/>
                </a:lnTo>
                <a:lnTo>
                  <a:pt x="1362" y="994"/>
                </a:lnTo>
                <a:lnTo>
                  <a:pt x="1358" y="996"/>
                </a:lnTo>
                <a:lnTo>
                  <a:pt x="1358" y="996"/>
                </a:lnTo>
                <a:lnTo>
                  <a:pt x="1356" y="996"/>
                </a:lnTo>
                <a:lnTo>
                  <a:pt x="1354" y="996"/>
                </a:lnTo>
                <a:lnTo>
                  <a:pt x="1354" y="996"/>
                </a:lnTo>
                <a:lnTo>
                  <a:pt x="1354" y="996"/>
                </a:lnTo>
                <a:lnTo>
                  <a:pt x="1354" y="996"/>
                </a:lnTo>
                <a:lnTo>
                  <a:pt x="1354" y="996"/>
                </a:lnTo>
                <a:lnTo>
                  <a:pt x="1351" y="996"/>
                </a:lnTo>
                <a:lnTo>
                  <a:pt x="1351" y="994"/>
                </a:lnTo>
                <a:lnTo>
                  <a:pt x="1351" y="992"/>
                </a:lnTo>
                <a:lnTo>
                  <a:pt x="1349" y="990"/>
                </a:lnTo>
                <a:lnTo>
                  <a:pt x="1349" y="990"/>
                </a:lnTo>
                <a:lnTo>
                  <a:pt x="1349" y="988"/>
                </a:lnTo>
                <a:lnTo>
                  <a:pt x="1349" y="988"/>
                </a:lnTo>
                <a:lnTo>
                  <a:pt x="1347" y="988"/>
                </a:lnTo>
                <a:lnTo>
                  <a:pt x="1347" y="986"/>
                </a:lnTo>
                <a:lnTo>
                  <a:pt x="1347" y="981"/>
                </a:lnTo>
                <a:lnTo>
                  <a:pt x="1347" y="979"/>
                </a:lnTo>
                <a:lnTo>
                  <a:pt x="1349" y="977"/>
                </a:lnTo>
                <a:lnTo>
                  <a:pt x="1347" y="977"/>
                </a:lnTo>
                <a:lnTo>
                  <a:pt x="1347" y="975"/>
                </a:lnTo>
                <a:lnTo>
                  <a:pt x="1347" y="975"/>
                </a:lnTo>
                <a:lnTo>
                  <a:pt x="1347" y="973"/>
                </a:lnTo>
                <a:lnTo>
                  <a:pt x="1347" y="973"/>
                </a:lnTo>
                <a:lnTo>
                  <a:pt x="1347" y="973"/>
                </a:lnTo>
                <a:lnTo>
                  <a:pt x="1347" y="973"/>
                </a:lnTo>
                <a:lnTo>
                  <a:pt x="1347" y="971"/>
                </a:lnTo>
                <a:lnTo>
                  <a:pt x="1347" y="971"/>
                </a:lnTo>
                <a:lnTo>
                  <a:pt x="1347" y="971"/>
                </a:lnTo>
                <a:lnTo>
                  <a:pt x="1347" y="971"/>
                </a:lnTo>
                <a:lnTo>
                  <a:pt x="1347" y="971"/>
                </a:lnTo>
                <a:lnTo>
                  <a:pt x="1347" y="969"/>
                </a:lnTo>
                <a:lnTo>
                  <a:pt x="1347" y="969"/>
                </a:lnTo>
                <a:lnTo>
                  <a:pt x="1347" y="967"/>
                </a:lnTo>
                <a:lnTo>
                  <a:pt x="1347" y="965"/>
                </a:lnTo>
                <a:lnTo>
                  <a:pt x="1347" y="965"/>
                </a:lnTo>
                <a:lnTo>
                  <a:pt x="1347" y="965"/>
                </a:lnTo>
                <a:lnTo>
                  <a:pt x="1349" y="962"/>
                </a:lnTo>
                <a:lnTo>
                  <a:pt x="1349" y="960"/>
                </a:lnTo>
                <a:lnTo>
                  <a:pt x="1349" y="960"/>
                </a:lnTo>
                <a:lnTo>
                  <a:pt x="1349" y="958"/>
                </a:lnTo>
                <a:lnTo>
                  <a:pt x="1349" y="958"/>
                </a:lnTo>
                <a:lnTo>
                  <a:pt x="1349" y="958"/>
                </a:lnTo>
                <a:lnTo>
                  <a:pt x="1349" y="956"/>
                </a:lnTo>
                <a:lnTo>
                  <a:pt x="1349" y="954"/>
                </a:lnTo>
                <a:lnTo>
                  <a:pt x="1351" y="954"/>
                </a:lnTo>
                <a:lnTo>
                  <a:pt x="1351" y="952"/>
                </a:lnTo>
                <a:lnTo>
                  <a:pt x="1351" y="952"/>
                </a:lnTo>
                <a:lnTo>
                  <a:pt x="1351" y="950"/>
                </a:lnTo>
                <a:lnTo>
                  <a:pt x="1351" y="950"/>
                </a:lnTo>
                <a:lnTo>
                  <a:pt x="1354" y="946"/>
                </a:lnTo>
                <a:lnTo>
                  <a:pt x="1354" y="946"/>
                </a:lnTo>
                <a:lnTo>
                  <a:pt x="1354" y="944"/>
                </a:lnTo>
                <a:lnTo>
                  <a:pt x="1354" y="944"/>
                </a:lnTo>
                <a:lnTo>
                  <a:pt x="1356" y="941"/>
                </a:lnTo>
                <a:lnTo>
                  <a:pt x="1356" y="941"/>
                </a:lnTo>
                <a:lnTo>
                  <a:pt x="1354" y="941"/>
                </a:lnTo>
                <a:lnTo>
                  <a:pt x="1354" y="939"/>
                </a:lnTo>
                <a:lnTo>
                  <a:pt x="1354" y="939"/>
                </a:lnTo>
                <a:lnTo>
                  <a:pt x="1351" y="941"/>
                </a:lnTo>
                <a:lnTo>
                  <a:pt x="1351" y="941"/>
                </a:lnTo>
                <a:lnTo>
                  <a:pt x="1351" y="941"/>
                </a:lnTo>
                <a:lnTo>
                  <a:pt x="1349" y="941"/>
                </a:lnTo>
                <a:lnTo>
                  <a:pt x="1349" y="944"/>
                </a:lnTo>
                <a:lnTo>
                  <a:pt x="1347" y="944"/>
                </a:lnTo>
                <a:lnTo>
                  <a:pt x="1347" y="944"/>
                </a:lnTo>
                <a:lnTo>
                  <a:pt x="1347" y="946"/>
                </a:lnTo>
                <a:lnTo>
                  <a:pt x="1347" y="946"/>
                </a:lnTo>
                <a:lnTo>
                  <a:pt x="1345" y="946"/>
                </a:lnTo>
                <a:lnTo>
                  <a:pt x="1345" y="946"/>
                </a:lnTo>
                <a:lnTo>
                  <a:pt x="1345" y="946"/>
                </a:lnTo>
                <a:lnTo>
                  <a:pt x="1345" y="944"/>
                </a:lnTo>
                <a:lnTo>
                  <a:pt x="1345" y="941"/>
                </a:lnTo>
                <a:lnTo>
                  <a:pt x="1347" y="939"/>
                </a:lnTo>
                <a:lnTo>
                  <a:pt x="1347" y="939"/>
                </a:lnTo>
                <a:lnTo>
                  <a:pt x="1347" y="939"/>
                </a:lnTo>
                <a:lnTo>
                  <a:pt x="1349" y="937"/>
                </a:lnTo>
                <a:lnTo>
                  <a:pt x="1351" y="937"/>
                </a:lnTo>
                <a:lnTo>
                  <a:pt x="1351" y="937"/>
                </a:lnTo>
                <a:lnTo>
                  <a:pt x="1351" y="935"/>
                </a:lnTo>
                <a:lnTo>
                  <a:pt x="1351" y="935"/>
                </a:lnTo>
                <a:lnTo>
                  <a:pt x="1351" y="935"/>
                </a:lnTo>
                <a:lnTo>
                  <a:pt x="1351" y="933"/>
                </a:lnTo>
                <a:lnTo>
                  <a:pt x="1354" y="931"/>
                </a:lnTo>
                <a:lnTo>
                  <a:pt x="1356" y="929"/>
                </a:lnTo>
                <a:lnTo>
                  <a:pt x="1356" y="927"/>
                </a:lnTo>
                <a:lnTo>
                  <a:pt x="1358" y="927"/>
                </a:lnTo>
                <a:lnTo>
                  <a:pt x="1358" y="925"/>
                </a:lnTo>
                <a:lnTo>
                  <a:pt x="1358" y="925"/>
                </a:lnTo>
                <a:lnTo>
                  <a:pt x="1360" y="923"/>
                </a:lnTo>
                <a:lnTo>
                  <a:pt x="1360" y="923"/>
                </a:lnTo>
                <a:lnTo>
                  <a:pt x="1360" y="923"/>
                </a:lnTo>
                <a:lnTo>
                  <a:pt x="1360" y="923"/>
                </a:lnTo>
                <a:lnTo>
                  <a:pt x="1360" y="923"/>
                </a:lnTo>
                <a:lnTo>
                  <a:pt x="1360" y="925"/>
                </a:lnTo>
                <a:lnTo>
                  <a:pt x="1360" y="925"/>
                </a:lnTo>
                <a:lnTo>
                  <a:pt x="1360" y="925"/>
                </a:lnTo>
                <a:lnTo>
                  <a:pt x="1362" y="925"/>
                </a:lnTo>
                <a:lnTo>
                  <a:pt x="1362" y="925"/>
                </a:lnTo>
                <a:lnTo>
                  <a:pt x="1362" y="923"/>
                </a:lnTo>
                <a:lnTo>
                  <a:pt x="1364" y="923"/>
                </a:lnTo>
                <a:lnTo>
                  <a:pt x="1364" y="923"/>
                </a:lnTo>
                <a:lnTo>
                  <a:pt x="1364" y="923"/>
                </a:lnTo>
                <a:lnTo>
                  <a:pt x="1364" y="923"/>
                </a:lnTo>
                <a:lnTo>
                  <a:pt x="1366" y="923"/>
                </a:lnTo>
                <a:lnTo>
                  <a:pt x="1366" y="923"/>
                </a:lnTo>
                <a:lnTo>
                  <a:pt x="1366" y="923"/>
                </a:lnTo>
                <a:lnTo>
                  <a:pt x="1366" y="925"/>
                </a:lnTo>
                <a:lnTo>
                  <a:pt x="1366" y="925"/>
                </a:lnTo>
                <a:lnTo>
                  <a:pt x="1364" y="925"/>
                </a:lnTo>
                <a:lnTo>
                  <a:pt x="1364" y="925"/>
                </a:lnTo>
                <a:lnTo>
                  <a:pt x="1364" y="927"/>
                </a:lnTo>
                <a:lnTo>
                  <a:pt x="1364" y="927"/>
                </a:lnTo>
                <a:lnTo>
                  <a:pt x="1364" y="927"/>
                </a:lnTo>
                <a:lnTo>
                  <a:pt x="1364" y="927"/>
                </a:lnTo>
                <a:lnTo>
                  <a:pt x="1366" y="927"/>
                </a:lnTo>
                <a:lnTo>
                  <a:pt x="1366" y="925"/>
                </a:lnTo>
                <a:lnTo>
                  <a:pt x="1366" y="925"/>
                </a:lnTo>
                <a:lnTo>
                  <a:pt x="1368" y="925"/>
                </a:lnTo>
                <a:lnTo>
                  <a:pt x="1368" y="923"/>
                </a:lnTo>
                <a:lnTo>
                  <a:pt x="1368" y="923"/>
                </a:lnTo>
                <a:lnTo>
                  <a:pt x="1370" y="921"/>
                </a:lnTo>
                <a:lnTo>
                  <a:pt x="1370" y="921"/>
                </a:lnTo>
                <a:lnTo>
                  <a:pt x="1372" y="921"/>
                </a:lnTo>
                <a:lnTo>
                  <a:pt x="1372" y="921"/>
                </a:lnTo>
                <a:lnTo>
                  <a:pt x="1375" y="921"/>
                </a:lnTo>
                <a:lnTo>
                  <a:pt x="1375" y="921"/>
                </a:lnTo>
                <a:lnTo>
                  <a:pt x="1375" y="921"/>
                </a:lnTo>
                <a:lnTo>
                  <a:pt x="1377" y="921"/>
                </a:lnTo>
                <a:lnTo>
                  <a:pt x="1379" y="921"/>
                </a:lnTo>
                <a:lnTo>
                  <a:pt x="1379" y="921"/>
                </a:lnTo>
                <a:lnTo>
                  <a:pt x="1381" y="918"/>
                </a:lnTo>
                <a:lnTo>
                  <a:pt x="1381" y="918"/>
                </a:lnTo>
                <a:lnTo>
                  <a:pt x="1383" y="918"/>
                </a:lnTo>
                <a:lnTo>
                  <a:pt x="1385" y="918"/>
                </a:lnTo>
                <a:lnTo>
                  <a:pt x="1387" y="918"/>
                </a:lnTo>
                <a:lnTo>
                  <a:pt x="1389" y="921"/>
                </a:lnTo>
                <a:lnTo>
                  <a:pt x="1391" y="923"/>
                </a:lnTo>
                <a:lnTo>
                  <a:pt x="1391" y="923"/>
                </a:lnTo>
                <a:lnTo>
                  <a:pt x="1391" y="923"/>
                </a:lnTo>
                <a:lnTo>
                  <a:pt x="1393" y="923"/>
                </a:lnTo>
                <a:lnTo>
                  <a:pt x="1393" y="923"/>
                </a:lnTo>
                <a:lnTo>
                  <a:pt x="1391" y="923"/>
                </a:lnTo>
                <a:lnTo>
                  <a:pt x="1393" y="921"/>
                </a:lnTo>
                <a:lnTo>
                  <a:pt x="1391" y="921"/>
                </a:lnTo>
                <a:lnTo>
                  <a:pt x="1393" y="921"/>
                </a:lnTo>
                <a:lnTo>
                  <a:pt x="1393" y="918"/>
                </a:lnTo>
                <a:lnTo>
                  <a:pt x="1393" y="918"/>
                </a:lnTo>
                <a:lnTo>
                  <a:pt x="1395" y="921"/>
                </a:lnTo>
                <a:lnTo>
                  <a:pt x="1395" y="921"/>
                </a:lnTo>
                <a:lnTo>
                  <a:pt x="1395" y="921"/>
                </a:lnTo>
                <a:lnTo>
                  <a:pt x="1395" y="921"/>
                </a:lnTo>
                <a:lnTo>
                  <a:pt x="1395" y="921"/>
                </a:lnTo>
                <a:lnTo>
                  <a:pt x="1395" y="921"/>
                </a:lnTo>
                <a:lnTo>
                  <a:pt x="1395" y="921"/>
                </a:lnTo>
                <a:lnTo>
                  <a:pt x="1398" y="921"/>
                </a:lnTo>
                <a:lnTo>
                  <a:pt x="1404" y="921"/>
                </a:lnTo>
                <a:lnTo>
                  <a:pt x="1404" y="921"/>
                </a:lnTo>
                <a:lnTo>
                  <a:pt x="1404" y="921"/>
                </a:lnTo>
                <a:lnTo>
                  <a:pt x="1404" y="921"/>
                </a:lnTo>
                <a:lnTo>
                  <a:pt x="1404" y="921"/>
                </a:lnTo>
                <a:lnTo>
                  <a:pt x="1402" y="918"/>
                </a:lnTo>
                <a:lnTo>
                  <a:pt x="1402" y="918"/>
                </a:lnTo>
                <a:lnTo>
                  <a:pt x="1402" y="918"/>
                </a:lnTo>
                <a:lnTo>
                  <a:pt x="1402" y="918"/>
                </a:lnTo>
                <a:lnTo>
                  <a:pt x="1402" y="916"/>
                </a:lnTo>
                <a:lnTo>
                  <a:pt x="1402" y="916"/>
                </a:lnTo>
                <a:lnTo>
                  <a:pt x="1400" y="916"/>
                </a:lnTo>
                <a:lnTo>
                  <a:pt x="1400" y="916"/>
                </a:lnTo>
                <a:lnTo>
                  <a:pt x="1400" y="916"/>
                </a:lnTo>
                <a:lnTo>
                  <a:pt x="1400" y="916"/>
                </a:lnTo>
                <a:lnTo>
                  <a:pt x="1400" y="914"/>
                </a:lnTo>
                <a:lnTo>
                  <a:pt x="1400" y="914"/>
                </a:lnTo>
                <a:lnTo>
                  <a:pt x="1400" y="914"/>
                </a:lnTo>
                <a:lnTo>
                  <a:pt x="1400" y="912"/>
                </a:lnTo>
                <a:lnTo>
                  <a:pt x="1398" y="912"/>
                </a:lnTo>
                <a:lnTo>
                  <a:pt x="1398" y="912"/>
                </a:lnTo>
                <a:lnTo>
                  <a:pt x="1398" y="910"/>
                </a:lnTo>
                <a:lnTo>
                  <a:pt x="1398" y="912"/>
                </a:lnTo>
                <a:lnTo>
                  <a:pt x="1398" y="912"/>
                </a:lnTo>
                <a:lnTo>
                  <a:pt x="1395" y="912"/>
                </a:lnTo>
                <a:lnTo>
                  <a:pt x="1395" y="912"/>
                </a:lnTo>
                <a:lnTo>
                  <a:pt x="1393" y="912"/>
                </a:lnTo>
                <a:lnTo>
                  <a:pt x="1393" y="912"/>
                </a:lnTo>
                <a:lnTo>
                  <a:pt x="1393" y="912"/>
                </a:lnTo>
                <a:lnTo>
                  <a:pt x="1391" y="912"/>
                </a:lnTo>
                <a:lnTo>
                  <a:pt x="1391" y="912"/>
                </a:lnTo>
                <a:lnTo>
                  <a:pt x="1389" y="912"/>
                </a:lnTo>
                <a:lnTo>
                  <a:pt x="1387" y="910"/>
                </a:lnTo>
                <a:lnTo>
                  <a:pt x="1387" y="910"/>
                </a:lnTo>
                <a:lnTo>
                  <a:pt x="1387" y="910"/>
                </a:lnTo>
                <a:lnTo>
                  <a:pt x="1387" y="910"/>
                </a:lnTo>
                <a:lnTo>
                  <a:pt x="1387" y="910"/>
                </a:lnTo>
                <a:lnTo>
                  <a:pt x="1387" y="908"/>
                </a:lnTo>
                <a:lnTo>
                  <a:pt x="1389" y="906"/>
                </a:lnTo>
                <a:lnTo>
                  <a:pt x="1389" y="906"/>
                </a:lnTo>
                <a:lnTo>
                  <a:pt x="1387" y="906"/>
                </a:lnTo>
                <a:lnTo>
                  <a:pt x="1387" y="906"/>
                </a:lnTo>
                <a:lnTo>
                  <a:pt x="1385" y="906"/>
                </a:lnTo>
                <a:lnTo>
                  <a:pt x="1383" y="908"/>
                </a:lnTo>
                <a:lnTo>
                  <a:pt x="1379" y="908"/>
                </a:lnTo>
                <a:lnTo>
                  <a:pt x="1377" y="908"/>
                </a:lnTo>
                <a:lnTo>
                  <a:pt x="1375" y="908"/>
                </a:lnTo>
                <a:lnTo>
                  <a:pt x="1372" y="908"/>
                </a:lnTo>
                <a:lnTo>
                  <a:pt x="1372" y="908"/>
                </a:lnTo>
                <a:lnTo>
                  <a:pt x="1370" y="908"/>
                </a:lnTo>
                <a:lnTo>
                  <a:pt x="1368" y="910"/>
                </a:lnTo>
                <a:lnTo>
                  <a:pt x="1366" y="910"/>
                </a:lnTo>
                <a:lnTo>
                  <a:pt x="1364" y="912"/>
                </a:lnTo>
                <a:lnTo>
                  <a:pt x="1364" y="912"/>
                </a:lnTo>
                <a:lnTo>
                  <a:pt x="1364" y="912"/>
                </a:lnTo>
                <a:lnTo>
                  <a:pt x="1364" y="912"/>
                </a:lnTo>
                <a:lnTo>
                  <a:pt x="1362" y="912"/>
                </a:lnTo>
                <a:lnTo>
                  <a:pt x="1362" y="912"/>
                </a:lnTo>
                <a:lnTo>
                  <a:pt x="1360" y="912"/>
                </a:lnTo>
                <a:lnTo>
                  <a:pt x="1360" y="910"/>
                </a:lnTo>
                <a:lnTo>
                  <a:pt x="1360" y="910"/>
                </a:lnTo>
                <a:lnTo>
                  <a:pt x="1358" y="910"/>
                </a:lnTo>
                <a:lnTo>
                  <a:pt x="1358" y="910"/>
                </a:lnTo>
                <a:lnTo>
                  <a:pt x="1354" y="910"/>
                </a:lnTo>
                <a:lnTo>
                  <a:pt x="1354" y="910"/>
                </a:lnTo>
                <a:lnTo>
                  <a:pt x="1354" y="910"/>
                </a:lnTo>
                <a:lnTo>
                  <a:pt x="1354" y="910"/>
                </a:lnTo>
                <a:lnTo>
                  <a:pt x="1354" y="908"/>
                </a:lnTo>
                <a:lnTo>
                  <a:pt x="1351" y="908"/>
                </a:lnTo>
                <a:lnTo>
                  <a:pt x="1351" y="906"/>
                </a:lnTo>
                <a:lnTo>
                  <a:pt x="1349" y="906"/>
                </a:lnTo>
                <a:lnTo>
                  <a:pt x="1349" y="904"/>
                </a:lnTo>
                <a:lnTo>
                  <a:pt x="1347" y="904"/>
                </a:lnTo>
                <a:lnTo>
                  <a:pt x="1343" y="904"/>
                </a:lnTo>
                <a:lnTo>
                  <a:pt x="1343" y="904"/>
                </a:lnTo>
                <a:lnTo>
                  <a:pt x="1343" y="904"/>
                </a:lnTo>
                <a:lnTo>
                  <a:pt x="1339" y="904"/>
                </a:lnTo>
                <a:lnTo>
                  <a:pt x="1339" y="904"/>
                </a:lnTo>
                <a:lnTo>
                  <a:pt x="1339" y="906"/>
                </a:lnTo>
                <a:lnTo>
                  <a:pt x="1339" y="906"/>
                </a:lnTo>
                <a:lnTo>
                  <a:pt x="1339" y="906"/>
                </a:lnTo>
                <a:lnTo>
                  <a:pt x="1339" y="906"/>
                </a:lnTo>
                <a:lnTo>
                  <a:pt x="1339" y="906"/>
                </a:lnTo>
                <a:lnTo>
                  <a:pt x="1339" y="904"/>
                </a:lnTo>
                <a:lnTo>
                  <a:pt x="1339" y="904"/>
                </a:lnTo>
                <a:lnTo>
                  <a:pt x="1339" y="902"/>
                </a:lnTo>
                <a:lnTo>
                  <a:pt x="1339" y="902"/>
                </a:lnTo>
                <a:lnTo>
                  <a:pt x="1337" y="902"/>
                </a:lnTo>
                <a:lnTo>
                  <a:pt x="1337" y="900"/>
                </a:lnTo>
                <a:lnTo>
                  <a:pt x="1337" y="900"/>
                </a:lnTo>
                <a:lnTo>
                  <a:pt x="1337" y="900"/>
                </a:lnTo>
                <a:lnTo>
                  <a:pt x="1337" y="900"/>
                </a:lnTo>
                <a:lnTo>
                  <a:pt x="1337" y="900"/>
                </a:lnTo>
                <a:lnTo>
                  <a:pt x="1337" y="897"/>
                </a:lnTo>
                <a:lnTo>
                  <a:pt x="1337" y="897"/>
                </a:lnTo>
                <a:lnTo>
                  <a:pt x="1335" y="897"/>
                </a:lnTo>
                <a:lnTo>
                  <a:pt x="1333" y="900"/>
                </a:lnTo>
                <a:lnTo>
                  <a:pt x="1333" y="900"/>
                </a:lnTo>
                <a:lnTo>
                  <a:pt x="1333" y="902"/>
                </a:lnTo>
                <a:lnTo>
                  <a:pt x="1331" y="902"/>
                </a:lnTo>
                <a:lnTo>
                  <a:pt x="1331" y="902"/>
                </a:lnTo>
                <a:lnTo>
                  <a:pt x="1328" y="902"/>
                </a:lnTo>
                <a:lnTo>
                  <a:pt x="1326" y="904"/>
                </a:lnTo>
                <a:lnTo>
                  <a:pt x="1326" y="904"/>
                </a:lnTo>
                <a:lnTo>
                  <a:pt x="1324" y="904"/>
                </a:lnTo>
                <a:lnTo>
                  <a:pt x="1320" y="906"/>
                </a:lnTo>
                <a:lnTo>
                  <a:pt x="1318" y="906"/>
                </a:lnTo>
                <a:lnTo>
                  <a:pt x="1316" y="908"/>
                </a:lnTo>
                <a:lnTo>
                  <a:pt x="1314" y="908"/>
                </a:lnTo>
                <a:lnTo>
                  <a:pt x="1312" y="910"/>
                </a:lnTo>
                <a:lnTo>
                  <a:pt x="1310" y="910"/>
                </a:lnTo>
                <a:lnTo>
                  <a:pt x="1310" y="910"/>
                </a:lnTo>
                <a:lnTo>
                  <a:pt x="1307" y="908"/>
                </a:lnTo>
                <a:lnTo>
                  <a:pt x="1305" y="908"/>
                </a:lnTo>
                <a:lnTo>
                  <a:pt x="1305" y="908"/>
                </a:lnTo>
                <a:lnTo>
                  <a:pt x="1305" y="908"/>
                </a:lnTo>
                <a:lnTo>
                  <a:pt x="1305" y="908"/>
                </a:lnTo>
                <a:lnTo>
                  <a:pt x="1305" y="908"/>
                </a:lnTo>
                <a:lnTo>
                  <a:pt x="1303" y="910"/>
                </a:lnTo>
                <a:lnTo>
                  <a:pt x="1303" y="910"/>
                </a:lnTo>
                <a:lnTo>
                  <a:pt x="1303" y="908"/>
                </a:lnTo>
                <a:lnTo>
                  <a:pt x="1303" y="908"/>
                </a:lnTo>
                <a:lnTo>
                  <a:pt x="1303" y="906"/>
                </a:lnTo>
                <a:lnTo>
                  <a:pt x="1305" y="906"/>
                </a:lnTo>
                <a:lnTo>
                  <a:pt x="1305" y="904"/>
                </a:lnTo>
                <a:lnTo>
                  <a:pt x="1305" y="904"/>
                </a:lnTo>
                <a:lnTo>
                  <a:pt x="1305" y="904"/>
                </a:lnTo>
                <a:lnTo>
                  <a:pt x="1305" y="904"/>
                </a:lnTo>
                <a:lnTo>
                  <a:pt x="1303" y="904"/>
                </a:lnTo>
                <a:lnTo>
                  <a:pt x="1303" y="904"/>
                </a:lnTo>
                <a:lnTo>
                  <a:pt x="1301" y="904"/>
                </a:lnTo>
                <a:lnTo>
                  <a:pt x="1299" y="904"/>
                </a:lnTo>
                <a:lnTo>
                  <a:pt x="1299" y="904"/>
                </a:lnTo>
                <a:lnTo>
                  <a:pt x="1299" y="904"/>
                </a:lnTo>
                <a:lnTo>
                  <a:pt x="1297" y="906"/>
                </a:lnTo>
                <a:lnTo>
                  <a:pt x="1295" y="906"/>
                </a:lnTo>
                <a:lnTo>
                  <a:pt x="1291" y="908"/>
                </a:lnTo>
                <a:lnTo>
                  <a:pt x="1289" y="908"/>
                </a:lnTo>
                <a:lnTo>
                  <a:pt x="1289" y="908"/>
                </a:lnTo>
                <a:lnTo>
                  <a:pt x="1287" y="906"/>
                </a:lnTo>
                <a:lnTo>
                  <a:pt x="1287" y="906"/>
                </a:lnTo>
                <a:lnTo>
                  <a:pt x="1287" y="906"/>
                </a:lnTo>
                <a:close/>
                <a:moveTo>
                  <a:pt x="1310" y="902"/>
                </a:moveTo>
                <a:lnTo>
                  <a:pt x="1312" y="902"/>
                </a:lnTo>
                <a:lnTo>
                  <a:pt x="1312" y="902"/>
                </a:lnTo>
                <a:lnTo>
                  <a:pt x="1310" y="902"/>
                </a:lnTo>
                <a:lnTo>
                  <a:pt x="1310" y="902"/>
                </a:lnTo>
                <a:lnTo>
                  <a:pt x="1310" y="902"/>
                </a:lnTo>
                <a:lnTo>
                  <a:pt x="1310" y="902"/>
                </a:lnTo>
                <a:lnTo>
                  <a:pt x="1310" y="902"/>
                </a:lnTo>
                <a:lnTo>
                  <a:pt x="1310" y="902"/>
                </a:lnTo>
                <a:close/>
                <a:moveTo>
                  <a:pt x="1310" y="904"/>
                </a:moveTo>
                <a:lnTo>
                  <a:pt x="1310" y="904"/>
                </a:lnTo>
                <a:lnTo>
                  <a:pt x="1310" y="904"/>
                </a:lnTo>
                <a:lnTo>
                  <a:pt x="1307" y="904"/>
                </a:lnTo>
                <a:lnTo>
                  <a:pt x="1307" y="904"/>
                </a:lnTo>
                <a:lnTo>
                  <a:pt x="1307" y="904"/>
                </a:lnTo>
                <a:lnTo>
                  <a:pt x="1307" y="904"/>
                </a:lnTo>
                <a:lnTo>
                  <a:pt x="1310" y="904"/>
                </a:lnTo>
                <a:close/>
                <a:moveTo>
                  <a:pt x="1337" y="897"/>
                </a:moveTo>
                <a:lnTo>
                  <a:pt x="1337" y="900"/>
                </a:lnTo>
                <a:lnTo>
                  <a:pt x="1337" y="900"/>
                </a:lnTo>
                <a:lnTo>
                  <a:pt x="1339" y="900"/>
                </a:lnTo>
                <a:lnTo>
                  <a:pt x="1339" y="900"/>
                </a:lnTo>
                <a:lnTo>
                  <a:pt x="1339" y="900"/>
                </a:lnTo>
                <a:lnTo>
                  <a:pt x="1339" y="900"/>
                </a:lnTo>
                <a:lnTo>
                  <a:pt x="1339" y="900"/>
                </a:lnTo>
                <a:lnTo>
                  <a:pt x="1339" y="900"/>
                </a:lnTo>
                <a:lnTo>
                  <a:pt x="1339" y="900"/>
                </a:lnTo>
                <a:lnTo>
                  <a:pt x="1339" y="900"/>
                </a:lnTo>
                <a:lnTo>
                  <a:pt x="1339" y="902"/>
                </a:lnTo>
                <a:lnTo>
                  <a:pt x="1339" y="902"/>
                </a:lnTo>
                <a:lnTo>
                  <a:pt x="1339" y="902"/>
                </a:lnTo>
                <a:lnTo>
                  <a:pt x="1339" y="902"/>
                </a:lnTo>
                <a:lnTo>
                  <a:pt x="1341" y="902"/>
                </a:lnTo>
                <a:lnTo>
                  <a:pt x="1341" y="900"/>
                </a:lnTo>
                <a:lnTo>
                  <a:pt x="1341" y="900"/>
                </a:lnTo>
                <a:lnTo>
                  <a:pt x="1343" y="897"/>
                </a:lnTo>
                <a:lnTo>
                  <a:pt x="1345" y="895"/>
                </a:lnTo>
                <a:lnTo>
                  <a:pt x="1345" y="895"/>
                </a:lnTo>
                <a:lnTo>
                  <a:pt x="1345" y="895"/>
                </a:lnTo>
                <a:lnTo>
                  <a:pt x="1345" y="895"/>
                </a:lnTo>
                <a:lnTo>
                  <a:pt x="1345" y="895"/>
                </a:lnTo>
                <a:lnTo>
                  <a:pt x="1347" y="895"/>
                </a:lnTo>
                <a:lnTo>
                  <a:pt x="1349" y="893"/>
                </a:lnTo>
                <a:lnTo>
                  <a:pt x="1347" y="893"/>
                </a:lnTo>
                <a:lnTo>
                  <a:pt x="1347" y="893"/>
                </a:lnTo>
                <a:lnTo>
                  <a:pt x="1345" y="893"/>
                </a:lnTo>
                <a:lnTo>
                  <a:pt x="1343" y="893"/>
                </a:lnTo>
                <a:lnTo>
                  <a:pt x="1341" y="895"/>
                </a:lnTo>
                <a:lnTo>
                  <a:pt x="1339" y="895"/>
                </a:lnTo>
                <a:lnTo>
                  <a:pt x="1337" y="897"/>
                </a:lnTo>
                <a:lnTo>
                  <a:pt x="1337" y="897"/>
                </a:lnTo>
                <a:close/>
                <a:moveTo>
                  <a:pt x="1345" y="870"/>
                </a:moveTo>
                <a:lnTo>
                  <a:pt x="1345" y="870"/>
                </a:lnTo>
                <a:lnTo>
                  <a:pt x="1345" y="870"/>
                </a:lnTo>
                <a:lnTo>
                  <a:pt x="1345" y="870"/>
                </a:lnTo>
                <a:lnTo>
                  <a:pt x="1347" y="870"/>
                </a:lnTo>
                <a:lnTo>
                  <a:pt x="1347" y="870"/>
                </a:lnTo>
                <a:lnTo>
                  <a:pt x="1347" y="870"/>
                </a:lnTo>
                <a:lnTo>
                  <a:pt x="1349" y="870"/>
                </a:lnTo>
                <a:lnTo>
                  <a:pt x="1349" y="868"/>
                </a:lnTo>
                <a:lnTo>
                  <a:pt x="1349" y="868"/>
                </a:lnTo>
                <a:lnTo>
                  <a:pt x="1347" y="868"/>
                </a:lnTo>
                <a:lnTo>
                  <a:pt x="1347" y="868"/>
                </a:lnTo>
                <a:lnTo>
                  <a:pt x="1345" y="868"/>
                </a:lnTo>
                <a:lnTo>
                  <a:pt x="1345" y="868"/>
                </a:lnTo>
                <a:lnTo>
                  <a:pt x="1343" y="868"/>
                </a:lnTo>
                <a:lnTo>
                  <a:pt x="1345" y="870"/>
                </a:lnTo>
                <a:lnTo>
                  <a:pt x="1345" y="870"/>
                </a:lnTo>
                <a:close/>
                <a:moveTo>
                  <a:pt x="1328" y="885"/>
                </a:moveTo>
                <a:lnTo>
                  <a:pt x="1328" y="887"/>
                </a:lnTo>
                <a:lnTo>
                  <a:pt x="1328" y="887"/>
                </a:lnTo>
                <a:lnTo>
                  <a:pt x="1328" y="887"/>
                </a:lnTo>
                <a:lnTo>
                  <a:pt x="1331" y="887"/>
                </a:lnTo>
                <a:lnTo>
                  <a:pt x="1331" y="887"/>
                </a:lnTo>
                <a:lnTo>
                  <a:pt x="1333" y="885"/>
                </a:lnTo>
                <a:lnTo>
                  <a:pt x="1333" y="885"/>
                </a:lnTo>
                <a:lnTo>
                  <a:pt x="1331" y="885"/>
                </a:lnTo>
                <a:lnTo>
                  <a:pt x="1331" y="885"/>
                </a:lnTo>
                <a:lnTo>
                  <a:pt x="1333" y="885"/>
                </a:lnTo>
                <a:lnTo>
                  <a:pt x="1337" y="883"/>
                </a:lnTo>
                <a:lnTo>
                  <a:pt x="1337" y="883"/>
                </a:lnTo>
                <a:lnTo>
                  <a:pt x="1337" y="883"/>
                </a:lnTo>
                <a:lnTo>
                  <a:pt x="1337" y="883"/>
                </a:lnTo>
                <a:lnTo>
                  <a:pt x="1339" y="881"/>
                </a:lnTo>
                <a:lnTo>
                  <a:pt x="1339" y="881"/>
                </a:lnTo>
                <a:lnTo>
                  <a:pt x="1337" y="881"/>
                </a:lnTo>
                <a:lnTo>
                  <a:pt x="1335" y="883"/>
                </a:lnTo>
                <a:lnTo>
                  <a:pt x="1328" y="885"/>
                </a:lnTo>
                <a:lnTo>
                  <a:pt x="1328" y="885"/>
                </a:lnTo>
                <a:lnTo>
                  <a:pt x="1328" y="885"/>
                </a:lnTo>
                <a:lnTo>
                  <a:pt x="1328" y="885"/>
                </a:lnTo>
                <a:lnTo>
                  <a:pt x="1328" y="885"/>
                </a:lnTo>
                <a:close/>
                <a:moveTo>
                  <a:pt x="1307" y="904"/>
                </a:moveTo>
                <a:lnTo>
                  <a:pt x="1305" y="906"/>
                </a:lnTo>
                <a:lnTo>
                  <a:pt x="1305" y="906"/>
                </a:lnTo>
                <a:lnTo>
                  <a:pt x="1305" y="906"/>
                </a:lnTo>
                <a:lnTo>
                  <a:pt x="1305" y="906"/>
                </a:lnTo>
                <a:lnTo>
                  <a:pt x="1305" y="906"/>
                </a:lnTo>
                <a:lnTo>
                  <a:pt x="1307" y="906"/>
                </a:lnTo>
                <a:lnTo>
                  <a:pt x="1307" y="906"/>
                </a:lnTo>
                <a:lnTo>
                  <a:pt x="1307" y="906"/>
                </a:lnTo>
                <a:lnTo>
                  <a:pt x="1307" y="904"/>
                </a:lnTo>
                <a:lnTo>
                  <a:pt x="1307" y="904"/>
                </a:lnTo>
                <a:lnTo>
                  <a:pt x="1307" y="904"/>
                </a:lnTo>
                <a:close/>
                <a:moveTo>
                  <a:pt x="1400" y="914"/>
                </a:moveTo>
                <a:lnTo>
                  <a:pt x="1400" y="914"/>
                </a:lnTo>
                <a:lnTo>
                  <a:pt x="1400" y="914"/>
                </a:lnTo>
                <a:lnTo>
                  <a:pt x="1400" y="914"/>
                </a:lnTo>
                <a:lnTo>
                  <a:pt x="1400" y="916"/>
                </a:lnTo>
                <a:lnTo>
                  <a:pt x="1402" y="916"/>
                </a:lnTo>
                <a:lnTo>
                  <a:pt x="1402" y="916"/>
                </a:lnTo>
                <a:lnTo>
                  <a:pt x="1402" y="914"/>
                </a:lnTo>
                <a:lnTo>
                  <a:pt x="1400" y="914"/>
                </a:lnTo>
                <a:lnTo>
                  <a:pt x="1400" y="914"/>
                </a:lnTo>
                <a:close/>
                <a:moveTo>
                  <a:pt x="2047" y="1818"/>
                </a:moveTo>
                <a:lnTo>
                  <a:pt x="2047" y="1818"/>
                </a:lnTo>
                <a:lnTo>
                  <a:pt x="2045" y="1820"/>
                </a:lnTo>
                <a:lnTo>
                  <a:pt x="2045" y="1820"/>
                </a:lnTo>
                <a:lnTo>
                  <a:pt x="2047" y="1820"/>
                </a:lnTo>
                <a:lnTo>
                  <a:pt x="2049" y="1818"/>
                </a:lnTo>
                <a:lnTo>
                  <a:pt x="2049" y="1818"/>
                </a:lnTo>
                <a:lnTo>
                  <a:pt x="2049" y="1818"/>
                </a:lnTo>
                <a:lnTo>
                  <a:pt x="2047" y="1818"/>
                </a:lnTo>
                <a:close/>
                <a:moveTo>
                  <a:pt x="1953" y="1979"/>
                </a:moveTo>
                <a:lnTo>
                  <a:pt x="1951" y="1977"/>
                </a:lnTo>
                <a:lnTo>
                  <a:pt x="1949" y="1981"/>
                </a:lnTo>
                <a:lnTo>
                  <a:pt x="1951" y="1981"/>
                </a:lnTo>
                <a:lnTo>
                  <a:pt x="1951" y="1981"/>
                </a:lnTo>
                <a:lnTo>
                  <a:pt x="1953" y="1981"/>
                </a:lnTo>
                <a:lnTo>
                  <a:pt x="1953" y="1981"/>
                </a:lnTo>
                <a:lnTo>
                  <a:pt x="1953" y="1979"/>
                </a:lnTo>
                <a:lnTo>
                  <a:pt x="1953" y="1979"/>
                </a:lnTo>
                <a:lnTo>
                  <a:pt x="1953" y="1979"/>
                </a:lnTo>
                <a:lnTo>
                  <a:pt x="1953" y="1979"/>
                </a:lnTo>
                <a:close/>
                <a:moveTo>
                  <a:pt x="1967" y="1969"/>
                </a:moveTo>
                <a:lnTo>
                  <a:pt x="1967" y="1969"/>
                </a:lnTo>
                <a:lnTo>
                  <a:pt x="1967" y="1969"/>
                </a:lnTo>
                <a:lnTo>
                  <a:pt x="1965" y="1969"/>
                </a:lnTo>
                <a:lnTo>
                  <a:pt x="1965" y="1969"/>
                </a:lnTo>
                <a:lnTo>
                  <a:pt x="1965" y="1971"/>
                </a:lnTo>
                <a:lnTo>
                  <a:pt x="1967" y="1971"/>
                </a:lnTo>
                <a:lnTo>
                  <a:pt x="1967" y="1969"/>
                </a:lnTo>
                <a:lnTo>
                  <a:pt x="1970" y="1969"/>
                </a:lnTo>
                <a:lnTo>
                  <a:pt x="1967" y="1969"/>
                </a:lnTo>
                <a:lnTo>
                  <a:pt x="1967" y="1969"/>
                </a:lnTo>
                <a:close/>
                <a:moveTo>
                  <a:pt x="2087" y="2505"/>
                </a:moveTo>
                <a:lnTo>
                  <a:pt x="2087" y="2503"/>
                </a:lnTo>
                <a:lnTo>
                  <a:pt x="2087" y="2503"/>
                </a:lnTo>
                <a:lnTo>
                  <a:pt x="2085" y="2503"/>
                </a:lnTo>
                <a:lnTo>
                  <a:pt x="2085" y="2503"/>
                </a:lnTo>
                <a:lnTo>
                  <a:pt x="2085" y="2501"/>
                </a:lnTo>
                <a:lnTo>
                  <a:pt x="2083" y="2499"/>
                </a:lnTo>
                <a:lnTo>
                  <a:pt x="2083" y="2499"/>
                </a:lnTo>
                <a:lnTo>
                  <a:pt x="2083" y="2497"/>
                </a:lnTo>
                <a:lnTo>
                  <a:pt x="2081" y="2497"/>
                </a:lnTo>
                <a:lnTo>
                  <a:pt x="2081" y="2497"/>
                </a:lnTo>
                <a:lnTo>
                  <a:pt x="2081" y="2499"/>
                </a:lnTo>
                <a:lnTo>
                  <a:pt x="2081" y="2499"/>
                </a:lnTo>
                <a:lnTo>
                  <a:pt x="2079" y="2497"/>
                </a:lnTo>
                <a:lnTo>
                  <a:pt x="2076" y="2497"/>
                </a:lnTo>
                <a:lnTo>
                  <a:pt x="2076" y="2495"/>
                </a:lnTo>
                <a:lnTo>
                  <a:pt x="2076" y="2495"/>
                </a:lnTo>
                <a:lnTo>
                  <a:pt x="2074" y="2495"/>
                </a:lnTo>
                <a:lnTo>
                  <a:pt x="2074" y="2495"/>
                </a:lnTo>
                <a:lnTo>
                  <a:pt x="2074" y="2493"/>
                </a:lnTo>
                <a:lnTo>
                  <a:pt x="2072" y="2493"/>
                </a:lnTo>
                <a:lnTo>
                  <a:pt x="2072" y="2495"/>
                </a:lnTo>
                <a:lnTo>
                  <a:pt x="2070" y="2493"/>
                </a:lnTo>
                <a:lnTo>
                  <a:pt x="2068" y="2493"/>
                </a:lnTo>
                <a:lnTo>
                  <a:pt x="2066" y="2493"/>
                </a:lnTo>
                <a:lnTo>
                  <a:pt x="2066" y="2493"/>
                </a:lnTo>
                <a:lnTo>
                  <a:pt x="2064" y="2493"/>
                </a:lnTo>
                <a:lnTo>
                  <a:pt x="2058" y="2493"/>
                </a:lnTo>
                <a:lnTo>
                  <a:pt x="2058" y="2493"/>
                </a:lnTo>
                <a:lnTo>
                  <a:pt x="2058" y="2493"/>
                </a:lnTo>
                <a:lnTo>
                  <a:pt x="2062" y="2493"/>
                </a:lnTo>
                <a:lnTo>
                  <a:pt x="2062" y="2493"/>
                </a:lnTo>
                <a:lnTo>
                  <a:pt x="2062" y="2495"/>
                </a:lnTo>
                <a:lnTo>
                  <a:pt x="2062" y="2495"/>
                </a:lnTo>
                <a:lnTo>
                  <a:pt x="2064" y="2495"/>
                </a:lnTo>
                <a:lnTo>
                  <a:pt x="2070" y="2497"/>
                </a:lnTo>
                <a:lnTo>
                  <a:pt x="2070" y="2499"/>
                </a:lnTo>
                <a:lnTo>
                  <a:pt x="2072" y="2499"/>
                </a:lnTo>
                <a:lnTo>
                  <a:pt x="2074" y="2499"/>
                </a:lnTo>
                <a:lnTo>
                  <a:pt x="2074" y="2499"/>
                </a:lnTo>
                <a:lnTo>
                  <a:pt x="2074" y="2501"/>
                </a:lnTo>
                <a:lnTo>
                  <a:pt x="2076" y="2501"/>
                </a:lnTo>
                <a:lnTo>
                  <a:pt x="2076" y="2501"/>
                </a:lnTo>
                <a:lnTo>
                  <a:pt x="2079" y="2503"/>
                </a:lnTo>
                <a:lnTo>
                  <a:pt x="2079" y="2503"/>
                </a:lnTo>
                <a:lnTo>
                  <a:pt x="2081" y="2503"/>
                </a:lnTo>
                <a:lnTo>
                  <a:pt x="2081" y="2505"/>
                </a:lnTo>
                <a:lnTo>
                  <a:pt x="2083" y="2508"/>
                </a:lnTo>
                <a:lnTo>
                  <a:pt x="2085" y="2510"/>
                </a:lnTo>
                <a:lnTo>
                  <a:pt x="2085" y="2510"/>
                </a:lnTo>
                <a:lnTo>
                  <a:pt x="2087" y="2510"/>
                </a:lnTo>
                <a:lnTo>
                  <a:pt x="2089" y="2508"/>
                </a:lnTo>
                <a:lnTo>
                  <a:pt x="2089" y="2508"/>
                </a:lnTo>
                <a:lnTo>
                  <a:pt x="2087" y="2505"/>
                </a:lnTo>
                <a:lnTo>
                  <a:pt x="2087" y="2505"/>
                </a:lnTo>
                <a:close/>
                <a:moveTo>
                  <a:pt x="1823" y="891"/>
                </a:moveTo>
                <a:lnTo>
                  <a:pt x="1823" y="891"/>
                </a:lnTo>
                <a:lnTo>
                  <a:pt x="1823" y="891"/>
                </a:lnTo>
                <a:lnTo>
                  <a:pt x="1823" y="891"/>
                </a:lnTo>
                <a:lnTo>
                  <a:pt x="1823" y="893"/>
                </a:lnTo>
                <a:lnTo>
                  <a:pt x="1821" y="893"/>
                </a:lnTo>
                <a:lnTo>
                  <a:pt x="1821" y="893"/>
                </a:lnTo>
                <a:lnTo>
                  <a:pt x="1821" y="895"/>
                </a:lnTo>
                <a:lnTo>
                  <a:pt x="1821" y="895"/>
                </a:lnTo>
                <a:lnTo>
                  <a:pt x="1823" y="893"/>
                </a:lnTo>
                <a:lnTo>
                  <a:pt x="1823" y="891"/>
                </a:lnTo>
                <a:lnTo>
                  <a:pt x="1823" y="891"/>
                </a:lnTo>
                <a:close/>
                <a:moveTo>
                  <a:pt x="1768" y="2445"/>
                </a:moveTo>
                <a:lnTo>
                  <a:pt x="1768" y="2445"/>
                </a:lnTo>
                <a:lnTo>
                  <a:pt x="1771" y="2445"/>
                </a:lnTo>
                <a:lnTo>
                  <a:pt x="1768" y="2443"/>
                </a:lnTo>
                <a:lnTo>
                  <a:pt x="1768" y="2443"/>
                </a:lnTo>
                <a:lnTo>
                  <a:pt x="1764" y="2443"/>
                </a:lnTo>
                <a:lnTo>
                  <a:pt x="1764" y="2443"/>
                </a:lnTo>
                <a:lnTo>
                  <a:pt x="1764" y="2443"/>
                </a:lnTo>
                <a:lnTo>
                  <a:pt x="1764" y="2445"/>
                </a:lnTo>
                <a:lnTo>
                  <a:pt x="1764" y="2445"/>
                </a:lnTo>
                <a:lnTo>
                  <a:pt x="1764" y="2445"/>
                </a:lnTo>
                <a:lnTo>
                  <a:pt x="1764" y="2445"/>
                </a:lnTo>
                <a:lnTo>
                  <a:pt x="1760" y="2445"/>
                </a:lnTo>
                <a:lnTo>
                  <a:pt x="1760" y="2443"/>
                </a:lnTo>
                <a:lnTo>
                  <a:pt x="1760" y="2443"/>
                </a:lnTo>
                <a:lnTo>
                  <a:pt x="1760" y="2443"/>
                </a:lnTo>
                <a:lnTo>
                  <a:pt x="1762" y="2443"/>
                </a:lnTo>
                <a:lnTo>
                  <a:pt x="1762" y="2440"/>
                </a:lnTo>
                <a:lnTo>
                  <a:pt x="1762" y="2440"/>
                </a:lnTo>
                <a:lnTo>
                  <a:pt x="1760" y="2440"/>
                </a:lnTo>
                <a:lnTo>
                  <a:pt x="1758" y="2440"/>
                </a:lnTo>
                <a:lnTo>
                  <a:pt x="1756" y="2440"/>
                </a:lnTo>
                <a:lnTo>
                  <a:pt x="1754" y="2440"/>
                </a:lnTo>
                <a:lnTo>
                  <a:pt x="1754" y="2440"/>
                </a:lnTo>
                <a:lnTo>
                  <a:pt x="1752" y="2445"/>
                </a:lnTo>
                <a:lnTo>
                  <a:pt x="1752" y="2445"/>
                </a:lnTo>
                <a:lnTo>
                  <a:pt x="1752" y="2447"/>
                </a:lnTo>
                <a:lnTo>
                  <a:pt x="1752" y="2447"/>
                </a:lnTo>
                <a:lnTo>
                  <a:pt x="1752" y="2447"/>
                </a:lnTo>
                <a:lnTo>
                  <a:pt x="1750" y="2449"/>
                </a:lnTo>
                <a:lnTo>
                  <a:pt x="1750" y="2449"/>
                </a:lnTo>
                <a:lnTo>
                  <a:pt x="1747" y="2449"/>
                </a:lnTo>
                <a:lnTo>
                  <a:pt x="1745" y="2451"/>
                </a:lnTo>
                <a:lnTo>
                  <a:pt x="1745" y="2453"/>
                </a:lnTo>
                <a:lnTo>
                  <a:pt x="1743" y="2455"/>
                </a:lnTo>
                <a:lnTo>
                  <a:pt x="1743" y="2455"/>
                </a:lnTo>
                <a:lnTo>
                  <a:pt x="1745" y="2457"/>
                </a:lnTo>
                <a:lnTo>
                  <a:pt x="1747" y="2459"/>
                </a:lnTo>
                <a:lnTo>
                  <a:pt x="1747" y="2457"/>
                </a:lnTo>
                <a:lnTo>
                  <a:pt x="1750" y="2457"/>
                </a:lnTo>
                <a:lnTo>
                  <a:pt x="1750" y="2457"/>
                </a:lnTo>
                <a:lnTo>
                  <a:pt x="1752" y="2457"/>
                </a:lnTo>
                <a:lnTo>
                  <a:pt x="1750" y="2453"/>
                </a:lnTo>
                <a:lnTo>
                  <a:pt x="1752" y="2453"/>
                </a:lnTo>
                <a:lnTo>
                  <a:pt x="1758" y="2455"/>
                </a:lnTo>
                <a:lnTo>
                  <a:pt x="1758" y="2453"/>
                </a:lnTo>
                <a:lnTo>
                  <a:pt x="1758" y="2453"/>
                </a:lnTo>
                <a:lnTo>
                  <a:pt x="1758" y="2453"/>
                </a:lnTo>
                <a:lnTo>
                  <a:pt x="1762" y="2451"/>
                </a:lnTo>
                <a:lnTo>
                  <a:pt x="1764" y="2451"/>
                </a:lnTo>
                <a:lnTo>
                  <a:pt x="1764" y="2449"/>
                </a:lnTo>
                <a:lnTo>
                  <a:pt x="1768" y="2449"/>
                </a:lnTo>
                <a:lnTo>
                  <a:pt x="1771" y="2447"/>
                </a:lnTo>
                <a:lnTo>
                  <a:pt x="1771" y="2447"/>
                </a:lnTo>
                <a:lnTo>
                  <a:pt x="1771" y="2447"/>
                </a:lnTo>
                <a:lnTo>
                  <a:pt x="1768" y="2447"/>
                </a:lnTo>
                <a:lnTo>
                  <a:pt x="1768" y="2445"/>
                </a:lnTo>
                <a:close/>
                <a:moveTo>
                  <a:pt x="1398" y="923"/>
                </a:moveTo>
                <a:lnTo>
                  <a:pt x="1395" y="923"/>
                </a:lnTo>
                <a:lnTo>
                  <a:pt x="1395" y="923"/>
                </a:lnTo>
                <a:lnTo>
                  <a:pt x="1395" y="923"/>
                </a:lnTo>
                <a:lnTo>
                  <a:pt x="1395" y="925"/>
                </a:lnTo>
                <a:lnTo>
                  <a:pt x="1395" y="925"/>
                </a:lnTo>
                <a:lnTo>
                  <a:pt x="1398" y="925"/>
                </a:lnTo>
                <a:lnTo>
                  <a:pt x="1398" y="925"/>
                </a:lnTo>
                <a:lnTo>
                  <a:pt x="1398" y="925"/>
                </a:lnTo>
                <a:lnTo>
                  <a:pt x="1398" y="925"/>
                </a:lnTo>
                <a:lnTo>
                  <a:pt x="1398" y="923"/>
                </a:lnTo>
                <a:close/>
                <a:moveTo>
                  <a:pt x="1905" y="2036"/>
                </a:moveTo>
                <a:lnTo>
                  <a:pt x="1905" y="2036"/>
                </a:lnTo>
                <a:lnTo>
                  <a:pt x="1905" y="2038"/>
                </a:lnTo>
                <a:lnTo>
                  <a:pt x="1905" y="2040"/>
                </a:lnTo>
                <a:lnTo>
                  <a:pt x="1905" y="2040"/>
                </a:lnTo>
                <a:lnTo>
                  <a:pt x="1905" y="2040"/>
                </a:lnTo>
                <a:lnTo>
                  <a:pt x="1907" y="2038"/>
                </a:lnTo>
                <a:lnTo>
                  <a:pt x="1907" y="2036"/>
                </a:lnTo>
                <a:lnTo>
                  <a:pt x="1907" y="2034"/>
                </a:lnTo>
                <a:lnTo>
                  <a:pt x="1905" y="2036"/>
                </a:lnTo>
                <a:close/>
                <a:moveTo>
                  <a:pt x="1475" y="973"/>
                </a:moveTo>
                <a:lnTo>
                  <a:pt x="1475" y="973"/>
                </a:lnTo>
                <a:lnTo>
                  <a:pt x="1475" y="973"/>
                </a:lnTo>
                <a:lnTo>
                  <a:pt x="1475" y="973"/>
                </a:lnTo>
                <a:lnTo>
                  <a:pt x="1475" y="973"/>
                </a:lnTo>
                <a:lnTo>
                  <a:pt x="1475" y="973"/>
                </a:lnTo>
                <a:lnTo>
                  <a:pt x="1475" y="973"/>
                </a:lnTo>
                <a:lnTo>
                  <a:pt x="1475" y="973"/>
                </a:lnTo>
                <a:lnTo>
                  <a:pt x="1475" y="973"/>
                </a:lnTo>
                <a:lnTo>
                  <a:pt x="1475" y="973"/>
                </a:lnTo>
                <a:close/>
                <a:moveTo>
                  <a:pt x="1760" y="2453"/>
                </a:moveTo>
                <a:lnTo>
                  <a:pt x="1760" y="2453"/>
                </a:lnTo>
                <a:lnTo>
                  <a:pt x="1760" y="2453"/>
                </a:lnTo>
                <a:lnTo>
                  <a:pt x="1760" y="2455"/>
                </a:lnTo>
                <a:lnTo>
                  <a:pt x="1762" y="2455"/>
                </a:lnTo>
                <a:lnTo>
                  <a:pt x="1760" y="2453"/>
                </a:lnTo>
                <a:lnTo>
                  <a:pt x="1760" y="2453"/>
                </a:lnTo>
                <a:close/>
                <a:moveTo>
                  <a:pt x="1375" y="935"/>
                </a:moveTo>
                <a:lnTo>
                  <a:pt x="1372" y="935"/>
                </a:lnTo>
                <a:lnTo>
                  <a:pt x="1372" y="935"/>
                </a:lnTo>
                <a:lnTo>
                  <a:pt x="1372" y="935"/>
                </a:lnTo>
                <a:lnTo>
                  <a:pt x="1375" y="937"/>
                </a:lnTo>
                <a:lnTo>
                  <a:pt x="1375" y="937"/>
                </a:lnTo>
                <a:lnTo>
                  <a:pt x="1375" y="935"/>
                </a:lnTo>
                <a:lnTo>
                  <a:pt x="1375" y="935"/>
                </a:lnTo>
                <a:lnTo>
                  <a:pt x="1375" y="935"/>
                </a:lnTo>
                <a:close/>
                <a:moveTo>
                  <a:pt x="1741" y="2455"/>
                </a:moveTo>
                <a:lnTo>
                  <a:pt x="1741" y="2457"/>
                </a:lnTo>
                <a:lnTo>
                  <a:pt x="1741" y="2457"/>
                </a:lnTo>
                <a:lnTo>
                  <a:pt x="1741" y="2457"/>
                </a:lnTo>
                <a:lnTo>
                  <a:pt x="1741" y="2457"/>
                </a:lnTo>
                <a:lnTo>
                  <a:pt x="1743" y="2457"/>
                </a:lnTo>
                <a:lnTo>
                  <a:pt x="1743" y="2457"/>
                </a:lnTo>
                <a:lnTo>
                  <a:pt x="1741" y="2455"/>
                </a:lnTo>
                <a:lnTo>
                  <a:pt x="1741" y="2455"/>
                </a:lnTo>
                <a:close/>
                <a:moveTo>
                  <a:pt x="1381" y="925"/>
                </a:moveTo>
                <a:lnTo>
                  <a:pt x="1381" y="925"/>
                </a:lnTo>
                <a:lnTo>
                  <a:pt x="1379" y="927"/>
                </a:lnTo>
                <a:lnTo>
                  <a:pt x="1379" y="927"/>
                </a:lnTo>
                <a:lnTo>
                  <a:pt x="1381" y="927"/>
                </a:lnTo>
                <a:lnTo>
                  <a:pt x="1381" y="927"/>
                </a:lnTo>
                <a:lnTo>
                  <a:pt x="1381" y="927"/>
                </a:lnTo>
                <a:lnTo>
                  <a:pt x="1381" y="927"/>
                </a:lnTo>
                <a:lnTo>
                  <a:pt x="1381" y="925"/>
                </a:lnTo>
                <a:lnTo>
                  <a:pt x="1381" y="925"/>
                </a:lnTo>
                <a:lnTo>
                  <a:pt x="1381" y="925"/>
                </a:lnTo>
                <a:close/>
                <a:moveTo>
                  <a:pt x="1360" y="933"/>
                </a:moveTo>
                <a:lnTo>
                  <a:pt x="1358" y="933"/>
                </a:lnTo>
                <a:lnTo>
                  <a:pt x="1358" y="933"/>
                </a:lnTo>
                <a:lnTo>
                  <a:pt x="1358" y="935"/>
                </a:lnTo>
                <a:lnTo>
                  <a:pt x="1356" y="935"/>
                </a:lnTo>
                <a:lnTo>
                  <a:pt x="1356" y="935"/>
                </a:lnTo>
                <a:lnTo>
                  <a:pt x="1356" y="937"/>
                </a:lnTo>
                <a:lnTo>
                  <a:pt x="1356" y="937"/>
                </a:lnTo>
                <a:lnTo>
                  <a:pt x="1354" y="939"/>
                </a:lnTo>
                <a:lnTo>
                  <a:pt x="1354" y="939"/>
                </a:lnTo>
                <a:lnTo>
                  <a:pt x="1354" y="939"/>
                </a:lnTo>
                <a:lnTo>
                  <a:pt x="1354" y="939"/>
                </a:lnTo>
                <a:lnTo>
                  <a:pt x="1354" y="941"/>
                </a:lnTo>
                <a:lnTo>
                  <a:pt x="1356" y="941"/>
                </a:lnTo>
                <a:lnTo>
                  <a:pt x="1356" y="941"/>
                </a:lnTo>
                <a:lnTo>
                  <a:pt x="1358" y="939"/>
                </a:lnTo>
                <a:lnTo>
                  <a:pt x="1358" y="939"/>
                </a:lnTo>
                <a:lnTo>
                  <a:pt x="1358" y="939"/>
                </a:lnTo>
                <a:lnTo>
                  <a:pt x="1358" y="937"/>
                </a:lnTo>
                <a:lnTo>
                  <a:pt x="1358" y="937"/>
                </a:lnTo>
                <a:lnTo>
                  <a:pt x="1358" y="937"/>
                </a:lnTo>
                <a:lnTo>
                  <a:pt x="1358" y="937"/>
                </a:lnTo>
                <a:lnTo>
                  <a:pt x="1358" y="937"/>
                </a:lnTo>
                <a:lnTo>
                  <a:pt x="1358" y="935"/>
                </a:lnTo>
                <a:lnTo>
                  <a:pt x="1358" y="935"/>
                </a:lnTo>
                <a:lnTo>
                  <a:pt x="1358" y="935"/>
                </a:lnTo>
                <a:lnTo>
                  <a:pt x="1358" y="935"/>
                </a:lnTo>
                <a:lnTo>
                  <a:pt x="1358" y="935"/>
                </a:lnTo>
                <a:lnTo>
                  <a:pt x="1360" y="935"/>
                </a:lnTo>
                <a:lnTo>
                  <a:pt x="1360" y="933"/>
                </a:lnTo>
                <a:lnTo>
                  <a:pt x="1360" y="933"/>
                </a:lnTo>
                <a:lnTo>
                  <a:pt x="1360" y="933"/>
                </a:lnTo>
                <a:lnTo>
                  <a:pt x="1360" y="933"/>
                </a:lnTo>
                <a:lnTo>
                  <a:pt x="1360" y="933"/>
                </a:lnTo>
                <a:lnTo>
                  <a:pt x="1360" y="933"/>
                </a:lnTo>
                <a:lnTo>
                  <a:pt x="1360" y="933"/>
                </a:lnTo>
                <a:close/>
                <a:moveTo>
                  <a:pt x="1515" y="950"/>
                </a:moveTo>
                <a:lnTo>
                  <a:pt x="1517" y="950"/>
                </a:lnTo>
                <a:lnTo>
                  <a:pt x="1517" y="950"/>
                </a:lnTo>
                <a:lnTo>
                  <a:pt x="1515" y="950"/>
                </a:lnTo>
                <a:lnTo>
                  <a:pt x="1515" y="950"/>
                </a:lnTo>
                <a:lnTo>
                  <a:pt x="1515" y="950"/>
                </a:lnTo>
                <a:lnTo>
                  <a:pt x="1515" y="950"/>
                </a:lnTo>
                <a:lnTo>
                  <a:pt x="1515" y="950"/>
                </a:lnTo>
                <a:close/>
                <a:moveTo>
                  <a:pt x="1515" y="956"/>
                </a:moveTo>
                <a:lnTo>
                  <a:pt x="1515" y="956"/>
                </a:lnTo>
                <a:lnTo>
                  <a:pt x="1513" y="956"/>
                </a:lnTo>
                <a:lnTo>
                  <a:pt x="1513" y="956"/>
                </a:lnTo>
                <a:lnTo>
                  <a:pt x="1513" y="956"/>
                </a:lnTo>
                <a:lnTo>
                  <a:pt x="1513" y="956"/>
                </a:lnTo>
                <a:lnTo>
                  <a:pt x="1515" y="956"/>
                </a:lnTo>
                <a:close/>
                <a:moveTo>
                  <a:pt x="1423" y="994"/>
                </a:moveTo>
                <a:lnTo>
                  <a:pt x="1421" y="994"/>
                </a:lnTo>
                <a:lnTo>
                  <a:pt x="1421" y="994"/>
                </a:lnTo>
                <a:lnTo>
                  <a:pt x="1421" y="996"/>
                </a:lnTo>
                <a:lnTo>
                  <a:pt x="1423" y="994"/>
                </a:lnTo>
                <a:lnTo>
                  <a:pt x="1423" y="994"/>
                </a:lnTo>
                <a:lnTo>
                  <a:pt x="1423" y="994"/>
                </a:lnTo>
                <a:lnTo>
                  <a:pt x="1423" y="994"/>
                </a:lnTo>
                <a:close/>
                <a:moveTo>
                  <a:pt x="1511" y="954"/>
                </a:moveTo>
                <a:lnTo>
                  <a:pt x="1511" y="954"/>
                </a:lnTo>
                <a:lnTo>
                  <a:pt x="1511" y="954"/>
                </a:lnTo>
                <a:lnTo>
                  <a:pt x="1511" y="954"/>
                </a:lnTo>
                <a:lnTo>
                  <a:pt x="1513" y="952"/>
                </a:lnTo>
                <a:lnTo>
                  <a:pt x="1513" y="952"/>
                </a:lnTo>
                <a:lnTo>
                  <a:pt x="1513" y="952"/>
                </a:lnTo>
                <a:lnTo>
                  <a:pt x="1515" y="952"/>
                </a:lnTo>
                <a:lnTo>
                  <a:pt x="1515" y="952"/>
                </a:lnTo>
                <a:lnTo>
                  <a:pt x="1513" y="952"/>
                </a:lnTo>
                <a:lnTo>
                  <a:pt x="1513" y="952"/>
                </a:lnTo>
                <a:lnTo>
                  <a:pt x="1511" y="952"/>
                </a:lnTo>
                <a:lnTo>
                  <a:pt x="1511" y="952"/>
                </a:lnTo>
                <a:lnTo>
                  <a:pt x="1511" y="952"/>
                </a:lnTo>
                <a:lnTo>
                  <a:pt x="1511" y="952"/>
                </a:lnTo>
                <a:lnTo>
                  <a:pt x="1511" y="952"/>
                </a:lnTo>
                <a:lnTo>
                  <a:pt x="1511" y="954"/>
                </a:lnTo>
                <a:close/>
                <a:moveTo>
                  <a:pt x="1507" y="954"/>
                </a:moveTo>
                <a:lnTo>
                  <a:pt x="1507" y="954"/>
                </a:lnTo>
                <a:lnTo>
                  <a:pt x="1509" y="952"/>
                </a:lnTo>
                <a:lnTo>
                  <a:pt x="1509" y="952"/>
                </a:lnTo>
                <a:lnTo>
                  <a:pt x="1507" y="952"/>
                </a:lnTo>
                <a:lnTo>
                  <a:pt x="1507" y="952"/>
                </a:lnTo>
                <a:lnTo>
                  <a:pt x="1507" y="954"/>
                </a:lnTo>
                <a:lnTo>
                  <a:pt x="1507" y="954"/>
                </a:lnTo>
                <a:lnTo>
                  <a:pt x="1507" y="954"/>
                </a:lnTo>
                <a:close/>
                <a:moveTo>
                  <a:pt x="1362" y="931"/>
                </a:moveTo>
                <a:lnTo>
                  <a:pt x="1360" y="931"/>
                </a:lnTo>
                <a:lnTo>
                  <a:pt x="1360" y="931"/>
                </a:lnTo>
                <a:lnTo>
                  <a:pt x="1360" y="931"/>
                </a:lnTo>
                <a:lnTo>
                  <a:pt x="1360" y="931"/>
                </a:lnTo>
                <a:lnTo>
                  <a:pt x="1362" y="931"/>
                </a:lnTo>
                <a:lnTo>
                  <a:pt x="1362" y="931"/>
                </a:lnTo>
                <a:lnTo>
                  <a:pt x="1362" y="931"/>
                </a:lnTo>
                <a:lnTo>
                  <a:pt x="1362" y="931"/>
                </a:lnTo>
                <a:lnTo>
                  <a:pt x="1362" y="931"/>
                </a:lnTo>
                <a:close/>
                <a:moveTo>
                  <a:pt x="277" y="677"/>
                </a:moveTo>
                <a:lnTo>
                  <a:pt x="279" y="673"/>
                </a:lnTo>
                <a:lnTo>
                  <a:pt x="279" y="673"/>
                </a:lnTo>
                <a:lnTo>
                  <a:pt x="274" y="673"/>
                </a:lnTo>
                <a:lnTo>
                  <a:pt x="274" y="675"/>
                </a:lnTo>
                <a:lnTo>
                  <a:pt x="272" y="675"/>
                </a:lnTo>
                <a:lnTo>
                  <a:pt x="274" y="677"/>
                </a:lnTo>
                <a:lnTo>
                  <a:pt x="274" y="677"/>
                </a:lnTo>
                <a:lnTo>
                  <a:pt x="277" y="677"/>
                </a:lnTo>
                <a:close/>
                <a:moveTo>
                  <a:pt x="828" y="897"/>
                </a:moveTo>
                <a:lnTo>
                  <a:pt x="828" y="900"/>
                </a:lnTo>
                <a:lnTo>
                  <a:pt x="828" y="900"/>
                </a:lnTo>
                <a:lnTo>
                  <a:pt x="828" y="897"/>
                </a:lnTo>
                <a:lnTo>
                  <a:pt x="828" y="897"/>
                </a:lnTo>
                <a:lnTo>
                  <a:pt x="828" y="897"/>
                </a:lnTo>
                <a:lnTo>
                  <a:pt x="828" y="897"/>
                </a:lnTo>
                <a:lnTo>
                  <a:pt x="828" y="897"/>
                </a:lnTo>
                <a:close/>
                <a:moveTo>
                  <a:pt x="205" y="503"/>
                </a:moveTo>
                <a:lnTo>
                  <a:pt x="205" y="503"/>
                </a:lnTo>
                <a:lnTo>
                  <a:pt x="203" y="505"/>
                </a:lnTo>
                <a:lnTo>
                  <a:pt x="201" y="505"/>
                </a:lnTo>
                <a:lnTo>
                  <a:pt x="201" y="505"/>
                </a:lnTo>
                <a:lnTo>
                  <a:pt x="201" y="505"/>
                </a:lnTo>
                <a:lnTo>
                  <a:pt x="203" y="505"/>
                </a:lnTo>
                <a:lnTo>
                  <a:pt x="205" y="503"/>
                </a:lnTo>
                <a:close/>
                <a:moveTo>
                  <a:pt x="1257" y="606"/>
                </a:moveTo>
                <a:lnTo>
                  <a:pt x="1257" y="606"/>
                </a:lnTo>
                <a:lnTo>
                  <a:pt x="1259" y="606"/>
                </a:lnTo>
                <a:lnTo>
                  <a:pt x="1259" y="606"/>
                </a:lnTo>
                <a:lnTo>
                  <a:pt x="1261" y="606"/>
                </a:lnTo>
                <a:lnTo>
                  <a:pt x="1261" y="606"/>
                </a:lnTo>
                <a:lnTo>
                  <a:pt x="1259" y="604"/>
                </a:lnTo>
                <a:lnTo>
                  <a:pt x="1257" y="606"/>
                </a:lnTo>
                <a:close/>
                <a:moveTo>
                  <a:pt x="1041" y="487"/>
                </a:moveTo>
                <a:lnTo>
                  <a:pt x="1041" y="489"/>
                </a:lnTo>
                <a:lnTo>
                  <a:pt x="1043" y="491"/>
                </a:lnTo>
                <a:lnTo>
                  <a:pt x="1043" y="491"/>
                </a:lnTo>
                <a:lnTo>
                  <a:pt x="1046" y="491"/>
                </a:lnTo>
                <a:lnTo>
                  <a:pt x="1046" y="489"/>
                </a:lnTo>
                <a:lnTo>
                  <a:pt x="1046" y="489"/>
                </a:lnTo>
                <a:lnTo>
                  <a:pt x="1043" y="489"/>
                </a:lnTo>
                <a:lnTo>
                  <a:pt x="1041" y="487"/>
                </a:lnTo>
                <a:close/>
                <a:moveTo>
                  <a:pt x="1041" y="478"/>
                </a:moveTo>
                <a:lnTo>
                  <a:pt x="1041" y="478"/>
                </a:lnTo>
                <a:lnTo>
                  <a:pt x="1043" y="478"/>
                </a:lnTo>
                <a:lnTo>
                  <a:pt x="1043" y="480"/>
                </a:lnTo>
                <a:lnTo>
                  <a:pt x="1043" y="480"/>
                </a:lnTo>
                <a:lnTo>
                  <a:pt x="1046" y="478"/>
                </a:lnTo>
                <a:lnTo>
                  <a:pt x="1046" y="476"/>
                </a:lnTo>
                <a:lnTo>
                  <a:pt x="1043" y="476"/>
                </a:lnTo>
                <a:lnTo>
                  <a:pt x="1043" y="476"/>
                </a:lnTo>
                <a:lnTo>
                  <a:pt x="1043" y="476"/>
                </a:lnTo>
                <a:lnTo>
                  <a:pt x="1043" y="474"/>
                </a:lnTo>
                <a:lnTo>
                  <a:pt x="1043" y="472"/>
                </a:lnTo>
                <a:lnTo>
                  <a:pt x="1041" y="472"/>
                </a:lnTo>
                <a:lnTo>
                  <a:pt x="1041" y="472"/>
                </a:lnTo>
                <a:lnTo>
                  <a:pt x="1041" y="474"/>
                </a:lnTo>
                <a:lnTo>
                  <a:pt x="1041" y="474"/>
                </a:lnTo>
                <a:lnTo>
                  <a:pt x="1041" y="478"/>
                </a:lnTo>
                <a:close/>
                <a:moveTo>
                  <a:pt x="832" y="879"/>
                </a:moveTo>
                <a:lnTo>
                  <a:pt x="832" y="879"/>
                </a:lnTo>
                <a:lnTo>
                  <a:pt x="832" y="876"/>
                </a:lnTo>
                <a:lnTo>
                  <a:pt x="832" y="876"/>
                </a:lnTo>
                <a:lnTo>
                  <a:pt x="832" y="876"/>
                </a:lnTo>
                <a:lnTo>
                  <a:pt x="830" y="876"/>
                </a:lnTo>
                <a:lnTo>
                  <a:pt x="830" y="879"/>
                </a:lnTo>
                <a:lnTo>
                  <a:pt x="830" y="879"/>
                </a:lnTo>
                <a:lnTo>
                  <a:pt x="830" y="881"/>
                </a:lnTo>
                <a:lnTo>
                  <a:pt x="830" y="881"/>
                </a:lnTo>
                <a:lnTo>
                  <a:pt x="830" y="881"/>
                </a:lnTo>
                <a:lnTo>
                  <a:pt x="832" y="881"/>
                </a:lnTo>
                <a:lnTo>
                  <a:pt x="832" y="881"/>
                </a:lnTo>
                <a:lnTo>
                  <a:pt x="832" y="883"/>
                </a:lnTo>
                <a:lnTo>
                  <a:pt x="832" y="883"/>
                </a:lnTo>
                <a:lnTo>
                  <a:pt x="832" y="885"/>
                </a:lnTo>
                <a:lnTo>
                  <a:pt x="834" y="885"/>
                </a:lnTo>
                <a:lnTo>
                  <a:pt x="834" y="885"/>
                </a:lnTo>
                <a:lnTo>
                  <a:pt x="834" y="885"/>
                </a:lnTo>
                <a:lnTo>
                  <a:pt x="834" y="885"/>
                </a:lnTo>
                <a:lnTo>
                  <a:pt x="834" y="885"/>
                </a:lnTo>
                <a:lnTo>
                  <a:pt x="834" y="885"/>
                </a:lnTo>
                <a:lnTo>
                  <a:pt x="834" y="885"/>
                </a:lnTo>
                <a:lnTo>
                  <a:pt x="834" y="883"/>
                </a:lnTo>
                <a:lnTo>
                  <a:pt x="832" y="883"/>
                </a:lnTo>
                <a:lnTo>
                  <a:pt x="832" y="881"/>
                </a:lnTo>
                <a:lnTo>
                  <a:pt x="832" y="881"/>
                </a:lnTo>
                <a:lnTo>
                  <a:pt x="832" y="881"/>
                </a:lnTo>
                <a:lnTo>
                  <a:pt x="830" y="881"/>
                </a:lnTo>
                <a:lnTo>
                  <a:pt x="830" y="879"/>
                </a:lnTo>
                <a:lnTo>
                  <a:pt x="832" y="879"/>
                </a:lnTo>
                <a:close/>
                <a:moveTo>
                  <a:pt x="826" y="874"/>
                </a:moveTo>
                <a:lnTo>
                  <a:pt x="823" y="872"/>
                </a:lnTo>
                <a:lnTo>
                  <a:pt x="823" y="872"/>
                </a:lnTo>
                <a:lnTo>
                  <a:pt x="823" y="872"/>
                </a:lnTo>
                <a:lnTo>
                  <a:pt x="823" y="874"/>
                </a:lnTo>
                <a:lnTo>
                  <a:pt x="823" y="874"/>
                </a:lnTo>
                <a:lnTo>
                  <a:pt x="823" y="874"/>
                </a:lnTo>
                <a:lnTo>
                  <a:pt x="826" y="874"/>
                </a:lnTo>
                <a:lnTo>
                  <a:pt x="826" y="874"/>
                </a:lnTo>
                <a:lnTo>
                  <a:pt x="826" y="874"/>
                </a:lnTo>
                <a:close/>
                <a:moveTo>
                  <a:pt x="834" y="891"/>
                </a:moveTo>
                <a:lnTo>
                  <a:pt x="834" y="889"/>
                </a:lnTo>
                <a:lnTo>
                  <a:pt x="832" y="889"/>
                </a:lnTo>
                <a:lnTo>
                  <a:pt x="832" y="889"/>
                </a:lnTo>
                <a:lnTo>
                  <a:pt x="832" y="889"/>
                </a:lnTo>
                <a:lnTo>
                  <a:pt x="832" y="889"/>
                </a:lnTo>
                <a:lnTo>
                  <a:pt x="832" y="891"/>
                </a:lnTo>
                <a:lnTo>
                  <a:pt x="832" y="891"/>
                </a:lnTo>
                <a:lnTo>
                  <a:pt x="834" y="891"/>
                </a:lnTo>
                <a:lnTo>
                  <a:pt x="834" y="891"/>
                </a:lnTo>
                <a:close/>
                <a:moveTo>
                  <a:pt x="834" y="895"/>
                </a:moveTo>
                <a:lnTo>
                  <a:pt x="834" y="895"/>
                </a:lnTo>
                <a:lnTo>
                  <a:pt x="834" y="895"/>
                </a:lnTo>
                <a:lnTo>
                  <a:pt x="834" y="895"/>
                </a:lnTo>
                <a:lnTo>
                  <a:pt x="834" y="895"/>
                </a:lnTo>
                <a:lnTo>
                  <a:pt x="834" y="893"/>
                </a:lnTo>
                <a:lnTo>
                  <a:pt x="834" y="893"/>
                </a:lnTo>
                <a:lnTo>
                  <a:pt x="834" y="893"/>
                </a:lnTo>
                <a:lnTo>
                  <a:pt x="834" y="895"/>
                </a:lnTo>
                <a:lnTo>
                  <a:pt x="832" y="895"/>
                </a:lnTo>
                <a:lnTo>
                  <a:pt x="834" y="895"/>
                </a:lnTo>
                <a:lnTo>
                  <a:pt x="834" y="895"/>
                </a:lnTo>
                <a:close/>
                <a:moveTo>
                  <a:pt x="1802" y="832"/>
                </a:moveTo>
                <a:lnTo>
                  <a:pt x="1802" y="832"/>
                </a:lnTo>
                <a:lnTo>
                  <a:pt x="1802" y="832"/>
                </a:lnTo>
                <a:lnTo>
                  <a:pt x="1802" y="832"/>
                </a:lnTo>
                <a:lnTo>
                  <a:pt x="1804" y="832"/>
                </a:lnTo>
                <a:lnTo>
                  <a:pt x="1804" y="832"/>
                </a:lnTo>
                <a:lnTo>
                  <a:pt x="1804" y="832"/>
                </a:lnTo>
                <a:lnTo>
                  <a:pt x="1804" y="832"/>
                </a:lnTo>
                <a:lnTo>
                  <a:pt x="1804" y="832"/>
                </a:lnTo>
                <a:lnTo>
                  <a:pt x="1802" y="832"/>
                </a:lnTo>
                <a:lnTo>
                  <a:pt x="1802" y="832"/>
                </a:lnTo>
                <a:close/>
                <a:moveTo>
                  <a:pt x="1823" y="851"/>
                </a:moveTo>
                <a:lnTo>
                  <a:pt x="1823" y="853"/>
                </a:lnTo>
                <a:lnTo>
                  <a:pt x="1821" y="851"/>
                </a:lnTo>
                <a:lnTo>
                  <a:pt x="1821" y="851"/>
                </a:lnTo>
                <a:lnTo>
                  <a:pt x="1821" y="853"/>
                </a:lnTo>
                <a:lnTo>
                  <a:pt x="1821" y="853"/>
                </a:lnTo>
                <a:lnTo>
                  <a:pt x="1821" y="856"/>
                </a:lnTo>
                <a:lnTo>
                  <a:pt x="1823" y="853"/>
                </a:lnTo>
                <a:lnTo>
                  <a:pt x="1825" y="853"/>
                </a:lnTo>
                <a:lnTo>
                  <a:pt x="1825" y="853"/>
                </a:lnTo>
                <a:lnTo>
                  <a:pt x="1825" y="851"/>
                </a:lnTo>
                <a:lnTo>
                  <a:pt x="1823" y="851"/>
                </a:lnTo>
                <a:close/>
                <a:moveTo>
                  <a:pt x="1817" y="413"/>
                </a:moveTo>
                <a:lnTo>
                  <a:pt x="1815" y="413"/>
                </a:lnTo>
                <a:lnTo>
                  <a:pt x="1812" y="415"/>
                </a:lnTo>
                <a:lnTo>
                  <a:pt x="1812" y="419"/>
                </a:lnTo>
                <a:lnTo>
                  <a:pt x="1812" y="422"/>
                </a:lnTo>
                <a:lnTo>
                  <a:pt x="1815" y="422"/>
                </a:lnTo>
                <a:lnTo>
                  <a:pt x="1815" y="424"/>
                </a:lnTo>
                <a:lnTo>
                  <a:pt x="1819" y="424"/>
                </a:lnTo>
                <a:lnTo>
                  <a:pt x="1823" y="424"/>
                </a:lnTo>
                <a:lnTo>
                  <a:pt x="1825" y="424"/>
                </a:lnTo>
                <a:lnTo>
                  <a:pt x="1827" y="426"/>
                </a:lnTo>
                <a:lnTo>
                  <a:pt x="1827" y="424"/>
                </a:lnTo>
                <a:lnTo>
                  <a:pt x="1829" y="426"/>
                </a:lnTo>
                <a:lnTo>
                  <a:pt x="1829" y="426"/>
                </a:lnTo>
                <a:lnTo>
                  <a:pt x="1831" y="426"/>
                </a:lnTo>
                <a:lnTo>
                  <a:pt x="1827" y="428"/>
                </a:lnTo>
                <a:lnTo>
                  <a:pt x="1825" y="428"/>
                </a:lnTo>
                <a:lnTo>
                  <a:pt x="1823" y="428"/>
                </a:lnTo>
                <a:lnTo>
                  <a:pt x="1823" y="428"/>
                </a:lnTo>
                <a:lnTo>
                  <a:pt x="1823" y="430"/>
                </a:lnTo>
                <a:lnTo>
                  <a:pt x="1825" y="430"/>
                </a:lnTo>
                <a:lnTo>
                  <a:pt x="1827" y="430"/>
                </a:lnTo>
                <a:lnTo>
                  <a:pt x="1829" y="432"/>
                </a:lnTo>
                <a:lnTo>
                  <a:pt x="1829" y="432"/>
                </a:lnTo>
                <a:lnTo>
                  <a:pt x="1831" y="432"/>
                </a:lnTo>
                <a:lnTo>
                  <a:pt x="1840" y="430"/>
                </a:lnTo>
                <a:lnTo>
                  <a:pt x="1844" y="430"/>
                </a:lnTo>
                <a:lnTo>
                  <a:pt x="1852" y="426"/>
                </a:lnTo>
                <a:lnTo>
                  <a:pt x="1854" y="424"/>
                </a:lnTo>
                <a:lnTo>
                  <a:pt x="1856" y="424"/>
                </a:lnTo>
                <a:lnTo>
                  <a:pt x="1856" y="422"/>
                </a:lnTo>
                <a:lnTo>
                  <a:pt x="1854" y="422"/>
                </a:lnTo>
                <a:lnTo>
                  <a:pt x="1854" y="422"/>
                </a:lnTo>
                <a:lnTo>
                  <a:pt x="1854" y="419"/>
                </a:lnTo>
                <a:lnTo>
                  <a:pt x="1854" y="419"/>
                </a:lnTo>
                <a:lnTo>
                  <a:pt x="1854" y="419"/>
                </a:lnTo>
                <a:lnTo>
                  <a:pt x="1854" y="419"/>
                </a:lnTo>
                <a:lnTo>
                  <a:pt x="1854" y="417"/>
                </a:lnTo>
                <a:lnTo>
                  <a:pt x="1848" y="417"/>
                </a:lnTo>
                <a:lnTo>
                  <a:pt x="1844" y="415"/>
                </a:lnTo>
                <a:lnTo>
                  <a:pt x="1838" y="409"/>
                </a:lnTo>
                <a:lnTo>
                  <a:pt x="1835" y="407"/>
                </a:lnTo>
                <a:lnTo>
                  <a:pt x="1835" y="407"/>
                </a:lnTo>
                <a:lnTo>
                  <a:pt x="1825" y="405"/>
                </a:lnTo>
                <a:lnTo>
                  <a:pt x="1821" y="405"/>
                </a:lnTo>
                <a:lnTo>
                  <a:pt x="1815" y="407"/>
                </a:lnTo>
                <a:lnTo>
                  <a:pt x="1815" y="407"/>
                </a:lnTo>
                <a:lnTo>
                  <a:pt x="1815" y="409"/>
                </a:lnTo>
                <a:lnTo>
                  <a:pt x="1812" y="409"/>
                </a:lnTo>
                <a:lnTo>
                  <a:pt x="1812" y="409"/>
                </a:lnTo>
                <a:lnTo>
                  <a:pt x="1815" y="411"/>
                </a:lnTo>
                <a:lnTo>
                  <a:pt x="1815" y="411"/>
                </a:lnTo>
                <a:lnTo>
                  <a:pt x="1817" y="413"/>
                </a:lnTo>
                <a:lnTo>
                  <a:pt x="1821" y="415"/>
                </a:lnTo>
                <a:lnTo>
                  <a:pt x="1821" y="415"/>
                </a:lnTo>
                <a:lnTo>
                  <a:pt x="1817" y="413"/>
                </a:lnTo>
                <a:close/>
                <a:moveTo>
                  <a:pt x="1806" y="809"/>
                </a:moveTo>
                <a:lnTo>
                  <a:pt x="1806" y="809"/>
                </a:lnTo>
                <a:lnTo>
                  <a:pt x="1806" y="809"/>
                </a:lnTo>
                <a:lnTo>
                  <a:pt x="1806" y="809"/>
                </a:lnTo>
                <a:lnTo>
                  <a:pt x="1804" y="811"/>
                </a:lnTo>
                <a:lnTo>
                  <a:pt x="1804" y="811"/>
                </a:lnTo>
                <a:lnTo>
                  <a:pt x="1806" y="811"/>
                </a:lnTo>
                <a:lnTo>
                  <a:pt x="1806" y="809"/>
                </a:lnTo>
                <a:close/>
                <a:moveTo>
                  <a:pt x="1815" y="856"/>
                </a:moveTo>
                <a:lnTo>
                  <a:pt x="1815" y="856"/>
                </a:lnTo>
                <a:lnTo>
                  <a:pt x="1815" y="856"/>
                </a:lnTo>
                <a:lnTo>
                  <a:pt x="1815" y="856"/>
                </a:lnTo>
                <a:lnTo>
                  <a:pt x="1815" y="853"/>
                </a:lnTo>
                <a:lnTo>
                  <a:pt x="1812" y="853"/>
                </a:lnTo>
                <a:lnTo>
                  <a:pt x="1812" y="856"/>
                </a:lnTo>
                <a:lnTo>
                  <a:pt x="1815" y="856"/>
                </a:lnTo>
                <a:lnTo>
                  <a:pt x="1815" y="856"/>
                </a:lnTo>
                <a:lnTo>
                  <a:pt x="1815" y="856"/>
                </a:lnTo>
                <a:lnTo>
                  <a:pt x="1815" y="856"/>
                </a:lnTo>
                <a:lnTo>
                  <a:pt x="1817" y="856"/>
                </a:lnTo>
                <a:lnTo>
                  <a:pt x="1817" y="853"/>
                </a:lnTo>
                <a:lnTo>
                  <a:pt x="1817" y="853"/>
                </a:lnTo>
                <a:lnTo>
                  <a:pt x="1817" y="853"/>
                </a:lnTo>
                <a:lnTo>
                  <a:pt x="1815" y="856"/>
                </a:lnTo>
                <a:close/>
                <a:moveTo>
                  <a:pt x="1724" y="728"/>
                </a:moveTo>
                <a:lnTo>
                  <a:pt x="1722" y="728"/>
                </a:lnTo>
                <a:lnTo>
                  <a:pt x="1722" y="728"/>
                </a:lnTo>
                <a:lnTo>
                  <a:pt x="1722" y="728"/>
                </a:lnTo>
                <a:lnTo>
                  <a:pt x="1720" y="728"/>
                </a:lnTo>
                <a:lnTo>
                  <a:pt x="1720" y="730"/>
                </a:lnTo>
                <a:lnTo>
                  <a:pt x="1720" y="730"/>
                </a:lnTo>
                <a:lnTo>
                  <a:pt x="1722" y="730"/>
                </a:lnTo>
                <a:lnTo>
                  <a:pt x="1724" y="730"/>
                </a:lnTo>
                <a:lnTo>
                  <a:pt x="1724" y="730"/>
                </a:lnTo>
                <a:lnTo>
                  <a:pt x="1724" y="728"/>
                </a:lnTo>
                <a:lnTo>
                  <a:pt x="1724" y="728"/>
                </a:lnTo>
                <a:close/>
                <a:moveTo>
                  <a:pt x="828" y="874"/>
                </a:moveTo>
                <a:lnTo>
                  <a:pt x="828" y="874"/>
                </a:lnTo>
                <a:lnTo>
                  <a:pt x="828" y="874"/>
                </a:lnTo>
                <a:lnTo>
                  <a:pt x="828" y="874"/>
                </a:lnTo>
                <a:lnTo>
                  <a:pt x="828" y="876"/>
                </a:lnTo>
                <a:lnTo>
                  <a:pt x="828" y="876"/>
                </a:lnTo>
                <a:lnTo>
                  <a:pt x="828" y="876"/>
                </a:lnTo>
                <a:lnTo>
                  <a:pt x="828" y="876"/>
                </a:lnTo>
                <a:lnTo>
                  <a:pt x="828" y="876"/>
                </a:lnTo>
                <a:lnTo>
                  <a:pt x="828" y="874"/>
                </a:lnTo>
                <a:lnTo>
                  <a:pt x="828" y="874"/>
                </a:lnTo>
                <a:close/>
                <a:moveTo>
                  <a:pt x="1456" y="809"/>
                </a:moveTo>
                <a:lnTo>
                  <a:pt x="1456" y="809"/>
                </a:lnTo>
                <a:lnTo>
                  <a:pt x="1458" y="809"/>
                </a:lnTo>
                <a:lnTo>
                  <a:pt x="1458" y="809"/>
                </a:lnTo>
                <a:lnTo>
                  <a:pt x="1458" y="809"/>
                </a:lnTo>
                <a:lnTo>
                  <a:pt x="1458" y="809"/>
                </a:lnTo>
                <a:lnTo>
                  <a:pt x="1458" y="807"/>
                </a:lnTo>
                <a:lnTo>
                  <a:pt x="1458" y="807"/>
                </a:lnTo>
                <a:lnTo>
                  <a:pt x="1458" y="807"/>
                </a:lnTo>
                <a:lnTo>
                  <a:pt x="1454" y="809"/>
                </a:lnTo>
                <a:lnTo>
                  <a:pt x="1454" y="809"/>
                </a:lnTo>
                <a:lnTo>
                  <a:pt x="1456" y="809"/>
                </a:lnTo>
                <a:close/>
                <a:moveTo>
                  <a:pt x="1798" y="342"/>
                </a:moveTo>
                <a:lnTo>
                  <a:pt x="1798" y="342"/>
                </a:lnTo>
                <a:lnTo>
                  <a:pt x="1800" y="342"/>
                </a:lnTo>
                <a:lnTo>
                  <a:pt x="1800" y="344"/>
                </a:lnTo>
                <a:lnTo>
                  <a:pt x="1800" y="344"/>
                </a:lnTo>
                <a:lnTo>
                  <a:pt x="1802" y="344"/>
                </a:lnTo>
                <a:lnTo>
                  <a:pt x="1802" y="344"/>
                </a:lnTo>
                <a:lnTo>
                  <a:pt x="1802" y="346"/>
                </a:lnTo>
                <a:lnTo>
                  <a:pt x="1804" y="346"/>
                </a:lnTo>
                <a:lnTo>
                  <a:pt x="1806" y="342"/>
                </a:lnTo>
                <a:lnTo>
                  <a:pt x="1808" y="342"/>
                </a:lnTo>
                <a:lnTo>
                  <a:pt x="1810" y="340"/>
                </a:lnTo>
                <a:lnTo>
                  <a:pt x="1810" y="338"/>
                </a:lnTo>
                <a:lnTo>
                  <a:pt x="1808" y="338"/>
                </a:lnTo>
                <a:lnTo>
                  <a:pt x="1808" y="338"/>
                </a:lnTo>
                <a:lnTo>
                  <a:pt x="1804" y="340"/>
                </a:lnTo>
                <a:lnTo>
                  <a:pt x="1804" y="340"/>
                </a:lnTo>
                <a:lnTo>
                  <a:pt x="1802" y="340"/>
                </a:lnTo>
                <a:lnTo>
                  <a:pt x="1802" y="340"/>
                </a:lnTo>
                <a:lnTo>
                  <a:pt x="1796" y="340"/>
                </a:lnTo>
                <a:lnTo>
                  <a:pt x="1796" y="340"/>
                </a:lnTo>
                <a:lnTo>
                  <a:pt x="1794" y="342"/>
                </a:lnTo>
                <a:lnTo>
                  <a:pt x="1794" y="342"/>
                </a:lnTo>
                <a:lnTo>
                  <a:pt x="1796" y="342"/>
                </a:lnTo>
                <a:lnTo>
                  <a:pt x="1798" y="342"/>
                </a:lnTo>
                <a:close/>
                <a:moveTo>
                  <a:pt x="1804" y="818"/>
                </a:moveTo>
                <a:lnTo>
                  <a:pt x="1804" y="818"/>
                </a:lnTo>
                <a:lnTo>
                  <a:pt x="1804" y="816"/>
                </a:lnTo>
                <a:lnTo>
                  <a:pt x="1802" y="818"/>
                </a:lnTo>
                <a:lnTo>
                  <a:pt x="1800" y="818"/>
                </a:lnTo>
                <a:lnTo>
                  <a:pt x="1802" y="818"/>
                </a:lnTo>
                <a:lnTo>
                  <a:pt x="1800" y="820"/>
                </a:lnTo>
                <a:lnTo>
                  <a:pt x="1798" y="818"/>
                </a:lnTo>
                <a:lnTo>
                  <a:pt x="1798" y="818"/>
                </a:lnTo>
                <a:lnTo>
                  <a:pt x="1796" y="818"/>
                </a:lnTo>
                <a:lnTo>
                  <a:pt x="1794" y="818"/>
                </a:lnTo>
                <a:lnTo>
                  <a:pt x="1789" y="820"/>
                </a:lnTo>
                <a:lnTo>
                  <a:pt x="1787" y="822"/>
                </a:lnTo>
                <a:lnTo>
                  <a:pt x="1787" y="822"/>
                </a:lnTo>
                <a:lnTo>
                  <a:pt x="1785" y="822"/>
                </a:lnTo>
                <a:lnTo>
                  <a:pt x="1785" y="826"/>
                </a:lnTo>
                <a:lnTo>
                  <a:pt x="1785" y="826"/>
                </a:lnTo>
                <a:lnTo>
                  <a:pt x="1783" y="828"/>
                </a:lnTo>
                <a:lnTo>
                  <a:pt x="1781" y="828"/>
                </a:lnTo>
                <a:lnTo>
                  <a:pt x="1781" y="828"/>
                </a:lnTo>
                <a:lnTo>
                  <a:pt x="1781" y="828"/>
                </a:lnTo>
                <a:lnTo>
                  <a:pt x="1781" y="828"/>
                </a:lnTo>
                <a:lnTo>
                  <a:pt x="1781" y="830"/>
                </a:lnTo>
                <a:lnTo>
                  <a:pt x="1781" y="832"/>
                </a:lnTo>
                <a:lnTo>
                  <a:pt x="1779" y="832"/>
                </a:lnTo>
                <a:lnTo>
                  <a:pt x="1779" y="832"/>
                </a:lnTo>
                <a:lnTo>
                  <a:pt x="1777" y="835"/>
                </a:lnTo>
                <a:lnTo>
                  <a:pt x="1777" y="835"/>
                </a:lnTo>
                <a:lnTo>
                  <a:pt x="1779" y="835"/>
                </a:lnTo>
                <a:lnTo>
                  <a:pt x="1779" y="835"/>
                </a:lnTo>
                <a:lnTo>
                  <a:pt x="1779" y="835"/>
                </a:lnTo>
                <a:lnTo>
                  <a:pt x="1777" y="835"/>
                </a:lnTo>
                <a:lnTo>
                  <a:pt x="1777" y="837"/>
                </a:lnTo>
                <a:lnTo>
                  <a:pt x="1775" y="837"/>
                </a:lnTo>
                <a:lnTo>
                  <a:pt x="1775" y="839"/>
                </a:lnTo>
                <a:lnTo>
                  <a:pt x="1773" y="843"/>
                </a:lnTo>
                <a:lnTo>
                  <a:pt x="1773" y="847"/>
                </a:lnTo>
                <a:lnTo>
                  <a:pt x="1768" y="853"/>
                </a:lnTo>
                <a:lnTo>
                  <a:pt x="1768" y="853"/>
                </a:lnTo>
                <a:lnTo>
                  <a:pt x="1768" y="853"/>
                </a:lnTo>
                <a:lnTo>
                  <a:pt x="1771" y="856"/>
                </a:lnTo>
                <a:lnTo>
                  <a:pt x="1771" y="856"/>
                </a:lnTo>
                <a:lnTo>
                  <a:pt x="1771" y="858"/>
                </a:lnTo>
                <a:lnTo>
                  <a:pt x="1768" y="856"/>
                </a:lnTo>
                <a:lnTo>
                  <a:pt x="1766" y="856"/>
                </a:lnTo>
                <a:lnTo>
                  <a:pt x="1766" y="856"/>
                </a:lnTo>
                <a:lnTo>
                  <a:pt x="1764" y="858"/>
                </a:lnTo>
                <a:lnTo>
                  <a:pt x="1764" y="858"/>
                </a:lnTo>
                <a:lnTo>
                  <a:pt x="1764" y="860"/>
                </a:lnTo>
                <a:lnTo>
                  <a:pt x="1764" y="860"/>
                </a:lnTo>
                <a:lnTo>
                  <a:pt x="1766" y="862"/>
                </a:lnTo>
                <a:lnTo>
                  <a:pt x="1768" y="862"/>
                </a:lnTo>
                <a:lnTo>
                  <a:pt x="1768" y="862"/>
                </a:lnTo>
                <a:lnTo>
                  <a:pt x="1766" y="862"/>
                </a:lnTo>
                <a:lnTo>
                  <a:pt x="1766" y="864"/>
                </a:lnTo>
                <a:lnTo>
                  <a:pt x="1766" y="864"/>
                </a:lnTo>
                <a:lnTo>
                  <a:pt x="1766" y="866"/>
                </a:lnTo>
                <a:lnTo>
                  <a:pt x="1768" y="866"/>
                </a:lnTo>
                <a:lnTo>
                  <a:pt x="1766" y="866"/>
                </a:lnTo>
                <a:lnTo>
                  <a:pt x="1766" y="866"/>
                </a:lnTo>
                <a:lnTo>
                  <a:pt x="1764" y="864"/>
                </a:lnTo>
                <a:lnTo>
                  <a:pt x="1762" y="864"/>
                </a:lnTo>
                <a:lnTo>
                  <a:pt x="1762" y="864"/>
                </a:lnTo>
                <a:lnTo>
                  <a:pt x="1762" y="864"/>
                </a:lnTo>
                <a:lnTo>
                  <a:pt x="1760" y="866"/>
                </a:lnTo>
                <a:lnTo>
                  <a:pt x="1760" y="868"/>
                </a:lnTo>
                <a:lnTo>
                  <a:pt x="1758" y="870"/>
                </a:lnTo>
                <a:lnTo>
                  <a:pt x="1758" y="872"/>
                </a:lnTo>
                <a:lnTo>
                  <a:pt x="1758" y="872"/>
                </a:lnTo>
                <a:lnTo>
                  <a:pt x="1756" y="872"/>
                </a:lnTo>
                <a:lnTo>
                  <a:pt x="1754" y="872"/>
                </a:lnTo>
                <a:lnTo>
                  <a:pt x="1754" y="872"/>
                </a:lnTo>
                <a:lnTo>
                  <a:pt x="1754" y="870"/>
                </a:lnTo>
                <a:lnTo>
                  <a:pt x="1756" y="870"/>
                </a:lnTo>
                <a:lnTo>
                  <a:pt x="1756" y="870"/>
                </a:lnTo>
                <a:lnTo>
                  <a:pt x="1752" y="872"/>
                </a:lnTo>
                <a:lnTo>
                  <a:pt x="1750" y="874"/>
                </a:lnTo>
                <a:lnTo>
                  <a:pt x="1750" y="874"/>
                </a:lnTo>
                <a:lnTo>
                  <a:pt x="1754" y="874"/>
                </a:lnTo>
                <a:lnTo>
                  <a:pt x="1758" y="874"/>
                </a:lnTo>
                <a:lnTo>
                  <a:pt x="1758" y="874"/>
                </a:lnTo>
                <a:lnTo>
                  <a:pt x="1760" y="874"/>
                </a:lnTo>
                <a:lnTo>
                  <a:pt x="1762" y="874"/>
                </a:lnTo>
                <a:lnTo>
                  <a:pt x="1762" y="874"/>
                </a:lnTo>
                <a:lnTo>
                  <a:pt x="1760" y="876"/>
                </a:lnTo>
                <a:lnTo>
                  <a:pt x="1758" y="876"/>
                </a:lnTo>
                <a:lnTo>
                  <a:pt x="1758" y="879"/>
                </a:lnTo>
                <a:lnTo>
                  <a:pt x="1754" y="881"/>
                </a:lnTo>
                <a:lnTo>
                  <a:pt x="1750" y="885"/>
                </a:lnTo>
                <a:lnTo>
                  <a:pt x="1747" y="885"/>
                </a:lnTo>
                <a:lnTo>
                  <a:pt x="1747" y="887"/>
                </a:lnTo>
                <a:lnTo>
                  <a:pt x="1747" y="887"/>
                </a:lnTo>
                <a:lnTo>
                  <a:pt x="1747" y="889"/>
                </a:lnTo>
                <a:lnTo>
                  <a:pt x="1750" y="891"/>
                </a:lnTo>
                <a:lnTo>
                  <a:pt x="1750" y="891"/>
                </a:lnTo>
                <a:lnTo>
                  <a:pt x="1752" y="891"/>
                </a:lnTo>
                <a:lnTo>
                  <a:pt x="1754" y="891"/>
                </a:lnTo>
                <a:lnTo>
                  <a:pt x="1758" y="891"/>
                </a:lnTo>
                <a:lnTo>
                  <a:pt x="1760" y="891"/>
                </a:lnTo>
                <a:lnTo>
                  <a:pt x="1762" y="889"/>
                </a:lnTo>
                <a:lnTo>
                  <a:pt x="1762" y="889"/>
                </a:lnTo>
                <a:lnTo>
                  <a:pt x="1762" y="889"/>
                </a:lnTo>
                <a:lnTo>
                  <a:pt x="1762" y="889"/>
                </a:lnTo>
                <a:lnTo>
                  <a:pt x="1764" y="889"/>
                </a:lnTo>
                <a:lnTo>
                  <a:pt x="1768" y="889"/>
                </a:lnTo>
                <a:lnTo>
                  <a:pt x="1768" y="889"/>
                </a:lnTo>
                <a:lnTo>
                  <a:pt x="1773" y="891"/>
                </a:lnTo>
                <a:lnTo>
                  <a:pt x="1775" y="891"/>
                </a:lnTo>
                <a:lnTo>
                  <a:pt x="1783" y="891"/>
                </a:lnTo>
                <a:lnTo>
                  <a:pt x="1785" y="891"/>
                </a:lnTo>
                <a:lnTo>
                  <a:pt x="1785" y="891"/>
                </a:lnTo>
                <a:lnTo>
                  <a:pt x="1789" y="891"/>
                </a:lnTo>
                <a:lnTo>
                  <a:pt x="1791" y="891"/>
                </a:lnTo>
                <a:lnTo>
                  <a:pt x="1794" y="891"/>
                </a:lnTo>
                <a:lnTo>
                  <a:pt x="1794" y="889"/>
                </a:lnTo>
                <a:lnTo>
                  <a:pt x="1794" y="887"/>
                </a:lnTo>
                <a:lnTo>
                  <a:pt x="1796" y="887"/>
                </a:lnTo>
                <a:lnTo>
                  <a:pt x="1796" y="889"/>
                </a:lnTo>
                <a:lnTo>
                  <a:pt x="1796" y="889"/>
                </a:lnTo>
                <a:lnTo>
                  <a:pt x="1798" y="887"/>
                </a:lnTo>
                <a:lnTo>
                  <a:pt x="1798" y="887"/>
                </a:lnTo>
                <a:lnTo>
                  <a:pt x="1798" y="887"/>
                </a:lnTo>
                <a:lnTo>
                  <a:pt x="1798" y="891"/>
                </a:lnTo>
                <a:lnTo>
                  <a:pt x="1796" y="893"/>
                </a:lnTo>
                <a:lnTo>
                  <a:pt x="1794" y="893"/>
                </a:lnTo>
                <a:lnTo>
                  <a:pt x="1796" y="893"/>
                </a:lnTo>
                <a:lnTo>
                  <a:pt x="1798" y="893"/>
                </a:lnTo>
                <a:lnTo>
                  <a:pt x="1800" y="893"/>
                </a:lnTo>
                <a:lnTo>
                  <a:pt x="1800" y="893"/>
                </a:lnTo>
                <a:lnTo>
                  <a:pt x="1802" y="893"/>
                </a:lnTo>
                <a:lnTo>
                  <a:pt x="1804" y="893"/>
                </a:lnTo>
                <a:lnTo>
                  <a:pt x="1804" y="893"/>
                </a:lnTo>
                <a:lnTo>
                  <a:pt x="1804" y="893"/>
                </a:lnTo>
                <a:lnTo>
                  <a:pt x="1804" y="891"/>
                </a:lnTo>
                <a:lnTo>
                  <a:pt x="1806" y="891"/>
                </a:lnTo>
                <a:lnTo>
                  <a:pt x="1806" y="889"/>
                </a:lnTo>
                <a:lnTo>
                  <a:pt x="1808" y="891"/>
                </a:lnTo>
                <a:lnTo>
                  <a:pt x="1810" y="891"/>
                </a:lnTo>
                <a:lnTo>
                  <a:pt x="1810" y="891"/>
                </a:lnTo>
                <a:lnTo>
                  <a:pt x="1812" y="891"/>
                </a:lnTo>
                <a:lnTo>
                  <a:pt x="1812" y="891"/>
                </a:lnTo>
                <a:lnTo>
                  <a:pt x="1815" y="889"/>
                </a:lnTo>
                <a:lnTo>
                  <a:pt x="1815" y="891"/>
                </a:lnTo>
                <a:lnTo>
                  <a:pt x="1812" y="891"/>
                </a:lnTo>
                <a:lnTo>
                  <a:pt x="1810" y="893"/>
                </a:lnTo>
                <a:lnTo>
                  <a:pt x="1808" y="893"/>
                </a:lnTo>
                <a:lnTo>
                  <a:pt x="1806" y="897"/>
                </a:lnTo>
                <a:lnTo>
                  <a:pt x="1804" y="897"/>
                </a:lnTo>
                <a:lnTo>
                  <a:pt x="1804" y="900"/>
                </a:lnTo>
                <a:lnTo>
                  <a:pt x="1802" y="900"/>
                </a:lnTo>
                <a:lnTo>
                  <a:pt x="1800" y="900"/>
                </a:lnTo>
                <a:lnTo>
                  <a:pt x="1798" y="902"/>
                </a:lnTo>
                <a:lnTo>
                  <a:pt x="1798" y="902"/>
                </a:lnTo>
                <a:lnTo>
                  <a:pt x="1798" y="902"/>
                </a:lnTo>
                <a:lnTo>
                  <a:pt x="1798" y="904"/>
                </a:lnTo>
                <a:lnTo>
                  <a:pt x="1798" y="904"/>
                </a:lnTo>
                <a:lnTo>
                  <a:pt x="1798" y="904"/>
                </a:lnTo>
                <a:lnTo>
                  <a:pt x="1798" y="904"/>
                </a:lnTo>
                <a:lnTo>
                  <a:pt x="1800" y="904"/>
                </a:lnTo>
                <a:lnTo>
                  <a:pt x="1802" y="904"/>
                </a:lnTo>
                <a:lnTo>
                  <a:pt x="1804" y="904"/>
                </a:lnTo>
                <a:lnTo>
                  <a:pt x="1804" y="904"/>
                </a:lnTo>
                <a:lnTo>
                  <a:pt x="1804" y="904"/>
                </a:lnTo>
                <a:lnTo>
                  <a:pt x="1806" y="904"/>
                </a:lnTo>
                <a:lnTo>
                  <a:pt x="1808" y="904"/>
                </a:lnTo>
                <a:lnTo>
                  <a:pt x="1808" y="902"/>
                </a:lnTo>
                <a:lnTo>
                  <a:pt x="1810" y="900"/>
                </a:lnTo>
                <a:lnTo>
                  <a:pt x="1810" y="900"/>
                </a:lnTo>
                <a:lnTo>
                  <a:pt x="1812" y="895"/>
                </a:lnTo>
                <a:lnTo>
                  <a:pt x="1815" y="895"/>
                </a:lnTo>
                <a:lnTo>
                  <a:pt x="1815" y="895"/>
                </a:lnTo>
                <a:lnTo>
                  <a:pt x="1817" y="895"/>
                </a:lnTo>
                <a:lnTo>
                  <a:pt x="1817" y="893"/>
                </a:lnTo>
                <a:lnTo>
                  <a:pt x="1819" y="891"/>
                </a:lnTo>
                <a:lnTo>
                  <a:pt x="1819" y="893"/>
                </a:lnTo>
                <a:lnTo>
                  <a:pt x="1817" y="895"/>
                </a:lnTo>
                <a:lnTo>
                  <a:pt x="1817" y="895"/>
                </a:lnTo>
                <a:lnTo>
                  <a:pt x="1819" y="895"/>
                </a:lnTo>
                <a:lnTo>
                  <a:pt x="1819" y="895"/>
                </a:lnTo>
                <a:lnTo>
                  <a:pt x="1819" y="893"/>
                </a:lnTo>
                <a:lnTo>
                  <a:pt x="1819" y="891"/>
                </a:lnTo>
                <a:lnTo>
                  <a:pt x="1823" y="889"/>
                </a:lnTo>
                <a:lnTo>
                  <a:pt x="1823" y="887"/>
                </a:lnTo>
                <a:lnTo>
                  <a:pt x="1823" y="887"/>
                </a:lnTo>
                <a:lnTo>
                  <a:pt x="1825" y="887"/>
                </a:lnTo>
                <a:lnTo>
                  <a:pt x="1825" y="889"/>
                </a:lnTo>
                <a:lnTo>
                  <a:pt x="1827" y="891"/>
                </a:lnTo>
                <a:lnTo>
                  <a:pt x="1827" y="893"/>
                </a:lnTo>
                <a:lnTo>
                  <a:pt x="1827" y="893"/>
                </a:lnTo>
                <a:lnTo>
                  <a:pt x="1827" y="893"/>
                </a:lnTo>
                <a:lnTo>
                  <a:pt x="1827" y="895"/>
                </a:lnTo>
                <a:lnTo>
                  <a:pt x="1825" y="897"/>
                </a:lnTo>
                <a:lnTo>
                  <a:pt x="1825" y="900"/>
                </a:lnTo>
                <a:lnTo>
                  <a:pt x="1823" y="904"/>
                </a:lnTo>
                <a:lnTo>
                  <a:pt x="1823" y="904"/>
                </a:lnTo>
                <a:lnTo>
                  <a:pt x="1823" y="904"/>
                </a:lnTo>
                <a:lnTo>
                  <a:pt x="1823" y="906"/>
                </a:lnTo>
                <a:lnTo>
                  <a:pt x="1823" y="906"/>
                </a:lnTo>
                <a:lnTo>
                  <a:pt x="1825" y="906"/>
                </a:lnTo>
                <a:lnTo>
                  <a:pt x="1825" y="906"/>
                </a:lnTo>
                <a:lnTo>
                  <a:pt x="1827" y="904"/>
                </a:lnTo>
                <a:lnTo>
                  <a:pt x="1829" y="902"/>
                </a:lnTo>
                <a:lnTo>
                  <a:pt x="1829" y="900"/>
                </a:lnTo>
                <a:lnTo>
                  <a:pt x="1831" y="900"/>
                </a:lnTo>
                <a:lnTo>
                  <a:pt x="1831" y="900"/>
                </a:lnTo>
                <a:lnTo>
                  <a:pt x="1831" y="900"/>
                </a:lnTo>
                <a:lnTo>
                  <a:pt x="1831" y="900"/>
                </a:lnTo>
                <a:lnTo>
                  <a:pt x="1831" y="902"/>
                </a:lnTo>
                <a:lnTo>
                  <a:pt x="1831" y="904"/>
                </a:lnTo>
                <a:lnTo>
                  <a:pt x="1831" y="904"/>
                </a:lnTo>
                <a:lnTo>
                  <a:pt x="1831" y="908"/>
                </a:lnTo>
                <a:lnTo>
                  <a:pt x="1831" y="908"/>
                </a:lnTo>
                <a:lnTo>
                  <a:pt x="1831" y="908"/>
                </a:lnTo>
                <a:lnTo>
                  <a:pt x="1831" y="908"/>
                </a:lnTo>
                <a:lnTo>
                  <a:pt x="1833" y="908"/>
                </a:lnTo>
                <a:lnTo>
                  <a:pt x="1835" y="908"/>
                </a:lnTo>
                <a:lnTo>
                  <a:pt x="1835" y="908"/>
                </a:lnTo>
                <a:lnTo>
                  <a:pt x="1835" y="908"/>
                </a:lnTo>
                <a:lnTo>
                  <a:pt x="1838" y="908"/>
                </a:lnTo>
                <a:lnTo>
                  <a:pt x="1838" y="908"/>
                </a:lnTo>
                <a:lnTo>
                  <a:pt x="1838" y="908"/>
                </a:lnTo>
                <a:lnTo>
                  <a:pt x="1840" y="908"/>
                </a:lnTo>
                <a:lnTo>
                  <a:pt x="1840" y="908"/>
                </a:lnTo>
                <a:lnTo>
                  <a:pt x="1840" y="906"/>
                </a:lnTo>
                <a:lnTo>
                  <a:pt x="1842" y="902"/>
                </a:lnTo>
                <a:lnTo>
                  <a:pt x="1842" y="902"/>
                </a:lnTo>
                <a:lnTo>
                  <a:pt x="1842" y="902"/>
                </a:lnTo>
                <a:lnTo>
                  <a:pt x="1842" y="900"/>
                </a:lnTo>
                <a:lnTo>
                  <a:pt x="1844" y="895"/>
                </a:lnTo>
                <a:lnTo>
                  <a:pt x="1844" y="893"/>
                </a:lnTo>
                <a:lnTo>
                  <a:pt x="1844" y="891"/>
                </a:lnTo>
                <a:lnTo>
                  <a:pt x="1844" y="891"/>
                </a:lnTo>
                <a:lnTo>
                  <a:pt x="1844" y="889"/>
                </a:lnTo>
                <a:lnTo>
                  <a:pt x="1844" y="889"/>
                </a:lnTo>
                <a:lnTo>
                  <a:pt x="1844" y="889"/>
                </a:lnTo>
                <a:lnTo>
                  <a:pt x="1844" y="889"/>
                </a:lnTo>
                <a:lnTo>
                  <a:pt x="1842" y="889"/>
                </a:lnTo>
                <a:lnTo>
                  <a:pt x="1842" y="891"/>
                </a:lnTo>
                <a:lnTo>
                  <a:pt x="1840" y="891"/>
                </a:lnTo>
                <a:lnTo>
                  <a:pt x="1840" y="893"/>
                </a:lnTo>
                <a:lnTo>
                  <a:pt x="1838" y="893"/>
                </a:lnTo>
                <a:lnTo>
                  <a:pt x="1838" y="893"/>
                </a:lnTo>
                <a:lnTo>
                  <a:pt x="1838" y="893"/>
                </a:lnTo>
                <a:lnTo>
                  <a:pt x="1838" y="891"/>
                </a:lnTo>
                <a:lnTo>
                  <a:pt x="1838" y="889"/>
                </a:lnTo>
                <a:lnTo>
                  <a:pt x="1838" y="887"/>
                </a:lnTo>
                <a:lnTo>
                  <a:pt x="1840" y="885"/>
                </a:lnTo>
                <a:lnTo>
                  <a:pt x="1840" y="883"/>
                </a:lnTo>
                <a:lnTo>
                  <a:pt x="1842" y="883"/>
                </a:lnTo>
                <a:lnTo>
                  <a:pt x="1842" y="883"/>
                </a:lnTo>
                <a:lnTo>
                  <a:pt x="1842" y="881"/>
                </a:lnTo>
                <a:lnTo>
                  <a:pt x="1842" y="881"/>
                </a:lnTo>
                <a:lnTo>
                  <a:pt x="1840" y="883"/>
                </a:lnTo>
                <a:lnTo>
                  <a:pt x="1835" y="885"/>
                </a:lnTo>
                <a:lnTo>
                  <a:pt x="1833" y="889"/>
                </a:lnTo>
                <a:lnTo>
                  <a:pt x="1831" y="889"/>
                </a:lnTo>
                <a:lnTo>
                  <a:pt x="1829" y="891"/>
                </a:lnTo>
                <a:lnTo>
                  <a:pt x="1829" y="891"/>
                </a:lnTo>
                <a:lnTo>
                  <a:pt x="1829" y="889"/>
                </a:lnTo>
                <a:lnTo>
                  <a:pt x="1827" y="889"/>
                </a:lnTo>
                <a:lnTo>
                  <a:pt x="1827" y="887"/>
                </a:lnTo>
                <a:lnTo>
                  <a:pt x="1827" y="887"/>
                </a:lnTo>
                <a:lnTo>
                  <a:pt x="1829" y="885"/>
                </a:lnTo>
                <a:lnTo>
                  <a:pt x="1831" y="885"/>
                </a:lnTo>
                <a:lnTo>
                  <a:pt x="1831" y="883"/>
                </a:lnTo>
                <a:lnTo>
                  <a:pt x="1831" y="883"/>
                </a:lnTo>
                <a:lnTo>
                  <a:pt x="1829" y="883"/>
                </a:lnTo>
                <a:lnTo>
                  <a:pt x="1827" y="883"/>
                </a:lnTo>
                <a:lnTo>
                  <a:pt x="1829" y="883"/>
                </a:lnTo>
                <a:lnTo>
                  <a:pt x="1829" y="883"/>
                </a:lnTo>
                <a:lnTo>
                  <a:pt x="1829" y="883"/>
                </a:lnTo>
                <a:lnTo>
                  <a:pt x="1831" y="883"/>
                </a:lnTo>
                <a:lnTo>
                  <a:pt x="1831" y="883"/>
                </a:lnTo>
                <a:lnTo>
                  <a:pt x="1831" y="881"/>
                </a:lnTo>
                <a:lnTo>
                  <a:pt x="1831" y="881"/>
                </a:lnTo>
                <a:lnTo>
                  <a:pt x="1831" y="881"/>
                </a:lnTo>
                <a:lnTo>
                  <a:pt x="1833" y="879"/>
                </a:lnTo>
                <a:lnTo>
                  <a:pt x="1835" y="876"/>
                </a:lnTo>
                <a:lnTo>
                  <a:pt x="1835" y="876"/>
                </a:lnTo>
                <a:lnTo>
                  <a:pt x="1838" y="876"/>
                </a:lnTo>
                <a:lnTo>
                  <a:pt x="1838" y="876"/>
                </a:lnTo>
                <a:lnTo>
                  <a:pt x="1838" y="876"/>
                </a:lnTo>
                <a:lnTo>
                  <a:pt x="1840" y="874"/>
                </a:lnTo>
                <a:lnTo>
                  <a:pt x="1840" y="874"/>
                </a:lnTo>
                <a:lnTo>
                  <a:pt x="1840" y="874"/>
                </a:lnTo>
                <a:lnTo>
                  <a:pt x="1840" y="872"/>
                </a:lnTo>
                <a:lnTo>
                  <a:pt x="1840" y="872"/>
                </a:lnTo>
                <a:lnTo>
                  <a:pt x="1840" y="872"/>
                </a:lnTo>
                <a:lnTo>
                  <a:pt x="1838" y="872"/>
                </a:lnTo>
                <a:lnTo>
                  <a:pt x="1838" y="872"/>
                </a:lnTo>
                <a:lnTo>
                  <a:pt x="1835" y="874"/>
                </a:lnTo>
                <a:lnTo>
                  <a:pt x="1835" y="874"/>
                </a:lnTo>
                <a:lnTo>
                  <a:pt x="1833" y="874"/>
                </a:lnTo>
                <a:lnTo>
                  <a:pt x="1831" y="874"/>
                </a:lnTo>
                <a:lnTo>
                  <a:pt x="1831" y="874"/>
                </a:lnTo>
                <a:lnTo>
                  <a:pt x="1829" y="874"/>
                </a:lnTo>
                <a:lnTo>
                  <a:pt x="1829" y="876"/>
                </a:lnTo>
                <a:lnTo>
                  <a:pt x="1827" y="876"/>
                </a:lnTo>
                <a:lnTo>
                  <a:pt x="1827" y="876"/>
                </a:lnTo>
                <a:lnTo>
                  <a:pt x="1823" y="876"/>
                </a:lnTo>
                <a:lnTo>
                  <a:pt x="1823" y="876"/>
                </a:lnTo>
                <a:lnTo>
                  <a:pt x="1825" y="876"/>
                </a:lnTo>
                <a:lnTo>
                  <a:pt x="1827" y="874"/>
                </a:lnTo>
                <a:lnTo>
                  <a:pt x="1829" y="874"/>
                </a:lnTo>
                <a:lnTo>
                  <a:pt x="1829" y="872"/>
                </a:lnTo>
                <a:lnTo>
                  <a:pt x="1829" y="872"/>
                </a:lnTo>
                <a:lnTo>
                  <a:pt x="1829" y="872"/>
                </a:lnTo>
                <a:lnTo>
                  <a:pt x="1829" y="870"/>
                </a:lnTo>
                <a:lnTo>
                  <a:pt x="1827" y="872"/>
                </a:lnTo>
                <a:lnTo>
                  <a:pt x="1825" y="870"/>
                </a:lnTo>
                <a:lnTo>
                  <a:pt x="1825" y="870"/>
                </a:lnTo>
                <a:lnTo>
                  <a:pt x="1825" y="870"/>
                </a:lnTo>
                <a:lnTo>
                  <a:pt x="1827" y="870"/>
                </a:lnTo>
                <a:lnTo>
                  <a:pt x="1827" y="870"/>
                </a:lnTo>
                <a:lnTo>
                  <a:pt x="1827" y="868"/>
                </a:lnTo>
                <a:lnTo>
                  <a:pt x="1827" y="868"/>
                </a:lnTo>
                <a:lnTo>
                  <a:pt x="1823" y="870"/>
                </a:lnTo>
                <a:lnTo>
                  <a:pt x="1823" y="870"/>
                </a:lnTo>
                <a:lnTo>
                  <a:pt x="1827" y="868"/>
                </a:lnTo>
                <a:lnTo>
                  <a:pt x="1827" y="866"/>
                </a:lnTo>
                <a:lnTo>
                  <a:pt x="1827" y="866"/>
                </a:lnTo>
                <a:lnTo>
                  <a:pt x="1827" y="866"/>
                </a:lnTo>
                <a:lnTo>
                  <a:pt x="1829" y="864"/>
                </a:lnTo>
                <a:lnTo>
                  <a:pt x="1829" y="864"/>
                </a:lnTo>
                <a:lnTo>
                  <a:pt x="1831" y="862"/>
                </a:lnTo>
                <a:lnTo>
                  <a:pt x="1831" y="862"/>
                </a:lnTo>
                <a:lnTo>
                  <a:pt x="1831" y="860"/>
                </a:lnTo>
                <a:lnTo>
                  <a:pt x="1831" y="860"/>
                </a:lnTo>
                <a:lnTo>
                  <a:pt x="1829" y="858"/>
                </a:lnTo>
                <a:lnTo>
                  <a:pt x="1827" y="858"/>
                </a:lnTo>
                <a:lnTo>
                  <a:pt x="1825" y="858"/>
                </a:lnTo>
                <a:lnTo>
                  <a:pt x="1821" y="858"/>
                </a:lnTo>
                <a:lnTo>
                  <a:pt x="1821" y="858"/>
                </a:lnTo>
                <a:lnTo>
                  <a:pt x="1821" y="858"/>
                </a:lnTo>
                <a:lnTo>
                  <a:pt x="1819" y="858"/>
                </a:lnTo>
                <a:lnTo>
                  <a:pt x="1819" y="860"/>
                </a:lnTo>
                <a:lnTo>
                  <a:pt x="1819" y="860"/>
                </a:lnTo>
                <a:lnTo>
                  <a:pt x="1819" y="858"/>
                </a:lnTo>
                <a:lnTo>
                  <a:pt x="1819" y="858"/>
                </a:lnTo>
                <a:lnTo>
                  <a:pt x="1819" y="856"/>
                </a:lnTo>
                <a:lnTo>
                  <a:pt x="1819" y="856"/>
                </a:lnTo>
                <a:lnTo>
                  <a:pt x="1817" y="856"/>
                </a:lnTo>
                <a:lnTo>
                  <a:pt x="1817" y="858"/>
                </a:lnTo>
                <a:lnTo>
                  <a:pt x="1815" y="858"/>
                </a:lnTo>
                <a:lnTo>
                  <a:pt x="1815" y="860"/>
                </a:lnTo>
                <a:lnTo>
                  <a:pt x="1812" y="860"/>
                </a:lnTo>
                <a:lnTo>
                  <a:pt x="1812" y="860"/>
                </a:lnTo>
                <a:lnTo>
                  <a:pt x="1810" y="860"/>
                </a:lnTo>
                <a:lnTo>
                  <a:pt x="1810" y="860"/>
                </a:lnTo>
                <a:lnTo>
                  <a:pt x="1810" y="860"/>
                </a:lnTo>
                <a:lnTo>
                  <a:pt x="1810" y="860"/>
                </a:lnTo>
                <a:lnTo>
                  <a:pt x="1810" y="860"/>
                </a:lnTo>
                <a:lnTo>
                  <a:pt x="1808" y="862"/>
                </a:lnTo>
                <a:lnTo>
                  <a:pt x="1808" y="862"/>
                </a:lnTo>
                <a:lnTo>
                  <a:pt x="1808" y="862"/>
                </a:lnTo>
                <a:lnTo>
                  <a:pt x="1808" y="864"/>
                </a:lnTo>
                <a:lnTo>
                  <a:pt x="1808" y="864"/>
                </a:lnTo>
                <a:lnTo>
                  <a:pt x="1806" y="864"/>
                </a:lnTo>
                <a:lnTo>
                  <a:pt x="1806" y="864"/>
                </a:lnTo>
                <a:lnTo>
                  <a:pt x="1806" y="864"/>
                </a:lnTo>
                <a:lnTo>
                  <a:pt x="1806" y="862"/>
                </a:lnTo>
                <a:lnTo>
                  <a:pt x="1806" y="860"/>
                </a:lnTo>
                <a:lnTo>
                  <a:pt x="1808" y="860"/>
                </a:lnTo>
                <a:lnTo>
                  <a:pt x="1808" y="858"/>
                </a:lnTo>
                <a:lnTo>
                  <a:pt x="1808" y="856"/>
                </a:lnTo>
                <a:lnTo>
                  <a:pt x="1808" y="856"/>
                </a:lnTo>
                <a:lnTo>
                  <a:pt x="1806" y="856"/>
                </a:lnTo>
                <a:lnTo>
                  <a:pt x="1806" y="856"/>
                </a:lnTo>
                <a:lnTo>
                  <a:pt x="1806" y="858"/>
                </a:lnTo>
                <a:lnTo>
                  <a:pt x="1806" y="858"/>
                </a:lnTo>
                <a:lnTo>
                  <a:pt x="1806" y="858"/>
                </a:lnTo>
                <a:lnTo>
                  <a:pt x="1806" y="858"/>
                </a:lnTo>
                <a:lnTo>
                  <a:pt x="1806" y="858"/>
                </a:lnTo>
                <a:lnTo>
                  <a:pt x="1806" y="858"/>
                </a:lnTo>
                <a:lnTo>
                  <a:pt x="1806" y="856"/>
                </a:lnTo>
                <a:lnTo>
                  <a:pt x="1804" y="858"/>
                </a:lnTo>
                <a:lnTo>
                  <a:pt x="1802" y="858"/>
                </a:lnTo>
                <a:lnTo>
                  <a:pt x="1800" y="856"/>
                </a:lnTo>
                <a:lnTo>
                  <a:pt x="1796" y="858"/>
                </a:lnTo>
                <a:lnTo>
                  <a:pt x="1796" y="858"/>
                </a:lnTo>
                <a:lnTo>
                  <a:pt x="1798" y="856"/>
                </a:lnTo>
                <a:lnTo>
                  <a:pt x="1798" y="853"/>
                </a:lnTo>
                <a:lnTo>
                  <a:pt x="1798" y="853"/>
                </a:lnTo>
                <a:lnTo>
                  <a:pt x="1798" y="853"/>
                </a:lnTo>
                <a:lnTo>
                  <a:pt x="1798" y="853"/>
                </a:lnTo>
                <a:lnTo>
                  <a:pt x="1796" y="853"/>
                </a:lnTo>
                <a:lnTo>
                  <a:pt x="1796" y="853"/>
                </a:lnTo>
                <a:lnTo>
                  <a:pt x="1794" y="853"/>
                </a:lnTo>
                <a:lnTo>
                  <a:pt x="1796" y="851"/>
                </a:lnTo>
                <a:lnTo>
                  <a:pt x="1800" y="849"/>
                </a:lnTo>
                <a:lnTo>
                  <a:pt x="1802" y="849"/>
                </a:lnTo>
                <a:lnTo>
                  <a:pt x="1804" y="847"/>
                </a:lnTo>
                <a:lnTo>
                  <a:pt x="1804" y="847"/>
                </a:lnTo>
                <a:lnTo>
                  <a:pt x="1804" y="847"/>
                </a:lnTo>
                <a:lnTo>
                  <a:pt x="1802" y="847"/>
                </a:lnTo>
                <a:lnTo>
                  <a:pt x="1800" y="847"/>
                </a:lnTo>
                <a:lnTo>
                  <a:pt x="1798" y="847"/>
                </a:lnTo>
                <a:lnTo>
                  <a:pt x="1798" y="847"/>
                </a:lnTo>
                <a:lnTo>
                  <a:pt x="1796" y="847"/>
                </a:lnTo>
                <a:lnTo>
                  <a:pt x="1794" y="847"/>
                </a:lnTo>
                <a:lnTo>
                  <a:pt x="1794" y="847"/>
                </a:lnTo>
                <a:lnTo>
                  <a:pt x="1794" y="847"/>
                </a:lnTo>
                <a:lnTo>
                  <a:pt x="1796" y="845"/>
                </a:lnTo>
                <a:lnTo>
                  <a:pt x="1794" y="845"/>
                </a:lnTo>
                <a:lnTo>
                  <a:pt x="1794" y="845"/>
                </a:lnTo>
                <a:lnTo>
                  <a:pt x="1794" y="845"/>
                </a:lnTo>
                <a:lnTo>
                  <a:pt x="1791" y="847"/>
                </a:lnTo>
                <a:lnTo>
                  <a:pt x="1791" y="847"/>
                </a:lnTo>
                <a:lnTo>
                  <a:pt x="1789" y="849"/>
                </a:lnTo>
                <a:lnTo>
                  <a:pt x="1789" y="849"/>
                </a:lnTo>
                <a:lnTo>
                  <a:pt x="1787" y="851"/>
                </a:lnTo>
                <a:lnTo>
                  <a:pt x="1785" y="853"/>
                </a:lnTo>
                <a:lnTo>
                  <a:pt x="1785" y="853"/>
                </a:lnTo>
                <a:lnTo>
                  <a:pt x="1785" y="853"/>
                </a:lnTo>
                <a:lnTo>
                  <a:pt x="1785" y="851"/>
                </a:lnTo>
                <a:lnTo>
                  <a:pt x="1785" y="851"/>
                </a:lnTo>
                <a:lnTo>
                  <a:pt x="1783" y="851"/>
                </a:lnTo>
                <a:lnTo>
                  <a:pt x="1785" y="851"/>
                </a:lnTo>
                <a:lnTo>
                  <a:pt x="1785" y="849"/>
                </a:lnTo>
                <a:lnTo>
                  <a:pt x="1785" y="849"/>
                </a:lnTo>
                <a:lnTo>
                  <a:pt x="1785" y="849"/>
                </a:lnTo>
                <a:lnTo>
                  <a:pt x="1785" y="847"/>
                </a:lnTo>
                <a:lnTo>
                  <a:pt x="1785" y="847"/>
                </a:lnTo>
                <a:lnTo>
                  <a:pt x="1787" y="845"/>
                </a:lnTo>
                <a:lnTo>
                  <a:pt x="1789" y="843"/>
                </a:lnTo>
                <a:lnTo>
                  <a:pt x="1789" y="841"/>
                </a:lnTo>
                <a:lnTo>
                  <a:pt x="1789" y="841"/>
                </a:lnTo>
                <a:lnTo>
                  <a:pt x="1789" y="839"/>
                </a:lnTo>
                <a:lnTo>
                  <a:pt x="1791" y="839"/>
                </a:lnTo>
                <a:lnTo>
                  <a:pt x="1794" y="837"/>
                </a:lnTo>
                <a:lnTo>
                  <a:pt x="1794" y="835"/>
                </a:lnTo>
                <a:lnTo>
                  <a:pt x="1796" y="832"/>
                </a:lnTo>
                <a:lnTo>
                  <a:pt x="1796" y="832"/>
                </a:lnTo>
                <a:lnTo>
                  <a:pt x="1796" y="832"/>
                </a:lnTo>
                <a:lnTo>
                  <a:pt x="1798" y="830"/>
                </a:lnTo>
                <a:lnTo>
                  <a:pt x="1798" y="830"/>
                </a:lnTo>
                <a:lnTo>
                  <a:pt x="1800" y="828"/>
                </a:lnTo>
                <a:lnTo>
                  <a:pt x="1800" y="826"/>
                </a:lnTo>
                <a:lnTo>
                  <a:pt x="1800" y="826"/>
                </a:lnTo>
                <a:lnTo>
                  <a:pt x="1800" y="824"/>
                </a:lnTo>
                <a:lnTo>
                  <a:pt x="1800" y="824"/>
                </a:lnTo>
                <a:lnTo>
                  <a:pt x="1798" y="824"/>
                </a:lnTo>
                <a:lnTo>
                  <a:pt x="1798" y="824"/>
                </a:lnTo>
                <a:lnTo>
                  <a:pt x="1798" y="824"/>
                </a:lnTo>
                <a:lnTo>
                  <a:pt x="1796" y="824"/>
                </a:lnTo>
                <a:lnTo>
                  <a:pt x="1796" y="824"/>
                </a:lnTo>
                <a:lnTo>
                  <a:pt x="1796" y="822"/>
                </a:lnTo>
                <a:lnTo>
                  <a:pt x="1796" y="822"/>
                </a:lnTo>
                <a:lnTo>
                  <a:pt x="1798" y="822"/>
                </a:lnTo>
                <a:lnTo>
                  <a:pt x="1800" y="822"/>
                </a:lnTo>
                <a:lnTo>
                  <a:pt x="1802" y="820"/>
                </a:lnTo>
                <a:lnTo>
                  <a:pt x="1802" y="820"/>
                </a:lnTo>
                <a:lnTo>
                  <a:pt x="1804" y="820"/>
                </a:lnTo>
                <a:lnTo>
                  <a:pt x="1804" y="818"/>
                </a:lnTo>
                <a:lnTo>
                  <a:pt x="1804" y="818"/>
                </a:lnTo>
                <a:close/>
                <a:moveTo>
                  <a:pt x="1475" y="1596"/>
                </a:moveTo>
                <a:lnTo>
                  <a:pt x="1475" y="1593"/>
                </a:lnTo>
                <a:lnTo>
                  <a:pt x="1475" y="1593"/>
                </a:lnTo>
                <a:lnTo>
                  <a:pt x="1475" y="1593"/>
                </a:lnTo>
                <a:lnTo>
                  <a:pt x="1475" y="1593"/>
                </a:lnTo>
                <a:lnTo>
                  <a:pt x="1475" y="1593"/>
                </a:lnTo>
                <a:lnTo>
                  <a:pt x="1475" y="1596"/>
                </a:lnTo>
                <a:lnTo>
                  <a:pt x="1475" y="1596"/>
                </a:lnTo>
                <a:close/>
                <a:moveTo>
                  <a:pt x="1525" y="2336"/>
                </a:moveTo>
                <a:lnTo>
                  <a:pt x="1525" y="2338"/>
                </a:lnTo>
                <a:lnTo>
                  <a:pt x="1527" y="2338"/>
                </a:lnTo>
                <a:lnTo>
                  <a:pt x="1530" y="2338"/>
                </a:lnTo>
                <a:lnTo>
                  <a:pt x="1530" y="2338"/>
                </a:lnTo>
                <a:lnTo>
                  <a:pt x="1532" y="2336"/>
                </a:lnTo>
                <a:lnTo>
                  <a:pt x="1532" y="2336"/>
                </a:lnTo>
                <a:lnTo>
                  <a:pt x="1532" y="2336"/>
                </a:lnTo>
                <a:lnTo>
                  <a:pt x="1532" y="2334"/>
                </a:lnTo>
                <a:lnTo>
                  <a:pt x="1532" y="2334"/>
                </a:lnTo>
                <a:lnTo>
                  <a:pt x="1532" y="2329"/>
                </a:lnTo>
                <a:lnTo>
                  <a:pt x="1532" y="2327"/>
                </a:lnTo>
                <a:lnTo>
                  <a:pt x="1530" y="2327"/>
                </a:lnTo>
                <a:lnTo>
                  <a:pt x="1530" y="2329"/>
                </a:lnTo>
                <a:lnTo>
                  <a:pt x="1527" y="2329"/>
                </a:lnTo>
                <a:lnTo>
                  <a:pt x="1527" y="2331"/>
                </a:lnTo>
                <a:lnTo>
                  <a:pt x="1527" y="2334"/>
                </a:lnTo>
                <a:lnTo>
                  <a:pt x="1525" y="2336"/>
                </a:lnTo>
                <a:lnTo>
                  <a:pt x="1525" y="2336"/>
                </a:lnTo>
                <a:close/>
                <a:moveTo>
                  <a:pt x="1538" y="2302"/>
                </a:moveTo>
                <a:lnTo>
                  <a:pt x="1536" y="2304"/>
                </a:lnTo>
                <a:lnTo>
                  <a:pt x="1534" y="2304"/>
                </a:lnTo>
                <a:lnTo>
                  <a:pt x="1534" y="2304"/>
                </a:lnTo>
                <a:lnTo>
                  <a:pt x="1534" y="2304"/>
                </a:lnTo>
                <a:lnTo>
                  <a:pt x="1536" y="2306"/>
                </a:lnTo>
                <a:lnTo>
                  <a:pt x="1536" y="2304"/>
                </a:lnTo>
                <a:lnTo>
                  <a:pt x="1538" y="2304"/>
                </a:lnTo>
                <a:lnTo>
                  <a:pt x="1538" y="2304"/>
                </a:lnTo>
                <a:lnTo>
                  <a:pt x="1538" y="2304"/>
                </a:lnTo>
                <a:lnTo>
                  <a:pt x="1538" y="2304"/>
                </a:lnTo>
                <a:lnTo>
                  <a:pt x="1538" y="2302"/>
                </a:lnTo>
                <a:lnTo>
                  <a:pt x="1538" y="2302"/>
                </a:lnTo>
                <a:close/>
                <a:moveTo>
                  <a:pt x="830" y="872"/>
                </a:moveTo>
                <a:lnTo>
                  <a:pt x="830" y="872"/>
                </a:lnTo>
                <a:lnTo>
                  <a:pt x="828" y="870"/>
                </a:lnTo>
                <a:lnTo>
                  <a:pt x="828" y="870"/>
                </a:lnTo>
                <a:lnTo>
                  <a:pt x="826" y="872"/>
                </a:lnTo>
                <a:lnTo>
                  <a:pt x="826" y="872"/>
                </a:lnTo>
                <a:lnTo>
                  <a:pt x="826" y="872"/>
                </a:lnTo>
                <a:lnTo>
                  <a:pt x="828" y="872"/>
                </a:lnTo>
                <a:lnTo>
                  <a:pt x="828" y="872"/>
                </a:lnTo>
                <a:lnTo>
                  <a:pt x="828" y="872"/>
                </a:lnTo>
                <a:lnTo>
                  <a:pt x="828" y="872"/>
                </a:lnTo>
                <a:lnTo>
                  <a:pt x="828" y="872"/>
                </a:lnTo>
                <a:lnTo>
                  <a:pt x="828" y="872"/>
                </a:lnTo>
                <a:lnTo>
                  <a:pt x="830" y="872"/>
                </a:lnTo>
                <a:close/>
                <a:moveTo>
                  <a:pt x="1448" y="1673"/>
                </a:moveTo>
                <a:lnTo>
                  <a:pt x="1448" y="1671"/>
                </a:lnTo>
                <a:lnTo>
                  <a:pt x="1448" y="1671"/>
                </a:lnTo>
                <a:lnTo>
                  <a:pt x="1448" y="1671"/>
                </a:lnTo>
                <a:lnTo>
                  <a:pt x="1450" y="1671"/>
                </a:lnTo>
                <a:lnTo>
                  <a:pt x="1448" y="1669"/>
                </a:lnTo>
                <a:lnTo>
                  <a:pt x="1448" y="1669"/>
                </a:lnTo>
                <a:lnTo>
                  <a:pt x="1446" y="1669"/>
                </a:lnTo>
                <a:lnTo>
                  <a:pt x="1446" y="1671"/>
                </a:lnTo>
                <a:lnTo>
                  <a:pt x="1446" y="1671"/>
                </a:lnTo>
                <a:lnTo>
                  <a:pt x="1446" y="1673"/>
                </a:lnTo>
                <a:lnTo>
                  <a:pt x="1446" y="1673"/>
                </a:lnTo>
                <a:lnTo>
                  <a:pt x="1446" y="1675"/>
                </a:lnTo>
                <a:lnTo>
                  <a:pt x="1446" y="1675"/>
                </a:lnTo>
                <a:lnTo>
                  <a:pt x="1448" y="1673"/>
                </a:lnTo>
                <a:close/>
                <a:moveTo>
                  <a:pt x="1463" y="1512"/>
                </a:moveTo>
                <a:lnTo>
                  <a:pt x="1463" y="1512"/>
                </a:lnTo>
                <a:lnTo>
                  <a:pt x="1460" y="1512"/>
                </a:lnTo>
                <a:lnTo>
                  <a:pt x="1463" y="1514"/>
                </a:lnTo>
                <a:lnTo>
                  <a:pt x="1463" y="1512"/>
                </a:lnTo>
                <a:lnTo>
                  <a:pt x="1463" y="1512"/>
                </a:lnTo>
                <a:close/>
                <a:moveTo>
                  <a:pt x="1532" y="2292"/>
                </a:moveTo>
                <a:lnTo>
                  <a:pt x="1530" y="2292"/>
                </a:lnTo>
                <a:lnTo>
                  <a:pt x="1530" y="2294"/>
                </a:lnTo>
                <a:lnTo>
                  <a:pt x="1530" y="2294"/>
                </a:lnTo>
                <a:lnTo>
                  <a:pt x="1532" y="2294"/>
                </a:lnTo>
                <a:lnTo>
                  <a:pt x="1534" y="2296"/>
                </a:lnTo>
                <a:lnTo>
                  <a:pt x="1536" y="2296"/>
                </a:lnTo>
                <a:lnTo>
                  <a:pt x="1536" y="2296"/>
                </a:lnTo>
                <a:lnTo>
                  <a:pt x="1538" y="2296"/>
                </a:lnTo>
                <a:lnTo>
                  <a:pt x="1538" y="2296"/>
                </a:lnTo>
                <a:lnTo>
                  <a:pt x="1540" y="2294"/>
                </a:lnTo>
                <a:lnTo>
                  <a:pt x="1540" y="2292"/>
                </a:lnTo>
                <a:lnTo>
                  <a:pt x="1540" y="2292"/>
                </a:lnTo>
                <a:lnTo>
                  <a:pt x="1542" y="2290"/>
                </a:lnTo>
                <a:lnTo>
                  <a:pt x="1544" y="2290"/>
                </a:lnTo>
                <a:lnTo>
                  <a:pt x="1544" y="2287"/>
                </a:lnTo>
                <a:lnTo>
                  <a:pt x="1542" y="2287"/>
                </a:lnTo>
                <a:lnTo>
                  <a:pt x="1542" y="2285"/>
                </a:lnTo>
                <a:lnTo>
                  <a:pt x="1540" y="2283"/>
                </a:lnTo>
                <a:lnTo>
                  <a:pt x="1540" y="2283"/>
                </a:lnTo>
                <a:lnTo>
                  <a:pt x="1538" y="2281"/>
                </a:lnTo>
                <a:lnTo>
                  <a:pt x="1540" y="2281"/>
                </a:lnTo>
                <a:lnTo>
                  <a:pt x="1540" y="2281"/>
                </a:lnTo>
                <a:lnTo>
                  <a:pt x="1540" y="2281"/>
                </a:lnTo>
                <a:lnTo>
                  <a:pt x="1542" y="2281"/>
                </a:lnTo>
                <a:lnTo>
                  <a:pt x="1544" y="2279"/>
                </a:lnTo>
                <a:lnTo>
                  <a:pt x="1542" y="2279"/>
                </a:lnTo>
                <a:lnTo>
                  <a:pt x="1542" y="2277"/>
                </a:lnTo>
                <a:lnTo>
                  <a:pt x="1544" y="2277"/>
                </a:lnTo>
                <a:lnTo>
                  <a:pt x="1544" y="2275"/>
                </a:lnTo>
                <a:lnTo>
                  <a:pt x="1544" y="2275"/>
                </a:lnTo>
                <a:lnTo>
                  <a:pt x="1544" y="2273"/>
                </a:lnTo>
                <a:lnTo>
                  <a:pt x="1542" y="2271"/>
                </a:lnTo>
                <a:lnTo>
                  <a:pt x="1542" y="2271"/>
                </a:lnTo>
                <a:lnTo>
                  <a:pt x="1540" y="2271"/>
                </a:lnTo>
                <a:lnTo>
                  <a:pt x="1536" y="2269"/>
                </a:lnTo>
                <a:lnTo>
                  <a:pt x="1534" y="2269"/>
                </a:lnTo>
                <a:lnTo>
                  <a:pt x="1536" y="2269"/>
                </a:lnTo>
                <a:lnTo>
                  <a:pt x="1536" y="2271"/>
                </a:lnTo>
                <a:lnTo>
                  <a:pt x="1536" y="2273"/>
                </a:lnTo>
                <a:lnTo>
                  <a:pt x="1534" y="2273"/>
                </a:lnTo>
                <a:lnTo>
                  <a:pt x="1534" y="2273"/>
                </a:lnTo>
                <a:lnTo>
                  <a:pt x="1534" y="2275"/>
                </a:lnTo>
                <a:lnTo>
                  <a:pt x="1534" y="2277"/>
                </a:lnTo>
                <a:lnTo>
                  <a:pt x="1534" y="2277"/>
                </a:lnTo>
                <a:lnTo>
                  <a:pt x="1534" y="2279"/>
                </a:lnTo>
                <a:lnTo>
                  <a:pt x="1534" y="2279"/>
                </a:lnTo>
                <a:lnTo>
                  <a:pt x="1534" y="2281"/>
                </a:lnTo>
                <a:lnTo>
                  <a:pt x="1534" y="2281"/>
                </a:lnTo>
                <a:lnTo>
                  <a:pt x="1532" y="2287"/>
                </a:lnTo>
                <a:lnTo>
                  <a:pt x="1532" y="2292"/>
                </a:lnTo>
                <a:close/>
                <a:moveTo>
                  <a:pt x="1540" y="2317"/>
                </a:moveTo>
                <a:lnTo>
                  <a:pt x="1540" y="2317"/>
                </a:lnTo>
                <a:lnTo>
                  <a:pt x="1538" y="2317"/>
                </a:lnTo>
                <a:lnTo>
                  <a:pt x="1538" y="2317"/>
                </a:lnTo>
                <a:lnTo>
                  <a:pt x="1538" y="2319"/>
                </a:lnTo>
                <a:lnTo>
                  <a:pt x="1538" y="2319"/>
                </a:lnTo>
                <a:lnTo>
                  <a:pt x="1540" y="2321"/>
                </a:lnTo>
                <a:lnTo>
                  <a:pt x="1540" y="2321"/>
                </a:lnTo>
                <a:lnTo>
                  <a:pt x="1540" y="2321"/>
                </a:lnTo>
                <a:lnTo>
                  <a:pt x="1540" y="2321"/>
                </a:lnTo>
                <a:lnTo>
                  <a:pt x="1540" y="2321"/>
                </a:lnTo>
                <a:lnTo>
                  <a:pt x="1542" y="2321"/>
                </a:lnTo>
                <a:lnTo>
                  <a:pt x="1540" y="2319"/>
                </a:lnTo>
                <a:lnTo>
                  <a:pt x="1540" y="2317"/>
                </a:lnTo>
                <a:lnTo>
                  <a:pt x="1540" y="2317"/>
                </a:lnTo>
                <a:close/>
                <a:moveTo>
                  <a:pt x="1527" y="2319"/>
                </a:moveTo>
                <a:lnTo>
                  <a:pt x="1530" y="2321"/>
                </a:lnTo>
                <a:lnTo>
                  <a:pt x="1530" y="2323"/>
                </a:lnTo>
                <a:lnTo>
                  <a:pt x="1532" y="2325"/>
                </a:lnTo>
                <a:lnTo>
                  <a:pt x="1534" y="2327"/>
                </a:lnTo>
                <a:lnTo>
                  <a:pt x="1534" y="2327"/>
                </a:lnTo>
                <a:lnTo>
                  <a:pt x="1534" y="2329"/>
                </a:lnTo>
                <a:lnTo>
                  <a:pt x="1536" y="2331"/>
                </a:lnTo>
                <a:lnTo>
                  <a:pt x="1538" y="2329"/>
                </a:lnTo>
                <a:lnTo>
                  <a:pt x="1538" y="2329"/>
                </a:lnTo>
                <a:lnTo>
                  <a:pt x="1538" y="2329"/>
                </a:lnTo>
                <a:lnTo>
                  <a:pt x="1538" y="2329"/>
                </a:lnTo>
                <a:lnTo>
                  <a:pt x="1540" y="2329"/>
                </a:lnTo>
                <a:lnTo>
                  <a:pt x="1540" y="2327"/>
                </a:lnTo>
                <a:lnTo>
                  <a:pt x="1540" y="2327"/>
                </a:lnTo>
                <a:lnTo>
                  <a:pt x="1540" y="2327"/>
                </a:lnTo>
                <a:lnTo>
                  <a:pt x="1538" y="2325"/>
                </a:lnTo>
                <a:lnTo>
                  <a:pt x="1538" y="2323"/>
                </a:lnTo>
                <a:lnTo>
                  <a:pt x="1538" y="2323"/>
                </a:lnTo>
                <a:lnTo>
                  <a:pt x="1538" y="2321"/>
                </a:lnTo>
                <a:lnTo>
                  <a:pt x="1538" y="2319"/>
                </a:lnTo>
                <a:lnTo>
                  <a:pt x="1536" y="2319"/>
                </a:lnTo>
                <a:lnTo>
                  <a:pt x="1536" y="2317"/>
                </a:lnTo>
                <a:lnTo>
                  <a:pt x="1536" y="2317"/>
                </a:lnTo>
                <a:lnTo>
                  <a:pt x="1536" y="2315"/>
                </a:lnTo>
                <a:lnTo>
                  <a:pt x="1538" y="2315"/>
                </a:lnTo>
                <a:lnTo>
                  <a:pt x="1538" y="2315"/>
                </a:lnTo>
                <a:lnTo>
                  <a:pt x="1540" y="2313"/>
                </a:lnTo>
                <a:lnTo>
                  <a:pt x="1540" y="2313"/>
                </a:lnTo>
                <a:lnTo>
                  <a:pt x="1540" y="2310"/>
                </a:lnTo>
                <a:lnTo>
                  <a:pt x="1538" y="2310"/>
                </a:lnTo>
                <a:lnTo>
                  <a:pt x="1538" y="2310"/>
                </a:lnTo>
                <a:lnTo>
                  <a:pt x="1538" y="2308"/>
                </a:lnTo>
                <a:lnTo>
                  <a:pt x="1536" y="2308"/>
                </a:lnTo>
                <a:lnTo>
                  <a:pt x="1534" y="2310"/>
                </a:lnTo>
                <a:lnTo>
                  <a:pt x="1534" y="2310"/>
                </a:lnTo>
                <a:lnTo>
                  <a:pt x="1534" y="2313"/>
                </a:lnTo>
                <a:lnTo>
                  <a:pt x="1534" y="2315"/>
                </a:lnTo>
                <a:lnTo>
                  <a:pt x="1532" y="2315"/>
                </a:lnTo>
                <a:lnTo>
                  <a:pt x="1532" y="2315"/>
                </a:lnTo>
                <a:lnTo>
                  <a:pt x="1530" y="2315"/>
                </a:lnTo>
                <a:lnTo>
                  <a:pt x="1527" y="2315"/>
                </a:lnTo>
                <a:lnTo>
                  <a:pt x="1530" y="2317"/>
                </a:lnTo>
                <a:lnTo>
                  <a:pt x="1527" y="2319"/>
                </a:lnTo>
                <a:lnTo>
                  <a:pt x="1527" y="2319"/>
                </a:lnTo>
                <a:close/>
                <a:moveTo>
                  <a:pt x="1546" y="2317"/>
                </a:moveTo>
                <a:lnTo>
                  <a:pt x="1544" y="2317"/>
                </a:lnTo>
                <a:lnTo>
                  <a:pt x="1544" y="2319"/>
                </a:lnTo>
                <a:lnTo>
                  <a:pt x="1544" y="2319"/>
                </a:lnTo>
                <a:lnTo>
                  <a:pt x="1544" y="2321"/>
                </a:lnTo>
                <a:lnTo>
                  <a:pt x="1544" y="2321"/>
                </a:lnTo>
                <a:lnTo>
                  <a:pt x="1546" y="2321"/>
                </a:lnTo>
                <a:lnTo>
                  <a:pt x="1551" y="2321"/>
                </a:lnTo>
                <a:lnTo>
                  <a:pt x="1553" y="2319"/>
                </a:lnTo>
                <a:lnTo>
                  <a:pt x="1553" y="2319"/>
                </a:lnTo>
                <a:lnTo>
                  <a:pt x="1553" y="2317"/>
                </a:lnTo>
                <a:lnTo>
                  <a:pt x="1553" y="2315"/>
                </a:lnTo>
                <a:lnTo>
                  <a:pt x="1553" y="2315"/>
                </a:lnTo>
                <a:lnTo>
                  <a:pt x="1551" y="2313"/>
                </a:lnTo>
                <a:lnTo>
                  <a:pt x="1546" y="2313"/>
                </a:lnTo>
                <a:lnTo>
                  <a:pt x="1546" y="2313"/>
                </a:lnTo>
                <a:lnTo>
                  <a:pt x="1546" y="2313"/>
                </a:lnTo>
                <a:lnTo>
                  <a:pt x="1546" y="2315"/>
                </a:lnTo>
                <a:lnTo>
                  <a:pt x="1546" y="2315"/>
                </a:lnTo>
                <a:lnTo>
                  <a:pt x="1546" y="2317"/>
                </a:lnTo>
                <a:close/>
                <a:moveTo>
                  <a:pt x="1525" y="2298"/>
                </a:moveTo>
                <a:lnTo>
                  <a:pt x="1525" y="2298"/>
                </a:lnTo>
                <a:lnTo>
                  <a:pt x="1523" y="2298"/>
                </a:lnTo>
                <a:lnTo>
                  <a:pt x="1523" y="2300"/>
                </a:lnTo>
                <a:lnTo>
                  <a:pt x="1523" y="2300"/>
                </a:lnTo>
                <a:lnTo>
                  <a:pt x="1523" y="2300"/>
                </a:lnTo>
                <a:lnTo>
                  <a:pt x="1525" y="2300"/>
                </a:lnTo>
                <a:lnTo>
                  <a:pt x="1525" y="2300"/>
                </a:lnTo>
                <a:lnTo>
                  <a:pt x="1525" y="2300"/>
                </a:lnTo>
                <a:lnTo>
                  <a:pt x="1525" y="2298"/>
                </a:lnTo>
                <a:close/>
                <a:moveTo>
                  <a:pt x="599" y="1782"/>
                </a:moveTo>
                <a:lnTo>
                  <a:pt x="599" y="1782"/>
                </a:lnTo>
                <a:lnTo>
                  <a:pt x="599" y="1782"/>
                </a:lnTo>
                <a:lnTo>
                  <a:pt x="599" y="1782"/>
                </a:lnTo>
                <a:lnTo>
                  <a:pt x="599" y="1782"/>
                </a:lnTo>
                <a:lnTo>
                  <a:pt x="599" y="1782"/>
                </a:lnTo>
                <a:lnTo>
                  <a:pt x="599" y="1782"/>
                </a:lnTo>
                <a:close/>
                <a:moveTo>
                  <a:pt x="966" y="1197"/>
                </a:moveTo>
                <a:lnTo>
                  <a:pt x="966" y="1197"/>
                </a:lnTo>
                <a:lnTo>
                  <a:pt x="964" y="1195"/>
                </a:lnTo>
                <a:lnTo>
                  <a:pt x="964" y="1195"/>
                </a:lnTo>
                <a:lnTo>
                  <a:pt x="962" y="1193"/>
                </a:lnTo>
                <a:lnTo>
                  <a:pt x="962" y="1195"/>
                </a:lnTo>
                <a:lnTo>
                  <a:pt x="962" y="1197"/>
                </a:lnTo>
                <a:lnTo>
                  <a:pt x="964" y="1197"/>
                </a:lnTo>
                <a:lnTo>
                  <a:pt x="966" y="1201"/>
                </a:lnTo>
                <a:lnTo>
                  <a:pt x="968" y="1201"/>
                </a:lnTo>
                <a:lnTo>
                  <a:pt x="968" y="1201"/>
                </a:lnTo>
                <a:lnTo>
                  <a:pt x="968" y="1201"/>
                </a:lnTo>
                <a:lnTo>
                  <a:pt x="968" y="1197"/>
                </a:lnTo>
                <a:lnTo>
                  <a:pt x="966" y="1197"/>
                </a:lnTo>
                <a:close/>
                <a:moveTo>
                  <a:pt x="997" y="1248"/>
                </a:moveTo>
                <a:lnTo>
                  <a:pt x="997" y="1250"/>
                </a:lnTo>
                <a:lnTo>
                  <a:pt x="997" y="1252"/>
                </a:lnTo>
                <a:lnTo>
                  <a:pt x="997" y="1252"/>
                </a:lnTo>
                <a:lnTo>
                  <a:pt x="997" y="1250"/>
                </a:lnTo>
                <a:lnTo>
                  <a:pt x="997" y="1250"/>
                </a:lnTo>
                <a:lnTo>
                  <a:pt x="997" y="1250"/>
                </a:lnTo>
                <a:lnTo>
                  <a:pt x="997" y="1250"/>
                </a:lnTo>
                <a:lnTo>
                  <a:pt x="997" y="1248"/>
                </a:lnTo>
                <a:lnTo>
                  <a:pt x="997" y="1248"/>
                </a:lnTo>
                <a:close/>
                <a:moveTo>
                  <a:pt x="945" y="1160"/>
                </a:moveTo>
                <a:lnTo>
                  <a:pt x="945" y="1160"/>
                </a:lnTo>
                <a:lnTo>
                  <a:pt x="945" y="1160"/>
                </a:lnTo>
                <a:lnTo>
                  <a:pt x="945" y="1160"/>
                </a:lnTo>
                <a:lnTo>
                  <a:pt x="947" y="1160"/>
                </a:lnTo>
                <a:lnTo>
                  <a:pt x="947" y="1160"/>
                </a:lnTo>
                <a:lnTo>
                  <a:pt x="945" y="1160"/>
                </a:lnTo>
                <a:lnTo>
                  <a:pt x="945" y="1160"/>
                </a:lnTo>
                <a:close/>
                <a:moveTo>
                  <a:pt x="981" y="1199"/>
                </a:moveTo>
                <a:lnTo>
                  <a:pt x="981" y="1199"/>
                </a:lnTo>
                <a:lnTo>
                  <a:pt x="979" y="1199"/>
                </a:lnTo>
                <a:lnTo>
                  <a:pt x="979" y="1199"/>
                </a:lnTo>
                <a:lnTo>
                  <a:pt x="976" y="1206"/>
                </a:lnTo>
                <a:lnTo>
                  <a:pt x="979" y="1206"/>
                </a:lnTo>
                <a:lnTo>
                  <a:pt x="981" y="1206"/>
                </a:lnTo>
                <a:lnTo>
                  <a:pt x="981" y="1206"/>
                </a:lnTo>
                <a:lnTo>
                  <a:pt x="983" y="1204"/>
                </a:lnTo>
                <a:lnTo>
                  <a:pt x="981" y="1201"/>
                </a:lnTo>
                <a:lnTo>
                  <a:pt x="981" y="1199"/>
                </a:lnTo>
                <a:close/>
                <a:moveTo>
                  <a:pt x="1521" y="2323"/>
                </a:moveTo>
                <a:lnTo>
                  <a:pt x="1521" y="2323"/>
                </a:lnTo>
                <a:lnTo>
                  <a:pt x="1521" y="2323"/>
                </a:lnTo>
                <a:lnTo>
                  <a:pt x="1521" y="2321"/>
                </a:lnTo>
                <a:lnTo>
                  <a:pt x="1519" y="2321"/>
                </a:lnTo>
                <a:lnTo>
                  <a:pt x="1519" y="2321"/>
                </a:lnTo>
                <a:lnTo>
                  <a:pt x="1519" y="2321"/>
                </a:lnTo>
                <a:lnTo>
                  <a:pt x="1519" y="2323"/>
                </a:lnTo>
                <a:lnTo>
                  <a:pt x="1519" y="2323"/>
                </a:lnTo>
                <a:lnTo>
                  <a:pt x="1521" y="2323"/>
                </a:lnTo>
                <a:close/>
                <a:moveTo>
                  <a:pt x="1465" y="1512"/>
                </a:moveTo>
                <a:lnTo>
                  <a:pt x="1465" y="1512"/>
                </a:lnTo>
                <a:lnTo>
                  <a:pt x="1465" y="1512"/>
                </a:lnTo>
                <a:lnTo>
                  <a:pt x="1465" y="1512"/>
                </a:lnTo>
                <a:lnTo>
                  <a:pt x="1465" y="1510"/>
                </a:lnTo>
                <a:lnTo>
                  <a:pt x="1465" y="1510"/>
                </a:lnTo>
                <a:lnTo>
                  <a:pt x="1465" y="1510"/>
                </a:lnTo>
                <a:lnTo>
                  <a:pt x="1465" y="1510"/>
                </a:lnTo>
                <a:lnTo>
                  <a:pt x="1465" y="1512"/>
                </a:lnTo>
                <a:lnTo>
                  <a:pt x="1465" y="1512"/>
                </a:lnTo>
                <a:lnTo>
                  <a:pt x="1465" y="1512"/>
                </a:lnTo>
                <a:close/>
                <a:moveTo>
                  <a:pt x="1006" y="1264"/>
                </a:moveTo>
                <a:lnTo>
                  <a:pt x="1004" y="1264"/>
                </a:lnTo>
                <a:lnTo>
                  <a:pt x="1004" y="1264"/>
                </a:lnTo>
                <a:lnTo>
                  <a:pt x="1004" y="1264"/>
                </a:lnTo>
                <a:lnTo>
                  <a:pt x="1004" y="1264"/>
                </a:lnTo>
                <a:lnTo>
                  <a:pt x="1006" y="1266"/>
                </a:lnTo>
                <a:lnTo>
                  <a:pt x="1006" y="1266"/>
                </a:lnTo>
                <a:lnTo>
                  <a:pt x="1006" y="1264"/>
                </a:lnTo>
                <a:lnTo>
                  <a:pt x="1006" y="1264"/>
                </a:lnTo>
                <a:close/>
                <a:moveTo>
                  <a:pt x="1016" y="1275"/>
                </a:moveTo>
                <a:lnTo>
                  <a:pt x="1016" y="1277"/>
                </a:lnTo>
                <a:lnTo>
                  <a:pt x="1016" y="1277"/>
                </a:lnTo>
                <a:lnTo>
                  <a:pt x="1016" y="1277"/>
                </a:lnTo>
                <a:lnTo>
                  <a:pt x="1016" y="1277"/>
                </a:lnTo>
                <a:lnTo>
                  <a:pt x="1016" y="1277"/>
                </a:lnTo>
                <a:lnTo>
                  <a:pt x="1016" y="1275"/>
                </a:lnTo>
                <a:lnTo>
                  <a:pt x="1016" y="1275"/>
                </a:lnTo>
                <a:close/>
                <a:moveTo>
                  <a:pt x="1905" y="2015"/>
                </a:moveTo>
                <a:lnTo>
                  <a:pt x="1903" y="2017"/>
                </a:lnTo>
                <a:lnTo>
                  <a:pt x="1903" y="2019"/>
                </a:lnTo>
                <a:lnTo>
                  <a:pt x="1905" y="2019"/>
                </a:lnTo>
                <a:lnTo>
                  <a:pt x="1905" y="2019"/>
                </a:lnTo>
                <a:lnTo>
                  <a:pt x="1905" y="2017"/>
                </a:lnTo>
                <a:lnTo>
                  <a:pt x="1905" y="2017"/>
                </a:lnTo>
                <a:lnTo>
                  <a:pt x="1905" y="2015"/>
                </a:lnTo>
                <a:close/>
                <a:moveTo>
                  <a:pt x="744" y="788"/>
                </a:moveTo>
                <a:lnTo>
                  <a:pt x="742" y="786"/>
                </a:lnTo>
                <a:lnTo>
                  <a:pt x="742" y="784"/>
                </a:lnTo>
                <a:lnTo>
                  <a:pt x="740" y="784"/>
                </a:lnTo>
                <a:lnTo>
                  <a:pt x="738" y="784"/>
                </a:lnTo>
                <a:lnTo>
                  <a:pt x="738" y="784"/>
                </a:lnTo>
                <a:lnTo>
                  <a:pt x="738" y="786"/>
                </a:lnTo>
                <a:lnTo>
                  <a:pt x="738" y="788"/>
                </a:lnTo>
                <a:lnTo>
                  <a:pt x="735" y="788"/>
                </a:lnTo>
                <a:lnTo>
                  <a:pt x="735" y="791"/>
                </a:lnTo>
                <a:lnTo>
                  <a:pt x="735" y="791"/>
                </a:lnTo>
                <a:lnTo>
                  <a:pt x="738" y="793"/>
                </a:lnTo>
                <a:lnTo>
                  <a:pt x="738" y="793"/>
                </a:lnTo>
                <a:lnTo>
                  <a:pt x="738" y="795"/>
                </a:lnTo>
                <a:lnTo>
                  <a:pt x="740" y="797"/>
                </a:lnTo>
                <a:lnTo>
                  <a:pt x="742" y="797"/>
                </a:lnTo>
                <a:lnTo>
                  <a:pt x="742" y="795"/>
                </a:lnTo>
                <a:lnTo>
                  <a:pt x="742" y="795"/>
                </a:lnTo>
                <a:lnTo>
                  <a:pt x="742" y="797"/>
                </a:lnTo>
                <a:lnTo>
                  <a:pt x="742" y="799"/>
                </a:lnTo>
                <a:lnTo>
                  <a:pt x="742" y="799"/>
                </a:lnTo>
                <a:lnTo>
                  <a:pt x="742" y="801"/>
                </a:lnTo>
                <a:lnTo>
                  <a:pt x="744" y="803"/>
                </a:lnTo>
                <a:lnTo>
                  <a:pt x="744" y="803"/>
                </a:lnTo>
                <a:lnTo>
                  <a:pt x="746" y="801"/>
                </a:lnTo>
                <a:lnTo>
                  <a:pt x="746" y="799"/>
                </a:lnTo>
                <a:lnTo>
                  <a:pt x="746" y="797"/>
                </a:lnTo>
                <a:lnTo>
                  <a:pt x="746" y="791"/>
                </a:lnTo>
                <a:lnTo>
                  <a:pt x="744" y="788"/>
                </a:lnTo>
                <a:close/>
                <a:moveTo>
                  <a:pt x="740" y="797"/>
                </a:moveTo>
                <a:lnTo>
                  <a:pt x="735" y="793"/>
                </a:lnTo>
                <a:lnTo>
                  <a:pt x="735" y="793"/>
                </a:lnTo>
                <a:lnTo>
                  <a:pt x="735" y="793"/>
                </a:lnTo>
                <a:lnTo>
                  <a:pt x="735" y="793"/>
                </a:lnTo>
                <a:lnTo>
                  <a:pt x="735" y="795"/>
                </a:lnTo>
                <a:lnTo>
                  <a:pt x="735" y="795"/>
                </a:lnTo>
                <a:lnTo>
                  <a:pt x="738" y="797"/>
                </a:lnTo>
                <a:lnTo>
                  <a:pt x="738" y="797"/>
                </a:lnTo>
                <a:lnTo>
                  <a:pt x="740" y="801"/>
                </a:lnTo>
                <a:lnTo>
                  <a:pt x="740" y="799"/>
                </a:lnTo>
                <a:lnTo>
                  <a:pt x="740" y="797"/>
                </a:lnTo>
                <a:lnTo>
                  <a:pt x="740" y="797"/>
                </a:lnTo>
                <a:close/>
                <a:moveTo>
                  <a:pt x="748" y="801"/>
                </a:moveTo>
                <a:lnTo>
                  <a:pt x="748" y="799"/>
                </a:lnTo>
                <a:lnTo>
                  <a:pt x="750" y="795"/>
                </a:lnTo>
                <a:lnTo>
                  <a:pt x="750" y="795"/>
                </a:lnTo>
                <a:lnTo>
                  <a:pt x="748" y="795"/>
                </a:lnTo>
                <a:lnTo>
                  <a:pt x="746" y="795"/>
                </a:lnTo>
                <a:lnTo>
                  <a:pt x="748" y="799"/>
                </a:lnTo>
                <a:lnTo>
                  <a:pt x="748" y="799"/>
                </a:lnTo>
                <a:lnTo>
                  <a:pt x="748" y="799"/>
                </a:lnTo>
                <a:lnTo>
                  <a:pt x="748" y="801"/>
                </a:lnTo>
                <a:lnTo>
                  <a:pt x="746" y="801"/>
                </a:lnTo>
                <a:lnTo>
                  <a:pt x="748" y="801"/>
                </a:lnTo>
                <a:lnTo>
                  <a:pt x="748" y="801"/>
                </a:lnTo>
                <a:lnTo>
                  <a:pt x="748" y="801"/>
                </a:lnTo>
                <a:close/>
                <a:moveTo>
                  <a:pt x="748" y="1988"/>
                </a:moveTo>
                <a:lnTo>
                  <a:pt x="748" y="1988"/>
                </a:lnTo>
                <a:lnTo>
                  <a:pt x="748" y="1988"/>
                </a:lnTo>
                <a:lnTo>
                  <a:pt x="748" y="1988"/>
                </a:lnTo>
                <a:lnTo>
                  <a:pt x="748" y="1988"/>
                </a:lnTo>
                <a:lnTo>
                  <a:pt x="748" y="1988"/>
                </a:lnTo>
                <a:lnTo>
                  <a:pt x="750" y="1988"/>
                </a:lnTo>
                <a:lnTo>
                  <a:pt x="750" y="1988"/>
                </a:lnTo>
                <a:lnTo>
                  <a:pt x="748" y="1988"/>
                </a:lnTo>
                <a:close/>
                <a:moveTo>
                  <a:pt x="773" y="851"/>
                </a:moveTo>
                <a:lnTo>
                  <a:pt x="773" y="851"/>
                </a:lnTo>
                <a:lnTo>
                  <a:pt x="771" y="849"/>
                </a:lnTo>
                <a:lnTo>
                  <a:pt x="771" y="849"/>
                </a:lnTo>
                <a:lnTo>
                  <a:pt x="769" y="849"/>
                </a:lnTo>
                <a:lnTo>
                  <a:pt x="769" y="851"/>
                </a:lnTo>
                <a:lnTo>
                  <a:pt x="769" y="851"/>
                </a:lnTo>
                <a:lnTo>
                  <a:pt x="769" y="851"/>
                </a:lnTo>
                <a:lnTo>
                  <a:pt x="769" y="851"/>
                </a:lnTo>
                <a:lnTo>
                  <a:pt x="769" y="851"/>
                </a:lnTo>
                <a:lnTo>
                  <a:pt x="771" y="853"/>
                </a:lnTo>
                <a:lnTo>
                  <a:pt x="771" y="853"/>
                </a:lnTo>
                <a:lnTo>
                  <a:pt x="773" y="853"/>
                </a:lnTo>
                <a:lnTo>
                  <a:pt x="773" y="853"/>
                </a:lnTo>
                <a:lnTo>
                  <a:pt x="773" y="853"/>
                </a:lnTo>
                <a:lnTo>
                  <a:pt x="773" y="853"/>
                </a:lnTo>
                <a:lnTo>
                  <a:pt x="773" y="851"/>
                </a:lnTo>
                <a:close/>
                <a:moveTo>
                  <a:pt x="733" y="786"/>
                </a:moveTo>
                <a:lnTo>
                  <a:pt x="731" y="786"/>
                </a:lnTo>
                <a:lnTo>
                  <a:pt x="731" y="786"/>
                </a:lnTo>
                <a:lnTo>
                  <a:pt x="731" y="786"/>
                </a:lnTo>
                <a:lnTo>
                  <a:pt x="731" y="786"/>
                </a:lnTo>
                <a:lnTo>
                  <a:pt x="731" y="788"/>
                </a:lnTo>
                <a:lnTo>
                  <a:pt x="733" y="788"/>
                </a:lnTo>
                <a:lnTo>
                  <a:pt x="733" y="791"/>
                </a:lnTo>
                <a:lnTo>
                  <a:pt x="733" y="791"/>
                </a:lnTo>
                <a:lnTo>
                  <a:pt x="733" y="791"/>
                </a:lnTo>
                <a:lnTo>
                  <a:pt x="733" y="788"/>
                </a:lnTo>
                <a:lnTo>
                  <a:pt x="733" y="786"/>
                </a:lnTo>
                <a:close/>
                <a:moveTo>
                  <a:pt x="723" y="780"/>
                </a:moveTo>
                <a:lnTo>
                  <a:pt x="721" y="778"/>
                </a:lnTo>
                <a:lnTo>
                  <a:pt x="719" y="778"/>
                </a:lnTo>
                <a:lnTo>
                  <a:pt x="719" y="778"/>
                </a:lnTo>
                <a:lnTo>
                  <a:pt x="717" y="778"/>
                </a:lnTo>
                <a:lnTo>
                  <a:pt x="719" y="780"/>
                </a:lnTo>
                <a:lnTo>
                  <a:pt x="721" y="782"/>
                </a:lnTo>
                <a:lnTo>
                  <a:pt x="723" y="782"/>
                </a:lnTo>
                <a:lnTo>
                  <a:pt x="725" y="786"/>
                </a:lnTo>
                <a:lnTo>
                  <a:pt x="727" y="786"/>
                </a:lnTo>
                <a:lnTo>
                  <a:pt x="727" y="786"/>
                </a:lnTo>
                <a:lnTo>
                  <a:pt x="727" y="786"/>
                </a:lnTo>
                <a:lnTo>
                  <a:pt x="727" y="784"/>
                </a:lnTo>
                <a:lnTo>
                  <a:pt x="725" y="780"/>
                </a:lnTo>
                <a:lnTo>
                  <a:pt x="723" y="780"/>
                </a:lnTo>
                <a:close/>
                <a:moveTo>
                  <a:pt x="719" y="774"/>
                </a:moveTo>
                <a:lnTo>
                  <a:pt x="719" y="774"/>
                </a:lnTo>
                <a:lnTo>
                  <a:pt x="719" y="772"/>
                </a:lnTo>
                <a:lnTo>
                  <a:pt x="721" y="772"/>
                </a:lnTo>
                <a:lnTo>
                  <a:pt x="721" y="772"/>
                </a:lnTo>
                <a:lnTo>
                  <a:pt x="721" y="770"/>
                </a:lnTo>
                <a:lnTo>
                  <a:pt x="721" y="770"/>
                </a:lnTo>
                <a:lnTo>
                  <a:pt x="719" y="767"/>
                </a:lnTo>
                <a:lnTo>
                  <a:pt x="719" y="767"/>
                </a:lnTo>
                <a:lnTo>
                  <a:pt x="717" y="770"/>
                </a:lnTo>
                <a:lnTo>
                  <a:pt x="715" y="770"/>
                </a:lnTo>
                <a:lnTo>
                  <a:pt x="715" y="772"/>
                </a:lnTo>
                <a:lnTo>
                  <a:pt x="715" y="772"/>
                </a:lnTo>
                <a:lnTo>
                  <a:pt x="715" y="772"/>
                </a:lnTo>
                <a:lnTo>
                  <a:pt x="715" y="774"/>
                </a:lnTo>
                <a:lnTo>
                  <a:pt x="715" y="774"/>
                </a:lnTo>
                <a:lnTo>
                  <a:pt x="715" y="774"/>
                </a:lnTo>
                <a:lnTo>
                  <a:pt x="715" y="774"/>
                </a:lnTo>
                <a:lnTo>
                  <a:pt x="715" y="772"/>
                </a:lnTo>
                <a:lnTo>
                  <a:pt x="715" y="772"/>
                </a:lnTo>
                <a:lnTo>
                  <a:pt x="715" y="772"/>
                </a:lnTo>
                <a:lnTo>
                  <a:pt x="717" y="772"/>
                </a:lnTo>
                <a:lnTo>
                  <a:pt x="717" y="772"/>
                </a:lnTo>
                <a:lnTo>
                  <a:pt x="717" y="774"/>
                </a:lnTo>
                <a:lnTo>
                  <a:pt x="719" y="774"/>
                </a:lnTo>
                <a:close/>
                <a:moveTo>
                  <a:pt x="735" y="786"/>
                </a:moveTo>
                <a:lnTo>
                  <a:pt x="735" y="784"/>
                </a:lnTo>
                <a:lnTo>
                  <a:pt x="735" y="784"/>
                </a:lnTo>
                <a:lnTo>
                  <a:pt x="735" y="782"/>
                </a:lnTo>
                <a:lnTo>
                  <a:pt x="735" y="784"/>
                </a:lnTo>
                <a:lnTo>
                  <a:pt x="735" y="784"/>
                </a:lnTo>
                <a:lnTo>
                  <a:pt x="733" y="786"/>
                </a:lnTo>
                <a:lnTo>
                  <a:pt x="733" y="786"/>
                </a:lnTo>
                <a:lnTo>
                  <a:pt x="733" y="786"/>
                </a:lnTo>
                <a:lnTo>
                  <a:pt x="735" y="786"/>
                </a:lnTo>
                <a:lnTo>
                  <a:pt x="735" y="788"/>
                </a:lnTo>
                <a:lnTo>
                  <a:pt x="735" y="788"/>
                </a:lnTo>
                <a:lnTo>
                  <a:pt x="735" y="786"/>
                </a:lnTo>
                <a:close/>
                <a:moveTo>
                  <a:pt x="712" y="757"/>
                </a:moveTo>
                <a:lnTo>
                  <a:pt x="710" y="757"/>
                </a:lnTo>
                <a:lnTo>
                  <a:pt x="710" y="757"/>
                </a:lnTo>
                <a:lnTo>
                  <a:pt x="710" y="759"/>
                </a:lnTo>
                <a:lnTo>
                  <a:pt x="710" y="761"/>
                </a:lnTo>
                <a:lnTo>
                  <a:pt x="710" y="761"/>
                </a:lnTo>
                <a:lnTo>
                  <a:pt x="710" y="761"/>
                </a:lnTo>
                <a:lnTo>
                  <a:pt x="712" y="759"/>
                </a:lnTo>
                <a:lnTo>
                  <a:pt x="712" y="759"/>
                </a:lnTo>
                <a:lnTo>
                  <a:pt x="712" y="759"/>
                </a:lnTo>
                <a:lnTo>
                  <a:pt x="712" y="757"/>
                </a:lnTo>
                <a:lnTo>
                  <a:pt x="712" y="757"/>
                </a:lnTo>
                <a:close/>
                <a:moveTo>
                  <a:pt x="782" y="860"/>
                </a:moveTo>
                <a:lnTo>
                  <a:pt x="779" y="858"/>
                </a:lnTo>
                <a:lnTo>
                  <a:pt x="779" y="860"/>
                </a:lnTo>
                <a:lnTo>
                  <a:pt x="779" y="860"/>
                </a:lnTo>
                <a:lnTo>
                  <a:pt x="779" y="860"/>
                </a:lnTo>
                <a:lnTo>
                  <a:pt x="782" y="860"/>
                </a:lnTo>
                <a:lnTo>
                  <a:pt x="782" y="860"/>
                </a:lnTo>
                <a:lnTo>
                  <a:pt x="782" y="860"/>
                </a:lnTo>
                <a:close/>
                <a:moveTo>
                  <a:pt x="876" y="1134"/>
                </a:moveTo>
                <a:lnTo>
                  <a:pt x="876" y="1134"/>
                </a:lnTo>
                <a:lnTo>
                  <a:pt x="876" y="1134"/>
                </a:lnTo>
                <a:lnTo>
                  <a:pt x="876" y="1136"/>
                </a:lnTo>
                <a:lnTo>
                  <a:pt x="876" y="1136"/>
                </a:lnTo>
                <a:lnTo>
                  <a:pt x="878" y="1136"/>
                </a:lnTo>
                <a:lnTo>
                  <a:pt x="878" y="1136"/>
                </a:lnTo>
                <a:lnTo>
                  <a:pt x="876" y="1134"/>
                </a:lnTo>
                <a:close/>
                <a:moveTo>
                  <a:pt x="863" y="1122"/>
                </a:moveTo>
                <a:lnTo>
                  <a:pt x="863" y="1122"/>
                </a:lnTo>
                <a:lnTo>
                  <a:pt x="863" y="1124"/>
                </a:lnTo>
                <a:lnTo>
                  <a:pt x="863" y="1124"/>
                </a:lnTo>
                <a:lnTo>
                  <a:pt x="865" y="1124"/>
                </a:lnTo>
                <a:lnTo>
                  <a:pt x="863" y="1122"/>
                </a:lnTo>
                <a:lnTo>
                  <a:pt x="863" y="1122"/>
                </a:lnTo>
                <a:close/>
                <a:moveTo>
                  <a:pt x="807" y="874"/>
                </a:moveTo>
                <a:lnTo>
                  <a:pt x="809" y="876"/>
                </a:lnTo>
                <a:lnTo>
                  <a:pt x="813" y="876"/>
                </a:lnTo>
                <a:lnTo>
                  <a:pt x="817" y="879"/>
                </a:lnTo>
                <a:lnTo>
                  <a:pt x="817" y="879"/>
                </a:lnTo>
                <a:lnTo>
                  <a:pt x="817" y="879"/>
                </a:lnTo>
                <a:lnTo>
                  <a:pt x="819" y="876"/>
                </a:lnTo>
                <a:lnTo>
                  <a:pt x="819" y="876"/>
                </a:lnTo>
                <a:lnTo>
                  <a:pt x="821" y="876"/>
                </a:lnTo>
                <a:lnTo>
                  <a:pt x="821" y="876"/>
                </a:lnTo>
                <a:lnTo>
                  <a:pt x="821" y="876"/>
                </a:lnTo>
                <a:lnTo>
                  <a:pt x="821" y="872"/>
                </a:lnTo>
                <a:lnTo>
                  <a:pt x="819" y="872"/>
                </a:lnTo>
                <a:lnTo>
                  <a:pt x="819" y="870"/>
                </a:lnTo>
                <a:lnTo>
                  <a:pt x="819" y="870"/>
                </a:lnTo>
                <a:lnTo>
                  <a:pt x="819" y="872"/>
                </a:lnTo>
                <a:lnTo>
                  <a:pt x="819" y="872"/>
                </a:lnTo>
                <a:lnTo>
                  <a:pt x="819" y="872"/>
                </a:lnTo>
                <a:lnTo>
                  <a:pt x="817" y="868"/>
                </a:lnTo>
                <a:lnTo>
                  <a:pt x="815" y="866"/>
                </a:lnTo>
                <a:lnTo>
                  <a:pt x="813" y="864"/>
                </a:lnTo>
                <a:lnTo>
                  <a:pt x="813" y="864"/>
                </a:lnTo>
                <a:lnTo>
                  <a:pt x="813" y="862"/>
                </a:lnTo>
                <a:lnTo>
                  <a:pt x="811" y="862"/>
                </a:lnTo>
                <a:lnTo>
                  <a:pt x="809" y="860"/>
                </a:lnTo>
                <a:lnTo>
                  <a:pt x="805" y="858"/>
                </a:lnTo>
                <a:lnTo>
                  <a:pt x="803" y="858"/>
                </a:lnTo>
                <a:lnTo>
                  <a:pt x="798" y="856"/>
                </a:lnTo>
                <a:lnTo>
                  <a:pt x="798" y="853"/>
                </a:lnTo>
                <a:lnTo>
                  <a:pt x="798" y="853"/>
                </a:lnTo>
                <a:lnTo>
                  <a:pt x="798" y="853"/>
                </a:lnTo>
                <a:lnTo>
                  <a:pt x="798" y="851"/>
                </a:lnTo>
                <a:lnTo>
                  <a:pt x="796" y="849"/>
                </a:lnTo>
                <a:lnTo>
                  <a:pt x="794" y="847"/>
                </a:lnTo>
                <a:lnTo>
                  <a:pt x="792" y="845"/>
                </a:lnTo>
                <a:lnTo>
                  <a:pt x="790" y="843"/>
                </a:lnTo>
                <a:lnTo>
                  <a:pt x="790" y="841"/>
                </a:lnTo>
                <a:lnTo>
                  <a:pt x="790" y="841"/>
                </a:lnTo>
                <a:lnTo>
                  <a:pt x="788" y="841"/>
                </a:lnTo>
                <a:lnTo>
                  <a:pt x="784" y="839"/>
                </a:lnTo>
                <a:lnTo>
                  <a:pt x="779" y="839"/>
                </a:lnTo>
                <a:lnTo>
                  <a:pt x="773" y="837"/>
                </a:lnTo>
                <a:lnTo>
                  <a:pt x="765" y="835"/>
                </a:lnTo>
                <a:lnTo>
                  <a:pt x="759" y="830"/>
                </a:lnTo>
                <a:lnTo>
                  <a:pt x="754" y="830"/>
                </a:lnTo>
                <a:lnTo>
                  <a:pt x="752" y="830"/>
                </a:lnTo>
                <a:lnTo>
                  <a:pt x="750" y="830"/>
                </a:lnTo>
                <a:lnTo>
                  <a:pt x="748" y="832"/>
                </a:lnTo>
                <a:lnTo>
                  <a:pt x="748" y="832"/>
                </a:lnTo>
                <a:lnTo>
                  <a:pt x="748" y="835"/>
                </a:lnTo>
                <a:lnTo>
                  <a:pt x="750" y="835"/>
                </a:lnTo>
                <a:lnTo>
                  <a:pt x="752" y="837"/>
                </a:lnTo>
                <a:lnTo>
                  <a:pt x="752" y="837"/>
                </a:lnTo>
                <a:lnTo>
                  <a:pt x="754" y="837"/>
                </a:lnTo>
                <a:lnTo>
                  <a:pt x="754" y="837"/>
                </a:lnTo>
                <a:lnTo>
                  <a:pt x="756" y="837"/>
                </a:lnTo>
                <a:lnTo>
                  <a:pt x="756" y="837"/>
                </a:lnTo>
                <a:lnTo>
                  <a:pt x="756" y="835"/>
                </a:lnTo>
                <a:lnTo>
                  <a:pt x="761" y="837"/>
                </a:lnTo>
                <a:lnTo>
                  <a:pt x="761" y="837"/>
                </a:lnTo>
                <a:lnTo>
                  <a:pt x="761" y="837"/>
                </a:lnTo>
                <a:lnTo>
                  <a:pt x="761" y="837"/>
                </a:lnTo>
                <a:lnTo>
                  <a:pt x="761" y="839"/>
                </a:lnTo>
                <a:lnTo>
                  <a:pt x="761" y="839"/>
                </a:lnTo>
                <a:lnTo>
                  <a:pt x="759" y="839"/>
                </a:lnTo>
                <a:lnTo>
                  <a:pt x="759" y="839"/>
                </a:lnTo>
                <a:lnTo>
                  <a:pt x="756" y="839"/>
                </a:lnTo>
                <a:lnTo>
                  <a:pt x="754" y="839"/>
                </a:lnTo>
                <a:lnTo>
                  <a:pt x="754" y="839"/>
                </a:lnTo>
                <a:lnTo>
                  <a:pt x="754" y="841"/>
                </a:lnTo>
                <a:lnTo>
                  <a:pt x="754" y="841"/>
                </a:lnTo>
                <a:lnTo>
                  <a:pt x="756" y="841"/>
                </a:lnTo>
                <a:lnTo>
                  <a:pt x="756" y="841"/>
                </a:lnTo>
                <a:lnTo>
                  <a:pt x="756" y="843"/>
                </a:lnTo>
                <a:lnTo>
                  <a:pt x="754" y="845"/>
                </a:lnTo>
                <a:lnTo>
                  <a:pt x="754" y="845"/>
                </a:lnTo>
                <a:lnTo>
                  <a:pt x="756" y="845"/>
                </a:lnTo>
                <a:lnTo>
                  <a:pt x="756" y="845"/>
                </a:lnTo>
                <a:lnTo>
                  <a:pt x="759" y="843"/>
                </a:lnTo>
                <a:lnTo>
                  <a:pt x="761" y="843"/>
                </a:lnTo>
                <a:lnTo>
                  <a:pt x="761" y="845"/>
                </a:lnTo>
                <a:lnTo>
                  <a:pt x="763" y="845"/>
                </a:lnTo>
                <a:lnTo>
                  <a:pt x="763" y="845"/>
                </a:lnTo>
                <a:lnTo>
                  <a:pt x="763" y="845"/>
                </a:lnTo>
                <a:lnTo>
                  <a:pt x="765" y="845"/>
                </a:lnTo>
                <a:lnTo>
                  <a:pt x="765" y="845"/>
                </a:lnTo>
                <a:lnTo>
                  <a:pt x="765" y="845"/>
                </a:lnTo>
                <a:lnTo>
                  <a:pt x="765" y="845"/>
                </a:lnTo>
                <a:lnTo>
                  <a:pt x="765" y="845"/>
                </a:lnTo>
                <a:lnTo>
                  <a:pt x="765" y="845"/>
                </a:lnTo>
                <a:lnTo>
                  <a:pt x="765" y="845"/>
                </a:lnTo>
                <a:lnTo>
                  <a:pt x="765" y="847"/>
                </a:lnTo>
                <a:lnTo>
                  <a:pt x="765" y="847"/>
                </a:lnTo>
                <a:lnTo>
                  <a:pt x="765" y="849"/>
                </a:lnTo>
                <a:lnTo>
                  <a:pt x="767" y="849"/>
                </a:lnTo>
                <a:lnTo>
                  <a:pt x="767" y="849"/>
                </a:lnTo>
                <a:lnTo>
                  <a:pt x="769" y="849"/>
                </a:lnTo>
                <a:lnTo>
                  <a:pt x="769" y="849"/>
                </a:lnTo>
                <a:lnTo>
                  <a:pt x="769" y="847"/>
                </a:lnTo>
                <a:lnTo>
                  <a:pt x="769" y="847"/>
                </a:lnTo>
                <a:lnTo>
                  <a:pt x="769" y="849"/>
                </a:lnTo>
                <a:lnTo>
                  <a:pt x="771" y="849"/>
                </a:lnTo>
                <a:lnTo>
                  <a:pt x="773" y="849"/>
                </a:lnTo>
                <a:lnTo>
                  <a:pt x="773" y="851"/>
                </a:lnTo>
                <a:lnTo>
                  <a:pt x="775" y="851"/>
                </a:lnTo>
                <a:lnTo>
                  <a:pt x="775" y="851"/>
                </a:lnTo>
                <a:lnTo>
                  <a:pt x="775" y="851"/>
                </a:lnTo>
                <a:lnTo>
                  <a:pt x="777" y="853"/>
                </a:lnTo>
                <a:lnTo>
                  <a:pt x="777" y="853"/>
                </a:lnTo>
                <a:lnTo>
                  <a:pt x="779" y="853"/>
                </a:lnTo>
                <a:lnTo>
                  <a:pt x="779" y="853"/>
                </a:lnTo>
                <a:lnTo>
                  <a:pt x="775" y="853"/>
                </a:lnTo>
                <a:lnTo>
                  <a:pt x="775" y="856"/>
                </a:lnTo>
                <a:lnTo>
                  <a:pt x="775" y="856"/>
                </a:lnTo>
                <a:lnTo>
                  <a:pt x="773" y="856"/>
                </a:lnTo>
                <a:lnTo>
                  <a:pt x="775" y="858"/>
                </a:lnTo>
                <a:lnTo>
                  <a:pt x="775" y="858"/>
                </a:lnTo>
                <a:lnTo>
                  <a:pt x="775" y="858"/>
                </a:lnTo>
                <a:lnTo>
                  <a:pt x="775" y="858"/>
                </a:lnTo>
                <a:lnTo>
                  <a:pt x="775" y="858"/>
                </a:lnTo>
                <a:lnTo>
                  <a:pt x="777" y="858"/>
                </a:lnTo>
                <a:lnTo>
                  <a:pt x="777" y="858"/>
                </a:lnTo>
                <a:lnTo>
                  <a:pt x="779" y="858"/>
                </a:lnTo>
                <a:lnTo>
                  <a:pt x="779" y="858"/>
                </a:lnTo>
                <a:lnTo>
                  <a:pt x="779" y="858"/>
                </a:lnTo>
                <a:lnTo>
                  <a:pt x="782" y="858"/>
                </a:lnTo>
                <a:lnTo>
                  <a:pt x="782" y="858"/>
                </a:lnTo>
                <a:lnTo>
                  <a:pt x="782" y="858"/>
                </a:lnTo>
                <a:lnTo>
                  <a:pt x="782" y="858"/>
                </a:lnTo>
                <a:lnTo>
                  <a:pt x="784" y="858"/>
                </a:lnTo>
                <a:lnTo>
                  <a:pt x="784" y="858"/>
                </a:lnTo>
                <a:lnTo>
                  <a:pt x="782" y="860"/>
                </a:lnTo>
                <a:lnTo>
                  <a:pt x="784" y="862"/>
                </a:lnTo>
                <a:lnTo>
                  <a:pt x="784" y="862"/>
                </a:lnTo>
                <a:lnTo>
                  <a:pt x="786" y="860"/>
                </a:lnTo>
                <a:lnTo>
                  <a:pt x="786" y="860"/>
                </a:lnTo>
                <a:lnTo>
                  <a:pt x="786" y="862"/>
                </a:lnTo>
                <a:lnTo>
                  <a:pt x="786" y="862"/>
                </a:lnTo>
                <a:lnTo>
                  <a:pt x="788" y="862"/>
                </a:lnTo>
                <a:lnTo>
                  <a:pt x="788" y="862"/>
                </a:lnTo>
                <a:lnTo>
                  <a:pt x="786" y="864"/>
                </a:lnTo>
                <a:lnTo>
                  <a:pt x="786" y="864"/>
                </a:lnTo>
                <a:lnTo>
                  <a:pt x="786" y="864"/>
                </a:lnTo>
                <a:lnTo>
                  <a:pt x="788" y="864"/>
                </a:lnTo>
                <a:lnTo>
                  <a:pt x="790" y="866"/>
                </a:lnTo>
                <a:lnTo>
                  <a:pt x="790" y="866"/>
                </a:lnTo>
                <a:lnTo>
                  <a:pt x="790" y="866"/>
                </a:lnTo>
                <a:lnTo>
                  <a:pt x="792" y="866"/>
                </a:lnTo>
                <a:lnTo>
                  <a:pt x="794" y="866"/>
                </a:lnTo>
                <a:lnTo>
                  <a:pt x="798" y="866"/>
                </a:lnTo>
                <a:lnTo>
                  <a:pt x="798" y="864"/>
                </a:lnTo>
                <a:lnTo>
                  <a:pt x="798" y="864"/>
                </a:lnTo>
                <a:lnTo>
                  <a:pt x="798" y="864"/>
                </a:lnTo>
                <a:lnTo>
                  <a:pt x="800" y="862"/>
                </a:lnTo>
                <a:lnTo>
                  <a:pt x="800" y="862"/>
                </a:lnTo>
                <a:lnTo>
                  <a:pt x="800" y="862"/>
                </a:lnTo>
                <a:lnTo>
                  <a:pt x="800" y="864"/>
                </a:lnTo>
                <a:lnTo>
                  <a:pt x="798" y="864"/>
                </a:lnTo>
                <a:lnTo>
                  <a:pt x="798" y="866"/>
                </a:lnTo>
                <a:lnTo>
                  <a:pt x="794" y="868"/>
                </a:lnTo>
                <a:lnTo>
                  <a:pt x="794" y="868"/>
                </a:lnTo>
                <a:lnTo>
                  <a:pt x="794" y="870"/>
                </a:lnTo>
                <a:lnTo>
                  <a:pt x="796" y="870"/>
                </a:lnTo>
                <a:lnTo>
                  <a:pt x="798" y="872"/>
                </a:lnTo>
                <a:lnTo>
                  <a:pt x="800" y="872"/>
                </a:lnTo>
                <a:lnTo>
                  <a:pt x="807" y="874"/>
                </a:lnTo>
                <a:close/>
                <a:moveTo>
                  <a:pt x="817" y="866"/>
                </a:moveTo>
                <a:lnTo>
                  <a:pt x="817" y="866"/>
                </a:lnTo>
                <a:lnTo>
                  <a:pt x="819" y="870"/>
                </a:lnTo>
                <a:lnTo>
                  <a:pt x="819" y="870"/>
                </a:lnTo>
                <a:lnTo>
                  <a:pt x="819" y="870"/>
                </a:lnTo>
                <a:lnTo>
                  <a:pt x="819" y="870"/>
                </a:lnTo>
                <a:lnTo>
                  <a:pt x="819" y="870"/>
                </a:lnTo>
                <a:lnTo>
                  <a:pt x="819" y="870"/>
                </a:lnTo>
                <a:lnTo>
                  <a:pt x="819" y="868"/>
                </a:lnTo>
                <a:lnTo>
                  <a:pt x="819" y="868"/>
                </a:lnTo>
                <a:lnTo>
                  <a:pt x="817" y="866"/>
                </a:lnTo>
                <a:close/>
                <a:moveTo>
                  <a:pt x="867" y="1124"/>
                </a:moveTo>
                <a:lnTo>
                  <a:pt x="865" y="1124"/>
                </a:lnTo>
                <a:lnTo>
                  <a:pt x="867" y="1126"/>
                </a:lnTo>
                <a:lnTo>
                  <a:pt x="867" y="1126"/>
                </a:lnTo>
                <a:lnTo>
                  <a:pt x="870" y="1126"/>
                </a:lnTo>
                <a:lnTo>
                  <a:pt x="870" y="1124"/>
                </a:lnTo>
                <a:lnTo>
                  <a:pt x="870" y="1124"/>
                </a:lnTo>
                <a:lnTo>
                  <a:pt x="867" y="1124"/>
                </a:lnTo>
                <a:close/>
                <a:moveTo>
                  <a:pt x="876" y="1124"/>
                </a:moveTo>
                <a:lnTo>
                  <a:pt x="876" y="1122"/>
                </a:lnTo>
                <a:lnTo>
                  <a:pt x="874" y="1124"/>
                </a:lnTo>
                <a:lnTo>
                  <a:pt x="872" y="1122"/>
                </a:lnTo>
                <a:lnTo>
                  <a:pt x="870" y="1122"/>
                </a:lnTo>
                <a:lnTo>
                  <a:pt x="872" y="1124"/>
                </a:lnTo>
                <a:lnTo>
                  <a:pt x="872" y="1124"/>
                </a:lnTo>
                <a:lnTo>
                  <a:pt x="872" y="1124"/>
                </a:lnTo>
                <a:lnTo>
                  <a:pt x="876" y="1124"/>
                </a:lnTo>
                <a:lnTo>
                  <a:pt x="876" y="1124"/>
                </a:lnTo>
                <a:close/>
                <a:moveTo>
                  <a:pt x="805" y="853"/>
                </a:moveTo>
                <a:lnTo>
                  <a:pt x="805" y="853"/>
                </a:lnTo>
                <a:lnTo>
                  <a:pt x="805" y="853"/>
                </a:lnTo>
                <a:lnTo>
                  <a:pt x="807" y="856"/>
                </a:lnTo>
                <a:lnTo>
                  <a:pt x="809" y="856"/>
                </a:lnTo>
                <a:lnTo>
                  <a:pt x="809" y="856"/>
                </a:lnTo>
                <a:lnTo>
                  <a:pt x="807" y="853"/>
                </a:lnTo>
                <a:lnTo>
                  <a:pt x="805" y="851"/>
                </a:lnTo>
                <a:lnTo>
                  <a:pt x="803" y="851"/>
                </a:lnTo>
                <a:lnTo>
                  <a:pt x="803" y="851"/>
                </a:lnTo>
                <a:lnTo>
                  <a:pt x="803" y="851"/>
                </a:lnTo>
                <a:lnTo>
                  <a:pt x="803" y="851"/>
                </a:lnTo>
                <a:lnTo>
                  <a:pt x="805" y="853"/>
                </a:lnTo>
                <a:close/>
                <a:moveTo>
                  <a:pt x="794" y="845"/>
                </a:moveTo>
                <a:lnTo>
                  <a:pt x="794" y="845"/>
                </a:lnTo>
                <a:lnTo>
                  <a:pt x="794" y="843"/>
                </a:lnTo>
                <a:lnTo>
                  <a:pt x="796" y="843"/>
                </a:lnTo>
                <a:lnTo>
                  <a:pt x="796" y="841"/>
                </a:lnTo>
                <a:lnTo>
                  <a:pt x="794" y="841"/>
                </a:lnTo>
                <a:lnTo>
                  <a:pt x="794" y="841"/>
                </a:lnTo>
                <a:lnTo>
                  <a:pt x="794" y="839"/>
                </a:lnTo>
                <a:lnTo>
                  <a:pt x="792" y="839"/>
                </a:lnTo>
                <a:lnTo>
                  <a:pt x="792" y="839"/>
                </a:lnTo>
                <a:lnTo>
                  <a:pt x="792" y="841"/>
                </a:lnTo>
                <a:lnTo>
                  <a:pt x="792" y="841"/>
                </a:lnTo>
                <a:lnTo>
                  <a:pt x="792" y="845"/>
                </a:lnTo>
                <a:lnTo>
                  <a:pt x="794" y="845"/>
                </a:lnTo>
                <a:close/>
                <a:moveTo>
                  <a:pt x="752" y="820"/>
                </a:moveTo>
                <a:lnTo>
                  <a:pt x="754" y="820"/>
                </a:lnTo>
                <a:lnTo>
                  <a:pt x="754" y="820"/>
                </a:lnTo>
                <a:lnTo>
                  <a:pt x="754" y="820"/>
                </a:lnTo>
                <a:lnTo>
                  <a:pt x="754" y="818"/>
                </a:lnTo>
                <a:lnTo>
                  <a:pt x="754" y="818"/>
                </a:lnTo>
                <a:lnTo>
                  <a:pt x="754" y="816"/>
                </a:lnTo>
                <a:lnTo>
                  <a:pt x="754" y="816"/>
                </a:lnTo>
                <a:lnTo>
                  <a:pt x="754" y="814"/>
                </a:lnTo>
                <a:lnTo>
                  <a:pt x="752" y="814"/>
                </a:lnTo>
                <a:lnTo>
                  <a:pt x="752" y="816"/>
                </a:lnTo>
                <a:lnTo>
                  <a:pt x="752" y="816"/>
                </a:lnTo>
                <a:lnTo>
                  <a:pt x="752" y="816"/>
                </a:lnTo>
                <a:lnTo>
                  <a:pt x="752" y="818"/>
                </a:lnTo>
                <a:lnTo>
                  <a:pt x="752" y="820"/>
                </a:lnTo>
                <a:close/>
                <a:moveTo>
                  <a:pt x="796" y="845"/>
                </a:moveTo>
                <a:lnTo>
                  <a:pt x="796" y="847"/>
                </a:lnTo>
                <a:lnTo>
                  <a:pt x="796" y="847"/>
                </a:lnTo>
                <a:lnTo>
                  <a:pt x="798" y="845"/>
                </a:lnTo>
                <a:lnTo>
                  <a:pt x="798" y="845"/>
                </a:lnTo>
                <a:lnTo>
                  <a:pt x="798" y="845"/>
                </a:lnTo>
                <a:lnTo>
                  <a:pt x="798" y="843"/>
                </a:lnTo>
                <a:lnTo>
                  <a:pt x="796" y="843"/>
                </a:lnTo>
                <a:lnTo>
                  <a:pt x="796" y="843"/>
                </a:lnTo>
                <a:lnTo>
                  <a:pt x="796" y="843"/>
                </a:lnTo>
                <a:lnTo>
                  <a:pt x="796" y="845"/>
                </a:lnTo>
                <a:close/>
                <a:moveTo>
                  <a:pt x="821" y="868"/>
                </a:moveTo>
                <a:lnTo>
                  <a:pt x="819" y="868"/>
                </a:lnTo>
                <a:lnTo>
                  <a:pt x="819" y="866"/>
                </a:lnTo>
                <a:lnTo>
                  <a:pt x="815" y="864"/>
                </a:lnTo>
                <a:lnTo>
                  <a:pt x="817" y="864"/>
                </a:lnTo>
                <a:lnTo>
                  <a:pt x="817" y="866"/>
                </a:lnTo>
                <a:lnTo>
                  <a:pt x="819" y="868"/>
                </a:lnTo>
                <a:lnTo>
                  <a:pt x="821" y="868"/>
                </a:lnTo>
                <a:close/>
                <a:moveTo>
                  <a:pt x="658" y="715"/>
                </a:moveTo>
                <a:lnTo>
                  <a:pt x="656" y="713"/>
                </a:lnTo>
                <a:lnTo>
                  <a:pt x="656" y="709"/>
                </a:lnTo>
                <a:lnTo>
                  <a:pt x="654" y="707"/>
                </a:lnTo>
                <a:lnTo>
                  <a:pt x="654" y="705"/>
                </a:lnTo>
                <a:lnTo>
                  <a:pt x="652" y="702"/>
                </a:lnTo>
                <a:lnTo>
                  <a:pt x="652" y="700"/>
                </a:lnTo>
                <a:lnTo>
                  <a:pt x="650" y="700"/>
                </a:lnTo>
                <a:lnTo>
                  <a:pt x="647" y="698"/>
                </a:lnTo>
                <a:lnTo>
                  <a:pt x="645" y="698"/>
                </a:lnTo>
                <a:lnTo>
                  <a:pt x="645" y="698"/>
                </a:lnTo>
                <a:lnTo>
                  <a:pt x="643" y="700"/>
                </a:lnTo>
                <a:lnTo>
                  <a:pt x="643" y="702"/>
                </a:lnTo>
                <a:lnTo>
                  <a:pt x="643" y="702"/>
                </a:lnTo>
                <a:lnTo>
                  <a:pt x="641" y="702"/>
                </a:lnTo>
                <a:lnTo>
                  <a:pt x="641" y="702"/>
                </a:lnTo>
                <a:lnTo>
                  <a:pt x="639" y="705"/>
                </a:lnTo>
                <a:lnTo>
                  <a:pt x="639" y="705"/>
                </a:lnTo>
                <a:lnTo>
                  <a:pt x="641" y="707"/>
                </a:lnTo>
                <a:lnTo>
                  <a:pt x="641" y="709"/>
                </a:lnTo>
                <a:lnTo>
                  <a:pt x="641" y="709"/>
                </a:lnTo>
                <a:lnTo>
                  <a:pt x="643" y="709"/>
                </a:lnTo>
                <a:lnTo>
                  <a:pt x="643" y="709"/>
                </a:lnTo>
                <a:lnTo>
                  <a:pt x="645" y="705"/>
                </a:lnTo>
                <a:lnTo>
                  <a:pt x="645" y="705"/>
                </a:lnTo>
                <a:lnTo>
                  <a:pt x="647" y="707"/>
                </a:lnTo>
                <a:lnTo>
                  <a:pt x="647" y="709"/>
                </a:lnTo>
                <a:lnTo>
                  <a:pt x="647" y="709"/>
                </a:lnTo>
                <a:lnTo>
                  <a:pt x="650" y="709"/>
                </a:lnTo>
                <a:lnTo>
                  <a:pt x="650" y="709"/>
                </a:lnTo>
                <a:lnTo>
                  <a:pt x="647" y="711"/>
                </a:lnTo>
                <a:lnTo>
                  <a:pt x="647" y="713"/>
                </a:lnTo>
                <a:lnTo>
                  <a:pt x="647" y="713"/>
                </a:lnTo>
                <a:lnTo>
                  <a:pt x="647" y="713"/>
                </a:lnTo>
                <a:lnTo>
                  <a:pt x="647" y="713"/>
                </a:lnTo>
                <a:lnTo>
                  <a:pt x="650" y="713"/>
                </a:lnTo>
                <a:lnTo>
                  <a:pt x="650" y="713"/>
                </a:lnTo>
                <a:lnTo>
                  <a:pt x="650" y="715"/>
                </a:lnTo>
                <a:lnTo>
                  <a:pt x="650" y="715"/>
                </a:lnTo>
                <a:lnTo>
                  <a:pt x="652" y="717"/>
                </a:lnTo>
                <a:lnTo>
                  <a:pt x="654" y="717"/>
                </a:lnTo>
                <a:lnTo>
                  <a:pt x="654" y="717"/>
                </a:lnTo>
                <a:lnTo>
                  <a:pt x="654" y="717"/>
                </a:lnTo>
                <a:lnTo>
                  <a:pt x="654" y="717"/>
                </a:lnTo>
                <a:lnTo>
                  <a:pt x="652" y="717"/>
                </a:lnTo>
                <a:lnTo>
                  <a:pt x="652" y="719"/>
                </a:lnTo>
                <a:lnTo>
                  <a:pt x="652" y="719"/>
                </a:lnTo>
                <a:lnTo>
                  <a:pt x="652" y="721"/>
                </a:lnTo>
                <a:lnTo>
                  <a:pt x="654" y="723"/>
                </a:lnTo>
                <a:lnTo>
                  <a:pt x="654" y="723"/>
                </a:lnTo>
                <a:lnTo>
                  <a:pt x="656" y="726"/>
                </a:lnTo>
                <a:lnTo>
                  <a:pt x="656" y="726"/>
                </a:lnTo>
                <a:lnTo>
                  <a:pt x="658" y="726"/>
                </a:lnTo>
                <a:lnTo>
                  <a:pt x="658" y="723"/>
                </a:lnTo>
                <a:lnTo>
                  <a:pt x="658" y="721"/>
                </a:lnTo>
                <a:lnTo>
                  <a:pt x="658" y="719"/>
                </a:lnTo>
                <a:lnTo>
                  <a:pt x="658" y="719"/>
                </a:lnTo>
                <a:lnTo>
                  <a:pt x="658" y="719"/>
                </a:lnTo>
                <a:lnTo>
                  <a:pt x="658" y="717"/>
                </a:lnTo>
                <a:lnTo>
                  <a:pt x="658" y="715"/>
                </a:lnTo>
                <a:lnTo>
                  <a:pt x="658" y="715"/>
                </a:lnTo>
                <a:close/>
                <a:moveTo>
                  <a:pt x="681" y="723"/>
                </a:moveTo>
                <a:lnTo>
                  <a:pt x="681" y="723"/>
                </a:lnTo>
                <a:lnTo>
                  <a:pt x="683" y="726"/>
                </a:lnTo>
                <a:lnTo>
                  <a:pt x="683" y="726"/>
                </a:lnTo>
                <a:lnTo>
                  <a:pt x="683" y="726"/>
                </a:lnTo>
                <a:lnTo>
                  <a:pt x="685" y="723"/>
                </a:lnTo>
                <a:lnTo>
                  <a:pt x="685" y="723"/>
                </a:lnTo>
                <a:lnTo>
                  <a:pt x="685" y="723"/>
                </a:lnTo>
                <a:lnTo>
                  <a:pt x="685" y="723"/>
                </a:lnTo>
                <a:lnTo>
                  <a:pt x="687" y="721"/>
                </a:lnTo>
                <a:lnTo>
                  <a:pt x="687" y="721"/>
                </a:lnTo>
                <a:lnTo>
                  <a:pt x="685" y="721"/>
                </a:lnTo>
                <a:lnTo>
                  <a:pt x="685" y="721"/>
                </a:lnTo>
                <a:lnTo>
                  <a:pt x="683" y="721"/>
                </a:lnTo>
                <a:lnTo>
                  <a:pt x="681" y="721"/>
                </a:lnTo>
                <a:lnTo>
                  <a:pt x="681" y="721"/>
                </a:lnTo>
                <a:lnTo>
                  <a:pt x="681" y="723"/>
                </a:lnTo>
                <a:close/>
                <a:moveTo>
                  <a:pt x="664" y="705"/>
                </a:moveTo>
                <a:lnTo>
                  <a:pt x="668" y="702"/>
                </a:lnTo>
                <a:lnTo>
                  <a:pt x="668" y="702"/>
                </a:lnTo>
                <a:lnTo>
                  <a:pt x="668" y="702"/>
                </a:lnTo>
                <a:lnTo>
                  <a:pt x="666" y="700"/>
                </a:lnTo>
                <a:lnTo>
                  <a:pt x="668" y="700"/>
                </a:lnTo>
                <a:lnTo>
                  <a:pt x="666" y="698"/>
                </a:lnTo>
                <a:lnTo>
                  <a:pt x="666" y="696"/>
                </a:lnTo>
                <a:lnTo>
                  <a:pt x="664" y="694"/>
                </a:lnTo>
                <a:lnTo>
                  <a:pt x="662" y="692"/>
                </a:lnTo>
                <a:lnTo>
                  <a:pt x="662" y="690"/>
                </a:lnTo>
                <a:lnTo>
                  <a:pt x="662" y="688"/>
                </a:lnTo>
                <a:lnTo>
                  <a:pt x="662" y="688"/>
                </a:lnTo>
                <a:lnTo>
                  <a:pt x="662" y="688"/>
                </a:lnTo>
                <a:lnTo>
                  <a:pt x="664" y="688"/>
                </a:lnTo>
                <a:lnTo>
                  <a:pt x="664" y="690"/>
                </a:lnTo>
                <a:lnTo>
                  <a:pt x="664" y="690"/>
                </a:lnTo>
                <a:lnTo>
                  <a:pt x="664" y="692"/>
                </a:lnTo>
                <a:lnTo>
                  <a:pt x="666" y="692"/>
                </a:lnTo>
                <a:lnTo>
                  <a:pt x="666" y="692"/>
                </a:lnTo>
                <a:lnTo>
                  <a:pt x="666" y="694"/>
                </a:lnTo>
                <a:lnTo>
                  <a:pt x="668" y="696"/>
                </a:lnTo>
                <a:lnTo>
                  <a:pt x="668" y="696"/>
                </a:lnTo>
                <a:lnTo>
                  <a:pt x="668" y="696"/>
                </a:lnTo>
                <a:lnTo>
                  <a:pt x="668" y="696"/>
                </a:lnTo>
                <a:lnTo>
                  <a:pt x="668" y="694"/>
                </a:lnTo>
                <a:lnTo>
                  <a:pt x="666" y="692"/>
                </a:lnTo>
                <a:lnTo>
                  <a:pt x="666" y="690"/>
                </a:lnTo>
                <a:lnTo>
                  <a:pt x="662" y="686"/>
                </a:lnTo>
                <a:lnTo>
                  <a:pt x="660" y="686"/>
                </a:lnTo>
                <a:lnTo>
                  <a:pt x="656" y="686"/>
                </a:lnTo>
                <a:lnTo>
                  <a:pt x="656" y="684"/>
                </a:lnTo>
                <a:lnTo>
                  <a:pt x="654" y="682"/>
                </a:lnTo>
                <a:lnTo>
                  <a:pt x="654" y="682"/>
                </a:lnTo>
                <a:lnTo>
                  <a:pt x="654" y="682"/>
                </a:lnTo>
                <a:lnTo>
                  <a:pt x="654" y="684"/>
                </a:lnTo>
                <a:lnTo>
                  <a:pt x="654" y="686"/>
                </a:lnTo>
                <a:lnTo>
                  <a:pt x="654" y="686"/>
                </a:lnTo>
                <a:lnTo>
                  <a:pt x="656" y="688"/>
                </a:lnTo>
                <a:lnTo>
                  <a:pt x="656" y="690"/>
                </a:lnTo>
                <a:lnTo>
                  <a:pt x="656" y="694"/>
                </a:lnTo>
                <a:lnTo>
                  <a:pt x="656" y="696"/>
                </a:lnTo>
                <a:lnTo>
                  <a:pt x="658" y="698"/>
                </a:lnTo>
                <a:lnTo>
                  <a:pt x="660" y="700"/>
                </a:lnTo>
                <a:lnTo>
                  <a:pt x="660" y="700"/>
                </a:lnTo>
                <a:lnTo>
                  <a:pt x="658" y="705"/>
                </a:lnTo>
                <a:lnTo>
                  <a:pt x="658" y="707"/>
                </a:lnTo>
                <a:lnTo>
                  <a:pt x="658" y="707"/>
                </a:lnTo>
                <a:lnTo>
                  <a:pt x="658" y="709"/>
                </a:lnTo>
                <a:lnTo>
                  <a:pt x="658" y="709"/>
                </a:lnTo>
                <a:lnTo>
                  <a:pt x="658" y="709"/>
                </a:lnTo>
                <a:lnTo>
                  <a:pt x="660" y="709"/>
                </a:lnTo>
                <a:lnTo>
                  <a:pt x="662" y="707"/>
                </a:lnTo>
                <a:lnTo>
                  <a:pt x="664" y="705"/>
                </a:lnTo>
                <a:close/>
                <a:moveTo>
                  <a:pt x="689" y="732"/>
                </a:moveTo>
                <a:lnTo>
                  <a:pt x="689" y="732"/>
                </a:lnTo>
                <a:lnTo>
                  <a:pt x="691" y="732"/>
                </a:lnTo>
                <a:lnTo>
                  <a:pt x="691" y="732"/>
                </a:lnTo>
                <a:lnTo>
                  <a:pt x="694" y="732"/>
                </a:lnTo>
                <a:lnTo>
                  <a:pt x="694" y="732"/>
                </a:lnTo>
                <a:lnTo>
                  <a:pt x="694" y="728"/>
                </a:lnTo>
                <a:lnTo>
                  <a:pt x="694" y="726"/>
                </a:lnTo>
                <a:lnTo>
                  <a:pt x="691" y="721"/>
                </a:lnTo>
                <a:lnTo>
                  <a:pt x="691" y="719"/>
                </a:lnTo>
                <a:lnTo>
                  <a:pt x="689" y="719"/>
                </a:lnTo>
                <a:lnTo>
                  <a:pt x="687" y="723"/>
                </a:lnTo>
                <a:lnTo>
                  <a:pt x="687" y="723"/>
                </a:lnTo>
                <a:lnTo>
                  <a:pt x="687" y="726"/>
                </a:lnTo>
                <a:lnTo>
                  <a:pt x="685" y="726"/>
                </a:lnTo>
                <a:lnTo>
                  <a:pt x="685" y="726"/>
                </a:lnTo>
                <a:lnTo>
                  <a:pt x="685" y="728"/>
                </a:lnTo>
                <a:lnTo>
                  <a:pt x="685" y="728"/>
                </a:lnTo>
                <a:lnTo>
                  <a:pt x="687" y="730"/>
                </a:lnTo>
                <a:lnTo>
                  <a:pt x="689" y="730"/>
                </a:lnTo>
                <a:lnTo>
                  <a:pt x="689" y="730"/>
                </a:lnTo>
                <a:lnTo>
                  <a:pt x="689" y="730"/>
                </a:lnTo>
                <a:lnTo>
                  <a:pt x="689" y="732"/>
                </a:lnTo>
                <a:close/>
                <a:moveTo>
                  <a:pt x="685" y="717"/>
                </a:moveTo>
                <a:lnTo>
                  <a:pt x="683" y="713"/>
                </a:lnTo>
                <a:lnTo>
                  <a:pt x="683" y="715"/>
                </a:lnTo>
                <a:lnTo>
                  <a:pt x="683" y="717"/>
                </a:lnTo>
                <a:lnTo>
                  <a:pt x="681" y="717"/>
                </a:lnTo>
                <a:lnTo>
                  <a:pt x="681" y="719"/>
                </a:lnTo>
                <a:lnTo>
                  <a:pt x="681" y="719"/>
                </a:lnTo>
                <a:lnTo>
                  <a:pt x="683" y="719"/>
                </a:lnTo>
                <a:lnTo>
                  <a:pt x="685" y="719"/>
                </a:lnTo>
                <a:lnTo>
                  <a:pt x="685" y="719"/>
                </a:lnTo>
                <a:lnTo>
                  <a:pt x="685" y="719"/>
                </a:lnTo>
                <a:lnTo>
                  <a:pt x="685" y="719"/>
                </a:lnTo>
                <a:lnTo>
                  <a:pt x="687" y="719"/>
                </a:lnTo>
                <a:lnTo>
                  <a:pt x="687" y="717"/>
                </a:lnTo>
                <a:lnTo>
                  <a:pt x="685" y="717"/>
                </a:lnTo>
                <a:close/>
                <a:moveTo>
                  <a:pt x="662" y="686"/>
                </a:moveTo>
                <a:lnTo>
                  <a:pt x="662" y="684"/>
                </a:lnTo>
                <a:lnTo>
                  <a:pt x="660" y="684"/>
                </a:lnTo>
                <a:lnTo>
                  <a:pt x="658" y="682"/>
                </a:lnTo>
                <a:lnTo>
                  <a:pt x="658" y="684"/>
                </a:lnTo>
                <a:lnTo>
                  <a:pt x="656" y="684"/>
                </a:lnTo>
                <a:lnTo>
                  <a:pt x="658" y="684"/>
                </a:lnTo>
                <a:lnTo>
                  <a:pt x="660" y="686"/>
                </a:lnTo>
                <a:lnTo>
                  <a:pt x="662" y="686"/>
                </a:lnTo>
                <a:close/>
                <a:moveTo>
                  <a:pt x="643" y="700"/>
                </a:moveTo>
                <a:lnTo>
                  <a:pt x="643" y="698"/>
                </a:lnTo>
                <a:lnTo>
                  <a:pt x="643" y="696"/>
                </a:lnTo>
                <a:lnTo>
                  <a:pt x="643" y="696"/>
                </a:lnTo>
                <a:lnTo>
                  <a:pt x="645" y="696"/>
                </a:lnTo>
                <a:lnTo>
                  <a:pt x="650" y="698"/>
                </a:lnTo>
                <a:lnTo>
                  <a:pt x="652" y="698"/>
                </a:lnTo>
                <a:lnTo>
                  <a:pt x="654" y="700"/>
                </a:lnTo>
                <a:lnTo>
                  <a:pt x="654" y="698"/>
                </a:lnTo>
                <a:lnTo>
                  <a:pt x="654" y="696"/>
                </a:lnTo>
                <a:lnTo>
                  <a:pt x="652" y="694"/>
                </a:lnTo>
                <a:lnTo>
                  <a:pt x="647" y="694"/>
                </a:lnTo>
                <a:lnTo>
                  <a:pt x="647" y="694"/>
                </a:lnTo>
                <a:lnTo>
                  <a:pt x="650" y="692"/>
                </a:lnTo>
                <a:lnTo>
                  <a:pt x="650" y="694"/>
                </a:lnTo>
                <a:lnTo>
                  <a:pt x="650" y="694"/>
                </a:lnTo>
                <a:lnTo>
                  <a:pt x="652" y="692"/>
                </a:lnTo>
                <a:lnTo>
                  <a:pt x="654" y="690"/>
                </a:lnTo>
                <a:lnTo>
                  <a:pt x="652" y="688"/>
                </a:lnTo>
                <a:lnTo>
                  <a:pt x="652" y="688"/>
                </a:lnTo>
                <a:lnTo>
                  <a:pt x="650" y="688"/>
                </a:lnTo>
                <a:lnTo>
                  <a:pt x="647" y="686"/>
                </a:lnTo>
                <a:lnTo>
                  <a:pt x="647" y="686"/>
                </a:lnTo>
                <a:lnTo>
                  <a:pt x="645" y="688"/>
                </a:lnTo>
                <a:lnTo>
                  <a:pt x="643" y="690"/>
                </a:lnTo>
                <a:lnTo>
                  <a:pt x="643" y="690"/>
                </a:lnTo>
                <a:lnTo>
                  <a:pt x="641" y="688"/>
                </a:lnTo>
                <a:lnTo>
                  <a:pt x="641" y="688"/>
                </a:lnTo>
                <a:lnTo>
                  <a:pt x="643" y="688"/>
                </a:lnTo>
                <a:lnTo>
                  <a:pt x="643" y="686"/>
                </a:lnTo>
                <a:lnTo>
                  <a:pt x="643" y="686"/>
                </a:lnTo>
                <a:lnTo>
                  <a:pt x="641" y="684"/>
                </a:lnTo>
                <a:lnTo>
                  <a:pt x="641" y="684"/>
                </a:lnTo>
                <a:lnTo>
                  <a:pt x="639" y="684"/>
                </a:lnTo>
                <a:lnTo>
                  <a:pt x="639" y="686"/>
                </a:lnTo>
                <a:lnTo>
                  <a:pt x="637" y="686"/>
                </a:lnTo>
                <a:lnTo>
                  <a:pt x="637" y="686"/>
                </a:lnTo>
                <a:lnTo>
                  <a:pt x="635" y="686"/>
                </a:lnTo>
                <a:lnTo>
                  <a:pt x="635" y="688"/>
                </a:lnTo>
                <a:lnTo>
                  <a:pt x="635" y="686"/>
                </a:lnTo>
                <a:lnTo>
                  <a:pt x="633" y="684"/>
                </a:lnTo>
                <a:lnTo>
                  <a:pt x="633" y="686"/>
                </a:lnTo>
                <a:lnTo>
                  <a:pt x="631" y="688"/>
                </a:lnTo>
                <a:lnTo>
                  <a:pt x="631" y="688"/>
                </a:lnTo>
                <a:lnTo>
                  <a:pt x="631" y="688"/>
                </a:lnTo>
                <a:lnTo>
                  <a:pt x="629" y="690"/>
                </a:lnTo>
                <a:lnTo>
                  <a:pt x="631" y="692"/>
                </a:lnTo>
                <a:lnTo>
                  <a:pt x="633" y="692"/>
                </a:lnTo>
                <a:lnTo>
                  <a:pt x="637" y="696"/>
                </a:lnTo>
                <a:lnTo>
                  <a:pt x="637" y="698"/>
                </a:lnTo>
                <a:lnTo>
                  <a:pt x="639" y="700"/>
                </a:lnTo>
                <a:lnTo>
                  <a:pt x="641" y="700"/>
                </a:lnTo>
                <a:lnTo>
                  <a:pt x="643" y="700"/>
                </a:lnTo>
                <a:close/>
                <a:moveTo>
                  <a:pt x="622" y="1895"/>
                </a:moveTo>
                <a:lnTo>
                  <a:pt x="624" y="1897"/>
                </a:lnTo>
                <a:lnTo>
                  <a:pt x="624" y="1897"/>
                </a:lnTo>
                <a:lnTo>
                  <a:pt x="622" y="1895"/>
                </a:lnTo>
                <a:lnTo>
                  <a:pt x="622" y="1895"/>
                </a:lnTo>
                <a:close/>
                <a:moveTo>
                  <a:pt x="601" y="1933"/>
                </a:moveTo>
                <a:lnTo>
                  <a:pt x="599" y="1933"/>
                </a:lnTo>
                <a:lnTo>
                  <a:pt x="601" y="1933"/>
                </a:lnTo>
                <a:lnTo>
                  <a:pt x="601" y="1935"/>
                </a:lnTo>
                <a:lnTo>
                  <a:pt x="601" y="1935"/>
                </a:lnTo>
                <a:lnTo>
                  <a:pt x="601" y="1935"/>
                </a:lnTo>
                <a:lnTo>
                  <a:pt x="601" y="1935"/>
                </a:lnTo>
                <a:lnTo>
                  <a:pt x="601" y="1933"/>
                </a:lnTo>
                <a:close/>
                <a:moveTo>
                  <a:pt x="633" y="1900"/>
                </a:moveTo>
                <a:lnTo>
                  <a:pt x="631" y="1900"/>
                </a:lnTo>
                <a:lnTo>
                  <a:pt x="631" y="1900"/>
                </a:lnTo>
                <a:lnTo>
                  <a:pt x="631" y="1900"/>
                </a:lnTo>
                <a:lnTo>
                  <a:pt x="631" y="1900"/>
                </a:lnTo>
                <a:lnTo>
                  <a:pt x="631" y="1900"/>
                </a:lnTo>
                <a:lnTo>
                  <a:pt x="633" y="1900"/>
                </a:lnTo>
                <a:lnTo>
                  <a:pt x="633" y="1900"/>
                </a:lnTo>
                <a:lnTo>
                  <a:pt x="633" y="1900"/>
                </a:lnTo>
                <a:lnTo>
                  <a:pt x="633" y="1902"/>
                </a:lnTo>
                <a:lnTo>
                  <a:pt x="633" y="1900"/>
                </a:lnTo>
                <a:lnTo>
                  <a:pt x="633" y="1900"/>
                </a:lnTo>
                <a:lnTo>
                  <a:pt x="633" y="1900"/>
                </a:lnTo>
                <a:close/>
                <a:moveTo>
                  <a:pt x="679" y="753"/>
                </a:moveTo>
                <a:lnTo>
                  <a:pt x="681" y="753"/>
                </a:lnTo>
                <a:lnTo>
                  <a:pt x="683" y="755"/>
                </a:lnTo>
                <a:lnTo>
                  <a:pt x="683" y="757"/>
                </a:lnTo>
                <a:lnTo>
                  <a:pt x="685" y="757"/>
                </a:lnTo>
                <a:lnTo>
                  <a:pt x="685" y="755"/>
                </a:lnTo>
                <a:lnTo>
                  <a:pt x="685" y="755"/>
                </a:lnTo>
                <a:lnTo>
                  <a:pt x="685" y="753"/>
                </a:lnTo>
                <a:lnTo>
                  <a:pt x="687" y="753"/>
                </a:lnTo>
                <a:lnTo>
                  <a:pt x="685" y="753"/>
                </a:lnTo>
                <a:lnTo>
                  <a:pt x="685" y="753"/>
                </a:lnTo>
                <a:lnTo>
                  <a:pt x="685" y="751"/>
                </a:lnTo>
                <a:lnTo>
                  <a:pt x="683" y="753"/>
                </a:lnTo>
                <a:lnTo>
                  <a:pt x="683" y="753"/>
                </a:lnTo>
                <a:lnTo>
                  <a:pt x="683" y="753"/>
                </a:lnTo>
                <a:lnTo>
                  <a:pt x="681" y="751"/>
                </a:lnTo>
                <a:lnTo>
                  <a:pt x="681" y="749"/>
                </a:lnTo>
                <a:lnTo>
                  <a:pt x="681" y="749"/>
                </a:lnTo>
                <a:lnTo>
                  <a:pt x="681" y="747"/>
                </a:lnTo>
                <a:lnTo>
                  <a:pt x="679" y="747"/>
                </a:lnTo>
                <a:lnTo>
                  <a:pt x="677" y="744"/>
                </a:lnTo>
                <a:lnTo>
                  <a:pt x="675" y="744"/>
                </a:lnTo>
                <a:lnTo>
                  <a:pt x="675" y="744"/>
                </a:lnTo>
                <a:lnTo>
                  <a:pt x="675" y="747"/>
                </a:lnTo>
                <a:lnTo>
                  <a:pt x="677" y="747"/>
                </a:lnTo>
                <a:lnTo>
                  <a:pt x="677" y="747"/>
                </a:lnTo>
                <a:lnTo>
                  <a:pt x="679" y="749"/>
                </a:lnTo>
                <a:lnTo>
                  <a:pt x="679" y="751"/>
                </a:lnTo>
                <a:lnTo>
                  <a:pt x="679" y="751"/>
                </a:lnTo>
                <a:lnTo>
                  <a:pt x="679" y="753"/>
                </a:lnTo>
                <a:close/>
                <a:moveTo>
                  <a:pt x="689" y="786"/>
                </a:moveTo>
                <a:lnTo>
                  <a:pt x="696" y="784"/>
                </a:lnTo>
                <a:lnTo>
                  <a:pt x="696" y="784"/>
                </a:lnTo>
                <a:lnTo>
                  <a:pt x="696" y="782"/>
                </a:lnTo>
                <a:lnTo>
                  <a:pt x="696" y="778"/>
                </a:lnTo>
                <a:lnTo>
                  <a:pt x="698" y="776"/>
                </a:lnTo>
                <a:lnTo>
                  <a:pt x="698" y="774"/>
                </a:lnTo>
                <a:lnTo>
                  <a:pt x="700" y="770"/>
                </a:lnTo>
                <a:lnTo>
                  <a:pt x="700" y="770"/>
                </a:lnTo>
                <a:lnTo>
                  <a:pt x="700" y="767"/>
                </a:lnTo>
                <a:lnTo>
                  <a:pt x="700" y="767"/>
                </a:lnTo>
                <a:lnTo>
                  <a:pt x="698" y="767"/>
                </a:lnTo>
                <a:lnTo>
                  <a:pt x="696" y="770"/>
                </a:lnTo>
                <a:lnTo>
                  <a:pt x="694" y="770"/>
                </a:lnTo>
                <a:lnTo>
                  <a:pt x="694" y="770"/>
                </a:lnTo>
                <a:lnTo>
                  <a:pt x="694" y="772"/>
                </a:lnTo>
                <a:lnTo>
                  <a:pt x="694" y="774"/>
                </a:lnTo>
                <a:lnTo>
                  <a:pt x="694" y="774"/>
                </a:lnTo>
                <a:lnTo>
                  <a:pt x="694" y="776"/>
                </a:lnTo>
                <a:lnTo>
                  <a:pt x="694" y="776"/>
                </a:lnTo>
                <a:lnTo>
                  <a:pt x="689" y="776"/>
                </a:lnTo>
                <a:lnTo>
                  <a:pt x="687" y="776"/>
                </a:lnTo>
                <a:lnTo>
                  <a:pt x="687" y="776"/>
                </a:lnTo>
                <a:lnTo>
                  <a:pt x="687" y="776"/>
                </a:lnTo>
                <a:lnTo>
                  <a:pt x="687" y="776"/>
                </a:lnTo>
                <a:lnTo>
                  <a:pt x="691" y="774"/>
                </a:lnTo>
                <a:lnTo>
                  <a:pt x="694" y="774"/>
                </a:lnTo>
                <a:lnTo>
                  <a:pt x="694" y="772"/>
                </a:lnTo>
                <a:lnTo>
                  <a:pt x="694" y="772"/>
                </a:lnTo>
                <a:lnTo>
                  <a:pt x="691" y="770"/>
                </a:lnTo>
                <a:lnTo>
                  <a:pt x="691" y="770"/>
                </a:lnTo>
                <a:lnTo>
                  <a:pt x="691" y="767"/>
                </a:lnTo>
                <a:lnTo>
                  <a:pt x="689" y="767"/>
                </a:lnTo>
                <a:lnTo>
                  <a:pt x="687" y="770"/>
                </a:lnTo>
                <a:lnTo>
                  <a:pt x="685" y="767"/>
                </a:lnTo>
                <a:lnTo>
                  <a:pt x="683" y="767"/>
                </a:lnTo>
                <a:lnTo>
                  <a:pt x="681" y="767"/>
                </a:lnTo>
                <a:lnTo>
                  <a:pt x="681" y="767"/>
                </a:lnTo>
                <a:lnTo>
                  <a:pt x="681" y="767"/>
                </a:lnTo>
                <a:lnTo>
                  <a:pt x="679" y="770"/>
                </a:lnTo>
                <a:lnTo>
                  <a:pt x="679" y="772"/>
                </a:lnTo>
                <a:lnTo>
                  <a:pt x="679" y="774"/>
                </a:lnTo>
                <a:lnTo>
                  <a:pt x="681" y="774"/>
                </a:lnTo>
                <a:lnTo>
                  <a:pt x="683" y="778"/>
                </a:lnTo>
                <a:lnTo>
                  <a:pt x="683" y="778"/>
                </a:lnTo>
                <a:lnTo>
                  <a:pt x="683" y="778"/>
                </a:lnTo>
                <a:lnTo>
                  <a:pt x="683" y="780"/>
                </a:lnTo>
                <a:lnTo>
                  <a:pt x="685" y="780"/>
                </a:lnTo>
                <a:lnTo>
                  <a:pt x="689" y="782"/>
                </a:lnTo>
                <a:lnTo>
                  <a:pt x="689" y="782"/>
                </a:lnTo>
                <a:lnTo>
                  <a:pt x="689" y="782"/>
                </a:lnTo>
                <a:lnTo>
                  <a:pt x="687" y="782"/>
                </a:lnTo>
                <a:lnTo>
                  <a:pt x="685" y="782"/>
                </a:lnTo>
                <a:lnTo>
                  <a:pt x="685" y="782"/>
                </a:lnTo>
                <a:lnTo>
                  <a:pt x="685" y="784"/>
                </a:lnTo>
                <a:lnTo>
                  <a:pt x="685" y="784"/>
                </a:lnTo>
                <a:lnTo>
                  <a:pt x="687" y="786"/>
                </a:lnTo>
                <a:lnTo>
                  <a:pt x="689" y="786"/>
                </a:lnTo>
                <a:close/>
                <a:moveTo>
                  <a:pt x="704" y="753"/>
                </a:moveTo>
                <a:lnTo>
                  <a:pt x="704" y="753"/>
                </a:lnTo>
                <a:lnTo>
                  <a:pt x="706" y="753"/>
                </a:lnTo>
                <a:lnTo>
                  <a:pt x="706" y="753"/>
                </a:lnTo>
                <a:lnTo>
                  <a:pt x="706" y="751"/>
                </a:lnTo>
                <a:lnTo>
                  <a:pt x="704" y="749"/>
                </a:lnTo>
                <a:lnTo>
                  <a:pt x="704" y="747"/>
                </a:lnTo>
                <a:lnTo>
                  <a:pt x="702" y="744"/>
                </a:lnTo>
                <a:lnTo>
                  <a:pt x="702" y="744"/>
                </a:lnTo>
                <a:lnTo>
                  <a:pt x="702" y="744"/>
                </a:lnTo>
                <a:lnTo>
                  <a:pt x="702" y="747"/>
                </a:lnTo>
                <a:lnTo>
                  <a:pt x="702" y="747"/>
                </a:lnTo>
                <a:lnTo>
                  <a:pt x="702" y="749"/>
                </a:lnTo>
                <a:lnTo>
                  <a:pt x="702" y="751"/>
                </a:lnTo>
                <a:lnTo>
                  <a:pt x="702" y="749"/>
                </a:lnTo>
                <a:lnTo>
                  <a:pt x="702" y="749"/>
                </a:lnTo>
                <a:lnTo>
                  <a:pt x="704" y="751"/>
                </a:lnTo>
                <a:lnTo>
                  <a:pt x="704" y="751"/>
                </a:lnTo>
                <a:lnTo>
                  <a:pt x="704" y="753"/>
                </a:lnTo>
                <a:close/>
                <a:moveTo>
                  <a:pt x="708" y="744"/>
                </a:moveTo>
                <a:lnTo>
                  <a:pt x="710" y="742"/>
                </a:lnTo>
                <a:lnTo>
                  <a:pt x="710" y="740"/>
                </a:lnTo>
                <a:lnTo>
                  <a:pt x="710" y="738"/>
                </a:lnTo>
                <a:lnTo>
                  <a:pt x="710" y="736"/>
                </a:lnTo>
                <a:lnTo>
                  <a:pt x="710" y="736"/>
                </a:lnTo>
                <a:lnTo>
                  <a:pt x="708" y="734"/>
                </a:lnTo>
                <a:lnTo>
                  <a:pt x="706" y="732"/>
                </a:lnTo>
                <a:lnTo>
                  <a:pt x="706" y="732"/>
                </a:lnTo>
                <a:lnTo>
                  <a:pt x="700" y="734"/>
                </a:lnTo>
                <a:lnTo>
                  <a:pt x="700" y="738"/>
                </a:lnTo>
                <a:lnTo>
                  <a:pt x="700" y="740"/>
                </a:lnTo>
                <a:lnTo>
                  <a:pt x="698" y="742"/>
                </a:lnTo>
                <a:lnTo>
                  <a:pt x="698" y="742"/>
                </a:lnTo>
                <a:lnTo>
                  <a:pt x="698" y="747"/>
                </a:lnTo>
                <a:lnTo>
                  <a:pt x="700" y="747"/>
                </a:lnTo>
                <a:lnTo>
                  <a:pt x="700" y="747"/>
                </a:lnTo>
                <a:lnTo>
                  <a:pt x="700" y="744"/>
                </a:lnTo>
                <a:lnTo>
                  <a:pt x="702" y="744"/>
                </a:lnTo>
                <a:lnTo>
                  <a:pt x="704" y="742"/>
                </a:lnTo>
                <a:lnTo>
                  <a:pt x="704" y="742"/>
                </a:lnTo>
                <a:lnTo>
                  <a:pt x="704" y="742"/>
                </a:lnTo>
                <a:lnTo>
                  <a:pt x="704" y="744"/>
                </a:lnTo>
                <a:lnTo>
                  <a:pt x="704" y="744"/>
                </a:lnTo>
                <a:lnTo>
                  <a:pt x="704" y="744"/>
                </a:lnTo>
                <a:lnTo>
                  <a:pt x="706" y="744"/>
                </a:lnTo>
                <a:lnTo>
                  <a:pt x="706" y="747"/>
                </a:lnTo>
                <a:lnTo>
                  <a:pt x="706" y="747"/>
                </a:lnTo>
                <a:lnTo>
                  <a:pt x="708" y="744"/>
                </a:lnTo>
                <a:close/>
                <a:moveTo>
                  <a:pt x="708" y="803"/>
                </a:moveTo>
                <a:lnTo>
                  <a:pt x="706" y="803"/>
                </a:lnTo>
                <a:lnTo>
                  <a:pt x="706" y="803"/>
                </a:lnTo>
                <a:lnTo>
                  <a:pt x="706" y="803"/>
                </a:lnTo>
                <a:lnTo>
                  <a:pt x="706" y="801"/>
                </a:lnTo>
                <a:lnTo>
                  <a:pt x="706" y="801"/>
                </a:lnTo>
                <a:lnTo>
                  <a:pt x="706" y="801"/>
                </a:lnTo>
                <a:lnTo>
                  <a:pt x="704" y="801"/>
                </a:lnTo>
                <a:lnTo>
                  <a:pt x="704" y="801"/>
                </a:lnTo>
                <a:lnTo>
                  <a:pt x="704" y="801"/>
                </a:lnTo>
                <a:lnTo>
                  <a:pt x="702" y="797"/>
                </a:lnTo>
                <a:lnTo>
                  <a:pt x="702" y="797"/>
                </a:lnTo>
                <a:lnTo>
                  <a:pt x="704" y="795"/>
                </a:lnTo>
                <a:lnTo>
                  <a:pt x="702" y="795"/>
                </a:lnTo>
                <a:lnTo>
                  <a:pt x="700" y="795"/>
                </a:lnTo>
                <a:lnTo>
                  <a:pt x="698" y="793"/>
                </a:lnTo>
                <a:lnTo>
                  <a:pt x="698" y="793"/>
                </a:lnTo>
                <a:lnTo>
                  <a:pt x="696" y="793"/>
                </a:lnTo>
                <a:lnTo>
                  <a:pt x="696" y="791"/>
                </a:lnTo>
                <a:lnTo>
                  <a:pt x="698" y="791"/>
                </a:lnTo>
                <a:lnTo>
                  <a:pt x="698" y="793"/>
                </a:lnTo>
                <a:lnTo>
                  <a:pt x="700" y="791"/>
                </a:lnTo>
                <a:lnTo>
                  <a:pt x="700" y="788"/>
                </a:lnTo>
                <a:lnTo>
                  <a:pt x="700" y="788"/>
                </a:lnTo>
                <a:lnTo>
                  <a:pt x="700" y="786"/>
                </a:lnTo>
                <a:lnTo>
                  <a:pt x="698" y="784"/>
                </a:lnTo>
                <a:lnTo>
                  <a:pt x="698" y="784"/>
                </a:lnTo>
                <a:lnTo>
                  <a:pt x="696" y="786"/>
                </a:lnTo>
                <a:lnTo>
                  <a:pt x="696" y="786"/>
                </a:lnTo>
                <a:lnTo>
                  <a:pt x="694" y="786"/>
                </a:lnTo>
                <a:lnTo>
                  <a:pt x="689" y="786"/>
                </a:lnTo>
                <a:lnTo>
                  <a:pt x="687" y="786"/>
                </a:lnTo>
                <a:lnTo>
                  <a:pt x="687" y="786"/>
                </a:lnTo>
                <a:lnTo>
                  <a:pt x="687" y="788"/>
                </a:lnTo>
                <a:lnTo>
                  <a:pt x="689" y="788"/>
                </a:lnTo>
                <a:lnTo>
                  <a:pt x="694" y="791"/>
                </a:lnTo>
                <a:lnTo>
                  <a:pt x="694" y="791"/>
                </a:lnTo>
                <a:lnTo>
                  <a:pt x="691" y="791"/>
                </a:lnTo>
                <a:lnTo>
                  <a:pt x="691" y="791"/>
                </a:lnTo>
                <a:lnTo>
                  <a:pt x="691" y="791"/>
                </a:lnTo>
                <a:lnTo>
                  <a:pt x="691" y="793"/>
                </a:lnTo>
                <a:lnTo>
                  <a:pt x="694" y="795"/>
                </a:lnTo>
                <a:lnTo>
                  <a:pt x="694" y="795"/>
                </a:lnTo>
                <a:lnTo>
                  <a:pt x="698" y="799"/>
                </a:lnTo>
                <a:lnTo>
                  <a:pt x="700" y="801"/>
                </a:lnTo>
                <a:lnTo>
                  <a:pt x="702" y="801"/>
                </a:lnTo>
                <a:lnTo>
                  <a:pt x="702" y="803"/>
                </a:lnTo>
                <a:lnTo>
                  <a:pt x="704" y="805"/>
                </a:lnTo>
                <a:lnTo>
                  <a:pt x="706" y="805"/>
                </a:lnTo>
                <a:lnTo>
                  <a:pt x="708" y="805"/>
                </a:lnTo>
                <a:lnTo>
                  <a:pt x="708" y="803"/>
                </a:lnTo>
                <a:close/>
                <a:moveTo>
                  <a:pt x="681" y="713"/>
                </a:moveTo>
                <a:lnTo>
                  <a:pt x="681" y="711"/>
                </a:lnTo>
                <a:lnTo>
                  <a:pt x="679" y="711"/>
                </a:lnTo>
                <a:lnTo>
                  <a:pt x="679" y="709"/>
                </a:lnTo>
                <a:lnTo>
                  <a:pt x="677" y="709"/>
                </a:lnTo>
                <a:lnTo>
                  <a:pt x="677" y="711"/>
                </a:lnTo>
                <a:lnTo>
                  <a:pt x="675" y="709"/>
                </a:lnTo>
                <a:lnTo>
                  <a:pt x="671" y="709"/>
                </a:lnTo>
                <a:lnTo>
                  <a:pt x="668" y="709"/>
                </a:lnTo>
                <a:lnTo>
                  <a:pt x="666" y="709"/>
                </a:lnTo>
                <a:lnTo>
                  <a:pt x="666" y="709"/>
                </a:lnTo>
                <a:lnTo>
                  <a:pt x="668" y="711"/>
                </a:lnTo>
                <a:lnTo>
                  <a:pt x="668" y="711"/>
                </a:lnTo>
                <a:lnTo>
                  <a:pt x="671" y="713"/>
                </a:lnTo>
                <a:lnTo>
                  <a:pt x="671" y="713"/>
                </a:lnTo>
                <a:lnTo>
                  <a:pt x="671" y="715"/>
                </a:lnTo>
                <a:lnTo>
                  <a:pt x="671" y="717"/>
                </a:lnTo>
                <a:lnTo>
                  <a:pt x="671" y="719"/>
                </a:lnTo>
                <a:lnTo>
                  <a:pt x="673" y="721"/>
                </a:lnTo>
                <a:lnTo>
                  <a:pt x="673" y="721"/>
                </a:lnTo>
                <a:lnTo>
                  <a:pt x="675" y="721"/>
                </a:lnTo>
                <a:lnTo>
                  <a:pt x="675" y="721"/>
                </a:lnTo>
                <a:lnTo>
                  <a:pt x="677" y="721"/>
                </a:lnTo>
                <a:lnTo>
                  <a:pt x="679" y="721"/>
                </a:lnTo>
                <a:lnTo>
                  <a:pt x="679" y="719"/>
                </a:lnTo>
                <a:lnTo>
                  <a:pt x="679" y="719"/>
                </a:lnTo>
                <a:lnTo>
                  <a:pt x="679" y="719"/>
                </a:lnTo>
                <a:lnTo>
                  <a:pt x="679" y="717"/>
                </a:lnTo>
                <a:lnTo>
                  <a:pt x="679" y="717"/>
                </a:lnTo>
                <a:lnTo>
                  <a:pt x="677" y="717"/>
                </a:lnTo>
                <a:lnTo>
                  <a:pt x="677" y="715"/>
                </a:lnTo>
                <a:lnTo>
                  <a:pt x="677" y="715"/>
                </a:lnTo>
                <a:lnTo>
                  <a:pt x="677" y="713"/>
                </a:lnTo>
                <a:lnTo>
                  <a:pt x="677" y="713"/>
                </a:lnTo>
                <a:lnTo>
                  <a:pt x="677" y="713"/>
                </a:lnTo>
                <a:lnTo>
                  <a:pt x="679" y="717"/>
                </a:lnTo>
                <a:lnTo>
                  <a:pt x="681" y="717"/>
                </a:lnTo>
                <a:lnTo>
                  <a:pt x="681" y="717"/>
                </a:lnTo>
                <a:lnTo>
                  <a:pt x="681" y="717"/>
                </a:lnTo>
                <a:lnTo>
                  <a:pt x="681" y="717"/>
                </a:lnTo>
                <a:lnTo>
                  <a:pt x="681" y="715"/>
                </a:lnTo>
                <a:lnTo>
                  <a:pt x="681" y="715"/>
                </a:lnTo>
                <a:lnTo>
                  <a:pt x="681" y="713"/>
                </a:lnTo>
                <a:lnTo>
                  <a:pt x="681" y="713"/>
                </a:lnTo>
                <a:close/>
                <a:moveTo>
                  <a:pt x="673" y="730"/>
                </a:moveTo>
                <a:lnTo>
                  <a:pt x="675" y="730"/>
                </a:lnTo>
                <a:lnTo>
                  <a:pt x="677" y="730"/>
                </a:lnTo>
                <a:lnTo>
                  <a:pt x="677" y="732"/>
                </a:lnTo>
                <a:lnTo>
                  <a:pt x="677" y="732"/>
                </a:lnTo>
                <a:lnTo>
                  <a:pt x="677" y="732"/>
                </a:lnTo>
                <a:lnTo>
                  <a:pt x="677" y="734"/>
                </a:lnTo>
                <a:lnTo>
                  <a:pt x="675" y="734"/>
                </a:lnTo>
                <a:lnTo>
                  <a:pt x="675" y="734"/>
                </a:lnTo>
                <a:lnTo>
                  <a:pt x="673" y="734"/>
                </a:lnTo>
                <a:lnTo>
                  <a:pt x="673" y="734"/>
                </a:lnTo>
                <a:lnTo>
                  <a:pt x="671" y="734"/>
                </a:lnTo>
                <a:lnTo>
                  <a:pt x="671" y="734"/>
                </a:lnTo>
                <a:lnTo>
                  <a:pt x="673" y="736"/>
                </a:lnTo>
                <a:lnTo>
                  <a:pt x="673" y="736"/>
                </a:lnTo>
                <a:lnTo>
                  <a:pt x="673" y="736"/>
                </a:lnTo>
                <a:lnTo>
                  <a:pt x="675" y="736"/>
                </a:lnTo>
                <a:lnTo>
                  <a:pt x="677" y="738"/>
                </a:lnTo>
                <a:lnTo>
                  <a:pt x="677" y="738"/>
                </a:lnTo>
                <a:lnTo>
                  <a:pt x="677" y="738"/>
                </a:lnTo>
                <a:lnTo>
                  <a:pt x="679" y="738"/>
                </a:lnTo>
                <a:lnTo>
                  <a:pt x="681" y="738"/>
                </a:lnTo>
                <a:lnTo>
                  <a:pt x="679" y="740"/>
                </a:lnTo>
                <a:lnTo>
                  <a:pt x="679" y="740"/>
                </a:lnTo>
                <a:lnTo>
                  <a:pt x="681" y="742"/>
                </a:lnTo>
                <a:lnTo>
                  <a:pt x="681" y="742"/>
                </a:lnTo>
                <a:lnTo>
                  <a:pt x="681" y="742"/>
                </a:lnTo>
                <a:lnTo>
                  <a:pt x="679" y="742"/>
                </a:lnTo>
                <a:lnTo>
                  <a:pt x="679" y="744"/>
                </a:lnTo>
                <a:lnTo>
                  <a:pt x="681" y="744"/>
                </a:lnTo>
                <a:lnTo>
                  <a:pt x="683" y="747"/>
                </a:lnTo>
                <a:lnTo>
                  <a:pt x="683" y="749"/>
                </a:lnTo>
                <a:lnTo>
                  <a:pt x="685" y="749"/>
                </a:lnTo>
                <a:lnTo>
                  <a:pt x="685" y="749"/>
                </a:lnTo>
                <a:lnTo>
                  <a:pt x="685" y="749"/>
                </a:lnTo>
                <a:lnTo>
                  <a:pt x="685" y="747"/>
                </a:lnTo>
                <a:lnTo>
                  <a:pt x="687" y="747"/>
                </a:lnTo>
                <a:lnTo>
                  <a:pt x="687" y="749"/>
                </a:lnTo>
                <a:lnTo>
                  <a:pt x="687" y="749"/>
                </a:lnTo>
                <a:lnTo>
                  <a:pt x="687" y="751"/>
                </a:lnTo>
                <a:lnTo>
                  <a:pt x="687" y="751"/>
                </a:lnTo>
                <a:lnTo>
                  <a:pt x="689" y="751"/>
                </a:lnTo>
                <a:lnTo>
                  <a:pt x="689" y="751"/>
                </a:lnTo>
                <a:lnTo>
                  <a:pt x="689" y="753"/>
                </a:lnTo>
                <a:lnTo>
                  <a:pt x="691" y="753"/>
                </a:lnTo>
                <a:lnTo>
                  <a:pt x="691" y="755"/>
                </a:lnTo>
                <a:lnTo>
                  <a:pt x="694" y="755"/>
                </a:lnTo>
                <a:lnTo>
                  <a:pt x="694" y="755"/>
                </a:lnTo>
                <a:lnTo>
                  <a:pt x="694" y="755"/>
                </a:lnTo>
                <a:lnTo>
                  <a:pt x="696" y="755"/>
                </a:lnTo>
                <a:lnTo>
                  <a:pt x="696" y="755"/>
                </a:lnTo>
                <a:lnTo>
                  <a:pt x="696" y="753"/>
                </a:lnTo>
                <a:lnTo>
                  <a:pt x="696" y="753"/>
                </a:lnTo>
                <a:lnTo>
                  <a:pt x="696" y="753"/>
                </a:lnTo>
                <a:lnTo>
                  <a:pt x="696" y="751"/>
                </a:lnTo>
                <a:lnTo>
                  <a:pt x="696" y="751"/>
                </a:lnTo>
                <a:lnTo>
                  <a:pt x="696" y="749"/>
                </a:lnTo>
                <a:lnTo>
                  <a:pt x="696" y="747"/>
                </a:lnTo>
                <a:lnTo>
                  <a:pt x="696" y="747"/>
                </a:lnTo>
                <a:lnTo>
                  <a:pt x="694" y="747"/>
                </a:lnTo>
                <a:lnTo>
                  <a:pt x="691" y="747"/>
                </a:lnTo>
                <a:lnTo>
                  <a:pt x="691" y="747"/>
                </a:lnTo>
                <a:lnTo>
                  <a:pt x="694" y="744"/>
                </a:lnTo>
                <a:lnTo>
                  <a:pt x="694" y="744"/>
                </a:lnTo>
                <a:lnTo>
                  <a:pt x="694" y="744"/>
                </a:lnTo>
                <a:lnTo>
                  <a:pt x="691" y="742"/>
                </a:lnTo>
                <a:lnTo>
                  <a:pt x="691" y="742"/>
                </a:lnTo>
                <a:lnTo>
                  <a:pt x="689" y="740"/>
                </a:lnTo>
                <a:lnTo>
                  <a:pt x="687" y="740"/>
                </a:lnTo>
                <a:lnTo>
                  <a:pt x="687" y="740"/>
                </a:lnTo>
                <a:lnTo>
                  <a:pt x="687" y="740"/>
                </a:lnTo>
                <a:lnTo>
                  <a:pt x="687" y="740"/>
                </a:lnTo>
                <a:lnTo>
                  <a:pt x="687" y="738"/>
                </a:lnTo>
                <a:lnTo>
                  <a:pt x="687" y="738"/>
                </a:lnTo>
                <a:lnTo>
                  <a:pt x="691" y="740"/>
                </a:lnTo>
                <a:lnTo>
                  <a:pt x="694" y="740"/>
                </a:lnTo>
                <a:lnTo>
                  <a:pt x="694" y="740"/>
                </a:lnTo>
                <a:lnTo>
                  <a:pt x="691" y="740"/>
                </a:lnTo>
                <a:lnTo>
                  <a:pt x="691" y="738"/>
                </a:lnTo>
                <a:lnTo>
                  <a:pt x="689" y="736"/>
                </a:lnTo>
                <a:lnTo>
                  <a:pt x="687" y="734"/>
                </a:lnTo>
                <a:lnTo>
                  <a:pt x="687" y="734"/>
                </a:lnTo>
                <a:lnTo>
                  <a:pt x="687" y="732"/>
                </a:lnTo>
                <a:lnTo>
                  <a:pt x="685" y="730"/>
                </a:lnTo>
                <a:lnTo>
                  <a:pt x="679" y="728"/>
                </a:lnTo>
                <a:lnTo>
                  <a:pt x="679" y="728"/>
                </a:lnTo>
                <a:lnTo>
                  <a:pt x="679" y="728"/>
                </a:lnTo>
                <a:lnTo>
                  <a:pt x="679" y="728"/>
                </a:lnTo>
                <a:lnTo>
                  <a:pt x="679" y="726"/>
                </a:lnTo>
                <a:lnTo>
                  <a:pt x="679" y="726"/>
                </a:lnTo>
                <a:lnTo>
                  <a:pt x="679" y="723"/>
                </a:lnTo>
                <a:lnTo>
                  <a:pt x="679" y="723"/>
                </a:lnTo>
                <a:lnTo>
                  <a:pt x="675" y="723"/>
                </a:lnTo>
                <a:lnTo>
                  <a:pt x="673" y="723"/>
                </a:lnTo>
                <a:lnTo>
                  <a:pt x="673" y="723"/>
                </a:lnTo>
                <a:lnTo>
                  <a:pt x="673" y="726"/>
                </a:lnTo>
                <a:lnTo>
                  <a:pt x="673" y="726"/>
                </a:lnTo>
                <a:lnTo>
                  <a:pt x="673" y="728"/>
                </a:lnTo>
                <a:lnTo>
                  <a:pt x="673" y="728"/>
                </a:lnTo>
                <a:lnTo>
                  <a:pt x="671" y="730"/>
                </a:lnTo>
                <a:lnTo>
                  <a:pt x="671" y="732"/>
                </a:lnTo>
                <a:lnTo>
                  <a:pt x="671" y="732"/>
                </a:lnTo>
                <a:lnTo>
                  <a:pt x="673" y="730"/>
                </a:lnTo>
                <a:close/>
                <a:moveTo>
                  <a:pt x="708" y="807"/>
                </a:moveTo>
                <a:lnTo>
                  <a:pt x="708" y="807"/>
                </a:lnTo>
                <a:lnTo>
                  <a:pt x="708" y="809"/>
                </a:lnTo>
                <a:lnTo>
                  <a:pt x="708" y="809"/>
                </a:lnTo>
                <a:lnTo>
                  <a:pt x="708" y="809"/>
                </a:lnTo>
                <a:lnTo>
                  <a:pt x="710" y="809"/>
                </a:lnTo>
                <a:lnTo>
                  <a:pt x="710" y="807"/>
                </a:lnTo>
                <a:lnTo>
                  <a:pt x="708" y="805"/>
                </a:lnTo>
                <a:lnTo>
                  <a:pt x="708" y="807"/>
                </a:lnTo>
                <a:close/>
                <a:moveTo>
                  <a:pt x="671" y="715"/>
                </a:moveTo>
                <a:lnTo>
                  <a:pt x="668" y="715"/>
                </a:lnTo>
                <a:lnTo>
                  <a:pt x="668" y="715"/>
                </a:lnTo>
                <a:lnTo>
                  <a:pt x="666" y="713"/>
                </a:lnTo>
                <a:lnTo>
                  <a:pt x="666" y="713"/>
                </a:lnTo>
                <a:lnTo>
                  <a:pt x="666" y="711"/>
                </a:lnTo>
                <a:lnTo>
                  <a:pt x="664" y="711"/>
                </a:lnTo>
                <a:lnTo>
                  <a:pt x="662" y="711"/>
                </a:lnTo>
                <a:lnTo>
                  <a:pt x="660" y="713"/>
                </a:lnTo>
                <a:lnTo>
                  <a:pt x="660" y="715"/>
                </a:lnTo>
                <a:lnTo>
                  <a:pt x="660" y="715"/>
                </a:lnTo>
                <a:lnTo>
                  <a:pt x="662" y="717"/>
                </a:lnTo>
                <a:lnTo>
                  <a:pt x="662" y="719"/>
                </a:lnTo>
                <a:lnTo>
                  <a:pt x="664" y="719"/>
                </a:lnTo>
                <a:lnTo>
                  <a:pt x="664" y="721"/>
                </a:lnTo>
                <a:lnTo>
                  <a:pt x="664" y="721"/>
                </a:lnTo>
                <a:lnTo>
                  <a:pt x="662" y="726"/>
                </a:lnTo>
                <a:lnTo>
                  <a:pt x="664" y="728"/>
                </a:lnTo>
                <a:lnTo>
                  <a:pt x="664" y="728"/>
                </a:lnTo>
                <a:lnTo>
                  <a:pt x="666" y="728"/>
                </a:lnTo>
                <a:lnTo>
                  <a:pt x="666" y="728"/>
                </a:lnTo>
                <a:lnTo>
                  <a:pt x="666" y="728"/>
                </a:lnTo>
                <a:lnTo>
                  <a:pt x="666" y="728"/>
                </a:lnTo>
                <a:lnTo>
                  <a:pt x="666" y="728"/>
                </a:lnTo>
                <a:lnTo>
                  <a:pt x="666" y="726"/>
                </a:lnTo>
                <a:lnTo>
                  <a:pt x="668" y="723"/>
                </a:lnTo>
                <a:lnTo>
                  <a:pt x="668" y="721"/>
                </a:lnTo>
                <a:lnTo>
                  <a:pt x="668" y="719"/>
                </a:lnTo>
                <a:lnTo>
                  <a:pt x="668" y="719"/>
                </a:lnTo>
                <a:lnTo>
                  <a:pt x="668" y="717"/>
                </a:lnTo>
                <a:lnTo>
                  <a:pt x="671" y="717"/>
                </a:lnTo>
                <a:lnTo>
                  <a:pt x="671" y="717"/>
                </a:lnTo>
                <a:lnTo>
                  <a:pt x="671" y="715"/>
                </a:lnTo>
                <a:close/>
                <a:moveTo>
                  <a:pt x="675" y="742"/>
                </a:moveTo>
                <a:lnTo>
                  <a:pt x="677" y="740"/>
                </a:lnTo>
                <a:lnTo>
                  <a:pt x="677" y="740"/>
                </a:lnTo>
                <a:lnTo>
                  <a:pt x="677" y="740"/>
                </a:lnTo>
                <a:lnTo>
                  <a:pt x="677" y="738"/>
                </a:lnTo>
                <a:lnTo>
                  <a:pt x="675" y="740"/>
                </a:lnTo>
                <a:lnTo>
                  <a:pt x="673" y="740"/>
                </a:lnTo>
                <a:lnTo>
                  <a:pt x="673" y="740"/>
                </a:lnTo>
                <a:lnTo>
                  <a:pt x="671" y="740"/>
                </a:lnTo>
                <a:lnTo>
                  <a:pt x="673" y="742"/>
                </a:lnTo>
                <a:lnTo>
                  <a:pt x="671" y="744"/>
                </a:lnTo>
                <a:lnTo>
                  <a:pt x="673" y="744"/>
                </a:lnTo>
                <a:lnTo>
                  <a:pt x="675" y="742"/>
                </a:lnTo>
                <a:lnTo>
                  <a:pt x="675" y="742"/>
                </a:lnTo>
                <a:lnTo>
                  <a:pt x="675" y="742"/>
                </a:lnTo>
                <a:lnTo>
                  <a:pt x="675" y="742"/>
                </a:lnTo>
                <a:close/>
                <a:moveTo>
                  <a:pt x="1662" y="2505"/>
                </a:moveTo>
                <a:lnTo>
                  <a:pt x="1655" y="2505"/>
                </a:lnTo>
                <a:lnTo>
                  <a:pt x="1651" y="2503"/>
                </a:lnTo>
                <a:lnTo>
                  <a:pt x="1649" y="2503"/>
                </a:lnTo>
                <a:lnTo>
                  <a:pt x="1645" y="2501"/>
                </a:lnTo>
                <a:lnTo>
                  <a:pt x="1643" y="2499"/>
                </a:lnTo>
                <a:lnTo>
                  <a:pt x="1639" y="2497"/>
                </a:lnTo>
                <a:lnTo>
                  <a:pt x="1636" y="2495"/>
                </a:lnTo>
                <a:lnTo>
                  <a:pt x="1632" y="2493"/>
                </a:lnTo>
                <a:lnTo>
                  <a:pt x="1630" y="2491"/>
                </a:lnTo>
                <a:lnTo>
                  <a:pt x="1628" y="2489"/>
                </a:lnTo>
                <a:lnTo>
                  <a:pt x="1624" y="2487"/>
                </a:lnTo>
                <a:lnTo>
                  <a:pt x="1624" y="2484"/>
                </a:lnTo>
                <a:lnTo>
                  <a:pt x="1622" y="2484"/>
                </a:lnTo>
                <a:lnTo>
                  <a:pt x="1620" y="2478"/>
                </a:lnTo>
                <a:lnTo>
                  <a:pt x="1620" y="2478"/>
                </a:lnTo>
                <a:lnTo>
                  <a:pt x="1618" y="2478"/>
                </a:lnTo>
                <a:lnTo>
                  <a:pt x="1615" y="2478"/>
                </a:lnTo>
                <a:lnTo>
                  <a:pt x="1615" y="2476"/>
                </a:lnTo>
                <a:lnTo>
                  <a:pt x="1615" y="2476"/>
                </a:lnTo>
                <a:lnTo>
                  <a:pt x="1615" y="2474"/>
                </a:lnTo>
                <a:lnTo>
                  <a:pt x="1615" y="2474"/>
                </a:lnTo>
                <a:lnTo>
                  <a:pt x="1618" y="2474"/>
                </a:lnTo>
                <a:lnTo>
                  <a:pt x="1620" y="2474"/>
                </a:lnTo>
                <a:lnTo>
                  <a:pt x="1618" y="2472"/>
                </a:lnTo>
                <a:lnTo>
                  <a:pt x="1618" y="2470"/>
                </a:lnTo>
                <a:lnTo>
                  <a:pt x="1613" y="2468"/>
                </a:lnTo>
                <a:lnTo>
                  <a:pt x="1613" y="2466"/>
                </a:lnTo>
                <a:lnTo>
                  <a:pt x="1613" y="2466"/>
                </a:lnTo>
                <a:lnTo>
                  <a:pt x="1611" y="2466"/>
                </a:lnTo>
                <a:lnTo>
                  <a:pt x="1611" y="2464"/>
                </a:lnTo>
                <a:lnTo>
                  <a:pt x="1607" y="2466"/>
                </a:lnTo>
                <a:lnTo>
                  <a:pt x="1605" y="2466"/>
                </a:lnTo>
                <a:lnTo>
                  <a:pt x="1603" y="2464"/>
                </a:lnTo>
                <a:lnTo>
                  <a:pt x="1601" y="2464"/>
                </a:lnTo>
                <a:lnTo>
                  <a:pt x="1601" y="2464"/>
                </a:lnTo>
                <a:lnTo>
                  <a:pt x="1599" y="2466"/>
                </a:lnTo>
                <a:lnTo>
                  <a:pt x="1597" y="2468"/>
                </a:lnTo>
                <a:lnTo>
                  <a:pt x="1595" y="2470"/>
                </a:lnTo>
                <a:lnTo>
                  <a:pt x="1595" y="2470"/>
                </a:lnTo>
                <a:lnTo>
                  <a:pt x="1595" y="2470"/>
                </a:lnTo>
                <a:lnTo>
                  <a:pt x="1592" y="2468"/>
                </a:lnTo>
                <a:lnTo>
                  <a:pt x="1590" y="2468"/>
                </a:lnTo>
                <a:lnTo>
                  <a:pt x="1588" y="2468"/>
                </a:lnTo>
                <a:lnTo>
                  <a:pt x="1588" y="2468"/>
                </a:lnTo>
                <a:lnTo>
                  <a:pt x="1590" y="2470"/>
                </a:lnTo>
                <a:lnTo>
                  <a:pt x="1590" y="2470"/>
                </a:lnTo>
                <a:lnTo>
                  <a:pt x="1590" y="2470"/>
                </a:lnTo>
                <a:lnTo>
                  <a:pt x="1592" y="2472"/>
                </a:lnTo>
                <a:lnTo>
                  <a:pt x="1592" y="2472"/>
                </a:lnTo>
                <a:lnTo>
                  <a:pt x="1590" y="2472"/>
                </a:lnTo>
                <a:lnTo>
                  <a:pt x="1590" y="2472"/>
                </a:lnTo>
                <a:lnTo>
                  <a:pt x="1590" y="2472"/>
                </a:lnTo>
                <a:lnTo>
                  <a:pt x="1588" y="2472"/>
                </a:lnTo>
                <a:lnTo>
                  <a:pt x="1588" y="2474"/>
                </a:lnTo>
                <a:lnTo>
                  <a:pt x="1586" y="2474"/>
                </a:lnTo>
                <a:lnTo>
                  <a:pt x="1586" y="2476"/>
                </a:lnTo>
                <a:lnTo>
                  <a:pt x="1586" y="2476"/>
                </a:lnTo>
                <a:lnTo>
                  <a:pt x="1588" y="2478"/>
                </a:lnTo>
                <a:lnTo>
                  <a:pt x="1588" y="2480"/>
                </a:lnTo>
                <a:lnTo>
                  <a:pt x="1590" y="2480"/>
                </a:lnTo>
                <a:lnTo>
                  <a:pt x="1592" y="2480"/>
                </a:lnTo>
                <a:lnTo>
                  <a:pt x="1595" y="2480"/>
                </a:lnTo>
                <a:lnTo>
                  <a:pt x="1597" y="2480"/>
                </a:lnTo>
                <a:lnTo>
                  <a:pt x="1599" y="2478"/>
                </a:lnTo>
                <a:lnTo>
                  <a:pt x="1601" y="2480"/>
                </a:lnTo>
                <a:lnTo>
                  <a:pt x="1603" y="2480"/>
                </a:lnTo>
                <a:lnTo>
                  <a:pt x="1603" y="2480"/>
                </a:lnTo>
                <a:lnTo>
                  <a:pt x="1603" y="2482"/>
                </a:lnTo>
                <a:lnTo>
                  <a:pt x="1603" y="2482"/>
                </a:lnTo>
                <a:lnTo>
                  <a:pt x="1599" y="2484"/>
                </a:lnTo>
                <a:lnTo>
                  <a:pt x="1595" y="2487"/>
                </a:lnTo>
                <a:lnTo>
                  <a:pt x="1592" y="2487"/>
                </a:lnTo>
                <a:lnTo>
                  <a:pt x="1592" y="2487"/>
                </a:lnTo>
                <a:lnTo>
                  <a:pt x="1592" y="2491"/>
                </a:lnTo>
                <a:lnTo>
                  <a:pt x="1592" y="2493"/>
                </a:lnTo>
                <a:lnTo>
                  <a:pt x="1595" y="2495"/>
                </a:lnTo>
                <a:lnTo>
                  <a:pt x="1605" y="2499"/>
                </a:lnTo>
                <a:lnTo>
                  <a:pt x="1607" y="2501"/>
                </a:lnTo>
                <a:lnTo>
                  <a:pt x="1607" y="2501"/>
                </a:lnTo>
                <a:lnTo>
                  <a:pt x="1607" y="2501"/>
                </a:lnTo>
                <a:lnTo>
                  <a:pt x="1607" y="2501"/>
                </a:lnTo>
                <a:lnTo>
                  <a:pt x="1605" y="2501"/>
                </a:lnTo>
                <a:lnTo>
                  <a:pt x="1605" y="2503"/>
                </a:lnTo>
                <a:lnTo>
                  <a:pt x="1603" y="2503"/>
                </a:lnTo>
                <a:lnTo>
                  <a:pt x="1603" y="2503"/>
                </a:lnTo>
                <a:lnTo>
                  <a:pt x="1603" y="2501"/>
                </a:lnTo>
                <a:lnTo>
                  <a:pt x="1603" y="2501"/>
                </a:lnTo>
                <a:lnTo>
                  <a:pt x="1603" y="2501"/>
                </a:lnTo>
                <a:lnTo>
                  <a:pt x="1599" y="2499"/>
                </a:lnTo>
                <a:lnTo>
                  <a:pt x="1597" y="2499"/>
                </a:lnTo>
                <a:lnTo>
                  <a:pt x="1597" y="2499"/>
                </a:lnTo>
                <a:lnTo>
                  <a:pt x="1595" y="2499"/>
                </a:lnTo>
                <a:lnTo>
                  <a:pt x="1595" y="2499"/>
                </a:lnTo>
                <a:lnTo>
                  <a:pt x="1590" y="2499"/>
                </a:lnTo>
                <a:lnTo>
                  <a:pt x="1590" y="2499"/>
                </a:lnTo>
                <a:lnTo>
                  <a:pt x="1590" y="2497"/>
                </a:lnTo>
                <a:lnTo>
                  <a:pt x="1588" y="2495"/>
                </a:lnTo>
                <a:lnTo>
                  <a:pt x="1586" y="2495"/>
                </a:lnTo>
                <a:lnTo>
                  <a:pt x="1584" y="2493"/>
                </a:lnTo>
                <a:lnTo>
                  <a:pt x="1586" y="2493"/>
                </a:lnTo>
                <a:lnTo>
                  <a:pt x="1588" y="2493"/>
                </a:lnTo>
                <a:lnTo>
                  <a:pt x="1586" y="2491"/>
                </a:lnTo>
                <a:lnTo>
                  <a:pt x="1586" y="2484"/>
                </a:lnTo>
                <a:lnTo>
                  <a:pt x="1584" y="2484"/>
                </a:lnTo>
                <a:lnTo>
                  <a:pt x="1584" y="2487"/>
                </a:lnTo>
                <a:lnTo>
                  <a:pt x="1584" y="2489"/>
                </a:lnTo>
                <a:lnTo>
                  <a:pt x="1582" y="2491"/>
                </a:lnTo>
                <a:lnTo>
                  <a:pt x="1582" y="2493"/>
                </a:lnTo>
                <a:lnTo>
                  <a:pt x="1582" y="2495"/>
                </a:lnTo>
                <a:lnTo>
                  <a:pt x="1582" y="2497"/>
                </a:lnTo>
                <a:lnTo>
                  <a:pt x="1584" y="2497"/>
                </a:lnTo>
                <a:lnTo>
                  <a:pt x="1586" y="2499"/>
                </a:lnTo>
                <a:lnTo>
                  <a:pt x="1586" y="2499"/>
                </a:lnTo>
                <a:lnTo>
                  <a:pt x="1590" y="2501"/>
                </a:lnTo>
                <a:lnTo>
                  <a:pt x="1588" y="2503"/>
                </a:lnTo>
                <a:lnTo>
                  <a:pt x="1588" y="2501"/>
                </a:lnTo>
                <a:lnTo>
                  <a:pt x="1586" y="2501"/>
                </a:lnTo>
                <a:lnTo>
                  <a:pt x="1584" y="2501"/>
                </a:lnTo>
                <a:lnTo>
                  <a:pt x="1584" y="2501"/>
                </a:lnTo>
                <a:lnTo>
                  <a:pt x="1584" y="2499"/>
                </a:lnTo>
                <a:lnTo>
                  <a:pt x="1582" y="2499"/>
                </a:lnTo>
                <a:lnTo>
                  <a:pt x="1580" y="2499"/>
                </a:lnTo>
                <a:lnTo>
                  <a:pt x="1580" y="2499"/>
                </a:lnTo>
                <a:lnTo>
                  <a:pt x="1580" y="2499"/>
                </a:lnTo>
                <a:lnTo>
                  <a:pt x="1580" y="2501"/>
                </a:lnTo>
                <a:lnTo>
                  <a:pt x="1578" y="2501"/>
                </a:lnTo>
                <a:lnTo>
                  <a:pt x="1578" y="2501"/>
                </a:lnTo>
                <a:lnTo>
                  <a:pt x="1574" y="2499"/>
                </a:lnTo>
                <a:lnTo>
                  <a:pt x="1574" y="2499"/>
                </a:lnTo>
                <a:lnTo>
                  <a:pt x="1571" y="2501"/>
                </a:lnTo>
                <a:lnTo>
                  <a:pt x="1571" y="2501"/>
                </a:lnTo>
                <a:lnTo>
                  <a:pt x="1569" y="2501"/>
                </a:lnTo>
                <a:lnTo>
                  <a:pt x="1569" y="2501"/>
                </a:lnTo>
                <a:lnTo>
                  <a:pt x="1567" y="2501"/>
                </a:lnTo>
                <a:lnTo>
                  <a:pt x="1567" y="2501"/>
                </a:lnTo>
                <a:lnTo>
                  <a:pt x="1565" y="2501"/>
                </a:lnTo>
                <a:lnTo>
                  <a:pt x="1565" y="2503"/>
                </a:lnTo>
                <a:lnTo>
                  <a:pt x="1565" y="2503"/>
                </a:lnTo>
                <a:lnTo>
                  <a:pt x="1567" y="2505"/>
                </a:lnTo>
                <a:lnTo>
                  <a:pt x="1574" y="2505"/>
                </a:lnTo>
                <a:lnTo>
                  <a:pt x="1576" y="2505"/>
                </a:lnTo>
                <a:lnTo>
                  <a:pt x="1580" y="2505"/>
                </a:lnTo>
                <a:lnTo>
                  <a:pt x="1582" y="2508"/>
                </a:lnTo>
                <a:lnTo>
                  <a:pt x="1586" y="2508"/>
                </a:lnTo>
                <a:lnTo>
                  <a:pt x="1590" y="2508"/>
                </a:lnTo>
                <a:lnTo>
                  <a:pt x="1590" y="2508"/>
                </a:lnTo>
                <a:lnTo>
                  <a:pt x="1590" y="2508"/>
                </a:lnTo>
                <a:lnTo>
                  <a:pt x="1592" y="2508"/>
                </a:lnTo>
                <a:lnTo>
                  <a:pt x="1592" y="2508"/>
                </a:lnTo>
                <a:lnTo>
                  <a:pt x="1595" y="2508"/>
                </a:lnTo>
                <a:lnTo>
                  <a:pt x="1597" y="2508"/>
                </a:lnTo>
                <a:lnTo>
                  <a:pt x="1597" y="2505"/>
                </a:lnTo>
                <a:lnTo>
                  <a:pt x="1599" y="2508"/>
                </a:lnTo>
                <a:lnTo>
                  <a:pt x="1601" y="2510"/>
                </a:lnTo>
                <a:lnTo>
                  <a:pt x="1607" y="2510"/>
                </a:lnTo>
                <a:lnTo>
                  <a:pt x="1611" y="2510"/>
                </a:lnTo>
                <a:lnTo>
                  <a:pt x="1611" y="2510"/>
                </a:lnTo>
                <a:lnTo>
                  <a:pt x="1613" y="2510"/>
                </a:lnTo>
                <a:lnTo>
                  <a:pt x="1613" y="2510"/>
                </a:lnTo>
                <a:lnTo>
                  <a:pt x="1615" y="2510"/>
                </a:lnTo>
                <a:lnTo>
                  <a:pt x="1618" y="2508"/>
                </a:lnTo>
                <a:lnTo>
                  <a:pt x="1620" y="2508"/>
                </a:lnTo>
                <a:lnTo>
                  <a:pt x="1622" y="2510"/>
                </a:lnTo>
                <a:lnTo>
                  <a:pt x="1626" y="2510"/>
                </a:lnTo>
                <a:lnTo>
                  <a:pt x="1634" y="2510"/>
                </a:lnTo>
                <a:lnTo>
                  <a:pt x="1639" y="2510"/>
                </a:lnTo>
                <a:lnTo>
                  <a:pt x="1643" y="2512"/>
                </a:lnTo>
                <a:lnTo>
                  <a:pt x="1645" y="2512"/>
                </a:lnTo>
                <a:lnTo>
                  <a:pt x="1645" y="2512"/>
                </a:lnTo>
                <a:lnTo>
                  <a:pt x="1647" y="2512"/>
                </a:lnTo>
                <a:lnTo>
                  <a:pt x="1649" y="2512"/>
                </a:lnTo>
                <a:lnTo>
                  <a:pt x="1651" y="2512"/>
                </a:lnTo>
                <a:lnTo>
                  <a:pt x="1653" y="2510"/>
                </a:lnTo>
                <a:lnTo>
                  <a:pt x="1653" y="2510"/>
                </a:lnTo>
                <a:lnTo>
                  <a:pt x="1655" y="2510"/>
                </a:lnTo>
                <a:lnTo>
                  <a:pt x="1657" y="2510"/>
                </a:lnTo>
                <a:lnTo>
                  <a:pt x="1659" y="2510"/>
                </a:lnTo>
                <a:lnTo>
                  <a:pt x="1662" y="2510"/>
                </a:lnTo>
                <a:lnTo>
                  <a:pt x="1662" y="2508"/>
                </a:lnTo>
                <a:lnTo>
                  <a:pt x="1664" y="2505"/>
                </a:lnTo>
                <a:lnTo>
                  <a:pt x="1662" y="2505"/>
                </a:lnTo>
                <a:lnTo>
                  <a:pt x="1662" y="2505"/>
                </a:lnTo>
                <a:close/>
                <a:moveTo>
                  <a:pt x="1530" y="2451"/>
                </a:moveTo>
                <a:lnTo>
                  <a:pt x="1532" y="2451"/>
                </a:lnTo>
                <a:lnTo>
                  <a:pt x="1532" y="2451"/>
                </a:lnTo>
                <a:lnTo>
                  <a:pt x="1534" y="2453"/>
                </a:lnTo>
                <a:lnTo>
                  <a:pt x="1534" y="2453"/>
                </a:lnTo>
                <a:lnTo>
                  <a:pt x="1534" y="2451"/>
                </a:lnTo>
                <a:lnTo>
                  <a:pt x="1534" y="2451"/>
                </a:lnTo>
                <a:lnTo>
                  <a:pt x="1534" y="2451"/>
                </a:lnTo>
                <a:lnTo>
                  <a:pt x="1532" y="2449"/>
                </a:lnTo>
                <a:lnTo>
                  <a:pt x="1532" y="2449"/>
                </a:lnTo>
                <a:lnTo>
                  <a:pt x="1530" y="2449"/>
                </a:lnTo>
                <a:lnTo>
                  <a:pt x="1530" y="2449"/>
                </a:lnTo>
                <a:lnTo>
                  <a:pt x="1530" y="2449"/>
                </a:lnTo>
                <a:lnTo>
                  <a:pt x="1530" y="2449"/>
                </a:lnTo>
                <a:lnTo>
                  <a:pt x="1530" y="2451"/>
                </a:lnTo>
                <a:close/>
                <a:moveTo>
                  <a:pt x="1561" y="2487"/>
                </a:moveTo>
                <a:lnTo>
                  <a:pt x="1559" y="2487"/>
                </a:lnTo>
                <a:lnTo>
                  <a:pt x="1559" y="2484"/>
                </a:lnTo>
                <a:lnTo>
                  <a:pt x="1557" y="2484"/>
                </a:lnTo>
                <a:lnTo>
                  <a:pt x="1555" y="2484"/>
                </a:lnTo>
                <a:lnTo>
                  <a:pt x="1553" y="2484"/>
                </a:lnTo>
                <a:lnTo>
                  <a:pt x="1553" y="2484"/>
                </a:lnTo>
                <a:lnTo>
                  <a:pt x="1553" y="2484"/>
                </a:lnTo>
                <a:lnTo>
                  <a:pt x="1551" y="2482"/>
                </a:lnTo>
                <a:lnTo>
                  <a:pt x="1551" y="2480"/>
                </a:lnTo>
                <a:lnTo>
                  <a:pt x="1551" y="2480"/>
                </a:lnTo>
                <a:lnTo>
                  <a:pt x="1551" y="2480"/>
                </a:lnTo>
                <a:lnTo>
                  <a:pt x="1548" y="2480"/>
                </a:lnTo>
                <a:lnTo>
                  <a:pt x="1548" y="2480"/>
                </a:lnTo>
                <a:lnTo>
                  <a:pt x="1548" y="2480"/>
                </a:lnTo>
                <a:lnTo>
                  <a:pt x="1548" y="2482"/>
                </a:lnTo>
                <a:lnTo>
                  <a:pt x="1548" y="2482"/>
                </a:lnTo>
                <a:lnTo>
                  <a:pt x="1544" y="2482"/>
                </a:lnTo>
                <a:lnTo>
                  <a:pt x="1544" y="2480"/>
                </a:lnTo>
                <a:lnTo>
                  <a:pt x="1540" y="2480"/>
                </a:lnTo>
                <a:lnTo>
                  <a:pt x="1538" y="2482"/>
                </a:lnTo>
                <a:lnTo>
                  <a:pt x="1540" y="2484"/>
                </a:lnTo>
                <a:lnTo>
                  <a:pt x="1542" y="2484"/>
                </a:lnTo>
                <a:lnTo>
                  <a:pt x="1544" y="2487"/>
                </a:lnTo>
                <a:lnTo>
                  <a:pt x="1544" y="2487"/>
                </a:lnTo>
                <a:lnTo>
                  <a:pt x="1546" y="2487"/>
                </a:lnTo>
                <a:lnTo>
                  <a:pt x="1546" y="2487"/>
                </a:lnTo>
                <a:lnTo>
                  <a:pt x="1546" y="2489"/>
                </a:lnTo>
                <a:lnTo>
                  <a:pt x="1546" y="2489"/>
                </a:lnTo>
                <a:lnTo>
                  <a:pt x="1546" y="2491"/>
                </a:lnTo>
                <a:lnTo>
                  <a:pt x="1546" y="2491"/>
                </a:lnTo>
                <a:lnTo>
                  <a:pt x="1546" y="2493"/>
                </a:lnTo>
                <a:lnTo>
                  <a:pt x="1548" y="2493"/>
                </a:lnTo>
                <a:lnTo>
                  <a:pt x="1548" y="2493"/>
                </a:lnTo>
                <a:lnTo>
                  <a:pt x="1548" y="2491"/>
                </a:lnTo>
                <a:lnTo>
                  <a:pt x="1548" y="2491"/>
                </a:lnTo>
                <a:lnTo>
                  <a:pt x="1548" y="2491"/>
                </a:lnTo>
                <a:lnTo>
                  <a:pt x="1551" y="2489"/>
                </a:lnTo>
                <a:lnTo>
                  <a:pt x="1551" y="2489"/>
                </a:lnTo>
                <a:lnTo>
                  <a:pt x="1551" y="2489"/>
                </a:lnTo>
                <a:lnTo>
                  <a:pt x="1553" y="2489"/>
                </a:lnTo>
                <a:lnTo>
                  <a:pt x="1553" y="2489"/>
                </a:lnTo>
                <a:lnTo>
                  <a:pt x="1553" y="2491"/>
                </a:lnTo>
                <a:lnTo>
                  <a:pt x="1553" y="2493"/>
                </a:lnTo>
                <a:lnTo>
                  <a:pt x="1551" y="2493"/>
                </a:lnTo>
                <a:lnTo>
                  <a:pt x="1551" y="2495"/>
                </a:lnTo>
                <a:lnTo>
                  <a:pt x="1551" y="2495"/>
                </a:lnTo>
                <a:lnTo>
                  <a:pt x="1553" y="2495"/>
                </a:lnTo>
                <a:lnTo>
                  <a:pt x="1553" y="2495"/>
                </a:lnTo>
                <a:lnTo>
                  <a:pt x="1553" y="2495"/>
                </a:lnTo>
                <a:lnTo>
                  <a:pt x="1555" y="2493"/>
                </a:lnTo>
                <a:lnTo>
                  <a:pt x="1557" y="2493"/>
                </a:lnTo>
                <a:lnTo>
                  <a:pt x="1557" y="2493"/>
                </a:lnTo>
                <a:lnTo>
                  <a:pt x="1559" y="2493"/>
                </a:lnTo>
                <a:lnTo>
                  <a:pt x="1559" y="2493"/>
                </a:lnTo>
                <a:lnTo>
                  <a:pt x="1559" y="2491"/>
                </a:lnTo>
                <a:lnTo>
                  <a:pt x="1561" y="2489"/>
                </a:lnTo>
                <a:lnTo>
                  <a:pt x="1561" y="2489"/>
                </a:lnTo>
                <a:lnTo>
                  <a:pt x="1561" y="2487"/>
                </a:lnTo>
                <a:close/>
                <a:moveTo>
                  <a:pt x="1622" y="2522"/>
                </a:moveTo>
                <a:lnTo>
                  <a:pt x="1620" y="2520"/>
                </a:lnTo>
                <a:lnTo>
                  <a:pt x="1618" y="2520"/>
                </a:lnTo>
                <a:lnTo>
                  <a:pt x="1618" y="2518"/>
                </a:lnTo>
                <a:lnTo>
                  <a:pt x="1618" y="2518"/>
                </a:lnTo>
                <a:lnTo>
                  <a:pt x="1618" y="2518"/>
                </a:lnTo>
                <a:lnTo>
                  <a:pt x="1618" y="2516"/>
                </a:lnTo>
                <a:lnTo>
                  <a:pt x="1618" y="2516"/>
                </a:lnTo>
                <a:lnTo>
                  <a:pt x="1613" y="2516"/>
                </a:lnTo>
                <a:lnTo>
                  <a:pt x="1613" y="2516"/>
                </a:lnTo>
                <a:lnTo>
                  <a:pt x="1613" y="2514"/>
                </a:lnTo>
                <a:lnTo>
                  <a:pt x="1618" y="2514"/>
                </a:lnTo>
                <a:lnTo>
                  <a:pt x="1615" y="2512"/>
                </a:lnTo>
                <a:lnTo>
                  <a:pt x="1613" y="2512"/>
                </a:lnTo>
                <a:lnTo>
                  <a:pt x="1609" y="2512"/>
                </a:lnTo>
                <a:lnTo>
                  <a:pt x="1599" y="2510"/>
                </a:lnTo>
                <a:lnTo>
                  <a:pt x="1595" y="2510"/>
                </a:lnTo>
                <a:lnTo>
                  <a:pt x="1595" y="2514"/>
                </a:lnTo>
                <a:lnTo>
                  <a:pt x="1595" y="2514"/>
                </a:lnTo>
                <a:lnTo>
                  <a:pt x="1595" y="2514"/>
                </a:lnTo>
                <a:lnTo>
                  <a:pt x="1595" y="2516"/>
                </a:lnTo>
                <a:lnTo>
                  <a:pt x="1595" y="2516"/>
                </a:lnTo>
                <a:lnTo>
                  <a:pt x="1595" y="2516"/>
                </a:lnTo>
                <a:lnTo>
                  <a:pt x="1597" y="2516"/>
                </a:lnTo>
                <a:lnTo>
                  <a:pt x="1597" y="2516"/>
                </a:lnTo>
                <a:lnTo>
                  <a:pt x="1599" y="2516"/>
                </a:lnTo>
                <a:lnTo>
                  <a:pt x="1599" y="2516"/>
                </a:lnTo>
                <a:lnTo>
                  <a:pt x="1599" y="2518"/>
                </a:lnTo>
                <a:lnTo>
                  <a:pt x="1599" y="2518"/>
                </a:lnTo>
                <a:lnTo>
                  <a:pt x="1599" y="2518"/>
                </a:lnTo>
                <a:lnTo>
                  <a:pt x="1601" y="2520"/>
                </a:lnTo>
                <a:lnTo>
                  <a:pt x="1601" y="2520"/>
                </a:lnTo>
                <a:lnTo>
                  <a:pt x="1603" y="2520"/>
                </a:lnTo>
                <a:lnTo>
                  <a:pt x="1605" y="2522"/>
                </a:lnTo>
                <a:lnTo>
                  <a:pt x="1605" y="2522"/>
                </a:lnTo>
                <a:lnTo>
                  <a:pt x="1603" y="2520"/>
                </a:lnTo>
                <a:lnTo>
                  <a:pt x="1603" y="2518"/>
                </a:lnTo>
                <a:lnTo>
                  <a:pt x="1603" y="2518"/>
                </a:lnTo>
                <a:lnTo>
                  <a:pt x="1603" y="2516"/>
                </a:lnTo>
                <a:lnTo>
                  <a:pt x="1605" y="2516"/>
                </a:lnTo>
                <a:lnTo>
                  <a:pt x="1605" y="2516"/>
                </a:lnTo>
                <a:lnTo>
                  <a:pt x="1607" y="2516"/>
                </a:lnTo>
                <a:lnTo>
                  <a:pt x="1607" y="2518"/>
                </a:lnTo>
                <a:lnTo>
                  <a:pt x="1609" y="2516"/>
                </a:lnTo>
                <a:lnTo>
                  <a:pt x="1609" y="2516"/>
                </a:lnTo>
                <a:lnTo>
                  <a:pt x="1609" y="2518"/>
                </a:lnTo>
                <a:lnTo>
                  <a:pt x="1609" y="2518"/>
                </a:lnTo>
                <a:lnTo>
                  <a:pt x="1609" y="2520"/>
                </a:lnTo>
                <a:lnTo>
                  <a:pt x="1609" y="2520"/>
                </a:lnTo>
                <a:lnTo>
                  <a:pt x="1609" y="2520"/>
                </a:lnTo>
                <a:lnTo>
                  <a:pt x="1611" y="2520"/>
                </a:lnTo>
                <a:lnTo>
                  <a:pt x="1613" y="2520"/>
                </a:lnTo>
                <a:lnTo>
                  <a:pt x="1613" y="2520"/>
                </a:lnTo>
                <a:lnTo>
                  <a:pt x="1615" y="2522"/>
                </a:lnTo>
                <a:lnTo>
                  <a:pt x="1618" y="2522"/>
                </a:lnTo>
                <a:lnTo>
                  <a:pt x="1618" y="2522"/>
                </a:lnTo>
                <a:lnTo>
                  <a:pt x="1620" y="2524"/>
                </a:lnTo>
                <a:lnTo>
                  <a:pt x="1620" y="2524"/>
                </a:lnTo>
                <a:lnTo>
                  <a:pt x="1622" y="2524"/>
                </a:lnTo>
                <a:lnTo>
                  <a:pt x="1622" y="2524"/>
                </a:lnTo>
                <a:lnTo>
                  <a:pt x="1622" y="2524"/>
                </a:lnTo>
                <a:lnTo>
                  <a:pt x="1622" y="2522"/>
                </a:lnTo>
                <a:lnTo>
                  <a:pt x="1622" y="2522"/>
                </a:lnTo>
                <a:close/>
                <a:moveTo>
                  <a:pt x="1542" y="2478"/>
                </a:moveTo>
                <a:lnTo>
                  <a:pt x="1542" y="2478"/>
                </a:lnTo>
                <a:lnTo>
                  <a:pt x="1542" y="2478"/>
                </a:lnTo>
                <a:lnTo>
                  <a:pt x="1542" y="2478"/>
                </a:lnTo>
                <a:lnTo>
                  <a:pt x="1542" y="2478"/>
                </a:lnTo>
                <a:lnTo>
                  <a:pt x="1544" y="2478"/>
                </a:lnTo>
                <a:lnTo>
                  <a:pt x="1546" y="2480"/>
                </a:lnTo>
                <a:lnTo>
                  <a:pt x="1548" y="2480"/>
                </a:lnTo>
                <a:lnTo>
                  <a:pt x="1548" y="2480"/>
                </a:lnTo>
                <a:lnTo>
                  <a:pt x="1546" y="2478"/>
                </a:lnTo>
                <a:lnTo>
                  <a:pt x="1546" y="2478"/>
                </a:lnTo>
                <a:lnTo>
                  <a:pt x="1544" y="2476"/>
                </a:lnTo>
                <a:lnTo>
                  <a:pt x="1542" y="2476"/>
                </a:lnTo>
                <a:lnTo>
                  <a:pt x="1542" y="2476"/>
                </a:lnTo>
                <a:lnTo>
                  <a:pt x="1540" y="2474"/>
                </a:lnTo>
                <a:lnTo>
                  <a:pt x="1538" y="2474"/>
                </a:lnTo>
                <a:lnTo>
                  <a:pt x="1538" y="2472"/>
                </a:lnTo>
                <a:lnTo>
                  <a:pt x="1534" y="2472"/>
                </a:lnTo>
                <a:lnTo>
                  <a:pt x="1532" y="2472"/>
                </a:lnTo>
                <a:lnTo>
                  <a:pt x="1532" y="2472"/>
                </a:lnTo>
                <a:lnTo>
                  <a:pt x="1530" y="2472"/>
                </a:lnTo>
                <a:lnTo>
                  <a:pt x="1530" y="2472"/>
                </a:lnTo>
                <a:lnTo>
                  <a:pt x="1530" y="2470"/>
                </a:lnTo>
                <a:lnTo>
                  <a:pt x="1530" y="2470"/>
                </a:lnTo>
                <a:lnTo>
                  <a:pt x="1527" y="2468"/>
                </a:lnTo>
                <a:lnTo>
                  <a:pt x="1525" y="2468"/>
                </a:lnTo>
                <a:lnTo>
                  <a:pt x="1525" y="2468"/>
                </a:lnTo>
                <a:lnTo>
                  <a:pt x="1525" y="2468"/>
                </a:lnTo>
                <a:lnTo>
                  <a:pt x="1527" y="2470"/>
                </a:lnTo>
                <a:lnTo>
                  <a:pt x="1527" y="2472"/>
                </a:lnTo>
                <a:lnTo>
                  <a:pt x="1530" y="2472"/>
                </a:lnTo>
                <a:lnTo>
                  <a:pt x="1532" y="2474"/>
                </a:lnTo>
                <a:lnTo>
                  <a:pt x="1532" y="2474"/>
                </a:lnTo>
                <a:lnTo>
                  <a:pt x="1534" y="2474"/>
                </a:lnTo>
                <a:lnTo>
                  <a:pt x="1536" y="2474"/>
                </a:lnTo>
                <a:lnTo>
                  <a:pt x="1538" y="2474"/>
                </a:lnTo>
                <a:lnTo>
                  <a:pt x="1538" y="2474"/>
                </a:lnTo>
                <a:lnTo>
                  <a:pt x="1542" y="2478"/>
                </a:lnTo>
                <a:close/>
                <a:moveTo>
                  <a:pt x="1517" y="2413"/>
                </a:moveTo>
                <a:lnTo>
                  <a:pt x="1519" y="2413"/>
                </a:lnTo>
                <a:lnTo>
                  <a:pt x="1521" y="2413"/>
                </a:lnTo>
                <a:lnTo>
                  <a:pt x="1521" y="2413"/>
                </a:lnTo>
                <a:lnTo>
                  <a:pt x="1521" y="2411"/>
                </a:lnTo>
                <a:lnTo>
                  <a:pt x="1521" y="2409"/>
                </a:lnTo>
                <a:lnTo>
                  <a:pt x="1521" y="2407"/>
                </a:lnTo>
                <a:lnTo>
                  <a:pt x="1521" y="2407"/>
                </a:lnTo>
                <a:lnTo>
                  <a:pt x="1525" y="2405"/>
                </a:lnTo>
                <a:lnTo>
                  <a:pt x="1525" y="2405"/>
                </a:lnTo>
                <a:lnTo>
                  <a:pt x="1525" y="2405"/>
                </a:lnTo>
                <a:lnTo>
                  <a:pt x="1525" y="2405"/>
                </a:lnTo>
                <a:lnTo>
                  <a:pt x="1523" y="2407"/>
                </a:lnTo>
                <a:lnTo>
                  <a:pt x="1523" y="2407"/>
                </a:lnTo>
                <a:lnTo>
                  <a:pt x="1523" y="2409"/>
                </a:lnTo>
                <a:lnTo>
                  <a:pt x="1523" y="2409"/>
                </a:lnTo>
                <a:lnTo>
                  <a:pt x="1523" y="2409"/>
                </a:lnTo>
                <a:lnTo>
                  <a:pt x="1523" y="2411"/>
                </a:lnTo>
                <a:lnTo>
                  <a:pt x="1523" y="2411"/>
                </a:lnTo>
                <a:lnTo>
                  <a:pt x="1523" y="2413"/>
                </a:lnTo>
                <a:lnTo>
                  <a:pt x="1523" y="2413"/>
                </a:lnTo>
                <a:lnTo>
                  <a:pt x="1525" y="2415"/>
                </a:lnTo>
                <a:lnTo>
                  <a:pt x="1525" y="2415"/>
                </a:lnTo>
                <a:lnTo>
                  <a:pt x="1527" y="2415"/>
                </a:lnTo>
                <a:lnTo>
                  <a:pt x="1527" y="2415"/>
                </a:lnTo>
                <a:lnTo>
                  <a:pt x="1527" y="2413"/>
                </a:lnTo>
                <a:lnTo>
                  <a:pt x="1527" y="2413"/>
                </a:lnTo>
                <a:lnTo>
                  <a:pt x="1530" y="2411"/>
                </a:lnTo>
                <a:lnTo>
                  <a:pt x="1530" y="2409"/>
                </a:lnTo>
                <a:lnTo>
                  <a:pt x="1530" y="2409"/>
                </a:lnTo>
                <a:lnTo>
                  <a:pt x="1527" y="2409"/>
                </a:lnTo>
                <a:lnTo>
                  <a:pt x="1527" y="2409"/>
                </a:lnTo>
                <a:lnTo>
                  <a:pt x="1530" y="2405"/>
                </a:lnTo>
                <a:lnTo>
                  <a:pt x="1530" y="2403"/>
                </a:lnTo>
                <a:lnTo>
                  <a:pt x="1530" y="2399"/>
                </a:lnTo>
                <a:lnTo>
                  <a:pt x="1527" y="2394"/>
                </a:lnTo>
                <a:lnTo>
                  <a:pt x="1527" y="2392"/>
                </a:lnTo>
                <a:lnTo>
                  <a:pt x="1527" y="2392"/>
                </a:lnTo>
                <a:lnTo>
                  <a:pt x="1525" y="2392"/>
                </a:lnTo>
                <a:lnTo>
                  <a:pt x="1525" y="2392"/>
                </a:lnTo>
                <a:lnTo>
                  <a:pt x="1523" y="2392"/>
                </a:lnTo>
                <a:lnTo>
                  <a:pt x="1523" y="2392"/>
                </a:lnTo>
                <a:lnTo>
                  <a:pt x="1521" y="2392"/>
                </a:lnTo>
                <a:lnTo>
                  <a:pt x="1521" y="2394"/>
                </a:lnTo>
                <a:lnTo>
                  <a:pt x="1521" y="2394"/>
                </a:lnTo>
                <a:lnTo>
                  <a:pt x="1521" y="2396"/>
                </a:lnTo>
                <a:lnTo>
                  <a:pt x="1521" y="2396"/>
                </a:lnTo>
                <a:lnTo>
                  <a:pt x="1519" y="2399"/>
                </a:lnTo>
                <a:lnTo>
                  <a:pt x="1519" y="2399"/>
                </a:lnTo>
                <a:lnTo>
                  <a:pt x="1519" y="2401"/>
                </a:lnTo>
                <a:lnTo>
                  <a:pt x="1519" y="2403"/>
                </a:lnTo>
                <a:lnTo>
                  <a:pt x="1517" y="2403"/>
                </a:lnTo>
                <a:lnTo>
                  <a:pt x="1517" y="2403"/>
                </a:lnTo>
                <a:lnTo>
                  <a:pt x="1517" y="2403"/>
                </a:lnTo>
                <a:lnTo>
                  <a:pt x="1515" y="2403"/>
                </a:lnTo>
                <a:lnTo>
                  <a:pt x="1515" y="2403"/>
                </a:lnTo>
                <a:lnTo>
                  <a:pt x="1515" y="2405"/>
                </a:lnTo>
                <a:lnTo>
                  <a:pt x="1515" y="2405"/>
                </a:lnTo>
                <a:lnTo>
                  <a:pt x="1517" y="2407"/>
                </a:lnTo>
                <a:lnTo>
                  <a:pt x="1517" y="2409"/>
                </a:lnTo>
                <a:lnTo>
                  <a:pt x="1513" y="2409"/>
                </a:lnTo>
                <a:lnTo>
                  <a:pt x="1513" y="2409"/>
                </a:lnTo>
                <a:lnTo>
                  <a:pt x="1513" y="2411"/>
                </a:lnTo>
                <a:lnTo>
                  <a:pt x="1515" y="2411"/>
                </a:lnTo>
                <a:lnTo>
                  <a:pt x="1517" y="2413"/>
                </a:lnTo>
                <a:close/>
                <a:moveTo>
                  <a:pt x="1586" y="2510"/>
                </a:moveTo>
                <a:lnTo>
                  <a:pt x="1584" y="2512"/>
                </a:lnTo>
                <a:lnTo>
                  <a:pt x="1582" y="2512"/>
                </a:lnTo>
                <a:lnTo>
                  <a:pt x="1582" y="2512"/>
                </a:lnTo>
                <a:lnTo>
                  <a:pt x="1580" y="2512"/>
                </a:lnTo>
                <a:lnTo>
                  <a:pt x="1580" y="2512"/>
                </a:lnTo>
                <a:lnTo>
                  <a:pt x="1580" y="2510"/>
                </a:lnTo>
                <a:lnTo>
                  <a:pt x="1578" y="2510"/>
                </a:lnTo>
                <a:lnTo>
                  <a:pt x="1576" y="2510"/>
                </a:lnTo>
                <a:lnTo>
                  <a:pt x="1574" y="2510"/>
                </a:lnTo>
                <a:lnTo>
                  <a:pt x="1574" y="2510"/>
                </a:lnTo>
                <a:lnTo>
                  <a:pt x="1574" y="2510"/>
                </a:lnTo>
                <a:lnTo>
                  <a:pt x="1574" y="2510"/>
                </a:lnTo>
                <a:lnTo>
                  <a:pt x="1574" y="2510"/>
                </a:lnTo>
                <a:lnTo>
                  <a:pt x="1574" y="2512"/>
                </a:lnTo>
                <a:lnTo>
                  <a:pt x="1574" y="2510"/>
                </a:lnTo>
                <a:lnTo>
                  <a:pt x="1576" y="2510"/>
                </a:lnTo>
                <a:lnTo>
                  <a:pt x="1576" y="2510"/>
                </a:lnTo>
                <a:lnTo>
                  <a:pt x="1576" y="2510"/>
                </a:lnTo>
                <a:lnTo>
                  <a:pt x="1578" y="2512"/>
                </a:lnTo>
                <a:lnTo>
                  <a:pt x="1580" y="2512"/>
                </a:lnTo>
                <a:lnTo>
                  <a:pt x="1580" y="2512"/>
                </a:lnTo>
                <a:lnTo>
                  <a:pt x="1580" y="2514"/>
                </a:lnTo>
                <a:lnTo>
                  <a:pt x="1580" y="2514"/>
                </a:lnTo>
                <a:lnTo>
                  <a:pt x="1582" y="2514"/>
                </a:lnTo>
                <a:lnTo>
                  <a:pt x="1582" y="2514"/>
                </a:lnTo>
                <a:lnTo>
                  <a:pt x="1584" y="2514"/>
                </a:lnTo>
                <a:lnTo>
                  <a:pt x="1584" y="2514"/>
                </a:lnTo>
                <a:lnTo>
                  <a:pt x="1584" y="2514"/>
                </a:lnTo>
                <a:lnTo>
                  <a:pt x="1586" y="2514"/>
                </a:lnTo>
                <a:lnTo>
                  <a:pt x="1586" y="2514"/>
                </a:lnTo>
                <a:lnTo>
                  <a:pt x="1586" y="2516"/>
                </a:lnTo>
                <a:lnTo>
                  <a:pt x="1586" y="2516"/>
                </a:lnTo>
                <a:lnTo>
                  <a:pt x="1588" y="2516"/>
                </a:lnTo>
                <a:lnTo>
                  <a:pt x="1588" y="2514"/>
                </a:lnTo>
                <a:lnTo>
                  <a:pt x="1590" y="2514"/>
                </a:lnTo>
                <a:lnTo>
                  <a:pt x="1588" y="2510"/>
                </a:lnTo>
                <a:lnTo>
                  <a:pt x="1586" y="2510"/>
                </a:lnTo>
                <a:close/>
                <a:moveTo>
                  <a:pt x="1519" y="2417"/>
                </a:moveTo>
                <a:lnTo>
                  <a:pt x="1519" y="2415"/>
                </a:lnTo>
                <a:lnTo>
                  <a:pt x="1517" y="2415"/>
                </a:lnTo>
                <a:lnTo>
                  <a:pt x="1515" y="2417"/>
                </a:lnTo>
                <a:lnTo>
                  <a:pt x="1515" y="2419"/>
                </a:lnTo>
                <a:lnTo>
                  <a:pt x="1515" y="2419"/>
                </a:lnTo>
                <a:lnTo>
                  <a:pt x="1515" y="2419"/>
                </a:lnTo>
                <a:lnTo>
                  <a:pt x="1515" y="2422"/>
                </a:lnTo>
                <a:lnTo>
                  <a:pt x="1517" y="2422"/>
                </a:lnTo>
                <a:lnTo>
                  <a:pt x="1517" y="2422"/>
                </a:lnTo>
                <a:lnTo>
                  <a:pt x="1521" y="2422"/>
                </a:lnTo>
                <a:lnTo>
                  <a:pt x="1521" y="2419"/>
                </a:lnTo>
                <a:lnTo>
                  <a:pt x="1523" y="2419"/>
                </a:lnTo>
                <a:lnTo>
                  <a:pt x="1523" y="2417"/>
                </a:lnTo>
                <a:lnTo>
                  <a:pt x="1521" y="2417"/>
                </a:lnTo>
                <a:lnTo>
                  <a:pt x="1519" y="2417"/>
                </a:lnTo>
                <a:close/>
                <a:moveTo>
                  <a:pt x="1519" y="2426"/>
                </a:moveTo>
                <a:lnTo>
                  <a:pt x="1519" y="2426"/>
                </a:lnTo>
                <a:lnTo>
                  <a:pt x="1519" y="2426"/>
                </a:lnTo>
                <a:lnTo>
                  <a:pt x="1519" y="2426"/>
                </a:lnTo>
                <a:lnTo>
                  <a:pt x="1517" y="2424"/>
                </a:lnTo>
                <a:lnTo>
                  <a:pt x="1515" y="2424"/>
                </a:lnTo>
                <a:lnTo>
                  <a:pt x="1515" y="2426"/>
                </a:lnTo>
                <a:lnTo>
                  <a:pt x="1515" y="2426"/>
                </a:lnTo>
                <a:lnTo>
                  <a:pt x="1515" y="2428"/>
                </a:lnTo>
                <a:lnTo>
                  <a:pt x="1515" y="2428"/>
                </a:lnTo>
                <a:lnTo>
                  <a:pt x="1515" y="2430"/>
                </a:lnTo>
                <a:lnTo>
                  <a:pt x="1515" y="2430"/>
                </a:lnTo>
                <a:lnTo>
                  <a:pt x="1517" y="2430"/>
                </a:lnTo>
                <a:lnTo>
                  <a:pt x="1517" y="2428"/>
                </a:lnTo>
                <a:lnTo>
                  <a:pt x="1517" y="2426"/>
                </a:lnTo>
                <a:lnTo>
                  <a:pt x="1519" y="2426"/>
                </a:lnTo>
                <a:close/>
                <a:moveTo>
                  <a:pt x="1521" y="2443"/>
                </a:moveTo>
                <a:lnTo>
                  <a:pt x="1523" y="2443"/>
                </a:lnTo>
                <a:lnTo>
                  <a:pt x="1523" y="2443"/>
                </a:lnTo>
                <a:lnTo>
                  <a:pt x="1525" y="2440"/>
                </a:lnTo>
                <a:lnTo>
                  <a:pt x="1525" y="2440"/>
                </a:lnTo>
                <a:lnTo>
                  <a:pt x="1527" y="2443"/>
                </a:lnTo>
                <a:lnTo>
                  <a:pt x="1527" y="2443"/>
                </a:lnTo>
                <a:lnTo>
                  <a:pt x="1527" y="2440"/>
                </a:lnTo>
                <a:lnTo>
                  <a:pt x="1527" y="2440"/>
                </a:lnTo>
                <a:lnTo>
                  <a:pt x="1527" y="2438"/>
                </a:lnTo>
                <a:lnTo>
                  <a:pt x="1527" y="2438"/>
                </a:lnTo>
                <a:lnTo>
                  <a:pt x="1525" y="2438"/>
                </a:lnTo>
                <a:lnTo>
                  <a:pt x="1523" y="2440"/>
                </a:lnTo>
                <a:lnTo>
                  <a:pt x="1521" y="2440"/>
                </a:lnTo>
                <a:lnTo>
                  <a:pt x="1519" y="2440"/>
                </a:lnTo>
                <a:lnTo>
                  <a:pt x="1519" y="2443"/>
                </a:lnTo>
                <a:lnTo>
                  <a:pt x="1517" y="2443"/>
                </a:lnTo>
                <a:lnTo>
                  <a:pt x="1517" y="2445"/>
                </a:lnTo>
                <a:lnTo>
                  <a:pt x="1517" y="2447"/>
                </a:lnTo>
                <a:lnTo>
                  <a:pt x="1519" y="2445"/>
                </a:lnTo>
                <a:lnTo>
                  <a:pt x="1519" y="2445"/>
                </a:lnTo>
                <a:lnTo>
                  <a:pt x="1521" y="2443"/>
                </a:lnTo>
                <a:lnTo>
                  <a:pt x="1521" y="2443"/>
                </a:lnTo>
                <a:close/>
                <a:moveTo>
                  <a:pt x="1525" y="2457"/>
                </a:moveTo>
                <a:lnTo>
                  <a:pt x="1527" y="2453"/>
                </a:lnTo>
                <a:lnTo>
                  <a:pt x="1527" y="2453"/>
                </a:lnTo>
                <a:lnTo>
                  <a:pt x="1525" y="2451"/>
                </a:lnTo>
                <a:lnTo>
                  <a:pt x="1525" y="2451"/>
                </a:lnTo>
                <a:lnTo>
                  <a:pt x="1525" y="2451"/>
                </a:lnTo>
                <a:lnTo>
                  <a:pt x="1523" y="2447"/>
                </a:lnTo>
                <a:lnTo>
                  <a:pt x="1523" y="2447"/>
                </a:lnTo>
                <a:lnTo>
                  <a:pt x="1523" y="2449"/>
                </a:lnTo>
                <a:lnTo>
                  <a:pt x="1521" y="2449"/>
                </a:lnTo>
                <a:lnTo>
                  <a:pt x="1519" y="2449"/>
                </a:lnTo>
                <a:lnTo>
                  <a:pt x="1521" y="2451"/>
                </a:lnTo>
                <a:lnTo>
                  <a:pt x="1521" y="2455"/>
                </a:lnTo>
                <a:lnTo>
                  <a:pt x="1523" y="2457"/>
                </a:lnTo>
                <a:lnTo>
                  <a:pt x="1523" y="2459"/>
                </a:lnTo>
                <a:lnTo>
                  <a:pt x="1525" y="2459"/>
                </a:lnTo>
                <a:lnTo>
                  <a:pt x="1525" y="2457"/>
                </a:lnTo>
                <a:close/>
                <a:moveTo>
                  <a:pt x="1567" y="2497"/>
                </a:moveTo>
                <a:lnTo>
                  <a:pt x="1569" y="2497"/>
                </a:lnTo>
                <a:lnTo>
                  <a:pt x="1571" y="2497"/>
                </a:lnTo>
                <a:lnTo>
                  <a:pt x="1571" y="2497"/>
                </a:lnTo>
                <a:lnTo>
                  <a:pt x="1576" y="2499"/>
                </a:lnTo>
                <a:lnTo>
                  <a:pt x="1578" y="2499"/>
                </a:lnTo>
                <a:lnTo>
                  <a:pt x="1578" y="2499"/>
                </a:lnTo>
                <a:lnTo>
                  <a:pt x="1578" y="2499"/>
                </a:lnTo>
                <a:lnTo>
                  <a:pt x="1578" y="2497"/>
                </a:lnTo>
                <a:lnTo>
                  <a:pt x="1580" y="2497"/>
                </a:lnTo>
                <a:lnTo>
                  <a:pt x="1578" y="2495"/>
                </a:lnTo>
                <a:lnTo>
                  <a:pt x="1578" y="2495"/>
                </a:lnTo>
                <a:lnTo>
                  <a:pt x="1576" y="2495"/>
                </a:lnTo>
                <a:lnTo>
                  <a:pt x="1574" y="2493"/>
                </a:lnTo>
                <a:lnTo>
                  <a:pt x="1571" y="2491"/>
                </a:lnTo>
                <a:lnTo>
                  <a:pt x="1569" y="2491"/>
                </a:lnTo>
                <a:lnTo>
                  <a:pt x="1565" y="2491"/>
                </a:lnTo>
                <a:lnTo>
                  <a:pt x="1563" y="2491"/>
                </a:lnTo>
                <a:lnTo>
                  <a:pt x="1563" y="2491"/>
                </a:lnTo>
                <a:lnTo>
                  <a:pt x="1561" y="2493"/>
                </a:lnTo>
                <a:lnTo>
                  <a:pt x="1563" y="2495"/>
                </a:lnTo>
                <a:lnTo>
                  <a:pt x="1565" y="2497"/>
                </a:lnTo>
                <a:lnTo>
                  <a:pt x="1565" y="2499"/>
                </a:lnTo>
                <a:lnTo>
                  <a:pt x="1567" y="2497"/>
                </a:lnTo>
                <a:lnTo>
                  <a:pt x="1567" y="2497"/>
                </a:lnTo>
                <a:close/>
                <a:moveTo>
                  <a:pt x="1712" y="2222"/>
                </a:moveTo>
                <a:lnTo>
                  <a:pt x="1710" y="2222"/>
                </a:lnTo>
                <a:lnTo>
                  <a:pt x="1708" y="2222"/>
                </a:lnTo>
                <a:lnTo>
                  <a:pt x="1708" y="2222"/>
                </a:lnTo>
                <a:lnTo>
                  <a:pt x="1710" y="2225"/>
                </a:lnTo>
                <a:lnTo>
                  <a:pt x="1710" y="2225"/>
                </a:lnTo>
                <a:lnTo>
                  <a:pt x="1712" y="2225"/>
                </a:lnTo>
                <a:lnTo>
                  <a:pt x="1712" y="2225"/>
                </a:lnTo>
                <a:lnTo>
                  <a:pt x="1712" y="2222"/>
                </a:lnTo>
                <a:close/>
                <a:moveTo>
                  <a:pt x="1680" y="2508"/>
                </a:moveTo>
                <a:lnTo>
                  <a:pt x="1680" y="2508"/>
                </a:lnTo>
                <a:lnTo>
                  <a:pt x="1678" y="2508"/>
                </a:lnTo>
                <a:lnTo>
                  <a:pt x="1678" y="2508"/>
                </a:lnTo>
                <a:lnTo>
                  <a:pt x="1674" y="2508"/>
                </a:lnTo>
                <a:lnTo>
                  <a:pt x="1672" y="2505"/>
                </a:lnTo>
                <a:lnTo>
                  <a:pt x="1672" y="2508"/>
                </a:lnTo>
                <a:lnTo>
                  <a:pt x="1672" y="2508"/>
                </a:lnTo>
                <a:lnTo>
                  <a:pt x="1670" y="2508"/>
                </a:lnTo>
                <a:lnTo>
                  <a:pt x="1670" y="2510"/>
                </a:lnTo>
                <a:lnTo>
                  <a:pt x="1670" y="2510"/>
                </a:lnTo>
                <a:lnTo>
                  <a:pt x="1672" y="2510"/>
                </a:lnTo>
                <a:lnTo>
                  <a:pt x="1674" y="2510"/>
                </a:lnTo>
                <a:lnTo>
                  <a:pt x="1674" y="2510"/>
                </a:lnTo>
                <a:lnTo>
                  <a:pt x="1676" y="2508"/>
                </a:lnTo>
                <a:lnTo>
                  <a:pt x="1680" y="2508"/>
                </a:lnTo>
                <a:lnTo>
                  <a:pt x="1680" y="2508"/>
                </a:lnTo>
                <a:lnTo>
                  <a:pt x="1683" y="2508"/>
                </a:lnTo>
                <a:lnTo>
                  <a:pt x="1683" y="2508"/>
                </a:lnTo>
                <a:lnTo>
                  <a:pt x="1683" y="2508"/>
                </a:lnTo>
                <a:lnTo>
                  <a:pt x="1680" y="2508"/>
                </a:lnTo>
                <a:close/>
                <a:moveTo>
                  <a:pt x="1724" y="2451"/>
                </a:moveTo>
                <a:lnTo>
                  <a:pt x="1727" y="2449"/>
                </a:lnTo>
                <a:lnTo>
                  <a:pt x="1724" y="2449"/>
                </a:lnTo>
                <a:lnTo>
                  <a:pt x="1724" y="2449"/>
                </a:lnTo>
                <a:lnTo>
                  <a:pt x="1722" y="2449"/>
                </a:lnTo>
                <a:lnTo>
                  <a:pt x="1722" y="2451"/>
                </a:lnTo>
                <a:lnTo>
                  <a:pt x="1722" y="2451"/>
                </a:lnTo>
                <a:lnTo>
                  <a:pt x="1724" y="2453"/>
                </a:lnTo>
                <a:lnTo>
                  <a:pt x="1724" y="2453"/>
                </a:lnTo>
                <a:lnTo>
                  <a:pt x="1724" y="2451"/>
                </a:lnTo>
                <a:close/>
                <a:moveTo>
                  <a:pt x="1745" y="2447"/>
                </a:moveTo>
                <a:lnTo>
                  <a:pt x="1745" y="2447"/>
                </a:lnTo>
                <a:lnTo>
                  <a:pt x="1747" y="2445"/>
                </a:lnTo>
                <a:lnTo>
                  <a:pt x="1747" y="2445"/>
                </a:lnTo>
                <a:lnTo>
                  <a:pt x="1747" y="2445"/>
                </a:lnTo>
                <a:lnTo>
                  <a:pt x="1750" y="2443"/>
                </a:lnTo>
                <a:lnTo>
                  <a:pt x="1750" y="2443"/>
                </a:lnTo>
                <a:lnTo>
                  <a:pt x="1747" y="2443"/>
                </a:lnTo>
                <a:lnTo>
                  <a:pt x="1747" y="2440"/>
                </a:lnTo>
                <a:lnTo>
                  <a:pt x="1745" y="2443"/>
                </a:lnTo>
                <a:lnTo>
                  <a:pt x="1745" y="2443"/>
                </a:lnTo>
                <a:lnTo>
                  <a:pt x="1743" y="2443"/>
                </a:lnTo>
                <a:lnTo>
                  <a:pt x="1741" y="2443"/>
                </a:lnTo>
                <a:lnTo>
                  <a:pt x="1741" y="2443"/>
                </a:lnTo>
                <a:lnTo>
                  <a:pt x="1739" y="2443"/>
                </a:lnTo>
                <a:lnTo>
                  <a:pt x="1739" y="2443"/>
                </a:lnTo>
                <a:lnTo>
                  <a:pt x="1737" y="2443"/>
                </a:lnTo>
                <a:lnTo>
                  <a:pt x="1735" y="2443"/>
                </a:lnTo>
                <a:lnTo>
                  <a:pt x="1733" y="2443"/>
                </a:lnTo>
                <a:lnTo>
                  <a:pt x="1731" y="2440"/>
                </a:lnTo>
                <a:lnTo>
                  <a:pt x="1731" y="2440"/>
                </a:lnTo>
                <a:lnTo>
                  <a:pt x="1731" y="2443"/>
                </a:lnTo>
                <a:lnTo>
                  <a:pt x="1731" y="2443"/>
                </a:lnTo>
                <a:lnTo>
                  <a:pt x="1731" y="2443"/>
                </a:lnTo>
                <a:lnTo>
                  <a:pt x="1733" y="2445"/>
                </a:lnTo>
                <a:lnTo>
                  <a:pt x="1735" y="2445"/>
                </a:lnTo>
                <a:lnTo>
                  <a:pt x="1735" y="2447"/>
                </a:lnTo>
                <a:lnTo>
                  <a:pt x="1735" y="2447"/>
                </a:lnTo>
                <a:lnTo>
                  <a:pt x="1731" y="2447"/>
                </a:lnTo>
                <a:lnTo>
                  <a:pt x="1731" y="2447"/>
                </a:lnTo>
                <a:lnTo>
                  <a:pt x="1731" y="2449"/>
                </a:lnTo>
                <a:lnTo>
                  <a:pt x="1731" y="2449"/>
                </a:lnTo>
                <a:lnTo>
                  <a:pt x="1733" y="2449"/>
                </a:lnTo>
                <a:lnTo>
                  <a:pt x="1733" y="2449"/>
                </a:lnTo>
                <a:lnTo>
                  <a:pt x="1735" y="2449"/>
                </a:lnTo>
                <a:lnTo>
                  <a:pt x="1735" y="2449"/>
                </a:lnTo>
                <a:lnTo>
                  <a:pt x="1735" y="2449"/>
                </a:lnTo>
                <a:lnTo>
                  <a:pt x="1735" y="2449"/>
                </a:lnTo>
                <a:lnTo>
                  <a:pt x="1733" y="2451"/>
                </a:lnTo>
                <a:lnTo>
                  <a:pt x="1733" y="2451"/>
                </a:lnTo>
                <a:lnTo>
                  <a:pt x="1731" y="2453"/>
                </a:lnTo>
                <a:lnTo>
                  <a:pt x="1727" y="2453"/>
                </a:lnTo>
                <a:lnTo>
                  <a:pt x="1724" y="2455"/>
                </a:lnTo>
                <a:lnTo>
                  <a:pt x="1727" y="2457"/>
                </a:lnTo>
                <a:lnTo>
                  <a:pt x="1729" y="2457"/>
                </a:lnTo>
                <a:lnTo>
                  <a:pt x="1731" y="2457"/>
                </a:lnTo>
                <a:lnTo>
                  <a:pt x="1731" y="2457"/>
                </a:lnTo>
                <a:lnTo>
                  <a:pt x="1733" y="2457"/>
                </a:lnTo>
                <a:lnTo>
                  <a:pt x="1733" y="2457"/>
                </a:lnTo>
                <a:lnTo>
                  <a:pt x="1733" y="2455"/>
                </a:lnTo>
                <a:lnTo>
                  <a:pt x="1735" y="2455"/>
                </a:lnTo>
                <a:lnTo>
                  <a:pt x="1735" y="2453"/>
                </a:lnTo>
                <a:lnTo>
                  <a:pt x="1735" y="2453"/>
                </a:lnTo>
                <a:lnTo>
                  <a:pt x="1737" y="2453"/>
                </a:lnTo>
                <a:lnTo>
                  <a:pt x="1739" y="2453"/>
                </a:lnTo>
                <a:lnTo>
                  <a:pt x="1739" y="2453"/>
                </a:lnTo>
                <a:lnTo>
                  <a:pt x="1743" y="2449"/>
                </a:lnTo>
                <a:lnTo>
                  <a:pt x="1745" y="2447"/>
                </a:lnTo>
                <a:close/>
                <a:moveTo>
                  <a:pt x="1630" y="2529"/>
                </a:moveTo>
                <a:lnTo>
                  <a:pt x="1626" y="2529"/>
                </a:lnTo>
                <a:lnTo>
                  <a:pt x="1626" y="2529"/>
                </a:lnTo>
                <a:lnTo>
                  <a:pt x="1624" y="2529"/>
                </a:lnTo>
                <a:lnTo>
                  <a:pt x="1624" y="2529"/>
                </a:lnTo>
                <a:lnTo>
                  <a:pt x="1626" y="2529"/>
                </a:lnTo>
                <a:lnTo>
                  <a:pt x="1626" y="2531"/>
                </a:lnTo>
                <a:lnTo>
                  <a:pt x="1628" y="2531"/>
                </a:lnTo>
                <a:lnTo>
                  <a:pt x="1628" y="2531"/>
                </a:lnTo>
                <a:lnTo>
                  <a:pt x="1630" y="2531"/>
                </a:lnTo>
                <a:lnTo>
                  <a:pt x="1630" y="2529"/>
                </a:lnTo>
                <a:lnTo>
                  <a:pt x="1630" y="2529"/>
                </a:lnTo>
                <a:lnTo>
                  <a:pt x="1630" y="2529"/>
                </a:lnTo>
                <a:close/>
                <a:moveTo>
                  <a:pt x="1636" y="2514"/>
                </a:moveTo>
                <a:lnTo>
                  <a:pt x="1634" y="2512"/>
                </a:lnTo>
                <a:lnTo>
                  <a:pt x="1630" y="2512"/>
                </a:lnTo>
                <a:lnTo>
                  <a:pt x="1624" y="2510"/>
                </a:lnTo>
                <a:lnTo>
                  <a:pt x="1622" y="2510"/>
                </a:lnTo>
                <a:lnTo>
                  <a:pt x="1618" y="2512"/>
                </a:lnTo>
                <a:lnTo>
                  <a:pt x="1620" y="2514"/>
                </a:lnTo>
                <a:lnTo>
                  <a:pt x="1620" y="2516"/>
                </a:lnTo>
                <a:lnTo>
                  <a:pt x="1622" y="2516"/>
                </a:lnTo>
                <a:lnTo>
                  <a:pt x="1622" y="2516"/>
                </a:lnTo>
                <a:lnTo>
                  <a:pt x="1626" y="2518"/>
                </a:lnTo>
                <a:lnTo>
                  <a:pt x="1626" y="2518"/>
                </a:lnTo>
                <a:lnTo>
                  <a:pt x="1628" y="2516"/>
                </a:lnTo>
                <a:lnTo>
                  <a:pt x="1628" y="2516"/>
                </a:lnTo>
                <a:lnTo>
                  <a:pt x="1630" y="2516"/>
                </a:lnTo>
                <a:lnTo>
                  <a:pt x="1630" y="2516"/>
                </a:lnTo>
                <a:lnTo>
                  <a:pt x="1630" y="2516"/>
                </a:lnTo>
                <a:lnTo>
                  <a:pt x="1630" y="2516"/>
                </a:lnTo>
                <a:lnTo>
                  <a:pt x="1630" y="2516"/>
                </a:lnTo>
                <a:lnTo>
                  <a:pt x="1632" y="2518"/>
                </a:lnTo>
                <a:lnTo>
                  <a:pt x="1632" y="2518"/>
                </a:lnTo>
                <a:lnTo>
                  <a:pt x="1634" y="2518"/>
                </a:lnTo>
                <a:lnTo>
                  <a:pt x="1634" y="2516"/>
                </a:lnTo>
                <a:lnTo>
                  <a:pt x="1636" y="2516"/>
                </a:lnTo>
                <a:lnTo>
                  <a:pt x="1636" y="2516"/>
                </a:lnTo>
                <a:lnTo>
                  <a:pt x="1636" y="2514"/>
                </a:lnTo>
                <a:lnTo>
                  <a:pt x="1636" y="2514"/>
                </a:lnTo>
                <a:close/>
                <a:moveTo>
                  <a:pt x="1632" y="2524"/>
                </a:moveTo>
                <a:lnTo>
                  <a:pt x="1632" y="2524"/>
                </a:lnTo>
                <a:lnTo>
                  <a:pt x="1632" y="2524"/>
                </a:lnTo>
                <a:lnTo>
                  <a:pt x="1630" y="2524"/>
                </a:lnTo>
                <a:lnTo>
                  <a:pt x="1630" y="2524"/>
                </a:lnTo>
                <a:lnTo>
                  <a:pt x="1630" y="2526"/>
                </a:lnTo>
                <a:lnTo>
                  <a:pt x="1628" y="2526"/>
                </a:lnTo>
                <a:lnTo>
                  <a:pt x="1628" y="2526"/>
                </a:lnTo>
                <a:lnTo>
                  <a:pt x="1632" y="2526"/>
                </a:lnTo>
                <a:lnTo>
                  <a:pt x="1632" y="2526"/>
                </a:lnTo>
                <a:lnTo>
                  <a:pt x="1632" y="2529"/>
                </a:lnTo>
                <a:lnTo>
                  <a:pt x="1632" y="2529"/>
                </a:lnTo>
                <a:lnTo>
                  <a:pt x="1632" y="2526"/>
                </a:lnTo>
                <a:lnTo>
                  <a:pt x="1632" y="2526"/>
                </a:lnTo>
                <a:lnTo>
                  <a:pt x="1632" y="2526"/>
                </a:lnTo>
                <a:lnTo>
                  <a:pt x="1632" y="2524"/>
                </a:lnTo>
                <a:close/>
                <a:moveTo>
                  <a:pt x="1643" y="2516"/>
                </a:moveTo>
                <a:lnTo>
                  <a:pt x="1643" y="2516"/>
                </a:lnTo>
                <a:lnTo>
                  <a:pt x="1643" y="2516"/>
                </a:lnTo>
                <a:lnTo>
                  <a:pt x="1643" y="2516"/>
                </a:lnTo>
                <a:lnTo>
                  <a:pt x="1643" y="2518"/>
                </a:lnTo>
                <a:lnTo>
                  <a:pt x="1643" y="2518"/>
                </a:lnTo>
                <a:lnTo>
                  <a:pt x="1643" y="2518"/>
                </a:lnTo>
                <a:lnTo>
                  <a:pt x="1645" y="2516"/>
                </a:lnTo>
                <a:lnTo>
                  <a:pt x="1645" y="2516"/>
                </a:lnTo>
                <a:lnTo>
                  <a:pt x="1645" y="2516"/>
                </a:lnTo>
                <a:lnTo>
                  <a:pt x="1643" y="2516"/>
                </a:lnTo>
                <a:close/>
                <a:moveTo>
                  <a:pt x="1737" y="2440"/>
                </a:moveTo>
                <a:lnTo>
                  <a:pt x="1737" y="2440"/>
                </a:lnTo>
                <a:lnTo>
                  <a:pt x="1737" y="2440"/>
                </a:lnTo>
                <a:lnTo>
                  <a:pt x="1735" y="2440"/>
                </a:lnTo>
                <a:lnTo>
                  <a:pt x="1735" y="2440"/>
                </a:lnTo>
                <a:lnTo>
                  <a:pt x="1735" y="2443"/>
                </a:lnTo>
                <a:lnTo>
                  <a:pt x="1737" y="2443"/>
                </a:lnTo>
                <a:lnTo>
                  <a:pt x="1737" y="2440"/>
                </a:lnTo>
                <a:close/>
                <a:moveTo>
                  <a:pt x="1297" y="1640"/>
                </a:moveTo>
                <a:lnTo>
                  <a:pt x="1297" y="1640"/>
                </a:lnTo>
                <a:lnTo>
                  <a:pt x="1297" y="1642"/>
                </a:lnTo>
                <a:lnTo>
                  <a:pt x="1299" y="1642"/>
                </a:lnTo>
                <a:lnTo>
                  <a:pt x="1299" y="1642"/>
                </a:lnTo>
                <a:lnTo>
                  <a:pt x="1299" y="1642"/>
                </a:lnTo>
                <a:lnTo>
                  <a:pt x="1299" y="1642"/>
                </a:lnTo>
                <a:lnTo>
                  <a:pt x="1301" y="1640"/>
                </a:lnTo>
                <a:lnTo>
                  <a:pt x="1301" y="1640"/>
                </a:lnTo>
                <a:lnTo>
                  <a:pt x="1299" y="1638"/>
                </a:lnTo>
                <a:lnTo>
                  <a:pt x="1297" y="1640"/>
                </a:lnTo>
                <a:close/>
                <a:moveTo>
                  <a:pt x="1291" y="1640"/>
                </a:moveTo>
                <a:lnTo>
                  <a:pt x="1291" y="1640"/>
                </a:lnTo>
                <a:lnTo>
                  <a:pt x="1291" y="1640"/>
                </a:lnTo>
                <a:lnTo>
                  <a:pt x="1291" y="1638"/>
                </a:lnTo>
                <a:lnTo>
                  <a:pt x="1287" y="1633"/>
                </a:lnTo>
                <a:lnTo>
                  <a:pt x="1287" y="1631"/>
                </a:lnTo>
                <a:lnTo>
                  <a:pt x="1284" y="1631"/>
                </a:lnTo>
                <a:lnTo>
                  <a:pt x="1284" y="1629"/>
                </a:lnTo>
                <a:lnTo>
                  <a:pt x="1284" y="1629"/>
                </a:lnTo>
                <a:lnTo>
                  <a:pt x="1282" y="1629"/>
                </a:lnTo>
                <a:lnTo>
                  <a:pt x="1282" y="1631"/>
                </a:lnTo>
                <a:lnTo>
                  <a:pt x="1280" y="1631"/>
                </a:lnTo>
                <a:lnTo>
                  <a:pt x="1280" y="1631"/>
                </a:lnTo>
                <a:lnTo>
                  <a:pt x="1282" y="1631"/>
                </a:lnTo>
                <a:lnTo>
                  <a:pt x="1282" y="1631"/>
                </a:lnTo>
                <a:lnTo>
                  <a:pt x="1282" y="1631"/>
                </a:lnTo>
                <a:lnTo>
                  <a:pt x="1284" y="1635"/>
                </a:lnTo>
                <a:lnTo>
                  <a:pt x="1287" y="1638"/>
                </a:lnTo>
                <a:lnTo>
                  <a:pt x="1287" y="1638"/>
                </a:lnTo>
                <a:lnTo>
                  <a:pt x="1289" y="1640"/>
                </a:lnTo>
                <a:lnTo>
                  <a:pt x="1287" y="1640"/>
                </a:lnTo>
                <a:lnTo>
                  <a:pt x="1284" y="1642"/>
                </a:lnTo>
                <a:lnTo>
                  <a:pt x="1282" y="1642"/>
                </a:lnTo>
                <a:lnTo>
                  <a:pt x="1282" y="1644"/>
                </a:lnTo>
                <a:lnTo>
                  <a:pt x="1282" y="1644"/>
                </a:lnTo>
                <a:lnTo>
                  <a:pt x="1282" y="1646"/>
                </a:lnTo>
                <a:lnTo>
                  <a:pt x="1284" y="1646"/>
                </a:lnTo>
                <a:lnTo>
                  <a:pt x="1287" y="1646"/>
                </a:lnTo>
                <a:lnTo>
                  <a:pt x="1291" y="1644"/>
                </a:lnTo>
                <a:lnTo>
                  <a:pt x="1293" y="1642"/>
                </a:lnTo>
                <a:lnTo>
                  <a:pt x="1291" y="1642"/>
                </a:lnTo>
                <a:lnTo>
                  <a:pt x="1291" y="1640"/>
                </a:lnTo>
                <a:close/>
                <a:moveTo>
                  <a:pt x="1023" y="2030"/>
                </a:moveTo>
                <a:lnTo>
                  <a:pt x="1023" y="2030"/>
                </a:lnTo>
                <a:lnTo>
                  <a:pt x="1023" y="2032"/>
                </a:lnTo>
                <a:lnTo>
                  <a:pt x="1025" y="2030"/>
                </a:lnTo>
                <a:lnTo>
                  <a:pt x="1025" y="2030"/>
                </a:lnTo>
                <a:lnTo>
                  <a:pt x="1025" y="2030"/>
                </a:lnTo>
                <a:lnTo>
                  <a:pt x="1023" y="2030"/>
                </a:lnTo>
                <a:close/>
                <a:moveTo>
                  <a:pt x="1284" y="1638"/>
                </a:moveTo>
                <a:lnTo>
                  <a:pt x="1284" y="1635"/>
                </a:lnTo>
                <a:lnTo>
                  <a:pt x="1282" y="1635"/>
                </a:lnTo>
                <a:lnTo>
                  <a:pt x="1280" y="1635"/>
                </a:lnTo>
                <a:lnTo>
                  <a:pt x="1280" y="1635"/>
                </a:lnTo>
                <a:lnTo>
                  <a:pt x="1280" y="1638"/>
                </a:lnTo>
                <a:lnTo>
                  <a:pt x="1280" y="1638"/>
                </a:lnTo>
                <a:lnTo>
                  <a:pt x="1282" y="1638"/>
                </a:lnTo>
                <a:lnTo>
                  <a:pt x="1282" y="1638"/>
                </a:lnTo>
                <a:lnTo>
                  <a:pt x="1284" y="1638"/>
                </a:lnTo>
                <a:close/>
                <a:moveTo>
                  <a:pt x="987" y="1271"/>
                </a:moveTo>
                <a:lnTo>
                  <a:pt x="985" y="1273"/>
                </a:lnTo>
                <a:lnTo>
                  <a:pt x="989" y="1275"/>
                </a:lnTo>
                <a:lnTo>
                  <a:pt x="989" y="1275"/>
                </a:lnTo>
                <a:lnTo>
                  <a:pt x="987" y="1273"/>
                </a:lnTo>
                <a:lnTo>
                  <a:pt x="987" y="1271"/>
                </a:lnTo>
                <a:close/>
                <a:moveTo>
                  <a:pt x="1064" y="1315"/>
                </a:moveTo>
                <a:lnTo>
                  <a:pt x="1062" y="1315"/>
                </a:lnTo>
                <a:lnTo>
                  <a:pt x="1062" y="1317"/>
                </a:lnTo>
                <a:lnTo>
                  <a:pt x="1062" y="1317"/>
                </a:lnTo>
                <a:lnTo>
                  <a:pt x="1064" y="1317"/>
                </a:lnTo>
                <a:lnTo>
                  <a:pt x="1064" y="1317"/>
                </a:lnTo>
                <a:lnTo>
                  <a:pt x="1064" y="1315"/>
                </a:lnTo>
                <a:lnTo>
                  <a:pt x="1064" y="1315"/>
                </a:lnTo>
                <a:close/>
                <a:moveTo>
                  <a:pt x="999" y="1357"/>
                </a:moveTo>
                <a:lnTo>
                  <a:pt x="999" y="1359"/>
                </a:lnTo>
                <a:lnTo>
                  <a:pt x="999" y="1359"/>
                </a:lnTo>
                <a:lnTo>
                  <a:pt x="999" y="1359"/>
                </a:lnTo>
                <a:lnTo>
                  <a:pt x="1002" y="1359"/>
                </a:lnTo>
                <a:lnTo>
                  <a:pt x="999" y="1359"/>
                </a:lnTo>
                <a:lnTo>
                  <a:pt x="999" y="1357"/>
                </a:lnTo>
                <a:close/>
                <a:moveTo>
                  <a:pt x="891" y="1132"/>
                </a:moveTo>
                <a:lnTo>
                  <a:pt x="891" y="1132"/>
                </a:lnTo>
                <a:lnTo>
                  <a:pt x="891" y="1134"/>
                </a:lnTo>
                <a:lnTo>
                  <a:pt x="893" y="1134"/>
                </a:lnTo>
                <a:lnTo>
                  <a:pt x="893" y="1134"/>
                </a:lnTo>
                <a:lnTo>
                  <a:pt x="895" y="1134"/>
                </a:lnTo>
                <a:lnTo>
                  <a:pt x="893" y="1134"/>
                </a:lnTo>
                <a:lnTo>
                  <a:pt x="893" y="1132"/>
                </a:lnTo>
                <a:lnTo>
                  <a:pt x="891" y="1132"/>
                </a:lnTo>
                <a:lnTo>
                  <a:pt x="891" y="1132"/>
                </a:lnTo>
                <a:lnTo>
                  <a:pt x="891" y="1132"/>
                </a:lnTo>
                <a:lnTo>
                  <a:pt x="891" y="1132"/>
                </a:lnTo>
                <a:lnTo>
                  <a:pt x="891" y="1132"/>
                </a:lnTo>
                <a:close/>
                <a:moveTo>
                  <a:pt x="1515" y="2401"/>
                </a:moveTo>
                <a:lnTo>
                  <a:pt x="1517" y="2399"/>
                </a:lnTo>
                <a:lnTo>
                  <a:pt x="1519" y="2394"/>
                </a:lnTo>
                <a:lnTo>
                  <a:pt x="1519" y="2394"/>
                </a:lnTo>
                <a:lnTo>
                  <a:pt x="1519" y="2392"/>
                </a:lnTo>
                <a:lnTo>
                  <a:pt x="1517" y="2392"/>
                </a:lnTo>
                <a:lnTo>
                  <a:pt x="1517" y="2394"/>
                </a:lnTo>
                <a:lnTo>
                  <a:pt x="1515" y="2394"/>
                </a:lnTo>
                <a:lnTo>
                  <a:pt x="1513" y="2394"/>
                </a:lnTo>
                <a:lnTo>
                  <a:pt x="1513" y="2394"/>
                </a:lnTo>
                <a:lnTo>
                  <a:pt x="1513" y="2394"/>
                </a:lnTo>
                <a:lnTo>
                  <a:pt x="1513" y="2396"/>
                </a:lnTo>
                <a:lnTo>
                  <a:pt x="1513" y="2396"/>
                </a:lnTo>
                <a:lnTo>
                  <a:pt x="1513" y="2396"/>
                </a:lnTo>
                <a:lnTo>
                  <a:pt x="1513" y="2396"/>
                </a:lnTo>
                <a:lnTo>
                  <a:pt x="1515" y="2399"/>
                </a:lnTo>
                <a:lnTo>
                  <a:pt x="1513" y="2399"/>
                </a:lnTo>
                <a:lnTo>
                  <a:pt x="1513" y="2401"/>
                </a:lnTo>
                <a:lnTo>
                  <a:pt x="1513" y="2401"/>
                </a:lnTo>
                <a:lnTo>
                  <a:pt x="1513" y="2401"/>
                </a:lnTo>
                <a:lnTo>
                  <a:pt x="1515" y="2401"/>
                </a:lnTo>
                <a:close/>
                <a:moveTo>
                  <a:pt x="939" y="1212"/>
                </a:moveTo>
                <a:lnTo>
                  <a:pt x="939" y="1214"/>
                </a:lnTo>
                <a:lnTo>
                  <a:pt x="939" y="1216"/>
                </a:lnTo>
                <a:lnTo>
                  <a:pt x="937" y="1216"/>
                </a:lnTo>
                <a:lnTo>
                  <a:pt x="939" y="1218"/>
                </a:lnTo>
                <a:lnTo>
                  <a:pt x="939" y="1218"/>
                </a:lnTo>
                <a:lnTo>
                  <a:pt x="939" y="1216"/>
                </a:lnTo>
                <a:lnTo>
                  <a:pt x="939" y="1214"/>
                </a:lnTo>
                <a:lnTo>
                  <a:pt x="939" y="1212"/>
                </a:lnTo>
                <a:close/>
                <a:moveTo>
                  <a:pt x="983" y="1271"/>
                </a:moveTo>
                <a:lnTo>
                  <a:pt x="983" y="1269"/>
                </a:lnTo>
                <a:lnTo>
                  <a:pt x="983" y="1269"/>
                </a:lnTo>
                <a:lnTo>
                  <a:pt x="983" y="1266"/>
                </a:lnTo>
                <a:lnTo>
                  <a:pt x="983" y="1266"/>
                </a:lnTo>
                <a:lnTo>
                  <a:pt x="983" y="1262"/>
                </a:lnTo>
                <a:lnTo>
                  <a:pt x="983" y="1260"/>
                </a:lnTo>
                <a:lnTo>
                  <a:pt x="983" y="1266"/>
                </a:lnTo>
                <a:lnTo>
                  <a:pt x="981" y="1269"/>
                </a:lnTo>
                <a:lnTo>
                  <a:pt x="983" y="1269"/>
                </a:lnTo>
                <a:lnTo>
                  <a:pt x="983" y="1269"/>
                </a:lnTo>
                <a:lnTo>
                  <a:pt x="983" y="1271"/>
                </a:lnTo>
                <a:lnTo>
                  <a:pt x="985" y="1273"/>
                </a:lnTo>
                <a:lnTo>
                  <a:pt x="985" y="1273"/>
                </a:lnTo>
                <a:lnTo>
                  <a:pt x="985" y="1271"/>
                </a:lnTo>
                <a:lnTo>
                  <a:pt x="983" y="1271"/>
                </a:lnTo>
                <a:close/>
                <a:moveTo>
                  <a:pt x="895" y="1201"/>
                </a:moveTo>
                <a:lnTo>
                  <a:pt x="895" y="1201"/>
                </a:lnTo>
                <a:lnTo>
                  <a:pt x="895" y="1199"/>
                </a:lnTo>
                <a:lnTo>
                  <a:pt x="893" y="1199"/>
                </a:lnTo>
                <a:lnTo>
                  <a:pt x="893" y="1201"/>
                </a:lnTo>
                <a:lnTo>
                  <a:pt x="893" y="1201"/>
                </a:lnTo>
                <a:lnTo>
                  <a:pt x="895" y="1204"/>
                </a:lnTo>
                <a:lnTo>
                  <a:pt x="895" y="1204"/>
                </a:lnTo>
                <a:lnTo>
                  <a:pt x="895" y="1201"/>
                </a:lnTo>
                <a:lnTo>
                  <a:pt x="895" y="1201"/>
                </a:lnTo>
                <a:close/>
                <a:moveTo>
                  <a:pt x="1523" y="2375"/>
                </a:moveTo>
                <a:lnTo>
                  <a:pt x="1521" y="2378"/>
                </a:lnTo>
                <a:lnTo>
                  <a:pt x="1519" y="2378"/>
                </a:lnTo>
                <a:lnTo>
                  <a:pt x="1517" y="2380"/>
                </a:lnTo>
                <a:lnTo>
                  <a:pt x="1517" y="2380"/>
                </a:lnTo>
                <a:lnTo>
                  <a:pt x="1519" y="2382"/>
                </a:lnTo>
                <a:lnTo>
                  <a:pt x="1519" y="2382"/>
                </a:lnTo>
                <a:lnTo>
                  <a:pt x="1519" y="2384"/>
                </a:lnTo>
                <a:lnTo>
                  <a:pt x="1519" y="2386"/>
                </a:lnTo>
                <a:lnTo>
                  <a:pt x="1521" y="2386"/>
                </a:lnTo>
                <a:lnTo>
                  <a:pt x="1521" y="2388"/>
                </a:lnTo>
                <a:lnTo>
                  <a:pt x="1523" y="2390"/>
                </a:lnTo>
                <a:lnTo>
                  <a:pt x="1525" y="2390"/>
                </a:lnTo>
                <a:lnTo>
                  <a:pt x="1527" y="2390"/>
                </a:lnTo>
                <a:lnTo>
                  <a:pt x="1527" y="2390"/>
                </a:lnTo>
                <a:lnTo>
                  <a:pt x="1527" y="2386"/>
                </a:lnTo>
                <a:lnTo>
                  <a:pt x="1527" y="2386"/>
                </a:lnTo>
                <a:lnTo>
                  <a:pt x="1527" y="2386"/>
                </a:lnTo>
                <a:lnTo>
                  <a:pt x="1527" y="2384"/>
                </a:lnTo>
                <a:lnTo>
                  <a:pt x="1525" y="2384"/>
                </a:lnTo>
                <a:lnTo>
                  <a:pt x="1525" y="2382"/>
                </a:lnTo>
                <a:lnTo>
                  <a:pt x="1525" y="2382"/>
                </a:lnTo>
                <a:lnTo>
                  <a:pt x="1525" y="2380"/>
                </a:lnTo>
                <a:lnTo>
                  <a:pt x="1523" y="2380"/>
                </a:lnTo>
                <a:lnTo>
                  <a:pt x="1523" y="2380"/>
                </a:lnTo>
                <a:lnTo>
                  <a:pt x="1523" y="2375"/>
                </a:lnTo>
                <a:lnTo>
                  <a:pt x="1523" y="2375"/>
                </a:lnTo>
                <a:close/>
                <a:moveTo>
                  <a:pt x="1511" y="2390"/>
                </a:moveTo>
                <a:lnTo>
                  <a:pt x="1513" y="2392"/>
                </a:lnTo>
                <a:lnTo>
                  <a:pt x="1513" y="2392"/>
                </a:lnTo>
                <a:lnTo>
                  <a:pt x="1515" y="2392"/>
                </a:lnTo>
                <a:lnTo>
                  <a:pt x="1517" y="2390"/>
                </a:lnTo>
                <a:lnTo>
                  <a:pt x="1519" y="2390"/>
                </a:lnTo>
                <a:lnTo>
                  <a:pt x="1519" y="2386"/>
                </a:lnTo>
                <a:lnTo>
                  <a:pt x="1517" y="2382"/>
                </a:lnTo>
                <a:lnTo>
                  <a:pt x="1517" y="2380"/>
                </a:lnTo>
                <a:lnTo>
                  <a:pt x="1515" y="2380"/>
                </a:lnTo>
                <a:lnTo>
                  <a:pt x="1513" y="2380"/>
                </a:lnTo>
                <a:lnTo>
                  <a:pt x="1513" y="2380"/>
                </a:lnTo>
                <a:lnTo>
                  <a:pt x="1513" y="2382"/>
                </a:lnTo>
                <a:lnTo>
                  <a:pt x="1513" y="2382"/>
                </a:lnTo>
                <a:lnTo>
                  <a:pt x="1513" y="2384"/>
                </a:lnTo>
                <a:lnTo>
                  <a:pt x="1511" y="2390"/>
                </a:lnTo>
                <a:close/>
                <a:moveTo>
                  <a:pt x="1465" y="2132"/>
                </a:moveTo>
                <a:lnTo>
                  <a:pt x="1465" y="2132"/>
                </a:lnTo>
                <a:lnTo>
                  <a:pt x="1465" y="2132"/>
                </a:lnTo>
                <a:lnTo>
                  <a:pt x="1465" y="2132"/>
                </a:lnTo>
                <a:lnTo>
                  <a:pt x="1465" y="2132"/>
                </a:lnTo>
                <a:lnTo>
                  <a:pt x="1463" y="2132"/>
                </a:lnTo>
                <a:lnTo>
                  <a:pt x="1463" y="2132"/>
                </a:lnTo>
                <a:lnTo>
                  <a:pt x="1463" y="2132"/>
                </a:lnTo>
                <a:lnTo>
                  <a:pt x="1467" y="2132"/>
                </a:lnTo>
                <a:lnTo>
                  <a:pt x="1467" y="2132"/>
                </a:lnTo>
                <a:lnTo>
                  <a:pt x="1467" y="2132"/>
                </a:lnTo>
                <a:lnTo>
                  <a:pt x="1467" y="2132"/>
                </a:lnTo>
                <a:lnTo>
                  <a:pt x="1465" y="2132"/>
                </a:lnTo>
                <a:close/>
                <a:moveTo>
                  <a:pt x="1521" y="2373"/>
                </a:moveTo>
                <a:lnTo>
                  <a:pt x="1519" y="2373"/>
                </a:lnTo>
                <a:lnTo>
                  <a:pt x="1519" y="2373"/>
                </a:lnTo>
                <a:lnTo>
                  <a:pt x="1517" y="2373"/>
                </a:lnTo>
                <a:lnTo>
                  <a:pt x="1519" y="2375"/>
                </a:lnTo>
                <a:lnTo>
                  <a:pt x="1519" y="2375"/>
                </a:lnTo>
                <a:lnTo>
                  <a:pt x="1519" y="2375"/>
                </a:lnTo>
                <a:lnTo>
                  <a:pt x="1519" y="2375"/>
                </a:lnTo>
                <a:lnTo>
                  <a:pt x="1521" y="2375"/>
                </a:lnTo>
                <a:lnTo>
                  <a:pt x="1523" y="2373"/>
                </a:lnTo>
                <a:lnTo>
                  <a:pt x="1521" y="2373"/>
                </a:lnTo>
                <a:lnTo>
                  <a:pt x="1521" y="2373"/>
                </a:lnTo>
                <a:close/>
                <a:moveTo>
                  <a:pt x="1314" y="1642"/>
                </a:moveTo>
                <a:lnTo>
                  <a:pt x="1314" y="1642"/>
                </a:lnTo>
                <a:lnTo>
                  <a:pt x="1312" y="1642"/>
                </a:lnTo>
                <a:lnTo>
                  <a:pt x="1312" y="1642"/>
                </a:lnTo>
                <a:lnTo>
                  <a:pt x="1310" y="1644"/>
                </a:lnTo>
                <a:lnTo>
                  <a:pt x="1310" y="1644"/>
                </a:lnTo>
                <a:lnTo>
                  <a:pt x="1310" y="1644"/>
                </a:lnTo>
                <a:lnTo>
                  <a:pt x="1310" y="1644"/>
                </a:lnTo>
                <a:lnTo>
                  <a:pt x="1310" y="1644"/>
                </a:lnTo>
                <a:lnTo>
                  <a:pt x="1312" y="1644"/>
                </a:lnTo>
                <a:lnTo>
                  <a:pt x="1314" y="1644"/>
                </a:lnTo>
                <a:lnTo>
                  <a:pt x="1314" y="1642"/>
                </a:lnTo>
                <a:lnTo>
                  <a:pt x="1314" y="1642"/>
                </a:lnTo>
                <a:lnTo>
                  <a:pt x="1314" y="1642"/>
                </a:lnTo>
                <a:lnTo>
                  <a:pt x="1314" y="1642"/>
                </a:lnTo>
                <a:close/>
                <a:moveTo>
                  <a:pt x="1297" y="1648"/>
                </a:moveTo>
                <a:lnTo>
                  <a:pt x="1297" y="1648"/>
                </a:lnTo>
                <a:lnTo>
                  <a:pt x="1297" y="1650"/>
                </a:lnTo>
                <a:lnTo>
                  <a:pt x="1297" y="1650"/>
                </a:lnTo>
                <a:lnTo>
                  <a:pt x="1297" y="1650"/>
                </a:lnTo>
                <a:lnTo>
                  <a:pt x="1299" y="1650"/>
                </a:lnTo>
                <a:lnTo>
                  <a:pt x="1299" y="1650"/>
                </a:lnTo>
                <a:lnTo>
                  <a:pt x="1297" y="1648"/>
                </a:lnTo>
                <a:close/>
                <a:moveTo>
                  <a:pt x="893" y="1143"/>
                </a:moveTo>
                <a:lnTo>
                  <a:pt x="891" y="1141"/>
                </a:lnTo>
                <a:lnTo>
                  <a:pt x="891" y="1139"/>
                </a:lnTo>
                <a:lnTo>
                  <a:pt x="891" y="1139"/>
                </a:lnTo>
                <a:lnTo>
                  <a:pt x="891" y="1141"/>
                </a:lnTo>
                <a:lnTo>
                  <a:pt x="891" y="1143"/>
                </a:lnTo>
                <a:lnTo>
                  <a:pt x="893" y="1143"/>
                </a:lnTo>
                <a:lnTo>
                  <a:pt x="893" y="1143"/>
                </a:lnTo>
                <a:lnTo>
                  <a:pt x="893" y="1143"/>
                </a:lnTo>
                <a:close/>
                <a:moveTo>
                  <a:pt x="1293" y="1633"/>
                </a:moveTo>
                <a:lnTo>
                  <a:pt x="1293" y="1633"/>
                </a:lnTo>
                <a:lnTo>
                  <a:pt x="1291" y="1635"/>
                </a:lnTo>
                <a:lnTo>
                  <a:pt x="1293" y="1635"/>
                </a:lnTo>
                <a:lnTo>
                  <a:pt x="1295" y="1635"/>
                </a:lnTo>
                <a:lnTo>
                  <a:pt x="1295" y="1635"/>
                </a:lnTo>
                <a:lnTo>
                  <a:pt x="1295" y="1635"/>
                </a:lnTo>
                <a:lnTo>
                  <a:pt x="1295" y="1633"/>
                </a:lnTo>
                <a:lnTo>
                  <a:pt x="1293" y="1633"/>
                </a:lnTo>
                <a:close/>
                <a:moveTo>
                  <a:pt x="1425" y="1524"/>
                </a:moveTo>
                <a:lnTo>
                  <a:pt x="1425" y="1524"/>
                </a:lnTo>
                <a:lnTo>
                  <a:pt x="1425" y="1522"/>
                </a:lnTo>
                <a:lnTo>
                  <a:pt x="1423" y="1522"/>
                </a:lnTo>
                <a:lnTo>
                  <a:pt x="1423" y="1522"/>
                </a:lnTo>
                <a:lnTo>
                  <a:pt x="1423" y="1522"/>
                </a:lnTo>
                <a:lnTo>
                  <a:pt x="1423" y="1522"/>
                </a:lnTo>
                <a:lnTo>
                  <a:pt x="1423" y="1524"/>
                </a:lnTo>
                <a:lnTo>
                  <a:pt x="1423" y="1524"/>
                </a:lnTo>
                <a:lnTo>
                  <a:pt x="1423" y="1524"/>
                </a:lnTo>
                <a:lnTo>
                  <a:pt x="1425" y="1526"/>
                </a:lnTo>
                <a:lnTo>
                  <a:pt x="1425" y="1526"/>
                </a:lnTo>
                <a:lnTo>
                  <a:pt x="1425" y="1524"/>
                </a:lnTo>
                <a:lnTo>
                  <a:pt x="1425" y="1524"/>
                </a:lnTo>
                <a:close/>
                <a:moveTo>
                  <a:pt x="1465" y="1612"/>
                </a:moveTo>
                <a:lnTo>
                  <a:pt x="1465" y="1612"/>
                </a:lnTo>
                <a:lnTo>
                  <a:pt x="1463" y="1612"/>
                </a:lnTo>
                <a:lnTo>
                  <a:pt x="1465" y="1612"/>
                </a:lnTo>
                <a:lnTo>
                  <a:pt x="1465" y="1612"/>
                </a:lnTo>
                <a:lnTo>
                  <a:pt x="1465" y="1612"/>
                </a:lnTo>
                <a:close/>
                <a:moveTo>
                  <a:pt x="1320" y="1191"/>
                </a:moveTo>
                <a:lnTo>
                  <a:pt x="1320" y="1189"/>
                </a:lnTo>
                <a:lnTo>
                  <a:pt x="1320" y="1187"/>
                </a:lnTo>
                <a:lnTo>
                  <a:pt x="1320" y="1187"/>
                </a:lnTo>
                <a:lnTo>
                  <a:pt x="1320" y="1189"/>
                </a:lnTo>
                <a:lnTo>
                  <a:pt x="1320" y="1191"/>
                </a:lnTo>
                <a:lnTo>
                  <a:pt x="1320" y="1191"/>
                </a:lnTo>
                <a:close/>
                <a:moveTo>
                  <a:pt x="1905" y="1642"/>
                </a:moveTo>
                <a:lnTo>
                  <a:pt x="1905" y="1640"/>
                </a:lnTo>
                <a:lnTo>
                  <a:pt x="1907" y="1638"/>
                </a:lnTo>
                <a:lnTo>
                  <a:pt x="1907" y="1635"/>
                </a:lnTo>
                <a:lnTo>
                  <a:pt x="1907" y="1635"/>
                </a:lnTo>
                <a:lnTo>
                  <a:pt x="1907" y="1635"/>
                </a:lnTo>
                <a:lnTo>
                  <a:pt x="1905" y="1635"/>
                </a:lnTo>
                <a:lnTo>
                  <a:pt x="1905" y="1635"/>
                </a:lnTo>
                <a:lnTo>
                  <a:pt x="1900" y="1633"/>
                </a:lnTo>
                <a:lnTo>
                  <a:pt x="1896" y="1633"/>
                </a:lnTo>
                <a:lnTo>
                  <a:pt x="1894" y="1633"/>
                </a:lnTo>
                <a:lnTo>
                  <a:pt x="1894" y="1633"/>
                </a:lnTo>
                <a:lnTo>
                  <a:pt x="1892" y="1633"/>
                </a:lnTo>
                <a:lnTo>
                  <a:pt x="1890" y="1635"/>
                </a:lnTo>
                <a:lnTo>
                  <a:pt x="1888" y="1635"/>
                </a:lnTo>
                <a:lnTo>
                  <a:pt x="1879" y="1633"/>
                </a:lnTo>
                <a:lnTo>
                  <a:pt x="1877" y="1633"/>
                </a:lnTo>
                <a:lnTo>
                  <a:pt x="1873" y="1635"/>
                </a:lnTo>
                <a:lnTo>
                  <a:pt x="1873" y="1635"/>
                </a:lnTo>
                <a:lnTo>
                  <a:pt x="1873" y="1638"/>
                </a:lnTo>
                <a:lnTo>
                  <a:pt x="1873" y="1640"/>
                </a:lnTo>
                <a:lnTo>
                  <a:pt x="1873" y="1640"/>
                </a:lnTo>
                <a:lnTo>
                  <a:pt x="1873" y="1640"/>
                </a:lnTo>
                <a:lnTo>
                  <a:pt x="1871" y="1642"/>
                </a:lnTo>
                <a:lnTo>
                  <a:pt x="1871" y="1644"/>
                </a:lnTo>
                <a:lnTo>
                  <a:pt x="1871" y="1646"/>
                </a:lnTo>
                <a:lnTo>
                  <a:pt x="1873" y="1646"/>
                </a:lnTo>
                <a:lnTo>
                  <a:pt x="1875" y="1646"/>
                </a:lnTo>
                <a:lnTo>
                  <a:pt x="1875" y="1648"/>
                </a:lnTo>
                <a:lnTo>
                  <a:pt x="1875" y="1648"/>
                </a:lnTo>
                <a:lnTo>
                  <a:pt x="1875" y="1648"/>
                </a:lnTo>
                <a:lnTo>
                  <a:pt x="1873" y="1648"/>
                </a:lnTo>
                <a:lnTo>
                  <a:pt x="1873" y="1648"/>
                </a:lnTo>
                <a:lnTo>
                  <a:pt x="1873" y="1648"/>
                </a:lnTo>
                <a:lnTo>
                  <a:pt x="1873" y="1650"/>
                </a:lnTo>
                <a:lnTo>
                  <a:pt x="1873" y="1652"/>
                </a:lnTo>
                <a:lnTo>
                  <a:pt x="1875" y="1654"/>
                </a:lnTo>
                <a:lnTo>
                  <a:pt x="1875" y="1656"/>
                </a:lnTo>
                <a:lnTo>
                  <a:pt x="1875" y="1656"/>
                </a:lnTo>
                <a:lnTo>
                  <a:pt x="1877" y="1656"/>
                </a:lnTo>
                <a:lnTo>
                  <a:pt x="1877" y="1656"/>
                </a:lnTo>
                <a:lnTo>
                  <a:pt x="1882" y="1656"/>
                </a:lnTo>
                <a:lnTo>
                  <a:pt x="1882" y="1656"/>
                </a:lnTo>
                <a:lnTo>
                  <a:pt x="1884" y="1656"/>
                </a:lnTo>
                <a:lnTo>
                  <a:pt x="1884" y="1656"/>
                </a:lnTo>
                <a:lnTo>
                  <a:pt x="1886" y="1656"/>
                </a:lnTo>
                <a:lnTo>
                  <a:pt x="1888" y="1656"/>
                </a:lnTo>
                <a:lnTo>
                  <a:pt x="1888" y="1656"/>
                </a:lnTo>
                <a:lnTo>
                  <a:pt x="1890" y="1656"/>
                </a:lnTo>
                <a:lnTo>
                  <a:pt x="1890" y="1654"/>
                </a:lnTo>
                <a:lnTo>
                  <a:pt x="1890" y="1652"/>
                </a:lnTo>
                <a:lnTo>
                  <a:pt x="1892" y="1654"/>
                </a:lnTo>
                <a:lnTo>
                  <a:pt x="1892" y="1654"/>
                </a:lnTo>
                <a:lnTo>
                  <a:pt x="1894" y="1654"/>
                </a:lnTo>
                <a:lnTo>
                  <a:pt x="1894" y="1654"/>
                </a:lnTo>
                <a:lnTo>
                  <a:pt x="1894" y="1652"/>
                </a:lnTo>
                <a:lnTo>
                  <a:pt x="1896" y="1652"/>
                </a:lnTo>
                <a:lnTo>
                  <a:pt x="1896" y="1652"/>
                </a:lnTo>
                <a:lnTo>
                  <a:pt x="1896" y="1652"/>
                </a:lnTo>
                <a:lnTo>
                  <a:pt x="1898" y="1652"/>
                </a:lnTo>
                <a:lnTo>
                  <a:pt x="1898" y="1652"/>
                </a:lnTo>
                <a:lnTo>
                  <a:pt x="1900" y="1650"/>
                </a:lnTo>
                <a:lnTo>
                  <a:pt x="1900" y="1650"/>
                </a:lnTo>
                <a:lnTo>
                  <a:pt x="1900" y="1650"/>
                </a:lnTo>
                <a:lnTo>
                  <a:pt x="1900" y="1648"/>
                </a:lnTo>
                <a:lnTo>
                  <a:pt x="1900" y="1648"/>
                </a:lnTo>
                <a:lnTo>
                  <a:pt x="1903" y="1648"/>
                </a:lnTo>
                <a:lnTo>
                  <a:pt x="1903" y="1648"/>
                </a:lnTo>
                <a:lnTo>
                  <a:pt x="1903" y="1646"/>
                </a:lnTo>
                <a:lnTo>
                  <a:pt x="1905" y="1644"/>
                </a:lnTo>
                <a:lnTo>
                  <a:pt x="1905" y="1644"/>
                </a:lnTo>
                <a:lnTo>
                  <a:pt x="1905" y="1642"/>
                </a:lnTo>
                <a:lnTo>
                  <a:pt x="1905" y="1642"/>
                </a:lnTo>
                <a:lnTo>
                  <a:pt x="1905" y="1642"/>
                </a:lnTo>
                <a:lnTo>
                  <a:pt x="1905" y="1642"/>
                </a:lnTo>
                <a:close/>
                <a:moveTo>
                  <a:pt x="1322" y="1183"/>
                </a:moveTo>
                <a:lnTo>
                  <a:pt x="1324" y="1185"/>
                </a:lnTo>
                <a:lnTo>
                  <a:pt x="1324" y="1185"/>
                </a:lnTo>
                <a:lnTo>
                  <a:pt x="1324" y="1185"/>
                </a:lnTo>
                <a:lnTo>
                  <a:pt x="1324" y="1185"/>
                </a:lnTo>
                <a:lnTo>
                  <a:pt x="1322" y="1183"/>
                </a:lnTo>
                <a:lnTo>
                  <a:pt x="1322" y="1183"/>
                </a:lnTo>
                <a:close/>
                <a:moveTo>
                  <a:pt x="1320" y="1193"/>
                </a:moveTo>
                <a:lnTo>
                  <a:pt x="1320" y="1191"/>
                </a:lnTo>
                <a:lnTo>
                  <a:pt x="1320" y="1191"/>
                </a:lnTo>
                <a:lnTo>
                  <a:pt x="1320" y="1191"/>
                </a:lnTo>
                <a:lnTo>
                  <a:pt x="1320" y="1193"/>
                </a:lnTo>
                <a:lnTo>
                  <a:pt x="1320" y="1193"/>
                </a:lnTo>
                <a:close/>
                <a:moveTo>
                  <a:pt x="1316" y="1185"/>
                </a:moveTo>
                <a:lnTo>
                  <a:pt x="1314" y="1185"/>
                </a:lnTo>
                <a:lnTo>
                  <a:pt x="1314" y="1187"/>
                </a:lnTo>
                <a:lnTo>
                  <a:pt x="1314" y="1187"/>
                </a:lnTo>
                <a:lnTo>
                  <a:pt x="1314" y="1187"/>
                </a:lnTo>
                <a:lnTo>
                  <a:pt x="1314" y="1187"/>
                </a:lnTo>
                <a:lnTo>
                  <a:pt x="1316" y="1187"/>
                </a:lnTo>
                <a:lnTo>
                  <a:pt x="1316" y="1187"/>
                </a:lnTo>
                <a:lnTo>
                  <a:pt x="1316" y="1185"/>
                </a:lnTo>
                <a:lnTo>
                  <a:pt x="1316" y="1185"/>
                </a:lnTo>
                <a:close/>
                <a:moveTo>
                  <a:pt x="1349" y="1331"/>
                </a:moveTo>
                <a:lnTo>
                  <a:pt x="1347" y="1334"/>
                </a:lnTo>
                <a:lnTo>
                  <a:pt x="1347" y="1334"/>
                </a:lnTo>
                <a:lnTo>
                  <a:pt x="1347" y="1336"/>
                </a:lnTo>
                <a:lnTo>
                  <a:pt x="1347" y="1336"/>
                </a:lnTo>
                <a:lnTo>
                  <a:pt x="1349" y="1334"/>
                </a:lnTo>
                <a:lnTo>
                  <a:pt x="1351" y="1331"/>
                </a:lnTo>
                <a:lnTo>
                  <a:pt x="1351" y="1331"/>
                </a:lnTo>
                <a:lnTo>
                  <a:pt x="1349" y="1331"/>
                </a:lnTo>
                <a:lnTo>
                  <a:pt x="1349" y="1331"/>
                </a:lnTo>
                <a:close/>
                <a:moveTo>
                  <a:pt x="1362" y="1392"/>
                </a:moveTo>
                <a:lnTo>
                  <a:pt x="1362" y="1392"/>
                </a:lnTo>
                <a:lnTo>
                  <a:pt x="1362" y="1394"/>
                </a:lnTo>
                <a:lnTo>
                  <a:pt x="1364" y="1392"/>
                </a:lnTo>
                <a:lnTo>
                  <a:pt x="1364" y="1392"/>
                </a:lnTo>
                <a:lnTo>
                  <a:pt x="1364" y="1392"/>
                </a:lnTo>
                <a:lnTo>
                  <a:pt x="1364" y="1392"/>
                </a:lnTo>
                <a:lnTo>
                  <a:pt x="1362" y="1392"/>
                </a:lnTo>
                <a:close/>
                <a:moveTo>
                  <a:pt x="1280" y="1361"/>
                </a:moveTo>
                <a:lnTo>
                  <a:pt x="1280" y="1359"/>
                </a:lnTo>
                <a:lnTo>
                  <a:pt x="1282" y="1359"/>
                </a:lnTo>
                <a:lnTo>
                  <a:pt x="1282" y="1359"/>
                </a:lnTo>
                <a:lnTo>
                  <a:pt x="1280" y="1359"/>
                </a:lnTo>
                <a:lnTo>
                  <a:pt x="1278" y="1361"/>
                </a:lnTo>
                <a:lnTo>
                  <a:pt x="1278" y="1361"/>
                </a:lnTo>
                <a:lnTo>
                  <a:pt x="1280" y="1361"/>
                </a:lnTo>
                <a:close/>
                <a:moveTo>
                  <a:pt x="1354" y="1394"/>
                </a:moveTo>
                <a:lnTo>
                  <a:pt x="1354" y="1394"/>
                </a:lnTo>
                <a:lnTo>
                  <a:pt x="1354" y="1394"/>
                </a:lnTo>
                <a:lnTo>
                  <a:pt x="1356" y="1394"/>
                </a:lnTo>
                <a:lnTo>
                  <a:pt x="1358" y="1392"/>
                </a:lnTo>
                <a:lnTo>
                  <a:pt x="1358" y="1392"/>
                </a:lnTo>
                <a:lnTo>
                  <a:pt x="1356" y="1394"/>
                </a:lnTo>
                <a:lnTo>
                  <a:pt x="1354" y="1394"/>
                </a:lnTo>
                <a:close/>
                <a:moveTo>
                  <a:pt x="1351" y="1321"/>
                </a:moveTo>
                <a:lnTo>
                  <a:pt x="1351" y="1321"/>
                </a:lnTo>
                <a:lnTo>
                  <a:pt x="1351" y="1321"/>
                </a:lnTo>
                <a:lnTo>
                  <a:pt x="1351" y="1323"/>
                </a:lnTo>
                <a:lnTo>
                  <a:pt x="1351" y="1323"/>
                </a:lnTo>
                <a:lnTo>
                  <a:pt x="1351" y="1321"/>
                </a:lnTo>
                <a:lnTo>
                  <a:pt x="1351" y="1321"/>
                </a:lnTo>
                <a:lnTo>
                  <a:pt x="1351" y="1321"/>
                </a:lnTo>
                <a:close/>
                <a:moveTo>
                  <a:pt x="1427" y="1174"/>
                </a:moveTo>
                <a:lnTo>
                  <a:pt x="1427" y="1174"/>
                </a:lnTo>
                <a:lnTo>
                  <a:pt x="1427" y="1176"/>
                </a:lnTo>
                <a:lnTo>
                  <a:pt x="1429" y="1172"/>
                </a:lnTo>
                <a:lnTo>
                  <a:pt x="1427" y="1172"/>
                </a:lnTo>
                <a:lnTo>
                  <a:pt x="1427" y="1174"/>
                </a:lnTo>
                <a:close/>
                <a:moveTo>
                  <a:pt x="1335" y="1378"/>
                </a:moveTo>
                <a:lnTo>
                  <a:pt x="1335" y="1378"/>
                </a:lnTo>
                <a:lnTo>
                  <a:pt x="1337" y="1378"/>
                </a:lnTo>
                <a:lnTo>
                  <a:pt x="1335" y="1378"/>
                </a:lnTo>
                <a:lnTo>
                  <a:pt x="1335" y="1378"/>
                </a:lnTo>
                <a:lnTo>
                  <a:pt x="1335" y="1378"/>
                </a:lnTo>
                <a:lnTo>
                  <a:pt x="1335" y="1378"/>
                </a:lnTo>
                <a:lnTo>
                  <a:pt x="1335" y="1380"/>
                </a:lnTo>
                <a:lnTo>
                  <a:pt x="1335" y="1380"/>
                </a:lnTo>
                <a:lnTo>
                  <a:pt x="1335" y="1378"/>
                </a:lnTo>
                <a:close/>
                <a:moveTo>
                  <a:pt x="1335" y="1367"/>
                </a:moveTo>
                <a:lnTo>
                  <a:pt x="1335" y="1367"/>
                </a:lnTo>
                <a:lnTo>
                  <a:pt x="1333" y="1369"/>
                </a:lnTo>
                <a:lnTo>
                  <a:pt x="1333" y="1371"/>
                </a:lnTo>
                <a:lnTo>
                  <a:pt x="1333" y="1371"/>
                </a:lnTo>
                <a:lnTo>
                  <a:pt x="1333" y="1371"/>
                </a:lnTo>
                <a:lnTo>
                  <a:pt x="1335" y="1367"/>
                </a:lnTo>
                <a:lnTo>
                  <a:pt x="1335" y="1367"/>
                </a:lnTo>
                <a:close/>
                <a:moveTo>
                  <a:pt x="1196" y="1231"/>
                </a:moveTo>
                <a:lnTo>
                  <a:pt x="1196" y="1233"/>
                </a:lnTo>
                <a:lnTo>
                  <a:pt x="1196" y="1237"/>
                </a:lnTo>
                <a:lnTo>
                  <a:pt x="1199" y="1243"/>
                </a:lnTo>
                <a:lnTo>
                  <a:pt x="1201" y="1248"/>
                </a:lnTo>
                <a:lnTo>
                  <a:pt x="1201" y="1248"/>
                </a:lnTo>
                <a:lnTo>
                  <a:pt x="1199" y="1245"/>
                </a:lnTo>
                <a:lnTo>
                  <a:pt x="1196" y="1237"/>
                </a:lnTo>
                <a:lnTo>
                  <a:pt x="1196" y="1231"/>
                </a:lnTo>
                <a:close/>
                <a:moveTo>
                  <a:pt x="1877" y="1604"/>
                </a:moveTo>
                <a:lnTo>
                  <a:pt x="1879" y="1604"/>
                </a:lnTo>
                <a:lnTo>
                  <a:pt x="1879" y="1602"/>
                </a:lnTo>
                <a:lnTo>
                  <a:pt x="1877" y="1600"/>
                </a:lnTo>
                <a:lnTo>
                  <a:pt x="1877" y="1600"/>
                </a:lnTo>
                <a:lnTo>
                  <a:pt x="1877" y="1600"/>
                </a:lnTo>
                <a:lnTo>
                  <a:pt x="1875" y="1600"/>
                </a:lnTo>
                <a:lnTo>
                  <a:pt x="1875" y="1602"/>
                </a:lnTo>
                <a:lnTo>
                  <a:pt x="1877" y="1604"/>
                </a:lnTo>
                <a:lnTo>
                  <a:pt x="1877" y="1604"/>
                </a:lnTo>
                <a:close/>
                <a:moveTo>
                  <a:pt x="1209" y="1214"/>
                </a:moveTo>
                <a:lnTo>
                  <a:pt x="1207" y="1214"/>
                </a:lnTo>
                <a:lnTo>
                  <a:pt x="1207" y="1216"/>
                </a:lnTo>
                <a:lnTo>
                  <a:pt x="1205" y="1216"/>
                </a:lnTo>
                <a:lnTo>
                  <a:pt x="1207" y="1216"/>
                </a:lnTo>
                <a:lnTo>
                  <a:pt x="1209" y="1214"/>
                </a:lnTo>
                <a:lnTo>
                  <a:pt x="1211" y="1214"/>
                </a:lnTo>
                <a:lnTo>
                  <a:pt x="1211" y="1212"/>
                </a:lnTo>
                <a:lnTo>
                  <a:pt x="1211" y="1212"/>
                </a:lnTo>
                <a:lnTo>
                  <a:pt x="1211" y="1214"/>
                </a:lnTo>
                <a:lnTo>
                  <a:pt x="1209" y="1214"/>
                </a:lnTo>
                <a:close/>
                <a:moveTo>
                  <a:pt x="1201" y="1222"/>
                </a:moveTo>
                <a:lnTo>
                  <a:pt x="1199" y="1227"/>
                </a:lnTo>
                <a:lnTo>
                  <a:pt x="1196" y="1229"/>
                </a:lnTo>
                <a:lnTo>
                  <a:pt x="1196" y="1231"/>
                </a:lnTo>
                <a:lnTo>
                  <a:pt x="1196" y="1229"/>
                </a:lnTo>
                <a:lnTo>
                  <a:pt x="1199" y="1227"/>
                </a:lnTo>
                <a:lnTo>
                  <a:pt x="1201" y="1220"/>
                </a:lnTo>
                <a:lnTo>
                  <a:pt x="1201" y="1222"/>
                </a:lnTo>
                <a:close/>
                <a:moveTo>
                  <a:pt x="1278" y="1195"/>
                </a:moveTo>
                <a:lnTo>
                  <a:pt x="1278" y="1193"/>
                </a:lnTo>
                <a:lnTo>
                  <a:pt x="1278" y="1193"/>
                </a:lnTo>
                <a:lnTo>
                  <a:pt x="1276" y="1193"/>
                </a:lnTo>
                <a:lnTo>
                  <a:pt x="1276" y="1193"/>
                </a:lnTo>
                <a:lnTo>
                  <a:pt x="1274" y="1193"/>
                </a:lnTo>
                <a:lnTo>
                  <a:pt x="1274" y="1193"/>
                </a:lnTo>
                <a:lnTo>
                  <a:pt x="1278" y="1195"/>
                </a:lnTo>
                <a:lnTo>
                  <a:pt x="1278" y="1195"/>
                </a:lnTo>
                <a:lnTo>
                  <a:pt x="1278" y="1195"/>
                </a:lnTo>
                <a:lnTo>
                  <a:pt x="1278" y="1195"/>
                </a:lnTo>
                <a:close/>
                <a:moveTo>
                  <a:pt x="1234" y="1199"/>
                </a:moveTo>
                <a:lnTo>
                  <a:pt x="1230" y="1201"/>
                </a:lnTo>
                <a:lnTo>
                  <a:pt x="1230" y="1201"/>
                </a:lnTo>
                <a:lnTo>
                  <a:pt x="1234" y="1199"/>
                </a:lnTo>
                <a:lnTo>
                  <a:pt x="1234" y="1197"/>
                </a:lnTo>
                <a:lnTo>
                  <a:pt x="1234" y="1197"/>
                </a:lnTo>
                <a:lnTo>
                  <a:pt x="1234" y="1199"/>
                </a:lnTo>
                <a:close/>
                <a:moveTo>
                  <a:pt x="1203" y="1218"/>
                </a:moveTo>
                <a:lnTo>
                  <a:pt x="1203" y="1218"/>
                </a:lnTo>
                <a:lnTo>
                  <a:pt x="1203" y="1220"/>
                </a:lnTo>
                <a:lnTo>
                  <a:pt x="1203" y="1220"/>
                </a:lnTo>
                <a:lnTo>
                  <a:pt x="1203" y="1218"/>
                </a:lnTo>
                <a:lnTo>
                  <a:pt x="1205" y="1218"/>
                </a:lnTo>
                <a:lnTo>
                  <a:pt x="1205" y="1216"/>
                </a:lnTo>
                <a:lnTo>
                  <a:pt x="1205" y="1216"/>
                </a:lnTo>
                <a:lnTo>
                  <a:pt x="1203" y="1218"/>
                </a:lnTo>
                <a:close/>
                <a:moveTo>
                  <a:pt x="1328" y="1183"/>
                </a:moveTo>
                <a:lnTo>
                  <a:pt x="1328" y="1183"/>
                </a:lnTo>
                <a:lnTo>
                  <a:pt x="1328" y="1185"/>
                </a:lnTo>
                <a:lnTo>
                  <a:pt x="1331" y="1185"/>
                </a:lnTo>
                <a:lnTo>
                  <a:pt x="1333" y="1183"/>
                </a:lnTo>
                <a:lnTo>
                  <a:pt x="1331" y="1183"/>
                </a:lnTo>
                <a:lnTo>
                  <a:pt x="1328" y="1183"/>
                </a:lnTo>
                <a:close/>
                <a:moveTo>
                  <a:pt x="1444" y="1224"/>
                </a:moveTo>
                <a:lnTo>
                  <a:pt x="1444" y="1222"/>
                </a:lnTo>
                <a:lnTo>
                  <a:pt x="1442" y="1220"/>
                </a:lnTo>
                <a:lnTo>
                  <a:pt x="1444" y="1224"/>
                </a:lnTo>
                <a:lnTo>
                  <a:pt x="1446" y="1229"/>
                </a:lnTo>
                <a:lnTo>
                  <a:pt x="1446" y="1231"/>
                </a:lnTo>
                <a:lnTo>
                  <a:pt x="1446" y="1231"/>
                </a:lnTo>
                <a:lnTo>
                  <a:pt x="1444" y="1224"/>
                </a:lnTo>
                <a:close/>
                <a:moveTo>
                  <a:pt x="1540" y="1325"/>
                </a:moveTo>
                <a:lnTo>
                  <a:pt x="1540" y="1327"/>
                </a:lnTo>
                <a:lnTo>
                  <a:pt x="1544" y="1325"/>
                </a:lnTo>
                <a:lnTo>
                  <a:pt x="1548" y="1325"/>
                </a:lnTo>
                <a:lnTo>
                  <a:pt x="1548" y="1323"/>
                </a:lnTo>
                <a:lnTo>
                  <a:pt x="1551" y="1323"/>
                </a:lnTo>
                <a:lnTo>
                  <a:pt x="1551" y="1321"/>
                </a:lnTo>
                <a:lnTo>
                  <a:pt x="1548" y="1321"/>
                </a:lnTo>
                <a:lnTo>
                  <a:pt x="1548" y="1323"/>
                </a:lnTo>
                <a:lnTo>
                  <a:pt x="1546" y="1323"/>
                </a:lnTo>
                <a:lnTo>
                  <a:pt x="1546" y="1323"/>
                </a:lnTo>
                <a:lnTo>
                  <a:pt x="1544" y="1323"/>
                </a:lnTo>
                <a:lnTo>
                  <a:pt x="1542" y="1323"/>
                </a:lnTo>
                <a:lnTo>
                  <a:pt x="1542" y="1323"/>
                </a:lnTo>
                <a:lnTo>
                  <a:pt x="1540" y="1323"/>
                </a:lnTo>
                <a:lnTo>
                  <a:pt x="1540" y="1323"/>
                </a:lnTo>
                <a:lnTo>
                  <a:pt x="1540" y="1325"/>
                </a:lnTo>
                <a:lnTo>
                  <a:pt x="1540" y="1325"/>
                </a:lnTo>
                <a:lnTo>
                  <a:pt x="1540" y="1325"/>
                </a:lnTo>
                <a:close/>
                <a:moveTo>
                  <a:pt x="1553" y="1359"/>
                </a:moveTo>
                <a:lnTo>
                  <a:pt x="1551" y="1357"/>
                </a:lnTo>
                <a:lnTo>
                  <a:pt x="1548" y="1357"/>
                </a:lnTo>
                <a:lnTo>
                  <a:pt x="1548" y="1357"/>
                </a:lnTo>
                <a:lnTo>
                  <a:pt x="1546" y="1357"/>
                </a:lnTo>
                <a:lnTo>
                  <a:pt x="1546" y="1357"/>
                </a:lnTo>
                <a:lnTo>
                  <a:pt x="1548" y="1359"/>
                </a:lnTo>
                <a:lnTo>
                  <a:pt x="1553" y="1359"/>
                </a:lnTo>
                <a:lnTo>
                  <a:pt x="1553" y="1359"/>
                </a:lnTo>
                <a:close/>
                <a:moveTo>
                  <a:pt x="1551" y="1317"/>
                </a:moveTo>
                <a:lnTo>
                  <a:pt x="1548" y="1317"/>
                </a:lnTo>
                <a:lnTo>
                  <a:pt x="1548" y="1319"/>
                </a:lnTo>
                <a:lnTo>
                  <a:pt x="1551" y="1317"/>
                </a:lnTo>
                <a:lnTo>
                  <a:pt x="1551" y="1317"/>
                </a:lnTo>
                <a:close/>
                <a:moveTo>
                  <a:pt x="1559" y="1313"/>
                </a:moveTo>
                <a:lnTo>
                  <a:pt x="1559" y="1313"/>
                </a:lnTo>
                <a:lnTo>
                  <a:pt x="1559" y="1315"/>
                </a:lnTo>
                <a:lnTo>
                  <a:pt x="1561" y="1315"/>
                </a:lnTo>
                <a:lnTo>
                  <a:pt x="1561" y="1315"/>
                </a:lnTo>
                <a:lnTo>
                  <a:pt x="1561" y="1313"/>
                </a:lnTo>
                <a:lnTo>
                  <a:pt x="1563" y="1313"/>
                </a:lnTo>
                <a:lnTo>
                  <a:pt x="1563" y="1313"/>
                </a:lnTo>
                <a:lnTo>
                  <a:pt x="1561" y="1313"/>
                </a:lnTo>
                <a:lnTo>
                  <a:pt x="1559" y="1313"/>
                </a:lnTo>
                <a:close/>
                <a:moveTo>
                  <a:pt x="1553" y="1340"/>
                </a:moveTo>
                <a:lnTo>
                  <a:pt x="1553" y="1340"/>
                </a:lnTo>
                <a:lnTo>
                  <a:pt x="1555" y="1340"/>
                </a:lnTo>
                <a:lnTo>
                  <a:pt x="1555" y="1340"/>
                </a:lnTo>
                <a:lnTo>
                  <a:pt x="1555" y="1340"/>
                </a:lnTo>
                <a:lnTo>
                  <a:pt x="1555" y="1340"/>
                </a:lnTo>
                <a:lnTo>
                  <a:pt x="1553" y="1340"/>
                </a:lnTo>
                <a:lnTo>
                  <a:pt x="1553" y="1340"/>
                </a:lnTo>
                <a:lnTo>
                  <a:pt x="1551" y="1340"/>
                </a:lnTo>
                <a:lnTo>
                  <a:pt x="1551" y="1340"/>
                </a:lnTo>
                <a:lnTo>
                  <a:pt x="1553" y="1340"/>
                </a:lnTo>
                <a:lnTo>
                  <a:pt x="1553" y="1340"/>
                </a:lnTo>
                <a:close/>
                <a:moveTo>
                  <a:pt x="1534" y="1030"/>
                </a:moveTo>
                <a:lnTo>
                  <a:pt x="1532" y="1032"/>
                </a:lnTo>
                <a:lnTo>
                  <a:pt x="1532" y="1032"/>
                </a:lnTo>
                <a:lnTo>
                  <a:pt x="1534" y="1030"/>
                </a:lnTo>
                <a:lnTo>
                  <a:pt x="1534" y="1030"/>
                </a:lnTo>
                <a:close/>
                <a:moveTo>
                  <a:pt x="1536" y="1304"/>
                </a:moveTo>
                <a:lnTo>
                  <a:pt x="1536" y="1304"/>
                </a:lnTo>
                <a:lnTo>
                  <a:pt x="1536" y="1304"/>
                </a:lnTo>
                <a:lnTo>
                  <a:pt x="1534" y="1306"/>
                </a:lnTo>
                <a:lnTo>
                  <a:pt x="1532" y="1306"/>
                </a:lnTo>
                <a:lnTo>
                  <a:pt x="1532" y="1308"/>
                </a:lnTo>
                <a:lnTo>
                  <a:pt x="1532" y="1306"/>
                </a:lnTo>
                <a:lnTo>
                  <a:pt x="1534" y="1306"/>
                </a:lnTo>
                <a:lnTo>
                  <a:pt x="1536" y="1304"/>
                </a:lnTo>
                <a:lnTo>
                  <a:pt x="1538" y="1302"/>
                </a:lnTo>
                <a:lnTo>
                  <a:pt x="1538" y="1300"/>
                </a:lnTo>
                <a:lnTo>
                  <a:pt x="1538" y="1300"/>
                </a:lnTo>
                <a:lnTo>
                  <a:pt x="1536" y="1300"/>
                </a:lnTo>
                <a:lnTo>
                  <a:pt x="1536" y="1300"/>
                </a:lnTo>
                <a:lnTo>
                  <a:pt x="1536" y="1300"/>
                </a:lnTo>
                <a:lnTo>
                  <a:pt x="1536" y="1302"/>
                </a:lnTo>
                <a:lnTo>
                  <a:pt x="1538" y="1302"/>
                </a:lnTo>
                <a:lnTo>
                  <a:pt x="1536" y="1302"/>
                </a:lnTo>
                <a:lnTo>
                  <a:pt x="1536" y="1304"/>
                </a:lnTo>
                <a:close/>
                <a:moveTo>
                  <a:pt x="1559" y="1006"/>
                </a:moveTo>
                <a:lnTo>
                  <a:pt x="1561" y="1004"/>
                </a:lnTo>
                <a:lnTo>
                  <a:pt x="1559" y="1004"/>
                </a:lnTo>
                <a:lnTo>
                  <a:pt x="1557" y="1006"/>
                </a:lnTo>
                <a:lnTo>
                  <a:pt x="1555" y="1009"/>
                </a:lnTo>
                <a:lnTo>
                  <a:pt x="1553" y="1009"/>
                </a:lnTo>
                <a:lnTo>
                  <a:pt x="1551" y="1009"/>
                </a:lnTo>
                <a:lnTo>
                  <a:pt x="1548" y="1009"/>
                </a:lnTo>
                <a:lnTo>
                  <a:pt x="1548" y="1009"/>
                </a:lnTo>
                <a:lnTo>
                  <a:pt x="1546" y="1009"/>
                </a:lnTo>
                <a:lnTo>
                  <a:pt x="1544" y="1009"/>
                </a:lnTo>
                <a:lnTo>
                  <a:pt x="1544" y="1009"/>
                </a:lnTo>
                <a:lnTo>
                  <a:pt x="1544" y="1009"/>
                </a:lnTo>
                <a:lnTo>
                  <a:pt x="1542" y="1009"/>
                </a:lnTo>
                <a:lnTo>
                  <a:pt x="1542" y="1009"/>
                </a:lnTo>
                <a:lnTo>
                  <a:pt x="1542" y="1009"/>
                </a:lnTo>
                <a:lnTo>
                  <a:pt x="1540" y="1009"/>
                </a:lnTo>
                <a:lnTo>
                  <a:pt x="1540" y="1011"/>
                </a:lnTo>
                <a:lnTo>
                  <a:pt x="1540" y="1011"/>
                </a:lnTo>
                <a:lnTo>
                  <a:pt x="1540" y="1011"/>
                </a:lnTo>
                <a:lnTo>
                  <a:pt x="1538" y="1011"/>
                </a:lnTo>
                <a:lnTo>
                  <a:pt x="1536" y="1013"/>
                </a:lnTo>
                <a:lnTo>
                  <a:pt x="1536" y="1013"/>
                </a:lnTo>
                <a:lnTo>
                  <a:pt x="1536" y="1013"/>
                </a:lnTo>
                <a:lnTo>
                  <a:pt x="1536" y="1015"/>
                </a:lnTo>
                <a:lnTo>
                  <a:pt x="1536" y="1015"/>
                </a:lnTo>
                <a:lnTo>
                  <a:pt x="1538" y="1013"/>
                </a:lnTo>
                <a:lnTo>
                  <a:pt x="1538" y="1013"/>
                </a:lnTo>
                <a:lnTo>
                  <a:pt x="1538" y="1013"/>
                </a:lnTo>
                <a:lnTo>
                  <a:pt x="1538" y="1015"/>
                </a:lnTo>
                <a:lnTo>
                  <a:pt x="1538" y="1015"/>
                </a:lnTo>
                <a:lnTo>
                  <a:pt x="1540" y="1015"/>
                </a:lnTo>
                <a:lnTo>
                  <a:pt x="1542" y="1015"/>
                </a:lnTo>
                <a:lnTo>
                  <a:pt x="1546" y="1013"/>
                </a:lnTo>
                <a:lnTo>
                  <a:pt x="1546" y="1013"/>
                </a:lnTo>
                <a:lnTo>
                  <a:pt x="1546" y="1013"/>
                </a:lnTo>
                <a:lnTo>
                  <a:pt x="1553" y="1011"/>
                </a:lnTo>
                <a:lnTo>
                  <a:pt x="1555" y="1011"/>
                </a:lnTo>
                <a:lnTo>
                  <a:pt x="1557" y="1011"/>
                </a:lnTo>
                <a:lnTo>
                  <a:pt x="1559" y="1011"/>
                </a:lnTo>
                <a:lnTo>
                  <a:pt x="1559" y="1009"/>
                </a:lnTo>
                <a:lnTo>
                  <a:pt x="1565" y="1006"/>
                </a:lnTo>
                <a:lnTo>
                  <a:pt x="1565" y="1006"/>
                </a:lnTo>
                <a:lnTo>
                  <a:pt x="1563" y="1006"/>
                </a:lnTo>
                <a:lnTo>
                  <a:pt x="1563" y="1006"/>
                </a:lnTo>
                <a:lnTo>
                  <a:pt x="1561" y="1006"/>
                </a:lnTo>
                <a:lnTo>
                  <a:pt x="1561" y="1006"/>
                </a:lnTo>
                <a:lnTo>
                  <a:pt x="1559" y="1009"/>
                </a:lnTo>
                <a:lnTo>
                  <a:pt x="1559" y="1009"/>
                </a:lnTo>
                <a:lnTo>
                  <a:pt x="1557" y="1009"/>
                </a:lnTo>
                <a:lnTo>
                  <a:pt x="1557" y="1009"/>
                </a:lnTo>
                <a:lnTo>
                  <a:pt x="1557" y="1009"/>
                </a:lnTo>
                <a:lnTo>
                  <a:pt x="1559" y="1006"/>
                </a:lnTo>
                <a:close/>
                <a:moveTo>
                  <a:pt x="1565" y="1310"/>
                </a:moveTo>
                <a:lnTo>
                  <a:pt x="1565" y="1313"/>
                </a:lnTo>
                <a:lnTo>
                  <a:pt x="1565" y="1313"/>
                </a:lnTo>
                <a:lnTo>
                  <a:pt x="1565" y="1313"/>
                </a:lnTo>
                <a:lnTo>
                  <a:pt x="1565" y="1313"/>
                </a:lnTo>
                <a:lnTo>
                  <a:pt x="1567" y="1313"/>
                </a:lnTo>
                <a:lnTo>
                  <a:pt x="1565" y="1313"/>
                </a:lnTo>
                <a:lnTo>
                  <a:pt x="1565" y="1310"/>
                </a:lnTo>
                <a:lnTo>
                  <a:pt x="1565" y="1310"/>
                </a:lnTo>
                <a:lnTo>
                  <a:pt x="1565" y="1310"/>
                </a:lnTo>
                <a:close/>
                <a:moveTo>
                  <a:pt x="1551" y="1304"/>
                </a:moveTo>
                <a:lnTo>
                  <a:pt x="1553" y="1304"/>
                </a:lnTo>
                <a:lnTo>
                  <a:pt x="1553" y="1306"/>
                </a:lnTo>
                <a:lnTo>
                  <a:pt x="1555" y="1306"/>
                </a:lnTo>
                <a:lnTo>
                  <a:pt x="1553" y="1304"/>
                </a:lnTo>
                <a:lnTo>
                  <a:pt x="1553" y="1304"/>
                </a:lnTo>
                <a:lnTo>
                  <a:pt x="1551" y="1304"/>
                </a:lnTo>
                <a:lnTo>
                  <a:pt x="1551" y="1304"/>
                </a:lnTo>
                <a:lnTo>
                  <a:pt x="1551" y="1304"/>
                </a:lnTo>
                <a:lnTo>
                  <a:pt x="1548" y="1304"/>
                </a:lnTo>
                <a:lnTo>
                  <a:pt x="1548" y="1304"/>
                </a:lnTo>
                <a:lnTo>
                  <a:pt x="1548" y="1304"/>
                </a:lnTo>
                <a:lnTo>
                  <a:pt x="1551" y="1304"/>
                </a:lnTo>
                <a:close/>
                <a:moveTo>
                  <a:pt x="1618" y="1455"/>
                </a:moveTo>
                <a:lnTo>
                  <a:pt x="1618" y="1455"/>
                </a:lnTo>
                <a:lnTo>
                  <a:pt x="1618" y="1457"/>
                </a:lnTo>
                <a:lnTo>
                  <a:pt x="1620" y="1457"/>
                </a:lnTo>
                <a:lnTo>
                  <a:pt x="1620" y="1455"/>
                </a:lnTo>
                <a:lnTo>
                  <a:pt x="1620" y="1455"/>
                </a:lnTo>
                <a:lnTo>
                  <a:pt x="1618" y="1453"/>
                </a:lnTo>
                <a:lnTo>
                  <a:pt x="1618" y="1455"/>
                </a:lnTo>
                <a:lnTo>
                  <a:pt x="1618" y="1455"/>
                </a:lnTo>
                <a:lnTo>
                  <a:pt x="1618" y="1455"/>
                </a:lnTo>
                <a:close/>
                <a:moveTo>
                  <a:pt x="1620" y="950"/>
                </a:moveTo>
                <a:lnTo>
                  <a:pt x="1620" y="948"/>
                </a:lnTo>
                <a:lnTo>
                  <a:pt x="1618" y="948"/>
                </a:lnTo>
                <a:lnTo>
                  <a:pt x="1618" y="948"/>
                </a:lnTo>
                <a:lnTo>
                  <a:pt x="1618" y="950"/>
                </a:lnTo>
                <a:lnTo>
                  <a:pt x="1618" y="950"/>
                </a:lnTo>
                <a:lnTo>
                  <a:pt x="1618" y="950"/>
                </a:lnTo>
                <a:lnTo>
                  <a:pt x="1618" y="952"/>
                </a:lnTo>
                <a:lnTo>
                  <a:pt x="1618" y="950"/>
                </a:lnTo>
                <a:lnTo>
                  <a:pt x="1618" y="950"/>
                </a:lnTo>
                <a:lnTo>
                  <a:pt x="1620" y="950"/>
                </a:lnTo>
                <a:lnTo>
                  <a:pt x="1620" y="950"/>
                </a:lnTo>
                <a:lnTo>
                  <a:pt x="1620" y="950"/>
                </a:lnTo>
                <a:close/>
                <a:moveTo>
                  <a:pt x="1613" y="952"/>
                </a:moveTo>
                <a:lnTo>
                  <a:pt x="1613" y="952"/>
                </a:lnTo>
                <a:lnTo>
                  <a:pt x="1613" y="952"/>
                </a:lnTo>
                <a:lnTo>
                  <a:pt x="1613" y="952"/>
                </a:lnTo>
                <a:lnTo>
                  <a:pt x="1613" y="952"/>
                </a:lnTo>
                <a:lnTo>
                  <a:pt x="1613" y="952"/>
                </a:lnTo>
                <a:lnTo>
                  <a:pt x="1613" y="952"/>
                </a:lnTo>
                <a:lnTo>
                  <a:pt x="1613" y="952"/>
                </a:lnTo>
                <a:close/>
                <a:moveTo>
                  <a:pt x="1532" y="1298"/>
                </a:moveTo>
                <a:lnTo>
                  <a:pt x="1532" y="1298"/>
                </a:lnTo>
                <a:lnTo>
                  <a:pt x="1532" y="1300"/>
                </a:lnTo>
                <a:lnTo>
                  <a:pt x="1532" y="1300"/>
                </a:lnTo>
                <a:lnTo>
                  <a:pt x="1534" y="1300"/>
                </a:lnTo>
                <a:lnTo>
                  <a:pt x="1536" y="1300"/>
                </a:lnTo>
                <a:lnTo>
                  <a:pt x="1534" y="1300"/>
                </a:lnTo>
                <a:lnTo>
                  <a:pt x="1534" y="1298"/>
                </a:lnTo>
                <a:lnTo>
                  <a:pt x="1532" y="1298"/>
                </a:lnTo>
                <a:lnTo>
                  <a:pt x="1532" y="1298"/>
                </a:lnTo>
                <a:lnTo>
                  <a:pt x="1532" y="1298"/>
                </a:lnTo>
                <a:close/>
                <a:moveTo>
                  <a:pt x="1586" y="1000"/>
                </a:moveTo>
                <a:lnTo>
                  <a:pt x="1586" y="1000"/>
                </a:lnTo>
                <a:lnTo>
                  <a:pt x="1584" y="1000"/>
                </a:lnTo>
                <a:lnTo>
                  <a:pt x="1584" y="1000"/>
                </a:lnTo>
                <a:lnTo>
                  <a:pt x="1582" y="1000"/>
                </a:lnTo>
                <a:lnTo>
                  <a:pt x="1582" y="1002"/>
                </a:lnTo>
                <a:lnTo>
                  <a:pt x="1582" y="1002"/>
                </a:lnTo>
                <a:lnTo>
                  <a:pt x="1586" y="1000"/>
                </a:lnTo>
                <a:close/>
                <a:moveTo>
                  <a:pt x="1574" y="998"/>
                </a:moveTo>
                <a:lnTo>
                  <a:pt x="1574" y="998"/>
                </a:lnTo>
                <a:lnTo>
                  <a:pt x="1574" y="998"/>
                </a:lnTo>
                <a:lnTo>
                  <a:pt x="1574" y="998"/>
                </a:lnTo>
                <a:lnTo>
                  <a:pt x="1574" y="1000"/>
                </a:lnTo>
                <a:lnTo>
                  <a:pt x="1574" y="1000"/>
                </a:lnTo>
                <a:lnTo>
                  <a:pt x="1574" y="998"/>
                </a:lnTo>
                <a:close/>
                <a:moveTo>
                  <a:pt x="1576" y="996"/>
                </a:moveTo>
                <a:lnTo>
                  <a:pt x="1576" y="996"/>
                </a:lnTo>
                <a:lnTo>
                  <a:pt x="1576" y="996"/>
                </a:lnTo>
                <a:lnTo>
                  <a:pt x="1576" y="998"/>
                </a:lnTo>
                <a:lnTo>
                  <a:pt x="1574" y="998"/>
                </a:lnTo>
                <a:lnTo>
                  <a:pt x="1574" y="1000"/>
                </a:lnTo>
                <a:lnTo>
                  <a:pt x="1576" y="1000"/>
                </a:lnTo>
                <a:lnTo>
                  <a:pt x="1576" y="1000"/>
                </a:lnTo>
                <a:lnTo>
                  <a:pt x="1576" y="996"/>
                </a:lnTo>
                <a:close/>
                <a:moveTo>
                  <a:pt x="1569" y="1313"/>
                </a:moveTo>
                <a:lnTo>
                  <a:pt x="1569" y="1315"/>
                </a:lnTo>
                <a:lnTo>
                  <a:pt x="1569" y="1315"/>
                </a:lnTo>
                <a:lnTo>
                  <a:pt x="1569" y="1313"/>
                </a:lnTo>
                <a:lnTo>
                  <a:pt x="1569" y="1313"/>
                </a:lnTo>
                <a:lnTo>
                  <a:pt x="1567" y="1313"/>
                </a:lnTo>
                <a:lnTo>
                  <a:pt x="1567" y="1313"/>
                </a:lnTo>
                <a:lnTo>
                  <a:pt x="1567" y="1313"/>
                </a:lnTo>
                <a:lnTo>
                  <a:pt x="1569" y="1313"/>
                </a:lnTo>
                <a:close/>
                <a:moveTo>
                  <a:pt x="1595" y="1002"/>
                </a:moveTo>
                <a:lnTo>
                  <a:pt x="1595" y="1002"/>
                </a:lnTo>
                <a:lnTo>
                  <a:pt x="1592" y="1000"/>
                </a:lnTo>
                <a:lnTo>
                  <a:pt x="1592" y="1000"/>
                </a:lnTo>
                <a:lnTo>
                  <a:pt x="1592" y="1002"/>
                </a:lnTo>
                <a:lnTo>
                  <a:pt x="1592" y="1002"/>
                </a:lnTo>
                <a:lnTo>
                  <a:pt x="1590" y="1002"/>
                </a:lnTo>
                <a:lnTo>
                  <a:pt x="1592" y="1002"/>
                </a:lnTo>
                <a:lnTo>
                  <a:pt x="1595" y="1002"/>
                </a:lnTo>
                <a:close/>
                <a:moveTo>
                  <a:pt x="1534" y="1015"/>
                </a:moveTo>
                <a:lnTo>
                  <a:pt x="1532" y="1015"/>
                </a:lnTo>
                <a:lnTo>
                  <a:pt x="1534" y="1015"/>
                </a:lnTo>
                <a:lnTo>
                  <a:pt x="1534" y="1015"/>
                </a:lnTo>
                <a:lnTo>
                  <a:pt x="1534" y="1015"/>
                </a:lnTo>
                <a:lnTo>
                  <a:pt x="1534" y="1015"/>
                </a:lnTo>
                <a:lnTo>
                  <a:pt x="1534" y="1013"/>
                </a:lnTo>
                <a:lnTo>
                  <a:pt x="1534" y="1013"/>
                </a:lnTo>
                <a:lnTo>
                  <a:pt x="1534" y="1015"/>
                </a:lnTo>
                <a:close/>
                <a:moveTo>
                  <a:pt x="2334" y="174"/>
                </a:moveTo>
                <a:lnTo>
                  <a:pt x="2332" y="174"/>
                </a:lnTo>
                <a:lnTo>
                  <a:pt x="2330" y="174"/>
                </a:lnTo>
                <a:lnTo>
                  <a:pt x="2328" y="176"/>
                </a:lnTo>
                <a:lnTo>
                  <a:pt x="2328" y="183"/>
                </a:lnTo>
                <a:lnTo>
                  <a:pt x="2330" y="187"/>
                </a:lnTo>
                <a:lnTo>
                  <a:pt x="2330" y="189"/>
                </a:lnTo>
                <a:lnTo>
                  <a:pt x="2332" y="189"/>
                </a:lnTo>
                <a:lnTo>
                  <a:pt x="2334" y="185"/>
                </a:lnTo>
                <a:lnTo>
                  <a:pt x="2334" y="180"/>
                </a:lnTo>
                <a:lnTo>
                  <a:pt x="2334" y="176"/>
                </a:lnTo>
                <a:lnTo>
                  <a:pt x="2334" y="174"/>
                </a:lnTo>
                <a:close/>
                <a:moveTo>
                  <a:pt x="2343" y="277"/>
                </a:moveTo>
                <a:lnTo>
                  <a:pt x="2353" y="277"/>
                </a:lnTo>
                <a:lnTo>
                  <a:pt x="2355" y="277"/>
                </a:lnTo>
                <a:lnTo>
                  <a:pt x="2355" y="273"/>
                </a:lnTo>
                <a:lnTo>
                  <a:pt x="2351" y="273"/>
                </a:lnTo>
                <a:lnTo>
                  <a:pt x="2349" y="271"/>
                </a:lnTo>
                <a:lnTo>
                  <a:pt x="2349" y="269"/>
                </a:lnTo>
                <a:lnTo>
                  <a:pt x="2347" y="266"/>
                </a:lnTo>
                <a:lnTo>
                  <a:pt x="2345" y="266"/>
                </a:lnTo>
                <a:lnTo>
                  <a:pt x="2340" y="269"/>
                </a:lnTo>
                <a:lnTo>
                  <a:pt x="2338" y="266"/>
                </a:lnTo>
                <a:lnTo>
                  <a:pt x="2334" y="269"/>
                </a:lnTo>
                <a:lnTo>
                  <a:pt x="2334" y="271"/>
                </a:lnTo>
                <a:lnTo>
                  <a:pt x="2334" y="275"/>
                </a:lnTo>
                <a:lnTo>
                  <a:pt x="2336" y="277"/>
                </a:lnTo>
                <a:lnTo>
                  <a:pt x="2343" y="277"/>
                </a:lnTo>
                <a:close/>
                <a:moveTo>
                  <a:pt x="2338" y="248"/>
                </a:moveTo>
                <a:lnTo>
                  <a:pt x="2338" y="237"/>
                </a:lnTo>
                <a:lnTo>
                  <a:pt x="2336" y="229"/>
                </a:lnTo>
                <a:lnTo>
                  <a:pt x="2334" y="227"/>
                </a:lnTo>
                <a:lnTo>
                  <a:pt x="2332" y="227"/>
                </a:lnTo>
                <a:lnTo>
                  <a:pt x="2332" y="231"/>
                </a:lnTo>
                <a:lnTo>
                  <a:pt x="2332" y="235"/>
                </a:lnTo>
                <a:lnTo>
                  <a:pt x="2336" y="248"/>
                </a:lnTo>
                <a:lnTo>
                  <a:pt x="2338" y="248"/>
                </a:lnTo>
                <a:close/>
                <a:moveTo>
                  <a:pt x="2347" y="134"/>
                </a:moveTo>
                <a:lnTo>
                  <a:pt x="2353" y="130"/>
                </a:lnTo>
                <a:lnTo>
                  <a:pt x="2355" y="126"/>
                </a:lnTo>
                <a:lnTo>
                  <a:pt x="2355" y="124"/>
                </a:lnTo>
                <a:lnTo>
                  <a:pt x="2347" y="122"/>
                </a:lnTo>
                <a:lnTo>
                  <a:pt x="2338" y="124"/>
                </a:lnTo>
                <a:lnTo>
                  <a:pt x="2332" y="126"/>
                </a:lnTo>
                <a:lnTo>
                  <a:pt x="2330" y="128"/>
                </a:lnTo>
                <a:lnTo>
                  <a:pt x="2332" y="132"/>
                </a:lnTo>
                <a:lnTo>
                  <a:pt x="2338" y="132"/>
                </a:lnTo>
                <a:lnTo>
                  <a:pt x="2347" y="134"/>
                </a:lnTo>
                <a:close/>
                <a:moveTo>
                  <a:pt x="2349" y="193"/>
                </a:moveTo>
                <a:lnTo>
                  <a:pt x="2345" y="197"/>
                </a:lnTo>
                <a:lnTo>
                  <a:pt x="2345" y="197"/>
                </a:lnTo>
                <a:lnTo>
                  <a:pt x="2345" y="199"/>
                </a:lnTo>
                <a:lnTo>
                  <a:pt x="2347" y="199"/>
                </a:lnTo>
                <a:lnTo>
                  <a:pt x="2351" y="197"/>
                </a:lnTo>
                <a:lnTo>
                  <a:pt x="2353" y="195"/>
                </a:lnTo>
                <a:lnTo>
                  <a:pt x="2351" y="193"/>
                </a:lnTo>
                <a:lnTo>
                  <a:pt x="2349" y="191"/>
                </a:lnTo>
                <a:lnTo>
                  <a:pt x="2349" y="193"/>
                </a:lnTo>
                <a:close/>
                <a:moveTo>
                  <a:pt x="2202" y="396"/>
                </a:moveTo>
                <a:lnTo>
                  <a:pt x="2202" y="398"/>
                </a:lnTo>
                <a:lnTo>
                  <a:pt x="2202" y="401"/>
                </a:lnTo>
                <a:lnTo>
                  <a:pt x="2202" y="401"/>
                </a:lnTo>
                <a:lnTo>
                  <a:pt x="2202" y="401"/>
                </a:lnTo>
                <a:lnTo>
                  <a:pt x="2204" y="401"/>
                </a:lnTo>
                <a:lnTo>
                  <a:pt x="2206" y="401"/>
                </a:lnTo>
                <a:lnTo>
                  <a:pt x="2215" y="398"/>
                </a:lnTo>
                <a:lnTo>
                  <a:pt x="2223" y="398"/>
                </a:lnTo>
                <a:lnTo>
                  <a:pt x="2225" y="401"/>
                </a:lnTo>
                <a:lnTo>
                  <a:pt x="2227" y="401"/>
                </a:lnTo>
                <a:lnTo>
                  <a:pt x="2227" y="401"/>
                </a:lnTo>
                <a:lnTo>
                  <a:pt x="2229" y="401"/>
                </a:lnTo>
                <a:lnTo>
                  <a:pt x="2231" y="398"/>
                </a:lnTo>
                <a:lnTo>
                  <a:pt x="2234" y="396"/>
                </a:lnTo>
                <a:lnTo>
                  <a:pt x="2240" y="396"/>
                </a:lnTo>
                <a:lnTo>
                  <a:pt x="2240" y="394"/>
                </a:lnTo>
                <a:lnTo>
                  <a:pt x="2240" y="394"/>
                </a:lnTo>
                <a:lnTo>
                  <a:pt x="2240" y="394"/>
                </a:lnTo>
                <a:lnTo>
                  <a:pt x="2238" y="392"/>
                </a:lnTo>
                <a:lnTo>
                  <a:pt x="2240" y="392"/>
                </a:lnTo>
                <a:lnTo>
                  <a:pt x="2240" y="392"/>
                </a:lnTo>
                <a:lnTo>
                  <a:pt x="2240" y="392"/>
                </a:lnTo>
                <a:lnTo>
                  <a:pt x="2240" y="390"/>
                </a:lnTo>
                <a:lnTo>
                  <a:pt x="2240" y="388"/>
                </a:lnTo>
                <a:lnTo>
                  <a:pt x="2240" y="388"/>
                </a:lnTo>
                <a:lnTo>
                  <a:pt x="2236" y="388"/>
                </a:lnTo>
                <a:lnTo>
                  <a:pt x="2236" y="388"/>
                </a:lnTo>
                <a:lnTo>
                  <a:pt x="2236" y="386"/>
                </a:lnTo>
                <a:lnTo>
                  <a:pt x="2234" y="386"/>
                </a:lnTo>
                <a:lnTo>
                  <a:pt x="2225" y="388"/>
                </a:lnTo>
                <a:lnTo>
                  <a:pt x="2221" y="390"/>
                </a:lnTo>
                <a:lnTo>
                  <a:pt x="2217" y="390"/>
                </a:lnTo>
                <a:lnTo>
                  <a:pt x="2213" y="390"/>
                </a:lnTo>
                <a:lnTo>
                  <a:pt x="2211" y="390"/>
                </a:lnTo>
                <a:lnTo>
                  <a:pt x="2208" y="390"/>
                </a:lnTo>
                <a:lnTo>
                  <a:pt x="2206" y="390"/>
                </a:lnTo>
                <a:lnTo>
                  <a:pt x="2206" y="392"/>
                </a:lnTo>
                <a:lnTo>
                  <a:pt x="2206" y="394"/>
                </a:lnTo>
                <a:lnTo>
                  <a:pt x="2204" y="396"/>
                </a:lnTo>
                <a:lnTo>
                  <a:pt x="2202" y="396"/>
                </a:lnTo>
                <a:close/>
                <a:moveTo>
                  <a:pt x="2405" y="1208"/>
                </a:moveTo>
                <a:lnTo>
                  <a:pt x="2405" y="1208"/>
                </a:lnTo>
                <a:lnTo>
                  <a:pt x="2405" y="1210"/>
                </a:lnTo>
                <a:lnTo>
                  <a:pt x="2403" y="1212"/>
                </a:lnTo>
                <a:lnTo>
                  <a:pt x="2401" y="1216"/>
                </a:lnTo>
                <a:lnTo>
                  <a:pt x="2399" y="1216"/>
                </a:lnTo>
                <a:lnTo>
                  <a:pt x="2397" y="1216"/>
                </a:lnTo>
                <a:lnTo>
                  <a:pt x="2399" y="1218"/>
                </a:lnTo>
                <a:lnTo>
                  <a:pt x="2399" y="1218"/>
                </a:lnTo>
                <a:lnTo>
                  <a:pt x="2401" y="1216"/>
                </a:lnTo>
                <a:lnTo>
                  <a:pt x="2405" y="1214"/>
                </a:lnTo>
                <a:lnTo>
                  <a:pt x="2408" y="1212"/>
                </a:lnTo>
                <a:lnTo>
                  <a:pt x="2408" y="1210"/>
                </a:lnTo>
                <a:lnTo>
                  <a:pt x="2408" y="1208"/>
                </a:lnTo>
                <a:lnTo>
                  <a:pt x="2408" y="1208"/>
                </a:lnTo>
                <a:lnTo>
                  <a:pt x="2408" y="1208"/>
                </a:lnTo>
                <a:lnTo>
                  <a:pt x="2405" y="1208"/>
                </a:lnTo>
                <a:close/>
                <a:moveTo>
                  <a:pt x="1856" y="390"/>
                </a:moveTo>
                <a:lnTo>
                  <a:pt x="1859" y="390"/>
                </a:lnTo>
                <a:lnTo>
                  <a:pt x="1861" y="390"/>
                </a:lnTo>
                <a:lnTo>
                  <a:pt x="1861" y="390"/>
                </a:lnTo>
                <a:lnTo>
                  <a:pt x="1856" y="388"/>
                </a:lnTo>
                <a:lnTo>
                  <a:pt x="1854" y="388"/>
                </a:lnTo>
                <a:lnTo>
                  <a:pt x="1852" y="388"/>
                </a:lnTo>
                <a:lnTo>
                  <a:pt x="1852" y="390"/>
                </a:lnTo>
                <a:lnTo>
                  <a:pt x="1852" y="390"/>
                </a:lnTo>
                <a:lnTo>
                  <a:pt x="1852" y="390"/>
                </a:lnTo>
                <a:lnTo>
                  <a:pt x="1856" y="390"/>
                </a:lnTo>
                <a:close/>
                <a:moveTo>
                  <a:pt x="1831" y="386"/>
                </a:moveTo>
                <a:lnTo>
                  <a:pt x="1831" y="386"/>
                </a:lnTo>
                <a:lnTo>
                  <a:pt x="1833" y="386"/>
                </a:lnTo>
                <a:lnTo>
                  <a:pt x="1833" y="384"/>
                </a:lnTo>
                <a:lnTo>
                  <a:pt x="1833" y="384"/>
                </a:lnTo>
                <a:lnTo>
                  <a:pt x="1833" y="384"/>
                </a:lnTo>
                <a:lnTo>
                  <a:pt x="1833" y="382"/>
                </a:lnTo>
                <a:lnTo>
                  <a:pt x="1833" y="380"/>
                </a:lnTo>
                <a:lnTo>
                  <a:pt x="1831" y="380"/>
                </a:lnTo>
                <a:lnTo>
                  <a:pt x="1829" y="380"/>
                </a:lnTo>
                <a:lnTo>
                  <a:pt x="1827" y="382"/>
                </a:lnTo>
                <a:lnTo>
                  <a:pt x="1827" y="384"/>
                </a:lnTo>
                <a:lnTo>
                  <a:pt x="1825" y="384"/>
                </a:lnTo>
                <a:lnTo>
                  <a:pt x="1827" y="384"/>
                </a:lnTo>
                <a:lnTo>
                  <a:pt x="1827" y="384"/>
                </a:lnTo>
                <a:lnTo>
                  <a:pt x="1831" y="386"/>
                </a:lnTo>
                <a:close/>
                <a:moveTo>
                  <a:pt x="2410" y="1204"/>
                </a:moveTo>
                <a:lnTo>
                  <a:pt x="2412" y="1204"/>
                </a:lnTo>
                <a:lnTo>
                  <a:pt x="2412" y="1204"/>
                </a:lnTo>
                <a:lnTo>
                  <a:pt x="2414" y="1201"/>
                </a:lnTo>
                <a:lnTo>
                  <a:pt x="2414" y="1199"/>
                </a:lnTo>
                <a:lnTo>
                  <a:pt x="2412" y="1199"/>
                </a:lnTo>
                <a:lnTo>
                  <a:pt x="2412" y="1199"/>
                </a:lnTo>
                <a:lnTo>
                  <a:pt x="2412" y="1201"/>
                </a:lnTo>
                <a:lnTo>
                  <a:pt x="2410" y="1201"/>
                </a:lnTo>
                <a:lnTo>
                  <a:pt x="2408" y="1201"/>
                </a:lnTo>
                <a:lnTo>
                  <a:pt x="2408" y="1204"/>
                </a:lnTo>
                <a:lnTo>
                  <a:pt x="2408" y="1206"/>
                </a:lnTo>
                <a:lnTo>
                  <a:pt x="2408" y="1206"/>
                </a:lnTo>
                <a:lnTo>
                  <a:pt x="2410" y="1204"/>
                </a:lnTo>
                <a:close/>
                <a:moveTo>
                  <a:pt x="2259" y="1390"/>
                </a:moveTo>
                <a:lnTo>
                  <a:pt x="2257" y="1390"/>
                </a:lnTo>
                <a:lnTo>
                  <a:pt x="2255" y="1390"/>
                </a:lnTo>
                <a:lnTo>
                  <a:pt x="2255" y="1390"/>
                </a:lnTo>
                <a:lnTo>
                  <a:pt x="2255" y="1390"/>
                </a:lnTo>
                <a:lnTo>
                  <a:pt x="2255" y="1392"/>
                </a:lnTo>
                <a:lnTo>
                  <a:pt x="2257" y="1390"/>
                </a:lnTo>
                <a:lnTo>
                  <a:pt x="2257" y="1390"/>
                </a:lnTo>
                <a:lnTo>
                  <a:pt x="2259" y="1392"/>
                </a:lnTo>
                <a:lnTo>
                  <a:pt x="2259" y="1390"/>
                </a:lnTo>
                <a:lnTo>
                  <a:pt x="2259" y="1390"/>
                </a:lnTo>
                <a:lnTo>
                  <a:pt x="2259" y="1390"/>
                </a:lnTo>
                <a:close/>
                <a:moveTo>
                  <a:pt x="2351" y="1206"/>
                </a:moveTo>
                <a:lnTo>
                  <a:pt x="2349" y="1206"/>
                </a:lnTo>
                <a:lnTo>
                  <a:pt x="2349" y="1206"/>
                </a:lnTo>
                <a:lnTo>
                  <a:pt x="2347" y="1208"/>
                </a:lnTo>
                <a:lnTo>
                  <a:pt x="2349" y="1210"/>
                </a:lnTo>
                <a:lnTo>
                  <a:pt x="2349" y="1212"/>
                </a:lnTo>
                <a:lnTo>
                  <a:pt x="2349" y="1212"/>
                </a:lnTo>
                <a:lnTo>
                  <a:pt x="2351" y="1210"/>
                </a:lnTo>
                <a:lnTo>
                  <a:pt x="2351" y="1210"/>
                </a:lnTo>
                <a:lnTo>
                  <a:pt x="2351" y="1208"/>
                </a:lnTo>
                <a:lnTo>
                  <a:pt x="2351" y="1208"/>
                </a:lnTo>
                <a:lnTo>
                  <a:pt x="2351" y="1206"/>
                </a:lnTo>
                <a:close/>
                <a:moveTo>
                  <a:pt x="2347" y="1222"/>
                </a:moveTo>
                <a:lnTo>
                  <a:pt x="2345" y="1222"/>
                </a:lnTo>
                <a:lnTo>
                  <a:pt x="2345" y="1222"/>
                </a:lnTo>
                <a:lnTo>
                  <a:pt x="2345" y="1222"/>
                </a:lnTo>
                <a:lnTo>
                  <a:pt x="2347" y="1224"/>
                </a:lnTo>
                <a:lnTo>
                  <a:pt x="2349" y="1222"/>
                </a:lnTo>
                <a:lnTo>
                  <a:pt x="2349" y="1220"/>
                </a:lnTo>
                <a:lnTo>
                  <a:pt x="2347" y="1222"/>
                </a:lnTo>
                <a:close/>
                <a:moveTo>
                  <a:pt x="2361" y="562"/>
                </a:moveTo>
                <a:lnTo>
                  <a:pt x="2366" y="562"/>
                </a:lnTo>
                <a:lnTo>
                  <a:pt x="2366" y="562"/>
                </a:lnTo>
                <a:lnTo>
                  <a:pt x="2370" y="560"/>
                </a:lnTo>
                <a:lnTo>
                  <a:pt x="2372" y="558"/>
                </a:lnTo>
                <a:lnTo>
                  <a:pt x="2376" y="556"/>
                </a:lnTo>
                <a:lnTo>
                  <a:pt x="2378" y="554"/>
                </a:lnTo>
                <a:lnTo>
                  <a:pt x="2382" y="552"/>
                </a:lnTo>
                <a:lnTo>
                  <a:pt x="2387" y="552"/>
                </a:lnTo>
                <a:lnTo>
                  <a:pt x="2391" y="552"/>
                </a:lnTo>
                <a:lnTo>
                  <a:pt x="2391" y="552"/>
                </a:lnTo>
                <a:lnTo>
                  <a:pt x="2393" y="549"/>
                </a:lnTo>
                <a:lnTo>
                  <a:pt x="2395" y="549"/>
                </a:lnTo>
                <a:lnTo>
                  <a:pt x="2397" y="547"/>
                </a:lnTo>
                <a:lnTo>
                  <a:pt x="2397" y="547"/>
                </a:lnTo>
                <a:lnTo>
                  <a:pt x="2399" y="545"/>
                </a:lnTo>
                <a:lnTo>
                  <a:pt x="2399" y="545"/>
                </a:lnTo>
                <a:lnTo>
                  <a:pt x="2399" y="545"/>
                </a:lnTo>
                <a:lnTo>
                  <a:pt x="2399" y="543"/>
                </a:lnTo>
                <a:lnTo>
                  <a:pt x="2399" y="543"/>
                </a:lnTo>
                <a:lnTo>
                  <a:pt x="2399" y="541"/>
                </a:lnTo>
                <a:lnTo>
                  <a:pt x="2401" y="541"/>
                </a:lnTo>
                <a:lnTo>
                  <a:pt x="2403" y="541"/>
                </a:lnTo>
                <a:lnTo>
                  <a:pt x="2403" y="541"/>
                </a:lnTo>
                <a:lnTo>
                  <a:pt x="2405" y="541"/>
                </a:lnTo>
                <a:lnTo>
                  <a:pt x="2408" y="539"/>
                </a:lnTo>
                <a:lnTo>
                  <a:pt x="2408" y="537"/>
                </a:lnTo>
                <a:lnTo>
                  <a:pt x="2408" y="537"/>
                </a:lnTo>
                <a:lnTo>
                  <a:pt x="2408" y="535"/>
                </a:lnTo>
                <a:lnTo>
                  <a:pt x="2408" y="535"/>
                </a:lnTo>
                <a:lnTo>
                  <a:pt x="2410" y="535"/>
                </a:lnTo>
                <a:lnTo>
                  <a:pt x="2412" y="535"/>
                </a:lnTo>
                <a:lnTo>
                  <a:pt x="2412" y="533"/>
                </a:lnTo>
                <a:lnTo>
                  <a:pt x="2412" y="533"/>
                </a:lnTo>
                <a:lnTo>
                  <a:pt x="2412" y="533"/>
                </a:lnTo>
                <a:lnTo>
                  <a:pt x="2412" y="533"/>
                </a:lnTo>
                <a:lnTo>
                  <a:pt x="2408" y="531"/>
                </a:lnTo>
                <a:lnTo>
                  <a:pt x="2410" y="531"/>
                </a:lnTo>
                <a:lnTo>
                  <a:pt x="2410" y="531"/>
                </a:lnTo>
                <a:lnTo>
                  <a:pt x="2410" y="531"/>
                </a:lnTo>
                <a:lnTo>
                  <a:pt x="2410" y="528"/>
                </a:lnTo>
                <a:lnTo>
                  <a:pt x="2410" y="528"/>
                </a:lnTo>
                <a:lnTo>
                  <a:pt x="2410" y="528"/>
                </a:lnTo>
                <a:lnTo>
                  <a:pt x="2410" y="528"/>
                </a:lnTo>
                <a:lnTo>
                  <a:pt x="2408" y="528"/>
                </a:lnTo>
                <a:lnTo>
                  <a:pt x="2408" y="526"/>
                </a:lnTo>
                <a:lnTo>
                  <a:pt x="2408" y="526"/>
                </a:lnTo>
                <a:lnTo>
                  <a:pt x="2410" y="526"/>
                </a:lnTo>
                <a:lnTo>
                  <a:pt x="2410" y="526"/>
                </a:lnTo>
                <a:lnTo>
                  <a:pt x="2410" y="524"/>
                </a:lnTo>
                <a:lnTo>
                  <a:pt x="2410" y="524"/>
                </a:lnTo>
                <a:lnTo>
                  <a:pt x="2410" y="522"/>
                </a:lnTo>
                <a:lnTo>
                  <a:pt x="2410" y="522"/>
                </a:lnTo>
                <a:lnTo>
                  <a:pt x="2410" y="522"/>
                </a:lnTo>
                <a:lnTo>
                  <a:pt x="2408" y="522"/>
                </a:lnTo>
                <a:lnTo>
                  <a:pt x="2408" y="522"/>
                </a:lnTo>
                <a:lnTo>
                  <a:pt x="2405" y="520"/>
                </a:lnTo>
                <a:lnTo>
                  <a:pt x="2403" y="520"/>
                </a:lnTo>
                <a:lnTo>
                  <a:pt x="2401" y="520"/>
                </a:lnTo>
                <a:lnTo>
                  <a:pt x="2397" y="522"/>
                </a:lnTo>
                <a:lnTo>
                  <a:pt x="2399" y="520"/>
                </a:lnTo>
                <a:lnTo>
                  <a:pt x="2401" y="518"/>
                </a:lnTo>
                <a:lnTo>
                  <a:pt x="2399" y="518"/>
                </a:lnTo>
                <a:lnTo>
                  <a:pt x="2399" y="518"/>
                </a:lnTo>
                <a:lnTo>
                  <a:pt x="2399" y="518"/>
                </a:lnTo>
                <a:lnTo>
                  <a:pt x="2399" y="516"/>
                </a:lnTo>
                <a:lnTo>
                  <a:pt x="2399" y="516"/>
                </a:lnTo>
                <a:lnTo>
                  <a:pt x="2395" y="518"/>
                </a:lnTo>
                <a:lnTo>
                  <a:pt x="2393" y="518"/>
                </a:lnTo>
                <a:lnTo>
                  <a:pt x="2393" y="516"/>
                </a:lnTo>
                <a:lnTo>
                  <a:pt x="2395" y="516"/>
                </a:lnTo>
                <a:lnTo>
                  <a:pt x="2395" y="514"/>
                </a:lnTo>
                <a:lnTo>
                  <a:pt x="2395" y="512"/>
                </a:lnTo>
                <a:lnTo>
                  <a:pt x="2395" y="512"/>
                </a:lnTo>
                <a:lnTo>
                  <a:pt x="2395" y="512"/>
                </a:lnTo>
                <a:lnTo>
                  <a:pt x="2395" y="510"/>
                </a:lnTo>
                <a:lnTo>
                  <a:pt x="2393" y="510"/>
                </a:lnTo>
                <a:lnTo>
                  <a:pt x="2393" y="512"/>
                </a:lnTo>
                <a:lnTo>
                  <a:pt x="2391" y="510"/>
                </a:lnTo>
                <a:lnTo>
                  <a:pt x="2389" y="510"/>
                </a:lnTo>
                <a:lnTo>
                  <a:pt x="2389" y="510"/>
                </a:lnTo>
                <a:lnTo>
                  <a:pt x="2391" y="508"/>
                </a:lnTo>
                <a:lnTo>
                  <a:pt x="2391" y="505"/>
                </a:lnTo>
                <a:lnTo>
                  <a:pt x="2393" y="503"/>
                </a:lnTo>
                <a:lnTo>
                  <a:pt x="2395" y="503"/>
                </a:lnTo>
                <a:lnTo>
                  <a:pt x="2397" y="503"/>
                </a:lnTo>
                <a:lnTo>
                  <a:pt x="2397" y="503"/>
                </a:lnTo>
                <a:lnTo>
                  <a:pt x="2395" y="503"/>
                </a:lnTo>
                <a:lnTo>
                  <a:pt x="2393" y="503"/>
                </a:lnTo>
                <a:lnTo>
                  <a:pt x="2391" y="503"/>
                </a:lnTo>
                <a:lnTo>
                  <a:pt x="2389" y="505"/>
                </a:lnTo>
                <a:lnTo>
                  <a:pt x="2387" y="505"/>
                </a:lnTo>
                <a:lnTo>
                  <a:pt x="2384" y="505"/>
                </a:lnTo>
                <a:lnTo>
                  <a:pt x="2382" y="505"/>
                </a:lnTo>
                <a:lnTo>
                  <a:pt x="2380" y="505"/>
                </a:lnTo>
                <a:lnTo>
                  <a:pt x="2380" y="505"/>
                </a:lnTo>
                <a:lnTo>
                  <a:pt x="2380" y="503"/>
                </a:lnTo>
                <a:lnTo>
                  <a:pt x="2380" y="501"/>
                </a:lnTo>
                <a:lnTo>
                  <a:pt x="2378" y="501"/>
                </a:lnTo>
                <a:lnTo>
                  <a:pt x="2376" y="499"/>
                </a:lnTo>
                <a:lnTo>
                  <a:pt x="2376" y="499"/>
                </a:lnTo>
                <a:lnTo>
                  <a:pt x="2372" y="499"/>
                </a:lnTo>
                <a:lnTo>
                  <a:pt x="2370" y="499"/>
                </a:lnTo>
                <a:lnTo>
                  <a:pt x="2368" y="501"/>
                </a:lnTo>
                <a:lnTo>
                  <a:pt x="2370" y="505"/>
                </a:lnTo>
                <a:lnTo>
                  <a:pt x="2370" y="505"/>
                </a:lnTo>
                <a:lnTo>
                  <a:pt x="2370" y="508"/>
                </a:lnTo>
                <a:lnTo>
                  <a:pt x="2368" y="508"/>
                </a:lnTo>
                <a:lnTo>
                  <a:pt x="2366" y="508"/>
                </a:lnTo>
                <a:lnTo>
                  <a:pt x="2364" y="510"/>
                </a:lnTo>
                <a:lnTo>
                  <a:pt x="2364" y="508"/>
                </a:lnTo>
                <a:lnTo>
                  <a:pt x="2361" y="508"/>
                </a:lnTo>
                <a:lnTo>
                  <a:pt x="2361" y="508"/>
                </a:lnTo>
                <a:lnTo>
                  <a:pt x="2359" y="508"/>
                </a:lnTo>
                <a:lnTo>
                  <a:pt x="2359" y="508"/>
                </a:lnTo>
                <a:lnTo>
                  <a:pt x="2357" y="510"/>
                </a:lnTo>
                <a:lnTo>
                  <a:pt x="2355" y="512"/>
                </a:lnTo>
                <a:lnTo>
                  <a:pt x="2355" y="512"/>
                </a:lnTo>
                <a:lnTo>
                  <a:pt x="2353" y="512"/>
                </a:lnTo>
                <a:lnTo>
                  <a:pt x="2353" y="512"/>
                </a:lnTo>
                <a:lnTo>
                  <a:pt x="2353" y="512"/>
                </a:lnTo>
                <a:lnTo>
                  <a:pt x="2353" y="512"/>
                </a:lnTo>
                <a:lnTo>
                  <a:pt x="2349" y="510"/>
                </a:lnTo>
                <a:lnTo>
                  <a:pt x="2349" y="508"/>
                </a:lnTo>
                <a:lnTo>
                  <a:pt x="2345" y="508"/>
                </a:lnTo>
                <a:lnTo>
                  <a:pt x="2343" y="508"/>
                </a:lnTo>
                <a:lnTo>
                  <a:pt x="2343" y="508"/>
                </a:lnTo>
                <a:lnTo>
                  <a:pt x="2343" y="510"/>
                </a:lnTo>
                <a:lnTo>
                  <a:pt x="2345" y="514"/>
                </a:lnTo>
                <a:lnTo>
                  <a:pt x="2345" y="516"/>
                </a:lnTo>
                <a:lnTo>
                  <a:pt x="2345" y="516"/>
                </a:lnTo>
                <a:lnTo>
                  <a:pt x="2345" y="518"/>
                </a:lnTo>
                <a:lnTo>
                  <a:pt x="2345" y="518"/>
                </a:lnTo>
                <a:lnTo>
                  <a:pt x="2345" y="518"/>
                </a:lnTo>
                <a:lnTo>
                  <a:pt x="2345" y="518"/>
                </a:lnTo>
                <a:lnTo>
                  <a:pt x="2343" y="514"/>
                </a:lnTo>
                <a:lnTo>
                  <a:pt x="2340" y="512"/>
                </a:lnTo>
                <a:lnTo>
                  <a:pt x="2338" y="510"/>
                </a:lnTo>
                <a:lnTo>
                  <a:pt x="2336" y="508"/>
                </a:lnTo>
                <a:lnTo>
                  <a:pt x="2336" y="508"/>
                </a:lnTo>
                <a:lnTo>
                  <a:pt x="2334" y="508"/>
                </a:lnTo>
                <a:lnTo>
                  <a:pt x="2334" y="508"/>
                </a:lnTo>
                <a:lnTo>
                  <a:pt x="2332" y="508"/>
                </a:lnTo>
                <a:lnTo>
                  <a:pt x="2332" y="510"/>
                </a:lnTo>
                <a:lnTo>
                  <a:pt x="2330" y="510"/>
                </a:lnTo>
                <a:lnTo>
                  <a:pt x="2328" y="510"/>
                </a:lnTo>
                <a:lnTo>
                  <a:pt x="2326" y="512"/>
                </a:lnTo>
                <a:lnTo>
                  <a:pt x="2326" y="512"/>
                </a:lnTo>
                <a:lnTo>
                  <a:pt x="2326" y="516"/>
                </a:lnTo>
                <a:lnTo>
                  <a:pt x="2326" y="516"/>
                </a:lnTo>
                <a:lnTo>
                  <a:pt x="2326" y="518"/>
                </a:lnTo>
                <a:lnTo>
                  <a:pt x="2326" y="518"/>
                </a:lnTo>
                <a:lnTo>
                  <a:pt x="2324" y="516"/>
                </a:lnTo>
                <a:lnTo>
                  <a:pt x="2324" y="516"/>
                </a:lnTo>
                <a:lnTo>
                  <a:pt x="2322" y="514"/>
                </a:lnTo>
                <a:lnTo>
                  <a:pt x="2320" y="514"/>
                </a:lnTo>
                <a:lnTo>
                  <a:pt x="2317" y="510"/>
                </a:lnTo>
                <a:lnTo>
                  <a:pt x="2317" y="510"/>
                </a:lnTo>
                <a:lnTo>
                  <a:pt x="2315" y="510"/>
                </a:lnTo>
                <a:lnTo>
                  <a:pt x="2313" y="510"/>
                </a:lnTo>
                <a:lnTo>
                  <a:pt x="2313" y="512"/>
                </a:lnTo>
                <a:lnTo>
                  <a:pt x="2313" y="514"/>
                </a:lnTo>
                <a:lnTo>
                  <a:pt x="2313" y="516"/>
                </a:lnTo>
                <a:lnTo>
                  <a:pt x="2313" y="518"/>
                </a:lnTo>
                <a:lnTo>
                  <a:pt x="2311" y="520"/>
                </a:lnTo>
                <a:lnTo>
                  <a:pt x="2311" y="522"/>
                </a:lnTo>
                <a:lnTo>
                  <a:pt x="2311" y="522"/>
                </a:lnTo>
                <a:lnTo>
                  <a:pt x="2309" y="522"/>
                </a:lnTo>
                <a:lnTo>
                  <a:pt x="2309" y="520"/>
                </a:lnTo>
                <a:lnTo>
                  <a:pt x="2309" y="520"/>
                </a:lnTo>
                <a:lnTo>
                  <a:pt x="2307" y="520"/>
                </a:lnTo>
                <a:lnTo>
                  <a:pt x="2307" y="520"/>
                </a:lnTo>
                <a:lnTo>
                  <a:pt x="2305" y="522"/>
                </a:lnTo>
                <a:lnTo>
                  <a:pt x="2303" y="524"/>
                </a:lnTo>
                <a:lnTo>
                  <a:pt x="2303" y="524"/>
                </a:lnTo>
                <a:lnTo>
                  <a:pt x="2303" y="524"/>
                </a:lnTo>
                <a:lnTo>
                  <a:pt x="2303" y="524"/>
                </a:lnTo>
                <a:lnTo>
                  <a:pt x="2303" y="526"/>
                </a:lnTo>
                <a:lnTo>
                  <a:pt x="2303" y="528"/>
                </a:lnTo>
                <a:lnTo>
                  <a:pt x="2301" y="528"/>
                </a:lnTo>
                <a:lnTo>
                  <a:pt x="2301" y="528"/>
                </a:lnTo>
                <a:lnTo>
                  <a:pt x="2301" y="524"/>
                </a:lnTo>
                <a:lnTo>
                  <a:pt x="2299" y="524"/>
                </a:lnTo>
                <a:lnTo>
                  <a:pt x="2299" y="524"/>
                </a:lnTo>
                <a:lnTo>
                  <a:pt x="2296" y="524"/>
                </a:lnTo>
                <a:lnTo>
                  <a:pt x="2296" y="524"/>
                </a:lnTo>
                <a:lnTo>
                  <a:pt x="2299" y="524"/>
                </a:lnTo>
                <a:lnTo>
                  <a:pt x="2299" y="522"/>
                </a:lnTo>
                <a:lnTo>
                  <a:pt x="2299" y="522"/>
                </a:lnTo>
                <a:lnTo>
                  <a:pt x="2299" y="522"/>
                </a:lnTo>
                <a:lnTo>
                  <a:pt x="2296" y="522"/>
                </a:lnTo>
                <a:lnTo>
                  <a:pt x="2296" y="522"/>
                </a:lnTo>
                <a:lnTo>
                  <a:pt x="2296" y="520"/>
                </a:lnTo>
                <a:lnTo>
                  <a:pt x="2296" y="520"/>
                </a:lnTo>
                <a:lnTo>
                  <a:pt x="2294" y="520"/>
                </a:lnTo>
                <a:lnTo>
                  <a:pt x="2294" y="518"/>
                </a:lnTo>
                <a:lnTo>
                  <a:pt x="2296" y="518"/>
                </a:lnTo>
                <a:lnTo>
                  <a:pt x="2296" y="518"/>
                </a:lnTo>
                <a:lnTo>
                  <a:pt x="2299" y="518"/>
                </a:lnTo>
                <a:lnTo>
                  <a:pt x="2299" y="514"/>
                </a:lnTo>
                <a:lnTo>
                  <a:pt x="2299" y="514"/>
                </a:lnTo>
                <a:lnTo>
                  <a:pt x="2299" y="514"/>
                </a:lnTo>
                <a:lnTo>
                  <a:pt x="2296" y="512"/>
                </a:lnTo>
                <a:lnTo>
                  <a:pt x="2296" y="512"/>
                </a:lnTo>
                <a:lnTo>
                  <a:pt x="2296" y="512"/>
                </a:lnTo>
                <a:lnTo>
                  <a:pt x="2299" y="512"/>
                </a:lnTo>
                <a:lnTo>
                  <a:pt x="2299" y="512"/>
                </a:lnTo>
                <a:lnTo>
                  <a:pt x="2294" y="510"/>
                </a:lnTo>
                <a:lnTo>
                  <a:pt x="2292" y="508"/>
                </a:lnTo>
                <a:lnTo>
                  <a:pt x="2290" y="505"/>
                </a:lnTo>
                <a:lnTo>
                  <a:pt x="2290" y="505"/>
                </a:lnTo>
                <a:lnTo>
                  <a:pt x="2286" y="503"/>
                </a:lnTo>
                <a:lnTo>
                  <a:pt x="2284" y="503"/>
                </a:lnTo>
                <a:lnTo>
                  <a:pt x="2282" y="501"/>
                </a:lnTo>
                <a:lnTo>
                  <a:pt x="2282" y="501"/>
                </a:lnTo>
                <a:lnTo>
                  <a:pt x="2278" y="501"/>
                </a:lnTo>
                <a:lnTo>
                  <a:pt x="2276" y="501"/>
                </a:lnTo>
                <a:lnTo>
                  <a:pt x="2276" y="501"/>
                </a:lnTo>
                <a:lnTo>
                  <a:pt x="2273" y="503"/>
                </a:lnTo>
                <a:lnTo>
                  <a:pt x="2273" y="503"/>
                </a:lnTo>
                <a:lnTo>
                  <a:pt x="2273" y="503"/>
                </a:lnTo>
                <a:lnTo>
                  <a:pt x="2276" y="503"/>
                </a:lnTo>
                <a:lnTo>
                  <a:pt x="2278" y="503"/>
                </a:lnTo>
                <a:lnTo>
                  <a:pt x="2280" y="503"/>
                </a:lnTo>
                <a:lnTo>
                  <a:pt x="2280" y="503"/>
                </a:lnTo>
                <a:lnTo>
                  <a:pt x="2280" y="505"/>
                </a:lnTo>
                <a:lnTo>
                  <a:pt x="2282" y="505"/>
                </a:lnTo>
                <a:lnTo>
                  <a:pt x="2282" y="505"/>
                </a:lnTo>
                <a:lnTo>
                  <a:pt x="2282" y="505"/>
                </a:lnTo>
                <a:lnTo>
                  <a:pt x="2278" y="505"/>
                </a:lnTo>
                <a:lnTo>
                  <a:pt x="2276" y="505"/>
                </a:lnTo>
                <a:lnTo>
                  <a:pt x="2276" y="505"/>
                </a:lnTo>
                <a:lnTo>
                  <a:pt x="2276" y="508"/>
                </a:lnTo>
                <a:lnTo>
                  <a:pt x="2276" y="508"/>
                </a:lnTo>
                <a:lnTo>
                  <a:pt x="2278" y="508"/>
                </a:lnTo>
                <a:lnTo>
                  <a:pt x="2282" y="510"/>
                </a:lnTo>
                <a:lnTo>
                  <a:pt x="2282" y="510"/>
                </a:lnTo>
                <a:lnTo>
                  <a:pt x="2284" y="512"/>
                </a:lnTo>
                <a:lnTo>
                  <a:pt x="2282" y="514"/>
                </a:lnTo>
                <a:lnTo>
                  <a:pt x="2282" y="514"/>
                </a:lnTo>
                <a:lnTo>
                  <a:pt x="2282" y="514"/>
                </a:lnTo>
                <a:lnTo>
                  <a:pt x="2280" y="514"/>
                </a:lnTo>
                <a:lnTo>
                  <a:pt x="2280" y="514"/>
                </a:lnTo>
                <a:lnTo>
                  <a:pt x="2280" y="514"/>
                </a:lnTo>
                <a:lnTo>
                  <a:pt x="2280" y="512"/>
                </a:lnTo>
                <a:lnTo>
                  <a:pt x="2280" y="512"/>
                </a:lnTo>
                <a:lnTo>
                  <a:pt x="2280" y="512"/>
                </a:lnTo>
                <a:lnTo>
                  <a:pt x="2278" y="510"/>
                </a:lnTo>
                <a:lnTo>
                  <a:pt x="2278" y="512"/>
                </a:lnTo>
                <a:lnTo>
                  <a:pt x="2278" y="512"/>
                </a:lnTo>
                <a:lnTo>
                  <a:pt x="2276" y="512"/>
                </a:lnTo>
                <a:lnTo>
                  <a:pt x="2273" y="512"/>
                </a:lnTo>
                <a:lnTo>
                  <a:pt x="2273" y="512"/>
                </a:lnTo>
                <a:lnTo>
                  <a:pt x="2273" y="512"/>
                </a:lnTo>
                <a:lnTo>
                  <a:pt x="2273" y="510"/>
                </a:lnTo>
                <a:lnTo>
                  <a:pt x="2273" y="510"/>
                </a:lnTo>
                <a:lnTo>
                  <a:pt x="2269" y="508"/>
                </a:lnTo>
                <a:lnTo>
                  <a:pt x="2269" y="508"/>
                </a:lnTo>
                <a:lnTo>
                  <a:pt x="2267" y="508"/>
                </a:lnTo>
                <a:lnTo>
                  <a:pt x="2267" y="508"/>
                </a:lnTo>
                <a:lnTo>
                  <a:pt x="2267" y="508"/>
                </a:lnTo>
                <a:lnTo>
                  <a:pt x="2267" y="510"/>
                </a:lnTo>
                <a:lnTo>
                  <a:pt x="2265" y="510"/>
                </a:lnTo>
                <a:lnTo>
                  <a:pt x="2265" y="510"/>
                </a:lnTo>
                <a:lnTo>
                  <a:pt x="2267" y="510"/>
                </a:lnTo>
                <a:lnTo>
                  <a:pt x="2269" y="512"/>
                </a:lnTo>
                <a:lnTo>
                  <a:pt x="2267" y="512"/>
                </a:lnTo>
                <a:lnTo>
                  <a:pt x="2263" y="510"/>
                </a:lnTo>
                <a:lnTo>
                  <a:pt x="2263" y="510"/>
                </a:lnTo>
                <a:lnTo>
                  <a:pt x="2263" y="510"/>
                </a:lnTo>
                <a:lnTo>
                  <a:pt x="2263" y="512"/>
                </a:lnTo>
                <a:lnTo>
                  <a:pt x="2263" y="512"/>
                </a:lnTo>
                <a:lnTo>
                  <a:pt x="2265" y="512"/>
                </a:lnTo>
                <a:lnTo>
                  <a:pt x="2267" y="514"/>
                </a:lnTo>
                <a:lnTo>
                  <a:pt x="2263" y="514"/>
                </a:lnTo>
                <a:lnTo>
                  <a:pt x="2263" y="514"/>
                </a:lnTo>
                <a:lnTo>
                  <a:pt x="2263" y="516"/>
                </a:lnTo>
                <a:lnTo>
                  <a:pt x="2263" y="516"/>
                </a:lnTo>
                <a:lnTo>
                  <a:pt x="2265" y="516"/>
                </a:lnTo>
                <a:lnTo>
                  <a:pt x="2267" y="518"/>
                </a:lnTo>
                <a:lnTo>
                  <a:pt x="2269" y="518"/>
                </a:lnTo>
                <a:lnTo>
                  <a:pt x="2271" y="518"/>
                </a:lnTo>
                <a:lnTo>
                  <a:pt x="2269" y="518"/>
                </a:lnTo>
                <a:lnTo>
                  <a:pt x="2267" y="518"/>
                </a:lnTo>
                <a:lnTo>
                  <a:pt x="2265" y="520"/>
                </a:lnTo>
                <a:lnTo>
                  <a:pt x="2261" y="518"/>
                </a:lnTo>
                <a:lnTo>
                  <a:pt x="2259" y="516"/>
                </a:lnTo>
                <a:lnTo>
                  <a:pt x="2259" y="516"/>
                </a:lnTo>
                <a:lnTo>
                  <a:pt x="2259" y="518"/>
                </a:lnTo>
                <a:lnTo>
                  <a:pt x="2259" y="518"/>
                </a:lnTo>
                <a:lnTo>
                  <a:pt x="2259" y="518"/>
                </a:lnTo>
                <a:lnTo>
                  <a:pt x="2261" y="520"/>
                </a:lnTo>
                <a:lnTo>
                  <a:pt x="2261" y="520"/>
                </a:lnTo>
                <a:lnTo>
                  <a:pt x="2263" y="522"/>
                </a:lnTo>
                <a:lnTo>
                  <a:pt x="2261" y="522"/>
                </a:lnTo>
                <a:lnTo>
                  <a:pt x="2259" y="520"/>
                </a:lnTo>
                <a:lnTo>
                  <a:pt x="2257" y="520"/>
                </a:lnTo>
                <a:lnTo>
                  <a:pt x="2255" y="520"/>
                </a:lnTo>
                <a:lnTo>
                  <a:pt x="2252" y="522"/>
                </a:lnTo>
                <a:lnTo>
                  <a:pt x="2252" y="524"/>
                </a:lnTo>
                <a:lnTo>
                  <a:pt x="2257" y="524"/>
                </a:lnTo>
                <a:lnTo>
                  <a:pt x="2259" y="524"/>
                </a:lnTo>
                <a:lnTo>
                  <a:pt x="2261" y="526"/>
                </a:lnTo>
                <a:lnTo>
                  <a:pt x="2263" y="524"/>
                </a:lnTo>
                <a:lnTo>
                  <a:pt x="2265" y="524"/>
                </a:lnTo>
                <a:lnTo>
                  <a:pt x="2273" y="522"/>
                </a:lnTo>
                <a:lnTo>
                  <a:pt x="2276" y="522"/>
                </a:lnTo>
                <a:lnTo>
                  <a:pt x="2278" y="522"/>
                </a:lnTo>
                <a:lnTo>
                  <a:pt x="2280" y="522"/>
                </a:lnTo>
                <a:lnTo>
                  <a:pt x="2284" y="522"/>
                </a:lnTo>
                <a:lnTo>
                  <a:pt x="2284" y="524"/>
                </a:lnTo>
                <a:lnTo>
                  <a:pt x="2288" y="524"/>
                </a:lnTo>
                <a:lnTo>
                  <a:pt x="2292" y="524"/>
                </a:lnTo>
                <a:lnTo>
                  <a:pt x="2290" y="524"/>
                </a:lnTo>
                <a:lnTo>
                  <a:pt x="2290" y="526"/>
                </a:lnTo>
                <a:lnTo>
                  <a:pt x="2286" y="526"/>
                </a:lnTo>
                <a:lnTo>
                  <a:pt x="2284" y="528"/>
                </a:lnTo>
                <a:lnTo>
                  <a:pt x="2282" y="531"/>
                </a:lnTo>
                <a:lnTo>
                  <a:pt x="2282" y="531"/>
                </a:lnTo>
                <a:lnTo>
                  <a:pt x="2284" y="531"/>
                </a:lnTo>
                <a:lnTo>
                  <a:pt x="2288" y="533"/>
                </a:lnTo>
                <a:lnTo>
                  <a:pt x="2288" y="533"/>
                </a:lnTo>
                <a:lnTo>
                  <a:pt x="2292" y="531"/>
                </a:lnTo>
                <a:lnTo>
                  <a:pt x="2292" y="531"/>
                </a:lnTo>
                <a:lnTo>
                  <a:pt x="2292" y="533"/>
                </a:lnTo>
                <a:lnTo>
                  <a:pt x="2292" y="533"/>
                </a:lnTo>
                <a:lnTo>
                  <a:pt x="2290" y="535"/>
                </a:lnTo>
                <a:lnTo>
                  <a:pt x="2284" y="535"/>
                </a:lnTo>
                <a:lnTo>
                  <a:pt x="2282" y="535"/>
                </a:lnTo>
                <a:lnTo>
                  <a:pt x="2280" y="535"/>
                </a:lnTo>
                <a:lnTo>
                  <a:pt x="2280" y="535"/>
                </a:lnTo>
                <a:lnTo>
                  <a:pt x="2278" y="535"/>
                </a:lnTo>
                <a:lnTo>
                  <a:pt x="2278" y="535"/>
                </a:lnTo>
                <a:lnTo>
                  <a:pt x="2278" y="535"/>
                </a:lnTo>
                <a:lnTo>
                  <a:pt x="2276" y="535"/>
                </a:lnTo>
                <a:lnTo>
                  <a:pt x="2273" y="537"/>
                </a:lnTo>
                <a:lnTo>
                  <a:pt x="2273" y="535"/>
                </a:lnTo>
                <a:lnTo>
                  <a:pt x="2271" y="535"/>
                </a:lnTo>
                <a:lnTo>
                  <a:pt x="2271" y="535"/>
                </a:lnTo>
                <a:lnTo>
                  <a:pt x="2269" y="537"/>
                </a:lnTo>
                <a:lnTo>
                  <a:pt x="2269" y="537"/>
                </a:lnTo>
                <a:lnTo>
                  <a:pt x="2267" y="537"/>
                </a:lnTo>
                <a:lnTo>
                  <a:pt x="2265" y="537"/>
                </a:lnTo>
                <a:lnTo>
                  <a:pt x="2263" y="537"/>
                </a:lnTo>
                <a:lnTo>
                  <a:pt x="2261" y="537"/>
                </a:lnTo>
                <a:lnTo>
                  <a:pt x="2261" y="537"/>
                </a:lnTo>
                <a:lnTo>
                  <a:pt x="2259" y="539"/>
                </a:lnTo>
                <a:lnTo>
                  <a:pt x="2261" y="539"/>
                </a:lnTo>
                <a:lnTo>
                  <a:pt x="2261" y="541"/>
                </a:lnTo>
                <a:lnTo>
                  <a:pt x="2261" y="541"/>
                </a:lnTo>
                <a:lnTo>
                  <a:pt x="2263" y="541"/>
                </a:lnTo>
                <a:lnTo>
                  <a:pt x="2265" y="541"/>
                </a:lnTo>
                <a:lnTo>
                  <a:pt x="2267" y="539"/>
                </a:lnTo>
                <a:lnTo>
                  <a:pt x="2269" y="539"/>
                </a:lnTo>
                <a:lnTo>
                  <a:pt x="2278" y="541"/>
                </a:lnTo>
                <a:lnTo>
                  <a:pt x="2282" y="539"/>
                </a:lnTo>
                <a:lnTo>
                  <a:pt x="2284" y="541"/>
                </a:lnTo>
                <a:lnTo>
                  <a:pt x="2286" y="541"/>
                </a:lnTo>
                <a:lnTo>
                  <a:pt x="2286" y="541"/>
                </a:lnTo>
                <a:lnTo>
                  <a:pt x="2284" y="543"/>
                </a:lnTo>
                <a:lnTo>
                  <a:pt x="2284" y="543"/>
                </a:lnTo>
                <a:lnTo>
                  <a:pt x="2284" y="545"/>
                </a:lnTo>
                <a:lnTo>
                  <a:pt x="2286" y="545"/>
                </a:lnTo>
                <a:lnTo>
                  <a:pt x="2286" y="545"/>
                </a:lnTo>
                <a:lnTo>
                  <a:pt x="2288" y="545"/>
                </a:lnTo>
                <a:lnTo>
                  <a:pt x="2290" y="545"/>
                </a:lnTo>
                <a:lnTo>
                  <a:pt x="2294" y="543"/>
                </a:lnTo>
                <a:lnTo>
                  <a:pt x="2294" y="543"/>
                </a:lnTo>
                <a:lnTo>
                  <a:pt x="2294" y="543"/>
                </a:lnTo>
                <a:lnTo>
                  <a:pt x="2294" y="543"/>
                </a:lnTo>
                <a:lnTo>
                  <a:pt x="2292" y="545"/>
                </a:lnTo>
                <a:lnTo>
                  <a:pt x="2290" y="547"/>
                </a:lnTo>
                <a:lnTo>
                  <a:pt x="2288" y="547"/>
                </a:lnTo>
                <a:lnTo>
                  <a:pt x="2288" y="549"/>
                </a:lnTo>
                <a:lnTo>
                  <a:pt x="2290" y="549"/>
                </a:lnTo>
                <a:lnTo>
                  <a:pt x="2290" y="549"/>
                </a:lnTo>
                <a:lnTo>
                  <a:pt x="2288" y="549"/>
                </a:lnTo>
                <a:lnTo>
                  <a:pt x="2288" y="552"/>
                </a:lnTo>
                <a:lnTo>
                  <a:pt x="2288" y="552"/>
                </a:lnTo>
                <a:lnTo>
                  <a:pt x="2290" y="552"/>
                </a:lnTo>
                <a:lnTo>
                  <a:pt x="2294" y="549"/>
                </a:lnTo>
                <a:lnTo>
                  <a:pt x="2294" y="549"/>
                </a:lnTo>
                <a:lnTo>
                  <a:pt x="2296" y="549"/>
                </a:lnTo>
                <a:lnTo>
                  <a:pt x="2294" y="549"/>
                </a:lnTo>
                <a:lnTo>
                  <a:pt x="2294" y="549"/>
                </a:lnTo>
                <a:lnTo>
                  <a:pt x="2292" y="552"/>
                </a:lnTo>
                <a:lnTo>
                  <a:pt x="2292" y="552"/>
                </a:lnTo>
                <a:lnTo>
                  <a:pt x="2292" y="554"/>
                </a:lnTo>
                <a:lnTo>
                  <a:pt x="2290" y="554"/>
                </a:lnTo>
                <a:lnTo>
                  <a:pt x="2290" y="554"/>
                </a:lnTo>
                <a:lnTo>
                  <a:pt x="2288" y="556"/>
                </a:lnTo>
                <a:lnTo>
                  <a:pt x="2288" y="556"/>
                </a:lnTo>
                <a:lnTo>
                  <a:pt x="2286" y="558"/>
                </a:lnTo>
                <a:lnTo>
                  <a:pt x="2282" y="558"/>
                </a:lnTo>
                <a:lnTo>
                  <a:pt x="2282" y="558"/>
                </a:lnTo>
                <a:lnTo>
                  <a:pt x="2280" y="558"/>
                </a:lnTo>
                <a:lnTo>
                  <a:pt x="2280" y="556"/>
                </a:lnTo>
                <a:lnTo>
                  <a:pt x="2280" y="556"/>
                </a:lnTo>
                <a:lnTo>
                  <a:pt x="2278" y="558"/>
                </a:lnTo>
                <a:lnTo>
                  <a:pt x="2278" y="558"/>
                </a:lnTo>
                <a:lnTo>
                  <a:pt x="2278" y="560"/>
                </a:lnTo>
                <a:lnTo>
                  <a:pt x="2280" y="562"/>
                </a:lnTo>
                <a:lnTo>
                  <a:pt x="2280" y="562"/>
                </a:lnTo>
                <a:lnTo>
                  <a:pt x="2280" y="562"/>
                </a:lnTo>
                <a:lnTo>
                  <a:pt x="2284" y="562"/>
                </a:lnTo>
                <a:lnTo>
                  <a:pt x="2296" y="562"/>
                </a:lnTo>
                <a:lnTo>
                  <a:pt x="2299" y="562"/>
                </a:lnTo>
                <a:lnTo>
                  <a:pt x="2301" y="560"/>
                </a:lnTo>
                <a:lnTo>
                  <a:pt x="2301" y="560"/>
                </a:lnTo>
                <a:lnTo>
                  <a:pt x="2303" y="560"/>
                </a:lnTo>
                <a:lnTo>
                  <a:pt x="2303" y="560"/>
                </a:lnTo>
                <a:lnTo>
                  <a:pt x="2301" y="560"/>
                </a:lnTo>
                <a:lnTo>
                  <a:pt x="2301" y="560"/>
                </a:lnTo>
                <a:lnTo>
                  <a:pt x="2303" y="562"/>
                </a:lnTo>
                <a:lnTo>
                  <a:pt x="2305" y="562"/>
                </a:lnTo>
                <a:lnTo>
                  <a:pt x="2307" y="562"/>
                </a:lnTo>
                <a:lnTo>
                  <a:pt x="2307" y="564"/>
                </a:lnTo>
                <a:lnTo>
                  <a:pt x="2309" y="564"/>
                </a:lnTo>
                <a:lnTo>
                  <a:pt x="2309" y="564"/>
                </a:lnTo>
                <a:lnTo>
                  <a:pt x="2311" y="562"/>
                </a:lnTo>
                <a:lnTo>
                  <a:pt x="2311" y="562"/>
                </a:lnTo>
                <a:lnTo>
                  <a:pt x="2313" y="564"/>
                </a:lnTo>
                <a:lnTo>
                  <a:pt x="2313" y="564"/>
                </a:lnTo>
                <a:lnTo>
                  <a:pt x="2311" y="564"/>
                </a:lnTo>
                <a:lnTo>
                  <a:pt x="2311" y="564"/>
                </a:lnTo>
                <a:lnTo>
                  <a:pt x="2311" y="564"/>
                </a:lnTo>
                <a:lnTo>
                  <a:pt x="2311" y="564"/>
                </a:lnTo>
                <a:lnTo>
                  <a:pt x="2311" y="566"/>
                </a:lnTo>
                <a:lnTo>
                  <a:pt x="2311" y="566"/>
                </a:lnTo>
                <a:lnTo>
                  <a:pt x="2315" y="568"/>
                </a:lnTo>
                <a:lnTo>
                  <a:pt x="2320" y="568"/>
                </a:lnTo>
                <a:lnTo>
                  <a:pt x="2322" y="568"/>
                </a:lnTo>
                <a:lnTo>
                  <a:pt x="2326" y="570"/>
                </a:lnTo>
                <a:lnTo>
                  <a:pt x="2328" y="570"/>
                </a:lnTo>
                <a:lnTo>
                  <a:pt x="2338" y="572"/>
                </a:lnTo>
                <a:lnTo>
                  <a:pt x="2343" y="570"/>
                </a:lnTo>
                <a:lnTo>
                  <a:pt x="2345" y="570"/>
                </a:lnTo>
                <a:lnTo>
                  <a:pt x="2343" y="568"/>
                </a:lnTo>
                <a:lnTo>
                  <a:pt x="2343" y="568"/>
                </a:lnTo>
                <a:lnTo>
                  <a:pt x="2343" y="568"/>
                </a:lnTo>
                <a:lnTo>
                  <a:pt x="2345" y="568"/>
                </a:lnTo>
                <a:lnTo>
                  <a:pt x="2345" y="570"/>
                </a:lnTo>
                <a:lnTo>
                  <a:pt x="2347" y="570"/>
                </a:lnTo>
                <a:lnTo>
                  <a:pt x="2347" y="568"/>
                </a:lnTo>
                <a:lnTo>
                  <a:pt x="2349" y="568"/>
                </a:lnTo>
                <a:lnTo>
                  <a:pt x="2349" y="566"/>
                </a:lnTo>
                <a:lnTo>
                  <a:pt x="2349" y="566"/>
                </a:lnTo>
                <a:lnTo>
                  <a:pt x="2349" y="566"/>
                </a:lnTo>
                <a:lnTo>
                  <a:pt x="2349" y="566"/>
                </a:lnTo>
                <a:lnTo>
                  <a:pt x="2349" y="564"/>
                </a:lnTo>
                <a:lnTo>
                  <a:pt x="2353" y="564"/>
                </a:lnTo>
                <a:lnTo>
                  <a:pt x="2359" y="562"/>
                </a:lnTo>
                <a:lnTo>
                  <a:pt x="2361" y="562"/>
                </a:lnTo>
                <a:close/>
                <a:moveTo>
                  <a:pt x="1869" y="1635"/>
                </a:moveTo>
                <a:lnTo>
                  <a:pt x="1869" y="1635"/>
                </a:lnTo>
                <a:lnTo>
                  <a:pt x="1873" y="1633"/>
                </a:lnTo>
                <a:lnTo>
                  <a:pt x="1873" y="1633"/>
                </a:lnTo>
                <a:lnTo>
                  <a:pt x="1873" y="1631"/>
                </a:lnTo>
                <a:lnTo>
                  <a:pt x="1873" y="1631"/>
                </a:lnTo>
                <a:lnTo>
                  <a:pt x="1871" y="1631"/>
                </a:lnTo>
                <a:lnTo>
                  <a:pt x="1869" y="1633"/>
                </a:lnTo>
                <a:lnTo>
                  <a:pt x="1869" y="1633"/>
                </a:lnTo>
                <a:lnTo>
                  <a:pt x="1869" y="1633"/>
                </a:lnTo>
                <a:lnTo>
                  <a:pt x="1869" y="1635"/>
                </a:lnTo>
                <a:lnTo>
                  <a:pt x="1869" y="1635"/>
                </a:lnTo>
                <a:close/>
                <a:moveTo>
                  <a:pt x="1871" y="419"/>
                </a:moveTo>
                <a:lnTo>
                  <a:pt x="1873" y="417"/>
                </a:lnTo>
                <a:lnTo>
                  <a:pt x="1873" y="417"/>
                </a:lnTo>
                <a:lnTo>
                  <a:pt x="1873" y="417"/>
                </a:lnTo>
                <a:lnTo>
                  <a:pt x="1869" y="415"/>
                </a:lnTo>
                <a:lnTo>
                  <a:pt x="1867" y="415"/>
                </a:lnTo>
                <a:lnTo>
                  <a:pt x="1865" y="415"/>
                </a:lnTo>
                <a:lnTo>
                  <a:pt x="1865" y="417"/>
                </a:lnTo>
                <a:lnTo>
                  <a:pt x="1865" y="417"/>
                </a:lnTo>
                <a:lnTo>
                  <a:pt x="1865" y="419"/>
                </a:lnTo>
                <a:lnTo>
                  <a:pt x="1865" y="422"/>
                </a:lnTo>
                <a:lnTo>
                  <a:pt x="1865" y="424"/>
                </a:lnTo>
                <a:lnTo>
                  <a:pt x="1867" y="426"/>
                </a:lnTo>
                <a:lnTo>
                  <a:pt x="1867" y="426"/>
                </a:lnTo>
                <a:lnTo>
                  <a:pt x="1869" y="424"/>
                </a:lnTo>
                <a:lnTo>
                  <a:pt x="1869" y="424"/>
                </a:lnTo>
                <a:lnTo>
                  <a:pt x="1869" y="424"/>
                </a:lnTo>
                <a:lnTo>
                  <a:pt x="1869" y="422"/>
                </a:lnTo>
                <a:lnTo>
                  <a:pt x="1871" y="419"/>
                </a:lnTo>
                <a:close/>
                <a:moveTo>
                  <a:pt x="2255" y="1413"/>
                </a:moveTo>
                <a:lnTo>
                  <a:pt x="2252" y="1415"/>
                </a:lnTo>
                <a:lnTo>
                  <a:pt x="2252" y="1415"/>
                </a:lnTo>
                <a:lnTo>
                  <a:pt x="2252" y="1415"/>
                </a:lnTo>
                <a:lnTo>
                  <a:pt x="2255" y="1417"/>
                </a:lnTo>
                <a:lnTo>
                  <a:pt x="2255" y="1417"/>
                </a:lnTo>
                <a:lnTo>
                  <a:pt x="2255" y="1417"/>
                </a:lnTo>
                <a:lnTo>
                  <a:pt x="2257" y="1415"/>
                </a:lnTo>
                <a:lnTo>
                  <a:pt x="2255" y="1413"/>
                </a:lnTo>
                <a:lnTo>
                  <a:pt x="2255" y="1413"/>
                </a:lnTo>
                <a:close/>
                <a:moveTo>
                  <a:pt x="2267" y="1411"/>
                </a:moveTo>
                <a:lnTo>
                  <a:pt x="2265" y="1411"/>
                </a:lnTo>
                <a:lnTo>
                  <a:pt x="2265" y="1409"/>
                </a:lnTo>
                <a:lnTo>
                  <a:pt x="2263" y="1409"/>
                </a:lnTo>
                <a:lnTo>
                  <a:pt x="2263" y="1409"/>
                </a:lnTo>
                <a:lnTo>
                  <a:pt x="2263" y="1411"/>
                </a:lnTo>
                <a:lnTo>
                  <a:pt x="2263" y="1411"/>
                </a:lnTo>
                <a:lnTo>
                  <a:pt x="2263" y="1413"/>
                </a:lnTo>
                <a:lnTo>
                  <a:pt x="2265" y="1415"/>
                </a:lnTo>
                <a:lnTo>
                  <a:pt x="2265" y="1415"/>
                </a:lnTo>
                <a:lnTo>
                  <a:pt x="2267" y="1415"/>
                </a:lnTo>
                <a:lnTo>
                  <a:pt x="2267" y="1413"/>
                </a:lnTo>
                <a:lnTo>
                  <a:pt x="2267" y="1413"/>
                </a:lnTo>
                <a:lnTo>
                  <a:pt x="2267" y="1411"/>
                </a:lnTo>
                <a:close/>
                <a:moveTo>
                  <a:pt x="2276" y="1390"/>
                </a:moveTo>
                <a:lnTo>
                  <a:pt x="2276" y="1390"/>
                </a:lnTo>
                <a:lnTo>
                  <a:pt x="2276" y="1388"/>
                </a:lnTo>
                <a:lnTo>
                  <a:pt x="2276" y="1388"/>
                </a:lnTo>
                <a:lnTo>
                  <a:pt x="2276" y="1388"/>
                </a:lnTo>
                <a:lnTo>
                  <a:pt x="2276" y="1388"/>
                </a:lnTo>
                <a:lnTo>
                  <a:pt x="2276" y="1390"/>
                </a:lnTo>
                <a:lnTo>
                  <a:pt x="2276" y="1390"/>
                </a:lnTo>
                <a:lnTo>
                  <a:pt x="2276" y="1390"/>
                </a:lnTo>
                <a:close/>
                <a:moveTo>
                  <a:pt x="2273" y="1409"/>
                </a:moveTo>
                <a:lnTo>
                  <a:pt x="2271" y="1409"/>
                </a:lnTo>
                <a:lnTo>
                  <a:pt x="2271" y="1411"/>
                </a:lnTo>
                <a:lnTo>
                  <a:pt x="2271" y="1411"/>
                </a:lnTo>
                <a:lnTo>
                  <a:pt x="2271" y="1411"/>
                </a:lnTo>
                <a:lnTo>
                  <a:pt x="2271" y="1413"/>
                </a:lnTo>
                <a:lnTo>
                  <a:pt x="2271" y="1413"/>
                </a:lnTo>
                <a:lnTo>
                  <a:pt x="2273" y="1411"/>
                </a:lnTo>
                <a:lnTo>
                  <a:pt x="2273" y="1411"/>
                </a:lnTo>
                <a:lnTo>
                  <a:pt x="2273" y="1409"/>
                </a:lnTo>
                <a:close/>
                <a:moveTo>
                  <a:pt x="2278" y="1396"/>
                </a:moveTo>
                <a:lnTo>
                  <a:pt x="2278" y="1396"/>
                </a:lnTo>
                <a:lnTo>
                  <a:pt x="2278" y="1396"/>
                </a:lnTo>
                <a:lnTo>
                  <a:pt x="2276" y="1396"/>
                </a:lnTo>
                <a:lnTo>
                  <a:pt x="2276" y="1396"/>
                </a:lnTo>
                <a:lnTo>
                  <a:pt x="2276" y="1399"/>
                </a:lnTo>
                <a:lnTo>
                  <a:pt x="2276" y="1401"/>
                </a:lnTo>
                <a:lnTo>
                  <a:pt x="2278" y="1401"/>
                </a:lnTo>
                <a:lnTo>
                  <a:pt x="2280" y="1399"/>
                </a:lnTo>
                <a:lnTo>
                  <a:pt x="2280" y="1399"/>
                </a:lnTo>
                <a:lnTo>
                  <a:pt x="2280" y="1396"/>
                </a:lnTo>
                <a:lnTo>
                  <a:pt x="2278" y="1396"/>
                </a:lnTo>
                <a:close/>
                <a:moveTo>
                  <a:pt x="1934" y="631"/>
                </a:moveTo>
                <a:lnTo>
                  <a:pt x="1934" y="631"/>
                </a:lnTo>
                <a:lnTo>
                  <a:pt x="1936" y="633"/>
                </a:lnTo>
                <a:lnTo>
                  <a:pt x="1938" y="629"/>
                </a:lnTo>
                <a:lnTo>
                  <a:pt x="1938" y="629"/>
                </a:lnTo>
                <a:lnTo>
                  <a:pt x="1938" y="627"/>
                </a:lnTo>
                <a:lnTo>
                  <a:pt x="1938" y="627"/>
                </a:lnTo>
                <a:lnTo>
                  <a:pt x="1936" y="627"/>
                </a:lnTo>
                <a:lnTo>
                  <a:pt x="1930" y="629"/>
                </a:lnTo>
                <a:lnTo>
                  <a:pt x="1930" y="631"/>
                </a:lnTo>
                <a:lnTo>
                  <a:pt x="1932" y="631"/>
                </a:lnTo>
                <a:lnTo>
                  <a:pt x="1934" y="631"/>
                </a:lnTo>
                <a:close/>
                <a:moveTo>
                  <a:pt x="1957" y="1650"/>
                </a:moveTo>
                <a:lnTo>
                  <a:pt x="1957" y="1650"/>
                </a:lnTo>
                <a:lnTo>
                  <a:pt x="1957" y="1650"/>
                </a:lnTo>
                <a:lnTo>
                  <a:pt x="1955" y="1650"/>
                </a:lnTo>
                <a:lnTo>
                  <a:pt x="1955" y="1650"/>
                </a:lnTo>
                <a:lnTo>
                  <a:pt x="1955" y="1650"/>
                </a:lnTo>
                <a:lnTo>
                  <a:pt x="1957" y="1650"/>
                </a:lnTo>
                <a:lnTo>
                  <a:pt x="1957" y="1650"/>
                </a:lnTo>
                <a:lnTo>
                  <a:pt x="1957" y="1650"/>
                </a:lnTo>
                <a:close/>
                <a:moveTo>
                  <a:pt x="2072" y="522"/>
                </a:moveTo>
                <a:lnTo>
                  <a:pt x="2072" y="520"/>
                </a:lnTo>
                <a:lnTo>
                  <a:pt x="2070" y="518"/>
                </a:lnTo>
                <a:lnTo>
                  <a:pt x="2068" y="518"/>
                </a:lnTo>
                <a:lnTo>
                  <a:pt x="2068" y="520"/>
                </a:lnTo>
                <a:lnTo>
                  <a:pt x="2068" y="522"/>
                </a:lnTo>
                <a:lnTo>
                  <a:pt x="2072" y="522"/>
                </a:lnTo>
                <a:lnTo>
                  <a:pt x="2072" y="522"/>
                </a:lnTo>
                <a:close/>
                <a:moveTo>
                  <a:pt x="1861" y="1640"/>
                </a:moveTo>
                <a:lnTo>
                  <a:pt x="1859" y="1644"/>
                </a:lnTo>
                <a:lnTo>
                  <a:pt x="1859" y="1646"/>
                </a:lnTo>
                <a:lnTo>
                  <a:pt x="1856" y="1648"/>
                </a:lnTo>
                <a:lnTo>
                  <a:pt x="1854" y="1652"/>
                </a:lnTo>
                <a:lnTo>
                  <a:pt x="1856" y="1652"/>
                </a:lnTo>
                <a:lnTo>
                  <a:pt x="1861" y="1650"/>
                </a:lnTo>
                <a:lnTo>
                  <a:pt x="1863" y="1648"/>
                </a:lnTo>
                <a:lnTo>
                  <a:pt x="1865" y="1646"/>
                </a:lnTo>
                <a:lnTo>
                  <a:pt x="1865" y="1646"/>
                </a:lnTo>
                <a:lnTo>
                  <a:pt x="1867" y="1642"/>
                </a:lnTo>
                <a:lnTo>
                  <a:pt x="1865" y="1640"/>
                </a:lnTo>
                <a:lnTo>
                  <a:pt x="1863" y="1640"/>
                </a:lnTo>
                <a:lnTo>
                  <a:pt x="1861" y="1640"/>
                </a:lnTo>
                <a:close/>
                <a:moveTo>
                  <a:pt x="2257" y="428"/>
                </a:moveTo>
                <a:lnTo>
                  <a:pt x="2257" y="426"/>
                </a:lnTo>
                <a:lnTo>
                  <a:pt x="2257" y="426"/>
                </a:lnTo>
                <a:lnTo>
                  <a:pt x="2257" y="424"/>
                </a:lnTo>
                <a:lnTo>
                  <a:pt x="2257" y="424"/>
                </a:lnTo>
                <a:lnTo>
                  <a:pt x="2257" y="424"/>
                </a:lnTo>
                <a:lnTo>
                  <a:pt x="2261" y="424"/>
                </a:lnTo>
                <a:lnTo>
                  <a:pt x="2263" y="424"/>
                </a:lnTo>
                <a:lnTo>
                  <a:pt x="2263" y="424"/>
                </a:lnTo>
                <a:lnTo>
                  <a:pt x="2265" y="422"/>
                </a:lnTo>
                <a:lnTo>
                  <a:pt x="2263" y="422"/>
                </a:lnTo>
                <a:lnTo>
                  <a:pt x="2263" y="419"/>
                </a:lnTo>
                <a:lnTo>
                  <a:pt x="2263" y="419"/>
                </a:lnTo>
                <a:lnTo>
                  <a:pt x="2263" y="419"/>
                </a:lnTo>
                <a:lnTo>
                  <a:pt x="2267" y="419"/>
                </a:lnTo>
                <a:lnTo>
                  <a:pt x="2271" y="417"/>
                </a:lnTo>
                <a:lnTo>
                  <a:pt x="2273" y="417"/>
                </a:lnTo>
                <a:lnTo>
                  <a:pt x="2273" y="417"/>
                </a:lnTo>
                <a:lnTo>
                  <a:pt x="2273" y="415"/>
                </a:lnTo>
                <a:lnTo>
                  <a:pt x="2273" y="415"/>
                </a:lnTo>
                <a:lnTo>
                  <a:pt x="2278" y="415"/>
                </a:lnTo>
                <a:lnTo>
                  <a:pt x="2278" y="415"/>
                </a:lnTo>
                <a:lnTo>
                  <a:pt x="2280" y="413"/>
                </a:lnTo>
                <a:lnTo>
                  <a:pt x="2282" y="413"/>
                </a:lnTo>
                <a:lnTo>
                  <a:pt x="2284" y="411"/>
                </a:lnTo>
                <a:lnTo>
                  <a:pt x="2286" y="411"/>
                </a:lnTo>
                <a:lnTo>
                  <a:pt x="2286" y="411"/>
                </a:lnTo>
                <a:lnTo>
                  <a:pt x="2284" y="409"/>
                </a:lnTo>
                <a:lnTo>
                  <a:pt x="2271" y="409"/>
                </a:lnTo>
                <a:lnTo>
                  <a:pt x="2265" y="409"/>
                </a:lnTo>
                <a:lnTo>
                  <a:pt x="2259" y="409"/>
                </a:lnTo>
                <a:lnTo>
                  <a:pt x="2248" y="405"/>
                </a:lnTo>
                <a:lnTo>
                  <a:pt x="2238" y="405"/>
                </a:lnTo>
                <a:lnTo>
                  <a:pt x="2236" y="405"/>
                </a:lnTo>
                <a:lnTo>
                  <a:pt x="2229" y="407"/>
                </a:lnTo>
                <a:lnTo>
                  <a:pt x="2225" y="407"/>
                </a:lnTo>
                <a:lnTo>
                  <a:pt x="2221" y="407"/>
                </a:lnTo>
                <a:lnTo>
                  <a:pt x="2217" y="407"/>
                </a:lnTo>
                <a:lnTo>
                  <a:pt x="2215" y="409"/>
                </a:lnTo>
                <a:lnTo>
                  <a:pt x="2213" y="411"/>
                </a:lnTo>
                <a:lnTo>
                  <a:pt x="2211" y="413"/>
                </a:lnTo>
                <a:lnTo>
                  <a:pt x="2208" y="413"/>
                </a:lnTo>
                <a:lnTo>
                  <a:pt x="2208" y="409"/>
                </a:lnTo>
                <a:lnTo>
                  <a:pt x="2213" y="407"/>
                </a:lnTo>
                <a:lnTo>
                  <a:pt x="2213" y="407"/>
                </a:lnTo>
                <a:lnTo>
                  <a:pt x="2215" y="405"/>
                </a:lnTo>
                <a:lnTo>
                  <a:pt x="2219" y="405"/>
                </a:lnTo>
                <a:lnTo>
                  <a:pt x="2223" y="403"/>
                </a:lnTo>
                <a:lnTo>
                  <a:pt x="2223" y="403"/>
                </a:lnTo>
                <a:lnTo>
                  <a:pt x="2223" y="401"/>
                </a:lnTo>
                <a:lnTo>
                  <a:pt x="2221" y="401"/>
                </a:lnTo>
                <a:lnTo>
                  <a:pt x="2221" y="401"/>
                </a:lnTo>
                <a:lnTo>
                  <a:pt x="2221" y="401"/>
                </a:lnTo>
                <a:lnTo>
                  <a:pt x="2208" y="403"/>
                </a:lnTo>
                <a:lnTo>
                  <a:pt x="2202" y="403"/>
                </a:lnTo>
                <a:lnTo>
                  <a:pt x="2194" y="401"/>
                </a:lnTo>
                <a:lnTo>
                  <a:pt x="2194" y="401"/>
                </a:lnTo>
                <a:lnTo>
                  <a:pt x="2187" y="401"/>
                </a:lnTo>
                <a:lnTo>
                  <a:pt x="2187" y="401"/>
                </a:lnTo>
                <a:lnTo>
                  <a:pt x="2187" y="401"/>
                </a:lnTo>
                <a:lnTo>
                  <a:pt x="2194" y="398"/>
                </a:lnTo>
                <a:lnTo>
                  <a:pt x="2196" y="398"/>
                </a:lnTo>
                <a:lnTo>
                  <a:pt x="2200" y="396"/>
                </a:lnTo>
                <a:lnTo>
                  <a:pt x="2200" y="394"/>
                </a:lnTo>
                <a:lnTo>
                  <a:pt x="2202" y="394"/>
                </a:lnTo>
                <a:lnTo>
                  <a:pt x="2202" y="390"/>
                </a:lnTo>
                <a:lnTo>
                  <a:pt x="2202" y="390"/>
                </a:lnTo>
                <a:lnTo>
                  <a:pt x="2200" y="388"/>
                </a:lnTo>
                <a:lnTo>
                  <a:pt x="2198" y="388"/>
                </a:lnTo>
                <a:lnTo>
                  <a:pt x="2196" y="388"/>
                </a:lnTo>
                <a:lnTo>
                  <a:pt x="2198" y="386"/>
                </a:lnTo>
                <a:lnTo>
                  <a:pt x="2204" y="386"/>
                </a:lnTo>
                <a:lnTo>
                  <a:pt x="2206" y="388"/>
                </a:lnTo>
                <a:lnTo>
                  <a:pt x="2213" y="388"/>
                </a:lnTo>
                <a:lnTo>
                  <a:pt x="2215" y="388"/>
                </a:lnTo>
                <a:lnTo>
                  <a:pt x="2221" y="388"/>
                </a:lnTo>
                <a:lnTo>
                  <a:pt x="2223" y="388"/>
                </a:lnTo>
                <a:lnTo>
                  <a:pt x="2229" y="386"/>
                </a:lnTo>
                <a:lnTo>
                  <a:pt x="2231" y="384"/>
                </a:lnTo>
                <a:lnTo>
                  <a:pt x="2236" y="382"/>
                </a:lnTo>
                <a:lnTo>
                  <a:pt x="2236" y="380"/>
                </a:lnTo>
                <a:lnTo>
                  <a:pt x="2236" y="378"/>
                </a:lnTo>
                <a:lnTo>
                  <a:pt x="2234" y="375"/>
                </a:lnTo>
                <a:lnTo>
                  <a:pt x="2234" y="373"/>
                </a:lnTo>
                <a:lnTo>
                  <a:pt x="2229" y="373"/>
                </a:lnTo>
                <a:lnTo>
                  <a:pt x="2225" y="373"/>
                </a:lnTo>
                <a:lnTo>
                  <a:pt x="2221" y="373"/>
                </a:lnTo>
                <a:lnTo>
                  <a:pt x="2215" y="373"/>
                </a:lnTo>
                <a:lnTo>
                  <a:pt x="2215" y="371"/>
                </a:lnTo>
                <a:lnTo>
                  <a:pt x="2215" y="371"/>
                </a:lnTo>
                <a:lnTo>
                  <a:pt x="2217" y="371"/>
                </a:lnTo>
                <a:lnTo>
                  <a:pt x="2221" y="371"/>
                </a:lnTo>
                <a:lnTo>
                  <a:pt x="2227" y="371"/>
                </a:lnTo>
                <a:lnTo>
                  <a:pt x="2234" y="371"/>
                </a:lnTo>
                <a:lnTo>
                  <a:pt x="2236" y="373"/>
                </a:lnTo>
                <a:lnTo>
                  <a:pt x="2240" y="375"/>
                </a:lnTo>
                <a:lnTo>
                  <a:pt x="2242" y="378"/>
                </a:lnTo>
                <a:lnTo>
                  <a:pt x="2244" y="378"/>
                </a:lnTo>
                <a:lnTo>
                  <a:pt x="2248" y="380"/>
                </a:lnTo>
                <a:lnTo>
                  <a:pt x="2252" y="382"/>
                </a:lnTo>
                <a:lnTo>
                  <a:pt x="2255" y="384"/>
                </a:lnTo>
                <a:lnTo>
                  <a:pt x="2257" y="386"/>
                </a:lnTo>
                <a:lnTo>
                  <a:pt x="2257" y="388"/>
                </a:lnTo>
                <a:lnTo>
                  <a:pt x="2259" y="392"/>
                </a:lnTo>
                <a:lnTo>
                  <a:pt x="2261" y="396"/>
                </a:lnTo>
                <a:lnTo>
                  <a:pt x="2263" y="398"/>
                </a:lnTo>
                <a:lnTo>
                  <a:pt x="2269" y="401"/>
                </a:lnTo>
                <a:lnTo>
                  <a:pt x="2271" y="401"/>
                </a:lnTo>
                <a:lnTo>
                  <a:pt x="2276" y="401"/>
                </a:lnTo>
                <a:lnTo>
                  <a:pt x="2280" y="401"/>
                </a:lnTo>
                <a:lnTo>
                  <a:pt x="2280" y="401"/>
                </a:lnTo>
                <a:lnTo>
                  <a:pt x="2282" y="394"/>
                </a:lnTo>
                <a:lnTo>
                  <a:pt x="2282" y="392"/>
                </a:lnTo>
                <a:lnTo>
                  <a:pt x="2282" y="392"/>
                </a:lnTo>
                <a:lnTo>
                  <a:pt x="2282" y="390"/>
                </a:lnTo>
                <a:lnTo>
                  <a:pt x="2284" y="396"/>
                </a:lnTo>
                <a:lnTo>
                  <a:pt x="2284" y="396"/>
                </a:lnTo>
                <a:lnTo>
                  <a:pt x="2284" y="398"/>
                </a:lnTo>
                <a:lnTo>
                  <a:pt x="2284" y="401"/>
                </a:lnTo>
                <a:lnTo>
                  <a:pt x="2284" y="401"/>
                </a:lnTo>
                <a:lnTo>
                  <a:pt x="2288" y="401"/>
                </a:lnTo>
                <a:lnTo>
                  <a:pt x="2290" y="401"/>
                </a:lnTo>
                <a:lnTo>
                  <a:pt x="2294" y="401"/>
                </a:lnTo>
                <a:lnTo>
                  <a:pt x="2296" y="398"/>
                </a:lnTo>
                <a:lnTo>
                  <a:pt x="2294" y="398"/>
                </a:lnTo>
                <a:lnTo>
                  <a:pt x="2294" y="392"/>
                </a:lnTo>
                <a:lnTo>
                  <a:pt x="2294" y="390"/>
                </a:lnTo>
                <a:lnTo>
                  <a:pt x="2294" y="390"/>
                </a:lnTo>
                <a:lnTo>
                  <a:pt x="2294" y="384"/>
                </a:lnTo>
                <a:lnTo>
                  <a:pt x="2294" y="382"/>
                </a:lnTo>
                <a:lnTo>
                  <a:pt x="2294" y="378"/>
                </a:lnTo>
                <a:lnTo>
                  <a:pt x="2292" y="373"/>
                </a:lnTo>
                <a:lnTo>
                  <a:pt x="2290" y="373"/>
                </a:lnTo>
                <a:lnTo>
                  <a:pt x="2286" y="375"/>
                </a:lnTo>
                <a:lnTo>
                  <a:pt x="2286" y="375"/>
                </a:lnTo>
                <a:lnTo>
                  <a:pt x="2284" y="375"/>
                </a:lnTo>
                <a:lnTo>
                  <a:pt x="2284" y="378"/>
                </a:lnTo>
                <a:lnTo>
                  <a:pt x="2284" y="380"/>
                </a:lnTo>
                <a:lnTo>
                  <a:pt x="2282" y="378"/>
                </a:lnTo>
                <a:lnTo>
                  <a:pt x="2282" y="375"/>
                </a:lnTo>
                <a:lnTo>
                  <a:pt x="2282" y="373"/>
                </a:lnTo>
                <a:lnTo>
                  <a:pt x="2282" y="373"/>
                </a:lnTo>
                <a:lnTo>
                  <a:pt x="2284" y="371"/>
                </a:lnTo>
                <a:lnTo>
                  <a:pt x="2288" y="369"/>
                </a:lnTo>
                <a:lnTo>
                  <a:pt x="2290" y="367"/>
                </a:lnTo>
                <a:lnTo>
                  <a:pt x="2286" y="367"/>
                </a:lnTo>
                <a:lnTo>
                  <a:pt x="2284" y="367"/>
                </a:lnTo>
                <a:lnTo>
                  <a:pt x="2282" y="363"/>
                </a:lnTo>
                <a:lnTo>
                  <a:pt x="2282" y="363"/>
                </a:lnTo>
                <a:lnTo>
                  <a:pt x="2276" y="361"/>
                </a:lnTo>
                <a:lnTo>
                  <a:pt x="2276" y="361"/>
                </a:lnTo>
                <a:lnTo>
                  <a:pt x="2271" y="359"/>
                </a:lnTo>
                <a:lnTo>
                  <a:pt x="2265" y="357"/>
                </a:lnTo>
                <a:lnTo>
                  <a:pt x="2263" y="354"/>
                </a:lnTo>
                <a:lnTo>
                  <a:pt x="2257" y="352"/>
                </a:lnTo>
                <a:lnTo>
                  <a:pt x="2255" y="350"/>
                </a:lnTo>
                <a:lnTo>
                  <a:pt x="2252" y="348"/>
                </a:lnTo>
                <a:lnTo>
                  <a:pt x="2250" y="348"/>
                </a:lnTo>
                <a:lnTo>
                  <a:pt x="2248" y="350"/>
                </a:lnTo>
                <a:lnTo>
                  <a:pt x="2244" y="350"/>
                </a:lnTo>
                <a:lnTo>
                  <a:pt x="2242" y="350"/>
                </a:lnTo>
                <a:lnTo>
                  <a:pt x="2244" y="348"/>
                </a:lnTo>
                <a:lnTo>
                  <a:pt x="2248" y="348"/>
                </a:lnTo>
                <a:lnTo>
                  <a:pt x="2250" y="346"/>
                </a:lnTo>
                <a:lnTo>
                  <a:pt x="2250" y="344"/>
                </a:lnTo>
                <a:lnTo>
                  <a:pt x="2248" y="338"/>
                </a:lnTo>
                <a:lnTo>
                  <a:pt x="2248" y="336"/>
                </a:lnTo>
                <a:lnTo>
                  <a:pt x="2248" y="336"/>
                </a:lnTo>
                <a:lnTo>
                  <a:pt x="2246" y="336"/>
                </a:lnTo>
                <a:lnTo>
                  <a:pt x="2242" y="338"/>
                </a:lnTo>
                <a:lnTo>
                  <a:pt x="2240" y="338"/>
                </a:lnTo>
                <a:lnTo>
                  <a:pt x="2236" y="340"/>
                </a:lnTo>
                <a:lnTo>
                  <a:pt x="2229" y="342"/>
                </a:lnTo>
                <a:lnTo>
                  <a:pt x="2227" y="342"/>
                </a:lnTo>
                <a:lnTo>
                  <a:pt x="2225" y="342"/>
                </a:lnTo>
                <a:lnTo>
                  <a:pt x="2223" y="342"/>
                </a:lnTo>
                <a:lnTo>
                  <a:pt x="2221" y="342"/>
                </a:lnTo>
                <a:lnTo>
                  <a:pt x="2227" y="340"/>
                </a:lnTo>
                <a:lnTo>
                  <a:pt x="2229" y="340"/>
                </a:lnTo>
                <a:lnTo>
                  <a:pt x="2234" y="338"/>
                </a:lnTo>
                <a:lnTo>
                  <a:pt x="2242" y="336"/>
                </a:lnTo>
                <a:lnTo>
                  <a:pt x="2244" y="333"/>
                </a:lnTo>
                <a:lnTo>
                  <a:pt x="2246" y="333"/>
                </a:lnTo>
                <a:lnTo>
                  <a:pt x="2248" y="331"/>
                </a:lnTo>
                <a:lnTo>
                  <a:pt x="2250" y="331"/>
                </a:lnTo>
                <a:lnTo>
                  <a:pt x="2252" y="336"/>
                </a:lnTo>
                <a:lnTo>
                  <a:pt x="2255" y="342"/>
                </a:lnTo>
                <a:lnTo>
                  <a:pt x="2259" y="346"/>
                </a:lnTo>
                <a:lnTo>
                  <a:pt x="2263" y="348"/>
                </a:lnTo>
                <a:lnTo>
                  <a:pt x="2265" y="350"/>
                </a:lnTo>
                <a:lnTo>
                  <a:pt x="2271" y="352"/>
                </a:lnTo>
                <a:lnTo>
                  <a:pt x="2280" y="354"/>
                </a:lnTo>
                <a:lnTo>
                  <a:pt x="2282" y="357"/>
                </a:lnTo>
                <a:lnTo>
                  <a:pt x="2284" y="357"/>
                </a:lnTo>
                <a:lnTo>
                  <a:pt x="2286" y="354"/>
                </a:lnTo>
                <a:lnTo>
                  <a:pt x="2284" y="350"/>
                </a:lnTo>
                <a:lnTo>
                  <a:pt x="2288" y="350"/>
                </a:lnTo>
                <a:lnTo>
                  <a:pt x="2288" y="344"/>
                </a:lnTo>
                <a:lnTo>
                  <a:pt x="2288" y="342"/>
                </a:lnTo>
                <a:lnTo>
                  <a:pt x="2288" y="336"/>
                </a:lnTo>
                <a:lnTo>
                  <a:pt x="2286" y="333"/>
                </a:lnTo>
                <a:lnTo>
                  <a:pt x="2282" y="333"/>
                </a:lnTo>
                <a:lnTo>
                  <a:pt x="2278" y="331"/>
                </a:lnTo>
                <a:lnTo>
                  <a:pt x="2276" y="329"/>
                </a:lnTo>
                <a:lnTo>
                  <a:pt x="2271" y="327"/>
                </a:lnTo>
                <a:lnTo>
                  <a:pt x="2267" y="327"/>
                </a:lnTo>
                <a:lnTo>
                  <a:pt x="2265" y="325"/>
                </a:lnTo>
                <a:lnTo>
                  <a:pt x="2261" y="323"/>
                </a:lnTo>
                <a:lnTo>
                  <a:pt x="2259" y="323"/>
                </a:lnTo>
                <a:lnTo>
                  <a:pt x="2252" y="321"/>
                </a:lnTo>
                <a:lnTo>
                  <a:pt x="2244" y="323"/>
                </a:lnTo>
                <a:lnTo>
                  <a:pt x="2242" y="323"/>
                </a:lnTo>
                <a:lnTo>
                  <a:pt x="2240" y="325"/>
                </a:lnTo>
                <a:lnTo>
                  <a:pt x="2231" y="327"/>
                </a:lnTo>
                <a:lnTo>
                  <a:pt x="2227" y="327"/>
                </a:lnTo>
                <a:lnTo>
                  <a:pt x="2225" y="329"/>
                </a:lnTo>
                <a:lnTo>
                  <a:pt x="2221" y="329"/>
                </a:lnTo>
                <a:lnTo>
                  <a:pt x="2215" y="329"/>
                </a:lnTo>
                <a:lnTo>
                  <a:pt x="2215" y="329"/>
                </a:lnTo>
                <a:lnTo>
                  <a:pt x="2211" y="331"/>
                </a:lnTo>
                <a:lnTo>
                  <a:pt x="2211" y="331"/>
                </a:lnTo>
                <a:lnTo>
                  <a:pt x="2211" y="331"/>
                </a:lnTo>
                <a:lnTo>
                  <a:pt x="2208" y="329"/>
                </a:lnTo>
                <a:lnTo>
                  <a:pt x="2208" y="329"/>
                </a:lnTo>
                <a:lnTo>
                  <a:pt x="2211" y="329"/>
                </a:lnTo>
                <a:lnTo>
                  <a:pt x="2213" y="329"/>
                </a:lnTo>
                <a:lnTo>
                  <a:pt x="2215" y="329"/>
                </a:lnTo>
                <a:lnTo>
                  <a:pt x="2219" y="329"/>
                </a:lnTo>
                <a:lnTo>
                  <a:pt x="2221" y="329"/>
                </a:lnTo>
                <a:lnTo>
                  <a:pt x="2221" y="327"/>
                </a:lnTo>
                <a:lnTo>
                  <a:pt x="2223" y="327"/>
                </a:lnTo>
                <a:lnTo>
                  <a:pt x="2223" y="325"/>
                </a:lnTo>
                <a:lnTo>
                  <a:pt x="2215" y="323"/>
                </a:lnTo>
                <a:lnTo>
                  <a:pt x="2213" y="321"/>
                </a:lnTo>
                <a:lnTo>
                  <a:pt x="2217" y="323"/>
                </a:lnTo>
                <a:lnTo>
                  <a:pt x="2219" y="323"/>
                </a:lnTo>
                <a:lnTo>
                  <a:pt x="2225" y="325"/>
                </a:lnTo>
                <a:lnTo>
                  <a:pt x="2229" y="327"/>
                </a:lnTo>
                <a:lnTo>
                  <a:pt x="2229" y="327"/>
                </a:lnTo>
                <a:lnTo>
                  <a:pt x="2236" y="325"/>
                </a:lnTo>
                <a:lnTo>
                  <a:pt x="2236" y="325"/>
                </a:lnTo>
                <a:lnTo>
                  <a:pt x="2240" y="323"/>
                </a:lnTo>
                <a:lnTo>
                  <a:pt x="2242" y="321"/>
                </a:lnTo>
                <a:lnTo>
                  <a:pt x="2246" y="321"/>
                </a:lnTo>
                <a:lnTo>
                  <a:pt x="2248" y="319"/>
                </a:lnTo>
                <a:lnTo>
                  <a:pt x="2248" y="319"/>
                </a:lnTo>
                <a:lnTo>
                  <a:pt x="2246" y="317"/>
                </a:lnTo>
                <a:lnTo>
                  <a:pt x="2242" y="313"/>
                </a:lnTo>
                <a:lnTo>
                  <a:pt x="2240" y="310"/>
                </a:lnTo>
                <a:lnTo>
                  <a:pt x="2238" y="310"/>
                </a:lnTo>
                <a:lnTo>
                  <a:pt x="2238" y="310"/>
                </a:lnTo>
                <a:lnTo>
                  <a:pt x="2240" y="310"/>
                </a:lnTo>
                <a:lnTo>
                  <a:pt x="2244" y="313"/>
                </a:lnTo>
                <a:lnTo>
                  <a:pt x="2246" y="315"/>
                </a:lnTo>
                <a:lnTo>
                  <a:pt x="2248" y="317"/>
                </a:lnTo>
                <a:lnTo>
                  <a:pt x="2250" y="317"/>
                </a:lnTo>
                <a:lnTo>
                  <a:pt x="2252" y="317"/>
                </a:lnTo>
                <a:lnTo>
                  <a:pt x="2252" y="317"/>
                </a:lnTo>
                <a:lnTo>
                  <a:pt x="2255" y="315"/>
                </a:lnTo>
                <a:lnTo>
                  <a:pt x="2259" y="313"/>
                </a:lnTo>
                <a:lnTo>
                  <a:pt x="2263" y="319"/>
                </a:lnTo>
                <a:lnTo>
                  <a:pt x="2271" y="323"/>
                </a:lnTo>
                <a:lnTo>
                  <a:pt x="2276" y="323"/>
                </a:lnTo>
                <a:lnTo>
                  <a:pt x="2284" y="325"/>
                </a:lnTo>
                <a:lnTo>
                  <a:pt x="2286" y="325"/>
                </a:lnTo>
                <a:lnTo>
                  <a:pt x="2290" y="323"/>
                </a:lnTo>
                <a:lnTo>
                  <a:pt x="2296" y="321"/>
                </a:lnTo>
                <a:lnTo>
                  <a:pt x="2299" y="321"/>
                </a:lnTo>
                <a:lnTo>
                  <a:pt x="2309" y="321"/>
                </a:lnTo>
                <a:lnTo>
                  <a:pt x="2311" y="319"/>
                </a:lnTo>
                <a:lnTo>
                  <a:pt x="2311" y="315"/>
                </a:lnTo>
                <a:lnTo>
                  <a:pt x="2313" y="310"/>
                </a:lnTo>
                <a:lnTo>
                  <a:pt x="2313" y="310"/>
                </a:lnTo>
                <a:lnTo>
                  <a:pt x="2303" y="306"/>
                </a:lnTo>
                <a:lnTo>
                  <a:pt x="2299" y="306"/>
                </a:lnTo>
                <a:lnTo>
                  <a:pt x="2290" y="306"/>
                </a:lnTo>
                <a:lnTo>
                  <a:pt x="2288" y="306"/>
                </a:lnTo>
                <a:lnTo>
                  <a:pt x="2286" y="304"/>
                </a:lnTo>
                <a:lnTo>
                  <a:pt x="2284" y="304"/>
                </a:lnTo>
                <a:lnTo>
                  <a:pt x="2284" y="302"/>
                </a:lnTo>
                <a:lnTo>
                  <a:pt x="2284" y="302"/>
                </a:lnTo>
                <a:lnTo>
                  <a:pt x="2286" y="300"/>
                </a:lnTo>
                <a:lnTo>
                  <a:pt x="2286" y="300"/>
                </a:lnTo>
                <a:lnTo>
                  <a:pt x="2286" y="298"/>
                </a:lnTo>
                <a:lnTo>
                  <a:pt x="2286" y="298"/>
                </a:lnTo>
                <a:lnTo>
                  <a:pt x="2284" y="298"/>
                </a:lnTo>
                <a:lnTo>
                  <a:pt x="2284" y="298"/>
                </a:lnTo>
                <a:lnTo>
                  <a:pt x="2286" y="296"/>
                </a:lnTo>
                <a:lnTo>
                  <a:pt x="2290" y="294"/>
                </a:lnTo>
                <a:lnTo>
                  <a:pt x="2290" y="294"/>
                </a:lnTo>
                <a:lnTo>
                  <a:pt x="2290" y="289"/>
                </a:lnTo>
                <a:lnTo>
                  <a:pt x="2290" y="289"/>
                </a:lnTo>
                <a:lnTo>
                  <a:pt x="2292" y="292"/>
                </a:lnTo>
                <a:lnTo>
                  <a:pt x="2292" y="296"/>
                </a:lnTo>
                <a:lnTo>
                  <a:pt x="2290" y="298"/>
                </a:lnTo>
                <a:lnTo>
                  <a:pt x="2294" y="302"/>
                </a:lnTo>
                <a:lnTo>
                  <a:pt x="2301" y="302"/>
                </a:lnTo>
                <a:lnTo>
                  <a:pt x="2309" y="302"/>
                </a:lnTo>
                <a:lnTo>
                  <a:pt x="2315" y="300"/>
                </a:lnTo>
                <a:lnTo>
                  <a:pt x="2313" y="298"/>
                </a:lnTo>
                <a:lnTo>
                  <a:pt x="2317" y="298"/>
                </a:lnTo>
                <a:lnTo>
                  <a:pt x="2324" y="298"/>
                </a:lnTo>
                <a:lnTo>
                  <a:pt x="2326" y="298"/>
                </a:lnTo>
                <a:lnTo>
                  <a:pt x="2328" y="298"/>
                </a:lnTo>
                <a:lnTo>
                  <a:pt x="2328" y="298"/>
                </a:lnTo>
                <a:lnTo>
                  <a:pt x="2328" y="296"/>
                </a:lnTo>
                <a:lnTo>
                  <a:pt x="2330" y="294"/>
                </a:lnTo>
                <a:lnTo>
                  <a:pt x="2330" y="292"/>
                </a:lnTo>
                <a:lnTo>
                  <a:pt x="2328" y="289"/>
                </a:lnTo>
                <a:lnTo>
                  <a:pt x="2326" y="289"/>
                </a:lnTo>
                <a:lnTo>
                  <a:pt x="2324" y="287"/>
                </a:lnTo>
                <a:lnTo>
                  <a:pt x="2322" y="281"/>
                </a:lnTo>
                <a:lnTo>
                  <a:pt x="2317" y="279"/>
                </a:lnTo>
                <a:lnTo>
                  <a:pt x="2315" y="277"/>
                </a:lnTo>
                <a:lnTo>
                  <a:pt x="2311" y="279"/>
                </a:lnTo>
                <a:lnTo>
                  <a:pt x="2311" y="281"/>
                </a:lnTo>
                <a:lnTo>
                  <a:pt x="2309" y="285"/>
                </a:lnTo>
                <a:lnTo>
                  <a:pt x="2305" y="287"/>
                </a:lnTo>
                <a:lnTo>
                  <a:pt x="2303" y="287"/>
                </a:lnTo>
                <a:lnTo>
                  <a:pt x="2303" y="287"/>
                </a:lnTo>
                <a:lnTo>
                  <a:pt x="2305" y="285"/>
                </a:lnTo>
                <a:lnTo>
                  <a:pt x="2305" y="285"/>
                </a:lnTo>
                <a:lnTo>
                  <a:pt x="2307" y="283"/>
                </a:lnTo>
                <a:lnTo>
                  <a:pt x="2307" y="281"/>
                </a:lnTo>
                <a:lnTo>
                  <a:pt x="2305" y="277"/>
                </a:lnTo>
                <a:lnTo>
                  <a:pt x="2305" y="275"/>
                </a:lnTo>
                <a:lnTo>
                  <a:pt x="2303" y="275"/>
                </a:lnTo>
                <a:lnTo>
                  <a:pt x="2303" y="275"/>
                </a:lnTo>
                <a:lnTo>
                  <a:pt x="2301" y="275"/>
                </a:lnTo>
                <a:lnTo>
                  <a:pt x="2296" y="277"/>
                </a:lnTo>
                <a:lnTo>
                  <a:pt x="2294" y="279"/>
                </a:lnTo>
                <a:lnTo>
                  <a:pt x="2294" y="279"/>
                </a:lnTo>
                <a:lnTo>
                  <a:pt x="2292" y="279"/>
                </a:lnTo>
                <a:lnTo>
                  <a:pt x="2290" y="277"/>
                </a:lnTo>
                <a:lnTo>
                  <a:pt x="2288" y="275"/>
                </a:lnTo>
                <a:lnTo>
                  <a:pt x="2286" y="275"/>
                </a:lnTo>
                <a:lnTo>
                  <a:pt x="2290" y="277"/>
                </a:lnTo>
                <a:lnTo>
                  <a:pt x="2294" y="277"/>
                </a:lnTo>
                <a:lnTo>
                  <a:pt x="2299" y="275"/>
                </a:lnTo>
                <a:lnTo>
                  <a:pt x="2301" y="273"/>
                </a:lnTo>
                <a:lnTo>
                  <a:pt x="2303" y="273"/>
                </a:lnTo>
                <a:lnTo>
                  <a:pt x="2305" y="273"/>
                </a:lnTo>
                <a:lnTo>
                  <a:pt x="2311" y="269"/>
                </a:lnTo>
                <a:lnTo>
                  <a:pt x="2315" y="269"/>
                </a:lnTo>
                <a:lnTo>
                  <a:pt x="2317" y="271"/>
                </a:lnTo>
                <a:lnTo>
                  <a:pt x="2320" y="271"/>
                </a:lnTo>
                <a:lnTo>
                  <a:pt x="2322" y="273"/>
                </a:lnTo>
                <a:lnTo>
                  <a:pt x="2324" y="273"/>
                </a:lnTo>
                <a:lnTo>
                  <a:pt x="2326" y="273"/>
                </a:lnTo>
                <a:lnTo>
                  <a:pt x="2326" y="271"/>
                </a:lnTo>
                <a:lnTo>
                  <a:pt x="2328" y="269"/>
                </a:lnTo>
                <a:lnTo>
                  <a:pt x="2328" y="266"/>
                </a:lnTo>
                <a:lnTo>
                  <a:pt x="2326" y="262"/>
                </a:lnTo>
                <a:lnTo>
                  <a:pt x="2326" y="260"/>
                </a:lnTo>
                <a:lnTo>
                  <a:pt x="2326" y="260"/>
                </a:lnTo>
                <a:lnTo>
                  <a:pt x="2326" y="258"/>
                </a:lnTo>
                <a:lnTo>
                  <a:pt x="2326" y="258"/>
                </a:lnTo>
                <a:lnTo>
                  <a:pt x="2326" y="256"/>
                </a:lnTo>
                <a:lnTo>
                  <a:pt x="2324" y="254"/>
                </a:lnTo>
                <a:lnTo>
                  <a:pt x="2322" y="252"/>
                </a:lnTo>
                <a:lnTo>
                  <a:pt x="2320" y="248"/>
                </a:lnTo>
                <a:lnTo>
                  <a:pt x="2320" y="245"/>
                </a:lnTo>
                <a:lnTo>
                  <a:pt x="2317" y="241"/>
                </a:lnTo>
                <a:lnTo>
                  <a:pt x="2313" y="241"/>
                </a:lnTo>
                <a:lnTo>
                  <a:pt x="2311" y="241"/>
                </a:lnTo>
                <a:lnTo>
                  <a:pt x="2309" y="241"/>
                </a:lnTo>
                <a:lnTo>
                  <a:pt x="2307" y="239"/>
                </a:lnTo>
                <a:lnTo>
                  <a:pt x="2305" y="239"/>
                </a:lnTo>
                <a:lnTo>
                  <a:pt x="2301" y="241"/>
                </a:lnTo>
                <a:lnTo>
                  <a:pt x="2296" y="241"/>
                </a:lnTo>
                <a:lnTo>
                  <a:pt x="2296" y="239"/>
                </a:lnTo>
                <a:lnTo>
                  <a:pt x="2294" y="239"/>
                </a:lnTo>
                <a:lnTo>
                  <a:pt x="2292" y="237"/>
                </a:lnTo>
                <a:lnTo>
                  <a:pt x="2290" y="231"/>
                </a:lnTo>
                <a:lnTo>
                  <a:pt x="2288" y="231"/>
                </a:lnTo>
                <a:lnTo>
                  <a:pt x="2284" y="231"/>
                </a:lnTo>
                <a:lnTo>
                  <a:pt x="2284" y="231"/>
                </a:lnTo>
                <a:lnTo>
                  <a:pt x="2282" y="229"/>
                </a:lnTo>
                <a:lnTo>
                  <a:pt x="2280" y="229"/>
                </a:lnTo>
                <a:lnTo>
                  <a:pt x="2280" y="227"/>
                </a:lnTo>
                <a:lnTo>
                  <a:pt x="2282" y="227"/>
                </a:lnTo>
                <a:lnTo>
                  <a:pt x="2284" y="224"/>
                </a:lnTo>
                <a:lnTo>
                  <a:pt x="2286" y="224"/>
                </a:lnTo>
                <a:lnTo>
                  <a:pt x="2290" y="227"/>
                </a:lnTo>
                <a:lnTo>
                  <a:pt x="2292" y="229"/>
                </a:lnTo>
                <a:lnTo>
                  <a:pt x="2294" y="229"/>
                </a:lnTo>
                <a:lnTo>
                  <a:pt x="2305" y="222"/>
                </a:lnTo>
                <a:lnTo>
                  <a:pt x="2305" y="222"/>
                </a:lnTo>
                <a:lnTo>
                  <a:pt x="2311" y="220"/>
                </a:lnTo>
                <a:lnTo>
                  <a:pt x="2317" y="220"/>
                </a:lnTo>
                <a:lnTo>
                  <a:pt x="2320" y="220"/>
                </a:lnTo>
                <a:lnTo>
                  <a:pt x="2326" y="222"/>
                </a:lnTo>
                <a:lnTo>
                  <a:pt x="2330" y="222"/>
                </a:lnTo>
                <a:lnTo>
                  <a:pt x="2332" y="224"/>
                </a:lnTo>
                <a:lnTo>
                  <a:pt x="2334" y="224"/>
                </a:lnTo>
                <a:lnTo>
                  <a:pt x="2336" y="224"/>
                </a:lnTo>
                <a:lnTo>
                  <a:pt x="2338" y="224"/>
                </a:lnTo>
                <a:lnTo>
                  <a:pt x="2340" y="224"/>
                </a:lnTo>
                <a:lnTo>
                  <a:pt x="2340" y="222"/>
                </a:lnTo>
                <a:lnTo>
                  <a:pt x="2343" y="220"/>
                </a:lnTo>
                <a:lnTo>
                  <a:pt x="2343" y="218"/>
                </a:lnTo>
                <a:lnTo>
                  <a:pt x="2343" y="214"/>
                </a:lnTo>
                <a:lnTo>
                  <a:pt x="2343" y="212"/>
                </a:lnTo>
                <a:lnTo>
                  <a:pt x="2340" y="210"/>
                </a:lnTo>
                <a:lnTo>
                  <a:pt x="2338" y="210"/>
                </a:lnTo>
                <a:lnTo>
                  <a:pt x="2334" y="210"/>
                </a:lnTo>
                <a:lnTo>
                  <a:pt x="2330" y="212"/>
                </a:lnTo>
                <a:lnTo>
                  <a:pt x="2328" y="212"/>
                </a:lnTo>
                <a:lnTo>
                  <a:pt x="2326" y="212"/>
                </a:lnTo>
                <a:lnTo>
                  <a:pt x="2324" y="210"/>
                </a:lnTo>
                <a:lnTo>
                  <a:pt x="2322" y="208"/>
                </a:lnTo>
                <a:lnTo>
                  <a:pt x="2315" y="208"/>
                </a:lnTo>
                <a:lnTo>
                  <a:pt x="2311" y="206"/>
                </a:lnTo>
                <a:lnTo>
                  <a:pt x="2309" y="199"/>
                </a:lnTo>
                <a:lnTo>
                  <a:pt x="2311" y="197"/>
                </a:lnTo>
                <a:lnTo>
                  <a:pt x="2315" y="197"/>
                </a:lnTo>
                <a:lnTo>
                  <a:pt x="2320" y="197"/>
                </a:lnTo>
                <a:lnTo>
                  <a:pt x="2326" y="201"/>
                </a:lnTo>
                <a:lnTo>
                  <a:pt x="2326" y="201"/>
                </a:lnTo>
                <a:lnTo>
                  <a:pt x="2328" y="201"/>
                </a:lnTo>
                <a:lnTo>
                  <a:pt x="2328" y="199"/>
                </a:lnTo>
                <a:lnTo>
                  <a:pt x="2326" y="197"/>
                </a:lnTo>
                <a:lnTo>
                  <a:pt x="2326" y="197"/>
                </a:lnTo>
                <a:lnTo>
                  <a:pt x="2322" y="195"/>
                </a:lnTo>
                <a:lnTo>
                  <a:pt x="2317" y="193"/>
                </a:lnTo>
                <a:lnTo>
                  <a:pt x="2313" y="193"/>
                </a:lnTo>
                <a:lnTo>
                  <a:pt x="2309" y="191"/>
                </a:lnTo>
                <a:lnTo>
                  <a:pt x="2305" y="191"/>
                </a:lnTo>
                <a:lnTo>
                  <a:pt x="2301" y="193"/>
                </a:lnTo>
                <a:lnTo>
                  <a:pt x="2299" y="197"/>
                </a:lnTo>
                <a:lnTo>
                  <a:pt x="2294" y="199"/>
                </a:lnTo>
                <a:lnTo>
                  <a:pt x="2292" y="197"/>
                </a:lnTo>
                <a:lnTo>
                  <a:pt x="2292" y="195"/>
                </a:lnTo>
                <a:lnTo>
                  <a:pt x="2294" y="191"/>
                </a:lnTo>
                <a:lnTo>
                  <a:pt x="2296" y="189"/>
                </a:lnTo>
                <a:lnTo>
                  <a:pt x="2299" y="185"/>
                </a:lnTo>
                <a:lnTo>
                  <a:pt x="2299" y="183"/>
                </a:lnTo>
                <a:lnTo>
                  <a:pt x="2301" y="178"/>
                </a:lnTo>
                <a:lnTo>
                  <a:pt x="2301" y="176"/>
                </a:lnTo>
                <a:lnTo>
                  <a:pt x="2305" y="170"/>
                </a:lnTo>
                <a:lnTo>
                  <a:pt x="2305" y="170"/>
                </a:lnTo>
                <a:lnTo>
                  <a:pt x="2301" y="168"/>
                </a:lnTo>
                <a:lnTo>
                  <a:pt x="2301" y="168"/>
                </a:lnTo>
                <a:lnTo>
                  <a:pt x="2309" y="164"/>
                </a:lnTo>
                <a:lnTo>
                  <a:pt x="2313" y="162"/>
                </a:lnTo>
                <a:lnTo>
                  <a:pt x="2315" y="162"/>
                </a:lnTo>
                <a:lnTo>
                  <a:pt x="2317" y="162"/>
                </a:lnTo>
                <a:lnTo>
                  <a:pt x="2317" y="162"/>
                </a:lnTo>
                <a:lnTo>
                  <a:pt x="2320" y="159"/>
                </a:lnTo>
                <a:lnTo>
                  <a:pt x="2320" y="157"/>
                </a:lnTo>
                <a:lnTo>
                  <a:pt x="2322" y="155"/>
                </a:lnTo>
                <a:lnTo>
                  <a:pt x="2322" y="155"/>
                </a:lnTo>
                <a:lnTo>
                  <a:pt x="2322" y="155"/>
                </a:lnTo>
                <a:lnTo>
                  <a:pt x="2328" y="153"/>
                </a:lnTo>
                <a:lnTo>
                  <a:pt x="2332" y="151"/>
                </a:lnTo>
                <a:lnTo>
                  <a:pt x="2332" y="151"/>
                </a:lnTo>
                <a:lnTo>
                  <a:pt x="2332" y="149"/>
                </a:lnTo>
                <a:lnTo>
                  <a:pt x="2332" y="149"/>
                </a:lnTo>
                <a:lnTo>
                  <a:pt x="2332" y="147"/>
                </a:lnTo>
                <a:lnTo>
                  <a:pt x="2330" y="147"/>
                </a:lnTo>
                <a:lnTo>
                  <a:pt x="2330" y="145"/>
                </a:lnTo>
                <a:lnTo>
                  <a:pt x="2328" y="145"/>
                </a:lnTo>
                <a:lnTo>
                  <a:pt x="2326" y="145"/>
                </a:lnTo>
                <a:lnTo>
                  <a:pt x="2326" y="143"/>
                </a:lnTo>
                <a:lnTo>
                  <a:pt x="2326" y="141"/>
                </a:lnTo>
                <a:lnTo>
                  <a:pt x="2328" y="139"/>
                </a:lnTo>
                <a:lnTo>
                  <a:pt x="2328" y="136"/>
                </a:lnTo>
                <a:lnTo>
                  <a:pt x="2328" y="134"/>
                </a:lnTo>
                <a:lnTo>
                  <a:pt x="2328" y="132"/>
                </a:lnTo>
                <a:lnTo>
                  <a:pt x="2326" y="132"/>
                </a:lnTo>
                <a:lnTo>
                  <a:pt x="2326" y="132"/>
                </a:lnTo>
                <a:lnTo>
                  <a:pt x="2320" y="132"/>
                </a:lnTo>
                <a:lnTo>
                  <a:pt x="2317" y="132"/>
                </a:lnTo>
                <a:lnTo>
                  <a:pt x="2317" y="132"/>
                </a:lnTo>
                <a:lnTo>
                  <a:pt x="2315" y="130"/>
                </a:lnTo>
                <a:lnTo>
                  <a:pt x="2315" y="128"/>
                </a:lnTo>
                <a:lnTo>
                  <a:pt x="2315" y="126"/>
                </a:lnTo>
                <a:lnTo>
                  <a:pt x="2315" y="124"/>
                </a:lnTo>
                <a:lnTo>
                  <a:pt x="2317" y="122"/>
                </a:lnTo>
                <a:lnTo>
                  <a:pt x="2320" y="120"/>
                </a:lnTo>
                <a:lnTo>
                  <a:pt x="2326" y="115"/>
                </a:lnTo>
                <a:lnTo>
                  <a:pt x="2326" y="115"/>
                </a:lnTo>
                <a:lnTo>
                  <a:pt x="2330" y="115"/>
                </a:lnTo>
                <a:lnTo>
                  <a:pt x="2332" y="115"/>
                </a:lnTo>
                <a:lnTo>
                  <a:pt x="2336" y="118"/>
                </a:lnTo>
                <a:lnTo>
                  <a:pt x="2347" y="118"/>
                </a:lnTo>
                <a:lnTo>
                  <a:pt x="2351" y="118"/>
                </a:lnTo>
                <a:lnTo>
                  <a:pt x="2357" y="118"/>
                </a:lnTo>
                <a:lnTo>
                  <a:pt x="2359" y="118"/>
                </a:lnTo>
                <a:lnTo>
                  <a:pt x="2361" y="118"/>
                </a:lnTo>
                <a:lnTo>
                  <a:pt x="2364" y="118"/>
                </a:lnTo>
                <a:lnTo>
                  <a:pt x="2370" y="115"/>
                </a:lnTo>
                <a:lnTo>
                  <a:pt x="2374" y="113"/>
                </a:lnTo>
                <a:lnTo>
                  <a:pt x="2376" y="111"/>
                </a:lnTo>
                <a:lnTo>
                  <a:pt x="2376" y="109"/>
                </a:lnTo>
                <a:lnTo>
                  <a:pt x="2370" y="109"/>
                </a:lnTo>
                <a:lnTo>
                  <a:pt x="2368" y="107"/>
                </a:lnTo>
                <a:lnTo>
                  <a:pt x="2366" y="105"/>
                </a:lnTo>
                <a:lnTo>
                  <a:pt x="2372" y="103"/>
                </a:lnTo>
                <a:lnTo>
                  <a:pt x="2376" y="103"/>
                </a:lnTo>
                <a:lnTo>
                  <a:pt x="2382" y="103"/>
                </a:lnTo>
                <a:lnTo>
                  <a:pt x="2387" y="101"/>
                </a:lnTo>
                <a:lnTo>
                  <a:pt x="2397" y="99"/>
                </a:lnTo>
                <a:lnTo>
                  <a:pt x="2399" y="99"/>
                </a:lnTo>
                <a:lnTo>
                  <a:pt x="2401" y="97"/>
                </a:lnTo>
                <a:lnTo>
                  <a:pt x="2401" y="95"/>
                </a:lnTo>
                <a:lnTo>
                  <a:pt x="2401" y="95"/>
                </a:lnTo>
                <a:lnTo>
                  <a:pt x="2397" y="92"/>
                </a:lnTo>
                <a:lnTo>
                  <a:pt x="2399" y="90"/>
                </a:lnTo>
                <a:lnTo>
                  <a:pt x="2401" y="90"/>
                </a:lnTo>
                <a:lnTo>
                  <a:pt x="2408" y="90"/>
                </a:lnTo>
                <a:lnTo>
                  <a:pt x="2414" y="90"/>
                </a:lnTo>
                <a:lnTo>
                  <a:pt x="2418" y="88"/>
                </a:lnTo>
                <a:lnTo>
                  <a:pt x="2426" y="84"/>
                </a:lnTo>
                <a:lnTo>
                  <a:pt x="2431" y="80"/>
                </a:lnTo>
                <a:lnTo>
                  <a:pt x="2441" y="76"/>
                </a:lnTo>
                <a:lnTo>
                  <a:pt x="2443" y="76"/>
                </a:lnTo>
                <a:lnTo>
                  <a:pt x="2443" y="76"/>
                </a:lnTo>
                <a:lnTo>
                  <a:pt x="2441" y="74"/>
                </a:lnTo>
                <a:lnTo>
                  <a:pt x="2437" y="71"/>
                </a:lnTo>
                <a:lnTo>
                  <a:pt x="2431" y="69"/>
                </a:lnTo>
                <a:lnTo>
                  <a:pt x="2428" y="67"/>
                </a:lnTo>
                <a:lnTo>
                  <a:pt x="2420" y="67"/>
                </a:lnTo>
                <a:lnTo>
                  <a:pt x="2410" y="63"/>
                </a:lnTo>
                <a:lnTo>
                  <a:pt x="2401" y="63"/>
                </a:lnTo>
                <a:lnTo>
                  <a:pt x="2387" y="63"/>
                </a:lnTo>
                <a:lnTo>
                  <a:pt x="2384" y="63"/>
                </a:lnTo>
                <a:lnTo>
                  <a:pt x="2382" y="63"/>
                </a:lnTo>
                <a:lnTo>
                  <a:pt x="2376" y="65"/>
                </a:lnTo>
                <a:lnTo>
                  <a:pt x="2374" y="65"/>
                </a:lnTo>
                <a:lnTo>
                  <a:pt x="2372" y="65"/>
                </a:lnTo>
                <a:lnTo>
                  <a:pt x="2370" y="65"/>
                </a:lnTo>
                <a:lnTo>
                  <a:pt x="2368" y="69"/>
                </a:lnTo>
                <a:lnTo>
                  <a:pt x="2361" y="71"/>
                </a:lnTo>
                <a:lnTo>
                  <a:pt x="2359" y="76"/>
                </a:lnTo>
                <a:lnTo>
                  <a:pt x="2357" y="76"/>
                </a:lnTo>
                <a:lnTo>
                  <a:pt x="2355" y="78"/>
                </a:lnTo>
                <a:lnTo>
                  <a:pt x="2351" y="76"/>
                </a:lnTo>
                <a:lnTo>
                  <a:pt x="2347" y="76"/>
                </a:lnTo>
                <a:lnTo>
                  <a:pt x="2345" y="76"/>
                </a:lnTo>
                <a:lnTo>
                  <a:pt x="2340" y="74"/>
                </a:lnTo>
                <a:lnTo>
                  <a:pt x="2336" y="74"/>
                </a:lnTo>
                <a:lnTo>
                  <a:pt x="2330" y="74"/>
                </a:lnTo>
                <a:lnTo>
                  <a:pt x="2330" y="69"/>
                </a:lnTo>
                <a:lnTo>
                  <a:pt x="2324" y="69"/>
                </a:lnTo>
                <a:lnTo>
                  <a:pt x="2317" y="71"/>
                </a:lnTo>
                <a:lnTo>
                  <a:pt x="2307" y="80"/>
                </a:lnTo>
                <a:lnTo>
                  <a:pt x="2305" y="82"/>
                </a:lnTo>
                <a:lnTo>
                  <a:pt x="2301" y="84"/>
                </a:lnTo>
                <a:lnTo>
                  <a:pt x="2296" y="84"/>
                </a:lnTo>
                <a:lnTo>
                  <a:pt x="2290" y="88"/>
                </a:lnTo>
                <a:lnTo>
                  <a:pt x="2288" y="90"/>
                </a:lnTo>
                <a:lnTo>
                  <a:pt x="2278" y="95"/>
                </a:lnTo>
                <a:lnTo>
                  <a:pt x="2276" y="95"/>
                </a:lnTo>
                <a:lnTo>
                  <a:pt x="2276" y="97"/>
                </a:lnTo>
                <a:lnTo>
                  <a:pt x="2273" y="99"/>
                </a:lnTo>
                <a:lnTo>
                  <a:pt x="2271" y="99"/>
                </a:lnTo>
                <a:lnTo>
                  <a:pt x="2271" y="97"/>
                </a:lnTo>
                <a:lnTo>
                  <a:pt x="2273" y="92"/>
                </a:lnTo>
                <a:lnTo>
                  <a:pt x="2280" y="88"/>
                </a:lnTo>
                <a:lnTo>
                  <a:pt x="2284" y="86"/>
                </a:lnTo>
                <a:lnTo>
                  <a:pt x="2290" y="82"/>
                </a:lnTo>
                <a:lnTo>
                  <a:pt x="2292" y="80"/>
                </a:lnTo>
                <a:lnTo>
                  <a:pt x="2296" y="76"/>
                </a:lnTo>
                <a:lnTo>
                  <a:pt x="2301" y="71"/>
                </a:lnTo>
                <a:lnTo>
                  <a:pt x="2301" y="67"/>
                </a:lnTo>
                <a:lnTo>
                  <a:pt x="2301" y="63"/>
                </a:lnTo>
                <a:lnTo>
                  <a:pt x="2303" y="61"/>
                </a:lnTo>
                <a:lnTo>
                  <a:pt x="2301" y="59"/>
                </a:lnTo>
                <a:lnTo>
                  <a:pt x="2301" y="57"/>
                </a:lnTo>
                <a:lnTo>
                  <a:pt x="2299" y="55"/>
                </a:lnTo>
                <a:lnTo>
                  <a:pt x="2294" y="55"/>
                </a:lnTo>
                <a:lnTo>
                  <a:pt x="2282" y="55"/>
                </a:lnTo>
                <a:lnTo>
                  <a:pt x="2276" y="55"/>
                </a:lnTo>
                <a:lnTo>
                  <a:pt x="2273" y="57"/>
                </a:lnTo>
                <a:lnTo>
                  <a:pt x="2271" y="57"/>
                </a:lnTo>
                <a:lnTo>
                  <a:pt x="2271" y="59"/>
                </a:lnTo>
                <a:lnTo>
                  <a:pt x="2269" y="61"/>
                </a:lnTo>
                <a:lnTo>
                  <a:pt x="2269" y="63"/>
                </a:lnTo>
                <a:lnTo>
                  <a:pt x="2267" y="65"/>
                </a:lnTo>
                <a:lnTo>
                  <a:pt x="2265" y="65"/>
                </a:lnTo>
                <a:lnTo>
                  <a:pt x="2257" y="67"/>
                </a:lnTo>
                <a:lnTo>
                  <a:pt x="2252" y="61"/>
                </a:lnTo>
                <a:lnTo>
                  <a:pt x="2244" y="57"/>
                </a:lnTo>
                <a:lnTo>
                  <a:pt x="2217" y="55"/>
                </a:lnTo>
                <a:lnTo>
                  <a:pt x="2204" y="55"/>
                </a:lnTo>
                <a:lnTo>
                  <a:pt x="2190" y="57"/>
                </a:lnTo>
                <a:lnTo>
                  <a:pt x="2179" y="59"/>
                </a:lnTo>
                <a:lnTo>
                  <a:pt x="2175" y="59"/>
                </a:lnTo>
                <a:lnTo>
                  <a:pt x="2175" y="55"/>
                </a:lnTo>
                <a:lnTo>
                  <a:pt x="2177" y="53"/>
                </a:lnTo>
                <a:lnTo>
                  <a:pt x="2179" y="50"/>
                </a:lnTo>
                <a:lnTo>
                  <a:pt x="2263" y="46"/>
                </a:lnTo>
                <a:lnTo>
                  <a:pt x="2273" y="46"/>
                </a:lnTo>
                <a:lnTo>
                  <a:pt x="2282" y="44"/>
                </a:lnTo>
                <a:lnTo>
                  <a:pt x="2288" y="40"/>
                </a:lnTo>
                <a:lnTo>
                  <a:pt x="2294" y="38"/>
                </a:lnTo>
                <a:lnTo>
                  <a:pt x="2296" y="36"/>
                </a:lnTo>
                <a:lnTo>
                  <a:pt x="2294" y="34"/>
                </a:lnTo>
                <a:lnTo>
                  <a:pt x="2294" y="34"/>
                </a:lnTo>
                <a:lnTo>
                  <a:pt x="2290" y="32"/>
                </a:lnTo>
                <a:lnTo>
                  <a:pt x="2282" y="30"/>
                </a:lnTo>
                <a:lnTo>
                  <a:pt x="2269" y="27"/>
                </a:lnTo>
                <a:lnTo>
                  <a:pt x="2265" y="27"/>
                </a:lnTo>
                <a:lnTo>
                  <a:pt x="2263" y="27"/>
                </a:lnTo>
                <a:lnTo>
                  <a:pt x="2261" y="25"/>
                </a:lnTo>
                <a:lnTo>
                  <a:pt x="2257" y="25"/>
                </a:lnTo>
                <a:lnTo>
                  <a:pt x="2252" y="25"/>
                </a:lnTo>
                <a:lnTo>
                  <a:pt x="2248" y="21"/>
                </a:lnTo>
                <a:lnTo>
                  <a:pt x="2244" y="15"/>
                </a:lnTo>
                <a:lnTo>
                  <a:pt x="2229" y="17"/>
                </a:lnTo>
                <a:lnTo>
                  <a:pt x="2217" y="19"/>
                </a:lnTo>
                <a:lnTo>
                  <a:pt x="2206" y="19"/>
                </a:lnTo>
                <a:lnTo>
                  <a:pt x="2200" y="19"/>
                </a:lnTo>
                <a:lnTo>
                  <a:pt x="2185" y="17"/>
                </a:lnTo>
                <a:lnTo>
                  <a:pt x="2173" y="17"/>
                </a:lnTo>
                <a:lnTo>
                  <a:pt x="2167" y="19"/>
                </a:lnTo>
                <a:lnTo>
                  <a:pt x="2152" y="21"/>
                </a:lnTo>
                <a:lnTo>
                  <a:pt x="2146" y="23"/>
                </a:lnTo>
                <a:lnTo>
                  <a:pt x="2143" y="21"/>
                </a:lnTo>
                <a:lnTo>
                  <a:pt x="2143" y="19"/>
                </a:lnTo>
                <a:lnTo>
                  <a:pt x="2152" y="19"/>
                </a:lnTo>
                <a:lnTo>
                  <a:pt x="2171" y="15"/>
                </a:lnTo>
                <a:lnTo>
                  <a:pt x="2208" y="15"/>
                </a:lnTo>
                <a:lnTo>
                  <a:pt x="2229" y="13"/>
                </a:lnTo>
                <a:lnTo>
                  <a:pt x="2231" y="13"/>
                </a:lnTo>
                <a:lnTo>
                  <a:pt x="2234" y="13"/>
                </a:lnTo>
                <a:lnTo>
                  <a:pt x="2231" y="11"/>
                </a:lnTo>
                <a:lnTo>
                  <a:pt x="2217" y="9"/>
                </a:lnTo>
                <a:lnTo>
                  <a:pt x="2206" y="6"/>
                </a:lnTo>
                <a:lnTo>
                  <a:pt x="2196" y="6"/>
                </a:lnTo>
                <a:lnTo>
                  <a:pt x="2196" y="6"/>
                </a:lnTo>
                <a:lnTo>
                  <a:pt x="2187" y="2"/>
                </a:lnTo>
                <a:lnTo>
                  <a:pt x="2173" y="0"/>
                </a:lnTo>
                <a:lnTo>
                  <a:pt x="2162" y="0"/>
                </a:lnTo>
                <a:lnTo>
                  <a:pt x="2129" y="0"/>
                </a:lnTo>
                <a:lnTo>
                  <a:pt x="2125" y="0"/>
                </a:lnTo>
                <a:lnTo>
                  <a:pt x="2118" y="2"/>
                </a:lnTo>
                <a:lnTo>
                  <a:pt x="2114" y="2"/>
                </a:lnTo>
                <a:lnTo>
                  <a:pt x="2110" y="2"/>
                </a:lnTo>
                <a:lnTo>
                  <a:pt x="2106" y="0"/>
                </a:lnTo>
                <a:lnTo>
                  <a:pt x="2102" y="0"/>
                </a:lnTo>
                <a:lnTo>
                  <a:pt x="2097" y="2"/>
                </a:lnTo>
                <a:lnTo>
                  <a:pt x="2093" y="2"/>
                </a:lnTo>
                <a:lnTo>
                  <a:pt x="2076" y="2"/>
                </a:lnTo>
                <a:lnTo>
                  <a:pt x="2076" y="2"/>
                </a:lnTo>
                <a:lnTo>
                  <a:pt x="2076" y="2"/>
                </a:lnTo>
                <a:lnTo>
                  <a:pt x="2076" y="4"/>
                </a:lnTo>
                <a:lnTo>
                  <a:pt x="2074" y="4"/>
                </a:lnTo>
                <a:lnTo>
                  <a:pt x="2070" y="4"/>
                </a:lnTo>
                <a:lnTo>
                  <a:pt x="2064" y="4"/>
                </a:lnTo>
                <a:lnTo>
                  <a:pt x="2062" y="4"/>
                </a:lnTo>
                <a:lnTo>
                  <a:pt x="2060" y="4"/>
                </a:lnTo>
                <a:lnTo>
                  <a:pt x="2058" y="6"/>
                </a:lnTo>
                <a:lnTo>
                  <a:pt x="2055" y="6"/>
                </a:lnTo>
                <a:lnTo>
                  <a:pt x="2055" y="6"/>
                </a:lnTo>
                <a:lnTo>
                  <a:pt x="2049" y="6"/>
                </a:lnTo>
                <a:lnTo>
                  <a:pt x="2047" y="6"/>
                </a:lnTo>
                <a:lnTo>
                  <a:pt x="2047" y="9"/>
                </a:lnTo>
                <a:lnTo>
                  <a:pt x="2047" y="9"/>
                </a:lnTo>
                <a:lnTo>
                  <a:pt x="2047" y="11"/>
                </a:lnTo>
                <a:lnTo>
                  <a:pt x="2049" y="13"/>
                </a:lnTo>
                <a:lnTo>
                  <a:pt x="2058" y="15"/>
                </a:lnTo>
                <a:lnTo>
                  <a:pt x="2058" y="15"/>
                </a:lnTo>
                <a:lnTo>
                  <a:pt x="2058" y="19"/>
                </a:lnTo>
                <a:lnTo>
                  <a:pt x="2058" y="19"/>
                </a:lnTo>
                <a:lnTo>
                  <a:pt x="2055" y="21"/>
                </a:lnTo>
                <a:lnTo>
                  <a:pt x="2055" y="21"/>
                </a:lnTo>
                <a:lnTo>
                  <a:pt x="2053" y="21"/>
                </a:lnTo>
                <a:lnTo>
                  <a:pt x="2043" y="15"/>
                </a:lnTo>
                <a:lnTo>
                  <a:pt x="2039" y="15"/>
                </a:lnTo>
                <a:lnTo>
                  <a:pt x="2035" y="13"/>
                </a:lnTo>
                <a:lnTo>
                  <a:pt x="2030" y="11"/>
                </a:lnTo>
                <a:lnTo>
                  <a:pt x="2024" y="9"/>
                </a:lnTo>
                <a:lnTo>
                  <a:pt x="2018" y="11"/>
                </a:lnTo>
                <a:lnTo>
                  <a:pt x="2014" y="15"/>
                </a:lnTo>
                <a:lnTo>
                  <a:pt x="2009" y="17"/>
                </a:lnTo>
                <a:lnTo>
                  <a:pt x="2005" y="17"/>
                </a:lnTo>
                <a:lnTo>
                  <a:pt x="2003" y="17"/>
                </a:lnTo>
                <a:lnTo>
                  <a:pt x="2001" y="17"/>
                </a:lnTo>
                <a:lnTo>
                  <a:pt x="1999" y="15"/>
                </a:lnTo>
                <a:lnTo>
                  <a:pt x="1995" y="13"/>
                </a:lnTo>
                <a:lnTo>
                  <a:pt x="1988" y="13"/>
                </a:lnTo>
                <a:lnTo>
                  <a:pt x="1984" y="13"/>
                </a:lnTo>
                <a:lnTo>
                  <a:pt x="1982" y="13"/>
                </a:lnTo>
                <a:lnTo>
                  <a:pt x="1967" y="17"/>
                </a:lnTo>
                <a:lnTo>
                  <a:pt x="1961" y="17"/>
                </a:lnTo>
                <a:lnTo>
                  <a:pt x="1955" y="19"/>
                </a:lnTo>
                <a:lnTo>
                  <a:pt x="1951" y="21"/>
                </a:lnTo>
                <a:lnTo>
                  <a:pt x="1942" y="19"/>
                </a:lnTo>
                <a:lnTo>
                  <a:pt x="1938" y="19"/>
                </a:lnTo>
                <a:lnTo>
                  <a:pt x="1934" y="23"/>
                </a:lnTo>
                <a:lnTo>
                  <a:pt x="1940" y="27"/>
                </a:lnTo>
                <a:lnTo>
                  <a:pt x="1942" y="27"/>
                </a:lnTo>
                <a:lnTo>
                  <a:pt x="1951" y="25"/>
                </a:lnTo>
                <a:lnTo>
                  <a:pt x="1955" y="25"/>
                </a:lnTo>
                <a:lnTo>
                  <a:pt x="1959" y="25"/>
                </a:lnTo>
                <a:lnTo>
                  <a:pt x="1967" y="27"/>
                </a:lnTo>
                <a:lnTo>
                  <a:pt x="2007" y="30"/>
                </a:lnTo>
                <a:lnTo>
                  <a:pt x="2009" y="30"/>
                </a:lnTo>
                <a:lnTo>
                  <a:pt x="2009" y="32"/>
                </a:lnTo>
                <a:lnTo>
                  <a:pt x="2001" y="34"/>
                </a:lnTo>
                <a:lnTo>
                  <a:pt x="1999" y="32"/>
                </a:lnTo>
                <a:lnTo>
                  <a:pt x="1999" y="32"/>
                </a:lnTo>
                <a:lnTo>
                  <a:pt x="1997" y="32"/>
                </a:lnTo>
                <a:lnTo>
                  <a:pt x="1991" y="32"/>
                </a:lnTo>
                <a:lnTo>
                  <a:pt x="1955" y="30"/>
                </a:lnTo>
                <a:lnTo>
                  <a:pt x="1951" y="30"/>
                </a:lnTo>
                <a:lnTo>
                  <a:pt x="1949" y="30"/>
                </a:lnTo>
                <a:lnTo>
                  <a:pt x="1949" y="32"/>
                </a:lnTo>
                <a:lnTo>
                  <a:pt x="1961" y="38"/>
                </a:lnTo>
                <a:lnTo>
                  <a:pt x="1965" y="40"/>
                </a:lnTo>
                <a:lnTo>
                  <a:pt x="1967" y="44"/>
                </a:lnTo>
                <a:lnTo>
                  <a:pt x="1965" y="46"/>
                </a:lnTo>
                <a:lnTo>
                  <a:pt x="1963" y="48"/>
                </a:lnTo>
                <a:lnTo>
                  <a:pt x="1961" y="53"/>
                </a:lnTo>
                <a:lnTo>
                  <a:pt x="1961" y="57"/>
                </a:lnTo>
                <a:lnTo>
                  <a:pt x="1961" y="59"/>
                </a:lnTo>
                <a:lnTo>
                  <a:pt x="1963" y="61"/>
                </a:lnTo>
                <a:lnTo>
                  <a:pt x="1963" y="61"/>
                </a:lnTo>
                <a:lnTo>
                  <a:pt x="1961" y="63"/>
                </a:lnTo>
                <a:lnTo>
                  <a:pt x="1959" y="65"/>
                </a:lnTo>
                <a:lnTo>
                  <a:pt x="1957" y="63"/>
                </a:lnTo>
                <a:lnTo>
                  <a:pt x="1951" y="63"/>
                </a:lnTo>
                <a:lnTo>
                  <a:pt x="1932" y="53"/>
                </a:lnTo>
                <a:lnTo>
                  <a:pt x="1921" y="50"/>
                </a:lnTo>
                <a:lnTo>
                  <a:pt x="1900" y="42"/>
                </a:lnTo>
                <a:lnTo>
                  <a:pt x="1884" y="40"/>
                </a:lnTo>
                <a:lnTo>
                  <a:pt x="1871" y="40"/>
                </a:lnTo>
                <a:lnTo>
                  <a:pt x="1869" y="40"/>
                </a:lnTo>
                <a:lnTo>
                  <a:pt x="1869" y="44"/>
                </a:lnTo>
                <a:lnTo>
                  <a:pt x="1873" y="48"/>
                </a:lnTo>
                <a:lnTo>
                  <a:pt x="1877" y="53"/>
                </a:lnTo>
                <a:lnTo>
                  <a:pt x="1888" y="57"/>
                </a:lnTo>
                <a:lnTo>
                  <a:pt x="1890" y="59"/>
                </a:lnTo>
                <a:lnTo>
                  <a:pt x="1888" y="61"/>
                </a:lnTo>
                <a:lnTo>
                  <a:pt x="1886" y="61"/>
                </a:lnTo>
                <a:lnTo>
                  <a:pt x="1877" y="59"/>
                </a:lnTo>
                <a:lnTo>
                  <a:pt x="1871" y="61"/>
                </a:lnTo>
                <a:lnTo>
                  <a:pt x="1863" y="57"/>
                </a:lnTo>
                <a:lnTo>
                  <a:pt x="1859" y="55"/>
                </a:lnTo>
                <a:lnTo>
                  <a:pt x="1844" y="46"/>
                </a:lnTo>
                <a:lnTo>
                  <a:pt x="1840" y="46"/>
                </a:lnTo>
                <a:lnTo>
                  <a:pt x="1838" y="48"/>
                </a:lnTo>
                <a:lnTo>
                  <a:pt x="1838" y="53"/>
                </a:lnTo>
                <a:lnTo>
                  <a:pt x="1842" y="55"/>
                </a:lnTo>
                <a:lnTo>
                  <a:pt x="1840" y="59"/>
                </a:lnTo>
                <a:lnTo>
                  <a:pt x="1840" y="61"/>
                </a:lnTo>
                <a:lnTo>
                  <a:pt x="1838" y="63"/>
                </a:lnTo>
                <a:lnTo>
                  <a:pt x="1835" y="65"/>
                </a:lnTo>
                <a:lnTo>
                  <a:pt x="1833" y="67"/>
                </a:lnTo>
                <a:lnTo>
                  <a:pt x="1831" y="69"/>
                </a:lnTo>
                <a:lnTo>
                  <a:pt x="1831" y="67"/>
                </a:lnTo>
                <a:lnTo>
                  <a:pt x="1831" y="65"/>
                </a:lnTo>
                <a:lnTo>
                  <a:pt x="1831" y="55"/>
                </a:lnTo>
                <a:lnTo>
                  <a:pt x="1829" y="50"/>
                </a:lnTo>
                <a:lnTo>
                  <a:pt x="1827" y="48"/>
                </a:lnTo>
                <a:lnTo>
                  <a:pt x="1825" y="46"/>
                </a:lnTo>
                <a:lnTo>
                  <a:pt x="1821" y="46"/>
                </a:lnTo>
                <a:lnTo>
                  <a:pt x="1817" y="44"/>
                </a:lnTo>
                <a:lnTo>
                  <a:pt x="1815" y="44"/>
                </a:lnTo>
                <a:lnTo>
                  <a:pt x="1806" y="46"/>
                </a:lnTo>
                <a:lnTo>
                  <a:pt x="1804" y="46"/>
                </a:lnTo>
                <a:lnTo>
                  <a:pt x="1802" y="48"/>
                </a:lnTo>
                <a:lnTo>
                  <a:pt x="1794" y="48"/>
                </a:lnTo>
                <a:lnTo>
                  <a:pt x="1787" y="48"/>
                </a:lnTo>
                <a:lnTo>
                  <a:pt x="1771" y="50"/>
                </a:lnTo>
                <a:lnTo>
                  <a:pt x="1758" y="53"/>
                </a:lnTo>
                <a:lnTo>
                  <a:pt x="1750" y="57"/>
                </a:lnTo>
                <a:lnTo>
                  <a:pt x="1750" y="57"/>
                </a:lnTo>
                <a:lnTo>
                  <a:pt x="1756" y="59"/>
                </a:lnTo>
                <a:lnTo>
                  <a:pt x="1760" y="61"/>
                </a:lnTo>
                <a:lnTo>
                  <a:pt x="1764" y="65"/>
                </a:lnTo>
                <a:lnTo>
                  <a:pt x="1771" y="69"/>
                </a:lnTo>
                <a:lnTo>
                  <a:pt x="1779" y="74"/>
                </a:lnTo>
                <a:lnTo>
                  <a:pt x="1783" y="76"/>
                </a:lnTo>
                <a:lnTo>
                  <a:pt x="1787" y="78"/>
                </a:lnTo>
                <a:lnTo>
                  <a:pt x="1787" y="78"/>
                </a:lnTo>
                <a:lnTo>
                  <a:pt x="1785" y="78"/>
                </a:lnTo>
                <a:lnTo>
                  <a:pt x="1783" y="78"/>
                </a:lnTo>
                <a:lnTo>
                  <a:pt x="1781" y="76"/>
                </a:lnTo>
                <a:lnTo>
                  <a:pt x="1775" y="74"/>
                </a:lnTo>
                <a:lnTo>
                  <a:pt x="1771" y="71"/>
                </a:lnTo>
                <a:lnTo>
                  <a:pt x="1766" y="69"/>
                </a:lnTo>
                <a:lnTo>
                  <a:pt x="1762" y="67"/>
                </a:lnTo>
                <a:lnTo>
                  <a:pt x="1754" y="63"/>
                </a:lnTo>
                <a:lnTo>
                  <a:pt x="1750" y="61"/>
                </a:lnTo>
                <a:lnTo>
                  <a:pt x="1743" y="61"/>
                </a:lnTo>
                <a:lnTo>
                  <a:pt x="1739" y="59"/>
                </a:lnTo>
                <a:lnTo>
                  <a:pt x="1737" y="59"/>
                </a:lnTo>
                <a:lnTo>
                  <a:pt x="1733" y="59"/>
                </a:lnTo>
                <a:lnTo>
                  <a:pt x="1727" y="61"/>
                </a:lnTo>
                <a:lnTo>
                  <a:pt x="1724" y="63"/>
                </a:lnTo>
                <a:lnTo>
                  <a:pt x="1720" y="65"/>
                </a:lnTo>
                <a:lnTo>
                  <a:pt x="1720" y="67"/>
                </a:lnTo>
                <a:lnTo>
                  <a:pt x="1722" y="69"/>
                </a:lnTo>
                <a:lnTo>
                  <a:pt x="1722" y="74"/>
                </a:lnTo>
                <a:lnTo>
                  <a:pt x="1722" y="78"/>
                </a:lnTo>
                <a:lnTo>
                  <a:pt x="1722" y="82"/>
                </a:lnTo>
                <a:lnTo>
                  <a:pt x="1720" y="84"/>
                </a:lnTo>
                <a:lnTo>
                  <a:pt x="1718" y="86"/>
                </a:lnTo>
                <a:lnTo>
                  <a:pt x="1716" y="86"/>
                </a:lnTo>
                <a:lnTo>
                  <a:pt x="1714" y="86"/>
                </a:lnTo>
                <a:lnTo>
                  <a:pt x="1712" y="86"/>
                </a:lnTo>
                <a:lnTo>
                  <a:pt x="1710" y="86"/>
                </a:lnTo>
                <a:lnTo>
                  <a:pt x="1706" y="84"/>
                </a:lnTo>
                <a:lnTo>
                  <a:pt x="1699" y="84"/>
                </a:lnTo>
                <a:lnTo>
                  <a:pt x="1697" y="84"/>
                </a:lnTo>
                <a:lnTo>
                  <a:pt x="1695" y="84"/>
                </a:lnTo>
                <a:lnTo>
                  <a:pt x="1691" y="86"/>
                </a:lnTo>
                <a:lnTo>
                  <a:pt x="1691" y="88"/>
                </a:lnTo>
                <a:lnTo>
                  <a:pt x="1693" y="92"/>
                </a:lnTo>
                <a:lnTo>
                  <a:pt x="1695" y="95"/>
                </a:lnTo>
                <a:lnTo>
                  <a:pt x="1695" y="95"/>
                </a:lnTo>
                <a:lnTo>
                  <a:pt x="1689" y="90"/>
                </a:lnTo>
                <a:lnTo>
                  <a:pt x="1687" y="90"/>
                </a:lnTo>
                <a:lnTo>
                  <a:pt x="1685" y="88"/>
                </a:lnTo>
                <a:lnTo>
                  <a:pt x="1683" y="88"/>
                </a:lnTo>
                <a:lnTo>
                  <a:pt x="1672" y="90"/>
                </a:lnTo>
                <a:lnTo>
                  <a:pt x="1670" y="92"/>
                </a:lnTo>
                <a:lnTo>
                  <a:pt x="1666" y="97"/>
                </a:lnTo>
                <a:lnTo>
                  <a:pt x="1662" y="99"/>
                </a:lnTo>
                <a:lnTo>
                  <a:pt x="1657" y="101"/>
                </a:lnTo>
                <a:lnTo>
                  <a:pt x="1655" y="103"/>
                </a:lnTo>
                <a:lnTo>
                  <a:pt x="1651" y="103"/>
                </a:lnTo>
                <a:lnTo>
                  <a:pt x="1649" y="103"/>
                </a:lnTo>
                <a:lnTo>
                  <a:pt x="1647" y="105"/>
                </a:lnTo>
                <a:lnTo>
                  <a:pt x="1643" y="107"/>
                </a:lnTo>
                <a:lnTo>
                  <a:pt x="1636" y="111"/>
                </a:lnTo>
                <a:lnTo>
                  <a:pt x="1636" y="111"/>
                </a:lnTo>
                <a:lnTo>
                  <a:pt x="1634" y="115"/>
                </a:lnTo>
                <a:lnTo>
                  <a:pt x="1634" y="118"/>
                </a:lnTo>
                <a:lnTo>
                  <a:pt x="1634" y="120"/>
                </a:lnTo>
                <a:lnTo>
                  <a:pt x="1636" y="120"/>
                </a:lnTo>
                <a:lnTo>
                  <a:pt x="1639" y="122"/>
                </a:lnTo>
                <a:lnTo>
                  <a:pt x="1639" y="122"/>
                </a:lnTo>
                <a:lnTo>
                  <a:pt x="1645" y="122"/>
                </a:lnTo>
                <a:lnTo>
                  <a:pt x="1647" y="122"/>
                </a:lnTo>
                <a:lnTo>
                  <a:pt x="1651" y="124"/>
                </a:lnTo>
                <a:lnTo>
                  <a:pt x="1655" y="124"/>
                </a:lnTo>
                <a:lnTo>
                  <a:pt x="1657" y="122"/>
                </a:lnTo>
                <a:lnTo>
                  <a:pt x="1659" y="122"/>
                </a:lnTo>
                <a:lnTo>
                  <a:pt x="1664" y="122"/>
                </a:lnTo>
                <a:lnTo>
                  <a:pt x="1666" y="122"/>
                </a:lnTo>
                <a:lnTo>
                  <a:pt x="1670" y="122"/>
                </a:lnTo>
                <a:lnTo>
                  <a:pt x="1672" y="120"/>
                </a:lnTo>
                <a:lnTo>
                  <a:pt x="1674" y="120"/>
                </a:lnTo>
                <a:lnTo>
                  <a:pt x="1676" y="120"/>
                </a:lnTo>
                <a:lnTo>
                  <a:pt x="1678" y="120"/>
                </a:lnTo>
                <a:lnTo>
                  <a:pt x="1678" y="122"/>
                </a:lnTo>
                <a:lnTo>
                  <a:pt x="1674" y="122"/>
                </a:lnTo>
                <a:lnTo>
                  <a:pt x="1672" y="122"/>
                </a:lnTo>
                <a:lnTo>
                  <a:pt x="1670" y="124"/>
                </a:lnTo>
                <a:lnTo>
                  <a:pt x="1668" y="126"/>
                </a:lnTo>
                <a:lnTo>
                  <a:pt x="1668" y="128"/>
                </a:lnTo>
                <a:lnTo>
                  <a:pt x="1666" y="132"/>
                </a:lnTo>
                <a:lnTo>
                  <a:pt x="1664" y="139"/>
                </a:lnTo>
                <a:lnTo>
                  <a:pt x="1662" y="143"/>
                </a:lnTo>
                <a:lnTo>
                  <a:pt x="1659" y="145"/>
                </a:lnTo>
                <a:lnTo>
                  <a:pt x="1657" y="147"/>
                </a:lnTo>
                <a:lnTo>
                  <a:pt x="1653" y="151"/>
                </a:lnTo>
                <a:lnTo>
                  <a:pt x="1651" y="153"/>
                </a:lnTo>
                <a:lnTo>
                  <a:pt x="1651" y="153"/>
                </a:lnTo>
                <a:lnTo>
                  <a:pt x="1649" y="153"/>
                </a:lnTo>
                <a:lnTo>
                  <a:pt x="1643" y="151"/>
                </a:lnTo>
                <a:lnTo>
                  <a:pt x="1632" y="153"/>
                </a:lnTo>
                <a:lnTo>
                  <a:pt x="1630" y="153"/>
                </a:lnTo>
                <a:lnTo>
                  <a:pt x="1626" y="153"/>
                </a:lnTo>
                <a:lnTo>
                  <a:pt x="1624" y="155"/>
                </a:lnTo>
                <a:lnTo>
                  <a:pt x="1622" y="155"/>
                </a:lnTo>
                <a:lnTo>
                  <a:pt x="1618" y="155"/>
                </a:lnTo>
                <a:lnTo>
                  <a:pt x="1611" y="157"/>
                </a:lnTo>
                <a:lnTo>
                  <a:pt x="1607" y="157"/>
                </a:lnTo>
                <a:lnTo>
                  <a:pt x="1607" y="159"/>
                </a:lnTo>
                <a:lnTo>
                  <a:pt x="1609" y="159"/>
                </a:lnTo>
                <a:lnTo>
                  <a:pt x="1609" y="162"/>
                </a:lnTo>
                <a:lnTo>
                  <a:pt x="1609" y="162"/>
                </a:lnTo>
                <a:lnTo>
                  <a:pt x="1595" y="164"/>
                </a:lnTo>
                <a:lnTo>
                  <a:pt x="1588" y="166"/>
                </a:lnTo>
                <a:lnTo>
                  <a:pt x="1584" y="166"/>
                </a:lnTo>
                <a:lnTo>
                  <a:pt x="1582" y="168"/>
                </a:lnTo>
                <a:lnTo>
                  <a:pt x="1580" y="168"/>
                </a:lnTo>
                <a:lnTo>
                  <a:pt x="1574" y="168"/>
                </a:lnTo>
                <a:lnTo>
                  <a:pt x="1571" y="168"/>
                </a:lnTo>
                <a:lnTo>
                  <a:pt x="1569" y="168"/>
                </a:lnTo>
                <a:lnTo>
                  <a:pt x="1565" y="170"/>
                </a:lnTo>
                <a:lnTo>
                  <a:pt x="1559" y="172"/>
                </a:lnTo>
                <a:lnTo>
                  <a:pt x="1557" y="172"/>
                </a:lnTo>
                <a:lnTo>
                  <a:pt x="1555" y="176"/>
                </a:lnTo>
                <a:lnTo>
                  <a:pt x="1555" y="176"/>
                </a:lnTo>
                <a:lnTo>
                  <a:pt x="1555" y="178"/>
                </a:lnTo>
                <a:lnTo>
                  <a:pt x="1557" y="178"/>
                </a:lnTo>
                <a:lnTo>
                  <a:pt x="1557" y="178"/>
                </a:lnTo>
                <a:lnTo>
                  <a:pt x="1553" y="183"/>
                </a:lnTo>
                <a:lnTo>
                  <a:pt x="1553" y="183"/>
                </a:lnTo>
                <a:lnTo>
                  <a:pt x="1557" y="185"/>
                </a:lnTo>
                <a:lnTo>
                  <a:pt x="1561" y="189"/>
                </a:lnTo>
                <a:lnTo>
                  <a:pt x="1563" y="189"/>
                </a:lnTo>
                <a:lnTo>
                  <a:pt x="1563" y="189"/>
                </a:lnTo>
                <a:lnTo>
                  <a:pt x="1569" y="191"/>
                </a:lnTo>
                <a:lnTo>
                  <a:pt x="1571" y="191"/>
                </a:lnTo>
                <a:lnTo>
                  <a:pt x="1574" y="193"/>
                </a:lnTo>
                <a:lnTo>
                  <a:pt x="1576" y="193"/>
                </a:lnTo>
                <a:lnTo>
                  <a:pt x="1580" y="195"/>
                </a:lnTo>
                <a:lnTo>
                  <a:pt x="1584" y="195"/>
                </a:lnTo>
                <a:lnTo>
                  <a:pt x="1584" y="193"/>
                </a:lnTo>
                <a:lnTo>
                  <a:pt x="1588" y="193"/>
                </a:lnTo>
                <a:lnTo>
                  <a:pt x="1592" y="193"/>
                </a:lnTo>
                <a:lnTo>
                  <a:pt x="1592" y="193"/>
                </a:lnTo>
                <a:lnTo>
                  <a:pt x="1590" y="193"/>
                </a:lnTo>
                <a:lnTo>
                  <a:pt x="1586" y="197"/>
                </a:lnTo>
                <a:lnTo>
                  <a:pt x="1586" y="197"/>
                </a:lnTo>
                <a:lnTo>
                  <a:pt x="1588" y="197"/>
                </a:lnTo>
                <a:lnTo>
                  <a:pt x="1592" y="199"/>
                </a:lnTo>
                <a:lnTo>
                  <a:pt x="1592" y="201"/>
                </a:lnTo>
                <a:lnTo>
                  <a:pt x="1595" y="201"/>
                </a:lnTo>
                <a:lnTo>
                  <a:pt x="1603" y="204"/>
                </a:lnTo>
                <a:lnTo>
                  <a:pt x="1605" y="204"/>
                </a:lnTo>
                <a:lnTo>
                  <a:pt x="1607" y="204"/>
                </a:lnTo>
                <a:lnTo>
                  <a:pt x="1609" y="204"/>
                </a:lnTo>
                <a:lnTo>
                  <a:pt x="1609" y="201"/>
                </a:lnTo>
                <a:lnTo>
                  <a:pt x="1611" y="201"/>
                </a:lnTo>
                <a:lnTo>
                  <a:pt x="1613" y="199"/>
                </a:lnTo>
                <a:lnTo>
                  <a:pt x="1615" y="199"/>
                </a:lnTo>
                <a:lnTo>
                  <a:pt x="1618" y="201"/>
                </a:lnTo>
                <a:lnTo>
                  <a:pt x="1620" y="201"/>
                </a:lnTo>
                <a:lnTo>
                  <a:pt x="1624" y="204"/>
                </a:lnTo>
                <a:lnTo>
                  <a:pt x="1628" y="204"/>
                </a:lnTo>
                <a:lnTo>
                  <a:pt x="1630" y="201"/>
                </a:lnTo>
                <a:lnTo>
                  <a:pt x="1634" y="199"/>
                </a:lnTo>
                <a:lnTo>
                  <a:pt x="1639" y="197"/>
                </a:lnTo>
                <a:lnTo>
                  <a:pt x="1641" y="197"/>
                </a:lnTo>
                <a:lnTo>
                  <a:pt x="1641" y="197"/>
                </a:lnTo>
                <a:lnTo>
                  <a:pt x="1645" y="199"/>
                </a:lnTo>
                <a:lnTo>
                  <a:pt x="1647" y="201"/>
                </a:lnTo>
                <a:lnTo>
                  <a:pt x="1647" y="204"/>
                </a:lnTo>
                <a:lnTo>
                  <a:pt x="1647" y="204"/>
                </a:lnTo>
                <a:lnTo>
                  <a:pt x="1645" y="206"/>
                </a:lnTo>
                <a:lnTo>
                  <a:pt x="1645" y="208"/>
                </a:lnTo>
                <a:lnTo>
                  <a:pt x="1647" y="210"/>
                </a:lnTo>
                <a:lnTo>
                  <a:pt x="1647" y="210"/>
                </a:lnTo>
                <a:lnTo>
                  <a:pt x="1641" y="208"/>
                </a:lnTo>
                <a:lnTo>
                  <a:pt x="1639" y="208"/>
                </a:lnTo>
                <a:lnTo>
                  <a:pt x="1630" y="208"/>
                </a:lnTo>
                <a:lnTo>
                  <a:pt x="1620" y="208"/>
                </a:lnTo>
                <a:lnTo>
                  <a:pt x="1613" y="208"/>
                </a:lnTo>
                <a:lnTo>
                  <a:pt x="1611" y="210"/>
                </a:lnTo>
                <a:lnTo>
                  <a:pt x="1609" y="212"/>
                </a:lnTo>
                <a:lnTo>
                  <a:pt x="1599" y="212"/>
                </a:lnTo>
                <a:lnTo>
                  <a:pt x="1584" y="212"/>
                </a:lnTo>
                <a:lnTo>
                  <a:pt x="1582" y="214"/>
                </a:lnTo>
                <a:lnTo>
                  <a:pt x="1580" y="214"/>
                </a:lnTo>
                <a:lnTo>
                  <a:pt x="1578" y="214"/>
                </a:lnTo>
                <a:lnTo>
                  <a:pt x="1578" y="216"/>
                </a:lnTo>
                <a:lnTo>
                  <a:pt x="1578" y="218"/>
                </a:lnTo>
                <a:lnTo>
                  <a:pt x="1580" y="218"/>
                </a:lnTo>
                <a:lnTo>
                  <a:pt x="1582" y="220"/>
                </a:lnTo>
                <a:lnTo>
                  <a:pt x="1582" y="220"/>
                </a:lnTo>
                <a:lnTo>
                  <a:pt x="1582" y="222"/>
                </a:lnTo>
                <a:lnTo>
                  <a:pt x="1582" y="222"/>
                </a:lnTo>
                <a:lnTo>
                  <a:pt x="1582" y="222"/>
                </a:lnTo>
                <a:lnTo>
                  <a:pt x="1584" y="224"/>
                </a:lnTo>
                <a:lnTo>
                  <a:pt x="1588" y="224"/>
                </a:lnTo>
                <a:lnTo>
                  <a:pt x="1590" y="222"/>
                </a:lnTo>
                <a:lnTo>
                  <a:pt x="1599" y="218"/>
                </a:lnTo>
                <a:lnTo>
                  <a:pt x="1599" y="220"/>
                </a:lnTo>
                <a:lnTo>
                  <a:pt x="1597" y="220"/>
                </a:lnTo>
                <a:lnTo>
                  <a:pt x="1595" y="222"/>
                </a:lnTo>
                <a:lnTo>
                  <a:pt x="1595" y="224"/>
                </a:lnTo>
                <a:lnTo>
                  <a:pt x="1597" y="224"/>
                </a:lnTo>
                <a:lnTo>
                  <a:pt x="1597" y="227"/>
                </a:lnTo>
                <a:lnTo>
                  <a:pt x="1599" y="227"/>
                </a:lnTo>
                <a:lnTo>
                  <a:pt x="1605" y="229"/>
                </a:lnTo>
                <a:lnTo>
                  <a:pt x="1611" y="229"/>
                </a:lnTo>
                <a:lnTo>
                  <a:pt x="1620" y="229"/>
                </a:lnTo>
                <a:lnTo>
                  <a:pt x="1622" y="229"/>
                </a:lnTo>
                <a:lnTo>
                  <a:pt x="1620" y="229"/>
                </a:lnTo>
                <a:lnTo>
                  <a:pt x="1620" y="231"/>
                </a:lnTo>
                <a:lnTo>
                  <a:pt x="1613" y="231"/>
                </a:lnTo>
                <a:lnTo>
                  <a:pt x="1609" y="231"/>
                </a:lnTo>
                <a:lnTo>
                  <a:pt x="1603" y="235"/>
                </a:lnTo>
                <a:lnTo>
                  <a:pt x="1601" y="237"/>
                </a:lnTo>
                <a:lnTo>
                  <a:pt x="1601" y="237"/>
                </a:lnTo>
                <a:lnTo>
                  <a:pt x="1603" y="239"/>
                </a:lnTo>
                <a:lnTo>
                  <a:pt x="1607" y="239"/>
                </a:lnTo>
                <a:lnTo>
                  <a:pt x="1611" y="243"/>
                </a:lnTo>
                <a:lnTo>
                  <a:pt x="1615" y="243"/>
                </a:lnTo>
                <a:lnTo>
                  <a:pt x="1618" y="245"/>
                </a:lnTo>
                <a:lnTo>
                  <a:pt x="1620" y="245"/>
                </a:lnTo>
                <a:lnTo>
                  <a:pt x="1641" y="250"/>
                </a:lnTo>
                <a:lnTo>
                  <a:pt x="1643" y="250"/>
                </a:lnTo>
                <a:lnTo>
                  <a:pt x="1639" y="248"/>
                </a:lnTo>
                <a:lnTo>
                  <a:pt x="1636" y="243"/>
                </a:lnTo>
                <a:lnTo>
                  <a:pt x="1636" y="243"/>
                </a:lnTo>
                <a:lnTo>
                  <a:pt x="1636" y="241"/>
                </a:lnTo>
                <a:lnTo>
                  <a:pt x="1639" y="241"/>
                </a:lnTo>
                <a:lnTo>
                  <a:pt x="1643" y="243"/>
                </a:lnTo>
                <a:lnTo>
                  <a:pt x="1643" y="243"/>
                </a:lnTo>
                <a:lnTo>
                  <a:pt x="1645" y="243"/>
                </a:lnTo>
                <a:lnTo>
                  <a:pt x="1647" y="243"/>
                </a:lnTo>
                <a:lnTo>
                  <a:pt x="1649" y="241"/>
                </a:lnTo>
                <a:lnTo>
                  <a:pt x="1653" y="241"/>
                </a:lnTo>
                <a:lnTo>
                  <a:pt x="1653" y="241"/>
                </a:lnTo>
                <a:lnTo>
                  <a:pt x="1655" y="241"/>
                </a:lnTo>
                <a:lnTo>
                  <a:pt x="1655" y="243"/>
                </a:lnTo>
                <a:lnTo>
                  <a:pt x="1657" y="243"/>
                </a:lnTo>
                <a:lnTo>
                  <a:pt x="1659" y="243"/>
                </a:lnTo>
                <a:lnTo>
                  <a:pt x="1662" y="243"/>
                </a:lnTo>
                <a:lnTo>
                  <a:pt x="1662" y="243"/>
                </a:lnTo>
                <a:lnTo>
                  <a:pt x="1666" y="243"/>
                </a:lnTo>
                <a:lnTo>
                  <a:pt x="1668" y="243"/>
                </a:lnTo>
                <a:lnTo>
                  <a:pt x="1670" y="241"/>
                </a:lnTo>
                <a:lnTo>
                  <a:pt x="1672" y="241"/>
                </a:lnTo>
                <a:lnTo>
                  <a:pt x="1674" y="239"/>
                </a:lnTo>
                <a:lnTo>
                  <a:pt x="1676" y="239"/>
                </a:lnTo>
                <a:lnTo>
                  <a:pt x="1676" y="239"/>
                </a:lnTo>
                <a:lnTo>
                  <a:pt x="1678" y="241"/>
                </a:lnTo>
                <a:lnTo>
                  <a:pt x="1680" y="241"/>
                </a:lnTo>
                <a:lnTo>
                  <a:pt x="1683" y="241"/>
                </a:lnTo>
                <a:lnTo>
                  <a:pt x="1687" y="239"/>
                </a:lnTo>
                <a:lnTo>
                  <a:pt x="1689" y="239"/>
                </a:lnTo>
                <a:lnTo>
                  <a:pt x="1691" y="237"/>
                </a:lnTo>
                <a:lnTo>
                  <a:pt x="1695" y="239"/>
                </a:lnTo>
                <a:lnTo>
                  <a:pt x="1697" y="241"/>
                </a:lnTo>
                <a:lnTo>
                  <a:pt x="1699" y="241"/>
                </a:lnTo>
                <a:lnTo>
                  <a:pt x="1701" y="241"/>
                </a:lnTo>
                <a:lnTo>
                  <a:pt x="1708" y="241"/>
                </a:lnTo>
                <a:lnTo>
                  <a:pt x="1714" y="243"/>
                </a:lnTo>
                <a:lnTo>
                  <a:pt x="1718" y="243"/>
                </a:lnTo>
                <a:lnTo>
                  <a:pt x="1720" y="243"/>
                </a:lnTo>
                <a:lnTo>
                  <a:pt x="1727" y="245"/>
                </a:lnTo>
                <a:lnTo>
                  <a:pt x="1737" y="248"/>
                </a:lnTo>
                <a:lnTo>
                  <a:pt x="1743" y="252"/>
                </a:lnTo>
                <a:lnTo>
                  <a:pt x="1747" y="252"/>
                </a:lnTo>
                <a:lnTo>
                  <a:pt x="1750" y="254"/>
                </a:lnTo>
                <a:lnTo>
                  <a:pt x="1752" y="256"/>
                </a:lnTo>
                <a:lnTo>
                  <a:pt x="1754" y="256"/>
                </a:lnTo>
                <a:lnTo>
                  <a:pt x="1758" y="256"/>
                </a:lnTo>
                <a:lnTo>
                  <a:pt x="1760" y="258"/>
                </a:lnTo>
                <a:lnTo>
                  <a:pt x="1762" y="260"/>
                </a:lnTo>
                <a:lnTo>
                  <a:pt x="1764" y="262"/>
                </a:lnTo>
                <a:lnTo>
                  <a:pt x="1764" y="264"/>
                </a:lnTo>
                <a:lnTo>
                  <a:pt x="1758" y="266"/>
                </a:lnTo>
                <a:lnTo>
                  <a:pt x="1760" y="266"/>
                </a:lnTo>
                <a:lnTo>
                  <a:pt x="1764" y="269"/>
                </a:lnTo>
                <a:lnTo>
                  <a:pt x="1764" y="271"/>
                </a:lnTo>
                <a:lnTo>
                  <a:pt x="1766" y="271"/>
                </a:lnTo>
                <a:lnTo>
                  <a:pt x="1768" y="275"/>
                </a:lnTo>
                <a:lnTo>
                  <a:pt x="1771" y="277"/>
                </a:lnTo>
                <a:lnTo>
                  <a:pt x="1777" y="279"/>
                </a:lnTo>
                <a:lnTo>
                  <a:pt x="1779" y="281"/>
                </a:lnTo>
                <a:lnTo>
                  <a:pt x="1781" y="281"/>
                </a:lnTo>
                <a:lnTo>
                  <a:pt x="1783" y="283"/>
                </a:lnTo>
                <a:lnTo>
                  <a:pt x="1783" y="285"/>
                </a:lnTo>
                <a:lnTo>
                  <a:pt x="1783" y="285"/>
                </a:lnTo>
                <a:lnTo>
                  <a:pt x="1785" y="287"/>
                </a:lnTo>
                <a:lnTo>
                  <a:pt x="1789" y="287"/>
                </a:lnTo>
                <a:lnTo>
                  <a:pt x="1794" y="292"/>
                </a:lnTo>
                <a:lnTo>
                  <a:pt x="1791" y="292"/>
                </a:lnTo>
                <a:lnTo>
                  <a:pt x="1789" y="292"/>
                </a:lnTo>
                <a:lnTo>
                  <a:pt x="1787" y="294"/>
                </a:lnTo>
                <a:lnTo>
                  <a:pt x="1785" y="294"/>
                </a:lnTo>
                <a:lnTo>
                  <a:pt x="1787" y="296"/>
                </a:lnTo>
                <a:lnTo>
                  <a:pt x="1787" y="296"/>
                </a:lnTo>
                <a:lnTo>
                  <a:pt x="1787" y="298"/>
                </a:lnTo>
                <a:lnTo>
                  <a:pt x="1785" y="300"/>
                </a:lnTo>
                <a:lnTo>
                  <a:pt x="1783" y="300"/>
                </a:lnTo>
                <a:lnTo>
                  <a:pt x="1781" y="302"/>
                </a:lnTo>
                <a:lnTo>
                  <a:pt x="1779" y="302"/>
                </a:lnTo>
                <a:lnTo>
                  <a:pt x="1779" y="302"/>
                </a:lnTo>
                <a:lnTo>
                  <a:pt x="1783" y="302"/>
                </a:lnTo>
                <a:lnTo>
                  <a:pt x="1787" y="302"/>
                </a:lnTo>
                <a:lnTo>
                  <a:pt x="1789" y="300"/>
                </a:lnTo>
                <a:lnTo>
                  <a:pt x="1791" y="300"/>
                </a:lnTo>
                <a:lnTo>
                  <a:pt x="1791" y="302"/>
                </a:lnTo>
                <a:lnTo>
                  <a:pt x="1794" y="302"/>
                </a:lnTo>
                <a:lnTo>
                  <a:pt x="1794" y="304"/>
                </a:lnTo>
                <a:lnTo>
                  <a:pt x="1796" y="306"/>
                </a:lnTo>
                <a:lnTo>
                  <a:pt x="1796" y="306"/>
                </a:lnTo>
                <a:lnTo>
                  <a:pt x="1796" y="306"/>
                </a:lnTo>
                <a:lnTo>
                  <a:pt x="1796" y="308"/>
                </a:lnTo>
                <a:lnTo>
                  <a:pt x="1798" y="308"/>
                </a:lnTo>
                <a:lnTo>
                  <a:pt x="1798" y="310"/>
                </a:lnTo>
                <a:lnTo>
                  <a:pt x="1798" y="313"/>
                </a:lnTo>
                <a:lnTo>
                  <a:pt x="1798" y="313"/>
                </a:lnTo>
                <a:lnTo>
                  <a:pt x="1798" y="313"/>
                </a:lnTo>
                <a:lnTo>
                  <a:pt x="1796" y="315"/>
                </a:lnTo>
                <a:lnTo>
                  <a:pt x="1796" y="317"/>
                </a:lnTo>
                <a:lnTo>
                  <a:pt x="1796" y="317"/>
                </a:lnTo>
                <a:lnTo>
                  <a:pt x="1796" y="319"/>
                </a:lnTo>
                <a:lnTo>
                  <a:pt x="1796" y="319"/>
                </a:lnTo>
                <a:lnTo>
                  <a:pt x="1798" y="319"/>
                </a:lnTo>
                <a:lnTo>
                  <a:pt x="1800" y="321"/>
                </a:lnTo>
                <a:lnTo>
                  <a:pt x="1800" y="321"/>
                </a:lnTo>
                <a:lnTo>
                  <a:pt x="1800" y="323"/>
                </a:lnTo>
                <a:lnTo>
                  <a:pt x="1802" y="323"/>
                </a:lnTo>
                <a:lnTo>
                  <a:pt x="1804" y="321"/>
                </a:lnTo>
                <a:lnTo>
                  <a:pt x="1806" y="323"/>
                </a:lnTo>
                <a:lnTo>
                  <a:pt x="1806" y="325"/>
                </a:lnTo>
                <a:lnTo>
                  <a:pt x="1806" y="325"/>
                </a:lnTo>
                <a:lnTo>
                  <a:pt x="1806" y="327"/>
                </a:lnTo>
                <a:lnTo>
                  <a:pt x="1804" y="329"/>
                </a:lnTo>
                <a:lnTo>
                  <a:pt x="1802" y="329"/>
                </a:lnTo>
                <a:lnTo>
                  <a:pt x="1800" y="329"/>
                </a:lnTo>
                <a:lnTo>
                  <a:pt x="1800" y="331"/>
                </a:lnTo>
                <a:lnTo>
                  <a:pt x="1802" y="333"/>
                </a:lnTo>
                <a:lnTo>
                  <a:pt x="1802" y="333"/>
                </a:lnTo>
                <a:lnTo>
                  <a:pt x="1802" y="333"/>
                </a:lnTo>
                <a:lnTo>
                  <a:pt x="1804" y="333"/>
                </a:lnTo>
                <a:lnTo>
                  <a:pt x="1806" y="333"/>
                </a:lnTo>
                <a:lnTo>
                  <a:pt x="1806" y="336"/>
                </a:lnTo>
                <a:lnTo>
                  <a:pt x="1808" y="336"/>
                </a:lnTo>
                <a:lnTo>
                  <a:pt x="1808" y="333"/>
                </a:lnTo>
                <a:lnTo>
                  <a:pt x="1810" y="333"/>
                </a:lnTo>
                <a:lnTo>
                  <a:pt x="1812" y="333"/>
                </a:lnTo>
                <a:lnTo>
                  <a:pt x="1815" y="336"/>
                </a:lnTo>
                <a:lnTo>
                  <a:pt x="1815" y="338"/>
                </a:lnTo>
                <a:lnTo>
                  <a:pt x="1815" y="338"/>
                </a:lnTo>
                <a:lnTo>
                  <a:pt x="1815" y="340"/>
                </a:lnTo>
                <a:lnTo>
                  <a:pt x="1815" y="340"/>
                </a:lnTo>
                <a:lnTo>
                  <a:pt x="1815" y="342"/>
                </a:lnTo>
                <a:lnTo>
                  <a:pt x="1815" y="344"/>
                </a:lnTo>
                <a:lnTo>
                  <a:pt x="1812" y="344"/>
                </a:lnTo>
                <a:lnTo>
                  <a:pt x="1810" y="346"/>
                </a:lnTo>
                <a:lnTo>
                  <a:pt x="1808" y="346"/>
                </a:lnTo>
                <a:lnTo>
                  <a:pt x="1804" y="346"/>
                </a:lnTo>
                <a:lnTo>
                  <a:pt x="1802" y="348"/>
                </a:lnTo>
                <a:lnTo>
                  <a:pt x="1802" y="348"/>
                </a:lnTo>
                <a:lnTo>
                  <a:pt x="1804" y="348"/>
                </a:lnTo>
                <a:lnTo>
                  <a:pt x="1806" y="350"/>
                </a:lnTo>
                <a:lnTo>
                  <a:pt x="1806" y="352"/>
                </a:lnTo>
                <a:lnTo>
                  <a:pt x="1802" y="352"/>
                </a:lnTo>
                <a:lnTo>
                  <a:pt x="1802" y="352"/>
                </a:lnTo>
                <a:lnTo>
                  <a:pt x="1802" y="354"/>
                </a:lnTo>
                <a:lnTo>
                  <a:pt x="1802" y="357"/>
                </a:lnTo>
                <a:lnTo>
                  <a:pt x="1806" y="354"/>
                </a:lnTo>
                <a:lnTo>
                  <a:pt x="1812" y="350"/>
                </a:lnTo>
                <a:lnTo>
                  <a:pt x="1812" y="350"/>
                </a:lnTo>
                <a:lnTo>
                  <a:pt x="1812" y="350"/>
                </a:lnTo>
                <a:lnTo>
                  <a:pt x="1812" y="352"/>
                </a:lnTo>
                <a:lnTo>
                  <a:pt x="1810" y="352"/>
                </a:lnTo>
                <a:lnTo>
                  <a:pt x="1806" y="357"/>
                </a:lnTo>
                <a:lnTo>
                  <a:pt x="1804" y="361"/>
                </a:lnTo>
                <a:lnTo>
                  <a:pt x="1802" y="367"/>
                </a:lnTo>
                <a:lnTo>
                  <a:pt x="1802" y="367"/>
                </a:lnTo>
                <a:lnTo>
                  <a:pt x="1802" y="369"/>
                </a:lnTo>
                <a:lnTo>
                  <a:pt x="1802" y="371"/>
                </a:lnTo>
                <a:lnTo>
                  <a:pt x="1802" y="373"/>
                </a:lnTo>
                <a:lnTo>
                  <a:pt x="1804" y="375"/>
                </a:lnTo>
                <a:lnTo>
                  <a:pt x="1806" y="375"/>
                </a:lnTo>
                <a:lnTo>
                  <a:pt x="1810" y="375"/>
                </a:lnTo>
                <a:lnTo>
                  <a:pt x="1815" y="378"/>
                </a:lnTo>
                <a:lnTo>
                  <a:pt x="1815" y="378"/>
                </a:lnTo>
                <a:lnTo>
                  <a:pt x="1821" y="378"/>
                </a:lnTo>
                <a:lnTo>
                  <a:pt x="1823" y="375"/>
                </a:lnTo>
                <a:lnTo>
                  <a:pt x="1823" y="375"/>
                </a:lnTo>
                <a:lnTo>
                  <a:pt x="1825" y="375"/>
                </a:lnTo>
                <a:lnTo>
                  <a:pt x="1827" y="373"/>
                </a:lnTo>
                <a:lnTo>
                  <a:pt x="1825" y="371"/>
                </a:lnTo>
                <a:lnTo>
                  <a:pt x="1825" y="369"/>
                </a:lnTo>
                <a:lnTo>
                  <a:pt x="1825" y="369"/>
                </a:lnTo>
                <a:lnTo>
                  <a:pt x="1827" y="369"/>
                </a:lnTo>
                <a:lnTo>
                  <a:pt x="1829" y="369"/>
                </a:lnTo>
                <a:lnTo>
                  <a:pt x="1829" y="367"/>
                </a:lnTo>
                <a:lnTo>
                  <a:pt x="1829" y="367"/>
                </a:lnTo>
                <a:lnTo>
                  <a:pt x="1831" y="365"/>
                </a:lnTo>
                <a:lnTo>
                  <a:pt x="1833" y="365"/>
                </a:lnTo>
                <a:lnTo>
                  <a:pt x="1833" y="363"/>
                </a:lnTo>
                <a:lnTo>
                  <a:pt x="1833" y="361"/>
                </a:lnTo>
                <a:lnTo>
                  <a:pt x="1831" y="359"/>
                </a:lnTo>
                <a:lnTo>
                  <a:pt x="1829" y="359"/>
                </a:lnTo>
                <a:lnTo>
                  <a:pt x="1829" y="357"/>
                </a:lnTo>
                <a:lnTo>
                  <a:pt x="1827" y="354"/>
                </a:lnTo>
                <a:lnTo>
                  <a:pt x="1827" y="354"/>
                </a:lnTo>
                <a:lnTo>
                  <a:pt x="1827" y="352"/>
                </a:lnTo>
                <a:lnTo>
                  <a:pt x="1827" y="352"/>
                </a:lnTo>
                <a:lnTo>
                  <a:pt x="1827" y="350"/>
                </a:lnTo>
                <a:lnTo>
                  <a:pt x="1831" y="350"/>
                </a:lnTo>
                <a:lnTo>
                  <a:pt x="1829" y="350"/>
                </a:lnTo>
                <a:lnTo>
                  <a:pt x="1829" y="352"/>
                </a:lnTo>
                <a:lnTo>
                  <a:pt x="1827" y="352"/>
                </a:lnTo>
                <a:lnTo>
                  <a:pt x="1829" y="357"/>
                </a:lnTo>
                <a:lnTo>
                  <a:pt x="1831" y="357"/>
                </a:lnTo>
                <a:lnTo>
                  <a:pt x="1831" y="359"/>
                </a:lnTo>
                <a:lnTo>
                  <a:pt x="1833" y="361"/>
                </a:lnTo>
                <a:lnTo>
                  <a:pt x="1835" y="363"/>
                </a:lnTo>
                <a:lnTo>
                  <a:pt x="1835" y="363"/>
                </a:lnTo>
                <a:lnTo>
                  <a:pt x="1835" y="365"/>
                </a:lnTo>
                <a:lnTo>
                  <a:pt x="1835" y="367"/>
                </a:lnTo>
                <a:lnTo>
                  <a:pt x="1838" y="365"/>
                </a:lnTo>
                <a:lnTo>
                  <a:pt x="1838" y="367"/>
                </a:lnTo>
                <a:lnTo>
                  <a:pt x="1835" y="369"/>
                </a:lnTo>
                <a:lnTo>
                  <a:pt x="1835" y="369"/>
                </a:lnTo>
                <a:lnTo>
                  <a:pt x="1833" y="369"/>
                </a:lnTo>
                <a:lnTo>
                  <a:pt x="1833" y="371"/>
                </a:lnTo>
                <a:lnTo>
                  <a:pt x="1833" y="371"/>
                </a:lnTo>
                <a:lnTo>
                  <a:pt x="1835" y="373"/>
                </a:lnTo>
                <a:lnTo>
                  <a:pt x="1838" y="373"/>
                </a:lnTo>
                <a:lnTo>
                  <a:pt x="1842" y="371"/>
                </a:lnTo>
                <a:lnTo>
                  <a:pt x="1844" y="369"/>
                </a:lnTo>
                <a:lnTo>
                  <a:pt x="1844" y="369"/>
                </a:lnTo>
                <a:lnTo>
                  <a:pt x="1852" y="371"/>
                </a:lnTo>
                <a:lnTo>
                  <a:pt x="1852" y="369"/>
                </a:lnTo>
                <a:lnTo>
                  <a:pt x="1856" y="369"/>
                </a:lnTo>
                <a:lnTo>
                  <a:pt x="1859" y="369"/>
                </a:lnTo>
                <a:lnTo>
                  <a:pt x="1859" y="369"/>
                </a:lnTo>
                <a:lnTo>
                  <a:pt x="1854" y="371"/>
                </a:lnTo>
                <a:lnTo>
                  <a:pt x="1844" y="373"/>
                </a:lnTo>
                <a:lnTo>
                  <a:pt x="1842" y="375"/>
                </a:lnTo>
                <a:lnTo>
                  <a:pt x="1842" y="375"/>
                </a:lnTo>
                <a:lnTo>
                  <a:pt x="1840" y="378"/>
                </a:lnTo>
                <a:lnTo>
                  <a:pt x="1838" y="378"/>
                </a:lnTo>
                <a:lnTo>
                  <a:pt x="1838" y="380"/>
                </a:lnTo>
                <a:lnTo>
                  <a:pt x="1840" y="382"/>
                </a:lnTo>
                <a:lnTo>
                  <a:pt x="1842" y="382"/>
                </a:lnTo>
                <a:lnTo>
                  <a:pt x="1844" y="382"/>
                </a:lnTo>
                <a:lnTo>
                  <a:pt x="1846" y="382"/>
                </a:lnTo>
                <a:lnTo>
                  <a:pt x="1848" y="382"/>
                </a:lnTo>
                <a:lnTo>
                  <a:pt x="1850" y="384"/>
                </a:lnTo>
                <a:lnTo>
                  <a:pt x="1854" y="384"/>
                </a:lnTo>
                <a:lnTo>
                  <a:pt x="1856" y="384"/>
                </a:lnTo>
                <a:lnTo>
                  <a:pt x="1863" y="384"/>
                </a:lnTo>
                <a:lnTo>
                  <a:pt x="1867" y="386"/>
                </a:lnTo>
                <a:lnTo>
                  <a:pt x="1869" y="386"/>
                </a:lnTo>
                <a:lnTo>
                  <a:pt x="1869" y="388"/>
                </a:lnTo>
                <a:lnTo>
                  <a:pt x="1867" y="388"/>
                </a:lnTo>
                <a:lnTo>
                  <a:pt x="1865" y="388"/>
                </a:lnTo>
                <a:lnTo>
                  <a:pt x="1861" y="386"/>
                </a:lnTo>
                <a:lnTo>
                  <a:pt x="1859" y="386"/>
                </a:lnTo>
                <a:lnTo>
                  <a:pt x="1859" y="386"/>
                </a:lnTo>
                <a:lnTo>
                  <a:pt x="1859" y="388"/>
                </a:lnTo>
                <a:lnTo>
                  <a:pt x="1863" y="388"/>
                </a:lnTo>
                <a:lnTo>
                  <a:pt x="1863" y="390"/>
                </a:lnTo>
                <a:lnTo>
                  <a:pt x="1865" y="390"/>
                </a:lnTo>
                <a:lnTo>
                  <a:pt x="1865" y="392"/>
                </a:lnTo>
                <a:lnTo>
                  <a:pt x="1865" y="394"/>
                </a:lnTo>
                <a:lnTo>
                  <a:pt x="1865" y="394"/>
                </a:lnTo>
                <a:lnTo>
                  <a:pt x="1865" y="398"/>
                </a:lnTo>
                <a:lnTo>
                  <a:pt x="1867" y="398"/>
                </a:lnTo>
                <a:lnTo>
                  <a:pt x="1869" y="401"/>
                </a:lnTo>
                <a:lnTo>
                  <a:pt x="1873" y="401"/>
                </a:lnTo>
                <a:lnTo>
                  <a:pt x="1873" y="403"/>
                </a:lnTo>
                <a:lnTo>
                  <a:pt x="1873" y="403"/>
                </a:lnTo>
                <a:lnTo>
                  <a:pt x="1871" y="403"/>
                </a:lnTo>
                <a:lnTo>
                  <a:pt x="1869" y="403"/>
                </a:lnTo>
                <a:lnTo>
                  <a:pt x="1863" y="403"/>
                </a:lnTo>
                <a:lnTo>
                  <a:pt x="1861" y="401"/>
                </a:lnTo>
                <a:lnTo>
                  <a:pt x="1859" y="401"/>
                </a:lnTo>
                <a:lnTo>
                  <a:pt x="1848" y="394"/>
                </a:lnTo>
                <a:lnTo>
                  <a:pt x="1846" y="394"/>
                </a:lnTo>
                <a:lnTo>
                  <a:pt x="1842" y="394"/>
                </a:lnTo>
                <a:lnTo>
                  <a:pt x="1838" y="392"/>
                </a:lnTo>
                <a:lnTo>
                  <a:pt x="1833" y="392"/>
                </a:lnTo>
                <a:lnTo>
                  <a:pt x="1833" y="392"/>
                </a:lnTo>
                <a:lnTo>
                  <a:pt x="1829" y="392"/>
                </a:lnTo>
                <a:lnTo>
                  <a:pt x="1827" y="392"/>
                </a:lnTo>
                <a:lnTo>
                  <a:pt x="1823" y="392"/>
                </a:lnTo>
                <a:lnTo>
                  <a:pt x="1821" y="392"/>
                </a:lnTo>
                <a:lnTo>
                  <a:pt x="1819" y="394"/>
                </a:lnTo>
                <a:lnTo>
                  <a:pt x="1819" y="394"/>
                </a:lnTo>
                <a:lnTo>
                  <a:pt x="1819" y="396"/>
                </a:lnTo>
                <a:lnTo>
                  <a:pt x="1821" y="398"/>
                </a:lnTo>
                <a:lnTo>
                  <a:pt x="1823" y="401"/>
                </a:lnTo>
                <a:lnTo>
                  <a:pt x="1825" y="403"/>
                </a:lnTo>
                <a:lnTo>
                  <a:pt x="1829" y="403"/>
                </a:lnTo>
                <a:lnTo>
                  <a:pt x="1835" y="405"/>
                </a:lnTo>
                <a:lnTo>
                  <a:pt x="1840" y="405"/>
                </a:lnTo>
                <a:lnTo>
                  <a:pt x="1844" y="407"/>
                </a:lnTo>
                <a:lnTo>
                  <a:pt x="1846" y="409"/>
                </a:lnTo>
                <a:lnTo>
                  <a:pt x="1850" y="411"/>
                </a:lnTo>
                <a:lnTo>
                  <a:pt x="1850" y="411"/>
                </a:lnTo>
                <a:lnTo>
                  <a:pt x="1861" y="413"/>
                </a:lnTo>
                <a:lnTo>
                  <a:pt x="1861" y="413"/>
                </a:lnTo>
                <a:lnTo>
                  <a:pt x="1863" y="413"/>
                </a:lnTo>
                <a:lnTo>
                  <a:pt x="1867" y="411"/>
                </a:lnTo>
                <a:lnTo>
                  <a:pt x="1867" y="411"/>
                </a:lnTo>
                <a:lnTo>
                  <a:pt x="1869" y="411"/>
                </a:lnTo>
                <a:lnTo>
                  <a:pt x="1871" y="413"/>
                </a:lnTo>
                <a:lnTo>
                  <a:pt x="1875" y="413"/>
                </a:lnTo>
                <a:lnTo>
                  <a:pt x="1877" y="411"/>
                </a:lnTo>
                <a:lnTo>
                  <a:pt x="1879" y="413"/>
                </a:lnTo>
                <a:lnTo>
                  <a:pt x="1879" y="413"/>
                </a:lnTo>
                <a:lnTo>
                  <a:pt x="1879" y="413"/>
                </a:lnTo>
                <a:lnTo>
                  <a:pt x="1877" y="413"/>
                </a:lnTo>
                <a:lnTo>
                  <a:pt x="1875" y="415"/>
                </a:lnTo>
                <a:lnTo>
                  <a:pt x="1877" y="417"/>
                </a:lnTo>
                <a:lnTo>
                  <a:pt x="1877" y="417"/>
                </a:lnTo>
                <a:lnTo>
                  <a:pt x="1877" y="419"/>
                </a:lnTo>
                <a:lnTo>
                  <a:pt x="1873" y="419"/>
                </a:lnTo>
                <a:lnTo>
                  <a:pt x="1871" y="422"/>
                </a:lnTo>
                <a:lnTo>
                  <a:pt x="1871" y="424"/>
                </a:lnTo>
                <a:lnTo>
                  <a:pt x="1871" y="426"/>
                </a:lnTo>
                <a:lnTo>
                  <a:pt x="1871" y="428"/>
                </a:lnTo>
                <a:lnTo>
                  <a:pt x="1869" y="432"/>
                </a:lnTo>
                <a:lnTo>
                  <a:pt x="1867" y="432"/>
                </a:lnTo>
                <a:lnTo>
                  <a:pt x="1871" y="432"/>
                </a:lnTo>
                <a:lnTo>
                  <a:pt x="1873" y="432"/>
                </a:lnTo>
                <a:lnTo>
                  <a:pt x="1875" y="432"/>
                </a:lnTo>
                <a:lnTo>
                  <a:pt x="1877" y="434"/>
                </a:lnTo>
                <a:lnTo>
                  <a:pt x="1879" y="434"/>
                </a:lnTo>
                <a:lnTo>
                  <a:pt x="1879" y="434"/>
                </a:lnTo>
                <a:lnTo>
                  <a:pt x="1877" y="434"/>
                </a:lnTo>
                <a:lnTo>
                  <a:pt x="1871" y="436"/>
                </a:lnTo>
                <a:lnTo>
                  <a:pt x="1867" y="434"/>
                </a:lnTo>
                <a:lnTo>
                  <a:pt x="1867" y="436"/>
                </a:lnTo>
                <a:lnTo>
                  <a:pt x="1867" y="440"/>
                </a:lnTo>
                <a:lnTo>
                  <a:pt x="1865" y="445"/>
                </a:lnTo>
                <a:lnTo>
                  <a:pt x="1867" y="445"/>
                </a:lnTo>
                <a:lnTo>
                  <a:pt x="1869" y="445"/>
                </a:lnTo>
                <a:lnTo>
                  <a:pt x="1871" y="443"/>
                </a:lnTo>
                <a:lnTo>
                  <a:pt x="1871" y="443"/>
                </a:lnTo>
                <a:lnTo>
                  <a:pt x="1869" y="447"/>
                </a:lnTo>
                <a:lnTo>
                  <a:pt x="1867" y="449"/>
                </a:lnTo>
                <a:lnTo>
                  <a:pt x="1867" y="449"/>
                </a:lnTo>
                <a:lnTo>
                  <a:pt x="1863" y="449"/>
                </a:lnTo>
                <a:lnTo>
                  <a:pt x="1861" y="451"/>
                </a:lnTo>
                <a:lnTo>
                  <a:pt x="1859" y="449"/>
                </a:lnTo>
                <a:lnTo>
                  <a:pt x="1850" y="447"/>
                </a:lnTo>
                <a:lnTo>
                  <a:pt x="1846" y="445"/>
                </a:lnTo>
                <a:lnTo>
                  <a:pt x="1842" y="447"/>
                </a:lnTo>
                <a:lnTo>
                  <a:pt x="1840" y="449"/>
                </a:lnTo>
                <a:lnTo>
                  <a:pt x="1838" y="453"/>
                </a:lnTo>
                <a:lnTo>
                  <a:pt x="1835" y="455"/>
                </a:lnTo>
                <a:lnTo>
                  <a:pt x="1833" y="455"/>
                </a:lnTo>
                <a:lnTo>
                  <a:pt x="1835" y="455"/>
                </a:lnTo>
                <a:lnTo>
                  <a:pt x="1838" y="455"/>
                </a:lnTo>
                <a:lnTo>
                  <a:pt x="1844" y="455"/>
                </a:lnTo>
                <a:lnTo>
                  <a:pt x="1844" y="457"/>
                </a:lnTo>
                <a:lnTo>
                  <a:pt x="1844" y="457"/>
                </a:lnTo>
                <a:lnTo>
                  <a:pt x="1848" y="457"/>
                </a:lnTo>
                <a:lnTo>
                  <a:pt x="1852" y="457"/>
                </a:lnTo>
                <a:lnTo>
                  <a:pt x="1856" y="457"/>
                </a:lnTo>
                <a:lnTo>
                  <a:pt x="1861" y="457"/>
                </a:lnTo>
                <a:lnTo>
                  <a:pt x="1863" y="455"/>
                </a:lnTo>
                <a:lnTo>
                  <a:pt x="1863" y="453"/>
                </a:lnTo>
                <a:lnTo>
                  <a:pt x="1863" y="453"/>
                </a:lnTo>
                <a:lnTo>
                  <a:pt x="1865" y="453"/>
                </a:lnTo>
                <a:lnTo>
                  <a:pt x="1865" y="453"/>
                </a:lnTo>
                <a:lnTo>
                  <a:pt x="1867" y="453"/>
                </a:lnTo>
                <a:lnTo>
                  <a:pt x="1865" y="455"/>
                </a:lnTo>
                <a:lnTo>
                  <a:pt x="1865" y="457"/>
                </a:lnTo>
                <a:lnTo>
                  <a:pt x="1863" y="457"/>
                </a:lnTo>
                <a:lnTo>
                  <a:pt x="1863" y="459"/>
                </a:lnTo>
                <a:lnTo>
                  <a:pt x="1863" y="459"/>
                </a:lnTo>
                <a:lnTo>
                  <a:pt x="1863" y="459"/>
                </a:lnTo>
                <a:lnTo>
                  <a:pt x="1861" y="461"/>
                </a:lnTo>
                <a:lnTo>
                  <a:pt x="1861" y="461"/>
                </a:lnTo>
                <a:lnTo>
                  <a:pt x="1859" y="461"/>
                </a:lnTo>
                <a:lnTo>
                  <a:pt x="1854" y="461"/>
                </a:lnTo>
                <a:lnTo>
                  <a:pt x="1848" y="459"/>
                </a:lnTo>
                <a:lnTo>
                  <a:pt x="1842" y="457"/>
                </a:lnTo>
                <a:lnTo>
                  <a:pt x="1840" y="457"/>
                </a:lnTo>
                <a:lnTo>
                  <a:pt x="1838" y="457"/>
                </a:lnTo>
                <a:lnTo>
                  <a:pt x="1838" y="459"/>
                </a:lnTo>
                <a:lnTo>
                  <a:pt x="1835" y="463"/>
                </a:lnTo>
                <a:lnTo>
                  <a:pt x="1831" y="468"/>
                </a:lnTo>
                <a:lnTo>
                  <a:pt x="1831" y="470"/>
                </a:lnTo>
                <a:lnTo>
                  <a:pt x="1831" y="470"/>
                </a:lnTo>
                <a:lnTo>
                  <a:pt x="1831" y="472"/>
                </a:lnTo>
                <a:lnTo>
                  <a:pt x="1829" y="474"/>
                </a:lnTo>
                <a:lnTo>
                  <a:pt x="1831" y="474"/>
                </a:lnTo>
                <a:lnTo>
                  <a:pt x="1833" y="474"/>
                </a:lnTo>
                <a:lnTo>
                  <a:pt x="1840" y="470"/>
                </a:lnTo>
                <a:lnTo>
                  <a:pt x="1842" y="470"/>
                </a:lnTo>
                <a:lnTo>
                  <a:pt x="1844" y="468"/>
                </a:lnTo>
                <a:lnTo>
                  <a:pt x="1846" y="468"/>
                </a:lnTo>
                <a:lnTo>
                  <a:pt x="1850" y="468"/>
                </a:lnTo>
                <a:lnTo>
                  <a:pt x="1852" y="468"/>
                </a:lnTo>
                <a:lnTo>
                  <a:pt x="1854" y="470"/>
                </a:lnTo>
                <a:lnTo>
                  <a:pt x="1859" y="470"/>
                </a:lnTo>
                <a:lnTo>
                  <a:pt x="1863" y="470"/>
                </a:lnTo>
                <a:lnTo>
                  <a:pt x="1865" y="468"/>
                </a:lnTo>
                <a:lnTo>
                  <a:pt x="1869" y="468"/>
                </a:lnTo>
                <a:lnTo>
                  <a:pt x="1871" y="468"/>
                </a:lnTo>
                <a:lnTo>
                  <a:pt x="1869" y="470"/>
                </a:lnTo>
                <a:lnTo>
                  <a:pt x="1867" y="470"/>
                </a:lnTo>
                <a:lnTo>
                  <a:pt x="1867" y="470"/>
                </a:lnTo>
                <a:lnTo>
                  <a:pt x="1873" y="474"/>
                </a:lnTo>
                <a:lnTo>
                  <a:pt x="1875" y="474"/>
                </a:lnTo>
                <a:lnTo>
                  <a:pt x="1873" y="476"/>
                </a:lnTo>
                <a:lnTo>
                  <a:pt x="1867" y="472"/>
                </a:lnTo>
                <a:lnTo>
                  <a:pt x="1863" y="472"/>
                </a:lnTo>
                <a:lnTo>
                  <a:pt x="1859" y="472"/>
                </a:lnTo>
                <a:lnTo>
                  <a:pt x="1856" y="472"/>
                </a:lnTo>
                <a:lnTo>
                  <a:pt x="1848" y="470"/>
                </a:lnTo>
                <a:lnTo>
                  <a:pt x="1846" y="470"/>
                </a:lnTo>
                <a:lnTo>
                  <a:pt x="1844" y="470"/>
                </a:lnTo>
                <a:lnTo>
                  <a:pt x="1840" y="472"/>
                </a:lnTo>
                <a:lnTo>
                  <a:pt x="1838" y="474"/>
                </a:lnTo>
                <a:lnTo>
                  <a:pt x="1833" y="474"/>
                </a:lnTo>
                <a:lnTo>
                  <a:pt x="1831" y="476"/>
                </a:lnTo>
                <a:lnTo>
                  <a:pt x="1829" y="478"/>
                </a:lnTo>
                <a:lnTo>
                  <a:pt x="1829" y="480"/>
                </a:lnTo>
                <a:lnTo>
                  <a:pt x="1827" y="484"/>
                </a:lnTo>
                <a:lnTo>
                  <a:pt x="1829" y="489"/>
                </a:lnTo>
                <a:lnTo>
                  <a:pt x="1831" y="489"/>
                </a:lnTo>
                <a:lnTo>
                  <a:pt x="1833" y="489"/>
                </a:lnTo>
                <a:lnTo>
                  <a:pt x="1835" y="489"/>
                </a:lnTo>
                <a:lnTo>
                  <a:pt x="1838" y="489"/>
                </a:lnTo>
                <a:lnTo>
                  <a:pt x="1842" y="491"/>
                </a:lnTo>
                <a:lnTo>
                  <a:pt x="1846" y="491"/>
                </a:lnTo>
                <a:lnTo>
                  <a:pt x="1848" y="491"/>
                </a:lnTo>
                <a:lnTo>
                  <a:pt x="1848" y="491"/>
                </a:lnTo>
                <a:lnTo>
                  <a:pt x="1848" y="491"/>
                </a:lnTo>
                <a:lnTo>
                  <a:pt x="1848" y="491"/>
                </a:lnTo>
                <a:lnTo>
                  <a:pt x="1846" y="491"/>
                </a:lnTo>
                <a:lnTo>
                  <a:pt x="1840" y="491"/>
                </a:lnTo>
                <a:lnTo>
                  <a:pt x="1838" y="493"/>
                </a:lnTo>
                <a:lnTo>
                  <a:pt x="1838" y="495"/>
                </a:lnTo>
                <a:lnTo>
                  <a:pt x="1833" y="497"/>
                </a:lnTo>
                <a:lnTo>
                  <a:pt x="1833" y="497"/>
                </a:lnTo>
                <a:lnTo>
                  <a:pt x="1833" y="497"/>
                </a:lnTo>
                <a:lnTo>
                  <a:pt x="1831" y="499"/>
                </a:lnTo>
                <a:lnTo>
                  <a:pt x="1831" y="501"/>
                </a:lnTo>
                <a:lnTo>
                  <a:pt x="1831" y="503"/>
                </a:lnTo>
                <a:lnTo>
                  <a:pt x="1831" y="505"/>
                </a:lnTo>
                <a:lnTo>
                  <a:pt x="1831" y="508"/>
                </a:lnTo>
                <a:lnTo>
                  <a:pt x="1831" y="508"/>
                </a:lnTo>
                <a:lnTo>
                  <a:pt x="1833" y="508"/>
                </a:lnTo>
                <a:lnTo>
                  <a:pt x="1838" y="508"/>
                </a:lnTo>
                <a:lnTo>
                  <a:pt x="1840" y="508"/>
                </a:lnTo>
                <a:lnTo>
                  <a:pt x="1842" y="505"/>
                </a:lnTo>
                <a:lnTo>
                  <a:pt x="1842" y="505"/>
                </a:lnTo>
                <a:lnTo>
                  <a:pt x="1844" y="503"/>
                </a:lnTo>
                <a:lnTo>
                  <a:pt x="1848" y="501"/>
                </a:lnTo>
                <a:lnTo>
                  <a:pt x="1856" y="495"/>
                </a:lnTo>
                <a:lnTo>
                  <a:pt x="1859" y="493"/>
                </a:lnTo>
                <a:lnTo>
                  <a:pt x="1863" y="491"/>
                </a:lnTo>
                <a:lnTo>
                  <a:pt x="1865" y="491"/>
                </a:lnTo>
                <a:lnTo>
                  <a:pt x="1865" y="491"/>
                </a:lnTo>
                <a:lnTo>
                  <a:pt x="1865" y="491"/>
                </a:lnTo>
                <a:lnTo>
                  <a:pt x="1861" y="495"/>
                </a:lnTo>
                <a:lnTo>
                  <a:pt x="1859" y="495"/>
                </a:lnTo>
                <a:lnTo>
                  <a:pt x="1856" y="497"/>
                </a:lnTo>
                <a:lnTo>
                  <a:pt x="1856" y="497"/>
                </a:lnTo>
                <a:lnTo>
                  <a:pt x="1854" y="497"/>
                </a:lnTo>
                <a:lnTo>
                  <a:pt x="1854" y="499"/>
                </a:lnTo>
                <a:lnTo>
                  <a:pt x="1852" y="501"/>
                </a:lnTo>
                <a:lnTo>
                  <a:pt x="1850" y="501"/>
                </a:lnTo>
                <a:lnTo>
                  <a:pt x="1846" y="503"/>
                </a:lnTo>
                <a:lnTo>
                  <a:pt x="1840" y="508"/>
                </a:lnTo>
                <a:lnTo>
                  <a:pt x="1835" y="510"/>
                </a:lnTo>
                <a:lnTo>
                  <a:pt x="1833" y="510"/>
                </a:lnTo>
                <a:lnTo>
                  <a:pt x="1835" y="512"/>
                </a:lnTo>
                <a:lnTo>
                  <a:pt x="1835" y="512"/>
                </a:lnTo>
                <a:lnTo>
                  <a:pt x="1835" y="512"/>
                </a:lnTo>
                <a:lnTo>
                  <a:pt x="1838" y="512"/>
                </a:lnTo>
                <a:lnTo>
                  <a:pt x="1835" y="518"/>
                </a:lnTo>
                <a:lnTo>
                  <a:pt x="1838" y="522"/>
                </a:lnTo>
                <a:lnTo>
                  <a:pt x="1838" y="522"/>
                </a:lnTo>
                <a:lnTo>
                  <a:pt x="1840" y="522"/>
                </a:lnTo>
                <a:lnTo>
                  <a:pt x="1844" y="522"/>
                </a:lnTo>
                <a:lnTo>
                  <a:pt x="1846" y="524"/>
                </a:lnTo>
                <a:lnTo>
                  <a:pt x="1850" y="524"/>
                </a:lnTo>
                <a:lnTo>
                  <a:pt x="1854" y="522"/>
                </a:lnTo>
                <a:lnTo>
                  <a:pt x="1856" y="520"/>
                </a:lnTo>
                <a:lnTo>
                  <a:pt x="1859" y="518"/>
                </a:lnTo>
                <a:lnTo>
                  <a:pt x="1859" y="518"/>
                </a:lnTo>
                <a:lnTo>
                  <a:pt x="1863" y="516"/>
                </a:lnTo>
                <a:lnTo>
                  <a:pt x="1867" y="516"/>
                </a:lnTo>
                <a:lnTo>
                  <a:pt x="1867" y="516"/>
                </a:lnTo>
                <a:lnTo>
                  <a:pt x="1867" y="518"/>
                </a:lnTo>
                <a:lnTo>
                  <a:pt x="1865" y="518"/>
                </a:lnTo>
                <a:lnTo>
                  <a:pt x="1861" y="518"/>
                </a:lnTo>
                <a:lnTo>
                  <a:pt x="1859" y="520"/>
                </a:lnTo>
                <a:lnTo>
                  <a:pt x="1854" y="522"/>
                </a:lnTo>
                <a:lnTo>
                  <a:pt x="1852" y="524"/>
                </a:lnTo>
                <a:lnTo>
                  <a:pt x="1848" y="526"/>
                </a:lnTo>
                <a:lnTo>
                  <a:pt x="1848" y="526"/>
                </a:lnTo>
                <a:lnTo>
                  <a:pt x="1846" y="526"/>
                </a:lnTo>
                <a:lnTo>
                  <a:pt x="1848" y="528"/>
                </a:lnTo>
                <a:lnTo>
                  <a:pt x="1848" y="531"/>
                </a:lnTo>
                <a:lnTo>
                  <a:pt x="1848" y="531"/>
                </a:lnTo>
                <a:lnTo>
                  <a:pt x="1850" y="531"/>
                </a:lnTo>
                <a:lnTo>
                  <a:pt x="1850" y="533"/>
                </a:lnTo>
                <a:lnTo>
                  <a:pt x="1852" y="539"/>
                </a:lnTo>
                <a:lnTo>
                  <a:pt x="1852" y="543"/>
                </a:lnTo>
                <a:lnTo>
                  <a:pt x="1852" y="545"/>
                </a:lnTo>
                <a:lnTo>
                  <a:pt x="1852" y="549"/>
                </a:lnTo>
                <a:lnTo>
                  <a:pt x="1854" y="549"/>
                </a:lnTo>
                <a:lnTo>
                  <a:pt x="1854" y="552"/>
                </a:lnTo>
                <a:lnTo>
                  <a:pt x="1856" y="554"/>
                </a:lnTo>
                <a:lnTo>
                  <a:pt x="1856" y="554"/>
                </a:lnTo>
                <a:lnTo>
                  <a:pt x="1859" y="552"/>
                </a:lnTo>
                <a:lnTo>
                  <a:pt x="1859" y="549"/>
                </a:lnTo>
                <a:lnTo>
                  <a:pt x="1863" y="545"/>
                </a:lnTo>
                <a:lnTo>
                  <a:pt x="1863" y="543"/>
                </a:lnTo>
                <a:lnTo>
                  <a:pt x="1863" y="541"/>
                </a:lnTo>
                <a:lnTo>
                  <a:pt x="1865" y="541"/>
                </a:lnTo>
                <a:lnTo>
                  <a:pt x="1867" y="541"/>
                </a:lnTo>
                <a:lnTo>
                  <a:pt x="1867" y="541"/>
                </a:lnTo>
                <a:lnTo>
                  <a:pt x="1865" y="543"/>
                </a:lnTo>
                <a:lnTo>
                  <a:pt x="1869" y="543"/>
                </a:lnTo>
                <a:lnTo>
                  <a:pt x="1871" y="543"/>
                </a:lnTo>
                <a:lnTo>
                  <a:pt x="1871" y="541"/>
                </a:lnTo>
                <a:lnTo>
                  <a:pt x="1873" y="539"/>
                </a:lnTo>
                <a:lnTo>
                  <a:pt x="1873" y="539"/>
                </a:lnTo>
                <a:lnTo>
                  <a:pt x="1871" y="535"/>
                </a:lnTo>
                <a:lnTo>
                  <a:pt x="1871" y="533"/>
                </a:lnTo>
                <a:lnTo>
                  <a:pt x="1869" y="531"/>
                </a:lnTo>
                <a:lnTo>
                  <a:pt x="1869" y="531"/>
                </a:lnTo>
                <a:lnTo>
                  <a:pt x="1871" y="533"/>
                </a:lnTo>
                <a:lnTo>
                  <a:pt x="1871" y="535"/>
                </a:lnTo>
                <a:lnTo>
                  <a:pt x="1873" y="537"/>
                </a:lnTo>
                <a:lnTo>
                  <a:pt x="1873" y="537"/>
                </a:lnTo>
                <a:lnTo>
                  <a:pt x="1873" y="539"/>
                </a:lnTo>
                <a:lnTo>
                  <a:pt x="1875" y="541"/>
                </a:lnTo>
                <a:lnTo>
                  <a:pt x="1879" y="541"/>
                </a:lnTo>
                <a:lnTo>
                  <a:pt x="1879" y="541"/>
                </a:lnTo>
                <a:lnTo>
                  <a:pt x="1882" y="541"/>
                </a:lnTo>
                <a:lnTo>
                  <a:pt x="1882" y="545"/>
                </a:lnTo>
                <a:lnTo>
                  <a:pt x="1884" y="547"/>
                </a:lnTo>
                <a:lnTo>
                  <a:pt x="1884" y="547"/>
                </a:lnTo>
                <a:lnTo>
                  <a:pt x="1882" y="547"/>
                </a:lnTo>
                <a:lnTo>
                  <a:pt x="1879" y="543"/>
                </a:lnTo>
                <a:lnTo>
                  <a:pt x="1877" y="543"/>
                </a:lnTo>
                <a:lnTo>
                  <a:pt x="1875" y="543"/>
                </a:lnTo>
                <a:lnTo>
                  <a:pt x="1873" y="543"/>
                </a:lnTo>
                <a:lnTo>
                  <a:pt x="1871" y="543"/>
                </a:lnTo>
                <a:lnTo>
                  <a:pt x="1871" y="543"/>
                </a:lnTo>
                <a:lnTo>
                  <a:pt x="1871" y="545"/>
                </a:lnTo>
                <a:lnTo>
                  <a:pt x="1871" y="545"/>
                </a:lnTo>
                <a:lnTo>
                  <a:pt x="1867" y="545"/>
                </a:lnTo>
                <a:lnTo>
                  <a:pt x="1865" y="545"/>
                </a:lnTo>
                <a:lnTo>
                  <a:pt x="1863" y="547"/>
                </a:lnTo>
                <a:lnTo>
                  <a:pt x="1861" y="552"/>
                </a:lnTo>
                <a:lnTo>
                  <a:pt x="1859" y="554"/>
                </a:lnTo>
                <a:lnTo>
                  <a:pt x="1859" y="554"/>
                </a:lnTo>
                <a:lnTo>
                  <a:pt x="1861" y="556"/>
                </a:lnTo>
                <a:lnTo>
                  <a:pt x="1861" y="556"/>
                </a:lnTo>
                <a:lnTo>
                  <a:pt x="1863" y="556"/>
                </a:lnTo>
                <a:lnTo>
                  <a:pt x="1863" y="556"/>
                </a:lnTo>
                <a:lnTo>
                  <a:pt x="1865" y="556"/>
                </a:lnTo>
                <a:lnTo>
                  <a:pt x="1867" y="554"/>
                </a:lnTo>
                <a:lnTo>
                  <a:pt x="1873" y="554"/>
                </a:lnTo>
                <a:lnTo>
                  <a:pt x="1875" y="552"/>
                </a:lnTo>
                <a:lnTo>
                  <a:pt x="1877" y="552"/>
                </a:lnTo>
                <a:lnTo>
                  <a:pt x="1877" y="552"/>
                </a:lnTo>
                <a:lnTo>
                  <a:pt x="1875" y="554"/>
                </a:lnTo>
                <a:lnTo>
                  <a:pt x="1875" y="554"/>
                </a:lnTo>
                <a:lnTo>
                  <a:pt x="1877" y="554"/>
                </a:lnTo>
                <a:lnTo>
                  <a:pt x="1879" y="554"/>
                </a:lnTo>
                <a:lnTo>
                  <a:pt x="1877" y="554"/>
                </a:lnTo>
                <a:lnTo>
                  <a:pt x="1875" y="554"/>
                </a:lnTo>
                <a:lnTo>
                  <a:pt x="1873" y="556"/>
                </a:lnTo>
                <a:lnTo>
                  <a:pt x="1871" y="556"/>
                </a:lnTo>
                <a:lnTo>
                  <a:pt x="1865" y="558"/>
                </a:lnTo>
                <a:lnTo>
                  <a:pt x="1861" y="558"/>
                </a:lnTo>
                <a:lnTo>
                  <a:pt x="1863" y="560"/>
                </a:lnTo>
                <a:lnTo>
                  <a:pt x="1861" y="564"/>
                </a:lnTo>
                <a:lnTo>
                  <a:pt x="1863" y="566"/>
                </a:lnTo>
                <a:lnTo>
                  <a:pt x="1867" y="570"/>
                </a:lnTo>
                <a:lnTo>
                  <a:pt x="1869" y="575"/>
                </a:lnTo>
                <a:lnTo>
                  <a:pt x="1871" y="577"/>
                </a:lnTo>
                <a:lnTo>
                  <a:pt x="1871" y="579"/>
                </a:lnTo>
                <a:lnTo>
                  <a:pt x="1873" y="579"/>
                </a:lnTo>
                <a:lnTo>
                  <a:pt x="1875" y="581"/>
                </a:lnTo>
                <a:lnTo>
                  <a:pt x="1875" y="581"/>
                </a:lnTo>
                <a:lnTo>
                  <a:pt x="1875" y="583"/>
                </a:lnTo>
                <a:lnTo>
                  <a:pt x="1877" y="585"/>
                </a:lnTo>
                <a:lnTo>
                  <a:pt x="1877" y="585"/>
                </a:lnTo>
                <a:lnTo>
                  <a:pt x="1877" y="585"/>
                </a:lnTo>
                <a:lnTo>
                  <a:pt x="1882" y="581"/>
                </a:lnTo>
                <a:lnTo>
                  <a:pt x="1886" y="581"/>
                </a:lnTo>
                <a:lnTo>
                  <a:pt x="1882" y="583"/>
                </a:lnTo>
                <a:lnTo>
                  <a:pt x="1879" y="585"/>
                </a:lnTo>
                <a:lnTo>
                  <a:pt x="1879" y="587"/>
                </a:lnTo>
                <a:lnTo>
                  <a:pt x="1879" y="587"/>
                </a:lnTo>
                <a:lnTo>
                  <a:pt x="1879" y="591"/>
                </a:lnTo>
                <a:lnTo>
                  <a:pt x="1879" y="591"/>
                </a:lnTo>
                <a:lnTo>
                  <a:pt x="1879" y="593"/>
                </a:lnTo>
                <a:lnTo>
                  <a:pt x="1879" y="593"/>
                </a:lnTo>
                <a:lnTo>
                  <a:pt x="1882" y="593"/>
                </a:lnTo>
                <a:lnTo>
                  <a:pt x="1882" y="596"/>
                </a:lnTo>
                <a:lnTo>
                  <a:pt x="1884" y="596"/>
                </a:lnTo>
                <a:lnTo>
                  <a:pt x="1886" y="598"/>
                </a:lnTo>
                <a:lnTo>
                  <a:pt x="1888" y="598"/>
                </a:lnTo>
                <a:lnTo>
                  <a:pt x="1890" y="598"/>
                </a:lnTo>
                <a:lnTo>
                  <a:pt x="1888" y="600"/>
                </a:lnTo>
                <a:lnTo>
                  <a:pt x="1888" y="602"/>
                </a:lnTo>
                <a:lnTo>
                  <a:pt x="1888" y="602"/>
                </a:lnTo>
                <a:lnTo>
                  <a:pt x="1888" y="604"/>
                </a:lnTo>
                <a:lnTo>
                  <a:pt x="1892" y="604"/>
                </a:lnTo>
                <a:lnTo>
                  <a:pt x="1894" y="602"/>
                </a:lnTo>
                <a:lnTo>
                  <a:pt x="1894" y="602"/>
                </a:lnTo>
                <a:lnTo>
                  <a:pt x="1896" y="600"/>
                </a:lnTo>
                <a:lnTo>
                  <a:pt x="1898" y="602"/>
                </a:lnTo>
                <a:lnTo>
                  <a:pt x="1900" y="602"/>
                </a:lnTo>
                <a:lnTo>
                  <a:pt x="1896" y="602"/>
                </a:lnTo>
                <a:lnTo>
                  <a:pt x="1896" y="604"/>
                </a:lnTo>
                <a:lnTo>
                  <a:pt x="1896" y="604"/>
                </a:lnTo>
                <a:lnTo>
                  <a:pt x="1894" y="604"/>
                </a:lnTo>
                <a:lnTo>
                  <a:pt x="1892" y="606"/>
                </a:lnTo>
                <a:lnTo>
                  <a:pt x="1892" y="606"/>
                </a:lnTo>
                <a:lnTo>
                  <a:pt x="1894" y="608"/>
                </a:lnTo>
                <a:lnTo>
                  <a:pt x="1894" y="608"/>
                </a:lnTo>
                <a:lnTo>
                  <a:pt x="1894" y="610"/>
                </a:lnTo>
                <a:lnTo>
                  <a:pt x="1894" y="610"/>
                </a:lnTo>
                <a:lnTo>
                  <a:pt x="1894" y="612"/>
                </a:lnTo>
                <a:lnTo>
                  <a:pt x="1894" y="612"/>
                </a:lnTo>
                <a:lnTo>
                  <a:pt x="1894" y="612"/>
                </a:lnTo>
                <a:lnTo>
                  <a:pt x="1896" y="614"/>
                </a:lnTo>
                <a:lnTo>
                  <a:pt x="1898" y="617"/>
                </a:lnTo>
                <a:lnTo>
                  <a:pt x="1898" y="617"/>
                </a:lnTo>
                <a:lnTo>
                  <a:pt x="1898" y="619"/>
                </a:lnTo>
                <a:lnTo>
                  <a:pt x="1905" y="621"/>
                </a:lnTo>
                <a:lnTo>
                  <a:pt x="1905" y="621"/>
                </a:lnTo>
                <a:lnTo>
                  <a:pt x="1905" y="621"/>
                </a:lnTo>
                <a:lnTo>
                  <a:pt x="1907" y="621"/>
                </a:lnTo>
                <a:lnTo>
                  <a:pt x="1907" y="621"/>
                </a:lnTo>
                <a:lnTo>
                  <a:pt x="1907" y="623"/>
                </a:lnTo>
                <a:lnTo>
                  <a:pt x="1907" y="625"/>
                </a:lnTo>
                <a:lnTo>
                  <a:pt x="1909" y="625"/>
                </a:lnTo>
                <a:lnTo>
                  <a:pt x="1911" y="625"/>
                </a:lnTo>
                <a:lnTo>
                  <a:pt x="1915" y="625"/>
                </a:lnTo>
                <a:lnTo>
                  <a:pt x="1915" y="625"/>
                </a:lnTo>
                <a:lnTo>
                  <a:pt x="1913" y="627"/>
                </a:lnTo>
                <a:lnTo>
                  <a:pt x="1909" y="629"/>
                </a:lnTo>
                <a:lnTo>
                  <a:pt x="1909" y="629"/>
                </a:lnTo>
                <a:lnTo>
                  <a:pt x="1909" y="631"/>
                </a:lnTo>
                <a:lnTo>
                  <a:pt x="1911" y="631"/>
                </a:lnTo>
                <a:lnTo>
                  <a:pt x="1913" y="631"/>
                </a:lnTo>
                <a:lnTo>
                  <a:pt x="1915" y="631"/>
                </a:lnTo>
                <a:lnTo>
                  <a:pt x="1917" y="631"/>
                </a:lnTo>
                <a:lnTo>
                  <a:pt x="1915" y="629"/>
                </a:lnTo>
                <a:lnTo>
                  <a:pt x="1915" y="629"/>
                </a:lnTo>
                <a:lnTo>
                  <a:pt x="1917" y="629"/>
                </a:lnTo>
                <a:lnTo>
                  <a:pt x="1919" y="629"/>
                </a:lnTo>
                <a:lnTo>
                  <a:pt x="1919" y="629"/>
                </a:lnTo>
                <a:lnTo>
                  <a:pt x="1921" y="629"/>
                </a:lnTo>
                <a:lnTo>
                  <a:pt x="1923" y="629"/>
                </a:lnTo>
                <a:lnTo>
                  <a:pt x="1926" y="629"/>
                </a:lnTo>
                <a:lnTo>
                  <a:pt x="1928" y="629"/>
                </a:lnTo>
                <a:lnTo>
                  <a:pt x="1928" y="629"/>
                </a:lnTo>
                <a:lnTo>
                  <a:pt x="1930" y="629"/>
                </a:lnTo>
                <a:lnTo>
                  <a:pt x="1932" y="627"/>
                </a:lnTo>
                <a:lnTo>
                  <a:pt x="1932" y="627"/>
                </a:lnTo>
                <a:lnTo>
                  <a:pt x="1936" y="625"/>
                </a:lnTo>
                <a:lnTo>
                  <a:pt x="1940" y="623"/>
                </a:lnTo>
                <a:lnTo>
                  <a:pt x="1942" y="623"/>
                </a:lnTo>
                <a:lnTo>
                  <a:pt x="1942" y="621"/>
                </a:lnTo>
                <a:lnTo>
                  <a:pt x="1942" y="621"/>
                </a:lnTo>
                <a:lnTo>
                  <a:pt x="1942" y="621"/>
                </a:lnTo>
                <a:lnTo>
                  <a:pt x="1944" y="621"/>
                </a:lnTo>
                <a:lnTo>
                  <a:pt x="1942" y="623"/>
                </a:lnTo>
                <a:lnTo>
                  <a:pt x="1942" y="625"/>
                </a:lnTo>
                <a:lnTo>
                  <a:pt x="1940" y="625"/>
                </a:lnTo>
                <a:lnTo>
                  <a:pt x="1940" y="629"/>
                </a:lnTo>
                <a:lnTo>
                  <a:pt x="1940" y="633"/>
                </a:lnTo>
                <a:lnTo>
                  <a:pt x="1942" y="633"/>
                </a:lnTo>
                <a:lnTo>
                  <a:pt x="1942" y="633"/>
                </a:lnTo>
                <a:lnTo>
                  <a:pt x="1947" y="635"/>
                </a:lnTo>
                <a:lnTo>
                  <a:pt x="1947" y="635"/>
                </a:lnTo>
                <a:lnTo>
                  <a:pt x="1949" y="637"/>
                </a:lnTo>
                <a:lnTo>
                  <a:pt x="1951" y="637"/>
                </a:lnTo>
                <a:lnTo>
                  <a:pt x="1951" y="637"/>
                </a:lnTo>
                <a:lnTo>
                  <a:pt x="1955" y="635"/>
                </a:lnTo>
                <a:lnTo>
                  <a:pt x="1959" y="633"/>
                </a:lnTo>
                <a:lnTo>
                  <a:pt x="1959" y="633"/>
                </a:lnTo>
                <a:lnTo>
                  <a:pt x="1957" y="635"/>
                </a:lnTo>
                <a:lnTo>
                  <a:pt x="1957" y="637"/>
                </a:lnTo>
                <a:lnTo>
                  <a:pt x="1955" y="637"/>
                </a:lnTo>
                <a:lnTo>
                  <a:pt x="1953" y="640"/>
                </a:lnTo>
                <a:lnTo>
                  <a:pt x="1951" y="640"/>
                </a:lnTo>
                <a:lnTo>
                  <a:pt x="1951" y="640"/>
                </a:lnTo>
                <a:lnTo>
                  <a:pt x="1951" y="642"/>
                </a:lnTo>
                <a:lnTo>
                  <a:pt x="1959" y="646"/>
                </a:lnTo>
                <a:lnTo>
                  <a:pt x="1961" y="646"/>
                </a:lnTo>
                <a:lnTo>
                  <a:pt x="1963" y="646"/>
                </a:lnTo>
                <a:lnTo>
                  <a:pt x="1963" y="644"/>
                </a:lnTo>
                <a:lnTo>
                  <a:pt x="1965" y="642"/>
                </a:lnTo>
                <a:lnTo>
                  <a:pt x="1967" y="642"/>
                </a:lnTo>
                <a:lnTo>
                  <a:pt x="1967" y="642"/>
                </a:lnTo>
                <a:lnTo>
                  <a:pt x="1967" y="644"/>
                </a:lnTo>
                <a:lnTo>
                  <a:pt x="1965" y="646"/>
                </a:lnTo>
                <a:lnTo>
                  <a:pt x="1963" y="646"/>
                </a:lnTo>
                <a:lnTo>
                  <a:pt x="1963" y="648"/>
                </a:lnTo>
                <a:lnTo>
                  <a:pt x="1965" y="648"/>
                </a:lnTo>
                <a:lnTo>
                  <a:pt x="1965" y="648"/>
                </a:lnTo>
                <a:lnTo>
                  <a:pt x="1965" y="650"/>
                </a:lnTo>
                <a:lnTo>
                  <a:pt x="1967" y="648"/>
                </a:lnTo>
                <a:lnTo>
                  <a:pt x="1970" y="648"/>
                </a:lnTo>
                <a:lnTo>
                  <a:pt x="1970" y="650"/>
                </a:lnTo>
                <a:lnTo>
                  <a:pt x="1970" y="650"/>
                </a:lnTo>
                <a:lnTo>
                  <a:pt x="1972" y="650"/>
                </a:lnTo>
                <a:lnTo>
                  <a:pt x="1974" y="650"/>
                </a:lnTo>
                <a:lnTo>
                  <a:pt x="1974" y="650"/>
                </a:lnTo>
                <a:lnTo>
                  <a:pt x="1976" y="650"/>
                </a:lnTo>
                <a:lnTo>
                  <a:pt x="1974" y="648"/>
                </a:lnTo>
                <a:lnTo>
                  <a:pt x="1972" y="648"/>
                </a:lnTo>
                <a:lnTo>
                  <a:pt x="1972" y="646"/>
                </a:lnTo>
                <a:lnTo>
                  <a:pt x="1976" y="648"/>
                </a:lnTo>
                <a:lnTo>
                  <a:pt x="1976" y="648"/>
                </a:lnTo>
                <a:lnTo>
                  <a:pt x="1980" y="648"/>
                </a:lnTo>
                <a:lnTo>
                  <a:pt x="1982" y="648"/>
                </a:lnTo>
                <a:lnTo>
                  <a:pt x="1982" y="646"/>
                </a:lnTo>
                <a:lnTo>
                  <a:pt x="1982" y="642"/>
                </a:lnTo>
                <a:lnTo>
                  <a:pt x="1982" y="640"/>
                </a:lnTo>
                <a:lnTo>
                  <a:pt x="1982" y="640"/>
                </a:lnTo>
                <a:lnTo>
                  <a:pt x="1982" y="637"/>
                </a:lnTo>
                <a:lnTo>
                  <a:pt x="1980" y="637"/>
                </a:lnTo>
                <a:lnTo>
                  <a:pt x="1978" y="637"/>
                </a:lnTo>
                <a:lnTo>
                  <a:pt x="1976" y="635"/>
                </a:lnTo>
                <a:lnTo>
                  <a:pt x="1972" y="635"/>
                </a:lnTo>
                <a:lnTo>
                  <a:pt x="1972" y="635"/>
                </a:lnTo>
                <a:lnTo>
                  <a:pt x="1972" y="633"/>
                </a:lnTo>
                <a:lnTo>
                  <a:pt x="1974" y="633"/>
                </a:lnTo>
                <a:lnTo>
                  <a:pt x="1976" y="635"/>
                </a:lnTo>
                <a:lnTo>
                  <a:pt x="1980" y="635"/>
                </a:lnTo>
                <a:lnTo>
                  <a:pt x="1982" y="635"/>
                </a:lnTo>
                <a:lnTo>
                  <a:pt x="1982" y="635"/>
                </a:lnTo>
                <a:lnTo>
                  <a:pt x="1984" y="635"/>
                </a:lnTo>
                <a:lnTo>
                  <a:pt x="1988" y="631"/>
                </a:lnTo>
                <a:lnTo>
                  <a:pt x="1991" y="623"/>
                </a:lnTo>
                <a:lnTo>
                  <a:pt x="1993" y="617"/>
                </a:lnTo>
                <a:lnTo>
                  <a:pt x="1993" y="614"/>
                </a:lnTo>
                <a:lnTo>
                  <a:pt x="1995" y="612"/>
                </a:lnTo>
                <a:lnTo>
                  <a:pt x="1995" y="610"/>
                </a:lnTo>
                <a:lnTo>
                  <a:pt x="1991" y="610"/>
                </a:lnTo>
                <a:lnTo>
                  <a:pt x="1991" y="608"/>
                </a:lnTo>
                <a:lnTo>
                  <a:pt x="1995" y="608"/>
                </a:lnTo>
                <a:lnTo>
                  <a:pt x="1995" y="608"/>
                </a:lnTo>
                <a:lnTo>
                  <a:pt x="1997" y="606"/>
                </a:lnTo>
                <a:lnTo>
                  <a:pt x="1997" y="604"/>
                </a:lnTo>
                <a:lnTo>
                  <a:pt x="1997" y="604"/>
                </a:lnTo>
                <a:lnTo>
                  <a:pt x="1997" y="602"/>
                </a:lnTo>
                <a:lnTo>
                  <a:pt x="1995" y="600"/>
                </a:lnTo>
                <a:lnTo>
                  <a:pt x="1995" y="598"/>
                </a:lnTo>
                <a:lnTo>
                  <a:pt x="1997" y="596"/>
                </a:lnTo>
                <a:lnTo>
                  <a:pt x="1997" y="593"/>
                </a:lnTo>
                <a:lnTo>
                  <a:pt x="1995" y="593"/>
                </a:lnTo>
                <a:lnTo>
                  <a:pt x="1997" y="591"/>
                </a:lnTo>
                <a:lnTo>
                  <a:pt x="1997" y="591"/>
                </a:lnTo>
                <a:lnTo>
                  <a:pt x="1993" y="589"/>
                </a:lnTo>
                <a:lnTo>
                  <a:pt x="1988" y="589"/>
                </a:lnTo>
                <a:lnTo>
                  <a:pt x="1986" y="587"/>
                </a:lnTo>
                <a:lnTo>
                  <a:pt x="1986" y="587"/>
                </a:lnTo>
                <a:lnTo>
                  <a:pt x="1986" y="587"/>
                </a:lnTo>
                <a:lnTo>
                  <a:pt x="1988" y="587"/>
                </a:lnTo>
                <a:lnTo>
                  <a:pt x="1993" y="587"/>
                </a:lnTo>
                <a:lnTo>
                  <a:pt x="1995" y="587"/>
                </a:lnTo>
                <a:lnTo>
                  <a:pt x="1999" y="587"/>
                </a:lnTo>
                <a:lnTo>
                  <a:pt x="1999" y="587"/>
                </a:lnTo>
                <a:lnTo>
                  <a:pt x="2001" y="587"/>
                </a:lnTo>
                <a:lnTo>
                  <a:pt x="2003" y="583"/>
                </a:lnTo>
                <a:lnTo>
                  <a:pt x="2005" y="583"/>
                </a:lnTo>
                <a:lnTo>
                  <a:pt x="2005" y="581"/>
                </a:lnTo>
                <a:lnTo>
                  <a:pt x="2001" y="579"/>
                </a:lnTo>
                <a:lnTo>
                  <a:pt x="1999" y="579"/>
                </a:lnTo>
                <a:lnTo>
                  <a:pt x="1997" y="577"/>
                </a:lnTo>
                <a:lnTo>
                  <a:pt x="1997" y="577"/>
                </a:lnTo>
                <a:lnTo>
                  <a:pt x="1999" y="577"/>
                </a:lnTo>
                <a:lnTo>
                  <a:pt x="1999" y="577"/>
                </a:lnTo>
                <a:lnTo>
                  <a:pt x="2001" y="579"/>
                </a:lnTo>
                <a:lnTo>
                  <a:pt x="2005" y="579"/>
                </a:lnTo>
                <a:lnTo>
                  <a:pt x="2007" y="579"/>
                </a:lnTo>
                <a:lnTo>
                  <a:pt x="2007" y="579"/>
                </a:lnTo>
                <a:lnTo>
                  <a:pt x="2009" y="579"/>
                </a:lnTo>
                <a:lnTo>
                  <a:pt x="2011" y="577"/>
                </a:lnTo>
                <a:lnTo>
                  <a:pt x="2011" y="575"/>
                </a:lnTo>
                <a:lnTo>
                  <a:pt x="2011" y="575"/>
                </a:lnTo>
                <a:lnTo>
                  <a:pt x="2011" y="572"/>
                </a:lnTo>
                <a:lnTo>
                  <a:pt x="2014" y="572"/>
                </a:lnTo>
                <a:lnTo>
                  <a:pt x="2014" y="568"/>
                </a:lnTo>
                <a:lnTo>
                  <a:pt x="2016" y="570"/>
                </a:lnTo>
                <a:lnTo>
                  <a:pt x="2018" y="568"/>
                </a:lnTo>
                <a:lnTo>
                  <a:pt x="2018" y="566"/>
                </a:lnTo>
                <a:lnTo>
                  <a:pt x="2020" y="564"/>
                </a:lnTo>
                <a:lnTo>
                  <a:pt x="2020" y="564"/>
                </a:lnTo>
                <a:lnTo>
                  <a:pt x="2018" y="560"/>
                </a:lnTo>
                <a:lnTo>
                  <a:pt x="2020" y="556"/>
                </a:lnTo>
                <a:lnTo>
                  <a:pt x="2016" y="554"/>
                </a:lnTo>
                <a:lnTo>
                  <a:pt x="2014" y="554"/>
                </a:lnTo>
                <a:lnTo>
                  <a:pt x="2014" y="556"/>
                </a:lnTo>
                <a:lnTo>
                  <a:pt x="2011" y="554"/>
                </a:lnTo>
                <a:lnTo>
                  <a:pt x="2005" y="552"/>
                </a:lnTo>
                <a:lnTo>
                  <a:pt x="2011" y="552"/>
                </a:lnTo>
                <a:lnTo>
                  <a:pt x="2014" y="552"/>
                </a:lnTo>
                <a:lnTo>
                  <a:pt x="2014" y="554"/>
                </a:lnTo>
                <a:lnTo>
                  <a:pt x="2018" y="554"/>
                </a:lnTo>
                <a:lnTo>
                  <a:pt x="2018" y="552"/>
                </a:lnTo>
                <a:lnTo>
                  <a:pt x="2018" y="552"/>
                </a:lnTo>
                <a:lnTo>
                  <a:pt x="2022" y="549"/>
                </a:lnTo>
                <a:lnTo>
                  <a:pt x="2024" y="549"/>
                </a:lnTo>
                <a:lnTo>
                  <a:pt x="2026" y="547"/>
                </a:lnTo>
                <a:lnTo>
                  <a:pt x="2026" y="545"/>
                </a:lnTo>
                <a:lnTo>
                  <a:pt x="2024" y="545"/>
                </a:lnTo>
                <a:lnTo>
                  <a:pt x="2022" y="543"/>
                </a:lnTo>
                <a:lnTo>
                  <a:pt x="2020" y="539"/>
                </a:lnTo>
                <a:lnTo>
                  <a:pt x="2018" y="537"/>
                </a:lnTo>
                <a:lnTo>
                  <a:pt x="2016" y="539"/>
                </a:lnTo>
                <a:lnTo>
                  <a:pt x="2014" y="539"/>
                </a:lnTo>
                <a:lnTo>
                  <a:pt x="2014" y="535"/>
                </a:lnTo>
                <a:lnTo>
                  <a:pt x="2011" y="535"/>
                </a:lnTo>
                <a:lnTo>
                  <a:pt x="2011" y="533"/>
                </a:lnTo>
                <a:lnTo>
                  <a:pt x="2016" y="533"/>
                </a:lnTo>
                <a:lnTo>
                  <a:pt x="2018" y="533"/>
                </a:lnTo>
                <a:lnTo>
                  <a:pt x="2024" y="535"/>
                </a:lnTo>
                <a:lnTo>
                  <a:pt x="2028" y="533"/>
                </a:lnTo>
                <a:lnTo>
                  <a:pt x="2028" y="533"/>
                </a:lnTo>
                <a:lnTo>
                  <a:pt x="2032" y="528"/>
                </a:lnTo>
                <a:lnTo>
                  <a:pt x="2032" y="528"/>
                </a:lnTo>
                <a:lnTo>
                  <a:pt x="2035" y="526"/>
                </a:lnTo>
                <a:lnTo>
                  <a:pt x="2032" y="526"/>
                </a:lnTo>
                <a:lnTo>
                  <a:pt x="2026" y="522"/>
                </a:lnTo>
                <a:lnTo>
                  <a:pt x="2026" y="522"/>
                </a:lnTo>
                <a:lnTo>
                  <a:pt x="2028" y="522"/>
                </a:lnTo>
                <a:lnTo>
                  <a:pt x="2037" y="522"/>
                </a:lnTo>
                <a:lnTo>
                  <a:pt x="2041" y="520"/>
                </a:lnTo>
                <a:lnTo>
                  <a:pt x="2047" y="520"/>
                </a:lnTo>
                <a:lnTo>
                  <a:pt x="2053" y="518"/>
                </a:lnTo>
                <a:lnTo>
                  <a:pt x="2053" y="516"/>
                </a:lnTo>
                <a:lnTo>
                  <a:pt x="2053" y="516"/>
                </a:lnTo>
                <a:lnTo>
                  <a:pt x="2051" y="514"/>
                </a:lnTo>
                <a:lnTo>
                  <a:pt x="2049" y="512"/>
                </a:lnTo>
                <a:lnTo>
                  <a:pt x="2051" y="512"/>
                </a:lnTo>
                <a:lnTo>
                  <a:pt x="2055" y="514"/>
                </a:lnTo>
                <a:lnTo>
                  <a:pt x="2055" y="512"/>
                </a:lnTo>
                <a:lnTo>
                  <a:pt x="2058" y="508"/>
                </a:lnTo>
                <a:lnTo>
                  <a:pt x="2060" y="508"/>
                </a:lnTo>
                <a:lnTo>
                  <a:pt x="2062" y="505"/>
                </a:lnTo>
                <a:lnTo>
                  <a:pt x="2058" y="503"/>
                </a:lnTo>
                <a:lnTo>
                  <a:pt x="2055" y="503"/>
                </a:lnTo>
                <a:lnTo>
                  <a:pt x="2055" y="501"/>
                </a:lnTo>
                <a:lnTo>
                  <a:pt x="2060" y="503"/>
                </a:lnTo>
                <a:lnTo>
                  <a:pt x="2064" y="503"/>
                </a:lnTo>
                <a:lnTo>
                  <a:pt x="2068" y="503"/>
                </a:lnTo>
                <a:lnTo>
                  <a:pt x="2068" y="503"/>
                </a:lnTo>
                <a:lnTo>
                  <a:pt x="2064" y="508"/>
                </a:lnTo>
                <a:lnTo>
                  <a:pt x="2060" y="512"/>
                </a:lnTo>
                <a:lnTo>
                  <a:pt x="2060" y="514"/>
                </a:lnTo>
                <a:lnTo>
                  <a:pt x="2060" y="516"/>
                </a:lnTo>
                <a:lnTo>
                  <a:pt x="2060" y="516"/>
                </a:lnTo>
                <a:lnTo>
                  <a:pt x="2058" y="518"/>
                </a:lnTo>
                <a:lnTo>
                  <a:pt x="2058" y="520"/>
                </a:lnTo>
                <a:lnTo>
                  <a:pt x="2062" y="522"/>
                </a:lnTo>
                <a:lnTo>
                  <a:pt x="2062" y="520"/>
                </a:lnTo>
                <a:lnTo>
                  <a:pt x="2064" y="520"/>
                </a:lnTo>
                <a:lnTo>
                  <a:pt x="2066" y="520"/>
                </a:lnTo>
                <a:lnTo>
                  <a:pt x="2066" y="518"/>
                </a:lnTo>
                <a:lnTo>
                  <a:pt x="2068" y="516"/>
                </a:lnTo>
                <a:lnTo>
                  <a:pt x="2068" y="516"/>
                </a:lnTo>
                <a:lnTo>
                  <a:pt x="2070" y="514"/>
                </a:lnTo>
                <a:lnTo>
                  <a:pt x="2072" y="516"/>
                </a:lnTo>
                <a:lnTo>
                  <a:pt x="2072" y="516"/>
                </a:lnTo>
                <a:lnTo>
                  <a:pt x="2074" y="518"/>
                </a:lnTo>
                <a:lnTo>
                  <a:pt x="2076" y="516"/>
                </a:lnTo>
                <a:lnTo>
                  <a:pt x="2076" y="516"/>
                </a:lnTo>
                <a:lnTo>
                  <a:pt x="2076" y="516"/>
                </a:lnTo>
                <a:lnTo>
                  <a:pt x="2079" y="514"/>
                </a:lnTo>
                <a:lnTo>
                  <a:pt x="2079" y="512"/>
                </a:lnTo>
                <a:lnTo>
                  <a:pt x="2079" y="512"/>
                </a:lnTo>
                <a:lnTo>
                  <a:pt x="2081" y="512"/>
                </a:lnTo>
                <a:lnTo>
                  <a:pt x="2081" y="514"/>
                </a:lnTo>
                <a:lnTo>
                  <a:pt x="2081" y="516"/>
                </a:lnTo>
                <a:lnTo>
                  <a:pt x="2083" y="514"/>
                </a:lnTo>
                <a:lnTo>
                  <a:pt x="2085" y="512"/>
                </a:lnTo>
                <a:lnTo>
                  <a:pt x="2089" y="510"/>
                </a:lnTo>
                <a:lnTo>
                  <a:pt x="2091" y="510"/>
                </a:lnTo>
                <a:lnTo>
                  <a:pt x="2091" y="508"/>
                </a:lnTo>
                <a:lnTo>
                  <a:pt x="2089" y="503"/>
                </a:lnTo>
                <a:lnTo>
                  <a:pt x="2089" y="503"/>
                </a:lnTo>
                <a:lnTo>
                  <a:pt x="2089" y="503"/>
                </a:lnTo>
                <a:lnTo>
                  <a:pt x="2089" y="501"/>
                </a:lnTo>
                <a:lnTo>
                  <a:pt x="2089" y="501"/>
                </a:lnTo>
                <a:lnTo>
                  <a:pt x="2091" y="503"/>
                </a:lnTo>
                <a:lnTo>
                  <a:pt x="2091" y="503"/>
                </a:lnTo>
                <a:lnTo>
                  <a:pt x="2095" y="505"/>
                </a:lnTo>
                <a:lnTo>
                  <a:pt x="2097" y="505"/>
                </a:lnTo>
                <a:lnTo>
                  <a:pt x="2097" y="505"/>
                </a:lnTo>
                <a:lnTo>
                  <a:pt x="2099" y="505"/>
                </a:lnTo>
                <a:lnTo>
                  <a:pt x="2106" y="501"/>
                </a:lnTo>
                <a:lnTo>
                  <a:pt x="2106" y="501"/>
                </a:lnTo>
                <a:lnTo>
                  <a:pt x="2108" y="499"/>
                </a:lnTo>
                <a:lnTo>
                  <a:pt x="2108" y="497"/>
                </a:lnTo>
                <a:lnTo>
                  <a:pt x="2110" y="497"/>
                </a:lnTo>
                <a:lnTo>
                  <a:pt x="2110" y="497"/>
                </a:lnTo>
                <a:lnTo>
                  <a:pt x="2112" y="497"/>
                </a:lnTo>
                <a:lnTo>
                  <a:pt x="2112" y="495"/>
                </a:lnTo>
                <a:lnTo>
                  <a:pt x="2114" y="495"/>
                </a:lnTo>
                <a:lnTo>
                  <a:pt x="2116" y="489"/>
                </a:lnTo>
                <a:lnTo>
                  <a:pt x="2120" y="482"/>
                </a:lnTo>
                <a:lnTo>
                  <a:pt x="2123" y="482"/>
                </a:lnTo>
                <a:lnTo>
                  <a:pt x="2123" y="480"/>
                </a:lnTo>
                <a:lnTo>
                  <a:pt x="2123" y="478"/>
                </a:lnTo>
                <a:lnTo>
                  <a:pt x="2123" y="478"/>
                </a:lnTo>
                <a:lnTo>
                  <a:pt x="2123" y="478"/>
                </a:lnTo>
                <a:lnTo>
                  <a:pt x="2125" y="476"/>
                </a:lnTo>
                <a:lnTo>
                  <a:pt x="2125" y="476"/>
                </a:lnTo>
                <a:lnTo>
                  <a:pt x="2127" y="472"/>
                </a:lnTo>
                <a:lnTo>
                  <a:pt x="2129" y="472"/>
                </a:lnTo>
                <a:lnTo>
                  <a:pt x="2129" y="472"/>
                </a:lnTo>
                <a:lnTo>
                  <a:pt x="2131" y="470"/>
                </a:lnTo>
                <a:lnTo>
                  <a:pt x="2137" y="466"/>
                </a:lnTo>
                <a:lnTo>
                  <a:pt x="2139" y="466"/>
                </a:lnTo>
                <a:lnTo>
                  <a:pt x="2139" y="466"/>
                </a:lnTo>
                <a:lnTo>
                  <a:pt x="2141" y="463"/>
                </a:lnTo>
                <a:lnTo>
                  <a:pt x="2141" y="461"/>
                </a:lnTo>
                <a:lnTo>
                  <a:pt x="2141" y="459"/>
                </a:lnTo>
                <a:lnTo>
                  <a:pt x="2139" y="457"/>
                </a:lnTo>
                <a:lnTo>
                  <a:pt x="2139" y="457"/>
                </a:lnTo>
                <a:lnTo>
                  <a:pt x="2139" y="457"/>
                </a:lnTo>
                <a:lnTo>
                  <a:pt x="2141" y="457"/>
                </a:lnTo>
                <a:lnTo>
                  <a:pt x="2141" y="457"/>
                </a:lnTo>
                <a:lnTo>
                  <a:pt x="2141" y="455"/>
                </a:lnTo>
                <a:lnTo>
                  <a:pt x="2139" y="455"/>
                </a:lnTo>
                <a:lnTo>
                  <a:pt x="2139" y="453"/>
                </a:lnTo>
                <a:lnTo>
                  <a:pt x="2139" y="453"/>
                </a:lnTo>
                <a:lnTo>
                  <a:pt x="2141" y="453"/>
                </a:lnTo>
                <a:lnTo>
                  <a:pt x="2148" y="457"/>
                </a:lnTo>
                <a:lnTo>
                  <a:pt x="2152" y="459"/>
                </a:lnTo>
                <a:lnTo>
                  <a:pt x="2156" y="461"/>
                </a:lnTo>
                <a:lnTo>
                  <a:pt x="2158" y="461"/>
                </a:lnTo>
                <a:lnTo>
                  <a:pt x="2160" y="461"/>
                </a:lnTo>
                <a:lnTo>
                  <a:pt x="2164" y="459"/>
                </a:lnTo>
                <a:lnTo>
                  <a:pt x="2164" y="459"/>
                </a:lnTo>
                <a:lnTo>
                  <a:pt x="2162" y="457"/>
                </a:lnTo>
                <a:lnTo>
                  <a:pt x="2162" y="457"/>
                </a:lnTo>
                <a:lnTo>
                  <a:pt x="2169" y="459"/>
                </a:lnTo>
                <a:lnTo>
                  <a:pt x="2171" y="459"/>
                </a:lnTo>
                <a:lnTo>
                  <a:pt x="2173" y="457"/>
                </a:lnTo>
                <a:lnTo>
                  <a:pt x="2173" y="455"/>
                </a:lnTo>
                <a:lnTo>
                  <a:pt x="2175" y="455"/>
                </a:lnTo>
                <a:lnTo>
                  <a:pt x="2177" y="455"/>
                </a:lnTo>
                <a:lnTo>
                  <a:pt x="2181" y="455"/>
                </a:lnTo>
                <a:lnTo>
                  <a:pt x="2183" y="455"/>
                </a:lnTo>
                <a:lnTo>
                  <a:pt x="2185" y="455"/>
                </a:lnTo>
                <a:lnTo>
                  <a:pt x="2190" y="455"/>
                </a:lnTo>
                <a:lnTo>
                  <a:pt x="2196" y="453"/>
                </a:lnTo>
                <a:lnTo>
                  <a:pt x="2200" y="451"/>
                </a:lnTo>
                <a:lnTo>
                  <a:pt x="2204" y="451"/>
                </a:lnTo>
                <a:lnTo>
                  <a:pt x="2213" y="449"/>
                </a:lnTo>
                <a:lnTo>
                  <a:pt x="2215" y="449"/>
                </a:lnTo>
                <a:lnTo>
                  <a:pt x="2219" y="447"/>
                </a:lnTo>
                <a:lnTo>
                  <a:pt x="2221" y="447"/>
                </a:lnTo>
                <a:lnTo>
                  <a:pt x="2223" y="447"/>
                </a:lnTo>
                <a:lnTo>
                  <a:pt x="2225" y="447"/>
                </a:lnTo>
                <a:lnTo>
                  <a:pt x="2227" y="445"/>
                </a:lnTo>
                <a:lnTo>
                  <a:pt x="2229" y="445"/>
                </a:lnTo>
                <a:lnTo>
                  <a:pt x="2231" y="443"/>
                </a:lnTo>
                <a:lnTo>
                  <a:pt x="2236" y="440"/>
                </a:lnTo>
                <a:lnTo>
                  <a:pt x="2236" y="440"/>
                </a:lnTo>
                <a:lnTo>
                  <a:pt x="2236" y="440"/>
                </a:lnTo>
                <a:lnTo>
                  <a:pt x="2238" y="438"/>
                </a:lnTo>
                <a:lnTo>
                  <a:pt x="2238" y="436"/>
                </a:lnTo>
                <a:lnTo>
                  <a:pt x="2242" y="436"/>
                </a:lnTo>
                <a:lnTo>
                  <a:pt x="2244" y="434"/>
                </a:lnTo>
                <a:lnTo>
                  <a:pt x="2244" y="434"/>
                </a:lnTo>
                <a:lnTo>
                  <a:pt x="2242" y="432"/>
                </a:lnTo>
                <a:lnTo>
                  <a:pt x="2244" y="432"/>
                </a:lnTo>
                <a:lnTo>
                  <a:pt x="2248" y="430"/>
                </a:lnTo>
                <a:lnTo>
                  <a:pt x="2248" y="430"/>
                </a:lnTo>
                <a:lnTo>
                  <a:pt x="2252" y="428"/>
                </a:lnTo>
                <a:lnTo>
                  <a:pt x="2257" y="428"/>
                </a:lnTo>
                <a:close/>
                <a:moveTo>
                  <a:pt x="1886" y="1627"/>
                </a:moveTo>
                <a:lnTo>
                  <a:pt x="1882" y="1627"/>
                </a:lnTo>
                <a:lnTo>
                  <a:pt x="1879" y="1627"/>
                </a:lnTo>
                <a:lnTo>
                  <a:pt x="1877" y="1629"/>
                </a:lnTo>
                <a:lnTo>
                  <a:pt x="1877" y="1631"/>
                </a:lnTo>
                <a:lnTo>
                  <a:pt x="1879" y="1631"/>
                </a:lnTo>
                <a:lnTo>
                  <a:pt x="1882" y="1631"/>
                </a:lnTo>
                <a:lnTo>
                  <a:pt x="1884" y="1631"/>
                </a:lnTo>
                <a:lnTo>
                  <a:pt x="1884" y="1631"/>
                </a:lnTo>
                <a:lnTo>
                  <a:pt x="1886" y="1631"/>
                </a:lnTo>
                <a:lnTo>
                  <a:pt x="1888" y="1627"/>
                </a:lnTo>
                <a:lnTo>
                  <a:pt x="1888" y="1627"/>
                </a:lnTo>
                <a:lnTo>
                  <a:pt x="1886" y="1627"/>
                </a:lnTo>
                <a:close/>
                <a:moveTo>
                  <a:pt x="1882" y="1625"/>
                </a:moveTo>
                <a:lnTo>
                  <a:pt x="1884" y="1623"/>
                </a:lnTo>
                <a:lnTo>
                  <a:pt x="1884" y="1623"/>
                </a:lnTo>
                <a:lnTo>
                  <a:pt x="1882" y="1623"/>
                </a:lnTo>
                <a:lnTo>
                  <a:pt x="1882" y="1623"/>
                </a:lnTo>
                <a:lnTo>
                  <a:pt x="1882" y="1623"/>
                </a:lnTo>
                <a:lnTo>
                  <a:pt x="1879" y="1623"/>
                </a:lnTo>
                <a:lnTo>
                  <a:pt x="1879" y="1623"/>
                </a:lnTo>
                <a:lnTo>
                  <a:pt x="1879" y="1625"/>
                </a:lnTo>
                <a:lnTo>
                  <a:pt x="1879" y="1627"/>
                </a:lnTo>
                <a:lnTo>
                  <a:pt x="1882" y="1625"/>
                </a:lnTo>
                <a:close/>
                <a:moveTo>
                  <a:pt x="1877" y="1629"/>
                </a:moveTo>
                <a:lnTo>
                  <a:pt x="1879" y="1627"/>
                </a:lnTo>
                <a:lnTo>
                  <a:pt x="1877" y="1625"/>
                </a:lnTo>
                <a:lnTo>
                  <a:pt x="1877" y="1623"/>
                </a:lnTo>
                <a:lnTo>
                  <a:pt x="1877" y="1623"/>
                </a:lnTo>
                <a:lnTo>
                  <a:pt x="1877" y="1623"/>
                </a:lnTo>
                <a:lnTo>
                  <a:pt x="1877" y="1623"/>
                </a:lnTo>
                <a:lnTo>
                  <a:pt x="1877" y="1625"/>
                </a:lnTo>
                <a:lnTo>
                  <a:pt x="1877" y="1627"/>
                </a:lnTo>
                <a:lnTo>
                  <a:pt x="1875" y="1627"/>
                </a:lnTo>
                <a:lnTo>
                  <a:pt x="1875" y="1629"/>
                </a:lnTo>
                <a:lnTo>
                  <a:pt x="1875" y="1631"/>
                </a:lnTo>
                <a:lnTo>
                  <a:pt x="1877" y="1631"/>
                </a:lnTo>
                <a:lnTo>
                  <a:pt x="1877" y="1629"/>
                </a:lnTo>
                <a:close/>
                <a:moveTo>
                  <a:pt x="1890" y="1629"/>
                </a:moveTo>
                <a:lnTo>
                  <a:pt x="1890" y="1631"/>
                </a:lnTo>
                <a:lnTo>
                  <a:pt x="1888" y="1631"/>
                </a:lnTo>
                <a:lnTo>
                  <a:pt x="1886" y="1631"/>
                </a:lnTo>
                <a:lnTo>
                  <a:pt x="1886" y="1633"/>
                </a:lnTo>
                <a:lnTo>
                  <a:pt x="1888" y="1633"/>
                </a:lnTo>
                <a:lnTo>
                  <a:pt x="1892" y="1633"/>
                </a:lnTo>
                <a:lnTo>
                  <a:pt x="1892" y="1631"/>
                </a:lnTo>
                <a:lnTo>
                  <a:pt x="1892" y="1631"/>
                </a:lnTo>
                <a:lnTo>
                  <a:pt x="1892" y="1631"/>
                </a:lnTo>
                <a:lnTo>
                  <a:pt x="1890" y="1629"/>
                </a:lnTo>
                <a:close/>
                <a:moveTo>
                  <a:pt x="2156" y="1032"/>
                </a:moveTo>
                <a:lnTo>
                  <a:pt x="2154" y="1034"/>
                </a:lnTo>
                <a:lnTo>
                  <a:pt x="2154" y="1036"/>
                </a:lnTo>
                <a:lnTo>
                  <a:pt x="2154" y="1036"/>
                </a:lnTo>
                <a:lnTo>
                  <a:pt x="2156" y="1036"/>
                </a:lnTo>
                <a:lnTo>
                  <a:pt x="2156" y="1034"/>
                </a:lnTo>
                <a:lnTo>
                  <a:pt x="2156" y="1034"/>
                </a:lnTo>
                <a:lnTo>
                  <a:pt x="2156" y="1032"/>
                </a:lnTo>
                <a:close/>
                <a:moveTo>
                  <a:pt x="1963" y="1671"/>
                </a:moveTo>
                <a:lnTo>
                  <a:pt x="1961" y="1671"/>
                </a:lnTo>
                <a:lnTo>
                  <a:pt x="1961" y="1671"/>
                </a:lnTo>
                <a:lnTo>
                  <a:pt x="1961" y="1673"/>
                </a:lnTo>
                <a:lnTo>
                  <a:pt x="1961" y="1675"/>
                </a:lnTo>
                <a:lnTo>
                  <a:pt x="1963" y="1673"/>
                </a:lnTo>
                <a:lnTo>
                  <a:pt x="1963" y="1671"/>
                </a:lnTo>
                <a:lnTo>
                  <a:pt x="1963" y="1671"/>
                </a:lnTo>
                <a:lnTo>
                  <a:pt x="1963" y="1671"/>
                </a:lnTo>
                <a:lnTo>
                  <a:pt x="1963" y="1671"/>
                </a:lnTo>
                <a:close/>
                <a:moveTo>
                  <a:pt x="2242" y="1063"/>
                </a:moveTo>
                <a:lnTo>
                  <a:pt x="2242" y="1061"/>
                </a:lnTo>
                <a:lnTo>
                  <a:pt x="2242" y="1061"/>
                </a:lnTo>
                <a:lnTo>
                  <a:pt x="2238" y="1061"/>
                </a:lnTo>
                <a:lnTo>
                  <a:pt x="2236" y="1061"/>
                </a:lnTo>
                <a:lnTo>
                  <a:pt x="2234" y="1059"/>
                </a:lnTo>
                <a:lnTo>
                  <a:pt x="2234" y="1059"/>
                </a:lnTo>
                <a:lnTo>
                  <a:pt x="2234" y="1061"/>
                </a:lnTo>
                <a:lnTo>
                  <a:pt x="2234" y="1061"/>
                </a:lnTo>
                <a:lnTo>
                  <a:pt x="2236" y="1063"/>
                </a:lnTo>
                <a:lnTo>
                  <a:pt x="2240" y="1063"/>
                </a:lnTo>
                <a:lnTo>
                  <a:pt x="2242" y="1063"/>
                </a:lnTo>
                <a:lnTo>
                  <a:pt x="2242" y="1063"/>
                </a:lnTo>
                <a:close/>
                <a:moveTo>
                  <a:pt x="2246" y="1384"/>
                </a:moveTo>
                <a:lnTo>
                  <a:pt x="2244" y="1382"/>
                </a:lnTo>
                <a:lnTo>
                  <a:pt x="2244" y="1382"/>
                </a:lnTo>
                <a:lnTo>
                  <a:pt x="2240" y="1384"/>
                </a:lnTo>
                <a:lnTo>
                  <a:pt x="2240" y="1384"/>
                </a:lnTo>
                <a:lnTo>
                  <a:pt x="2240" y="1384"/>
                </a:lnTo>
                <a:lnTo>
                  <a:pt x="2242" y="1386"/>
                </a:lnTo>
                <a:lnTo>
                  <a:pt x="2242" y="1386"/>
                </a:lnTo>
                <a:lnTo>
                  <a:pt x="2244" y="1386"/>
                </a:lnTo>
                <a:lnTo>
                  <a:pt x="2246" y="1384"/>
                </a:lnTo>
                <a:lnTo>
                  <a:pt x="2246" y="1384"/>
                </a:lnTo>
                <a:close/>
                <a:moveTo>
                  <a:pt x="2244" y="1076"/>
                </a:moveTo>
                <a:lnTo>
                  <a:pt x="2244" y="1076"/>
                </a:lnTo>
                <a:lnTo>
                  <a:pt x="2244" y="1076"/>
                </a:lnTo>
                <a:lnTo>
                  <a:pt x="2246" y="1076"/>
                </a:lnTo>
                <a:lnTo>
                  <a:pt x="2244" y="1076"/>
                </a:lnTo>
                <a:lnTo>
                  <a:pt x="2244" y="1074"/>
                </a:lnTo>
                <a:lnTo>
                  <a:pt x="2244" y="1074"/>
                </a:lnTo>
                <a:lnTo>
                  <a:pt x="2242" y="1076"/>
                </a:lnTo>
                <a:lnTo>
                  <a:pt x="2244" y="1076"/>
                </a:lnTo>
                <a:close/>
                <a:moveTo>
                  <a:pt x="2246" y="1386"/>
                </a:moveTo>
                <a:lnTo>
                  <a:pt x="2246" y="1386"/>
                </a:lnTo>
                <a:lnTo>
                  <a:pt x="2244" y="1386"/>
                </a:lnTo>
                <a:lnTo>
                  <a:pt x="2244" y="1388"/>
                </a:lnTo>
                <a:lnTo>
                  <a:pt x="2246" y="1388"/>
                </a:lnTo>
                <a:lnTo>
                  <a:pt x="2246" y="1388"/>
                </a:lnTo>
                <a:lnTo>
                  <a:pt x="2246" y="1388"/>
                </a:lnTo>
                <a:lnTo>
                  <a:pt x="2246" y="1388"/>
                </a:lnTo>
                <a:lnTo>
                  <a:pt x="2246" y="1386"/>
                </a:lnTo>
                <a:close/>
                <a:moveTo>
                  <a:pt x="2213" y="1044"/>
                </a:moveTo>
                <a:lnTo>
                  <a:pt x="2211" y="1044"/>
                </a:lnTo>
                <a:lnTo>
                  <a:pt x="2211" y="1046"/>
                </a:lnTo>
                <a:lnTo>
                  <a:pt x="2211" y="1046"/>
                </a:lnTo>
                <a:lnTo>
                  <a:pt x="2213" y="1046"/>
                </a:lnTo>
                <a:lnTo>
                  <a:pt x="2215" y="1048"/>
                </a:lnTo>
                <a:lnTo>
                  <a:pt x="2215" y="1048"/>
                </a:lnTo>
                <a:lnTo>
                  <a:pt x="2217" y="1046"/>
                </a:lnTo>
                <a:lnTo>
                  <a:pt x="2217" y="1046"/>
                </a:lnTo>
                <a:lnTo>
                  <a:pt x="2215" y="1044"/>
                </a:lnTo>
                <a:lnTo>
                  <a:pt x="2213" y="1044"/>
                </a:lnTo>
                <a:close/>
                <a:moveTo>
                  <a:pt x="2227" y="2581"/>
                </a:moveTo>
                <a:lnTo>
                  <a:pt x="2227" y="2581"/>
                </a:lnTo>
                <a:lnTo>
                  <a:pt x="2225" y="2581"/>
                </a:lnTo>
                <a:lnTo>
                  <a:pt x="2225" y="2581"/>
                </a:lnTo>
                <a:lnTo>
                  <a:pt x="2225" y="2583"/>
                </a:lnTo>
                <a:lnTo>
                  <a:pt x="2227" y="2583"/>
                </a:lnTo>
                <a:lnTo>
                  <a:pt x="2227" y="2583"/>
                </a:lnTo>
                <a:lnTo>
                  <a:pt x="2227" y="2581"/>
                </a:lnTo>
                <a:close/>
                <a:moveTo>
                  <a:pt x="2196" y="1048"/>
                </a:moveTo>
                <a:lnTo>
                  <a:pt x="2194" y="1048"/>
                </a:lnTo>
                <a:lnTo>
                  <a:pt x="2194" y="1050"/>
                </a:lnTo>
                <a:lnTo>
                  <a:pt x="2194" y="1050"/>
                </a:lnTo>
                <a:lnTo>
                  <a:pt x="2196" y="1050"/>
                </a:lnTo>
                <a:lnTo>
                  <a:pt x="2198" y="1050"/>
                </a:lnTo>
                <a:lnTo>
                  <a:pt x="2198" y="1053"/>
                </a:lnTo>
                <a:lnTo>
                  <a:pt x="2200" y="1050"/>
                </a:lnTo>
                <a:lnTo>
                  <a:pt x="2202" y="1050"/>
                </a:lnTo>
                <a:lnTo>
                  <a:pt x="2200" y="1050"/>
                </a:lnTo>
                <a:lnTo>
                  <a:pt x="2196" y="1048"/>
                </a:lnTo>
                <a:close/>
                <a:moveTo>
                  <a:pt x="2198" y="1046"/>
                </a:moveTo>
                <a:lnTo>
                  <a:pt x="2200" y="1046"/>
                </a:lnTo>
                <a:lnTo>
                  <a:pt x="2200" y="1048"/>
                </a:lnTo>
                <a:lnTo>
                  <a:pt x="2204" y="1048"/>
                </a:lnTo>
                <a:lnTo>
                  <a:pt x="2204" y="1048"/>
                </a:lnTo>
                <a:lnTo>
                  <a:pt x="2202" y="1048"/>
                </a:lnTo>
                <a:lnTo>
                  <a:pt x="2198" y="1046"/>
                </a:lnTo>
                <a:close/>
                <a:moveTo>
                  <a:pt x="2192" y="1048"/>
                </a:moveTo>
                <a:lnTo>
                  <a:pt x="2192" y="1048"/>
                </a:lnTo>
                <a:lnTo>
                  <a:pt x="2190" y="1048"/>
                </a:lnTo>
                <a:lnTo>
                  <a:pt x="2192" y="1048"/>
                </a:lnTo>
                <a:lnTo>
                  <a:pt x="2194" y="1048"/>
                </a:lnTo>
                <a:lnTo>
                  <a:pt x="2194" y="1048"/>
                </a:lnTo>
                <a:lnTo>
                  <a:pt x="2194" y="1048"/>
                </a:lnTo>
                <a:lnTo>
                  <a:pt x="2192" y="1048"/>
                </a:lnTo>
                <a:close/>
                <a:moveTo>
                  <a:pt x="1720" y="1401"/>
                </a:moveTo>
                <a:lnTo>
                  <a:pt x="1720" y="1399"/>
                </a:lnTo>
                <a:lnTo>
                  <a:pt x="1720" y="1401"/>
                </a:lnTo>
                <a:lnTo>
                  <a:pt x="1720" y="1401"/>
                </a:lnTo>
                <a:lnTo>
                  <a:pt x="1720" y="1401"/>
                </a:lnTo>
                <a:lnTo>
                  <a:pt x="1720" y="1401"/>
                </a:lnTo>
                <a:lnTo>
                  <a:pt x="1720" y="1401"/>
                </a:lnTo>
                <a:lnTo>
                  <a:pt x="1720" y="1401"/>
                </a:lnTo>
                <a:lnTo>
                  <a:pt x="1720" y="1401"/>
                </a:lnTo>
                <a:close/>
                <a:moveTo>
                  <a:pt x="1695" y="1367"/>
                </a:moveTo>
                <a:lnTo>
                  <a:pt x="1695" y="1365"/>
                </a:lnTo>
                <a:lnTo>
                  <a:pt x="1693" y="1367"/>
                </a:lnTo>
                <a:lnTo>
                  <a:pt x="1693" y="1367"/>
                </a:lnTo>
                <a:lnTo>
                  <a:pt x="1695" y="1367"/>
                </a:lnTo>
                <a:lnTo>
                  <a:pt x="1695" y="1367"/>
                </a:lnTo>
                <a:close/>
                <a:moveTo>
                  <a:pt x="1674" y="883"/>
                </a:moveTo>
                <a:lnTo>
                  <a:pt x="1674" y="883"/>
                </a:lnTo>
                <a:lnTo>
                  <a:pt x="1672" y="883"/>
                </a:lnTo>
                <a:lnTo>
                  <a:pt x="1672" y="885"/>
                </a:lnTo>
                <a:lnTo>
                  <a:pt x="1672" y="885"/>
                </a:lnTo>
                <a:lnTo>
                  <a:pt x="1674" y="885"/>
                </a:lnTo>
                <a:lnTo>
                  <a:pt x="1674" y="883"/>
                </a:lnTo>
                <a:close/>
                <a:moveTo>
                  <a:pt x="1670" y="889"/>
                </a:moveTo>
                <a:lnTo>
                  <a:pt x="1672" y="889"/>
                </a:lnTo>
                <a:lnTo>
                  <a:pt x="1672" y="887"/>
                </a:lnTo>
                <a:lnTo>
                  <a:pt x="1674" y="887"/>
                </a:lnTo>
                <a:lnTo>
                  <a:pt x="1672" y="887"/>
                </a:lnTo>
                <a:lnTo>
                  <a:pt x="1672" y="887"/>
                </a:lnTo>
                <a:lnTo>
                  <a:pt x="1670" y="887"/>
                </a:lnTo>
                <a:lnTo>
                  <a:pt x="1670" y="887"/>
                </a:lnTo>
                <a:lnTo>
                  <a:pt x="1670" y="889"/>
                </a:lnTo>
                <a:lnTo>
                  <a:pt x="1670" y="889"/>
                </a:lnTo>
                <a:close/>
                <a:moveTo>
                  <a:pt x="1701" y="1382"/>
                </a:moveTo>
                <a:lnTo>
                  <a:pt x="1701" y="1384"/>
                </a:lnTo>
                <a:lnTo>
                  <a:pt x="1701" y="1384"/>
                </a:lnTo>
                <a:lnTo>
                  <a:pt x="1701" y="1384"/>
                </a:lnTo>
                <a:lnTo>
                  <a:pt x="1701" y="1382"/>
                </a:lnTo>
                <a:lnTo>
                  <a:pt x="1701" y="1382"/>
                </a:lnTo>
                <a:lnTo>
                  <a:pt x="1701" y="1382"/>
                </a:lnTo>
                <a:close/>
                <a:moveTo>
                  <a:pt x="1714" y="864"/>
                </a:moveTo>
                <a:lnTo>
                  <a:pt x="1714" y="864"/>
                </a:lnTo>
                <a:lnTo>
                  <a:pt x="1714" y="862"/>
                </a:lnTo>
                <a:lnTo>
                  <a:pt x="1712" y="860"/>
                </a:lnTo>
                <a:lnTo>
                  <a:pt x="1710" y="858"/>
                </a:lnTo>
                <a:lnTo>
                  <a:pt x="1708" y="858"/>
                </a:lnTo>
                <a:lnTo>
                  <a:pt x="1699" y="853"/>
                </a:lnTo>
                <a:lnTo>
                  <a:pt x="1697" y="851"/>
                </a:lnTo>
                <a:lnTo>
                  <a:pt x="1693" y="851"/>
                </a:lnTo>
                <a:lnTo>
                  <a:pt x="1691" y="849"/>
                </a:lnTo>
                <a:lnTo>
                  <a:pt x="1685" y="849"/>
                </a:lnTo>
                <a:lnTo>
                  <a:pt x="1678" y="847"/>
                </a:lnTo>
                <a:lnTo>
                  <a:pt x="1676" y="847"/>
                </a:lnTo>
                <a:lnTo>
                  <a:pt x="1674" y="849"/>
                </a:lnTo>
                <a:lnTo>
                  <a:pt x="1674" y="849"/>
                </a:lnTo>
                <a:lnTo>
                  <a:pt x="1674" y="849"/>
                </a:lnTo>
                <a:lnTo>
                  <a:pt x="1683" y="853"/>
                </a:lnTo>
                <a:lnTo>
                  <a:pt x="1685" y="853"/>
                </a:lnTo>
                <a:lnTo>
                  <a:pt x="1685" y="856"/>
                </a:lnTo>
                <a:lnTo>
                  <a:pt x="1687" y="858"/>
                </a:lnTo>
                <a:lnTo>
                  <a:pt x="1687" y="858"/>
                </a:lnTo>
                <a:lnTo>
                  <a:pt x="1695" y="862"/>
                </a:lnTo>
                <a:lnTo>
                  <a:pt x="1697" y="862"/>
                </a:lnTo>
                <a:lnTo>
                  <a:pt x="1701" y="862"/>
                </a:lnTo>
                <a:lnTo>
                  <a:pt x="1706" y="864"/>
                </a:lnTo>
                <a:lnTo>
                  <a:pt x="1712" y="864"/>
                </a:lnTo>
                <a:lnTo>
                  <a:pt x="1714" y="864"/>
                </a:lnTo>
                <a:close/>
                <a:moveTo>
                  <a:pt x="1706" y="1388"/>
                </a:moveTo>
                <a:lnTo>
                  <a:pt x="1706" y="1390"/>
                </a:lnTo>
                <a:lnTo>
                  <a:pt x="1708" y="1390"/>
                </a:lnTo>
                <a:lnTo>
                  <a:pt x="1708" y="1388"/>
                </a:lnTo>
                <a:lnTo>
                  <a:pt x="1708" y="1388"/>
                </a:lnTo>
                <a:lnTo>
                  <a:pt x="1708" y="1388"/>
                </a:lnTo>
                <a:lnTo>
                  <a:pt x="1706" y="1388"/>
                </a:lnTo>
                <a:close/>
                <a:moveTo>
                  <a:pt x="1540" y="927"/>
                </a:moveTo>
                <a:lnTo>
                  <a:pt x="1542" y="925"/>
                </a:lnTo>
                <a:lnTo>
                  <a:pt x="1540" y="927"/>
                </a:lnTo>
                <a:lnTo>
                  <a:pt x="1538" y="927"/>
                </a:lnTo>
                <a:lnTo>
                  <a:pt x="1538" y="929"/>
                </a:lnTo>
                <a:lnTo>
                  <a:pt x="1540" y="927"/>
                </a:lnTo>
                <a:close/>
                <a:moveTo>
                  <a:pt x="1578" y="904"/>
                </a:moveTo>
                <a:lnTo>
                  <a:pt x="1578" y="904"/>
                </a:lnTo>
                <a:lnTo>
                  <a:pt x="1578" y="904"/>
                </a:lnTo>
                <a:lnTo>
                  <a:pt x="1580" y="904"/>
                </a:lnTo>
                <a:lnTo>
                  <a:pt x="1582" y="902"/>
                </a:lnTo>
                <a:lnTo>
                  <a:pt x="1580" y="902"/>
                </a:lnTo>
                <a:lnTo>
                  <a:pt x="1580" y="904"/>
                </a:lnTo>
                <a:lnTo>
                  <a:pt x="1578" y="904"/>
                </a:lnTo>
                <a:close/>
                <a:moveTo>
                  <a:pt x="1737" y="958"/>
                </a:moveTo>
                <a:lnTo>
                  <a:pt x="1739" y="958"/>
                </a:lnTo>
                <a:lnTo>
                  <a:pt x="1741" y="956"/>
                </a:lnTo>
                <a:lnTo>
                  <a:pt x="1743" y="956"/>
                </a:lnTo>
                <a:lnTo>
                  <a:pt x="1741" y="956"/>
                </a:lnTo>
                <a:lnTo>
                  <a:pt x="1739" y="956"/>
                </a:lnTo>
                <a:lnTo>
                  <a:pt x="1737" y="956"/>
                </a:lnTo>
                <a:lnTo>
                  <a:pt x="1737" y="956"/>
                </a:lnTo>
                <a:lnTo>
                  <a:pt x="1737" y="958"/>
                </a:lnTo>
                <a:close/>
                <a:moveTo>
                  <a:pt x="1536" y="931"/>
                </a:moveTo>
                <a:lnTo>
                  <a:pt x="1538" y="929"/>
                </a:lnTo>
                <a:lnTo>
                  <a:pt x="1540" y="931"/>
                </a:lnTo>
                <a:lnTo>
                  <a:pt x="1542" y="929"/>
                </a:lnTo>
                <a:lnTo>
                  <a:pt x="1542" y="929"/>
                </a:lnTo>
                <a:lnTo>
                  <a:pt x="1542" y="929"/>
                </a:lnTo>
                <a:lnTo>
                  <a:pt x="1544" y="925"/>
                </a:lnTo>
                <a:lnTo>
                  <a:pt x="1542" y="925"/>
                </a:lnTo>
                <a:lnTo>
                  <a:pt x="1540" y="929"/>
                </a:lnTo>
                <a:lnTo>
                  <a:pt x="1538" y="929"/>
                </a:lnTo>
                <a:lnTo>
                  <a:pt x="1536" y="931"/>
                </a:lnTo>
                <a:lnTo>
                  <a:pt x="1536" y="931"/>
                </a:lnTo>
                <a:close/>
                <a:moveTo>
                  <a:pt x="1699" y="1380"/>
                </a:moveTo>
                <a:lnTo>
                  <a:pt x="1697" y="1380"/>
                </a:lnTo>
                <a:lnTo>
                  <a:pt x="1697" y="1380"/>
                </a:lnTo>
                <a:lnTo>
                  <a:pt x="1697" y="1380"/>
                </a:lnTo>
                <a:lnTo>
                  <a:pt x="1697" y="1380"/>
                </a:lnTo>
                <a:lnTo>
                  <a:pt x="1697" y="1380"/>
                </a:lnTo>
                <a:lnTo>
                  <a:pt x="1699" y="1380"/>
                </a:lnTo>
                <a:lnTo>
                  <a:pt x="1699" y="1380"/>
                </a:lnTo>
                <a:lnTo>
                  <a:pt x="1699" y="1382"/>
                </a:lnTo>
                <a:lnTo>
                  <a:pt x="1701" y="1382"/>
                </a:lnTo>
                <a:lnTo>
                  <a:pt x="1699" y="1382"/>
                </a:lnTo>
                <a:lnTo>
                  <a:pt x="1699" y="1380"/>
                </a:lnTo>
                <a:lnTo>
                  <a:pt x="1699" y="1380"/>
                </a:lnTo>
                <a:close/>
                <a:moveTo>
                  <a:pt x="1672" y="1373"/>
                </a:moveTo>
                <a:lnTo>
                  <a:pt x="1670" y="1373"/>
                </a:lnTo>
                <a:lnTo>
                  <a:pt x="1670" y="1373"/>
                </a:lnTo>
                <a:lnTo>
                  <a:pt x="1668" y="1373"/>
                </a:lnTo>
                <a:lnTo>
                  <a:pt x="1668" y="1375"/>
                </a:lnTo>
                <a:lnTo>
                  <a:pt x="1670" y="1373"/>
                </a:lnTo>
                <a:lnTo>
                  <a:pt x="1672" y="1373"/>
                </a:lnTo>
                <a:close/>
                <a:moveTo>
                  <a:pt x="1672" y="1363"/>
                </a:moveTo>
                <a:lnTo>
                  <a:pt x="1672" y="1363"/>
                </a:lnTo>
                <a:lnTo>
                  <a:pt x="1670" y="1363"/>
                </a:lnTo>
                <a:lnTo>
                  <a:pt x="1670" y="1365"/>
                </a:lnTo>
                <a:lnTo>
                  <a:pt x="1672" y="1365"/>
                </a:lnTo>
                <a:lnTo>
                  <a:pt x="1672" y="1363"/>
                </a:lnTo>
                <a:lnTo>
                  <a:pt x="1672" y="1363"/>
                </a:lnTo>
                <a:close/>
                <a:moveTo>
                  <a:pt x="1668" y="1365"/>
                </a:moveTo>
                <a:lnTo>
                  <a:pt x="1666" y="1365"/>
                </a:lnTo>
                <a:lnTo>
                  <a:pt x="1668" y="1365"/>
                </a:lnTo>
                <a:lnTo>
                  <a:pt x="1668" y="1365"/>
                </a:lnTo>
                <a:lnTo>
                  <a:pt x="1668" y="1365"/>
                </a:lnTo>
                <a:lnTo>
                  <a:pt x="1668" y="1365"/>
                </a:lnTo>
                <a:close/>
                <a:moveTo>
                  <a:pt x="1662" y="1474"/>
                </a:moveTo>
                <a:lnTo>
                  <a:pt x="1664" y="1474"/>
                </a:lnTo>
                <a:lnTo>
                  <a:pt x="1664" y="1474"/>
                </a:lnTo>
                <a:lnTo>
                  <a:pt x="1662" y="1474"/>
                </a:lnTo>
                <a:lnTo>
                  <a:pt x="1659" y="1474"/>
                </a:lnTo>
                <a:lnTo>
                  <a:pt x="1659" y="1474"/>
                </a:lnTo>
                <a:lnTo>
                  <a:pt x="1662" y="1474"/>
                </a:lnTo>
                <a:lnTo>
                  <a:pt x="1662" y="1474"/>
                </a:lnTo>
                <a:close/>
                <a:moveTo>
                  <a:pt x="1693" y="1369"/>
                </a:moveTo>
                <a:lnTo>
                  <a:pt x="1693" y="1369"/>
                </a:lnTo>
                <a:lnTo>
                  <a:pt x="1693" y="1369"/>
                </a:lnTo>
                <a:lnTo>
                  <a:pt x="1695" y="1369"/>
                </a:lnTo>
                <a:lnTo>
                  <a:pt x="1695" y="1369"/>
                </a:lnTo>
                <a:lnTo>
                  <a:pt x="1695" y="1369"/>
                </a:lnTo>
                <a:lnTo>
                  <a:pt x="1695" y="1369"/>
                </a:lnTo>
                <a:lnTo>
                  <a:pt x="1695" y="1369"/>
                </a:lnTo>
                <a:lnTo>
                  <a:pt x="1693" y="1369"/>
                </a:lnTo>
                <a:close/>
                <a:moveTo>
                  <a:pt x="1678" y="1474"/>
                </a:moveTo>
                <a:lnTo>
                  <a:pt x="1678" y="1474"/>
                </a:lnTo>
                <a:lnTo>
                  <a:pt x="1678" y="1474"/>
                </a:lnTo>
                <a:lnTo>
                  <a:pt x="1680" y="1474"/>
                </a:lnTo>
                <a:lnTo>
                  <a:pt x="1680" y="1474"/>
                </a:lnTo>
                <a:lnTo>
                  <a:pt x="1683" y="1474"/>
                </a:lnTo>
                <a:lnTo>
                  <a:pt x="1683" y="1474"/>
                </a:lnTo>
                <a:lnTo>
                  <a:pt x="1683" y="1472"/>
                </a:lnTo>
                <a:lnTo>
                  <a:pt x="1683" y="1470"/>
                </a:lnTo>
                <a:lnTo>
                  <a:pt x="1683" y="1470"/>
                </a:lnTo>
                <a:lnTo>
                  <a:pt x="1680" y="1472"/>
                </a:lnTo>
                <a:lnTo>
                  <a:pt x="1680" y="1472"/>
                </a:lnTo>
                <a:lnTo>
                  <a:pt x="1678" y="1472"/>
                </a:lnTo>
                <a:lnTo>
                  <a:pt x="1678" y="1472"/>
                </a:lnTo>
                <a:lnTo>
                  <a:pt x="1678" y="1472"/>
                </a:lnTo>
                <a:lnTo>
                  <a:pt x="1676" y="1472"/>
                </a:lnTo>
                <a:lnTo>
                  <a:pt x="1676" y="1472"/>
                </a:lnTo>
                <a:lnTo>
                  <a:pt x="1674" y="1472"/>
                </a:lnTo>
                <a:lnTo>
                  <a:pt x="1676" y="1474"/>
                </a:lnTo>
                <a:lnTo>
                  <a:pt x="1678" y="1474"/>
                </a:lnTo>
                <a:close/>
                <a:moveTo>
                  <a:pt x="1674" y="1363"/>
                </a:moveTo>
                <a:lnTo>
                  <a:pt x="1674" y="1363"/>
                </a:lnTo>
                <a:lnTo>
                  <a:pt x="1674" y="1363"/>
                </a:lnTo>
                <a:lnTo>
                  <a:pt x="1674" y="1363"/>
                </a:lnTo>
                <a:lnTo>
                  <a:pt x="1674" y="1363"/>
                </a:lnTo>
                <a:lnTo>
                  <a:pt x="1676" y="1363"/>
                </a:lnTo>
                <a:lnTo>
                  <a:pt x="1674" y="1363"/>
                </a:lnTo>
                <a:close/>
                <a:moveTo>
                  <a:pt x="1670" y="1365"/>
                </a:moveTo>
                <a:lnTo>
                  <a:pt x="1670" y="1365"/>
                </a:lnTo>
                <a:lnTo>
                  <a:pt x="1670" y="1365"/>
                </a:lnTo>
                <a:lnTo>
                  <a:pt x="1670" y="1365"/>
                </a:lnTo>
                <a:lnTo>
                  <a:pt x="1670" y="1365"/>
                </a:lnTo>
                <a:lnTo>
                  <a:pt x="1670" y="1365"/>
                </a:lnTo>
                <a:close/>
                <a:moveTo>
                  <a:pt x="1662" y="1367"/>
                </a:moveTo>
                <a:lnTo>
                  <a:pt x="1662" y="1367"/>
                </a:lnTo>
                <a:lnTo>
                  <a:pt x="1659" y="1367"/>
                </a:lnTo>
                <a:lnTo>
                  <a:pt x="1657" y="1367"/>
                </a:lnTo>
                <a:lnTo>
                  <a:pt x="1657" y="1369"/>
                </a:lnTo>
                <a:lnTo>
                  <a:pt x="1659" y="1369"/>
                </a:lnTo>
                <a:lnTo>
                  <a:pt x="1659" y="1369"/>
                </a:lnTo>
                <a:lnTo>
                  <a:pt x="1662" y="1367"/>
                </a:lnTo>
                <a:lnTo>
                  <a:pt x="1662" y="1367"/>
                </a:lnTo>
                <a:close/>
                <a:moveTo>
                  <a:pt x="1670" y="1149"/>
                </a:moveTo>
                <a:lnTo>
                  <a:pt x="1670" y="1151"/>
                </a:lnTo>
                <a:lnTo>
                  <a:pt x="1668" y="1151"/>
                </a:lnTo>
                <a:lnTo>
                  <a:pt x="1668" y="1151"/>
                </a:lnTo>
                <a:lnTo>
                  <a:pt x="1668" y="1151"/>
                </a:lnTo>
                <a:lnTo>
                  <a:pt x="1670" y="1151"/>
                </a:lnTo>
                <a:lnTo>
                  <a:pt x="1670" y="1149"/>
                </a:lnTo>
                <a:lnTo>
                  <a:pt x="1670" y="1149"/>
                </a:lnTo>
                <a:close/>
                <a:moveTo>
                  <a:pt x="1735" y="925"/>
                </a:moveTo>
                <a:lnTo>
                  <a:pt x="1737" y="923"/>
                </a:lnTo>
                <a:lnTo>
                  <a:pt x="1739" y="923"/>
                </a:lnTo>
                <a:lnTo>
                  <a:pt x="1741" y="921"/>
                </a:lnTo>
                <a:lnTo>
                  <a:pt x="1741" y="921"/>
                </a:lnTo>
                <a:lnTo>
                  <a:pt x="1739" y="921"/>
                </a:lnTo>
                <a:lnTo>
                  <a:pt x="1741" y="918"/>
                </a:lnTo>
                <a:lnTo>
                  <a:pt x="1741" y="918"/>
                </a:lnTo>
                <a:lnTo>
                  <a:pt x="1741" y="918"/>
                </a:lnTo>
                <a:lnTo>
                  <a:pt x="1741" y="916"/>
                </a:lnTo>
                <a:lnTo>
                  <a:pt x="1739" y="916"/>
                </a:lnTo>
                <a:lnTo>
                  <a:pt x="1737" y="916"/>
                </a:lnTo>
                <a:lnTo>
                  <a:pt x="1735" y="916"/>
                </a:lnTo>
                <a:lnTo>
                  <a:pt x="1735" y="916"/>
                </a:lnTo>
                <a:lnTo>
                  <a:pt x="1735" y="914"/>
                </a:lnTo>
                <a:lnTo>
                  <a:pt x="1733" y="914"/>
                </a:lnTo>
                <a:lnTo>
                  <a:pt x="1733" y="916"/>
                </a:lnTo>
                <a:lnTo>
                  <a:pt x="1731" y="916"/>
                </a:lnTo>
                <a:lnTo>
                  <a:pt x="1731" y="918"/>
                </a:lnTo>
                <a:lnTo>
                  <a:pt x="1731" y="918"/>
                </a:lnTo>
                <a:lnTo>
                  <a:pt x="1729" y="921"/>
                </a:lnTo>
                <a:lnTo>
                  <a:pt x="1729" y="921"/>
                </a:lnTo>
                <a:lnTo>
                  <a:pt x="1733" y="921"/>
                </a:lnTo>
                <a:lnTo>
                  <a:pt x="1731" y="921"/>
                </a:lnTo>
                <a:lnTo>
                  <a:pt x="1729" y="925"/>
                </a:lnTo>
                <a:lnTo>
                  <a:pt x="1729" y="925"/>
                </a:lnTo>
                <a:lnTo>
                  <a:pt x="1727" y="925"/>
                </a:lnTo>
                <a:lnTo>
                  <a:pt x="1727" y="925"/>
                </a:lnTo>
                <a:lnTo>
                  <a:pt x="1724" y="925"/>
                </a:lnTo>
                <a:lnTo>
                  <a:pt x="1722" y="925"/>
                </a:lnTo>
                <a:lnTo>
                  <a:pt x="1722" y="925"/>
                </a:lnTo>
                <a:lnTo>
                  <a:pt x="1722" y="925"/>
                </a:lnTo>
                <a:lnTo>
                  <a:pt x="1724" y="923"/>
                </a:lnTo>
                <a:lnTo>
                  <a:pt x="1724" y="923"/>
                </a:lnTo>
                <a:lnTo>
                  <a:pt x="1724" y="923"/>
                </a:lnTo>
                <a:lnTo>
                  <a:pt x="1724" y="923"/>
                </a:lnTo>
                <a:lnTo>
                  <a:pt x="1727" y="921"/>
                </a:lnTo>
                <a:lnTo>
                  <a:pt x="1727" y="921"/>
                </a:lnTo>
                <a:lnTo>
                  <a:pt x="1724" y="921"/>
                </a:lnTo>
                <a:lnTo>
                  <a:pt x="1722" y="921"/>
                </a:lnTo>
                <a:lnTo>
                  <a:pt x="1722" y="921"/>
                </a:lnTo>
                <a:lnTo>
                  <a:pt x="1724" y="918"/>
                </a:lnTo>
                <a:lnTo>
                  <a:pt x="1727" y="918"/>
                </a:lnTo>
                <a:lnTo>
                  <a:pt x="1729" y="918"/>
                </a:lnTo>
                <a:lnTo>
                  <a:pt x="1731" y="916"/>
                </a:lnTo>
                <a:lnTo>
                  <a:pt x="1731" y="916"/>
                </a:lnTo>
                <a:lnTo>
                  <a:pt x="1731" y="916"/>
                </a:lnTo>
                <a:lnTo>
                  <a:pt x="1731" y="914"/>
                </a:lnTo>
                <a:lnTo>
                  <a:pt x="1731" y="912"/>
                </a:lnTo>
                <a:lnTo>
                  <a:pt x="1733" y="910"/>
                </a:lnTo>
                <a:lnTo>
                  <a:pt x="1733" y="906"/>
                </a:lnTo>
                <a:lnTo>
                  <a:pt x="1733" y="906"/>
                </a:lnTo>
                <a:lnTo>
                  <a:pt x="1733" y="904"/>
                </a:lnTo>
                <a:lnTo>
                  <a:pt x="1733" y="904"/>
                </a:lnTo>
                <a:lnTo>
                  <a:pt x="1733" y="902"/>
                </a:lnTo>
                <a:lnTo>
                  <a:pt x="1731" y="902"/>
                </a:lnTo>
                <a:lnTo>
                  <a:pt x="1731" y="902"/>
                </a:lnTo>
                <a:lnTo>
                  <a:pt x="1729" y="902"/>
                </a:lnTo>
                <a:lnTo>
                  <a:pt x="1727" y="904"/>
                </a:lnTo>
                <a:lnTo>
                  <a:pt x="1727" y="906"/>
                </a:lnTo>
                <a:lnTo>
                  <a:pt x="1724" y="908"/>
                </a:lnTo>
                <a:lnTo>
                  <a:pt x="1724" y="908"/>
                </a:lnTo>
                <a:lnTo>
                  <a:pt x="1720" y="914"/>
                </a:lnTo>
                <a:lnTo>
                  <a:pt x="1720" y="916"/>
                </a:lnTo>
                <a:lnTo>
                  <a:pt x="1718" y="916"/>
                </a:lnTo>
                <a:lnTo>
                  <a:pt x="1716" y="918"/>
                </a:lnTo>
                <a:lnTo>
                  <a:pt x="1716" y="921"/>
                </a:lnTo>
                <a:lnTo>
                  <a:pt x="1718" y="925"/>
                </a:lnTo>
                <a:lnTo>
                  <a:pt x="1718" y="927"/>
                </a:lnTo>
                <a:lnTo>
                  <a:pt x="1720" y="927"/>
                </a:lnTo>
                <a:lnTo>
                  <a:pt x="1720" y="927"/>
                </a:lnTo>
                <a:lnTo>
                  <a:pt x="1720" y="927"/>
                </a:lnTo>
                <a:lnTo>
                  <a:pt x="1720" y="927"/>
                </a:lnTo>
                <a:lnTo>
                  <a:pt x="1722" y="927"/>
                </a:lnTo>
                <a:lnTo>
                  <a:pt x="1724" y="927"/>
                </a:lnTo>
                <a:lnTo>
                  <a:pt x="1727" y="927"/>
                </a:lnTo>
                <a:lnTo>
                  <a:pt x="1727" y="927"/>
                </a:lnTo>
                <a:lnTo>
                  <a:pt x="1729" y="927"/>
                </a:lnTo>
                <a:lnTo>
                  <a:pt x="1733" y="927"/>
                </a:lnTo>
                <a:lnTo>
                  <a:pt x="1735" y="925"/>
                </a:lnTo>
                <a:close/>
                <a:moveTo>
                  <a:pt x="1724" y="1474"/>
                </a:moveTo>
                <a:lnTo>
                  <a:pt x="1722" y="1476"/>
                </a:lnTo>
                <a:lnTo>
                  <a:pt x="1722" y="1476"/>
                </a:lnTo>
                <a:lnTo>
                  <a:pt x="1718" y="1476"/>
                </a:lnTo>
                <a:lnTo>
                  <a:pt x="1718" y="1476"/>
                </a:lnTo>
                <a:lnTo>
                  <a:pt x="1716" y="1476"/>
                </a:lnTo>
                <a:lnTo>
                  <a:pt x="1714" y="1476"/>
                </a:lnTo>
                <a:lnTo>
                  <a:pt x="1714" y="1476"/>
                </a:lnTo>
                <a:lnTo>
                  <a:pt x="1716" y="1478"/>
                </a:lnTo>
                <a:lnTo>
                  <a:pt x="1716" y="1478"/>
                </a:lnTo>
                <a:lnTo>
                  <a:pt x="1716" y="1478"/>
                </a:lnTo>
                <a:lnTo>
                  <a:pt x="1718" y="1480"/>
                </a:lnTo>
                <a:lnTo>
                  <a:pt x="1716" y="1482"/>
                </a:lnTo>
                <a:lnTo>
                  <a:pt x="1716" y="1484"/>
                </a:lnTo>
                <a:lnTo>
                  <a:pt x="1714" y="1484"/>
                </a:lnTo>
                <a:lnTo>
                  <a:pt x="1714" y="1484"/>
                </a:lnTo>
                <a:lnTo>
                  <a:pt x="1712" y="1487"/>
                </a:lnTo>
                <a:lnTo>
                  <a:pt x="1712" y="1487"/>
                </a:lnTo>
                <a:lnTo>
                  <a:pt x="1716" y="1487"/>
                </a:lnTo>
                <a:lnTo>
                  <a:pt x="1722" y="1487"/>
                </a:lnTo>
                <a:lnTo>
                  <a:pt x="1724" y="1484"/>
                </a:lnTo>
                <a:lnTo>
                  <a:pt x="1724" y="1484"/>
                </a:lnTo>
                <a:lnTo>
                  <a:pt x="1724" y="1482"/>
                </a:lnTo>
                <a:lnTo>
                  <a:pt x="1724" y="1482"/>
                </a:lnTo>
                <a:lnTo>
                  <a:pt x="1724" y="1482"/>
                </a:lnTo>
                <a:lnTo>
                  <a:pt x="1724" y="1480"/>
                </a:lnTo>
                <a:lnTo>
                  <a:pt x="1724" y="1478"/>
                </a:lnTo>
                <a:lnTo>
                  <a:pt x="1724" y="1478"/>
                </a:lnTo>
                <a:lnTo>
                  <a:pt x="1724" y="1476"/>
                </a:lnTo>
                <a:lnTo>
                  <a:pt x="1724" y="1474"/>
                </a:lnTo>
                <a:close/>
                <a:moveTo>
                  <a:pt x="1712" y="1384"/>
                </a:moveTo>
                <a:lnTo>
                  <a:pt x="1712" y="1384"/>
                </a:lnTo>
                <a:lnTo>
                  <a:pt x="1714" y="1384"/>
                </a:lnTo>
                <a:lnTo>
                  <a:pt x="1714" y="1384"/>
                </a:lnTo>
                <a:lnTo>
                  <a:pt x="1714" y="1384"/>
                </a:lnTo>
                <a:lnTo>
                  <a:pt x="1714" y="1384"/>
                </a:lnTo>
                <a:lnTo>
                  <a:pt x="1714" y="1384"/>
                </a:lnTo>
                <a:lnTo>
                  <a:pt x="1714" y="1384"/>
                </a:lnTo>
                <a:lnTo>
                  <a:pt x="1714" y="1382"/>
                </a:lnTo>
                <a:lnTo>
                  <a:pt x="1712" y="1382"/>
                </a:lnTo>
                <a:lnTo>
                  <a:pt x="1712" y="1384"/>
                </a:lnTo>
                <a:lnTo>
                  <a:pt x="1712" y="1384"/>
                </a:lnTo>
                <a:close/>
                <a:moveTo>
                  <a:pt x="1714" y="1375"/>
                </a:moveTo>
                <a:lnTo>
                  <a:pt x="1714" y="1375"/>
                </a:lnTo>
                <a:lnTo>
                  <a:pt x="1712" y="1375"/>
                </a:lnTo>
                <a:lnTo>
                  <a:pt x="1712" y="1375"/>
                </a:lnTo>
                <a:lnTo>
                  <a:pt x="1712" y="1373"/>
                </a:lnTo>
                <a:lnTo>
                  <a:pt x="1712" y="1373"/>
                </a:lnTo>
                <a:lnTo>
                  <a:pt x="1712" y="1375"/>
                </a:lnTo>
                <a:lnTo>
                  <a:pt x="1712" y="1375"/>
                </a:lnTo>
                <a:lnTo>
                  <a:pt x="1714" y="1378"/>
                </a:lnTo>
                <a:lnTo>
                  <a:pt x="1714" y="1375"/>
                </a:lnTo>
                <a:close/>
                <a:moveTo>
                  <a:pt x="1731" y="1468"/>
                </a:moveTo>
                <a:lnTo>
                  <a:pt x="1731" y="1468"/>
                </a:lnTo>
                <a:lnTo>
                  <a:pt x="1729" y="1468"/>
                </a:lnTo>
                <a:lnTo>
                  <a:pt x="1727" y="1470"/>
                </a:lnTo>
                <a:lnTo>
                  <a:pt x="1727" y="1470"/>
                </a:lnTo>
                <a:lnTo>
                  <a:pt x="1727" y="1470"/>
                </a:lnTo>
                <a:lnTo>
                  <a:pt x="1731" y="1470"/>
                </a:lnTo>
                <a:lnTo>
                  <a:pt x="1731" y="1468"/>
                </a:lnTo>
                <a:close/>
                <a:moveTo>
                  <a:pt x="1791" y="906"/>
                </a:moveTo>
                <a:lnTo>
                  <a:pt x="1791" y="906"/>
                </a:lnTo>
                <a:lnTo>
                  <a:pt x="1794" y="906"/>
                </a:lnTo>
                <a:lnTo>
                  <a:pt x="1794" y="904"/>
                </a:lnTo>
                <a:lnTo>
                  <a:pt x="1791" y="904"/>
                </a:lnTo>
                <a:lnTo>
                  <a:pt x="1791" y="904"/>
                </a:lnTo>
                <a:lnTo>
                  <a:pt x="1791" y="902"/>
                </a:lnTo>
                <a:lnTo>
                  <a:pt x="1791" y="902"/>
                </a:lnTo>
                <a:lnTo>
                  <a:pt x="1791" y="900"/>
                </a:lnTo>
                <a:lnTo>
                  <a:pt x="1791" y="900"/>
                </a:lnTo>
                <a:lnTo>
                  <a:pt x="1791" y="902"/>
                </a:lnTo>
                <a:lnTo>
                  <a:pt x="1791" y="904"/>
                </a:lnTo>
                <a:lnTo>
                  <a:pt x="1791" y="904"/>
                </a:lnTo>
                <a:lnTo>
                  <a:pt x="1791" y="906"/>
                </a:lnTo>
                <a:lnTo>
                  <a:pt x="1791" y="906"/>
                </a:lnTo>
                <a:close/>
                <a:moveTo>
                  <a:pt x="1716" y="1394"/>
                </a:moveTo>
                <a:lnTo>
                  <a:pt x="1714" y="1394"/>
                </a:lnTo>
                <a:lnTo>
                  <a:pt x="1714" y="1394"/>
                </a:lnTo>
                <a:lnTo>
                  <a:pt x="1712" y="1394"/>
                </a:lnTo>
                <a:lnTo>
                  <a:pt x="1712" y="1394"/>
                </a:lnTo>
                <a:lnTo>
                  <a:pt x="1714" y="1399"/>
                </a:lnTo>
                <a:lnTo>
                  <a:pt x="1714" y="1401"/>
                </a:lnTo>
                <a:lnTo>
                  <a:pt x="1714" y="1401"/>
                </a:lnTo>
                <a:lnTo>
                  <a:pt x="1716" y="1399"/>
                </a:lnTo>
                <a:lnTo>
                  <a:pt x="1716" y="1399"/>
                </a:lnTo>
                <a:lnTo>
                  <a:pt x="1716" y="1396"/>
                </a:lnTo>
                <a:lnTo>
                  <a:pt x="1716" y="1396"/>
                </a:lnTo>
                <a:lnTo>
                  <a:pt x="1716" y="1394"/>
                </a:lnTo>
                <a:close/>
                <a:moveTo>
                  <a:pt x="1743" y="1438"/>
                </a:moveTo>
                <a:lnTo>
                  <a:pt x="1743" y="1440"/>
                </a:lnTo>
                <a:lnTo>
                  <a:pt x="1743" y="1443"/>
                </a:lnTo>
                <a:lnTo>
                  <a:pt x="1745" y="1443"/>
                </a:lnTo>
                <a:lnTo>
                  <a:pt x="1745" y="1443"/>
                </a:lnTo>
                <a:lnTo>
                  <a:pt x="1747" y="1440"/>
                </a:lnTo>
                <a:lnTo>
                  <a:pt x="1745" y="1440"/>
                </a:lnTo>
                <a:lnTo>
                  <a:pt x="1745" y="1438"/>
                </a:lnTo>
                <a:lnTo>
                  <a:pt x="1743" y="1438"/>
                </a:lnTo>
                <a:close/>
                <a:moveTo>
                  <a:pt x="1724" y="1501"/>
                </a:moveTo>
                <a:lnTo>
                  <a:pt x="1724" y="1501"/>
                </a:lnTo>
                <a:lnTo>
                  <a:pt x="1722" y="1501"/>
                </a:lnTo>
                <a:lnTo>
                  <a:pt x="1722" y="1503"/>
                </a:lnTo>
                <a:lnTo>
                  <a:pt x="1722" y="1503"/>
                </a:lnTo>
                <a:lnTo>
                  <a:pt x="1724" y="1503"/>
                </a:lnTo>
                <a:lnTo>
                  <a:pt x="1724" y="1503"/>
                </a:lnTo>
                <a:lnTo>
                  <a:pt x="1727" y="1503"/>
                </a:lnTo>
                <a:lnTo>
                  <a:pt x="1727" y="1501"/>
                </a:lnTo>
                <a:lnTo>
                  <a:pt x="1724" y="1501"/>
                </a:lnTo>
                <a:lnTo>
                  <a:pt x="1727" y="1501"/>
                </a:lnTo>
                <a:lnTo>
                  <a:pt x="1724" y="1501"/>
                </a:lnTo>
                <a:close/>
                <a:moveTo>
                  <a:pt x="1727" y="1499"/>
                </a:moveTo>
                <a:lnTo>
                  <a:pt x="1729" y="1499"/>
                </a:lnTo>
                <a:lnTo>
                  <a:pt x="1727" y="1499"/>
                </a:lnTo>
                <a:lnTo>
                  <a:pt x="1727" y="1499"/>
                </a:lnTo>
                <a:lnTo>
                  <a:pt x="1727" y="1499"/>
                </a:lnTo>
                <a:lnTo>
                  <a:pt x="1727" y="1499"/>
                </a:lnTo>
                <a:lnTo>
                  <a:pt x="1724" y="1499"/>
                </a:lnTo>
                <a:lnTo>
                  <a:pt x="1724" y="1499"/>
                </a:lnTo>
                <a:lnTo>
                  <a:pt x="1724" y="1499"/>
                </a:lnTo>
                <a:lnTo>
                  <a:pt x="1727" y="1499"/>
                </a:lnTo>
                <a:lnTo>
                  <a:pt x="1727" y="1499"/>
                </a:lnTo>
                <a:close/>
                <a:moveTo>
                  <a:pt x="1714" y="1457"/>
                </a:moveTo>
                <a:lnTo>
                  <a:pt x="1714" y="1457"/>
                </a:lnTo>
                <a:lnTo>
                  <a:pt x="1712" y="1457"/>
                </a:lnTo>
                <a:lnTo>
                  <a:pt x="1714" y="1457"/>
                </a:lnTo>
                <a:lnTo>
                  <a:pt x="1714" y="1457"/>
                </a:lnTo>
                <a:lnTo>
                  <a:pt x="1716" y="1455"/>
                </a:lnTo>
                <a:lnTo>
                  <a:pt x="1714" y="1455"/>
                </a:lnTo>
                <a:lnTo>
                  <a:pt x="1714" y="1455"/>
                </a:lnTo>
                <a:lnTo>
                  <a:pt x="1714" y="1457"/>
                </a:lnTo>
                <a:close/>
                <a:moveTo>
                  <a:pt x="1724" y="929"/>
                </a:moveTo>
                <a:lnTo>
                  <a:pt x="1724" y="929"/>
                </a:lnTo>
                <a:lnTo>
                  <a:pt x="1724" y="929"/>
                </a:lnTo>
                <a:lnTo>
                  <a:pt x="1724" y="927"/>
                </a:lnTo>
                <a:lnTo>
                  <a:pt x="1722" y="929"/>
                </a:lnTo>
                <a:lnTo>
                  <a:pt x="1722" y="929"/>
                </a:lnTo>
                <a:lnTo>
                  <a:pt x="1724" y="929"/>
                </a:lnTo>
                <a:lnTo>
                  <a:pt x="1724" y="929"/>
                </a:lnTo>
                <a:lnTo>
                  <a:pt x="1724" y="929"/>
                </a:lnTo>
                <a:close/>
                <a:moveTo>
                  <a:pt x="1727" y="1422"/>
                </a:moveTo>
                <a:lnTo>
                  <a:pt x="1727" y="1422"/>
                </a:lnTo>
                <a:lnTo>
                  <a:pt x="1727" y="1419"/>
                </a:lnTo>
                <a:lnTo>
                  <a:pt x="1727" y="1419"/>
                </a:lnTo>
                <a:lnTo>
                  <a:pt x="1724" y="1419"/>
                </a:lnTo>
                <a:lnTo>
                  <a:pt x="1724" y="1417"/>
                </a:lnTo>
                <a:lnTo>
                  <a:pt x="1724" y="1417"/>
                </a:lnTo>
                <a:lnTo>
                  <a:pt x="1724" y="1417"/>
                </a:lnTo>
                <a:lnTo>
                  <a:pt x="1724" y="1417"/>
                </a:lnTo>
                <a:lnTo>
                  <a:pt x="1722" y="1415"/>
                </a:lnTo>
                <a:lnTo>
                  <a:pt x="1722" y="1415"/>
                </a:lnTo>
                <a:lnTo>
                  <a:pt x="1720" y="1417"/>
                </a:lnTo>
                <a:lnTo>
                  <a:pt x="1720" y="1417"/>
                </a:lnTo>
                <a:lnTo>
                  <a:pt x="1722" y="1419"/>
                </a:lnTo>
                <a:lnTo>
                  <a:pt x="1722" y="1419"/>
                </a:lnTo>
                <a:lnTo>
                  <a:pt x="1724" y="1419"/>
                </a:lnTo>
                <a:lnTo>
                  <a:pt x="1722" y="1422"/>
                </a:lnTo>
                <a:lnTo>
                  <a:pt x="1722" y="1422"/>
                </a:lnTo>
                <a:lnTo>
                  <a:pt x="1722" y="1422"/>
                </a:lnTo>
                <a:lnTo>
                  <a:pt x="1724" y="1422"/>
                </a:lnTo>
                <a:lnTo>
                  <a:pt x="1727" y="1424"/>
                </a:lnTo>
                <a:lnTo>
                  <a:pt x="1727" y="1422"/>
                </a:lnTo>
                <a:close/>
                <a:moveTo>
                  <a:pt x="1706" y="914"/>
                </a:moveTo>
                <a:lnTo>
                  <a:pt x="1708" y="914"/>
                </a:lnTo>
                <a:lnTo>
                  <a:pt x="1710" y="912"/>
                </a:lnTo>
                <a:lnTo>
                  <a:pt x="1710" y="912"/>
                </a:lnTo>
                <a:lnTo>
                  <a:pt x="1708" y="912"/>
                </a:lnTo>
                <a:lnTo>
                  <a:pt x="1708" y="912"/>
                </a:lnTo>
                <a:lnTo>
                  <a:pt x="1703" y="912"/>
                </a:lnTo>
                <a:lnTo>
                  <a:pt x="1699" y="912"/>
                </a:lnTo>
                <a:lnTo>
                  <a:pt x="1699" y="912"/>
                </a:lnTo>
                <a:lnTo>
                  <a:pt x="1695" y="912"/>
                </a:lnTo>
                <a:lnTo>
                  <a:pt x="1693" y="912"/>
                </a:lnTo>
                <a:lnTo>
                  <a:pt x="1691" y="912"/>
                </a:lnTo>
                <a:lnTo>
                  <a:pt x="1689" y="910"/>
                </a:lnTo>
                <a:lnTo>
                  <a:pt x="1689" y="910"/>
                </a:lnTo>
                <a:lnTo>
                  <a:pt x="1689" y="910"/>
                </a:lnTo>
                <a:lnTo>
                  <a:pt x="1687" y="910"/>
                </a:lnTo>
                <a:lnTo>
                  <a:pt x="1685" y="910"/>
                </a:lnTo>
                <a:lnTo>
                  <a:pt x="1685" y="912"/>
                </a:lnTo>
                <a:lnTo>
                  <a:pt x="1685" y="912"/>
                </a:lnTo>
                <a:lnTo>
                  <a:pt x="1683" y="912"/>
                </a:lnTo>
                <a:lnTo>
                  <a:pt x="1683" y="912"/>
                </a:lnTo>
                <a:lnTo>
                  <a:pt x="1683" y="910"/>
                </a:lnTo>
                <a:lnTo>
                  <a:pt x="1683" y="910"/>
                </a:lnTo>
                <a:lnTo>
                  <a:pt x="1683" y="910"/>
                </a:lnTo>
                <a:lnTo>
                  <a:pt x="1683" y="910"/>
                </a:lnTo>
                <a:lnTo>
                  <a:pt x="1683" y="908"/>
                </a:lnTo>
                <a:lnTo>
                  <a:pt x="1678" y="906"/>
                </a:lnTo>
                <a:lnTo>
                  <a:pt x="1680" y="904"/>
                </a:lnTo>
                <a:lnTo>
                  <a:pt x="1680" y="902"/>
                </a:lnTo>
                <a:lnTo>
                  <a:pt x="1680" y="902"/>
                </a:lnTo>
                <a:lnTo>
                  <a:pt x="1678" y="904"/>
                </a:lnTo>
                <a:lnTo>
                  <a:pt x="1676" y="904"/>
                </a:lnTo>
                <a:lnTo>
                  <a:pt x="1676" y="906"/>
                </a:lnTo>
                <a:lnTo>
                  <a:pt x="1676" y="906"/>
                </a:lnTo>
                <a:lnTo>
                  <a:pt x="1674" y="908"/>
                </a:lnTo>
                <a:lnTo>
                  <a:pt x="1674" y="908"/>
                </a:lnTo>
                <a:lnTo>
                  <a:pt x="1676" y="908"/>
                </a:lnTo>
                <a:lnTo>
                  <a:pt x="1678" y="910"/>
                </a:lnTo>
                <a:lnTo>
                  <a:pt x="1678" y="910"/>
                </a:lnTo>
                <a:lnTo>
                  <a:pt x="1678" y="912"/>
                </a:lnTo>
                <a:lnTo>
                  <a:pt x="1680" y="912"/>
                </a:lnTo>
                <a:lnTo>
                  <a:pt x="1683" y="912"/>
                </a:lnTo>
                <a:lnTo>
                  <a:pt x="1685" y="912"/>
                </a:lnTo>
                <a:lnTo>
                  <a:pt x="1685" y="914"/>
                </a:lnTo>
                <a:lnTo>
                  <a:pt x="1685" y="914"/>
                </a:lnTo>
                <a:lnTo>
                  <a:pt x="1683" y="914"/>
                </a:lnTo>
                <a:lnTo>
                  <a:pt x="1685" y="914"/>
                </a:lnTo>
                <a:lnTo>
                  <a:pt x="1687" y="916"/>
                </a:lnTo>
                <a:lnTo>
                  <a:pt x="1687" y="916"/>
                </a:lnTo>
                <a:lnTo>
                  <a:pt x="1691" y="918"/>
                </a:lnTo>
                <a:lnTo>
                  <a:pt x="1691" y="916"/>
                </a:lnTo>
                <a:lnTo>
                  <a:pt x="1693" y="916"/>
                </a:lnTo>
                <a:lnTo>
                  <a:pt x="1691" y="916"/>
                </a:lnTo>
                <a:lnTo>
                  <a:pt x="1693" y="916"/>
                </a:lnTo>
                <a:lnTo>
                  <a:pt x="1693" y="916"/>
                </a:lnTo>
                <a:lnTo>
                  <a:pt x="1695" y="914"/>
                </a:lnTo>
                <a:lnTo>
                  <a:pt x="1695" y="914"/>
                </a:lnTo>
                <a:lnTo>
                  <a:pt x="1695" y="914"/>
                </a:lnTo>
                <a:lnTo>
                  <a:pt x="1695" y="916"/>
                </a:lnTo>
                <a:lnTo>
                  <a:pt x="1695" y="916"/>
                </a:lnTo>
                <a:lnTo>
                  <a:pt x="1695" y="916"/>
                </a:lnTo>
                <a:lnTo>
                  <a:pt x="1695" y="916"/>
                </a:lnTo>
                <a:lnTo>
                  <a:pt x="1697" y="918"/>
                </a:lnTo>
                <a:lnTo>
                  <a:pt x="1695" y="918"/>
                </a:lnTo>
                <a:lnTo>
                  <a:pt x="1695" y="918"/>
                </a:lnTo>
                <a:lnTo>
                  <a:pt x="1697" y="918"/>
                </a:lnTo>
                <a:lnTo>
                  <a:pt x="1697" y="921"/>
                </a:lnTo>
                <a:lnTo>
                  <a:pt x="1697" y="921"/>
                </a:lnTo>
                <a:lnTo>
                  <a:pt x="1699" y="921"/>
                </a:lnTo>
                <a:lnTo>
                  <a:pt x="1701" y="921"/>
                </a:lnTo>
                <a:lnTo>
                  <a:pt x="1703" y="921"/>
                </a:lnTo>
                <a:lnTo>
                  <a:pt x="1701" y="921"/>
                </a:lnTo>
                <a:lnTo>
                  <a:pt x="1701" y="921"/>
                </a:lnTo>
                <a:lnTo>
                  <a:pt x="1701" y="918"/>
                </a:lnTo>
                <a:lnTo>
                  <a:pt x="1701" y="916"/>
                </a:lnTo>
                <a:lnTo>
                  <a:pt x="1701" y="916"/>
                </a:lnTo>
                <a:lnTo>
                  <a:pt x="1706" y="914"/>
                </a:lnTo>
                <a:close/>
                <a:moveTo>
                  <a:pt x="1712" y="895"/>
                </a:moveTo>
                <a:lnTo>
                  <a:pt x="1714" y="893"/>
                </a:lnTo>
                <a:lnTo>
                  <a:pt x="1714" y="893"/>
                </a:lnTo>
                <a:lnTo>
                  <a:pt x="1716" y="891"/>
                </a:lnTo>
                <a:lnTo>
                  <a:pt x="1716" y="891"/>
                </a:lnTo>
                <a:lnTo>
                  <a:pt x="1718" y="891"/>
                </a:lnTo>
                <a:lnTo>
                  <a:pt x="1718" y="891"/>
                </a:lnTo>
                <a:lnTo>
                  <a:pt x="1716" y="891"/>
                </a:lnTo>
                <a:lnTo>
                  <a:pt x="1714" y="891"/>
                </a:lnTo>
                <a:lnTo>
                  <a:pt x="1712" y="893"/>
                </a:lnTo>
                <a:lnTo>
                  <a:pt x="1710" y="895"/>
                </a:lnTo>
                <a:lnTo>
                  <a:pt x="1710" y="897"/>
                </a:lnTo>
                <a:lnTo>
                  <a:pt x="1710" y="897"/>
                </a:lnTo>
                <a:lnTo>
                  <a:pt x="1712" y="897"/>
                </a:lnTo>
                <a:lnTo>
                  <a:pt x="1712" y="897"/>
                </a:lnTo>
                <a:lnTo>
                  <a:pt x="1712" y="897"/>
                </a:lnTo>
                <a:lnTo>
                  <a:pt x="1712" y="897"/>
                </a:lnTo>
                <a:lnTo>
                  <a:pt x="1710" y="897"/>
                </a:lnTo>
                <a:lnTo>
                  <a:pt x="1712" y="895"/>
                </a:lnTo>
                <a:lnTo>
                  <a:pt x="1712" y="895"/>
                </a:lnTo>
                <a:close/>
                <a:moveTo>
                  <a:pt x="1727" y="1428"/>
                </a:moveTo>
                <a:lnTo>
                  <a:pt x="1724" y="1428"/>
                </a:lnTo>
                <a:lnTo>
                  <a:pt x="1724" y="1428"/>
                </a:lnTo>
                <a:lnTo>
                  <a:pt x="1724" y="1428"/>
                </a:lnTo>
                <a:lnTo>
                  <a:pt x="1722" y="1430"/>
                </a:lnTo>
                <a:lnTo>
                  <a:pt x="1722" y="1430"/>
                </a:lnTo>
                <a:lnTo>
                  <a:pt x="1722" y="1432"/>
                </a:lnTo>
                <a:lnTo>
                  <a:pt x="1724" y="1432"/>
                </a:lnTo>
                <a:lnTo>
                  <a:pt x="1727" y="1432"/>
                </a:lnTo>
                <a:lnTo>
                  <a:pt x="1727" y="1428"/>
                </a:lnTo>
                <a:close/>
                <a:moveTo>
                  <a:pt x="1716" y="1396"/>
                </a:moveTo>
                <a:lnTo>
                  <a:pt x="1718" y="1396"/>
                </a:lnTo>
                <a:lnTo>
                  <a:pt x="1720" y="1396"/>
                </a:lnTo>
                <a:lnTo>
                  <a:pt x="1722" y="1396"/>
                </a:lnTo>
                <a:lnTo>
                  <a:pt x="1718" y="1394"/>
                </a:lnTo>
                <a:lnTo>
                  <a:pt x="1718" y="1394"/>
                </a:lnTo>
                <a:lnTo>
                  <a:pt x="1718" y="1392"/>
                </a:lnTo>
                <a:lnTo>
                  <a:pt x="1718" y="1392"/>
                </a:lnTo>
                <a:lnTo>
                  <a:pt x="1716" y="1392"/>
                </a:lnTo>
                <a:lnTo>
                  <a:pt x="1716" y="1392"/>
                </a:lnTo>
                <a:lnTo>
                  <a:pt x="1716" y="1394"/>
                </a:lnTo>
                <a:lnTo>
                  <a:pt x="1716" y="1394"/>
                </a:lnTo>
                <a:lnTo>
                  <a:pt x="1716" y="1396"/>
                </a:lnTo>
                <a:close/>
                <a:moveTo>
                  <a:pt x="1722" y="1440"/>
                </a:moveTo>
                <a:lnTo>
                  <a:pt x="1722" y="1440"/>
                </a:lnTo>
                <a:lnTo>
                  <a:pt x="1722" y="1438"/>
                </a:lnTo>
                <a:lnTo>
                  <a:pt x="1722" y="1438"/>
                </a:lnTo>
                <a:lnTo>
                  <a:pt x="1722" y="1438"/>
                </a:lnTo>
                <a:lnTo>
                  <a:pt x="1720" y="1438"/>
                </a:lnTo>
                <a:lnTo>
                  <a:pt x="1720" y="1438"/>
                </a:lnTo>
                <a:lnTo>
                  <a:pt x="1720" y="1440"/>
                </a:lnTo>
                <a:lnTo>
                  <a:pt x="1720" y="1440"/>
                </a:lnTo>
                <a:lnTo>
                  <a:pt x="1722" y="1440"/>
                </a:lnTo>
                <a:close/>
                <a:moveTo>
                  <a:pt x="1794" y="906"/>
                </a:moveTo>
                <a:lnTo>
                  <a:pt x="1794" y="906"/>
                </a:lnTo>
                <a:lnTo>
                  <a:pt x="1794" y="906"/>
                </a:lnTo>
                <a:lnTo>
                  <a:pt x="1794" y="906"/>
                </a:lnTo>
                <a:lnTo>
                  <a:pt x="1794" y="906"/>
                </a:lnTo>
                <a:lnTo>
                  <a:pt x="1794" y="906"/>
                </a:lnTo>
                <a:lnTo>
                  <a:pt x="1794" y="906"/>
                </a:lnTo>
                <a:lnTo>
                  <a:pt x="1794" y="906"/>
                </a:lnTo>
                <a:lnTo>
                  <a:pt x="1794" y="906"/>
                </a:lnTo>
                <a:close/>
                <a:moveTo>
                  <a:pt x="1720" y="1407"/>
                </a:moveTo>
                <a:lnTo>
                  <a:pt x="1720" y="1405"/>
                </a:lnTo>
                <a:lnTo>
                  <a:pt x="1718" y="1405"/>
                </a:lnTo>
                <a:lnTo>
                  <a:pt x="1718" y="1405"/>
                </a:lnTo>
                <a:lnTo>
                  <a:pt x="1716" y="1407"/>
                </a:lnTo>
                <a:lnTo>
                  <a:pt x="1718" y="1409"/>
                </a:lnTo>
                <a:lnTo>
                  <a:pt x="1718" y="1411"/>
                </a:lnTo>
                <a:lnTo>
                  <a:pt x="1720" y="1411"/>
                </a:lnTo>
                <a:lnTo>
                  <a:pt x="1720" y="1409"/>
                </a:lnTo>
                <a:lnTo>
                  <a:pt x="1720" y="1407"/>
                </a:lnTo>
                <a:close/>
                <a:moveTo>
                  <a:pt x="1507" y="1285"/>
                </a:moveTo>
                <a:lnTo>
                  <a:pt x="1507" y="1285"/>
                </a:lnTo>
                <a:lnTo>
                  <a:pt x="1511" y="1287"/>
                </a:lnTo>
                <a:lnTo>
                  <a:pt x="1511" y="1287"/>
                </a:lnTo>
                <a:lnTo>
                  <a:pt x="1511" y="1287"/>
                </a:lnTo>
                <a:lnTo>
                  <a:pt x="1511" y="1287"/>
                </a:lnTo>
                <a:lnTo>
                  <a:pt x="1509" y="1287"/>
                </a:lnTo>
                <a:lnTo>
                  <a:pt x="1507" y="1285"/>
                </a:lnTo>
                <a:lnTo>
                  <a:pt x="1507" y="1285"/>
                </a:lnTo>
                <a:lnTo>
                  <a:pt x="1507" y="1285"/>
                </a:lnTo>
                <a:close/>
                <a:moveTo>
                  <a:pt x="1634" y="1369"/>
                </a:moveTo>
                <a:lnTo>
                  <a:pt x="1634" y="1371"/>
                </a:lnTo>
                <a:lnTo>
                  <a:pt x="1636" y="1371"/>
                </a:lnTo>
                <a:lnTo>
                  <a:pt x="1639" y="1371"/>
                </a:lnTo>
                <a:lnTo>
                  <a:pt x="1639" y="1371"/>
                </a:lnTo>
                <a:lnTo>
                  <a:pt x="1639" y="1371"/>
                </a:lnTo>
                <a:lnTo>
                  <a:pt x="1641" y="1369"/>
                </a:lnTo>
                <a:lnTo>
                  <a:pt x="1643" y="1371"/>
                </a:lnTo>
                <a:lnTo>
                  <a:pt x="1645" y="1369"/>
                </a:lnTo>
                <a:lnTo>
                  <a:pt x="1645" y="1371"/>
                </a:lnTo>
                <a:lnTo>
                  <a:pt x="1647" y="1371"/>
                </a:lnTo>
                <a:lnTo>
                  <a:pt x="1647" y="1371"/>
                </a:lnTo>
                <a:lnTo>
                  <a:pt x="1649" y="1371"/>
                </a:lnTo>
                <a:lnTo>
                  <a:pt x="1649" y="1371"/>
                </a:lnTo>
                <a:lnTo>
                  <a:pt x="1651" y="1371"/>
                </a:lnTo>
                <a:lnTo>
                  <a:pt x="1653" y="1369"/>
                </a:lnTo>
                <a:lnTo>
                  <a:pt x="1655" y="1367"/>
                </a:lnTo>
                <a:lnTo>
                  <a:pt x="1655" y="1367"/>
                </a:lnTo>
                <a:lnTo>
                  <a:pt x="1657" y="1367"/>
                </a:lnTo>
                <a:lnTo>
                  <a:pt x="1657" y="1365"/>
                </a:lnTo>
                <a:lnTo>
                  <a:pt x="1655" y="1365"/>
                </a:lnTo>
                <a:lnTo>
                  <a:pt x="1653" y="1363"/>
                </a:lnTo>
                <a:lnTo>
                  <a:pt x="1651" y="1363"/>
                </a:lnTo>
                <a:lnTo>
                  <a:pt x="1651" y="1363"/>
                </a:lnTo>
                <a:lnTo>
                  <a:pt x="1651" y="1363"/>
                </a:lnTo>
                <a:lnTo>
                  <a:pt x="1651" y="1363"/>
                </a:lnTo>
                <a:lnTo>
                  <a:pt x="1649" y="1363"/>
                </a:lnTo>
                <a:lnTo>
                  <a:pt x="1649" y="1363"/>
                </a:lnTo>
                <a:lnTo>
                  <a:pt x="1649" y="1363"/>
                </a:lnTo>
                <a:lnTo>
                  <a:pt x="1641" y="1363"/>
                </a:lnTo>
                <a:lnTo>
                  <a:pt x="1636" y="1363"/>
                </a:lnTo>
                <a:lnTo>
                  <a:pt x="1636" y="1363"/>
                </a:lnTo>
                <a:lnTo>
                  <a:pt x="1634" y="1363"/>
                </a:lnTo>
                <a:lnTo>
                  <a:pt x="1634" y="1363"/>
                </a:lnTo>
                <a:lnTo>
                  <a:pt x="1634" y="1365"/>
                </a:lnTo>
                <a:lnTo>
                  <a:pt x="1632" y="1365"/>
                </a:lnTo>
                <a:lnTo>
                  <a:pt x="1634" y="1365"/>
                </a:lnTo>
                <a:lnTo>
                  <a:pt x="1634" y="1365"/>
                </a:lnTo>
                <a:lnTo>
                  <a:pt x="1634" y="1367"/>
                </a:lnTo>
                <a:lnTo>
                  <a:pt x="1634" y="1367"/>
                </a:lnTo>
                <a:lnTo>
                  <a:pt x="1634" y="1369"/>
                </a:lnTo>
                <a:close/>
                <a:moveTo>
                  <a:pt x="1479" y="1308"/>
                </a:moveTo>
                <a:lnTo>
                  <a:pt x="1479" y="1308"/>
                </a:lnTo>
                <a:lnTo>
                  <a:pt x="1479" y="1308"/>
                </a:lnTo>
                <a:lnTo>
                  <a:pt x="1479" y="1306"/>
                </a:lnTo>
                <a:lnTo>
                  <a:pt x="1479" y="1306"/>
                </a:lnTo>
                <a:lnTo>
                  <a:pt x="1477" y="1306"/>
                </a:lnTo>
                <a:lnTo>
                  <a:pt x="1477" y="1306"/>
                </a:lnTo>
                <a:lnTo>
                  <a:pt x="1477" y="1306"/>
                </a:lnTo>
                <a:lnTo>
                  <a:pt x="1477" y="1306"/>
                </a:lnTo>
                <a:lnTo>
                  <a:pt x="1477" y="1306"/>
                </a:lnTo>
                <a:lnTo>
                  <a:pt x="1477" y="1308"/>
                </a:lnTo>
                <a:lnTo>
                  <a:pt x="1479" y="1308"/>
                </a:lnTo>
                <a:close/>
                <a:moveTo>
                  <a:pt x="1486" y="1281"/>
                </a:moveTo>
                <a:lnTo>
                  <a:pt x="1486" y="1281"/>
                </a:lnTo>
                <a:lnTo>
                  <a:pt x="1483" y="1281"/>
                </a:lnTo>
                <a:lnTo>
                  <a:pt x="1483" y="1281"/>
                </a:lnTo>
                <a:lnTo>
                  <a:pt x="1483" y="1281"/>
                </a:lnTo>
                <a:lnTo>
                  <a:pt x="1483" y="1277"/>
                </a:lnTo>
                <a:lnTo>
                  <a:pt x="1483" y="1277"/>
                </a:lnTo>
                <a:lnTo>
                  <a:pt x="1481" y="1279"/>
                </a:lnTo>
                <a:lnTo>
                  <a:pt x="1481" y="1277"/>
                </a:lnTo>
                <a:lnTo>
                  <a:pt x="1483" y="1277"/>
                </a:lnTo>
                <a:lnTo>
                  <a:pt x="1483" y="1277"/>
                </a:lnTo>
                <a:lnTo>
                  <a:pt x="1481" y="1275"/>
                </a:lnTo>
                <a:lnTo>
                  <a:pt x="1481" y="1277"/>
                </a:lnTo>
                <a:lnTo>
                  <a:pt x="1479" y="1277"/>
                </a:lnTo>
                <a:lnTo>
                  <a:pt x="1479" y="1277"/>
                </a:lnTo>
                <a:lnTo>
                  <a:pt x="1479" y="1277"/>
                </a:lnTo>
                <a:lnTo>
                  <a:pt x="1477" y="1277"/>
                </a:lnTo>
                <a:lnTo>
                  <a:pt x="1479" y="1279"/>
                </a:lnTo>
                <a:lnTo>
                  <a:pt x="1479" y="1279"/>
                </a:lnTo>
                <a:lnTo>
                  <a:pt x="1481" y="1281"/>
                </a:lnTo>
                <a:lnTo>
                  <a:pt x="1481" y="1281"/>
                </a:lnTo>
                <a:lnTo>
                  <a:pt x="1481" y="1283"/>
                </a:lnTo>
                <a:lnTo>
                  <a:pt x="1483" y="1283"/>
                </a:lnTo>
                <a:lnTo>
                  <a:pt x="1486" y="1281"/>
                </a:lnTo>
                <a:close/>
                <a:moveTo>
                  <a:pt x="1488" y="1264"/>
                </a:moveTo>
                <a:lnTo>
                  <a:pt x="1488" y="1264"/>
                </a:lnTo>
                <a:lnTo>
                  <a:pt x="1488" y="1264"/>
                </a:lnTo>
                <a:lnTo>
                  <a:pt x="1488" y="1264"/>
                </a:lnTo>
                <a:lnTo>
                  <a:pt x="1486" y="1264"/>
                </a:lnTo>
                <a:lnTo>
                  <a:pt x="1486" y="1264"/>
                </a:lnTo>
                <a:lnTo>
                  <a:pt x="1483" y="1264"/>
                </a:lnTo>
                <a:lnTo>
                  <a:pt x="1483" y="1264"/>
                </a:lnTo>
                <a:lnTo>
                  <a:pt x="1486" y="1264"/>
                </a:lnTo>
                <a:lnTo>
                  <a:pt x="1488" y="1264"/>
                </a:lnTo>
                <a:close/>
                <a:moveTo>
                  <a:pt x="1475" y="1304"/>
                </a:moveTo>
                <a:lnTo>
                  <a:pt x="1475" y="1306"/>
                </a:lnTo>
                <a:lnTo>
                  <a:pt x="1477" y="1306"/>
                </a:lnTo>
                <a:lnTo>
                  <a:pt x="1477" y="1306"/>
                </a:lnTo>
                <a:lnTo>
                  <a:pt x="1477" y="1306"/>
                </a:lnTo>
                <a:lnTo>
                  <a:pt x="1477" y="1306"/>
                </a:lnTo>
                <a:lnTo>
                  <a:pt x="1477" y="1304"/>
                </a:lnTo>
                <a:lnTo>
                  <a:pt x="1475" y="1304"/>
                </a:lnTo>
                <a:lnTo>
                  <a:pt x="1475" y="1304"/>
                </a:lnTo>
                <a:lnTo>
                  <a:pt x="1473" y="1304"/>
                </a:lnTo>
                <a:lnTo>
                  <a:pt x="1473" y="1304"/>
                </a:lnTo>
                <a:lnTo>
                  <a:pt x="1475" y="1304"/>
                </a:lnTo>
                <a:close/>
                <a:moveTo>
                  <a:pt x="1496" y="1256"/>
                </a:moveTo>
                <a:lnTo>
                  <a:pt x="1496" y="1258"/>
                </a:lnTo>
                <a:lnTo>
                  <a:pt x="1496" y="1258"/>
                </a:lnTo>
                <a:lnTo>
                  <a:pt x="1496" y="1258"/>
                </a:lnTo>
                <a:lnTo>
                  <a:pt x="1498" y="1258"/>
                </a:lnTo>
                <a:lnTo>
                  <a:pt x="1500" y="1260"/>
                </a:lnTo>
                <a:lnTo>
                  <a:pt x="1502" y="1260"/>
                </a:lnTo>
                <a:lnTo>
                  <a:pt x="1502" y="1262"/>
                </a:lnTo>
                <a:lnTo>
                  <a:pt x="1504" y="1262"/>
                </a:lnTo>
                <a:lnTo>
                  <a:pt x="1504" y="1264"/>
                </a:lnTo>
                <a:lnTo>
                  <a:pt x="1504" y="1266"/>
                </a:lnTo>
                <a:lnTo>
                  <a:pt x="1504" y="1266"/>
                </a:lnTo>
                <a:lnTo>
                  <a:pt x="1502" y="1269"/>
                </a:lnTo>
                <a:lnTo>
                  <a:pt x="1502" y="1269"/>
                </a:lnTo>
                <a:lnTo>
                  <a:pt x="1502" y="1269"/>
                </a:lnTo>
                <a:lnTo>
                  <a:pt x="1504" y="1271"/>
                </a:lnTo>
                <a:lnTo>
                  <a:pt x="1504" y="1271"/>
                </a:lnTo>
                <a:lnTo>
                  <a:pt x="1504" y="1269"/>
                </a:lnTo>
                <a:lnTo>
                  <a:pt x="1504" y="1266"/>
                </a:lnTo>
                <a:lnTo>
                  <a:pt x="1504" y="1264"/>
                </a:lnTo>
                <a:lnTo>
                  <a:pt x="1504" y="1262"/>
                </a:lnTo>
                <a:lnTo>
                  <a:pt x="1504" y="1262"/>
                </a:lnTo>
                <a:lnTo>
                  <a:pt x="1502" y="1260"/>
                </a:lnTo>
                <a:lnTo>
                  <a:pt x="1500" y="1258"/>
                </a:lnTo>
                <a:lnTo>
                  <a:pt x="1498" y="1258"/>
                </a:lnTo>
                <a:lnTo>
                  <a:pt x="1496" y="1256"/>
                </a:lnTo>
                <a:lnTo>
                  <a:pt x="1496" y="1256"/>
                </a:lnTo>
                <a:close/>
                <a:moveTo>
                  <a:pt x="1467" y="1241"/>
                </a:moveTo>
                <a:lnTo>
                  <a:pt x="1467" y="1241"/>
                </a:lnTo>
                <a:lnTo>
                  <a:pt x="1465" y="1239"/>
                </a:lnTo>
                <a:lnTo>
                  <a:pt x="1463" y="1239"/>
                </a:lnTo>
                <a:lnTo>
                  <a:pt x="1467" y="1241"/>
                </a:lnTo>
                <a:lnTo>
                  <a:pt x="1467" y="1241"/>
                </a:lnTo>
                <a:lnTo>
                  <a:pt x="1469" y="1241"/>
                </a:lnTo>
                <a:lnTo>
                  <a:pt x="1471" y="1241"/>
                </a:lnTo>
                <a:lnTo>
                  <a:pt x="1475" y="1239"/>
                </a:lnTo>
                <a:lnTo>
                  <a:pt x="1479" y="1239"/>
                </a:lnTo>
                <a:lnTo>
                  <a:pt x="1479" y="1239"/>
                </a:lnTo>
                <a:lnTo>
                  <a:pt x="1479" y="1237"/>
                </a:lnTo>
                <a:lnTo>
                  <a:pt x="1477" y="1239"/>
                </a:lnTo>
                <a:lnTo>
                  <a:pt x="1473" y="1239"/>
                </a:lnTo>
                <a:lnTo>
                  <a:pt x="1473" y="1239"/>
                </a:lnTo>
                <a:lnTo>
                  <a:pt x="1473" y="1239"/>
                </a:lnTo>
                <a:lnTo>
                  <a:pt x="1471" y="1239"/>
                </a:lnTo>
                <a:lnTo>
                  <a:pt x="1469" y="1237"/>
                </a:lnTo>
                <a:lnTo>
                  <a:pt x="1469" y="1239"/>
                </a:lnTo>
                <a:lnTo>
                  <a:pt x="1469" y="1239"/>
                </a:lnTo>
                <a:lnTo>
                  <a:pt x="1469" y="1239"/>
                </a:lnTo>
                <a:lnTo>
                  <a:pt x="1467" y="1241"/>
                </a:lnTo>
                <a:close/>
                <a:moveTo>
                  <a:pt x="1488" y="1239"/>
                </a:moveTo>
                <a:lnTo>
                  <a:pt x="1488" y="1237"/>
                </a:lnTo>
                <a:lnTo>
                  <a:pt x="1486" y="1237"/>
                </a:lnTo>
                <a:lnTo>
                  <a:pt x="1483" y="1235"/>
                </a:lnTo>
                <a:lnTo>
                  <a:pt x="1483" y="1235"/>
                </a:lnTo>
                <a:lnTo>
                  <a:pt x="1481" y="1235"/>
                </a:lnTo>
                <a:lnTo>
                  <a:pt x="1479" y="1235"/>
                </a:lnTo>
                <a:lnTo>
                  <a:pt x="1479" y="1235"/>
                </a:lnTo>
                <a:lnTo>
                  <a:pt x="1481" y="1235"/>
                </a:lnTo>
                <a:lnTo>
                  <a:pt x="1486" y="1237"/>
                </a:lnTo>
                <a:lnTo>
                  <a:pt x="1488" y="1239"/>
                </a:lnTo>
                <a:lnTo>
                  <a:pt x="1490" y="1241"/>
                </a:lnTo>
                <a:lnTo>
                  <a:pt x="1490" y="1241"/>
                </a:lnTo>
                <a:lnTo>
                  <a:pt x="1490" y="1243"/>
                </a:lnTo>
                <a:lnTo>
                  <a:pt x="1490" y="1243"/>
                </a:lnTo>
                <a:lnTo>
                  <a:pt x="1488" y="1245"/>
                </a:lnTo>
                <a:lnTo>
                  <a:pt x="1488" y="1248"/>
                </a:lnTo>
                <a:lnTo>
                  <a:pt x="1488" y="1248"/>
                </a:lnTo>
                <a:lnTo>
                  <a:pt x="1486" y="1250"/>
                </a:lnTo>
                <a:lnTo>
                  <a:pt x="1488" y="1250"/>
                </a:lnTo>
                <a:lnTo>
                  <a:pt x="1488" y="1252"/>
                </a:lnTo>
                <a:lnTo>
                  <a:pt x="1490" y="1252"/>
                </a:lnTo>
                <a:lnTo>
                  <a:pt x="1490" y="1250"/>
                </a:lnTo>
                <a:lnTo>
                  <a:pt x="1490" y="1245"/>
                </a:lnTo>
                <a:lnTo>
                  <a:pt x="1492" y="1243"/>
                </a:lnTo>
                <a:lnTo>
                  <a:pt x="1492" y="1241"/>
                </a:lnTo>
                <a:lnTo>
                  <a:pt x="1490" y="1241"/>
                </a:lnTo>
                <a:lnTo>
                  <a:pt x="1488" y="1239"/>
                </a:lnTo>
                <a:lnTo>
                  <a:pt x="1488" y="1239"/>
                </a:lnTo>
                <a:lnTo>
                  <a:pt x="1488" y="1239"/>
                </a:lnTo>
                <a:lnTo>
                  <a:pt x="1488" y="1239"/>
                </a:lnTo>
                <a:close/>
                <a:moveTo>
                  <a:pt x="1475" y="1273"/>
                </a:moveTo>
                <a:lnTo>
                  <a:pt x="1475" y="1273"/>
                </a:lnTo>
                <a:lnTo>
                  <a:pt x="1475" y="1273"/>
                </a:lnTo>
                <a:lnTo>
                  <a:pt x="1477" y="1275"/>
                </a:lnTo>
                <a:lnTo>
                  <a:pt x="1477" y="1275"/>
                </a:lnTo>
                <a:lnTo>
                  <a:pt x="1477" y="1275"/>
                </a:lnTo>
                <a:lnTo>
                  <a:pt x="1479" y="1275"/>
                </a:lnTo>
                <a:lnTo>
                  <a:pt x="1479" y="1275"/>
                </a:lnTo>
                <a:lnTo>
                  <a:pt x="1481" y="1273"/>
                </a:lnTo>
                <a:lnTo>
                  <a:pt x="1481" y="1273"/>
                </a:lnTo>
                <a:lnTo>
                  <a:pt x="1481" y="1271"/>
                </a:lnTo>
                <a:lnTo>
                  <a:pt x="1481" y="1269"/>
                </a:lnTo>
                <a:lnTo>
                  <a:pt x="1479" y="1269"/>
                </a:lnTo>
                <a:lnTo>
                  <a:pt x="1479" y="1266"/>
                </a:lnTo>
                <a:lnTo>
                  <a:pt x="1477" y="1264"/>
                </a:lnTo>
                <a:lnTo>
                  <a:pt x="1477" y="1264"/>
                </a:lnTo>
                <a:lnTo>
                  <a:pt x="1477" y="1262"/>
                </a:lnTo>
                <a:lnTo>
                  <a:pt x="1475" y="1262"/>
                </a:lnTo>
                <a:lnTo>
                  <a:pt x="1475" y="1262"/>
                </a:lnTo>
                <a:lnTo>
                  <a:pt x="1475" y="1264"/>
                </a:lnTo>
                <a:lnTo>
                  <a:pt x="1475" y="1266"/>
                </a:lnTo>
                <a:lnTo>
                  <a:pt x="1473" y="1269"/>
                </a:lnTo>
                <a:lnTo>
                  <a:pt x="1473" y="1269"/>
                </a:lnTo>
                <a:lnTo>
                  <a:pt x="1473" y="1269"/>
                </a:lnTo>
                <a:lnTo>
                  <a:pt x="1475" y="1271"/>
                </a:lnTo>
                <a:lnTo>
                  <a:pt x="1473" y="1271"/>
                </a:lnTo>
                <a:lnTo>
                  <a:pt x="1473" y="1271"/>
                </a:lnTo>
                <a:lnTo>
                  <a:pt x="1471" y="1271"/>
                </a:lnTo>
                <a:lnTo>
                  <a:pt x="1473" y="1273"/>
                </a:lnTo>
                <a:lnTo>
                  <a:pt x="1473" y="1273"/>
                </a:lnTo>
                <a:lnTo>
                  <a:pt x="1475" y="1273"/>
                </a:lnTo>
                <a:close/>
                <a:moveTo>
                  <a:pt x="1471" y="1302"/>
                </a:moveTo>
                <a:lnTo>
                  <a:pt x="1471" y="1302"/>
                </a:lnTo>
                <a:lnTo>
                  <a:pt x="1469" y="1302"/>
                </a:lnTo>
                <a:lnTo>
                  <a:pt x="1467" y="1302"/>
                </a:lnTo>
                <a:lnTo>
                  <a:pt x="1469" y="1302"/>
                </a:lnTo>
                <a:lnTo>
                  <a:pt x="1469" y="1302"/>
                </a:lnTo>
                <a:lnTo>
                  <a:pt x="1469" y="1304"/>
                </a:lnTo>
                <a:lnTo>
                  <a:pt x="1471" y="1304"/>
                </a:lnTo>
                <a:lnTo>
                  <a:pt x="1473" y="1304"/>
                </a:lnTo>
                <a:lnTo>
                  <a:pt x="1473" y="1304"/>
                </a:lnTo>
                <a:lnTo>
                  <a:pt x="1473" y="1304"/>
                </a:lnTo>
                <a:lnTo>
                  <a:pt x="1473" y="1302"/>
                </a:lnTo>
                <a:lnTo>
                  <a:pt x="1471" y="1302"/>
                </a:lnTo>
                <a:lnTo>
                  <a:pt x="1471" y="1302"/>
                </a:lnTo>
                <a:close/>
                <a:moveTo>
                  <a:pt x="1509" y="1105"/>
                </a:moveTo>
                <a:lnTo>
                  <a:pt x="1507" y="1105"/>
                </a:lnTo>
                <a:lnTo>
                  <a:pt x="1507" y="1105"/>
                </a:lnTo>
                <a:lnTo>
                  <a:pt x="1511" y="1105"/>
                </a:lnTo>
                <a:lnTo>
                  <a:pt x="1509" y="1105"/>
                </a:lnTo>
                <a:close/>
                <a:moveTo>
                  <a:pt x="1511" y="1271"/>
                </a:moveTo>
                <a:lnTo>
                  <a:pt x="1511" y="1271"/>
                </a:lnTo>
                <a:lnTo>
                  <a:pt x="1513" y="1273"/>
                </a:lnTo>
                <a:lnTo>
                  <a:pt x="1513" y="1273"/>
                </a:lnTo>
                <a:lnTo>
                  <a:pt x="1515" y="1275"/>
                </a:lnTo>
                <a:lnTo>
                  <a:pt x="1515" y="1277"/>
                </a:lnTo>
                <a:lnTo>
                  <a:pt x="1515" y="1277"/>
                </a:lnTo>
                <a:lnTo>
                  <a:pt x="1515" y="1277"/>
                </a:lnTo>
                <a:lnTo>
                  <a:pt x="1515" y="1277"/>
                </a:lnTo>
                <a:lnTo>
                  <a:pt x="1515" y="1277"/>
                </a:lnTo>
                <a:lnTo>
                  <a:pt x="1515" y="1277"/>
                </a:lnTo>
                <a:lnTo>
                  <a:pt x="1517" y="1277"/>
                </a:lnTo>
                <a:lnTo>
                  <a:pt x="1517" y="1277"/>
                </a:lnTo>
                <a:lnTo>
                  <a:pt x="1513" y="1273"/>
                </a:lnTo>
                <a:lnTo>
                  <a:pt x="1513" y="1273"/>
                </a:lnTo>
                <a:lnTo>
                  <a:pt x="1511" y="1271"/>
                </a:lnTo>
                <a:lnTo>
                  <a:pt x="1511" y="1269"/>
                </a:lnTo>
                <a:lnTo>
                  <a:pt x="1511" y="1269"/>
                </a:lnTo>
                <a:lnTo>
                  <a:pt x="1511" y="1271"/>
                </a:lnTo>
                <a:close/>
                <a:moveTo>
                  <a:pt x="1519" y="1292"/>
                </a:moveTo>
                <a:lnTo>
                  <a:pt x="1517" y="1294"/>
                </a:lnTo>
                <a:lnTo>
                  <a:pt x="1519" y="1294"/>
                </a:lnTo>
                <a:lnTo>
                  <a:pt x="1521" y="1294"/>
                </a:lnTo>
                <a:lnTo>
                  <a:pt x="1523" y="1298"/>
                </a:lnTo>
                <a:lnTo>
                  <a:pt x="1523" y="1296"/>
                </a:lnTo>
                <a:lnTo>
                  <a:pt x="1523" y="1296"/>
                </a:lnTo>
                <a:lnTo>
                  <a:pt x="1521" y="1294"/>
                </a:lnTo>
                <a:lnTo>
                  <a:pt x="1521" y="1294"/>
                </a:lnTo>
                <a:lnTo>
                  <a:pt x="1519" y="1289"/>
                </a:lnTo>
                <a:lnTo>
                  <a:pt x="1519" y="1289"/>
                </a:lnTo>
                <a:lnTo>
                  <a:pt x="1517" y="1287"/>
                </a:lnTo>
                <a:lnTo>
                  <a:pt x="1517" y="1285"/>
                </a:lnTo>
                <a:lnTo>
                  <a:pt x="1517" y="1285"/>
                </a:lnTo>
                <a:lnTo>
                  <a:pt x="1517" y="1287"/>
                </a:lnTo>
                <a:lnTo>
                  <a:pt x="1517" y="1287"/>
                </a:lnTo>
                <a:lnTo>
                  <a:pt x="1519" y="1289"/>
                </a:lnTo>
                <a:lnTo>
                  <a:pt x="1519" y="1292"/>
                </a:lnTo>
                <a:lnTo>
                  <a:pt x="1519" y="1292"/>
                </a:lnTo>
                <a:lnTo>
                  <a:pt x="1519" y="1292"/>
                </a:lnTo>
                <a:close/>
                <a:moveTo>
                  <a:pt x="1511" y="1092"/>
                </a:moveTo>
                <a:lnTo>
                  <a:pt x="1511" y="1092"/>
                </a:lnTo>
                <a:lnTo>
                  <a:pt x="1511" y="1095"/>
                </a:lnTo>
                <a:lnTo>
                  <a:pt x="1513" y="1095"/>
                </a:lnTo>
                <a:lnTo>
                  <a:pt x="1513" y="1092"/>
                </a:lnTo>
                <a:lnTo>
                  <a:pt x="1511" y="1092"/>
                </a:lnTo>
                <a:close/>
                <a:moveTo>
                  <a:pt x="1517" y="1057"/>
                </a:moveTo>
                <a:lnTo>
                  <a:pt x="1515" y="1061"/>
                </a:lnTo>
                <a:lnTo>
                  <a:pt x="1517" y="1061"/>
                </a:lnTo>
                <a:lnTo>
                  <a:pt x="1519" y="1057"/>
                </a:lnTo>
                <a:lnTo>
                  <a:pt x="1519" y="1055"/>
                </a:lnTo>
                <a:lnTo>
                  <a:pt x="1519" y="1053"/>
                </a:lnTo>
                <a:lnTo>
                  <a:pt x="1519" y="1055"/>
                </a:lnTo>
                <a:lnTo>
                  <a:pt x="1517" y="1057"/>
                </a:lnTo>
                <a:close/>
                <a:moveTo>
                  <a:pt x="1504" y="1109"/>
                </a:moveTo>
                <a:lnTo>
                  <a:pt x="1502" y="1109"/>
                </a:lnTo>
                <a:lnTo>
                  <a:pt x="1500" y="1111"/>
                </a:lnTo>
                <a:lnTo>
                  <a:pt x="1498" y="1113"/>
                </a:lnTo>
                <a:lnTo>
                  <a:pt x="1500" y="1113"/>
                </a:lnTo>
                <a:lnTo>
                  <a:pt x="1502" y="1111"/>
                </a:lnTo>
                <a:lnTo>
                  <a:pt x="1504" y="1109"/>
                </a:lnTo>
                <a:close/>
                <a:moveTo>
                  <a:pt x="1513" y="1103"/>
                </a:moveTo>
                <a:lnTo>
                  <a:pt x="1511" y="1103"/>
                </a:lnTo>
                <a:lnTo>
                  <a:pt x="1511" y="1105"/>
                </a:lnTo>
                <a:lnTo>
                  <a:pt x="1513" y="1103"/>
                </a:lnTo>
                <a:lnTo>
                  <a:pt x="1513" y="1103"/>
                </a:lnTo>
                <a:lnTo>
                  <a:pt x="1515" y="1101"/>
                </a:lnTo>
                <a:lnTo>
                  <a:pt x="1515" y="1099"/>
                </a:lnTo>
                <a:lnTo>
                  <a:pt x="1515" y="1097"/>
                </a:lnTo>
                <a:lnTo>
                  <a:pt x="1515" y="1095"/>
                </a:lnTo>
                <a:lnTo>
                  <a:pt x="1513" y="1095"/>
                </a:lnTo>
                <a:lnTo>
                  <a:pt x="1515" y="1099"/>
                </a:lnTo>
                <a:lnTo>
                  <a:pt x="1515" y="1099"/>
                </a:lnTo>
                <a:lnTo>
                  <a:pt x="1513" y="1103"/>
                </a:lnTo>
                <a:close/>
                <a:moveTo>
                  <a:pt x="1498" y="1113"/>
                </a:moveTo>
                <a:lnTo>
                  <a:pt x="1498" y="1113"/>
                </a:lnTo>
                <a:lnTo>
                  <a:pt x="1498" y="1113"/>
                </a:lnTo>
                <a:lnTo>
                  <a:pt x="1496" y="1111"/>
                </a:lnTo>
                <a:lnTo>
                  <a:pt x="1496" y="1113"/>
                </a:lnTo>
                <a:lnTo>
                  <a:pt x="1498" y="1113"/>
                </a:lnTo>
                <a:lnTo>
                  <a:pt x="1498" y="1113"/>
                </a:lnTo>
                <a:close/>
                <a:moveTo>
                  <a:pt x="1530" y="1279"/>
                </a:moveTo>
                <a:lnTo>
                  <a:pt x="1530" y="1279"/>
                </a:lnTo>
                <a:lnTo>
                  <a:pt x="1530" y="1279"/>
                </a:lnTo>
                <a:lnTo>
                  <a:pt x="1527" y="1279"/>
                </a:lnTo>
                <a:lnTo>
                  <a:pt x="1527" y="1281"/>
                </a:lnTo>
                <a:lnTo>
                  <a:pt x="1527" y="1281"/>
                </a:lnTo>
                <a:lnTo>
                  <a:pt x="1530" y="1279"/>
                </a:lnTo>
                <a:close/>
                <a:moveTo>
                  <a:pt x="1458" y="1300"/>
                </a:moveTo>
                <a:lnTo>
                  <a:pt x="1458" y="1300"/>
                </a:lnTo>
                <a:lnTo>
                  <a:pt x="1458" y="1300"/>
                </a:lnTo>
                <a:lnTo>
                  <a:pt x="1454" y="1298"/>
                </a:lnTo>
                <a:lnTo>
                  <a:pt x="1454" y="1298"/>
                </a:lnTo>
                <a:lnTo>
                  <a:pt x="1454" y="1298"/>
                </a:lnTo>
                <a:lnTo>
                  <a:pt x="1456" y="1300"/>
                </a:lnTo>
                <a:lnTo>
                  <a:pt x="1458" y="1300"/>
                </a:lnTo>
                <a:close/>
                <a:moveTo>
                  <a:pt x="1479" y="1310"/>
                </a:moveTo>
                <a:lnTo>
                  <a:pt x="1481" y="1310"/>
                </a:lnTo>
                <a:lnTo>
                  <a:pt x="1481" y="1310"/>
                </a:lnTo>
                <a:lnTo>
                  <a:pt x="1481" y="1310"/>
                </a:lnTo>
                <a:lnTo>
                  <a:pt x="1483" y="1310"/>
                </a:lnTo>
                <a:lnTo>
                  <a:pt x="1483" y="1310"/>
                </a:lnTo>
                <a:lnTo>
                  <a:pt x="1483" y="1310"/>
                </a:lnTo>
                <a:lnTo>
                  <a:pt x="1481" y="1308"/>
                </a:lnTo>
                <a:lnTo>
                  <a:pt x="1479" y="1308"/>
                </a:lnTo>
                <a:lnTo>
                  <a:pt x="1479" y="1308"/>
                </a:lnTo>
                <a:lnTo>
                  <a:pt x="1479" y="1310"/>
                </a:lnTo>
                <a:lnTo>
                  <a:pt x="1479" y="1310"/>
                </a:lnTo>
                <a:close/>
                <a:moveTo>
                  <a:pt x="1595" y="1451"/>
                </a:moveTo>
                <a:lnTo>
                  <a:pt x="1595" y="1449"/>
                </a:lnTo>
                <a:lnTo>
                  <a:pt x="1592" y="1449"/>
                </a:lnTo>
                <a:lnTo>
                  <a:pt x="1592" y="1449"/>
                </a:lnTo>
                <a:lnTo>
                  <a:pt x="1592" y="1451"/>
                </a:lnTo>
                <a:lnTo>
                  <a:pt x="1595" y="1451"/>
                </a:lnTo>
                <a:lnTo>
                  <a:pt x="1595" y="1451"/>
                </a:lnTo>
                <a:lnTo>
                  <a:pt x="1595" y="1451"/>
                </a:lnTo>
                <a:lnTo>
                  <a:pt x="1595" y="1451"/>
                </a:lnTo>
                <a:lnTo>
                  <a:pt x="1595" y="1451"/>
                </a:lnTo>
                <a:close/>
                <a:moveTo>
                  <a:pt x="1496" y="1371"/>
                </a:moveTo>
                <a:lnTo>
                  <a:pt x="1498" y="1371"/>
                </a:lnTo>
                <a:lnTo>
                  <a:pt x="1498" y="1371"/>
                </a:lnTo>
                <a:lnTo>
                  <a:pt x="1500" y="1371"/>
                </a:lnTo>
                <a:lnTo>
                  <a:pt x="1502" y="1371"/>
                </a:lnTo>
                <a:lnTo>
                  <a:pt x="1504" y="1371"/>
                </a:lnTo>
                <a:lnTo>
                  <a:pt x="1502" y="1371"/>
                </a:lnTo>
                <a:lnTo>
                  <a:pt x="1502" y="1367"/>
                </a:lnTo>
                <a:lnTo>
                  <a:pt x="1496" y="1367"/>
                </a:lnTo>
                <a:lnTo>
                  <a:pt x="1496" y="1365"/>
                </a:lnTo>
                <a:lnTo>
                  <a:pt x="1494" y="1365"/>
                </a:lnTo>
                <a:lnTo>
                  <a:pt x="1492" y="1365"/>
                </a:lnTo>
                <a:lnTo>
                  <a:pt x="1492" y="1365"/>
                </a:lnTo>
                <a:lnTo>
                  <a:pt x="1490" y="1363"/>
                </a:lnTo>
                <a:lnTo>
                  <a:pt x="1488" y="1363"/>
                </a:lnTo>
                <a:lnTo>
                  <a:pt x="1488" y="1363"/>
                </a:lnTo>
                <a:lnTo>
                  <a:pt x="1486" y="1363"/>
                </a:lnTo>
                <a:lnTo>
                  <a:pt x="1479" y="1363"/>
                </a:lnTo>
                <a:lnTo>
                  <a:pt x="1479" y="1363"/>
                </a:lnTo>
                <a:lnTo>
                  <a:pt x="1477" y="1363"/>
                </a:lnTo>
                <a:lnTo>
                  <a:pt x="1477" y="1363"/>
                </a:lnTo>
                <a:lnTo>
                  <a:pt x="1475" y="1363"/>
                </a:lnTo>
                <a:lnTo>
                  <a:pt x="1473" y="1363"/>
                </a:lnTo>
                <a:lnTo>
                  <a:pt x="1473" y="1365"/>
                </a:lnTo>
                <a:lnTo>
                  <a:pt x="1473" y="1365"/>
                </a:lnTo>
                <a:lnTo>
                  <a:pt x="1473" y="1367"/>
                </a:lnTo>
                <a:lnTo>
                  <a:pt x="1477" y="1367"/>
                </a:lnTo>
                <a:lnTo>
                  <a:pt x="1477" y="1367"/>
                </a:lnTo>
                <a:lnTo>
                  <a:pt x="1477" y="1369"/>
                </a:lnTo>
                <a:lnTo>
                  <a:pt x="1479" y="1369"/>
                </a:lnTo>
                <a:lnTo>
                  <a:pt x="1479" y="1369"/>
                </a:lnTo>
                <a:lnTo>
                  <a:pt x="1481" y="1371"/>
                </a:lnTo>
                <a:lnTo>
                  <a:pt x="1483" y="1371"/>
                </a:lnTo>
                <a:lnTo>
                  <a:pt x="1486" y="1371"/>
                </a:lnTo>
                <a:lnTo>
                  <a:pt x="1488" y="1373"/>
                </a:lnTo>
                <a:lnTo>
                  <a:pt x="1488" y="1373"/>
                </a:lnTo>
                <a:lnTo>
                  <a:pt x="1490" y="1373"/>
                </a:lnTo>
                <a:lnTo>
                  <a:pt x="1490" y="1371"/>
                </a:lnTo>
                <a:lnTo>
                  <a:pt x="1490" y="1371"/>
                </a:lnTo>
                <a:lnTo>
                  <a:pt x="1492" y="1371"/>
                </a:lnTo>
                <a:lnTo>
                  <a:pt x="1492" y="1371"/>
                </a:lnTo>
                <a:lnTo>
                  <a:pt x="1494" y="1371"/>
                </a:lnTo>
                <a:lnTo>
                  <a:pt x="1494" y="1371"/>
                </a:lnTo>
                <a:lnTo>
                  <a:pt x="1494" y="1371"/>
                </a:lnTo>
                <a:lnTo>
                  <a:pt x="1496" y="1371"/>
                </a:lnTo>
                <a:lnTo>
                  <a:pt x="1496" y="1371"/>
                </a:lnTo>
                <a:lnTo>
                  <a:pt x="1496" y="1371"/>
                </a:lnTo>
                <a:lnTo>
                  <a:pt x="1496" y="1371"/>
                </a:lnTo>
                <a:close/>
                <a:moveTo>
                  <a:pt x="1404" y="1317"/>
                </a:moveTo>
                <a:lnTo>
                  <a:pt x="1404" y="1317"/>
                </a:lnTo>
                <a:lnTo>
                  <a:pt x="1402" y="1317"/>
                </a:lnTo>
                <a:lnTo>
                  <a:pt x="1402" y="1317"/>
                </a:lnTo>
                <a:lnTo>
                  <a:pt x="1404" y="1317"/>
                </a:lnTo>
                <a:lnTo>
                  <a:pt x="1404" y="1319"/>
                </a:lnTo>
                <a:lnTo>
                  <a:pt x="1406" y="1319"/>
                </a:lnTo>
                <a:lnTo>
                  <a:pt x="1408" y="1319"/>
                </a:lnTo>
                <a:lnTo>
                  <a:pt x="1410" y="1317"/>
                </a:lnTo>
                <a:lnTo>
                  <a:pt x="1412" y="1317"/>
                </a:lnTo>
                <a:lnTo>
                  <a:pt x="1412" y="1317"/>
                </a:lnTo>
                <a:lnTo>
                  <a:pt x="1410" y="1315"/>
                </a:lnTo>
                <a:lnTo>
                  <a:pt x="1410" y="1313"/>
                </a:lnTo>
                <a:lnTo>
                  <a:pt x="1410" y="1313"/>
                </a:lnTo>
                <a:lnTo>
                  <a:pt x="1408" y="1313"/>
                </a:lnTo>
                <a:lnTo>
                  <a:pt x="1406" y="1310"/>
                </a:lnTo>
                <a:lnTo>
                  <a:pt x="1404" y="1313"/>
                </a:lnTo>
                <a:lnTo>
                  <a:pt x="1404" y="1313"/>
                </a:lnTo>
                <a:lnTo>
                  <a:pt x="1406" y="1317"/>
                </a:lnTo>
                <a:lnTo>
                  <a:pt x="1406" y="1317"/>
                </a:lnTo>
                <a:lnTo>
                  <a:pt x="1404" y="1317"/>
                </a:lnTo>
                <a:close/>
                <a:moveTo>
                  <a:pt x="1414" y="1495"/>
                </a:moveTo>
                <a:lnTo>
                  <a:pt x="1416" y="1497"/>
                </a:lnTo>
                <a:lnTo>
                  <a:pt x="1416" y="1497"/>
                </a:lnTo>
                <a:lnTo>
                  <a:pt x="1416" y="1495"/>
                </a:lnTo>
                <a:lnTo>
                  <a:pt x="1416" y="1495"/>
                </a:lnTo>
                <a:lnTo>
                  <a:pt x="1414" y="1495"/>
                </a:lnTo>
                <a:close/>
                <a:moveTo>
                  <a:pt x="1431" y="1350"/>
                </a:moveTo>
                <a:lnTo>
                  <a:pt x="1429" y="1350"/>
                </a:lnTo>
                <a:lnTo>
                  <a:pt x="1429" y="1350"/>
                </a:lnTo>
                <a:lnTo>
                  <a:pt x="1429" y="1350"/>
                </a:lnTo>
                <a:lnTo>
                  <a:pt x="1429" y="1350"/>
                </a:lnTo>
                <a:lnTo>
                  <a:pt x="1429" y="1350"/>
                </a:lnTo>
                <a:lnTo>
                  <a:pt x="1429" y="1350"/>
                </a:lnTo>
                <a:lnTo>
                  <a:pt x="1429" y="1350"/>
                </a:lnTo>
                <a:lnTo>
                  <a:pt x="1431" y="1350"/>
                </a:lnTo>
                <a:lnTo>
                  <a:pt x="1431" y="1350"/>
                </a:lnTo>
                <a:lnTo>
                  <a:pt x="1433" y="1350"/>
                </a:lnTo>
                <a:lnTo>
                  <a:pt x="1433" y="1350"/>
                </a:lnTo>
                <a:lnTo>
                  <a:pt x="1431" y="1350"/>
                </a:lnTo>
                <a:close/>
                <a:moveTo>
                  <a:pt x="1519" y="1342"/>
                </a:moveTo>
                <a:lnTo>
                  <a:pt x="1521" y="1342"/>
                </a:lnTo>
                <a:lnTo>
                  <a:pt x="1521" y="1342"/>
                </a:lnTo>
                <a:lnTo>
                  <a:pt x="1523" y="1340"/>
                </a:lnTo>
                <a:lnTo>
                  <a:pt x="1527" y="1340"/>
                </a:lnTo>
                <a:lnTo>
                  <a:pt x="1530" y="1340"/>
                </a:lnTo>
                <a:lnTo>
                  <a:pt x="1532" y="1340"/>
                </a:lnTo>
                <a:lnTo>
                  <a:pt x="1532" y="1338"/>
                </a:lnTo>
                <a:lnTo>
                  <a:pt x="1534" y="1338"/>
                </a:lnTo>
                <a:lnTo>
                  <a:pt x="1534" y="1338"/>
                </a:lnTo>
                <a:lnTo>
                  <a:pt x="1534" y="1336"/>
                </a:lnTo>
                <a:lnTo>
                  <a:pt x="1534" y="1336"/>
                </a:lnTo>
                <a:lnTo>
                  <a:pt x="1532" y="1336"/>
                </a:lnTo>
                <a:lnTo>
                  <a:pt x="1532" y="1336"/>
                </a:lnTo>
                <a:lnTo>
                  <a:pt x="1530" y="1336"/>
                </a:lnTo>
                <a:lnTo>
                  <a:pt x="1527" y="1334"/>
                </a:lnTo>
                <a:lnTo>
                  <a:pt x="1525" y="1331"/>
                </a:lnTo>
                <a:lnTo>
                  <a:pt x="1525" y="1331"/>
                </a:lnTo>
                <a:lnTo>
                  <a:pt x="1523" y="1331"/>
                </a:lnTo>
                <a:lnTo>
                  <a:pt x="1521" y="1329"/>
                </a:lnTo>
                <a:lnTo>
                  <a:pt x="1519" y="1329"/>
                </a:lnTo>
                <a:lnTo>
                  <a:pt x="1517" y="1329"/>
                </a:lnTo>
                <a:lnTo>
                  <a:pt x="1513" y="1329"/>
                </a:lnTo>
                <a:lnTo>
                  <a:pt x="1513" y="1329"/>
                </a:lnTo>
                <a:lnTo>
                  <a:pt x="1511" y="1329"/>
                </a:lnTo>
                <a:lnTo>
                  <a:pt x="1511" y="1329"/>
                </a:lnTo>
                <a:lnTo>
                  <a:pt x="1511" y="1329"/>
                </a:lnTo>
                <a:lnTo>
                  <a:pt x="1511" y="1327"/>
                </a:lnTo>
                <a:lnTo>
                  <a:pt x="1513" y="1327"/>
                </a:lnTo>
                <a:lnTo>
                  <a:pt x="1511" y="1327"/>
                </a:lnTo>
                <a:lnTo>
                  <a:pt x="1513" y="1325"/>
                </a:lnTo>
                <a:lnTo>
                  <a:pt x="1513" y="1325"/>
                </a:lnTo>
                <a:lnTo>
                  <a:pt x="1513" y="1325"/>
                </a:lnTo>
                <a:lnTo>
                  <a:pt x="1511" y="1323"/>
                </a:lnTo>
                <a:lnTo>
                  <a:pt x="1509" y="1323"/>
                </a:lnTo>
                <a:lnTo>
                  <a:pt x="1507" y="1323"/>
                </a:lnTo>
                <a:lnTo>
                  <a:pt x="1502" y="1321"/>
                </a:lnTo>
                <a:lnTo>
                  <a:pt x="1500" y="1321"/>
                </a:lnTo>
                <a:lnTo>
                  <a:pt x="1498" y="1321"/>
                </a:lnTo>
                <a:lnTo>
                  <a:pt x="1498" y="1321"/>
                </a:lnTo>
                <a:lnTo>
                  <a:pt x="1496" y="1321"/>
                </a:lnTo>
                <a:lnTo>
                  <a:pt x="1496" y="1321"/>
                </a:lnTo>
                <a:lnTo>
                  <a:pt x="1496" y="1319"/>
                </a:lnTo>
                <a:lnTo>
                  <a:pt x="1494" y="1321"/>
                </a:lnTo>
                <a:lnTo>
                  <a:pt x="1494" y="1319"/>
                </a:lnTo>
                <a:lnTo>
                  <a:pt x="1494" y="1319"/>
                </a:lnTo>
                <a:lnTo>
                  <a:pt x="1494" y="1319"/>
                </a:lnTo>
                <a:lnTo>
                  <a:pt x="1490" y="1317"/>
                </a:lnTo>
                <a:lnTo>
                  <a:pt x="1490" y="1317"/>
                </a:lnTo>
                <a:lnTo>
                  <a:pt x="1490" y="1319"/>
                </a:lnTo>
                <a:lnTo>
                  <a:pt x="1488" y="1319"/>
                </a:lnTo>
                <a:lnTo>
                  <a:pt x="1488" y="1317"/>
                </a:lnTo>
                <a:lnTo>
                  <a:pt x="1488" y="1317"/>
                </a:lnTo>
                <a:lnTo>
                  <a:pt x="1488" y="1317"/>
                </a:lnTo>
                <a:lnTo>
                  <a:pt x="1490" y="1317"/>
                </a:lnTo>
                <a:lnTo>
                  <a:pt x="1490" y="1315"/>
                </a:lnTo>
                <a:lnTo>
                  <a:pt x="1490" y="1315"/>
                </a:lnTo>
                <a:lnTo>
                  <a:pt x="1488" y="1315"/>
                </a:lnTo>
                <a:lnTo>
                  <a:pt x="1488" y="1315"/>
                </a:lnTo>
                <a:lnTo>
                  <a:pt x="1486" y="1313"/>
                </a:lnTo>
                <a:lnTo>
                  <a:pt x="1483" y="1313"/>
                </a:lnTo>
                <a:lnTo>
                  <a:pt x="1483" y="1313"/>
                </a:lnTo>
                <a:lnTo>
                  <a:pt x="1486" y="1313"/>
                </a:lnTo>
                <a:lnTo>
                  <a:pt x="1486" y="1313"/>
                </a:lnTo>
                <a:lnTo>
                  <a:pt x="1483" y="1315"/>
                </a:lnTo>
                <a:lnTo>
                  <a:pt x="1483" y="1313"/>
                </a:lnTo>
                <a:lnTo>
                  <a:pt x="1479" y="1313"/>
                </a:lnTo>
                <a:lnTo>
                  <a:pt x="1477" y="1310"/>
                </a:lnTo>
                <a:lnTo>
                  <a:pt x="1475" y="1308"/>
                </a:lnTo>
                <a:lnTo>
                  <a:pt x="1467" y="1304"/>
                </a:lnTo>
                <a:lnTo>
                  <a:pt x="1467" y="1304"/>
                </a:lnTo>
                <a:lnTo>
                  <a:pt x="1467" y="1304"/>
                </a:lnTo>
                <a:lnTo>
                  <a:pt x="1465" y="1304"/>
                </a:lnTo>
                <a:lnTo>
                  <a:pt x="1465" y="1304"/>
                </a:lnTo>
                <a:lnTo>
                  <a:pt x="1460" y="1304"/>
                </a:lnTo>
                <a:lnTo>
                  <a:pt x="1458" y="1304"/>
                </a:lnTo>
                <a:lnTo>
                  <a:pt x="1458" y="1304"/>
                </a:lnTo>
                <a:lnTo>
                  <a:pt x="1456" y="1302"/>
                </a:lnTo>
                <a:lnTo>
                  <a:pt x="1456" y="1302"/>
                </a:lnTo>
                <a:lnTo>
                  <a:pt x="1454" y="1300"/>
                </a:lnTo>
                <a:lnTo>
                  <a:pt x="1450" y="1298"/>
                </a:lnTo>
                <a:lnTo>
                  <a:pt x="1452" y="1298"/>
                </a:lnTo>
                <a:lnTo>
                  <a:pt x="1450" y="1298"/>
                </a:lnTo>
                <a:lnTo>
                  <a:pt x="1450" y="1298"/>
                </a:lnTo>
                <a:lnTo>
                  <a:pt x="1448" y="1296"/>
                </a:lnTo>
                <a:lnTo>
                  <a:pt x="1446" y="1296"/>
                </a:lnTo>
                <a:lnTo>
                  <a:pt x="1446" y="1296"/>
                </a:lnTo>
                <a:lnTo>
                  <a:pt x="1444" y="1296"/>
                </a:lnTo>
                <a:lnTo>
                  <a:pt x="1442" y="1296"/>
                </a:lnTo>
                <a:lnTo>
                  <a:pt x="1442" y="1296"/>
                </a:lnTo>
                <a:lnTo>
                  <a:pt x="1439" y="1294"/>
                </a:lnTo>
                <a:lnTo>
                  <a:pt x="1439" y="1294"/>
                </a:lnTo>
                <a:lnTo>
                  <a:pt x="1433" y="1294"/>
                </a:lnTo>
                <a:lnTo>
                  <a:pt x="1433" y="1294"/>
                </a:lnTo>
                <a:lnTo>
                  <a:pt x="1431" y="1294"/>
                </a:lnTo>
                <a:lnTo>
                  <a:pt x="1431" y="1294"/>
                </a:lnTo>
                <a:lnTo>
                  <a:pt x="1431" y="1294"/>
                </a:lnTo>
                <a:lnTo>
                  <a:pt x="1429" y="1294"/>
                </a:lnTo>
                <a:lnTo>
                  <a:pt x="1427" y="1294"/>
                </a:lnTo>
                <a:lnTo>
                  <a:pt x="1423" y="1294"/>
                </a:lnTo>
                <a:lnTo>
                  <a:pt x="1419" y="1292"/>
                </a:lnTo>
                <a:lnTo>
                  <a:pt x="1414" y="1294"/>
                </a:lnTo>
                <a:lnTo>
                  <a:pt x="1412" y="1294"/>
                </a:lnTo>
                <a:lnTo>
                  <a:pt x="1410" y="1294"/>
                </a:lnTo>
                <a:lnTo>
                  <a:pt x="1402" y="1296"/>
                </a:lnTo>
                <a:lnTo>
                  <a:pt x="1402" y="1296"/>
                </a:lnTo>
                <a:lnTo>
                  <a:pt x="1389" y="1300"/>
                </a:lnTo>
                <a:lnTo>
                  <a:pt x="1389" y="1300"/>
                </a:lnTo>
                <a:lnTo>
                  <a:pt x="1387" y="1302"/>
                </a:lnTo>
                <a:lnTo>
                  <a:pt x="1385" y="1304"/>
                </a:lnTo>
                <a:lnTo>
                  <a:pt x="1385" y="1306"/>
                </a:lnTo>
                <a:lnTo>
                  <a:pt x="1387" y="1308"/>
                </a:lnTo>
                <a:lnTo>
                  <a:pt x="1385" y="1310"/>
                </a:lnTo>
                <a:lnTo>
                  <a:pt x="1385" y="1310"/>
                </a:lnTo>
                <a:lnTo>
                  <a:pt x="1383" y="1310"/>
                </a:lnTo>
                <a:lnTo>
                  <a:pt x="1383" y="1310"/>
                </a:lnTo>
                <a:lnTo>
                  <a:pt x="1379" y="1313"/>
                </a:lnTo>
                <a:lnTo>
                  <a:pt x="1379" y="1313"/>
                </a:lnTo>
                <a:lnTo>
                  <a:pt x="1379" y="1313"/>
                </a:lnTo>
                <a:lnTo>
                  <a:pt x="1379" y="1313"/>
                </a:lnTo>
                <a:lnTo>
                  <a:pt x="1381" y="1313"/>
                </a:lnTo>
                <a:lnTo>
                  <a:pt x="1381" y="1310"/>
                </a:lnTo>
                <a:lnTo>
                  <a:pt x="1383" y="1310"/>
                </a:lnTo>
                <a:lnTo>
                  <a:pt x="1383" y="1310"/>
                </a:lnTo>
                <a:lnTo>
                  <a:pt x="1383" y="1313"/>
                </a:lnTo>
                <a:lnTo>
                  <a:pt x="1383" y="1315"/>
                </a:lnTo>
                <a:lnTo>
                  <a:pt x="1385" y="1313"/>
                </a:lnTo>
                <a:lnTo>
                  <a:pt x="1387" y="1313"/>
                </a:lnTo>
                <a:lnTo>
                  <a:pt x="1389" y="1310"/>
                </a:lnTo>
                <a:lnTo>
                  <a:pt x="1391" y="1310"/>
                </a:lnTo>
                <a:lnTo>
                  <a:pt x="1391" y="1310"/>
                </a:lnTo>
                <a:lnTo>
                  <a:pt x="1391" y="1308"/>
                </a:lnTo>
                <a:lnTo>
                  <a:pt x="1391" y="1308"/>
                </a:lnTo>
                <a:lnTo>
                  <a:pt x="1391" y="1308"/>
                </a:lnTo>
                <a:lnTo>
                  <a:pt x="1395" y="1308"/>
                </a:lnTo>
                <a:lnTo>
                  <a:pt x="1395" y="1308"/>
                </a:lnTo>
                <a:lnTo>
                  <a:pt x="1398" y="1306"/>
                </a:lnTo>
                <a:lnTo>
                  <a:pt x="1398" y="1306"/>
                </a:lnTo>
                <a:lnTo>
                  <a:pt x="1398" y="1308"/>
                </a:lnTo>
                <a:lnTo>
                  <a:pt x="1400" y="1306"/>
                </a:lnTo>
                <a:lnTo>
                  <a:pt x="1402" y="1306"/>
                </a:lnTo>
                <a:lnTo>
                  <a:pt x="1402" y="1304"/>
                </a:lnTo>
                <a:lnTo>
                  <a:pt x="1404" y="1304"/>
                </a:lnTo>
                <a:lnTo>
                  <a:pt x="1404" y="1304"/>
                </a:lnTo>
                <a:lnTo>
                  <a:pt x="1406" y="1302"/>
                </a:lnTo>
                <a:lnTo>
                  <a:pt x="1408" y="1302"/>
                </a:lnTo>
                <a:lnTo>
                  <a:pt x="1408" y="1300"/>
                </a:lnTo>
                <a:lnTo>
                  <a:pt x="1408" y="1300"/>
                </a:lnTo>
                <a:lnTo>
                  <a:pt x="1421" y="1300"/>
                </a:lnTo>
                <a:lnTo>
                  <a:pt x="1423" y="1300"/>
                </a:lnTo>
                <a:lnTo>
                  <a:pt x="1423" y="1300"/>
                </a:lnTo>
                <a:lnTo>
                  <a:pt x="1423" y="1300"/>
                </a:lnTo>
                <a:lnTo>
                  <a:pt x="1425" y="1302"/>
                </a:lnTo>
                <a:lnTo>
                  <a:pt x="1425" y="1302"/>
                </a:lnTo>
                <a:lnTo>
                  <a:pt x="1425" y="1302"/>
                </a:lnTo>
                <a:lnTo>
                  <a:pt x="1423" y="1304"/>
                </a:lnTo>
                <a:lnTo>
                  <a:pt x="1421" y="1304"/>
                </a:lnTo>
                <a:lnTo>
                  <a:pt x="1419" y="1304"/>
                </a:lnTo>
                <a:lnTo>
                  <a:pt x="1421" y="1306"/>
                </a:lnTo>
                <a:lnTo>
                  <a:pt x="1423" y="1306"/>
                </a:lnTo>
                <a:lnTo>
                  <a:pt x="1423" y="1306"/>
                </a:lnTo>
                <a:lnTo>
                  <a:pt x="1427" y="1308"/>
                </a:lnTo>
                <a:lnTo>
                  <a:pt x="1429" y="1308"/>
                </a:lnTo>
                <a:lnTo>
                  <a:pt x="1431" y="1308"/>
                </a:lnTo>
                <a:lnTo>
                  <a:pt x="1431" y="1308"/>
                </a:lnTo>
                <a:lnTo>
                  <a:pt x="1431" y="1306"/>
                </a:lnTo>
                <a:lnTo>
                  <a:pt x="1431" y="1306"/>
                </a:lnTo>
                <a:lnTo>
                  <a:pt x="1433" y="1306"/>
                </a:lnTo>
                <a:lnTo>
                  <a:pt x="1433" y="1308"/>
                </a:lnTo>
                <a:lnTo>
                  <a:pt x="1433" y="1308"/>
                </a:lnTo>
                <a:lnTo>
                  <a:pt x="1433" y="1308"/>
                </a:lnTo>
                <a:lnTo>
                  <a:pt x="1435" y="1310"/>
                </a:lnTo>
                <a:lnTo>
                  <a:pt x="1442" y="1308"/>
                </a:lnTo>
                <a:lnTo>
                  <a:pt x="1442" y="1308"/>
                </a:lnTo>
                <a:lnTo>
                  <a:pt x="1442" y="1308"/>
                </a:lnTo>
                <a:lnTo>
                  <a:pt x="1444" y="1310"/>
                </a:lnTo>
                <a:lnTo>
                  <a:pt x="1444" y="1310"/>
                </a:lnTo>
                <a:lnTo>
                  <a:pt x="1446" y="1313"/>
                </a:lnTo>
                <a:lnTo>
                  <a:pt x="1446" y="1313"/>
                </a:lnTo>
                <a:lnTo>
                  <a:pt x="1450" y="1315"/>
                </a:lnTo>
                <a:lnTo>
                  <a:pt x="1458" y="1317"/>
                </a:lnTo>
                <a:lnTo>
                  <a:pt x="1458" y="1317"/>
                </a:lnTo>
                <a:lnTo>
                  <a:pt x="1460" y="1317"/>
                </a:lnTo>
                <a:lnTo>
                  <a:pt x="1467" y="1317"/>
                </a:lnTo>
                <a:lnTo>
                  <a:pt x="1467" y="1317"/>
                </a:lnTo>
                <a:lnTo>
                  <a:pt x="1469" y="1317"/>
                </a:lnTo>
                <a:lnTo>
                  <a:pt x="1469" y="1319"/>
                </a:lnTo>
                <a:lnTo>
                  <a:pt x="1471" y="1321"/>
                </a:lnTo>
                <a:lnTo>
                  <a:pt x="1471" y="1325"/>
                </a:lnTo>
                <a:lnTo>
                  <a:pt x="1471" y="1325"/>
                </a:lnTo>
                <a:lnTo>
                  <a:pt x="1471" y="1325"/>
                </a:lnTo>
                <a:lnTo>
                  <a:pt x="1473" y="1327"/>
                </a:lnTo>
                <a:lnTo>
                  <a:pt x="1475" y="1329"/>
                </a:lnTo>
                <a:lnTo>
                  <a:pt x="1477" y="1329"/>
                </a:lnTo>
                <a:lnTo>
                  <a:pt x="1479" y="1329"/>
                </a:lnTo>
                <a:lnTo>
                  <a:pt x="1483" y="1329"/>
                </a:lnTo>
                <a:lnTo>
                  <a:pt x="1486" y="1329"/>
                </a:lnTo>
                <a:lnTo>
                  <a:pt x="1488" y="1329"/>
                </a:lnTo>
                <a:lnTo>
                  <a:pt x="1490" y="1331"/>
                </a:lnTo>
                <a:lnTo>
                  <a:pt x="1490" y="1331"/>
                </a:lnTo>
                <a:lnTo>
                  <a:pt x="1490" y="1331"/>
                </a:lnTo>
                <a:lnTo>
                  <a:pt x="1490" y="1334"/>
                </a:lnTo>
                <a:lnTo>
                  <a:pt x="1492" y="1334"/>
                </a:lnTo>
                <a:lnTo>
                  <a:pt x="1490" y="1334"/>
                </a:lnTo>
                <a:lnTo>
                  <a:pt x="1490" y="1336"/>
                </a:lnTo>
                <a:lnTo>
                  <a:pt x="1490" y="1336"/>
                </a:lnTo>
                <a:lnTo>
                  <a:pt x="1483" y="1340"/>
                </a:lnTo>
                <a:lnTo>
                  <a:pt x="1481" y="1342"/>
                </a:lnTo>
                <a:lnTo>
                  <a:pt x="1486" y="1342"/>
                </a:lnTo>
                <a:lnTo>
                  <a:pt x="1490" y="1342"/>
                </a:lnTo>
                <a:lnTo>
                  <a:pt x="1492" y="1342"/>
                </a:lnTo>
                <a:lnTo>
                  <a:pt x="1494" y="1342"/>
                </a:lnTo>
                <a:lnTo>
                  <a:pt x="1496" y="1342"/>
                </a:lnTo>
                <a:lnTo>
                  <a:pt x="1500" y="1342"/>
                </a:lnTo>
                <a:lnTo>
                  <a:pt x="1502" y="1340"/>
                </a:lnTo>
                <a:lnTo>
                  <a:pt x="1504" y="1340"/>
                </a:lnTo>
                <a:lnTo>
                  <a:pt x="1511" y="1340"/>
                </a:lnTo>
                <a:lnTo>
                  <a:pt x="1511" y="1342"/>
                </a:lnTo>
                <a:lnTo>
                  <a:pt x="1513" y="1342"/>
                </a:lnTo>
                <a:lnTo>
                  <a:pt x="1517" y="1342"/>
                </a:lnTo>
                <a:lnTo>
                  <a:pt x="1517" y="1342"/>
                </a:lnTo>
                <a:lnTo>
                  <a:pt x="1519" y="1342"/>
                </a:lnTo>
                <a:lnTo>
                  <a:pt x="1519" y="1340"/>
                </a:lnTo>
                <a:lnTo>
                  <a:pt x="1519" y="1342"/>
                </a:lnTo>
                <a:lnTo>
                  <a:pt x="1519" y="1342"/>
                </a:lnTo>
                <a:lnTo>
                  <a:pt x="1519" y="1342"/>
                </a:lnTo>
                <a:close/>
                <a:moveTo>
                  <a:pt x="1641" y="944"/>
                </a:moveTo>
                <a:lnTo>
                  <a:pt x="1641" y="941"/>
                </a:lnTo>
                <a:lnTo>
                  <a:pt x="1641" y="941"/>
                </a:lnTo>
                <a:lnTo>
                  <a:pt x="1639" y="941"/>
                </a:lnTo>
                <a:lnTo>
                  <a:pt x="1639" y="944"/>
                </a:lnTo>
                <a:lnTo>
                  <a:pt x="1641" y="944"/>
                </a:lnTo>
                <a:lnTo>
                  <a:pt x="1641" y="944"/>
                </a:lnTo>
                <a:close/>
                <a:moveTo>
                  <a:pt x="1607" y="1455"/>
                </a:moveTo>
                <a:lnTo>
                  <a:pt x="1607" y="1453"/>
                </a:lnTo>
                <a:lnTo>
                  <a:pt x="1607" y="1453"/>
                </a:lnTo>
                <a:lnTo>
                  <a:pt x="1605" y="1453"/>
                </a:lnTo>
                <a:lnTo>
                  <a:pt x="1605" y="1453"/>
                </a:lnTo>
                <a:lnTo>
                  <a:pt x="1609" y="1455"/>
                </a:lnTo>
                <a:lnTo>
                  <a:pt x="1611" y="1457"/>
                </a:lnTo>
                <a:lnTo>
                  <a:pt x="1611" y="1457"/>
                </a:lnTo>
                <a:lnTo>
                  <a:pt x="1611" y="1455"/>
                </a:lnTo>
                <a:lnTo>
                  <a:pt x="1607" y="1455"/>
                </a:lnTo>
                <a:close/>
                <a:moveTo>
                  <a:pt x="1647" y="950"/>
                </a:moveTo>
                <a:lnTo>
                  <a:pt x="1647" y="950"/>
                </a:lnTo>
                <a:lnTo>
                  <a:pt x="1647" y="952"/>
                </a:lnTo>
                <a:lnTo>
                  <a:pt x="1647" y="950"/>
                </a:lnTo>
                <a:lnTo>
                  <a:pt x="1649" y="948"/>
                </a:lnTo>
                <a:lnTo>
                  <a:pt x="1647" y="950"/>
                </a:lnTo>
                <a:close/>
                <a:moveTo>
                  <a:pt x="1613" y="1367"/>
                </a:moveTo>
                <a:lnTo>
                  <a:pt x="1613" y="1367"/>
                </a:lnTo>
                <a:lnTo>
                  <a:pt x="1613" y="1365"/>
                </a:lnTo>
                <a:lnTo>
                  <a:pt x="1613" y="1365"/>
                </a:lnTo>
                <a:lnTo>
                  <a:pt x="1615" y="1365"/>
                </a:lnTo>
                <a:lnTo>
                  <a:pt x="1615" y="1363"/>
                </a:lnTo>
                <a:lnTo>
                  <a:pt x="1618" y="1363"/>
                </a:lnTo>
                <a:lnTo>
                  <a:pt x="1618" y="1361"/>
                </a:lnTo>
                <a:lnTo>
                  <a:pt x="1618" y="1361"/>
                </a:lnTo>
                <a:lnTo>
                  <a:pt x="1615" y="1359"/>
                </a:lnTo>
                <a:lnTo>
                  <a:pt x="1613" y="1357"/>
                </a:lnTo>
                <a:lnTo>
                  <a:pt x="1609" y="1354"/>
                </a:lnTo>
                <a:lnTo>
                  <a:pt x="1607" y="1354"/>
                </a:lnTo>
                <a:lnTo>
                  <a:pt x="1605" y="1354"/>
                </a:lnTo>
                <a:lnTo>
                  <a:pt x="1605" y="1354"/>
                </a:lnTo>
                <a:lnTo>
                  <a:pt x="1603" y="1354"/>
                </a:lnTo>
                <a:lnTo>
                  <a:pt x="1601" y="1354"/>
                </a:lnTo>
                <a:lnTo>
                  <a:pt x="1599" y="1352"/>
                </a:lnTo>
                <a:lnTo>
                  <a:pt x="1599" y="1352"/>
                </a:lnTo>
                <a:lnTo>
                  <a:pt x="1599" y="1352"/>
                </a:lnTo>
                <a:lnTo>
                  <a:pt x="1601" y="1352"/>
                </a:lnTo>
                <a:lnTo>
                  <a:pt x="1603" y="1352"/>
                </a:lnTo>
                <a:lnTo>
                  <a:pt x="1605" y="1352"/>
                </a:lnTo>
                <a:lnTo>
                  <a:pt x="1605" y="1350"/>
                </a:lnTo>
                <a:lnTo>
                  <a:pt x="1603" y="1350"/>
                </a:lnTo>
                <a:lnTo>
                  <a:pt x="1597" y="1350"/>
                </a:lnTo>
                <a:lnTo>
                  <a:pt x="1597" y="1350"/>
                </a:lnTo>
                <a:lnTo>
                  <a:pt x="1595" y="1348"/>
                </a:lnTo>
                <a:lnTo>
                  <a:pt x="1595" y="1346"/>
                </a:lnTo>
                <a:lnTo>
                  <a:pt x="1595" y="1346"/>
                </a:lnTo>
                <a:lnTo>
                  <a:pt x="1592" y="1346"/>
                </a:lnTo>
                <a:lnTo>
                  <a:pt x="1592" y="1346"/>
                </a:lnTo>
                <a:lnTo>
                  <a:pt x="1590" y="1346"/>
                </a:lnTo>
                <a:lnTo>
                  <a:pt x="1588" y="1346"/>
                </a:lnTo>
                <a:lnTo>
                  <a:pt x="1588" y="1344"/>
                </a:lnTo>
                <a:lnTo>
                  <a:pt x="1586" y="1344"/>
                </a:lnTo>
                <a:lnTo>
                  <a:pt x="1584" y="1344"/>
                </a:lnTo>
                <a:lnTo>
                  <a:pt x="1584" y="1344"/>
                </a:lnTo>
                <a:lnTo>
                  <a:pt x="1582" y="1342"/>
                </a:lnTo>
                <a:lnTo>
                  <a:pt x="1582" y="1342"/>
                </a:lnTo>
                <a:lnTo>
                  <a:pt x="1580" y="1342"/>
                </a:lnTo>
                <a:lnTo>
                  <a:pt x="1578" y="1342"/>
                </a:lnTo>
                <a:lnTo>
                  <a:pt x="1576" y="1342"/>
                </a:lnTo>
                <a:lnTo>
                  <a:pt x="1576" y="1342"/>
                </a:lnTo>
                <a:lnTo>
                  <a:pt x="1574" y="1342"/>
                </a:lnTo>
                <a:lnTo>
                  <a:pt x="1571" y="1342"/>
                </a:lnTo>
                <a:lnTo>
                  <a:pt x="1569" y="1342"/>
                </a:lnTo>
                <a:lnTo>
                  <a:pt x="1569" y="1342"/>
                </a:lnTo>
                <a:lnTo>
                  <a:pt x="1569" y="1344"/>
                </a:lnTo>
                <a:lnTo>
                  <a:pt x="1569" y="1344"/>
                </a:lnTo>
                <a:lnTo>
                  <a:pt x="1567" y="1344"/>
                </a:lnTo>
                <a:lnTo>
                  <a:pt x="1567" y="1344"/>
                </a:lnTo>
                <a:lnTo>
                  <a:pt x="1565" y="1344"/>
                </a:lnTo>
                <a:lnTo>
                  <a:pt x="1561" y="1344"/>
                </a:lnTo>
                <a:lnTo>
                  <a:pt x="1559" y="1344"/>
                </a:lnTo>
                <a:lnTo>
                  <a:pt x="1555" y="1342"/>
                </a:lnTo>
                <a:lnTo>
                  <a:pt x="1553" y="1342"/>
                </a:lnTo>
                <a:lnTo>
                  <a:pt x="1548" y="1342"/>
                </a:lnTo>
                <a:lnTo>
                  <a:pt x="1546" y="1342"/>
                </a:lnTo>
                <a:lnTo>
                  <a:pt x="1546" y="1342"/>
                </a:lnTo>
                <a:lnTo>
                  <a:pt x="1544" y="1344"/>
                </a:lnTo>
                <a:lnTo>
                  <a:pt x="1544" y="1344"/>
                </a:lnTo>
                <a:lnTo>
                  <a:pt x="1544" y="1346"/>
                </a:lnTo>
                <a:lnTo>
                  <a:pt x="1546" y="1346"/>
                </a:lnTo>
                <a:lnTo>
                  <a:pt x="1548" y="1346"/>
                </a:lnTo>
                <a:lnTo>
                  <a:pt x="1553" y="1348"/>
                </a:lnTo>
                <a:lnTo>
                  <a:pt x="1555" y="1348"/>
                </a:lnTo>
                <a:lnTo>
                  <a:pt x="1555" y="1350"/>
                </a:lnTo>
                <a:lnTo>
                  <a:pt x="1553" y="1352"/>
                </a:lnTo>
                <a:lnTo>
                  <a:pt x="1555" y="1352"/>
                </a:lnTo>
                <a:lnTo>
                  <a:pt x="1553" y="1354"/>
                </a:lnTo>
                <a:lnTo>
                  <a:pt x="1555" y="1357"/>
                </a:lnTo>
                <a:lnTo>
                  <a:pt x="1559" y="1359"/>
                </a:lnTo>
                <a:lnTo>
                  <a:pt x="1559" y="1361"/>
                </a:lnTo>
                <a:lnTo>
                  <a:pt x="1559" y="1361"/>
                </a:lnTo>
                <a:lnTo>
                  <a:pt x="1559" y="1361"/>
                </a:lnTo>
                <a:lnTo>
                  <a:pt x="1559" y="1361"/>
                </a:lnTo>
                <a:lnTo>
                  <a:pt x="1555" y="1363"/>
                </a:lnTo>
                <a:lnTo>
                  <a:pt x="1555" y="1363"/>
                </a:lnTo>
                <a:lnTo>
                  <a:pt x="1555" y="1363"/>
                </a:lnTo>
                <a:lnTo>
                  <a:pt x="1555" y="1363"/>
                </a:lnTo>
                <a:lnTo>
                  <a:pt x="1553" y="1363"/>
                </a:lnTo>
                <a:lnTo>
                  <a:pt x="1551" y="1363"/>
                </a:lnTo>
                <a:lnTo>
                  <a:pt x="1542" y="1363"/>
                </a:lnTo>
                <a:lnTo>
                  <a:pt x="1540" y="1361"/>
                </a:lnTo>
                <a:lnTo>
                  <a:pt x="1538" y="1361"/>
                </a:lnTo>
                <a:lnTo>
                  <a:pt x="1536" y="1361"/>
                </a:lnTo>
                <a:lnTo>
                  <a:pt x="1534" y="1361"/>
                </a:lnTo>
                <a:lnTo>
                  <a:pt x="1532" y="1361"/>
                </a:lnTo>
                <a:lnTo>
                  <a:pt x="1532" y="1361"/>
                </a:lnTo>
                <a:lnTo>
                  <a:pt x="1530" y="1361"/>
                </a:lnTo>
                <a:lnTo>
                  <a:pt x="1530" y="1363"/>
                </a:lnTo>
                <a:lnTo>
                  <a:pt x="1530" y="1365"/>
                </a:lnTo>
                <a:lnTo>
                  <a:pt x="1530" y="1365"/>
                </a:lnTo>
                <a:lnTo>
                  <a:pt x="1534" y="1365"/>
                </a:lnTo>
                <a:lnTo>
                  <a:pt x="1534" y="1367"/>
                </a:lnTo>
                <a:lnTo>
                  <a:pt x="1536" y="1367"/>
                </a:lnTo>
                <a:lnTo>
                  <a:pt x="1538" y="1369"/>
                </a:lnTo>
                <a:lnTo>
                  <a:pt x="1538" y="1369"/>
                </a:lnTo>
                <a:lnTo>
                  <a:pt x="1538" y="1369"/>
                </a:lnTo>
                <a:lnTo>
                  <a:pt x="1540" y="1367"/>
                </a:lnTo>
                <a:lnTo>
                  <a:pt x="1540" y="1367"/>
                </a:lnTo>
                <a:lnTo>
                  <a:pt x="1542" y="1367"/>
                </a:lnTo>
                <a:lnTo>
                  <a:pt x="1544" y="1367"/>
                </a:lnTo>
                <a:lnTo>
                  <a:pt x="1546" y="1367"/>
                </a:lnTo>
                <a:lnTo>
                  <a:pt x="1548" y="1367"/>
                </a:lnTo>
                <a:lnTo>
                  <a:pt x="1553" y="1367"/>
                </a:lnTo>
                <a:lnTo>
                  <a:pt x="1555" y="1367"/>
                </a:lnTo>
                <a:lnTo>
                  <a:pt x="1555" y="1367"/>
                </a:lnTo>
                <a:lnTo>
                  <a:pt x="1557" y="1367"/>
                </a:lnTo>
                <a:lnTo>
                  <a:pt x="1557" y="1367"/>
                </a:lnTo>
                <a:lnTo>
                  <a:pt x="1557" y="1367"/>
                </a:lnTo>
                <a:lnTo>
                  <a:pt x="1563" y="1367"/>
                </a:lnTo>
                <a:lnTo>
                  <a:pt x="1565" y="1367"/>
                </a:lnTo>
                <a:lnTo>
                  <a:pt x="1565" y="1367"/>
                </a:lnTo>
                <a:lnTo>
                  <a:pt x="1567" y="1369"/>
                </a:lnTo>
                <a:lnTo>
                  <a:pt x="1567" y="1369"/>
                </a:lnTo>
                <a:lnTo>
                  <a:pt x="1569" y="1369"/>
                </a:lnTo>
                <a:lnTo>
                  <a:pt x="1569" y="1371"/>
                </a:lnTo>
                <a:lnTo>
                  <a:pt x="1569" y="1371"/>
                </a:lnTo>
                <a:lnTo>
                  <a:pt x="1569" y="1373"/>
                </a:lnTo>
                <a:lnTo>
                  <a:pt x="1569" y="1373"/>
                </a:lnTo>
                <a:lnTo>
                  <a:pt x="1571" y="1373"/>
                </a:lnTo>
                <a:lnTo>
                  <a:pt x="1571" y="1373"/>
                </a:lnTo>
                <a:lnTo>
                  <a:pt x="1574" y="1375"/>
                </a:lnTo>
                <a:lnTo>
                  <a:pt x="1574" y="1375"/>
                </a:lnTo>
                <a:lnTo>
                  <a:pt x="1574" y="1375"/>
                </a:lnTo>
                <a:lnTo>
                  <a:pt x="1576" y="1371"/>
                </a:lnTo>
                <a:lnTo>
                  <a:pt x="1578" y="1369"/>
                </a:lnTo>
                <a:lnTo>
                  <a:pt x="1578" y="1367"/>
                </a:lnTo>
                <a:lnTo>
                  <a:pt x="1578" y="1367"/>
                </a:lnTo>
                <a:lnTo>
                  <a:pt x="1578" y="1367"/>
                </a:lnTo>
                <a:lnTo>
                  <a:pt x="1578" y="1365"/>
                </a:lnTo>
                <a:lnTo>
                  <a:pt x="1580" y="1365"/>
                </a:lnTo>
                <a:lnTo>
                  <a:pt x="1582" y="1365"/>
                </a:lnTo>
                <a:lnTo>
                  <a:pt x="1584" y="1365"/>
                </a:lnTo>
                <a:lnTo>
                  <a:pt x="1586" y="1367"/>
                </a:lnTo>
                <a:lnTo>
                  <a:pt x="1586" y="1367"/>
                </a:lnTo>
                <a:lnTo>
                  <a:pt x="1590" y="1367"/>
                </a:lnTo>
                <a:lnTo>
                  <a:pt x="1592" y="1365"/>
                </a:lnTo>
                <a:lnTo>
                  <a:pt x="1592" y="1365"/>
                </a:lnTo>
                <a:lnTo>
                  <a:pt x="1592" y="1365"/>
                </a:lnTo>
                <a:lnTo>
                  <a:pt x="1595" y="1363"/>
                </a:lnTo>
                <a:lnTo>
                  <a:pt x="1597" y="1363"/>
                </a:lnTo>
                <a:lnTo>
                  <a:pt x="1599" y="1363"/>
                </a:lnTo>
                <a:lnTo>
                  <a:pt x="1601" y="1363"/>
                </a:lnTo>
                <a:lnTo>
                  <a:pt x="1603" y="1363"/>
                </a:lnTo>
                <a:lnTo>
                  <a:pt x="1605" y="1363"/>
                </a:lnTo>
                <a:lnTo>
                  <a:pt x="1607" y="1365"/>
                </a:lnTo>
                <a:lnTo>
                  <a:pt x="1609" y="1365"/>
                </a:lnTo>
                <a:lnTo>
                  <a:pt x="1611" y="1365"/>
                </a:lnTo>
                <a:lnTo>
                  <a:pt x="1611" y="1367"/>
                </a:lnTo>
                <a:lnTo>
                  <a:pt x="1611" y="1367"/>
                </a:lnTo>
                <a:lnTo>
                  <a:pt x="1613" y="1367"/>
                </a:lnTo>
                <a:close/>
                <a:moveTo>
                  <a:pt x="1435" y="1269"/>
                </a:moveTo>
                <a:lnTo>
                  <a:pt x="1435" y="1269"/>
                </a:lnTo>
                <a:lnTo>
                  <a:pt x="1433" y="1269"/>
                </a:lnTo>
                <a:lnTo>
                  <a:pt x="1433" y="1269"/>
                </a:lnTo>
                <a:lnTo>
                  <a:pt x="1433" y="1269"/>
                </a:lnTo>
                <a:lnTo>
                  <a:pt x="1433" y="1269"/>
                </a:lnTo>
                <a:lnTo>
                  <a:pt x="1435" y="1269"/>
                </a:lnTo>
                <a:close/>
                <a:moveTo>
                  <a:pt x="1437" y="1266"/>
                </a:moveTo>
                <a:lnTo>
                  <a:pt x="1437" y="1266"/>
                </a:lnTo>
                <a:lnTo>
                  <a:pt x="1437" y="1269"/>
                </a:lnTo>
                <a:lnTo>
                  <a:pt x="1437" y="1269"/>
                </a:lnTo>
                <a:lnTo>
                  <a:pt x="1437" y="1269"/>
                </a:lnTo>
                <a:lnTo>
                  <a:pt x="1437" y="1269"/>
                </a:lnTo>
                <a:lnTo>
                  <a:pt x="1437" y="1266"/>
                </a:lnTo>
                <a:close/>
                <a:moveTo>
                  <a:pt x="1446" y="1260"/>
                </a:moveTo>
                <a:lnTo>
                  <a:pt x="1444" y="1260"/>
                </a:lnTo>
                <a:lnTo>
                  <a:pt x="1444" y="1260"/>
                </a:lnTo>
                <a:lnTo>
                  <a:pt x="1444" y="1262"/>
                </a:lnTo>
                <a:lnTo>
                  <a:pt x="1444" y="1262"/>
                </a:lnTo>
                <a:lnTo>
                  <a:pt x="1442" y="1262"/>
                </a:lnTo>
                <a:lnTo>
                  <a:pt x="1442" y="1262"/>
                </a:lnTo>
                <a:lnTo>
                  <a:pt x="1442" y="1264"/>
                </a:lnTo>
                <a:lnTo>
                  <a:pt x="1439" y="1266"/>
                </a:lnTo>
                <a:lnTo>
                  <a:pt x="1444" y="1262"/>
                </a:lnTo>
                <a:lnTo>
                  <a:pt x="1446" y="1260"/>
                </a:lnTo>
                <a:close/>
                <a:moveTo>
                  <a:pt x="1429" y="1271"/>
                </a:moveTo>
                <a:lnTo>
                  <a:pt x="1429" y="1271"/>
                </a:lnTo>
                <a:lnTo>
                  <a:pt x="1429" y="1271"/>
                </a:lnTo>
                <a:lnTo>
                  <a:pt x="1429" y="1271"/>
                </a:lnTo>
                <a:lnTo>
                  <a:pt x="1429" y="1269"/>
                </a:lnTo>
                <a:lnTo>
                  <a:pt x="1429" y="1269"/>
                </a:lnTo>
                <a:lnTo>
                  <a:pt x="1429" y="1271"/>
                </a:lnTo>
                <a:lnTo>
                  <a:pt x="1429" y="1271"/>
                </a:lnTo>
                <a:lnTo>
                  <a:pt x="1429" y="1271"/>
                </a:lnTo>
                <a:close/>
                <a:moveTo>
                  <a:pt x="1439" y="1266"/>
                </a:moveTo>
                <a:lnTo>
                  <a:pt x="1439" y="1266"/>
                </a:lnTo>
                <a:lnTo>
                  <a:pt x="1439" y="1266"/>
                </a:lnTo>
                <a:lnTo>
                  <a:pt x="1439" y="1266"/>
                </a:lnTo>
                <a:lnTo>
                  <a:pt x="1439" y="1266"/>
                </a:lnTo>
                <a:close/>
                <a:moveTo>
                  <a:pt x="1379" y="1191"/>
                </a:moveTo>
                <a:lnTo>
                  <a:pt x="1379" y="1193"/>
                </a:lnTo>
                <a:lnTo>
                  <a:pt x="1377" y="1193"/>
                </a:lnTo>
                <a:lnTo>
                  <a:pt x="1377" y="1193"/>
                </a:lnTo>
                <a:lnTo>
                  <a:pt x="1375" y="1193"/>
                </a:lnTo>
                <a:lnTo>
                  <a:pt x="1377" y="1193"/>
                </a:lnTo>
                <a:lnTo>
                  <a:pt x="1377" y="1193"/>
                </a:lnTo>
                <a:lnTo>
                  <a:pt x="1381" y="1191"/>
                </a:lnTo>
                <a:lnTo>
                  <a:pt x="1379" y="1191"/>
                </a:lnTo>
                <a:close/>
                <a:moveTo>
                  <a:pt x="1416" y="1241"/>
                </a:moveTo>
                <a:lnTo>
                  <a:pt x="1419" y="1243"/>
                </a:lnTo>
                <a:lnTo>
                  <a:pt x="1419" y="1243"/>
                </a:lnTo>
                <a:lnTo>
                  <a:pt x="1419" y="1243"/>
                </a:lnTo>
                <a:lnTo>
                  <a:pt x="1419" y="1243"/>
                </a:lnTo>
                <a:lnTo>
                  <a:pt x="1419" y="1241"/>
                </a:lnTo>
                <a:lnTo>
                  <a:pt x="1416" y="1241"/>
                </a:lnTo>
                <a:lnTo>
                  <a:pt x="1416" y="1241"/>
                </a:lnTo>
                <a:close/>
                <a:moveTo>
                  <a:pt x="1419" y="1241"/>
                </a:moveTo>
                <a:lnTo>
                  <a:pt x="1419" y="1241"/>
                </a:lnTo>
                <a:lnTo>
                  <a:pt x="1419" y="1239"/>
                </a:lnTo>
                <a:lnTo>
                  <a:pt x="1416" y="1239"/>
                </a:lnTo>
                <a:lnTo>
                  <a:pt x="1419" y="1241"/>
                </a:lnTo>
                <a:lnTo>
                  <a:pt x="1419" y="1241"/>
                </a:lnTo>
                <a:close/>
                <a:moveTo>
                  <a:pt x="1427" y="1271"/>
                </a:moveTo>
                <a:lnTo>
                  <a:pt x="1427" y="1271"/>
                </a:lnTo>
                <a:lnTo>
                  <a:pt x="1427" y="1269"/>
                </a:lnTo>
                <a:lnTo>
                  <a:pt x="1425" y="1271"/>
                </a:lnTo>
                <a:lnTo>
                  <a:pt x="1425" y="1271"/>
                </a:lnTo>
                <a:lnTo>
                  <a:pt x="1427" y="1271"/>
                </a:lnTo>
                <a:lnTo>
                  <a:pt x="1427" y="1271"/>
                </a:lnTo>
                <a:close/>
                <a:moveTo>
                  <a:pt x="1423" y="1271"/>
                </a:moveTo>
                <a:lnTo>
                  <a:pt x="1423" y="1271"/>
                </a:lnTo>
                <a:lnTo>
                  <a:pt x="1423" y="1271"/>
                </a:lnTo>
                <a:lnTo>
                  <a:pt x="1423" y="1271"/>
                </a:lnTo>
                <a:lnTo>
                  <a:pt x="1423" y="1273"/>
                </a:lnTo>
                <a:lnTo>
                  <a:pt x="1423" y="1273"/>
                </a:lnTo>
                <a:lnTo>
                  <a:pt x="1423" y="1271"/>
                </a:lnTo>
                <a:close/>
                <a:moveTo>
                  <a:pt x="1159" y="440"/>
                </a:moveTo>
                <a:lnTo>
                  <a:pt x="1159" y="438"/>
                </a:lnTo>
                <a:lnTo>
                  <a:pt x="1159" y="436"/>
                </a:lnTo>
                <a:lnTo>
                  <a:pt x="1159" y="436"/>
                </a:lnTo>
                <a:lnTo>
                  <a:pt x="1159" y="436"/>
                </a:lnTo>
                <a:lnTo>
                  <a:pt x="1157" y="434"/>
                </a:lnTo>
                <a:lnTo>
                  <a:pt x="1157" y="436"/>
                </a:lnTo>
                <a:lnTo>
                  <a:pt x="1155" y="436"/>
                </a:lnTo>
                <a:lnTo>
                  <a:pt x="1155" y="436"/>
                </a:lnTo>
                <a:lnTo>
                  <a:pt x="1155" y="436"/>
                </a:lnTo>
                <a:lnTo>
                  <a:pt x="1157" y="438"/>
                </a:lnTo>
                <a:lnTo>
                  <a:pt x="1157" y="438"/>
                </a:lnTo>
                <a:lnTo>
                  <a:pt x="1159" y="440"/>
                </a:lnTo>
                <a:close/>
                <a:moveTo>
                  <a:pt x="2565" y="673"/>
                </a:moveTo>
                <a:lnTo>
                  <a:pt x="2565" y="673"/>
                </a:lnTo>
                <a:lnTo>
                  <a:pt x="2565" y="673"/>
                </a:lnTo>
                <a:lnTo>
                  <a:pt x="2565" y="673"/>
                </a:lnTo>
                <a:lnTo>
                  <a:pt x="2567" y="671"/>
                </a:lnTo>
                <a:lnTo>
                  <a:pt x="2565" y="671"/>
                </a:lnTo>
                <a:lnTo>
                  <a:pt x="2565" y="671"/>
                </a:lnTo>
                <a:lnTo>
                  <a:pt x="2565" y="673"/>
                </a:lnTo>
                <a:close/>
                <a:moveTo>
                  <a:pt x="2525" y="702"/>
                </a:moveTo>
                <a:lnTo>
                  <a:pt x="2527" y="705"/>
                </a:lnTo>
                <a:lnTo>
                  <a:pt x="2527" y="705"/>
                </a:lnTo>
                <a:lnTo>
                  <a:pt x="2527" y="707"/>
                </a:lnTo>
                <a:lnTo>
                  <a:pt x="2525" y="711"/>
                </a:lnTo>
                <a:lnTo>
                  <a:pt x="2523" y="711"/>
                </a:lnTo>
                <a:lnTo>
                  <a:pt x="2523" y="711"/>
                </a:lnTo>
                <a:lnTo>
                  <a:pt x="2525" y="713"/>
                </a:lnTo>
                <a:lnTo>
                  <a:pt x="2523" y="715"/>
                </a:lnTo>
                <a:lnTo>
                  <a:pt x="2521" y="715"/>
                </a:lnTo>
                <a:lnTo>
                  <a:pt x="2519" y="715"/>
                </a:lnTo>
                <a:lnTo>
                  <a:pt x="2519" y="715"/>
                </a:lnTo>
                <a:lnTo>
                  <a:pt x="2521" y="715"/>
                </a:lnTo>
                <a:lnTo>
                  <a:pt x="2521" y="715"/>
                </a:lnTo>
                <a:lnTo>
                  <a:pt x="2521" y="717"/>
                </a:lnTo>
                <a:lnTo>
                  <a:pt x="2523" y="719"/>
                </a:lnTo>
                <a:lnTo>
                  <a:pt x="2525" y="719"/>
                </a:lnTo>
                <a:lnTo>
                  <a:pt x="2525" y="719"/>
                </a:lnTo>
                <a:lnTo>
                  <a:pt x="2527" y="719"/>
                </a:lnTo>
                <a:lnTo>
                  <a:pt x="2531" y="715"/>
                </a:lnTo>
                <a:lnTo>
                  <a:pt x="2533" y="715"/>
                </a:lnTo>
                <a:lnTo>
                  <a:pt x="2531" y="717"/>
                </a:lnTo>
                <a:lnTo>
                  <a:pt x="2531" y="717"/>
                </a:lnTo>
                <a:lnTo>
                  <a:pt x="2531" y="719"/>
                </a:lnTo>
                <a:lnTo>
                  <a:pt x="2529" y="719"/>
                </a:lnTo>
                <a:lnTo>
                  <a:pt x="2529" y="721"/>
                </a:lnTo>
                <a:lnTo>
                  <a:pt x="2529" y="723"/>
                </a:lnTo>
                <a:lnTo>
                  <a:pt x="2527" y="726"/>
                </a:lnTo>
                <a:lnTo>
                  <a:pt x="2527" y="728"/>
                </a:lnTo>
                <a:lnTo>
                  <a:pt x="2527" y="730"/>
                </a:lnTo>
                <a:lnTo>
                  <a:pt x="2527" y="734"/>
                </a:lnTo>
                <a:lnTo>
                  <a:pt x="2527" y="734"/>
                </a:lnTo>
                <a:lnTo>
                  <a:pt x="2527" y="734"/>
                </a:lnTo>
                <a:lnTo>
                  <a:pt x="2527" y="734"/>
                </a:lnTo>
                <a:lnTo>
                  <a:pt x="2527" y="734"/>
                </a:lnTo>
                <a:lnTo>
                  <a:pt x="2527" y="736"/>
                </a:lnTo>
                <a:lnTo>
                  <a:pt x="2525" y="736"/>
                </a:lnTo>
                <a:lnTo>
                  <a:pt x="2525" y="738"/>
                </a:lnTo>
                <a:lnTo>
                  <a:pt x="2525" y="742"/>
                </a:lnTo>
                <a:lnTo>
                  <a:pt x="2525" y="742"/>
                </a:lnTo>
                <a:lnTo>
                  <a:pt x="2525" y="742"/>
                </a:lnTo>
                <a:lnTo>
                  <a:pt x="2525" y="744"/>
                </a:lnTo>
                <a:lnTo>
                  <a:pt x="2527" y="744"/>
                </a:lnTo>
                <a:lnTo>
                  <a:pt x="2527" y="744"/>
                </a:lnTo>
                <a:lnTo>
                  <a:pt x="2527" y="742"/>
                </a:lnTo>
                <a:lnTo>
                  <a:pt x="2527" y="742"/>
                </a:lnTo>
                <a:lnTo>
                  <a:pt x="2529" y="734"/>
                </a:lnTo>
                <a:lnTo>
                  <a:pt x="2529" y="734"/>
                </a:lnTo>
                <a:lnTo>
                  <a:pt x="2529" y="732"/>
                </a:lnTo>
                <a:lnTo>
                  <a:pt x="2529" y="730"/>
                </a:lnTo>
                <a:lnTo>
                  <a:pt x="2529" y="730"/>
                </a:lnTo>
                <a:lnTo>
                  <a:pt x="2529" y="730"/>
                </a:lnTo>
                <a:lnTo>
                  <a:pt x="2531" y="728"/>
                </a:lnTo>
                <a:lnTo>
                  <a:pt x="2533" y="726"/>
                </a:lnTo>
                <a:lnTo>
                  <a:pt x="2535" y="726"/>
                </a:lnTo>
                <a:lnTo>
                  <a:pt x="2533" y="728"/>
                </a:lnTo>
                <a:lnTo>
                  <a:pt x="2531" y="730"/>
                </a:lnTo>
                <a:lnTo>
                  <a:pt x="2531" y="730"/>
                </a:lnTo>
                <a:lnTo>
                  <a:pt x="2531" y="732"/>
                </a:lnTo>
                <a:lnTo>
                  <a:pt x="2531" y="732"/>
                </a:lnTo>
                <a:lnTo>
                  <a:pt x="2531" y="732"/>
                </a:lnTo>
                <a:lnTo>
                  <a:pt x="2533" y="732"/>
                </a:lnTo>
                <a:lnTo>
                  <a:pt x="2533" y="732"/>
                </a:lnTo>
                <a:lnTo>
                  <a:pt x="2533" y="732"/>
                </a:lnTo>
                <a:lnTo>
                  <a:pt x="2533" y="730"/>
                </a:lnTo>
                <a:lnTo>
                  <a:pt x="2535" y="730"/>
                </a:lnTo>
                <a:lnTo>
                  <a:pt x="2535" y="730"/>
                </a:lnTo>
                <a:lnTo>
                  <a:pt x="2537" y="728"/>
                </a:lnTo>
                <a:lnTo>
                  <a:pt x="2537" y="728"/>
                </a:lnTo>
                <a:lnTo>
                  <a:pt x="2537" y="728"/>
                </a:lnTo>
                <a:lnTo>
                  <a:pt x="2537" y="728"/>
                </a:lnTo>
                <a:lnTo>
                  <a:pt x="2537" y="730"/>
                </a:lnTo>
                <a:lnTo>
                  <a:pt x="2540" y="730"/>
                </a:lnTo>
                <a:lnTo>
                  <a:pt x="2542" y="732"/>
                </a:lnTo>
                <a:lnTo>
                  <a:pt x="2537" y="732"/>
                </a:lnTo>
                <a:lnTo>
                  <a:pt x="2537" y="732"/>
                </a:lnTo>
                <a:lnTo>
                  <a:pt x="2537" y="732"/>
                </a:lnTo>
                <a:lnTo>
                  <a:pt x="2537" y="734"/>
                </a:lnTo>
                <a:lnTo>
                  <a:pt x="2537" y="736"/>
                </a:lnTo>
                <a:lnTo>
                  <a:pt x="2540" y="738"/>
                </a:lnTo>
                <a:lnTo>
                  <a:pt x="2540" y="738"/>
                </a:lnTo>
                <a:lnTo>
                  <a:pt x="2540" y="740"/>
                </a:lnTo>
                <a:lnTo>
                  <a:pt x="2540" y="742"/>
                </a:lnTo>
                <a:lnTo>
                  <a:pt x="2537" y="742"/>
                </a:lnTo>
                <a:lnTo>
                  <a:pt x="2535" y="747"/>
                </a:lnTo>
                <a:lnTo>
                  <a:pt x="2535" y="751"/>
                </a:lnTo>
                <a:lnTo>
                  <a:pt x="2533" y="751"/>
                </a:lnTo>
                <a:lnTo>
                  <a:pt x="2533" y="751"/>
                </a:lnTo>
                <a:lnTo>
                  <a:pt x="2533" y="753"/>
                </a:lnTo>
                <a:lnTo>
                  <a:pt x="2533" y="753"/>
                </a:lnTo>
                <a:lnTo>
                  <a:pt x="2535" y="755"/>
                </a:lnTo>
                <a:lnTo>
                  <a:pt x="2537" y="757"/>
                </a:lnTo>
                <a:lnTo>
                  <a:pt x="2537" y="755"/>
                </a:lnTo>
                <a:lnTo>
                  <a:pt x="2537" y="753"/>
                </a:lnTo>
                <a:lnTo>
                  <a:pt x="2537" y="753"/>
                </a:lnTo>
                <a:lnTo>
                  <a:pt x="2540" y="755"/>
                </a:lnTo>
                <a:lnTo>
                  <a:pt x="2542" y="755"/>
                </a:lnTo>
                <a:lnTo>
                  <a:pt x="2544" y="755"/>
                </a:lnTo>
                <a:lnTo>
                  <a:pt x="2546" y="753"/>
                </a:lnTo>
                <a:lnTo>
                  <a:pt x="2546" y="753"/>
                </a:lnTo>
                <a:lnTo>
                  <a:pt x="2546" y="753"/>
                </a:lnTo>
                <a:lnTo>
                  <a:pt x="2548" y="755"/>
                </a:lnTo>
                <a:lnTo>
                  <a:pt x="2548" y="755"/>
                </a:lnTo>
                <a:lnTo>
                  <a:pt x="2548" y="755"/>
                </a:lnTo>
                <a:lnTo>
                  <a:pt x="2550" y="755"/>
                </a:lnTo>
                <a:lnTo>
                  <a:pt x="2552" y="755"/>
                </a:lnTo>
                <a:lnTo>
                  <a:pt x="2552" y="753"/>
                </a:lnTo>
                <a:lnTo>
                  <a:pt x="2552" y="753"/>
                </a:lnTo>
                <a:lnTo>
                  <a:pt x="2554" y="753"/>
                </a:lnTo>
                <a:lnTo>
                  <a:pt x="2554" y="753"/>
                </a:lnTo>
                <a:lnTo>
                  <a:pt x="2556" y="751"/>
                </a:lnTo>
                <a:lnTo>
                  <a:pt x="2558" y="751"/>
                </a:lnTo>
                <a:lnTo>
                  <a:pt x="2563" y="751"/>
                </a:lnTo>
                <a:lnTo>
                  <a:pt x="2565" y="751"/>
                </a:lnTo>
                <a:lnTo>
                  <a:pt x="2560" y="753"/>
                </a:lnTo>
                <a:lnTo>
                  <a:pt x="2558" y="755"/>
                </a:lnTo>
                <a:lnTo>
                  <a:pt x="2556" y="759"/>
                </a:lnTo>
                <a:lnTo>
                  <a:pt x="2556" y="761"/>
                </a:lnTo>
                <a:lnTo>
                  <a:pt x="2558" y="763"/>
                </a:lnTo>
                <a:lnTo>
                  <a:pt x="2560" y="765"/>
                </a:lnTo>
                <a:lnTo>
                  <a:pt x="2563" y="767"/>
                </a:lnTo>
                <a:lnTo>
                  <a:pt x="2563" y="767"/>
                </a:lnTo>
                <a:lnTo>
                  <a:pt x="2563" y="767"/>
                </a:lnTo>
                <a:lnTo>
                  <a:pt x="2565" y="767"/>
                </a:lnTo>
                <a:lnTo>
                  <a:pt x="2567" y="767"/>
                </a:lnTo>
                <a:lnTo>
                  <a:pt x="2567" y="767"/>
                </a:lnTo>
                <a:lnTo>
                  <a:pt x="2567" y="770"/>
                </a:lnTo>
                <a:lnTo>
                  <a:pt x="2565" y="772"/>
                </a:lnTo>
                <a:lnTo>
                  <a:pt x="2565" y="772"/>
                </a:lnTo>
                <a:lnTo>
                  <a:pt x="2563" y="774"/>
                </a:lnTo>
                <a:lnTo>
                  <a:pt x="2565" y="774"/>
                </a:lnTo>
                <a:lnTo>
                  <a:pt x="2565" y="776"/>
                </a:lnTo>
                <a:lnTo>
                  <a:pt x="2565" y="776"/>
                </a:lnTo>
                <a:lnTo>
                  <a:pt x="2565" y="776"/>
                </a:lnTo>
                <a:lnTo>
                  <a:pt x="2563" y="778"/>
                </a:lnTo>
                <a:lnTo>
                  <a:pt x="2563" y="780"/>
                </a:lnTo>
                <a:lnTo>
                  <a:pt x="2565" y="782"/>
                </a:lnTo>
                <a:lnTo>
                  <a:pt x="2565" y="782"/>
                </a:lnTo>
                <a:lnTo>
                  <a:pt x="2567" y="782"/>
                </a:lnTo>
                <a:lnTo>
                  <a:pt x="2567" y="782"/>
                </a:lnTo>
                <a:lnTo>
                  <a:pt x="2569" y="784"/>
                </a:lnTo>
                <a:lnTo>
                  <a:pt x="2567" y="784"/>
                </a:lnTo>
                <a:lnTo>
                  <a:pt x="2565" y="784"/>
                </a:lnTo>
                <a:lnTo>
                  <a:pt x="2563" y="782"/>
                </a:lnTo>
                <a:lnTo>
                  <a:pt x="2563" y="782"/>
                </a:lnTo>
                <a:lnTo>
                  <a:pt x="2563" y="784"/>
                </a:lnTo>
                <a:lnTo>
                  <a:pt x="2560" y="782"/>
                </a:lnTo>
                <a:lnTo>
                  <a:pt x="2558" y="782"/>
                </a:lnTo>
                <a:lnTo>
                  <a:pt x="2556" y="784"/>
                </a:lnTo>
                <a:lnTo>
                  <a:pt x="2554" y="784"/>
                </a:lnTo>
                <a:lnTo>
                  <a:pt x="2554" y="784"/>
                </a:lnTo>
                <a:lnTo>
                  <a:pt x="2552" y="784"/>
                </a:lnTo>
                <a:lnTo>
                  <a:pt x="2548" y="786"/>
                </a:lnTo>
                <a:lnTo>
                  <a:pt x="2546" y="786"/>
                </a:lnTo>
                <a:lnTo>
                  <a:pt x="2546" y="788"/>
                </a:lnTo>
                <a:lnTo>
                  <a:pt x="2544" y="788"/>
                </a:lnTo>
                <a:lnTo>
                  <a:pt x="2544" y="788"/>
                </a:lnTo>
                <a:lnTo>
                  <a:pt x="2542" y="791"/>
                </a:lnTo>
                <a:lnTo>
                  <a:pt x="2540" y="793"/>
                </a:lnTo>
                <a:lnTo>
                  <a:pt x="2540" y="793"/>
                </a:lnTo>
                <a:lnTo>
                  <a:pt x="2540" y="793"/>
                </a:lnTo>
                <a:lnTo>
                  <a:pt x="2542" y="793"/>
                </a:lnTo>
                <a:lnTo>
                  <a:pt x="2544" y="793"/>
                </a:lnTo>
                <a:lnTo>
                  <a:pt x="2544" y="793"/>
                </a:lnTo>
                <a:lnTo>
                  <a:pt x="2546" y="791"/>
                </a:lnTo>
                <a:lnTo>
                  <a:pt x="2548" y="791"/>
                </a:lnTo>
                <a:lnTo>
                  <a:pt x="2548" y="793"/>
                </a:lnTo>
                <a:lnTo>
                  <a:pt x="2548" y="793"/>
                </a:lnTo>
                <a:lnTo>
                  <a:pt x="2548" y="795"/>
                </a:lnTo>
                <a:lnTo>
                  <a:pt x="2550" y="795"/>
                </a:lnTo>
                <a:lnTo>
                  <a:pt x="2548" y="797"/>
                </a:lnTo>
                <a:lnTo>
                  <a:pt x="2548" y="797"/>
                </a:lnTo>
                <a:lnTo>
                  <a:pt x="2550" y="799"/>
                </a:lnTo>
                <a:lnTo>
                  <a:pt x="2550" y="799"/>
                </a:lnTo>
                <a:lnTo>
                  <a:pt x="2550" y="799"/>
                </a:lnTo>
                <a:lnTo>
                  <a:pt x="2548" y="801"/>
                </a:lnTo>
                <a:lnTo>
                  <a:pt x="2548" y="803"/>
                </a:lnTo>
                <a:lnTo>
                  <a:pt x="2546" y="803"/>
                </a:lnTo>
                <a:lnTo>
                  <a:pt x="2544" y="805"/>
                </a:lnTo>
                <a:lnTo>
                  <a:pt x="2542" y="805"/>
                </a:lnTo>
                <a:lnTo>
                  <a:pt x="2537" y="807"/>
                </a:lnTo>
                <a:lnTo>
                  <a:pt x="2533" y="809"/>
                </a:lnTo>
                <a:lnTo>
                  <a:pt x="2533" y="809"/>
                </a:lnTo>
                <a:lnTo>
                  <a:pt x="2531" y="811"/>
                </a:lnTo>
                <a:lnTo>
                  <a:pt x="2533" y="811"/>
                </a:lnTo>
                <a:lnTo>
                  <a:pt x="2533" y="814"/>
                </a:lnTo>
                <a:lnTo>
                  <a:pt x="2533" y="814"/>
                </a:lnTo>
                <a:lnTo>
                  <a:pt x="2533" y="814"/>
                </a:lnTo>
                <a:lnTo>
                  <a:pt x="2537" y="816"/>
                </a:lnTo>
                <a:lnTo>
                  <a:pt x="2540" y="816"/>
                </a:lnTo>
                <a:lnTo>
                  <a:pt x="2542" y="814"/>
                </a:lnTo>
                <a:lnTo>
                  <a:pt x="2542" y="814"/>
                </a:lnTo>
                <a:lnTo>
                  <a:pt x="2544" y="814"/>
                </a:lnTo>
                <a:lnTo>
                  <a:pt x="2546" y="816"/>
                </a:lnTo>
                <a:lnTo>
                  <a:pt x="2546" y="816"/>
                </a:lnTo>
                <a:lnTo>
                  <a:pt x="2548" y="816"/>
                </a:lnTo>
                <a:lnTo>
                  <a:pt x="2548" y="816"/>
                </a:lnTo>
                <a:lnTo>
                  <a:pt x="2546" y="818"/>
                </a:lnTo>
                <a:lnTo>
                  <a:pt x="2548" y="818"/>
                </a:lnTo>
                <a:lnTo>
                  <a:pt x="2550" y="818"/>
                </a:lnTo>
                <a:lnTo>
                  <a:pt x="2550" y="816"/>
                </a:lnTo>
                <a:lnTo>
                  <a:pt x="2552" y="816"/>
                </a:lnTo>
                <a:lnTo>
                  <a:pt x="2554" y="818"/>
                </a:lnTo>
                <a:lnTo>
                  <a:pt x="2556" y="820"/>
                </a:lnTo>
                <a:lnTo>
                  <a:pt x="2560" y="820"/>
                </a:lnTo>
                <a:lnTo>
                  <a:pt x="2560" y="820"/>
                </a:lnTo>
                <a:lnTo>
                  <a:pt x="2563" y="818"/>
                </a:lnTo>
                <a:lnTo>
                  <a:pt x="2565" y="818"/>
                </a:lnTo>
                <a:lnTo>
                  <a:pt x="2569" y="818"/>
                </a:lnTo>
                <a:lnTo>
                  <a:pt x="2569" y="816"/>
                </a:lnTo>
                <a:lnTo>
                  <a:pt x="2571" y="816"/>
                </a:lnTo>
                <a:lnTo>
                  <a:pt x="2573" y="814"/>
                </a:lnTo>
                <a:lnTo>
                  <a:pt x="2571" y="816"/>
                </a:lnTo>
                <a:lnTo>
                  <a:pt x="2569" y="818"/>
                </a:lnTo>
                <a:lnTo>
                  <a:pt x="2567" y="820"/>
                </a:lnTo>
                <a:lnTo>
                  <a:pt x="2567" y="820"/>
                </a:lnTo>
                <a:lnTo>
                  <a:pt x="2565" y="824"/>
                </a:lnTo>
                <a:lnTo>
                  <a:pt x="2563" y="824"/>
                </a:lnTo>
                <a:lnTo>
                  <a:pt x="2560" y="824"/>
                </a:lnTo>
                <a:lnTo>
                  <a:pt x="2558" y="824"/>
                </a:lnTo>
                <a:lnTo>
                  <a:pt x="2556" y="824"/>
                </a:lnTo>
                <a:lnTo>
                  <a:pt x="2552" y="824"/>
                </a:lnTo>
                <a:lnTo>
                  <a:pt x="2548" y="824"/>
                </a:lnTo>
                <a:lnTo>
                  <a:pt x="2548" y="824"/>
                </a:lnTo>
                <a:lnTo>
                  <a:pt x="2546" y="828"/>
                </a:lnTo>
                <a:lnTo>
                  <a:pt x="2542" y="828"/>
                </a:lnTo>
                <a:lnTo>
                  <a:pt x="2542" y="830"/>
                </a:lnTo>
                <a:lnTo>
                  <a:pt x="2542" y="830"/>
                </a:lnTo>
                <a:lnTo>
                  <a:pt x="2542" y="832"/>
                </a:lnTo>
                <a:lnTo>
                  <a:pt x="2537" y="837"/>
                </a:lnTo>
                <a:lnTo>
                  <a:pt x="2537" y="837"/>
                </a:lnTo>
                <a:lnTo>
                  <a:pt x="2535" y="837"/>
                </a:lnTo>
                <a:lnTo>
                  <a:pt x="2535" y="837"/>
                </a:lnTo>
                <a:lnTo>
                  <a:pt x="2535" y="839"/>
                </a:lnTo>
                <a:lnTo>
                  <a:pt x="2533" y="841"/>
                </a:lnTo>
                <a:lnTo>
                  <a:pt x="2531" y="843"/>
                </a:lnTo>
                <a:lnTo>
                  <a:pt x="2527" y="843"/>
                </a:lnTo>
                <a:lnTo>
                  <a:pt x="2525" y="845"/>
                </a:lnTo>
                <a:lnTo>
                  <a:pt x="2525" y="845"/>
                </a:lnTo>
                <a:lnTo>
                  <a:pt x="2527" y="845"/>
                </a:lnTo>
                <a:lnTo>
                  <a:pt x="2527" y="845"/>
                </a:lnTo>
                <a:lnTo>
                  <a:pt x="2529" y="845"/>
                </a:lnTo>
                <a:lnTo>
                  <a:pt x="2531" y="845"/>
                </a:lnTo>
                <a:lnTo>
                  <a:pt x="2531" y="847"/>
                </a:lnTo>
                <a:lnTo>
                  <a:pt x="2533" y="847"/>
                </a:lnTo>
                <a:lnTo>
                  <a:pt x="2535" y="845"/>
                </a:lnTo>
                <a:lnTo>
                  <a:pt x="2535" y="843"/>
                </a:lnTo>
                <a:lnTo>
                  <a:pt x="2537" y="843"/>
                </a:lnTo>
                <a:lnTo>
                  <a:pt x="2540" y="841"/>
                </a:lnTo>
                <a:lnTo>
                  <a:pt x="2542" y="841"/>
                </a:lnTo>
                <a:lnTo>
                  <a:pt x="2544" y="841"/>
                </a:lnTo>
                <a:lnTo>
                  <a:pt x="2546" y="841"/>
                </a:lnTo>
                <a:lnTo>
                  <a:pt x="2546" y="839"/>
                </a:lnTo>
                <a:lnTo>
                  <a:pt x="2548" y="839"/>
                </a:lnTo>
                <a:lnTo>
                  <a:pt x="2548" y="839"/>
                </a:lnTo>
                <a:lnTo>
                  <a:pt x="2548" y="841"/>
                </a:lnTo>
                <a:lnTo>
                  <a:pt x="2552" y="841"/>
                </a:lnTo>
                <a:lnTo>
                  <a:pt x="2552" y="843"/>
                </a:lnTo>
                <a:lnTo>
                  <a:pt x="2554" y="843"/>
                </a:lnTo>
                <a:lnTo>
                  <a:pt x="2556" y="841"/>
                </a:lnTo>
                <a:lnTo>
                  <a:pt x="2556" y="839"/>
                </a:lnTo>
                <a:lnTo>
                  <a:pt x="2556" y="837"/>
                </a:lnTo>
                <a:lnTo>
                  <a:pt x="2558" y="835"/>
                </a:lnTo>
                <a:lnTo>
                  <a:pt x="2565" y="832"/>
                </a:lnTo>
                <a:lnTo>
                  <a:pt x="2565" y="832"/>
                </a:lnTo>
                <a:lnTo>
                  <a:pt x="2567" y="835"/>
                </a:lnTo>
                <a:lnTo>
                  <a:pt x="2569" y="835"/>
                </a:lnTo>
                <a:lnTo>
                  <a:pt x="2571" y="835"/>
                </a:lnTo>
                <a:lnTo>
                  <a:pt x="2573" y="835"/>
                </a:lnTo>
                <a:lnTo>
                  <a:pt x="2573" y="835"/>
                </a:lnTo>
                <a:lnTo>
                  <a:pt x="2573" y="835"/>
                </a:lnTo>
                <a:lnTo>
                  <a:pt x="2577" y="835"/>
                </a:lnTo>
                <a:lnTo>
                  <a:pt x="2579" y="835"/>
                </a:lnTo>
                <a:lnTo>
                  <a:pt x="2579" y="835"/>
                </a:lnTo>
                <a:lnTo>
                  <a:pt x="2579" y="835"/>
                </a:lnTo>
                <a:lnTo>
                  <a:pt x="2577" y="832"/>
                </a:lnTo>
                <a:lnTo>
                  <a:pt x="2581" y="832"/>
                </a:lnTo>
                <a:lnTo>
                  <a:pt x="2584" y="832"/>
                </a:lnTo>
                <a:lnTo>
                  <a:pt x="2584" y="832"/>
                </a:lnTo>
                <a:lnTo>
                  <a:pt x="2586" y="832"/>
                </a:lnTo>
                <a:lnTo>
                  <a:pt x="2588" y="830"/>
                </a:lnTo>
                <a:lnTo>
                  <a:pt x="2588" y="830"/>
                </a:lnTo>
                <a:lnTo>
                  <a:pt x="2590" y="830"/>
                </a:lnTo>
                <a:lnTo>
                  <a:pt x="2592" y="830"/>
                </a:lnTo>
                <a:lnTo>
                  <a:pt x="2594" y="832"/>
                </a:lnTo>
                <a:lnTo>
                  <a:pt x="2596" y="832"/>
                </a:lnTo>
                <a:lnTo>
                  <a:pt x="2596" y="832"/>
                </a:lnTo>
                <a:lnTo>
                  <a:pt x="2600" y="832"/>
                </a:lnTo>
                <a:lnTo>
                  <a:pt x="2604" y="832"/>
                </a:lnTo>
                <a:lnTo>
                  <a:pt x="2611" y="832"/>
                </a:lnTo>
                <a:lnTo>
                  <a:pt x="2613" y="832"/>
                </a:lnTo>
                <a:lnTo>
                  <a:pt x="2613" y="832"/>
                </a:lnTo>
                <a:lnTo>
                  <a:pt x="2615" y="830"/>
                </a:lnTo>
                <a:lnTo>
                  <a:pt x="2617" y="830"/>
                </a:lnTo>
                <a:lnTo>
                  <a:pt x="2619" y="828"/>
                </a:lnTo>
                <a:lnTo>
                  <a:pt x="2621" y="830"/>
                </a:lnTo>
                <a:lnTo>
                  <a:pt x="2621" y="828"/>
                </a:lnTo>
                <a:lnTo>
                  <a:pt x="2623" y="826"/>
                </a:lnTo>
                <a:lnTo>
                  <a:pt x="2628" y="824"/>
                </a:lnTo>
                <a:lnTo>
                  <a:pt x="2628" y="824"/>
                </a:lnTo>
                <a:lnTo>
                  <a:pt x="2628" y="822"/>
                </a:lnTo>
                <a:lnTo>
                  <a:pt x="2628" y="822"/>
                </a:lnTo>
                <a:lnTo>
                  <a:pt x="2628" y="820"/>
                </a:lnTo>
                <a:lnTo>
                  <a:pt x="2625" y="820"/>
                </a:lnTo>
                <a:lnTo>
                  <a:pt x="2623" y="822"/>
                </a:lnTo>
                <a:lnTo>
                  <a:pt x="2621" y="822"/>
                </a:lnTo>
                <a:lnTo>
                  <a:pt x="2617" y="820"/>
                </a:lnTo>
                <a:lnTo>
                  <a:pt x="2617" y="820"/>
                </a:lnTo>
                <a:lnTo>
                  <a:pt x="2617" y="820"/>
                </a:lnTo>
                <a:lnTo>
                  <a:pt x="2615" y="818"/>
                </a:lnTo>
                <a:lnTo>
                  <a:pt x="2613" y="820"/>
                </a:lnTo>
                <a:lnTo>
                  <a:pt x="2615" y="818"/>
                </a:lnTo>
                <a:lnTo>
                  <a:pt x="2617" y="818"/>
                </a:lnTo>
                <a:lnTo>
                  <a:pt x="2617" y="818"/>
                </a:lnTo>
                <a:lnTo>
                  <a:pt x="2619" y="818"/>
                </a:lnTo>
                <a:lnTo>
                  <a:pt x="2621" y="818"/>
                </a:lnTo>
                <a:lnTo>
                  <a:pt x="2621" y="816"/>
                </a:lnTo>
                <a:lnTo>
                  <a:pt x="2621" y="816"/>
                </a:lnTo>
                <a:lnTo>
                  <a:pt x="2619" y="814"/>
                </a:lnTo>
                <a:lnTo>
                  <a:pt x="2621" y="814"/>
                </a:lnTo>
                <a:lnTo>
                  <a:pt x="2623" y="814"/>
                </a:lnTo>
                <a:lnTo>
                  <a:pt x="2625" y="814"/>
                </a:lnTo>
                <a:lnTo>
                  <a:pt x="2625" y="811"/>
                </a:lnTo>
                <a:lnTo>
                  <a:pt x="2625" y="811"/>
                </a:lnTo>
                <a:lnTo>
                  <a:pt x="2625" y="809"/>
                </a:lnTo>
                <a:lnTo>
                  <a:pt x="2625" y="809"/>
                </a:lnTo>
                <a:lnTo>
                  <a:pt x="2625" y="809"/>
                </a:lnTo>
                <a:lnTo>
                  <a:pt x="2628" y="809"/>
                </a:lnTo>
                <a:lnTo>
                  <a:pt x="2628" y="809"/>
                </a:lnTo>
                <a:lnTo>
                  <a:pt x="2630" y="807"/>
                </a:lnTo>
                <a:lnTo>
                  <a:pt x="2632" y="807"/>
                </a:lnTo>
                <a:lnTo>
                  <a:pt x="2632" y="805"/>
                </a:lnTo>
                <a:lnTo>
                  <a:pt x="2632" y="803"/>
                </a:lnTo>
                <a:lnTo>
                  <a:pt x="2632" y="801"/>
                </a:lnTo>
                <a:lnTo>
                  <a:pt x="2634" y="799"/>
                </a:lnTo>
                <a:lnTo>
                  <a:pt x="2634" y="797"/>
                </a:lnTo>
                <a:lnTo>
                  <a:pt x="2632" y="797"/>
                </a:lnTo>
                <a:lnTo>
                  <a:pt x="2632" y="795"/>
                </a:lnTo>
                <a:lnTo>
                  <a:pt x="2628" y="793"/>
                </a:lnTo>
                <a:lnTo>
                  <a:pt x="2625" y="791"/>
                </a:lnTo>
                <a:lnTo>
                  <a:pt x="2623" y="791"/>
                </a:lnTo>
                <a:lnTo>
                  <a:pt x="2621" y="791"/>
                </a:lnTo>
                <a:lnTo>
                  <a:pt x="2619" y="791"/>
                </a:lnTo>
                <a:lnTo>
                  <a:pt x="2617" y="791"/>
                </a:lnTo>
                <a:lnTo>
                  <a:pt x="2615" y="791"/>
                </a:lnTo>
                <a:lnTo>
                  <a:pt x="2615" y="791"/>
                </a:lnTo>
                <a:lnTo>
                  <a:pt x="2615" y="793"/>
                </a:lnTo>
                <a:lnTo>
                  <a:pt x="2613" y="793"/>
                </a:lnTo>
                <a:lnTo>
                  <a:pt x="2613" y="793"/>
                </a:lnTo>
                <a:lnTo>
                  <a:pt x="2611" y="793"/>
                </a:lnTo>
                <a:lnTo>
                  <a:pt x="2609" y="791"/>
                </a:lnTo>
                <a:lnTo>
                  <a:pt x="2609" y="791"/>
                </a:lnTo>
                <a:lnTo>
                  <a:pt x="2611" y="788"/>
                </a:lnTo>
                <a:lnTo>
                  <a:pt x="2613" y="788"/>
                </a:lnTo>
                <a:lnTo>
                  <a:pt x="2613" y="786"/>
                </a:lnTo>
                <a:lnTo>
                  <a:pt x="2611" y="782"/>
                </a:lnTo>
                <a:lnTo>
                  <a:pt x="2609" y="780"/>
                </a:lnTo>
                <a:lnTo>
                  <a:pt x="2604" y="776"/>
                </a:lnTo>
                <a:lnTo>
                  <a:pt x="2600" y="776"/>
                </a:lnTo>
                <a:lnTo>
                  <a:pt x="2598" y="776"/>
                </a:lnTo>
                <a:lnTo>
                  <a:pt x="2600" y="776"/>
                </a:lnTo>
                <a:lnTo>
                  <a:pt x="2600" y="776"/>
                </a:lnTo>
                <a:lnTo>
                  <a:pt x="2604" y="776"/>
                </a:lnTo>
                <a:lnTo>
                  <a:pt x="2604" y="776"/>
                </a:lnTo>
                <a:lnTo>
                  <a:pt x="2607" y="778"/>
                </a:lnTo>
                <a:lnTo>
                  <a:pt x="2607" y="778"/>
                </a:lnTo>
                <a:lnTo>
                  <a:pt x="2609" y="778"/>
                </a:lnTo>
                <a:lnTo>
                  <a:pt x="2609" y="778"/>
                </a:lnTo>
                <a:lnTo>
                  <a:pt x="2609" y="778"/>
                </a:lnTo>
                <a:lnTo>
                  <a:pt x="2609" y="776"/>
                </a:lnTo>
                <a:lnTo>
                  <a:pt x="2607" y="772"/>
                </a:lnTo>
                <a:lnTo>
                  <a:pt x="2604" y="772"/>
                </a:lnTo>
                <a:lnTo>
                  <a:pt x="2604" y="770"/>
                </a:lnTo>
                <a:lnTo>
                  <a:pt x="2604" y="767"/>
                </a:lnTo>
                <a:lnTo>
                  <a:pt x="2607" y="767"/>
                </a:lnTo>
                <a:lnTo>
                  <a:pt x="2604" y="765"/>
                </a:lnTo>
                <a:lnTo>
                  <a:pt x="2602" y="765"/>
                </a:lnTo>
                <a:lnTo>
                  <a:pt x="2600" y="763"/>
                </a:lnTo>
                <a:lnTo>
                  <a:pt x="2598" y="759"/>
                </a:lnTo>
                <a:lnTo>
                  <a:pt x="2596" y="759"/>
                </a:lnTo>
                <a:lnTo>
                  <a:pt x="2592" y="757"/>
                </a:lnTo>
                <a:lnTo>
                  <a:pt x="2590" y="757"/>
                </a:lnTo>
                <a:lnTo>
                  <a:pt x="2590" y="755"/>
                </a:lnTo>
                <a:lnTo>
                  <a:pt x="2588" y="751"/>
                </a:lnTo>
                <a:lnTo>
                  <a:pt x="2586" y="744"/>
                </a:lnTo>
                <a:lnTo>
                  <a:pt x="2584" y="740"/>
                </a:lnTo>
                <a:lnTo>
                  <a:pt x="2584" y="738"/>
                </a:lnTo>
                <a:lnTo>
                  <a:pt x="2584" y="738"/>
                </a:lnTo>
                <a:lnTo>
                  <a:pt x="2581" y="736"/>
                </a:lnTo>
                <a:lnTo>
                  <a:pt x="2579" y="734"/>
                </a:lnTo>
                <a:lnTo>
                  <a:pt x="2577" y="732"/>
                </a:lnTo>
                <a:lnTo>
                  <a:pt x="2571" y="730"/>
                </a:lnTo>
                <a:lnTo>
                  <a:pt x="2567" y="730"/>
                </a:lnTo>
                <a:lnTo>
                  <a:pt x="2565" y="732"/>
                </a:lnTo>
                <a:lnTo>
                  <a:pt x="2563" y="732"/>
                </a:lnTo>
                <a:lnTo>
                  <a:pt x="2556" y="730"/>
                </a:lnTo>
                <a:lnTo>
                  <a:pt x="2554" y="730"/>
                </a:lnTo>
                <a:lnTo>
                  <a:pt x="2552" y="728"/>
                </a:lnTo>
                <a:lnTo>
                  <a:pt x="2554" y="730"/>
                </a:lnTo>
                <a:lnTo>
                  <a:pt x="2556" y="730"/>
                </a:lnTo>
                <a:lnTo>
                  <a:pt x="2558" y="730"/>
                </a:lnTo>
                <a:lnTo>
                  <a:pt x="2560" y="730"/>
                </a:lnTo>
                <a:lnTo>
                  <a:pt x="2563" y="728"/>
                </a:lnTo>
                <a:lnTo>
                  <a:pt x="2565" y="726"/>
                </a:lnTo>
                <a:lnTo>
                  <a:pt x="2567" y="726"/>
                </a:lnTo>
                <a:lnTo>
                  <a:pt x="2569" y="726"/>
                </a:lnTo>
                <a:lnTo>
                  <a:pt x="2569" y="723"/>
                </a:lnTo>
                <a:lnTo>
                  <a:pt x="2567" y="721"/>
                </a:lnTo>
                <a:lnTo>
                  <a:pt x="2563" y="721"/>
                </a:lnTo>
                <a:lnTo>
                  <a:pt x="2560" y="723"/>
                </a:lnTo>
                <a:lnTo>
                  <a:pt x="2560" y="723"/>
                </a:lnTo>
                <a:lnTo>
                  <a:pt x="2560" y="721"/>
                </a:lnTo>
                <a:lnTo>
                  <a:pt x="2563" y="721"/>
                </a:lnTo>
                <a:lnTo>
                  <a:pt x="2563" y="721"/>
                </a:lnTo>
                <a:lnTo>
                  <a:pt x="2567" y="721"/>
                </a:lnTo>
                <a:lnTo>
                  <a:pt x="2569" y="719"/>
                </a:lnTo>
                <a:lnTo>
                  <a:pt x="2571" y="719"/>
                </a:lnTo>
                <a:lnTo>
                  <a:pt x="2571" y="717"/>
                </a:lnTo>
                <a:lnTo>
                  <a:pt x="2573" y="715"/>
                </a:lnTo>
                <a:lnTo>
                  <a:pt x="2575" y="713"/>
                </a:lnTo>
                <a:lnTo>
                  <a:pt x="2577" y="707"/>
                </a:lnTo>
                <a:lnTo>
                  <a:pt x="2577" y="707"/>
                </a:lnTo>
                <a:lnTo>
                  <a:pt x="2577" y="705"/>
                </a:lnTo>
                <a:lnTo>
                  <a:pt x="2579" y="705"/>
                </a:lnTo>
                <a:lnTo>
                  <a:pt x="2579" y="702"/>
                </a:lnTo>
                <a:lnTo>
                  <a:pt x="2581" y="700"/>
                </a:lnTo>
                <a:lnTo>
                  <a:pt x="2581" y="700"/>
                </a:lnTo>
                <a:lnTo>
                  <a:pt x="2581" y="700"/>
                </a:lnTo>
                <a:lnTo>
                  <a:pt x="2581" y="696"/>
                </a:lnTo>
                <a:lnTo>
                  <a:pt x="2579" y="696"/>
                </a:lnTo>
                <a:lnTo>
                  <a:pt x="2577" y="696"/>
                </a:lnTo>
                <a:lnTo>
                  <a:pt x="2575" y="696"/>
                </a:lnTo>
                <a:lnTo>
                  <a:pt x="2567" y="696"/>
                </a:lnTo>
                <a:lnTo>
                  <a:pt x="2565" y="696"/>
                </a:lnTo>
                <a:lnTo>
                  <a:pt x="2565" y="696"/>
                </a:lnTo>
                <a:lnTo>
                  <a:pt x="2563" y="696"/>
                </a:lnTo>
                <a:lnTo>
                  <a:pt x="2560" y="694"/>
                </a:lnTo>
                <a:lnTo>
                  <a:pt x="2558" y="696"/>
                </a:lnTo>
                <a:lnTo>
                  <a:pt x="2554" y="696"/>
                </a:lnTo>
                <a:lnTo>
                  <a:pt x="2552" y="698"/>
                </a:lnTo>
                <a:lnTo>
                  <a:pt x="2550" y="698"/>
                </a:lnTo>
                <a:lnTo>
                  <a:pt x="2548" y="698"/>
                </a:lnTo>
                <a:lnTo>
                  <a:pt x="2548" y="696"/>
                </a:lnTo>
                <a:lnTo>
                  <a:pt x="2552" y="694"/>
                </a:lnTo>
                <a:lnTo>
                  <a:pt x="2552" y="692"/>
                </a:lnTo>
                <a:lnTo>
                  <a:pt x="2552" y="692"/>
                </a:lnTo>
                <a:lnTo>
                  <a:pt x="2550" y="692"/>
                </a:lnTo>
                <a:lnTo>
                  <a:pt x="2550" y="690"/>
                </a:lnTo>
                <a:lnTo>
                  <a:pt x="2550" y="690"/>
                </a:lnTo>
                <a:lnTo>
                  <a:pt x="2552" y="688"/>
                </a:lnTo>
                <a:lnTo>
                  <a:pt x="2558" y="684"/>
                </a:lnTo>
                <a:lnTo>
                  <a:pt x="2560" y="682"/>
                </a:lnTo>
                <a:lnTo>
                  <a:pt x="2563" y="682"/>
                </a:lnTo>
                <a:lnTo>
                  <a:pt x="2563" y="682"/>
                </a:lnTo>
                <a:lnTo>
                  <a:pt x="2563" y="679"/>
                </a:lnTo>
                <a:lnTo>
                  <a:pt x="2563" y="677"/>
                </a:lnTo>
                <a:lnTo>
                  <a:pt x="2563" y="677"/>
                </a:lnTo>
                <a:lnTo>
                  <a:pt x="2563" y="675"/>
                </a:lnTo>
                <a:lnTo>
                  <a:pt x="2563" y="675"/>
                </a:lnTo>
                <a:lnTo>
                  <a:pt x="2560" y="675"/>
                </a:lnTo>
                <a:lnTo>
                  <a:pt x="2558" y="675"/>
                </a:lnTo>
                <a:lnTo>
                  <a:pt x="2554" y="677"/>
                </a:lnTo>
                <a:lnTo>
                  <a:pt x="2552" y="677"/>
                </a:lnTo>
                <a:lnTo>
                  <a:pt x="2548" y="677"/>
                </a:lnTo>
                <a:lnTo>
                  <a:pt x="2544" y="677"/>
                </a:lnTo>
                <a:lnTo>
                  <a:pt x="2542" y="677"/>
                </a:lnTo>
                <a:lnTo>
                  <a:pt x="2542" y="677"/>
                </a:lnTo>
                <a:lnTo>
                  <a:pt x="2540" y="677"/>
                </a:lnTo>
                <a:lnTo>
                  <a:pt x="2540" y="679"/>
                </a:lnTo>
                <a:lnTo>
                  <a:pt x="2540" y="677"/>
                </a:lnTo>
                <a:lnTo>
                  <a:pt x="2537" y="677"/>
                </a:lnTo>
                <a:lnTo>
                  <a:pt x="2535" y="677"/>
                </a:lnTo>
                <a:lnTo>
                  <a:pt x="2535" y="677"/>
                </a:lnTo>
                <a:lnTo>
                  <a:pt x="2535" y="677"/>
                </a:lnTo>
                <a:lnTo>
                  <a:pt x="2535" y="677"/>
                </a:lnTo>
                <a:lnTo>
                  <a:pt x="2533" y="679"/>
                </a:lnTo>
                <a:lnTo>
                  <a:pt x="2533" y="679"/>
                </a:lnTo>
                <a:lnTo>
                  <a:pt x="2533" y="682"/>
                </a:lnTo>
                <a:lnTo>
                  <a:pt x="2533" y="682"/>
                </a:lnTo>
                <a:lnTo>
                  <a:pt x="2535" y="684"/>
                </a:lnTo>
                <a:lnTo>
                  <a:pt x="2535" y="684"/>
                </a:lnTo>
                <a:lnTo>
                  <a:pt x="2535" y="684"/>
                </a:lnTo>
                <a:lnTo>
                  <a:pt x="2531" y="684"/>
                </a:lnTo>
                <a:lnTo>
                  <a:pt x="2531" y="684"/>
                </a:lnTo>
                <a:lnTo>
                  <a:pt x="2531" y="686"/>
                </a:lnTo>
                <a:lnTo>
                  <a:pt x="2531" y="686"/>
                </a:lnTo>
                <a:lnTo>
                  <a:pt x="2531" y="686"/>
                </a:lnTo>
                <a:lnTo>
                  <a:pt x="2529" y="688"/>
                </a:lnTo>
                <a:lnTo>
                  <a:pt x="2529" y="688"/>
                </a:lnTo>
                <a:lnTo>
                  <a:pt x="2533" y="692"/>
                </a:lnTo>
                <a:lnTo>
                  <a:pt x="2533" y="692"/>
                </a:lnTo>
                <a:lnTo>
                  <a:pt x="2531" y="692"/>
                </a:lnTo>
                <a:lnTo>
                  <a:pt x="2531" y="692"/>
                </a:lnTo>
                <a:lnTo>
                  <a:pt x="2531" y="692"/>
                </a:lnTo>
                <a:lnTo>
                  <a:pt x="2527" y="692"/>
                </a:lnTo>
                <a:lnTo>
                  <a:pt x="2525" y="692"/>
                </a:lnTo>
                <a:lnTo>
                  <a:pt x="2525" y="694"/>
                </a:lnTo>
                <a:lnTo>
                  <a:pt x="2525" y="696"/>
                </a:lnTo>
                <a:lnTo>
                  <a:pt x="2525" y="696"/>
                </a:lnTo>
                <a:lnTo>
                  <a:pt x="2525" y="698"/>
                </a:lnTo>
                <a:lnTo>
                  <a:pt x="2525" y="698"/>
                </a:lnTo>
                <a:lnTo>
                  <a:pt x="2527" y="698"/>
                </a:lnTo>
                <a:lnTo>
                  <a:pt x="2525" y="698"/>
                </a:lnTo>
                <a:lnTo>
                  <a:pt x="2525" y="700"/>
                </a:lnTo>
                <a:lnTo>
                  <a:pt x="2523" y="700"/>
                </a:lnTo>
                <a:lnTo>
                  <a:pt x="2523" y="700"/>
                </a:lnTo>
                <a:lnTo>
                  <a:pt x="2523" y="702"/>
                </a:lnTo>
                <a:lnTo>
                  <a:pt x="2525" y="702"/>
                </a:lnTo>
                <a:close/>
                <a:moveTo>
                  <a:pt x="2560" y="673"/>
                </a:moveTo>
                <a:lnTo>
                  <a:pt x="2560" y="673"/>
                </a:lnTo>
                <a:lnTo>
                  <a:pt x="2563" y="673"/>
                </a:lnTo>
                <a:lnTo>
                  <a:pt x="2563" y="673"/>
                </a:lnTo>
                <a:lnTo>
                  <a:pt x="2560" y="671"/>
                </a:lnTo>
                <a:lnTo>
                  <a:pt x="2560" y="671"/>
                </a:lnTo>
                <a:lnTo>
                  <a:pt x="2560" y="671"/>
                </a:lnTo>
                <a:lnTo>
                  <a:pt x="2560" y="671"/>
                </a:lnTo>
                <a:lnTo>
                  <a:pt x="2558" y="669"/>
                </a:lnTo>
                <a:lnTo>
                  <a:pt x="2558" y="671"/>
                </a:lnTo>
                <a:lnTo>
                  <a:pt x="2558" y="671"/>
                </a:lnTo>
                <a:lnTo>
                  <a:pt x="2558" y="671"/>
                </a:lnTo>
                <a:lnTo>
                  <a:pt x="2560" y="673"/>
                </a:lnTo>
                <a:close/>
                <a:moveTo>
                  <a:pt x="2592" y="635"/>
                </a:moveTo>
                <a:lnTo>
                  <a:pt x="2592" y="635"/>
                </a:lnTo>
                <a:lnTo>
                  <a:pt x="2592" y="633"/>
                </a:lnTo>
                <a:lnTo>
                  <a:pt x="2592" y="633"/>
                </a:lnTo>
                <a:lnTo>
                  <a:pt x="2592" y="633"/>
                </a:lnTo>
                <a:lnTo>
                  <a:pt x="2594" y="633"/>
                </a:lnTo>
                <a:lnTo>
                  <a:pt x="2594" y="631"/>
                </a:lnTo>
                <a:lnTo>
                  <a:pt x="2594" y="631"/>
                </a:lnTo>
                <a:lnTo>
                  <a:pt x="2592" y="631"/>
                </a:lnTo>
                <a:lnTo>
                  <a:pt x="2590" y="633"/>
                </a:lnTo>
                <a:lnTo>
                  <a:pt x="2592" y="635"/>
                </a:lnTo>
                <a:lnTo>
                  <a:pt x="2592" y="635"/>
                </a:lnTo>
                <a:close/>
                <a:moveTo>
                  <a:pt x="2588" y="832"/>
                </a:moveTo>
                <a:lnTo>
                  <a:pt x="2588" y="832"/>
                </a:lnTo>
                <a:lnTo>
                  <a:pt x="2586" y="835"/>
                </a:lnTo>
                <a:lnTo>
                  <a:pt x="2586" y="835"/>
                </a:lnTo>
                <a:lnTo>
                  <a:pt x="2586" y="835"/>
                </a:lnTo>
                <a:lnTo>
                  <a:pt x="2590" y="837"/>
                </a:lnTo>
                <a:lnTo>
                  <a:pt x="2590" y="837"/>
                </a:lnTo>
                <a:lnTo>
                  <a:pt x="2590" y="835"/>
                </a:lnTo>
                <a:lnTo>
                  <a:pt x="2590" y="835"/>
                </a:lnTo>
                <a:lnTo>
                  <a:pt x="2592" y="835"/>
                </a:lnTo>
                <a:lnTo>
                  <a:pt x="2592" y="835"/>
                </a:lnTo>
                <a:lnTo>
                  <a:pt x="2592" y="832"/>
                </a:lnTo>
                <a:lnTo>
                  <a:pt x="2588" y="832"/>
                </a:lnTo>
                <a:close/>
                <a:moveTo>
                  <a:pt x="2565" y="663"/>
                </a:moveTo>
                <a:lnTo>
                  <a:pt x="2567" y="663"/>
                </a:lnTo>
                <a:lnTo>
                  <a:pt x="2567" y="665"/>
                </a:lnTo>
                <a:lnTo>
                  <a:pt x="2567" y="665"/>
                </a:lnTo>
                <a:lnTo>
                  <a:pt x="2569" y="665"/>
                </a:lnTo>
                <a:lnTo>
                  <a:pt x="2569" y="663"/>
                </a:lnTo>
                <a:lnTo>
                  <a:pt x="2569" y="663"/>
                </a:lnTo>
                <a:lnTo>
                  <a:pt x="2567" y="663"/>
                </a:lnTo>
                <a:lnTo>
                  <a:pt x="2567" y="663"/>
                </a:lnTo>
                <a:lnTo>
                  <a:pt x="2565" y="661"/>
                </a:lnTo>
                <a:lnTo>
                  <a:pt x="2565" y="661"/>
                </a:lnTo>
                <a:lnTo>
                  <a:pt x="2563" y="661"/>
                </a:lnTo>
                <a:lnTo>
                  <a:pt x="2565" y="663"/>
                </a:lnTo>
                <a:lnTo>
                  <a:pt x="2565" y="663"/>
                </a:lnTo>
                <a:close/>
                <a:moveTo>
                  <a:pt x="2573" y="663"/>
                </a:moveTo>
                <a:lnTo>
                  <a:pt x="2573" y="663"/>
                </a:lnTo>
                <a:lnTo>
                  <a:pt x="2571" y="663"/>
                </a:lnTo>
                <a:lnTo>
                  <a:pt x="2571" y="663"/>
                </a:lnTo>
                <a:lnTo>
                  <a:pt x="2569" y="663"/>
                </a:lnTo>
                <a:lnTo>
                  <a:pt x="2571" y="663"/>
                </a:lnTo>
                <a:lnTo>
                  <a:pt x="2573" y="663"/>
                </a:lnTo>
                <a:close/>
                <a:moveTo>
                  <a:pt x="2584" y="642"/>
                </a:moveTo>
                <a:lnTo>
                  <a:pt x="2584" y="642"/>
                </a:lnTo>
                <a:lnTo>
                  <a:pt x="2586" y="642"/>
                </a:lnTo>
                <a:lnTo>
                  <a:pt x="2586" y="642"/>
                </a:lnTo>
                <a:lnTo>
                  <a:pt x="2586" y="642"/>
                </a:lnTo>
                <a:lnTo>
                  <a:pt x="2586" y="644"/>
                </a:lnTo>
                <a:lnTo>
                  <a:pt x="2588" y="644"/>
                </a:lnTo>
                <a:lnTo>
                  <a:pt x="2588" y="644"/>
                </a:lnTo>
                <a:lnTo>
                  <a:pt x="2590" y="644"/>
                </a:lnTo>
                <a:lnTo>
                  <a:pt x="2590" y="644"/>
                </a:lnTo>
                <a:lnTo>
                  <a:pt x="2590" y="646"/>
                </a:lnTo>
                <a:lnTo>
                  <a:pt x="2588" y="648"/>
                </a:lnTo>
                <a:lnTo>
                  <a:pt x="2590" y="650"/>
                </a:lnTo>
                <a:lnTo>
                  <a:pt x="2590" y="650"/>
                </a:lnTo>
                <a:lnTo>
                  <a:pt x="2590" y="648"/>
                </a:lnTo>
                <a:lnTo>
                  <a:pt x="2590" y="646"/>
                </a:lnTo>
                <a:lnTo>
                  <a:pt x="2590" y="644"/>
                </a:lnTo>
                <a:lnTo>
                  <a:pt x="2590" y="644"/>
                </a:lnTo>
                <a:lnTo>
                  <a:pt x="2592" y="644"/>
                </a:lnTo>
                <a:lnTo>
                  <a:pt x="2592" y="642"/>
                </a:lnTo>
                <a:lnTo>
                  <a:pt x="2592" y="640"/>
                </a:lnTo>
                <a:lnTo>
                  <a:pt x="2592" y="637"/>
                </a:lnTo>
                <a:lnTo>
                  <a:pt x="2592" y="637"/>
                </a:lnTo>
                <a:lnTo>
                  <a:pt x="2592" y="637"/>
                </a:lnTo>
                <a:lnTo>
                  <a:pt x="2590" y="635"/>
                </a:lnTo>
                <a:lnTo>
                  <a:pt x="2590" y="637"/>
                </a:lnTo>
                <a:lnTo>
                  <a:pt x="2588" y="635"/>
                </a:lnTo>
                <a:lnTo>
                  <a:pt x="2590" y="633"/>
                </a:lnTo>
                <a:lnTo>
                  <a:pt x="2588" y="633"/>
                </a:lnTo>
                <a:lnTo>
                  <a:pt x="2588" y="633"/>
                </a:lnTo>
                <a:lnTo>
                  <a:pt x="2586" y="635"/>
                </a:lnTo>
                <a:lnTo>
                  <a:pt x="2586" y="635"/>
                </a:lnTo>
                <a:lnTo>
                  <a:pt x="2586" y="635"/>
                </a:lnTo>
                <a:lnTo>
                  <a:pt x="2586" y="637"/>
                </a:lnTo>
                <a:lnTo>
                  <a:pt x="2588" y="637"/>
                </a:lnTo>
                <a:lnTo>
                  <a:pt x="2588" y="640"/>
                </a:lnTo>
                <a:lnTo>
                  <a:pt x="2586" y="640"/>
                </a:lnTo>
                <a:lnTo>
                  <a:pt x="2586" y="640"/>
                </a:lnTo>
                <a:lnTo>
                  <a:pt x="2584" y="642"/>
                </a:lnTo>
                <a:lnTo>
                  <a:pt x="2584" y="642"/>
                </a:lnTo>
                <a:lnTo>
                  <a:pt x="2584" y="642"/>
                </a:lnTo>
                <a:close/>
                <a:moveTo>
                  <a:pt x="2560" y="669"/>
                </a:moveTo>
                <a:lnTo>
                  <a:pt x="2560" y="669"/>
                </a:lnTo>
                <a:lnTo>
                  <a:pt x="2560" y="669"/>
                </a:lnTo>
                <a:lnTo>
                  <a:pt x="2560" y="669"/>
                </a:lnTo>
                <a:lnTo>
                  <a:pt x="2560" y="669"/>
                </a:lnTo>
                <a:lnTo>
                  <a:pt x="2560" y="669"/>
                </a:lnTo>
                <a:lnTo>
                  <a:pt x="2560" y="669"/>
                </a:lnTo>
                <a:lnTo>
                  <a:pt x="2563" y="669"/>
                </a:lnTo>
                <a:lnTo>
                  <a:pt x="2565" y="669"/>
                </a:lnTo>
                <a:lnTo>
                  <a:pt x="2567" y="671"/>
                </a:lnTo>
                <a:lnTo>
                  <a:pt x="2567" y="671"/>
                </a:lnTo>
                <a:lnTo>
                  <a:pt x="2567" y="671"/>
                </a:lnTo>
                <a:lnTo>
                  <a:pt x="2567" y="669"/>
                </a:lnTo>
                <a:lnTo>
                  <a:pt x="2567" y="669"/>
                </a:lnTo>
                <a:lnTo>
                  <a:pt x="2567" y="669"/>
                </a:lnTo>
                <a:lnTo>
                  <a:pt x="2565" y="669"/>
                </a:lnTo>
                <a:lnTo>
                  <a:pt x="2563" y="669"/>
                </a:lnTo>
                <a:lnTo>
                  <a:pt x="2563" y="667"/>
                </a:lnTo>
                <a:lnTo>
                  <a:pt x="2565" y="667"/>
                </a:lnTo>
                <a:lnTo>
                  <a:pt x="2565" y="667"/>
                </a:lnTo>
                <a:lnTo>
                  <a:pt x="2563" y="667"/>
                </a:lnTo>
                <a:lnTo>
                  <a:pt x="2563" y="665"/>
                </a:lnTo>
                <a:lnTo>
                  <a:pt x="2560" y="665"/>
                </a:lnTo>
                <a:lnTo>
                  <a:pt x="2560" y="665"/>
                </a:lnTo>
                <a:lnTo>
                  <a:pt x="2558" y="667"/>
                </a:lnTo>
                <a:lnTo>
                  <a:pt x="2558" y="667"/>
                </a:lnTo>
                <a:lnTo>
                  <a:pt x="2558" y="669"/>
                </a:lnTo>
                <a:lnTo>
                  <a:pt x="2560" y="669"/>
                </a:lnTo>
                <a:close/>
                <a:moveTo>
                  <a:pt x="2569" y="858"/>
                </a:moveTo>
                <a:lnTo>
                  <a:pt x="2569" y="858"/>
                </a:lnTo>
                <a:lnTo>
                  <a:pt x="2571" y="858"/>
                </a:lnTo>
                <a:lnTo>
                  <a:pt x="2571" y="856"/>
                </a:lnTo>
                <a:lnTo>
                  <a:pt x="2571" y="856"/>
                </a:lnTo>
                <a:lnTo>
                  <a:pt x="2571" y="856"/>
                </a:lnTo>
                <a:lnTo>
                  <a:pt x="2569" y="858"/>
                </a:lnTo>
                <a:close/>
                <a:moveTo>
                  <a:pt x="2575" y="860"/>
                </a:moveTo>
                <a:lnTo>
                  <a:pt x="2575" y="862"/>
                </a:lnTo>
                <a:lnTo>
                  <a:pt x="2577" y="862"/>
                </a:lnTo>
                <a:lnTo>
                  <a:pt x="2577" y="862"/>
                </a:lnTo>
                <a:lnTo>
                  <a:pt x="2577" y="862"/>
                </a:lnTo>
                <a:lnTo>
                  <a:pt x="2579" y="862"/>
                </a:lnTo>
                <a:lnTo>
                  <a:pt x="2579" y="862"/>
                </a:lnTo>
                <a:lnTo>
                  <a:pt x="2577" y="860"/>
                </a:lnTo>
                <a:lnTo>
                  <a:pt x="2575" y="860"/>
                </a:lnTo>
                <a:close/>
                <a:moveTo>
                  <a:pt x="2516" y="709"/>
                </a:moveTo>
                <a:lnTo>
                  <a:pt x="2516" y="709"/>
                </a:lnTo>
                <a:lnTo>
                  <a:pt x="2514" y="709"/>
                </a:lnTo>
                <a:lnTo>
                  <a:pt x="2514" y="711"/>
                </a:lnTo>
                <a:lnTo>
                  <a:pt x="2516" y="711"/>
                </a:lnTo>
                <a:lnTo>
                  <a:pt x="2516" y="711"/>
                </a:lnTo>
                <a:lnTo>
                  <a:pt x="2516" y="711"/>
                </a:lnTo>
                <a:lnTo>
                  <a:pt x="2516" y="711"/>
                </a:lnTo>
                <a:lnTo>
                  <a:pt x="2516" y="709"/>
                </a:lnTo>
                <a:lnTo>
                  <a:pt x="2516" y="709"/>
                </a:lnTo>
                <a:close/>
                <a:moveTo>
                  <a:pt x="2521" y="734"/>
                </a:moveTo>
                <a:lnTo>
                  <a:pt x="2521" y="734"/>
                </a:lnTo>
                <a:lnTo>
                  <a:pt x="2523" y="730"/>
                </a:lnTo>
                <a:lnTo>
                  <a:pt x="2525" y="728"/>
                </a:lnTo>
                <a:lnTo>
                  <a:pt x="2525" y="728"/>
                </a:lnTo>
                <a:lnTo>
                  <a:pt x="2523" y="728"/>
                </a:lnTo>
                <a:lnTo>
                  <a:pt x="2521" y="730"/>
                </a:lnTo>
                <a:lnTo>
                  <a:pt x="2521" y="730"/>
                </a:lnTo>
                <a:lnTo>
                  <a:pt x="2521" y="730"/>
                </a:lnTo>
                <a:lnTo>
                  <a:pt x="2523" y="730"/>
                </a:lnTo>
                <a:lnTo>
                  <a:pt x="2521" y="732"/>
                </a:lnTo>
                <a:lnTo>
                  <a:pt x="2521" y="732"/>
                </a:lnTo>
                <a:lnTo>
                  <a:pt x="2521" y="734"/>
                </a:lnTo>
                <a:lnTo>
                  <a:pt x="2521" y="734"/>
                </a:lnTo>
                <a:lnTo>
                  <a:pt x="2521" y="734"/>
                </a:lnTo>
                <a:lnTo>
                  <a:pt x="2521" y="734"/>
                </a:lnTo>
                <a:close/>
                <a:moveTo>
                  <a:pt x="2516" y="696"/>
                </a:moveTo>
                <a:lnTo>
                  <a:pt x="2516" y="696"/>
                </a:lnTo>
                <a:lnTo>
                  <a:pt x="2514" y="698"/>
                </a:lnTo>
                <a:lnTo>
                  <a:pt x="2512" y="698"/>
                </a:lnTo>
                <a:lnTo>
                  <a:pt x="2512" y="698"/>
                </a:lnTo>
                <a:lnTo>
                  <a:pt x="2512" y="698"/>
                </a:lnTo>
                <a:lnTo>
                  <a:pt x="2512" y="698"/>
                </a:lnTo>
                <a:lnTo>
                  <a:pt x="2512" y="700"/>
                </a:lnTo>
                <a:lnTo>
                  <a:pt x="2512" y="700"/>
                </a:lnTo>
                <a:lnTo>
                  <a:pt x="2510" y="700"/>
                </a:lnTo>
                <a:lnTo>
                  <a:pt x="2510" y="700"/>
                </a:lnTo>
                <a:lnTo>
                  <a:pt x="2510" y="700"/>
                </a:lnTo>
                <a:lnTo>
                  <a:pt x="2510" y="700"/>
                </a:lnTo>
                <a:lnTo>
                  <a:pt x="2510" y="702"/>
                </a:lnTo>
                <a:lnTo>
                  <a:pt x="2514" y="702"/>
                </a:lnTo>
                <a:lnTo>
                  <a:pt x="2516" y="705"/>
                </a:lnTo>
                <a:lnTo>
                  <a:pt x="2516" y="705"/>
                </a:lnTo>
                <a:lnTo>
                  <a:pt x="2516" y="707"/>
                </a:lnTo>
                <a:lnTo>
                  <a:pt x="2519" y="707"/>
                </a:lnTo>
                <a:lnTo>
                  <a:pt x="2521" y="705"/>
                </a:lnTo>
                <a:lnTo>
                  <a:pt x="2521" y="709"/>
                </a:lnTo>
                <a:lnTo>
                  <a:pt x="2521" y="709"/>
                </a:lnTo>
                <a:lnTo>
                  <a:pt x="2521" y="709"/>
                </a:lnTo>
                <a:lnTo>
                  <a:pt x="2523" y="709"/>
                </a:lnTo>
                <a:lnTo>
                  <a:pt x="2523" y="707"/>
                </a:lnTo>
                <a:lnTo>
                  <a:pt x="2525" y="707"/>
                </a:lnTo>
                <a:lnTo>
                  <a:pt x="2525" y="705"/>
                </a:lnTo>
                <a:lnTo>
                  <a:pt x="2525" y="705"/>
                </a:lnTo>
                <a:lnTo>
                  <a:pt x="2525" y="705"/>
                </a:lnTo>
                <a:lnTo>
                  <a:pt x="2523" y="705"/>
                </a:lnTo>
                <a:lnTo>
                  <a:pt x="2521" y="705"/>
                </a:lnTo>
                <a:lnTo>
                  <a:pt x="2519" y="705"/>
                </a:lnTo>
                <a:lnTo>
                  <a:pt x="2519" y="702"/>
                </a:lnTo>
                <a:lnTo>
                  <a:pt x="2519" y="702"/>
                </a:lnTo>
                <a:lnTo>
                  <a:pt x="2519" y="700"/>
                </a:lnTo>
                <a:lnTo>
                  <a:pt x="2519" y="700"/>
                </a:lnTo>
                <a:lnTo>
                  <a:pt x="2519" y="700"/>
                </a:lnTo>
                <a:lnTo>
                  <a:pt x="2519" y="698"/>
                </a:lnTo>
                <a:lnTo>
                  <a:pt x="2516" y="696"/>
                </a:lnTo>
                <a:lnTo>
                  <a:pt x="2516" y="696"/>
                </a:lnTo>
                <a:close/>
                <a:moveTo>
                  <a:pt x="2531" y="740"/>
                </a:moveTo>
                <a:lnTo>
                  <a:pt x="2531" y="740"/>
                </a:lnTo>
                <a:lnTo>
                  <a:pt x="2533" y="740"/>
                </a:lnTo>
                <a:lnTo>
                  <a:pt x="2533" y="740"/>
                </a:lnTo>
                <a:lnTo>
                  <a:pt x="2533" y="738"/>
                </a:lnTo>
                <a:lnTo>
                  <a:pt x="2533" y="736"/>
                </a:lnTo>
                <a:lnTo>
                  <a:pt x="2533" y="736"/>
                </a:lnTo>
                <a:lnTo>
                  <a:pt x="2531" y="736"/>
                </a:lnTo>
                <a:lnTo>
                  <a:pt x="2531" y="736"/>
                </a:lnTo>
                <a:lnTo>
                  <a:pt x="2531" y="736"/>
                </a:lnTo>
                <a:lnTo>
                  <a:pt x="2529" y="736"/>
                </a:lnTo>
                <a:lnTo>
                  <a:pt x="2529" y="738"/>
                </a:lnTo>
                <a:lnTo>
                  <a:pt x="2531" y="740"/>
                </a:lnTo>
                <a:lnTo>
                  <a:pt x="2531" y="740"/>
                </a:lnTo>
                <a:close/>
                <a:moveTo>
                  <a:pt x="2516" y="723"/>
                </a:moveTo>
                <a:lnTo>
                  <a:pt x="2516" y="723"/>
                </a:lnTo>
                <a:lnTo>
                  <a:pt x="2516" y="723"/>
                </a:lnTo>
                <a:lnTo>
                  <a:pt x="2519" y="723"/>
                </a:lnTo>
                <a:lnTo>
                  <a:pt x="2525" y="723"/>
                </a:lnTo>
                <a:lnTo>
                  <a:pt x="2525" y="719"/>
                </a:lnTo>
                <a:lnTo>
                  <a:pt x="2523" y="719"/>
                </a:lnTo>
                <a:lnTo>
                  <a:pt x="2521" y="719"/>
                </a:lnTo>
                <a:lnTo>
                  <a:pt x="2521" y="717"/>
                </a:lnTo>
                <a:lnTo>
                  <a:pt x="2519" y="717"/>
                </a:lnTo>
                <a:lnTo>
                  <a:pt x="2519" y="717"/>
                </a:lnTo>
                <a:lnTo>
                  <a:pt x="2519" y="717"/>
                </a:lnTo>
                <a:lnTo>
                  <a:pt x="2516" y="717"/>
                </a:lnTo>
                <a:lnTo>
                  <a:pt x="2516" y="717"/>
                </a:lnTo>
                <a:lnTo>
                  <a:pt x="2516" y="719"/>
                </a:lnTo>
                <a:lnTo>
                  <a:pt x="2516" y="719"/>
                </a:lnTo>
                <a:lnTo>
                  <a:pt x="2519" y="719"/>
                </a:lnTo>
                <a:lnTo>
                  <a:pt x="2519" y="723"/>
                </a:lnTo>
                <a:lnTo>
                  <a:pt x="2516" y="723"/>
                </a:lnTo>
                <a:close/>
                <a:moveTo>
                  <a:pt x="2542" y="782"/>
                </a:moveTo>
                <a:lnTo>
                  <a:pt x="2542" y="784"/>
                </a:lnTo>
                <a:lnTo>
                  <a:pt x="2544" y="786"/>
                </a:lnTo>
                <a:lnTo>
                  <a:pt x="2544" y="786"/>
                </a:lnTo>
                <a:lnTo>
                  <a:pt x="2544" y="786"/>
                </a:lnTo>
                <a:lnTo>
                  <a:pt x="2546" y="786"/>
                </a:lnTo>
                <a:lnTo>
                  <a:pt x="2548" y="786"/>
                </a:lnTo>
                <a:lnTo>
                  <a:pt x="2548" y="784"/>
                </a:lnTo>
                <a:lnTo>
                  <a:pt x="2550" y="784"/>
                </a:lnTo>
                <a:lnTo>
                  <a:pt x="2548" y="784"/>
                </a:lnTo>
                <a:lnTo>
                  <a:pt x="2548" y="784"/>
                </a:lnTo>
                <a:lnTo>
                  <a:pt x="2546" y="782"/>
                </a:lnTo>
                <a:lnTo>
                  <a:pt x="2544" y="782"/>
                </a:lnTo>
                <a:lnTo>
                  <a:pt x="2542" y="782"/>
                </a:lnTo>
                <a:close/>
                <a:moveTo>
                  <a:pt x="2544" y="761"/>
                </a:moveTo>
                <a:lnTo>
                  <a:pt x="2544" y="761"/>
                </a:lnTo>
                <a:lnTo>
                  <a:pt x="2542" y="763"/>
                </a:lnTo>
                <a:lnTo>
                  <a:pt x="2542" y="765"/>
                </a:lnTo>
                <a:lnTo>
                  <a:pt x="2540" y="765"/>
                </a:lnTo>
                <a:lnTo>
                  <a:pt x="2540" y="767"/>
                </a:lnTo>
                <a:lnTo>
                  <a:pt x="2537" y="770"/>
                </a:lnTo>
                <a:lnTo>
                  <a:pt x="2540" y="770"/>
                </a:lnTo>
                <a:lnTo>
                  <a:pt x="2540" y="767"/>
                </a:lnTo>
                <a:lnTo>
                  <a:pt x="2542" y="770"/>
                </a:lnTo>
                <a:lnTo>
                  <a:pt x="2544" y="765"/>
                </a:lnTo>
                <a:lnTo>
                  <a:pt x="2544" y="765"/>
                </a:lnTo>
                <a:lnTo>
                  <a:pt x="2546" y="765"/>
                </a:lnTo>
                <a:lnTo>
                  <a:pt x="2544" y="763"/>
                </a:lnTo>
                <a:lnTo>
                  <a:pt x="2544" y="761"/>
                </a:lnTo>
                <a:close/>
                <a:moveTo>
                  <a:pt x="2516" y="738"/>
                </a:moveTo>
                <a:lnTo>
                  <a:pt x="2516" y="738"/>
                </a:lnTo>
                <a:lnTo>
                  <a:pt x="2519" y="736"/>
                </a:lnTo>
                <a:lnTo>
                  <a:pt x="2521" y="736"/>
                </a:lnTo>
                <a:lnTo>
                  <a:pt x="2521" y="736"/>
                </a:lnTo>
                <a:lnTo>
                  <a:pt x="2519" y="734"/>
                </a:lnTo>
                <a:lnTo>
                  <a:pt x="2519" y="732"/>
                </a:lnTo>
                <a:lnTo>
                  <a:pt x="2519" y="732"/>
                </a:lnTo>
                <a:lnTo>
                  <a:pt x="2516" y="734"/>
                </a:lnTo>
                <a:lnTo>
                  <a:pt x="2516" y="732"/>
                </a:lnTo>
                <a:lnTo>
                  <a:pt x="2514" y="732"/>
                </a:lnTo>
                <a:lnTo>
                  <a:pt x="2514" y="734"/>
                </a:lnTo>
                <a:lnTo>
                  <a:pt x="2514" y="734"/>
                </a:lnTo>
                <a:lnTo>
                  <a:pt x="2514" y="734"/>
                </a:lnTo>
                <a:lnTo>
                  <a:pt x="2514" y="734"/>
                </a:lnTo>
                <a:lnTo>
                  <a:pt x="2514" y="736"/>
                </a:lnTo>
                <a:lnTo>
                  <a:pt x="2514" y="736"/>
                </a:lnTo>
                <a:lnTo>
                  <a:pt x="2514" y="736"/>
                </a:lnTo>
                <a:lnTo>
                  <a:pt x="2516" y="734"/>
                </a:lnTo>
                <a:lnTo>
                  <a:pt x="2516" y="734"/>
                </a:lnTo>
                <a:lnTo>
                  <a:pt x="2516" y="734"/>
                </a:lnTo>
                <a:lnTo>
                  <a:pt x="2516" y="736"/>
                </a:lnTo>
                <a:lnTo>
                  <a:pt x="2516" y="736"/>
                </a:lnTo>
                <a:lnTo>
                  <a:pt x="2516" y="738"/>
                </a:lnTo>
                <a:lnTo>
                  <a:pt x="2516" y="738"/>
                </a:lnTo>
                <a:close/>
                <a:moveTo>
                  <a:pt x="2512" y="717"/>
                </a:moveTo>
                <a:lnTo>
                  <a:pt x="2510" y="717"/>
                </a:lnTo>
                <a:lnTo>
                  <a:pt x="2510" y="719"/>
                </a:lnTo>
                <a:lnTo>
                  <a:pt x="2512" y="719"/>
                </a:lnTo>
                <a:lnTo>
                  <a:pt x="2512" y="717"/>
                </a:lnTo>
                <a:lnTo>
                  <a:pt x="2514" y="717"/>
                </a:lnTo>
                <a:lnTo>
                  <a:pt x="2514" y="717"/>
                </a:lnTo>
                <a:lnTo>
                  <a:pt x="2512" y="717"/>
                </a:lnTo>
                <a:close/>
                <a:moveTo>
                  <a:pt x="2661" y="816"/>
                </a:moveTo>
                <a:lnTo>
                  <a:pt x="2663" y="816"/>
                </a:lnTo>
                <a:lnTo>
                  <a:pt x="2665" y="816"/>
                </a:lnTo>
                <a:lnTo>
                  <a:pt x="2667" y="816"/>
                </a:lnTo>
                <a:lnTo>
                  <a:pt x="2667" y="816"/>
                </a:lnTo>
                <a:lnTo>
                  <a:pt x="2667" y="816"/>
                </a:lnTo>
                <a:lnTo>
                  <a:pt x="2665" y="814"/>
                </a:lnTo>
                <a:lnTo>
                  <a:pt x="2663" y="814"/>
                </a:lnTo>
                <a:lnTo>
                  <a:pt x="2661" y="814"/>
                </a:lnTo>
                <a:lnTo>
                  <a:pt x="2661" y="814"/>
                </a:lnTo>
                <a:lnTo>
                  <a:pt x="2661" y="816"/>
                </a:lnTo>
                <a:close/>
                <a:moveTo>
                  <a:pt x="2764" y="166"/>
                </a:moveTo>
                <a:lnTo>
                  <a:pt x="2764" y="168"/>
                </a:lnTo>
                <a:lnTo>
                  <a:pt x="2768" y="174"/>
                </a:lnTo>
                <a:lnTo>
                  <a:pt x="2770" y="174"/>
                </a:lnTo>
                <a:lnTo>
                  <a:pt x="2772" y="174"/>
                </a:lnTo>
                <a:lnTo>
                  <a:pt x="2776" y="176"/>
                </a:lnTo>
                <a:lnTo>
                  <a:pt x="2778" y="178"/>
                </a:lnTo>
                <a:lnTo>
                  <a:pt x="2780" y="180"/>
                </a:lnTo>
                <a:lnTo>
                  <a:pt x="2783" y="180"/>
                </a:lnTo>
                <a:lnTo>
                  <a:pt x="2783" y="178"/>
                </a:lnTo>
                <a:lnTo>
                  <a:pt x="2780" y="176"/>
                </a:lnTo>
                <a:lnTo>
                  <a:pt x="2780" y="174"/>
                </a:lnTo>
                <a:lnTo>
                  <a:pt x="2778" y="174"/>
                </a:lnTo>
                <a:lnTo>
                  <a:pt x="2776" y="172"/>
                </a:lnTo>
                <a:lnTo>
                  <a:pt x="2774" y="170"/>
                </a:lnTo>
                <a:lnTo>
                  <a:pt x="2770" y="170"/>
                </a:lnTo>
                <a:lnTo>
                  <a:pt x="2770" y="168"/>
                </a:lnTo>
                <a:lnTo>
                  <a:pt x="2770" y="168"/>
                </a:lnTo>
                <a:lnTo>
                  <a:pt x="2768" y="166"/>
                </a:lnTo>
                <a:lnTo>
                  <a:pt x="2770" y="166"/>
                </a:lnTo>
                <a:lnTo>
                  <a:pt x="2768" y="164"/>
                </a:lnTo>
                <a:lnTo>
                  <a:pt x="2766" y="162"/>
                </a:lnTo>
                <a:lnTo>
                  <a:pt x="2764" y="159"/>
                </a:lnTo>
                <a:lnTo>
                  <a:pt x="2762" y="159"/>
                </a:lnTo>
                <a:lnTo>
                  <a:pt x="2762" y="162"/>
                </a:lnTo>
                <a:lnTo>
                  <a:pt x="2762" y="164"/>
                </a:lnTo>
                <a:lnTo>
                  <a:pt x="2764" y="166"/>
                </a:lnTo>
                <a:close/>
                <a:moveTo>
                  <a:pt x="2808" y="457"/>
                </a:moveTo>
                <a:lnTo>
                  <a:pt x="2808" y="457"/>
                </a:lnTo>
                <a:lnTo>
                  <a:pt x="2806" y="457"/>
                </a:lnTo>
                <a:lnTo>
                  <a:pt x="2804" y="457"/>
                </a:lnTo>
                <a:lnTo>
                  <a:pt x="2801" y="459"/>
                </a:lnTo>
                <a:lnTo>
                  <a:pt x="2801" y="459"/>
                </a:lnTo>
                <a:lnTo>
                  <a:pt x="2801" y="459"/>
                </a:lnTo>
                <a:lnTo>
                  <a:pt x="2799" y="459"/>
                </a:lnTo>
                <a:lnTo>
                  <a:pt x="2799" y="461"/>
                </a:lnTo>
                <a:lnTo>
                  <a:pt x="2799" y="463"/>
                </a:lnTo>
                <a:lnTo>
                  <a:pt x="2801" y="463"/>
                </a:lnTo>
                <a:lnTo>
                  <a:pt x="2801" y="463"/>
                </a:lnTo>
                <a:lnTo>
                  <a:pt x="2801" y="461"/>
                </a:lnTo>
                <a:lnTo>
                  <a:pt x="2801" y="461"/>
                </a:lnTo>
                <a:lnTo>
                  <a:pt x="2804" y="461"/>
                </a:lnTo>
                <a:lnTo>
                  <a:pt x="2804" y="461"/>
                </a:lnTo>
                <a:lnTo>
                  <a:pt x="2806" y="461"/>
                </a:lnTo>
                <a:lnTo>
                  <a:pt x="2808" y="461"/>
                </a:lnTo>
                <a:lnTo>
                  <a:pt x="2808" y="459"/>
                </a:lnTo>
                <a:lnTo>
                  <a:pt x="2810" y="459"/>
                </a:lnTo>
                <a:lnTo>
                  <a:pt x="2812" y="459"/>
                </a:lnTo>
                <a:lnTo>
                  <a:pt x="2812" y="457"/>
                </a:lnTo>
                <a:lnTo>
                  <a:pt x="2812" y="457"/>
                </a:lnTo>
                <a:lnTo>
                  <a:pt x="2812" y="457"/>
                </a:lnTo>
                <a:lnTo>
                  <a:pt x="2810" y="457"/>
                </a:lnTo>
                <a:lnTo>
                  <a:pt x="2808" y="457"/>
                </a:lnTo>
                <a:close/>
                <a:moveTo>
                  <a:pt x="2594" y="631"/>
                </a:moveTo>
                <a:lnTo>
                  <a:pt x="2596" y="631"/>
                </a:lnTo>
                <a:lnTo>
                  <a:pt x="2596" y="631"/>
                </a:lnTo>
                <a:lnTo>
                  <a:pt x="2596" y="629"/>
                </a:lnTo>
                <a:lnTo>
                  <a:pt x="2596" y="629"/>
                </a:lnTo>
                <a:lnTo>
                  <a:pt x="2596" y="629"/>
                </a:lnTo>
                <a:lnTo>
                  <a:pt x="2596" y="629"/>
                </a:lnTo>
                <a:lnTo>
                  <a:pt x="2596" y="629"/>
                </a:lnTo>
                <a:lnTo>
                  <a:pt x="2594" y="629"/>
                </a:lnTo>
                <a:lnTo>
                  <a:pt x="2594" y="629"/>
                </a:lnTo>
                <a:lnTo>
                  <a:pt x="2594" y="629"/>
                </a:lnTo>
                <a:lnTo>
                  <a:pt x="2594" y="631"/>
                </a:lnTo>
                <a:lnTo>
                  <a:pt x="2594" y="631"/>
                </a:lnTo>
                <a:lnTo>
                  <a:pt x="2594" y="631"/>
                </a:lnTo>
                <a:close/>
                <a:moveTo>
                  <a:pt x="2791" y="512"/>
                </a:moveTo>
                <a:lnTo>
                  <a:pt x="2793" y="512"/>
                </a:lnTo>
                <a:lnTo>
                  <a:pt x="2793" y="512"/>
                </a:lnTo>
                <a:lnTo>
                  <a:pt x="2791" y="512"/>
                </a:lnTo>
                <a:lnTo>
                  <a:pt x="2789" y="512"/>
                </a:lnTo>
                <a:lnTo>
                  <a:pt x="2789" y="512"/>
                </a:lnTo>
                <a:lnTo>
                  <a:pt x="2787" y="514"/>
                </a:lnTo>
                <a:lnTo>
                  <a:pt x="2787" y="514"/>
                </a:lnTo>
                <a:lnTo>
                  <a:pt x="2789" y="514"/>
                </a:lnTo>
                <a:lnTo>
                  <a:pt x="2791" y="512"/>
                </a:lnTo>
                <a:close/>
                <a:moveTo>
                  <a:pt x="2791" y="510"/>
                </a:moveTo>
                <a:lnTo>
                  <a:pt x="2791" y="508"/>
                </a:lnTo>
                <a:lnTo>
                  <a:pt x="2789" y="508"/>
                </a:lnTo>
                <a:lnTo>
                  <a:pt x="2789" y="508"/>
                </a:lnTo>
                <a:lnTo>
                  <a:pt x="2789" y="508"/>
                </a:lnTo>
                <a:lnTo>
                  <a:pt x="2787" y="510"/>
                </a:lnTo>
                <a:lnTo>
                  <a:pt x="2787" y="510"/>
                </a:lnTo>
                <a:lnTo>
                  <a:pt x="2787" y="512"/>
                </a:lnTo>
                <a:lnTo>
                  <a:pt x="2787" y="510"/>
                </a:lnTo>
                <a:lnTo>
                  <a:pt x="2791" y="510"/>
                </a:lnTo>
                <a:lnTo>
                  <a:pt x="2791" y="510"/>
                </a:lnTo>
                <a:close/>
                <a:moveTo>
                  <a:pt x="2797" y="461"/>
                </a:moveTo>
                <a:lnTo>
                  <a:pt x="2795" y="463"/>
                </a:lnTo>
                <a:lnTo>
                  <a:pt x="2795" y="466"/>
                </a:lnTo>
                <a:lnTo>
                  <a:pt x="2793" y="468"/>
                </a:lnTo>
                <a:lnTo>
                  <a:pt x="2795" y="466"/>
                </a:lnTo>
                <a:lnTo>
                  <a:pt x="2797" y="466"/>
                </a:lnTo>
                <a:lnTo>
                  <a:pt x="2797" y="463"/>
                </a:lnTo>
                <a:lnTo>
                  <a:pt x="2797" y="463"/>
                </a:lnTo>
                <a:lnTo>
                  <a:pt x="2797" y="461"/>
                </a:lnTo>
                <a:lnTo>
                  <a:pt x="2797" y="461"/>
                </a:lnTo>
                <a:close/>
                <a:moveTo>
                  <a:pt x="2820" y="443"/>
                </a:moveTo>
                <a:lnTo>
                  <a:pt x="2820" y="443"/>
                </a:lnTo>
                <a:lnTo>
                  <a:pt x="2818" y="443"/>
                </a:lnTo>
                <a:lnTo>
                  <a:pt x="2818" y="445"/>
                </a:lnTo>
                <a:lnTo>
                  <a:pt x="2816" y="445"/>
                </a:lnTo>
                <a:lnTo>
                  <a:pt x="2816" y="447"/>
                </a:lnTo>
                <a:lnTo>
                  <a:pt x="2818" y="447"/>
                </a:lnTo>
                <a:lnTo>
                  <a:pt x="2820" y="447"/>
                </a:lnTo>
                <a:lnTo>
                  <a:pt x="2820" y="447"/>
                </a:lnTo>
                <a:lnTo>
                  <a:pt x="2822" y="447"/>
                </a:lnTo>
                <a:lnTo>
                  <a:pt x="2822" y="447"/>
                </a:lnTo>
                <a:lnTo>
                  <a:pt x="2822" y="449"/>
                </a:lnTo>
                <a:lnTo>
                  <a:pt x="2824" y="449"/>
                </a:lnTo>
                <a:lnTo>
                  <a:pt x="2829" y="449"/>
                </a:lnTo>
                <a:lnTo>
                  <a:pt x="2831" y="447"/>
                </a:lnTo>
                <a:lnTo>
                  <a:pt x="2831" y="445"/>
                </a:lnTo>
                <a:lnTo>
                  <a:pt x="2831" y="443"/>
                </a:lnTo>
                <a:lnTo>
                  <a:pt x="2829" y="440"/>
                </a:lnTo>
                <a:lnTo>
                  <a:pt x="2827" y="438"/>
                </a:lnTo>
                <a:lnTo>
                  <a:pt x="2827" y="438"/>
                </a:lnTo>
                <a:lnTo>
                  <a:pt x="2827" y="438"/>
                </a:lnTo>
                <a:lnTo>
                  <a:pt x="2827" y="438"/>
                </a:lnTo>
                <a:lnTo>
                  <a:pt x="2827" y="440"/>
                </a:lnTo>
                <a:lnTo>
                  <a:pt x="2822" y="440"/>
                </a:lnTo>
                <a:lnTo>
                  <a:pt x="2822" y="440"/>
                </a:lnTo>
                <a:lnTo>
                  <a:pt x="2822" y="443"/>
                </a:lnTo>
                <a:lnTo>
                  <a:pt x="2822" y="443"/>
                </a:lnTo>
                <a:lnTo>
                  <a:pt x="2820" y="443"/>
                </a:lnTo>
                <a:close/>
                <a:moveTo>
                  <a:pt x="2873" y="426"/>
                </a:moveTo>
                <a:lnTo>
                  <a:pt x="2875" y="424"/>
                </a:lnTo>
                <a:lnTo>
                  <a:pt x="2879" y="424"/>
                </a:lnTo>
                <a:lnTo>
                  <a:pt x="2881" y="424"/>
                </a:lnTo>
                <a:lnTo>
                  <a:pt x="2881" y="422"/>
                </a:lnTo>
                <a:lnTo>
                  <a:pt x="2881" y="419"/>
                </a:lnTo>
                <a:lnTo>
                  <a:pt x="2883" y="419"/>
                </a:lnTo>
                <a:lnTo>
                  <a:pt x="2885" y="417"/>
                </a:lnTo>
                <a:lnTo>
                  <a:pt x="2885" y="417"/>
                </a:lnTo>
                <a:lnTo>
                  <a:pt x="2887" y="417"/>
                </a:lnTo>
                <a:lnTo>
                  <a:pt x="2889" y="415"/>
                </a:lnTo>
                <a:lnTo>
                  <a:pt x="2892" y="413"/>
                </a:lnTo>
                <a:lnTo>
                  <a:pt x="2892" y="413"/>
                </a:lnTo>
                <a:lnTo>
                  <a:pt x="2889" y="411"/>
                </a:lnTo>
                <a:lnTo>
                  <a:pt x="2889" y="411"/>
                </a:lnTo>
                <a:lnTo>
                  <a:pt x="2889" y="413"/>
                </a:lnTo>
                <a:lnTo>
                  <a:pt x="2887" y="413"/>
                </a:lnTo>
                <a:lnTo>
                  <a:pt x="2887" y="411"/>
                </a:lnTo>
                <a:lnTo>
                  <a:pt x="2887" y="409"/>
                </a:lnTo>
                <a:lnTo>
                  <a:pt x="2885" y="407"/>
                </a:lnTo>
                <a:lnTo>
                  <a:pt x="2885" y="407"/>
                </a:lnTo>
                <a:lnTo>
                  <a:pt x="2883" y="409"/>
                </a:lnTo>
                <a:lnTo>
                  <a:pt x="2883" y="409"/>
                </a:lnTo>
                <a:lnTo>
                  <a:pt x="2883" y="411"/>
                </a:lnTo>
                <a:lnTo>
                  <a:pt x="2883" y="411"/>
                </a:lnTo>
                <a:lnTo>
                  <a:pt x="2883" y="411"/>
                </a:lnTo>
                <a:lnTo>
                  <a:pt x="2881" y="413"/>
                </a:lnTo>
                <a:lnTo>
                  <a:pt x="2881" y="413"/>
                </a:lnTo>
                <a:lnTo>
                  <a:pt x="2879" y="415"/>
                </a:lnTo>
                <a:lnTo>
                  <a:pt x="2879" y="417"/>
                </a:lnTo>
                <a:lnTo>
                  <a:pt x="2879" y="417"/>
                </a:lnTo>
                <a:lnTo>
                  <a:pt x="2879" y="419"/>
                </a:lnTo>
                <a:lnTo>
                  <a:pt x="2877" y="417"/>
                </a:lnTo>
                <a:lnTo>
                  <a:pt x="2877" y="417"/>
                </a:lnTo>
                <a:lnTo>
                  <a:pt x="2877" y="419"/>
                </a:lnTo>
                <a:lnTo>
                  <a:pt x="2875" y="419"/>
                </a:lnTo>
                <a:lnTo>
                  <a:pt x="2873" y="419"/>
                </a:lnTo>
                <a:lnTo>
                  <a:pt x="2873" y="419"/>
                </a:lnTo>
                <a:lnTo>
                  <a:pt x="2873" y="419"/>
                </a:lnTo>
                <a:lnTo>
                  <a:pt x="2873" y="422"/>
                </a:lnTo>
                <a:lnTo>
                  <a:pt x="2873" y="422"/>
                </a:lnTo>
                <a:lnTo>
                  <a:pt x="2871" y="422"/>
                </a:lnTo>
                <a:lnTo>
                  <a:pt x="2868" y="424"/>
                </a:lnTo>
                <a:lnTo>
                  <a:pt x="2871" y="424"/>
                </a:lnTo>
                <a:lnTo>
                  <a:pt x="2873" y="426"/>
                </a:lnTo>
                <a:close/>
                <a:moveTo>
                  <a:pt x="2885" y="296"/>
                </a:moveTo>
                <a:lnTo>
                  <a:pt x="2885" y="294"/>
                </a:lnTo>
                <a:lnTo>
                  <a:pt x="2887" y="294"/>
                </a:lnTo>
                <a:lnTo>
                  <a:pt x="2887" y="292"/>
                </a:lnTo>
                <a:lnTo>
                  <a:pt x="2885" y="292"/>
                </a:lnTo>
                <a:lnTo>
                  <a:pt x="2881" y="292"/>
                </a:lnTo>
                <a:lnTo>
                  <a:pt x="2881" y="292"/>
                </a:lnTo>
                <a:lnTo>
                  <a:pt x="2881" y="294"/>
                </a:lnTo>
                <a:lnTo>
                  <a:pt x="2885" y="296"/>
                </a:lnTo>
                <a:close/>
                <a:moveTo>
                  <a:pt x="2894" y="409"/>
                </a:moveTo>
                <a:lnTo>
                  <a:pt x="2894" y="411"/>
                </a:lnTo>
                <a:lnTo>
                  <a:pt x="2894" y="411"/>
                </a:lnTo>
                <a:lnTo>
                  <a:pt x="2896" y="411"/>
                </a:lnTo>
                <a:lnTo>
                  <a:pt x="2898" y="411"/>
                </a:lnTo>
                <a:lnTo>
                  <a:pt x="2898" y="411"/>
                </a:lnTo>
                <a:lnTo>
                  <a:pt x="2898" y="409"/>
                </a:lnTo>
                <a:lnTo>
                  <a:pt x="2898" y="409"/>
                </a:lnTo>
                <a:lnTo>
                  <a:pt x="2896" y="407"/>
                </a:lnTo>
                <a:lnTo>
                  <a:pt x="2896" y="407"/>
                </a:lnTo>
                <a:lnTo>
                  <a:pt x="2896" y="407"/>
                </a:lnTo>
                <a:lnTo>
                  <a:pt x="2894" y="407"/>
                </a:lnTo>
                <a:lnTo>
                  <a:pt x="2894" y="405"/>
                </a:lnTo>
                <a:lnTo>
                  <a:pt x="2892" y="407"/>
                </a:lnTo>
                <a:lnTo>
                  <a:pt x="2892" y="407"/>
                </a:lnTo>
                <a:lnTo>
                  <a:pt x="2894" y="409"/>
                </a:lnTo>
                <a:close/>
                <a:moveTo>
                  <a:pt x="2814" y="459"/>
                </a:moveTo>
                <a:lnTo>
                  <a:pt x="2816" y="459"/>
                </a:lnTo>
                <a:lnTo>
                  <a:pt x="2820" y="459"/>
                </a:lnTo>
                <a:lnTo>
                  <a:pt x="2824" y="455"/>
                </a:lnTo>
                <a:lnTo>
                  <a:pt x="2827" y="457"/>
                </a:lnTo>
                <a:lnTo>
                  <a:pt x="2827" y="455"/>
                </a:lnTo>
                <a:lnTo>
                  <a:pt x="2829" y="455"/>
                </a:lnTo>
                <a:lnTo>
                  <a:pt x="2829" y="453"/>
                </a:lnTo>
                <a:lnTo>
                  <a:pt x="2831" y="453"/>
                </a:lnTo>
                <a:lnTo>
                  <a:pt x="2831" y="455"/>
                </a:lnTo>
                <a:lnTo>
                  <a:pt x="2831" y="455"/>
                </a:lnTo>
                <a:lnTo>
                  <a:pt x="2835" y="455"/>
                </a:lnTo>
                <a:lnTo>
                  <a:pt x="2837" y="453"/>
                </a:lnTo>
                <a:lnTo>
                  <a:pt x="2837" y="453"/>
                </a:lnTo>
                <a:lnTo>
                  <a:pt x="2837" y="453"/>
                </a:lnTo>
                <a:lnTo>
                  <a:pt x="2839" y="453"/>
                </a:lnTo>
                <a:lnTo>
                  <a:pt x="2839" y="453"/>
                </a:lnTo>
                <a:lnTo>
                  <a:pt x="2841" y="451"/>
                </a:lnTo>
                <a:lnTo>
                  <a:pt x="2843" y="449"/>
                </a:lnTo>
                <a:lnTo>
                  <a:pt x="2845" y="449"/>
                </a:lnTo>
                <a:lnTo>
                  <a:pt x="2848" y="447"/>
                </a:lnTo>
                <a:lnTo>
                  <a:pt x="2848" y="445"/>
                </a:lnTo>
                <a:lnTo>
                  <a:pt x="2845" y="443"/>
                </a:lnTo>
                <a:lnTo>
                  <a:pt x="2845" y="443"/>
                </a:lnTo>
                <a:lnTo>
                  <a:pt x="2843" y="440"/>
                </a:lnTo>
                <a:lnTo>
                  <a:pt x="2843" y="443"/>
                </a:lnTo>
                <a:lnTo>
                  <a:pt x="2843" y="443"/>
                </a:lnTo>
                <a:lnTo>
                  <a:pt x="2841" y="443"/>
                </a:lnTo>
                <a:lnTo>
                  <a:pt x="2841" y="443"/>
                </a:lnTo>
                <a:lnTo>
                  <a:pt x="2841" y="445"/>
                </a:lnTo>
                <a:lnTo>
                  <a:pt x="2841" y="445"/>
                </a:lnTo>
                <a:lnTo>
                  <a:pt x="2841" y="447"/>
                </a:lnTo>
                <a:lnTo>
                  <a:pt x="2839" y="447"/>
                </a:lnTo>
                <a:lnTo>
                  <a:pt x="2837" y="449"/>
                </a:lnTo>
                <a:lnTo>
                  <a:pt x="2837" y="449"/>
                </a:lnTo>
                <a:lnTo>
                  <a:pt x="2837" y="449"/>
                </a:lnTo>
                <a:lnTo>
                  <a:pt x="2839" y="445"/>
                </a:lnTo>
                <a:lnTo>
                  <a:pt x="2839" y="443"/>
                </a:lnTo>
                <a:lnTo>
                  <a:pt x="2839" y="440"/>
                </a:lnTo>
                <a:lnTo>
                  <a:pt x="2837" y="438"/>
                </a:lnTo>
                <a:lnTo>
                  <a:pt x="2837" y="438"/>
                </a:lnTo>
                <a:lnTo>
                  <a:pt x="2839" y="436"/>
                </a:lnTo>
                <a:lnTo>
                  <a:pt x="2841" y="432"/>
                </a:lnTo>
                <a:lnTo>
                  <a:pt x="2841" y="432"/>
                </a:lnTo>
                <a:lnTo>
                  <a:pt x="2841" y="430"/>
                </a:lnTo>
                <a:lnTo>
                  <a:pt x="2839" y="430"/>
                </a:lnTo>
                <a:lnTo>
                  <a:pt x="2837" y="432"/>
                </a:lnTo>
                <a:lnTo>
                  <a:pt x="2835" y="434"/>
                </a:lnTo>
                <a:lnTo>
                  <a:pt x="2835" y="434"/>
                </a:lnTo>
                <a:lnTo>
                  <a:pt x="2833" y="436"/>
                </a:lnTo>
                <a:lnTo>
                  <a:pt x="2831" y="438"/>
                </a:lnTo>
                <a:lnTo>
                  <a:pt x="2831" y="440"/>
                </a:lnTo>
                <a:lnTo>
                  <a:pt x="2833" y="440"/>
                </a:lnTo>
                <a:lnTo>
                  <a:pt x="2833" y="440"/>
                </a:lnTo>
                <a:lnTo>
                  <a:pt x="2833" y="443"/>
                </a:lnTo>
                <a:lnTo>
                  <a:pt x="2831" y="449"/>
                </a:lnTo>
                <a:lnTo>
                  <a:pt x="2827" y="453"/>
                </a:lnTo>
                <a:lnTo>
                  <a:pt x="2818" y="453"/>
                </a:lnTo>
                <a:lnTo>
                  <a:pt x="2816" y="455"/>
                </a:lnTo>
                <a:lnTo>
                  <a:pt x="2814" y="457"/>
                </a:lnTo>
                <a:lnTo>
                  <a:pt x="2814" y="459"/>
                </a:lnTo>
                <a:close/>
                <a:moveTo>
                  <a:pt x="2680" y="784"/>
                </a:moveTo>
                <a:lnTo>
                  <a:pt x="2682" y="784"/>
                </a:lnTo>
                <a:lnTo>
                  <a:pt x="2680" y="784"/>
                </a:lnTo>
                <a:lnTo>
                  <a:pt x="2678" y="784"/>
                </a:lnTo>
                <a:lnTo>
                  <a:pt x="2680" y="784"/>
                </a:lnTo>
                <a:close/>
                <a:moveTo>
                  <a:pt x="2680" y="637"/>
                </a:moveTo>
                <a:lnTo>
                  <a:pt x="2680" y="637"/>
                </a:lnTo>
                <a:lnTo>
                  <a:pt x="2680" y="637"/>
                </a:lnTo>
                <a:lnTo>
                  <a:pt x="2680" y="637"/>
                </a:lnTo>
                <a:lnTo>
                  <a:pt x="2680" y="640"/>
                </a:lnTo>
                <a:lnTo>
                  <a:pt x="2680" y="642"/>
                </a:lnTo>
                <a:lnTo>
                  <a:pt x="2680" y="642"/>
                </a:lnTo>
                <a:lnTo>
                  <a:pt x="2680" y="642"/>
                </a:lnTo>
                <a:lnTo>
                  <a:pt x="2682" y="644"/>
                </a:lnTo>
                <a:lnTo>
                  <a:pt x="2682" y="640"/>
                </a:lnTo>
                <a:lnTo>
                  <a:pt x="2680" y="637"/>
                </a:lnTo>
                <a:close/>
                <a:moveTo>
                  <a:pt x="2678" y="791"/>
                </a:moveTo>
                <a:lnTo>
                  <a:pt x="2678" y="788"/>
                </a:lnTo>
                <a:lnTo>
                  <a:pt x="2678" y="786"/>
                </a:lnTo>
                <a:lnTo>
                  <a:pt x="2676" y="788"/>
                </a:lnTo>
                <a:lnTo>
                  <a:pt x="2676" y="788"/>
                </a:lnTo>
                <a:lnTo>
                  <a:pt x="2676" y="788"/>
                </a:lnTo>
                <a:lnTo>
                  <a:pt x="2678" y="791"/>
                </a:lnTo>
                <a:close/>
                <a:moveTo>
                  <a:pt x="2510" y="682"/>
                </a:moveTo>
                <a:lnTo>
                  <a:pt x="2510" y="684"/>
                </a:lnTo>
                <a:lnTo>
                  <a:pt x="2510" y="684"/>
                </a:lnTo>
                <a:lnTo>
                  <a:pt x="2510" y="686"/>
                </a:lnTo>
                <a:lnTo>
                  <a:pt x="2510" y="686"/>
                </a:lnTo>
                <a:lnTo>
                  <a:pt x="2508" y="686"/>
                </a:lnTo>
                <a:lnTo>
                  <a:pt x="2508" y="686"/>
                </a:lnTo>
                <a:lnTo>
                  <a:pt x="2506" y="684"/>
                </a:lnTo>
                <a:lnTo>
                  <a:pt x="2506" y="684"/>
                </a:lnTo>
                <a:lnTo>
                  <a:pt x="2506" y="684"/>
                </a:lnTo>
                <a:lnTo>
                  <a:pt x="2506" y="686"/>
                </a:lnTo>
                <a:lnTo>
                  <a:pt x="2506" y="686"/>
                </a:lnTo>
                <a:lnTo>
                  <a:pt x="2504" y="686"/>
                </a:lnTo>
                <a:lnTo>
                  <a:pt x="2506" y="688"/>
                </a:lnTo>
                <a:lnTo>
                  <a:pt x="2506" y="688"/>
                </a:lnTo>
                <a:lnTo>
                  <a:pt x="2506" y="688"/>
                </a:lnTo>
                <a:lnTo>
                  <a:pt x="2506" y="688"/>
                </a:lnTo>
                <a:lnTo>
                  <a:pt x="2506" y="688"/>
                </a:lnTo>
                <a:lnTo>
                  <a:pt x="2506" y="688"/>
                </a:lnTo>
                <a:lnTo>
                  <a:pt x="2506" y="690"/>
                </a:lnTo>
                <a:lnTo>
                  <a:pt x="2506" y="690"/>
                </a:lnTo>
                <a:lnTo>
                  <a:pt x="2508" y="690"/>
                </a:lnTo>
                <a:lnTo>
                  <a:pt x="2508" y="690"/>
                </a:lnTo>
                <a:lnTo>
                  <a:pt x="2508" y="692"/>
                </a:lnTo>
                <a:lnTo>
                  <a:pt x="2506" y="692"/>
                </a:lnTo>
                <a:lnTo>
                  <a:pt x="2506" y="692"/>
                </a:lnTo>
                <a:lnTo>
                  <a:pt x="2506" y="694"/>
                </a:lnTo>
                <a:lnTo>
                  <a:pt x="2506" y="694"/>
                </a:lnTo>
                <a:lnTo>
                  <a:pt x="2506" y="694"/>
                </a:lnTo>
                <a:lnTo>
                  <a:pt x="2508" y="694"/>
                </a:lnTo>
                <a:lnTo>
                  <a:pt x="2508" y="692"/>
                </a:lnTo>
                <a:lnTo>
                  <a:pt x="2510" y="692"/>
                </a:lnTo>
                <a:lnTo>
                  <a:pt x="2510" y="690"/>
                </a:lnTo>
                <a:lnTo>
                  <a:pt x="2512" y="690"/>
                </a:lnTo>
                <a:lnTo>
                  <a:pt x="2514" y="688"/>
                </a:lnTo>
                <a:lnTo>
                  <a:pt x="2514" y="688"/>
                </a:lnTo>
                <a:lnTo>
                  <a:pt x="2514" y="688"/>
                </a:lnTo>
                <a:lnTo>
                  <a:pt x="2514" y="688"/>
                </a:lnTo>
                <a:lnTo>
                  <a:pt x="2512" y="688"/>
                </a:lnTo>
                <a:lnTo>
                  <a:pt x="2514" y="686"/>
                </a:lnTo>
                <a:lnTo>
                  <a:pt x="2514" y="686"/>
                </a:lnTo>
                <a:lnTo>
                  <a:pt x="2516" y="686"/>
                </a:lnTo>
                <a:lnTo>
                  <a:pt x="2519" y="682"/>
                </a:lnTo>
                <a:lnTo>
                  <a:pt x="2519" y="679"/>
                </a:lnTo>
                <a:lnTo>
                  <a:pt x="2519" y="679"/>
                </a:lnTo>
                <a:lnTo>
                  <a:pt x="2516" y="679"/>
                </a:lnTo>
                <a:lnTo>
                  <a:pt x="2516" y="679"/>
                </a:lnTo>
                <a:lnTo>
                  <a:pt x="2512" y="682"/>
                </a:lnTo>
                <a:lnTo>
                  <a:pt x="2510" y="682"/>
                </a:lnTo>
                <a:close/>
                <a:moveTo>
                  <a:pt x="2722" y="572"/>
                </a:moveTo>
                <a:lnTo>
                  <a:pt x="2724" y="572"/>
                </a:lnTo>
                <a:lnTo>
                  <a:pt x="2726" y="572"/>
                </a:lnTo>
                <a:lnTo>
                  <a:pt x="2726" y="572"/>
                </a:lnTo>
                <a:lnTo>
                  <a:pt x="2726" y="570"/>
                </a:lnTo>
                <a:lnTo>
                  <a:pt x="2724" y="570"/>
                </a:lnTo>
                <a:lnTo>
                  <a:pt x="2722" y="570"/>
                </a:lnTo>
                <a:lnTo>
                  <a:pt x="2722" y="572"/>
                </a:lnTo>
                <a:lnTo>
                  <a:pt x="2722" y="572"/>
                </a:lnTo>
                <a:lnTo>
                  <a:pt x="2722" y="572"/>
                </a:lnTo>
                <a:close/>
                <a:moveTo>
                  <a:pt x="2768" y="535"/>
                </a:moveTo>
                <a:lnTo>
                  <a:pt x="2764" y="537"/>
                </a:lnTo>
                <a:lnTo>
                  <a:pt x="2764" y="539"/>
                </a:lnTo>
                <a:lnTo>
                  <a:pt x="2764" y="539"/>
                </a:lnTo>
                <a:lnTo>
                  <a:pt x="2768" y="539"/>
                </a:lnTo>
                <a:lnTo>
                  <a:pt x="2770" y="539"/>
                </a:lnTo>
                <a:lnTo>
                  <a:pt x="2770" y="539"/>
                </a:lnTo>
                <a:lnTo>
                  <a:pt x="2770" y="537"/>
                </a:lnTo>
                <a:lnTo>
                  <a:pt x="2770" y="535"/>
                </a:lnTo>
                <a:lnTo>
                  <a:pt x="2768" y="535"/>
                </a:lnTo>
                <a:close/>
                <a:moveTo>
                  <a:pt x="2680" y="623"/>
                </a:moveTo>
                <a:lnTo>
                  <a:pt x="2680" y="623"/>
                </a:lnTo>
                <a:lnTo>
                  <a:pt x="2680" y="621"/>
                </a:lnTo>
                <a:lnTo>
                  <a:pt x="2678" y="621"/>
                </a:lnTo>
                <a:lnTo>
                  <a:pt x="2678" y="621"/>
                </a:lnTo>
                <a:lnTo>
                  <a:pt x="2678" y="623"/>
                </a:lnTo>
                <a:lnTo>
                  <a:pt x="2678" y="623"/>
                </a:lnTo>
                <a:lnTo>
                  <a:pt x="2680" y="623"/>
                </a:lnTo>
                <a:close/>
                <a:moveTo>
                  <a:pt x="2730" y="566"/>
                </a:moveTo>
                <a:lnTo>
                  <a:pt x="2734" y="564"/>
                </a:lnTo>
                <a:lnTo>
                  <a:pt x="2734" y="564"/>
                </a:lnTo>
                <a:lnTo>
                  <a:pt x="2734" y="564"/>
                </a:lnTo>
                <a:lnTo>
                  <a:pt x="2734" y="562"/>
                </a:lnTo>
                <a:lnTo>
                  <a:pt x="2734" y="562"/>
                </a:lnTo>
                <a:lnTo>
                  <a:pt x="2734" y="564"/>
                </a:lnTo>
                <a:lnTo>
                  <a:pt x="2730" y="564"/>
                </a:lnTo>
                <a:lnTo>
                  <a:pt x="2728" y="566"/>
                </a:lnTo>
                <a:lnTo>
                  <a:pt x="2728" y="566"/>
                </a:lnTo>
                <a:lnTo>
                  <a:pt x="2730" y="566"/>
                </a:lnTo>
                <a:close/>
                <a:moveTo>
                  <a:pt x="2778" y="520"/>
                </a:moveTo>
                <a:lnTo>
                  <a:pt x="2778" y="520"/>
                </a:lnTo>
                <a:lnTo>
                  <a:pt x="2778" y="520"/>
                </a:lnTo>
                <a:lnTo>
                  <a:pt x="2780" y="520"/>
                </a:lnTo>
                <a:lnTo>
                  <a:pt x="2780" y="520"/>
                </a:lnTo>
                <a:lnTo>
                  <a:pt x="2783" y="520"/>
                </a:lnTo>
                <a:lnTo>
                  <a:pt x="2780" y="518"/>
                </a:lnTo>
                <a:lnTo>
                  <a:pt x="2780" y="518"/>
                </a:lnTo>
                <a:lnTo>
                  <a:pt x="2778" y="520"/>
                </a:lnTo>
                <a:close/>
                <a:moveTo>
                  <a:pt x="1444" y="654"/>
                </a:moveTo>
                <a:lnTo>
                  <a:pt x="1446" y="654"/>
                </a:lnTo>
                <a:lnTo>
                  <a:pt x="1446" y="654"/>
                </a:lnTo>
                <a:lnTo>
                  <a:pt x="1446" y="652"/>
                </a:lnTo>
                <a:lnTo>
                  <a:pt x="1446" y="652"/>
                </a:lnTo>
                <a:lnTo>
                  <a:pt x="1446" y="654"/>
                </a:lnTo>
                <a:lnTo>
                  <a:pt x="1444" y="654"/>
                </a:lnTo>
                <a:lnTo>
                  <a:pt x="1444" y="654"/>
                </a:lnTo>
                <a:lnTo>
                  <a:pt x="1444" y="654"/>
                </a:lnTo>
                <a:lnTo>
                  <a:pt x="1444" y="654"/>
                </a:lnTo>
                <a:close/>
                <a:moveTo>
                  <a:pt x="1490" y="566"/>
                </a:moveTo>
                <a:lnTo>
                  <a:pt x="1488" y="568"/>
                </a:lnTo>
                <a:lnTo>
                  <a:pt x="1492" y="570"/>
                </a:lnTo>
                <a:lnTo>
                  <a:pt x="1494" y="572"/>
                </a:lnTo>
                <a:lnTo>
                  <a:pt x="1496" y="572"/>
                </a:lnTo>
                <a:lnTo>
                  <a:pt x="1496" y="572"/>
                </a:lnTo>
                <a:lnTo>
                  <a:pt x="1498" y="570"/>
                </a:lnTo>
                <a:lnTo>
                  <a:pt x="1496" y="568"/>
                </a:lnTo>
                <a:lnTo>
                  <a:pt x="1490" y="566"/>
                </a:lnTo>
                <a:close/>
                <a:moveTo>
                  <a:pt x="1530" y="587"/>
                </a:moveTo>
                <a:lnTo>
                  <a:pt x="1527" y="587"/>
                </a:lnTo>
                <a:lnTo>
                  <a:pt x="1527" y="587"/>
                </a:lnTo>
                <a:lnTo>
                  <a:pt x="1527" y="587"/>
                </a:lnTo>
                <a:lnTo>
                  <a:pt x="1527" y="587"/>
                </a:lnTo>
                <a:lnTo>
                  <a:pt x="1527" y="589"/>
                </a:lnTo>
                <a:lnTo>
                  <a:pt x="1532" y="589"/>
                </a:lnTo>
                <a:lnTo>
                  <a:pt x="1536" y="589"/>
                </a:lnTo>
                <a:lnTo>
                  <a:pt x="1536" y="589"/>
                </a:lnTo>
                <a:lnTo>
                  <a:pt x="1536" y="589"/>
                </a:lnTo>
                <a:lnTo>
                  <a:pt x="1536" y="589"/>
                </a:lnTo>
                <a:lnTo>
                  <a:pt x="1534" y="587"/>
                </a:lnTo>
                <a:lnTo>
                  <a:pt x="1530" y="587"/>
                </a:lnTo>
                <a:close/>
                <a:moveTo>
                  <a:pt x="1458" y="732"/>
                </a:moveTo>
                <a:lnTo>
                  <a:pt x="1460" y="732"/>
                </a:lnTo>
                <a:lnTo>
                  <a:pt x="1460" y="732"/>
                </a:lnTo>
                <a:lnTo>
                  <a:pt x="1463" y="730"/>
                </a:lnTo>
                <a:lnTo>
                  <a:pt x="1463" y="728"/>
                </a:lnTo>
                <a:lnTo>
                  <a:pt x="1465" y="726"/>
                </a:lnTo>
                <a:lnTo>
                  <a:pt x="1465" y="723"/>
                </a:lnTo>
                <a:lnTo>
                  <a:pt x="1465" y="723"/>
                </a:lnTo>
                <a:lnTo>
                  <a:pt x="1465" y="723"/>
                </a:lnTo>
                <a:lnTo>
                  <a:pt x="1465" y="723"/>
                </a:lnTo>
                <a:lnTo>
                  <a:pt x="1465" y="721"/>
                </a:lnTo>
                <a:lnTo>
                  <a:pt x="1463" y="721"/>
                </a:lnTo>
                <a:lnTo>
                  <a:pt x="1463" y="721"/>
                </a:lnTo>
                <a:lnTo>
                  <a:pt x="1463" y="721"/>
                </a:lnTo>
                <a:lnTo>
                  <a:pt x="1460" y="719"/>
                </a:lnTo>
                <a:lnTo>
                  <a:pt x="1460" y="719"/>
                </a:lnTo>
                <a:lnTo>
                  <a:pt x="1460" y="719"/>
                </a:lnTo>
                <a:lnTo>
                  <a:pt x="1460" y="719"/>
                </a:lnTo>
                <a:lnTo>
                  <a:pt x="1460" y="717"/>
                </a:lnTo>
                <a:lnTo>
                  <a:pt x="1458" y="717"/>
                </a:lnTo>
                <a:lnTo>
                  <a:pt x="1458" y="721"/>
                </a:lnTo>
                <a:lnTo>
                  <a:pt x="1458" y="723"/>
                </a:lnTo>
                <a:lnTo>
                  <a:pt x="1458" y="726"/>
                </a:lnTo>
                <a:lnTo>
                  <a:pt x="1456" y="726"/>
                </a:lnTo>
                <a:lnTo>
                  <a:pt x="1456" y="726"/>
                </a:lnTo>
                <a:lnTo>
                  <a:pt x="1454" y="726"/>
                </a:lnTo>
                <a:lnTo>
                  <a:pt x="1456" y="726"/>
                </a:lnTo>
                <a:lnTo>
                  <a:pt x="1456" y="723"/>
                </a:lnTo>
                <a:lnTo>
                  <a:pt x="1456" y="721"/>
                </a:lnTo>
                <a:lnTo>
                  <a:pt x="1456" y="719"/>
                </a:lnTo>
                <a:lnTo>
                  <a:pt x="1456" y="719"/>
                </a:lnTo>
                <a:lnTo>
                  <a:pt x="1456" y="719"/>
                </a:lnTo>
                <a:lnTo>
                  <a:pt x="1456" y="719"/>
                </a:lnTo>
                <a:lnTo>
                  <a:pt x="1456" y="721"/>
                </a:lnTo>
                <a:lnTo>
                  <a:pt x="1456" y="721"/>
                </a:lnTo>
                <a:lnTo>
                  <a:pt x="1456" y="723"/>
                </a:lnTo>
                <a:lnTo>
                  <a:pt x="1454" y="726"/>
                </a:lnTo>
                <a:lnTo>
                  <a:pt x="1452" y="728"/>
                </a:lnTo>
                <a:lnTo>
                  <a:pt x="1448" y="732"/>
                </a:lnTo>
                <a:lnTo>
                  <a:pt x="1448" y="732"/>
                </a:lnTo>
                <a:lnTo>
                  <a:pt x="1450" y="732"/>
                </a:lnTo>
                <a:lnTo>
                  <a:pt x="1450" y="732"/>
                </a:lnTo>
                <a:lnTo>
                  <a:pt x="1452" y="732"/>
                </a:lnTo>
                <a:lnTo>
                  <a:pt x="1454" y="728"/>
                </a:lnTo>
                <a:lnTo>
                  <a:pt x="1456" y="728"/>
                </a:lnTo>
                <a:lnTo>
                  <a:pt x="1456" y="728"/>
                </a:lnTo>
                <a:lnTo>
                  <a:pt x="1456" y="728"/>
                </a:lnTo>
                <a:lnTo>
                  <a:pt x="1452" y="734"/>
                </a:lnTo>
                <a:lnTo>
                  <a:pt x="1454" y="732"/>
                </a:lnTo>
                <a:lnTo>
                  <a:pt x="1456" y="732"/>
                </a:lnTo>
                <a:lnTo>
                  <a:pt x="1456" y="732"/>
                </a:lnTo>
                <a:lnTo>
                  <a:pt x="1456" y="732"/>
                </a:lnTo>
                <a:lnTo>
                  <a:pt x="1458" y="732"/>
                </a:lnTo>
                <a:lnTo>
                  <a:pt x="1460" y="726"/>
                </a:lnTo>
                <a:lnTo>
                  <a:pt x="1460" y="726"/>
                </a:lnTo>
                <a:lnTo>
                  <a:pt x="1460" y="726"/>
                </a:lnTo>
                <a:lnTo>
                  <a:pt x="1460" y="728"/>
                </a:lnTo>
                <a:lnTo>
                  <a:pt x="1460" y="728"/>
                </a:lnTo>
                <a:lnTo>
                  <a:pt x="1458" y="732"/>
                </a:lnTo>
                <a:close/>
                <a:moveTo>
                  <a:pt x="1423" y="791"/>
                </a:moveTo>
                <a:lnTo>
                  <a:pt x="1429" y="793"/>
                </a:lnTo>
                <a:lnTo>
                  <a:pt x="1433" y="795"/>
                </a:lnTo>
                <a:lnTo>
                  <a:pt x="1433" y="795"/>
                </a:lnTo>
                <a:lnTo>
                  <a:pt x="1437" y="795"/>
                </a:lnTo>
                <a:lnTo>
                  <a:pt x="1437" y="795"/>
                </a:lnTo>
                <a:lnTo>
                  <a:pt x="1439" y="795"/>
                </a:lnTo>
                <a:lnTo>
                  <a:pt x="1439" y="793"/>
                </a:lnTo>
                <a:lnTo>
                  <a:pt x="1437" y="791"/>
                </a:lnTo>
                <a:lnTo>
                  <a:pt x="1435" y="788"/>
                </a:lnTo>
                <a:lnTo>
                  <a:pt x="1433" y="786"/>
                </a:lnTo>
                <a:lnTo>
                  <a:pt x="1429" y="784"/>
                </a:lnTo>
                <a:lnTo>
                  <a:pt x="1423" y="786"/>
                </a:lnTo>
                <a:lnTo>
                  <a:pt x="1421" y="786"/>
                </a:lnTo>
                <a:lnTo>
                  <a:pt x="1421" y="786"/>
                </a:lnTo>
                <a:lnTo>
                  <a:pt x="1419" y="788"/>
                </a:lnTo>
                <a:lnTo>
                  <a:pt x="1421" y="788"/>
                </a:lnTo>
                <a:lnTo>
                  <a:pt x="1423" y="791"/>
                </a:lnTo>
                <a:close/>
                <a:moveTo>
                  <a:pt x="1421" y="585"/>
                </a:moveTo>
                <a:lnTo>
                  <a:pt x="1421" y="583"/>
                </a:lnTo>
                <a:lnTo>
                  <a:pt x="1421" y="583"/>
                </a:lnTo>
                <a:lnTo>
                  <a:pt x="1421" y="583"/>
                </a:lnTo>
                <a:lnTo>
                  <a:pt x="1419" y="581"/>
                </a:lnTo>
                <a:lnTo>
                  <a:pt x="1419" y="581"/>
                </a:lnTo>
                <a:lnTo>
                  <a:pt x="1416" y="581"/>
                </a:lnTo>
                <a:lnTo>
                  <a:pt x="1412" y="583"/>
                </a:lnTo>
                <a:lnTo>
                  <a:pt x="1410" y="583"/>
                </a:lnTo>
                <a:lnTo>
                  <a:pt x="1406" y="583"/>
                </a:lnTo>
                <a:lnTo>
                  <a:pt x="1404" y="583"/>
                </a:lnTo>
                <a:lnTo>
                  <a:pt x="1404" y="583"/>
                </a:lnTo>
                <a:lnTo>
                  <a:pt x="1402" y="583"/>
                </a:lnTo>
                <a:lnTo>
                  <a:pt x="1400" y="583"/>
                </a:lnTo>
                <a:lnTo>
                  <a:pt x="1395" y="591"/>
                </a:lnTo>
                <a:lnTo>
                  <a:pt x="1391" y="593"/>
                </a:lnTo>
                <a:lnTo>
                  <a:pt x="1391" y="593"/>
                </a:lnTo>
                <a:lnTo>
                  <a:pt x="1391" y="593"/>
                </a:lnTo>
                <a:lnTo>
                  <a:pt x="1391" y="593"/>
                </a:lnTo>
                <a:lnTo>
                  <a:pt x="1393" y="596"/>
                </a:lnTo>
                <a:lnTo>
                  <a:pt x="1395" y="598"/>
                </a:lnTo>
                <a:lnTo>
                  <a:pt x="1395" y="600"/>
                </a:lnTo>
                <a:lnTo>
                  <a:pt x="1395" y="600"/>
                </a:lnTo>
                <a:lnTo>
                  <a:pt x="1400" y="598"/>
                </a:lnTo>
                <a:lnTo>
                  <a:pt x="1402" y="598"/>
                </a:lnTo>
                <a:lnTo>
                  <a:pt x="1404" y="600"/>
                </a:lnTo>
                <a:lnTo>
                  <a:pt x="1404" y="600"/>
                </a:lnTo>
                <a:lnTo>
                  <a:pt x="1406" y="598"/>
                </a:lnTo>
                <a:lnTo>
                  <a:pt x="1412" y="593"/>
                </a:lnTo>
                <a:lnTo>
                  <a:pt x="1412" y="593"/>
                </a:lnTo>
                <a:lnTo>
                  <a:pt x="1414" y="591"/>
                </a:lnTo>
                <a:lnTo>
                  <a:pt x="1419" y="589"/>
                </a:lnTo>
                <a:lnTo>
                  <a:pt x="1419" y="587"/>
                </a:lnTo>
                <a:lnTo>
                  <a:pt x="1421" y="585"/>
                </a:lnTo>
                <a:lnTo>
                  <a:pt x="1421" y="585"/>
                </a:lnTo>
                <a:close/>
                <a:moveTo>
                  <a:pt x="1444" y="564"/>
                </a:moveTo>
                <a:lnTo>
                  <a:pt x="1446" y="562"/>
                </a:lnTo>
                <a:lnTo>
                  <a:pt x="1442" y="562"/>
                </a:lnTo>
                <a:lnTo>
                  <a:pt x="1439" y="560"/>
                </a:lnTo>
                <a:lnTo>
                  <a:pt x="1439" y="560"/>
                </a:lnTo>
                <a:lnTo>
                  <a:pt x="1439" y="560"/>
                </a:lnTo>
                <a:lnTo>
                  <a:pt x="1439" y="558"/>
                </a:lnTo>
                <a:lnTo>
                  <a:pt x="1439" y="558"/>
                </a:lnTo>
                <a:lnTo>
                  <a:pt x="1437" y="556"/>
                </a:lnTo>
                <a:lnTo>
                  <a:pt x="1435" y="556"/>
                </a:lnTo>
                <a:lnTo>
                  <a:pt x="1433" y="558"/>
                </a:lnTo>
                <a:lnTo>
                  <a:pt x="1433" y="558"/>
                </a:lnTo>
                <a:lnTo>
                  <a:pt x="1433" y="558"/>
                </a:lnTo>
                <a:lnTo>
                  <a:pt x="1429" y="556"/>
                </a:lnTo>
                <a:lnTo>
                  <a:pt x="1425" y="558"/>
                </a:lnTo>
                <a:lnTo>
                  <a:pt x="1421" y="558"/>
                </a:lnTo>
                <a:lnTo>
                  <a:pt x="1421" y="558"/>
                </a:lnTo>
                <a:lnTo>
                  <a:pt x="1425" y="556"/>
                </a:lnTo>
                <a:lnTo>
                  <a:pt x="1425" y="556"/>
                </a:lnTo>
                <a:lnTo>
                  <a:pt x="1425" y="554"/>
                </a:lnTo>
                <a:lnTo>
                  <a:pt x="1425" y="554"/>
                </a:lnTo>
                <a:lnTo>
                  <a:pt x="1423" y="549"/>
                </a:lnTo>
                <a:lnTo>
                  <a:pt x="1421" y="545"/>
                </a:lnTo>
                <a:lnTo>
                  <a:pt x="1419" y="543"/>
                </a:lnTo>
                <a:lnTo>
                  <a:pt x="1416" y="543"/>
                </a:lnTo>
                <a:lnTo>
                  <a:pt x="1416" y="541"/>
                </a:lnTo>
                <a:lnTo>
                  <a:pt x="1412" y="541"/>
                </a:lnTo>
                <a:lnTo>
                  <a:pt x="1410" y="541"/>
                </a:lnTo>
                <a:lnTo>
                  <a:pt x="1406" y="537"/>
                </a:lnTo>
                <a:lnTo>
                  <a:pt x="1402" y="537"/>
                </a:lnTo>
                <a:lnTo>
                  <a:pt x="1402" y="537"/>
                </a:lnTo>
                <a:lnTo>
                  <a:pt x="1400" y="533"/>
                </a:lnTo>
                <a:lnTo>
                  <a:pt x="1398" y="533"/>
                </a:lnTo>
                <a:lnTo>
                  <a:pt x="1395" y="531"/>
                </a:lnTo>
                <a:lnTo>
                  <a:pt x="1391" y="531"/>
                </a:lnTo>
                <a:lnTo>
                  <a:pt x="1389" y="531"/>
                </a:lnTo>
                <a:lnTo>
                  <a:pt x="1389" y="528"/>
                </a:lnTo>
                <a:lnTo>
                  <a:pt x="1389" y="528"/>
                </a:lnTo>
                <a:lnTo>
                  <a:pt x="1387" y="526"/>
                </a:lnTo>
                <a:lnTo>
                  <a:pt x="1383" y="524"/>
                </a:lnTo>
                <a:lnTo>
                  <a:pt x="1383" y="524"/>
                </a:lnTo>
                <a:lnTo>
                  <a:pt x="1383" y="524"/>
                </a:lnTo>
                <a:lnTo>
                  <a:pt x="1379" y="528"/>
                </a:lnTo>
                <a:lnTo>
                  <a:pt x="1379" y="528"/>
                </a:lnTo>
                <a:lnTo>
                  <a:pt x="1379" y="528"/>
                </a:lnTo>
                <a:lnTo>
                  <a:pt x="1377" y="528"/>
                </a:lnTo>
                <a:lnTo>
                  <a:pt x="1375" y="524"/>
                </a:lnTo>
                <a:lnTo>
                  <a:pt x="1372" y="522"/>
                </a:lnTo>
                <a:lnTo>
                  <a:pt x="1372" y="522"/>
                </a:lnTo>
                <a:lnTo>
                  <a:pt x="1372" y="522"/>
                </a:lnTo>
                <a:lnTo>
                  <a:pt x="1375" y="522"/>
                </a:lnTo>
                <a:lnTo>
                  <a:pt x="1375" y="520"/>
                </a:lnTo>
                <a:lnTo>
                  <a:pt x="1375" y="518"/>
                </a:lnTo>
                <a:lnTo>
                  <a:pt x="1375" y="518"/>
                </a:lnTo>
                <a:lnTo>
                  <a:pt x="1372" y="516"/>
                </a:lnTo>
                <a:lnTo>
                  <a:pt x="1370" y="516"/>
                </a:lnTo>
                <a:lnTo>
                  <a:pt x="1368" y="514"/>
                </a:lnTo>
                <a:lnTo>
                  <a:pt x="1368" y="514"/>
                </a:lnTo>
                <a:lnTo>
                  <a:pt x="1368" y="514"/>
                </a:lnTo>
                <a:lnTo>
                  <a:pt x="1366" y="514"/>
                </a:lnTo>
                <a:lnTo>
                  <a:pt x="1364" y="516"/>
                </a:lnTo>
                <a:lnTo>
                  <a:pt x="1362" y="518"/>
                </a:lnTo>
                <a:lnTo>
                  <a:pt x="1362" y="520"/>
                </a:lnTo>
                <a:lnTo>
                  <a:pt x="1360" y="522"/>
                </a:lnTo>
                <a:lnTo>
                  <a:pt x="1360" y="524"/>
                </a:lnTo>
                <a:lnTo>
                  <a:pt x="1360" y="535"/>
                </a:lnTo>
                <a:lnTo>
                  <a:pt x="1358" y="537"/>
                </a:lnTo>
                <a:lnTo>
                  <a:pt x="1358" y="543"/>
                </a:lnTo>
                <a:lnTo>
                  <a:pt x="1356" y="545"/>
                </a:lnTo>
                <a:lnTo>
                  <a:pt x="1356" y="547"/>
                </a:lnTo>
                <a:lnTo>
                  <a:pt x="1356" y="549"/>
                </a:lnTo>
                <a:lnTo>
                  <a:pt x="1358" y="554"/>
                </a:lnTo>
                <a:lnTo>
                  <a:pt x="1358" y="554"/>
                </a:lnTo>
                <a:lnTo>
                  <a:pt x="1358" y="556"/>
                </a:lnTo>
                <a:lnTo>
                  <a:pt x="1358" y="556"/>
                </a:lnTo>
                <a:lnTo>
                  <a:pt x="1356" y="558"/>
                </a:lnTo>
                <a:lnTo>
                  <a:pt x="1349" y="560"/>
                </a:lnTo>
                <a:lnTo>
                  <a:pt x="1347" y="560"/>
                </a:lnTo>
                <a:lnTo>
                  <a:pt x="1347" y="562"/>
                </a:lnTo>
                <a:lnTo>
                  <a:pt x="1345" y="564"/>
                </a:lnTo>
                <a:lnTo>
                  <a:pt x="1345" y="566"/>
                </a:lnTo>
                <a:lnTo>
                  <a:pt x="1345" y="566"/>
                </a:lnTo>
                <a:lnTo>
                  <a:pt x="1345" y="568"/>
                </a:lnTo>
                <a:lnTo>
                  <a:pt x="1345" y="568"/>
                </a:lnTo>
                <a:lnTo>
                  <a:pt x="1347" y="568"/>
                </a:lnTo>
                <a:lnTo>
                  <a:pt x="1349" y="568"/>
                </a:lnTo>
                <a:lnTo>
                  <a:pt x="1349" y="568"/>
                </a:lnTo>
                <a:lnTo>
                  <a:pt x="1354" y="566"/>
                </a:lnTo>
                <a:lnTo>
                  <a:pt x="1358" y="566"/>
                </a:lnTo>
                <a:lnTo>
                  <a:pt x="1364" y="564"/>
                </a:lnTo>
                <a:lnTo>
                  <a:pt x="1366" y="564"/>
                </a:lnTo>
                <a:lnTo>
                  <a:pt x="1366" y="566"/>
                </a:lnTo>
                <a:lnTo>
                  <a:pt x="1366" y="566"/>
                </a:lnTo>
                <a:lnTo>
                  <a:pt x="1368" y="575"/>
                </a:lnTo>
                <a:lnTo>
                  <a:pt x="1368" y="579"/>
                </a:lnTo>
                <a:lnTo>
                  <a:pt x="1370" y="579"/>
                </a:lnTo>
                <a:lnTo>
                  <a:pt x="1372" y="579"/>
                </a:lnTo>
                <a:lnTo>
                  <a:pt x="1377" y="577"/>
                </a:lnTo>
                <a:lnTo>
                  <a:pt x="1379" y="575"/>
                </a:lnTo>
                <a:lnTo>
                  <a:pt x="1381" y="575"/>
                </a:lnTo>
                <a:lnTo>
                  <a:pt x="1383" y="572"/>
                </a:lnTo>
                <a:lnTo>
                  <a:pt x="1383" y="572"/>
                </a:lnTo>
                <a:lnTo>
                  <a:pt x="1385" y="568"/>
                </a:lnTo>
                <a:lnTo>
                  <a:pt x="1387" y="568"/>
                </a:lnTo>
                <a:lnTo>
                  <a:pt x="1387" y="568"/>
                </a:lnTo>
                <a:lnTo>
                  <a:pt x="1389" y="566"/>
                </a:lnTo>
                <a:lnTo>
                  <a:pt x="1391" y="566"/>
                </a:lnTo>
                <a:lnTo>
                  <a:pt x="1395" y="562"/>
                </a:lnTo>
                <a:lnTo>
                  <a:pt x="1395" y="562"/>
                </a:lnTo>
                <a:lnTo>
                  <a:pt x="1395" y="560"/>
                </a:lnTo>
                <a:lnTo>
                  <a:pt x="1395" y="558"/>
                </a:lnTo>
                <a:lnTo>
                  <a:pt x="1398" y="558"/>
                </a:lnTo>
                <a:lnTo>
                  <a:pt x="1398" y="556"/>
                </a:lnTo>
                <a:lnTo>
                  <a:pt x="1402" y="556"/>
                </a:lnTo>
                <a:lnTo>
                  <a:pt x="1402" y="554"/>
                </a:lnTo>
                <a:lnTo>
                  <a:pt x="1404" y="554"/>
                </a:lnTo>
                <a:lnTo>
                  <a:pt x="1406" y="556"/>
                </a:lnTo>
                <a:lnTo>
                  <a:pt x="1404" y="558"/>
                </a:lnTo>
                <a:lnTo>
                  <a:pt x="1404" y="558"/>
                </a:lnTo>
                <a:lnTo>
                  <a:pt x="1406" y="558"/>
                </a:lnTo>
                <a:lnTo>
                  <a:pt x="1412" y="560"/>
                </a:lnTo>
                <a:lnTo>
                  <a:pt x="1412" y="560"/>
                </a:lnTo>
                <a:lnTo>
                  <a:pt x="1414" y="564"/>
                </a:lnTo>
                <a:lnTo>
                  <a:pt x="1414" y="564"/>
                </a:lnTo>
                <a:lnTo>
                  <a:pt x="1419" y="566"/>
                </a:lnTo>
                <a:lnTo>
                  <a:pt x="1421" y="566"/>
                </a:lnTo>
                <a:lnTo>
                  <a:pt x="1429" y="568"/>
                </a:lnTo>
                <a:lnTo>
                  <a:pt x="1431" y="570"/>
                </a:lnTo>
                <a:lnTo>
                  <a:pt x="1433" y="570"/>
                </a:lnTo>
                <a:lnTo>
                  <a:pt x="1433" y="570"/>
                </a:lnTo>
                <a:lnTo>
                  <a:pt x="1435" y="570"/>
                </a:lnTo>
                <a:lnTo>
                  <a:pt x="1437" y="568"/>
                </a:lnTo>
                <a:lnTo>
                  <a:pt x="1442" y="566"/>
                </a:lnTo>
                <a:lnTo>
                  <a:pt x="1444" y="564"/>
                </a:lnTo>
                <a:close/>
                <a:moveTo>
                  <a:pt x="1586" y="587"/>
                </a:moveTo>
                <a:lnTo>
                  <a:pt x="1584" y="585"/>
                </a:lnTo>
                <a:lnTo>
                  <a:pt x="1582" y="585"/>
                </a:lnTo>
                <a:lnTo>
                  <a:pt x="1580" y="583"/>
                </a:lnTo>
                <a:lnTo>
                  <a:pt x="1578" y="583"/>
                </a:lnTo>
                <a:lnTo>
                  <a:pt x="1576" y="583"/>
                </a:lnTo>
                <a:lnTo>
                  <a:pt x="1578" y="585"/>
                </a:lnTo>
                <a:lnTo>
                  <a:pt x="1580" y="585"/>
                </a:lnTo>
                <a:lnTo>
                  <a:pt x="1582" y="587"/>
                </a:lnTo>
                <a:lnTo>
                  <a:pt x="1582" y="589"/>
                </a:lnTo>
                <a:lnTo>
                  <a:pt x="1582" y="589"/>
                </a:lnTo>
                <a:lnTo>
                  <a:pt x="1584" y="591"/>
                </a:lnTo>
                <a:lnTo>
                  <a:pt x="1586" y="591"/>
                </a:lnTo>
                <a:lnTo>
                  <a:pt x="1588" y="591"/>
                </a:lnTo>
                <a:lnTo>
                  <a:pt x="1588" y="591"/>
                </a:lnTo>
                <a:lnTo>
                  <a:pt x="1590" y="591"/>
                </a:lnTo>
                <a:lnTo>
                  <a:pt x="1590" y="591"/>
                </a:lnTo>
                <a:lnTo>
                  <a:pt x="1590" y="589"/>
                </a:lnTo>
                <a:lnTo>
                  <a:pt x="1588" y="589"/>
                </a:lnTo>
                <a:lnTo>
                  <a:pt x="1586" y="587"/>
                </a:lnTo>
                <a:close/>
                <a:moveTo>
                  <a:pt x="1624" y="635"/>
                </a:moveTo>
                <a:lnTo>
                  <a:pt x="1622" y="633"/>
                </a:lnTo>
                <a:lnTo>
                  <a:pt x="1620" y="635"/>
                </a:lnTo>
                <a:lnTo>
                  <a:pt x="1620" y="637"/>
                </a:lnTo>
                <a:lnTo>
                  <a:pt x="1618" y="640"/>
                </a:lnTo>
                <a:lnTo>
                  <a:pt x="1618" y="640"/>
                </a:lnTo>
                <a:lnTo>
                  <a:pt x="1618" y="642"/>
                </a:lnTo>
                <a:lnTo>
                  <a:pt x="1618" y="642"/>
                </a:lnTo>
                <a:lnTo>
                  <a:pt x="1620" y="642"/>
                </a:lnTo>
                <a:lnTo>
                  <a:pt x="1622" y="640"/>
                </a:lnTo>
                <a:lnTo>
                  <a:pt x="1624" y="640"/>
                </a:lnTo>
                <a:lnTo>
                  <a:pt x="1624" y="637"/>
                </a:lnTo>
                <a:lnTo>
                  <a:pt x="1626" y="637"/>
                </a:lnTo>
                <a:lnTo>
                  <a:pt x="1624" y="635"/>
                </a:lnTo>
                <a:lnTo>
                  <a:pt x="1624" y="635"/>
                </a:lnTo>
                <a:lnTo>
                  <a:pt x="1624" y="635"/>
                </a:lnTo>
                <a:close/>
                <a:moveTo>
                  <a:pt x="1668" y="637"/>
                </a:moveTo>
                <a:lnTo>
                  <a:pt x="1670" y="640"/>
                </a:lnTo>
                <a:lnTo>
                  <a:pt x="1672" y="640"/>
                </a:lnTo>
                <a:lnTo>
                  <a:pt x="1674" y="640"/>
                </a:lnTo>
                <a:lnTo>
                  <a:pt x="1674" y="640"/>
                </a:lnTo>
                <a:lnTo>
                  <a:pt x="1674" y="637"/>
                </a:lnTo>
                <a:lnTo>
                  <a:pt x="1672" y="637"/>
                </a:lnTo>
                <a:lnTo>
                  <a:pt x="1672" y="635"/>
                </a:lnTo>
                <a:lnTo>
                  <a:pt x="1670" y="635"/>
                </a:lnTo>
                <a:lnTo>
                  <a:pt x="1668" y="635"/>
                </a:lnTo>
                <a:lnTo>
                  <a:pt x="1668" y="637"/>
                </a:lnTo>
                <a:lnTo>
                  <a:pt x="1668" y="637"/>
                </a:lnTo>
                <a:close/>
                <a:moveTo>
                  <a:pt x="1603" y="669"/>
                </a:moveTo>
                <a:lnTo>
                  <a:pt x="1603" y="669"/>
                </a:lnTo>
                <a:lnTo>
                  <a:pt x="1603" y="669"/>
                </a:lnTo>
                <a:lnTo>
                  <a:pt x="1605" y="669"/>
                </a:lnTo>
                <a:lnTo>
                  <a:pt x="1605" y="667"/>
                </a:lnTo>
                <a:lnTo>
                  <a:pt x="1605" y="667"/>
                </a:lnTo>
                <a:lnTo>
                  <a:pt x="1605" y="667"/>
                </a:lnTo>
                <a:lnTo>
                  <a:pt x="1605" y="667"/>
                </a:lnTo>
                <a:lnTo>
                  <a:pt x="1605" y="665"/>
                </a:lnTo>
                <a:lnTo>
                  <a:pt x="1603" y="665"/>
                </a:lnTo>
                <a:lnTo>
                  <a:pt x="1603" y="665"/>
                </a:lnTo>
                <a:lnTo>
                  <a:pt x="1603" y="667"/>
                </a:lnTo>
                <a:lnTo>
                  <a:pt x="1603" y="667"/>
                </a:lnTo>
                <a:lnTo>
                  <a:pt x="1603" y="669"/>
                </a:lnTo>
                <a:close/>
                <a:moveTo>
                  <a:pt x="1659" y="610"/>
                </a:moveTo>
                <a:lnTo>
                  <a:pt x="1659" y="612"/>
                </a:lnTo>
                <a:lnTo>
                  <a:pt x="1659" y="612"/>
                </a:lnTo>
                <a:lnTo>
                  <a:pt x="1664" y="614"/>
                </a:lnTo>
                <a:lnTo>
                  <a:pt x="1666" y="617"/>
                </a:lnTo>
                <a:lnTo>
                  <a:pt x="1666" y="617"/>
                </a:lnTo>
                <a:lnTo>
                  <a:pt x="1668" y="617"/>
                </a:lnTo>
                <a:lnTo>
                  <a:pt x="1668" y="617"/>
                </a:lnTo>
                <a:lnTo>
                  <a:pt x="1668" y="617"/>
                </a:lnTo>
                <a:lnTo>
                  <a:pt x="1670" y="617"/>
                </a:lnTo>
                <a:lnTo>
                  <a:pt x="1670" y="617"/>
                </a:lnTo>
                <a:lnTo>
                  <a:pt x="1670" y="614"/>
                </a:lnTo>
                <a:lnTo>
                  <a:pt x="1670" y="614"/>
                </a:lnTo>
                <a:lnTo>
                  <a:pt x="1670" y="612"/>
                </a:lnTo>
                <a:lnTo>
                  <a:pt x="1670" y="610"/>
                </a:lnTo>
                <a:lnTo>
                  <a:pt x="1670" y="610"/>
                </a:lnTo>
                <a:lnTo>
                  <a:pt x="1666" y="610"/>
                </a:lnTo>
                <a:lnTo>
                  <a:pt x="1664" y="610"/>
                </a:lnTo>
                <a:lnTo>
                  <a:pt x="1662" y="610"/>
                </a:lnTo>
                <a:lnTo>
                  <a:pt x="1659" y="610"/>
                </a:lnTo>
                <a:close/>
                <a:moveTo>
                  <a:pt x="1456" y="417"/>
                </a:moveTo>
                <a:lnTo>
                  <a:pt x="1454" y="417"/>
                </a:lnTo>
                <a:lnTo>
                  <a:pt x="1452" y="417"/>
                </a:lnTo>
                <a:lnTo>
                  <a:pt x="1450" y="419"/>
                </a:lnTo>
                <a:lnTo>
                  <a:pt x="1450" y="419"/>
                </a:lnTo>
                <a:lnTo>
                  <a:pt x="1448" y="419"/>
                </a:lnTo>
                <a:lnTo>
                  <a:pt x="1448" y="419"/>
                </a:lnTo>
                <a:lnTo>
                  <a:pt x="1446" y="419"/>
                </a:lnTo>
                <a:lnTo>
                  <a:pt x="1446" y="417"/>
                </a:lnTo>
                <a:lnTo>
                  <a:pt x="1444" y="417"/>
                </a:lnTo>
                <a:lnTo>
                  <a:pt x="1442" y="417"/>
                </a:lnTo>
                <a:lnTo>
                  <a:pt x="1442" y="419"/>
                </a:lnTo>
                <a:lnTo>
                  <a:pt x="1442" y="419"/>
                </a:lnTo>
                <a:lnTo>
                  <a:pt x="1442" y="419"/>
                </a:lnTo>
                <a:lnTo>
                  <a:pt x="1439" y="419"/>
                </a:lnTo>
                <a:lnTo>
                  <a:pt x="1437" y="419"/>
                </a:lnTo>
                <a:lnTo>
                  <a:pt x="1437" y="419"/>
                </a:lnTo>
                <a:lnTo>
                  <a:pt x="1437" y="422"/>
                </a:lnTo>
                <a:lnTo>
                  <a:pt x="1437" y="422"/>
                </a:lnTo>
                <a:lnTo>
                  <a:pt x="1442" y="422"/>
                </a:lnTo>
                <a:lnTo>
                  <a:pt x="1444" y="422"/>
                </a:lnTo>
                <a:lnTo>
                  <a:pt x="1444" y="424"/>
                </a:lnTo>
                <a:lnTo>
                  <a:pt x="1444" y="424"/>
                </a:lnTo>
                <a:lnTo>
                  <a:pt x="1446" y="424"/>
                </a:lnTo>
                <a:lnTo>
                  <a:pt x="1446" y="424"/>
                </a:lnTo>
                <a:lnTo>
                  <a:pt x="1446" y="424"/>
                </a:lnTo>
                <a:lnTo>
                  <a:pt x="1446" y="426"/>
                </a:lnTo>
                <a:lnTo>
                  <a:pt x="1448" y="426"/>
                </a:lnTo>
                <a:lnTo>
                  <a:pt x="1450" y="426"/>
                </a:lnTo>
                <a:lnTo>
                  <a:pt x="1450" y="426"/>
                </a:lnTo>
                <a:lnTo>
                  <a:pt x="1450" y="424"/>
                </a:lnTo>
                <a:lnTo>
                  <a:pt x="1448" y="422"/>
                </a:lnTo>
                <a:lnTo>
                  <a:pt x="1450" y="424"/>
                </a:lnTo>
                <a:lnTo>
                  <a:pt x="1456" y="422"/>
                </a:lnTo>
                <a:lnTo>
                  <a:pt x="1458" y="422"/>
                </a:lnTo>
                <a:lnTo>
                  <a:pt x="1458" y="419"/>
                </a:lnTo>
                <a:lnTo>
                  <a:pt x="1458" y="419"/>
                </a:lnTo>
                <a:lnTo>
                  <a:pt x="1456" y="417"/>
                </a:lnTo>
                <a:close/>
                <a:moveTo>
                  <a:pt x="1465" y="455"/>
                </a:moveTo>
                <a:lnTo>
                  <a:pt x="1460" y="455"/>
                </a:lnTo>
                <a:lnTo>
                  <a:pt x="1460" y="457"/>
                </a:lnTo>
                <a:lnTo>
                  <a:pt x="1460" y="457"/>
                </a:lnTo>
                <a:lnTo>
                  <a:pt x="1463" y="459"/>
                </a:lnTo>
                <a:lnTo>
                  <a:pt x="1463" y="459"/>
                </a:lnTo>
                <a:lnTo>
                  <a:pt x="1467" y="457"/>
                </a:lnTo>
                <a:lnTo>
                  <a:pt x="1465" y="455"/>
                </a:lnTo>
                <a:lnTo>
                  <a:pt x="1465" y="455"/>
                </a:lnTo>
                <a:close/>
                <a:moveTo>
                  <a:pt x="2868" y="430"/>
                </a:moveTo>
                <a:lnTo>
                  <a:pt x="2871" y="428"/>
                </a:lnTo>
                <a:lnTo>
                  <a:pt x="2868" y="426"/>
                </a:lnTo>
                <a:lnTo>
                  <a:pt x="2868" y="426"/>
                </a:lnTo>
                <a:lnTo>
                  <a:pt x="2868" y="426"/>
                </a:lnTo>
                <a:lnTo>
                  <a:pt x="2866" y="424"/>
                </a:lnTo>
                <a:lnTo>
                  <a:pt x="2866" y="424"/>
                </a:lnTo>
                <a:lnTo>
                  <a:pt x="2864" y="424"/>
                </a:lnTo>
                <a:lnTo>
                  <a:pt x="2862" y="424"/>
                </a:lnTo>
                <a:lnTo>
                  <a:pt x="2862" y="424"/>
                </a:lnTo>
                <a:lnTo>
                  <a:pt x="2860" y="424"/>
                </a:lnTo>
                <a:lnTo>
                  <a:pt x="2860" y="424"/>
                </a:lnTo>
                <a:lnTo>
                  <a:pt x="2860" y="426"/>
                </a:lnTo>
                <a:lnTo>
                  <a:pt x="2860" y="426"/>
                </a:lnTo>
                <a:lnTo>
                  <a:pt x="2858" y="426"/>
                </a:lnTo>
                <a:lnTo>
                  <a:pt x="2858" y="426"/>
                </a:lnTo>
                <a:lnTo>
                  <a:pt x="2860" y="428"/>
                </a:lnTo>
                <a:lnTo>
                  <a:pt x="2860" y="428"/>
                </a:lnTo>
                <a:lnTo>
                  <a:pt x="2860" y="428"/>
                </a:lnTo>
                <a:lnTo>
                  <a:pt x="2856" y="428"/>
                </a:lnTo>
                <a:lnTo>
                  <a:pt x="2854" y="430"/>
                </a:lnTo>
                <a:lnTo>
                  <a:pt x="2854" y="430"/>
                </a:lnTo>
                <a:lnTo>
                  <a:pt x="2854" y="432"/>
                </a:lnTo>
                <a:lnTo>
                  <a:pt x="2854" y="434"/>
                </a:lnTo>
                <a:lnTo>
                  <a:pt x="2854" y="434"/>
                </a:lnTo>
                <a:lnTo>
                  <a:pt x="2852" y="436"/>
                </a:lnTo>
                <a:lnTo>
                  <a:pt x="2852" y="436"/>
                </a:lnTo>
                <a:lnTo>
                  <a:pt x="2852" y="436"/>
                </a:lnTo>
                <a:lnTo>
                  <a:pt x="2854" y="436"/>
                </a:lnTo>
                <a:lnTo>
                  <a:pt x="2856" y="436"/>
                </a:lnTo>
                <a:lnTo>
                  <a:pt x="2856" y="438"/>
                </a:lnTo>
                <a:lnTo>
                  <a:pt x="2856" y="438"/>
                </a:lnTo>
                <a:lnTo>
                  <a:pt x="2858" y="434"/>
                </a:lnTo>
                <a:lnTo>
                  <a:pt x="2860" y="434"/>
                </a:lnTo>
                <a:lnTo>
                  <a:pt x="2862" y="434"/>
                </a:lnTo>
                <a:lnTo>
                  <a:pt x="2864" y="434"/>
                </a:lnTo>
                <a:lnTo>
                  <a:pt x="2868" y="434"/>
                </a:lnTo>
                <a:lnTo>
                  <a:pt x="2866" y="432"/>
                </a:lnTo>
                <a:lnTo>
                  <a:pt x="2868" y="430"/>
                </a:lnTo>
                <a:lnTo>
                  <a:pt x="2868" y="430"/>
                </a:lnTo>
                <a:close/>
                <a:moveTo>
                  <a:pt x="1448" y="610"/>
                </a:moveTo>
                <a:lnTo>
                  <a:pt x="1450" y="612"/>
                </a:lnTo>
                <a:lnTo>
                  <a:pt x="1452" y="612"/>
                </a:lnTo>
                <a:lnTo>
                  <a:pt x="1452" y="612"/>
                </a:lnTo>
                <a:lnTo>
                  <a:pt x="1452" y="612"/>
                </a:lnTo>
                <a:lnTo>
                  <a:pt x="1454" y="610"/>
                </a:lnTo>
                <a:lnTo>
                  <a:pt x="1454" y="610"/>
                </a:lnTo>
                <a:lnTo>
                  <a:pt x="1456" y="608"/>
                </a:lnTo>
                <a:lnTo>
                  <a:pt x="1456" y="606"/>
                </a:lnTo>
                <a:lnTo>
                  <a:pt x="1458" y="604"/>
                </a:lnTo>
                <a:lnTo>
                  <a:pt x="1458" y="602"/>
                </a:lnTo>
                <a:lnTo>
                  <a:pt x="1458" y="602"/>
                </a:lnTo>
                <a:lnTo>
                  <a:pt x="1458" y="600"/>
                </a:lnTo>
                <a:lnTo>
                  <a:pt x="1458" y="598"/>
                </a:lnTo>
                <a:lnTo>
                  <a:pt x="1458" y="598"/>
                </a:lnTo>
                <a:lnTo>
                  <a:pt x="1456" y="596"/>
                </a:lnTo>
                <a:lnTo>
                  <a:pt x="1456" y="593"/>
                </a:lnTo>
                <a:lnTo>
                  <a:pt x="1454" y="593"/>
                </a:lnTo>
                <a:lnTo>
                  <a:pt x="1454" y="593"/>
                </a:lnTo>
                <a:lnTo>
                  <a:pt x="1452" y="593"/>
                </a:lnTo>
                <a:lnTo>
                  <a:pt x="1450" y="593"/>
                </a:lnTo>
                <a:lnTo>
                  <a:pt x="1450" y="596"/>
                </a:lnTo>
                <a:lnTo>
                  <a:pt x="1448" y="596"/>
                </a:lnTo>
                <a:lnTo>
                  <a:pt x="1446" y="598"/>
                </a:lnTo>
                <a:lnTo>
                  <a:pt x="1446" y="600"/>
                </a:lnTo>
                <a:lnTo>
                  <a:pt x="1446" y="602"/>
                </a:lnTo>
                <a:lnTo>
                  <a:pt x="1446" y="602"/>
                </a:lnTo>
                <a:lnTo>
                  <a:pt x="1444" y="604"/>
                </a:lnTo>
                <a:lnTo>
                  <a:pt x="1446" y="606"/>
                </a:lnTo>
                <a:lnTo>
                  <a:pt x="1446" y="608"/>
                </a:lnTo>
                <a:lnTo>
                  <a:pt x="1446" y="608"/>
                </a:lnTo>
                <a:lnTo>
                  <a:pt x="1448" y="608"/>
                </a:lnTo>
                <a:lnTo>
                  <a:pt x="1448" y="610"/>
                </a:lnTo>
                <a:close/>
                <a:moveTo>
                  <a:pt x="1395" y="514"/>
                </a:moveTo>
                <a:lnTo>
                  <a:pt x="1395" y="514"/>
                </a:lnTo>
                <a:lnTo>
                  <a:pt x="1393" y="512"/>
                </a:lnTo>
                <a:lnTo>
                  <a:pt x="1391" y="512"/>
                </a:lnTo>
                <a:lnTo>
                  <a:pt x="1389" y="510"/>
                </a:lnTo>
                <a:lnTo>
                  <a:pt x="1385" y="508"/>
                </a:lnTo>
                <a:lnTo>
                  <a:pt x="1385" y="510"/>
                </a:lnTo>
                <a:lnTo>
                  <a:pt x="1385" y="510"/>
                </a:lnTo>
                <a:lnTo>
                  <a:pt x="1385" y="510"/>
                </a:lnTo>
                <a:lnTo>
                  <a:pt x="1385" y="512"/>
                </a:lnTo>
                <a:lnTo>
                  <a:pt x="1387" y="512"/>
                </a:lnTo>
                <a:lnTo>
                  <a:pt x="1387" y="512"/>
                </a:lnTo>
                <a:lnTo>
                  <a:pt x="1387" y="514"/>
                </a:lnTo>
                <a:lnTo>
                  <a:pt x="1389" y="514"/>
                </a:lnTo>
                <a:lnTo>
                  <a:pt x="1389" y="514"/>
                </a:lnTo>
                <a:lnTo>
                  <a:pt x="1389" y="518"/>
                </a:lnTo>
                <a:lnTo>
                  <a:pt x="1391" y="518"/>
                </a:lnTo>
                <a:lnTo>
                  <a:pt x="1391" y="518"/>
                </a:lnTo>
                <a:lnTo>
                  <a:pt x="1393" y="516"/>
                </a:lnTo>
                <a:lnTo>
                  <a:pt x="1393" y="518"/>
                </a:lnTo>
                <a:lnTo>
                  <a:pt x="1395" y="518"/>
                </a:lnTo>
                <a:lnTo>
                  <a:pt x="1393" y="518"/>
                </a:lnTo>
                <a:lnTo>
                  <a:pt x="1393" y="520"/>
                </a:lnTo>
                <a:lnTo>
                  <a:pt x="1393" y="520"/>
                </a:lnTo>
                <a:lnTo>
                  <a:pt x="1395" y="520"/>
                </a:lnTo>
                <a:lnTo>
                  <a:pt x="1395" y="520"/>
                </a:lnTo>
                <a:lnTo>
                  <a:pt x="1395" y="520"/>
                </a:lnTo>
                <a:lnTo>
                  <a:pt x="1395" y="518"/>
                </a:lnTo>
                <a:lnTo>
                  <a:pt x="1395" y="518"/>
                </a:lnTo>
                <a:lnTo>
                  <a:pt x="1398" y="518"/>
                </a:lnTo>
                <a:lnTo>
                  <a:pt x="1398" y="520"/>
                </a:lnTo>
                <a:lnTo>
                  <a:pt x="1398" y="520"/>
                </a:lnTo>
                <a:lnTo>
                  <a:pt x="1400" y="520"/>
                </a:lnTo>
                <a:lnTo>
                  <a:pt x="1400" y="520"/>
                </a:lnTo>
                <a:lnTo>
                  <a:pt x="1402" y="520"/>
                </a:lnTo>
                <a:lnTo>
                  <a:pt x="1402" y="518"/>
                </a:lnTo>
                <a:lnTo>
                  <a:pt x="1402" y="518"/>
                </a:lnTo>
                <a:lnTo>
                  <a:pt x="1402" y="518"/>
                </a:lnTo>
                <a:lnTo>
                  <a:pt x="1398" y="518"/>
                </a:lnTo>
                <a:lnTo>
                  <a:pt x="1398" y="518"/>
                </a:lnTo>
                <a:lnTo>
                  <a:pt x="1395" y="516"/>
                </a:lnTo>
                <a:lnTo>
                  <a:pt x="1393" y="516"/>
                </a:lnTo>
                <a:lnTo>
                  <a:pt x="1395" y="516"/>
                </a:lnTo>
                <a:lnTo>
                  <a:pt x="1395" y="514"/>
                </a:lnTo>
                <a:close/>
                <a:moveTo>
                  <a:pt x="1469" y="426"/>
                </a:moveTo>
                <a:lnTo>
                  <a:pt x="1469" y="426"/>
                </a:lnTo>
                <a:lnTo>
                  <a:pt x="1471" y="426"/>
                </a:lnTo>
                <a:lnTo>
                  <a:pt x="1473" y="424"/>
                </a:lnTo>
                <a:lnTo>
                  <a:pt x="1477" y="424"/>
                </a:lnTo>
                <a:lnTo>
                  <a:pt x="1477" y="422"/>
                </a:lnTo>
                <a:lnTo>
                  <a:pt x="1477" y="422"/>
                </a:lnTo>
                <a:lnTo>
                  <a:pt x="1477" y="419"/>
                </a:lnTo>
                <a:lnTo>
                  <a:pt x="1475" y="419"/>
                </a:lnTo>
                <a:lnTo>
                  <a:pt x="1475" y="419"/>
                </a:lnTo>
                <a:lnTo>
                  <a:pt x="1473" y="419"/>
                </a:lnTo>
                <a:lnTo>
                  <a:pt x="1473" y="422"/>
                </a:lnTo>
                <a:lnTo>
                  <a:pt x="1473" y="422"/>
                </a:lnTo>
                <a:lnTo>
                  <a:pt x="1473" y="422"/>
                </a:lnTo>
                <a:lnTo>
                  <a:pt x="1471" y="422"/>
                </a:lnTo>
                <a:lnTo>
                  <a:pt x="1469" y="422"/>
                </a:lnTo>
                <a:lnTo>
                  <a:pt x="1467" y="426"/>
                </a:lnTo>
                <a:lnTo>
                  <a:pt x="1465" y="426"/>
                </a:lnTo>
                <a:lnTo>
                  <a:pt x="1467" y="426"/>
                </a:lnTo>
                <a:lnTo>
                  <a:pt x="1469" y="426"/>
                </a:lnTo>
                <a:close/>
                <a:moveTo>
                  <a:pt x="1402" y="505"/>
                </a:moveTo>
                <a:lnTo>
                  <a:pt x="1404" y="505"/>
                </a:lnTo>
                <a:lnTo>
                  <a:pt x="1404" y="508"/>
                </a:lnTo>
                <a:lnTo>
                  <a:pt x="1406" y="508"/>
                </a:lnTo>
                <a:lnTo>
                  <a:pt x="1406" y="505"/>
                </a:lnTo>
                <a:lnTo>
                  <a:pt x="1406" y="505"/>
                </a:lnTo>
                <a:lnTo>
                  <a:pt x="1406" y="505"/>
                </a:lnTo>
                <a:lnTo>
                  <a:pt x="1404" y="505"/>
                </a:lnTo>
                <a:lnTo>
                  <a:pt x="1402" y="503"/>
                </a:lnTo>
                <a:lnTo>
                  <a:pt x="1402" y="503"/>
                </a:lnTo>
                <a:lnTo>
                  <a:pt x="1402" y="503"/>
                </a:lnTo>
                <a:lnTo>
                  <a:pt x="1402" y="505"/>
                </a:lnTo>
                <a:close/>
                <a:moveTo>
                  <a:pt x="1375" y="516"/>
                </a:moveTo>
                <a:lnTo>
                  <a:pt x="1375" y="518"/>
                </a:lnTo>
                <a:lnTo>
                  <a:pt x="1375" y="518"/>
                </a:lnTo>
                <a:lnTo>
                  <a:pt x="1377" y="518"/>
                </a:lnTo>
                <a:lnTo>
                  <a:pt x="1379" y="520"/>
                </a:lnTo>
                <a:lnTo>
                  <a:pt x="1379" y="520"/>
                </a:lnTo>
                <a:lnTo>
                  <a:pt x="1379" y="522"/>
                </a:lnTo>
                <a:lnTo>
                  <a:pt x="1381" y="522"/>
                </a:lnTo>
                <a:lnTo>
                  <a:pt x="1381" y="522"/>
                </a:lnTo>
                <a:lnTo>
                  <a:pt x="1381" y="520"/>
                </a:lnTo>
                <a:lnTo>
                  <a:pt x="1383" y="520"/>
                </a:lnTo>
                <a:lnTo>
                  <a:pt x="1383" y="520"/>
                </a:lnTo>
                <a:lnTo>
                  <a:pt x="1381" y="516"/>
                </a:lnTo>
                <a:lnTo>
                  <a:pt x="1381" y="516"/>
                </a:lnTo>
                <a:lnTo>
                  <a:pt x="1379" y="514"/>
                </a:lnTo>
                <a:lnTo>
                  <a:pt x="1379" y="512"/>
                </a:lnTo>
                <a:lnTo>
                  <a:pt x="1377" y="512"/>
                </a:lnTo>
                <a:lnTo>
                  <a:pt x="1377" y="512"/>
                </a:lnTo>
                <a:lnTo>
                  <a:pt x="1377" y="512"/>
                </a:lnTo>
                <a:lnTo>
                  <a:pt x="1375" y="512"/>
                </a:lnTo>
                <a:lnTo>
                  <a:pt x="1375" y="512"/>
                </a:lnTo>
                <a:lnTo>
                  <a:pt x="1375" y="514"/>
                </a:lnTo>
                <a:lnTo>
                  <a:pt x="1375" y="514"/>
                </a:lnTo>
                <a:lnTo>
                  <a:pt x="1375" y="516"/>
                </a:lnTo>
                <a:close/>
                <a:moveTo>
                  <a:pt x="1465" y="434"/>
                </a:moveTo>
                <a:lnTo>
                  <a:pt x="1460" y="436"/>
                </a:lnTo>
                <a:lnTo>
                  <a:pt x="1460" y="436"/>
                </a:lnTo>
                <a:lnTo>
                  <a:pt x="1458" y="438"/>
                </a:lnTo>
                <a:lnTo>
                  <a:pt x="1458" y="440"/>
                </a:lnTo>
                <a:lnTo>
                  <a:pt x="1458" y="440"/>
                </a:lnTo>
                <a:lnTo>
                  <a:pt x="1458" y="440"/>
                </a:lnTo>
                <a:lnTo>
                  <a:pt x="1458" y="440"/>
                </a:lnTo>
                <a:lnTo>
                  <a:pt x="1458" y="443"/>
                </a:lnTo>
                <a:lnTo>
                  <a:pt x="1458" y="443"/>
                </a:lnTo>
                <a:lnTo>
                  <a:pt x="1460" y="443"/>
                </a:lnTo>
                <a:lnTo>
                  <a:pt x="1463" y="440"/>
                </a:lnTo>
                <a:lnTo>
                  <a:pt x="1465" y="440"/>
                </a:lnTo>
                <a:lnTo>
                  <a:pt x="1467" y="440"/>
                </a:lnTo>
                <a:lnTo>
                  <a:pt x="1467" y="438"/>
                </a:lnTo>
                <a:lnTo>
                  <a:pt x="1469" y="436"/>
                </a:lnTo>
                <a:lnTo>
                  <a:pt x="1469" y="436"/>
                </a:lnTo>
                <a:lnTo>
                  <a:pt x="1469" y="434"/>
                </a:lnTo>
                <a:lnTo>
                  <a:pt x="1471" y="434"/>
                </a:lnTo>
                <a:lnTo>
                  <a:pt x="1471" y="434"/>
                </a:lnTo>
                <a:lnTo>
                  <a:pt x="1473" y="432"/>
                </a:lnTo>
                <a:lnTo>
                  <a:pt x="1475" y="430"/>
                </a:lnTo>
                <a:lnTo>
                  <a:pt x="1475" y="430"/>
                </a:lnTo>
                <a:lnTo>
                  <a:pt x="1473" y="430"/>
                </a:lnTo>
                <a:lnTo>
                  <a:pt x="1473" y="428"/>
                </a:lnTo>
                <a:lnTo>
                  <a:pt x="1473" y="428"/>
                </a:lnTo>
                <a:lnTo>
                  <a:pt x="1471" y="428"/>
                </a:lnTo>
                <a:lnTo>
                  <a:pt x="1469" y="430"/>
                </a:lnTo>
                <a:lnTo>
                  <a:pt x="1469" y="430"/>
                </a:lnTo>
                <a:lnTo>
                  <a:pt x="1467" y="430"/>
                </a:lnTo>
                <a:lnTo>
                  <a:pt x="1467" y="430"/>
                </a:lnTo>
                <a:lnTo>
                  <a:pt x="1469" y="432"/>
                </a:lnTo>
                <a:lnTo>
                  <a:pt x="1469" y="432"/>
                </a:lnTo>
                <a:lnTo>
                  <a:pt x="1467" y="432"/>
                </a:lnTo>
                <a:lnTo>
                  <a:pt x="1467" y="432"/>
                </a:lnTo>
                <a:lnTo>
                  <a:pt x="1465" y="434"/>
                </a:lnTo>
                <a:lnTo>
                  <a:pt x="1465" y="434"/>
                </a:lnTo>
                <a:close/>
                <a:moveTo>
                  <a:pt x="1569" y="208"/>
                </a:moveTo>
                <a:lnTo>
                  <a:pt x="1571" y="208"/>
                </a:lnTo>
                <a:lnTo>
                  <a:pt x="1574" y="206"/>
                </a:lnTo>
                <a:lnTo>
                  <a:pt x="1571" y="206"/>
                </a:lnTo>
                <a:lnTo>
                  <a:pt x="1569" y="206"/>
                </a:lnTo>
                <a:lnTo>
                  <a:pt x="1565" y="204"/>
                </a:lnTo>
                <a:lnTo>
                  <a:pt x="1563" y="204"/>
                </a:lnTo>
                <a:lnTo>
                  <a:pt x="1561" y="204"/>
                </a:lnTo>
                <a:lnTo>
                  <a:pt x="1559" y="206"/>
                </a:lnTo>
                <a:lnTo>
                  <a:pt x="1557" y="206"/>
                </a:lnTo>
                <a:lnTo>
                  <a:pt x="1557" y="208"/>
                </a:lnTo>
                <a:lnTo>
                  <a:pt x="1559" y="208"/>
                </a:lnTo>
                <a:lnTo>
                  <a:pt x="1565" y="210"/>
                </a:lnTo>
                <a:lnTo>
                  <a:pt x="1569" y="208"/>
                </a:lnTo>
                <a:close/>
                <a:moveTo>
                  <a:pt x="2502" y="698"/>
                </a:moveTo>
                <a:lnTo>
                  <a:pt x="2504" y="698"/>
                </a:lnTo>
                <a:lnTo>
                  <a:pt x="2506" y="696"/>
                </a:lnTo>
                <a:lnTo>
                  <a:pt x="2504" y="696"/>
                </a:lnTo>
                <a:lnTo>
                  <a:pt x="2502" y="696"/>
                </a:lnTo>
                <a:lnTo>
                  <a:pt x="2502" y="696"/>
                </a:lnTo>
                <a:lnTo>
                  <a:pt x="2500" y="696"/>
                </a:lnTo>
                <a:lnTo>
                  <a:pt x="2500" y="696"/>
                </a:lnTo>
                <a:lnTo>
                  <a:pt x="2500" y="696"/>
                </a:lnTo>
                <a:lnTo>
                  <a:pt x="2500" y="696"/>
                </a:lnTo>
                <a:lnTo>
                  <a:pt x="2500" y="696"/>
                </a:lnTo>
                <a:lnTo>
                  <a:pt x="2500" y="698"/>
                </a:lnTo>
                <a:lnTo>
                  <a:pt x="2502" y="698"/>
                </a:lnTo>
                <a:close/>
                <a:moveTo>
                  <a:pt x="2500" y="711"/>
                </a:moveTo>
                <a:lnTo>
                  <a:pt x="2500" y="711"/>
                </a:lnTo>
                <a:lnTo>
                  <a:pt x="2500" y="711"/>
                </a:lnTo>
                <a:lnTo>
                  <a:pt x="2500" y="709"/>
                </a:lnTo>
                <a:lnTo>
                  <a:pt x="2500" y="709"/>
                </a:lnTo>
                <a:lnTo>
                  <a:pt x="2500" y="709"/>
                </a:lnTo>
                <a:lnTo>
                  <a:pt x="2498" y="711"/>
                </a:lnTo>
                <a:lnTo>
                  <a:pt x="2498" y="711"/>
                </a:lnTo>
                <a:lnTo>
                  <a:pt x="2500" y="711"/>
                </a:lnTo>
                <a:close/>
                <a:moveTo>
                  <a:pt x="2500" y="707"/>
                </a:moveTo>
                <a:lnTo>
                  <a:pt x="2502" y="707"/>
                </a:lnTo>
                <a:lnTo>
                  <a:pt x="2502" y="707"/>
                </a:lnTo>
                <a:lnTo>
                  <a:pt x="2502" y="707"/>
                </a:lnTo>
                <a:lnTo>
                  <a:pt x="2502" y="707"/>
                </a:lnTo>
                <a:lnTo>
                  <a:pt x="2502" y="707"/>
                </a:lnTo>
                <a:lnTo>
                  <a:pt x="2502" y="702"/>
                </a:lnTo>
                <a:lnTo>
                  <a:pt x="2502" y="702"/>
                </a:lnTo>
                <a:lnTo>
                  <a:pt x="2500" y="702"/>
                </a:lnTo>
                <a:lnTo>
                  <a:pt x="2500" y="705"/>
                </a:lnTo>
                <a:lnTo>
                  <a:pt x="2500" y="705"/>
                </a:lnTo>
                <a:lnTo>
                  <a:pt x="2500" y="707"/>
                </a:lnTo>
                <a:close/>
                <a:moveTo>
                  <a:pt x="2479" y="390"/>
                </a:moveTo>
                <a:lnTo>
                  <a:pt x="2483" y="388"/>
                </a:lnTo>
                <a:lnTo>
                  <a:pt x="2487" y="388"/>
                </a:lnTo>
                <a:lnTo>
                  <a:pt x="2491" y="386"/>
                </a:lnTo>
                <a:lnTo>
                  <a:pt x="2491" y="384"/>
                </a:lnTo>
                <a:lnTo>
                  <a:pt x="2491" y="382"/>
                </a:lnTo>
                <a:lnTo>
                  <a:pt x="2487" y="384"/>
                </a:lnTo>
                <a:lnTo>
                  <a:pt x="2485" y="386"/>
                </a:lnTo>
                <a:lnTo>
                  <a:pt x="2479" y="390"/>
                </a:lnTo>
                <a:lnTo>
                  <a:pt x="2477" y="390"/>
                </a:lnTo>
                <a:lnTo>
                  <a:pt x="2477" y="392"/>
                </a:lnTo>
                <a:lnTo>
                  <a:pt x="2479" y="390"/>
                </a:lnTo>
                <a:close/>
                <a:moveTo>
                  <a:pt x="2462" y="772"/>
                </a:moveTo>
                <a:lnTo>
                  <a:pt x="2464" y="772"/>
                </a:lnTo>
                <a:lnTo>
                  <a:pt x="2464" y="772"/>
                </a:lnTo>
                <a:lnTo>
                  <a:pt x="2464" y="770"/>
                </a:lnTo>
                <a:lnTo>
                  <a:pt x="2462" y="770"/>
                </a:lnTo>
                <a:lnTo>
                  <a:pt x="2460" y="770"/>
                </a:lnTo>
                <a:lnTo>
                  <a:pt x="2460" y="770"/>
                </a:lnTo>
                <a:lnTo>
                  <a:pt x="2460" y="770"/>
                </a:lnTo>
                <a:lnTo>
                  <a:pt x="2462" y="772"/>
                </a:lnTo>
                <a:lnTo>
                  <a:pt x="2462" y="772"/>
                </a:lnTo>
                <a:close/>
                <a:moveTo>
                  <a:pt x="2510" y="606"/>
                </a:moveTo>
                <a:lnTo>
                  <a:pt x="2508" y="606"/>
                </a:lnTo>
                <a:lnTo>
                  <a:pt x="2508" y="606"/>
                </a:lnTo>
                <a:lnTo>
                  <a:pt x="2508" y="606"/>
                </a:lnTo>
                <a:lnTo>
                  <a:pt x="2508" y="606"/>
                </a:lnTo>
                <a:lnTo>
                  <a:pt x="2510" y="608"/>
                </a:lnTo>
                <a:lnTo>
                  <a:pt x="2510" y="608"/>
                </a:lnTo>
                <a:lnTo>
                  <a:pt x="2512" y="608"/>
                </a:lnTo>
                <a:lnTo>
                  <a:pt x="2512" y="608"/>
                </a:lnTo>
                <a:lnTo>
                  <a:pt x="2512" y="606"/>
                </a:lnTo>
                <a:lnTo>
                  <a:pt x="2510" y="606"/>
                </a:lnTo>
                <a:lnTo>
                  <a:pt x="2510" y="606"/>
                </a:lnTo>
                <a:close/>
                <a:moveTo>
                  <a:pt x="2502" y="602"/>
                </a:moveTo>
                <a:lnTo>
                  <a:pt x="2504" y="602"/>
                </a:lnTo>
                <a:lnTo>
                  <a:pt x="2504" y="602"/>
                </a:lnTo>
                <a:lnTo>
                  <a:pt x="2506" y="602"/>
                </a:lnTo>
                <a:lnTo>
                  <a:pt x="2504" y="602"/>
                </a:lnTo>
                <a:lnTo>
                  <a:pt x="2504" y="600"/>
                </a:lnTo>
                <a:lnTo>
                  <a:pt x="2504" y="600"/>
                </a:lnTo>
                <a:lnTo>
                  <a:pt x="2502" y="600"/>
                </a:lnTo>
                <a:lnTo>
                  <a:pt x="2500" y="600"/>
                </a:lnTo>
                <a:lnTo>
                  <a:pt x="2502" y="602"/>
                </a:lnTo>
                <a:lnTo>
                  <a:pt x="2502" y="602"/>
                </a:lnTo>
                <a:close/>
                <a:moveTo>
                  <a:pt x="2464" y="807"/>
                </a:moveTo>
                <a:lnTo>
                  <a:pt x="2464" y="807"/>
                </a:lnTo>
                <a:lnTo>
                  <a:pt x="2464" y="807"/>
                </a:lnTo>
                <a:lnTo>
                  <a:pt x="2462" y="807"/>
                </a:lnTo>
                <a:lnTo>
                  <a:pt x="2460" y="809"/>
                </a:lnTo>
                <a:lnTo>
                  <a:pt x="2460" y="809"/>
                </a:lnTo>
                <a:lnTo>
                  <a:pt x="2458" y="811"/>
                </a:lnTo>
                <a:lnTo>
                  <a:pt x="2458" y="814"/>
                </a:lnTo>
                <a:lnTo>
                  <a:pt x="2460" y="811"/>
                </a:lnTo>
                <a:lnTo>
                  <a:pt x="2460" y="814"/>
                </a:lnTo>
                <a:lnTo>
                  <a:pt x="2462" y="814"/>
                </a:lnTo>
                <a:lnTo>
                  <a:pt x="2468" y="811"/>
                </a:lnTo>
                <a:lnTo>
                  <a:pt x="2466" y="811"/>
                </a:lnTo>
                <a:lnTo>
                  <a:pt x="2466" y="814"/>
                </a:lnTo>
                <a:lnTo>
                  <a:pt x="2464" y="814"/>
                </a:lnTo>
                <a:lnTo>
                  <a:pt x="2464" y="814"/>
                </a:lnTo>
                <a:lnTo>
                  <a:pt x="2462" y="816"/>
                </a:lnTo>
                <a:lnTo>
                  <a:pt x="2462" y="816"/>
                </a:lnTo>
                <a:lnTo>
                  <a:pt x="2462" y="816"/>
                </a:lnTo>
                <a:lnTo>
                  <a:pt x="2464" y="816"/>
                </a:lnTo>
                <a:lnTo>
                  <a:pt x="2468" y="816"/>
                </a:lnTo>
                <a:lnTo>
                  <a:pt x="2470" y="816"/>
                </a:lnTo>
                <a:lnTo>
                  <a:pt x="2470" y="816"/>
                </a:lnTo>
                <a:lnTo>
                  <a:pt x="2466" y="816"/>
                </a:lnTo>
                <a:lnTo>
                  <a:pt x="2466" y="818"/>
                </a:lnTo>
                <a:lnTo>
                  <a:pt x="2466" y="820"/>
                </a:lnTo>
                <a:lnTo>
                  <a:pt x="2470" y="818"/>
                </a:lnTo>
                <a:lnTo>
                  <a:pt x="2470" y="818"/>
                </a:lnTo>
                <a:lnTo>
                  <a:pt x="2472" y="818"/>
                </a:lnTo>
                <a:lnTo>
                  <a:pt x="2472" y="818"/>
                </a:lnTo>
                <a:lnTo>
                  <a:pt x="2472" y="818"/>
                </a:lnTo>
                <a:lnTo>
                  <a:pt x="2481" y="818"/>
                </a:lnTo>
                <a:lnTo>
                  <a:pt x="2481" y="816"/>
                </a:lnTo>
                <a:lnTo>
                  <a:pt x="2483" y="816"/>
                </a:lnTo>
                <a:lnTo>
                  <a:pt x="2485" y="814"/>
                </a:lnTo>
                <a:lnTo>
                  <a:pt x="2485" y="814"/>
                </a:lnTo>
                <a:lnTo>
                  <a:pt x="2487" y="814"/>
                </a:lnTo>
                <a:lnTo>
                  <a:pt x="2487" y="814"/>
                </a:lnTo>
                <a:lnTo>
                  <a:pt x="2487" y="811"/>
                </a:lnTo>
                <a:lnTo>
                  <a:pt x="2487" y="811"/>
                </a:lnTo>
                <a:lnTo>
                  <a:pt x="2485" y="811"/>
                </a:lnTo>
                <a:lnTo>
                  <a:pt x="2487" y="811"/>
                </a:lnTo>
                <a:lnTo>
                  <a:pt x="2487" y="811"/>
                </a:lnTo>
                <a:lnTo>
                  <a:pt x="2489" y="811"/>
                </a:lnTo>
                <a:lnTo>
                  <a:pt x="2489" y="811"/>
                </a:lnTo>
                <a:lnTo>
                  <a:pt x="2491" y="811"/>
                </a:lnTo>
                <a:lnTo>
                  <a:pt x="2493" y="811"/>
                </a:lnTo>
                <a:lnTo>
                  <a:pt x="2493" y="809"/>
                </a:lnTo>
                <a:lnTo>
                  <a:pt x="2493" y="809"/>
                </a:lnTo>
                <a:lnTo>
                  <a:pt x="2498" y="809"/>
                </a:lnTo>
                <a:lnTo>
                  <a:pt x="2498" y="809"/>
                </a:lnTo>
                <a:lnTo>
                  <a:pt x="2498" y="809"/>
                </a:lnTo>
                <a:lnTo>
                  <a:pt x="2498" y="807"/>
                </a:lnTo>
                <a:lnTo>
                  <a:pt x="2500" y="807"/>
                </a:lnTo>
                <a:lnTo>
                  <a:pt x="2500" y="807"/>
                </a:lnTo>
                <a:lnTo>
                  <a:pt x="2504" y="805"/>
                </a:lnTo>
                <a:lnTo>
                  <a:pt x="2506" y="805"/>
                </a:lnTo>
                <a:lnTo>
                  <a:pt x="2506" y="805"/>
                </a:lnTo>
                <a:lnTo>
                  <a:pt x="2506" y="803"/>
                </a:lnTo>
                <a:lnTo>
                  <a:pt x="2508" y="805"/>
                </a:lnTo>
                <a:lnTo>
                  <a:pt x="2508" y="805"/>
                </a:lnTo>
                <a:lnTo>
                  <a:pt x="2508" y="805"/>
                </a:lnTo>
                <a:lnTo>
                  <a:pt x="2510" y="805"/>
                </a:lnTo>
                <a:lnTo>
                  <a:pt x="2510" y="805"/>
                </a:lnTo>
                <a:lnTo>
                  <a:pt x="2512" y="805"/>
                </a:lnTo>
                <a:lnTo>
                  <a:pt x="2514" y="805"/>
                </a:lnTo>
                <a:lnTo>
                  <a:pt x="2516" y="805"/>
                </a:lnTo>
                <a:lnTo>
                  <a:pt x="2514" y="803"/>
                </a:lnTo>
                <a:lnTo>
                  <a:pt x="2514" y="801"/>
                </a:lnTo>
                <a:lnTo>
                  <a:pt x="2516" y="801"/>
                </a:lnTo>
                <a:lnTo>
                  <a:pt x="2519" y="799"/>
                </a:lnTo>
                <a:lnTo>
                  <a:pt x="2519" y="797"/>
                </a:lnTo>
                <a:lnTo>
                  <a:pt x="2519" y="795"/>
                </a:lnTo>
                <a:lnTo>
                  <a:pt x="2519" y="793"/>
                </a:lnTo>
                <a:lnTo>
                  <a:pt x="2521" y="793"/>
                </a:lnTo>
                <a:lnTo>
                  <a:pt x="2521" y="791"/>
                </a:lnTo>
                <a:lnTo>
                  <a:pt x="2521" y="788"/>
                </a:lnTo>
                <a:lnTo>
                  <a:pt x="2521" y="786"/>
                </a:lnTo>
                <a:lnTo>
                  <a:pt x="2519" y="784"/>
                </a:lnTo>
                <a:lnTo>
                  <a:pt x="2519" y="782"/>
                </a:lnTo>
                <a:lnTo>
                  <a:pt x="2519" y="782"/>
                </a:lnTo>
                <a:lnTo>
                  <a:pt x="2519" y="780"/>
                </a:lnTo>
                <a:lnTo>
                  <a:pt x="2519" y="780"/>
                </a:lnTo>
                <a:lnTo>
                  <a:pt x="2519" y="778"/>
                </a:lnTo>
                <a:lnTo>
                  <a:pt x="2519" y="778"/>
                </a:lnTo>
                <a:lnTo>
                  <a:pt x="2516" y="776"/>
                </a:lnTo>
                <a:lnTo>
                  <a:pt x="2516" y="774"/>
                </a:lnTo>
                <a:lnTo>
                  <a:pt x="2516" y="772"/>
                </a:lnTo>
                <a:lnTo>
                  <a:pt x="2516" y="772"/>
                </a:lnTo>
                <a:lnTo>
                  <a:pt x="2516" y="770"/>
                </a:lnTo>
                <a:lnTo>
                  <a:pt x="2516" y="770"/>
                </a:lnTo>
                <a:lnTo>
                  <a:pt x="2516" y="770"/>
                </a:lnTo>
                <a:lnTo>
                  <a:pt x="2519" y="770"/>
                </a:lnTo>
                <a:lnTo>
                  <a:pt x="2519" y="770"/>
                </a:lnTo>
                <a:lnTo>
                  <a:pt x="2519" y="767"/>
                </a:lnTo>
                <a:lnTo>
                  <a:pt x="2519" y="770"/>
                </a:lnTo>
                <a:lnTo>
                  <a:pt x="2521" y="770"/>
                </a:lnTo>
                <a:lnTo>
                  <a:pt x="2521" y="767"/>
                </a:lnTo>
                <a:lnTo>
                  <a:pt x="2523" y="767"/>
                </a:lnTo>
                <a:lnTo>
                  <a:pt x="2523" y="765"/>
                </a:lnTo>
                <a:lnTo>
                  <a:pt x="2523" y="765"/>
                </a:lnTo>
                <a:lnTo>
                  <a:pt x="2525" y="765"/>
                </a:lnTo>
                <a:lnTo>
                  <a:pt x="2527" y="765"/>
                </a:lnTo>
                <a:lnTo>
                  <a:pt x="2527" y="763"/>
                </a:lnTo>
                <a:lnTo>
                  <a:pt x="2527" y="763"/>
                </a:lnTo>
                <a:lnTo>
                  <a:pt x="2525" y="763"/>
                </a:lnTo>
                <a:lnTo>
                  <a:pt x="2527" y="761"/>
                </a:lnTo>
                <a:lnTo>
                  <a:pt x="2525" y="759"/>
                </a:lnTo>
                <a:lnTo>
                  <a:pt x="2527" y="759"/>
                </a:lnTo>
                <a:lnTo>
                  <a:pt x="2527" y="759"/>
                </a:lnTo>
                <a:lnTo>
                  <a:pt x="2527" y="761"/>
                </a:lnTo>
                <a:lnTo>
                  <a:pt x="2529" y="761"/>
                </a:lnTo>
                <a:lnTo>
                  <a:pt x="2529" y="761"/>
                </a:lnTo>
                <a:lnTo>
                  <a:pt x="2529" y="759"/>
                </a:lnTo>
                <a:lnTo>
                  <a:pt x="2527" y="757"/>
                </a:lnTo>
                <a:lnTo>
                  <a:pt x="2527" y="757"/>
                </a:lnTo>
                <a:lnTo>
                  <a:pt x="2525" y="757"/>
                </a:lnTo>
                <a:lnTo>
                  <a:pt x="2523" y="757"/>
                </a:lnTo>
                <a:lnTo>
                  <a:pt x="2523" y="757"/>
                </a:lnTo>
                <a:lnTo>
                  <a:pt x="2523" y="757"/>
                </a:lnTo>
                <a:lnTo>
                  <a:pt x="2525" y="755"/>
                </a:lnTo>
                <a:lnTo>
                  <a:pt x="2525" y="755"/>
                </a:lnTo>
                <a:lnTo>
                  <a:pt x="2525" y="755"/>
                </a:lnTo>
                <a:lnTo>
                  <a:pt x="2523" y="753"/>
                </a:lnTo>
                <a:lnTo>
                  <a:pt x="2521" y="749"/>
                </a:lnTo>
                <a:lnTo>
                  <a:pt x="2521" y="747"/>
                </a:lnTo>
                <a:lnTo>
                  <a:pt x="2519" y="747"/>
                </a:lnTo>
                <a:lnTo>
                  <a:pt x="2516" y="747"/>
                </a:lnTo>
                <a:lnTo>
                  <a:pt x="2514" y="744"/>
                </a:lnTo>
                <a:lnTo>
                  <a:pt x="2514" y="744"/>
                </a:lnTo>
                <a:lnTo>
                  <a:pt x="2510" y="747"/>
                </a:lnTo>
                <a:lnTo>
                  <a:pt x="2508" y="747"/>
                </a:lnTo>
                <a:lnTo>
                  <a:pt x="2508" y="747"/>
                </a:lnTo>
                <a:lnTo>
                  <a:pt x="2508" y="747"/>
                </a:lnTo>
                <a:lnTo>
                  <a:pt x="2506" y="749"/>
                </a:lnTo>
                <a:lnTo>
                  <a:pt x="2504" y="749"/>
                </a:lnTo>
                <a:lnTo>
                  <a:pt x="2504" y="749"/>
                </a:lnTo>
                <a:lnTo>
                  <a:pt x="2504" y="749"/>
                </a:lnTo>
                <a:lnTo>
                  <a:pt x="2504" y="747"/>
                </a:lnTo>
                <a:lnTo>
                  <a:pt x="2506" y="747"/>
                </a:lnTo>
                <a:lnTo>
                  <a:pt x="2506" y="747"/>
                </a:lnTo>
                <a:lnTo>
                  <a:pt x="2506" y="744"/>
                </a:lnTo>
                <a:lnTo>
                  <a:pt x="2504" y="744"/>
                </a:lnTo>
                <a:lnTo>
                  <a:pt x="2502" y="742"/>
                </a:lnTo>
                <a:lnTo>
                  <a:pt x="2502" y="742"/>
                </a:lnTo>
                <a:lnTo>
                  <a:pt x="2502" y="742"/>
                </a:lnTo>
                <a:lnTo>
                  <a:pt x="2502" y="744"/>
                </a:lnTo>
                <a:lnTo>
                  <a:pt x="2500" y="744"/>
                </a:lnTo>
                <a:lnTo>
                  <a:pt x="2500" y="744"/>
                </a:lnTo>
                <a:lnTo>
                  <a:pt x="2498" y="747"/>
                </a:lnTo>
                <a:lnTo>
                  <a:pt x="2500" y="747"/>
                </a:lnTo>
                <a:lnTo>
                  <a:pt x="2500" y="749"/>
                </a:lnTo>
                <a:lnTo>
                  <a:pt x="2500" y="749"/>
                </a:lnTo>
                <a:lnTo>
                  <a:pt x="2498" y="751"/>
                </a:lnTo>
                <a:lnTo>
                  <a:pt x="2498" y="751"/>
                </a:lnTo>
                <a:lnTo>
                  <a:pt x="2498" y="751"/>
                </a:lnTo>
                <a:lnTo>
                  <a:pt x="2498" y="749"/>
                </a:lnTo>
                <a:lnTo>
                  <a:pt x="2498" y="749"/>
                </a:lnTo>
                <a:lnTo>
                  <a:pt x="2498" y="749"/>
                </a:lnTo>
                <a:lnTo>
                  <a:pt x="2498" y="747"/>
                </a:lnTo>
                <a:lnTo>
                  <a:pt x="2498" y="747"/>
                </a:lnTo>
                <a:lnTo>
                  <a:pt x="2498" y="744"/>
                </a:lnTo>
                <a:lnTo>
                  <a:pt x="2498" y="744"/>
                </a:lnTo>
                <a:lnTo>
                  <a:pt x="2496" y="744"/>
                </a:lnTo>
                <a:lnTo>
                  <a:pt x="2496" y="747"/>
                </a:lnTo>
                <a:lnTo>
                  <a:pt x="2496" y="747"/>
                </a:lnTo>
                <a:lnTo>
                  <a:pt x="2493" y="747"/>
                </a:lnTo>
                <a:lnTo>
                  <a:pt x="2491" y="747"/>
                </a:lnTo>
                <a:lnTo>
                  <a:pt x="2489" y="747"/>
                </a:lnTo>
                <a:lnTo>
                  <a:pt x="2487" y="747"/>
                </a:lnTo>
                <a:lnTo>
                  <a:pt x="2487" y="749"/>
                </a:lnTo>
                <a:lnTo>
                  <a:pt x="2487" y="749"/>
                </a:lnTo>
                <a:lnTo>
                  <a:pt x="2487" y="751"/>
                </a:lnTo>
                <a:lnTo>
                  <a:pt x="2485" y="751"/>
                </a:lnTo>
                <a:lnTo>
                  <a:pt x="2487" y="753"/>
                </a:lnTo>
                <a:lnTo>
                  <a:pt x="2485" y="753"/>
                </a:lnTo>
                <a:lnTo>
                  <a:pt x="2485" y="755"/>
                </a:lnTo>
                <a:lnTo>
                  <a:pt x="2485" y="755"/>
                </a:lnTo>
                <a:lnTo>
                  <a:pt x="2483" y="755"/>
                </a:lnTo>
                <a:lnTo>
                  <a:pt x="2481" y="755"/>
                </a:lnTo>
                <a:lnTo>
                  <a:pt x="2481" y="757"/>
                </a:lnTo>
                <a:lnTo>
                  <a:pt x="2485" y="757"/>
                </a:lnTo>
                <a:lnTo>
                  <a:pt x="2489" y="757"/>
                </a:lnTo>
                <a:lnTo>
                  <a:pt x="2489" y="759"/>
                </a:lnTo>
                <a:lnTo>
                  <a:pt x="2489" y="759"/>
                </a:lnTo>
                <a:lnTo>
                  <a:pt x="2487" y="761"/>
                </a:lnTo>
                <a:lnTo>
                  <a:pt x="2485" y="761"/>
                </a:lnTo>
                <a:lnTo>
                  <a:pt x="2485" y="761"/>
                </a:lnTo>
                <a:lnTo>
                  <a:pt x="2483" y="761"/>
                </a:lnTo>
                <a:lnTo>
                  <a:pt x="2483" y="763"/>
                </a:lnTo>
                <a:lnTo>
                  <a:pt x="2483" y="763"/>
                </a:lnTo>
                <a:lnTo>
                  <a:pt x="2483" y="765"/>
                </a:lnTo>
                <a:lnTo>
                  <a:pt x="2483" y="765"/>
                </a:lnTo>
                <a:lnTo>
                  <a:pt x="2481" y="765"/>
                </a:lnTo>
                <a:lnTo>
                  <a:pt x="2477" y="765"/>
                </a:lnTo>
                <a:lnTo>
                  <a:pt x="2477" y="765"/>
                </a:lnTo>
                <a:lnTo>
                  <a:pt x="2477" y="765"/>
                </a:lnTo>
                <a:lnTo>
                  <a:pt x="2475" y="765"/>
                </a:lnTo>
                <a:lnTo>
                  <a:pt x="2472" y="763"/>
                </a:lnTo>
                <a:lnTo>
                  <a:pt x="2468" y="763"/>
                </a:lnTo>
                <a:lnTo>
                  <a:pt x="2466" y="763"/>
                </a:lnTo>
                <a:lnTo>
                  <a:pt x="2466" y="765"/>
                </a:lnTo>
                <a:lnTo>
                  <a:pt x="2464" y="765"/>
                </a:lnTo>
                <a:lnTo>
                  <a:pt x="2462" y="765"/>
                </a:lnTo>
                <a:lnTo>
                  <a:pt x="2462" y="765"/>
                </a:lnTo>
                <a:lnTo>
                  <a:pt x="2462" y="765"/>
                </a:lnTo>
                <a:lnTo>
                  <a:pt x="2462" y="767"/>
                </a:lnTo>
                <a:lnTo>
                  <a:pt x="2464" y="765"/>
                </a:lnTo>
                <a:lnTo>
                  <a:pt x="2464" y="767"/>
                </a:lnTo>
                <a:lnTo>
                  <a:pt x="2464" y="770"/>
                </a:lnTo>
                <a:lnTo>
                  <a:pt x="2464" y="767"/>
                </a:lnTo>
                <a:lnTo>
                  <a:pt x="2464" y="770"/>
                </a:lnTo>
                <a:lnTo>
                  <a:pt x="2464" y="770"/>
                </a:lnTo>
                <a:lnTo>
                  <a:pt x="2464" y="772"/>
                </a:lnTo>
                <a:lnTo>
                  <a:pt x="2464" y="774"/>
                </a:lnTo>
                <a:lnTo>
                  <a:pt x="2466" y="772"/>
                </a:lnTo>
                <a:lnTo>
                  <a:pt x="2468" y="772"/>
                </a:lnTo>
                <a:lnTo>
                  <a:pt x="2468" y="774"/>
                </a:lnTo>
                <a:lnTo>
                  <a:pt x="2468" y="774"/>
                </a:lnTo>
                <a:lnTo>
                  <a:pt x="2466" y="774"/>
                </a:lnTo>
                <a:lnTo>
                  <a:pt x="2464" y="776"/>
                </a:lnTo>
                <a:lnTo>
                  <a:pt x="2464" y="776"/>
                </a:lnTo>
                <a:lnTo>
                  <a:pt x="2464" y="776"/>
                </a:lnTo>
                <a:lnTo>
                  <a:pt x="2464" y="778"/>
                </a:lnTo>
                <a:lnTo>
                  <a:pt x="2466" y="778"/>
                </a:lnTo>
                <a:lnTo>
                  <a:pt x="2464" y="778"/>
                </a:lnTo>
                <a:lnTo>
                  <a:pt x="2462" y="778"/>
                </a:lnTo>
                <a:lnTo>
                  <a:pt x="2462" y="778"/>
                </a:lnTo>
                <a:lnTo>
                  <a:pt x="2462" y="778"/>
                </a:lnTo>
                <a:lnTo>
                  <a:pt x="2462" y="780"/>
                </a:lnTo>
                <a:lnTo>
                  <a:pt x="2462" y="780"/>
                </a:lnTo>
                <a:lnTo>
                  <a:pt x="2462" y="780"/>
                </a:lnTo>
                <a:lnTo>
                  <a:pt x="2462" y="782"/>
                </a:lnTo>
                <a:lnTo>
                  <a:pt x="2462" y="782"/>
                </a:lnTo>
                <a:lnTo>
                  <a:pt x="2464" y="782"/>
                </a:lnTo>
                <a:lnTo>
                  <a:pt x="2466" y="782"/>
                </a:lnTo>
                <a:lnTo>
                  <a:pt x="2464" y="782"/>
                </a:lnTo>
                <a:lnTo>
                  <a:pt x="2466" y="784"/>
                </a:lnTo>
                <a:lnTo>
                  <a:pt x="2466" y="784"/>
                </a:lnTo>
                <a:lnTo>
                  <a:pt x="2466" y="782"/>
                </a:lnTo>
                <a:lnTo>
                  <a:pt x="2468" y="782"/>
                </a:lnTo>
                <a:lnTo>
                  <a:pt x="2468" y="784"/>
                </a:lnTo>
                <a:lnTo>
                  <a:pt x="2468" y="784"/>
                </a:lnTo>
                <a:lnTo>
                  <a:pt x="2468" y="784"/>
                </a:lnTo>
                <a:lnTo>
                  <a:pt x="2470" y="784"/>
                </a:lnTo>
                <a:lnTo>
                  <a:pt x="2470" y="784"/>
                </a:lnTo>
                <a:lnTo>
                  <a:pt x="2475" y="784"/>
                </a:lnTo>
                <a:lnTo>
                  <a:pt x="2477" y="784"/>
                </a:lnTo>
                <a:lnTo>
                  <a:pt x="2479" y="786"/>
                </a:lnTo>
                <a:lnTo>
                  <a:pt x="2477" y="786"/>
                </a:lnTo>
                <a:lnTo>
                  <a:pt x="2477" y="786"/>
                </a:lnTo>
                <a:lnTo>
                  <a:pt x="2477" y="786"/>
                </a:lnTo>
                <a:lnTo>
                  <a:pt x="2475" y="786"/>
                </a:lnTo>
                <a:lnTo>
                  <a:pt x="2475" y="786"/>
                </a:lnTo>
                <a:lnTo>
                  <a:pt x="2472" y="788"/>
                </a:lnTo>
                <a:lnTo>
                  <a:pt x="2470" y="791"/>
                </a:lnTo>
                <a:lnTo>
                  <a:pt x="2470" y="791"/>
                </a:lnTo>
                <a:lnTo>
                  <a:pt x="2472" y="793"/>
                </a:lnTo>
                <a:lnTo>
                  <a:pt x="2470" y="793"/>
                </a:lnTo>
                <a:lnTo>
                  <a:pt x="2470" y="795"/>
                </a:lnTo>
                <a:lnTo>
                  <a:pt x="2466" y="797"/>
                </a:lnTo>
                <a:lnTo>
                  <a:pt x="2464" y="799"/>
                </a:lnTo>
                <a:lnTo>
                  <a:pt x="2466" y="797"/>
                </a:lnTo>
                <a:lnTo>
                  <a:pt x="2468" y="797"/>
                </a:lnTo>
                <a:lnTo>
                  <a:pt x="2468" y="797"/>
                </a:lnTo>
                <a:lnTo>
                  <a:pt x="2468" y="797"/>
                </a:lnTo>
                <a:lnTo>
                  <a:pt x="2470" y="797"/>
                </a:lnTo>
                <a:lnTo>
                  <a:pt x="2472" y="797"/>
                </a:lnTo>
                <a:lnTo>
                  <a:pt x="2475" y="797"/>
                </a:lnTo>
                <a:lnTo>
                  <a:pt x="2477" y="797"/>
                </a:lnTo>
                <a:lnTo>
                  <a:pt x="2477" y="795"/>
                </a:lnTo>
                <a:lnTo>
                  <a:pt x="2479" y="795"/>
                </a:lnTo>
                <a:lnTo>
                  <a:pt x="2481" y="797"/>
                </a:lnTo>
                <a:lnTo>
                  <a:pt x="2477" y="797"/>
                </a:lnTo>
                <a:lnTo>
                  <a:pt x="2472" y="797"/>
                </a:lnTo>
                <a:lnTo>
                  <a:pt x="2468" y="799"/>
                </a:lnTo>
                <a:lnTo>
                  <a:pt x="2468" y="799"/>
                </a:lnTo>
                <a:lnTo>
                  <a:pt x="2466" y="799"/>
                </a:lnTo>
                <a:lnTo>
                  <a:pt x="2466" y="801"/>
                </a:lnTo>
                <a:lnTo>
                  <a:pt x="2464" y="801"/>
                </a:lnTo>
                <a:lnTo>
                  <a:pt x="2464" y="801"/>
                </a:lnTo>
                <a:lnTo>
                  <a:pt x="2466" y="803"/>
                </a:lnTo>
                <a:lnTo>
                  <a:pt x="2466" y="803"/>
                </a:lnTo>
                <a:lnTo>
                  <a:pt x="2464" y="805"/>
                </a:lnTo>
                <a:lnTo>
                  <a:pt x="2462" y="803"/>
                </a:lnTo>
                <a:lnTo>
                  <a:pt x="2462" y="803"/>
                </a:lnTo>
                <a:lnTo>
                  <a:pt x="2460" y="803"/>
                </a:lnTo>
                <a:lnTo>
                  <a:pt x="2460" y="803"/>
                </a:lnTo>
                <a:lnTo>
                  <a:pt x="2458" y="805"/>
                </a:lnTo>
                <a:lnTo>
                  <a:pt x="2458" y="805"/>
                </a:lnTo>
                <a:lnTo>
                  <a:pt x="2458" y="807"/>
                </a:lnTo>
                <a:lnTo>
                  <a:pt x="2460" y="807"/>
                </a:lnTo>
                <a:lnTo>
                  <a:pt x="2464" y="807"/>
                </a:lnTo>
                <a:close/>
                <a:moveTo>
                  <a:pt x="2512" y="598"/>
                </a:moveTo>
                <a:lnTo>
                  <a:pt x="2512" y="600"/>
                </a:lnTo>
                <a:lnTo>
                  <a:pt x="2514" y="600"/>
                </a:lnTo>
                <a:lnTo>
                  <a:pt x="2514" y="598"/>
                </a:lnTo>
                <a:lnTo>
                  <a:pt x="2514" y="598"/>
                </a:lnTo>
                <a:lnTo>
                  <a:pt x="2512" y="596"/>
                </a:lnTo>
                <a:lnTo>
                  <a:pt x="2512" y="598"/>
                </a:lnTo>
                <a:lnTo>
                  <a:pt x="2512" y="598"/>
                </a:lnTo>
                <a:lnTo>
                  <a:pt x="2512" y="598"/>
                </a:lnTo>
                <a:close/>
                <a:moveTo>
                  <a:pt x="2508" y="604"/>
                </a:moveTo>
                <a:lnTo>
                  <a:pt x="2510" y="604"/>
                </a:lnTo>
                <a:lnTo>
                  <a:pt x="2510" y="604"/>
                </a:lnTo>
                <a:lnTo>
                  <a:pt x="2510" y="604"/>
                </a:lnTo>
                <a:lnTo>
                  <a:pt x="2508" y="602"/>
                </a:lnTo>
                <a:lnTo>
                  <a:pt x="2508" y="602"/>
                </a:lnTo>
                <a:lnTo>
                  <a:pt x="2508" y="600"/>
                </a:lnTo>
                <a:lnTo>
                  <a:pt x="2508" y="600"/>
                </a:lnTo>
                <a:lnTo>
                  <a:pt x="2510" y="600"/>
                </a:lnTo>
                <a:lnTo>
                  <a:pt x="2510" y="602"/>
                </a:lnTo>
                <a:lnTo>
                  <a:pt x="2512" y="602"/>
                </a:lnTo>
                <a:lnTo>
                  <a:pt x="2512" y="598"/>
                </a:lnTo>
                <a:lnTo>
                  <a:pt x="2510" y="598"/>
                </a:lnTo>
                <a:lnTo>
                  <a:pt x="2506" y="596"/>
                </a:lnTo>
                <a:lnTo>
                  <a:pt x="2504" y="598"/>
                </a:lnTo>
                <a:lnTo>
                  <a:pt x="2506" y="602"/>
                </a:lnTo>
                <a:lnTo>
                  <a:pt x="2508" y="604"/>
                </a:lnTo>
                <a:close/>
                <a:moveTo>
                  <a:pt x="1624" y="422"/>
                </a:moveTo>
                <a:lnTo>
                  <a:pt x="1622" y="422"/>
                </a:lnTo>
                <a:lnTo>
                  <a:pt x="1622" y="422"/>
                </a:lnTo>
                <a:lnTo>
                  <a:pt x="1620" y="424"/>
                </a:lnTo>
                <a:lnTo>
                  <a:pt x="1620" y="424"/>
                </a:lnTo>
                <a:lnTo>
                  <a:pt x="1624" y="426"/>
                </a:lnTo>
                <a:lnTo>
                  <a:pt x="1624" y="424"/>
                </a:lnTo>
                <a:lnTo>
                  <a:pt x="1624" y="424"/>
                </a:lnTo>
                <a:lnTo>
                  <a:pt x="1626" y="422"/>
                </a:lnTo>
                <a:lnTo>
                  <a:pt x="1626" y="422"/>
                </a:lnTo>
                <a:lnTo>
                  <a:pt x="1624" y="422"/>
                </a:lnTo>
                <a:close/>
                <a:moveTo>
                  <a:pt x="1712" y="698"/>
                </a:moveTo>
                <a:lnTo>
                  <a:pt x="1712" y="698"/>
                </a:lnTo>
                <a:lnTo>
                  <a:pt x="1710" y="698"/>
                </a:lnTo>
                <a:lnTo>
                  <a:pt x="1710" y="698"/>
                </a:lnTo>
                <a:lnTo>
                  <a:pt x="1710" y="698"/>
                </a:lnTo>
                <a:lnTo>
                  <a:pt x="1710" y="698"/>
                </a:lnTo>
                <a:lnTo>
                  <a:pt x="1710" y="700"/>
                </a:lnTo>
                <a:lnTo>
                  <a:pt x="1712" y="700"/>
                </a:lnTo>
                <a:lnTo>
                  <a:pt x="1714" y="700"/>
                </a:lnTo>
                <a:lnTo>
                  <a:pt x="1714" y="698"/>
                </a:lnTo>
                <a:lnTo>
                  <a:pt x="1714" y="698"/>
                </a:lnTo>
                <a:lnTo>
                  <a:pt x="1712" y="698"/>
                </a:lnTo>
                <a:close/>
                <a:moveTo>
                  <a:pt x="1666" y="606"/>
                </a:moveTo>
                <a:lnTo>
                  <a:pt x="1666" y="606"/>
                </a:lnTo>
                <a:lnTo>
                  <a:pt x="1666" y="606"/>
                </a:lnTo>
                <a:lnTo>
                  <a:pt x="1666" y="604"/>
                </a:lnTo>
                <a:lnTo>
                  <a:pt x="1664" y="604"/>
                </a:lnTo>
                <a:lnTo>
                  <a:pt x="1664" y="604"/>
                </a:lnTo>
                <a:lnTo>
                  <a:pt x="1664" y="604"/>
                </a:lnTo>
                <a:lnTo>
                  <a:pt x="1664" y="606"/>
                </a:lnTo>
                <a:lnTo>
                  <a:pt x="1664" y="606"/>
                </a:lnTo>
                <a:lnTo>
                  <a:pt x="1664" y="608"/>
                </a:lnTo>
                <a:lnTo>
                  <a:pt x="1668" y="608"/>
                </a:lnTo>
                <a:lnTo>
                  <a:pt x="1668" y="608"/>
                </a:lnTo>
                <a:lnTo>
                  <a:pt x="1668" y="608"/>
                </a:lnTo>
                <a:lnTo>
                  <a:pt x="1668" y="608"/>
                </a:lnTo>
                <a:lnTo>
                  <a:pt x="1668" y="608"/>
                </a:lnTo>
                <a:lnTo>
                  <a:pt x="1668" y="608"/>
                </a:lnTo>
                <a:lnTo>
                  <a:pt x="1666" y="606"/>
                </a:lnTo>
                <a:lnTo>
                  <a:pt x="1666" y="606"/>
                </a:lnTo>
                <a:lnTo>
                  <a:pt x="1666" y="606"/>
                </a:lnTo>
                <a:close/>
                <a:moveTo>
                  <a:pt x="1699" y="487"/>
                </a:moveTo>
                <a:lnTo>
                  <a:pt x="1703" y="484"/>
                </a:lnTo>
                <a:lnTo>
                  <a:pt x="1703" y="482"/>
                </a:lnTo>
                <a:lnTo>
                  <a:pt x="1703" y="482"/>
                </a:lnTo>
                <a:lnTo>
                  <a:pt x="1703" y="482"/>
                </a:lnTo>
                <a:lnTo>
                  <a:pt x="1701" y="482"/>
                </a:lnTo>
                <a:lnTo>
                  <a:pt x="1699" y="484"/>
                </a:lnTo>
                <a:lnTo>
                  <a:pt x="1699" y="484"/>
                </a:lnTo>
                <a:lnTo>
                  <a:pt x="1697" y="487"/>
                </a:lnTo>
                <a:lnTo>
                  <a:pt x="1697" y="487"/>
                </a:lnTo>
                <a:lnTo>
                  <a:pt x="1697" y="487"/>
                </a:lnTo>
                <a:lnTo>
                  <a:pt x="1699" y="487"/>
                </a:lnTo>
                <a:close/>
                <a:moveTo>
                  <a:pt x="1668" y="593"/>
                </a:moveTo>
                <a:lnTo>
                  <a:pt x="1666" y="593"/>
                </a:lnTo>
                <a:lnTo>
                  <a:pt x="1668" y="593"/>
                </a:lnTo>
                <a:lnTo>
                  <a:pt x="1668" y="593"/>
                </a:lnTo>
                <a:lnTo>
                  <a:pt x="1670" y="596"/>
                </a:lnTo>
                <a:lnTo>
                  <a:pt x="1672" y="596"/>
                </a:lnTo>
                <a:lnTo>
                  <a:pt x="1674" y="593"/>
                </a:lnTo>
                <a:lnTo>
                  <a:pt x="1674" y="591"/>
                </a:lnTo>
                <a:lnTo>
                  <a:pt x="1674" y="591"/>
                </a:lnTo>
                <a:lnTo>
                  <a:pt x="1672" y="591"/>
                </a:lnTo>
                <a:lnTo>
                  <a:pt x="1672" y="591"/>
                </a:lnTo>
                <a:lnTo>
                  <a:pt x="1668" y="591"/>
                </a:lnTo>
                <a:lnTo>
                  <a:pt x="1668" y="591"/>
                </a:lnTo>
                <a:lnTo>
                  <a:pt x="1668" y="591"/>
                </a:lnTo>
                <a:lnTo>
                  <a:pt x="1668" y="591"/>
                </a:lnTo>
                <a:lnTo>
                  <a:pt x="1668" y="591"/>
                </a:lnTo>
                <a:lnTo>
                  <a:pt x="1668" y="593"/>
                </a:lnTo>
                <a:close/>
                <a:moveTo>
                  <a:pt x="2510" y="612"/>
                </a:moveTo>
                <a:lnTo>
                  <a:pt x="2508" y="612"/>
                </a:lnTo>
                <a:lnTo>
                  <a:pt x="2508" y="612"/>
                </a:lnTo>
                <a:lnTo>
                  <a:pt x="2508" y="612"/>
                </a:lnTo>
                <a:lnTo>
                  <a:pt x="2508" y="612"/>
                </a:lnTo>
                <a:lnTo>
                  <a:pt x="2508" y="614"/>
                </a:lnTo>
                <a:lnTo>
                  <a:pt x="2510" y="614"/>
                </a:lnTo>
                <a:lnTo>
                  <a:pt x="2510" y="617"/>
                </a:lnTo>
                <a:lnTo>
                  <a:pt x="2510" y="617"/>
                </a:lnTo>
                <a:lnTo>
                  <a:pt x="2510" y="617"/>
                </a:lnTo>
                <a:lnTo>
                  <a:pt x="2510" y="614"/>
                </a:lnTo>
                <a:lnTo>
                  <a:pt x="2510" y="614"/>
                </a:lnTo>
                <a:lnTo>
                  <a:pt x="2510" y="612"/>
                </a:lnTo>
                <a:lnTo>
                  <a:pt x="2510" y="612"/>
                </a:lnTo>
                <a:close/>
                <a:moveTo>
                  <a:pt x="1284" y="71"/>
                </a:moveTo>
                <a:lnTo>
                  <a:pt x="1289" y="71"/>
                </a:lnTo>
                <a:lnTo>
                  <a:pt x="1293" y="69"/>
                </a:lnTo>
                <a:lnTo>
                  <a:pt x="1295" y="69"/>
                </a:lnTo>
                <a:lnTo>
                  <a:pt x="1297" y="69"/>
                </a:lnTo>
                <a:lnTo>
                  <a:pt x="1299" y="69"/>
                </a:lnTo>
                <a:lnTo>
                  <a:pt x="1307" y="69"/>
                </a:lnTo>
                <a:lnTo>
                  <a:pt x="1305" y="69"/>
                </a:lnTo>
                <a:lnTo>
                  <a:pt x="1295" y="76"/>
                </a:lnTo>
                <a:lnTo>
                  <a:pt x="1295" y="76"/>
                </a:lnTo>
                <a:lnTo>
                  <a:pt x="1297" y="78"/>
                </a:lnTo>
                <a:lnTo>
                  <a:pt x="1299" y="78"/>
                </a:lnTo>
                <a:lnTo>
                  <a:pt x="1318" y="74"/>
                </a:lnTo>
                <a:lnTo>
                  <a:pt x="1326" y="71"/>
                </a:lnTo>
                <a:lnTo>
                  <a:pt x="1331" y="71"/>
                </a:lnTo>
                <a:lnTo>
                  <a:pt x="1339" y="74"/>
                </a:lnTo>
                <a:lnTo>
                  <a:pt x="1339" y="74"/>
                </a:lnTo>
                <a:lnTo>
                  <a:pt x="1331" y="74"/>
                </a:lnTo>
                <a:lnTo>
                  <a:pt x="1324" y="74"/>
                </a:lnTo>
                <a:lnTo>
                  <a:pt x="1320" y="76"/>
                </a:lnTo>
                <a:lnTo>
                  <a:pt x="1312" y="78"/>
                </a:lnTo>
                <a:lnTo>
                  <a:pt x="1310" y="80"/>
                </a:lnTo>
                <a:lnTo>
                  <a:pt x="1310" y="80"/>
                </a:lnTo>
                <a:lnTo>
                  <a:pt x="1316" y="82"/>
                </a:lnTo>
                <a:lnTo>
                  <a:pt x="1314" y="82"/>
                </a:lnTo>
                <a:lnTo>
                  <a:pt x="1310" y="84"/>
                </a:lnTo>
                <a:lnTo>
                  <a:pt x="1305" y="86"/>
                </a:lnTo>
                <a:lnTo>
                  <a:pt x="1303" y="86"/>
                </a:lnTo>
                <a:lnTo>
                  <a:pt x="1307" y="88"/>
                </a:lnTo>
                <a:lnTo>
                  <a:pt x="1310" y="90"/>
                </a:lnTo>
                <a:lnTo>
                  <a:pt x="1312" y="90"/>
                </a:lnTo>
                <a:lnTo>
                  <a:pt x="1320" y="88"/>
                </a:lnTo>
                <a:lnTo>
                  <a:pt x="1343" y="88"/>
                </a:lnTo>
                <a:lnTo>
                  <a:pt x="1354" y="86"/>
                </a:lnTo>
                <a:lnTo>
                  <a:pt x="1364" y="82"/>
                </a:lnTo>
                <a:lnTo>
                  <a:pt x="1370" y="82"/>
                </a:lnTo>
                <a:lnTo>
                  <a:pt x="1372" y="82"/>
                </a:lnTo>
                <a:lnTo>
                  <a:pt x="1377" y="82"/>
                </a:lnTo>
                <a:lnTo>
                  <a:pt x="1375" y="82"/>
                </a:lnTo>
                <a:lnTo>
                  <a:pt x="1364" y="86"/>
                </a:lnTo>
                <a:lnTo>
                  <a:pt x="1356" y="90"/>
                </a:lnTo>
                <a:lnTo>
                  <a:pt x="1349" y="90"/>
                </a:lnTo>
                <a:lnTo>
                  <a:pt x="1341" y="90"/>
                </a:lnTo>
                <a:lnTo>
                  <a:pt x="1326" y="90"/>
                </a:lnTo>
                <a:lnTo>
                  <a:pt x="1316" y="92"/>
                </a:lnTo>
                <a:lnTo>
                  <a:pt x="1314" y="95"/>
                </a:lnTo>
                <a:lnTo>
                  <a:pt x="1316" y="95"/>
                </a:lnTo>
                <a:lnTo>
                  <a:pt x="1316" y="97"/>
                </a:lnTo>
                <a:lnTo>
                  <a:pt x="1318" y="97"/>
                </a:lnTo>
                <a:lnTo>
                  <a:pt x="1320" y="97"/>
                </a:lnTo>
                <a:lnTo>
                  <a:pt x="1324" y="99"/>
                </a:lnTo>
                <a:lnTo>
                  <a:pt x="1328" y="101"/>
                </a:lnTo>
                <a:lnTo>
                  <a:pt x="1333" y="101"/>
                </a:lnTo>
                <a:lnTo>
                  <a:pt x="1337" y="103"/>
                </a:lnTo>
                <a:lnTo>
                  <a:pt x="1343" y="103"/>
                </a:lnTo>
                <a:lnTo>
                  <a:pt x="1345" y="101"/>
                </a:lnTo>
                <a:lnTo>
                  <a:pt x="1358" y="92"/>
                </a:lnTo>
                <a:lnTo>
                  <a:pt x="1362" y="90"/>
                </a:lnTo>
                <a:lnTo>
                  <a:pt x="1364" y="90"/>
                </a:lnTo>
                <a:lnTo>
                  <a:pt x="1381" y="88"/>
                </a:lnTo>
                <a:lnTo>
                  <a:pt x="1402" y="86"/>
                </a:lnTo>
                <a:lnTo>
                  <a:pt x="1400" y="88"/>
                </a:lnTo>
                <a:lnTo>
                  <a:pt x="1381" y="90"/>
                </a:lnTo>
                <a:lnTo>
                  <a:pt x="1372" y="90"/>
                </a:lnTo>
                <a:lnTo>
                  <a:pt x="1366" y="92"/>
                </a:lnTo>
                <a:lnTo>
                  <a:pt x="1358" y="99"/>
                </a:lnTo>
                <a:lnTo>
                  <a:pt x="1356" y="101"/>
                </a:lnTo>
                <a:lnTo>
                  <a:pt x="1354" y="103"/>
                </a:lnTo>
                <a:lnTo>
                  <a:pt x="1354" y="103"/>
                </a:lnTo>
                <a:lnTo>
                  <a:pt x="1354" y="105"/>
                </a:lnTo>
                <a:lnTo>
                  <a:pt x="1358" y="105"/>
                </a:lnTo>
                <a:lnTo>
                  <a:pt x="1360" y="105"/>
                </a:lnTo>
                <a:lnTo>
                  <a:pt x="1366" y="105"/>
                </a:lnTo>
                <a:lnTo>
                  <a:pt x="1372" y="107"/>
                </a:lnTo>
                <a:lnTo>
                  <a:pt x="1375" y="107"/>
                </a:lnTo>
                <a:lnTo>
                  <a:pt x="1385" y="107"/>
                </a:lnTo>
                <a:lnTo>
                  <a:pt x="1387" y="107"/>
                </a:lnTo>
                <a:lnTo>
                  <a:pt x="1389" y="105"/>
                </a:lnTo>
                <a:lnTo>
                  <a:pt x="1393" y="105"/>
                </a:lnTo>
                <a:lnTo>
                  <a:pt x="1395" y="103"/>
                </a:lnTo>
                <a:lnTo>
                  <a:pt x="1400" y="101"/>
                </a:lnTo>
                <a:lnTo>
                  <a:pt x="1408" y="101"/>
                </a:lnTo>
                <a:lnTo>
                  <a:pt x="1412" y="99"/>
                </a:lnTo>
                <a:lnTo>
                  <a:pt x="1416" y="99"/>
                </a:lnTo>
                <a:lnTo>
                  <a:pt x="1414" y="101"/>
                </a:lnTo>
                <a:lnTo>
                  <a:pt x="1408" y="103"/>
                </a:lnTo>
                <a:lnTo>
                  <a:pt x="1406" y="105"/>
                </a:lnTo>
                <a:lnTo>
                  <a:pt x="1410" y="105"/>
                </a:lnTo>
                <a:lnTo>
                  <a:pt x="1414" y="105"/>
                </a:lnTo>
                <a:lnTo>
                  <a:pt x="1427" y="103"/>
                </a:lnTo>
                <a:lnTo>
                  <a:pt x="1429" y="103"/>
                </a:lnTo>
                <a:lnTo>
                  <a:pt x="1433" y="103"/>
                </a:lnTo>
                <a:lnTo>
                  <a:pt x="1446" y="99"/>
                </a:lnTo>
                <a:lnTo>
                  <a:pt x="1452" y="97"/>
                </a:lnTo>
                <a:lnTo>
                  <a:pt x="1454" y="95"/>
                </a:lnTo>
                <a:lnTo>
                  <a:pt x="1456" y="95"/>
                </a:lnTo>
                <a:lnTo>
                  <a:pt x="1456" y="92"/>
                </a:lnTo>
                <a:lnTo>
                  <a:pt x="1458" y="90"/>
                </a:lnTo>
                <a:lnTo>
                  <a:pt x="1458" y="88"/>
                </a:lnTo>
                <a:lnTo>
                  <a:pt x="1460" y="86"/>
                </a:lnTo>
                <a:lnTo>
                  <a:pt x="1463" y="86"/>
                </a:lnTo>
                <a:lnTo>
                  <a:pt x="1465" y="86"/>
                </a:lnTo>
                <a:lnTo>
                  <a:pt x="1467" y="86"/>
                </a:lnTo>
                <a:lnTo>
                  <a:pt x="1473" y="82"/>
                </a:lnTo>
                <a:lnTo>
                  <a:pt x="1477" y="80"/>
                </a:lnTo>
                <a:lnTo>
                  <a:pt x="1494" y="76"/>
                </a:lnTo>
                <a:lnTo>
                  <a:pt x="1492" y="78"/>
                </a:lnTo>
                <a:lnTo>
                  <a:pt x="1483" y="80"/>
                </a:lnTo>
                <a:lnTo>
                  <a:pt x="1473" y="86"/>
                </a:lnTo>
                <a:lnTo>
                  <a:pt x="1471" y="86"/>
                </a:lnTo>
                <a:lnTo>
                  <a:pt x="1469" y="90"/>
                </a:lnTo>
                <a:lnTo>
                  <a:pt x="1469" y="90"/>
                </a:lnTo>
                <a:lnTo>
                  <a:pt x="1467" y="92"/>
                </a:lnTo>
                <a:lnTo>
                  <a:pt x="1469" y="95"/>
                </a:lnTo>
                <a:lnTo>
                  <a:pt x="1477" y="95"/>
                </a:lnTo>
                <a:lnTo>
                  <a:pt x="1486" y="95"/>
                </a:lnTo>
                <a:lnTo>
                  <a:pt x="1490" y="95"/>
                </a:lnTo>
                <a:lnTo>
                  <a:pt x="1494" y="95"/>
                </a:lnTo>
                <a:lnTo>
                  <a:pt x="1494" y="95"/>
                </a:lnTo>
                <a:lnTo>
                  <a:pt x="1490" y="97"/>
                </a:lnTo>
                <a:lnTo>
                  <a:pt x="1486" y="97"/>
                </a:lnTo>
                <a:lnTo>
                  <a:pt x="1473" y="99"/>
                </a:lnTo>
                <a:lnTo>
                  <a:pt x="1454" y="103"/>
                </a:lnTo>
                <a:lnTo>
                  <a:pt x="1454" y="103"/>
                </a:lnTo>
                <a:lnTo>
                  <a:pt x="1448" y="107"/>
                </a:lnTo>
                <a:lnTo>
                  <a:pt x="1435" y="109"/>
                </a:lnTo>
                <a:lnTo>
                  <a:pt x="1412" y="111"/>
                </a:lnTo>
                <a:lnTo>
                  <a:pt x="1408" y="113"/>
                </a:lnTo>
                <a:lnTo>
                  <a:pt x="1406" y="113"/>
                </a:lnTo>
                <a:lnTo>
                  <a:pt x="1406" y="115"/>
                </a:lnTo>
                <a:lnTo>
                  <a:pt x="1410" y="118"/>
                </a:lnTo>
                <a:lnTo>
                  <a:pt x="1414" y="122"/>
                </a:lnTo>
                <a:lnTo>
                  <a:pt x="1423" y="126"/>
                </a:lnTo>
                <a:lnTo>
                  <a:pt x="1425" y="128"/>
                </a:lnTo>
                <a:lnTo>
                  <a:pt x="1429" y="130"/>
                </a:lnTo>
                <a:lnTo>
                  <a:pt x="1431" y="132"/>
                </a:lnTo>
                <a:lnTo>
                  <a:pt x="1433" y="134"/>
                </a:lnTo>
                <a:lnTo>
                  <a:pt x="1437" y="134"/>
                </a:lnTo>
                <a:lnTo>
                  <a:pt x="1444" y="134"/>
                </a:lnTo>
                <a:lnTo>
                  <a:pt x="1448" y="134"/>
                </a:lnTo>
                <a:lnTo>
                  <a:pt x="1446" y="136"/>
                </a:lnTo>
                <a:lnTo>
                  <a:pt x="1442" y="136"/>
                </a:lnTo>
                <a:lnTo>
                  <a:pt x="1439" y="136"/>
                </a:lnTo>
                <a:lnTo>
                  <a:pt x="1433" y="136"/>
                </a:lnTo>
                <a:lnTo>
                  <a:pt x="1427" y="136"/>
                </a:lnTo>
                <a:lnTo>
                  <a:pt x="1425" y="134"/>
                </a:lnTo>
                <a:lnTo>
                  <a:pt x="1423" y="132"/>
                </a:lnTo>
                <a:lnTo>
                  <a:pt x="1419" y="132"/>
                </a:lnTo>
                <a:lnTo>
                  <a:pt x="1414" y="128"/>
                </a:lnTo>
                <a:lnTo>
                  <a:pt x="1410" y="124"/>
                </a:lnTo>
                <a:lnTo>
                  <a:pt x="1406" y="122"/>
                </a:lnTo>
                <a:lnTo>
                  <a:pt x="1400" y="120"/>
                </a:lnTo>
                <a:lnTo>
                  <a:pt x="1395" y="118"/>
                </a:lnTo>
                <a:lnTo>
                  <a:pt x="1389" y="115"/>
                </a:lnTo>
                <a:lnTo>
                  <a:pt x="1381" y="115"/>
                </a:lnTo>
                <a:lnTo>
                  <a:pt x="1375" y="115"/>
                </a:lnTo>
                <a:lnTo>
                  <a:pt x="1358" y="113"/>
                </a:lnTo>
                <a:lnTo>
                  <a:pt x="1354" y="115"/>
                </a:lnTo>
                <a:lnTo>
                  <a:pt x="1354" y="120"/>
                </a:lnTo>
                <a:lnTo>
                  <a:pt x="1356" y="124"/>
                </a:lnTo>
                <a:lnTo>
                  <a:pt x="1356" y="130"/>
                </a:lnTo>
                <a:lnTo>
                  <a:pt x="1360" y="132"/>
                </a:lnTo>
                <a:lnTo>
                  <a:pt x="1362" y="132"/>
                </a:lnTo>
                <a:lnTo>
                  <a:pt x="1370" y="134"/>
                </a:lnTo>
                <a:lnTo>
                  <a:pt x="1372" y="134"/>
                </a:lnTo>
                <a:lnTo>
                  <a:pt x="1375" y="136"/>
                </a:lnTo>
                <a:lnTo>
                  <a:pt x="1379" y="141"/>
                </a:lnTo>
                <a:lnTo>
                  <a:pt x="1383" y="145"/>
                </a:lnTo>
                <a:lnTo>
                  <a:pt x="1385" y="147"/>
                </a:lnTo>
                <a:lnTo>
                  <a:pt x="1387" y="149"/>
                </a:lnTo>
                <a:lnTo>
                  <a:pt x="1391" y="151"/>
                </a:lnTo>
                <a:lnTo>
                  <a:pt x="1395" y="153"/>
                </a:lnTo>
                <a:lnTo>
                  <a:pt x="1398" y="155"/>
                </a:lnTo>
                <a:lnTo>
                  <a:pt x="1393" y="155"/>
                </a:lnTo>
                <a:lnTo>
                  <a:pt x="1389" y="153"/>
                </a:lnTo>
                <a:lnTo>
                  <a:pt x="1387" y="153"/>
                </a:lnTo>
                <a:lnTo>
                  <a:pt x="1385" y="153"/>
                </a:lnTo>
                <a:lnTo>
                  <a:pt x="1383" y="153"/>
                </a:lnTo>
                <a:lnTo>
                  <a:pt x="1383" y="153"/>
                </a:lnTo>
                <a:lnTo>
                  <a:pt x="1383" y="155"/>
                </a:lnTo>
                <a:lnTo>
                  <a:pt x="1385" y="157"/>
                </a:lnTo>
                <a:lnTo>
                  <a:pt x="1387" y="157"/>
                </a:lnTo>
                <a:lnTo>
                  <a:pt x="1389" y="157"/>
                </a:lnTo>
                <a:lnTo>
                  <a:pt x="1393" y="157"/>
                </a:lnTo>
                <a:lnTo>
                  <a:pt x="1404" y="157"/>
                </a:lnTo>
                <a:lnTo>
                  <a:pt x="1410" y="159"/>
                </a:lnTo>
                <a:lnTo>
                  <a:pt x="1414" y="159"/>
                </a:lnTo>
                <a:lnTo>
                  <a:pt x="1416" y="159"/>
                </a:lnTo>
                <a:lnTo>
                  <a:pt x="1419" y="157"/>
                </a:lnTo>
                <a:lnTo>
                  <a:pt x="1421" y="157"/>
                </a:lnTo>
                <a:lnTo>
                  <a:pt x="1423" y="157"/>
                </a:lnTo>
                <a:lnTo>
                  <a:pt x="1423" y="157"/>
                </a:lnTo>
                <a:lnTo>
                  <a:pt x="1421" y="159"/>
                </a:lnTo>
                <a:lnTo>
                  <a:pt x="1419" y="162"/>
                </a:lnTo>
                <a:lnTo>
                  <a:pt x="1416" y="162"/>
                </a:lnTo>
                <a:lnTo>
                  <a:pt x="1414" y="162"/>
                </a:lnTo>
                <a:lnTo>
                  <a:pt x="1406" y="162"/>
                </a:lnTo>
                <a:lnTo>
                  <a:pt x="1404" y="162"/>
                </a:lnTo>
                <a:lnTo>
                  <a:pt x="1402" y="164"/>
                </a:lnTo>
                <a:lnTo>
                  <a:pt x="1400" y="164"/>
                </a:lnTo>
                <a:lnTo>
                  <a:pt x="1398" y="162"/>
                </a:lnTo>
                <a:lnTo>
                  <a:pt x="1391" y="162"/>
                </a:lnTo>
                <a:lnTo>
                  <a:pt x="1379" y="159"/>
                </a:lnTo>
                <a:lnTo>
                  <a:pt x="1377" y="159"/>
                </a:lnTo>
                <a:lnTo>
                  <a:pt x="1372" y="159"/>
                </a:lnTo>
                <a:lnTo>
                  <a:pt x="1366" y="162"/>
                </a:lnTo>
                <a:lnTo>
                  <a:pt x="1358" y="162"/>
                </a:lnTo>
                <a:lnTo>
                  <a:pt x="1349" y="164"/>
                </a:lnTo>
                <a:lnTo>
                  <a:pt x="1347" y="168"/>
                </a:lnTo>
                <a:lnTo>
                  <a:pt x="1345" y="170"/>
                </a:lnTo>
                <a:lnTo>
                  <a:pt x="1343" y="172"/>
                </a:lnTo>
                <a:lnTo>
                  <a:pt x="1341" y="174"/>
                </a:lnTo>
                <a:lnTo>
                  <a:pt x="1341" y="178"/>
                </a:lnTo>
                <a:lnTo>
                  <a:pt x="1339" y="183"/>
                </a:lnTo>
                <a:lnTo>
                  <a:pt x="1343" y="185"/>
                </a:lnTo>
                <a:lnTo>
                  <a:pt x="1349" y="185"/>
                </a:lnTo>
                <a:lnTo>
                  <a:pt x="1351" y="183"/>
                </a:lnTo>
                <a:lnTo>
                  <a:pt x="1356" y="183"/>
                </a:lnTo>
                <a:lnTo>
                  <a:pt x="1360" y="178"/>
                </a:lnTo>
                <a:lnTo>
                  <a:pt x="1362" y="176"/>
                </a:lnTo>
                <a:lnTo>
                  <a:pt x="1360" y="183"/>
                </a:lnTo>
                <a:lnTo>
                  <a:pt x="1358" y="185"/>
                </a:lnTo>
                <a:lnTo>
                  <a:pt x="1368" y="185"/>
                </a:lnTo>
                <a:lnTo>
                  <a:pt x="1370" y="183"/>
                </a:lnTo>
                <a:lnTo>
                  <a:pt x="1372" y="183"/>
                </a:lnTo>
                <a:lnTo>
                  <a:pt x="1377" y="178"/>
                </a:lnTo>
                <a:lnTo>
                  <a:pt x="1379" y="172"/>
                </a:lnTo>
                <a:lnTo>
                  <a:pt x="1377" y="180"/>
                </a:lnTo>
                <a:lnTo>
                  <a:pt x="1383" y="180"/>
                </a:lnTo>
                <a:lnTo>
                  <a:pt x="1385" y="180"/>
                </a:lnTo>
                <a:lnTo>
                  <a:pt x="1387" y="183"/>
                </a:lnTo>
                <a:lnTo>
                  <a:pt x="1383" y="183"/>
                </a:lnTo>
                <a:lnTo>
                  <a:pt x="1383" y="183"/>
                </a:lnTo>
                <a:lnTo>
                  <a:pt x="1377" y="187"/>
                </a:lnTo>
                <a:lnTo>
                  <a:pt x="1372" y="187"/>
                </a:lnTo>
                <a:lnTo>
                  <a:pt x="1368" y="191"/>
                </a:lnTo>
                <a:lnTo>
                  <a:pt x="1372" y="195"/>
                </a:lnTo>
                <a:lnTo>
                  <a:pt x="1372" y="201"/>
                </a:lnTo>
                <a:lnTo>
                  <a:pt x="1375" y="204"/>
                </a:lnTo>
                <a:lnTo>
                  <a:pt x="1379" y="204"/>
                </a:lnTo>
                <a:lnTo>
                  <a:pt x="1383" y="201"/>
                </a:lnTo>
                <a:lnTo>
                  <a:pt x="1389" y="204"/>
                </a:lnTo>
                <a:lnTo>
                  <a:pt x="1391" y="204"/>
                </a:lnTo>
                <a:lnTo>
                  <a:pt x="1393" y="201"/>
                </a:lnTo>
                <a:lnTo>
                  <a:pt x="1400" y="199"/>
                </a:lnTo>
                <a:lnTo>
                  <a:pt x="1402" y="197"/>
                </a:lnTo>
                <a:lnTo>
                  <a:pt x="1410" y="189"/>
                </a:lnTo>
                <a:lnTo>
                  <a:pt x="1410" y="189"/>
                </a:lnTo>
                <a:lnTo>
                  <a:pt x="1410" y="189"/>
                </a:lnTo>
                <a:lnTo>
                  <a:pt x="1410" y="191"/>
                </a:lnTo>
                <a:lnTo>
                  <a:pt x="1410" y="193"/>
                </a:lnTo>
                <a:lnTo>
                  <a:pt x="1406" y="195"/>
                </a:lnTo>
                <a:lnTo>
                  <a:pt x="1402" y="201"/>
                </a:lnTo>
                <a:lnTo>
                  <a:pt x="1398" y="204"/>
                </a:lnTo>
                <a:lnTo>
                  <a:pt x="1398" y="204"/>
                </a:lnTo>
                <a:lnTo>
                  <a:pt x="1395" y="206"/>
                </a:lnTo>
                <a:lnTo>
                  <a:pt x="1395" y="206"/>
                </a:lnTo>
                <a:lnTo>
                  <a:pt x="1391" y="206"/>
                </a:lnTo>
                <a:lnTo>
                  <a:pt x="1383" y="208"/>
                </a:lnTo>
                <a:lnTo>
                  <a:pt x="1381" y="208"/>
                </a:lnTo>
                <a:lnTo>
                  <a:pt x="1377" y="208"/>
                </a:lnTo>
                <a:lnTo>
                  <a:pt x="1368" y="204"/>
                </a:lnTo>
                <a:lnTo>
                  <a:pt x="1366" y="204"/>
                </a:lnTo>
                <a:lnTo>
                  <a:pt x="1364" y="199"/>
                </a:lnTo>
                <a:lnTo>
                  <a:pt x="1360" y="195"/>
                </a:lnTo>
                <a:lnTo>
                  <a:pt x="1356" y="193"/>
                </a:lnTo>
                <a:lnTo>
                  <a:pt x="1351" y="193"/>
                </a:lnTo>
                <a:lnTo>
                  <a:pt x="1347" y="191"/>
                </a:lnTo>
                <a:lnTo>
                  <a:pt x="1343" y="191"/>
                </a:lnTo>
                <a:lnTo>
                  <a:pt x="1341" y="191"/>
                </a:lnTo>
                <a:lnTo>
                  <a:pt x="1337" y="193"/>
                </a:lnTo>
                <a:lnTo>
                  <a:pt x="1333" y="195"/>
                </a:lnTo>
                <a:lnTo>
                  <a:pt x="1331" y="197"/>
                </a:lnTo>
                <a:lnTo>
                  <a:pt x="1335" y="199"/>
                </a:lnTo>
                <a:lnTo>
                  <a:pt x="1337" y="204"/>
                </a:lnTo>
                <a:lnTo>
                  <a:pt x="1337" y="206"/>
                </a:lnTo>
                <a:lnTo>
                  <a:pt x="1339" y="206"/>
                </a:lnTo>
                <a:lnTo>
                  <a:pt x="1341" y="208"/>
                </a:lnTo>
                <a:lnTo>
                  <a:pt x="1343" y="208"/>
                </a:lnTo>
                <a:lnTo>
                  <a:pt x="1345" y="208"/>
                </a:lnTo>
                <a:lnTo>
                  <a:pt x="1345" y="210"/>
                </a:lnTo>
                <a:lnTo>
                  <a:pt x="1349" y="212"/>
                </a:lnTo>
                <a:lnTo>
                  <a:pt x="1349" y="212"/>
                </a:lnTo>
                <a:lnTo>
                  <a:pt x="1349" y="214"/>
                </a:lnTo>
                <a:lnTo>
                  <a:pt x="1347" y="214"/>
                </a:lnTo>
                <a:lnTo>
                  <a:pt x="1343" y="214"/>
                </a:lnTo>
                <a:lnTo>
                  <a:pt x="1339" y="214"/>
                </a:lnTo>
                <a:lnTo>
                  <a:pt x="1335" y="214"/>
                </a:lnTo>
                <a:lnTo>
                  <a:pt x="1331" y="214"/>
                </a:lnTo>
                <a:lnTo>
                  <a:pt x="1326" y="216"/>
                </a:lnTo>
                <a:lnTo>
                  <a:pt x="1324" y="216"/>
                </a:lnTo>
                <a:lnTo>
                  <a:pt x="1322" y="218"/>
                </a:lnTo>
                <a:lnTo>
                  <a:pt x="1312" y="224"/>
                </a:lnTo>
                <a:lnTo>
                  <a:pt x="1310" y="229"/>
                </a:lnTo>
                <a:lnTo>
                  <a:pt x="1310" y="233"/>
                </a:lnTo>
                <a:lnTo>
                  <a:pt x="1314" y="235"/>
                </a:lnTo>
                <a:lnTo>
                  <a:pt x="1322" y="235"/>
                </a:lnTo>
                <a:lnTo>
                  <a:pt x="1324" y="235"/>
                </a:lnTo>
                <a:lnTo>
                  <a:pt x="1324" y="233"/>
                </a:lnTo>
                <a:lnTo>
                  <a:pt x="1324" y="229"/>
                </a:lnTo>
                <a:lnTo>
                  <a:pt x="1326" y="224"/>
                </a:lnTo>
                <a:lnTo>
                  <a:pt x="1326" y="231"/>
                </a:lnTo>
                <a:lnTo>
                  <a:pt x="1326" y="237"/>
                </a:lnTo>
                <a:lnTo>
                  <a:pt x="1331" y="235"/>
                </a:lnTo>
                <a:lnTo>
                  <a:pt x="1341" y="237"/>
                </a:lnTo>
                <a:lnTo>
                  <a:pt x="1341" y="231"/>
                </a:lnTo>
                <a:lnTo>
                  <a:pt x="1343" y="235"/>
                </a:lnTo>
                <a:lnTo>
                  <a:pt x="1347" y="235"/>
                </a:lnTo>
                <a:lnTo>
                  <a:pt x="1351" y="237"/>
                </a:lnTo>
                <a:lnTo>
                  <a:pt x="1354" y="233"/>
                </a:lnTo>
                <a:lnTo>
                  <a:pt x="1356" y="231"/>
                </a:lnTo>
                <a:lnTo>
                  <a:pt x="1356" y="231"/>
                </a:lnTo>
                <a:lnTo>
                  <a:pt x="1356" y="233"/>
                </a:lnTo>
                <a:lnTo>
                  <a:pt x="1358" y="233"/>
                </a:lnTo>
                <a:lnTo>
                  <a:pt x="1360" y="235"/>
                </a:lnTo>
                <a:lnTo>
                  <a:pt x="1366" y="237"/>
                </a:lnTo>
                <a:lnTo>
                  <a:pt x="1370" y="239"/>
                </a:lnTo>
                <a:lnTo>
                  <a:pt x="1375" y="239"/>
                </a:lnTo>
                <a:lnTo>
                  <a:pt x="1387" y="237"/>
                </a:lnTo>
                <a:lnTo>
                  <a:pt x="1387" y="229"/>
                </a:lnTo>
                <a:lnTo>
                  <a:pt x="1391" y="233"/>
                </a:lnTo>
                <a:lnTo>
                  <a:pt x="1393" y="235"/>
                </a:lnTo>
                <a:lnTo>
                  <a:pt x="1400" y="235"/>
                </a:lnTo>
                <a:lnTo>
                  <a:pt x="1416" y="235"/>
                </a:lnTo>
                <a:lnTo>
                  <a:pt x="1416" y="233"/>
                </a:lnTo>
                <a:lnTo>
                  <a:pt x="1416" y="231"/>
                </a:lnTo>
                <a:lnTo>
                  <a:pt x="1414" y="229"/>
                </a:lnTo>
                <a:lnTo>
                  <a:pt x="1412" y="227"/>
                </a:lnTo>
                <a:lnTo>
                  <a:pt x="1412" y="227"/>
                </a:lnTo>
                <a:lnTo>
                  <a:pt x="1414" y="229"/>
                </a:lnTo>
                <a:lnTo>
                  <a:pt x="1414" y="229"/>
                </a:lnTo>
                <a:lnTo>
                  <a:pt x="1416" y="229"/>
                </a:lnTo>
                <a:lnTo>
                  <a:pt x="1419" y="229"/>
                </a:lnTo>
                <a:lnTo>
                  <a:pt x="1419" y="229"/>
                </a:lnTo>
                <a:lnTo>
                  <a:pt x="1423" y="233"/>
                </a:lnTo>
                <a:lnTo>
                  <a:pt x="1425" y="233"/>
                </a:lnTo>
                <a:lnTo>
                  <a:pt x="1425" y="233"/>
                </a:lnTo>
                <a:lnTo>
                  <a:pt x="1427" y="233"/>
                </a:lnTo>
                <a:lnTo>
                  <a:pt x="1429" y="233"/>
                </a:lnTo>
                <a:lnTo>
                  <a:pt x="1431" y="233"/>
                </a:lnTo>
                <a:lnTo>
                  <a:pt x="1433" y="233"/>
                </a:lnTo>
                <a:lnTo>
                  <a:pt x="1435" y="235"/>
                </a:lnTo>
                <a:lnTo>
                  <a:pt x="1437" y="237"/>
                </a:lnTo>
                <a:lnTo>
                  <a:pt x="1437" y="237"/>
                </a:lnTo>
                <a:lnTo>
                  <a:pt x="1435" y="239"/>
                </a:lnTo>
                <a:lnTo>
                  <a:pt x="1435" y="241"/>
                </a:lnTo>
                <a:lnTo>
                  <a:pt x="1435" y="241"/>
                </a:lnTo>
                <a:lnTo>
                  <a:pt x="1435" y="243"/>
                </a:lnTo>
                <a:lnTo>
                  <a:pt x="1437" y="243"/>
                </a:lnTo>
                <a:lnTo>
                  <a:pt x="1439" y="243"/>
                </a:lnTo>
                <a:lnTo>
                  <a:pt x="1446" y="241"/>
                </a:lnTo>
                <a:lnTo>
                  <a:pt x="1450" y="241"/>
                </a:lnTo>
                <a:lnTo>
                  <a:pt x="1456" y="239"/>
                </a:lnTo>
                <a:lnTo>
                  <a:pt x="1458" y="237"/>
                </a:lnTo>
                <a:lnTo>
                  <a:pt x="1460" y="237"/>
                </a:lnTo>
                <a:lnTo>
                  <a:pt x="1465" y="235"/>
                </a:lnTo>
                <a:lnTo>
                  <a:pt x="1473" y="231"/>
                </a:lnTo>
                <a:lnTo>
                  <a:pt x="1475" y="229"/>
                </a:lnTo>
                <a:lnTo>
                  <a:pt x="1477" y="227"/>
                </a:lnTo>
                <a:lnTo>
                  <a:pt x="1477" y="222"/>
                </a:lnTo>
                <a:lnTo>
                  <a:pt x="1475" y="220"/>
                </a:lnTo>
                <a:lnTo>
                  <a:pt x="1473" y="218"/>
                </a:lnTo>
                <a:lnTo>
                  <a:pt x="1473" y="218"/>
                </a:lnTo>
                <a:lnTo>
                  <a:pt x="1471" y="220"/>
                </a:lnTo>
                <a:lnTo>
                  <a:pt x="1469" y="220"/>
                </a:lnTo>
                <a:lnTo>
                  <a:pt x="1467" y="222"/>
                </a:lnTo>
                <a:lnTo>
                  <a:pt x="1463" y="222"/>
                </a:lnTo>
                <a:lnTo>
                  <a:pt x="1460" y="220"/>
                </a:lnTo>
                <a:lnTo>
                  <a:pt x="1458" y="218"/>
                </a:lnTo>
                <a:lnTo>
                  <a:pt x="1458" y="218"/>
                </a:lnTo>
                <a:lnTo>
                  <a:pt x="1458" y="216"/>
                </a:lnTo>
                <a:lnTo>
                  <a:pt x="1458" y="214"/>
                </a:lnTo>
                <a:lnTo>
                  <a:pt x="1456" y="212"/>
                </a:lnTo>
                <a:lnTo>
                  <a:pt x="1450" y="212"/>
                </a:lnTo>
                <a:lnTo>
                  <a:pt x="1446" y="214"/>
                </a:lnTo>
                <a:lnTo>
                  <a:pt x="1446" y="214"/>
                </a:lnTo>
                <a:lnTo>
                  <a:pt x="1439" y="212"/>
                </a:lnTo>
                <a:lnTo>
                  <a:pt x="1437" y="210"/>
                </a:lnTo>
                <a:lnTo>
                  <a:pt x="1433" y="210"/>
                </a:lnTo>
                <a:lnTo>
                  <a:pt x="1431" y="210"/>
                </a:lnTo>
                <a:lnTo>
                  <a:pt x="1427" y="212"/>
                </a:lnTo>
                <a:lnTo>
                  <a:pt x="1423" y="212"/>
                </a:lnTo>
                <a:lnTo>
                  <a:pt x="1423" y="212"/>
                </a:lnTo>
                <a:lnTo>
                  <a:pt x="1421" y="212"/>
                </a:lnTo>
                <a:lnTo>
                  <a:pt x="1419" y="210"/>
                </a:lnTo>
                <a:lnTo>
                  <a:pt x="1419" y="210"/>
                </a:lnTo>
                <a:lnTo>
                  <a:pt x="1423" y="210"/>
                </a:lnTo>
                <a:lnTo>
                  <a:pt x="1427" y="210"/>
                </a:lnTo>
                <a:lnTo>
                  <a:pt x="1429" y="208"/>
                </a:lnTo>
                <a:lnTo>
                  <a:pt x="1431" y="208"/>
                </a:lnTo>
                <a:lnTo>
                  <a:pt x="1429" y="208"/>
                </a:lnTo>
                <a:lnTo>
                  <a:pt x="1427" y="206"/>
                </a:lnTo>
                <a:lnTo>
                  <a:pt x="1425" y="204"/>
                </a:lnTo>
                <a:lnTo>
                  <a:pt x="1425" y="201"/>
                </a:lnTo>
                <a:lnTo>
                  <a:pt x="1427" y="204"/>
                </a:lnTo>
                <a:lnTo>
                  <a:pt x="1429" y="204"/>
                </a:lnTo>
                <a:lnTo>
                  <a:pt x="1435" y="208"/>
                </a:lnTo>
                <a:lnTo>
                  <a:pt x="1439" y="210"/>
                </a:lnTo>
                <a:lnTo>
                  <a:pt x="1444" y="210"/>
                </a:lnTo>
                <a:lnTo>
                  <a:pt x="1450" y="210"/>
                </a:lnTo>
                <a:lnTo>
                  <a:pt x="1460" y="208"/>
                </a:lnTo>
                <a:lnTo>
                  <a:pt x="1465" y="208"/>
                </a:lnTo>
                <a:lnTo>
                  <a:pt x="1467" y="208"/>
                </a:lnTo>
                <a:lnTo>
                  <a:pt x="1471" y="208"/>
                </a:lnTo>
                <a:lnTo>
                  <a:pt x="1473" y="206"/>
                </a:lnTo>
                <a:lnTo>
                  <a:pt x="1475" y="204"/>
                </a:lnTo>
                <a:lnTo>
                  <a:pt x="1477" y="204"/>
                </a:lnTo>
                <a:lnTo>
                  <a:pt x="1477" y="199"/>
                </a:lnTo>
                <a:lnTo>
                  <a:pt x="1477" y="195"/>
                </a:lnTo>
                <a:lnTo>
                  <a:pt x="1477" y="193"/>
                </a:lnTo>
                <a:lnTo>
                  <a:pt x="1477" y="191"/>
                </a:lnTo>
                <a:lnTo>
                  <a:pt x="1477" y="189"/>
                </a:lnTo>
                <a:lnTo>
                  <a:pt x="1486" y="189"/>
                </a:lnTo>
                <a:lnTo>
                  <a:pt x="1492" y="191"/>
                </a:lnTo>
                <a:lnTo>
                  <a:pt x="1496" y="189"/>
                </a:lnTo>
                <a:lnTo>
                  <a:pt x="1502" y="189"/>
                </a:lnTo>
                <a:lnTo>
                  <a:pt x="1507" y="189"/>
                </a:lnTo>
                <a:lnTo>
                  <a:pt x="1507" y="189"/>
                </a:lnTo>
                <a:lnTo>
                  <a:pt x="1509" y="187"/>
                </a:lnTo>
                <a:lnTo>
                  <a:pt x="1513" y="180"/>
                </a:lnTo>
                <a:lnTo>
                  <a:pt x="1519" y="178"/>
                </a:lnTo>
                <a:lnTo>
                  <a:pt x="1517" y="176"/>
                </a:lnTo>
                <a:lnTo>
                  <a:pt x="1515" y="176"/>
                </a:lnTo>
                <a:lnTo>
                  <a:pt x="1504" y="172"/>
                </a:lnTo>
                <a:lnTo>
                  <a:pt x="1500" y="172"/>
                </a:lnTo>
                <a:lnTo>
                  <a:pt x="1500" y="172"/>
                </a:lnTo>
                <a:lnTo>
                  <a:pt x="1507" y="172"/>
                </a:lnTo>
                <a:lnTo>
                  <a:pt x="1515" y="172"/>
                </a:lnTo>
                <a:lnTo>
                  <a:pt x="1523" y="170"/>
                </a:lnTo>
                <a:lnTo>
                  <a:pt x="1527" y="168"/>
                </a:lnTo>
                <a:lnTo>
                  <a:pt x="1527" y="168"/>
                </a:lnTo>
                <a:lnTo>
                  <a:pt x="1530" y="166"/>
                </a:lnTo>
                <a:lnTo>
                  <a:pt x="1530" y="164"/>
                </a:lnTo>
                <a:lnTo>
                  <a:pt x="1527" y="164"/>
                </a:lnTo>
                <a:lnTo>
                  <a:pt x="1519" y="162"/>
                </a:lnTo>
                <a:lnTo>
                  <a:pt x="1515" y="159"/>
                </a:lnTo>
                <a:lnTo>
                  <a:pt x="1509" y="159"/>
                </a:lnTo>
                <a:lnTo>
                  <a:pt x="1507" y="157"/>
                </a:lnTo>
                <a:lnTo>
                  <a:pt x="1507" y="157"/>
                </a:lnTo>
                <a:lnTo>
                  <a:pt x="1502" y="155"/>
                </a:lnTo>
                <a:lnTo>
                  <a:pt x="1498" y="155"/>
                </a:lnTo>
                <a:lnTo>
                  <a:pt x="1494" y="155"/>
                </a:lnTo>
                <a:lnTo>
                  <a:pt x="1486" y="157"/>
                </a:lnTo>
                <a:lnTo>
                  <a:pt x="1481" y="157"/>
                </a:lnTo>
                <a:lnTo>
                  <a:pt x="1479" y="157"/>
                </a:lnTo>
                <a:lnTo>
                  <a:pt x="1477" y="157"/>
                </a:lnTo>
                <a:lnTo>
                  <a:pt x="1475" y="155"/>
                </a:lnTo>
                <a:lnTo>
                  <a:pt x="1471" y="155"/>
                </a:lnTo>
                <a:lnTo>
                  <a:pt x="1469" y="155"/>
                </a:lnTo>
                <a:lnTo>
                  <a:pt x="1469" y="153"/>
                </a:lnTo>
                <a:lnTo>
                  <a:pt x="1473" y="153"/>
                </a:lnTo>
                <a:lnTo>
                  <a:pt x="1477" y="153"/>
                </a:lnTo>
                <a:lnTo>
                  <a:pt x="1481" y="155"/>
                </a:lnTo>
                <a:lnTo>
                  <a:pt x="1486" y="155"/>
                </a:lnTo>
                <a:lnTo>
                  <a:pt x="1496" y="153"/>
                </a:lnTo>
                <a:lnTo>
                  <a:pt x="1498" y="153"/>
                </a:lnTo>
                <a:lnTo>
                  <a:pt x="1500" y="153"/>
                </a:lnTo>
                <a:lnTo>
                  <a:pt x="1504" y="153"/>
                </a:lnTo>
                <a:lnTo>
                  <a:pt x="1509" y="153"/>
                </a:lnTo>
                <a:lnTo>
                  <a:pt x="1513" y="153"/>
                </a:lnTo>
                <a:lnTo>
                  <a:pt x="1513" y="155"/>
                </a:lnTo>
                <a:lnTo>
                  <a:pt x="1517" y="155"/>
                </a:lnTo>
                <a:lnTo>
                  <a:pt x="1525" y="155"/>
                </a:lnTo>
                <a:lnTo>
                  <a:pt x="1527" y="155"/>
                </a:lnTo>
                <a:lnTo>
                  <a:pt x="1530" y="149"/>
                </a:lnTo>
                <a:lnTo>
                  <a:pt x="1525" y="149"/>
                </a:lnTo>
                <a:lnTo>
                  <a:pt x="1519" y="149"/>
                </a:lnTo>
                <a:lnTo>
                  <a:pt x="1517" y="149"/>
                </a:lnTo>
                <a:lnTo>
                  <a:pt x="1513" y="149"/>
                </a:lnTo>
                <a:lnTo>
                  <a:pt x="1507" y="147"/>
                </a:lnTo>
                <a:lnTo>
                  <a:pt x="1504" y="147"/>
                </a:lnTo>
                <a:lnTo>
                  <a:pt x="1502" y="143"/>
                </a:lnTo>
                <a:lnTo>
                  <a:pt x="1496" y="141"/>
                </a:lnTo>
                <a:lnTo>
                  <a:pt x="1494" y="141"/>
                </a:lnTo>
                <a:lnTo>
                  <a:pt x="1494" y="141"/>
                </a:lnTo>
                <a:lnTo>
                  <a:pt x="1500" y="141"/>
                </a:lnTo>
                <a:lnTo>
                  <a:pt x="1507" y="141"/>
                </a:lnTo>
                <a:lnTo>
                  <a:pt x="1511" y="143"/>
                </a:lnTo>
                <a:lnTo>
                  <a:pt x="1515" y="143"/>
                </a:lnTo>
                <a:lnTo>
                  <a:pt x="1517" y="143"/>
                </a:lnTo>
                <a:lnTo>
                  <a:pt x="1523" y="143"/>
                </a:lnTo>
                <a:lnTo>
                  <a:pt x="1530" y="143"/>
                </a:lnTo>
                <a:lnTo>
                  <a:pt x="1534" y="141"/>
                </a:lnTo>
                <a:lnTo>
                  <a:pt x="1536" y="141"/>
                </a:lnTo>
                <a:lnTo>
                  <a:pt x="1538" y="141"/>
                </a:lnTo>
                <a:lnTo>
                  <a:pt x="1544" y="141"/>
                </a:lnTo>
                <a:lnTo>
                  <a:pt x="1544" y="141"/>
                </a:lnTo>
                <a:lnTo>
                  <a:pt x="1546" y="141"/>
                </a:lnTo>
                <a:lnTo>
                  <a:pt x="1546" y="139"/>
                </a:lnTo>
                <a:lnTo>
                  <a:pt x="1546" y="136"/>
                </a:lnTo>
                <a:lnTo>
                  <a:pt x="1546" y="136"/>
                </a:lnTo>
                <a:lnTo>
                  <a:pt x="1544" y="132"/>
                </a:lnTo>
                <a:lnTo>
                  <a:pt x="1544" y="132"/>
                </a:lnTo>
                <a:lnTo>
                  <a:pt x="1540" y="132"/>
                </a:lnTo>
                <a:lnTo>
                  <a:pt x="1536" y="132"/>
                </a:lnTo>
                <a:lnTo>
                  <a:pt x="1527" y="130"/>
                </a:lnTo>
                <a:lnTo>
                  <a:pt x="1525" y="130"/>
                </a:lnTo>
                <a:lnTo>
                  <a:pt x="1530" y="128"/>
                </a:lnTo>
                <a:lnTo>
                  <a:pt x="1534" y="128"/>
                </a:lnTo>
                <a:lnTo>
                  <a:pt x="1538" y="130"/>
                </a:lnTo>
                <a:lnTo>
                  <a:pt x="1544" y="130"/>
                </a:lnTo>
                <a:lnTo>
                  <a:pt x="1559" y="134"/>
                </a:lnTo>
                <a:lnTo>
                  <a:pt x="1561" y="134"/>
                </a:lnTo>
                <a:lnTo>
                  <a:pt x="1565" y="134"/>
                </a:lnTo>
                <a:lnTo>
                  <a:pt x="1574" y="132"/>
                </a:lnTo>
                <a:lnTo>
                  <a:pt x="1576" y="132"/>
                </a:lnTo>
                <a:lnTo>
                  <a:pt x="1578" y="130"/>
                </a:lnTo>
                <a:lnTo>
                  <a:pt x="1578" y="128"/>
                </a:lnTo>
                <a:lnTo>
                  <a:pt x="1576" y="128"/>
                </a:lnTo>
                <a:lnTo>
                  <a:pt x="1574" y="128"/>
                </a:lnTo>
                <a:lnTo>
                  <a:pt x="1582" y="124"/>
                </a:lnTo>
                <a:lnTo>
                  <a:pt x="1586" y="122"/>
                </a:lnTo>
                <a:lnTo>
                  <a:pt x="1586" y="122"/>
                </a:lnTo>
                <a:lnTo>
                  <a:pt x="1582" y="120"/>
                </a:lnTo>
                <a:lnTo>
                  <a:pt x="1580" y="120"/>
                </a:lnTo>
                <a:lnTo>
                  <a:pt x="1569" y="122"/>
                </a:lnTo>
                <a:lnTo>
                  <a:pt x="1565" y="122"/>
                </a:lnTo>
                <a:lnTo>
                  <a:pt x="1563" y="120"/>
                </a:lnTo>
                <a:lnTo>
                  <a:pt x="1563" y="120"/>
                </a:lnTo>
                <a:lnTo>
                  <a:pt x="1565" y="120"/>
                </a:lnTo>
                <a:lnTo>
                  <a:pt x="1567" y="120"/>
                </a:lnTo>
                <a:lnTo>
                  <a:pt x="1569" y="120"/>
                </a:lnTo>
                <a:lnTo>
                  <a:pt x="1571" y="120"/>
                </a:lnTo>
                <a:lnTo>
                  <a:pt x="1578" y="118"/>
                </a:lnTo>
                <a:lnTo>
                  <a:pt x="1590" y="115"/>
                </a:lnTo>
                <a:lnTo>
                  <a:pt x="1590" y="115"/>
                </a:lnTo>
                <a:lnTo>
                  <a:pt x="1584" y="107"/>
                </a:lnTo>
                <a:lnTo>
                  <a:pt x="1584" y="107"/>
                </a:lnTo>
                <a:lnTo>
                  <a:pt x="1584" y="107"/>
                </a:lnTo>
                <a:lnTo>
                  <a:pt x="1588" y="109"/>
                </a:lnTo>
                <a:lnTo>
                  <a:pt x="1592" y="111"/>
                </a:lnTo>
                <a:lnTo>
                  <a:pt x="1595" y="111"/>
                </a:lnTo>
                <a:lnTo>
                  <a:pt x="1597" y="111"/>
                </a:lnTo>
                <a:lnTo>
                  <a:pt x="1601" y="111"/>
                </a:lnTo>
                <a:lnTo>
                  <a:pt x="1603" y="109"/>
                </a:lnTo>
                <a:lnTo>
                  <a:pt x="1609" y="105"/>
                </a:lnTo>
                <a:lnTo>
                  <a:pt x="1613" y="101"/>
                </a:lnTo>
                <a:lnTo>
                  <a:pt x="1626" y="97"/>
                </a:lnTo>
                <a:lnTo>
                  <a:pt x="1641" y="90"/>
                </a:lnTo>
                <a:lnTo>
                  <a:pt x="1647" y="86"/>
                </a:lnTo>
                <a:lnTo>
                  <a:pt x="1659" y="82"/>
                </a:lnTo>
                <a:lnTo>
                  <a:pt x="1668" y="76"/>
                </a:lnTo>
                <a:lnTo>
                  <a:pt x="1670" y="74"/>
                </a:lnTo>
                <a:lnTo>
                  <a:pt x="1662" y="74"/>
                </a:lnTo>
                <a:lnTo>
                  <a:pt x="1655" y="74"/>
                </a:lnTo>
                <a:lnTo>
                  <a:pt x="1618" y="82"/>
                </a:lnTo>
                <a:lnTo>
                  <a:pt x="1615" y="82"/>
                </a:lnTo>
                <a:lnTo>
                  <a:pt x="1611" y="82"/>
                </a:lnTo>
                <a:lnTo>
                  <a:pt x="1613" y="82"/>
                </a:lnTo>
                <a:lnTo>
                  <a:pt x="1639" y="74"/>
                </a:lnTo>
                <a:lnTo>
                  <a:pt x="1639" y="74"/>
                </a:lnTo>
                <a:lnTo>
                  <a:pt x="1641" y="74"/>
                </a:lnTo>
                <a:lnTo>
                  <a:pt x="1641" y="71"/>
                </a:lnTo>
                <a:lnTo>
                  <a:pt x="1643" y="69"/>
                </a:lnTo>
                <a:lnTo>
                  <a:pt x="1651" y="69"/>
                </a:lnTo>
                <a:lnTo>
                  <a:pt x="1655" y="69"/>
                </a:lnTo>
                <a:lnTo>
                  <a:pt x="1659" y="67"/>
                </a:lnTo>
                <a:lnTo>
                  <a:pt x="1659" y="67"/>
                </a:lnTo>
                <a:lnTo>
                  <a:pt x="1664" y="65"/>
                </a:lnTo>
                <a:lnTo>
                  <a:pt x="1672" y="65"/>
                </a:lnTo>
                <a:lnTo>
                  <a:pt x="1674" y="65"/>
                </a:lnTo>
                <a:lnTo>
                  <a:pt x="1678" y="63"/>
                </a:lnTo>
                <a:lnTo>
                  <a:pt x="1687" y="63"/>
                </a:lnTo>
                <a:lnTo>
                  <a:pt x="1701" y="57"/>
                </a:lnTo>
                <a:lnTo>
                  <a:pt x="1708" y="55"/>
                </a:lnTo>
                <a:lnTo>
                  <a:pt x="1710" y="53"/>
                </a:lnTo>
                <a:lnTo>
                  <a:pt x="1716" y="50"/>
                </a:lnTo>
                <a:lnTo>
                  <a:pt x="1720" y="46"/>
                </a:lnTo>
                <a:lnTo>
                  <a:pt x="1720" y="44"/>
                </a:lnTo>
                <a:lnTo>
                  <a:pt x="1720" y="42"/>
                </a:lnTo>
                <a:lnTo>
                  <a:pt x="1718" y="42"/>
                </a:lnTo>
                <a:lnTo>
                  <a:pt x="1716" y="40"/>
                </a:lnTo>
                <a:lnTo>
                  <a:pt x="1714" y="40"/>
                </a:lnTo>
                <a:lnTo>
                  <a:pt x="1703" y="38"/>
                </a:lnTo>
                <a:lnTo>
                  <a:pt x="1691" y="40"/>
                </a:lnTo>
                <a:lnTo>
                  <a:pt x="1691" y="40"/>
                </a:lnTo>
                <a:lnTo>
                  <a:pt x="1693" y="38"/>
                </a:lnTo>
                <a:lnTo>
                  <a:pt x="1693" y="38"/>
                </a:lnTo>
                <a:lnTo>
                  <a:pt x="1689" y="34"/>
                </a:lnTo>
                <a:lnTo>
                  <a:pt x="1687" y="32"/>
                </a:lnTo>
                <a:lnTo>
                  <a:pt x="1687" y="32"/>
                </a:lnTo>
                <a:lnTo>
                  <a:pt x="1687" y="32"/>
                </a:lnTo>
                <a:lnTo>
                  <a:pt x="1687" y="30"/>
                </a:lnTo>
                <a:lnTo>
                  <a:pt x="1689" y="30"/>
                </a:lnTo>
                <a:lnTo>
                  <a:pt x="1689" y="30"/>
                </a:lnTo>
                <a:lnTo>
                  <a:pt x="1687" y="27"/>
                </a:lnTo>
                <a:lnTo>
                  <a:pt x="1680" y="27"/>
                </a:lnTo>
                <a:lnTo>
                  <a:pt x="1678" y="27"/>
                </a:lnTo>
                <a:lnTo>
                  <a:pt x="1674" y="30"/>
                </a:lnTo>
                <a:lnTo>
                  <a:pt x="1674" y="30"/>
                </a:lnTo>
                <a:lnTo>
                  <a:pt x="1672" y="27"/>
                </a:lnTo>
                <a:lnTo>
                  <a:pt x="1670" y="25"/>
                </a:lnTo>
                <a:lnTo>
                  <a:pt x="1668" y="25"/>
                </a:lnTo>
                <a:lnTo>
                  <a:pt x="1666" y="25"/>
                </a:lnTo>
                <a:lnTo>
                  <a:pt x="1664" y="25"/>
                </a:lnTo>
                <a:lnTo>
                  <a:pt x="1664" y="25"/>
                </a:lnTo>
                <a:lnTo>
                  <a:pt x="1662" y="27"/>
                </a:lnTo>
                <a:lnTo>
                  <a:pt x="1662" y="30"/>
                </a:lnTo>
                <a:lnTo>
                  <a:pt x="1659" y="27"/>
                </a:lnTo>
                <a:lnTo>
                  <a:pt x="1657" y="27"/>
                </a:lnTo>
                <a:lnTo>
                  <a:pt x="1655" y="27"/>
                </a:lnTo>
                <a:lnTo>
                  <a:pt x="1649" y="27"/>
                </a:lnTo>
                <a:lnTo>
                  <a:pt x="1643" y="32"/>
                </a:lnTo>
                <a:lnTo>
                  <a:pt x="1639" y="32"/>
                </a:lnTo>
                <a:lnTo>
                  <a:pt x="1636" y="32"/>
                </a:lnTo>
                <a:lnTo>
                  <a:pt x="1632" y="34"/>
                </a:lnTo>
                <a:lnTo>
                  <a:pt x="1626" y="34"/>
                </a:lnTo>
                <a:lnTo>
                  <a:pt x="1620" y="34"/>
                </a:lnTo>
                <a:lnTo>
                  <a:pt x="1615" y="34"/>
                </a:lnTo>
                <a:lnTo>
                  <a:pt x="1618" y="34"/>
                </a:lnTo>
                <a:lnTo>
                  <a:pt x="1639" y="27"/>
                </a:lnTo>
                <a:lnTo>
                  <a:pt x="1643" y="25"/>
                </a:lnTo>
                <a:lnTo>
                  <a:pt x="1645" y="25"/>
                </a:lnTo>
                <a:lnTo>
                  <a:pt x="1645" y="23"/>
                </a:lnTo>
                <a:lnTo>
                  <a:pt x="1643" y="23"/>
                </a:lnTo>
                <a:lnTo>
                  <a:pt x="1630" y="23"/>
                </a:lnTo>
                <a:lnTo>
                  <a:pt x="1628" y="23"/>
                </a:lnTo>
                <a:lnTo>
                  <a:pt x="1624" y="23"/>
                </a:lnTo>
                <a:lnTo>
                  <a:pt x="1622" y="23"/>
                </a:lnTo>
                <a:lnTo>
                  <a:pt x="1618" y="21"/>
                </a:lnTo>
                <a:lnTo>
                  <a:pt x="1613" y="21"/>
                </a:lnTo>
                <a:lnTo>
                  <a:pt x="1601" y="21"/>
                </a:lnTo>
                <a:lnTo>
                  <a:pt x="1601" y="21"/>
                </a:lnTo>
                <a:lnTo>
                  <a:pt x="1597" y="19"/>
                </a:lnTo>
                <a:lnTo>
                  <a:pt x="1595" y="17"/>
                </a:lnTo>
                <a:lnTo>
                  <a:pt x="1595" y="17"/>
                </a:lnTo>
                <a:lnTo>
                  <a:pt x="1582" y="17"/>
                </a:lnTo>
                <a:lnTo>
                  <a:pt x="1578" y="19"/>
                </a:lnTo>
                <a:lnTo>
                  <a:pt x="1574" y="21"/>
                </a:lnTo>
                <a:lnTo>
                  <a:pt x="1574" y="21"/>
                </a:lnTo>
                <a:lnTo>
                  <a:pt x="1576" y="23"/>
                </a:lnTo>
                <a:lnTo>
                  <a:pt x="1580" y="25"/>
                </a:lnTo>
                <a:lnTo>
                  <a:pt x="1580" y="25"/>
                </a:lnTo>
                <a:lnTo>
                  <a:pt x="1578" y="23"/>
                </a:lnTo>
                <a:lnTo>
                  <a:pt x="1574" y="23"/>
                </a:lnTo>
                <a:lnTo>
                  <a:pt x="1565" y="17"/>
                </a:lnTo>
                <a:lnTo>
                  <a:pt x="1563" y="17"/>
                </a:lnTo>
                <a:lnTo>
                  <a:pt x="1553" y="19"/>
                </a:lnTo>
                <a:lnTo>
                  <a:pt x="1546" y="21"/>
                </a:lnTo>
                <a:lnTo>
                  <a:pt x="1544" y="23"/>
                </a:lnTo>
                <a:lnTo>
                  <a:pt x="1544" y="23"/>
                </a:lnTo>
                <a:lnTo>
                  <a:pt x="1544" y="25"/>
                </a:lnTo>
                <a:lnTo>
                  <a:pt x="1546" y="27"/>
                </a:lnTo>
                <a:lnTo>
                  <a:pt x="1553" y="30"/>
                </a:lnTo>
                <a:lnTo>
                  <a:pt x="1555" y="32"/>
                </a:lnTo>
                <a:lnTo>
                  <a:pt x="1546" y="30"/>
                </a:lnTo>
                <a:lnTo>
                  <a:pt x="1540" y="27"/>
                </a:lnTo>
                <a:lnTo>
                  <a:pt x="1536" y="25"/>
                </a:lnTo>
                <a:lnTo>
                  <a:pt x="1536" y="23"/>
                </a:lnTo>
                <a:lnTo>
                  <a:pt x="1534" y="21"/>
                </a:lnTo>
                <a:lnTo>
                  <a:pt x="1530" y="21"/>
                </a:lnTo>
                <a:lnTo>
                  <a:pt x="1511" y="19"/>
                </a:lnTo>
                <a:lnTo>
                  <a:pt x="1490" y="21"/>
                </a:lnTo>
                <a:lnTo>
                  <a:pt x="1492" y="23"/>
                </a:lnTo>
                <a:lnTo>
                  <a:pt x="1494" y="25"/>
                </a:lnTo>
                <a:lnTo>
                  <a:pt x="1500" y="27"/>
                </a:lnTo>
                <a:lnTo>
                  <a:pt x="1504" y="30"/>
                </a:lnTo>
                <a:lnTo>
                  <a:pt x="1504" y="32"/>
                </a:lnTo>
                <a:lnTo>
                  <a:pt x="1513" y="34"/>
                </a:lnTo>
                <a:lnTo>
                  <a:pt x="1513" y="36"/>
                </a:lnTo>
                <a:lnTo>
                  <a:pt x="1511" y="36"/>
                </a:lnTo>
                <a:lnTo>
                  <a:pt x="1507" y="38"/>
                </a:lnTo>
                <a:lnTo>
                  <a:pt x="1504" y="38"/>
                </a:lnTo>
                <a:lnTo>
                  <a:pt x="1502" y="36"/>
                </a:lnTo>
                <a:lnTo>
                  <a:pt x="1502" y="34"/>
                </a:lnTo>
                <a:lnTo>
                  <a:pt x="1500" y="34"/>
                </a:lnTo>
                <a:lnTo>
                  <a:pt x="1490" y="27"/>
                </a:lnTo>
                <a:lnTo>
                  <a:pt x="1486" y="25"/>
                </a:lnTo>
                <a:lnTo>
                  <a:pt x="1483" y="25"/>
                </a:lnTo>
                <a:lnTo>
                  <a:pt x="1477" y="25"/>
                </a:lnTo>
                <a:lnTo>
                  <a:pt x="1471" y="25"/>
                </a:lnTo>
                <a:lnTo>
                  <a:pt x="1460" y="23"/>
                </a:lnTo>
                <a:lnTo>
                  <a:pt x="1450" y="23"/>
                </a:lnTo>
                <a:lnTo>
                  <a:pt x="1446" y="25"/>
                </a:lnTo>
                <a:lnTo>
                  <a:pt x="1446" y="25"/>
                </a:lnTo>
                <a:lnTo>
                  <a:pt x="1450" y="27"/>
                </a:lnTo>
                <a:lnTo>
                  <a:pt x="1452" y="27"/>
                </a:lnTo>
                <a:lnTo>
                  <a:pt x="1454" y="30"/>
                </a:lnTo>
                <a:lnTo>
                  <a:pt x="1460" y="32"/>
                </a:lnTo>
                <a:lnTo>
                  <a:pt x="1467" y="32"/>
                </a:lnTo>
                <a:lnTo>
                  <a:pt x="1467" y="34"/>
                </a:lnTo>
                <a:lnTo>
                  <a:pt x="1463" y="34"/>
                </a:lnTo>
                <a:lnTo>
                  <a:pt x="1448" y="32"/>
                </a:lnTo>
                <a:lnTo>
                  <a:pt x="1439" y="30"/>
                </a:lnTo>
                <a:lnTo>
                  <a:pt x="1433" y="30"/>
                </a:lnTo>
                <a:lnTo>
                  <a:pt x="1433" y="30"/>
                </a:lnTo>
                <a:lnTo>
                  <a:pt x="1431" y="30"/>
                </a:lnTo>
                <a:lnTo>
                  <a:pt x="1431" y="32"/>
                </a:lnTo>
                <a:lnTo>
                  <a:pt x="1437" y="36"/>
                </a:lnTo>
                <a:lnTo>
                  <a:pt x="1435" y="36"/>
                </a:lnTo>
                <a:lnTo>
                  <a:pt x="1431" y="36"/>
                </a:lnTo>
                <a:lnTo>
                  <a:pt x="1425" y="34"/>
                </a:lnTo>
                <a:lnTo>
                  <a:pt x="1423" y="34"/>
                </a:lnTo>
                <a:lnTo>
                  <a:pt x="1419" y="34"/>
                </a:lnTo>
                <a:lnTo>
                  <a:pt x="1419" y="36"/>
                </a:lnTo>
                <a:lnTo>
                  <a:pt x="1421" y="38"/>
                </a:lnTo>
                <a:lnTo>
                  <a:pt x="1425" y="38"/>
                </a:lnTo>
                <a:lnTo>
                  <a:pt x="1425" y="40"/>
                </a:lnTo>
                <a:lnTo>
                  <a:pt x="1419" y="40"/>
                </a:lnTo>
                <a:lnTo>
                  <a:pt x="1416" y="40"/>
                </a:lnTo>
                <a:lnTo>
                  <a:pt x="1412" y="42"/>
                </a:lnTo>
                <a:lnTo>
                  <a:pt x="1412" y="42"/>
                </a:lnTo>
                <a:lnTo>
                  <a:pt x="1416" y="44"/>
                </a:lnTo>
                <a:lnTo>
                  <a:pt x="1421" y="46"/>
                </a:lnTo>
                <a:lnTo>
                  <a:pt x="1427" y="50"/>
                </a:lnTo>
                <a:lnTo>
                  <a:pt x="1448" y="55"/>
                </a:lnTo>
                <a:lnTo>
                  <a:pt x="1454" y="59"/>
                </a:lnTo>
                <a:lnTo>
                  <a:pt x="1456" y="61"/>
                </a:lnTo>
                <a:lnTo>
                  <a:pt x="1456" y="61"/>
                </a:lnTo>
                <a:lnTo>
                  <a:pt x="1454" y="61"/>
                </a:lnTo>
                <a:lnTo>
                  <a:pt x="1450" y="59"/>
                </a:lnTo>
                <a:lnTo>
                  <a:pt x="1446" y="57"/>
                </a:lnTo>
                <a:lnTo>
                  <a:pt x="1442" y="57"/>
                </a:lnTo>
                <a:lnTo>
                  <a:pt x="1425" y="53"/>
                </a:lnTo>
                <a:lnTo>
                  <a:pt x="1416" y="48"/>
                </a:lnTo>
                <a:lnTo>
                  <a:pt x="1412" y="48"/>
                </a:lnTo>
                <a:lnTo>
                  <a:pt x="1410" y="48"/>
                </a:lnTo>
                <a:lnTo>
                  <a:pt x="1410" y="48"/>
                </a:lnTo>
                <a:lnTo>
                  <a:pt x="1408" y="50"/>
                </a:lnTo>
                <a:lnTo>
                  <a:pt x="1410" y="50"/>
                </a:lnTo>
                <a:lnTo>
                  <a:pt x="1414" y="53"/>
                </a:lnTo>
                <a:lnTo>
                  <a:pt x="1414" y="55"/>
                </a:lnTo>
                <a:lnTo>
                  <a:pt x="1410" y="55"/>
                </a:lnTo>
                <a:lnTo>
                  <a:pt x="1408" y="53"/>
                </a:lnTo>
                <a:lnTo>
                  <a:pt x="1406" y="53"/>
                </a:lnTo>
                <a:lnTo>
                  <a:pt x="1402" y="50"/>
                </a:lnTo>
                <a:lnTo>
                  <a:pt x="1398" y="46"/>
                </a:lnTo>
                <a:lnTo>
                  <a:pt x="1393" y="44"/>
                </a:lnTo>
                <a:lnTo>
                  <a:pt x="1385" y="44"/>
                </a:lnTo>
                <a:lnTo>
                  <a:pt x="1383" y="42"/>
                </a:lnTo>
                <a:lnTo>
                  <a:pt x="1381" y="42"/>
                </a:lnTo>
                <a:lnTo>
                  <a:pt x="1379" y="40"/>
                </a:lnTo>
                <a:lnTo>
                  <a:pt x="1372" y="42"/>
                </a:lnTo>
                <a:lnTo>
                  <a:pt x="1370" y="44"/>
                </a:lnTo>
                <a:lnTo>
                  <a:pt x="1364" y="46"/>
                </a:lnTo>
                <a:lnTo>
                  <a:pt x="1362" y="46"/>
                </a:lnTo>
                <a:lnTo>
                  <a:pt x="1360" y="48"/>
                </a:lnTo>
                <a:lnTo>
                  <a:pt x="1354" y="48"/>
                </a:lnTo>
                <a:lnTo>
                  <a:pt x="1354" y="50"/>
                </a:lnTo>
                <a:lnTo>
                  <a:pt x="1372" y="55"/>
                </a:lnTo>
                <a:lnTo>
                  <a:pt x="1375" y="57"/>
                </a:lnTo>
                <a:lnTo>
                  <a:pt x="1375" y="57"/>
                </a:lnTo>
                <a:lnTo>
                  <a:pt x="1377" y="57"/>
                </a:lnTo>
                <a:lnTo>
                  <a:pt x="1370" y="57"/>
                </a:lnTo>
                <a:lnTo>
                  <a:pt x="1368" y="59"/>
                </a:lnTo>
                <a:lnTo>
                  <a:pt x="1366" y="59"/>
                </a:lnTo>
                <a:lnTo>
                  <a:pt x="1364" y="57"/>
                </a:lnTo>
                <a:lnTo>
                  <a:pt x="1360" y="57"/>
                </a:lnTo>
                <a:lnTo>
                  <a:pt x="1356" y="55"/>
                </a:lnTo>
                <a:lnTo>
                  <a:pt x="1354" y="55"/>
                </a:lnTo>
                <a:lnTo>
                  <a:pt x="1349" y="55"/>
                </a:lnTo>
                <a:lnTo>
                  <a:pt x="1347" y="57"/>
                </a:lnTo>
                <a:lnTo>
                  <a:pt x="1347" y="59"/>
                </a:lnTo>
                <a:lnTo>
                  <a:pt x="1345" y="57"/>
                </a:lnTo>
                <a:lnTo>
                  <a:pt x="1341" y="55"/>
                </a:lnTo>
                <a:lnTo>
                  <a:pt x="1339" y="55"/>
                </a:lnTo>
                <a:lnTo>
                  <a:pt x="1333" y="53"/>
                </a:lnTo>
                <a:lnTo>
                  <a:pt x="1324" y="55"/>
                </a:lnTo>
                <a:lnTo>
                  <a:pt x="1320" y="57"/>
                </a:lnTo>
                <a:lnTo>
                  <a:pt x="1316" y="59"/>
                </a:lnTo>
                <a:lnTo>
                  <a:pt x="1314" y="59"/>
                </a:lnTo>
                <a:lnTo>
                  <a:pt x="1310" y="61"/>
                </a:lnTo>
                <a:lnTo>
                  <a:pt x="1301" y="61"/>
                </a:lnTo>
                <a:lnTo>
                  <a:pt x="1297" y="61"/>
                </a:lnTo>
                <a:lnTo>
                  <a:pt x="1291" y="63"/>
                </a:lnTo>
                <a:lnTo>
                  <a:pt x="1287" y="63"/>
                </a:lnTo>
                <a:lnTo>
                  <a:pt x="1282" y="65"/>
                </a:lnTo>
                <a:lnTo>
                  <a:pt x="1280" y="67"/>
                </a:lnTo>
                <a:lnTo>
                  <a:pt x="1280" y="69"/>
                </a:lnTo>
                <a:lnTo>
                  <a:pt x="1284" y="71"/>
                </a:lnTo>
                <a:lnTo>
                  <a:pt x="1284" y="71"/>
                </a:lnTo>
                <a:close/>
                <a:moveTo>
                  <a:pt x="2328" y="59"/>
                </a:moveTo>
                <a:lnTo>
                  <a:pt x="2332" y="63"/>
                </a:lnTo>
                <a:lnTo>
                  <a:pt x="2336" y="63"/>
                </a:lnTo>
                <a:lnTo>
                  <a:pt x="2336" y="61"/>
                </a:lnTo>
                <a:lnTo>
                  <a:pt x="2334" y="59"/>
                </a:lnTo>
                <a:lnTo>
                  <a:pt x="2332" y="55"/>
                </a:lnTo>
                <a:lnTo>
                  <a:pt x="2328" y="53"/>
                </a:lnTo>
                <a:lnTo>
                  <a:pt x="2326" y="53"/>
                </a:lnTo>
                <a:lnTo>
                  <a:pt x="2324" y="55"/>
                </a:lnTo>
                <a:lnTo>
                  <a:pt x="2324" y="57"/>
                </a:lnTo>
                <a:lnTo>
                  <a:pt x="2328" y="59"/>
                </a:lnTo>
                <a:close/>
                <a:moveTo>
                  <a:pt x="1930" y="44"/>
                </a:moveTo>
                <a:lnTo>
                  <a:pt x="1938" y="46"/>
                </a:lnTo>
                <a:lnTo>
                  <a:pt x="1949" y="50"/>
                </a:lnTo>
                <a:lnTo>
                  <a:pt x="1955" y="55"/>
                </a:lnTo>
                <a:lnTo>
                  <a:pt x="1957" y="55"/>
                </a:lnTo>
                <a:lnTo>
                  <a:pt x="1959" y="48"/>
                </a:lnTo>
                <a:lnTo>
                  <a:pt x="1959" y="42"/>
                </a:lnTo>
                <a:lnTo>
                  <a:pt x="1957" y="40"/>
                </a:lnTo>
                <a:lnTo>
                  <a:pt x="1951" y="36"/>
                </a:lnTo>
                <a:lnTo>
                  <a:pt x="1936" y="32"/>
                </a:lnTo>
                <a:lnTo>
                  <a:pt x="1930" y="34"/>
                </a:lnTo>
                <a:lnTo>
                  <a:pt x="1923" y="34"/>
                </a:lnTo>
                <a:lnTo>
                  <a:pt x="1921" y="36"/>
                </a:lnTo>
                <a:lnTo>
                  <a:pt x="1921" y="38"/>
                </a:lnTo>
                <a:lnTo>
                  <a:pt x="1930" y="44"/>
                </a:lnTo>
                <a:close/>
                <a:moveTo>
                  <a:pt x="1557" y="371"/>
                </a:moveTo>
                <a:lnTo>
                  <a:pt x="1555" y="369"/>
                </a:lnTo>
                <a:lnTo>
                  <a:pt x="1551" y="369"/>
                </a:lnTo>
                <a:lnTo>
                  <a:pt x="1548" y="371"/>
                </a:lnTo>
                <a:lnTo>
                  <a:pt x="1546" y="373"/>
                </a:lnTo>
                <a:lnTo>
                  <a:pt x="1546" y="373"/>
                </a:lnTo>
                <a:lnTo>
                  <a:pt x="1546" y="378"/>
                </a:lnTo>
                <a:lnTo>
                  <a:pt x="1548" y="380"/>
                </a:lnTo>
                <a:lnTo>
                  <a:pt x="1546" y="378"/>
                </a:lnTo>
                <a:lnTo>
                  <a:pt x="1544" y="378"/>
                </a:lnTo>
                <a:lnTo>
                  <a:pt x="1542" y="373"/>
                </a:lnTo>
                <a:lnTo>
                  <a:pt x="1542" y="373"/>
                </a:lnTo>
                <a:lnTo>
                  <a:pt x="1540" y="371"/>
                </a:lnTo>
                <a:lnTo>
                  <a:pt x="1538" y="373"/>
                </a:lnTo>
                <a:lnTo>
                  <a:pt x="1536" y="375"/>
                </a:lnTo>
                <a:lnTo>
                  <a:pt x="1534" y="375"/>
                </a:lnTo>
                <a:lnTo>
                  <a:pt x="1534" y="375"/>
                </a:lnTo>
                <a:lnTo>
                  <a:pt x="1538" y="371"/>
                </a:lnTo>
                <a:lnTo>
                  <a:pt x="1540" y="367"/>
                </a:lnTo>
                <a:lnTo>
                  <a:pt x="1540" y="367"/>
                </a:lnTo>
                <a:lnTo>
                  <a:pt x="1538" y="367"/>
                </a:lnTo>
                <a:lnTo>
                  <a:pt x="1538" y="367"/>
                </a:lnTo>
                <a:lnTo>
                  <a:pt x="1536" y="367"/>
                </a:lnTo>
                <a:lnTo>
                  <a:pt x="1534" y="369"/>
                </a:lnTo>
                <a:lnTo>
                  <a:pt x="1530" y="369"/>
                </a:lnTo>
                <a:lnTo>
                  <a:pt x="1530" y="369"/>
                </a:lnTo>
                <a:lnTo>
                  <a:pt x="1527" y="371"/>
                </a:lnTo>
                <a:lnTo>
                  <a:pt x="1525" y="375"/>
                </a:lnTo>
                <a:lnTo>
                  <a:pt x="1525" y="378"/>
                </a:lnTo>
                <a:lnTo>
                  <a:pt x="1521" y="382"/>
                </a:lnTo>
                <a:lnTo>
                  <a:pt x="1521" y="382"/>
                </a:lnTo>
                <a:lnTo>
                  <a:pt x="1521" y="380"/>
                </a:lnTo>
                <a:lnTo>
                  <a:pt x="1523" y="375"/>
                </a:lnTo>
                <a:lnTo>
                  <a:pt x="1523" y="375"/>
                </a:lnTo>
                <a:lnTo>
                  <a:pt x="1523" y="373"/>
                </a:lnTo>
                <a:lnTo>
                  <a:pt x="1523" y="371"/>
                </a:lnTo>
                <a:lnTo>
                  <a:pt x="1525" y="369"/>
                </a:lnTo>
                <a:lnTo>
                  <a:pt x="1525" y="369"/>
                </a:lnTo>
                <a:lnTo>
                  <a:pt x="1521" y="369"/>
                </a:lnTo>
                <a:lnTo>
                  <a:pt x="1519" y="369"/>
                </a:lnTo>
                <a:lnTo>
                  <a:pt x="1519" y="369"/>
                </a:lnTo>
                <a:lnTo>
                  <a:pt x="1523" y="367"/>
                </a:lnTo>
                <a:lnTo>
                  <a:pt x="1523" y="367"/>
                </a:lnTo>
                <a:lnTo>
                  <a:pt x="1527" y="367"/>
                </a:lnTo>
                <a:lnTo>
                  <a:pt x="1532" y="365"/>
                </a:lnTo>
                <a:lnTo>
                  <a:pt x="1532" y="363"/>
                </a:lnTo>
                <a:lnTo>
                  <a:pt x="1532" y="363"/>
                </a:lnTo>
                <a:lnTo>
                  <a:pt x="1532" y="361"/>
                </a:lnTo>
                <a:lnTo>
                  <a:pt x="1532" y="359"/>
                </a:lnTo>
                <a:lnTo>
                  <a:pt x="1532" y="359"/>
                </a:lnTo>
                <a:lnTo>
                  <a:pt x="1530" y="359"/>
                </a:lnTo>
                <a:lnTo>
                  <a:pt x="1527" y="359"/>
                </a:lnTo>
                <a:lnTo>
                  <a:pt x="1525" y="359"/>
                </a:lnTo>
                <a:lnTo>
                  <a:pt x="1523" y="359"/>
                </a:lnTo>
                <a:lnTo>
                  <a:pt x="1519" y="359"/>
                </a:lnTo>
                <a:lnTo>
                  <a:pt x="1515" y="361"/>
                </a:lnTo>
                <a:lnTo>
                  <a:pt x="1513" y="363"/>
                </a:lnTo>
                <a:lnTo>
                  <a:pt x="1511" y="365"/>
                </a:lnTo>
                <a:lnTo>
                  <a:pt x="1509" y="367"/>
                </a:lnTo>
                <a:lnTo>
                  <a:pt x="1509" y="367"/>
                </a:lnTo>
                <a:lnTo>
                  <a:pt x="1509" y="367"/>
                </a:lnTo>
                <a:lnTo>
                  <a:pt x="1509" y="367"/>
                </a:lnTo>
                <a:lnTo>
                  <a:pt x="1511" y="365"/>
                </a:lnTo>
                <a:lnTo>
                  <a:pt x="1513" y="363"/>
                </a:lnTo>
                <a:lnTo>
                  <a:pt x="1513" y="361"/>
                </a:lnTo>
                <a:lnTo>
                  <a:pt x="1515" y="359"/>
                </a:lnTo>
                <a:lnTo>
                  <a:pt x="1521" y="354"/>
                </a:lnTo>
                <a:lnTo>
                  <a:pt x="1521" y="352"/>
                </a:lnTo>
                <a:lnTo>
                  <a:pt x="1519" y="352"/>
                </a:lnTo>
                <a:lnTo>
                  <a:pt x="1519" y="350"/>
                </a:lnTo>
                <a:lnTo>
                  <a:pt x="1519" y="348"/>
                </a:lnTo>
                <a:lnTo>
                  <a:pt x="1517" y="348"/>
                </a:lnTo>
                <a:lnTo>
                  <a:pt x="1511" y="344"/>
                </a:lnTo>
                <a:lnTo>
                  <a:pt x="1509" y="344"/>
                </a:lnTo>
                <a:lnTo>
                  <a:pt x="1507" y="346"/>
                </a:lnTo>
                <a:lnTo>
                  <a:pt x="1504" y="346"/>
                </a:lnTo>
                <a:lnTo>
                  <a:pt x="1504" y="344"/>
                </a:lnTo>
                <a:lnTo>
                  <a:pt x="1500" y="344"/>
                </a:lnTo>
                <a:lnTo>
                  <a:pt x="1496" y="342"/>
                </a:lnTo>
                <a:lnTo>
                  <a:pt x="1494" y="342"/>
                </a:lnTo>
                <a:lnTo>
                  <a:pt x="1488" y="340"/>
                </a:lnTo>
                <a:lnTo>
                  <a:pt x="1483" y="340"/>
                </a:lnTo>
                <a:lnTo>
                  <a:pt x="1481" y="342"/>
                </a:lnTo>
                <a:lnTo>
                  <a:pt x="1477" y="342"/>
                </a:lnTo>
                <a:lnTo>
                  <a:pt x="1473" y="344"/>
                </a:lnTo>
                <a:lnTo>
                  <a:pt x="1471" y="344"/>
                </a:lnTo>
                <a:lnTo>
                  <a:pt x="1471" y="346"/>
                </a:lnTo>
                <a:lnTo>
                  <a:pt x="1471" y="346"/>
                </a:lnTo>
                <a:lnTo>
                  <a:pt x="1471" y="348"/>
                </a:lnTo>
                <a:lnTo>
                  <a:pt x="1471" y="348"/>
                </a:lnTo>
                <a:lnTo>
                  <a:pt x="1473" y="350"/>
                </a:lnTo>
                <a:lnTo>
                  <a:pt x="1479" y="352"/>
                </a:lnTo>
                <a:lnTo>
                  <a:pt x="1481" y="354"/>
                </a:lnTo>
                <a:lnTo>
                  <a:pt x="1483" y="354"/>
                </a:lnTo>
                <a:lnTo>
                  <a:pt x="1486" y="357"/>
                </a:lnTo>
                <a:lnTo>
                  <a:pt x="1481" y="357"/>
                </a:lnTo>
                <a:lnTo>
                  <a:pt x="1475" y="352"/>
                </a:lnTo>
                <a:lnTo>
                  <a:pt x="1473" y="352"/>
                </a:lnTo>
                <a:lnTo>
                  <a:pt x="1471" y="352"/>
                </a:lnTo>
                <a:lnTo>
                  <a:pt x="1469" y="352"/>
                </a:lnTo>
                <a:lnTo>
                  <a:pt x="1467" y="350"/>
                </a:lnTo>
                <a:lnTo>
                  <a:pt x="1467" y="352"/>
                </a:lnTo>
                <a:lnTo>
                  <a:pt x="1465" y="359"/>
                </a:lnTo>
                <a:lnTo>
                  <a:pt x="1467" y="359"/>
                </a:lnTo>
                <a:lnTo>
                  <a:pt x="1467" y="361"/>
                </a:lnTo>
                <a:lnTo>
                  <a:pt x="1469" y="363"/>
                </a:lnTo>
                <a:lnTo>
                  <a:pt x="1469" y="363"/>
                </a:lnTo>
                <a:lnTo>
                  <a:pt x="1469" y="363"/>
                </a:lnTo>
                <a:lnTo>
                  <a:pt x="1469" y="363"/>
                </a:lnTo>
                <a:lnTo>
                  <a:pt x="1467" y="363"/>
                </a:lnTo>
                <a:lnTo>
                  <a:pt x="1463" y="359"/>
                </a:lnTo>
                <a:lnTo>
                  <a:pt x="1463" y="359"/>
                </a:lnTo>
                <a:lnTo>
                  <a:pt x="1463" y="354"/>
                </a:lnTo>
                <a:lnTo>
                  <a:pt x="1463" y="352"/>
                </a:lnTo>
                <a:lnTo>
                  <a:pt x="1460" y="350"/>
                </a:lnTo>
                <a:lnTo>
                  <a:pt x="1458" y="350"/>
                </a:lnTo>
                <a:lnTo>
                  <a:pt x="1456" y="352"/>
                </a:lnTo>
                <a:lnTo>
                  <a:pt x="1454" y="352"/>
                </a:lnTo>
                <a:lnTo>
                  <a:pt x="1454" y="352"/>
                </a:lnTo>
                <a:lnTo>
                  <a:pt x="1454" y="350"/>
                </a:lnTo>
                <a:lnTo>
                  <a:pt x="1452" y="348"/>
                </a:lnTo>
                <a:lnTo>
                  <a:pt x="1452" y="348"/>
                </a:lnTo>
                <a:lnTo>
                  <a:pt x="1450" y="348"/>
                </a:lnTo>
                <a:lnTo>
                  <a:pt x="1448" y="350"/>
                </a:lnTo>
                <a:lnTo>
                  <a:pt x="1448" y="350"/>
                </a:lnTo>
                <a:lnTo>
                  <a:pt x="1448" y="352"/>
                </a:lnTo>
                <a:lnTo>
                  <a:pt x="1448" y="352"/>
                </a:lnTo>
                <a:lnTo>
                  <a:pt x="1450" y="357"/>
                </a:lnTo>
                <a:lnTo>
                  <a:pt x="1450" y="357"/>
                </a:lnTo>
                <a:lnTo>
                  <a:pt x="1448" y="354"/>
                </a:lnTo>
                <a:lnTo>
                  <a:pt x="1446" y="354"/>
                </a:lnTo>
                <a:lnTo>
                  <a:pt x="1444" y="357"/>
                </a:lnTo>
                <a:lnTo>
                  <a:pt x="1439" y="361"/>
                </a:lnTo>
                <a:lnTo>
                  <a:pt x="1437" y="363"/>
                </a:lnTo>
                <a:lnTo>
                  <a:pt x="1435" y="363"/>
                </a:lnTo>
                <a:lnTo>
                  <a:pt x="1435" y="363"/>
                </a:lnTo>
                <a:lnTo>
                  <a:pt x="1435" y="363"/>
                </a:lnTo>
                <a:lnTo>
                  <a:pt x="1435" y="363"/>
                </a:lnTo>
                <a:lnTo>
                  <a:pt x="1435" y="361"/>
                </a:lnTo>
                <a:lnTo>
                  <a:pt x="1435" y="361"/>
                </a:lnTo>
                <a:lnTo>
                  <a:pt x="1435" y="359"/>
                </a:lnTo>
                <a:lnTo>
                  <a:pt x="1435" y="359"/>
                </a:lnTo>
                <a:lnTo>
                  <a:pt x="1435" y="359"/>
                </a:lnTo>
                <a:lnTo>
                  <a:pt x="1437" y="359"/>
                </a:lnTo>
                <a:lnTo>
                  <a:pt x="1437" y="359"/>
                </a:lnTo>
                <a:lnTo>
                  <a:pt x="1439" y="359"/>
                </a:lnTo>
                <a:lnTo>
                  <a:pt x="1435" y="354"/>
                </a:lnTo>
                <a:lnTo>
                  <a:pt x="1435" y="354"/>
                </a:lnTo>
                <a:lnTo>
                  <a:pt x="1437" y="354"/>
                </a:lnTo>
                <a:lnTo>
                  <a:pt x="1439" y="352"/>
                </a:lnTo>
                <a:lnTo>
                  <a:pt x="1439" y="348"/>
                </a:lnTo>
                <a:lnTo>
                  <a:pt x="1439" y="348"/>
                </a:lnTo>
                <a:lnTo>
                  <a:pt x="1437" y="348"/>
                </a:lnTo>
                <a:lnTo>
                  <a:pt x="1431" y="352"/>
                </a:lnTo>
                <a:lnTo>
                  <a:pt x="1431" y="352"/>
                </a:lnTo>
                <a:lnTo>
                  <a:pt x="1435" y="348"/>
                </a:lnTo>
                <a:lnTo>
                  <a:pt x="1439" y="346"/>
                </a:lnTo>
                <a:lnTo>
                  <a:pt x="1442" y="342"/>
                </a:lnTo>
                <a:lnTo>
                  <a:pt x="1444" y="342"/>
                </a:lnTo>
                <a:lnTo>
                  <a:pt x="1446" y="340"/>
                </a:lnTo>
                <a:lnTo>
                  <a:pt x="1444" y="340"/>
                </a:lnTo>
                <a:lnTo>
                  <a:pt x="1442" y="338"/>
                </a:lnTo>
                <a:lnTo>
                  <a:pt x="1442" y="338"/>
                </a:lnTo>
                <a:lnTo>
                  <a:pt x="1439" y="336"/>
                </a:lnTo>
                <a:lnTo>
                  <a:pt x="1439" y="333"/>
                </a:lnTo>
                <a:lnTo>
                  <a:pt x="1439" y="331"/>
                </a:lnTo>
                <a:lnTo>
                  <a:pt x="1439" y="329"/>
                </a:lnTo>
                <a:lnTo>
                  <a:pt x="1439" y="329"/>
                </a:lnTo>
                <a:lnTo>
                  <a:pt x="1437" y="327"/>
                </a:lnTo>
                <a:lnTo>
                  <a:pt x="1433" y="327"/>
                </a:lnTo>
                <a:lnTo>
                  <a:pt x="1431" y="325"/>
                </a:lnTo>
                <a:lnTo>
                  <a:pt x="1431" y="321"/>
                </a:lnTo>
                <a:lnTo>
                  <a:pt x="1429" y="317"/>
                </a:lnTo>
                <a:lnTo>
                  <a:pt x="1429" y="317"/>
                </a:lnTo>
                <a:lnTo>
                  <a:pt x="1425" y="315"/>
                </a:lnTo>
                <a:lnTo>
                  <a:pt x="1421" y="313"/>
                </a:lnTo>
                <a:lnTo>
                  <a:pt x="1416" y="313"/>
                </a:lnTo>
                <a:lnTo>
                  <a:pt x="1410" y="313"/>
                </a:lnTo>
                <a:lnTo>
                  <a:pt x="1408" y="313"/>
                </a:lnTo>
                <a:lnTo>
                  <a:pt x="1406" y="315"/>
                </a:lnTo>
                <a:lnTo>
                  <a:pt x="1406" y="315"/>
                </a:lnTo>
                <a:lnTo>
                  <a:pt x="1400" y="317"/>
                </a:lnTo>
                <a:lnTo>
                  <a:pt x="1395" y="317"/>
                </a:lnTo>
                <a:lnTo>
                  <a:pt x="1391" y="319"/>
                </a:lnTo>
                <a:lnTo>
                  <a:pt x="1391" y="319"/>
                </a:lnTo>
                <a:lnTo>
                  <a:pt x="1393" y="321"/>
                </a:lnTo>
                <a:lnTo>
                  <a:pt x="1393" y="321"/>
                </a:lnTo>
                <a:lnTo>
                  <a:pt x="1389" y="321"/>
                </a:lnTo>
                <a:lnTo>
                  <a:pt x="1385" y="321"/>
                </a:lnTo>
                <a:lnTo>
                  <a:pt x="1383" y="323"/>
                </a:lnTo>
                <a:lnTo>
                  <a:pt x="1377" y="325"/>
                </a:lnTo>
                <a:lnTo>
                  <a:pt x="1370" y="331"/>
                </a:lnTo>
                <a:lnTo>
                  <a:pt x="1370" y="331"/>
                </a:lnTo>
                <a:lnTo>
                  <a:pt x="1375" y="333"/>
                </a:lnTo>
                <a:lnTo>
                  <a:pt x="1387" y="338"/>
                </a:lnTo>
                <a:lnTo>
                  <a:pt x="1387" y="340"/>
                </a:lnTo>
                <a:lnTo>
                  <a:pt x="1377" y="336"/>
                </a:lnTo>
                <a:lnTo>
                  <a:pt x="1372" y="336"/>
                </a:lnTo>
                <a:lnTo>
                  <a:pt x="1370" y="336"/>
                </a:lnTo>
                <a:lnTo>
                  <a:pt x="1370" y="336"/>
                </a:lnTo>
                <a:lnTo>
                  <a:pt x="1368" y="338"/>
                </a:lnTo>
                <a:lnTo>
                  <a:pt x="1368" y="338"/>
                </a:lnTo>
                <a:lnTo>
                  <a:pt x="1366" y="340"/>
                </a:lnTo>
                <a:lnTo>
                  <a:pt x="1366" y="342"/>
                </a:lnTo>
                <a:lnTo>
                  <a:pt x="1366" y="344"/>
                </a:lnTo>
                <a:lnTo>
                  <a:pt x="1368" y="344"/>
                </a:lnTo>
                <a:lnTo>
                  <a:pt x="1368" y="346"/>
                </a:lnTo>
                <a:lnTo>
                  <a:pt x="1368" y="346"/>
                </a:lnTo>
                <a:lnTo>
                  <a:pt x="1370" y="348"/>
                </a:lnTo>
                <a:lnTo>
                  <a:pt x="1370" y="348"/>
                </a:lnTo>
                <a:lnTo>
                  <a:pt x="1375" y="350"/>
                </a:lnTo>
                <a:lnTo>
                  <a:pt x="1375" y="350"/>
                </a:lnTo>
                <a:lnTo>
                  <a:pt x="1377" y="350"/>
                </a:lnTo>
                <a:lnTo>
                  <a:pt x="1379" y="350"/>
                </a:lnTo>
                <a:lnTo>
                  <a:pt x="1381" y="350"/>
                </a:lnTo>
                <a:lnTo>
                  <a:pt x="1381" y="350"/>
                </a:lnTo>
                <a:lnTo>
                  <a:pt x="1379" y="352"/>
                </a:lnTo>
                <a:lnTo>
                  <a:pt x="1379" y="352"/>
                </a:lnTo>
                <a:lnTo>
                  <a:pt x="1379" y="354"/>
                </a:lnTo>
                <a:lnTo>
                  <a:pt x="1381" y="354"/>
                </a:lnTo>
                <a:lnTo>
                  <a:pt x="1385" y="359"/>
                </a:lnTo>
                <a:lnTo>
                  <a:pt x="1387" y="359"/>
                </a:lnTo>
                <a:lnTo>
                  <a:pt x="1387" y="359"/>
                </a:lnTo>
                <a:lnTo>
                  <a:pt x="1385" y="359"/>
                </a:lnTo>
                <a:lnTo>
                  <a:pt x="1383" y="357"/>
                </a:lnTo>
                <a:lnTo>
                  <a:pt x="1377" y="354"/>
                </a:lnTo>
                <a:lnTo>
                  <a:pt x="1372" y="354"/>
                </a:lnTo>
                <a:lnTo>
                  <a:pt x="1370" y="354"/>
                </a:lnTo>
                <a:lnTo>
                  <a:pt x="1368" y="359"/>
                </a:lnTo>
                <a:lnTo>
                  <a:pt x="1366" y="359"/>
                </a:lnTo>
                <a:lnTo>
                  <a:pt x="1364" y="361"/>
                </a:lnTo>
                <a:lnTo>
                  <a:pt x="1364" y="361"/>
                </a:lnTo>
                <a:lnTo>
                  <a:pt x="1364" y="361"/>
                </a:lnTo>
                <a:lnTo>
                  <a:pt x="1368" y="365"/>
                </a:lnTo>
                <a:lnTo>
                  <a:pt x="1368" y="365"/>
                </a:lnTo>
                <a:lnTo>
                  <a:pt x="1370" y="367"/>
                </a:lnTo>
                <a:lnTo>
                  <a:pt x="1370" y="369"/>
                </a:lnTo>
                <a:lnTo>
                  <a:pt x="1372" y="369"/>
                </a:lnTo>
                <a:lnTo>
                  <a:pt x="1375" y="369"/>
                </a:lnTo>
                <a:lnTo>
                  <a:pt x="1377" y="369"/>
                </a:lnTo>
                <a:lnTo>
                  <a:pt x="1379" y="369"/>
                </a:lnTo>
                <a:lnTo>
                  <a:pt x="1381" y="371"/>
                </a:lnTo>
                <a:lnTo>
                  <a:pt x="1381" y="371"/>
                </a:lnTo>
                <a:lnTo>
                  <a:pt x="1381" y="373"/>
                </a:lnTo>
                <a:lnTo>
                  <a:pt x="1381" y="375"/>
                </a:lnTo>
                <a:lnTo>
                  <a:pt x="1381" y="378"/>
                </a:lnTo>
                <a:lnTo>
                  <a:pt x="1379" y="384"/>
                </a:lnTo>
                <a:lnTo>
                  <a:pt x="1379" y="386"/>
                </a:lnTo>
                <a:lnTo>
                  <a:pt x="1379" y="386"/>
                </a:lnTo>
                <a:lnTo>
                  <a:pt x="1377" y="386"/>
                </a:lnTo>
                <a:lnTo>
                  <a:pt x="1377" y="386"/>
                </a:lnTo>
                <a:lnTo>
                  <a:pt x="1375" y="384"/>
                </a:lnTo>
                <a:lnTo>
                  <a:pt x="1377" y="384"/>
                </a:lnTo>
                <a:lnTo>
                  <a:pt x="1377" y="384"/>
                </a:lnTo>
                <a:lnTo>
                  <a:pt x="1375" y="384"/>
                </a:lnTo>
                <a:lnTo>
                  <a:pt x="1366" y="384"/>
                </a:lnTo>
                <a:lnTo>
                  <a:pt x="1364" y="384"/>
                </a:lnTo>
                <a:lnTo>
                  <a:pt x="1360" y="386"/>
                </a:lnTo>
                <a:lnTo>
                  <a:pt x="1358" y="386"/>
                </a:lnTo>
                <a:lnTo>
                  <a:pt x="1354" y="388"/>
                </a:lnTo>
                <a:lnTo>
                  <a:pt x="1354" y="386"/>
                </a:lnTo>
                <a:lnTo>
                  <a:pt x="1356" y="386"/>
                </a:lnTo>
                <a:lnTo>
                  <a:pt x="1360" y="384"/>
                </a:lnTo>
                <a:lnTo>
                  <a:pt x="1362" y="382"/>
                </a:lnTo>
                <a:lnTo>
                  <a:pt x="1366" y="382"/>
                </a:lnTo>
                <a:lnTo>
                  <a:pt x="1370" y="382"/>
                </a:lnTo>
                <a:lnTo>
                  <a:pt x="1375" y="380"/>
                </a:lnTo>
                <a:lnTo>
                  <a:pt x="1377" y="378"/>
                </a:lnTo>
                <a:lnTo>
                  <a:pt x="1375" y="375"/>
                </a:lnTo>
                <a:lnTo>
                  <a:pt x="1372" y="373"/>
                </a:lnTo>
                <a:lnTo>
                  <a:pt x="1368" y="371"/>
                </a:lnTo>
                <a:lnTo>
                  <a:pt x="1366" y="369"/>
                </a:lnTo>
                <a:lnTo>
                  <a:pt x="1362" y="367"/>
                </a:lnTo>
                <a:lnTo>
                  <a:pt x="1358" y="363"/>
                </a:lnTo>
                <a:lnTo>
                  <a:pt x="1358" y="361"/>
                </a:lnTo>
                <a:lnTo>
                  <a:pt x="1358" y="357"/>
                </a:lnTo>
                <a:lnTo>
                  <a:pt x="1358" y="354"/>
                </a:lnTo>
                <a:lnTo>
                  <a:pt x="1358" y="352"/>
                </a:lnTo>
                <a:lnTo>
                  <a:pt x="1358" y="350"/>
                </a:lnTo>
                <a:lnTo>
                  <a:pt x="1358" y="348"/>
                </a:lnTo>
                <a:lnTo>
                  <a:pt x="1356" y="346"/>
                </a:lnTo>
                <a:lnTo>
                  <a:pt x="1354" y="342"/>
                </a:lnTo>
                <a:lnTo>
                  <a:pt x="1351" y="342"/>
                </a:lnTo>
                <a:lnTo>
                  <a:pt x="1351" y="340"/>
                </a:lnTo>
                <a:lnTo>
                  <a:pt x="1354" y="338"/>
                </a:lnTo>
                <a:lnTo>
                  <a:pt x="1354" y="336"/>
                </a:lnTo>
                <a:lnTo>
                  <a:pt x="1356" y="333"/>
                </a:lnTo>
                <a:lnTo>
                  <a:pt x="1360" y="327"/>
                </a:lnTo>
                <a:lnTo>
                  <a:pt x="1362" y="325"/>
                </a:lnTo>
                <a:lnTo>
                  <a:pt x="1366" y="321"/>
                </a:lnTo>
                <a:lnTo>
                  <a:pt x="1368" y="319"/>
                </a:lnTo>
                <a:lnTo>
                  <a:pt x="1372" y="317"/>
                </a:lnTo>
                <a:lnTo>
                  <a:pt x="1377" y="315"/>
                </a:lnTo>
                <a:lnTo>
                  <a:pt x="1377" y="313"/>
                </a:lnTo>
                <a:lnTo>
                  <a:pt x="1377" y="313"/>
                </a:lnTo>
                <a:lnTo>
                  <a:pt x="1377" y="313"/>
                </a:lnTo>
                <a:lnTo>
                  <a:pt x="1375" y="310"/>
                </a:lnTo>
                <a:lnTo>
                  <a:pt x="1362" y="310"/>
                </a:lnTo>
                <a:lnTo>
                  <a:pt x="1356" y="310"/>
                </a:lnTo>
                <a:lnTo>
                  <a:pt x="1351" y="310"/>
                </a:lnTo>
                <a:lnTo>
                  <a:pt x="1341" y="313"/>
                </a:lnTo>
                <a:lnTo>
                  <a:pt x="1337" y="313"/>
                </a:lnTo>
                <a:lnTo>
                  <a:pt x="1335" y="315"/>
                </a:lnTo>
                <a:lnTo>
                  <a:pt x="1331" y="317"/>
                </a:lnTo>
                <a:lnTo>
                  <a:pt x="1322" y="323"/>
                </a:lnTo>
                <a:lnTo>
                  <a:pt x="1322" y="323"/>
                </a:lnTo>
                <a:lnTo>
                  <a:pt x="1322" y="323"/>
                </a:lnTo>
                <a:lnTo>
                  <a:pt x="1322" y="325"/>
                </a:lnTo>
                <a:lnTo>
                  <a:pt x="1322" y="325"/>
                </a:lnTo>
                <a:lnTo>
                  <a:pt x="1318" y="327"/>
                </a:lnTo>
                <a:lnTo>
                  <a:pt x="1316" y="329"/>
                </a:lnTo>
                <a:lnTo>
                  <a:pt x="1316" y="331"/>
                </a:lnTo>
                <a:lnTo>
                  <a:pt x="1314" y="331"/>
                </a:lnTo>
                <a:lnTo>
                  <a:pt x="1314" y="333"/>
                </a:lnTo>
                <a:lnTo>
                  <a:pt x="1314" y="336"/>
                </a:lnTo>
                <a:lnTo>
                  <a:pt x="1314" y="338"/>
                </a:lnTo>
                <a:lnTo>
                  <a:pt x="1314" y="338"/>
                </a:lnTo>
                <a:lnTo>
                  <a:pt x="1310" y="342"/>
                </a:lnTo>
                <a:lnTo>
                  <a:pt x="1307" y="346"/>
                </a:lnTo>
                <a:lnTo>
                  <a:pt x="1307" y="348"/>
                </a:lnTo>
                <a:lnTo>
                  <a:pt x="1305" y="350"/>
                </a:lnTo>
                <a:lnTo>
                  <a:pt x="1305" y="350"/>
                </a:lnTo>
                <a:lnTo>
                  <a:pt x="1305" y="352"/>
                </a:lnTo>
                <a:lnTo>
                  <a:pt x="1305" y="354"/>
                </a:lnTo>
                <a:lnTo>
                  <a:pt x="1305" y="354"/>
                </a:lnTo>
                <a:lnTo>
                  <a:pt x="1307" y="357"/>
                </a:lnTo>
                <a:lnTo>
                  <a:pt x="1310" y="357"/>
                </a:lnTo>
                <a:lnTo>
                  <a:pt x="1310" y="357"/>
                </a:lnTo>
                <a:lnTo>
                  <a:pt x="1305" y="359"/>
                </a:lnTo>
                <a:lnTo>
                  <a:pt x="1303" y="361"/>
                </a:lnTo>
                <a:lnTo>
                  <a:pt x="1303" y="363"/>
                </a:lnTo>
                <a:lnTo>
                  <a:pt x="1303" y="365"/>
                </a:lnTo>
                <a:lnTo>
                  <a:pt x="1305" y="367"/>
                </a:lnTo>
                <a:lnTo>
                  <a:pt x="1305" y="371"/>
                </a:lnTo>
                <a:lnTo>
                  <a:pt x="1305" y="373"/>
                </a:lnTo>
                <a:lnTo>
                  <a:pt x="1307" y="375"/>
                </a:lnTo>
                <a:lnTo>
                  <a:pt x="1307" y="375"/>
                </a:lnTo>
                <a:lnTo>
                  <a:pt x="1312" y="378"/>
                </a:lnTo>
                <a:lnTo>
                  <a:pt x="1318" y="380"/>
                </a:lnTo>
                <a:lnTo>
                  <a:pt x="1324" y="380"/>
                </a:lnTo>
                <a:lnTo>
                  <a:pt x="1333" y="382"/>
                </a:lnTo>
                <a:lnTo>
                  <a:pt x="1335" y="382"/>
                </a:lnTo>
                <a:lnTo>
                  <a:pt x="1337" y="382"/>
                </a:lnTo>
                <a:lnTo>
                  <a:pt x="1339" y="384"/>
                </a:lnTo>
                <a:lnTo>
                  <a:pt x="1341" y="386"/>
                </a:lnTo>
                <a:lnTo>
                  <a:pt x="1345" y="386"/>
                </a:lnTo>
                <a:lnTo>
                  <a:pt x="1345" y="388"/>
                </a:lnTo>
                <a:lnTo>
                  <a:pt x="1339" y="388"/>
                </a:lnTo>
                <a:lnTo>
                  <a:pt x="1335" y="388"/>
                </a:lnTo>
                <a:lnTo>
                  <a:pt x="1333" y="388"/>
                </a:lnTo>
                <a:lnTo>
                  <a:pt x="1328" y="388"/>
                </a:lnTo>
                <a:lnTo>
                  <a:pt x="1326" y="386"/>
                </a:lnTo>
                <a:lnTo>
                  <a:pt x="1322" y="386"/>
                </a:lnTo>
                <a:lnTo>
                  <a:pt x="1318" y="386"/>
                </a:lnTo>
                <a:lnTo>
                  <a:pt x="1314" y="386"/>
                </a:lnTo>
                <a:lnTo>
                  <a:pt x="1312" y="386"/>
                </a:lnTo>
                <a:lnTo>
                  <a:pt x="1312" y="386"/>
                </a:lnTo>
                <a:lnTo>
                  <a:pt x="1314" y="388"/>
                </a:lnTo>
                <a:lnTo>
                  <a:pt x="1314" y="392"/>
                </a:lnTo>
                <a:lnTo>
                  <a:pt x="1316" y="392"/>
                </a:lnTo>
                <a:lnTo>
                  <a:pt x="1320" y="398"/>
                </a:lnTo>
                <a:lnTo>
                  <a:pt x="1322" y="401"/>
                </a:lnTo>
                <a:lnTo>
                  <a:pt x="1324" y="401"/>
                </a:lnTo>
                <a:lnTo>
                  <a:pt x="1326" y="401"/>
                </a:lnTo>
                <a:lnTo>
                  <a:pt x="1331" y="403"/>
                </a:lnTo>
                <a:lnTo>
                  <a:pt x="1335" y="407"/>
                </a:lnTo>
                <a:lnTo>
                  <a:pt x="1335" y="407"/>
                </a:lnTo>
                <a:lnTo>
                  <a:pt x="1337" y="407"/>
                </a:lnTo>
                <a:lnTo>
                  <a:pt x="1337" y="405"/>
                </a:lnTo>
                <a:lnTo>
                  <a:pt x="1339" y="405"/>
                </a:lnTo>
                <a:lnTo>
                  <a:pt x="1341" y="405"/>
                </a:lnTo>
                <a:lnTo>
                  <a:pt x="1343" y="405"/>
                </a:lnTo>
                <a:lnTo>
                  <a:pt x="1347" y="405"/>
                </a:lnTo>
                <a:lnTo>
                  <a:pt x="1347" y="405"/>
                </a:lnTo>
                <a:lnTo>
                  <a:pt x="1345" y="403"/>
                </a:lnTo>
                <a:lnTo>
                  <a:pt x="1345" y="403"/>
                </a:lnTo>
                <a:lnTo>
                  <a:pt x="1345" y="403"/>
                </a:lnTo>
                <a:lnTo>
                  <a:pt x="1349" y="403"/>
                </a:lnTo>
                <a:lnTo>
                  <a:pt x="1351" y="403"/>
                </a:lnTo>
                <a:lnTo>
                  <a:pt x="1354" y="403"/>
                </a:lnTo>
                <a:lnTo>
                  <a:pt x="1356" y="401"/>
                </a:lnTo>
                <a:lnTo>
                  <a:pt x="1356" y="401"/>
                </a:lnTo>
                <a:lnTo>
                  <a:pt x="1356" y="403"/>
                </a:lnTo>
                <a:lnTo>
                  <a:pt x="1354" y="405"/>
                </a:lnTo>
                <a:lnTo>
                  <a:pt x="1356" y="405"/>
                </a:lnTo>
                <a:lnTo>
                  <a:pt x="1356" y="409"/>
                </a:lnTo>
                <a:lnTo>
                  <a:pt x="1358" y="409"/>
                </a:lnTo>
                <a:lnTo>
                  <a:pt x="1360" y="411"/>
                </a:lnTo>
                <a:lnTo>
                  <a:pt x="1364" y="411"/>
                </a:lnTo>
                <a:lnTo>
                  <a:pt x="1370" y="409"/>
                </a:lnTo>
                <a:lnTo>
                  <a:pt x="1375" y="411"/>
                </a:lnTo>
                <a:lnTo>
                  <a:pt x="1377" y="411"/>
                </a:lnTo>
                <a:lnTo>
                  <a:pt x="1379" y="411"/>
                </a:lnTo>
                <a:lnTo>
                  <a:pt x="1379" y="411"/>
                </a:lnTo>
                <a:lnTo>
                  <a:pt x="1383" y="413"/>
                </a:lnTo>
                <a:lnTo>
                  <a:pt x="1393" y="413"/>
                </a:lnTo>
                <a:lnTo>
                  <a:pt x="1398" y="413"/>
                </a:lnTo>
                <a:lnTo>
                  <a:pt x="1404" y="413"/>
                </a:lnTo>
                <a:lnTo>
                  <a:pt x="1404" y="413"/>
                </a:lnTo>
                <a:lnTo>
                  <a:pt x="1406" y="413"/>
                </a:lnTo>
                <a:lnTo>
                  <a:pt x="1412" y="415"/>
                </a:lnTo>
                <a:lnTo>
                  <a:pt x="1416" y="417"/>
                </a:lnTo>
                <a:lnTo>
                  <a:pt x="1419" y="417"/>
                </a:lnTo>
                <a:lnTo>
                  <a:pt x="1421" y="415"/>
                </a:lnTo>
                <a:lnTo>
                  <a:pt x="1427" y="415"/>
                </a:lnTo>
                <a:lnTo>
                  <a:pt x="1435" y="419"/>
                </a:lnTo>
                <a:lnTo>
                  <a:pt x="1437" y="419"/>
                </a:lnTo>
                <a:lnTo>
                  <a:pt x="1437" y="417"/>
                </a:lnTo>
                <a:lnTo>
                  <a:pt x="1435" y="417"/>
                </a:lnTo>
                <a:lnTo>
                  <a:pt x="1433" y="415"/>
                </a:lnTo>
                <a:lnTo>
                  <a:pt x="1431" y="413"/>
                </a:lnTo>
                <a:lnTo>
                  <a:pt x="1429" y="413"/>
                </a:lnTo>
                <a:lnTo>
                  <a:pt x="1429" y="413"/>
                </a:lnTo>
                <a:lnTo>
                  <a:pt x="1427" y="411"/>
                </a:lnTo>
                <a:lnTo>
                  <a:pt x="1425" y="411"/>
                </a:lnTo>
                <a:lnTo>
                  <a:pt x="1427" y="409"/>
                </a:lnTo>
                <a:lnTo>
                  <a:pt x="1433" y="411"/>
                </a:lnTo>
                <a:lnTo>
                  <a:pt x="1437" y="411"/>
                </a:lnTo>
                <a:lnTo>
                  <a:pt x="1439" y="411"/>
                </a:lnTo>
                <a:lnTo>
                  <a:pt x="1444" y="413"/>
                </a:lnTo>
                <a:lnTo>
                  <a:pt x="1446" y="413"/>
                </a:lnTo>
                <a:lnTo>
                  <a:pt x="1446" y="413"/>
                </a:lnTo>
                <a:lnTo>
                  <a:pt x="1454" y="415"/>
                </a:lnTo>
                <a:lnTo>
                  <a:pt x="1456" y="415"/>
                </a:lnTo>
                <a:lnTo>
                  <a:pt x="1458" y="415"/>
                </a:lnTo>
                <a:lnTo>
                  <a:pt x="1463" y="415"/>
                </a:lnTo>
                <a:lnTo>
                  <a:pt x="1465" y="413"/>
                </a:lnTo>
                <a:lnTo>
                  <a:pt x="1467" y="413"/>
                </a:lnTo>
                <a:lnTo>
                  <a:pt x="1467" y="411"/>
                </a:lnTo>
                <a:lnTo>
                  <a:pt x="1467" y="411"/>
                </a:lnTo>
                <a:lnTo>
                  <a:pt x="1467" y="409"/>
                </a:lnTo>
                <a:lnTo>
                  <a:pt x="1465" y="407"/>
                </a:lnTo>
                <a:lnTo>
                  <a:pt x="1465" y="405"/>
                </a:lnTo>
                <a:lnTo>
                  <a:pt x="1463" y="405"/>
                </a:lnTo>
                <a:lnTo>
                  <a:pt x="1458" y="403"/>
                </a:lnTo>
                <a:lnTo>
                  <a:pt x="1458" y="403"/>
                </a:lnTo>
                <a:lnTo>
                  <a:pt x="1458" y="401"/>
                </a:lnTo>
                <a:lnTo>
                  <a:pt x="1458" y="401"/>
                </a:lnTo>
                <a:lnTo>
                  <a:pt x="1460" y="398"/>
                </a:lnTo>
                <a:lnTo>
                  <a:pt x="1460" y="398"/>
                </a:lnTo>
                <a:lnTo>
                  <a:pt x="1463" y="396"/>
                </a:lnTo>
                <a:lnTo>
                  <a:pt x="1463" y="398"/>
                </a:lnTo>
                <a:lnTo>
                  <a:pt x="1465" y="401"/>
                </a:lnTo>
                <a:lnTo>
                  <a:pt x="1465" y="401"/>
                </a:lnTo>
                <a:lnTo>
                  <a:pt x="1467" y="401"/>
                </a:lnTo>
                <a:lnTo>
                  <a:pt x="1469" y="405"/>
                </a:lnTo>
                <a:lnTo>
                  <a:pt x="1469" y="405"/>
                </a:lnTo>
                <a:lnTo>
                  <a:pt x="1471" y="405"/>
                </a:lnTo>
                <a:lnTo>
                  <a:pt x="1473" y="407"/>
                </a:lnTo>
                <a:lnTo>
                  <a:pt x="1475" y="407"/>
                </a:lnTo>
                <a:lnTo>
                  <a:pt x="1475" y="407"/>
                </a:lnTo>
                <a:lnTo>
                  <a:pt x="1479" y="407"/>
                </a:lnTo>
                <a:lnTo>
                  <a:pt x="1481" y="407"/>
                </a:lnTo>
                <a:lnTo>
                  <a:pt x="1481" y="409"/>
                </a:lnTo>
                <a:lnTo>
                  <a:pt x="1481" y="411"/>
                </a:lnTo>
                <a:lnTo>
                  <a:pt x="1483" y="413"/>
                </a:lnTo>
                <a:lnTo>
                  <a:pt x="1483" y="415"/>
                </a:lnTo>
                <a:lnTo>
                  <a:pt x="1483" y="417"/>
                </a:lnTo>
                <a:lnTo>
                  <a:pt x="1486" y="417"/>
                </a:lnTo>
                <a:lnTo>
                  <a:pt x="1490" y="417"/>
                </a:lnTo>
                <a:lnTo>
                  <a:pt x="1492" y="417"/>
                </a:lnTo>
                <a:lnTo>
                  <a:pt x="1492" y="417"/>
                </a:lnTo>
                <a:lnTo>
                  <a:pt x="1494" y="419"/>
                </a:lnTo>
                <a:lnTo>
                  <a:pt x="1494" y="419"/>
                </a:lnTo>
                <a:lnTo>
                  <a:pt x="1492" y="422"/>
                </a:lnTo>
                <a:lnTo>
                  <a:pt x="1490" y="422"/>
                </a:lnTo>
                <a:lnTo>
                  <a:pt x="1490" y="422"/>
                </a:lnTo>
                <a:lnTo>
                  <a:pt x="1492" y="422"/>
                </a:lnTo>
                <a:lnTo>
                  <a:pt x="1492" y="424"/>
                </a:lnTo>
                <a:lnTo>
                  <a:pt x="1494" y="424"/>
                </a:lnTo>
                <a:lnTo>
                  <a:pt x="1496" y="424"/>
                </a:lnTo>
                <a:lnTo>
                  <a:pt x="1496" y="424"/>
                </a:lnTo>
                <a:lnTo>
                  <a:pt x="1498" y="422"/>
                </a:lnTo>
                <a:lnTo>
                  <a:pt x="1500" y="422"/>
                </a:lnTo>
                <a:lnTo>
                  <a:pt x="1500" y="422"/>
                </a:lnTo>
                <a:lnTo>
                  <a:pt x="1502" y="422"/>
                </a:lnTo>
                <a:lnTo>
                  <a:pt x="1502" y="422"/>
                </a:lnTo>
                <a:lnTo>
                  <a:pt x="1500" y="422"/>
                </a:lnTo>
                <a:lnTo>
                  <a:pt x="1500" y="424"/>
                </a:lnTo>
                <a:lnTo>
                  <a:pt x="1498" y="424"/>
                </a:lnTo>
                <a:lnTo>
                  <a:pt x="1498" y="426"/>
                </a:lnTo>
                <a:lnTo>
                  <a:pt x="1500" y="426"/>
                </a:lnTo>
                <a:lnTo>
                  <a:pt x="1500" y="428"/>
                </a:lnTo>
                <a:lnTo>
                  <a:pt x="1502" y="428"/>
                </a:lnTo>
                <a:lnTo>
                  <a:pt x="1504" y="428"/>
                </a:lnTo>
                <a:lnTo>
                  <a:pt x="1507" y="428"/>
                </a:lnTo>
                <a:lnTo>
                  <a:pt x="1511" y="430"/>
                </a:lnTo>
                <a:lnTo>
                  <a:pt x="1511" y="430"/>
                </a:lnTo>
                <a:lnTo>
                  <a:pt x="1513" y="432"/>
                </a:lnTo>
                <a:lnTo>
                  <a:pt x="1511" y="434"/>
                </a:lnTo>
                <a:lnTo>
                  <a:pt x="1511" y="436"/>
                </a:lnTo>
                <a:lnTo>
                  <a:pt x="1509" y="436"/>
                </a:lnTo>
                <a:lnTo>
                  <a:pt x="1507" y="438"/>
                </a:lnTo>
                <a:lnTo>
                  <a:pt x="1504" y="438"/>
                </a:lnTo>
                <a:lnTo>
                  <a:pt x="1500" y="436"/>
                </a:lnTo>
                <a:lnTo>
                  <a:pt x="1500" y="438"/>
                </a:lnTo>
                <a:lnTo>
                  <a:pt x="1498" y="438"/>
                </a:lnTo>
                <a:lnTo>
                  <a:pt x="1498" y="438"/>
                </a:lnTo>
                <a:lnTo>
                  <a:pt x="1498" y="443"/>
                </a:lnTo>
                <a:lnTo>
                  <a:pt x="1498" y="443"/>
                </a:lnTo>
                <a:lnTo>
                  <a:pt x="1498" y="443"/>
                </a:lnTo>
                <a:lnTo>
                  <a:pt x="1498" y="445"/>
                </a:lnTo>
                <a:lnTo>
                  <a:pt x="1498" y="445"/>
                </a:lnTo>
                <a:lnTo>
                  <a:pt x="1498" y="447"/>
                </a:lnTo>
                <a:lnTo>
                  <a:pt x="1500" y="447"/>
                </a:lnTo>
                <a:lnTo>
                  <a:pt x="1502" y="445"/>
                </a:lnTo>
                <a:lnTo>
                  <a:pt x="1509" y="443"/>
                </a:lnTo>
                <a:lnTo>
                  <a:pt x="1513" y="440"/>
                </a:lnTo>
                <a:lnTo>
                  <a:pt x="1513" y="440"/>
                </a:lnTo>
                <a:lnTo>
                  <a:pt x="1515" y="438"/>
                </a:lnTo>
                <a:lnTo>
                  <a:pt x="1515" y="440"/>
                </a:lnTo>
                <a:lnTo>
                  <a:pt x="1519" y="440"/>
                </a:lnTo>
                <a:lnTo>
                  <a:pt x="1519" y="440"/>
                </a:lnTo>
                <a:lnTo>
                  <a:pt x="1521" y="438"/>
                </a:lnTo>
                <a:lnTo>
                  <a:pt x="1523" y="436"/>
                </a:lnTo>
                <a:lnTo>
                  <a:pt x="1523" y="436"/>
                </a:lnTo>
                <a:lnTo>
                  <a:pt x="1525" y="436"/>
                </a:lnTo>
                <a:lnTo>
                  <a:pt x="1525" y="438"/>
                </a:lnTo>
                <a:lnTo>
                  <a:pt x="1523" y="438"/>
                </a:lnTo>
                <a:lnTo>
                  <a:pt x="1521" y="438"/>
                </a:lnTo>
                <a:lnTo>
                  <a:pt x="1523" y="440"/>
                </a:lnTo>
                <a:lnTo>
                  <a:pt x="1523" y="440"/>
                </a:lnTo>
                <a:lnTo>
                  <a:pt x="1525" y="440"/>
                </a:lnTo>
                <a:lnTo>
                  <a:pt x="1525" y="440"/>
                </a:lnTo>
                <a:lnTo>
                  <a:pt x="1523" y="443"/>
                </a:lnTo>
                <a:lnTo>
                  <a:pt x="1523" y="443"/>
                </a:lnTo>
                <a:lnTo>
                  <a:pt x="1523" y="443"/>
                </a:lnTo>
                <a:lnTo>
                  <a:pt x="1525" y="443"/>
                </a:lnTo>
                <a:lnTo>
                  <a:pt x="1525" y="443"/>
                </a:lnTo>
                <a:lnTo>
                  <a:pt x="1525" y="443"/>
                </a:lnTo>
                <a:lnTo>
                  <a:pt x="1525" y="445"/>
                </a:lnTo>
                <a:lnTo>
                  <a:pt x="1525" y="445"/>
                </a:lnTo>
                <a:lnTo>
                  <a:pt x="1530" y="449"/>
                </a:lnTo>
                <a:lnTo>
                  <a:pt x="1530" y="449"/>
                </a:lnTo>
                <a:lnTo>
                  <a:pt x="1532" y="449"/>
                </a:lnTo>
                <a:lnTo>
                  <a:pt x="1534" y="451"/>
                </a:lnTo>
                <a:lnTo>
                  <a:pt x="1536" y="449"/>
                </a:lnTo>
                <a:lnTo>
                  <a:pt x="1536" y="449"/>
                </a:lnTo>
                <a:lnTo>
                  <a:pt x="1534" y="447"/>
                </a:lnTo>
                <a:lnTo>
                  <a:pt x="1534" y="445"/>
                </a:lnTo>
                <a:lnTo>
                  <a:pt x="1536" y="445"/>
                </a:lnTo>
                <a:lnTo>
                  <a:pt x="1538" y="447"/>
                </a:lnTo>
                <a:lnTo>
                  <a:pt x="1538" y="447"/>
                </a:lnTo>
                <a:lnTo>
                  <a:pt x="1538" y="447"/>
                </a:lnTo>
                <a:lnTo>
                  <a:pt x="1538" y="449"/>
                </a:lnTo>
                <a:lnTo>
                  <a:pt x="1538" y="449"/>
                </a:lnTo>
                <a:lnTo>
                  <a:pt x="1538" y="451"/>
                </a:lnTo>
                <a:lnTo>
                  <a:pt x="1538" y="451"/>
                </a:lnTo>
                <a:lnTo>
                  <a:pt x="1538" y="453"/>
                </a:lnTo>
                <a:lnTo>
                  <a:pt x="1538" y="455"/>
                </a:lnTo>
                <a:lnTo>
                  <a:pt x="1540" y="455"/>
                </a:lnTo>
                <a:lnTo>
                  <a:pt x="1540" y="455"/>
                </a:lnTo>
                <a:lnTo>
                  <a:pt x="1542" y="455"/>
                </a:lnTo>
                <a:lnTo>
                  <a:pt x="1546" y="455"/>
                </a:lnTo>
                <a:lnTo>
                  <a:pt x="1546" y="455"/>
                </a:lnTo>
                <a:lnTo>
                  <a:pt x="1546" y="455"/>
                </a:lnTo>
                <a:lnTo>
                  <a:pt x="1546" y="457"/>
                </a:lnTo>
                <a:lnTo>
                  <a:pt x="1548" y="461"/>
                </a:lnTo>
                <a:lnTo>
                  <a:pt x="1551" y="466"/>
                </a:lnTo>
                <a:lnTo>
                  <a:pt x="1555" y="468"/>
                </a:lnTo>
                <a:lnTo>
                  <a:pt x="1557" y="472"/>
                </a:lnTo>
                <a:lnTo>
                  <a:pt x="1559" y="480"/>
                </a:lnTo>
                <a:lnTo>
                  <a:pt x="1561" y="480"/>
                </a:lnTo>
                <a:lnTo>
                  <a:pt x="1561" y="480"/>
                </a:lnTo>
                <a:lnTo>
                  <a:pt x="1561" y="482"/>
                </a:lnTo>
                <a:lnTo>
                  <a:pt x="1559" y="484"/>
                </a:lnTo>
                <a:lnTo>
                  <a:pt x="1557" y="484"/>
                </a:lnTo>
                <a:lnTo>
                  <a:pt x="1555" y="487"/>
                </a:lnTo>
                <a:lnTo>
                  <a:pt x="1553" y="487"/>
                </a:lnTo>
                <a:lnTo>
                  <a:pt x="1551" y="491"/>
                </a:lnTo>
                <a:lnTo>
                  <a:pt x="1551" y="491"/>
                </a:lnTo>
                <a:lnTo>
                  <a:pt x="1551" y="493"/>
                </a:lnTo>
                <a:lnTo>
                  <a:pt x="1551" y="495"/>
                </a:lnTo>
                <a:lnTo>
                  <a:pt x="1546" y="495"/>
                </a:lnTo>
                <a:lnTo>
                  <a:pt x="1546" y="495"/>
                </a:lnTo>
                <a:lnTo>
                  <a:pt x="1544" y="497"/>
                </a:lnTo>
                <a:lnTo>
                  <a:pt x="1544" y="497"/>
                </a:lnTo>
                <a:lnTo>
                  <a:pt x="1542" y="499"/>
                </a:lnTo>
                <a:lnTo>
                  <a:pt x="1536" y="503"/>
                </a:lnTo>
                <a:lnTo>
                  <a:pt x="1530" y="508"/>
                </a:lnTo>
                <a:lnTo>
                  <a:pt x="1530" y="508"/>
                </a:lnTo>
                <a:lnTo>
                  <a:pt x="1530" y="508"/>
                </a:lnTo>
                <a:lnTo>
                  <a:pt x="1530" y="510"/>
                </a:lnTo>
                <a:lnTo>
                  <a:pt x="1532" y="512"/>
                </a:lnTo>
                <a:lnTo>
                  <a:pt x="1536" y="514"/>
                </a:lnTo>
                <a:lnTo>
                  <a:pt x="1538" y="516"/>
                </a:lnTo>
                <a:lnTo>
                  <a:pt x="1540" y="518"/>
                </a:lnTo>
                <a:lnTo>
                  <a:pt x="1540" y="520"/>
                </a:lnTo>
                <a:lnTo>
                  <a:pt x="1542" y="522"/>
                </a:lnTo>
                <a:lnTo>
                  <a:pt x="1542" y="524"/>
                </a:lnTo>
                <a:lnTo>
                  <a:pt x="1540" y="524"/>
                </a:lnTo>
                <a:lnTo>
                  <a:pt x="1538" y="522"/>
                </a:lnTo>
                <a:lnTo>
                  <a:pt x="1536" y="522"/>
                </a:lnTo>
                <a:lnTo>
                  <a:pt x="1534" y="524"/>
                </a:lnTo>
                <a:lnTo>
                  <a:pt x="1532" y="524"/>
                </a:lnTo>
                <a:lnTo>
                  <a:pt x="1530" y="526"/>
                </a:lnTo>
                <a:lnTo>
                  <a:pt x="1527" y="526"/>
                </a:lnTo>
                <a:lnTo>
                  <a:pt x="1527" y="526"/>
                </a:lnTo>
                <a:lnTo>
                  <a:pt x="1525" y="526"/>
                </a:lnTo>
                <a:lnTo>
                  <a:pt x="1523" y="526"/>
                </a:lnTo>
                <a:lnTo>
                  <a:pt x="1521" y="526"/>
                </a:lnTo>
                <a:lnTo>
                  <a:pt x="1521" y="526"/>
                </a:lnTo>
                <a:lnTo>
                  <a:pt x="1519" y="526"/>
                </a:lnTo>
                <a:lnTo>
                  <a:pt x="1519" y="528"/>
                </a:lnTo>
                <a:lnTo>
                  <a:pt x="1517" y="528"/>
                </a:lnTo>
                <a:lnTo>
                  <a:pt x="1511" y="528"/>
                </a:lnTo>
                <a:lnTo>
                  <a:pt x="1509" y="528"/>
                </a:lnTo>
                <a:lnTo>
                  <a:pt x="1511" y="528"/>
                </a:lnTo>
                <a:lnTo>
                  <a:pt x="1513" y="533"/>
                </a:lnTo>
                <a:lnTo>
                  <a:pt x="1515" y="533"/>
                </a:lnTo>
                <a:lnTo>
                  <a:pt x="1515" y="535"/>
                </a:lnTo>
                <a:lnTo>
                  <a:pt x="1517" y="535"/>
                </a:lnTo>
                <a:lnTo>
                  <a:pt x="1515" y="535"/>
                </a:lnTo>
                <a:lnTo>
                  <a:pt x="1515" y="537"/>
                </a:lnTo>
                <a:lnTo>
                  <a:pt x="1515" y="537"/>
                </a:lnTo>
                <a:lnTo>
                  <a:pt x="1515" y="539"/>
                </a:lnTo>
                <a:lnTo>
                  <a:pt x="1515" y="539"/>
                </a:lnTo>
                <a:lnTo>
                  <a:pt x="1513" y="537"/>
                </a:lnTo>
                <a:lnTo>
                  <a:pt x="1513" y="537"/>
                </a:lnTo>
                <a:lnTo>
                  <a:pt x="1513" y="537"/>
                </a:lnTo>
                <a:lnTo>
                  <a:pt x="1513" y="537"/>
                </a:lnTo>
                <a:lnTo>
                  <a:pt x="1515" y="535"/>
                </a:lnTo>
                <a:lnTo>
                  <a:pt x="1513" y="535"/>
                </a:lnTo>
                <a:lnTo>
                  <a:pt x="1513" y="533"/>
                </a:lnTo>
                <a:lnTo>
                  <a:pt x="1509" y="531"/>
                </a:lnTo>
                <a:lnTo>
                  <a:pt x="1507" y="528"/>
                </a:lnTo>
                <a:lnTo>
                  <a:pt x="1500" y="526"/>
                </a:lnTo>
                <a:lnTo>
                  <a:pt x="1496" y="526"/>
                </a:lnTo>
                <a:lnTo>
                  <a:pt x="1492" y="524"/>
                </a:lnTo>
                <a:lnTo>
                  <a:pt x="1492" y="524"/>
                </a:lnTo>
                <a:lnTo>
                  <a:pt x="1488" y="524"/>
                </a:lnTo>
                <a:lnTo>
                  <a:pt x="1488" y="524"/>
                </a:lnTo>
                <a:lnTo>
                  <a:pt x="1488" y="524"/>
                </a:lnTo>
                <a:lnTo>
                  <a:pt x="1486" y="526"/>
                </a:lnTo>
                <a:lnTo>
                  <a:pt x="1486" y="526"/>
                </a:lnTo>
                <a:lnTo>
                  <a:pt x="1486" y="526"/>
                </a:lnTo>
                <a:lnTo>
                  <a:pt x="1488" y="531"/>
                </a:lnTo>
                <a:lnTo>
                  <a:pt x="1488" y="531"/>
                </a:lnTo>
                <a:lnTo>
                  <a:pt x="1486" y="531"/>
                </a:lnTo>
                <a:lnTo>
                  <a:pt x="1479" y="533"/>
                </a:lnTo>
                <a:lnTo>
                  <a:pt x="1477" y="535"/>
                </a:lnTo>
                <a:lnTo>
                  <a:pt x="1477" y="535"/>
                </a:lnTo>
                <a:lnTo>
                  <a:pt x="1477" y="537"/>
                </a:lnTo>
                <a:lnTo>
                  <a:pt x="1475" y="539"/>
                </a:lnTo>
                <a:lnTo>
                  <a:pt x="1475" y="541"/>
                </a:lnTo>
                <a:lnTo>
                  <a:pt x="1475" y="541"/>
                </a:lnTo>
                <a:lnTo>
                  <a:pt x="1475" y="543"/>
                </a:lnTo>
                <a:lnTo>
                  <a:pt x="1475" y="543"/>
                </a:lnTo>
                <a:lnTo>
                  <a:pt x="1477" y="547"/>
                </a:lnTo>
                <a:lnTo>
                  <a:pt x="1477" y="547"/>
                </a:lnTo>
                <a:lnTo>
                  <a:pt x="1481" y="549"/>
                </a:lnTo>
                <a:lnTo>
                  <a:pt x="1481" y="549"/>
                </a:lnTo>
                <a:lnTo>
                  <a:pt x="1483" y="549"/>
                </a:lnTo>
                <a:lnTo>
                  <a:pt x="1486" y="549"/>
                </a:lnTo>
                <a:lnTo>
                  <a:pt x="1486" y="552"/>
                </a:lnTo>
                <a:lnTo>
                  <a:pt x="1488" y="552"/>
                </a:lnTo>
                <a:lnTo>
                  <a:pt x="1490" y="552"/>
                </a:lnTo>
                <a:lnTo>
                  <a:pt x="1492" y="552"/>
                </a:lnTo>
                <a:lnTo>
                  <a:pt x="1494" y="554"/>
                </a:lnTo>
                <a:lnTo>
                  <a:pt x="1496" y="554"/>
                </a:lnTo>
                <a:lnTo>
                  <a:pt x="1498" y="552"/>
                </a:lnTo>
                <a:lnTo>
                  <a:pt x="1498" y="552"/>
                </a:lnTo>
                <a:lnTo>
                  <a:pt x="1500" y="552"/>
                </a:lnTo>
                <a:lnTo>
                  <a:pt x="1500" y="552"/>
                </a:lnTo>
                <a:lnTo>
                  <a:pt x="1504" y="549"/>
                </a:lnTo>
                <a:lnTo>
                  <a:pt x="1507" y="549"/>
                </a:lnTo>
                <a:lnTo>
                  <a:pt x="1509" y="549"/>
                </a:lnTo>
                <a:lnTo>
                  <a:pt x="1511" y="549"/>
                </a:lnTo>
                <a:lnTo>
                  <a:pt x="1511" y="545"/>
                </a:lnTo>
                <a:lnTo>
                  <a:pt x="1515" y="545"/>
                </a:lnTo>
                <a:lnTo>
                  <a:pt x="1517" y="547"/>
                </a:lnTo>
                <a:lnTo>
                  <a:pt x="1517" y="547"/>
                </a:lnTo>
                <a:lnTo>
                  <a:pt x="1521" y="547"/>
                </a:lnTo>
                <a:lnTo>
                  <a:pt x="1523" y="547"/>
                </a:lnTo>
                <a:lnTo>
                  <a:pt x="1525" y="547"/>
                </a:lnTo>
                <a:lnTo>
                  <a:pt x="1525" y="545"/>
                </a:lnTo>
                <a:lnTo>
                  <a:pt x="1525" y="543"/>
                </a:lnTo>
                <a:lnTo>
                  <a:pt x="1523" y="541"/>
                </a:lnTo>
                <a:lnTo>
                  <a:pt x="1523" y="541"/>
                </a:lnTo>
                <a:lnTo>
                  <a:pt x="1523" y="539"/>
                </a:lnTo>
                <a:lnTo>
                  <a:pt x="1523" y="539"/>
                </a:lnTo>
                <a:lnTo>
                  <a:pt x="1525" y="539"/>
                </a:lnTo>
                <a:lnTo>
                  <a:pt x="1525" y="539"/>
                </a:lnTo>
                <a:lnTo>
                  <a:pt x="1525" y="539"/>
                </a:lnTo>
                <a:lnTo>
                  <a:pt x="1527" y="539"/>
                </a:lnTo>
                <a:lnTo>
                  <a:pt x="1527" y="541"/>
                </a:lnTo>
                <a:lnTo>
                  <a:pt x="1527" y="541"/>
                </a:lnTo>
                <a:lnTo>
                  <a:pt x="1527" y="543"/>
                </a:lnTo>
                <a:lnTo>
                  <a:pt x="1530" y="543"/>
                </a:lnTo>
                <a:lnTo>
                  <a:pt x="1530" y="543"/>
                </a:lnTo>
                <a:lnTo>
                  <a:pt x="1532" y="543"/>
                </a:lnTo>
                <a:lnTo>
                  <a:pt x="1534" y="543"/>
                </a:lnTo>
                <a:lnTo>
                  <a:pt x="1534" y="547"/>
                </a:lnTo>
                <a:lnTo>
                  <a:pt x="1534" y="547"/>
                </a:lnTo>
                <a:lnTo>
                  <a:pt x="1534" y="549"/>
                </a:lnTo>
                <a:lnTo>
                  <a:pt x="1536" y="549"/>
                </a:lnTo>
                <a:lnTo>
                  <a:pt x="1536" y="547"/>
                </a:lnTo>
                <a:lnTo>
                  <a:pt x="1536" y="547"/>
                </a:lnTo>
                <a:lnTo>
                  <a:pt x="1538" y="545"/>
                </a:lnTo>
                <a:lnTo>
                  <a:pt x="1538" y="545"/>
                </a:lnTo>
                <a:lnTo>
                  <a:pt x="1538" y="545"/>
                </a:lnTo>
                <a:lnTo>
                  <a:pt x="1540" y="545"/>
                </a:lnTo>
                <a:lnTo>
                  <a:pt x="1540" y="545"/>
                </a:lnTo>
                <a:lnTo>
                  <a:pt x="1544" y="545"/>
                </a:lnTo>
                <a:lnTo>
                  <a:pt x="1546" y="545"/>
                </a:lnTo>
                <a:lnTo>
                  <a:pt x="1546" y="545"/>
                </a:lnTo>
                <a:lnTo>
                  <a:pt x="1544" y="549"/>
                </a:lnTo>
                <a:lnTo>
                  <a:pt x="1544" y="549"/>
                </a:lnTo>
                <a:lnTo>
                  <a:pt x="1544" y="549"/>
                </a:lnTo>
                <a:lnTo>
                  <a:pt x="1546" y="552"/>
                </a:lnTo>
                <a:lnTo>
                  <a:pt x="1548" y="552"/>
                </a:lnTo>
                <a:lnTo>
                  <a:pt x="1551" y="556"/>
                </a:lnTo>
                <a:lnTo>
                  <a:pt x="1555" y="558"/>
                </a:lnTo>
                <a:lnTo>
                  <a:pt x="1555" y="558"/>
                </a:lnTo>
                <a:lnTo>
                  <a:pt x="1555" y="558"/>
                </a:lnTo>
                <a:lnTo>
                  <a:pt x="1557" y="560"/>
                </a:lnTo>
                <a:lnTo>
                  <a:pt x="1557" y="562"/>
                </a:lnTo>
                <a:lnTo>
                  <a:pt x="1559" y="562"/>
                </a:lnTo>
                <a:lnTo>
                  <a:pt x="1561" y="560"/>
                </a:lnTo>
                <a:lnTo>
                  <a:pt x="1563" y="560"/>
                </a:lnTo>
                <a:lnTo>
                  <a:pt x="1563" y="560"/>
                </a:lnTo>
                <a:lnTo>
                  <a:pt x="1563" y="562"/>
                </a:lnTo>
                <a:lnTo>
                  <a:pt x="1561" y="562"/>
                </a:lnTo>
                <a:lnTo>
                  <a:pt x="1561" y="564"/>
                </a:lnTo>
                <a:lnTo>
                  <a:pt x="1561" y="564"/>
                </a:lnTo>
                <a:lnTo>
                  <a:pt x="1561" y="564"/>
                </a:lnTo>
                <a:lnTo>
                  <a:pt x="1567" y="564"/>
                </a:lnTo>
                <a:lnTo>
                  <a:pt x="1569" y="564"/>
                </a:lnTo>
                <a:lnTo>
                  <a:pt x="1569" y="566"/>
                </a:lnTo>
                <a:lnTo>
                  <a:pt x="1571" y="566"/>
                </a:lnTo>
                <a:lnTo>
                  <a:pt x="1571" y="568"/>
                </a:lnTo>
                <a:lnTo>
                  <a:pt x="1571" y="568"/>
                </a:lnTo>
                <a:lnTo>
                  <a:pt x="1574" y="568"/>
                </a:lnTo>
                <a:lnTo>
                  <a:pt x="1574" y="568"/>
                </a:lnTo>
                <a:lnTo>
                  <a:pt x="1571" y="568"/>
                </a:lnTo>
                <a:lnTo>
                  <a:pt x="1569" y="570"/>
                </a:lnTo>
                <a:lnTo>
                  <a:pt x="1569" y="570"/>
                </a:lnTo>
                <a:lnTo>
                  <a:pt x="1567" y="570"/>
                </a:lnTo>
                <a:lnTo>
                  <a:pt x="1565" y="570"/>
                </a:lnTo>
                <a:lnTo>
                  <a:pt x="1565" y="572"/>
                </a:lnTo>
                <a:lnTo>
                  <a:pt x="1567" y="572"/>
                </a:lnTo>
                <a:lnTo>
                  <a:pt x="1569" y="577"/>
                </a:lnTo>
                <a:lnTo>
                  <a:pt x="1571" y="579"/>
                </a:lnTo>
                <a:lnTo>
                  <a:pt x="1574" y="579"/>
                </a:lnTo>
                <a:lnTo>
                  <a:pt x="1576" y="581"/>
                </a:lnTo>
                <a:lnTo>
                  <a:pt x="1580" y="579"/>
                </a:lnTo>
                <a:lnTo>
                  <a:pt x="1580" y="579"/>
                </a:lnTo>
                <a:lnTo>
                  <a:pt x="1578" y="581"/>
                </a:lnTo>
                <a:lnTo>
                  <a:pt x="1578" y="581"/>
                </a:lnTo>
                <a:lnTo>
                  <a:pt x="1580" y="581"/>
                </a:lnTo>
                <a:lnTo>
                  <a:pt x="1582" y="583"/>
                </a:lnTo>
                <a:lnTo>
                  <a:pt x="1586" y="583"/>
                </a:lnTo>
                <a:lnTo>
                  <a:pt x="1588" y="585"/>
                </a:lnTo>
                <a:lnTo>
                  <a:pt x="1590" y="587"/>
                </a:lnTo>
                <a:lnTo>
                  <a:pt x="1592" y="587"/>
                </a:lnTo>
                <a:lnTo>
                  <a:pt x="1595" y="585"/>
                </a:lnTo>
                <a:lnTo>
                  <a:pt x="1597" y="585"/>
                </a:lnTo>
                <a:lnTo>
                  <a:pt x="1599" y="587"/>
                </a:lnTo>
                <a:lnTo>
                  <a:pt x="1601" y="587"/>
                </a:lnTo>
                <a:lnTo>
                  <a:pt x="1603" y="591"/>
                </a:lnTo>
                <a:lnTo>
                  <a:pt x="1607" y="593"/>
                </a:lnTo>
                <a:lnTo>
                  <a:pt x="1607" y="593"/>
                </a:lnTo>
                <a:lnTo>
                  <a:pt x="1611" y="596"/>
                </a:lnTo>
                <a:lnTo>
                  <a:pt x="1613" y="598"/>
                </a:lnTo>
                <a:lnTo>
                  <a:pt x="1615" y="598"/>
                </a:lnTo>
                <a:lnTo>
                  <a:pt x="1618" y="598"/>
                </a:lnTo>
                <a:lnTo>
                  <a:pt x="1630" y="600"/>
                </a:lnTo>
                <a:lnTo>
                  <a:pt x="1632" y="600"/>
                </a:lnTo>
                <a:lnTo>
                  <a:pt x="1632" y="602"/>
                </a:lnTo>
                <a:lnTo>
                  <a:pt x="1634" y="602"/>
                </a:lnTo>
                <a:lnTo>
                  <a:pt x="1641" y="604"/>
                </a:lnTo>
                <a:lnTo>
                  <a:pt x="1643" y="604"/>
                </a:lnTo>
                <a:lnTo>
                  <a:pt x="1645" y="606"/>
                </a:lnTo>
                <a:lnTo>
                  <a:pt x="1647" y="606"/>
                </a:lnTo>
                <a:lnTo>
                  <a:pt x="1647" y="606"/>
                </a:lnTo>
                <a:lnTo>
                  <a:pt x="1649" y="606"/>
                </a:lnTo>
                <a:lnTo>
                  <a:pt x="1651" y="606"/>
                </a:lnTo>
                <a:lnTo>
                  <a:pt x="1651" y="604"/>
                </a:lnTo>
                <a:lnTo>
                  <a:pt x="1649" y="602"/>
                </a:lnTo>
                <a:lnTo>
                  <a:pt x="1649" y="602"/>
                </a:lnTo>
                <a:lnTo>
                  <a:pt x="1651" y="600"/>
                </a:lnTo>
                <a:lnTo>
                  <a:pt x="1651" y="600"/>
                </a:lnTo>
                <a:lnTo>
                  <a:pt x="1651" y="598"/>
                </a:lnTo>
                <a:lnTo>
                  <a:pt x="1651" y="598"/>
                </a:lnTo>
                <a:lnTo>
                  <a:pt x="1651" y="598"/>
                </a:lnTo>
                <a:lnTo>
                  <a:pt x="1647" y="596"/>
                </a:lnTo>
                <a:lnTo>
                  <a:pt x="1647" y="596"/>
                </a:lnTo>
                <a:lnTo>
                  <a:pt x="1645" y="593"/>
                </a:lnTo>
                <a:lnTo>
                  <a:pt x="1645" y="591"/>
                </a:lnTo>
                <a:lnTo>
                  <a:pt x="1643" y="589"/>
                </a:lnTo>
                <a:lnTo>
                  <a:pt x="1641" y="589"/>
                </a:lnTo>
                <a:lnTo>
                  <a:pt x="1639" y="587"/>
                </a:lnTo>
                <a:lnTo>
                  <a:pt x="1636" y="587"/>
                </a:lnTo>
                <a:lnTo>
                  <a:pt x="1634" y="585"/>
                </a:lnTo>
                <a:lnTo>
                  <a:pt x="1632" y="585"/>
                </a:lnTo>
                <a:lnTo>
                  <a:pt x="1632" y="583"/>
                </a:lnTo>
                <a:lnTo>
                  <a:pt x="1630" y="583"/>
                </a:lnTo>
                <a:lnTo>
                  <a:pt x="1626" y="581"/>
                </a:lnTo>
                <a:lnTo>
                  <a:pt x="1626" y="581"/>
                </a:lnTo>
                <a:lnTo>
                  <a:pt x="1628" y="579"/>
                </a:lnTo>
                <a:lnTo>
                  <a:pt x="1628" y="579"/>
                </a:lnTo>
                <a:lnTo>
                  <a:pt x="1626" y="579"/>
                </a:lnTo>
                <a:lnTo>
                  <a:pt x="1624" y="579"/>
                </a:lnTo>
                <a:lnTo>
                  <a:pt x="1620" y="577"/>
                </a:lnTo>
                <a:lnTo>
                  <a:pt x="1620" y="577"/>
                </a:lnTo>
                <a:lnTo>
                  <a:pt x="1618" y="572"/>
                </a:lnTo>
                <a:lnTo>
                  <a:pt x="1615" y="570"/>
                </a:lnTo>
                <a:lnTo>
                  <a:pt x="1613" y="568"/>
                </a:lnTo>
                <a:lnTo>
                  <a:pt x="1611" y="568"/>
                </a:lnTo>
                <a:lnTo>
                  <a:pt x="1609" y="564"/>
                </a:lnTo>
                <a:lnTo>
                  <a:pt x="1609" y="564"/>
                </a:lnTo>
                <a:lnTo>
                  <a:pt x="1613" y="564"/>
                </a:lnTo>
                <a:lnTo>
                  <a:pt x="1615" y="564"/>
                </a:lnTo>
                <a:lnTo>
                  <a:pt x="1620" y="566"/>
                </a:lnTo>
                <a:lnTo>
                  <a:pt x="1626" y="570"/>
                </a:lnTo>
                <a:lnTo>
                  <a:pt x="1626" y="570"/>
                </a:lnTo>
                <a:lnTo>
                  <a:pt x="1626" y="570"/>
                </a:lnTo>
                <a:lnTo>
                  <a:pt x="1626" y="570"/>
                </a:lnTo>
                <a:lnTo>
                  <a:pt x="1626" y="566"/>
                </a:lnTo>
                <a:lnTo>
                  <a:pt x="1624" y="564"/>
                </a:lnTo>
                <a:lnTo>
                  <a:pt x="1624" y="564"/>
                </a:lnTo>
                <a:lnTo>
                  <a:pt x="1626" y="566"/>
                </a:lnTo>
                <a:lnTo>
                  <a:pt x="1630" y="570"/>
                </a:lnTo>
                <a:lnTo>
                  <a:pt x="1632" y="572"/>
                </a:lnTo>
                <a:lnTo>
                  <a:pt x="1634" y="575"/>
                </a:lnTo>
                <a:lnTo>
                  <a:pt x="1636" y="575"/>
                </a:lnTo>
                <a:lnTo>
                  <a:pt x="1636" y="575"/>
                </a:lnTo>
                <a:lnTo>
                  <a:pt x="1636" y="575"/>
                </a:lnTo>
                <a:lnTo>
                  <a:pt x="1639" y="577"/>
                </a:lnTo>
                <a:lnTo>
                  <a:pt x="1639" y="577"/>
                </a:lnTo>
                <a:lnTo>
                  <a:pt x="1641" y="577"/>
                </a:lnTo>
                <a:lnTo>
                  <a:pt x="1641" y="579"/>
                </a:lnTo>
                <a:lnTo>
                  <a:pt x="1641" y="579"/>
                </a:lnTo>
                <a:lnTo>
                  <a:pt x="1641" y="579"/>
                </a:lnTo>
                <a:lnTo>
                  <a:pt x="1643" y="579"/>
                </a:lnTo>
                <a:lnTo>
                  <a:pt x="1643" y="579"/>
                </a:lnTo>
                <a:lnTo>
                  <a:pt x="1643" y="575"/>
                </a:lnTo>
                <a:lnTo>
                  <a:pt x="1643" y="575"/>
                </a:lnTo>
                <a:lnTo>
                  <a:pt x="1643" y="577"/>
                </a:lnTo>
                <a:lnTo>
                  <a:pt x="1645" y="579"/>
                </a:lnTo>
                <a:lnTo>
                  <a:pt x="1645" y="581"/>
                </a:lnTo>
                <a:lnTo>
                  <a:pt x="1647" y="581"/>
                </a:lnTo>
                <a:lnTo>
                  <a:pt x="1649" y="581"/>
                </a:lnTo>
                <a:lnTo>
                  <a:pt x="1649" y="581"/>
                </a:lnTo>
                <a:lnTo>
                  <a:pt x="1649" y="579"/>
                </a:lnTo>
                <a:lnTo>
                  <a:pt x="1647" y="579"/>
                </a:lnTo>
                <a:lnTo>
                  <a:pt x="1649" y="579"/>
                </a:lnTo>
                <a:lnTo>
                  <a:pt x="1651" y="581"/>
                </a:lnTo>
                <a:lnTo>
                  <a:pt x="1653" y="581"/>
                </a:lnTo>
                <a:lnTo>
                  <a:pt x="1653" y="583"/>
                </a:lnTo>
                <a:lnTo>
                  <a:pt x="1653" y="583"/>
                </a:lnTo>
                <a:lnTo>
                  <a:pt x="1655" y="583"/>
                </a:lnTo>
                <a:lnTo>
                  <a:pt x="1655" y="583"/>
                </a:lnTo>
                <a:lnTo>
                  <a:pt x="1655" y="583"/>
                </a:lnTo>
                <a:lnTo>
                  <a:pt x="1657" y="583"/>
                </a:lnTo>
                <a:lnTo>
                  <a:pt x="1659" y="585"/>
                </a:lnTo>
                <a:lnTo>
                  <a:pt x="1662" y="587"/>
                </a:lnTo>
                <a:lnTo>
                  <a:pt x="1664" y="589"/>
                </a:lnTo>
                <a:lnTo>
                  <a:pt x="1664" y="589"/>
                </a:lnTo>
                <a:lnTo>
                  <a:pt x="1666" y="589"/>
                </a:lnTo>
                <a:lnTo>
                  <a:pt x="1666" y="587"/>
                </a:lnTo>
                <a:lnTo>
                  <a:pt x="1664" y="583"/>
                </a:lnTo>
                <a:lnTo>
                  <a:pt x="1664" y="583"/>
                </a:lnTo>
                <a:lnTo>
                  <a:pt x="1668" y="583"/>
                </a:lnTo>
                <a:lnTo>
                  <a:pt x="1668" y="583"/>
                </a:lnTo>
                <a:lnTo>
                  <a:pt x="1670" y="583"/>
                </a:lnTo>
                <a:lnTo>
                  <a:pt x="1670" y="583"/>
                </a:lnTo>
                <a:lnTo>
                  <a:pt x="1670" y="583"/>
                </a:lnTo>
                <a:lnTo>
                  <a:pt x="1670" y="583"/>
                </a:lnTo>
                <a:lnTo>
                  <a:pt x="1670" y="581"/>
                </a:lnTo>
                <a:lnTo>
                  <a:pt x="1668" y="579"/>
                </a:lnTo>
                <a:lnTo>
                  <a:pt x="1668" y="579"/>
                </a:lnTo>
                <a:lnTo>
                  <a:pt x="1666" y="575"/>
                </a:lnTo>
                <a:lnTo>
                  <a:pt x="1666" y="575"/>
                </a:lnTo>
                <a:lnTo>
                  <a:pt x="1666" y="575"/>
                </a:lnTo>
                <a:lnTo>
                  <a:pt x="1666" y="575"/>
                </a:lnTo>
                <a:lnTo>
                  <a:pt x="1666" y="572"/>
                </a:lnTo>
                <a:lnTo>
                  <a:pt x="1666" y="570"/>
                </a:lnTo>
                <a:lnTo>
                  <a:pt x="1666" y="566"/>
                </a:lnTo>
                <a:lnTo>
                  <a:pt x="1664" y="566"/>
                </a:lnTo>
                <a:lnTo>
                  <a:pt x="1664" y="564"/>
                </a:lnTo>
                <a:lnTo>
                  <a:pt x="1664" y="564"/>
                </a:lnTo>
                <a:lnTo>
                  <a:pt x="1666" y="566"/>
                </a:lnTo>
                <a:lnTo>
                  <a:pt x="1668" y="568"/>
                </a:lnTo>
                <a:lnTo>
                  <a:pt x="1668" y="568"/>
                </a:lnTo>
                <a:lnTo>
                  <a:pt x="1670" y="575"/>
                </a:lnTo>
                <a:lnTo>
                  <a:pt x="1670" y="575"/>
                </a:lnTo>
                <a:lnTo>
                  <a:pt x="1672" y="575"/>
                </a:lnTo>
                <a:lnTo>
                  <a:pt x="1672" y="575"/>
                </a:lnTo>
                <a:lnTo>
                  <a:pt x="1674" y="572"/>
                </a:lnTo>
                <a:lnTo>
                  <a:pt x="1674" y="570"/>
                </a:lnTo>
                <a:lnTo>
                  <a:pt x="1672" y="568"/>
                </a:lnTo>
                <a:lnTo>
                  <a:pt x="1672" y="566"/>
                </a:lnTo>
                <a:lnTo>
                  <a:pt x="1674" y="566"/>
                </a:lnTo>
                <a:lnTo>
                  <a:pt x="1674" y="564"/>
                </a:lnTo>
                <a:lnTo>
                  <a:pt x="1674" y="562"/>
                </a:lnTo>
                <a:lnTo>
                  <a:pt x="1672" y="560"/>
                </a:lnTo>
                <a:lnTo>
                  <a:pt x="1672" y="560"/>
                </a:lnTo>
                <a:lnTo>
                  <a:pt x="1670" y="560"/>
                </a:lnTo>
                <a:lnTo>
                  <a:pt x="1670" y="560"/>
                </a:lnTo>
                <a:lnTo>
                  <a:pt x="1670" y="560"/>
                </a:lnTo>
                <a:lnTo>
                  <a:pt x="1670" y="558"/>
                </a:lnTo>
                <a:lnTo>
                  <a:pt x="1670" y="558"/>
                </a:lnTo>
                <a:lnTo>
                  <a:pt x="1670" y="558"/>
                </a:lnTo>
                <a:lnTo>
                  <a:pt x="1668" y="558"/>
                </a:lnTo>
                <a:lnTo>
                  <a:pt x="1666" y="558"/>
                </a:lnTo>
                <a:lnTo>
                  <a:pt x="1664" y="558"/>
                </a:lnTo>
                <a:lnTo>
                  <a:pt x="1664" y="558"/>
                </a:lnTo>
                <a:lnTo>
                  <a:pt x="1664" y="556"/>
                </a:lnTo>
                <a:lnTo>
                  <a:pt x="1664" y="556"/>
                </a:lnTo>
                <a:lnTo>
                  <a:pt x="1664" y="556"/>
                </a:lnTo>
                <a:lnTo>
                  <a:pt x="1662" y="554"/>
                </a:lnTo>
                <a:lnTo>
                  <a:pt x="1662" y="554"/>
                </a:lnTo>
                <a:lnTo>
                  <a:pt x="1657" y="552"/>
                </a:lnTo>
                <a:lnTo>
                  <a:pt x="1657" y="552"/>
                </a:lnTo>
                <a:lnTo>
                  <a:pt x="1659" y="552"/>
                </a:lnTo>
                <a:lnTo>
                  <a:pt x="1662" y="552"/>
                </a:lnTo>
                <a:lnTo>
                  <a:pt x="1664" y="552"/>
                </a:lnTo>
                <a:lnTo>
                  <a:pt x="1666" y="547"/>
                </a:lnTo>
                <a:lnTo>
                  <a:pt x="1664" y="547"/>
                </a:lnTo>
                <a:lnTo>
                  <a:pt x="1664" y="547"/>
                </a:lnTo>
                <a:lnTo>
                  <a:pt x="1659" y="547"/>
                </a:lnTo>
                <a:lnTo>
                  <a:pt x="1657" y="547"/>
                </a:lnTo>
                <a:lnTo>
                  <a:pt x="1659" y="545"/>
                </a:lnTo>
                <a:lnTo>
                  <a:pt x="1662" y="545"/>
                </a:lnTo>
                <a:lnTo>
                  <a:pt x="1662" y="543"/>
                </a:lnTo>
                <a:lnTo>
                  <a:pt x="1659" y="541"/>
                </a:lnTo>
                <a:lnTo>
                  <a:pt x="1659" y="541"/>
                </a:lnTo>
                <a:lnTo>
                  <a:pt x="1657" y="541"/>
                </a:lnTo>
                <a:lnTo>
                  <a:pt x="1657" y="541"/>
                </a:lnTo>
                <a:lnTo>
                  <a:pt x="1655" y="539"/>
                </a:lnTo>
                <a:lnTo>
                  <a:pt x="1653" y="537"/>
                </a:lnTo>
                <a:lnTo>
                  <a:pt x="1651" y="539"/>
                </a:lnTo>
                <a:lnTo>
                  <a:pt x="1649" y="539"/>
                </a:lnTo>
                <a:lnTo>
                  <a:pt x="1649" y="541"/>
                </a:lnTo>
                <a:lnTo>
                  <a:pt x="1649" y="541"/>
                </a:lnTo>
                <a:lnTo>
                  <a:pt x="1647" y="541"/>
                </a:lnTo>
                <a:lnTo>
                  <a:pt x="1647" y="541"/>
                </a:lnTo>
                <a:lnTo>
                  <a:pt x="1649" y="539"/>
                </a:lnTo>
                <a:lnTo>
                  <a:pt x="1649" y="539"/>
                </a:lnTo>
                <a:lnTo>
                  <a:pt x="1647" y="537"/>
                </a:lnTo>
                <a:lnTo>
                  <a:pt x="1645" y="535"/>
                </a:lnTo>
                <a:lnTo>
                  <a:pt x="1643" y="535"/>
                </a:lnTo>
                <a:lnTo>
                  <a:pt x="1643" y="535"/>
                </a:lnTo>
                <a:lnTo>
                  <a:pt x="1643" y="539"/>
                </a:lnTo>
                <a:lnTo>
                  <a:pt x="1641" y="539"/>
                </a:lnTo>
                <a:lnTo>
                  <a:pt x="1641" y="539"/>
                </a:lnTo>
                <a:lnTo>
                  <a:pt x="1641" y="535"/>
                </a:lnTo>
                <a:lnTo>
                  <a:pt x="1639" y="533"/>
                </a:lnTo>
                <a:lnTo>
                  <a:pt x="1639" y="533"/>
                </a:lnTo>
                <a:lnTo>
                  <a:pt x="1639" y="533"/>
                </a:lnTo>
                <a:lnTo>
                  <a:pt x="1639" y="533"/>
                </a:lnTo>
                <a:lnTo>
                  <a:pt x="1639" y="533"/>
                </a:lnTo>
                <a:lnTo>
                  <a:pt x="1636" y="533"/>
                </a:lnTo>
                <a:lnTo>
                  <a:pt x="1636" y="533"/>
                </a:lnTo>
                <a:lnTo>
                  <a:pt x="1636" y="531"/>
                </a:lnTo>
                <a:lnTo>
                  <a:pt x="1636" y="528"/>
                </a:lnTo>
                <a:lnTo>
                  <a:pt x="1634" y="528"/>
                </a:lnTo>
                <a:lnTo>
                  <a:pt x="1632" y="526"/>
                </a:lnTo>
                <a:lnTo>
                  <a:pt x="1632" y="526"/>
                </a:lnTo>
                <a:lnTo>
                  <a:pt x="1632" y="526"/>
                </a:lnTo>
                <a:lnTo>
                  <a:pt x="1634" y="524"/>
                </a:lnTo>
                <a:lnTo>
                  <a:pt x="1634" y="524"/>
                </a:lnTo>
                <a:lnTo>
                  <a:pt x="1632" y="524"/>
                </a:lnTo>
                <a:lnTo>
                  <a:pt x="1632" y="522"/>
                </a:lnTo>
                <a:lnTo>
                  <a:pt x="1632" y="522"/>
                </a:lnTo>
                <a:lnTo>
                  <a:pt x="1632" y="522"/>
                </a:lnTo>
                <a:lnTo>
                  <a:pt x="1630" y="520"/>
                </a:lnTo>
                <a:lnTo>
                  <a:pt x="1628" y="520"/>
                </a:lnTo>
                <a:lnTo>
                  <a:pt x="1628" y="520"/>
                </a:lnTo>
                <a:lnTo>
                  <a:pt x="1626" y="520"/>
                </a:lnTo>
                <a:lnTo>
                  <a:pt x="1624" y="522"/>
                </a:lnTo>
                <a:lnTo>
                  <a:pt x="1624" y="522"/>
                </a:lnTo>
                <a:lnTo>
                  <a:pt x="1624" y="522"/>
                </a:lnTo>
                <a:lnTo>
                  <a:pt x="1624" y="520"/>
                </a:lnTo>
                <a:lnTo>
                  <a:pt x="1624" y="516"/>
                </a:lnTo>
                <a:lnTo>
                  <a:pt x="1624" y="516"/>
                </a:lnTo>
                <a:lnTo>
                  <a:pt x="1624" y="516"/>
                </a:lnTo>
                <a:lnTo>
                  <a:pt x="1622" y="516"/>
                </a:lnTo>
                <a:lnTo>
                  <a:pt x="1620" y="514"/>
                </a:lnTo>
                <a:lnTo>
                  <a:pt x="1620" y="514"/>
                </a:lnTo>
                <a:lnTo>
                  <a:pt x="1620" y="512"/>
                </a:lnTo>
                <a:lnTo>
                  <a:pt x="1620" y="510"/>
                </a:lnTo>
                <a:lnTo>
                  <a:pt x="1620" y="510"/>
                </a:lnTo>
                <a:lnTo>
                  <a:pt x="1615" y="508"/>
                </a:lnTo>
                <a:lnTo>
                  <a:pt x="1613" y="508"/>
                </a:lnTo>
                <a:lnTo>
                  <a:pt x="1611" y="508"/>
                </a:lnTo>
                <a:lnTo>
                  <a:pt x="1611" y="508"/>
                </a:lnTo>
                <a:lnTo>
                  <a:pt x="1615" y="505"/>
                </a:lnTo>
                <a:lnTo>
                  <a:pt x="1615" y="505"/>
                </a:lnTo>
                <a:lnTo>
                  <a:pt x="1620" y="508"/>
                </a:lnTo>
                <a:lnTo>
                  <a:pt x="1624" y="512"/>
                </a:lnTo>
                <a:lnTo>
                  <a:pt x="1626" y="512"/>
                </a:lnTo>
                <a:lnTo>
                  <a:pt x="1628" y="514"/>
                </a:lnTo>
                <a:lnTo>
                  <a:pt x="1632" y="514"/>
                </a:lnTo>
                <a:lnTo>
                  <a:pt x="1632" y="514"/>
                </a:lnTo>
                <a:lnTo>
                  <a:pt x="1632" y="512"/>
                </a:lnTo>
                <a:lnTo>
                  <a:pt x="1634" y="512"/>
                </a:lnTo>
                <a:lnTo>
                  <a:pt x="1632" y="510"/>
                </a:lnTo>
                <a:lnTo>
                  <a:pt x="1630" y="508"/>
                </a:lnTo>
                <a:lnTo>
                  <a:pt x="1626" y="505"/>
                </a:lnTo>
                <a:lnTo>
                  <a:pt x="1626" y="503"/>
                </a:lnTo>
                <a:lnTo>
                  <a:pt x="1624" y="501"/>
                </a:lnTo>
                <a:lnTo>
                  <a:pt x="1624" y="499"/>
                </a:lnTo>
                <a:lnTo>
                  <a:pt x="1626" y="501"/>
                </a:lnTo>
                <a:lnTo>
                  <a:pt x="1628" y="501"/>
                </a:lnTo>
                <a:lnTo>
                  <a:pt x="1632" y="503"/>
                </a:lnTo>
                <a:lnTo>
                  <a:pt x="1632" y="503"/>
                </a:lnTo>
                <a:lnTo>
                  <a:pt x="1634" y="503"/>
                </a:lnTo>
                <a:lnTo>
                  <a:pt x="1634" y="503"/>
                </a:lnTo>
                <a:lnTo>
                  <a:pt x="1634" y="501"/>
                </a:lnTo>
                <a:lnTo>
                  <a:pt x="1632" y="499"/>
                </a:lnTo>
                <a:lnTo>
                  <a:pt x="1632" y="497"/>
                </a:lnTo>
                <a:lnTo>
                  <a:pt x="1634" y="499"/>
                </a:lnTo>
                <a:lnTo>
                  <a:pt x="1636" y="499"/>
                </a:lnTo>
                <a:lnTo>
                  <a:pt x="1639" y="499"/>
                </a:lnTo>
                <a:lnTo>
                  <a:pt x="1639" y="497"/>
                </a:lnTo>
                <a:lnTo>
                  <a:pt x="1636" y="497"/>
                </a:lnTo>
                <a:lnTo>
                  <a:pt x="1636" y="497"/>
                </a:lnTo>
                <a:lnTo>
                  <a:pt x="1639" y="497"/>
                </a:lnTo>
                <a:lnTo>
                  <a:pt x="1641" y="499"/>
                </a:lnTo>
                <a:lnTo>
                  <a:pt x="1641" y="499"/>
                </a:lnTo>
                <a:lnTo>
                  <a:pt x="1641" y="501"/>
                </a:lnTo>
                <a:lnTo>
                  <a:pt x="1645" y="505"/>
                </a:lnTo>
                <a:lnTo>
                  <a:pt x="1645" y="505"/>
                </a:lnTo>
                <a:lnTo>
                  <a:pt x="1647" y="505"/>
                </a:lnTo>
                <a:lnTo>
                  <a:pt x="1649" y="508"/>
                </a:lnTo>
                <a:lnTo>
                  <a:pt x="1651" y="508"/>
                </a:lnTo>
                <a:lnTo>
                  <a:pt x="1653" y="508"/>
                </a:lnTo>
                <a:lnTo>
                  <a:pt x="1653" y="508"/>
                </a:lnTo>
                <a:lnTo>
                  <a:pt x="1655" y="508"/>
                </a:lnTo>
                <a:lnTo>
                  <a:pt x="1655" y="508"/>
                </a:lnTo>
                <a:lnTo>
                  <a:pt x="1657" y="508"/>
                </a:lnTo>
                <a:lnTo>
                  <a:pt x="1653" y="510"/>
                </a:lnTo>
                <a:lnTo>
                  <a:pt x="1653" y="512"/>
                </a:lnTo>
                <a:lnTo>
                  <a:pt x="1653" y="512"/>
                </a:lnTo>
                <a:lnTo>
                  <a:pt x="1657" y="512"/>
                </a:lnTo>
                <a:lnTo>
                  <a:pt x="1659" y="512"/>
                </a:lnTo>
                <a:lnTo>
                  <a:pt x="1662" y="512"/>
                </a:lnTo>
                <a:lnTo>
                  <a:pt x="1666" y="510"/>
                </a:lnTo>
                <a:lnTo>
                  <a:pt x="1668" y="508"/>
                </a:lnTo>
                <a:lnTo>
                  <a:pt x="1670" y="505"/>
                </a:lnTo>
                <a:lnTo>
                  <a:pt x="1672" y="505"/>
                </a:lnTo>
                <a:lnTo>
                  <a:pt x="1674" y="503"/>
                </a:lnTo>
                <a:lnTo>
                  <a:pt x="1674" y="503"/>
                </a:lnTo>
                <a:lnTo>
                  <a:pt x="1672" y="505"/>
                </a:lnTo>
                <a:lnTo>
                  <a:pt x="1670" y="508"/>
                </a:lnTo>
                <a:lnTo>
                  <a:pt x="1670" y="510"/>
                </a:lnTo>
                <a:lnTo>
                  <a:pt x="1668" y="512"/>
                </a:lnTo>
                <a:lnTo>
                  <a:pt x="1666" y="512"/>
                </a:lnTo>
                <a:lnTo>
                  <a:pt x="1664" y="514"/>
                </a:lnTo>
                <a:lnTo>
                  <a:pt x="1662" y="514"/>
                </a:lnTo>
                <a:lnTo>
                  <a:pt x="1662" y="516"/>
                </a:lnTo>
                <a:lnTo>
                  <a:pt x="1659" y="518"/>
                </a:lnTo>
                <a:lnTo>
                  <a:pt x="1662" y="518"/>
                </a:lnTo>
                <a:lnTo>
                  <a:pt x="1662" y="518"/>
                </a:lnTo>
                <a:lnTo>
                  <a:pt x="1662" y="520"/>
                </a:lnTo>
                <a:lnTo>
                  <a:pt x="1664" y="522"/>
                </a:lnTo>
                <a:lnTo>
                  <a:pt x="1664" y="522"/>
                </a:lnTo>
                <a:lnTo>
                  <a:pt x="1664" y="524"/>
                </a:lnTo>
                <a:lnTo>
                  <a:pt x="1666" y="526"/>
                </a:lnTo>
                <a:lnTo>
                  <a:pt x="1668" y="528"/>
                </a:lnTo>
                <a:lnTo>
                  <a:pt x="1670" y="531"/>
                </a:lnTo>
                <a:lnTo>
                  <a:pt x="1670" y="531"/>
                </a:lnTo>
                <a:lnTo>
                  <a:pt x="1672" y="533"/>
                </a:lnTo>
                <a:lnTo>
                  <a:pt x="1674" y="528"/>
                </a:lnTo>
                <a:lnTo>
                  <a:pt x="1676" y="526"/>
                </a:lnTo>
                <a:lnTo>
                  <a:pt x="1676" y="526"/>
                </a:lnTo>
                <a:lnTo>
                  <a:pt x="1676" y="526"/>
                </a:lnTo>
                <a:lnTo>
                  <a:pt x="1676" y="528"/>
                </a:lnTo>
                <a:lnTo>
                  <a:pt x="1676" y="531"/>
                </a:lnTo>
                <a:lnTo>
                  <a:pt x="1676" y="533"/>
                </a:lnTo>
                <a:lnTo>
                  <a:pt x="1678" y="533"/>
                </a:lnTo>
                <a:lnTo>
                  <a:pt x="1680" y="533"/>
                </a:lnTo>
                <a:lnTo>
                  <a:pt x="1680" y="533"/>
                </a:lnTo>
                <a:lnTo>
                  <a:pt x="1683" y="533"/>
                </a:lnTo>
                <a:lnTo>
                  <a:pt x="1683" y="533"/>
                </a:lnTo>
                <a:lnTo>
                  <a:pt x="1683" y="535"/>
                </a:lnTo>
                <a:lnTo>
                  <a:pt x="1685" y="535"/>
                </a:lnTo>
                <a:lnTo>
                  <a:pt x="1687" y="537"/>
                </a:lnTo>
                <a:lnTo>
                  <a:pt x="1689" y="535"/>
                </a:lnTo>
                <a:lnTo>
                  <a:pt x="1689" y="533"/>
                </a:lnTo>
                <a:lnTo>
                  <a:pt x="1689" y="531"/>
                </a:lnTo>
                <a:lnTo>
                  <a:pt x="1689" y="522"/>
                </a:lnTo>
                <a:lnTo>
                  <a:pt x="1691" y="520"/>
                </a:lnTo>
                <a:lnTo>
                  <a:pt x="1687" y="520"/>
                </a:lnTo>
                <a:lnTo>
                  <a:pt x="1685" y="520"/>
                </a:lnTo>
                <a:lnTo>
                  <a:pt x="1685" y="520"/>
                </a:lnTo>
                <a:lnTo>
                  <a:pt x="1689" y="518"/>
                </a:lnTo>
                <a:lnTo>
                  <a:pt x="1689" y="518"/>
                </a:lnTo>
                <a:lnTo>
                  <a:pt x="1689" y="516"/>
                </a:lnTo>
                <a:lnTo>
                  <a:pt x="1689" y="516"/>
                </a:lnTo>
                <a:lnTo>
                  <a:pt x="1691" y="518"/>
                </a:lnTo>
                <a:lnTo>
                  <a:pt x="1693" y="520"/>
                </a:lnTo>
                <a:lnTo>
                  <a:pt x="1695" y="520"/>
                </a:lnTo>
                <a:lnTo>
                  <a:pt x="1697" y="520"/>
                </a:lnTo>
                <a:lnTo>
                  <a:pt x="1699" y="520"/>
                </a:lnTo>
                <a:lnTo>
                  <a:pt x="1699" y="520"/>
                </a:lnTo>
                <a:lnTo>
                  <a:pt x="1701" y="518"/>
                </a:lnTo>
                <a:lnTo>
                  <a:pt x="1703" y="516"/>
                </a:lnTo>
                <a:lnTo>
                  <a:pt x="1703" y="516"/>
                </a:lnTo>
                <a:lnTo>
                  <a:pt x="1703" y="514"/>
                </a:lnTo>
                <a:lnTo>
                  <a:pt x="1703" y="514"/>
                </a:lnTo>
                <a:lnTo>
                  <a:pt x="1703" y="514"/>
                </a:lnTo>
                <a:lnTo>
                  <a:pt x="1701" y="512"/>
                </a:lnTo>
                <a:lnTo>
                  <a:pt x="1701" y="512"/>
                </a:lnTo>
                <a:lnTo>
                  <a:pt x="1701" y="512"/>
                </a:lnTo>
                <a:lnTo>
                  <a:pt x="1703" y="512"/>
                </a:lnTo>
                <a:lnTo>
                  <a:pt x="1706" y="512"/>
                </a:lnTo>
                <a:lnTo>
                  <a:pt x="1708" y="512"/>
                </a:lnTo>
                <a:lnTo>
                  <a:pt x="1710" y="512"/>
                </a:lnTo>
                <a:lnTo>
                  <a:pt x="1710" y="510"/>
                </a:lnTo>
                <a:lnTo>
                  <a:pt x="1706" y="508"/>
                </a:lnTo>
                <a:lnTo>
                  <a:pt x="1701" y="505"/>
                </a:lnTo>
                <a:lnTo>
                  <a:pt x="1701" y="505"/>
                </a:lnTo>
                <a:lnTo>
                  <a:pt x="1703" y="505"/>
                </a:lnTo>
                <a:lnTo>
                  <a:pt x="1703" y="503"/>
                </a:lnTo>
                <a:lnTo>
                  <a:pt x="1701" y="501"/>
                </a:lnTo>
                <a:lnTo>
                  <a:pt x="1701" y="501"/>
                </a:lnTo>
                <a:lnTo>
                  <a:pt x="1703" y="501"/>
                </a:lnTo>
                <a:lnTo>
                  <a:pt x="1706" y="501"/>
                </a:lnTo>
                <a:lnTo>
                  <a:pt x="1708" y="503"/>
                </a:lnTo>
                <a:lnTo>
                  <a:pt x="1710" y="503"/>
                </a:lnTo>
                <a:lnTo>
                  <a:pt x="1712" y="503"/>
                </a:lnTo>
                <a:lnTo>
                  <a:pt x="1716" y="503"/>
                </a:lnTo>
                <a:lnTo>
                  <a:pt x="1716" y="501"/>
                </a:lnTo>
                <a:lnTo>
                  <a:pt x="1714" y="499"/>
                </a:lnTo>
                <a:lnTo>
                  <a:pt x="1708" y="497"/>
                </a:lnTo>
                <a:lnTo>
                  <a:pt x="1708" y="497"/>
                </a:lnTo>
                <a:lnTo>
                  <a:pt x="1710" y="495"/>
                </a:lnTo>
                <a:lnTo>
                  <a:pt x="1712" y="495"/>
                </a:lnTo>
                <a:lnTo>
                  <a:pt x="1714" y="497"/>
                </a:lnTo>
                <a:lnTo>
                  <a:pt x="1716" y="499"/>
                </a:lnTo>
                <a:lnTo>
                  <a:pt x="1718" y="497"/>
                </a:lnTo>
                <a:lnTo>
                  <a:pt x="1720" y="497"/>
                </a:lnTo>
                <a:lnTo>
                  <a:pt x="1720" y="497"/>
                </a:lnTo>
                <a:lnTo>
                  <a:pt x="1718" y="495"/>
                </a:lnTo>
                <a:lnTo>
                  <a:pt x="1716" y="493"/>
                </a:lnTo>
                <a:lnTo>
                  <a:pt x="1712" y="489"/>
                </a:lnTo>
                <a:lnTo>
                  <a:pt x="1710" y="487"/>
                </a:lnTo>
                <a:lnTo>
                  <a:pt x="1708" y="487"/>
                </a:lnTo>
                <a:lnTo>
                  <a:pt x="1703" y="491"/>
                </a:lnTo>
                <a:lnTo>
                  <a:pt x="1701" y="489"/>
                </a:lnTo>
                <a:lnTo>
                  <a:pt x="1699" y="489"/>
                </a:lnTo>
                <a:lnTo>
                  <a:pt x="1699" y="489"/>
                </a:lnTo>
                <a:lnTo>
                  <a:pt x="1697" y="489"/>
                </a:lnTo>
                <a:lnTo>
                  <a:pt x="1695" y="489"/>
                </a:lnTo>
                <a:lnTo>
                  <a:pt x="1693" y="489"/>
                </a:lnTo>
                <a:lnTo>
                  <a:pt x="1689" y="491"/>
                </a:lnTo>
                <a:lnTo>
                  <a:pt x="1687" y="493"/>
                </a:lnTo>
                <a:lnTo>
                  <a:pt x="1685" y="493"/>
                </a:lnTo>
                <a:lnTo>
                  <a:pt x="1691" y="489"/>
                </a:lnTo>
                <a:lnTo>
                  <a:pt x="1691" y="487"/>
                </a:lnTo>
                <a:lnTo>
                  <a:pt x="1691" y="487"/>
                </a:lnTo>
                <a:lnTo>
                  <a:pt x="1693" y="484"/>
                </a:lnTo>
                <a:lnTo>
                  <a:pt x="1693" y="482"/>
                </a:lnTo>
                <a:lnTo>
                  <a:pt x="1695" y="482"/>
                </a:lnTo>
                <a:lnTo>
                  <a:pt x="1691" y="480"/>
                </a:lnTo>
                <a:lnTo>
                  <a:pt x="1687" y="478"/>
                </a:lnTo>
                <a:lnTo>
                  <a:pt x="1687" y="478"/>
                </a:lnTo>
                <a:lnTo>
                  <a:pt x="1685" y="480"/>
                </a:lnTo>
                <a:lnTo>
                  <a:pt x="1683" y="480"/>
                </a:lnTo>
                <a:lnTo>
                  <a:pt x="1683" y="480"/>
                </a:lnTo>
                <a:lnTo>
                  <a:pt x="1680" y="480"/>
                </a:lnTo>
                <a:lnTo>
                  <a:pt x="1678" y="482"/>
                </a:lnTo>
                <a:lnTo>
                  <a:pt x="1676" y="482"/>
                </a:lnTo>
                <a:lnTo>
                  <a:pt x="1674" y="480"/>
                </a:lnTo>
                <a:lnTo>
                  <a:pt x="1672" y="480"/>
                </a:lnTo>
                <a:lnTo>
                  <a:pt x="1670" y="478"/>
                </a:lnTo>
                <a:lnTo>
                  <a:pt x="1672" y="478"/>
                </a:lnTo>
                <a:lnTo>
                  <a:pt x="1674" y="480"/>
                </a:lnTo>
                <a:lnTo>
                  <a:pt x="1676" y="478"/>
                </a:lnTo>
                <a:lnTo>
                  <a:pt x="1680" y="478"/>
                </a:lnTo>
                <a:lnTo>
                  <a:pt x="1680" y="476"/>
                </a:lnTo>
                <a:lnTo>
                  <a:pt x="1683" y="474"/>
                </a:lnTo>
                <a:lnTo>
                  <a:pt x="1680" y="472"/>
                </a:lnTo>
                <a:lnTo>
                  <a:pt x="1678" y="472"/>
                </a:lnTo>
                <a:lnTo>
                  <a:pt x="1674" y="470"/>
                </a:lnTo>
                <a:lnTo>
                  <a:pt x="1672" y="468"/>
                </a:lnTo>
                <a:lnTo>
                  <a:pt x="1672" y="468"/>
                </a:lnTo>
                <a:lnTo>
                  <a:pt x="1668" y="468"/>
                </a:lnTo>
                <a:lnTo>
                  <a:pt x="1666" y="468"/>
                </a:lnTo>
                <a:lnTo>
                  <a:pt x="1666" y="468"/>
                </a:lnTo>
                <a:lnTo>
                  <a:pt x="1666" y="466"/>
                </a:lnTo>
                <a:lnTo>
                  <a:pt x="1666" y="466"/>
                </a:lnTo>
                <a:lnTo>
                  <a:pt x="1668" y="463"/>
                </a:lnTo>
                <a:lnTo>
                  <a:pt x="1668" y="463"/>
                </a:lnTo>
                <a:lnTo>
                  <a:pt x="1668" y="461"/>
                </a:lnTo>
                <a:lnTo>
                  <a:pt x="1666" y="461"/>
                </a:lnTo>
                <a:lnTo>
                  <a:pt x="1666" y="463"/>
                </a:lnTo>
                <a:lnTo>
                  <a:pt x="1662" y="466"/>
                </a:lnTo>
                <a:lnTo>
                  <a:pt x="1659" y="466"/>
                </a:lnTo>
                <a:lnTo>
                  <a:pt x="1659" y="468"/>
                </a:lnTo>
                <a:lnTo>
                  <a:pt x="1659" y="470"/>
                </a:lnTo>
                <a:lnTo>
                  <a:pt x="1659" y="472"/>
                </a:lnTo>
                <a:lnTo>
                  <a:pt x="1659" y="472"/>
                </a:lnTo>
                <a:lnTo>
                  <a:pt x="1657" y="470"/>
                </a:lnTo>
                <a:lnTo>
                  <a:pt x="1657" y="468"/>
                </a:lnTo>
                <a:lnTo>
                  <a:pt x="1659" y="466"/>
                </a:lnTo>
                <a:lnTo>
                  <a:pt x="1659" y="463"/>
                </a:lnTo>
                <a:lnTo>
                  <a:pt x="1657" y="463"/>
                </a:lnTo>
                <a:lnTo>
                  <a:pt x="1655" y="463"/>
                </a:lnTo>
                <a:lnTo>
                  <a:pt x="1655" y="463"/>
                </a:lnTo>
                <a:lnTo>
                  <a:pt x="1653" y="466"/>
                </a:lnTo>
                <a:lnTo>
                  <a:pt x="1651" y="463"/>
                </a:lnTo>
                <a:lnTo>
                  <a:pt x="1653" y="461"/>
                </a:lnTo>
                <a:lnTo>
                  <a:pt x="1653" y="461"/>
                </a:lnTo>
                <a:lnTo>
                  <a:pt x="1651" y="461"/>
                </a:lnTo>
                <a:lnTo>
                  <a:pt x="1649" y="463"/>
                </a:lnTo>
                <a:lnTo>
                  <a:pt x="1647" y="468"/>
                </a:lnTo>
                <a:lnTo>
                  <a:pt x="1647" y="468"/>
                </a:lnTo>
                <a:lnTo>
                  <a:pt x="1645" y="468"/>
                </a:lnTo>
                <a:lnTo>
                  <a:pt x="1645" y="468"/>
                </a:lnTo>
                <a:lnTo>
                  <a:pt x="1645" y="466"/>
                </a:lnTo>
                <a:lnTo>
                  <a:pt x="1645" y="466"/>
                </a:lnTo>
                <a:lnTo>
                  <a:pt x="1647" y="461"/>
                </a:lnTo>
                <a:lnTo>
                  <a:pt x="1647" y="459"/>
                </a:lnTo>
                <a:lnTo>
                  <a:pt x="1649" y="457"/>
                </a:lnTo>
                <a:lnTo>
                  <a:pt x="1645" y="457"/>
                </a:lnTo>
                <a:lnTo>
                  <a:pt x="1643" y="457"/>
                </a:lnTo>
                <a:lnTo>
                  <a:pt x="1643" y="461"/>
                </a:lnTo>
                <a:lnTo>
                  <a:pt x="1643" y="461"/>
                </a:lnTo>
                <a:lnTo>
                  <a:pt x="1641" y="463"/>
                </a:lnTo>
                <a:lnTo>
                  <a:pt x="1641" y="459"/>
                </a:lnTo>
                <a:lnTo>
                  <a:pt x="1641" y="459"/>
                </a:lnTo>
                <a:lnTo>
                  <a:pt x="1639" y="461"/>
                </a:lnTo>
                <a:lnTo>
                  <a:pt x="1639" y="461"/>
                </a:lnTo>
                <a:lnTo>
                  <a:pt x="1639" y="461"/>
                </a:lnTo>
                <a:lnTo>
                  <a:pt x="1639" y="459"/>
                </a:lnTo>
                <a:lnTo>
                  <a:pt x="1639" y="457"/>
                </a:lnTo>
                <a:lnTo>
                  <a:pt x="1639" y="457"/>
                </a:lnTo>
                <a:lnTo>
                  <a:pt x="1636" y="455"/>
                </a:lnTo>
                <a:lnTo>
                  <a:pt x="1636" y="453"/>
                </a:lnTo>
                <a:lnTo>
                  <a:pt x="1641" y="453"/>
                </a:lnTo>
                <a:lnTo>
                  <a:pt x="1641" y="453"/>
                </a:lnTo>
                <a:lnTo>
                  <a:pt x="1641" y="451"/>
                </a:lnTo>
                <a:lnTo>
                  <a:pt x="1639" y="451"/>
                </a:lnTo>
                <a:lnTo>
                  <a:pt x="1636" y="451"/>
                </a:lnTo>
                <a:lnTo>
                  <a:pt x="1634" y="451"/>
                </a:lnTo>
                <a:lnTo>
                  <a:pt x="1632" y="451"/>
                </a:lnTo>
                <a:lnTo>
                  <a:pt x="1630" y="451"/>
                </a:lnTo>
                <a:lnTo>
                  <a:pt x="1628" y="451"/>
                </a:lnTo>
                <a:lnTo>
                  <a:pt x="1628" y="449"/>
                </a:lnTo>
                <a:lnTo>
                  <a:pt x="1626" y="449"/>
                </a:lnTo>
                <a:lnTo>
                  <a:pt x="1624" y="451"/>
                </a:lnTo>
                <a:lnTo>
                  <a:pt x="1624" y="451"/>
                </a:lnTo>
                <a:lnTo>
                  <a:pt x="1622" y="449"/>
                </a:lnTo>
                <a:lnTo>
                  <a:pt x="1620" y="449"/>
                </a:lnTo>
                <a:lnTo>
                  <a:pt x="1620" y="447"/>
                </a:lnTo>
                <a:lnTo>
                  <a:pt x="1620" y="447"/>
                </a:lnTo>
                <a:lnTo>
                  <a:pt x="1618" y="445"/>
                </a:lnTo>
                <a:lnTo>
                  <a:pt x="1615" y="445"/>
                </a:lnTo>
                <a:lnTo>
                  <a:pt x="1609" y="445"/>
                </a:lnTo>
                <a:lnTo>
                  <a:pt x="1603" y="443"/>
                </a:lnTo>
                <a:lnTo>
                  <a:pt x="1603" y="443"/>
                </a:lnTo>
                <a:lnTo>
                  <a:pt x="1603" y="440"/>
                </a:lnTo>
                <a:lnTo>
                  <a:pt x="1605" y="443"/>
                </a:lnTo>
                <a:lnTo>
                  <a:pt x="1611" y="443"/>
                </a:lnTo>
                <a:lnTo>
                  <a:pt x="1613" y="443"/>
                </a:lnTo>
                <a:lnTo>
                  <a:pt x="1615" y="443"/>
                </a:lnTo>
                <a:lnTo>
                  <a:pt x="1615" y="443"/>
                </a:lnTo>
                <a:lnTo>
                  <a:pt x="1618" y="443"/>
                </a:lnTo>
                <a:lnTo>
                  <a:pt x="1622" y="443"/>
                </a:lnTo>
                <a:lnTo>
                  <a:pt x="1624" y="445"/>
                </a:lnTo>
                <a:lnTo>
                  <a:pt x="1626" y="443"/>
                </a:lnTo>
                <a:lnTo>
                  <a:pt x="1626" y="440"/>
                </a:lnTo>
                <a:lnTo>
                  <a:pt x="1626" y="438"/>
                </a:lnTo>
                <a:lnTo>
                  <a:pt x="1626" y="436"/>
                </a:lnTo>
                <a:lnTo>
                  <a:pt x="1622" y="434"/>
                </a:lnTo>
                <a:lnTo>
                  <a:pt x="1618" y="434"/>
                </a:lnTo>
                <a:lnTo>
                  <a:pt x="1618" y="434"/>
                </a:lnTo>
                <a:lnTo>
                  <a:pt x="1609" y="436"/>
                </a:lnTo>
                <a:lnTo>
                  <a:pt x="1607" y="436"/>
                </a:lnTo>
                <a:lnTo>
                  <a:pt x="1613" y="432"/>
                </a:lnTo>
                <a:lnTo>
                  <a:pt x="1618" y="432"/>
                </a:lnTo>
                <a:lnTo>
                  <a:pt x="1620" y="434"/>
                </a:lnTo>
                <a:lnTo>
                  <a:pt x="1624" y="432"/>
                </a:lnTo>
                <a:lnTo>
                  <a:pt x="1626" y="434"/>
                </a:lnTo>
                <a:lnTo>
                  <a:pt x="1628" y="434"/>
                </a:lnTo>
                <a:lnTo>
                  <a:pt x="1630" y="434"/>
                </a:lnTo>
                <a:lnTo>
                  <a:pt x="1632" y="434"/>
                </a:lnTo>
                <a:lnTo>
                  <a:pt x="1634" y="434"/>
                </a:lnTo>
                <a:lnTo>
                  <a:pt x="1641" y="434"/>
                </a:lnTo>
                <a:lnTo>
                  <a:pt x="1641" y="434"/>
                </a:lnTo>
                <a:lnTo>
                  <a:pt x="1643" y="434"/>
                </a:lnTo>
                <a:lnTo>
                  <a:pt x="1643" y="432"/>
                </a:lnTo>
                <a:lnTo>
                  <a:pt x="1641" y="432"/>
                </a:lnTo>
                <a:lnTo>
                  <a:pt x="1641" y="430"/>
                </a:lnTo>
                <a:lnTo>
                  <a:pt x="1641" y="430"/>
                </a:lnTo>
                <a:lnTo>
                  <a:pt x="1636" y="428"/>
                </a:lnTo>
                <a:lnTo>
                  <a:pt x="1634" y="426"/>
                </a:lnTo>
                <a:lnTo>
                  <a:pt x="1632" y="426"/>
                </a:lnTo>
                <a:lnTo>
                  <a:pt x="1626" y="426"/>
                </a:lnTo>
                <a:lnTo>
                  <a:pt x="1626" y="426"/>
                </a:lnTo>
                <a:lnTo>
                  <a:pt x="1624" y="426"/>
                </a:lnTo>
                <a:lnTo>
                  <a:pt x="1622" y="426"/>
                </a:lnTo>
                <a:lnTo>
                  <a:pt x="1615" y="424"/>
                </a:lnTo>
                <a:lnTo>
                  <a:pt x="1611" y="424"/>
                </a:lnTo>
                <a:lnTo>
                  <a:pt x="1607" y="426"/>
                </a:lnTo>
                <a:lnTo>
                  <a:pt x="1605" y="426"/>
                </a:lnTo>
                <a:lnTo>
                  <a:pt x="1605" y="424"/>
                </a:lnTo>
                <a:lnTo>
                  <a:pt x="1607" y="424"/>
                </a:lnTo>
                <a:lnTo>
                  <a:pt x="1611" y="422"/>
                </a:lnTo>
                <a:lnTo>
                  <a:pt x="1613" y="422"/>
                </a:lnTo>
                <a:lnTo>
                  <a:pt x="1618" y="422"/>
                </a:lnTo>
                <a:lnTo>
                  <a:pt x="1618" y="422"/>
                </a:lnTo>
                <a:lnTo>
                  <a:pt x="1620" y="422"/>
                </a:lnTo>
                <a:lnTo>
                  <a:pt x="1620" y="419"/>
                </a:lnTo>
                <a:lnTo>
                  <a:pt x="1622" y="419"/>
                </a:lnTo>
                <a:lnTo>
                  <a:pt x="1622" y="419"/>
                </a:lnTo>
                <a:lnTo>
                  <a:pt x="1626" y="419"/>
                </a:lnTo>
                <a:lnTo>
                  <a:pt x="1632" y="419"/>
                </a:lnTo>
                <a:lnTo>
                  <a:pt x="1634" y="419"/>
                </a:lnTo>
                <a:lnTo>
                  <a:pt x="1634" y="419"/>
                </a:lnTo>
                <a:lnTo>
                  <a:pt x="1634" y="419"/>
                </a:lnTo>
                <a:lnTo>
                  <a:pt x="1634" y="417"/>
                </a:lnTo>
                <a:lnTo>
                  <a:pt x="1634" y="417"/>
                </a:lnTo>
                <a:lnTo>
                  <a:pt x="1632" y="413"/>
                </a:lnTo>
                <a:lnTo>
                  <a:pt x="1632" y="411"/>
                </a:lnTo>
                <a:lnTo>
                  <a:pt x="1626" y="407"/>
                </a:lnTo>
                <a:lnTo>
                  <a:pt x="1624" y="405"/>
                </a:lnTo>
                <a:lnTo>
                  <a:pt x="1622" y="405"/>
                </a:lnTo>
                <a:lnTo>
                  <a:pt x="1622" y="405"/>
                </a:lnTo>
                <a:lnTo>
                  <a:pt x="1620" y="405"/>
                </a:lnTo>
                <a:lnTo>
                  <a:pt x="1618" y="407"/>
                </a:lnTo>
                <a:lnTo>
                  <a:pt x="1618" y="409"/>
                </a:lnTo>
                <a:lnTo>
                  <a:pt x="1618" y="409"/>
                </a:lnTo>
                <a:lnTo>
                  <a:pt x="1620" y="409"/>
                </a:lnTo>
                <a:lnTo>
                  <a:pt x="1620" y="409"/>
                </a:lnTo>
                <a:lnTo>
                  <a:pt x="1618" y="411"/>
                </a:lnTo>
                <a:lnTo>
                  <a:pt x="1618" y="411"/>
                </a:lnTo>
                <a:lnTo>
                  <a:pt x="1615" y="411"/>
                </a:lnTo>
                <a:lnTo>
                  <a:pt x="1613" y="411"/>
                </a:lnTo>
                <a:lnTo>
                  <a:pt x="1613" y="413"/>
                </a:lnTo>
                <a:lnTo>
                  <a:pt x="1611" y="415"/>
                </a:lnTo>
                <a:lnTo>
                  <a:pt x="1609" y="413"/>
                </a:lnTo>
                <a:lnTo>
                  <a:pt x="1607" y="413"/>
                </a:lnTo>
                <a:lnTo>
                  <a:pt x="1611" y="411"/>
                </a:lnTo>
                <a:lnTo>
                  <a:pt x="1611" y="411"/>
                </a:lnTo>
                <a:lnTo>
                  <a:pt x="1611" y="409"/>
                </a:lnTo>
                <a:lnTo>
                  <a:pt x="1611" y="409"/>
                </a:lnTo>
                <a:lnTo>
                  <a:pt x="1611" y="407"/>
                </a:lnTo>
                <a:lnTo>
                  <a:pt x="1611" y="407"/>
                </a:lnTo>
                <a:lnTo>
                  <a:pt x="1609" y="407"/>
                </a:lnTo>
                <a:lnTo>
                  <a:pt x="1605" y="409"/>
                </a:lnTo>
                <a:lnTo>
                  <a:pt x="1601" y="409"/>
                </a:lnTo>
                <a:lnTo>
                  <a:pt x="1599" y="409"/>
                </a:lnTo>
                <a:lnTo>
                  <a:pt x="1597" y="411"/>
                </a:lnTo>
                <a:lnTo>
                  <a:pt x="1595" y="411"/>
                </a:lnTo>
                <a:lnTo>
                  <a:pt x="1592" y="411"/>
                </a:lnTo>
                <a:lnTo>
                  <a:pt x="1592" y="411"/>
                </a:lnTo>
                <a:lnTo>
                  <a:pt x="1599" y="409"/>
                </a:lnTo>
                <a:lnTo>
                  <a:pt x="1601" y="407"/>
                </a:lnTo>
                <a:lnTo>
                  <a:pt x="1603" y="405"/>
                </a:lnTo>
                <a:lnTo>
                  <a:pt x="1607" y="405"/>
                </a:lnTo>
                <a:lnTo>
                  <a:pt x="1611" y="405"/>
                </a:lnTo>
                <a:lnTo>
                  <a:pt x="1611" y="405"/>
                </a:lnTo>
                <a:lnTo>
                  <a:pt x="1613" y="403"/>
                </a:lnTo>
                <a:lnTo>
                  <a:pt x="1615" y="403"/>
                </a:lnTo>
                <a:lnTo>
                  <a:pt x="1615" y="403"/>
                </a:lnTo>
                <a:lnTo>
                  <a:pt x="1618" y="401"/>
                </a:lnTo>
                <a:lnTo>
                  <a:pt x="1618" y="401"/>
                </a:lnTo>
                <a:lnTo>
                  <a:pt x="1618" y="398"/>
                </a:lnTo>
                <a:lnTo>
                  <a:pt x="1618" y="398"/>
                </a:lnTo>
                <a:lnTo>
                  <a:pt x="1615" y="398"/>
                </a:lnTo>
                <a:lnTo>
                  <a:pt x="1615" y="396"/>
                </a:lnTo>
                <a:lnTo>
                  <a:pt x="1609" y="394"/>
                </a:lnTo>
                <a:lnTo>
                  <a:pt x="1607" y="394"/>
                </a:lnTo>
                <a:lnTo>
                  <a:pt x="1605" y="392"/>
                </a:lnTo>
                <a:lnTo>
                  <a:pt x="1603" y="392"/>
                </a:lnTo>
                <a:lnTo>
                  <a:pt x="1603" y="392"/>
                </a:lnTo>
                <a:lnTo>
                  <a:pt x="1601" y="392"/>
                </a:lnTo>
                <a:lnTo>
                  <a:pt x="1599" y="392"/>
                </a:lnTo>
                <a:lnTo>
                  <a:pt x="1597" y="392"/>
                </a:lnTo>
                <a:lnTo>
                  <a:pt x="1595" y="390"/>
                </a:lnTo>
                <a:lnTo>
                  <a:pt x="1592" y="392"/>
                </a:lnTo>
                <a:lnTo>
                  <a:pt x="1588" y="392"/>
                </a:lnTo>
                <a:lnTo>
                  <a:pt x="1586" y="394"/>
                </a:lnTo>
                <a:lnTo>
                  <a:pt x="1582" y="396"/>
                </a:lnTo>
                <a:lnTo>
                  <a:pt x="1580" y="398"/>
                </a:lnTo>
                <a:lnTo>
                  <a:pt x="1578" y="398"/>
                </a:lnTo>
                <a:lnTo>
                  <a:pt x="1574" y="407"/>
                </a:lnTo>
                <a:lnTo>
                  <a:pt x="1574" y="409"/>
                </a:lnTo>
                <a:lnTo>
                  <a:pt x="1574" y="409"/>
                </a:lnTo>
                <a:lnTo>
                  <a:pt x="1576" y="403"/>
                </a:lnTo>
                <a:lnTo>
                  <a:pt x="1576" y="401"/>
                </a:lnTo>
                <a:lnTo>
                  <a:pt x="1574" y="398"/>
                </a:lnTo>
                <a:lnTo>
                  <a:pt x="1574" y="398"/>
                </a:lnTo>
                <a:lnTo>
                  <a:pt x="1574" y="398"/>
                </a:lnTo>
                <a:lnTo>
                  <a:pt x="1571" y="398"/>
                </a:lnTo>
                <a:lnTo>
                  <a:pt x="1571" y="401"/>
                </a:lnTo>
                <a:lnTo>
                  <a:pt x="1569" y="403"/>
                </a:lnTo>
                <a:lnTo>
                  <a:pt x="1569" y="403"/>
                </a:lnTo>
                <a:lnTo>
                  <a:pt x="1567" y="403"/>
                </a:lnTo>
                <a:lnTo>
                  <a:pt x="1565" y="403"/>
                </a:lnTo>
                <a:lnTo>
                  <a:pt x="1567" y="401"/>
                </a:lnTo>
                <a:lnTo>
                  <a:pt x="1569" y="401"/>
                </a:lnTo>
                <a:lnTo>
                  <a:pt x="1569" y="398"/>
                </a:lnTo>
                <a:lnTo>
                  <a:pt x="1571" y="398"/>
                </a:lnTo>
                <a:lnTo>
                  <a:pt x="1574" y="396"/>
                </a:lnTo>
                <a:lnTo>
                  <a:pt x="1576" y="396"/>
                </a:lnTo>
                <a:lnTo>
                  <a:pt x="1578" y="396"/>
                </a:lnTo>
                <a:lnTo>
                  <a:pt x="1582" y="392"/>
                </a:lnTo>
                <a:lnTo>
                  <a:pt x="1584" y="390"/>
                </a:lnTo>
                <a:lnTo>
                  <a:pt x="1584" y="390"/>
                </a:lnTo>
                <a:lnTo>
                  <a:pt x="1584" y="386"/>
                </a:lnTo>
                <a:lnTo>
                  <a:pt x="1584" y="386"/>
                </a:lnTo>
                <a:lnTo>
                  <a:pt x="1582" y="384"/>
                </a:lnTo>
                <a:lnTo>
                  <a:pt x="1582" y="384"/>
                </a:lnTo>
                <a:lnTo>
                  <a:pt x="1580" y="384"/>
                </a:lnTo>
                <a:lnTo>
                  <a:pt x="1578" y="386"/>
                </a:lnTo>
                <a:lnTo>
                  <a:pt x="1576" y="388"/>
                </a:lnTo>
                <a:lnTo>
                  <a:pt x="1574" y="388"/>
                </a:lnTo>
                <a:lnTo>
                  <a:pt x="1569" y="386"/>
                </a:lnTo>
                <a:lnTo>
                  <a:pt x="1565" y="386"/>
                </a:lnTo>
                <a:lnTo>
                  <a:pt x="1563" y="388"/>
                </a:lnTo>
                <a:lnTo>
                  <a:pt x="1561" y="390"/>
                </a:lnTo>
                <a:lnTo>
                  <a:pt x="1561" y="392"/>
                </a:lnTo>
                <a:lnTo>
                  <a:pt x="1555" y="392"/>
                </a:lnTo>
                <a:lnTo>
                  <a:pt x="1557" y="390"/>
                </a:lnTo>
                <a:lnTo>
                  <a:pt x="1559" y="390"/>
                </a:lnTo>
                <a:lnTo>
                  <a:pt x="1561" y="388"/>
                </a:lnTo>
                <a:lnTo>
                  <a:pt x="1565" y="386"/>
                </a:lnTo>
                <a:lnTo>
                  <a:pt x="1565" y="384"/>
                </a:lnTo>
                <a:lnTo>
                  <a:pt x="1567" y="384"/>
                </a:lnTo>
                <a:lnTo>
                  <a:pt x="1571" y="384"/>
                </a:lnTo>
                <a:lnTo>
                  <a:pt x="1571" y="384"/>
                </a:lnTo>
                <a:lnTo>
                  <a:pt x="1574" y="384"/>
                </a:lnTo>
                <a:lnTo>
                  <a:pt x="1576" y="380"/>
                </a:lnTo>
                <a:lnTo>
                  <a:pt x="1576" y="380"/>
                </a:lnTo>
                <a:lnTo>
                  <a:pt x="1576" y="378"/>
                </a:lnTo>
                <a:lnTo>
                  <a:pt x="1576" y="378"/>
                </a:lnTo>
                <a:lnTo>
                  <a:pt x="1574" y="375"/>
                </a:lnTo>
                <a:lnTo>
                  <a:pt x="1571" y="375"/>
                </a:lnTo>
                <a:lnTo>
                  <a:pt x="1569" y="373"/>
                </a:lnTo>
                <a:lnTo>
                  <a:pt x="1567" y="371"/>
                </a:lnTo>
                <a:lnTo>
                  <a:pt x="1563" y="371"/>
                </a:lnTo>
                <a:lnTo>
                  <a:pt x="1559" y="371"/>
                </a:lnTo>
                <a:lnTo>
                  <a:pt x="1557" y="371"/>
                </a:lnTo>
                <a:lnTo>
                  <a:pt x="1557" y="371"/>
                </a:lnTo>
                <a:close/>
                <a:moveTo>
                  <a:pt x="3994" y="218"/>
                </a:moveTo>
                <a:lnTo>
                  <a:pt x="3996" y="218"/>
                </a:lnTo>
                <a:lnTo>
                  <a:pt x="3996" y="218"/>
                </a:lnTo>
                <a:lnTo>
                  <a:pt x="4000" y="218"/>
                </a:lnTo>
                <a:lnTo>
                  <a:pt x="4002" y="218"/>
                </a:lnTo>
                <a:lnTo>
                  <a:pt x="4002" y="218"/>
                </a:lnTo>
                <a:lnTo>
                  <a:pt x="4002" y="218"/>
                </a:lnTo>
                <a:lnTo>
                  <a:pt x="4004" y="216"/>
                </a:lnTo>
                <a:lnTo>
                  <a:pt x="4006" y="214"/>
                </a:lnTo>
                <a:lnTo>
                  <a:pt x="4006" y="214"/>
                </a:lnTo>
                <a:lnTo>
                  <a:pt x="4006" y="212"/>
                </a:lnTo>
                <a:lnTo>
                  <a:pt x="3996" y="216"/>
                </a:lnTo>
                <a:lnTo>
                  <a:pt x="3989" y="216"/>
                </a:lnTo>
                <a:lnTo>
                  <a:pt x="3987" y="218"/>
                </a:lnTo>
                <a:lnTo>
                  <a:pt x="3989" y="218"/>
                </a:lnTo>
                <a:lnTo>
                  <a:pt x="3994" y="218"/>
                </a:lnTo>
                <a:close/>
                <a:moveTo>
                  <a:pt x="3964" y="130"/>
                </a:moveTo>
                <a:lnTo>
                  <a:pt x="3966" y="128"/>
                </a:lnTo>
                <a:lnTo>
                  <a:pt x="3962" y="126"/>
                </a:lnTo>
                <a:lnTo>
                  <a:pt x="3950" y="124"/>
                </a:lnTo>
                <a:lnTo>
                  <a:pt x="3943" y="122"/>
                </a:lnTo>
                <a:lnTo>
                  <a:pt x="3937" y="122"/>
                </a:lnTo>
                <a:lnTo>
                  <a:pt x="3933" y="122"/>
                </a:lnTo>
                <a:lnTo>
                  <a:pt x="3929" y="124"/>
                </a:lnTo>
                <a:lnTo>
                  <a:pt x="3927" y="124"/>
                </a:lnTo>
                <a:lnTo>
                  <a:pt x="3929" y="128"/>
                </a:lnTo>
                <a:lnTo>
                  <a:pt x="3931" y="130"/>
                </a:lnTo>
                <a:lnTo>
                  <a:pt x="3935" y="130"/>
                </a:lnTo>
                <a:lnTo>
                  <a:pt x="3943" y="134"/>
                </a:lnTo>
                <a:lnTo>
                  <a:pt x="3948" y="134"/>
                </a:lnTo>
                <a:lnTo>
                  <a:pt x="3950" y="134"/>
                </a:lnTo>
                <a:lnTo>
                  <a:pt x="3954" y="134"/>
                </a:lnTo>
                <a:lnTo>
                  <a:pt x="3958" y="132"/>
                </a:lnTo>
                <a:lnTo>
                  <a:pt x="3960" y="130"/>
                </a:lnTo>
                <a:lnTo>
                  <a:pt x="3964" y="130"/>
                </a:lnTo>
                <a:close/>
                <a:moveTo>
                  <a:pt x="2764" y="134"/>
                </a:moveTo>
                <a:lnTo>
                  <a:pt x="2764" y="136"/>
                </a:lnTo>
                <a:lnTo>
                  <a:pt x="2764" y="139"/>
                </a:lnTo>
                <a:lnTo>
                  <a:pt x="2764" y="139"/>
                </a:lnTo>
                <a:lnTo>
                  <a:pt x="2764" y="141"/>
                </a:lnTo>
                <a:lnTo>
                  <a:pt x="2764" y="141"/>
                </a:lnTo>
                <a:lnTo>
                  <a:pt x="2766" y="143"/>
                </a:lnTo>
                <a:lnTo>
                  <a:pt x="2766" y="145"/>
                </a:lnTo>
                <a:lnTo>
                  <a:pt x="2766" y="147"/>
                </a:lnTo>
                <a:lnTo>
                  <a:pt x="2768" y="149"/>
                </a:lnTo>
                <a:lnTo>
                  <a:pt x="2770" y="153"/>
                </a:lnTo>
                <a:lnTo>
                  <a:pt x="2772" y="153"/>
                </a:lnTo>
                <a:lnTo>
                  <a:pt x="2774" y="151"/>
                </a:lnTo>
                <a:lnTo>
                  <a:pt x="2776" y="149"/>
                </a:lnTo>
                <a:lnTo>
                  <a:pt x="2776" y="147"/>
                </a:lnTo>
                <a:lnTo>
                  <a:pt x="2776" y="147"/>
                </a:lnTo>
                <a:lnTo>
                  <a:pt x="2780" y="147"/>
                </a:lnTo>
                <a:lnTo>
                  <a:pt x="2783" y="147"/>
                </a:lnTo>
                <a:lnTo>
                  <a:pt x="2783" y="149"/>
                </a:lnTo>
                <a:lnTo>
                  <a:pt x="2780" y="151"/>
                </a:lnTo>
                <a:lnTo>
                  <a:pt x="2780" y="153"/>
                </a:lnTo>
                <a:lnTo>
                  <a:pt x="2780" y="153"/>
                </a:lnTo>
                <a:lnTo>
                  <a:pt x="2780" y="155"/>
                </a:lnTo>
                <a:lnTo>
                  <a:pt x="2783" y="157"/>
                </a:lnTo>
                <a:lnTo>
                  <a:pt x="2783" y="157"/>
                </a:lnTo>
                <a:lnTo>
                  <a:pt x="2785" y="157"/>
                </a:lnTo>
                <a:lnTo>
                  <a:pt x="2787" y="157"/>
                </a:lnTo>
                <a:lnTo>
                  <a:pt x="2787" y="157"/>
                </a:lnTo>
                <a:lnTo>
                  <a:pt x="2787" y="159"/>
                </a:lnTo>
                <a:lnTo>
                  <a:pt x="2785" y="159"/>
                </a:lnTo>
                <a:lnTo>
                  <a:pt x="2774" y="157"/>
                </a:lnTo>
                <a:lnTo>
                  <a:pt x="2774" y="157"/>
                </a:lnTo>
                <a:lnTo>
                  <a:pt x="2772" y="157"/>
                </a:lnTo>
                <a:lnTo>
                  <a:pt x="2776" y="159"/>
                </a:lnTo>
                <a:lnTo>
                  <a:pt x="2780" y="162"/>
                </a:lnTo>
                <a:lnTo>
                  <a:pt x="2778" y="162"/>
                </a:lnTo>
                <a:lnTo>
                  <a:pt x="2778" y="164"/>
                </a:lnTo>
                <a:lnTo>
                  <a:pt x="2778" y="166"/>
                </a:lnTo>
                <a:lnTo>
                  <a:pt x="2780" y="166"/>
                </a:lnTo>
                <a:lnTo>
                  <a:pt x="2780" y="168"/>
                </a:lnTo>
                <a:lnTo>
                  <a:pt x="2783" y="168"/>
                </a:lnTo>
                <a:lnTo>
                  <a:pt x="2785" y="170"/>
                </a:lnTo>
                <a:lnTo>
                  <a:pt x="2789" y="172"/>
                </a:lnTo>
                <a:lnTo>
                  <a:pt x="2791" y="176"/>
                </a:lnTo>
                <a:lnTo>
                  <a:pt x="2793" y="176"/>
                </a:lnTo>
                <a:lnTo>
                  <a:pt x="2795" y="178"/>
                </a:lnTo>
                <a:lnTo>
                  <a:pt x="2795" y="178"/>
                </a:lnTo>
                <a:lnTo>
                  <a:pt x="2797" y="180"/>
                </a:lnTo>
                <a:lnTo>
                  <a:pt x="2806" y="180"/>
                </a:lnTo>
                <a:lnTo>
                  <a:pt x="2810" y="180"/>
                </a:lnTo>
                <a:lnTo>
                  <a:pt x="2812" y="178"/>
                </a:lnTo>
                <a:lnTo>
                  <a:pt x="2814" y="178"/>
                </a:lnTo>
                <a:lnTo>
                  <a:pt x="2816" y="176"/>
                </a:lnTo>
                <a:lnTo>
                  <a:pt x="2818" y="176"/>
                </a:lnTo>
                <a:lnTo>
                  <a:pt x="2820" y="174"/>
                </a:lnTo>
                <a:lnTo>
                  <a:pt x="2818" y="174"/>
                </a:lnTo>
                <a:lnTo>
                  <a:pt x="2816" y="172"/>
                </a:lnTo>
                <a:lnTo>
                  <a:pt x="2818" y="170"/>
                </a:lnTo>
                <a:lnTo>
                  <a:pt x="2818" y="170"/>
                </a:lnTo>
                <a:lnTo>
                  <a:pt x="2818" y="168"/>
                </a:lnTo>
                <a:lnTo>
                  <a:pt x="2818" y="166"/>
                </a:lnTo>
                <a:lnTo>
                  <a:pt x="2818" y="166"/>
                </a:lnTo>
                <a:lnTo>
                  <a:pt x="2820" y="166"/>
                </a:lnTo>
                <a:lnTo>
                  <a:pt x="2820" y="166"/>
                </a:lnTo>
                <a:lnTo>
                  <a:pt x="2822" y="166"/>
                </a:lnTo>
                <a:lnTo>
                  <a:pt x="2822" y="168"/>
                </a:lnTo>
                <a:lnTo>
                  <a:pt x="2824" y="168"/>
                </a:lnTo>
                <a:lnTo>
                  <a:pt x="2824" y="168"/>
                </a:lnTo>
                <a:lnTo>
                  <a:pt x="2827" y="168"/>
                </a:lnTo>
                <a:lnTo>
                  <a:pt x="2829" y="166"/>
                </a:lnTo>
                <a:lnTo>
                  <a:pt x="2829" y="164"/>
                </a:lnTo>
                <a:lnTo>
                  <a:pt x="2831" y="164"/>
                </a:lnTo>
                <a:lnTo>
                  <a:pt x="2831" y="166"/>
                </a:lnTo>
                <a:lnTo>
                  <a:pt x="2831" y="168"/>
                </a:lnTo>
                <a:lnTo>
                  <a:pt x="2829" y="168"/>
                </a:lnTo>
                <a:lnTo>
                  <a:pt x="2829" y="170"/>
                </a:lnTo>
                <a:lnTo>
                  <a:pt x="2829" y="170"/>
                </a:lnTo>
                <a:lnTo>
                  <a:pt x="2831" y="172"/>
                </a:lnTo>
                <a:lnTo>
                  <a:pt x="2831" y="172"/>
                </a:lnTo>
                <a:lnTo>
                  <a:pt x="2835" y="174"/>
                </a:lnTo>
                <a:lnTo>
                  <a:pt x="2839" y="172"/>
                </a:lnTo>
                <a:lnTo>
                  <a:pt x="2841" y="172"/>
                </a:lnTo>
                <a:lnTo>
                  <a:pt x="2845" y="168"/>
                </a:lnTo>
                <a:lnTo>
                  <a:pt x="2848" y="168"/>
                </a:lnTo>
                <a:lnTo>
                  <a:pt x="2852" y="168"/>
                </a:lnTo>
                <a:lnTo>
                  <a:pt x="2850" y="168"/>
                </a:lnTo>
                <a:lnTo>
                  <a:pt x="2845" y="172"/>
                </a:lnTo>
                <a:lnTo>
                  <a:pt x="2848" y="174"/>
                </a:lnTo>
                <a:lnTo>
                  <a:pt x="2850" y="174"/>
                </a:lnTo>
                <a:lnTo>
                  <a:pt x="2852" y="176"/>
                </a:lnTo>
                <a:lnTo>
                  <a:pt x="2854" y="176"/>
                </a:lnTo>
                <a:lnTo>
                  <a:pt x="2856" y="174"/>
                </a:lnTo>
                <a:lnTo>
                  <a:pt x="2854" y="176"/>
                </a:lnTo>
                <a:lnTo>
                  <a:pt x="2852" y="176"/>
                </a:lnTo>
                <a:lnTo>
                  <a:pt x="2841" y="176"/>
                </a:lnTo>
                <a:lnTo>
                  <a:pt x="2837" y="176"/>
                </a:lnTo>
                <a:lnTo>
                  <a:pt x="2837" y="178"/>
                </a:lnTo>
                <a:lnTo>
                  <a:pt x="2835" y="178"/>
                </a:lnTo>
                <a:lnTo>
                  <a:pt x="2835" y="180"/>
                </a:lnTo>
                <a:lnTo>
                  <a:pt x="2835" y="180"/>
                </a:lnTo>
                <a:lnTo>
                  <a:pt x="2833" y="180"/>
                </a:lnTo>
                <a:lnTo>
                  <a:pt x="2831" y="180"/>
                </a:lnTo>
                <a:lnTo>
                  <a:pt x="2824" y="183"/>
                </a:lnTo>
                <a:lnTo>
                  <a:pt x="2814" y="185"/>
                </a:lnTo>
                <a:lnTo>
                  <a:pt x="2814" y="187"/>
                </a:lnTo>
                <a:lnTo>
                  <a:pt x="2812" y="187"/>
                </a:lnTo>
                <a:lnTo>
                  <a:pt x="2810" y="185"/>
                </a:lnTo>
                <a:lnTo>
                  <a:pt x="2808" y="185"/>
                </a:lnTo>
                <a:lnTo>
                  <a:pt x="2808" y="185"/>
                </a:lnTo>
                <a:lnTo>
                  <a:pt x="2806" y="187"/>
                </a:lnTo>
                <a:lnTo>
                  <a:pt x="2806" y="187"/>
                </a:lnTo>
                <a:lnTo>
                  <a:pt x="2806" y="191"/>
                </a:lnTo>
                <a:lnTo>
                  <a:pt x="2808" y="191"/>
                </a:lnTo>
                <a:lnTo>
                  <a:pt x="2808" y="193"/>
                </a:lnTo>
                <a:lnTo>
                  <a:pt x="2810" y="195"/>
                </a:lnTo>
                <a:lnTo>
                  <a:pt x="2812" y="195"/>
                </a:lnTo>
                <a:lnTo>
                  <a:pt x="2820" y="195"/>
                </a:lnTo>
                <a:lnTo>
                  <a:pt x="2822" y="195"/>
                </a:lnTo>
                <a:lnTo>
                  <a:pt x="2827" y="193"/>
                </a:lnTo>
                <a:lnTo>
                  <a:pt x="2831" y="193"/>
                </a:lnTo>
                <a:lnTo>
                  <a:pt x="2833" y="191"/>
                </a:lnTo>
                <a:lnTo>
                  <a:pt x="2837" y="193"/>
                </a:lnTo>
                <a:lnTo>
                  <a:pt x="2841" y="193"/>
                </a:lnTo>
                <a:lnTo>
                  <a:pt x="2848" y="191"/>
                </a:lnTo>
                <a:lnTo>
                  <a:pt x="2852" y="191"/>
                </a:lnTo>
                <a:lnTo>
                  <a:pt x="2852" y="191"/>
                </a:lnTo>
                <a:lnTo>
                  <a:pt x="2854" y="193"/>
                </a:lnTo>
                <a:lnTo>
                  <a:pt x="2854" y="193"/>
                </a:lnTo>
                <a:lnTo>
                  <a:pt x="2848" y="193"/>
                </a:lnTo>
                <a:lnTo>
                  <a:pt x="2843" y="195"/>
                </a:lnTo>
                <a:lnTo>
                  <a:pt x="2824" y="197"/>
                </a:lnTo>
                <a:lnTo>
                  <a:pt x="2820" y="201"/>
                </a:lnTo>
                <a:lnTo>
                  <a:pt x="2818" y="201"/>
                </a:lnTo>
                <a:lnTo>
                  <a:pt x="2818" y="201"/>
                </a:lnTo>
                <a:lnTo>
                  <a:pt x="2816" y="201"/>
                </a:lnTo>
                <a:lnTo>
                  <a:pt x="2812" y="201"/>
                </a:lnTo>
                <a:lnTo>
                  <a:pt x="2812" y="201"/>
                </a:lnTo>
                <a:lnTo>
                  <a:pt x="2810" y="204"/>
                </a:lnTo>
                <a:lnTo>
                  <a:pt x="2810" y="206"/>
                </a:lnTo>
                <a:lnTo>
                  <a:pt x="2812" y="206"/>
                </a:lnTo>
                <a:lnTo>
                  <a:pt x="2812" y="208"/>
                </a:lnTo>
                <a:lnTo>
                  <a:pt x="2814" y="210"/>
                </a:lnTo>
                <a:lnTo>
                  <a:pt x="2816" y="212"/>
                </a:lnTo>
                <a:lnTo>
                  <a:pt x="2818" y="212"/>
                </a:lnTo>
                <a:lnTo>
                  <a:pt x="2820" y="214"/>
                </a:lnTo>
                <a:lnTo>
                  <a:pt x="2827" y="216"/>
                </a:lnTo>
                <a:lnTo>
                  <a:pt x="2833" y="222"/>
                </a:lnTo>
                <a:lnTo>
                  <a:pt x="2839" y="227"/>
                </a:lnTo>
                <a:lnTo>
                  <a:pt x="2841" y="227"/>
                </a:lnTo>
                <a:lnTo>
                  <a:pt x="2843" y="227"/>
                </a:lnTo>
                <a:lnTo>
                  <a:pt x="2845" y="229"/>
                </a:lnTo>
                <a:lnTo>
                  <a:pt x="2845" y="231"/>
                </a:lnTo>
                <a:lnTo>
                  <a:pt x="2850" y="231"/>
                </a:lnTo>
                <a:lnTo>
                  <a:pt x="2854" y="231"/>
                </a:lnTo>
                <a:lnTo>
                  <a:pt x="2856" y="229"/>
                </a:lnTo>
                <a:lnTo>
                  <a:pt x="2854" y="227"/>
                </a:lnTo>
                <a:lnTo>
                  <a:pt x="2854" y="224"/>
                </a:lnTo>
                <a:lnTo>
                  <a:pt x="2854" y="224"/>
                </a:lnTo>
                <a:lnTo>
                  <a:pt x="2856" y="222"/>
                </a:lnTo>
                <a:lnTo>
                  <a:pt x="2858" y="220"/>
                </a:lnTo>
                <a:lnTo>
                  <a:pt x="2856" y="218"/>
                </a:lnTo>
                <a:lnTo>
                  <a:pt x="2856" y="216"/>
                </a:lnTo>
                <a:lnTo>
                  <a:pt x="2858" y="214"/>
                </a:lnTo>
                <a:lnTo>
                  <a:pt x="2860" y="212"/>
                </a:lnTo>
                <a:lnTo>
                  <a:pt x="2862" y="206"/>
                </a:lnTo>
                <a:lnTo>
                  <a:pt x="2866" y="204"/>
                </a:lnTo>
                <a:lnTo>
                  <a:pt x="2871" y="204"/>
                </a:lnTo>
                <a:lnTo>
                  <a:pt x="2873" y="204"/>
                </a:lnTo>
                <a:lnTo>
                  <a:pt x="2873" y="201"/>
                </a:lnTo>
                <a:lnTo>
                  <a:pt x="2875" y="197"/>
                </a:lnTo>
                <a:lnTo>
                  <a:pt x="2875" y="195"/>
                </a:lnTo>
                <a:lnTo>
                  <a:pt x="2875" y="189"/>
                </a:lnTo>
                <a:lnTo>
                  <a:pt x="2875" y="189"/>
                </a:lnTo>
                <a:lnTo>
                  <a:pt x="2875" y="187"/>
                </a:lnTo>
                <a:lnTo>
                  <a:pt x="2877" y="187"/>
                </a:lnTo>
                <a:lnTo>
                  <a:pt x="2879" y="187"/>
                </a:lnTo>
                <a:lnTo>
                  <a:pt x="2881" y="187"/>
                </a:lnTo>
                <a:lnTo>
                  <a:pt x="2883" y="185"/>
                </a:lnTo>
                <a:lnTo>
                  <a:pt x="2883" y="185"/>
                </a:lnTo>
                <a:lnTo>
                  <a:pt x="2883" y="183"/>
                </a:lnTo>
                <a:lnTo>
                  <a:pt x="2883" y="180"/>
                </a:lnTo>
                <a:lnTo>
                  <a:pt x="2883" y="178"/>
                </a:lnTo>
                <a:lnTo>
                  <a:pt x="2885" y="176"/>
                </a:lnTo>
                <a:lnTo>
                  <a:pt x="2889" y="172"/>
                </a:lnTo>
                <a:lnTo>
                  <a:pt x="2892" y="170"/>
                </a:lnTo>
                <a:lnTo>
                  <a:pt x="2892" y="170"/>
                </a:lnTo>
                <a:lnTo>
                  <a:pt x="2894" y="168"/>
                </a:lnTo>
                <a:lnTo>
                  <a:pt x="2894" y="168"/>
                </a:lnTo>
                <a:lnTo>
                  <a:pt x="2904" y="168"/>
                </a:lnTo>
                <a:lnTo>
                  <a:pt x="2908" y="166"/>
                </a:lnTo>
                <a:lnTo>
                  <a:pt x="2912" y="166"/>
                </a:lnTo>
                <a:lnTo>
                  <a:pt x="2915" y="166"/>
                </a:lnTo>
                <a:lnTo>
                  <a:pt x="2917" y="164"/>
                </a:lnTo>
                <a:lnTo>
                  <a:pt x="2917" y="164"/>
                </a:lnTo>
                <a:lnTo>
                  <a:pt x="2917" y="164"/>
                </a:lnTo>
                <a:lnTo>
                  <a:pt x="2912" y="162"/>
                </a:lnTo>
                <a:lnTo>
                  <a:pt x="2908" y="159"/>
                </a:lnTo>
                <a:lnTo>
                  <a:pt x="2904" y="157"/>
                </a:lnTo>
                <a:lnTo>
                  <a:pt x="2908" y="155"/>
                </a:lnTo>
                <a:lnTo>
                  <a:pt x="2906" y="153"/>
                </a:lnTo>
                <a:lnTo>
                  <a:pt x="2904" y="153"/>
                </a:lnTo>
                <a:lnTo>
                  <a:pt x="2900" y="151"/>
                </a:lnTo>
                <a:lnTo>
                  <a:pt x="2900" y="153"/>
                </a:lnTo>
                <a:lnTo>
                  <a:pt x="2900" y="153"/>
                </a:lnTo>
                <a:lnTo>
                  <a:pt x="2896" y="155"/>
                </a:lnTo>
                <a:lnTo>
                  <a:pt x="2894" y="151"/>
                </a:lnTo>
                <a:lnTo>
                  <a:pt x="2889" y="151"/>
                </a:lnTo>
                <a:lnTo>
                  <a:pt x="2885" y="151"/>
                </a:lnTo>
                <a:lnTo>
                  <a:pt x="2883" y="151"/>
                </a:lnTo>
                <a:lnTo>
                  <a:pt x="2881" y="149"/>
                </a:lnTo>
                <a:lnTo>
                  <a:pt x="2879" y="149"/>
                </a:lnTo>
                <a:lnTo>
                  <a:pt x="2879" y="149"/>
                </a:lnTo>
                <a:lnTo>
                  <a:pt x="2879" y="147"/>
                </a:lnTo>
                <a:lnTo>
                  <a:pt x="2881" y="147"/>
                </a:lnTo>
                <a:lnTo>
                  <a:pt x="2881" y="145"/>
                </a:lnTo>
                <a:lnTo>
                  <a:pt x="2881" y="145"/>
                </a:lnTo>
                <a:lnTo>
                  <a:pt x="2881" y="143"/>
                </a:lnTo>
                <a:lnTo>
                  <a:pt x="2879" y="141"/>
                </a:lnTo>
                <a:lnTo>
                  <a:pt x="2879" y="141"/>
                </a:lnTo>
                <a:lnTo>
                  <a:pt x="2877" y="139"/>
                </a:lnTo>
                <a:lnTo>
                  <a:pt x="2875" y="136"/>
                </a:lnTo>
                <a:lnTo>
                  <a:pt x="2873" y="136"/>
                </a:lnTo>
                <a:lnTo>
                  <a:pt x="2873" y="136"/>
                </a:lnTo>
                <a:lnTo>
                  <a:pt x="2866" y="143"/>
                </a:lnTo>
                <a:lnTo>
                  <a:pt x="2864" y="145"/>
                </a:lnTo>
                <a:lnTo>
                  <a:pt x="2864" y="143"/>
                </a:lnTo>
                <a:lnTo>
                  <a:pt x="2864" y="141"/>
                </a:lnTo>
                <a:lnTo>
                  <a:pt x="2864" y="139"/>
                </a:lnTo>
                <a:lnTo>
                  <a:pt x="2864" y="139"/>
                </a:lnTo>
                <a:lnTo>
                  <a:pt x="2866" y="136"/>
                </a:lnTo>
                <a:lnTo>
                  <a:pt x="2868" y="134"/>
                </a:lnTo>
                <a:lnTo>
                  <a:pt x="2866" y="130"/>
                </a:lnTo>
                <a:lnTo>
                  <a:pt x="2864" y="128"/>
                </a:lnTo>
                <a:lnTo>
                  <a:pt x="2862" y="128"/>
                </a:lnTo>
                <a:lnTo>
                  <a:pt x="2858" y="126"/>
                </a:lnTo>
                <a:lnTo>
                  <a:pt x="2854" y="126"/>
                </a:lnTo>
                <a:lnTo>
                  <a:pt x="2854" y="126"/>
                </a:lnTo>
                <a:lnTo>
                  <a:pt x="2852" y="126"/>
                </a:lnTo>
                <a:lnTo>
                  <a:pt x="2852" y="128"/>
                </a:lnTo>
                <a:lnTo>
                  <a:pt x="2852" y="128"/>
                </a:lnTo>
                <a:lnTo>
                  <a:pt x="2848" y="124"/>
                </a:lnTo>
                <a:lnTo>
                  <a:pt x="2845" y="122"/>
                </a:lnTo>
                <a:lnTo>
                  <a:pt x="2843" y="122"/>
                </a:lnTo>
                <a:lnTo>
                  <a:pt x="2841" y="124"/>
                </a:lnTo>
                <a:lnTo>
                  <a:pt x="2841" y="126"/>
                </a:lnTo>
                <a:lnTo>
                  <a:pt x="2841" y="128"/>
                </a:lnTo>
                <a:lnTo>
                  <a:pt x="2839" y="130"/>
                </a:lnTo>
                <a:lnTo>
                  <a:pt x="2837" y="132"/>
                </a:lnTo>
                <a:lnTo>
                  <a:pt x="2837" y="134"/>
                </a:lnTo>
                <a:lnTo>
                  <a:pt x="2837" y="134"/>
                </a:lnTo>
                <a:lnTo>
                  <a:pt x="2837" y="139"/>
                </a:lnTo>
                <a:lnTo>
                  <a:pt x="2837" y="141"/>
                </a:lnTo>
                <a:lnTo>
                  <a:pt x="2839" y="145"/>
                </a:lnTo>
                <a:lnTo>
                  <a:pt x="2843" y="153"/>
                </a:lnTo>
                <a:lnTo>
                  <a:pt x="2845" y="157"/>
                </a:lnTo>
                <a:lnTo>
                  <a:pt x="2843" y="157"/>
                </a:lnTo>
                <a:lnTo>
                  <a:pt x="2837" y="151"/>
                </a:lnTo>
                <a:lnTo>
                  <a:pt x="2837" y="151"/>
                </a:lnTo>
                <a:lnTo>
                  <a:pt x="2835" y="149"/>
                </a:lnTo>
                <a:lnTo>
                  <a:pt x="2831" y="143"/>
                </a:lnTo>
                <a:lnTo>
                  <a:pt x="2829" y="139"/>
                </a:lnTo>
                <a:lnTo>
                  <a:pt x="2827" y="134"/>
                </a:lnTo>
                <a:lnTo>
                  <a:pt x="2822" y="132"/>
                </a:lnTo>
                <a:lnTo>
                  <a:pt x="2818" y="130"/>
                </a:lnTo>
                <a:lnTo>
                  <a:pt x="2816" y="132"/>
                </a:lnTo>
                <a:lnTo>
                  <a:pt x="2814" y="136"/>
                </a:lnTo>
                <a:lnTo>
                  <a:pt x="2812" y="139"/>
                </a:lnTo>
                <a:lnTo>
                  <a:pt x="2810" y="139"/>
                </a:lnTo>
                <a:lnTo>
                  <a:pt x="2810" y="141"/>
                </a:lnTo>
                <a:lnTo>
                  <a:pt x="2812" y="143"/>
                </a:lnTo>
                <a:lnTo>
                  <a:pt x="2812" y="145"/>
                </a:lnTo>
                <a:lnTo>
                  <a:pt x="2812" y="145"/>
                </a:lnTo>
                <a:lnTo>
                  <a:pt x="2810" y="145"/>
                </a:lnTo>
                <a:lnTo>
                  <a:pt x="2808" y="145"/>
                </a:lnTo>
                <a:lnTo>
                  <a:pt x="2806" y="143"/>
                </a:lnTo>
                <a:lnTo>
                  <a:pt x="2806" y="143"/>
                </a:lnTo>
                <a:lnTo>
                  <a:pt x="2801" y="141"/>
                </a:lnTo>
                <a:lnTo>
                  <a:pt x="2801" y="141"/>
                </a:lnTo>
                <a:lnTo>
                  <a:pt x="2801" y="139"/>
                </a:lnTo>
                <a:lnTo>
                  <a:pt x="2799" y="139"/>
                </a:lnTo>
                <a:lnTo>
                  <a:pt x="2789" y="139"/>
                </a:lnTo>
                <a:lnTo>
                  <a:pt x="2797" y="134"/>
                </a:lnTo>
                <a:lnTo>
                  <a:pt x="2808" y="134"/>
                </a:lnTo>
                <a:lnTo>
                  <a:pt x="2810" y="132"/>
                </a:lnTo>
                <a:lnTo>
                  <a:pt x="2810" y="132"/>
                </a:lnTo>
                <a:lnTo>
                  <a:pt x="2810" y="130"/>
                </a:lnTo>
                <a:lnTo>
                  <a:pt x="2810" y="130"/>
                </a:lnTo>
                <a:lnTo>
                  <a:pt x="2806" y="128"/>
                </a:lnTo>
                <a:lnTo>
                  <a:pt x="2797" y="130"/>
                </a:lnTo>
                <a:lnTo>
                  <a:pt x="2793" y="132"/>
                </a:lnTo>
                <a:lnTo>
                  <a:pt x="2791" y="132"/>
                </a:lnTo>
                <a:lnTo>
                  <a:pt x="2785" y="130"/>
                </a:lnTo>
                <a:lnTo>
                  <a:pt x="2785" y="130"/>
                </a:lnTo>
                <a:lnTo>
                  <a:pt x="2785" y="132"/>
                </a:lnTo>
                <a:lnTo>
                  <a:pt x="2787" y="134"/>
                </a:lnTo>
                <a:lnTo>
                  <a:pt x="2785" y="134"/>
                </a:lnTo>
                <a:lnTo>
                  <a:pt x="2783" y="132"/>
                </a:lnTo>
                <a:lnTo>
                  <a:pt x="2776" y="130"/>
                </a:lnTo>
                <a:lnTo>
                  <a:pt x="2772" y="130"/>
                </a:lnTo>
                <a:lnTo>
                  <a:pt x="2770" y="130"/>
                </a:lnTo>
                <a:lnTo>
                  <a:pt x="2770" y="132"/>
                </a:lnTo>
                <a:lnTo>
                  <a:pt x="2770" y="134"/>
                </a:lnTo>
                <a:lnTo>
                  <a:pt x="2768" y="132"/>
                </a:lnTo>
                <a:lnTo>
                  <a:pt x="2766" y="130"/>
                </a:lnTo>
                <a:lnTo>
                  <a:pt x="2764" y="130"/>
                </a:lnTo>
                <a:lnTo>
                  <a:pt x="2764" y="130"/>
                </a:lnTo>
                <a:lnTo>
                  <a:pt x="2762" y="132"/>
                </a:lnTo>
                <a:lnTo>
                  <a:pt x="2762" y="132"/>
                </a:lnTo>
                <a:lnTo>
                  <a:pt x="2764" y="134"/>
                </a:lnTo>
                <a:close/>
                <a:moveTo>
                  <a:pt x="3935" y="115"/>
                </a:moveTo>
                <a:lnTo>
                  <a:pt x="3939" y="115"/>
                </a:lnTo>
                <a:lnTo>
                  <a:pt x="3941" y="118"/>
                </a:lnTo>
                <a:lnTo>
                  <a:pt x="3943" y="118"/>
                </a:lnTo>
                <a:lnTo>
                  <a:pt x="3956" y="122"/>
                </a:lnTo>
                <a:lnTo>
                  <a:pt x="3964" y="124"/>
                </a:lnTo>
                <a:lnTo>
                  <a:pt x="3968" y="124"/>
                </a:lnTo>
                <a:lnTo>
                  <a:pt x="3975" y="122"/>
                </a:lnTo>
                <a:lnTo>
                  <a:pt x="3977" y="120"/>
                </a:lnTo>
                <a:lnTo>
                  <a:pt x="3979" y="120"/>
                </a:lnTo>
                <a:lnTo>
                  <a:pt x="3983" y="120"/>
                </a:lnTo>
                <a:lnTo>
                  <a:pt x="3996" y="118"/>
                </a:lnTo>
                <a:lnTo>
                  <a:pt x="4015" y="115"/>
                </a:lnTo>
                <a:lnTo>
                  <a:pt x="4017" y="115"/>
                </a:lnTo>
                <a:lnTo>
                  <a:pt x="4019" y="113"/>
                </a:lnTo>
                <a:lnTo>
                  <a:pt x="4017" y="113"/>
                </a:lnTo>
                <a:lnTo>
                  <a:pt x="4017" y="111"/>
                </a:lnTo>
                <a:lnTo>
                  <a:pt x="4015" y="107"/>
                </a:lnTo>
                <a:lnTo>
                  <a:pt x="4015" y="107"/>
                </a:lnTo>
                <a:lnTo>
                  <a:pt x="4012" y="107"/>
                </a:lnTo>
                <a:lnTo>
                  <a:pt x="4015" y="103"/>
                </a:lnTo>
                <a:lnTo>
                  <a:pt x="4017" y="103"/>
                </a:lnTo>
                <a:lnTo>
                  <a:pt x="4023" y="101"/>
                </a:lnTo>
                <a:lnTo>
                  <a:pt x="4023" y="101"/>
                </a:lnTo>
                <a:lnTo>
                  <a:pt x="4025" y="101"/>
                </a:lnTo>
                <a:lnTo>
                  <a:pt x="4025" y="99"/>
                </a:lnTo>
                <a:lnTo>
                  <a:pt x="4025" y="99"/>
                </a:lnTo>
                <a:lnTo>
                  <a:pt x="4023" y="97"/>
                </a:lnTo>
                <a:lnTo>
                  <a:pt x="4019" y="97"/>
                </a:lnTo>
                <a:lnTo>
                  <a:pt x="4010" y="92"/>
                </a:lnTo>
                <a:lnTo>
                  <a:pt x="4008" y="90"/>
                </a:lnTo>
                <a:lnTo>
                  <a:pt x="4006" y="90"/>
                </a:lnTo>
                <a:lnTo>
                  <a:pt x="4006" y="88"/>
                </a:lnTo>
                <a:lnTo>
                  <a:pt x="4006" y="88"/>
                </a:lnTo>
                <a:lnTo>
                  <a:pt x="4002" y="84"/>
                </a:lnTo>
                <a:lnTo>
                  <a:pt x="4000" y="84"/>
                </a:lnTo>
                <a:lnTo>
                  <a:pt x="3998" y="84"/>
                </a:lnTo>
                <a:lnTo>
                  <a:pt x="3998" y="82"/>
                </a:lnTo>
                <a:lnTo>
                  <a:pt x="3996" y="82"/>
                </a:lnTo>
                <a:lnTo>
                  <a:pt x="3985" y="82"/>
                </a:lnTo>
                <a:lnTo>
                  <a:pt x="3985" y="84"/>
                </a:lnTo>
                <a:lnTo>
                  <a:pt x="3981" y="86"/>
                </a:lnTo>
                <a:lnTo>
                  <a:pt x="3979" y="86"/>
                </a:lnTo>
                <a:lnTo>
                  <a:pt x="3975" y="88"/>
                </a:lnTo>
                <a:lnTo>
                  <a:pt x="3971" y="88"/>
                </a:lnTo>
                <a:lnTo>
                  <a:pt x="3968" y="88"/>
                </a:lnTo>
                <a:lnTo>
                  <a:pt x="3964" y="90"/>
                </a:lnTo>
                <a:lnTo>
                  <a:pt x="3962" y="90"/>
                </a:lnTo>
                <a:lnTo>
                  <a:pt x="3960" y="90"/>
                </a:lnTo>
                <a:lnTo>
                  <a:pt x="3956" y="90"/>
                </a:lnTo>
                <a:lnTo>
                  <a:pt x="3954" y="92"/>
                </a:lnTo>
                <a:lnTo>
                  <a:pt x="3952" y="95"/>
                </a:lnTo>
                <a:lnTo>
                  <a:pt x="3952" y="95"/>
                </a:lnTo>
                <a:lnTo>
                  <a:pt x="3950" y="97"/>
                </a:lnTo>
                <a:lnTo>
                  <a:pt x="3950" y="99"/>
                </a:lnTo>
                <a:lnTo>
                  <a:pt x="3952" y="99"/>
                </a:lnTo>
                <a:lnTo>
                  <a:pt x="3958" y="99"/>
                </a:lnTo>
                <a:lnTo>
                  <a:pt x="3954" y="101"/>
                </a:lnTo>
                <a:lnTo>
                  <a:pt x="3952" y="103"/>
                </a:lnTo>
                <a:lnTo>
                  <a:pt x="3950" y="107"/>
                </a:lnTo>
                <a:lnTo>
                  <a:pt x="3943" y="107"/>
                </a:lnTo>
                <a:lnTo>
                  <a:pt x="3939" y="109"/>
                </a:lnTo>
                <a:lnTo>
                  <a:pt x="3935" y="111"/>
                </a:lnTo>
                <a:lnTo>
                  <a:pt x="3933" y="113"/>
                </a:lnTo>
                <a:lnTo>
                  <a:pt x="3935" y="115"/>
                </a:lnTo>
                <a:close/>
                <a:moveTo>
                  <a:pt x="3901" y="212"/>
                </a:moveTo>
                <a:lnTo>
                  <a:pt x="3904" y="212"/>
                </a:lnTo>
                <a:lnTo>
                  <a:pt x="3908" y="210"/>
                </a:lnTo>
                <a:lnTo>
                  <a:pt x="3908" y="210"/>
                </a:lnTo>
                <a:lnTo>
                  <a:pt x="3906" y="210"/>
                </a:lnTo>
                <a:lnTo>
                  <a:pt x="3901" y="210"/>
                </a:lnTo>
                <a:lnTo>
                  <a:pt x="3899" y="210"/>
                </a:lnTo>
                <a:lnTo>
                  <a:pt x="3899" y="212"/>
                </a:lnTo>
                <a:lnTo>
                  <a:pt x="3899" y="212"/>
                </a:lnTo>
                <a:lnTo>
                  <a:pt x="3901" y="212"/>
                </a:lnTo>
                <a:close/>
                <a:moveTo>
                  <a:pt x="3912" y="86"/>
                </a:moveTo>
                <a:lnTo>
                  <a:pt x="3929" y="88"/>
                </a:lnTo>
                <a:lnTo>
                  <a:pt x="3935" y="86"/>
                </a:lnTo>
                <a:lnTo>
                  <a:pt x="3933" y="84"/>
                </a:lnTo>
                <a:lnTo>
                  <a:pt x="3927" y="84"/>
                </a:lnTo>
                <a:lnTo>
                  <a:pt x="3912" y="84"/>
                </a:lnTo>
                <a:lnTo>
                  <a:pt x="3910" y="86"/>
                </a:lnTo>
                <a:lnTo>
                  <a:pt x="3910" y="86"/>
                </a:lnTo>
                <a:lnTo>
                  <a:pt x="3912" y="86"/>
                </a:lnTo>
                <a:close/>
                <a:moveTo>
                  <a:pt x="4017" y="229"/>
                </a:moveTo>
                <a:lnTo>
                  <a:pt x="4019" y="229"/>
                </a:lnTo>
                <a:lnTo>
                  <a:pt x="4019" y="231"/>
                </a:lnTo>
                <a:lnTo>
                  <a:pt x="4021" y="231"/>
                </a:lnTo>
                <a:lnTo>
                  <a:pt x="4021" y="231"/>
                </a:lnTo>
                <a:lnTo>
                  <a:pt x="4019" y="227"/>
                </a:lnTo>
                <a:lnTo>
                  <a:pt x="4017" y="229"/>
                </a:lnTo>
                <a:close/>
                <a:moveTo>
                  <a:pt x="3864" y="281"/>
                </a:moveTo>
                <a:lnTo>
                  <a:pt x="3868" y="281"/>
                </a:lnTo>
                <a:lnTo>
                  <a:pt x="3868" y="281"/>
                </a:lnTo>
                <a:lnTo>
                  <a:pt x="3870" y="279"/>
                </a:lnTo>
                <a:lnTo>
                  <a:pt x="3868" y="277"/>
                </a:lnTo>
                <a:lnTo>
                  <a:pt x="3868" y="277"/>
                </a:lnTo>
                <a:lnTo>
                  <a:pt x="3864" y="279"/>
                </a:lnTo>
                <a:lnTo>
                  <a:pt x="3864" y="277"/>
                </a:lnTo>
                <a:lnTo>
                  <a:pt x="3862" y="277"/>
                </a:lnTo>
                <a:lnTo>
                  <a:pt x="3862" y="279"/>
                </a:lnTo>
                <a:lnTo>
                  <a:pt x="3857" y="279"/>
                </a:lnTo>
                <a:lnTo>
                  <a:pt x="3857" y="281"/>
                </a:lnTo>
                <a:lnTo>
                  <a:pt x="3860" y="281"/>
                </a:lnTo>
                <a:lnTo>
                  <a:pt x="3864" y="281"/>
                </a:lnTo>
                <a:close/>
                <a:moveTo>
                  <a:pt x="4006" y="241"/>
                </a:moveTo>
                <a:lnTo>
                  <a:pt x="4008" y="241"/>
                </a:lnTo>
                <a:lnTo>
                  <a:pt x="4006" y="239"/>
                </a:lnTo>
                <a:lnTo>
                  <a:pt x="4002" y="239"/>
                </a:lnTo>
                <a:lnTo>
                  <a:pt x="4000" y="239"/>
                </a:lnTo>
                <a:lnTo>
                  <a:pt x="3996" y="239"/>
                </a:lnTo>
                <a:lnTo>
                  <a:pt x="3992" y="241"/>
                </a:lnTo>
                <a:lnTo>
                  <a:pt x="3989" y="239"/>
                </a:lnTo>
                <a:lnTo>
                  <a:pt x="3989" y="241"/>
                </a:lnTo>
                <a:lnTo>
                  <a:pt x="3989" y="241"/>
                </a:lnTo>
                <a:lnTo>
                  <a:pt x="3994" y="243"/>
                </a:lnTo>
                <a:lnTo>
                  <a:pt x="3996" y="243"/>
                </a:lnTo>
                <a:lnTo>
                  <a:pt x="4000" y="243"/>
                </a:lnTo>
                <a:lnTo>
                  <a:pt x="4002" y="245"/>
                </a:lnTo>
                <a:lnTo>
                  <a:pt x="4004" y="243"/>
                </a:lnTo>
                <a:lnTo>
                  <a:pt x="4004" y="241"/>
                </a:lnTo>
                <a:lnTo>
                  <a:pt x="4006" y="241"/>
                </a:lnTo>
                <a:lnTo>
                  <a:pt x="4006" y="241"/>
                </a:lnTo>
                <a:close/>
                <a:moveTo>
                  <a:pt x="4021" y="118"/>
                </a:moveTo>
                <a:lnTo>
                  <a:pt x="4015" y="120"/>
                </a:lnTo>
                <a:lnTo>
                  <a:pt x="4004" y="122"/>
                </a:lnTo>
                <a:lnTo>
                  <a:pt x="4002" y="120"/>
                </a:lnTo>
                <a:lnTo>
                  <a:pt x="4000" y="122"/>
                </a:lnTo>
                <a:lnTo>
                  <a:pt x="3996" y="120"/>
                </a:lnTo>
                <a:lnTo>
                  <a:pt x="3992" y="120"/>
                </a:lnTo>
                <a:lnTo>
                  <a:pt x="3989" y="122"/>
                </a:lnTo>
                <a:lnTo>
                  <a:pt x="3989" y="122"/>
                </a:lnTo>
                <a:lnTo>
                  <a:pt x="3987" y="124"/>
                </a:lnTo>
                <a:lnTo>
                  <a:pt x="3983" y="122"/>
                </a:lnTo>
                <a:lnTo>
                  <a:pt x="3983" y="122"/>
                </a:lnTo>
                <a:lnTo>
                  <a:pt x="3981" y="124"/>
                </a:lnTo>
                <a:lnTo>
                  <a:pt x="3979" y="124"/>
                </a:lnTo>
                <a:lnTo>
                  <a:pt x="3975" y="126"/>
                </a:lnTo>
                <a:lnTo>
                  <a:pt x="3973" y="130"/>
                </a:lnTo>
                <a:lnTo>
                  <a:pt x="3971" y="132"/>
                </a:lnTo>
                <a:lnTo>
                  <a:pt x="3966" y="134"/>
                </a:lnTo>
                <a:lnTo>
                  <a:pt x="3960" y="136"/>
                </a:lnTo>
                <a:lnTo>
                  <a:pt x="3956" y="141"/>
                </a:lnTo>
                <a:lnTo>
                  <a:pt x="3958" y="143"/>
                </a:lnTo>
                <a:lnTo>
                  <a:pt x="3962" y="141"/>
                </a:lnTo>
                <a:lnTo>
                  <a:pt x="3966" y="143"/>
                </a:lnTo>
                <a:lnTo>
                  <a:pt x="3973" y="143"/>
                </a:lnTo>
                <a:lnTo>
                  <a:pt x="3975" y="147"/>
                </a:lnTo>
                <a:lnTo>
                  <a:pt x="3977" y="149"/>
                </a:lnTo>
                <a:lnTo>
                  <a:pt x="3979" y="151"/>
                </a:lnTo>
                <a:lnTo>
                  <a:pt x="3979" y="151"/>
                </a:lnTo>
                <a:lnTo>
                  <a:pt x="3979" y="153"/>
                </a:lnTo>
                <a:lnTo>
                  <a:pt x="3981" y="153"/>
                </a:lnTo>
                <a:lnTo>
                  <a:pt x="3985" y="155"/>
                </a:lnTo>
                <a:lnTo>
                  <a:pt x="3985" y="155"/>
                </a:lnTo>
                <a:lnTo>
                  <a:pt x="3989" y="153"/>
                </a:lnTo>
                <a:lnTo>
                  <a:pt x="3992" y="153"/>
                </a:lnTo>
                <a:lnTo>
                  <a:pt x="3994" y="155"/>
                </a:lnTo>
                <a:lnTo>
                  <a:pt x="3996" y="157"/>
                </a:lnTo>
                <a:lnTo>
                  <a:pt x="4004" y="155"/>
                </a:lnTo>
                <a:lnTo>
                  <a:pt x="4004" y="155"/>
                </a:lnTo>
                <a:lnTo>
                  <a:pt x="4010" y="157"/>
                </a:lnTo>
                <a:lnTo>
                  <a:pt x="4010" y="157"/>
                </a:lnTo>
                <a:lnTo>
                  <a:pt x="4012" y="159"/>
                </a:lnTo>
                <a:lnTo>
                  <a:pt x="4017" y="162"/>
                </a:lnTo>
                <a:lnTo>
                  <a:pt x="4021" y="162"/>
                </a:lnTo>
                <a:lnTo>
                  <a:pt x="4023" y="162"/>
                </a:lnTo>
                <a:lnTo>
                  <a:pt x="4025" y="162"/>
                </a:lnTo>
                <a:lnTo>
                  <a:pt x="4029" y="162"/>
                </a:lnTo>
                <a:lnTo>
                  <a:pt x="4031" y="164"/>
                </a:lnTo>
                <a:lnTo>
                  <a:pt x="4033" y="164"/>
                </a:lnTo>
                <a:lnTo>
                  <a:pt x="4040" y="162"/>
                </a:lnTo>
                <a:lnTo>
                  <a:pt x="4048" y="162"/>
                </a:lnTo>
                <a:lnTo>
                  <a:pt x="4050" y="162"/>
                </a:lnTo>
                <a:lnTo>
                  <a:pt x="4054" y="157"/>
                </a:lnTo>
                <a:lnTo>
                  <a:pt x="4054" y="155"/>
                </a:lnTo>
                <a:lnTo>
                  <a:pt x="4054" y="153"/>
                </a:lnTo>
                <a:lnTo>
                  <a:pt x="4052" y="153"/>
                </a:lnTo>
                <a:lnTo>
                  <a:pt x="4050" y="153"/>
                </a:lnTo>
                <a:lnTo>
                  <a:pt x="4046" y="149"/>
                </a:lnTo>
                <a:lnTo>
                  <a:pt x="4042" y="147"/>
                </a:lnTo>
                <a:lnTo>
                  <a:pt x="4044" y="147"/>
                </a:lnTo>
                <a:lnTo>
                  <a:pt x="4044" y="147"/>
                </a:lnTo>
                <a:lnTo>
                  <a:pt x="4048" y="147"/>
                </a:lnTo>
                <a:lnTo>
                  <a:pt x="4050" y="147"/>
                </a:lnTo>
                <a:lnTo>
                  <a:pt x="4052" y="147"/>
                </a:lnTo>
                <a:lnTo>
                  <a:pt x="4052" y="145"/>
                </a:lnTo>
                <a:lnTo>
                  <a:pt x="4052" y="141"/>
                </a:lnTo>
                <a:lnTo>
                  <a:pt x="4052" y="141"/>
                </a:lnTo>
                <a:lnTo>
                  <a:pt x="4052" y="141"/>
                </a:lnTo>
                <a:lnTo>
                  <a:pt x="4052" y="139"/>
                </a:lnTo>
                <a:lnTo>
                  <a:pt x="4052" y="136"/>
                </a:lnTo>
                <a:lnTo>
                  <a:pt x="4054" y="136"/>
                </a:lnTo>
                <a:lnTo>
                  <a:pt x="4054" y="134"/>
                </a:lnTo>
                <a:lnTo>
                  <a:pt x="4054" y="132"/>
                </a:lnTo>
                <a:lnTo>
                  <a:pt x="4056" y="132"/>
                </a:lnTo>
                <a:lnTo>
                  <a:pt x="4056" y="128"/>
                </a:lnTo>
                <a:lnTo>
                  <a:pt x="4054" y="128"/>
                </a:lnTo>
                <a:lnTo>
                  <a:pt x="4052" y="126"/>
                </a:lnTo>
                <a:lnTo>
                  <a:pt x="4050" y="126"/>
                </a:lnTo>
                <a:lnTo>
                  <a:pt x="4048" y="126"/>
                </a:lnTo>
                <a:lnTo>
                  <a:pt x="4048" y="124"/>
                </a:lnTo>
                <a:lnTo>
                  <a:pt x="4046" y="124"/>
                </a:lnTo>
                <a:lnTo>
                  <a:pt x="4040" y="122"/>
                </a:lnTo>
                <a:lnTo>
                  <a:pt x="4036" y="122"/>
                </a:lnTo>
                <a:lnTo>
                  <a:pt x="4036" y="122"/>
                </a:lnTo>
                <a:lnTo>
                  <a:pt x="4033" y="124"/>
                </a:lnTo>
                <a:lnTo>
                  <a:pt x="4036" y="126"/>
                </a:lnTo>
                <a:lnTo>
                  <a:pt x="4033" y="128"/>
                </a:lnTo>
                <a:lnTo>
                  <a:pt x="4031" y="128"/>
                </a:lnTo>
                <a:lnTo>
                  <a:pt x="4029" y="128"/>
                </a:lnTo>
                <a:lnTo>
                  <a:pt x="4025" y="128"/>
                </a:lnTo>
                <a:lnTo>
                  <a:pt x="4023" y="132"/>
                </a:lnTo>
                <a:lnTo>
                  <a:pt x="4023" y="132"/>
                </a:lnTo>
                <a:lnTo>
                  <a:pt x="4021" y="132"/>
                </a:lnTo>
                <a:lnTo>
                  <a:pt x="4023" y="128"/>
                </a:lnTo>
                <a:lnTo>
                  <a:pt x="4023" y="128"/>
                </a:lnTo>
                <a:lnTo>
                  <a:pt x="4025" y="126"/>
                </a:lnTo>
                <a:lnTo>
                  <a:pt x="4025" y="124"/>
                </a:lnTo>
                <a:lnTo>
                  <a:pt x="4027" y="124"/>
                </a:lnTo>
                <a:lnTo>
                  <a:pt x="4025" y="122"/>
                </a:lnTo>
                <a:lnTo>
                  <a:pt x="4023" y="120"/>
                </a:lnTo>
                <a:lnTo>
                  <a:pt x="4021" y="118"/>
                </a:lnTo>
                <a:close/>
                <a:moveTo>
                  <a:pt x="4010" y="237"/>
                </a:moveTo>
                <a:lnTo>
                  <a:pt x="4010" y="237"/>
                </a:lnTo>
                <a:lnTo>
                  <a:pt x="4010" y="239"/>
                </a:lnTo>
                <a:lnTo>
                  <a:pt x="4008" y="241"/>
                </a:lnTo>
                <a:lnTo>
                  <a:pt x="4008" y="241"/>
                </a:lnTo>
                <a:lnTo>
                  <a:pt x="4010" y="243"/>
                </a:lnTo>
                <a:lnTo>
                  <a:pt x="4010" y="243"/>
                </a:lnTo>
                <a:lnTo>
                  <a:pt x="4010" y="243"/>
                </a:lnTo>
                <a:lnTo>
                  <a:pt x="4012" y="241"/>
                </a:lnTo>
                <a:lnTo>
                  <a:pt x="4015" y="239"/>
                </a:lnTo>
                <a:lnTo>
                  <a:pt x="4015" y="239"/>
                </a:lnTo>
                <a:lnTo>
                  <a:pt x="4012" y="237"/>
                </a:lnTo>
                <a:lnTo>
                  <a:pt x="4010" y="237"/>
                </a:lnTo>
                <a:close/>
                <a:moveTo>
                  <a:pt x="3790" y="269"/>
                </a:moveTo>
                <a:lnTo>
                  <a:pt x="3790" y="269"/>
                </a:lnTo>
                <a:lnTo>
                  <a:pt x="3790" y="269"/>
                </a:lnTo>
                <a:lnTo>
                  <a:pt x="3795" y="269"/>
                </a:lnTo>
                <a:lnTo>
                  <a:pt x="3795" y="271"/>
                </a:lnTo>
                <a:lnTo>
                  <a:pt x="3795" y="271"/>
                </a:lnTo>
                <a:lnTo>
                  <a:pt x="3797" y="266"/>
                </a:lnTo>
                <a:lnTo>
                  <a:pt x="3799" y="269"/>
                </a:lnTo>
                <a:lnTo>
                  <a:pt x="3799" y="266"/>
                </a:lnTo>
                <a:lnTo>
                  <a:pt x="3799" y="266"/>
                </a:lnTo>
                <a:lnTo>
                  <a:pt x="3799" y="264"/>
                </a:lnTo>
                <a:lnTo>
                  <a:pt x="3799" y="262"/>
                </a:lnTo>
                <a:lnTo>
                  <a:pt x="3797" y="262"/>
                </a:lnTo>
                <a:lnTo>
                  <a:pt x="3795" y="262"/>
                </a:lnTo>
                <a:lnTo>
                  <a:pt x="3795" y="264"/>
                </a:lnTo>
                <a:lnTo>
                  <a:pt x="3795" y="266"/>
                </a:lnTo>
                <a:lnTo>
                  <a:pt x="3792" y="266"/>
                </a:lnTo>
                <a:lnTo>
                  <a:pt x="3792" y="264"/>
                </a:lnTo>
                <a:lnTo>
                  <a:pt x="3788" y="266"/>
                </a:lnTo>
                <a:lnTo>
                  <a:pt x="3788" y="269"/>
                </a:lnTo>
                <a:lnTo>
                  <a:pt x="3790" y="269"/>
                </a:lnTo>
                <a:close/>
                <a:moveTo>
                  <a:pt x="3751" y="340"/>
                </a:moveTo>
                <a:lnTo>
                  <a:pt x="3759" y="342"/>
                </a:lnTo>
                <a:lnTo>
                  <a:pt x="3759" y="342"/>
                </a:lnTo>
                <a:lnTo>
                  <a:pt x="3759" y="340"/>
                </a:lnTo>
                <a:lnTo>
                  <a:pt x="3761" y="336"/>
                </a:lnTo>
                <a:lnTo>
                  <a:pt x="3759" y="333"/>
                </a:lnTo>
                <a:lnTo>
                  <a:pt x="3757" y="331"/>
                </a:lnTo>
                <a:lnTo>
                  <a:pt x="3755" y="331"/>
                </a:lnTo>
                <a:lnTo>
                  <a:pt x="3746" y="336"/>
                </a:lnTo>
                <a:lnTo>
                  <a:pt x="3746" y="338"/>
                </a:lnTo>
                <a:lnTo>
                  <a:pt x="3748" y="338"/>
                </a:lnTo>
                <a:lnTo>
                  <a:pt x="3751" y="340"/>
                </a:lnTo>
                <a:close/>
                <a:moveTo>
                  <a:pt x="3730" y="346"/>
                </a:moveTo>
                <a:lnTo>
                  <a:pt x="3728" y="348"/>
                </a:lnTo>
                <a:lnTo>
                  <a:pt x="3725" y="348"/>
                </a:lnTo>
                <a:lnTo>
                  <a:pt x="3721" y="350"/>
                </a:lnTo>
                <a:lnTo>
                  <a:pt x="3721" y="352"/>
                </a:lnTo>
                <a:lnTo>
                  <a:pt x="3721" y="352"/>
                </a:lnTo>
                <a:lnTo>
                  <a:pt x="3725" y="352"/>
                </a:lnTo>
                <a:lnTo>
                  <a:pt x="3732" y="352"/>
                </a:lnTo>
                <a:lnTo>
                  <a:pt x="3734" y="352"/>
                </a:lnTo>
                <a:lnTo>
                  <a:pt x="3738" y="350"/>
                </a:lnTo>
                <a:lnTo>
                  <a:pt x="3740" y="348"/>
                </a:lnTo>
                <a:lnTo>
                  <a:pt x="3742" y="348"/>
                </a:lnTo>
                <a:lnTo>
                  <a:pt x="3742" y="346"/>
                </a:lnTo>
                <a:lnTo>
                  <a:pt x="3742" y="346"/>
                </a:lnTo>
                <a:lnTo>
                  <a:pt x="3734" y="344"/>
                </a:lnTo>
                <a:lnTo>
                  <a:pt x="3732" y="344"/>
                </a:lnTo>
                <a:lnTo>
                  <a:pt x="3730" y="346"/>
                </a:lnTo>
                <a:close/>
                <a:moveTo>
                  <a:pt x="593" y="1772"/>
                </a:moveTo>
                <a:lnTo>
                  <a:pt x="591" y="1772"/>
                </a:lnTo>
                <a:lnTo>
                  <a:pt x="593" y="1772"/>
                </a:lnTo>
                <a:lnTo>
                  <a:pt x="593" y="1774"/>
                </a:lnTo>
                <a:lnTo>
                  <a:pt x="593" y="1772"/>
                </a:lnTo>
                <a:lnTo>
                  <a:pt x="595" y="1772"/>
                </a:lnTo>
                <a:lnTo>
                  <a:pt x="597" y="1772"/>
                </a:lnTo>
                <a:lnTo>
                  <a:pt x="595" y="1772"/>
                </a:lnTo>
                <a:lnTo>
                  <a:pt x="593" y="1772"/>
                </a:lnTo>
                <a:close/>
                <a:moveTo>
                  <a:pt x="3711" y="319"/>
                </a:moveTo>
                <a:lnTo>
                  <a:pt x="3711" y="319"/>
                </a:lnTo>
                <a:lnTo>
                  <a:pt x="3713" y="321"/>
                </a:lnTo>
                <a:lnTo>
                  <a:pt x="3719" y="321"/>
                </a:lnTo>
                <a:lnTo>
                  <a:pt x="3719" y="321"/>
                </a:lnTo>
                <a:lnTo>
                  <a:pt x="3713" y="319"/>
                </a:lnTo>
                <a:lnTo>
                  <a:pt x="3711" y="319"/>
                </a:lnTo>
                <a:close/>
                <a:moveTo>
                  <a:pt x="3711" y="139"/>
                </a:moveTo>
                <a:lnTo>
                  <a:pt x="3715" y="139"/>
                </a:lnTo>
                <a:lnTo>
                  <a:pt x="3717" y="139"/>
                </a:lnTo>
                <a:lnTo>
                  <a:pt x="3719" y="141"/>
                </a:lnTo>
                <a:lnTo>
                  <a:pt x="3721" y="141"/>
                </a:lnTo>
                <a:lnTo>
                  <a:pt x="3732" y="141"/>
                </a:lnTo>
                <a:lnTo>
                  <a:pt x="3732" y="141"/>
                </a:lnTo>
                <a:lnTo>
                  <a:pt x="3728" y="139"/>
                </a:lnTo>
                <a:lnTo>
                  <a:pt x="3715" y="136"/>
                </a:lnTo>
                <a:lnTo>
                  <a:pt x="3715" y="136"/>
                </a:lnTo>
                <a:lnTo>
                  <a:pt x="3713" y="136"/>
                </a:lnTo>
                <a:lnTo>
                  <a:pt x="3711" y="134"/>
                </a:lnTo>
                <a:lnTo>
                  <a:pt x="3709" y="136"/>
                </a:lnTo>
                <a:lnTo>
                  <a:pt x="3711" y="136"/>
                </a:lnTo>
                <a:lnTo>
                  <a:pt x="3711" y="139"/>
                </a:lnTo>
                <a:close/>
                <a:moveTo>
                  <a:pt x="3753" y="97"/>
                </a:moveTo>
                <a:lnTo>
                  <a:pt x="3767" y="97"/>
                </a:lnTo>
                <a:lnTo>
                  <a:pt x="3772" y="95"/>
                </a:lnTo>
                <a:lnTo>
                  <a:pt x="3772" y="95"/>
                </a:lnTo>
                <a:lnTo>
                  <a:pt x="3774" y="92"/>
                </a:lnTo>
                <a:lnTo>
                  <a:pt x="3772" y="92"/>
                </a:lnTo>
                <a:lnTo>
                  <a:pt x="3763" y="92"/>
                </a:lnTo>
                <a:lnTo>
                  <a:pt x="3755" y="92"/>
                </a:lnTo>
                <a:lnTo>
                  <a:pt x="3755" y="95"/>
                </a:lnTo>
                <a:lnTo>
                  <a:pt x="3753" y="97"/>
                </a:lnTo>
                <a:lnTo>
                  <a:pt x="3753" y="97"/>
                </a:lnTo>
                <a:lnTo>
                  <a:pt x="3753" y="97"/>
                </a:lnTo>
                <a:close/>
                <a:moveTo>
                  <a:pt x="3816" y="304"/>
                </a:moveTo>
                <a:lnTo>
                  <a:pt x="3818" y="304"/>
                </a:lnTo>
                <a:lnTo>
                  <a:pt x="3818" y="304"/>
                </a:lnTo>
                <a:lnTo>
                  <a:pt x="3818" y="304"/>
                </a:lnTo>
                <a:lnTo>
                  <a:pt x="3820" y="304"/>
                </a:lnTo>
                <a:lnTo>
                  <a:pt x="3818" y="302"/>
                </a:lnTo>
                <a:lnTo>
                  <a:pt x="3811" y="302"/>
                </a:lnTo>
                <a:lnTo>
                  <a:pt x="3809" y="302"/>
                </a:lnTo>
                <a:lnTo>
                  <a:pt x="3807" y="302"/>
                </a:lnTo>
                <a:lnTo>
                  <a:pt x="3813" y="304"/>
                </a:lnTo>
                <a:lnTo>
                  <a:pt x="3816" y="304"/>
                </a:lnTo>
                <a:close/>
                <a:moveTo>
                  <a:pt x="3803" y="304"/>
                </a:moveTo>
                <a:lnTo>
                  <a:pt x="3805" y="304"/>
                </a:lnTo>
                <a:lnTo>
                  <a:pt x="3805" y="302"/>
                </a:lnTo>
                <a:lnTo>
                  <a:pt x="3805" y="302"/>
                </a:lnTo>
                <a:lnTo>
                  <a:pt x="3805" y="302"/>
                </a:lnTo>
                <a:lnTo>
                  <a:pt x="3803" y="302"/>
                </a:lnTo>
                <a:lnTo>
                  <a:pt x="3801" y="302"/>
                </a:lnTo>
                <a:lnTo>
                  <a:pt x="3801" y="302"/>
                </a:lnTo>
                <a:lnTo>
                  <a:pt x="3801" y="302"/>
                </a:lnTo>
                <a:lnTo>
                  <a:pt x="3803" y="304"/>
                </a:lnTo>
                <a:close/>
                <a:moveTo>
                  <a:pt x="4056" y="134"/>
                </a:moveTo>
                <a:lnTo>
                  <a:pt x="4054" y="136"/>
                </a:lnTo>
                <a:lnTo>
                  <a:pt x="4059" y="136"/>
                </a:lnTo>
                <a:lnTo>
                  <a:pt x="4061" y="134"/>
                </a:lnTo>
                <a:lnTo>
                  <a:pt x="4059" y="134"/>
                </a:lnTo>
                <a:lnTo>
                  <a:pt x="4056" y="134"/>
                </a:lnTo>
                <a:lnTo>
                  <a:pt x="4056" y="134"/>
                </a:lnTo>
                <a:lnTo>
                  <a:pt x="4056" y="134"/>
                </a:lnTo>
                <a:close/>
                <a:moveTo>
                  <a:pt x="4570" y="300"/>
                </a:moveTo>
                <a:lnTo>
                  <a:pt x="4572" y="302"/>
                </a:lnTo>
                <a:lnTo>
                  <a:pt x="4574" y="304"/>
                </a:lnTo>
                <a:lnTo>
                  <a:pt x="4578" y="308"/>
                </a:lnTo>
                <a:lnTo>
                  <a:pt x="4580" y="308"/>
                </a:lnTo>
                <a:lnTo>
                  <a:pt x="4580" y="308"/>
                </a:lnTo>
                <a:lnTo>
                  <a:pt x="4582" y="306"/>
                </a:lnTo>
                <a:lnTo>
                  <a:pt x="4578" y="302"/>
                </a:lnTo>
                <a:lnTo>
                  <a:pt x="4572" y="300"/>
                </a:lnTo>
                <a:lnTo>
                  <a:pt x="4570" y="298"/>
                </a:lnTo>
                <a:lnTo>
                  <a:pt x="4570" y="300"/>
                </a:lnTo>
                <a:lnTo>
                  <a:pt x="4570" y="300"/>
                </a:lnTo>
                <a:close/>
                <a:moveTo>
                  <a:pt x="4735" y="275"/>
                </a:moveTo>
                <a:lnTo>
                  <a:pt x="4740" y="277"/>
                </a:lnTo>
                <a:lnTo>
                  <a:pt x="4742" y="277"/>
                </a:lnTo>
                <a:lnTo>
                  <a:pt x="4746" y="279"/>
                </a:lnTo>
                <a:lnTo>
                  <a:pt x="4748" y="279"/>
                </a:lnTo>
                <a:lnTo>
                  <a:pt x="4752" y="281"/>
                </a:lnTo>
                <a:lnTo>
                  <a:pt x="4752" y="283"/>
                </a:lnTo>
                <a:lnTo>
                  <a:pt x="4756" y="283"/>
                </a:lnTo>
                <a:lnTo>
                  <a:pt x="4767" y="283"/>
                </a:lnTo>
                <a:lnTo>
                  <a:pt x="4775" y="283"/>
                </a:lnTo>
                <a:lnTo>
                  <a:pt x="4779" y="283"/>
                </a:lnTo>
                <a:lnTo>
                  <a:pt x="4786" y="281"/>
                </a:lnTo>
                <a:lnTo>
                  <a:pt x="4790" y="279"/>
                </a:lnTo>
                <a:lnTo>
                  <a:pt x="4790" y="279"/>
                </a:lnTo>
                <a:lnTo>
                  <a:pt x="4792" y="273"/>
                </a:lnTo>
                <a:lnTo>
                  <a:pt x="4792" y="273"/>
                </a:lnTo>
                <a:lnTo>
                  <a:pt x="4790" y="273"/>
                </a:lnTo>
                <a:lnTo>
                  <a:pt x="4790" y="275"/>
                </a:lnTo>
                <a:lnTo>
                  <a:pt x="4788" y="275"/>
                </a:lnTo>
                <a:lnTo>
                  <a:pt x="4788" y="273"/>
                </a:lnTo>
                <a:lnTo>
                  <a:pt x="4786" y="273"/>
                </a:lnTo>
                <a:lnTo>
                  <a:pt x="4781" y="271"/>
                </a:lnTo>
                <a:lnTo>
                  <a:pt x="4775" y="271"/>
                </a:lnTo>
                <a:lnTo>
                  <a:pt x="4767" y="271"/>
                </a:lnTo>
                <a:lnTo>
                  <a:pt x="4765" y="271"/>
                </a:lnTo>
                <a:lnTo>
                  <a:pt x="4761" y="271"/>
                </a:lnTo>
                <a:lnTo>
                  <a:pt x="4758" y="269"/>
                </a:lnTo>
                <a:lnTo>
                  <a:pt x="4758" y="269"/>
                </a:lnTo>
                <a:lnTo>
                  <a:pt x="4758" y="269"/>
                </a:lnTo>
                <a:lnTo>
                  <a:pt x="4758" y="266"/>
                </a:lnTo>
                <a:lnTo>
                  <a:pt x="4758" y="264"/>
                </a:lnTo>
                <a:lnTo>
                  <a:pt x="4744" y="264"/>
                </a:lnTo>
                <a:lnTo>
                  <a:pt x="4744" y="264"/>
                </a:lnTo>
                <a:lnTo>
                  <a:pt x="4737" y="266"/>
                </a:lnTo>
                <a:lnTo>
                  <a:pt x="4735" y="266"/>
                </a:lnTo>
                <a:lnTo>
                  <a:pt x="4733" y="264"/>
                </a:lnTo>
                <a:lnTo>
                  <a:pt x="4733" y="262"/>
                </a:lnTo>
                <a:lnTo>
                  <a:pt x="4731" y="260"/>
                </a:lnTo>
                <a:lnTo>
                  <a:pt x="4729" y="260"/>
                </a:lnTo>
                <a:lnTo>
                  <a:pt x="4727" y="264"/>
                </a:lnTo>
                <a:lnTo>
                  <a:pt x="4727" y="266"/>
                </a:lnTo>
                <a:lnTo>
                  <a:pt x="4725" y="269"/>
                </a:lnTo>
                <a:lnTo>
                  <a:pt x="4725" y="271"/>
                </a:lnTo>
                <a:lnTo>
                  <a:pt x="4733" y="275"/>
                </a:lnTo>
                <a:lnTo>
                  <a:pt x="4735" y="275"/>
                </a:lnTo>
                <a:close/>
                <a:moveTo>
                  <a:pt x="4641" y="308"/>
                </a:moveTo>
                <a:lnTo>
                  <a:pt x="4643" y="308"/>
                </a:lnTo>
                <a:lnTo>
                  <a:pt x="4652" y="306"/>
                </a:lnTo>
                <a:lnTo>
                  <a:pt x="4652" y="304"/>
                </a:lnTo>
                <a:lnTo>
                  <a:pt x="4652" y="300"/>
                </a:lnTo>
                <a:lnTo>
                  <a:pt x="4652" y="300"/>
                </a:lnTo>
                <a:lnTo>
                  <a:pt x="4652" y="298"/>
                </a:lnTo>
                <a:lnTo>
                  <a:pt x="4649" y="298"/>
                </a:lnTo>
                <a:lnTo>
                  <a:pt x="4647" y="298"/>
                </a:lnTo>
                <a:lnTo>
                  <a:pt x="4641" y="298"/>
                </a:lnTo>
                <a:lnTo>
                  <a:pt x="4641" y="298"/>
                </a:lnTo>
                <a:lnTo>
                  <a:pt x="4639" y="300"/>
                </a:lnTo>
                <a:lnTo>
                  <a:pt x="4637" y="300"/>
                </a:lnTo>
                <a:lnTo>
                  <a:pt x="4639" y="306"/>
                </a:lnTo>
                <a:lnTo>
                  <a:pt x="4641" y="308"/>
                </a:lnTo>
                <a:close/>
                <a:moveTo>
                  <a:pt x="4631" y="321"/>
                </a:moveTo>
                <a:lnTo>
                  <a:pt x="4633" y="323"/>
                </a:lnTo>
                <a:lnTo>
                  <a:pt x="4635" y="323"/>
                </a:lnTo>
                <a:lnTo>
                  <a:pt x="4637" y="323"/>
                </a:lnTo>
                <a:lnTo>
                  <a:pt x="4641" y="321"/>
                </a:lnTo>
                <a:lnTo>
                  <a:pt x="4645" y="321"/>
                </a:lnTo>
                <a:lnTo>
                  <a:pt x="4647" y="321"/>
                </a:lnTo>
                <a:lnTo>
                  <a:pt x="4654" y="323"/>
                </a:lnTo>
                <a:lnTo>
                  <a:pt x="4660" y="325"/>
                </a:lnTo>
                <a:lnTo>
                  <a:pt x="4666" y="325"/>
                </a:lnTo>
                <a:lnTo>
                  <a:pt x="4670" y="327"/>
                </a:lnTo>
                <a:lnTo>
                  <a:pt x="4673" y="327"/>
                </a:lnTo>
                <a:lnTo>
                  <a:pt x="4677" y="327"/>
                </a:lnTo>
                <a:lnTo>
                  <a:pt x="4683" y="327"/>
                </a:lnTo>
                <a:lnTo>
                  <a:pt x="4685" y="327"/>
                </a:lnTo>
                <a:lnTo>
                  <a:pt x="4687" y="327"/>
                </a:lnTo>
                <a:lnTo>
                  <a:pt x="4685" y="321"/>
                </a:lnTo>
                <a:lnTo>
                  <a:pt x="4685" y="319"/>
                </a:lnTo>
                <a:lnTo>
                  <a:pt x="4685" y="317"/>
                </a:lnTo>
                <a:lnTo>
                  <a:pt x="4675" y="310"/>
                </a:lnTo>
                <a:lnTo>
                  <a:pt x="4670" y="310"/>
                </a:lnTo>
                <a:lnTo>
                  <a:pt x="4668" y="308"/>
                </a:lnTo>
                <a:lnTo>
                  <a:pt x="4664" y="308"/>
                </a:lnTo>
                <a:lnTo>
                  <a:pt x="4660" y="308"/>
                </a:lnTo>
                <a:lnTo>
                  <a:pt x="4656" y="308"/>
                </a:lnTo>
                <a:lnTo>
                  <a:pt x="4654" y="308"/>
                </a:lnTo>
                <a:lnTo>
                  <a:pt x="4652" y="308"/>
                </a:lnTo>
                <a:lnTo>
                  <a:pt x="4649" y="310"/>
                </a:lnTo>
                <a:lnTo>
                  <a:pt x="4649" y="313"/>
                </a:lnTo>
                <a:lnTo>
                  <a:pt x="4645" y="317"/>
                </a:lnTo>
                <a:lnTo>
                  <a:pt x="4645" y="317"/>
                </a:lnTo>
                <a:lnTo>
                  <a:pt x="4641" y="321"/>
                </a:lnTo>
                <a:lnTo>
                  <a:pt x="4639" y="321"/>
                </a:lnTo>
                <a:lnTo>
                  <a:pt x="4635" y="321"/>
                </a:lnTo>
                <a:lnTo>
                  <a:pt x="4631" y="321"/>
                </a:lnTo>
                <a:close/>
                <a:moveTo>
                  <a:pt x="4593" y="271"/>
                </a:moveTo>
                <a:lnTo>
                  <a:pt x="4595" y="273"/>
                </a:lnTo>
                <a:lnTo>
                  <a:pt x="4599" y="275"/>
                </a:lnTo>
                <a:lnTo>
                  <a:pt x="4601" y="277"/>
                </a:lnTo>
                <a:lnTo>
                  <a:pt x="4603" y="277"/>
                </a:lnTo>
                <a:lnTo>
                  <a:pt x="4605" y="281"/>
                </a:lnTo>
                <a:lnTo>
                  <a:pt x="4608" y="283"/>
                </a:lnTo>
                <a:lnTo>
                  <a:pt x="4608" y="283"/>
                </a:lnTo>
                <a:lnTo>
                  <a:pt x="4620" y="285"/>
                </a:lnTo>
                <a:lnTo>
                  <a:pt x="4620" y="287"/>
                </a:lnTo>
                <a:lnTo>
                  <a:pt x="4622" y="287"/>
                </a:lnTo>
                <a:lnTo>
                  <a:pt x="4624" y="287"/>
                </a:lnTo>
                <a:lnTo>
                  <a:pt x="4626" y="285"/>
                </a:lnTo>
                <a:lnTo>
                  <a:pt x="4629" y="285"/>
                </a:lnTo>
                <a:lnTo>
                  <a:pt x="4629" y="281"/>
                </a:lnTo>
                <a:lnTo>
                  <a:pt x="4629" y="279"/>
                </a:lnTo>
                <a:lnTo>
                  <a:pt x="4631" y="279"/>
                </a:lnTo>
                <a:lnTo>
                  <a:pt x="4631" y="279"/>
                </a:lnTo>
                <a:lnTo>
                  <a:pt x="4633" y="279"/>
                </a:lnTo>
                <a:lnTo>
                  <a:pt x="4637" y="281"/>
                </a:lnTo>
                <a:lnTo>
                  <a:pt x="4639" y="281"/>
                </a:lnTo>
                <a:lnTo>
                  <a:pt x="4643" y="281"/>
                </a:lnTo>
                <a:lnTo>
                  <a:pt x="4645" y="281"/>
                </a:lnTo>
                <a:lnTo>
                  <a:pt x="4656" y="279"/>
                </a:lnTo>
                <a:lnTo>
                  <a:pt x="4658" y="279"/>
                </a:lnTo>
                <a:lnTo>
                  <a:pt x="4662" y="277"/>
                </a:lnTo>
                <a:lnTo>
                  <a:pt x="4664" y="277"/>
                </a:lnTo>
                <a:lnTo>
                  <a:pt x="4666" y="279"/>
                </a:lnTo>
                <a:lnTo>
                  <a:pt x="4668" y="281"/>
                </a:lnTo>
                <a:lnTo>
                  <a:pt x="4668" y="281"/>
                </a:lnTo>
                <a:lnTo>
                  <a:pt x="4670" y="283"/>
                </a:lnTo>
                <a:lnTo>
                  <a:pt x="4673" y="283"/>
                </a:lnTo>
                <a:lnTo>
                  <a:pt x="4675" y="281"/>
                </a:lnTo>
                <a:lnTo>
                  <a:pt x="4677" y="281"/>
                </a:lnTo>
                <a:lnTo>
                  <a:pt x="4681" y="279"/>
                </a:lnTo>
                <a:lnTo>
                  <a:pt x="4679" y="275"/>
                </a:lnTo>
                <a:lnTo>
                  <a:pt x="4675" y="275"/>
                </a:lnTo>
                <a:lnTo>
                  <a:pt x="4675" y="273"/>
                </a:lnTo>
                <a:lnTo>
                  <a:pt x="4668" y="266"/>
                </a:lnTo>
                <a:lnTo>
                  <a:pt x="4668" y="266"/>
                </a:lnTo>
                <a:lnTo>
                  <a:pt x="4666" y="264"/>
                </a:lnTo>
                <a:lnTo>
                  <a:pt x="4666" y="258"/>
                </a:lnTo>
                <a:lnTo>
                  <a:pt x="4668" y="258"/>
                </a:lnTo>
                <a:lnTo>
                  <a:pt x="4673" y="256"/>
                </a:lnTo>
                <a:lnTo>
                  <a:pt x="4679" y="256"/>
                </a:lnTo>
                <a:lnTo>
                  <a:pt x="4679" y="258"/>
                </a:lnTo>
                <a:lnTo>
                  <a:pt x="4679" y="258"/>
                </a:lnTo>
                <a:lnTo>
                  <a:pt x="4677" y="260"/>
                </a:lnTo>
                <a:lnTo>
                  <a:pt x="4675" y="262"/>
                </a:lnTo>
                <a:lnTo>
                  <a:pt x="4675" y="264"/>
                </a:lnTo>
                <a:lnTo>
                  <a:pt x="4675" y="269"/>
                </a:lnTo>
                <a:lnTo>
                  <a:pt x="4677" y="269"/>
                </a:lnTo>
                <a:lnTo>
                  <a:pt x="4679" y="271"/>
                </a:lnTo>
                <a:lnTo>
                  <a:pt x="4681" y="275"/>
                </a:lnTo>
                <a:lnTo>
                  <a:pt x="4685" y="275"/>
                </a:lnTo>
                <a:lnTo>
                  <a:pt x="4689" y="275"/>
                </a:lnTo>
                <a:lnTo>
                  <a:pt x="4693" y="277"/>
                </a:lnTo>
                <a:lnTo>
                  <a:pt x="4698" y="275"/>
                </a:lnTo>
                <a:lnTo>
                  <a:pt x="4700" y="275"/>
                </a:lnTo>
                <a:lnTo>
                  <a:pt x="4706" y="269"/>
                </a:lnTo>
                <a:lnTo>
                  <a:pt x="4706" y="269"/>
                </a:lnTo>
                <a:lnTo>
                  <a:pt x="4704" y="266"/>
                </a:lnTo>
                <a:lnTo>
                  <a:pt x="4706" y="264"/>
                </a:lnTo>
                <a:lnTo>
                  <a:pt x="4708" y="262"/>
                </a:lnTo>
                <a:lnTo>
                  <a:pt x="4714" y="262"/>
                </a:lnTo>
                <a:lnTo>
                  <a:pt x="4712" y="260"/>
                </a:lnTo>
                <a:lnTo>
                  <a:pt x="4712" y="260"/>
                </a:lnTo>
                <a:lnTo>
                  <a:pt x="4689" y="252"/>
                </a:lnTo>
                <a:lnTo>
                  <a:pt x="4687" y="252"/>
                </a:lnTo>
                <a:lnTo>
                  <a:pt x="4683" y="254"/>
                </a:lnTo>
                <a:lnTo>
                  <a:pt x="4683" y="254"/>
                </a:lnTo>
                <a:lnTo>
                  <a:pt x="4679" y="254"/>
                </a:lnTo>
                <a:lnTo>
                  <a:pt x="4675" y="252"/>
                </a:lnTo>
                <a:lnTo>
                  <a:pt x="4673" y="252"/>
                </a:lnTo>
                <a:lnTo>
                  <a:pt x="4664" y="248"/>
                </a:lnTo>
                <a:lnTo>
                  <a:pt x="4662" y="245"/>
                </a:lnTo>
                <a:lnTo>
                  <a:pt x="4658" y="243"/>
                </a:lnTo>
                <a:lnTo>
                  <a:pt x="4656" y="245"/>
                </a:lnTo>
                <a:lnTo>
                  <a:pt x="4652" y="248"/>
                </a:lnTo>
                <a:lnTo>
                  <a:pt x="4649" y="250"/>
                </a:lnTo>
                <a:lnTo>
                  <a:pt x="4649" y="250"/>
                </a:lnTo>
                <a:lnTo>
                  <a:pt x="4649" y="252"/>
                </a:lnTo>
                <a:lnTo>
                  <a:pt x="4649" y="254"/>
                </a:lnTo>
                <a:lnTo>
                  <a:pt x="4649" y="256"/>
                </a:lnTo>
                <a:lnTo>
                  <a:pt x="4649" y="256"/>
                </a:lnTo>
                <a:lnTo>
                  <a:pt x="4649" y="258"/>
                </a:lnTo>
                <a:lnTo>
                  <a:pt x="4647" y="258"/>
                </a:lnTo>
                <a:lnTo>
                  <a:pt x="4645" y="258"/>
                </a:lnTo>
                <a:lnTo>
                  <a:pt x="4645" y="258"/>
                </a:lnTo>
                <a:lnTo>
                  <a:pt x="4643" y="258"/>
                </a:lnTo>
                <a:lnTo>
                  <a:pt x="4643" y="258"/>
                </a:lnTo>
                <a:lnTo>
                  <a:pt x="4641" y="254"/>
                </a:lnTo>
                <a:lnTo>
                  <a:pt x="4639" y="254"/>
                </a:lnTo>
                <a:lnTo>
                  <a:pt x="4639" y="254"/>
                </a:lnTo>
                <a:lnTo>
                  <a:pt x="4637" y="254"/>
                </a:lnTo>
                <a:lnTo>
                  <a:pt x="4633" y="250"/>
                </a:lnTo>
                <a:lnTo>
                  <a:pt x="4629" y="248"/>
                </a:lnTo>
                <a:lnTo>
                  <a:pt x="4624" y="245"/>
                </a:lnTo>
                <a:lnTo>
                  <a:pt x="4622" y="245"/>
                </a:lnTo>
                <a:lnTo>
                  <a:pt x="4622" y="243"/>
                </a:lnTo>
                <a:lnTo>
                  <a:pt x="4620" y="243"/>
                </a:lnTo>
                <a:lnTo>
                  <a:pt x="4618" y="243"/>
                </a:lnTo>
                <a:lnTo>
                  <a:pt x="4614" y="243"/>
                </a:lnTo>
                <a:lnTo>
                  <a:pt x="4610" y="245"/>
                </a:lnTo>
                <a:lnTo>
                  <a:pt x="4608" y="245"/>
                </a:lnTo>
                <a:lnTo>
                  <a:pt x="4608" y="248"/>
                </a:lnTo>
                <a:lnTo>
                  <a:pt x="4608" y="248"/>
                </a:lnTo>
                <a:lnTo>
                  <a:pt x="4603" y="248"/>
                </a:lnTo>
                <a:lnTo>
                  <a:pt x="4601" y="248"/>
                </a:lnTo>
                <a:lnTo>
                  <a:pt x="4601" y="250"/>
                </a:lnTo>
                <a:lnTo>
                  <a:pt x="4599" y="252"/>
                </a:lnTo>
                <a:lnTo>
                  <a:pt x="4601" y="254"/>
                </a:lnTo>
                <a:lnTo>
                  <a:pt x="4603" y="256"/>
                </a:lnTo>
                <a:lnTo>
                  <a:pt x="4597" y="254"/>
                </a:lnTo>
                <a:lnTo>
                  <a:pt x="4597" y="256"/>
                </a:lnTo>
                <a:lnTo>
                  <a:pt x="4595" y="262"/>
                </a:lnTo>
                <a:lnTo>
                  <a:pt x="4597" y="266"/>
                </a:lnTo>
                <a:lnTo>
                  <a:pt x="4595" y="266"/>
                </a:lnTo>
                <a:lnTo>
                  <a:pt x="4593" y="266"/>
                </a:lnTo>
                <a:lnTo>
                  <a:pt x="4591" y="269"/>
                </a:lnTo>
                <a:lnTo>
                  <a:pt x="4593" y="269"/>
                </a:lnTo>
                <a:lnTo>
                  <a:pt x="4593" y="271"/>
                </a:lnTo>
                <a:close/>
                <a:moveTo>
                  <a:pt x="4823" y="245"/>
                </a:moveTo>
                <a:lnTo>
                  <a:pt x="4821" y="243"/>
                </a:lnTo>
                <a:lnTo>
                  <a:pt x="4821" y="243"/>
                </a:lnTo>
                <a:lnTo>
                  <a:pt x="4821" y="243"/>
                </a:lnTo>
                <a:lnTo>
                  <a:pt x="4819" y="243"/>
                </a:lnTo>
                <a:lnTo>
                  <a:pt x="4817" y="243"/>
                </a:lnTo>
                <a:lnTo>
                  <a:pt x="4821" y="245"/>
                </a:lnTo>
                <a:lnTo>
                  <a:pt x="4823" y="245"/>
                </a:lnTo>
                <a:close/>
                <a:moveTo>
                  <a:pt x="4769" y="229"/>
                </a:moveTo>
                <a:lnTo>
                  <a:pt x="4771" y="227"/>
                </a:lnTo>
                <a:lnTo>
                  <a:pt x="4773" y="224"/>
                </a:lnTo>
                <a:lnTo>
                  <a:pt x="4763" y="227"/>
                </a:lnTo>
                <a:lnTo>
                  <a:pt x="4758" y="229"/>
                </a:lnTo>
                <a:lnTo>
                  <a:pt x="4758" y="229"/>
                </a:lnTo>
                <a:lnTo>
                  <a:pt x="4769" y="229"/>
                </a:lnTo>
                <a:lnTo>
                  <a:pt x="4769" y="229"/>
                </a:lnTo>
                <a:close/>
                <a:moveTo>
                  <a:pt x="4934" y="392"/>
                </a:moveTo>
                <a:lnTo>
                  <a:pt x="4937" y="392"/>
                </a:lnTo>
                <a:lnTo>
                  <a:pt x="4934" y="390"/>
                </a:lnTo>
                <a:lnTo>
                  <a:pt x="4934" y="388"/>
                </a:lnTo>
                <a:lnTo>
                  <a:pt x="4932" y="388"/>
                </a:lnTo>
                <a:lnTo>
                  <a:pt x="4932" y="388"/>
                </a:lnTo>
                <a:lnTo>
                  <a:pt x="4932" y="390"/>
                </a:lnTo>
                <a:lnTo>
                  <a:pt x="4932" y="392"/>
                </a:lnTo>
                <a:lnTo>
                  <a:pt x="4934" y="392"/>
                </a:lnTo>
                <a:close/>
                <a:moveTo>
                  <a:pt x="5041" y="419"/>
                </a:moveTo>
                <a:lnTo>
                  <a:pt x="5043" y="419"/>
                </a:lnTo>
                <a:lnTo>
                  <a:pt x="5048" y="422"/>
                </a:lnTo>
                <a:lnTo>
                  <a:pt x="5054" y="424"/>
                </a:lnTo>
                <a:lnTo>
                  <a:pt x="5058" y="424"/>
                </a:lnTo>
                <a:lnTo>
                  <a:pt x="5060" y="424"/>
                </a:lnTo>
                <a:lnTo>
                  <a:pt x="5060" y="422"/>
                </a:lnTo>
                <a:lnTo>
                  <a:pt x="5060" y="419"/>
                </a:lnTo>
                <a:lnTo>
                  <a:pt x="5060" y="419"/>
                </a:lnTo>
                <a:lnTo>
                  <a:pt x="5062" y="419"/>
                </a:lnTo>
                <a:lnTo>
                  <a:pt x="5062" y="417"/>
                </a:lnTo>
                <a:lnTo>
                  <a:pt x="5062" y="417"/>
                </a:lnTo>
                <a:lnTo>
                  <a:pt x="5062" y="415"/>
                </a:lnTo>
                <a:lnTo>
                  <a:pt x="5048" y="413"/>
                </a:lnTo>
                <a:lnTo>
                  <a:pt x="5043" y="413"/>
                </a:lnTo>
                <a:lnTo>
                  <a:pt x="5043" y="413"/>
                </a:lnTo>
                <a:lnTo>
                  <a:pt x="5039" y="415"/>
                </a:lnTo>
                <a:lnTo>
                  <a:pt x="5039" y="415"/>
                </a:lnTo>
                <a:lnTo>
                  <a:pt x="5039" y="417"/>
                </a:lnTo>
                <a:lnTo>
                  <a:pt x="5039" y="417"/>
                </a:lnTo>
                <a:lnTo>
                  <a:pt x="5041" y="419"/>
                </a:lnTo>
                <a:close/>
                <a:moveTo>
                  <a:pt x="5198" y="392"/>
                </a:moveTo>
                <a:lnTo>
                  <a:pt x="5198" y="392"/>
                </a:lnTo>
                <a:lnTo>
                  <a:pt x="5203" y="390"/>
                </a:lnTo>
                <a:lnTo>
                  <a:pt x="5211" y="390"/>
                </a:lnTo>
                <a:lnTo>
                  <a:pt x="5213" y="388"/>
                </a:lnTo>
                <a:lnTo>
                  <a:pt x="5215" y="388"/>
                </a:lnTo>
                <a:lnTo>
                  <a:pt x="5215" y="388"/>
                </a:lnTo>
                <a:lnTo>
                  <a:pt x="5219" y="388"/>
                </a:lnTo>
                <a:lnTo>
                  <a:pt x="5221" y="390"/>
                </a:lnTo>
                <a:lnTo>
                  <a:pt x="5224" y="390"/>
                </a:lnTo>
                <a:lnTo>
                  <a:pt x="5228" y="388"/>
                </a:lnTo>
                <a:lnTo>
                  <a:pt x="5236" y="386"/>
                </a:lnTo>
                <a:lnTo>
                  <a:pt x="5242" y="386"/>
                </a:lnTo>
                <a:lnTo>
                  <a:pt x="5247" y="386"/>
                </a:lnTo>
                <a:lnTo>
                  <a:pt x="5251" y="384"/>
                </a:lnTo>
                <a:lnTo>
                  <a:pt x="5251" y="382"/>
                </a:lnTo>
                <a:lnTo>
                  <a:pt x="5251" y="380"/>
                </a:lnTo>
                <a:lnTo>
                  <a:pt x="5251" y="380"/>
                </a:lnTo>
                <a:lnTo>
                  <a:pt x="5247" y="378"/>
                </a:lnTo>
                <a:lnTo>
                  <a:pt x="5245" y="378"/>
                </a:lnTo>
                <a:lnTo>
                  <a:pt x="5242" y="375"/>
                </a:lnTo>
                <a:lnTo>
                  <a:pt x="5242" y="375"/>
                </a:lnTo>
                <a:lnTo>
                  <a:pt x="5240" y="375"/>
                </a:lnTo>
                <a:lnTo>
                  <a:pt x="5238" y="373"/>
                </a:lnTo>
                <a:lnTo>
                  <a:pt x="5238" y="373"/>
                </a:lnTo>
                <a:lnTo>
                  <a:pt x="5232" y="371"/>
                </a:lnTo>
                <a:lnTo>
                  <a:pt x="5230" y="371"/>
                </a:lnTo>
                <a:lnTo>
                  <a:pt x="5228" y="371"/>
                </a:lnTo>
                <a:lnTo>
                  <a:pt x="5226" y="371"/>
                </a:lnTo>
                <a:lnTo>
                  <a:pt x="5224" y="371"/>
                </a:lnTo>
                <a:lnTo>
                  <a:pt x="5221" y="371"/>
                </a:lnTo>
                <a:lnTo>
                  <a:pt x="5219" y="371"/>
                </a:lnTo>
                <a:lnTo>
                  <a:pt x="5217" y="373"/>
                </a:lnTo>
                <a:lnTo>
                  <a:pt x="5215" y="373"/>
                </a:lnTo>
                <a:lnTo>
                  <a:pt x="5215" y="373"/>
                </a:lnTo>
                <a:lnTo>
                  <a:pt x="5213" y="373"/>
                </a:lnTo>
                <a:lnTo>
                  <a:pt x="5211" y="375"/>
                </a:lnTo>
                <a:lnTo>
                  <a:pt x="5209" y="375"/>
                </a:lnTo>
                <a:lnTo>
                  <a:pt x="5205" y="378"/>
                </a:lnTo>
                <a:lnTo>
                  <a:pt x="5198" y="382"/>
                </a:lnTo>
                <a:lnTo>
                  <a:pt x="5198" y="382"/>
                </a:lnTo>
                <a:lnTo>
                  <a:pt x="5196" y="384"/>
                </a:lnTo>
                <a:lnTo>
                  <a:pt x="5196" y="386"/>
                </a:lnTo>
                <a:lnTo>
                  <a:pt x="5196" y="386"/>
                </a:lnTo>
                <a:lnTo>
                  <a:pt x="5198" y="392"/>
                </a:lnTo>
                <a:close/>
                <a:moveTo>
                  <a:pt x="4061" y="168"/>
                </a:moveTo>
                <a:lnTo>
                  <a:pt x="4061" y="170"/>
                </a:lnTo>
                <a:lnTo>
                  <a:pt x="4059" y="172"/>
                </a:lnTo>
                <a:lnTo>
                  <a:pt x="4059" y="172"/>
                </a:lnTo>
                <a:lnTo>
                  <a:pt x="4059" y="174"/>
                </a:lnTo>
                <a:lnTo>
                  <a:pt x="4056" y="176"/>
                </a:lnTo>
                <a:lnTo>
                  <a:pt x="4056" y="176"/>
                </a:lnTo>
                <a:lnTo>
                  <a:pt x="4052" y="180"/>
                </a:lnTo>
                <a:lnTo>
                  <a:pt x="4050" y="183"/>
                </a:lnTo>
                <a:lnTo>
                  <a:pt x="4048" y="185"/>
                </a:lnTo>
                <a:lnTo>
                  <a:pt x="4046" y="187"/>
                </a:lnTo>
                <a:lnTo>
                  <a:pt x="4048" y="189"/>
                </a:lnTo>
                <a:lnTo>
                  <a:pt x="4050" y="189"/>
                </a:lnTo>
                <a:lnTo>
                  <a:pt x="4054" y="189"/>
                </a:lnTo>
                <a:lnTo>
                  <a:pt x="4059" y="189"/>
                </a:lnTo>
                <a:lnTo>
                  <a:pt x="4065" y="187"/>
                </a:lnTo>
                <a:lnTo>
                  <a:pt x="4071" y="183"/>
                </a:lnTo>
                <a:lnTo>
                  <a:pt x="4073" y="183"/>
                </a:lnTo>
                <a:lnTo>
                  <a:pt x="4082" y="183"/>
                </a:lnTo>
                <a:lnTo>
                  <a:pt x="4088" y="180"/>
                </a:lnTo>
                <a:lnTo>
                  <a:pt x="4094" y="180"/>
                </a:lnTo>
                <a:lnTo>
                  <a:pt x="4094" y="183"/>
                </a:lnTo>
                <a:lnTo>
                  <a:pt x="4096" y="183"/>
                </a:lnTo>
                <a:lnTo>
                  <a:pt x="4096" y="183"/>
                </a:lnTo>
                <a:lnTo>
                  <a:pt x="4100" y="180"/>
                </a:lnTo>
                <a:lnTo>
                  <a:pt x="4111" y="180"/>
                </a:lnTo>
                <a:lnTo>
                  <a:pt x="4119" y="178"/>
                </a:lnTo>
                <a:lnTo>
                  <a:pt x="4121" y="176"/>
                </a:lnTo>
                <a:lnTo>
                  <a:pt x="4126" y="176"/>
                </a:lnTo>
                <a:lnTo>
                  <a:pt x="4126" y="176"/>
                </a:lnTo>
                <a:lnTo>
                  <a:pt x="4134" y="172"/>
                </a:lnTo>
                <a:lnTo>
                  <a:pt x="4134" y="170"/>
                </a:lnTo>
                <a:lnTo>
                  <a:pt x="4134" y="168"/>
                </a:lnTo>
                <a:lnTo>
                  <a:pt x="4132" y="166"/>
                </a:lnTo>
                <a:lnTo>
                  <a:pt x="4132" y="164"/>
                </a:lnTo>
                <a:lnTo>
                  <a:pt x="4132" y="162"/>
                </a:lnTo>
                <a:lnTo>
                  <a:pt x="4130" y="162"/>
                </a:lnTo>
                <a:lnTo>
                  <a:pt x="4128" y="162"/>
                </a:lnTo>
                <a:lnTo>
                  <a:pt x="4124" y="162"/>
                </a:lnTo>
                <a:lnTo>
                  <a:pt x="4121" y="159"/>
                </a:lnTo>
                <a:lnTo>
                  <a:pt x="4121" y="159"/>
                </a:lnTo>
                <a:lnTo>
                  <a:pt x="4121" y="157"/>
                </a:lnTo>
                <a:lnTo>
                  <a:pt x="4119" y="157"/>
                </a:lnTo>
                <a:lnTo>
                  <a:pt x="4115" y="155"/>
                </a:lnTo>
                <a:lnTo>
                  <a:pt x="4115" y="155"/>
                </a:lnTo>
                <a:lnTo>
                  <a:pt x="4113" y="153"/>
                </a:lnTo>
                <a:lnTo>
                  <a:pt x="4111" y="151"/>
                </a:lnTo>
                <a:lnTo>
                  <a:pt x="4109" y="151"/>
                </a:lnTo>
                <a:lnTo>
                  <a:pt x="4107" y="153"/>
                </a:lnTo>
                <a:lnTo>
                  <a:pt x="4103" y="153"/>
                </a:lnTo>
                <a:lnTo>
                  <a:pt x="4100" y="155"/>
                </a:lnTo>
                <a:lnTo>
                  <a:pt x="4098" y="155"/>
                </a:lnTo>
                <a:lnTo>
                  <a:pt x="4098" y="155"/>
                </a:lnTo>
                <a:lnTo>
                  <a:pt x="4096" y="157"/>
                </a:lnTo>
                <a:lnTo>
                  <a:pt x="4094" y="159"/>
                </a:lnTo>
                <a:lnTo>
                  <a:pt x="4092" y="162"/>
                </a:lnTo>
                <a:lnTo>
                  <a:pt x="4092" y="159"/>
                </a:lnTo>
                <a:lnTo>
                  <a:pt x="4096" y="153"/>
                </a:lnTo>
                <a:lnTo>
                  <a:pt x="4096" y="151"/>
                </a:lnTo>
                <a:lnTo>
                  <a:pt x="4098" y="149"/>
                </a:lnTo>
                <a:lnTo>
                  <a:pt x="4098" y="147"/>
                </a:lnTo>
                <a:lnTo>
                  <a:pt x="4100" y="147"/>
                </a:lnTo>
                <a:lnTo>
                  <a:pt x="4100" y="147"/>
                </a:lnTo>
                <a:lnTo>
                  <a:pt x="4100" y="145"/>
                </a:lnTo>
                <a:lnTo>
                  <a:pt x="4096" y="145"/>
                </a:lnTo>
                <a:lnTo>
                  <a:pt x="4092" y="143"/>
                </a:lnTo>
                <a:lnTo>
                  <a:pt x="4090" y="143"/>
                </a:lnTo>
                <a:lnTo>
                  <a:pt x="4088" y="143"/>
                </a:lnTo>
                <a:lnTo>
                  <a:pt x="4088" y="145"/>
                </a:lnTo>
                <a:lnTo>
                  <a:pt x="4088" y="147"/>
                </a:lnTo>
                <a:lnTo>
                  <a:pt x="4090" y="149"/>
                </a:lnTo>
                <a:lnTo>
                  <a:pt x="4088" y="149"/>
                </a:lnTo>
                <a:lnTo>
                  <a:pt x="4086" y="149"/>
                </a:lnTo>
                <a:lnTo>
                  <a:pt x="4084" y="147"/>
                </a:lnTo>
                <a:lnTo>
                  <a:pt x="4084" y="145"/>
                </a:lnTo>
                <a:lnTo>
                  <a:pt x="4082" y="145"/>
                </a:lnTo>
                <a:lnTo>
                  <a:pt x="4080" y="145"/>
                </a:lnTo>
                <a:lnTo>
                  <a:pt x="4080" y="145"/>
                </a:lnTo>
                <a:lnTo>
                  <a:pt x="4080" y="147"/>
                </a:lnTo>
                <a:lnTo>
                  <a:pt x="4080" y="149"/>
                </a:lnTo>
                <a:lnTo>
                  <a:pt x="4075" y="149"/>
                </a:lnTo>
                <a:lnTo>
                  <a:pt x="4073" y="149"/>
                </a:lnTo>
                <a:lnTo>
                  <a:pt x="4073" y="151"/>
                </a:lnTo>
                <a:lnTo>
                  <a:pt x="4071" y="153"/>
                </a:lnTo>
                <a:lnTo>
                  <a:pt x="4071" y="153"/>
                </a:lnTo>
                <a:lnTo>
                  <a:pt x="4071" y="155"/>
                </a:lnTo>
                <a:lnTo>
                  <a:pt x="4071" y="155"/>
                </a:lnTo>
                <a:lnTo>
                  <a:pt x="4069" y="157"/>
                </a:lnTo>
                <a:lnTo>
                  <a:pt x="4069" y="159"/>
                </a:lnTo>
                <a:lnTo>
                  <a:pt x="4069" y="159"/>
                </a:lnTo>
                <a:lnTo>
                  <a:pt x="4069" y="162"/>
                </a:lnTo>
                <a:lnTo>
                  <a:pt x="4071" y="164"/>
                </a:lnTo>
                <a:lnTo>
                  <a:pt x="4069" y="164"/>
                </a:lnTo>
                <a:lnTo>
                  <a:pt x="4065" y="164"/>
                </a:lnTo>
                <a:lnTo>
                  <a:pt x="4065" y="164"/>
                </a:lnTo>
                <a:lnTo>
                  <a:pt x="4063" y="164"/>
                </a:lnTo>
                <a:lnTo>
                  <a:pt x="4061" y="166"/>
                </a:lnTo>
                <a:lnTo>
                  <a:pt x="4061" y="168"/>
                </a:lnTo>
                <a:close/>
                <a:moveTo>
                  <a:pt x="4943" y="434"/>
                </a:moveTo>
                <a:lnTo>
                  <a:pt x="4943" y="436"/>
                </a:lnTo>
                <a:lnTo>
                  <a:pt x="4943" y="436"/>
                </a:lnTo>
                <a:lnTo>
                  <a:pt x="4945" y="436"/>
                </a:lnTo>
                <a:lnTo>
                  <a:pt x="4947" y="438"/>
                </a:lnTo>
                <a:lnTo>
                  <a:pt x="4947" y="438"/>
                </a:lnTo>
                <a:lnTo>
                  <a:pt x="4947" y="440"/>
                </a:lnTo>
                <a:lnTo>
                  <a:pt x="4947" y="440"/>
                </a:lnTo>
                <a:lnTo>
                  <a:pt x="4947" y="440"/>
                </a:lnTo>
                <a:lnTo>
                  <a:pt x="4947" y="438"/>
                </a:lnTo>
                <a:lnTo>
                  <a:pt x="4947" y="438"/>
                </a:lnTo>
                <a:lnTo>
                  <a:pt x="4945" y="436"/>
                </a:lnTo>
                <a:lnTo>
                  <a:pt x="4945" y="434"/>
                </a:lnTo>
                <a:lnTo>
                  <a:pt x="4945" y="430"/>
                </a:lnTo>
                <a:lnTo>
                  <a:pt x="4945" y="430"/>
                </a:lnTo>
                <a:lnTo>
                  <a:pt x="4945" y="428"/>
                </a:lnTo>
                <a:lnTo>
                  <a:pt x="4947" y="428"/>
                </a:lnTo>
                <a:lnTo>
                  <a:pt x="4949" y="426"/>
                </a:lnTo>
                <a:lnTo>
                  <a:pt x="4949" y="424"/>
                </a:lnTo>
                <a:lnTo>
                  <a:pt x="4947" y="422"/>
                </a:lnTo>
                <a:lnTo>
                  <a:pt x="4947" y="422"/>
                </a:lnTo>
                <a:lnTo>
                  <a:pt x="4947" y="424"/>
                </a:lnTo>
                <a:lnTo>
                  <a:pt x="4945" y="424"/>
                </a:lnTo>
                <a:lnTo>
                  <a:pt x="4941" y="426"/>
                </a:lnTo>
                <a:lnTo>
                  <a:pt x="4941" y="428"/>
                </a:lnTo>
                <a:lnTo>
                  <a:pt x="4943" y="430"/>
                </a:lnTo>
                <a:lnTo>
                  <a:pt x="4943" y="434"/>
                </a:lnTo>
                <a:close/>
                <a:moveTo>
                  <a:pt x="4603" y="371"/>
                </a:moveTo>
                <a:lnTo>
                  <a:pt x="4597" y="371"/>
                </a:lnTo>
                <a:lnTo>
                  <a:pt x="4595" y="371"/>
                </a:lnTo>
                <a:lnTo>
                  <a:pt x="4595" y="371"/>
                </a:lnTo>
                <a:lnTo>
                  <a:pt x="4593" y="373"/>
                </a:lnTo>
                <a:lnTo>
                  <a:pt x="4593" y="373"/>
                </a:lnTo>
                <a:lnTo>
                  <a:pt x="4593" y="373"/>
                </a:lnTo>
                <a:lnTo>
                  <a:pt x="4597" y="375"/>
                </a:lnTo>
                <a:lnTo>
                  <a:pt x="4597" y="375"/>
                </a:lnTo>
                <a:lnTo>
                  <a:pt x="4599" y="373"/>
                </a:lnTo>
                <a:lnTo>
                  <a:pt x="4599" y="373"/>
                </a:lnTo>
                <a:lnTo>
                  <a:pt x="4599" y="375"/>
                </a:lnTo>
                <a:lnTo>
                  <a:pt x="4601" y="375"/>
                </a:lnTo>
                <a:lnTo>
                  <a:pt x="4603" y="375"/>
                </a:lnTo>
                <a:lnTo>
                  <a:pt x="4605" y="373"/>
                </a:lnTo>
                <a:lnTo>
                  <a:pt x="4605" y="373"/>
                </a:lnTo>
                <a:lnTo>
                  <a:pt x="4605" y="371"/>
                </a:lnTo>
                <a:lnTo>
                  <a:pt x="4603" y="371"/>
                </a:lnTo>
                <a:close/>
                <a:moveTo>
                  <a:pt x="4165" y="208"/>
                </a:moveTo>
                <a:lnTo>
                  <a:pt x="4165" y="208"/>
                </a:lnTo>
                <a:lnTo>
                  <a:pt x="4163" y="208"/>
                </a:lnTo>
                <a:lnTo>
                  <a:pt x="4161" y="210"/>
                </a:lnTo>
                <a:lnTo>
                  <a:pt x="4161" y="212"/>
                </a:lnTo>
                <a:lnTo>
                  <a:pt x="4163" y="212"/>
                </a:lnTo>
                <a:lnTo>
                  <a:pt x="4168" y="210"/>
                </a:lnTo>
                <a:lnTo>
                  <a:pt x="4168" y="210"/>
                </a:lnTo>
                <a:lnTo>
                  <a:pt x="4168" y="208"/>
                </a:lnTo>
                <a:lnTo>
                  <a:pt x="4165" y="208"/>
                </a:lnTo>
                <a:close/>
                <a:moveTo>
                  <a:pt x="4233" y="233"/>
                </a:moveTo>
                <a:lnTo>
                  <a:pt x="4235" y="233"/>
                </a:lnTo>
                <a:lnTo>
                  <a:pt x="4237" y="233"/>
                </a:lnTo>
                <a:lnTo>
                  <a:pt x="4239" y="235"/>
                </a:lnTo>
                <a:lnTo>
                  <a:pt x="4239" y="235"/>
                </a:lnTo>
                <a:lnTo>
                  <a:pt x="4239" y="233"/>
                </a:lnTo>
                <a:lnTo>
                  <a:pt x="4239" y="233"/>
                </a:lnTo>
                <a:lnTo>
                  <a:pt x="4239" y="233"/>
                </a:lnTo>
                <a:lnTo>
                  <a:pt x="4239" y="231"/>
                </a:lnTo>
                <a:lnTo>
                  <a:pt x="4237" y="231"/>
                </a:lnTo>
                <a:lnTo>
                  <a:pt x="4237" y="229"/>
                </a:lnTo>
                <a:lnTo>
                  <a:pt x="4235" y="231"/>
                </a:lnTo>
                <a:lnTo>
                  <a:pt x="4230" y="229"/>
                </a:lnTo>
                <a:lnTo>
                  <a:pt x="4230" y="229"/>
                </a:lnTo>
                <a:lnTo>
                  <a:pt x="4230" y="231"/>
                </a:lnTo>
                <a:lnTo>
                  <a:pt x="4233" y="233"/>
                </a:lnTo>
                <a:close/>
                <a:moveTo>
                  <a:pt x="4147" y="180"/>
                </a:moveTo>
                <a:lnTo>
                  <a:pt x="4151" y="180"/>
                </a:lnTo>
                <a:lnTo>
                  <a:pt x="4151" y="180"/>
                </a:lnTo>
                <a:lnTo>
                  <a:pt x="4153" y="180"/>
                </a:lnTo>
                <a:lnTo>
                  <a:pt x="4153" y="180"/>
                </a:lnTo>
                <a:lnTo>
                  <a:pt x="4153" y="178"/>
                </a:lnTo>
                <a:lnTo>
                  <a:pt x="4153" y="178"/>
                </a:lnTo>
                <a:lnTo>
                  <a:pt x="4153" y="178"/>
                </a:lnTo>
                <a:lnTo>
                  <a:pt x="4151" y="176"/>
                </a:lnTo>
                <a:lnTo>
                  <a:pt x="4149" y="178"/>
                </a:lnTo>
                <a:lnTo>
                  <a:pt x="4144" y="180"/>
                </a:lnTo>
                <a:lnTo>
                  <a:pt x="4144" y="180"/>
                </a:lnTo>
                <a:lnTo>
                  <a:pt x="4144" y="183"/>
                </a:lnTo>
                <a:lnTo>
                  <a:pt x="4147" y="180"/>
                </a:lnTo>
                <a:close/>
                <a:moveTo>
                  <a:pt x="4149" y="183"/>
                </a:moveTo>
                <a:lnTo>
                  <a:pt x="4157" y="185"/>
                </a:lnTo>
                <a:lnTo>
                  <a:pt x="4163" y="185"/>
                </a:lnTo>
                <a:lnTo>
                  <a:pt x="4165" y="187"/>
                </a:lnTo>
                <a:lnTo>
                  <a:pt x="4168" y="185"/>
                </a:lnTo>
                <a:lnTo>
                  <a:pt x="4168" y="185"/>
                </a:lnTo>
                <a:lnTo>
                  <a:pt x="4165" y="183"/>
                </a:lnTo>
                <a:lnTo>
                  <a:pt x="4165" y="183"/>
                </a:lnTo>
                <a:lnTo>
                  <a:pt x="4151" y="183"/>
                </a:lnTo>
                <a:lnTo>
                  <a:pt x="4149" y="183"/>
                </a:lnTo>
                <a:close/>
                <a:moveTo>
                  <a:pt x="3707" y="321"/>
                </a:moveTo>
                <a:lnTo>
                  <a:pt x="3707" y="321"/>
                </a:lnTo>
                <a:lnTo>
                  <a:pt x="3709" y="319"/>
                </a:lnTo>
                <a:lnTo>
                  <a:pt x="3709" y="319"/>
                </a:lnTo>
                <a:lnTo>
                  <a:pt x="3709" y="317"/>
                </a:lnTo>
                <a:lnTo>
                  <a:pt x="3702" y="319"/>
                </a:lnTo>
                <a:lnTo>
                  <a:pt x="3700" y="321"/>
                </a:lnTo>
                <a:lnTo>
                  <a:pt x="3698" y="321"/>
                </a:lnTo>
                <a:lnTo>
                  <a:pt x="3702" y="321"/>
                </a:lnTo>
                <a:lnTo>
                  <a:pt x="3707" y="321"/>
                </a:lnTo>
                <a:close/>
                <a:moveTo>
                  <a:pt x="4578" y="266"/>
                </a:moveTo>
                <a:lnTo>
                  <a:pt x="4578" y="264"/>
                </a:lnTo>
                <a:lnTo>
                  <a:pt x="4578" y="262"/>
                </a:lnTo>
                <a:lnTo>
                  <a:pt x="4578" y="262"/>
                </a:lnTo>
                <a:lnTo>
                  <a:pt x="4580" y="260"/>
                </a:lnTo>
                <a:lnTo>
                  <a:pt x="4580" y="260"/>
                </a:lnTo>
                <a:lnTo>
                  <a:pt x="4576" y="258"/>
                </a:lnTo>
                <a:lnTo>
                  <a:pt x="4576" y="256"/>
                </a:lnTo>
                <a:lnTo>
                  <a:pt x="4574" y="254"/>
                </a:lnTo>
                <a:lnTo>
                  <a:pt x="4574" y="252"/>
                </a:lnTo>
                <a:lnTo>
                  <a:pt x="4572" y="256"/>
                </a:lnTo>
                <a:lnTo>
                  <a:pt x="4572" y="256"/>
                </a:lnTo>
                <a:lnTo>
                  <a:pt x="4572" y="258"/>
                </a:lnTo>
                <a:lnTo>
                  <a:pt x="4572" y="260"/>
                </a:lnTo>
                <a:lnTo>
                  <a:pt x="4572" y="262"/>
                </a:lnTo>
                <a:lnTo>
                  <a:pt x="4570" y="264"/>
                </a:lnTo>
                <a:lnTo>
                  <a:pt x="4570" y="266"/>
                </a:lnTo>
                <a:lnTo>
                  <a:pt x="4574" y="266"/>
                </a:lnTo>
                <a:lnTo>
                  <a:pt x="4578" y="266"/>
                </a:lnTo>
                <a:close/>
                <a:moveTo>
                  <a:pt x="4411" y="310"/>
                </a:moveTo>
                <a:lnTo>
                  <a:pt x="4413" y="310"/>
                </a:lnTo>
                <a:lnTo>
                  <a:pt x="4413" y="308"/>
                </a:lnTo>
                <a:lnTo>
                  <a:pt x="4413" y="308"/>
                </a:lnTo>
                <a:lnTo>
                  <a:pt x="4413" y="308"/>
                </a:lnTo>
                <a:lnTo>
                  <a:pt x="4411" y="306"/>
                </a:lnTo>
                <a:lnTo>
                  <a:pt x="4409" y="308"/>
                </a:lnTo>
                <a:lnTo>
                  <a:pt x="4409" y="308"/>
                </a:lnTo>
                <a:lnTo>
                  <a:pt x="4409" y="308"/>
                </a:lnTo>
                <a:lnTo>
                  <a:pt x="4411" y="310"/>
                </a:lnTo>
                <a:close/>
                <a:moveTo>
                  <a:pt x="4346" y="331"/>
                </a:moveTo>
                <a:lnTo>
                  <a:pt x="4350" y="331"/>
                </a:lnTo>
                <a:lnTo>
                  <a:pt x="4350" y="331"/>
                </a:lnTo>
                <a:lnTo>
                  <a:pt x="4348" y="329"/>
                </a:lnTo>
                <a:lnTo>
                  <a:pt x="4346" y="329"/>
                </a:lnTo>
                <a:lnTo>
                  <a:pt x="4344" y="329"/>
                </a:lnTo>
                <a:lnTo>
                  <a:pt x="4341" y="329"/>
                </a:lnTo>
                <a:lnTo>
                  <a:pt x="4344" y="331"/>
                </a:lnTo>
                <a:lnTo>
                  <a:pt x="4346" y="331"/>
                </a:lnTo>
                <a:close/>
                <a:moveTo>
                  <a:pt x="1456" y="717"/>
                </a:moveTo>
                <a:lnTo>
                  <a:pt x="1456" y="717"/>
                </a:lnTo>
                <a:lnTo>
                  <a:pt x="1456" y="717"/>
                </a:lnTo>
                <a:lnTo>
                  <a:pt x="1456" y="717"/>
                </a:lnTo>
                <a:lnTo>
                  <a:pt x="1456" y="715"/>
                </a:lnTo>
                <a:lnTo>
                  <a:pt x="1456" y="715"/>
                </a:lnTo>
                <a:lnTo>
                  <a:pt x="1456" y="715"/>
                </a:lnTo>
                <a:lnTo>
                  <a:pt x="1456" y="713"/>
                </a:lnTo>
                <a:lnTo>
                  <a:pt x="1454" y="713"/>
                </a:lnTo>
                <a:lnTo>
                  <a:pt x="1454" y="715"/>
                </a:lnTo>
                <a:lnTo>
                  <a:pt x="1454" y="715"/>
                </a:lnTo>
                <a:lnTo>
                  <a:pt x="1456" y="715"/>
                </a:lnTo>
                <a:lnTo>
                  <a:pt x="1454" y="717"/>
                </a:lnTo>
                <a:lnTo>
                  <a:pt x="1456" y="717"/>
                </a:lnTo>
                <a:close/>
                <a:moveTo>
                  <a:pt x="3264" y="105"/>
                </a:moveTo>
                <a:lnTo>
                  <a:pt x="3269" y="107"/>
                </a:lnTo>
                <a:lnTo>
                  <a:pt x="3273" y="105"/>
                </a:lnTo>
                <a:lnTo>
                  <a:pt x="3275" y="107"/>
                </a:lnTo>
                <a:lnTo>
                  <a:pt x="3275" y="109"/>
                </a:lnTo>
                <a:lnTo>
                  <a:pt x="3277" y="109"/>
                </a:lnTo>
                <a:lnTo>
                  <a:pt x="3279" y="109"/>
                </a:lnTo>
                <a:lnTo>
                  <a:pt x="3281" y="109"/>
                </a:lnTo>
                <a:lnTo>
                  <a:pt x="3283" y="107"/>
                </a:lnTo>
                <a:lnTo>
                  <a:pt x="3283" y="105"/>
                </a:lnTo>
                <a:lnTo>
                  <a:pt x="3290" y="105"/>
                </a:lnTo>
                <a:lnTo>
                  <a:pt x="3292" y="105"/>
                </a:lnTo>
                <a:lnTo>
                  <a:pt x="3292" y="103"/>
                </a:lnTo>
                <a:lnTo>
                  <a:pt x="3294" y="105"/>
                </a:lnTo>
                <a:lnTo>
                  <a:pt x="3294" y="101"/>
                </a:lnTo>
                <a:lnTo>
                  <a:pt x="3296" y="101"/>
                </a:lnTo>
                <a:lnTo>
                  <a:pt x="3298" y="99"/>
                </a:lnTo>
                <a:lnTo>
                  <a:pt x="3298" y="99"/>
                </a:lnTo>
                <a:lnTo>
                  <a:pt x="3300" y="99"/>
                </a:lnTo>
                <a:lnTo>
                  <a:pt x="3304" y="103"/>
                </a:lnTo>
                <a:lnTo>
                  <a:pt x="3313" y="103"/>
                </a:lnTo>
                <a:lnTo>
                  <a:pt x="3313" y="103"/>
                </a:lnTo>
                <a:lnTo>
                  <a:pt x="3313" y="101"/>
                </a:lnTo>
                <a:lnTo>
                  <a:pt x="3311" y="99"/>
                </a:lnTo>
                <a:lnTo>
                  <a:pt x="3311" y="97"/>
                </a:lnTo>
                <a:lnTo>
                  <a:pt x="3308" y="97"/>
                </a:lnTo>
                <a:lnTo>
                  <a:pt x="3306" y="97"/>
                </a:lnTo>
                <a:lnTo>
                  <a:pt x="3302" y="97"/>
                </a:lnTo>
                <a:lnTo>
                  <a:pt x="3296" y="97"/>
                </a:lnTo>
                <a:lnTo>
                  <a:pt x="3294" y="97"/>
                </a:lnTo>
                <a:lnTo>
                  <a:pt x="3290" y="97"/>
                </a:lnTo>
                <a:lnTo>
                  <a:pt x="3285" y="99"/>
                </a:lnTo>
                <a:lnTo>
                  <a:pt x="3279" y="101"/>
                </a:lnTo>
                <a:lnTo>
                  <a:pt x="3262" y="103"/>
                </a:lnTo>
                <a:lnTo>
                  <a:pt x="3258" y="105"/>
                </a:lnTo>
                <a:lnTo>
                  <a:pt x="3262" y="105"/>
                </a:lnTo>
                <a:lnTo>
                  <a:pt x="3264" y="105"/>
                </a:lnTo>
                <a:close/>
                <a:moveTo>
                  <a:pt x="3319" y="107"/>
                </a:moveTo>
                <a:lnTo>
                  <a:pt x="3313" y="107"/>
                </a:lnTo>
                <a:lnTo>
                  <a:pt x="3311" y="105"/>
                </a:lnTo>
                <a:lnTo>
                  <a:pt x="3308" y="105"/>
                </a:lnTo>
                <a:lnTo>
                  <a:pt x="3308" y="105"/>
                </a:lnTo>
                <a:lnTo>
                  <a:pt x="3306" y="107"/>
                </a:lnTo>
                <a:lnTo>
                  <a:pt x="3302" y="107"/>
                </a:lnTo>
                <a:lnTo>
                  <a:pt x="3298" y="107"/>
                </a:lnTo>
                <a:lnTo>
                  <a:pt x="3294" y="109"/>
                </a:lnTo>
                <a:lnTo>
                  <a:pt x="3283" y="113"/>
                </a:lnTo>
                <a:lnTo>
                  <a:pt x="3285" y="115"/>
                </a:lnTo>
                <a:lnTo>
                  <a:pt x="3285" y="115"/>
                </a:lnTo>
                <a:lnTo>
                  <a:pt x="3288" y="118"/>
                </a:lnTo>
                <a:lnTo>
                  <a:pt x="3292" y="118"/>
                </a:lnTo>
                <a:lnTo>
                  <a:pt x="3294" y="118"/>
                </a:lnTo>
                <a:lnTo>
                  <a:pt x="3296" y="118"/>
                </a:lnTo>
                <a:lnTo>
                  <a:pt x="3298" y="115"/>
                </a:lnTo>
                <a:lnTo>
                  <a:pt x="3302" y="115"/>
                </a:lnTo>
                <a:lnTo>
                  <a:pt x="3302" y="118"/>
                </a:lnTo>
                <a:lnTo>
                  <a:pt x="3300" y="120"/>
                </a:lnTo>
                <a:lnTo>
                  <a:pt x="3298" y="120"/>
                </a:lnTo>
                <a:lnTo>
                  <a:pt x="3300" y="122"/>
                </a:lnTo>
                <a:lnTo>
                  <a:pt x="3302" y="122"/>
                </a:lnTo>
                <a:lnTo>
                  <a:pt x="3304" y="122"/>
                </a:lnTo>
                <a:lnTo>
                  <a:pt x="3304" y="120"/>
                </a:lnTo>
                <a:lnTo>
                  <a:pt x="3306" y="120"/>
                </a:lnTo>
                <a:lnTo>
                  <a:pt x="3308" y="122"/>
                </a:lnTo>
                <a:lnTo>
                  <a:pt x="3311" y="120"/>
                </a:lnTo>
                <a:lnTo>
                  <a:pt x="3311" y="120"/>
                </a:lnTo>
                <a:lnTo>
                  <a:pt x="3311" y="118"/>
                </a:lnTo>
                <a:lnTo>
                  <a:pt x="3311" y="118"/>
                </a:lnTo>
                <a:lnTo>
                  <a:pt x="3315" y="120"/>
                </a:lnTo>
                <a:lnTo>
                  <a:pt x="3317" y="120"/>
                </a:lnTo>
                <a:lnTo>
                  <a:pt x="3317" y="120"/>
                </a:lnTo>
                <a:lnTo>
                  <a:pt x="3317" y="118"/>
                </a:lnTo>
                <a:lnTo>
                  <a:pt x="3317" y="115"/>
                </a:lnTo>
                <a:lnTo>
                  <a:pt x="3317" y="115"/>
                </a:lnTo>
                <a:lnTo>
                  <a:pt x="3317" y="115"/>
                </a:lnTo>
                <a:lnTo>
                  <a:pt x="3313" y="115"/>
                </a:lnTo>
                <a:lnTo>
                  <a:pt x="3313" y="113"/>
                </a:lnTo>
                <a:lnTo>
                  <a:pt x="3315" y="113"/>
                </a:lnTo>
                <a:lnTo>
                  <a:pt x="3317" y="111"/>
                </a:lnTo>
                <a:lnTo>
                  <a:pt x="3325" y="111"/>
                </a:lnTo>
                <a:lnTo>
                  <a:pt x="3329" y="109"/>
                </a:lnTo>
                <a:lnTo>
                  <a:pt x="3329" y="109"/>
                </a:lnTo>
                <a:lnTo>
                  <a:pt x="3329" y="107"/>
                </a:lnTo>
                <a:lnTo>
                  <a:pt x="3336" y="107"/>
                </a:lnTo>
                <a:lnTo>
                  <a:pt x="3346" y="107"/>
                </a:lnTo>
                <a:lnTo>
                  <a:pt x="3348" y="105"/>
                </a:lnTo>
                <a:lnTo>
                  <a:pt x="3357" y="101"/>
                </a:lnTo>
                <a:lnTo>
                  <a:pt x="3355" y="99"/>
                </a:lnTo>
                <a:lnTo>
                  <a:pt x="3352" y="99"/>
                </a:lnTo>
                <a:lnTo>
                  <a:pt x="3346" y="95"/>
                </a:lnTo>
                <a:lnTo>
                  <a:pt x="3344" y="95"/>
                </a:lnTo>
                <a:lnTo>
                  <a:pt x="3338" y="95"/>
                </a:lnTo>
                <a:lnTo>
                  <a:pt x="3336" y="92"/>
                </a:lnTo>
                <a:lnTo>
                  <a:pt x="3334" y="95"/>
                </a:lnTo>
                <a:lnTo>
                  <a:pt x="3325" y="95"/>
                </a:lnTo>
                <a:lnTo>
                  <a:pt x="3321" y="97"/>
                </a:lnTo>
                <a:lnTo>
                  <a:pt x="3319" y="101"/>
                </a:lnTo>
                <a:lnTo>
                  <a:pt x="3321" y="103"/>
                </a:lnTo>
                <a:lnTo>
                  <a:pt x="3321" y="105"/>
                </a:lnTo>
                <a:lnTo>
                  <a:pt x="3319" y="107"/>
                </a:lnTo>
                <a:close/>
                <a:moveTo>
                  <a:pt x="3227" y="495"/>
                </a:moveTo>
                <a:lnTo>
                  <a:pt x="3227" y="495"/>
                </a:lnTo>
                <a:lnTo>
                  <a:pt x="3227" y="495"/>
                </a:lnTo>
                <a:lnTo>
                  <a:pt x="3225" y="493"/>
                </a:lnTo>
                <a:lnTo>
                  <a:pt x="3225" y="493"/>
                </a:lnTo>
                <a:lnTo>
                  <a:pt x="3223" y="493"/>
                </a:lnTo>
                <a:lnTo>
                  <a:pt x="3223" y="493"/>
                </a:lnTo>
                <a:lnTo>
                  <a:pt x="3223" y="495"/>
                </a:lnTo>
                <a:lnTo>
                  <a:pt x="3227" y="495"/>
                </a:lnTo>
                <a:close/>
                <a:moveTo>
                  <a:pt x="3078" y="120"/>
                </a:moveTo>
                <a:lnTo>
                  <a:pt x="3095" y="118"/>
                </a:lnTo>
                <a:lnTo>
                  <a:pt x="3095" y="118"/>
                </a:lnTo>
                <a:lnTo>
                  <a:pt x="3091" y="115"/>
                </a:lnTo>
                <a:lnTo>
                  <a:pt x="3086" y="118"/>
                </a:lnTo>
                <a:lnTo>
                  <a:pt x="3086" y="118"/>
                </a:lnTo>
                <a:lnTo>
                  <a:pt x="3063" y="120"/>
                </a:lnTo>
                <a:lnTo>
                  <a:pt x="3065" y="122"/>
                </a:lnTo>
                <a:lnTo>
                  <a:pt x="3078" y="120"/>
                </a:lnTo>
                <a:close/>
                <a:moveTo>
                  <a:pt x="3378" y="380"/>
                </a:moveTo>
                <a:lnTo>
                  <a:pt x="3378" y="380"/>
                </a:lnTo>
                <a:lnTo>
                  <a:pt x="3378" y="380"/>
                </a:lnTo>
                <a:lnTo>
                  <a:pt x="3378" y="380"/>
                </a:lnTo>
                <a:close/>
                <a:moveTo>
                  <a:pt x="3317" y="426"/>
                </a:moveTo>
                <a:lnTo>
                  <a:pt x="3315" y="426"/>
                </a:lnTo>
                <a:lnTo>
                  <a:pt x="3313" y="428"/>
                </a:lnTo>
                <a:lnTo>
                  <a:pt x="3308" y="430"/>
                </a:lnTo>
                <a:lnTo>
                  <a:pt x="3308" y="432"/>
                </a:lnTo>
                <a:lnTo>
                  <a:pt x="3306" y="434"/>
                </a:lnTo>
                <a:lnTo>
                  <a:pt x="3306" y="436"/>
                </a:lnTo>
                <a:lnTo>
                  <a:pt x="3306" y="436"/>
                </a:lnTo>
                <a:lnTo>
                  <a:pt x="3306" y="438"/>
                </a:lnTo>
                <a:lnTo>
                  <a:pt x="3308" y="440"/>
                </a:lnTo>
                <a:lnTo>
                  <a:pt x="3308" y="443"/>
                </a:lnTo>
                <a:lnTo>
                  <a:pt x="3313" y="445"/>
                </a:lnTo>
                <a:lnTo>
                  <a:pt x="3317" y="445"/>
                </a:lnTo>
                <a:lnTo>
                  <a:pt x="3321" y="445"/>
                </a:lnTo>
                <a:lnTo>
                  <a:pt x="3327" y="443"/>
                </a:lnTo>
                <a:lnTo>
                  <a:pt x="3329" y="438"/>
                </a:lnTo>
                <a:lnTo>
                  <a:pt x="3332" y="436"/>
                </a:lnTo>
                <a:lnTo>
                  <a:pt x="3334" y="434"/>
                </a:lnTo>
                <a:lnTo>
                  <a:pt x="3334" y="436"/>
                </a:lnTo>
                <a:lnTo>
                  <a:pt x="3334" y="438"/>
                </a:lnTo>
                <a:lnTo>
                  <a:pt x="3336" y="436"/>
                </a:lnTo>
                <a:lnTo>
                  <a:pt x="3336" y="436"/>
                </a:lnTo>
                <a:lnTo>
                  <a:pt x="3336" y="434"/>
                </a:lnTo>
                <a:lnTo>
                  <a:pt x="3334" y="432"/>
                </a:lnTo>
                <a:lnTo>
                  <a:pt x="3332" y="430"/>
                </a:lnTo>
                <a:lnTo>
                  <a:pt x="3321" y="426"/>
                </a:lnTo>
                <a:lnTo>
                  <a:pt x="3317" y="426"/>
                </a:lnTo>
                <a:close/>
                <a:moveTo>
                  <a:pt x="3021" y="159"/>
                </a:moveTo>
                <a:lnTo>
                  <a:pt x="3026" y="159"/>
                </a:lnTo>
                <a:lnTo>
                  <a:pt x="3032" y="162"/>
                </a:lnTo>
                <a:lnTo>
                  <a:pt x="3038" y="159"/>
                </a:lnTo>
                <a:lnTo>
                  <a:pt x="3038" y="159"/>
                </a:lnTo>
                <a:lnTo>
                  <a:pt x="3032" y="159"/>
                </a:lnTo>
                <a:lnTo>
                  <a:pt x="3028" y="159"/>
                </a:lnTo>
                <a:lnTo>
                  <a:pt x="3026" y="157"/>
                </a:lnTo>
                <a:lnTo>
                  <a:pt x="3021" y="157"/>
                </a:lnTo>
                <a:lnTo>
                  <a:pt x="3019" y="157"/>
                </a:lnTo>
                <a:lnTo>
                  <a:pt x="3019" y="159"/>
                </a:lnTo>
                <a:lnTo>
                  <a:pt x="3015" y="159"/>
                </a:lnTo>
                <a:lnTo>
                  <a:pt x="3011" y="162"/>
                </a:lnTo>
                <a:lnTo>
                  <a:pt x="3013" y="162"/>
                </a:lnTo>
                <a:lnTo>
                  <a:pt x="3021" y="159"/>
                </a:lnTo>
                <a:close/>
                <a:moveTo>
                  <a:pt x="3378" y="382"/>
                </a:moveTo>
                <a:lnTo>
                  <a:pt x="3378" y="382"/>
                </a:lnTo>
                <a:lnTo>
                  <a:pt x="3378" y="380"/>
                </a:lnTo>
                <a:lnTo>
                  <a:pt x="3378" y="380"/>
                </a:lnTo>
                <a:lnTo>
                  <a:pt x="3376" y="380"/>
                </a:lnTo>
                <a:lnTo>
                  <a:pt x="3373" y="378"/>
                </a:lnTo>
                <a:lnTo>
                  <a:pt x="3371" y="375"/>
                </a:lnTo>
                <a:lnTo>
                  <a:pt x="3371" y="375"/>
                </a:lnTo>
                <a:lnTo>
                  <a:pt x="3371" y="378"/>
                </a:lnTo>
                <a:lnTo>
                  <a:pt x="3371" y="378"/>
                </a:lnTo>
                <a:lnTo>
                  <a:pt x="3369" y="378"/>
                </a:lnTo>
                <a:lnTo>
                  <a:pt x="3369" y="378"/>
                </a:lnTo>
                <a:lnTo>
                  <a:pt x="3365" y="378"/>
                </a:lnTo>
                <a:lnTo>
                  <a:pt x="3365" y="378"/>
                </a:lnTo>
                <a:lnTo>
                  <a:pt x="3365" y="380"/>
                </a:lnTo>
                <a:lnTo>
                  <a:pt x="3365" y="380"/>
                </a:lnTo>
                <a:lnTo>
                  <a:pt x="3367" y="380"/>
                </a:lnTo>
                <a:lnTo>
                  <a:pt x="3369" y="380"/>
                </a:lnTo>
                <a:lnTo>
                  <a:pt x="3371" y="382"/>
                </a:lnTo>
                <a:lnTo>
                  <a:pt x="3373" y="384"/>
                </a:lnTo>
                <a:lnTo>
                  <a:pt x="3373" y="384"/>
                </a:lnTo>
                <a:lnTo>
                  <a:pt x="3376" y="386"/>
                </a:lnTo>
                <a:lnTo>
                  <a:pt x="3376" y="386"/>
                </a:lnTo>
                <a:lnTo>
                  <a:pt x="3376" y="388"/>
                </a:lnTo>
                <a:lnTo>
                  <a:pt x="3378" y="388"/>
                </a:lnTo>
                <a:lnTo>
                  <a:pt x="3378" y="386"/>
                </a:lnTo>
                <a:lnTo>
                  <a:pt x="3376" y="386"/>
                </a:lnTo>
                <a:lnTo>
                  <a:pt x="3376" y="386"/>
                </a:lnTo>
                <a:lnTo>
                  <a:pt x="3378" y="382"/>
                </a:lnTo>
                <a:close/>
                <a:moveTo>
                  <a:pt x="3334" y="122"/>
                </a:moveTo>
                <a:lnTo>
                  <a:pt x="3334" y="120"/>
                </a:lnTo>
                <a:lnTo>
                  <a:pt x="3336" y="118"/>
                </a:lnTo>
                <a:lnTo>
                  <a:pt x="3336" y="118"/>
                </a:lnTo>
                <a:lnTo>
                  <a:pt x="3336" y="118"/>
                </a:lnTo>
                <a:lnTo>
                  <a:pt x="3329" y="118"/>
                </a:lnTo>
                <a:lnTo>
                  <a:pt x="3325" y="120"/>
                </a:lnTo>
                <a:lnTo>
                  <a:pt x="3325" y="120"/>
                </a:lnTo>
                <a:lnTo>
                  <a:pt x="3332" y="122"/>
                </a:lnTo>
                <a:lnTo>
                  <a:pt x="3334" y="122"/>
                </a:lnTo>
                <a:close/>
                <a:moveTo>
                  <a:pt x="3348" y="126"/>
                </a:moveTo>
                <a:lnTo>
                  <a:pt x="3352" y="126"/>
                </a:lnTo>
                <a:lnTo>
                  <a:pt x="3352" y="126"/>
                </a:lnTo>
                <a:lnTo>
                  <a:pt x="3352" y="126"/>
                </a:lnTo>
                <a:lnTo>
                  <a:pt x="3350" y="126"/>
                </a:lnTo>
                <a:lnTo>
                  <a:pt x="3350" y="124"/>
                </a:lnTo>
                <a:lnTo>
                  <a:pt x="3350" y="124"/>
                </a:lnTo>
                <a:lnTo>
                  <a:pt x="3350" y="122"/>
                </a:lnTo>
                <a:lnTo>
                  <a:pt x="3346" y="122"/>
                </a:lnTo>
                <a:lnTo>
                  <a:pt x="3342" y="122"/>
                </a:lnTo>
                <a:lnTo>
                  <a:pt x="3340" y="124"/>
                </a:lnTo>
                <a:lnTo>
                  <a:pt x="3334" y="124"/>
                </a:lnTo>
                <a:lnTo>
                  <a:pt x="3338" y="126"/>
                </a:lnTo>
                <a:lnTo>
                  <a:pt x="3348" y="126"/>
                </a:lnTo>
                <a:close/>
                <a:moveTo>
                  <a:pt x="3338" y="88"/>
                </a:moveTo>
                <a:lnTo>
                  <a:pt x="3340" y="90"/>
                </a:lnTo>
                <a:lnTo>
                  <a:pt x="3342" y="90"/>
                </a:lnTo>
                <a:lnTo>
                  <a:pt x="3342" y="90"/>
                </a:lnTo>
                <a:lnTo>
                  <a:pt x="3344" y="88"/>
                </a:lnTo>
                <a:lnTo>
                  <a:pt x="3346" y="88"/>
                </a:lnTo>
                <a:lnTo>
                  <a:pt x="3344" y="86"/>
                </a:lnTo>
                <a:lnTo>
                  <a:pt x="3342" y="86"/>
                </a:lnTo>
                <a:lnTo>
                  <a:pt x="3340" y="86"/>
                </a:lnTo>
                <a:lnTo>
                  <a:pt x="3340" y="86"/>
                </a:lnTo>
                <a:lnTo>
                  <a:pt x="3340" y="86"/>
                </a:lnTo>
                <a:lnTo>
                  <a:pt x="3338" y="86"/>
                </a:lnTo>
                <a:lnTo>
                  <a:pt x="3338" y="86"/>
                </a:lnTo>
                <a:lnTo>
                  <a:pt x="3338" y="88"/>
                </a:lnTo>
                <a:lnTo>
                  <a:pt x="3338" y="88"/>
                </a:lnTo>
                <a:close/>
                <a:moveTo>
                  <a:pt x="2879" y="113"/>
                </a:moveTo>
                <a:lnTo>
                  <a:pt x="2877" y="113"/>
                </a:lnTo>
                <a:lnTo>
                  <a:pt x="2873" y="113"/>
                </a:lnTo>
                <a:lnTo>
                  <a:pt x="2871" y="113"/>
                </a:lnTo>
                <a:lnTo>
                  <a:pt x="2871" y="115"/>
                </a:lnTo>
                <a:lnTo>
                  <a:pt x="2877" y="115"/>
                </a:lnTo>
                <a:lnTo>
                  <a:pt x="2879" y="113"/>
                </a:lnTo>
                <a:close/>
                <a:moveTo>
                  <a:pt x="2942" y="398"/>
                </a:moveTo>
                <a:lnTo>
                  <a:pt x="2946" y="394"/>
                </a:lnTo>
                <a:lnTo>
                  <a:pt x="2946" y="394"/>
                </a:lnTo>
                <a:lnTo>
                  <a:pt x="2946" y="392"/>
                </a:lnTo>
                <a:lnTo>
                  <a:pt x="2948" y="392"/>
                </a:lnTo>
                <a:lnTo>
                  <a:pt x="2946" y="390"/>
                </a:lnTo>
                <a:lnTo>
                  <a:pt x="2946" y="392"/>
                </a:lnTo>
                <a:lnTo>
                  <a:pt x="2944" y="392"/>
                </a:lnTo>
                <a:lnTo>
                  <a:pt x="2940" y="394"/>
                </a:lnTo>
                <a:lnTo>
                  <a:pt x="2940" y="394"/>
                </a:lnTo>
                <a:lnTo>
                  <a:pt x="2936" y="394"/>
                </a:lnTo>
                <a:lnTo>
                  <a:pt x="2933" y="394"/>
                </a:lnTo>
                <a:lnTo>
                  <a:pt x="2931" y="396"/>
                </a:lnTo>
                <a:lnTo>
                  <a:pt x="2929" y="396"/>
                </a:lnTo>
                <a:lnTo>
                  <a:pt x="2929" y="396"/>
                </a:lnTo>
                <a:lnTo>
                  <a:pt x="2927" y="396"/>
                </a:lnTo>
                <a:lnTo>
                  <a:pt x="2927" y="396"/>
                </a:lnTo>
                <a:lnTo>
                  <a:pt x="2929" y="398"/>
                </a:lnTo>
                <a:lnTo>
                  <a:pt x="2931" y="401"/>
                </a:lnTo>
                <a:lnTo>
                  <a:pt x="2933" y="401"/>
                </a:lnTo>
                <a:lnTo>
                  <a:pt x="2936" y="401"/>
                </a:lnTo>
                <a:lnTo>
                  <a:pt x="2936" y="398"/>
                </a:lnTo>
                <a:lnTo>
                  <a:pt x="2936" y="398"/>
                </a:lnTo>
                <a:lnTo>
                  <a:pt x="2938" y="398"/>
                </a:lnTo>
                <a:lnTo>
                  <a:pt x="2940" y="398"/>
                </a:lnTo>
                <a:lnTo>
                  <a:pt x="2940" y="398"/>
                </a:lnTo>
                <a:lnTo>
                  <a:pt x="2942" y="398"/>
                </a:lnTo>
                <a:close/>
                <a:moveTo>
                  <a:pt x="2950" y="401"/>
                </a:moveTo>
                <a:lnTo>
                  <a:pt x="2950" y="401"/>
                </a:lnTo>
                <a:lnTo>
                  <a:pt x="2950" y="398"/>
                </a:lnTo>
                <a:lnTo>
                  <a:pt x="2950" y="398"/>
                </a:lnTo>
                <a:lnTo>
                  <a:pt x="2948" y="396"/>
                </a:lnTo>
                <a:lnTo>
                  <a:pt x="2944" y="401"/>
                </a:lnTo>
                <a:lnTo>
                  <a:pt x="2944" y="401"/>
                </a:lnTo>
                <a:lnTo>
                  <a:pt x="2942" y="401"/>
                </a:lnTo>
                <a:lnTo>
                  <a:pt x="2940" y="401"/>
                </a:lnTo>
                <a:lnTo>
                  <a:pt x="2940" y="403"/>
                </a:lnTo>
                <a:lnTo>
                  <a:pt x="2940" y="403"/>
                </a:lnTo>
                <a:lnTo>
                  <a:pt x="2942" y="405"/>
                </a:lnTo>
                <a:lnTo>
                  <a:pt x="2942" y="403"/>
                </a:lnTo>
                <a:lnTo>
                  <a:pt x="2942" y="403"/>
                </a:lnTo>
                <a:lnTo>
                  <a:pt x="2942" y="405"/>
                </a:lnTo>
                <a:lnTo>
                  <a:pt x="2944" y="405"/>
                </a:lnTo>
                <a:lnTo>
                  <a:pt x="2944" y="405"/>
                </a:lnTo>
                <a:lnTo>
                  <a:pt x="2946" y="405"/>
                </a:lnTo>
                <a:lnTo>
                  <a:pt x="2946" y="405"/>
                </a:lnTo>
                <a:lnTo>
                  <a:pt x="2948" y="403"/>
                </a:lnTo>
                <a:lnTo>
                  <a:pt x="2950" y="401"/>
                </a:lnTo>
                <a:close/>
                <a:moveTo>
                  <a:pt x="2906" y="407"/>
                </a:moveTo>
                <a:lnTo>
                  <a:pt x="2904" y="407"/>
                </a:lnTo>
                <a:lnTo>
                  <a:pt x="2904" y="409"/>
                </a:lnTo>
                <a:lnTo>
                  <a:pt x="2904" y="409"/>
                </a:lnTo>
                <a:lnTo>
                  <a:pt x="2904" y="411"/>
                </a:lnTo>
                <a:lnTo>
                  <a:pt x="2906" y="411"/>
                </a:lnTo>
                <a:lnTo>
                  <a:pt x="2906" y="411"/>
                </a:lnTo>
                <a:lnTo>
                  <a:pt x="2906" y="411"/>
                </a:lnTo>
                <a:lnTo>
                  <a:pt x="2908" y="411"/>
                </a:lnTo>
                <a:lnTo>
                  <a:pt x="2908" y="411"/>
                </a:lnTo>
                <a:lnTo>
                  <a:pt x="2908" y="407"/>
                </a:lnTo>
                <a:lnTo>
                  <a:pt x="2908" y="407"/>
                </a:lnTo>
                <a:lnTo>
                  <a:pt x="2906" y="407"/>
                </a:lnTo>
                <a:close/>
                <a:moveTo>
                  <a:pt x="2952" y="394"/>
                </a:moveTo>
                <a:lnTo>
                  <a:pt x="2952" y="394"/>
                </a:lnTo>
                <a:lnTo>
                  <a:pt x="2952" y="394"/>
                </a:lnTo>
                <a:lnTo>
                  <a:pt x="2950" y="394"/>
                </a:lnTo>
                <a:lnTo>
                  <a:pt x="2950" y="396"/>
                </a:lnTo>
                <a:lnTo>
                  <a:pt x="2950" y="396"/>
                </a:lnTo>
                <a:lnTo>
                  <a:pt x="2952" y="398"/>
                </a:lnTo>
                <a:lnTo>
                  <a:pt x="2952" y="398"/>
                </a:lnTo>
                <a:lnTo>
                  <a:pt x="2956" y="398"/>
                </a:lnTo>
                <a:lnTo>
                  <a:pt x="2956" y="396"/>
                </a:lnTo>
                <a:lnTo>
                  <a:pt x="2954" y="394"/>
                </a:lnTo>
                <a:lnTo>
                  <a:pt x="2952" y="394"/>
                </a:lnTo>
                <a:close/>
                <a:moveTo>
                  <a:pt x="2990" y="162"/>
                </a:moveTo>
                <a:lnTo>
                  <a:pt x="2990" y="164"/>
                </a:lnTo>
                <a:lnTo>
                  <a:pt x="2990" y="166"/>
                </a:lnTo>
                <a:lnTo>
                  <a:pt x="2994" y="168"/>
                </a:lnTo>
                <a:lnTo>
                  <a:pt x="2996" y="168"/>
                </a:lnTo>
                <a:lnTo>
                  <a:pt x="2998" y="166"/>
                </a:lnTo>
                <a:lnTo>
                  <a:pt x="2996" y="166"/>
                </a:lnTo>
                <a:lnTo>
                  <a:pt x="2992" y="162"/>
                </a:lnTo>
                <a:lnTo>
                  <a:pt x="2990" y="162"/>
                </a:lnTo>
                <a:close/>
                <a:moveTo>
                  <a:pt x="2873" y="122"/>
                </a:moveTo>
                <a:lnTo>
                  <a:pt x="2881" y="124"/>
                </a:lnTo>
                <a:lnTo>
                  <a:pt x="2879" y="124"/>
                </a:lnTo>
                <a:lnTo>
                  <a:pt x="2877" y="126"/>
                </a:lnTo>
                <a:lnTo>
                  <a:pt x="2873" y="126"/>
                </a:lnTo>
                <a:lnTo>
                  <a:pt x="2873" y="128"/>
                </a:lnTo>
                <a:lnTo>
                  <a:pt x="2873" y="128"/>
                </a:lnTo>
                <a:lnTo>
                  <a:pt x="2875" y="130"/>
                </a:lnTo>
                <a:lnTo>
                  <a:pt x="2879" y="132"/>
                </a:lnTo>
                <a:lnTo>
                  <a:pt x="2883" y="132"/>
                </a:lnTo>
                <a:lnTo>
                  <a:pt x="2889" y="132"/>
                </a:lnTo>
                <a:lnTo>
                  <a:pt x="2892" y="132"/>
                </a:lnTo>
                <a:lnTo>
                  <a:pt x="2896" y="132"/>
                </a:lnTo>
                <a:lnTo>
                  <a:pt x="2900" y="132"/>
                </a:lnTo>
                <a:lnTo>
                  <a:pt x="2904" y="132"/>
                </a:lnTo>
                <a:lnTo>
                  <a:pt x="2908" y="132"/>
                </a:lnTo>
                <a:lnTo>
                  <a:pt x="2908" y="134"/>
                </a:lnTo>
                <a:lnTo>
                  <a:pt x="2906" y="134"/>
                </a:lnTo>
                <a:lnTo>
                  <a:pt x="2904" y="136"/>
                </a:lnTo>
                <a:lnTo>
                  <a:pt x="2900" y="136"/>
                </a:lnTo>
                <a:lnTo>
                  <a:pt x="2898" y="136"/>
                </a:lnTo>
                <a:lnTo>
                  <a:pt x="2896" y="136"/>
                </a:lnTo>
                <a:lnTo>
                  <a:pt x="2894" y="136"/>
                </a:lnTo>
                <a:lnTo>
                  <a:pt x="2894" y="136"/>
                </a:lnTo>
                <a:lnTo>
                  <a:pt x="2896" y="139"/>
                </a:lnTo>
                <a:lnTo>
                  <a:pt x="2900" y="141"/>
                </a:lnTo>
                <a:lnTo>
                  <a:pt x="2904" y="141"/>
                </a:lnTo>
                <a:lnTo>
                  <a:pt x="2908" y="143"/>
                </a:lnTo>
                <a:lnTo>
                  <a:pt x="2908" y="143"/>
                </a:lnTo>
                <a:lnTo>
                  <a:pt x="2910" y="143"/>
                </a:lnTo>
                <a:lnTo>
                  <a:pt x="2925" y="145"/>
                </a:lnTo>
                <a:lnTo>
                  <a:pt x="2940" y="143"/>
                </a:lnTo>
                <a:lnTo>
                  <a:pt x="2936" y="147"/>
                </a:lnTo>
                <a:lnTo>
                  <a:pt x="2938" y="149"/>
                </a:lnTo>
                <a:lnTo>
                  <a:pt x="2940" y="149"/>
                </a:lnTo>
                <a:lnTo>
                  <a:pt x="2952" y="149"/>
                </a:lnTo>
                <a:lnTo>
                  <a:pt x="2954" y="151"/>
                </a:lnTo>
                <a:lnTo>
                  <a:pt x="2956" y="149"/>
                </a:lnTo>
                <a:lnTo>
                  <a:pt x="2959" y="149"/>
                </a:lnTo>
                <a:lnTo>
                  <a:pt x="2961" y="147"/>
                </a:lnTo>
                <a:lnTo>
                  <a:pt x="2967" y="145"/>
                </a:lnTo>
                <a:lnTo>
                  <a:pt x="2967" y="145"/>
                </a:lnTo>
                <a:lnTo>
                  <a:pt x="2971" y="145"/>
                </a:lnTo>
                <a:lnTo>
                  <a:pt x="2973" y="145"/>
                </a:lnTo>
                <a:lnTo>
                  <a:pt x="2980" y="143"/>
                </a:lnTo>
                <a:lnTo>
                  <a:pt x="2980" y="143"/>
                </a:lnTo>
                <a:lnTo>
                  <a:pt x="2984" y="139"/>
                </a:lnTo>
                <a:lnTo>
                  <a:pt x="2984" y="136"/>
                </a:lnTo>
                <a:lnTo>
                  <a:pt x="2988" y="134"/>
                </a:lnTo>
                <a:lnTo>
                  <a:pt x="3000" y="128"/>
                </a:lnTo>
                <a:lnTo>
                  <a:pt x="3003" y="128"/>
                </a:lnTo>
                <a:lnTo>
                  <a:pt x="3000" y="122"/>
                </a:lnTo>
                <a:lnTo>
                  <a:pt x="2998" y="120"/>
                </a:lnTo>
                <a:lnTo>
                  <a:pt x="2996" y="120"/>
                </a:lnTo>
                <a:lnTo>
                  <a:pt x="2990" y="118"/>
                </a:lnTo>
                <a:lnTo>
                  <a:pt x="2982" y="118"/>
                </a:lnTo>
                <a:lnTo>
                  <a:pt x="2982" y="118"/>
                </a:lnTo>
                <a:lnTo>
                  <a:pt x="2980" y="118"/>
                </a:lnTo>
                <a:lnTo>
                  <a:pt x="2977" y="115"/>
                </a:lnTo>
                <a:lnTo>
                  <a:pt x="2969" y="115"/>
                </a:lnTo>
                <a:lnTo>
                  <a:pt x="2967" y="113"/>
                </a:lnTo>
                <a:lnTo>
                  <a:pt x="2967" y="113"/>
                </a:lnTo>
                <a:lnTo>
                  <a:pt x="2965" y="115"/>
                </a:lnTo>
                <a:lnTo>
                  <a:pt x="2963" y="115"/>
                </a:lnTo>
                <a:lnTo>
                  <a:pt x="2961" y="113"/>
                </a:lnTo>
                <a:lnTo>
                  <a:pt x="2961" y="111"/>
                </a:lnTo>
                <a:lnTo>
                  <a:pt x="2959" y="113"/>
                </a:lnTo>
                <a:lnTo>
                  <a:pt x="2959" y="113"/>
                </a:lnTo>
                <a:lnTo>
                  <a:pt x="2956" y="115"/>
                </a:lnTo>
                <a:lnTo>
                  <a:pt x="2954" y="113"/>
                </a:lnTo>
                <a:lnTo>
                  <a:pt x="2952" y="115"/>
                </a:lnTo>
                <a:lnTo>
                  <a:pt x="2950" y="118"/>
                </a:lnTo>
                <a:lnTo>
                  <a:pt x="2946" y="118"/>
                </a:lnTo>
                <a:lnTo>
                  <a:pt x="2942" y="118"/>
                </a:lnTo>
                <a:lnTo>
                  <a:pt x="2944" y="113"/>
                </a:lnTo>
                <a:lnTo>
                  <a:pt x="2944" y="111"/>
                </a:lnTo>
                <a:lnTo>
                  <a:pt x="2946" y="109"/>
                </a:lnTo>
                <a:lnTo>
                  <a:pt x="2944" y="109"/>
                </a:lnTo>
                <a:lnTo>
                  <a:pt x="2942" y="109"/>
                </a:lnTo>
                <a:lnTo>
                  <a:pt x="2940" y="109"/>
                </a:lnTo>
                <a:lnTo>
                  <a:pt x="2938" y="109"/>
                </a:lnTo>
                <a:lnTo>
                  <a:pt x="2936" y="111"/>
                </a:lnTo>
                <a:lnTo>
                  <a:pt x="2933" y="111"/>
                </a:lnTo>
                <a:lnTo>
                  <a:pt x="2933" y="111"/>
                </a:lnTo>
                <a:lnTo>
                  <a:pt x="2933" y="111"/>
                </a:lnTo>
                <a:lnTo>
                  <a:pt x="2933" y="113"/>
                </a:lnTo>
                <a:lnTo>
                  <a:pt x="2933" y="118"/>
                </a:lnTo>
                <a:lnTo>
                  <a:pt x="2931" y="122"/>
                </a:lnTo>
                <a:lnTo>
                  <a:pt x="2931" y="122"/>
                </a:lnTo>
                <a:lnTo>
                  <a:pt x="2929" y="122"/>
                </a:lnTo>
                <a:lnTo>
                  <a:pt x="2925" y="120"/>
                </a:lnTo>
                <a:lnTo>
                  <a:pt x="2923" y="120"/>
                </a:lnTo>
                <a:lnTo>
                  <a:pt x="2923" y="120"/>
                </a:lnTo>
                <a:lnTo>
                  <a:pt x="2921" y="118"/>
                </a:lnTo>
                <a:lnTo>
                  <a:pt x="2921" y="115"/>
                </a:lnTo>
                <a:lnTo>
                  <a:pt x="2912" y="115"/>
                </a:lnTo>
                <a:lnTo>
                  <a:pt x="2910" y="115"/>
                </a:lnTo>
                <a:lnTo>
                  <a:pt x="2908" y="113"/>
                </a:lnTo>
                <a:lnTo>
                  <a:pt x="2904" y="111"/>
                </a:lnTo>
                <a:lnTo>
                  <a:pt x="2902" y="111"/>
                </a:lnTo>
                <a:lnTo>
                  <a:pt x="2900" y="109"/>
                </a:lnTo>
                <a:lnTo>
                  <a:pt x="2896" y="109"/>
                </a:lnTo>
                <a:lnTo>
                  <a:pt x="2894" y="109"/>
                </a:lnTo>
                <a:lnTo>
                  <a:pt x="2892" y="109"/>
                </a:lnTo>
                <a:lnTo>
                  <a:pt x="2894" y="111"/>
                </a:lnTo>
                <a:lnTo>
                  <a:pt x="2894" y="113"/>
                </a:lnTo>
                <a:lnTo>
                  <a:pt x="2896" y="113"/>
                </a:lnTo>
                <a:lnTo>
                  <a:pt x="2894" y="115"/>
                </a:lnTo>
                <a:lnTo>
                  <a:pt x="2894" y="118"/>
                </a:lnTo>
                <a:lnTo>
                  <a:pt x="2892" y="115"/>
                </a:lnTo>
                <a:lnTo>
                  <a:pt x="2887" y="113"/>
                </a:lnTo>
                <a:lnTo>
                  <a:pt x="2887" y="113"/>
                </a:lnTo>
                <a:lnTo>
                  <a:pt x="2885" y="113"/>
                </a:lnTo>
                <a:lnTo>
                  <a:pt x="2885" y="113"/>
                </a:lnTo>
                <a:lnTo>
                  <a:pt x="2885" y="115"/>
                </a:lnTo>
                <a:lnTo>
                  <a:pt x="2887" y="118"/>
                </a:lnTo>
                <a:lnTo>
                  <a:pt x="2892" y="120"/>
                </a:lnTo>
                <a:lnTo>
                  <a:pt x="2887" y="120"/>
                </a:lnTo>
                <a:lnTo>
                  <a:pt x="2885" y="120"/>
                </a:lnTo>
                <a:lnTo>
                  <a:pt x="2883" y="118"/>
                </a:lnTo>
                <a:lnTo>
                  <a:pt x="2879" y="118"/>
                </a:lnTo>
                <a:lnTo>
                  <a:pt x="2871" y="118"/>
                </a:lnTo>
                <a:lnTo>
                  <a:pt x="2866" y="120"/>
                </a:lnTo>
                <a:lnTo>
                  <a:pt x="2871" y="122"/>
                </a:lnTo>
                <a:lnTo>
                  <a:pt x="2873" y="122"/>
                </a:lnTo>
                <a:close/>
                <a:moveTo>
                  <a:pt x="2969" y="195"/>
                </a:moveTo>
                <a:lnTo>
                  <a:pt x="2963" y="193"/>
                </a:lnTo>
                <a:lnTo>
                  <a:pt x="2959" y="191"/>
                </a:lnTo>
                <a:lnTo>
                  <a:pt x="2954" y="193"/>
                </a:lnTo>
                <a:lnTo>
                  <a:pt x="2950" y="191"/>
                </a:lnTo>
                <a:lnTo>
                  <a:pt x="2946" y="189"/>
                </a:lnTo>
                <a:lnTo>
                  <a:pt x="2942" y="189"/>
                </a:lnTo>
                <a:lnTo>
                  <a:pt x="2944" y="185"/>
                </a:lnTo>
                <a:lnTo>
                  <a:pt x="2946" y="185"/>
                </a:lnTo>
                <a:lnTo>
                  <a:pt x="2948" y="183"/>
                </a:lnTo>
                <a:lnTo>
                  <a:pt x="2946" y="183"/>
                </a:lnTo>
                <a:lnTo>
                  <a:pt x="2942" y="180"/>
                </a:lnTo>
                <a:lnTo>
                  <a:pt x="2940" y="180"/>
                </a:lnTo>
                <a:lnTo>
                  <a:pt x="2938" y="180"/>
                </a:lnTo>
                <a:lnTo>
                  <a:pt x="2933" y="180"/>
                </a:lnTo>
                <a:lnTo>
                  <a:pt x="2931" y="180"/>
                </a:lnTo>
                <a:lnTo>
                  <a:pt x="2929" y="174"/>
                </a:lnTo>
                <a:lnTo>
                  <a:pt x="2927" y="170"/>
                </a:lnTo>
                <a:lnTo>
                  <a:pt x="2923" y="170"/>
                </a:lnTo>
                <a:lnTo>
                  <a:pt x="2921" y="170"/>
                </a:lnTo>
                <a:lnTo>
                  <a:pt x="2919" y="170"/>
                </a:lnTo>
                <a:lnTo>
                  <a:pt x="2912" y="170"/>
                </a:lnTo>
                <a:lnTo>
                  <a:pt x="2902" y="172"/>
                </a:lnTo>
                <a:lnTo>
                  <a:pt x="2900" y="172"/>
                </a:lnTo>
                <a:lnTo>
                  <a:pt x="2902" y="174"/>
                </a:lnTo>
                <a:lnTo>
                  <a:pt x="2906" y="174"/>
                </a:lnTo>
                <a:lnTo>
                  <a:pt x="2904" y="178"/>
                </a:lnTo>
                <a:lnTo>
                  <a:pt x="2908" y="180"/>
                </a:lnTo>
                <a:lnTo>
                  <a:pt x="2910" y="183"/>
                </a:lnTo>
                <a:lnTo>
                  <a:pt x="2912" y="187"/>
                </a:lnTo>
                <a:lnTo>
                  <a:pt x="2915" y="187"/>
                </a:lnTo>
                <a:lnTo>
                  <a:pt x="2921" y="191"/>
                </a:lnTo>
                <a:lnTo>
                  <a:pt x="2921" y="191"/>
                </a:lnTo>
                <a:lnTo>
                  <a:pt x="2919" y="193"/>
                </a:lnTo>
                <a:lnTo>
                  <a:pt x="2917" y="195"/>
                </a:lnTo>
                <a:lnTo>
                  <a:pt x="2915" y="197"/>
                </a:lnTo>
                <a:lnTo>
                  <a:pt x="2915" y="199"/>
                </a:lnTo>
                <a:lnTo>
                  <a:pt x="2910" y="201"/>
                </a:lnTo>
                <a:lnTo>
                  <a:pt x="2910" y="204"/>
                </a:lnTo>
                <a:lnTo>
                  <a:pt x="2912" y="206"/>
                </a:lnTo>
                <a:lnTo>
                  <a:pt x="2925" y="204"/>
                </a:lnTo>
                <a:lnTo>
                  <a:pt x="2927" y="204"/>
                </a:lnTo>
                <a:lnTo>
                  <a:pt x="2929" y="201"/>
                </a:lnTo>
                <a:lnTo>
                  <a:pt x="2931" y="201"/>
                </a:lnTo>
                <a:lnTo>
                  <a:pt x="2933" y="201"/>
                </a:lnTo>
                <a:lnTo>
                  <a:pt x="2936" y="201"/>
                </a:lnTo>
                <a:lnTo>
                  <a:pt x="2936" y="201"/>
                </a:lnTo>
                <a:lnTo>
                  <a:pt x="2938" y="201"/>
                </a:lnTo>
                <a:lnTo>
                  <a:pt x="2936" y="204"/>
                </a:lnTo>
                <a:lnTo>
                  <a:pt x="2933" y="206"/>
                </a:lnTo>
                <a:lnTo>
                  <a:pt x="2933" y="208"/>
                </a:lnTo>
                <a:lnTo>
                  <a:pt x="2933" y="208"/>
                </a:lnTo>
                <a:lnTo>
                  <a:pt x="2933" y="210"/>
                </a:lnTo>
                <a:lnTo>
                  <a:pt x="2933" y="210"/>
                </a:lnTo>
                <a:lnTo>
                  <a:pt x="2938" y="210"/>
                </a:lnTo>
                <a:lnTo>
                  <a:pt x="2940" y="210"/>
                </a:lnTo>
                <a:lnTo>
                  <a:pt x="2942" y="208"/>
                </a:lnTo>
                <a:lnTo>
                  <a:pt x="2942" y="208"/>
                </a:lnTo>
                <a:lnTo>
                  <a:pt x="2946" y="208"/>
                </a:lnTo>
                <a:lnTo>
                  <a:pt x="2948" y="206"/>
                </a:lnTo>
                <a:lnTo>
                  <a:pt x="2952" y="204"/>
                </a:lnTo>
                <a:lnTo>
                  <a:pt x="2952" y="204"/>
                </a:lnTo>
                <a:lnTo>
                  <a:pt x="2954" y="201"/>
                </a:lnTo>
                <a:lnTo>
                  <a:pt x="2956" y="199"/>
                </a:lnTo>
                <a:lnTo>
                  <a:pt x="2956" y="199"/>
                </a:lnTo>
                <a:lnTo>
                  <a:pt x="2969" y="195"/>
                </a:lnTo>
                <a:close/>
                <a:moveTo>
                  <a:pt x="2982" y="384"/>
                </a:moveTo>
                <a:lnTo>
                  <a:pt x="2977" y="384"/>
                </a:lnTo>
                <a:lnTo>
                  <a:pt x="2975" y="384"/>
                </a:lnTo>
                <a:lnTo>
                  <a:pt x="2975" y="386"/>
                </a:lnTo>
                <a:lnTo>
                  <a:pt x="2975" y="386"/>
                </a:lnTo>
                <a:lnTo>
                  <a:pt x="2977" y="386"/>
                </a:lnTo>
                <a:lnTo>
                  <a:pt x="2977" y="388"/>
                </a:lnTo>
                <a:lnTo>
                  <a:pt x="2982" y="388"/>
                </a:lnTo>
                <a:lnTo>
                  <a:pt x="2982" y="388"/>
                </a:lnTo>
                <a:lnTo>
                  <a:pt x="2984" y="388"/>
                </a:lnTo>
                <a:lnTo>
                  <a:pt x="2986" y="388"/>
                </a:lnTo>
                <a:lnTo>
                  <a:pt x="2986" y="386"/>
                </a:lnTo>
                <a:lnTo>
                  <a:pt x="2986" y="386"/>
                </a:lnTo>
                <a:lnTo>
                  <a:pt x="2984" y="384"/>
                </a:lnTo>
                <a:lnTo>
                  <a:pt x="2982" y="384"/>
                </a:lnTo>
                <a:close/>
                <a:moveTo>
                  <a:pt x="3396" y="109"/>
                </a:moveTo>
                <a:lnTo>
                  <a:pt x="3396" y="107"/>
                </a:lnTo>
                <a:lnTo>
                  <a:pt x="3396" y="107"/>
                </a:lnTo>
                <a:lnTo>
                  <a:pt x="3392" y="105"/>
                </a:lnTo>
                <a:lnTo>
                  <a:pt x="3392" y="105"/>
                </a:lnTo>
                <a:lnTo>
                  <a:pt x="3388" y="105"/>
                </a:lnTo>
                <a:lnTo>
                  <a:pt x="3388" y="105"/>
                </a:lnTo>
                <a:lnTo>
                  <a:pt x="3388" y="107"/>
                </a:lnTo>
                <a:lnTo>
                  <a:pt x="3388" y="107"/>
                </a:lnTo>
                <a:lnTo>
                  <a:pt x="3388" y="107"/>
                </a:lnTo>
                <a:lnTo>
                  <a:pt x="3388" y="109"/>
                </a:lnTo>
                <a:lnTo>
                  <a:pt x="3394" y="111"/>
                </a:lnTo>
                <a:lnTo>
                  <a:pt x="3396" y="109"/>
                </a:lnTo>
                <a:close/>
                <a:moveTo>
                  <a:pt x="3415" y="120"/>
                </a:moveTo>
                <a:lnTo>
                  <a:pt x="3415" y="122"/>
                </a:lnTo>
                <a:lnTo>
                  <a:pt x="3422" y="122"/>
                </a:lnTo>
                <a:lnTo>
                  <a:pt x="3434" y="122"/>
                </a:lnTo>
                <a:lnTo>
                  <a:pt x="3434" y="122"/>
                </a:lnTo>
                <a:lnTo>
                  <a:pt x="3434" y="120"/>
                </a:lnTo>
                <a:lnTo>
                  <a:pt x="3434" y="118"/>
                </a:lnTo>
                <a:lnTo>
                  <a:pt x="3434" y="113"/>
                </a:lnTo>
                <a:lnTo>
                  <a:pt x="3434" y="113"/>
                </a:lnTo>
                <a:lnTo>
                  <a:pt x="3432" y="111"/>
                </a:lnTo>
                <a:lnTo>
                  <a:pt x="3430" y="111"/>
                </a:lnTo>
                <a:lnTo>
                  <a:pt x="3428" y="113"/>
                </a:lnTo>
                <a:lnTo>
                  <a:pt x="3420" y="113"/>
                </a:lnTo>
                <a:lnTo>
                  <a:pt x="3420" y="113"/>
                </a:lnTo>
                <a:lnTo>
                  <a:pt x="3420" y="118"/>
                </a:lnTo>
                <a:lnTo>
                  <a:pt x="3417" y="120"/>
                </a:lnTo>
                <a:lnTo>
                  <a:pt x="3415" y="120"/>
                </a:lnTo>
                <a:close/>
                <a:moveTo>
                  <a:pt x="3451" y="88"/>
                </a:moveTo>
                <a:lnTo>
                  <a:pt x="3449" y="86"/>
                </a:lnTo>
                <a:lnTo>
                  <a:pt x="3449" y="86"/>
                </a:lnTo>
                <a:lnTo>
                  <a:pt x="3443" y="90"/>
                </a:lnTo>
                <a:lnTo>
                  <a:pt x="3438" y="90"/>
                </a:lnTo>
                <a:lnTo>
                  <a:pt x="3436" y="90"/>
                </a:lnTo>
                <a:lnTo>
                  <a:pt x="3438" y="95"/>
                </a:lnTo>
                <a:lnTo>
                  <a:pt x="3445" y="95"/>
                </a:lnTo>
                <a:lnTo>
                  <a:pt x="3447" y="99"/>
                </a:lnTo>
                <a:lnTo>
                  <a:pt x="3453" y="99"/>
                </a:lnTo>
                <a:lnTo>
                  <a:pt x="3457" y="99"/>
                </a:lnTo>
                <a:lnTo>
                  <a:pt x="3461" y="99"/>
                </a:lnTo>
                <a:lnTo>
                  <a:pt x="3461" y="97"/>
                </a:lnTo>
                <a:lnTo>
                  <a:pt x="3461" y="95"/>
                </a:lnTo>
                <a:lnTo>
                  <a:pt x="3459" y="92"/>
                </a:lnTo>
                <a:lnTo>
                  <a:pt x="3459" y="90"/>
                </a:lnTo>
                <a:lnTo>
                  <a:pt x="3457" y="90"/>
                </a:lnTo>
                <a:lnTo>
                  <a:pt x="3455" y="88"/>
                </a:lnTo>
                <a:lnTo>
                  <a:pt x="3451" y="88"/>
                </a:lnTo>
                <a:close/>
                <a:moveTo>
                  <a:pt x="3464" y="82"/>
                </a:moveTo>
                <a:lnTo>
                  <a:pt x="3468" y="80"/>
                </a:lnTo>
                <a:lnTo>
                  <a:pt x="3468" y="80"/>
                </a:lnTo>
                <a:lnTo>
                  <a:pt x="3466" y="78"/>
                </a:lnTo>
                <a:lnTo>
                  <a:pt x="3464" y="78"/>
                </a:lnTo>
                <a:lnTo>
                  <a:pt x="3461" y="78"/>
                </a:lnTo>
                <a:lnTo>
                  <a:pt x="3457" y="78"/>
                </a:lnTo>
                <a:lnTo>
                  <a:pt x="3457" y="80"/>
                </a:lnTo>
                <a:lnTo>
                  <a:pt x="3459" y="80"/>
                </a:lnTo>
                <a:lnTo>
                  <a:pt x="3464" y="82"/>
                </a:lnTo>
                <a:close/>
                <a:moveTo>
                  <a:pt x="3407" y="118"/>
                </a:moveTo>
                <a:lnTo>
                  <a:pt x="3411" y="115"/>
                </a:lnTo>
                <a:lnTo>
                  <a:pt x="3411" y="113"/>
                </a:lnTo>
                <a:lnTo>
                  <a:pt x="3409" y="113"/>
                </a:lnTo>
                <a:lnTo>
                  <a:pt x="3407" y="113"/>
                </a:lnTo>
                <a:lnTo>
                  <a:pt x="3405" y="113"/>
                </a:lnTo>
                <a:lnTo>
                  <a:pt x="3405" y="115"/>
                </a:lnTo>
                <a:lnTo>
                  <a:pt x="3405" y="118"/>
                </a:lnTo>
                <a:lnTo>
                  <a:pt x="3407" y="118"/>
                </a:lnTo>
                <a:close/>
                <a:moveTo>
                  <a:pt x="3434" y="107"/>
                </a:moveTo>
                <a:lnTo>
                  <a:pt x="3434" y="109"/>
                </a:lnTo>
                <a:lnTo>
                  <a:pt x="3434" y="109"/>
                </a:lnTo>
                <a:lnTo>
                  <a:pt x="3436" y="111"/>
                </a:lnTo>
                <a:lnTo>
                  <a:pt x="3436" y="111"/>
                </a:lnTo>
                <a:lnTo>
                  <a:pt x="3436" y="113"/>
                </a:lnTo>
                <a:lnTo>
                  <a:pt x="3438" y="118"/>
                </a:lnTo>
                <a:lnTo>
                  <a:pt x="3438" y="120"/>
                </a:lnTo>
                <a:lnTo>
                  <a:pt x="3438" y="120"/>
                </a:lnTo>
                <a:lnTo>
                  <a:pt x="3445" y="122"/>
                </a:lnTo>
                <a:lnTo>
                  <a:pt x="3447" y="120"/>
                </a:lnTo>
                <a:lnTo>
                  <a:pt x="3451" y="118"/>
                </a:lnTo>
                <a:lnTo>
                  <a:pt x="3451" y="118"/>
                </a:lnTo>
                <a:lnTo>
                  <a:pt x="3453" y="115"/>
                </a:lnTo>
                <a:lnTo>
                  <a:pt x="3453" y="113"/>
                </a:lnTo>
                <a:lnTo>
                  <a:pt x="3453" y="113"/>
                </a:lnTo>
                <a:lnTo>
                  <a:pt x="3466" y="113"/>
                </a:lnTo>
                <a:lnTo>
                  <a:pt x="3464" y="111"/>
                </a:lnTo>
                <a:lnTo>
                  <a:pt x="3461" y="111"/>
                </a:lnTo>
                <a:lnTo>
                  <a:pt x="3455" y="109"/>
                </a:lnTo>
                <a:lnTo>
                  <a:pt x="3440" y="109"/>
                </a:lnTo>
                <a:lnTo>
                  <a:pt x="3434" y="107"/>
                </a:lnTo>
                <a:close/>
                <a:moveTo>
                  <a:pt x="3472" y="419"/>
                </a:moveTo>
                <a:lnTo>
                  <a:pt x="3472" y="419"/>
                </a:lnTo>
                <a:lnTo>
                  <a:pt x="3474" y="422"/>
                </a:lnTo>
                <a:lnTo>
                  <a:pt x="3476" y="422"/>
                </a:lnTo>
                <a:lnTo>
                  <a:pt x="3478" y="419"/>
                </a:lnTo>
                <a:lnTo>
                  <a:pt x="3480" y="422"/>
                </a:lnTo>
                <a:lnTo>
                  <a:pt x="3482" y="419"/>
                </a:lnTo>
                <a:lnTo>
                  <a:pt x="3482" y="419"/>
                </a:lnTo>
                <a:lnTo>
                  <a:pt x="3484" y="417"/>
                </a:lnTo>
                <a:lnTo>
                  <a:pt x="3484" y="415"/>
                </a:lnTo>
                <a:lnTo>
                  <a:pt x="3484" y="415"/>
                </a:lnTo>
                <a:lnTo>
                  <a:pt x="3482" y="413"/>
                </a:lnTo>
                <a:lnTo>
                  <a:pt x="3480" y="413"/>
                </a:lnTo>
                <a:lnTo>
                  <a:pt x="3476" y="411"/>
                </a:lnTo>
                <a:lnTo>
                  <a:pt x="3472" y="407"/>
                </a:lnTo>
                <a:lnTo>
                  <a:pt x="3470" y="407"/>
                </a:lnTo>
                <a:lnTo>
                  <a:pt x="3468" y="405"/>
                </a:lnTo>
                <a:lnTo>
                  <a:pt x="3468" y="403"/>
                </a:lnTo>
                <a:lnTo>
                  <a:pt x="3464" y="401"/>
                </a:lnTo>
                <a:lnTo>
                  <a:pt x="3464" y="401"/>
                </a:lnTo>
                <a:lnTo>
                  <a:pt x="3464" y="401"/>
                </a:lnTo>
                <a:lnTo>
                  <a:pt x="3459" y="403"/>
                </a:lnTo>
                <a:lnTo>
                  <a:pt x="3457" y="403"/>
                </a:lnTo>
                <a:lnTo>
                  <a:pt x="3457" y="405"/>
                </a:lnTo>
                <a:lnTo>
                  <a:pt x="3455" y="405"/>
                </a:lnTo>
                <a:lnTo>
                  <a:pt x="3455" y="407"/>
                </a:lnTo>
                <a:lnTo>
                  <a:pt x="3455" y="409"/>
                </a:lnTo>
                <a:lnTo>
                  <a:pt x="3457" y="409"/>
                </a:lnTo>
                <a:lnTo>
                  <a:pt x="3457" y="411"/>
                </a:lnTo>
                <a:lnTo>
                  <a:pt x="3457" y="411"/>
                </a:lnTo>
                <a:lnTo>
                  <a:pt x="3461" y="415"/>
                </a:lnTo>
                <a:lnTo>
                  <a:pt x="3464" y="415"/>
                </a:lnTo>
                <a:lnTo>
                  <a:pt x="3464" y="415"/>
                </a:lnTo>
                <a:lnTo>
                  <a:pt x="3464" y="415"/>
                </a:lnTo>
                <a:lnTo>
                  <a:pt x="3466" y="415"/>
                </a:lnTo>
                <a:lnTo>
                  <a:pt x="3468" y="415"/>
                </a:lnTo>
                <a:lnTo>
                  <a:pt x="3470" y="415"/>
                </a:lnTo>
                <a:lnTo>
                  <a:pt x="3470" y="417"/>
                </a:lnTo>
                <a:lnTo>
                  <a:pt x="3470" y="419"/>
                </a:lnTo>
                <a:lnTo>
                  <a:pt x="3472" y="419"/>
                </a:lnTo>
                <a:close/>
                <a:moveTo>
                  <a:pt x="3623" y="331"/>
                </a:moveTo>
                <a:lnTo>
                  <a:pt x="3627" y="331"/>
                </a:lnTo>
                <a:lnTo>
                  <a:pt x="3627" y="331"/>
                </a:lnTo>
                <a:lnTo>
                  <a:pt x="3631" y="331"/>
                </a:lnTo>
                <a:lnTo>
                  <a:pt x="3635" y="329"/>
                </a:lnTo>
                <a:lnTo>
                  <a:pt x="3642" y="329"/>
                </a:lnTo>
                <a:lnTo>
                  <a:pt x="3646" y="329"/>
                </a:lnTo>
                <a:lnTo>
                  <a:pt x="3646" y="327"/>
                </a:lnTo>
                <a:lnTo>
                  <a:pt x="3646" y="325"/>
                </a:lnTo>
                <a:lnTo>
                  <a:pt x="3644" y="323"/>
                </a:lnTo>
                <a:lnTo>
                  <a:pt x="3642" y="323"/>
                </a:lnTo>
                <a:lnTo>
                  <a:pt x="3640" y="321"/>
                </a:lnTo>
                <a:lnTo>
                  <a:pt x="3637" y="321"/>
                </a:lnTo>
                <a:lnTo>
                  <a:pt x="3637" y="319"/>
                </a:lnTo>
                <a:lnTo>
                  <a:pt x="3635" y="319"/>
                </a:lnTo>
                <a:lnTo>
                  <a:pt x="3627" y="321"/>
                </a:lnTo>
                <a:lnTo>
                  <a:pt x="3625" y="321"/>
                </a:lnTo>
                <a:lnTo>
                  <a:pt x="3623" y="323"/>
                </a:lnTo>
                <a:lnTo>
                  <a:pt x="3623" y="327"/>
                </a:lnTo>
                <a:lnTo>
                  <a:pt x="3621" y="329"/>
                </a:lnTo>
                <a:lnTo>
                  <a:pt x="3621" y="329"/>
                </a:lnTo>
                <a:lnTo>
                  <a:pt x="3621" y="331"/>
                </a:lnTo>
                <a:lnTo>
                  <a:pt x="3623" y="331"/>
                </a:lnTo>
                <a:lnTo>
                  <a:pt x="3623" y="331"/>
                </a:lnTo>
                <a:close/>
                <a:moveTo>
                  <a:pt x="3552" y="233"/>
                </a:moveTo>
                <a:lnTo>
                  <a:pt x="3549" y="233"/>
                </a:lnTo>
                <a:lnTo>
                  <a:pt x="3549" y="233"/>
                </a:lnTo>
                <a:lnTo>
                  <a:pt x="3545" y="235"/>
                </a:lnTo>
                <a:lnTo>
                  <a:pt x="3541" y="237"/>
                </a:lnTo>
                <a:lnTo>
                  <a:pt x="3528" y="239"/>
                </a:lnTo>
                <a:lnTo>
                  <a:pt x="3520" y="241"/>
                </a:lnTo>
                <a:lnTo>
                  <a:pt x="3518" y="241"/>
                </a:lnTo>
                <a:lnTo>
                  <a:pt x="3512" y="241"/>
                </a:lnTo>
                <a:lnTo>
                  <a:pt x="3510" y="241"/>
                </a:lnTo>
                <a:lnTo>
                  <a:pt x="3503" y="239"/>
                </a:lnTo>
                <a:lnTo>
                  <a:pt x="3499" y="239"/>
                </a:lnTo>
                <a:lnTo>
                  <a:pt x="3495" y="239"/>
                </a:lnTo>
                <a:lnTo>
                  <a:pt x="3493" y="239"/>
                </a:lnTo>
                <a:lnTo>
                  <a:pt x="3493" y="241"/>
                </a:lnTo>
                <a:lnTo>
                  <a:pt x="3493" y="243"/>
                </a:lnTo>
                <a:lnTo>
                  <a:pt x="3493" y="245"/>
                </a:lnTo>
                <a:lnTo>
                  <a:pt x="3491" y="245"/>
                </a:lnTo>
                <a:lnTo>
                  <a:pt x="3491" y="245"/>
                </a:lnTo>
                <a:lnTo>
                  <a:pt x="3489" y="245"/>
                </a:lnTo>
                <a:lnTo>
                  <a:pt x="3487" y="245"/>
                </a:lnTo>
                <a:lnTo>
                  <a:pt x="3487" y="245"/>
                </a:lnTo>
                <a:lnTo>
                  <a:pt x="3480" y="245"/>
                </a:lnTo>
                <a:lnTo>
                  <a:pt x="3478" y="245"/>
                </a:lnTo>
                <a:lnTo>
                  <a:pt x="3478" y="250"/>
                </a:lnTo>
                <a:lnTo>
                  <a:pt x="3474" y="250"/>
                </a:lnTo>
                <a:lnTo>
                  <a:pt x="3468" y="252"/>
                </a:lnTo>
                <a:lnTo>
                  <a:pt x="3464" y="252"/>
                </a:lnTo>
                <a:lnTo>
                  <a:pt x="3461" y="252"/>
                </a:lnTo>
                <a:lnTo>
                  <a:pt x="3461" y="252"/>
                </a:lnTo>
                <a:lnTo>
                  <a:pt x="3457" y="254"/>
                </a:lnTo>
                <a:lnTo>
                  <a:pt x="3453" y="256"/>
                </a:lnTo>
                <a:lnTo>
                  <a:pt x="3449" y="258"/>
                </a:lnTo>
                <a:lnTo>
                  <a:pt x="3449" y="260"/>
                </a:lnTo>
                <a:lnTo>
                  <a:pt x="3449" y="260"/>
                </a:lnTo>
                <a:lnTo>
                  <a:pt x="3445" y="262"/>
                </a:lnTo>
                <a:lnTo>
                  <a:pt x="3445" y="264"/>
                </a:lnTo>
                <a:lnTo>
                  <a:pt x="3443" y="266"/>
                </a:lnTo>
                <a:lnTo>
                  <a:pt x="3443" y="266"/>
                </a:lnTo>
                <a:lnTo>
                  <a:pt x="3438" y="266"/>
                </a:lnTo>
                <a:lnTo>
                  <a:pt x="3434" y="266"/>
                </a:lnTo>
                <a:lnTo>
                  <a:pt x="3434" y="266"/>
                </a:lnTo>
                <a:lnTo>
                  <a:pt x="3432" y="266"/>
                </a:lnTo>
                <a:lnTo>
                  <a:pt x="3430" y="269"/>
                </a:lnTo>
                <a:lnTo>
                  <a:pt x="3430" y="269"/>
                </a:lnTo>
                <a:lnTo>
                  <a:pt x="3432" y="271"/>
                </a:lnTo>
                <a:lnTo>
                  <a:pt x="3428" y="275"/>
                </a:lnTo>
                <a:lnTo>
                  <a:pt x="3426" y="275"/>
                </a:lnTo>
                <a:lnTo>
                  <a:pt x="3424" y="273"/>
                </a:lnTo>
                <a:lnTo>
                  <a:pt x="3424" y="273"/>
                </a:lnTo>
                <a:lnTo>
                  <a:pt x="3422" y="273"/>
                </a:lnTo>
                <a:lnTo>
                  <a:pt x="3420" y="273"/>
                </a:lnTo>
                <a:lnTo>
                  <a:pt x="3417" y="273"/>
                </a:lnTo>
                <a:lnTo>
                  <a:pt x="3415" y="273"/>
                </a:lnTo>
                <a:lnTo>
                  <a:pt x="3417" y="275"/>
                </a:lnTo>
                <a:lnTo>
                  <a:pt x="3417" y="275"/>
                </a:lnTo>
                <a:lnTo>
                  <a:pt x="3420" y="277"/>
                </a:lnTo>
                <a:lnTo>
                  <a:pt x="3424" y="277"/>
                </a:lnTo>
                <a:lnTo>
                  <a:pt x="3426" y="279"/>
                </a:lnTo>
                <a:lnTo>
                  <a:pt x="3426" y="279"/>
                </a:lnTo>
                <a:lnTo>
                  <a:pt x="3422" y="281"/>
                </a:lnTo>
                <a:lnTo>
                  <a:pt x="3417" y="283"/>
                </a:lnTo>
                <a:lnTo>
                  <a:pt x="3413" y="287"/>
                </a:lnTo>
                <a:lnTo>
                  <a:pt x="3413" y="287"/>
                </a:lnTo>
                <a:lnTo>
                  <a:pt x="3413" y="289"/>
                </a:lnTo>
                <a:lnTo>
                  <a:pt x="3413" y="289"/>
                </a:lnTo>
                <a:lnTo>
                  <a:pt x="3415" y="289"/>
                </a:lnTo>
                <a:lnTo>
                  <a:pt x="3417" y="289"/>
                </a:lnTo>
                <a:lnTo>
                  <a:pt x="3422" y="292"/>
                </a:lnTo>
                <a:lnTo>
                  <a:pt x="3420" y="292"/>
                </a:lnTo>
                <a:lnTo>
                  <a:pt x="3411" y="294"/>
                </a:lnTo>
                <a:lnTo>
                  <a:pt x="3409" y="294"/>
                </a:lnTo>
                <a:lnTo>
                  <a:pt x="3405" y="300"/>
                </a:lnTo>
                <a:lnTo>
                  <a:pt x="3403" y="302"/>
                </a:lnTo>
                <a:lnTo>
                  <a:pt x="3403" y="302"/>
                </a:lnTo>
                <a:lnTo>
                  <a:pt x="3401" y="304"/>
                </a:lnTo>
                <a:lnTo>
                  <a:pt x="3399" y="306"/>
                </a:lnTo>
                <a:lnTo>
                  <a:pt x="3399" y="306"/>
                </a:lnTo>
                <a:lnTo>
                  <a:pt x="3396" y="308"/>
                </a:lnTo>
                <a:lnTo>
                  <a:pt x="3392" y="308"/>
                </a:lnTo>
                <a:lnTo>
                  <a:pt x="3390" y="310"/>
                </a:lnTo>
                <a:lnTo>
                  <a:pt x="3388" y="310"/>
                </a:lnTo>
                <a:lnTo>
                  <a:pt x="3386" y="313"/>
                </a:lnTo>
                <a:lnTo>
                  <a:pt x="3388" y="315"/>
                </a:lnTo>
                <a:lnTo>
                  <a:pt x="3392" y="319"/>
                </a:lnTo>
                <a:lnTo>
                  <a:pt x="3392" y="321"/>
                </a:lnTo>
                <a:lnTo>
                  <a:pt x="3394" y="323"/>
                </a:lnTo>
                <a:lnTo>
                  <a:pt x="3399" y="321"/>
                </a:lnTo>
                <a:lnTo>
                  <a:pt x="3401" y="321"/>
                </a:lnTo>
                <a:lnTo>
                  <a:pt x="3405" y="321"/>
                </a:lnTo>
                <a:lnTo>
                  <a:pt x="3409" y="323"/>
                </a:lnTo>
                <a:lnTo>
                  <a:pt x="3413" y="323"/>
                </a:lnTo>
                <a:lnTo>
                  <a:pt x="3420" y="323"/>
                </a:lnTo>
                <a:lnTo>
                  <a:pt x="3422" y="325"/>
                </a:lnTo>
                <a:lnTo>
                  <a:pt x="3426" y="325"/>
                </a:lnTo>
                <a:lnTo>
                  <a:pt x="3428" y="325"/>
                </a:lnTo>
                <a:lnTo>
                  <a:pt x="3432" y="323"/>
                </a:lnTo>
                <a:lnTo>
                  <a:pt x="3436" y="319"/>
                </a:lnTo>
                <a:lnTo>
                  <a:pt x="3440" y="317"/>
                </a:lnTo>
                <a:lnTo>
                  <a:pt x="3440" y="315"/>
                </a:lnTo>
                <a:lnTo>
                  <a:pt x="3440" y="313"/>
                </a:lnTo>
                <a:lnTo>
                  <a:pt x="3438" y="310"/>
                </a:lnTo>
                <a:lnTo>
                  <a:pt x="3438" y="310"/>
                </a:lnTo>
                <a:lnTo>
                  <a:pt x="3440" y="310"/>
                </a:lnTo>
                <a:lnTo>
                  <a:pt x="3443" y="313"/>
                </a:lnTo>
                <a:lnTo>
                  <a:pt x="3443" y="313"/>
                </a:lnTo>
                <a:lnTo>
                  <a:pt x="3445" y="313"/>
                </a:lnTo>
                <a:lnTo>
                  <a:pt x="3445" y="310"/>
                </a:lnTo>
                <a:lnTo>
                  <a:pt x="3447" y="310"/>
                </a:lnTo>
                <a:lnTo>
                  <a:pt x="3447" y="308"/>
                </a:lnTo>
                <a:lnTo>
                  <a:pt x="3445" y="306"/>
                </a:lnTo>
                <a:lnTo>
                  <a:pt x="3445" y="306"/>
                </a:lnTo>
                <a:lnTo>
                  <a:pt x="3455" y="302"/>
                </a:lnTo>
                <a:lnTo>
                  <a:pt x="3457" y="300"/>
                </a:lnTo>
                <a:lnTo>
                  <a:pt x="3457" y="298"/>
                </a:lnTo>
                <a:lnTo>
                  <a:pt x="3457" y="296"/>
                </a:lnTo>
                <a:lnTo>
                  <a:pt x="3455" y="294"/>
                </a:lnTo>
                <a:lnTo>
                  <a:pt x="3455" y="292"/>
                </a:lnTo>
                <a:lnTo>
                  <a:pt x="3455" y="292"/>
                </a:lnTo>
                <a:lnTo>
                  <a:pt x="3461" y="292"/>
                </a:lnTo>
                <a:lnTo>
                  <a:pt x="3464" y="292"/>
                </a:lnTo>
                <a:lnTo>
                  <a:pt x="3464" y="292"/>
                </a:lnTo>
                <a:lnTo>
                  <a:pt x="3464" y="289"/>
                </a:lnTo>
                <a:lnTo>
                  <a:pt x="3466" y="287"/>
                </a:lnTo>
                <a:lnTo>
                  <a:pt x="3466" y="287"/>
                </a:lnTo>
                <a:lnTo>
                  <a:pt x="3466" y="285"/>
                </a:lnTo>
                <a:lnTo>
                  <a:pt x="3472" y="287"/>
                </a:lnTo>
                <a:lnTo>
                  <a:pt x="3472" y="287"/>
                </a:lnTo>
                <a:lnTo>
                  <a:pt x="3474" y="287"/>
                </a:lnTo>
                <a:lnTo>
                  <a:pt x="3474" y="287"/>
                </a:lnTo>
                <a:lnTo>
                  <a:pt x="3474" y="285"/>
                </a:lnTo>
                <a:lnTo>
                  <a:pt x="3474" y="285"/>
                </a:lnTo>
                <a:lnTo>
                  <a:pt x="3476" y="285"/>
                </a:lnTo>
                <a:lnTo>
                  <a:pt x="3478" y="285"/>
                </a:lnTo>
                <a:lnTo>
                  <a:pt x="3480" y="283"/>
                </a:lnTo>
                <a:lnTo>
                  <a:pt x="3480" y="281"/>
                </a:lnTo>
                <a:lnTo>
                  <a:pt x="3482" y="281"/>
                </a:lnTo>
                <a:lnTo>
                  <a:pt x="3484" y="279"/>
                </a:lnTo>
                <a:lnTo>
                  <a:pt x="3484" y="279"/>
                </a:lnTo>
                <a:lnTo>
                  <a:pt x="3480" y="279"/>
                </a:lnTo>
                <a:lnTo>
                  <a:pt x="3480" y="277"/>
                </a:lnTo>
                <a:lnTo>
                  <a:pt x="3484" y="275"/>
                </a:lnTo>
                <a:lnTo>
                  <a:pt x="3484" y="275"/>
                </a:lnTo>
                <a:lnTo>
                  <a:pt x="3487" y="275"/>
                </a:lnTo>
                <a:lnTo>
                  <a:pt x="3487" y="275"/>
                </a:lnTo>
                <a:lnTo>
                  <a:pt x="3489" y="275"/>
                </a:lnTo>
                <a:lnTo>
                  <a:pt x="3491" y="273"/>
                </a:lnTo>
                <a:lnTo>
                  <a:pt x="3493" y="271"/>
                </a:lnTo>
                <a:lnTo>
                  <a:pt x="3495" y="269"/>
                </a:lnTo>
                <a:lnTo>
                  <a:pt x="3497" y="269"/>
                </a:lnTo>
                <a:lnTo>
                  <a:pt x="3499" y="269"/>
                </a:lnTo>
                <a:lnTo>
                  <a:pt x="3501" y="269"/>
                </a:lnTo>
                <a:lnTo>
                  <a:pt x="3508" y="264"/>
                </a:lnTo>
                <a:lnTo>
                  <a:pt x="3520" y="260"/>
                </a:lnTo>
                <a:lnTo>
                  <a:pt x="3524" y="260"/>
                </a:lnTo>
                <a:lnTo>
                  <a:pt x="3531" y="258"/>
                </a:lnTo>
                <a:lnTo>
                  <a:pt x="3533" y="258"/>
                </a:lnTo>
                <a:lnTo>
                  <a:pt x="3539" y="256"/>
                </a:lnTo>
                <a:lnTo>
                  <a:pt x="3545" y="254"/>
                </a:lnTo>
                <a:lnTo>
                  <a:pt x="3552" y="254"/>
                </a:lnTo>
                <a:lnTo>
                  <a:pt x="3558" y="252"/>
                </a:lnTo>
                <a:lnTo>
                  <a:pt x="3568" y="250"/>
                </a:lnTo>
                <a:lnTo>
                  <a:pt x="3572" y="248"/>
                </a:lnTo>
                <a:lnTo>
                  <a:pt x="3577" y="245"/>
                </a:lnTo>
                <a:lnTo>
                  <a:pt x="3581" y="245"/>
                </a:lnTo>
                <a:lnTo>
                  <a:pt x="3583" y="243"/>
                </a:lnTo>
                <a:lnTo>
                  <a:pt x="3589" y="241"/>
                </a:lnTo>
                <a:lnTo>
                  <a:pt x="3596" y="239"/>
                </a:lnTo>
                <a:lnTo>
                  <a:pt x="3596" y="239"/>
                </a:lnTo>
                <a:lnTo>
                  <a:pt x="3602" y="235"/>
                </a:lnTo>
                <a:lnTo>
                  <a:pt x="3606" y="231"/>
                </a:lnTo>
                <a:lnTo>
                  <a:pt x="3606" y="231"/>
                </a:lnTo>
                <a:lnTo>
                  <a:pt x="3606" y="229"/>
                </a:lnTo>
                <a:lnTo>
                  <a:pt x="3606" y="227"/>
                </a:lnTo>
                <a:lnTo>
                  <a:pt x="3606" y="227"/>
                </a:lnTo>
                <a:lnTo>
                  <a:pt x="3606" y="224"/>
                </a:lnTo>
                <a:lnTo>
                  <a:pt x="3604" y="222"/>
                </a:lnTo>
                <a:lnTo>
                  <a:pt x="3600" y="220"/>
                </a:lnTo>
                <a:lnTo>
                  <a:pt x="3593" y="218"/>
                </a:lnTo>
                <a:lnTo>
                  <a:pt x="3587" y="218"/>
                </a:lnTo>
                <a:lnTo>
                  <a:pt x="3585" y="218"/>
                </a:lnTo>
                <a:lnTo>
                  <a:pt x="3583" y="220"/>
                </a:lnTo>
                <a:lnTo>
                  <a:pt x="3577" y="220"/>
                </a:lnTo>
                <a:lnTo>
                  <a:pt x="3568" y="224"/>
                </a:lnTo>
                <a:lnTo>
                  <a:pt x="3564" y="227"/>
                </a:lnTo>
                <a:lnTo>
                  <a:pt x="3564" y="229"/>
                </a:lnTo>
                <a:lnTo>
                  <a:pt x="3562" y="231"/>
                </a:lnTo>
                <a:lnTo>
                  <a:pt x="3560" y="231"/>
                </a:lnTo>
                <a:lnTo>
                  <a:pt x="3558" y="231"/>
                </a:lnTo>
                <a:lnTo>
                  <a:pt x="3558" y="231"/>
                </a:lnTo>
                <a:lnTo>
                  <a:pt x="3554" y="233"/>
                </a:lnTo>
                <a:lnTo>
                  <a:pt x="3552" y="233"/>
                </a:lnTo>
                <a:close/>
                <a:moveTo>
                  <a:pt x="3355" y="359"/>
                </a:moveTo>
                <a:lnTo>
                  <a:pt x="3355" y="361"/>
                </a:lnTo>
                <a:lnTo>
                  <a:pt x="3352" y="363"/>
                </a:lnTo>
                <a:lnTo>
                  <a:pt x="3352" y="365"/>
                </a:lnTo>
                <a:lnTo>
                  <a:pt x="3352" y="367"/>
                </a:lnTo>
                <a:lnTo>
                  <a:pt x="3355" y="369"/>
                </a:lnTo>
                <a:lnTo>
                  <a:pt x="3355" y="371"/>
                </a:lnTo>
                <a:lnTo>
                  <a:pt x="3357" y="373"/>
                </a:lnTo>
                <a:lnTo>
                  <a:pt x="3359" y="373"/>
                </a:lnTo>
                <a:lnTo>
                  <a:pt x="3361" y="375"/>
                </a:lnTo>
                <a:lnTo>
                  <a:pt x="3363" y="373"/>
                </a:lnTo>
                <a:lnTo>
                  <a:pt x="3367" y="373"/>
                </a:lnTo>
                <a:lnTo>
                  <a:pt x="3371" y="373"/>
                </a:lnTo>
                <a:lnTo>
                  <a:pt x="3373" y="373"/>
                </a:lnTo>
                <a:lnTo>
                  <a:pt x="3382" y="373"/>
                </a:lnTo>
                <a:lnTo>
                  <a:pt x="3382" y="373"/>
                </a:lnTo>
                <a:lnTo>
                  <a:pt x="3380" y="373"/>
                </a:lnTo>
                <a:lnTo>
                  <a:pt x="3380" y="375"/>
                </a:lnTo>
                <a:lnTo>
                  <a:pt x="3382" y="378"/>
                </a:lnTo>
                <a:lnTo>
                  <a:pt x="3384" y="378"/>
                </a:lnTo>
                <a:lnTo>
                  <a:pt x="3384" y="378"/>
                </a:lnTo>
                <a:lnTo>
                  <a:pt x="3384" y="380"/>
                </a:lnTo>
                <a:lnTo>
                  <a:pt x="3388" y="382"/>
                </a:lnTo>
                <a:lnTo>
                  <a:pt x="3392" y="384"/>
                </a:lnTo>
                <a:lnTo>
                  <a:pt x="3392" y="384"/>
                </a:lnTo>
                <a:lnTo>
                  <a:pt x="3388" y="384"/>
                </a:lnTo>
                <a:lnTo>
                  <a:pt x="3388" y="384"/>
                </a:lnTo>
                <a:lnTo>
                  <a:pt x="3388" y="386"/>
                </a:lnTo>
                <a:lnTo>
                  <a:pt x="3386" y="384"/>
                </a:lnTo>
                <a:lnTo>
                  <a:pt x="3384" y="386"/>
                </a:lnTo>
                <a:lnTo>
                  <a:pt x="3384" y="386"/>
                </a:lnTo>
                <a:lnTo>
                  <a:pt x="3384" y="388"/>
                </a:lnTo>
                <a:lnTo>
                  <a:pt x="3384" y="390"/>
                </a:lnTo>
                <a:lnTo>
                  <a:pt x="3382" y="390"/>
                </a:lnTo>
                <a:lnTo>
                  <a:pt x="3382" y="390"/>
                </a:lnTo>
                <a:lnTo>
                  <a:pt x="3386" y="392"/>
                </a:lnTo>
                <a:lnTo>
                  <a:pt x="3392" y="392"/>
                </a:lnTo>
                <a:lnTo>
                  <a:pt x="3394" y="394"/>
                </a:lnTo>
                <a:lnTo>
                  <a:pt x="3396" y="394"/>
                </a:lnTo>
                <a:lnTo>
                  <a:pt x="3399" y="394"/>
                </a:lnTo>
                <a:lnTo>
                  <a:pt x="3399" y="394"/>
                </a:lnTo>
                <a:lnTo>
                  <a:pt x="3399" y="394"/>
                </a:lnTo>
                <a:lnTo>
                  <a:pt x="3403" y="394"/>
                </a:lnTo>
                <a:lnTo>
                  <a:pt x="3405" y="396"/>
                </a:lnTo>
                <a:lnTo>
                  <a:pt x="3407" y="396"/>
                </a:lnTo>
                <a:lnTo>
                  <a:pt x="3415" y="394"/>
                </a:lnTo>
                <a:lnTo>
                  <a:pt x="3415" y="396"/>
                </a:lnTo>
                <a:lnTo>
                  <a:pt x="3415" y="396"/>
                </a:lnTo>
                <a:lnTo>
                  <a:pt x="3415" y="396"/>
                </a:lnTo>
                <a:lnTo>
                  <a:pt x="3417" y="396"/>
                </a:lnTo>
                <a:lnTo>
                  <a:pt x="3417" y="396"/>
                </a:lnTo>
                <a:lnTo>
                  <a:pt x="3420" y="396"/>
                </a:lnTo>
                <a:lnTo>
                  <a:pt x="3422" y="396"/>
                </a:lnTo>
                <a:lnTo>
                  <a:pt x="3422" y="396"/>
                </a:lnTo>
                <a:lnTo>
                  <a:pt x="3426" y="398"/>
                </a:lnTo>
                <a:lnTo>
                  <a:pt x="3426" y="398"/>
                </a:lnTo>
                <a:lnTo>
                  <a:pt x="3428" y="398"/>
                </a:lnTo>
                <a:lnTo>
                  <a:pt x="3426" y="396"/>
                </a:lnTo>
                <a:lnTo>
                  <a:pt x="3424" y="396"/>
                </a:lnTo>
                <a:lnTo>
                  <a:pt x="3424" y="394"/>
                </a:lnTo>
                <a:lnTo>
                  <a:pt x="3424" y="394"/>
                </a:lnTo>
                <a:lnTo>
                  <a:pt x="3426" y="394"/>
                </a:lnTo>
                <a:lnTo>
                  <a:pt x="3428" y="394"/>
                </a:lnTo>
                <a:lnTo>
                  <a:pt x="3428" y="396"/>
                </a:lnTo>
                <a:lnTo>
                  <a:pt x="3428" y="396"/>
                </a:lnTo>
                <a:lnTo>
                  <a:pt x="3436" y="398"/>
                </a:lnTo>
                <a:lnTo>
                  <a:pt x="3436" y="396"/>
                </a:lnTo>
                <a:lnTo>
                  <a:pt x="3436" y="396"/>
                </a:lnTo>
                <a:lnTo>
                  <a:pt x="3440" y="396"/>
                </a:lnTo>
                <a:lnTo>
                  <a:pt x="3443" y="394"/>
                </a:lnTo>
                <a:lnTo>
                  <a:pt x="3440" y="392"/>
                </a:lnTo>
                <a:lnTo>
                  <a:pt x="3440" y="392"/>
                </a:lnTo>
                <a:lnTo>
                  <a:pt x="3434" y="390"/>
                </a:lnTo>
                <a:lnTo>
                  <a:pt x="3432" y="388"/>
                </a:lnTo>
                <a:lnTo>
                  <a:pt x="3426" y="384"/>
                </a:lnTo>
                <a:lnTo>
                  <a:pt x="3420" y="378"/>
                </a:lnTo>
                <a:lnTo>
                  <a:pt x="3415" y="373"/>
                </a:lnTo>
                <a:lnTo>
                  <a:pt x="3413" y="369"/>
                </a:lnTo>
                <a:lnTo>
                  <a:pt x="3413" y="367"/>
                </a:lnTo>
                <a:lnTo>
                  <a:pt x="3411" y="365"/>
                </a:lnTo>
                <a:lnTo>
                  <a:pt x="3409" y="363"/>
                </a:lnTo>
                <a:lnTo>
                  <a:pt x="3409" y="361"/>
                </a:lnTo>
                <a:lnTo>
                  <a:pt x="3411" y="357"/>
                </a:lnTo>
                <a:lnTo>
                  <a:pt x="3411" y="357"/>
                </a:lnTo>
                <a:lnTo>
                  <a:pt x="3411" y="354"/>
                </a:lnTo>
                <a:lnTo>
                  <a:pt x="3411" y="352"/>
                </a:lnTo>
                <a:lnTo>
                  <a:pt x="3411" y="350"/>
                </a:lnTo>
                <a:lnTo>
                  <a:pt x="3409" y="350"/>
                </a:lnTo>
                <a:lnTo>
                  <a:pt x="3409" y="348"/>
                </a:lnTo>
                <a:lnTo>
                  <a:pt x="3411" y="346"/>
                </a:lnTo>
                <a:lnTo>
                  <a:pt x="3411" y="346"/>
                </a:lnTo>
                <a:lnTo>
                  <a:pt x="3411" y="344"/>
                </a:lnTo>
                <a:lnTo>
                  <a:pt x="3413" y="344"/>
                </a:lnTo>
                <a:lnTo>
                  <a:pt x="3415" y="342"/>
                </a:lnTo>
                <a:lnTo>
                  <a:pt x="3415" y="342"/>
                </a:lnTo>
                <a:lnTo>
                  <a:pt x="3415" y="340"/>
                </a:lnTo>
                <a:lnTo>
                  <a:pt x="3415" y="340"/>
                </a:lnTo>
                <a:lnTo>
                  <a:pt x="3420" y="340"/>
                </a:lnTo>
                <a:lnTo>
                  <a:pt x="3422" y="338"/>
                </a:lnTo>
                <a:lnTo>
                  <a:pt x="3422" y="338"/>
                </a:lnTo>
                <a:lnTo>
                  <a:pt x="3422" y="336"/>
                </a:lnTo>
                <a:lnTo>
                  <a:pt x="3422" y="333"/>
                </a:lnTo>
                <a:lnTo>
                  <a:pt x="3422" y="331"/>
                </a:lnTo>
                <a:lnTo>
                  <a:pt x="3424" y="329"/>
                </a:lnTo>
                <a:lnTo>
                  <a:pt x="3424" y="329"/>
                </a:lnTo>
                <a:lnTo>
                  <a:pt x="3426" y="327"/>
                </a:lnTo>
                <a:lnTo>
                  <a:pt x="3424" y="327"/>
                </a:lnTo>
                <a:lnTo>
                  <a:pt x="3422" y="327"/>
                </a:lnTo>
                <a:lnTo>
                  <a:pt x="3415" y="325"/>
                </a:lnTo>
                <a:lnTo>
                  <a:pt x="3409" y="325"/>
                </a:lnTo>
                <a:lnTo>
                  <a:pt x="3407" y="323"/>
                </a:lnTo>
                <a:lnTo>
                  <a:pt x="3403" y="323"/>
                </a:lnTo>
                <a:lnTo>
                  <a:pt x="3401" y="323"/>
                </a:lnTo>
                <a:lnTo>
                  <a:pt x="3401" y="323"/>
                </a:lnTo>
                <a:lnTo>
                  <a:pt x="3394" y="325"/>
                </a:lnTo>
                <a:lnTo>
                  <a:pt x="3392" y="325"/>
                </a:lnTo>
                <a:lnTo>
                  <a:pt x="3392" y="325"/>
                </a:lnTo>
                <a:lnTo>
                  <a:pt x="3388" y="325"/>
                </a:lnTo>
                <a:lnTo>
                  <a:pt x="3386" y="325"/>
                </a:lnTo>
                <a:lnTo>
                  <a:pt x="3384" y="327"/>
                </a:lnTo>
                <a:lnTo>
                  <a:pt x="3384" y="327"/>
                </a:lnTo>
                <a:lnTo>
                  <a:pt x="3380" y="327"/>
                </a:lnTo>
                <a:lnTo>
                  <a:pt x="3380" y="329"/>
                </a:lnTo>
                <a:lnTo>
                  <a:pt x="3378" y="329"/>
                </a:lnTo>
                <a:lnTo>
                  <a:pt x="3378" y="331"/>
                </a:lnTo>
                <a:lnTo>
                  <a:pt x="3380" y="333"/>
                </a:lnTo>
                <a:lnTo>
                  <a:pt x="3380" y="333"/>
                </a:lnTo>
                <a:lnTo>
                  <a:pt x="3382" y="336"/>
                </a:lnTo>
                <a:lnTo>
                  <a:pt x="3380" y="336"/>
                </a:lnTo>
                <a:lnTo>
                  <a:pt x="3378" y="336"/>
                </a:lnTo>
                <a:lnTo>
                  <a:pt x="3376" y="336"/>
                </a:lnTo>
                <a:lnTo>
                  <a:pt x="3373" y="336"/>
                </a:lnTo>
                <a:lnTo>
                  <a:pt x="3373" y="338"/>
                </a:lnTo>
                <a:lnTo>
                  <a:pt x="3369" y="340"/>
                </a:lnTo>
                <a:lnTo>
                  <a:pt x="3369" y="340"/>
                </a:lnTo>
                <a:lnTo>
                  <a:pt x="3369" y="340"/>
                </a:lnTo>
                <a:lnTo>
                  <a:pt x="3369" y="342"/>
                </a:lnTo>
                <a:lnTo>
                  <a:pt x="3371" y="342"/>
                </a:lnTo>
                <a:lnTo>
                  <a:pt x="3373" y="342"/>
                </a:lnTo>
                <a:lnTo>
                  <a:pt x="3373" y="344"/>
                </a:lnTo>
                <a:lnTo>
                  <a:pt x="3373" y="344"/>
                </a:lnTo>
                <a:lnTo>
                  <a:pt x="3373" y="346"/>
                </a:lnTo>
                <a:lnTo>
                  <a:pt x="3371" y="348"/>
                </a:lnTo>
                <a:lnTo>
                  <a:pt x="3371" y="348"/>
                </a:lnTo>
                <a:lnTo>
                  <a:pt x="3371" y="350"/>
                </a:lnTo>
                <a:lnTo>
                  <a:pt x="3371" y="352"/>
                </a:lnTo>
                <a:lnTo>
                  <a:pt x="3369" y="352"/>
                </a:lnTo>
                <a:lnTo>
                  <a:pt x="3369" y="352"/>
                </a:lnTo>
                <a:lnTo>
                  <a:pt x="3367" y="354"/>
                </a:lnTo>
                <a:lnTo>
                  <a:pt x="3367" y="354"/>
                </a:lnTo>
                <a:lnTo>
                  <a:pt x="3365" y="357"/>
                </a:lnTo>
                <a:lnTo>
                  <a:pt x="3365" y="357"/>
                </a:lnTo>
                <a:lnTo>
                  <a:pt x="3363" y="357"/>
                </a:lnTo>
                <a:lnTo>
                  <a:pt x="3359" y="357"/>
                </a:lnTo>
                <a:lnTo>
                  <a:pt x="3359" y="357"/>
                </a:lnTo>
                <a:lnTo>
                  <a:pt x="3357" y="359"/>
                </a:lnTo>
                <a:lnTo>
                  <a:pt x="3355" y="359"/>
                </a:lnTo>
                <a:close/>
                <a:moveTo>
                  <a:pt x="3461" y="124"/>
                </a:moveTo>
                <a:lnTo>
                  <a:pt x="3464" y="126"/>
                </a:lnTo>
                <a:lnTo>
                  <a:pt x="3466" y="126"/>
                </a:lnTo>
                <a:lnTo>
                  <a:pt x="3466" y="126"/>
                </a:lnTo>
                <a:lnTo>
                  <a:pt x="3468" y="126"/>
                </a:lnTo>
                <a:lnTo>
                  <a:pt x="3472" y="126"/>
                </a:lnTo>
                <a:lnTo>
                  <a:pt x="3476" y="124"/>
                </a:lnTo>
                <a:lnTo>
                  <a:pt x="3474" y="122"/>
                </a:lnTo>
                <a:lnTo>
                  <a:pt x="3470" y="120"/>
                </a:lnTo>
                <a:lnTo>
                  <a:pt x="3461" y="122"/>
                </a:lnTo>
                <a:lnTo>
                  <a:pt x="3461" y="122"/>
                </a:lnTo>
                <a:lnTo>
                  <a:pt x="3461" y="124"/>
                </a:lnTo>
                <a:close/>
                <a:moveTo>
                  <a:pt x="3570" y="392"/>
                </a:moveTo>
                <a:lnTo>
                  <a:pt x="3570" y="394"/>
                </a:lnTo>
                <a:lnTo>
                  <a:pt x="3570" y="394"/>
                </a:lnTo>
                <a:lnTo>
                  <a:pt x="3570" y="396"/>
                </a:lnTo>
                <a:lnTo>
                  <a:pt x="3570" y="398"/>
                </a:lnTo>
                <a:lnTo>
                  <a:pt x="3570" y="401"/>
                </a:lnTo>
                <a:lnTo>
                  <a:pt x="3572" y="401"/>
                </a:lnTo>
                <a:lnTo>
                  <a:pt x="3572" y="398"/>
                </a:lnTo>
                <a:lnTo>
                  <a:pt x="3570" y="394"/>
                </a:lnTo>
                <a:lnTo>
                  <a:pt x="3570" y="392"/>
                </a:lnTo>
                <a:lnTo>
                  <a:pt x="3570" y="392"/>
                </a:lnTo>
                <a:close/>
                <a:moveTo>
                  <a:pt x="3396" y="99"/>
                </a:moveTo>
                <a:lnTo>
                  <a:pt x="3399" y="99"/>
                </a:lnTo>
                <a:lnTo>
                  <a:pt x="3399" y="99"/>
                </a:lnTo>
                <a:lnTo>
                  <a:pt x="3401" y="99"/>
                </a:lnTo>
                <a:lnTo>
                  <a:pt x="3407" y="99"/>
                </a:lnTo>
                <a:lnTo>
                  <a:pt x="3413" y="101"/>
                </a:lnTo>
                <a:lnTo>
                  <a:pt x="3415" y="103"/>
                </a:lnTo>
                <a:lnTo>
                  <a:pt x="3417" y="103"/>
                </a:lnTo>
                <a:lnTo>
                  <a:pt x="3424" y="103"/>
                </a:lnTo>
                <a:lnTo>
                  <a:pt x="3430" y="103"/>
                </a:lnTo>
                <a:lnTo>
                  <a:pt x="3443" y="99"/>
                </a:lnTo>
                <a:lnTo>
                  <a:pt x="3443" y="99"/>
                </a:lnTo>
                <a:lnTo>
                  <a:pt x="3443" y="97"/>
                </a:lnTo>
                <a:lnTo>
                  <a:pt x="3432" y="95"/>
                </a:lnTo>
                <a:lnTo>
                  <a:pt x="3426" y="90"/>
                </a:lnTo>
                <a:lnTo>
                  <a:pt x="3422" y="90"/>
                </a:lnTo>
                <a:lnTo>
                  <a:pt x="3411" y="90"/>
                </a:lnTo>
                <a:lnTo>
                  <a:pt x="3401" y="86"/>
                </a:lnTo>
                <a:lnTo>
                  <a:pt x="3399" y="86"/>
                </a:lnTo>
                <a:lnTo>
                  <a:pt x="3396" y="92"/>
                </a:lnTo>
                <a:lnTo>
                  <a:pt x="3394" y="95"/>
                </a:lnTo>
                <a:lnTo>
                  <a:pt x="3394" y="95"/>
                </a:lnTo>
                <a:lnTo>
                  <a:pt x="3390" y="95"/>
                </a:lnTo>
                <a:lnTo>
                  <a:pt x="3390" y="97"/>
                </a:lnTo>
                <a:lnTo>
                  <a:pt x="3396" y="99"/>
                </a:lnTo>
                <a:close/>
                <a:moveTo>
                  <a:pt x="3686" y="336"/>
                </a:moveTo>
                <a:lnTo>
                  <a:pt x="3688" y="336"/>
                </a:lnTo>
                <a:lnTo>
                  <a:pt x="3690" y="338"/>
                </a:lnTo>
                <a:lnTo>
                  <a:pt x="3690" y="338"/>
                </a:lnTo>
                <a:lnTo>
                  <a:pt x="3690" y="336"/>
                </a:lnTo>
                <a:lnTo>
                  <a:pt x="3690" y="336"/>
                </a:lnTo>
                <a:lnTo>
                  <a:pt x="3690" y="333"/>
                </a:lnTo>
                <a:lnTo>
                  <a:pt x="3690" y="331"/>
                </a:lnTo>
                <a:lnTo>
                  <a:pt x="3694" y="331"/>
                </a:lnTo>
                <a:lnTo>
                  <a:pt x="3690" y="331"/>
                </a:lnTo>
                <a:lnTo>
                  <a:pt x="3688" y="329"/>
                </a:lnTo>
                <a:lnTo>
                  <a:pt x="3686" y="329"/>
                </a:lnTo>
                <a:lnTo>
                  <a:pt x="3684" y="329"/>
                </a:lnTo>
                <a:lnTo>
                  <a:pt x="3681" y="331"/>
                </a:lnTo>
                <a:lnTo>
                  <a:pt x="3681" y="333"/>
                </a:lnTo>
                <a:lnTo>
                  <a:pt x="3681" y="333"/>
                </a:lnTo>
                <a:lnTo>
                  <a:pt x="3686" y="336"/>
                </a:lnTo>
                <a:close/>
                <a:moveTo>
                  <a:pt x="3522" y="92"/>
                </a:moveTo>
                <a:lnTo>
                  <a:pt x="3518" y="95"/>
                </a:lnTo>
                <a:lnTo>
                  <a:pt x="3514" y="97"/>
                </a:lnTo>
                <a:lnTo>
                  <a:pt x="3514" y="97"/>
                </a:lnTo>
                <a:lnTo>
                  <a:pt x="3516" y="99"/>
                </a:lnTo>
                <a:lnTo>
                  <a:pt x="3520" y="101"/>
                </a:lnTo>
                <a:lnTo>
                  <a:pt x="3522" y="101"/>
                </a:lnTo>
                <a:lnTo>
                  <a:pt x="3526" y="101"/>
                </a:lnTo>
                <a:lnTo>
                  <a:pt x="3543" y="99"/>
                </a:lnTo>
                <a:lnTo>
                  <a:pt x="3549" y="97"/>
                </a:lnTo>
                <a:lnTo>
                  <a:pt x="3556" y="92"/>
                </a:lnTo>
                <a:lnTo>
                  <a:pt x="3556" y="92"/>
                </a:lnTo>
                <a:lnTo>
                  <a:pt x="3554" y="90"/>
                </a:lnTo>
                <a:lnTo>
                  <a:pt x="3556" y="88"/>
                </a:lnTo>
                <a:lnTo>
                  <a:pt x="3554" y="88"/>
                </a:lnTo>
                <a:lnTo>
                  <a:pt x="3552" y="86"/>
                </a:lnTo>
                <a:lnTo>
                  <a:pt x="3549" y="86"/>
                </a:lnTo>
                <a:lnTo>
                  <a:pt x="3547" y="84"/>
                </a:lnTo>
                <a:lnTo>
                  <a:pt x="3543" y="84"/>
                </a:lnTo>
                <a:lnTo>
                  <a:pt x="3539" y="84"/>
                </a:lnTo>
                <a:lnTo>
                  <a:pt x="3539" y="86"/>
                </a:lnTo>
                <a:lnTo>
                  <a:pt x="3539" y="88"/>
                </a:lnTo>
                <a:lnTo>
                  <a:pt x="3537" y="90"/>
                </a:lnTo>
                <a:lnTo>
                  <a:pt x="3537" y="90"/>
                </a:lnTo>
                <a:lnTo>
                  <a:pt x="3533" y="92"/>
                </a:lnTo>
                <a:lnTo>
                  <a:pt x="3528" y="92"/>
                </a:lnTo>
                <a:lnTo>
                  <a:pt x="3522" y="92"/>
                </a:lnTo>
                <a:close/>
                <a:moveTo>
                  <a:pt x="3415" y="84"/>
                </a:moveTo>
                <a:lnTo>
                  <a:pt x="3422" y="84"/>
                </a:lnTo>
                <a:lnTo>
                  <a:pt x="3424" y="84"/>
                </a:lnTo>
                <a:lnTo>
                  <a:pt x="3426" y="84"/>
                </a:lnTo>
                <a:lnTo>
                  <a:pt x="3428" y="84"/>
                </a:lnTo>
                <a:lnTo>
                  <a:pt x="3430" y="82"/>
                </a:lnTo>
                <a:lnTo>
                  <a:pt x="3436" y="84"/>
                </a:lnTo>
                <a:lnTo>
                  <a:pt x="3440" y="86"/>
                </a:lnTo>
                <a:lnTo>
                  <a:pt x="3445" y="86"/>
                </a:lnTo>
                <a:lnTo>
                  <a:pt x="3447" y="84"/>
                </a:lnTo>
                <a:lnTo>
                  <a:pt x="3449" y="82"/>
                </a:lnTo>
                <a:lnTo>
                  <a:pt x="3447" y="80"/>
                </a:lnTo>
                <a:lnTo>
                  <a:pt x="3447" y="78"/>
                </a:lnTo>
                <a:lnTo>
                  <a:pt x="3453" y="78"/>
                </a:lnTo>
                <a:lnTo>
                  <a:pt x="3455" y="78"/>
                </a:lnTo>
                <a:lnTo>
                  <a:pt x="3455" y="76"/>
                </a:lnTo>
                <a:lnTo>
                  <a:pt x="3449" y="74"/>
                </a:lnTo>
                <a:lnTo>
                  <a:pt x="3447" y="74"/>
                </a:lnTo>
                <a:lnTo>
                  <a:pt x="3445" y="71"/>
                </a:lnTo>
                <a:lnTo>
                  <a:pt x="3445" y="71"/>
                </a:lnTo>
                <a:lnTo>
                  <a:pt x="3440" y="71"/>
                </a:lnTo>
                <a:lnTo>
                  <a:pt x="3438" y="74"/>
                </a:lnTo>
                <a:lnTo>
                  <a:pt x="3434" y="74"/>
                </a:lnTo>
                <a:lnTo>
                  <a:pt x="3432" y="74"/>
                </a:lnTo>
                <a:lnTo>
                  <a:pt x="3430" y="76"/>
                </a:lnTo>
                <a:lnTo>
                  <a:pt x="3426" y="78"/>
                </a:lnTo>
                <a:lnTo>
                  <a:pt x="3422" y="80"/>
                </a:lnTo>
                <a:lnTo>
                  <a:pt x="3415" y="80"/>
                </a:lnTo>
                <a:lnTo>
                  <a:pt x="3411" y="80"/>
                </a:lnTo>
                <a:lnTo>
                  <a:pt x="3413" y="84"/>
                </a:lnTo>
                <a:lnTo>
                  <a:pt x="3415" y="84"/>
                </a:lnTo>
                <a:close/>
                <a:moveTo>
                  <a:pt x="3369" y="118"/>
                </a:moveTo>
                <a:lnTo>
                  <a:pt x="3369" y="118"/>
                </a:lnTo>
                <a:lnTo>
                  <a:pt x="3369" y="118"/>
                </a:lnTo>
                <a:lnTo>
                  <a:pt x="3373" y="118"/>
                </a:lnTo>
                <a:lnTo>
                  <a:pt x="3384" y="118"/>
                </a:lnTo>
                <a:lnTo>
                  <a:pt x="3386" y="118"/>
                </a:lnTo>
                <a:lnTo>
                  <a:pt x="3386" y="118"/>
                </a:lnTo>
                <a:lnTo>
                  <a:pt x="3388" y="115"/>
                </a:lnTo>
                <a:lnTo>
                  <a:pt x="3382" y="113"/>
                </a:lnTo>
                <a:lnTo>
                  <a:pt x="3380" y="111"/>
                </a:lnTo>
                <a:lnTo>
                  <a:pt x="3380" y="111"/>
                </a:lnTo>
                <a:lnTo>
                  <a:pt x="3378" y="111"/>
                </a:lnTo>
                <a:lnTo>
                  <a:pt x="3373" y="111"/>
                </a:lnTo>
                <a:lnTo>
                  <a:pt x="3371" y="113"/>
                </a:lnTo>
                <a:lnTo>
                  <a:pt x="3371" y="113"/>
                </a:lnTo>
                <a:lnTo>
                  <a:pt x="3369" y="113"/>
                </a:lnTo>
                <a:lnTo>
                  <a:pt x="3365" y="115"/>
                </a:lnTo>
                <a:lnTo>
                  <a:pt x="3365" y="115"/>
                </a:lnTo>
                <a:lnTo>
                  <a:pt x="3365" y="118"/>
                </a:lnTo>
                <a:lnTo>
                  <a:pt x="3369" y="118"/>
                </a:lnTo>
                <a:close/>
                <a:moveTo>
                  <a:pt x="3447" y="67"/>
                </a:moveTo>
                <a:lnTo>
                  <a:pt x="3453" y="67"/>
                </a:lnTo>
                <a:lnTo>
                  <a:pt x="3468" y="65"/>
                </a:lnTo>
                <a:lnTo>
                  <a:pt x="3468" y="65"/>
                </a:lnTo>
                <a:lnTo>
                  <a:pt x="3468" y="63"/>
                </a:lnTo>
                <a:lnTo>
                  <a:pt x="3466" y="61"/>
                </a:lnTo>
                <a:lnTo>
                  <a:pt x="3449" y="63"/>
                </a:lnTo>
                <a:lnTo>
                  <a:pt x="3447" y="63"/>
                </a:lnTo>
                <a:lnTo>
                  <a:pt x="3447" y="65"/>
                </a:lnTo>
                <a:lnTo>
                  <a:pt x="3447" y="67"/>
                </a:lnTo>
                <a:lnTo>
                  <a:pt x="3447" y="67"/>
                </a:lnTo>
                <a:lnTo>
                  <a:pt x="3447" y="67"/>
                </a:lnTo>
                <a:close/>
                <a:moveTo>
                  <a:pt x="3514" y="69"/>
                </a:moveTo>
                <a:lnTo>
                  <a:pt x="3514" y="69"/>
                </a:lnTo>
                <a:lnTo>
                  <a:pt x="3518" y="69"/>
                </a:lnTo>
                <a:lnTo>
                  <a:pt x="3528" y="71"/>
                </a:lnTo>
                <a:lnTo>
                  <a:pt x="3531" y="69"/>
                </a:lnTo>
                <a:lnTo>
                  <a:pt x="3533" y="69"/>
                </a:lnTo>
                <a:lnTo>
                  <a:pt x="3531" y="67"/>
                </a:lnTo>
                <a:lnTo>
                  <a:pt x="3531" y="67"/>
                </a:lnTo>
                <a:lnTo>
                  <a:pt x="3518" y="67"/>
                </a:lnTo>
                <a:lnTo>
                  <a:pt x="3510" y="67"/>
                </a:lnTo>
                <a:lnTo>
                  <a:pt x="3508" y="67"/>
                </a:lnTo>
                <a:lnTo>
                  <a:pt x="3514" y="69"/>
                </a:lnTo>
                <a:lnTo>
                  <a:pt x="3514" y="69"/>
                </a:lnTo>
                <a:close/>
                <a:moveTo>
                  <a:pt x="3489" y="92"/>
                </a:moveTo>
                <a:lnTo>
                  <a:pt x="3493" y="92"/>
                </a:lnTo>
                <a:lnTo>
                  <a:pt x="3499" y="90"/>
                </a:lnTo>
                <a:lnTo>
                  <a:pt x="3499" y="88"/>
                </a:lnTo>
                <a:lnTo>
                  <a:pt x="3497" y="88"/>
                </a:lnTo>
                <a:lnTo>
                  <a:pt x="3484" y="88"/>
                </a:lnTo>
                <a:lnTo>
                  <a:pt x="3478" y="90"/>
                </a:lnTo>
                <a:lnTo>
                  <a:pt x="3478" y="90"/>
                </a:lnTo>
                <a:lnTo>
                  <a:pt x="3478" y="92"/>
                </a:lnTo>
                <a:lnTo>
                  <a:pt x="3482" y="92"/>
                </a:lnTo>
                <a:lnTo>
                  <a:pt x="3489" y="92"/>
                </a:lnTo>
                <a:close/>
                <a:moveTo>
                  <a:pt x="3468" y="103"/>
                </a:moveTo>
                <a:lnTo>
                  <a:pt x="3466" y="105"/>
                </a:lnTo>
                <a:lnTo>
                  <a:pt x="3468" y="107"/>
                </a:lnTo>
                <a:lnTo>
                  <a:pt x="3468" y="107"/>
                </a:lnTo>
                <a:lnTo>
                  <a:pt x="3472" y="109"/>
                </a:lnTo>
                <a:lnTo>
                  <a:pt x="3476" y="109"/>
                </a:lnTo>
                <a:lnTo>
                  <a:pt x="3480" y="107"/>
                </a:lnTo>
                <a:lnTo>
                  <a:pt x="3487" y="109"/>
                </a:lnTo>
                <a:lnTo>
                  <a:pt x="3493" y="111"/>
                </a:lnTo>
                <a:lnTo>
                  <a:pt x="3495" y="107"/>
                </a:lnTo>
                <a:lnTo>
                  <a:pt x="3499" y="107"/>
                </a:lnTo>
                <a:lnTo>
                  <a:pt x="3501" y="105"/>
                </a:lnTo>
                <a:lnTo>
                  <a:pt x="3503" y="105"/>
                </a:lnTo>
                <a:lnTo>
                  <a:pt x="3508" y="103"/>
                </a:lnTo>
                <a:lnTo>
                  <a:pt x="3508" y="101"/>
                </a:lnTo>
                <a:lnTo>
                  <a:pt x="3510" y="101"/>
                </a:lnTo>
                <a:lnTo>
                  <a:pt x="3510" y="99"/>
                </a:lnTo>
                <a:lnTo>
                  <a:pt x="3508" y="97"/>
                </a:lnTo>
                <a:lnTo>
                  <a:pt x="3508" y="95"/>
                </a:lnTo>
                <a:lnTo>
                  <a:pt x="3503" y="95"/>
                </a:lnTo>
                <a:lnTo>
                  <a:pt x="3499" y="95"/>
                </a:lnTo>
                <a:lnTo>
                  <a:pt x="3495" y="95"/>
                </a:lnTo>
                <a:lnTo>
                  <a:pt x="3489" y="97"/>
                </a:lnTo>
                <a:lnTo>
                  <a:pt x="3484" y="97"/>
                </a:lnTo>
                <a:lnTo>
                  <a:pt x="3480" y="97"/>
                </a:lnTo>
                <a:lnTo>
                  <a:pt x="3480" y="97"/>
                </a:lnTo>
                <a:lnTo>
                  <a:pt x="3478" y="97"/>
                </a:lnTo>
                <a:lnTo>
                  <a:pt x="3472" y="97"/>
                </a:lnTo>
                <a:lnTo>
                  <a:pt x="3472" y="97"/>
                </a:lnTo>
                <a:lnTo>
                  <a:pt x="3470" y="99"/>
                </a:lnTo>
                <a:lnTo>
                  <a:pt x="3470" y="99"/>
                </a:lnTo>
                <a:lnTo>
                  <a:pt x="3468" y="101"/>
                </a:lnTo>
                <a:lnTo>
                  <a:pt x="3468" y="103"/>
                </a:lnTo>
                <a:close/>
                <a:moveTo>
                  <a:pt x="3834" y="294"/>
                </a:moveTo>
                <a:lnTo>
                  <a:pt x="3836" y="294"/>
                </a:lnTo>
                <a:lnTo>
                  <a:pt x="3836" y="292"/>
                </a:lnTo>
                <a:lnTo>
                  <a:pt x="3834" y="292"/>
                </a:lnTo>
                <a:lnTo>
                  <a:pt x="3832" y="292"/>
                </a:lnTo>
                <a:lnTo>
                  <a:pt x="3830" y="294"/>
                </a:lnTo>
                <a:lnTo>
                  <a:pt x="3830" y="294"/>
                </a:lnTo>
                <a:lnTo>
                  <a:pt x="3834" y="294"/>
                </a:lnTo>
                <a:close/>
                <a:moveTo>
                  <a:pt x="201" y="774"/>
                </a:moveTo>
                <a:lnTo>
                  <a:pt x="199" y="774"/>
                </a:lnTo>
                <a:lnTo>
                  <a:pt x="199" y="774"/>
                </a:lnTo>
                <a:lnTo>
                  <a:pt x="199" y="774"/>
                </a:lnTo>
                <a:lnTo>
                  <a:pt x="199" y="776"/>
                </a:lnTo>
                <a:lnTo>
                  <a:pt x="199" y="776"/>
                </a:lnTo>
                <a:lnTo>
                  <a:pt x="199" y="776"/>
                </a:lnTo>
                <a:lnTo>
                  <a:pt x="201" y="776"/>
                </a:lnTo>
                <a:lnTo>
                  <a:pt x="201" y="774"/>
                </a:lnTo>
                <a:lnTo>
                  <a:pt x="201" y="774"/>
                </a:lnTo>
                <a:lnTo>
                  <a:pt x="201" y="774"/>
                </a:lnTo>
                <a:lnTo>
                  <a:pt x="201" y="774"/>
                </a:lnTo>
                <a:close/>
                <a:moveTo>
                  <a:pt x="300" y="1575"/>
                </a:moveTo>
                <a:lnTo>
                  <a:pt x="298" y="1575"/>
                </a:lnTo>
                <a:lnTo>
                  <a:pt x="298" y="1575"/>
                </a:lnTo>
                <a:lnTo>
                  <a:pt x="300" y="1577"/>
                </a:lnTo>
                <a:lnTo>
                  <a:pt x="300" y="1575"/>
                </a:lnTo>
                <a:lnTo>
                  <a:pt x="300" y="1575"/>
                </a:lnTo>
                <a:lnTo>
                  <a:pt x="300" y="1575"/>
                </a:lnTo>
                <a:lnTo>
                  <a:pt x="300" y="1577"/>
                </a:lnTo>
                <a:lnTo>
                  <a:pt x="300" y="1577"/>
                </a:lnTo>
                <a:lnTo>
                  <a:pt x="300" y="1577"/>
                </a:lnTo>
                <a:lnTo>
                  <a:pt x="300" y="1577"/>
                </a:lnTo>
                <a:lnTo>
                  <a:pt x="300" y="1577"/>
                </a:lnTo>
                <a:lnTo>
                  <a:pt x="300" y="1577"/>
                </a:lnTo>
                <a:lnTo>
                  <a:pt x="300" y="1575"/>
                </a:lnTo>
                <a:lnTo>
                  <a:pt x="300" y="1575"/>
                </a:lnTo>
                <a:close/>
                <a:moveTo>
                  <a:pt x="245" y="755"/>
                </a:moveTo>
                <a:lnTo>
                  <a:pt x="243" y="755"/>
                </a:lnTo>
                <a:lnTo>
                  <a:pt x="243" y="755"/>
                </a:lnTo>
                <a:lnTo>
                  <a:pt x="241" y="755"/>
                </a:lnTo>
                <a:lnTo>
                  <a:pt x="241" y="755"/>
                </a:lnTo>
                <a:lnTo>
                  <a:pt x="239" y="751"/>
                </a:lnTo>
                <a:lnTo>
                  <a:pt x="239" y="751"/>
                </a:lnTo>
                <a:lnTo>
                  <a:pt x="239" y="749"/>
                </a:lnTo>
                <a:lnTo>
                  <a:pt x="237" y="749"/>
                </a:lnTo>
                <a:lnTo>
                  <a:pt x="235" y="749"/>
                </a:lnTo>
                <a:lnTo>
                  <a:pt x="235" y="749"/>
                </a:lnTo>
                <a:lnTo>
                  <a:pt x="230" y="751"/>
                </a:lnTo>
                <a:lnTo>
                  <a:pt x="228" y="753"/>
                </a:lnTo>
                <a:lnTo>
                  <a:pt x="226" y="753"/>
                </a:lnTo>
                <a:lnTo>
                  <a:pt x="224" y="753"/>
                </a:lnTo>
                <a:lnTo>
                  <a:pt x="224" y="753"/>
                </a:lnTo>
                <a:lnTo>
                  <a:pt x="222" y="757"/>
                </a:lnTo>
                <a:lnTo>
                  <a:pt x="220" y="757"/>
                </a:lnTo>
                <a:lnTo>
                  <a:pt x="218" y="757"/>
                </a:lnTo>
                <a:lnTo>
                  <a:pt x="218" y="759"/>
                </a:lnTo>
                <a:lnTo>
                  <a:pt x="218" y="759"/>
                </a:lnTo>
                <a:lnTo>
                  <a:pt x="220" y="761"/>
                </a:lnTo>
                <a:lnTo>
                  <a:pt x="220" y="761"/>
                </a:lnTo>
                <a:lnTo>
                  <a:pt x="220" y="761"/>
                </a:lnTo>
                <a:lnTo>
                  <a:pt x="224" y="761"/>
                </a:lnTo>
                <a:lnTo>
                  <a:pt x="224" y="761"/>
                </a:lnTo>
                <a:lnTo>
                  <a:pt x="226" y="761"/>
                </a:lnTo>
                <a:lnTo>
                  <a:pt x="226" y="761"/>
                </a:lnTo>
                <a:lnTo>
                  <a:pt x="228" y="759"/>
                </a:lnTo>
                <a:lnTo>
                  <a:pt x="228" y="759"/>
                </a:lnTo>
                <a:lnTo>
                  <a:pt x="230" y="757"/>
                </a:lnTo>
                <a:lnTo>
                  <a:pt x="239" y="757"/>
                </a:lnTo>
                <a:lnTo>
                  <a:pt x="239" y="757"/>
                </a:lnTo>
                <a:lnTo>
                  <a:pt x="241" y="755"/>
                </a:lnTo>
                <a:lnTo>
                  <a:pt x="245" y="757"/>
                </a:lnTo>
                <a:lnTo>
                  <a:pt x="245" y="757"/>
                </a:lnTo>
                <a:lnTo>
                  <a:pt x="245" y="755"/>
                </a:lnTo>
                <a:close/>
                <a:moveTo>
                  <a:pt x="210" y="765"/>
                </a:moveTo>
                <a:lnTo>
                  <a:pt x="210" y="765"/>
                </a:lnTo>
                <a:lnTo>
                  <a:pt x="210" y="765"/>
                </a:lnTo>
                <a:lnTo>
                  <a:pt x="210" y="765"/>
                </a:lnTo>
                <a:lnTo>
                  <a:pt x="207" y="765"/>
                </a:lnTo>
                <a:lnTo>
                  <a:pt x="207" y="765"/>
                </a:lnTo>
                <a:lnTo>
                  <a:pt x="207" y="767"/>
                </a:lnTo>
                <a:lnTo>
                  <a:pt x="210" y="767"/>
                </a:lnTo>
                <a:lnTo>
                  <a:pt x="210" y="767"/>
                </a:lnTo>
                <a:lnTo>
                  <a:pt x="210" y="767"/>
                </a:lnTo>
                <a:lnTo>
                  <a:pt x="212" y="765"/>
                </a:lnTo>
                <a:lnTo>
                  <a:pt x="212" y="765"/>
                </a:lnTo>
                <a:lnTo>
                  <a:pt x="210" y="765"/>
                </a:lnTo>
                <a:close/>
                <a:moveTo>
                  <a:pt x="207" y="642"/>
                </a:moveTo>
                <a:lnTo>
                  <a:pt x="207" y="640"/>
                </a:lnTo>
                <a:lnTo>
                  <a:pt x="205" y="640"/>
                </a:lnTo>
                <a:lnTo>
                  <a:pt x="205" y="640"/>
                </a:lnTo>
                <a:lnTo>
                  <a:pt x="203" y="640"/>
                </a:lnTo>
                <a:lnTo>
                  <a:pt x="201" y="640"/>
                </a:lnTo>
                <a:lnTo>
                  <a:pt x="201" y="640"/>
                </a:lnTo>
                <a:lnTo>
                  <a:pt x="201" y="637"/>
                </a:lnTo>
                <a:lnTo>
                  <a:pt x="199" y="637"/>
                </a:lnTo>
                <a:lnTo>
                  <a:pt x="197" y="640"/>
                </a:lnTo>
                <a:lnTo>
                  <a:pt x="197" y="640"/>
                </a:lnTo>
                <a:lnTo>
                  <a:pt x="197" y="640"/>
                </a:lnTo>
                <a:lnTo>
                  <a:pt x="195" y="640"/>
                </a:lnTo>
                <a:lnTo>
                  <a:pt x="193" y="640"/>
                </a:lnTo>
                <a:lnTo>
                  <a:pt x="191" y="640"/>
                </a:lnTo>
                <a:lnTo>
                  <a:pt x="191" y="642"/>
                </a:lnTo>
                <a:lnTo>
                  <a:pt x="184" y="642"/>
                </a:lnTo>
                <a:lnTo>
                  <a:pt x="184" y="642"/>
                </a:lnTo>
                <a:lnTo>
                  <a:pt x="182" y="642"/>
                </a:lnTo>
                <a:lnTo>
                  <a:pt x="184" y="644"/>
                </a:lnTo>
                <a:lnTo>
                  <a:pt x="186" y="646"/>
                </a:lnTo>
                <a:lnTo>
                  <a:pt x="189" y="648"/>
                </a:lnTo>
                <a:lnTo>
                  <a:pt x="193" y="650"/>
                </a:lnTo>
                <a:lnTo>
                  <a:pt x="197" y="650"/>
                </a:lnTo>
                <a:lnTo>
                  <a:pt x="199" y="650"/>
                </a:lnTo>
                <a:lnTo>
                  <a:pt x="201" y="652"/>
                </a:lnTo>
                <a:lnTo>
                  <a:pt x="201" y="652"/>
                </a:lnTo>
                <a:lnTo>
                  <a:pt x="201" y="652"/>
                </a:lnTo>
                <a:lnTo>
                  <a:pt x="201" y="650"/>
                </a:lnTo>
                <a:lnTo>
                  <a:pt x="201" y="650"/>
                </a:lnTo>
                <a:lnTo>
                  <a:pt x="203" y="650"/>
                </a:lnTo>
                <a:lnTo>
                  <a:pt x="205" y="650"/>
                </a:lnTo>
                <a:lnTo>
                  <a:pt x="210" y="648"/>
                </a:lnTo>
                <a:lnTo>
                  <a:pt x="210" y="648"/>
                </a:lnTo>
                <a:lnTo>
                  <a:pt x="207" y="646"/>
                </a:lnTo>
                <a:lnTo>
                  <a:pt x="207" y="646"/>
                </a:lnTo>
                <a:lnTo>
                  <a:pt x="207" y="644"/>
                </a:lnTo>
                <a:lnTo>
                  <a:pt x="207" y="644"/>
                </a:lnTo>
                <a:lnTo>
                  <a:pt x="207" y="642"/>
                </a:lnTo>
                <a:lnTo>
                  <a:pt x="207" y="642"/>
                </a:lnTo>
                <a:close/>
                <a:moveTo>
                  <a:pt x="54" y="811"/>
                </a:moveTo>
                <a:lnTo>
                  <a:pt x="54" y="811"/>
                </a:lnTo>
                <a:lnTo>
                  <a:pt x="57" y="814"/>
                </a:lnTo>
                <a:lnTo>
                  <a:pt x="59" y="811"/>
                </a:lnTo>
                <a:lnTo>
                  <a:pt x="57" y="811"/>
                </a:lnTo>
                <a:lnTo>
                  <a:pt x="54" y="811"/>
                </a:lnTo>
                <a:close/>
                <a:moveTo>
                  <a:pt x="151" y="717"/>
                </a:moveTo>
                <a:lnTo>
                  <a:pt x="151" y="717"/>
                </a:lnTo>
                <a:lnTo>
                  <a:pt x="149" y="717"/>
                </a:lnTo>
                <a:lnTo>
                  <a:pt x="149" y="717"/>
                </a:lnTo>
                <a:lnTo>
                  <a:pt x="151" y="719"/>
                </a:lnTo>
                <a:lnTo>
                  <a:pt x="151" y="719"/>
                </a:lnTo>
                <a:lnTo>
                  <a:pt x="153" y="717"/>
                </a:lnTo>
                <a:lnTo>
                  <a:pt x="153" y="717"/>
                </a:lnTo>
                <a:lnTo>
                  <a:pt x="151" y="717"/>
                </a:lnTo>
                <a:close/>
                <a:moveTo>
                  <a:pt x="163" y="577"/>
                </a:moveTo>
                <a:lnTo>
                  <a:pt x="163" y="575"/>
                </a:lnTo>
                <a:lnTo>
                  <a:pt x="159" y="572"/>
                </a:lnTo>
                <a:lnTo>
                  <a:pt x="157" y="572"/>
                </a:lnTo>
                <a:lnTo>
                  <a:pt x="155" y="572"/>
                </a:lnTo>
                <a:lnTo>
                  <a:pt x="153" y="572"/>
                </a:lnTo>
                <a:lnTo>
                  <a:pt x="151" y="572"/>
                </a:lnTo>
                <a:lnTo>
                  <a:pt x="151" y="572"/>
                </a:lnTo>
                <a:lnTo>
                  <a:pt x="151" y="570"/>
                </a:lnTo>
                <a:lnTo>
                  <a:pt x="149" y="570"/>
                </a:lnTo>
                <a:lnTo>
                  <a:pt x="145" y="570"/>
                </a:lnTo>
                <a:lnTo>
                  <a:pt x="145" y="568"/>
                </a:lnTo>
                <a:lnTo>
                  <a:pt x="145" y="568"/>
                </a:lnTo>
                <a:lnTo>
                  <a:pt x="142" y="566"/>
                </a:lnTo>
                <a:lnTo>
                  <a:pt x="142" y="566"/>
                </a:lnTo>
                <a:lnTo>
                  <a:pt x="140" y="566"/>
                </a:lnTo>
                <a:lnTo>
                  <a:pt x="138" y="564"/>
                </a:lnTo>
                <a:lnTo>
                  <a:pt x="136" y="566"/>
                </a:lnTo>
                <a:lnTo>
                  <a:pt x="134" y="566"/>
                </a:lnTo>
                <a:lnTo>
                  <a:pt x="132" y="568"/>
                </a:lnTo>
                <a:lnTo>
                  <a:pt x="130" y="568"/>
                </a:lnTo>
                <a:lnTo>
                  <a:pt x="128" y="566"/>
                </a:lnTo>
                <a:lnTo>
                  <a:pt x="126" y="566"/>
                </a:lnTo>
                <a:lnTo>
                  <a:pt x="124" y="566"/>
                </a:lnTo>
                <a:lnTo>
                  <a:pt x="124" y="566"/>
                </a:lnTo>
                <a:lnTo>
                  <a:pt x="122" y="564"/>
                </a:lnTo>
                <a:lnTo>
                  <a:pt x="119" y="564"/>
                </a:lnTo>
                <a:lnTo>
                  <a:pt x="119" y="568"/>
                </a:lnTo>
                <a:lnTo>
                  <a:pt x="119" y="568"/>
                </a:lnTo>
                <a:lnTo>
                  <a:pt x="119" y="570"/>
                </a:lnTo>
                <a:lnTo>
                  <a:pt x="119" y="570"/>
                </a:lnTo>
                <a:lnTo>
                  <a:pt x="119" y="572"/>
                </a:lnTo>
                <a:lnTo>
                  <a:pt x="122" y="572"/>
                </a:lnTo>
                <a:lnTo>
                  <a:pt x="124" y="572"/>
                </a:lnTo>
                <a:lnTo>
                  <a:pt x="124" y="572"/>
                </a:lnTo>
                <a:lnTo>
                  <a:pt x="126" y="572"/>
                </a:lnTo>
                <a:lnTo>
                  <a:pt x="128" y="572"/>
                </a:lnTo>
                <a:lnTo>
                  <a:pt x="130" y="570"/>
                </a:lnTo>
                <a:lnTo>
                  <a:pt x="132" y="570"/>
                </a:lnTo>
                <a:lnTo>
                  <a:pt x="132" y="570"/>
                </a:lnTo>
                <a:lnTo>
                  <a:pt x="136" y="572"/>
                </a:lnTo>
                <a:lnTo>
                  <a:pt x="138" y="572"/>
                </a:lnTo>
                <a:lnTo>
                  <a:pt x="140" y="575"/>
                </a:lnTo>
                <a:lnTo>
                  <a:pt x="140" y="575"/>
                </a:lnTo>
                <a:lnTo>
                  <a:pt x="140" y="577"/>
                </a:lnTo>
                <a:lnTo>
                  <a:pt x="142" y="577"/>
                </a:lnTo>
                <a:lnTo>
                  <a:pt x="142" y="577"/>
                </a:lnTo>
                <a:lnTo>
                  <a:pt x="145" y="577"/>
                </a:lnTo>
                <a:lnTo>
                  <a:pt x="147" y="579"/>
                </a:lnTo>
                <a:lnTo>
                  <a:pt x="147" y="579"/>
                </a:lnTo>
                <a:lnTo>
                  <a:pt x="149" y="579"/>
                </a:lnTo>
                <a:lnTo>
                  <a:pt x="149" y="581"/>
                </a:lnTo>
                <a:lnTo>
                  <a:pt x="149" y="581"/>
                </a:lnTo>
                <a:lnTo>
                  <a:pt x="151" y="581"/>
                </a:lnTo>
                <a:lnTo>
                  <a:pt x="151" y="581"/>
                </a:lnTo>
                <a:lnTo>
                  <a:pt x="151" y="579"/>
                </a:lnTo>
                <a:lnTo>
                  <a:pt x="153" y="579"/>
                </a:lnTo>
                <a:lnTo>
                  <a:pt x="155" y="577"/>
                </a:lnTo>
                <a:lnTo>
                  <a:pt x="157" y="577"/>
                </a:lnTo>
                <a:lnTo>
                  <a:pt x="161" y="577"/>
                </a:lnTo>
                <a:lnTo>
                  <a:pt x="163" y="577"/>
                </a:lnTo>
                <a:close/>
                <a:moveTo>
                  <a:pt x="176" y="780"/>
                </a:moveTo>
                <a:lnTo>
                  <a:pt x="174" y="778"/>
                </a:lnTo>
                <a:lnTo>
                  <a:pt x="172" y="778"/>
                </a:lnTo>
                <a:lnTo>
                  <a:pt x="172" y="780"/>
                </a:lnTo>
                <a:lnTo>
                  <a:pt x="170" y="780"/>
                </a:lnTo>
                <a:lnTo>
                  <a:pt x="170" y="780"/>
                </a:lnTo>
                <a:lnTo>
                  <a:pt x="168" y="782"/>
                </a:lnTo>
                <a:lnTo>
                  <a:pt x="168" y="782"/>
                </a:lnTo>
                <a:lnTo>
                  <a:pt x="168" y="784"/>
                </a:lnTo>
                <a:lnTo>
                  <a:pt x="168" y="784"/>
                </a:lnTo>
                <a:lnTo>
                  <a:pt x="168" y="784"/>
                </a:lnTo>
                <a:lnTo>
                  <a:pt x="168" y="784"/>
                </a:lnTo>
                <a:lnTo>
                  <a:pt x="166" y="784"/>
                </a:lnTo>
                <a:lnTo>
                  <a:pt x="166" y="784"/>
                </a:lnTo>
                <a:lnTo>
                  <a:pt x="163" y="784"/>
                </a:lnTo>
                <a:lnTo>
                  <a:pt x="163" y="786"/>
                </a:lnTo>
                <a:lnTo>
                  <a:pt x="163" y="786"/>
                </a:lnTo>
                <a:lnTo>
                  <a:pt x="163" y="788"/>
                </a:lnTo>
                <a:lnTo>
                  <a:pt x="161" y="788"/>
                </a:lnTo>
                <a:lnTo>
                  <a:pt x="161" y="788"/>
                </a:lnTo>
                <a:lnTo>
                  <a:pt x="161" y="791"/>
                </a:lnTo>
                <a:lnTo>
                  <a:pt x="159" y="791"/>
                </a:lnTo>
                <a:lnTo>
                  <a:pt x="159" y="793"/>
                </a:lnTo>
                <a:lnTo>
                  <a:pt x="157" y="793"/>
                </a:lnTo>
                <a:lnTo>
                  <a:pt x="159" y="793"/>
                </a:lnTo>
                <a:lnTo>
                  <a:pt x="163" y="791"/>
                </a:lnTo>
                <a:lnTo>
                  <a:pt x="163" y="791"/>
                </a:lnTo>
                <a:lnTo>
                  <a:pt x="166" y="788"/>
                </a:lnTo>
                <a:lnTo>
                  <a:pt x="166" y="788"/>
                </a:lnTo>
                <a:lnTo>
                  <a:pt x="166" y="788"/>
                </a:lnTo>
                <a:lnTo>
                  <a:pt x="168" y="788"/>
                </a:lnTo>
                <a:lnTo>
                  <a:pt x="168" y="786"/>
                </a:lnTo>
                <a:lnTo>
                  <a:pt x="170" y="784"/>
                </a:lnTo>
                <a:lnTo>
                  <a:pt x="174" y="782"/>
                </a:lnTo>
                <a:lnTo>
                  <a:pt x="176" y="782"/>
                </a:lnTo>
                <a:lnTo>
                  <a:pt x="176" y="782"/>
                </a:lnTo>
                <a:lnTo>
                  <a:pt x="176" y="780"/>
                </a:lnTo>
                <a:lnTo>
                  <a:pt x="176" y="780"/>
                </a:lnTo>
                <a:close/>
                <a:moveTo>
                  <a:pt x="197" y="776"/>
                </a:moveTo>
                <a:lnTo>
                  <a:pt x="195" y="776"/>
                </a:lnTo>
                <a:lnTo>
                  <a:pt x="195" y="776"/>
                </a:lnTo>
                <a:lnTo>
                  <a:pt x="195" y="774"/>
                </a:lnTo>
                <a:lnTo>
                  <a:pt x="199" y="772"/>
                </a:lnTo>
                <a:lnTo>
                  <a:pt x="199" y="772"/>
                </a:lnTo>
                <a:lnTo>
                  <a:pt x="197" y="770"/>
                </a:lnTo>
                <a:lnTo>
                  <a:pt x="197" y="770"/>
                </a:lnTo>
                <a:lnTo>
                  <a:pt x="197" y="770"/>
                </a:lnTo>
                <a:lnTo>
                  <a:pt x="197" y="772"/>
                </a:lnTo>
                <a:lnTo>
                  <a:pt x="195" y="772"/>
                </a:lnTo>
                <a:lnTo>
                  <a:pt x="195" y="774"/>
                </a:lnTo>
                <a:lnTo>
                  <a:pt x="195" y="772"/>
                </a:lnTo>
                <a:lnTo>
                  <a:pt x="193" y="770"/>
                </a:lnTo>
                <a:lnTo>
                  <a:pt x="193" y="770"/>
                </a:lnTo>
                <a:lnTo>
                  <a:pt x="193" y="770"/>
                </a:lnTo>
                <a:lnTo>
                  <a:pt x="191" y="770"/>
                </a:lnTo>
                <a:lnTo>
                  <a:pt x="189" y="772"/>
                </a:lnTo>
                <a:lnTo>
                  <a:pt x="189" y="772"/>
                </a:lnTo>
                <a:lnTo>
                  <a:pt x="186" y="772"/>
                </a:lnTo>
                <a:lnTo>
                  <a:pt x="186" y="772"/>
                </a:lnTo>
                <a:lnTo>
                  <a:pt x="186" y="774"/>
                </a:lnTo>
                <a:lnTo>
                  <a:pt x="186" y="774"/>
                </a:lnTo>
                <a:lnTo>
                  <a:pt x="186" y="774"/>
                </a:lnTo>
                <a:lnTo>
                  <a:pt x="189" y="774"/>
                </a:lnTo>
                <a:lnTo>
                  <a:pt x="189" y="774"/>
                </a:lnTo>
                <a:lnTo>
                  <a:pt x="191" y="774"/>
                </a:lnTo>
                <a:lnTo>
                  <a:pt x="191" y="776"/>
                </a:lnTo>
                <a:lnTo>
                  <a:pt x="193" y="776"/>
                </a:lnTo>
                <a:lnTo>
                  <a:pt x="191" y="776"/>
                </a:lnTo>
                <a:lnTo>
                  <a:pt x="191" y="778"/>
                </a:lnTo>
                <a:lnTo>
                  <a:pt x="191" y="778"/>
                </a:lnTo>
                <a:lnTo>
                  <a:pt x="191" y="778"/>
                </a:lnTo>
                <a:lnTo>
                  <a:pt x="191" y="776"/>
                </a:lnTo>
                <a:lnTo>
                  <a:pt x="189" y="776"/>
                </a:lnTo>
                <a:lnTo>
                  <a:pt x="189" y="776"/>
                </a:lnTo>
                <a:lnTo>
                  <a:pt x="186" y="778"/>
                </a:lnTo>
                <a:lnTo>
                  <a:pt x="186" y="780"/>
                </a:lnTo>
                <a:lnTo>
                  <a:pt x="184" y="780"/>
                </a:lnTo>
                <a:lnTo>
                  <a:pt x="182" y="780"/>
                </a:lnTo>
                <a:lnTo>
                  <a:pt x="180" y="782"/>
                </a:lnTo>
                <a:lnTo>
                  <a:pt x="178" y="782"/>
                </a:lnTo>
                <a:lnTo>
                  <a:pt x="178" y="782"/>
                </a:lnTo>
                <a:lnTo>
                  <a:pt x="176" y="784"/>
                </a:lnTo>
                <a:lnTo>
                  <a:pt x="176" y="784"/>
                </a:lnTo>
                <a:lnTo>
                  <a:pt x="178" y="784"/>
                </a:lnTo>
                <a:lnTo>
                  <a:pt x="180" y="784"/>
                </a:lnTo>
                <a:lnTo>
                  <a:pt x="180" y="784"/>
                </a:lnTo>
                <a:lnTo>
                  <a:pt x="180" y="784"/>
                </a:lnTo>
                <a:lnTo>
                  <a:pt x="182" y="784"/>
                </a:lnTo>
                <a:lnTo>
                  <a:pt x="182" y="784"/>
                </a:lnTo>
                <a:lnTo>
                  <a:pt x="182" y="782"/>
                </a:lnTo>
                <a:lnTo>
                  <a:pt x="184" y="782"/>
                </a:lnTo>
                <a:lnTo>
                  <a:pt x="184" y="782"/>
                </a:lnTo>
                <a:lnTo>
                  <a:pt x="184" y="782"/>
                </a:lnTo>
                <a:lnTo>
                  <a:pt x="186" y="782"/>
                </a:lnTo>
                <a:lnTo>
                  <a:pt x="189" y="780"/>
                </a:lnTo>
                <a:lnTo>
                  <a:pt x="191" y="780"/>
                </a:lnTo>
                <a:lnTo>
                  <a:pt x="191" y="780"/>
                </a:lnTo>
                <a:lnTo>
                  <a:pt x="193" y="780"/>
                </a:lnTo>
                <a:lnTo>
                  <a:pt x="195" y="778"/>
                </a:lnTo>
                <a:lnTo>
                  <a:pt x="197" y="776"/>
                </a:lnTo>
                <a:lnTo>
                  <a:pt x="197" y="776"/>
                </a:lnTo>
                <a:lnTo>
                  <a:pt x="199" y="776"/>
                </a:lnTo>
                <a:lnTo>
                  <a:pt x="197" y="776"/>
                </a:lnTo>
                <a:lnTo>
                  <a:pt x="197" y="776"/>
                </a:lnTo>
                <a:close/>
                <a:moveTo>
                  <a:pt x="149" y="793"/>
                </a:moveTo>
                <a:lnTo>
                  <a:pt x="147" y="793"/>
                </a:lnTo>
                <a:lnTo>
                  <a:pt x="145" y="793"/>
                </a:lnTo>
                <a:lnTo>
                  <a:pt x="145" y="793"/>
                </a:lnTo>
                <a:lnTo>
                  <a:pt x="145" y="793"/>
                </a:lnTo>
                <a:lnTo>
                  <a:pt x="147" y="793"/>
                </a:lnTo>
                <a:lnTo>
                  <a:pt x="149" y="793"/>
                </a:lnTo>
                <a:lnTo>
                  <a:pt x="149" y="793"/>
                </a:lnTo>
                <a:lnTo>
                  <a:pt x="149" y="793"/>
                </a:lnTo>
                <a:lnTo>
                  <a:pt x="149" y="793"/>
                </a:lnTo>
                <a:lnTo>
                  <a:pt x="149" y="793"/>
                </a:lnTo>
                <a:close/>
                <a:moveTo>
                  <a:pt x="300" y="1310"/>
                </a:moveTo>
                <a:lnTo>
                  <a:pt x="300" y="1310"/>
                </a:lnTo>
                <a:lnTo>
                  <a:pt x="300" y="1308"/>
                </a:lnTo>
                <a:lnTo>
                  <a:pt x="300" y="1308"/>
                </a:lnTo>
                <a:lnTo>
                  <a:pt x="300" y="1306"/>
                </a:lnTo>
                <a:lnTo>
                  <a:pt x="295" y="1306"/>
                </a:lnTo>
                <a:lnTo>
                  <a:pt x="293" y="1308"/>
                </a:lnTo>
                <a:lnTo>
                  <a:pt x="293" y="1310"/>
                </a:lnTo>
                <a:lnTo>
                  <a:pt x="293" y="1310"/>
                </a:lnTo>
                <a:lnTo>
                  <a:pt x="295" y="1310"/>
                </a:lnTo>
                <a:lnTo>
                  <a:pt x="295" y="1313"/>
                </a:lnTo>
                <a:lnTo>
                  <a:pt x="298" y="1313"/>
                </a:lnTo>
                <a:lnTo>
                  <a:pt x="298" y="1313"/>
                </a:lnTo>
                <a:lnTo>
                  <a:pt x="300" y="1310"/>
                </a:lnTo>
                <a:lnTo>
                  <a:pt x="300" y="1310"/>
                </a:lnTo>
                <a:close/>
                <a:moveTo>
                  <a:pt x="295" y="749"/>
                </a:moveTo>
                <a:lnTo>
                  <a:pt x="295" y="749"/>
                </a:lnTo>
                <a:lnTo>
                  <a:pt x="295" y="749"/>
                </a:lnTo>
                <a:lnTo>
                  <a:pt x="298" y="749"/>
                </a:lnTo>
                <a:lnTo>
                  <a:pt x="298" y="747"/>
                </a:lnTo>
                <a:lnTo>
                  <a:pt x="295" y="747"/>
                </a:lnTo>
                <a:lnTo>
                  <a:pt x="295" y="747"/>
                </a:lnTo>
                <a:lnTo>
                  <a:pt x="295" y="747"/>
                </a:lnTo>
                <a:lnTo>
                  <a:pt x="295" y="747"/>
                </a:lnTo>
                <a:lnTo>
                  <a:pt x="295" y="749"/>
                </a:lnTo>
                <a:lnTo>
                  <a:pt x="295" y="749"/>
                </a:lnTo>
                <a:lnTo>
                  <a:pt x="295" y="749"/>
                </a:lnTo>
                <a:lnTo>
                  <a:pt x="295" y="749"/>
                </a:lnTo>
                <a:lnTo>
                  <a:pt x="295" y="749"/>
                </a:lnTo>
                <a:close/>
                <a:moveTo>
                  <a:pt x="258" y="751"/>
                </a:moveTo>
                <a:lnTo>
                  <a:pt x="256" y="751"/>
                </a:lnTo>
                <a:lnTo>
                  <a:pt x="254" y="751"/>
                </a:lnTo>
                <a:lnTo>
                  <a:pt x="256" y="753"/>
                </a:lnTo>
                <a:lnTo>
                  <a:pt x="256" y="753"/>
                </a:lnTo>
                <a:lnTo>
                  <a:pt x="256" y="753"/>
                </a:lnTo>
                <a:lnTo>
                  <a:pt x="256" y="753"/>
                </a:lnTo>
                <a:lnTo>
                  <a:pt x="258" y="753"/>
                </a:lnTo>
                <a:lnTo>
                  <a:pt x="258" y="751"/>
                </a:lnTo>
                <a:lnTo>
                  <a:pt x="258" y="751"/>
                </a:lnTo>
                <a:lnTo>
                  <a:pt x="258" y="751"/>
                </a:lnTo>
                <a:close/>
                <a:moveTo>
                  <a:pt x="293" y="1939"/>
                </a:moveTo>
                <a:lnTo>
                  <a:pt x="293" y="1939"/>
                </a:lnTo>
                <a:lnTo>
                  <a:pt x="291" y="1939"/>
                </a:lnTo>
                <a:lnTo>
                  <a:pt x="291" y="1939"/>
                </a:lnTo>
                <a:lnTo>
                  <a:pt x="291" y="1941"/>
                </a:lnTo>
                <a:lnTo>
                  <a:pt x="293" y="1941"/>
                </a:lnTo>
                <a:lnTo>
                  <a:pt x="293" y="1941"/>
                </a:lnTo>
                <a:lnTo>
                  <a:pt x="293" y="1941"/>
                </a:lnTo>
                <a:lnTo>
                  <a:pt x="293" y="1941"/>
                </a:lnTo>
                <a:lnTo>
                  <a:pt x="293" y="1939"/>
                </a:lnTo>
                <a:lnTo>
                  <a:pt x="293" y="1939"/>
                </a:lnTo>
                <a:close/>
                <a:moveTo>
                  <a:pt x="298" y="751"/>
                </a:moveTo>
                <a:lnTo>
                  <a:pt x="300" y="751"/>
                </a:lnTo>
                <a:lnTo>
                  <a:pt x="300" y="751"/>
                </a:lnTo>
                <a:lnTo>
                  <a:pt x="300" y="749"/>
                </a:lnTo>
                <a:lnTo>
                  <a:pt x="298" y="749"/>
                </a:lnTo>
                <a:lnTo>
                  <a:pt x="298" y="749"/>
                </a:lnTo>
                <a:lnTo>
                  <a:pt x="298" y="751"/>
                </a:lnTo>
                <a:lnTo>
                  <a:pt x="298" y="751"/>
                </a:lnTo>
                <a:close/>
                <a:moveTo>
                  <a:pt x="281" y="744"/>
                </a:moveTo>
                <a:lnTo>
                  <a:pt x="281" y="742"/>
                </a:lnTo>
                <a:lnTo>
                  <a:pt x="281" y="742"/>
                </a:lnTo>
                <a:lnTo>
                  <a:pt x="281" y="742"/>
                </a:lnTo>
                <a:lnTo>
                  <a:pt x="281" y="744"/>
                </a:lnTo>
                <a:lnTo>
                  <a:pt x="281" y="744"/>
                </a:lnTo>
                <a:lnTo>
                  <a:pt x="281" y="744"/>
                </a:lnTo>
                <a:lnTo>
                  <a:pt x="281" y="742"/>
                </a:lnTo>
                <a:lnTo>
                  <a:pt x="281" y="742"/>
                </a:lnTo>
                <a:lnTo>
                  <a:pt x="279" y="742"/>
                </a:lnTo>
                <a:lnTo>
                  <a:pt x="279" y="742"/>
                </a:lnTo>
                <a:lnTo>
                  <a:pt x="279" y="742"/>
                </a:lnTo>
                <a:lnTo>
                  <a:pt x="277" y="744"/>
                </a:lnTo>
                <a:lnTo>
                  <a:pt x="277" y="744"/>
                </a:lnTo>
                <a:lnTo>
                  <a:pt x="279" y="747"/>
                </a:lnTo>
                <a:lnTo>
                  <a:pt x="279" y="747"/>
                </a:lnTo>
                <a:lnTo>
                  <a:pt x="279" y="747"/>
                </a:lnTo>
                <a:lnTo>
                  <a:pt x="279" y="747"/>
                </a:lnTo>
                <a:lnTo>
                  <a:pt x="281" y="747"/>
                </a:lnTo>
                <a:lnTo>
                  <a:pt x="283" y="747"/>
                </a:lnTo>
                <a:lnTo>
                  <a:pt x="283" y="747"/>
                </a:lnTo>
                <a:lnTo>
                  <a:pt x="283" y="747"/>
                </a:lnTo>
                <a:lnTo>
                  <a:pt x="281" y="744"/>
                </a:lnTo>
                <a:close/>
                <a:moveTo>
                  <a:pt x="283" y="742"/>
                </a:moveTo>
                <a:lnTo>
                  <a:pt x="283" y="744"/>
                </a:lnTo>
                <a:lnTo>
                  <a:pt x="283" y="744"/>
                </a:lnTo>
                <a:lnTo>
                  <a:pt x="285" y="744"/>
                </a:lnTo>
                <a:lnTo>
                  <a:pt x="285" y="744"/>
                </a:lnTo>
                <a:lnTo>
                  <a:pt x="285" y="742"/>
                </a:lnTo>
                <a:lnTo>
                  <a:pt x="283" y="742"/>
                </a:lnTo>
                <a:close/>
                <a:moveTo>
                  <a:pt x="291" y="747"/>
                </a:moveTo>
                <a:lnTo>
                  <a:pt x="291" y="744"/>
                </a:lnTo>
                <a:lnTo>
                  <a:pt x="291" y="744"/>
                </a:lnTo>
                <a:lnTo>
                  <a:pt x="291" y="744"/>
                </a:lnTo>
                <a:lnTo>
                  <a:pt x="289" y="747"/>
                </a:lnTo>
                <a:lnTo>
                  <a:pt x="289" y="747"/>
                </a:lnTo>
                <a:lnTo>
                  <a:pt x="289" y="747"/>
                </a:lnTo>
                <a:lnTo>
                  <a:pt x="287" y="749"/>
                </a:lnTo>
                <a:lnTo>
                  <a:pt x="287" y="749"/>
                </a:lnTo>
                <a:lnTo>
                  <a:pt x="287" y="749"/>
                </a:lnTo>
                <a:lnTo>
                  <a:pt x="287" y="749"/>
                </a:lnTo>
                <a:lnTo>
                  <a:pt x="287" y="751"/>
                </a:lnTo>
                <a:lnTo>
                  <a:pt x="287" y="753"/>
                </a:lnTo>
                <a:lnTo>
                  <a:pt x="287" y="751"/>
                </a:lnTo>
                <a:lnTo>
                  <a:pt x="289" y="749"/>
                </a:lnTo>
                <a:lnTo>
                  <a:pt x="289" y="749"/>
                </a:lnTo>
                <a:lnTo>
                  <a:pt x="291" y="749"/>
                </a:lnTo>
                <a:lnTo>
                  <a:pt x="291" y="749"/>
                </a:lnTo>
                <a:lnTo>
                  <a:pt x="291" y="749"/>
                </a:lnTo>
                <a:lnTo>
                  <a:pt x="291" y="747"/>
                </a:lnTo>
                <a:lnTo>
                  <a:pt x="291" y="747"/>
                </a:lnTo>
                <a:lnTo>
                  <a:pt x="291" y="747"/>
                </a:lnTo>
                <a:close/>
                <a:moveTo>
                  <a:pt x="287" y="1310"/>
                </a:moveTo>
                <a:lnTo>
                  <a:pt x="287" y="1313"/>
                </a:lnTo>
                <a:lnTo>
                  <a:pt x="287" y="1313"/>
                </a:lnTo>
                <a:lnTo>
                  <a:pt x="287" y="1313"/>
                </a:lnTo>
                <a:lnTo>
                  <a:pt x="287" y="1313"/>
                </a:lnTo>
                <a:lnTo>
                  <a:pt x="287" y="1313"/>
                </a:lnTo>
                <a:lnTo>
                  <a:pt x="287" y="1313"/>
                </a:lnTo>
                <a:lnTo>
                  <a:pt x="289" y="1313"/>
                </a:lnTo>
                <a:lnTo>
                  <a:pt x="289" y="1310"/>
                </a:lnTo>
                <a:lnTo>
                  <a:pt x="289" y="1310"/>
                </a:lnTo>
                <a:lnTo>
                  <a:pt x="289" y="1310"/>
                </a:lnTo>
                <a:lnTo>
                  <a:pt x="287" y="1310"/>
                </a:lnTo>
                <a:close/>
                <a:moveTo>
                  <a:pt x="205" y="767"/>
                </a:moveTo>
                <a:lnTo>
                  <a:pt x="205" y="765"/>
                </a:lnTo>
                <a:lnTo>
                  <a:pt x="203" y="765"/>
                </a:lnTo>
                <a:lnTo>
                  <a:pt x="203" y="765"/>
                </a:lnTo>
                <a:lnTo>
                  <a:pt x="201" y="767"/>
                </a:lnTo>
                <a:lnTo>
                  <a:pt x="201" y="767"/>
                </a:lnTo>
                <a:lnTo>
                  <a:pt x="201" y="767"/>
                </a:lnTo>
                <a:lnTo>
                  <a:pt x="201" y="770"/>
                </a:lnTo>
                <a:lnTo>
                  <a:pt x="203" y="770"/>
                </a:lnTo>
                <a:lnTo>
                  <a:pt x="203" y="770"/>
                </a:lnTo>
                <a:lnTo>
                  <a:pt x="203" y="770"/>
                </a:lnTo>
                <a:lnTo>
                  <a:pt x="205" y="770"/>
                </a:lnTo>
                <a:lnTo>
                  <a:pt x="205" y="770"/>
                </a:lnTo>
                <a:lnTo>
                  <a:pt x="207" y="767"/>
                </a:lnTo>
                <a:lnTo>
                  <a:pt x="207" y="767"/>
                </a:lnTo>
                <a:lnTo>
                  <a:pt x="207" y="767"/>
                </a:lnTo>
                <a:lnTo>
                  <a:pt x="205" y="767"/>
                </a:lnTo>
                <a:close/>
                <a:moveTo>
                  <a:pt x="84" y="805"/>
                </a:moveTo>
                <a:lnTo>
                  <a:pt x="86" y="805"/>
                </a:lnTo>
                <a:lnTo>
                  <a:pt x="86" y="803"/>
                </a:lnTo>
                <a:lnTo>
                  <a:pt x="86" y="803"/>
                </a:lnTo>
                <a:lnTo>
                  <a:pt x="86" y="801"/>
                </a:lnTo>
                <a:lnTo>
                  <a:pt x="84" y="801"/>
                </a:lnTo>
                <a:lnTo>
                  <a:pt x="82" y="801"/>
                </a:lnTo>
                <a:lnTo>
                  <a:pt x="82" y="803"/>
                </a:lnTo>
                <a:lnTo>
                  <a:pt x="80" y="803"/>
                </a:lnTo>
                <a:lnTo>
                  <a:pt x="82" y="803"/>
                </a:lnTo>
                <a:lnTo>
                  <a:pt x="84" y="803"/>
                </a:lnTo>
                <a:lnTo>
                  <a:pt x="82" y="805"/>
                </a:lnTo>
                <a:lnTo>
                  <a:pt x="80" y="805"/>
                </a:lnTo>
                <a:lnTo>
                  <a:pt x="78" y="807"/>
                </a:lnTo>
                <a:lnTo>
                  <a:pt x="73" y="807"/>
                </a:lnTo>
                <a:lnTo>
                  <a:pt x="71" y="807"/>
                </a:lnTo>
                <a:lnTo>
                  <a:pt x="69" y="807"/>
                </a:lnTo>
                <a:lnTo>
                  <a:pt x="69" y="809"/>
                </a:lnTo>
                <a:lnTo>
                  <a:pt x="69" y="809"/>
                </a:lnTo>
                <a:lnTo>
                  <a:pt x="78" y="807"/>
                </a:lnTo>
                <a:lnTo>
                  <a:pt x="82" y="807"/>
                </a:lnTo>
                <a:lnTo>
                  <a:pt x="86" y="807"/>
                </a:lnTo>
                <a:lnTo>
                  <a:pt x="84" y="805"/>
                </a:lnTo>
                <a:lnTo>
                  <a:pt x="84" y="805"/>
                </a:lnTo>
                <a:close/>
                <a:moveTo>
                  <a:pt x="101" y="807"/>
                </a:moveTo>
                <a:lnTo>
                  <a:pt x="96" y="807"/>
                </a:lnTo>
                <a:lnTo>
                  <a:pt x="94" y="807"/>
                </a:lnTo>
                <a:lnTo>
                  <a:pt x="92" y="805"/>
                </a:lnTo>
                <a:lnTo>
                  <a:pt x="90" y="807"/>
                </a:lnTo>
                <a:lnTo>
                  <a:pt x="90" y="807"/>
                </a:lnTo>
                <a:lnTo>
                  <a:pt x="88" y="807"/>
                </a:lnTo>
                <a:lnTo>
                  <a:pt x="88" y="807"/>
                </a:lnTo>
                <a:lnTo>
                  <a:pt x="88" y="807"/>
                </a:lnTo>
                <a:lnTo>
                  <a:pt x="88" y="807"/>
                </a:lnTo>
                <a:lnTo>
                  <a:pt x="88" y="807"/>
                </a:lnTo>
                <a:lnTo>
                  <a:pt x="90" y="807"/>
                </a:lnTo>
                <a:lnTo>
                  <a:pt x="92" y="807"/>
                </a:lnTo>
                <a:lnTo>
                  <a:pt x="94" y="807"/>
                </a:lnTo>
                <a:lnTo>
                  <a:pt x="96" y="807"/>
                </a:lnTo>
                <a:lnTo>
                  <a:pt x="98" y="807"/>
                </a:lnTo>
                <a:lnTo>
                  <a:pt x="98" y="807"/>
                </a:lnTo>
                <a:lnTo>
                  <a:pt x="101" y="807"/>
                </a:lnTo>
                <a:lnTo>
                  <a:pt x="101" y="807"/>
                </a:lnTo>
                <a:lnTo>
                  <a:pt x="101" y="807"/>
                </a:lnTo>
                <a:close/>
                <a:moveTo>
                  <a:pt x="86" y="1902"/>
                </a:moveTo>
                <a:lnTo>
                  <a:pt x="86" y="1902"/>
                </a:lnTo>
                <a:lnTo>
                  <a:pt x="86" y="1902"/>
                </a:lnTo>
                <a:lnTo>
                  <a:pt x="86" y="1902"/>
                </a:lnTo>
                <a:lnTo>
                  <a:pt x="88" y="1902"/>
                </a:lnTo>
                <a:lnTo>
                  <a:pt x="88" y="1902"/>
                </a:lnTo>
                <a:lnTo>
                  <a:pt x="88" y="1902"/>
                </a:lnTo>
                <a:lnTo>
                  <a:pt x="88" y="1902"/>
                </a:lnTo>
                <a:lnTo>
                  <a:pt x="88" y="1902"/>
                </a:lnTo>
                <a:lnTo>
                  <a:pt x="86" y="1902"/>
                </a:lnTo>
                <a:close/>
                <a:moveTo>
                  <a:pt x="111" y="803"/>
                </a:moveTo>
                <a:lnTo>
                  <a:pt x="111" y="801"/>
                </a:lnTo>
                <a:lnTo>
                  <a:pt x="109" y="801"/>
                </a:lnTo>
                <a:lnTo>
                  <a:pt x="109" y="803"/>
                </a:lnTo>
                <a:lnTo>
                  <a:pt x="107" y="803"/>
                </a:lnTo>
                <a:lnTo>
                  <a:pt x="107" y="803"/>
                </a:lnTo>
                <a:lnTo>
                  <a:pt x="109" y="803"/>
                </a:lnTo>
                <a:lnTo>
                  <a:pt x="109" y="803"/>
                </a:lnTo>
                <a:lnTo>
                  <a:pt x="111" y="803"/>
                </a:lnTo>
                <a:close/>
                <a:moveTo>
                  <a:pt x="111" y="640"/>
                </a:moveTo>
                <a:lnTo>
                  <a:pt x="113" y="640"/>
                </a:lnTo>
                <a:lnTo>
                  <a:pt x="111" y="640"/>
                </a:lnTo>
                <a:lnTo>
                  <a:pt x="111" y="637"/>
                </a:lnTo>
                <a:lnTo>
                  <a:pt x="109" y="637"/>
                </a:lnTo>
                <a:lnTo>
                  <a:pt x="105" y="637"/>
                </a:lnTo>
                <a:lnTo>
                  <a:pt x="103" y="635"/>
                </a:lnTo>
                <a:lnTo>
                  <a:pt x="103" y="633"/>
                </a:lnTo>
                <a:lnTo>
                  <a:pt x="101" y="635"/>
                </a:lnTo>
                <a:lnTo>
                  <a:pt x="101" y="635"/>
                </a:lnTo>
                <a:lnTo>
                  <a:pt x="103" y="637"/>
                </a:lnTo>
                <a:lnTo>
                  <a:pt x="107" y="640"/>
                </a:lnTo>
                <a:lnTo>
                  <a:pt x="111" y="640"/>
                </a:lnTo>
                <a:close/>
                <a:moveTo>
                  <a:pt x="80" y="1698"/>
                </a:moveTo>
                <a:lnTo>
                  <a:pt x="80" y="1698"/>
                </a:lnTo>
                <a:lnTo>
                  <a:pt x="80" y="1698"/>
                </a:lnTo>
                <a:lnTo>
                  <a:pt x="80" y="1698"/>
                </a:lnTo>
                <a:lnTo>
                  <a:pt x="80" y="1698"/>
                </a:lnTo>
                <a:lnTo>
                  <a:pt x="80" y="1698"/>
                </a:lnTo>
                <a:lnTo>
                  <a:pt x="80" y="1698"/>
                </a:lnTo>
                <a:lnTo>
                  <a:pt x="80" y="1698"/>
                </a:lnTo>
                <a:lnTo>
                  <a:pt x="80" y="1698"/>
                </a:lnTo>
                <a:lnTo>
                  <a:pt x="80" y="1698"/>
                </a:lnTo>
                <a:lnTo>
                  <a:pt x="80" y="1698"/>
                </a:lnTo>
                <a:lnTo>
                  <a:pt x="80" y="1698"/>
                </a:lnTo>
                <a:lnTo>
                  <a:pt x="80" y="1698"/>
                </a:lnTo>
                <a:lnTo>
                  <a:pt x="80" y="1698"/>
                </a:lnTo>
                <a:close/>
                <a:moveTo>
                  <a:pt x="71" y="1939"/>
                </a:moveTo>
                <a:lnTo>
                  <a:pt x="69" y="1939"/>
                </a:lnTo>
                <a:lnTo>
                  <a:pt x="69" y="1939"/>
                </a:lnTo>
                <a:lnTo>
                  <a:pt x="69" y="1939"/>
                </a:lnTo>
                <a:lnTo>
                  <a:pt x="69" y="1939"/>
                </a:lnTo>
                <a:lnTo>
                  <a:pt x="67" y="1939"/>
                </a:lnTo>
                <a:lnTo>
                  <a:pt x="67" y="1939"/>
                </a:lnTo>
                <a:lnTo>
                  <a:pt x="67" y="1937"/>
                </a:lnTo>
                <a:lnTo>
                  <a:pt x="67" y="1939"/>
                </a:lnTo>
                <a:lnTo>
                  <a:pt x="67" y="1939"/>
                </a:lnTo>
                <a:lnTo>
                  <a:pt x="69" y="1939"/>
                </a:lnTo>
                <a:lnTo>
                  <a:pt x="69" y="1941"/>
                </a:lnTo>
                <a:lnTo>
                  <a:pt x="71" y="1939"/>
                </a:lnTo>
                <a:lnTo>
                  <a:pt x="71" y="1939"/>
                </a:lnTo>
                <a:lnTo>
                  <a:pt x="71" y="1939"/>
                </a:lnTo>
                <a:lnTo>
                  <a:pt x="71" y="1939"/>
                </a:lnTo>
                <a:close/>
                <a:moveTo>
                  <a:pt x="57" y="807"/>
                </a:moveTo>
                <a:lnTo>
                  <a:pt x="57" y="807"/>
                </a:lnTo>
                <a:lnTo>
                  <a:pt x="57" y="807"/>
                </a:lnTo>
                <a:lnTo>
                  <a:pt x="54" y="807"/>
                </a:lnTo>
                <a:lnTo>
                  <a:pt x="54" y="807"/>
                </a:lnTo>
                <a:lnTo>
                  <a:pt x="57" y="809"/>
                </a:lnTo>
                <a:lnTo>
                  <a:pt x="57" y="809"/>
                </a:lnTo>
                <a:lnTo>
                  <a:pt x="59" y="809"/>
                </a:lnTo>
                <a:lnTo>
                  <a:pt x="59" y="809"/>
                </a:lnTo>
                <a:lnTo>
                  <a:pt x="59" y="807"/>
                </a:lnTo>
                <a:lnTo>
                  <a:pt x="57" y="807"/>
                </a:lnTo>
                <a:close/>
                <a:moveTo>
                  <a:pt x="1452" y="700"/>
                </a:moveTo>
                <a:lnTo>
                  <a:pt x="1452" y="698"/>
                </a:lnTo>
                <a:lnTo>
                  <a:pt x="1452" y="698"/>
                </a:lnTo>
                <a:lnTo>
                  <a:pt x="1452" y="698"/>
                </a:lnTo>
                <a:lnTo>
                  <a:pt x="1452" y="698"/>
                </a:lnTo>
                <a:lnTo>
                  <a:pt x="1452" y="698"/>
                </a:lnTo>
                <a:lnTo>
                  <a:pt x="1452" y="696"/>
                </a:lnTo>
                <a:lnTo>
                  <a:pt x="1452" y="698"/>
                </a:lnTo>
                <a:lnTo>
                  <a:pt x="1452" y="698"/>
                </a:lnTo>
                <a:lnTo>
                  <a:pt x="1452" y="698"/>
                </a:lnTo>
                <a:lnTo>
                  <a:pt x="1452" y="698"/>
                </a:lnTo>
                <a:lnTo>
                  <a:pt x="1452" y="700"/>
                </a:lnTo>
                <a:lnTo>
                  <a:pt x="1452" y="700"/>
                </a:lnTo>
                <a:lnTo>
                  <a:pt x="1452" y="700"/>
                </a:lnTo>
                <a:close/>
                <a:moveTo>
                  <a:pt x="147" y="1906"/>
                </a:moveTo>
                <a:lnTo>
                  <a:pt x="147" y="1908"/>
                </a:lnTo>
                <a:lnTo>
                  <a:pt x="147" y="1908"/>
                </a:lnTo>
                <a:lnTo>
                  <a:pt x="147" y="1910"/>
                </a:lnTo>
                <a:lnTo>
                  <a:pt x="149" y="1908"/>
                </a:lnTo>
                <a:lnTo>
                  <a:pt x="149" y="1908"/>
                </a:lnTo>
                <a:lnTo>
                  <a:pt x="147" y="1906"/>
                </a:lnTo>
                <a:lnTo>
                  <a:pt x="147" y="1906"/>
                </a:lnTo>
                <a:close/>
                <a:moveTo>
                  <a:pt x="73" y="1941"/>
                </a:moveTo>
                <a:lnTo>
                  <a:pt x="73" y="1944"/>
                </a:lnTo>
                <a:lnTo>
                  <a:pt x="73" y="1944"/>
                </a:lnTo>
                <a:lnTo>
                  <a:pt x="73" y="1941"/>
                </a:lnTo>
                <a:lnTo>
                  <a:pt x="73" y="1941"/>
                </a:lnTo>
                <a:lnTo>
                  <a:pt x="73" y="1941"/>
                </a:lnTo>
                <a:close/>
                <a:moveTo>
                  <a:pt x="134" y="1837"/>
                </a:moveTo>
                <a:lnTo>
                  <a:pt x="132" y="1839"/>
                </a:lnTo>
                <a:lnTo>
                  <a:pt x="134" y="1839"/>
                </a:lnTo>
                <a:lnTo>
                  <a:pt x="134" y="1839"/>
                </a:lnTo>
                <a:lnTo>
                  <a:pt x="136" y="1837"/>
                </a:lnTo>
                <a:lnTo>
                  <a:pt x="136" y="1837"/>
                </a:lnTo>
                <a:lnTo>
                  <a:pt x="134" y="1837"/>
                </a:lnTo>
                <a:lnTo>
                  <a:pt x="134" y="1837"/>
                </a:lnTo>
                <a:close/>
                <a:moveTo>
                  <a:pt x="130" y="1675"/>
                </a:moveTo>
                <a:lnTo>
                  <a:pt x="130" y="1675"/>
                </a:lnTo>
                <a:lnTo>
                  <a:pt x="130" y="1675"/>
                </a:lnTo>
                <a:lnTo>
                  <a:pt x="130" y="1675"/>
                </a:lnTo>
                <a:lnTo>
                  <a:pt x="130" y="1675"/>
                </a:lnTo>
                <a:lnTo>
                  <a:pt x="130" y="1675"/>
                </a:lnTo>
                <a:lnTo>
                  <a:pt x="130" y="1675"/>
                </a:lnTo>
                <a:close/>
                <a:moveTo>
                  <a:pt x="134" y="799"/>
                </a:moveTo>
                <a:lnTo>
                  <a:pt x="134" y="797"/>
                </a:lnTo>
                <a:lnTo>
                  <a:pt x="134" y="797"/>
                </a:lnTo>
                <a:lnTo>
                  <a:pt x="136" y="797"/>
                </a:lnTo>
                <a:lnTo>
                  <a:pt x="136" y="797"/>
                </a:lnTo>
                <a:lnTo>
                  <a:pt x="136" y="797"/>
                </a:lnTo>
                <a:lnTo>
                  <a:pt x="136" y="797"/>
                </a:lnTo>
                <a:lnTo>
                  <a:pt x="136" y="795"/>
                </a:lnTo>
                <a:lnTo>
                  <a:pt x="134" y="795"/>
                </a:lnTo>
                <a:lnTo>
                  <a:pt x="134" y="797"/>
                </a:lnTo>
                <a:lnTo>
                  <a:pt x="132" y="797"/>
                </a:lnTo>
                <a:lnTo>
                  <a:pt x="134" y="799"/>
                </a:lnTo>
                <a:lnTo>
                  <a:pt x="134" y="799"/>
                </a:lnTo>
                <a:close/>
                <a:moveTo>
                  <a:pt x="138" y="707"/>
                </a:moveTo>
                <a:lnTo>
                  <a:pt x="140" y="707"/>
                </a:lnTo>
                <a:lnTo>
                  <a:pt x="140" y="707"/>
                </a:lnTo>
                <a:lnTo>
                  <a:pt x="142" y="707"/>
                </a:lnTo>
                <a:lnTo>
                  <a:pt x="142" y="705"/>
                </a:lnTo>
                <a:lnTo>
                  <a:pt x="138" y="705"/>
                </a:lnTo>
                <a:lnTo>
                  <a:pt x="138" y="707"/>
                </a:lnTo>
                <a:close/>
                <a:moveTo>
                  <a:pt x="128" y="1765"/>
                </a:moveTo>
                <a:lnTo>
                  <a:pt x="128" y="1765"/>
                </a:lnTo>
                <a:lnTo>
                  <a:pt x="128" y="1765"/>
                </a:lnTo>
                <a:lnTo>
                  <a:pt x="128" y="1765"/>
                </a:lnTo>
                <a:lnTo>
                  <a:pt x="128" y="1765"/>
                </a:lnTo>
                <a:lnTo>
                  <a:pt x="128" y="1765"/>
                </a:lnTo>
                <a:lnTo>
                  <a:pt x="128" y="1765"/>
                </a:lnTo>
                <a:lnTo>
                  <a:pt x="128" y="1765"/>
                </a:lnTo>
                <a:lnTo>
                  <a:pt x="128" y="1765"/>
                </a:lnTo>
                <a:close/>
                <a:moveTo>
                  <a:pt x="122" y="1671"/>
                </a:moveTo>
                <a:lnTo>
                  <a:pt x="119" y="1671"/>
                </a:lnTo>
                <a:lnTo>
                  <a:pt x="119" y="1671"/>
                </a:lnTo>
                <a:lnTo>
                  <a:pt x="119" y="1671"/>
                </a:lnTo>
                <a:lnTo>
                  <a:pt x="122" y="1671"/>
                </a:lnTo>
                <a:lnTo>
                  <a:pt x="122" y="1673"/>
                </a:lnTo>
                <a:lnTo>
                  <a:pt x="122" y="1673"/>
                </a:lnTo>
                <a:lnTo>
                  <a:pt x="122" y="1671"/>
                </a:lnTo>
                <a:lnTo>
                  <a:pt x="122" y="1671"/>
                </a:lnTo>
                <a:lnTo>
                  <a:pt x="122" y="1671"/>
                </a:lnTo>
                <a:lnTo>
                  <a:pt x="119" y="1671"/>
                </a:lnTo>
                <a:lnTo>
                  <a:pt x="119" y="1671"/>
                </a:lnTo>
                <a:lnTo>
                  <a:pt x="119" y="1671"/>
                </a:lnTo>
                <a:lnTo>
                  <a:pt x="119" y="1671"/>
                </a:lnTo>
                <a:lnTo>
                  <a:pt x="119" y="1671"/>
                </a:lnTo>
                <a:lnTo>
                  <a:pt x="119" y="1671"/>
                </a:lnTo>
                <a:lnTo>
                  <a:pt x="119" y="1671"/>
                </a:lnTo>
                <a:lnTo>
                  <a:pt x="119" y="1671"/>
                </a:lnTo>
                <a:lnTo>
                  <a:pt x="122" y="1671"/>
                </a:lnTo>
                <a:lnTo>
                  <a:pt x="122" y="1671"/>
                </a:lnTo>
                <a:lnTo>
                  <a:pt x="122" y="1671"/>
                </a:lnTo>
                <a:lnTo>
                  <a:pt x="122" y="1671"/>
                </a:lnTo>
                <a:lnTo>
                  <a:pt x="122" y="1671"/>
                </a:lnTo>
                <a:lnTo>
                  <a:pt x="122" y="1671"/>
                </a:lnTo>
                <a:close/>
                <a:moveTo>
                  <a:pt x="111" y="1826"/>
                </a:moveTo>
                <a:lnTo>
                  <a:pt x="109" y="1826"/>
                </a:lnTo>
                <a:lnTo>
                  <a:pt x="107" y="1826"/>
                </a:lnTo>
                <a:lnTo>
                  <a:pt x="105" y="1826"/>
                </a:lnTo>
                <a:lnTo>
                  <a:pt x="105" y="1826"/>
                </a:lnTo>
                <a:lnTo>
                  <a:pt x="107" y="1828"/>
                </a:lnTo>
                <a:lnTo>
                  <a:pt x="109" y="1830"/>
                </a:lnTo>
                <a:lnTo>
                  <a:pt x="109" y="1830"/>
                </a:lnTo>
                <a:lnTo>
                  <a:pt x="111" y="1830"/>
                </a:lnTo>
                <a:lnTo>
                  <a:pt x="113" y="1830"/>
                </a:lnTo>
                <a:lnTo>
                  <a:pt x="113" y="1828"/>
                </a:lnTo>
                <a:lnTo>
                  <a:pt x="113" y="1826"/>
                </a:lnTo>
                <a:lnTo>
                  <a:pt x="111" y="1826"/>
                </a:lnTo>
                <a:close/>
                <a:moveTo>
                  <a:pt x="124" y="1832"/>
                </a:moveTo>
                <a:lnTo>
                  <a:pt x="122" y="1832"/>
                </a:lnTo>
                <a:lnTo>
                  <a:pt x="122" y="1832"/>
                </a:lnTo>
                <a:lnTo>
                  <a:pt x="117" y="1830"/>
                </a:lnTo>
                <a:lnTo>
                  <a:pt x="115" y="1830"/>
                </a:lnTo>
                <a:lnTo>
                  <a:pt x="115" y="1830"/>
                </a:lnTo>
                <a:lnTo>
                  <a:pt x="115" y="1832"/>
                </a:lnTo>
                <a:lnTo>
                  <a:pt x="117" y="1832"/>
                </a:lnTo>
                <a:lnTo>
                  <a:pt x="117" y="1832"/>
                </a:lnTo>
                <a:lnTo>
                  <a:pt x="119" y="1835"/>
                </a:lnTo>
                <a:lnTo>
                  <a:pt x="124" y="1835"/>
                </a:lnTo>
                <a:lnTo>
                  <a:pt x="124" y="1835"/>
                </a:lnTo>
                <a:lnTo>
                  <a:pt x="124" y="1832"/>
                </a:lnTo>
                <a:lnTo>
                  <a:pt x="124" y="1832"/>
                </a:lnTo>
                <a:close/>
                <a:moveTo>
                  <a:pt x="126" y="1694"/>
                </a:moveTo>
                <a:lnTo>
                  <a:pt x="126" y="1694"/>
                </a:lnTo>
                <a:lnTo>
                  <a:pt x="126" y="1696"/>
                </a:lnTo>
                <a:lnTo>
                  <a:pt x="126" y="1696"/>
                </a:lnTo>
                <a:lnTo>
                  <a:pt x="128" y="1696"/>
                </a:lnTo>
                <a:lnTo>
                  <a:pt x="128" y="1696"/>
                </a:lnTo>
                <a:lnTo>
                  <a:pt x="128" y="1694"/>
                </a:lnTo>
                <a:lnTo>
                  <a:pt x="128" y="1694"/>
                </a:lnTo>
                <a:lnTo>
                  <a:pt x="126" y="1694"/>
                </a:lnTo>
                <a:close/>
                <a:moveTo>
                  <a:pt x="251" y="761"/>
                </a:moveTo>
                <a:lnTo>
                  <a:pt x="249" y="761"/>
                </a:lnTo>
                <a:lnTo>
                  <a:pt x="249" y="761"/>
                </a:lnTo>
                <a:lnTo>
                  <a:pt x="249" y="761"/>
                </a:lnTo>
                <a:lnTo>
                  <a:pt x="251" y="763"/>
                </a:lnTo>
                <a:lnTo>
                  <a:pt x="254" y="761"/>
                </a:lnTo>
                <a:lnTo>
                  <a:pt x="251" y="761"/>
                </a:lnTo>
                <a:lnTo>
                  <a:pt x="251" y="761"/>
                </a:lnTo>
                <a:close/>
                <a:moveTo>
                  <a:pt x="499" y="1866"/>
                </a:moveTo>
                <a:lnTo>
                  <a:pt x="499" y="1866"/>
                </a:lnTo>
                <a:lnTo>
                  <a:pt x="499" y="1866"/>
                </a:lnTo>
                <a:lnTo>
                  <a:pt x="499" y="1864"/>
                </a:lnTo>
                <a:lnTo>
                  <a:pt x="499" y="1864"/>
                </a:lnTo>
                <a:lnTo>
                  <a:pt x="499" y="1866"/>
                </a:lnTo>
                <a:lnTo>
                  <a:pt x="499" y="1866"/>
                </a:lnTo>
                <a:lnTo>
                  <a:pt x="499" y="1866"/>
                </a:lnTo>
                <a:lnTo>
                  <a:pt x="499" y="1868"/>
                </a:lnTo>
                <a:lnTo>
                  <a:pt x="501" y="1868"/>
                </a:lnTo>
                <a:lnTo>
                  <a:pt x="501" y="1868"/>
                </a:lnTo>
                <a:lnTo>
                  <a:pt x="501" y="1868"/>
                </a:lnTo>
                <a:lnTo>
                  <a:pt x="499" y="1866"/>
                </a:lnTo>
                <a:close/>
                <a:moveTo>
                  <a:pt x="505" y="640"/>
                </a:moveTo>
                <a:lnTo>
                  <a:pt x="505" y="637"/>
                </a:lnTo>
                <a:lnTo>
                  <a:pt x="505" y="637"/>
                </a:lnTo>
                <a:lnTo>
                  <a:pt x="503" y="640"/>
                </a:lnTo>
                <a:lnTo>
                  <a:pt x="503" y="640"/>
                </a:lnTo>
                <a:lnTo>
                  <a:pt x="505" y="640"/>
                </a:lnTo>
                <a:lnTo>
                  <a:pt x="505" y="640"/>
                </a:lnTo>
                <a:close/>
                <a:moveTo>
                  <a:pt x="490" y="637"/>
                </a:moveTo>
                <a:lnTo>
                  <a:pt x="488" y="637"/>
                </a:lnTo>
                <a:lnTo>
                  <a:pt x="486" y="637"/>
                </a:lnTo>
                <a:lnTo>
                  <a:pt x="484" y="637"/>
                </a:lnTo>
                <a:lnTo>
                  <a:pt x="484" y="637"/>
                </a:lnTo>
                <a:lnTo>
                  <a:pt x="482" y="637"/>
                </a:lnTo>
                <a:lnTo>
                  <a:pt x="482" y="637"/>
                </a:lnTo>
                <a:lnTo>
                  <a:pt x="482" y="637"/>
                </a:lnTo>
                <a:lnTo>
                  <a:pt x="482" y="640"/>
                </a:lnTo>
                <a:lnTo>
                  <a:pt x="484" y="640"/>
                </a:lnTo>
                <a:lnTo>
                  <a:pt x="484" y="642"/>
                </a:lnTo>
                <a:lnTo>
                  <a:pt x="484" y="642"/>
                </a:lnTo>
                <a:lnTo>
                  <a:pt x="486" y="640"/>
                </a:lnTo>
                <a:lnTo>
                  <a:pt x="490" y="640"/>
                </a:lnTo>
                <a:lnTo>
                  <a:pt x="490" y="637"/>
                </a:lnTo>
                <a:lnTo>
                  <a:pt x="490" y="637"/>
                </a:lnTo>
                <a:lnTo>
                  <a:pt x="490" y="637"/>
                </a:lnTo>
                <a:lnTo>
                  <a:pt x="490" y="637"/>
                </a:lnTo>
                <a:close/>
                <a:moveTo>
                  <a:pt x="515" y="648"/>
                </a:moveTo>
                <a:lnTo>
                  <a:pt x="513" y="650"/>
                </a:lnTo>
                <a:lnTo>
                  <a:pt x="513" y="650"/>
                </a:lnTo>
                <a:lnTo>
                  <a:pt x="513" y="650"/>
                </a:lnTo>
                <a:lnTo>
                  <a:pt x="515" y="648"/>
                </a:lnTo>
                <a:lnTo>
                  <a:pt x="518" y="648"/>
                </a:lnTo>
                <a:lnTo>
                  <a:pt x="518" y="646"/>
                </a:lnTo>
                <a:lnTo>
                  <a:pt x="515" y="646"/>
                </a:lnTo>
                <a:lnTo>
                  <a:pt x="515" y="648"/>
                </a:lnTo>
                <a:close/>
                <a:moveTo>
                  <a:pt x="505" y="1860"/>
                </a:moveTo>
                <a:lnTo>
                  <a:pt x="505" y="1860"/>
                </a:lnTo>
                <a:lnTo>
                  <a:pt x="505" y="1860"/>
                </a:lnTo>
                <a:lnTo>
                  <a:pt x="507" y="1862"/>
                </a:lnTo>
                <a:lnTo>
                  <a:pt x="507" y="1860"/>
                </a:lnTo>
                <a:lnTo>
                  <a:pt x="505" y="1860"/>
                </a:lnTo>
                <a:lnTo>
                  <a:pt x="505" y="1860"/>
                </a:lnTo>
                <a:close/>
                <a:moveTo>
                  <a:pt x="526" y="1872"/>
                </a:moveTo>
                <a:lnTo>
                  <a:pt x="526" y="1872"/>
                </a:lnTo>
                <a:lnTo>
                  <a:pt x="528" y="1872"/>
                </a:lnTo>
                <a:lnTo>
                  <a:pt x="528" y="1872"/>
                </a:lnTo>
                <a:lnTo>
                  <a:pt x="528" y="1872"/>
                </a:lnTo>
                <a:lnTo>
                  <a:pt x="526" y="1872"/>
                </a:lnTo>
                <a:close/>
                <a:moveTo>
                  <a:pt x="461" y="644"/>
                </a:moveTo>
                <a:lnTo>
                  <a:pt x="459" y="646"/>
                </a:lnTo>
                <a:lnTo>
                  <a:pt x="463" y="646"/>
                </a:lnTo>
                <a:lnTo>
                  <a:pt x="463" y="646"/>
                </a:lnTo>
                <a:lnTo>
                  <a:pt x="465" y="646"/>
                </a:lnTo>
                <a:lnTo>
                  <a:pt x="463" y="644"/>
                </a:lnTo>
                <a:lnTo>
                  <a:pt x="461" y="644"/>
                </a:lnTo>
                <a:close/>
                <a:moveTo>
                  <a:pt x="461" y="629"/>
                </a:moveTo>
                <a:lnTo>
                  <a:pt x="463" y="629"/>
                </a:lnTo>
                <a:lnTo>
                  <a:pt x="465" y="629"/>
                </a:lnTo>
                <a:lnTo>
                  <a:pt x="465" y="627"/>
                </a:lnTo>
                <a:lnTo>
                  <a:pt x="465" y="627"/>
                </a:lnTo>
                <a:lnTo>
                  <a:pt x="463" y="627"/>
                </a:lnTo>
                <a:lnTo>
                  <a:pt x="463" y="627"/>
                </a:lnTo>
                <a:lnTo>
                  <a:pt x="463" y="627"/>
                </a:lnTo>
                <a:lnTo>
                  <a:pt x="461" y="629"/>
                </a:lnTo>
                <a:lnTo>
                  <a:pt x="461" y="629"/>
                </a:lnTo>
                <a:close/>
                <a:moveTo>
                  <a:pt x="444" y="1887"/>
                </a:moveTo>
                <a:lnTo>
                  <a:pt x="444" y="1887"/>
                </a:lnTo>
                <a:lnTo>
                  <a:pt x="444" y="1885"/>
                </a:lnTo>
                <a:lnTo>
                  <a:pt x="442" y="1885"/>
                </a:lnTo>
                <a:lnTo>
                  <a:pt x="440" y="1885"/>
                </a:lnTo>
                <a:lnTo>
                  <a:pt x="440" y="1885"/>
                </a:lnTo>
                <a:lnTo>
                  <a:pt x="440" y="1887"/>
                </a:lnTo>
                <a:lnTo>
                  <a:pt x="440" y="1889"/>
                </a:lnTo>
                <a:lnTo>
                  <a:pt x="442" y="1889"/>
                </a:lnTo>
                <a:lnTo>
                  <a:pt x="444" y="1889"/>
                </a:lnTo>
                <a:lnTo>
                  <a:pt x="444" y="1889"/>
                </a:lnTo>
                <a:lnTo>
                  <a:pt x="446" y="1889"/>
                </a:lnTo>
                <a:lnTo>
                  <a:pt x="446" y="1891"/>
                </a:lnTo>
                <a:lnTo>
                  <a:pt x="446" y="1889"/>
                </a:lnTo>
                <a:lnTo>
                  <a:pt x="446" y="1889"/>
                </a:lnTo>
                <a:lnTo>
                  <a:pt x="444" y="1887"/>
                </a:lnTo>
                <a:close/>
                <a:moveTo>
                  <a:pt x="469" y="637"/>
                </a:moveTo>
                <a:lnTo>
                  <a:pt x="467" y="635"/>
                </a:lnTo>
                <a:lnTo>
                  <a:pt x="467" y="635"/>
                </a:lnTo>
                <a:lnTo>
                  <a:pt x="467" y="637"/>
                </a:lnTo>
                <a:lnTo>
                  <a:pt x="467" y="637"/>
                </a:lnTo>
                <a:lnTo>
                  <a:pt x="467" y="637"/>
                </a:lnTo>
                <a:lnTo>
                  <a:pt x="467" y="637"/>
                </a:lnTo>
                <a:lnTo>
                  <a:pt x="467" y="637"/>
                </a:lnTo>
                <a:lnTo>
                  <a:pt x="465" y="640"/>
                </a:lnTo>
                <a:lnTo>
                  <a:pt x="465" y="640"/>
                </a:lnTo>
                <a:lnTo>
                  <a:pt x="465" y="640"/>
                </a:lnTo>
                <a:lnTo>
                  <a:pt x="465" y="640"/>
                </a:lnTo>
                <a:lnTo>
                  <a:pt x="465" y="642"/>
                </a:lnTo>
                <a:lnTo>
                  <a:pt x="467" y="642"/>
                </a:lnTo>
                <a:lnTo>
                  <a:pt x="465" y="642"/>
                </a:lnTo>
                <a:lnTo>
                  <a:pt x="467" y="644"/>
                </a:lnTo>
                <a:lnTo>
                  <a:pt x="467" y="644"/>
                </a:lnTo>
                <a:lnTo>
                  <a:pt x="467" y="644"/>
                </a:lnTo>
                <a:lnTo>
                  <a:pt x="467" y="642"/>
                </a:lnTo>
                <a:lnTo>
                  <a:pt x="467" y="642"/>
                </a:lnTo>
                <a:lnTo>
                  <a:pt x="469" y="640"/>
                </a:lnTo>
                <a:lnTo>
                  <a:pt x="467" y="637"/>
                </a:lnTo>
                <a:lnTo>
                  <a:pt x="469" y="637"/>
                </a:lnTo>
                <a:lnTo>
                  <a:pt x="469" y="637"/>
                </a:lnTo>
                <a:close/>
                <a:moveTo>
                  <a:pt x="476" y="640"/>
                </a:moveTo>
                <a:lnTo>
                  <a:pt x="476" y="640"/>
                </a:lnTo>
                <a:lnTo>
                  <a:pt x="476" y="640"/>
                </a:lnTo>
                <a:lnTo>
                  <a:pt x="474" y="644"/>
                </a:lnTo>
                <a:lnTo>
                  <a:pt x="471" y="644"/>
                </a:lnTo>
                <a:lnTo>
                  <a:pt x="469" y="646"/>
                </a:lnTo>
                <a:lnTo>
                  <a:pt x="467" y="648"/>
                </a:lnTo>
                <a:lnTo>
                  <a:pt x="467" y="648"/>
                </a:lnTo>
                <a:lnTo>
                  <a:pt x="467" y="648"/>
                </a:lnTo>
                <a:lnTo>
                  <a:pt x="465" y="650"/>
                </a:lnTo>
                <a:lnTo>
                  <a:pt x="465" y="652"/>
                </a:lnTo>
                <a:lnTo>
                  <a:pt x="467" y="650"/>
                </a:lnTo>
                <a:lnTo>
                  <a:pt x="469" y="650"/>
                </a:lnTo>
                <a:lnTo>
                  <a:pt x="469" y="650"/>
                </a:lnTo>
                <a:lnTo>
                  <a:pt x="469" y="650"/>
                </a:lnTo>
                <a:lnTo>
                  <a:pt x="469" y="650"/>
                </a:lnTo>
                <a:lnTo>
                  <a:pt x="471" y="650"/>
                </a:lnTo>
                <a:lnTo>
                  <a:pt x="471" y="648"/>
                </a:lnTo>
                <a:lnTo>
                  <a:pt x="471" y="648"/>
                </a:lnTo>
                <a:lnTo>
                  <a:pt x="471" y="648"/>
                </a:lnTo>
                <a:lnTo>
                  <a:pt x="474" y="648"/>
                </a:lnTo>
                <a:lnTo>
                  <a:pt x="474" y="646"/>
                </a:lnTo>
                <a:lnTo>
                  <a:pt x="474" y="646"/>
                </a:lnTo>
                <a:lnTo>
                  <a:pt x="478" y="642"/>
                </a:lnTo>
                <a:lnTo>
                  <a:pt x="478" y="640"/>
                </a:lnTo>
                <a:lnTo>
                  <a:pt x="478" y="640"/>
                </a:lnTo>
                <a:lnTo>
                  <a:pt x="476" y="640"/>
                </a:lnTo>
                <a:close/>
                <a:moveTo>
                  <a:pt x="585" y="1759"/>
                </a:moveTo>
                <a:lnTo>
                  <a:pt x="585" y="1759"/>
                </a:lnTo>
                <a:lnTo>
                  <a:pt x="585" y="1759"/>
                </a:lnTo>
                <a:lnTo>
                  <a:pt x="585" y="1759"/>
                </a:lnTo>
                <a:lnTo>
                  <a:pt x="587" y="1759"/>
                </a:lnTo>
                <a:lnTo>
                  <a:pt x="587" y="1759"/>
                </a:lnTo>
                <a:lnTo>
                  <a:pt x="587" y="1759"/>
                </a:lnTo>
                <a:lnTo>
                  <a:pt x="587" y="1759"/>
                </a:lnTo>
                <a:lnTo>
                  <a:pt x="585" y="1759"/>
                </a:lnTo>
                <a:close/>
                <a:moveTo>
                  <a:pt x="578" y="1759"/>
                </a:moveTo>
                <a:lnTo>
                  <a:pt x="578" y="1759"/>
                </a:lnTo>
                <a:lnTo>
                  <a:pt x="578" y="1757"/>
                </a:lnTo>
                <a:lnTo>
                  <a:pt x="576" y="1757"/>
                </a:lnTo>
                <a:lnTo>
                  <a:pt x="576" y="1757"/>
                </a:lnTo>
                <a:lnTo>
                  <a:pt x="576" y="1759"/>
                </a:lnTo>
                <a:lnTo>
                  <a:pt x="576" y="1759"/>
                </a:lnTo>
                <a:lnTo>
                  <a:pt x="576" y="1759"/>
                </a:lnTo>
                <a:lnTo>
                  <a:pt x="578" y="1759"/>
                </a:lnTo>
                <a:lnTo>
                  <a:pt x="578" y="1759"/>
                </a:lnTo>
                <a:close/>
                <a:moveTo>
                  <a:pt x="578" y="1765"/>
                </a:moveTo>
                <a:lnTo>
                  <a:pt x="578" y="1765"/>
                </a:lnTo>
                <a:lnTo>
                  <a:pt x="578" y="1767"/>
                </a:lnTo>
                <a:lnTo>
                  <a:pt x="578" y="1767"/>
                </a:lnTo>
                <a:lnTo>
                  <a:pt x="578" y="1765"/>
                </a:lnTo>
                <a:lnTo>
                  <a:pt x="578" y="1765"/>
                </a:lnTo>
                <a:lnTo>
                  <a:pt x="578" y="1765"/>
                </a:lnTo>
                <a:close/>
                <a:moveTo>
                  <a:pt x="593" y="1774"/>
                </a:moveTo>
                <a:lnTo>
                  <a:pt x="593" y="1774"/>
                </a:lnTo>
                <a:lnTo>
                  <a:pt x="593" y="1776"/>
                </a:lnTo>
                <a:lnTo>
                  <a:pt x="593" y="1774"/>
                </a:lnTo>
                <a:lnTo>
                  <a:pt x="593" y="1774"/>
                </a:lnTo>
                <a:lnTo>
                  <a:pt x="593" y="1774"/>
                </a:lnTo>
                <a:close/>
                <a:moveTo>
                  <a:pt x="530" y="1872"/>
                </a:moveTo>
                <a:lnTo>
                  <a:pt x="528" y="1872"/>
                </a:lnTo>
                <a:lnTo>
                  <a:pt x="528" y="1872"/>
                </a:lnTo>
                <a:lnTo>
                  <a:pt x="530" y="1872"/>
                </a:lnTo>
                <a:lnTo>
                  <a:pt x="530" y="1872"/>
                </a:lnTo>
                <a:lnTo>
                  <a:pt x="530" y="1872"/>
                </a:lnTo>
                <a:lnTo>
                  <a:pt x="530" y="1872"/>
                </a:lnTo>
                <a:close/>
                <a:moveTo>
                  <a:pt x="570" y="1887"/>
                </a:moveTo>
                <a:lnTo>
                  <a:pt x="568" y="1889"/>
                </a:lnTo>
                <a:lnTo>
                  <a:pt x="568" y="1889"/>
                </a:lnTo>
                <a:lnTo>
                  <a:pt x="568" y="1889"/>
                </a:lnTo>
                <a:lnTo>
                  <a:pt x="568" y="1889"/>
                </a:lnTo>
                <a:lnTo>
                  <a:pt x="568" y="1891"/>
                </a:lnTo>
                <a:lnTo>
                  <a:pt x="568" y="1891"/>
                </a:lnTo>
                <a:lnTo>
                  <a:pt x="568" y="1891"/>
                </a:lnTo>
                <a:lnTo>
                  <a:pt x="568" y="1891"/>
                </a:lnTo>
                <a:lnTo>
                  <a:pt x="568" y="1889"/>
                </a:lnTo>
                <a:lnTo>
                  <a:pt x="568" y="1889"/>
                </a:lnTo>
                <a:lnTo>
                  <a:pt x="568" y="1889"/>
                </a:lnTo>
                <a:lnTo>
                  <a:pt x="568" y="1889"/>
                </a:lnTo>
                <a:lnTo>
                  <a:pt x="570" y="1887"/>
                </a:lnTo>
                <a:lnTo>
                  <a:pt x="570" y="1887"/>
                </a:lnTo>
                <a:lnTo>
                  <a:pt x="570" y="1887"/>
                </a:lnTo>
                <a:lnTo>
                  <a:pt x="570" y="1887"/>
                </a:lnTo>
                <a:close/>
                <a:moveTo>
                  <a:pt x="323" y="1319"/>
                </a:moveTo>
                <a:lnTo>
                  <a:pt x="323" y="1319"/>
                </a:lnTo>
                <a:lnTo>
                  <a:pt x="323" y="1319"/>
                </a:lnTo>
                <a:lnTo>
                  <a:pt x="321" y="1319"/>
                </a:lnTo>
                <a:lnTo>
                  <a:pt x="321" y="1319"/>
                </a:lnTo>
                <a:lnTo>
                  <a:pt x="321" y="1317"/>
                </a:lnTo>
                <a:lnTo>
                  <a:pt x="321" y="1317"/>
                </a:lnTo>
                <a:lnTo>
                  <a:pt x="318" y="1315"/>
                </a:lnTo>
                <a:lnTo>
                  <a:pt x="318" y="1315"/>
                </a:lnTo>
                <a:lnTo>
                  <a:pt x="316" y="1317"/>
                </a:lnTo>
                <a:lnTo>
                  <a:pt x="314" y="1317"/>
                </a:lnTo>
                <a:lnTo>
                  <a:pt x="314" y="1317"/>
                </a:lnTo>
                <a:lnTo>
                  <a:pt x="314" y="1319"/>
                </a:lnTo>
                <a:lnTo>
                  <a:pt x="316" y="1319"/>
                </a:lnTo>
                <a:lnTo>
                  <a:pt x="316" y="1321"/>
                </a:lnTo>
                <a:lnTo>
                  <a:pt x="318" y="1321"/>
                </a:lnTo>
                <a:lnTo>
                  <a:pt x="318" y="1321"/>
                </a:lnTo>
                <a:lnTo>
                  <a:pt x="318" y="1319"/>
                </a:lnTo>
                <a:lnTo>
                  <a:pt x="318" y="1319"/>
                </a:lnTo>
                <a:lnTo>
                  <a:pt x="318" y="1319"/>
                </a:lnTo>
                <a:lnTo>
                  <a:pt x="318" y="1321"/>
                </a:lnTo>
                <a:lnTo>
                  <a:pt x="321" y="1321"/>
                </a:lnTo>
                <a:lnTo>
                  <a:pt x="321" y="1321"/>
                </a:lnTo>
                <a:lnTo>
                  <a:pt x="323" y="1321"/>
                </a:lnTo>
                <a:lnTo>
                  <a:pt x="323" y="1321"/>
                </a:lnTo>
                <a:lnTo>
                  <a:pt x="325" y="1321"/>
                </a:lnTo>
                <a:lnTo>
                  <a:pt x="325" y="1321"/>
                </a:lnTo>
                <a:lnTo>
                  <a:pt x="323" y="1319"/>
                </a:lnTo>
                <a:close/>
                <a:moveTo>
                  <a:pt x="566" y="1893"/>
                </a:moveTo>
                <a:lnTo>
                  <a:pt x="566" y="1893"/>
                </a:lnTo>
                <a:lnTo>
                  <a:pt x="566" y="1893"/>
                </a:lnTo>
                <a:lnTo>
                  <a:pt x="566" y="1893"/>
                </a:lnTo>
                <a:lnTo>
                  <a:pt x="566" y="1895"/>
                </a:lnTo>
                <a:lnTo>
                  <a:pt x="568" y="1895"/>
                </a:lnTo>
                <a:lnTo>
                  <a:pt x="568" y="1895"/>
                </a:lnTo>
                <a:lnTo>
                  <a:pt x="568" y="1895"/>
                </a:lnTo>
                <a:lnTo>
                  <a:pt x="566" y="1893"/>
                </a:lnTo>
                <a:close/>
                <a:moveTo>
                  <a:pt x="568" y="1897"/>
                </a:moveTo>
                <a:lnTo>
                  <a:pt x="568" y="1897"/>
                </a:lnTo>
                <a:lnTo>
                  <a:pt x="570" y="1897"/>
                </a:lnTo>
                <a:lnTo>
                  <a:pt x="570" y="1897"/>
                </a:lnTo>
                <a:lnTo>
                  <a:pt x="570" y="1897"/>
                </a:lnTo>
                <a:lnTo>
                  <a:pt x="568" y="1897"/>
                </a:lnTo>
                <a:close/>
                <a:moveTo>
                  <a:pt x="543" y="1864"/>
                </a:moveTo>
                <a:lnTo>
                  <a:pt x="543" y="1864"/>
                </a:lnTo>
                <a:lnTo>
                  <a:pt x="543" y="1864"/>
                </a:lnTo>
                <a:lnTo>
                  <a:pt x="543" y="1864"/>
                </a:lnTo>
                <a:lnTo>
                  <a:pt x="543" y="1864"/>
                </a:lnTo>
                <a:close/>
                <a:moveTo>
                  <a:pt x="362" y="1346"/>
                </a:moveTo>
                <a:lnTo>
                  <a:pt x="362" y="1344"/>
                </a:lnTo>
                <a:lnTo>
                  <a:pt x="360" y="1344"/>
                </a:lnTo>
                <a:lnTo>
                  <a:pt x="360" y="1342"/>
                </a:lnTo>
                <a:lnTo>
                  <a:pt x="358" y="1340"/>
                </a:lnTo>
                <a:lnTo>
                  <a:pt x="354" y="1338"/>
                </a:lnTo>
                <a:lnTo>
                  <a:pt x="350" y="1336"/>
                </a:lnTo>
                <a:lnTo>
                  <a:pt x="350" y="1336"/>
                </a:lnTo>
                <a:lnTo>
                  <a:pt x="350" y="1338"/>
                </a:lnTo>
                <a:lnTo>
                  <a:pt x="350" y="1340"/>
                </a:lnTo>
                <a:lnTo>
                  <a:pt x="350" y="1342"/>
                </a:lnTo>
                <a:lnTo>
                  <a:pt x="348" y="1342"/>
                </a:lnTo>
                <a:lnTo>
                  <a:pt x="348" y="1344"/>
                </a:lnTo>
                <a:lnTo>
                  <a:pt x="348" y="1346"/>
                </a:lnTo>
                <a:lnTo>
                  <a:pt x="350" y="1350"/>
                </a:lnTo>
                <a:lnTo>
                  <a:pt x="350" y="1352"/>
                </a:lnTo>
                <a:lnTo>
                  <a:pt x="350" y="1354"/>
                </a:lnTo>
                <a:lnTo>
                  <a:pt x="352" y="1357"/>
                </a:lnTo>
                <a:lnTo>
                  <a:pt x="354" y="1357"/>
                </a:lnTo>
                <a:lnTo>
                  <a:pt x="354" y="1354"/>
                </a:lnTo>
                <a:lnTo>
                  <a:pt x="354" y="1354"/>
                </a:lnTo>
                <a:lnTo>
                  <a:pt x="358" y="1350"/>
                </a:lnTo>
                <a:lnTo>
                  <a:pt x="360" y="1350"/>
                </a:lnTo>
                <a:lnTo>
                  <a:pt x="365" y="1348"/>
                </a:lnTo>
                <a:lnTo>
                  <a:pt x="365" y="1348"/>
                </a:lnTo>
                <a:lnTo>
                  <a:pt x="365" y="1346"/>
                </a:lnTo>
                <a:lnTo>
                  <a:pt x="362" y="1346"/>
                </a:lnTo>
                <a:close/>
                <a:moveTo>
                  <a:pt x="362" y="1690"/>
                </a:moveTo>
                <a:lnTo>
                  <a:pt x="362" y="1690"/>
                </a:lnTo>
                <a:lnTo>
                  <a:pt x="362" y="1690"/>
                </a:lnTo>
                <a:lnTo>
                  <a:pt x="362" y="1690"/>
                </a:lnTo>
                <a:lnTo>
                  <a:pt x="362" y="1690"/>
                </a:lnTo>
                <a:lnTo>
                  <a:pt x="362" y="1690"/>
                </a:lnTo>
                <a:lnTo>
                  <a:pt x="362" y="1690"/>
                </a:lnTo>
                <a:lnTo>
                  <a:pt x="362" y="1690"/>
                </a:lnTo>
                <a:lnTo>
                  <a:pt x="362" y="1690"/>
                </a:lnTo>
                <a:lnTo>
                  <a:pt x="362" y="1690"/>
                </a:lnTo>
                <a:lnTo>
                  <a:pt x="362" y="1690"/>
                </a:lnTo>
                <a:close/>
                <a:moveTo>
                  <a:pt x="354" y="734"/>
                </a:moveTo>
                <a:lnTo>
                  <a:pt x="354" y="734"/>
                </a:lnTo>
                <a:lnTo>
                  <a:pt x="354" y="732"/>
                </a:lnTo>
                <a:lnTo>
                  <a:pt x="354" y="732"/>
                </a:lnTo>
                <a:lnTo>
                  <a:pt x="354" y="732"/>
                </a:lnTo>
                <a:lnTo>
                  <a:pt x="354" y="732"/>
                </a:lnTo>
                <a:lnTo>
                  <a:pt x="352" y="734"/>
                </a:lnTo>
                <a:lnTo>
                  <a:pt x="352" y="734"/>
                </a:lnTo>
                <a:lnTo>
                  <a:pt x="352" y="734"/>
                </a:lnTo>
                <a:lnTo>
                  <a:pt x="354" y="734"/>
                </a:lnTo>
                <a:close/>
                <a:moveTo>
                  <a:pt x="369" y="717"/>
                </a:moveTo>
                <a:lnTo>
                  <a:pt x="367" y="719"/>
                </a:lnTo>
                <a:lnTo>
                  <a:pt x="367" y="719"/>
                </a:lnTo>
                <a:lnTo>
                  <a:pt x="367" y="721"/>
                </a:lnTo>
                <a:lnTo>
                  <a:pt x="365" y="721"/>
                </a:lnTo>
                <a:lnTo>
                  <a:pt x="365" y="721"/>
                </a:lnTo>
                <a:lnTo>
                  <a:pt x="367" y="721"/>
                </a:lnTo>
                <a:lnTo>
                  <a:pt x="367" y="721"/>
                </a:lnTo>
                <a:lnTo>
                  <a:pt x="369" y="719"/>
                </a:lnTo>
                <a:lnTo>
                  <a:pt x="371" y="719"/>
                </a:lnTo>
                <a:lnTo>
                  <a:pt x="371" y="717"/>
                </a:lnTo>
                <a:lnTo>
                  <a:pt x="369" y="717"/>
                </a:lnTo>
                <a:close/>
                <a:moveTo>
                  <a:pt x="436" y="1885"/>
                </a:moveTo>
                <a:lnTo>
                  <a:pt x="436" y="1885"/>
                </a:lnTo>
                <a:lnTo>
                  <a:pt x="436" y="1885"/>
                </a:lnTo>
                <a:lnTo>
                  <a:pt x="436" y="1885"/>
                </a:lnTo>
                <a:lnTo>
                  <a:pt x="436" y="1885"/>
                </a:lnTo>
                <a:lnTo>
                  <a:pt x="438" y="1885"/>
                </a:lnTo>
                <a:lnTo>
                  <a:pt x="438" y="1885"/>
                </a:lnTo>
                <a:lnTo>
                  <a:pt x="438" y="1885"/>
                </a:lnTo>
                <a:lnTo>
                  <a:pt x="436" y="1885"/>
                </a:lnTo>
                <a:close/>
                <a:moveTo>
                  <a:pt x="348" y="1329"/>
                </a:moveTo>
                <a:lnTo>
                  <a:pt x="348" y="1329"/>
                </a:lnTo>
                <a:lnTo>
                  <a:pt x="346" y="1327"/>
                </a:lnTo>
                <a:lnTo>
                  <a:pt x="346" y="1327"/>
                </a:lnTo>
                <a:lnTo>
                  <a:pt x="344" y="1325"/>
                </a:lnTo>
                <a:lnTo>
                  <a:pt x="342" y="1325"/>
                </a:lnTo>
                <a:lnTo>
                  <a:pt x="342" y="1327"/>
                </a:lnTo>
                <a:lnTo>
                  <a:pt x="342" y="1327"/>
                </a:lnTo>
                <a:lnTo>
                  <a:pt x="339" y="1325"/>
                </a:lnTo>
                <a:lnTo>
                  <a:pt x="339" y="1325"/>
                </a:lnTo>
                <a:lnTo>
                  <a:pt x="337" y="1325"/>
                </a:lnTo>
                <a:lnTo>
                  <a:pt x="337" y="1325"/>
                </a:lnTo>
                <a:lnTo>
                  <a:pt x="337" y="1327"/>
                </a:lnTo>
                <a:lnTo>
                  <a:pt x="339" y="1327"/>
                </a:lnTo>
                <a:lnTo>
                  <a:pt x="339" y="1329"/>
                </a:lnTo>
                <a:lnTo>
                  <a:pt x="342" y="1327"/>
                </a:lnTo>
                <a:lnTo>
                  <a:pt x="342" y="1329"/>
                </a:lnTo>
                <a:lnTo>
                  <a:pt x="342" y="1331"/>
                </a:lnTo>
                <a:lnTo>
                  <a:pt x="342" y="1331"/>
                </a:lnTo>
                <a:lnTo>
                  <a:pt x="344" y="1331"/>
                </a:lnTo>
                <a:lnTo>
                  <a:pt x="344" y="1331"/>
                </a:lnTo>
                <a:lnTo>
                  <a:pt x="346" y="1331"/>
                </a:lnTo>
                <a:lnTo>
                  <a:pt x="348" y="1329"/>
                </a:lnTo>
                <a:lnTo>
                  <a:pt x="348" y="1329"/>
                </a:lnTo>
                <a:close/>
                <a:moveTo>
                  <a:pt x="335" y="1327"/>
                </a:moveTo>
                <a:lnTo>
                  <a:pt x="333" y="1327"/>
                </a:lnTo>
                <a:lnTo>
                  <a:pt x="333" y="1327"/>
                </a:lnTo>
                <a:lnTo>
                  <a:pt x="333" y="1327"/>
                </a:lnTo>
                <a:lnTo>
                  <a:pt x="333" y="1329"/>
                </a:lnTo>
                <a:lnTo>
                  <a:pt x="335" y="1329"/>
                </a:lnTo>
                <a:lnTo>
                  <a:pt x="335" y="1329"/>
                </a:lnTo>
                <a:lnTo>
                  <a:pt x="335" y="1327"/>
                </a:lnTo>
                <a:lnTo>
                  <a:pt x="335" y="1327"/>
                </a:lnTo>
                <a:lnTo>
                  <a:pt x="335" y="1327"/>
                </a:lnTo>
                <a:close/>
                <a:moveTo>
                  <a:pt x="329" y="1602"/>
                </a:moveTo>
                <a:lnTo>
                  <a:pt x="327" y="1602"/>
                </a:lnTo>
                <a:lnTo>
                  <a:pt x="327" y="1602"/>
                </a:lnTo>
                <a:lnTo>
                  <a:pt x="329" y="1604"/>
                </a:lnTo>
                <a:lnTo>
                  <a:pt x="327" y="1604"/>
                </a:lnTo>
                <a:lnTo>
                  <a:pt x="327" y="1604"/>
                </a:lnTo>
                <a:lnTo>
                  <a:pt x="327" y="1604"/>
                </a:lnTo>
                <a:lnTo>
                  <a:pt x="325" y="1604"/>
                </a:lnTo>
                <a:lnTo>
                  <a:pt x="325" y="1604"/>
                </a:lnTo>
                <a:lnTo>
                  <a:pt x="327" y="1606"/>
                </a:lnTo>
                <a:lnTo>
                  <a:pt x="329" y="1606"/>
                </a:lnTo>
                <a:lnTo>
                  <a:pt x="331" y="1606"/>
                </a:lnTo>
                <a:lnTo>
                  <a:pt x="329" y="1604"/>
                </a:lnTo>
                <a:lnTo>
                  <a:pt x="329" y="1602"/>
                </a:lnTo>
                <a:close/>
                <a:moveTo>
                  <a:pt x="373" y="717"/>
                </a:moveTo>
                <a:lnTo>
                  <a:pt x="373" y="719"/>
                </a:lnTo>
                <a:lnTo>
                  <a:pt x="371" y="719"/>
                </a:lnTo>
                <a:lnTo>
                  <a:pt x="373" y="719"/>
                </a:lnTo>
                <a:lnTo>
                  <a:pt x="373" y="719"/>
                </a:lnTo>
                <a:lnTo>
                  <a:pt x="375" y="719"/>
                </a:lnTo>
                <a:lnTo>
                  <a:pt x="375" y="719"/>
                </a:lnTo>
                <a:lnTo>
                  <a:pt x="375" y="719"/>
                </a:lnTo>
                <a:lnTo>
                  <a:pt x="375" y="719"/>
                </a:lnTo>
                <a:lnTo>
                  <a:pt x="375" y="717"/>
                </a:lnTo>
                <a:lnTo>
                  <a:pt x="373" y="717"/>
                </a:lnTo>
                <a:close/>
                <a:moveTo>
                  <a:pt x="335" y="1323"/>
                </a:moveTo>
                <a:lnTo>
                  <a:pt x="333" y="1323"/>
                </a:lnTo>
                <a:lnTo>
                  <a:pt x="333" y="1323"/>
                </a:lnTo>
                <a:lnTo>
                  <a:pt x="331" y="1323"/>
                </a:lnTo>
                <a:lnTo>
                  <a:pt x="329" y="1321"/>
                </a:lnTo>
                <a:lnTo>
                  <a:pt x="329" y="1323"/>
                </a:lnTo>
                <a:lnTo>
                  <a:pt x="329" y="1323"/>
                </a:lnTo>
                <a:lnTo>
                  <a:pt x="329" y="1323"/>
                </a:lnTo>
                <a:lnTo>
                  <a:pt x="333" y="1323"/>
                </a:lnTo>
                <a:lnTo>
                  <a:pt x="335" y="1325"/>
                </a:lnTo>
                <a:lnTo>
                  <a:pt x="337" y="1323"/>
                </a:lnTo>
                <a:lnTo>
                  <a:pt x="337" y="1323"/>
                </a:lnTo>
                <a:lnTo>
                  <a:pt x="337" y="1323"/>
                </a:lnTo>
                <a:lnTo>
                  <a:pt x="335" y="1323"/>
                </a:lnTo>
                <a:close/>
                <a:moveTo>
                  <a:pt x="350" y="1711"/>
                </a:moveTo>
                <a:lnTo>
                  <a:pt x="348" y="1711"/>
                </a:lnTo>
                <a:lnTo>
                  <a:pt x="348" y="1711"/>
                </a:lnTo>
                <a:lnTo>
                  <a:pt x="348" y="1711"/>
                </a:lnTo>
                <a:lnTo>
                  <a:pt x="350" y="1713"/>
                </a:lnTo>
                <a:lnTo>
                  <a:pt x="350" y="1713"/>
                </a:lnTo>
                <a:lnTo>
                  <a:pt x="350" y="1713"/>
                </a:lnTo>
                <a:lnTo>
                  <a:pt x="350" y="1711"/>
                </a:lnTo>
                <a:lnTo>
                  <a:pt x="350" y="1711"/>
                </a:lnTo>
                <a:lnTo>
                  <a:pt x="350" y="1711"/>
                </a:lnTo>
                <a:close/>
                <a:moveTo>
                  <a:pt x="407" y="640"/>
                </a:moveTo>
                <a:lnTo>
                  <a:pt x="407" y="637"/>
                </a:lnTo>
                <a:lnTo>
                  <a:pt x="407" y="635"/>
                </a:lnTo>
                <a:lnTo>
                  <a:pt x="407" y="635"/>
                </a:lnTo>
                <a:lnTo>
                  <a:pt x="407" y="637"/>
                </a:lnTo>
                <a:lnTo>
                  <a:pt x="404" y="640"/>
                </a:lnTo>
                <a:lnTo>
                  <a:pt x="404" y="640"/>
                </a:lnTo>
                <a:lnTo>
                  <a:pt x="407" y="640"/>
                </a:lnTo>
                <a:close/>
                <a:moveTo>
                  <a:pt x="409" y="1795"/>
                </a:moveTo>
                <a:lnTo>
                  <a:pt x="409" y="1795"/>
                </a:lnTo>
                <a:lnTo>
                  <a:pt x="409" y="1795"/>
                </a:lnTo>
                <a:lnTo>
                  <a:pt x="409" y="1797"/>
                </a:lnTo>
                <a:lnTo>
                  <a:pt x="409" y="1797"/>
                </a:lnTo>
                <a:lnTo>
                  <a:pt x="409" y="1797"/>
                </a:lnTo>
                <a:lnTo>
                  <a:pt x="409" y="1797"/>
                </a:lnTo>
                <a:lnTo>
                  <a:pt x="409" y="1795"/>
                </a:lnTo>
                <a:lnTo>
                  <a:pt x="409" y="1795"/>
                </a:lnTo>
                <a:close/>
                <a:moveTo>
                  <a:pt x="413" y="1872"/>
                </a:moveTo>
                <a:lnTo>
                  <a:pt x="413" y="1872"/>
                </a:lnTo>
                <a:lnTo>
                  <a:pt x="413" y="1872"/>
                </a:lnTo>
                <a:lnTo>
                  <a:pt x="413" y="1870"/>
                </a:lnTo>
                <a:lnTo>
                  <a:pt x="413" y="1872"/>
                </a:lnTo>
                <a:lnTo>
                  <a:pt x="413" y="1872"/>
                </a:lnTo>
                <a:lnTo>
                  <a:pt x="413" y="1872"/>
                </a:lnTo>
                <a:lnTo>
                  <a:pt x="413" y="1872"/>
                </a:lnTo>
                <a:close/>
                <a:moveTo>
                  <a:pt x="413" y="1874"/>
                </a:moveTo>
                <a:lnTo>
                  <a:pt x="413" y="1874"/>
                </a:lnTo>
                <a:lnTo>
                  <a:pt x="413" y="1877"/>
                </a:lnTo>
                <a:lnTo>
                  <a:pt x="413" y="1877"/>
                </a:lnTo>
                <a:lnTo>
                  <a:pt x="415" y="1877"/>
                </a:lnTo>
                <a:lnTo>
                  <a:pt x="415" y="1877"/>
                </a:lnTo>
                <a:lnTo>
                  <a:pt x="415" y="1874"/>
                </a:lnTo>
                <a:lnTo>
                  <a:pt x="413" y="1874"/>
                </a:lnTo>
                <a:close/>
                <a:moveTo>
                  <a:pt x="386" y="692"/>
                </a:moveTo>
                <a:lnTo>
                  <a:pt x="388" y="692"/>
                </a:lnTo>
                <a:lnTo>
                  <a:pt x="388" y="692"/>
                </a:lnTo>
                <a:lnTo>
                  <a:pt x="388" y="692"/>
                </a:lnTo>
                <a:lnTo>
                  <a:pt x="388" y="692"/>
                </a:lnTo>
                <a:lnTo>
                  <a:pt x="386" y="690"/>
                </a:lnTo>
                <a:lnTo>
                  <a:pt x="383" y="690"/>
                </a:lnTo>
                <a:lnTo>
                  <a:pt x="383" y="690"/>
                </a:lnTo>
                <a:lnTo>
                  <a:pt x="383" y="690"/>
                </a:lnTo>
                <a:lnTo>
                  <a:pt x="383" y="692"/>
                </a:lnTo>
                <a:lnTo>
                  <a:pt x="386" y="692"/>
                </a:lnTo>
                <a:close/>
                <a:moveTo>
                  <a:pt x="392" y="707"/>
                </a:moveTo>
                <a:lnTo>
                  <a:pt x="388" y="707"/>
                </a:lnTo>
                <a:lnTo>
                  <a:pt x="386" y="707"/>
                </a:lnTo>
                <a:lnTo>
                  <a:pt x="386" y="709"/>
                </a:lnTo>
                <a:lnTo>
                  <a:pt x="388" y="709"/>
                </a:lnTo>
                <a:lnTo>
                  <a:pt x="388" y="709"/>
                </a:lnTo>
                <a:lnTo>
                  <a:pt x="390" y="709"/>
                </a:lnTo>
                <a:lnTo>
                  <a:pt x="390" y="709"/>
                </a:lnTo>
                <a:lnTo>
                  <a:pt x="392" y="707"/>
                </a:lnTo>
                <a:lnTo>
                  <a:pt x="392" y="707"/>
                </a:lnTo>
                <a:lnTo>
                  <a:pt x="392" y="707"/>
                </a:lnTo>
                <a:lnTo>
                  <a:pt x="392" y="707"/>
                </a:lnTo>
                <a:lnTo>
                  <a:pt x="392" y="707"/>
                </a:lnTo>
                <a:close/>
                <a:moveTo>
                  <a:pt x="400" y="696"/>
                </a:moveTo>
                <a:lnTo>
                  <a:pt x="398" y="696"/>
                </a:lnTo>
                <a:lnTo>
                  <a:pt x="398" y="694"/>
                </a:lnTo>
                <a:lnTo>
                  <a:pt x="400" y="694"/>
                </a:lnTo>
                <a:lnTo>
                  <a:pt x="400" y="694"/>
                </a:lnTo>
                <a:lnTo>
                  <a:pt x="400" y="692"/>
                </a:lnTo>
                <a:lnTo>
                  <a:pt x="398" y="692"/>
                </a:lnTo>
                <a:lnTo>
                  <a:pt x="396" y="692"/>
                </a:lnTo>
                <a:lnTo>
                  <a:pt x="396" y="692"/>
                </a:lnTo>
                <a:lnTo>
                  <a:pt x="394" y="694"/>
                </a:lnTo>
                <a:lnTo>
                  <a:pt x="392" y="694"/>
                </a:lnTo>
                <a:lnTo>
                  <a:pt x="392" y="692"/>
                </a:lnTo>
                <a:lnTo>
                  <a:pt x="394" y="692"/>
                </a:lnTo>
                <a:lnTo>
                  <a:pt x="392" y="690"/>
                </a:lnTo>
                <a:lnTo>
                  <a:pt x="390" y="690"/>
                </a:lnTo>
                <a:lnTo>
                  <a:pt x="388" y="690"/>
                </a:lnTo>
                <a:lnTo>
                  <a:pt x="390" y="690"/>
                </a:lnTo>
                <a:lnTo>
                  <a:pt x="388" y="692"/>
                </a:lnTo>
                <a:lnTo>
                  <a:pt x="388" y="692"/>
                </a:lnTo>
                <a:lnTo>
                  <a:pt x="388" y="692"/>
                </a:lnTo>
                <a:lnTo>
                  <a:pt x="388" y="694"/>
                </a:lnTo>
                <a:lnTo>
                  <a:pt x="388" y="694"/>
                </a:lnTo>
                <a:lnTo>
                  <a:pt x="386" y="694"/>
                </a:lnTo>
                <a:lnTo>
                  <a:pt x="386" y="694"/>
                </a:lnTo>
                <a:lnTo>
                  <a:pt x="386" y="694"/>
                </a:lnTo>
                <a:lnTo>
                  <a:pt x="386" y="694"/>
                </a:lnTo>
                <a:lnTo>
                  <a:pt x="383" y="694"/>
                </a:lnTo>
                <a:lnTo>
                  <a:pt x="383" y="694"/>
                </a:lnTo>
                <a:lnTo>
                  <a:pt x="383" y="694"/>
                </a:lnTo>
                <a:lnTo>
                  <a:pt x="381" y="692"/>
                </a:lnTo>
                <a:lnTo>
                  <a:pt x="381" y="692"/>
                </a:lnTo>
                <a:lnTo>
                  <a:pt x="379" y="692"/>
                </a:lnTo>
                <a:lnTo>
                  <a:pt x="379" y="692"/>
                </a:lnTo>
                <a:lnTo>
                  <a:pt x="379" y="692"/>
                </a:lnTo>
                <a:lnTo>
                  <a:pt x="377" y="692"/>
                </a:lnTo>
                <a:lnTo>
                  <a:pt x="377" y="694"/>
                </a:lnTo>
                <a:lnTo>
                  <a:pt x="379" y="694"/>
                </a:lnTo>
                <a:lnTo>
                  <a:pt x="379" y="694"/>
                </a:lnTo>
                <a:lnTo>
                  <a:pt x="381" y="696"/>
                </a:lnTo>
                <a:lnTo>
                  <a:pt x="381" y="696"/>
                </a:lnTo>
                <a:lnTo>
                  <a:pt x="379" y="696"/>
                </a:lnTo>
                <a:lnTo>
                  <a:pt x="379" y="696"/>
                </a:lnTo>
                <a:lnTo>
                  <a:pt x="379" y="698"/>
                </a:lnTo>
                <a:lnTo>
                  <a:pt x="379" y="700"/>
                </a:lnTo>
                <a:lnTo>
                  <a:pt x="379" y="702"/>
                </a:lnTo>
                <a:lnTo>
                  <a:pt x="381" y="702"/>
                </a:lnTo>
                <a:lnTo>
                  <a:pt x="379" y="702"/>
                </a:lnTo>
                <a:lnTo>
                  <a:pt x="379" y="702"/>
                </a:lnTo>
                <a:lnTo>
                  <a:pt x="379" y="700"/>
                </a:lnTo>
                <a:lnTo>
                  <a:pt x="377" y="698"/>
                </a:lnTo>
                <a:lnTo>
                  <a:pt x="377" y="698"/>
                </a:lnTo>
                <a:lnTo>
                  <a:pt x="377" y="698"/>
                </a:lnTo>
                <a:lnTo>
                  <a:pt x="377" y="698"/>
                </a:lnTo>
                <a:lnTo>
                  <a:pt x="377" y="696"/>
                </a:lnTo>
                <a:lnTo>
                  <a:pt x="375" y="696"/>
                </a:lnTo>
                <a:lnTo>
                  <a:pt x="375" y="696"/>
                </a:lnTo>
                <a:lnTo>
                  <a:pt x="373" y="696"/>
                </a:lnTo>
                <a:lnTo>
                  <a:pt x="371" y="698"/>
                </a:lnTo>
                <a:lnTo>
                  <a:pt x="369" y="698"/>
                </a:lnTo>
                <a:lnTo>
                  <a:pt x="367" y="700"/>
                </a:lnTo>
                <a:lnTo>
                  <a:pt x="367" y="702"/>
                </a:lnTo>
                <a:lnTo>
                  <a:pt x="367" y="702"/>
                </a:lnTo>
                <a:lnTo>
                  <a:pt x="369" y="705"/>
                </a:lnTo>
                <a:lnTo>
                  <a:pt x="369" y="709"/>
                </a:lnTo>
                <a:lnTo>
                  <a:pt x="371" y="711"/>
                </a:lnTo>
                <a:lnTo>
                  <a:pt x="373" y="711"/>
                </a:lnTo>
                <a:lnTo>
                  <a:pt x="373" y="711"/>
                </a:lnTo>
                <a:lnTo>
                  <a:pt x="373" y="709"/>
                </a:lnTo>
                <a:lnTo>
                  <a:pt x="373" y="709"/>
                </a:lnTo>
                <a:lnTo>
                  <a:pt x="373" y="709"/>
                </a:lnTo>
                <a:lnTo>
                  <a:pt x="373" y="709"/>
                </a:lnTo>
                <a:lnTo>
                  <a:pt x="373" y="707"/>
                </a:lnTo>
                <a:lnTo>
                  <a:pt x="371" y="709"/>
                </a:lnTo>
                <a:lnTo>
                  <a:pt x="371" y="707"/>
                </a:lnTo>
                <a:lnTo>
                  <a:pt x="373" y="707"/>
                </a:lnTo>
                <a:lnTo>
                  <a:pt x="373" y="707"/>
                </a:lnTo>
                <a:lnTo>
                  <a:pt x="375" y="707"/>
                </a:lnTo>
                <a:lnTo>
                  <a:pt x="375" y="707"/>
                </a:lnTo>
                <a:lnTo>
                  <a:pt x="377" y="707"/>
                </a:lnTo>
                <a:lnTo>
                  <a:pt x="377" y="707"/>
                </a:lnTo>
                <a:lnTo>
                  <a:pt x="375" y="709"/>
                </a:lnTo>
                <a:lnTo>
                  <a:pt x="375" y="709"/>
                </a:lnTo>
                <a:lnTo>
                  <a:pt x="375" y="709"/>
                </a:lnTo>
                <a:lnTo>
                  <a:pt x="377" y="709"/>
                </a:lnTo>
                <a:lnTo>
                  <a:pt x="379" y="709"/>
                </a:lnTo>
                <a:lnTo>
                  <a:pt x="379" y="709"/>
                </a:lnTo>
                <a:lnTo>
                  <a:pt x="379" y="711"/>
                </a:lnTo>
                <a:lnTo>
                  <a:pt x="375" y="713"/>
                </a:lnTo>
                <a:lnTo>
                  <a:pt x="375" y="713"/>
                </a:lnTo>
                <a:lnTo>
                  <a:pt x="375" y="715"/>
                </a:lnTo>
                <a:lnTo>
                  <a:pt x="377" y="715"/>
                </a:lnTo>
                <a:lnTo>
                  <a:pt x="377" y="715"/>
                </a:lnTo>
                <a:lnTo>
                  <a:pt x="379" y="713"/>
                </a:lnTo>
                <a:lnTo>
                  <a:pt x="381" y="711"/>
                </a:lnTo>
                <a:lnTo>
                  <a:pt x="381" y="711"/>
                </a:lnTo>
                <a:lnTo>
                  <a:pt x="381" y="709"/>
                </a:lnTo>
                <a:lnTo>
                  <a:pt x="381" y="709"/>
                </a:lnTo>
                <a:lnTo>
                  <a:pt x="381" y="709"/>
                </a:lnTo>
                <a:lnTo>
                  <a:pt x="383" y="709"/>
                </a:lnTo>
                <a:lnTo>
                  <a:pt x="383" y="707"/>
                </a:lnTo>
                <a:lnTo>
                  <a:pt x="383" y="707"/>
                </a:lnTo>
                <a:lnTo>
                  <a:pt x="386" y="707"/>
                </a:lnTo>
                <a:lnTo>
                  <a:pt x="388" y="705"/>
                </a:lnTo>
                <a:lnTo>
                  <a:pt x="390" y="705"/>
                </a:lnTo>
                <a:lnTo>
                  <a:pt x="392" y="705"/>
                </a:lnTo>
                <a:lnTo>
                  <a:pt x="394" y="702"/>
                </a:lnTo>
                <a:lnTo>
                  <a:pt x="394" y="702"/>
                </a:lnTo>
                <a:lnTo>
                  <a:pt x="396" y="702"/>
                </a:lnTo>
                <a:lnTo>
                  <a:pt x="396" y="702"/>
                </a:lnTo>
                <a:lnTo>
                  <a:pt x="396" y="702"/>
                </a:lnTo>
                <a:lnTo>
                  <a:pt x="396" y="700"/>
                </a:lnTo>
                <a:lnTo>
                  <a:pt x="394" y="700"/>
                </a:lnTo>
                <a:lnTo>
                  <a:pt x="392" y="700"/>
                </a:lnTo>
                <a:lnTo>
                  <a:pt x="392" y="700"/>
                </a:lnTo>
                <a:lnTo>
                  <a:pt x="392" y="700"/>
                </a:lnTo>
                <a:lnTo>
                  <a:pt x="392" y="698"/>
                </a:lnTo>
                <a:lnTo>
                  <a:pt x="394" y="700"/>
                </a:lnTo>
                <a:lnTo>
                  <a:pt x="396" y="700"/>
                </a:lnTo>
                <a:lnTo>
                  <a:pt x="400" y="700"/>
                </a:lnTo>
                <a:lnTo>
                  <a:pt x="400" y="700"/>
                </a:lnTo>
                <a:lnTo>
                  <a:pt x="400" y="700"/>
                </a:lnTo>
                <a:lnTo>
                  <a:pt x="402" y="698"/>
                </a:lnTo>
                <a:lnTo>
                  <a:pt x="402" y="698"/>
                </a:lnTo>
                <a:lnTo>
                  <a:pt x="402" y="696"/>
                </a:lnTo>
                <a:lnTo>
                  <a:pt x="400" y="696"/>
                </a:lnTo>
                <a:close/>
                <a:moveTo>
                  <a:pt x="404" y="684"/>
                </a:moveTo>
                <a:lnTo>
                  <a:pt x="404" y="684"/>
                </a:lnTo>
                <a:lnTo>
                  <a:pt x="404" y="682"/>
                </a:lnTo>
                <a:lnTo>
                  <a:pt x="402" y="682"/>
                </a:lnTo>
                <a:lnTo>
                  <a:pt x="400" y="679"/>
                </a:lnTo>
                <a:lnTo>
                  <a:pt x="400" y="682"/>
                </a:lnTo>
                <a:lnTo>
                  <a:pt x="400" y="682"/>
                </a:lnTo>
                <a:lnTo>
                  <a:pt x="400" y="682"/>
                </a:lnTo>
                <a:lnTo>
                  <a:pt x="398" y="682"/>
                </a:lnTo>
                <a:lnTo>
                  <a:pt x="398" y="679"/>
                </a:lnTo>
                <a:lnTo>
                  <a:pt x="396" y="679"/>
                </a:lnTo>
                <a:lnTo>
                  <a:pt x="396" y="679"/>
                </a:lnTo>
                <a:lnTo>
                  <a:pt x="394" y="679"/>
                </a:lnTo>
                <a:lnTo>
                  <a:pt x="394" y="682"/>
                </a:lnTo>
                <a:lnTo>
                  <a:pt x="394" y="682"/>
                </a:lnTo>
                <a:lnTo>
                  <a:pt x="394" y="684"/>
                </a:lnTo>
                <a:lnTo>
                  <a:pt x="394" y="684"/>
                </a:lnTo>
                <a:lnTo>
                  <a:pt x="392" y="684"/>
                </a:lnTo>
                <a:lnTo>
                  <a:pt x="392" y="684"/>
                </a:lnTo>
                <a:lnTo>
                  <a:pt x="390" y="684"/>
                </a:lnTo>
                <a:lnTo>
                  <a:pt x="386" y="688"/>
                </a:lnTo>
                <a:lnTo>
                  <a:pt x="388" y="688"/>
                </a:lnTo>
                <a:lnTo>
                  <a:pt x="392" y="690"/>
                </a:lnTo>
                <a:lnTo>
                  <a:pt x="392" y="690"/>
                </a:lnTo>
                <a:lnTo>
                  <a:pt x="394" y="688"/>
                </a:lnTo>
                <a:lnTo>
                  <a:pt x="394" y="688"/>
                </a:lnTo>
                <a:lnTo>
                  <a:pt x="394" y="688"/>
                </a:lnTo>
                <a:lnTo>
                  <a:pt x="396" y="688"/>
                </a:lnTo>
                <a:lnTo>
                  <a:pt x="396" y="688"/>
                </a:lnTo>
                <a:lnTo>
                  <a:pt x="396" y="686"/>
                </a:lnTo>
                <a:lnTo>
                  <a:pt x="398" y="686"/>
                </a:lnTo>
                <a:lnTo>
                  <a:pt x="398" y="686"/>
                </a:lnTo>
                <a:lnTo>
                  <a:pt x="398" y="688"/>
                </a:lnTo>
                <a:lnTo>
                  <a:pt x="398" y="686"/>
                </a:lnTo>
                <a:lnTo>
                  <a:pt x="400" y="686"/>
                </a:lnTo>
                <a:lnTo>
                  <a:pt x="400" y="686"/>
                </a:lnTo>
                <a:lnTo>
                  <a:pt x="400" y="686"/>
                </a:lnTo>
                <a:lnTo>
                  <a:pt x="400" y="686"/>
                </a:lnTo>
                <a:lnTo>
                  <a:pt x="400" y="686"/>
                </a:lnTo>
                <a:lnTo>
                  <a:pt x="402" y="684"/>
                </a:lnTo>
                <a:lnTo>
                  <a:pt x="402" y="684"/>
                </a:lnTo>
                <a:lnTo>
                  <a:pt x="402" y="684"/>
                </a:lnTo>
                <a:lnTo>
                  <a:pt x="402" y="686"/>
                </a:lnTo>
                <a:lnTo>
                  <a:pt x="402" y="686"/>
                </a:lnTo>
                <a:lnTo>
                  <a:pt x="404" y="686"/>
                </a:lnTo>
                <a:lnTo>
                  <a:pt x="404" y="686"/>
                </a:lnTo>
                <a:lnTo>
                  <a:pt x="407" y="684"/>
                </a:lnTo>
                <a:lnTo>
                  <a:pt x="407" y="684"/>
                </a:lnTo>
                <a:lnTo>
                  <a:pt x="407" y="682"/>
                </a:lnTo>
                <a:lnTo>
                  <a:pt x="404" y="684"/>
                </a:lnTo>
                <a:close/>
                <a:moveTo>
                  <a:pt x="398" y="679"/>
                </a:moveTo>
                <a:lnTo>
                  <a:pt x="398" y="679"/>
                </a:lnTo>
                <a:lnTo>
                  <a:pt x="400" y="677"/>
                </a:lnTo>
                <a:lnTo>
                  <a:pt x="400" y="677"/>
                </a:lnTo>
                <a:lnTo>
                  <a:pt x="400" y="677"/>
                </a:lnTo>
                <a:lnTo>
                  <a:pt x="400" y="677"/>
                </a:lnTo>
                <a:lnTo>
                  <a:pt x="400" y="675"/>
                </a:lnTo>
                <a:lnTo>
                  <a:pt x="398" y="675"/>
                </a:lnTo>
                <a:lnTo>
                  <a:pt x="396" y="677"/>
                </a:lnTo>
                <a:lnTo>
                  <a:pt x="396" y="677"/>
                </a:lnTo>
                <a:lnTo>
                  <a:pt x="398" y="679"/>
                </a:lnTo>
                <a:lnTo>
                  <a:pt x="398" y="679"/>
                </a:lnTo>
                <a:close/>
                <a:moveTo>
                  <a:pt x="109" y="1755"/>
                </a:moveTo>
                <a:lnTo>
                  <a:pt x="109" y="1755"/>
                </a:lnTo>
                <a:lnTo>
                  <a:pt x="109" y="1755"/>
                </a:lnTo>
                <a:lnTo>
                  <a:pt x="109" y="1755"/>
                </a:lnTo>
                <a:lnTo>
                  <a:pt x="109" y="1755"/>
                </a:lnTo>
                <a:lnTo>
                  <a:pt x="109" y="1755"/>
                </a:lnTo>
                <a:lnTo>
                  <a:pt x="109" y="1755"/>
                </a:lnTo>
                <a:lnTo>
                  <a:pt x="109" y="1755"/>
                </a:lnTo>
                <a:lnTo>
                  <a:pt x="109" y="1755"/>
                </a:lnTo>
                <a:close/>
                <a:moveTo>
                  <a:pt x="1144" y="195"/>
                </a:moveTo>
                <a:lnTo>
                  <a:pt x="1142" y="193"/>
                </a:lnTo>
                <a:lnTo>
                  <a:pt x="1142" y="193"/>
                </a:lnTo>
                <a:lnTo>
                  <a:pt x="1140" y="193"/>
                </a:lnTo>
                <a:lnTo>
                  <a:pt x="1136" y="191"/>
                </a:lnTo>
                <a:lnTo>
                  <a:pt x="1131" y="191"/>
                </a:lnTo>
                <a:lnTo>
                  <a:pt x="1125" y="191"/>
                </a:lnTo>
                <a:lnTo>
                  <a:pt x="1123" y="191"/>
                </a:lnTo>
                <a:lnTo>
                  <a:pt x="1123" y="191"/>
                </a:lnTo>
                <a:lnTo>
                  <a:pt x="1123" y="193"/>
                </a:lnTo>
                <a:lnTo>
                  <a:pt x="1123" y="195"/>
                </a:lnTo>
                <a:lnTo>
                  <a:pt x="1125" y="197"/>
                </a:lnTo>
                <a:lnTo>
                  <a:pt x="1129" y="197"/>
                </a:lnTo>
                <a:lnTo>
                  <a:pt x="1131" y="197"/>
                </a:lnTo>
                <a:lnTo>
                  <a:pt x="1134" y="197"/>
                </a:lnTo>
                <a:lnTo>
                  <a:pt x="1136" y="197"/>
                </a:lnTo>
                <a:lnTo>
                  <a:pt x="1138" y="197"/>
                </a:lnTo>
                <a:lnTo>
                  <a:pt x="1144" y="195"/>
                </a:lnTo>
                <a:lnTo>
                  <a:pt x="1144" y="195"/>
                </a:lnTo>
                <a:lnTo>
                  <a:pt x="1144" y="195"/>
                </a:lnTo>
                <a:close/>
                <a:moveTo>
                  <a:pt x="1092" y="449"/>
                </a:moveTo>
                <a:lnTo>
                  <a:pt x="1092" y="449"/>
                </a:lnTo>
                <a:lnTo>
                  <a:pt x="1087" y="449"/>
                </a:lnTo>
                <a:lnTo>
                  <a:pt x="1087" y="449"/>
                </a:lnTo>
                <a:lnTo>
                  <a:pt x="1085" y="449"/>
                </a:lnTo>
                <a:lnTo>
                  <a:pt x="1085" y="451"/>
                </a:lnTo>
                <a:lnTo>
                  <a:pt x="1087" y="451"/>
                </a:lnTo>
                <a:lnTo>
                  <a:pt x="1090" y="451"/>
                </a:lnTo>
                <a:lnTo>
                  <a:pt x="1092" y="453"/>
                </a:lnTo>
                <a:lnTo>
                  <a:pt x="1092" y="453"/>
                </a:lnTo>
                <a:lnTo>
                  <a:pt x="1094" y="453"/>
                </a:lnTo>
                <a:lnTo>
                  <a:pt x="1094" y="453"/>
                </a:lnTo>
                <a:lnTo>
                  <a:pt x="1094" y="453"/>
                </a:lnTo>
                <a:lnTo>
                  <a:pt x="1094" y="451"/>
                </a:lnTo>
                <a:lnTo>
                  <a:pt x="1094" y="451"/>
                </a:lnTo>
                <a:lnTo>
                  <a:pt x="1092" y="449"/>
                </a:lnTo>
                <a:close/>
                <a:moveTo>
                  <a:pt x="1029" y="463"/>
                </a:moveTo>
                <a:lnTo>
                  <a:pt x="1027" y="463"/>
                </a:lnTo>
                <a:lnTo>
                  <a:pt x="1027" y="463"/>
                </a:lnTo>
                <a:lnTo>
                  <a:pt x="1027" y="463"/>
                </a:lnTo>
                <a:lnTo>
                  <a:pt x="1027" y="466"/>
                </a:lnTo>
                <a:lnTo>
                  <a:pt x="1029" y="466"/>
                </a:lnTo>
                <a:lnTo>
                  <a:pt x="1031" y="466"/>
                </a:lnTo>
                <a:lnTo>
                  <a:pt x="1031" y="466"/>
                </a:lnTo>
                <a:lnTo>
                  <a:pt x="1031" y="466"/>
                </a:lnTo>
                <a:lnTo>
                  <a:pt x="1029" y="463"/>
                </a:lnTo>
                <a:lnTo>
                  <a:pt x="1029" y="463"/>
                </a:lnTo>
                <a:close/>
                <a:moveTo>
                  <a:pt x="1023" y="461"/>
                </a:moveTo>
                <a:lnTo>
                  <a:pt x="1020" y="461"/>
                </a:lnTo>
                <a:lnTo>
                  <a:pt x="1023" y="463"/>
                </a:lnTo>
                <a:lnTo>
                  <a:pt x="1025" y="463"/>
                </a:lnTo>
                <a:lnTo>
                  <a:pt x="1025" y="463"/>
                </a:lnTo>
                <a:lnTo>
                  <a:pt x="1025" y="461"/>
                </a:lnTo>
                <a:lnTo>
                  <a:pt x="1023" y="461"/>
                </a:lnTo>
                <a:close/>
                <a:moveTo>
                  <a:pt x="1102" y="229"/>
                </a:moveTo>
                <a:lnTo>
                  <a:pt x="1102" y="229"/>
                </a:lnTo>
                <a:lnTo>
                  <a:pt x="1100" y="229"/>
                </a:lnTo>
                <a:lnTo>
                  <a:pt x="1098" y="229"/>
                </a:lnTo>
                <a:lnTo>
                  <a:pt x="1094" y="229"/>
                </a:lnTo>
                <a:lnTo>
                  <a:pt x="1092" y="231"/>
                </a:lnTo>
                <a:lnTo>
                  <a:pt x="1092" y="231"/>
                </a:lnTo>
                <a:lnTo>
                  <a:pt x="1092" y="233"/>
                </a:lnTo>
                <a:lnTo>
                  <a:pt x="1094" y="235"/>
                </a:lnTo>
                <a:lnTo>
                  <a:pt x="1096" y="237"/>
                </a:lnTo>
                <a:lnTo>
                  <a:pt x="1096" y="239"/>
                </a:lnTo>
                <a:lnTo>
                  <a:pt x="1098" y="239"/>
                </a:lnTo>
                <a:lnTo>
                  <a:pt x="1108" y="239"/>
                </a:lnTo>
                <a:lnTo>
                  <a:pt x="1111" y="237"/>
                </a:lnTo>
                <a:lnTo>
                  <a:pt x="1113" y="237"/>
                </a:lnTo>
                <a:lnTo>
                  <a:pt x="1115" y="237"/>
                </a:lnTo>
                <a:lnTo>
                  <a:pt x="1115" y="235"/>
                </a:lnTo>
                <a:lnTo>
                  <a:pt x="1115" y="235"/>
                </a:lnTo>
                <a:lnTo>
                  <a:pt x="1113" y="235"/>
                </a:lnTo>
                <a:lnTo>
                  <a:pt x="1106" y="233"/>
                </a:lnTo>
                <a:lnTo>
                  <a:pt x="1106" y="231"/>
                </a:lnTo>
                <a:lnTo>
                  <a:pt x="1104" y="231"/>
                </a:lnTo>
                <a:lnTo>
                  <a:pt x="1104" y="231"/>
                </a:lnTo>
                <a:lnTo>
                  <a:pt x="1102" y="231"/>
                </a:lnTo>
                <a:lnTo>
                  <a:pt x="1100" y="231"/>
                </a:lnTo>
                <a:lnTo>
                  <a:pt x="1102" y="231"/>
                </a:lnTo>
                <a:lnTo>
                  <a:pt x="1102" y="229"/>
                </a:lnTo>
                <a:close/>
                <a:moveTo>
                  <a:pt x="1131" y="443"/>
                </a:moveTo>
                <a:lnTo>
                  <a:pt x="1129" y="443"/>
                </a:lnTo>
                <a:lnTo>
                  <a:pt x="1129" y="445"/>
                </a:lnTo>
                <a:lnTo>
                  <a:pt x="1127" y="445"/>
                </a:lnTo>
                <a:lnTo>
                  <a:pt x="1125" y="445"/>
                </a:lnTo>
                <a:lnTo>
                  <a:pt x="1125" y="447"/>
                </a:lnTo>
                <a:lnTo>
                  <a:pt x="1125" y="447"/>
                </a:lnTo>
                <a:lnTo>
                  <a:pt x="1131" y="449"/>
                </a:lnTo>
                <a:lnTo>
                  <a:pt x="1131" y="449"/>
                </a:lnTo>
                <a:lnTo>
                  <a:pt x="1131" y="449"/>
                </a:lnTo>
                <a:lnTo>
                  <a:pt x="1134" y="447"/>
                </a:lnTo>
                <a:lnTo>
                  <a:pt x="1134" y="447"/>
                </a:lnTo>
                <a:lnTo>
                  <a:pt x="1134" y="445"/>
                </a:lnTo>
                <a:lnTo>
                  <a:pt x="1134" y="445"/>
                </a:lnTo>
                <a:lnTo>
                  <a:pt x="1134" y="445"/>
                </a:lnTo>
                <a:lnTo>
                  <a:pt x="1131" y="443"/>
                </a:lnTo>
                <a:close/>
                <a:moveTo>
                  <a:pt x="2384" y="1216"/>
                </a:moveTo>
                <a:lnTo>
                  <a:pt x="2384" y="1216"/>
                </a:lnTo>
                <a:lnTo>
                  <a:pt x="2384" y="1216"/>
                </a:lnTo>
                <a:lnTo>
                  <a:pt x="2380" y="1216"/>
                </a:lnTo>
                <a:lnTo>
                  <a:pt x="2380" y="1218"/>
                </a:lnTo>
                <a:lnTo>
                  <a:pt x="2378" y="1218"/>
                </a:lnTo>
                <a:lnTo>
                  <a:pt x="2378" y="1220"/>
                </a:lnTo>
                <a:lnTo>
                  <a:pt x="2380" y="1222"/>
                </a:lnTo>
                <a:lnTo>
                  <a:pt x="2380" y="1222"/>
                </a:lnTo>
                <a:lnTo>
                  <a:pt x="2382" y="1222"/>
                </a:lnTo>
                <a:lnTo>
                  <a:pt x="2384" y="1222"/>
                </a:lnTo>
                <a:lnTo>
                  <a:pt x="2384" y="1220"/>
                </a:lnTo>
                <a:lnTo>
                  <a:pt x="2384" y="1218"/>
                </a:lnTo>
                <a:lnTo>
                  <a:pt x="2384" y="1218"/>
                </a:lnTo>
                <a:lnTo>
                  <a:pt x="2384" y="1216"/>
                </a:lnTo>
                <a:lnTo>
                  <a:pt x="2384" y="1216"/>
                </a:lnTo>
                <a:close/>
                <a:moveTo>
                  <a:pt x="1155" y="398"/>
                </a:moveTo>
                <a:lnTo>
                  <a:pt x="1152" y="396"/>
                </a:lnTo>
                <a:lnTo>
                  <a:pt x="1150" y="396"/>
                </a:lnTo>
                <a:lnTo>
                  <a:pt x="1150" y="396"/>
                </a:lnTo>
                <a:lnTo>
                  <a:pt x="1148" y="396"/>
                </a:lnTo>
                <a:lnTo>
                  <a:pt x="1150" y="398"/>
                </a:lnTo>
                <a:lnTo>
                  <a:pt x="1150" y="398"/>
                </a:lnTo>
                <a:lnTo>
                  <a:pt x="1150" y="398"/>
                </a:lnTo>
                <a:lnTo>
                  <a:pt x="1150" y="398"/>
                </a:lnTo>
                <a:lnTo>
                  <a:pt x="1155" y="401"/>
                </a:lnTo>
                <a:lnTo>
                  <a:pt x="1155" y="401"/>
                </a:lnTo>
                <a:lnTo>
                  <a:pt x="1155" y="401"/>
                </a:lnTo>
                <a:lnTo>
                  <a:pt x="1155" y="398"/>
                </a:lnTo>
                <a:lnTo>
                  <a:pt x="1155" y="398"/>
                </a:lnTo>
                <a:lnTo>
                  <a:pt x="1155" y="398"/>
                </a:lnTo>
                <a:close/>
                <a:moveTo>
                  <a:pt x="1146" y="419"/>
                </a:moveTo>
                <a:lnTo>
                  <a:pt x="1146" y="417"/>
                </a:lnTo>
                <a:lnTo>
                  <a:pt x="1146" y="415"/>
                </a:lnTo>
                <a:lnTo>
                  <a:pt x="1144" y="411"/>
                </a:lnTo>
                <a:lnTo>
                  <a:pt x="1144" y="409"/>
                </a:lnTo>
                <a:lnTo>
                  <a:pt x="1144" y="409"/>
                </a:lnTo>
                <a:lnTo>
                  <a:pt x="1142" y="409"/>
                </a:lnTo>
                <a:lnTo>
                  <a:pt x="1142" y="409"/>
                </a:lnTo>
                <a:lnTo>
                  <a:pt x="1136" y="409"/>
                </a:lnTo>
                <a:lnTo>
                  <a:pt x="1136" y="409"/>
                </a:lnTo>
                <a:lnTo>
                  <a:pt x="1136" y="407"/>
                </a:lnTo>
                <a:lnTo>
                  <a:pt x="1136" y="407"/>
                </a:lnTo>
                <a:lnTo>
                  <a:pt x="1136" y="405"/>
                </a:lnTo>
                <a:lnTo>
                  <a:pt x="1134" y="405"/>
                </a:lnTo>
                <a:lnTo>
                  <a:pt x="1131" y="405"/>
                </a:lnTo>
                <a:lnTo>
                  <a:pt x="1129" y="405"/>
                </a:lnTo>
                <a:lnTo>
                  <a:pt x="1125" y="403"/>
                </a:lnTo>
                <a:lnTo>
                  <a:pt x="1121" y="401"/>
                </a:lnTo>
                <a:lnTo>
                  <a:pt x="1119" y="398"/>
                </a:lnTo>
                <a:lnTo>
                  <a:pt x="1115" y="396"/>
                </a:lnTo>
                <a:lnTo>
                  <a:pt x="1115" y="396"/>
                </a:lnTo>
                <a:lnTo>
                  <a:pt x="1115" y="396"/>
                </a:lnTo>
                <a:lnTo>
                  <a:pt x="1115" y="398"/>
                </a:lnTo>
                <a:lnTo>
                  <a:pt x="1115" y="398"/>
                </a:lnTo>
                <a:lnTo>
                  <a:pt x="1115" y="401"/>
                </a:lnTo>
                <a:lnTo>
                  <a:pt x="1115" y="401"/>
                </a:lnTo>
                <a:lnTo>
                  <a:pt x="1115" y="401"/>
                </a:lnTo>
                <a:lnTo>
                  <a:pt x="1113" y="398"/>
                </a:lnTo>
                <a:lnTo>
                  <a:pt x="1111" y="398"/>
                </a:lnTo>
                <a:lnTo>
                  <a:pt x="1106" y="396"/>
                </a:lnTo>
                <a:lnTo>
                  <a:pt x="1102" y="394"/>
                </a:lnTo>
                <a:lnTo>
                  <a:pt x="1102" y="392"/>
                </a:lnTo>
                <a:lnTo>
                  <a:pt x="1098" y="388"/>
                </a:lnTo>
                <a:lnTo>
                  <a:pt x="1094" y="386"/>
                </a:lnTo>
                <a:lnTo>
                  <a:pt x="1094" y="384"/>
                </a:lnTo>
                <a:lnTo>
                  <a:pt x="1094" y="384"/>
                </a:lnTo>
                <a:lnTo>
                  <a:pt x="1094" y="380"/>
                </a:lnTo>
                <a:lnTo>
                  <a:pt x="1094" y="380"/>
                </a:lnTo>
                <a:lnTo>
                  <a:pt x="1096" y="378"/>
                </a:lnTo>
                <a:lnTo>
                  <a:pt x="1096" y="378"/>
                </a:lnTo>
                <a:lnTo>
                  <a:pt x="1096" y="375"/>
                </a:lnTo>
                <a:lnTo>
                  <a:pt x="1096" y="375"/>
                </a:lnTo>
                <a:lnTo>
                  <a:pt x="1096" y="373"/>
                </a:lnTo>
                <a:lnTo>
                  <a:pt x="1096" y="371"/>
                </a:lnTo>
                <a:lnTo>
                  <a:pt x="1094" y="369"/>
                </a:lnTo>
                <a:lnTo>
                  <a:pt x="1090" y="365"/>
                </a:lnTo>
                <a:lnTo>
                  <a:pt x="1090" y="363"/>
                </a:lnTo>
                <a:lnTo>
                  <a:pt x="1087" y="361"/>
                </a:lnTo>
                <a:lnTo>
                  <a:pt x="1083" y="350"/>
                </a:lnTo>
                <a:lnTo>
                  <a:pt x="1083" y="348"/>
                </a:lnTo>
                <a:lnTo>
                  <a:pt x="1083" y="346"/>
                </a:lnTo>
                <a:lnTo>
                  <a:pt x="1081" y="344"/>
                </a:lnTo>
                <a:lnTo>
                  <a:pt x="1081" y="342"/>
                </a:lnTo>
                <a:lnTo>
                  <a:pt x="1081" y="342"/>
                </a:lnTo>
                <a:lnTo>
                  <a:pt x="1081" y="340"/>
                </a:lnTo>
                <a:lnTo>
                  <a:pt x="1081" y="340"/>
                </a:lnTo>
                <a:lnTo>
                  <a:pt x="1081" y="340"/>
                </a:lnTo>
                <a:lnTo>
                  <a:pt x="1079" y="338"/>
                </a:lnTo>
                <a:lnTo>
                  <a:pt x="1077" y="336"/>
                </a:lnTo>
                <a:lnTo>
                  <a:pt x="1075" y="333"/>
                </a:lnTo>
                <a:lnTo>
                  <a:pt x="1071" y="331"/>
                </a:lnTo>
                <a:lnTo>
                  <a:pt x="1064" y="327"/>
                </a:lnTo>
                <a:lnTo>
                  <a:pt x="1060" y="325"/>
                </a:lnTo>
                <a:lnTo>
                  <a:pt x="1058" y="325"/>
                </a:lnTo>
                <a:lnTo>
                  <a:pt x="1058" y="327"/>
                </a:lnTo>
                <a:lnTo>
                  <a:pt x="1056" y="327"/>
                </a:lnTo>
                <a:lnTo>
                  <a:pt x="1056" y="327"/>
                </a:lnTo>
                <a:lnTo>
                  <a:pt x="1050" y="325"/>
                </a:lnTo>
                <a:lnTo>
                  <a:pt x="1048" y="325"/>
                </a:lnTo>
                <a:lnTo>
                  <a:pt x="1043" y="323"/>
                </a:lnTo>
                <a:lnTo>
                  <a:pt x="1041" y="325"/>
                </a:lnTo>
                <a:lnTo>
                  <a:pt x="1041" y="325"/>
                </a:lnTo>
                <a:lnTo>
                  <a:pt x="1043" y="327"/>
                </a:lnTo>
                <a:lnTo>
                  <a:pt x="1043" y="327"/>
                </a:lnTo>
                <a:lnTo>
                  <a:pt x="1043" y="327"/>
                </a:lnTo>
                <a:lnTo>
                  <a:pt x="1041" y="327"/>
                </a:lnTo>
                <a:lnTo>
                  <a:pt x="1039" y="329"/>
                </a:lnTo>
                <a:lnTo>
                  <a:pt x="1039" y="329"/>
                </a:lnTo>
                <a:lnTo>
                  <a:pt x="1039" y="331"/>
                </a:lnTo>
                <a:lnTo>
                  <a:pt x="1043" y="342"/>
                </a:lnTo>
                <a:lnTo>
                  <a:pt x="1043" y="344"/>
                </a:lnTo>
                <a:lnTo>
                  <a:pt x="1043" y="346"/>
                </a:lnTo>
                <a:lnTo>
                  <a:pt x="1043" y="346"/>
                </a:lnTo>
                <a:lnTo>
                  <a:pt x="1043" y="348"/>
                </a:lnTo>
                <a:lnTo>
                  <a:pt x="1046" y="348"/>
                </a:lnTo>
                <a:lnTo>
                  <a:pt x="1046" y="348"/>
                </a:lnTo>
                <a:lnTo>
                  <a:pt x="1046" y="350"/>
                </a:lnTo>
                <a:lnTo>
                  <a:pt x="1046" y="352"/>
                </a:lnTo>
                <a:lnTo>
                  <a:pt x="1048" y="357"/>
                </a:lnTo>
                <a:lnTo>
                  <a:pt x="1050" y="361"/>
                </a:lnTo>
                <a:lnTo>
                  <a:pt x="1054" y="363"/>
                </a:lnTo>
                <a:lnTo>
                  <a:pt x="1052" y="363"/>
                </a:lnTo>
                <a:lnTo>
                  <a:pt x="1052" y="363"/>
                </a:lnTo>
                <a:lnTo>
                  <a:pt x="1052" y="365"/>
                </a:lnTo>
                <a:lnTo>
                  <a:pt x="1052" y="365"/>
                </a:lnTo>
                <a:lnTo>
                  <a:pt x="1052" y="365"/>
                </a:lnTo>
                <a:lnTo>
                  <a:pt x="1048" y="367"/>
                </a:lnTo>
                <a:lnTo>
                  <a:pt x="1046" y="369"/>
                </a:lnTo>
                <a:lnTo>
                  <a:pt x="1046" y="371"/>
                </a:lnTo>
                <a:lnTo>
                  <a:pt x="1046" y="371"/>
                </a:lnTo>
                <a:lnTo>
                  <a:pt x="1043" y="369"/>
                </a:lnTo>
                <a:lnTo>
                  <a:pt x="1043" y="369"/>
                </a:lnTo>
                <a:lnTo>
                  <a:pt x="1041" y="369"/>
                </a:lnTo>
                <a:lnTo>
                  <a:pt x="1041" y="367"/>
                </a:lnTo>
                <a:lnTo>
                  <a:pt x="1039" y="367"/>
                </a:lnTo>
                <a:lnTo>
                  <a:pt x="1039" y="363"/>
                </a:lnTo>
                <a:lnTo>
                  <a:pt x="1037" y="357"/>
                </a:lnTo>
                <a:lnTo>
                  <a:pt x="1035" y="352"/>
                </a:lnTo>
                <a:lnTo>
                  <a:pt x="1033" y="350"/>
                </a:lnTo>
                <a:lnTo>
                  <a:pt x="1033" y="346"/>
                </a:lnTo>
                <a:lnTo>
                  <a:pt x="1033" y="346"/>
                </a:lnTo>
                <a:lnTo>
                  <a:pt x="1031" y="346"/>
                </a:lnTo>
                <a:lnTo>
                  <a:pt x="1029" y="344"/>
                </a:lnTo>
                <a:lnTo>
                  <a:pt x="1029" y="344"/>
                </a:lnTo>
                <a:lnTo>
                  <a:pt x="1029" y="344"/>
                </a:lnTo>
                <a:lnTo>
                  <a:pt x="1029" y="342"/>
                </a:lnTo>
                <a:lnTo>
                  <a:pt x="1029" y="342"/>
                </a:lnTo>
                <a:lnTo>
                  <a:pt x="1029" y="342"/>
                </a:lnTo>
                <a:lnTo>
                  <a:pt x="1027" y="340"/>
                </a:lnTo>
                <a:lnTo>
                  <a:pt x="1023" y="340"/>
                </a:lnTo>
                <a:lnTo>
                  <a:pt x="1023" y="338"/>
                </a:lnTo>
                <a:lnTo>
                  <a:pt x="1020" y="338"/>
                </a:lnTo>
                <a:lnTo>
                  <a:pt x="1014" y="333"/>
                </a:lnTo>
                <a:lnTo>
                  <a:pt x="1012" y="333"/>
                </a:lnTo>
                <a:lnTo>
                  <a:pt x="1006" y="333"/>
                </a:lnTo>
                <a:lnTo>
                  <a:pt x="1004" y="333"/>
                </a:lnTo>
                <a:lnTo>
                  <a:pt x="1004" y="336"/>
                </a:lnTo>
                <a:lnTo>
                  <a:pt x="1006" y="338"/>
                </a:lnTo>
                <a:lnTo>
                  <a:pt x="1010" y="340"/>
                </a:lnTo>
                <a:lnTo>
                  <a:pt x="1012" y="340"/>
                </a:lnTo>
                <a:lnTo>
                  <a:pt x="1012" y="342"/>
                </a:lnTo>
                <a:lnTo>
                  <a:pt x="1012" y="342"/>
                </a:lnTo>
                <a:lnTo>
                  <a:pt x="1008" y="344"/>
                </a:lnTo>
                <a:lnTo>
                  <a:pt x="1006" y="344"/>
                </a:lnTo>
                <a:lnTo>
                  <a:pt x="1004" y="346"/>
                </a:lnTo>
                <a:lnTo>
                  <a:pt x="999" y="348"/>
                </a:lnTo>
                <a:lnTo>
                  <a:pt x="997" y="350"/>
                </a:lnTo>
                <a:lnTo>
                  <a:pt x="997" y="350"/>
                </a:lnTo>
                <a:lnTo>
                  <a:pt x="995" y="350"/>
                </a:lnTo>
                <a:lnTo>
                  <a:pt x="995" y="350"/>
                </a:lnTo>
                <a:lnTo>
                  <a:pt x="995" y="350"/>
                </a:lnTo>
                <a:lnTo>
                  <a:pt x="995" y="348"/>
                </a:lnTo>
                <a:lnTo>
                  <a:pt x="995" y="348"/>
                </a:lnTo>
                <a:lnTo>
                  <a:pt x="995" y="348"/>
                </a:lnTo>
                <a:lnTo>
                  <a:pt x="995" y="348"/>
                </a:lnTo>
                <a:lnTo>
                  <a:pt x="993" y="350"/>
                </a:lnTo>
                <a:lnTo>
                  <a:pt x="991" y="350"/>
                </a:lnTo>
                <a:lnTo>
                  <a:pt x="989" y="352"/>
                </a:lnTo>
                <a:lnTo>
                  <a:pt x="989" y="352"/>
                </a:lnTo>
                <a:lnTo>
                  <a:pt x="987" y="350"/>
                </a:lnTo>
                <a:lnTo>
                  <a:pt x="987" y="350"/>
                </a:lnTo>
                <a:lnTo>
                  <a:pt x="991" y="348"/>
                </a:lnTo>
                <a:lnTo>
                  <a:pt x="995" y="344"/>
                </a:lnTo>
                <a:lnTo>
                  <a:pt x="995" y="342"/>
                </a:lnTo>
                <a:lnTo>
                  <a:pt x="995" y="342"/>
                </a:lnTo>
                <a:lnTo>
                  <a:pt x="993" y="340"/>
                </a:lnTo>
                <a:lnTo>
                  <a:pt x="985" y="336"/>
                </a:lnTo>
                <a:lnTo>
                  <a:pt x="979" y="336"/>
                </a:lnTo>
                <a:lnTo>
                  <a:pt x="974" y="333"/>
                </a:lnTo>
                <a:lnTo>
                  <a:pt x="970" y="333"/>
                </a:lnTo>
                <a:lnTo>
                  <a:pt x="968" y="333"/>
                </a:lnTo>
                <a:lnTo>
                  <a:pt x="966" y="336"/>
                </a:lnTo>
                <a:lnTo>
                  <a:pt x="964" y="338"/>
                </a:lnTo>
                <a:lnTo>
                  <a:pt x="964" y="338"/>
                </a:lnTo>
                <a:lnTo>
                  <a:pt x="964" y="340"/>
                </a:lnTo>
                <a:lnTo>
                  <a:pt x="964" y="342"/>
                </a:lnTo>
                <a:lnTo>
                  <a:pt x="964" y="342"/>
                </a:lnTo>
                <a:lnTo>
                  <a:pt x="962" y="342"/>
                </a:lnTo>
                <a:lnTo>
                  <a:pt x="962" y="344"/>
                </a:lnTo>
                <a:lnTo>
                  <a:pt x="960" y="342"/>
                </a:lnTo>
                <a:lnTo>
                  <a:pt x="958" y="342"/>
                </a:lnTo>
                <a:lnTo>
                  <a:pt x="953" y="344"/>
                </a:lnTo>
                <a:lnTo>
                  <a:pt x="951" y="344"/>
                </a:lnTo>
                <a:lnTo>
                  <a:pt x="949" y="344"/>
                </a:lnTo>
                <a:lnTo>
                  <a:pt x="949" y="344"/>
                </a:lnTo>
                <a:lnTo>
                  <a:pt x="949" y="344"/>
                </a:lnTo>
                <a:lnTo>
                  <a:pt x="951" y="340"/>
                </a:lnTo>
                <a:lnTo>
                  <a:pt x="953" y="338"/>
                </a:lnTo>
                <a:lnTo>
                  <a:pt x="955" y="338"/>
                </a:lnTo>
                <a:lnTo>
                  <a:pt x="955" y="336"/>
                </a:lnTo>
                <a:lnTo>
                  <a:pt x="955" y="333"/>
                </a:lnTo>
                <a:lnTo>
                  <a:pt x="955" y="333"/>
                </a:lnTo>
                <a:lnTo>
                  <a:pt x="955" y="331"/>
                </a:lnTo>
                <a:lnTo>
                  <a:pt x="955" y="329"/>
                </a:lnTo>
                <a:lnTo>
                  <a:pt x="953" y="327"/>
                </a:lnTo>
                <a:lnTo>
                  <a:pt x="953" y="325"/>
                </a:lnTo>
                <a:lnTo>
                  <a:pt x="953" y="325"/>
                </a:lnTo>
                <a:lnTo>
                  <a:pt x="951" y="325"/>
                </a:lnTo>
                <a:lnTo>
                  <a:pt x="947" y="323"/>
                </a:lnTo>
                <a:lnTo>
                  <a:pt x="935" y="327"/>
                </a:lnTo>
                <a:lnTo>
                  <a:pt x="920" y="331"/>
                </a:lnTo>
                <a:lnTo>
                  <a:pt x="914" y="333"/>
                </a:lnTo>
                <a:lnTo>
                  <a:pt x="909" y="336"/>
                </a:lnTo>
                <a:lnTo>
                  <a:pt x="905" y="338"/>
                </a:lnTo>
                <a:lnTo>
                  <a:pt x="897" y="344"/>
                </a:lnTo>
                <a:lnTo>
                  <a:pt x="893" y="346"/>
                </a:lnTo>
                <a:lnTo>
                  <a:pt x="893" y="348"/>
                </a:lnTo>
                <a:lnTo>
                  <a:pt x="891" y="348"/>
                </a:lnTo>
                <a:lnTo>
                  <a:pt x="893" y="350"/>
                </a:lnTo>
                <a:lnTo>
                  <a:pt x="893" y="350"/>
                </a:lnTo>
                <a:lnTo>
                  <a:pt x="895" y="352"/>
                </a:lnTo>
                <a:lnTo>
                  <a:pt x="895" y="352"/>
                </a:lnTo>
                <a:lnTo>
                  <a:pt x="895" y="352"/>
                </a:lnTo>
                <a:lnTo>
                  <a:pt x="893" y="354"/>
                </a:lnTo>
                <a:lnTo>
                  <a:pt x="891" y="357"/>
                </a:lnTo>
                <a:lnTo>
                  <a:pt x="884" y="361"/>
                </a:lnTo>
                <a:lnTo>
                  <a:pt x="884" y="361"/>
                </a:lnTo>
                <a:lnTo>
                  <a:pt x="884" y="363"/>
                </a:lnTo>
                <a:lnTo>
                  <a:pt x="884" y="365"/>
                </a:lnTo>
                <a:lnTo>
                  <a:pt x="884" y="367"/>
                </a:lnTo>
                <a:lnTo>
                  <a:pt x="884" y="367"/>
                </a:lnTo>
                <a:lnTo>
                  <a:pt x="886" y="369"/>
                </a:lnTo>
                <a:lnTo>
                  <a:pt x="891" y="369"/>
                </a:lnTo>
                <a:lnTo>
                  <a:pt x="893" y="369"/>
                </a:lnTo>
                <a:lnTo>
                  <a:pt x="899" y="369"/>
                </a:lnTo>
                <a:lnTo>
                  <a:pt x="901" y="369"/>
                </a:lnTo>
                <a:lnTo>
                  <a:pt x="901" y="371"/>
                </a:lnTo>
                <a:lnTo>
                  <a:pt x="897" y="373"/>
                </a:lnTo>
                <a:lnTo>
                  <a:pt x="895" y="375"/>
                </a:lnTo>
                <a:lnTo>
                  <a:pt x="895" y="375"/>
                </a:lnTo>
                <a:lnTo>
                  <a:pt x="895" y="375"/>
                </a:lnTo>
                <a:lnTo>
                  <a:pt x="899" y="378"/>
                </a:lnTo>
                <a:lnTo>
                  <a:pt x="903" y="378"/>
                </a:lnTo>
                <a:lnTo>
                  <a:pt x="907" y="375"/>
                </a:lnTo>
                <a:lnTo>
                  <a:pt x="916" y="375"/>
                </a:lnTo>
                <a:lnTo>
                  <a:pt x="932" y="373"/>
                </a:lnTo>
                <a:lnTo>
                  <a:pt x="937" y="373"/>
                </a:lnTo>
                <a:lnTo>
                  <a:pt x="937" y="373"/>
                </a:lnTo>
                <a:lnTo>
                  <a:pt x="937" y="375"/>
                </a:lnTo>
                <a:lnTo>
                  <a:pt x="935" y="375"/>
                </a:lnTo>
                <a:lnTo>
                  <a:pt x="930" y="373"/>
                </a:lnTo>
                <a:lnTo>
                  <a:pt x="928" y="375"/>
                </a:lnTo>
                <a:lnTo>
                  <a:pt x="926" y="375"/>
                </a:lnTo>
                <a:lnTo>
                  <a:pt x="926" y="375"/>
                </a:lnTo>
                <a:lnTo>
                  <a:pt x="928" y="375"/>
                </a:lnTo>
                <a:lnTo>
                  <a:pt x="928" y="378"/>
                </a:lnTo>
                <a:lnTo>
                  <a:pt x="926" y="378"/>
                </a:lnTo>
                <a:lnTo>
                  <a:pt x="924" y="378"/>
                </a:lnTo>
                <a:lnTo>
                  <a:pt x="922" y="378"/>
                </a:lnTo>
                <a:lnTo>
                  <a:pt x="916" y="380"/>
                </a:lnTo>
                <a:lnTo>
                  <a:pt x="907" y="382"/>
                </a:lnTo>
                <a:lnTo>
                  <a:pt x="901" y="382"/>
                </a:lnTo>
                <a:lnTo>
                  <a:pt x="899" y="384"/>
                </a:lnTo>
                <a:lnTo>
                  <a:pt x="895" y="386"/>
                </a:lnTo>
                <a:lnTo>
                  <a:pt x="893" y="386"/>
                </a:lnTo>
                <a:lnTo>
                  <a:pt x="893" y="388"/>
                </a:lnTo>
                <a:lnTo>
                  <a:pt x="895" y="390"/>
                </a:lnTo>
                <a:lnTo>
                  <a:pt x="905" y="396"/>
                </a:lnTo>
                <a:lnTo>
                  <a:pt x="914" y="396"/>
                </a:lnTo>
                <a:lnTo>
                  <a:pt x="922" y="396"/>
                </a:lnTo>
                <a:lnTo>
                  <a:pt x="924" y="396"/>
                </a:lnTo>
                <a:lnTo>
                  <a:pt x="926" y="398"/>
                </a:lnTo>
                <a:lnTo>
                  <a:pt x="928" y="398"/>
                </a:lnTo>
                <a:lnTo>
                  <a:pt x="937" y="396"/>
                </a:lnTo>
                <a:lnTo>
                  <a:pt x="945" y="396"/>
                </a:lnTo>
                <a:lnTo>
                  <a:pt x="947" y="396"/>
                </a:lnTo>
                <a:lnTo>
                  <a:pt x="951" y="396"/>
                </a:lnTo>
                <a:lnTo>
                  <a:pt x="953" y="396"/>
                </a:lnTo>
                <a:lnTo>
                  <a:pt x="958" y="394"/>
                </a:lnTo>
                <a:lnTo>
                  <a:pt x="960" y="394"/>
                </a:lnTo>
                <a:lnTo>
                  <a:pt x="966" y="396"/>
                </a:lnTo>
                <a:lnTo>
                  <a:pt x="968" y="396"/>
                </a:lnTo>
                <a:lnTo>
                  <a:pt x="983" y="401"/>
                </a:lnTo>
                <a:lnTo>
                  <a:pt x="989" y="405"/>
                </a:lnTo>
                <a:lnTo>
                  <a:pt x="991" y="405"/>
                </a:lnTo>
                <a:lnTo>
                  <a:pt x="989" y="405"/>
                </a:lnTo>
                <a:lnTo>
                  <a:pt x="989" y="407"/>
                </a:lnTo>
                <a:lnTo>
                  <a:pt x="983" y="405"/>
                </a:lnTo>
                <a:lnTo>
                  <a:pt x="981" y="407"/>
                </a:lnTo>
                <a:lnTo>
                  <a:pt x="979" y="407"/>
                </a:lnTo>
                <a:lnTo>
                  <a:pt x="976" y="407"/>
                </a:lnTo>
                <a:lnTo>
                  <a:pt x="968" y="407"/>
                </a:lnTo>
                <a:lnTo>
                  <a:pt x="962" y="407"/>
                </a:lnTo>
                <a:lnTo>
                  <a:pt x="958" y="405"/>
                </a:lnTo>
                <a:lnTo>
                  <a:pt x="953" y="405"/>
                </a:lnTo>
                <a:lnTo>
                  <a:pt x="947" y="405"/>
                </a:lnTo>
                <a:lnTo>
                  <a:pt x="935" y="407"/>
                </a:lnTo>
                <a:lnTo>
                  <a:pt x="920" y="409"/>
                </a:lnTo>
                <a:lnTo>
                  <a:pt x="911" y="411"/>
                </a:lnTo>
                <a:lnTo>
                  <a:pt x="909" y="411"/>
                </a:lnTo>
                <a:lnTo>
                  <a:pt x="909" y="411"/>
                </a:lnTo>
                <a:lnTo>
                  <a:pt x="909" y="413"/>
                </a:lnTo>
                <a:lnTo>
                  <a:pt x="911" y="415"/>
                </a:lnTo>
                <a:lnTo>
                  <a:pt x="911" y="417"/>
                </a:lnTo>
                <a:lnTo>
                  <a:pt x="911" y="417"/>
                </a:lnTo>
                <a:lnTo>
                  <a:pt x="914" y="419"/>
                </a:lnTo>
                <a:lnTo>
                  <a:pt x="918" y="424"/>
                </a:lnTo>
                <a:lnTo>
                  <a:pt x="918" y="426"/>
                </a:lnTo>
                <a:lnTo>
                  <a:pt x="920" y="426"/>
                </a:lnTo>
                <a:lnTo>
                  <a:pt x="920" y="428"/>
                </a:lnTo>
                <a:lnTo>
                  <a:pt x="920" y="428"/>
                </a:lnTo>
                <a:lnTo>
                  <a:pt x="926" y="430"/>
                </a:lnTo>
                <a:lnTo>
                  <a:pt x="928" y="430"/>
                </a:lnTo>
                <a:lnTo>
                  <a:pt x="932" y="432"/>
                </a:lnTo>
                <a:lnTo>
                  <a:pt x="939" y="432"/>
                </a:lnTo>
                <a:lnTo>
                  <a:pt x="947" y="432"/>
                </a:lnTo>
                <a:lnTo>
                  <a:pt x="951" y="432"/>
                </a:lnTo>
                <a:lnTo>
                  <a:pt x="955" y="432"/>
                </a:lnTo>
                <a:lnTo>
                  <a:pt x="960" y="434"/>
                </a:lnTo>
                <a:lnTo>
                  <a:pt x="962" y="434"/>
                </a:lnTo>
                <a:lnTo>
                  <a:pt x="962" y="438"/>
                </a:lnTo>
                <a:lnTo>
                  <a:pt x="962" y="438"/>
                </a:lnTo>
                <a:lnTo>
                  <a:pt x="962" y="443"/>
                </a:lnTo>
                <a:lnTo>
                  <a:pt x="962" y="445"/>
                </a:lnTo>
                <a:lnTo>
                  <a:pt x="966" y="449"/>
                </a:lnTo>
                <a:lnTo>
                  <a:pt x="968" y="451"/>
                </a:lnTo>
                <a:lnTo>
                  <a:pt x="968" y="451"/>
                </a:lnTo>
                <a:lnTo>
                  <a:pt x="970" y="451"/>
                </a:lnTo>
                <a:lnTo>
                  <a:pt x="972" y="451"/>
                </a:lnTo>
                <a:lnTo>
                  <a:pt x="976" y="451"/>
                </a:lnTo>
                <a:lnTo>
                  <a:pt x="981" y="451"/>
                </a:lnTo>
                <a:lnTo>
                  <a:pt x="991" y="451"/>
                </a:lnTo>
                <a:lnTo>
                  <a:pt x="995" y="449"/>
                </a:lnTo>
                <a:lnTo>
                  <a:pt x="997" y="449"/>
                </a:lnTo>
                <a:lnTo>
                  <a:pt x="999" y="449"/>
                </a:lnTo>
                <a:lnTo>
                  <a:pt x="1002" y="449"/>
                </a:lnTo>
                <a:lnTo>
                  <a:pt x="1008" y="449"/>
                </a:lnTo>
                <a:lnTo>
                  <a:pt x="1014" y="447"/>
                </a:lnTo>
                <a:lnTo>
                  <a:pt x="1023" y="447"/>
                </a:lnTo>
                <a:lnTo>
                  <a:pt x="1029" y="445"/>
                </a:lnTo>
                <a:lnTo>
                  <a:pt x="1033" y="443"/>
                </a:lnTo>
                <a:lnTo>
                  <a:pt x="1035" y="440"/>
                </a:lnTo>
                <a:lnTo>
                  <a:pt x="1037" y="440"/>
                </a:lnTo>
                <a:lnTo>
                  <a:pt x="1046" y="440"/>
                </a:lnTo>
                <a:lnTo>
                  <a:pt x="1052" y="438"/>
                </a:lnTo>
                <a:lnTo>
                  <a:pt x="1052" y="438"/>
                </a:lnTo>
                <a:lnTo>
                  <a:pt x="1056" y="434"/>
                </a:lnTo>
                <a:lnTo>
                  <a:pt x="1056" y="434"/>
                </a:lnTo>
                <a:lnTo>
                  <a:pt x="1060" y="430"/>
                </a:lnTo>
                <a:lnTo>
                  <a:pt x="1060" y="428"/>
                </a:lnTo>
                <a:lnTo>
                  <a:pt x="1062" y="428"/>
                </a:lnTo>
                <a:lnTo>
                  <a:pt x="1064" y="428"/>
                </a:lnTo>
                <a:lnTo>
                  <a:pt x="1067" y="428"/>
                </a:lnTo>
                <a:lnTo>
                  <a:pt x="1067" y="428"/>
                </a:lnTo>
                <a:lnTo>
                  <a:pt x="1067" y="430"/>
                </a:lnTo>
                <a:lnTo>
                  <a:pt x="1067" y="432"/>
                </a:lnTo>
                <a:lnTo>
                  <a:pt x="1067" y="432"/>
                </a:lnTo>
                <a:lnTo>
                  <a:pt x="1067" y="432"/>
                </a:lnTo>
                <a:lnTo>
                  <a:pt x="1069" y="434"/>
                </a:lnTo>
                <a:lnTo>
                  <a:pt x="1071" y="434"/>
                </a:lnTo>
                <a:lnTo>
                  <a:pt x="1073" y="434"/>
                </a:lnTo>
                <a:lnTo>
                  <a:pt x="1075" y="434"/>
                </a:lnTo>
                <a:lnTo>
                  <a:pt x="1079" y="434"/>
                </a:lnTo>
                <a:lnTo>
                  <a:pt x="1083" y="436"/>
                </a:lnTo>
                <a:lnTo>
                  <a:pt x="1085" y="436"/>
                </a:lnTo>
                <a:lnTo>
                  <a:pt x="1085" y="436"/>
                </a:lnTo>
                <a:lnTo>
                  <a:pt x="1085" y="436"/>
                </a:lnTo>
                <a:lnTo>
                  <a:pt x="1085" y="438"/>
                </a:lnTo>
                <a:lnTo>
                  <a:pt x="1083" y="440"/>
                </a:lnTo>
                <a:lnTo>
                  <a:pt x="1085" y="440"/>
                </a:lnTo>
                <a:lnTo>
                  <a:pt x="1094" y="443"/>
                </a:lnTo>
                <a:lnTo>
                  <a:pt x="1094" y="440"/>
                </a:lnTo>
                <a:lnTo>
                  <a:pt x="1096" y="440"/>
                </a:lnTo>
                <a:lnTo>
                  <a:pt x="1100" y="443"/>
                </a:lnTo>
                <a:lnTo>
                  <a:pt x="1104" y="443"/>
                </a:lnTo>
                <a:lnTo>
                  <a:pt x="1108" y="443"/>
                </a:lnTo>
                <a:lnTo>
                  <a:pt x="1113" y="443"/>
                </a:lnTo>
                <a:lnTo>
                  <a:pt x="1117" y="443"/>
                </a:lnTo>
                <a:lnTo>
                  <a:pt x="1119" y="443"/>
                </a:lnTo>
                <a:lnTo>
                  <a:pt x="1119" y="443"/>
                </a:lnTo>
                <a:lnTo>
                  <a:pt x="1123" y="440"/>
                </a:lnTo>
                <a:lnTo>
                  <a:pt x="1125" y="440"/>
                </a:lnTo>
                <a:lnTo>
                  <a:pt x="1129" y="438"/>
                </a:lnTo>
                <a:lnTo>
                  <a:pt x="1131" y="438"/>
                </a:lnTo>
                <a:lnTo>
                  <a:pt x="1134" y="434"/>
                </a:lnTo>
                <a:lnTo>
                  <a:pt x="1134" y="434"/>
                </a:lnTo>
                <a:lnTo>
                  <a:pt x="1134" y="432"/>
                </a:lnTo>
                <a:lnTo>
                  <a:pt x="1131" y="432"/>
                </a:lnTo>
                <a:lnTo>
                  <a:pt x="1131" y="432"/>
                </a:lnTo>
                <a:lnTo>
                  <a:pt x="1129" y="432"/>
                </a:lnTo>
                <a:lnTo>
                  <a:pt x="1129" y="432"/>
                </a:lnTo>
                <a:lnTo>
                  <a:pt x="1129" y="432"/>
                </a:lnTo>
                <a:lnTo>
                  <a:pt x="1129" y="430"/>
                </a:lnTo>
                <a:lnTo>
                  <a:pt x="1129" y="430"/>
                </a:lnTo>
                <a:lnTo>
                  <a:pt x="1129" y="430"/>
                </a:lnTo>
                <a:lnTo>
                  <a:pt x="1129" y="428"/>
                </a:lnTo>
                <a:lnTo>
                  <a:pt x="1129" y="428"/>
                </a:lnTo>
                <a:lnTo>
                  <a:pt x="1129" y="426"/>
                </a:lnTo>
                <a:lnTo>
                  <a:pt x="1127" y="426"/>
                </a:lnTo>
                <a:lnTo>
                  <a:pt x="1123" y="426"/>
                </a:lnTo>
                <a:lnTo>
                  <a:pt x="1123" y="428"/>
                </a:lnTo>
                <a:lnTo>
                  <a:pt x="1119" y="428"/>
                </a:lnTo>
                <a:lnTo>
                  <a:pt x="1117" y="430"/>
                </a:lnTo>
                <a:lnTo>
                  <a:pt x="1115" y="432"/>
                </a:lnTo>
                <a:lnTo>
                  <a:pt x="1115" y="434"/>
                </a:lnTo>
                <a:lnTo>
                  <a:pt x="1115" y="432"/>
                </a:lnTo>
                <a:lnTo>
                  <a:pt x="1115" y="430"/>
                </a:lnTo>
                <a:lnTo>
                  <a:pt x="1115" y="428"/>
                </a:lnTo>
                <a:lnTo>
                  <a:pt x="1115" y="426"/>
                </a:lnTo>
                <a:lnTo>
                  <a:pt x="1115" y="426"/>
                </a:lnTo>
                <a:lnTo>
                  <a:pt x="1115" y="426"/>
                </a:lnTo>
                <a:lnTo>
                  <a:pt x="1113" y="426"/>
                </a:lnTo>
                <a:lnTo>
                  <a:pt x="1111" y="424"/>
                </a:lnTo>
                <a:lnTo>
                  <a:pt x="1111" y="424"/>
                </a:lnTo>
                <a:lnTo>
                  <a:pt x="1108" y="422"/>
                </a:lnTo>
                <a:lnTo>
                  <a:pt x="1108" y="422"/>
                </a:lnTo>
                <a:lnTo>
                  <a:pt x="1111" y="422"/>
                </a:lnTo>
                <a:lnTo>
                  <a:pt x="1111" y="422"/>
                </a:lnTo>
                <a:lnTo>
                  <a:pt x="1115" y="424"/>
                </a:lnTo>
                <a:lnTo>
                  <a:pt x="1117" y="424"/>
                </a:lnTo>
                <a:lnTo>
                  <a:pt x="1119" y="424"/>
                </a:lnTo>
                <a:lnTo>
                  <a:pt x="1121" y="424"/>
                </a:lnTo>
                <a:lnTo>
                  <a:pt x="1121" y="424"/>
                </a:lnTo>
                <a:lnTo>
                  <a:pt x="1123" y="424"/>
                </a:lnTo>
                <a:lnTo>
                  <a:pt x="1123" y="422"/>
                </a:lnTo>
                <a:lnTo>
                  <a:pt x="1123" y="422"/>
                </a:lnTo>
                <a:lnTo>
                  <a:pt x="1121" y="422"/>
                </a:lnTo>
                <a:lnTo>
                  <a:pt x="1121" y="419"/>
                </a:lnTo>
                <a:lnTo>
                  <a:pt x="1123" y="419"/>
                </a:lnTo>
                <a:lnTo>
                  <a:pt x="1125" y="417"/>
                </a:lnTo>
                <a:lnTo>
                  <a:pt x="1127" y="417"/>
                </a:lnTo>
                <a:lnTo>
                  <a:pt x="1127" y="417"/>
                </a:lnTo>
                <a:lnTo>
                  <a:pt x="1129" y="417"/>
                </a:lnTo>
                <a:lnTo>
                  <a:pt x="1131" y="419"/>
                </a:lnTo>
                <a:lnTo>
                  <a:pt x="1134" y="419"/>
                </a:lnTo>
                <a:lnTo>
                  <a:pt x="1136" y="422"/>
                </a:lnTo>
                <a:lnTo>
                  <a:pt x="1136" y="419"/>
                </a:lnTo>
                <a:lnTo>
                  <a:pt x="1136" y="419"/>
                </a:lnTo>
                <a:lnTo>
                  <a:pt x="1138" y="417"/>
                </a:lnTo>
                <a:lnTo>
                  <a:pt x="1138" y="417"/>
                </a:lnTo>
                <a:lnTo>
                  <a:pt x="1138" y="417"/>
                </a:lnTo>
                <a:lnTo>
                  <a:pt x="1138" y="419"/>
                </a:lnTo>
                <a:lnTo>
                  <a:pt x="1140" y="419"/>
                </a:lnTo>
                <a:lnTo>
                  <a:pt x="1142" y="422"/>
                </a:lnTo>
                <a:lnTo>
                  <a:pt x="1144" y="422"/>
                </a:lnTo>
                <a:lnTo>
                  <a:pt x="1144" y="422"/>
                </a:lnTo>
                <a:lnTo>
                  <a:pt x="1146" y="419"/>
                </a:lnTo>
                <a:close/>
                <a:moveTo>
                  <a:pt x="1140" y="428"/>
                </a:moveTo>
                <a:lnTo>
                  <a:pt x="1142" y="428"/>
                </a:lnTo>
                <a:lnTo>
                  <a:pt x="1142" y="428"/>
                </a:lnTo>
                <a:lnTo>
                  <a:pt x="1144" y="428"/>
                </a:lnTo>
                <a:lnTo>
                  <a:pt x="1144" y="426"/>
                </a:lnTo>
                <a:lnTo>
                  <a:pt x="1144" y="426"/>
                </a:lnTo>
                <a:lnTo>
                  <a:pt x="1144" y="426"/>
                </a:lnTo>
                <a:lnTo>
                  <a:pt x="1144" y="424"/>
                </a:lnTo>
                <a:lnTo>
                  <a:pt x="1142" y="424"/>
                </a:lnTo>
                <a:lnTo>
                  <a:pt x="1140" y="424"/>
                </a:lnTo>
                <a:lnTo>
                  <a:pt x="1140" y="424"/>
                </a:lnTo>
                <a:lnTo>
                  <a:pt x="1140" y="424"/>
                </a:lnTo>
                <a:lnTo>
                  <a:pt x="1140" y="426"/>
                </a:lnTo>
                <a:lnTo>
                  <a:pt x="1142" y="426"/>
                </a:lnTo>
                <a:lnTo>
                  <a:pt x="1142" y="426"/>
                </a:lnTo>
                <a:lnTo>
                  <a:pt x="1142" y="426"/>
                </a:lnTo>
                <a:lnTo>
                  <a:pt x="1140" y="428"/>
                </a:lnTo>
                <a:lnTo>
                  <a:pt x="1140" y="428"/>
                </a:lnTo>
                <a:lnTo>
                  <a:pt x="1140" y="428"/>
                </a:lnTo>
                <a:lnTo>
                  <a:pt x="1140" y="428"/>
                </a:lnTo>
                <a:lnTo>
                  <a:pt x="1140" y="428"/>
                </a:lnTo>
                <a:close/>
                <a:moveTo>
                  <a:pt x="1150" y="445"/>
                </a:moveTo>
                <a:lnTo>
                  <a:pt x="1150" y="445"/>
                </a:lnTo>
                <a:lnTo>
                  <a:pt x="1152" y="443"/>
                </a:lnTo>
                <a:lnTo>
                  <a:pt x="1152" y="443"/>
                </a:lnTo>
                <a:lnTo>
                  <a:pt x="1152" y="445"/>
                </a:lnTo>
                <a:lnTo>
                  <a:pt x="1152" y="445"/>
                </a:lnTo>
                <a:lnTo>
                  <a:pt x="1152" y="445"/>
                </a:lnTo>
                <a:lnTo>
                  <a:pt x="1155" y="445"/>
                </a:lnTo>
                <a:lnTo>
                  <a:pt x="1155" y="445"/>
                </a:lnTo>
                <a:lnTo>
                  <a:pt x="1155" y="445"/>
                </a:lnTo>
                <a:lnTo>
                  <a:pt x="1157" y="443"/>
                </a:lnTo>
                <a:lnTo>
                  <a:pt x="1157" y="440"/>
                </a:lnTo>
                <a:lnTo>
                  <a:pt x="1157" y="440"/>
                </a:lnTo>
                <a:lnTo>
                  <a:pt x="1155" y="438"/>
                </a:lnTo>
                <a:lnTo>
                  <a:pt x="1155" y="438"/>
                </a:lnTo>
                <a:lnTo>
                  <a:pt x="1152" y="438"/>
                </a:lnTo>
                <a:lnTo>
                  <a:pt x="1152" y="438"/>
                </a:lnTo>
                <a:lnTo>
                  <a:pt x="1150" y="438"/>
                </a:lnTo>
                <a:lnTo>
                  <a:pt x="1150" y="438"/>
                </a:lnTo>
                <a:lnTo>
                  <a:pt x="1150" y="438"/>
                </a:lnTo>
                <a:lnTo>
                  <a:pt x="1150" y="438"/>
                </a:lnTo>
                <a:lnTo>
                  <a:pt x="1150" y="440"/>
                </a:lnTo>
                <a:lnTo>
                  <a:pt x="1150" y="443"/>
                </a:lnTo>
                <a:lnTo>
                  <a:pt x="1150" y="443"/>
                </a:lnTo>
                <a:lnTo>
                  <a:pt x="1150" y="445"/>
                </a:lnTo>
                <a:lnTo>
                  <a:pt x="1150" y="445"/>
                </a:lnTo>
                <a:close/>
                <a:moveTo>
                  <a:pt x="1211" y="262"/>
                </a:moveTo>
                <a:lnTo>
                  <a:pt x="1213" y="264"/>
                </a:lnTo>
                <a:lnTo>
                  <a:pt x="1215" y="264"/>
                </a:lnTo>
                <a:lnTo>
                  <a:pt x="1215" y="262"/>
                </a:lnTo>
                <a:lnTo>
                  <a:pt x="1217" y="262"/>
                </a:lnTo>
                <a:lnTo>
                  <a:pt x="1217" y="262"/>
                </a:lnTo>
                <a:lnTo>
                  <a:pt x="1217" y="260"/>
                </a:lnTo>
                <a:lnTo>
                  <a:pt x="1215" y="260"/>
                </a:lnTo>
                <a:lnTo>
                  <a:pt x="1211" y="258"/>
                </a:lnTo>
                <a:lnTo>
                  <a:pt x="1211" y="258"/>
                </a:lnTo>
                <a:lnTo>
                  <a:pt x="1211" y="258"/>
                </a:lnTo>
                <a:lnTo>
                  <a:pt x="1211" y="260"/>
                </a:lnTo>
                <a:lnTo>
                  <a:pt x="1209" y="260"/>
                </a:lnTo>
                <a:lnTo>
                  <a:pt x="1205" y="262"/>
                </a:lnTo>
                <a:lnTo>
                  <a:pt x="1203" y="262"/>
                </a:lnTo>
                <a:lnTo>
                  <a:pt x="1203" y="264"/>
                </a:lnTo>
                <a:lnTo>
                  <a:pt x="1203" y="264"/>
                </a:lnTo>
                <a:lnTo>
                  <a:pt x="1203" y="266"/>
                </a:lnTo>
                <a:lnTo>
                  <a:pt x="1205" y="266"/>
                </a:lnTo>
                <a:lnTo>
                  <a:pt x="1207" y="266"/>
                </a:lnTo>
                <a:lnTo>
                  <a:pt x="1207" y="266"/>
                </a:lnTo>
                <a:lnTo>
                  <a:pt x="1207" y="264"/>
                </a:lnTo>
                <a:lnTo>
                  <a:pt x="1211" y="262"/>
                </a:lnTo>
                <a:lnTo>
                  <a:pt x="1211" y="262"/>
                </a:lnTo>
                <a:close/>
                <a:moveTo>
                  <a:pt x="1205" y="329"/>
                </a:moveTo>
                <a:lnTo>
                  <a:pt x="1205" y="329"/>
                </a:lnTo>
                <a:lnTo>
                  <a:pt x="1205" y="327"/>
                </a:lnTo>
                <a:lnTo>
                  <a:pt x="1203" y="329"/>
                </a:lnTo>
                <a:lnTo>
                  <a:pt x="1201" y="329"/>
                </a:lnTo>
                <a:lnTo>
                  <a:pt x="1201" y="331"/>
                </a:lnTo>
                <a:lnTo>
                  <a:pt x="1201" y="331"/>
                </a:lnTo>
                <a:lnTo>
                  <a:pt x="1201" y="333"/>
                </a:lnTo>
                <a:lnTo>
                  <a:pt x="1203" y="336"/>
                </a:lnTo>
                <a:lnTo>
                  <a:pt x="1205" y="336"/>
                </a:lnTo>
                <a:lnTo>
                  <a:pt x="1207" y="336"/>
                </a:lnTo>
                <a:lnTo>
                  <a:pt x="1207" y="333"/>
                </a:lnTo>
                <a:lnTo>
                  <a:pt x="1207" y="333"/>
                </a:lnTo>
                <a:lnTo>
                  <a:pt x="1209" y="331"/>
                </a:lnTo>
                <a:lnTo>
                  <a:pt x="1209" y="331"/>
                </a:lnTo>
                <a:lnTo>
                  <a:pt x="1207" y="331"/>
                </a:lnTo>
                <a:lnTo>
                  <a:pt x="1207" y="329"/>
                </a:lnTo>
                <a:lnTo>
                  <a:pt x="1205" y="329"/>
                </a:lnTo>
                <a:close/>
                <a:moveTo>
                  <a:pt x="1234" y="252"/>
                </a:moveTo>
                <a:lnTo>
                  <a:pt x="1234" y="254"/>
                </a:lnTo>
                <a:lnTo>
                  <a:pt x="1234" y="254"/>
                </a:lnTo>
                <a:lnTo>
                  <a:pt x="1234" y="256"/>
                </a:lnTo>
                <a:lnTo>
                  <a:pt x="1236" y="256"/>
                </a:lnTo>
                <a:lnTo>
                  <a:pt x="1238" y="256"/>
                </a:lnTo>
                <a:lnTo>
                  <a:pt x="1240" y="256"/>
                </a:lnTo>
                <a:lnTo>
                  <a:pt x="1243" y="254"/>
                </a:lnTo>
                <a:lnTo>
                  <a:pt x="1243" y="254"/>
                </a:lnTo>
                <a:lnTo>
                  <a:pt x="1240" y="254"/>
                </a:lnTo>
                <a:lnTo>
                  <a:pt x="1240" y="252"/>
                </a:lnTo>
                <a:lnTo>
                  <a:pt x="1240" y="250"/>
                </a:lnTo>
                <a:lnTo>
                  <a:pt x="1238" y="250"/>
                </a:lnTo>
                <a:lnTo>
                  <a:pt x="1238" y="248"/>
                </a:lnTo>
                <a:lnTo>
                  <a:pt x="1238" y="248"/>
                </a:lnTo>
                <a:lnTo>
                  <a:pt x="1234" y="250"/>
                </a:lnTo>
                <a:lnTo>
                  <a:pt x="1234" y="250"/>
                </a:lnTo>
                <a:lnTo>
                  <a:pt x="1234" y="250"/>
                </a:lnTo>
                <a:lnTo>
                  <a:pt x="1232" y="250"/>
                </a:lnTo>
                <a:lnTo>
                  <a:pt x="1232" y="252"/>
                </a:lnTo>
                <a:lnTo>
                  <a:pt x="1234" y="252"/>
                </a:lnTo>
                <a:lnTo>
                  <a:pt x="1234" y="252"/>
                </a:lnTo>
                <a:close/>
                <a:moveTo>
                  <a:pt x="1136" y="231"/>
                </a:moveTo>
                <a:lnTo>
                  <a:pt x="1136" y="231"/>
                </a:lnTo>
                <a:lnTo>
                  <a:pt x="1138" y="231"/>
                </a:lnTo>
                <a:lnTo>
                  <a:pt x="1142" y="231"/>
                </a:lnTo>
                <a:lnTo>
                  <a:pt x="1148" y="229"/>
                </a:lnTo>
                <a:lnTo>
                  <a:pt x="1155" y="227"/>
                </a:lnTo>
                <a:lnTo>
                  <a:pt x="1152" y="227"/>
                </a:lnTo>
                <a:lnTo>
                  <a:pt x="1150" y="227"/>
                </a:lnTo>
                <a:lnTo>
                  <a:pt x="1146" y="227"/>
                </a:lnTo>
                <a:lnTo>
                  <a:pt x="1144" y="227"/>
                </a:lnTo>
                <a:lnTo>
                  <a:pt x="1142" y="229"/>
                </a:lnTo>
                <a:lnTo>
                  <a:pt x="1138" y="229"/>
                </a:lnTo>
                <a:lnTo>
                  <a:pt x="1136" y="231"/>
                </a:lnTo>
                <a:close/>
                <a:moveTo>
                  <a:pt x="1188" y="302"/>
                </a:moveTo>
                <a:lnTo>
                  <a:pt x="1180" y="304"/>
                </a:lnTo>
                <a:lnTo>
                  <a:pt x="1175" y="304"/>
                </a:lnTo>
                <a:lnTo>
                  <a:pt x="1175" y="306"/>
                </a:lnTo>
                <a:lnTo>
                  <a:pt x="1173" y="306"/>
                </a:lnTo>
                <a:lnTo>
                  <a:pt x="1173" y="306"/>
                </a:lnTo>
                <a:lnTo>
                  <a:pt x="1171" y="306"/>
                </a:lnTo>
                <a:lnTo>
                  <a:pt x="1169" y="308"/>
                </a:lnTo>
                <a:lnTo>
                  <a:pt x="1167" y="308"/>
                </a:lnTo>
                <a:lnTo>
                  <a:pt x="1167" y="308"/>
                </a:lnTo>
                <a:lnTo>
                  <a:pt x="1167" y="308"/>
                </a:lnTo>
                <a:lnTo>
                  <a:pt x="1169" y="310"/>
                </a:lnTo>
                <a:lnTo>
                  <a:pt x="1173" y="310"/>
                </a:lnTo>
                <a:lnTo>
                  <a:pt x="1175" y="310"/>
                </a:lnTo>
                <a:lnTo>
                  <a:pt x="1178" y="310"/>
                </a:lnTo>
                <a:lnTo>
                  <a:pt x="1178" y="310"/>
                </a:lnTo>
                <a:lnTo>
                  <a:pt x="1180" y="310"/>
                </a:lnTo>
                <a:lnTo>
                  <a:pt x="1184" y="308"/>
                </a:lnTo>
                <a:lnTo>
                  <a:pt x="1186" y="308"/>
                </a:lnTo>
                <a:lnTo>
                  <a:pt x="1190" y="306"/>
                </a:lnTo>
                <a:lnTo>
                  <a:pt x="1192" y="306"/>
                </a:lnTo>
                <a:lnTo>
                  <a:pt x="1192" y="304"/>
                </a:lnTo>
                <a:lnTo>
                  <a:pt x="1192" y="304"/>
                </a:lnTo>
                <a:lnTo>
                  <a:pt x="1192" y="302"/>
                </a:lnTo>
                <a:lnTo>
                  <a:pt x="1192" y="302"/>
                </a:lnTo>
                <a:lnTo>
                  <a:pt x="1190" y="302"/>
                </a:lnTo>
                <a:lnTo>
                  <a:pt x="1188" y="302"/>
                </a:lnTo>
                <a:close/>
                <a:moveTo>
                  <a:pt x="1117" y="178"/>
                </a:moveTo>
                <a:lnTo>
                  <a:pt x="1117" y="180"/>
                </a:lnTo>
                <a:lnTo>
                  <a:pt x="1115" y="180"/>
                </a:lnTo>
                <a:lnTo>
                  <a:pt x="1113" y="183"/>
                </a:lnTo>
                <a:lnTo>
                  <a:pt x="1113" y="183"/>
                </a:lnTo>
                <a:lnTo>
                  <a:pt x="1113" y="183"/>
                </a:lnTo>
                <a:lnTo>
                  <a:pt x="1113" y="183"/>
                </a:lnTo>
                <a:lnTo>
                  <a:pt x="1115" y="185"/>
                </a:lnTo>
                <a:lnTo>
                  <a:pt x="1115" y="183"/>
                </a:lnTo>
                <a:lnTo>
                  <a:pt x="1119" y="180"/>
                </a:lnTo>
                <a:lnTo>
                  <a:pt x="1119" y="180"/>
                </a:lnTo>
                <a:lnTo>
                  <a:pt x="1117" y="178"/>
                </a:lnTo>
                <a:close/>
                <a:moveTo>
                  <a:pt x="1123" y="243"/>
                </a:moveTo>
                <a:lnTo>
                  <a:pt x="1121" y="239"/>
                </a:lnTo>
                <a:lnTo>
                  <a:pt x="1119" y="239"/>
                </a:lnTo>
                <a:lnTo>
                  <a:pt x="1115" y="239"/>
                </a:lnTo>
                <a:lnTo>
                  <a:pt x="1106" y="241"/>
                </a:lnTo>
                <a:lnTo>
                  <a:pt x="1100" y="241"/>
                </a:lnTo>
                <a:lnTo>
                  <a:pt x="1096" y="243"/>
                </a:lnTo>
                <a:lnTo>
                  <a:pt x="1096" y="245"/>
                </a:lnTo>
                <a:lnTo>
                  <a:pt x="1098" y="248"/>
                </a:lnTo>
                <a:lnTo>
                  <a:pt x="1102" y="248"/>
                </a:lnTo>
                <a:lnTo>
                  <a:pt x="1104" y="248"/>
                </a:lnTo>
                <a:lnTo>
                  <a:pt x="1102" y="250"/>
                </a:lnTo>
                <a:lnTo>
                  <a:pt x="1104" y="252"/>
                </a:lnTo>
                <a:lnTo>
                  <a:pt x="1113" y="250"/>
                </a:lnTo>
                <a:lnTo>
                  <a:pt x="1115" y="250"/>
                </a:lnTo>
                <a:lnTo>
                  <a:pt x="1113" y="254"/>
                </a:lnTo>
                <a:lnTo>
                  <a:pt x="1111" y="256"/>
                </a:lnTo>
                <a:lnTo>
                  <a:pt x="1117" y="256"/>
                </a:lnTo>
                <a:lnTo>
                  <a:pt x="1121" y="254"/>
                </a:lnTo>
                <a:lnTo>
                  <a:pt x="1123" y="254"/>
                </a:lnTo>
                <a:lnTo>
                  <a:pt x="1123" y="252"/>
                </a:lnTo>
                <a:lnTo>
                  <a:pt x="1125" y="252"/>
                </a:lnTo>
                <a:lnTo>
                  <a:pt x="1129" y="250"/>
                </a:lnTo>
                <a:lnTo>
                  <a:pt x="1129" y="250"/>
                </a:lnTo>
                <a:lnTo>
                  <a:pt x="1129" y="250"/>
                </a:lnTo>
                <a:lnTo>
                  <a:pt x="1127" y="248"/>
                </a:lnTo>
                <a:lnTo>
                  <a:pt x="1123" y="245"/>
                </a:lnTo>
                <a:lnTo>
                  <a:pt x="1123" y="245"/>
                </a:lnTo>
                <a:lnTo>
                  <a:pt x="1123" y="243"/>
                </a:lnTo>
                <a:close/>
                <a:moveTo>
                  <a:pt x="1081" y="313"/>
                </a:moveTo>
                <a:lnTo>
                  <a:pt x="1079" y="313"/>
                </a:lnTo>
                <a:lnTo>
                  <a:pt x="1067" y="313"/>
                </a:lnTo>
                <a:lnTo>
                  <a:pt x="1062" y="315"/>
                </a:lnTo>
                <a:lnTo>
                  <a:pt x="1062" y="315"/>
                </a:lnTo>
                <a:lnTo>
                  <a:pt x="1060" y="317"/>
                </a:lnTo>
                <a:lnTo>
                  <a:pt x="1058" y="319"/>
                </a:lnTo>
                <a:lnTo>
                  <a:pt x="1058" y="321"/>
                </a:lnTo>
                <a:lnTo>
                  <a:pt x="1060" y="321"/>
                </a:lnTo>
                <a:lnTo>
                  <a:pt x="1064" y="321"/>
                </a:lnTo>
                <a:lnTo>
                  <a:pt x="1069" y="325"/>
                </a:lnTo>
                <a:lnTo>
                  <a:pt x="1071" y="327"/>
                </a:lnTo>
                <a:lnTo>
                  <a:pt x="1071" y="327"/>
                </a:lnTo>
                <a:lnTo>
                  <a:pt x="1075" y="331"/>
                </a:lnTo>
                <a:lnTo>
                  <a:pt x="1079" y="333"/>
                </a:lnTo>
                <a:lnTo>
                  <a:pt x="1081" y="336"/>
                </a:lnTo>
                <a:lnTo>
                  <a:pt x="1081" y="336"/>
                </a:lnTo>
                <a:lnTo>
                  <a:pt x="1083" y="336"/>
                </a:lnTo>
                <a:lnTo>
                  <a:pt x="1083" y="336"/>
                </a:lnTo>
                <a:lnTo>
                  <a:pt x="1085" y="333"/>
                </a:lnTo>
                <a:lnTo>
                  <a:pt x="1087" y="331"/>
                </a:lnTo>
                <a:lnTo>
                  <a:pt x="1087" y="331"/>
                </a:lnTo>
                <a:lnTo>
                  <a:pt x="1090" y="329"/>
                </a:lnTo>
                <a:lnTo>
                  <a:pt x="1092" y="325"/>
                </a:lnTo>
                <a:lnTo>
                  <a:pt x="1092" y="323"/>
                </a:lnTo>
                <a:lnTo>
                  <a:pt x="1094" y="321"/>
                </a:lnTo>
                <a:lnTo>
                  <a:pt x="1094" y="319"/>
                </a:lnTo>
                <a:lnTo>
                  <a:pt x="1092" y="317"/>
                </a:lnTo>
                <a:lnTo>
                  <a:pt x="1092" y="317"/>
                </a:lnTo>
                <a:lnTo>
                  <a:pt x="1092" y="317"/>
                </a:lnTo>
                <a:lnTo>
                  <a:pt x="1090" y="315"/>
                </a:lnTo>
                <a:lnTo>
                  <a:pt x="1085" y="313"/>
                </a:lnTo>
                <a:lnTo>
                  <a:pt x="1081" y="313"/>
                </a:lnTo>
                <a:close/>
                <a:moveTo>
                  <a:pt x="1092" y="269"/>
                </a:moveTo>
                <a:lnTo>
                  <a:pt x="1090" y="271"/>
                </a:lnTo>
                <a:lnTo>
                  <a:pt x="1090" y="273"/>
                </a:lnTo>
                <a:lnTo>
                  <a:pt x="1087" y="273"/>
                </a:lnTo>
                <a:lnTo>
                  <a:pt x="1087" y="273"/>
                </a:lnTo>
                <a:lnTo>
                  <a:pt x="1090" y="275"/>
                </a:lnTo>
                <a:lnTo>
                  <a:pt x="1092" y="275"/>
                </a:lnTo>
                <a:lnTo>
                  <a:pt x="1096" y="277"/>
                </a:lnTo>
                <a:lnTo>
                  <a:pt x="1100" y="277"/>
                </a:lnTo>
                <a:lnTo>
                  <a:pt x="1104" y="275"/>
                </a:lnTo>
                <a:lnTo>
                  <a:pt x="1104" y="275"/>
                </a:lnTo>
                <a:lnTo>
                  <a:pt x="1106" y="273"/>
                </a:lnTo>
                <a:lnTo>
                  <a:pt x="1106" y="273"/>
                </a:lnTo>
                <a:lnTo>
                  <a:pt x="1106" y="273"/>
                </a:lnTo>
                <a:lnTo>
                  <a:pt x="1106" y="271"/>
                </a:lnTo>
                <a:lnTo>
                  <a:pt x="1104" y="271"/>
                </a:lnTo>
                <a:lnTo>
                  <a:pt x="1104" y="269"/>
                </a:lnTo>
                <a:lnTo>
                  <a:pt x="1104" y="266"/>
                </a:lnTo>
                <a:lnTo>
                  <a:pt x="1104" y="266"/>
                </a:lnTo>
                <a:lnTo>
                  <a:pt x="1102" y="266"/>
                </a:lnTo>
                <a:lnTo>
                  <a:pt x="1100" y="264"/>
                </a:lnTo>
                <a:lnTo>
                  <a:pt x="1096" y="264"/>
                </a:lnTo>
                <a:lnTo>
                  <a:pt x="1094" y="264"/>
                </a:lnTo>
                <a:lnTo>
                  <a:pt x="1092" y="266"/>
                </a:lnTo>
                <a:lnTo>
                  <a:pt x="1092" y="269"/>
                </a:lnTo>
                <a:close/>
                <a:moveTo>
                  <a:pt x="1211" y="277"/>
                </a:moveTo>
                <a:lnTo>
                  <a:pt x="1213" y="279"/>
                </a:lnTo>
                <a:lnTo>
                  <a:pt x="1213" y="279"/>
                </a:lnTo>
                <a:lnTo>
                  <a:pt x="1213" y="279"/>
                </a:lnTo>
                <a:lnTo>
                  <a:pt x="1215" y="279"/>
                </a:lnTo>
                <a:lnTo>
                  <a:pt x="1215" y="279"/>
                </a:lnTo>
                <a:lnTo>
                  <a:pt x="1219" y="281"/>
                </a:lnTo>
                <a:lnTo>
                  <a:pt x="1226" y="283"/>
                </a:lnTo>
                <a:lnTo>
                  <a:pt x="1228" y="283"/>
                </a:lnTo>
                <a:lnTo>
                  <a:pt x="1232" y="285"/>
                </a:lnTo>
                <a:lnTo>
                  <a:pt x="1234" y="287"/>
                </a:lnTo>
                <a:lnTo>
                  <a:pt x="1236" y="287"/>
                </a:lnTo>
                <a:lnTo>
                  <a:pt x="1238" y="287"/>
                </a:lnTo>
                <a:lnTo>
                  <a:pt x="1243" y="287"/>
                </a:lnTo>
                <a:lnTo>
                  <a:pt x="1247" y="287"/>
                </a:lnTo>
                <a:lnTo>
                  <a:pt x="1251" y="287"/>
                </a:lnTo>
                <a:lnTo>
                  <a:pt x="1253" y="287"/>
                </a:lnTo>
                <a:lnTo>
                  <a:pt x="1253" y="285"/>
                </a:lnTo>
                <a:lnTo>
                  <a:pt x="1253" y="285"/>
                </a:lnTo>
                <a:lnTo>
                  <a:pt x="1253" y="285"/>
                </a:lnTo>
                <a:lnTo>
                  <a:pt x="1253" y="283"/>
                </a:lnTo>
                <a:lnTo>
                  <a:pt x="1253" y="283"/>
                </a:lnTo>
                <a:lnTo>
                  <a:pt x="1253" y="281"/>
                </a:lnTo>
                <a:lnTo>
                  <a:pt x="1253" y="279"/>
                </a:lnTo>
                <a:lnTo>
                  <a:pt x="1253" y="279"/>
                </a:lnTo>
                <a:lnTo>
                  <a:pt x="1253" y="277"/>
                </a:lnTo>
                <a:lnTo>
                  <a:pt x="1253" y="275"/>
                </a:lnTo>
                <a:lnTo>
                  <a:pt x="1253" y="275"/>
                </a:lnTo>
                <a:lnTo>
                  <a:pt x="1253" y="273"/>
                </a:lnTo>
                <a:lnTo>
                  <a:pt x="1251" y="271"/>
                </a:lnTo>
                <a:lnTo>
                  <a:pt x="1251" y="269"/>
                </a:lnTo>
                <a:lnTo>
                  <a:pt x="1249" y="266"/>
                </a:lnTo>
                <a:lnTo>
                  <a:pt x="1247" y="264"/>
                </a:lnTo>
                <a:lnTo>
                  <a:pt x="1243" y="262"/>
                </a:lnTo>
                <a:lnTo>
                  <a:pt x="1240" y="260"/>
                </a:lnTo>
                <a:lnTo>
                  <a:pt x="1236" y="260"/>
                </a:lnTo>
                <a:lnTo>
                  <a:pt x="1234" y="258"/>
                </a:lnTo>
                <a:lnTo>
                  <a:pt x="1230" y="260"/>
                </a:lnTo>
                <a:lnTo>
                  <a:pt x="1222" y="262"/>
                </a:lnTo>
                <a:lnTo>
                  <a:pt x="1219" y="264"/>
                </a:lnTo>
                <a:lnTo>
                  <a:pt x="1217" y="264"/>
                </a:lnTo>
                <a:lnTo>
                  <a:pt x="1215" y="266"/>
                </a:lnTo>
                <a:lnTo>
                  <a:pt x="1215" y="269"/>
                </a:lnTo>
                <a:lnTo>
                  <a:pt x="1215" y="271"/>
                </a:lnTo>
                <a:lnTo>
                  <a:pt x="1213" y="271"/>
                </a:lnTo>
                <a:lnTo>
                  <a:pt x="1211" y="271"/>
                </a:lnTo>
                <a:lnTo>
                  <a:pt x="1209" y="275"/>
                </a:lnTo>
                <a:lnTo>
                  <a:pt x="1209" y="275"/>
                </a:lnTo>
                <a:lnTo>
                  <a:pt x="1209" y="277"/>
                </a:lnTo>
                <a:lnTo>
                  <a:pt x="1209" y="277"/>
                </a:lnTo>
                <a:lnTo>
                  <a:pt x="1209" y="277"/>
                </a:lnTo>
                <a:lnTo>
                  <a:pt x="1211" y="277"/>
                </a:lnTo>
                <a:lnTo>
                  <a:pt x="1211" y="277"/>
                </a:lnTo>
                <a:close/>
                <a:moveTo>
                  <a:pt x="1473" y="631"/>
                </a:moveTo>
                <a:lnTo>
                  <a:pt x="1473" y="629"/>
                </a:lnTo>
                <a:lnTo>
                  <a:pt x="1475" y="629"/>
                </a:lnTo>
                <a:lnTo>
                  <a:pt x="1471" y="629"/>
                </a:lnTo>
                <a:lnTo>
                  <a:pt x="1469" y="631"/>
                </a:lnTo>
                <a:lnTo>
                  <a:pt x="1469" y="631"/>
                </a:lnTo>
                <a:lnTo>
                  <a:pt x="1469" y="631"/>
                </a:lnTo>
                <a:lnTo>
                  <a:pt x="1471" y="631"/>
                </a:lnTo>
                <a:lnTo>
                  <a:pt x="1473" y="631"/>
                </a:lnTo>
                <a:close/>
                <a:moveTo>
                  <a:pt x="1479" y="579"/>
                </a:moveTo>
                <a:lnTo>
                  <a:pt x="1481" y="579"/>
                </a:lnTo>
                <a:lnTo>
                  <a:pt x="1483" y="577"/>
                </a:lnTo>
                <a:lnTo>
                  <a:pt x="1483" y="577"/>
                </a:lnTo>
                <a:lnTo>
                  <a:pt x="1483" y="575"/>
                </a:lnTo>
                <a:lnTo>
                  <a:pt x="1486" y="575"/>
                </a:lnTo>
                <a:lnTo>
                  <a:pt x="1483" y="575"/>
                </a:lnTo>
                <a:lnTo>
                  <a:pt x="1483" y="572"/>
                </a:lnTo>
                <a:lnTo>
                  <a:pt x="1481" y="570"/>
                </a:lnTo>
                <a:lnTo>
                  <a:pt x="1481" y="570"/>
                </a:lnTo>
                <a:lnTo>
                  <a:pt x="1479" y="570"/>
                </a:lnTo>
                <a:lnTo>
                  <a:pt x="1479" y="570"/>
                </a:lnTo>
                <a:lnTo>
                  <a:pt x="1475" y="570"/>
                </a:lnTo>
                <a:lnTo>
                  <a:pt x="1471" y="570"/>
                </a:lnTo>
                <a:lnTo>
                  <a:pt x="1471" y="570"/>
                </a:lnTo>
                <a:lnTo>
                  <a:pt x="1471" y="570"/>
                </a:lnTo>
                <a:lnTo>
                  <a:pt x="1471" y="572"/>
                </a:lnTo>
                <a:lnTo>
                  <a:pt x="1473" y="575"/>
                </a:lnTo>
                <a:lnTo>
                  <a:pt x="1477" y="579"/>
                </a:lnTo>
                <a:lnTo>
                  <a:pt x="1479" y="579"/>
                </a:lnTo>
                <a:close/>
                <a:moveTo>
                  <a:pt x="1523" y="451"/>
                </a:moveTo>
                <a:lnTo>
                  <a:pt x="1523" y="449"/>
                </a:lnTo>
                <a:lnTo>
                  <a:pt x="1521" y="447"/>
                </a:lnTo>
                <a:lnTo>
                  <a:pt x="1519" y="447"/>
                </a:lnTo>
                <a:lnTo>
                  <a:pt x="1519" y="447"/>
                </a:lnTo>
                <a:lnTo>
                  <a:pt x="1517" y="447"/>
                </a:lnTo>
                <a:lnTo>
                  <a:pt x="1515" y="447"/>
                </a:lnTo>
                <a:lnTo>
                  <a:pt x="1515" y="449"/>
                </a:lnTo>
                <a:lnTo>
                  <a:pt x="1515" y="449"/>
                </a:lnTo>
                <a:lnTo>
                  <a:pt x="1515" y="451"/>
                </a:lnTo>
                <a:lnTo>
                  <a:pt x="1517" y="451"/>
                </a:lnTo>
                <a:lnTo>
                  <a:pt x="1519" y="453"/>
                </a:lnTo>
                <a:lnTo>
                  <a:pt x="1521" y="455"/>
                </a:lnTo>
                <a:lnTo>
                  <a:pt x="1523" y="455"/>
                </a:lnTo>
                <a:lnTo>
                  <a:pt x="1523" y="455"/>
                </a:lnTo>
                <a:lnTo>
                  <a:pt x="1523" y="453"/>
                </a:lnTo>
                <a:lnTo>
                  <a:pt x="1523" y="453"/>
                </a:lnTo>
                <a:lnTo>
                  <a:pt x="1523" y="453"/>
                </a:lnTo>
                <a:lnTo>
                  <a:pt x="1523" y="453"/>
                </a:lnTo>
                <a:lnTo>
                  <a:pt x="1523" y="451"/>
                </a:lnTo>
                <a:lnTo>
                  <a:pt x="1523" y="451"/>
                </a:lnTo>
                <a:close/>
                <a:moveTo>
                  <a:pt x="1467" y="728"/>
                </a:moveTo>
                <a:lnTo>
                  <a:pt x="1467" y="728"/>
                </a:lnTo>
                <a:lnTo>
                  <a:pt x="1467" y="726"/>
                </a:lnTo>
                <a:lnTo>
                  <a:pt x="1469" y="726"/>
                </a:lnTo>
                <a:lnTo>
                  <a:pt x="1469" y="723"/>
                </a:lnTo>
                <a:lnTo>
                  <a:pt x="1469" y="721"/>
                </a:lnTo>
                <a:lnTo>
                  <a:pt x="1467" y="721"/>
                </a:lnTo>
                <a:lnTo>
                  <a:pt x="1467" y="721"/>
                </a:lnTo>
                <a:lnTo>
                  <a:pt x="1467" y="721"/>
                </a:lnTo>
                <a:lnTo>
                  <a:pt x="1467" y="723"/>
                </a:lnTo>
                <a:lnTo>
                  <a:pt x="1467" y="723"/>
                </a:lnTo>
                <a:lnTo>
                  <a:pt x="1465" y="726"/>
                </a:lnTo>
                <a:lnTo>
                  <a:pt x="1465" y="728"/>
                </a:lnTo>
                <a:lnTo>
                  <a:pt x="1465" y="728"/>
                </a:lnTo>
                <a:lnTo>
                  <a:pt x="1465" y="728"/>
                </a:lnTo>
                <a:lnTo>
                  <a:pt x="1467" y="728"/>
                </a:lnTo>
                <a:close/>
                <a:moveTo>
                  <a:pt x="1481" y="560"/>
                </a:moveTo>
                <a:lnTo>
                  <a:pt x="1483" y="558"/>
                </a:lnTo>
                <a:lnTo>
                  <a:pt x="1483" y="558"/>
                </a:lnTo>
                <a:lnTo>
                  <a:pt x="1483" y="558"/>
                </a:lnTo>
                <a:lnTo>
                  <a:pt x="1483" y="558"/>
                </a:lnTo>
                <a:lnTo>
                  <a:pt x="1481" y="558"/>
                </a:lnTo>
                <a:lnTo>
                  <a:pt x="1479" y="558"/>
                </a:lnTo>
                <a:lnTo>
                  <a:pt x="1477" y="558"/>
                </a:lnTo>
                <a:lnTo>
                  <a:pt x="1479" y="558"/>
                </a:lnTo>
                <a:lnTo>
                  <a:pt x="1479" y="560"/>
                </a:lnTo>
                <a:lnTo>
                  <a:pt x="1481" y="560"/>
                </a:lnTo>
                <a:close/>
                <a:moveTo>
                  <a:pt x="1509" y="455"/>
                </a:moveTo>
                <a:lnTo>
                  <a:pt x="1507" y="455"/>
                </a:lnTo>
                <a:lnTo>
                  <a:pt x="1504" y="455"/>
                </a:lnTo>
                <a:lnTo>
                  <a:pt x="1504" y="455"/>
                </a:lnTo>
                <a:lnTo>
                  <a:pt x="1502" y="455"/>
                </a:lnTo>
                <a:lnTo>
                  <a:pt x="1498" y="457"/>
                </a:lnTo>
                <a:lnTo>
                  <a:pt x="1496" y="457"/>
                </a:lnTo>
                <a:lnTo>
                  <a:pt x="1496" y="457"/>
                </a:lnTo>
                <a:lnTo>
                  <a:pt x="1494" y="461"/>
                </a:lnTo>
                <a:lnTo>
                  <a:pt x="1490" y="463"/>
                </a:lnTo>
                <a:lnTo>
                  <a:pt x="1490" y="468"/>
                </a:lnTo>
                <a:lnTo>
                  <a:pt x="1488" y="470"/>
                </a:lnTo>
                <a:lnTo>
                  <a:pt x="1488" y="472"/>
                </a:lnTo>
                <a:lnTo>
                  <a:pt x="1490" y="476"/>
                </a:lnTo>
                <a:lnTo>
                  <a:pt x="1490" y="478"/>
                </a:lnTo>
                <a:lnTo>
                  <a:pt x="1492" y="480"/>
                </a:lnTo>
                <a:lnTo>
                  <a:pt x="1492" y="480"/>
                </a:lnTo>
                <a:lnTo>
                  <a:pt x="1494" y="482"/>
                </a:lnTo>
                <a:lnTo>
                  <a:pt x="1494" y="482"/>
                </a:lnTo>
                <a:lnTo>
                  <a:pt x="1496" y="482"/>
                </a:lnTo>
                <a:lnTo>
                  <a:pt x="1502" y="482"/>
                </a:lnTo>
                <a:lnTo>
                  <a:pt x="1507" y="480"/>
                </a:lnTo>
                <a:lnTo>
                  <a:pt x="1511" y="480"/>
                </a:lnTo>
                <a:lnTo>
                  <a:pt x="1515" y="478"/>
                </a:lnTo>
                <a:lnTo>
                  <a:pt x="1517" y="478"/>
                </a:lnTo>
                <a:lnTo>
                  <a:pt x="1519" y="476"/>
                </a:lnTo>
                <a:lnTo>
                  <a:pt x="1519" y="474"/>
                </a:lnTo>
                <a:lnTo>
                  <a:pt x="1519" y="472"/>
                </a:lnTo>
                <a:lnTo>
                  <a:pt x="1519" y="470"/>
                </a:lnTo>
                <a:lnTo>
                  <a:pt x="1519" y="463"/>
                </a:lnTo>
                <a:lnTo>
                  <a:pt x="1519" y="463"/>
                </a:lnTo>
                <a:lnTo>
                  <a:pt x="1519" y="461"/>
                </a:lnTo>
                <a:lnTo>
                  <a:pt x="1521" y="461"/>
                </a:lnTo>
                <a:lnTo>
                  <a:pt x="1521" y="459"/>
                </a:lnTo>
                <a:lnTo>
                  <a:pt x="1519" y="459"/>
                </a:lnTo>
                <a:lnTo>
                  <a:pt x="1519" y="457"/>
                </a:lnTo>
                <a:lnTo>
                  <a:pt x="1519" y="457"/>
                </a:lnTo>
                <a:lnTo>
                  <a:pt x="1511" y="455"/>
                </a:lnTo>
                <a:lnTo>
                  <a:pt x="1509" y="455"/>
                </a:lnTo>
                <a:close/>
                <a:moveTo>
                  <a:pt x="1450" y="650"/>
                </a:moveTo>
                <a:lnTo>
                  <a:pt x="1450" y="650"/>
                </a:lnTo>
                <a:lnTo>
                  <a:pt x="1450" y="650"/>
                </a:lnTo>
                <a:lnTo>
                  <a:pt x="1448" y="650"/>
                </a:lnTo>
                <a:lnTo>
                  <a:pt x="1448" y="650"/>
                </a:lnTo>
                <a:lnTo>
                  <a:pt x="1448" y="650"/>
                </a:lnTo>
                <a:lnTo>
                  <a:pt x="1446" y="652"/>
                </a:lnTo>
                <a:lnTo>
                  <a:pt x="1448" y="652"/>
                </a:lnTo>
                <a:lnTo>
                  <a:pt x="1450" y="650"/>
                </a:lnTo>
                <a:close/>
                <a:moveTo>
                  <a:pt x="1448" y="784"/>
                </a:moveTo>
                <a:lnTo>
                  <a:pt x="1448" y="784"/>
                </a:lnTo>
                <a:lnTo>
                  <a:pt x="1450" y="784"/>
                </a:lnTo>
                <a:lnTo>
                  <a:pt x="1450" y="784"/>
                </a:lnTo>
                <a:lnTo>
                  <a:pt x="1450" y="782"/>
                </a:lnTo>
                <a:lnTo>
                  <a:pt x="1448" y="782"/>
                </a:lnTo>
                <a:lnTo>
                  <a:pt x="1448" y="782"/>
                </a:lnTo>
                <a:lnTo>
                  <a:pt x="1448" y="784"/>
                </a:lnTo>
                <a:lnTo>
                  <a:pt x="1448" y="784"/>
                </a:lnTo>
                <a:close/>
                <a:moveTo>
                  <a:pt x="1450" y="713"/>
                </a:moveTo>
                <a:lnTo>
                  <a:pt x="1450" y="713"/>
                </a:lnTo>
                <a:lnTo>
                  <a:pt x="1450" y="715"/>
                </a:lnTo>
                <a:lnTo>
                  <a:pt x="1450" y="715"/>
                </a:lnTo>
                <a:lnTo>
                  <a:pt x="1450" y="715"/>
                </a:lnTo>
                <a:lnTo>
                  <a:pt x="1452" y="713"/>
                </a:lnTo>
                <a:lnTo>
                  <a:pt x="1452" y="713"/>
                </a:lnTo>
                <a:lnTo>
                  <a:pt x="1450" y="713"/>
                </a:lnTo>
                <a:lnTo>
                  <a:pt x="1450" y="713"/>
                </a:lnTo>
                <a:close/>
                <a:moveTo>
                  <a:pt x="1450" y="726"/>
                </a:moveTo>
                <a:lnTo>
                  <a:pt x="1454" y="723"/>
                </a:lnTo>
                <a:lnTo>
                  <a:pt x="1454" y="721"/>
                </a:lnTo>
                <a:lnTo>
                  <a:pt x="1454" y="721"/>
                </a:lnTo>
                <a:lnTo>
                  <a:pt x="1454" y="721"/>
                </a:lnTo>
                <a:lnTo>
                  <a:pt x="1454" y="721"/>
                </a:lnTo>
                <a:lnTo>
                  <a:pt x="1452" y="723"/>
                </a:lnTo>
                <a:lnTo>
                  <a:pt x="1452" y="723"/>
                </a:lnTo>
                <a:lnTo>
                  <a:pt x="1450" y="723"/>
                </a:lnTo>
                <a:lnTo>
                  <a:pt x="1450" y="723"/>
                </a:lnTo>
                <a:lnTo>
                  <a:pt x="1448" y="723"/>
                </a:lnTo>
                <a:lnTo>
                  <a:pt x="1448" y="723"/>
                </a:lnTo>
                <a:lnTo>
                  <a:pt x="1448" y="726"/>
                </a:lnTo>
                <a:lnTo>
                  <a:pt x="1448" y="726"/>
                </a:lnTo>
                <a:lnTo>
                  <a:pt x="1450" y="726"/>
                </a:lnTo>
                <a:close/>
                <a:moveTo>
                  <a:pt x="1222" y="428"/>
                </a:moveTo>
                <a:lnTo>
                  <a:pt x="1222" y="430"/>
                </a:lnTo>
                <a:lnTo>
                  <a:pt x="1222" y="430"/>
                </a:lnTo>
                <a:lnTo>
                  <a:pt x="1224" y="430"/>
                </a:lnTo>
                <a:lnTo>
                  <a:pt x="1224" y="430"/>
                </a:lnTo>
                <a:lnTo>
                  <a:pt x="1226" y="428"/>
                </a:lnTo>
                <a:lnTo>
                  <a:pt x="1226" y="428"/>
                </a:lnTo>
                <a:lnTo>
                  <a:pt x="1226" y="426"/>
                </a:lnTo>
                <a:lnTo>
                  <a:pt x="1226" y="426"/>
                </a:lnTo>
                <a:lnTo>
                  <a:pt x="1224" y="424"/>
                </a:lnTo>
                <a:lnTo>
                  <a:pt x="1224" y="424"/>
                </a:lnTo>
                <a:lnTo>
                  <a:pt x="1222" y="422"/>
                </a:lnTo>
                <a:lnTo>
                  <a:pt x="1219" y="422"/>
                </a:lnTo>
                <a:lnTo>
                  <a:pt x="1219" y="424"/>
                </a:lnTo>
                <a:lnTo>
                  <a:pt x="1217" y="424"/>
                </a:lnTo>
                <a:lnTo>
                  <a:pt x="1217" y="426"/>
                </a:lnTo>
                <a:lnTo>
                  <a:pt x="1217" y="426"/>
                </a:lnTo>
                <a:lnTo>
                  <a:pt x="1217" y="428"/>
                </a:lnTo>
                <a:lnTo>
                  <a:pt x="1217" y="428"/>
                </a:lnTo>
                <a:lnTo>
                  <a:pt x="1217" y="430"/>
                </a:lnTo>
                <a:lnTo>
                  <a:pt x="1219" y="430"/>
                </a:lnTo>
                <a:lnTo>
                  <a:pt x="1219" y="428"/>
                </a:lnTo>
                <a:lnTo>
                  <a:pt x="1219" y="428"/>
                </a:lnTo>
                <a:lnTo>
                  <a:pt x="1219" y="426"/>
                </a:lnTo>
                <a:lnTo>
                  <a:pt x="1219" y="424"/>
                </a:lnTo>
                <a:lnTo>
                  <a:pt x="1219" y="424"/>
                </a:lnTo>
                <a:lnTo>
                  <a:pt x="1219" y="424"/>
                </a:lnTo>
                <a:lnTo>
                  <a:pt x="1222" y="424"/>
                </a:lnTo>
                <a:lnTo>
                  <a:pt x="1222" y="426"/>
                </a:lnTo>
                <a:lnTo>
                  <a:pt x="1222" y="428"/>
                </a:lnTo>
                <a:lnTo>
                  <a:pt x="1222" y="428"/>
                </a:lnTo>
                <a:lnTo>
                  <a:pt x="1222" y="428"/>
                </a:lnTo>
                <a:close/>
                <a:moveTo>
                  <a:pt x="1207" y="350"/>
                </a:moveTo>
                <a:lnTo>
                  <a:pt x="1209" y="350"/>
                </a:lnTo>
                <a:lnTo>
                  <a:pt x="1211" y="348"/>
                </a:lnTo>
                <a:lnTo>
                  <a:pt x="1211" y="348"/>
                </a:lnTo>
                <a:lnTo>
                  <a:pt x="1211" y="346"/>
                </a:lnTo>
                <a:lnTo>
                  <a:pt x="1209" y="344"/>
                </a:lnTo>
                <a:lnTo>
                  <a:pt x="1209" y="342"/>
                </a:lnTo>
                <a:lnTo>
                  <a:pt x="1209" y="342"/>
                </a:lnTo>
                <a:lnTo>
                  <a:pt x="1207" y="342"/>
                </a:lnTo>
                <a:lnTo>
                  <a:pt x="1205" y="342"/>
                </a:lnTo>
                <a:lnTo>
                  <a:pt x="1203" y="344"/>
                </a:lnTo>
                <a:lnTo>
                  <a:pt x="1201" y="344"/>
                </a:lnTo>
                <a:lnTo>
                  <a:pt x="1201" y="344"/>
                </a:lnTo>
                <a:lnTo>
                  <a:pt x="1201" y="342"/>
                </a:lnTo>
                <a:lnTo>
                  <a:pt x="1201" y="342"/>
                </a:lnTo>
                <a:lnTo>
                  <a:pt x="1201" y="340"/>
                </a:lnTo>
                <a:lnTo>
                  <a:pt x="1199" y="338"/>
                </a:lnTo>
                <a:lnTo>
                  <a:pt x="1196" y="338"/>
                </a:lnTo>
                <a:lnTo>
                  <a:pt x="1196" y="338"/>
                </a:lnTo>
                <a:lnTo>
                  <a:pt x="1199" y="336"/>
                </a:lnTo>
                <a:lnTo>
                  <a:pt x="1199" y="336"/>
                </a:lnTo>
                <a:lnTo>
                  <a:pt x="1199" y="336"/>
                </a:lnTo>
                <a:lnTo>
                  <a:pt x="1196" y="333"/>
                </a:lnTo>
                <a:lnTo>
                  <a:pt x="1192" y="333"/>
                </a:lnTo>
                <a:lnTo>
                  <a:pt x="1192" y="331"/>
                </a:lnTo>
                <a:lnTo>
                  <a:pt x="1188" y="331"/>
                </a:lnTo>
                <a:lnTo>
                  <a:pt x="1188" y="333"/>
                </a:lnTo>
                <a:lnTo>
                  <a:pt x="1186" y="333"/>
                </a:lnTo>
                <a:lnTo>
                  <a:pt x="1182" y="336"/>
                </a:lnTo>
                <a:lnTo>
                  <a:pt x="1182" y="336"/>
                </a:lnTo>
                <a:lnTo>
                  <a:pt x="1182" y="333"/>
                </a:lnTo>
                <a:lnTo>
                  <a:pt x="1182" y="333"/>
                </a:lnTo>
                <a:lnTo>
                  <a:pt x="1182" y="333"/>
                </a:lnTo>
                <a:lnTo>
                  <a:pt x="1182" y="331"/>
                </a:lnTo>
                <a:lnTo>
                  <a:pt x="1186" y="329"/>
                </a:lnTo>
                <a:lnTo>
                  <a:pt x="1190" y="325"/>
                </a:lnTo>
                <a:lnTo>
                  <a:pt x="1196" y="323"/>
                </a:lnTo>
                <a:lnTo>
                  <a:pt x="1199" y="323"/>
                </a:lnTo>
                <a:lnTo>
                  <a:pt x="1199" y="321"/>
                </a:lnTo>
                <a:lnTo>
                  <a:pt x="1199" y="321"/>
                </a:lnTo>
                <a:lnTo>
                  <a:pt x="1196" y="321"/>
                </a:lnTo>
                <a:lnTo>
                  <a:pt x="1196" y="321"/>
                </a:lnTo>
                <a:lnTo>
                  <a:pt x="1194" y="321"/>
                </a:lnTo>
                <a:lnTo>
                  <a:pt x="1194" y="321"/>
                </a:lnTo>
                <a:lnTo>
                  <a:pt x="1194" y="321"/>
                </a:lnTo>
                <a:lnTo>
                  <a:pt x="1194" y="319"/>
                </a:lnTo>
                <a:lnTo>
                  <a:pt x="1194" y="319"/>
                </a:lnTo>
                <a:lnTo>
                  <a:pt x="1194" y="319"/>
                </a:lnTo>
                <a:lnTo>
                  <a:pt x="1196" y="319"/>
                </a:lnTo>
                <a:lnTo>
                  <a:pt x="1199" y="317"/>
                </a:lnTo>
                <a:lnTo>
                  <a:pt x="1201" y="317"/>
                </a:lnTo>
                <a:lnTo>
                  <a:pt x="1201" y="317"/>
                </a:lnTo>
                <a:lnTo>
                  <a:pt x="1203" y="315"/>
                </a:lnTo>
                <a:lnTo>
                  <a:pt x="1203" y="315"/>
                </a:lnTo>
                <a:lnTo>
                  <a:pt x="1203" y="315"/>
                </a:lnTo>
                <a:lnTo>
                  <a:pt x="1201" y="310"/>
                </a:lnTo>
                <a:lnTo>
                  <a:pt x="1201" y="310"/>
                </a:lnTo>
                <a:lnTo>
                  <a:pt x="1199" y="310"/>
                </a:lnTo>
                <a:lnTo>
                  <a:pt x="1199" y="310"/>
                </a:lnTo>
                <a:lnTo>
                  <a:pt x="1194" y="308"/>
                </a:lnTo>
                <a:lnTo>
                  <a:pt x="1192" y="308"/>
                </a:lnTo>
                <a:lnTo>
                  <a:pt x="1190" y="308"/>
                </a:lnTo>
                <a:lnTo>
                  <a:pt x="1188" y="308"/>
                </a:lnTo>
                <a:lnTo>
                  <a:pt x="1186" y="310"/>
                </a:lnTo>
                <a:lnTo>
                  <a:pt x="1180" y="310"/>
                </a:lnTo>
                <a:lnTo>
                  <a:pt x="1178" y="313"/>
                </a:lnTo>
                <a:lnTo>
                  <a:pt x="1173" y="313"/>
                </a:lnTo>
                <a:lnTo>
                  <a:pt x="1171" y="313"/>
                </a:lnTo>
                <a:lnTo>
                  <a:pt x="1159" y="306"/>
                </a:lnTo>
                <a:lnTo>
                  <a:pt x="1157" y="308"/>
                </a:lnTo>
                <a:lnTo>
                  <a:pt x="1157" y="308"/>
                </a:lnTo>
                <a:lnTo>
                  <a:pt x="1157" y="308"/>
                </a:lnTo>
                <a:lnTo>
                  <a:pt x="1157" y="310"/>
                </a:lnTo>
                <a:lnTo>
                  <a:pt x="1159" y="310"/>
                </a:lnTo>
                <a:lnTo>
                  <a:pt x="1161" y="310"/>
                </a:lnTo>
                <a:lnTo>
                  <a:pt x="1161" y="310"/>
                </a:lnTo>
                <a:lnTo>
                  <a:pt x="1159" y="310"/>
                </a:lnTo>
                <a:lnTo>
                  <a:pt x="1157" y="310"/>
                </a:lnTo>
                <a:lnTo>
                  <a:pt x="1152" y="310"/>
                </a:lnTo>
                <a:lnTo>
                  <a:pt x="1146" y="310"/>
                </a:lnTo>
                <a:lnTo>
                  <a:pt x="1144" y="310"/>
                </a:lnTo>
                <a:lnTo>
                  <a:pt x="1144" y="313"/>
                </a:lnTo>
                <a:lnTo>
                  <a:pt x="1144" y="313"/>
                </a:lnTo>
                <a:lnTo>
                  <a:pt x="1146" y="315"/>
                </a:lnTo>
                <a:lnTo>
                  <a:pt x="1146" y="315"/>
                </a:lnTo>
                <a:lnTo>
                  <a:pt x="1148" y="317"/>
                </a:lnTo>
                <a:lnTo>
                  <a:pt x="1150" y="317"/>
                </a:lnTo>
                <a:lnTo>
                  <a:pt x="1150" y="317"/>
                </a:lnTo>
                <a:lnTo>
                  <a:pt x="1150" y="319"/>
                </a:lnTo>
                <a:lnTo>
                  <a:pt x="1152" y="321"/>
                </a:lnTo>
                <a:lnTo>
                  <a:pt x="1152" y="321"/>
                </a:lnTo>
                <a:lnTo>
                  <a:pt x="1148" y="319"/>
                </a:lnTo>
                <a:lnTo>
                  <a:pt x="1146" y="317"/>
                </a:lnTo>
                <a:lnTo>
                  <a:pt x="1144" y="317"/>
                </a:lnTo>
                <a:lnTo>
                  <a:pt x="1142" y="317"/>
                </a:lnTo>
                <a:lnTo>
                  <a:pt x="1140" y="317"/>
                </a:lnTo>
                <a:lnTo>
                  <a:pt x="1138" y="319"/>
                </a:lnTo>
                <a:lnTo>
                  <a:pt x="1138" y="319"/>
                </a:lnTo>
                <a:lnTo>
                  <a:pt x="1138" y="321"/>
                </a:lnTo>
                <a:lnTo>
                  <a:pt x="1138" y="321"/>
                </a:lnTo>
                <a:lnTo>
                  <a:pt x="1138" y="321"/>
                </a:lnTo>
                <a:lnTo>
                  <a:pt x="1146" y="325"/>
                </a:lnTo>
                <a:lnTo>
                  <a:pt x="1148" y="325"/>
                </a:lnTo>
                <a:lnTo>
                  <a:pt x="1150" y="325"/>
                </a:lnTo>
                <a:lnTo>
                  <a:pt x="1152" y="325"/>
                </a:lnTo>
                <a:lnTo>
                  <a:pt x="1155" y="323"/>
                </a:lnTo>
                <a:lnTo>
                  <a:pt x="1155" y="323"/>
                </a:lnTo>
                <a:lnTo>
                  <a:pt x="1159" y="327"/>
                </a:lnTo>
                <a:lnTo>
                  <a:pt x="1161" y="327"/>
                </a:lnTo>
                <a:lnTo>
                  <a:pt x="1159" y="327"/>
                </a:lnTo>
                <a:lnTo>
                  <a:pt x="1159" y="327"/>
                </a:lnTo>
                <a:lnTo>
                  <a:pt x="1157" y="327"/>
                </a:lnTo>
                <a:lnTo>
                  <a:pt x="1155" y="325"/>
                </a:lnTo>
                <a:lnTo>
                  <a:pt x="1152" y="327"/>
                </a:lnTo>
                <a:lnTo>
                  <a:pt x="1152" y="327"/>
                </a:lnTo>
                <a:lnTo>
                  <a:pt x="1150" y="327"/>
                </a:lnTo>
                <a:lnTo>
                  <a:pt x="1150" y="329"/>
                </a:lnTo>
                <a:lnTo>
                  <a:pt x="1150" y="329"/>
                </a:lnTo>
                <a:lnTo>
                  <a:pt x="1152" y="329"/>
                </a:lnTo>
                <a:lnTo>
                  <a:pt x="1155" y="329"/>
                </a:lnTo>
                <a:lnTo>
                  <a:pt x="1155" y="329"/>
                </a:lnTo>
                <a:lnTo>
                  <a:pt x="1157" y="331"/>
                </a:lnTo>
                <a:lnTo>
                  <a:pt x="1157" y="331"/>
                </a:lnTo>
                <a:lnTo>
                  <a:pt x="1157" y="333"/>
                </a:lnTo>
                <a:lnTo>
                  <a:pt x="1157" y="336"/>
                </a:lnTo>
                <a:lnTo>
                  <a:pt x="1157" y="336"/>
                </a:lnTo>
                <a:lnTo>
                  <a:pt x="1157" y="336"/>
                </a:lnTo>
                <a:lnTo>
                  <a:pt x="1157" y="336"/>
                </a:lnTo>
                <a:lnTo>
                  <a:pt x="1155" y="333"/>
                </a:lnTo>
                <a:lnTo>
                  <a:pt x="1152" y="333"/>
                </a:lnTo>
                <a:lnTo>
                  <a:pt x="1152" y="338"/>
                </a:lnTo>
                <a:lnTo>
                  <a:pt x="1152" y="340"/>
                </a:lnTo>
                <a:lnTo>
                  <a:pt x="1152" y="340"/>
                </a:lnTo>
                <a:lnTo>
                  <a:pt x="1146" y="340"/>
                </a:lnTo>
                <a:lnTo>
                  <a:pt x="1144" y="342"/>
                </a:lnTo>
                <a:lnTo>
                  <a:pt x="1140" y="342"/>
                </a:lnTo>
                <a:lnTo>
                  <a:pt x="1140" y="340"/>
                </a:lnTo>
                <a:lnTo>
                  <a:pt x="1138" y="338"/>
                </a:lnTo>
                <a:lnTo>
                  <a:pt x="1136" y="336"/>
                </a:lnTo>
                <a:lnTo>
                  <a:pt x="1136" y="336"/>
                </a:lnTo>
                <a:lnTo>
                  <a:pt x="1134" y="336"/>
                </a:lnTo>
                <a:lnTo>
                  <a:pt x="1134" y="333"/>
                </a:lnTo>
                <a:lnTo>
                  <a:pt x="1131" y="333"/>
                </a:lnTo>
                <a:lnTo>
                  <a:pt x="1131" y="331"/>
                </a:lnTo>
                <a:lnTo>
                  <a:pt x="1129" y="331"/>
                </a:lnTo>
                <a:lnTo>
                  <a:pt x="1127" y="331"/>
                </a:lnTo>
                <a:lnTo>
                  <a:pt x="1125" y="331"/>
                </a:lnTo>
                <a:lnTo>
                  <a:pt x="1123" y="333"/>
                </a:lnTo>
                <a:lnTo>
                  <a:pt x="1121" y="333"/>
                </a:lnTo>
                <a:lnTo>
                  <a:pt x="1121" y="336"/>
                </a:lnTo>
                <a:lnTo>
                  <a:pt x="1121" y="338"/>
                </a:lnTo>
                <a:lnTo>
                  <a:pt x="1119" y="340"/>
                </a:lnTo>
                <a:lnTo>
                  <a:pt x="1119" y="340"/>
                </a:lnTo>
                <a:lnTo>
                  <a:pt x="1121" y="342"/>
                </a:lnTo>
                <a:lnTo>
                  <a:pt x="1125" y="344"/>
                </a:lnTo>
                <a:lnTo>
                  <a:pt x="1129" y="348"/>
                </a:lnTo>
                <a:lnTo>
                  <a:pt x="1131" y="348"/>
                </a:lnTo>
                <a:lnTo>
                  <a:pt x="1131" y="350"/>
                </a:lnTo>
                <a:lnTo>
                  <a:pt x="1134" y="350"/>
                </a:lnTo>
                <a:lnTo>
                  <a:pt x="1134" y="350"/>
                </a:lnTo>
                <a:lnTo>
                  <a:pt x="1134" y="352"/>
                </a:lnTo>
                <a:lnTo>
                  <a:pt x="1138" y="352"/>
                </a:lnTo>
                <a:lnTo>
                  <a:pt x="1140" y="352"/>
                </a:lnTo>
                <a:lnTo>
                  <a:pt x="1140" y="352"/>
                </a:lnTo>
                <a:lnTo>
                  <a:pt x="1142" y="352"/>
                </a:lnTo>
                <a:lnTo>
                  <a:pt x="1144" y="352"/>
                </a:lnTo>
                <a:lnTo>
                  <a:pt x="1144" y="354"/>
                </a:lnTo>
                <a:lnTo>
                  <a:pt x="1144" y="354"/>
                </a:lnTo>
                <a:lnTo>
                  <a:pt x="1148" y="354"/>
                </a:lnTo>
                <a:lnTo>
                  <a:pt x="1148" y="354"/>
                </a:lnTo>
                <a:lnTo>
                  <a:pt x="1150" y="357"/>
                </a:lnTo>
                <a:lnTo>
                  <a:pt x="1155" y="361"/>
                </a:lnTo>
                <a:lnTo>
                  <a:pt x="1157" y="363"/>
                </a:lnTo>
                <a:lnTo>
                  <a:pt x="1163" y="367"/>
                </a:lnTo>
                <a:lnTo>
                  <a:pt x="1165" y="369"/>
                </a:lnTo>
                <a:lnTo>
                  <a:pt x="1167" y="371"/>
                </a:lnTo>
                <a:lnTo>
                  <a:pt x="1169" y="375"/>
                </a:lnTo>
                <a:lnTo>
                  <a:pt x="1169" y="378"/>
                </a:lnTo>
                <a:lnTo>
                  <a:pt x="1171" y="378"/>
                </a:lnTo>
                <a:lnTo>
                  <a:pt x="1173" y="378"/>
                </a:lnTo>
                <a:lnTo>
                  <a:pt x="1175" y="378"/>
                </a:lnTo>
                <a:lnTo>
                  <a:pt x="1178" y="380"/>
                </a:lnTo>
                <a:lnTo>
                  <a:pt x="1178" y="380"/>
                </a:lnTo>
                <a:lnTo>
                  <a:pt x="1180" y="378"/>
                </a:lnTo>
                <a:lnTo>
                  <a:pt x="1182" y="378"/>
                </a:lnTo>
                <a:lnTo>
                  <a:pt x="1186" y="375"/>
                </a:lnTo>
                <a:lnTo>
                  <a:pt x="1186" y="375"/>
                </a:lnTo>
                <a:lnTo>
                  <a:pt x="1186" y="373"/>
                </a:lnTo>
                <a:lnTo>
                  <a:pt x="1184" y="371"/>
                </a:lnTo>
                <a:lnTo>
                  <a:pt x="1182" y="367"/>
                </a:lnTo>
                <a:lnTo>
                  <a:pt x="1182" y="367"/>
                </a:lnTo>
                <a:lnTo>
                  <a:pt x="1182" y="365"/>
                </a:lnTo>
                <a:lnTo>
                  <a:pt x="1184" y="365"/>
                </a:lnTo>
                <a:lnTo>
                  <a:pt x="1184" y="365"/>
                </a:lnTo>
                <a:lnTo>
                  <a:pt x="1184" y="365"/>
                </a:lnTo>
                <a:lnTo>
                  <a:pt x="1184" y="365"/>
                </a:lnTo>
                <a:lnTo>
                  <a:pt x="1184" y="367"/>
                </a:lnTo>
                <a:lnTo>
                  <a:pt x="1184" y="367"/>
                </a:lnTo>
                <a:lnTo>
                  <a:pt x="1184" y="369"/>
                </a:lnTo>
                <a:lnTo>
                  <a:pt x="1186" y="369"/>
                </a:lnTo>
                <a:lnTo>
                  <a:pt x="1194" y="371"/>
                </a:lnTo>
                <a:lnTo>
                  <a:pt x="1196" y="369"/>
                </a:lnTo>
                <a:lnTo>
                  <a:pt x="1199" y="369"/>
                </a:lnTo>
                <a:lnTo>
                  <a:pt x="1201" y="369"/>
                </a:lnTo>
                <a:lnTo>
                  <a:pt x="1203" y="367"/>
                </a:lnTo>
                <a:lnTo>
                  <a:pt x="1203" y="365"/>
                </a:lnTo>
                <a:lnTo>
                  <a:pt x="1209" y="365"/>
                </a:lnTo>
                <a:lnTo>
                  <a:pt x="1207" y="361"/>
                </a:lnTo>
                <a:lnTo>
                  <a:pt x="1207" y="361"/>
                </a:lnTo>
                <a:lnTo>
                  <a:pt x="1207" y="359"/>
                </a:lnTo>
                <a:lnTo>
                  <a:pt x="1205" y="359"/>
                </a:lnTo>
                <a:lnTo>
                  <a:pt x="1209" y="357"/>
                </a:lnTo>
                <a:lnTo>
                  <a:pt x="1209" y="357"/>
                </a:lnTo>
                <a:lnTo>
                  <a:pt x="1209" y="354"/>
                </a:lnTo>
                <a:lnTo>
                  <a:pt x="1209" y="354"/>
                </a:lnTo>
                <a:lnTo>
                  <a:pt x="1207" y="352"/>
                </a:lnTo>
                <a:lnTo>
                  <a:pt x="1205" y="352"/>
                </a:lnTo>
                <a:lnTo>
                  <a:pt x="1205" y="352"/>
                </a:lnTo>
                <a:lnTo>
                  <a:pt x="1207" y="352"/>
                </a:lnTo>
                <a:lnTo>
                  <a:pt x="1207" y="350"/>
                </a:lnTo>
                <a:close/>
                <a:moveTo>
                  <a:pt x="54" y="2310"/>
                </a:moveTo>
                <a:lnTo>
                  <a:pt x="54" y="2310"/>
                </a:lnTo>
                <a:lnTo>
                  <a:pt x="54" y="2313"/>
                </a:lnTo>
                <a:lnTo>
                  <a:pt x="54" y="2313"/>
                </a:lnTo>
                <a:lnTo>
                  <a:pt x="57" y="2310"/>
                </a:lnTo>
                <a:lnTo>
                  <a:pt x="57" y="2310"/>
                </a:lnTo>
                <a:lnTo>
                  <a:pt x="54" y="2310"/>
                </a:lnTo>
                <a:close/>
                <a:moveTo>
                  <a:pt x="1297" y="430"/>
                </a:moveTo>
                <a:lnTo>
                  <a:pt x="1295" y="430"/>
                </a:lnTo>
                <a:lnTo>
                  <a:pt x="1295" y="428"/>
                </a:lnTo>
                <a:lnTo>
                  <a:pt x="1293" y="430"/>
                </a:lnTo>
                <a:lnTo>
                  <a:pt x="1293" y="430"/>
                </a:lnTo>
                <a:lnTo>
                  <a:pt x="1293" y="430"/>
                </a:lnTo>
                <a:lnTo>
                  <a:pt x="1295" y="432"/>
                </a:lnTo>
                <a:lnTo>
                  <a:pt x="1295" y="432"/>
                </a:lnTo>
                <a:lnTo>
                  <a:pt x="1295" y="432"/>
                </a:lnTo>
                <a:lnTo>
                  <a:pt x="1295" y="432"/>
                </a:lnTo>
                <a:lnTo>
                  <a:pt x="1297" y="432"/>
                </a:lnTo>
                <a:lnTo>
                  <a:pt x="1297" y="432"/>
                </a:lnTo>
                <a:lnTo>
                  <a:pt x="1297" y="430"/>
                </a:lnTo>
                <a:lnTo>
                  <a:pt x="1297" y="430"/>
                </a:lnTo>
                <a:close/>
                <a:moveTo>
                  <a:pt x="1215" y="432"/>
                </a:moveTo>
                <a:lnTo>
                  <a:pt x="1213" y="430"/>
                </a:lnTo>
                <a:lnTo>
                  <a:pt x="1207" y="426"/>
                </a:lnTo>
                <a:lnTo>
                  <a:pt x="1205" y="426"/>
                </a:lnTo>
                <a:lnTo>
                  <a:pt x="1203" y="424"/>
                </a:lnTo>
                <a:lnTo>
                  <a:pt x="1201" y="424"/>
                </a:lnTo>
                <a:lnTo>
                  <a:pt x="1199" y="422"/>
                </a:lnTo>
                <a:lnTo>
                  <a:pt x="1199" y="422"/>
                </a:lnTo>
                <a:lnTo>
                  <a:pt x="1199" y="422"/>
                </a:lnTo>
                <a:lnTo>
                  <a:pt x="1196" y="422"/>
                </a:lnTo>
                <a:lnTo>
                  <a:pt x="1196" y="422"/>
                </a:lnTo>
                <a:lnTo>
                  <a:pt x="1196" y="422"/>
                </a:lnTo>
                <a:lnTo>
                  <a:pt x="1196" y="422"/>
                </a:lnTo>
                <a:lnTo>
                  <a:pt x="1196" y="422"/>
                </a:lnTo>
                <a:lnTo>
                  <a:pt x="1196" y="422"/>
                </a:lnTo>
                <a:lnTo>
                  <a:pt x="1196" y="419"/>
                </a:lnTo>
                <a:lnTo>
                  <a:pt x="1196" y="419"/>
                </a:lnTo>
                <a:lnTo>
                  <a:pt x="1194" y="417"/>
                </a:lnTo>
                <a:lnTo>
                  <a:pt x="1192" y="417"/>
                </a:lnTo>
                <a:lnTo>
                  <a:pt x="1190" y="417"/>
                </a:lnTo>
                <a:lnTo>
                  <a:pt x="1190" y="417"/>
                </a:lnTo>
                <a:lnTo>
                  <a:pt x="1186" y="417"/>
                </a:lnTo>
                <a:lnTo>
                  <a:pt x="1186" y="417"/>
                </a:lnTo>
                <a:lnTo>
                  <a:pt x="1184" y="419"/>
                </a:lnTo>
                <a:lnTo>
                  <a:pt x="1184" y="419"/>
                </a:lnTo>
                <a:lnTo>
                  <a:pt x="1184" y="422"/>
                </a:lnTo>
                <a:lnTo>
                  <a:pt x="1184" y="422"/>
                </a:lnTo>
                <a:lnTo>
                  <a:pt x="1184" y="422"/>
                </a:lnTo>
                <a:lnTo>
                  <a:pt x="1186" y="426"/>
                </a:lnTo>
                <a:lnTo>
                  <a:pt x="1188" y="426"/>
                </a:lnTo>
                <a:lnTo>
                  <a:pt x="1186" y="426"/>
                </a:lnTo>
                <a:lnTo>
                  <a:pt x="1184" y="426"/>
                </a:lnTo>
                <a:lnTo>
                  <a:pt x="1182" y="424"/>
                </a:lnTo>
                <a:lnTo>
                  <a:pt x="1182" y="424"/>
                </a:lnTo>
                <a:lnTo>
                  <a:pt x="1180" y="424"/>
                </a:lnTo>
                <a:lnTo>
                  <a:pt x="1180" y="424"/>
                </a:lnTo>
                <a:lnTo>
                  <a:pt x="1180" y="426"/>
                </a:lnTo>
                <a:lnTo>
                  <a:pt x="1182" y="426"/>
                </a:lnTo>
                <a:lnTo>
                  <a:pt x="1182" y="426"/>
                </a:lnTo>
                <a:lnTo>
                  <a:pt x="1180" y="426"/>
                </a:lnTo>
                <a:lnTo>
                  <a:pt x="1180" y="426"/>
                </a:lnTo>
                <a:lnTo>
                  <a:pt x="1180" y="428"/>
                </a:lnTo>
                <a:lnTo>
                  <a:pt x="1182" y="428"/>
                </a:lnTo>
                <a:lnTo>
                  <a:pt x="1182" y="430"/>
                </a:lnTo>
                <a:lnTo>
                  <a:pt x="1182" y="430"/>
                </a:lnTo>
                <a:lnTo>
                  <a:pt x="1180" y="430"/>
                </a:lnTo>
                <a:lnTo>
                  <a:pt x="1178" y="432"/>
                </a:lnTo>
                <a:lnTo>
                  <a:pt x="1175" y="434"/>
                </a:lnTo>
                <a:lnTo>
                  <a:pt x="1171" y="434"/>
                </a:lnTo>
                <a:lnTo>
                  <a:pt x="1167" y="434"/>
                </a:lnTo>
                <a:lnTo>
                  <a:pt x="1165" y="436"/>
                </a:lnTo>
                <a:lnTo>
                  <a:pt x="1165" y="436"/>
                </a:lnTo>
                <a:lnTo>
                  <a:pt x="1165" y="438"/>
                </a:lnTo>
                <a:lnTo>
                  <a:pt x="1167" y="438"/>
                </a:lnTo>
                <a:lnTo>
                  <a:pt x="1167" y="440"/>
                </a:lnTo>
                <a:lnTo>
                  <a:pt x="1169" y="440"/>
                </a:lnTo>
                <a:lnTo>
                  <a:pt x="1169" y="443"/>
                </a:lnTo>
                <a:lnTo>
                  <a:pt x="1171" y="443"/>
                </a:lnTo>
                <a:lnTo>
                  <a:pt x="1173" y="440"/>
                </a:lnTo>
                <a:lnTo>
                  <a:pt x="1171" y="440"/>
                </a:lnTo>
                <a:lnTo>
                  <a:pt x="1173" y="440"/>
                </a:lnTo>
                <a:lnTo>
                  <a:pt x="1173" y="440"/>
                </a:lnTo>
                <a:lnTo>
                  <a:pt x="1175" y="440"/>
                </a:lnTo>
                <a:lnTo>
                  <a:pt x="1175" y="440"/>
                </a:lnTo>
                <a:lnTo>
                  <a:pt x="1175" y="440"/>
                </a:lnTo>
                <a:lnTo>
                  <a:pt x="1175" y="443"/>
                </a:lnTo>
                <a:lnTo>
                  <a:pt x="1175" y="443"/>
                </a:lnTo>
                <a:lnTo>
                  <a:pt x="1178" y="443"/>
                </a:lnTo>
                <a:lnTo>
                  <a:pt x="1178" y="443"/>
                </a:lnTo>
                <a:lnTo>
                  <a:pt x="1180" y="443"/>
                </a:lnTo>
                <a:lnTo>
                  <a:pt x="1182" y="443"/>
                </a:lnTo>
                <a:lnTo>
                  <a:pt x="1182" y="443"/>
                </a:lnTo>
                <a:lnTo>
                  <a:pt x="1184" y="443"/>
                </a:lnTo>
                <a:lnTo>
                  <a:pt x="1184" y="443"/>
                </a:lnTo>
                <a:lnTo>
                  <a:pt x="1184" y="443"/>
                </a:lnTo>
                <a:lnTo>
                  <a:pt x="1184" y="445"/>
                </a:lnTo>
                <a:lnTo>
                  <a:pt x="1184" y="445"/>
                </a:lnTo>
                <a:lnTo>
                  <a:pt x="1184" y="445"/>
                </a:lnTo>
                <a:lnTo>
                  <a:pt x="1190" y="447"/>
                </a:lnTo>
                <a:lnTo>
                  <a:pt x="1192" y="447"/>
                </a:lnTo>
                <a:lnTo>
                  <a:pt x="1196" y="449"/>
                </a:lnTo>
                <a:lnTo>
                  <a:pt x="1199" y="451"/>
                </a:lnTo>
                <a:lnTo>
                  <a:pt x="1203" y="449"/>
                </a:lnTo>
                <a:lnTo>
                  <a:pt x="1209" y="451"/>
                </a:lnTo>
                <a:lnTo>
                  <a:pt x="1211" y="451"/>
                </a:lnTo>
                <a:lnTo>
                  <a:pt x="1213" y="451"/>
                </a:lnTo>
                <a:lnTo>
                  <a:pt x="1217" y="449"/>
                </a:lnTo>
                <a:lnTo>
                  <a:pt x="1219" y="447"/>
                </a:lnTo>
                <a:lnTo>
                  <a:pt x="1219" y="447"/>
                </a:lnTo>
                <a:lnTo>
                  <a:pt x="1222" y="445"/>
                </a:lnTo>
                <a:lnTo>
                  <a:pt x="1222" y="445"/>
                </a:lnTo>
                <a:lnTo>
                  <a:pt x="1224" y="445"/>
                </a:lnTo>
                <a:lnTo>
                  <a:pt x="1226" y="445"/>
                </a:lnTo>
                <a:lnTo>
                  <a:pt x="1228" y="443"/>
                </a:lnTo>
                <a:lnTo>
                  <a:pt x="1228" y="443"/>
                </a:lnTo>
                <a:lnTo>
                  <a:pt x="1226" y="440"/>
                </a:lnTo>
                <a:lnTo>
                  <a:pt x="1226" y="440"/>
                </a:lnTo>
                <a:lnTo>
                  <a:pt x="1226" y="440"/>
                </a:lnTo>
                <a:lnTo>
                  <a:pt x="1224" y="443"/>
                </a:lnTo>
                <a:lnTo>
                  <a:pt x="1222" y="440"/>
                </a:lnTo>
                <a:lnTo>
                  <a:pt x="1219" y="440"/>
                </a:lnTo>
                <a:lnTo>
                  <a:pt x="1217" y="438"/>
                </a:lnTo>
                <a:lnTo>
                  <a:pt x="1215" y="434"/>
                </a:lnTo>
                <a:lnTo>
                  <a:pt x="1215" y="432"/>
                </a:lnTo>
                <a:close/>
                <a:moveTo>
                  <a:pt x="1299" y="432"/>
                </a:moveTo>
                <a:lnTo>
                  <a:pt x="1299" y="432"/>
                </a:lnTo>
                <a:lnTo>
                  <a:pt x="1299" y="432"/>
                </a:lnTo>
                <a:lnTo>
                  <a:pt x="1299" y="432"/>
                </a:lnTo>
                <a:lnTo>
                  <a:pt x="1301" y="430"/>
                </a:lnTo>
                <a:lnTo>
                  <a:pt x="1301" y="428"/>
                </a:lnTo>
                <a:lnTo>
                  <a:pt x="1301" y="428"/>
                </a:lnTo>
                <a:lnTo>
                  <a:pt x="1301" y="428"/>
                </a:lnTo>
                <a:lnTo>
                  <a:pt x="1299" y="428"/>
                </a:lnTo>
                <a:lnTo>
                  <a:pt x="1299" y="428"/>
                </a:lnTo>
                <a:lnTo>
                  <a:pt x="1297" y="428"/>
                </a:lnTo>
                <a:lnTo>
                  <a:pt x="1297" y="430"/>
                </a:lnTo>
                <a:lnTo>
                  <a:pt x="1297" y="430"/>
                </a:lnTo>
                <a:lnTo>
                  <a:pt x="1299" y="432"/>
                </a:lnTo>
                <a:close/>
                <a:moveTo>
                  <a:pt x="1527" y="468"/>
                </a:moveTo>
                <a:lnTo>
                  <a:pt x="1530" y="468"/>
                </a:lnTo>
                <a:lnTo>
                  <a:pt x="1530" y="468"/>
                </a:lnTo>
                <a:lnTo>
                  <a:pt x="1534" y="468"/>
                </a:lnTo>
                <a:lnTo>
                  <a:pt x="1542" y="468"/>
                </a:lnTo>
                <a:lnTo>
                  <a:pt x="1544" y="468"/>
                </a:lnTo>
                <a:lnTo>
                  <a:pt x="1544" y="468"/>
                </a:lnTo>
                <a:lnTo>
                  <a:pt x="1544" y="466"/>
                </a:lnTo>
                <a:lnTo>
                  <a:pt x="1544" y="463"/>
                </a:lnTo>
                <a:lnTo>
                  <a:pt x="1544" y="463"/>
                </a:lnTo>
                <a:lnTo>
                  <a:pt x="1542" y="463"/>
                </a:lnTo>
                <a:lnTo>
                  <a:pt x="1542" y="463"/>
                </a:lnTo>
                <a:lnTo>
                  <a:pt x="1538" y="463"/>
                </a:lnTo>
                <a:lnTo>
                  <a:pt x="1534" y="461"/>
                </a:lnTo>
                <a:lnTo>
                  <a:pt x="1530" y="461"/>
                </a:lnTo>
                <a:lnTo>
                  <a:pt x="1525" y="461"/>
                </a:lnTo>
                <a:lnTo>
                  <a:pt x="1525" y="461"/>
                </a:lnTo>
                <a:lnTo>
                  <a:pt x="1525" y="463"/>
                </a:lnTo>
                <a:lnTo>
                  <a:pt x="1525" y="463"/>
                </a:lnTo>
                <a:lnTo>
                  <a:pt x="1525" y="466"/>
                </a:lnTo>
                <a:lnTo>
                  <a:pt x="1527" y="468"/>
                </a:lnTo>
                <a:close/>
                <a:moveTo>
                  <a:pt x="1349" y="466"/>
                </a:moveTo>
                <a:lnTo>
                  <a:pt x="1349" y="466"/>
                </a:lnTo>
                <a:lnTo>
                  <a:pt x="1349" y="468"/>
                </a:lnTo>
                <a:lnTo>
                  <a:pt x="1349" y="468"/>
                </a:lnTo>
                <a:lnTo>
                  <a:pt x="1351" y="470"/>
                </a:lnTo>
                <a:lnTo>
                  <a:pt x="1354" y="470"/>
                </a:lnTo>
                <a:lnTo>
                  <a:pt x="1354" y="470"/>
                </a:lnTo>
                <a:lnTo>
                  <a:pt x="1354" y="470"/>
                </a:lnTo>
                <a:lnTo>
                  <a:pt x="1356" y="468"/>
                </a:lnTo>
                <a:lnTo>
                  <a:pt x="1356" y="468"/>
                </a:lnTo>
                <a:lnTo>
                  <a:pt x="1356" y="466"/>
                </a:lnTo>
                <a:lnTo>
                  <a:pt x="1356" y="466"/>
                </a:lnTo>
                <a:lnTo>
                  <a:pt x="1356" y="463"/>
                </a:lnTo>
                <a:lnTo>
                  <a:pt x="1356" y="461"/>
                </a:lnTo>
                <a:lnTo>
                  <a:pt x="1356" y="459"/>
                </a:lnTo>
                <a:lnTo>
                  <a:pt x="1356" y="459"/>
                </a:lnTo>
                <a:lnTo>
                  <a:pt x="1356" y="457"/>
                </a:lnTo>
                <a:lnTo>
                  <a:pt x="1354" y="455"/>
                </a:lnTo>
                <a:lnTo>
                  <a:pt x="1351" y="455"/>
                </a:lnTo>
                <a:lnTo>
                  <a:pt x="1349" y="457"/>
                </a:lnTo>
                <a:lnTo>
                  <a:pt x="1349" y="459"/>
                </a:lnTo>
                <a:lnTo>
                  <a:pt x="1349" y="459"/>
                </a:lnTo>
                <a:lnTo>
                  <a:pt x="1347" y="459"/>
                </a:lnTo>
                <a:lnTo>
                  <a:pt x="1347" y="461"/>
                </a:lnTo>
                <a:lnTo>
                  <a:pt x="1347" y="461"/>
                </a:lnTo>
                <a:lnTo>
                  <a:pt x="1349" y="463"/>
                </a:lnTo>
                <a:lnTo>
                  <a:pt x="1349" y="466"/>
                </a:lnTo>
                <a:lnTo>
                  <a:pt x="1349" y="466"/>
                </a:lnTo>
                <a:close/>
                <a:moveTo>
                  <a:pt x="1496" y="428"/>
                </a:moveTo>
                <a:lnTo>
                  <a:pt x="1492" y="428"/>
                </a:lnTo>
                <a:lnTo>
                  <a:pt x="1490" y="428"/>
                </a:lnTo>
                <a:lnTo>
                  <a:pt x="1490" y="428"/>
                </a:lnTo>
                <a:lnTo>
                  <a:pt x="1488" y="428"/>
                </a:lnTo>
                <a:lnTo>
                  <a:pt x="1488" y="428"/>
                </a:lnTo>
                <a:lnTo>
                  <a:pt x="1488" y="428"/>
                </a:lnTo>
                <a:lnTo>
                  <a:pt x="1488" y="430"/>
                </a:lnTo>
                <a:lnTo>
                  <a:pt x="1488" y="432"/>
                </a:lnTo>
                <a:lnTo>
                  <a:pt x="1488" y="434"/>
                </a:lnTo>
                <a:lnTo>
                  <a:pt x="1488" y="434"/>
                </a:lnTo>
                <a:lnTo>
                  <a:pt x="1490" y="434"/>
                </a:lnTo>
                <a:lnTo>
                  <a:pt x="1490" y="434"/>
                </a:lnTo>
                <a:lnTo>
                  <a:pt x="1492" y="434"/>
                </a:lnTo>
                <a:lnTo>
                  <a:pt x="1494" y="434"/>
                </a:lnTo>
                <a:lnTo>
                  <a:pt x="1494" y="432"/>
                </a:lnTo>
                <a:lnTo>
                  <a:pt x="1494" y="432"/>
                </a:lnTo>
                <a:lnTo>
                  <a:pt x="1496" y="430"/>
                </a:lnTo>
                <a:lnTo>
                  <a:pt x="1496" y="430"/>
                </a:lnTo>
                <a:lnTo>
                  <a:pt x="1496" y="430"/>
                </a:lnTo>
                <a:lnTo>
                  <a:pt x="1496" y="428"/>
                </a:lnTo>
                <a:lnTo>
                  <a:pt x="1496" y="428"/>
                </a:lnTo>
                <a:close/>
                <a:moveTo>
                  <a:pt x="1351" y="413"/>
                </a:moveTo>
                <a:lnTo>
                  <a:pt x="1354" y="413"/>
                </a:lnTo>
                <a:lnTo>
                  <a:pt x="1354" y="413"/>
                </a:lnTo>
                <a:lnTo>
                  <a:pt x="1354" y="411"/>
                </a:lnTo>
                <a:lnTo>
                  <a:pt x="1354" y="411"/>
                </a:lnTo>
                <a:lnTo>
                  <a:pt x="1354" y="411"/>
                </a:lnTo>
                <a:lnTo>
                  <a:pt x="1351" y="409"/>
                </a:lnTo>
                <a:lnTo>
                  <a:pt x="1349" y="411"/>
                </a:lnTo>
                <a:lnTo>
                  <a:pt x="1349" y="409"/>
                </a:lnTo>
                <a:lnTo>
                  <a:pt x="1345" y="409"/>
                </a:lnTo>
                <a:lnTo>
                  <a:pt x="1345" y="409"/>
                </a:lnTo>
                <a:lnTo>
                  <a:pt x="1343" y="411"/>
                </a:lnTo>
                <a:lnTo>
                  <a:pt x="1343" y="411"/>
                </a:lnTo>
                <a:lnTo>
                  <a:pt x="1343" y="411"/>
                </a:lnTo>
                <a:lnTo>
                  <a:pt x="1345" y="413"/>
                </a:lnTo>
                <a:lnTo>
                  <a:pt x="1347" y="413"/>
                </a:lnTo>
                <a:lnTo>
                  <a:pt x="1347" y="413"/>
                </a:lnTo>
                <a:lnTo>
                  <a:pt x="1349" y="413"/>
                </a:lnTo>
                <a:lnTo>
                  <a:pt x="1351" y="413"/>
                </a:lnTo>
                <a:close/>
                <a:moveTo>
                  <a:pt x="1287" y="325"/>
                </a:moveTo>
                <a:lnTo>
                  <a:pt x="1289" y="321"/>
                </a:lnTo>
                <a:lnTo>
                  <a:pt x="1289" y="321"/>
                </a:lnTo>
                <a:lnTo>
                  <a:pt x="1291" y="319"/>
                </a:lnTo>
                <a:lnTo>
                  <a:pt x="1291" y="319"/>
                </a:lnTo>
                <a:lnTo>
                  <a:pt x="1293" y="317"/>
                </a:lnTo>
                <a:lnTo>
                  <a:pt x="1295" y="315"/>
                </a:lnTo>
                <a:lnTo>
                  <a:pt x="1297" y="313"/>
                </a:lnTo>
                <a:lnTo>
                  <a:pt x="1299" y="310"/>
                </a:lnTo>
                <a:lnTo>
                  <a:pt x="1299" y="308"/>
                </a:lnTo>
                <a:lnTo>
                  <a:pt x="1297" y="308"/>
                </a:lnTo>
                <a:lnTo>
                  <a:pt x="1295" y="306"/>
                </a:lnTo>
                <a:lnTo>
                  <a:pt x="1289" y="306"/>
                </a:lnTo>
                <a:lnTo>
                  <a:pt x="1280" y="304"/>
                </a:lnTo>
                <a:lnTo>
                  <a:pt x="1276" y="306"/>
                </a:lnTo>
                <a:lnTo>
                  <a:pt x="1272" y="306"/>
                </a:lnTo>
                <a:lnTo>
                  <a:pt x="1270" y="306"/>
                </a:lnTo>
                <a:lnTo>
                  <a:pt x="1268" y="304"/>
                </a:lnTo>
                <a:lnTo>
                  <a:pt x="1266" y="304"/>
                </a:lnTo>
                <a:lnTo>
                  <a:pt x="1263" y="302"/>
                </a:lnTo>
                <a:lnTo>
                  <a:pt x="1257" y="302"/>
                </a:lnTo>
                <a:lnTo>
                  <a:pt x="1255" y="300"/>
                </a:lnTo>
                <a:lnTo>
                  <a:pt x="1253" y="300"/>
                </a:lnTo>
                <a:lnTo>
                  <a:pt x="1249" y="302"/>
                </a:lnTo>
                <a:lnTo>
                  <a:pt x="1247" y="302"/>
                </a:lnTo>
                <a:lnTo>
                  <a:pt x="1238" y="302"/>
                </a:lnTo>
                <a:lnTo>
                  <a:pt x="1236" y="304"/>
                </a:lnTo>
                <a:lnTo>
                  <a:pt x="1232" y="304"/>
                </a:lnTo>
                <a:lnTo>
                  <a:pt x="1230" y="304"/>
                </a:lnTo>
                <a:lnTo>
                  <a:pt x="1230" y="306"/>
                </a:lnTo>
                <a:lnTo>
                  <a:pt x="1230" y="306"/>
                </a:lnTo>
                <a:lnTo>
                  <a:pt x="1230" y="308"/>
                </a:lnTo>
                <a:lnTo>
                  <a:pt x="1230" y="308"/>
                </a:lnTo>
                <a:lnTo>
                  <a:pt x="1230" y="308"/>
                </a:lnTo>
                <a:lnTo>
                  <a:pt x="1230" y="310"/>
                </a:lnTo>
                <a:lnTo>
                  <a:pt x="1232" y="313"/>
                </a:lnTo>
                <a:lnTo>
                  <a:pt x="1234" y="315"/>
                </a:lnTo>
                <a:lnTo>
                  <a:pt x="1236" y="315"/>
                </a:lnTo>
                <a:lnTo>
                  <a:pt x="1236" y="315"/>
                </a:lnTo>
                <a:lnTo>
                  <a:pt x="1234" y="315"/>
                </a:lnTo>
                <a:lnTo>
                  <a:pt x="1232" y="315"/>
                </a:lnTo>
                <a:lnTo>
                  <a:pt x="1226" y="313"/>
                </a:lnTo>
                <a:lnTo>
                  <a:pt x="1226" y="313"/>
                </a:lnTo>
                <a:lnTo>
                  <a:pt x="1224" y="313"/>
                </a:lnTo>
                <a:lnTo>
                  <a:pt x="1222" y="315"/>
                </a:lnTo>
                <a:lnTo>
                  <a:pt x="1222" y="315"/>
                </a:lnTo>
                <a:lnTo>
                  <a:pt x="1222" y="317"/>
                </a:lnTo>
                <a:lnTo>
                  <a:pt x="1222" y="319"/>
                </a:lnTo>
                <a:lnTo>
                  <a:pt x="1224" y="325"/>
                </a:lnTo>
                <a:lnTo>
                  <a:pt x="1224" y="329"/>
                </a:lnTo>
                <a:lnTo>
                  <a:pt x="1224" y="329"/>
                </a:lnTo>
                <a:lnTo>
                  <a:pt x="1222" y="333"/>
                </a:lnTo>
                <a:lnTo>
                  <a:pt x="1222" y="336"/>
                </a:lnTo>
                <a:lnTo>
                  <a:pt x="1224" y="336"/>
                </a:lnTo>
                <a:lnTo>
                  <a:pt x="1224" y="338"/>
                </a:lnTo>
                <a:lnTo>
                  <a:pt x="1224" y="340"/>
                </a:lnTo>
                <a:lnTo>
                  <a:pt x="1228" y="346"/>
                </a:lnTo>
                <a:lnTo>
                  <a:pt x="1228" y="350"/>
                </a:lnTo>
                <a:lnTo>
                  <a:pt x="1230" y="357"/>
                </a:lnTo>
                <a:lnTo>
                  <a:pt x="1228" y="359"/>
                </a:lnTo>
                <a:lnTo>
                  <a:pt x="1232" y="361"/>
                </a:lnTo>
                <a:lnTo>
                  <a:pt x="1236" y="359"/>
                </a:lnTo>
                <a:lnTo>
                  <a:pt x="1238" y="359"/>
                </a:lnTo>
                <a:lnTo>
                  <a:pt x="1245" y="361"/>
                </a:lnTo>
                <a:lnTo>
                  <a:pt x="1245" y="359"/>
                </a:lnTo>
                <a:lnTo>
                  <a:pt x="1247" y="357"/>
                </a:lnTo>
                <a:lnTo>
                  <a:pt x="1249" y="354"/>
                </a:lnTo>
                <a:lnTo>
                  <a:pt x="1253" y="348"/>
                </a:lnTo>
                <a:lnTo>
                  <a:pt x="1253" y="348"/>
                </a:lnTo>
                <a:lnTo>
                  <a:pt x="1253" y="346"/>
                </a:lnTo>
                <a:lnTo>
                  <a:pt x="1253" y="346"/>
                </a:lnTo>
                <a:lnTo>
                  <a:pt x="1253" y="346"/>
                </a:lnTo>
                <a:lnTo>
                  <a:pt x="1249" y="342"/>
                </a:lnTo>
                <a:lnTo>
                  <a:pt x="1247" y="342"/>
                </a:lnTo>
                <a:lnTo>
                  <a:pt x="1245" y="340"/>
                </a:lnTo>
                <a:lnTo>
                  <a:pt x="1243" y="340"/>
                </a:lnTo>
                <a:lnTo>
                  <a:pt x="1253" y="340"/>
                </a:lnTo>
                <a:lnTo>
                  <a:pt x="1255" y="340"/>
                </a:lnTo>
                <a:lnTo>
                  <a:pt x="1270" y="342"/>
                </a:lnTo>
                <a:lnTo>
                  <a:pt x="1272" y="340"/>
                </a:lnTo>
                <a:lnTo>
                  <a:pt x="1274" y="340"/>
                </a:lnTo>
                <a:lnTo>
                  <a:pt x="1276" y="338"/>
                </a:lnTo>
                <a:lnTo>
                  <a:pt x="1278" y="336"/>
                </a:lnTo>
                <a:lnTo>
                  <a:pt x="1280" y="333"/>
                </a:lnTo>
                <a:lnTo>
                  <a:pt x="1282" y="329"/>
                </a:lnTo>
                <a:lnTo>
                  <a:pt x="1282" y="327"/>
                </a:lnTo>
                <a:lnTo>
                  <a:pt x="1282" y="327"/>
                </a:lnTo>
                <a:lnTo>
                  <a:pt x="1282" y="327"/>
                </a:lnTo>
                <a:lnTo>
                  <a:pt x="1284" y="325"/>
                </a:lnTo>
                <a:lnTo>
                  <a:pt x="1287" y="325"/>
                </a:lnTo>
                <a:close/>
                <a:moveTo>
                  <a:pt x="17" y="1895"/>
                </a:moveTo>
                <a:lnTo>
                  <a:pt x="17" y="1895"/>
                </a:lnTo>
                <a:lnTo>
                  <a:pt x="17" y="1895"/>
                </a:lnTo>
                <a:lnTo>
                  <a:pt x="17" y="1895"/>
                </a:lnTo>
                <a:lnTo>
                  <a:pt x="19" y="1895"/>
                </a:lnTo>
                <a:lnTo>
                  <a:pt x="19" y="1895"/>
                </a:lnTo>
                <a:lnTo>
                  <a:pt x="17" y="1895"/>
                </a:lnTo>
                <a:close/>
                <a:moveTo>
                  <a:pt x="2" y="1870"/>
                </a:moveTo>
                <a:lnTo>
                  <a:pt x="2" y="1868"/>
                </a:lnTo>
                <a:lnTo>
                  <a:pt x="0" y="1870"/>
                </a:lnTo>
                <a:lnTo>
                  <a:pt x="0" y="1870"/>
                </a:lnTo>
                <a:lnTo>
                  <a:pt x="0" y="1870"/>
                </a:lnTo>
                <a:lnTo>
                  <a:pt x="0" y="1870"/>
                </a:lnTo>
                <a:lnTo>
                  <a:pt x="2" y="1870"/>
                </a:lnTo>
                <a:close/>
                <a:moveTo>
                  <a:pt x="2" y="1906"/>
                </a:moveTo>
                <a:lnTo>
                  <a:pt x="2" y="1906"/>
                </a:lnTo>
                <a:lnTo>
                  <a:pt x="2" y="1906"/>
                </a:lnTo>
                <a:lnTo>
                  <a:pt x="2" y="1906"/>
                </a:lnTo>
                <a:lnTo>
                  <a:pt x="2" y="1908"/>
                </a:lnTo>
                <a:lnTo>
                  <a:pt x="2" y="1908"/>
                </a:lnTo>
                <a:lnTo>
                  <a:pt x="2" y="1908"/>
                </a:lnTo>
                <a:lnTo>
                  <a:pt x="2" y="1906"/>
                </a:lnTo>
                <a:lnTo>
                  <a:pt x="2" y="1906"/>
                </a:lnTo>
                <a:lnTo>
                  <a:pt x="2" y="1906"/>
                </a:lnTo>
                <a:lnTo>
                  <a:pt x="2" y="1906"/>
                </a:lnTo>
                <a:lnTo>
                  <a:pt x="2" y="1906"/>
                </a:lnTo>
                <a:lnTo>
                  <a:pt x="2" y="1906"/>
                </a:lnTo>
                <a:lnTo>
                  <a:pt x="2" y="1906"/>
                </a:lnTo>
                <a:close/>
                <a:moveTo>
                  <a:pt x="15" y="1881"/>
                </a:moveTo>
                <a:lnTo>
                  <a:pt x="15" y="1881"/>
                </a:lnTo>
                <a:lnTo>
                  <a:pt x="15" y="1881"/>
                </a:lnTo>
                <a:lnTo>
                  <a:pt x="15" y="1881"/>
                </a:lnTo>
                <a:lnTo>
                  <a:pt x="15" y="1881"/>
                </a:lnTo>
                <a:lnTo>
                  <a:pt x="15" y="1881"/>
                </a:lnTo>
                <a:lnTo>
                  <a:pt x="15" y="1883"/>
                </a:lnTo>
                <a:lnTo>
                  <a:pt x="15" y="1883"/>
                </a:lnTo>
                <a:lnTo>
                  <a:pt x="15" y="1881"/>
                </a:lnTo>
                <a:lnTo>
                  <a:pt x="15" y="1881"/>
                </a:lnTo>
                <a:lnTo>
                  <a:pt x="17" y="1881"/>
                </a:lnTo>
                <a:lnTo>
                  <a:pt x="15" y="1881"/>
                </a:lnTo>
                <a:lnTo>
                  <a:pt x="15" y="1881"/>
                </a:lnTo>
                <a:close/>
                <a:moveTo>
                  <a:pt x="15" y="1891"/>
                </a:moveTo>
                <a:lnTo>
                  <a:pt x="13" y="1891"/>
                </a:lnTo>
                <a:lnTo>
                  <a:pt x="13" y="1891"/>
                </a:lnTo>
                <a:lnTo>
                  <a:pt x="15" y="1891"/>
                </a:lnTo>
                <a:lnTo>
                  <a:pt x="15" y="1891"/>
                </a:lnTo>
                <a:lnTo>
                  <a:pt x="15" y="1891"/>
                </a:lnTo>
                <a:lnTo>
                  <a:pt x="15" y="1891"/>
                </a:lnTo>
                <a:lnTo>
                  <a:pt x="15" y="1891"/>
                </a:lnTo>
                <a:close/>
                <a:moveTo>
                  <a:pt x="2" y="1872"/>
                </a:moveTo>
                <a:lnTo>
                  <a:pt x="2" y="1872"/>
                </a:lnTo>
                <a:lnTo>
                  <a:pt x="0" y="1874"/>
                </a:lnTo>
                <a:lnTo>
                  <a:pt x="0" y="1877"/>
                </a:lnTo>
                <a:lnTo>
                  <a:pt x="0" y="1877"/>
                </a:lnTo>
                <a:lnTo>
                  <a:pt x="2" y="1874"/>
                </a:lnTo>
                <a:lnTo>
                  <a:pt x="2" y="1874"/>
                </a:lnTo>
                <a:lnTo>
                  <a:pt x="2" y="1872"/>
                </a:lnTo>
                <a:close/>
                <a:moveTo>
                  <a:pt x="593" y="424"/>
                </a:moveTo>
                <a:lnTo>
                  <a:pt x="593" y="424"/>
                </a:lnTo>
                <a:lnTo>
                  <a:pt x="595" y="424"/>
                </a:lnTo>
                <a:lnTo>
                  <a:pt x="595" y="424"/>
                </a:lnTo>
                <a:lnTo>
                  <a:pt x="593" y="422"/>
                </a:lnTo>
                <a:lnTo>
                  <a:pt x="593" y="422"/>
                </a:lnTo>
                <a:lnTo>
                  <a:pt x="589" y="424"/>
                </a:lnTo>
                <a:lnTo>
                  <a:pt x="591" y="424"/>
                </a:lnTo>
                <a:lnTo>
                  <a:pt x="593" y="424"/>
                </a:lnTo>
                <a:close/>
                <a:moveTo>
                  <a:pt x="113" y="1696"/>
                </a:moveTo>
                <a:lnTo>
                  <a:pt x="113" y="1696"/>
                </a:lnTo>
                <a:lnTo>
                  <a:pt x="113" y="1696"/>
                </a:lnTo>
                <a:lnTo>
                  <a:pt x="113" y="1696"/>
                </a:lnTo>
                <a:lnTo>
                  <a:pt x="113" y="1696"/>
                </a:lnTo>
                <a:lnTo>
                  <a:pt x="113" y="1696"/>
                </a:lnTo>
                <a:lnTo>
                  <a:pt x="113" y="1696"/>
                </a:lnTo>
                <a:lnTo>
                  <a:pt x="113" y="1696"/>
                </a:lnTo>
                <a:lnTo>
                  <a:pt x="113" y="1696"/>
                </a:lnTo>
                <a:lnTo>
                  <a:pt x="113" y="1696"/>
                </a:lnTo>
                <a:lnTo>
                  <a:pt x="113" y="1696"/>
                </a:lnTo>
                <a:lnTo>
                  <a:pt x="113" y="1696"/>
                </a:lnTo>
                <a:lnTo>
                  <a:pt x="113" y="1696"/>
                </a:lnTo>
                <a:lnTo>
                  <a:pt x="113" y="1696"/>
                </a:lnTo>
                <a:close/>
                <a:moveTo>
                  <a:pt x="0" y="1864"/>
                </a:moveTo>
                <a:lnTo>
                  <a:pt x="0" y="1864"/>
                </a:lnTo>
                <a:lnTo>
                  <a:pt x="0" y="1866"/>
                </a:lnTo>
                <a:lnTo>
                  <a:pt x="0" y="1866"/>
                </a:lnTo>
                <a:lnTo>
                  <a:pt x="0" y="1864"/>
                </a:lnTo>
                <a:lnTo>
                  <a:pt x="0" y="1864"/>
                </a:lnTo>
                <a:close/>
                <a:moveTo>
                  <a:pt x="52" y="814"/>
                </a:moveTo>
                <a:lnTo>
                  <a:pt x="54" y="814"/>
                </a:lnTo>
                <a:lnTo>
                  <a:pt x="54" y="814"/>
                </a:lnTo>
                <a:lnTo>
                  <a:pt x="52" y="811"/>
                </a:lnTo>
                <a:lnTo>
                  <a:pt x="52" y="811"/>
                </a:lnTo>
                <a:lnTo>
                  <a:pt x="52" y="814"/>
                </a:lnTo>
                <a:lnTo>
                  <a:pt x="52" y="814"/>
                </a:lnTo>
                <a:close/>
                <a:moveTo>
                  <a:pt x="19" y="1931"/>
                </a:moveTo>
                <a:lnTo>
                  <a:pt x="19" y="1931"/>
                </a:lnTo>
                <a:lnTo>
                  <a:pt x="19" y="1931"/>
                </a:lnTo>
                <a:lnTo>
                  <a:pt x="19" y="1931"/>
                </a:lnTo>
                <a:lnTo>
                  <a:pt x="19" y="1931"/>
                </a:lnTo>
                <a:lnTo>
                  <a:pt x="19" y="1931"/>
                </a:lnTo>
                <a:lnTo>
                  <a:pt x="19" y="1931"/>
                </a:lnTo>
                <a:lnTo>
                  <a:pt x="19" y="1931"/>
                </a:lnTo>
                <a:lnTo>
                  <a:pt x="19" y="1931"/>
                </a:lnTo>
                <a:lnTo>
                  <a:pt x="19" y="1931"/>
                </a:lnTo>
                <a:lnTo>
                  <a:pt x="19" y="1931"/>
                </a:lnTo>
                <a:close/>
                <a:moveTo>
                  <a:pt x="46" y="816"/>
                </a:moveTo>
                <a:lnTo>
                  <a:pt x="50" y="814"/>
                </a:lnTo>
                <a:lnTo>
                  <a:pt x="50" y="814"/>
                </a:lnTo>
                <a:lnTo>
                  <a:pt x="50" y="814"/>
                </a:lnTo>
                <a:lnTo>
                  <a:pt x="52" y="814"/>
                </a:lnTo>
                <a:lnTo>
                  <a:pt x="52" y="814"/>
                </a:lnTo>
                <a:lnTo>
                  <a:pt x="52" y="811"/>
                </a:lnTo>
                <a:lnTo>
                  <a:pt x="50" y="811"/>
                </a:lnTo>
                <a:lnTo>
                  <a:pt x="50" y="811"/>
                </a:lnTo>
                <a:lnTo>
                  <a:pt x="50" y="811"/>
                </a:lnTo>
                <a:lnTo>
                  <a:pt x="50" y="811"/>
                </a:lnTo>
                <a:lnTo>
                  <a:pt x="50" y="809"/>
                </a:lnTo>
                <a:lnTo>
                  <a:pt x="50" y="809"/>
                </a:lnTo>
                <a:lnTo>
                  <a:pt x="48" y="809"/>
                </a:lnTo>
                <a:lnTo>
                  <a:pt x="48" y="811"/>
                </a:lnTo>
                <a:lnTo>
                  <a:pt x="48" y="811"/>
                </a:lnTo>
                <a:lnTo>
                  <a:pt x="46" y="811"/>
                </a:lnTo>
                <a:lnTo>
                  <a:pt x="46" y="814"/>
                </a:lnTo>
                <a:lnTo>
                  <a:pt x="44" y="816"/>
                </a:lnTo>
                <a:lnTo>
                  <a:pt x="46" y="816"/>
                </a:lnTo>
                <a:lnTo>
                  <a:pt x="46" y="816"/>
                </a:lnTo>
                <a:close/>
                <a:moveTo>
                  <a:pt x="54" y="2302"/>
                </a:moveTo>
                <a:lnTo>
                  <a:pt x="54" y="2302"/>
                </a:lnTo>
                <a:lnTo>
                  <a:pt x="54" y="2302"/>
                </a:lnTo>
                <a:lnTo>
                  <a:pt x="50" y="2302"/>
                </a:lnTo>
                <a:lnTo>
                  <a:pt x="48" y="2302"/>
                </a:lnTo>
                <a:lnTo>
                  <a:pt x="46" y="2302"/>
                </a:lnTo>
                <a:lnTo>
                  <a:pt x="46" y="2304"/>
                </a:lnTo>
                <a:lnTo>
                  <a:pt x="46" y="2304"/>
                </a:lnTo>
                <a:lnTo>
                  <a:pt x="48" y="2304"/>
                </a:lnTo>
                <a:lnTo>
                  <a:pt x="50" y="2304"/>
                </a:lnTo>
                <a:lnTo>
                  <a:pt x="50" y="2304"/>
                </a:lnTo>
                <a:lnTo>
                  <a:pt x="50" y="2306"/>
                </a:lnTo>
                <a:lnTo>
                  <a:pt x="48" y="2306"/>
                </a:lnTo>
                <a:lnTo>
                  <a:pt x="48" y="2306"/>
                </a:lnTo>
                <a:lnTo>
                  <a:pt x="50" y="2308"/>
                </a:lnTo>
                <a:lnTo>
                  <a:pt x="50" y="2308"/>
                </a:lnTo>
                <a:lnTo>
                  <a:pt x="50" y="2308"/>
                </a:lnTo>
                <a:lnTo>
                  <a:pt x="52" y="2308"/>
                </a:lnTo>
                <a:lnTo>
                  <a:pt x="52" y="2308"/>
                </a:lnTo>
                <a:lnTo>
                  <a:pt x="52" y="2306"/>
                </a:lnTo>
                <a:lnTo>
                  <a:pt x="52" y="2306"/>
                </a:lnTo>
                <a:lnTo>
                  <a:pt x="52" y="2306"/>
                </a:lnTo>
                <a:lnTo>
                  <a:pt x="50" y="2304"/>
                </a:lnTo>
                <a:lnTo>
                  <a:pt x="52" y="2304"/>
                </a:lnTo>
                <a:lnTo>
                  <a:pt x="52" y="2304"/>
                </a:lnTo>
                <a:lnTo>
                  <a:pt x="50" y="2302"/>
                </a:lnTo>
                <a:lnTo>
                  <a:pt x="50" y="2302"/>
                </a:lnTo>
                <a:lnTo>
                  <a:pt x="52" y="2302"/>
                </a:lnTo>
                <a:lnTo>
                  <a:pt x="52" y="2302"/>
                </a:lnTo>
                <a:lnTo>
                  <a:pt x="52" y="2304"/>
                </a:lnTo>
                <a:lnTo>
                  <a:pt x="54" y="2302"/>
                </a:lnTo>
                <a:close/>
                <a:moveTo>
                  <a:pt x="42" y="809"/>
                </a:moveTo>
                <a:lnTo>
                  <a:pt x="42" y="811"/>
                </a:lnTo>
                <a:lnTo>
                  <a:pt x="40" y="811"/>
                </a:lnTo>
                <a:lnTo>
                  <a:pt x="40" y="814"/>
                </a:lnTo>
                <a:lnTo>
                  <a:pt x="38" y="814"/>
                </a:lnTo>
                <a:lnTo>
                  <a:pt x="34" y="814"/>
                </a:lnTo>
                <a:lnTo>
                  <a:pt x="34" y="814"/>
                </a:lnTo>
                <a:lnTo>
                  <a:pt x="34" y="816"/>
                </a:lnTo>
                <a:lnTo>
                  <a:pt x="36" y="816"/>
                </a:lnTo>
                <a:lnTo>
                  <a:pt x="36" y="814"/>
                </a:lnTo>
                <a:lnTo>
                  <a:pt x="38" y="814"/>
                </a:lnTo>
                <a:lnTo>
                  <a:pt x="40" y="816"/>
                </a:lnTo>
                <a:lnTo>
                  <a:pt x="42" y="814"/>
                </a:lnTo>
                <a:lnTo>
                  <a:pt x="42" y="814"/>
                </a:lnTo>
                <a:lnTo>
                  <a:pt x="42" y="814"/>
                </a:lnTo>
                <a:lnTo>
                  <a:pt x="42" y="811"/>
                </a:lnTo>
                <a:lnTo>
                  <a:pt x="42" y="811"/>
                </a:lnTo>
                <a:lnTo>
                  <a:pt x="42" y="811"/>
                </a:lnTo>
                <a:lnTo>
                  <a:pt x="42" y="809"/>
                </a:lnTo>
                <a:lnTo>
                  <a:pt x="42" y="809"/>
                </a:lnTo>
                <a:close/>
                <a:moveTo>
                  <a:pt x="57" y="1824"/>
                </a:moveTo>
                <a:lnTo>
                  <a:pt x="57" y="1822"/>
                </a:lnTo>
                <a:lnTo>
                  <a:pt x="57" y="1822"/>
                </a:lnTo>
                <a:lnTo>
                  <a:pt x="54" y="1822"/>
                </a:lnTo>
                <a:lnTo>
                  <a:pt x="54" y="1824"/>
                </a:lnTo>
                <a:lnTo>
                  <a:pt x="54" y="1824"/>
                </a:lnTo>
                <a:lnTo>
                  <a:pt x="57" y="1824"/>
                </a:lnTo>
                <a:close/>
                <a:moveTo>
                  <a:pt x="25" y="1891"/>
                </a:moveTo>
                <a:lnTo>
                  <a:pt x="25" y="1891"/>
                </a:lnTo>
                <a:lnTo>
                  <a:pt x="23" y="1891"/>
                </a:lnTo>
                <a:lnTo>
                  <a:pt x="25" y="1891"/>
                </a:lnTo>
                <a:lnTo>
                  <a:pt x="25" y="1891"/>
                </a:lnTo>
                <a:lnTo>
                  <a:pt x="25" y="1891"/>
                </a:lnTo>
                <a:lnTo>
                  <a:pt x="25" y="1891"/>
                </a:lnTo>
                <a:close/>
                <a:moveTo>
                  <a:pt x="31" y="811"/>
                </a:moveTo>
                <a:lnTo>
                  <a:pt x="31" y="811"/>
                </a:lnTo>
                <a:lnTo>
                  <a:pt x="29" y="811"/>
                </a:lnTo>
                <a:lnTo>
                  <a:pt x="27" y="811"/>
                </a:lnTo>
                <a:lnTo>
                  <a:pt x="27" y="811"/>
                </a:lnTo>
                <a:lnTo>
                  <a:pt x="25" y="811"/>
                </a:lnTo>
                <a:lnTo>
                  <a:pt x="27" y="811"/>
                </a:lnTo>
                <a:lnTo>
                  <a:pt x="29" y="814"/>
                </a:lnTo>
                <a:lnTo>
                  <a:pt x="29" y="814"/>
                </a:lnTo>
                <a:lnTo>
                  <a:pt x="29" y="814"/>
                </a:lnTo>
                <a:lnTo>
                  <a:pt x="29" y="814"/>
                </a:lnTo>
                <a:lnTo>
                  <a:pt x="27" y="816"/>
                </a:lnTo>
                <a:lnTo>
                  <a:pt x="27" y="816"/>
                </a:lnTo>
                <a:lnTo>
                  <a:pt x="29" y="816"/>
                </a:lnTo>
                <a:lnTo>
                  <a:pt x="31" y="816"/>
                </a:lnTo>
                <a:lnTo>
                  <a:pt x="31" y="816"/>
                </a:lnTo>
                <a:lnTo>
                  <a:pt x="31" y="816"/>
                </a:lnTo>
                <a:lnTo>
                  <a:pt x="31" y="814"/>
                </a:lnTo>
                <a:lnTo>
                  <a:pt x="34" y="814"/>
                </a:lnTo>
                <a:lnTo>
                  <a:pt x="34" y="811"/>
                </a:lnTo>
                <a:lnTo>
                  <a:pt x="31" y="811"/>
                </a:lnTo>
                <a:close/>
                <a:moveTo>
                  <a:pt x="786" y="361"/>
                </a:moveTo>
                <a:lnTo>
                  <a:pt x="792" y="361"/>
                </a:lnTo>
                <a:lnTo>
                  <a:pt x="794" y="361"/>
                </a:lnTo>
                <a:lnTo>
                  <a:pt x="794" y="363"/>
                </a:lnTo>
                <a:lnTo>
                  <a:pt x="800" y="365"/>
                </a:lnTo>
                <a:lnTo>
                  <a:pt x="811" y="369"/>
                </a:lnTo>
                <a:lnTo>
                  <a:pt x="813" y="369"/>
                </a:lnTo>
                <a:lnTo>
                  <a:pt x="815" y="373"/>
                </a:lnTo>
                <a:lnTo>
                  <a:pt x="815" y="373"/>
                </a:lnTo>
                <a:lnTo>
                  <a:pt x="817" y="375"/>
                </a:lnTo>
                <a:lnTo>
                  <a:pt x="819" y="382"/>
                </a:lnTo>
                <a:lnTo>
                  <a:pt x="821" y="382"/>
                </a:lnTo>
                <a:lnTo>
                  <a:pt x="823" y="384"/>
                </a:lnTo>
                <a:lnTo>
                  <a:pt x="823" y="384"/>
                </a:lnTo>
                <a:lnTo>
                  <a:pt x="828" y="384"/>
                </a:lnTo>
                <a:lnTo>
                  <a:pt x="828" y="384"/>
                </a:lnTo>
                <a:lnTo>
                  <a:pt x="830" y="384"/>
                </a:lnTo>
                <a:lnTo>
                  <a:pt x="832" y="382"/>
                </a:lnTo>
                <a:lnTo>
                  <a:pt x="838" y="380"/>
                </a:lnTo>
                <a:lnTo>
                  <a:pt x="844" y="375"/>
                </a:lnTo>
                <a:lnTo>
                  <a:pt x="844" y="375"/>
                </a:lnTo>
                <a:lnTo>
                  <a:pt x="847" y="375"/>
                </a:lnTo>
                <a:lnTo>
                  <a:pt x="847" y="375"/>
                </a:lnTo>
                <a:lnTo>
                  <a:pt x="849" y="378"/>
                </a:lnTo>
                <a:lnTo>
                  <a:pt x="853" y="375"/>
                </a:lnTo>
                <a:lnTo>
                  <a:pt x="855" y="375"/>
                </a:lnTo>
                <a:lnTo>
                  <a:pt x="861" y="373"/>
                </a:lnTo>
                <a:lnTo>
                  <a:pt x="861" y="371"/>
                </a:lnTo>
                <a:lnTo>
                  <a:pt x="863" y="371"/>
                </a:lnTo>
                <a:lnTo>
                  <a:pt x="863" y="371"/>
                </a:lnTo>
                <a:lnTo>
                  <a:pt x="863" y="363"/>
                </a:lnTo>
                <a:lnTo>
                  <a:pt x="865" y="361"/>
                </a:lnTo>
                <a:lnTo>
                  <a:pt x="867" y="357"/>
                </a:lnTo>
                <a:lnTo>
                  <a:pt x="867" y="354"/>
                </a:lnTo>
                <a:lnTo>
                  <a:pt x="867" y="354"/>
                </a:lnTo>
                <a:lnTo>
                  <a:pt x="872" y="354"/>
                </a:lnTo>
                <a:lnTo>
                  <a:pt x="876" y="352"/>
                </a:lnTo>
                <a:lnTo>
                  <a:pt x="878" y="350"/>
                </a:lnTo>
                <a:lnTo>
                  <a:pt x="882" y="344"/>
                </a:lnTo>
                <a:lnTo>
                  <a:pt x="882" y="344"/>
                </a:lnTo>
                <a:lnTo>
                  <a:pt x="884" y="342"/>
                </a:lnTo>
                <a:lnTo>
                  <a:pt x="899" y="336"/>
                </a:lnTo>
                <a:lnTo>
                  <a:pt x="905" y="331"/>
                </a:lnTo>
                <a:lnTo>
                  <a:pt x="911" y="331"/>
                </a:lnTo>
                <a:lnTo>
                  <a:pt x="920" y="327"/>
                </a:lnTo>
                <a:lnTo>
                  <a:pt x="924" y="325"/>
                </a:lnTo>
                <a:lnTo>
                  <a:pt x="928" y="325"/>
                </a:lnTo>
                <a:lnTo>
                  <a:pt x="935" y="321"/>
                </a:lnTo>
                <a:lnTo>
                  <a:pt x="935" y="321"/>
                </a:lnTo>
                <a:lnTo>
                  <a:pt x="937" y="321"/>
                </a:lnTo>
                <a:lnTo>
                  <a:pt x="937" y="319"/>
                </a:lnTo>
                <a:lnTo>
                  <a:pt x="937" y="319"/>
                </a:lnTo>
                <a:lnTo>
                  <a:pt x="935" y="317"/>
                </a:lnTo>
                <a:lnTo>
                  <a:pt x="935" y="317"/>
                </a:lnTo>
                <a:lnTo>
                  <a:pt x="932" y="315"/>
                </a:lnTo>
                <a:lnTo>
                  <a:pt x="928" y="313"/>
                </a:lnTo>
                <a:lnTo>
                  <a:pt x="918" y="304"/>
                </a:lnTo>
                <a:lnTo>
                  <a:pt x="914" y="302"/>
                </a:lnTo>
                <a:lnTo>
                  <a:pt x="909" y="300"/>
                </a:lnTo>
                <a:lnTo>
                  <a:pt x="905" y="300"/>
                </a:lnTo>
                <a:lnTo>
                  <a:pt x="903" y="298"/>
                </a:lnTo>
                <a:lnTo>
                  <a:pt x="899" y="298"/>
                </a:lnTo>
                <a:lnTo>
                  <a:pt x="895" y="298"/>
                </a:lnTo>
                <a:lnTo>
                  <a:pt x="891" y="298"/>
                </a:lnTo>
                <a:lnTo>
                  <a:pt x="888" y="300"/>
                </a:lnTo>
                <a:lnTo>
                  <a:pt x="888" y="300"/>
                </a:lnTo>
                <a:lnTo>
                  <a:pt x="884" y="304"/>
                </a:lnTo>
                <a:lnTo>
                  <a:pt x="882" y="304"/>
                </a:lnTo>
                <a:lnTo>
                  <a:pt x="882" y="304"/>
                </a:lnTo>
                <a:lnTo>
                  <a:pt x="882" y="304"/>
                </a:lnTo>
                <a:lnTo>
                  <a:pt x="882" y="302"/>
                </a:lnTo>
                <a:lnTo>
                  <a:pt x="882" y="300"/>
                </a:lnTo>
                <a:lnTo>
                  <a:pt x="882" y="300"/>
                </a:lnTo>
                <a:lnTo>
                  <a:pt x="880" y="300"/>
                </a:lnTo>
                <a:lnTo>
                  <a:pt x="880" y="300"/>
                </a:lnTo>
                <a:lnTo>
                  <a:pt x="878" y="300"/>
                </a:lnTo>
                <a:lnTo>
                  <a:pt x="874" y="302"/>
                </a:lnTo>
                <a:lnTo>
                  <a:pt x="874" y="302"/>
                </a:lnTo>
                <a:lnTo>
                  <a:pt x="874" y="302"/>
                </a:lnTo>
                <a:lnTo>
                  <a:pt x="874" y="302"/>
                </a:lnTo>
                <a:lnTo>
                  <a:pt x="876" y="300"/>
                </a:lnTo>
                <a:lnTo>
                  <a:pt x="870" y="298"/>
                </a:lnTo>
                <a:lnTo>
                  <a:pt x="861" y="296"/>
                </a:lnTo>
                <a:lnTo>
                  <a:pt x="857" y="294"/>
                </a:lnTo>
                <a:lnTo>
                  <a:pt x="853" y="292"/>
                </a:lnTo>
                <a:lnTo>
                  <a:pt x="851" y="292"/>
                </a:lnTo>
                <a:lnTo>
                  <a:pt x="847" y="289"/>
                </a:lnTo>
                <a:lnTo>
                  <a:pt x="844" y="289"/>
                </a:lnTo>
                <a:lnTo>
                  <a:pt x="832" y="292"/>
                </a:lnTo>
                <a:lnTo>
                  <a:pt x="819" y="294"/>
                </a:lnTo>
                <a:lnTo>
                  <a:pt x="800" y="296"/>
                </a:lnTo>
                <a:lnTo>
                  <a:pt x="800" y="296"/>
                </a:lnTo>
                <a:lnTo>
                  <a:pt x="803" y="298"/>
                </a:lnTo>
                <a:lnTo>
                  <a:pt x="803" y="298"/>
                </a:lnTo>
                <a:lnTo>
                  <a:pt x="803" y="298"/>
                </a:lnTo>
                <a:lnTo>
                  <a:pt x="807" y="306"/>
                </a:lnTo>
                <a:lnTo>
                  <a:pt x="809" y="308"/>
                </a:lnTo>
                <a:lnTo>
                  <a:pt x="811" y="310"/>
                </a:lnTo>
                <a:lnTo>
                  <a:pt x="813" y="310"/>
                </a:lnTo>
                <a:lnTo>
                  <a:pt x="815" y="313"/>
                </a:lnTo>
                <a:lnTo>
                  <a:pt x="815" y="313"/>
                </a:lnTo>
                <a:lnTo>
                  <a:pt x="811" y="315"/>
                </a:lnTo>
                <a:lnTo>
                  <a:pt x="809" y="319"/>
                </a:lnTo>
                <a:lnTo>
                  <a:pt x="805" y="321"/>
                </a:lnTo>
                <a:lnTo>
                  <a:pt x="803" y="327"/>
                </a:lnTo>
                <a:lnTo>
                  <a:pt x="803" y="327"/>
                </a:lnTo>
                <a:lnTo>
                  <a:pt x="800" y="329"/>
                </a:lnTo>
                <a:lnTo>
                  <a:pt x="798" y="331"/>
                </a:lnTo>
                <a:lnTo>
                  <a:pt x="800" y="331"/>
                </a:lnTo>
                <a:lnTo>
                  <a:pt x="800" y="333"/>
                </a:lnTo>
                <a:lnTo>
                  <a:pt x="803" y="333"/>
                </a:lnTo>
                <a:lnTo>
                  <a:pt x="803" y="333"/>
                </a:lnTo>
                <a:lnTo>
                  <a:pt x="803" y="333"/>
                </a:lnTo>
                <a:lnTo>
                  <a:pt x="803" y="333"/>
                </a:lnTo>
                <a:lnTo>
                  <a:pt x="803" y="336"/>
                </a:lnTo>
                <a:lnTo>
                  <a:pt x="803" y="336"/>
                </a:lnTo>
                <a:lnTo>
                  <a:pt x="798" y="338"/>
                </a:lnTo>
                <a:lnTo>
                  <a:pt x="796" y="338"/>
                </a:lnTo>
                <a:lnTo>
                  <a:pt x="796" y="338"/>
                </a:lnTo>
                <a:lnTo>
                  <a:pt x="796" y="340"/>
                </a:lnTo>
                <a:lnTo>
                  <a:pt x="796" y="340"/>
                </a:lnTo>
                <a:lnTo>
                  <a:pt x="796" y="344"/>
                </a:lnTo>
                <a:lnTo>
                  <a:pt x="796" y="344"/>
                </a:lnTo>
                <a:lnTo>
                  <a:pt x="796" y="344"/>
                </a:lnTo>
                <a:lnTo>
                  <a:pt x="796" y="344"/>
                </a:lnTo>
                <a:lnTo>
                  <a:pt x="796" y="346"/>
                </a:lnTo>
                <a:lnTo>
                  <a:pt x="794" y="346"/>
                </a:lnTo>
                <a:lnTo>
                  <a:pt x="792" y="348"/>
                </a:lnTo>
                <a:lnTo>
                  <a:pt x="792" y="348"/>
                </a:lnTo>
                <a:lnTo>
                  <a:pt x="790" y="350"/>
                </a:lnTo>
                <a:lnTo>
                  <a:pt x="790" y="352"/>
                </a:lnTo>
                <a:lnTo>
                  <a:pt x="788" y="352"/>
                </a:lnTo>
                <a:lnTo>
                  <a:pt x="788" y="354"/>
                </a:lnTo>
                <a:lnTo>
                  <a:pt x="788" y="354"/>
                </a:lnTo>
                <a:lnTo>
                  <a:pt x="788" y="354"/>
                </a:lnTo>
                <a:lnTo>
                  <a:pt x="788" y="354"/>
                </a:lnTo>
                <a:lnTo>
                  <a:pt x="788" y="354"/>
                </a:lnTo>
                <a:lnTo>
                  <a:pt x="786" y="357"/>
                </a:lnTo>
                <a:lnTo>
                  <a:pt x="786" y="357"/>
                </a:lnTo>
                <a:lnTo>
                  <a:pt x="786" y="359"/>
                </a:lnTo>
                <a:lnTo>
                  <a:pt x="786" y="359"/>
                </a:lnTo>
                <a:lnTo>
                  <a:pt x="786" y="361"/>
                </a:lnTo>
                <a:lnTo>
                  <a:pt x="784" y="361"/>
                </a:lnTo>
                <a:lnTo>
                  <a:pt x="786" y="361"/>
                </a:lnTo>
                <a:lnTo>
                  <a:pt x="786" y="361"/>
                </a:lnTo>
                <a:close/>
                <a:moveTo>
                  <a:pt x="21" y="1910"/>
                </a:moveTo>
                <a:lnTo>
                  <a:pt x="21" y="1910"/>
                </a:lnTo>
                <a:lnTo>
                  <a:pt x="21" y="1908"/>
                </a:lnTo>
                <a:lnTo>
                  <a:pt x="21" y="1908"/>
                </a:lnTo>
                <a:lnTo>
                  <a:pt x="21" y="1908"/>
                </a:lnTo>
                <a:lnTo>
                  <a:pt x="21" y="1908"/>
                </a:lnTo>
                <a:lnTo>
                  <a:pt x="21" y="1908"/>
                </a:lnTo>
                <a:lnTo>
                  <a:pt x="21" y="1910"/>
                </a:lnTo>
                <a:lnTo>
                  <a:pt x="21" y="1910"/>
                </a:lnTo>
                <a:lnTo>
                  <a:pt x="21" y="1910"/>
                </a:lnTo>
                <a:lnTo>
                  <a:pt x="21" y="1910"/>
                </a:lnTo>
                <a:lnTo>
                  <a:pt x="21" y="1910"/>
                </a:lnTo>
                <a:lnTo>
                  <a:pt x="21" y="1910"/>
                </a:lnTo>
                <a:lnTo>
                  <a:pt x="21" y="1910"/>
                </a:lnTo>
                <a:close/>
                <a:moveTo>
                  <a:pt x="27" y="1837"/>
                </a:moveTo>
                <a:lnTo>
                  <a:pt x="27" y="1837"/>
                </a:lnTo>
                <a:lnTo>
                  <a:pt x="25" y="1837"/>
                </a:lnTo>
                <a:lnTo>
                  <a:pt x="27" y="1839"/>
                </a:lnTo>
                <a:lnTo>
                  <a:pt x="27" y="1839"/>
                </a:lnTo>
                <a:lnTo>
                  <a:pt x="29" y="1839"/>
                </a:lnTo>
                <a:lnTo>
                  <a:pt x="29" y="1839"/>
                </a:lnTo>
                <a:lnTo>
                  <a:pt x="27" y="1837"/>
                </a:lnTo>
                <a:lnTo>
                  <a:pt x="27" y="1837"/>
                </a:lnTo>
                <a:close/>
                <a:moveTo>
                  <a:pt x="1012" y="191"/>
                </a:moveTo>
                <a:lnTo>
                  <a:pt x="1018" y="189"/>
                </a:lnTo>
                <a:lnTo>
                  <a:pt x="1018" y="189"/>
                </a:lnTo>
                <a:lnTo>
                  <a:pt x="1020" y="187"/>
                </a:lnTo>
                <a:lnTo>
                  <a:pt x="1020" y="185"/>
                </a:lnTo>
                <a:lnTo>
                  <a:pt x="1018" y="185"/>
                </a:lnTo>
                <a:lnTo>
                  <a:pt x="1008" y="185"/>
                </a:lnTo>
                <a:lnTo>
                  <a:pt x="1004" y="185"/>
                </a:lnTo>
                <a:lnTo>
                  <a:pt x="1002" y="185"/>
                </a:lnTo>
                <a:lnTo>
                  <a:pt x="997" y="185"/>
                </a:lnTo>
                <a:lnTo>
                  <a:pt x="981" y="187"/>
                </a:lnTo>
                <a:lnTo>
                  <a:pt x="974" y="189"/>
                </a:lnTo>
                <a:lnTo>
                  <a:pt x="970" y="191"/>
                </a:lnTo>
                <a:lnTo>
                  <a:pt x="968" y="191"/>
                </a:lnTo>
                <a:lnTo>
                  <a:pt x="968" y="191"/>
                </a:lnTo>
                <a:lnTo>
                  <a:pt x="966" y="193"/>
                </a:lnTo>
                <a:lnTo>
                  <a:pt x="966" y="193"/>
                </a:lnTo>
                <a:lnTo>
                  <a:pt x="966" y="193"/>
                </a:lnTo>
                <a:lnTo>
                  <a:pt x="966" y="195"/>
                </a:lnTo>
                <a:lnTo>
                  <a:pt x="968" y="197"/>
                </a:lnTo>
                <a:lnTo>
                  <a:pt x="968" y="197"/>
                </a:lnTo>
                <a:lnTo>
                  <a:pt x="968" y="199"/>
                </a:lnTo>
                <a:lnTo>
                  <a:pt x="968" y="199"/>
                </a:lnTo>
                <a:lnTo>
                  <a:pt x="968" y="199"/>
                </a:lnTo>
                <a:lnTo>
                  <a:pt x="968" y="201"/>
                </a:lnTo>
                <a:lnTo>
                  <a:pt x="968" y="201"/>
                </a:lnTo>
                <a:lnTo>
                  <a:pt x="968" y="201"/>
                </a:lnTo>
                <a:lnTo>
                  <a:pt x="970" y="204"/>
                </a:lnTo>
                <a:lnTo>
                  <a:pt x="972" y="204"/>
                </a:lnTo>
                <a:lnTo>
                  <a:pt x="976" y="206"/>
                </a:lnTo>
                <a:lnTo>
                  <a:pt x="981" y="208"/>
                </a:lnTo>
                <a:lnTo>
                  <a:pt x="983" y="208"/>
                </a:lnTo>
                <a:lnTo>
                  <a:pt x="985" y="208"/>
                </a:lnTo>
                <a:lnTo>
                  <a:pt x="997" y="206"/>
                </a:lnTo>
                <a:lnTo>
                  <a:pt x="999" y="206"/>
                </a:lnTo>
                <a:lnTo>
                  <a:pt x="1002" y="206"/>
                </a:lnTo>
                <a:lnTo>
                  <a:pt x="1004" y="206"/>
                </a:lnTo>
                <a:lnTo>
                  <a:pt x="1008" y="204"/>
                </a:lnTo>
                <a:lnTo>
                  <a:pt x="1012" y="201"/>
                </a:lnTo>
                <a:lnTo>
                  <a:pt x="1012" y="201"/>
                </a:lnTo>
                <a:lnTo>
                  <a:pt x="1012" y="199"/>
                </a:lnTo>
                <a:lnTo>
                  <a:pt x="1012" y="197"/>
                </a:lnTo>
                <a:lnTo>
                  <a:pt x="1012" y="195"/>
                </a:lnTo>
                <a:lnTo>
                  <a:pt x="1012" y="195"/>
                </a:lnTo>
                <a:lnTo>
                  <a:pt x="1012" y="195"/>
                </a:lnTo>
                <a:lnTo>
                  <a:pt x="1010" y="195"/>
                </a:lnTo>
                <a:lnTo>
                  <a:pt x="1004" y="195"/>
                </a:lnTo>
                <a:lnTo>
                  <a:pt x="1002" y="193"/>
                </a:lnTo>
                <a:lnTo>
                  <a:pt x="1002" y="193"/>
                </a:lnTo>
                <a:lnTo>
                  <a:pt x="1002" y="193"/>
                </a:lnTo>
                <a:lnTo>
                  <a:pt x="1004" y="193"/>
                </a:lnTo>
                <a:lnTo>
                  <a:pt x="1012" y="191"/>
                </a:lnTo>
                <a:close/>
                <a:moveTo>
                  <a:pt x="1463" y="243"/>
                </a:moveTo>
                <a:lnTo>
                  <a:pt x="1460" y="245"/>
                </a:lnTo>
                <a:lnTo>
                  <a:pt x="1458" y="248"/>
                </a:lnTo>
                <a:lnTo>
                  <a:pt x="1456" y="250"/>
                </a:lnTo>
                <a:lnTo>
                  <a:pt x="1452" y="252"/>
                </a:lnTo>
                <a:lnTo>
                  <a:pt x="1454" y="254"/>
                </a:lnTo>
                <a:lnTo>
                  <a:pt x="1456" y="254"/>
                </a:lnTo>
                <a:lnTo>
                  <a:pt x="1458" y="254"/>
                </a:lnTo>
                <a:lnTo>
                  <a:pt x="1460" y="252"/>
                </a:lnTo>
                <a:lnTo>
                  <a:pt x="1463" y="252"/>
                </a:lnTo>
                <a:lnTo>
                  <a:pt x="1463" y="250"/>
                </a:lnTo>
                <a:lnTo>
                  <a:pt x="1463" y="250"/>
                </a:lnTo>
                <a:lnTo>
                  <a:pt x="1465" y="248"/>
                </a:lnTo>
                <a:lnTo>
                  <a:pt x="1465" y="245"/>
                </a:lnTo>
                <a:lnTo>
                  <a:pt x="1465" y="243"/>
                </a:lnTo>
                <a:lnTo>
                  <a:pt x="1463" y="243"/>
                </a:lnTo>
                <a:close/>
                <a:moveTo>
                  <a:pt x="1236" y="122"/>
                </a:moveTo>
                <a:lnTo>
                  <a:pt x="1226" y="122"/>
                </a:lnTo>
                <a:lnTo>
                  <a:pt x="1219" y="122"/>
                </a:lnTo>
                <a:lnTo>
                  <a:pt x="1205" y="120"/>
                </a:lnTo>
                <a:lnTo>
                  <a:pt x="1207" y="124"/>
                </a:lnTo>
                <a:lnTo>
                  <a:pt x="1209" y="124"/>
                </a:lnTo>
                <a:lnTo>
                  <a:pt x="1209" y="126"/>
                </a:lnTo>
                <a:lnTo>
                  <a:pt x="1211" y="130"/>
                </a:lnTo>
                <a:lnTo>
                  <a:pt x="1217" y="134"/>
                </a:lnTo>
                <a:lnTo>
                  <a:pt x="1219" y="134"/>
                </a:lnTo>
                <a:lnTo>
                  <a:pt x="1222" y="134"/>
                </a:lnTo>
                <a:lnTo>
                  <a:pt x="1224" y="136"/>
                </a:lnTo>
                <a:lnTo>
                  <a:pt x="1228" y="136"/>
                </a:lnTo>
                <a:lnTo>
                  <a:pt x="1232" y="134"/>
                </a:lnTo>
                <a:lnTo>
                  <a:pt x="1238" y="132"/>
                </a:lnTo>
                <a:lnTo>
                  <a:pt x="1240" y="132"/>
                </a:lnTo>
                <a:lnTo>
                  <a:pt x="1238" y="134"/>
                </a:lnTo>
                <a:lnTo>
                  <a:pt x="1238" y="134"/>
                </a:lnTo>
                <a:lnTo>
                  <a:pt x="1228" y="139"/>
                </a:lnTo>
                <a:lnTo>
                  <a:pt x="1224" y="139"/>
                </a:lnTo>
                <a:lnTo>
                  <a:pt x="1222" y="139"/>
                </a:lnTo>
                <a:lnTo>
                  <a:pt x="1222" y="143"/>
                </a:lnTo>
                <a:lnTo>
                  <a:pt x="1222" y="145"/>
                </a:lnTo>
                <a:lnTo>
                  <a:pt x="1228" y="145"/>
                </a:lnTo>
                <a:lnTo>
                  <a:pt x="1230" y="147"/>
                </a:lnTo>
                <a:lnTo>
                  <a:pt x="1230" y="147"/>
                </a:lnTo>
                <a:lnTo>
                  <a:pt x="1234" y="145"/>
                </a:lnTo>
                <a:lnTo>
                  <a:pt x="1240" y="145"/>
                </a:lnTo>
                <a:lnTo>
                  <a:pt x="1243" y="143"/>
                </a:lnTo>
                <a:lnTo>
                  <a:pt x="1245" y="143"/>
                </a:lnTo>
                <a:lnTo>
                  <a:pt x="1247" y="143"/>
                </a:lnTo>
                <a:lnTo>
                  <a:pt x="1247" y="145"/>
                </a:lnTo>
                <a:lnTo>
                  <a:pt x="1245" y="145"/>
                </a:lnTo>
                <a:lnTo>
                  <a:pt x="1245" y="147"/>
                </a:lnTo>
                <a:lnTo>
                  <a:pt x="1245" y="147"/>
                </a:lnTo>
                <a:lnTo>
                  <a:pt x="1245" y="147"/>
                </a:lnTo>
                <a:lnTo>
                  <a:pt x="1247" y="147"/>
                </a:lnTo>
                <a:lnTo>
                  <a:pt x="1253" y="145"/>
                </a:lnTo>
                <a:lnTo>
                  <a:pt x="1255" y="145"/>
                </a:lnTo>
                <a:lnTo>
                  <a:pt x="1259" y="143"/>
                </a:lnTo>
                <a:lnTo>
                  <a:pt x="1263" y="143"/>
                </a:lnTo>
                <a:lnTo>
                  <a:pt x="1266" y="143"/>
                </a:lnTo>
                <a:lnTo>
                  <a:pt x="1268" y="143"/>
                </a:lnTo>
                <a:lnTo>
                  <a:pt x="1272" y="145"/>
                </a:lnTo>
                <a:lnTo>
                  <a:pt x="1280" y="145"/>
                </a:lnTo>
                <a:lnTo>
                  <a:pt x="1284" y="145"/>
                </a:lnTo>
                <a:lnTo>
                  <a:pt x="1284" y="145"/>
                </a:lnTo>
                <a:lnTo>
                  <a:pt x="1276" y="147"/>
                </a:lnTo>
                <a:lnTo>
                  <a:pt x="1268" y="147"/>
                </a:lnTo>
                <a:lnTo>
                  <a:pt x="1266" y="151"/>
                </a:lnTo>
                <a:lnTo>
                  <a:pt x="1263" y="151"/>
                </a:lnTo>
                <a:lnTo>
                  <a:pt x="1259" y="151"/>
                </a:lnTo>
                <a:lnTo>
                  <a:pt x="1257" y="151"/>
                </a:lnTo>
                <a:lnTo>
                  <a:pt x="1247" y="155"/>
                </a:lnTo>
                <a:lnTo>
                  <a:pt x="1243" y="157"/>
                </a:lnTo>
                <a:lnTo>
                  <a:pt x="1243" y="157"/>
                </a:lnTo>
                <a:lnTo>
                  <a:pt x="1245" y="157"/>
                </a:lnTo>
                <a:lnTo>
                  <a:pt x="1245" y="159"/>
                </a:lnTo>
                <a:lnTo>
                  <a:pt x="1247" y="159"/>
                </a:lnTo>
                <a:lnTo>
                  <a:pt x="1255" y="162"/>
                </a:lnTo>
                <a:lnTo>
                  <a:pt x="1257" y="164"/>
                </a:lnTo>
                <a:lnTo>
                  <a:pt x="1257" y="164"/>
                </a:lnTo>
                <a:lnTo>
                  <a:pt x="1253" y="164"/>
                </a:lnTo>
                <a:lnTo>
                  <a:pt x="1251" y="164"/>
                </a:lnTo>
                <a:lnTo>
                  <a:pt x="1251" y="164"/>
                </a:lnTo>
                <a:lnTo>
                  <a:pt x="1253" y="166"/>
                </a:lnTo>
                <a:lnTo>
                  <a:pt x="1255" y="168"/>
                </a:lnTo>
                <a:lnTo>
                  <a:pt x="1257" y="168"/>
                </a:lnTo>
                <a:lnTo>
                  <a:pt x="1259" y="170"/>
                </a:lnTo>
                <a:lnTo>
                  <a:pt x="1261" y="168"/>
                </a:lnTo>
                <a:lnTo>
                  <a:pt x="1263" y="168"/>
                </a:lnTo>
                <a:lnTo>
                  <a:pt x="1276" y="170"/>
                </a:lnTo>
                <a:lnTo>
                  <a:pt x="1276" y="170"/>
                </a:lnTo>
                <a:lnTo>
                  <a:pt x="1270" y="172"/>
                </a:lnTo>
                <a:lnTo>
                  <a:pt x="1263" y="172"/>
                </a:lnTo>
                <a:lnTo>
                  <a:pt x="1263" y="174"/>
                </a:lnTo>
                <a:lnTo>
                  <a:pt x="1263" y="174"/>
                </a:lnTo>
                <a:lnTo>
                  <a:pt x="1266" y="176"/>
                </a:lnTo>
                <a:lnTo>
                  <a:pt x="1270" y="178"/>
                </a:lnTo>
                <a:lnTo>
                  <a:pt x="1276" y="180"/>
                </a:lnTo>
                <a:lnTo>
                  <a:pt x="1284" y="183"/>
                </a:lnTo>
                <a:lnTo>
                  <a:pt x="1291" y="183"/>
                </a:lnTo>
                <a:lnTo>
                  <a:pt x="1295" y="183"/>
                </a:lnTo>
                <a:lnTo>
                  <a:pt x="1299" y="183"/>
                </a:lnTo>
                <a:lnTo>
                  <a:pt x="1299" y="183"/>
                </a:lnTo>
                <a:lnTo>
                  <a:pt x="1299" y="180"/>
                </a:lnTo>
                <a:lnTo>
                  <a:pt x="1297" y="180"/>
                </a:lnTo>
                <a:lnTo>
                  <a:pt x="1297" y="180"/>
                </a:lnTo>
                <a:lnTo>
                  <a:pt x="1295" y="178"/>
                </a:lnTo>
                <a:lnTo>
                  <a:pt x="1295" y="178"/>
                </a:lnTo>
                <a:lnTo>
                  <a:pt x="1297" y="178"/>
                </a:lnTo>
                <a:lnTo>
                  <a:pt x="1299" y="178"/>
                </a:lnTo>
                <a:lnTo>
                  <a:pt x="1301" y="178"/>
                </a:lnTo>
                <a:lnTo>
                  <a:pt x="1303" y="178"/>
                </a:lnTo>
                <a:lnTo>
                  <a:pt x="1305" y="180"/>
                </a:lnTo>
                <a:lnTo>
                  <a:pt x="1305" y="180"/>
                </a:lnTo>
                <a:lnTo>
                  <a:pt x="1310" y="183"/>
                </a:lnTo>
                <a:lnTo>
                  <a:pt x="1310" y="183"/>
                </a:lnTo>
                <a:lnTo>
                  <a:pt x="1312" y="183"/>
                </a:lnTo>
                <a:lnTo>
                  <a:pt x="1312" y="183"/>
                </a:lnTo>
                <a:lnTo>
                  <a:pt x="1312" y="180"/>
                </a:lnTo>
                <a:lnTo>
                  <a:pt x="1310" y="178"/>
                </a:lnTo>
                <a:lnTo>
                  <a:pt x="1307" y="176"/>
                </a:lnTo>
                <a:lnTo>
                  <a:pt x="1303" y="172"/>
                </a:lnTo>
                <a:lnTo>
                  <a:pt x="1303" y="170"/>
                </a:lnTo>
                <a:lnTo>
                  <a:pt x="1303" y="168"/>
                </a:lnTo>
                <a:lnTo>
                  <a:pt x="1303" y="170"/>
                </a:lnTo>
                <a:lnTo>
                  <a:pt x="1305" y="170"/>
                </a:lnTo>
                <a:lnTo>
                  <a:pt x="1310" y="174"/>
                </a:lnTo>
                <a:lnTo>
                  <a:pt x="1312" y="176"/>
                </a:lnTo>
                <a:lnTo>
                  <a:pt x="1318" y="180"/>
                </a:lnTo>
                <a:lnTo>
                  <a:pt x="1318" y="183"/>
                </a:lnTo>
                <a:lnTo>
                  <a:pt x="1320" y="183"/>
                </a:lnTo>
                <a:lnTo>
                  <a:pt x="1322" y="183"/>
                </a:lnTo>
                <a:lnTo>
                  <a:pt x="1322" y="180"/>
                </a:lnTo>
                <a:lnTo>
                  <a:pt x="1324" y="178"/>
                </a:lnTo>
                <a:lnTo>
                  <a:pt x="1324" y="176"/>
                </a:lnTo>
                <a:lnTo>
                  <a:pt x="1324" y="174"/>
                </a:lnTo>
                <a:lnTo>
                  <a:pt x="1322" y="170"/>
                </a:lnTo>
                <a:lnTo>
                  <a:pt x="1322" y="170"/>
                </a:lnTo>
                <a:lnTo>
                  <a:pt x="1322" y="170"/>
                </a:lnTo>
                <a:lnTo>
                  <a:pt x="1324" y="170"/>
                </a:lnTo>
                <a:lnTo>
                  <a:pt x="1328" y="172"/>
                </a:lnTo>
                <a:lnTo>
                  <a:pt x="1331" y="172"/>
                </a:lnTo>
                <a:lnTo>
                  <a:pt x="1333" y="172"/>
                </a:lnTo>
                <a:lnTo>
                  <a:pt x="1333" y="172"/>
                </a:lnTo>
                <a:lnTo>
                  <a:pt x="1333" y="170"/>
                </a:lnTo>
                <a:lnTo>
                  <a:pt x="1333" y="170"/>
                </a:lnTo>
                <a:lnTo>
                  <a:pt x="1333" y="168"/>
                </a:lnTo>
                <a:lnTo>
                  <a:pt x="1333" y="168"/>
                </a:lnTo>
                <a:lnTo>
                  <a:pt x="1331" y="168"/>
                </a:lnTo>
                <a:lnTo>
                  <a:pt x="1328" y="166"/>
                </a:lnTo>
                <a:lnTo>
                  <a:pt x="1331" y="166"/>
                </a:lnTo>
                <a:lnTo>
                  <a:pt x="1331" y="164"/>
                </a:lnTo>
                <a:lnTo>
                  <a:pt x="1331" y="162"/>
                </a:lnTo>
                <a:lnTo>
                  <a:pt x="1331" y="159"/>
                </a:lnTo>
                <a:lnTo>
                  <a:pt x="1331" y="157"/>
                </a:lnTo>
                <a:lnTo>
                  <a:pt x="1333" y="157"/>
                </a:lnTo>
                <a:lnTo>
                  <a:pt x="1335" y="155"/>
                </a:lnTo>
                <a:lnTo>
                  <a:pt x="1335" y="155"/>
                </a:lnTo>
                <a:lnTo>
                  <a:pt x="1335" y="155"/>
                </a:lnTo>
                <a:lnTo>
                  <a:pt x="1335" y="157"/>
                </a:lnTo>
                <a:lnTo>
                  <a:pt x="1333" y="159"/>
                </a:lnTo>
                <a:lnTo>
                  <a:pt x="1333" y="159"/>
                </a:lnTo>
                <a:lnTo>
                  <a:pt x="1333" y="162"/>
                </a:lnTo>
                <a:lnTo>
                  <a:pt x="1335" y="164"/>
                </a:lnTo>
                <a:lnTo>
                  <a:pt x="1335" y="166"/>
                </a:lnTo>
                <a:lnTo>
                  <a:pt x="1339" y="166"/>
                </a:lnTo>
                <a:lnTo>
                  <a:pt x="1341" y="166"/>
                </a:lnTo>
                <a:lnTo>
                  <a:pt x="1343" y="162"/>
                </a:lnTo>
                <a:lnTo>
                  <a:pt x="1345" y="162"/>
                </a:lnTo>
                <a:lnTo>
                  <a:pt x="1347" y="159"/>
                </a:lnTo>
                <a:lnTo>
                  <a:pt x="1347" y="157"/>
                </a:lnTo>
                <a:lnTo>
                  <a:pt x="1349" y="157"/>
                </a:lnTo>
                <a:lnTo>
                  <a:pt x="1351" y="157"/>
                </a:lnTo>
                <a:lnTo>
                  <a:pt x="1354" y="157"/>
                </a:lnTo>
                <a:lnTo>
                  <a:pt x="1356" y="155"/>
                </a:lnTo>
                <a:lnTo>
                  <a:pt x="1360" y="153"/>
                </a:lnTo>
                <a:lnTo>
                  <a:pt x="1372" y="149"/>
                </a:lnTo>
                <a:lnTo>
                  <a:pt x="1375" y="149"/>
                </a:lnTo>
                <a:lnTo>
                  <a:pt x="1377" y="147"/>
                </a:lnTo>
                <a:lnTo>
                  <a:pt x="1375" y="147"/>
                </a:lnTo>
                <a:lnTo>
                  <a:pt x="1375" y="145"/>
                </a:lnTo>
                <a:lnTo>
                  <a:pt x="1368" y="139"/>
                </a:lnTo>
                <a:lnTo>
                  <a:pt x="1366" y="136"/>
                </a:lnTo>
                <a:lnTo>
                  <a:pt x="1366" y="136"/>
                </a:lnTo>
                <a:lnTo>
                  <a:pt x="1366" y="136"/>
                </a:lnTo>
                <a:lnTo>
                  <a:pt x="1364" y="139"/>
                </a:lnTo>
                <a:lnTo>
                  <a:pt x="1362" y="141"/>
                </a:lnTo>
                <a:lnTo>
                  <a:pt x="1362" y="141"/>
                </a:lnTo>
                <a:lnTo>
                  <a:pt x="1360" y="139"/>
                </a:lnTo>
                <a:lnTo>
                  <a:pt x="1360" y="136"/>
                </a:lnTo>
                <a:lnTo>
                  <a:pt x="1358" y="136"/>
                </a:lnTo>
                <a:lnTo>
                  <a:pt x="1358" y="136"/>
                </a:lnTo>
                <a:lnTo>
                  <a:pt x="1351" y="136"/>
                </a:lnTo>
                <a:lnTo>
                  <a:pt x="1349" y="136"/>
                </a:lnTo>
                <a:lnTo>
                  <a:pt x="1349" y="136"/>
                </a:lnTo>
                <a:lnTo>
                  <a:pt x="1343" y="139"/>
                </a:lnTo>
                <a:lnTo>
                  <a:pt x="1343" y="139"/>
                </a:lnTo>
                <a:lnTo>
                  <a:pt x="1343" y="136"/>
                </a:lnTo>
                <a:lnTo>
                  <a:pt x="1345" y="134"/>
                </a:lnTo>
                <a:lnTo>
                  <a:pt x="1347" y="130"/>
                </a:lnTo>
                <a:lnTo>
                  <a:pt x="1347" y="128"/>
                </a:lnTo>
                <a:lnTo>
                  <a:pt x="1345" y="126"/>
                </a:lnTo>
                <a:lnTo>
                  <a:pt x="1345" y="122"/>
                </a:lnTo>
                <a:lnTo>
                  <a:pt x="1343" y="122"/>
                </a:lnTo>
                <a:lnTo>
                  <a:pt x="1339" y="122"/>
                </a:lnTo>
                <a:lnTo>
                  <a:pt x="1335" y="122"/>
                </a:lnTo>
                <a:lnTo>
                  <a:pt x="1335" y="122"/>
                </a:lnTo>
                <a:lnTo>
                  <a:pt x="1335" y="120"/>
                </a:lnTo>
                <a:lnTo>
                  <a:pt x="1339" y="118"/>
                </a:lnTo>
                <a:lnTo>
                  <a:pt x="1339" y="118"/>
                </a:lnTo>
                <a:lnTo>
                  <a:pt x="1339" y="113"/>
                </a:lnTo>
                <a:lnTo>
                  <a:pt x="1339" y="113"/>
                </a:lnTo>
                <a:lnTo>
                  <a:pt x="1337" y="111"/>
                </a:lnTo>
                <a:lnTo>
                  <a:pt x="1333" y="111"/>
                </a:lnTo>
                <a:lnTo>
                  <a:pt x="1331" y="109"/>
                </a:lnTo>
                <a:lnTo>
                  <a:pt x="1326" y="109"/>
                </a:lnTo>
                <a:lnTo>
                  <a:pt x="1324" y="111"/>
                </a:lnTo>
                <a:lnTo>
                  <a:pt x="1324" y="111"/>
                </a:lnTo>
                <a:lnTo>
                  <a:pt x="1324" y="113"/>
                </a:lnTo>
                <a:lnTo>
                  <a:pt x="1324" y="115"/>
                </a:lnTo>
                <a:lnTo>
                  <a:pt x="1324" y="115"/>
                </a:lnTo>
                <a:lnTo>
                  <a:pt x="1326" y="118"/>
                </a:lnTo>
                <a:lnTo>
                  <a:pt x="1328" y="120"/>
                </a:lnTo>
                <a:lnTo>
                  <a:pt x="1331" y="120"/>
                </a:lnTo>
                <a:lnTo>
                  <a:pt x="1331" y="120"/>
                </a:lnTo>
                <a:lnTo>
                  <a:pt x="1328" y="120"/>
                </a:lnTo>
                <a:lnTo>
                  <a:pt x="1324" y="120"/>
                </a:lnTo>
                <a:lnTo>
                  <a:pt x="1320" y="120"/>
                </a:lnTo>
                <a:lnTo>
                  <a:pt x="1318" y="118"/>
                </a:lnTo>
                <a:lnTo>
                  <a:pt x="1316" y="115"/>
                </a:lnTo>
                <a:lnTo>
                  <a:pt x="1316" y="115"/>
                </a:lnTo>
                <a:lnTo>
                  <a:pt x="1316" y="111"/>
                </a:lnTo>
                <a:lnTo>
                  <a:pt x="1316" y="111"/>
                </a:lnTo>
                <a:lnTo>
                  <a:pt x="1316" y="111"/>
                </a:lnTo>
                <a:lnTo>
                  <a:pt x="1316" y="111"/>
                </a:lnTo>
                <a:lnTo>
                  <a:pt x="1316" y="109"/>
                </a:lnTo>
                <a:lnTo>
                  <a:pt x="1316" y="109"/>
                </a:lnTo>
                <a:lnTo>
                  <a:pt x="1316" y="109"/>
                </a:lnTo>
                <a:lnTo>
                  <a:pt x="1316" y="107"/>
                </a:lnTo>
                <a:lnTo>
                  <a:pt x="1314" y="107"/>
                </a:lnTo>
                <a:lnTo>
                  <a:pt x="1312" y="107"/>
                </a:lnTo>
                <a:lnTo>
                  <a:pt x="1310" y="107"/>
                </a:lnTo>
                <a:lnTo>
                  <a:pt x="1307" y="107"/>
                </a:lnTo>
                <a:lnTo>
                  <a:pt x="1305" y="107"/>
                </a:lnTo>
                <a:lnTo>
                  <a:pt x="1301" y="107"/>
                </a:lnTo>
                <a:lnTo>
                  <a:pt x="1297" y="105"/>
                </a:lnTo>
                <a:lnTo>
                  <a:pt x="1295" y="105"/>
                </a:lnTo>
                <a:lnTo>
                  <a:pt x="1295" y="103"/>
                </a:lnTo>
                <a:lnTo>
                  <a:pt x="1295" y="103"/>
                </a:lnTo>
                <a:lnTo>
                  <a:pt x="1295" y="101"/>
                </a:lnTo>
                <a:lnTo>
                  <a:pt x="1289" y="99"/>
                </a:lnTo>
                <a:lnTo>
                  <a:pt x="1284" y="97"/>
                </a:lnTo>
                <a:lnTo>
                  <a:pt x="1278" y="88"/>
                </a:lnTo>
                <a:lnTo>
                  <a:pt x="1276" y="86"/>
                </a:lnTo>
                <a:lnTo>
                  <a:pt x="1274" y="84"/>
                </a:lnTo>
                <a:lnTo>
                  <a:pt x="1272" y="82"/>
                </a:lnTo>
                <a:lnTo>
                  <a:pt x="1270" y="82"/>
                </a:lnTo>
                <a:lnTo>
                  <a:pt x="1259" y="80"/>
                </a:lnTo>
                <a:lnTo>
                  <a:pt x="1255" y="78"/>
                </a:lnTo>
                <a:lnTo>
                  <a:pt x="1251" y="80"/>
                </a:lnTo>
                <a:lnTo>
                  <a:pt x="1245" y="80"/>
                </a:lnTo>
                <a:lnTo>
                  <a:pt x="1243" y="80"/>
                </a:lnTo>
                <a:lnTo>
                  <a:pt x="1243" y="80"/>
                </a:lnTo>
                <a:lnTo>
                  <a:pt x="1243" y="80"/>
                </a:lnTo>
                <a:lnTo>
                  <a:pt x="1243" y="82"/>
                </a:lnTo>
                <a:lnTo>
                  <a:pt x="1243" y="82"/>
                </a:lnTo>
                <a:lnTo>
                  <a:pt x="1243" y="82"/>
                </a:lnTo>
                <a:lnTo>
                  <a:pt x="1245" y="84"/>
                </a:lnTo>
                <a:lnTo>
                  <a:pt x="1247" y="84"/>
                </a:lnTo>
                <a:lnTo>
                  <a:pt x="1255" y="84"/>
                </a:lnTo>
                <a:lnTo>
                  <a:pt x="1257" y="84"/>
                </a:lnTo>
                <a:lnTo>
                  <a:pt x="1257" y="86"/>
                </a:lnTo>
                <a:lnTo>
                  <a:pt x="1257" y="86"/>
                </a:lnTo>
                <a:lnTo>
                  <a:pt x="1257" y="88"/>
                </a:lnTo>
                <a:lnTo>
                  <a:pt x="1255" y="88"/>
                </a:lnTo>
                <a:lnTo>
                  <a:pt x="1253" y="88"/>
                </a:lnTo>
                <a:lnTo>
                  <a:pt x="1249" y="88"/>
                </a:lnTo>
                <a:lnTo>
                  <a:pt x="1243" y="88"/>
                </a:lnTo>
                <a:lnTo>
                  <a:pt x="1238" y="90"/>
                </a:lnTo>
                <a:lnTo>
                  <a:pt x="1232" y="88"/>
                </a:lnTo>
                <a:lnTo>
                  <a:pt x="1228" y="90"/>
                </a:lnTo>
                <a:lnTo>
                  <a:pt x="1224" y="95"/>
                </a:lnTo>
                <a:lnTo>
                  <a:pt x="1224" y="97"/>
                </a:lnTo>
                <a:lnTo>
                  <a:pt x="1228" y="97"/>
                </a:lnTo>
                <a:lnTo>
                  <a:pt x="1234" y="99"/>
                </a:lnTo>
                <a:lnTo>
                  <a:pt x="1236" y="103"/>
                </a:lnTo>
                <a:lnTo>
                  <a:pt x="1243" y="105"/>
                </a:lnTo>
                <a:lnTo>
                  <a:pt x="1245" y="105"/>
                </a:lnTo>
                <a:lnTo>
                  <a:pt x="1247" y="105"/>
                </a:lnTo>
                <a:lnTo>
                  <a:pt x="1238" y="105"/>
                </a:lnTo>
                <a:lnTo>
                  <a:pt x="1236" y="105"/>
                </a:lnTo>
                <a:lnTo>
                  <a:pt x="1232" y="105"/>
                </a:lnTo>
                <a:lnTo>
                  <a:pt x="1232" y="103"/>
                </a:lnTo>
                <a:lnTo>
                  <a:pt x="1228" y="101"/>
                </a:lnTo>
                <a:lnTo>
                  <a:pt x="1224" y="101"/>
                </a:lnTo>
                <a:lnTo>
                  <a:pt x="1222" y="101"/>
                </a:lnTo>
                <a:lnTo>
                  <a:pt x="1217" y="101"/>
                </a:lnTo>
                <a:lnTo>
                  <a:pt x="1215" y="101"/>
                </a:lnTo>
                <a:lnTo>
                  <a:pt x="1215" y="105"/>
                </a:lnTo>
                <a:lnTo>
                  <a:pt x="1217" y="109"/>
                </a:lnTo>
                <a:lnTo>
                  <a:pt x="1222" y="111"/>
                </a:lnTo>
                <a:lnTo>
                  <a:pt x="1224" y="111"/>
                </a:lnTo>
                <a:lnTo>
                  <a:pt x="1222" y="111"/>
                </a:lnTo>
                <a:lnTo>
                  <a:pt x="1217" y="111"/>
                </a:lnTo>
                <a:lnTo>
                  <a:pt x="1215" y="111"/>
                </a:lnTo>
                <a:lnTo>
                  <a:pt x="1211" y="113"/>
                </a:lnTo>
                <a:lnTo>
                  <a:pt x="1211" y="113"/>
                </a:lnTo>
                <a:lnTo>
                  <a:pt x="1211" y="113"/>
                </a:lnTo>
                <a:lnTo>
                  <a:pt x="1211" y="115"/>
                </a:lnTo>
                <a:lnTo>
                  <a:pt x="1213" y="115"/>
                </a:lnTo>
                <a:lnTo>
                  <a:pt x="1213" y="115"/>
                </a:lnTo>
                <a:lnTo>
                  <a:pt x="1217" y="118"/>
                </a:lnTo>
                <a:lnTo>
                  <a:pt x="1217" y="118"/>
                </a:lnTo>
                <a:lnTo>
                  <a:pt x="1222" y="118"/>
                </a:lnTo>
                <a:lnTo>
                  <a:pt x="1226" y="120"/>
                </a:lnTo>
                <a:lnTo>
                  <a:pt x="1228" y="120"/>
                </a:lnTo>
                <a:lnTo>
                  <a:pt x="1238" y="118"/>
                </a:lnTo>
                <a:lnTo>
                  <a:pt x="1243" y="118"/>
                </a:lnTo>
                <a:lnTo>
                  <a:pt x="1243" y="118"/>
                </a:lnTo>
                <a:lnTo>
                  <a:pt x="1238" y="120"/>
                </a:lnTo>
                <a:lnTo>
                  <a:pt x="1236" y="120"/>
                </a:lnTo>
                <a:lnTo>
                  <a:pt x="1236" y="122"/>
                </a:lnTo>
                <a:lnTo>
                  <a:pt x="1236" y="122"/>
                </a:lnTo>
                <a:lnTo>
                  <a:pt x="1236" y="122"/>
                </a:lnTo>
                <a:lnTo>
                  <a:pt x="1236" y="122"/>
                </a:lnTo>
                <a:close/>
                <a:moveTo>
                  <a:pt x="1159" y="128"/>
                </a:moveTo>
                <a:lnTo>
                  <a:pt x="1159" y="128"/>
                </a:lnTo>
                <a:lnTo>
                  <a:pt x="1161" y="128"/>
                </a:lnTo>
                <a:lnTo>
                  <a:pt x="1165" y="128"/>
                </a:lnTo>
                <a:lnTo>
                  <a:pt x="1169" y="130"/>
                </a:lnTo>
                <a:lnTo>
                  <a:pt x="1169" y="130"/>
                </a:lnTo>
                <a:lnTo>
                  <a:pt x="1169" y="130"/>
                </a:lnTo>
                <a:lnTo>
                  <a:pt x="1171" y="132"/>
                </a:lnTo>
                <a:lnTo>
                  <a:pt x="1173" y="132"/>
                </a:lnTo>
                <a:lnTo>
                  <a:pt x="1175" y="132"/>
                </a:lnTo>
                <a:lnTo>
                  <a:pt x="1175" y="132"/>
                </a:lnTo>
                <a:lnTo>
                  <a:pt x="1178" y="130"/>
                </a:lnTo>
                <a:lnTo>
                  <a:pt x="1178" y="128"/>
                </a:lnTo>
                <a:lnTo>
                  <a:pt x="1175" y="124"/>
                </a:lnTo>
                <a:lnTo>
                  <a:pt x="1175" y="124"/>
                </a:lnTo>
                <a:lnTo>
                  <a:pt x="1175" y="122"/>
                </a:lnTo>
                <a:lnTo>
                  <a:pt x="1173" y="120"/>
                </a:lnTo>
                <a:lnTo>
                  <a:pt x="1171" y="120"/>
                </a:lnTo>
                <a:lnTo>
                  <a:pt x="1167" y="120"/>
                </a:lnTo>
                <a:lnTo>
                  <a:pt x="1163" y="120"/>
                </a:lnTo>
                <a:lnTo>
                  <a:pt x="1161" y="120"/>
                </a:lnTo>
                <a:lnTo>
                  <a:pt x="1159" y="122"/>
                </a:lnTo>
                <a:lnTo>
                  <a:pt x="1159" y="122"/>
                </a:lnTo>
                <a:lnTo>
                  <a:pt x="1157" y="124"/>
                </a:lnTo>
                <a:lnTo>
                  <a:pt x="1157" y="124"/>
                </a:lnTo>
                <a:lnTo>
                  <a:pt x="1157" y="126"/>
                </a:lnTo>
                <a:lnTo>
                  <a:pt x="1159" y="128"/>
                </a:lnTo>
                <a:close/>
                <a:moveTo>
                  <a:pt x="1186" y="170"/>
                </a:moveTo>
                <a:lnTo>
                  <a:pt x="1188" y="170"/>
                </a:lnTo>
                <a:lnTo>
                  <a:pt x="1184" y="172"/>
                </a:lnTo>
                <a:lnTo>
                  <a:pt x="1184" y="172"/>
                </a:lnTo>
                <a:lnTo>
                  <a:pt x="1184" y="172"/>
                </a:lnTo>
                <a:lnTo>
                  <a:pt x="1184" y="174"/>
                </a:lnTo>
                <a:lnTo>
                  <a:pt x="1184" y="174"/>
                </a:lnTo>
                <a:lnTo>
                  <a:pt x="1186" y="176"/>
                </a:lnTo>
                <a:lnTo>
                  <a:pt x="1186" y="176"/>
                </a:lnTo>
                <a:lnTo>
                  <a:pt x="1188" y="178"/>
                </a:lnTo>
                <a:lnTo>
                  <a:pt x="1190" y="180"/>
                </a:lnTo>
                <a:lnTo>
                  <a:pt x="1190" y="180"/>
                </a:lnTo>
                <a:lnTo>
                  <a:pt x="1199" y="180"/>
                </a:lnTo>
                <a:lnTo>
                  <a:pt x="1203" y="183"/>
                </a:lnTo>
                <a:lnTo>
                  <a:pt x="1203" y="183"/>
                </a:lnTo>
                <a:lnTo>
                  <a:pt x="1203" y="183"/>
                </a:lnTo>
                <a:lnTo>
                  <a:pt x="1203" y="185"/>
                </a:lnTo>
                <a:lnTo>
                  <a:pt x="1199" y="185"/>
                </a:lnTo>
                <a:lnTo>
                  <a:pt x="1192" y="185"/>
                </a:lnTo>
                <a:lnTo>
                  <a:pt x="1192" y="185"/>
                </a:lnTo>
                <a:lnTo>
                  <a:pt x="1194" y="187"/>
                </a:lnTo>
                <a:lnTo>
                  <a:pt x="1196" y="189"/>
                </a:lnTo>
                <a:lnTo>
                  <a:pt x="1201" y="189"/>
                </a:lnTo>
                <a:lnTo>
                  <a:pt x="1203" y="191"/>
                </a:lnTo>
                <a:lnTo>
                  <a:pt x="1203" y="191"/>
                </a:lnTo>
                <a:lnTo>
                  <a:pt x="1201" y="193"/>
                </a:lnTo>
                <a:lnTo>
                  <a:pt x="1203" y="193"/>
                </a:lnTo>
                <a:lnTo>
                  <a:pt x="1203" y="193"/>
                </a:lnTo>
                <a:lnTo>
                  <a:pt x="1205" y="193"/>
                </a:lnTo>
                <a:lnTo>
                  <a:pt x="1209" y="193"/>
                </a:lnTo>
                <a:lnTo>
                  <a:pt x="1209" y="191"/>
                </a:lnTo>
                <a:lnTo>
                  <a:pt x="1217" y="191"/>
                </a:lnTo>
                <a:lnTo>
                  <a:pt x="1222" y="191"/>
                </a:lnTo>
                <a:lnTo>
                  <a:pt x="1226" y="189"/>
                </a:lnTo>
                <a:lnTo>
                  <a:pt x="1226" y="189"/>
                </a:lnTo>
                <a:lnTo>
                  <a:pt x="1228" y="189"/>
                </a:lnTo>
                <a:lnTo>
                  <a:pt x="1230" y="189"/>
                </a:lnTo>
                <a:lnTo>
                  <a:pt x="1232" y="185"/>
                </a:lnTo>
                <a:lnTo>
                  <a:pt x="1232" y="185"/>
                </a:lnTo>
                <a:lnTo>
                  <a:pt x="1232" y="183"/>
                </a:lnTo>
                <a:lnTo>
                  <a:pt x="1230" y="183"/>
                </a:lnTo>
                <a:lnTo>
                  <a:pt x="1226" y="180"/>
                </a:lnTo>
                <a:lnTo>
                  <a:pt x="1228" y="180"/>
                </a:lnTo>
                <a:lnTo>
                  <a:pt x="1232" y="178"/>
                </a:lnTo>
                <a:lnTo>
                  <a:pt x="1232" y="176"/>
                </a:lnTo>
                <a:lnTo>
                  <a:pt x="1232" y="176"/>
                </a:lnTo>
                <a:lnTo>
                  <a:pt x="1232" y="176"/>
                </a:lnTo>
                <a:lnTo>
                  <a:pt x="1230" y="174"/>
                </a:lnTo>
                <a:lnTo>
                  <a:pt x="1226" y="172"/>
                </a:lnTo>
                <a:lnTo>
                  <a:pt x="1224" y="172"/>
                </a:lnTo>
                <a:lnTo>
                  <a:pt x="1217" y="172"/>
                </a:lnTo>
                <a:lnTo>
                  <a:pt x="1213" y="172"/>
                </a:lnTo>
                <a:lnTo>
                  <a:pt x="1213" y="170"/>
                </a:lnTo>
                <a:lnTo>
                  <a:pt x="1213" y="170"/>
                </a:lnTo>
                <a:lnTo>
                  <a:pt x="1213" y="170"/>
                </a:lnTo>
                <a:lnTo>
                  <a:pt x="1211" y="168"/>
                </a:lnTo>
                <a:lnTo>
                  <a:pt x="1209" y="166"/>
                </a:lnTo>
                <a:lnTo>
                  <a:pt x="1203" y="166"/>
                </a:lnTo>
                <a:lnTo>
                  <a:pt x="1201" y="164"/>
                </a:lnTo>
                <a:lnTo>
                  <a:pt x="1196" y="164"/>
                </a:lnTo>
                <a:lnTo>
                  <a:pt x="1194" y="164"/>
                </a:lnTo>
                <a:lnTo>
                  <a:pt x="1188" y="162"/>
                </a:lnTo>
                <a:lnTo>
                  <a:pt x="1184" y="162"/>
                </a:lnTo>
                <a:lnTo>
                  <a:pt x="1184" y="164"/>
                </a:lnTo>
                <a:lnTo>
                  <a:pt x="1184" y="164"/>
                </a:lnTo>
                <a:lnTo>
                  <a:pt x="1184" y="166"/>
                </a:lnTo>
                <a:lnTo>
                  <a:pt x="1186" y="170"/>
                </a:lnTo>
                <a:close/>
                <a:moveTo>
                  <a:pt x="1173" y="231"/>
                </a:moveTo>
                <a:lnTo>
                  <a:pt x="1173" y="233"/>
                </a:lnTo>
                <a:lnTo>
                  <a:pt x="1175" y="235"/>
                </a:lnTo>
                <a:lnTo>
                  <a:pt x="1171" y="235"/>
                </a:lnTo>
                <a:lnTo>
                  <a:pt x="1169" y="233"/>
                </a:lnTo>
                <a:lnTo>
                  <a:pt x="1163" y="229"/>
                </a:lnTo>
                <a:lnTo>
                  <a:pt x="1161" y="229"/>
                </a:lnTo>
                <a:lnTo>
                  <a:pt x="1159" y="229"/>
                </a:lnTo>
                <a:lnTo>
                  <a:pt x="1152" y="231"/>
                </a:lnTo>
                <a:lnTo>
                  <a:pt x="1150" y="231"/>
                </a:lnTo>
                <a:lnTo>
                  <a:pt x="1146" y="233"/>
                </a:lnTo>
                <a:lnTo>
                  <a:pt x="1146" y="235"/>
                </a:lnTo>
                <a:lnTo>
                  <a:pt x="1146" y="235"/>
                </a:lnTo>
                <a:lnTo>
                  <a:pt x="1146" y="235"/>
                </a:lnTo>
                <a:lnTo>
                  <a:pt x="1150" y="237"/>
                </a:lnTo>
                <a:lnTo>
                  <a:pt x="1157" y="237"/>
                </a:lnTo>
                <a:lnTo>
                  <a:pt x="1159" y="237"/>
                </a:lnTo>
                <a:lnTo>
                  <a:pt x="1159" y="239"/>
                </a:lnTo>
                <a:lnTo>
                  <a:pt x="1159" y="239"/>
                </a:lnTo>
                <a:lnTo>
                  <a:pt x="1159" y="239"/>
                </a:lnTo>
                <a:lnTo>
                  <a:pt x="1155" y="239"/>
                </a:lnTo>
                <a:lnTo>
                  <a:pt x="1152" y="241"/>
                </a:lnTo>
                <a:lnTo>
                  <a:pt x="1152" y="241"/>
                </a:lnTo>
                <a:lnTo>
                  <a:pt x="1157" y="243"/>
                </a:lnTo>
                <a:lnTo>
                  <a:pt x="1159" y="243"/>
                </a:lnTo>
                <a:lnTo>
                  <a:pt x="1161" y="243"/>
                </a:lnTo>
                <a:lnTo>
                  <a:pt x="1165" y="243"/>
                </a:lnTo>
                <a:lnTo>
                  <a:pt x="1163" y="243"/>
                </a:lnTo>
                <a:lnTo>
                  <a:pt x="1159" y="243"/>
                </a:lnTo>
                <a:lnTo>
                  <a:pt x="1159" y="243"/>
                </a:lnTo>
                <a:lnTo>
                  <a:pt x="1157" y="245"/>
                </a:lnTo>
                <a:lnTo>
                  <a:pt x="1159" y="245"/>
                </a:lnTo>
                <a:lnTo>
                  <a:pt x="1159" y="248"/>
                </a:lnTo>
                <a:lnTo>
                  <a:pt x="1163" y="250"/>
                </a:lnTo>
                <a:lnTo>
                  <a:pt x="1163" y="250"/>
                </a:lnTo>
                <a:lnTo>
                  <a:pt x="1163" y="250"/>
                </a:lnTo>
                <a:lnTo>
                  <a:pt x="1161" y="250"/>
                </a:lnTo>
                <a:lnTo>
                  <a:pt x="1159" y="250"/>
                </a:lnTo>
                <a:lnTo>
                  <a:pt x="1157" y="250"/>
                </a:lnTo>
                <a:lnTo>
                  <a:pt x="1157" y="248"/>
                </a:lnTo>
                <a:lnTo>
                  <a:pt x="1146" y="241"/>
                </a:lnTo>
                <a:lnTo>
                  <a:pt x="1144" y="241"/>
                </a:lnTo>
                <a:lnTo>
                  <a:pt x="1144" y="239"/>
                </a:lnTo>
                <a:lnTo>
                  <a:pt x="1144" y="239"/>
                </a:lnTo>
                <a:lnTo>
                  <a:pt x="1142" y="237"/>
                </a:lnTo>
                <a:lnTo>
                  <a:pt x="1140" y="237"/>
                </a:lnTo>
                <a:lnTo>
                  <a:pt x="1138" y="235"/>
                </a:lnTo>
                <a:lnTo>
                  <a:pt x="1136" y="235"/>
                </a:lnTo>
                <a:lnTo>
                  <a:pt x="1134" y="235"/>
                </a:lnTo>
                <a:lnTo>
                  <a:pt x="1131" y="235"/>
                </a:lnTo>
                <a:lnTo>
                  <a:pt x="1131" y="237"/>
                </a:lnTo>
                <a:lnTo>
                  <a:pt x="1129" y="239"/>
                </a:lnTo>
                <a:lnTo>
                  <a:pt x="1127" y="239"/>
                </a:lnTo>
                <a:lnTo>
                  <a:pt x="1129" y="241"/>
                </a:lnTo>
                <a:lnTo>
                  <a:pt x="1131" y="241"/>
                </a:lnTo>
                <a:lnTo>
                  <a:pt x="1136" y="241"/>
                </a:lnTo>
                <a:lnTo>
                  <a:pt x="1138" y="241"/>
                </a:lnTo>
                <a:lnTo>
                  <a:pt x="1134" y="243"/>
                </a:lnTo>
                <a:lnTo>
                  <a:pt x="1131" y="245"/>
                </a:lnTo>
                <a:lnTo>
                  <a:pt x="1131" y="245"/>
                </a:lnTo>
                <a:lnTo>
                  <a:pt x="1134" y="248"/>
                </a:lnTo>
                <a:lnTo>
                  <a:pt x="1134" y="248"/>
                </a:lnTo>
                <a:lnTo>
                  <a:pt x="1138" y="248"/>
                </a:lnTo>
                <a:lnTo>
                  <a:pt x="1138" y="250"/>
                </a:lnTo>
                <a:lnTo>
                  <a:pt x="1138" y="250"/>
                </a:lnTo>
                <a:lnTo>
                  <a:pt x="1138" y="252"/>
                </a:lnTo>
                <a:lnTo>
                  <a:pt x="1138" y="252"/>
                </a:lnTo>
                <a:lnTo>
                  <a:pt x="1140" y="254"/>
                </a:lnTo>
                <a:lnTo>
                  <a:pt x="1140" y="254"/>
                </a:lnTo>
                <a:lnTo>
                  <a:pt x="1144" y="254"/>
                </a:lnTo>
                <a:lnTo>
                  <a:pt x="1144" y="254"/>
                </a:lnTo>
                <a:lnTo>
                  <a:pt x="1142" y="256"/>
                </a:lnTo>
                <a:lnTo>
                  <a:pt x="1140" y="256"/>
                </a:lnTo>
                <a:lnTo>
                  <a:pt x="1138" y="254"/>
                </a:lnTo>
                <a:lnTo>
                  <a:pt x="1136" y="254"/>
                </a:lnTo>
                <a:lnTo>
                  <a:pt x="1131" y="252"/>
                </a:lnTo>
                <a:lnTo>
                  <a:pt x="1127" y="252"/>
                </a:lnTo>
                <a:lnTo>
                  <a:pt x="1125" y="254"/>
                </a:lnTo>
                <a:lnTo>
                  <a:pt x="1127" y="254"/>
                </a:lnTo>
                <a:lnTo>
                  <a:pt x="1123" y="256"/>
                </a:lnTo>
                <a:lnTo>
                  <a:pt x="1119" y="258"/>
                </a:lnTo>
                <a:lnTo>
                  <a:pt x="1119" y="260"/>
                </a:lnTo>
                <a:lnTo>
                  <a:pt x="1119" y="262"/>
                </a:lnTo>
                <a:lnTo>
                  <a:pt x="1121" y="262"/>
                </a:lnTo>
                <a:lnTo>
                  <a:pt x="1123" y="262"/>
                </a:lnTo>
                <a:lnTo>
                  <a:pt x="1138" y="260"/>
                </a:lnTo>
                <a:lnTo>
                  <a:pt x="1142" y="260"/>
                </a:lnTo>
                <a:lnTo>
                  <a:pt x="1146" y="260"/>
                </a:lnTo>
                <a:lnTo>
                  <a:pt x="1161" y="258"/>
                </a:lnTo>
                <a:lnTo>
                  <a:pt x="1171" y="258"/>
                </a:lnTo>
                <a:lnTo>
                  <a:pt x="1171" y="258"/>
                </a:lnTo>
                <a:lnTo>
                  <a:pt x="1165" y="258"/>
                </a:lnTo>
                <a:lnTo>
                  <a:pt x="1163" y="258"/>
                </a:lnTo>
                <a:lnTo>
                  <a:pt x="1163" y="260"/>
                </a:lnTo>
                <a:lnTo>
                  <a:pt x="1159" y="260"/>
                </a:lnTo>
                <a:lnTo>
                  <a:pt x="1155" y="264"/>
                </a:lnTo>
                <a:lnTo>
                  <a:pt x="1148" y="266"/>
                </a:lnTo>
                <a:lnTo>
                  <a:pt x="1148" y="266"/>
                </a:lnTo>
                <a:lnTo>
                  <a:pt x="1148" y="266"/>
                </a:lnTo>
                <a:lnTo>
                  <a:pt x="1150" y="269"/>
                </a:lnTo>
                <a:lnTo>
                  <a:pt x="1155" y="269"/>
                </a:lnTo>
                <a:lnTo>
                  <a:pt x="1157" y="271"/>
                </a:lnTo>
                <a:lnTo>
                  <a:pt x="1157" y="271"/>
                </a:lnTo>
                <a:lnTo>
                  <a:pt x="1152" y="271"/>
                </a:lnTo>
                <a:lnTo>
                  <a:pt x="1152" y="273"/>
                </a:lnTo>
                <a:lnTo>
                  <a:pt x="1155" y="275"/>
                </a:lnTo>
                <a:lnTo>
                  <a:pt x="1155" y="277"/>
                </a:lnTo>
                <a:lnTo>
                  <a:pt x="1157" y="277"/>
                </a:lnTo>
                <a:lnTo>
                  <a:pt x="1161" y="277"/>
                </a:lnTo>
                <a:lnTo>
                  <a:pt x="1165" y="277"/>
                </a:lnTo>
                <a:lnTo>
                  <a:pt x="1167" y="277"/>
                </a:lnTo>
                <a:lnTo>
                  <a:pt x="1169" y="275"/>
                </a:lnTo>
                <a:lnTo>
                  <a:pt x="1169" y="277"/>
                </a:lnTo>
                <a:lnTo>
                  <a:pt x="1171" y="277"/>
                </a:lnTo>
                <a:lnTo>
                  <a:pt x="1173" y="277"/>
                </a:lnTo>
                <a:lnTo>
                  <a:pt x="1175" y="277"/>
                </a:lnTo>
                <a:lnTo>
                  <a:pt x="1178" y="277"/>
                </a:lnTo>
                <a:lnTo>
                  <a:pt x="1180" y="277"/>
                </a:lnTo>
                <a:lnTo>
                  <a:pt x="1184" y="277"/>
                </a:lnTo>
                <a:lnTo>
                  <a:pt x="1186" y="277"/>
                </a:lnTo>
                <a:lnTo>
                  <a:pt x="1188" y="277"/>
                </a:lnTo>
                <a:lnTo>
                  <a:pt x="1188" y="275"/>
                </a:lnTo>
                <a:lnTo>
                  <a:pt x="1188" y="275"/>
                </a:lnTo>
                <a:lnTo>
                  <a:pt x="1186" y="273"/>
                </a:lnTo>
                <a:lnTo>
                  <a:pt x="1186" y="273"/>
                </a:lnTo>
                <a:lnTo>
                  <a:pt x="1186" y="271"/>
                </a:lnTo>
                <a:lnTo>
                  <a:pt x="1188" y="271"/>
                </a:lnTo>
                <a:lnTo>
                  <a:pt x="1188" y="273"/>
                </a:lnTo>
                <a:lnTo>
                  <a:pt x="1190" y="275"/>
                </a:lnTo>
                <a:lnTo>
                  <a:pt x="1190" y="275"/>
                </a:lnTo>
                <a:lnTo>
                  <a:pt x="1192" y="273"/>
                </a:lnTo>
                <a:lnTo>
                  <a:pt x="1192" y="273"/>
                </a:lnTo>
                <a:lnTo>
                  <a:pt x="1192" y="273"/>
                </a:lnTo>
                <a:lnTo>
                  <a:pt x="1190" y="271"/>
                </a:lnTo>
                <a:lnTo>
                  <a:pt x="1190" y="264"/>
                </a:lnTo>
                <a:lnTo>
                  <a:pt x="1192" y="262"/>
                </a:lnTo>
                <a:lnTo>
                  <a:pt x="1196" y="264"/>
                </a:lnTo>
                <a:lnTo>
                  <a:pt x="1196" y="264"/>
                </a:lnTo>
                <a:lnTo>
                  <a:pt x="1199" y="264"/>
                </a:lnTo>
                <a:lnTo>
                  <a:pt x="1196" y="262"/>
                </a:lnTo>
                <a:lnTo>
                  <a:pt x="1196" y="258"/>
                </a:lnTo>
                <a:lnTo>
                  <a:pt x="1196" y="258"/>
                </a:lnTo>
                <a:lnTo>
                  <a:pt x="1190" y="256"/>
                </a:lnTo>
                <a:lnTo>
                  <a:pt x="1190" y="256"/>
                </a:lnTo>
                <a:lnTo>
                  <a:pt x="1192" y="254"/>
                </a:lnTo>
                <a:lnTo>
                  <a:pt x="1194" y="252"/>
                </a:lnTo>
                <a:lnTo>
                  <a:pt x="1194" y="252"/>
                </a:lnTo>
                <a:lnTo>
                  <a:pt x="1192" y="250"/>
                </a:lnTo>
                <a:lnTo>
                  <a:pt x="1192" y="250"/>
                </a:lnTo>
                <a:lnTo>
                  <a:pt x="1194" y="248"/>
                </a:lnTo>
                <a:lnTo>
                  <a:pt x="1194" y="245"/>
                </a:lnTo>
                <a:lnTo>
                  <a:pt x="1194" y="243"/>
                </a:lnTo>
                <a:lnTo>
                  <a:pt x="1194" y="243"/>
                </a:lnTo>
                <a:lnTo>
                  <a:pt x="1194" y="241"/>
                </a:lnTo>
                <a:lnTo>
                  <a:pt x="1192" y="239"/>
                </a:lnTo>
                <a:lnTo>
                  <a:pt x="1192" y="239"/>
                </a:lnTo>
                <a:lnTo>
                  <a:pt x="1192" y="237"/>
                </a:lnTo>
                <a:lnTo>
                  <a:pt x="1192" y="237"/>
                </a:lnTo>
                <a:lnTo>
                  <a:pt x="1192" y="235"/>
                </a:lnTo>
                <a:lnTo>
                  <a:pt x="1192" y="235"/>
                </a:lnTo>
                <a:lnTo>
                  <a:pt x="1192" y="233"/>
                </a:lnTo>
                <a:lnTo>
                  <a:pt x="1190" y="233"/>
                </a:lnTo>
                <a:lnTo>
                  <a:pt x="1188" y="233"/>
                </a:lnTo>
                <a:lnTo>
                  <a:pt x="1184" y="231"/>
                </a:lnTo>
                <a:lnTo>
                  <a:pt x="1184" y="231"/>
                </a:lnTo>
                <a:lnTo>
                  <a:pt x="1180" y="229"/>
                </a:lnTo>
                <a:lnTo>
                  <a:pt x="1178" y="227"/>
                </a:lnTo>
                <a:lnTo>
                  <a:pt x="1173" y="229"/>
                </a:lnTo>
                <a:lnTo>
                  <a:pt x="1173" y="231"/>
                </a:lnTo>
                <a:close/>
                <a:moveTo>
                  <a:pt x="1502" y="331"/>
                </a:moveTo>
                <a:lnTo>
                  <a:pt x="1500" y="329"/>
                </a:lnTo>
                <a:lnTo>
                  <a:pt x="1498" y="329"/>
                </a:lnTo>
                <a:lnTo>
                  <a:pt x="1498" y="327"/>
                </a:lnTo>
                <a:lnTo>
                  <a:pt x="1498" y="327"/>
                </a:lnTo>
                <a:lnTo>
                  <a:pt x="1496" y="325"/>
                </a:lnTo>
                <a:lnTo>
                  <a:pt x="1492" y="323"/>
                </a:lnTo>
                <a:lnTo>
                  <a:pt x="1492" y="323"/>
                </a:lnTo>
                <a:lnTo>
                  <a:pt x="1490" y="321"/>
                </a:lnTo>
                <a:lnTo>
                  <a:pt x="1490" y="319"/>
                </a:lnTo>
                <a:lnTo>
                  <a:pt x="1488" y="319"/>
                </a:lnTo>
                <a:lnTo>
                  <a:pt x="1477" y="315"/>
                </a:lnTo>
                <a:lnTo>
                  <a:pt x="1473" y="315"/>
                </a:lnTo>
                <a:lnTo>
                  <a:pt x="1458" y="315"/>
                </a:lnTo>
                <a:lnTo>
                  <a:pt x="1456" y="315"/>
                </a:lnTo>
                <a:lnTo>
                  <a:pt x="1450" y="315"/>
                </a:lnTo>
                <a:lnTo>
                  <a:pt x="1448" y="315"/>
                </a:lnTo>
                <a:lnTo>
                  <a:pt x="1444" y="313"/>
                </a:lnTo>
                <a:lnTo>
                  <a:pt x="1439" y="313"/>
                </a:lnTo>
                <a:lnTo>
                  <a:pt x="1437" y="313"/>
                </a:lnTo>
                <a:lnTo>
                  <a:pt x="1437" y="313"/>
                </a:lnTo>
                <a:lnTo>
                  <a:pt x="1437" y="313"/>
                </a:lnTo>
                <a:lnTo>
                  <a:pt x="1435" y="315"/>
                </a:lnTo>
                <a:lnTo>
                  <a:pt x="1435" y="317"/>
                </a:lnTo>
                <a:lnTo>
                  <a:pt x="1437" y="319"/>
                </a:lnTo>
                <a:lnTo>
                  <a:pt x="1437" y="321"/>
                </a:lnTo>
                <a:lnTo>
                  <a:pt x="1437" y="321"/>
                </a:lnTo>
                <a:lnTo>
                  <a:pt x="1437" y="321"/>
                </a:lnTo>
                <a:lnTo>
                  <a:pt x="1437" y="321"/>
                </a:lnTo>
                <a:lnTo>
                  <a:pt x="1437" y="323"/>
                </a:lnTo>
                <a:lnTo>
                  <a:pt x="1437" y="325"/>
                </a:lnTo>
                <a:lnTo>
                  <a:pt x="1437" y="325"/>
                </a:lnTo>
                <a:lnTo>
                  <a:pt x="1439" y="325"/>
                </a:lnTo>
                <a:lnTo>
                  <a:pt x="1444" y="327"/>
                </a:lnTo>
                <a:lnTo>
                  <a:pt x="1446" y="327"/>
                </a:lnTo>
                <a:lnTo>
                  <a:pt x="1446" y="329"/>
                </a:lnTo>
                <a:lnTo>
                  <a:pt x="1448" y="331"/>
                </a:lnTo>
                <a:lnTo>
                  <a:pt x="1448" y="333"/>
                </a:lnTo>
                <a:lnTo>
                  <a:pt x="1450" y="336"/>
                </a:lnTo>
                <a:lnTo>
                  <a:pt x="1450" y="338"/>
                </a:lnTo>
                <a:lnTo>
                  <a:pt x="1452" y="338"/>
                </a:lnTo>
                <a:lnTo>
                  <a:pt x="1456" y="340"/>
                </a:lnTo>
                <a:lnTo>
                  <a:pt x="1458" y="340"/>
                </a:lnTo>
                <a:lnTo>
                  <a:pt x="1460" y="340"/>
                </a:lnTo>
                <a:lnTo>
                  <a:pt x="1469" y="338"/>
                </a:lnTo>
                <a:lnTo>
                  <a:pt x="1473" y="336"/>
                </a:lnTo>
                <a:lnTo>
                  <a:pt x="1479" y="336"/>
                </a:lnTo>
                <a:lnTo>
                  <a:pt x="1492" y="338"/>
                </a:lnTo>
                <a:lnTo>
                  <a:pt x="1500" y="338"/>
                </a:lnTo>
                <a:lnTo>
                  <a:pt x="1504" y="338"/>
                </a:lnTo>
                <a:lnTo>
                  <a:pt x="1504" y="336"/>
                </a:lnTo>
                <a:lnTo>
                  <a:pt x="1504" y="336"/>
                </a:lnTo>
                <a:lnTo>
                  <a:pt x="1502" y="333"/>
                </a:lnTo>
                <a:lnTo>
                  <a:pt x="1502" y="333"/>
                </a:lnTo>
                <a:lnTo>
                  <a:pt x="1502" y="331"/>
                </a:lnTo>
                <a:lnTo>
                  <a:pt x="1502" y="331"/>
                </a:lnTo>
                <a:close/>
                <a:moveTo>
                  <a:pt x="1217" y="204"/>
                </a:moveTo>
                <a:lnTo>
                  <a:pt x="1240" y="204"/>
                </a:lnTo>
                <a:lnTo>
                  <a:pt x="1249" y="206"/>
                </a:lnTo>
                <a:lnTo>
                  <a:pt x="1249" y="204"/>
                </a:lnTo>
                <a:lnTo>
                  <a:pt x="1253" y="204"/>
                </a:lnTo>
                <a:lnTo>
                  <a:pt x="1253" y="204"/>
                </a:lnTo>
                <a:lnTo>
                  <a:pt x="1255" y="199"/>
                </a:lnTo>
                <a:lnTo>
                  <a:pt x="1259" y="199"/>
                </a:lnTo>
                <a:lnTo>
                  <a:pt x="1257" y="197"/>
                </a:lnTo>
                <a:lnTo>
                  <a:pt x="1255" y="195"/>
                </a:lnTo>
                <a:lnTo>
                  <a:pt x="1253" y="195"/>
                </a:lnTo>
                <a:lnTo>
                  <a:pt x="1253" y="195"/>
                </a:lnTo>
                <a:lnTo>
                  <a:pt x="1247" y="195"/>
                </a:lnTo>
                <a:lnTo>
                  <a:pt x="1236" y="195"/>
                </a:lnTo>
                <a:lnTo>
                  <a:pt x="1232" y="195"/>
                </a:lnTo>
                <a:lnTo>
                  <a:pt x="1228" y="195"/>
                </a:lnTo>
                <a:lnTo>
                  <a:pt x="1224" y="195"/>
                </a:lnTo>
                <a:lnTo>
                  <a:pt x="1222" y="195"/>
                </a:lnTo>
                <a:lnTo>
                  <a:pt x="1215" y="197"/>
                </a:lnTo>
                <a:lnTo>
                  <a:pt x="1213" y="197"/>
                </a:lnTo>
                <a:lnTo>
                  <a:pt x="1213" y="197"/>
                </a:lnTo>
                <a:lnTo>
                  <a:pt x="1213" y="199"/>
                </a:lnTo>
                <a:lnTo>
                  <a:pt x="1213" y="199"/>
                </a:lnTo>
                <a:lnTo>
                  <a:pt x="1215" y="204"/>
                </a:lnTo>
                <a:lnTo>
                  <a:pt x="1217" y="204"/>
                </a:lnTo>
                <a:close/>
                <a:moveTo>
                  <a:pt x="1305" y="289"/>
                </a:moveTo>
                <a:lnTo>
                  <a:pt x="1310" y="289"/>
                </a:lnTo>
                <a:lnTo>
                  <a:pt x="1312" y="289"/>
                </a:lnTo>
                <a:lnTo>
                  <a:pt x="1314" y="287"/>
                </a:lnTo>
                <a:lnTo>
                  <a:pt x="1316" y="287"/>
                </a:lnTo>
                <a:lnTo>
                  <a:pt x="1316" y="287"/>
                </a:lnTo>
                <a:lnTo>
                  <a:pt x="1316" y="285"/>
                </a:lnTo>
                <a:lnTo>
                  <a:pt x="1316" y="285"/>
                </a:lnTo>
                <a:lnTo>
                  <a:pt x="1316" y="285"/>
                </a:lnTo>
                <a:lnTo>
                  <a:pt x="1316" y="285"/>
                </a:lnTo>
                <a:lnTo>
                  <a:pt x="1318" y="285"/>
                </a:lnTo>
                <a:lnTo>
                  <a:pt x="1318" y="283"/>
                </a:lnTo>
                <a:lnTo>
                  <a:pt x="1318" y="283"/>
                </a:lnTo>
                <a:lnTo>
                  <a:pt x="1320" y="283"/>
                </a:lnTo>
                <a:lnTo>
                  <a:pt x="1320" y="283"/>
                </a:lnTo>
                <a:lnTo>
                  <a:pt x="1320" y="285"/>
                </a:lnTo>
                <a:lnTo>
                  <a:pt x="1320" y="285"/>
                </a:lnTo>
                <a:lnTo>
                  <a:pt x="1322" y="285"/>
                </a:lnTo>
                <a:lnTo>
                  <a:pt x="1322" y="283"/>
                </a:lnTo>
                <a:lnTo>
                  <a:pt x="1324" y="281"/>
                </a:lnTo>
                <a:lnTo>
                  <a:pt x="1326" y="283"/>
                </a:lnTo>
                <a:lnTo>
                  <a:pt x="1326" y="283"/>
                </a:lnTo>
                <a:lnTo>
                  <a:pt x="1328" y="283"/>
                </a:lnTo>
                <a:lnTo>
                  <a:pt x="1328" y="285"/>
                </a:lnTo>
                <a:lnTo>
                  <a:pt x="1326" y="287"/>
                </a:lnTo>
                <a:lnTo>
                  <a:pt x="1324" y="289"/>
                </a:lnTo>
                <a:lnTo>
                  <a:pt x="1324" y="289"/>
                </a:lnTo>
                <a:lnTo>
                  <a:pt x="1324" y="289"/>
                </a:lnTo>
                <a:lnTo>
                  <a:pt x="1326" y="292"/>
                </a:lnTo>
                <a:lnTo>
                  <a:pt x="1326" y="292"/>
                </a:lnTo>
                <a:lnTo>
                  <a:pt x="1333" y="292"/>
                </a:lnTo>
                <a:lnTo>
                  <a:pt x="1339" y="292"/>
                </a:lnTo>
                <a:lnTo>
                  <a:pt x="1343" y="292"/>
                </a:lnTo>
                <a:lnTo>
                  <a:pt x="1347" y="292"/>
                </a:lnTo>
                <a:lnTo>
                  <a:pt x="1351" y="292"/>
                </a:lnTo>
                <a:lnTo>
                  <a:pt x="1351" y="292"/>
                </a:lnTo>
                <a:lnTo>
                  <a:pt x="1351" y="289"/>
                </a:lnTo>
                <a:lnTo>
                  <a:pt x="1351" y="289"/>
                </a:lnTo>
                <a:lnTo>
                  <a:pt x="1358" y="292"/>
                </a:lnTo>
                <a:lnTo>
                  <a:pt x="1358" y="289"/>
                </a:lnTo>
                <a:lnTo>
                  <a:pt x="1360" y="289"/>
                </a:lnTo>
                <a:lnTo>
                  <a:pt x="1362" y="292"/>
                </a:lnTo>
                <a:lnTo>
                  <a:pt x="1364" y="292"/>
                </a:lnTo>
                <a:lnTo>
                  <a:pt x="1368" y="292"/>
                </a:lnTo>
                <a:lnTo>
                  <a:pt x="1368" y="289"/>
                </a:lnTo>
                <a:lnTo>
                  <a:pt x="1368" y="289"/>
                </a:lnTo>
                <a:lnTo>
                  <a:pt x="1370" y="289"/>
                </a:lnTo>
                <a:lnTo>
                  <a:pt x="1370" y="289"/>
                </a:lnTo>
                <a:lnTo>
                  <a:pt x="1370" y="289"/>
                </a:lnTo>
                <a:lnTo>
                  <a:pt x="1372" y="292"/>
                </a:lnTo>
                <a:lnTo>
                  <a:pt x="1375" y="292"/>
                </a:lnTo>
                <a:lnTo>
                  <a:pt x="1375" y="292"/>
                </a:lnTo>
                <a:lnTo>
                  <a:pt x="1375" y="289"/>
                </a:lnTo>
                <a:lnTo>
                  <a:pt x="1377" y="289"/>
                </a:lnTo>
                <a:lnTo>
                  <a:pt x="1377" y="289"/>
                </a:lnTo>
                <a:lnTo>
                  <a:pt x="1379" y="289"/>
                </a:lnTo>
                <a:lnTo>
                  <a:pt x="1381" y="292"/>
                </a:lnTo>
                <a:lnTo>
                  <a:pt x="1385" y="292"/>
                </a:lnTo>
                <a:lnTo>
                  <a:pt x="1387" y="292"/>
                </a:lnTo>
                <a:lnTo>
                  <a:pt x="1393" y="289"/>
                </a:lnTo>
                <a:lnTo>
                  <a:pt x="1395" y="289"/>
                </a:lnTo>
                <a:lnTo>
                  <a:pt x="1398" y="289"/>
                </a:lnTo>
                <a:lnTo>
                  <a:pt x="1400" y="287"/>
                </a:lnTo>
                <a:lnTo>
                  <a:pt x="1400" y="287"/>
                </a:lnTo>
                <a:lnTo>
                  <a:pt x="1400" y="283"/>
                </a:lnTo>
                <a:lnTo>
                  <a:pt x="1400" y="283"/>
                </a:lnTo>
                <a:lnTo>
                  <a:pt x="1398" y="281"/>
                </a:lnTo>
                <a:lnTo>
                  <a:pt x="1398" y="281"/>
                </a:lnTo>
                <a:lnTo>
                  <a:pt x="1398" y="281"/>
                </a:lnTo>
                <a:lnTo>
                  <a:pt x="1398" y="281"/>
                </a:lnTo>
                <a:lnTo>
                  <a:pt x="1400" y="281"/>
                </a:lnTo>
                <a:lnTo>
                  <a:pt x="1402" y="283"/>
                </a:lnTo>
                <a:lnTo>
                  <a:pt x="1404" y="283"/>
                </a:lnTo>
                <a:lnTo>
                  <a:pt x="1404" y="283"/>
                </a:lnTo>
                <a:lnTo>
                  <a:pt x="1404" y="283"/>
                </a:lnTo>
                <a:lnTo>
                  <a:pt x="1404" y="285"/>
                </a:lnTo>
                <a:lnTo>
                  <a:pt x="1404" y="285"/>
                </a:lnTo>
                <a:lnTo>
                  <a:pt x="1404" y="287"/>
                </a:lnTo>
                <a:lnTo>
                  <a:pt x="1406" y="289"/>
                </a:lnTo>
                <a:lnTo>
                  <a:pt x="1406" y="289"/>
                </a:lnTo>
                <a:lnTo>
                  <a:pt x="1410" y="292"/>
                </a:lnTo>
                <a:lnTo>
                  <a:pt x="1410" y="292"/>
                </a:lnTo>
                <a:lnTo>
                  <a:pt x="1414" y="292"/>
                </a:lnTo>
                <a:lnTo>
                  <a:pt x="1419" y="292"/>
                </a:lnTo>
                <a:lnTo>
                  <a:pt x="1421" y="292"/>
                </a:lnTo>
                <a:lnTo>
                  <a:pt x="1423" y="292"/>
                </a:lnTo>
                <a:lnTo>
                  <a:pt x="1425" y="292"/>
                </a:lnTo>
                <a:lnTo>
                  <a:pt x="1429" y="289"/>
                </a:lnTo>
                <a:lnTo>
                  <a:pt x="1431" y="289"/>
                </a:lnTo>
                <a:lnTo>
                  <a:pt x="1444" y="289"/>
                </a:lnTo>
                <a:lnTo>
                  <a:pt x="1446" y="289"/>
                </a:lnTo>
                <a:lnTo>
                  <a:pt x="1446" y="287"/>
                </a:lnTo>
                <a:lnTo>
                  <a:pt x="1446" y="285"/>
                </a:lnTo>
                <a:lnTo>
                  <a:pt x="1446" y="285"/>
                </a:lnTo>
                <a:lnTo>
                  <a:pt x="1446" y="283"/>
                </a:lnTo>
                <a:lnTo>
                  <a:pt x="1446" y="283"/>
                </a:lnTo>
                <a:lnTo>
                  <a:pt x="1446" y="283"/>
                </a:lnTo>
                <a:lnTo>
                  <a:pt x="1444" y="281"/>
                </a:lnTo>
                <a:lnTo>
                  <a:pt x="1444" y="279"/>
                </a:lnTo>
                <a:lnTo>
                  <a:pt x="1444" y="279"/>
                </a:lnTo>
                <a:lnTo>
                  <a:pt x="1446" y="281"/>
                </a:lnTo>
                <a:lnTo>
                  <a:pt x="1450" y="281"/>
                </a:lnTo>
                <a:lnTo>
                  <a:pt x="1456" y="281"/>
                </a:lnTo>
                <a:lnTo>
                  <a:pt x="1458" y="279"/>
                </a:lnTo>
                <a:lnTo>
                  <a:pt x="1456" y="279"/>
                </a:lnTo>
                <a:lnTo>
                  <a:pt x="1456" y="277"/>
                </a:lnTo>
                <a:lnTo>
                  <a:pt x="1454" y="277"/>
                </a:lnTo>
                <a:lnTo>
                  <a:pt x="1452" y="277"/>
                </a:lnTo>
                <a:lnTo>
                  <a:pt x="1448" y="277"/>
                </a:lnTo>
                <a:lnTo>
                  <a:pt x="1446" y="277"/>
                </a:lnTo>
                <a:lnTo>
                  <a:pt x="1446" y="277"/>
                </a:lnTo>
                <a:lnTo>
                  <a:pt x="1444" y="277"/>
                </a:lnTo>
                <a:lnTo>
                  <a:pt x="1444" y="275"/>
                </a:lnTo>
                <a:lnTo>
                  <a:pt x="1450" y="275"/>
                </a:lnTo>
                <a:lnTo>
                  <a:pt x="1454" y="271"/>
                </a:lnTo>
                <a:lnTo>
                  <a:pt x="1456" y="271"/>
                </a:lnTo>
                <a:lnTo>
                  <a:pt x="1456" y="269"/>
                </a:lnTo>
                <a:lnTo>
                  <a:pt x="1454" y="266"/>
                </a:lnTo>
                <a:lnTo>
                  <a:pt x="1454" y="264"/>
                </a:lnTo>
                <a:lnTo>
                  <a:pt x="1452" y="264"/>
                </a:lnTo>
                <a:lnTo>
                  <a:pt x="1448" y="264"/>
                </a:lnTo>
                <a:lnTo>
                  <a:pt x="1446" y="264"/>
                </a:lnTo>
                <a:lnTo>
                  <a:pt x="1444" y="262"/>
                </a:lnTo>
                <a:lnTo>
                  <a:pt x="1448" y="262"/>
                </a:lnTo>
                <a:lnTo>
                  <a:pt x="1448" y="260"/>
                </a:lnTo>
                <a:lnTo>
                  <a:pt x="1446" y="260"/>
                </a:lnTo>
                <a:lnTo>
                  <a:pt x="1444" y="258"/>
                </a:lnTo>
                <a:lnTo>
                  <a:pt x="1442" y="258"/>
                </a:lnTo>
                <a:lnTo>
                  <a:pt x="1433" y="258"/>
                </a:lnTo>
                <a:lnTo>
                  <a:pt x="1433" y="258"/>
                </a:lnTo>
                <a:lnTo>
                  <a:pt x="1431" y="258"/>
                </a:lnTo>
                <a:lnTo>
                  <a:pt x="1431" y="258"/>
                </a:lnTo>
                <a:lnTo>
                  <a:pt x="1431" y="256"/>
                </a:lnTo>
                <a:lnTo>
                  <a:pt x="1431" y="256"/>
                </a:lnTo>
                <a:lnTo>
                  <a:pt x="1425" y="254"/>
                </a:lnTo>
                <a:lnTo>
                  <a:pt x="1419" y="254"/>
                </a:lnTo>
                <a:lnTo>
                  <a:pt x="1414" y="254"/>
                </a:lnTo>
                <a:lnTo>
                  <a:pt x="1412" y="254"/>
                </a:lnTo>
                <a:lnTo>
                  <a:pt x="1404" y="256"/>
                </a:lnTo>
                <a:lnTo>
                  <a:pt x="1402" y="256"/>
                </a:lnTo>
                <a:lnTo>
                  <a:pt x="1395" y="254"/>
                </a:lnTo>
                <a:lnTo>
                  <a:pt x="1391" y="254"/>
                </a:lnTo>
                <a:lnTo>
                  <a:pt x="1391" y="254"/>
                </a:lnTo>
                <a:lnTo>
                  <a:pt x="1389" y="256"/>
                </a:lnTo>
                <a:lnTo>
                  <a:pt x="1383" y="258"/>
                </a:lnTo>
                <a:lnTo>
                  <a:pt x="1381" y="258"/>
                </a:lnTo>
                <a:lnTo>
                  <a:pt x="1377" y="258"/>
                </a:lnTo>
                <a:lnTo>
                  <a:pt x="1370" y="260"/>
                </a:lnTo>
                <a:lnTo>
                  <a:pt x="1368" y="260"/>
                </a:lnTo>
                <a:lnTo>
                  <a:pt x="1362" y="262"/>
                </a:lnTo>
                <a:lnTo>
                  <a:pt x="1360" y="262"/>
                </a:lnTo>
                <a:lnTo>
                  <a:pt x="1364" y="264"/>
                </a:lnTo>
                <a:lnTo>
                  <a:pt x="1362" y="266"/>
                </a:lnTo>
                <a:lnTo>
                  <a:pt x="1358" y="266"/>
                </a:lnTo>
                <a:lnTo>
                  <a:pt x="1356" y="264"/>
                </a:lnTo>
                <a:lnTo>
                  <a:pt x="1354" y="264"/>
                </a:lnTo>
                <a:lnTo>
                  <a:pt x="1349" y="262"/>
                </a:lnTo>
                <a:lnTo>
                  <a:pt x="1343" y="260"/>
                </a:lnTo>
                <a:lnTo>
                  <a:pt x="1341" y="260"/>
                </a:lnTo>
                <a:lnTo>
                  <a:pt x="1339" y="262"/>
                </a:lnTo>
                <a:lnTo>
                  <a:pt x="1339" y="262"/>
                </a:lnTo>
                <a:lnTo>
                  <a:pt x="1339" y="262"/>
                </a:lnTo>
                <a:lnTo>
                  <a:pt x="1337" y="260"/>
                </a:lnTo>
                <a:lnTo>
                  <a:pt x="1331" y="262"/>
                </a:lnTo>
                <a:lnTo>
                  <a:pt x="1324" y="258"/>
                </a:lnTo>
                <a:lnTo>
                  <a:pt x="1324" y="258"/>
                </a:lnTo>
                <a:lnTo>
                  <a:pt x="1322" y="258"/>
                </a:lnTo>
                <a:lnTo>
                  <a:pt x="1322" y="258"/>
                </a:lnTo>
                <a:lnTo>
                  <a:pt x="1320" y="260"/>
                </a:lnTo>
                <a:lnTo>
                  <a:pt x="1320" y="260"/>
                </a:lnTo>
                <a:lnTo>
                  <a:pt x="1320" y="262"/>
                </a:lnTo>
                <a:lnTo>
                  <a:pt x="1322" y="262"/>
                </a:lnTo>
                <a:lnTo>
                  <a:pt x="1320" y="264"/>
                </a:lnTo>
                <a:lnTo>
                  <a:pt x="1320" y="264"/>
                </a:lnTo>
                <a:lnTo>
                  <a:pt x="1320" y="264"/>
                </a:lnTo>
                <a:lnTo>
                  <a:pt x="1314" y="260"/>
                </a:lnTo>
                <a:lnTo>
                  <a:pt x="1314" y="260"/>
                </a:lnTo>
                <a:lnTo>
                  <a:pt x="1310" y="260"/>
                </a:lnTo>
                <a:lnTo>
                  <a:pt x="1310" y="260"/>
                </a:lnTo>
                <a:lnTo>
                  <a:pt x="1314" y="258"/>
                </a:lnTo>
                <a:lnTo>
                  <a:pt x="1314" y="258"/>
                </a:lnTo>
                <a:lnTo>
                  <a:pt x="1316" y="256"/>
                </a:lnTo>
                <a:lnTo>
                  <a:pt x="1316" y="256"/>
                </a:lnTo>
                <a:lnTo>
                  <a:pt x="1314" y="254"/>
                </a:lnTo>
                <a:lnTo>
                  <a:pt x="1312" y="252"/>
                </a:lnTo>
                <a:lnTo>
                  <a:pt x="1310" y="252"/>
                </a:lnTo>
                <a:lnTo>
                  <a:pt x="1307" y="252"/>
                </a:lnTo>
                <a:lnTo>
                  <a:pt x="1307" y="250"/>
                </a:lnTo>
                <a:lnTo>
                  <a:pt x="1305" y="250"/>
                </a:lnTo>
                <a:lnTo>
                  <a:pt x="1303" y="250"/>
                </a:lnTo>
                <a:lnTo>
                  <a:pt x="1301" y="248"/>
                </a:lnTo>
                <a:lnTo>
                  <a:pt x="1301" y="248"/>
                </a:lnTo>
                <a:lnTo>
                  <a:pt x="1293" y="245"/>
                </a:lnTo>
                <a:lnTo>
                  <a:pt x="1293" y="245"/>
                </a:lnTo>
                <a:lnTo>
                  <a:pt x="1289" y="243"/>
                </a:lnTo>
                <a:lnTo>
                  <a:pt x="1284" y="243"/>
                </a:lnTo>
                <a:lnTo>
                  <a:pt x="1284" y="241"/>
                </a:lnTo>
                <a:lnTo>
                  <a:pt x="1287" y="241"/>
                </a:lnTo>
                <a:lnTo>
                  <a:pt x="1293" y="243"/>
                </a:lnTo>
                <a:lnTo>
                  <a:pt x="1299" y="243"/>
                </a:lnTo>
                <a:lnTo>
                  <a:pt x="1312" y="243"/>
                </a:lnTo>
                <a:lnTo>
                  <a:pt x="1314" y="241"/>
                </a:lnTo>
                <a:lnTo>
                  <a:pt x="1316" y="241"/>
                </a:lnTo>
                <a:lnTo>
                  <a:pt x="1316" y="241"/>
                </a:lnTo>
                <a:lnTo>
                  <a:pt x="1314" y="239"/>
                </a:lnTo>
                <a:lnTo>
                  <a:pt x="1291" y="235"/>
                </a:lnTo>
                <a:lnTo>
                  <a:pt x="1284" y="235"/>
                </a:lnTo>
                <a:lnTo>
                  <a:pt x="1282" y="235"/>
                </a:lnTo>
                <a:lnTo>
                  <a:pt x="1282" y="233"/>
                </a:lnTo>
                <a:lnTo>
                  <a:pt x="1284" y="233"/>
                </a:lnTo>
                <a:lnTo>
                  <a:pt x="1284" y="233"/>
                </a:lnTo>
                <a:lnTo>
                  <a:pt x="1287" y="233"/>
                </a:lnTo>
                <a:lnTo>
                  <a:pt x="1291" y="233"/>
                </a:lnTo>
                <a:lnTo>
                  <a:pt x="1295" y="235"/>
                </a:lnTo>
                <a:lnTo>
                  <a:pt x="1297" y="233"/>
                </a:lnTo>
                <a:lnTo>
                  <a:pt x="1295" y="233"/>
                </a:lnTo>
                <a:lnTo>
                  <a:pt x="1295" y="233"/>
                </a:lnTo>
                <a:lnTo>
                  <a:pt x="1293" y="231"/>
                </a:lnTo>
                <a:lnTo>
                  <a:pt x="1289" y="229"/>
                </a:lnTo>
                <a:lnTo>
                  <a:pt x="1284" y="229"/>
                </a:lnTo>
                <a:lnTo>
                  <a:pt x="1282" y="229"/>
                </a:lnTo>
                <a:lnTo>
                  <a:pt x="1278" y="229"/>
                </a:lnTo>
                <a:lnTo>
                  <a:pt x="1270" y="231"/>
                </a:lnTo>
                <a:lnTo>
                  <a:pt x="1263" y="231"/>
                </a:lnTo>
                <a:lnTo>
                  <a:pt x="1261" y="231"/>
                </a:lnTo>
                <a:lnTo>
                  <a:pt x="1255" y="235"/>
                </a:lnTo>
                <a:lnTo>
                  <a:pt x="1253" y="235"/>
                </a:lnTo>
                <a:lnTo>
                  <a:pt x="1253" y="233"/>
                </a:lnTo>
                <a:lnTo>
                  <a:pt x="1255" y="233"/>
                </a:lnTo>
                <a:lnTo>
                  <a:pt x="1255" y="231"/>
                </a:lnTo>
                <a:lnTo>
                  <a:pt x="1257" y="229"/>
                </a:lnTo>
                <a:lnTo>
                  <a:pt x="1257" y="229"/>
                </a:lnTo>
                <a:lnTo>
                  <a:pt x="1257" y="229"/>
                </a:lnTo>
                <a:lnTo>
                  <a:pt x="1257" y="227"/>
                </a:lnTo>
                <a:lnTo>
                  <a:pt x="1257" y="227"/>
                </a:lnTo>
                <a:lnTo>
                  <a:pt x="1257" y="224"/>
                </a:lnTo>
                <a:lnTo>
                  <a:pt x="1257" y="224"/>
                </a:lnTo>
                <a:lnTo>
                  <a:pt x="1255" y="224"/>
                </a:lnTo>
                <a:lnTo>
                  <a:pt x="1251" y="222"/>
                </a:lnTo>
                <a:lnTo>
                  <a:pt x="1249" y="220"/>
                </a:lnTo>
                <a:lnTo>
                  <a:pt x="1247" y="220"/>
                </a:lnTo>
                <a:lnTo>
                  <a:pt x="1245" y="220"/>
                </a:lnTo>
                <a:lnTo>
                  <a:pt x="1243" y="220"/>
                </a:lnTo>
                <a:lnTo>
                  <a:pt x="1236" y="220"/>
                </a:lnTo>
                <a:lnTo>
                  <a:pt x="1230" y="218"/>
                </a:lnTo>
                <a:lnTo>
                  <a:pt x="1222" y="216"/>
                </a:lnTo>
                <a:lnTo>
                  <a:pt x="1219" y="216"/>
                </a:lnTo>
                <a:lnTo>
                  <a:pt x="1215" y="216"/>
                </a:lnTo>
                <a:lnTo>
                  <a:pt x="1211" y="218"/>
                </a:lnTo>
                <a:lnTo>
                  <a:pt x="1209" y="218"/>
                </a:lnTo>
                <a:lnTo>
                  <a:pt x="1207" y="218"/>
                </a:lnTo>
                <a:lnTo>
                  <a:pt x="1207" y="220"/>
                </a:lnTo>
                <a:lnTo>
                  <a:pt x="1205" y="220"/>
                </a:lnTo>
                <a:lnTo>
                  <a:pt x="1205" y="220"/>
                </a:lnTo>
                <a:lnTo>
                  <a:pt x="1205" y="222"/>
                </a:lnTo>
                <a:lnTo>
                  <a:pt x="1207" y="222"/>
                </a:lnTo>
                <a:lnTo>
                  <a:pt x="1211" y="224"/>
                </a:lnTo>
                <a:lnTo>
                  <a:pt x="1211" y="224"/>
                </a:lnTo>
                <a:lnTo>
                  <a:pt x="1211" y="224"/>
                </a:lnTo>
                <a:lnTo>
                  <a:pt x="1209" y="227"/>
                </a:lnTo>
                <a:lnTo>
                  <a:pt x="1207" y="224"/>
                </a:lnTo>
                <a:lnTo>
                  <a:pt x="1205" y="224"/>
                </a:lnTo>
                <a:lnTo>
                  <a:pt x="1205" y="224"/>
                </a:lnTo>
                <a:lnTo>
                  <a:pt x="1205" y="227"/>
                </a:lnTo>
                <a:lnTo>
                  <a:pt x="1205" y="227"/>
                </a:lnTo>
                <a:lnTo>
                  <a:pt x="1205" y="227"/>
                </a:lnTo>
                <a:lnTo>
                  <a:pt x="1207" y="227"/>
                </a:lnTo>
                <a:lnTo>
                  <a:pt x="1217" y="231"/>
                </a:lnTo>
                <a:lnTo>
                  <a:pt x="1219" y="231"/>
                </a:lnTo>
                <a:lnTo>
                  <a:pt x="1222" y="231"/>
                </a:lnTo>
                <a:lnTo>
                  <a:pt x="1222" y="231"/>
                </a:lnTo>
                <a:lnTo>
                  <a:pt x="1219" y="233"/>
                </a:lnTo>
                <a:lnTo>
                  <a:pt x="1217" y="233"/>
                </a:lnTo>
                <a:lnTo>
                  <a:pt x="1217" y="233"/>
                </a:lnTo>
                <a:lnTo>
                  <a:pt x="1217" y="235"/>
                </a:lnTo>
                <a:lnTo>
                  <a:pt x="1219" y="235"/>
                </a:lnTo>
                <a:lnTo>
                  <a:pt x="1226" y="237"/>
                </a:lnTo>
                <a:lnTo>
                  <a:pt x="1228" y="241"/>
                </a:lnTo>
                <a:lnTo>
                  <a:pt x="1232" y="241"/>
                </a:lnTo>
                <a:lnTo>
                  <a:pt x="1236" y="239"/>
                </a:lnTo>
                <a:lnTo>
                  <a:pt x="1238" y="239"/>
                </a:lnTo>
                <a:lnTo>
                  <a:pt x="1240" y="239"/>
                </a:lnTo>
                <a:lnTo>
                  <a:pt x="1249" y="241"/>
                </a:lnTo>
                <a:lnTo>
                  <a:pt x="1251" y="239"/>
                </a:lnTo>
                <a:lnTo>
                  <a:pt x="1251" y="239"/>
                </a:lnTo>
                <a:lnTo>
                  <a:pt x="1253" y="239"/>
                </a:lnTo>
                <a:lnTo>
                  <a:pt x="1255" y="237"/>
                </a:lnTo>
                <a:lnTo>
                  <a:pt x="1257" y="237"/>
                </a:lnTo>
                <a:lnTo>
                  <a:pt x="1259" y="237"/>
                </a:lnTo>
                <a:lnTo>
                  <a:pt x="1261" y="241"/>
                </a:lnTo>
                <a:lnTo>
                  <a:pt x="1266" y="245"/>
                </a:lnTo>
                <a:lnTo>
                  <a:pt x="1268" y="250"/>
                </a:lnTo>
                <a:lnTo>
                  <a:pt x="1270" y="252"/>
                </a:lnTo>
                <a:lnTo>
                  <a:pt x="1272" y="252"/>
                </a:lnTo>
                <a:lnTo>
                  <a:pt x="1272" y="254"/>
                </a:lnTo>
                <a:lnTo>
                  <a:pt x="1274" y="256"/>
                </a:lnTo>
                <a:lnTo>
                  <a:pt x="1274" y="258"/>
                </a:lnTo>
                <a:lnTo>
                  <a:pt x="1274" y="258"/>
                </a:lnTo>
                <a:lnTo>
                  <a:pt x="1274" y="260"/>
                </a:lnTo>
                <a:lnTo>
                  <a:pt x="1270" y="264"/>
                </a:lnTo>
                <a:lnTo>
                  <a:pt x="1270" y="266"/>
                </a:lnTo>
                <a:lnTo>
                  <a:pt x="1268" y="266"/>
                </a:lnTo>
                <a:lnTo>
                  <a:pt x="1268" y="266"/>
                </a:lnTo>
                <a:lnTo>
                  <a:pt x="1270" y="269"/>
                </a:lnTo>
                <a:lnTo>
                  <a:pt x="1270" y="271"/>
                </a:lnTo>
                <a:lnTo>
                  <a:pt x="1270" y="271"/>
                </a:lnTo>
                <a:lnTo>
                  <a:pt x="1272" y="273"/>
                </a:lnTo>
                <a:lnTo>
                  <a:pt x="1274" y="273"/>
                </a:lnTo>
                <a:lnTo>
                  <a:pt x="1274" y="275"/>
                </a:lnTo>
                <a:lnTo>
                  <a:pt x="1272" y="275"/>
                </a:lnTo>
                <a:lnTo>
                  <a:pt x="1272" y="275"/>
                </a:lnTo>
                <a:lnTo>
                  <a:pt x="1274" y="279"/>
                </a:lnTo>
                <a:lnTo>
                  <a:pt x="1276" y="283"/>
                </a:lnTo>
                <a:lnTo>
                  <a:pt x="1276" y="285"/>
                </a:lnTo>
                <a:lnTo>
                  <a:pt x="1280" y="285"/>
                </a:lnTo>
                <a:lnTo>
                  <a:pt x="1282" y="287"/>
                </a:lnTo>
                <a:lnTo>
                  <a:pt x="1282" y="287"/>
                </a:lnTo>
                <a:lnTo>
                  <a:pt x="1284" y="287"/>
                </a:lnTo>
                <a:lnTo>
                  <a:pt x="1287" y="287"/>
                </a:lnTo>
                <a:lnTo>
                  <a:pt x="1287" y="287"/>
                </a:lnTo>
                <a:lnTo>
                  <a:pt x="1287" y="285"/>
                </a:lnTo>
                <a:lnTo>
                  <a:pt x="1287" y="285"/>
                </a:lnTo>
                <a:lnTo>
                  <a:pt x="1291" y="283"/>
                </a:lnTo>
                <a:lnTo>
                  <a:pt x="1291" y="283"/>
                </a:lnTo>
                <a:lnTo>
                  <a:pt x="1291" y="285"/>
                </a:lnTo>
                <a:lnTo>
                  <a:pt x="1291" y="285"/>
                </a:lnTo>
                <a:lnTo>
                  <a:pt x="1293" y="285"/>
                </a:lnTo>
                <a:lnTo>
                  <a:pt x="1295" y="287"/>
                </a:lnTo>
                <a:lnTo>
                  <a:pt x="1299" y="287"/>
                </a:lnTo>
                <a:lnTo>
                  <a:pt x="1303" y="289"/>
                </a:lnTo>
                <a:lnTo>
                  <a:pt x="1305" y="289"/>
                </a:lnTo>
                <a:close/>
                <a:moveTo>
                  <a:pt x="1307" y="208"/>
                </a:moveTo>
                <a:lnTo>
                  <a:pt x="1307" y="206"/>
                </a:lnTo>
                <a:lnTo>
                  <a:pt x="1305" y="204"/>
                </a:lnTo>
                <a:lnTo>
                  <a:pt x="1301" y="199"/>
                </a:lnTo>
                <a:lnTo>
                  <a:pt x="1297" y="199"/>
                </a:lnTo>
                <a:lnTo>
                  <a:pt x="1295" y="199"/>
                </a:lnTo>
                <a:lnTo>
                  <a:pt x="1291" y="199"/>
                </a:lnTo>
                <a:lnTo>
                  <a:pt x="1289" y="199"/>
                </a:lnTo>
                <a:lnTo>
                  <a:pt x="1289" y="199"/>
                </a:lnTo>
                <a:lnTo>
                  <a:pt x="1287" y="199"/>
                </a:lnTo>
                <a:lnTo>
                  <a:pt x="1287" y="201"/>
                </a:lnTo>
                <a:lnTo>
                  <a:pt x="1287" y="204"/>
                </a:lnTo>
                <a:lnTo>
                  <a:pt x="1287" y="206"/>
                </a:lnTo>
                <a:lnTo>
                  <a:pt x="1287" y="206"/>
                </a:lnTo>
                <a:lnTo>
                  <a:pt x="1289" y="208"/>
                </a:lnTo>
                <a:lnTo>
                  <a:pt x="1301" y="212"/>
                </a:lnTo>
                <a:lnTo>
                  <a:pt x="1303" y="212"/>
                </a:lnTo>
                <a:lnTo>
                  <a:pt x="1305" y="210"/>
                </a:lnTo>
                <a:lnTo>
                  <a:pt x="1307" y="210"/>
                </a:lnTo>
                <a:lnTo>
                  <a:pt x="1307" y="210"/>
                </a:lnTo>
                <a:lnTo>
                  <a:pt x="1307" y="208"/>
                </a:lnTo>
                <a:lnTo>
                  <a:pt x="1307" y="208"/>
                </a:lnTo>
                <a:close/>
                <a:moveTo>
                  <a:pt x="1307" y="227"/>
                </a:moveTo>
                <a:lnTo>
                  <a:pt x="1307" y="227"/>
                </a:lnTo>
                <a:lnTo>
                  <a:pt x="1307" y="227"/>
                </a:lnTo>
                <a:lnTo>
                  <a:pt x="1307" y="224"/>
                </a:lnTo>
                <a:lnTo>
                  <a:pt x="1307" y="224"/>
                </a:lnTo>
                <a:lnTo>
                  <a:pt x="1305" y="222"/>
                </a:lnTo>
                <a:lnTo>
                  <a:pt x="1301" y="222"/>
                </a:lnTo>
                <a:lnTo>
                  <a:pt x="1297" y="224"/>
                </a:lnTo>
                <a:lnTo>
                  <a:pt x="1297" y="224"/>
                </a:lnTo>
                <a:lnTo>
                  <a:pt x="1295" y="227"/>
                </a:lnTo>
                <a:lnTo>
                  <a:pt x="1295" y="227"/>
                </a:lnTo>
                <a:lnTo>
                  <a:pt x="1297" y="229"/>
                </a:lnTo>
                <a:lnTo>
                  <a:pt x="1299" y="231"/>
                </a:lnTo>
                <a:lnTo>
                  <a:pt x="1301" y="233"/>
                </a:lnTo>
                <a:lnTo>
                  <a:pt x="1303" y="233"/>
                </a:lnTo>
                <a:lnTo>
                  <a:pt x="1303" y="233"/>
                </a:lnTo>
                <a:lnTo>
                  <a:pt x="1305" y="233"/>
                </a:lnTo>
                <a:lnTo>
                  <a:pt x="1307" y="233"/>
                </a:lnTo>
                <a:lnTo>
                  <a:pt x="1307" y="233"/>
                </a:lnTo>
                <a:lnTo>
                  <a:pt x="1307" y="233"/>
                </a:lnTo>
                <a:lnTo>
                  <a:pt x="1307" y="233"/>
                </a:lnTo>
                <a:lnTo>
                  <a:pt x="1307" y="231"/>
                </a:lnTo>
                <a:lnTo>
                  <a:pt x="1307" y="231"/>
                </a:lnTo>
                <a:lnTo>
                  <a:pt x="1307" y="229"/>
                </a:lnTo>
                <a:lnTo>
                  <a:pt x="1307" y="229"/>
                </a:lnTo>
                <a:lnTo>
                  <a:pt x="1307" y="227"/>
                </a:lnTo>
                <a:close/>
                <a:moveTo>
                  <a:pt x="832" y="243"/>
                </a:moveTo>
                <a:lnTo>
                  <a:pt x="832" y="243"/>
                </a:lnTo>
                <a:lnTo>
                  <a:pt x="832" y="243"/>
                </a:lnTo>
                <a:lnTo>
                  <a:pt x="832" y="243"/>
                </a:lnTo>
                <a:lnTo>
                  <a:pt x="832" y="245"/>
                </a:lnTo>
                <a:lnTo>
                  <a:pt x="832" y="245"/>
                </a:lnTo>
                <a:lnTo>
                  <a:pt x="832" y="245"/>
                </a:lnTo>
                <a:lnTo>
                  <a:pt x="832" y="248"/>
                </a:lnTo>
                <a:lnTo>
                  <a:pt x="832" y="248"/>
                </a:lnTo>
                <a:lnTo>
                  <a:pt x="832" y="248"/>
                </a:lnTo>
                <a:lnTo>
                  <a:pt x="832" y="250"/>
                </a:lnTo>
                <a:lnTo>
                  <a:pt x="832" y="250"/>
                </a:lnTo>
                <a:lnTo>
                  <a:pt x="834" y="250"/>
                </a:lnTo>
                <a:lnTo>
                  <a:pt x="836" y="250"/>
                </a:lnTo>
                <a:lnTo>
                  <a:pt x="840" y="248"/>
                </a:lnTo>
                <a:lnTo>
                  <a:pt x="842" y="248"/>
                </a:lnTo>
                <a:lnTo>
                  <a:pt x="844" y="248"/>
                </a:lnTo>
                <a:lnTo>
                  <a:pt x="849" y="250"/>
                </a:lnTo>
                <a:lnTo>
                  <a:pt x="851" y="250"/>
                </a:lnTo>
                <a:lnTo>
                  <a:pt x="851" y="250"/>
                </a:lnTo>
                <a:lnTo>
                  <a:pt x="855" y="248"/>
                </a:lnTo>
                <a:lnTo>
                  <a:pt x="857" y="243"/>
                </a:lnTo>
                <a:lnTo>
                  <a:pt x="857" y="243"/>
                </a:lnTo>
                <a:lnTo>
                  <a:pt x="857" y="243"/>
                </a:lnTo>
                <a:lnTo>
                  <a:pt x="859" y="243"/>
                </a:lnTo>
                <a:lnTo>
                  <a:pt x="859" y="243"/>
                </a:lnTo>
                <a:lnTo>
                  <a:pt x="859" y="248"/>
                </a:lnTo>
                <a:lnTo>
                  <a:pt x="861" y="248"/>
                </a:lnTo>
                <a:lnTo>
                  <a:pt x="861" y="250"/>
                </a:lnTo>
                <a:lnTo>
                  <a:pt x="863" y="252"/>
                </a:lnTo>
                <a:lnTo>
                  <a:pt x="863" y="254"/>
                </a:lnTo>
                <a:lnTo>
                  <a:pt x="863" y="254"/>
                </a:lnTo>
                <a:lnTo>
                  <a:pt x="867" y="252"/>
                </a:lnTo>
                <a:lnTo>
                  <a:pt x="870" y="252"/>
                </a:lnTo>
                <a:lnTo>
                  <a:pt x="874" y="250"/>
                </a:lnTo>
                <a:lnTo>
                  <a:pt x="874" y="250"/>
                </a:lnTo>
                <a:lnTo>
                  <a:pt x="876" y="250"/>
                </a:lnTo>
                <a:lnTo>
                  <a:pt x="876" y="250"/>
                </a:lnTo>
                <a:lnTo>
                  <a:pt x="876" y="248"/>
                </a:lnTo>
                <a:lnTo>
                  <a:pt x="876" y="248"/>
                </a:lnTo>
                <a:lnTo>
                  <a:pt x="876" y="248"/>
                </a:lnTo>
                <a:lnTo>
                  <a:pt x="874" y="245"/>
                </a:lnTo>
                <a:lnTo>
                  <a:pt x="874" y="245"/>
                </a:lnTo>
                <a:lnTo>
                  <a:pt x="874" y="243"/>
                </a:lnTo>
                <a:lnTo>
                  <a:pt x="874" y="243"/>
                </a:lnTo>
                <a:lnTo>
                  <a:pt x="874" y="241"/>
                </a:lnTo>
                <a:lnTo>
                  <a:pt x="874" y="239"/>
                </a:lnTo>
                <a:lnTo>
                  <a:pt x="876" y="239"/>
                </a:lnTo>
                <a:lnTo>
                  <a:pt x="876" y="239"/>
                </a:lnTo>
                <a:lnTo>
                  <a:pt x="876" y="239"/>
                </a:lnTo>
                <a:lnTo>
                  <a:pt x="878" y="239"/>
                </a:lnTo>
                <a:lnTo>
                  <a:pt x="878" y="241"/>
                </a:lnTo>
                <a:lnTo>
                  <a:pt x="880" y="243"/>
                </a:lnTo>
                <a:lnTo>
                  <a:pt x="882" y="245"/>
                </a:lnTo>
                <a:lnTo>
                  <a:pt x="882" y="245"/>
                </a:lnTo>
                <a:lnTo>
                  <a:pt x="884" y="243"/>
                </a:lnTo>
                <a:lnTo>
                  <a:pt x="884" y="243"/>
                </a:lnTo>
                <a:lnTo>
                  <a:pt x="886" y="241"/>
                </a:lnTo>
                <a:lnTo>
                  <a:pt x="886" y="239"/>
                </a:lnTo>
                <a:lnTo>
                  <a:pt x="888" y="239"/>
                </a:lnTo>
                <a:lnTo>
                  <a:pt x="888" y="237"/>
                </a:lnTo>
                <a:lnTo>
                  <a:pt x="888" y="235"/>
                </a:lnTo>
                <a:lnTo>
                  <a:pt x="886" y="235"/>
                </a:lnTo>
                <a:lnTo>
                  <a:pt x="886" y="233"/>
                </a:lnTo>
                <a:lnTo>
                  <a:pt x="886" y="233"/>
                </a:lnTo>
                <a:lnTo>
                  <a:pt x="888" y="233"/>
                </a:lnTo>
                <a:lnTo>
                  <a:pt x="891" y="233"/>
                </a:lnTo>
                <a:lnTo>
                  <a:pt x="891" y="233"/>
                </a:lnTo>
                <a:lnTo>
                  <a:pt x="893" y="231"/>
                </a:lnTo>
                <a:lnTo>
                  <a:pt x="893" y="229"/>
                </a:lnTo>
                <a:lnTo>
                  <a:pt x="893" y="227"/>
                </a:lnTo>
                <a:lnTo>
                  <a:pt x="895" y="227"/>
                </a:lnTo>
                <a:lnTo>
                  <a:pt x="895" y="227"/>
                </a:lnTo>
                <a:lnTo>
                  <a:pt x="897" y="224"/>
                </a:lnTo>
                <a:lnTo>
                  <a:pt x="901" y="224"/>
                </a:lnTo>
                <a:lnTo>
                  <a:pt x="901" y="224"/>
                </a:lnTo>
                <a:lnTo>
                  <a:pt x="901" y="224"/>
                </a:lnTo>
                <a:lnTo>
                  <a:pt x="901" y="227"/>
                </a:lnTo>
                <a:lnTo>
                  <a:pt x="899" y="229"/>
                </a:lnTo>
                <a:lnTo>
                  <a:pt x="899" y="231"/>
                </a:lnTo>
                <a:lnTo>
                  <a:pt x="899" y="233"/>
                </a:lnTo>
                <a:lnTo>
                  <a:pt x="899" y="235"/>
                </a:lnTo>
                <a:lnTo>
                  <a:pt x="899" y="237"/>
                </a:lnTo>
                <a:lnTo>
                  <a:pt x="901" y="237"/>
                </a:lnTo>
                <a:lnTo>
                  <a:pt x="903" y="239"/>
                </a:lnTo>
                <a:lnTo>
                  <a:pt x="905" y="239"/>
                </a:lnTo>
                <a:lnTo>
                  <a:pt x="907" y="239"/>
                </a:lnTo>
                <a:lnTo>
                  <a:pt x="909" y="239"/>
                </a:lnTo>
                <a:lnTo>
                  <a:pt x="911" y="239"/>
                </a:lnTo>
                <a:lnTo>
                  <a:pt x="911" y="239"/>
                </a:lnTo>
                <a:lnTo>
                  <a:pt x="911" y="237"/>
                </a:lnTo>
                <a:lnTo>
                  <a:pt x="911" y="237"/>
                </a:lnTo>
                <a:lnTo>
                  <a:pt x="914" y="235"/>
                </a:lnTo>
                <a:lnTo>
                  <a:pt x="911" y="233"/>
                </a:lnTo>
                <a:lnTo>
                  <a:pt x="914" y="233"/>
                </a:lnTo>
                <a:lnTo>
                  <a:pt x="920" y="231"/>
                </a:lnTo>
                <a:lnTo>
                  <a:pt x="924" y="231"/>
                </a:lnTo>
                <a:lnTo>
                  <a:pt x="926" y="229"/>
                </a:lnTo>
                <a:lnTo>
                  <a:pt x="928" y="229"/>
                </a:lnTo>
                <a:lnTo>
                  <a:pt x="928" y="227"/>
                </a:lnTo>
                <a:lnTo>
                  <a:pt x="928" y="227"/>
                </a:lnTo>
                <a:lnTo>
                  <a:pt x="926" y="224"/>
                </a:lnTo>
                <a:lnTo>
                  <a:pt x="924" y="222"/>
                </a:lnTo>
                <a:lnTo>
                  <a:pt x="924" y="222"/>
                </a:lnTo>
                <a:lnTo>
                  <a:pt x="924" y="220"/>
                </a:lnTo>
                <a:lnTo>
                  <a:pt x="926" y="220"/>
                </a:lnTo>
                <a:lnTo>
                  <a:pt x="928" y="220"/>
                </a:lnTo>
                <a:lnTo>
                  <a:pt x="930" y="220"/>
                </a:lnTo>
                <a:lnTo>
                  <a:pt x="928" y="220"/>
                </a:lnTo>
                <a:lnTo>
                  <a:pt x="926" y="218"/>
                </a:lnTo>
                <a:lnTo>
                  <a:pt x="924" y="216"/>
                </a:lnTo>
                <a:lnTo>
                  <a:pt x="922" y="214"/>
                </a:lnTo>
                <a:lnTo>
                  <a:pt x="924" y="214"/>
                </a:lnTo>
                <a:lnTo>
                  <a:pt x="932" y="210"/>
                </a:lnTo>
                <a:lnTo>
                  <a:pt x="935" y="210"/>
                </a:lnTo>
                <a:lnTo>
                  <a:pt x="935" y="210"/>
                </a:lnTo>
                <a:lnTo>
                  <a:pt x="935" y="208"/>
                </a:lnTo>
                <a:lnTo>
                  <a:pt x="935" y="208"/>
                </a:lnTo>
                <a:lnTo>
                  <a:pt x="926" y="204"/>
                </a:lnTo>
                <a:lnTo>
                  <a:pt x="924" y="204"/>
                </a:lnTo>
                <a:lnTo>
                  <a:pt x="922" y="201"/>
                </a:lnTo>
                <a:lnTo>
                  <a:pt x="920" y="201"/>
                </a:lnTo>
                <a:lnTo>
                  <a:pt x="916" y="201"/>
                </a:lnTo>
                <a:lnTo>
                  <a:pt x="914" y="204"/>
                </a:lnTo>
                <a:lnTo>
                  <a:pt x="911" y="204"/>
                </a:lnTo>
                <a:lnTo>
                  <a:pt x="911" y="206"/>
                </a:lnTo>
                <a:lnTo>
                  <a:pt x="911" y="206"/>
                </a:lnTo>
                <a:lnTo>
                  <a:pt x="916" y="206"/>
                </a:lnTo>
                <a:lnTo>
                  <a:pt x="918" y="208"/>
                </a:lnTo>
                <a:lnTo>
                  <a:pt x="916" y="208"/>
                </a:lnTo>
                <a:lnTo>
                  <a:pt x="916" y="208"/>
                </a:lnTo>
                <a:lnTo>
                  <a:pt x="911" y="208"/>
                </a:lnTo>
                <a:lnTo>
                  <a:pt x="911" y="208"/>
                </a:lnTo>
                <a:lnTo>
                  <a:pt x="909" y="208"/>
                </a:lnTo>
                <a:lnTo>
                  <a:pt x="909" y="210"/>
                </a:lnTo>
                <a:lnTo>
                  <a:pt x="907" y="210"/>
                </a:lnTo>
                <a:lnTo>
                  <a:pt x="899" y="208"/>
                </a:lnTo>
                <a:lnTo>
                  <a:pt x="886" y="208"/>
                </a:lnTo>
                <a:lnTo>
                  <a:pt x="882" y="210"/>
                </a:lnTo>
                <a:lnTo>
                  <a:pt x="880" y="212"/>
                </a:lnTo>
                <a:lnTo>
                  <a:pt x="876" y="214"/>
                </a:lnTo>
                <a:lnTo>
                  <a:pt x="872" y="216"/>
                </a:lnTo>
                <a:lnTo>
                  <a:pt x="865" y="220"/>
                </a:lnTo>
                <a:lnTo>
                  <a:pt x="865" y="220"/>
                </a:lnTo>
                <a:lnTo>
                  <a:pt x="863" y="222"/>
                </a:lnTo>
                <a:lnTo>
                  <a:pt x="863" y="224"/>
                </a:lnTo>
                <a:lnTo>
                  <a:pt x="861" y="224"/>
                </a:lnTo>
                <a:lnTo>
                  <a:pt x="855" y="229"/>
                </a:lnTo>
                <a:lnTo>
                  <a:pt x="853" y="229"/>
                </a:lnTo>
                <a:lnTo>
                  <a:pt x="853" y="231"/>
                </a:lnTo>
                <a:lnTo>
                  <a:pt x="847" y="235"/>
                </a:lnTo>
                <a:lnTo>
                  <a:pt x="847" y="235"/>
                </a:lnTo>
                <a:lnTo>
                  <a:pt x="834" y="237"/>
                </a:lnTo>
                <a:lnTo>
                  <a:pt x="834" y="237"/>
                </a:lnTo>
                <a:lnTo>
                  <a:pt x="832" y="237"/>
                </a:lnTo>
                <a:lnTo>
                  <a:pt x="830" y="241"/>
                </a:lnTo>
                <a:lnTo>
                  <a:pt x="828" y="243"/>
                </a:lnTo>
                <a:lnTo>
                  <a:pt x="828" y="243"/>
                </a:lnTo>
                <a:lnTo>
                  <a:pt x="830" y="243"/>
                </a:lnTo>
                <a:lnTo>
                  <a:pt x="832" y="243"/>
                </a:lnTo>
                <a:close/>
                <a:moveTo>
                  <a:pt x="947" y="195"/>
                </a:moveTo>
                <a:lnTo>
                  <a:pt x="951" y="197"/>
                </a:lnTo>
                <a:lnTo>
                  <a:pt x="955" y="197"/>
                </a:lnTo>
                <a:lnTo>
                  <a:pt x="958" y="195"/>
                </a:lnTo>
                <a:lnTo>
                  <a:pt x="960" y="195"/>
                </a:lnTo>
                <a:lnTo>
                  <a:pt x="962" y="193"/>
                </a:lnTo>
                <a:lnTo>
                  <a:pt x="962" y="193"/>
                </a:lnTo>
                <a:lnTo>
                  <a:pt x="960" y="191"/>
                </a:lnTo>
                <a:lnTo>
                  <a:pt x="960" y="191"/>
                </a:lnTo>
                <a:lnTo>
                  <a:pt x="960" y="191"/>
                </a:lnTo>
                <a:lnTo>
                  <a:pt x="958" y="191"/>
                </a:lnTo>
                <a:lnTo>
                  <a:pt x="955" y="189"/>
                </a:lnTo>
                <a:lnTo>
                  <a:pt x="953" y="189"/>
                </a:lnTo>
                <a:lnTo>
                  <a:pt x="951" y="187"/>
                </a:lnTo>
                <a:lnTo>
                  <a:pt x="951" y="187"/>
                </a:lnTo>
                <a:lnTo>
                  <a:pt x="951" y="187"/>
                </a:lnTo>
                <a:lnTo>
                  <a:pt x="951" y="185"/>
                </a:lnTo>
                <a:lnTo>
                  <a:pt x="947" y="187"/>
                </a:lnTo>
                <a:lnTo>
                  <a:pt x="945" y="187"/>
                </a:lnTo>
                <a:lnTo>
                  <a:pt x="945" y="189"/>
                </a:lnTo>
                <a:lnTo>
                  <a:pt x="943" y="189"/>
                </a:lnTo>
                <a:lnTo>
                  <a:pt x="941" y="189"/>
                </a:lnTo>
                <a:lnTo>
                  <a:pt x="943" y="191"/>
                </a:lnTo>
                <a:lnTo>
                  <a:pt x="947" y="195"/>
                </a:lnTo>
                <a:close/>
                <a:moveTo>
                  <a:pt x="958" y="222"/>
                </a:moveTo>
                <a:lnTo>
                  <a:pt x="949" y="222"/>
                </a:lnTo>
                <a:lnTo>
                  <a:pt x="947" y="222"/>
                </a:lnTo>
                <a:lnTo>
                  <a:pt x="945" y="224"/>
                </a:lnTo>
                <a:lnTo>
                  <a:pt x="945" y="224"/>
                </a:lnTo>
                <a:lnTo>
                  <a:pt x="945" y="227"/>
                </a:lnTo>
                <a:lnTo>
                  <a:pt x="960" y="227"/>
                </a:lnTo>
                <a:lnTo>
                  <a:pt x="962" y="227"/>
                </a:lnTo>
                <a:lnTo>
                  <a:pt x="964" y="224"/>
                </a:lnTo>
                <a:lnTo>
                  <a:pt x="964" y="224"/>
                </a:lnTo>
                <a:lnTo>
                  <a:pt x="962" y="222"/>
                </a:lnTo>
                <a:lnTo>
                  <a:pt x="960" y="222"/>
                </a:lnTo>
                <a:lnTo>
                  <a:pt x="958" y="222"/>
                </a:lnTo>
                <a:close/>
                <a:moveTo>
                  <a:pt x="851" y="254"/>
                </a:moveTo>
                <a:lnTo>
                  <a:pt x="851" y="256"/>
                </a:lnTo>
                <a:lnTo>
                  <a:pt x="853" y="256"/>
                </a:lnTo>
                <a:lnTo>
                  <a:pt x="853" y="256"/>
                </a:lnTo>
                <a:lnTo>
                  <a:pt x="855" y="256"/>
                </a:lnTo>
                <a:lnTo>
                  <a:pt x="855" y="254"/>
                </a:lnTo>
                <a:lnTo>
                  <a:pt x="855" y="254"/>
                </a:lnTo>
                <a:lnTo>
                  <a:pt x="857" y="252"/>
                </a:lnTo>
                <a:lnTo>
                  <a:pt x="857" y="252"/>
                </a:lnTo>
                <a:lnTo>
                  <a:pt x="857" y="250"/>
                </a:lnTo>
                <a:lnTo>
                  <a:pt x="857" y="250"/>
                </a:lnTo>
                <a:lnTo>
                  <a:pt x="855" y="250"/>
                </a:lnTo>
                <a:lnTo>
                  <a:pt x="855" y="252"/>
                </a:lnTo>
                <a:lnTo>
                  <a:pt x="855" y="252"/>
                </a:lnTo>
                <a:lnTo>
                  <a:pt x="855" y="252"/>
                </a:lnTo>
                <a:lnTo>
                  <a:pt x="855" y="252"/>
                </a:lnTo>
                <a:lnTo>
                  <a:pt x="851" y="254"/>
                </a:lnTo>
                <a:close/>
                <a:moveTo>
                  <a:pt x="905" y="245"/>
                </a:moveTo>
                <a:lnTo>
                  <a:pt x="903" y="245"/>
                </a:lnTo>
                <a:lnTo>
                  <a:pt x="901" y="245"/>
                </a:lnTo>
                <a:lnTo>
                  <a:pt x="899" y="245"/>
                </a:lnTo>
                <a:lnTo>
                  <a:pt x="897" y="248"/>
                </a:lnTo>
                <a:lnTo>
                  <a:pt x="893" y="250"/>
                </a:lnTo>
                <a:lnTo>
                  <a:pt x="888" y="252"/>
                </a:lnTo>
                <a:lnTo>
                  <a:pt x="884" y="256"/>
                </a:lnTo>
                <a:lnTo>
                  <a:pt x="880" y="258"/>
                </a:lnTo>
                <a:lnTo>
                  <a:pt x="880" y="258"/>
                </a:lnTo>
                <a:lnTo>
                  <a:pt x="878" y="260"/>
                </a:lnTo>
                <a:lnTo>
                  <a:pt x="878" y="260"/>
                </a:lnTo>
                <a:lnTo>
                  <a:pt x="880" y="260"/>
                </a:lnTo>
                <a:lnTo>
                  <a:pt x="882" y="260"/>
                </a:lnTo>
                <a:lnTo>
                  <a:pt x="886" y="262"/>
                </a:lnTo>
                <a:lnTo>
                  <a:pt x="888" y="262"/>
                </a:lnTo>
                <a:lnTo>
                  <a:pt x="893" y="260"/>
                </a:lnTo>
                <a:lnTo>
                  <a:pt x="895" y="260"/>
                </a:lnTo>
                <a:lnTo>
                  <a:pt x="899" y="254"/>
                </a:lnTo>
                <a:lnTo>
                  <a:pt x="903" y="250"/>
                </a:lnTo>
                <a:lnTo>
                  <a:pt x="903" y="250"/>
                </a:lnTo>
                <a:lnTo>
                  <a:pt x="905" y="245"/>
                </a:lnTo>
                <a:lnTo>
                  <a:pt x="905" y="245"/>
                </a:lnTo>
                <a:close/>
                <a:moveTo>
                  <a:pt x="1219" y="289"/>
                </a:moveTo>
                <a:lnTo>
                  <a:pt x="1226" y="292"/>
                </a:lnTo>
                <a:lnTo>
                  <a:pt x="1226" y="292"/>
                </a:lnTo>
                <a:lnTo>
                  <a:pt x="1228" y="292"/>
                </a:lnTo>
                <a:lnTo>
                  <a:pt x="1228" y="292"/>
                </a:lnTo>
                <a:lnTo>
                  <a:pt x="1228" y="289"/>
                </a:lnTo>
                <a:lnTo>
                  <a:pt x="1226" y="289"/>
                </a:lnTo>
                <a:lnTo>
                  <a:pt x="1224" y="287"/>
                </a:lnTo>
                <a:lnTo>
                  <a:pt x="1222" y="287"/>
                </a:lnTo>
                <a:lnTo>
                  <a:pt x="1222" y="287"/>
                </a:lnTo>
                <a:lnTo>
                  <a:pt x="1219" y="289"/>
                </a:lnTo>
                <a:lnTo>
                  <a:pt x="1219" y="289"/>
                </a:lnTo>
                <a:lnTo>
                  <a:pt x="1219" y="289"/>
                </a:lnTo>
                <a:lnTo>
                  <a:pt x="1219" y="289"/>
                </a:lnTo>
                <a:close/>
                <a:moveTo>
                  <a:pt x="958" y="241"/>
                </a:moveTo>
                <a:lnTo>
                  <a:pt x="955" y="239"/>
                </a:lnTo>
                <a:lnTo>
                  <a:pt x="955" y="239"/>
                </a:lnTo>
                <a:lnTo>
                  <a:pt x="955" y="237"/>
                </a:lnTo>
                <a:lnTo>
                  <a:pt x="955" y="237"/>
                </a:lnTo>
                <a:lnTo>
                  <a:pt x="953" y="235"/>
                </a:lnTo>
                <a:lnTo>
                  <a:pt x="953" y="235"/>
                </a:lnTo>
                <a:lnTo>
                  <a:pt x="951" y="235"/>
                </a:lnTo>
                <a:lnTo>
                  <a:pt x="949" y="233"/>
                </a:lnTo>
                <a:lnTo>
                  <a:pt x="945" y="233"/>
                </a:lnTo>
                <a:lnTo>
                  <a:pt x="941" y="233"/>
                </a:lnTo>
                <a:lnTo>
                  <a:pt x="932" y="235"/>
                </a:lnTo>
                <a:lnTo>
                  <a:pt x="930" y="237"/>
                </a:lnTo>
                <a:lnTo>
                  <a:pt x="930" y="239"/>
                </a:lnTo>
                <a:lnTo>
                  <a:pt x="930" y="239"/>
                </a:lnTo>
                <a:lnTo>
                  <a:pt x="930" y="241"/>
                </a:lnTo>
                <a:lnTo>
                  <a:pt x="930" y="241"/>
                </a:lnTo>
                <a:lnTo>
                  <a:pt x="932" y="241"/>
                </a:lnTo>
                <a:lnTo>
                  <a:pt x="941" y="241"/>
                </a:lnTo>
                <a:lnTo>
                  <a:pt x="943" y="243"/>
                </a:lnTo>
                <a:lnTo>
                  <a:pt x="945" y="243"/>
                </a:lnTo>
                <a:lnTo>
                  <a:pt x="943" y="243"/>
                </a:lnTo>
                <a:lnTo>
                  <a:pt x="930" y="243"/>
                </a:lnTo>
                <a:lnTo>
                  <a:pt x="926" y="241"/>
                </a:lnTo>
                <a:lnTo>
                  <a:pt x="924" y="243"/>
                </a:lnTo>
                <a:lnTo>
                  <a:pt x="920" y="243"/>
                </a:lnTo>
                <a:lnTo>
                  <a:pt x="918" y="245"/>
                </a:lnTo>
                <a:lnTo>
                  <a:pt x="918" y="245"/>
                </a:lnTo>
                <a:lnTo>
                  <a:pt x="920" y="248"/>
                </a:lnTo>
                <a:lnTo>
                  <a:pt x="918" y="248"/>
                </a:lnTo>
                <a:lnTo>
                  <a:pt x="918" y="250"/>
                </a:lnTo>
                <a:lnTo>
                  <a:pt x="918" y="250"/>
                </a:lnTo>
                <a:lnTo>
                  <a:pt x="920" y="252"/>
                </a:lnTo>
                <a:lnTo>
                  <a:pt x="922" y="252"/>
                </a:lnTo>
                <a:lnTo>
                  <a:pt x="932" y="252"/>
                </a:lnTo>
                <a:lnTo>
                  <a:pt x="941" y="252"/>
                </a:lnTo>
                <a:lnTo>
                  <a:pt x="939" y="252"/>
                </a:lnTo>
                <a:lnTo>
                  <a:pt x="935" y="254"/>
                </a:lnTo>
                <a:lnTo>
                  <a:pt x="930" y="254"/>
                </a:lnTo>
                <a:lnTo>
                  <a:pt x="922" y="254"/>
                </a:lnTo>
                <a:lnTo>
                  <a:pt x="916" y="256"/>
                </a:lnTo>
                <a:lnTo>
                  <a:pt x="914" y="256"/>
                </a:lnTo>
                <a:lnTo>
                  <a:pt x="911" y="256"/>
                </a:lnTo>
                <a:lnTo>
                  <a:pt x="909" y="258"/>
                </a:lnTo>
                <a:lnTo>
                  <a:pt x="911" y="260"/>
                </a:lnTo>
                <a:lnTo>
                  <a:pt x="911" y="260"/>
                </a:lnTo>
                <a:lnTo>
                  <a:pt x="922" y="260"/>
                </a:lnTo>
                <a:lnTo>
                  <a:pt x="926" y="260"/>
                </a:lnTo>
                <a:lnTo>
                  <a:pt x="941" y="256"/>
                </a:lnTo>
                <a:lnTo>
                  <a:pt x="941" y="258"/>
                </a:lnTo>
                <a:lnTo>
                  <a:pt x="939" y="258"/>
                </a:lnTo>
                <a:lnTo>
                  <a:pt x="939" y="258"/>
                </a:lnTo>
                <a:lnTo>
                  <a:pt x="937" y="260"/>
                </a:lnTo>
                <a:lnTo>
                  <a:pt x="926" y="262"/>
                </a:lnTo>
                <a:lnTo>
                  <a:pt x="924" y="264"/>
                </a:lnTo>
                <a:lnTo>
                  <a:pt x="914" y="264"/>
                </a:lnTo>
                <a:lnTo>
                  <a:pt x="911" y="264"/>
                </a:lnTo>
                <a:lnTo>
                  <a:pt x="909" y="264"/>
                </a:lnTo>
                <a:lnTo>
                  <a:pt x="907" y="264"/>
                </a:lnTo>
                <a:lnTo>
                  <a:pt x="907" y="264"/>
                </a:lnTo>
                <a:lnTo>
                  <a:pt x="905" y="266"/>
                </a:lnTo>
                <a:lnTo>
                  <a:pt x="905" y="269"/>
                </a:lnTo>
                <a:lnTo>
                  <a:pt x="903" y="269"/>
                </a:lnTo>
                <a:lnTo>
                  <a:pt x="903" y="269"/>
                </a:lnTo>
                <a:lnTo>
                  <a:pt x="905" y="271"/>
                </a:lnTo>
                <a:lnTo>
                  <a:pt x="905" y="271"/>
                </a:lnTo>
                <a:lnTo>
                  <a:pt x="914" y="273"/>
                </a:lnTo>
                <a:lnTo>
                  <a:pt x="916" y="273"/>
                </a:lnTo>
                <a:lnTo>
                  <a:pt x="920" y="273"/>
                </a:lnTo>
                <a:lnTo>
                  <a:pt x="926" y="277"/>
                </a:lnTo>
                <a:lnTo>
                  <a:pt x="930" y="279"/>
                </a:lnTo>
                <a:lnTo>
                  <a:pt x="932" y="279"/>
                </a:lnTo>
                <a:lnTo>
                  <a:pt x="932" y="277"/>
                </a:lnTo>
                <a:lnTo>
                  <a:pt x="932" y="275"/>
                </a:lnTo>
                <a:lnTo>
                  <a:pt x="935" y="275"/>
                </a:lnTo>
                <a:lnTo>
                  <a:pt x="935" y="275"/>
                </a:lnTo>
                <a:lnTo>
                  <a:pt x="937" y="275"/>
                </a:lnTo>
                <a:lnTo>
                  <a:pt x="937" y="275"/>
                </a:lnTo>
                <a:lnTo>
                  <a:pt x="937" y="275"/>
                </a:lnTo>
                <a:lnTo>
                  <a:pt x="939" y="277"/>
                </a:lnTo>
                <a:lnTo>
                  <a:pt x="941" y="277"/>
                </a:lnTo>
                <a:lnTo>
                  <a:pt x="941" y="277"/>
                </a:lnTo>
                <a:lnTo>
                  <a:pt x="941" y="277"/>
                </a:lnTo>
                <a:lnTo>
                  <a:pt x="943" y="277"/>
                </a:lnTo>
                <a:lnTo>
                  <a:pt x="949" y="275"/>
                </a:lnTo>
                <a:lnTo>
                  <a:pt x="951" y="273"/>
                </a:lnTo>
                <a:lnTo>
                  <a:pt x="951" y="273"/>
                </a:lnTo>
                <a:lnTo>
                  <a:pt x="949" y="271"/>
                </a:lnTo>
                <a:lnTo>
                  <a:pt x="949" y="269"/>
                </a:lnTo>
                <a:lnTo>
                  <a:pt x="949" y="269"/>
                </a:lnTo>
                <a:lnTo>
                  <a:pt x="949" y="269"/>
                </a:lnTo>
                <a:lnTo>
                  <a:pt x="951" y="271"/>
                </a:lnTo>
                <a:lnTo>
                  <a:pt x="953" y="271"/>
                </a:lnTo>
                <a:lnTo>
                  <a:pt x="953" y="269"/>
                </a:lnTo>
                <a:lnTo>
                  <a:pt x="955" y="266"/>
                </a:lnTo>
                <a:lnTo>
                  <a:pt x="955" y="264"/>
                </a:lnTo>
                <a:lnTo>
                  <a:pt x="955" y="264"/>
                </a:lnTo>
                <a:lnTo>
                  <a:pt x="955" y="264"/>
                </a:lnTo>
                <a:lnTo>
                  <a:pt x="958" y="266"/>
                </a:lnTo>
                <a:lnTo>
                  <a:pt x="958" y="266"/>
                </a:lnTo>
                <a:lnTo>
                  <a:pt x="962" y="266"/>
                </a:lnTo>
                <a:lnTo>
                  <a:pt x="964" y="264"/>
                </a:lnTo>
                <a:lnTo>
                  <a:pt x="964" y="266"/>
                </a:lnTo>
                <a:lnTo>
                  <a:pt x="960" y="269"/>
                </a:lnTo>
                <a:lnTo>
                  <a:pt x="960" y="269"/>
                </a:lnTo>
                <a:lnTo>
                  <a:pt x="958" y="271"/>
                </a:lnTo>
                <a:lnTo>
                  <a:pt x="958" y="271"/>
                </a:lnTo>
                <a:lnTo>
                  <a:pt x="958" y="273"/>
                </a:lnTo>
                <a:lnTo>
                  <a:pt x="958" y="273"/>
                </a:lnTo>
                <a:lnTo>
                  <a:pt x="958" y="275"/>
                </a:lnTo>
                <a:lnTo>
                  <a:pt x="960" y="275"/>
                </a:lnTo>
                <a:lnTo>
                  <a:pt x="960" y="275"/>
                </a:lnTo>
                <a:lnTo>
                  <a:pt x="966" y="275"/>
                </a:lnTo>
                <a:lnTo>
                  <a:pt x="972" y="275"/>
                </a:lnTo>
                <a:lnTo>
                  <a:pt x="972" y="275"/>
                </a:lnTo>
                <a:lnTo>
                  <a:pt x="974" y="273"/>
                </a:lnTo>
                <a:lnTo>
                  <a:pt x="974" y="273"/>
                </a:lnTo>
                <a:lnTo>
                  <a:pt x="976" y="271"/>
                </a:lnTo>
                <a:lnTo>
                  <a:pt x="976" y="271"/>
                </a:lnTo>
                <a:lnTo>
                  <a:pt x="979" y="271"/>
                </a:lnTo>
                <a:lnTo>
                  <a:pt x="981" y="273"/>
                </a:lnTo>
                <a:lnTo>
                  <a:pt x="983" y="273"/>
                </a:lnTo>
                <a:lnTo>
                  <a:pt x="985" y="273"/>
                </a:lnTo>
                <a:lnTo>
                  <a:pt x="989" y="273"/>
                </a:lnTo>
                <a:lnTo>
                  <a:pt x="991" y="273"/>
                </a:lnTo>
                <a:lnTo>
                  <a:pt x="993" y="273"/>
                </a:lnTo>
                <a:lnTo>
                  <a:pt x="997" y="271"/>
                </a:lnTo>
                <a:lnTo>
                  <a:pt x="997" y="271"/>
                </a:lnTo>
                <a:lnTo>
                  <a:pt x="999" y="271"/>
                </a:lnTo>
                <a:lnTo>
                  <a:pt x="999" y="271"/>
                </a:lnTo>
                <a:lnTo>
                  <a:pt x="995" y="273"/>
                </a:lnTo>
                <a:lnTo>
                  <a:pt x="993" y="275"/>
                </a:lnTo>
                <a:lnTo>
                  <a:pt x="989" y="277"/>
                </a:lnTo>
                <a:lnTo>
                  <a:pt x="989" y="277"/>
                </a:lnTo>
                <a:lnTo>
                  <a:pt x="985" y="277"/>
                </a:lnTo>
                <a:lnTo>
                  <a:pt x="983" y="277"/>
                </a:lnTo>
                <a:lnTo>
                  <a:pt x="976" y="277"/>
                </a:lnTo>
                <a:lnTo>
                  <a:pt x="972" y="279"/>
                </a:lnTo>
                <a:lnTo>
                  <a:pt x="966" y="281"/>
                </a:lnTo>
                <a:lnTo>
                  <a:pt x="958" y="283"/>
                </a:lnTo>
                <a:lnTo>
                  <a:pt x="953" y="283"/>
                </a:lnTo>
                <a:lnTo>
                  <a:pt x="951" y="285"/>
                </a:lnTo>
                <a:lnTo>
                  <a:pt x="951" y="287"/>
                </a:lnTo>
                <a:lnTo>
                  <a:pt x="951" y="289"/>
                </a:lnTo>
                <a:lnTo>
                  <a:pt x="953" y="289"/>
                </a:lnTo>
                <a:lnTo>
                  <a:pt x="958" y="292"/>
                </a:lnTo>
                <a:lnTo>
                  <a:pt x="962" y="294"/>
                </a:lnTo>
                <a:lnTo>
                  <a:pt x="964" y="294"/>
                </a:lnTo>
                <a:lnTo>
                  <a:pt x="970" y="294"/>
                </a:lnTo>
                <a:lnTo>
                  <a:pt x="979" y="294"/>
                </a:lnTo>
                <a:lnTo>
                  <a:pt x="989" y="292"/>
                </a:lnTo>
                <a:lnTo>
                  <a:pt x="995" y="289"/>
                </a:lnTo>
                <a:lnTo>
                  <a:pt x="999" y="287"/>
                </a:lnTo>
                <a:lnTo>
                  <a:pt x="1004" y="285"/>
                </a:lnTo>
                <a:lnTo>
                  <a:pt x="1006" y="285"/>
                </a:lnTo>
                <a:lnTo>
                  <a:pt x="1006" y="283"/>
                </a:lnTo>
                <a:lnTo>
                  <a:pt x="1008" y="283"/>
                </a:lnTo>
                <a:lnTo>
                  <a:pt x="1012" y="281"/>
                </a:lnTo>
                <a:lnTo>
                  <a:pt x="1020" y="281"/>
                </a:lnTo>
                <a:lnTo>
                  <a:pt x="1029" y="277"/>
                </a:lnTo>
                <a:lnTo>
                  <a:pt x="1031" y="275"/>
                </a:lnTo>
                <a:lnTo>
                  <a:pt x="1033" y="277"/>
                </a:lnTo>
                <a:lnTo>
                  <a:pt x="1033" y="277"/>
                </a:lnTo>
                <a:lnTo>
                  <a:pt x="1033" y="277"/>
                </a:lnTo>
                <a:lnTo>
                  <a:pt x="1033" y="277"/>
                </a:lnTo>
                <a:lnTo>
                  <a:pt x="1035" y="279"/>
                </a:lnTo>
                <a:lnTo>
                  <a:pt x="1037" y="279"/>
                </a:lnTo>
                <a:lnTo>
                  <a:pt x="1037" y="279"/>
                </a:lnTo>
                <a:lnTo>
                  <a:pt x="1039" y="279"/>
                </a:lnTo>
                <a:lnTo>
                  <a:pt x="1043" y="277"/>
                </a:lnTo>
                <a:lnTo>
                  <a:pt x="1046" y="277"/>
                </a:lnTo>
                <a:lnTo>
                  <a:pt x="1052" y="279"/>
                </a:lnTo>
                <a:lnTo>
                  <a:pt x="1056" y="279"/>
                </a:lnTo>
                <a:lnTo>
                  <a:pt x="1056" y="279"/>
                </a:lnTo>
                <a:lnTo>
                  <a:pt x="1058" y="279"/>
                </a:lnTo>
                <a:lnTo>
                  <a:pt x="1064" y="277"/>
                </a:lnTo>
                <a:lnTo>
                  <a:pt x="1071" y="275"/>
                </a:lnTo>
                <a:lnTo>
                  <a:pt x="1073" y="273"/>
                </a:lnTo>
                <a:lnTo>
                  <a:pt x="1075" y="273"/>
                </a:lnTo>
                <a:lnTo>
                  <a:pt x="1077" y="264"/>
                </a:lnTo>
                <a:lnTo>
                  <a:pt x="1077" y="262"/>
                </a:lnTo>
                <a:lnTo>
                  <a:pt x="1079" y="258"/>
                </a:lnTo>
                <a:lnTo>
                  <a:pt x="1079" y="256"/>
                </a:lnTo>
                <a:lnTo>
                  <a:pt x="1079" y="256"/>
                </a:lnTo>
                <a:lnTo>
                  <a:pt x="1079" y="252"/>
                </a:lnTo>
                <a:lnTo>
                  <a:pt x="1077" y="250"/>
                </a:lnTo>
                <a:lnTo>
                  <a:pt x="1077" y="250"/>
                </a:lnTo>
                <a:lnTo>
                  <a:pt x="1077" y="250"/>
                </a:lnTo>
                <a:lnTo>
                  <a:pt x="1073" y="248"/>
                </a:lnTo>
                <a:lnTo>
                  <a:pt x="1067" y="245"/>
                </a:lnTo>
                <a:lnTo>
                  <a:pt x="1064" y="248"/>
                </a:lnTo>
                <a:lnTo>
                  <a:pt x="1062" y="248"/>
                </a:lnTo>
                <a:lnTo>
                  <a:pt x="1060" y="250"/>
                </a:lnTo>
                <a:lnTo>
                  <a:pt x="1060" y="250"/>
                </a:lnTo>
                <a:lnTo>
                  <a:pt x="1060" y="250"/>
                </a:lnTo>
                <a:lnTo>
                  <a:pt x="1060" y="252"/>
                </a:lnTo>
                <a:lnTo>
                  <a:pt x="1060" y="254"/>
                </a:lnTo>
                <a:lnTo>
                  <a:pt x="1062" y="254"/>
                </a:lnTo>
                <a:lnTo>
                  <a:pt x="1062" y="254"/>
                </a:lnTo>
                <a:lnTo>
                  <a:pt x="1058" y="254"/>
                </a:lnTo>
                <a:lnTo>
                  <a:pt x="1058" y="256"/>
                </a:lnTo>
                <a:lnTo>
                  <a:pt x="1058" y="258"/>
                </a:lnTo>
                <a:lnTo>
                  <a:pt x="1058" y="258"/>
                </a:lnTo>
                <a:lnTo>
                  <a:pt x="1058" y="254"/>
                </a:lnTo>
                <a:lnTo>
                  <a:pt x="1056" y="252"/>
                </a:lnTo>
                <a:lnTo>
                  <a:pt x="1056" y="252"/>
                </a:lnTo>
                <a:lnTo>
                  <a:pt x="1056" y="252"/>
                </a:lnTo>
                <a:lnTo>
                  <a:pt x="1054" y="252"/>
                </a:lnTo>
                <a:lnTo>
                  <a:pt x="1052" y="252"/>
                </a:lnTo>
                <a:lnTo>
                  <a:pt x="1050" y="252"/>
                </a:lnTo>
                <a:lnTo>
                  <a:pt x="1048" y="252"/>
                </a:lnTo>
                <a:lnTo>
                  <a:pt x="1043" y="254"/>
                </a:lnTo>
                <a:lnTo>
                  <a:pt x="1043" y="254"/>
                </a:lnTo>
                <a:lnTo>
                  <a:pt x="1043" y="254"/>
                </a:lnTo>
                <a:lnTo>
                  <a:pt x="1043" y="254"/>
                </a:lnTo>
                <a:lnTo>
                  <a:pt x="1048" y="250"/>
                </a:lnTo>
                <a:lnTo>
                  <a:pt x="1048" y="250"/>
                </a:lnTo>
                <a:lnTo>
                  <a:pt x="1048" y="250"/>
                </a:lnTo>
                <a:lnTo>
                  <a:pt x="1048" y="248"/>
                </a:lnTo>
                <a:lnTo>
                  <a:pt x="1046" y="248"/>
                </a:lnTo>
                <a:lnTo>
                  <a:pt x="1046" y="248"/>
                </a:lnTo>
                <a:lnTo>
                  <a:pt x="1043" y="245"/>
                </a:lnTo>
                <a:lnTo>
                  <a:pt x="1041" y="248"/>
                </a:lnTo>
                <a:lnTo>
                  <a:pt x="1039" y="248"/>
                </a:lnTo>
                <a:lnTo>
                  <a:pt x="1037" y="245"/>
                </a:lnTo>
                <a:lnTo>
                  <a:pt x="1037" y="245"/>
                </a:lnTo>
                <a:lnTo>
                  <a:pt x="1037" y="245"/>
                </a:lnTo>
                <a:lnTo>
                  <a:pt x="1039" y="243"/>
                </a:lnTo>
                <a:lnTo>
                  <a:pt x="1041" y="241"/>
                </a:lnTo>
                <a:lnTo>
                  <a:pt x="1041" y="241"/>
                </a:lnTo>
                <a:lnTo>
                  <a:pt x="1039" y="239"/>
                </a:lnTo>
                <a:lnTo>
                  <a:pt x="1037" y="237"/>
                </a:lnTo>
                <a:lnTo>
                  <a:pt x="1035" y="235"/>
                </a:lnTo>
                <a:lnTo>
                  <a:pt x="1035" y="235"/>
                </a:lnTo>
                <a:lnTo>
                  <a:pt x="1035" y="233"/>
                </a:lnTo>
                <a:lnTo>
                  <a:pt x="1035" y="233"/>
                </a:lnTo>
                <a:lnTo>
                  <a:pt x="1033" y="231"/>
                </a:lnTo>
                <a:lnTo>
                  <a:pt x="1033" y="231"/>
                </a:lnTo>
                <a:lnTo>
                  <a:pt x="1035" y="229"/>
                </a:lnTo>
                <a:lnTo>
                  <a:pt x="1035" y="229"/>
                </a:lnTo>
                <a:lnTo>
                  <a:pt x="1037" y="227"/>
                </a:lnTo>
                <a:lnTo>
                  <a:pt x="1037" y="227"/>
                </a:lnTo>
                <a:lnTo>
                  <a:pt x="1035" y="227"/>
                </a:lnTo>
                <a:lnTo>
                  <a:pt x="1035" y="227"/>
                </a:lnTo>
                <a:lnTo>
                  <a:pt x="1031" y="224"/>
                </a:lnTo>
                <a:lnTo>
                  <a:pt x="1027" y="224"/>
                </a:lnTo>
                <a:lnTo>
                  <a:pt x="1025" y="224"/>
                </a:lnTo>
                <a:lnTo>
                  <a:pt x="1025" y="227"/>
                </a:lnTo>
                <a:lnTo>
                  <a:pt x="1020" y="229"/>
                </a:lnTo>
                <a:lnTo>
                  <a:pt x="1016" y="233"/>
                </a:lnTo>
                <a:lnTo>
                  <a:pt x="1014" y="233"/>
                </a:lnTo>
                <a:lnTo>
                  <a:pt x="1010" y="235"/>
                </a:lnTo>
                <a:lnTo>
                  <a:pt x="1010" y="237"/>
                </a:lnTo>
                <a:lnTo>
                  <a:pt x="1010" y="237"/>
                </a:lnTo>
                <a:lnTo>
                  <a:pt x="1010" y="239"/>
                </a:lnTo>
                <a:lnTo>
                  <a:pt x="1010" y="239"/>
                </a:lnTo>
                <a:lnTo>
                  <a:pt x="1012" y="239"/>
                </a:lnTo>
                <a:lnTo>
                  <a:pt x="1016" y="241"/>
                </a:lnTo>
                <a:lnTo>
                  <a:pt x="1018" y="241"/>
                </a:lnTo>
                <a:lnTo>
                  <a:pt x="1023" y="243"/>
                </a:lnTo>
                <a:lnTo>
                  <a:pt x="1023" y="245"/>
                </a:lnTo>
                <a:lnTo>
                  <a:pt x="1023" y="245"/>
                </a:lnTo>
                <a:lnTo>
                  <a:pt x="1023" y="248"/>
                </a:lnTo>
                <a:lnTo>
                  <a:pt x="1023" y="248"/>
                </a:lnTo>
                <a:lnTo>
                  <a:pt x="1016" y="250"/>
                </a:lnTo>
                <a:lnTo>
                  <a:pt x="1016" y="252"/>
                </a:lnTo>
                <a:lnTo>
                  <a:pt x="1029" y="258"/>
                </a:lnTo>
                <a:lnTo>
                  <a:pt x="1029" y="258"/>
                </a:lnTo>
                <a:lnTo>
                  <a:pt x="1031" y="260"/>
                </a:lnTo>
                <a:lnTo>
                  <a:pt x="1031" y="260"/>
                </a:lnTo>
                <a:lnTo>
                  <a:pt x="1029" y="262"/>
                </a:lnTo>
                <a:lnTo>
                  <a:pt x="1029" y="262"/>
                </a:lnTo>
                <a:lnTo>
                  <a:pt x="1027" y="262"/>
                </a:lnTo>
                <a:lnTo>
                  <a:pt x="1008" y="262"/>
                </a:lnTo>
                <a:lnTo>
                  <a:pt x="1004" y="260"/>
                </a:lnTo>
                <a:lnTo>
                  <a:pt x="1002" y="262"/>
                </a:lnTo>
                <a:lnTo>
                  <a:pt x="999" y="262"/>
                </a:lnTo>
                <a:lnTo>
                  <a:pt x="997" y="260"/>
                </a:lnTo>
                <a:lnTo>
                  <a:pt x="995" y="260"/>
                </a:lnTo>
                <a:lnTo>
                  <a:pt x="993" y="258"/>
                </a:lnTo>
                <a:lnTo>
                  <a:pt x="993" y="256"/>
                </a:lnTo>
                <a:lnTo>
                  <a:pt x="993" y="254"/>
                </a:lnTo>
                <a:lnTo>
                  <a:pt x="991" y="254"/>
                </a:lnTo>
                <a:lnTo>
                  <a:pt x="989" y="254"/>
                </a:lnTo>
                <a:lnTo>
                  <a:pt x="987" y="254"/>
                </a:lnTo>
                <a:lnTo>
                  <a:pt x="985" y="254"/>
                </a:lnTo>
                <a:lnTo>
                  <a:pt x="985" y="252"/>
                </a:lnTo>
                <a:lnTo>
                  <a:pt x="985" y="252"/>
                </a:lnTo>
                <a:lnTo>
                  <a:pt x="987" y="252"/>
                </a:lnTo>
                <a:lnTo>
                  <a:pt x="987" y="250"/>
                </a:lnTo>
                <a:lnTo>
                  <a:pt x="981" y="245"/>
                </a:lnTo>
                <a:lnTo>
                  <a:pt x="974" y="241"/>
                </a:lnTo>
                <a:lnTo>
                  <a:pt x="970" y="241"/>
                </a:lnTo>
                <a:lnTo>
                  <a:pt x="968" y="241"/>
                </a:lnTo>
                <a:lnTo>
                  <a:pt x="966" y="241"/>
                </a:lnTo>
                <a:lnTo>
                  <a:pt x="960" y="241"/>
                </a:lnTo>
                <a:lnTo>
                  <a:pt x="958" y="241"/>
                </a:lnTo>
                <a:close/>
                <a:moveTo>
                  <a:pt x="1075" y="201"/>
                </a:moveTo>
                <a:lnTo>
                  <a:pt x="1075" y="201"/>
                </a:lnTo>
                <a:lnTo>
                  <a:pt x="1077" y="204"/>
                </a:lnTo>
                <a:lnTo>
                  <a:pt x="1079" y="208"/>
                </a:lnTo>
                <a:lnTo>
                  <a:pt x="1081" y="210"/>
                </a:lnTo>
                <a:lnTo>
                  <a:pt x="1083" y="212"/>
                </a:lnTo>
                <a:lnTo>
                  <a:pt x="1085" y="214"/>
                </a:lnTo>
                <a:lnTo>
                  <a:pt x="1092" y="214"/>
                </a:lnTo>
                <a:lnTo>
                  <a:pt x="1094" y="214"/>
                </a:lnTo>
                <a:lnTo>
                  <a:pt x="1094" y="214"/>
                </a:lnTo>
                <a:lnTo>
                  <a:pt x="1094" y="212"/>
                </a:lnTo>
                <a:lnTo>
                  <a:pt x="1094" y="210"/>
                </a:lnTo>
                <a:lnTo>
                  <a:pt x="1094" y="210"/>
                </a:lnTo>
                <a:lnTo>
                  <a:pt x="1094" y="208"/>
                </a:lnTo>
                <a:lnTo>
                  <a:pt x="1090" y="206"/>
                </a:lnTo>
                <a:lnTo>
                  <a:pt x="1087" y="206"/>
                </a:lnTo>
                <a:lnTo>
                  <a:pt x="1087" y="206"/>
                </a:lnTo>
                <a:lnTo>
                  <a:pt x="1087" y="204"/>
                </a:lnTo>
                <a:lnTo>
                  <a:pt x="1085" y="201"/>
                </a:lnTo>
                <a:lnTo>
                  <a:pt x="1083" y="199"/>
                </a:lnTo>
                <a:lnTo>
                  <a:pt x="1079" y="197"/>
                </a:lnTo>
                <a:lnTo>
                  <a:pt x="1077" y="195"/>
                </a:lnTo>
                <a:lnTo>
                  <a:pt x="1075" y="195"/>
                </a:lnTo>
                <a:lnTo>
                  <a:pt x="1071" y="195"/>
                </a:lnTo>
                <a:lnTo>
                  <a:pt x="1071" y="197"/>
                </a:lnTo>
                <a:lnTo>
                  <a:pt x="1073" y="199"/>
                </a:lnTo>
                <a:lnTo>
                  <a:pt x="1075" y="201"/>
                </a:lnTo>
                <a:close/>
                <a:moveTo>
                  <a:pt x="968" y="178"/>
                </a:moveTo>
                <a:lnTo>
                  <a:pt x="970" y="178"/>
                </a:lnTo>
                <a:lnTo>
                  <a:pt x="976" y="176"/>
                </a:lnTo>
                <a:lnTo>
                  <a:pt x="983" y="176"/>
                </a:lnTo>
                <a:lnTo>
                  <a:pt x="989" y="178"/>
                </a:lnTo>
                <a:lnTo>
                  <a:pt x="991" y="178"/>
                </a:lnTo>
                <a:lnTo>
                  <a:pt x="993" y="178"/>
                </a:lnTo>
                <a:lnTo>
                  <a:pt x="995" y="178"/>
                </a:lnTo>
                <a:lnTo>
                  <a:pt x="995" y="176"/>
                </a:lnTo>
                <a:lnTo>
                  <a:pt x="997" y="176"/>
                </a:lnTo>
                <a:lnTo>
                  <a:pt x="999" y="176"/>
                </a:lnTo>
                <a:lnTo>
                  <a:pt x="1002" y="178"/>
                </a:lnTo>
                <a:lnTo>
                  <a:pt x="1004" y="178"/>
                </a:lnTo>
                <a:lnTo>
                  <a:pt x="1008" y="178"/>
                </a:lnTo>
                <a:lnTo>
                  <a:pt x="1010" y="178"/>
                </a:lnTo>
                <a:lnTo>
                  <a:pt x="1014" y="178"/>
                </a:lnTo>
                <a:lnTo>
                  <a:pt x="1018" y="178"/>
                </a:lnTo>
                <a:lnTo>
                  <a:pt x="1023" y="178"/>
                </a:lnTo>
                <a:lnTo>
                  <a:pt x="1023" y="178"/>
                </a:lnTo>
                <a:lnTo>
                  <a:pt x="1023" y="176"/>
                </a:lnTo>
                <a:lnTo>
                  <a:pt x="1025" y="174"/>
                </a:lnTo>
                <a:lnTo>
                  <a:pt x="1025" y="174"/>
                </a:lnTo>
                <a:lnTo>
                  <a:pt x="1023" y="172"/>
                </a:lnTo>
                <a:lnTo>
                  <a:pt x="1023" y="170"/>
                </a:lnTo>
                <a:lnTo>
                  <a:pt x="1020" y="170"/>
                </a:lnTo>
                <a:lnTo>
                  <a:pt x="1020" y="170"/>
                </a:lnTo>
                <a:lnTo>
                  <a:pt x="1018" y="170"/>
                </a:lnTo>
                <a:lnTo>
                  <a:pt x="1016" y="168"/>
                </a:lnTo>
                <a:lnTo>
                  <a:pt x="1014" y="166"/>
                </a:lnTo>
                <a:lnTo>
                  <a:pt x="1012" y="166"/>
                </a:lnTo>
                <a:lnTo>
                  <a:pt x="1008" y="164"/>
                </a:lnTo>
                <a:lnTo>
                  <a:pt x="1006" y="164"/>
                </a:lnTo>
                <a:lnTo>
                  <a:pt x="1002" y="166"/>
                </a:lnTo>
                <a:lnTo>
                  <a:pt x="999" y="166"/>
                </a:lnTo>
                <a:lnTo>
                  <a:pt x="993" y="168"/>
                </a:lnTo>
                <a:lnTo>
                  <a:pt x="991" y="170"/>
                </a:lnTo>
                <a:lnTo>
                  <a:pt x="989" y="170"/>
                </a:lnTo>
                <a:lnTo>
                  <a:pt x="983" y="170"/>
                </a:lnTo>
                <a:lnTo>
                  <a:pt x="976" y="172"/>
                </a:lnTo>
                <a:lnTo>
                  <a:pt x="972" y="174"/>
                </a:lnTo>
                <a:lnTo>
                  <a:pt x="968" y="174"/>
                </a:lnTo>
                <a:lnTo>
                  <a:pt x="966" y="176"/>
                </a:lnTo>
                <a:lnTo>
                  <a:pt x="966" y="178"/>
                </a:lnTo>
                <a:lnTo>
                  <a:pt x="968" y="178"/>
                </a:lnTo>
                <a:lnTo>
                  <a:pt x="968" y="178"/>
                </a:lnTo>
                <a:close/>
                <a:moveTo>
                  <a:pt x="1079" y="155"/>
                </a:moveTo>
                <a:lnTo>
                  <a:pt x="1081" y="155"/>
                </a:lnTo>
                <a:lnTo>
                  <a:pt x="1087" y="155"/>
                </a:lnTo>
                <a:lnTo>
                  <a:pt x="1090" y="155"/>
                </a:lnTo>
                <a:lnTo>
                  <a:pt x="1090" y="157"/>
                </a:lnTo>
                <a:lnTo>
                  <a:pt x="1087" y="159"/>
                </a:lnTo>
                <a:lnTo>
                  <a:pt x="1087" y="162"/>
                </a:lnTo>
                <a:lnTo>
                  <a:pt x="1087" y="162"/>
                </a:lnTo>
                <a:lnTo>
                  <a:pt x="1087" y="162"/>
                </a:lnTo>
                <a:lnTo>
                  <a:pt x="1090" y="162"/>
                </a:lnTo>
                <a:lnTo>
                  <a:pt x="1090" y="162"/>
                </a:lnTo>
                <a:lnTo>
                  <a:pt x="1096" y="157"/>
                </a:lnTo>
                <a:lnTo>
                  <a:pt x="1098" y="157"/>
                </a:lnTo>
                <a:lnTo>
                  <a:pt x="1100" y="157"/>
                </a:lnTo>
                <a:lnTo>
                  <a:pt x="1100" y="157"/>
                </a:lnTo>
                <a:lnTo>
                  <a:pt x="1102" y="159"/>
                </a:lnTo>
                <a:lnTo>
                  <a:pt x="1102" y="159"/>
                </a:lnTo>
                <a:lnTo>
                  <a:pt x="1098" y="162"/>
                </a:lnTo>
                <a:lnTo>
                  <a:pt x="1098" y="164"/>
                </a:lnTo>
                <a:lnTo>
                  <a:pt x="1098" y="164"/>
                </a:lnTo>
                <a:lnTo>
                  <a:pt x="1100" y="164"/>
                </a:lnTo>
                <a:lnTo>
                  <a:pt x="1108" y="164"/>
                </a:lnTo>
                <a:lnTo>
                  <a:pt x="1111" y="164"/>
                </a:lnTo>
                <a:lnTo>
                  <a:pt x="1111" y="166"/>
                </a:lnTo>
                <a:lnTo>
                  <a:pt x="1106" y="166"/>
                </a:lnTo>
                <a:lnTo>
                  <a:pt x="1102" y="168"/>
                </a:lnTo>
                <a:lnTo>
                  <a:pt x="1100" y="168"/>
                </a:lnTo>
                <a:lnTo>
                  <a:pt x="1106" y="168"/>
                </a:lnTo>
                <a:lnTo>
                  <a:pt x="1108" y="170"/>
                </a:lnTo>
                <a:lnTo>
                  <a:pt x="1106" y="170"/>
                </a:lnTo>
                <a:lnTo>
                  <a:pt x="1104" y="172"/>
                </a:lnTo>
                <a:lnTo>
                  <a:pt x="1098" y="170"/>
                </a:lnTo>
                <a:lnTo>
                  <a:pt x="1090" y="170"/>
                </a:lnTo>
                <a:lnTo>
                  <a:pt x="1090" y="170"/>
                </a:lnTo>
                <a:lnTo>
                  <a:pt x="1087" y="170"/>
                </a:lnTo>
                <a:lnTo>
                  <a:pt x="1087" y="172"/>
                </a:lnTo>
                <a:lnTo>
                  <a:pt x="1087" y="174"/>
                </a:lnTo>
                <a:lnTo>
                  <a:pt x="1087" y="176"/>
                </a:lnTo>
                <a:lnTo>
                  <a:pt x="1090" y="176"/>
                </a:lnTo>
                <a:lnTo>
                  <a:pt x="1094" y="178"/>
                </a:lnTo>
                <a:lnTo>
                  <a:pt x="1096" y="180"/>
                </a:lnTo>
                <a:lnTo>
                  <a:pt x="1102" y="180"/>
                </a:lnTo>
                <a:lnTo>
                  <a:pt x="1106" y="178"/>
                </a:lnTo>
                <a:lnTo>
                  <a:pt x="1119" y="176"/>
                </a:lnTo>
                <a:lnTo>
                  <a:pt x="1119" y="178"/>
                </a:lnTo>
                <a:lnTo>
                  <a:pt x="1119" y="178"/>
                </a:lnTo>
                <a:lnTo>
                  <a:pt x="1119" y="178"/>
                </a:lnTo>
                <a:lnTo>
                  <a:pt x="1121" y="180"/>
                </a:lnTo>
                <a:lnTo>
                  <a:pt x="1121" y="180"/>
                </a:lnTo>
                <a:lnTo>
                  <a:pt x="1125" y="178"/>
                </a:lnTo>
                <a:lnTo>
                  <a:pt x="1129" y="178"/>
                </a:lnTo>
                <a:lnTo>
                  <a:pt x="1131" y="180"/>
                </a:lnTo>
                <a:lnTo>
                  <a:pt x="1140" y="183"/>
                </a:lnTo>
                <a:lnTo>
                  <a:pt x="1144" y="183"/>
                </a:lnTo>
                <a:lnTo>
                  <a:pt x="1146" y="185"/>
                </a:lnTo>
                <a:lnTo>
                  <a:pt x="1146" y="185"/>
                </a:lnTo>
                <a:lnTo>
                  <a:pt x="1148" y="185"/>
                </a:lnTo>
                <a:lnTo>
                  <a:pt x="1148" y="189"/>
                </a:lnTo>
                <a:lnTo>
                  <a:pt x="1148" y="189"/>
                </a:lnTo>
                <a:lnTo>
                  <a:pt x="1148" y="191"/>
                </a:lnTo>
                <a:lnTo>
                  <a:pt x="1150" y="191"/>
                </a:lnTo>
                <a:lnTo>
                  <a:pt x="1155" y="193"/>
                </a:lnTo>
                <a:lnTo>
                  <a:pt x="1159" y="195"/>
                </a:lnTo>
                <a:lnTo>
                  <a:pt x="1163" y="193"/>
                </a:lnTo>
                <a:lnTo>
                  <a:pt x="1169" y="193"/>
                </a:lnTo>
                <a:lnTo>
                  <a:pt x="1171" y="193"/>
                </a:lnTo>
                <a:lnTo>
                  <a:pt x="1171" y="191"/>
                </a:lnTo>
                <a:lnTo>
                  <a:pt x="1173" y="189"/>
                </a:lnTo>
                <a:lnTo>
                  <a:pt x="1173" y="189"/>
                </a:lnTo>
                <a:lnTo>
                  <a:pt x="1173" y="187"/>
                </a:lnTo>
                <a:lnTo>
                  <a:pt x="1173" y="185"/>
                </a:lnTo>
                <a:lnTo>
                  <a:pt x="1171" y="185"/>
                </a:lnTo>
                <a:lnTo>
                  <a:pt x="1165" y="178"/>
                </a:lnTo>
                <a:lnTo>
                  <a:pt x="1163" y="178"/>
                </a:lnTo>
                <a:lnTo>
                  <a:pt x="1163" y="178"/>
                </a:lnTo>
                <a:lnTo>
                  <a:pt x="1163" y="176"/>
                </a:lnTo>
                <a:lnTo>
                  <a:pt x="1163" y="176"/>
                </a:lnTo>
                <a:lnTo>
                  <a:pt x="1161" y="174"/>
                </a:lnTo>
                <a:lnTo>
                  <a:pt x="1161" y="174"/>
                </a:lnTo>
                <a:lnTo>
                  <a:pt x="1163" y="172"/>
                </a:lnTo>
                <a:lnTo>
                  <a:pt x="1165" y="170"/>
                </a:lnTo>
                <a:lnTo>
                  <a:pt x="1165" y="170"/>
                </a:lnTo>
                <a:lnTo>
                  <a:pt x="1165" y="170"/>
                </a:lnTo>
                <a:lnTo>
                  <a:pt x="1163" y="168"/>
                </a:lnTo>
                <a:lnTo>
                  <a:pt x="1159" y="166"/>
                </a:lnTo>
                <a:lnTo>
                  <a:pt x="1152" y="162"/>
                </a:lnTo>
                <a:lnTo>
                  <a:pt x="1146" y="164"/>
                </a:lnTo>
                <a:lnTo>
                  <a:pt x="1142" y="164"/>
                </a:lnTo>
                <a:lnTo>
                  <a:pt x="1142" y="162"/>
                </a:lnTo>
                <a:lnTo>
                  <a:pt x="1142" y="162"/>
                </a:lnTo>
                <a:lnTo>
                  <a:pt x="1144" y="159"/>
                </a:lnTo>
                <a:lnTo>
                  <a:pt x="1144" y="157"/>
                </a:lnTo>
                <a:lnTo>
                  <a:pt x="1144" y="157"/>
                </a:lnTo>
                <a:lnTo>
                  <a:pt x="1142" y="157"/>
                </a:lnTo>
                <a:lnTo>
                  <a:pt x="1140" y="157"/>
                </a:lnTo>
                <a:lnTo>
                  <a:pt x="1134" y="153"/>
                </a:lnTo>
                <a:lnTo>
                  <a:pt x="1131" y="153"/>
                </a:lnTo>
                <a:lnTo>
                  <a:pt x="1129" y="153"/>
                </a:lnTo>
                <a:lnTo>
                  <a:pt x="1127" y="155"/>
                </a:lnTo>
                <a:lnTo>
                  <a:pt x="1125" y="155"/>
                </a:lnTo>
                <a:lnTo>
                  <a:pt x="1123" y="157"/>
                </a:lnTo>
                <a:lnTo>
                  <a:pt x="1123" y="159"/>
                </a:lnTo>
                <a:lnTo>
                  <a:pt x="1123" y="159"/>
                </a:lnTo>
                <a:lnTo>
                  <a:pt x="1121" y="159"/>
                </a:lnTo>
                <a:lnTo>
                  <a:pt x="1121" y="159"/>
                </a:lnTo>
                <a:lnTo>
                  <a:pt x="1121" y="159"/>
                </a:lnTo>
                <a:lnTo>
                  <a:pt x="1121" y="157"/>
                </a:lnTo>
                <a:lnTo>
                  <a:pt x="1119" y="157"/>
                </a:lnTo>
                <a:lnTo>
                  <a:pt x="1121" y="157"/>
                </a:lnTo>
                <a:lnTo>
                  <a:pt x="1121" y="155"/>
                </a:lnTo>
                <a:lnTo>
                  <a:pt x="1121" y="155"/>
                </a:lnTo>
                <a:lnTo>
                  <a:pt x="1121" y="153"/>
                </a:lnTo>
                <a:lnTo>
                  <a:pt x="1121" y="153"/>
                </a:lnTo>
                <a:lnTo>
                  <a:pt x="1117" y="149"/>
                </a:lnTo>
                <a:lnTo>
                  <a:pt x="1113" y="147"/>
                </a:lnTo>
                <a:lnTo>
                  <a:pt x="1108" y="147"/>
                </a:lnTo>
                <a:lnTo>
                  <a:pt x="1106" y="145"/>
                </a:lnTo>
                <a:lnTo>
                  <a:pt x="1102" y="145"/>
                </a:lnTo>
                <a:lnTo>
                  <a:pt x="1090" y="147"/>
                </a:lnTo>
                <a:lnTo>
                  <a:pt x="1081" y="147"/>
                </a:lnTo>
                <a:lnTo>
                  <a:pt x="1081" y="147"/>
                </a:lnTo>
                <a:lnTo>
                  <a:pt x="1079" y="149"/>
                </a:lnTo>
                <a:lnTo>
                  <a:pt x="1079" y="151"/>
                </a:lnTo>
                <a:lnTo>
                  <a:pt x="1079" y="153"/>
                </a:lnTo>
                <a:lnTo>
                  <a:pt x="1079" y="155"/>
                </a:lnTo>
                <a:lnTo>
                  <a:pt x="1079" y="155"/>
                </a:lnTo>
                <a:close/>
                <a:moveTo>
                  <a:pt x="1196" y="292"/>
                </a:moveTo>
                <a:lnTo>
                  <a:pt x="1199" y="289"/>
                </a:lnTo>
                <a:lnTo>
                  <a:pt x="1199" y="289"/>
                </a:lnTo>
                <a:lnTo>
                  <a:pt x="1199" y="289"/>
                </a:lnTo>
                <a:lnTo>
                  <a:pt x="1196" y="287"/>
                </a:lnTo>
                <a:lnTo>
                  <a:pt x="1194" y="289"/>
                </a:lnTo>
                <a:lnTo>
                  <a:pt x="1192" y="292"/>
                </a:lnTo>
                <a:lnTo>
                  <a:pt x="1192" y="292"/>
                </a:lnTo>
                <a:lnTo>
                  <a:pt x="1192" y="292"/>
                </a:lnTo>
                <a:lnTo>
                  <a:pt x="1196" y="292"/>
                </a:lnTo>
                <a:close/>
                <a:moveTo>
                  <a:pt x="5016" y="2426"/>
                </a:moveTo>
                <a:lnTo>
                  <a:pt x="5014" y="2426"/>
                </a:lnTo>
                <a:lnTo>
                  <a:pt x="5014" y="2426"/>
                </a:lnTo>
                <a:lnTo>
                  <a:pt x="5014" y="2428"/>
                </a:lnTo>
                <a:lnTo>
                  <a:pt x="5012" y="2430"/>
                </a:lnTo>
                <a:lnTo>
                  <a:pt x="5012" y="2430"/>
                </a:lnTo>
                <a:lnTo>
                  <a:pt x="5012" y="2430"/>
                </a:lnTo>
                <a:lnTo>
                  <a:pt x="5012" y="2430"/>
                </a:lnTo>
                <a:lnTo>
                  <a:pt x="5012" y="2430"/>
                </a:lnTo>
                <a:lnTo>
                  <a:pt x="5014" y="2430"/>
                </a:lnTo>
                <a:lnTo>
                  <a:pt x="5014" y="2430"/>
                </a:lnTo>
                <a:lnTo>
                  <a:pt x="5016" y="2432"/>
                </a:lnTo>
                <a:lnTo>
                  <a:pt x="5016" y="2432"/>
                </a:lnTo>
                <a:lnTo>
                  <a:pt x="5016" y="2430"/>
                </a:lnTo>
                <a:lnTo>
                  <a:pt x="5016" y="2430"/>
                </a:lnTo>
                <a:lnTo>
                  <a:pt x="5016" y="2428"/>
                </a:lnTo>
                <a:lnTo>
                  <a:pt x="5016" y="2428"/>
                </a:lnTo>
                <a:lnTo>
                  <a:pt x="5016" y="2428"/>
                </a:lnTo>
                <a:lnTo>
                  <a:pt x="5016" y="2428"/>
                </a:lnTo>
                <a:lnTo>
                  <a:pt x="5016" y="2426"/>
                </a:lnTo>
                <a:lnTo>
                  <a:pt x="5016" y="2426"/>
                </a:lnTo>
                <a:lnTo>
                  <a:pt x="5016" y="2426"/>
                </a:lnTo>
                <a:lnTo>
                  <a:pt x="5016" y="2426"/>
                </a:lnTo>
                <a:close/>
                <a:moveTo>
                  <a:pt x="4993" y="671"/>
                </a:moveTo>
                <a:lnTo>
                  <a:pt x="4993" y="669"/>
                </a:lnTo>
                <a:lnTo>
                  <a:pt x="4993" y="665"/>
                </a:lnTo>
                <a:lnTo>
                  <a:pt x="4991" y="663"/>
                </a:lnTo>
                <a:lnTo>
                  <a:pt x="4991" y="663"/>
                </a:lnTo>
                <a:lnTo>
                  <a:pt x="4987" y="667"/>
                </a:lnTo>
                <a:lnTo>
                  <a:pt x="4981" y="667"/>
                </a:lnTo>
                <a:lnTo>
                  <a:pt x="4981" y="669"/>
                </a:lnTo>
                <a:lnTo>
                  <a:pt x="4981" y="669"/>
                </a:lnTo>
                <a:lnTo>
                  <a:pt x="4981" y="673"/>
                </a:lnTo>
                <a:lnTo>
                  <a:pt x="4978" y="675"/>
                </a:lnTo>
                <a:lnTo>
                  <a:pt x="4974" y="677"/>
                </a:lnTo>
                <a:lnTo>
                  <a:pt x="4976" y="677"/>
                </a:lnTo>
                <a:lnTo>
                  <a:pt x="4976" y="677"/>
                </a:lnTo>
                <a:lnTo>
                  <a:pt x="4976" y="679"/>
                </a:lnTo>
                <a:lnTo>
                  <a:pt x="4978" y="677"/>
                </a:lnTo>
                <a:lnTo>
                  <a:pt x="4983" y="673"/>
                </a:lnTo>
                <a:lnTo>
                  <a:pt x="4987" y="671"/>
                </a:lnTo>
                <a:lnTo>
                  <a:pt x="4993" y="671"/>
                </a:lnTo>
                <a:close/>
                <a:moveTo>
                  <a:pt x="5022" y="1799"/>
                </a:moveTo>
                <a:lnTo>
                  <a:pt x="5025" y="1799"/>
                </a:lnTo>
                <a:lnTo>
                  <a:pt x="5025" y="1799"/>
                </a:lnTo>
                <a:lnTo>
                  <a:pt x="5027" y="1799"/>
                </a:lnTo>
                <a:lnTo>
                  <a:pt x="5025" y="1799"/>
                </a:lnTo>
                <a:lnTo>
                  <a:pt x="5025" y="1799"/>
                </a:lnTo>
                <a:lnTo>
                  <a:pt x="5025" y="1799"/>
                </a:lnTo>
                <a:lnTo>
                  <a:pt x="5022" y="1799"/>
                </a:lnTo>
                <a:close/>
                <a:moveTo>
                  <a:pt x="5016" y="744"/>
                </a:moveTo>
                <a:lnTo>
                  <a:pt x="5012" y="742"/>
                </a:lnTo>
                <a:lnTo>
                  <a:pt x="5010" y="744"/>
                </a:lnTo>
                <a:lnTo>
                  <a:pt x="5010" y="744"/>
                </a:lnTo>
                <a:lnTo>
                  <a:pt x="5012" y="747"/>
                </a:lnTo>
                <a:lnTo>
                  <a:pt x="5014" y="747"/>
                </a:lnTo>
                <a:lnTo>
                  <a:pt x="5014" y="749"/>
                </a:lnTo>
                <a:lnTo>
                  <a:pt x="5014" y="749"/>
                </a:lnTo>
                <a:lnTo>
                  <a:pt x="5016" y="751"/>
                </a:lnTo>
                <a:lnTo>
                  <a:pt x="5018" y="753"/>
                </a:lnTo>
                <a:lnTo>
                  <a:pt x="5018" y="753"/>
                </a:lnTo>
                <a:lnTo>
                  <a:pt x="5018" y="753"/>
                </a:lnTo>
                <a:lnTo>
                  <a:pt x="5020" y="755"/>
                </a:lnTo>
                <a:lnTo>
                  <a:pt x="5022" y="757"/>
                </a:lnTo>
                <a:lnTo>
                  <a:pt x="5022" y="753"/>
                </a:lnTo>
                <a:lnTo>
                  <a:pt x="5020" y="753"/>
                </a:lnTo>
                <a:lnTo>
                  <a:pt x="5020" y="751"/>
                </a:lnTo>
                <a:lnTo>
                  <a:pt x="5018" y="751"/>
                </a:lnTo>
                <a:lnTo>
                  <a:pt x="5016" y="747"/>
                </a:lnTo>
                <a:lnTo>
                  <a:pt x="5016" y="744"/>
                </a:lnTo>
                <a:lnTo>
                  <a:pt x="5016" y="744"/>
                </a:lnTo>
                <a:lnTo>
                  <a:pt x="5016" y="744"/>
                </a:lnTo>
                <a:close/>
                <a:moveTo>
                  <a:pt x="5020" y="1956"/>
                </a:moveTo>
                <a:lnTo>
                  <a:pt x="5025" y="1958"/>
                </a:lnTo>
                <a:lnTo>
                  <a:pt x="5025" y="1958"/>
                </a:lnTo>
                <a:lnTo>
                  <a:pt x="5027" y="1958"/>
                </a:lnTo>
                <a:lnTo>
                  <a:pt x="5027" y="1956"/>
                </a:lnTo>
                <a:lnTo>
                  <a:pt x="5027" y="1956"/>
                </a:lnTo>
                <a:lnTo>
                  <a:pt x="5027" y="1954"/>
                </a:lnTo>
                <a:lnTo>
                  <a:pt x="5025" y="1952"/>
                </a:lnTo>
                <a:lnTo>
                  <a:pt x="5022" y="1952"/>
                </a:lnTo>
                <a:lnTo>
                  <a:pt x="5020" y="1950"/>
                </a:lnTo>
                <a:lnTo>
                  <a:pt x="5020" y="1948"/>
                </a:lnTo>
                <a:lnTo>
                  <a:pt x="5016" y="1946"/>
                </a:lnTo>
                <a:lnTo>
                  <a:pt x="5014" y="1944"/>
                </a:lnTo>
                <a:lnTo>
                  <a:pt x="5012" y="1944"/>
                </a:lnTo>
                <a:lnTo>
                  <a:pt x="5010" y="1944"/>
                </a:lnTo>
                <a:lnTo>
                  <a:pt x="5010" y="1941"/>
                </a:lnTo>
                <a:lnTo>
                  <a:pt x="5010" y="1941"/>
                </a:lnTo>
                <a:lnTo>
                  <a:pt x="5008" y="1941"/>
                </a:lnTo>
                <a:lnTo>
                  <a:pt x="5006" y="1939"/>
                </a:lnTo>
                <a:lnTo>
                  <a:pt x="5004" y="1937"/>
                </a:lnTo>
                <a:lnTo>
                  <a:pt x="5004" y="1937"/>
                </a:lnTo>
                <a:lnTo>
                  <a:pt x="5004" y="1937"/>
                </a:lnTo>
                <a:lnTo>
                  <a:pt x="5004" y="1935"/>
                </a:lnTo>
                <a:lnTo>
                  <a:pt x="5004" y="1935"/>
                </a:lnTo>
                <a:lnTo>
                  <a:pt x="5001" y="1935"/>
                </a:lnTo>
                <a:lnTo>
                  <a:pt x="5001" y="1933"/>
                </a:lnTo>
                <a:lnTo>
                  <a:pt x="4999" y="1933"/>
                </a:lnTo>
                <a:lnTo>
                  <a:pt x="4997" y="1933"/>
                </a:lnTo>
                <a:lnTo>
                  <a:pt x="4993" y="1927"/>
                </a:lnTo>
                <a:lnTo>
                  <a:pt x="4989" y="1927"/>
                </a:lnTo>
                <a:lnTo>
                  <a:pt x="4989" y="1927"/>
                </a:lnTo>
                <a:lnTo>
                  <a:pt x="4987" y="1925"/>
                </a:lnTo>
                <a:lnTo>
                  <a:pt x="4985" y="1925"/>
                </a:lnTo>
                <a:lnTo>
                  <a:pt x="4985" y="1925"/>
                </a:lnTo>
                <a:lnTo>
                  <a:pt x="4985" y="1925"/>
                </a:lnTo>
                <a:lnTo>
                  <a:pt x="4985" y="1927"/>
                </a:lnTo>
                <a:lnTo>
                  <a:pt x="4985" y="1927"/>
                </a:lnTo>
                <a:lnTo>
                  <a:pt x="4987" y="1927"/>
                </a:lnTo>
                <a:lnTo>
                  <a:pt x="4987" y="1929"/>
                </a:lnTo>
                <a:lnTo>
                  <a:pt x="4987" y="1929"/>
                </a:lnTo>
                <a:lnTo>
                  <a:pt x="4989" y="1931"/>
                </a:lnTo>
                <a:lnTo>
                  <a:pt x="4989" y="1933"/>
                </a:lnTo>
                <a:lnTo>
                  <a:pt x="4991" y="1935"/>
                </a:lnTo>
                <a:lnTo>
                  <a:pt x="4991" y="1935"/>
                </a:lnTo>
                <a:lnTo>
                  <a:pt x="4993" y="1937"/>
                </a:lnTo>
                <a:lnTo>
                  <a:pt x="4995" y="1939"/>
                </a:lnTo>
                <a:lnTo>
                  <a:pt x="4997" y="1941"/>
                </a:lnTo>
                <a:lnTo>
                  <a:pt x="4997" y="1941"/>
                </a:lnTo>
                <a:lnTo>
                  <a:pt x="5001" y="1946"/>
                </a:lnTo>
                <a:lnTo>
                  <a:pt x="5004" y="1946"/>
                </a:lnTo>
                <a:lnTo>
                  <a:pt x="5004" y="1946"/>
                </a:lnTo>
                <a:lnTo>
                  <a:pt x="5008" y="1948"/>
                </a:lnTo>
                <a:lnTo>
                  <a:pt x="5010" y="1948"/>
                </a:lnTo>
                <a:lnTo>
                  <a:pt x="5010" y="1950"/>
                </a:lnTo>
                <a:lnTo>
                  <a:pt x="5012" y="1950"/>
                </a:lnTo>
                <a:lnTo>
                  <a:pt x="5014" y="1952"/>
                </a:lnTo>
                <a:lnTo>
                  <a:pt x="5014" y="1952"/>
                </a:lnTo>
                <a:lnTo>
                  <a:pt x="5014" y="1952"/>
                </a:lnTo>
                <a:lnTo>
                  <a:pt x="5016" y="1954"/>
                </a:lnTo>
                <a:lnTo>
                  <a:pt x="5016" y="1954"/>
                </a:lnTo>
                <a:lnTo>
                  <a:pt x="5018" y="1954"/>
                </a:lnTo>
                <a:lnTo>
                  <a:pt x="5018" y="1956"/>
                </a:lnTo>
                <a:lnTo>
                  <a:pt x="5020" y="1956"/>
                </a:lnTo>
                <a:lnTo>
                  <a:pt x="5020" y="1956"/>
                </a:lnTo>
                <a:lnTo>
                  <a:pt x="5020" y="1956"/>
                </a:lnTo>
                <a:close/>
                <a:moveTo>
                  <a:pt x="4968" y="1554"/>
                </a:moveTo>
                <a:lnTo>
                  <a:pt x="4968" y="1556"/>
                </a:lnTo>
                <a:lnTo>
                  <a:pt x="4968" y="1556"/>
                </a:lnTo>
                <a:lnTo>
                  <a:pt x="4970" y="1556"/>
                </a:lnTo>
                <a:lnTo>
                  <a:pt x="4968" y="1554"/>
                </a:lnTo>
                <a:lnTo>
                  <a:pt x="4968" y="1554"/>
                </a:lnTo>
                <a:close/>
                <a:moveTo>
                  <a:pt x="4945" y="1770"/>
                </a:moveTo>
                <a:lnTo>
                  <a:pt x="4945" y="1770"/>
                </a:lnTo>
                <a:lnTo>
                  <a:pt x="4945" y="1767"/>
                </a:lnTo>
                <a:lnTo>
                  <a:pt x="4945" y="1765"/>
                </a:lnTo>
                <a:lnTo>
                  <a:pt x="4943" y="1763"/>
                </a:lnTo>
                <a:lnTo>
                  <a:pt x="4943" y="1763"/>
                </a:lnTo>
                <a:lnTo>
                  <a:pt x="4943" y="1761"/>
                </a:lnTo>
                <a:lnTo>
                  <a:pt x="4943" y="1759"/>
                </a:lnTo>
                <a:lnTo>
                  <a:pt x="4941" y="1759"/>
                </a:lnTo>
                <a:lnTo>
                  <a:pt x="4941" y="1759"/>
                </a:lnTo>
                <a:lnTo>
                  <a:pt x="4939" y="1757"/>
                </a:lnTo>
                <a:lnTo>
                  <a:pt x="4939" y="1757"/>
                </a:lnTo>
                <a:lnTo>
                  <a:pt x="4941" y="1755"/>
                </a:lnTo>
                <a:lnTo>
                  <a:pt x="4941" y="1755"/>
                </a:lnTo>
                <a:lnTo>
                  <a:pt x="4937" y="1751"/>
                </a:lnTo>
                <a:lnTo>
                  <a:pt x="4937" y="1751"/>
                </a:lnTo>
                <a:lnTo>
                  <a:pt x="4937" y="1751"/>
                </a:lnTo>
                <a:lnTo>
                  <a:pt x="4934" y="1751"/>
                </a:lnTo>
                <a:lnTo>
                  <a:pt x="4934" y="1751"/>
                </a:lnTo>
                <a:lnTo>
                  <a:pt x="4934" y="1751"/>
                </a:lnTo>
                <a:lnTo>
                  <a:pt x="4937" y="1755"/>
                </a:lnTo>
                <a:lnTo>
                  <a:pt x="4934" y="1755"/>
                </a:lnTo>
                <a:lnTo>
                  <a:pt x="4937" y="1759"/>
                </a:lnTo>
                <a:lnTo>
                  <a:pt x="4939" y="1763"/>
                </a:lnTo>
                <a:lnTo>
                  <a:pt x="4941" y="1765"/>
                </a:lnTo>
                <a:lnTo>
                  <a:pt x="4941" y="1765"/>
                </a:lnTo>
                <a:lnTo>
                  <a:pt x="4943" y="1765"/>
                </a:lnTo>
                <a:lnTo>
                  <a:pt x="4945" y="1770"/>
                </a:lnTo>
                <a:lnTo>
                  <a:pt x="4945" y="1770"/>
                </a:lnTo>
                <a:close/>
                <a:moveTo>
                  <a:pt x="4960" y="1786"/>
                </a:moveTo>
                <a:lnTo>
                  <a:pt x="4957" y="1782"/>
                </a:lnTo>
                <a:lnTo>
                  <a:pt x="4955" y="1782"/>
                </a:lnTo>
                <a:lnTo>
                  <a:pt x="4955" y="1782"/>
                </a:lnTo>
                <a:lnTo>
                  <a:pt x="4953" y="1782"/>
                </a:lnTo>
                <a:lnTo>
                  <a:pt x="4953" y="1782"/>
                </a:lnTo>
                <a:lnTo>
                  <a:pt x="4951" y="1780"/>
                </a:lnTo>
                <a:lnTo>
                  <a:pt x="4951" y="1780"/>
                </a:lnTo>
                <a:lnTo>
                  <a:pt x="4949" y="1780"/>
                </a:lnTo>
                <a:lnTo>
                  <a:pt x="4947" y="1778"/>
                </a:lnTo>
                <a:lnTo>
                  <a:pt x="4945" y="1778"/>
                </a:lnTo>
                <a:lnTo>
                  <a:pt x="4945" y="1778"/>
                </a:lnTo>
                <a:lnTo>
                  <a:pt x="4945" y="1780"/>
                </a:lnTo>
                <a:lnTo>
                  <a:pt x="4945" y="1780"/>
                </a:lnTo>
                <a:lnTo>
                  <a:pt x="4945" y="1780"/>
                </a:lnTo>
                <a:lnTo>
                  <a:pt x="4947" y="1780"/>
                </a:lnTo>
                <a:lnTo>
                  <a:pt x="4947" y="1782"/>
                </a:lnTo>
                <a:lnTo>
                  <a:pt x="4947" y="1782"/>
                </a:lnTo>
                <a:lnTo>
                  <a:pt x="4947" y="1784"/>
                </a:lnTo>
                <a:lnTo>
                  <a:pt x="4951" y="1786"/>
                </a:lnTo>
                <a:lnTo>
                  <a:pt x="4953" y="1786"/>
                </a:lnTo>
                <a:lnTo>
                  <a:pt x="4955" y="1786"/>
                </a:lnTo>
                <a:lnTo>
                  <a:pt x="4955" y="1786"/>
                </a:lnTo>
                <a:lnTo>
                  <a:pt x="4957" y="1786"/>
                </a:lnTo>
                <a:lnTo>
                  <a:pt x="4960" y="1786"/>
                </a:lnTo>
                <a:lnTo>
                  <a:pt x="4960" y="1786"/>
                </a:lnTo>
                <a:lnTo>
                  <a:pt x="4960" y="1786"/>
                </a:lnTo>
                <a:lnTo>
                  <a:pt x="4960" y="1786"/>
                </a:lnTo>
                <a:close/>
                <a:moveTo>
                  <a:pt x="4930" y="1763"/>
                </a:moveTo>
                <a:lnTo>
                  <a:pt x="4930" y="1763"/>
                </a:lnTo>
                <a:lnTo>
                  <a:pt x="4930" y="1763"/>
                </a:lnTo>
                <a:lnTo>
                  <a:pt x="4930" y="1763"/>
                </a:lnTo>
                <a:lnTo>
                  <a:pt x="4930" y="1763"/>
                </a:lnTo>
                <a:lnTo>
                  <a:pt x="4932" y="1763"/>
                </a:lnTo>
                <a:lnTo>
                  <a:pt x="4930" y="1761"/>
                </a:lnTo>
                <a:lnTo>
                  <a:pt x="4930" y="1761"/>
                </a:lnTo>
                <a:lnTo>
                  <a:pt x="4928" y="1761"/>
                </a:lnTo>
                <a:lnTo>
                  <a:pt x="4928" y="1761"/>
                </a:lnTo>
                <a:lnTo>
                  <a:pt x="4926" y="1761"/>
                </a:lnTo>
                <a:lnTo>
                  <a:pt x="4928" y="1761"/>
                </a:lnTo>
                <a:lnTo>
                  <a:pt x="4928" y="1761"/>
                </a:lnTo>
                <a:lnTo>
                  <a:pt x="4930" y="1763"/>
                </a:lnTo>
                <a:close/>
                <a:moveTo>
                  <a:pt x="4947" y="1770"/>
                </a:moveTo>
                <a:lnTo>
                  <a:pt x="4947" y="1772"/>
                </a:lnTo>
                <a:lnTo>
                  <a:pt x="4947" y="1772"/>
                </a:lnTo>
                <a:lnTo>
                  <a:pt x="4949" y="1772"/>
                </a:lnTo>
                <a:lnTo>
                  <a:pt x="4949" y="1772"/>
                </a:lnTo>
                <a:lnTo>
                  <a:pt x="4949" y="1770"/>
                </a:lnTo>
                <a:lnTo>
                  <a:pt x="4947" y="1765"/>
                </a:lnTo>
                <a:lnTo>
                  <a:pt x="4945" y="1765"/>
                </a:lnTo>
                <a:lnTo>
                  <a:pt x="4947" y="1767"/>
                </a:lnTo>
                <a:lnTo>
                  <a:pt x="4947" y="1767"/>
                </a:lnTo>
                <a:lnTo>
                  <a:pt x="4947" y="1770"/>
                </a:lnTo>
                <a:lnTo>
                  <a:pt x="4947" y="1770"/>
                </a:lnTo>
                <a:close/>
                <a:moveTo>
                  <a:pt x="5043" y="1847"/>
                </a:moveTo>
                <a:lnTo>
                  <a:pt x="5043" y="1847"/>
                </a:lnTo>
                <a:lnTo>
                  <a:pt x="5043" y="1849"/>
                </a:lnTo>
                <a:lnTo>
                  <a:pt x="5043" y="1853"/>
                </a:lnTo>
                <a:lnTo>
                  <a:pt x="5043" y="1853"/>
                </a:lnTo>
                <a:lnTo>
                  <a:pt x="5043" y="1853"/>
                </a:lnTo>
                <a:lnTo>
                  <a:pt x="5043" y="1851"/>
                </a:lnTo>
                <a:lnTo>
                  <a:pt x="5043" y="1847"/>
                </a:lnTo>
                <a:close/>
                <a:moveTo>
                  <a:pt x="5048" y="1889"/>
                </a:moveTo>
                <a:lnTo>
                  <a:pt x="5050" y="1889"/>
                </a:lnTo>
                <a:lnTo>
                  <a:pt x="5050" y="1887"/>
                </a:lnTo>
                <a:lnTo>
                  <a:pt x="5050" y="1887"/>
                </a:lnTo>
                <a:lnTo>
                  <a:pt x="5048" y="1885"/>
                </a:lnTo>
                <a:lnTo>
                  <a:pt x="5045" y="1885"/>
                </a:lnTo>
                <a:lnTo>
                  <a:pt x="5045" y="1885"/>
                </a:lnTo>
                <a:lnTo>
                  <a:pt x="5045" y="1885"/>
                </a:lnTo>
                <a:lnTo>
                  <a:pt x="5045" y="1885"/>
                </a:lnTo>
                <a:lnTo>
                  <a:pt x="5043" y="1887"/>
                </a:lnTo>
                <a:lnTo>
                  <a:pt x="5043" y="1887"/>
                </a:lnTo>
                <a:lnTo>
                  <a:pt x="5043" y="1889"/>
                </a:lnTo>
                <a:lnTo>
                  <a:pt x="5045" y="1887"/>
                </a:lnTo>
                <a:lnTo>
                  <a:pt x="5045" y="1887"/>
                </a:lnTo>
                <a:lnTo>
                  <a:pt x="5045" y="1889"/>
                </a:lnTo>
                <a:lnTo>
                  <a:pt x="5045" y="1889"/>
                </a:lnTo>
                <a:lnTo>
                  <a:pt x="5048" y="1889"/>
                </a:lnTo>
                <a:close/>
                <a:moveTo>
                  <a:pt x="5048" y="1874"/>
                </a:moveTo>
                <a:lnTo>
                  <a:pt x="5045" y="1872"/>
                </a:lnTo>
                <a:lnTo>
                  <a:pt x="5045" y="1872"/>
                </a:lnTo>
                <a:lnTo>
                  <a:pt x="5045" y="1872"/>
                </a:lnTo>
                <a:lnTo>
                  <a:pt x="5043" y="1872"/>
                </a:lnTo>
                <a:lnTo>
                  <a:pt x="5043" y="1872"/>
                </a:lnTo>
                <a:lnTo>
                  <a:pt x="5043" y="1872"/>
                </a:lnTo>
                <a:lnTo>
                  <a:pt x="5043" y="1872"/>
                </a:lnTo>
                <a:lnTo>
                  <a:pt x="5043" y="1874"/>
                </a:lnTo>
                <a:lnTo>
                  <a:pt x="5043" y="1874"/>
                </a:lnTo>
                <a:lnTo>
                  <a:pt x="5045" y="1874"/>
                </a:lnTo>
                <a:lnTo>
                  <a:pt x="5045" y="1874"/>
                </a:lnTo>
                <a:lnTo>
                  <a:pt x="5048" y="1874"/>
                </a:lnTo>
                <a:lnTo>
                  <a:pt x="5048" y="1874"/>
                </a:lnTo>
                <a:lnTo>
                  <a:pt x="5048" y="1874"/>
                </a:lnTo>
                <a:lnTo>
                  <a:pt x="5048" y="1874"/>
                </a:lnTo>
                <a:close/>
                <a:moveTo>
                  <a:pt x="5041" y="1866"/>
                </a:moveTo>
                <a:lnTo>
                  <a:pt x="5041" y="1866"/>
                </a:lnTo>
                <a:lnTo>
                  <a:pt x="5041" y="1866"/>
                </a:lnTo>
                <a:lnTo>
                  <a:pt x="5041" y="1868"/>
                </a:lnTo>
                <a:lnTo>
                  <a:pt x="5043" y="1868"/>
                </a:lnTo>
                <a:lnTo>
                  <a:pt x="5045" y="1868"/>
                </a:lnTo>
                <a:lnTo>
                  <a:pt x="5045" y="1868"/>
                </a:lnTo>
                <a:lnTo>
                  <a:pt x="5045" y="1866"/>
                </a:lnTo>
                <a:lnTo>
                  <a:pt x="5045" y="1866"/>
                </a:lnTo>
                <a:lnTo>
                  <a:pt x="5043" y="1864"/>
                </a:lnTo>
                <a:lnTo>
                  <a:pt x="5043" y="1864"/>
                </a:lnTo>
                <a:lnTo>
                  <a:pt x="5043" y="1866"/>
                </a:lnTo>
                <a:lnTo>
                  <a:pt x="5041" y="1866"/>
                </a:lnTo>
                <a:close/>
                <a:moveTo>
                  <a:pt x="5041" y="1946"/>
                </a:moveTo>
                <a:lnTo>
                  <a:pt x="5041" y="1946"/>
                </a:lnTo>
                <a:lnTo>
                  <a:pt x="5041" y="1946"/>
                </a:lnTo>
                <a:lnTo>
                  <a:pt x="5043" y="1946"/>
                </a:lnTo>
                <a:lnTo>
                  <a:pt x="5043" y="1944"/>
                </a:lnTo>
                <a:lnTo>
                  <a:pt x="5043" y="1944"/>
                </a:lnTo>
                <a:lnTo>
                  <a:pt x="5041" y="1944"/>
                </a:lnTo>
                <a:lnTo>
                  <a:pt x="5041" y="1944"/>
                </a:lnTo>
                <a:lnTo>
                  <a:pt x="5041" y="1941"/>
                </a:lnTo>
                <a:lnTo>
                  <a:pt x="5041" y="1941"/>
                </a:lnTo>
                <a:lnTo>
                  <a:pt x="5041" y="1944"/>
                </a:lnTo>
                <a:lnTo>
                  <a:pt x="5039" y="1944"/>
                </a:lnTo>
                <a:lnTo>
                  <a:pt x="5039" y="1946"/>
                </a:lnTo>
                <a:lnTo>
                  <a:pt x="5039" y="1946"/>
                </a:lnTo>
                <a:lnTo>
                  <a:pt x="5041" y="1946"/>
                </a:lnTo>
                <a:close/>
                <a:moveTo>
                  <a:pt x="4937" y="1772"/>
                </a:moveTo>
                <a:lnTo>
                  <a:pt x="4937" y="1772"/>
                </a:lnTo>
                <a:lnTo>
                  <a:pt x="4934" y="1770"/>
                </a:lnTo>
                <a:lnTo>
                  <a:pt x="4932" y="1767"/>
                </a:lnTo>
                <a:lnTo>
                  <a:pt x="4930" y="1767"/>
                </a:lnTo>
                <a:lnTo>
                  <a:pt x="4926" y="1767"/>
                </a:lnTo>
                <a:lnTo>
                  <a:pt x="4926" y="1767"/>
                </a:lnTo>
                <a:lnTo>
                  <a:pt x="4922" y="1765"/>
                </a:lnTo>
                <a:lnTo>
                  <a:pt x="4922" y="1765"/>
                </a:lnTo>
                <a:lnTo>
                  <a:pt x="4920" y="1765"/>
                </a:lnTo>
                <a:lnTo>
                  <a:pt x="4920" y="1765"/>
                </a:lnTo>
                <a:lnTo>
                  <a:pt x="4920" y="1767"/>
                </a:lnTo>
                <a:lnTo>
                  <a:pt x="4920" y="1767"/>
                </a:lnTo>
                <a:lnTo>
                  <a:pt x="4922" y="1770"/>
                </a:lnTo>
                <a:lnTo>
                  <a:pt x="4922" y="1772"/>
                </a:lnTo>
                <a:lnTo>
                  <a:pt x="4922" y="1772"/>
                </a:lnTo>
                <a:lnTo>
                  <a:pt x="4924" y="1772"/>
                </a:lnTo>
                <a:lnTo>
                  <a:pt x="4926" y="1772"/>
                </a:lnTo>
                <a:lnTo>
                  <a:pt x="4930" y="1772"/>
                </a:lnTo>
                <a:lnTo>
                  <a:pt x="4932" y="1774"/>
                </a:lnTo>
                <a:lnTo>
                  <a:pt x="4934" y="1774"/>
                </a:lnTo>
                <a:lnTo>
                  <a:pt x="4937" y="1774"/>
                </a:lnTo>
                <a:lnTo>
                  <a:pt x="4937" y="1774"/>
                </a:lnTo>
                <a:lnTo>
                  <a:pt x="4937" y="1774"/>
                </a:lnTo>
                <a:lnTo>
                  <a:pt x="4937" y="1772"/>
                </a:lnTo>
                <a:lnTo>
                  <a:pt x="4937" y="1772"/>
                </a:lnTo>
                <a:close/>
                <a:moveTo>
                  <a:pt x="5027" y="1638"/>
                </a:moveTo>
                <a:lnTo>
                  <a:pt x="5027" y="1638"/>
                </a:lnTo>
                <a:lnTo>
                  <a:pt x="5027" y="1638"/>
                </a:lnTo>
                <a:lnTo>
                  <a:pt x="5027" y="1638"/>
                </a:lnTo>
                <a:lnTo>
                  <a:pt x="5027" y="1640"/>
                </a:lnTo>
                <a:lnTo>
                  <a:pt x="5027" y="1640"/>
                </a:lnTo>
                <a:lnTo>
                  <a:pt x="5027" y="1640"/>
                </a:lnTo>
                <a:lnTo>
                  <a:pt x="5027" y="1638"/>
                </a:lnTo>
                <a:close/>
                <a:moveTo>
                  <a:pt x="5022" y="1845"/>
                </a:moveTo>
                <a:lnTo>
                  <a:pt x="5020" y="1843"/>
                </a:lnTo>
                <a:lnTo>
                  <a:pt x="5020" y="1843"/>
                </a:lnTo>
                <a:lnTo>
                  <a:pt x="5020" y="1845"/>
                </a:lnTo>
                <a:lnTo>
                  <a:pt x="5020" y="1845"/>
                </a:lnTo>
                <a:lnTo>
                  <a:pt x="5022" y="1851"/>
                </a:lnTo>
                <a:lnTo>
                  <a:pt x="5022" y="1853"/>
                </a:lnTo>
                <a:lnTo>
                  <a:pt x="5022" y="1856"/>
                </a:lnTo>
                <a:lnTo>
                  <a:pt x="5025" y="1856"/>
                </a:lnTo>
                <a:lnTo>
                  <a:pt x="5025" y="1858"/>
                </a:lnTo>
                <a:lnTo>
                  <a:pt x="5025" y="1858"/>
                </a:lnTo>
                <a:lnTo>
                  <a:pt x="5027" y="1856"/>
                </a:lnTo>
                <a:lnTo>
                  <a:pt x="5029" y="1856"/>
                </a:lnTo>
                <a:lnTo>
                  <a:pt x="5031" y="1856"/>
                </a:lnTo>
                <a:lnTo>
                  <a:pt x="5031" y="1856"/>
                </a:lnTo>
                <a:lnTo>
                  <a:pt x="5029" y="1853"/>
                </a:lnTo>
                <a:lnTo>
                  <a:pt x="5029" y="1849"/>
                </a:lnTo>
                <a:lnTo>
                  <a:pt x="5029" y="1849"/>
                </a:lnTo>
                <a:lnTo>
                  <a:pt x="5029" y="1849"/>
                </a:lnTo>
                <a:lnTo>
                  <a:pt x="5029" y="1847"/>
                </a:lnTo>
                <a:lnTo>
                  <a:pt x="5029" y="1847"/>
                </a:lnTo>
                <a:lnTo>
                  <a:pt x="5027" y="1847"/>
                </a:lnTo>
                <a:lnTo>
                  <a:pt x="5027" y="1847"/>
                </a:lnTo>
                <a:lnTo>
                  <a:pt x="5027" y="1849"/>
                </a:lnTo>
                <a:lnTo>
                  <a:pt x="5027" y="1849"/>
                </a:lnTo>
                <a:lnTo>
                  <a:pt x="5025" y="1851"/>
                </a:lnTo>
                <a:lnTo>
                  <a:pt x="5025" y="1851"/>
                </a:lnTo>
                <a:lnTo>
                  <a:pt x="5022" y="1845"/>
                </a:lnTo>
                <a:lnTo>
                  <a:pt x="5022" y="1845"/>
                </a:lnTo>
                <a:close/>
                <a:moveTo>
                  <a:pt x="5025" y="1470"/>
                </a:moveTo>
                <a:lnTo>
                  <a:pt x="5027" y="1470"/>
                </a:lnTo>
                <a:lnTo>
                  <a:pt x="5025" y="1470"/>
                </a:lnTo>
                <a:lnTo>
                  <a:pt x="5025" y="1470"/>
                </a:lnTo>
                <a:lnTo>
                  <a:pt x="5025" y="1470"/>
                </a:lnTo>
                <a:lnTo>
                  <a:pt x="5025" y="1470"/>
                </a:lnTo>
                <a:lnTo>
                  <a:pt x="5025" y="1470"/>
                </a:lnTo>
                <a:close/>
                <a:moveTo>
                  <a:pt x="5043" y="1858"/>
                </a:moveTo>
                <a:lnTo>
                  <a:pt x="5043" y="1862"/>
                </a:lnTo>
                <a:lnTo>
                  <a:pt x="5043" y="1862"/>
                </a:lnTo>
                <a:lnTo>
                  <a:pt x="5045" y="1862"/>
                </a:lnTo>
                <a:lnTo>
                  <a:pt x="5045" y="1862"/>
                </a:lnTo>
                <a:lnTo>
                  <a:pt x="5045" y="1862"/>
                </a:lnTo>
                <a:lnTo>
                  <a:pt x="5043" y="1856"/>
                </a:lnTo>
                <a:lnTo>
                  <a:pt x="5043" y="1856"/>
                </a:lnTo>
                <a:lnTo>
                  <a:pt x="5043" y="1858"/>
                </a:lnTo>
                <a:close/>
                <a:moveTo>
                  <a:pt x="4895" y="1753"/>
                </a:moveTo>
                <a:lnTo>
                  <a:pt x="4895" y="1751"/>
                </a:lnTo>
                <a:lnTo>
                  <a:pt x="4893" y="1751"/>
                </a:lnTo>
                <a:lnTo>
                  <a:pt x="4893" y="1749"/>
                </a:lnTo>
                <a:lnTo>
                  <a:pt x="4890" y="1749"/>
                </a:lnTo>
                <a:lnTo>
                  <a:pt x="4890" y="1747"/>
                </a:lnTo>
                <a:lnTo>
                  <a:pt x="4888" y="1747"/>
                </a:lnTo>
                <a:lnTo>
                  <a:pt x="4888" y="1747"/>
                </a:lnTo>
                <a:lnTo>
                  <a:pt x="4886" y="1749"/>
                </a:lnTo>
                <a:lnTo>
                  <a:pt x="4886" y="1749"/>
                </a:lnTo>
                <a:lnTo>
                  <a:pt x="4886" y="1749"/>
                </a:lnTo>
                <a:lnTo>
                  <a:pt x="4886" y="1751"/>
                </a:lnTo>
                <a:lnTo>
                  <a:pt x="4886" y="1751"/>
                </a:lnTo>
                <a:lnTo>
                  <a:pt x="4886" y="1751"/>
                </a:lnTo>
                <a:lnTo>
                  <a:pt x="4886" y="1751"/>
                </a:lnTo>
                <a:lnTo>
                  <a:pt x="4890" y="1751"/>
                </a:lnTo>
                <a:lnTo>
                  <a:pt x="4890" y="1751"/>
                </a:lnTo>
                <a:lnTo>
                  <a:pt x="4890" y="1751"/>
                </a:lnTo>
                <a:lnTo>
                  <a:pt x="4890" y="1753"/>
                </a:lnTo>
                <a:lnTo>
                  <a:pt x="4893" y="1753"/>
                </a:lnTo>
                <a:lnTo>
                  <a:pt x="4893" y="1753"/>
                </a:lnTo>
                <a:lnTo>
                  <a:pt x="4895" y="1755"/>
                </a:lnTo>
                <a:lnTo>
                  <a:pt x="4895" y="1755"/>
                </a:lnTo>
                <a:lnTo>
                  <a:pt x="4895" y="1755"/>
                </a:lnTo>
                <a:lnTo>
                  <a:pt x="4895" y="1753"/>
                </a:lnTo>
                <a:close/>
                <a:moveTo>
                  <a:pt x="4886" y="1736"/>
                </a:moveTo>
                <a:lnTo>
                  <a:pt x="4886" y="1736"/>
                </a:lnTo>
                <a:lnTo>
                  <a:pt x="4886" y="1736"/>
                </a:lnTo>
                <a:lnTo>
                  <a:pt x="4886" y="1738"/>
                </a:lnTo>
                <a:lnTo>
                  <a:pt x="4888" y="1738"/>
                </a:lnTo>
                <a:lnTo>
                  <a:pt x="4890" y="1736"/>
                </a:lnTo>
                <a:lnTo>
                  <a:pt x="4888" y="1736"/>
                </a:lnTo>
                <a:lnTo>
                  <a:pt x="4888" y="1736"/>
                </a:lnTo>
                <a:lnTo>
                  <a:pt x="4888" y="1736"/>
                </a:lnTo>
                <a:lnTo>
                  <a:pt x="4886" y="1736"/>
                </a:lnTo>
                <a:lnTo>
                  <a:pt x="4884" y="1734"/>
                </a:lnTo>
                <a:lnTo>
                  <a:pt x="4884" y="1734"/>
                </a:lnTo>
                <a:lnTo>
                  <a:pt x="4884" y="1732"/>
                </a:lnTo>
                <a:lnTo>
                  <a:pt x="4882" y="1730"/>
                </a:lnTo>
                <a:lnTo>
                  <a:pt x="4878" y="1728"/>
                </a:lnTo>
                <a:lnTo>
                  <a:pt x="4876" y="1728"/>
                </a:lnTo>
                <a:lnTo>
                  <a:pt x="4874" y="1726"/>
                </a:lnTo>
                <a:lnTo>
                  <a:pt x="4874" y="1726"/>
                </a:lnTo>
                <a:lnTo>
                  <a:pt x="4874" y="1728"/>
                </a:lnTo>
                <a:lnTo>
                  <a:pt x="4876" y="1728"/>
                </a:lnTo>
                <a:lnTo>
                  <a:pt x="4878" y="1730"/>
                </a:lnTo>
                <a:lnTo>
                  <a:pt x="4880" y="1734"/>
                </a:lnTo>
                <a:lnTo>
                  <a:pt x="4884" y="1736"/>
                </a:lnTo>
                <a:lnTo>
                  <a:pt x="4886" y="1736"/>
                </a:lnTo>
                <a:close/>
                <a:moveTo>
                  <a:pt x="4890" y="1757"/>
                </a:moveTo>
                <a:lnTo>
                  <a:pt x="4890" y="1757"/>
                </a:lnTo>
                <a:lnTo>
                  <a:pt x="4888" y="1757"/>
                </a:lnTo>
                <a:lnTo>
                  <a:pt x="4888" y="1757"/>
                </a:lnTo>
                <a:lnTo>
                  <a:pt x="4890" y="1757"/>
                </a:lnTo>
                <a:lnTo>
                  <a:pt x="4893" y="1757"/>
                </a:lnTo>
                <a:lnTo>
                  <a:pt x="4893" y="1757"/>
                </a:lnTo>
                <a:lnTo>
                  <a:pt x="4890" y="1757"/>
                </a:lnTo>
                <a:lnTo>
                  <a:pt x="4890" y="1757"/>
                </a:lnTo>
                <a:close/>
                <a:moveTo>
                  <a:pt x="4888" y="1755"/>
                </a:moveTo>
                <a:lnTo>
                  <a:pt x="4888" y="1753"/>
                </a:lnTo>
                <a:lnTo>
                  <a:pt x="4888" y="1753"/>
                </a:lnTo>
                <a:lnTo>
                  <a:pt x="4886" y="1753"/>
                </a:lnTo>
                <a:lnTo>
                  <a:pt x="4886" y="1753"/>
                </a:lnTo>
                <a:lnTo>
                  <a:pt x="4886" y="1755"/>
                </a:lnTo>
                <a:lnTo>
                  <a:pt x="4886" y="1757"/>
                </a:lnTo>
                <a:lnTo>
                  <a:pt x="4888" y="1757"/>
                </a:lnTo>
                <a:lnTo>
                  <a:pt x="4888" y="1757"/>
                </a:lnTo>
                <a:lnTo>
                  <a:pt x="4886" y="1755"/>
                </a:lnTo>
                <a:lnTo>
                  <a:pt x="4886" y="1755"/>
                </a:lnTo>
                <a:lnTo>
                  <a:pt x="4888" y="1755"/>
                </a:lnTo>
                <a:close/>
                <a:moveTo>
                  <a:pt x="4876" y="1747"/>
                </a:moveTo>
                <a:lnTo>
                  <a:pt x="4876" y="1747"/>
                </a:lnTo>
                <a:lnTo>
                  <a:pt x="4876" y="1747"/>
                </a:lnTo>
                <a:lnTo>
                  <a:pt x="4876" y="1749"/>
                </a:lnTo>
                <a:lnTo>
                  <a:pt x="4876" y="1749"/>
                </a:lnTo>
                <a:lnTo>
                  <a:pt x="4876" y="1749"/>
                </a:lnTo>
                <a:lnTo>
                  <a:pt x="4876" y="1747"/>
                </a:lnTo>
                <a:lnTo>
                  <a:pt x="4876" y="1747"/>
                </a:lnTo>
                <a:close/>
                <a:moveTo>
                  <a:pt x="4884" y="1744"/>
                </a:moveTo>
                <a:lnTo>
                  <a:pt x="4884" y="1744"/>
                </a:lnTo>
                <a:lnTo>
                  <a:pt x="4882" y="1744"/>
                </a:lnTo>
                <a:lnTo>
                  <a:pt x="4882" y="1744"/>
                </a:lnTo>
                <a:lnTo>
                  <a:pt x="4882" y="1747"/>
                </a:lnTo>
                <a:lnTo>
                  <a:pt x="4882" y="1749"/>
                </a:lnTo>
                <a:lnTo>
                  <a:pt x="4884" y="1749"/>
                </a:lnTo>
                <a:lnTo>
                  <a:pt x="4884" y="1749"/>
                </a:lnTo>
                <a:lnTo>
                  <a:pt x="4884" y="1747"/>
                </a:lnTo>
                <a:lnTo>
                  <a:pt x="4884" y="1747"/>
                </a:lnTo>
                <a:lnTo>
                  <a:pt x="4884" y="1744"/>
                </a:lnTo>
                <a:lnTo>
                  <a:pt x="4884" y="1744"/>
                </a:lnTo>
                <a:close/>
                <a:moveTo>
                  <a:pt x="4878" y="1740"/>
                </a:moveTo>
                <a:lnTo>
                  <a:pt x="4876" y="1740"/>
                </a:lnTo>
                <a:lnTo>
                  <a:pt x="4876" y="1740"/>
                </a:lnTo>
                <a:lnTo>
                  <a:pt x="4876" y="1742"/>
                </a:lnTo>
                <a:lnTo>
                  <a:pt x="4876" y="1744"/>
                </a:lnTo>
                <a:lnTo>
                  <a:pt x="4876" y="1744"/>
                </a:lnTo>
                <a:lnTo>
                  <a:pt x="4878" y="1744"/>
                </a:lnTo>
                <a:lnTo>
                  <a:pt x="4878" y="1744"/>
                </a:lnTo>
                <a:lnTo>
                  <a:pt x="4878" y="1744"/>
                </a:lnTo>
                <a:lnTo>
                  <a:pt x="4878" y="1744"/>
                </a:lnTo>
                <a:lnTo>
                  <a:pt x="4880" y="1742"/>
                </a:lnTo>
                <a:lnTo>
                  <a:pt x="4880" y="1742"/>
                </a:lnTo>
                <a:lnTo>
                  <a:pt x="4878" y="1742"/>
                </a:lnTo>
                <a:lnTo>
                  <a:pt x="4878" y="1740"/>
                </a:lnTo>
                <a:close/>
                <a:moveTo>
                  <a:pt x="4865" y="1723"/>
                </a:moveTo>
                <a:lnTo>
                  <a:pt x="4865" y="1723"/>
                </a:lnTo>
                <a:lnTo>
                  <a:pt x="4863" y="1721"/>
                </a:lnTo>
                <a:lnTo>
                  <a:pt x="4863" y="1721"/>
                </a:lnTo>
                <a:lnTo>
                  <a:pt x="4861" y="1719"/>
                </a:lnTo>
                <a:lnTo>
                  <a:pt x="4861" y="1719"/>
                </a:lnTo>
                <a:lnTo>
                  <a:pt x="4859" y="1719"/>
                </a:lnTo>
                <a:lnTo>
                  <a:pt x="4859" y="1717"/>
                </a:lnTo>
                <a:lnTo>
                  <a:pt x="4857" y="1717"/>
                </a:lnTo>
                <a:lnTo>
                  <a:pt x="4857" y="1715"/>
                </a:lnTo>
                <a:lnTo>
                  <a:pt x="4857" y="1715"/>
                </a:lnTo>
                <a:lnTo>
                  <a:pt x="4857" y="1715"/>
                </a:lnTo>
                <a:lnTo>
                  <a:pt x="4855" y="1711"/>
                </a:lnTo>
                <a:lnTo>
                  <a:pt x="4853" y="1711"/>
                </a:lnTo>
                <a:lnTo>
                  <a:pt x="4851" y="1711"/>
                </a:lnTo>
                <a:lnTo>
                  <a:pt x="4851" y="1711"/>
                </a:lnTo>
                <a:lnTo>
                  <a:pt x="4851" y="1709"/>
                </a:lnTo>
                <a:lnTo>
                  <a:pt x="4849" y="1709"/>
                </a:lnTo>
                <a:lnTo>
                  <a:pt x="4849" y="1711"/>
                </a:lnTo>
                <a:lnTo>
                  <a:pt x="4849" y="1713"/>
                </a:lnTo>
                <a:lnTo>
                  <a:pt x="4849" y="1715"/>
                </a:lnTo>
                <a:lnTo>
                  <a:pt x="4851" y="1717"/>
                </a:lnTo>
                <a:lnTo>
                  <a:pt x="4851" y="1717"/>
                </a:lnTo>
                <a:lnTo>
                  <a:pt x="4851" y="1719"/>
                </a:lnTo>
                <a:lnTo>
                  <a:pt x="4853" y="1719"/>
                </a:lnTo>
                <a:lnTo>
                  <a:pt x="4853" y="1721"/>
                </a:lnTo>
                <a:lnTo>
                  <a:pt x="4855" y="1721"/>
                </a:lnTo>
                <a:lnTo>
                  <a:pt x="4857" y="1721"/>
                </a:lnTo>
                <a:lnTo>
                  <a:pt x="4857" y="1723"/>
                </a:lnTo>
                <a:lnTo>
                  <a:pt x="4857" y="1726"/>
                </a:lnTo>
                <a:lnTo>
                  <a:pt x="4857" y="1726"/>
                </a:lnTo>
                <a:lnTo>
                  <a:pt x="4859" y="1728"/>
                </a:lnTo>
                <a:lnTo>
                  <a:pt x="4859" y="1728"/>
                </a:lnTo>
                <a:lnTo>
                  <a:pt x="4861" y="1730"/>
                </a:lnTo>
                <a:lnTo>
                  <a:pt x="4863" y="1730"/>
                </a:lnTo>
                <a:lnTo>
                  <a:pt x="4863" y="1730"/>
                </a:lnTo>
                <a:lnTo>
                  <a:pt x="4865" y="1730"/>
                </a:lnTo>
                <a:lnTo>
                  <a:pt x="4865" y="1730"/>
                </a:lnTo>
                <a:lnTo>
                  <a:pt x="4865" y="1728"/>
                </a:lnTo>
                <a:lnTo>
                  <a:pt x="4867" y="1730"/>
                </a:lnTo>
                <a:lnTo>
                  <a:pt x="4867" y="1728"/>
                </a:lnTo>
                <a:lnTo>
                  <a:pt x="4867" y="1728"/>
                </a:lnTo>
                <a:lnTo>
                  <a:pt x="4867" y="1726"/>
                </a:lnTo>
                <a:lnTo>
                  <a:pt x="4865" y="1723"/>
                </a:lnTo>
                <a:close/>
                <a:moveTo>
                  <a:pt x="4876" y="830"/>
                </a:moveTo>
                <a:lnTo>
                  <a:pt x="4874" y="830"/>
                </a:lnTo>
                <a:lnTo>
                  <a:pt x="4874" y="830"/>
                </a:lnTo>
                <a:lnTo>
                  <a:pt x="4872" y="832"/>
                </a:lnTo>
                <a:lnTo>
                  <a:pt x="4869" y="832"/>
                </a:lnTo>
                <a:lnTo>
                  <a:pt x="4872" y="835"/>
                </a:lnTo>
                <a:lnTo>
                  <a:pt x="4872" y="835"/>
                </a:lnTo>
                <a:lnTo>
                  <a:pt x="4874" y="835"/>
                </a:lnTo>
                <a:lnTo>
                  <a:pt x="4874" y="835"/>
                </a:lnTo>
                <a:lnTo>
                  <a:pt x="4874" y="832"/>
                </a:lnTo>
                <a:lnTo>
                  <a:pt x="4876" y="830"/>
                </a:lnTo>
                <a:close/>
                <a:moveTo>
                  <a:pt x="4932" y="1799"/>
                </a:moveTo>
                <a:lnTo>
                  <a:pt x="4926" y="1797"/>
                </a:lnTo>
                <a:lnTo>
                  <a:pt x="4926" y="1797"/>
                </a:lnTo>
                <a:lnTo>
                  <a:pt x="4926" y="1797"/>
                </a:lnTo>
                <a:lnTo>
                  <a:pt x="4926" y="1797"/>
                </a:lnTo>
                <a:lnTo>
                  <a:pt x="4926" y="1799"/>
                </a:lnTo>
                <a:lnTo>
                  <a:pt x="4926" y="1799"/>
                </a:lnTo>
                <a:lnTo>
                  <a:pt x="4928" y="1799"/>
                </a:lnTo>
                <a:lnTo>
                  <a:pt x="4928" y="1799"/>
                </a:lnTo>
                <a:lnTo>
                  <a:pt x="4930" y="1799"/>
                </a:lnTo>
                <a:lnTo>
                  <a:pt x="4930" y="1801"/>
                </a:lnTo>
                <a:lnTo>
                  <a:pt x="4932" y="1801"/>
                </a:lnTo>
                <a:lnTo>
                  <a:pt x="4932" y="1801"/>
                </a:lnTo>
                <a:lnTo>
                  <a:pt x="4932" y="1801"/>
                </a:lnTo>
                <a:lnTo>
                  <a:pt x="4934" y="1801"/>
                </a:lnTo>
                <a:lnTo>
                  <a:pt x="4934" y="1801"/>
                </a:lnTo>
                <a:lnTo>
                  <a:pt x="4932" y="1799"/>
                </a:lnTo>
                <a:close/>
                <a:moveTo>
                  <a:pt x="4861" y="832"/>
                </a:moveTo>
                <a:lnTo>
                  <a:pt x="4863" y="830"/>
                </a:lnTo>
                <a:lnTo>
                  <a:pt x="4863" y="830"/>
                </a:lnTo>
                <a:lnTo>
                  <a:pt x="4863" y="830"/>
                </a:lnTo>
                <a:lnTo>
                  <a:pt x="4861" y="828"/>
                </a:lnTo>
                <a:lnTo>
                  <a:pt x="4859" y="830"/>
                </a:lnTo>
                <a:lnTo>
                  <a:pt x="4861" y="830"/>
                </a:lnTo>
                <a:lnTo>
                  <a:pt x="4861" y="830"/>
                </a:lnTo>
                <a:lnTo>
                  <a:pt x="4861" y="832"/>
                </a:lnTo>
                <a:close/>
                <a:moveTo>
                  <a:pt x="4867" y="832"/>
                </a:moveTo>
                <a:lnTo>
                  <a:pt x="4865" y="835"/>
                </a:lnTo>
                <a:lnTo>
                  <a:pt x="4865" y="839"/>
                </a:lnTo>
                <a:lnTo>
                  <a:pt x="4863" y="839"/>
                </a:lnTo>
                <a:lnTo>
                  <a:pt x="4859" y="841"/>
                </a:lnTo>
                <a:lnTo>
                  <a:pt x="4857" y="841"/>
                </a:lnTo>
                <a:lnTo>
                  <a:pt x="4857" y="841"/>
                </a:lnTo>
                <a:lnTo>
                  <a:pt x="4857" y="841"/>
                </a:lnTo>
                <a:lnTo>
                  <a:pt x="4857" y="843"/>
                </a:lnTo>
                <a:lnTo>
                  <a:pt x="4857" y="845"/>
                </a:lnTo>
                <a:lnTo>
                  <a:pt x="4857" y="845"/>
                </a:lnTo>
                <a:lnTo>
                  <a:pt x="4859" y="845"/>
                </a:lnTo>
                <a:lnTo>
                  <a:pt x="4859" y="845"/>
                </a:lnTo>
                <a:lnTo>
                  <a:pt x="4861" y="845"/>
                </a:lnTo>
                <a:lnTo>
                  <a:pt x="4861" y="843"/>
                </a:lnTo>
                <a:lnTo>
                  <a:pt x="4865" y="843"/>
                </a:lnTo>
                <a:lnTo>
                  <a:pt x="4867" y="841"/>
                </a:lnTo>
                <a:lnTo>
                  <a:pt x="4867" y="839"/>
                </a:lnTo>
                <a:lnTo>
                  <a:pt x="4869" y="837"/>
                </a:lnTo>
                <a:lnTo>
                  <a:pt x="4869" y="835"/>
                </a:lnTo>
                <a:lnTo>
                  <a:pt x="4869" y="832"/>
                </a:lnTo>
                <a:lnTo>
                  <a:pt x="4867" y="832"/>
                </a:lnTo>
                <a:close/>
                <a:moveTo>
                  <a:pt x="4922" y="1753"/>
                </a:moveTo>
                <a:lnTo>
                  <a:pt x="4924" y="1755"/>
                </a:lnTo>
                <a:lnTo>
                  <a:pt x="4924" y="1755"/>
                </a:lnTo>
                <a:lnTo>
                  <a:pt x="4924" y="1753"/>
                </a:lnTo>
                <a:lnTo>
                  <a:pt x="4922" y="1753"/>
                </a:lnTo>
                <a:lnTo>
                  <a:pt x="4924" y="1751"/>
                </a:lnTo>
                <a:lnTo>
                  <a:pt x="4918" y="1747"/>
                </a:lnTo>
                <a:lnTo>
                  <a:pt x="4916" y="1747"/>
                </a:lnTo>
                <a:lnTo>
                  <a:pt x="4916" y="1747"/>
                </a:lnTo>
                <a:lnTo>
                  <a:pt x="4913" y="1744"/>
                </a:lnTo>
                <a:lnTo>
                  <a:pt x="4913" y="1744"/>
                </a:lnTo>
                <a:lnTo>
                  <a:pt x="4911" y="1744"/>
                </a:lnTo>
                <a:lnTo>
                  <a:pt x="4911" y="1742"/>
                </a:lnTo>
                <a:lnTo>
                  <a:pt x="4909" y="1742"/>
                </a:lnTo>
                <a:lnTo>
                  <a:pt x="4907" y="1740"/>
                </a:lnTo>
                <a:lnTo>
                  <a:pt x="4903" y="1740"/>
                </a:lnTo>
                <a:lnTo>
                  <a:pt x="4903" y="1740"/>
                </a:lnTo>
                <a:lnTo>
                  <a:pt x="4905" y="1740"/>
                </a:lnTo>
                <a:lnTo>
                  <a:pt x="4905" y="1742"/>
                </a:lnTo>
                <a:lnTo>
                  <a:pt x="4907" y="1744"/>
                </a:lnTo>
                <a:lnTo>
                  <a:pt x="4907" y="1744"/>
                </a:lnTo>
                <a:lnTo>
                  <a:pt x="4909" y="1744"/>
                </a:lnTo>
                <a:lnTo>
                  <a:pt x="4909" y="1747"/>
                </a:lnTo>
                <a:lnTo>
                  <a:pt x="4911" y="1747"/>
                </a:lnTo>
                <a:lnTo>
                  <a:pt x="4913" y="1749"/>
                </a:lnTo>
                <a:lnTo>
                  <a:pt x="4916" y="1749"/>
                </a:lnTo>
                <a:lnTo>
                  <a:pt x="4916" y="1749"/>
                </a:lnTo>
                <a:lnTo>
                  <a:pt x="4916" y="1751"/>
                </a:lnTo>
                <a:lnTo>
                  <a:pt x="4920" y="1751"/>
                </a:lnTo>
                <a:lnTo>
                  <a:pt x="4922" y="1753"/>
                </a:lnTo>
                <a:close/>
                <a:moveTo>
                  <a:pt x="4863" y="1732"/>
                </a:moveTo>
                <a:lnTo>
                  <a:pt x="4863" y="1734"/>
                </a:lnTo>
                <a:lnTo>
                  <a:pt x="4863" y="1734"/>
                </a:lnTo>
                <a:lnTo>
                  <a:pt x="4865" y="1734"/>
                </a:lnTo>
                <a:lnTo>
                  <a:pt x="4865" y="1732"/>
                </a:lnTo>
                <a:lnTo>
                  <a:pt x="4863" y="1732"/>
                </a:lnTo>
                <a:lnTo>
                  <a:pt x="4863" y="1732"/>
                </a:lnTo>
                <a:close/>
                <a:moveTo>
                  <a:pt x="4922" y="1753"/>
                </a:moveTo>
                <a:lnTo>
                  <a:pt x="4920" y="1753"/>
                </a:lnTo>
                <a:lnTo>
                  <a:pt x="4920" y="1753"/>
                </a:lnTo>
                <a:lnTo>
                  <a:pt x="4920" y="1751"/>
                </a:lnTo>
                <a:lnTo>
                  <a:pt x="4920" y="1753"/>
                </a:lnTo>
                <a:lnTo>
                  <a:pt x="4920" y="1753"/>
                </a:lnTo>
                <a:lnTo>
                  <a:pt x="4920" y="1753"/>
                </a:lnTo>
                <a:lnTo>
                  <a:pt x="4920" y="1753"/>
                </a:lnTo>
                <a:lnTo>
                  <a:pt x="4922" y="1753"/>
                </a:lnTo>
                <a:close/>
                <a:moveTo>
                  <a:pt x="4924" y="1910"/>
                </a:moveTo>
                <a:lnTo>
                  <a:pt x="4924" y="1912"/>
                </a:lnTo>
                <a:lnTo>
                  <a:pt x="4924" y="1912"/>
                </a:lnTo>
                <a:lnTo>
                  <a:pt x="4926" y="1910"/>
                </a:lnTo>
                <a:lnTo>
                  <a:pt x="4926" y="1908"/>
                </a:lnTo>
                <a:lnTo>
                  <a:pt x="4924" y="1910"/>
                </a:lnTo>
                <a:close/>
                <a:moveTo>
                  <a:pt x="4899" y="1755"/>
                </a:moveTo>
                <a:lnTo>
                  <a:pt x="4897" y="1753"/>
                </a:lnTo>
                <a:lnTo>
                  <a:pt x="4897" y="1755"/>
                </a:lnTo>
                <a:lnTo>
                  <a:pt x="4897" y="1755"/>
                </a:lnTo>
                <a:lnTo>
                  <a:pt x="4895" y="1755"/>
                </a:lnTo>
                <a:lnTo>
                  <a:pt x="4895" y="1755"/>
                </a:lnTo>
                <a:lnTo>
                  <a:pt x="4895" y="1755"/>
                </a:lnTo>
                <a:lnTo>
                  <a:pt x="4897" y="1757"/>
                </a:lnTo>
                <a:lnTo>
                  <a:pt x="4897" y="1757"/>
                </a:lnTo>
                <a:lnTo>
                  <a:pt x="4899" y="1757"/>
                </a:lnTo>
                <a:lnTo>
                  <a:pt x="4899" y="1755"/>
                </a:lnTo>
                <a:lnTo>
                  <a:pt x="4899" y="1755"/>
                </a:lnTo>
                <a:lnTo>
                  <a:pt x="4897" y="1755"/>
                </a:lnTo>
                <a:lnTo>
                  <a:pt x="4899" y="1755"/>
                </a:lnTo>
                <a:lnTo>
                  <a:pt x="4899" y="1755"/>
                </a:lnTo>
                <a:close/>
                <a:moveTo>
                  <a:pt x="5039" y="1853"/>
                </a:moveTo>
                <a:lnTo>
                  <a:pt x="5037" y="1856"/>
                </a:lnTo>
                <a:lnTo>
                  <a:pt x="5037" y="1856"/>
                </a:lnTo>
                <a:lnTo>
                  <a:pt x="5039" y="1856"/>
                </a:lnTo>
                <a:lnTo>
                  <a:pt x="5041" y="1853"/>
                </a:lnTo>
                <a:lnTo>
                  <a:pt x="5041" y="1851"/>
                </a:lnTo>
                <a:lnTo>
                  <a:pt x="5039" y="1853"/>
                </a:lnTo>
                <a:close/>
                <a:moveTo>
                  <a:pt x="4899" y="1757"/>
                </a:moveTo>
                <a:lnTo>
                  <a:pt x="4899" y="1757"/>
                </a:lnTo>
                <a:lnTo>
                  <a:pt x="4899" y="1759"/>
                </a:lnTo>
                <a:lnTo>
                  <a:pt x="4899" y="1759"/>
                </a:lnTo>
                <a:lnTo>
                  <a:pt x="4901" y="1757"/>
                </a:lnTo>
                <a:lnTo>
                  <a:pt x="4901" y="1757"/>
                </a:lnTo>
                <a:lnTo>
                  <a:pt x="4899" y="1757"/>
                </a:lnTo>
                <a:close/>
                <a:moveTo>
                  <a:pt x="4909" y="2505"/>
                </a:moveTo>
                <a:lnTo>
                  <a:pt x="4909" y="2508"/>
                </a:lnTo>
                <a:lnTo>
                  <a:pt x="4909" y="2505"/>
                </a:lnTo>
                <a:lnTo>
                  <a:pt x="4911" y="2503"/>
                </a:lnTo>
                <a:lnTo>
                  <a:pt x="4911" y="2501"/>
                </a:lnTo>
                <a:lnTo>
                  <a:pt x="4909" y="2501"/>
                </a:lnTo>
                <a:lnTo>
                  <a:pt x="4909" y="2505"/>
                </a:lnTo>
                <a:close/>
                <a:moveTo>
                  <a:pt x="4901" y="1531"/>
                </a:moveTo>
                <a:lnTo>
                  <a:pt x="4899" y="1531"/>
                </a:lnTo>
                <a:lnTo>
                  <a:pt x="4899" y="1531"/>
                </a:lnTo>
                <a:lnTo>
                  <a:pt x="4899" y="1533"/>
                </a:lnTo>
                <a:lnTo>
                  <a:pt x="4899" y="1533"/>
                </a:lnTo>
                <a:lnTo>
                  <a:pt x="4899" y="1533"/>
                </a:lnTo>
                <a:lnTo>
                  <a:pt x="4901" y="1533"/>
                </a:lnTo>
                <a:lnTo>
                  <a:pt x="4901" y="1533"/>
                </a:lnTo>
                <a:lnTo>
                  <a:pt x="4901" y="1533"/>
                </a:lnTo>
                <a:lnTo>
                  <a:pt x="4901" y="1533"/>
                </a:lnTo>
                <a:lnTo>
                  <a:pt x="4901" y="1531"/>
                </a:lnTo>
                <a:close/>
                <a:moveTo>
                  <a:pt x="4913" y="1761"/>
                </a:moveTo>
                <a:lnTo>
                  <a:pt x="4913" y="1761"/>
                </a:lnTo>
                <a:lnTo>
                  <a:pt x="4913" y="1761"/>
                </a:lnTo>
                <a:lnTo>
                  <a:pt x="4911" y="1761"/>
                </a:lnTo>
                <a:lnTo>
                  <a:pt x="4911" y="1761"/>
                </a:lnTo>
                <a:lnTo>
                  <a:pt x="4911" y="1763"/>
                </a:lnTo>
                <a:lnTo>
                  <a:pt x="4913" y="1763"/>
                </a:lnTo>
                <a:lnTo>
                  <a:pt x="4913" y="1763"/>
                </a:lnTo>
                <a:lnTo>
                  <a:pt x="4913" y="1763"/>
                </a:lnTo>
                <a:lnTo>
                  <a:pt x="4916" y="1761"/>
                </a:lnTo>
                <a:lnTo>
                  <a:pt x="4913" y="1761"/>
                </a:lnTo>
                <a:lnTo>
                  <a:pt x="4913" y="1761"/>
                </a:lnTo>
                <a:close/>
                <a:moveTo>
                  <a:pt x="5117" y="1612"/>
                </a:moveTo>
                <a:lnTo>
                  <a:pt x="5117" y="1612"/>
                </a:lnTo>
                <a:lnTo>
                  <a:pt x="5117" y="1612"/>
                </a:lnTo>
                <a:lnTo>
                  <a:pt x="5117" y="1610"/>
                </a:lnTo>
                <a:lnTo>
                  <a:pt x="5117" y="1612"/>
                </a:lnTo>
                <a:lnTo>
                  <a:pt x="5115" y="1612"/>
                </a:lnTo>
                <a:lnTo>
                  <a:pt x="5115" y="1612"/>
                </a:lnTo>
                <a:lnTo>
                  <a:pt x="5115" y="1612"/>
                </a:lnTo>
                <a:lnTo>
                  <a:pt x="5115" y="1612"/>
                </a:lnTo>
                <a:lnTo>
                  <a:pt x="5115" y="1612"/>
                </a:lnTo>
                <a:lnTo>
                  <a:pt x="5117" y="1612"/>
                </a:lnTo>
                <a:close/>
                <a:moveTo>
                  <a:pt x="5113" y="1619"/>
                </a:moveTo>
                <a:lnTo>
                  <a:pt x="5115" y="1619"/>
                </a:lnTo>
                <a:lnTo>
                  <a:pt x="5115" y="1619"/>
                </a:lnTo>
                <a:lnTo>
                  <a:pt x="5115" y="1617"/>
                </a:lnTo>
                <a:lnTo>
                  <a:pt x="5115" y="1617"/>
                </a:lnTo>
                <a:lnTo>
                  <a:pt x="5115" y="1617"/>
                </a:lnTo>
                <a:lnTo>
                  <a:pt x="5115" y="1617"/>
                </a:lnTo>
                <a:lnTo>
                  <a:pt x="5115" y="1617"/>
                </a:lnTo>
                <a:lnTo>
                  <a:pt x="5115" y="1617"/>
                </a:lnTo>
                <a:lnTo>
                  <a:pt x="5115" y="1617"/>
                </a:lnTo>
                <a:lnTo>
                  <a:pt x="5115" y="1617"/>
                </a:lnTo>
                <a:lnTo>
                  <a:pt x="5115" y="1617"/>
                </a:lnTo>
                <a:lnTo>
                  <a:pt x="5115" y="1619"/>
                </a:lnTo>
                <a:lnTo>
                  <a:pt x="5113" y="1619"/>
                </a:lnTo>
                <a:close/>
                <a:moveTo>
                  <a:pt x="5110" y="1587"/>
                </a:moveTo>
                <a:lnTo>
                  <a:pt x="5110" y="1587"/>
                </a:lnTo>
                <a:lnTo>
                  <a:pt x="5113" y="1587"/>
                </a:lnTo>
                <a:lnTo>
                  <a:pt x="5113" y="1587"/>
                </a:lnTo>
                <a:lnTo>
                  <a:pt x="5113" y="1587"/>
                </a:lnTo>
                <a:lnTo>
                  <a:pt x="5110" y="1587"/>
                </a:lnTo>
                <a:lnTo>
                  <a:pt x="5110" y="1587"/>
                </a:lnTo>
                <a:lnTo>
                  <a:pt x="5110" y="1587"/>
                </a:lnTo>
                <a:close/>
                <a:moveTo>
                  <a:pt x="5127" y="2252"/>
                </a:moveTo>
                <a:lnTo>
                  <a:pt x="5127" y="2250"/>
                </a:lnTo>
                <a:lnTo>
                  <a:pt x="5127" y="2250"/>
                </a:lnTo>
                <a:lnTo>
                  <a:pt x="5127" y="2250"/>
                </a:lnTo>
                <a:lnTo>
                  <a:pt x="5125" y="2252"/>
                </a:lnTo>
                <a:lnTo>
                  <a:pt x="5125" y="2252"/>
                </a:lnTo>
                <a:lnTo>
                  <a:pt x="5125" y="2254"/>
                </a:lnTo>
                <a:lnTo>
                  <a:pt x="5127" y="2252"/>
                </a:lnTo>
                <a:lnTo>
                  <a:pt x="5127" y="2252"/>
                </a:lnTo>
                <a:close/>
                <a:moveTo>
                  <a:pt x="5115" y="1606"/>
                </a:moveTo>
                <a:lnTo>
                  <a:pt x="5115" y="1606"/>
                </a:lnTo>
                <a:lnTo>
                  <a:pt x="5115" y="1606"/>
                </a:lnTo>
                <a:lnTo>
                  <a:pt x="5115" y="1606"/>
                </a:lnTo>
                <a:lnTo>
                  <a:pt x="5115" y="1606"/>
                </a:lnTo>
                <a:lnTo>
                  <a:pt x="5115" y="1606"/>
                </a:lnTo>
                <a:lnTo>
                  <a:pt x="5115" y="1606"/>
                </a:lnTo>
                <a:lnTo>
                  <a:pt x="5115" y="1606"/>
                </a:lnTo>
                <a:lnTo>
                  <a:pt x="5115" y="1606"/>
                </a:lnTo>
                <a:close/>
                <a:moveTo>
                  <a:pt x="5123" y="801"/>
                </a:moveTo>
                <a:lnTo>
                  <a:pt x="5123" y="801"/>
                </a:lnTo>
                <a:lnTo>
                  <a:pt x="5125" y="801"/>
                </a:lnTo>
                <a:lnTo>
                  <a:pt x="5125" y="801"/>
                </a:lnTo>
                <a:lnTo>
                  <a:pt x="5125" y="799"/>
                </a:lnTo>
                <a:lnTo>
                  <a:pt x="5123" y="799"/>
                </a:lnTo>
                <a:lnTo>
                  <a:pt x="5121" y="801"/>
                </a:lnTo>
                <a:lnTo>
                  <a:pt x="5121" y="801"/>
                </a:lnTo>
                <a:lnTo>
                  <a:pt x="5119" y="801"/>
                </a:lnTo>
                <a:lnTo>
                  <a:pt x="5123" y="801"/>
                </a:lnTo>
                <a:close/>
                <a:moveTo>
                  <a:pt x="5039" y="757"/>
                </a:moveTo>
                <a:lnTo>
                  <a:pt x="5037" y="755"/>
                </a:lnTo>
                <a:lnTo>
                  <a:pt x="5035" y="755"/>
                </a:lnTo>
                <a:lnTo>
                  <a:pt x="5035" y="753"/>
                </a:lnTo>
                <a:lnTo>
                  <a:pt x="5033" y="753"/>
                </a:lnTo>
                <a:lnTo>
                  <a:pt x="5035" y="755"/>
                </a:lnTo>
                <a:lnTo>
                  <a:pt x="5037" y="757"/>
                </a:lnTo>
                <a:lnTo>
                  <a:pt x="5043" y="759"/>
                </a:lnTo>
                <a:lnTo>
                  <a:pt x="5041" y="759"/>
                </a:lnTo>
                <a:lnTo>
                  <a:pt x="5039" y="757"/>
                </a:lnTo>
                <a:close/>
                <a:moveTo>
                  <a:pt x="5115" y="1604"/>
                </a:moveTo>
                <a:lnTo>
                  <a:pt x="5115" y="1604"/>
                </a:lnTo>
                <a:lnTo>
                  <a:pt x="5115" y="1604"/>
                </a:lnTo>
                <a:lnTo>
                  <a:pt x="5113" y="1604"/>
                </a:lnTo>
                <a:lnTo>
                  <a:pt x="5113" y="1604"/>
                </a:lnTo>
                <a:lnTo>
                  <a:pt x="5113" y="1604"/>
                </a:lnTo>
                <a:lnTo>
                  <a:pt x="5113" y="1604"/>
                </a:lnTo>
                <a:lnTo>
                  <a:pt x="5113" y="1604"/>
                </a:lnTo>
                <a:lnTo>
                  <a:pt x="5115" y="1604"/>
                </a:lnTo>
                <a:close/>
                <a:moveTo>
                  <a:pt x="5192" y="2197"/>
                </a:moveTo>
                <a:lnTo>
                  <a:pt x="5190" y="2197"/>
                </a:lnTo>
                <a:lnTo>
                  <a:pt x="5186" y="2197"/>
                </a:lnTo>
                <a:lnTo>
                  <a:pt x="5186" y="2197"/>
                </a:lnTo>
                <a:lnTo>
                  <a:pt x="5186" y="2197"/>
                </a:lnTo>
                <a:lnTo>
                  <a:pt x="5184" y="2199"/>
                </a:lnTo>
                <a:lnTo>
                  <a:pt x="5182" y="2199"/>
                </a:lnTo>
                <a:lnTo>
                  <a:pt x="5182" y="2201"/>
                </a:lnTo>
                <a:lnTo>
                  <a:pt x="5180" y="2201"/>
                </a:lnTo>
                <a:lnTo>
                  <a:pt x="5177" y="2204"/>
                </a:lnTo>
                <a:lnTo>
                  <a:pt x="5177" y="2204"/>
                </a:lnTo>
                <a:lnTo>
                  <a:pt x="5175" y="2204"/>
                </a:lnTo>
                <a:lnTo>
                  <a:pt x="5173" y="2204"/>
                </a:lnTo>
                <a:lnTo>
                  <a:pt x="5169" y="2201"/>
                </a:lnTo>
                <a:lnTo>
                  <a:pt x="5167" y="2201"/>
                </a:lnTo>
                <a:lnTo>
                  <a:pt x="5161" y="2199"/>
                </a:lnTo>
                <a:lnTo>
                  <a:pt x="5161" y="2199"/>
                </a:lnTo>
                <a:lnTo>
                  <a:pt x="5161" y="2199"/>
                </a:lnTo>
                <a:lnTo>
                  <a:pt x="5159" y="2197"/>
                </a:lnTo>
                <a:lnTo>
                  <a:pt x="5159" y="2197"/>
                </a:lnTo>
                <a:lnTo>
                  <a:pt x="5159" y="2197"/>
                </a:lnTo>
                <a:lnTo>
                  <a:pt x="5159" y="2197"/>
                </a:lnTo>
                <a:lnTo>
                  <a:pt x="5159" y="2197"/>
                </a:lnTo>
                <a:lnTo>
                  <a:pt x="5159" y="2197"/>
                </a:lnTo>
                <a:lnTo>
                  <a:pt x="5157" y="2195"/>
                </a:lnTo>
                <a:lnTo>
                  <a:pt x="5157" y="2191"/>
                </a:lnTo>
                <a:lnTo>
                  <a:pt x="5157" y="2187"/>
                </a:lnTo>
                <a:lnTo>
                  <a:pt x="5154" y="2185"/>
                </a:lnTo>
                <a:lnTo>
                  <a:pt x="5154" y="2185"/>
                </a:lnTo>
                <a:lnTo>
                  <a:pt x="5154" y="2183"/>
                </a:lnTo>
                <a:lnTo>
                  <a:pt x="5152" y="2183"/>
                </a:lnTo>
                <a:lnTo>
                  <a:pt x="5150" y="2180"/>
                </a:lnTo>
                <a:lnTo>
                  <a:pt x="5150" y="2180"/>
                </a:lnTo>
                <a:lnTo>
                  <a:pt x="5150" y="2178"/>
                </a:lnTo>
                <a:lnTo>
                  <a:pt x="5148" y="2178"/>
                </a:lnTo>
                <a:lnTo>
                  <a:pt x="5148" y="2180"/>
                </a:lnTo>
                <a:lnTo>
                  <a:pt x="5148" y="2180"/>
                </a:lnTo>
                <a:lnTo>
                  <a:pt x="5150" y="2183"/>
                </a:lnTo>
                <a:lnTo>
                  <a:pt x="5150" y="2183"/>
                </a:lnTo>
                <a:lnTo>
                  <a:pt x="5150" y="2183"/>
                </a:lnTo>
                <a:lnTo>
                  <a:pt x="5150" y="2185"/>
                </a:lnTo>
                <a:lnTo>
                  <a:pt x="5150" y="2185"/>
                </a:lnTo>
                <a:lnTo>
                  <a:pt x="5150" y="2189"/>
                </a:lnTo>
                <a:lnTo>
                  <a:pt x="5150" y="2191"/>
                </a:lnTo>
                <a:lnTo>
                  <a:pt x="5150" y="2191"/>
                </a:lnTo>
                <a:lnTo>
                  <a:pt x="5150" y="2191"/>
                </a:lnTo>
                <a:lnTo>
                  <a:pt x="5148" y="2191"/>
                </a:lnTo>
                <a:lnTo>
                  <a:pt x="5148" y="2191"/>
                </a:lnTo>
                <a:lnTo>
                  <a:pt x="5148" y="2189"/>
                </a:lnTo>
                <a:lnTo>
                  <a:pt x="5148" y="2187"/>
                </a:lnTo>
                <a:lnTo>
                  <a:pt x="5146" y="2187"/>
                </a:lnTo>
                <a:lnTo>
                  <a:pt x="5144" y="2187"/>
                </a:lnTo>
                <a:lnTo>
                  <a:pt x="5142" y="2185"/>
                </a:lnTo>
                <a:lnTo>
                  <a:pt x="5142" y="2185"/>
                </a:lnTo>
                <a:lnTo>
                  <a:pt x="5142" y="2187"/>
                </a:lnTo>
                <a:lnTo>
                  <a:pt x="5140" y="2185"/>
                </a:lnTo>
                <a:lnTo>
                  <a:pt x="5140" y="2185"/>
                </a:lnTo>
                <a:lnTo>
                  <a:pt x="5140" y="2185"/>
                </a:lnTo>
                <a:lnTo>
                  <a:pt x="5140" y="2185"/>
                </a:lnTo>
                <a:lnTo>
                  <a:pt x="5140" y="2185"/>
                </a:lnTo>
                <a:lnTo>
                  <a:pt x="5140" y="2183"/>
                </a:lnTo>
                <a:lnTo>
                  <a:pt x="5140" y="2180"/>
                </a:lnTo>
                <a:lnTo>
                  <a:pt x="5140" y="2178"/>
                </a:lnTo>
                <a:lnTo>
                  <a:pt x="5140" y="2178"/>
                </a:lnTo>
                <a:lnTo>
                  <a:pt x="5140" y="2178"/>
                </a:lnTo>
                <a:lnTo>
                  <a:pt x="5140" y="2176"/>
                </a:lnTo>
                <a:lnTo>
                  <a:pt x="5138" y="2172"/>
                </a:lnTo>
                <a:lnTo>
                  <a:pt x="5136" y="2172"/>
                </a:lnTo>
                <a:lnTo>
                  <a:pt x="5136" y="2170"/>
                </a:lnTo>
                <a:lnTo>
                  <a:pt x="5133" y="2168"/>
                </a:lnTo>
                <a:lnTo>
                  <a:pt x="5133" y="2168"/>
                </a:lnTo>
                <a:lnTo>
                  <a:pt x="5136" y="2168"/>
                </a:lnTo>
                <a:lnTo>
                  <a:pt x="5138" y="2168"/>
                </a:lnTo>
                <a:lnTo>
                  <a:pt x="5136" y="2166"/>
                </a:lnTo>
                <a:lnTo>
                  <a:pt x="5136" y="2166"/>
                </a:lnTo>
                <a:lnTo>
                  <a:pt x="5136" y="2164"/>
                </a:lnTo>
                <a:lnTo>
                  <a:pt x="5136" y="2162"/>
                </a:lnTo>
                <a:lnTo>
                  <a:pt x="5136" y="2162"/>
                </a:lnTo>
                <a:lnTo>
                  <a:pt x="5133" y="2162"/>
                </a:lnTo>
                <a:lnTo>
                  <a:pt x="5133" y="2162"/>
                </a:lnTo>
                <a:lnTo>
                  <a:pt x="5133" y="2160"/>
                </a:lnTo>
                <a:lnTo>
                  <a:pt x="5133" y="2160"/>
                </a:lnTo>
                <a:lnTo>
                  <a:pt x="5133" y="2160"/>
                </a:lnTo>
                <a:lnTo>
                  <a:pt x="5131" y="2160"/>
                </a:lnTo>
                <a:lnTo>
                  <a:pt x="5131" y="2160"/>
                </a:lnTo>
                <a:lnTo>
                  <a:pt x="5129" y="2160"/>
                </a:lnTo>
                <a:lnTo>
                  <a:pt x="5129" y="2157"/>
                </a:lnTo>
                <a:lnTo>
                  <a:pt x="5129" y="2157"/>
                </a:lnTo>
                <a:lnTo>
                  <a:pt x="5129" y="2157"/>
                </a:lnTo>
                <a:lnTo>
                  <a:pt x="5127" y="2155"/>
                </a:lnTo>
                <a:lnTo>
                  <a:pt x="5127" y="2155"/>
                </a:lnTo>
                <a:lnTo>
                  <a:pt x="5125" y="2155"/>
                </a:lnTo>
                <a:lnTo>
                  <a:pt x="5125" y="2155"/>
                </a:lnTo>
                <a:lnTo>
                  <a:pt x="5125" y="2155"/>
                </a:lnTo>
                <a:lnTo>
                  <a:pt x="5123" y="2155"/>
                </a:lnTo>
                <a:lnTo>
                  <a:pt x="5121" y="2153"/>
                </a:lnTo>
                <a:lnTo>
                  <a:pt x="5121" y="2153"/>
                </a:lnTo>
                <a:lnTo>
                  <a:pt x="5121" y="2153"/>
                </a:lnTo>
                <a:lnTo>
                  <a:pt x="5119" y="2153"/>
                </a:lnTo>
                <a:lnTo>
                  <a:pt x="5119" y="2153"/>
                </a:lnTo>
                <a:lnTo>
                  <a:pt x="5119" y="2155"/>
                </a:lnTo>
                <a:lnTo>
                  <a:pt x="5119" y="2153"/>
                </a:lnTo>
                <a:lnTo>
                  <a:pt x="5117" y="2153"/>
                </a:lnTo>
                <a:lnTo>
                  <a:pt x="5117" y="2153"/>
                </a:lnTo>
                <a:lnTo>
                  <a:pt x="5117" y="2151"/>
                </a:lnTo>
                <a:lnTo>
                  <a:pt x="5115" y="2149"/>
                </a:lnTo>
                <a:lnTo>
                  <a:pt x="5115" y="2149"/>
                </a:lnTo>
                <a:lnTo>
                  <a:pt x="5113" y="2147"/>
                </a:lnTo>
                <a:lnTo>
                  <a:pt x="5115" y="2145"/>
                </a:lnTo>
                <a:lnTo>
                  <a:pt x="5113" y="2145"/>
                </a:lnTo>
                <a:lnTo>
                  <a:pt x="5110" y="2147"/>
                </a:lnTo>
                <a:lnTo>
                  <a:pt x="5113" y="2149"/>
                </a:lnTo>
                <a:lnTo>
                  <a:pt x="5115" y="2151"/>
                </a:lnTo>
                <a:lnTo>
                  <a:pt x="5117" y="2153"/>
                </a:lnTo>
                <a:lnTo>
                  <a:pt x="5117" y="2155"/>
                </a:lnTo>
                <a:lnTo>
                  <a:pt x="5117" y="2157"/>
                </a:lnTo>
                <a:lnTo>
                  <a:pt x="5115" y="2157"/>
                </a:lnTo>
                <a:lnTo>
                  <a:pt x="5117" y="2160"/>
                </a:lnTo>
                <a:lnTo>
                  <a:pt x="5117" y="2160"/>
                </a:lnTo>
                <a:lnTo>
                  <a:pt x="5119" y="2160"/>
                </a:lnTo>
                <a:lnTo>
                  <a:pt x="5119" y="2162"/>
                </a:lnTo>
                <a:lnTo>
                  <a:pt x="5119" y="2162"/>
                </a:lnTo>
                <a:lnTo>
                  <a:pt x="5119" y="2162"/>
                </a:lnTo>
                <a:lnTo>
                  <a:pt x="5119" y="2164"/>
                </a:lnTo>
                <a:lnTo>
                  <a:pt x="5119" y="2162"/>
                </a:lnTo>
                <a:lnTo>
                  <a:pt x="5121" y="2162"/>
                </a:lnTo>
                <a:lnTo>
                  <a:pt x="5121" y="2162"/>
                </a:lnTo>
                <a:lnTo>
                  <a:pt x="5121" y="2160"/>
                </a:lnTo>
                <a:lnTo>
                  <a:pt x="5123" y="2160"/>
                </a:lnTo>
                <a:lnTo>
                  <a:pt x="5123" y="2160"/>
                </a:lnTo>
                <a:lnTo>
                  <a:pt x="5123" y="2162"/>
                </a:lnTo>
                <a:lnTo>
                  <a:pt x="5123" y="2162"/>
                </a:lnTo>
                <a:lnTo>
                  <a:pt x="5121" y="2162"/>
                </a:lnTo>
                <a:lnTo>
                  <a:pt x="5121" y="2164"/>
                </a:lnTo>
                <a:lnTo>
                  <a:pt x="5127" y="2174"/>
                </a:lnTo>
                <a:lnTo>
                  <a:pt x="5129" y="2174"/>
                </a:lnTo>
                <a:lnTo>
                  <a:pt x="5129" y="2176"/>
                </a:lnTo>
                <a:lnTo>
                  <a:pt x="5129" y="2178"/>
                </a:lnTo>
                <a:lnTo>
                  <a:pt x="5131" y="2176"/>
                </a:lnTo>
                <a:lnTo>
                  <a:pt x="5131" y="2176"/>
                </a:lnTo>
                <a:lnTo>
                  <a:pt x="5131" y="2176"/>
                </a:lnTo>
                <a:lnTo>
                  <a:pt x="5129" y="2174"/>
                </a:lnTo>
                <a:lnTo>
                  <a:pt x="5127" y="2172"/>
                </a:lnTo>
                <a:lnTo>
                  <a:pt x="5127" y="2170"/>
                </a:lnTo>
                <a:lnTo>
                  <a:pt x="5127" y="2170"/>
                </a:lnTo>
                <a:lnTo>
                  <a:pt x="5127" y="2172"/>
                </a:lnTo>
                <a:lnTo>
                  <a:pt x="5129" y="2172"/>
                </a:lnTo>
                <a:lnTo>
                  <a:pt x="5131" y="2174"/>
                </a:lnTo>
                <a:lnTo>
                  <a:pt x="5133" y="2174"/>
                </a:lnTo>
                <a:lnTo>
                  <a:pt x="5131" y="2174"/>
                </a:lnTo>
                <a:lnTo>
                  <a:pt x="5131" y="2174"/>
                </a:lnTo>
                <a:lnTo>
                  <a:pt x="5133" y="2174"/>
                </a:lnTo>
                <a:lnTo>
                  <a:pt x="5133" y="2174"/>
                </a:lnTo>
                <a:lnTo>
                  <a:pt x="5133" y="2176"/>
                </a:lnTo>
                <a:lnTo>
                  <a:pt x="5133" y="2176"/>
                </a:lnTo>
                <a:lnTo>
                  <a:pt x="5133" y="2176"/>
                </a:lnTo>
                <a:lnTo>
                  <a:pt x="5133" y="2178"/>
                </a:lnTo>
                <a:lnTo>
                  <a:pt x="5136" y="2178"/>
                </a:lnTo>
                <a:lnTo>
                  <a:pt x="5136" y="2180"/>
                </a:lnTo>
                <a:lnTo>
                  <a:pt x="5136" y="2180"/>
                </a:lnTo>
                <a:lnTo>
                  <a:pt x="5133" y="2180"/>
                </a:lnTo>
                <a:lnTo>
                  <a:pt x="5131" y="2178"/>
                </a:lnTo>
                <a:lnTo>
                  <a:pt x="5131" y="2178"/>
                </a:lnTo>
                <a:lnTo>
                  <a:pt x="5133" y="2183"/>
                </a:lnTo>
                <a:lnTo>
                  <a:pt x="5133" y="2185"/>
                </a:lnTo>
                <a:lnTo>
                  <a:pt x="5136" y="2185"/>
                </a:lnTo>
                <a:lnTo>
                  <a:pt x="5136" y="2187"/>
                </a:lnTo>
                <a:lnTo>
                  <a:pt x="5136" y="2187"/>
                </a:lnTo>
                <a:lnTo>
                  <a:pt x="5138" y="2187"/>
                </a:lnTo>
                <a:lnTo>
                  <a:pt x="5138" y="2187"/>
                </a:lnTo>
                <a:lnTo>
                  <a:pt x="5140" y="2187"/>
                </a:lnTo>
                <a:lnTo>
                  <a:pt x="5140" y="2187"/>
                </a:lnTo>
                <a:lnTo>
                  <a:pt x="5142" y="2189"/>
                </a:lnTo>
                <a:lnTo>
                  <a:pt x="5142" y="2189"/>
                </a:lnTo>
                <a:lnTo>
                  <a:pt x="5140" y="2189"/>
                </a:lnTo>
                <a:lnTo>
                  <a:pt x="5140" y="2191"/>
                </a:lnTo>
                <a:lnTo>
                  <a:pt x="5140" y="2191"/>
                </a:lnTo>
                <a:lnTo>
                  <a:pt x="5138" y="2189"/>
                </a:lnTo>
                <a:lnTo>
                  <a:pt x="5138" y="2189"/>
                </a:lnTo>
                <a:lnTo>
                  <a:pt x="5138" y="2189"/>
                </a:lnTo>
                <a:lnTo>
                  <a:pt x="5138" y="2193"/>
                </a:lnTo>
                <a:lnTo>
                  <a:pt x="5138" y="2193"/>
                </a:lnTo>
                <a:lnTo>
                  <a:pt x="5140" y="2193"/>
                </a:lnTo>
                <a:lnTo>
                  <a:pt x="5140" y="2193"/>
                </a:lnTo>
                <a:lnTo>
                  <a:pt x="5140" y="2195"/>
                </a:lnTo>
                <a:lnTo>
                  <a:pt x="5140" y="2195"/>
                </a:lnTo>
                <a:lnTo>
                  <a:pt x="5140" y="2199"/>
                </a:lnTo>
                <a:lnTo>
                  <a:pt x="5142" y="2201"/>
                </a:lnTo>
                <a:lnTo>
                  <a:pt x="5142" y="2201"/>
                </a:lnTo>
                <a:lnTo>
                  <a:pt x="5140" y="2201"/>
                </a:lnTo>
                <a:lnTo>
                  <a:pt x="5140" y="2201"/>
                </a:lnTo>
                <a:lnTo>
                  <a:pt x="5140" y="2204"/>
                </a:lnTo>
                <a:lnTo>
                  <a:pt x="5140" y="2206"/>
                </a:lnTo>
                <a:lnTo>
                  <a:pt x="5140" y="2208"/>
                </a:lnTo>
                <a:lnTo>
                  <a:pt x="5138" y="2212"/>
                </a:lnTo>
                <a:lnTo>
                  <a:pt x="5138" y="2214"/>
                </a:lnTo>
                <a:lnTo>
                  <a:pt x="5138" y="2218"/>
                </a:lnTo>
                <a:lnTo>
                  <a:pt x="5138" y="2218"/>
                </a:lnTo>
                <a:lnTo>
                  <a:pt x="5136" y="2220"/>
                </a:lnTo>
                <a:lnTo>
                  <a:pt x="5133" y="2220"/>
                </a:lnTo>
                <a:lnTo>
                  <a:pt x="5133" y="2220"/>
                </a:lnTo>
                <a:lnTo>
                  <a:pt x="5133" y="2220"/>
                </a:lnTo>
                <a:lnTo>
                  <a:pt x="5129" y="2222"/>
                </a:lnTo>
                <a:lnTo>
                  <a:pt x="5127" y="2222"/>
                </a:lnTo>
                <a:lnTo>
                  <a:pt x="5125" y="2225"/>
                </a:lnTo>
                <a:lnTo>
                  <a:pt x="5125" y="2225"/>
                </a:lnTo>
                <a:lnTo>
                  <a:pt x="5125" y="2225"/>
                </a:lnTo>
                <a:lnTo>
                  <a:pt x="5125" y="2227"/>
                </a:lnTo>
                <a:lnTo>
                  <a:pt x="5125" y="2227"/>
                </a:lnTo>
                <a:lnTo>
                  <a:pt x="5125" y="2229"/>
                </a:lnTo>
                <a:lnTo>
                  <a:pt x="5127" y="2229"/>
                </a:lnTo>
                <a:lnTo>
                  <a:pt x="5131" y="2231"/>
                </a:lnTo>
                <a:lnTo>
                  <a:pt x="5133" y="2231"/>
                </a:lnTo>
                <a:lnTo>
                  <a:pt x="5136" y="2233"/>
                </a:lnTo>
                <a:lnTo>
                  <a:pt x="5138" y="2235"/>
                </a:lnTo>
                <a:lnTo>
                  <a:pt x="5138" y="2235"/>
                </a:lnTo>
                <a:lnTo>
                  <a:pt x="5140" y="2235"/>
                </a:lnTo>
                <a:lnTo>
                  <a:pt x="5144" y="2237"/>
                </a:lnTo>
                <a:lnTo>
                  <a:pt x="5146" y="2239"/>
                </a:lnTo>
                <a:lnTo>
                  <a:pt x="5146" y="2241"/>
                </a:lnTo>
                <a:lnTo>
                  <a:pt x="5146" y="2243"/>
                </a:lnTo>
                <a:lnTo>
                  <a:pt x="5146" y="2245"/>
                </a:lnTo>
                <a:lnTo>
                  <a:pt x="5146" y="2248"/>
                </a:lnTo>
                <a:lnTo>
                  <a:pt x="5144" y="2252"/>
                </a:lnTo>
                <a:lnTo>
                  <a:pt x="5140" y="2256"/>
                </a:lnTo>
                <a:lnTo>
                  <a:pt x="5138" y="2258"/>
                </a:lnTo>
                <a:lnTo>
                  <a:pt x="5138" y="2258"/>
                </a:lnTo>
                <a:lnTo>
                  <a:pt x="5138" y="2260"/>
                </a:lnTo>
                <a:lnTo>
                  <a:pt x="5138" y="2260"/>
                </a:lnTo>
                <a:lnTo>
                  <a:pt x="5138" y="2260"/>
                </a:lnTo>
                <a:lnTo>
                  <a:pt x="5140" y="2260"/>
                </a:lnTo>
                <a:lnTo>
                  <a:pt x="5140" y="2260"/>
                </a:lnTo>
                <a:lnTo>
                  <a:pt x="5140" y="2260"/>
                </a:lnTo>
                <a:lnTo>
                  <a:pt x="5140" y="2258"/>
                </a:lnTo>
                <a:lnTo>
                  <a:pt x="5142" y="2258"/>
                </a:lnTo>
                <a:lnTo>
                  <a:pt x="5142" y="2258"/>
                </a:lnTo>
                <a:lnTo>
                  <a:pt x="5142" y="2260"/>
                </a:lnTo>
                <a:lnTo>
                  <a:pt x="5142" y="2262"/>
                </a:lnTo>
                <a:lnTo>
                  <a:pt x="5142" y="2262"/>
                </a:lnTo>
                <a:lnTo>
                  <a:pt x="5142" y="2262"/>
                </a:lnTo>
                <a:lnTo>
                  <a:pt x="5144" y="2262"/>
                </a:lnTo>
                <a:lnTo>
                  <a:pt x="5146" y="2262"/>
                </a:lnTo>
                <a:lnTo>
                  <a:pt x="5146" y="2262"/>
                </a:lnTo>
                <a:lnTo>
                  <a:pt x="5146" y="2264"/>
                </a:lnTo>
                <a:lnTo>
                  <a:pt x="5146" y="2264"/>
                </a:lnTo>
                <a:lnTo>
                  <a:pt x="5148" y="2264"/>
                </a:lnTo>
                <a:lnTo>
                  <a:pt x="5148" y="2264"/>
                </a:lnTo>
                <a:lnTo>
                  <a:pt x="5150" y="2264"/>
                </a:lnTo>
                <a:lnTo>
                  <a:pt x="5152" y="2262"/>
                </a:lnTo>
                <a:lnTo>
                  <a:pt x="5154" y="2260"/>
                </a:lnTo>
                <a:lnTo>
                  <a:pt x="5157" y="2258"/>
                </a:lnTo>
                <a:lnTo>
                  <a:pt x="5159" y="2256"/>
                </a:lnTo>
                <a:lnTo>
                  <a:pt x="5159" y="2256"/>
                </a:lnTo>
                <a:lnTo>
                  <a:pt x="5161" y="2252"/>
                </a:lnTo>
                <a:lnTo>
                  <a:pt x="5163" y="2252"/>
                </a:lnTo>
                <a:lnTo>
                  <a:pt x="5163" y="2250"/>
                </a:lnTo>
                <a:lnTo>
                  <a:pt x="5165" y="2248"/>
                </a:lnTo>
                <a:lnTo>
                  <a:pt x="5167" y="2245"/>
                </a:lnTo>
                <a:lnTo>
                  <a:pt x="5167" y="2243"/>
                </a:lnTo>
                <a:lnTo>
                  <a:pt x="5169" y="2241"/>
                </a:lnTo>
                <a:lnTo>
                  <a:pt x="5169" y="2241"/>
                </a:lnTo>
                <a:lnTo>
                  <a:pt x="5171" y="2237"/>
                </a:lnTo>
                <a:lnTo>
                  <a:pt x="5173" y="2233"/>
                </a:lnTo>
                <a:lnTo>
                  <a:pt x="5171" y="2231"/>
                </a:lnTo>
                <a:lnTo>
                  <a:pt x="5171" y="2231"/>
                </a:lnTo>
                <a:lnTo>
                  <a:pt x="5171" y="2229"/>
                </a:lnTo>
                <a:lnTo>
                  <a:pt x="5171" y="2227"/>
                </a:lnTo>
                <a:lnTo>
                  <a:pt x="5173" y="2225"/>
                </a:lnTo>
                <a:lnTo>
                  <a:pt x="5173" y="2225"/>
                </a:lnTo>
                <a:lnTo>
                  <a:pt x="5173" y="2225"/>
                </a:lnTo>
                <a:lnTo>
                  <a:pt x="5175" y="2222"/>
                </a:lnTo>
                <a:lnTo>
                  <a:pt x="5177" y="2222"/>
                </a:lnTo>
                <a:lnTo>
                  <a:pt x="5180" y="2222"/>
                </a:lnTo>
                <a:lnTo>
                  <a:pt x="5182" y="2222"/>
                </a:lnTo>
                <a:lnTo>
                  <a:pt x="5184" y="2222"/>
                </a:lnTo>
                <a:lnTo>
                  <a:pt x="5184" y="2222"/>
                </a:lnTo>
                <a:lnTo>
                  <a:pt x="5184" y="2225"/>
                </a:lnTo>
                <a:lnTo>
                  <a:pt x="5186" y="2225"/>
                </a:lnTo>
                <a:lnTo>
                  <a:pt x="5186" y="2222"/>
                </a:lnTo>
                <a:lnTo>
                  <a:pt x="5186" y="2222"/>
                </a:lnTo>
                <a:lnTo>
                  <a:pt x="5186" y="2222"/>
                </a:lnTo>
                <a:lnTo>
                  <a:pt x="5186" y="2220"/>
                </a:lnTo>
                <a:lnTo>
                  <a:pt x="5186" y="2218"/>
                </a:lnTo>
                <a:lnTo>
                  <a:pt x="5186" y="2216"/>
                </a:lnTo>
                <a:lnTo>
                  <a:pt x="5188" y="2216"/>
                </a:lnTo>
                <a:lnTo>
                  <a:pt x="5190" y="2214"/>
                </a:lnTo>
                <a:lnTo>
                  <a:pt x="5190" y="2214"/>
                </a:lnTo>
                <a:lnTo>
                  <a:pt x="5190" y="2212"/>
                </a:lnTo>
                <a:lnTo>
                  <a:pt x="5192" y="2208"/>
                </a:lnTo>
                <a:lnTo>
                  <a:pt x="5192" y="2204"/>
                </a:lnTo>
                <a:lnTo>
                  <a:pt x="5192" y="2201"/>
                </a:lnTo>
                <a:lnTo>
                  <a:pt x="5194" y="2199"/>
                </a:lnTo>
                <a:lnTo>
                  <a:pt x="5194" y="2199"/>
                </a:lnTo>
                <a:lnTo>
                  <a:pt x="5194" y="2199"/>
                </a:lnTo>
                <a:lnTo>
                  <a:pt x="5192" y="2197"/>
                </a:lnTo>
                <a:close/>
                <a:moveTo>
                  <a:pt x="5113" y="1587"/>
                </a:moveTo>
                <a:lnTo>
                  <a:pt x="5113" y="1587"/>
                </a:lnTo>
                <a:lnTo>
                  <a:pt x="5113" y="1587"/>
                </a:lnTo>
                <a:lnTo>
                  <a:pt x="5113" y="1585"/>
                </a:lnTo>
                <a:lnTo>
                  <a:pt x="5113" y="1585"/>
                </a:lnTo>
                <a:lnTo>
                  <a:pt x="5113" y="1587"/>
                </a:lnTo>
                <a:close/>
                <a:moveTo>
                  <a:pt x="5138" y="1948"/>
                </a:moveTo>
                <a:lnTo>
                  <a:pt x="5138" y="1948"/>
                </a:lnTo>
                <a:lnTo>
                  <a:pt x="5138" y="1948"/>
                </a:lnTo>
                <a:lnTo>
                  <a:pt x="5138" y="1948"/>
                </a:lnTo>
                <a:lnTo>
                  <a:pt x="5138" y="1948"/>
                </a:lnTo>
                <a:lnTo>
                  <a:pt x="5138" y="1948"/>
                </a:lnTo>
                <a:lnTo>
                  <a:pt x="5138" y="1948"/>
                </a:lnTo>
                <a:close/>
                <a:moveTo>
                  <a:pt x="5175" y="1879"/>
                </a:moveTo>
                <a:lnTo>
                  <a:pt x="5175" y="1881"/>
                </a:lnTo>
                <a:lnTo>
                  <a:pt x="5175" y="1881"/>
                </a:lnTo>
                <a:lnTo>
                  <a:pt x="5175" y="1879"/>
                </a:lnTo>
                <a:lnTo>
                  <a:pt x="5175" y="1879"/>
                </a:lnTo>
                <a:lnTo>
                  <a:pt x="5175" y="1879"/>
                </a:lnTo>
                <a:lnTo>
                  <a:pt x="5175" y="1879"/>
                </a:lnTo>
                <a:lnTo>
                  <a:pt x="5175" y="1879"/>
                </a:lnTo>
                <a:close/>
                <a:moveTo>
                  <a:pt x="5177" y="811"/>
                </a:moveTo>
                <a:lnTo>
                  <a:pt x="5177" y="811"/>
                </a:lnTo>
                <a:lnTo>
                  <a:pt x="5180" y="809"/>
                </a:lnTo>
                <a:lnTo>
                  <a:pt x="5180" y="809"/>
                </a:lnTo>
                <a:lnTo>
                  <a:pt x="5182" y="807"/>
                </a:lnTo>
                <a:lnTo>
                  <a:pt x="5182" y="807"/>
                </a:lnTo>
                <a:lnTo>
                  <a:pt x="5182" y="807"/>
                </a:lnTo>
                <a:lnTo>
                  <a:pt x="5180" y="807"/>
                </a:lnTo>
                <a:lnTo>
                  <a:pt x="5180" y="809"/>
                </a:lnTo>
                <a:lnTo>
                  <a:pt x="5180" y="809"/>
                </a:lnTo>
                <a:lnTo>
                  <a:pt x="5177" y="809"/>
                </a:lnTo>
                <a:lnTo>
                  <a:pt x="5175" y="811"/>
                </a:lnTo>
                <a:lnTo>
                  <a:pt x="5175" y="811"/>
                </a:lnTo>
                <a:lnTo>
                  <a:pt x="5177" y="811"/>
                </a:lnTo>
                <a:close/>
                <a:moveTo>
                  <a:pt x="5188" y="1908"/>
                </a:moveTo>
                <a:lnTo>
                  <a:pt x="5190" y="1908"/>
                </a:lnTo>
                <a:lnTo>
                  <a:pt x="5190" y="1908"/>
                </a:lnTo>
                <a:lnTo>
                  <a:pt x="5190" y="1908"/>
                </a:lnTo>
                <a:lnTo>
                  <a:pt x="5190" y="1908"/>
                </a:lnTo>
                <a:lnTo>
                  <a:pt x="5190" y="1908"/>
                </a:lnTo>
                <a:lnTo>
                  <a:pt x="5192" y="1908"/>
                </a:lnTo>
                <a:lnTo>
                  <a:pt x="5194" y="1908"/>
                </a:lnTo>
                <a:lnTo>
                  <a:pt x="5194" y="1906"/>
                </a:lnTo>
                <a:lnTo>
                  <a:pt x="5192" y="1906"/>
                </a:lnTo>
                <a:lnTo>
                  <a:pt x="5192" y="1906"/>
                </a:lnTo>
                <a:lnTo>
                  <a:pt x="5190" y="1906"/>
                </a:lnTo>
                <a:lnTo>
                  <a:pt x="5190" y="1906"/>
                </a:lnTo>
                <a:lnTo>
                  <a:pt x="5188" y="1908"/>
                </a:lnTo>
                <a:lnTo>
                  <a:pt x="5188" y="1908"/>
                </a:lnTo>
                <a:lnTo>
                  <a:pt x="5188" y="1908"/>
                </a:lnTo>
                <a:lnTo>
                  <a:pt x="5186" y="1908"/>
                </a:lnTo>
                <a:lnTo>
                  <a:pt x="5186" y="1908"/>
                </a:lnTo>
                <a:lnTo>
                  <a:pt x="5186" y="1910"/>
                </a:lnTo>
                <a:lnTo>
                  <a:pt x="5188" y="1908"/>
                </a:lnTo>
                <a:close/>
                <a:moveTo>
                  <a:pt x="5194" y="1889"/>
                </a:moveTo>
                <a:lnTo>
                  <a:pt x="5194" y="1889"/>
                </a:lnTo>
                <a:lnTo>
                  <a:pt x="5194" y="1887"/>
                </a:lnTo>
                <a:lnTo>
                  <a:pt x="5194" y="1887"/>
                </a:lnTo>
                <a:lnTo>
                  <a:pt x="5194" y="1887"/>
                </a:lnTo>
                <a:lnTo>
                  <a:pt x="5192" y="1885"/>
                </a:lnTo>
                <a:lnTo>
                  <a:pt x="5192" y="1885"/>
                </a:lnTo>
                <a:lnTo>
                  <a:pt x="5190" y="1885"/>
                </a:lnTo>
                <a:lnTo>
                  <a:pt x="5190" y="1883"/>
                </a:lnTo>
                <a:lnTo>
                  <a:pt x="5190" y="1883"/>
                </a:lnTo>
                <a:lnTo>
                  <a:pt x="5190" y="1883"/>
                </a:lnTo>
                <a:lnTo>
                  <a:pt x="5190" y="1883"/>
                </a:lnTo>
                <a:lnTo>
                  <a:pt x="5188" y="1883"/>
                </a:lnTo>
                <a:lnTo>
                  <a:pt x="5186" y="1883"/>
                </a:lnTo>
                <a:lnTo>
                  <a:pt x="5184" y="1883"/>
                </a:lnTo>
                <a:lnTo>
                  <a:pt x="5182" y="1885"/>
                </a:lnTo>
                <a:lnTo>
                  <a:pt x="5180" y="1885"/>
                </a:lnTo>
                <a:lnTo>
                  <a:pt x="5177" y="1887"/>
                </a:lnTo>
                <a:lnTo>
                  <a:pt x="5177" y="1887"/>
                </a:lnTo>
                <a:lnTo>
                  <a:pt x="5177" y="1889"/>
                </a:lnTo>
                <a:lnTo>
                  <a:pt x="5177" y="1889"/>
                </a:lnTo>
                <a:lnTo>
                  <a:pt x="5177" y="1889"/>
                </a:lnTo>
                <a:lnTo>
                  <a:pt x="5177" y="1889"/>
                </a:lnTo>
                <a:lnTo>
                  <a:pt x="5177" y="1889"/>
                </a:lnTo>
                <a:lnTo>
                  <a:pt x="5177" y="1889"/>
                </a:lnTo>
                <a:lnTo>
                  <a:pt x="5175" y="1891"/>
                </a:lnTo>
                <a:lnTo>
                  <a:pt x="5175" y="1891"/>
                </a:lnTo>
                <a:lnTo>
                  <a:pt x="5175" y="1891"/>
                </a:lnTo>
                <a:lnTo>
                  <a:pt x="5177" y="1893"/>
                </a:lnTo>
                <a:lnTo>
                  <a:pt x="5177" y="1893"/>
                </a:lnTo>
                <a:lnTo>
                  <a:pt x="5180" y="1895"/>
                </a:lnTo>
                <a:lnTo>
                  <a:pt x="5182" y="1895"/>
                </a:lnTo>
                <a:lnTo>
                  <a:pt x="5184" y="1895"/>
                </a:lnTo>
                <a:lnTo>
                  <a:pt x="5184" y="1895"/>
                </a:lnTo>
                <a:lnTo>
                  <a:pt x="5186" y="1895"/>
                </a:lnTo>
                <a:lnTo>
                  <a:pt x="5188" y="1895"/>
                </a:lnTo>
                <a:lnTo>
                  <a:pt x="5188" y="1895"/>
                </a:lnTo>
                <a:lnTo>
                  <a:pt x="5190" y="1895"/>
                </a:lnTo>
                <a:lnTo>
                  <a:pt x="5192" y="1893"/>
                </a:lnTo>
                <a:lnTo>
                  <a:pt x="5192" y="1893"/>
                </a:lnTo>
                <a:lnTo>
                  <a:pt x="5192" y="1895"/>
                </a:lnTo>
                <a:lnTo>
                  <a:pt x="5194" y="1893"/>
                </a:lnTo>
                <a:lnTo>
                  <a:pt x="5194" y="1893"/>
                </a:lnTo>
                <a:lnTo>
                  <a:pt x="5196" y="1893"/>
                </a:lnTo>
                <a:lnTo>
                  <a:pt x="5196" y="1891"/>
                </a:lnTo>
                <a:lnTo>
                  <a:pt x="5194" y="1889"/>
                </a:lnTo>
                <a:close/>
                <a:moveTo>
                  <a:pt x="5173" y="1812"/>
                </a:moveTo>
                <a:lnTo>
                  <a:pt x="5173" y="1812"/>
                </a:lnTo>
                <a:lnTo>
                  <a:pt x="5173" y="1812"/>
                </a:lnTo>
                <a:lnTo>
                  <a:pt x="5173" y="1812"/>
                </a:lnTo>
                <a:lnTo>
                  <a:pt x="5173" y="1812"/>
                </a:lnTo>
                <a:lnTo>
                  <a:pt x="5171" y="1812"/>
                </a:lnTo>
                <a:lnTo>
                  <a:pt x="5171" y="1812"/>
                </a:lnTo>
                <a:lnTo>
                  <a:pt x="5173" y="1812"/>
                </a:lnTo>
                <a:lnTo>
                  <a:pt x="5173" y="1812"/>
                </a:lnTo>
                <a:close/>
                <a:moveTo>
                  <a:pt x="5140" y="1650"/>
                </a:moveTo>
                <a:lnTo>
                  <a:pt x="5140" y="1650"/>
                </a:lnTo>
                <a:lnTo>
                  <a:pt x="5140" y="1648"/>
                </a:lnTo>
                <a:lnTo>
                  <a:pt x="5140" y="1648"/>
                </a:lnTo>
                <a:lnTo>
                  <a:pt x="5140" y="1648"/>
                </a:lnTo>
                <a:lnTo>
                  <a:pt x="5140" y="1648"/>
                </a:lnTo>
                <a:lnTo>
                  <a:pt x="5140" y="1648"/>
                </a:lnTo>
                <a:lnTo>
                  <a:pt x="5140" y="1648"/>
                </a:lnTo>
                <a:lnTo>
                  <a:pt x="5140" y="1650"/>
                </a:lnTo>
                <a:close/>
                <a:moveTo>
                  <a:pt x="5094" y="1531"/>
                </a:moveTo>
                <a:lnTo>
                  <a:pt x="5096" y="1531"/>
                </a:lnTo>
                <a:lnTo>
                  <a:pt x="5096" y="1531"/>
                </a:lnTo>
                <a:lnTo>
                  <a:pt x="5096" y="1531"/>
                </a:lnTo>
                <a:lnTo>
                  <a:pt x="5096" y="1531"/>
                </a:lnTo>
                <a:lnTo>
                  <a:pt x="5094" y="1531"/>
                </a:lnTo>
                <a:lnTo>
                  <a:pt x="5094" y="1531"/>
                </a:lnTo>
                <a:lnTo>
                  <a:pt x="5094" y="1531"/>
                </a:lnTo>
                <a:lnTo>
                  <a:pt x="5094" y="1531"/>
                </a:lnTo>
                <a:lnTo>
                  <a:pt x="5094" y="1531"/>
                </a:lnTo>
                <a:close/>
                <a:moveTo>
                  <a:pt x="5150" y="2176"/>
                </a:moveTo>
                <a:lnTo>
                  <a:pt x="5150" y="2176"/>
                </a:lnTo>
                <a:lnTo>
                  <a:pt x="5150" y="2176"/>
                </a:lnTo>
                <a:lnTo>
                  <a:pt x="5150" y="2176"/>
                </a:lnTo>
                <a:lnTo>
                  <a:pt x="5150" y="2174"/>
                </a:lnTo>
                <a:lnTo>
                  <a:pt x="5150" y="2172"/>
                </a:lnTo>
                <a:lnTo>
                  <a:pt x="5148" y="2172"/>
                </a:lnTo>
                <a:lnTo>
                  <a:pt x="5148" y="2172"/>
                </a:lnTo>
                <a:lnTo>
                  <a:pt x="5148" y="2172"/>
                </a:lnTo>
                <a:lnTo>
                  <a:pt x="5148" y="2174"/>
                </a:lnTo>
                <a:lnTo>
                  <a:pt x="5148" y="2174"/>
                </a:lnTo>
                <a:lnTo>
                  <a:pt x="5148" y="2174"/>
                </a:lnTo>
                <a:lnTo>
                  <a:pt x="5150" y="2176"/>
                </a:lnTo>
                <a:close/>
                <a:moveTo>
                  <a:pt x="5136" y="1644"/>
                </a:moveTo>
                <a:lnTo>
                  <a:pt x="5136" y="1642"/>
                </a:lnTo>
                <a:lnTo>
                  <a:pt x="5136" y="1642"/>
                </a:lnTo>
                <a:lnTo>
                  <a:pt x="5136" y="1640"/>
                </a:lnTo>
                <a:lnTo>
                  <a:pt x="5136" y="1640"/>
                </a:lnTo>
                <a:lnTo>
                  <a:pt x="5133" y="1640"/>
                </a:lnTo>
                <a:lnTo>
                  <a:pt x="5133" y="1640"/>
                </a:lnTo>
                <a:lnTo>
                  <a:pt x="5133" y="1640"/>
                </a:lnTo>
                <a:lnTo>
                  <a:pt x="5136" y="1640"/>
                </a:lnTo>
                <a:lnTo>
                  <a:pt x="5136" y="1642"/>
                </a:lnTo>
                <a:lnTo>
                  <a:pt x="5136" y="1642"/>
                </a:lnTo>
                <a:lnTo>
                  <a:pt x="5136" y="1644"/>
                </a:lnTo>
                <a:close/>
                <a:moveTo>
                  <a:pt x="5115" y="791"/>
                </a:moveTo>
                <a:lnTo>
                  <a:pt x="5115" y="791"/>
                </a:lnTo>
                <a:lnTo>
                  <a:pt x="5110" y="788"/>
                </a:lnTo>
                <a:lnTo>
                  <a:pt x="5108" y="788"/>
                </a:lnTo>
                <a:lnTo>
                  <a:pt x="5106" y="791"/>
                </a:lnTo>
                <a:lnTo>
                  <a:pt x="5108" y="791"/>
                </a:lnTo>
                <a:lnTo>
                  <a:pt x="5110" y="793"/>
                </a:lnTo>
                <a:lnTo>
                  <a:pt x="5110" y="793"/>
                </a:lnTo>
                <a:lnTo>
                  <a:pt x="5113" y="795"/>
                </a:lnTo>
                <a:lnTo>
                  <a:pt x="5115" y="793"/>
                </a:lnTo>
                <a:lnTo>
                  <a:pt x="5117" y="793"/>
                </a:lnTo>
                <a:lnTo>
                  <a:pt x="5119" y="793"/>
                </a:lnTo>
                <a:lnTo>
                  <a:pt x="5119" y="793"/>
                </a:lnTo>
                <a:lnTo>
                  <a:pt x="5119" y="793"/>
                </a:lnTo>
                <a:lnTo>
                  <a:pt x="5121" y="793"/>
                </a:lnTo>
                <a:lnTo>
                  <a:pt x="5117" y="791"/>
                </a:lnTo>
                <a:lnTo>
                  <a:pt x="5115" y="791"/>
                </a:lnTo>
                <a:close/>
                <a:moveTo>
                  <a:pt x="5022" y="1929"/>
                </a:moveTo>
                <a:lnTo>
                  <a:pt x="5022" y="1929"/>
                </a:lnTo>
                <a:lnTo>
                  <a:pt x="5020" y="1929"/>
                </a:lnTo>
                <a:lnTo>
                  <a:pt x="5020" y="1929"/>
                </a:lnTo>
                <a:lnTo>
                  <a:pt x="5020" y="1931"/>
                </a:lnTo>
                <a:lnTo>
                  <a:pt x="5020" y="1931"/>
                </a:lnTo>
                <a:lnTo>
                  <a:pt x="5020" y="1933"/>
                </a:lnTo>
                <a:lnTo>
                  <a:pt x="5020" y="1933"/>
                </a:lnTo>
                <a:lnTo>
                  <a:pt x="5020" y="1931"/>
                </a:lnTo>
                <a:lnTo>
                  <a:pt x="5022" y="1931"/>
                </a:lnTo>
                <a:lnTo>
                  <a:pt x="5020" y="1931"/>
                </a:lnTo>
                <a:lnTo>
                  <a:pt x="5020" y="1929"/>
                </a:lnTo>
                <a:lnTo>
                  <a:pt x="5022" y="1929"/>
                </a:lnTo>
                <a:lnTo>
                  <a:pt x="5022" y="1929"/>
                </a:lnTo>
                <a:close/>
                <a:moveTo>
                  <a:pt x="5029" y="1858"/>
                </a:moveTo>
                <a:lnTo>
                  <a:pt x="5031" y="1860"/>
                </a:lnTo>
                <a:lnTo>
                  <a:pt x="5031" y="1858"/>
                </a:lnTo>
                <a:lnTo>
                  <a:pt x="5031" y="1858"/>
                </a:lnTo>
                <a:lnTo>
                  <a:pt x="5029" y="1858"/>
                </a:lnTo>
                <a:lnTo>
                  <a:pt x="5029" y="1858"/>
                </a:lnTo>
                <a:close/>
                <a:moveTo>
                  <a:pt x="5027" y="2327"/>
                </a:moveTo>
                <a:lnTo>
                  <a:pt x="5025" y="2329"/>
                </a:lnTo>
                <a:lnTo>
                  <a:pt x="5027" y="2329"/>
                </a:lnTo>
                <a:lnTo>
                  <a:pt x="5027" y="2329"/>
                </a:lnTo>
                <a:lnTo>
                  <a:pt x="5027" y="2327"/>
                </a:lnTo>
                <a:lnTo>
                  <a:pt x="5027" y="2327"/>
                </a:lnTo>
                <a:close/>
                <a:moveTo>
                  <a:pt x="5033" y="1962"/>
                </a:moveTo>
                <a:lnTo>
                  <a:pt x="5035" y="1962"/>
                </a:lnTo>
                <a:lnTo>
                  <a:pt x="5035" y="1962"/>
                </a:lnTo>
                <a:lnTo>
                  <a:pt x="5035" y="1960"/>
                </a:lnTo>
                <a:lnTo>
                  <a:pt x="5033" y="1960"/>
                </a:lnTo>
                <a:lnTo>
                  <a:pt x="5033" y="1960"/>
                </a:lnTo>
                <a:lnTo>
                  <a:pt x="5033" y="1962"/>
                </a:lnTo>
                <a:lnTo>
                  <a:pt x="5033" y="1962"/>
                </a:lnTo>
                <a:close/>
                <a:moveTo>
                  <a:pt x="5014" y="1784"/>
                </a:moveTo>
                <a:lnTo>
                  <a:pt x="5012" y="1784"/>
                </a:lnTo>
                <a:lnTo>
                  <a:pt x="5012" y="1784"/>
                </a:lnTo>
                <a:lnTo>
                  <a:pt x="5010" y="1786"/>
                </a:lnTo>
                <a:lnTo>
                  <a:pt x="5010" y="1786"/>
                </a:lnTo>
                <a:lnTo>
                  <a:pt x="5010" y="1786"/>
                </a:lnTo>
                <a:lnTo>
                  <a:pt x="5010" y="1786"/>
                </a:lnTo>
                <a:lnTo>
                  <a:pt x="5010" y="1786"/>
                </a:lnTo>
                <a:lnTo>
                  <a:pt x="5010" y="1786"/>
                </a:lnTo>
                <a:lnTo>
                  <a:pt x="5012" y="1788"/>
                </a:lnTo>
                <a:lnTo>
                  <a:pt x="5012" y="1786"/>
                </a:lnTo>
                <a:lnTo>
                  <a:pt x="5012" y="1786"/>
                </a:lnTo>
                <a:lnTo>
                  <a:pt x="5014" y="1786"/>
                </a:lnTo>
                <a:lnTo>
                  <a:pt x="5014" y="1786"/>
                </a:lnTo>
                <a:lnTo>
                  <a:pt x="5014" y="1786"/>
                </a:lnTo>
                <a:lnTo>
                  <a:pt x="5014" y="1784"/>
                </a:lnTo>
                <a:lnTo>
                  <a:pt x="5014" y="1784"/>
                </a:lnTo>
                <a:close/>
                <a:moveTo>
                  <a:pt x="5031" y="1862"/>
                </a:moveTo>
                <a:lnTo>
                  <a:pt x="5031" y="1862"/>
                </a:lnTo>
                <a:lnTo>
                  <a:pt x="5029" y="1862"/>
                </a:lnTo>
                <a:lnTo>
                  <a:pt x="5029" y="1864"/>
                </a:lnTo>
                <a:lnTo>
                  <a:pt x="5031" y="1866"/>
                </a:lnTo>
                <a:lnTo>
                  <a:pt x="5031" y="1864"/>
                </a:lnTo>
                <a:lnTo>
                  <a:pt x="5031" y="1864"/>
                </a:lnTo>
                <a:lnTo>
                  <a:pt x="5033" y="1866"/>
                </a:lnTo>
                <a:lnTo>
                  <a:pt x="5033" y="1866"/>
                </a:lnTo>
                <a:lnTo>
                  <a:pt x="5033" y="1868"/>
                </a:lnTo>
                <a:lnTo>
                  <a:pt x="5033" y="1870"/>
                </a:lnTo>
                <a:lnTo>
                  <a:pt x="5033" y="1870"/>
                </a:lnTo>
                <a:lnTo>
                  <a:pt x="5033" y="1870"/>
                </a:lnTo>
                <a:lnTo>
                  <a:pt x="5035" y="1870"/>
                </a:lnTo>
                <a:lnTo>
                  <a:pt x="5035" y="1870"/>
                </a:lnTo>
                <a:lnTo>
                  <a:pt x="5037" y="1870"/>
                </a:lnTo>
                <a:lnTo>
                  <a:pt x="5039" y="1870"/>
                </a:lnTo>
                <a:lnTo>
                  <a:pt x="5039" y="1868"/>
                </a:lnTo>
                <a:lnTo>
                  <a:pt x="5039" y="1868"/>
                </a:lnTo>
                <a:lnTo>
                  <a:pt x="5037" y="1868"/>
                </a:lnTo>
                <a:lnTo>
                  <a:pt x="5037" y="1866"/>
                </a:lnTo>
                <a:lnTo>
                  <a:pt x="5037" y="1866"/>
                </a:lnTo>
                <a:lnTo>
                  <a:pt x="5035" y="1866"/>
                </a:lnTo>
                <a:lnTo>
                  <a:pt x="5035" y="1864"/>
                </a:lnTo>
                <a:lnTo>
                  <a:pt x="5033" y="1864"/>
                </a:lnTo>
                <a:lnTo>
                  <a:pt x="5033" y="1864"/>
                </a:lnTo>
                <a:lnTo>
                  <a:pt x="5033" y="1862"/>
                </a:lnTo>
                <a:lnTo>
                  <a:pt x="5031" y="1862"/>
                </a:lnTo>
                <a:close/>
                <a:moveTo>
                  <a:pt x="5033" y="1830"/>
                </a:moveTo>
                <a:lnTo>
                  <a:pt x="5033" y="1832"/>
                </a:lnTo>
                <a:lnTo>
                  <a:pt x="5033" y="1832"/>
                </a:lnTo>
                <a:lnTo>
                  <a:pt x="5035" y="1832"/>
                </a:lnTo>
                <a:lnTo>
                  <a:pt x="5035" y="1832"/>
                </a:lnTo>
                <a:lnTo>
                  <a:pt x="5035" y="1832"/>
                </a:lnTo>
                <a:lnTo>
                  <a:pt x="5035" y="1830"/>
                </a:lnTo>
                <a:lnTo>
                  <a:pt x="5035" y="1830"/>
                </a:lnTo>
                <a:lnTo>
                  <a:pt x="5035" y="1830"/>
                </a:lnTo>
                <a:lnTo>
                  <a:pt x="5035" y="1828"/>
                </a:lnTo>
                <a:lnTo>
                  <a:pt x="5033" y="1830"/>
                </a:lnTo>
                <a:lnTo>
                  <a:pt x="5033" y="1830"/>
                </a:lnTo>
                <a:close/>
                <a:moveTo>
                  <a:pt x="5033" y="1837"/>
                </a:moveTo>
                <a:lnTo>
                  <a:pt x="5033" y="1837"/>
                </a:lnTo>
                <a:lnTo>
                  <a:pt x="5033" y="1837"/>
                </a:lnTo>
                <a:lnTo>
                  <a:pt x="5033" y="1837"/>
                </a:lnTo>
                <a:lnTo>
                  <a:pt x="5035" y="1839"/>
                </a:lnTo>
                <a:lnTo>
                  <a:pt x="5035" y="1837"/>
                </a:lnTo>
                <a:lnTo>
                  <a:pt x="5035" y="1837"/>
                </a:lnTo>
                <a:lnTo>
                  <a:pt x="5035" y="1835"/>
                </a:lnTo>
                <a:lnTo>
                  <a:pt x="5033" y="1837"/>
                </a:lnTo>
                <a:close/>
                <a:moveTo>
                  <a:pt x="5027" y="1935"/>
                </a:moveTo>
                <a:lnTo>
                  <a:pt x="5029" y="1937"/>
                </a:lnTo>
                <a:lnTo>
                  <a:pt x="5029" y="1937"/>
                </a:lnTo>
                <a:lnTo>
                  <a:pt x="5031" y="1939"/>
                </a:lnTo>
                <a:lnTo>
                  <a:pt x="5033" y="1939"/>
                </a:lnTo>
                <a:lnTo>
                  <a:pt x="5033" y="1939"/>
                </a:lnTo>
                <a:lnTo>
                  <a:pt x="5033" y="1937"/>
                </a:lnTo>
                <a:lnTo>
                  <a:pt x="5033" y="1937"/>
                </a:lnTo>
                <a:lnTo>
                  <a:pt x="5033" y="1935"/>
                </a:lnTo>
                <a:lnTo>
                  <a:pt x="5031" y="1935"/>
                </a:lnTo>
                <a:lnTo>
                  <a:pt x="5031" y="1933"/>
                </a:lnTo>
                <a:lnTo>
                  <a:pt x="5031" y="1933"/>
                </a:lnTo>
                <a:lnTo>
                  <a:pt x="5031" y="1933"/>
                </a:lnTo>
                <a:lnTo>
                  <a:pt x="5029" y="1933"/>
                </a:lnTo>
                <a:lnTo>
                  <a:pt x="5029" y="1933"/>
                </a:lnTo>
                <a:lnTo>
                  <a:pt x="5029" y="1933"/>
                </a:lnTo>
                <a:lnTo>
                  <a:pt x="5031" y="1933"/>
                </a:lnTo>
                <a:lnTo>
                  <a:pt x="5029" y="1935"/>
                </a:lnTo>
                <a:lnTo>
                  <a:pt x="5027" y="1935"/>
                </a:lnTo>
                <a:close/>
                <a:moveTo>
                  <a:pt x="5087" y="1528"/>
                </a:moveTo>
                <a:lnTo>
                  <a:pt x="5089" y="1528"/>
                </a:lnTo>
                <a:lnTo>
                  <a:pt x="5089" y="1528"/>
                </a:lnTo>
                <a:lnTo>
                  <a:pt x="5089" y="1528"/>
                </a:lnTo>
                <a:lnTo>
                  <a:pt x="5092" y="1528"/>
                </a:lnTo>
                <a:lnTo>
                  <a:pt x="5087" y="1528"/>
                </a:lnTo>
                <a:lnTo>
                  <a:pt x="5087" y="1528"/>
                </a:lnTo>
                <a:lnTo>
                  <a:pt x="5085" y="1528"/>
                </a:lnTo>
                <a:lnTo>
                  <a:pt x="5085" y="1528"/>
                </a:lnTo>
                <a:lnTo>
                  <a:pt x="5087" y="1528"/>
                </a:lnTo>
                <a:lnTo>
                  <a:pt x="5087" y="1528"/>
                </a:lnTo>
                <a:lnTo>
                  <a:pt x="5087" y="1528"/>
                </a:lnTo>
                <a:close/>
                <a:moveTo>
                  <a:pt x="5020" y="2338"/>
                </a:moveTo>
                <a:lnTo>
                  <a:pt x="5020" y="2338"/>
                </a:lnTo>
                <a:lnTo>
                  <a:pt x="5020" y="2338"/>
                </a:lnTo>
                <a:lnTo>
                  <a:pt x="5022" y="2338"/>
                </a:lnTo>
                <a:lnTo>
                  <a:pt x="5022" y="2338"/>
                </a:lnTo>
                <a:lnTo>
                  <a:pt x="5022" y="2338"/>
                </a:lnTo>
                <a:lnTo>
                  <a:pt x="5022" y="2338"/>
                </a:lnTo>
                <a:lnTo>
                  <a:pt x="5022" y="2336"/>
                </a:lnTo>
                <a:lnTo>
                  <a:pt x="5022" y="2336"/>
                </a:lnTo>
                <a:lnTo>
                  <a:pt x="5022" y="2336"/>
                </a:lnTo>
                <a:lnTo>
                  <a:pt x="5020" y="2336"/>
                </a:lnTo>
                <a:lnTo>
                  <a:pt x="5020" y="2338"/>
                </a:lnTo>
                <a:close/>
                <a:moveTo>
                  <a:pt x="5066" y="1545"/>
                </a:moveTo>
                <a:lnTo>
                  <a:pt x="5066" y="1545"/>
                </a:lnTo>
                <a:lnTo>
                  <a:pt x="5066" y="1545"/>
                </a:lnTo>
                <a:lnTo>
                  <a:pt x="5066" y="1545"/>
                </a:lnTo>
                <a:lnTo>
                  <a:pt x="5066" y="1545"/>
                </a:lnTo>
                <a:lnTo>
                  <a:pt x="5064" y="1547"/>
                </a:lnTo>
                <a:lnTo>
                  <a:pt x="5064" y="1547"/>
                </a:lnTo>
                <a:lnTo>
                  <a:pt x="5064" y="1547"/>
                </a:lnTo>
                <a:lnTo>
                  <a:pt x="5064" y="1547"/>
                </a:lnTo>
                <a:lnTo>
                  <a:pt x="5064" y="1547"/>
                </a:lnTo>
                <a:lnTo>
                  <a:pt x="5066" y="1545"/>
                </a:lnTo>
                <a:close/>
                <a:moveTo>
                  <a:pt x="5060" y="1914"/>
                </a:moveTo>
                <a:lnTo>
                  <a:pt x="5060" y="1914"/>
                </a:lnTo>
                <a:lnTo>
                  <a:pt x="5060" y="1916"/>
                </a:lnTo>
                <a:lnTo>
                  <a:pt x="5062" y="1916"/>
                </a:lnTo>
                <a:lnTo>
                  <a:pt x="5062" y="1914"/>
                </a:lnTo>
                <a:lnTo>
                  <a:pt x="5062" y="1914"/>
                </a:lnTo>
                <a:lnTo>
                  <a:pt x="5060" y="1912"/>
                </a:lnTo>
                <a:lnTo>
                  <a:pt x="5060" y="1912"/>
                </a:lnTo>
                <a:lnTo>
                  <a:pt x="5060" y="1912"/>
                </a:lnTo>
                <a:lnTo>
                  <a:pt x="5060" y="1914"/>
                </a:lnTo>
                <a:close/>
                <a:moveTo>
                  <a:pt x="5064" y="1644"/>
                </a:moveTo>
                <a:lnTo>
                  <a:pt x="5064" y="1644"/>
                </a:lnTo>
                <a:lnTo>
                  <a:pt x="5064" y="1644"/>
                </a:lnTo>
                <a:lnTo>
                  <a:pt x="5064" y="1644"/>
                </a:lnTo>
                <a:lnTo>
                  <a:pt x="5064" y="1644"/>
                </a:lnTo>
                <a:lnTo>
                  <a:pt x="5064" y="1644"/>
                </a:lnTo>
                <a:lnTo>
                  <a:pt x="5064" y="1644"/>
                </a:lnTo>
                <a:close/>
                <a:moveTo>
                  <a:pt x="5069" y="1925"/>
                </a:moveTo>
                <a:lnTo>
                  <a:pt x="5069" y="1925"/>
                </a:lnTo>
                <a:lnTo>
                  <a:pt x="5069" y="1925"/>
                </a:lnTo>
                <a:lnTo>
                  <a:pt x="5069" y="1925"/>
                </a:lnTo>
                <a:lnTo>
                  <a:pt x="5066" y="1925"/>
                </a:lnTo>
                <a:lnTo>
                  <a:pt x="5066" y="1925"/>
                </a:lnTo>
                <a:lnTo>
                  <a:pt x="5069" y="1925"/>
                </a:lnTo>
                <a:lnTo>
                  <a:pt x="5069" y="1925"/>
                </a:lnTo>
                <a:close/>
                <a:moveTo>
                  <a:pt x="5131" y="2258"/>
                </a:moveTo>
                <a:lnTo>
                  <a:pt x="5129" y="2258"/>
                </a:lnTo>
                <a:lnTo>
                  <a:pt x="5129" y="2258"/>
                </a:lnTo>
                <a:lnTo>
                  <a:pt x="5131" y="2258"/>
                </a:lnTo>
                <a:lnTo>
                  <a:pt x="5131" y="2256"/>
                </a:lnTo>
                <a:lnTo>
                  <a:pt x="5131" y="2256"/>
                </a:lnTo>
                <a:lnTo>
                  <a:pt x="5133" y="2256"/>
                </a:lnTo>
                <a:lnTo>
                  <a:pt x="5131" y="2256"/>
                </a:lnTo>
                <a:lnTo>
                  <a:pt x="5131" y="2254"/>
                </a:lnTo>
                <a:lnTo>
                  <a:pt x="5131" y="2254"/>
                </a:lnTo>
                <a:lnTo>
                  <a:pt x="5129" y="2254"/>
                </a:lnTo>
                <a:lnTo>
                  <a:pt x="5129" y="2254"/>
                </a:lnTo>
                <a:lnTo>
                  <a:pt x="5129" y="2254"/>
                </a:lnTo>
                <a:lnTo>
                  <a:pt x="5129" y="2256"/>
                </a:lnTo>
                <a:lnTo>
                  <a:pt x="5129" y="2256"/>
                </a:lnTo>
                <a:lnTo>
                  <a:pt x="5127" y="2256"/>
                </a:lnTo>
                <a:lnTo>
                  <a:pt x="5127" y="2258"/>
                </a:lnTo>
                <a:lnTo>
                  <a:pt x="5127" y="2258"/>
                </a:lnTo>
                <a:lnTo>
                  <a:pt x="5127" y="2258"/>
                </a:lnTo>
                <a:lnTo>
                  <a:pt x="5125" y="2260"/>
                </a:lnTo>
                <a:lnTo>
                  <a:pt x="5127" y="2258"/>
                </a:lnTo>
                <a:lnTo>
                  <a:pt x="5127" y="2256"/>
                </a:lnTo>
                <a:lnTo>
                  <a:pt x="5127" y="2256"/>
                </a:lnTo>
                <a:lnTo>
                  <a:pt x="5127" y="2256"/>
                </a:lnTo>
                <a:lnTo>
                  <a:pt x="5127" y="2254"/>
                </a:lnTo>
                <a:lnTo>
                  <a:pt x="5127" y="2254"/>
                </a:lnTo>
                <a:lnTo>
                  <a:pt x="5129" y="2254"/>
                </a:lnTo>
                <a:lnTo>
                  <a:pt x="5127" y="2254"/>
                </a:lnTo>
                <a:lnTo>
                  <a:pt x="5127" y="2254"/>
                </a:lnTo>
                <a:lnTo>
                  <a:pt x="5125" y="2254"/>
                </a:lnTo>
                <a:lnTo>
                  <a:pt x="5125" y="2254"/>
                </a:lnTo>
                <a:lnTo>
                  <a:pt x="5123" y="2256"/>
                </a:lnTo>
                <a:lnTo>
                  <a:pt x="5121" y="2258"/>
                </a:lnTo>
                <a:lnTo>
                  <a:pt x="5119" y="2258"/>
                </a:lnTo>
                <a:lnTo>
                  <a:pt x="5117" y="2260"/>
                </a:lnTo>
                <a:lnTo>
                  <a:pt x="5115" y="2260"/>
                </a:lnTo>
                <a:lnTo>
                  <a:pt x="5115" y="2258"/>
                </a:lnTo>
                <a:lnTo>
                  <a:pt x="5115" y="2256"/>
                </a:lnTo>
                <a:lnTo>
                  <a:pt x="5115" y="2254"/>
                </a:lnTo>
                <a:lnTo>
                  <a:pt x="5115" y="2252"/>
                </a:lnTo>
                <a:lnTo>
                  <a:pt x="5113" y="2252"/>
                </a:lnTo>
                <a:lnTo>
                  <a:pt x="5110" y="2252"/>
                </a:lnTo>
                <a:lnTo>
                  <a:pt x="5110" y="2250"/>
                </a:lnTo>
                <a:lnTo>
                  <a:pt x="5110" y="2250"/>
                </a:lnTo>
                <a:lnTo>
                  <a:pt x="5110" y="2248"/>
                </a:lnTo>
                <a:lnTo>
                  <a:pt x="5110" y="2248"/>
                </a:lnTo>
                <a:lnTo>
                  <a:pt x="5113" y="2245"/>
                </a:lnTo>
                <a:lnTo>
                  <a:pt x="5113" y="2245"/>
                </a:lnTo>
                <a:lnTo>
                  <a:pt x="5110" y="2245"/>
                </a:lnTo>
                <a:lnTo>
                  <a:pt x="5108" y="2245"/>
                </a:lnTo>
                <a:lnTo>
                  <a:pt x="5106" y="2248"/>
                </a:lnTo>
                <a:lnTo>
                  <a:pt x="5104" y="2250"/>
                </a:lnTo>
                <a:lnTo>
                  <a:pt x="5102" y="2254"/>
                </a:lnTo>
                <a:lnTo>
                  <a:pt x="5100" y="2258"/>
                </a:lnTo>
                <a:lnTo>
                  <a:pt x="5100" y="2262"/>
                </a:lnTo>
                <a:lnTo>
                  <a:pt x="5098" y="2264"/>
                </a:lnTo>
                <a:lnTo>
                  <a:pt x="5098" y="2266"/>
                </a:lnTo>
                <a:lnTo>
                  <a:pt x="5096" y="2266"/>
                </a:lnTo>
                <a:lnTo>
                  <a:pt x="5096" y="2266"/>
                </a:lnTo>
                <a:lnTo>
                  <a:pt x="5094" y="2269"/>
                </a:lnTo>
                <a:lnTo>
                  <a:pt x="5092" y="2269"/>
                </a:lnTo>
                <a:lnTo>
                  <a:pt x="5092" y="2271"/>
                </a:lnTo>
                <a:lnTo>
                  <a:pt x="5089" y="2273"/>
                </a:lnTo>
                <a:lnTo>
                  <a:pt x="5089" y="2275"/>
                </a:lnTo>
                <a:lnTo>
                  <a:pt x="5089" y="2277"/>
                </a:lnTo>
                <a:lnTo>
                  <a:pt x="5089" y="2279"/>
                </a:lnTo>
                <a:lnTo>
                  <a:pt x="5089" y="2279"/>
                </a:lnTo>
                <a:lnTo>
                  <a:pt x="5089" y="2279"/>
                </a:lnTo>
                <a:lnTo>
                  <a:pt x="5089" y="2279"/>
                </a:lnTo>
                <a:lnTo>
                  <a:pt x="5087" y="2281"/>
                </a:lnTo>
                <a:lnTo>
                  <a:pt x="5087" y="2281"/>
                </a:lnTo>
                <a:lnTo>
                  <a:pt x="5085" y="2283"/>
                </a:lnTo>
                <a:lnTo>
                  <a:pt x="5085" y="2285"/>
                </a:lnTo>
                <a:lnTo>
                  <a:pt x="5085" y="2287"/>
                </a:lnTo>
                <a:lnTo>
                  <a:pt x="5085" y="2287"/>
                </a:lnTo>
                <a:lnTo>
                  <a:pt x="5085" y="2285"/>
                </a:lnTo>
                <a:lnTo>
                  <a:pt x="5085" y="2285"/>
                </a:lnTo>
                <a:lnTo>
                  <a:pt x="5085" y="2285"/>
                </a:lnTo>
                <a:lnTo>
                  <a:pt x="5083" y="2287"/>
                </a:lnTo>
                <a:lnTo>
                  <a:pt x="5081" y="2287"/>
                </a:lnTo>
                <a:lnTo>
                  <a:pt x="5081" y="2290"/>
                </a:lnTo>
                <a:lnTo>
                  <a:pt x="5081" y="2290"/>
                </a:lnTo>
                <a:lnTo>
                  <a:pt x="5081" y="2290"/>
                </a:lnTo>
                <a:lnTo>
                  <a:pt x="5079" y="2290"/>
                </a:lnTo>
                <a:lnTo>
                  <a:pt x="5079" y="2290"/>
                </a:lnTo>
                <a:lnTo>
                  <a:pt x="5079" y="2290"/>
                </a:lnTo>
                <a:lnTo>
                  <a:pt x="5079" y="2292"/>
                </a:lnTo>
                <a:lnTo>
                  <a:pt x="5079" y="2290"/>
                </a:lnTo>
                <a:lnTo>
                  <a:pt x="5077" y="2290"/>
                </a:lnTo>
                <a:lnTo>
                  <a:pt x="5077" y="2290"/>
                </a:lnTo>
                <a:lnTo>
                  <a:pt x="5075" y="2292"/>
                </a:lnTo>
                <a:lnTo>
                  <a:pt x="5077" y="2292"/>
                </a:lnTo>
                <a:lnTo>
                  <a:pt x="5077" y="2292"/>
                </a:lnTo>
                <a:lnTo>
                  <a:pt x="5075" y="2292"/>
                </a:lnTo>
                <a:lnTo>
                  <a:pt x="5075" y="2292"/>
                </a:lnTo>
                <a:lnTo>
                  <a:pt x="5075" y="2292"/>
                </a:lnTo>
                <a:lnTo>
                  <a:pt x="5073" y="2294"/>
                </a:lnTo>
                <a:lnTo>
                  <a:pt x="5073" y="2294"/>
                </a:lnTo>
                <a:lnTo>
                  <a:pt x="5073" y="2294"/>
                </a:lnTo>
                <a:lnTo>
                  <a:pt x="5071" y="2296"/>
                </a:lnTo>
                <a:lnTo>
                  <a:pt x="5069" y="2296"/>
                </a:lnTo>
                <a:lnTo>
                  <a:pt x="5069" y="2298"/>
                </a:lnTo>
                <a:lnTo>
                  <a:pt x="5069" y="2298"/>
                </a:lnTo>
                <a:lnTo>
                  <a:pt x="5069" y="2298"/>
                </a:lnTo>
                <a:lnTo>
                  <a:pt x="5069" y="2298"/>
                </a:lnTo>
                <a:lnTo>
                  <a:pt x="5069" y="2298"/>
                </a:lnTo>
                <a:lnTo>
                  <a:pt x="5066" y="2298"/>
                </a:lnTo>
                <a:lnTo>
                  <a:pt x="5066" y="2300"/>
                </a:lnTo>
                <a:lnTo>
                  <a:pt x="5064" y="2300"/>
                </a:lnTo>
                <a:lnTo>
                  <a:pt x="5060" y="2302"/>
                </a:lnTo>
                <a:lnTo>
                  <a:pt x="5058" y="2302"/>
                </a:lnTo>
                <a:lnTo>
                  <a:pt x="5058" y="2304"/>
                </a:lnTo>
                <a:lnTo>
                  <a:pt x="5058" y="2304"/>
                </a:lnTo>
                <a:lnTo>
                  <a:pt x="5058" y="2304"/>
                </a:lnTo>
                <a:lnTo>
                  <a:pt x="5056" y="2304"/>
                </a:lnTo>
                <a:lnTo>
                  <a:pt x="5056" y="2304"/>
                </a:lnTo>
                <a:lnTo>
                  <a:pt x="5054" y="2306"/>
                </a:lnTo>
                <a:lnTo>
                  <a:pt x="5052" y="2306"/>
                </a:lnTo>
                <a:lnTo>
                  <a:pt x="5052" y="2306"/>
                </a:lnTo>
                <a:lnTo>
                  <a:pt x="5048" y="2306"/>
                </a:lnTo>
                <a:lnTo>
                  <a:pt x="5048" y="2308"/>
                </a:lnTo>
                <a:lnTo>
                  <a:pt x="5043" y="2310"/>
                </a:lnTo>
                <a:lnTo>
                  <a:pt x="5041" y="2313"/>
                </a:lnTo>
                <a:lnTo>
                  <a:pt x="5039" y="2315"/>
                </a:lnTo>
                <a:lnTo>
                  <a:pt x="5039" y="2317"/>
                </a:lnTo>
                <a:lnTo>
                  <a:pt x="5039" y="2317"/>
                </a:lnTo>
                <a:lnTo>
                  <a:pt x="5039" y="2319"/>
                </a:lnTo>
                <a:lnTo>
                  <a:pt x="5039" y="2317"/>
                </a:lnTo>
                <a:lnTo>
                  <a:pt x="5039" y="2317"/>
                </a:lnTo>
                <a:lnTo>
                  <a:pt x="5037" y="2319"/>
                </a:lnTo>
                <a:lnTo>
                  <a:pt x="5035" y="2319"/>
                </a:lnTo>
                <a:lnTo>
                  <a:pt x="5035" y="2321"/>
                </a:lnTo>
                <a:lnTo>
                  <a:pt x="5033" y="2321"/>
                </a:lnTo>
                <a:lnTo>
                  <a:pt x="5033" y="2321"/>
                </a:lnTo>
                <a:lnTo>
                  <a:pt x="5035" y="2323"/>
                </a:lnTo>
                <a:lnTo>
                  <a:pt x="5035" y="2323"/>
                </a:lnTo>
                <a:lnTo>
                  <a:pt x="5033" y="2323"/>
                </a:lnTo>
                <a:lnTo>
                  <a:pt x="5033" y="2321"/>
                </a:lnTo>
                <a:lnTo>
                  <a:pt x="5031" y="2323"/>
                </a:lnTo>
                <a:lnTo>
                  <a:pt x="5029" y="2325"/>
                </a:lnTo>
                <a:lnTo>
                  <a:pt x="5031" y="2325"/>
                </a:lnTo>
                <a:lnTo>
                  <a:pt x="5031" y="2325"/>
                </a:lnTo>
                <a:lnTo>
                  <a:pt x="5031" y="2325"/>
                </a:lnTo>
                <a:lnTo>
                  <a:pt x="5029" y="2325"/>
                </a:lnTo>
                <a:lnTo>
                  <a:pt x="5027" y="2327"/>
                </a:lnTo>
                <a:lnTo>
                  <a:pt x="5027" y="2327"/>
                </a:lnTo>
                <a:lnTo>
                  <a:pt x="5027" y="2327"/>
                </a:lnTo>
                <a:lnTo>
                  <a:pt x="5029" y="2329"/>
                </a:lnTo>
                <a:lnTo>
                  <a:pt x="5031" y="2329"/>
                </a:lnTo>
                <a:lnTo>
                  <a:pt x="5031" y="2329"/>
                </a:lnTo>
                <a:lnTo>
                  <a:pt x="5029" y="2329"/>
                </a:lnTo>
                <a:lnTo>
                  <a:pt x="5029" y="2329"/>
                </a:lnTo>
                <a:lnTo>
                  <a:pt x="5029" y="2331"/>
                </a:lnTo>
                <a:lnTo>
                  <a:pt x="5029" y="2331"/>
                </a:lnTo>
                <a:lnTo>
                  <a:pt x="5029" y="2331"/>
                </a:lnTo>
                <a:lnTo>
                  <a:pt x="5027" y="2329"/>
                </a:lnTo>
                <a:lnTo>
                  <a:pt x="5025" y="2329"/>
                </a:lnTo>
                <a:lnTo>
                  <a:pt x="5025" y="2331"/>
                </a:lnTo>
                <a:lnTo>
                  <a:pt x="5027" y="2331"/>
                </a:lnTo>
                <a:lnTo>
                  <a:pt x="5025" y="2331"/>
                </a:lnTo>
                <a:lnTo>
                  <a:pt x="5022" y="2334"/>
                </a:lnTo>
                <a:lnTo>
                  <a:pt x="5022" y="2334"/>
                </a:lnTo>
                <a:lnTo>
                  <a:pt x="5025" y="2334"/>
                </a:lnTo>
                <a:lnTo>
                  <a:pt x="5027" y="2334"/>
                </a:lnTo>
                <a:lnTo>
                  <a:pt x="5025" y="2336"/>
                </a:lnTo>
                <a:lnTo>
                  <a:pt x="5025" y="2336"/>
                </a:lnTo>
                <a:lnTo>
                  <a:pt x="5025" y="2338"/>
                </a:lnTo>
                <a:lnTo>
                  <a:pt x="5027" y="2338"/>
                </a:lnTo>
                <a:lnTo>
                  <a:pt x="5027" y="2338"/>
                </a:lnTo>
                <a:lnTo>
                  <a:pt x="5025" y="2338"/>
                </a:lnTo>
                <a:lnTo>
                  <a:pt x="5020" y="2340"/>
                </a:lnTo>
                <a:lnTo>
                  <a:pt x="5020" y="2340"/>
                </a:lnTo>
                <a:lnTo>
                  <a:pt x="5020" y="2340"/>
                </a:lnTo>
                <a:lnTo>
                  <a:pt x="5020" y="2342"/>
                </a:lnTo>
                <a:lnTo>
                  <a:pt x="5022" y="2342"/>
                </a:lnTo>
                <a:lnTo>
                  <a:pt x="5022" y="2340"/>
                </a:lnTo>
                <a:lnTo>
                  <a:pt x="5022" y="2340"/>
                </a:lnTo>
                <a:lnTo>
                  <a:pt x="5022" y="2342"/>
                </a:lnTo>
                <a:lnTo>
                  <a:pt x="5022" y="2342"/>
                </a:lnTo>
                <a:lnTo>
                  <a:pt x="5022" y="2344"/>
                </a:lnTo>
                <a:lnTo>
                  <a:pt x="5025" y="2342"/>
                </a:lnTo>
                <a:lnTo>
                  <a:pt x="5027" y="2342"/>
                </a:lnTo>
                <a:lnTo>
                  <a:pt x="5022" y="2344"/>
                </a:lnTo>
                <a:lnTo>
                  <a:pt x="5022" y="2346"/>
                </a:lnTo>
                <a:lnTo>
                  <a:pt x="5025" y="2346"/>
                </a:lnTo>
                <a:lnTo>
                  <a:pt x="5029" y="2346"/>
                </a:lnTo>
                <a:lnTo>
                  <a:pt x="5033" y="2346"/>
                </a:lnTo>
                <a:lnTo>
                  <a:pt x="5033" y="2346"/>
                </a:lnTo>
                <a:lnTo>
                  <a:pt x="5035" y="2344"/>
                </a:lnTo>
                <a:lnTo>
                  <a:pt x="5035" y="2344"/>
                </a:lnTo>
                <a:lnTo>
                  <a:pt x="5037" y="2346"/>
                </a:lnTo>
                <a:lnTo>
                  <a:pt x="5037" y="2346"/>
                </a:lnTo>
                <a:lnTo>
                  <a:pt x="5039" y="2348"/>
                </a:lnTo>
                <a:lnTo>
                  <a:pt x="5039" y="2348"/>
                </a:lnTo>
                <a:lnTo>
                  <a:pt x="5043" y="2348"/>
                </a:lnTo>
                <a:lnTo>
                  <a:pt x="5043" y="2348"/>
                </a:lnTo>
                <a:lnTo>
                  <a:pt x="5045" y="2348"/>
                </a:lnTo>
                <a:lnTo>
                  <a:pt x="5045" y="2350"/>
                </a:lnTo>
                <a:lnTo>
                  <a:pt x="5045" y="2350"/>
                </a:lnTo>
                <a:lnTo>
                  <a:pt x="5045" y="2350"/>
                </a:lnTo>
                <a:lnTo>
                  <a:pt x="5045" y="2352"/>
                </a:lnTo>
                <a:lnTo>
                  <a:pt x="5048" y="2352"/>
                </a:lnTo>
                <a:lnTo>
                  <a:pt x="5048" y="2352"/>
                </a:lnTo>
                <a:lnTo>
                  <a:pt x="5048" y="2352"/>
                </a:lnTo>
                <a:lnTo>
                  <a:pt x="5050" y="2352"/>
                </a:lnTo>
                <a:lnTo>
                  <a:pt x="5050" y="2352"/>
                </a:lnTo>
                <a:lnTo>
                  <a:pt x="5052" y="2352"/>
                </a:lnTo>
                <a:lnTo>
                  <a:pt x="5054" y="2352"/>
                </a:lnTo>
                <a:lnTo>
                  <a:pt x="5056" y="2352"/>
                </a:lnTo>
                <a:lnTo>
                  <a:pt x="5058" y="2354"/>
                </a:lnTo>
                <a:lnTo>
                  <a:pt x="5060" y="2352"/>
                </a:lnTo>
                <a:lnTo>
                  <a:pt x="5066" y="2352"/>
                </a:lnTo>
                <a:lnTo>
                  <a:pt x="5066" y="2352"/>
                </a:lnTo>
                <a:lnTo>
                  <a:pt x="5066" y="2350"/>
                </a:lnTo>
                <a:lnTo>
                  <a:pt x="5069" y="2348"/>
                </a:lnTo>
                <a:lnTo>
                  <a:pt x="5073" y="2344"/>
                </a:lnTo>
                <a:lnTo>
                  <a:pt x="5075" y="2344"/>
                </a:lnTo>
                <a:lnTo>
                  <a:pt x="5075" y="2342"/>
                </a:lnTo>
                <a:lnTo>
                  <a:pt x="5077" y="2342"/>
                </a:lnTo>
                <a:lnTo>
                  <a:pt x="5081" y="2340"/>
                </a:lnTo>
                <a:lnTo>
                  <a:pt x="5081" y="2340"/>
                </a:lnTo>
                <a:lnTo>
                  <a:pt x="5081" y="2340"/>
                </a:lnTo>
                <a:lnTo>
                  <a:pt x="5081" y="2340"/>
                </a:lnTo>
                <a:lnTo>
                  <a:pt x="5081" y="2338"/>
                </a:lnTo>
                <a:lnTo>
                  <a:pt x="5081" y="2338"/>
                </a:lnTo>
                <a:lnTo>
                  <a:pt x="5081" y="2338"/>
                </a:lnTo>
                <a:lnTo>
                  <a:pt x="5081" y="2336"/>
                </a:lnTo>
                <a:lnTo>
                  <a:pt x="5083" y="2334"/>
                </a:lnTo>
                <a:lnTo>
                  <a:pt x="5083" y="2331"/>
                </a:lnTo>
                <a:lnTo>
                  <a:pt x="5083" y="2327"/>
                </a:lnTo>
                <a:lnTo>
                  <a:pt x="5085" y="2327"/>
                </a:lnTo>
                <a:lnTo>
                  <a:pt x="5087" y="2325"/>
                </a:lnTo>
                <a:lnTo>
                  <a:pt x="5087" y="2323"/>
                </a:lnTo>
                <a:lnTo>
                  <a:pt x="5085" y="2323"/>
                </a:lnTo>
                <a:lnTo>
                  <a:pt x="5085" y="2323"/>
                </a:lnTo>
                <a:lnTo>
                  <a:pt x="5087" y="2323"/>
                </a:lnTo>
                <a:lnTo>
                  <a:pt x="5087" y="2321"/>
                </a:lnTo>
                <a:lnTo>
                  <a:pt x="5087" y="2317"/>
                </a:lnTo>
                <a:lnTo>
                  <a:pt x="5087" y="2317"/>
                </a:lnTo>
                <a:lnTo>
                  <a:pt x="5089" y="2313"/>
                </a:lnTo>
                <a:lnTo>
                  <a:pt x="5089" y="2313"/>
                </a:lnTo>
                <a:lnTo>
                  <a:pt x="5089" y="2310"/>
                </a:lnTo>
                <a:lnTo>
                  <a:pt x="5089" y="2310"/>
                </a:lnTo>
                <a:lnTo>
                  <a:pt x="5092" y="2310"/>
                </a:lnTo>
                <a:lnTo>
                  <a:pt x="5092" y="2308"/>
                </a:lnTo>
                <a:lnTo>
                  <a:pt x="5092" y="2308"/>
                </a:lnTo>
                <a:lnTo>
                  <a:pt x="5094" y="2308"/>
                </a:lnTo>
                <a:lnTo>
                  <a:pt x="5096" y="2308"/>
                </a:lnTo>
                <a:lnTo>
                  <a:pt x="5096" y="2308"/>
                </a:lnTo>
                <a:lnTo>
                  <a:pt x="5098" y="2306"/>
                </a:lnTo>
                <a:lnTo>
                  <a:pt x="5100" y="2306"/>
                </a:lnTo>
                <a:lnTo>
                  <a:pt x="5100" y="2306"/>
                </a:lnTo>
                <a:lnTo>
                  <a:pt x="5102" y="2304"/>
                </a:lnTo>
                <a:lnTo>
                  <a:pt x="5102" y="2304"/>
                </a:lnTo>
                <a:lnTo>
                  <a:pt x="5100" y="2302"/>
                </a:lnTo>
                <a:lnTo>
                  <a:pt x="5100" y="2302"/>
                </a:lnTo>
                <a:lnTo>
                  <a:pt x="5102" y="2302"/>
                </a:lnTo>
                <a:lnTo>
                  <a:pt x="5102" y="2304"/>
                </a:lnTo>
                <a:lnTo>
                  <a:pt x="5104" y="2304"/>
                </a:lnTo>
                <a:lnTo>
                  <a:pt x="5104" y="2304"/>
                </a:lnTo>
                <a:lnTo>
                  <a:pt x="5104" y="2304"/>
                </a:lnTo>
                <a:lnTo>
                  <a:pt x="5106" y="2302"/>
                </a:lnTo>
                <a:lnTo>
                  <a:pt x="5106" y="2302"/>
                </a:lnTo>
                <a:lnTo>
                  <a:pt x="5106" y="2302"/>
                </a:lnTo>
                <a:lnTo>
                  <a:pt x="5106" y="2302"/>
                </a:lnTo>
                <a:lnTo>
                  <a:pt x="5108" y="2302"/>
                </a:lnTo>
                <a:lnTo>
                  <a:pt x="5106" y="2304"/>
                </a:lnTo>
                <a:lnTo>
                  <a:pt x="5106" y="2304"/>
                </a:lnTo>
                <a:lnTo>
                  <a:pt x="5108" y="2304"/>
                </a:lnTo>
                <a:lnTo>
                  <a:pt x="5110" y="2304"/>
                </a:lnTo>
                <a:lnTo>
                  <a:pt x="5110" y="2304"/>
                </a:lnTo>
                <a:lnTo>
                  <a:pt x="5113" y="2304"/>
                </a:lnTo>
                <a:lnTo>
                  <a:pt x="5115" y="2304"/>
                </a:lnTo>
                <a:lnTo>
                  <a:pt x="5115" y="2304"/>
                </a:lnTo>
                <a:lnTo>
                  <a:pt x="5115" y="2304"/>
                </a:lnTo>
                <a:lnTo>
                  <a:pt x="5115" y="2302"/>
                </a:lnTo>
                <a:lnTo>
                  <a:pt x="5115" y="2302"/>
                </a:lnTo>
                <a:lnTo>
                  <a:pt x="5115" y="2300"/>
                </a:lnTo>
                <a:lnTo>
                  <a:pt x="5113" y="2300"/>
                </a:lnTo>
                <a:lnTo>
                  <a:pt x="5110" y="2300"/>
                </a:lnTo>
                <a:lnTo>
                  <a:pt x="5110" y="2300"/>
                </a:lnTo>
                <a:lnTo>
                  <a:pt x="5110" y="2298"/>
                </a:lnTo>
                <a:lnTo>
                  <a:pt x="5110" y="2298"/>
                </a:lnTo>
                <a:lnTo>
                  <a:pt x="5110" y="2298"/>
                </a:lnTo>
                <a:lnTo>
                  <a:pt x="5106" y="2298"/>
                </a:lnTo>
                <a:lnTo>
                  <a:pt x="5108" y="2296"/>
                </a:lnTo>
                <a:lnTo>
                  <a:pt x="5108" y="2296"/>
                </a:lnTo>
                <a:lnTo>
                  <a:pt x="5110" y="2296"/>
                </a:lnTo>
                <a:lnTo>
                  <a:pt x="5110" y="2296"/>
                </a:lnTo>
                <a:lnTo>
                  <a:pt x="5110" y="2294"/>
                </a:lnTo>
                <a:lnTo>
                  <a:pt x="5108" y="2294"/>
                </a:lnTo>
                <a:lnTo>
                  <a:pt x="5108" y="2294"/>
                </a:lnTo>
                <a:lnTo>
                  <a:pt x="5110" y="2294"/>
                </a:lnTo>
                <a:lnTo>
                  <a:pt x="5110" y="2292"/>
                </a:lnTo>
                <a:lnTo>
                  <a:pt x="5113" y="2292"/>
                </a:lnTo>
                <a:lnTo>
                  <a:pt x="5115" y="2290"/>
                </a:lnTo>
                <a:lnTo>
                  <a:pt x="5117" y="2290"/>
                </a:lnTo>
                <a:lnTo>
                  <a:pt x="5117" y="2290"/>
                </a:lnTo>
                <a:lnTo>
                  <a:pt x="5119" y="2287"/>
                </a:lnTo>
                <a:lnTo>
                  <a:pt x="5121" y="2281"/>
                </a:lnTo>
                <a:lnTo>
                  <a:pt x="5123" y="2279"/>
                </a:lnTo>
                <a:lnTo>
                  <a:pt x="5125" y="2277"/>
                </a:lnTo>
                <a:lnTo>
                  <a:pt x="5127" y="2275"/>
                </a:lnTo>
                <a:lnTo>
                  <a:pt x="5127" y="2275"/>
                </a:lnTo>
                <a:lnTo>
                  <a:pt x="5127" y="2273"/>
                </a:lnTo>
                <a:lnTo>
                  <a:pt x="5129" y="2273"/>
                </a:lnTo>
                <a:lnTo>
                  <a:pt x="5131" y="2269"/>
                </a:lnTo>
                <a:lnTo>
                  <a:pt x="5131" y="2269"/>
                </a:lnTo>
                <a:lnTo>
                  <a:pt x="5133" y="2266"/>
                </a:lnTo>
                <a:lnTo>
                  <a:pt x="5131" y="2266"/>
                </a:lnTo>
                <a:lnTo>
                  <a:pt x="5131" y="2266"/>
                </a:lnTo>
                <a:lnTo>
                  <a:pt x="5129" y="2266"/>
                </a:lnTo>
                <a:lnTo>
                  <a:pt x="5131" y="2264"/>
                </a:lnTo>
                <a:lnTo>
                  <a:pt x="5129" y="2264"/>
                </a:lnTo>
                <a:lnTo>
                  <a:pt x="5129" y="2262"/>
                </a:lnTo>
                <a:lnTo>
                  <a:pt x="5129" y="2262"/>
                </a:lnTo>
                <a:lnTo>
                  <a:pt x="5129" y="2260"/>
                </a:lnTo>
                <a:lnTo>
                  <a:pt x="5131" y="2260"/>
                </a:lnTo>
                <a:lnTo>
                  <a:pt x="5131" y="2260"/>
                </a:lnTo>
                <a:lnTo>
                  <a:pt x="5133" y="2260"/>
                </a:lnTo>
                <a:lnTo>
                  <a:pt x="5133" y="2258"/>
                </a:lnTo>
                <a:lnTo>
                  <a:pt x="5133" y="2256"/>
                </a:lnTo>
                <a:lnTo>
                  <a:pt x="5133" y="2258"/>
                </a:lnTo>
                <a:lnTo>
                  <a:pt x="5131" y="2258"/>
                </a:lnTo>
                <a:close/>
                <a:moveTo>
                  <a:pt x="5060" y="1906"/>
                </a:moveTo>
                <a:lnTo>
                  <a:pt x="5060" y="1908"/>
                </a:lnTo>
                <a:lnTo>
                  <a:pt x="5060" y="1906"/>
                </a:lnTo>
                <a:lnTo>
                  <a:pt x="5060" y="1906"/>
                </a:lnTo>
                <a:lnTo>
                  <a:pt x="5058" y="1904"/>
                </a:lnTo>
                <a:lnTo>
                  <a:pt x="5060" y="1904"/>
                </a:lnTo>
                <a:lnTo>
                  <a:pt x="5058" y="1904"/>
                </a:lnTo>
                <a:lnTo>
                  <a:pt x="5058" y="1902"/>
                </a:lnTo>
                <a:lnTo>
                  <a:pt x="5058" y="1902"/>
                </a:lnTo>
                <a:lnTo>
                  <a:pt x="5056" y="1902"/>
                </a:lnTo>
                <a:lnTo>
                  <a:pt x="5056" y="1904"/>
                </a:lnTo>
                <a:lnTo>
                  <a:pt x="5056" y="1904"/>
                </a:lnTo>
                <a:lnTo>
                  <a:pt x="5056" y="1906"/>
                </a:lnTo>
                <a:lnTo>
                  <a:pt x="5060" y="1906"/>
                </a:lnTo>
                <a:close/>
                <a:moveTo>
                  <a:pt x="5058" y="2464"/>
                </a:moveTo>
                <a:lnTo>
                  <a:pt x="5058" y="2464"/>
                </a:lnTo>
                <a:lnTo>
                  <a:pt x="5056" y="2464"/>
                </a:lnTo>
                <a:lnTo>
                  <a:pt x="5056" y="2464"/>
                </a:lnTo>
                <a:lnTo>
                  <a:pt x="5058" y="2464"/>
                </a:lnTo>
                <a:lnTo>
                  <a:pt x="5058" y="2464"/>
                </a:lnTo>
                <a:lnTo>
                  <a:pt x="5060" y="2464"/>
                </a:lnTo>
                <a:lnTo>
                  <a:pt x="5058" y="2464"/>
                </a:lnTo>
                <a:lnTo>
                  <a:pt x="5058" y="2464"/>
                </a:lnTo>
                <a:close/>
                <a:moveTo>
                  <a:pt x="5043" y="2361"/>
                </a:moveTo>
                <a:lnTo>
                  <a:pt x="5043" y="2359"/>
                </a:lnTo>
                <a:lnTo>
                  <a:pt x="5041" y="2359"/>
                </a:lnTo>
                <a:lnTo>
                  <a:pt x="5041" y="2359"/>
                </a:lnTo>
                <a:lnTo>
                  <a:pt x="5043" y="2359"/>
                </a:lnTo>
                <a:lnTo>
                  <a:pt x="5043" y="2359"/>
                </a:lnTo>
                <a:lnTo>
                  <a:pt x="5041" y="2354"/>
                </a:lnTo>
                <a:lnTo>
                  <a:pt x="5039" y="2354"/>
                </a:lnTo>
                <a:lnTo>
                  <a:pt x="5037" y="2357"/>
                </a:lnTo>
                <a:lnTo>
                  <a:pt x="5039" y="2359"/>
                </a:lnTo>
                <a:lnTo>
                  <a:pt x="5037" y="2359"/>
                </a:lnTo>
                <a:lnTo>
                  <a:pt x="5037" y="2361"/>
                </a:lnTo>
                <a:lnTo>
                  <a:pt x="5037" y="2361"/>
                </a:lnTo>
                <a:lnTo>
                  <a:pt x="5037" y="2361"/>
                </a:lnTo>
                <a:lnTo>
                  <a:pt x="5037" y="2363"/>
                </a:lnTo>
                <a:lnTo>
                  <a:pt x="5035" y="2363"/>
                </a:lnTo>
                <a:lnTo>
                  <a:pt x="5035" y="2365"/>
                </a:lnTo>
                <a:lnTo>
                  <a:pt x="5035" y="2365"/>
                </a:lnTo>
                <a:lnTo>
                  <a:pt x="5037" y="2365"/>
                </a:lnTo>
                <a:lnTo>
                  <a:pt x="5039" y="2363"/>
                </a:lnTo>
                <a:lnTo>
                  <a:pt x="5039" y="2363"/>
                </a:lnTo>
                <a:lnTo>
                  <a:pt x="5039" y="2363"/>
                </a:lnTo>
                <a:lnTo>
                  <a:pt x="5041" y="2363"/>
                </a:lnTo>
                <a:lnTo>
                  <a:pt x="5043" y="2363"/>
                </a:lnTo>
                <a:lnTo>
                  <a:pt x="5045" y="2361"/>
                </a:lnTo>
                <a:lnTo>
                  <a:pt x="5045" y="2361"/>
                </a:lnTo>
                <a:lnTo>
                  <a:pt x="5045" y="2361"/>
                </a:lnTo>
                <a:lnTo>
                  <a:pt x="5043" y="2361"/>
                </a:lnTo>
                <a:close/>
                <a:moveTo>
                  <a:pt x="5054" y="1526"/>
                </a:moveTo>
                <a:lnTo>
                  <a:pt x="5052" y="1526"/>
                </a:lnTo>
                <a:lnTo>
                  <a:pt x="5052" y="1526"/>
                </a:lnTo>
                <a:lnTo>
                  <a:pt x="5052" y="1526"/>
                </a:lnTo>
                <a:lnTo>
                  <a:pt x="5052" y="1526"/>
                </a:lnTo>
                <a:lnTo>
                  <a:pt x="5054" y="1526"/>
                </a:lnTo>
                <a:lnTo>
                  <a:pt x="5054" y="1526"/>
                </a:lnTo>
                <a:close/>
                <a:moveTo>
                  <a:pt x="4849" y="1705"/>
                </a:moveTo>
                <a:lnTo>
                  <a:pt x="4849" y="1705"/>
                </a:lnTo>
                <a:lnTo>
                  <a:pt x="4849" y="1702"/>
                </a:lnTo>
                <a:lnTo>
                  <a:pt x="4849" y="1702"/>
                </a:lnTo>
                <a:lnTo>
                  <a:pt x="4846" y="1705"/>
                </a:lnTo>
                <a:lnTo>
                  <a:pt x="4846" y="1705"/>
                </a:lnTo>
                <a:lnTo>
                  <a:pt x="4846" y="1707"/>
                </a:lnTo>
                <a:lnTo>
                  <a:pt x="4846" y="1707"/>
                </a:lnTo>
                <a:lnTo>
                  <a:pt x="4849" y="1709"/>
                </a:lnTo>
                <a:lnTo>
                  <a:pt x="4849" y="1709"/>
                </a:lnTo>
                <a:lnTo>
                  <a:pt x="4849" y="1709"/>
                </a:lnTo>
                <a:lnTo>
                  <a:pt x="4849" y="1707"/>
                </a:lnTo>
                <a:lnTo>
                  <a:pt x="4849" y="1705"/>
                </a:lnTo>
                <a:close/>
                <a:moveTo>
                  <a:pt x="4427" y="1480"/>
                </a:moveTo>
                <a:lnTo>
                  <a:pt x="4427" y="1480"/>
                </a:lnTo>
                <a:lnTo>
                  <a:pt x="4427" y="1482"/>
                </a:lnTo>
                <a:lnTo>
                  <a:pt x="4427" y="1482"/>
                </a:lnTo>
                <a:lnTo>
                  <a:pt x="4425" y="1482"/>
                </a:lnTo>
                <a:lnTo>
                  <a:pt x="4425" y="1484"/>
                </a:lnTo>
                <a:lnTo>
                  <a:pt x="4425" y="1484"/>
                </a:lnTo>
                <a:lnTo>
                  <a:pt x="4427" y="1487"/>
                </a:lnTo>
                <a:lnTo>
                  <a:pt x="4427" y="1487"/>
                </a:lnTo>
                <a:lnTo>
                  <a:pt x="4427" y="1489"/>
                </a:lnTo>
                <a:lnTo>
                  <a:pt x="4427" y="1489"/>
                </a:lnTo>
                <a:lnTo>
                  <a:pt x="4429" y="1489"/>
                </a:lnTo>
                <a:lnTo>
                  <a:pt x="4429" y="1489"/>
                </a:lnTo>
                <a:lnTo>
                  <a:pt x="4429" y="1489"/>
                </a:lnTo>
                <a:lnTo>
                  <a:pt x="4429" y="1487"/>
                </a:lnTo>
                <a:lnTo>
                  <a:pt x="4427" y="1484"/>
                </a:lnTo>
                <a:lnTo>
                  <a:pt x="4429" y="1482"/>
                </a:lnTo>
                <a:lnTo>
                  <a:pt x="4427" y="1480"/>
                </a:lnTo>
                <a:close/>
                <a:moveTo>
                  <a:pt x="4392" y="1445"/>
                </a:moveTo>
                <a:lnTo>
                  <a:pt x="4390" y="1443"/>
                </a:lnTo>
                <a:lnTo>
                  <a:pt x="4390" y="1443"/>
                </a:lnTo>
                <a:lnTo>
                  <a:pt x="4390" y="1443"/>
                </a:lnTo>
                <a:lnTo>
                  <a:pt x="4390" y="1443"/>
                </a:lnTo>
                <a:lnTo>
                  <a:pt x="4390" y="1443"/>
                </a:lnTo>
                <a:lnTo>
                  <a:pt x="4390" y="1445"/>
                </a:lnTo>
                <a:lnTo>
                  <a:pt x="4392" y="1445"/>
                </a:lnTo>
                <a:lnTo>
                  <a:pt x="4394" y="1447"/>
                </a:lnTo>
                <a:lnTo>
                  <a:pt x="4396" y="1449"/>
                </a:lnTo>
                <a:lnTo>
                  <a:pt x="4394" y="1445"/>
                </a:lnTo>
                <a:lnTo>
                  <a:pt x="4392" y="1445"/>
                </a:lnTo>
                <a:close/>
                <a:moveTo>
                  <a:pt x="4409" y="1478"/>
                </a:moveTo>
                <a:lnTo>
                  <a:pt x="4411" y="1478"/>
                </a:lnTo>
                <a:lnTo>
                  <a:pt x="4411" y="1478"/>
                </a:lnTo>
                <a:lnTo>
                  <a:pt x="4409" y="1476"/>
                </a:lnTo>
                <a:lnTo>
                  <a:pt x="4409" y="1476"/>
                </a:lnTo>
                <a:lnTo>
                  <a:pt x="4409" y="1478"/>
                </a:lnTo>
                <a:lnTo>
                  <a:pt x="4409" y="1478"/>
                </a:lnTo>
                <a:close/>
                <a:moveTo>
                  <a:pt x="4383" y="1480"/>
                </a:moveTo>
                <a:lnTo>
                  <a:pt x="4383" y="1480"/>
                </a:lnTo>
                <a:lnTo>
                  <a:pt x="4385" y="1480"/>
                </a:lnTo>
                <a:lnTo>
                  <a:pt x="4385" y="1480"/>
                </a:lnTo>
                <a:lnTo>
                  <a:pt x="4385" y="1478"/>
                </a:lnTo>
                <a:lnTo>
                  <a:pt x="4385" y="1476"/>
                </a:lnTo>
                <a:lnTo>
                  <a:pt x="4385" y="1476"/>
                </a:lnTo>
                <a:lnTo>
                  <a:pt x="4385" y="1476"/>
                </a:lnTo>
                <a:lnTo>
                  <a:pt x="4385" y="1476"/>
                </a:lnTo>
                <a:lnTo>
                  <a:pt x="4383" y="1476"/>
                </a:lnTo>
                <a:lnTo>
                  <a:pt x="4383" y="1478"/>
                </a:lnTo>
                <a:lnTo>
                  <a:pt x="4383" y="1480"/>
                </a:lnTo>
                <a:lnTo>
                  <a:pt x="4383" y="1480"/>
                </a:lnTo>
                <a:lnTo>
                  <a:pt x="4383" y="1480"/>
                </a:lnTo>
                <a:close/>
                <a:moveTo>
                  <a:pt x="4377" y="1449"/>
                </a:moveTo>
                <a:lnTo>
                  <a:pt x="4375" y="1449"/>
                </a:lnTo>
                <a:lnTo>
                  <a:pt x="4375" y="1451"/>
                </a:lnTo>
                <a:lnTo>
                  <a:pt x="4375" y="1453"/>
                </a:lnTo>
                <a:lnTo>
                  <a:pt x="4375" y="1453"/>
                </a:lnTo>
                <a:lnTo>
                  <a:pt x="4375" y="1453"/>
                </a:lnTo>
                <a:lnTo>
                  <a:pt x="4375" y="1455"/>
                </a:lnTo>
                <a:lnTo>
                  <a:pt x="4375" y="1455"/>
                </a:lnTo>
                <a:lnTo>
                  <a:pt x="4375" y="1457"/>
                </a:lnTo>
                <a:lnTo>
                  <a:pt x="4377" y="1453"/>
                </a:lnTo>
                <a:lnTo>
                  <a:pt x="4377" y="1451"/>
                </a:lnTo>
                <a:lnTo>
                  <a:pt x="4377" y="1449"/>
                </a:lnTo>
                <a:lnTo>
                  <a:pt x="4377" y="1449"/>
                </a:lnTo>
                <a:lnTo>
                  <a:pt x="4377" y="1449"/>
                </a:lnTo>
                <a:close/>
                <a:moveTo>
                  <a:pt x="4402" y="1470"/>
                </a:moveTo>
                <a:lnTo>
                  <a:pt x="4400" y="1468"/>
                </a:lnTo>
                <a:lnTo>
                  <a:pt x="4400" y="1468"/>
                </a:lnTo>
                <a:lnTo>
                  <a:pt x="4400" y="1470"/>
                </a:lnTo>
                <a:lnTo>
                  <a:pt x="4400" y="1470"/>
                </a:lnTo>
                <a:lnTo>
                  <a:pt x="4402" y="1470"/>
                </a:lnTo>
                <a:close/>
                <a:moveTo>
                  <a:pt x="4406" y="1487"/>
                </a:moveTo>
                <a:lnTo>
                  <a:pt x="4404" y="1487"/>
                </a:lnTo>
                <a:lnTo>
                  <a:pt x="4402" y="1489"/>
                </a:lnTo>
                <a:lnTo>
                  <a:pt x="4402" y="1489"/>
                </a:lnTo>
                <a:lnTo>
                  <a:pt x="4402" y="1491"/>
                </a:lnTo>
                <a:lnTo>
                  <a:pt x="4402" y="1491"/>
                </a:lnTo>
                <a:lnTo>
                  <a:pt x="4402" y="1493"/>
                </a:lnTo>
                <a:lnTo>
                  <a:pt x="4402" y="1493"/>
                </a:lnTo>
                <a:lnTo>
                  <a:pt x="4406" y="1493"/>
                </a:lnTo>
                <a:lnTo>
                  <a:pt x="4409" y="1493"/>
                </a:lnTo>
                <a:lnTo>
                  <a:pt x="4411" y="1493"/>
                </a:lnTo>
                <a:lnTo>
                  <a:pt x="4411" y="1491"/>
                </a:lnTo>
                <a:lnTo>
                  <a:pt x="4411" y="1491"/>
                </a:lnTo>
                <a:lnTo>
                  <a:pt x="4413" y="1491"/>
                </a:lnTo>
                <a:lnTo>
                  <a:pt x="4413" y="1491"/>
                </a:lnTo>
                <a:lnTo>
                  <a:pt x="4413" y="1489"/>
                </a:lnTo>
                <a:lnTo>
                  <a:pt x="4413" y="1489"/>
                </a:lnTo>
                <a:lnTo>
                  <a:pt x="4413" y="1487"/>
                </a:lnTo>
                <a:lnTo>
                  <a:pt x="4411" y="1487"/>
                </a:lnTo>
                <a:lnTo>
                  <a:pt x="4411" y="1484"/>
                </a:lnTo>
                <a:lnTo>
                  <a:pt x="4409" y="1484"/>
                </a:lnTo>
                <a:lnTo>
                  <a:pt x="4409" y="1484"/>
                </a:lnTo>
                <a:lnTo>
                  <a:pt x="4409" y="1484"/>
                </a:lnTo>
                <a:lnTo>
                  <a:pt x="4406" y="1484"/>
                </a:lnTo>
                <a:lnTo>
                  <a:pt x="4406" y="1487"/>
                </a:lnTo>
                <a:close/>
                <a:moveTo>
                  <a:pt x="4404" y="1468"/>
                </a:moveTo>
                <a:lnTo>
                  <a:pt x="4404" y="1470"/>
                </a:lnTo>
                <a:lnTo>
                  <a:pt x="4404" y="1470"/>
                </a:lnTo>
                <a:lnTo>
                  <a:pt x="4404" y="1472"/>
                </a:lnTo>
                <a:lnTo>
                  <a:pt x="4402" y="1472"/>
                </a:lnTo>
                <a:lnTo>
                  <a:pt x="4402" y="1474"/>
                </a:lnTo>
                <a:lnTo>
                  <a:pt x="4402" y="1476"/>
                </a:lnTo>
                <a:lnTo>
                  <a:pt x="4400" y="1478"/>
                </a:lnTo>
                <a:lnTo>
                  <a:pt x="4400" y="1480"/>
                </a:lnTo>
                <a:lnTo>
                  <a:pt x="4398" y="1482"/>
                </a:lnTo>
                <a:lnTo>
                  <a:pt x="4398" y="1484"/>
                </a:lnTo>
                <a:lnTo>
                  <a:pt x="4396" y="1489"/>
                </a:lnTo>
                <a:lnTo>
                  <a:pt x="4396" y="1489"/>
                </a:lnTo>
                <a:lnTo>
                  <a:pt x="4394" y="1493"/>
                </a:lnTo>
                <a:lnTo>
                  <a:pt x="4394" y="1495"/>
                </a:lnTo>
                <a:lnTo>
                  <a:pt x="4394" y="1495"/>
                </a:lnTo>
                <a:lnTo>
                  <a:pt x="4396" y="1495"/>
                </a:lnTo>
                <a:lnTo>
                  <a:pt x="4396" y="1493"/>
                </a:lnTo>
                <a:lnTo>
                  <a:pt x="4398" y="1489"/>
                </a:lnTo>
                <a:lnTo>
                  <a:pt x="4398" y="1487"/>
                </a:lnTo>
                <a:lnTo>
                  <a:pt x="4400" y="1484"/>
                </a:lnTo>
                <a:lnTo>
                  <a:pt x="4400" y="1484"/>
                </a:lnTo>
                <a:lnTo>
                  <a:pt x="4402" y="1482"/>
                </a:lnTo>
                <a:lnTo>
                  <a:pt x="4404" y="1482"/>
                </a:lnTo>
                <a:lnTo>
                  <a:pt x="4404" y="1482"/>
                </a:lnTo>
                <a:lnTo>
                  <a:pt x="4404" y="1478"/>
                </a:lnTo>
                <a:lnTo>
                  <a:pt x="4404" y="1476"/>
                </a:lnTo>
                <a:lnTo>
                  <a:pt x="4404" y="1474"/>
                </a:lnTo>
                <a:lnTo>
                  <a:pt x="4404" y="1472"/>
                </a:lnTo>
                <a:lnTo>
                  <a:pt x="4404" y="1472"/>
                </a:lnTo>
                <a:lnTo>
                  <a:pt x="4404" y="1472"/>
                </a:lnTo>
                <a:lnTo>
                  <a:pt x="4404" y="1470"/>
                </a:lnTo>
                <a:lnTo>
                  <a:pt x="4404" y="1468"/>
                </a:lnTo>
                <a:close/>
                <a:moveTo>
                  <a:pt x="4381" y="1489"/>
                </a:moveTo>
                <a:lnTo>
                  <a:pt x="4381" y="1489"/>
                </a:lnTo>
                <a:lnTo>
                  <a:pt x="4381" y="1491"/>
                </a:lnTo>
                <a:lnTo>
                  <a:pt x="4383" y="1495"/>
                </a:lnTo>
                <a:lnTo>
                  <a:pt x="4383" y="1495"/>
                </a:lnTo>
                <a:lnTo>
                  <a:pt x="4385" y="1495"/>
                </a:lnTo>
                <a:lnTo>
                  <a:pt x="4385" y="1497"/>
                </a:lnTo>
                <a:lnTo>
                  <a:pt x="4388" y="1497"/>
                </a:lnTo>
                <a:lnTo>
                  <a:pt x="4390" y="1499"/>
                </a:lnTo>
                <a:lnTo>
                  <a:pt x="4390" y="1501"/>
                </a:lnTo>
                <a:lnTo>
                  <a:pt x="4390" y="1501"/>
                </a:lnTo>
                <a:lnTo>
                  <a:pt x="4392" y="1501"/>
                </a:lnTo>
                <a:lnTo>
                  <a:pt x="4392" y="1501"/>
                </a:lnTo>
                <a:lnTo>
                  <a:pt x="4394" y="1499"/>
                </a:lnTo>
                <a:lnTo>
                  <a:pt x="4394" y="1499"/>
                </a:lnTo>
                <a:lnTo>
                  <a:pt x="4394" y="1497"/>
                </a:lnTo>
                <a:lnTo>
                  <a:pt x="4394" y="1497"/>
                </a:lnTo>
                <a:lnTo>
                  <a:pt x="4394" y="1497"/>
                </a:lnTo>
                <a:lnTo>
                  <a:pt x="4392" y="1493"/>
                </a:lnTo>
                <a:lnTo>
                  <a:pt x="4392" y="1493"/>
                </a:lnTo>
                <a:lnTo>
                  <a:pt x="4392" y="1491"/>
                </a:lnTo>
                <a:lnTo>
                  <a:pt x="4392" y="1489"/>
                </a:lnTo>
                <a:lnTo>
                  <a:pt x="4392" y="1489"/>
                </a:lnTo>
                <a:lnTo>
                  <a:pt x="4394" y="1487"/>
                </a:lnTo>
                <a:lnTo>
                  <a:pt x="4394" y="1484"/>
                </a:lnTo>
                <a:lnTo>
                  <a:pt x="4394" y="1482"/>
                </a:lnTo>
                <a:lnTo>
                  <a:pt x="4396" y="1480"/>
                </a:lnTo>
                <a:lnTo>
                  <a:pt x="4396" y="1478"/>
                </a:lnTo>
                <a:lnTo>
                  <a:pt x="4398" y="1478"/>
                </a:lnTo>
                <a:lnTo>
                  <a:pt x="4398" y="1476"/>
                </a:lnTo>
                <a:lnTo>
                  <a:pt x="4398" y="1476"/>
                </a:lnTo>
                <a:lnTo>
                  <a:pt x="4398" y="1474"/>
                </a:lnTo>
                <a:lnTo>
                  <a:pt x="4394" y="1472"/>
                </a:lnTo>
                <a:lnTo>
                  <a:pt x="4394" y="1472"/>
                </a:lnTo>
                <a:lnTo>
                  <a:pt x="4390" y="1474"/>
                </a:lnTo>
                <a:lnTo>
                  <a:pt x="4390" y="1474"/>
                </a:lnTo>
                <a:lnTo>
                  <a:pt x="4390" y="1474"/>
                </a:lnTo>
                <a:lnTo>
                  <a:pt x="4390" y="1476"/>
                </a:lnTo>
                <a:lnTo>
                  <a:pt x="4390" y="1476"/>
                </a:lnTo>
                <a:lnTo>
                  <a:pt x="4388" y="1478"/>
                </a:lnTo>
                <a:lnTo>
                  <a:pt x="4388" y="1478"/>
                </a:lnTo>
                <a:lnTo>
                  <a:pt x="4388" y="1480"/>
                </a:lnTo>
                <a:lnTo>
                  <a:pt x="4388" y="1482"/>
                </a:lnTo>
                <a:lnTo>
                  <a:pt x="4388" y="1482"/>
                </a:lnTo>
                <a:lnTo>
                  <a:pt x="4388" y="1484"/>
                </a:lnTo>
                <a:lnTo>
                  <a:pt x="4388" y="1487"/>
                </a:lnTo>
                <a:lnTo>
                  <a:pt x="4385" y="1487"/>
                </a:lnTo>
                <a:lnTo>
                  <a:pt x="4385" y="1487"/>
                </a:lnTo>
                <a:lnTo>
                  <a:pt x="4383" y="1487"/>
                </a:lnTo>
                <a:lnTo>
                  <a:pt x="4381" y="1489"/>
                </a:lnTo>
                <a:lnTo>
                  <a:pt x="4381" y="1489"/>
                </a:lnTo>
                <a:close/>
                <a:moveTo>
                  <a:pt x="4400" y="1497"/>
                </a:moveTo>
                <a:lnTo>
                  <a:pt x="4398" y="1497"/>
                </a:lnTo>
                <a:lnTo>
                  <a:pt x="4398" y="1499"/>
                </a:lnTo>
                <a:lnTo>
                  <a:pt x="4396" y="1499"/>
                </a:lnTo>
                <a:lnTo>
                  <a:pt x="4396" y="1499"/>
                </a:lnTo>
                <a:lnTo>
                  <a:pt x="4398" y="1499"/>
                </a:lnTo>
                <a:lnTo>
                  <a:pt x="4398" y="1499"/>
                </a:lnTo>
                <a:lnTo>
                  <a:pt x="4400" y="1499"/>
                </a:lnTo>
                <a:lnTo>
                  <a:pt x="4400" y="1499"/>
                </a:lnTo>
                <a:lnTo>
                  <a:pt x="4400" y="1497"/>
                </a:lnTo>
                <a:close/>
                <a:moveTo>
                  <a:pt x="4373" y="1537"/>
                </a:moveTo>
                <a:lnTo>
                  <a:pt x="4373" y="1537"/>
                </a:lnTo>
                <a:lnTo>
                  <a:pt x="4375" y="1539"/>
                </a:lnTo>
                <a:lnTo>
                  <a:pt x="4375" y="1539"/>
                </a:lnTo>
                <a:lnTo>
                  <a:pt x="4377" y="1539"/>
                </a:lnTo>
                <a:lnTo>
                  <a:pt x="4377" y="1539"/>
                </a:lnTo>
                <a:lnTo>
                  <a:pt x="4379" y="1537"/>
                </a:lnTo>
                <a:lnTo>
                  <a:pt x="4379" y="1537"/>
                </a:lnTo>
                <a:lnTo>
                  <a:pt x="4379" y="1535"/>
                </a:lnTo>
                <a:lnTo>
                  <a:pt x="4375" y="1535"/>
                </a:lnTo>
                <a:lnTo>
                  <a:pt x="4373" y="1535"/>
                </a:lnTo>
                <a:lnTo>
                  <a:pt x="4373" y="1535"/>
                </a:lnTo>
                <a:lnTo>
                  <a:pt x="4373" y="1537"/>
                </a:lnTo>
                <a:lnTo>
                  <a:pt x="4373" y="1537"/>
                </a:lnTo>
                <a:close/>
                <a:moveTo>
                  <a:pt x="4346" y="1558"/>
                </a:moveTo>
                <a:lnTo>
                  <a:pt x="4346" y="1558"/>
                </a:lnTo>
                <a:lnTo>
                  <a:pt x="4348" y="1558"/>
                </a:lnTo>
                <a:lnTo>
                  <a:pt x="4348" y="1556"/>
                </a:lnTo>
                <a:lnTo>
                  <a:pt x="4348" y="1556"/>
                </a:lnTo>
                <a:lnTo>
                  <a:pt x="4350" y="1558"/>
                </a:lnTo>
                <a:lnTo>
                  <a:pt x="4350" y="1556"/>
                </a:lnTo>
                <a:lnTo>
                  <a:pt x="4350" y="1556"/>
                </a:lnTo>
                <a:lnTo>
                  <a:pt x="4350" y="1556"/>
                </a:lnTo>
                <a:lnTo>
                  <a:pt x="4350" y="1554"/>
                </a:lnTo>
                <a:lnTo>
                  <a:pt x="4348" y="1554"/>
                </a:lnTo>
                <a:lnTo>
                  <a:pt x="4348" y="1556"/>
                </a:lnTo>
                <a:lnTo>
                  <a:pt x="4346" y="1556"/>
                </a:lnTo>
                <a:lnTo>
                  <a:pt x="4344" y="1558"/>
                </a:lnTo>
                <a:lnTo>
                  <a:pt x="4344" y="1558"/>
                </a:lnTo>
                <a:lnTo>
                  <a:pt x="4344" y="1558"/>
                </a:lnTo>
                <a:lnTo>
                  <a:pt x="4346" y="1558"/>
                </a:lnTo>
                <a:close/>
                <a:moveTo>
                  <a:pt x="4350" y="1434"/>
                </a:moveTo>
                <a:lnTo>
                  <a:pt x="4350" y="1432"/>
                </a:lnTo>
                <a:lnTo>
                  <a:pt x="4350" y="1432"/>
                </a:lnTo>
                <a:lnTo>
                  <a:pt x="4348" y="1430"/>
                </a:lnTo>
                <a:lnTo>
                  <a:pt x="4348" y="1432"/>
                </a:lnTo>
                <a:lnTo>
                  <a:pt x="4348" y="1432"/>
                </a:lnTo>
                <a:lnTo>
                  <a:pt x="4348" y="1432"/>
                </a:lnTo>
                <a:lnTo>
                  <a:pt x="4350" y="1434"/>
                </a:lnTo>
                <a:close/>
                <a:moveTo>
                  <a:pt x="4369" y="1449"/>
                </a:moveTo>
                <a:lnTo>
                  <a:pt x="4369" y="1449"/>
                </a:lnTo>
                <a:lnTo>
                  <a:pt x="4367" y="1447"/>
                </a:lnTo>
                <a:lnTo>
                  <a:pt x="4367" y="1445"/>
                </a:lnTo>
                <a:lnTo>
                  <a:pt x="4369" y="1443"/>
                </a:lnTo>
                <a:lnTo>
                  <a:pt x="4369" y="1443"/>
                </a:lnTo>
                <a:lnTo>
                  <a:pt x="4369" y="1443"/>
                </a:lnTo>
                <a:lnTo>
                  <a:pt x="4367" y="1440"/>
                </a:lnTo>
                <a:lnTo>
                  <a:pt x="4367" y="1440"/>
                </a:lnTo>
                <a:lnTo>
                  <a:pt x="4365" y="1438"/>
                </a:lnTo>
                <a:lnTo>
                  <a:pt x="4365" y="1436"/>
                </a:lnTo>
                <a:lnTo>
                  <a:pt x="4362" y="1438"/>
                </a:lnTo>
                <a:lnTo>
                  <a:pt x="4362" y="1438"/>
                </a:lnTo>
                <a:lnTo>
                  <a:pt x="4360" y="1436"/>
                </a:lnTo>
                <a:lnTo>
                  <a:pt x="4360" y="1436"/>
                </a:lnTo>
                <a:lnTo>
                  <a:pt x="4360" y="1436"/>
                </a:lnTo>
                <a:lnTo>
                  <a:pt x="4356" y="1436"/>
                </a:lnTo>
                <a:lnTo>
                  <a:pt x="4356" y="1436"/>
                </a:lnTo>
                <a:lnTo>
                  <a:pt x="4356" y="1436"/>
                </a:lnTo>
                <a:lnTo>
                  <a:pt x="4352" y="1436"/>
                </a:lnTo>
                <a:lnTo>
                  <a:pt x="4352" y="1436"/>
                </a:lnTo>
                <a:lnTo>
                  <a:pt x="4352" y="1436"/>
                </a:lnTo>
                <a:lnTo>
                  <a:pt x="4352" y="1438"/>
                </a:lnTo>
                <a:lnTo>
                  <a:pt x="4352" y="1438"/>
                </a:lnTo>
                <a:lnTo>
                  <a:pt x="4352" y="1438"/>
                </a:lnTo>
                <a:lnTo>
                  <a:pt x="4352" y="1438"/>
                </a:lnTo>
                <a:lnTo>
                  <a:pt x="4354" y="1438"/>
                </a:lnTo>
                <a:lnTo>
                  <a:pt x="4354" y="1440"/>
                </a:lnTo>
                <a:lnTo>
                  <a:pt x="4354" y="1440"/>
                </a:lnTo>
                <a:lnTo>
                  <a:pt x="4356" y="1440"/>
                </a:lnTo>
                <a:lnTo>
                  <a:pt x="4356" y="1443"/>
                </a:lnTo>
                <a:lnTo>
                  <a:pt x="4358" y="1445"/>
                </a:lnTo>
                <a:lnTo>
                  <a:pt x="4358" y="1447"/>
                </a:lnTo>
                <a:lnTo>
                  <a:pt x="4358" y="1447"/>
                </a:lnTo>
                <a:lnTo>
                  <a:pt x="4358" y="1447"/>
                </a:lnTo>
                <a:lnTo>
                  <a:pt x="4358" y="1449"/>
                </a:lnTo>
                <a:lnTo>
                  <a:pt x="4358" y="1449"/>
                </a:lnTo>
                <a:lnTo>
                  <a:pt x="4360" y="1449"/>
                </a:lnTo>
                <a:lnTo>
                  <a:pt x="4360" y="1451"/>
                </a:lnTo>
                <a:lnTo>
                  <a:pt x="4360" y="1451"/>
                </a:lnTo>
                <a:lnTo>
                  <a:pt x="4360" y="1453"/>
                </a:lnTo>
                <a:lnTo>
                  <a:pt x="4362" y="1453"/>
                </a:lnTo>
                <a:lnTo>
                  <a:pt x="4362" y="1453"/>
                </a:lnTo>
                <a:lnTo>
                  <a:pt x="4362" y="1455"/>
                </a:lnTo>
                <a:lnTo>
                  <a:pt x="4362" y="1455"/>
                </a:lnTo>
                <a:lnTo>
                  <a:pt x="4365" y="1455"/>
                </a:lnTo>
                <a:lnTo>
                  <a:pt x="4365" y="1453"/>
                </a:lnTo>
                <a:lnTo>
                  <a:pt x="4365" y="1453"/>
                </a:lnTo>
                <a:lnTo>
                  <a:pt x="4367" y="1453"/>
                </a:lnTo>
                <a:lnTo>
                  <a:pt x="4367" y="1453"/>
                </a:lnTo>
                <a:lnTo>
                  <a:pt x="4367" y="1453"/>
                </a:lnTo>
                <a:lnTo>
                  <a:pt x="4367" y="1453"/>
                </a:lnTo>
                <a:lnTo>
                  <a:pt x="4367" y="1451"/>
                </a:lnTo>
                <a:lnTo>
                  <a:pt x="4367" y="1451"/>
                </a:lnTo>
                <a:lnTo>
                  <a:pt x="4369" y="1449"/>
                </a:lnTo>
                <a:close/>
                <a:moveTo>
                  <a:pt x="4344" y="1256"/>
                </a:moveTo>
                <a:lnTo>
                  <a:pt x="4344" y="1254"/>
                </a:lnTo>
                <a:lnTo>
                  <a:pt x="4341" y="1256"/>
                </a:lnTo>
                <a:lnTo>
                  <a:pt x="4341" y="1256"/>
                </a:lnTo>
                <a:lnTo>
                  <a:pt x="4341" y="1256"/>
                </a:lnTo>
                <a:lnTo>
                  <a:pt x="4341" y="1258"/>
                </a:lnTo>
                <a:lnTo>
                  <a:pt x="4341" y="1258"/>
                </a:lnTo>
                <a:lnTo>
                  <a:pt x="4341" y="1258"/>
                </a:lnTo>
                <a:lnTo>
                  <a:pt x="4344" y="1258"/>
                </a:lnTo>
                <a:lnTo>
                  <a:pt x="4344" y="1258"/>
                </a:lnTo>
                <a:lnTo>
                  <a:pt x="4344" y="1258"/>
                </a:lnTo>
                <a:lnTo>
                  <a:pt x="4344" y="1256"/>
                </a:lnTo>
                <a:lnTo>
                  <a:pt x="4344" y="1256"/>
                </a:lnTo>
                <a:lnTo>
                  <a:pt x="4344" y="1256"/>
                </a:lnTo>
                <a:lnTo>
                  <a:pt x="4344" y="1256"/>
                </a:lnTo>
                <a:close/>
                <a:moveTo>
                  <a:pt x="4352" y="1457"/>
                </a:moveTo>
                <a:lnTo>
                  <a:pt x="4350" y="1455"/>
                </a:lnTo>
                <a:lnTo>
                  <a:pt x="4350" y="1455"/>
                </a:lnTo>
                <a:lnTo>
                  <a:pt x="4350" y="1455"/>
                </a:lnTo>
                <a:lnTo>
                  <a:pt x="4348" y="1455"/>
                </a:lnTo>
                <a:lnTo>
                  <a:pt x="4348" y="1455"/>
                </a:lnTo>
                <a:lnTo>
                  <a:pt x="4348" y="1455"/>
                </a:lnTo>
                <a:lnTo>
                  <a:pt x="4346" y="1455"/>
                </a:lnTo>
                <a:lnTo>
                  <a:pt x="4346" y="1453"/>
                </a:lnTo>
                <a:lnTo>
                  <a:pt x="4346" y="1453"/>
                </a:lnTo>
                <a:lnTo>
                  <a:pt x="4344" y="1453"/>
                </a:lnTo>
                <a:lnTo>
                  <a:pt x="4344" y="1453"/>
                </a:lnTo>
                <a:lnTo>
                  <a:pt x="4344" y="1455"/>
                </a:lnTo>
                <a:lnTo>
                  <a:pt x="4344" y="1455"/>
                </a:lnTo>
                <a:lnTo>
                  <a:pt x="4344" y="1455"/>
                </a:lnTo>
                <a:lnTo>
                  <a:pt x="4346" y="1455"/>
                </a:lnTo>
                <a:lnTo>
                  <a:pt x="4346" y="1457"/>
                </a:lnTo>
                <a:lnTo>
                  <a:pt x="4346" y="1457"/>
                </a:lnTo>
                <a:lnTo>
                  <a:pt x="4348" y="1457"/>
                </a:lnTo>
                <a:lnTo>
                  <a:pt x="4348" y="1457"/>
                </a:lnTo>
                <a:lnTo>
                  <a:pt x="4350" y="1457"/>
                </a:lnTo>
                <a:lnTo>
                  <a:pt x="4350" y="1457"/>
                </a:lnTo>
                <a:lnTo>
                  <a:pt x="4352" y="1457"/>
                </a:lnTo>
                <a:close/>
                <a:moveTo>
                  <a:pt x="4346" y="1459"/>
                </a:moveTo>
                <a:lnTo>
                  <a:pt x="4346" y="1459"/>
                </a:lnTo>
                <a:lnTo>
                  <a:pt x="4346" y="1459"/>
                </a:lnTo>
                <a:lnTo>
                  <a:pt x="4346" y="1459"/>
                </a:lnTo>
                <a:lnTo>
                  <a:pt x="4344" y="1459"/>
                </a:lnTo>
                <a:lnTo>
                  <a:pt x="4346" y="1461"/>
                </a:lnTo>
                <a:lnTo>
                  <a:pt x="4346" y="1461"/>
                </a:lnTo>
                <a:lnTo>
                  <a:pt x="4346" y="1463"/>
                </a:lnTo>
                <a:lnTo>
                  <a:pt x="4346" y="1463"/>
                </a:lnTo>
                <a:lnTo>
                  <a:pt x="4348" y="1461"/>
                </a:lnTo>
                <a:lnTo>
                  <a:pt x="4348" y="1461"/>
                </a:lnTo>
                <a:lnTo>
                  <a:pt x="4348" y="1461"/>
                </a:lnTo>
                <a:lnTo>
                  <a:pt x="4348" y="1459"/>
                </a:lnTo>
                <a:lnTo>
                  <a:pt x="4346" y="1459"/>
                </a:lnTo>
                <a:close/>
                <a:moveTo>
                  <a:pt x="4346" y="1480"/>
                </a:moveTo>
                <a:lnTo>
                  <a:pt x="4346" y="1480"/>
                </a:lnTo>
                <a:lnTo>
                  <a:pt x="4346" y="1478"/>
                </a:lnTo>
                <a:lnTo>
                  <a:pt x="4346" y="1478"/>
                </a:lnTo>
                <a:lnTo>
                  <a:pt x="4344" y="1478"/>
                </a:lnTo>
                <a:lnTo>
                  <a:pt x="4344" y="1478"/>
                </a:lnTo>
                <a:lnTo>
                  <a:pt x="4344" y="1480"/>
                </a:lnTo>
                <a:lnTo>
                  <a:pt x="4346" y="1480"/>
                </a:lnTo>
                <a:close/>
                <a:moveTo>
                  <a:pt x="4365" y="1545"/>
                </a:moveTo>
                <a:lnTo>
                  <a:pt x="4365" y="1545"/>
                </a:lnTo>
                <a:lnTo>
                  <a:pt x="4362" y="1543"/>
                </a:lnTo>
                <a:lnTo>
                  <a:pt x="4360" y="1543"/>
                </a:lnTo>
                <a:lnTo>
                  <a:pt x="4358" y="1545"/>
                </a:lnTo>
                <a:lnTo>
                  <a:pt x="4358" y="1545"/>
                </a:lnTo>
                <a:lnTo>
                  <a:pt x="4360" y="1547"/>
                </a:lnTo>
                <a:lnTo>
                  <a:pt x="4360" y="1545"/>
                </a:lnTo>
                <a:lnTo>
                  <a:pt x="4362" y="1547"/>
                </a:lnTo>
                <a:lnTo>
                  <a:pt x="4365" y="1545"/>
                </a:lnTo>
                <a:lnTo>
                  <a:pt x="4365" y="1547"/>
                </a:lnTo>
                <a:lnTo>
                  <a:pt x="4367" y="1545"/>
                </a:lnTo>
                <a:lnTo>
                  <a:pt x="4367" y="1545"/>
                </a:lnTo>
                <a:lnTo>
                  <a:pt x="4367" y="1545"/>
                </a:lnTo>
                <a:lnTo>
                  <a:pt x="4365" y="1545"/>
                </a:lnTo>
                <a:close/>
                <a:moveTo>
                  <a:pt x="4344" y="1466"/>
                </a:moveTo>
                <a:lnTo>
                  <a:pt x="4344" y="1466"/>
                </a:lnTo>
                <a:lnTo>
                  <a:pt x="4341" y="1466"/>
                </a:lnTo>
                <a:lnTo>
                  <a:pt x="4341" y="1466"/>
                </a:lnTo>
                <a:lnTo>
                  <a:pt x="4344" y="1468"/>
                </a:lnTo>
                <a:lnTo>
                  <a:pt x="4344" y="1468"/>
                </a:lnTo>
                <a:lnTo>
                  <a:pt x="4344" y="1468"/>
                </a:lnTo>
                <a:lnTo>
                  <a:pt x="4344" y="1466"/>
                </a:lnTo>
                <a:lnTo>
                  <a:pt x="4344" y="1466"/>
                </a:lnTo>
                <a:lnTo>
                  <a:pt x="4344" y="1466"/>
                </a:lnTo>
                <a:close/>
                <a:moveTo>
                  <a:pt x="4436" y="1115"/>
                </a:moveTo>
                <a:lnTo>
                  <a:pt x="4436" y="1115"/>
                </a:lnTo>
                <a:lnTo>
                  <a:pt x="4436" y="1115"/>
                </a:lnTo>
                <a:lnTo>
                  <a:pt x="4434" y="1118"/>
                </a:lnTo>
                <a:lnTo>
                  <a:pt x="4436" y="1118"/>
                </a:lnTo>
                <a:lnTo>
                  <a:pt x="4436" y="1118"/>
                </a:lnTo>
                <a:lnTo>
                  <a:pt x="4436" y="1118"/>
                </a:lnTo>
                <a:lnTo>
                  <a:pt x="4438" y="1118"/>
                </a:lnTo>
                <a:lnTo>
                  <a:pt x="4438" y="1115"/>
                </a:lnTo>
                <a:lnTo>
                  <a:pt x="4438" y="1115"/>
                </a:lnTo>
                <a:lnTo>
                  <a:pt x="4436" y="1115"/>
                </a:lnTo>
                <a:close/>
                <a:moveTo>
                  <a:pt x="4432" y="1491"/>
                </a:moveTo>
                <a:lnTo>
                  <a:pt x="4432" y="1493"/>
                </a:lnTo>
                <a:lnTo>
                  <a:pt x="4432" y="1493"/>
                </a:lnTo>
                <a:lnTo>
                  <a:pt x="4434" y="1493"/>
                </a:lnTo>
                <a:lnTo>
                  <a:pt x="4434" y="1491"/>
                </a:lnTo>
                <a:lnTo>
                  <a:pt x="4434" y="1491"/>
                </a:lnTo>
                <a:lnTo>
                  <a:pt x="4432" y="1491"/>
                </a:lnTo>
                <a:close/>
                <a:moveTo>
                  <a:pt x="4434" y="1489"/>
                </a:moveTo>
                <a:lnTo>
                  <a:pt x="4434" y="1491"/>
                </a:lnTo>
                <a:lnTo>
                  <a:pt x="4434" y="1491"/>
                </a:lnTo>
                <a:lnTo>
                  <a:pt x="4436" y="1491"/>
                </a:lnTo>
                <a:lnTo>
                  <a:pt x="4436" y="1491"/>
                </a:lnTo>
                <a:lnTo>
                  <a:pt x="4436" y="1489"/>
                </a:lnTo>
                <a:lnTo>
                  <a:pt x="4436" y="1489"/>
                </a:lnTo>
                <a:lnTo>
                  <a:pt x="4436" y="1489"/>
                </a:lnTo>
                <a:lnTo>
                  <a:pt x="4434" y="1487"/>
                </a:lnTo>
                <a:lnTo>
                  <a:pt x="4434" y="1489"/>
                </a:lnTo>
                <a:lnTo>
                  <a:pt x="4434" y="1489"/>
                </a:lnTo>
                <a:close/>
                <a:moveTo>
                  <a:pt x="4388" y="1524"/>
                </a:moveTo>
                <a:lnTo>
                  <a:pt x="4388" y="1524"/>
                </a:lnTo>
                <a:lnTo>
                  <a:pt x="4388" y="1524"/>
                </a:lnTo>
                <a:lnTo>
                  <a:pt x="4388" y="1526"/>
                </a:lnTo>
                <a:lnTo>
                  <a:pt x="4388" y="1526"/>
                </a:lnTo>
                <a:lnTo>
                  <a:pt x="4390" y="1524"/>
                </a:lnTo>
                <a:lnTo>
                  <a:pt x="4390" y="1524"/>
                </a:lnTo>
                <a:lnTo>
                  <a:pt x="4390" y="1524"/>
                </a:lnTo>
                <a:lnTo>
                  <a:pt x="4388" y="1524"/>
                </a:lnTo>
                <a:lnTo>
                  <a:pt x="4388" y="1524"/>
                </a:lnTo>
                <a:close/>
                <a:moveTo>
                  <a:pt x="4427" y="1493"/>
                </a:moveTo>
                <a:lnTo>
                  <a:pt x="4425" y="1491"/>
                </a:lnTo>
                <a:lnTo>
                  <a:pt x="4425" y="1491"/>
                </a:lnTo>
                <a:lnTo>
                  <a:pt x="4425" y="1493"/>
                </a:lnTo>
                <a:lnTo>
                  <a:pt x="4425" y="1497"/>
                </a:lnTo>
                <a:lnTo>
                  <a:pt x="4427" y="1499"/>
                </a:lnTo>
                <a:lnTo>
                  <a:pt x="4425" y="1501"/>
                </a:lnTo>
                <a:lnTo>
                  <a:pt x="4423" y="1501"/>
                </a:lnTo>
                <a:lnTo>
                  <a:pt x="4423" y="1501"/>
                </a:lnTo>
                <a:lnTo>
                  <a:pt x="4421" y="1501"/>
                </a:lnTo>
                <a:lnTo>
                  <a:pt x="4421" y="1503"/>
                </a:lnTo>
                <a:lnTo>
                  <a:pt x="4421" y="1503"/>
                </a:lnTo>
                <a:lnTo>
                  <a:pt x="4419" y="1503"/>
                </a:lnTo>
                <a:lnTo>
                  <a:pt x="4417" y="1501"/>
                </a:lnTo>
                <a:lnTo>
                  <a:pt x="4417" y="1501"/>
                </a:lnTo>
                <a:lnTo>
                  <a:pt x="4415" y="1503"/>
                </a:lnTo>
                <a:lnTo>
                  <a:pt x="4415" y="1503"/>
                </a:lnTo>
                <a:lnTo>
                  <a:pt x="4415" y="1505"/>
                </a:lnTo>
                <a:lnTo>
                  <a:pt x="4415" y="1508"/>
                </a:lnTo>
                <a:lnTo>
                  <a:pt x="4413" y="1508"/>
                </a:lnTo>
                <a:lnTo>
                  <a:pt x="4411" y="1508"/>
                </a:lnTo>
                <a:lnTo>
                  <a:pt x="4411" y="1508"/>
                </a:lnTo>
                <a:lnTo>
                  <a:pt x="4409" y="1508"/>
                </a:lnTo>
                <a:lnTo>
                  <a:pt x="4409" y="1510"/>
                </a:lnTo>
                <a:lnTo>
                  <a:pt x="4409" y="1510"/>
                </a:lnTo>
                <a:lnTo>
                  <a:pt x="4406" y="1512"/>
                </a:lnTo>
                <a:lnTo>
                  <a:pt x="4406" y="1512"/>
                </a:lnTo>
                <a:lnTo>
                  <a:pt x="4406" y="1514"/>
                </a:lnTo>
                <a:lnTo>
                  <a:pt x="4404" y="1514"/>
                </a:lnTo>
                <a:lnTo>
                  <a:pt x="4402" y="1514"/>
                </a:lnTo>
                <a:lnTo>
                  <a:pt x="4402" y="1516"/>
                </a:lnTo>
                <a:lnTo>
                  <a:pt x="4400" y="1516"/>
                </a:lnTo>
                <a:lnTo>
                  <a:pt x="4402" y="1514"/>
                </a:lnTo>
                <a:lnTo>
                  <a:pt x="4402" y="1514"/>
                </a:lnTo>
                <a:lnTo>
                  <a:pt x="4402" y="1510"/>
                </a:lnTo>
                <a:lnTo>
                  <a:pt x="4402" y="1510"/>
                </a:lnTo>
                <a:lnTo>
                  <a:pt x="4400" y="1508"/>
                </a:lnTo>
                <a:lnTo>
                  <a:pt x="4400" y="1508"/>
                </a:lnTo>
                <a:lnTo>
                  <a:pt x="4398" y="1508"/>
                </a:lnTo>
                <a:lnTo>
                  <a:pt x="4396" y="1505"/>
                </a:lnTo>
                <a:lnTo>
                  <a:pt x="4396" y="1505"/>
                </a:lnTo>
                <a:lnTo>
                  <a:pt x="4396" y="1508"/>
                </a:lnTo>
                <a:lnTo>
                  <a:pt x="4394" y="1508"/>
                </a:lnTo>
                <a:lnTo>
                  <a:pt x="4394" y="1508"/>
                </a:lnTo>
                <a:lnTo>
                  <a:pt x="4392" y="1510"/>
                </a:lnTo>
                <a:lnTo>
                  <a:pt x="4392" y="1510"/>
                </a:lnTo>
                <a:lnTo>
                  <a:pt x="4390" y="1510"/>
                </a:lnTo>
                <a:lnTo>
                  <a:pt x="4390" y="1510"/>
                </a:lnTo>
                <a:lnTo>
                  <a:pt x="4390" y="1512"/>
                </a:lnTo>
                <a:lnTo>
                  <a:pt x="4390" y="1512"/>
                </a:lnTo>
                <a:lnTo>
                  <a:pt x="4390" y="1514"/>
                </a:lnTo>
                <a:lnTo>
                  <a:pt x="4388" y="1514"/>
                </a:lnTo>
                <a:lnTo>
                  <a:pt x="4388" y="1514"/>
                </a:lnTo>
                <a:lnTo>
                  <a:pt x="4385" y="1514"/>
                </a:lnTo>
                <a:lnTo>
                  <a:pt x="4383" y="1514"/>
                </a:lnTo>
                <a:lnTo>
                  <a:pt x="4381" y="1516"/>
                </a:lnTo>
                <a:lnTo>
                  <a:pt x="4379" y="1516"/>
                </a:lnTo>
                <a:lnTo>
                  <a:pt x="4379" y="1516"/>
                </a:lnTo>
                <a:lnTo>
                  <a:pt x="4377" y="1518"/>
                </a:lnTo>
                <a:lnTo>
                  <a:pt x="4377" y="1520"/>
                </a:lnTo>
                <a:lnTo>
                  <a:pt x="4377" y="1520"/>
                </a:lnTo>
                <a:lnTo>
                  <a:pt x="4375" y="1524"/>
                </a:lnTo>
                <a:lnTo>
                  <a:pt x="4375" y="1526"/>
                </a:lnTo>
                <a:lnTo>
                  <a:pt x="4375" y="1528"/>
                </a:lnTo>
                <a:lnTo>
                  <a:pt x="4373" y="1528"/>
                </a:lnTo>
                <a:lnTo>
                  <a:pt x="4375" y="1531"/>
                </a:lnTo>
                <a:lnTo>
                  <a:pt x="4375" y="1531"/>
                </a:lnTo>
                <a:lnTo>
                  <a:pt x="4377" y="1533"/>
                </a:lnTo>
                <a:lnTo>
                  <a:pt x="4377" y="1531"/>
                </a:lnTo>
                <a:lnTo>
                  <a:pt x="4377" y="1531"/>
                </a:lnTo>
                <a:lnTo>
                  <a:pt x="4379" y="1528"/>
                </a:lnTo>
                <a:lnTo>
                  <a:pt x="4379" y="1526"/>
                </a:lnTo>
                <a:lnTo>
                  <a:pt x="4381" y="1522"/>
                </a:lnTo>
                <a:lnTo>
                  <a:pt x="4381" y="1522"/>
                </a:lnTo>
                <a:lnTo>
                  <a:pt x="4383" y="1520"/>
                </a:lnTo>
                <a:lnTo>
                  <a:pt x="4383" y="1520"/>
                </a:lnTo>
                <a:lnTo>
                  <a:pt x="4385" y="1520"/>
                </a:lnTo>
                <a:lnTo>
                  <a:pt x="4388" y="1520"/>
                </a:lnTo>
                <a:lnTo>
                  <a:pt x="4388" y="1522"/>
                </a:lnTo>
                <a:lnTo>
                  <a:pt x="4388" y="1522"/>
                </a:lnTo>
                <a:lnTo>
                  <a:pt x="4388" y="1522"/>
                </a:lnTo>
                <a:lnTo>
                  <a:pt x="4390" y="1522"/>
                </a:lnTo>
                <a:lnTo>
                  <a:pt x="4390" y="1522"/>
                </a:lnTo>
                <a:lnTo>
                  <a:pt x="4392" y="1520"/>
                </a:lnTo>
                <a:lnTo>
                  <a:pt x="4392" y="1520"/>
                </a:lnTo>
                <a:lnTo>
                  <a:pt x="4392" y="1522"/>
                </a:lnTo>
                <a:lnTo>
                  <a:pt x="4392" y="1522"/>
                </a:lnTo>
                <a:lnTo>
                  <a:pt x="4392" y="1522"/>
                </a:lnTo>
                <a:lnTo>
                  <a:pt x="4394" y="1524"/>
                </a:lnTo>
                <a:lnTo>
                  <a:pt x="4396" y="1524"/>
                </a:lnTo>
                <a:lnTo>
                  <a:pt x="4396" y="1520"/>
                </a:lnTo>
                <a:lnTo>
                  <a:pt x="4396" y="1520"/>
                </a:lnTo>
                <a:lnTo>
                  <a:pt x="4396" y="1520"/>
                </a:lnTo>
                <a:lnTo>
                  <a:pt x="4396" y="1518"/>
                </a:lnTo>
                <a:lnTo>
                  <a:pt x="4398" y="1518"/>
                </a:lnTo>
                <a:lnTo>
                  <a:pt x="4398" y="1518"/>
                </a:lnTo>
                <a:lnTo>
                  <a:pt x="4400" y="1518"/>
                </a:lnTo>
                <a:lnTo>
                  <a:pt x="4400" y="1520"/>
                </a:lnTo>
                <a:lnTo>
                  <a:pt x="4400" y="1520"/>
                </a:lnTo>
                <a:lnTo>
                  <a:pt x="4404" y="1520"/>
                </a:lnTo>
                <a:lnTo>
                  <a:pt x="4404" y="1522"/>
                </a:lnTo>
                <a:lnTo>
                  <a:pt x="4406" y="1524"/>
                </a:lnTo>
                <a:lnTo>
                  <a:pt x="4406" y="1524"/>
                </a:lnTo>
                <a:lnTo>
                  <a:pt x="4406" y="1526"/>
                </a:lnTo>
                <a:lnTo>
                  <a:pt x="4406" y="1526"/>
                </a:lnTo>
                <a:lnTo>
                  <a:pt x="4406" y="1526"/>
                </a:lnTo>
                <a:lnTo>
                  <a:pt x="4406" y="1528"/>
                </a:lnTo>
                <a:lnTo>
                  <a:pt x="4404" y="1528"/>
                </a:lnTo>
                <a:lnTo>
                  <a:pt x="4404" y="1531"/>
                </a:lnTo>
                <a:lnTo>
                  <a:pt x="4404" y="1531"/>
                </a:lnTo>
                <a:lnTo>
                  <a:pt x="4404" y="1533"/>
                </a:lnTo>
                <a:lnTo>
                  <a:pt x="4404" y="1535"/>
                </a:lnTo>
                <a:lnTo>
                  <a:pt x="4404" y="1537"/>
                </a:lnTo>
                <a:lnTo>
                  <a:pt x="4404" y="1539"/>
                </a:lnTo>
                <a:lnTo>
                  <a:pt x="4406" y="1541"/>
                </a:lnTo>
                <a:lnTo>
                  <a:pt x="4411" y="1543"/>
                </a:lnTo>
                <a:lnTo>
                  <a:pt x="4413" y="1545"/>
                </a:lnTo>
                <a:lnTo>
                  <a:pt x="4417" y="1547"/>
                </a:lnTo>
                <a:lnTo>
                  <a:pt x="4419" y="1547"/>
                </a:lnTo>
                <a:lnTo>
                  <a:pt x="4419" y="1547"/>
                </a:lnTo>
                <a:lnTo>
                  <a:pt x="4419" y="1545"/>
                </a:lnTo>
                <a:lnTo>
                  <a:pt x="4421" y="1545"/>
                </a:lnTo>
                <a:lnTo>
                  <a:pt x="4421" y="1543"/>
                </a:lnTo>
                <a:lnTo>
                  <a:pt x="4421" y="1543"/>
                </a:lnTo>
                <a:lnTo>
                  <a:pt x="4423" y="1545"/>
                </a:lnTo>
                <a:lnTo>
                  <a:pt x="4423" y="1545"/>
                </a:lnTo>
                <a:lnTo>
                  <a:pt x="4421" y="1547"/>
                </a:lnTo>
                <a:lnTo>
                  <a:pt x="4421" y="1549"/>
                </a:lnTo>
                <a:lnTo>
                  <a:pt x="4423" y="1549"/>
                </a:lnTo>
                <a:lnTo>
                  <a:pt x="4423" y="1552"/>
                </a:lnTo>
                <a:lnTo>
                  <a:pt x="4425" y="1549"/>
                </a:lnTo>
                <a:lnTo>
                  <a:pt x="4427" y="1547"/>
                </a:lnTo>
                <a:lnTo>
                  <a:pt x="4427" y="1545"/>
                </a:lnTo>
                <a:lnTo>
                  <a:pt x="4427" y="1541"/>
                </a:lnTo>
                <a:lnTo>
                  <a:pt x="4427" y="1539"/>
                </a:lnTo>
                <a:lnTo>
                  <a:pt x="4427" y="1537"/>
                </a:lnTo>
                <a:lnTo>
                  <a:pt x="4425" y="1537"/>
                </a:lnTo>
                <a:lnTo>
                  <a:pt x="4425" y="1537"/>
                </a:lnTo>
                <a:lnTo>
                  <a:pt x="4423" y="1535"/>
                </a:lnTo>
                <a:lnTo>
                  <a:pt x="4425" y="1533"/>
                </a:lnTo>
                <a:lnTo>
                  <a:pt x="4425" y="1533"/>
                </a:lnTo>
                <a:lnTo>
                  <a:pt x="4427" y="1531"/>
                </a:lnTo>
                <a:lnTo>
                  <a:pt x="4427" y="1528"/>
                </a:lnTo>
                <a:lnTo>
                  <a:pt x="4427" y="1528"/>
                </a:lnTo>
                <a:lnTo>
                  <a:pt x="4427" y="1526"/>
                </a:lnTo>
                <a:lnTo>
                  <a:pt x="4429" y="1526"/>
                </a:lnTo>
                <a:lnTo>
                  <a:pt x="4429" y="1526"/>
                </a:lnTo>
                <a:lnTo>
                  <a:pt x="4432" y="1526"/>
                </a:lnTo>
                <a:lnTo>
                  <a:pt x="4432" y="1528"/>
                </a:lnTo>
                <a:lnTo>
                  <a:pt x="4432" y="1531"/>
                </a:lnTo>
                <a:lnTo>
                  <a:pt x="4434" y="1531"/>
                </a:lnTo>
                <a:lnTo>
                  <a:pt x="4434" y="1533"/>
                </a:lnTo>
                <a:lnTo>
                  <a:pt x="4434" y="1535"/>
                </a:lnTo>
                <a:lnTo>
                  <a:pt x="4434" y="1537"/>
                </a:lnTo>
                <a:lnTo>
                  <a:pt x="4436" y="1539"/>
                </a:lnTo>
                <a:lnTo>
                  <a:pt x="4436" y="1541"/>
                </a:lnTo>
                <a:lnTo>
                  <a:pt x="4436" y="1539"/>
                </a:lnTo>
                <a:lnTo>
                  <a:pt x="4436" y="1535"/>
                </a:lnTo>
                <a:lnTo>
                  <a:pt x="4436" y="1533"/>
                </a:lnTo>
                <a:lnTo>
                  <a:pt x="4436" y="1533"/>
                </a:lnTo>
                <a:lnTo>
                  <a:pt x="4438" y="1533"/>
                </a:lnTo>
                <a:lnTo>
                  <a:pt x="4440" y="1531"/>
                </a:lnTo>
                <a:lnTo>
                  <a:pt x="4442" y="1528"/>
                </a:lnTo>
                <a:lnTo>
                  <a:pt x="4442" y="1526"/>
                </a:lnTo>
                <a:lnTo>
                  <a:pt x="4442" y="1526"/>
                </a:lnTo>
                <a:lnTo>
                  <a:pt x="4442" y="1522"/>
                </a:lnTo>
                <a:lnTo>
                  <a:pt x="4442" y="1520"/>
                </a:lnTo>
                <a:lnTo>
                  <a:pt x="4440" y="1520"/>
                </a:lnTo>
                <a:lnTo>
                  <a:pt x="4440" y="1520"/>
                </a:lnTo>
                <a:lnTo>
                  <a:pt x="4440" y="1518"/>
                </a:lnTo>
                <a:lnTo>
                  <a:pt x="4440" y="1518"/>
                </a:lnTo>
                <a:lnTo>
                  <a:pt x="4440" y="1514"/>
                </a:lnTo>
                <a:lnTo>
                  <a:pt x="4440" y="1514"/>
                </a:lnTo>
                <a:lnTo>
                  <a:pt x="4438" y="1512"/>
                </a:lnTo>
                <a:lnTo>
                  <a:pt x="4438" y="1510"/>
                </a:lnTo>
                <a:lnTo>
                  <a:pt x="4438" y="1508"/>
                </a:lnTo>
                <a:lnTo>
                  <a:pt x="4436" y="1508"/>
                </a:lnTo>
                <a:lnTo>
                  <a:pt x="4436" y="1508"/>
                </a:lnTo>
                <a:lnTo>
                  <a:pt x="4436" y="1508"/>
                </a:lnTo>
                <a:lnTo>
                  <a:pt x="4436" y="1505"/>
                </a:lnTo>
                <a:lnTo>
                  <a:pt x="4438" y="1505"/>
                </a:lnTo>
                <a:lnTo>
                  <a:pt x="4438" y="1503"/>
                </a:lnTo>
                <a:lnTo>
                  <a:pt x="4438" y="1503"/>
                </a:lnTo>
                <a:lnTo>
                  <a:pt x="4436" y="1501"/>
                </a:lnTo>
                <a:lnTo>
                  <a:pt x="4436" y="1499"/>
                </a:lnTo>
                <a:lnTo>
                  <a:pt x="4436" y="1497"/>
                </a:lnTo>
                <a:lnTo>
                  <a:pt x="4434" y="1497"/>
                </a:lnTo>
                <a:lnTo>
                  <a:pt x="4434" y="1497"/>
                </a:lnTo>
                <a:lnTo>
                  <a:pt x="4432" y="1495"/>
                </a:lnTo>
                <a:lnTo>
                  <a:pt x="4432" y="1495"/>
                </a:lnTo>
                <a:lnTo>
                  <a:pt x="4427" y="1493"/>
                </a:lnTo>
                <a:close/>
                <a:moveTo>
                  <a:pt x="4434" y="1109"/>
                </a:moveTo>
                <a:lnTo>
                  <a:pt x="4434" y="1109"/>
                </a:lnTo>
                <a:lnTo>
                  <a:pt x="4434" y="1109"/>
                </a:lnTo>
                <a:lnTo>
                  <a:pt x="4434" y="1111"/>
                </a:lnTo>
                <a:lnTo>
                  <a:pt x="4436" y="1111"/>
                </a:lnTo>
                <a:lnTo>
                  <a:pt x="4436" y="1111"/>
                </a:lnTo>
                <a:lnTo>
                  <a:pt x="4436" y="1111"/>
                </a:lnTo>
                <a:lnTo>
                  <a:pt x="4436" y="1109"/>
                </a:lnTo>
                <a:lnTo>
                  <a:pt x="4434" y="1109"/>
                </a:lnTo>
                <a:close/>
                <a:moveTo>
                  <a:pt x="4853" y="853"/>
                </a:moveTo>
                <a:lnTo>
                  <a:pt x="4851" y="853"/>
                </a:lnTo>
                <a:lnTo>
                  <a:pt x="4849" y="858"/>
                </a:lnTo>
                <a:lnTo>
                  <a:pt x="4849" y="860"/>
                </a:lnTo>
                <a:lnTo>
                  <a:pt x="4849" y="860"/>
                </a:lnTo>
                <a:lnTo>
                  <a:pt x="4851" y="860"/>
                </a:lnTo>
                <a:lnTo>
                  <a:pt x="4851" y="860"/>
                </a:lnTo>
                <a:lnTo>
                  <a:pt x="4851" y="858"/>
                </a:lnTo>
                <a:lnTo>
                  <a:pt x="4851" y="856"/>
                </a:lnTo>
                <a:lnTo>
                  <a:pt x="4853" y="853"/>
                </a:lnTo>
                <a:close/>
                <a:moveTo>
                  <a:pt x="4339" y="1644"/>
                </a:moveTo>
                <a:lnTo>
                  <a:pt x="4337" y="1648"/>
                </a:lnTo>
                <a:lnTo>
                  <a:pt x="4335" y="1652"/>
                </a:lnTo>
                <a:lnTo>
                  <a:pt x="4335" y="1652"/>
                </a:lnTo>
                <a:lnTo>
                  <a:pt x="4337" y="1654"/>
                </a:lnTo>
                <a:lnTo>
                  <a:pt x="4335" y="1654"/>
                </a:lnTo>
                <a:lnTo>
                  <a:pt x="4337" y="1656"/>
                </a:lnTo>
                <a:lnTo>
                  <a:pt x="4337" y="1658"/>
                </a:lnTo>
                <a:lnTo>
                  <a:pt x="4335" y="1661"/>
                </a:lnTo>
                <a:lnTo>
                  <a:pt x="4335" y="1663"/>
                </a:lnTo>
                <a:lnTo>
                  <a:pt x="4333" y="1663"/>
                </a:lnTo>
                <a:lnTo>
                  <a:pt x="4333" y="1665"/>
                </a:lnTo>
                <a:lnTo>
                  <a:pt x="4333" y="1667"/>
                </a:lnTo>
                <a:lnTo>
                  <a:pt x="4331" y="1669"/>
                </a:lnTo>
                <a:lnTo>
                  <a:pt x="4331" y="1669"/>
                </a:lnTo>
                <a:lnTo>
                  <a:pt x="4329" y="1669"/>
                </a:lnTo>
                <a:lnTo>
                  <a:pt x="4329" y="1669"/>
                </a:lnTo>
                <a:lnTo>
                  <a:pt x="4329" y="1671"/>
                </a:lnTo>
                <a:lnTo>
                  <a:pt x="4329" y="1671"/>
                </a:lnTo>
                <a:lnTo>
                  <a:pt x="4329" y="1671"/>
                </a:lnTo>
                <a:lnTo>
                  <a:pt x="4329" y="1673"/>
                </a:lnTo>
                <a:lnTo>
                  <a:pt x="4329" y="1675"/>
                </a:lnTo>
                <a:lnTo>
                  <a:pt x="4329" y="1677"/>
                </a:lnTo>
                <a:lnTo>
                  <a:pt x="4329" y="1677"/>
                </a:lnTo>
                <a:lnTo>
                  <a:pt x="4329" y="1679"/>
                </a:lnTo>
                <a:lnTo>
                  <a:pt x="4331" y="1682"/>
                </a:lnTo>
                <a:lnTo>
                  <a:pt x="4331" y="1682"/>
                </a:lnTo>
                <a:lnTo>
                  <a:pt x="4335" y="1682"/>
                </a:lnTo>
                <a:lnTo>
                  <a:pt x="4337" y="1682"/>
                </a:lnTo>
                <a:lnTo>
                  <a:pt x="4337" y="1682"/>
                </a:lnTo>
                <a:lnTo>
                  <a:pt x="4339" y="1682"/>
                </a:lnTo>
                <a:lnTo>
                  <a:pt x="4339" y="1682"/>
                </a:lnTo>
                <a:lnTo>
                  <a:pt x="4339" y="1684"/>
                </a:lnTo>
                <a:lnTo>
                  <a:pt x="4339" y="1684"/>
                </a:lnTo>
                <a:lnTo>
                  <a:pt x="4339" y="1686"/>
                </a:lnTo>
                <a:lnTo>
                  <a:pt x="4339" y="1686"/>
                </a:lnTo>
                <a:lnTo>
                  <a:pt x="4341" y="1688"/>
                </a:lnTo>
                <a:lnTo>
                  <a:pt x="4341" y="1690"/>
                </a:lnTo>
                <a:lnTo>
                  <a:pt x="4341" y="1694"/>
                </a:lnTo>
                <a:lnTo>
                  <a:pt x="4339" y="1696"/>
                </a:lnTo>
                <a:lnTo>
                  <a:pt x="4339" y="1698"/>
                </a:lnTo>
                <a:lnTo>
                  <a:pt x="4339" y="1698"/>
                </a:lnTo>
                <a:lnTo>
                  <a:pt x="4339" y="1700"/>
                </a:lnTo>
                <a:lnTo>
                  <a:pt x="4337" y="1705"/>
                </a:lnTo>
                <a:lnTo>
                  <a:pt x="4337" y="1707"/>
                </a:lnTo>
                <a:lnTo>
                  <a:pt x="4337" y="1707"/>
                </a:lnTo>
                <a:lnTo>
                  <a:pt x="4337" y="1709"/>
                </a:lnTo>
                <a:lnTo>
                  <a:pt x="4339" y="1711"/>
                </a:lnTo>
                <a:lnTo>
                  <a:pt x="4339" y="1711"/>
                </a:lnTo>
                <a:lnTo>
                  <a:pt x="4341" y="1713"/>
                </a:lnTo>
                <a:lnTo>
                  <a:pt x="4344" y="1713"/>
                </a:lnTo>
                <a:lnTo>
                  <a:pt x="4344" y="1713"/>
                </a:lnTo>
                <a:lnTo>
                  <a:pt x="4346" y="1711"/>
                </a:lnTo>
                <a:lnTo>
                  <a:pt x="4346" y="1711"/>
                </a:lnTo>
                <a:lnTo>
                  <a:pt x="4348" y="1711"/>
                </a:lnTo>
                <a:lnTo>
                  <a:pt x="4350" y="1711"/>
                </a:lnTo>
                <a:lnTo>
                  <a:pt x="4350" y="1711"/>
                </a:lnTo>
                <a:lnTo>
                  <a:pt x="4350" y="1711"/>
                </a:lnTo>
                <a:lnTo>
                  <a:pt x="4352" y="1711"/>
                </a:lnTo>
                <a:lnTo>
                  <a:pt x="4352" y="1711"/>
                </a:lnTo>
                <a:lnTo>
                  <a:pt x="4352" y="1709"/>
                </a:lnTo>
                <a:lnTo>
                  <a:pt x="4350" y="1705"/>
                </a:lnTo>
                <a:lnTo>
                  <a:pt x="4350" y="1705"/>
                </a:lnTo>
                <a:lnTo>
                  <a:pt x="4350" y="1702"/>
                </a:lnTo>
                <a:lnTo>
                  <a:pt x="4352" y="1698"/>
                </a:lnTo>
                <a:lnTo>
                  <a:pt x="4352" y="1698"/>
                </a:lnTo>
                <a:lnTo>
                  <a:pt x="4352" y="1694"/>
                </a:lnTo>
                <a:lnTo>
                  <a:pt x="4352" y="1690"/>
                </a:lnTo>
                <a:lnTo>
                  <a:pt x="4352" y="1686"/>
                </a:lnTo>
                <a:lnTo>
                  <a:pt x="4352" y="1686"/>
                </a:lnTo>
                <a:lnTo>
                  <a:pt x="4352" y="1684"/>
                </a:lnTo>
                <a:lnTo>
                  <a:pt x="4352" y="1679"/>
                </a:lnTo>
                <a:lnTo>
                  <a:pt x="4352" y="1677"/>
                </a:lnTo>
                <a:lnTo>
                  <a:pt x="4350" y="1677"/>
                </a:lnTo>
                <a:lnTo>
                  <a:pt x="4350" y="1675"/>
                </a:lnTo>
                <a:lnTo>
                  <a:pt x="4350" y="1673"/>
                </a:lnTo>
                <a:lnTo>
                  <a:pt x="4352" y="1673"/>
                </a:lnTo>
                <a:lnTo>
                  <a:pt x="4354" y="1671"/>
                </a:lnTo>
                <a:lnTo>
                  <a:pt x="4356" y="1669"/>
                </a:lnTo>
                <a:lnTo>
                  <a:pt x="4358" y="1669"/>
                </a:lnTo>
                <a:lnTo>
                  <a:pt x="4358" y="1669"/>
                </a:lnTo>
                <a:lnTo>
                  <a:pt x="4360" y="1669"/>
                </a:lnTo>
                <a:lnTo>
                  <a:pt x="4362" y="1671"/>
                </a:lnTo>
                <a:lnTo>
                  <a:pt x="4362" y="1673"/>
                </a:lnTo>
                <a:lnTo>
                  <a:pt x="4362" y="1675"/>
                </a:lnTo>
                <a:lnTo>
                  <a:pt x="4362" y="1677"/>
                </a:lnTo>
                <a:lnTo>
                  <a:pt x="4360" y="1677"/>
                </a:lnTo>
                <a:lnTo>
                  <a:pt x="4360" y="1679"/>
                </a:lnTo>
                <a:lnTo>
                  <a:pt x="4358" y="1682"/>
                </a:lnTo>
                <a:lnTo>
                  <a:pt x="4358" y="1682"/>
                </a:lnTo>
                <a:lnTo>
                  <a:pt x="4360" y="1682"/>
                </a:lnTo>
                <a:lnTo>
                  <a:pt x="4365" y="1688"/>
                </a:lnTo>
                <a:lnTo>
                  <a:pt x="4367" y="1688"/>
                </a:lnTo>
                <a:lnTo>
                  <a:pt x="4369" y="1688"/>
                </a:lnTo>
                <a:lnTo>
                  <a:pt x="4369" y="1690"/>
                </a:lnTo>
                <a:lnTo>
                  <a:pt x="4369" y="1690"/>
                </a:lnTo>
                <a:lnTo>
                  <a:pt x="4369" y="1692"/>
                </a:lnTo>
                <a:lnTo>
                  <a:pt x="4369" y="1692"/>
                </a:lnTo>
                <a:lnTo>
                  <a:pt x="4369" y="1692"/>
                </a:lnTo>
                <a:lnTo>
                  <a:pt x="4369" y="1696"/>
                </a:lnTo>
                <a:lnTo>
                  <a:pt x="4369" y="1698"/>
                </a:lnTo>
                <a:lnTo>
                  <a:pt x="4369" y="1700"/>
                </a:lnTo>
                <a:lnTo>
                  <a:pt x="4371" y="1700"/>
                </a:lnTo>
                <a:lnTo>
                  <a:pt x="4371" y="1700"/>
                </a:lnTo>
                <a:lnTo>
                  <a:pt x="4373" y="1700"/>
                </a:lnTo>
                <a:lnTo>
                  <a:pt x="4375" y="1700"/>
                </a:lnTo>
                <a:lnTo>
                  <a:pt x="4377" y="1700"/>
                </a:lnTo>
                <a:lnTo>
                  <a:pt x="4375" y="1698"/>
                </a:lnTo>
                <a:lnTo>
                  <a:pt x="4375" y="1698"/>
                </a:lnTo>
                <a:lnTo>
                  <a:pt x="4377" y="1696"/>
                </a:lnTo>
                <a:lnTo>
                  <a:pt x="4379" y="1696"/>
                </a:lnTo>
                <a:lnTo>
                  <a:pt x="4381" y="1694"/>
                </a:lnTo>
                <a:lnTo>
                  <a:pt x="4383" y="1694"/>
                </a:lnTo>
                <a:lnTo>
                  <a:pt x="4385" y="1694"/>
                </a:lnTo>
                <a:lnTo>
                  <a:pt x="4385" y="1694"/>
                </a:lnTo>
                <a:lnTo>
                  <a:pt x="4385" y="1694"/>
                </a:lnTo>
                <a:lnTo>
                  <a:pt x="4385" y="1694"/>
                </a:lnTo>
                <a:lnTo>
                  <a:pt x="4388" y="1694"/>
                </a:lnTo>
                <a:lnTo>
                  <a:pt x="4388" y="1694"/>
                </a:lnTo>
                <a:lnTo>
                  <a:pt x="4388" y="1694"/>
                </a:lnTo>
                <a:lnTo>
                  <a:pt x="4388" y="1692"/>
                </a:lnTo>
                <a:lnTo>
                  <a:pt x="4388" y="1692"/>
                </a:lnTo>
                <a:lnTo>
                  <a:pt x="4388" y="1690"/>
                </a:lnTo>
                <a:lnTo>
                  <a:pt x="4388" y="1690"/>
                </a:lnTo>
                <a:lnTo>
                  <a:pt x="4388" y="1690"/>
                </a:lnTo>
                <a:lnTo>
                  <a:pt x="4385" y="1690"/>
                </a:lnTo>
                <a:lnTo>
                  <a:pt x="4385" y="1690"/>
                </a:lnTo>
                <a:lnTo>
                  <a:pt x="4385" y="1690"/>
                </a:lnTo>
                <a:lnTo>
                  <a:pt x="4385" y="1690"/>
                </a:lnTo>
                <a:lnTo>
                  <a:pt x="4383" y="1688"/>
                </a:lnTo>
                <a:lnTo>
                  <a:pt x="4383" y="1688"/>
                </a:lnTo>
                <a:lnTo>
                  <a:pt x="4383" y="1688"/>
                </a:lnTo>
                <a:lnTo>
                  <a:pt x="4383" y="1686"/>
                </a:lnTo>
                <a:lnTo>
                  <a:pt x="4381" y="1686"/>
                </a:lnTo>
                <a:lnTo>
                  <a:pt x="4381" y="1684"/>
                </a:lnTo>
                <a:lnTo>
                  <a:pt x="4379" y="1684"/>
                </a:lnTo>
                <a:lnTo>
                  <a:pt x="4379" y="1684"/>
                </a:lnTo>
                <a:lnTo>
                  <a:pt x="4379" y="1684"/>
                </a:lnTo>
                <a:lnTo>
                  <a:pt x="4379" y="1682"/>
                </a:lnTo>
                <a:lnTo>
                  <a:pt x="4379" y="1682"/>
                </a:lnTo>
                <a:lnTo>
                  <a:pt x="4379" y="1679"/>
                </a:lnTo>
                <a:lnTo>
                  <a:pt x="4379" y="1677"/>
                </a:lnTo>
                <a:lnTo>
                  <a:pt x="4381" y="1677"/>
                </a:lnTo>
                <a:lnTo>
                  <a:pt x="4381" y="1675"/>
                </a:lnTo>
                <a:lnTo>
                  <a:pt x="4379" y="1675"/>
                </a:lnTo>
                <a:lnTo>
                  <a:pt x="4379" y="1675"/>
                </a:lnTo>
                <a:lnTo>
                  <a:pt x="4379" y="1673"/>
                </a:lnTo>
                <a:lnTo>
                  <a:pt x="4379" y="1673"/>
                </a:lnTo>
                <a:lnTo>
                  <a:pt x="4377" y="1671"/>
                </a:lnTo>
                <a:lnTo>
                  <a:pt x="4375" y="1669"/>
                </a:lnTo>
                <a:lnTo>
                  <a:pt x="4375" y="1667"/>
                </a:lnTo>
                <a:lnTo>
                  <a:pt x="4373" y="1665"/>
                </a:lnTo>
                <a:lnTo>
                  <a:pt x="4371" y="1663"/>
                </a:lnTo>
                <a:lnTo>
                  <a:pt x="4371" y="1663"/>
                </a:lnTo>
                <a:lnTo>
                  <a:pt x="4369" y="1663"/>
                </a:lnTo>
                <a:lnTo>
                  <a:pt x="4369" y="1663"/>
                </a:lnTo>
                <a:lnTo>
                  <a:pt x="4369" y="1661"/>
                </a:lnTo>
                <a:lnTo>
                  <a:pt x="4367" y="1658"/>
                </a:lnTo>
                <a:lnTo>
                  <a:pt x="4367" y="1658"/>
                </a:lnTo>
                <a:lnTo>
                  <a:pt x="4367" y="1658"/>
                </a:lnTo>
                <a:lnTo>
                  <a:pt x="4367" y="1658"/>
                </a:lnTo>
                <a:lnTo>
                  <a:pt x="4369" y="1658"/>
                </a:lnTo>
                <a:lnTo>
                  <a:pt x="4369" y="1658"/>
                </a:lnTo>
                <a:lnTo>
                  <a:pt x="4371" y="1658"/>
                </a:lnTo>
                <a:lnTo>
                  <a:pt x="4371" y="1658"/>
                </a:lnTo>
                <a:lnTo>
                  <a:pt x="4373" y="1656"/>
                </a:lnTo>
                <a:lnTo>
                  <a:pt x="4373" y="1656"/>
                </a:lnTo>
                <a:lnTo>
                  <a:pt x="4377" y="1654"/>
                </a:lnTo>
                <a:lnTo>
                  <a:pt x="4379" y="1654"/>
                </a:lnTo>
                <a:lnTo>
                  <a:pt x="4379" y="1652"/>
                </a:lnTo>
                <a:lnTo>
                  <a:pt x="4383" y="1650"/>
                </a:lnTo>
                <a:lnTo>
                  <a:pt x="4385" y="1648"/>
                </a:lnTo>
                <a:lnTo>
                  <a:pt x="4385" y="1646"/>
                </a:lnTo>
                <a:lnTo>
                  <a:pt x="4388" y="1646"/>
                </a:lnTo>
                <a:lnTo>
                  <a:pt x="4388" y="1644"/>
                </a:lnTo>
                <a:lnTo>
                  <a:pt x="4388" y="1644"/>
                </a:lnTo>
                <a:lnTo>
                  <a:pt x="4390" y="1644"/>
                </a:lnTo>
                <a:lnTo>
                  <a:pt x="4392" y="1644"/>
                </a:lnTo>
                <a:lnTo>
                  <a:pt x="4394" y="1646"/>
                </a:lnTo>
                <a:lnTo>
                  <a:pt x="4394" y="1646"/>
                </a:lnTo>
                <a:lnTo>
                  <a:pt x="4396" y="1646"/>
                </a:lnTo>
                <a:lnTo>
                  <a:pt x="4396" y="1646"/>
                </a:lnTo>
                <a:lnTo>
                  <a:pt x="4396" y="1642"/>
                </a:lnTo>
                <a:lnTo>
                  <a:pt x="4396" y="1642"/>
                </a:lnTo>
                <a:lnTo>
                  <a:pt x="4396" y="1640"/>
                </a:lnTo>
                <a:lnTo>
                  <a:pt x="4394" y="1640"/>
                </a:lnTo>
                <a:lnTo>
                  <a:pt x="4392" y="1640"/>
                </a:lnTo>
                <a:lnTo>
                  <a:pt x="4390" y="1640"/>
                </a:lnTo>
                <a:lnTo>
                  <a:pt x="4388" y="1640"/>
                </a:lnTo>
                <a:lnTo>
                  <a:pt x="4388" y="1640"/>
                </a:lnTo>
                <a:lnTo>
                  <a:pt x="4388" y="1642"/>
                </a:lnTo>
                <a:lnTo>
                  <a:pt x="4388" y="1642"/>
                </a:lnTo>
                <a:lnTo>
                  <a:pt x="4388" y="1642"/>
                </a:lnTo>
                <a:lnTo>
                  <a:pt x="4385" y="1642"/>
                </a:lnTo>
                <a:lnTo>
                  <a:pt x="4383" y="1642"/>
                </a:lnTo>
                <a:lnTo>
                  <a:pt x="4379" y="1642"/>
                </a:lnTo>
                <a:lnTo>
                  <a:pt x="4377" y="1642"/>
                </a:lnTo>
                <a:lnTo>
                  <a:pt x="4377" y="1644"/>
                </a:lnTo>
                <a:lnTo>
                  <a:pt x="4377" y="1644"/>
                </a:lnTo>
                <a:lnTo>
                  <a:pt x="4375" y="1644"/>
                </a:lnTo>
                <a:lnTo>
                  <a:pt x="4373" y="1644"/>
                </a:lnTo>
                <a:lnTo>
                  <a:pt x="4371" y="1644"/>
                </a:lnTo>
                <a:lnTo>
                  <a:pt x="4371" y="1644"/>
                </a:lnTo>
                <a:lnTo>
                  <a:pt x="4371" y="1644"/>
                </a:lnTo>
                <a:lnTo>
                  <a:pt x="4369" y="1644"/>
                </a:lnTo>
                <a:lnTo>
                  <a:pt x="4369" y="1644"/>
                </a:lnTo>
                <a:lnTo>
                  <a:pt x="4367" y="1644"/>
                </a:lnTo>
                <a:lnTo>
                  <a:pt x="4365" y="1648"/>
                </a:lnTo>
                <a:lnTo>
                  <a:pt x="4365" y="1648"/>
                </a:lnTo>
                <a:lnTo>
                  <a:pt x="4362" y="1650"/>
                </a:lnTo>
                <a:lnTo>
                  <a:pt x="4360" y="1652"/>
                </a:lnTo>
                <a:lnTo>
                  <a:pt x="4360" y="1650"/>
                </a:lnTo>
                <a:lnTo>
                  <a:pt x="4358" y="1650"/>
                </a:lnTo>
                <a:lnTo>
                  <a:pt x="4356" y="1650"/>
                </a:lnTo>
                <a:lnTo>
                  <a:pt x="4356" y="1650"/>
                </a:lnTo>
                <a:lnTo>
                  <a:pt x="4354" y="1650"/>
                </a:lnTo>
                <a:lnTo>
                  <a:pt x="4354" y="1646"/>
                </a:lnTo>
                <a:lnTo>
                  <a:pt x="4352" y="1646"/>
                </a:lnTo>
                <a:lnTo>
                  <a:pt x="4350" y="1644"/>
                </a:lnTo>
                <a:lnTo>
                  <a:pt x="4350" y="1644"/>
                </a:lnTo>
                <a:lnTo>
                  <a:pt x="4348" y="1640"/>
                </a:lnTo>
                <a:lnTo>
                  <a:pt x="4348" y="1640"/>
                </a:lnTo>
                <a:lnTo>
                  <a:pt x="4346" y="1638"/>
                </a:lnTo>
                <a:lnTo>
                  <a:pt x="4346" y="1635"/>
                </a:lnTo>
                <a:lnTo>
                  <a:pt x="4346" y="1633"/>
                </a:lnTo>
                <a:lnTo>
                  <a:pt x="4346" y="1633"/>
                </a:lnTo>
                <a:lnTo>
                  <a:pt x="4348" y="1631"/>
                </a:lnTo>
                <a:lnTo>
                  <a:pt x="4348" y="1629"/>
                </a:lnTo>
                <a:lnTo>
                  <a:pt x="4350" y="1627"/>
                </a:lnTo>
                <a:lnTo>
                  <a:pt x="4350" y="1625"/>
                </a:lnTo>
                <a:lnTo>
                  <a:pt x="4352" y="1625"/>
                </a:lnTo>
                <a:lnTo>
                  <a:pt x="4352" y="1623"/>
                </a:lnTo>
                <a:lnTo>
                  <a:pt x="4354" y="1623"/>
                </a:lnTo>
                <a:lnTo>
                  <a:pt x="4356" y="1623"/>
                </a:lnTo>
                <a:lnTo>
                  <a:pt x="4360" y="1625"/>
                </a:lnTo>
                <a:lnTo>
                  <a:pt x="4360" y="1625"/>
                </a:lnTo>
                <a:lnTo>
                  <a:pt x="4367" y="1625"/>
                </a:lnTo>
                <a:lnTo>
                  <a:pt x="4369" y="1625"/>
                </a:lnTo>
                <a:lnTo>
                  <a:pt x="4369" y="1625"/>
                </a:lnTo>
                <a:lnTo>
                  <a:pt x="4371" y="1625"/>
                </a:lnTo>
                <a:lnTo>
                  <a:pt x="4373" y="1625"/>
                </a:lnTo>
                <a:lnTo>
                  <a:pt x="4375" y="1625"/>
                </a:lnTo>
                <a:lnTo>
                  <a:pt x="4379" y="1625"/>
                </a:lnTo>
                <a:lnTo>
                  <a:pt x="4388" y="1625"/>
                </a:lnTo>
                <a:lnTo>
                  <a:pt x="4390" y="1625"/>
                </a:lnTo>
                <a:lnTo>
                  <a:pt x="4392" y="1625"/>
                </a:lnTo>
                <a:lnTo>
                  <a:pt x="4392" y="1625"/>
                </a:lnTo>
                <a:lnTo>
                  <a:pt x="4394" y="1627"/>
                </a:lnTo>
                <a:lnTo>
                  <a:pt x="4394" y="1627"/>
                </a:lnTo>
                <a:lnTo>
                  <a:pt x="4398" y="1627"/>
                </a:lnTo>
                <a:lnTo>
                  <a:pt x="4398" y="1627"/>
                </a:lnTo>
                <a:lnTo>
                  <a:pt x="4400" y="1627"/>
                </a:lnTo>
                <a:lnTo>
                  <a:pt x="4406" y="1625"/>
                </a:lnTo>
                <a:lnTo>
                  <a:pt x="4406" y="1625"/>
                </a:lnTo>
                <a:lnTo>
                  <a:pt x="4409" y="1625"/>
                </a:lnTo>
                <a:lnTo>
                  <a:pt x="4411" y="1625"/>
                </a:lnTo>
                <a:lnTo>
                  <a:pt x="4411" y="1625"/>
                </a:lnTo>
                <a:lnTo>
                  <a:pt x="4411" y="1623"/>
                </a:lnTo>
                <a:lnTo>
                  <a:pt x="4413" y="1621"/>
                </a:lnTo>
                <a:lnTo>
                  <a:pt x="4413" y="1621"/>
                </a:lnTo>
                <a:lnTo>
                  <a:pt x="4415" y="1619"/>
                </a:lnTo>
                <a:lnTo>
                  <a:pt x="4417" y="1617"/>
                </a:lnTo>
                <a:lnTo>
                  <a:pt x="4419" y="1617"/>
                </a:lnTo>
                <a:lnTo>
                  <a:pt x="4419" y="1614"/>
                </a:lnTo>
                <a:lnTo>
                  <a:pt x="4421" y="1612"/>
                </a:lnTo>
                <a:lnTo>
                  <a:pt x="4421" y="1610"/>
                </a:lnTo>
                <a:lnTo>
                  <a:pt x="4421" y="1610"/>
                </a:lnTo>
                <a:lnTo>
                  <a:pt x="4421" y="1610"/>
                </a:lnTo>
                <a:lnTo>
                  <a:pt x="4421" y="1608"/>
                </a:lnTo>
                <a:lnTo>
                  <a:pt x="4421" y="1606"/>
                </a:lnTo>
                <a:lnTo>
                  <a:pt x="4419" y="1606"/>
                </a:lnTo>
                <a:lnTo>
                  <a:pt x="4417" y="1608"/>
                </a:lnTo>
                <a:lnTo>
                  <a:pt x="4417" y="1608"/>
                </a:lnTo>
                <a:lnTo>
                  <a:pt x="4415" y="1610"/>
                </a:lnTo>
                <a:lnTo>
                  <a:pt x="4415" y="1610"/>
                </a:lnTo>
                <a:lnTo>
                  <a:pt x="4413" y="1610"/>
                </a:lnTo>
                <a:lnTo>
                  <a:pt x="4413" y="1610"/>
                </a:lnTo>
                <a:lnTo>
                  <a:pt x="4413" y="1612"/>
                </a:lnTo>
                <a:lnTo>
                  <a:pt x="4413" y="1614"/>
                </a:lnTo>
                <a:lnTo>
                  <a:pt x="4411" y="1614"/>
                </a:lnTo>
                <a:lnTo>
                  <a:pt x="4409" y="1617"/>
                </a:lnTo>
                <a:lnTo>
                  <a:pt x="4402" y="1619"/>
                </a:lnTo>
                <a:lnTo>
                  <a:pt x="4402" y="1619"/>
                </a:lnTo>
                <a:lnTo>
                  <a:pt x="4394" y="1619"/>
                </a:lnTo>
                <a:lnTo>
                  <a:pt x="4390" y="1619"/>
                </a:lnTo>
                <a:lnTo>
                  <a:pt x="4390" y="1619"/>
                </a:lnTo>
                <a:lnTo>
                  <a:pt x="4390" y="1619"/>
                </a:lnTo>
                <a:lnTo>
                  <a:pt x="4388" y="1619"/>
                </a:lnTo>
                <a:lnTo>
                  <a:pt x="4388" y="1619"/>
                </a:lnTo>
                <a:lnTo>
                  <a:pt x="4388" y="1619"/>
                </a:lnTo>
                <a:lnTo>
                  <a:pt x="4385" y="1619"/>
                </a:lnTo>
                <a:lnTo>
                  <a:pt x="4383" y="1617"/>
                </a:lnTo>
                <a:lnTo>
                  <a:pt x="4381" y="1617"/>
                </a:lnTo>
                <a:lnTo>
                  <a:pt x="4377" y="1617"/>
                </a:lnTo>
                <a:lnTo>
                  <a:pt x="4373" y="1617"/>
                </a:lnTo>
                <a:lnTo>
                  <a:pt x="4369" y="1617"/>
                </a:lnTo>
                <a:lnTo>
                  <a:pt x="4369" y="1617"/>
                </a:lnTo>
                <a:lnTo>
                  <a:pt x="4369" y="1614"/>
                </a:lnTo>
                <a:lnTo>
                  <a:pt x="4367" y="1614"/>
                </a:lnTo>
                <a:lnTo>
                  <a:pt x="4367" y="1614"/>
                </a:lnTo>
                <a:lnTo>
                  <a:pt x="4367" y="1612"/>
                </a:lnTo>
                <a:lnTo>
                  <a:pt x="4367" y="1612"/>
                </a:lnTo>
                <a:lnTo>
                  <a:pt x="4365" y="1612"/>
                </a:lnTo>
                <a:lnTo>
                  <a:pt x="4365" y="1612"/>
                </a:lnTo>
                <a:lnTo>
                  <a:pt x="4362" y="1612"/>
                </a:lnTo>
                <a:lnTo>
                  <a:pt x="4360" y="1612"/>
                </a:lnTo>
                <a:lnTo>
                  <a:pt x="4360" y="1612"/>
                </a:lnTo>
                <a:lnTo>
                  <a:pt x="4360" y="1612"/>
                </a:lnTo>
                <a:lnTo>
                  <a:pt x="4358" y="1612"/>
                </a:lnTo>
                <a:lnTo>
                  <a:pt x="4358" y="1614"/>
                </a:lnTo>
                <a:lnTo>
                  <a:pt x="4356" y="1617"/>
                </a:lnTo>
                <a:lnTo>
                  <a:pt x="4356" y="1617"/>
                </a:lnTo>
                <a:lnTo>
                  <a:pt x="4356" y="1619"/>
                </a:lnTo>
                <a:lnTo>
                  <a:pt x="4356" y="1619"/>
                </a:lnTo>
                <a:lnTo>
                  <a:pt x="4354" y="1619"/>
                </a:lnTo>
                <a:lnTo>
                  <a:pt x="4354" y="1619"/>
                </a:lnTo>
                <a:lnTo>
                  <a:pt x="4352" y="1619"/>
                </a:lnTo>
                <a:lnTo>
                  <a:pt x="4352" y="1619"/>
                </a:lnTo>
                <a:lnTo>
                  <a:pt x="4350" y="1617"/>
                </a:lnTo>
                <a:lnTo>
                  <a:pt x="4350" y="1617"/>
                </a:lnTo>
                <a:lnTo>
                  <a:pt x="4350" y="1617"/>
                </a:lnTo>
                <a:lnTo>
                  <a:pt x="4350" y="1619"/>
                </a:lnTo>
                <a:lnTo>
                  <a:pt x="4348" y="1621"/>
                </a:lnTo>
                <a:lnTo>
                  <a:pt x="4348" y="1621"/>
                </a:lnTo>
                <a:lnTo>
                  <a:pt x="4348" y="1621"/>
                </a:lnTo>
                <a:lnTo>
                  <a:pt x="4346" y="1623"/>
                </a:lnTo>
                <a:lnTo>
                  <a:pt x="4346" y="1623"/>
                </a:lnTo>
                <a:lnTo>
                  <a:pt x="4346" y="1625"/>
                </a:lnTo>
                <a:lnTo>
                  <a:pt x="4344" y="1627"/>
                </a:lnTo>
                <a:lnTo>
                  <a:pt x="4344" y="1629"/>
                </a:lnTo>
                <a:lnTo>
                  <a:pt x="4344" y="1631"/>
                </a:lnTo>
                <a:lnTo>
                  <a:pt x="4344" y="1631"/>
                </a:lnTo>
                <a:lnTo>
                  <a:pt x="4344" y="1631"/>
                </a:lnTo>
                <a:lnTo>
                  <a:pt x="4341" y="1631"/>
                </a:lnTo>
                <a:lnTo>
                  <a:pt x="4341" y="1633"/>
                </a:lnTo>
                <a:lnTo>
                  <a:pt x="4344" y="1638"/>
                </a:lnTo>
                <a:lnTo>
                  <a:pt x="4344" y="1642"/>
                </a:lnTo>
                <a:lnTo>
                  <a:pt x="4344" y="1642"/>
                </a:lnTo>
                <a:lnTo>
                  <a:pt x="4344" y="1644"/>
                </a:lnTo>
                <a:lnTo>
                  <a:pt x="4344" y="1642"/>
                </a:lnTo>
                <a:lnTo>
                  <a:pt x="4341" y="1642"/>
                </a:lnTo>
                <a:lnTo>
                  <a:pt x="4341" y="1642"/>
                </a:lnTo>
                <a:lnTo>
                  <a:pt x="4339" y="1644"/>
                </a:lnTo>
                <a:close/>
                <a:moveTo>
                  <a:pt x="4444" y="1577"/>
                </a:moveTo>
                <a:lnTo>
                  <a:pt x="4444" y="1577"/>
                </a:lnTo>
                <a:lnTo>
                  <a:pt x="4444" y="1577"/>
                </a:lnTo>
                <a:lnTo>
                  <a:pt x="4446" y="1577"/>
                </a:lnTo>
                <a:lnTo>
                  <a:pt x="4446" y="1577"/>
                </a:lnTo>
                <a:lnTo>
                  <a:pt x="4446" y="1577"/>
                </a:lnTo>
                <a:lnTo>
                  <a:pt x="4446" y="1577"/>
                </a:lnTo>
                <a:lnTo>
                  <a:pt x="4444" y="1577"/>
                </a:lnTo>
                <a:lnTo>
                  <a:pt x="4444" y="1577"/>
                </a:lnTo>
                <a:close/>
                <a:moveTo>
                  <a:pt x="4415" y="1499"/>
                </a:moveTo>
                <a:lnTo>
                  <a:pt x="4413" y="1499"/>
                </a:lnTo>
                <a:lnTo>
                  <a:pt x="4413" y="1499"/>
                </a:lnTo>
                <a:lnTo>
                  <a:pt x="4415" y="1499"/>
                </a:lnTo>
                <a:lnTo>
                  <a:pt x="4415" y="1501"/>
                </a:lnTo>
                <a:lnTo>
                  <a:pt x="4415" y="1499"/>
                </a:lnTo>
                <a:lnTo>
                  <a:pt x="4415" y="1499"/>
                </a:lnTo>
                <a:lnTo>
                  <a:pt x="4415" y="1499"/>
                </a:lnTo>
                <a:lnTo>
                  <a:pt x="4415" y="1499"/>
                </a:lnTo>
                <a:close/>
                <a:moveTo>
                  <a:pt x="4442" y="1573"/>
                </a:moveTo>
                <a:lnTo>
                  <a:pt x="4442" y="1575"/>
                </a:lnTo>
                <a:lnTo>
                  <a:pt x="4444" y="1577"/>
                </a:lnTo>
                <a:lnTo>
                  <a:pt x="4444" y="1575"/>
                </a:lnTo>
                <a:lnTo>
                  <a:pt x="4444" y="1575"/>
                </a:lnTo>
                <a:lnTo>
                  <a:pt x="4442" y="1575"/>
                </a:lnTo>
                <a:lnTo>
                  <a:pt x="4442" y="1573"/>
                </a:lnTo>
                <a:close/>
                <a:moveTo>
                  <a:pt x="4375" y="1436"/>
                </a:moveTo>
                <a:lnTo>
                  <a:pt x="4375" y="1436"/>
                </a:lnTo>
                <a:lnTo>
                  <a:pt x="4373" y="1436"/>
                </a:lnTo>
                <a:lnTo>
                  <a:pt x="4373" y="1436"/>
                </a:lnTo>
                <a:lnTo>
                  <a:pt x="4373" y="1438"/>
                </a:lnTo>
                <a:lnTo>
                  <a:pt x="4373" y="1438"/>
                </a:lnTo>
                <a:lnTo>
                  <a:pt x="4373" y="1440"/>
                </a:lnTo>
                <a:lnTo>
                  <a:pt x="4375" y="1440"/>
                </a:lnTo>
                <a:lnTo>
                  <a:pt x="4375" y="1440"/>
                </a:lnTo>
                <a:lnTo>
                  <a:pt x="4375" y="1440"/>
                </a:lnTo>
                <a:lnTo>
                  <a:pt x="4377" y="1438"/>
                </a:lnTo>
                <a:lnTo>
                  <a:pt x="4377" y="1438"/>
                </a:lnTo>
                <a:lnTo>
                  <a:pt x="4377" y="1436"/>
                </a:lnTo>
                <a:lnTo>
                  <a:pt x="4375" y="1436"/>
                </a:lnTo>
                <a:close/>
                <a:moveTo>
                  <a:pt x="4415" y="1463"/>
                </a:moveTo>
                <a:lnTo>
                  <a:pt x="4417" y="1466"/>
                </a:lnTo>
                <a:lnTo>
                  <a:pt x="4417" y="1463"/>
                </a:lnTo>
                <a:lnTo>
                  <a:pt x="4417" y="1463"/>
                </a:lnTo>
                <a:lnTo>
                  <a:pt x="4415" y="1463"/>
                </a:lnTo>
                <a:lnTo>
                  <a:pt x="4415" y="1461"/>
                </a:lnTo>
                <a:lnTo>
                  <a:pt x="4415" y="1463"/>
                </a:lnTo>
                <a:lnTo>
                  <a:pt x="4415" y="1463"/>
                </a:lnTo>
                <a:lnTo>
                  <a:pt x="4415" y="1463"/>
                </a:lnTo>
                <a:close/>
                <a:moveTo>
                  <a:pt x="4411" y="1466"/>
                </a:moveTo>
                <a:lnTo>
                  <a:pt x="4413" y="1466"/>
                </a:lnTo>
                <a:lnTo>
                  <a:pt x="4413" y="1466"/>
                </a:lnTo>
                <a:lnTo>
                  <a:pt x="4413" y="1463"/>
                </a:lnTo>
                <a:lnTo>
                  <a:pt x="4411" y="1463"/>
                </a:lnTo>
                <a:lnTo>
                  <a:pt x="4411" y="1463"/>
                </a:lnTo>
                <a:lnTo>
                  <a:pt x="4409" y="1463"/>
                </a:lnTo>
                <a:lnTo>
                  <a:pt x="4411" y="1466"/>
                </a:lnTo>
                <a:lnTo>
                  <a:pt x="4411" y="1466"/>
                </a:lnTo>
                <a:close/>
                <a:moveTo>
                  <a:pt x="4375" y="1459"/>
                </a:moveTo>
                <a:lnTo>
                  <a:pt x="4375" y="1459"/>
                </a:lnTo>
                <a:lnTo>
                  <a:pt x="4373" y="1459"/>
                </a:lnTo>
                <a:lnTo>
                  <a:pt x="4373" y="1461"/>
                </a:lnTo>
                <a:lnTo>
                  <a:pt x="4375" y="1461"/>
                </a:lnTo>
                <a:lnTo>
                  <a:pt x="4377" y="1461"/>
                </a:lnTo>
                <a:lnTo>
                  <a:pt x="4377" y="1463"/>
                </a:lnTo>
                <a:lnTo>
                  <a:pt x="4377" y="1463"/>
                </a:lnTo>
                <a:lnTo>
                  <a:pt x="4375" y="1468"/>
                </a:lnTo>
                <a:lnTo>
                  <a:pt x="4375" y="1472"/>
                </a:lnTo>
                <a:lnTo>
                  <a:pt x="4375" y="1472"/>
                </a:lnTo>
                <a:lnTo>
                  <a:pt x="4375" y="1474"/>
                </a:lnTo>
                <a:lnTo>
                  <a:pt x="4375" y="1476"/>
                </a:lnTo>
                <a:lnTo>
                  <a:pt x="4375" y="1476"/>
                </a:lnTo>
                <a:lnTo>
                  <a:pt x="4375" y="1478"/>
                </a:lnTo>
                <a:lnTo>
                  <a:pt x="4375" y="1480"/>
                </a:lnTo>
                <a:lnTo>
                  <a:pt x="4375" y="1480"/>
                </a:lnTo>
                <a:lnTo>
                  <a:pt x="4375" y="1480"/>
                </a:lnTo>
                <a:lnTo>
                  <a:pt x="4375" y="1480"/>
                </a:lnTo>
                <a:lnTo>
                  <a:pt x="4375" y="1480"/>
                </a:lnTo>
                <a:lnTo>
                  <a:pt x="4377" y="1478"/>
                </a:lnTo>
                <a:lnTo>
                  <a:pt x="4377" y="1478"/>
                </a:lnTo>
                <a:lnTo>
                  <a:pt x="4383" y="1476"/>
                </a:lnTo>
                <a:lnTo>
                  <a:pt x="4385" y="1476"/>
                </a:lnTo>
                <a:lnTo>
                  <a:pt x="4385" y="1476"/>
                </a:lnTo>
                <a:lnTo>
                  <a:pt x="4388" y="1474"/>
                </a:lnTo>
                <a:lnTo>
                  <a:pt x="4388" y="1474"/>
                </a:lnTo>
                <a:lnTo>
                  <a:pt x="4388" y="1472"/>
                </a:lnTo>
                <a:lnTo>
                  <a:pt x="4388" y="1472"/>
                </a:lnTo>
                <a:lnTo>
                  <a:pt x="4390" y="1472"/>
                </a:lnTo>
                <a:lnTo>
                  <a:pt x="4390" y="1472"/>
                </a:lnTo>
                <a:lnTo>
                  <a:pt x="4392" y="1470"/>
                </a:lnTo>
                <a:lnTo>
                  <a:pt x="4392" y="1468"/>
                </a:lnTo>
                <a:lnTo>
                  <a:pt x="4392" y="1468"/>
                </a:lnTo>
                <a:lnTo>
                  <a:pt x="4392" y="1466"/>
                </a:lnTo>
                <a:lnTo>
                  <a:pt x="4392" y="1466"/>
                </a:lnTo>
                <a:lnTo>
                  <a:pt x="4392" y="1466"/>
                </a:lnTo>
                <a:lnTo>
                  <a:pt x="4388" y="1466"/>
                </a:lnTo>
                <a:lnTo>
                  <a:pt x="4388" y="1466"/>
                </a:lnTo>
                <a:lnTo>
                  <a:pt x="4390" y="1466"/>
                </a:lnTo>
                <a:lnTo>
                  <a:pt x="4388" y="1463"/>
                </a:lnTo>
                <a:lnTo>
                  <a:pt x="4385" y="1463"/>
                </a:lnTo>
                <a:lnTo>
                  <a:pt x="4383" y="1463"/>
                </a:lnTo>
                <a:lnTo>
                  <a:pt x="4383" y="1463"/>
                </a:lnTo>
                <a:lnTo>
                  <a:pt x="4381" y="1461"/>
                </a:lnTo>
                <a:lnTo>
                  <a:pt x="4379" y="1461"/>
                </a:lnTo>
                <a:lnTo>
                  <a:pt x="4377" y="1459"/>
                </a:lnTo>
                <a:lnTo>
                  <a:pt x="4375" y="1459"/>
                </a:lnTo>
                <a:close/>
                <a:moveTo>
                  <a:pt x="4421" y="1484"/>
                </a:moveTo>
                <a:lnTo>
                  <a:pt x="4421" y="1484"/>
                </a:lnTo>
                <a:lnTo>
                  <a:pt x="4421" y="1487"/>
                </a:lnTo>
                <a:lnTo>
                  <a:pt x="4423" y="1489"/>
                </a:lnTo>
                <a:lnTo>
                  <a:pt x="4423" y="1487"/>
                </a:lnTo>
                <a:lnTo>
                  <a:pt x="4421" y="1484"/>
                </a:lnTo>
                <a:lnTo>
                  <a:pt x="4421" y="1484"/>
                </a:lnTo>
                <a:close/>
                <a:moveTo>
                  <a:pt x="4409" y="1466"/>
                </a:moveTo>
                <a:lnTo>
                  <a:pt x="4409" y="1466"/>
                </a:lnTo>
                <a:lnTo>
                  <a:pt x="4409" y="1468"/>
                </a:lnTo>
                <a:lnTo>
                  <a:pt x="4411" y="1470"/>
                </a:lnTo>
                <a:lnTo>
                  <a:pt x="4411" y="1474"/>
                </a:lnTo>
                <a:lnTo>
                  <a:pt x="4411" y="1474"/>
                </a:lnTo>
                <a:lnTo>
                  <a:pt x="4413" y="1474"/>
                </a:lnTo>
                <a:lnTo>
                  <a:pt x="4413" y="1474"/>
                </a:lnTo>
                <a:lnTo>
                  <a:pt x="4415" y="1474"/>
                </a:lnTo>
                <a:lnTo>
                  <a:pt x="4415" y="1476"/>
                </a:lnTo>
                <a:lnTo>
                  <a:pt x="4415" y="1476"/>
                </a:lnTo>
                <a:lnTo>
                  <a:pt x="4415" y="1478"/>
                </a:lnTo>
                <a:lnTo>
                  <a:pt x="4415" y="1480"/>
                </a:lnTo>
                <a:lnTo>
                  <a:pt x="4415" y="1482"/>
                </a:lnTo>
                <a:lnTo>
                  <a:pt x="4415" y="1482"/>
                </a:lnTo>
                <a:lnTo>
                  <a:pt x="4415" y="1484"/>
                </a:lnTo>
                <a:lnTo>
                  <a:pt x="4417" y="1484"/>
                </a:lnTo>
                <a:lnTo>
                  <a:pt x="4417" y="1487"/>
                </a:lnTo>
                <a:lnTo>
                  <a:pt x="4419" y="1487"/>
                </a:lnTo>
                <a:lnTo>
                  <a:pt x="4419" y="1484"/>
                </a:lnTo>
                <a:lnTo>
                  <a:pt x="4419" y="1484"/>
                </a:lnTo>
                <a:lnTo>
                  <a:pt x="4419" y="1482"/>
                </a:lnTo>
                <a:lnTo>
                  <a:pt x="4419" y="1482"/>
                </a:lnTo>
                <a:lnTo>
                  <a:pt x="4421" y="1484"/>
                </a:lnTo>
                <a:lnTo>
                  <a:pt x="4421" y="1484"/>
                </a:lnTo>
                <a:lnTo>
                  <a:pt x="4421" y="1484"/>
                </a:lnTo>
                <a:lnTo>
                  <a:pt x="4421" y="1482"/>
                </a:lnTo>
                <a:lnTo>
                  <a:pt x="4423" y="1482"/>
                </a:lnTo>
                <a:lnTo>
                  <a:pt x="4423" y="1482"/>
                </a:lnTo>
                <a:lnTo>
                  <a:pt x="4423" y="1482"/>
                </a:lnTo>
                <a:lnTo>
                  <a:pt x="4421" y="1480"/>
                </a:lnTo>
                <a:lnTo>
                  <a:pt x="4421" y="1478"/>
                </a:lnTo>
                <a:lnTo>
                  <a:pt x="4421" y="1478"/>
                </a:lnTo>
                <a:lnTo>
                  <a:pt x="4421" y="1478"/>
                </a:lnTo>
                <a:lnTo>
                  <a:pt x="4419" y="1476"/>
                </a:lnTo>
                <a:lnTo>
                  <a:pt x="4419" y="1476"/>
                </a:lnTo>
                <a:lnTo>
                  <a:pt x="4419" y="1476"/>
                </a:lnTo>
                <a:lnTo>
                  <a:pt x="4419" y="1474"/>
                </a:lnTo>
                <a:lnTo>
                  <a:pt x="4419" y="1470"/>
                </a:lnTo>
                <a:lnTo>
                  <a:pt x="4419" y="1470"/>
                </a:lnTo>
                <a:lnTo>
                  <a:pt x="4419" y="1470"/>
                </a:lnTo>
                <a:lnTo>
                  <a:pt x="4417" y="1468"/>
                </a:lnTo>
                <a:lnTo>
                  <a:pt x="4417" y="1468"/>
                </a:lnTo>
                <a:lnTo>
                  <a:pt x="4415" y="1468"/>
                </a:lnTo>
                <a:lnTo>
                  <a:pt x="4413" y="1468"/>
                </a:lnTo>
                <a:lnTo>
                  <a:pt x="4413" y="1468"/>
                </a:lnTo>
                <a:lnTo>
                  <a:pt x="4413" y="1468"/>
                </a:lnTo>
                <a:lnTo>
                  <a:pt x="4411" y="1466"/>
                </a:lnTo>
                <a:lnTo>
                  <a:pt x="4411" y="1466"/>
                </a:lnTo>
                <a:lnTo>
                  <a:pt x="4409" y="1466"/>
                </a:lnTo>
                <a:lnTo>
                  <a:pt x="4409" y="1466"/>
                </a:lnTo>
                <a:lnTo>
                  <a:pt x="4409" y="1466"/>
                </a:lnTo>
                <a:close/>
                <a:moveTo>
                  <a:pt x="4383" y="1453"/>
                </a:moveTo>
                <a:lnTo>
                  <a:pt x="4385" y="1453"/>
                </a:lnTo>
                <a:lnTo>
                  <a:pt x="4385" y="1453"/>
                </a:lnTo>
                <a:lnTo>
                  <a:pt x="4385" y="1451"/>
                </a:lnTo>
                <a:lnTo>
                  <a:pt x="4383" y="1451"/>
                </a:lnTo>
                <a:lnTo>
                  <a:pt x="4381" y="1451"/>
                </a:lnTo>
                <a:lnTo>
                  <a:pt x="4381" y="1451"/>
                </a:lnTo>
                <a:lnTo>
                  <a:pt x="4381" y="1451"/>
                </a:lnTo>
                <a:lnTo>
                  <a:pt x="4383" y="1453"/>
                </a:lnTo>
                <a:lnTo>
                  <a:pt x="4383" y="1453"/>
                </a:lnTo>
                <a:close/>
                <a:moveTo>
                  <a:pt x="4379" y="1451"/>
                </a:moveTo>
                <a:lnTo>
                  <a:pt x="4379" y="1449"/>
                </a:lnTo>
                <a:lnTo>
                  <a:pt x="4379" y="1449"/>
                </a:lnTo>
                <a:lnTo>
                  <a:pt x="4379" y="1451"/>
                </a:lnTo>
                <a:lnTo>
                  <a:pt x="4379" y="1451"/>
                </a:lnTo>
                <a:lnTo>
                  <a:pt x="4379" y="1451"/>
                </a:lnTo>
                <a:lnTo>
                  <a:pt x="4379" y="1451"/>
                </a:lnTo>
                <a:close/>
                <a:moveTo>
                  <a:pt x="4400" y="1453"/>
                </a:moveTo>
                <a:lnTo>
                  <a:pt x="4400" y="1451"/>
                </a:lnTo>
                <a:lnTo>
                  <a:pt x="4400" y="1449"/>
                </a:lnTo>
                <a:lnTo>
                  <a:pt x="4398" y="1449"/>
                </a:lnTo>
                <a:lnTo>
                  <a:pt x="4398" y="1449"/>
                </a:lnTo>
                <a:lnTo>
                  <a:pt x="4398" y="1449"/>
                </a:lnTo>
                <a:lnTo>
                  <a:pt x="4400" y="1453"/>
                </a:lnTo>
                <a:lnTo>
                  <a:pt x="4400" y="1453"/>
                </a:lnTo>
                <a:close/>
                <a:moveTo>
                  <a:pt x="4398" y="1451"/>
                </a:moveTo>
                <a:lnTo>
                  <a:pt x="4396" y="1451"/>
                </a:lnTo>
                <a:lnTo>
                  <a:pt x="4394" y="1451"/>
                </a:lnTo>
                <a:lnTo>
                  <a:pt x="4394" y="1449"/>
                </a:lnTo>
                <a:lnTo>
                  <a:pt x="4394" y="1451"/>
                </a:lnTo>
                <a:lnTo>
                  <a:pt x="4394" y="1453"/>
                </a:lnTo>
                <a:lnTo>
                  <a:pt x="4394" y="1453"/>
                </a:lnTo>
                <a:lnTo>
                  <a:pt x="4392" y="1457"/>
                </a:lnTo>
                <a:lnTo>
                  <a:pt x="4392" y="1459"/>
                </a:lnTo>
                <a:lnTo>
                  <a:pt x="4392" y="1459"/>
                </a:lnTo>
                <a:lnTo>
                  <a:pt x="4394" y="1457"/>
                </a:lnTo>
                <a:lnTo>
                  <a:pt x="4396" y="1455"/>
                </a:lnTo>
                <a:lnTo>
                  <a:pt x="4396" y="1455"/>
                </a:lnTo>
                <a:lnTo>
                  <a:pt x="4398" y="1455"/>
                </a:lnTo>
                <a:lnTo>
                  <a:pt x="4398" y="1457"/>
                </a:lnTo>
                <a:lnTo>
                  <a:pt x="4400" y="1457"/>
                </a:lnTo>
                <a:lnTo>
                  <a:pt x="4400" y="1457"/>
                </a:lnTo>
                <a:lnTo>
                  <a:pt x="4400" y="1457"/>
                </a:lnTo>
                <a:lnTo>
                  <a:pt x="4400" y="1459"/>
                </a:lnTo>
                <a:lnTo>
                  <a:pt x="4400" y="1459"/>
                </a:lnTo>
                <a:lnTo>
                  <a:pt x="4402" y="1459"/>
                </a:lnTo>
                <a:lnTo>
                  <a:pt x="4404" y="1461"/>
                </a:lnTo>
                <a:lnTo>
                  <a:pt x="4404" y="1461"/>
                </a:lnTo>
                <a:lnTo>
                  <a:pt x="4404" y="1461"/>
                </a:lnTo>
                <a:lnTo>
                  <a:pt x="4404" y="1459"/>
                </a:lnTo>
                <a:lnTo>
                  <a:pt x="4402" y="1455"/>
                </a:lnTo>
                <a:lnTo>
                  <a:pt x="4400" y="1453"/>
                </a:lnTo>
                <a:lnTo>
                  <a:pt x="4398" y="1453"/>
                </a:lnTo>
                <a:lnTo>
                  <a:pt x="4398" y="1451"/>
                </a:lnTo>
                <a:close/>
                <a:moveTo>
                  <a:pt x="4444" y="1573"/>
                </a:moveTo>
                <a:lnTo>
                  <a:pt x="4444" y="1573"/>
                </a:lnTo>
                <a:lnTo>
                  <a:pt x="4444" y="1573"/>
                </a:lnTo>
                <a:lnTo>
                  <a:pt x="4444" y="1573"/>
                </a:lnTo>
                <a:lnTo>
                  <a:pt x="4446" y="1570"/>
                </a:lnTo>
                <a:lnTo>
                  <a:pt x="4446" y="1570"/>
                </a:lnTo>
                <a:lnTo>
                  <a:pt x="4446" y="1568"/>
                </a:lnTo>
                <a:lnTo>
                  <a:pt x="4446" y="1566"/>
                </a:lnTo>
                <a:lnTo>
                  <a:pt x="4444" y="1566"/>
                </a:lnTo>
                <a:lnTo>
                  <a:pt x="4444" y="1566"/>
                </a:lnTo>
                <a:lnTo>
                  <a:pt x="4444" y="1568"/>
                </a:lnTo>
                <a:lnTo>
                  <a:pt x="4444" y="1568"/>
                </a:lnTo>
                <a:lnTo>
                  <a:pt x="4444" y="1570"/>
                </a:lnTo>
                <a:lnTo>
                  <a:pt x="4444" y="1570"/>
                </a:lnTo>
                <a:lnTo>
                  <a:pt x="4444" y="1570"/>
                </a:lnTo>
                <a:lnTo>
                  <a:pt x="4444" y="1573"/>
                </a:lnTo>
                <a:close/>
                <a:moveTo>
                  <a:pt x="4714" y="2210"/>
                </a:moveTo>
                <a:lnTo>
                  <a:pt x="4714" y="2210"/>
                </a:lnTo>
                <a:lnTo>
                  <a:pt x="4712" y="2210"/>
                </a:lnTo>
                <a:lnTo>
                  <a:pt x="4712" y="2210"/>
                </a:lnTo>
                <a:lnTo>
                  <a:pt x="4712" y="2210"/>
                </a:lnTo>
                <a:lnTo>
                  <a:pt x="4712" y="2212"/>
                </a:lnTo>
                <a:lnTo>
                  <a:pt x="4714" y="2210"/>
                </a:lnTo>
                <a:close/>
                <a:moveTo>
                  <a:pt x="4710" y="2212"/>
                </a:moveTo>
                <a:lnTo>
                  <a:pt x="4712" y="2212"/>
                </a:lnTo>
                <a:lnTo>
                  <a:pt x="4714" y="2214"/>
                </a:lnTo>
                <a:lnTo>
                  <a:pt x="4714" y="2214"/>
                </a:lnTo>
                <a:lnTo>
                  <a:pt x="4712" y="2212"/>
                </a:lnTo>
                <a:lnTo>
                  <a:pt x="4712" y="2212"/>
                </a:lnTo>
                <a:lnTo>
                  <a:pt x="4712" y="2212"/>
                </a:lnTo>
                <a:lnTo>
                  <a:pt x="4710" y="2212"/>
                </a:lnTo>
                <a:close/>
                <a:moveTo>
                  <a:pt x="4756" y="2237"/>
                </a:moveTo>
                <a:lnTo>
                  <a:pt x="4756" y="2237"/>
                </a:lnTo>
                <a:lnTo>
                  <a:pt x="4754" y="2237"/>
                </a:lnTo>
                <a:lnTo>
                  <a:pt x="4752" y="2233"/>
                </a:lnTo>
                <a:lnTo>
                  <a:pt x="4750" y="2233"/>
                </a:lnTo>
                <a:lnTo>
                  <a:pt x="4750" y="2235"/>
                </a:lnTo>
                <a:lnTo>
                  <a:pt x="4748" y="2235"/>
                </a:lnTo>
                <a:lnTo>
                  <a:pt x="4750" y="2237"/>
                </a:lnTo>
                <a:lnTo>
                  <a:pt x="4750" y="2237"/>
                </a:lnTo>
                <a:lnTo>
                  <a:pt x="4750" y="2237"/>
                </a:lnTo>
                <a:lnTo>
                  <a:pt x="4750" y="2237"/>
                </a:lnTo>
                <a:lnTo>
                  <a:pt x="4752" y="2241"/>
                </a:lnTo>
                <a:lnTo>
                  <a:pt x="4752" y="2241"/>
                </a:lnTo>
                <a:lnTo>
                  <a:pt x="4752" y="2241"/>
                </a:lnTo>
                <a:lnTo>
                  <a:pt x="4754" y="2241"/>
                </a:lnTo>
                <a:lnTo>
                  <a:pt x="4754" y="2241"/>
                </a:lnTo>
                <a:lnTo>
                  <a:pt x="4756" y="2241"/>
                </a:lnTo>
                <a:lnTo>
                  <a:pt x="4756" y="2241"/>
                </a:lnTo>
                <a:lnTo>
                  <a:pt x="4756" y="2239"/>
                </a:lnTo>
                <a:lnTo>
                  <a:pt x="4756" y="2239"/>
                </a:lnTo>
                <a:lnTo>
                  <a:pt x="4756" y="2239"/>
                </a:lnTo>
                <a:lnTo>
                  <a:pt x="4756" y="2237"/>
                </a:lnTo>
                <a:close/>
                <a:moveTo>
                  <a:pt x="4756" y="2243"/>
                </a:moveTo>
                <a:lnTo>
                  <a:pt x="4754" y="2243"/>
                </a:lnTo>
                <a:lnTo>
                  <a:pt x="4752" y="2243"/>
                </a:lnTo>
                <a:lnTo>
                  <a:pt x="4752" y="2243"/>
                </a:lnTo>
                <a:lnTo>
                  <a:pt x="4752" y="2245"/>
                </a:lnTo>
                <a:lnTo>
                  <a:pt x="4754" y="2245"/>
                </a:lnTo>
                <a:lnTo>
                  <a:pt x="4754" y="2245"/>
                </a:lnTo>
                <a:lnTo>
                  <a:pt x="4756" y="2245"/>
                </a:lnTo>
                <a:lnTo>
                  <a:pt x="4756" y="2245"/>
                </a:lnTo>
                <a:lnTo>
                  <a:pt x="4758" y="2245"/>
                </a:lnTo>
                <a:lnTo>
                  <a:pt x="4758" y="2245"/>
                </a:lnTo>
                <a:lnTo>
                  <a:pt x="4758" y="2243"/>
                </a:lnTo>
                <a:lnTo>
                  <a:pt x="4756" y="2243"/>
                </a:lnTo>
                <a:close/>
                <a:moveTo>
                  <a:pt x="4754" y="2245"/>
                </a:moveTo>
                <a:lnTo>
                  <a:pt x="4754" y="2245"/>
                </a:lnTo>
                <a:lnTo>
                  <a:pt x="4754" y="2245"/>
                </a:lnTo>
                <a:lnTo>
                  <a:pt x="4754" y="2248"/>
                </a:lnTo>
                <a:lnTo>
                  <a:pt x="4754" y="2248"/>
                </a:lnTo>
                <a:lnTo>
                  <a:pt x="4754" y="2248"/>
                </a:lnTo>
                <a:lnTo>
                  <a:pt x="4754" y="2245"/>
                </a:lnTo>
                <a:close/>
                <a:moveTo>
                  <a:pt x="4706" y="2245"/>
                </a:moveTo>
                <a:lnTo>
                  <a:pt x="4706" y="2245"/>
                </a:lnTo>
                <a:lnTo>
                  <a:pt x="4706" y="2245"/>
                </a:lnTo>
                <a:lnTo>
                  <a:pt x="4704" y="2245"/>
                </a:lnTo>
                <a:lnTo>
                  <a:pt x="4704" y="2245"/>
                </a:lnTo>
                <a:lnTo>
                  <a:pt x="4704" y="2248"/>
                </a:lnTo>
                <a:lnTo>
                  <a:pt x="4706" y="2245"/>
                </a:lnTo>
                <a:close/>
                <a:moveTo>
                  <a:pt x="4696" y="2235"/>
                </a:moveTo>
                <a:lnTo>
                  <a:pt x="4696" y="2231"/>
                </a:lnTo>
                <a:lnTo>
                  <a:pt x="4693" y="2231"/>
                </a:lnTo>
                <a:lnTo>
                  <a:pt x="4693" y="2231"/>
                </a:lnTo>
                <a:lnTo>
                  <a:pt x="4693" y="2233"/>
                </a:lnTo>
                <a:lnTo>
                  <a:pt x="4691" y="2233"/>
                </a:lnTo>
                <a:lnTo>
                  <a:pt x="4691" y="2233"/>
                </a:lnTo>
                <a:lnTo>
                  <a:pt x="4691" y="2235"/>
                </a:lnTo>
                <a:lnTo>
                  <a:pt x="4691" y="2237"/>
                </a:lnTo>
                <a:lnTo>
                  <a:pt x="4691" y="2237"/>
                </a:lnTo>
                <a:lnTo>
                  <a:pt x="4691" y="2239"/>
                </a:lnTo>
                <a:lnTo>
                  <a:pt x="4691" y="2239"/>
                </a:lnTo>
                <a:lnTo>
                  <a:pt x="4693" y="2239"/>
                </a:lnTo>
                <a:lnTo>
                  <a:pt x="4693" y="2239"/>
                </a:lnTo>
                <a:lnTo>
                  <a:pt x="4696" y="2237"/>
                </a:lnTo>
                <a:lnTo>
                  <a:pt x="4696" y="2237"/>
                </a:lnTo>
                <a:lnTo>
                  <a:pt x="4696" y="2235"/>
                </a:lnTo>
                <a:lnTo>
                  <a:pt x="4696" y="2235"/>
                </a:lnTo>
                <a:close/>
                <a:moveTo>
                  <a:pt x="4756" y="2275"/>
                </a:moveTo>
                <a:lnTo>
                  <a:pt x="4756" y="2273"/>
                </a:lnTo>
                <a:lnTo>
                  <a:pt x="4756" y="2273"/>
                </a:lnTo>
                <a:lnTo>
                  <a:pt x="4756" y="2273"/>
                </a:lnTo>
                <a:lnTo>
                  <a:pt x="4756" y="2271"/>
                </a:lnTo>
                <a:lnTo>
                  <a:pt x="4756" y="2269"/>
                </a:lnTo>
                <a:lnTo>
                  <a:pt x="4756" y="2266"/>
                </a:lnTo>
                <a:lnTo>
                  <a:pt x="4756" y="2264"/>
                </a:lnTo>
                <a:lnTo>
                  <a:pt x="4756" y="2262"/>
                </a:lnTo>
                <a:lnTo>
                  <a:pt x="4756" y="2260"/>
                </a:lnTo>
                <a:lnTo>
                  <a:pt x="4756" y="2258"/>
                </a:lnTo>
                <a:lnTo>
                  <a:pt x="4756" y="2258"/>
                </a:lnTo>
                <a:lnTo>
                  <a:pt x="4756" y="2256"/>
                </a:lnTo>
                <a:lnTo>
                  <a:pt x="4756" y="2254"/>
                </a:lnTo>
                <a:lnTo>
                  <a:pt x="4754" y="2252"/>
                </a:lnTo>
                <a:lnTo>
                  <a:pt x="4752" y="2252"/>
                </a:lnTo>
                <a:lnTo>
                  <a:pt x="4752" y="2252"/>
                </a:lnTo>
                <a:lnTo>
                  <a:pt x="4750" y="2252"/>
                </a:lnTo>
                <a:lnTo>
                  <a:pt x="4750" y="2252"/>
                </a:lnTo>
                <a:lnTo>
                  <a:pt x="4746" y="2252"/>
                </a:lnTo>
                <a:lnTo>
                  <a:pt x="4746" y="2252"/>
                </a:lnTo>
                <a:lnTo>
                  <a:pt x="4744" y="2254"/>
                </a:lnTo>
                <a:lnTo>
                  <a:pt x="4744" y="2254"/>
                </a:lnTo>
                <a:lnTo>
                  <a:pt x="4744" y="2254"/>
                </a:lnTo>
                <a:lnTo>
                  <a:pt x="4742" y="2254"/>
                </a:lnTo>
                <a:lnTo>
                  <a:pt x="4742" y="2254"/>
                </a:lnTo>
                <a:lnTo>
                  <a:pt x="4740" y="2254"/>
                </a:lnTo>
                <a:lnTo>
                  <a:pt x="4740" y="2254"/>
                </a:lnTo>
                <a:lnTo>
                  <a:pt x="4737" y="2254"/>
                </a:lnTo>
                <a:lnTo>
                  <a:pt x="4735" y="2256"/>
                </a:lnTo>
                <a:lnTo>
                  <a:pt x="4735" y="2256"/>
                </a:lnTo>
                <a:lnTo>
                  <a:pt x="4735" y="2256"/>
                </a:lnTo>
                <a:lnTo>
                  <a:pt x="4735" y="2258"/>
                </a:lnTo>
                <a:lnTo>
                  <a:pt x="4733" y="2256"/>
                </a:lnTo>
                <a:lnTo>
                  <a:pt x="4733" y="2256"/>
                </a:lnTo>
                <a:lnTo>
                  <a:pt x="4733" y="2256"/>
                </a:lnTo>
                <a:lnTo>
                  <a:pt x="4731" y="2258"/>
                </a:lnTo>
                <a:lnTo>
                  <a:pt x="4727" y="2258"/>
                </a:lnTo>
                <a:lnTo>
                  <a:pt x="4725" y="2256"/>
                </a:lnTo>
                <a:lnTo>
                  <a:pt x="4721" y="2256"/>
                </a:lnTo>
                <a:lnTo>
                  <a:pt x="4719" y="2254"/>
                </a:lnTo>
                <a:lnTo>
                  <a:pt x="4719" y="2254"/>
                </a:lnTo>
                <a:lnTo>
                  <a:pt x="4719" y="2254"/>
                </a:lnTo>
                <a:lnTo>
                  <a:pt x="4717" y="2254"/>
                </a:lnTo>
                <a:lnTo>
                  <a:pt x="4717" y="2252"/>
                </a:lnTo>
                <a:lnTo>
                  <a:pt x="4714" y="2252"/>
                </a:lnTo>
                <a:lnTo>
                  <a:pt x="4714" y="2252"/>
                </a:lnTo>
                <a:lnTo>
                  <a:pt x="4714" y="2252"/>
                </a:lnTo>
                <a:lnTo>
                  <a:pt x="4712" y="2252"/>
                </a:lnTo>
                <a:lnTo>
                  <a:pt x="4712" y="2250"/>
                </a:lnTo>
                <a:lnTo>
                  <a:pt x="4710" y="2252"/>
                </a:lnTo>
                <a:lnTo>
                  <a:pt x="4708" y="2252"/>
                </a:lnTo>
                <a:lnTo>
                  <a:pt x="4706" y="2250"/>
                </a:lnTo>
                <a:lnTo>
                  <a:pt x="4704" y="2250"/>
                </a:lnTo>
                <a:lnTo>
                  <a:pt x="4704" y="2252"/>
                </a:lnTo>
                <a:lnTo>
                  <a:pt x="4704" y="2254"/>
                </a:lnTo>
                <a:lnTo>
                  <a:pt x="4704" y="2256"/>
                </a:lnTo>
                <a:lnTo>
                  <a:pt x="4704" y="2258"/>
                </a:lnTo>
                <a:lnTo>
                  <a:pt x="4704" y="2260"/>
                </a:lnTo>
                <a:lnTo>
                  <a:pt x="4704" y="2262"/>
                </a:lnTo>
                <a:lnTo>
                  <a:pt x="4706" y="2262"/>
                </a:lnTo>
                <a:lnTo>
                  <a:pt x="4708" y="2266"/>
                </a:lnTo>
                <a:lnTo>
                  <a:pt x="4708" y="2269"/>
                </a:lnTo>
                <a:lnTo>
                  <a:pt x="4712" y="2273"/>
                </a:lnTo>
                <a:lnTo>
                  <a:pt x="4712" y="2273"/>
                </a:lnTo>
                <a:lnTo>
                  <a:pt x="4712" y="2275"/>
                </a:lnTo>
                <a:lnTo>
                  <a:pt x="4712" y="2275"/>
                </a:lnTo>
                <a:lnTo>
                  <a:pt x="4712" y="2275"/>
                </a:lnTo>
                <a:lnTo>
                  <a:pt x="4712" y="2275"/>
                </a:lnTo>
                <a:lnTo>
                  <a:pt x="4714" y="2275"/>
                </a:lnTo>
                <a:lnTo>
                  <a:pt x="4717" y="2279"/>
                </a:lnTo>
                <a:lnTo>
                  <a:pt x="4717" y="2279"/>
                </a:lnTo>
                <a:lnTo>
                  <a:pt x="4714" y="2281"/>
                </a:lnTo>
                <a:lnTo>
                  <a:pt x="4714" y="2279"/>
                </a:lnTo>
                <a:lnTo>
                  <a:pt x="4714" y="2277"/>
                </a:lnTo>
                <a:lnTo>
                  <a:pt x="4710" y="2275"/>
                </a:lnTo>
                <a:lnTo>
                  <a:pt x="4712" y="2279"/>
                </a:lnTo>
                <a:lnTo>
                  <a:pt x="4712" y="2281"/>
                </a:lnTo>
                <a:lnTo>
                  <a:pt x="4714" y="2287"/>
                </a:lnTo>
                <a:lnTo>
                  <a:pt x="4717" y="2287"/>
                </a:lnTo>
                <a:lnTo>
                  <a:pt x="4717" y="2290"/>
                </a:lnTo>
                <a:lnTo>
                  <a:pt x="4717" y="2290"/>
                </a:lnTo>
                <a:lnTo>
                  <a:pt x="4719" y="2290"/>
                </a:lnTo>
                <a:lnTo>
                  <a:pt x="4721" y="2294"/>
                </a:lnTo>
                <a:lnTo>
                  <a:pt x="4721" y="2294"/>
                </a:lnTo>
                <a:lnTo>
                  <a:pt x="4723" y="2294"/>
                </a:lnTo>
                <a:lnTo>
                  <a:pt x="4725" y="2294"/>
                </a:lnTo>
                <a:lnTo>
                  <a:pt x="4725" y="2294"/>
                </a:lnTo>
                <a:lnTo>
                  <a:pt x="4725" y="2294"/>
                </a:lnTo>
                <a:lnTo>
                  <a:pt x="4727" y="2296"/>
                </a:lnTo>
                <a:lnTo>
                  <a:pt x="4725" y="2296"/>
                </a:lnTo>
                <a:lnTo>
                  <a:pt x="4723" y="2296"/>
                </a:lnTo>
                <a:lnTo>
                  <a:pt x="4723" y="2296"/>
                </a:lnTo>
                <a:lnTo>
                  <a:pt x="4723" y="2298"/>
                </a:lnTo>
                <a:lnTo>
                  <a:pt x="4723" y="2298"/>
                </a:lnTo>
                <a:lnTo>
                  <a:pt x="4725" y="2298"/>
                </a:lnTo>
                <a:lnTo>
                  <a:pt x="4729" y="2298"/>
                </a:lnTo>
                <a:lnTo>
                  <a:pt x="4731" y="2298"/>
                </a:lnTo>
                <a:lnTo>
                  <a:pt x="4733" y="2300"/>
                </a:lnTo>
                <a:lnTo>
                  <a:pt x="4735" y="2300"/>
                </a:lnTo>
                <a:lnTo>
                  <a:pt x="4735" y="2300"/>
                </a:lnTo>
                <a:lnTo>
                  <a:pt x="4737" y="2298"/>
                </a:lnTo>
                <a:lnTo>
                  <a:pt x="4737" y="2296"/>
                </a:lnTo>
                <a:lnTo>
                  <a:pt x="4737" y="2294"/>
                </a:lnTo>
                <a:lnTo>
                  <a:pt x="4737" y="2294"/>
                </a:lnTo>
                <a:lnTo>
                  <a:pt x="4737" y="2294"/>
                </a:lnTo>
                <a:lnTo>
                  <a:pt x="4737" y="2292"/>
                </a:lnTo>
                <a:lnTo>
                  <a:pt x="4737" y="2292"/>
                </a:lnTo>
                <a:lnTo>
                  <a:pt x="4740" y="2294"/>
                </a:lnTo>
                <a:lnTo>
                  <a:pt x="4742" y="2294"/>
                </a:lnTo>
                <a:lnTo>
                  <a:pt x="4742" y="2292"/>
                </a:lnTo>
                <a:lnTo>
                  <a:pt x="4742" y="2290"/>
                </a:lnTo>
                <a:lnTo>
                  <a:pt x="4742" y="2290"/>
                </a:lnTo>
                <a:lnTo>
                  <a:pt x="4742" y="2290"/>
                </a:lnTo>
                <a:lnTo>
                  <a:pt x="4742" y="2290"/>
                </a:lnTo>
                <a:lnTo>
                  <a:pt x="4742" y="2287"/>
                </a:lnTo>
                <a:lnTo>
                  <a:pt x="4742" y="2287"/>
                </a:lnTo>
                <a:lnTo>
                  <a:pt x="4742" y="2285"/>
                </a:lnTo>
                <a:lnTo>
                  <a:pt x="4744" y="2287"/>
                </a:lnTo>
                <a:lnTo>
                  <a:pt x="4744" y="2290"/>
                </a:lnTo>
                <a:lnTo>
                  <a:pt x="4746" y="2290"/>
                </a:lnTo>
                <a:lnTo>
                  <a:pt x="4746" y="2290"/>
                </a:lnTo>
                <a:lnTo>
                  <a:pt x="4746" y="2287"/>
                </a:lnTo>
                <a:lnTo>
                  <a:pt x="4746" y="2287"/>
                </a:lnTo>
                <a:lnTo>
                  <a:pt x="4748" y="2287"/>
                </a:lnTo>
                <a:lnTo>
                  <a:pt x="4748" y="2287"/>
                </a:lnTo>
                <a:lnTo>
                  <a:pt x="4750" y="2287"/>
                </a:lnTo>
                <a:lnTo>
                  <a:pt x="4748" y="2290"/>
                </a:lnTo>
                <a:lnTo>
                  <a:pt x="4748" y="2290"/>
                </a:lnTo>
                <a:lnTo>
                  <a:pt x="4748" y="2290"/>
                </a:lnTo>
                <a:lnTo>
                  <a:pt x="4746" y="2290"/>
                </a:lnTo>
                <a:lnTo>
                  <a:pt x="4748" y="2292"/>
                </a:lnTo>
                <a:lnTo>
                  <a:pt x="4748" y="2294"/>
                </a:lnTo>
                <a:lnTo>
                  <a:pt x="4750" y="2292"/>
                </a:lnTo>
                <a:lnTo>
                  <a:pt x="4750" y="2292"/>
                </a:lnTo>
                <a:lnTo>
                  <a:pt x="4752" y="2292"/>
                </a:lnTo>
                <a:lnTo>
                  <a:pt x="4752" y="2290"/>
                </a:lnTo>
                <a:lnTo>
                  <a:pt x="4750" y="2285"/>
                </a:lnTo>
                <a:lnTo>
                  <a:pt x="4750" y="2283"/>
                </a:lnTo>
                <a:lnTo>
                  <a:pt x="4750" y="2281"/>
                </a:lnTo>
                <a:lnTo>
                  <a:pt x="4752" y="2281"/>
                </a:lnTo>
                <a:lnTo>
                  <a:pt x="4752" y="2279"/>
                </a:lnTo>
                <a:lnTo>
                  <a:pt x="4752" y="2277"/>
                </a:lnTo>
                <a:lnTo>
                  <a:pt x="4752" y="2277"/>
                </a:lnTo>
                <a:lnTo>
                  <a:pt x="4752" y="2275"/>
                </a:lnTo>
                <a:lnTo>
                  <a:pt x="4754" y="2273"/>
                </a:lnTo>
                <a:lnTo>
                  <a:pt x="4754" y="2273"/>
                </a:lnTo>
                <a:lnTo>
                  <a:pt x="4754" y="2273"/>
                </a:lnTo>
                <a:lnTo>
                  <a:pt x="4754" y="2273"/>
                </a:lnTo>
                <a:lnTo>
                  <a:pt x="4754" y="2271"/>
                </a:lnTo>
                <a:lnTo>
                  <a:pt x="4756" y="2273"/>
                </a:lnTo>
                <a:lnTo>
                  <a:pt x="4754" y="2273"/>
                </a:lnTo>
                <a:lnTo>
                  <a:pt x="4754" y="2273"/>
                </a:lnTo>
                <a:lnTo>
                  <a:pt x="4756" y="2273"/>
                </a:lnTo>
                <a:lnTo>
                  <a:pt x="4756" y="2275"/>
                </a:lnTo>
                <a:lnTo>
                  <a:pt x="4756" y="2275"/>
                </a:lnTo>
                <a:lnTo>
                  <a:pt x="4756" y="2275"/>
                </a:lnTo>
                <a:lnTo>
                  <a:pt x="4756" y="2277"/>
                </a:lnTo>
                <a:lnTo>
                  <a:pt x="4756" y="2277"/>
                </a:lnTo>
                <a:lnTo>
                  <a:pt x="4756" y="2275"/>
                </a:lnTo>
                <a:lnTo>
                  <a:pt x="4756" y="2275"/>
                </a:lnTo>
                <a:lnTo>
                  <a:pt x="4756" y="2275"/>
                </a:lnTo>
                <a:close/>
                <a:moveTo>
                  <a:pt x="4742" y="2292"/>
                </a:moveTo>
                <a:lnTo>
                  <a:pt x="4742" y="2292"/>
                </a:lnTo>
                <a:lnTo>
                  <a:pt x="4742" y="2292"/>
                </a:lnTo>
                <a:lnTo>
                  <a:pt x="4742" y="2292"/>
                </a:lnTo>
                <a:lnTo>
                  <a:pt x="4742" y="2292"/>
                </a:lnTo>
                <a:lnTo>
                  <a:pt x="4742" y="2294"/>
                </a:lnTo>
                <a:lnTo>
                  <a:pt x="4742" y="2294"/>
                </a:lnTo>
                <a:lnTo>
                  <a:pt x="4744" y="2294"/>
                </a:lnTo>
                <a:lnTo>
                  <a:pt x="4744" y="2292"/>
                </a:lnTo>
                <a:lnTo>
                  <a:pt x="4742" y="2292"/>
                </a:lnTo>
                <a:close/>
                <a:moveTo>
                  <a:pt x="4754" y="2283"/>
                </a:moveTo>
                <a:lnTo>
                  <a:pt x="4752" y="2281"/>
                </a:lnTo>
                <a:lnTo>
                  <a:pt x="4752" y="2283"/>
                </a:lnTo>
                <a:lnTo>
                  <a:pt x="4752" y="2283"/>
                </a:lnTo>
                <a:lnTo>
                  <a:pt x="4752" y="2283"/>
                </a:lnTo>
                <a:lnTo>
                  <a:pt x="4752" y="2285"/>
                </a:lnTo>
                <a:lnTo>
                  <a:pt x="4754" y="2283"/>
                </a:lnTo>
                <a:lnTo>
                  <a:pt x="4754" y="2283"/>
                </a:lnTo>
                <a:lnTo>
                  <a:pt x="4754" y="2283"/>
                </a:lnTo>
                <a:lnTo>
                  <a:pt x="4754" y="2283"/>
                </a:lnTo>
                <a:close/>
                <a:moveTo>
                  <a:pt x="4742" y="2294"/>
                </a:moveTo>
                <a:lnTo>
                  <a:pt x="4742" y="2294"/>
                </a:lnTo>
                <a:lnTo>
                  <a:pt x="4742" y="2296"/>
                </a:lnTo>
                <a:lnTo>
                  <a:pt x="4740" y="2296"/>
                </a:lnTo>
                <a:lnTo>
                  <a:pt x="4740" y="2296"/>
                </a:lnTo>
                <a:lnTo>
                  <a:pt x="4740" y="2296"/>
                </a:lnTo>
                <a:lnTo>
                  <a:pt x="4740" y="2296"/>
                </a:lnTo>
                <a:lnTo>
                  <a:pt x="4740" y="2296"/>
                </a:lnTo>
                <a:lnTo>
                  <a:pt x="4740" y="2296"/>
                </a:lnTo>
                <a:lnTo>
                  <a:pt x="4740" y="2298"/>
                </a:lnTo>
                <a:lnTo>
                  <a:pt x="4742" y="2298"/>
                </a:lnTo>
                <a:lnTo>
                  <a:pt x="4742" y="2298"/>
                </a:lnTo>
                <a:lnTo>
                  <a:pt x="4742" y="2296"/>
                </a:lnTo>
                <a:lnTo>
                  <a:pt x="4742" y="2296"/>
                </a:lnTo>
                <a:lnTo>
                  <a:pt x="4742" y="2294"/>
                </a:lnTo>
                <a:close/>
                <a:moveTo>
                  <a:pt x="4832" y="2048"/>
                </a:moveTo>
                <a:lnTo>
                  <a:pt x="4832" y="2044"/>
                </a:lnTo>
                <a:lnTo>
                  <a:pt x="4830" y="2042"/>
                </a:lnTo>
                <a:lnTo>
                  <a:pt x="4830" y="2040"/>
                </a:lnTo>
                <a:lnTo>
                  <a:pt x="4828" y="2034"/>
                </a:lnTo>
                <a:lnTo>
                  <a:pt x="4825" y="2032"/>
                </a:lnTo>
                <a:lnTo>
                  <a:pt x="4828" y="2027"/>
                </a:lnTo>
                <a:lnTo>
                  <a:pt x="4825" y="2017"/>
                </a:lnTo>
                <a:lnTo>
                  <a:pt x="4828" y="2013"/>
                </a:lnTo>
                <a:lnTo>
                  <a:pt x="4825" y="2011"/>
                </a:lnTo>
                <a:lnTo>
                  <a:pt x="4825" y="2011"/>
                </a:lnTo>
                <a:lnTo>
                  <a:pt x="4823" y="2011"/>
                </a:lnTo>
                <a:lnTo>
                  <a:pt x="4823" y="2009"/>
                </a:lnTo>
                <a:lnTo>
                  <a:pt x="4823" y="2004"/>
                </a:lnTo>
                <a:lnTo>
                  <a:pt x="4821" y="2002"/>
                </a:lnTo>
                <a:lnTo>
                  <a:pt x="4819" y="2000"/>
                </a:lnTo>
                <a:lnTo>
                  <a:pt x="4817" y="1998"/>
                </a:lnTo>
                <a:lnTo>
                  <a:pt x="4817" y="1996"/>
                </a:lnTo>
                <a:lnTo>
                  <a:pt x="4817" y="1996"/>
                </a:lnTo>
                <a:lnTo>
                  <a:pt x="4817" y="1994"/>
                </a:lnTo>
                <a:lnTo>
                  <a:pt x="4815" y="1994"/>
                </a:lnTo>
                <a:lnTo>
                  <a:pt x="4813" y="1994"/>
                </a:lnTo>
                <a:lnTo>
                  <a:pt x="4811" y="1992"/>
                </a:lnTo>
                <a:lnTo>
                  <a:pt x="4811" y="1990"/>
                </a:lnTo>
                <a:lnTo>
                  <a:pt x="4809" y="1986"/>
                </a:lnTo>
                <a:lnTo>
                  <a:pt x="4807" y="1983"/>
                </a:lnTo>
                <a:lnTo>
                  <a:pt x="4805" y="1983"/>
                </a:lnTo>
                <a:lnTo>
                  <a:pt x="4805" y="1983"/>
                </a:lnTo>
                <a:lnTo>
                  <a:pt x="4802" y="1983"/>
                </a:lnTo>
                <a:lnTo>
                  <a:pt x="4798" y="1979"/>
                </a:lnTo>
                <a:lnTo>
                  <a:pt x="4798" y="1979"/>
                </a:lnTo>
                <a:lnTo>
                  <a:pt x="4796" y="1977"/>
                </a:lnTo>
                <a:lnTo>
                  <a:pt x="4796" y="1977"/>
                </a:lnTo>
                <a:lnTo>
                  <a:pt x="4794" y="1975"/>
                </a:lnTo>
                <a:lnTo>
                  <a:pt x="4792" y="1975"/>
                </a:lnTo>
                <a:lnTo>
                  <a:pt x="4792" y="1969"/>
                </a:lnTo>
                <a:lnTo>
                  <a:pt x="4792" y="1967"/>
                </a:lnTo>
                <a:lnTo>
                  <a:pt x="4792" y="1960"/>
                </a:lnTo>
                <a:lnTo>
                  <a:pt x="4790" y="1958"/>
                </a:lnTo>
                <a:lnTo>
                  <a:pt x="4790" y="1958"/>
                </a:lnTo>
                <a:lnTo>
                  <a:pt x="4790" y="1958"/>
                </a:lnTo>
                <a:lnTo>
                  <a:pt x="4790" y="1960"/>
                </a:lnTo>
                <a:lnTo>
                  <a:pt x="4790" y="1960"/>
                </a:lnTo>
                <a:lnTo>
                  <a:pt x="4788" y="1960"/>
                </a:lnTo>
                <a:lnTo>
                  <a:pt x="4786" y="1958"/>
                </a:lnTo>
                <a:lnTo>
                  <a:pt x="4784" y="1958"/>
                </a:lnTo>
                <a:lnTo>
                  <a:pt x="4784" y="1956"/>
                </a:lnTo>
                <a:lnTo>
                  <a:pt x="4781" y="1954"/>
                </a:lnTo>
                <a:lnTo>
                  <a:pt x="4781" y="1954"/>
                </a:lnTo>
                <a:lnTo>
                  <a:pt x="4781" y="1954"/>
                </a:lnTo>
                <a:lnTo>
                  <a:pt x="4779" y="1956"/>
                </a:lnTo>
                <a:lnTo>
                  <a:pt x="4781" y="1960"/>
                </a:lnTo>
                <a:lnTo>
                  <a:pt x="4779" y="1960"/>
                </a:lnTo>
                <a:lnTo>
                  <a:pt x="4779" y="1960"/>
                </a:lnTo>
                <a:lnTo>
                  <a:pt x="4777" y="1958"/>
                </a:lnTo>
                <a:lnTo>
                  <a:pt x="4777" y="1958"/>
                </a:lnTo>
                <a:lnTo>
                  <a:pt x="4777" y="1958"/>
                </a:lnTo>
                <a:lnTo>
                  <a:pt x="4775" y="1956"/>
                </a:lnTo>
                <a:lnTo>
                  <a:pt x="4775" y="1956"/>
                </a:lnTo>
                <a:lnTo>
                  <a:pt x="4773" y="1952"/>
                </a:lnTo>
                <a:lnTo>
                  <a:pt x="4773" y="1948"/>
                </a:lnTo>
                <a:lnTo>
                  <a:pt x="4773" y="1946"/>
                </a:lnTo>
                <a:lnTo>
                  <a:pt x="4771" y="1944"/>
                </a:lnTo>
                <a:lnTo>
                  <a:pt x="4771" y="1941"/>
                </a:lnTo>
                <a:lnTo>
                  <a:pt x="4769" y="1941"/>
                </a:lnTo>
                <a:lnTo>
                  <a:pt x="4769" y="1939"/>
                </a:lnTo>
                <a:lnTo>
                  <a:pt x="4767" y="1937"/>
                </a:lnTo>
                <a:lnTo>
                  <a:pt x="4765" y="1935"/>
                </a:lnTo>
                <a:lnTo>
                  <a:pt x="4763" y="1933"/>
                </a:lnTo>
                <a:lnTo>
                  <a:pt x="4763" y="1931"/>
                </a:lnTo>
                <a:lnTo>
                  <a:pt x="4763" y="1929"/>
                </a:lnTo>
                <a:lnTo>
                  <a:pt x="4763" y="1929"/>
                </a:lnTo>
                <a:lnTo>
                  <a:pt x="4765" y="1929"/>
                </a:lnTo>
                <a:lnTo>
                  <a:pt x="4765" y="1927"/>
                </a:lnTo>
                <a:lnTo>
                  <a:pt x="4763" y="1927"/>
                </a:lnTo>
                <a:lnTo>
                  <a:pt x="4761" y="1925"/>
                </a:lnTo>
                <a:lnTo>
                  <a:pt x="4758" y="1923"/>
                </a:lnTo>
                <a:lnTo>
                  <a:pt x="4756" y="1923"/>
                </a:lnTo>
                <a:lnTo>
                  <a:pt x="4754" y="1921"/>
                </a:lnTo>
                <a:lnTo>
                  <a:pt x="4752" y="1921"/>
                </a:lnTo>
                <a:lnTo>
                  <a:pt x="4752" y="1921"/>
                </a:lnTo>
                <a:lnTo>
                  <a:pt x="4750" y="1921"/>
                </a:lnTo>
                <a:lnTo>
                  <a:pt x="4750" y="1918"/>
                </a:lnTo>
                <a:lnTo>
                  <a:pt x="4748" y="1918"/>
                </a:lnTo>
                <a:lnTo>
                  <a:pt x="4746" y="1916"/>
                </a:lnTo>
                <a:lnTo>
                  <a:pt x="4744" y="1914"/>
                </a:lnTo>
                <a:lnTo>
                  <a:pt x="4744" y="1914"/>
                </a:lnTo>
                <a:lnTo>
                  <a:pt x="4744" y="1912"/>
                </a:lnTo>
                <a:lnTo>
                  <a:pt x="4742" y="1912"/>
                </a:lnTo>
                <a:lnTo>
                  <a:pt x="4742" y="1914"/>
                </a:lnTo>
                <a:lnTo>
                  <a:pt x="4740" y="1912"/>
                </a:lnTo>
                <a:lnTo>
                  <a:pt x="4740" y="1912"/>
                </a:lnTo>
                <a:lnTo>
                  <a:pt x="4737" y="1910"/>
                </a:lnTo>
                <a:lnTo>
                  <a:pt x="4735" y="1910"/>
                </a:lnTo>
                <a:lnTo>
                  <a:pt x="4733" y="1910"/>
                </a:lnTo>
                <a:lnTo>
                  <a:pt x="4731" y="1910"/>
                </a:lnTo>
                <a:lnTo>
                  <a:pt x="4729" y="1908"/>
                </a:lnTo>
                <a:lnTo>
                  <a:pt x="4729" y="1906"/>
                </a:lnTo>
                <a:lnTo>
                  <a:pt x="4727" y="1904"/>
                </a:lnTo>
                <a:lnTo>
                  <a:pt x="4727" y="1902"/>
                </a:lnTo>
                <a:lnTo>
                  <a:pt x="4727" y="1900"/>
                </a:lnTo>
                <a:lnTo>
                  <a:pt x="4727" y="1900"/>
                </a:lnTo>
                <a:lnTo>
                  <a:pt x="4723" y="1895"/>
                </a:lnTo>
                <a:lnTo>
                  <a:pt x="4723" y="1895"/>
                </a:lnTo>
                <a:lnTo>
                  <a:pt x="4725" y="1891"/>
                </a:lnTo>
                <a:lnTo>
                  <a:pt x="4725" y="1887"/>
                </a:lnTo>
                <a:lnTo>
                  <a:pt x="4723" y="1883"/>
                </a:lnTo>
                <a:lnTo>
                  <a:pt x="4721" y="1879"/>
                </a:lnTo>
                <a:lnTo>
                  <a:pt x="4721" y="1877"/>
                </a:lnTo>
                <a:lnTo>
                  <a:pt x="4721" y="1877"/>
                </a:lnTo>
                <a:lnTo>
                  <a:pt x="4719" y="1877"/>
                </a:lnTo>
                <a:lnTo>
                  <a:pt x="4719" y="1874"/>
                </a:lnTo>
                <a:lnTo>
                  <a:pt x="4717" y="1872"/>
                </a:lnTo>
                <a:lnTo>
                  <a:pt x="4714" y="1870"/>
                </a:lnTo>
                <a:lnTo>
                  <a:pt x="4714" y="1868"/>
                </a:lnTo>
                <a:lnTo>
                  <a:pt x="4714" y="1868"/>
                </a:lnTo>
                <a:lnTo>
                  <a:pt x="4714" y="1866"/>
                </a:lnTo>
                <a:lnTo>
                  <a:pt x="4714" y="1864"/>
                </a:lnTo>
                <a:lnTo>
                  <a:pt x="4714" y="1862"/>
                </a:lnTo>
                <a:lnTo>
                  <a:pt x="4714" y="1858"/>
                </a:lnTo>
                <a:lnTo>
                  <a:pt x="4712" y="1856"/>
                </a:lnTo>
                <a:lnTo>
                  <a:pt x="4712" y="1853"/>
                </a:lnTo>
                <a:lnTo>
                  <a:pt x="4712" y="1851"/>
                </a:lnTo>
                <a:lnTo>
                  <a:pt x="4712" y="1849"/>
                </a:lnTo>
                <a:lnTo>
                  <a:pt x="4712" y="1849"/>
                </a:lnTo>
                <a:lnTo>
                  <a:pt x="4712" y="1847"/>
                </a:lnTo>
                <a:lnTo>
                  <a:pt x="4710" y="1845"/>
                </a:lnTo>
                <a:lnTo>
                  <a:pt x="4710" y="1845"/>
                </a:lnTo>
                <a:lnTo>
                  <a:pt x="4708" y="1843"/>
                </a:lnTo>
                <a:lnTo>
                  <a:pt x="4704" y="1841"/>
                </a:lnTo>
                <a:lnTo>
                  <a:pt x="4702" y="1839"/>
                </a:lnTo>
                <a:lnTo>
                  <a:pt x="4700" y="1837"/>
                </a:lnTo>
                <a:lnTo>
                  <a:pt x="4698" y="1837"/>
                </a:lnTo>
                <a:lnTo>
                  <a:pt x="4698" y="1839"/>
                </a:lnTo>
                <a:lnTo>
                  <a:pt x="4696" y="1839"/>
                </a:lnTo>
                <a:lnTo>
                  <a:pt x="4693" y="1841"/>
                </a:lnTo>
                <a:lnTo>
                  <a:pt x="4691" y="1839"/>
                </a:lnTo>
                <a:lnTo>
                  <a:pt x="4689" y="1839"/>
                </a:lnTo>
                <a:lnTo>
                  <a:pt x="4689" y="1837"/>
                </a:lnTo>
                <a:lnTo>
                  <a:pt x="4689" y="1832"/>
                </a:lnTo>
                <a:lnTo>
                  <a:pt x="4687" y="1830"/>
                </a:lnTo>
                <a:lnTo>
                  <a:pt x="4687" y="1830"/>
                </a:lnTo>
                <a:lnTo>
                  <a:pt x="4687" y="1826"/>
                </a:lnTo>
                <a:lnTo>
                  <a:pt x="4687" y="1824"/>
                </a:lnTo>
                <a:lnTo>
                  <a:pt x="4687" y="1820"/>
                </a:lnTo>
                <a:lnTo>
                  <a:pt x="4685" y="1816"/>
                </a:lnTo>
                <a:lnTo>
                  <a:pt x="4685" y="1816"/>
                </a:lnTo>
                <a:lnTo>
                  <a:pt x="4685" y="1814"/>
                </a:lnTo>
                <a:lnTo>
                  <a:pt x="4683" y="1812"/>
                </a:lnTo>
                <a:lnTo>
                  <a:pt x="4683" y="1809"/>
                </a:lnTo>
                <a:lnTo>
                  <a:pt x="4683" y="1809"/>
                </a:lnTo>
                <a:lnTo>
                  <a:pt x="4681" y="1809"/>
                </a:lnTo>
                <a:lnTo>
                  <a:pt x="4681" y="1807"/>
                </a:lnTo>
                <a:lnTo>
                  <a:pt x="4681" y="1807"/>
                </a:lnTo>
                <a:lnTo>
                  <a:pt x="4681" y="1805"/>
                </a:lnTo>
                <a:lnTo>
                  <a:pt x="4683" y="1803"/>
                </a:lnTo>
                <a:lnTo>
                  <a:pt x="4681" y="1803"/>
                </a:lnTo>
                <a:lnTo>
                  <a:pt x="4679" y="1803"/>
                </a:lnTo>
                <a:lnTo>
                  <a:pt x="4679" y="1803"/>
                </a:lnTo>
                <a:lnTo>
                  <a:pt x="4677" y="1801"/>
                </a:lnTo>
                <a:lnTo>
                  <a:pt x="4677" y="1799"/>
                </a:lnTo>
                <a:lnTo>
                  <a:pt x="4677" y="1797"/>
                </a:lnTo>
                <a:lnTo>
                  <a:pt x="4677" y="1795"/>
                </a:lnTo>
                <a:lnTo>
                  <a:pt x="4677" y="1793"/>
                </a:lnTo>
                <a:lnTo>
                  <a:pt x="4677" y="1791"/>
                </a:lnTo>
                <a:lnTo>
                  <a:pt x="4675" y="1791"/>
                </a:lnTo>
                <a:lnTo>
                  <a:pt x="4673" y="1788"/>
                </a:lnTo>
                <a:lnTo>
                  <a:pt x="4673" y="1786"/>
                </a:lnTo>
                <a:lnTo>
                  <a:pt x="4675" y="1786"/>
                </a:lnTo>
                <a:lnTo>
                  <a:pt x="4673" y="1786"/>
                </a:lnTo>
                <a:lnTo>
                  <a:pt x="4673" y="1786"/>
                </a:lnTo>
                <a:lnTo>
                  <a:pt x="4670" y="1786"/>
                </a:lnTo>
                <a:lnTo>
                  <a:pt x="4670" y="1788"/>
                </a:lnTo>
                <a:lnTo>
                  <a:pt x="4668" y="1788"/>
                </a:lnTo>
                <a:lnTo>
                  <a:pt x="4666" y="1793"/>
                </a:lnTo>
                <a:lnTo>
                  <a:pt x="4666" y="1799"/>
                </a:lnTo>
                <a:lnTo>
                  <a:pt x="4664" y="1803"/>
                </a:lnTo>
                <a:lnTo>
                  <a:pt x="4664" y="1803"/>
                </a:lnTo>
                <a:lnTo>
                  <a:pt x="4664" y="1805"/>
                </a:lnTo>
                <a:lnTo>
                  <a:pt x="4664" y="1805"/>
                </a:lnTo>
                <a:lnTo>
                  <a:pt x="4662" y="1803"/>
                </a:lnTo>
                <a:lnTo>
                  <a:pt x="4662" y="1805"/>
                </a:lnTo>
                <a:lnTo>
                  <a:pt x="4660" y="1809"/>
                </a:lnTo>
                <a:lnTo>
                  <a:pt x="4660" y="1812"/>
                </a:lnTo>
                <a:lnTo>
                  <a:pt x="4662" y="1812"/>
                </a:lnTo>
                <a:lnTo>
                  <a:pt x="4662" y="1812"/>
                </a:lnTo>
                <a:lnTo>
                  <a:pt x="4662" y="1814"/>
                </a:lnTo>
                <a:lnTo>
                  <a:pt x="4664" y="1814"/>
                </a:lnTo>
                <a:lnTo>
                  <a:pt x="4664" y="1814"/>
                </a:lnTo>
                <a:lnTo>
                  <a:pt x="4664" y="1816"/>
                </a:lnTo>
                <a:lnTo>
                  <a:pt x="4664" y="1816"/>
                </a:lnTo>
                <a:lnTo>
                  <a:pt x="4662" y="1816"/>
                </a:lnTo>
                <a:lnTo>
                  <a:pt x="4662" y="1816"/>
                </a:lnTo>
                <a:lnTo>
                  <a:pt x="4662" y="1816"/>
                </a:lnTo>
                <a:lnTo>
                  <a:pt x="4660" y="1818"/>
                </a:lnTo>
                <a:lnTo>
                  <a:pt x="4660" y="1822"/>
                </a:lnTo>
                <a:lnTo>
                  <a:pt x="4660" y="1824"/>
                </a:lnTo>
                <a:lnTo>
                  <a:pt x="4658" y="1826"/>
                </a:lnTo>
                <a:lnTo>
                  <a:pt x="4658" y="1830"/>
                </a:lnTo>
                <a:lnTo>
                  <a:pt x="4658" y="1832"/>
                </a:lnTo>
                <a:lnTo>
                  <a:pt x="4658" y="1835"/>
                </a:lnTo>
                <a:lnTo>
                  <a:pt x="4660" y="1835"/>
                </a:lnTo>
                <a:lnTo>
                  <a:pt x="4658" y="1839"/>
                </a:lnTo>
                <a:lnTo>
                  <a:pt x="4658" y="1841"/>
                </a:lnTo>
                <a:lnTo>
                  <a:pt x="4660" y="1845"/>
                </a:lnTo>
                <a:lnTo>
                  <a:pt x="4660" y="1849"/>
                </a:lnTo>
                <a:lnTo>
                  <a:pt x="4658" y="1851"/>
                </a:lnTo>
                <a:lnTo>
                  <a:pt x="4658" y="1858"/>
                </a:lnTo>
                <a:lnTo>
                  <a:pt x="4656" y="1862"/>
                </a:lnTo>
                <a:lnTo>
                  <a:pt x="4656" y="1864"/>
                </a:lnTo>
                <a:lnTo>
                  <a:pt x="4656" y="1866"/>
                </a:lnTo>
                <a:lnTo>
                  <a:pt x="4654" y="1870"/>
                </a:lnTo>
                <a:lnTo>
                  <a:pt x="4654" y="1872"/>
                </a:lnTo>
                <a:lnTo>
                  <a:pt x="4649" y="1879"/>
                </a:lnTo>
                <a:lnTo>
                  <a:pt x="4649" y="1881"/>
                </a:lnTo>
                <a:lnTo>
                  <a:pt x="4647" y="1883"/>
                </a:lnTo>
                <a:lnTo>
                  <a:pt x="4645" y="1885"/>
                </a:lnTo>
                <a:lnTo>
                  <a:pt x="4643" y="1887"/>
                </a:lnTo>
                <a:lnTo>
                  <a:pt x="4639" y="1887"/>
                </a:lnTo>
                <a:lnTo>
                  <a:pt x="4637" y="1887"/>
                </a:lnTo>
                <a:lnTo>
                  <a:pt x="4635" y="1887"/>
                </a:lnTo>
                <a:lnTo>
                  <a:pt x="4635" y="1887"/>
                </a:lnTo>
                <a:lnTo>
                  <a:pt x="4631" y="1885"/>
                </a:lnTo>
                <a:lnTo>
                  <a:pt x="4629" y="1883"/>
                </a:lnTo>
                <a:lnTo>
                  <a:pt x="4624" y="1883"/>
                </a:lnTo>
                <a:lnTo>
                  <a:pt x="4624" y="1881"/>
                </a:lnTo>
                <a:lnTo>
                  <a:pt x="4624" y="1879"/>
                </a:lnTo>
                <a:lnTo>
                  <a:pt x="4622" y="1879"/>
                </a:lnTo>
                <a:lnTo>
                  <a:pt x="4622" y="1877"/>
                </a:lnTo>
                <a:lnTo>
                  <a:pt x="4618" y="1874"/>
                </a:lnTo>
                <a:lnTo>
                  <a:pt x="4616" y="1874"/>
                </a:lnTo>
                <a:lnTo>
                  <a:pt x="4614" y="1874"/>
                </a:lnTo>
                <a:lnTo>
                  <a:pt x="4610" y="1872"/>
                </a:lnTo>
                <a:lnTo>
                  <a:pt x="4608" y="1872"/>
                </a:lnTo>
                <a:lnTo>
                  <a:pt x="4605" y="1870"/>
                </a:lnTo>
                <a:lnTo>
                  <a:pt x="4603" y="1866"/>
                </a:lnTo>
                <a:lnTo>
                  <a:pt x="4599" y="1866"/>
                </a:lnTo>
                <a:lnTo>
                  <a:pt x="4597" y="1864"/>
                </a:lnTo>
                <a:lnTo>
                  <a:pt x="4595" y="1862"/>
                </a:lnTo>
                <a:lnTo>
                  <a:pt x="4593" y="1862"/>
                </a:lnTo>
                <a:lnTo>
                  <a:pt x="4593" y="1862"/>
                </a:lnTo>
                <a:lnTo>
                  <a:pt x="4591" y="1862"/>
                </a:lnTo>
                <a:lnTo>
                  <a:pt x="4589" y="1862"/>
                </a:lnTo>
                <a:lnTo>
                  <a:pt x="4589" y="1860"/>
                </a:lnTo>
                <a:lnTo>
                  <a:pt x="4589" y="1860"/>
                </a:lnTo>
                <a:lnTo>
                  <a:pt x="4589" y="1860"/>
                </a:lnTo>
                <a:lnTo>
                  <a:pt x="4589" y="1858"/>
                </a:lnTo>
                <a:lnTo>
                  <a:pt x="4589" y="1858"/>
                </a:lnTo>
                <a:lnTo>
                  <a:pt x="4587" y="1858"/>
                </a:lnTo>
                <a:lnTo>
                  <a:pt x="4587" y="1858"/>
                </a:lnTo>
                <a:lnTo>
                  <a:pt x="4587" y="1858"/>
                </a:lnTo>
                <a:lnTo>
                  <a:pt x="4585" y="1858"/>
                </a:lnTo>
                <a:lnTo>
                  <a:pt x="4582" y="1856"/>
                </a:lnTo>
                <a:lnTo>
                  <a:pt x="4582" y="1856"/>
                </a:lnTo>
                <a:lnTo>
                  <a:pt x="4580" y="1853"/>
                </a:lnTo>
                <a:lnTo>
                  <a:pt x="4578" y="1851"/>
                </a:lnTo>
                <a:lnTo>
                  <a:pt x="4576" y="1851"/>
                </a:lnTo>
                <a:lnTo>
                  <a:pt x="4572" y="1847"/>
                </a:lnTo>
                <a:lnTo>
                  <a:pt x="4570" y="1847"/>
                </a:lnTo>
                <a:lnTo>
                  <a:pt x="4570" y="1845"/>
                </a:lnTo>
                <a:lnTo>
                  <a:pt x="4570" y="1845"/>
                </a:lnTo>
                <a:lnTo>
                  <a:pt x="4570" y="1843"/>
                </a:lnTo>
                <a:lnTo>
                  <a:pt x="4572" y="1843"/>
                </a:lnTo>
                <a:lnTo>
                  <a:pt x="4574" y="1837"/>
                </a:lnTo>
                <a:lnTo>
                  <a:pt x="4576" y="1837"/>
                </a:lnTo>
                <a:lnTo>
                  <a:pt x="4576" y="1837"/>
                </a:lnTo>
                <a:lnTo>
                  <a:pt x="4578" y="1832"/>
                </a:lnTo>
                <a:lnTo>
                  <a:pt x="4578" y="1830"/>
                </a:lnTo>
                <a:lnTo>
                  <a:pt x="4576" y="1828"/>
                </a:lnTo>
                <a:lnTo>
                  <a:pt x="4576" y="1824"/>
                </a:lnTo>
                <a:lnTo>
                  <a:pt x="4580" y="1822"/>
                </a:lnTo>
                <a:lnTo>
                  <a:pt x="4580" y="1822"/>
                </a:lnTo>
                <a:lnTo>
                  <a:pt x="4582" y="1820"/>
                </a:lnTo>
                <a:lnTo>
                  <a:pt x="4582" y="1822"/>
                </a:lnTo>
                <a:lnTo>
                  <a:pt x="4585" y="1822"/>
                </a:lnTo>
                <a:lnTo>
                  <a:pt x="4585" y="1822"/>
                </a:lnTo>
                <a:lnTo>
                  <a:pt x="4587" y="1818"/>
                </a:lnTo>
                <a:lnTo>
                  <a:pt x="4587" y="1818"/>
                </a:lnTo>
                <a:lnTo>
                  <a:pt x="4585" y="1816"/>
                </a:lnTo>
                <a:lnTo>
                  <a:pt x="4587" y="1816"/>
                </a:lnTo>
                <a:lnTo>
                  <a:pt x="4591" y="1809"/>
                </a:lnTo>
                <a:lnTo>
                  <a:pt x="4591" y="1807"/>
                </a:lnTo>
                <a:lnTo>
                  <a:pt x="4591" y="1807"/>
                </a:lnTo>
                <a:lnTo>
                  <a:pt x="4589" y="1807"/>
                </a:lnTo>
                <a:lnTo>
                  <a:pt x="4587" y="1805"/>
                </a:lnTo>
                <a:lnTo>
                  <a:pt x="4587" y="1803"/>
                </a:lnTo>
                <a:lnTo>
                  <a:pt x="4585" y="1803"/>
                </a:lnTo>
                <a:lnTo>
                  <a:pt x="4582" y="1805"/>
                </a:lnTo>
                <a:lnTo>
                  <a:pt x="4582" y="1807"/>
                </a:lnTo>
                <a:lnTo>
                  <a:pt x="4582" y="1807"/>
                </a:lnTo>
                <a:lnTo>
                  <a:pt x="4582" y="1809"/>
                </a:lnTo>
                <a:lnTo>
                  <a:pt x="4582" y="1812"/>
                </a:lnTo>
                <a:lnTo>
                  <a:pt x="4580" y="1812"/>
                </a:lnTo>
                <a:lnTo>
                  <a:pt x="4578" y="1809"/>
                </a:lnTo>
                <a:lnTo>
                  <a:pt x="4578" y="1809"/>
                </a:lnTo>
                <a:lnTo>
                  <a:pt x="4578" y="1807"/>
                </a:lnTo>
                <a:lnTo>
                  <a:pt x="4576" y="1807"/>
                </a:lnTo>
                <a:lnTo>
                  <a:pt x="4576" y="1807"/>
                </a:lnTo>
                <a:lnTo>
                  <a:pt x="4574" y="1807"/>
                </a:lnTo>
                <a:lnTo>
                  <a:pt x="4574" y="1807"/>
                </a:lnTo>
                <a:lnTo>
                  <a:pt x="4574" y="1807"/>
                </a:lnTo>
                <a:lnTo>
                  <a:pt x="4574" y="1807"/>
                </a:lnTo>
                <a:lnTo>
                  <a:pt x="4576" y="1805"/>
                </a:lnTo>
                <a:lnTo>
                  <a:pt x="4576" y="1803"/>
                </a:lnTo>
                <a:lnTo>
                  <a:pt x="4576" y="1803"/>
                </a:lnTo>
                <a:lnTo>
                  <a:pt x="4576" y="1803"/>
                </a:lnTo>
                <a:lnTo>
                  <a:pt x="4576" y="1803"/>
                </a:lnTo>
                <a:lnTo>
                  <a:pt x="4576" y="1801"/>
                </a:lnTo>
                <a:lnTo>
                  <a:pt x="4576" y="1801"/>
                </a:lnTo>
                <a:lnTo>
                  <a:pt x="4574" y="1803"/>
                </a:lnTo>
                <a:lnTo>
                  <a:pt x="4574" y="1803"/>
                </a:lnTo>
                <a:lnTo>
                  <a:pt x="4572" y="1805"/>
                </a:lnTo>
                <a:lnTo>
                  <a:pt x="4568" y="1805"/>
                </a:lnTo>
                <a:lnTo>
                  <a:pt x="4566" y="1807"/>
                </a:lnTo>
                <a:lnTo>
                  <a:pt x="4564" y="1807"/>
                </a:lnTo>
                <a:lnTo>
                  <a:pt x="4561" y="1805"/>
                </a:lnTo>
                <a:lnTo>
                  <a:pt x="4561" y="1805"/>
                </a:lnTo>
                <a:lnTo>
                  <a:pt x="4559" y="1803"/>
                </a:lnTo>
                <a:lnTo>
                  <a:pt x="4557" y="1805"/>
                </a:lnTo>
                <a:lnTo>
                  <a:pt x="4555" y="1805"/>
                </a:lnTo>
                <a:lnTo>
                  <a:pt x="4553" y="1805"/>
                </a:lnTo>
                <a:lnTo>
                  <a:pt x="4553" y="1805"/>
                </a:lnTo>
                <a:lnTo>
                  <a:pt x="4551" y="1803"/>
                </a:lnTo>
                <a:lnTo>
                  <a:pt x="4547" y="1801"/>
                </a:lnTo>
                <a:lnTo>
                  <a:pt x="4545" y="1801"/>
                </a:lnTo>
                <a:lnTo>
                  <a:pt x="4543" y="1801"/>
                </a:lnTo>
                <a:lnTo>
                  <a:pt x="4541" y="1801"/>
                </a:lnTo>
                <a:lnTo>
                  <a:pt x="4541" y="1801"/>
                </a:lnTo>
                <a:lnTo>
                  <a:pt x="4536" y="1799"/>
                </a:lnTo>
                <a:lnTo>
                  <a:pt x="4536" y="1799"/>
                </a:lnTo>
                <a:lnTo>
                  <a:pt x="4534" y="1797"/>
                </a:lnTo>
                <a:lnTo>
                  <a:pt x="4534" y="1795"/>
                </a:lnTo>
                <a:lnTo>
                  <a:pt x="4532" y="1795"/>
                </a:lnTo>
                <a:lnTo>
                  <a:pt x="4530" y="1797"/>
                </a:lnTo>
                <a:lnTo>
                  <a:pt x="4530" y="1797"/>
                </a:lnTo>
                <a:lnTo>
                  <a:pt x="4528" y="1795"/>
                </a:lnTo>
                <a:lnTo>
                  <a:pt x="4526" y="1793"/>
                </a:lnTo>
                <a:lnTo>
                  <a:pt x="4524" y="1793"/>
                </a:lnTo>
                <a:lnTo>
                  <a:pt x="4524" y="1793"/>
                </a:lnTo>
                <a:lnTo>
                  <a:pt x="4524" y="1795"/>
                </a:lnTo>
                <a:lnTo>
                  <a:pt x="4522" y="1795"/>
                </a:lnTo>
                <a:lnTo>
                  <a:pt x="4522" y="1795"/>
                </a:lnTo>
                <a:lnTo>
                  <a:pt x="4520" y="1793"/>
                </a:lnTo>
                <a:lnTo>
                  <a:pt x="4520" y="1793"/>
                </a:lnTo>
                <a:lnTo>
                  <a:pt x="4517" y="1793"/>
                </a:lnTo>
                <a:lnTo>
                  <a:pt x="4517" y="1795"/>
                </a:lnTo>
                <a:lnTo>
                  <a:pt x="4520" y="1795"/>
                </a:lnTo>
                <a:lnTo>
                  <a:pt x="4522" y="1797"/>
                </a:lnTo>
                <a:lnTo>
                  <a:pt x="4522" y="1797"/>
                </a:lnTo>
                <a:lnTo>
                  <a:pt x="4524" y="1797"/>
                </a:lnTo>
                <a:lnTo>
                  <a:pt x="4528" y="1797"/>
                </a:lnTo>
                <a:lnTo>
                  <a:pt x="4530" y="1799"/>
                </a:lnTo>
                <a:lnTo>
                  <a:pt x="4530" y="1801"/>
                </a:lnTo>
                <a:lnTo>
                  <a:pt x="4530" y="1801"/>
                </a:lnTo>
                <a:lnTo>
                  <a:pt x="4530" y="1803"/>
                </a:lnTo>
                <a:lnTo>
                  <a:pt x="4530" y="1805"/>
                </a:lnTo>
                <a:lnTo>
                  <a:pt x="4530" y="1805"/>
                </a:lnTo>
                <a:lnTo>
                  <a:pt x="4530" y="1805"/>
                </a:lnTo>
                <a:lnTo>
                  <a:pt x="4528" y="1805"/>
                </a:lnTo>
                <a:lnTo>
                  <a:pt x="4528" y="1805"/>
                </a:lnTo>
                <a:lnTo>
                  <a:pt x="4526" y="1807"/>
                </a:lnTo>
                <a:lnTo>
                  <a:pt x="4526" y="1809"/>
                </a:lnTo>
                <a:lnTo>
                  <a:pt x="4526" y="1807"/>
                </a:lnTo>
                <a:lnTo>
                  <a:pt x="4524" y="1807"/>
                </a:lnTo>
                <a:lnTo>
                  <a:pt x="4522" y="1807"/>
                </a:lnTo>
                <a:lnTo>
                  <a:pt x="4522" y="1807"/>
                </a:lnTo>
                <a:lnTo>
                  <a:pt x="4520" y="1807"/>
                </a:lnTo>
                <a:lnTo>
                  <a:pt x="4517" y="1807"/>
                </a:lnTo>
                <a:lnTo>
                  <a:pt x="4515" y="1807"/>
                </a:lnTo>
                <a:lnTo>
                  <a:pt x="4511" y="1807"/>
                </a:lnTo>
                <a:lnTo>
                  <a:pt x="4511" y="1807"/>
                </a:lnTo>
                <a:lnTo>
                  <a:pt x="4509" y="1805"/>
                </a:lnTo>
                <a:lnTo>
                  <a:pt x="4509" y="1805"/>
                </a:lnTo>
                <a:lnTo>
                  <a:pt x="4509" y="1805"/>
                </a:lnTo>
                <a:lnTo>
                  <a:pt x="4509" y="1807"/>
                </a:lnTo>
                <a:lnTo>
                  <a:pt x="4507" y="1807"/>
                </a:lnTo>
                <a:lnTo>
                  <a:pt x="4505" y="1807"/>
                </a:lnTo>
                <a:lnTo>
                  <a:pt x="4507" y="1807"/>
                </a:lnTo>
                <a:lnTo>
                  <a:pt x="4505" y="1809"/>
                </a:lnTo>
                <a:lnTo>
                  <a:pt x="4505" y="1809"/>
                </a:lnTo>
                <a:lnTo>
                  <a:pt x="4503" y="1809"/>
                </a:lnTo>
                <a:lnTo>
                  <a:pt x="4503" y="1812"/>
                </a:lnTo>
                <a:lnTo>
                  <a:pt x="4505" y="1812"/>
                </a:lnTo>
                <a:lnTo>
                  <a:pt x="4503" y="1812"/>
                </a:lnTo>
                <a:lnTo>
                  <a:pt x="4503" y="1812"/>
                </a:lnTo>
                <a:lnTo>
                  <a:pt x="4501" y="1809"/>
                </a:lnTo>
                <a:lnTo>
                  <a:pt x="4501" y="1809"/>
                </a:lnTo>
                <a:lnTo>
                  <a:pt x="4501" y="1812"/>
                </a:lnTo>
                <a:lnTo>
                  <a:pt x="4501" y="1812"/>
                </a:lnTo>
                <a:lnTo>
                  <a:pt x="4501" y="1814"/>
                </a:lnTo>
                <a:lnTo>
                  <a:pt x="4499" y="1814"/>
                </a:lnTo>
                <a:lnTo>
                  <a:pt x="4499" y="1814"/>
                </a:lnTo>
                <a:lnTo>
                  <a:pt x="4497" y="1814"/>
                </a:lnTo>
                <a:lnTo>
                  <a:pt x="4497" y="1818"/>
                </a:lnTo>
                <a:lnTo>
                  <a:pt x="4494" y="1818"/>
                </a:lnTo>
                <a:lnTo>
                  <a:pt x="4492" y="1820"/>
                </a:lnTo>
                <a:lnTo>
                  <a:pt x="4492" y="1820"/>
                </a:lnTo>
                <a:lnTo>
                  <a:pt x="4494" y="1824"/>
                </a:lnTo>
                <a:lnTo>
                  <a:pt x="4494" y="1824"/>
                </a:lnTo>
                <a:lnTo>
                  <a:pt x="4492" y="1826"/>
                </a:lnTo>
                <a:lnTo>
                  <a:pt x="4492" y="1826"/>
                </a:lnTo>
                <a:lnTo>
                  <a:pt x="4490" y="1826"/>
                </a:lnTo>
                <a:lnTo>
                  <a:pt x="4488" y="1826"/>
                </a:lnTo>
                <a:lnTo>
                  <a:pt x="4488" y="1828"/>
                </a:lnTo>
                <a:lnTo>
                  <a:pt x="4488" y="1828"/>
                </a:lnTo>
                <a:lnTo>
                  <a:pt x="4488" y="1830"/>
                </a:lnTo>
                <a:lnTo>
                  <a:pt x="4486" y="1832"/>
                </a:lnTo>
                <a:lnTo>
                  <a:pt x="4486" y="1832"/>
                </a:lnTo>
                <a:lnTo>
                  <a:pt x="4486" y="1835"/>
                </a:lnTo>
                <a:lnTo>
                  <a:pt x="4484" y="1837"/>
                </a:lnTo>
                <a:lnTo>
                  <a:pt x="4482" y="1839"/>
                </a:lnTo>
                <a:lnTo>
                  <a:pt x="4484" y="1841"/>
                </a:lnTo>
                <a:lnTo>
                  <a:pt x="4486" y="1841"/>
                </a:lnTo>
                <a:lnTo>
                  <a:pt x="4486" y="1841"/>
                </a:lnTo>
                <a:lnTo>
                  <a:pt x="4486" y="1841"/>
                </a:lnTo>
                <a:lnTo>
                  <a:pt x="4486" y="1843"/>
                </a:lnTo>
                <a:lnTo>
                  <a:pt x="4486" y="1843"/>
                </a:lnTo>
                <a:lnTo>
                  <a:pt x="4488" y="1845"/>
                </a:lnTo>
                <a:lnTo>
                  <a:pt x="4488" y="1845"/>
                </a:lnTo>
                <a:lnTo>
                  <a:pt x="4488" y="1845"/>
                </a:lnTo>
                <a:lnTo>
                  <a:pt x="4488" y="1845"/>
                </a:lnTo>
                <a:lnTo>
                  <a:pt x="4486" y="1845"/>
                </a:lnTo>
                <a:lnTo>
                  <a:pt x="4486" y="1847"/>
                </a:lnTo>
                <a:lnTo>
                  <a:pt x="4486" y="1849"/>
                </a:lnTo>
                <a:lnTo>
                  <a:pt x="4486" y="1849"/>
                </a:lnTo>
                <a:lnTo>
                  <a:pt x="4486" y="1849"/>
                </a:lnTo>
                <a:lnTo>
                  <a:pt x="4486" y="1849"/>
                </a:lnTo>
                <a:lnTo>
                  <a:pt x="4484" y="1849"/>
                </a:lnTo>
                <a:lnTo>
                  <a:pt x="4484" y="1847"/>
                </a:lnTo>
                <a:lnTo>
                  <a:pt x="4482" y="1847"/>
                </a:lnTo>
                <a:lnTo>
                  <a:pt x="4480" y="1847"/>
                </a:lnTo>
                <a:lnTo>
                  <a:pt x="4480" y="1847"/>
                </a:lnTo>
                <a:lnTo>
                  <a:pt x="4480" y="1849"/>
                </a:lnTo>
                <a:lnTo>
                  <a:pt x="4480" y="1851"/>
                </a:lnTo>
                <a:lnTo>
                  <a:pt x="4480" y="1849"/>
                </a:lnTo>
                <a:lnTo>
                  <a:pt x="4480" y="1847"/>
                </a:lnTo>
                <a:lnTo>
                  <a:pt x="4478" y="1847"/>
                </a:lnTo>
                <a:lnTo>
                  <a:pt x="4471" y="1845"/>
                </a:lnTo>
                <a:lnTo>
                  <a:pt x="4471" y="1845"/>
                </a:lnTo>
                <a:lnTo>
                  <a:pt x="4469" y="1845"/>
                </a:lnTo>
                <a:lnTo>
                  <a:pt x="4467" y="1845"/>
                </a:lnTo>
                <a:lnTo>
                  <a:pt x="4467" y="1847"/>
                </a:lnTo>
                <a:lnTo>
                  <a:pt x="4467" y="1847"/>
                </a:lnTo>
                <a:lnTo>
                  <a:pt x="4467" y="1847"/>
                </a:lnTo>
                <a:lnTo>
                  <a:pt x="4465" y="1847"/>
                </a:lnTo>
                <a:lnTo>
                  <a:pt x="4465" y="1849"/>
                </a:lnTo>
                <a:lnTo>
                  <a:pt x="4465" y="1849"/>
                </a:lnTo>
                <a:lnTo>
                  <a:pt x="4465" y="1851"/>
                </a:lnTo>
                <a:lnTo>
                  <a:pt x="4465" y="1851"/>
                </a:lnTo>
                <a:lnTo>
                  <a:pt x="4465" y="1853"/>
                </a:lnTo>
                <a:lnTo>
                  <a:pt x="4465" y="1851"/>
                </a:lnTo>
                <a:lnTo>
                  <a:pt x="4465" y="1851"/>
                </a:lnTo>
                <a:lnTo>
                  <a:pt x="4463" y="1853"/>
                </a:lnTo>
                <a:lnTo>
                  <a:pt x="4463" y="1853"/>
                </a:lnTo>
                <a:lnTo>
                  <a:pt x="4463" y="1849"/>
                </a:lnTo>
                <a:lnTo>
                  <a:pt x="4463" y="1847"/>
                </a:lnTo>
                <a:lnTo>
                  <a:pt x="4465" y="1845"/>
                </a:lnTo>
                <a:lnTo>
                  <a:pt x="4465" y="1845"/>
                </a:lnTo>
                <a:lnTo>
                  <a:pt x="4465" y="1843"/>
                </a:lnTo>
                <a:lnTo>
                  <a:pt x="4461" y="1841"/>
                </a:lnTo>
                <a:lnTo>
                  <a:pt x="4459" y="1839"/>
                </a:lnTo>
                <a:lnTo>
                  <a:pt x="4457" y="1837"/>
                </a:lnTo>
                <a:lnTo>
                  <a:pt x="4455" y="1835"/>
                </a:lnTo>
                <a:lnTo>
                  <a:pt x="4455" y="1835"/>
                </a:lnTo>
                <a:lnTo>
                  <a:pt x="4453" y="1832"/>
                </a:lnTo>
                <a:lnTo>
                  <a:pt x="4448" y="1832"/>
                </a:lnTo>
                <a:lnTo>
                  <a:pt x="4448" y="1830"/>
                </a:lnTo>
                <a:lnTo>
                  <a:pt x="4446" y="1830"/>
                </a:lnTo>
                <a:lnTo>
                  <a:pt x="4444" y="1830"/>
                </a:lnTo>
                <a:lnTo>
                  <a:pt x="4444" y="1832"/>
                </a:lnTo>
                <a:lnTo>
                  <a:pt x="4444" y="1832"/>
                </a:lnTo>
                <a:lnTo>
                  <a:pt x="4442" y="1835"/>
                </a:lnTo>
                <a:lnTo>
                  <a:pt x="4442" y="1837"/>
                </a:lnTo>
                <a:lnTo>
                  <a:pt x="4440" y="1835"/>
                </a:lnTo>
                <a:lnTo>
                  <a:pt x="4440" y="1835"/>
                </a:lnTo>
                <a:lnTo>
                  <a:pt x="4438" y="1835"/>
                </a:lnTo>
                <a:lnTo>
                  <a:pt x="4438" y="1835"/>
                </a:lnTo>
                <a:lnTo>
                  <a:pt x="4438" y="1837"/>
                </a:lnTo>
                <a:lnTo>
                  <a:pt x="4436" y="1835"/>
                </a:lnTo>
                <a:lnTo>
                  <a:pt x="4436" y="1832"/>
                </a:lnTo>
                <a:lnTo>
                  <a:pt x="4436" y="1832"/>
                </a:lnTo>
                <a:lnTo>
                  <a:pt x="4434" y="1832"/>
                </a:lnTo>
                <a:lnTo>
                  <a:pt x="4434" y="1835"/>
                </a:lnTo>
                <a:lnTo>
                  <a:pt x="4434" y="1835"/>
                </a:lnTo>
                <a:lnTo>
                  <a:pt x="4434" y="1837"/>
                </a:lnTo>
                <a:lnTo>
                  <a:pt x="4434" y="1837"/>
                </a:lnTo>
                <a:lnTo>
                  <a:pt x="4434" y="1837"/>
                </a:lnTo>
                <a:lnTo>
                  <a:pt x="4434" y="1839"/>
                </a:lnTo>
                <a:lnTo>
                  <a:pt x="4434" y="1841"/>
                </a:lnTo>
                <a:lnTo>
                  <a:pt x="4432" y="1841"/>
                </a:lnTo>
                <a:lnTo>
                  <a:pt x="4432" y="1843"/>
                </a:lnTo>
                <a:lnTo>
                  <a:pt x="4432" y="1843"/>
                </a:lnTo>
                <a:lnTo>
                  <a:pt x="4432" y="1841"/>
                </a:lnTo>
                <a:lnTo>
                  <a:pt x="4429" y="1841"/>
                </a:lnTo>
                <a:lnTo>
                  <a:pt x="4429" y="1841"/>
                </a:lnTo>
                <a:lnTo>
                  <a:pt x="4429" y="1841"/>
                </a:lnTo>
                <a:lnTo>
                  <a:pt x="4429" y="1841"/>
                </a:lnTo>
                <a:lnTo>
                  <a:pt x="4427" y="1841"/>
                </a:lnTo>
                <a:lnTo>
                  <a:pt x="4429" y="1841"/>
                </a:lnTo>
                <a:lnTo>
                  <a:pt x="4429" y="1839"/>
                </a:lnTo>
                <a:lnTo>
                  <a:pt x="4429" y="1837"/>
                </a:lnTo>
                <a:lnTo>
                  <a:pt x="4427" y="1837"/>
                </a:lnTo>
                <a:lnTo>
                  <a:pt x="4427" y="1837"/>
                </a:lnTo>
                <a:lnTo>
                  <a:pt x="4427" y="1839"/>
                </a:lnTo>
                <a:lnTo>
                  <a:pt x="4427" y="1841"/>
                </a:lnTo>
                <a:lnTo>
                  <a:pt x="4425" y="1841"/>
                </a:lnTo>
                <a:lnTo>
                  <a:pt x="4425" y="1841"/>
                </a:lnTo>
                <a:lnTo>
                  <a:pt x="4423" y="1841"/>
                </a:lnTo>
                <a:lnTo>
                  <a:pt x="4423" y="1843"/>
                </a:lnTo>
                <a:lnTo>
                  <a:pt x="4423" y="1843"/>
                </a:lnTo>
                <a:lnTo>
                  <a:pt x="4421" y="1843"/>
                </a:lnTo>
                <a:lnTo>
                  <a:pt x="4421" y="1845"/>
                </a:lnTo>
                <a:lnTo>
                  <a:pt x="4421" y="1847"/>
                </a:lnTo>
                <a:lnTo>
                  <a:pt x="4421" y="1847"/>
                </a:lnTo>
                <a:lnTo>
                  <a:pt x="4423" y="1849"/>
                </a:lnTo>
                <a:lnTo>
                  <a:pt x="4423" y="1849"/>
                </a:lnTo>
                <a:lnTo>
                  <a:pt x="4423" y="1849"/>
                </a:lnTo>
                <a:lnTo>
                  <a:pt x="4423" y="1849"/>
                </a:lnTo>
                <a:lnTo>
                  <a:pt x="4421" y="1849"/>
                </a:lnTo>
                <a:lnTo>
                  <a:pt x="4419" y="1849"/>
                </a:lnTo>
                <a:lnTo>
                  <a:pt x="4419" y="1847"/>
                </a:lnTo>
                <a:lnTo>
                  <a:pt x="4419" y="1849"/>
                </a:lnTo>
                <a:lnTo>
                  <a:pt x="4419" y="1849"/>
                </a:lnTo>
                <a:lnTo>
                  <a:pt x="4419" y="1849"/>
                </a:lnTo>
                <a:lnTo>
                  <a:pt x="4417" y="1849"/>
                </a:lnTo>
                <a:lnTo>
                  <a:pt x="4417" y="1851"/>
                </a:lnTo>
                <a:lnTo>
                  <a:pt x="4417" y="1851"/>
                </a:lnTo>
                <a:lnTo>
                  <a:pt x="4417" y="1851"/>
                </a:lnTo>
                <a:lnTo>
                  <a:pt x="4417" y="1853"/>
                </a:lnTo>
                <a:lnTo>
                  <a:pt x="4419" y="1853"/>
                </a:lnTo>
                <a:lnTo>
                  <a:pt x="4419" y="1853"/>
                </a:lnTo>
                <a:lnTo>
                  <a:pt x="4419" y="1853"/>
                </a:lnTo>
                <a:lnTo>
                  <a:pt x="4419" y="1856"/>
                </a:lnTo>
                <a:lnTo>
                  <a:pt x="4419" y="1856"/>
                </a:lnTo>
                <a:lnTo>
                  <a:pt x="4419" y="1853"/>
                </a:lnTo>
                <a:lnTo>
                  <a:pt x="4415" y="1851"/>
                </a:lnTo>
                <a:lnTo>
                  <a:pt x="4415" y="1851"/>
                </a:lnTo>
                <a:lnTo>
                  <a:pt x="4415" y="1853"/>
                </a:lnTo>
                <a:lnTo>
                  <a:pt x="4415" y="1853"/>
                </a:lnTo>
                <a:lnTo>
                  <a:pt x="4413" y="1853"/>
                </a:lnTo>
                <a:lnTo>
                  <a:pt x="4413" y="1856"/>
                </a:lnTo>
                <a:lnTo>
                  <a:pt x="4411" y="1856"/>
                </a:lnTo>
                <a:lnTo>
                  <a:pt x="4411" y="1856"/>
                </a:lnTo>
                <a:lnTo>
                  <a:pt x="4411" y="1858"/>
                </a:lnTo>
                <a:lnTo>
                  <a:pt x="4411" y="1860"/>
                </a:lnTo>
                <a:lnTo>
                  <a:pt x="4411" y="1860"/>
                </a:lnTo>
                <a:lnTo>
                  <a:pt x="4411" y="1862"/>
                </a:lnTo>
                <a:lnTo>
                  <a:pt x="4413" y="1860"/>
                </a:lnTo>
                <a:lnTo>
                  <a:pt x="4413" y="1860"/>
                </a:lnTo>
                <a:lnTo>
                  <a:pt x="4413" y="1862"/>
                </a:lnTo>
                <a:lnTo>
                  <a:pt x="4413" y="1862"/>
                </a:lnTo>
                <a:lnTo>
                  <a:pt x="4413" y="1864"/>
                </a:lnTo>
                <a:lnTo>
                  <a:pt x="4413" y="1864"/>
                </a:lnTo>
                <a:lnTo>
                  <a:pt x="4411" y="1864"/>
                </a:lnTo>
                <a:lnTo>
                  <a:pt x="4411" y="1864"/>
                </a:lnTo>
                <a:lnTo>
                  <a:pt x="4411" y="1864"/>
                </a:lnTo>
                <a:lnTo>
                  <a:pt x="4411" y="1866"/>
                </a:lnTo>
                <a:lnTo>
                  <a:pt x="4411" y="1868"/>
                </a:lnTo>
                <a:lnTo>
                  <a:pt x="4411" y="1868"/>
                </a:lnTo>
                <a:lnTo>
                  <a:pt x="4413" y="1868"/>
                </a:lnTo>
                <a:lnTo>
                  <a:pt x="4415" y="1868"/>
                </a:lnTo>
                <a:lnTo>
                  <a:pt x="4415" y="1868"/>
                </a:lnTo>
                <a:lnTo>
                  <a:pt x="4415" y="1868"/>
                </a:lnTo>
                <a:lnTo>
                  <a:pt x="4415" y="1868"/>
                </a:lnTo>
                <a:lnTo>
                  <a:pt x="4413" y="1868"/>
                </a:lnTo>
                <a:lnTo>
                  <a:pt x="4411" y="1868"/>
                </a:lnTo>
                <a:lnTo>
                  <a:pt x="4409" y="1868"/>
                </a:lnTo>
                <a:lnTo>
                  <a:pt x="4406" y="1868"/>
                </a:lnTo>
                <a:lnTo>
                  <a:pt x="4406" y="1866"/>
                </a:lnTo>
                <a:lnTo>
                  <a:pt x="4404" y="1866"/>
                </a:lnTo>
                <a:lnTo>
                  <a:pt x="4404" y="1866"/>
                </a:lnTo>
                <a:lnTo>
                  <a:pt x="4402" y="1868"/>
                </a:lnTo>
                <a:lnTo>
                  <a:pt x="4402" y="1868"/>
                </a:lnTo>
                <a:lnTo>
                  <a:pt x="4400" y="1866"/>
                </a:lnTo>
                <a:lnTo>
                  <a:pt x="4398" y="1866"/>
                </a:lnTo>
                <a:lnTo>
                  <a:pt x="4398" y="1866"/>
                </a:lnTo>
                <a:lnTo>
                  <a:pt x="4398" y="1868"/>
                </a:lnTo>
                <a:lnTo>
                  <a:pt x="4398" y="1868"/>
                </a:lnTo>
                <a:lnTo>
                  <a:pt x="4398" y="1870"/>
                </a:lnTo>
                <a:lnTo>
                  <a:pt x="4398" y="1870"/>
                </a:lnTo>
                <a:lnTo>
                  <a:pt x="4396" y="1870"/>
                </a:lnTo>
                <a:lnTo>
                  <a:pt x="4398" y="1870"/>
                </a:lnTo>
                <a:lnTo>
                  <a:pt x="4398" y="1872"/>
                </a:lnTo>
                <a:lnTo>
                  <a:pt x="4400" y="1874"/>
                </a:lnTo>
                <a:lnTo>
                  <a:pt x="4400" y="1874"/>
                </a:lnTo>
                <a:lnTo>
                  <a:pt x="4400" y="1877"/>
                </a:lnTo>
                <a:lnTo>
                  <a:pt x="4402" y="1877"/>
                </a:lnTo>
                <a:lnTo>
                  <a:pt x="4402" y="1877"/>
                </a:lnTo>
                <a:lnTo>
                  <a:pt x="4402" y="1877"/>
                </a:lnTo>
                <a:lnTo>
                  <a:pt x="4402" y="1879"/>
                </a:lnTo>
                <a:lnTo>
                  <a:pt x="4402" y="1879"/>
                </a:lnTo>
                <a:lnTo>
                  <a:pt x="4400" y="1879"/>
                </a:lnTo>
                <a:lnTo>
                  <a:pt x="4400" y="1879"/>
                </a:lnTo>
                <a:lnTo>
                  <a:pt x="4398" y="1879"/>
                </a:lnTo>
                <a:lnTo>
                  <a:pt x="4398" y="1879"/>
                </a:lnTo>
                <a:lnTo>
                  <a:pt x="4398" y="1879"/>
                </a:lnTo>
                <a:lnTo>
                  <a:pt x="4398" y="1881"/>
                </a:lnTo>
                <a:lnTo>
                  <a:pt x="4398" y="1883"/>
                </a:lnTo>
                <a:lnTo>
                  <a:pt x="4398" y="1885"/>
                </a:lnTo>
                <a:lnTo>
                  <a:pt x="4398" y="1885"/>
                </a:lnTo>
                <a:lnTo>
                  <a:pt x="4398" y="1885"/>
                </a:lnTo>
                <a:lnTo>
                  <a:pt x="4396" y="1883"/>
                </a:lnTo>
                <a:lnTo>
                  <a:pt x="4396" y="1883"/>
                </a:lnTo>
                <a:lnTo>
                  <a:pt x="4394" y="1879"/>
                </a:lnTo>
                <a:lnTo>
                  <a:pt x="4392" y="1877"/>
                </a:lnTo>
                <a:lnTo>
                  <a:pt x="4390" y="1872"/>
                </a:lnTo>
                <a:lnTo>
                  <a:pt x="4390" y="1870"/>
                </a:lnTo>
                <a:lnTo>
                  <a:pt x="4388" y="1868"/>
                </a:lnTo>
                <a:lnTo>
                  <a:pt x="4388" y="1870"/>
                </a:lnTo>
                <a:lnTo>
                  <a:pt x="4385" y="1872"/>
                </a:lnTo>
                <a:lnTo>
                  <a:pt x="4385" y="1874"/>
                </a:lnTo>
                <a:lnTo>
                  <a:pt x="4383" y="1877"/>
                </a:lnTo>
                <a:lnTo>
                  <a:pt x="4383" y="1877"/>
                </a:lnTo>
                <a:lnTo>
                  <a:pt x="4381" y="1877"/>
                </a:lnTo>
                <a:lnTo>
                  <a:pt x="4379" y="1879"/>
                </a:lnTo>
                <a:lnTo>
                  <a:pt x="4379" y="1879"/>
                </a:lnTo>
                <a:lnTo>
                  <a:pt x="4377" y="1883"/>
                </a:lnTo>
                <a:lnTo>
                  <a:pt x="4377" y="1883"/>
                </a:lnTo>
                <a:lnTo>
                  <a:pt x="4377" y="1885"/>
                </a:lnTo>
                <a:lnTo>
                  <a:pt x="4377" y="1889"/>
                </a:lnTo>
                <a:lnTo>
                  <a:pt x="4379" y="1891"/>
                </a:lnTo>
                <a:lnTo>
                  <a:pt x="4379" y="1891"/>
                </a:lnTo>
                <a:lnTo>
                  <a:pt x="4381" y="1893"/>
                </a:lnTo>
                <a:lnTo>
                  <a:pt x="4379" y="1893"/>
                </a:lnTo>
                <a:lnTo>
                  <a:pt x="4379" y="1895"/>
                </a:lnTo>
                <a:lnTo>
                  <a:pt x="4375" y="1897"/>
                </a:lnTo>
                <a:lnTo>
                  <a:pt x="4373" y="1900"/>
                </a:lnTo>
                <a:lnTo>
                  <a:pt x="4373" y="1900"/>
                </a:lnTo>
                <a:lnTo>
                  <a:pt x="4371" y="1902"/>
                </a:lnTo>
                <a:lnTo>
                  <a:pt x="4371" y="1904"/>
                </a:lnTo>
                <a:lnTo>
                  <a:pt x="4369" y="1906"/>
                </a:lnTo>
                <a:lnTo>
                  <a:pt x="4369" y="1908"/>
                </a:lnTo>
                <a:lnTo>
                  <a:pt x="4365" y="1912"/>
                </a:lnTo>
                <a:lnTo>
                  <a:pt x="4362" y="1914"/>
                </a:lnTo>
                <a:lnTo>
                  <a:pt x="4360" y="1916"/>
                </a:lnTo>
                <a:lnTo>
                  <a:pt x="4358" y="1916"/>
                </a:lnTo>
                <a:lnTo>
                  <a:pt x="4352" y="1921"/>
                </a:lnTo>
                <a:lnTo>
                  <a:pt x="4350" y="1921"/>
                </a:lnTo>
                <a:lnTo>
                  <a:pt x="4344" y="1921"/>
                </a:lnTo>
                <a:lnTo>
                  <a:pt x="4339" y="1923"/>
                </a:lnTo>
                <a:lnTo>
                  <a:pt x="4337" y="1923"/>
                </a:lnTo>
                <a:lnTo>
                  <a:pt x="4333" y="1923"/>
                </a:lnTo>
                <a:lnTo>
                  <a:pt x="4329" y="1927"/>
                </a:lnTo>
                <a:lnTo>
                  <a:pt x="4325" y="1927"/>
                </a:lnTo>
                <a:lnTo>
                  <a:pt x="4321" y="1927"/>
                </a:lnTo>
                <a:lnTo>
                  <a:pt x="4318" y="1929"/>
                </a:lnTo>
                <a:lnTo>
                  <a:pt x="4314" y="1931"/>
                </a:lnTo>
                <a:lnTo>
                  <a:pt x="4312" y="1931"/>
                </a:lnTo>
                <a:lnTo>
                  <a:pt x="4308" y="1933"/>
                </a:lnTo>
                <a:lnTo>
                  <a:pt x="4308" y="1933"/>
                </a:lnTo>
                <a:lnTo>
                  <a:pt x="4304" y="1931"/>
                </a:lnTo>
                <a:lnTo>
                  <a:pt x="4302" y="1931"/>
                </a:lnTo>
                <a:lnTo>
                  <a:pt x="4300" y="1931"/>
                </a:lnTo>
                <a:lnTo>
                  <a:pt x="4297" y="1931"/>
                </a:lnTo>
                <a:lnTo>
                  <a:pt x="4297" y="1933"/>
                </a:lnTo>
                <a:lnTo>
                  <a:pt x="4289" y="1937"/>
                </a:lnTo>
                <a:lnTo>
                  <a:pt x="4287" y="1939"/>
                </a:lnTo>
                <a:lnTo>
                  <a:pt x="4285" y="1941"/>
                </a:lnTo>
                <a:lnTo>
                  <a:pt x="4283" y="1941"/>
                </a:lnTo>
                <a:lnTo>
                  <a:pt x="4281" y="1944"/>
                </a:lnTo>
                <a:lnTo>
                  <a:pt x="4277" y="1946"/>
                </a:lnTo>
                <a:lnTo>
                  <a:pt x="4272" y="1948"/>
                </a:lnTo>
                <a:lnTo>
                  <a:pt x="4270" y="1950"/>
                </a:lnTo>
                <a:lnTo>
                  <a:pt x="4268" y="1952"/>
                </a:lnTo>
                <a:lnTo>
                  <a:pt x="4266" y="1956"/>
                </a:lnTo>
                <a:lnTo>
                  <a:pt x="4264" y="1956"/>
                </a:lnTo>
                <a:lnTo>
                  <a:pt x="4264" y="1958"/>
                </a:lnTo>
                <a:lnTo>
                  <a:pt x="4262" y="1958"/>
                </a:lnTo>
                <a:lnTo>
                  <a:pt x="4262" y="1958"/>
                </a:lnTo>
                <a:lnTo>
                  <a:pt x="4262" y="1956"/>
                </a:lnTo>
                <a:lnTo>
                  <a:pt x="4260" y="1954"/>
                </a:lnTo>
                <a:lnTo>
                  <a:pt x="4262" y="1950"/>
                </a:lnTo>
                <a:lnTo>
                  <a:pt x="4262" y="1950"/>
                </a:lnTo>
                <a:lnTo>
                  <a:pt x="4260" y="1950"/>
                </a:lnTo>
                <a:lnTo>
                  <a:pt x="4258" y="1952"/>
                </a:lnTo>
                <a:lnTo>
                  <a:pt x="4256" y="1956"/>
                </a:lnTo>
                <a:lnTo>
                  <a:pt x="4256" y="1962"/>
                </a:lnTo>
                <a:lnTo>
                  <a:pt x="4256" y="1965"/>
                </a:lnTo>
                <a:lnTo>
                  <a:pt x="4256" y="1967"/>
                </a:lnTo>
                <a:lnTo>
                  <a:pt x="4256" y="1967"/>
                </a:lnTo>
                <a:lnTo>
                  <a:pt x="4256" y="1971"/>
                </a:lnTo>
                <a:lnTo>
                  <a:pt x="4256" y="1971"/>
                </a:lnTo>
                <a:lnTo>
                  <a:pt x="4256" y="1973"/>
                </a:lnTo>
                <a:lnTo>
                  <a:pt x="4253" y="1979"/>
                </a:lnTo>
                <a:lnTo>
                  <a:pt x="4251" y="1981"/>
                </a:lnTo>
                <a:lnTo>
                  <a:pt x="4251" y="1983"/>
                </a:lnTo>
                <a:lnTo>
                  <a:pt x="4251" y="1986"/>
                </a:lnTo>
                <a:lnTo>
                  <a:pt x="4251" y="1990"/>
                </a:lnTo>
                <a:lnTo>
                  <a:pt x="4251" y="1992"/>
                </a:lnTo>
                <a:lnTo>
                  <a:pt x="4253" y="1992"/>
                </a:lnTo>
                <a:lnTo>
                  <a:pt x="4253" y="1998"/>
                </a:lnTo>
                <a:lnTo>
                  <a:pt x="4256" y="2000"/>
                </a:lnTo>
                <a:lnTo>
                  <a:pt x="4260" y="2006"/>
                </a:lnTo>
                <a:lnTo>
                  <a:pt x="4262" y="2011"/>
                </a:lnTo>
                <a:lnTo>
                  <a:pt x="4262" y="2013"/>
                </a:lnTo>
                <a:lnTo>
                  <a:pt x="4262" y="2015"/>
                </a:lnTo>
                <a:lnTo>
                  <a:pt x="4262" y="2017"/>
                </a:lnTo>
                <a:lnTo>
                  <a:pt x="4262" y="2017"/>
                </a:lnTo>
                <a:lnTo>
                  <a:pt x="4260" y="2019"/>
                </a:lnTo>
                <a:lnTo>
                  <a:pt x="4260" y="2017"/>
                </a:lnTo>
                <a:lnTo>
                  <a:pt x="4258" y="2017"/>
                </a:lnTo>
                <a:lnTo>
                  <a:pt x="4258" y="2013"/>
                </a:lnTo>
                <a:lnTo>
                  <a:pt x="4258" y="2013"/>
                </a:lnTo>
                <a:lnTo>
                  <a:pt x="4256" y="2015"/>
                </a:lnTo>
                <a:lnTo>
                  <a:pt x="4256" y="2015"/>
                </a:lnTo>
                <a:lnTo>
                  <a:pt x="4256" y="2015"/>
                </a:lnTo>
                <a:lnTo>
                  <a:pt x="4256" y="2015"/>
                </a:lnTo>
                <a:lnTo>
                  <a:pt x="4256" y="2013"/>
                </a:lnTo>
                <a:lnTo>
                  <a:pt x="4256" y="2013"/>
                </a:lnTo>
                <a:lnTo>
                  <a:pt x="4256" y="2011"/>
                </a:lnTo>
                <a:lnTo>
                  <a:pt x="4253" y="2009"/>
                </a:lnTo>
                <a:lnTo>
                  <a:pt x="4253" y="2006"/>
                </a:lnTo>
                <a:lnTo>
                  <a:pt x="4251" y="2006"/>
                </a:lnTo>
                <a:lnTo>
                  <a:pt x="4251" y="2006"/>
                </a:lnTo>
                <a:lnTo>
                  <a:pt x="4251" y="2009"/>
                </a:lnTo>
                <a:lnTo>
                  <a:pt x="4251" y="2011"/>
                </a:lnTo>
                <a:lnTo>
                  <a:pt x="4253" y="2015"/>
                </a:lnTo>
                <a:lnTo>
                  <a:pt x="4256" y="2017"/>
                </a:lnTo>
                <a:lnTo>
                  <a:pt x="4256" y="2017"/>
                </a:lnTo>
                <a:lnTo>
                  <a:pt x="4258" y="2017"/>
                </a:lnTo>
                <a:lnTo>
                  <a:pt x="4258" y="2021"/>
                </a:lnTo>
                <a:lnTo>
                  <a:pt x="4256" y="2021"/>
                </a:lnTo>
                <a:lnTo>
                  <a:pt x="4256" y="2021"/>
                </a:lnTo>
                <a:lnTo>
                  <a:pt x="4253" y="2021"/>
                </a:lnTo>
                <a:lnTo>
                  <a:pt x="4253" y="2019"/>
                </a:lnTo>
                <a:lnTo>
                  <a:pt x="4251" y="2015"/>
                </a:lnTo>
                <a:lnTo>
                  <a:pt x="4251" y="2015"/>
                </a:lnTo>
                <a:lnTo>
                  <a:pt x="4249" y="2015"/>
                </a:lnTo>
                <a:lnTo>
                  <a:pt x="4249" y="2015"/>
                </a:lnTo>
                <a:lnTo>
                  <a:pt x="4249" y="2017"/>
                </a:lnTo>
                <a:lnTo>
                  <a:pt x="4249" y="2017"/>
                </a:lnTo>
                <a:lnTo>
                  <a:pt x="4249" y="2017"/>
                </a:lnTo>
                <a:lnTo>
                  <a:pt x="4249" y="2015"/>
                </a:lnTo>
                <a:lnTo>
                  <a:pt x="4247" y="2015"/>
                </a:lnTo>
                <a:lnTo>
                  <a:pt x="4247" y="2015"/>
                </a:lnTo>
                <a:lnTo>
                  <a:pt x="4247" y="2017"/>
                </a:lnTo>
                <a:lnTo>
                  <a:pt x="4249" y="2019"/>
                </a:lnTo>
                <a:lnTo>
                  <a:pt x="4256" y="2025"/>
                </a:lnTo>
                <a:lnTo>
                  <a:pt x="4260" y="2034"/>
                </a:lnTo>
                <a:lnTo>
                  <a:pt x="4260" y="2036"/>
                </a:lnTo>
                <a:lnTo>
                  <a:pt x="4262" y="2044"/>
                </a:lnTo>
                <a:lnTo>
                  <a:pt x="4262" y="2044"/>
                </a:lnTo>
                <a:lnTo>
                  <a:pt x="4264" y="2048"/>
                </a:lnTo>
                <a:lnTo>
                  <a:pt x="4266" y="2053"/>
                </a:lnTo>
                <a:lnTo>
                  <a:pt x="4268" y="2055"/>
                </a:lnTo>
                <a:lnTo>
                  <a:pt x="4268" y="2055"/>
                </a:lnTo>
                <a:lnTo>
                  <a:pt x="4268" y="2057"/>
                </a:lnTo>
                <a:lnTo>
                  <a:pt x="4272" y="2061"/>
                </a:lnTo>
                <a:lnTo>
                  <a:pt x="4272" y="2065"/>
                </a:lnTo>
                <a:lnTo>
                  <a:pt x="4272" y="2067"/>
                </a:lnTo>
                <a:lnTo>
                  <a:pt x="4272" y="2071"/>
                </a:lnTo>
                <a:lnTo>
                  <a:pt x="4272" y="2076"/>
                </a:lnTo>
                <a:lnTo>
                  <a:pt x="4274" y="2078"/>
                </a:lnTo>
                <a:lnTo>
                  <a:pt x="4274" y="2084"/>
                </a:lnTo>
                <a:lnTo>
                  <a:pt x="4277" y="2088"/>
                </a:lnTo>
                <a:lnTo>
                  <a:pt x="4279" y="2090"/>
                </a:lnTo>
                <a:lnTo>
                  <a:pt x="4281" y="2095"/>
                </a:lnTo>
                <a:lnTo>
                  <a:pt x="4283" y="2101"/>
                </a:lnTo>
                <a:lnTo>
                  <a:pt x="4285" y="2105"/>
                </a:lnTo>
                <a:lnTo>
                  <a:pt x="4285" y="2113"/>
                </a:lnTo>
                <a:lnTo>
                  <a:pt x="4285" y="2115"/>
                </a:lnTo>
                <a:lnTo>
                  <a:pt x="4283" y="2115"/>
                </a:lnTo>
                <a:lnTo>
                  <a:pt x="4283" y="2118"/>
                </a:lnTo>
                <a:lnTo>
                  <a:pt x="4283" y="2122"/>
                </a:lnTo>
                <a:lnTo>
                  <a:pt x="4283" y="2126"/>
                </a:lnTo>
                <a:lnTo>
                  <a:pt x="4283" y="2128"/>
                </a:lnTo>
                <a:lnTo>
                  <a:pt x="4281" y="2130"/>
                </a:lnTo>
                <a:lnTo>
                  <a:pt x="4279" y="2132"/>
                </a:lnTo>
                <a:lnTo>
                  <a:pt x="4277" y="2132"/>
                </a:lnTo>
                <a:lnTo>
                  <a:pt x="4274" y="2132"/>
                </a:lnTo>
                <a:lnTo>
                  <a:pt x="4274" y="2130"/>
                </a:lnTo>
                <a:lnTo>
                  <a:pt x="4274" y="2136"/>
                </a:lnTo>
                <a:lnTo>
                  <a:pt x="4272" y="2139"/>
                </a:lnTo>
                <a:lnTo>
                  <a:pt x="4274" y="2141"/>
                </a:lnTo>
                <a:lnTo>
                  <a:pt x="4274" y="2143"/>
                </a:lnTo>
                <a:lnTo>
                  <a:pt x="4277" y="2145"/>
                </a:lnTo>
                <a:lnTo>
                  <a:pt x="4277" y="2143"/>
                </a:lnTo>
                <a:lnTo>
                  <a:pt x="4279" y="2143"/>
                </a:lnTo>
                <a:lnTo>
                  <a:pt x="4283" y="2145"/>
                </a:lnTo>
                <a:lnTo>
                  <a:pt x="4285" y="2147"/>
                </a:lnTo>
                <a:lnTo>
                  <a:pt x="4287" y="2151"/>
                </a:lnTo>
                <a:lnTo>
                  <a:pt x="4291" y="2153"/>
                </a:lnTo>
                <a:lnTo>
                  <a:pt x="4295" y="2155"/>
                </a:lnTo>
                <a:lnTo>
                  <a:pt x="4302" y="2155"/>
                </a:lnTo>
                <a:lnTo>
                  <a:pt x="4304" y="2155"/>
                </a:lnTo>
                <a:lnTo>
                  <a:pt x="4312" y="2157"/>
                </a:lnTo>
                <a:lnTo>
                  <a:pt x="4312" y="2155"/>
                </a:lnTo>
                <a:lnTo>
                  <a:pt x="4314" y="2155"/>
                </a:lnTo>
                <a:lnTo>
                  <a:pt x="4316" y="2155"/>
                </a:lnTo>
                <a:lnTo>
                  <a:pt x="4318" y="2155"/>
                </a:lnTo>
                <a:lnTo>
                  <a:pt x="4325" y="2151"/>
                </a:lnTo>
                <a:lnTo>
                  <a:pt x="4331" y="2147"/>
                </a:lnTo>
                <a:lnTo>
                  <a:pt x="4333" y="2147"/>
                </a:lnTo>
                <a:lnTo>
                  <a:pt x="4335" y="2147"/>
                </a:lnTo>
                <a:lnTo>
                  <a:pt x="4337" y="2145"/>
                </a:lnTo>
                <a:lnTo>
                  <a:pt x="4341" y="2141"/>
                </a:lnTo>
                <a:lnTo>
                  <a:pt x="4341" y="2139"/>
                </a:lnTo>
                <a:lnTo>
                  <a:pt x="4344" y="2139"/>
                </a:lnTo>
                <a:lnTo>
                  <a:pt x="4350" y="2139"/>
                </a:lnTo>
                <a:lnTo>
                  <a:pt x="4352" y="2139"/>
                </a:lnTo>
                <a:lnTo>
                  <a:pt x="4354" y="2136"/>
                </a:lnTo>
                <a:lnTo>
                  <a:pt x="4358" y="2136"/>
                </a:lnTo>
                <a:lnTo>
                  <a:pt x="4367" y="2136"/>
                </a:lnTo>
                <a:lnTo>
                  <a:pt x="4371" y="2136"/>
                </a:lnTo>
                <a:lnTo>
                  <a:pt x="4375" y="2136"/>
                </a:lnTo>
                <a:lnTo>
                  <a:pt x="4375" y="2136"/>
                </a:lnTo>
                <a:lnTo>
                  <a:pt x="4377" y="2139"/>
                </a:lnTo>
                <a:lnTo>
                  <a:pt x="4385" y="2136"/>
                </a:lnTo>
                <a:lnTo>
                  <a:pt x="4390" y="2136"/>
                </a:lnTo>
                <a:lnTo>
                  <a:pt x="4390" y="2136"/>
                </a:lnTo>
                <a:lnTo>
                  <a:pt x="4392" y="2139"/>
                </a:lnTo>
                <a:lnTo>
                  <a:pt x="4396" y="2136"/>
                </a:lnTo>
                <a:lnTo>
                  <a:pt x="4396" y="2136"/>
                </a:lnTo>
                <a:lnTo>
                  <a:pt x="4398" y="2136"/>
                </a:lnTo>
                <a:lnTo>
                  <a:pt x="4402" y="2132"/>
                </a:lnTo>
                <a:lnTo>
                  <a:pt x="4404" y="2130"/>
                </a:lnTo>
                <a:lnTo>
                  <a:pt x="4406" y="2124"/>
                </a:lnTo>
                <a:lnTo>
                  <a:pt x="4409" y="2122"/>
                </a:lnTo>
                <a:lnTo>
                  <a:pt x="4409" y="2122"/>
                </a:lnTo>
                <a:lnTo>
                  <a:pt x="4413" y="2122"/>
                </a:lnTo>
                <a:lnTo>
                  <a:pt x="4415" y="2120"/>
                </a:lnTo>
                <a:lnTo>
                  <a:pt x="4423" y="2115"/>
                </a:lnTo>
                <a:lnTo>
                  <a:pt x="4425" y="2115"/>
                </a:lnTo>
                <a:lnTo>
                  <a:pt x="4427" y="2115"/>
                </a:lnTo>
                <a:lnTo>
                  <a:pt x="4432" y="2111"/>
                </a:lnTo>
                <a:lnTo>
                  <a:pt x="4436" y="2111"/>
                </a:lnTo>
                <a:lnTo>
                  <a:pt x="4444" y="2111"/>
                </a:lnTo>
                <a:lnTo>
                  <a:pt x="4448" y="2111"/>
                </a:lnTo>
                <a:lnTo>
                  <a:pt x="4453" y="2111"/>
                </a:lnTo>
                <a:lnTo>
                  <a:pt x="4457" y="2109"/>
                </a:lnTo>
                <a:lnTo>
                  <a:pt x="4463" y="2107"/>
                </a:lnTo>
                <a:lnTo>
                  <a:pt x="4469" y="2105"/>
                </a:lnTo>
                <a:lnTo>
                  <a:pt x="4476" y="2101"/>
                </a:lnTo>
                <a:lnTo>
                  <a:pt x="4480" y="2101"/>
                </a:lnTo>
                <a:lnTo>
                  <a:pt x="4484" y="2101"/>
                </a:lnTo>
                <a:lnTo>
                  <a:pt x="4492" y="2101"/>
                </a:lnTo>
                <a:lnTo>
                  <a:pt x="4503" y="2101"/>
                </a:lnTo>
                <a:lnTo>
                  <a:pt x="4505" y="2099"/>
                </a:lnTo>
                <a:lnTo>
                  <a:pt x="4507" y="2099"/>
                </a:lnTo>
                <a:lnTo>
                  <a:pt x="4507" y="2099"/>
                </a:lnTo>
                <a:lnTo>
                  <a:pt x="4509" y="2099"/>
                </a:lnTo>
                <a:lnTo>
                  <a:pt x="4511" y="2099"/>
                </a:lnTo>
                <a:lnTo>
                  <a:pt x="4515" y="2101"/>
                </a:lnTo>
                <a:lnTo>
                  <a:pt x="4524" y="2107"/>
                </a:lnTo>
                <a:lnTo>
                  <a:pt x="4524" y="2107"/>
                </a:lnTo>
                <a:lnTo>
                  <a:pt x="4530" y="2105"/>
                </a:lnTo>
                <a:lnTo>
                  <a:pt x="4530" y="2105"/>
                </a:lnTo>
                <a:lnTo>
                  <a:pt x="4538" y="2109"/>
                </a:lnTo>
                <a:lnTo>
                  <a:pt x="4541" y="2109"/>
                </a:lnTo>
                <a:lnTo>
                  <a:pt x="4543" y="2109"/>
                </a:lnTo>
                <a:lnTo>
                  <a:pt x="4545" y="2109"/>
                </a:lnTo>
                <a:lnTo>
                  <a:pt x="4547" y="2111"/>
                </a:lnTo>
                <a:lnTo>
                  <a:pt x="4549" y="2113"/>
                </a:lnTo>
                <a:lnTo>
                  <a:pt x="4553" y="2115"/>
                </a:lnTo>
                <a:lnTo>
                  <a:pt x="4553" y="2118"/>
                </a:lnTo>
                <a:lnTo>
                  <a:pt x="4553" y="2118"/>
                </a:lnTo>
                <a:lnTo>
                  <a:pt x="4551" y="2118"/>
                </a:lnTo>
                <a:lnTo>
                  <a:pt x="4551" y="2118"/>
                </a:lnTo>
                <a:lnTo>
                  <a:pt x="4551" y="2122"/>
                </a:lnTo>
                <a:lnTo>
                  <a:pt x="4553" y="2126"/>
                </a:lnTo>
                <a:lnTo>
                  <a:pt x="4557" y="2126"/>
                </a:lnTo>
                <a:lnTo>
                  <a:pt x="4559" y="2126"/>
                </a:lnTo>
                <a:lnTo>
                  <a:pt x="4561" y="2128"/>
                </a:lnTo>
                <a:lnTo>
                  <a:pt x="4561" y="2130"/>
                </a:lnTo>
                <a:lnTo>
                  <a:pt x="4561" y="2132"/>
                </a:lnTo>
                <a:lnTo>
                  <a:pt x="4564" y="2134"/>
                </a:lnTo>
                <a:lnTo>
                  <a:pt x="4566" y="2136"/>
                </a:lnTo>
                <a:lnTo>
                  <a:pt x="4566" y="2139"/>
                </a:lnTo>
                <a:lnTo>
                  <a:pt x="4568" y="2141"/>
                </a:lnTo>
                <a:lnTo>
                  <a:pt x="4568" y="2143"/>
                </a:lnTo>
                <a:lnTo>
                  <a:pt x="4570" y="2145"/>
                </a:lnTo>
                <a:lnTo>
                  <a:pt x="4570" y="2149"/>
                </a:lnTo>
                <a:lnTo>
                  <a:pt x="4570" y="2149"/>
                </a:lnTo>
                <a:lnTo>
                  <a:pt x="4570" y="2149"/>
                </a:lnTo>
                <a:lnTo>
                  <a:pt x="4568" y="2147"/>
                </a:lnTo>
                <a:lnTo>
                  <a:pt x="4566" y="2147"/>
                </a:lnTo>
                <a:lnTo>
                  <a:pt x="4566" y="2147"/>
                </a:lnTo>
                <a:lnTo>
                  <a:pt x="4566" y="2147"/>
                </a:lnTo>
                <a:lnTo>
                  <a:pt x="4566" y="2149"/>
                </a:lnTo>
                <a:lnTo>
                  <a:pt x="4566" y="2147"/>
                </a:lnTo>
                <a:lnTo>
                  <a:pt x="4568" y="2147"/>
                </a:lnTo>
                <a:lnTo>
                  <a:pt x="4568" y="2149"/>
                </a:lnTo>
                <a:lnTo>
                  <a:pt x="4570" y="2151"/>
                </a:lnTo>
                <a:lnTo>
                  <a:pt x="4570" y="2151"/>
                </a:lnTo>
                <a:lnTo>
                  <a:pt x="4572" y="2153"/>
                </a:lnTo>
                <a:lnTo>
                  <a:pt x="4574" y="2153"/>
                </a:lnTo>
                <a:lnTo>
                  <a:pt x="4574" y="2153"/>
                </a:lnTo>
                <a:lnTo>
                  <a:pt x="4576" y="2153"/>
                </a:lnTo>
                <a:lnTo>
                  <a:pt x="4578" y="2155"/>
                </a:lnTo>
                <a:lnTo>
                  <a:pt x="4578" y="2153"/>
                </a:lnTo>
                <a:lnTo>
                  <a:pt x="4578" y="2151"/>
                </a:lnTo>
                <a:lnTo>
                  <a:pt x="4576" y="2151"/>
                </a:lnTo>
                <a:lnTo>
                  <a:pt x="4576" y="2149"/>
                </a:lnTo>
                <a:lnTo>
                  <a:pt x="4578" y="2149"/>
                </a:lnTo>
                <a:lnTo>
                  <a:pt x="4578" y="2147"/>
                </a:lnTo>
                <a:lnTo>
                  <a:pt x="4580" y="2145"/>
                </a:lnTo>
                <a:lnTo>
                  <a:pt x="4585" y="2139"/>
                </a:lnTo>
                <a:lnTo>
                  <a:pt x="4587" y="2139"/>
                </a:lnTo>
                <a:lnTo>
                  <a:pt x="4587" y="2136"/>
                </a:lnTo>
                <a:lnTo>
                  <a:pt x="4589" y="2136"/>
                </a:lnTo>
                <a:lnTo>
                  <a:pt x="4591" y="2134"/>
                </a:lnTo>
                <a:lnTo>
                  <a:pt x="4593" y="2134"/>
                </a:lnTo>
                <a:lnTo>
                  <a:pt x="4595" y="2134"/>
                </a:lnTo>
                <a:lnTo>
                  <a:pt x="4595" y="2132"/>
                </a:lnTo>
                <a:lnTo>
                  <a:pt x="4597" y="2130"/>
                </a:lnTo>
                <a:lnTo>
                  <a:pt x="4599" y="2126"/>
                </a:lnTo>
                <a:lnTo>
                  <a:pt x="4599" y="2124"/>
                </a:lnTo>
                <a:lnTo>
                  <a:pt x="4601" y="2122"/>
                </a:lnTo>
                <a:lnTo>
                  <a:pt x="4603" y="2120"/>
                </a:lnTo>
                <a:lnTo>
                  <a:pt x="4603" y="2118"/>
                </a:lnTo>
                <a:lnTo>
                  <a:pt x="4603" y="2115"/>
                </a:lnTo>
                <a:lnTo>
                  <a:pt x="4605" y="2118"/>
                </a:lnTo>
                <a:lnTo>
                  <a:pt x="4605" y="2120"/>
                </a:lnTo>
                <a:lnTo>
                  <a:pt x="4608" y="2124"/>
                </a:lnTo>
                <a:lnTo>
                  <a:pt x="4605" y="2126"/>
                </a:lnTo>
                <a:lnTo>
                  <a:pt x="4605" y="2126"/>
                </a:lnTo>
                <a:lnTo>
                  <a:pt x="4605" y="2128"/>
                </a:lnTo>
                <a:lnTo>
                  <a:pt x="4605" y="2130"/>
                </a:lnTo>
                <a:lnTo>
                  <a:pt x="4605" y="2132"/>
                </a:lnTo>
                <a:lnTo>
                  <a:pt x="4603" y="2134"/>
                </a:lnTo>
                <a:lnTo>
                  <a:pt x="4601" y="2136"/>
                </a:lnTo>
                <a:lnTo>
                  <a:pt x="4599" y="2141"/>
                </a:lnTo>
                <a:lnTo>
                  <a:pt x="4599" y="2143"/>
                </a:lnTo>
                <a:lnTo>
                  <a:pt x="4599" y="2145"/>
                </a:lnTo>
                <a:lnTo>
                  <a:pt x="4599" y="2147"/>
                </a:lnTo>
                <a:lnTo>
                  <a:pt x="4599" y="2149"/>
                </a:lnTo>
                <a:lnTo>
                  <a:pt x="4599" y="2151"/>
                </a:lnTo>
                <a:lnTo>
                  <a:pt x="4597" y="2153"/>
                </a:lnTo>
                <a:lnTo>
                  <a:pt x="4597" y="2153"/>
                </a:lnTo>
                <a:lnTo>
                  <a:pt x="4597" y="2153"/>
                </a:lnTo>
                <a:lnTo>
                  <a:pt x="4595" y="2153"/>
                </a:lnTo>
                <a:lnTo>
                  <a:pt x="4593" y="2153"/>
                </a:lnTo>
                <a:lnTo>
                  <a:pt x="4591" y="2160"/>
                </a:lnTo>
                <a:lnTo>
                  <a:pt x="4593" y="2160"/>
                </a:lnTo>
                <a:lnTo>
                  <a:pt x="4593" y="2160"/>
                </a:lnTo>
                <a:lnTo>
                  <a:pt x="4595" y="2160"/>
                </a:lnTo>
                <a:lnTo>
                  <a:pt x="4597" y="2157"/>
                </a:lnTo>
                <a:lnTo>
                  <a:pt x="4599" y="2157"/>
                </a:lnTo>
                <a:lnTo>
                  <a:pt x="4601" y="2157"/>
                </a:lnTo>
                <a:lnTo>
                  <a:pt x="4603" y="2157"/>
                </a:lnTo>
                <a:lnTo>
                  <a:pt x="4605" y="2151"/>
                </a:lnTo>
                <a:lnTo>
                  <a:pt x="4605" y="2147"/>
                </a:lnTo>
                <a:lnTo>
                  <a:pt x="4608" y="2145"/>
                </a:lnTo>
                <a:lnTo>
                  <a:pt x="4608" y="2143"/>
                </a:lnTo>
                <a:lnTo>
                  <a:pt x="4608" y="2141"/>
                </a:lnTo>
                <a:lnTo>
                  <a:pt x="4610" y="2143"/>
                </a:lnTo>
                <a:lnTo>
                  <a:pt x="4612" y="2145"/>
                </a:lnTo>
                <a:lnTo>
                  <a:pt x="4614" y="2149"/>
                </a:lnTo>
                <a:lnTo>
                  <a:pt x="4614" y="2151"/>
                </a:lnTo>
                <a:lnTo>
                  <a:pt x="4614" y="2155"/>
                </a:lnTo>
                <a:lnTo>
                  <a:pt x="4612" y="2160"/>
                </a:lnTo>
                <a:lnTo>
                  <a:pt x="4612" y="2162"/>
                </a:lnTo>
                <a:lnTo>
                  <a:pt x="4610" y="2164"/>
                </a:lnTo>
                <a:lnTo>
                  <a:pt x="4610" y="2166"/>
                </a:lnTo>
                <a:lnTo>
                  <a:pt x="4612" y="2166"/>
                </a:lnTo>
                <a:lnTo>
                  <a:pt x="4614" y="2166"/>
                </a:lnTo>
                <a:lnTo>
                  <a:pt x="4618" y="2164"/>
                </a:lnTo>
                <a:lnTo>
                  <a:pt x="4618" y="2164"/>
                </a:lnTo>
                <a:lnTo>
                  <a:pt x="4620" y="2164"/>
                </a:lnTo>
                <a:lnTo>
                  <a:pt x="4620" y="2164"/>
                </a:lnTo>
                <a:lnTo>
                  <a:pt x="4622" y="2162"/>
                </a:lnTo>
                <a:lnTo>
                  <a:pt x="4622" y="2162"/>
                </a:lnTo>
                <a:lnTo>
                  <a:pt x="4624" y="2160"/>
                </a:lnTo>
                <a:lnTo>
                  <a:pt x="4626" y="2162"/>
                </a:lnTo>
                <a:lnTo>
                  <a:pt x="4626" y="2162"/>
                </a:lnTo>
                <a:lnTo>
                  <a:pt x="4626" y="2162"/>
                </a:lnTo>
                <a:lnTo>
                  <a:pt x="4626" y="2164"/>
                </a:lnTo>
                <a:lnTo>
                  <a:pt x="4626" y="2166"/>
                </a:lnTo>
                <a:lnTo>
                  <a:pt x="4624" y="2164"/>
                </a:lnTo>
                <a:lnTo>
                  <a:pt x="4624" y="2164"/>
                </a:lnTo>
                <a:lnTo>
                  <a:pt x="4622" y="2164"/>
                </a:lnTo>
                <a:lnTo>
                  <a:pt x="4622" y="2164"/>
                </a:lnTo>
                <a:lnTo>
                  <a:pt x="4620" y="2164"/>
                </a:lnTo>
                <a:lnTo>
                  <a:pt x="4622" y="2166"/>
                </a:lnTo>
                <a:lnTo>
                  <a:pt x="4622" y="2166"/>
                </a:lnTo>
                <a:lnTo>
                  <a:pt x="4624" y="2168"/>
                </a:lnTo>
                <a:lnTo>
                  <a:pt x="4629" y="2172"/>
                </a:lnTo>
                <a:lnTo>
                  <a:pt x="4629" y="2172"/>
                </a:lnTo>
                <a:lnTo>
                  <a:pt x="4633" y="2176"/>
                </a:lnTo>
                <a:lnTo>
                  <a:pt x="4635" y="2183"/>
                </a:lnTo>
                <a:lnTo>
                  <a:pt x="4633" y="2183"/>
                </a:lnTo>
                <a:lnTo>
                  <a:pt x="4633" y="2187"/>
                </a:lnTo>
                <a:lnTo>
                  <a:pt x="4633" y="2189"/>
                </a:lnTo>
                <a:lnTo>
                  <a:pt x="4633" y="2189"/>
                </a:lnTo>
                <a:lnTo>
                  <a:pt x="4633" y="2191"/>
                </a:lnTo>
                <a:lnTo>
                  <a:pt x="4635" y="2193"/>
                </a:lnTo>
                <a:lnTo>
                  <a:pt x="4639" y="2197"/>
                </a:lnTo>
                <a:lnTo>
                  <a:pt x="4641" y="2201"/>
                </a:lnTo>
                <a:lnTo>
                  <a:pt x="4645" y="2206"/>
                </a:lnTo>
                <a:lnTo>
                  <a:pt x="4652" y="2206"/>
                </a:lnTo>
                <a:lnTo>
                  <a:pt x="4654" y="2208"/>
                </a:lnTo>
                <a:lnTo>
                  <a:pt x="4656" y="2210"/>
                </a:lnTo>
                <a:lnTo>
                  <a:pt x="4658" y="2210"/>
                </a:lnTo>
                <a:lnTo>
                  <a:pt x="4660" y="2210"/>
                </a:lnTo>
                <a:lnTo>
                  <a:pt x="4660" y="2208"/>
                </a:lnTo>
                <a:lnTo>
                  <a:pt x="4664" y="2210"/>
                </a:lnTo>
                <a:lnTo>
                  <a:pt x="4668" y="2210"/>
                </a:lnTo>
                <a:lnTo>
                  <a:pt x="4670" y="2210"/>
                </a:lnTo>
                <a:lnTo>
                  <a:pt x="4673" y="2210"/>
                </a:lnTo>
                <a:lnTo>
                  <a:pt x="4675" y="2212"/>
                </a:lnTo>
                <a:lnTo>
                  <a:pt x="4677" y="2214"/>
                </a:lnTo>
                <a:lnTo>
                  <a:pt x="4681" y="2214"/>
                </a:lnTo>
                <a:lnTo>
                  <a:pt x="4683" y="2216"/>
                </a:lnTo>
                <a:lnTo>
                  <a:pt x="4685" y="2216"/>
                </a:lnTo>
                <a:lnTo>
                  <a:pt x="4687" y="2218"/>
                </a:lnTo>
                <a:lnTo>
                  <a:pt x="4689" y="2216"/>
                </a:lnTo>
                <a:lnTo>
                  <a:pt x="4691" y="2216"/>
                </a:lnTo>
                <a:lnTo>
                  <a:pt x="4696" y="2212"/>
                </a:lnTo>
                <a:lnTo>
                  <a:pt x="4698" y="2210"/>
                </a:lnTo>
                <a:lnTo>
                  <a:pt x="4700" y="2210"/>
                </a:lnTo>
                <a:lnTo>
                  <a:pt x="4702" y="2210"/>
                </a:lnTo>
                <a:lnTo>
                  <a:pt x="4704" y="2208"/>
                </a:lnTo>
                <a:lnTo>
                  <a:pt x="4702" y="2208"/>
                </a:lnTo>
                <a:lnTo>
                  <a:pt x="4702" y="2208"/>
                </a:lnTo>
                <a:lnTo>
                  <a:pt x="4700" y="2206"/>
                </a:lnTo>
                <a:lnTo>
                  <a:pt x="4700" y="2206"/>
                </a:lnTo>
                <a:lnTo>
                  <a:pt x="4702" y="2206"/>
                </a:lnTo>
                <a:lnTo>
                  <a:pt x="4706" y="2201"/>
                </a:lnTo>
                <a:lnTo>
                  <a:pt x="4708" y="2204"/>
                </a:lnTo>
                <a:lnTo>
                  <a:pt x="4708" y="2204"/>
                </a:lnTo>
                <a:lnTo>
                  <a:pt x="4710" y="2206"/>
                </a:lnTo>
                <a:lnTo>
                  <a:pt x="4710" y="2208"/>
                </a:lnTo>
                <a:lnTo>
                  <a:pt x="4708" y="2208"/>
                </a:lnTo>
                <a:lnTo>
                  <a:pt x="4706" y="2210"/>
                </a:lnTo>
                <a:lnTo>
                  <a:pt x="4706" y="2210"/>
                </a:lnTo>
                <a:lnTo>
                  <a:pt x="4704" y="2210"/>
                </a:lnTo>
                <a:lnTo>
                  <a:pt x="4706" y="2212"/>
                </a:lnTo>
                <a:lnTo>
                  <a:pt x="4708" y="2212"/>
                </a:lnTo>
                <a:lnTo>
                  <a:pt x="4710" y="2210"/>
                </a:lnTo>
                <a:lnTo>
                  <a:pt x="4712" y="2210"/>
                </a:lnTo>
                <a:lnTo>
                  <a:pt x="4712" y="2208"/>
                </a:lnTo>
                <a:lnTo>
                  <a:pt x="4714" y="2208"/>
                </a:lnTo>
                <a:lnTo>
                  <a:pt x="4714" y="2208"/>
                </a:lnTo>
                <a:lnTo>
                  <a:pt x="4717" y="2210"/>
                </a:lnTo>
                <a:lnTo>
                  <a:pt x="4717" y="2210"/>
                </a:lnTo>
                <a:lnTo>
                  <a:pt x="4714" y="2212"/>
                </a:lnTo>
                <a:lnTo>
                  <a:pt x="4714" y="2212"/>
                </a:lnTo>
                <a:lnTo>
                  <a:pt x="4714" y="2214"/>
                </a:lnTo>
                <a:lnTo>
                  <a:pt x="4717" y="2214"/>
                </a:lnTo>
                <a:lnTo>
                  <a:pt x="4717" y="2216"/>
                </a:lnTo>
                <a:lnTo>
                  <a:pt x="4719" y="2216"/>
                </a:lnTo>
                <a:lnTo>
                  <a:pt x="4721" y="2216"/>
                </a:lnTo>
                <a:lnTo>
                  <a:pt x="4721" y="2216"/>
                </a:lnTo>
                <a:lnTo>
                  <a:pt x="4723" y="2218"/>
                </a:lnTo>
                <a:lnTo>
                  <a:pt x="4723" y="2218"/>
                </a:lnTo>
                <a:lnTo>
                  <a:pt x="4723" y="2218"/>
                </a:lnTo>
                <a:lnTo>
                  <a:pt x="4725" y="2218"/>
                </a:lnTo>
                <a:lnTo>
                  <a:pt x="4727" y="2220"/>
                </a:lnTo>
                <a:lnTo>
                  <a:pt x="4727" y="2222"/>
                </a:lnTo>
                <a:lnTo>
                  <a:pt x="4727" y="2222"/>
                </a:lnTo>
                <a:lnTo>
                  <a:pt x="4729" y="2222"/>
                </a:lnTo>
                <a:lnTo>
                  <a:pt x="4729" y="2222"/>
                </a:lnTo>
                <a:lnTo>
                  <a:pt x="4729" y="2222"/>
                </a:lnTo>
                <a:lnTo>
                  <a:pt x="4729" y="2220"/>
                </a:lnTo>
                <a:lnTo>
                  <a:pt x="4729" y="2218"/>
                </a:lnTo>
                <a:lnTo>
                  <a:pt x="4729" y="2218"/>
                </a:lnTo>
                <a:lnTo>
                  <a:pt x="4727" y="2218"/>
                </a:lnTo>
                <a:lnTo>
                  <a:pt x="4727" y="2218"/>
                </a:lnTo>
                <a:lnTo>
                  <a:pt x="4727" y="2218"/>
                </a:lnTo>
                <a:lnTo>
                  <a:pt x="4727" y="2216"/>
                </a:lnTo>
                <a:lnTo>
                  <a:pt x="4727" y="2216"/>
                </a:lnTo>
                <a:lnTo>
                  <a:pt x="4727" y="2216"/>
                </a:lnTo>
                <a:lnTo>
                  <a:pt x="4729" y="2216"/>
                </a:lnTo>
                <a:lnTo>
                  <a:pt x="4735" y="2216"/>
                </a:lnTo>
                <a:lnTo>
                  <a:pt x="4744" y="2208"/>
                </a:lnTo>
                <a:lnTo>
                  <a:pt x="4746" y="2206"/>
                </a:lnTo>
                <a:lnTo>
                  <a:pt x="4750" y="2204"/>
                </a:lnTo>
                <a:lnTo>
                  <a:pt x="4754" y="2201"/>
                </a:lnTo>
                <a:lnTo>
                  <a:pt x="4756" y="2201"/>
                </a:lnTo>
                <a:lnTo>
                  <a:pt x="4765" y="2201"/>
                </a:lnTo>
                <a:lnTo>
                  <a:pt x="4771" y="2201"/>
                </a:lnTo>
                <a:lnTo>
                  <a:pt x="4773" y="2199"/>
                </a:lnTo>
                <a:lnTo>
                  <a:pt x="4775" y="2199"/>
                </a:lnTo>
                <a:lnTo>
                  <a:pt x="4777" y="2197"/>
                </a:lnTo>
                <a:lnTo>
                  <a:pt x="4777" y="2197"/>
                </a:lnTo>
                <a:lnTo>
                  <a:pt x="4779" y="2197"/>
                </a:lnTo>
                <a:lnTo>
                  <a:pt x="4779" y="2195"/>
                </a:lnTo>
                <a:lnTo>
                  <a:pt x="4779" y="2193"/>
                </a:lnTo>
                <a:lnTo>
                  <a:pt x="4781" y="2191"/>
                </a:lnTo>
                <a:lnTo>
                  <a:pt x="4779" y="2189"/>
                </a:lnTo>
                <a:lnTo>
                  <a:pt x="4779" y="2185"/>
                </a:lnTo>
                <a:lnTo>
                  <a:pt x="4781" y="2183"/>
                </a:lnTo>
                <a:lnTo>
                  <a:pt x="4781" y="2180"/>
                </a:lnTo>
                <a:lnTo>
                  <a:pt x="4781" y="2176"/>
                </a:lnTo>
                <a:lnTo>
                  <a:pt x="4784" y="2172"/>
                </a:lnTo>
                <a:lnTo>
                  <a:pt x="4784" y="2170"/>
                </a:lnTo>
                <a:lnTo>
                  <a:pt x="4784" y="2168"/>
                </a:lnTo>
                <a:lnTo>
                  <a:pt x="4786" y="2166"/>
                </a:lnTo>
                <a:lnTo>
                  <a:pt x="4786" y="2164"/>
                </a:lnTo>
                <a:lnTo>
                  <a:pt x="4790" y="2157"/>
                </a:lnTo>
                <a:lnTo>
                  <a:pt x="4790" y="2157"/>
                </a:lnTo>
                <a:lnTo>
                  <a:pt x="4790" y="2157"/>
                </a:lnTo>
                <a:lnTo>
                  <a:pt x="4792" y="2157"/>
                </a:lnTo>
                <a:lnTo>
                  <a:pt x="4792" y="2157"/>
                </a:lnTo>
                <a:lnTo>
                  <a:pt x="4792" y="2157"/>
                </a:lnTo>
                <a:lnTo>
                  <a:pt x="4790" y="2155"/>
                </a:lnTo>
                <a:lnTo>
                  <a:pt x="4790" y="2155"/>
                </a:lnTo>
                <a:lnTo>
                  <a:pt x="4792" y="2155"/>
                </a:lnTo>
                <a:lnTo>
                  <a:pt x="4792" y="2155"/>
                </a:lnTo>
                <a:lnTo>
                  <a:pt x="4792" y="2155"/>
                </a:lnTo>
                <a:lnTo>
                  <a:pt x="4792" y="2155"/>
                </a:lnTo>
                <a:lnTo>
                  <a:pt x="4792" y="2153"/>
                </a:lnTo>
                <a:lnTo>
                  <a:pt x="4792" y="2151"/>
                </a:lnTo>
                <a:lnTo>
                  <a:pt x="4794" y="2147"/>
                </a:lnTo>
                <a:lnTo>
                  <a:pt x="4794" y="2145"/>
                </a:lnTo>
                <a:lnTo>
                  <a:pt x="4794" y="2143"/>
                </a:lnTo>
                <a:lnTo>
                  <a:pt x="4796" y="2141"/>
                </a:lnTo>
                <a:lnTo>
                  <a:pt x="4798" y="2139"/>
                </a:lnTo>
                <a:lnTo>
                  <a:pt x="4798" y="2139"/>
                </a:lnTo>
                <a:lnTo>
                  <a:pt x="4796" y="2139"/>
                </a:lnTo>
                <a:lnTo>
                  <a:pt x="4798" y="2139"/>
                </a:lnTo>
                <a:lnTo>
                  <a:pt x="4798" y="2139"/>
                </a:lnTo>
                <a:lnTo>
                  <a:pt x="4798" y="2139"/>
                </a:lnTo>
                <a:lnTo>
                  <a:pt x="4800" y="2136"/>
                </a:lnTo>
                <a:lnTo>
                  <a:pt x="4800" y="2136"/>
                </a:lnTo>
                <a:lnTo>
                  <a:pt x="4800" y="2134"/>
                </a:lnTo>
                <a:lnTo>
                  <a:pt x="4800" y="2132"/>
                </a:lnTo>
                <a:lnTo>
                  <a:pt x="4800" y="2132"/>
                </a:lnTo>
                <a:lnTo>
                  <a:pt x="4802" y="2130"/>
                </a:lnTo>
                <a:lnTo>
                  <a:pt x="4802" y="2128"/>
                </a:lnTo>
                <a:lnTo>
                  <a:pt x="4802" y="2128"/>
                </a:lnTo>
                <a:lnTo>
                  <a:pt x="4802" y="2128"/>
                </a:lnTo>
                <a:lnTo>
                  <a:pt x="4805" y="2126"/>
                </a:lnTo>
                <a:lnTo>
                  <a:pt x="4805" y="2124"/>
                </a:lnTo>
                <a:lnTo>
                  <a:pt x="4807" y="2122"/>
                </a:lnTo>
                <a:lnTo>
                  <a:pt x="4809" y="2120"/>
                </a:lnTo>
                <a:lnTo>
                  <a:pt x="4813" y="2120"/>
                </a:lnTo>
                <a:lnTo>
                  <a:pt x="4813" y="2118"/>
                </a:lnTo>
                <a:lnTo>
                  <a:pt x="4811" y="2118"/>
                </a:lnTo>
                <a:lnTo>
                  <a:pt x="4811" y="2118"/>
                </a:lnTo>
                <a:lnTo>
                  <a:pt x="4813" y="2118"/>
                </a:lnTo>
                <a:lnTo>
                  <a:pt x="4813" y="2115"/>
                </a:lnTo>
                <a:lnTo>
                  <a:pt x="4815" y="2115"/>
                </a:lnTo>
                <a:lnTo>
                  <a:pt x="4817" y="2113"/>
                </a:lnTo>
                <a:lnTo>
                  <a:pt x="4817" y="2111"/>
                </a:lnTo>
                <a:lnTo>
                  <a:pt x="4817" y="2111"/>
                </a:lnTo>
                <a:lnTo>
                  <a:pt x="4817" y="2107"/>
                </a:lnTo>
                <a:lnTo>
                  <a:pt x="4821" y="2103"/>
                </a:lnTo>
                <a:lnTo>
                  <a:pt x="4823" y="2097"/>
                </a:lnTo>
                <a:lnTo>
                  <a:pt x="4823" y="2095"/>
                </a:lnTo>
                <a:lnTo>
                  <a:pt x="4825" y="2092"/>
                </a:lnTo>
                <a:lnTo>
                  <a:pt x="4825" y="2088"/>
                </a:lnTo>
                <a:lnTo>
                  <a:pt x="4825" y="2086"/>
                </a:lnTo>
                <a:lnTo>
                  <a:pt x="4825" y="2084"/>
                </a:lnTo>
                <a:lnTo>
                  <a:pt x="4828" y="2078"/>
                </a:lnTo>
                <a:lnTo>
                  <a:pt x="4828" y="2076"/>
                </a:lnTo>
                <a:lnTo>
                  <a:pt x="4828" y="2074"/>
                </a:lnTo>
                <a:lnTo>
                  <a:pt x="4830" y="2067"/>
                </a:lnTo>
                <a:lnTo>
                  <a:pt x="4830" y="2063"/>
                </a:lnTo>
                <a:lnTo>
                  <a:pt x="4832" y="2061"/>
                </a:lnTo>
                <a:lnTo>
                  <a:pt x="4834" y="2057"/>
                </a:lnTo>
                <a:lnTo>
                  <a:pt x="4834" y="2055"/>
                </a:lnTo>
                <a:lnTo>
                  <a:pt x="4832" y="2053"/>
                </a:lnTo>
                <a:lnTo>
                  <a:pt x="4832" y="2048"/>
                </a:lnTo>
                <a:close/>
                <a:moveTo>
                  <a:pt x="4840" y="1795"/>
                </a:moveTo>
                <a:lnTo>
                  <a:pt x="4840" y="1795"/>
                </a:lnTo>
                <a:lnTo>
                  <a:pt x="4838" y="1795"/>
                </a:lnTo>
                <a:lnTo>
                  <a:pt x="4840" y="1795"/>
                </a:lnTo>
                <a:lnTo>
                  <a:pt x="4840" y="1795"/>
                </a:lnTo>
                <a:lnTo>
                  <a:pt x="4840" y="1797"/>
                </a:lnTo>
                <a:lnTo>
                  <a:pt x="4842" y="1795"/>
                </a:lnTo>
                <a:lnTo>
                  <a:pt x="4842" y="1795"/>
                </a:lnTo>
                <a:lnTo>
                  <a:pt x="4842" y="1795"/>
                </a:lnTo>
                <a:lnTo>
                  <a:pt x="4842" y="1795"/>
                </a:lnTo>
                <a:lnTo>
                  <a:pt x="4840" y="1795"/>
                </a:lnTo>
                <a:close/>
                <a:moveTo>
                  <a:pt x="4834" y="1690"/>
                </a:moveTo>
                <a:lnTo>
                  <a:pt x="4834" y="1690"/>
                </a:lnTo>
                <a:lnTo>
                  <a:pt x="4832" y="1690"/>
                </a:lnTo>
                <a:lnTo>
                  <a:pt x="4834" y="1690"/>
                </a:lnTo>
                <a:lnTo>
                  <a:pt x="4834" y="1690"/>
                </a:lnTo>
                <a:lnTo>
                  <a:pt x="4834" y="1690"/>
                </a:lnTo>
                <a:close/>
                <a:moveTo>
                  <a:pt x="5192" y="1747"/>
                </a:moveTo>
                <a:lnTo>
                  <a:pt x="5192" y="1747"/>
                </a:lnTo>
                <a:lnTo>
                  <a:pt x="5192" y="1747"/>
                </a:lnTo>
                <a:lnTo>
                  <a:pt x="5192" y="1747"/>
                </a:lnTo>
                <a:lnTo>
                  <a:pt x="5192" y="1747"/>
                </a:lnTo>
                <a:lnTo>
                  <a:pt x="5192" y="1747"/>
                </a:lnTo>
                <a:close/>
                <a:moveTo>
                  <a:pt x="4840" y="870"/>
                </a:moveTo>
                <a:lnTo>
                  <a:pt x="4842" y="868"/>
                </a:lnTo>
                <a:lnTo>
                  <a:pt x="4842" y="868"/>
                </a:lnTo>
                <a:lnTo>
                  <a:pt x="4842" y="868"/>
                </a:lnTo>
                <a:lnTo>
                  <a:pt x="4840" y="868"/>
                </a:lnTo>
                <a:lnTo>
                  <a:pt x="4840" y="868"/>
                </a:lnTo>
                <a:lnTo>
                  <a:pt x="4838" y="870"/>
                </a:lnTo>
                <a:lnTo>
                  <a:pt x="4838" y="870"/>
                </a:lnTo>
                <a:lnTo>
                  <a:pt x="4840" y="870"/>
                </a:lnTo>
                <a:lnTo>
                  <a:pt x="4840" y="870"/>
                </a:lnTo>
                <a:close/>
                <a:moveTo>
                  <a:pt x="4832" y="1797"/>
                </a:moveTo>
                <a:lnTo>
                  <a:pt x="4830" y="1795"/>
                </a:lnTo>
                <a:lnTo>
                  <a:pt x="4828" y="1795"/>
                </a:lnTo>
                <a:lnTo>
                  <a:pt x="4828" y="1795"/>
                </a:lnTo>
                <a:lnTo>
                  <a:pt x="4828" y="1795"/>
                </a:lnTo>
                <a:lnTo>
                  <a:pt x="4830" y="1797"/>
                </a:lnTo>
                <a:lnTo>
                  <a:pt x="4828" y="1797"/>
                </a:lnTo>
                <a:lnTo>
                  <a:pt x="4830" y="1797"/>
                </a:lnTo>
                <a:lnTo>
                  <a:pt x="4830" y="1797"/>
                </a:lnTo>
                <a:lnTo>
                  <a:pt x="4832" y="1799"/>
                </a:lnTo>
                <a:lnTo>
                  <a:pt x="4832" y="1799"/>
                </a:lnTo>
                <a:lnTo>
                  <a:pt x="4834" y="1799"/>
                </a:lnTo>
                <a:lnTo>
                  <a:pt x="4836" y="1799"/>
                </a:lnTo>
                <a:lnTo>
                  <a:pt x="4834" y="1797"/>
                </a:lnTo>
                <a:lnTo>
                  <a:pt x="4832" y="1797"/>
                </a:lnTo>
                <a:close/>
                <a:moveTo>
                  <a:pt x="4371" y="1638"/>
                </a:moveTo>
                <a:lnTo>
                  <a:pt x="4371" y="1638"/>
                </a:lnTo>
                <a:lnTo>
                  <a:pt x="4371" y="1640"/>
                </a:lnTo>
                <a:lnTo>
                  <a:pt x="4371" y="1640"/>
                </a:lnTo>
                <a:lnTo>
                  <a:pt x="4371" y="1638"/>
                </a:lnTo>
                <a:lnTo>
                  <a:pt x="4371" y="1638"/>
                </a:lnTo>
                <a:lnTo>
                  <a:pt x="4373" y="1638"/>
                </a:lnTo>
                <a:lnTo>
                  <a:pt x="4373" y="1638"/>
                </a:lnTo>
                <a:lnTo>
                  <a:pt x="4373" y="1638"/>
                </a:lnTo>
                <a:lnTo>
                  <a:pt x="4373" y="1638"/>
                </a:lnTo>
                <a:lnTo>
                  <a:pt x="4373" y="1638"/>
                </a:lnTo>
                <a:lnTo>
                  <a:pt x="4371" y="1638"/>
                </a:lnTo>
                <a:close/>
                <a:moveTo>
                  <a:pt x="4580" y="1830"/>
                </a:moveTo>
                <a:lnTo>
                  <a:pt x="4580" y="1830"/>
                </a:lnTo>
                <a:lnTo>
                  <a:pt x="4580" y="1830"/>
                </a:lnTo>
                <a:lnTo>
                  <a:pt x="4580" y="1830"/>
                </a:lnTo>
                <a:lnTo>
                  <a:pt x="4580" y="1830"/>
                </a:lnTo>
                <a:lnTo>
                  <a:pt x="4582" y="1830"/>
                </a:lnTo>
                <a:lnTo>
                  <a:pt x="4582" y="1830"/>
                </a:lnTo>
                <a:lnTo>
                  <a:pt x="4582" y="1828"/>
                </a:lnTo>
                <a:lnTo>
                  <a:pt x="4580" y="1828"/>
                </a:lnTo>
                <a:lnTo>
                  <a:pt x="4580" y="1830"/>
                </a:lnTo>
                <a:close/>
                <a:moveTo>
                  <a:pt x="4830" y="2036"/>
                </a:moveTo>
                <a:lnTo>
                  <a:pt x="4830" y="2038"/>
                </a:lnTo>
                <a:lnTo>
                  <a:pt x="4830" y="2040"/>
                </a:lnTo>
                <a:lnTo>
                  <a:pt x="4832" y="2040"/>
                </a:lnTo>
                <a:lnTo>
                  <a:pt x="4832" y="2036"/>
                </a:lnTo>
                <a:lnTo>
                  <a:pt x="4832" y="2034"/>
                </a:lnTo>
                <a:lnTo>
                  <a:pt x="4830" y="2034"/>
                </a:lnTo>
                <a:lnTo>
                  <a:pt x="4830" y="2036"/>
                </a:lnTo>
                <a:close/>
                <a:moveTo>
                  <a:pt x="4830" y="2030"/>
                </a:moveTo>
                <a:lnTo>
                  <a:pt x="4830" y="2030"/>
                </a:lnTo>
                <a:lnTo>
                  <a:pt x="4830" y="2030"/>
                </a:lnTo>
                <a:lnTo>
                  <a:pt x="4830" y="2032"/>
                </a:lnTo>
                <a:lnTo>
                  <a:pt x="4830" y="2034"/>
                </a:lnTo>
                <a:lnTo>
                  <a:pt x="4830" y="2034"/>
                </a:lnTo>
                <a:lnTo>
                  <a:pt x="4830" y="2032"/>
                </a:lnTo>
                <a:lnTo>
                  <a:pt x="4832" y="2030"/>
                </a:lnTo>
                <a:lnTo>
                  <a:pt x="4830" y="2030"/>
                </a:lnTo>
                <a:close/>
                <a:moveTo>
                  <a:pt x="4310" y="1583"/>
                </a:moveTo>
                <a:lnTo>
                  <a:pt x="4310" y="1583"/>
                </a:lnTo>
                <a:lnTo>
                  <a:pt x="4312" y="1585"/>
                </a:lnTo>
                <a:lnTo>
                  <a:pt x="4312" y="1583"/>
                </a:lnTo>
                <a:lnTo>
                  <a:pt x="4312" y="1583"/>
                </a:lnTo>
                <a:lnTo>
                  <a:pt x="4312" y="1581"/>
                </a:lnTo>
                <a:lnTo>
                  <a:pt x="4310" y="1581"/>
                </a:lnTo>
                <a:lnTo>
                  <a:pt x="4310" y="1583"/>
                </a:lnTo>
                <a:close/>
                <a:moveTo>
                  <a:pt x="4300" y="1753"/>
                </a:moveTo>
                <a:lnTo>
                  <a:pt x="4300" y="1751"/>
                </a:lnTo>
                <a:lnTo>
                  <a:pt x="4297" y="1751"/>
                </a:lnTo>
                <a:lnTo>
                  <a:pt x="4297" y="1751"/>
                </a:lnTo>
                <a:lnTo>
                  <a:pt x="4293" y="1749"/>
                </a:lnTo>
                <a:lnTo>
                  <a:pt x="4293" y="1749"/>
                </a:lnTo>
                <a:lnTo>
                  <a:pt x="4291" y="1751"/>
                </a:lnTo>
                <a:lnTo>
                  <a:pt x="4289" y="1753"/>
                </a:lnTo>
                <a:lnTo>
                  <a:pt x="4289" y="1755"/>
                </a:lnTo>
                <a:lnTo>
                  <a:pt x="4289" y="1757"/>
                </a:lnTo>
                <a:lnTo>
                  <a:pt x="4289" y="1757"/>
                </a:lnTo>
                <a:lnTo>
                  <a:pt x="4287" y="1757"/>
                </a:lnTo>
                <a:lnTo>
                  <a:pt x="4287" y="1757"/>
                </a:lnTo>
                <a:lnTo>
                  <a:pt x="4287" y="1757"/>
                </a:lnTo>
                <a:lnTo>
                  <a:pt x="4287" y="1759"/>
                </a:lnTo>
                <a:lnTo>
                  <a:pt x="4289" y="1759"/>
                </a:lnTo>
                <a:lnTo>
                  <a:pt x="4291" y="1759"/>
                </a:lnTo>
                <a:lnTo>
                  <a:pt x="4293" y="1759"/>
                </a:lnTo>
                <a:lnTo>
                  <a:pt x="4293" y="1759"/>
                </a:lnTo>
                <a:lnTo>
                  <a:pt x="4297" y="1759"/>
                </a:lnTo>
                <a:lnTo>
                  <a:pt x="4295" y="1759"/>
                </a:lnTo>
                <a:lnTo>
                  <a:pt x="4295" y="1759"/>
                </a:lnTo>
                <a:lnTo>
                  <a:pt x="4297" y="1755"/>
                </a:lnTo>
                <a:lnTo>
                  <a:pt x="4300" y="1753"/>
                </a:lnTo>
                <a:close/>
                <a:moveTo>
                  <a:pt x="4281" y="1757"/>
                </a:moveTo>
                <a:lnTo>
                  <a:pt x="4281" y="1757"/>
                </a:lnTo>
                <a:lnTo>
                  <a:pt x="4283" y="1757"/>
                </a:lnTo>
                <a:lnTo>
                  <a:pt x="4283" y="1757"/>
                </a:lnTo>
                <a:lnTo>
                  <a:pt x="4283" y="1757"/>
                </a:lnTo>
                <a:lnTo>
                  <a:pt x="4283" y="1755"/>
                </a:lnTo>
                <a:lnTo>
                  <a:pt x="4281" y="1757"/>
                </a:lnTo>
                <a:lnTo>
                  <a:pt x="4281" y="1757"/>
                </a:lnTo>
                <a:close/>
                <a:moveTo>
                  <a:pt x="4295" y="1679"/>
                </a:moveTo>
                <a:lnTo>
                  <a:pt x="4293" y="1679"/>
                </a:lnTo>
                <a:lnTo>
                  <a:pt x="4293" y="1682"/>
                </a:lnTo>
                <a:lnTo>
                  <a:pt x="4293" y="1684"/>
                </a:lnTo>
                <a:lnTo>
                  <a:pt x="4295" y="1682"/>
                </a:lnTo>
                <a:lnTo>
                  <a:pt x="4295" y="1679"/>
                </a:lnTo>
                <a:close/>
                <a:moveTo>
                  <a:pt x="4285" y="1753"/>
                </a:moveTo>
                <a:lnTo>
                  <a:pt x="4283" y="1751"/>
                </a:lnTo>
                <a:lnTo>
                  <a:pt x="4281" y="1749"/>
                </a:lnTo>
                <a:lnTo>
                  <a:pt x="4281" y="1749"/>
                </a:lnTo>
                <a:lnTo>
                  <a:pt x="4279" y="1749"/>
                </a:lnTo>
                <a:lnTo>
                  <a:pt x="4277" y="1747"/>
                </a:lnTo>
                <a:lnTo>
                  <a:pt x="4277" y="1747"/>
                </a:lnTo>
                <a:lnTo>
                  <a:pt x="4274" y="1749"/>
                </a:lnTo>
                <a:lnTo>
                  <a:pt x="4272" y="1749"/>
                </a:lnTo>
                <a:lnTo>
                  <a:pt x="4272" y="1749"/>
                </a:lnTo>
                <a:lnTo>
                  <a:pt x="4268" y="1749"/>
                </a:lnTo>
                <a:lnTo>
                  <a:pt x="4266" y="1749"/>
                </a:lnTo>
                <a:lnTo>
                  <a:pt x="4266" y="1749"/>
                </a:lnTo>
                <a:lnTo>
                  <a:pt x="4266" y="1749"/>
                </a:lnTo>
                <a:lnTo>
                  <a:pt x="4266" y="1749"/>
                </a:lnTo>
                <a:lnTo>
                  <a:pt x="4266" y="1751"/>
                </a:lnTo>
                <a:lnTo>
                  <a:pt x="4268" y="1751"/>
                </a:lnTo>
                <a:lnTo>
                  <a:pt x="4268" y="1751"/>
                </a:lnTo>
                <a:lnTo>
                  <a:pt x="4270" y="1753"/>
                </a:lnTo>
                <a:lnTo>
                  <a:pt x="4272" y="1753"/>
                </a:lnTo>
                <a:lnTo>
                  <a:pt x="4272" y="1753"/>
                </a:lnTo>
                <a:lnTo>
                  <a:pt x="4274" y="1755"/>
                </a:lnTo>
                <a:lnTo>
                  <a:pt x="4274" y="1755"/>
                </a:lnTo>
                <a:lnTo>
                  <a:pt x="4277" y="1757"/>
                </a:lnTo>
                <a:lnTo>
                  <a:pt x="4277" y="1757"/>
                </a:lnTo>
                <a:lnTo>
                  <a:pt x="4274" y="1759"/>
                </a:lnTo>
                <a:lnTo>
                  <a:pt x="4277" y="1759"/>
                </a:lnTo>
                <a:lnTo>
                  <a:pt x="4277" y="1759"/>
                </a:lnTo>
                <a:lnTo>
                  <a:pt x="4277" y="1759"/>
                </a:lnTo>
                <a:lnTo>
                  <a:pt x="4277" y="1757"/>
                </a:lnTo>
                <a:lnTo>
                  <a:pt x="4277" y="1757"/>
                </a:lnTo>
                <a:lnTo>
                  <a:pt x="4279" y="1755"/>
                </a:lnTo>
                <a:lnTo>
                  <a:pt x="4279" y="1755"/>
                </a:lnTo>
                <a:lnTo>
                  <a:pt x="4283" y="1753"/>
                </a:lnTo>
                <a:lnTo>
                  <a:pt x="4283" y="1753"/>
                </a:lnTo>
                <a:lnTo>
                  <a:pt x="4285" y="1753"/>
                </a:lnTo>
                <a:close/>
                <a:moveTo>
                  <a:pt x="4291" y="1677"/>
                </a:moveTo>
                <a:lnTo>
                  <a:pt x="4289" y="1679"/>
                </a:lnTo>
                <a:lnTo>
                  <a:pt x="4289" y="1682"/>
                </a:lnTo>
                <a:lnTo>
                  <a:pt x="4289" y="1684"/>
                </a:lnTo>
                <a:lnTo>
                  <a:pt x="4289" y="1684"/>
                </a:lnTo>
                <a:lnTo>
                  <a:pt x="4289" y="1686"/>
                </a:lnTo>
                <a:lnTo>
                  <a:pt x="4289" y="1688"/>
                </a:lnTo>
                <a:lnTo>
                  <a:pt x="4289" y="1690"/>
                </a:lnTo>
                <a:lnTo>
                  <a:pt x="4293" y="1686"/>
                </a:lnTo>
                <a:lnTo>
                  <a:pt x="4293" y="1686"/>
                </a:lnTo>
                <a:lnTo>
                  <a:pt x="4293" y="1686"/>
                </a:lnTo>
                <a:lnTo>
                  <a:pt x="4293" y="1684"/>
                </a:lnTo>
                <a:lnTo>
                  <a:pt x="4293" y="1682"/>
                </a:lnTo>
                <a:lnTo>
                  <a:pt x="4293" y="1682"/>
                </a:lnTo>
                <a:lnTo>
                  <a:pt x="4293" y="1682"/>
                </a:lnTo>
                <a:lnTo>
                  <a:pt x="4291" y="1679"/>
                </a:lnTo>
                <a:lnTo>
                  <a:pt x="4291" y="1677"/>
                </a:lnTo>
                <a:lnTo>
                  <a:pt x="4291" y="1677"/>
                </a:lnTo>
                <a:close/>
                <a:moveTo>
                  <a:pt x="4304" y="1526"/>
                </a:moveTo>
                <a:lnTo>
                  <a:pt x="4304" y="1528"/>
                </a:lnTo>
                <a:lnTo>
                  <a:pt x="4304" y="1528"/>
                </a:lnTo>
                <a:lnTo>
                  <a:pt x="4304" y="1528"/>
                </a:lnTo>
                <a:lnTo>
                  <a:pt x="4306" y="1528"/>
                </a:lnTo>
                <a:lnTo>
                  <a:pt x="4306" y="1526"/>
                </a:lnTo>
                <a:lnTo>
                  <a:pt x="4306" y="1526"/>
                </a:lnTo>
                <a:lnTo>
                  <a:pt x="4306" y="1526"/>
                </a:lnTo>
                <a:lnTo>
                  <a:pt x="4306" y="1526"/>
                </a:lnTo>
                <a:lnTo>
                  <a:pt x="4304" y="1526"/>
                </a:lnTo>
                <a:close/>
                <a:moveTo>
                  <a:pt x="4314" y="1575"/>
                </a:moveTo>
                <a:lnTo>
                  <a:pt x="4316" y="1573"/>
                </a:lnTo>
                <a:lnTo>
                  <a:pt x="4316" y="1573"/>
                </a:lnTo>
                <a:lnTo>
                  <a:pt x="4316" y="1570"/>
                </a:lnTo>
                <a:lnTo>
                  <a:pt x="4314" y="1570"/>
                </a:lnTo>
                <a:lnTo>
                  <a:pt x="4312" y="1570"/>
                </a:lnTo>
                <a:lnTo>
                  <a:pt x="4312" y="1570"/>
                </a:lnTo>
                <a:lnTo>
                  <a:pt x="4312" y="1570"/>
                </a:lnTo>
                <a:lnTo>
                  <a:pt x="4312" y="1573"/>
                </a:lnTo>
                <a:lnTo>
                  <a:pt x="4314" y="1575"/>
                </a:lnTo>
                <a:close/>
                <a:moveTo>
                  <a:pt x="4306" y="1512"/>
                </a:moveTo>
                <a:lnTo>
                  <a:pt x="4306" y="1512"/>
                </a:lnTo>
                <a:lnTo>
                  <a:pt x="4306" y="1514"/>
                </a:lnTo>
                <a:lnTo>
                  <a:pt x="4308" y="1514"/>
                </a:lnTo>
                <a:lnTo>
                  <a:pt x="4308" y="1512"/>
                </a:lnTo>
                <a:lnTo>
                  <a:pt x="4308" y="1512"/>
                </a:lnTo>
                <a:lnTo>
                  <a:pt x="4306" y="1512"/>
                </a:lnTo>
                <a:close/>
                <a:moveTo>
                  <a:pt x="4302" y="1516"/>
                </a:moveTo>
                <a:lnTo>
                  <a:pt x="4302" y="1516"/>
                </a:lnTo>
                <a:lnTo>
                  <a:pt x="4302" y="1518"/>
                </a:lnTo>
                <a:lnTo>
                  <a:pt x="4304" y="1518"/>
                </a:lnTo>
                <a:lnTo>
                  <a:pt x="4304" y="1518"/>
                </a:lnTo>
                <a:lnTo>
                  <a:pt x="4304" y="1516"/>
                </a:lnTo>
                <a:lnTo>
                  <a:pt x="4302" y="1516"/>
                </a:lnTo>
                <a:close/>
                <a:moveTo>
                  <a:pt x="4184" y="1587"/>
                </a:moveTo>
                <a:lnTo>
                  <a:pt x="4184" y="1589"/>
                </a:lnTo>
                <a:lnTo>
                  <a:pt x="4184" y="1589"/>
                </a:lnTo>
                <a:lnTo>
                  <a:pt x="4184" y="1589"/>
                </a:lnTo>
                <a:lnTo>
                  <a:pt x="4184" y="1587"/>
                </a:lnTo>
                <a:lnTo>
                  <a:pt x="4184" y="1587"/>
                </a:lnTo>
                <a:close/>
                <a:moveTo>
                  <a:pt x="4605" y="2166"/>
                </a:moveTo>
                <a:lnTo>
                  <a:pt x="4605" y="2168"/>
                </a:lnTo>
                <a:lnTo>
                  <a:pt x="4601" y="2166"/>
                </a:lnTo>
                <a:lnTo>
                  <a:pt x="4601" y="2166"/>
                </a:lnTo>
                <a:lnTo>
                  <a:pt x="4601" y="2166"/>
                </a:lnTo>
                <a:lnTo>
                  <a:pt x="4601" y="2166"/>
                </a:lnTo>
                <a:lnTo>
                  <a:pt x="4599" y="2164"/>
                </a:lnTo>
                <a:lnTo>
                  <a:pt x="4597" y="2164"/>
                </a:lnTo>
                <a:lnTo>
                  <a:pt x="4593" y="2166"/>
                </a:lnTo>
                <a:lnTo>
                  <a:pt x="4587" y="2168"/>
                </a:lnTo>
                <a:lnTo>
                  <a:pt x="4587" y="2168"/>
                </a:lnTo>
                <a:lnTo>
                  <a:pt x="4587" y="2170"/>
                </a:lnTo>
                <a:lnTo>
                  <a:pt x="4587" y="2170"/>
                </a:lnTo>
                <a:lnTo>
                  <a:pt x="4589" y="2172"/>
                </a:lnTo>
                <a:lnTo>
                  <a:pt x="4591" y="2172"/>
                </a:lnTo>
                <a:lnTo>
                  <a:pt x="4593" y="2172"/>
                </a:lnTo>
                <a:lnTo>
                  <a:pt x="4595" y="2172"/>
                </a:lnTo>
                <a:lnTo>
                  <a:pt x="4595" y="2170"/>
                </a:lnTo>
                <a:lnTo>
                  <a:pt x="4597" y="2172"/>
                </a:lnTo>
                <a:lnTo>
                  <a:pt x="4599" y="2172"/>
                </a:lnTo>
                <a:lnTo>
                  <a:pt x="4601" y="2172"/>
                </a:lnTo>
                <a:lnTo>
                  <a:pt x="4601" y="2170"/>
                </a:lnTo>
                <a:lnTo>
                  <a:pt x="4601" y="2170"/>
                </a:lnTo>
                <a:lnTo>
                  <a:pt x="4605" y="2170"/>
                </a:lnTo>
                <a:lnTo>
                  <a:pt x="4608" y="2170"/>
                </a:lnTo>
                <a:lnTo>
                  <a:pt x="4608" y="2170"/>
                </a:lnTo>
                <a:lnTo>
                  <a:pt x="4610" y="2168"/>
                </a:lnTo>
                <a:lnTo>
                  <a:pt x="4608" y="2168"/>
                </a:lnTo>
                <a:lnTo>
                  <a:pt x="4605" y="2166"/>
                </a:lnTo>
                <a:close/>
                <a:moveTo>
                  <a:pt x="4184" y="1654"/>
                </a:moveTo>
                <a:lnTo>
                  <a:pt x="4184" y="1654"/>
                </a:lnTo>
                <a:lnTo>
                  <a:pt x="4186" y="1654"/>
                </a:lnTo>
                <a:lnTo>
                  <a:pt x="4186" y="1654"/>
                </a:lnTo>
                <a:lnTo>
                  <a:pt x="4184" y="1654"/>
                </a:lnTo>
                <a:lnTo>
                  <a:pt x="4184" y="1654"/>
                </a:lnTo>
                <a:close/>
                <a:moveTo>
                  <a:pt x="4279" y="1935"/>
                </a:moveTo>
                <a:lnTo>
                  <a:pt x="4279" y="1935"/>
                </a:lnTo>
                <a:lnTo>
                  <a:pt x="4279" y="1935"/>
                </a:lnTo>
                <a:lnTo>
                  <a:pt x="4281" y="1933"/>
                </a:lnTo>
                <a:lnTo>
                  <a:pt x="4281" y="1933"/>
                </a:lnTo>
                <a:lnTo>
                  <a:pt x="4281" y="1931"/>
                </a:lnTo>
                <a:lnTo>
                  <a:pt x="4279" y="1933"/>
                </a:lnTo>
                <a:lnTo>
                  <a:pt x="4279" y="1935"/>
                </a:lnTo>
                <a:close/>
                <a:moveTo>
                  <a:pt x="4195" y="1646"/>
                </a:moveTo>
                <a:lnTo>
                  <a:pt x="4193" y="1646"/>
                </a:lnTo>
                <a:lnTo>
                  <a:pt x="4193" y="1646"/>
                </a:lnTo>
                <a:lnTo>
                  <a:pt x="4193" y="1648"/>
                </a:lnTo>
                <a:lnTo>
                  <a:pt x="4193" y="1650"/>
                </a:lnTo>
                <a:lnTo>
                  <a:pt x="4195" y="1650"/>
                </a:lnTo>
                <a:lnTo>
                  <a:pt x="4197" y="1648"/>
                </a:lnTo>
                <a:lnTo>
                  <a:pt x="4197" y="1648"/>
                </a:lnTo>
                <a:lnTo>
                  <a:pt x="4197" y="1648"/>
                </a:lnTo>
                <a:lnTo>
                  <a:pt x="4197" y="1646"/>
                </a:lnTo>
                <a:lnTo>
                  <a:pt x="4197" y="1646"/>
                </a:lnTo>
                <a:lnTo>
                  <a:pt x="4195" y="1646"/>
                </a:lnTo>
                <a:close/>
                <a:moveTo>
                  <a:pt x="4247" y="2013"/>
                </a:moveTo>
                <a:lnTo>
                  <a:pt x="4247" y="2011"/>
                </a:lnTo>
                <a:lnTo>
                  <a:pt x="4247" y="2011"/>
                </a:lnTo>
                <a:lnTo>
                  <a:pt x="4245" y="2006"/>
                </a:lnTo>
                <a:lnTo>
                  <a:pt x="4243" y="2006"/>
                </a:lnTo>
                <a:lnTo>
                  <a:pt x="4243" y="2006"/>
                </a:lnTo>
                <a:lnTo>
                  <a:pt x="4245" y="2009"/>
                </a:lnTo>
                <a:lnTo>
                  <a:pt x="4247" y="2015"/>
                </a:lnTo>
                <a:lnTo>
                  <a:pt x="4247" y="2013"/>
                </a:lnTo>
                <a:lnTo>
                  <a:pt x="4247" y="2013"/>
                </a:lnTo>
                <a:lnTo>
                  <a:pt x="4247" y="2013"/>
                </a:lnTo>
                <a:close/>
                <a:moveTo>
                  <a:pt x="4239" y="1713"/>
                </a:moveTo>
                <a:lnTo>
                  <a:pt x="4239" y="1715"/>
                </a:lnTo>
                <a:lnTo>
                  <a:pt x="4239" y="1715"/>
                </a:lnTo>
                <a:lnTo>
                  <a:pt x="4241" y="1715"/>
                </a:lnTo>
                <a:lnTo>
                  <a:pt x="4241" y="1715"/>
                </a:lnTo>
                <a:lnTo>
                  <a:pt x="4241" y="1713"/>
                </a:lnTo>
                <a:lnTo>
                  <a:pt x="4241" y="1713"/>
                </a:lnTo>
                <a:lnTo>
                  <a:pt x="4239" y="1713"/>
                </a:lnTo>
                <a:close/>
                <a:moveTo>
                  <a:pt x="4264" y="1732"/>
                </a:moveTo>
                <a:lnTo>
                  <a:pt x="4264" y="1734"/>
                </a:lnTo>
                <a:lnTo>
                  <a:pt x="4264" y="1734"/>
                </a:lnTo>
                <a:lnTo>
                  <a:pt x="4264" y="1734"/>
                </a:lnTo>
                <a:lnTo>
                  <a:pt x="4266" y="1734"/>
                </a:lnTo>
                <a:lnTo>
                  <a:pt x="4266" y="1734"/>
                </a:lnTo>
                <a:lnTo>
                  <a:pt x="4264" y="1734"/>
                </a:lnTo>
                <a:lnTo>
                  <a:pt x="4264" y="1732"/>
                </a:lnTo>
                <a:close/>
                <a:moveTo>
                  <a:pt x="4281" y="1732"/>
                </a:moveTo>
                <a:lnTo>
                  <a:pt x="4281" y="1732"/>
                </a:lnTo>
                <a:lnTo>
                  <a:pt x="4281" y="1730"/>
                </a:lnTo>
                <a:lnTo>
                  <a:pt x="4281" y="1730"/>
                </a:lnTo>
                <a:lnTo>
                  <a:pt x="4281" y="1730"/>
                </a:lnTo>
                <a:lnTo>
                  <a:pt x="4279" y="1730"/>
                </a:lnTo>
                <a:lnTo>
                  <a:pt x="4277" y="1730"/>
                </a:lnTo>
                <a:lnTo>
                  <a:pt x="4277" y="1730"/>
                </a:lnTo>
                <a:lnTo>
                  <a:pt x="4277" y="1732"/>
                </a:lnTo>
                <a:lnTo>
                  <a:pt x="4279" y="1732"/>
                </a:lnTo>
                <a:lnTo>
                  <a:pt x="4279" y="1732"/>
                </a:lnTo>
                <a:lnTo>
                  <a:pt x="4281" y="1732"/>
                </a:lnTo>
                <a:close/>
                <a:moveTo>
                  <a:pt x="4245" y="1734"/>
                </a:moveTo>
                <a:lnTo>
                  <a:pt x="4247" y="1736"/>
                </a:lnTo>
                <a:lnTo>
                  <a:pt x="4247" y="1734"/>
                </a:lnTo>
                <a:lnTo>
                  <a:pt x="4247" y="1734"/>
                </a:lnTo>
                <a:lnTo>
                  <a:pt x="4247" y="1734"/>
                </a:lnTo>
                <a:lnTo>
                  <a:pt x="4251" y="1734"/>
                </a:lnTo>
                <a:lnTo>
                  <a:pt x="4253" y="1734"/>
                </a:lnTo>
                <a:lnTo>
                  <a:pt x="4253" y="1734"/>
                </a:lnTo>
                <a:lnTo>
                  <a:pt x="4258" y="1734"/>
                </a:lnTo>
                <a:lnTo>
                  <a:pt x="4258" y="1734"/>
                </a:lnTo>
                <a:lnTo>
                  <a:pt x="4258" y="1732"/>
                </a:lnTo>
                <a:lnTo>
                  <a:pt x="4260" y="1732"/>
                </a:lnTo>
                <a:lnTo>
                  <a:pt x="4260" y="1732"/>
                </a:lnTo>
                <a:lnTo>
                  <a:pt x="4260" y="1730"/>
                </a:lnTo>
                <a:lnTo>
                  <a:pt x="4245" y="1730"/>
                </a:lnTo>
                <a:lnTo>
                  <a:pt x="4243" y="1730"/>
                </a:lnTo>
                <a:lnTo>
                  <a:pt x="4241" y="1732"/>
                </a:lnTo>
                <a:lnTo>
                  <a:pt x="4241" y="1732"/>
                </a:lnTo>
                <a:lnTo>
                  <a:pt x="4241" y="1734"/>
                </a:lnTo>
                <a:lnTo>
                  <a:pt x="4245" y="1734"/>
                </a:lnTo>
                <a:close/>
                <a:moveTo>
                  <a:pt x="2766" y="702"/>
                </a:moveTo>
                <a:lnTo>
                  <a:pt x="2766" y="705"/>
                </a:lnTo>
                <a:lnTo>
                  <a:pt x="2768" y="705"/>
                </a:lnTo>
                <a:lnTo>
                  <a:pt x="2768" y="705"/>
                </a:lnTo>
                <a:lnTo>
                  <a:pt x="2768" y="705"/>
                </a:lnTo>
                <a:lnTo>
                  <a:pt x="2770" y="702"/>
                </a:lnTo>
                <a:lnTo>
                  <a:pt x="2768" y="702"/>
                </a:lnTo>
                <a:lnTo>
                  <a:pt x="2766" y="702"/>
                </a:lnTo>
                <a:close/>
                <a:moveTo>
                  <a:pt x="3107" y="1099"/>
                </a:moveTo>
                <a:lnTo>
                  <a:pt x="3107" y="1097"/>
                </a:lnTo>
                <a:lnTo>
                  <a:pt x="3105" y="1097"/>
                </a:lnTo>
                <a:lnTo>
                  <a:pt x="3105" y="1099"/>
                </a:lnTo>
                <a:lnTo>
                  <a:pt x="3103" y="1099"/>
                </a:lnTo>
                <a:lnTo>
                  <a:pt x="3101" y="1099"/>
                </a:lnTo>
                <a:lnTo>
                  <a:pt x="3095" y="1101"/>
                </a:lnTo>
                <a:lnTo>
                  <a:pt x="3093" y="1103"/>
                </a:lnTo>
                <a:lnTo>
                  <a:pt x="3091" y="1103"/>
                </a:lnTo>
                <a:lnTo>
                  <a:pt x="3088" y="1101"/>
                </a:lnTo>
                <a:lnTo>
                  <a:pt x="3084" y="1101"/>
                </a:lnTo>
                <a:lnTo>
                  <a:pt x="3084" y="1103"/>
                </a:lnTo>
                <a:lnTo>
                  <a:pt x="3084" y="1105"/>
                </a:lnTo>
                <a:lnTo>
                  <a:pt x="3082" y="1105"/>
                </a:lnTo>
                <a:lnTo>
                  <a:pt x="3082" y="1105"/>
                </a:lnTo>
                <a:lnTo>
                  <a:pt x="3080" y="1105"/>
                </a:lnTo>
                <a:lnTo>
                  <a:pt x="3080" y="1105"/>
                </a:lnTo>
                <a:lnTo>
                  <a:pt x="3078" y="1105"/>
                </a:lnTo>
                <a:lnTo>
                  <a:pt x="3078" y="1107"/>
                </a:lnTo>
                <a:lnTo>
                  <a:pt x="3076" y="1107"/>
                </a:lnTo>
                <a:lnTo>
                  <a:pt x="3076" y="1109"/>
                </a:lnTo>
                <a:lnTo>
                  <a:pt x="3078" y="1111"/>
                </a:lnTo>
                <a:lnTo>
                  <a:pt x="3078" y="1111"/>
                </a:lnTo>
                <a:lnTo>
                  <a:pt x="3078" y="1111"/>
                </a:lnTo>
                <a:lnTo>
                  <a:pt x="3082" y="1113"/>
                </a:lnTo>
                <a:lnTo>
                  <a:pt x="3082" y="1113"/>
                </a:lnTo>
                <a:lnTo>
                  <a:pt x="3084" y="1113"/>
                </a:lnTo>
                <a:lnTo>
                  <a:pt x="3084" y="1113"/>
                </a:lnTo>
                <a:lnTo>
                  <a:pt x="3084" y="1113"/>
                </a:lnTo>
                <a:lnTo>
                  <a:pt x="3086" y="1115"/>
                </a:lnTo>
                <a:lnTo>
                  <a:pt x="3086" y="1113"/>
                </a:lnTo>
                <a:lnTo>
                  <a:pt x="3086" y="1113"/>
                </a:lnTo>
                <a:lnTo>
                  <a:pt x="3086" y="1113"/>
                </a:lnTo>
                <a:lnTo>
                  <a:pt x="3088" y="1113"/>
                </a:lnTo>
                <a:lnTo>
                  <a:pt x="3088" y="1113"/>
                </a:lnTo>
                <a:lnTo>
                  <a:pt x="3091" y="1111"/>
                </a:lnTo>
                <a:lnTo>
                  <a:pt x="3093" y="1111"/>
                </a:lnTo>
                <a:lnTo>
                  <a:pt x="3093" y="1111"/>
                </a:lnTo>
                <a:lnTo>
                  <a:pt x="3097" y="1107"/>
                </a:lnTo>
                <a:lnTo>
                  <a:pt x="3097" y="1107"/>
                </a:lnTo>
                <a:lnTo>
                  <a:pt x="3097" y="1107"/>
                </a:lnTo>
                <a:lnTo>
                  <a:pt x="3099" y="1107"/>
                </a:lnTo>
                <a:lnTo>
                  <a:pt x="3101" y="1107"/>
                </a:lnTo>
                <a:lnTo>
                  <a:pt x="3101" y="1107"/>
                </a:lnTo>
                <a:lnTo>
                  <a:pt x="3101" y="1107"/>
                </a:lnTo>
                <a:lnTo>
                  <a:pt x="3099" y="1105"/>
                </a:lnTo>
                <a:lnTo>
                  <a:pt x="3099" y="1105"/>
                </a:lnTo>
                <a:lnTo>
                  <a:pt x="3099" y="1103"/>
                </a:lnTo>
                <a:lnTo>
                  <a:pt x="3107" y="1099"/>
                </a:lnTo>
                <a:close/>
                <a:moveTo>
                  <a:pt x="3068" y="916"/>
                </a:moveTo>
                <a:lnTo>
                  <a:pt x="3072" y="916"/>
                </a:lnTo>
                <a:lnTo>
                  <a:pt x="3074" y="916"/>
                </a:lnTo>
                <a:lnTo>
                  <a:pt x="3072" y="916"/>
                </a:lnTo>
                <a:lnTo>
                  <a:pt x="3065" y="914"/>
                </a:lnTo>
                <a:lnTo>
                  <a:pt x="3065" y="914"/>
                </a:lnTo>
                <a:lnTo>
                  <a:pt x="3063" y="914"/>
                </a:lnTo>
                <a:lnTo>
                  <a:pt x="3065" y="914"/>
                </a:lnTo>
                <a:lnTo>
                  <a:pt x="3065" y="916"/>
                </a:lnTo>
                <a:lnTo>
                  <a:pt x="3068" y="916"/>
                </a:lnTo>
                <a:close/>
                <a:moveTo>
                  <a:pt x="3000" y="1101"/>
                </a:moveTo>
                <a:lnTo>
                  <a:pt x="3000" y="1101"/>
                </a:lnTo>
                <a:lnTo>
                  <a:pt x="3003" y="1099"/>
                </a:lnTo>
                <a:lnTo>
                  <a:pt x="3003" y="1099"/>
                </a:lnTo>
                <a:lnTo>
                  <a:pt x="3000" y="1097"/>
                </a:lnTo>
                <a:lnTo>
                  <a:pt x="3003" y="1097"/>
                </a:lnTo>
                <a:lnTo>
                  <a:pt x="3003" y="1095"/>
                </a:lnTo>
                <a:lnTo>
                  <a:pt x="3000" y="1095"/>
                </a:lnTo>
                <a:lnTo>
                  <a:pt x="3000" y="1097"/>
                </a:lnTo>
                <a:lnTo>
                  <a:pt x="3000" y="1099"/>
                </a:lnTo>
                <a:lnTo>
                  <a:pt x="3000" y="1099"/>
                </a:lnTo>
                <a:lnTo>
                  <a:pt x="3000" y="1101"/>
                </a:lnTo>
                <a:lnTo>
                  <a:pt x="3000" y="1101"/>
                </a:lnTo>
                <a:close/>
                <a:moveTo>
                  <a:pt x="3011" y="1082"/>
                </a:moveTo>
                <a:lnTo>
                  <a:pt x="3011" y="1082"/>
                </a:lnTo>
                <a:lnTo>
                  <a:pt x="3011" y="1082"/>
                </a:lnTo>
                <a:lnTo>
                  <a:pt x="3011" y="1080"/>
                </a:lnTo>
                <a:lnTo>
                  <a:pt x="3011" y="1080"/>
                </a:lnTo>
                <a:lnTo>
                  <a:pt x="3011" y="1082"/>
                </a:lnTo>
                <a:lnTo>
                  <a:pt x="3011" y="1082"/>
                </a:lnTo>
                <a:lnTo>
                  <a:pt x="3011" y="1082"/>
                </a:lnTo>
                <a:lnTo>
                  <a:pt x="3011" y="1082"/>
                </a:lnTo>
                <a:close/>
                <a:moveTo>
                  <a:pt x="2860" y="977"/>
                </a:moveTo>
                <a:lnTo>
                  <a:pt x="2858" y="977"/>
                </a:lnTo>
                <a:lnTo>
                  <a:pt x="2864" y="979"/>
                </a:lnTo>
                <a:lnTo>
                  <a:pt x="2862" y="977"/>
                </a:lnTo>
                <a:lnTo>
                  <a:pt x="2860" y="977"/>
                </a:lnTo>
                <a:lnTo>
                  <a:pt x="2860" y="977"/>
                </a:lnTo>
                <a:close/>
                <a:moveTo>
                  <a:pt x="2998" y="1061"/>
                </a:moveTo>
                <a:lnTo>
                  <a:pt x="2998" y="1061"/>
                </a:lnTo>
                <a:lnTo>
                  <a:pt x="2996" y="1061"/>
                </a:lnTo>
                <a:lnTo>
                  <a:pt x="2994" y="1061"/>
                </a:lnTo>
                <a:lnTo>
                  <a:pt x="2994" y="1061"/>
                </a:lnTo>
                <a:lnTo>
                  <a:pt x="2992" y="1063"/>
                </a:lnTo>
                <a:lnTo>
                  <a:pt x="2994" y="1063"/>
                </a:lnTo>
                <a:lnTo>
                  <a:pt x="2994" y="1063"/>
                </a:lnTo>
                <a:lnTo>
                  <a:pt x="2996" y="1063"/>
                </a:lnTo>
                <a:lnTo>
                  <a:pt x="2996" y="1063"/>
                </a:lnTo>
                <a:lnTo>
                  <a:pt x="2998" y="1063"/>
                </a:lnTo>
                <a:lnTo>
                  <a:pt x="3000" y="1063"/>
                </a:lnTo>
                <a:lnTo>
                  <a:pt x="3000" y="1061"/>
                </a:lnTo>
                <a:lnTo>
                  <a:pt x="2998" y="1061"/>
                </a:lnTo>
                <a:close/>
                <a:moveTo>
                  <a:pt x="2998" y="1076"/>
                </a:moveTo>
                <a:lnTo>
                  <a:pt x="2998" y="1076"/>
                </a:lnTo>
                <a:lnTo>
                  <a:pt x="3000" y="1076"/>
                </a:lnTo>
                <a:lnTo>
                  <a:pt x="2998" y="1074"/>
                </a:lnTo>
                <a:lnTo>
                  <a:pt x="2998" y="1074"/>
                </a:lnTo>
                <a:lnTo>
                  <a:pt x="2996" y="1074"/>
                </a:lnTo>
                <a:lnTo>
                  <a:pt x="2998" y="1074"/>
                </a:lnTo>
                <a:lnTo>
                  <a:pt x="2998" y="1076"/>
                </a:lnTo>
                <a:lnTo>
                  <a:pt x="2998" y="1076"/>
                </a:lnTo>
                <a:close/>
                <a:moveTo>
                  <a:pt x="3003" y="1076"/>
                </a:moveTo>
                <a:lnTo>
                  <a:pt x="3003" y="1076"/>
                </a:lnTo>
                <a:lnTo>
                  <a:pt x="3000" y="1078"/>
                </a:lnTo>
                <a:lnTo>
                  <a:pt x="2998" y="1078"/>
                </a:lnTo>
                <a:lnTo>
                  <a:pt x="2998" y="1080"/>
                </a:lnTo>
                <a:lnTo>
                  <a:pt x="2998" y="1080"/>
                </a:lnTo>
                <a:lnTo>
                  <a:pt x="2998" y="1078"/>
                </a:lnTo>
                <a:lnTo>
                  <a:pt x="3000" y="1078"/>
                </a:lnTo>
                <a:lnTo>
                  <a:pt x="3003" y="1078"/>
                </a:lnTo>
                <a:lnTo>
                  <a:pt x="3005" y="1078"/>
                </a:lnTo>
                <a:lnTo>
                  <a:pt x="3003" y="1076"/>
                </a:lnTo>
                <a:close/>
                <a:moveTo>
                  <a:pt x="2852" y="969"/>
                </a:moveTo>
                <a:lnTo>
                  <a:pt x="2852" y="969"/>
                </a:lnTo>
                <a:lnTo>
                  <a:pt x="2852" y="967"/>
                </a:lnTo>
                <a:lnTo>
                  <a:pt x="2852" y="967"/>
                </a:lnTo>
                <a:lnTo>
                  <a:pt x="2848" y="967"/>
                </a:lnTo>
                <a:lnTo>
                  <a:pt x="2845" y="967"/>
                </a:lnTo>
                <a:lnTo>
                  <a:pt x="2845" y="967"/>
                </a:lnTo>
                <a:lnTo>
                  <a:pt x="2845" y="967"/>
                </a:lnTo>
                <a:lnTo>
                  <a:pt x="2848" y="969"/>
                </a:lnTo>
                <a:lnTo>
                  <a:pt x="2850" y="969"/>
                </a:lnTo>
                <a:lnTo>
                  <a:pt x="2852" y="969"/>
                </a:lnTo>
                <a:close/>
                <a:moveTo>
                  <a:pt x="3009" y="1092"/>
                </a:moveTo>
                <a:lnTo>
                  <a:pt x="3011" y="1092"/>
                </a:lnTo>
                <a:lnTo>
                  <a:pt x="3011" y="1092"/>
                </a:lnTo>
                <a:lnTo>
                  <a:pt x="3013" y="1090"/>
                </a:lnTo>
                <a:lnTo>
                  <a:pt x="3015" y="1090"/>
                </a:lnTo>
                <a:lnTo>
                  <a:pt x="3015" y="1088"/>
                </a:lnTo>
                <a:lnTo>
                  <a:pt x="3015" y="1088"/>
                </a:lnTo>
                <a:lnTo>
                  <a:pt x="3017" y="1084"/>
                </a:lnTo>
                <a:lnTo>
                  <a:pt x="3017" y="1084"/>
                </a:lnTo>
                <a:lnTo>
                  <a:pt x="3015" y="1084"/>
                </a:lnTo>
                <a:lnTo>
                  <a:pt x="3013" y="1086"/>
                </a:lnTo>
                <a:lnTo>
                  <a:pt x="3011" y="1086"/>
                </a:lnTo>
                <a:lnTo>
                  <a:pt x="3011" y="1088"/>
                </a:lnTo>
                <a:lnTo>
                  <a:pt x="3009" y="1088"/>
                </a:lnTo>
                <a:lnTo>
                  <a:pt x="3009" y="1088"/>
                </a:lnTo>
                <a:lnTo>
                  <a:pt x="3009" y="1090"/>
                </a:lnTo>
                <a:lnTo>
                  <a:pt x="3009" y="1092"/>
                </a:lnTo>
                <a:lnTo>
                  <a:pt x="3009" y="1092"/>
                </a:lnTo>
                <a:close/>
                <a:moveTo>
                  <a:pt x="2845" y="969"/>
                </a:moveTo>
                <a:lnTo>
                  <a:pt x="2848" y="971"/>
                </a:lnTo>
                <a:lnTo>
                  <a:pt x="2850" y="971"/>
                </a:lnTo>
                <a:lnTo>
                  <a:pt x="2856" y="971"/>
                </a:lnTo>
                <a:lnTo>
                  <a:pt x="2856" y="971"/>
                </a:lnTo>
                <a:lnTo>
                  <a:pt x="2856" y="971"/>
                </a:lnTo>
                <a:lnTo>
                  <a:pt x="2850" y="971"/>
                </a:lnTo>
                <a:lnTo>
                  <a:pt x="2850" y="969"/>
                </a:lnTo>
                <a:lnTo>
                  <a:pt x="2848" y="969"/>
                </a:lnTo>
                <a:lnTo>
                  <a:pt x="2845" y="969"/>
                </a:lnTo>
                <a:lnTo>
                  <a:pt x="2845" y="969"/>
                </a:lnTo>
                <a:close/>
                <a:moveTo>
                  <a:pt x="2850" y="975"/>
                </a:moveTo>
                <a:lnTo>
                  <a:pt x="2850" y="975"/>
                </a:lnTo>
                <a:lnTo>
                  <a:pt x="2852" y="975"/>
                </a:lnTo>
                <a:lnTo>
                  <a:pt x="2854" y="975"/>
                </a:lnTo>
                <a:lnTo>
                  <a:pt x="2856" y="975"/>
                </a:lnTo>
                <a:lnTo>
                  <a:pt x="2856" y="975"/>
                </a:lnTo>
                <a:lnTo>
                  <a:pt x="2856" y="975"/>
                </a:lnTo>
                <a:lnTo>
                  <a:pt x="2856" y="973"/>
                </a:lnTo>
                <a:lnTo>
                  <a:pt x="2854" y="973"/>
                </a:lnTo>
                <a:lnTo>
                  <a:pt x="2852" y="973"/>
                </a:lnTo>
                <a:lnTo>
                  <a:pt x="2850" y="973"/>
                </a:lnTo>
                <a:lnTo>
                  <a:pt x="2850" y="973"/>
                </a:lnTo>
                <a:lnTo>
                  <a:pt x="2850" y="975"/>
                </a:lnTo>
                <a:close/>
                <a:moveTo>
                  <a:pt x="2829" y="954"/>
                </a:moveTo>
                <a:lnTo>
                  <a:pt x="2827" y="952"/>
                </a:lnTo>
                <a:lnTo>
                  <a:pt x="2827" y="954"/>
                </a:lnTo>
                <a:lnTo>
                  <a:pt x="2827" y="954"/>
                </a:lnTo>
                <a:lnTo>
                  <a:pt x="2829" y="956"/>
                </a:lnTo>
                <a:lnTo>
                  <a:pt x="2829" y="954"/>
                </a:lnTo>
                <a:close/>
                <a:moveTo>
                  <a:pt x="2827" y="958"/>
                </a:moveTo>
                <a:lnTo>
                  <a:pt x="2827" y="956"/>
                </a:lnTo>
                <a:lnTo>
                  <a:pt x="2829" y="958"/>
                </a:lnTo>
                <a:lnTo>
                  <a:pt x="2829" y="958"/>
                </a:lnTo>
                <a:lnTo>
                  <a:pt x="2829" y="956"/>
                </a:lnTo>
                <a:lnTo>
                  <a:pt x="2824" y="954"/>
                </a:lnTo>
                <a:lnTo>
                  <a:pt x="2822" y="952"/>
                </a:lnTo>
                <a:lnTo>
                  <a:pt x="2824" y="954"/>
                </a:lnTo>
                <a:lnTo>
                  <a:pt x="2827" y="958"/>
                </a:lnTo>
                <a:close/>
                <a:moveTo>
                  <a:pt x="2590" y="923"/>
                </a:moveTo>
                <a:lnTo>
                  <a:pt x="2590" y="923"/>
                </a:lnTo>
                <a:lnTo>
                  <a:pt x="2590" y="921"/>
                </a:lnTo>
                <a:lnTo>
                  <a:pt x="2588" y="918"/>
                </a:lnTo>
                <a:lnTo>
                  <a:pt x="2588" y="921"/>
                </a:lnTo>
                <a:lnTo>
                  <a:pt x="2588" y="921"/>
                </a:lnTo>
                <a:lnTo>
                  <a:pt x="2590" y="923"/>
                </a:lnTo>
                <a:lnTo>
                  <a:pt x="2590" y="923"/>
                </a:lnTo>
                <a:close/>
                <a:moveTo>
                  <a:pt x="2822" y="946"/>
                </a:moveTo>
                <a:lnTo>
                  <a:pt x="2824" y="948"/>
                </a:lnTo>
                <a:lnTo>
                  <a:pt x="2824" y="948"/>
                </a:lnTo>
                <a:lnTo>
                  <a:pt x="2827" y="948"/>
                </a:lnTo>
                <a:lnTo>
                  <a:pt x="2827" y="950"/>
                </a:lnTo>
                <a:lnTo>
                  <a:pt x="2827" y="950"/>
                </a:lnTo>
                <a:lnTo>
                  <a:pt x="2829" y="950"/>
                </a:lnTo>
                <a:lnTo>
                  <a:pt x="2829" y="950"/>
                </a:lnTo>
                <a:lnTo>
                  <a:pt x="2829" y="950"/>
                </a:lnTo>
                <a:lnTo>
                  <a:pt x="2827" y="948"/>
                </a:lnTo>
                <a:lnTo>
                  <a:pt x="2824" y="946"/>
                </a:lnTo>
                <a:lnTo>
                  <a:pt x="2824" y="946"/>
                </a:lnTo>
                <a:lnTo>
                  <a:pt x="2822" y="946"/>
                </a:lnTo>
                <a:lnTo>
                  <a:pt x="2822" y="944"/>
                </a:lnTo>
                <a:lnTo>
                  <a:pt x="2820" y="944"/>
                </a:lnTo>
                <a:lnTo>
                  <a:pt x="2822" y="944"/>
                </a:lnTo>
                <a:lnTo>
                  <a:pt x="2822" y="946"/>
                </a:lnTo>
                <a:close/>
                <a:moveTo>
                  <a:pt x="2822" y="941"/>
                </a:moveTo>
                <a:lnTo>
                  <a:pt x="2822" y="944"/>
                </a:lnTo>
                <a:lnTo>
                  <a:pt x="2822" y="941"/>
                </a:lnTo>
                <a:lnTo>
                  <a:pt x="2822" y="941"/>
                </a:lnTo>
                <a:lnTo>
                  <a:pt x="2822" y="941"/>
                </a:lnTo>
                <a:lnTo>
                  <a:pt x="2820" y="941"/>
                </a:lnTo>
                <a:lnTo>
                  <a:pt x="2820" y="941"/>
                </a:lnTo>
                <a:lnTo>
                  <a:pt x="2820" y="941"/>
                </a:lnTo>
                <a:lnTo>
                  <a:pt x="2820" y="941"/>
                </a:lnTo>
                <a:lnTo>
                  <a:pt x="2822" y="941"/>
                </a:lnTo>
                <a:close/>
                <a:moveTo>
                  <a:pt x="2816" y="939"/>
                </a:moveTo>
                <a:lnTo>
                  <a:pt x="2816" y="941"/>
                </a:lnTo>
                <a:lnTo>
                  <a:pt x="2816" y="944"/>
                </a:lnTo>
                <a:lnTo>
                  <a:pt x="2818" y="946"/>
                </a:lnTo>
                <a:lnTo>
                  <a:pt x="2818" y="944"/>
                </a:lnTo>
                <a:lnTo>
                  <a:pt x="2818" y="944"/>
                </a:lnTo>
                <a:lnTo>
                  <a:pt x="2818" y="944"/>
                </a:lnTo>
                <a:lnTo>
                  <a:pt x="2816" y="939"/>
                </a:lnTo>
                <a:lnTo>
                  <a:pt x="2818" y="939"/>
                </a:lnTo>
                <a:lnTo>
                  <a:pt x="2816" y="937"/>
                </a:lnTo>
                <a:lnTo>
                  <a:pt x="2816" y="937"/>
                </a:lnTo>
                <a:lnTo>
                  <a:pt x="2816" y="935"/>
                </a:lnTo>
                <a:lnTo>
                  <a:pt x="2816" y="935"/>
                </a:lnTo>
                <a:lnTo>
                  <a:pt x="2814" y="935"/>
                </a:lnTo>
                <a:lnTo>
                  <a:pt x="2816" y="937"/>
                </a:lnTo>
                <a:lnTo>
                  <a:pt x="2816" y="937"/>
                </a:lnTo>
                <a:lnTo>
                  <a:pt x="2814" y="939"/>
                </a:lnTo>
                <a:lnTo>
                  <a:pt x="2816" y="939"/>
                </a:lnTo>
                <a:close/>
                <a:moveTo>
                  <a:pt x="2829" y="956"/>
                </a:moveTo>
                <a:lnTo>
                  <a:pt x="2831" y="956"/>
                </a:lnTo>
                <a:lnTo>
                  <a:pt x="2831" y="958"/>
                </a:lnTo>
                <a:lnTo>
                  <a:pt x="2831" y="956"/>
                </a:lnTo>
                <a:lnTo>
                  <a:pt x="2829" y="956"/>
                </a:lnTo>
                <a:lnTo>
                  <a:pt x="2829" y="956"/>
                </a:lnTo>
                <a:close/>
                <a:moveTo>
                  <a:pt x="2688" y="780"/>
                </a:moveTo>
                <a:lnTo>
                  <a:pt x="2688" y="780"/>
                </a:lnTo>
                <a:lnTo>
                  <a:pt x="2686" y="782"/>
                </a:lnTo>
                <a:lnTo>
                  <a:pt x="2682" y="782"/>
                </a:lnTo>
                <a:lnTo>
                  <a:pt x="2684" y="782"/>
                </a:lnTo>
                <a:lnTo>
                  <a:pt x="2684" y="782"/>
                </a:lnTo>
                <a:lnTo>
                  <a:pt x="2688" y="780"/>
                </a:lnTo>
                <a:close/>
                <a:moveTo>
                  <a:pt x="2820" y="937"/>
                </a:moveTo>
                <a:lnTo>
                  <a:pt x="2820" y="937"/>
                </a:lnTo>
                <a:lnTo>
                  <a:pt x="2820" y="939"/>
                </a:lnTo>
                <a:lnTo>
                  <a:pt x="2822" y="939"/>
                </a:lnTo>
                <a:lnTo>
                  <a:pt x="2820" y="937"/>
                </a:lnTo>
                <a:lnTo>
                  <a:pt x="2820" y="937"/>
                </a:lnTo>
                <a:lnTo>
                  <a:pt x="2820" y="935"/>
                </a:lnTo>
                <a:lnTo>
                  <a:pt x="2818" y="933"/>
                </a:lnTo>
                <a:lnTo>
                  <a:pt x="2818" y="935"/>
                </a:lnTo>
                <a:lnTo>
                  <a:pt x="2816" y="935"/>
                </a:lnTo>
                <a:lnTo>
                  <a:pt x="2816" y="937"/>
                </a:lnTo>
                <a:lnTo>
                  <a:pt x="2818" y="937"/>
                </a:lnTo>
                <a:lnTo>
                  <a:pt x="2820" y="937"/>
                </a:lnTo>
                <a:close/>
                <a:moveTo>
                  <a:pt x="2963" y="1080"/>
                </a:moveTo>
                <a:lnTo>
                  <a:pt x="2963" y="1078"/>
                </a:lnTo>
                <a:lnTo>
                  <a:pt x="2963" y="1080"/>
                </a:lnTo>
                <a:lnTo>
                  <a:pt x="2963" y="1080"/>
                </a:lnTo>
                <a:lnTo>
                  <a:pt x="2961" y="1080"/>
                </a:lnTo>
                <a:lnTo>
                  <a:pt x="2961" y="1080"/>
                </a:lnTo>
                <a:lnTo>
                  <a:pt x="2961" y="1080"/>
                </a:lnTo>
                <a:lnTo>
                  <a:pt x="2961" y="1080"/>
                </a:lnTo>
                <a:lnTo>
                  <a:pt x="2963" y="1080"/>
                </a:lnTo>
                <a:lnTo>
                  <a:pt x="2963" y="1080"/>
                </a:lnTo>
                <a:close/>
                <a:moveTo>
                  <a:pt x="2982" y="1078"/>
                </a:moveTo>
                <a:lnTo>
                  <a:pt x="2982" y="1078"/>
                </a:lnTo>
                <a:lnTo>
                  <a:pt x="2982" y="1078"/>
                </a:lnTo>
                <a:lnTo>
                  <a:pt x="2982" y="1078"/>
                </a:lnTo>
                <a:lnTo>
                  <a:pt x="2984" y="1076"/>
                </a:lnTo>
                <a:lnTo>
                  <a:pt x="2986" y="1076"/>
                </a:lnTo>
                <a:lnTo>
                  <a:pt x="2984" y="1076"/>
                </a:lnTo>
                <a:lnTo>
                  <a:pt x="2984" y="1076"/>
                </a:lnTo>
                <a:lnTo>
                  <a:pt x="2982" y="1078"/>
                </a:lnTo>
                <a:lnTo>
                  <a:pt x="2982" y="1078"/>
                </a:lnTo>
                <a:lnTo>
                  <a:pt x="2982" y="1078"/>
                </a:lnTo>
                <a:close/>
                <a:moveTo>
                  <a:pt x="2990" y="1036"/>
                </a:moveTo>
                <a:lnTo>
                  <a:pt x="2986" y="1036"/>
                </a:lnTo>
                <a:lnTo>
                  <a:pt x="2986" y="1036"/>
                </a:lnTo>
                <a:lnTo>
                  <a:pt x="2986" y="1036"/>
                </a:lnTo>
                <a:lnTo>
                  <a:pt x="2984" y="1036"/>
                </a:lnTo>
                <a:lnTo>
                  <a:pt x="2984" y="1036"/>
                </a:lnTo>
                <a:lnTo>
                  <a:pt x="2982" y="1038"/>
                </a:lnTo>
                <a:lnTo>
                  <a:pt x="2982" y="1038"/>
                </a:lnTo>
                <a:lnTo>
                  <a:pt x="2984" y="1040"/>
                </a:lnTo>
                <a:lnTo>
                  <a:pt x="2986" y="1040"/>
                </a:lnTo>
                <a:lnTo>
                  <a:pt x="2988" y="1038"/>
                </a:lnTo>
                <a:lnTo>
                  <a:pt x="2988" y="1038"/>
                </a:lnTo>
                <a:lnTo>
                  <a:pt x="2988" y="1038"/>
                </a:lnTo>
                <a:lnTo>
                  <a:pt x="2986" y="1040"/>
                </a:lnTo>
                <a:lnTo>
                  <a:pt x="2986" y="1040"/>
                </a:lnTo>
                <a:lnTo>
                  <a:pt x="2990" y="1042"/>
                </a:lnTo>
                <a:lnTo>
                  <a:pt x="2992" y="1042"/>
                </a:lnTo>
                <a:lnTo>
                  <a:pt x="2992" y="1042"/>
                </a:lnTo>
                <a:lnTo>
                  <a:pt x="2992" y="1040"/>
                </a:lnTo>
                <a:lnTo>
                  <a:pt x="2992" y="1040"/>
                </a:lnTo>
                <a:lnTo>
                  <a:pt x="2992" y="1040"/>
                </a:lnTo>
                <a:lnTo>
                  <a:pt x="2992" y="1040"/>
                </a:lnTo>
                <a:lnTo>
                  <a:pt x="2992" y="1040"/>
                </a:lnTo>
                <a:lnTo>
                  <a:pt x="2992" y="1040"/>
                </a:lnTo>
                <a:lnTo>
                  <a:pt x="2992" y="1038"/>
                </a:lnTo>
                <a:lnTo>
                  <a:pt x="2990" y="1038"/>
                </a:lnTo>
                <a:lnTo>
                  <a:pt x="2990" y="1036"/>
                </a:lnTo>
                <a:lnTo>
                  <a:pt x="2990" y="1036"/>
                </a:lnTo>
                <a:close/>
                <a:moveTo>
                  <a:pt x="2988" y="1065"/>
                </a:moveTo>
                <a:lnTo>
                  <a:pt x="2986" y="1065"/>
                </a:lnTo>
                <a:lnTo>
                  <a:pt x="2984" y="1065"/>
                </a:lnTo>
                <a:lnTo>
                  <a:pt x="2984" y="1065"/>
                </a:lnTo>
                <a:lnTo>
                  <a:pt x="2986" y="1065"/>
                </a:lnTo>
                <a:lnTo>
                  <a:pt x="2988" y="1065"/>
                </a:lnTo>
                <a:lnTo>
                  <a:pt x="2988" y="1065"/>
                </a:lnTo>
                <a:lnTo>
                  <a:pt x="2990" y="1063"/>
                </a:lnTo>
                <a:lnTo>
                  <a:pt x="2990" y="1063"/>
                </a:lnTo>
                <a:lnTo>
                  <a:pt x="2988" y="1065"/>
                </a:lnTo>
                <a:close/>
                <a:moveTo>
                  <a:pt x="2986" y="1048"/>
                </a:moveTo>
                <a:lnTo>
                  <a:pt x="2984" y="1048"/>
                </a:lnTo>
                <a:lnTo>
                  <a:pt x="2982" y="1048"/>
                </a:lnTo>
                <a:lnTo>
                  <a:pt x="2982" y="1050"/>
                </a:lnTo>
                <a:lnTo>
                  <a:pt x="2984" y="1050"/>
                </a:lnTo>
                <a:lnTo>
                  <a:pt x="2984" y="1053"/>
                </a:lnTo>
                <a:lnTo>
                  <a:pt x="2984" y="1053"/>
                </a:lnTo>
                <a:lnTo>
                  <a:pt x="2982" y="1055"/>
                </a:lnTo>
                <a:lnTo>
                  <a:pt x="2984" y="1055"/>
                </a:lnTo>
                <a:lnTo>
                  <a:pt x="2984" y="1055"/>
                </a:lnTo>
                <a:lnTo>
                  <a:pt x="2986" y="1055"/>
                </a:lnTo>
                <a:lnTo>
                  <a:pt x="2986" y="1055"/>
                </a:lnTo>
                <a:lnTo>
                  <a:pt x="2986" y="1053"/>
                </a:lnTo>
                <a:lnTo>
                  <a:pt x="2986" y="1053"/>
                </a:lnTo>
                <a:lnTo>
                  <a:pt x="2986" y="1050"/>
                </a:lnTo>
                <a:lnTo>
                  <a:pt x="2986" y="1050"/>
                </a:lnTo>
                <a:lnTo>
                  <a:pt x="2986" y="1048"/>
                </a:lnTo>
                <a:lnTo>
                  <a:pt x="2986" y="1048"/>
                </a:lnTo>
                <a:close/>
                <a:moveTo>
                  <a:pt x="2988" y="1082"/>
                </a:moveTo>
                <a:lnTo>
                  <a:pt x="2988" y="1082"/>
                </a:lnTo>
                <a:lnTo>
                  <a:pt x="2990" y="1082"/>
                </a:lnTo>
                <a:lnTo>
                  <a:pt x="2990" y="1082"/>
                </a:lnTo>
                <a:lnTo>
                  <a:pt x="2990" y="1082"/>
                </a:lnTo>
                <a:lnTo>
                  <a:pt x="2990" y="1082"/>
                </a:lnTo>
                <a:lnTo>
                  <a:pt x="2990" y="1080"/>
                </a:lnTo>
                <a:lnTo>
                  <a:pt x="2990" y="1082"/>
                </a:lnTo>
                <a:lnTo>
                  <a:pt x="2990" y="1082"/>
                </a:lnTo>
                <a:lnTo>
                  <a:pt x="2988" y="1082"/>
                </a:lnTo>
                <a:close/>
                <a:moveTo>
                  <a:pt x="2961" y="1067"/>
                </a:moveTo>
                <a:lnTo>
                  <a:pt x="2961" y="1067"/>
                </a:lnTo>
                <a:lnTo>
                  <a:pt x="2961" y="1067"/>
                </a:lnTo>
                <a:lnTo>
                  <a:pt x="2961" y="1069"/>
                </a:lnTo>
                <a:lnTo>
                  <a:pt x="2961" y="1069"/>
                </a:lnTo>
                <a:lnTo>
                  <a:pt x="2961" y="1069"/>
                </a:lnTo>
                <a:lnTo>
                  <a:pt x="2963" y="1067"/>
                </a:lnTo>
                <a:lnTo>
                  <a:pt x="2963" y="1067"/>
                </a:lnTo>
                <a:lnTo>
                  <a:pt x="2961" y="1067"/>
                </a:lnTo>
                <a:close/>
                <a:moveTo>
                  <a:pt x="2963" y="1042"/>
                </a:moveTo>
                <a:lnTo>
                  <a:pt x="2963" y="1044"/>
                </a:lnTo>
                <a:lnTo>
                  <a:pt x="2963" y="1044"/>
                </a:lnTo>
                <a:lnTo>
                  <a:pt x="2963" y="1044"/>
                </a:lnTo>
                <a:lnTo>
                  <a:pt x="2963" y="1044"/>
                </a:lnTo>
                <a:lnTo>
                  <a:pt x="2963" y="1044"/>
                </a:lnTo>
                <a:lnTo>
                  <a:pt x="2965" y="1044"/>
                </a:lnTo>
                <a:lnTo>
                  <a:pt x="2965" y="1044"/>
                </a:lnTo>
                <a:lnTo>
                  <a:pt x="2963" y="1042"/>
                </a:lnTo>
                <a:lnTo>
                  <a:pt x="2963" y="1042"/>
                </a:lnTo>
                <a:lnTo>
                  <a:pt x="2963" y="1042"/>
                </a:lnTo>
                <a:close/>
                <a:moveTo>
                  <a:pt x="2963" y="1074"/>
                </a:moveTo>
                <a:lnTo>
                  <a:pt x="2963" y="1074"/>
                </a:lnTo>
                <a:lnTo>
                  <a:pt x="2963" y="1071"/>
                </a:lnTo>
                <a:lnTo>
                  <a:pt x="2963" y="1071"/>
                </a:lnTo>
                <a:lnTo>
                  <a:pt x="2963" y="1071"/>
                </a:lnTo>
                <a:lnTo>
                  <a:pt x="2963" y="1071"/>
                </a:lnTo>
                <a:lnTo>
                  <a:pt x="2961" y="1074"/>
                </a:lnTo>
                <a:lnTo>
                  <a:pt x="2963" y="1074"/>
                </a:lnTo>
                <a:close/>
                <a:moveTo>
                  <a:pt x="2961" y="1063"/>
                </a:moveTo>
                <a:lnTo>
                  <a:pt x="2959" y="1065"/>
                </a:lnTo>
                <a:lnTo>
                  <a:pt x="2959" y="1065"/>
                </a:lnTo>
                <a:lnTo>
                  <a:pt x="2961" y="1065"/>
                </a:lnTo>
                <a:lnTo>
                  <a:pt x="2961" y="1063"/>
                </a:lnTo>
                <a:lnTo>
                  <a:pt x="2961" y="1063"/>
                </a:lnTo>
                <a:lnTo>
                  <a:pt x="2961" y="1063"/>
                </a:lnTo>
                <a:close/>
                <a:moveTo>
                  <a:pt x="2948" y="1059"/>
                </a:moveTo>
                <a:lnTo>
                  <a:pt x="2948" y="1059"/>
                </a:lnTo>
                <a:lnTo>
                  <a:pt x="2948" y="1059"/>
                </a:lnTo>
                <a:lnTo>
                  <a:pt x="2948" y="1059"/>
                </a:lnTo>
                <a:lnTo>
                  <a:pt x="2946" y="1059"/>
                </a:lnTo>
                <a:lnTo>
                  <a:pt x="2948" y="1059"/>
                </a:lnTo>
                <a:lnTo>
                  <a:pt x="2948" y="1059"/>
                </a:lnTo>
                <a:lnTo>
                  <a:pt x="2948" y="1059"/>
                </a:lnTo>
                <a:lnTo>
                  <a:pt x="2948" y="1059"/>
                </a:lnTo>
                <a:lnTo>
                  <a:pt x="2948" y="1059"/>
                </a:lnTo>
                <a:lnTo>
                  <a:pt x="2948" y="1059"/>
                </a:lnTo>
                <a:close/>
                <a:moveTo>
                  <a:pt x="2975" y="1025"/>
                </a:moveTo>
                <a:lnTo>
                  <a:pt x="2973" y="1025"/>
                </a:lnTo>
                <a:lnTo>
                  <a:pt x="2973" y="1025"/>
                </a:lnTo>
                <a:lnTo>
                  <a:pt x="2971" y="1025"/>
                </a:lnTo>
                <a:lnTo>
                  <a:pt x="2971" y="1025"/>
                </a:lnTo>
                <a:lnTo>
                  <a:pt x="2971" y="1025"/>
                </a:lnTo>
                <a:lnTo>
                  <a:pt x="2971" y="1027"/>
                </a:lnTo>
                <a:lnTo>
                  <a:pt x="2971" y="1027"/>
                </a:lnTo>
                <a:lnTo>
                  <a:pt x="2973" y="1027"/>
                </a:lnTo>
                <a:lnTo>
                  <a:pt x="2973" y="1027"/>
                </a:lnTo>
                <a:lnTo>
                  <a:pt x="2973" y="1025"/>
                </a:lnTo>
                <a:lnTo>
                  <a:pt x="2973" y="1025"/>
                </a:lnTo>
                <a:lnTo>
                  <a:pt x="2973" y="1027"/>
                </a:lnTo>
                <a:lnTo>
                  <a:pt x="2973" y="1027"/>
                </a:lnTo>
                <a:lnTo>
                  <a:pt x="2973" y="1027"/>
                </a:lnTo>
                <a:lnTo>
                  <a:pt x="2975" y="1027"/>
                </a:lnTo>
                <a:lnTo>
                  <a:pt x="2975" y="1027"/>
                </a:lnTo>
                <a:lnTo>
                  <a:pt x="2975" y="1025"/>
                </a:lnTo>
                <a:lnTo>
                  <a:pt x="2975" y="1025"/>
                </a:lnTo>
                <a:lnTo>
                  <a:pt x="2977" y="1023"/>
                </a:lnTo>
                <a:lnTo>
                  <a:pt x="2975" y="1025"/>
                </a:lnTo>
                <a:lnTo>
                  <a:pt x="2975" y="1025"/>
                </a:lnTo>
                <a:close/>
                <a:moveTo>
                  <a:pt x="2982" y="1021"/>
                </a:moveTo>
                <a:lnTo>
                  <a:pt x="2982" y="1021"/>
                </a:lnTo>
                <a:lnTo>
                  <a:pt x="2980" y="1023"/>
                </a:lnTo>
                <a:lnTo>
                  <a:pt x="2982" y="1023"/>
                </a:lnTo>
                <a:lnTo>
                  <a:pt x="2984" y="1023"/>
                </a:lnTo>
                <a:lnTo>
                  <a:pt x="2984" y="1021"/>
                </a:lnTo>
                <a:lnTo>
                  <a:pt x="2984" y="1021"/>
                </a:lnTo>
                <a:lnTo>
                  <a:pt x="2982" y="1021"/>
                </a:lnTo>
                <a:close/>
                <a:moveTo>
                  <a:pt x="2969" y="1063"/>
                </a:moveTo>
                <a:lnTo>
                  <a:pt x="2971" y="1063"/>
                </a:lnTo>
                <a:lnTo>
                  <a:pt x="2971" y="1065"/>
                </a:lnTo>
                <a:lnTo>
                  <a:pt x="2971" y="1065"/>
                </a:lnTo>
                <a:lnTo>
                  <a:pt x="2973" y="1065"/>
                </a:lnTo>
                <a:lnTo>
                  <a:pt x="2973" y="1065"/>
                </a:lnTo>
                <a:lnTo>
                  <a:pt x="2973" y="1065"/>
                </a:lnTo>
                <a:lnTo>
                  <a:pt x="2971" y="1063"/>
                </a:lnTo>
                <a:lnTo>
                  <a:pt x="2971" y="1063"/>
                </a:lnTo>
                <a:lnTo>
                  <a:pt x="2969" y="1063"/>
                </a:lnTo>
                <a:close/>
                <a:moveTo>
                  <a:pt x="2977" y="1074"/>
                </a:moveTo>
                <a:lnTo>
                  <a:pt x="2977" y="1071"/>
                </a:lnTo>
                <a:lnTo>
                  <a:pt x="2977" y="1071"/>
                </a:lnTo>
                <a:lnTo>
                  <a:pt x="2977" y="1071"/>
                </a:lnTo>
                <a:lnTo>
                  <a:pt x="2975" y="1074"/>
                </a:lnTo>
                <a:lnTo>
                  <a:pt x="2975" y="1076"/>
                </a:lnTo>
                <a:lnTo>
                  <a:pt x="2977" y="1076"/>
                </a:lnTo>
                <a:lnTo>
                  <a:pt x="2977" y="1076"/>
                </a:lnTo>
                <a:lnTo>
                  <a:pt x="2977" y="1074"/>
                </a:lnTo>
                <a:close/>
                <a:moveTo>
                  <a:pt x="2977" y="1067"/>
                </a:moveTo>
                <a:lnTo>
                  <a:pt x="2977" y="1067"/>
                </a:lnTo>
                <a:lnTo>
                  <a:pt x="2975" y="1067"/>
                </a:lnTo>
                <a:lnTo>
                  <a:pt x="2975" y="1067"/>
                </a:lnTo>
                <a:lnTo>
                  <a:pt x="2975" y="1067"/>
                </a:lnTo>
                <a:lnTo>
                  <a:pt x="2975" y="1067"/>
                </a:lnTo>
                <a:lnTo>
                  <a:pt x="2977" y="1067"/>
                </a:lnTo>
                <a:close/>
                <a:moveTo>
                  <a:pt x="2973" y="1071"/>
                </a:moveTo>
                <a:lnTo>
                  <a:pt x="2971" y="1074"/>
                </a:lnTo>
                <a:lnTo>
                  <a:pt x="2971" y="1074"/>
                </a:lnTo>
                <a:lnTo>
                  <a:pt x="2971" y="1076"/>
                </a:lnTo>
                <a:lnTo>
                  <a:pt x="2973" y="1076"/>
                </a:lnTo>
                <a:lnTo>
                  <a:pt x="2973" y="1074"/>
                </a:lnTo>
                <a:lnTo>
                  <a:pt x="2973" y="1074"/>
                </a:lnTo>
                <a:lnTo>
                  <a:pt x="2973" y="1071"/>
                </a:lnTo>
                <a:lnTo>
                  <a:pt x="2973" y="1071"/>
                </a:lnTo>
                <a:close/>
                <a:moveTo>
                  <a:pt x="2977" y="1084"/>
                </a:moveTo>
                <a:lnTo>
                  <a:pt x="2977" y="1084"/>
                </a:lnTo>
                <a:lnTo>
                  <a:pt x="2975" y="1084"/>
                </a:lnTo>
                <a:lnTo>
                  <a:pt x="2975" y="1084"/>
                </a:lnTo>
                <a:lnTo>
                  <a:pt x="2975" y="1084"/>
                </a:lnTo>
                <a:lnTo>
                  <a:pt x="2975" y="1084"/>
                </a:lnTo>
                <a:lnTo>
                  <a:pt x="2975" y="1084"/>
                </a:lnTo>
                <a:lnTo>
                  <a:pt x="2975" y="1086"/>
                </a:lnTo>
                <a:lnTo>
                  <a:pt x="2975" y="1086"/>
                </a:lnTo>
                <a:lnTo>
                  <a:pt x="2977" y="1084"/>
                </a:lnTo>
                <a:close/>
                <a:moveTo>
                  <a:pt x="2980" y="1017"/>
                </a:moveTo>
                <a:lnTo>
                  <a:pt x="2977" y="1015"/>
                </a:lnTo>
                <a:lnTo>
                  <a:pt x="2977" y="1017"/>
                </a:lnTo>
                <a:lnTo>
                  <a:pt x="2977" y="1017"/>
                </a:lnTo>
                <a:lnTo>
                  <a:pt x="2980" y="1017"/>
                </a:lnTo>
                <a:lnTo>
                  <a:pt x="2980" y="1017"/>
                </a:lnTo>
                <a:lnTo>
                  <a:pt x="2980" y="1017"/>
                </a:lnTo>
                <a:close/>
                <a:moveTo>
                  <a:pt x="2975" y="1080"/>
                </a:moveTo>
                <a:lnTo>
                  <a:pt x="2975" y="1080"/>
                </a:lnTo>
                <a:lnTo>
                  <a:pt x="2975" y="1080"/>
                </a:lnTo>
                <a:lnTo>
                  <a:pt x="2973" y="1078"/>
                </a:lnTo>
                <a:lnTo>
                  <a:pt x="2973" y="1078"/>
                </a:lnTo>
                <a:lnTo>
                  <a:pt x="2973" y="1080"/>
                </a:lnTo>
                <a:lnTo>
                  <a:pt x="2975" y="1080"/>
                </a:lnTo>
                <a:close/>
                <a:moveTo>
                  <a:pt x="2695" y="780"/>
                </a:moveTo>
                <a:lnTo>
                  <a:pt x="2695" y="780"/>
                </a:lnTo>
                <a:lnTo>
                  <a:pt x="2692" y="780"/>
                </a:lnTo>
                <a:lnTo>
                  <a:pt x="2690" y="780"/>
                </a:lnTo>
                <a:lnTo>
                  <a:pt x="2690" y="780"/>
                </a:lnTo>
                <a:lnTo>
                  <a:pt x="2690" y="780"/>
                </a:lnTo>
                <a:lnTo>
                  <a:pt x="2690" y="780"/>
                </a:lnTo>
                <a:lnTo>
                  <a:pt x="2695" y="780"/>
                </a:lnTo>
                <a:close/>
                <a:moveTo>
                  <a:pt x="2967" y="1013"/>
                </a:moveTo>
                <a:lnTo>
                  <a:pt x="2965" y="1011"/>
                </a:lnTo>
                <a:lnTo>
                  <a:pt x="2965" y="1011"/>
                </a:lnTo>
                <a:lnTo>
                  <a:pt x="2965" y="1011"/>
                </a:lnTo>
                <a:lnTo>
                  <a:pt x="2963" y="1013"/>
                </a:lnTo>
                <a:lnTo>
                  <a:pt x="2963" y="1013"/>
                </a:lnTo>
                <a:lnTo>
                  <a:pt x="2965" y="1015"/>
                </a:lnTo>
                <a:lnTo>
                  <a:pt x="2967" y="1015"/>
                </a:lnTo>
                <a:lnTo>
                  <a:pt x="2967" y="1013"/>
                </a:lnTo>
                <a:lnTo>
                  <a:pt x="2967" y="1013"/>
                </a:lnTo>
                <a:lnTo>
                  <a:pt x="2967" y="1013"/>
                </a:lnTo>
                <a:close/>
                <a:moveTo>
                  <a:pt x="2921" y="644"/>
                </a:moveTo>
                <a:lnTo>
                  <a:pt x="2921" y="644"/>
                </a:lnTo>
                <a:lnTo>
                  <a:pt x="2921" y="644"/>
                </a:lnTo>
                <a:lnTo>
                  <a:pt x="2919" y="644"/>
                </a:lnTo>
                <a:lnTo>
                  <a:pt x="2919" y="644"/>
                </a:lnTo>
                <a:lnTo>
                  <a:pt x="2919" y="644"/>
                </a:lnTo>
                <a:lnTo>
                  <a:pt x="2921" y="644"/>
                </a:lnTo>
                <a:lnTo>
                  <a:pt x="2921" y="644"/>
                </a:lnTo>
                <a:close/>
                <a:moveTo>
                  <a:pt x="2915" y="575"/>
                </a:moveTo>
                <a:lnTo>
                  <a:pt x="2912" y="575"/>
                </a:lnTo>
                <a:lnTo>
                  <a:pt x="2915" y="577"/>
                </a:lnTo>
                <a:lnTo>
                  <a:pt x="2915" y="577"/>
                </a:lnTo>
                <a:lnTo>
                  <a:pt x="2917" y="577"/>
                </a:lnTo>
                <a:lnTo>
                  <a:pt x="2917" y="577"/>
                </a:lnTo>
                <a:lnTo>
                  <a:pt x="2917" y="577"/>
                </a:lnTo>
                <a:lnTo>
                  <a:pt x="2917" y="577"/>
                </a:lnTo>
                <a:lnTo>
                  <a:pt x="2919" y="577"/>
                </a:lnTo>
                <a:lnTo>
                  <a:pt x="2919" y="575"/>
                </a:lnTo>
                <a:lnTo>
                  <a:pt x="2917" y="575"/>
                </a:lnTo>
                <a:lnTo>
                  <a:pt x="2917" y="577"/>
                </a:lnTo>
                <a:lnTo>
                  <a:pt x="2915" y="577"/>
                </a:lnTo>
                <a:lnTo>
                  <a:pt x="2915" y="575"/>
                </a:lnTo>
                <a:lnTo>
                  <a:pt x="2915" y="575"/>
                </a:lnTo>
                <a:lnTo>
                  <a:pt x="2915" y="575"/>
                </a:lnTo>
                <a:close/>
                <a:moveTo>
                  <a:pt x="2933" y="640"/>
                </a:moveTo>
                <a:lnTo>
                  <a:pt x="2931" y="640"/>
                </a:lnTo>
                <a:lnTo>
                  <a:pt x="2931" y="640"/>
                </a:lnTo>
                <a:lnTo>
                  <a:pt x="2929" y="640"/>
                </a:lnTo>
                <a:lnTo>
                  <a:pt x="2929" y="640"/>
                </a:lnTo>
                <a:lnTo>
                  <a:pt x="2927" y="640"/>
                </a:lnTo>
                <a:lnTo>
                  <a:pt x="2927" y="642"/>
                </a:lnTo>
                <a:lnTo>
                  <a:pt x="2929" y="642"/>
                </a:lnTo>
                <a:lnTo>
                  <a:pt x="2929" y="642"/>
                </a:lnTo>
                <a:lnTo>
                  <a:pt x="2929" y="642"/>
                </a:lnTo>
                <a:lnTo>
                  <a:pt x="2929" y="644"/>
                </a:lnTo>
                <a:lnTo>
                  <a:pt x="2931" y="644"/>
                </a:lnTo>
                <a:lnTo>
                  <a:pt x="2931" y="642"/>
                </a:lnTo>
                <a:lnTo>
                  <a:pt x="2931" y="642"/>
                </a:lnTo>
                <a:lnTo>
                  <a:pt x="2931" y="642"/>
                </a:lnTo>
                <a:lnTo>
                  <a:pt x="2933" y="640"/>
                </a:lnTo>
                <a:close/>
                <a:moveTo>
                  <a:pt x="2929" y="671"/>
                </a:moveTo>
                <a:lnTo>
                  <a:pt x="2931" y="671"/>
                </a:lnTo>
                <a:lnTo>
                  <a:pt x="2933" y="671"/>
                </a:lnTo>
                <a:lnTo>
                  <a:pt x="2933" y="673"/>
                </a:lnTo>
                <a:lnTo>
                  <a:pt x="2933" y="675"/>
                </a:lnTo>
                <a:lnTo>
                  <a:pt x="2933" y="675"/>
                </a:lnTo>
                <a:lnTo>
                  <a:pt x="2936" y="675"/>
                </a:lnTo>
                <a:lnTo>
                  <a:pt x="2938" y="671"/>
                </a:lnTo>
                <a:lnTo>
                  <a:pt x="2938" y="673"/>
                </a:lnTo>
                <a:lnTo>
                  <a:pt x="2938" y="673"/>
                </a:lnTo>
                <a:lnTo>
                  <a:pt x="2940" y="671"/>
                </a:lnTo>
                <a:lnTo>
                  <a:pt x="2942" y="671"/>
                </a:lnTo>
                <a:lnTo>
                  <a:pt x="2940" y="669"/>
                </a:lnTo>
                <a:lnTo>
                  <a:pt x="2940" y="669"/>
                </a:lnTo>
                <a:lnTo>
                  <a:pt x="2938" y="667"/>
                </a:lnTo>
                <a:lnTo>
                  <a:pt x="2938" y="667"/>
                </a:lnTo>
                <a:lnTo>
                  <a:pt x="2938" y="667"/>
                </a:lnTo>
                <a:lnTo>
                  <a:pt x="2936" y="667"/>
                </a:lnTo>
                <a:lnTo>
                  <a:pt x="2936" y="667"/>
                </a:lnTo>
                <a:lnTo>
                  <a:pt x="2933" y="667"/>
                </a:lnTo>
                <a:lnTo>
                  <a:pt x="2933" y="669"/>
                </a:lnTo>
                <a:lnTo>
                  <a:pt x="2927" y="669"/>
                </a:lnTo>
                <a:lnTo>
                  <a:pt x="2929" y="671"/>
                </a:lnTo>
                <a:close/>
                <a:moveTo>
                  <a:pt x="2923" y="640"/>
                </a:moveTo>
                <a:lnTo>
                  <a:pt x="2925" y="640"/>
                </a:lnTo>
                <a:lnTo>
                  <a:pt x="2927" y="640"/>
                </a:lnTo>
                <a:lnTo>
                  <a:pt x="2927" y="640"/>
                </a:lnTo>
                <a:lnTo>
                  <a:pt x="2925" y="637"/>
                </a:lnTo>
                <a:lnTo>
                  <a:pt x="2925" y="637"/>
                </a:lnTo>
                <a:lnTo>
                  <a:pt x="2925" y="637"/>
                </a:lnTo>
                <a:lnTo>
                  <a:pt x="2923" y="637"/>
                </a:lnTo>
                <a:lnTo>
                  <a:pt x="2923" y="637"/>
                </a:lnTo>
                <a:lnTo>
                  <a:pt x="2925" y="637"/>
                </a:lnTo>
                <a:lnTo>
                  <a:pt x="2923" y="637"/>
                </a:lnTo>
                <a:lnTo>
                  <a:pt x="2923" y="640"/>
                </a:lnTo>
                <a:close/>
                <a:moveTo>
                  <a:pt x="2904" y="646"/>
                </a:moveTo>
                <a:lnTo>
                  <a:pt x="2906" y="646"/>
                </a:lnTo>
                <a:lnTo>
                  <a:pt x="2906" y="646"/>
                </a:lnTo>
                <a:lnTo>
                  <a:pt x="2906" y="646"/>
                </a:lnTo>
                <a:lnTo>
                  <a:pt x="2904" y="646"/>
                </a:lnTo>
                <a:lnTo>
                  <a:pt x="2904" y="646"/>
                </a:lnTo>
                <a:lnTo>
                  <a:pt x="2904" y="646"/>
                </a:lnTo>
                <a:lnTo>
                  <a:pt x="2904" y="646"/>
                </a:lnTo>
                <a:lnTo>
                  <a:pt x="2904" y="646"/>
                </a:lnTo>
                <a:lnTo>
                  <a:pt x="2904" y="646"/>
                </a:lnTo>
                <a:close/>
                <a:moveTo>
                  <a:pt x="2892" y="644"/>
                </a:moveTo>
                <a:lnTo>
                  <a:pt x="2892" y="644"/>
                </a:lnTo>
                <a:lnTo>
                  <a:pt x="2894" y="644"/>
                </a:lnTo>
                <a:lnTo>
                  <a:pt x="2892" y="644"/>
                </a:lnTo>
                <a:lnTo>
                  <a:pt x="2892" y="642"/>
                </a:lnTo>
                <a:lnTo>
                  <a:pt x="2892" y="642"/>
                </a:lnTo>
                <a:lnTo>
                  <a:pt x="2892" y="644"/>
                </a:lnTo>
                <a:lnTo>
                  <a:pt x="2892" y="644"/>
                </a:lnTo>
                <a:lnTo>
                  <a:pt x="2892" y="644"/>
                </a:lnTo>
                <a:lnTo>
                  <a:pt x="2892" y="644"/>
                </a:lnTo>
                <a:close/>
                <a:moveTo>
                  <a:pt x="2885" y="692"/>
                </a:moveTo>
                <a:lnTo>
                  <a:pt x="2885" y="690"/>
                </a:lnTo>
                <a:lnTo>
                  <a:pt x="2887" y="690"/>
                </a:lnTo>
                <a:lnTo>
                  <a:pt x="2887" y="690"/>
                </a:lnTo>
                <a:lnTo>
                  <a:pt x="2885" y="690"/>
                </a:lnTo>
                <a:lnTo>
                  <a:pt x="2883" y="690"/>
                </a:lnTo>
                <a:lnTo>
                  <a:pt x="2885" y="692"/>
                </a:lnTo>
                <a:lnTo>
                  <a:pt x="2885" y="692"/>
                </a:lnTo>
                <a:close/>
                <a:moveTo>
                  <a:pt x="2877" y="656"/>
                </a:moveTo>
                <a:lnTo>
                  <a:pt x="2877" y="656"/>
                </a:lnTo>
                <a:lnTo>
                  <a:pt x="2877" y="658"/>
                </a:lnTo>
                <a:lnTo>
                  <a:pt x="2877" y="658"/>
                </a:lnTo>
                <a:lnTo>
                  <a:pt x="2877" y="658"/>
                </a:lnTo>
                <a:lnTo>
                  <a:pt x="2877" y="658"/>
                </a:lnTo>
                <a:lnTo>
                  <a:pt x="2877" y="658"/>
                </a:lnTo>
                <a:lnTo>
                  <a:pt x="2879" y="656"/>
                </a:lnTo>
                <a:lnTo>
                  <a:pt x="2879" y="656"/>
                </a:lnTo>
                <a:lnTo>
                  <a:pt x="2877" y="656"/>
                </a:lnTo>
                <a:close/>
                <a:moveTo>
                  <a:pt x="2896" y="642"/>
                </a:moveTo>
                <a:lnTo>
                  <a:pt x="2894" y="642"/>
                </a:lnTo>
                <a:lnTo>
                  <a:pt x="2894" y="642"/>
                </a:lnTo>
                <a:lnTo>
                  <a:pt x="2894" y="642"/>
                </a:lnTo>
                <a:lnTo>
                  <a:pt x="2894" y="642"/>
                </a:lnTo>
                <a:lnTo>
                  <a:pt x="2894" y="642"/>
                </a:lnTo>
                <a:lnTo>
                  <a:pt x="2894" y="644"/>
                </a:lnTo>
                <a:lnTo>
                  <a:pt x="2894" y="646"/>
                </a:lnTo>
                <a:lnTo>
                  <a:pt x="2898" y="644"/>
                </a:lnTo>
                <a:lnTo>
                  <a:pt x="2898" y="644"/>
                </a:lnTo>
                <a:lnTo>
                  <a:pt x="2898" y="644"/>
                </a:lnTo>
                <a:lnTo>
                  <a:pt x="2898" y="642"/>
                </a:lnTo>
                <a:lnTo>
                  <a:pt x="2900" y="642"/>
                </a:lnTo>
                <a:lnTo>
                  <a:pt x="2900" y="642"/>
                </a:lnTo>
                <a:lnTo>
                  <a:pt x="2900" y="642"/>
                </a:lnTo>
                <a:lnTo>
                  <a:pt x="2902" y="642"/>
                </a:lnTo>
                <a:lnTo>
                  <a:pt x="2900" y="642"/>
                </a:lnTo>
                <a:lnTo>
                  <a:pt x="2900" y="640"/>
                </a:lnTo>
                <a:lnTo>
                  <a:pt x="2900" y="640"/>
                </a:lnTo>
                <a:lnTo>
                  <a:pt x="2898" y="640"/>
                </a:lnTo>
                <a:lnTo>
                  <a:pt x="2898" y="640"/>
                </a:lnTo>
                <a:lnTo>
                  <a:pt x="2898" y="640"/>
                </a:lnTo>
                <a:lnTo>
                  <a:pt x="2898" y="640"/>
                </a:lnTo>
                <a:lnTo>
                  <a:pt x="2896" y="640"/>
                </a:lnTo>
                <a:lnTo>
                  <a:pt x="2896" y="637"/>
                </a:lnTo>
                <a:lnTo>
                  <a:pt x="2896" y="637"/>
                </a:lnTo>
                <a:lnTo>
                  <a:pt x="2894" y="640"/>
                </a:lnTo>
                <a:lnTo>
                  <a:pt x="2896" y="640"/>
                </a:lnTo>
                <a:lnTo>
                  <a:pt x="2896" y="640"/>
                </a:lnTo>
                <a:lnTo>
                  <a:pt x="2896" y="640"/>
                </a:lnTo>
                <a:lnTo>
                  <a:pt x="2896" y="642"/>
                </a:lnTo>
                <a:lnTo>
                  <a:pt x="2896" y="642"/>
                </a:lnTo>
                <a:close/>
                <a:moveTo>
                  <a:pt x="3623" y="495"/>
                </a:moveTo>
                <a:lnTo>
                  <a:pt x="3621" y="495"/>
                </a:lnTo>
                <a:lnTo>
                  <a:pt x="3619" y="495"/>
                </a:lnTo>
                <a:lnTo>
                  <a:pt x="3616" y="495"/>
                </a:lnTo>
                <a:lnTo>
                  <a:pt x="3614" y="493"/>
                </a:lnTo>
                <a:lnTo>
                  <a:pt x="3614" y="495"/>
                </a:lnTo>
                <a:lnTo>
                  <a:pt x="3616" y="497"/>
                </a:lnTo>
                <a:lnTo>
                  <a:pt x="3619" y="499"/>
                </a:lnTo>
                <a:lnTo>
                  <a:pt x="3623" y="499"/>
                </a:lnTo>
                <a:lnTo>
                  <a:pt x="3623" y="499"/>
                </a:lnTo>
                <a:lnTo>
                  <a:pt x="3623" y="497"/>
                </a:lnTo>
                <a:lnTo>
                  <a:pt x="3623" y="497"/>
                </a:lnTo>
                <a:lnTo>
                  <a:pt x="3623" y="497"/>
                </a:lnTo>
                <a:lnTo>
                  <a:pt x="3623" y="495"/>
                </a:lnTo>
                <a:close/>
                <a:moveTo>
                  <a:pt x="3583" y="428"/>
                </a:moveTo>
                <a:lnTo>
                  <a:pt x="3583" y="426"/>
                </a:lnTo>
                <a:lnTo>
                  <a:pt x="3583" y="424"/>
                </a:lnTo>
                <a:lnTo>
                  <a:pt x="3581" y="424"/>
                </a:lnTo>
                <a:lnTo>
                  <a:pt x="3579" y="426"/>
                </a:lnTo>
                <a:lnTo>
                  <a:pt x="3579" y="426"/>
                </a:lnTo>
                <a:lnTo>
                  <a:pt x="3579" y="428"/>
                </a:lnTo>
                <a:lnTo>
                  <a:pt x="3583" y="428"/>
                </a:lnTo>
                <a:close/>
                <a:moveTo>
                  <a:pt x="3126" y="533"/>
                </a:moveTo>
                <a:lnTo>
                  <a:pt x="3126" y="531"/>
                </a:lnTo>
                <a:lnTo>
                  <a:pt x="3126" y="531"/>
                </a:lnTo>
                <a:lnTo>
                  <a:pt x="3124" y="531"/>
                </a:lnTo>
                <a:lnTo>
                  <a:pt x="3124" y="531"/>
                </a:lnTo>
                <a:lnTo>
                  <a:pt x="3122" y="531"/>
                </a:lnTo>
                <a:lnTo>
                  <a:pt x="3122" y="533"/>
                </a:lnTo>
                <a:lnTo>
                  <a:pt x="3124" y="535"/>
                </a:lnTo>
                <a:lnTo>
                  <a:pt x="3124" y="535"/>
                </a:lnTo>
                <a:lnTo>
                  <a:pt x="3126" y="535"/>
                </a:lnTo>
                <a:lnTo>
                  <a:pt x="3126" y="535"/>
                </a:lnTo>
                <a:lnTo>
                  <a:pt x="3126" y="535"/>
                </a:lnTo>
                <a:lnTo>
                  <a:pt x="3126" y="533"/>
                </a:lnTo>
                <a:lnTo>
                  <a:pt x="3126" y="533"/>
                </a:lnTo>
                <a:close/>
                <a:moveTo>
                  <a:pt x="4233" y="289"/>
                </a:moveTo>
                <a:lnTo>
                  <a:pt x="4230" y="292"/>
                </a:lnTo>
                <a:lnTo>
                  <a:pt x="4230" y="292"/>
                </a:lnTo>
                <a:lnTo>
                  <a:pt x="4230" y="294"/>
                </a:lnTo>
                <a:lnTo>
                  <a:pt x="4230" y="294"/>
                </a:lnTo>
                <a:lnTo>
                  <a:pt x="4228" y="296"/>
                </a:lnTo>
                <a:lnTo>
                  <a:pt x="4224" y="296"/>
                </a:lnTo>
                <a:lnTo>
                  <a:pt x="4224" y="296"/>
                </a:lnTo>
                <a:lnTo>
                  <a:pt x="4222" y="296"/>
                </a:lnTo>
                <a:lnTo>
                  <a:pt x="4224" y="298"/>
                </a:lnTo>
                <a:lnTo>
                  <a:pt x="4228" y="300"/>
                </a:lnTo>
                <a:lnTo>
                  <a:pt x="4233" y="302"/>
                </a:lnTo>
                <a:lnTo>
                  <a:pt x="4233" y="302"/>
                </a:lnTo>
                <a:lnTo>
                  <a:pt x="4241" y="302"/>
                </a:lnTo>
                <a:lnTo>
                  <a:pt x="4243" y="302"/>
                </a:lnTo>
                <a:lnTo>
                  <a:pt x="4245" y="300"/>
                </a:lnTo>
                <a:lnTo>
                  <a:pt x="4247" y="298"/>
                </a:lnTo>
                <a:lnTo>
                  <a:pt x="4249" y="298"/>
                </a:lnTo>
                <a:lnTo>
                  <a:pt x="4249" y="296"/>
                </a:lnTo>
                <a:lnTo>
                  <a:pt x="4249" y="296"/>
                </a:lnTo>
                <a:lnTo>
                  <a:pt x="4251" y="294"/>
                </a:lnTo>
                <a:lnTo>
                  <a:pt x="4249" y="294"/>
                </a:lnTo>
                <a:lnTo>
                  <a:pt x="4245" y="292"/>
                </a:lnTo>
                <a:lnTo>
                  <a:pt x="4233" y="289"/>
                </a:lnTo>
                <a:close/>
                <a:moveTo>
                  <a:pt x="2925" y="677"/>
                </a:moveTo>
                <a:lnTo>
                  <a:pt x="2925" y="679"/>
                </a:lnTo>
                <a:lnTo>
                  <a:pt x="2927" y="682"/>
                </a:lnTo>
                <a:lnTo>
                  <a:pt x="2925" y="682"/>
                </a:lnTo>
                <a:lnTo>
                  <a:pt x="2925" y="682"/>
                </a:lnTo>
                <a:lnTo>
                  <a:pt x="2925" y="684"/>
                </a:lnTo>
                <a:lnTo>
                  <a:pt x="2925" y="684"/>
                </a:lnTo>
                <a:lnTo>
                  <a:pt x="2925" y="684"/>
                </a:lnTo>
                <a:lnTo>
                  <a:pt x="2927" y="684"/>
                </a:lnTo>
                <a:lnTo>
                  <a:pt x="2927" y="686"/>
                </a:lnTo>
                <a:lnTo>
                  <a:pt x="2929" y="686"/>
                </a:lnTo>
                <a:lnTo>
                  <a:pt x="2929" y="686"/>
                </a:lnTo>
                <a:lnTo>
                  <a:pt x="2927" y="690"/>
                </a:lnTo>
                <a:lnTo>
                  <a:pt x="2927" y="690"/>
                </a:lnTo>
                <a:lnTo>
                  <a:pt x="2927" y="690"/>
                </a:lnTo>
                <a:lnTo>
                  <a:pt x="2927" y="690"/>
                </a:lnTo>
                <a:lnTo>
                  <a:pt x="2929" y="690"/>
                </a:lnTo>
                <a:lnTo>
                  <a:pt x="2929" y="688"/>
                </a:lnTo>
                <a:lnTo>
                  <a:pt x="2931" y="686"/>
                </a:lnTo>
                <a:lnTo>
                  <a:pt x="2931" y="684"/>
                </a:lnTo>
                <a:lnTo>
                  <a:pt x="2933" y="684"/>
                </a:lnTo>
                <a:lnTo>
                  <a:pt x="2938" y="684"/>
                </a:lnTo>
                <a:lnTo>
                  <a:pt x="2938" y="684"/>
                </a:lnTo>
                <a:lnTo>
                  <a:pt x="2940" y="684"/>
                </a:lnTo>
                <a:lnTo>
                  <a:pt x="2940" y="682"/>
                </a:lnTo>
                <a:lnTo>
                  <a:pt x="2942" y="682"/>
                </a:lnTo>
                <a:lnTo>
                  <a:pt x="2942" y="682"/>
                </a:lnTo>
                <a:lnTo>
                  <a:pt x="2942" y="679"/>
                </a:lnTo>
                <a:lnTo>
                  <a:pt x="2946" y="679"/>
                </a:lnTo>
                <a:lnTo>
                  <a:pt x="2946" y="679"/>
                </a:lnTo>
                <a:lnTo>
                  <a:pt x="2940" y="677"/>
                </a:lnTo>
                <a:lnTo>
                  <a:pt x="2938" y="675"/>
                </a:lnTo>
                <a:lnTo>
                  <a:pt x="2938" y="677"/>
                </a:lnTo>
                <a:lnTo>
                  <a:pt x="2936" y="677"/>
                </a:lnTo>
                <a:lnTo>
                  <a:pt x="2936" y="675"/>
                </a:lnTo>
                <a:lnTo>
                  <a:pt x="2933" y="675"/>
                </a:lnTo>
                <a:lnTo>
                  <a:pt x="2933" y="677"/>
                </a:lnTo>
                <a:lnTo>
                  <a:pt x="2931" y="677"/>
                </a:lnTo>
                <a:lnTo>
                  <a:pt x="2931" y="679"/>
                </a:lnTo>
                <a:lnTo>
                  <a:pt x="2929" y="677"/>
                </a:lnTo>
                <a:lnTo>
                  <a:pt x="2929" y="677"/>
                </a:lnTo>
                <a:lnTo>
                  <a:pt x="2927" y="679"/>
                </a:lnTo>
                <a:lnTo>
                  <a:pt x="2927" y="679"/>
                </a:lnTo>
                <a:lnTo>
                  <a:pt x="2925" y="677"/>
                </a:lnTo>
                <a:close/>
                <a:moveTo>
                  <a:pt x="2946" y="677"/>
                </a:moveTo>
                <a:lnTo>
                  <a:pt x="2946" y="675"/>
                </a:lnTo>
                <a:lnTo>
                  <a:pt x="2944" y="675"/>
                </a:lnTo>
                <a:lnTo>
                  <a:pt x="2942" y="675"/>
                </a:lnTo>
                <a:lnTo>
                  <a:pt x="2942" y="677"/>
                </a:lnTo>
                <a:lnTo>
                  <a:pt x="2944" y="677"/>
                </a:lnTo>
                <a:lnTo>
                  <a:pt x="2946" y="677"/>
                </a:lnTo>
                <a:lnTo>
                  <a:pt x="2946" y="677"/>
                </a:lnTo>
                <a:close/>
                <a:moveTo>
                  <a:pt x="3040" y="415"/>
                </a:moveTo>
                <a:lnTo>
                  <a:pt x="3038" y="417"/>
                </a:lnTo>
                <a:lnTo>
                  <a:pt x="3038" y="417"/>
                </a:lnTo>
                <a:lnTo>
                  <a:pt x="3038" y="419"/>
                </a:lnTo>
                <a:lnTo>
                  <a:pt x="3042" y="417"/>
                </a:lnTo>
                <a:lnTo>
                  <a:pt x="3042" y="417"/>
                </a:lnTo>
                <a:lnTo>
                  <a:pt x="3042" y="415"/>
                </a:lnTo>
                <a:lnTo>
                  <a:pt x="3040" y="415"/>
                </a:lnTo>
                <a:lnTo>
                  <a:pt x="3040" y="415"/>
                </a:lnTo>
                <a:close/>
                <a:moveTo>
                  <a:pt x="2923" y="644"/>
                </a:moveTo>
                <a:lnTo>
                  <a:pt x="2923" y="644"/>
                </a:lnTo>
                <a:lnTo>
                  <a:pt x="2923" y="644"/>
                </a:lnTo>
                <a:lnTo>
                  <a:pt x="2925" y="644"/>
                </a:lnTo>
                <a:lnTo>
                  <a:pt x="2925" y="642"/>
                </a:lnTo>
                <a:lnTo>
                  <a:pt x="2923" y="642"/>
                </a:lnTo>
                <a:lnTo>
                  <a:pt x="2923" y="644"/>
                </a:lnTo>
                <a:close/>
                <a:moveTo>
                  <a:pt x="2967" y="535"/>
                </a:moveTo>
                <a:lnTo>
                  <a:pt x="2969" y="535"/>
                </a:lnTo>
                <a:lnTo>
                  <a:pt x="2969" y="535"/>
                </a:lnTo>
                <a:lnTo>
                  <a:pt x="2969" y="535"/>
                </a:lnTo>
                <a:lnTo>
                  <a:pt x="2967" y="533"/>
                </a:lnTo>
                <a:lnTo>
                  <a:pt x="2965" y="533"/>
                </a:lnTo>
                <a:lnTo>
                  <a:pt x="2963" y="535"/>
                </a:lnTo>
                <a:lnTo>
                  <a:pt x="2963" y="535"/>
                </a:lnTo>
                <a:lnTo>
                  <a:pt x="2965" y="537"/>
                </a:lnTo>
                <a:lnTo>
                  <a:pt x="2967" y="535"/>
                </a:lnTo>
                <a:close/>
                <a:moveTo>
                  <a:pt x="2917" y="635"/>
                </a:moveTo>
                <a:lnTo>
                  <a:pt x="2919" y="635"/>
                </a:lnTo>
                <a:lnTo>
                  <a:pt x="2919" y="635"/>
                </a:lnTo>
                <a:lnTo>
                  <a:pt x="2917" y="633"/>
                </a:lnTo>
                <a:lnTo>
                  <a:pt x="2917" y="633"/>
                </a:lnTo>
                <a:lnTo>
                  <a:pt x="2915" y="633"/>
                </a:lnTo>
                <a:lnTo>
                  <a:pt x="2915" y="633"/>
                </a:lnTo>
                <a:lnTo>
                  <a:pt x="2915" y="635"/>
                </a:lnTo>
                <a:lnTo>
                  <a:pt x="2917" y="637"/>
                </a:lnTo>
                <a:lnTo>
                  <a:pt x="2917" y="635"/>
                </a:lnTo>
                <a:close/>
                <a:moveTo>
                  <a:pt x="4448" y="1677"/>
                </a:moveTo>
                <a:lnTo>
                  <a:pt x="4448" y="1677"/>
                </a:lnTo>
                <a:lnTo>
                  <a:pt x="4446" y="1675"/>
                </a:lnTo>
                <a:lnTo>
                  <a:pt x="4444" y="1675"/>
                </a:lnTo>
                <a:lnTo>
                  <a:pt x="4442" y="1675"/>
                </a:lnTo>
                <a:lnTo>
                  <a:pt x="4438" y="1675"/>
                </a:lnTo>
                <a:lnTo>
                  <a:pt x="4436" y="1677"/>
                </a:lnTo>
                <a:lnTo>
                  <a:pt x="4434" y="1675"/>
                </a:lnTo>
                <a:lnTo>
                  <a:pt x="4434" y="1675"/>
                </a:lnTo>
                <a:lnTo>
                  <a:pt x="4434" y="1677"/>
                </a:lnTo>
                <a:lnTo>
                  <a:pt x="4434" y="1679"/>
                </a:lnTo>
                <a:lnTo>
                  <a:pt x="4434" y="1679"/>
                </a:lnTo>
                <a:lnTo>
                  <a:pt x="4436" y="1682"/>
                </a:lnTo>
                <a:lnTo>
                  <a:pt x="4436" y="1682"/>
                </a:lnTo>
                <a:lnTo>
                  <a:pt x="4436" y="1684"/>
                </a:lnTo>
                <a:lnTo>
                  <a:pt x="4440" y="1684"/>
                </a:lnTo>
                <a:lnTo>
                  <a:pt x="4442" y="1686"/>
                </a:lnTo>
                <a:lnTo>
                  <a:pt x="4442" y="1686"/>
                </a:lnTo>
                <a:lnTo>
                  <a:pt x="4444" y="1686"/>
                </a:lnTo>
                <a:lnTo>
                  <a:pt x="4444" y="1686"/>
                </a:lnTo>
                <a:lnTo>
                  <a:pt x="4446" y="1686"/>
                </a:lnTo>
                <a:lnTo>
                  <a:pt x="4446" y="1686"/>
                </a:lnTo>
                <a:lnTo>
                  <a:pt x="4448" y="1684"/>
                </a:lnTo>
                <a:lnTo>
                  <a:pt x="4450" y="1684"/>
                </a:lnTo>
                <a:lnTo>
                  <a:pt x="4450" y="1684"/>
                </a:lnTo>
                <a:lnTo>
                  <a:pt x="4450" y="1682"/>
                </a:lnTo>
                <a:lnTo>
                  <a:pt x="4450" y="1679"/>
                </a:lnTo>
                <a:lnTo>
                  <a:pt x="4450" y="1679"/>
                </a:lnTo>
                <a:lnTo>
                  <a:pt x="4450" y="1679"/>
                </a:lnTo>
                <a:lnTo>
                  <a:pt x="4448" y="1677"/>
                </a:lnTo>
                <a:lnTo>
                  <a:pt x="4448" y="1677"/>
                </a:lnTo>
                <a:close/>
                <a:moveTo>
                  <a:pt x="2789" y="738"/>
                </a:moveTo>
                <a:lnTo>
                  <a:pt x="2791" y="738"/>
                </a:lnTo>
                <a:lnTo>
                  <a:pt x="2791" y="738"/>
                </a:lnTo>
                <a:lnTo>
                  <a:pt x="2791" y="736"/>
                </a:lnTo>
                <a:lnTo>
                  <a:pt x="2791" y="736"/>
                </a:lnTo>
                <a:lnTo>
                  <a:pt x="2789" y="738"/>
                </a:lnTo>
                <a:lnTo>
                  <a:pt x="2789" y="738"/>
                </a:lnTo>
                <a:lnTo>
                  <a:pt x="2789" y="738"/>
                </a:lnTo>
                <a:lnTo>
                  <a:pt x="2789" y="738"/>
                </a:lnTo>
                <a:close/>
                <a:moveTo>
                  <a:pt x="2772" y="736"/>
                </a:moveTo>
                <a:lnTo>
                  <a:pt x="2770" y="736"/>
                </a:lnTo>
                <a:lnTo>
                  <a:pt x="2768" y="736"/>
                </a:lnTo>
                <a:lnTo>
                  <a:pt x="2766" y="736"/>
                </a:lnTo>
                <a:lnTo>
                  <a:pt x="2768" y="738"/>
                </a:lnTo>
                <a:lnTo>
                  <a:pt x="2768" y="738"/>
                </a:lnTo>
                <a:lnTo>
                  <a:pt x="2768" y="738"/>
                </a:lnTo>
                <a:lnTo>
                  <a:pt x="2768" y="738"/>
                </a:lnTo>
                <a:lnTo>
                  <a:pt x="2768" y="740"/>
                </a:lnTo>
                <a:lnTo>
                  <a:pt x="2770" y="740"/>
                </a:lnTo>
                <a:lnTo>
                  <a:pt x="2770" y="744"/>
                </a:lnTo>
                <a:lnTo>
                  <a:pt x="2772" y="747"/>
                </a:lnTo>
                <a:lnTo>
                  <a:pt x="2772" y="747"/>
                </a:lnTo>
                <a:lnTo>
                  <a:pt x="2772" y="747"/>
                </a:lnTo>
                <a:lnTo>
                  <a:pt x="2774" y="747"/>
                </a:lnTo>
                <a:lnTo>
                  <a:pt x="2776" y="747"/>
                </a:lnTo>
                <a:lnTo>
                  <a:pt x="2776" y="749"/>
                </a:lnTo>
                <a:lnTo>
                  <a:pt x="2776" y="749"/>
                </a:lnTo>
                <a:lnTo>
                  <a:pt x="2778" y="751"/>
                </a:lnTo>
                <a:lnTo>
                  <a:pt x="2778" y="753"/>
                </a:lnTo>
                <a:lnTo>
                  <a:pt x="2780" y="755"/>
                </a:lnTo>
                <a:lnTo>
                  <a:pt x="2783" y="755"/>
                </a:lnTo>
                <a:lnTo>
                  <a:pt x="2783" y="753"/>
                </a:lnTo>
                <a:lnTo>
                  <a:pt x="2783" y="751"/>
                </a:lnTo>
                <a:lnTo>
                  <a:pt x="2783" y="749"/>
                </a:lnTo>
                <a:lnTo>
                  <a:pt x="2783" y="747"/>
                </a:lnTo>
                <a:lnTo>
                  <a:pt x="2787" y="747"/>
                </a:lnTo>
                <a:lnTo>
                  <a:pt x="2787" y="744"/>
                </a:lnTo>
                <a:lnTo>
                  <a:pt x="2787" y="742"/>
                </a:lnTo>
                <a:lnTo>
                  <a:pt x="2785" y="742"/>
                </a:lnTo>
                <a:lnTo>
                  <a:pt x="2785" y="740"/>
                </a:lnTo>
                <a:lnTo>
                  <a:pt x="2785" y="740"/>
                </a:lnTo>
                <a:lnTo>
                  <a:pt x="2787" y="738"/>
                </a:lnTo>
                <a:lnTo>
                  <a:pt x="2787" y="738"/>
                </a:lnTo>
                <a:lnTo>
                  <a:pt x="2789" y="738"/>
                </a:lnTo>
                <a:lnTo>
                  <a:pt x="2789" y="736"/>
                </a:lnTo>
                <a:lnTo>
                  <a:pt x="2789" y="736"/>
                </a:lnTo>
                <a:lnTo>
                  <a:pt x="2789" y="734"/>
                </a:lnTo>
                <a:lnTo>
                  <a:pt x="2789" y="732"/>
                </a:lnTo>
                <a:lnTo>
                  <a:pt x="2789" y="732"/>
                </a:lnTo>
                <a:lnTo>
                  <a:pt x="2791" y="730"/>
                </a:lnTo>
                <a:lnTo>
                  <a:pt x="2791" y="730"/>
                </a:lnTo>
                <a:lnTo>
                  <a:pt x="2789" y="728"/>
                </a:lnTo>
                <a:lnTo>
                  <a:pt x="2787" y="728"/>
                </a:lnTo>
                <a:lnTo>
                  <a:pt x="2787" y="728"/>
                </a:lnTo>
                <a:lnTo>
                  <a:pt x="2785" y="728"/>
                </a:lnTo>
                <a:lnTo>
                  <a:pt x="2783" y="730"/>
                </a:lnTo>
                <a:lnTo>
                  <a:pt x="2780" y="730"/>
                </a:lnTo>
                <a:lnTo>
                  <a:pt x="2780" y="732"/>
                </a:lnTo>
                <a:lnTo>
                  <a:pt x="2780" y="732"/>
                </a:lnTo>
                <a:lnTo>
                  <a:pt x="2780" y="734"/>
                </a:lnTo>
                <a:lnTo>
                  <a:pt x="2780" y="734"/>
                </a:lnTo>
                <a:lnTo>
                  <a:pt x="2780" y="734"/>
                </a:lnTo>
                <a:lnTo>
                  <a:pt x="2778" y="736"/>
                </a:lnTo>
                <a:lnTo>
                  <a:pt x="2778" y="736"/>
                </a:lnTo>
                <a:lnTo>
                  <a:pt x="2776" y="736"/>
                </a:lnTo>
                <a:lnTo>
                  <a:pt x="2776" y="734"/>
                </a:lnTo>
                <a:lnTo>
                  <a:pt x="2776" y="732"/>
                </a:lnTo>
                <a:lnTo>
                  <a:pt x="2776" y="732"/>
                </a:lnTo>
                <a:lnTo>
                  <a:pt x="2774" y="732"/>
                </a:lnTo>
                <a:lnTo>
                  <a:pt x="2774" y="732"/>
                </a:lnTo>
                <a:lnTo>
                  <a:pt x="2774" y="732"/>
                </a:lnTo>
                <a:lnTo>
                  <a:pt x="2772" y="736"/>
                </a:lnTo>
                <a:lnTo>
                  <a:pt x="2772" y="736"/>
                </a:lnTo>
                <a:close/>
                <a:moveTo>
                  <a:pt x="2776" y="757"/>
                </a:moveTo>
                <a:lnTo>
                  <a:pt x="2776" y="757"/>
                </a:lnTo>
                <a:lnTo>
                  <a:pt x="2778" y="757"/>
                </a:lnTo>
                <a:lnTo>
                  <a:pt x="2778" y="755"/>
                </a:lnTo>
                <a:lnTo>
                  <a:pt x="2778" y="755"/>
                </a:lnTo>
                <a:lnTo>
                  <a:pt x="2776" y="753"/>
                </a:lnTo>
                <a:lnTo>
                  <a:pt x="2774" y="753"/>
                </a:lnTo>
                <a:lnTo>
                  <a:pt x="2772" y="753"/>
                </a:lnTo>
                <a:lnTo>
                  <a:pt x="2770" y="751"/>
                </a:lnTo>
                <a:lnTo>
                  <a:pt x="2768" y="751"/>
                </a:lnTo>
                <a:lnTo>
                  <a:pt x="2768" y="753"/>
                </a:lnTo>
                <a:lnTo>
                  <a:pt x="2768" y="755"/>
                </a:lnTo>
                <a:lnTo>
                  <a:pt x="2774" y="757"/>
                </a:lnTo>
                <a:lnTo>
                  <a:pt x="2776" y="757"/>
                </a:lnTo>
                <a:close/>
                <a:moveTo>
                  <a:pt x="2875" y="667"/>
                </a:moveTo>
                <a:lnTo>
                  <a:pt x="2875" y="667"/>
                </a:lnTo>
                <a:lnTo>
                  <a:pt x="2875" y="667"/>
                </a:lnTo>
                <a:lnTo>
                  <a:pt x="2875" y="667"/>
                </a:lnTo>
                <a:lnTo>
                  <a:pt x="2873" y="667"/>
                </a:lnTo>
                <a:lnTo>
                  <a:pt x="2875" y="667"/>
                </a:lnTo>
                <a:lnTo>
                  <a:pt x="2875" y="667"/>
                </a:lnTo>
                <a:lnTo>
                  <a:pt x="2875" y="667"/>
                </a:lnTo>
                <a:close/>
                <a:moveTo>
                  <a:pt x="2789" y="751"/>
                </a:moveTo>
                <a:lnTo>
                  <a:pt x="2787" y="749"/>
                </a:lnTo>
                <a:lnTo>
                  <a:pt x="2787" y="749"/>
                </a:lnTo>
                <a:lnTo>
                  <a:pt x="2785" y="749"/>
                </a:lnTo>
                <a:lnTo>
                  <a:pt x="2785" y="751"/>
                </a:lnTo>
                <a:lnTo>
                  <a:pt x="2785" y="751"/>
                </a:lnTo>
                <a:lnTo>
                  <a:pt x="2785" y="751"/>
                </a:lnTo>
                <a:lnTo>
                  <a:pt x="2785" y="751"/>
                </a:lnTo>
                <a:lnTo>
                  <a:pt x="2783" y="753"/>
                </a:lnTo>
                <a:lnTo>
                  <a:pt x="2785" y="753"/>
                </a:lnTo>
                <a:lnTo>
                  <a:pt x="2787" y="751"/>
                </a:lnTo>
                <a:lnTo>
                  <a:pt x="2789" y="751"/>
                </a:lnTo>
                <a:lnTo>
                  <a:pt x="2789" y="751"/>
                </a:lnTo>
                <a:lnTo>
                  <a:pt x="2789" y="751"/>
                </a:lnTo>
                <a:lnTo>
                  <a:pt x="2789" y="751"/>
                </a:lnTo>
                <a:close/>
                <a:moveTo>
                  <a:pt x="2699" y="780"/>
                </a:moveTo>
                <a:lnTo>
                  <a:pt x="2697" y="780"/>
                </a:lnTo>
                <a:lnTo>
                  <a:pt x="2697" y="780"/>
                </a:lnTo>
                <a:lnTo>
                  <a:pt x="2697" y="780"/>
                </a:lnTo>
                <a:lnTo>
                  <a:pt x="2699" y="780"/>
                </a:lnTo>
                <a:lnTo>
                  <a:pt x="2699" y="780"/>
                </a:lnTo>
                <a:close/>
                <a:moveTo>
                  <a:pt x="2705" y="778"/>
                </a:moveTo>
                <a:lnTo>
                  <a:pt x="2705" y="778"/>
                </a:lnTo>
                <a:lnTo>
                  <a:pt x="2703" y="778"/>
                </a:lnTo>
                <a:lnTo>
                  <a:pt x="2705" y="778"/>
                </a:lnTo>
                <a:lnTo>
                  <a:pt x="2707" y="778"/>
                </a:lnTo>
                <a:lnTo>
                  <a:pt x="2705" y="778"/>
                </a:lnTo>
                <a:close/>
                <a:moveTo>
                  <a:pt x="2730" y="755"/>
                </a:moveTo>
                <a:lnTo>
                  <a:pt x="2730" y="755"/>
                </a:lnTo>
                <a:lnTo>
                  <a:pt x="2730" y="755"/>
                </a:lnTo>
                <a:lnTo>
                  <a:pt x="2730" y="757"/>
                </a:lnTo>
                <a:lnTo>
                  <a:pt x="2732" y="757"/>
                </a:lnTo>
                <a:lnTo>
                  <a:pt x="2732" y="755"/>
                </a:lnTo>
                <a:lnTo>
                  <a:pt x="2732" y="755"/>
                </a:lnTo>
                <a:lnTo>
                  <a:pt x="2730" y="755"/>
                </a:lnTo>
                <a:lnTo>
                  <a:pt x="2730" y="755"/>
                </a:lnTo>
                <a:close/>
                <a:moveTo>
                  <a:pt x="2730" y="751"/>
                </a:moveTo>
                <a:lnTo>
                  <a:pt x="2730" y="749"/>
                </a:lnTo>
                <a:lnTo>
                  <a:pt x="2730" y="749"/>
                </a:lnTo>
                <a:lnTo>
                  <a:pt x="2728" y="753"/>
                </a:lnTo>
                <a:lnTo>
                  <a:pt x="2728" y="755"/>
                </a:lnTo>
                <a:lnTo>
                  <a:pt x="2728" y="755"/>
                </a:lnTo>
                <a:lnTo>
                  <a:pt x="2728" y="753"/>
                </a:lnTo>
                <a:lnTo>
                  <a:pt x="2732" y="753"/>
                </a:lnTo>
                <a:lnTo>
                  <a:pt x="2732" y="753"/>
                </a:lnTo>
                <a:lnTo>
                  <a:pt x="2728" y="753"/>
                </a:lnTo>
                <a:lnTo>
                  <a:pt x="2728" y="751"/>
                </a:lnTo>
                <a:lnTo>
                  <a:pt x="2730" y="751"/>
                </a:lnTo>
                <a:lnTo>
                  <a:pt x="2730" y="751"/>
                </a:lnTo>
                <a:close/>
                <a:moveTo>
                  <a:pt x="2768" y="759"/>
                </a:moveTo>
                <a:lnTo>
                  <a:pt x="2768" y="759"/>
                </a:lnTo>
                <a:lnTo>
                  <a:pt x="2768" y="761"/>
                </a:lnTo>
                <a:lnTo>
                  <a:pt x="2768" y="761"/>
                </a:lnTo>
                <a:lnTo>
                  <a:pt x="2768" y="761"/>
                </a:lnTo>
                <a:lnTo>
                  <a:pt x="2772" y="761"/>
                </a:lnTo>
                <a:lnTo>
                  <a:pt x="2772" y="761"/>
                </a:lnTo>
                <a:lnTo>
                  <a:pt x="2770" y="761"/>
                </a:lnTo>
                <a:lnTo>
                  <a:pt x="2768" y="759"/>
                </a:lnTo>
                <a:close/>
                <a:moveTo>
                  <a:pt x="5194" y="811"/>
                </a:moveTo>
                <a:lnTo>
                  <a:pt x="5194" y="809"/>
                </a:lnTo>
                <a:lnTo>
                  <a:pt x="5194" y="809"/>
                </a:lnTo>
                <a:lnTo>
                  <a:pt x="5194" y="809"/>
                </a:lnTo>
                <a:lnTo>
                  <a:pt x="5194" y="809"/>
                </a:lnTo>
                <a:lnTo>
                  <a:pt x="5194" y="809"/>
                </a:lnTo>
                <a:lnTo>
                  <a:pt x="5194" y="811"/>
                </a:lnTo>
                <a:lnTo>
                  <a:pt x="5194" y="811"/>
                </a:lnTo>
                <a:close/>
                <a:moveTo>
                  <a:pt x="2856" y="702"/>
                </a:moveTo>
                <a:lnTo>
                  <a:pt x="2854" y="702"/>
                </a:lnTo>
                <a:lnTo>
                  <a:pt x="2854" y="702"/>
                </a:lnTo>
                <a:lnTo>
                  <a:pt x="2854" y="705"/>
                </a:lnTo>
                <a:lnTo>
                  <a:pt x="2852" y="707"/>
                </a:lnTo>
                <a:lnTo>
                  <a:pt x="2852" y="709"/>
                </a:lnTo>
                <a:lnTo>
                  <a:pt x="2850" y="711"/>
                </a:lnTo>
                <a:lnTo>
                  <a:pt x="2850" y="713"/>
                </a:lnTo>
                <a:lnTo>
                  <a:pt x="2845" y="719"/>
                </a:lnTo>
                <a:lnTo>
                  <a:pt x="2845" y="721"/>
                </a:lnTo>
                <a:lnTo>
                  <a:pt x="2845" y="723"/>
                </a:lnTo>
                <a:lnTo>
                  <a:pt x="2845" y="726"/>
                </a:lnTo>
                <a:lnTo>
                  <a:pt x="2845" y="726"/>
                </a:lnTo>
                <a:lnTo>
                  <a:pt x="2848" y="723"/>
                </a:lnTo>
                <a:lnTo>
                  <a:pt x="2852" y="713"/>
                </a:lnTo>
                <a:lnTo>
                  <a:pt x="2852" y="713"/>
                </a:lnTo>
                <a:lnTo>
                  <a:pt x="2852" y="711"/>
                </a:lnTo>
                <a:lnTo>
                  <a:pt x="2854" y="705"/>
                </a:lnTo>
                <a:lnTo>
                  <a:pt x="2854" y="705"/>
                </a:lnTo>
                <a:lnTo>
                  <a:pt x="2854" y="705"/>
                </a:lnTo>
                <a:lnTo>
                  <a:pt x="2856" y="702"/>
                </a:lnTo>
                <a:lnTo>
                  <a:pt x="2856" y="702"/>
                </a:lnTo>
                <a:close/>
                <a:moveTo>
                  <a:pt x="2764" y="747"/>
                </a:moveTo>
                <a:lnTo>
                  <a:pt x="2764" y="747"/>
                </a:lnTo>
                <a:lnTo>
                  <a:pt x="2764" y="744"/>
                </a:lnTo>
                <a:lnTo>
                  <a:pt x="2764" y="744"/>
                </a:lnTo>
                <a:lnTo>
                  <a:pt x="2764" y="742"/>
                </a:lnTo>
                <a:lnTo>
                  <a:pt x="2762" y="738"/>
                </a:lnTo>
                <a:lnTo>
                  <a:pt x="2762" y="738"/>
                </a:lnTo>
                <a:lnTo>
                  <a:pt x="2762" y="738"/>
                </a:lnTo>
                <a:lnTo>
                  <a:pt x="2760" y="738"/>
                </a:lnTo>
                <a:lnTo>
                  <a:pt x="2760" y="738"/>
                </a:lnTo>
                <a:lnTo>
                  <a:pt x="2757" y="738"/>
                </a:lnTo>
                <a:lnTo>
                  <a:pt x="2757" y="738"/>
                </a:lnTo>
                <a:lnTo>
                  <a:pt x="2753" y="740"/>
                </a:lnTo>
                <a:lnTo>
                  <a:pt x="2751" y="740"/>
                </a:lnTo>
                <a:lnTo>
                  <a:pt x="2751" y="742"/>
                </a:lnTo>
                <a:lnTo>
                  <a:pt x="2751" y="747"/>
                </a:lnTo>
                <a:lnTo>
                  <a:pt x="2751" y="747"/>
                </a:lnTo>
                <a:lnTo>
                  <a:pt x="2753" y="747"/>
                </a:lnTo>
                <a:lnTo>
                  <a:pt x="2755" y="749"/>
                </a:lnTo>
                <a:lnTo>
                  <a:pt x="2760" y="749"/>
                </a:lnTo>
                <a:lnTo>
                  <a:pt x="2762" y="749"/>
                </a:lnTo>
                <a:lnTo>
                  <a:pt x="2764" y="747"/>
                </a:lnTo>
                <a:close/>
                <a:moveTo>
                  <a:pt x="2799" y="763"/>
                </a:moveTo>
                <a:lnTo>
                  <a:pt x="2799" y="763"/>
                </a:lnTo>
                <a:lnTo>
                  <a:pt x="2801" y="765"/>
                </a:lnTo>
                <a:lnTo>
                  <a:pt x="2801" y="765"/>
                </a:lnTo>
                <a:lnTo>
                  <a:pt x="2804" y="763"/>
                </a:lnTo>
                <a:lnTo>
                  <a:pt x="2806" y="763"/>
                </a:lnTo>
                <a:lnTo>
                  <a:pt x="2806" y="765"/>
                </a:lnTo>
                <a:lnTo>
                  <a:pt x="2808" y="763"/>
                </a:lnTo>
                <a:lnTo>
                  <a:pt x="2806" y="763"/>
                </a:lnTo>
                <a:lnTo>
                  <a:pt x="2806" y="761"/>
                </a:lnTo>
                <a:lnTo>
                  <a:pt x="2804" y="761"/>
                </a:lnTo>
                <a:lnTo>
                  <a:pt x="2806" y="761"/>
                </a:lnTo>
                <a:lnTo>
                  <a:pt x="2806" y="759"/>
                </a:lnTo>
                <a:lnTo>
                  <a:pt x="2806" y="759"/>
                </a:lnTo>
                <a:lnTo>
                  <a:pt x="2806" y="759"/>
                </a:lnTo>
                <a:lnTo>
                  <a:pt x="2804" y="757"/>
                </a:lnTo>
                <a:lnTo>
                  <a:pt x="2804" y="757"/>
                </a:lnTo>
                <a:lnTo>
                  <a:pt x="2801" y="757"/>
                </a:lnTo>
                <a:lnTo>
                  <a:pt x="2801" y="757"/>
                </a:lnTo>
                <a:lnTo>
                  <a:pt x="2799" y="757"/>
                </a:lnTo>
                <a:lnTo>
                  <a:pt x="2799" y="759"/>
                </a:lnTo>
                <a:lnTo>
                  <a:pt x="2799" y="759"/>
                </a:lnTo>
                <a:lnTo>
                  <a:pt x="2799" y="759"/>
                </a:lnTo>
                <a:lnTo>
                  <a:pt x="2799" y="761"/>
                </a:lnTo>
                <a:lnTo>
                  <a:pt x="2799" y="763"/>
                </a:lnTo>
                <a:close/>
                <a:moveTo>
                  <a:pt x="2871" y="705"/>
                </a:moveTo>
                <a:lnTo>
                  <a:pt x="2871" y="707"/>
                </a:lnTo>
                <a:lnTo>
                  <a:pt x="2873" y="709"/>
                </a:lnTo>
                <a:lnTo>
                  <a:pt x="2871" y="709"/>
                </a:lnTo>
                <a:lnTo>
                  <a:pt x="2871" y="711"/>
                </a:lnTo>
                <a:lnTo>
                  <a:pt x="2873" y="711"/>
                </a:lnTo>
                <a:lnTo>
                  <a:pt x="2873" y="711"/>
                </a:lnTo>
                <a:lnTo>
                  <a:pt x="2875" y="709"/>
                </a:lnTo>
                <a:lnTo>
                  <a:pt x="2875" y="707"/>
                </a:lnTo>
                <a:lnTo>
                  <a:pt x="2877" y="707"/>
                </a:lnTo>
                <a:lnTo>
                  <a:pt x="2879" y="705"/>
                </a:lnTo>
                <a:lnTo>
                  <a:pt x="2879" y="702"/>
                </a:lnTo>
                <a:lnTo>
                  <a:pt x="2879" y="702"/>
                </a:lnTo>
                <a:lnTo>
                  <a:pt x="2881" y="702"/>
                </a:lnTo>
                <a:lnTo>
                  <a:pt x="2881" y="702"/>
                </a:lnTo>
                <a:lnTo>
                  <a:pt x="2879" y="700"/>
                </a:lnTo>
                <a:lnTo>
                  <a:pt x="2881" y="696"/>
                </a:lnTo>
                <a:lnTo>
                  <a:pt x="2881" y="694"/>
                </a:lnTo>
                <a:lnTo>
                  <a:pt x="2883" y="694"/>
                </a:lnTo>
                <a:lnTo>
                  <a:pt x="2883" y="692"/>
                </a:lnTo>
                <a:lnTo>
                  <a:pt x="2883" y="692"/>
                </a:lnTo>
                <a:lnTo>
                  <a:pt x="2883" y="692"/>
                </a:lnTo>
                <a:lnTo>
                  <a:pt x="2881" y="690"/>
                </a:lnTo>
                <a:lnTo>
                  <a:pt x="2881" y="692"/>
                </a:lnTo>
                <a:lnTo>
                  <a:pt x="2881" y="692"/>
                </a:lnTo>
                <a:lnTo>
                  <a:pt x="2879" y="692"/>
                </a:lnTo>
                <a:lnTo>
                  <a:pt x="2877" y="692"/>
                </a:lnTo>
                <a:lnTo>
                  <a:pt x="2875" y="694"/>
                </a:lnTo>
                <a:lnTo>
                  <a:pt x="2873" y="696"/>
                </a:lnTo>
                <a:lnTo>
                  <a:pt x="2871" y="696"/>
                </a:lnTo>
                <a:lnTo>
                  <a:pt x="2871" y="698"/>
                </a:lnTo>
                <a:lnTo>
                  <a:pt x="2871" y="700"/>
                </a:lnTo>
                <a:lnTo>
                  <a:pt x="2871" y="702"/>
                </a:lnTo>
                <a:lnTo>
                  <a:pt x="2871" y="705"/>
                </a:lnTo>
                <a:lnTo>
                  <a:pt x="2871" y="705"/>
                </a:lnTo>
                <a:close/>
                <a:moveTo>
                  <a:pt x="2757" y="753"/>
                </a:moveTo>
                <a:lnTo>
                  <a:pt x="2757" y="751"/>
                </a:lnTo>
                <a:lnTo>
                  <a:pt x="2755" y="751"/>
                </a:lnTo>
                <a:lnTo>
                  <a:pt x="2755" y="751"/>
                </a:lnTo>
                <a:lnTo>
                  <a:pt x="2757" y="753"/>
                </a:lnTo>
                <a:lnTo>
                  <a:pt x="2760" y="753"/>
                </a:lnTo>
                <a:lnTo>
                  <a:pt x="2760" y="753"/>
                </a:lnTo>
                <a:lnTo>
                  <a:pt x="2760" y="753"/>
                </a:lnTo>
                <a:lnTo>
                  <a:pt x="2760" y="753"/>
                </a:lnTo>
                <a:lnTo>
                  <a:pt x="2757" y="753"/>
                </a:lnTo>
                <a:close/>
                <a:moveTo>
                  <a:pt x="2751" y="749"/>
                </a:moveTo>
                <a:lnTo>
                  <a:pt x="2749" y="749"/>
                </a:lnTo>
                <a:lnTo>
                  <a:pt x="2749" y="749"/>
                </a:lnTo>
                <a:lnTo>
                  <a:pt x="2749" y="753"/>
                </a:lnTo>
                <a:lnTo>
                  <a:pt x="2751" y="753"/>
                </a:lnTo>
                <a:lnTo>
                  <a:pt x="2751" y="753"/>
                </a:lnTo>
                <a:lnTo>
                  <a:pt x="2753" y="753"/>
                </a:lnTo>
                <a:lnTo>
                  <a:pt x="2753" y="753"/>
                </a:lnTo>
                <a:lnTo>
                  <a:pt x="2753" y="751"/>
                </a:lnTo>
                <a:lnTo>
                  <a:pt x="2751" y="749"/>
                </a:lnTo>
                <a:close/>
                <a:moveTo>
                  <a:pt x="2760" y="734"/>
                </a:moveTo>
                <a:lnTo>
                  <a:pt x="2762" y="734"/>
                </a:lnTo>
                <a:lnTo>
                  <a:pt x="2762" y="734"/>
                </a:lnTo>
                <a:lnTo>
                  <a:pt x="2762" y="734"/>
                </a:lnTo>
                <a:lnTo>
                  <a:pt x="2762" y="732"/>
                </a:lnTo>
                <a:lnTo>
                  <a:pt x="2762" y="732"/>
                </a:lnTo>
                <a:lnTo>
                  <a:pt x="2760" y="730"/>
                </a:lnTo>
                <a:lnTo>
                  <a:pt x="2760" y="732"/>
                </a:lnTo>
                <a:lnTo>
                  <a:pt x="2760" y="732"/>
                </a:lnTo>
                <a:lnTo>
                  <a:pt x="2760" y="734"/>
                </a:lnTo>
                <a:lnTo>
                  <a:pt x="2760" y="734"/>
                </a:lnTo>
                <a:close/>
                <a:moveTo>
                  <a:pt x="2762" y="755"/>
                </a:moveTo>
                <a:lnTo>
                  <a:pt x="2764" y="755"/>
                </a:lnTo>
                <a:lnTo>
                  <a:pt x="2764" y="755"/>
                </a:lnTo>
                <a:lnTo>
                  <a:pt x="2766" y="749"/>
                </a:lnTo>
                <a:lnTo>
                  <a:pt x="2766" y="747"/>
                </a:lnTo>
                <a:lnTo>
                  <a:pt x="2766" y="747"/>
                </a:lnTo>
                <a:lnTo>
                  <a:pt x="2766" y="749"/>
                </a:lnTo>
                <a:lnTo>
                  <a:pt x="2764" y="751"/>
                </a:lnTo>
                <a:lnTo>
                  <a:pt x="2762" y="753"/>
                </a:lnTo>
                <a:lnTo>
                  <a:pt x="2762" y="753"/>
                </a:lnTo>
                <a:lnTo>
                  <a:pt x="2762" y="753"/>
                </a:lnTo>
                <a:lnTo>
                  <a:pt x="2762" y="755"/>
                </a:lnTo>
                <a:close/>
                <a:moveTo>
                  <a:pt x="2827" y="751"/>
                </a:moveTo>
                <a:lnTo>
                  <a:pt x="2827" y="751"/>
                </a:lnTo>
                <a:lnTo>
                  <a:pt x="2827" y="749"/>
                </a:lnTo>
                <a:lnTo>
                  <a:pt x="2827" y="747"/>
                </a:lnTo>
                <a:lnTo>
                  <a:pt x="2822" y="744"/>
                </a:lnTo>
                <a:lnTo>
                  <a:pt x="2820" y="744"/>
                </a:lnTo>
                <a:lnTo>
                  <a:pt x="2820" y="749"/>
                </a:lnTo>
                <a:lnTo>
                  <a:pt x="2822" y="749"/>
                </a:lnTo>
                <a:lnTo>
                  <a:pt x="2827" y="751"/>
                </a:lnTo>
                <a:close/>
                <a:moveTo>
                  <a:pt x="4115" y="1482"/>
                </a:moveTo>
                <a:lnTo>
                  <a:pt x="4115" y="1482"/>
                </a:lnTo>
                <a:lnTo>
                  <a:pt x="4115" y="1480"/>
                </a:lnTo>
                <a:lnTo>
                  <a:pt x="4115" y="1480"/>
                </a:lnTo>
                <a:lnTo>
                  <a:pt x="4113" y="1482"/>
                </a:lnTo>
                <a:lnTo>
                  <a:pt x="4113" y="1482"/>
                </a:lnTo>
                <a:lnTo>
                  <a:pt x="4113" y="1482"/>
                </a:lnTo>
                <a:lnTo>
                  <a:pt x="4113" y="1484"/>
                </a:lnTo>
                <a:lnTo>
                  <a:pt x="4115" y="1487"/>
                </a:lnTo>
                <a:lnTo>
                  <a:pt x="4115" y="1487"/>
                </a:lnTo>
                <a:lnTo>
                  <a:pt x="4115" y="1487"/>
                </a:lnTo>
                <a:lnTo>
                  <a:pt x="4115" y="1484"/>
                </a:lnTo>
                <a:lnTo>
                  <a:pt x="4115" y="1482"/>
                </a:lnTo>
                <a:close/>
                <a:moveTo>
                  <a:pt x="4094" y="1463"/>
                </a:moveTo>
                <a:lnTo>
                  <a:pt x="4092" y="1463"/>
                </a:lnTo>
                <a:lnTo>
                  <a:pt x="4094" y="1463"/>
                </a:lnTo>
                <a:lnTo>
                  <a:pt x="4094" y="1463"/>
                </a:lnTo>
                <a:lnTo>
                  <a:pt x="4094" y="1463"/>
                </a:lnTo>
                <a:lnTo>
                  <a:pt x="4094" y="1463"/>
                </a:lnTo>
                <a:close/>
                <a:moveTo>
                  <a:pt x="4117" y="1591"/>
                </a:moveTo>
                <a:lnTo>
                  <a:pt x="4117" y="1591"/>
                </a:lnTo>
                <a:lnTo>
                  <a:pt x="4117" y="1591"/>
                </a:lnTo>
                <a:lnTo>
                  <a:pt x="4117" y="1591"/>
                </a:lnTo>
                <a:lnTo>
                  <a:pt x="4117" y="1591"/>
                </a:lnTo>
                <a:lnTo>
                  <a:pt x="4117" y="1589"/>
                </a:lnTo>
                <a:lnTo>
                  <a:pt x="4117" y="1589"/>
                </a:lnTo>
                <a:lnTo>
                  <a:pt x="4117" y="1591"/>
                </a:lnTo>
                <a:close/>
                <a:moveTo>
                  <a:pt x="4100" y="1468"/>
                </a:moveTo>
                <a:lnTo>
                  <a:pt x="4100" y="1468"/>
                </a:lnTo>
                <a:lnTo>
                  <a:pt x="4100" y="1468"/>
                </a:lnTo>
                <a:lnTo>
                  <a:pt x="4100" y="1468"/>
                </a:lnTo>
                <a:lnTo>
                  <a:pt x="4100" y="1468"/>
                </a:lnTo>
                <a:lnTo>
                  <a:pt x="4100" y="1468"/>
                </a:lnTo>
                <a:lnTo>
                  <a:pt x="4100" y="1468"/>
                </a:lnTo>
                <a:lnTo>
                  <a:pt x="4100" y="1468"/>
                </a:lnTo>
                <a:close/>
                <a:moveTo>
                  <a:pt x="4103" y="1476"/>
                </a:moveTo>
                <a:lnTo>
                  <a:pt x="4105" y="1478"/>
                </a:lnTo>
                <a:lnTo>
                  <a:pt x="4105" y="1476"/>
                </a:lnTo>
                <a:lnTo>
                  <a:pt x="4103" y="1476"/>
                </a:lnTo>
                <a:lnTo>
                  <a:pt x="4103" y="1476"/>
                </a:lnTo>
                <a:close/>
                <a:moveTo>
                  <a:pt x="4155" y="1327"/>
                </a:moveTo>
                <a:lnTo>
                  <a:pt x="4155" y="1327"/>
                </a:lnTo>
                <a:lnTo>
                  <a:pt x="4155" y="1329"/>
                </a:lnTo>
                <a:lnTo>
                  <a:pt x="4155" y="1327"/>
                </a:lnTo>
                <a:lnTo>
                  <a:pt x="4155" y="1327"/>
                </a:lnTo>
                <a:lnTo>
                  <a:pt x="4155" y="1327"/>
                </a:lnTo>
                <a:lnTo>
                  <a:pt x="4155" y="1327"/>
                </a:lnTo>
                <a:close/>
                <a:moveTo>
                  <a:pt x="4157" y="1327"/>
                </a:moveTo>
                <a:lnTo>
                  <a:pt x="4157" y="1329"/>
                </a:lnTo>
                <a:lnTo>
                  <a:pt x="4159" y="1329"/>
                </a:lnTo>
                <a:lnTo>
                  <a:pt x="4159" y="1329"/>
                </a:lnTo>
                <a:lnTo>
                  <a:pt x="4159" y="1329"/>
                </a:lnTo>
                <a:lnTo>
                  <a:pt x="4159" y="1327"/>
                </a:lnTo>
                <a:lnTo>
                  <a:pt x="4159" y="1327"/>
                </a:lnTo>
                <a:lnTo>
                  <a:pt x="4157" y="1327"/>
                </a:lnTo>
                <a:lnTo>
                  <a:pt x="4157" y="1327"/>
                </a:lnTo>
                <a:close/>
                <a:moveTo>
                  <a:pt x="4165" y="1321"/>
                </a:moveTo>
                <a:lnTo>
                  <a:pt x="4165" y="1321"/>
                </a:lnTo>
                <a:lnTo>
                  <a:pt x="4163" y="1321"/>
                </a:lnTo>
                <a:lnTo>
                  <a:pt x="4163" y="1323"/>
                </a:lnTo>
                <a:lnTo>
                  <a:pt x="4165" y="1323"/>
                </a:lnTo>
                <a:lnTo>
                  <a:pt x="4168" y="1323"/>
                </a:lnTo>
                <a:lnTo>
                  <a:pt x="4165" y="1321"/>
                </a:lnTo>
                <a:close/>
                <a:moveTo>
                  <a:pt x="4251" y="1296"/>
                </a:moveTo>
                <a:lnTo>
                  <a:pt x="4251" y="1296"/>
                </a:lnTo>
                <a:lnTo>
                  <a:pt x="4251" y="1298"/>
                </a:lnTo>
                <a:lnTo>
                  <a:pt x="4251" y="1298"/>
                </a:lnTo>
                <a:lnTo>
                  <a:pt x="4251" y="1298"/>
                </a:lnTo>
                <a:lnTo>
                  <a:pt x="4253" y="1298"/>
                </a:lnTo>
                <a:lnTo>
                  <a:pt x="4253" y="1298"/>
                </a:lnTo>
                <a:lnTo>
                  <a:pt x="4251" y="1298"/>
                </a:lnTo>
                <a:lnTo>
                  <a:pt x="4251" y="1296"/>
                </a:lnTo>
                <a:close/>
                <a:moveTo>
                  <a:pt x="4163" y="1327"/>
                </a:moveTo>
                <a:lnTo>
                  <a:pt x="4165" y="1327"/>
                </a:lnTo>
                <a:lnTo>
                  <a:pt x="4165" y="1327"/>
                </a:lnTo>
                <a:lnTo>
                  <a:pt x="4165" y="1325"/>
                </a:lnTo>
                <a:lnTo>
                  <a:pt x="4165" y="1325"/>
                </a:lnTo>
                <a:lnTo>
                  <a:pt x="4165" y="1325"/>
                </a:lnTo>
                <a:lnTo>
                  <a:pt x="4165" y="1325"/>
                </a:lnTo>
                <a:lnTo>
                  <a:pt x="4163" y="1327"/>
                </a:lnTo>
                <a:close/>
                <a:moveTo>
                  <a:pt x="3388" y="1277"/>
                </a:moveTo>
                <a:lnTo>
                  <a:pt x="3386" y="1277"/>
                </a:lnTo>
                <a:lnTo>
                  <a:pt x="3384" y="1277"/>
                </a:lnTo>
                <a:lnTo>
                  <a:pt x="3386" y="1277"/>
                </a:lnTo>
                <a:lnTo>
                  <a:pt x="3388" y="1277"/>
                </a:lnTo>
                <a:lnTo>
                  <a:pt x="3388" y="1277"/>
                </a:lnTo>
                <a:lnTo>
                  <a:pt x="3388" y="1277"/>
                </a:lnTo>
                <a:lnTo>
                  <a:pt x="3388" y="1277"/>
                </a:lnTo>
                <a:lnTo>
                  <a:pt x="3388" y="1277"/>
                </a:lnTo>
                <a:lnTo>
                  <a:pt x="3388" y="1277"/>
                </a:lnTo>
                <a:close/>
                <a:moveTo>
                  <a:pt x="3380" y="1275"/>
                </a:moveTo>
                <a:lnTo>
                  <a:pt x="3378" y="1275"/>
                </a:lnTo>
                <a:lnTo>
                  <a:pt x="3380" y="1277"/>
                </a:lnTo>
                <a:lnTo>
                  <a:pt x="3380" y="1277"/>
                </a:lnTo>
                <a:lnTo>
                  <a:pt x="3382" y="1275"/>
                </a:lnTo>
                <a:lnTo>
                  <a:pt x="3382" y="1275"/>
                </a:lnTo>
                <a:lnTo>
                  <a:pt x="3382" y="1275"/>
                </a:lnTo>
                <a:lnTo>
                  <a:pt x="3382" y="1273"/>
                </a:lnTo>
                <a:lnTo>
                  <a:pt x="3382" y="1275"/>
                </a:lnTo>
                <a:lnTo>
                  <a:pt x="3380" y="1275"/>
                </a:lnTo>
                <a:close/>
                <a:moveTo>
                  <a:pt x="4369" y="1162"/>
                </a:moveTo>
                <a:lnTo>
                  <a:pt x="4369" y="1162"/>
                </a:lnTo>
                <a:lnTo>
                  <a:pt x="4369" y="1162"/>
                </a:lnTo>
                <a:lnTo>
                  <a:pt x="4367" y="1160"/>
                </a:lnTo>
                <a:lnTo>
                  <a:pt x="4367" y="1160"/>
                </a:lnTo>
                <a:lnTo>
                  <a:pt x="4365" y="1160"/>
                </a:lnTo>
                <a:lnTo>
                  <a:pt x="4365" y="1160"/>
                </a:lnTo>
                <a:lnTo>
                  <a:pt x="4365" y="1162"/>
                </a:lnTo>
                <a:lnTo>
                  <a:pt x="4369" y="1164"/>
                </a:lnTo>
                <a:lnTo>
                  <a:pt x="4373" y="1164"/>
                </a:lnTo>
                <a:lnTo>
                  <a:pt x="4373" y="1164"/>
                </a:lnTo>
                <a:lnTo>
                  <a:pt x="4373" y="1164"/>
                </a:lnTo>
                <a:lnTo>
                  <a:pt x="4373" y="1164"/>
                </a:lnTo>
                <a:lnTo>
                  <a:pt x="4369" y="1162"/>
                </a:lnTo>
                <a:close/>
                <a:moveTo>
                  <a:pt x="3369" y="1275"/>
                </a:moveTo>
                <a:lnTo>
                  <a:pt x="3369" y="1275"/>
                </a:lnTo>
                <a:lnTo>
                  <a:pt x="3369" y="1275"/>
                </a:lnTo>
                <a:lnTo>
                  <a:pt x="3369" y="1275"/>
                </a:lnTo>
                <a:lnTo>
                  <a:pt x="3371" y="1275"/>
                </a:lnTo>
                <a:lnTo>
                  <a:pt x="3369" y="1275"/>
                </a:lnTo>
                <a:lnTo>
                  <a:pt x="3369" y="1275"/>
                </a:lnTo>
                <a:close/>
                <a:moveTo>
                  <a:pt x="2965" y="1076"/>
                </a:moveTo>
                <a:lnTo>
                  <a:pt x="2965" y="1076"/>
                </a:lnTo>
                <a:lnTo>
                  <a:pt x="2965" y="1076"/>
                </a:lnTo>
                <a:lnTo>
                  <a:pt x="2965" y="1076"/>
                </a:lnTo>
                <a:lnTo>
                  <a:pt x="2967" y="1076"/>
                </a:lnTo>
                <a:lnTo>
                  <a:pt x="2965" y="1074"/>
                </a:lnTo>
                <a:lnTo>
                  <a:pt x="2965" y="1074"/>
                </a:lnTo>
                <a:lnTo>
                  <a:pt x="2965" y="1076"/>
                </a:lnTo>
                <a:close/>
                <a:moveTo>
                  <a:pt x="4090" y="1457"/>
                </a:moveTo>
                <a:lnTo>
                  <a:pt x="4090" y="1455"/>
                </a:lnTo>
                <a:lnTo>
                  <a:pt x="4090" y="1455"/>
                </a:lnTo>
                <a:lnTo>
                  <a:pt x="4090" y="1457"/>
                </a:lnTo>
                <a:lnTo>
                  <a:pt x="4090" y="1459"/>
                </a:lnTo>
                <a:lnTo>
                  <a:pt x="4090" y="1459"/>
                </a:lnTo>
                <a:lnTo>
                  <a:pt x="4090" y="1459"/>
                </a:lnTo>
                <a:lnTo>
                  <a:pt x="4092" y="1459"/>
                </a:lnTo>
                <a:lnTo>
                  <a:pt x="4092" y="1457"/>
                </a:lnTo>
                <a:lnTo>
                  <a:pt x="4092" y="1457"/>
                </a:lnTo>
                <a:lnTo>
                  <a:pt x="4090" y="1457"/>
                </a:lnTo>
                <a:close/>
                <a:moveTo>
                  <a:pt x="4056" y="1493"/>
                </a:moveTo>
                <a:lnTo>
                  <a:pt x="4054" y="1495"/>
                </a:lnTo>
                <a:lnTo>
                  <a:pt x="4056" y="1495"/>
                </a:lnTo>
                <a:lnTo>
                  <a:pt x="4056" y="1495"/>
                </a:lnTo>
                <a:lnTo>
                  <a:pt x="4056" y="1495"/>
                </a:lnTo>
                <a:lnTo>
                  <a:pt x="4056" y="1493"/>
                </a:lnTo>
                <a:lnTo>
                  <a:pt x="4056" y="1493"/>
                </a:lnTo>
                <a:lnTo>
                  <a:pt x="4056" y="1493"/>
                </a:lnTo>
                <a:lnTo>
                  <a:pt x="4056" y="1493"/>
                </a:lnTo>
                <a:close/>
                <a:moveTo>
                  <a:pt x="4056" y="1491"/>
                </a:moveTo>
                <a:lnTo>
                  <a:pt x="4056" y="1491"/>
                </a:lnTo>
                <a:lnTo>
                  <a:pt x="4056" y="1491"/>
                </a:lnTo>
                <a:lnTo>
                  <a:pt x="4056" y="1491"/>
                </a:lnTo>
                <a:lnTo>
                  <a:pt x="4056" y="1491"/>
                </a:lnTo>
                <a:lnTo>
                  <a:pt x="4056" y="1491"/>
                </a:lnTo>
                <a:lnTo>
                  <a:pt x="4056" y="1491"/>
                </a:lnTo>
                <a:lnTo>
                  <a:pt x="4056" y="1491"/>
                </a:lnTo>
                <a:close/>
                <a:moveTo>
                  <a:pt x="3966" y="1350"/>
                </a:moveTo>
                <a:lnTo>
                  <a:pt x="3966" y="1350"/>
                </a:lnTo>
                <a:lnTo>
                  <a:pt x="3968" y="1350"/>
                </a:lnTo>
                <a:lnTo>
                  <a:pt x="3968" y="1350"/>
                </a:lnTo>
                <a:lnTo>
                  <a:pt x="3968" y="1348"/>
                </a:lnTo>
                <a:lnTo>
                  <a:pt x="3968" y="1348"/>
                </a:lnTo>
                <a:lnTo>
                  <a:pt x="3968" y="1348"/>
                </a:lnTo>
                <a:lnTo>
                  <a:pt x="3966" y="1348"/>
                </a:lnTo>
                <a:lnTo>
                  <a:pt x="3966" y="1346"/>
                </a:lnTo>
                <a:lnTo>
                  <a:pt x="3964" y="1346"/>
                </a:lnTo>
                <a:lnTo>
                  <a:pt x="3964" y="1348"/>
                </a:lnTo>
                <a:lnTo>
                  <a:pt x="3964" y="1348"/>
                </a:lnTo>
                <a:lnTo>
                  <a:pt x="3966" y="1348"/>
                </a:lnTo>
                <a:lnTo>
                  <a:pt x="3966" y="1350"/>
                </a:lnTo>
                <a:close/>
                <a:moveTo>
                  <a:pt x="3411" y="1239"/>
                </a:moveTo>
                <a:lnTo>
                  <a:pt x="3409" y="1239"/>
                </a:lnTo>
                <a:lnTo>
                  <a:pt x="3409" y="1239"/>
                </a:lnTo>
                <a:lnTo>
                  <a:pt x="3409" y="1239"/>
                </a:lnTo>
                <a:lnTo>
                  <a:pt x="3409" y="1241"/>
                </a:lnTo>
                <a:lnTo>
                  <a:pt x="3409" y="1241"/>
                </a:lnTo>
                <a:lnTo>
                  <a:pt x="3411" y="1241"/>
                </a:lnTo>
                <a:lnTo>
                  <a:pt x="3413" y="1239"/>
                </a:lnTo>
                <a:lnTo>
                  <a:pt x="3413" y="1239"/>
                </a:lnTo>
                <a:lnTo>
                  <a:pt x="3415" y="1239"/>
                </a:lnTo>
                <a:lnTo>
                  <a:pt x="3417" y="1239"/>
                </a:lnTo>
                <a:lnTo>
                  <a:pt x="3417" y="1239"/>
                </a:lnTo>
                <a:lnTo>
                  <a:pt x="3417" y="1239"/>
                </a:lnTo>
                <a:lnTo>
                  <a:pt x="3420" y="1237"/>
                </a:lnTo>
                <a:lnTo>
                  <a:pt x="3422" y="1235"/>
                </a:lnTo>
                <a:lnTo>
                  <a:pt x="3424" y="1235"/>
                </a:lnTo>
                <a:lnTo>
                  <a:pt x="3422" y="1235"/>
                </a:lnTo>
                <a:lnTo>
                  <a:pt x="3420" y="1235"/>
                </a:lnTo>
                <a:lnTo>
                  <a:pt x="3417" y="1235"/>
                </a:lnTo>
                <a:lnTo>
                  <a:pt x="3415" y="1235"/>
                </a:lnTo>
                <a:lnTo>
                  <a:pt x="3415" y="1235"/>
                </a:lnTo>
                <a:lnTo>
                  <a:pt x="3415" y="1237"/>
                </a:lnTo>
                <a:lnTo>
                  <a:pt x="3415" y="1237"/>
                </a:lnTo>
                <a:lnTo>
                  <a:pt x="3411" y="1239"/>
                </a:lnTo>
                <a:close/>
                <a:moveTo>
                  <a:pt x="3396" y="1273"/>
                </a:moveTo>
                <a:lnTo>
                  <a:pt x="3394" y="1273"/>
                </a:lnTo>
                <a:lnTo>
                  <a:pt x="3394" y="1273"/>
                </a:lnTo>
                <a:lnTo>
                  <a:pt x="3396" y="1273"/>
                </a:lnTo>
                <a:lnTo>
                  <a:pt x="3396" y="1273"/>
                </a:lnTo>
                <a:lnTo>
                  <a:pt x="3396" y="1273"/>
                </a:lnTo>
                <a:lnTo>
                  <a:pt x="3396" y="1273"/>
                </a:lnTo>
                <a:lnTo>
                  <a:pt x="3396" y="1273"/>
                </a:lnTo>
                <a:lnTo>
                  <a:pt x="3396" y="1273"/>
                </a:lnTo>
                <a:close/>
                <a:moveTo>
                  <a:pt x="5211" y="811"/>
                </a:moveTo>
                <a:lnTo>
                  <a:pt x="5213" y="809"/>
                </a:lnTo>
                <a:lnTo>
                  <a:pt x="5211" y="807"/>
                </a:lnTo>
                <a:lnTo>
                  <a:pt x="5209" y="809"/>
                </a:lnTo>
                <a:lnTo>
                  <a:pt x="5209" y="809"/>
                </a:lnTo>
                <a:lnTo>
                  <a:pt x="5209" y="811"/>
                </a:lnTo>
                <a:lnTo>
                  <a:pt x="5211" y="811"/>
                </a:lnTo>
                <a:lnTo>
                  <a:pt x="5211" y="811"/>
                </a:lnTo>
                <a:close/>
                <a:moveTo>
                  <a:pt x="5213" y="1866"/>
                </a:moveTo>
                <a:lnTo>
                  <a:pt x="5211" y="1866"/>
                </a:lnTo>
                <a:lnTo>
                  <a:pt x="5211" y="1866"/>
                </a:lnTo>
                <a:lnTo>
                  <a:pt x="5209" y="1866"/>
                </a:lnTo>
                <a:lnTo>
                  <a:pt x="5207" y="1866"/>
                </a:lnTo>
                <a:lnTo>
                  <a:pt x="5207" y="1868"/>
                </a:lnTo>
                <a:lnTo>
                  <a:pt x="5205" y="1868"/>
                </a:lnTo>
                <a:lnTo>
                  <a:pt x="5205" y="1868"/>
                </a:lnTo>
                <a:lnTo>
                  <a:pt x="5203" y="1870"/>
                </a:lnTo>
                <a:lnTo>
                  <a:pt x="5201" y="1870"/>
                </a:lnTo>
                <a:lnTo>
                  <a:pt x="5198" y="1870"/>
                </a:lnTo>
                <a:lnTo>
                  <a:pt x="5198" y="1872"/>
                </a:lnTo>
                <a:lnTo>
                  <a:pt x="5196" y="1872"/>
                </a:lnTo>
                <a:lnTo>
                  <a:pt x="5196" y="1872"/>
                </a:lnTo>
                <a:lnTo>
                  <a:pt x="5196" y="1872"/>
                </a:lnTo>
                <a:lnTo>
                  <a:pt x="5194" y="1872"/>
                </a:lnTo>
                <a:lnTo>
                  <a:pt x="5194" y="1872"/>
                </a:lnTo>
                <a:lnTo>
                  <a:pt x="5194" y="1872"/>
                </a:lnTo>
                <a:lnTo>
                  <a:pt x="5194" y="1874"/>
                </a:lnTo>
                <a:lnTo>
                  <a:pt x="5194" y="1874"/>
                </a:lnTo>
                <a:lnTo>
                  <a:pt x="5194" y="1874"/>
                </a:lnTo>
                <a:lnTo>
                  <a:pt x="5196" y="1874"/>
                </a:lnTo>
                <a:lnTo>
                  <a:pt x="5196" y="1877"/>
                </a:lnTo>
                <a:lnTo>
                  <a:pt x="5196" y="1877"/>
                </a:lnTo>
                <a:lnTo>
                  <a:pt x="5198" y="1877"/>
                </a:lnTo>
                <a:lnTo>
                  <a:pt x="5198" y="1877"/>
                </a:lnTo>
                <a:lnTo>
                  <a:pt x="5201" y="1877"/>
                </a:lnTo>
                <a:lnTo>
                  <a:pt x="5201" y="1877"/>
                </a:lnTo>
                <a:lnTo>
                  <a:pt x="5203" y="1874"/>
                </a:lnTo>
                <a:lnTo>
                  <a:pt x="5205" y="1872"/>
                </a:lnTo>
                <a:lnTo>
                  <a:pt x="5205" y="1872"/>
                </a:lnTo>
                <a:lnTo>
                  <a:pt x="5205" y="1872"/>
                </a:lnTo>
                <a:lnTo>
                  <a:pt x="5207" y="1874"/>
                </a:lnTo>
                <a:lnTo>
                  <a:pt x="5207" y="1874"/>
                </a:lnTo>
                <a:lnTo>
                  <a:pt x="5207" y="1874"/>
                </a:lnTo>
                <a:lnTo>
                  <a:pt x="5207" y="1874"/>
                </a:lnTo>
                <a:lnTo>
                  <a:pt x="5209" y="1874"/>
                </a:lnTo>
                <a:lnTo>
                  <a:pt x="5211" y="1874"/>
                </a:lnTo>
                <a:lnTo>
                  <a:pt x="5213" y="1874"/>
                </a:lnTo>
                <a:lnTo>
                  <a:pt x="5215" y="1874"/>
                </a:lnTo>
                <a:lnTo>
                  <a:pt x="5213" y="1872"/>
                </a:lnTo>
                <a:lnTo>
                  <a:pt x="5213" y="1872"/>
                </a:lnTo>
                <a:lnTo>
                  <a:pt x="5215" y="1870"/>
                </a:lnTo>
                <a:lnTo>
                  <a:pt x="5215" y="1870"/>
                </a:lnTo>
                <a:lnTo>
                  <a:pt x="5213" y="1870"/>
                </a:lnTo>
                <a:lnTo>
                  <a:pt x="5213" y="1870"/>
                </a:lnTo>
                <a:lnTo>
                  <a:pt x="5211" y="1872"/>
                </a:lnTo>
                <a:lnTo>
                  <a:pt x="5209" y="1874"/>
                </a:lnTo>
                <a:lnTo>
                  <a:pt x="5209" y="1872"/>
                </a:lnTo>
                <a:lnTo>
                  <a:pt x="5209" y="1870"/>
                </a:lnTo>
                <a:lnTo>
                  <a:pt x="5211" y="1870"/>
                </a:lnTo>
                <a:lnTo>
                  <a:pt x="5213" y="1868"/>
                </a:lnTo>
                <a:lnTo>
                  <a:pt x="5213" y="1868"/>
                </a:lnTo>
                <a:lnTo>
                  <a:pt x="5215" y="1866"/>
                </a:lnTo>
                <a:lnTo>
                  <a:pt x="5215" y="1866"/>
                </a:lnTo>
                <a:lnTo>
                  <a:pt x="5213" y="1866"/>
                </a:lnTo>
                <a:lnTo>
                  <a:pt x="5213" y="1866"/>
                </a:lnTo>
                <a:close/>
                <a:moveTo>
                  <a:pt x="5196" y="1738"/>
                </a:moveTo>
                <a:lnTo>
                  <a:pt x="5196" y="1738"/>
                </a:lnTo>
                <a:lnTo>
                  <a:pt x="5196" y="1738"/>
                </a:lnTo>
                <a:lnTo>
                  <a:pt x="5196" y="1738"/>
                </a:lnTo>
                <a:lnTo>
                  <a:pt x="5196" y="1738"/>
                </a:lnTo>
                <a:lnTo>
                  <a:pt x="5196" y="1738"/>
                </a:lnTo>
                <a:lnTo>
                  <a:pt x="5196" y="1738"/>
                </a:lnTo>
                <a:lnTo>
                  <a:pt x="5196" y="1738"/>
                </a:lnTo>
                <a:close/>
                <a:moveTo>
                  <a:pt x="5207" y="820"/>
                </a:moveTo>
                <a:lnTo>
                  <a:pt x="5207" y="820"/>
                </a:lnTo>
                <a:lnTo>
                  <a:pt x="5205" y="820"/>
                </a:lnTo>
                <a:lnTo>
                  <a:pt x="5203" y="820"/>
                </a:lnTo>
                <a:lnTo>
                  <a:pt x="5203" y="818"/>
                </a:lnTo>
                <a:lnTo>
                  <a:pt x="5201" y="816"/>
                </a:lnTo>
                <a:lnTo>
                  <a:pt x="5196" y="816"/>
                </a:lnTo>
                <a:lnTo>
                  <a:pt x="5196" y="816"/>
                </a:lnTo>
                <a:lnTo>
                  <a:pt x="5196" y="818"/>
                </a:lnTo>
                <a:lnTo>
                  <a:pt x="5201" y="818"/>
                </a:lnTo>
                <a:lnTo>
                  <a:pt x="5205" y="820"/>
                </a:lnTo>
                <a:lnTo>
                  <a:pt x="5207" y="820"/>
                </a:lnTo>
                <a:close/>
                <a:moveTo>
                  <a:pt x="5215" y="1870"/>
                </a:moveTo>
                <a:lnTo>
                  <a:pt x="5215" y="1870"/>
                </a:lnTo>
                <a:lnTo>
                  <a:pt x="5215" y="1870"/>
                </a:lnTo>
                <a:lnTo>
                  <a:pt x="5215" y="1870"/>
                </a:lnTo>
                <a:lnTo>
                  <a:pt x="5215" y="1870"/>
                </a:lnTo>
                <a:close/>
                <a:moveTo>
                  <a:pt x="5205" y="1755"/>
                </a:moveTo>
                <a:lnTo>
                  <a:pt x="5205" y="1753"/>
                </a:lnTo>
                <a:lnTo>
                  <a:pt x="5205" y="1753"/>
                </a:lnTo>
                <a:lnTo>
                  <a:pt x="5205" y="1753"/>
                </a:lnTo>
                <a:lnTo>
                  <a:pt x="5205" y="1753"/>
                </a:lnTo>
                <a:lnTo>
                  <a:pt x="5205" y="1753"/>
                </a:lnTo>
                <a:lnTo>
                  <a:pt x="5205" y="1753"/>
                </a:lnTo>
                <a:lnTo>
                  <a:pt x="5205" y="1753"/>
                </a:lnTo>
                <a:lnTo>
                  <a:pt x="5205" y="1755"/>
                </a:lnTo>
                <a:lnTo>
                  <a:pt x="5205" y="1755"/>
                </a:lnTo>
                <a:close/>
                <a:moveTo>
                  <a:pt x="5215" y="1877"/>
                </a:moveTo>
                <a:lnTo>
                  <a:pt x="5213" y="1877"/>
                </a:lnTo>
                <a:lnTo>
                  <a:pt x="5215" y="1877"/>
                </a:lnTo>
                <a:lnTo>
                  <a:pt x="5215" y="1877"/>
                </a:lnTo>
                <a:lnTo>
                  <a:pt x="5215" y="1874"/>
                </a:lnTo>
                <a:lnTo>
                  <a:pt x="5215" y="1874"/>
                </a:lnTo>
                <a:lnTo>
                  <a:pt x="5215" y="1877"/>
                </a:lnTo>
                <a:close/>
                <a:moveTo>
                  <a:pt x="5205" y="1891"/>
                </a:moveTo>
                <a:lnTo>
                  <a:pt x="5205" y="1891"/>
                </a:lnTo>
                <a:lnTo>
                  <a:pt x="5205" y="1893"/>
                </a:lnTo>
                <a:lnTo>
                  <a:pt x="5205" y="1893"/>
                </a:lnTo>
                <a:lnTo>
                  <a:pt x="5207" y="1893"/>
                </a:lnTo>
                <a:lnTo>
                  <a:pt x="5207" y="1893"/>
                </a:lnTo>
                <a:lnTo>
                  <a:pt x="5207" y="1893"/>
                </a:lnTo>
                <a:lnTo>
                  <a:pt x="5207" y="1891"/>
                </a:lnTo>
                <a:lnTo>
                  <a:pt x="5205" y="1891"/>
                </a:lnTo>
                <a:close/>
                <a:moveTo>
                  <a:pt x="4417" y="1032"/>
                </a:moveTo>
                <a:lnTo>
                  <a:pt x="4417" y="1032"/>
                </a:lnTo>
                <a:lnTo>
                  <a:pt x="4417" y="1032"/>
                </a:lnTo>
                <a:lnTo>
                  <a:pt x="4417" y="1034"/>
                </a:lnTo>
                <a:lnTo>
                  <a:pt x="4417" y="1032"/>
                </a:lnTo>
                <a:lnTo>
                  <a:pt x="4417" y="1032"/>
                </a:lnTo>
                <a:close/>
                <a:moveTo>
                  <a:pt x="5207" y="1881"/>
                </a:moveTo>
                <a:lnTo>
                  <a:pt x="5207" y="1881"/>
                </a:lnTo>
                <a:lnTo>
                  <a:pt x="5207" y="1883"/>
                </a:lnTo>
                <a:lnTo>
                  <a:pt x="5207" y="1883"/>
                </a:lnTo>
                <a:lnTo>
                  <a:pt x="5207" y="1883"/>
                </a:lnTo>
                <a:lnTo>
                  <a:pt x="5207" y="1881"/>
                </a:lnTo>
                <a:lnTo>
                  <a:pt x="5207" y="1881"/>
                </a:lnTo>
                <a:close/>
                <a:moveTo>
                  <a:pt x="5198" y="1887"/>
                </a:moveTo>
                <a:lnTo>
                  <a:pt x="5196" y="1887"/>
                </a:lnTo>
                <a:lnTo>
                  <a:pt x="5198" y="1889"/>
                </a:lnTo>
                <a:lnTo>
                  <a:pt x="5198" y="1889"/>
                </a:lnTo>
                <a:lnTo>
                  <a:pt x="5198" y="1887"/>
                </a:lnTo>
                <a:lnTo>
                  <a:pt x="5198" y="1887"/>
                </a:lnTo>
                <a:lnTo>
                  <a:pt x="5198" y="1887"/>
                </a:lnTo>
                <a:close/>
                <a:moveTo>
                  <a:pt x="4608" y="749"/>
                </a:moveTo>
                <a:lnTo>
                  <a:pt x="4605" y="749"/>
                </a:lnTo>
                <a:lnTo>
                  <a:pt x="4605" y="749"/>
                </a:lnTo>
                <a:lnTo>
                  <a:pt x="4601" y="747"/>
                </a:lnTo>
                <a:lnTo>
                  <a:pt x="4601" y="747"/>
                </a:lnTo>
                <a:lnTo>
                  <a:pt x="4599" y="751"/>
                </a:lnTo>
                <a:lnTo>
                  <a:pt x="4597" y="751"/>
                </a:lnTo>
                <a:lnTo>
                  <a:pt x="4597" y="753"/>
                </a:lnTo>
                <a:lnTo>
                  <a:pt x="4595" y="755"/>
                </a:lnTo>
                <a:lnTo>
                  <a:pt x="4597" y="755"/>
                </a:lnTo>
                <a:lnTo>
                  <a:pt x="4599" y="753"/>
                </a:lnTo>
                <a:lnTo>
                  <a:pt x="4599" y="753"/>
                </a:lnTo>
                <a:lnTo>
                  <a:pt x="4601" y="757"/>
                </a:lnTo>
                <a:lnTo>
                  <a:pt x="4603" y="757"/>
                </a:lnTo>
                <a:lnTo>
                  <a:pt x="4603" y="757"/>
                </a:lnTo>
                <a:lnTo>
                  <a:pt x="4605" y="755"/>
                </a:lnTo>
                <a:lnTo>
                  <a:pt x="4605" y="755"/>
                </a:lnTo>
                <a:lnTo>
                  <a:pt x="4608" y="753"/>
                </a:lnTo>
                <a:lnTo>
                  <a:pt x="4608" y="753"/>
                </a:lnTo>
                <a:lnTo>
                  <a:pt x="4608" y="751"/>
                </a:lnTo>
                <a:lnTo>
                  <a:pt x="4610" y="749"/>
                </a:lnTo>
                <a:lnTo>
                  <a:pt x="4610" y="749"/>
                </a:lnTo>
                <a:lnTo>
                  <a:pt x="4608" y="749"/>
                </a:lnTo>
                <a:close/>
                <a:moveTo>
                  <a:pt x="4593" y="749"/>
                </a:moveTo>
                <a:lnTo>
                  <a:pt x="4589" y="751"/>
                </a:lnTo>
                <a:lnTo>
                  <a:pt x="4589" y="751"/>
                </a:lnTo>
                <a:lnTo>
                  <a:pt x="4589" y="751"/>
                </a:lnTo>
                <a:lnTo>
                  <a:pt x="4591" y="751"/>
                </a:lnTo>
                <a:lnTo>
                  <a:pt x="4593" y="751"/>
                </a:lnTo>
                <a:lnTo>
                  <a:pt x="4593" y="751"/>
                </a:lnTo>
                <a:lnTo>
                  <a:pt x="4595" y="749"/>
                </a:lnTo>
                <a:lnTo>
                  <a:pt x="4595" y="749"/>
                </a:lnTo>
                <a:lnTo>
                  <a:pt x="4593" y="749"/>
                </a:lnTo>
                <a:lnTo>
                  <a:pt x="4593" y="749"/>
                </a:lnTo>
                <a:close/>
                <a:moveTo>
                  <a:pt x="3371" y="931"/>
                </a:moveTo>
                <a:lnTo>
                  <a:pt x="3371" y="931"/>
                </a:lnTo>
                <a:lnTo>
                  <a:pt x="3371" y="929"/>
                </a:lnTo>
                <a:lnTo>
                  <a:pt x="3371" y="929"/>
                </a:lnTo>
                <a:lnTo>
                  <a:pt x="3369" y="929"/>
                </a:lnTo>
                <a:lnTo>
                  <a:pt x="3369" y="929"/>
                </a:lnTo>
                <a:lnTo>
                  <a:pt x="3369" y="931"/>
                </a:lnTo>
                <a:lnTo>
                  <a:pt x="3371" y="931"/>
                </a:lnTo>
                <a:close/>
                <a:moveTo>
                  <a:pt x="4440" y="1065"/>
                </a:moveTo>
                <a:lnTo>
                  <a:pt x="4440" y="1065"/>
                </a:lnTo>
                <a:lnTo>
                  <a:pt x="4440" y="1063"/>
                </a:lnTo>
                <a:lnTo>
                  <a:pt x="4440" y="1061"/>
                </a:lnTo>
                <a:lnTo>
                  <a:pt x="4440" y="1061"/>
                </a:lnTo>
                <a:lnTo>
                  <a:pt x="4438" y="1061"/>
                </a:lnTo>
                <a:lnTo>
                  <a:pt x="4440" y="1063"/>
                </a:lnTo>
                <a:lnTo>
                  <a:pt x="4440" y="1065"/>
                </a:lnTo>
                <a:lnTo>
                  <a:pt x="4440" y="1065"/>
                </a:lnTo>
                <a:close/>
                <a:moveTo>
                  <a:pt x="4440" y="1084"/>
                </a:moveTo>
                <a:lnTo>
                  <a:pt x="4438" y="1082"/>
                </a:lnTo>
                <a:lnTo>
                  <a:pt x="4438" y="1082"/>
                </a:lnTo>
                <a:lnTo>
                  <a:pt x="4438" y="1084"/>
                </a:lnTo>
                <a:lnTo>
                  <a:pt x="4440" y="1084"/>
                </a:lnTo>
                <a:lnTo>
                  <a:pt x="4440" y="1084"/>
                </a:lnTo>
                <a:close/>
                <a:moveTo>
                  <a:pt x="3302" y="927"/>
                </a:moveTo>
                <a:lnTo>
                  <a:pt x="3302" y="929"/>
                </a:lnTo>
                <a:lnTo>
                  <a:pt x="3302" y="929"/>
                </a:lnTo>
                <a:lnTo>
                  <a:pt x="3302" y="929"/>
                </a:lnTo>
                <a:lnTo>
                  <a:pt x="3302" y="929"/>
                </a:lnTo>
                <a:lnTo>
                  <a:pt x="3302" y="927"/>
                </a:lnTo>
                <a:lnTo>
                  <a:pt x="3302" y="927"/>
                </a:lnTo>
                <a:close/>
                <a:moveTo>
                  <a:pt x="3336" y="939"/>
                </a:moveTo>
                <a:lnTo>
                  <a:pt x="3338" y="937"/>
                </a:lnTo>
                <a:lnTo>
                  <a:pt x="3338" y="937"/>
                </a:lnTo>
                <a:lnTo>
                  <a:pt x="3336" y="937"/>
                </a:lnTo>
                <a:lnTo>
                  <a:pt x="3336" y="937"/>
                </a:lnTo>
                <a:lnTo>
                  <a:pt x="3336" y="939"/>
                </a:lnTo>
                <a:lnTo>
                  <a:pt x="3336" y="939"/>
                </a:lnTo>
                <a:close/>
                <a:moveTo>
                  <a:pt x="3334" y="939"/>
                </a:moveTo>
                <a:lnTo>
                  <a:pt x="3334" y="937"/>
                </a:lnTo>
                <a:lnTo>
                  <a:pt x="3334" y="937"/>
                </a:lnTo>
                <a:lnTo>
                  <a:pt x="3334" y="937"/>
                </a:lnTo>
                <a:lnTo>
                  <a:pt x="3334" y="937"/>
                </a:lnTo>
                <a:lnTo>
                  <a:pt x="3332" y="937"/>
                </a:lnTo>
                <a:lnTo>
                  <a:pt x="3332" y="939"/>
                </a:lnTo>
                <a:lnTo>
                  <a:pt x="3334" y="941"/>
                </a:lnTo>
                <a:lnTo>
                  <a:pt x="3334" y="941"/>
                </a:lnTo>
                <a:lnTo>
                  <a:pt x="3336" y="941"/>
                </a:lnTo>
                <a:lnTo>
                  <a:pt x="3334" y="939"/>
                </a:lnTo>
                <a:lnTo>
                  <a:pt x="3334" y="939"/>
                </a:lnTo>
                <a:close/>
                <a:moveTo>
                  <a:pt x="3378" y="1046"/>
                </a:moveTo>
                <a:lnTo>
                  <a:pt x="3378" y="1044"/>
                </a:lnTo>
                <a:lnTo>
                  <a:pt x="3376" y="1040"/>
                </a:lnTo>
                <a:lnTo>
                  <a:pt x="3378" y="1040"/>
                </a:lnTo>
                <a:lnTo>
                  <a:pt x="3376" y="1040"/>
                </a:lnTo>
                <a:lnTo>
                  <a:pt x="3376" y="1040"/>
                </a:lnTo>
                <a:lnTo>
                  <a:pt x="3376" y="1042"/>
                </a:lnTo>
                <a:lnTo>
                  <a:pt x="3378" y="1046"/>
                </a:lnTo>
                <a:close/>
                <a:moveTo>
                  <a:pt x="3340" y="1252"/>
                </a:moveTo>
                <a:lnTo>
                  <a:pt x="3340" y="1252"/>
                </a:lnTo>
                <a:lnTo>
                  <a:pt x="3340" y="1252"/>
                </a:lnTo>
                <a:lnTo>
                  <a:pt x="3342" y="1250"/>
                </a:lnTo>
                <a:lnTo>
                  <a:pt x="3340" y="1248"/>
                </a:lnTo>
                <a:lnTo>
                  <a:pt x="3340" y="1245"/>
                </a:lnTo>
                <a:lnTo>
                  <a:pt x="3340" y="1245"/>
                </a:lnTo>
                <a:lnTo>
                  <a:pt x="3340" y="1245"/>
                </a:lnTo>
                <a:lnTo>
                  <a:pt x="3338" y="1245"/>
                </a:lnTo>
                <a:lnTo>
                  <a:pt x="3338" y="1248"/>
                </a:lnTo>
                <a:lnTo>
                  <a:pt x="3340" y="1248"/>
                </a:lnTo>
                <a:lnTo>
                  <a:pt x="3338" y="1250"/>
                </a:lnTo>
                <a:lnTo>
                  <a:pt x="3340" y="1252"/>
                </a:lnTo>
                <a:close/>
                <a:moveTo>
                  <a:pt x="2810" y="1013"/>
                </a:moveTo>
                <a:lnTo>
                  <a:pt x="2810" y="1013"/>
                </a:lnTo>
                <a:lnTo>
                  <a:pt x="2810" y="1013"/>
                </a:lnTo>
                <a:lnTo>
                  <a:pt x="2808" y="1011"/>
                </a:lnTo>
                <a:lnTo>
                  <a:pt x="2808" y="1013"/>
                </a:lnTo>
                <a:lnTo>
                  <a:pt x="2808" y="1013"/>
                </a:lnTo>
                <a:lnTo>
                  <a:pt x="2810" y="1013"/>
                </a:lnTo>
                <a:lnTo>
                  <a:pt x="2810" y="1013"/>
                </a:lnTo>
                <a:close/>
                <a:moveTo>
                  <a:pt x="2814" y="1090"/>
                </a:moveTo>
                <a:lnTo>
                  <a:pt x="2814" y="1090"/>
                </a:lnTo>
                <a:lnTo>
                  <a:pt x="2814" y="1090"/>
                </a:lnTo>
                <a:lnTo>
                  <a:pt x="2816" y="1090"/>
                </a:lnTo>
                <a:lnTo>
                  <a:pt x="2816" y="1090"/>
                </a:lnTo>
                <a:lnTo>
                  <a:pt x="2814" y="1090"/>
                </a:lnTo>
                <a:lnTo>
                  <a:pt x="2814" y="1090"/>
                </a:lnTo>
                <a:lnTo>
                  <a:pt x="2814" y="1090"/>
                </a:lnTo>
                <a:close/>
                <a:moveTo>
                  <a:pt x="2760" y="977"/>
                </a:moveTo>
                <a:lnTo>
                  <a:pt x="2757" y="975"/>
                </a:lnTo>
                <a:lnTo>
                  <a:pt x="2757" y="977"/>
                </a:lnTo>
                <a:lnTo>
                  <a:pt x="2757" y="977"/>
                </a:lnTo>
                <a:lnTo>
                  <a:pt x="2755" y="977"/>
                </a:lnTo>
                <a:lnTo>
                  <a:pt x="2755" y="977"/>
                </a:lnTo>
                <a:lnTo>
                  <a:pt x="2753" y="977"/>
                </a:lnTo>
                <a:lnTo>
                  <a:pt x="2755" y="977"/>
                </a:lnTo>
                <a:lnTo>
                  <a:pt x="2755" y="977"/>
                </a:lnTo>
                <a:lnTo>
                  <a:pt x="2757" y="977"/>
                </a:lnTo>
                <a:lnTo>
                  <a:pt x="2760" y="977"/>
                </a:lnTo>
                <a:lnTo>
                  <a:pt x="2760" y="977"/>
                </a:lnTo>
                <a:lnTo>
                  <a:pt x="2760" y="977"/>
                </a:lnTo>
                <a:lnTo>
                  <a:pt x="2760" y="977"/>
                </a:lnTo>
                <a:close/>
                <a:moveTo>
                  <a:pt x="2906" y="1044"/>
                </a:moveTo>
                <a:lnTo>
                  <a:pt x="2906" y="1046"/>
                </a:lnTo>
                <a:lnTo>
                  <a:pt x="2906" y="1046"/>
                </a:lnTo>
                <a:lnTo>
                  <a:pt x="2906" y="1048"/>
                </a:lnTo>
                <a:lnTo>
                  <a:pt x="2906" y="1048"/>
                </a:lnTo>
                <a:lnTo>
                  <a:pt x="2906" y="1048"/>
                </a:lnTo>
                <a:lnTo>
                  <a:pt x="2906" y="1048"/>
                </a:lnTo>
                <a:lnTo>
                  <a:pt x="2908" y="1048"/>
                </a:lnTo>
                <a:lnTo>
                  <a:pt x="2908" y="1048"/>
                </a:lnTo>
                <a:lnTo>
                  <a:pt x="2908" y="1044"/>
                </a:lnTo>
                <a:lnTo>
                  <a:pt x="2908" y="1044"/>
                </a:lnTo>
                <a:lnTo>
                  <a:pt x="2906" y="1044"/>
                </a:lnTo>
                <a:close/>
                <a:moveTo>
                  <a:pt x="2896" y="1030"/>
                </a:moveTo>
                <a:lnTo>
                  <a:pt x="2896" y="1027"/>
                </a:lnTo>
                <a:lnTo>
                  <a:pt x="2896" y="1027"/>
                </a:lnTo>
                <a:lnTo>
                  <a:pt x="2896" y="1027"/>
                </a:lnTo>
                <a:lnTo>
                  <a:pt x="2894" y="1027"/>
                </a:lnTo>
                <a:lnTo>
                  <a:pt x="2892" y="1030"/>
                </a:lnTo>
                <a:lnTo>
                  <a:pt x="2892" y="1030"/>
                </a:lnTo>
                <a:lnTo>
                  <a:pt x="2896" y="1032"/>
                </a:lnTo>
                <a:lnTo>
                  <a:pt x="2896" y="1034"/>
                </a:lnTo>
                <a:lnTo>
                  <a:pt x="2898" y="1034"/>
                </a:lnTo>
                <a:lnTo>
                  <a:pt x="2900" y="1036"/>
                </a:lnTo>
                <a:lnTo>
                  <a:pt x="2898" y="1034"/>
                </a:lnTo>
                <a:lnTo>
                  <a:pt x="2898" y="1034"/>
                </a:lnTo>
                <a:lnTo>
                  <a:pt x="2898" y="1034"/>
                </a:lnTo>
                <a:lnTo>
                  <a:pt x="2896" y="1034"/>
                </a:lnTo>
                <a:lnTo>
                  <a:pt x="2896" y="1032"/>
                </a:lnTo>
                <a:lnTo>
                  <a:pt x="2896" y="1032"/>
                </a:lnTo>
                <a:lnTo>
                  <a:pt x="2896" y="1030"/>
                </a:lnTo>
                <a:lnTo>
                  <a:pt x="2896" y="1030"/>
                </a:lnTo>
                <a:lnTo>
                  <a:pt x="2896" y="1030"/>
                </a:lnTo>
                <a:close/>
                <a:moveTo>
                  <a:pt x="2906" y="1050"/>
                </a:moveTo>
                <a:lnTo>
                  <a:pt x="2906" y="1050"/>
                </a:lnTo>
                <a:lnTo>
                  <a:pt x="2906" y="1050"/>
                </a:lnTo>
                <a:lnTo>
                  <a:pt x="2906" y="1050"/>
                </a:lnTo>
                <a:lnTo>
                  <a:pt x="2908" y="1053"/>
                </a:lnTo>
                <a:lnTo>
                  <a:pt x="2908" y="1053"/>
                </a:lnTo>
                <a:lnTo>
                  <a:pt x="2908" y="1053"/>
                </a:lnTo>
                <a:lnTo>
                  <a:pt x="2908" y="1050"/>
                </a:lnTo>
                <a:lnTo>
                  <a:pt x="2908" y="1050"/>
                </a:lnTo>
                <a:lnTo>
                  <a:pt x="2908" y="1050"/>
                </a:lnTo>
                <a:lnTo>
                  <a:pt x="2906" y="1050"/>
                </a:lnTo>
                <a:close/>
                <a:moveTo>
                  <a:pt x="2766" y="1126"/>
                </a:moveTo>
                <a:lnTo>
                  <a:pt x="2764" y="1126"/>
                </a:lnTo>
                <a:lnTo>
                  <a:pt x="2764" y="1126"/>
                </a:lnTo>
                <a:lnTo>
                  <a:pt x="2764" y="1128"/>
                </a:lnTo>
                <a:lnTo>
                  <a:pt x="2764" y="1128"/>
                </a:lnTo>
                <a:lnTo>
                  <a:pt x="2764" y="1128"/>
                </a:lnTo>
                <a:lnTo>
                  <a:pt x="2766" y="1128"/>
                </a:lnTo>
                <a:lnTo>
                  <a:pt x="2766" y="1128"/>
                </a:lnTo>
                <a:lnTo>
                  <a:pt x="2766" y="1128"/>
                </a:lnTo>
                <a:lnTo>
                  <a:pt x="2766" y="1128"/>
                </a:lnTo>
                <a:lnTo>
                  <a:pt x="2768" y="1128"/>
                </a:lnTo>
                <a:lnTo>
                  <a:pt x="2768" y="1128"/>
                </a:lnTo>
                <a:lnTo>
                  <a:pt x="2768" y="1126"/>
                </a:lnTo>
                <a:lnTo>
                  <a:pt x="2768" y="1126"/>
                </a:lnTo>
                <a:lnTo>
                  <a:pt x="2766" y="1126"/>
                </a:lnTo>
                <a:close/>
                <a:moveTo>
                  <a:pt x="2808" y="1059"/>
                </a:moveTo>
                <a:lnTo>
                  <a:pt x="2806" y="1059"/>
                </a:lnTo>
                <a:lnTo>
                  <a:pt x="2804" y="1057"/>
                </a:lnTo>
                <a:lnTo>
                  <a:pt x="2801" y="1057"/>
                </a:lnTo>
                <a:lnTo>
                  <a:pt x="2801" y="1057"/>
                </a:lnTo>
                <a:lnTo>
                  <a:pt x="2801" y="1055"/>
                </a:lnTo>
                <a:lnTo>
                  <a:pt x="2799" y="1055"/>
                </a:lnTo>
                <a:lnTo>
                  <a:pt x="2799" y="1055"/>
                </a:lnTo>
                <a:lnTo>
                  <a:pt x="2797" y="1057"/>
                </a:lnTo>
                <a:lnTo>
                  <a:pt x="2797" y="1057"/>
                </a:lnTo>
                <a:lnTo>
                  <a:pt x="2795" y="1057"/>
                </a:lnTo>
                <a:lnTo>
                  <a:pt x="2795" y="1057"/>
                </a:lnTo>
                <a:lnTo>
                  <a:pt x="2793" y="1057"/>
                </a:lnTo>
                <a:lnTo>
                  <a:pt x="2793" y="1055"/>
                </a:lnTo>
                <a:lnTo>
                  <a:pt x="2791" y="1057"/>
                </a:lnTo>
                <a:lnTo>
                  <a:pt x="2791" y="1057"/>
                </a:lnTo>
                <a:lnTo>
                  <a:pt x="2791" y="1057"/>
                </a:lnTo>
                <a:lnTo>
                  <a:pt x="2789" y="1057"/>
                </a:lnTo>
                <a:lnTo>
                  <a:pt x="2789" y="1059"/>
                </a:lnTo>
                <a:lnTo>
                  <a:pt x="2789" y="1061"/>
                </a:lnTo>
                <a:lnTo>
                  <a:pt x="2789" y="1061"/>
                </a:lnTo>
                <a:lnTo>
                  <a:pt x="2789" y="1063"/>
                </a:lnTo>
                <a:lnTo>
                  <a:pt x="2791" y="1065"/>
                </a:lnTo>
                <a:lnTo>
                  <a:pt x="2791" y="1065"/>
                </a:lnTo>
                <a:lnTo>
                  <a:pt x="2793" y="1065"/>
                </a:lnTo>
                <a:lnTo>
                  <a:pt x="2795" y="1065"/>
                </a:lnTo>
                <a:lnTo>
                  <a:pt x="2795" y="1065"/>
                </a:lnTo>
                <a:lnTo>
                  <a:pt x="2797" y="1067"/>
                </a:lnTo>
                <a:lnTo>
                  <a:pt x="2799" y="1067"/>
                </a:lnTo>
                <a:lnTo>
                  <a:pt x="2799" y="1067"/>
                </a:lnTo>
                <a:lnTo>
                  <a:pt x="2799" y="1067"/>
                </a:lnTo>
                <a:lnTo>
                  <a:pt x="2801" y="1069"/>
                </a:lnTo>
                <a:lnTo>
                  <a:pt x="2804" y="1071"/>
                </a:lnTo>
                <a:lnTo>
                  <a:pt x="2808" y="1071"/>
                </a:lnTo>
                <a:lnTo>
                  <a:pt x="2810" y="1074"/>
                </a:lnTo>
                <a:lnTo>
                  <a:pt x="2812" y="1074"/>
                </a:lnTo>
                <a:lnTo>
                  <a:pt x="2812" y="1074"/>
                </a:lnTo>
                <a:lnTo>
                  <a:pt x="2814" y="1074"/>
                </a:lnTo>
                <a:lnTo>
                  <a:pt x="2816" y="1076"/>
                </a:lnTo>
                <a:lnTo>
                  <a:pt x="2818" y="1078"/>
                </a:lnTo>
                <a:lnTo>
                  <a:pt x="2818" y="1078"/>
                </a:lnTo>
                <a:lnTo>
                  <a:pt x="2820" y="1078"/>
                </a:lnTo>
                <a:lnTo>
                  <a:pt x="2822" y="1080"/>
                </a:lnTo>
                <a:lnTo>
                  <a:pt x="2822" y="1080"/>
                </a:lnTo>
                <a:lnTo>
                  <a:pt x="2824" y="1080"/>
                </a:lnTo>
                <a:lnTo>
                  <a:pt x="2827" y="1080"/>
                </a:lnTo>
                <a:lnTo>
                  <a:pt x="2827" y="1080"/>
                </a:lnTo>
                <a:lnTo>
                  <a:pt x="2827" y="1078"/>
                </a:lnTo>
                <a:lnTo>
                  <a:pt x="2827" y="1078"/>
                </a:lnTo>
                <a:lnTo>
                  <a:pt x="2827" y="1076"/>
                </a:lnTo>
                <a:lnTo>
                  <a:pt x="2829" y="1076"/>
                </a:lnTo>
                <a:lnTo>
                  <a:pt x="2829" y="1074"/>
                </a:lnTo>
                <a:lnTo>
                  <a:pt x="2829" y="1074"/>
                </a:lnTo>
                <a:lnTo>
                  <a:pt x="2829" y="1074"/>
                </a:lnTo>
                <a:lnTo>
                  <a:pt x="2829" y="1071"/>
                </a:lnTo>
                <a:lnTo>
                  <a:pt x="2827" y="1071"/>
                </a:lnTo>
                <a:lnTo>
                  <a:pt x="2829" y="1071"/>
                </a:lnTo>
                <a:lnTo>
                  <a:pt x="2829" y="1069"/>
                </a:lnTo>
                <a:lnTo>
                  <a:pt x="2827" y="1069"/>
                </a:lnTo>
                <a:lnTo>
                  <a:pt x="2827" y="1069"/>
                </a:lnTo>
                <a:lnTo>
                  <a:pt x="2827" y="1069"/>
                </a:lnTo>
                <a:lnTo>
                  <a:pt x="2827" y="1067"/>
                </a:lnTo>
                <a:lnTo>
                  <a:pt x="2827" y="1065"/>
                </a:lnTo>
                <a:lnTo>
                  <a:pt x="2827" y="1065"/>
                </a:lnTo>
                <a:lnTo>
                  <a:pt x="2829" y="1063"/>
                </a:lnTo>
                <a:lnTo>
                  <a:pt x="2829" y="1063"/>
                </a:lnTo>
                <a:lnTo>
                  <a:pt x="2829" y="1061"/>
                </a:lnTo>
                <a:lnTo>
                  <a:pt x="2833" y="1057"/>
                </a:lnTo>
                <a:lnTo>
                  <a:pt x="2833" y="1057"/>
                </a:lnTo>
                <a:lnTo>
                  <a:pt x="2833" y="1055"/>
                </a:lnTo>
                <a:lnTo>
                  <a:pt x="2835" y="1055"/>
                </a:lnTo>
                <a:lnTo>
                  <a:pt x="2833" y="1053"/>
                </a:lnTo>
                <a:lnTo>
                  <a:pt x="2833" y="1053"/>
                </a:lnTo>
                <a:lnTo>
                  <a:pt x="2831" y="1055"/>
                </a:lnTo>
                <a:lnTo>
                  <a:pt x="2829" y="1055"/>
                </a:lnTo>
                <a:lnTo>
                  <a:pt x="2829" y="1055"/>
                </a:lnTo>
                <a:lnTo>
                  <a:pt x="2827" y="1055"/>
                </a:lnTo>
                <a:lnTo>
                  <a:pt x="2827" y="1055"/>
                </a:lnTo>
                <a:lnTo>
                  <a:pt x="2824" y="1055"/>
                </a:lnTo>
                <a:lnTo>
                  <a:pt x="2822" y="1055"/>
                </a:lnTo>
                <a:lnTo>
                  <a:pt x="2822" y="1055"/>
                </a:lnTo>
                <a:lnTo>
                  <a:pt x="2820" y="1055"/>
                </a:lnTo>
                <a:lnTo>
                  <a:pt x="2820" y="1057"/>
                </a:lnTo>
                <a:lnTo>
                  <a:pt x="2818" y="1057"/>
                </a:lnTo>
                <a:lnTo>
                  <a:pt x="2816" y="1057"/>
                </a:lnTo>
                <a:lnTo>
                  <a:pt x="2814" y="1059"/>
                </a:lnTo>
                <a:lnTo>
                  <a:pt x="2812" y="1057"/>
                </a:lnTo>
                <a:lnTo>
                  <a:pt x="2810" y="1057"/>
                </a:lnTo>
                <a:lnTo>
                  <a:pt x="2808" y="1059"/>
                </a:lnTo>
                <a:lnTo>
                  <a:pt x="2808" y="1059"/>
                </a:lnTo>
                <a:close/>
                <a:moveTo>
                  <a:pt x="2772" y="1111"/>
                </a:moveTo>
                <a:lnTo>
                  <a:pt x="2770" y="1111"/>
                </a:lnTo>
                <a:lnTo>
                  <a:pt x="2770" y="1111"/>
                </a:lnTo>
                <a:lnTo>
                  <a:pt x="2768" y="1113"/>
                </a:lnTo>
                <a:lnTo>
                  <a:pt x="2772" y="1111"/>
                </a:lnTo>
                <a:lnTo>
                  <a:pt x="2772" y="1111"/>
                </a:lnTo>
                <a:close/>
                <a:moveTo>
                  <a:pt x="2783" y="1078"/>
                </a:moveTo>
                <a:lnTo>
                  <a:pt x="2783" y="1078"/>
                </a:lnTo>
                <a:lnTo>
                  <a:pt x="2783" y="1078"/>
                </a:lnTo>
                <a:lnTo>
                  <a:pt x="2780" y="1078"/>
                </a:lnTo>
                <a:lnTo>
                  <a:pt x="2780" y="1078"/>
                </a:lnTo>
                <a:lnTo>
                  <a:pt x="2780" y="1078"/>
                </a:lnTo>
                <a:lnTo>
                  <a:pt x="2783" y="1080"/>
                </a:lnTo>
                <a:lnTo>
                  <a:pt x="2783" y="1078"/>
                </a:lnTo>
                <a:close/>
                <a:moveTo>
                  <a:pt x="2816" y="1092"/>
                </a:moveTo>
                <a:lnTo>
                  <a:pt x="2816" y="1092"/>
                </a:lnTo>
                <a:lnTo>
                  <a:pt x="2816" y="1092"/>
                </a:lnTo>
                <a:lnTo>
                  <a:pt x="2816" y="1095"/>
                </a:lnTo>
                <a:lnTo>
                  <a:pt x="2818" y="1095"/>
                </a:lnTo>
                <a:lnTo>
                  <a:pt x="2818" y="1095"/>
                </a:lnTo>
                <a:lnTo>
                  <a:pt x="2818" y="1092"/>
                </a:lnTo>
                <a:lnTo>
                  <a:pt x="2816" y="1092"/>
                </a:lnTo>
                <a:close/>
                <a:moveTo>
                  <a:pt x="2954" y="1038"/>
                </a:moveTo>
                <a:lnTo>
                  <a:pt x="2954" y="1038"/>
                </a:lnTo>
                <a:lnTo>
                  <a:pt x="2954" y="1038"/>
                </a:lnTo>
                <a:lnTo>
                  <a:pt x="2952" y="1040"/>
                </a:lnTo>
                <a:lnTo>
                  <a:pt x="2954" y="1038"/>
                </a:lnTo>
                <a:lnTo>
                  <a:pt x="2954" y="1038"/>
                </a:lnTo>
                <a:close/>
                <a:moveTo>
                  <a:pt x="2967" y="1059"/>
                </a:moveTo>
                <a:lnTo>
                  <a:pt x="2967" y="1059"/>
                </a:lnTo>
                <a:lnTo>
                  <a:pt x="2967" y="1059"/>
                </a:lnTo>
                <a:lnTo>
                  <a:pt x="2965" y="1059"/>
                </a:lnTo>
                <a:lnTo>
                  <a:pt x="2965" y="1059"/>
                </a:lnTo>
                <a:lnTo>
                  <a:pt x="2967" y="1061"/>
                </a:lnTo>
                <a:lnTo>
                  <a:pt x="2967" y="1061"/>
                </a:lnTo>
                <a:lnTo>
                  <a:pt x="2969" y="1061"/>
                </a:lnTo>
                <a:lnTo>
                  <a:pt x="2969" y="1063"/>
                </a:lnTo>
                <a:lnTo>
                  <a:pt x="2969" y="1063"/>
                </a:lnTo>
                <a:lnTo>
                  <a:pt x="2969" y="1061"/>
                </a:lnTo>
                <a:lnTo>
                  <a:pt x="2969" y="1061"/>
                </a:lnTo>
                <a:lnTo>
                  <a:pt x="2969" y="1059"/>
                </a:lnTo>
                <a:lnTo>
                  <a:pt x="2967" y="1059"/>
                </a:lnTo>
                <a:close/>
                <a:moveTo>
                  <a:pt x="2969" y="1067"/>
                </a:moveTo>
                <a:lnTo>
                  <a:pt x="2969" y="1067"/>
                </a:lnTo>
                <a:lnTo>
                  <a:pt x="2969" y="1067"/>
                </a:lnTo>
                <a:lnTo>
                  <a:pt x="2969" y="1067"/>
                </a:lnTo>
                <a:lnTo>
                  <a:pt x="2969" y="1067"/>
                </a:lnTo>
                <a:lnTo>
                  <a:pt x="2969" y="1067"/>
                </a:lnTo>
                <a:lnTo>
                  <a:pt x="2969" y="1067"/>
                </a:lnTo>
                <a:close/>
                <a:moveTo>
                  <a:pt x="2952" y="1040"/>
                </a:moveTo>
                <a:lnTo>
                  <a:pt x="2952" y="1040"/>
                </a:lnTo>
                <a:lnTo>
                  <a:pt x="2950" y="1038"/>
                </a:lnTo>
                <a:lnTo>
                  <a:pt x="2950" y="1040"/>
                </a:lnTo>
                <a:lnTo>
                  <a:pt x="2952" y="1040"/>
                </a:lnTo>
                <a:close/>
                <a:moveTo>
                  <a:pt x="2908" y="1059"/>
                </a:moveTo>
                <a:lnTo>
                  <a:pt x="2906" y="1061"/>
                </a:lnTo>
                <a:lnTo>
                  <a:pt x="2906" y="1061"/>
                </a:lnTo>
                <a:lnTo>
                  <a:pt x="2908" y="1063"/>
                </a:lnTo>
                <a:lnTo>
                  <a:pt x="2908" y="1063"/>
                </a:lnTo>
                <a:lnTo>
                  <a:pt x="2910" y="1063"/>
                </a:lnTo>
                <a:lnTo>
                  <a:pt x="2912" y="1063"/>
                </a:lnTo>
                <a:lnTo>
                  <a:pt x="2910" y="1061"/>
                </a:lnTo>
                <a:lnTo>
                  <a:pt x="2910" y="1061"/>
                </a:lnTo>
                <a:lnTo>
                  <a:pt x="2908" y="1061"/>
                </a:lnTo>
                <a:lnTo>
                  <a:pt x="2908" y="1059"/>
                </a:lnTo>
                <a:close/>
                <a:moveTo>
                  <a:pt x="2906" y="1053"/>
                </a:moveTo>
                <a:lnTo>
                  <a:pt x="2904" y="1053"/>
                </a:lnTo>
                <a:lnTo>
                  <a:pt x="2904" y="1053"/>
                </a:lnTo>
                <a:lnTo>
                  <a:pt x="2904" y="1053"/>
                </a:lnTo>
                <a:lnTo>
                  <a:pt x="2904" y="1053"/>
                </a:lnTo>
                <a:lnTo>
                  <a:pt x="2902" y="1055"/>
                </a:lnTo>
                <a:lnTo>
                  <a:pt x="2902" y="1055"/>
                </a:lnTo>
                <a:lnTo>
                  <a:pt x="2904" y="1055"/>
                </a:lnTo>
                <a:lnTo>
                  <a:pt x="2904" y="1055"/>
                </a:lnTo>
                <a:lnTo>
                  <a:pt x="2904" y="1055"/>
                </a:lnTo>
                <a:lnTo>
                  <a:pt x="2904" y="1055"/>
                </a:lnTo>
                <a:lnTo>
                  <a:pt x="2904" y="1055"/>
                </a:lnTo>
                <a:lnTo>
                  <a:pt x="2904" y="1057"/>
                </a:lnTo>
                <a:lnTo>
                  <a:pt x="2906" y="1057"/>
                </a:lnTo>
                <a:lnTo>
                  <a:pt x="2906" y="1057"/>
                </a:lnTo>
                <a:lnTo>
                  <a:pt x="2908" y="1057"/>
                </a:lnTo>
                <a:lnTo>
                  <a:pt x="2908" y="1057"/>
                </a:lnTo>
                <a:lnTo>
                  <a:pt x="2908" y="1057"/>
                </a:lnTo>
                <a:lnTo>
                  <a:pt x="2908" y="1055"/>
                </a:lnTo>
                <a:lnTo>
                  <a:pt x="2906" y="1055"/>
                </a:lnTo>
                <a:lnTo>
                  <a:pt x="2906" y="1053"/>
                </a:lnTo>
                <a:lnTo>
                  <a:pt x="2906" y="1050"/>
                </a:lnTo>
                <a:lnTo>
                  <a:pt x="2906" y="1050"/>
                </a:lnTo>
                <a:lnTo>
                  <a:pt x="2906" y="1053"/>
                </a:lnTo>
                <a:close/>
                <a:moveTo>
                  <a:pt x="2942" y="1088"/>
                </a:moveTo>
                <a:lnTo>
                  <a:pt x="2942" y="1088"/>
                </a:lnTo>
                <a:lnTo>
                  <a:pt x="2942" y="1086"/>
                </a:lnTo>
                <a:lnTo>
                  <a:pt x="2942" y="1086"/>
                </a:lnTo>
                <a:lnTo>
                  <a:pt x="2940" y="1084"/>
                </a:lnTo>
                <a:lnTo>
                  <a:pt x="2940" y="1086"/>
                </a:lnTo>
                <a:lnTo>
                  <a:pt x="2940" y="1086"/>
                </a:lnTo>
                <a:lnTo>
                  <a:pt x="2940" y="1088"/>
                </a:lnTo>
                <a:lnTo>
                  <a:pt x="2940" y="1088"/>
                </a:lnTo>
                <a:lnTo>
                  <a:pt x="2942" y="1088"/>
                </a:lnTo>
                <a:close/>
                <a:moveTo>
                  <a:pt x="2948" y="1044"/>
                </a:moveTo>
                <a:lnTo>
                  <a:pt x="2946" y="1042"/>
                </a:lnTo>
                <a:lnTo>
                  <a:pt x="2946" y="1040"/>
                </a:lnTo>
                <a:lnTo>
                  <a:pt x="2944" y="1040"/>
                </a:lnTo>
                <a:lnTo>
                  <a:pt x="2944" y="1042"/>
                </a:lnTo>
                <a:lnTo>
                  <a:pt x="2940" y="1042"/>
                </a:lnTo>
                <a:lnTo>
                  <a:pt x="2940" y="1044"/>
                </a:lnTo>
                <a:lnTo>
                  <a:pt x="2940" y="1044"/>
                </a:lnTo>
                <a:lnTo>
                  <a:pt x="2940" y="1044"/>
                </a:lnTo>
                <a:lnTo>
                  <a:pt x="2942" y="1044"/>
                </a:lnTo>
                <a:lnTo>
                  <a:pt x="2944" y="1044"/>
                </a:lnTo>
                <a:lnTo>
                  <a:pt x="2944" y="1044"/>
                </a:lnTo>
                <a:lnTo>
                  <a:pt x="2946" y="1046"/>
                </a:lnTo>
                <a:lnTo>
                  <a:pt x="2948" y="1046"/>
                </a:lnTo>
                <a:lnTo>
                  <a:pt x="2948" y="1048"/>
                </a:lnTo>
                <a:lnTo>
                  <a:pt x="2948" y="1048"/>
                </a:lnTo>
                <a:lnTo>
                  <a:pt x="2950" y="1048"/>
                </a:lnTo>
                <a:lnTo>
                  <a:pt x="2950" y="1050"/>
                </a:lnTo>
                <a:lnTo>
                  <a:pt x="2952" y="1050"/>
                </a:lnTo>
                <a:lnTo>
                  <a:pt x="2954" y="1050"/>
                </a:lnTo>
                <a:lnTo>
                  <a:pt x="2956" y="1053"/>
                </a:lnTo>
                <a:lnTo>
                  <a:pt x="2956" y="1053"/>
                </a:lnTo>
                <a:lnTo>
                  <a:pt x="2956" y="1053"/>
                </a:lnTo>
                <a:lnTo>
                  <a:pt x="2956" y="1053"/>
                </a:lnTo>
                <a:lnTo>
                  <a:pt x="2956" y="1055"/>
                </a:lnTo>
                <a:lnTo>
                  <a:pt x="2959" y="1055"/>
                </a:lnTo>
                <a:lnTo>
                  <a:pt x="2959" y="1055"/>
                </a:lnTo>
                <a:lnTo>
                  <a:pt x="2959" y="1057"/>
                </a:lnTo>
                <a:lnTo>
                  <a:pt x="2961" y="1057"/>
                </a:lnTo>
                <a:lnTo>
                  <a:pt x="2961" y="1057"/>
                </a:lnTo>
                <a:lnTo>
                  <a:pt x="2961" y="1059"/>
                </a:lnTo>
                <a:lnTo>
                  <a:pt x="2963" y="1059"/>
                </a:lnTo>
                <a:lnTo>
                  <a:pt x="2963" y="1059"/>
                </a:lnTo>
                <a:lnTo>
                  <a:pt x="2963" y="1059"/>
                </a:lnTo>
                <a:lnTo>
                  <a:pt x="2963" y="1059"/>
                </a:lnTo>
                <a:lnTo>
                  <a:pt x="2963" y="1057"/>
                </a:lnTo>
                <a:lnTo>
                  <a:pt x="2965" y="1057"/>
                </a:lnTo>
                <a:lnTo>
                  <a:pt x="2963" y="1055"/>
                </a:lnTo>
                <a:lnTo>
                  <a:pt x="2963" y="1055"/>
                </a:lnTo>
                <a:lnTo>
                  <a:pt x="2961" y="1055"/>
                </a:lnTo>
                <a:lnTo>
                  <a:pt x="2959" y="1055"/>
                </a:lnTo>
                <a:lnTo>
                  <a:pt x="2959" y="1053"/>
                </a:lnTo>
                <a:lnTo>
                  <a:pt x="2959" y="1050"/>
                </a:lnTo>
                <a:lnTo>
                  <a:pt x="2959" y="1050"/>
                </a:lnTo>
                <a:lnTo>
                  <a:pt x="2959" y="1048"/>
                </a:lnTo>
                <a:lnTo>
                  <a:pt x="2959" y="1048"/>
                </a:lnTo>
                <a:lnTo>
                  <a:pt x="2956" y="1046"/>
                </a:lnTo>
                <a:lnTo>
                  <a:pt x="2956" y="1046"/>
                </a:lnTo>
                <a:lnTo>
                  <a:pt x="2954" y="1046"/>
                </a:lnTo>
                <a:lnTo>
                  <a:pt x="2950" y="1046"/>
                </a:lnTo>
                <a:lnTo>
                  <a:pt x="2950" y="1046"/>
                </a:lnTo>
                <a:lnTo>
                  <a:pt x="2948" y="1044"/>
                </a:lnTo>
                <a:lnTo>
                  <a:pt x="2948" y="1044"/>
                </a:lnTo>
                <a:close/>
                <a:moveTo>
                  <a:pt x="2950" y="1099"/>
                </a:moveTo>
                <a:lnTo>
                  <a:pt x="2950" y="1099"/>
                </a:lnTo>
                <a:lnTo>
                  <a:pt x="2950" y="1099"/>
                </a:lnTo>
                <a:lnTo>
                  <a:pt x="2948" y="1101"/>
                </a:lnTo>
                <a:lnTo>
                  <a:pt x="2948" y="1103"/>
                </a:lnTo>
                <a:lnTo>
                  <a:pt x="2950" y="1103"/>
                </a:lnTo>
                <a:lnTo>
                  <a:pt x="2950" y="1103"/>
                </a:lnTo>
                <a:lnTo>
                  <a:pt x="2950" y="1103"/>
                </a:lnTo>
                <a:lnTo>
                  <a:pt x="2954" y="1103"/>
                </a:lnTo>
                <a:lnTo>
                  <a:pt x="2954" y="1103"/>
                </a:lnTo>
                <a:lnTo>
                  <a:pt x="2963" y="1105"/>
                </a:lnTo>
                <a:lnTo>
                  <a:pt x="2965" y="1105"/>
                </a:lnTo>
                <a:lnTo>
                  <a:pt x="2965" y="1105"/>
                </a:lnTo>
                <a:lnTo>
                  <a:pt x="2967" y="1107"/>
                </a:lnTo>
                <a:lnTo>
                  <a:pt x="2967" y="1107"/>
                </a:lnTo>
                <a:lnTo>
                  <a:pt x="2967" y="1109"/>
                </a:lnTo>
                <a:lnTo>
                  <a:pt x="2967" y="1109"/>
                </a:lnTo>
                <a:lnTo>
                  <a:pt x="2973" y="1107"/>
                </a:lnTo>
                <a:lnTo>
                  <a:pt x="2980" y="1107"/>
                </a:lnTo>
                <a:lnTo>
                  <a:pt x="2982" y="1107"/>
                </a:lnTo>
                <a:lnTo>
                  <a:pt x="2986" y="1107"/>
                </a:lnTo>
                <a:lnTo>
                  <a:pt x="2986" y="1107"/>
                </a:lnTo>
                <a:lnTo>
                  <a:pt x="2988" y="1107"/>
                </a:lnTo>
                <a:lnTo>
                  <a:pt x="2988" y="1105"/>
                </a:lnTo>
                <a:lnTo>
                  <a:pt x="2988" y="1105"/>
                </a:lnTo>
                <a:lnTo>
                  <a:pt x="2988" y="1103"/>
                </a:lnTo>
                <a:lnTo>
                  <a:pt x="2990" y="1103"/>
                </a:lnTo>
                <a:lnTo>
                  <a:pt x="2988" y="1103"/>
                </a:lnTo>
                <a:lnTo>
                  <a:pt x="2986" y="1105"/>
                </a:lnTo>
                <a:lnTo>
                  <a:pt x="2986" y="1105"/>
                </a:lnTo>
                <a:lnTo>
                  <a:pt x="2984" y="1105"/>
                </a:lnTo>
                <a:lnTo>
                  <a:pt x="2982" y="1105"/>
                </a:lnTo>
                <a:lnTo>
                  <a:pt x="2982" y="1105"/>
                </a:lnTo>
                <a:lnTo>
                  <a:pt x="2982" y="1105"/>
                </a:lnTo>
                <a:lnTo>
                  <a:pt x="2980" y="1105"/>
                </a:lnTo>
                <a:lnTo>
                  <a:pt x="2982" y="1103"/>
                </a:lnTo>
                <a:lnTo>
                  <a:pt x="2980" y="1101"/>
                </a:lnTo>
                <a:lnTo>
                  <a:pt x="2977" y="1103"/>
                </a:lnTo>
                <a:lnTo>
                  <a:pt x="2977" y="1103"/>
                </a:lnTo>
                <a:lnTo>
                  <a:pt x="2973" y="1103"/>
                </a:lnTo>
                <a:lnTo>
                  <a:pt x="2971" y="1101"/>
                </a:lnTo>
                <a:lnTo>
                  <a:pt x="2969" y="1101"/>
                </a:lnTo>
                <a:lnTo>
                  <a:pt x="2965" y="1101"/>
                </a:lnTo>
                <a:lnTo>
                  <a:pt x="2965" y="1101"/>
                </a:lnTo>
                <a:lnTo>
                  <a:pt x="2963" y="1101"/>
                </a:lnTo>
                <a:lnTo>
                  <a:pt x="2963" y="1101"/>
                </a:lnTo>
                <a:lnTo>
                  <a:pt x="2961" y="1101"/>
                </a:lnTo>
                <a:lnTo>
                  <a:pt x="2961" y="1101"/>
                </a:lnTo>
                <a:lnTo>
                  <a:pt x="2959" y="1101"/>
                </a:lnTo>
                <a:lnTo>
                  <a:pt x="2959" y="1101"/>
                </a:lnTo>
                <a:lnTo>
                  <a:pt x="2959" y="1101"/>
                </a:lnTo>
                <a:lnTo>
                  <a:pt x="2959" y="1101"/>
                </a:lnTo>
                <a:lnTo>
                  <a:pt x="2956" y="1099"/>
                </a:lnTo>
                <a:lnTo>
                  <a:pt x="2956" y="1099"/>
                </a:lnTo>
                <a:lnTo>
                  <a:pt x="2956" y="1099"/>
                </a:lnTo>
                <a:lnTo>
                  <a:pt x="2959" y="1099"/>
                </a:lnTo>
                <a:lnTo>
                  <a:pt x="2959" y="1099"/>
                </a:lnTo>
                <a:lnTo>
                  <a:pt x="2956" y="1099"/>
                </a:lnTo>
                <a:lnTo>
                  <a:pt x="2956" y="1099"/>
                </a:lnTo>
                <a:lnTo>
                  <a:pt x="2956" y="1099"/>
                </a:lnTo>
                <a:lnTo>
                  <a:pt x="2954" y="1099"/>
                </a:lnTo>
                <a:lnTo>
                  <a:pt x="2952" y="1099"/>
                </a:lnTo>
                <a:lnTo>
                  <a:pt x="2952" y="1099"/>
                </a:lnTo>
                <a:lnTo>
                  <a:pt x="2952" y="1097"/>
                </a:lnTo>
                <a:lnTo>
                  <a:pt x="2952" y="1097"/>
                </a:lnTo>
                <a:lnTo>
                  <a:pt x="2952" y="1097"/>
                </a:lnTo>
                <a:lnTo>
                  <a:pt x="2952" y="1099"/>
                </a:lnTo>
                <a:lnTo>
                  <a:pt x="2950" y="1099"/>
                </a:lnTo>
                <a:lnTo>
                  <a:pt x="2950" y="1099"/>
                </a:lnTo>
                <a:close/>
                <a:moveTo>
                  <a:pt x="3137" y="1252"/>
                </a:moveTo>
                <a:lnTo>
                  <a:pt x="3137" y="1254"/>
                </a:lnTo>
                <a:lnTo>
                  <a:pt x="3139" y="1254"/>
                </a:lnTo>
                <a:lnTo>
                  <a:pt x="3139" y="1254"/>
                </a:lnTo>
                <a:lnTo>
                  <a:pt x="3139" y="1254"/>
                </a:lnTo>
                <a:lnTo>
                  <a:pt x="3137" y="1252"/>
                </a:lnTo>
                <a:lnTo>
                  <a:pt x="3137" y="1252"/>
                </a:lnTo>
                <a:lnTo>
                  <a:pt x="3137" y="1252"/>
                </a:lnTo>
                <a:close/>
                <a:moveTo>
                  <a:pt x="3189" y="1399"/>
                </a:moveTo>
                <a:lnTo>
                  <a:pt x="3187" y="1399"/>
                </a:lnTo>
                <a:lnTo>
                  <a:pt x="3187" y="1399"/>
                </a:lnTo>
                <a:lnTo>
                  <a:pt x="3187" y="1399"/>
                </a:lnTo>
                <a:lnTo>
                  <a:pt x="3187" y="1399"/>
                </a:lnTo>
                <a:lnTo>
                  <a:pt x="3189" y="1401"/>
                </a:lnTo>
                <a:lnTo>
                  <a:pt x="3189" y="1399"/>
                </a:lnTo>
                <a:close/>
                <a:moveTo>
                  <a:pt x="3183" y="1747"/>
                </a:moveTo>
                <a:lnTo>
                  <a:pt x="3183" y="1747"/>
                </a:lnTo>
                <a:lnTo>
                  <a:pt x="3183" y="1747"/>
                </a:lnTo>
                <a:lnTo>
                  <a:pt x="3183" y="1744"/>
                </a:lnTo>
                <a:lnTo>
                  <a:pt x="3185" y="1744"/>
                </a:lnTo>
                <a:lnTo>
                  <a:pt x="3185" y="1742"/>
                </a:lnTo>
                <a:lnTo>
                  <a:pt x="3185" y="1740"/>
                </a:lnTo>
                <a:lnTo>
                  <a:pt x="3185" y="1742"/>
                </a:lnTo>
                <a:lnTo>
                  <a:pt x="3185" y="1742"/>
                </a:lnTo>
                <a:lnTo>
                  <a:pt x="3183" y="1744"/>
                </a:lnTo>
                <a:lnTo>
                  <a:pt x="3183" y="1744"/>
                </a:lnTo>
                <a:lnTo>
                  <a:pt x="3181" y="1744"/>
                </a:lnTo>
                <a:lnTo>
                  <a:pt x="3183" y="1747"/>
                </a:lnTo>
                <a:close/>
                <a:moveTo>
                  <a:pt x="3187" y="1405"/>
                </a:moveTo>
                <a:lnTo>
                  <a:pt x="3187" y="1405"/>
                </a:lnTo>
                <a:lnTo>
                  <a:pt x="3187" y="1405"/>
                </a:lnTo>
                <a:lnTo>
                  <a:pt x="3189" y="1405"/>
                </a:lnTo>
                <a:lnTo>
                  <a:pt x="3189" y="1405"/>
                </a:lnTo>
                <a:lnTo>
                  <a:pt x="3191" y="1405"/>
                </a:lnTo>
                <a:lnTo>
                  <a:pt x="3193" y="1405"/>
                </a:lnTo>
                <a:lnTo>
                  <a:pt x="3193" y="1405"/>
                </a:lnTo>
                <a:lnTo>
                  <a:pt x="3191" y="1405"/>
                </a:lnTo>
                <a:lnTo>
                  <a:pt x="3191" y="1405"/>
                </a:lnTo>
                <a:lnTo>
                  <a:pt x="3191" y="1405"/>
                </a:lnTo>
                <a:lnTo>
                  <a:pt x="3189" y="1405"/>
                </a:lnTo>
                <a:lnTo>
                  <a:pt x="3189" y="1405"/>
                </a:lnTo>
                <a:lnTo>
                  <a:pt x="3189" y="1403"/>
                </a:lnTo>
                <a:lnTo>
                  <a:pt x="3189" y="1403"/>
                </a:lnTo>
                <a:lnTo>
                  <a:pt x="3187" y="1401"/>
                </a:lnTo>
                <a:lnTo>
                  <a:pt x="3187" y="1401"/>
                </a:lnTo>
                <a:lnTo>
                  <a:pt x="3187" y="1403"/>
                </a:lnTo>
                <a:lnTo>
                  <a:pt x="3187" y="1403"/>
                </a:lnTo>
                <a:lnTo>
                  <a:pt x="3187" y="1403"/>
                </a:lnTo>
                <a:lnTo>
                  <a:pt x="3187" y="1403"/>
                </a:lnTo>
                <a:lnTo>
                  <a:pt x="3187" y="1403"/>
                </a:lnTo>
                <a:lnTo>
                  <a:pt x="3189" y="1405"/>
                </a:lnTo>
                <a:lnTo>
                  <a:pt x="3189" y="1405"/>
                </a:lnTo>
                <a:lnTo>
                  <a:pt x="3187" y="1405"/>
                </a:lnTo>
                <a:close/>
                <a:moveTo>
                  <a:pt x="3137" y="1254"/>
                </a:moveTo>
                <a:lnTo>
                  <a:pt x="3137" y="1256"/>
                </a:lnTo>
                <a:lnTo>
                  <a:pt x="3139" y="1256"/>
                </a:lnTo>
                <a:lnTo>
                  <a:pt x="3141" y="1258"/>
                </a:lnTo>
                <a:lnTo>
                  <a:pt x="3141" y="1258"/>
                </a:lnTo>
                <a:lnTo>
                  <a:pt x="3143" y="1258"/>
                </a:lnTo>
                <a:lnTo>
                  <a:pt x="3143" y="1258"/>
                </a:lnTo>
                <a:lnTo>
                  <a:pt x="3143" y="1258"/>
                </a:lnTo>
                <a:lnTo>
                  <a:pt x="3143" y="1258"/>
                </a:lnTo>
                <a:lnTo>
                  <a:pt x="3141" y="1256"/>
                </a:lnTo>
                <a:lnTo>
                  <a:pt x="3139" y="1256"/>
                </a:lnTo>
                <a:lnTo>
                  <a:pt x="3137" y="1254"/>
                </a:lnTo>
                <a:lnTo>
                  <a:pt x="3137" y="1254"/>
                </a:lnTo>
                <a:lnTo>
                  <a:pt x="3137" y="1254"/>
                </a:lnTo>
                <a:close/>
                <a:moveTo>
                  <a:pt x="3183" y="1709"/>
                </a:moveTo>
                <a:lnTo>
                  <a:pt x="3183" y="1709"/>
                </a:lnTo>
                <a:lnTo>
                  <a:pt x="3183" y="1709"/>
                </a:lnTo>
                <a:lnTo>
                  <a:pt x="3185" y="1709"/>
                </a:lnTo>
                <a:lnTo>
                  <a:pt x="3185" y="1707"/>
                </a:lnTo>
                <a:lnTo>
                  <a:pt x="3185" y="1705"/>
                </a:lnTo>
                <a:lnTo>
                  <a:pt x="3185" y="1702"/>
                </a:lnTo>
                <a:lnTo>
                  <a:pt x="3185" y="1702"/>
                </a:lnTo>
                <a:lnTo>
                  <a:pt x="3185" y="1702"/>
                </a:lnTo>
                <a:lnTo>
                  <a:pt x="3185" y="1702"/>
                </a:lnTo>
                <a:lnTo>
                  <a:pt x="3183" y="1702"/>
                </a:lnTo>
                <a:lnTo>
                  <a:pt x="3183" y="1705"/>
                </a:lnTo>
                <a:lnTo>
                  <a:pt x="3183" y="1709"/>
                </a:lnTo>
                <a:lnTo>
                  <a:pt x="3183" y="1709"/>
                </a:lnTo>
                <a:close/>
                <a:moveTo>
                  <a:pt x="3304" y="1193"/>
                </a:moveTo>
                <a:lnTo>
                  <a:pt x="3306" y="1193"/>
                </a:lnTo>
                <a:lnTo>
                  <a:pt x="3306" y="1193"/>
                </a:lnTo>
                <a:lnTo>
                  <a:pt x="3306" y="1193"/>
                </a:lnTo>
                <a:lnTo>
                  <a:pt x="3308" y="1193"/>
                </a:lnTo>
                <a:lnTo>
                  <a:pt x="3308" y="1191"/>
                </a:lnTo>
                <a:lnTo>
                  <a:pt x="3308" y="1191"/>
                </a:lnTo>
                <a:lnTo>
                  <a:pt x="3306" y="1189"/>
                </a:lnTo>
                <a:lnTo>
                  <a:pt x="3306" y="1187"/>
                </a:lnTo>
                <a:lnTo>
                  <a:pt x="3306" y="1189"/>
                </a:lnTo>
                <a:lnTo>
                  <a:pt x="3304" y="1189"/>
                </a:lnTo>
                <a:lnTo>
                  <a:pt x="3304" y="1189"/>
                </a:lnTo>
                <a:lnTo>
                  <a:pt x="3304" y="1189"/>
                </a:lnTo>
                <a:lnTo>
                  <a:pt x="3304" y="1189"/>
                </a:lnTo>
                <a:lnTo>
                  <a:pt x="3304" y="1191"/>
                </a:lnTo>
                <a:lnTo>
                  <a:pt x="3304" y="1193"/>
                </a:lnTo>
                <a:close/>
                <a:moveTo>
                  <a:pt x="2728" y="1040"/>
                </a:moveTo>
                <a:lnTo>
                  <a:pt x="2728" y="1040"/>
                </a:lnTo>
                <a:lnTo>
                  <a:pt x="2730" y="1042"/>
                </a:lnTo>
                <a:lnTo>
                  <a:pt x="2730" y="1040"/>
                </a:lnTo>
                <a:lnTo>
                  <a:pt x="2730" y="1040"/>
                </a:lnTo>
                <a:lnTo>
                  <a:pt x="2728" y="1040"/>
                </a:lnTo>
                <a:lnTo>
                  <a:pt x="2728" y="1040"/>
                </a:lnTo>
                <a:close/>
                <a:moveTo>
                  <a:pt x="3227" y="1432"/>
                </a:moveTo>
                <a:lnTo>
                  <a:pt x="3227" y="1434"/>
                </a:lnTo>
                <a:lnTo>
                  <a:pt x="3227" y="1434"/>
                </a:lnTo>
                <a:lnTo>
                  <a:pt x="3227" y="1432"/>
                </a:lnTo>
                <a:lnTo>
                  <a:pt x="3227" y="1432"/>
                </a:lnTo>
                <a:lnTo>
                  <a:pt x="3227" y="1432"/>
                </a:lnTo>
                <a:close/>
                <a:moveTo>
                  <a:pt x="3227" y="1428"/>
                </a:moveTo>
                <a:lnTo>
                  <a:pt x="3227" y="1428"/>
                </a:lnTo>
                <a:lnTo>
                  <a:pt x="3227" y="1430"/>
                </a:lnTo>
                <a:lnTo>
                  <a:pt x="3227" y="1430"/>
                </a:lnTo>
                <a:lnTo>
                  <a:pt x="3227" y="1430"/>
                </a:lnTo>
                <a:lnTo>
                  <a:pt x="3227" y="1428"/>
                </a:lnTo>
                <a:lnTo>
                  <a:pt x="3227" y="1428"/>
                </a:lnTo>
                <a:close/>
                <a:moveTo>
                  <a:pt x="3225" y="1409"/>
                </a:moveTo>
                <a:lnTo>
                  <a:pt x="3225" y="1411"/>
                </a:lnTo>
                <a:lnTo>
                  <a:pt x="3225" y="1409"/>
                </a:lnTo>
                <a:lnTo>
                  <a:pt x="3225" y="1409"/>
                </a:lnTo>
                <a:lnTo>
                  <a:pt x="3225" y="1409"/>
                </a:lnTo>
                <a:lnTo>
                  <a:pt x="3225" y="1407"/>
                </a:lnTo>
                <a:lnTo>
                  <a:pt x="3225" y="1409"/>
                </a:lnTo>
                <a:lnTo>
                  <a:pt x="3225" y="1409"/>
                </a:lnTo>
                <a:close/>
                <a:moveTo>
                  <a:pt x="3214" y="1386"/>
                </a:moveTo>
                <a:lnTo>
                  <a:pt x="3212" y="1388"/>
                </a:lnTo>
                <a:lnTo>
                  <a:pt x="3214" y="1388"/>
                </a:lnTo>
                <a:lnTo>
                  <a:pt x="3214" y="1390"/>
                </a:lnTo>
                <a:lnTo>
                  <a:pt x="3216" y="1390"/>
                </a:lnTo>
                <a:lnTo>
                  <a:pt x="3216" y="1390"/>
                </a:lnTo>
                <a:lnTo>
                  <a:pt x="3218" y="1390"/>
                </a:lnTo>
                <a:lnTo>
                  <a:pt x="3218" y="1390"/>
                </a:lnTo>
                <a:lnTo>
                  <a:pt x="3218" y="1390"/>
                </a:lnTo>
                <a:lnTo>
                  <a:pt x="3218" y="1390"/>
                </a:lnTo>
                <a:lnTo>
                  <a:pt x="3218" y="1390"/>
                </a:lnTo>
                <a:lnTo>
                  <a:pt x="3218" y="1390"/>
                </a:lnTo>
                <a:lnTo>
                  <a:pt x="3216" y="1388"/>
                </a:lnTo>
                <a:lnTo>
                  <a:pt x="3216" y="1388"/>
                </a:lnTo>
                <a:lnTo>
                  <a:pt x="3216" y="1388"/>
                </a:lnTo>
                <a:lnTo>
                  <a:pt x="3216" y="1390"/>
                </a:lnTo>
                <a:lnTo>
                  <a:pt x="3216" y="1388"/>
                </a:lnTo>
                <a:lnTo>
                  <a:pt x="3216" y="1388"/>
                </a:lnTo>
                <a:lnTo>
                  <a:pt x="3216" y="1388"/>
                </a:lnTo>
                <a:lnTo>
                  <a:pt x="3216" y="1388"/>
                </a:lnTo>
                <a:lnTo>
                  <a:pt x="3216" y="1386"/>
                </a:lnTo>
                <a:lnTo>
                  <a:pt x="3214" y="1386"/>
                </a:lnTo>
                <a:lnTo>
                  <a:pt x="3214" y="1384"/>
                </a:lnTo>
                <a:lnTo>
                  <a:pt x="3214" y="1386"/>
                </a:lnTo>
                <a:lnTo>
                  <a:pt x="3214" y="1386"/>
                </a:lnTo>
                <a:lnTo>
                  <a:pt x="3214" y="1386"/>
                </a:lnTo>
                <a:close/>
                <a:moveTo>
                  <a:pt x="2669" y="1027"/>
                </a:moveTo>
                <a:lnTo>
                  <a:pt x="2669" y="1027"/>
                </a:lnTo>
                <a:lnTo>
                  <a:pt x="2669" y="1025"/>
                </a:lnTo>
                <a:lnTo>
                  <a:pt x="2669" y="1025"/>
                </a:lnTo>
                <a:lnTo>
                  <a:pt x="2669" y="1023"/>
                </a:lnTo>
                <a:lnTo>
                  <a:pt x="2667" y="1023"/>
                </a:lnTo>
                <a:lnTo>
                  <a:pt x="2663" y="1023"/>
                </a:lnTo>
                <a:lnTo>
                  <a:pt x="2663" y="1023"/>
                </a:lnTo>
                <a:lnTo>
                  <a:pt x="2663" y="1025"/>
                </a:lnTo>
                <a:lnTo>
                  <a:pt x="2663" y="1025"/>
                </a:lnTo>
                <a:lnTo>
                  <a:pt x="2665" y="1025"/>
                </a:lnTo>
                <a:lnTo>
                  <a:pt x="2669" y="1027"/>
                </a:lnTo>
                <a:close/>
                <a:moveTo>
                  <a:pt x="2726" y="1011"/>
                </a:moveTo>
                <a:lnTo>
                  <a:pt x="2726" y="1013"/>
                </a:lnTo>
                <a:lnTo>
                  <a:pt x="2726" y="1015"/>
                </a:lnTo>
                <a:lnTo>
                  <a:pt x="2728" y="1015"/>
                </a:lnTo>
                <a:lnTo>
                  <a:pt x="2728" y="1017"/>
                </a:lnTo>
                <a:lnTo>
                  <a:pt x="2730" y="1017"/>
                </a:lnTo>
                <a:lnTo>
                  <a:pt x="2730" y="1019"/>
                </a:lnTo>
                <a:lnTo>
                  <a:pt x="2730" y="1019"/>
                </a:lnTo>
                <a:lnTo>
                  <a:pt x="2730" y="1023"/>
                </a:lnTo>
                <a:lnTo>
                  <a:pt x="2730" y="1023"/>
                </a:lnTo>
                <a:lnTo>
                  <a:pt x="2730" y="1023"/>
                </a:lnTo>
                <a:lnTo>
                  <a:pt x="2730" y="1025"/>
                </a:lnTo>
                <a:lnTo>
                  <a:pt x="2730" y="1025"/>
                </a:lnTo>
                <a:lnTo>
                  <a:pt x="2730" y="1025"/>
                </a:lnTo>
                <a:lnTo>
                  <a:pt x="2732" y="1027"/>
                </a:lnTo>
                <a:lnTo>
                  <a:pt x="2732" y="1027"/>
                </a:lnTo>
                <a:lnTo>
                  <a:pt x="2732" y="1030"/>
                </a:lnTo>
                <a:lnTo>
                  <a:pt x="2730" y="1030"/>
                </a:lnTo>
                <a:lnTo>
                  <a:pt x="2730" y="1030"/>
                </a:lnTo>
                <a:lnTo>
                  <a:pt x="2730" y="1030"/>
                </a:lnTo>
                <a:lnTo>
                  <a:pt x="2730" y="1030"/>
                </a:lnTo>
                <a:lnTo>
                  <a:pt x="2730" y="1032"/>
                </a:lnTo>
                <a:lnTo>
                  <a:pt x="2730" y="1032"/>
                </a:lnTo>
                <a:lnTo>
                  <a:pt x="2730" y="1034"/>
                </a:lnTo>
                <a:lnTo>
                  <a:pt x="2730" y="1036"/>
                </a:lnTo>
                <a:lnTo>
                  <a:pt x="2730" y="1038"/>
                </a:lnTo>
                <a:lnTo>
                  <a:pt x="2730" y="1040"/>
                </a:lnTo>
                <a:lnTo>
                  <a:pt x="2732" y="1040"/>
                </a:lnTo>
                <a:lnTo>
                  <a:pt x="2732" y="1042"/>
                </a:lnTo>
                <a:lnTo>
                  <a:pt x="2732" y="1042"/>
                </a:lnTo>
                <a:lnTo>
                  <a:pt x="2734" y="1042"/>
                </a:lnTo>
                <a:lnTo>
                  <a:pt x="2734" y="1042"/>
                </a:lnTo>
                <a:lnTo>
                  <a:pt x="2736" y="1042"/>
                </a:lnTo>
                <a:lnTo>
                  <a:pt x="2739" y="1042"/>
                </a:lnTo>
                <a:lnTo>
                  <a:pt x="2739" y="1040"/>
                </a:lnTo>
                <a:lnTo>
                  <a:pt x="2739" y="1038"/>
                </a:lnTo>
                <a:lnTo>
                  <a:pt x="2739" y="1038"/>
                </a:lnTo>
                <a:lnTo>
                  <a:pt x="2741" y="1038"/>
                </a:lnTo>
                <a:lnTo>
                  <a:pt x="2741" y="1038"/>
                </a:lnTo>
                <a:lnTo>
                  <a:pt x="2743" y="1038"/>
                </a:lnTo>
                <a:lnTo>
                  <a:pt x="2743" y="1038"/>
                </a:lnTo>
                <a:lnTo>
                  <a:pt x="2745" y="1040"/>
                </a:lnTo>
                <a:lnTo>
                  <a:pt x="2747" y="1038"/>
                </a:lnTo>
                <a:lnTo>
                  <a:pt x="2747" y="1038"/>
                </a:lnTo>
                <a:lnTo>
                  <a:pt x="2747" y="1036"/>
                </a:lnTo>
                <a:lnTo>
                  <a:pt x="2749" y="1025"/>
                </a:lnTo>
                <a:lnTo>
                  <a:pt x="2749" y="1023"/>
                </a:lnTo>
                <a:lnTo>
                  <a:pt x="2749" y="1023"/>
                </a:lnTo>
                <a:lnTo>
                  <a:pt x="2747" y="1021"/>
                </a:lnTo>
                <a:lnTo>
                  <a:pt x="2747" y="1019"/>
                </a:lnTo>
                <a:lnTo>
                  <a:pt x="2749" y="1017"/>
                </a:lnTo>
                <a:lnTo>
                  <a:pt x="2749" y="1017"/>
                </a:lnTo>
                <a:lnTo>
                  <a:pt x="2749" y="1017"/>
                </a:lnTo>
                <a:lnTo>
                  <a:pt x="2749" y="1015"/>
                </a:lnTo>
                <a:lnTo>
                  <a:pt x="2747" y="1011"/>
                </a:lnTo>
                <a:lnTo>
                  <a:pt x="2747" y="1009"/>
                </a:lnTo>
                <a:lnTo>
                  <a:pt x="2747" y="1009"/>
                </a:lnTo>
                <a:lnTo>
                  <a:pt x="2747" y="1009"/>
                </a:lnTo>
                <a:lnTo>
                  <a:pt x="2747" y="1009"/>
                </a:lnTo>
                <a:lnTo>
                  <a:pt x="2747" y="1006"/>
                </a:lnTo>
                <a:lnTo>
                  <a:pt x="2747" y="1006"/>
                </a:lnTo>
                <a:lnTo>
                  <a:pt x="2747" y="1006"/>
                </a:lnTo>
                <a:lnTo>
                  <a:pt x="2745" y="1006"/>
                </a:lnTo>
                <a:lnTo>
                  <a:pt x="2745" y="1006"/>
                </a:lnTo>
                <a:lnTo>
                  <a:pt x="2745" y="1004"/>
                </a:lnTo>
                <a:lnTo>
                  <a:pt x="2743" y="1004"/>
                </a:lnTo>
                <a:lnTo>
                  <a:pt x="2743" y="1004"/>
                </a:lnTo>
                <a:lnTo>
                  <a:pt x="2741" y="1002"/>
                </a:lnTo>
                <a:lnTo>
                  <a:pt x="2741" y="1004"/>
                </a:lnTo>
                <a:lnTo>
                  <a:pt x="2741" y="1004"/>
                </a:lnTo>
                <a:lnTo>
                  <a:pt x="2741" y="1004"/>
                </a:lnTo>
                <a:lnTo>
                  <a:pt x="2739" y="1006"/>
                </a:lnTo>
                <a:lnTo>
                  <a:pt x="2736" y="1009"/>
                </a:lnTo>
                <a:lnTo>
                  <a:pt x="2734" y="1009"/>
                </a:lnTo>
                <a:lnTo>
                  <a:pt x="2732" y="1011"/>
                </a:lnTo>
                <a:lnTo>
                  <a:pt x="2730" y="1011"/>
                </a:lnTo>
                <a:lnTo>
                  <a:pt x="2728" y="1011"/>
                </a:lnTo>
                <a:lnTo>
                  <a:pt x="2728" y="1011"/>
                </a:lnTo>
                <a:lnTo>
                  <a:pt x="2728" y="1009"/>
                </a:lnTo>
                <a:lnTo>
                  <a:pt x="2726" y="1009"/>
                </a:lnTo>
                <a:lnTo>
                  <a:pt x="2726" y="1011"/>
                </a:lnTo>
                <a:lnTo>
                  <a:pt x="2726" y="1011"/>
                </a:lnTo>
                <a:close/>
                <a:moveTo>
                  <a:pt x="2728" y="1006"/>
                </a:moveTo>
                <a:lnTo>
                  <a:pt x="2728" y="1006"/>
                </a:lnTo>
                <a:lnTo>
                  <a:pt x="2728" y="1006"/>
                </a:lnTo>
                <a:lnTo>
                  <a:pt x="2728" y="1006"/>
                </a:lnTo>
                <a:lnTo>
                  <a:pt x="2728" y="1006"/>
                </a:lnTo>
                <a:lnTo>
                  <a:pt x="2726" y="1006"/>
                </a:lnTo>
                <a:lnTo>
                  <a:pt x="2726" y="1009"/>
                </a:lnTo>
                <a:lnTo>
                  <a:pt x="2728" y="1009"/>
                </a:lnTo>
                <a:lnTo>
                  <a:pt x="2728" y="1006"/>
                </a:lnTo>
                <a:close/>
                <a:moveTo>
                  <a:pt x="2743" y="979"/>
                </a:moveTo>
                <a:lnTo>
                  <a:pt x="2743" y="977"/>
                </a:lnTo>
                <a:lnTo>
                  <a:pt x="2741" y="977"/>
                </a:lnTo>
                <a:lnTo>
                  <a:pt x="2741" y="977"/>
                </a:lnTo>
                <a:lnTo>
                  <a:pt x="2739" y="979"/>
                </a:lnTo>
                <a:lnTo>
                  <a:pt x="2739" y="979"/>
                </a:lnTo>
                <a:lnTo>
                  <a:pt x="2739" y="979"/>
                </a:lnTo>
                <a:lnTo>
                  <a:pt x="2734" y="979"/>
                </a:lnTo>
                <a:lnTo>
                  <a:pt x="2734" y="981"/>
                </a:lnTo>
                <a:lnTo>
                  <a:pt x="2732" y="983"/>
                </a:lnTo>
                <a:lnTo>
                  <a:pt x="2732" y="983"/>
                </a:lnTo>
                <a:lnTo>
                  <a:pt x="2732" y="983"/>
                </a:lnTo>
                <a:lnTo>
                  <a:pt x="2732" y="986"/>
                </a:lnTo>
                <a:lnTo>
                  <a:pt x="2732" y="986"/>
                </a:lnTo>
                <a:lnTo>
                  <a:pt x="2734" y="986"/>
                </a:lnTo>
                <a:lnTo>
                  <a:pt x="2732" y="986"/>
                </a:lnTo>
                <a:lnTo>
                  <a:pt x="2732" y="988"/>
                </a:lnTo>
                <a:lnTo>
                  <a:pt x="2732" y="988"/>
                </a:lnTo>
                <a:lnTo>
                  <a:pt x="2732" y="988"/>
                </a:lnTo>
                <a:lnTo>
                  <a:pt x="2734" y="990"/>
                </a:lnTo>
                <a:lnTo>
                  <a:pt x="2734" y="990"/>
                </a:lnTo>
                <a:lnTo>
                  <a:pt x="2732" y="990"/>
                </a:lnTo>
                <a:lnTo>
                  <a:pt x="2732" y="992"/>
                </a:lnTo>
                <a:lnTo>
                  <a:pt x="2732" y="992"/>
                </a:lnTo>
                <a:lnTo>
                  <a:pt x="2734" y="992"/>
                </a:lnTo>
                <a:lnTo>
                  <a:pt x="2734" y="992"/>
                </a:lnTo>
                <a:lnTo>
                  <a:pt x="2734" y="992"/>
                </a:lnTo>
                <a:lnTo>
                  <a:pt x="2734" y="994"/>
                </a:lnTo>
                <a:lnTo>
                  <a:pt x="2734" y="994"/>
                </a:lnTo>
                <a:lnTo>
                  <a:pt x="2734" y="994"/>
                </a:lnTo>
                <a:lnTo>
                  <a:pt x="2736" y="996"/>
                </a:lnTo>
                <a:lnTo>
                  <a:pt x="2736" y="996"/>
                </a:lnTo>
                <a:lnTo>
                  <a:pt x="2736" y="996"/>
                </a:lnTo>
                <a:lnTo>
                  <a:pt x="2734" y="998"/>
                </a:lnTo>
                <a:lnTo>
                  <a:pt x="2736" y="998"/>
                </a:lnTo>
                <a:lnTo>
                  <a:pt x="2736" y="998"/>
                </a:lnTo>
                <a:lnTo>
                  <a:pt x="2739" y="1000"/>
                </a:lnTo>
                <a:lnTo>
                  <a:pt x="2741" y="1000"/>
                </a:lnTo>
                <a:lnTo>
                  <a:pt x="2743" y="1000"/>
                </a:lnTo>
                <a:lnTo>
                  <a:pt x="2743" y="996"/>
                </a:lnTo>
                <a:lnTo>
                  <a:pt x="2743" y="996"/>
                </a:lnTo>
                <a:lnTo>
                  <a:pt x="2745" y="996"/>
                </a:lnTo>
                <a:lnTo>
                  <a:pt x="2745" y="992"/>
                </a:lnTo>
                <a:lnTo>
                  <a:pt x="2745" y="992"/>
                </a:lnTo>
                <a:lnTo>
                  <a:pt x="2747" y="988"/>
                </a:lnTo>
                <a:lnTo>
                  <a:pt x="2747" y="988"/>
                </a:lnTo>
                <a:lnTo>
                  <a:pt x="2745" y="981"/>
                </a:lnTo>
                <a:lnTo>
                  <a:pt x="2745" y="981"/>
                </a:lnTo>
                <a:lnTo>
                  <a:pt x="2745" y="979"/>
                </a:lnTo>
                <a:lnTo>
                  <a:pt x="2745" y="979"/>
                </a:lnTo>
                <a:lnTo>
                  <a:pt x="2745" y="977"/>
                </a:lnTo>
                <a:lnTo>
                  <a:pt x="2745" y="975"/>
                </a:lnTo>
                <a:lnTo>
                  <a:pt x="2745" y="975"/>
                </a:lnTo>
                <a:lnTo>
                  <a:pt x="2745" y="973"/>
                </a:lnTo>
                <a:lnTo>
                  <a:pt x="2745" y="973"/>
                </a:lnTo>
                <a:lnTo>
                  <a:pt x="2743" y="973"/>
                </a:lnTo>
                <a:lnTo>
                  <a:pt x="2743" y="975"/>
                </a:lnTo>
                <a:lnTo>
                  <a:pt x="2743" y="977"/>
                </a:lnTo>
                <a:lnTo>
                  <a:pt x="2743" y="977"/>
                </a:lnTo>
                <a:lnTo>
                  <a:pt x="2743" y="977"/>
                </a:lnTo>
                <a:lnTo>
                  <a:pt x="2743" y="979"/>
                </a:lnTo>
                <a:close/>
                <a:moveTo>
                  <a:pt x="2370" y="1346"/>
                </a:moveTo>
                <a:lnTo>
                  <a:pt x="2370" y="1344"/>
                </a:lnTo>
                <a:lnTo>
                  <a:pt x="2372" y="1342"/>
                </a:lnTo>
                <a:lnTo>
                  <a:pt x="2370" y="1342"/>
                </a:lnTo>
                <a:lnTo>
                  <a:pt x="2370" y="1344"/>
                </a:lnTo>
                <a:lnTo>
                  <a:pt x="2370" y="1344"/>
                </a:lnTo>
                <a:lnTo>
                  <a:pt x="2370" y="1346"/>
                </a:lnTo>
                <a:lnTo>
                  <a:pt x="2370" y="1346"/>
                </a:lnTo>
                <a:close/>
                <a:moveTo>
                  <a:pt x="3176" y="1721"/>
                </a:moveTo>
                <a:lnTo>
                  <a:pt x="3176" y="1721"/>
                </a:lnTo>
                <a:lnTo>
                  <a:pt x="3179" y="1723"/>
                </a:lnTo>
                <a:lnTo>
                  <a:pt x="3179" y="1721"/>
                </a:lnTo>
                <a:lnTo>
                  <a:pt x="3179" y="1723"/>
                </a:lnTo>
                <a:lnTo>
                  <a:pt x="3181" y="1723"/>
                </a:lnTo>
                <a:lnTo>
                  <a:pt x="3181" y="1723"/>
                </a:lnTo>
                <a:lnTo>
                  <a:pt x="3181" y="1723"/>
                </a:lnTo>
                <a:lnTo>
                  <a:pt x="3181" y="1723"/>
                </a:lnTo>
                <a:lnTo>
                  <a:pt x="3181" y="1719"/>
                </a:lnTo>
                <a:lnTo>
                  <a:pt x="3181" y="1719"/>
                </a:lnTo>
                <a:lnTo>
                  <a:pt x="3179" y="1719"/>
                </a:lnTo>
                <a:lnTo>
                  <a:pt x="3179" y="1717"/>
                </a:lnTo>
                <a:lnTo>
                  <a:pt x="3179" y="1715"/>
                </a:lnTo>
                <a:lnTo>
                  <a:pt x="3176" y="1713"/>
                </a:lnTo>
                <a:lnTo>
                  <a:pt x="3176" y="1715"/>
                </a:lnTo>
                <a:lnTo>
                  <a:pt x="3176" y="1717"/>
                </a:lnTo>
                <a:lnTo>
                  <a:pt x="3176" y="1719"/>
                </a:lnTo>
                <a:lnTo>
                  <a:pt x="3174" y="1719"/>
                </a:lnTo>
                <a:lnTo>
                  <a:pt x="3176" y="1721"/>
                </a:lnTo>
                <a:close/>
                <a:moveTo>
                  <a:pt x="2632" y="1040"/>
                </a:moveTo>
                <a:lnTo>
                  <a:pt x="2630" y="1040"/>
                </a:lnTo>
                <a:lnTo>
                  <a:pt x="2628" y="1040"/>
                </a:lnTo>
                <a:lnTo>
                  <a:pt x="2628" y="1040"/>
                </a:lnTo>
                <a:lnTo>
                  <a:pt x="2628" y="1042"/>
                </a:lnTo>
                <a:lnTo>
                  <a:pt x="2625" y="1042"/>
                </a:lnTo>
                <a:lnTo>
                  <a:pt x="2625" y="1042"/>
                </a:lnTo>
                <a:lnTo>
                  <a:pt x="2625" y="1044"/>
                </a:lnTo>
                <a:lnTo>
                  <a:pt x="2628" y="1044"/>
                </a:lnTo>
                <a:lnTo>
                  <a:pt x="2630" y="1042"/>
                </a:lnTo>
                <a:lnTo>
                  <a:pt x="2630" y="1042"/>
                </a:lnTo>
                <a:lnTo>
                  <a:pt x="2632" y="1040"/>
                </a:lnTo>
                <a:lnTo>
                  <a:pt x="2632" y="1040"/>
                </a:lnTo>
                <a:close/>
                <a:moveTo>
                  <a:pt x="2653" y="1025"/>
                </a:moveTo>
                <a:lnTo>
                  <a:pt x="2651" y="1025"/>
                </a:lnTo>
                <a:lnTo>
                  <a:pt x="2648" y="1027"/>
                </a:lnTo>
                <a:lnTo>
                  <a:pt x="2642" y="1032"/>
                </a:lnTo>
                <a:lnTo>
                  <a:pt x="2642" y="1032"/>
                </a:lnTo>
                <a:lnTo>
                  <a:pt x="2642" y="1032"/>
                </a:lnTo>
                <a:lnTo>
                  <a:pt x="2644" y="1032"/>
                </a:lnTo>
                <a:lnTo>
                  <a:pt x="2644" y="1034"/>
                </a:lnTo>
                <a:lnTo>
                  <a:pt x="2644" y="1032"/>
                </a:lnTo>
                <a:lnTo>
                  <a:pt x="2646" y="1032"/>
                </a:lnTo>
                <a:lnTo>
                  <a:pt x="2646" y="1032"/>
                </a:lnTo>
                <a:lnTo>
                  <a:pt x="2648" y="1034"/>
                </a:lnTo>
                <a:lnTo>
                  <a:pt x="2648" y="1034"/>
                </a:lnTo>
                <a:lnTo>
                  <a:pt x="2648" y="1036"/>
                </a:lnTo>
                <a:lnTo>
                  <a:pt x="2651" y="1036"/>
                </a:lnTo>
                <a:lnTo>
                  <a:pt x="2653" y="1036"/>
                </a:lnTo>
                <a:lnTo>
                  <a:pt x="2653" y="1036"/>
                </a:lnTo>
                <a:lnTo>
                  <a:pt x="2655" y="1036"/>
                </a:lnTo>
                <a:lnTo>
                  <a:pt x="2655" y="1034"/>
                </a:lnTo>
                <a:lnTo>
                  <a:pt x="2657" y="1032"/>
                </a:lnTo>
                <a:lnTo>
                  <a:pt x="2657" y="1032"/>
                </a:lnTo>
                <a:lnTo>
                  <a:pt x="2657" y="1030"/>
                </a:lnTo>
                <a:lnTo>
                  <a:pt x="2657" y="1030"/>
                </a:lnTo>
                <a:lnTo>
                  <a:pt x="2657" y="1027"/>
                </a:lnTo>
                <a:lnTo>
                  <a:pt x="2657" y="1027"/>
                </a:lnTo>
                <a:lnTo>
                  <a:pt x="2655" y="1030"/>
                </a:lnTo>
                <a:lnTo>
                  <a:pt x="2653" y="1027"/>
                </a:lnTo>
                <a:lnTo>
                  <a:pt x="2653" y="1027"/>
                </a:lnTo>
                <a:lnTo>
                  <a:pt x="2655" y="1027"/>
                </a:lnTo>
                <a:lnTo>
                  <a:pt x="2655" y="1027"/>
                </a:lnTo>
                <a:lnTo>
                  <a:pt x="2653" y="1025"/>
                </a:lnTo>
                <a:lnTo>
                  <a:pt x="2653" y="1025"/>
                </a:lnTo>
                <a:lnTo>
                  <a:pt x="2655" y="1025"/>
                </a:lnTo>
                <a:lnTo>
                  <a:pt x="2653" y="1025"/>
                </a:lnTo>
                <a:close/>
                <a:moveTo>
                  <a:pt x="2628" y="1046"/>
                </a:moveTo>
                <a:lnTo>
                  <a:pt x="2628" y="1046"/>
                </a:lnTo>
                <a:lnTo>
                  <a:pt x="2628" y="1046"/>
                </a:lnTo>
                <a:lnTo>
                  <a:pt x="2628" y="1046"/>
                </a:lnTo>
                <a:lnTo>
                  <a:pt x="2630" y="1046"/>
                </a:lnTo>
                <a:lnTo>
                  <a:pt x="2630" y="1046"/>
                </a:lnTo>
                <a:lnTo>
                  <a:pt x="2632" y="1046"/>
                </a:lnTo>
                <a:lnTo>
                  <a:pt x="2632" y="1046"/>
                </a:lnTo>
                <a:lnTo>
                  <a:pt x="2630" y="1046"/>
                </a:lnTo>
                <a:lnTo>
                  <a:pt x="2628" y="1046"/>
                </a:lnTo>
                <a:close/>
                <a:moveTo>
                  <a:pt x="4727" y="1895"/>
                </a:moveTo>
                <a:lnTo>
                  <a:pt x="4727" y="1895"/>
                </a:lnTo>
                <a:lnTo>
                  <a:pt x="4725" y="1895"/>
                </a:lnTo>
                <a:lnTo>
                  <a:pt x="4725" y="1895"/>
                </a:lnTo>
                <a:lnTo>
                  <a:pt x="4725" y="1897"/>
                </a:lnTo>
                <a:lnTo>
                  <a:pt x="4725" y="1897"/>
                </a:lnTo>
                <a:lnTo>
                  <a:pt x="4727" y="1900"/>
                </a:lnTo>
                <a:lnTo>
                  <a:pt x="4727" y="1900"/>
                </a:lnTo>
                <a:lnTo>
                  <a:pt x="4727" y="1900"/>
                </a:lnTo>
                <a:lnTo>
                  <a:pt x="4727" y="1897"/>
                </a:lnTo>
                <a:lnTo>
                  <a:pt x="4727" y="1897"/>
                </a:lnTo>
                <a:lnTo>
                  <a:pt x="4727" y="1895"/>
                </a:lnTo>
                <a:lnTo>
                  <a:pt x="4727" y="1895"/>
                </a:lnTo>
                <a:close/>
                <a:moveTo>
                  <a:pt x="4124" y="1614"/>
                </a:moveTo>
                <a:lnTo>
                  <a:pt x="4124" y="1614"/>
                </a:lnTo>
                <a:lnTo>
                  <a:pt x="4121" y="1614"/>
                </a:lnTo>
                <a:lnTo>
                  <a:pt x="4121" y="1614"/>
                </a:lnTo>
                <a:lnTo>
                  <a:pt x="4119" y="1614"/>
                </a:lnTo>
                <a:lnTo>
                  <a:pt x="4117" y="1614"/>
                </a:lnTo>
                <a:lnTo>
                  <a:pt x="4117" y="1617"/>
                </a:lnTo>
                <a:lnTo>
                  <a:pt x="4117" y="1617"/>
                </a:lnTo>
                <a:lnTo>
                  <a:pt x="4119" y="1617"/>
                </a:lnTo>
                <a:lnTo>
                  <a:pt x="4121" y="1617"/>
                </a:lnTo>
                <a:lnTo>
                  <a:pt x="4121" y="1617"/>
                </a:lnTo>
                <a:lnTo>
                  <a:pt x="4121" y="1617"/>
                </a:lnTo>
                <a:lnTo>
                  <a:pt x="4121" y="1619"/>
                </a:lnTo>
                <a:lnTo>
                  <a:pt x="4121" y="1619"/>
                </a:lnTo>
                <a:lnTo>
                  <a:pt x="4121" y="1619"/>
                </a:lnTo>
                <a:lnTo>
                  <a:pt x="4121" y="1619"/>
                </a:lnTo>
                <a:lnTo>
                  <a:pt x="4124" y="1619"/>
                </a:lnTo>
                <a:lnTo>
                  <a:pt x="4124" y="1619"/>
                </a:lnTo>
                <a:lnTo>
                  <a:pt x="4124" y="1617"/>
                </a:lnTo>
                <a:lnTo>
                  <a:pt x="4124" y="1617"/>
                </a:lnTo>
                <a:lnTo>
                  <a:pt x="4124" y="1614"/>
                </a:lnTo>
                <a:lnTo>
                  <a:pt x="4124" y="1614"/>
                </a:lnTo>
                <a:close/>
                <a:moveTo>
                  <a:pt x="4134" y="1658"/>
                </a:moveTo>
                <a:lnTo>
                  <a:pt x="4132" y="1658"/>
                </a:lnTo>
                <a:lnTo>
                  <a:pt x="4130" y="1658"/>
                </a:lnTo>
                <a:lnTo>
                  <a:pt x="4130" y="1661"/>
                </a:lnTo>
                <a:lnTo>
                  <a:pt x="4132" y="1661"/>
                </a:lnTo>
                <a:lnTo>
                  <a:pt x="4134" y="1661"/>
                </a:lnTo>
                <a:lnTo>
                  <a:pt x="4134" y="1663"/>
                </a:lnTo>
                <a:lnTo>
                  <a:pt x="4136" y="1661"/>
                </a:lnTo>
                <a:lnTo>
                  <a:pt x="4138" y="1661"/>
                </a:lnTo>
                <a:lnTo>
                  <a:pt x="4138" y="1663"/>
                </a:lnTo>
                <a:lnTo>
                  <a:pt x="4140" y="1663"/>
                </a:lnTo>
                <a:lnTo>
                  <a:pt x="4140" y="1665"/>
                </a:lnTo>
                <a:lnTo>
                  <a:pt x="4140" y="1667"/>
                </a:lnTo>
                <a:lnTo>
                  <a:pt x="4142" y="1667"/>
                </a:lnTo>
                <a:lnTo>
                  <a:pt x="4142" y="1667"/>
                </a:lnTo>
                <a:lnTo>
                  <a:pt x="4142" y="1669"/>
                </a:lnTo>
                <a:lnTo>
                  <a:pt x="4142" y="1671"/>
                </a:lnTo>
                <a:lnTo>
                  <a:pt x="4142" y="1671"/>
                </a:lnTo>
                <a:lnTo>
                  <a:pt x="4144" y="1673"/>
                </a:lnTo>
                <a:lnTo>
                  <a:pt x="4147" y="1673"/>
                </a:lnTo>
                <a:lnTo>
                  <a:pt x="4149" y="1673"/>
                </a:lnTo>
                <a:lnTo>
                  <a:pt x="4149" y="1673"/>
                </a:lnTo>
                <a:lnTo>
                  <a:pt x="4151" y="1673"/>
                </a:lnTo>
                <a:lnTo>
                  <a:pt x="4151" y="1675"/>
                </a:lnTo>
                <a:lnTo>
                  <a:pt x="4151" y="1675"/>
                </a:lnTo>
                <a:lnTo>
                  <a:pt x="4153" y="1675"/>
                </a:lnTo>
                <a:lnTo>
                  <a:pt x="4153" y="1675"/>
                </a:lnTo>
                <a:lnTo>
                  <a:pt x="4153" y="1675"/>
                </a:lnTo>
                <a:lnTo>
                  <a:pt x="4153" y="1673"/>
                </a:lnTo>
                <a:lnTo>
                  <a:pt x="4153" y="1673"/>
                </a:lnTo>
                <a:lnTo>
                  <a:pt x="4153" y="1669"/>
                </a:lnTo>
                <a:lnTo>
                  <a:pt x="4153" y="1669"/>
                </a:lnTo>
                <a:lnTo>
                  <a:pt x="4155" y="1669"/>
                </a:lnTo>
                <a:lnTo>
                  <a:pt x="4155" y="1669"/>
                </a:lnTo>
                <a:lnTo>
                  <a:pt x="4149" y="1667"/>
                </a:lnTo>
                <a:lnTo>
                  <a:pt x="4147" y="1663"/>
                </a:lnTo>
                <a:lnTo>
                  <a:pt x="4147" y="1658"/>
                </a:lnTo>
                <a:lnTo>
                  <a:pt x="4144" y="1656"/>
                </a:lnTo>
                <a:lnTo>
                  <a:pt x="4144" y="1656"/>
                </a:lnTo>
                <a:lnTo>
                  <a:pt x="4144" y="1654"/>
                </a:lnTo>
                <a:lnTo>
                  <a:pt x="4144" y="1654"/>
                </a:lnTo>
                <a:lnTo>
                  <a:pt x="4142" y="1654"/>
                </a:lnTo>
                <a:lnTo>
                  <a:pt x="4142" y="1652"/>
                </a:lnTo>
                <a:lnTo>
                  <a:pt x="4140" y="1652"/>
                </a:lnTo>
                <a:lnTo>
                  <a:pt x="4140" y="1652"/>
                </a:lnTo>
                <a:lnTo>
                  <a:pt x="4140" y="1654"/>
                </a:lnTo>
                <a:lnTo>
                  <a:pt x="4138" y="1656"/>
                </a:lnTo>
                <a:lnTo>
                  <a:pt x="4138" y="1654"/>
                </a:lnTo>
                <a:lnTo>
                  <a:pt x="4138" y="1654"/>
                </a:lnTo>
                <a:lnTo>
                  <a:pt x="4138" y="1652"/>
                </a:lnTo>
                <a:lnTo>
                  <a:pt x="4136" y="1654"/>
                </a:lnTo>
                <a:lnTo>
                  <a:pt x="4134" y="1654"/>
                </a:lnTo>
                <a:lnTo>
                  <a:pt x="4134" y="1654"/>
                </a:lnTo>
                <a:lnTo>
                  <a:pt x="4134" y="1656"/>
                </a:lnTo>
                <a:lnTo>
                  <a:pt x="4134" y="1656"/>
                </a:lnTo>
                <a:lnTo>
                  <a:pt x="4134" y="1656"/>
                </a:lnTo>
                <a:lnTo>
                  <a:pt x="4134" y="1658"/>
                </a:lnTo>
                <a:close/>
                <a:moveTo>
                  <a:pt x="4140" y="1589"/>
                </a:moveTo>
                <a:lnTo>
                  <a:pt x="4140" y="1589"/>
                </a:lnTo>
                <a:lnTo>
                  <a:pt x="4140" y="1589"/>
                </a:lnTo>
                <a:lnTo>
                  <a:pt x="4140" y="1589"/>
                </a:lnTo>
                <a:lnTo>
                  <a:pt x="4140" y="1589"/>
                </a:lnTo>
                <a:lnTo>
                  <a:pt x="4140" y="1587"/>
                </a:lnTo>
                <a:lnTo>
                  <a:pt x="4140" y="1587"/>
                </a:lnTo>
                <a:lnTo>
                  <a:pt x="4140" y="1587"/>
                </a:lnTo>
                <a:lnTo>
                  <a:pt x="4138" y="1587"/>
                </a:lnTo>
                <a:lnTo>
                  <a:pt x="4138" y="1587"/>
                </a:lnTo>
                <a:lnTo>
                  <a:pt x="4138" y="1589"/>
                </a:lnTo>
                <a:lnTo>
                  <a:pt x="4138" y="1589"/>
                </a:lnTo>
                <a:lnTo>
                  <a:pt x="4138" y="1589"/>
                </a:lnTo>
                <a:lnTo>
                  <a:pt x="4140" y="1589"/>
                </a:lnTo>
                <a:close/>
                <a:moveTo>
                  <a:pt x="4151" y="1505"/>
                </a:moveTo>
                <a:lnTo>
                  <a:pt x="4153" y="1505"/>
                </a:lnTo>
                <a:lnTo>
                  <a:pt x="4153" y="1505"/>
                </a:lnTo>
                <a:lnTo>
                  <a:pt x="4153" y="1505"/>
                </a:lnTo>
                <a:lnTo>
                  <a:pt x="4153" y="1505"/>
                </a:lnTo>
                <a:lnTo>
                  <a:pt x="4153" y="1505"/>
                </a:lnTo>
                <a:lnTo>
                  <a:pt x="4151" y="1505"/>
                </a:lnTo>
                <a:close/>
                <a:moveTo>
                  <a:pt x="4124" y="1629"/>
                </a:moveTo>
                <a:lnTo>
                  <a:pt x="4121" y="1627"/>
                </a:lnTo>
                <a:lnTo>
                  <a:pt x="4121" y="1627"/>
                </a:lnTo>
                <a:lnTo>
                  <a:pt x="4124" y="1629"/>
                </a:lnTo>
                <a:lnTo>
                  <a:pt x="4124" y="1629"/>
                </a:lnTo>
                <a:lnTo>
                  <a:pt x="4124" y="1631"/>
                </a:lnTo>
                <a:lnTo>
                  <a:pt x="4124" y="1631"/>
                </a:lnTo>
                <a:lnTo>
                  <a:pt x="4124" y="1631"/>
                </a:lnTo>
                <a:lnTo>
                  <a:pt x="4124" y="1629"/>
                </a:lnTo>
                <a:close/>
                <a:moveTo>
                  <a:pt x="4147" y="1587"/>
                </a:moveTo>
                <a:lnTo>
                  <a:pt x="4147" y="1585"/>
                </a:lnTo>
                <a:lnTo>
                  <a:pt x="4147" y="1585"/>
                </a:lnTo>
                <a:lnTo>
                  <a:pt x="4147" y="1585"/>
                </a:lnTo>
                <a:lnTo>
                  <a:pt x="4147" y="1585"/>
                </a:lnTo>
                <a:lnTo>
                  <a:pt x="4147" y="1587"/>
                </a:lnTo>
                <a:lnTo>
                  <a:pt x="4147" y="1587"/>
                </a:lnTo>
                <a:close/>
                <a:moveTo>
                  <a:pt x="4119" y="1638"/>
                </a:moveTo>
                <a:lnTo>
                  <a:pt x="4119" y="1638"/>
                </a:lnTo>
                <a:lnTo>
                  <a:pt x="4119" y="1638"/>
                </a:lnTo>
                <a:lnTo>
                  <a:pt x="4119" y="1638"/>
                </a:lnTo>
                <a:lnTo>
                  <a:pt x="4117" y="1638"/>
                </a:lnTo>
                <a:lnTo>
                  <a:pt x="4119" y="1640"/>
                </a:lnTo>
                <a:lnTo>
                  <a:pt x="4119" y="1640"/>
                </a:lnTo>
                <a:lnTo>
                  <a:pt x="4119" y="1640"/>
                </a:lnTo>
                <a:lnTo>
                  <a:pt x="4121" y="1640"/>
                </a:lnTo>
                <a:lnTo>
                  <a:pt x="4121" y="1640"/>
                </a:lnTo>
                <a:lnTo>
                  <a:pt x="4121" y="1640"/>
                </a:lnTo>
                <a:lnTo>
                  <a:pt x="4124" y="1638"/>
                </a:lnTo>
                <a:lnTo>
                  <a:pt x="4124" y="1638"/>
                </a:lnTo>
                <a:lnTo>
                  <a:pt x="4121" y="1635"/>
                </a:lnTo>
                <a:lnTo>
                  <a:pt x="4119" y="1638"/>
                </a:lnTo>
                <a:close/>
                <a:moveTo>
                  <a:pt x="4541" y="1088"/>
                </a:moveTo>
                <a:lnTo>
                  <a:pt x="4541" y="1086"/>
                </a:lnTo>
                <a:lnTo>
                  <a:pt x="4538" y="1086"/>
                </a:lnTo>
                <a:lnTo>
                  <a:pt x="4538" y="1086"/>
                </a:lnTo>
                <a:lnTo>
                  <a:pt x="4536" y="1088"/>
                </a:lnTo>
                <a:lnTo>
                  <a:pt x="4538" y="1088"/>
                </a:lnTo>
                <a:lnTo>
                  <a:pt x="4538" y="1088"/>
                </a:lnTo>
                <a:lnTo>
                  <a:pt x="4541" y="1088"/>
                </a:lnTo>
                <a:close/>
                <a:moveTo>
                  <a:pt x="4107" y="1635"/>
                </a:moveTo>
                <a:lnTo>
                  <a:pt x="4107" y="1635"/>
                </a:lnTo>
                <a:lnTo>
                  <a:pt x="4107" y="1635"/>
                </a:lnTo>
                <a:lnTo>
                  <a:pt x="4109" y="1638"/>
                </a:lnTo>
                <a:lnTo>
                  <a:pt x="4111" y="1635"/>
                </a:lnTo>
                <a:lnTo>
                  <a:pt x="4111" y="1635"/>
                </a:lnTo>
                <a:lnTo>
                  <a:pt x="4111" y="1635"/>
                </a:lnTo>
                <a:lnTo>
                  <a:pt x="4109" y="1635"/>
                </a:lnTo>
                <a:lnTo>
                  <a:pt x="4107" y="1635"/>
                </a:lnTo>
                <a:close/>
                <a:moveTo>
                  <a:pt x="4128" y="1635"/>
                </a:moveTo>
                <a:lnTo>
                  <a:pt x="4128" y="1635"/>
                </a:lnTo>
                <a:lnTo>
                  <a:pt x="4128" y="1635"/>
                </a:lnTo>
                <a:lnTo>
                  <a:pt x="4130" y="1635"/>
                </a:lnTo>
                <a:lnTo>
                  <a:pt x="4128" y="1635"/>
                </a:lnTo>
                <a:lnTo>
                  <a:pt x="4128" y="1633"/>
                </a:lnTo>
                <a:lnTo>
                  <a:pt x="4126" y="1633"/>
                </a:lnTo>
                <a:lnTo>
                  <a:pt x="4126" y="1633"/>
                </a:lnTo>
                <a:lnTo>
                  <a:pt x="4126" y="1633"/>
                </a:lnTo>
                <a:lnTo>
                  <a:pt x="4126" y="1633"/>
                </a:lnTo>
                <a:lnTo>
                  <a:pt x="4124" y="1631"/>
                </a:lnTo>
                <a:lnTo>
                  <a:pt x="4124" y="1631"/>
                </a:lnTo>
                <a:lnTo>
                  <a:pt x="4124" y="1631"/>
                </a:lnTo>
                <a:lnTo>
                  <a:pt x="4121" y="1631"/>
                </a:lnTo>
                <a:lnTo>
                  <a:pt x="4121" y="1633"/>
                </a:lnTo>
                <a:lnTo>
                  <a:pt x="4121" y="1633"/>
                </a:lnTo>
                <a:lnTo>
                  <a:pt x="4121" y="1633"/>
                </a:lnTo>
                <a:lnTo>
                  <a:pt x="4124" y="1635"/>
                </a:lnTo>
                <a:lnTo>
                  <a:pt x="4124" y="1633"/>
                </a:lnTo>
                <a:lnTo>
                  <a:pt x="4128" y="1635"/>
                </a:lnTo>
                <a:close/>
                <a:moveTo>
                  <a:pt x="4132" y="1726"/>
                </a:moveTo>
                <a:lnTo>
                  <a:pt x="4132" y="1726"/>
                </a:lnTo>
                <a:lnTo>
                  <a:pt x="4132" y="1726"/>
                </a:lnTo>
                <a:lnTo>
                  <a:pt x="4132" y="1726"/>
                </a:lnTo>
                <a:lnTo>
                  <a:pt x="4130" y="1726"/>
                </a:lnTo>
                <a:lnTo>
                  <a:pt x="4132" y="1728"/>
                </a:lnTo>
                <a:lnTo>
                  <a:pt x="4132" y="1728"/>
                </a:lnTo>
                <a:lnTo>
                  <a:pt x="4132" y="1726"/>
                </a:lnTo>
                <a:lnTo>
                  <a:pt x="4132" y="1726"/>
                </a:lnTo>
                <a:close/>
                <a:moveTo>
                  <a:pt x="4165" y="1673"/>
                </a:moveTo>
                <a:lnTo>
                  <a:pt x="4165" y="1673"/>
                </a:lnTo>
                <a:lnTo>
                  <a:pt x="4165" y="1675"/>
                </a:lnTo>
                <a:lnTo>
                  <a:pt x="4168" y="1675"/>
                </a:lnTo>
                <a:lnTo>
                  <a:pt x="4168" y="1677"/>
                </a:lnTo>
                <a:lnTo>
                  <a:pt x="4168" y="1677"/>
                </a:lnTo>
                <a:lnTo>
                  <a:pt x="4170" y="1677"/>
                </a:lnTo>
                <a:lnTo>
                  <a:pt x="4170" y="1675"/>
                </a:lnTo>
                <a:lnTo>
                  <a:pt x="4170" y="1675"/>
                </a:lnTo>
                <a:lnTo>
                  <a:pt x="4172" y="1675"/>
                </a:lnTo>
                <a:lnTo>
                  <a:pt x="4172" y="1677"/>
                </a:lnTo>
                <a:lnTo>
                  <a:pt x="4172" y="1677"/>
                </a:lnTo>
                <a:lnTo>
                  <a:pt x="4174" y="1677"/>
                </a:lnTo>
                <a:lnTo>
                  <a:pt x="4174" y="1677"/>
                </a:lnTo>
                <a:lnTo>
                  <a:pt x="4174" y="1675"/>
                </a:lnTo>
                <a:lnTo>
                  <a:pt x="4176" y="1675"/>
                </a:lnTo>
                <a:lnTo>
                  <a:pt x="4176" y="1673"/>
                </a:lnTo>
                <a:lnTo>
                  <a:pt x="4176" y="1671"/>
                </a:lnTo>
                <a:lnTo>
                  <a:pt x="4176" y="1669"/>
                </a:lnTo>
                <a:lnTo>
                  <a:pt x="4174" y="1669"/>
                </a:lnTo>
                <a:lnTo>
                  <a:pt x="4170" y="1667"/>
                </a:lnTo>
                <a:lnTo>
                  <a:pt x="4170" y="1667"/>
                </a:lnTo>
                <a:lnTo>
                  <a:pt x="4168" y="1669"/>
                </a:lnTo>
                <a:lnTo>
                  <a:pt x="4168" y="1671"/>
                </a:lnTo>
                <a:lnTo>
                  <a:pt x="4165" y="1671"/>
                </a:lnTo>
                <a:lnTo>
                  <a:pt x="4168" y="1673"/>
                </a:lnTo>
                <a:lnTo>
                  <a:pt x="4165" y="1673"/>
                </a:lnTo>
                <a:lnTo>
                  <a:pt x="4165" y="1673"/>
                </a:lnTo>
                <a:close/>
                <a:moveTo>
                  <a:pt x="4165" y="1673"/>
                </a:moveTo>
                <a:lnTo>
                  <a:pt x="4165" y="1671"/>
                </a:lnTo>
                <a:lnTo>
                  <a:pt x="4165" y="1671"/>
                </a:lnTo>
                <a:lnTo>
                  <a:pt x="4163" y="1671"/>
                </a:lnTo>
                <a:lnTo>
                  <a:pt x="4163" y="1673"/>
                </a:lnTo>
                <a:lnTo>
                  <a:pt x="4163" y="1673"/>
                </a:lnTo>
                <a:lnTo>
                  <a:pt x="4163" y="1673"/>
                </a:lnTo>
                <a:lnTo>
                  <a:pt x="4165" y="1673"/>
                </a:lnTo>
                <a:close/>
                <a:moveTo>
                  <a:pt x="4176" y="1577"/>
                </a:moveTo>
                <a:lnTo>
                  <a:pt x="4176" y="1577"/>
                </a:lnTo>
                <a:lnTo>
                  <a:pt x="4174" y="1579"/>
                </a:lnTo>
                <a:lnTo>
                  <a:pt x="4176" y="1579"/>
                </a:lnTo>
                <a:lnTo>
                  <a:pt x="4176" y="1579"/>
                </a:lnTo>
                <a:lnTo>
                  <a:pt x="4178" y="1577"/>
                </a:lnTo>
                <a:lnTo>
                  <a:pt x="4178" y="1575"/>
                </a:lnTo>
                <a:lnTo>
                  <a:pt x="4178" y="1575"/>
                </a:lnTo>
                <a:lnTo>
                  <a:pt x="4176" y="1573"/>
                </a:lnTo>
                <a:lnTo>
                  <a:pt x="4176" y="1570"/>
                </a:lnTo>
                <a:lnTo>
                  <a:pt x="4176" y="1570"/>
                </a:lnTo>
                <a:lnTo>
                  <a:pt x="4172" y="1573"/>
                </a:lnTo>
                <a:lnTo>
                  <a:pt x="4172" y="1575"/>
                </a:lnTo>
                <a:lnTo>
                  <a:pt x="4174" y="1575"/>
                </a:lnTo>
                <a:lnTo>
                  <a:pt x="4174" y="1577"/>
                </a:lnTo>
                <a:lnTo>
                  <a:pt x="4176" y="1577"/>
                </a:lnTo>
                <a:lnTo>
                  <a:pt x="4176" y="1577"/>
                </a:lnTo>
                <a:lnTo>
                  <a:pt x="4176" y="1577"/>
                </a:lnTo>
                <a:close/>
                <a:moveTo>
                  <a:pt x="4186" y="1614"/>
                </a:moveTo>
                <a:lnTo>
                  <a:pt x="4186" y="1614"/>
                </a:lnTo>
                <a:lnTo>
                  <a:pt x="4186" y="1619"/>
                </a:lnTo>
                <a:lnTo>
                  <a:pt x="4186" y="1621"/>
                </a:lnTo>
                <a:lnTo>
                  <a:pt x="4186" y="1623"/>
                </a:lnTo>
                <a:lnTo>
                  <a:pt x="4186" y="1627"/>
                </a:lnTo>
                <a:lnTo>
                  <a:pt x="4189" y="1627"/>
                </a:lnTo>
                <a:lnTo>
                  <a:pt x="4189" y="1629"/>
                </a:lnTo>
                <a:lnTo>
                  <a:pt x="4189" y="1629"/>
                </a:lnTo>
                <a:lnTo>
                  <a:pt x="4191" y="1629"/>
                </a:lnTo>
                <a:lnTo>
                  <a:pt x="4191" y="1631"/>
                </a:lnTo>
                <a:lnTo>
                  <a:pt x="4191" y="1631"/>
                </a:lnTo>
                <a:lnTo>
                  <a:pt x="4191" y="1631"/>
                </a:lnTo>
                <a:lnTo>
                  <a:pt x="4189" y="1633"/>
                </a:lnTo>
                <a:lnTo>
                  <a:pt x="4189" y="1633"/>
                </a:lnTo>
                <a:lnTo>
                  <a:pt x="4189" y="1635"/>
                </a:lnTo>
                <a:lnTo>
                  <a:pt x="4189" y="1638"/>
                </a:lnTo>
                <a:lnTo>
                  <a:pt x="4189" y="1638"/>
                </a:lnTo>
                <a:lnTo>
                  <a:pt x="4189" y="1638"/>
                </a:lnTo>
                <a:lnTo>
                  <a:pt x="4191" y="1640"/>
                </a:lnTo>
                <a:lnTo>
                  <a:pt x="4193" y="1640"/>
                </a:lnTo>
                <a:lnTo>
                  <a:pt x="4193" y="1642"/>
                </a:lnTo>
                <a:lnTo>
                  <a:pt x="4191" y="1642"/>
                </a:lnTo>
                <a:lnTo>
                  <a:pt x="4191" y="1642"/>
                </a:lnTo>
                <a:lnTo>
                  <a:pt x="4191" y="1642"/>
                </a:lnTo>
                <a:lnTo>
                  <a:pt x="4191" y="1644"/>
                </a:lnTo>
                <a:lnTo>
                  <a:pt x="4191" y="1644"/>
                </a:lnTo>
                <a:lnTo>
                  <a:pt x="4193" y="1644"/>
                </a:lnTo>
                <a:lnTo>
                  <a:pt x="4197" y="1644"/>
                </a:lnTo>
                <a:lnTo>
                  <a:pt x="4199" y="1646"/>
                </a:lnTo>
                <a:lnTo>
                  <a:pt x="4199" y="1648"/>
                </a:lnTo>
                <a:lnTo>
                  <a:pt x="4201" y="1648"/>
                </a:lnTo>
                <a:lnTo>
                  <a:pt x="4201" y="1650"/>
                </a:lnTo>
                <a:lnTo>
                  <a:pt x="4201" y="1652"/>
                </a:lnTo>
                <a:lnTo>
                  <a:pt x="4201" y="1652"/>
                </a:lnTo>
                <a:lnTo>
                  <a:pt x="4201" y="1654"/>
                </a:lnTo>
                <a:lnTo>
                  <a:pt x="4201" y="1656"/>
                </a:lnTo>
                <a:lnTo>
                  <a:pt x="4201" y="1658"/>
                </a:lnTo>
                <a:lnTo>
                  <a:pt x="4203" y="1658"/>
                </a:lnTo>
                <a:lnTo>
                  <a:pt x="4203" y="1661"/>
                </a:lnTo>
                <a:lnTo>
                  <a:pt x="4203" y="1663"/>
                </a:lnTo>
                <a:lnTo>
                  <a:pt x="4205" y="1669"/>
                </a:lnTo>
                <a:lnTo>
                  <a:pt x="4205" y="1673"/>
                </a:lnTo>
                <a:lnTo>
                  <a:pt x="4205" y="1673"/>
                </a:lnTo>
                <a:lnTo>
                  <a:pt x="4205" y="1673"/>
                </a:lnTo>
                <a:lnTo>
                  <a:pt x="4207" y="1673"/>
                </a:lnTo>
                <a:lnTo>
                  <a:pt x="4207" y="1673"/>
                </a:lnTo>
                <a:lnTo>
                  <a:pt x="4209" y="1673"/>
                </a:lnTo>
                <a:lnTo>
                  <a:pt x="4212" y="1675"/>
                </a:lnTo>
                <a:lnTo>
                  <a:pt x="4212" y="1675"/>
                </a:lnTo>
                <a:lnTo>
                  <a:pt x="4212" y="1673"/>
                </a:lnTo>
                <a:lnTo>
                  <a:pt x="4214" y="1673"/>
                </a:lnTo>
                <a:lnTo>
                  <a:pt x="4214" y="1673"/>
                </a:lnTo>
                <a:lnTo>
                  <a:pt x="4214" y="1673"/>
                </a:lnTo>
                <a:lnTo>
                  <a:pt x="4214" y="1673"/>
                </a:lnTo>
                <a:lnTo>
                  <a:pt x="4214" y="1675"/>
                </a:lnTo>
                <a:lnTo>
                  <a:pt x="4216" y="1675"/>
                </a:lnTo>
                <a:lnTo>
                  <a:pt x="4216" y="1675"/>
                </a:lnTo>
                <a:lnTo>
                  <a:pt x="4220" y="1673"/>
                </a:lnTo>
                <a:lnTo>
                  <a:pt x="4222" y="1673"/>
                </a:lnTo>
                <a:lnTo>
                  <a:pt x="4222" y="1673"/>
                </a:lnTo>
                <a:lnTo>
                  <a:pt x="4224" y="1673"/>
                </a:lnTo>
                <a:lnTo>
                  <a:pt x="4226" y="1673"/>
                </a:lnTo>
                <a:lnTo>
                  <a:pt x="4226" y="1673"/>
                </a:lnTo>
                <a:lnTo>
                  <a:pt x="4226" y="1673"/>
                </a:lnTo>
                <a:lnTo>
                  <a:pt x="4228" y="1675"/>
                </a:lnTo>
                <a:lnTo>
                  <a:pt x="4228" y="1675"/>
                </a:lnTo>
                <a:lnTo>
                  <a:pt x="4228" y="1679"/>
                </a:lnTo>
                <a:lnTo>
                  <a:pt x="4228" y="1679"/>
                </a:lnTo>
                <a:lnTo>
                  <a:pt x="4228" y="1682"/>
                </a:lnTo>
                <a:lnTo>
                  <a:pt x="4228" y="1682"/>
                </a:lnTo>
                <a:lnTo>
                  <a:pt x="4228" y="1682"/>
                </a:lnTo>
                <a:lnTo>
                  <a:pt x="4230" y="1682"/>
                </a:lnTo>
                <a:lnTo>
                  <a:pt x="4233" y="1679"/>
                </a:lnTo>
                <a:lnTo>
                  <a:pt x="4235" y="1679"/>
                </a:lnTo>
                <a:lnTo>
                  <a:pt x="4237" y="1679"/>
                </a:lnTo>
                <a:lnTo>
                  <a:pt x="4239" y="1679"/>
                </a:lnTo>
                <a:lnTo>
                  <a:pt x="4241" y="1679"/>
                </a:lnTo>
                <a:lnTo>
                  <a:pt x="4245" y="1677"/>
                </a:lnTo>
                <a:lnTo>
                  <a:pt x="4245" y="1673"/>
                </a:lnTo>
                <a:lnTo>
                  <a:pt x="4249" y="1677"/>
                </a:lnTo>
                <a:lnTo>
                  <a:pt x="4249" y="1677"/>
                </a:lnTo>
                <a:lnTo>
                  <a:pt x="4251" y="1677"/>
                </a:lnTo>
                <a:lnTo>
                  <a:pt x="4251" y="1677"/>
                </a:lnTo>
                <a:lnTo>
                  <a:pt x="4253" y="1677"/>
                </a:lnTo>
                <a:lnTo>
                  <a:pt x="4253" y="1677"/>
                </a:lnTo>
                <a:lnTo>
                  <a:pt x="4253" y="1677"/>
                </a:lnTo>
                <a:lnTo>
                  <a:pt x="4253" y="1679"/>
                </a:lnTo>
                <a:lnTo>
                  <a:pt x="4253" y="1679"/>
                </a:lnTo>
                <a:lnTo>
                  <a:pt x="4256" y="1682"/>
                </a:lnTo>
                <a:lnTo>
                  <a:pt x="4256" y="1682"/>
                </a:lnTo>
                <a:lnTo>
                  <a:pt x="4258" y="1679"/>
                </a:lnTo>
                <a:lnTo>
                  <a:pt x="4260" y="1677"/>
                </a:lnTo>
                <a:lnTo>
                  <a:pt x="4262" y="1677"/>
                </a:lnTo>
                <a:lnTo>
                  <a:pt x="4262" y="1679"/>
                </a:lnTo>
                <a:lnTo>
                  <a:pt x="4262" y="1679"/>
                </a:lnTo>
                <a:lnTo>
                  <a:pt x="4262" y="1679"/>
                </a:lnTo>
                <a:lnTo>
                  <a:pt x="4264" y="1679"/>
                </a:lnTo>
                <a:lnTo>
                  <a:pt x="4264" y="1677"/>
                </a:lnTo>
                <a:lnTo>
                  <a:pt x="4264" y="1679"/>
                </a:lnTo>
                <a:lnTo>
                  <a:pt x="4264" y="1679"/>
                </a:lnTo>
                <a:lnTo>
                  <a:pt x="4264" y="1682"/>
                </a:lnTo>
                <a:lnTo>
                  <a:pt x="4266" y="1682"/>
                </a:lnTo>
                <a:lnTo>
                  <a:pt x="4266" y="1682"/>
                </a:lnTo>
                <a:lnTo>
                  <a:pt x="4266" y="1679"/>
                </a:lnTo>
                <a:lnTo>
                  <a:pt x="4266" y="1682"/>
                </a:lnTo>
                <a:lnTo>
                  <a:pt x="4268" y="1684"/>
                </a:lnTo>
                <a:lnTo>
                  <a:pt x="4268" y="1690"/>
                </a:lnTo>
                <a:lnTo>
                  <a:pt x="4268" y="1690"/>
                </a:lnTo>
                <a:lnTo>
                  <a:pt x="4270" y="1692"/>
                </a:lnTo>
                <a:lnTo>
                  <a:pt x="4277" y="1688"/>
                </a:lnTo>
                <a:lnTo>
                  <a:pt x="4287" y="1684"/>
                </a:lnTo>
                <a:lnTo>
                  <a:pt x="4289" y="1682"/>
                </a:lnTo>
                <a:lnTo>
                  <a:pt x="4289" y="1679"/>
                </a:lnTo>
                <a:lnTo>
                  <a:pt x="4289" y="1679"/>
                </a:lnTo>
                <a:lnTo>
                  <a:pt x="4291" y="1677"/>
                </a:lnTo>
                <a:lnTo>
                  <a:pt x="4291" y="1677"/>
                </a:lnTo>
                <a:lnTo>
                  <a:pt x="4291" y="1677"/>
                </a:lnTo>
                <a:lnTo>
                  <a:pt x="4291" y="1675"/>
                </a:lnTo>
                <a:lnTo>
                  <a:pt x="4291" y="1675"/>
                </a:lnTo>
                <a:lnTo>
                  <a:pt x="4291" y="1673"/>
                </a:lnTo>
                <a:lnTo>
                  <a:pt x="4291" y="1673"/>
                </a:lnTo>
                <a:lnTo>
                  <a:pt x="4291" y="1673"/>
                </a:lnTo>
                <a:lnTo>
                  <a:pt x="4293" y="1673"/>
                </a:lnTo>
                <a:lnTo>
                  <a:pt x="4293" y="1673"/>
                </a:lnTo>
                <a:lnTo>
                  <a:pt x="4293" y="1671"/>
                </a:lnTo>
                <a:lnTo>
                  <a:pt x="4293" y="1669"/>
                </a:lnTo>
                <a:lnTo>
                  <a:pt x="4293" y="1669"/>
                </a:lnTo>
                <a:lnTo>
                  <a:pt x="4293" y="1669"/>
                </a:lnTo>
                <a:lnTo>
                  <a:pt x="4293" y="1667"/>
                </a:lnTo>
                <a:lnTo>
                  <a:pt x="4293" y="1667"/>
                </a:lnTo>
                <a:lnTo>
                  <a:pt x="4293" y="1667"/>
                </a:lnTo>
                <a:lnTo>
                  <a:pt x="4295" y="1667"/>
                </a:lnTo>
                <a:lnTo>
                  <a:pt x="4295" y="1667"/>
                </a:lnTo>
                <a:lnTo>
                  <a:pt x="4295" y="1665"/>
                </a:lnTo>
                <a:lnTo>
                  <a:pt x="4295" y="1665"/>
                </a:lnTo>
                <a:lnTo>
                  <a:pt x="4295" y="1663"/>
                </a:lnTo>
                <a:lnTo>
                  <a:pt x="4293" y="1663"/>
                </a:lnTo>
                <a:lnTo>
                  <a:pt x="4293" y="1663"/>
                </a:lnTo>
                <a:lnTo>
                  <a:pt x="4293" y="1663"/>
                </a:lnTo>
                <a:lnTo>
                  <a:pt x="4295" y="1661"/>
                </a:lnTo>
                <a:lnTo>
                  <a:pt x="4295" y="1658"/>
                </a:lnTo>
                <a:lnTo>
                  <a:pt x="4295" y="1658"/>
                </a:lnTo>
                <a:lnTo>
                  <a:pt x="4295" y="1656"/>
                </a:lnTo>
                <a:lnTo>
                  <a:pt x="4293" y="1656"/>
                </a:lnTo>
                <a:lnTo>
                  <a:pt x="4291" y="1656"/>
                </a:lnTo>
                <a:lnTo>
                  <a:pt x="4293" y="1656"/>
                </a:lnTo>
                <a:lnTo>
                  <a:pt x="4293" y="1656"/>
                </a:lnTo>
                <a:lnTo>
                  <a:pt x="4295" y="1654"/>
                </a:lnTo>
                <a:lnTo>
                  <a:pt x="4295" y="1654"/>
                </a:lnTo>
                <a:lnTo>
                  <a:pt x="4295" y="1654"/>
                </a:lnTo>
                <a:lnTo>
                  <a:pt x="4295" y="1652"/>
                </a:lnTo>
                <a:lnTo>
                  <a:pt x="4297" y="1652"/>
                </a:lnTo>
                <a:lnTo>
                  <a:pt x="4300" y="1650"/>
                </a:lnTo>
                <a:lnTo>
                  <a:pt x="4300" y="1650"/>
                </a:lnTo>
                <a:lnTo>
                  <a:pt x="4300" y="1650"/>
                </a:lnTo>
                <a:lnTo>
                  <a:pt x="4300" y="1648"/>
                </a:lnTo>
                <a:lnTo>
                  <a:pt x="4300" y="1648"/>
                </a:lnTo>
                <a:lnTo>
                  <a:pt x="4300" y="1646"/>
                </a:lnTo>
                <a:lnTo>
                  <a:pt x="4300" y="1646"/>
                </a:lnTo>
                <a:lnTo>
                  <a:pt x="4300" y="1648"/>
                </a:lnTo>
                <a:lnTo>
                  <a:pt x="4300" y="1648"/>
                </a:lnTo>
                <a:lnTo>
                  <a:pt x="4300" y="1648"/>
                </a:lnTo>
                <a:lnTo>
                  <a:pt x="4302" y="1648"/>
                </a:lnTo>
                <a:lnTo>
                  <a:pt x="4304" y="1648"/>
                </a:lnTo>
                <a:lnTo>
                  <a:pt x="4304" y="1648"/>
                </a:lnTo>
                <a:lnTo>
                  <a:pt x="4306" y="1646"/>
                </a:lnTo>
                <a:lnTo>
                  <a:pt x="4306" y="1644"/>
                </a:lnTo>
                <a:lnTo>
                  <a:pt x="4308" y="1644"/>
                </a:lnTo>
                <a:lnTo>
                  <a:pt x="4310" y="1642"/>
                </a:lnTo>
                <a:lnTo>
                  <a:pt x="4310" y="1642"/>
                </a:lnTo>
                <a:lnTo>
                  <a:pt x="4310" y="1642"/>
                </a:lnTo>
                <a:lnTo>
                  <a:pt x="4310" y="1642"/>
                </a:lnTo>
                <a:lnTo>
                  <a:pt x="4310" y="1640"/>
                </a:lnTo>
                <a:lnTo>
                  <a:pt x="4310" y="1635"/>
                </a:lnTo>
                <a:lnTo>
                  <a:pt x="4310" y="1633"/>
                </a:lnTo>
                <a:lnTo>
                  <a:pt x="4310" y="1627"/>
                </a:lnTo>
                <a:lnTo>
                  <a:pt x="4310" y="1627"/>
                </a:lnTo>
                <a:lnTo>
                  <a:pt x="4314" y="1621"/>
                </a:lnTo>
                <a:lnTo>
                  <a:pt x="4314" y="1621"/>
                </a:lnTo>
                <a:lnTo>
                  <a:pt x="4314" y="1621"/>
                </a:lnTo>
                <a:lnTo>
                  <a:pt x="4316" y="1619"/>
                </a:lnTo>
                <a:lnTo>
                  <a:pt x="4316" y="1619"/>
                </a:lnTo>
                <a:lnTo>
                  <a:pt x="4316" y="1617"/>
                </a:lnTo>
                <a:lnTo>
                  <a:pt x="4316" y="1617"/>
                </a:lnTo>
                <a:lnTo>
                  <a:pt x="4316" y="1614"/>
                </a:lnTo>
                <a:lnTo>
                  <a:pt x="4318" y="1617"/>
                </a:lnTo>
                <a:lnTo>
                  <a:pt x="4318" y="1619"/>
                </a:lnTo>
                <a:lnTo>
                  <a:pt x="4321" y="1619"/>
                </a:lnTo>
                <a:lnTo>
                  <a:pt x="4323" y="1619"/>
                </a:lnTo>
                <a:lnTo>
                  <a:pt x="4325" y="1619"/>
                </a:lnTo>
                <a:lnTo>
                  <a:pt x="4329" y="1619"/>
                </a:lnTo>
                <a:lnTo>
                  <a:pt x="4331" y="1619"/>
                </a:lnTo>
                <a:lnTo>
                  <a:pt x="4331" y="1617"/>
                </a:lnTo>
                <a:lnTo>
                  <a:pt x="4331" y="1617"/>
                </a:lnTo>
                <a:lnTo>
                  <a:pt x="4329" y="1614"/>
                </a:lnTo>
                <a:lnTo>
                  <a:pt x="4327" y="1612"/>
                </a:lnTo>
                <a:lnTo>
                  <a:pt x="4325" y="1610"/>
                </a:lnTo>
                <a:lnTo>
                  <a:pt x="4318" y="1608"/>
                </a:lnTo>
                <a:lnTo>
                  <a:pt x="4318" y="1606"/>
                </a:lnTo>
                <a:lnTo>
                  <a:pt x="4316" y="1604"/>
                </a:lnTo>
                <a:lnTo>
                  <a:pt x="4314" y="1602"/>
                </a:lnTo>
                <a:lnTo>
                  <a:pt x="4314" y="1602"/>
                </a:lnTo>
                <a:lnTo>
                  <a:pt x="4314" y="1602"/>
                </a:lnTo>
                <a:lnTo>
                  <a:pt x="4316" y="1602"/>
                </a:lnTo>
                <a:lnTo>
                  <a:pt x="4316" y="1602"/>
                </a:lnTo>
                <a:lnTo>
                  <a:pt x="4316" y="1600"/>
                </a:lnTo>
                <a:lnTo>
                  <a:pt x="4318" y="1600"/>
                </a:lnTo>
                <a:lnTo>
                  <a:pt x="4318" y="1598"/>
                </a:lnTo>
                <a:lnTo>
                  <a:pt x="4318" y="1598"/>
                </a:lnTo>
                <a:lnTo>
                  <a:pt x="4318" y="1598"/>
                </a:lnTo>
                <a:lnTo>
                  <a:pt x="4316" y="1596"/>
                </a:lnTo>
                <a:lnTo>
                  <a:pt x="4314" y="1593"/>
                </a:lnTo>
                <a:lnTo>
                  <a:pt x="4314" y="1591"/>
                </a:lnTo>
                <a:lnTo>
                  <a:pt x="4314" y="1591"/>
                </a:lnTo>
                <a:lnTo>
                  <a:pt x="4312" y="1591"/>
                </a:lnTo>
                <a:lnTo>
                  <a:pt x="4312" y="1591"/>
                </a:lnTo>
                <a:lnTo>
                  <a:pt x="4312" y="1589"/>
                </a:lnTo>
                <a:lnTo>
                  <a:pt x="4312" y="1589"/>
                </a:lnTo>
                <a:lnTo>
                  <a:pt x="4312" y="1589"/>
                </a:lnTo>
                <a:lnTo>
                  <a:pt x="4310" y="1589"/>
                </a:lnTo>
                <a:lnTo>
                  <a:pt x="4312" y="1589"/>
                </a:lnTo>
                <a:lnTo>
                  <a:pt x="4312" y="1587"/>
                </a:lnTo>
                <a:lnTo>
                  <a:pt x="4312" y="1587"/>
                </a:lnTo>
                <a:lnTo>
                  <a:pt x="4310" y="1587"/>
                </a:lnTo>
                <a:lnTo>
                  <a:pt x="4310" y="1587"/>
                </a:lnTo>
                <a:lnTo>
                  <a:pt x="4308" y="1585"/>
                </a:lnTo>
                <a:lnTo>
                  <a:pt x="4308" y="1585"/>
                </a:lnTo>
                <a:lnTo>
                  <a:pt x="4308" y="1585"/>
                </a:lnTo>
                <a:lnTo>
                  <a:pt x="4308" y="1583"/>
                </a:lnTo>
                <a:lnTo>
                  <a:pt x="4308" y="1581"/>
                </a:lnTo>
                <a:lnTo>
                  <a:pt x="4306" y="1579"/>
                </a:lnTo>
                <a:lnTo>
                  <a:pt x="4304" y="1579"/>
                </a:lnTo>
                <a:lnTo>
                  <a:pt x="4304" y="1579"/>
                </a:lnTo>
                <a:lnTo>
                  <a:pt x="4306" y="1579"/>
                </a:lnTo>
                <a:lnTo>
                  <a:pt x="4306" y="1579"/>
                </a:lnTo>
                <a:lnTo>
                  <a:pt x="4310" y="1579"/>
                </a:lnTo>
                <a:lnTo>
                  <a:pt x="4310" y="1579"/>
                </a:lnTo>
                <a:lnTo>
                  <a:pt x="4310" y="1577"/>
                </a:lnTo>
                <a:lnTo>
                  <a:pt x="4310" y="1579"/>
                </a:lnTo>
                <a:lnTo>
                  <a:pt x="4312" y="1579"/>
                </a:lnTo>
                <a:lnTo>
                  <a:pt x="4312" y="1579"/>
                </a:lnTo>
                <a:lnTo>
                  <a:pt x="4314" y="1579"/>
                </a:lnTo>
                <a:lnTo>
                  <a:pt x="4314" y="1577"/>
                </a:lnTo>
                <a:lnTo>
                  <a:pt x="4314" y="1577"/>
                </a:lnTo>
                <a:lnTo>
                  <a:pt x="4314" y="1577"/>
                </a:lnTo>
                <a:lnTo>
                  <a:pt x="4312" y="1575"/>
                </a:lnTo>
                <a:lnTo>
                  <a:pt x="4310" y="1575"/>
                </a:lnTo>
                <a:lnTo>
                  <a:pt x="4310" y="1575"/>
                </a:lnTo>
                <a:lnTo>
                  <a:pt x="4310" y="1573"/>
                </a:lnTo>
                <a:lnTo>
                  <a:pt x="4310" y="1573"/>
                </a:lnTo>
                <a:lnTo>
                  <a:pt x="4310" y="1570"/>
                </a:lnTo>
                <a:lnTo>
                  <a:pt x="4312" y="1570"/>
                </a:lnTo>
                <a:lnTo>
                  <a:pt x="4312" y="1568"/>
                </a:lnTo>
                <a:lnTo>
                  <a:pt x="4312" y="1568"/>
                </a:lnTo>
                <a:lnTo>
                  <a:pt x="4314" y="1568"/>
                </a:lnTo>
                <a:lnTo>
                  <a:pt x="4316" y="1570"/>
                </a:lnTo>
                <a:lnTo>
                  <a:pt x="4316" y="1570"/>
                </a:lnTo>
                <a:lnTo>
                  <a:pt x="4318" y="1570"/>
                </a:lnTo>
                <a:lnTo>
                  <a:pt x="4321" y="1568"/>
                </a:lnTo>
                <a:lnTo>
                  <a:pt x="4323" y="1568"/>
                </a:lnTo>
                <a:lnTo>
                  <a:pt x="4325" y="1568"/>
                </a:lnTo>
                <a:lnTo>
                  <a:pt x="4325" y="1568"/>
                </a:lnTo>
                <a:lnTo>
                  <a:pt x="4325" y="1568"/>
                </a:lnTo>
                <a:lnTo>
                  <a:pt x="4327" y="1566"/>
                </a:lnTo>
                <a:lnTo>
                  <a:pt x="4325" y="1566"/>
                </a:lnTo>
                <a:lnTo>
                  <a:pt x="4323" y="1564"/>
                </a:lnTo>
                <a:lnTo>
                  <a:pt x="4321" y="1562"/>
                </a:lnTo>
                <a:lnTo>
                  <a:pt x="4321" y="1560"/>
                </a:lnTo>
                <a:lnTo>
                  <a:pt x="4323" y="1560"/>
                </a:lnTo>
                <a:lnTo>
                  <a:pt x="4323" y="1560"/>
                </a:lnTo>
                <a:lnTo>
                  <a:pt x="4325" y="1560"/>
                </a:lnTo>
                <a:lnTo>
                  <a:pt x="4327" y="1560"/>
                </a:lnTo>
                <a:lnTo>
                  <a:pt x="4331" y="1560"/>
                </a:lnTo>
                <a:lnTo>
                  <a:pt x="4333" y="1558"/>
                </a:lnTo>
                <a:lnTo>
                  <a:pt x="4335" y="1558"/>
                </a:lnTo>
                <a:lnTo>
                  <a:pt x="4335" y="1556"/>
                </a:lnTo>
                <a:lnTo>
                  <a:pt x="4335" y="1556"/>
                </a:lnTo>
                <a:lnTo>
                  <a:pt x="4335" y="1556"/>
                </a:lnTo>
                <a:lnTo>
                  <a:pt x="4335" y="1554"/>
                </a:lnTo>
                <a:lnTo>
                  <a:pt x="4335" y="1554"/>
                </a:lnTo>
                <a:lnTo>
                  <a:pt x="4335" y="1554"/>
                </a:lnTo>
                <a:lnTo>
                  <a:pt x="4333" y="1554"/>
                </a:lnTo>
                <a:lnTo>
                  <a:pt x="4331" y="1554"/>
                </a:lnTo>
                <a:lnTo>
                  <a:pt x="4331" y="1554"/>
                </a:lnTo>
                <a:lnTo>
                  <a:pt x="4327" y="1552"/>
                </a:lnTo>
                <a:lnTo>
                  <a:pt x="4327" y="1552"/>
                </a:lnTo>
                <a:lnTo>
                  <a:pt x="4325" y="1549"/>
                </a:lnTo>
                <a:lnTo>
                  <a:pt x="4325" y="1549"/>
                </a:lnTo>
                <a:lnTo>
                  <a:pt x="4325" y="1547"/>
                </a:lnTo>
                <a:lnTo>
                  <a:pt x="4323" y="1547"/>
                </a:lnTo>
                <a:lnTo>
                  <a:pt x="4321" y="1547"/>
                </a:lnTo>
                <a:lnTo>
                  <a:pt x="4321" y="1547"/>
                </a:lnTo>
                <a:lnTo>
                  <a:pt x="4318" y="1549"/>
                </a:lnTo>
                <a:lnTo>
                  <a:pt x="4318" y="1549"/>
                </a:lnTo>
                <a:lnTo>
                  <a:pt x="4316" y="1549"/>
                </a:lnTo>
                <a:lnTo>
                  <a:pt x="4316" y="1547"/>
                </a:lnTo>
                <a:lnTo>
                  <a:pt x="4316" y="1547"/>
                </a:lnTo>
                <a:lnTo>
                  <a:pt x="4318" y="1547"/>
                </a:lnTo>
                <a:lnTo>
                  <a:pt x="4318" y="1547"/>
                </a:lnTo>
                <a:lnTo>
                  <a:pt x="4318" y="1545"/>
                </a:lnTo>
                <a:lnTo>
                  <a:pt x="4316" y="1543"/>
                </a:lnTo>
                <a:lnTo>
                  <a:pt x="4316" y="1545"/>
                </a:lnTo>
                <a:lnTo>
                  <a:pt x="4314" y="1545"/>
                </a:lnTo>
                <a:lnTo>
                  <a:pt x="4310" y="1547"/>
                </a:lnTo>
                <a:lnTo>
                  <a:pt x="4312" y="1545"/>
                </a:lnTo>
                <a:lnTo>
                  <a:pt x="4312" y="1545"/>
                </a:lnTo>
                <a:lnTo>
                  <a:pt x="4312" y="1543"/>
                </a:lnTo>
                <a:lnTo>
                  <a:pt x="4312" y="1541"/>
                </a:lnTo>
                <a:lnTo>
                  <a:pt x="4312" y="1541"/>
                </a:lnTo>
                <a:lnTo>
                  <a:pt x="4312" y="1539"/>
                </a:lnTo>
                <a:lnTo>
                  <a:pt x="4312" y="1539"/>
                </a:lnTo>
                <a:lnTo>
                  <a:pt x="4312" y="1539"/>
                </a:lnTo>
                <a:lnTo>
                  <a:pt x="4312" y="1537"/>
                </a:lnTo>
                <a:lnTo>
                  <a:pt x="4310" y="1537"/>
                </a:lnTo>
                <a:lnTo>
                  <a:pt x="4308" y="1537"/>
                </a:lnTo>
                <a:lnTo>
                  <a:pt x="4308" y="1535"/>
                </a:lnTo>
                <a:lnTo>
                  <a:pt x="4306" y="1533"/>
                </a:lnTo>
                <a:lnTo>
                  <a:pt x="4306" y="1533"/>
                </a:lnTo>
                <a:lnTo>
                  <a:pt x="4306" y="1533"/>
                </a:lnTo>
                <a:lnTo>
                  <a:pt x="4306" y="1531"/>
                </a:lnTo>
                <a:lnTo>
                  <a:pt x="4304" y="1531"/>
                </a:lnTo>
                <a:lnTo>
                  <a:pt x="4304" y="1533"/>
                </a:lnTo>
                <a:lnTo>
                  <a:pt x="4304" y="1533"/>
                </a:lnTo>
                <a:lnTo>
                  <a:pt x="4302" y="1535"/>
                </a:lnTo>
                <a:lnTo>
                  <a:pt x="4300" y="1537"/>
                </a:lnTo>
                <a:lnTo>
                  <a:pt x="4300" y="1537"/>
                </a:lnTo>
                <a:lnTo>
                  <a:pt x="4300" y="1535"/>
                </a:lnTo>
                <a:lnTo>
                  <a:pt x="4300" y="1535"/>
                </a:lnTo>
                <a:lnTo>
                  <a:pt x="4300" y="1533"/>
                </a:lnTo>
                <a:lnTo>
                  <a:pt x="4300" y="1531"/>
                </a:lnTo>
                <a:lnTo>
                  <a:pt x="4300" y="1531"/>
                </a:lnTo>
                <a:lnTo>
                  <a:pt x="4300" y="1531"/>
                </a:lnTo>
                <a:lnTo>
                  <a:pt x="4295" y="1537"/>
                </a:lnTo>
                <a:lnTo>
                  <a:pt x="4295" y="1537"/>
                </a:lnTo>
                <a:lnTo>
                  <a:pt x="4291" y="1543"/>
                </a:lnTo>
                <a:lnTo>
                  <a:pt x="4289" y="1545"/>
                </a:lnTo>
                <a:lnTo>
                  <a:pt x="4289" y="1547"/>
                </a:lnTo>
                <a:lnTo>
                  <a:pt x="4287" y="1549"/>
                </a:lnTo>
                <a:lnTo>
                  <a:pt x="4287" y="1549"/>
                </a:lnTo>
                <a:lnTo>
                  <a:pt x="4285" y="1552"/>
                </a:lnTo>
                <a:lnTo>
                  <a:pt x="4285" y="1552"/>
                </a:lnTo>
                <a:lnTo>
                  <a:pt x="4283" y="1552"/>
                </a:lnTo>
                <a:lnTo>
                  <a:pt x="4283" y="1552"/>
                </a:lnTo>
                <a:lnTo>
                  <a:pt x="4283" y="1552"/>
                </a:lnTo>
                <a:lnTo>
                  <a:pt x="4283" y="1552"/>
                </a:lnTo>
                <a:lnTo>
                  <a:pt x="4281" y="1554"/>
                </a:lnTo>
                <a:lnTo>
                  <a:pt x="4281" y="1554"/>
                </a:lnTo>
                <a:lnTo>
                  <a:pt x="4281" y="1556"/>
                </a:lnTo>
                <a:lnTo>
                  <a:pt x="4283" y="1556"/>
                </a:lnTo>
                <a:lnTo>
                  <a:pt x="4283" y="1558"/>
                </a:lnTo>
                <a:lnTo>
                  <a:pt x="4281" y="1558"/>
                </a:lnTo>
                <a:lnTo>
                  <a:pt x="4281" y="1560"/>
                </a:lnTo>
                <a:lnTo>
                  <a:pt x="4279" y="1560"/>
                </a:lnTo>
                <a:lnTo>
                  <a:pt x="4277" y="1560"/>
                </a:lnTo>
                <a:lnTo>
                  <a:pt x="4274" y="1560"/>
                </a:lnTo>
                <a:lnTo>
                  <a:pt x="4274" y="1560"/>
                </a:lnTo>
                <a:lnTo>
                  <a:pt x="4274" y="1560"/>
                </a:lnTo>
                <a:lnTo>
                  <a:pt x="4274" y="1560"/>
                </a:lnTo>
                <a:lnTo>
                  <a:pt x="4272" y="1560"/>
                </a:lnTo>
                <a:lnTo>
                  <a:pt x="4270" y="1562"/>
                </a:lnTo>
                <a:lnTo>
                  <a:pt x="4268" y="1562"/>
                </a:lnTo>
                <a:lnTo>
                  <a:pt x="4268" y="1564"/>
                </a:lnTo>
                <a:lnTo>
                  <a:pt x="4266" y="1564"/>
                </a:lnTo>
                <a:lnTo>
                  <a:pt x="4264" y="1564"/>
                </a:lnTo>
                <a:lnTo>
                  <a:pt x="4262" y="1566"/>
                </a:lnTo>
                <a:lnTo>
                  <a:pt x="4260" y="1564"/>
                </a:lnTo>
                <a:lnTo>
                  <a:pt x="4260" y="1566"/>
                </a:lnTo>
                <a:lnTo>
                  <a:pt x="4260" y="1566"/>
                </a:lnTo>
                <a:lnTo>
                  <a:pt x="4260" y="1566"/>
                </a:lnTo>
                <a:lnTo>
                  <a:pt x="4260" y="1568"/>
                </a:lnTo>
                <a:lnTo>
                  <a:pt x="4258" y="1570"/>
                </a:lnTo>
                <a:lnTo>
                  <a:pt x="4258" y="1570"/>
                </a:lnTo>
                <a:lnTo>
                  <a:pt x="4256" y="1575"/>
                </a:lnTo>
                <a:lnTo>
                  <a:pt x="4251" y="1577"/>
                </a:lnTo>
                <a:lnTo>
                  <a:pt x="4249" y="1581"/>
                </a:lnTo>
                <a:lnTo>
                  <a:pt x="4247" y="1583"/>
                </a:lnTo>
                <a:lnTo>
                  <a:pt x="4245" y="1585"/>
                </a:lnTo>
                <a:lnTo>
                  <a:pt x="4245" y="1585"/>
                </a:lnTo>
                <a:lnTo>
                  <a:pt x="4243" y="1587"/>
                </a:lnTo>
                <a:lnTo>
                  <a:pt x="4241" y="1587"/>
                </a:lnTo>
                <a:lnTo>
                  <a:pt x="4233" y="1589"/>
                </a:lnTo>
                <a:lnTo>
                  <a:pt x="4226" y="1589"/>
                </a:lnTo>
                <a:lnTo>
                  <a:pt x="4224" y="1591"/>
                </a:lnTo>
                <a:lnTo>
                  <a:pt x="4224" y="1591"/>
                </a:lnTo>
                <a:lnTo>
                  <a:pt x="4222" y="1593"/>
                </a:lnTo>
                <a:lnTo>
                  <a:pt x="4222" y="1596"/>
                </a:lnTo>
                <a:lnTo>
                  <a:pt x="4222" y="1596"/>
                </a:lnTo>
                <a:lnTo>
                  <a:pt x="4222" y="1598"/>
                </a:lnTo>
                <a:lnTo>
                  <a:pt x="4222" y="1598"/>
                </a:lnTo>
                <a:lnTo>
                  <a:pt x="4220" y="1598"/>
                </a:lnTo>
                <a:lnTo>
                  <a:pt x="4220" y="1598"/>
                </a:lnTo>
                <a:lnTo>
                  <a:pt x="4220" y="1596"/>
                </a:lnTo>
                <a:lnTo>
                  <a:pt x="4218" y="1598"/>
                </a:lnTo>
                <a:lnTo>
                  <a:pt x="4218" y="1598"/>
                </a:lnTo>
                <a:lnTo>
                  <a:pt x="4218" y="1600"/>
                </a:lnTo>
                <a:lnTo>
                  <a:pt x="4220" y="1600"/>
                </a:lnTo>
                <a:lnTo>
                  <a:pt x="4220" y="1602"/>
                </a:lnTo>
                <a:lnTo>
                  <a:pt x="4218" y="1602"/>
                </a:lnTo>
                <a:lnTo>
                  <a:pt x="4218" y="1604"/>
                </a:lnTo>
                <a:lnTo>
                  <a:pt x="4218" y="1606"/>
                </a:lnTo>
                <a:lnTo>
                  <a:pt x="4218" y="1606"/>
                </a:lnTo>
                <a:lnTo>
                  <a:pt x="4216" y="1608"/>
                </a:lnTo>
                <a:lnTo>
                  <a:pt x="4216" y="1608"/>
                </a:lnTo>
                <a:lnTo>
                  <a:pt x="4216" y="1610"/>
                </a:lnTo>
                <a:lnTo>
                  <a:pt x="4218" y="1610"/>
                </a:lnTo>
                <a:lnTo>
                  <a:pt x="4220" y="1610"/>
                </a:lnTo>
                <a:lnTo>
                  <a:pt x="4218" y="1610"/>
                </a:lnTo>
                <a:lnTo>
                  <a:pt x="4218" y="1610"/>
                </a:lnTo>
                <a:lnTo>
                  <a:pt x="4216" y="1610"/>
                </a:lnTo>
                <a:lnTo>
                  <a:pt x="4214" y="1608"/>
                </a:lnTo>
                <a:lnTo>
                  <a:pt x="4214" y="1610"/>
                </a:lnTo>
                <a:lnTo>
                  <a:pt x="4212" y="1608"/>
                </a:lnTo>
                <a:lnTo>
                  <a:pt x="4207" y="1606"/>
                </a:lnTo>
                <a:lnTo>
                  <a:pt x="4207" y="1606"/>
                </a:lnTo>
                <a:lnTo>
                  <a:pt x="4205" y="1606"/>
                </a:lnTo>
                <a:lnTo>
                  <a:pt x="4205" y="1606"/>
                </a:lnTo>
                <a:lnTo>
                  <a:pt x="4203" y="1606"/>
                </a:lnTo>
                <a:lnTo>
                  <a:pt x="4201" y="1606"/>
                </a:lnTo>
                <a:lnTo>
                  <a:pt x="4199" y="1606"/>
                </a:lnTo>
                <a:lnTo>
                  <a:pt x="4197" y="1604"/>
                </a:lnTo>
                <a:lnTo>
                  <a:pt x="4197" y="1604"/>
                </a:lnTo>
                <a:lnTo>
                  <a:pt x="4197" y="1602"/>
                </a:lnTo>
                <a:lnTo>
                  <a:pt x="4193" y="1604"/>
                </a:lnTo>
                <a:lnTo>
                  <a:pt x="4191" y="1604"/>
                </a:lnTo>
                <a:lnTo>
                  <a:pt x="4191" y="1606"/>
                </a:lnTo>
                <a:lnTo>
                  <a:pt x="4189" y="1608"/>
                </a:lnTo>
                <a:lnTo>
                  <a:pt x="4189" y="1610"/>
                </a:lnTo>
                <a:lnTo>
                  <a:pt x="4189" y="1610"/>
                </a:lnTo>
                <a:lnTo>
                  <a:pt x="4186" y="1612"/>
                </a:lnTo>
                <a:lnTo>
                  <a:pt x="4189" y="1612"/>
                </a:lnTo>
                <a:lnTo>
                  <a:pt x="4189" y="1612"/>
                </a:lnTo>
                <a:lnTo>
                  <a:pt x="4189" y="1612"/>
                </a:lnTo>
                <a:lnTo>
                  <a:pt x="4189" y="1614"/>
                </a:lnTo>
                <a:lnTo>
                  <a:pt x="4186" y="1614"/>
                </a:lnTo>
                <a:close/>
                <a:moveTo>
                  <a:pt x="4113" y="1610"/>
                </a:moveTo>
                <a:lnTo>
                  <a:pt x="4111" y="1610"/>
                </a:lnTo>
                <a:lnTo>
                  <a:pt x="4111" y="1610"/>
                </a:lnTo>
                <a:lnTo>
                  <a:pt x="4109" y="1612"/>
                </a:lnTo>
                <a:lnTo>
                  <a:pt x="4111" y="1612"/>
                </a:lnTo>
                <a:lnTo>
                  <a:pt x="4113" y="1612"/>
                </a:lnTo>
                <a:lnTo>
                  <a:pt x="4115" y="1612"/>
                </a:lnTo>
                <a:lnTo>
                  <a:pt x="4113" y="1610"/>
                </a:lnTo>
                <a:lnTo>
                  <a:pt x="4113" y="1610"/>
                </a:lnTo>
                <a:close/>
                <a:moveTo>
                  <a:pt x="4161" y="1480"/>
                </a:moveTo>
                <a:lnTo>
                  <a:pt x="4161" y="1480"/>
                </a:lnTo>
                <a:lnTo>
                  <a:pt x="4159" y="1480"/>
                </a:lnTo>
                <a:lnTo>
                  <a:pt x="4159" y="1482"/>
                </a:lnTo>
                <a:lnTo>
                  <a:pt x="4159" y="1482"/>
                </a:lnTo>
                <a:lnTo>
                  <a:pt x="4161" y="1482"/>
                </a:lnTo>
                <a:lnTo>
                  <a:pt x="4161" y="1480"/>
                </a:lnTo>
                <a:close/>
                <a:moveTo>
                  <a:pt x="4138" y="1782"/>
                </a:moveTo>
                <a:lnTo>
                  <a:pt x="4138" y="1782"/>
                </a:lnTo>
                <a:lnTo>
                  <a:pt x="4138" y="1782"/>
                </a:lnTo>
                <a:lnTo>
                  <a:pt x="4138" y="1782"/>
                </a:lnTo>
                <a:lnTo>
                  <a:pt x="4138" y="1782"/>
                </a:lnTo>
                <a:lnTo>
                  <a:pt x="4138" y="1784"/>
                </a:lnTo>
                <a:lnTo>
                  <a:pt x="4140" y="1782"/>
                </a:lnTo>
                <a:lnTo>
                  <a:pt x="4138" y="1782"/>
                </a:lnTo>
                <a:lnTo>
                  <a:pt x="4138" y="1782"/>
                </a:lnTo>
                <a:close/>
                <a:moveTo>
                  <a:pt x="4155" y="1673"/>
                </a:moveTo>
                <a:lnTo>
                  <a:pt x="4155" y="1673"/>
                </a:lnTo>
                <a:lnTo>
                  <a:pt x="4155" y="1675"/>
                </a:lnTo>
                <a:lnTo>
                  <a:pt x="4155" y="1675"/>
                </a:lnTo>
                <a:lnTo>
                  <a:pt x="4157" y="1675"/>
                </a:lnTo>
                <a:lnTo>
                  <a:pt x="4157" y="1673"/>
                </a:lnTo>
                <a:lnTo>
                  <a:pt x="4155" y="1673"/>
                </a:lnTo>
                <a:lnTo>
                  <a:pt x="4155" y="1673"/>
                </a:lnTo>
                <a:lnTo>
                  <a:pt x="4155" y="1673"/>
                </a:lnTo>
                <a:close/>
                <a:moveTo>
                  <a:pt x="4247" y="1751"/>
                </a:moveTo>
                <a:lnTo>
                  <a:pt x="4249" y="1751"/>
                </a:lnTo>
                <a:lnTo>
                  <a:pt x="4256" y="1753"/>
                </a:lnTo>
                <a:lnTo>
                  <a:pt x="4258" y="1755"/>
                </a:lnTo>
                <a:lnTo>
                  <a:pt x="4262" y="1755"/>
                </a:lnTo>
                <a:lnTo>
                  <a:pt x="4264" y="1755"/>
                </a:lnTo>
                <a:lnTo>
                  <a:pt x="4264" y="1755"/>
                </a:lnTo>
                <a:lnTo>
                  <a:pt x="4264" y="1757"/>
                </a:lnTo>
                <a:lnTo>
                  <a:pt x="4266" y="1757"/>
                </a:lnTo>
                <a:lnTo>
                  <a:pt x="4268" y="1757"/>
                </a:lnTo>
                <a:lnTo>
                  <a:pt x="4268" y="1757"/>
                </a:lnTo>
                <a:lnTo>
                  <a:pt x="4268" y="1757"/>
                </a:lnTo>
                <a:lnTo>
                  <a:pt x="4266" y="1755"/>
                </a:lnTo>
                <a:lnTo>
                  <a:pt x="4266" y="1755"/>
                </a:lnTo>
                <a:lnTo>
                  <a:pt x="4264" y="1753"/>
                </a:lnTo>
                <a:lnTo>
                  <a:pt x="4264" y="1751"/>
                </a:lnTo>
                <a:lnTo>
                  <a:pt x="4264" y="1751"/>
                </a:lnTo>
                <a:lnTo>
                  <a:pt x="4266" y="1747"/>
                </a:lnTo>
                <a:lnTo>
                  <a:pt x="4266" y="1744"/>
                </a:lnTo>
                <a:lnTo>
                  <a:pt x="4266" y="1742"/>
                </a:lnTo>
                <a:lnTo>
                  <a:pt x="4264" y="1742"/>
                </a:lnTo>
                <a:lnTo>
                  <a:pt x="4260" y="1740"/>
                </a:lnTo>
                <a:lnTo>
                  <a:pt x="4260" y="1740"/>
                </a:lnTo>
                <a:lnTo>
                  <a:pt x="4258" y="1742"/>
                </a:lnTo>
                <a:lnTo>
                  <a:pt x="4256" y="1742"/>
                </a:lnTo>
                <a:lnTo>
                  <a:pt x="4251" y="1742"/>
                </a:lnTo>
                <a:lnTo>
                  <a:pt x="4249" y="1742"/>
                </a:lnTo>
                <a:lnTo>
                  <a:pt x="4245" y="1740"/>
                </a:lnTo>
                <a:lnTo>
                  <a:pt x="4241" y="1740"/>
                </a:lnTo>
                <a:lnTo>
                  <a:pt x="4241" y="1738"/>
                </a:lnTo>
                <a:lnTo>
                  <a:pt x="4241" y="1736"/>
                </a:lnTo>
                <a:lnTo>
                  <a:pt x="4241" y="1736"/>
                </a:lnTo>
                <a:lnTo>
                  <a:pt x="4239" y="1734"/>
                </a:lnTo>
                <a:lnTo>
                  <a:pt x="4239" y="1734"/>
                </a:lnTo>
                <a:lnTo>
                  <a:pt x="4239" y="1732"/>
                </a:lnTo>
                <a:lnTo>
                  <a:pt x="4239" y="1730"/>
                </a:lnTo>
                <a:lnTo>
                  <a:pt x="4237" y="1730"/>
                </a:lnTo>
                <a:lnTo>
                  <a:pt x="4235" y="1730"/>
                </a:lnTo>
                <a:lnTo>
                  <a:pt x="4233" y="1730"/>
                </a:lnTo>
                <a:lnTo>
                  <a:pt x="4233" y="1730"/>
                </a:lnTo>
                <a:lnTo>
                  <a:pt x="4230" y="1730"/>
                </a:lnTo>
                <a:lnTo>
                  <a:pt x="4226" y="1728"/>
                </a:lnTo>
                <a:lnTo>
                  <a:pt x="4226" y="1728"/>
                </a:lnTo>
                <a:lnTo>
                  <a:pt x="4224" y="1728"/>
                </a:lnTo>
                <a:lnTo>
                  <a:pt x="4224" y="1728"/>
                </a:lnTo>
                <a:lnTo>
                  <a:pt x="4222" y="1728"/>
                </a:lnTo>
                <a:lnTo>
                  <a:pt x="4222" y="1728"/>
                </a:lnTo>
                <a:lnTo>
                  <a:pt x="4220" y="1728"/>
                </a:lnTo>
                <a:lnTo>
                  <a:pt x="4218" y="1728"/>
                </a:lnTo>
                <a:lnTo>
                  <a:pt x="4218" y="1728"/>
                </a:lnTo>
                <a:lnTo>
                  <a:pt x="4216" y="1723"/>
                </a:lnTo>
                <a:lnTo>
                  <a:pt x="4216" y="1723"/>
                </a:lnTo>
                <a:lnTo>
                  <a:pt x="4214" y="1723"/>
                </a:lnTo>
                <a:lnTo>
                  <a:pt x="4214" y="1723"/>
                </a:lnTo>
                <a:lnTo>
                  <a:pt x="4212" y="1723"/>
                </a:lnTo>
                <a:lnTo>
                  <a:pt x="4212" y="1726"/>
                </a:lnTo>
                <a:lnTo>
                  <a:pt x="4212" y="1726"/>
                </a:lnTo>
                <a:lnTo>
                  <a:pt x="4209" y="1728"/>
                </a:lnTo>
                <a:lnTo>
                  <a:pt x="4209" y="1730"/>
                </a:lnTo>
                <a:lnTo>
                  <a:pt x="4209" y="1730"/>
                </a:lnTo>
                <a:lnTo>
                  <a:pt x="4207" y="1732"/>
                </a:lnTo>
                <a:lnTo>
                  <a:pt x="4207" y="1732"/>
                </a:lnTo>
                <a:lnTo>
                  <a:pt x="4205" y="1732"/>
                </a:lnTo>
                <a:lnTo>
                  <a:pt x="4205" y="1730"/>
                </a:lnTo>
                <a:lnTo>
                  <a:pt x="4203" y="1730"/>
                </a:lnTo>
                <a:lnTo>
                  <a:pt x="4203" y="1730"/>
                </a:lnTo>
                <a:lnTo>
                  <a:pt x="4201" y="1730"/>
                </a:lnTo>
                <a:lnTo>
                  <a:pt x="4199" y="1730"/>
                </a:lnTo>
                <a:lnTo>
                  <a:pt x="4195" y="1730"/>
                </a:lnTo>
                <a:lnTo>
                  <a:pt x="4195" y="1730"/>
                </a:lnTo>
                <a:lnTo>
                  <a:pt x="4193" y="1730"/>
                </a:lnTo>
                <a:lnTo>
                  <a:pt x="4191" y="1730"/>
                </a:lnTo>
                <a:lnTo>
                  <a:pt x="4186" y="1730"/>
                </a:lnTo>
                <a:lnTo>
                  <a:pt x="4184" y="1730"/>
                </a:lnTo>
                <a:lnTo>
                  <a:pt x="4184" y="1730"/>
                </a:lnTo>
                <a:lnTo>
                  <a:pt x="4182" y="1730"/>
                </a:lnTo>
                <a:lnTo>
                  <a:pt x="4180" y="1728"/>
                </a:lnTo>
                <a:lnTo>
                  <a:pt x="4180" y="1726"/>
                </a:lnTo>
                <a:lnTo>
                  <a:pt x="4180" y="1723"/>
                </a:lnTo>
                <a:lnTo>
                  <a:pt x="4178" y="1723"/>
                </a:lnTo>
                <a:lnTo>
                  <a:pt x="4178" y="1721"/>
                </a:lnTo>
                <a:lnTo>
                  <a:pt x="4176" y="1721"/>
                </a:lnTo>
                <a:lnTo>
                  <a:pt x="4176" y="1721"/>
                </a:lnTo>
                <a:lnTo>
                  <a:pt x="4176" y="1721"/>
                </a:lnTo>
                <a:lnTo>
                  <a:pt x="4174" y="1721"/>
                </a:lnTo>
                <a:lnTo>
                  <a:pt x="4172" y="1721"/>
                </a:lnTo>
                <a:lnTo>
                  <a:pt x="4170" y="1721"/>
                </a:lnTo>
                <a:lnTo>
                  <a:pt x="4170" y="1721"/>
                </a:lnTo>
                <a:lnTo>
                  <a:pt x="4168" y="1721"/>
                </a:lnTo>
                <a:lnTo>
                  <a:pt x="4165" y="1719"/>
                </a:lnTo>
                <a:lnTo>
                  <a:pt x="4165" y="1719"/>
                </a:lnTo>
                <a:lnTo>
                  <a:pt x="4163" y="1717"/>
                </a:lnTo>
                <a:lnTo>
                  <a:pt x="4163" y="1717"/>
                </a:lnTo>
                <a:lnTo>
                  <a:pt x="4159" y="1717"/>
                </a:lnTo>
                <a:lnTo>
                  <a:pt x="4159" y="1715"/>
                </a:lnTo>
                <a:lnTo>
                  <a:pt x="4157" y="1717"/>
                </a:lnTo>
                <a:lnTo>
                  <a:pt x="4157" y="1719"/>
                </a:lnTo>
                <a:lnTo>
                  <a:pt x="4157" y="1719"/>
                </a:lnTo>
                <a:lnTo>
                  <a:pt x="4155" y="1719"/>
                </a:lnTo>
                <a:lnTo>
                  <a:pt x="4153" y="1717"/>
                </a:lnTo>
                <a:lnTo>
                  <a:pt x="4151" y="1717"/>
                </a:lnTo>
                <a:lnTo>
                  <a:pt x="4151" y="1717"/>
                </a:lnTo>
                <a:lnTo>
                  <a:pt x="4149" y="1717"/>
                </a:lnTo>
                <a:lnTo>
                  <a:pt x="4147" y="1717"/>
                </a:lnTo>
                <a:lnTo>
                  <a:pt x="4144" y="1715"/>
                </a:lnTo>
                <a:lnTo>
                  <a:pt x="4144" y="1717"/>
                </a:lnTo>
                <a:lnTo>
                  <a:pt x="4142" y="1717"/>
                </a:lnTo>
                <a:lnTo>
                  <a:pt x="4142" y="1719"/>
                </a:lnTo>
                <a:lnTo>
                  <a:pt x="4140" y="1723"/>
                </a:lnTo>
                <a:lnTo>
                  <a:pt x="4140" y="1723"/>
                </a:lnTo>
                <a:lnTo>
                  <a:pt x="4138" y="1726"/>
                </a:lnTo>
                <a:lnTo>
                  <a:pt x="4138" y="1723"/>
                </a:lnTo>
                <a:lnTo>
                  <a:pt x="4138" y="1726"/>
                </a:lnTo>
                <a:lnTo>
                  <a:pt x="4138" y="1728"/>
                </a:lnTo>
                <a:lnTo>
                  <a:pt x="4136" y="1728"/>
                </a:lnTo>
                <a:lnTo>
                  <a:pt x="4136" y="1730"/>
                </a:lnTo>
                <a:lnTo>
                  <a:pt x="4134" y="1728"/>
                </a:lnTo>
                <a:lnTo>
                  <a:pt x="4134" y="1728"/>
                </a:lnTo>
                <a:lnTo>
                  <a:pt x="4134" y="1728"/>
                </a:lnTo>
                <a:lnTo>
                  <a:pt x="4134" y="1728"/>
                </a:lnTo>
                <a:lnTo>
                  <a:pt x="4132" y="1728"/>
                </a:lnTo>
                <a:lnTo>
                  <a:pt x="4132" y="1728"/>
                </a:lnTo>
                <a:lnTo>
                  <a:pt x="4132" y="1730"/>
                </a:lnTo>
                <a:lnTo>
                  <a:pt x="4134" y="1730"/>
                </a:lnTo>
                <a:lnTo>
                  <a:pt x="4134" y="1730"/>
                </a:lnTo>
                <a:lnTo>
                  <a:pt x="4134" y="1730"/>
                </a:lnTo>
                <a:lnTo>
                  <a:pt x="4136" y="1730"/>
                </a:lnTo>
                <a:lnTo>
                  <a:pt x="4138" y="1730"/>
                </a:lnTo>
                <a:lnTo>
                  <a:pt x="4140" y="1730"/>
                </a:lnTo>
                <a:lnTo>
                  <a:pt x="4140" y="1730"/>
                </a:lnTo>
                <a:lnTo>
                  <a:pt x="4142" y="1730"/>
                </a:lnTo>
                <a:lnTo>
                  <a:pt x="4147" y="1730"/>
                </a:lnTo>
                <a:lnTo>
                  <a:pt x="4151" y="1732"/>
                </a:lnTo>
                <a:lnTo>
                  <a:pt x="4151" y="1734"/>
                </a:lnTo>
                <a:lnTo>
                  <a:pt x="4151" y="1734"/>
                </a:lnTo>
                <a:lnTo>
                  <a:pt x="4149" y="1736"/>
                </a:lnTo>
                <a:lnTo>
                  <a:pt x="4149" y="1736"/>
                </a:lnTo>
                <a:lnTo>
                  <a:pt x="4151" y="1738"/>
                </a:lnTo>
                <a:lnTo>
                  <a:pt x="4151" y="1738"/>
                </a:lnTo>
                <a:lnTo>
                  <a:pt x="4153" y="1738"/>
                </a:lnTo>
                <a:lnTo>
                  <a:pt x="4159" y="1738"/>
                </a:lnTo>
                <a:lnTo>
                  <a:pt x="4161" y="1738"/>
                </a:lnTo>
                <a:lnTo>
                  <a:pt x="4165" y="1740"/>
                </a:lnTo>
                <a:lnTo>
                  <a:pt x="4165" y="1740"/>
                </a:lnTo>
                <a:lnTo>
                  <a:pt x="4168" y="1740"/>
                </a:lnTo>
                <a:lnTo>
                  <a:pt x="4170" y="1742"/>
                </a:lnTo>
                <a:lnTo>
                  <a:pt x="4172" y="1742"/>
                </a:lnTo>
                <a:lnTo>
                  <a:pt x="4176" y="1742"/>
                </a:lnTo>
                <a:lnTo>
                  <a:pt x="4178" y="1742"/>
                </a:lnTo>
                <a:lnTo>
                  <a:pt x="4178" y="1742"/>
                </a:lnTo>
                <a:lnTo>
                  <a:pt x="4180" y="1742"/>
                </a:lnTo>
                <a:lnTo>
                  <a:pt x="4180" y="1742"/>
                </a:lnTo>
                <a:lnTo>
                  <a:pt x="4182" y="1742"/>
                </a:lnTo>
                <a:lnTo>
                  <a:pt x="4184" y="1742"/>
                </a:lnTo>
                <a:lnTo>
                  <a:pt x="4186" y="1742"/>
                </a:lnTo>
                <a:lnTo>
                  <a:pt x="4191" y="1742"/>
                </a:lnTo>
                <a:lnTo>
                  <a:pt x="4191" y="1742"/>
                </a:lnTo>
                <a:lnTo>
                  <a:pt x="4199" y="1744"/>
                </a:lnTo>
                <a:lnTo>
                  <a:pt x="4201" y="1744"/>
                </a:lnTo>
                <a:lnTo>
                  <a:pt x="4209" y="1749"/>
                </a:lnTo>
                <a:lnTo>
                  <a:pt x="4214" y="1749"/>
                </a:lnTo>
                <a:lnTo>
                  <a:pt x="4216" y="1751"/>
                </a:lnTo>
                <a:lnTo>
                  <a:pt x="4220" y="1751"/>
                </a:lnTo>
                <a:lnTo>
                  <a:pt x="4224" y="1751"/>
                </a:lnTo>
                <a:lnTo>
                  <a:pt x="4233" y="1751"/>
                </a:lnTo>
                <a:lnTo>
                  <a:pt x="4235" y="1751"/>
                </a:lnTo>
                <a:lnTo>
                  <a:pt x="4239" y="1753"/>
                </a:lnTo>
                <a:lnTo>
                  <a:pt x="4241" y="1753"/>
                </a:lnTo>
                <a:lnTo>
                  <a:pt x="4241" y="1753"/>
                </a:lnTo>
                <a:lnTo>
                  <a:pt x="4243" y="1751"/>
                </a:lnTo>
                <a:lnTo>
                  <a:pt x="4245" y="1751"/>
                </a:lnTo>
                <a:lnTo>
                  <a:pt x="4247" y="1751"/>
                </a:lnTo>
                <a:close/>
                <a:moveTo>
                  <a:pt x="4029" y="1461"/>
                </a:moveTo>
                <a:lnTo>
                  <a:pt x="4027" y="1459"/>
                </a:lnTo>
                <a:lnTo>
                  <a:pt x="4027" y="1463"/>
                </a:lnTo>
                <a:lnTo>
                  <a:pt x="4029" y="1463"/>
                </a:lnTo>
                <a:lnTo>
                  <a:pt x="4029" y="1463"/>
                </a:lnTo>
                <a:lnTo>
                  <a:pt x="4029" y="1461"/>
                </a:lnTo>
                <a:lnTo>
                  <a:pt x="4029" y="1461"/>
                </a:lnTo>
                <a:close/>
                <a:moveTo>
                  <a:pt x="4044" y="1522"/>
                </a:moveTo>
                <a:lnTo>
                  <a:pt x="4042" y="1522"/>
                </a:lnTo>
                <a:lnTo>
                  <a:pt x="4042" y="1522"/>
                </a:lnTo>
                <a:lnTo>
                  <a:pt x="4042" y="1522"/>
                </a:lnTo>
                <a:lnTo>
                  <a:pt x="4044" y="1524"/>
                </a:lnTo>
                <a:lnTo>
                  <a:pt x="4044" y="1524"/>
                </a:lnTo>
                <a:lnTo>
                  <a:pt x="4044" y="1522"/>
                </a:lnTo>
                <a:close/>
                <a:moveTo>
                  <a:pt x="4050" y="1537"/>
                </a:moveTo>
                <a:lnTo>
                  <a:pt x="4052" y="1537"/>
                </a:lnTo>
                <a:lnTo>
                  <a:pt x="4052" y="1537"/>
                </a:lnTo>
                <a:lnTo>
                  <a:pt x="4052" y="1537"/>
                </a:lnTo>
                <a:lnTo>
                  <a:pt x="4052" y="1535"/>
                </a:lnTo>
                <a:lnTo>
                  <a:pt x="4050" y="1537"/>
                </a:lnTo>
                <a:close/>
                <a:moveTo>
                  <a:pt x="4036" y="1516"/>
                </a:moveTo>
                <a:lnTo>
                  <a:pt x="4036" y="1514"/>
                </a:lnTo>
                <a:lnTo>
                  <a:pt x="4036" y="1518"/>
                </a:lnTo>
                <a:lnTo>
                  <a:pt x="4036" y="1518"/>
                </a:lnTo>
                <a:lnTo>
                  <a:pt x="4036" y="1516"/>
                </a:lnTo>
                <a:close/>
                <a:moveTo>
                  <a:pt x="4075" y="1587"/>
                </a:moveTo>
                <a:lnTo>
                  <a:pt x="4075" y="1587"/>
                </a:lnTo>
                <a:lnTo>
                  <a:pt x="4075" y="1587"/>
                </a:lnTo>
                <a:lnTo>
                  <a:pt x="4075" y="1587"/>
                </a:lnTo>
                <a:lnTo>
                  <a:pt x="4075" y="1589"/>
                </a:lnTo>
                <a:lnTo>
                  <a:pt x="4075" y="1587"/>
                </a:lnTo>
                <a:lnTo>
                  <a:pt x="4075" y="1587"/>
                </a:lnTo>
                <a:close/>
                <a:moveTo>
                  <a:pt x="4052" y="1539"/>
                </a:moveTo>
                <a:lnTo>
                  <a:pt x="4052" y="1541"/>
                </a:lnTo>
                <a:lnTo>
                  <a:pt x="4052" y="1541"/>
                </a:lnTo>
                <a:lnTo>
                  <a:pt x="4052" y="1541"/>
                </a:lnTo>
                <a:lnTo>
                  <a:pt x="4054" y="1541"/>
                </a:lnTo>
                <a:lnTo>
                  <a:pt x="4054" y="1541"/>
                </a:lnTo>
                <a:lnTo>
                  <a:pt x="4054" y="1541"/>
                </a:lnTo>
                <a:lnTo>
                  <a:pt x="4054" y="1539"/>
                </a:lnTo>
                <a:lnTo>
                  <a:pt x="4054" y="1539"/>
                </a:lnTo>
                <a:lnTo>
                  <a:pt x="4054" y="1539"/>
                </a:lnTo>
                <a:lnTo>
                  <a:pt x="4052" y="1539"/>
                </a:lnTo>
                <a:lnTo>
                  <a:pt x="4052" y="1539"/>
                </a:lnTo>
                <a:lnTo>
                  <a:pt x="4052" y="1539"/>
                </a:lnTo>
                <a:lnTo>
                  <a:pt x="4052" y="1539"/>
                </a:lnTo>
                <a:close/>
                <a:moveTo>
                  <a:pt x="4061" y="1554"/>
                </a:moveTo>
                <a:lnTo>
                  <a:pt x="4061" y="1554"/>
                </a:lnTo>
                <a:lnTo>
                  <a:pt x="4061" y="1552"/>
                </a:lnTo>
                <a:lnTo>
                  <a:pt x="4059" y="1554"/>
                </a:lnTo>
                <a:lnTo>
                  <a:pt x="4059" y="1556"/>
                </a:lnTo>
                <a:lnTo>
                  <a:pt x="4061" y="1556"/>
                </a:lnTo>
                <a:lnTo>
                  <a:pt x="4061" y="1556"/>
                </a:lnTo>
                <a:lnTo>
                  <a:pt x="4061" y="1554"/>
                </a:lnTo>
                <a:close/>
                <a:moveTo>
                  <a:pt x="4029" y="1474"/>
                </a:moveTo>
                <a:lnTo>
                  <a:pt x="4029" y="1474"/>
                </a:lnTo>
                <a:lnTo>
                  <a:pt x="4029" y="1474"/>
                </a:lnTo>
                <a:lnTo>
                  <a:pt x="4031" y="1474"/>
                </a:lnTo>
                <a:lnTo>
                  <a:pt x="4031" y="1476"/>
                </a:lnTo>
                <a:lnTo>
                  <a:pt x="4031" y="1476"/>
                </a:lnTo>
                <a:lnTo>
                  <a:pt x="4031" y="1476"/>
                </a:lnTo>
                <a:lnTo>
                  <a:pt x="4031" y="1476"/>
                </a:lnTo>
                <a:lnTo>
                  <a:pt x="4031" y="1474"/>
                </a:lnTo>
                <a:lnTo>
                  <a:pt x="4029" y="1472"/>
                </a:lnTo>
                <a:lnTo>
                  <a:pt x="4029" y="1474"/>
                </a:lnTo>
                <a:close/>
                <a:moveTo>
                  <a:pt x="4189" y="1346"/>
                </a:moveTo>
                <a:lnTo>
                  <a:pt x="4186" y="1348"/>
                </a:lnTo>
                <a:lnTo>
                  <a:pt x="4184" y="1348"/>
                </a:lnTo>
                <a:lnTo>
                  <a:pt x="4182" y="1350"/>
                </a:lnTo>
                <a:lnTo>
                  <a:pt x="4182" y="1350"/>
                </a:lnTo>
                <a:lnTo>
                  <a:pt x="4182" y="1350"/>
                </a:lnTo>
                <a:lnTo>
                  <a:pt x="4182" y="1357"/>
                </a:lnTo>
                <a:lnTo>
                  <a:pt x="4182" y="1357"/>
                </a:lnTo>
                <a:lnTo>
                  <a:pt x="4182" y="1359"/>
                </a:lnTo>
                <a:lnTo>
                  <a:pt x="4182" y="1363"/>
                </a:lnTo>
                <a:lnTo>
                  <a:pt x="4186" y="1363"/>
                </a:lnTo>
                <a:lnTo>
                  <a:pt x="4186" y="1365"/>
                </a:lnTo>
                <a:lnTo>
                  <a:pt x="4189" y="1365"/>
                </a:lnTo>
                <a:lnTo>
                  <a:pt x="4193" y="1365"/>
                </a:lnTo>
                <a:lnTo>
                  <a:pt x="4193" y="1365"/>
                </a:lnTo>
                <a:lnTo>
                  <a:pt x="4195" y="1367"/>
                </a:lnTo>
                <a:lnTo>
                  <a:pt x="4195" y="1367"/>
                </a:lnTo>
                <a:lnTo>
                  <a:pt x="4197" y="1367"/>
                </a:lnTo>
                <a:lnTo>
                  <a:pt x="4197" y="1367"/>
                </a:lnTo>
                <a:lnTo>
                  <a:pt x="4197" y="1365"/>
                </a:lnTo>
                <a:lnTo>
                  <a:pt x="4199" y="1365"/>
                </a:lnTo>
                <a:lnTo>
                  <a:pt x="4201" y="1363"/>
                </a:lnTo>
                <a:lnTo>
                  <a:pt x="4201" y="1363"/>
                </a:lnTo>
                <a:lnTo>
                  <a:pt x="4203" y="1363"/>
                </a:lnTo>
                <a:lnTo>
                  <a:pt x="4203" y="1363"/>
                </a:lnTo>
                <a:lnTo>
                  <a:pt x="4201" y="1363"/>
                </a:lnTo>
                <a:lnTo>
                  <a:pt x="4203" y="1361"/>
                </a:lnTo>
                <a:lnTo>
                  <a:pt x="4205" y="1361"/>
                </a:lnTo>
                <a:lnTo>
                  <a:pt x="4205" y="1361"/>
                </a:lnTo>
                <a:lnTo>
                  <a:pt x="4205" y="1361"/>
                </a:lnTo>
                <a:lnTo>
                  <a:pt x="4207" y="1359"/>
                </a:lnTo>
                <a:lnTo>
                  <a:pt x="4207" y="1359"/>
                </a:lnTo>
                <a:lnTo>
                  <a:pt x="4207" y="1359"/>
                </a:lnTo>
                <a:lnTo>
                  <a:pt x="4209" y="1357"/>
                </a:lnTo>
                <a:lnTo>
                  <a:pt x="4209" y="1354"/>
                </a:lnTo>
                <a:lnTo>
                  <a:pt x="4209" y="1352"/>
                </a:lnTo>
                <a:lnTo>
                  <a:pt x="4209" y="1352"/>
                </a:lnTo>
                <a:lnTo>
                  <a:pt x="4209" y="1352"/>
                </a:lnTo>
                <a:lnTo>
                  <a:pt x="4212" y="1350"/>
                </a:lnTo>
                <a:lnTo>
                  <a:pt x="4214" y="1346"/>
                </a:lnTo>
                <a:lnTo>
                  <a:pt x="4214" y="1346"/>
                </a:lnTo>
                <a:lnTo>
                  <a:pt x="4216" y="1346"/>
                </a:lnTo>
                <a:lnTo>
                  <a:pt x="4216" y="1344"/>
                </a:lnTo>
                <a:lnTo>
                  <a:pt x="4216" y="1342"/>
                </a:lnTo>
                <a:lnTo>
                  <a:pt x="4216" y="1342"/>
                </a:lnTo>
                <a:lnTo>
                  <a:pt x="4214" y="1340"/>
                </a:lnTo>
                <a:lnTo>
                  <a:pt x="4214" y="1340"/>
                </a:lnTo>
                <a:lnTo>
                  <a:pt x="4212" y="1340"/>
                </a:lnTo>
                <a:lnTo>
                  <a:pt x="4212" y="1338"/>
                </a:lnTo>
                <a:lnTo>
                  <a:pt x="4212" y="1338"/>
                </a:lnTo>
                <a:lnTo>
                  <a:pt x="4209" y="1340"/>
                </a:lnTo>
                <a:lnTo>
                  <a:pt x="4209" y="1340"/>
                </a:lnTo>
                <a:lnTo>
                  <a:pt x="4209" y="1340"/>
                </a:lnTo>
                <a:lnTo>
                  <a:pt x="4207" y="1340"/>
                </a:lnTo>
                <a:lnTo>
                  <a:pt x="4207" y="1340"/>
                </a:lnTo>
                <a:lnTo>
                  <a:pt x="4207" y="1340"/>
                </a:lnTo>
                <a:lnTo>
                  <a:pt x="4207" y="1340"/>
                </a:lnTo>
                <a:lnTo>
                  <a:pt x="4205" y="1340"/>
                </a:lnTo>
                <a:lnTo>
                  <a:pt x="4205" y="1340"/>
                </a:lnTo>
                <a:lnTo>
                  <a:pt x="4203" y="1340"/>
                </a:lnTo>
                <a:lnTo>
                  <a:pt x="4203" y="1340"/>
                </a:lnTo>
                <a:lnTo>
                  <a:pt x="4199" y="1340"/>
                </a:lnTo>
                <a:lnTo>
                  <a:pt x="4197" y="1340"/>
                </a:lnTo>
                <a:lnTo>
                  <a:pt x="4195" y="1340"/>
                </a:lnTo>
                <a:lnTo>
                  <a:pt x="4195" y="1342"/>
                </a:lnTo>
                <a:lnTo>
                  <a:pt x="4193" y="1342"/>
                </a:lnTo>
                <a:lnTo>
                  <a:pt x="4191" y="1342"/>
                </a:lnTo>
                <a:lnTo>
                  <a:pt x="4191" y="1342"/>
                </a:lnTo>
                <a:lnTo>
                  <a:pt x="4191" y="1342"/>
                </a:lnTo>
                <a:lnTo>
                  <a:pt x="4189" y="1344"/>
                </a:lnTo>
                <a:lnTo>
                  <a:pt x="4191" y="1344"/>
                </a:lnTo>
                <a:lnTo>
                  <a:pt x="4191" y="1344"/>
                </a:lnTo>
                <a:lnTo>
                  <a:pt x="4189" y="1346"/>
                </a:lnTo>
                <a:lnTo>
                  <a:pt x="4189" y="1346"/>
                </a:lnTo>
                <a:close/>
                <a:moveTo>
                  <a:pt x="4027" y="1453"/>
                </a:moveTo>
                <a:lnTo>
                  <a:pt x="4027" y="1453"/>
                </a:lnTo>
                <a:lnTo>
                  <a:pt x="4027" y="1453"/>
                </a:lnTo>
                <a:lnTo>
                  <a:pt x="4027" y="1453"/>
                </a:lnTo>
                <a:lnTo>
                  <a:pt x="4027" y="1453"/>
                </a:lnTo>
                <a:lnTo>
                  <a:pt x="4029" y="1453"/>
                </a:lnTo>
                <a:lnTo>
                  <a:pt x="4029" y="1453"/>
                </a:lnTo>
                <a:lnTo>
                  <a:pt x="4029" y="1453"/>
                </a:lnTo>
                <a:lnTo>
                  <a:pt x="4027" y="1453"/>
                </a:lnTo>
                <a:close/>
                <a:moveTo>
                  <a:pt x="4033" y="1514"/>
                </a:moveTo>
                <a:lnTo>
                  <a:pt x="4031" y="1514"/>
                </a:lnTo>
                <a:lnTo>
                  <a:pt x="4031" y="1514"/>
                </a:lnTo>
                <a:lnTo>
                  <a:pt x="4031" y="1518"/>
                </a:lnTo>
                <a:lnTo>
                  <a:pt x="4031" y="1520"/>
                </a:lnTo>
                <a:lnTo>
                  <a:pt x="4031" y="1520"/>
                </a:lnTo>
                <a:lnTo>
                  <a:pt x="4033" y="1518"/>
                </a:lnTo>
                <a:lnTo>
                  <a:pt x="4033" y="1518"/>
                </a:lnTo>
                <a:lnTo>
                  <a:pt x="4033" y="1518"/>
                </a:lnTo>
                <a:lnTo>
                  <a:pt x="4033" y="1516"/>
                </a:lnTo>
                <a:lnTo>
                  <a:pt x="4033" y="1514"/>
                </a:lnTo>
                <a:lnTo>
                  <a:pt x="4033" y="1514"/>
                </a:lnTo>
                <a:close/>
                <a:moveTo>
                  <a:pt x="4090" y="1612"/>
                </a:moveTo>
                <a:lnTo>
                  <a:pt x="4090" y="1610"/>
                </a:lnTo>
                <a:lnTo>
                  <a:pt x="4090" y="1610"/>
                </a:lnTo>
                <a:lnTo>
                  <a:pt x="4088" y="1612"/>
                </a:lnTo>
                <a:lnTo>
                  <a:pt x="4088" y="1612"/>
                </a:lnTo>
                <a:lnTo>
                  <a:pt x="4090" y="1614"/>
                </a:lnTo>
                <a:lnTo>
                  <a:pt x="4090" y="1617"/>
                </a:lnTo>
                <a:lnTo>
                  <a:pt x="4090" y="1617"/>
                </a:lnTo>
                <a:lnTo>
                  <a:pt x="4090" y="1617"/>
                </a:lnTo>
                <a:lnTo>
                  <a:pt x="4092" y="1617"/>
                </a:lnTo>
                <a:lnTo>
                  <a:pt x="4092" y="1617"/>
                </a:lnTo>
                <a:lnTo>
                  <a:pt x="4092" y="1614"/>
                </a:lnTo>
                <a:lnTo>
                  <a:pt x="4092" y="1614"/>
                </a:lnTo>
                <a:lnTo>
                  <a:pt x="4092" y="1612"/>
                </a:lnTo>
                <a:lnTo>
                  <a:pt x="4090" y="1612"/>
                </a:lnTo>
                <a:close/>
                <a:moveTo>
                  <a:pt x="4031" y="1463"/>
                </a:moveTo>
                <a:lnTo>
                  <a:pt x="4029" y="1466"/>
                </a:lnTo>
                <a:lnTo>
                  <a:pt x="4031" y="1466"/>
                </a:lnTo>
                <a:lnTo>
                  <a:pt x="4031" y="1466"/>
                </a:lnTo>
                <a:lnTo>
                  <a:pt x="4031" y="1466"/>
                </a:lnTo>
                <a:lnTo>
                  <a:pt x="4031" y="1466"/>
                </a:lnTo>
                <a:lnTo>
                  <a:pt x="4031" y="1463"/>
                </a:lnTo>
                <a:lnTo>
                  <a:pt x="4031" y="1461"/>
                </a:lnTo>
                <a:lnTo>
                  <a:pt x="4031" y="1461"/>
                </a:lnTo>
                <a:lnTo>
                  <a:pt x="4031" y="1461"/>
                </a:lnTo>
                <a:lnTo>
                  <a:pt x="4031" y="1463"/>
                </a:lnTo>
                <a:lnTo>
                  <a:pt x="4031" y="1463"/>
                </a:lnTo>
                <a:close/>
                <a:moveTo>
                  <a:pt x="4105" y="1621"/>
                </a:moveTo>
                <a:lnTo>
                  <a:pt x="4107" y="1623"/>
                </a:lnTo>
                <a:lnTo>
                  <a:pt x="4107" y="1621"/>
                </a:lnTo>
                <a:lnTo>
                  <a:pt x="4107" y="1621"/>
                </a:lnTo>
                <a:lnTo>
                  <a:pt x="4107" y="1621"/>
                </a:lnTo>
                <a:lnTo>
                  <a:pt x="4107" y="1619"/>
                </a:lnTo>
                <a:lnTo>
                  <a:pt x="4105" y="1619"/>
                </a:lnTo>
                <a:lnTo>
                  <a:pt x="4105" y="1619"/>
                </a:lnTo>
                <a:lnTo>
                  <a:pt x="4105" y="1621"/>
                </a:lnTo>
                <a:close/>
                <a:moveTo>
                  <a:pt x="4107" y="1617"/>
                </a:moveTo>
                <a:lnTo>
                  <a:pt x="4105" y="1614"/>
                </a:lnTo>
                <a:lnTo>
                  <a:pt x="4105" y="1614"/>
                </a:lnTo>
                <a:lnTo>
                  <a:pt x="4105" y="1617"/>
                </a:lnTo>
                <a:lnTo>
                  <a:pt x="4105" y="1617"/>
                </a:lnTo>
                <a:lnTo>
                  <a:pt x="4107" y="1617"/>
                </a:lnTo>
                <a:lnTo>
                  <a:pt x="4107" y="1617"/>
                </a:lnTo>
                <a:lnTo>
                  <a:pt x="4107" y="1617"/>
                </a:lnTo>
                <a:close/>
                <a:moveTo>
                  <a:pt x="4115" y="1614"/>
                </a:moveTo>
                <a:lnTo>
                  <a:pt x="4115" y="1614"/>
                </a:lnTo>
                <a:lnTo>
                  <a:pt x="4113" y="1614"/>
                </a:lnTo>
                <a:lnTo>
                  <a:pt x="4113" y="1617"/>
                </a:lnTo>
                <a:lnTo>
                  <a:pt x="4113" y="1617"/>
                </a:lnTo>
                <a:lnTo>
                  <a:pt x="4113" y="1617"/>
                </a:lnTo>
                <a:lnTo>
                  <a:pt x="4113" y="1617"/>
                </a:lnTo>
                <a:lnTo>
                  <a:pt x="4115" y="1617"/>
                </a:lnTo>
                <a:lnTo>
                  <a:pt x="4115" y="1614"/>
                </a:lnTo>
                <a:lnTo>
                  <a:pt x="4117" y="1614"/>
                </a:lnTo>
                <a:lnTo>
                  <a:pt x="4117" y="1614"/>
                </a:lnTo>
                <a:lnTo>
                  <a:pt x="4115" y="1614"/>
                </a:lnTo>
                <a:lnTo>
                  <a:pt x="4115" y="1614"/>
                </a:lnTo>
                <a:close/>
                <a:moveTo>
                  <a:pt x="4077" y="1606"/>
                </a:moveTo>
                <a:lnTo>
                  <a:pt x="4080" y="1606"/>
                </a:lnTo>
                <a:lnTo>
                  <a:pt x="4082" y="1606"/>
                </a:lnTo>
                <a:lnTo>
                  <a:pt x="4082" y="1604"/>
                </a:lnTo>
                <a:lnTo>
                  <a:pt x="4082" y="1604"/>
                </a:lnTo>
                <a:lnTo>
                  <a:pt x="4082" y="1602"/>
                </a:lnTo>
                <a:lnTo>
                  <a:pt x="4082" y="1602"/>
                </a:lnTo>
                <a:lnTo>
                  <a:pt x="4080" y="1600"/>
                </a:lnTo>
                <a:lnTo>
                  <a:pt x="4080" y="1602"/>
                </a:lnTo>
                <a:lnTo>
                  <a:pt x="4077" y="1602"/>
                </a:lnTo>
                <a:lnTo>
                  <a:pt x="4077" y="1602"/>
                </a:lnTo>
                <a:lnTo>
                  <a:pt x="4077" y="1604"/>
                </a:lnTo>
                <a:lnTo>
                  <a:pt x="4077" y="1606"/>
                </a:lnTo>
                <a:lnTo>
                  <a:pt x="4077" y="1606"/>
                </a:lnTo>
                <a:close/>
                <a:moveTo>
                  <a:pt x="4103" y="1623"/>
                </a:moveTo>
                <a:lnTo>
                  <a:pt x="4105" y="1623"/>
                </a:lnTo>
                <a:lnTo>
                  <a:pt x="4105" y="1623"/>
                </a:lnTo>
                <a:lnTo>
                  <a:pt x="4103" y="1621"/>
                </a:lnTo>
                <a:lnTo>
                  <a:pt x="4103" y="1621"/>
                </a:lnTo>
                <a:lnTo>
                  <a:pt x="4103" y="1623"/>
                </a:lnTo>
                <a:lnTo>
                  <a:pt x="4103" y="1623"/>
                </a:lnTo>
                <a:lnTo>
                  <a:pt x="4103" y="1623"/>
                </a:lnTo>
                <a:close/>
                <a:moveTo>
                  <a:pt x="4100" y="1617"/>
                </a:moveTo>
                <a:lnTo>
                  <a:pt x="4096" y="1614"/>
                </a:lnTo>
                <a:lnTo>
                  <a:pt x="4096" y="1614"/>
                </a:lnTo>
                <a:lnTo>
                  <a:pt x="4096" y="1617"/>
                </a:lnTo>
                <a:lnTo>
                  <a:pt x="4096" y="1617"/>
                </a:lnTo>
                <a:lnTo>
                  <a:pt x="4096" y="1617"/>
                </a:lnTo>
                <a:lnTo>
                  <a:pt x="4098" y="1617"/>
                </a:lnTo>
                <a:lnTo>
                  <a:pt x="4098" y="1619"/>
                </a:lnTo>
                <a:lnTo>
                  <a:pt x="4100" y="1619"/>
                </a:lnTo>
                <a:lnTo>
                  <a:pt x="4100" y="1619"/>
                </a:lnTo>
                <a:lnTo>
                  <a:pt x="4103" y="1619"/>
                </a:lnTo>
                <a:lnTo>
                  <a:pt x="4103" y="1619"/>
                </a:lnTo>
                <a:lnTo>
                  <a:pt x="4100" y="1617"/>
                </a:lnTo>
                <a:lnTo>
                  <a:pt x="4100" y="1617"/>
                </a:lnTo>
                <a:close/>
                <a:moveTo>
                  <a:pt x="4092" y="1610"/>
                </a:moveTo>
                <a:lnTo>
                  <a:pt x="4086" y="1608"/>
                </a:lnTo>
                <a:lnTo>
                  <a:pt x="4086" y="1608"/>
                </a:lnTo>
                <a:lnTo>
                  <a:pt x="4086" y="1608"/>
                </a:lnTo>
                <a:lnTo>
                  <a:pt x="4086" y="1608"/>
                </a:lnTo>
                <a:lnTo>
                  <a:pt x="4086" y="1610"/>
                </a:lnTo>
                <a:lnTo>
                  <a:pt x="4088" y="1610"/>
                </a:lnTo>
                <a:lnTo>
                  <a:pt x="4090" y="1610"/>
                </a:lnTo>
                <a:lnTo>
                  <a:pt x="4090" y="1610"/>
                </a:lnTo>
                <a:lnTo>
                  <a:pt x="4092" y="1612"/>
                </a:lnTo>
                <a:lnTo>
                  <a:pt x="4092" y="1612"/>
                </a:lnTo>
                <a:lnTo>
                  <a:pt x="4092" y="1610"/>
                </a:lnTo>
                <a:lnTo>
                  <a:pt x="4092" y="1610"/>
                </a:lnTo>
                <a:close/>
                <a:moveTo>
                  <a:pt x="4094" y="1614"/>
                </a:moveTo>
                <a:lnTo>
                  <a:pt x="4092" y="1617"/>
                </a:lnTo>
                <a:lnTo>
                  <a:pt x="4092" y="1617"/>
                </a:lnTo>
                <a:lnTo>
                  <a:pt x="4092" y="1617"/>
                </a:lnTo>
                <a:lnTo>
                  <a:pt x="4092" y="1619"/>
                </a:lnTo>
                <a:lnTo>
                  <a:pt x="4092" y="1619"/>
                </a:lnTo>
                <a:lnTo>
                  <a:pt x="4094" y="1619"/>
                </a:lnTo>
                <a:lnTo>
                  <a:pt x="4096" y="1621"/>
                </a:lnTo>
                <a:lnTo>
                  <a:pt x="4096" y="1621"/>
                </a:lnTo>
                <a:lnTo>
                  <a:pt x="4098" y="1621"/>
                </a:lnTo>
                <a:lnTo>
                  <a:pt x="4100" y="1621"/>
                </a:lnTo>
                <a:lnTo>
                  <a:pt x="4100" y="1621"/>
                </a:lnTo>
                <a:lnTo>
                  <a:pt x="4100" y="1619"/>
                </a:lnTo>
                <a:lnTo>
                  <a:pt x="4098" y="1619"/>
                </a:lnTo>
                <a:lnTo>
                  <a:pt x="4096" y="1617"/>
                </a:lnTo>
                <a:lnTo>
                  <a:pt x="4096" y="1617"/>
                </a:lnTo>
                <a:lnTo>
                  <a:pt x="4094" y="1617"/>
                </a:lnTo>
                <a:lnTo>
                  <a:pt x="4094" y="1614"/>
                </a:lnTo>
                <a:close/>
                <a:moveTo>
                  <a:pt x="4115" y="1619"/>
                </a:moveTo>
                <a:lnTo>
                  <a:pt x="4115" y="1619"/>
                </a:lnTo>
                <a:lnTo>
                  <a:pt x="4115" y="1619"/>
                </a:lnTo>
                <a:lnTo>
                  <a:pt x="4117" y="1619"/>
                </a:lnTo>
                <a:lnTo>
                  <a:pt x="4117" y="1619"/>
                </a:lnTo>
                <a:lnTo>
                  <a:pt x="4117" y="1619"/>
                </a:lnTo>
                <a:lnTo>
                  <a:pt x="4117" y="1619"/>
                </a:lnTo>
                <a:lnTo>
                  <a:pt x="4115" y="1617"/>
                </a:lnTo>
                <a:lnTo>
                  <a:pt x="4115" y="1619"/>
                </a:lnTo>
                <a:close/>
                <a:moveTo>
                  <a:pt x="4375" y="1426"/>
                </a:moveTo>
                <a:lnTo>
                  <a:pt x="4377" y="1428"/>
                </a:lnTo>
                <a:lnTo>
                  <a:pt x="4377" y="1428"/>
                </a:lnTo>
                <a:lnTo>
                  <a:pt x="4375" y="1426"/>
                </a:lnTo>
                <a:lnTo>
                  <a:pt x="4375" y="1426"/>
                </a:lnTo>
                <a:lnTo>
                  <a:pt x="4375" y="1426"/>
                </a:lnTo>
                <a:lnTo>
                  <a:pt x="4375" y="1426"/>
                </a:lnTo>
                <a:close/>
                <a:moveTo>
                  <a:pt x="4436" y="1134"/>
                </a:moveTo>
                <a:lnTo>
                  <a:pt x="4436" y="1134"/>
                </a:lnTo>
                <a:lnTo>
                  <a:pt x="4436" y="1134"/>
                </a:lnTo>
                <a:lnTo>
                  <a:pt x="4436" y="1136"/>
                </a:lnTo>
                <a:lnTo>
                  <a:pt x="4436" y="1136"/>
                </a:lnTo>
                <a:lnTo>
                  <a:pt x="4438" y="1136"/>
                </a:lnTo>
                <a:lnTo>
                  <a:pt x="4438" y="1136"/>
                </a:lnTo>
                <a:lnTo>
                  <a:pt x="4442" y="1136"/>
                </a:lnTo>
                <a:lnTo>
                  <a:pt x="4444" y="1134"/>
                </a:lnTo>
                <a:lnTo>
                  <a:pt x="4446" y="1134"/>
                </a:lnTo>
                <a:lnTo>
                  <a:pt x="4446" y="1134"/>
                </a:lnTo>
                <a:lnTo>
                  <a:pt x="4446" y="1132"/>
                </a:lnTo>
                <a:lnTo>
                  <a:pt x="4446" y="1132"/>
                </a:lnTo>
                <a:lnTo>
                  <a:pt x="4444" y="1130"/>
                </a:lnTo>
                <a:lnTo>
                  <a:pt x="4444" y="1130"/>
                </a:lnTo>
                <a:lnTo>
                  <a:pt x="4438" y="1132"/>
                </a:lnTo>
                <a:lnTo>
                  <a:pt x="4436" y="1134"/>
                </a:lnTo>
                <a:close/>
                <a:moveTo>
                  <a:pt x="4455" y="1614"/>
                </a:moveTo>
                <a:lnTo>
                  <a:pt x="4455" y="1619"/>
                </a:lnTo>
                <a:lnTo>
                  <a:pt x="4457" y="1619"/>
                </a:lnTo>
                <a:lnTo>
                  <a:pt x="4457" y="1621"/>
                </a:lnTo>
                <a:lnTo>
                  <a:pt x="4457" y="1621"/>
                </a:lnTo>
                <a:lnTo>
                  <a:pt x="4455" y="1621"/>
                </a:lnTo>
                <a:lnTo>
                  <a:pt x="4455" y="1623"/>
                </a:lnTo>
                <a:lnTo>
                  <a:pt x="4455" y="1625"/>
                </a:lnTo>
                <a:lnTo>
                  <a:pt x="4457" y="1625"/>
                </a:lnTo>
                <a:lnTo>
                  <a:pt x="4457" y="1627"/>
                </a:lnTo>
                <a:lnTo>
                  <a:pt x="4459" y="1627"/>
                </a:lnTo>
                <a:lnTo>
                  <a:pt x="4457" y="1629"/>
                </a:lnTo>
                <a:lnTo>
                  <a:pt x="4457" y="1631"/>
                </a:lnTo>
                <a:lnTo>
                  <a:pt x="4457" y="1633"/>
                </a:lnTo>
                <a:lnTo>
                  <a:pt x="4457" y="1633"/>
                </a:lnTo>
                <a:lnTo>
                  <a:pt x="4457" y="1635"/>
                </a:lnTo>
                <a:lnTo>
                  <a:pt x="4459" y="1635"/>
                </a:lnTo>
                <a:lnTo>
                  <a:pt x="4461" y="1638"/>
                </a:lnTo>
                <a:lnTo>
                  <a:pt x="4461" y="1638"/>
                </a:lnTo>
                <a:lnTo>
                  <a:pt x="4463" y="1640"/>
                </a:lnTo>
                <a:lnTo>
                  <a:pt x="4463" y="1642"/>
                </a:lnTo>
                <a:lnTo>
                  <a:pt x="4465" y="1642"/>
                </a:lnTo>
                <a:lnTo>
                  <a:pt x="4465" y="1644"/>
                </a:lnTo>
                <a:lnTo>
                  <a:pt x="4467" y="1644"/>
                </a:lnTo>
                <a:lnTo>
                  <a:pt x="4467" y="1644"/>
                </a:lnTo>
                <a:lnTo>
                  <a:pt x="4465" y="1642"/>
                </a:lnTo>
                <a:lnTo>
                  <a:pt x="4463" y="1638"/>
                </a:lnTo>
                <a:lnTo>
                  <a:pt x="4461" y="1635"/>
                </a:lnTo>
                <a:lnTo>
                  <a:pt x="4461" y="1631"/>
                </a:lnTo>
                <a:lnTo>
                  <a:pt x="4461" y="1629"/>
                </a:lnTo>
                <a:lnTo>
                  <a:pt x="4461" y="1629"/>
                </a:lnTo>
                <a:lnTo>
                  <a:pt x="4461" y="1627"/>
                </a:lnTo>
                <a:lnTo>
                  <a:pt x="4461" y="1625"/>
                </a:lnTo>
                <a:lnTo>
                  <a:pt x="4461" y="1625"/>
                </a:lnTo>
                <a:lnTo>
                  <a:pt x="4461" y="1625"/>
                </a:lnTo>
                <a:lnTo>
                  <a:pt x="4463" y="1625"/>
                </a:lnTo>
                <a:lnTo>
                  <a:pt x="4465" y="1625"/>
                </a:lnTo>
                <a:lnTo>
                  <a:pt x="4467" y="1625"/>
                </a:lnTo>
                <a:lnTo>
                  <a:pt x="4469" y="1625"/>
                </a:lnTo>
                <a:lnTo>
                  <a:pt x="4469" y="1627"/>
                </a:lnTo>
                <a:lnTo>
                  <a:pt x="4476" y="1627"/>
                </a:lnTo>
                <a:lnTo>
                  <a:pt x="4476" y="1627"/>
                </a:lnTo>
                <a:lnTo>
                  <a:pt x="4473" y="1627"/>
                </a:lnTo>
                <a:lnTo>
                  <a:pt x="4473" y="1627"/>
                </a:lnTo>
                <a:lnTo>
                  <a:pt x="4471" y="1625"/>
                </a:lnTo>
                <a:lnTo>
                  <a:pt x="4471" y="1625"/>
                </a:lnTo>
                <a:lnTo>
                  <a:pt x="4471" y="1623"/>
                </a:lnTo>
                <a:lnTo>
                  <a:pt x="4471" y="1623"/>
                </a:lnTo>
                <a:lnTo>
                  <a:pt x="4467" y="1623"/>
                </a:lnTo>
                <a:lnTo>
                  <a:pt x="4465" y="1621"/>
                </a:lnTo>
                <a:lnTo>
                  <a:pt x="4465" y="1619"/>
                </a:lnTo>
                <a:lnTo>
                  <a:pt x="4467" y="1619"/>
                </a:lnTo>
                <a:lnTo>
                  <a:pt x="4467" y="1619"/>
                </a:lnTo>
                <a:lnTo>
                  <a:pt x="4469" y="1617"/>
                </a:lnTo>
                <a:lnTo>
                  <a:pt x="4471" y="1617"/>
                </a:lnTo>
                <a:lnTo>
                  <a:pt x="4471" y="1614"/>
                </a:lnTo>
                <a:lnTo>
                  <a:pt x="4473" y="1612"/>
                </a:lnTo>
                <a:lnTo>
                  <a:pt x="4471" y="1610"/>
                </a:lnTo>
                <a:lnTo>
                  <a:pt x="4471" y="1608"/>
                </a:lnTo>
                <a:lnTo>
                  <a:pt x="4471" y="1608"/>
                </a:lnTo>
                <a:lnTo>
                  <a:pt x="4469" y="1608"/>
                </a:lnTo>
                <a:lnTo>
                  <a:pt x="4467" y="1610"/>
                </a:lnTo>
                <a:lnTo>
                  <a:pt x="4465" y="1610"/>
                </a:lnTo>
                <a:lnTo>
                  <a:pt x="4465" y="1612"/>
                </a:lnTo>
                <a:lnTo>
                  <a:pt x="4465" y="1612"/>
                </a:lnTo>
                <a:lnTo>
                  <a:pt x="4465" y="1614"/>
                </a:lnTo>
                <a:lnTo>
                  <a:pt x="4463" y="1614"/>
                </a:lnTo>
                <a:lnTo>
                  <a:pt x="4463" y="1614"/>
                </a:lnTo>
                <a:lnTo>
                  <a:pt x="4461" y="1617"/>
                </a:lnTo>
                <a:lnTo>
                  <a:pt x="4461" y="1619"/>
                </a:lnTo>
                <a:lnTo>
                  <a:pt x="4461" y="1619"/>
                </a:lnTo>
                <a:lnTo>
                  <a:pt x="4461" y="1619"/>
                </a:lnTo>
                <a:lnTo>
                  <a:pt x="4459" y="1619"/>
                </a:lnTo>
                <a:lnTo>
                  <a:pt x="4459" y="1619"/>
                </a:lnTo>
                <a:lnTo>
                  <a:pt x="4457" y="1619"/>
                </a:lnTo>
                <a:lnTo>
                  <a:pt x="4457" y="1619"/>
                </a:lnTo>
                <a:lnTo>
                  <a:pt x="4457" y="1617"/>
                </a:lnTo>
                <a:lnTo>
                  <a:pt x="4457" y="1617"/>
                </a:lnTo>
                <a:lnTo>
                  <a:pt x="4461" y="1614"/>
                </a:lnTo>
                <a:lnTo>
                  <a:pt x="4461" y="1612"/>
                </a:lnTo>
                <a:lnTo>
                  <a:pt x="4463" y="1612"/>
                </a:lnTo>
                <a:lnTo>
                  <a:pt x="4463" y="1610"/>
                </a:lnTo>
                <a:lnTo>
                  <a:pt x="4463" y="1608"/>
                </a:lnTo>
                <a:lnTo>
                  <a:pt x="4463" y="1606"/>
                </a:lnTo>
                <a:lnTo>
                  <a:pt x="4461" y="1606"/>
                </a:lnTo>
                <a:lnTo>
                  <a:pt x="4461" y="1604"/>
                </a:lnTo>
                <a:lnTo>
                  <a:pt x="4461" y="1604"/>
                </a:lnTo>
                <a:lnTo>
                  <a:pt x="4461" y="1604"/>
                </a:lnTo>
                <a:lnTo>
                  <a:pt x="4463" y="1600"/>
                </a:lnTo>
                <a:lnTo>
                  <a:pt x="4463" y="1600"/>
                </a:lnTo>
                <a:lnTo>
                  <a:pt x="4463" y="1600"/>
                </a:lnTo>
                <a:lnTo>
                  <a:pt x="4461" y="1600"/>
                </a:lnTo>
                <a:lnTo>
                  <a:pt x="4461" y="1600"/>
                </a:lnTo>
                <a:lnTo>
                  <a:pt x="4459" y="1604"/>
                </a:lnTo>
                <a:lnTo>
                  <a:pt x="4457" y="1604"/>
                </a:lnTo>
                <a:lnTo>
                  <a:pt x="4457" y="1606"/>
                </a:lnTo>
                <a:lnTo>
                  <a:pt x="4457" y="1608"/>
                </a:lnTo>
                <a:lnTo>
                  <a:pt x="4455" y="1608"/>
                </a:lnTo>
                <a:lnTo>
                  <a:pt x="4455" y="1610"/>
                </a:lnTo>
                <a:lnTo>
                  <a:pt x="4455" y="1612"/>
                </a:lnTo>
                <a:lnTo>
                  <a:pt x="4455" y="1614"/>
                </a:lnTo>
                <a:close/>
                <a:moveTo>
                  <a:pt x="4415" y="1059"/>
                </a:moveTo>
                <a:lnTo>
                  <a:pt x="4415" y="1059"/>
                </a:lnTo>
                <a:lnTo>
                  <a:pt x="4415" y="1059"/>
                </a:lnTo>
                <a:lnTo>
                  <a:pt x="4415" y="1059"/>
                </a:lnTo>
                <a:lnTo>
                  <a:pt x="4415" y="1059"/>
                </a:lnTo>
                <a:lnTo>
                  <a:pt x="4415" y="1059"/>
                </a:lnTo>
                <a:lnTo>
                  <a:pt x="4413" y="1059"/>
                </a:lnTo>
                <a:lnTo>
                  <a:pt x="4413" y="1059"/>
                </a:lnTo>
                <a:lnTo>
                  <a:pt x="4413" y="1059"/>
                </a:lnTo>
                <a:lnTo>
                  <a:pt x="4413" y="1059"/>
                </a:lnTo>
                <a:lnTo>
                  <a:pt x="4415" y="1059"/>
                </a:lnTo>
                <a:lnTo>
                  <a:pt x="4415" y="1059"/>
                </a:lnTo>
                <a:close/>
                <a:moveTo>
                  <a:pt x="4444" y="1118"/>
                </a:moveTo>
                <a:lnTo>
                  <a:pt x="4444" y="1118"/>
                </a:lnTo>
                <a:lnTo>
                  <a:pt x="4442" y="1118"/>
                </a:lnTo>
                <a:lnTo>
                  <a:pt x="4442" y="1118"/>
                </a:lnTo>
                <a:lnTo>
                  <a:pt x="4442" y="1120"/>
                </a:lnTo>
                <a:lnTo>
                  <a:pt x="4444" y="1120"/>
                </a:lnTo>
                <a:lnTo>
                  <a:pt x="4444" y="1118"/>
                </a:lnTo>
                <a:close/>
                <a:moveTo>
                  <a:pt x="4402" y="1277"/>
                </a:moveTo>
                <a:lnTo>
                  <a:pt x="4402" y="1275"/>
                </a:lnTo>
                <a:lnTo>
                  <a:pt x="4402" y="1275"/>
                </a:lnTo>
                <a:lnTo>
                  <a:pt x="4402" y="1275"/>
                </a:lnTo>
                <a:lnTo>
                  <a:pt x="4400" y="1273"/>
                </a:lnTo>
                <a:lnTo>
                  <a:pt x="4400" y="1275"/>
                </a:lnTo>
                <a:lnTo>
                  <a:pt x="4400" y="1275"/>
                </a:lnTo>
                <a:lnTo>
                  <a:pt x="4400" y="1275"/>
                </a:lnTo>
                <a:lnTo>
                  <a:pt x="4400" y="1275"/>
                </a:lnTo>
                <a:lnTo>
                  <a:pt x="4400" y="1275"/>
                </a:lnTo>
                <a:lnTo>
                  <a:pt x="4402" y="1277"/>
                </a:lnTo>
                <a:close/>
                <a:moveTo>
                  <a:pt x="4404" y="1434"/>
                </a:moveTo>
                <a:lnTo>
                  <a:pt x="4406" y="1436"/>
                </a:lnTo>
                <a:lnTo>
                  <a:pt x="4409" y="1434"/>
                </a:lnTo>
                <a:lnTo>
                  <a:pt x="4409" y="1434"/>
                </a:lnTo>
                <a:lnTo>
                  <a:pt x="4409" y="1436"/>
                </a:lnTo>
                <a:lnTo>
                  <a:pt x="4409" y="1434"/>
                </a:lnTo>
                <a:lnTo>
                  <a:pt x="4411" y="1434"/>
                </a:lnTo>
                <a:lnTo>
                  <a:pt x="4411" y="1432"/>
                </a:lnTo>
                <a:lnTo>
                  <a:pt x="4411" y="1430"/>
                </a:lnTo>
                <a:lnTo>
                  <a:pt x="4409" y="1430"/>
                </a:lnTo>
                <a:lnTo>
                  <a:pt x="4409" y="1430"/>
                </a:lnTo>
                <a:lnTo>
                  <a:pt x="4406" y="1428"/>
                </a:lnTo>
                <a:lnTo>
                  <a:pt x="4406" y="1428"/>
                </a:lnTo>
                <a:lnTo>
                  <a:pt x="4406" y="1428"/>
                </a:lnTo>
                <a:lnTo>
                  <a:pt x="4406" y="1430"/>
                </a:lnTo>
                <a:lnTo>
                  <a:pt x="4406" y="1432"/>
                </a:lnTo>
                <a:lnTo>
                  <a:pt x="4404" y="1434"/>
                </a:lnTo>
                <a:lnTo>
                  <a:pt x="4404" y="1434"/>
                </a:lnTo>
                <a:close/>
                <a:moveTo>
                  <a:pt x="4459" y="1245"/>
                </a:moveTo>
                <a:lnTo>
                  <a:pt x="4457" y="1245"/>
                </a:lnTo>
                <a:lnTo>
                  <a:pt x="4457" y="1248"/>
                </a:lnTo>
                <a:lnTo>
                  <a:pt x="4457" y="1248"/>
                </a:lnTo>
                <a:lnTo>
                  <a:pt x="4459" y="1248"/>
                </a:lnTo>
                <a:lnTo>
                  <a:pt x="4459" y="1248"/>
                </a:lnTo>
                <a:lnTo>
                  <a:pt x="4459" y="1248"/>
                </a:lnTo>
                <a:lnTo>
                  <a:pt x="4459" y="1245"/>
                </a:lnTo>
                <a:lnTo>
                  <a:pt x="4459" y="1245"/>
                </a:lnTo>
                <a:lnTo>
                  <a:pt x="4461" y="1245"/>
                </a:lnTo>
                <a:lnTo>
                  <a:pt x="4461" y="1243"/>
                </a:lnTo>
                <a:lnTo>
                  <a:pt x="4461" y="1243"/>
                </a:lnTo>
                <a:lnTo>
                  <a:pt x="4461" y="1243"/>
                </a:lnTo>
                <a:lnTo>
                  <a:pt x="4461" y="1243"/>
                </a:lnTo>
                <a:lnTo>
                  <a:pt x="4463" y="1241"/>
                </a:lnTo>
                <a:lnTo>
                  <a:pt x="4463" y="1241"/>
                </a:lnTo>
                <a:lnTo>
                  <a:pt x="4465" y="1239"/>
                </a:lnTo>
                <a:lnTo>
                  <a:pt x="4465" y="1239"/>
                </a:lnTo>
                <a:lnTo>
                  <a:pt x="4467" y="1239"/>
                </a:lnTo>
                <a:lnTo>
                  <a:pt x="4467" y="1237"/>
                </a:lnTo>
                <a:lnTo>
                  <a:pt x="4465" y="1235"/>
                </a:lnTo>
                <a:lnTo>
                  <a:pt x="4465" y="1237"/>
                </a:lnTo>
                <a:lnTo>
                  <a:pt x="4463" y="1239"/>
                </a:lnTo>
                <a:lnTo>
                  <a:pt x="4463" y="1239"/>
                </a:lnTo>
                <a:lnTo>
                  <a:pt x="4463" y="1239"/>
                </a:lnTo>
                <a:lnTo>
                  <a:pt x="4463" y="1239"/>
                </a:lnTo>
                <a:lnTo>
                  <a:pt x="4463" y="1239"/>
                </a:lnTo>
                <a:lnTo>
                  <a:pt x="4461" y="1239"/>
                </a:lnTo>
                <a:lnTo>
                  <a:pt x="4461" y="1239"/>
                </a:lnTo>
                <a:lnTo>
                  <a:pt x="4461" y="1239"/>
                </a:lnTo>
                <a:lnTo>
                  <a:pt x="4461" y="1241"/>
                </a:lnTo>
                <a:lnTo>
                  <a:pt x="4461" y="1241"/>
                </a:lnTo>
                <a:lnTo>
                  <a:pt x="4459" y="1241"/>
                </a:lnTo>
                <a:lnTo>
                  <a:pt x="4459" y="1243"/>
                </a:lnTo>
                <a:lnTo>
                  <a:pt x="4459" y="1243"/>
                </a:lnTo>
                <a:lnTo>
                  <a:pt x="4459" y="1245"/>
                </a:lnTo>
                <a:close/>
                <a:moveTo>
                  <a:pt x="4409" y="1449"/>
                </a:moveTo>
                <a:lnTo>
                  <a:pt x="4409" y="1453"/>
                </a:lnTo>
                <a:lnTo>
                  <a:pt x="4411" y="1455"/>
                </a:lnTo>
                <a:lnTo>
                  <a:pt x="4411" y="1455"/>
                </a:lnTo>
                <a:lnTo>
                  <a:pt x="4413" y="1457"/>
                </a:lnTo>
                <a:lnTo>
                  <a:pt x="4413" y="1457"/>
                </a:lnTo>
                <a:lnTo>
                  <a:pt x="4415" y="1457"/>
                </a:lnTo>
                <a:lnTo>
                  <a:pt x="4415" y="1459"/>
                </a:lnTo>
                <a:lnTo>
                  <a:pt x="4415" y="1459"/>
                </a:lnTo>
                <a:lnTo>
                  <a:pt x="4417" y="1459"/>
                </a:lnTo>
                <a:lnTo>
                  <a:pt x="4417" y="1461"/>
                </a:lnTo>
                <a:lnTo>
                  <a:pt x="4417" y="1461"/>
                </a:lnTo>
                <a:lnTo>
                  <a:pt x="4419" y="1461"/>
                </a:lnTo>
                <a:lnTo>
                  <a:pt x="4419" y="1461"/>
                </a:lnTo>
                <a:lnTo>
                  <a:pt x="4419" y="1463"/>
                </a:lnTo>
                <a:lnTo>
                  <a:pt x="4417" y="1463"/>
                </a:lnTo>
                <a:lnTo>
                  <a:pt x="4417" y="1466"/>
                </a:lnTo>
                <a:lnTo>
                  <a:pt x="4419" y="1468"/>
                </a:lnTo>
                <a:lnTo>
                  <a:pt x="4419" y="1468"/>
                </a:lnTo>
                <a:lnTo>
                  <a:pt x="4421" y="1470"/>
                </a:lnTo>
                <a:lnTo>
                  <a:pt x="4421" y="1470"/>
                </a:lnTo>
                <a:lnTo>
                  <a:pt x="4423" y="1470"/>
                </a:lnTo>
                <a:lnTo>
                  <a:pt x="4425" y="1472"/>
                </a:lnTo>
                <a:lnTo>
                  <a:pt x="4427" y="1470"/>
                </a:lnTo>
                <a:lnTo>
                  <a:pt x="4427" y="1472"/>
                </a:lnTo>
                <a:lnTo>
                  <a:pt x="4429" y="1472"/>
                </a:lnTo>
                <a:lnTo>
                  <a:pt x="4429" y="1472"/>
                </a:lnTo>
                <a:lnTo>
                  <a:pt x="4429" y="1470"/>
                </a:lnTo>
                <a:lnTo>
                  <a:pt x="4427" y="1470"/>
                </a:lnTo>
                <a:lnTo>
                  <a:pt x="4427" y="1470"/>
                </a:lnTo>
                <a:lnTo>
                  <a:pt x="4427" y="1468"/>
                </a:lnTo>
                <a:lnTo>
                  <a:pt x="4427" y="1468"/>
                </a:lnTo>
                <a:lnTo>
                  <a:pt x="4427" y="1468"/>
                </a:lnTo>
                <a:lnTo>
                  <a:pt x="4425" y="1466"/>
                </a:lnTo>
                <a:lnTo>
                  <a:pt x="4425" y="1463"/>
                </a:lnTo>
                <a:lnTo>
                  <a:pt x="4425" y="1463"/>
                </a:lnTo>
                <a:lnTo>
                  <a:pt x="4425" y="1461"/>
                </a:lnTo>
                <a:lnTo>
                  <a:pt x="4425" y="1461"/>
                </a:lnTo>
                <a:lnTo>
                  <a:pt x="4425" y="1459"/>
                </a:lnTo>
                <a:lnTo>
                  <a:pt x="4425" y="1457"/>
                </a:lnTo>
                <a:lnTo>
                  <a:pt x="4425" y="1455"/>
                </a:lnTo>
                <a:lnTo>
                  <a:pt x="4427" y="1455"/>
                </a:lnTo>
                <a:lnTo>
                  <a:pt x="4425" y="1455"/>
                </a:lnTo>
                <a:lnTo>
                  <a:pt x="4425" y="1453"/>
                </a:lnTo>
                <a:lnTo>
                  <a:pt x="4423" y="1453"/>
                </a:lnTo>
                <a:lnTo>
                  <a:pt x="4423" y="1453"/>
                </a:lnTo>
                <a:lnTo>
                  <a:pt x="4423" y="1453"/>
                </a:lnTo>
                <a:lnTo>
                  <a:pt x="4423" y="1451"/>
                </a:lnTo>
                <a:lnTo>
                  <a:pt x="4421" y="1451"/>
                </a:lnTo>
                <a:lnTo>
                  <a:pt x="4421" y="1449"/>
                </a:lnTo>
                <a:lnTo>
                  <a:pt x="4417" y="1451"/>
                </a:lnTo>
                <a:lnTo>
                  <a:pt x="4413" y="1451"/>
                </a:lnTo>
                <a:lnTo>
                  <a:pt x="4409" y="1449"/>
                </a:lnTo>
                <a:close/>
                <a:moveTo>
                  <a:pt x="4406" y="1275"/>
                </a:moveTo>
                <a:lnTo>
                  <a:pt x="4409" y="1275"/>
                </a:lnTo>
                <a:lnTo>
                  <a:pt x="4409" y="1273"/>
                </a:lnTo>
                <a:lnTo>
                  <a:pt x="4409" y="1271"/>
                </a:lnTo>
                <a:lnTo>
                  <a:pt x="4409" y="1271"/>
                </a:lnTo>
                <a:lnTo>
                  <a:pt x="4406" y="1273"/>
                </a:lnTo>
                <a:lnTo>
                  <a:pt x="4406" y="1273"/>
                </a:lnTo>
                <a:lnTo>
                  <a:pt x="4406" y="1273"/>
                </a:lnTo>
                <a:lnTo>
                  <a:pt x="4404" y="1273"/>
                </a:lnTo>
                <a:lnTo>
                  <a:pt x="4406" y="1275"/>
                </a:lnTo>
                <a:lnTo>
                  <a:pt x="4406" y="1275"/>
                </a:lnTo>
                <a:close/>
                <a:moveTo>
                  <a:pt x="4425" y="1269"/>
                </a:moveTo>
                <a:lnTo>
                  <a:pt x="4425" y="1269"/>
                </a:lnTo>
                <a:lnTo>
                  <a:pt x="4423" y="1269"/>
                </a:lnTo>
                <a:lnTo>
                  <a:pt x="4423" y="1266"/>
                </a:lnTo>
                <a:lnTo>
                  <a:pt x="4423" y="1266"/>
                </a:lnTo>
                <a:lnTo>
                  <a:pt x="4423" y="1269"/>
                </a:lnTo>
                <a:lnTo>
                  <a:pt x="4423" y="1269"/>
                </a:lnTo>
                <a:lnTo>
                  <a:pt x="4425" y="1269"/>
                </a:lnTo>
                <a:close/>
                <a:moveTo>
                  <a:pt x="4486" y="1134"/>
                </a:moveTo>
                <a:lnTo>
                  <a:pt x="4484" y="1136"/>
                </a:lnTo>
                <a:lnTo>
                  <a:pt x="4486" y="1136"/>
                </a:lnTo>
                <a:lnTo>
                  <a:pt x="4488" y="1139"/>
                </a:lnTo>
                <a:lnTo>
                  <a:pt x="4490" y="1139"/>
                </a:lnTo>
                <a:lnTo>
                  <a:pt x="4490" y="1141"/>
                </a:lnTo>
                <a:lnTo>
                  <a:pt x="4490" y="1143"/>
                </a:lnTo>
                <a:lnTo>
                  <a:pt x="4490" y="1143"/>
                </a:lnTo>
                <a:lnTo>
                  <a:pt x="4488" y="1141"/>
                </a:lnTo>
                <a:lnTo>
                  <a:pt x="4488" y="1141"/>
                </a:lnTo>
                <a:lnTo>
                  <a:pt x="4486" y="1139"/>
                </a:lnTo>
                <a:lnTo>
                  <a:pt x="4486" y="1141"/>
                </a:lnTo>
                <a:lnTo>
                  <a:pt x="4486" y="1141"/>
                </a:lnTo>
                <a:lnTo>
                  <a:pt x="4486" y="1143"/>
                </a:lnTo>
                <a:lnTo>
                  <a:pt x="4488" y="1143"/>
                </a:lnTo>
                <a:lnTo>
                  <a:pt x="4488" y="1145"/>
                </a:lnTo>
                <a:lnTo>
                  <a:pt x="4488" y="1145"/>
                </a:lnTo>
                <a:lnTo>
                  <a:pt x="4488" y="1147"/>
                </a:lnTo>
                <a:lnTo>
                  <a:pt x="4488" y="1145"/>
                </a:lnTo>
                <a:lnTo>
                  <a:pt x="4490" y="1145"/>
                </a:lnTo>
                <a:lnTo>
                  <a:pt x="4492" y="1143"/>
                </a:lnTo>
                <a:lnTo>
                  <a:pt x="4492" y="1143"/>
                </a:lnTo>
                <a:lnTo>
                  <a:pt x="4494" y="1145"/>
                </a:lnTo>
                <a:lnTo>
                  <a:pt x="4494" y="1145"/>
                </a:lnTo>
                <a:lnTo>
                  <a:pt x="4494" y="1145"/>
                </a:lnTo>
                <a:lnTo>
                  <a:pt x="4497" y="1145"/>
                </a:lnTo>
                <a:lnTo>
                  <a:pt x="4497" y="1143"/>
                </a:lnTo>
                <a:lnTo>
                  <a:pt x="4497" y="1143"/>
                </a:lnTo>
                <a:lnTo>
                  <a:pt x="4497" y="1143"/>
                </a:lnTo>
                <a:lnTo>
                  <a:pt x="4494" y="1143"/>
                </a:lnTo>
                <a:lnTo>
                  <a:pt x="4494" y="1143"/>
                </a:lnTo>
                <a:lnTo>
                  <a:pt x="4494" y="1143"/>
                </a:lnTo>
                <a:lnTo>
                  <a:pt x="4494" y="1141"/>
                </a:lnTo>
                <a:lnTo>
                  <a:pt x="4494" y="1139"/>
                </a:lnTo>
                <a:lnTo>
                  <a:pt x="4492" y="1139"/>
                </a:lnTo>
                <a:lnTo>
                  <a:pt x="4494" y="1136"/>
                </a:lnTo>
                <a:lnTo>
                  <a:pt x="4494" y="1136"/>
                </a:lnTo>
                <a:lnTo>
                  <a:pt x="4494" y="1136"/>
                </a:lnTo>
                <a:lnTo>
                  <a:pt x="4497" y="1139"/>
                </a:lnTo>
                <a:lnTo>
                  <a:pt x="4497" y="1141"/>
                </a:lnTo>
                <a:lnTo>
                  <a:pt x="4499" y="1143"/>
                </a:lnTo>
                <a:lnTo>
                  <a:pt x="4499" y="1145"/>
                </a:lnTo>
                <a:lnTo>
                  <a:pt x="4499" y="1145"/>
                </a:lnTo>
                <a:lnTo>
                  <a:pt x="4499" y="1145"/>
                </a:lnTo>
                <a:lnTo>
                  <a:pt x="4501" y="1145"/>
                </a:lnTo>
                <a:lnTo>
                  <a:pt x="4499" y="1149"/>
                </a:lnTo>
                <a:lnTo>
                  <a:pt x="4499" y="1151"/>
                </a:lnTo>
                <a:lnTo>
                  <a:pt x="4497" y="1153"/>
                </a:lnTo>
                <a:lnTo>
                  <a:pt x="4497" y="1153"/>
                </a:lnTo>
                <a:lnTo>
                  <a:pt x="4494" y="1153"/>
                </a:lnTo>
                <a:lnTo>
                  <a:pt x="4494" y="1155"/>
                </a:lnTo>
                <a:lnTo>
                  <a:pt x="4494" y="1157"/>
                </a:lnTo>
                <a:lnTo>
                  <a:pt x="4494" y="1157"/>
                </a:lnTo>
                <a:lnTo>
                  <a:pt x="4494" y="1160"/>
                </a:lnTo>
                <a:lnTo>
                  <a:pt x="4494" y="1160"/>
                </a:lnTo>
                <a:lnTo>
                  <a:pt x="4494" y="1160"/>
                </a:lnTo>
                <a:lnTo>
                  <a:pt x="4497" y="1162"/>
                </a:lnTo>
                <a:lnTo>
                  <a:pt x="4497" y="1164"/>
                </a:lnTo>
                <a:lnTo>
                  <a:pt x="4494" y="1164"/>
                </a:lnTo>
                <a:lnTo>
                  <a:pt x="4494" y="1164"/>
                </a:lnTo>
                <a:lnTo>
                  <a:pt x="4492" y="1166"/>
                </a:lnTo>
                <a:lnTo>
                  <a:pt x="4494" y="1168"/>
                </a:lnTo>
                <a:lnTo>
                  <a:pt x="4494" y="1168"/>
                </a:lnTo>
                <a:lnTo>
                  <a:pt x="4497" y="1168"/>
                </a:lnTo>
                <a:lnTo>
                  <a:pt x="4499" y="1168"/>
                </a:lnTo>
                <a:lnTo>
                  <a:pt x="4501" y="1168"/>
                </a:lnTo>
                <a:lnTo>
                  <a:pt x="4501" y="1168"/>
                </a:lnTo>
                <a:lnTo>
                  <a:pt x="4499" y="1166"/>
                </a:lnTo>
                <a:lnTo>
                  <a:pt x="4499" y="1166"/>
                </a:lnTo>
                <a:lnTo>
                  <a:pt x="4499" y="1164"/>
                </a:lnTo>
                <a:lnTo>
                  <a:pt x="4499" y="1164"/>
                </a:lnTo>
                <a:lnTo>
                  <a:pt x="4501" y="1162"/>
                </a:lnTo>
                <a:lnTo>
                  <a:pt x="4501" y="1160"/>
                </a:lnTo>
                <a:lnTo>
                  <a:pt x="4501" y="1160"/>
                </a:lnTo>
                <a:lnTo>
                  <a:pt x="4503" y="1160"/>
                </a:lnTo>
                <a:lnTo>
                  <a:pt x="4503" y="1162"/>
                </a:lnTo>
                <a:lnTo>
                  <a:pt x="4503" y="1162"/>
                </a:lnTo>
                <a:lnTo>
                  <a:pt x="4503" y="1162"/>
                </a:lnTo>
                <a:lnTo>
                  <a:pt x="4503" y="1162"/>
                </a:lnTo>
                <a:lnTo>
                  <a:pt x="4501" y="1162"/>
                </a:lnTo>
                <a:lnTo>
                  <a:pt x="4501" y="1164"/>
                </a:lnTo>
                <a:lnTo>
                  <a:pt x="4503" y="1166"/>
                </a:lnTo>
                <a:lnTo>
                  <a:pt x="4503" y="1168"/>
                </a:lnTo>
                <a:lnTo>
                  <a:pt x="4503" y="1170"/>
                </a:lnTo>
                <a:lnTo>
                  <a:pt x="4501" y="1170"/>
                </a:lnTo>
                <a:lnTo>
                  <a:pt x="4501" y="1170"/>
                </a:lnTo>
                <a:lnTo>
                  <a:pt x="4501" y="1170"/>
                </a:lnTo>
                <a:lnTo>
                  <a:pt x="4501" y="1172"/>
                </a:lnTo>
                <a:lnTo>
                  <a:pt x="4505" y="1170"/>
                </a:lnTo>
                <a:lnTo>
                  <a:pt x="4507" y="1168"/>
                </a:lnTo>
                <a:lnTo>
                  <a:pt x="4507" y="1166"/>
                </a:lnTo>
                <a:lnTo>
                  <a:pt x="4507" y="1164"/>
                </a:lnTo>
                <a:lnTo>
                  <a:pt x="4507" y="1164"/>
                </a:lnTo>
                <a:lnTo>
                  <a:pt x="4509" y="1166"/>
                </a:lnTo>
                <a:lnTo>
                  <a:pt x="4511" y="1166"/>
                </a:lnTo>
                <a:lnTo>
                  <a:pt x="4511" y="1162"/>
                </a:lnTo>
                <a:lnTo>
                  <a:pt x="4513" y="1160"/>
                </a:lnTo>
                <a:lnTo>
                  <a:pt x="4511" y="1157"/>
                </a:lnTo>
                <a:lnTo>
                  <a:pt x="4513" y="1155"/>
                </a:lnTo>
                <a:lnTo>
                  <a:pt x="4513" y="1153"/>
                </a:lnTo>
                <a:lnTo>
                  <a:pt x="4513" y="1151"/>
                </a:lnTo>
                <a:lnTo>
                  <a:pt x="4515" y="1151"/>
                </a:lnTo>
                <a:lnTo>
                  <a:pt x="4515" y="1149"/>
                </a:lnTo>
                <a:lnTo>
                  <a:pt x="4515" y="1147"/>
                </a:lnTo>
                <a:lnTo>
                  <a:pt x="4520" y="1143"/>
                </a:lnTo>
                <a:lnTo>
                  <a:pt x="4520" y="1141"/>
                </a:lnTo>
                <a:lnTo>
                  <a:pt x="4520" y="1141"/>
                </a:lnTo>
                <a:lnTo>
                  <a:pt x="4520" y="1141"/>
                </a:lnTo>
                <a:lnTo>
                  <a:pt x="4520" y="1139"/>
                </a:lnTo>
                <a:lnTo>
                  <a:pt x="4520" y="1139"/>
                </a:lnTo>
                <a:lnTo>
                  <a:pt x="4520" y="1139"/>
                </a:lnTo>
                <a:lnTo>
                  <a:pt x="4517" y="1139"/>
                </a:lnTo>
                <a:lnTo>
                  <a:pt x="4517" y="1136"/>
                </a:lnTo>
                <a:lnTo>
                  <a:pt x="4520" y="1136"/>
                </a:lnTo>
                <a:lnTo>
                  <a:pt x="4515" y="1136"/>
                </a:lnTo>
                <a:lnTo>
                  <a:pt x="4513" y="1134"/>
                </a:lnTo>
                <a:lnTo>
                  <a:pt x="4515" y="1134"/>
                </a:lnTo>
                <a:lnTo>
                  <a:pt x="4515" y="1132"/>
                </a:lnTo>
                <a:lnTo>
                  <a:pt x="4515" y="1130"/>
                </a:lnTo>
                <a:lnTo>
                  <a:pt x="4515" y="1130"/>
                </a:lnTo>
                <a:lnTo>
                  <a:pt x="4515" y="1130"/>
                </a:lnTo>
                <a:lnTo>
                  <a:pt x="4513" y="1130"/>
                </a:lnTo>
                <a:lnTo>
                  <a:pt x="4513" y="1130"/>
                </a:lnTo>
                <a:lnTo>
                  <a:pt x="4511" y="1130"/>
                </a:lnTo>
                <a:lnTo>
                  <a:pt x="4511" y="1130"/>
                </a:lnTo>
                <a:lnTo>
                  <a:pt x="4509" y="1130"/>
                </a:lnTo>
                <a:lnTo>
                  <a:pt x="4509" y="1130"/>
                </a:lnTo>
                <a:lnTo>
                  <a:pt x="4507" y="1128"/>
                </a:lnTo>
                <a:lnTo>
                  <a:pt x="4505" y="1128"/>
                </a:lnTo>
                <a:lnTo>
                  <a:pt x="4505" y="1126"/>
                </a:lnTo>
                <a:lnTo>
                  <a:pt x="4503" y="1126"/>
                </a:lnTo>
                <a:lnTo>
                  <a:pt x="4501" y="1124"/>
                </a:lnTo>
                <a:lnTo>
                  <a:pt x="4501" y="1126"/>
                </a:lnTo>
                <a:lnTo>
                  <a:pt x="4499" y="1126"/>
                </a:lnTo>
                <a:lnTo>
                  <a:pt x="4499" y="1128"/>
                </a:lnTo>
                <a:lnTo>
                  <a:pt x="4497" y="1128"/>
                </a:lnTo>
                <a:lnTo>
                  <a:pt x="4497" y="1130"/>
                </a:lnTo>
                <a:lnTo>
                  <a:pt x="4494" y="1130"/>
                </a:lnTo>
                <a:lnTo>
                  <a:pt x="4494" y="1130"/>
                </a:lnTo>
                <a:lnTo>
                  <a:pt x="4492" y="1130"/>
                </a:lnTo>
                <a:lnTo>
                  <a:pt x="4492" y="1130"/>
                </a:lnTo>
                <a:lnTo>
                  <a:pt x="4492" y="1132"/>
                </a:lnTo>
                <a:lnTo>
                  <a:pt x="4490" y="1132"/>
                </a:lnTo>
                <a:lnTo>
                  <a:pt x="4488" y="1132"/>
                </a:lnTo>
                <a:lnTo>
                  <a:pt x="4488" y="1132"/>
                </a:lnTo>
                <a:lnTo>
                  <a:pt x="4488" y="1134"/>
                </a:lnTo>
                <a:lnTo>
                  <a:pt x="4488" y="1134"/>
                </a:lnTo>
                <a:lnTo>
                  <a:pt x="4486" y="1134"/>
                </a:lnTo>
                <a:lnTo>
                  <a:pt x="4486" y="1134"/>
                </a:lnTo>
                <a:lnTo>
                  <a:pt x="4486" y="1134"/>
                </a:lnTo>
                <a:close/>
                <a:moveTo>
                  <a:pt x="4459" y="1113"/>
                </a:moveTo>
                <a:lnTo>
                  <a:pt x="4459" y="1113"/>
                </a:lnTo>
                <a:lnTo>
                  <a:pt x="4459" y="1113"/>
                </a:lnTo>
                <a:lnTo>
                  <a:pt x="4459" y="1113"/>
                </a:lnTo>
                <a:lnTo>
                  <a:pt x="4459" y="1113"/>
                </a:lnTo>
                <a:close/>
                <a:moveTo>
                  <a:pt x="4488" y="1128"/>
                </a:moveTo>
                <a:lnTo>
                  <a:pt x="4488" y="1126"/>
                </a:lnTo>
                <a:lnTo>
                  <a:pt x="4486" y="1126"/>
                </a:lnTo>
                <a:lnTo>
                  <a:pt x="4486" y="1126"/>
                </a:lnTo>
                <a:lnTo>
                  <a:pt x="4486" y="1128"/>
                </a:lnTo>
                <a:lnTo>
                  <a:pt x="4486" y="1128"/>
                </a:lnTo>
                <a:lnTo>
                  <a:pt x="4488" y="1128"/>
                </a:lnTo>
                <a:close/>
                <a:moveTo>
                  <a:pt x="4534" y="1099"/>
                </a:moveTo>
                <a:lnTo>
                  <a:pt x="4530" y="1101"/>
                </a:lnTo>
                <a:lnTo>
                  <a:pt x="4530" y="1101"/>
                </a:lnTo>
                <a:lnTo>
                  <a:pt x="4528" y="1103"/>
                </a:lnTo>
                <a:lnTo>
                  <a:pt x="4526" y="1105"/>
                </a:lnTo>
                <a:lnTo>
                  <a:pt x="4524" y="1107"/>
                </a:lnTo>
                <a:lnTo>
                  <a:pt x="4522" y="1107"/>
                </a:lnTo>
                <a:lnTo>
                  <a:pt x="4522" y="1109"/>
                </a:lnTo>
                <a:lnTo>
                  <a:pt x="4520" y="1111"/>
                </a:lnTo>
                <a:lnTo>
                  <a:pt x="4517" y="1111"/>
                </a:lnTo>
                <a:lnTo>
                  <a:pt x="4515" y="1113"/>
                </a:lnTo>
                <a:lnTo>
                  <a:pt x="4515" y="1113"/>
                </a:lnTo>
                <a:lnTo>
                  <a:pt x="4513" y="1115"/>
                </a:lnTo>
                <a:lnTo>
                  <a:pt x="4511" y="1115"/>
                </a:lnTo>
                <a:lnTo>
                  <a:pt x="4511" y="1118"/>
                </a:lnTo>
                <a:lnTo>
                  <a:pt x="4509" y="1118"/>
                </a:lnTo>
                <a:lnTo>
                  <a:pt x="4507" y="1118"/>
                </a:lnTo>
                <a:lnTo>
                  <a:pt x="4505" y="1118"/>
                </a:lnTo>
                <a:lnTo>
                  <a:pt x="4505" y="1118"/>
                </a:lnTo>
                <a:lnTo>
                  <a:pt x="4505" y="1120"/>
                </a:lnTo>
                <a:lnTo>
                  <a:pt x="4505" y="1120"/>
                </a:lnTo>
                <a:lnTo>
                  <a:pt x="4505" y="1124"/>
                </a:lnTo>
                <a:lnTo>
                  <a:pt x="4505" y="1124"/>
                </a:lnTo>
                <a:lnTo>
                  <a:pt x="4507" y="1124"/>
                </a:lnTo>
                <a:lnTo>
                  <a:pt x="4507" y="1124"/>
                </a:lnTo>
                <a:lnTo>
                  <a:pt x="4509" y="1124"/>
                </a:lnTo>
                <a:lnTo>
                  <a:pt x="4511" y="1124"/>
                </a:lnTo>
                <a:lnTo>
                  <a:pt x="4511" y="1124"/>
                </a:lnTo>
                <a:lnTo>
                  <a:pt x="4513" y="1124"/>
                </a:lnTo>
                <a:lnTo>
                  <a:pt x="4515" y="1124"/>
                </a:lnTo>
                <a:lnTo>
                  <a:pt x="4517" y="1124"/>
                </a:lnTo>
                <a:lnTo>
                  <a:pt x="4522" y="1126"/>
                </a:lnTo>
                <a:lnTo>
                  <a:pt x="4522" y="1126"/>
                </a:lnTo>
                <a:lnTo>
                  <a:pt x="4522" y="1124"/>
                </a:lnTo>
                <a:lnTo>
                  <a:pt x="4524" y="1124"/>
                </a:lnTo>
                <a:lnTo>
                  <a:pt x="4524" y="1120"/>
                </a:lnTo>
                <a:lnTo>
                  <a:pt x="4524" y="1118"/>
                </a:lnTo>
                <a:lnTo>
                  <a:pt x="4526" y="1118"/>
                </a:lnTo>
                <a:lnTo>
                  <a:pt x="4528" y="1120"/>
                </a:lnTo>
                <a:lnTo>
                  <a:pt x="4530" y="1120"/>
                </a:lnTo>
                <a:lnTo>
                  <a:pt x="4532" y="1120"/>
                </a:lnTo>
                <a:lnTo>
                  <a:pt x="4534" y="1118"/>
                </a:lnTo>
                <a:lnTo>
                  <a:pt x="4536" y="1120"/>
                </a:lnTo>
                <a:lnTo>
                  <a:pt x="4538" y="1118"/>
                </a:lnTo>
                <a:lnTo>
                  <a:pt x="4538" y="1118"/>
                </a:lnTo>
                <a:lnTo>
                  <a:pt x="4541" y="1118"/>
                </a:lnTo>
                <a:lnTo>
                  <a:pt x="4541" y="1118"/>
                </a:lnTo>
                <a:lnTo>
                  <a:pt x="4543" y="1115"/>
                </a:lnTo>
                <a:lnTo>
                  <a:pt x="4545" y="1115"/>
                </a:lnTo>
                <a:lnTo>
                  <a:pt x="4547" y="1115"/>
                </a:lnTo>
                <a:lnTo>
                  <a:pt x="4549" y="1115"/>
                </a:lnTo>
                <a:lnTo>
                  <a:pt x="4551" y="1113"/>
                </a:lnTo>
                <a:lnTo>
                  <a:pt x="4551" y="1113"/>
                </a:lnTo>
                <a:lnTo>
                  <a:pt x="4553" y="1111"/>
                </a:lnTo>
                <a:lnTo>
                  <a:pt x="4555" y="1111"/>
                </a:lnTo>
                <a:lnTo>
                  <a:pt x="4555" y="1111"/>
                </a:lnTo>
                <a:lnTo>
                  <a:pt x="4557" y="1111"/>
                </a:lnTo>
                <a:lnTo>
                  <a:pt x="4559" y="1111"/>
                </a:lnTo>
                <a:lnTo>
                  <a:pt x="4559" y="1111"/>
                </a:lnTo>
                <a:lnTo>
                  <a:pt x="4561" y="1113"/>
                </a:lnTo>
                <a:lnTo>
                  <a:pt x="4564" y="1113"/>
                </a:lnTo>
                <a:lnTo>
                  <a:pt x="4566" y="1113"/>
                </a:lnTo>
                <a:lnTo>
                  <a:pt x="4568" y="1113"/>
                </a:lnTo>
                <a:lnTo>
                  <a:pt x="4570" y="1113"/>
                </a:lnTo>
                <a:lnTo>
                  <a:pt x="4570" y="1115"/>
                </a:lnTo>
                <a:lnTo>
                  <a:pt x="4570" y="1115"/>
                </a:lnTo>
                <a:lnTo>
                  <a:pt x="4568" y="1118"/>
                </a:lnTo>
                <a:lnTo>
                  <a:pt x="4568" y="1118"/>
                </a:lnTo>
                <a:lnTo>
                  <a:pt x="4566" y="1118"/>
                </a:lnTo>
                <a:lnTo>
                  <a:pt x="4566" y="1120"/>
                </a:lnTo>
                <a:lnTo>
                  <a:pt x="4566" y="1120"/>
                </a:lnTo>
                <a:lnTo>
                  <a:pt x="4566" y="1124"/>
                </a:lnTo>
                <a:lnTo>
                  <a:pt x="4566" y="1126"/>
                </a:lnTo>
                <a:lnTo>
                  <a:pt x="4568" y="1126"/>
                </a:lnTo>
                <a:lnTo>
                  <a:pt x="4568" y="1128"/>
                </a:lnTo>
                <a:lnTo>
                  <a:pt x="4570" y="1130"/>
                </a:lnTo>
                <a:lnTo>
                  <a:pt x="4570" y="1130"/>
                </a:lnTo>
                <a:lnTo>
                  <a:pt x="4574" y="1132"/>
                </a:lnTo>
                <a:lnTo>
                  <a:pt x="4576" y="1130"/>
                </a:lnTo>
                <a:lnTo>
                  <a:pt x="4578" y="1128"/>
                </a:lnTo>
                <a:lnTo>
                  <a:pt x="4582" y="1122"/>
                </a:lnTo>
                <a:lnTo>
                  <a:pt x="4582" y="1122"/>
                </a:lnTo>
                <a:lnTo>
                  <a:pt x="4587" y="1120"/>
                </a:lnTo>
                <a:lnTo>
                  <a:pt x="4589" y="1120"/>
                </a:lnTo>
                <a:lnTo>
                  <a:pt x="4591" y="1118"/>
                </a:lnTo>
                <a:lnTo>
                  <a:pt x="4591" y="1118"/>
                </a:lnTo>
                <a:lnTo>
                  <a:pt x="4591" y="1118"/>
                </a:lnTo>
                <a:lnTo>
                  <a:pt x="4591" y="1115"/>
                </a:lnTo>
                <a:lnTo>
                  <a:pt x="4587" y="1113"/>
                </a:lnTo>
                <a:lnTo>
                  <a:pt x="4587" y="1113"/>
                </a:lnTo>
                <a:lnTo>
                  <a:pt x="4587" y="1111"/>
                </a:lnTo>
                <a:lnTo>
                  <a:pt x="4589" y="1107"/>
                </a:lnTo>
                <a:lnTo>
                  <a:pt x="4589" y="1107"/>
                </a:lnTo>
                <a:lnTo>
                  <a:pt x="4589" y="1107"/>
                </a:lnTo>
                <a:lnTo>
                  <a:pt x="4591" y="1107"/>
                </a:lnTo>
                <a:lnTo>
                  <a:pt x="4591" y="1107"/>
                </a:lnTo>
                <a:lnTo>
                  <a:pt x="4591" y="1107"/>
                </a:lnTo>
                <a:lnTo>
                  <a:pt x="4591" y="1109"/>
                </a:lnTo>
                <a:lnTo>
                  <a:pt x="4591" y="1111"/>
                </a:lnTo>
                <a:lnTo>
                  <a:pt x="4591" y="1111"/>
                </a:lnTo>
                <a:lnTo>
                  <a:pt x="4591" y="1111"/>
                </a:lnTo>
                <a:lnTo>
                  <a:pt x="4591" y="1111"/>
                </a:lnTo>
                <a:lnTo>
                  <a:pt x="4591" y="1111"/>
                </a:lnTo>
                <a:lnTo>
                  <a:pt x="4593" y="1109"/>
                </a:lnTo>
                <a:lnTo>
                  <a:pt x="4593" y="1111"/>
                </a:lnTo>
                <a:lnTo>
                  <a:pt x="4593" y="1111"/>
                </a:lnTo>
                <a:lnTo>
                  <a:pt x="4593" y="1111"/>
                </a:lnTo>
                <a:lnTo>
                  <a:pt x="4595" y="1111"/>
                </a:lnTo>
                <a:lnTo>
                  <a:pt x="4597" y="1111"/>
                </a:lnTo>
                <a:lnTo>
                  <a:pt x="4597" y="1111"/>
                </a:lnTo>
                <a:lnTo>
                  <a:pt x="4597" y="1111"/>
                </a:lnTo>
                <a:lnTo>
                  <a:pt x="4593" y="1113"/>
                </a:lnTo>
                <a:lnTo>
                  <a:pt x="4593" y="1113"/>
                </a:lnTo>
                <a:lnTo>
                  <a:pt x="4597" y="1113"/>
                </a:lnTo>
                <a:lnTo>
                  <a:pt x="4601" y="1113"/>
                </a:lnTo>
                <a:lnTo>
                  <a:pt x="4603" y="1113"/>
                </a:lnTo>
                <a:lnTo>
                  <a:pt x="4605" y="1113"/>
                </a:lnTo>
                <a:lnTo>
                  <a:pt x="4608" y="1113"/>
                </a:lnTo>
                <a:lnTo>
                  <a:pt x="4610" y="1113"/>
                </a:lnTo>
                <a:lnTo>
                  <a:pt x="4610" y="1111"/>
                </a:lnTo>
                <a:lnTo>
                  <a:pt x="4612" y="1109"/>
                </a:lnTo>
                <a:lnTo>
                  <a:pt x="4614" y="1109"/>
                </a:lnTo>
                <a:lnTo>
                  <a:pt x="4614" y="1107"/>
                </a:lnTo>
                <a:lnTo>
                  <a:pt x="4614" y="1107"/>
                </a:lnTo>
                <a:lnTo>
                  <a:pt x="4616" y="1107"/>
                </a:lnTo>
                <a:lnTo>
                  <a:pt x="4618" y="1105"/>
                </a:lnTo>
                <a:lnTo>
                  <a:pt x="4618" y="1105"/>
                </a:lnTo>
                <a:lnTo>
                  <a:pt x="4620" y="1107"/>
                </a:lnTo>
                <a:lnTo>
                  <a:pt x="4618" y="1107"/>
                </a:lnTo>
                <a:lnTo>
                  <a:pt x="4618" y="1109"/>
                </a:lnTo>
                <a:lnTo>
                  <a:pt x="4618" y="1113"/>
                </a:lnTo>
                <a:lnTo>
                  <a:pt x="4618" y="1113"/>
                </a:lnTo>
                <a:lnTo>
                  <a:pt x="4618" y="1113"/>
                </a:lnTo>
                <a:lnTo>
                  <a:pt x="4620" y="1113"/>
                </a:lnTo>
                <a:lnTo>
                  <a:pt x="4620" y="1113"/>
                </a:lnTo>
                <a:lnTo>
                  <a:pt x="4622" y="1111"/>
                </a:lnTo>
                <a:lnTo>
                  <a:pt x="4622" y="1109"/>
                </a:lnTo>
                <a:lnTo>
                  <a:pt x="4622" y="1109"/>
                </a:lnTo>
                <a:lnTo>
                  <a:pt x="4622" y="1105"/>
                </a:lnTo>
                <a:lnTo>
                  <a:pt x="4624" y="1105"/>
                </a:lnTo>
                <a:lnTo>
                  <a:pt x="4624" y="1105"/>
                </a:lnTo>
                <a:lnTo>
                  <a:pt x="4624" y="1103"/>
                </a:lnTo>
                <a:lnTo>
                  <a:pt x="4626" y="1103"/>
                </a:lnTo>
                <a:lnTo>
                  <a:pt x="4629" y="1103"/>
                </a:lnTo>
                <a:lnTo>
                  <a:pt x="4631" y="1103"/>
                </a:lnTo>
                <a:lnTo>
                  <a:pt x="4631" y="1105"/>
                </a:lnTo>
                <a:lnTo>
                  <a:pt x="4631" y="1105"/>
                </a:lnTo>
                <a:lnTo>
                  <a:pt x="4633" y="1103"/>
                </a:lnTo>
                <a:lnTo>
                  <a:pt x="4633" y="1103"/>
                </a:lnTo>
                <a:lnTo>
                  <a:pt x="4631" y="1103"/>
                </a:lnTo>
                <a:lnTo>
                  <a:pt x="4631" y="1103"/>
                </a:lnTo>
                <a:lnTo>
                  <a:pt x="4631" y="1101"/>
                </a:lnTo>
                <a:lnTo>
                  <a:pt x="4633" y="1099"/>
                </a:lnTo>
                <a:lnTo>
                  <a:pt x="4633" y="1099"/>
                </a:lnTo>
                <a:lnTo>
                  <a:pt x="4633" y="1099"/>
                </a:lnTo>
                <a:lnTo>
                  <a:pt x="4633" y="1097"/>
                </a:lnTo>
                <a:lnTo>
                  <a:pt x="4633" y="1097"/>
                </a:lnTo>
                <a:lnTo>
                  <a:pt x="4635" y="1097"/>
                </a:lnTo>
                <a:lnTo>
                  <a:pt x="4635" y="1097"/>
                </a:lnTo>
                <a:lnTo>
                  <a:pt x="4637" y="1097"/>
                </a:lnTo>
                <a:lnTo>
                  <a:pt x="4637" y="1099"/>
                </a:lnTo>
                <a:lnTo>
                  <a:pt x="4637" y="1099"/>
                </a:lnTo>
                <a:lnTo>
                  <a:pt x="4637" y="1099"/>
                </a:lnTo>
                <a:lnTo>
                  <a:pt x="4635" y="1101"/>
                </a:lnTo>
                <a:lnTo>
                  <a:pt x="4635" y="1101"/>
                </a:lnTo>
                <a:lnTo>
                  <a:pt x="4633" y="1103"/>
                </a:lnTo>
                <a:lnTo>
                  <a:pt x="4633" y="1103"/>
                </a:lnTo>
                <a:lnTo>
                  <a:pt x="4633" y="1107"/>
                </a:lnTo>
                <a:lnTo>
                  <a:pt x="4633" y="1107"/>
                </a:lnTo>
                <a:lnTo>
                  <a:pt x="4633" y="1109"/>
                </a:lnTo>
                <a:lnTo>
                  <a:pt x="4633" y="1109"/>
                </a:lnTo>
                <a:lnTo>
                  <a:pt x="4635" y="1109"/>
                </a:lnTo>
                <a:lnTo>
                  <a:pt x="4635" y="1109"/>
                </a:lnTo>
                <a:lnTo>
                  <a:pt x="4637" y="1107"/>
                </a:lnTo>
                <a:lnTo>
                  <a:pt x="4639" y="1105"/>
                </a:lnTo>
                <a:lnTo>
                  <a:pt x="4641" y="1105"/>
                </a:lnTo>
                <a:lnTo>
                  <a:pt x="4641" y="1105"/>
                </a:lnTo>
                <a:lnTo>
                  <a:pt x="4641" y="1103"/>
                </a:lnTo>
                <a:lnTo>
                  <a:pt x="4641" y="1103"/>
                </a:lnTo>
                <a:lnTo>
                  <a:pt x="4641" y="1101"/>
                </a:lnTo>
                <a:lnTo>
                  <a:pt x="4643" y="1099"/>
                </a:lnTo>
                <a:lnTo>
                  <a:pt x="4645" y="1097"/>
                </a:lnTo>
                <a:lnTo>
                  <a:pt x="4645" y="1097"/>
                </a:lnTo>
                <a:lnTo>
                  <a:pt x="4649" y="1097"/>
                </a:lnTo>
                <a:lnTo>
                  <a:pt x="4647" y="1095"/>
                </a:lnTo>
                <a:lnTo>
                  <a:pt x="4647" y="1095"/>
                </a:lnTo>
                <a:lnTo>
                  <a:pt x="4645" y="1090"/>
                </a:lnTo>
                <a:lnTo>
                  <a:pt x="4645" y="1088"/>
                </a:lnTo>
                <a:lnTo>
                  <a:pt x="4643" y="1088"/>
                </a:lnTo>
                <a:lnTo>
                  <a:pt x="4645" y="1086"/>
                </a:lnTo>
                <a:lnTo>
                  <a:pt x="4645" y="1084"/>
                </a:lnTo>
                <a:lnTo>
                  <a:pt x="4645" y="1084"/>
                </a:lnTo>
                <a:lnTo>
                  <a:pt x="4645" y="1082"/>
                </a:lnTo>
                <a:lnTo>
                  <a:pt x="4647" y="1080"/>
                </a:lnTo>
                <a:lnTo>
                  <a:pt x="4647" y="1078"/>
                </a:lnTo>
                <a:lnTo>
                  <a:pt x="4647" y="1076"/>
                </a:lnTo>
                <a:lnTo>
                  <a:pt x="4649" y="1076"/>
                </a:lnTo>
                <a:lnTo>
                  <a:pt x="4649" y="1076"/>
                </a:lnTo>
                <a:lnTo>
                  <a:pt x="4649" y="1074"/>
                </a:lnTo>
                <a:lnTo>
                  <a:pt x="4652" y="1067"/>
                </a:lnTo>
                <a:lnTo>
                  <a:pt x="4649" y="1063"/>
                </a:lnTo>
                <a:lnTo>
                  <a:pt x="4649" y="1061"/>
                </a:lnTo>
                <a:lnTo>
                  <a:pt x="4649" y="1059"/>
                </a:lnTo>
                <a:lnTo>
                  <a:pt x="4649" y="1057"/>
                </a:lnTo>
                <a:lnTo>
                  <a:pt x="4649" y="1055"/>
                </a:lnTo>
                <a:lnTo>
                  <a:pt x="4652" y="1053"/>
                </a:lnTo>
                <a:lnTo>
                  <a:pt x="4652" y="1053"/>
                </a:lnTo>
                <a:lnTo>
                  <a:pt x="4654" y="1053"/>
                </a:lnTo>
                <a:lnTo>
                  <a:pt x="4656" y="1053"/>
                </a:lnTo>
                <a:lnTo>
                  <a:pt x="4658" y="1050"/>
                </a:lnTo>
                <a:lnTo>
                  <a:pt x="4658" y="1050"/>
                </a:lnTo>
                <a:lnTo>
                  <a:pt x="4658" y="1048"/>
                </a:lnTo>
                <a:lnTo>
                  <a:pt x="4658" y="1046"/>
                </a:lnTo>
                <a:lnTo>
                  <a:pt x="4658" y="1044"/>
                </a:lnTo>
                <a:lnTo>
                  <a:pt x="4660" y="1044"/>
                </a:lnTo>
                <a:lnTo>
                  <a:pt x="4660" y="1042"/>
                </a:lnTo>
                <a:lnTo>
                  <a:pt x="4660" y="1042"/>
                </a:lnTo>
                <a:lnTo>
                  <a:pt x="4660" y="1042"/>
                </a:lnTo>
                <a:lnTo>
                  <a:pt x="4662" y="1042"/>
                </a:lnTo>
                <a:lnTo>
                  <a:pt x="4662" y="1042"/>
                </a:lnTo>
                <a:lnTo>
                  <a:pt x="4662" y="1040"/>
                </a:lnTo>
                <a:lnTo>
                  <a:pt x="4662" y="1040"/>
                </a:lnTo>
                <a:lnTo>
                  <a:pt x="4664" y="1040"/>
                </a:lnTo>
                <a:lnTo>
                  <a:pt x="4664" y="1038"/>
                </a:lnTo>
                <a:lnTo>
                  <a:pt x="4664" y="1034"/>
                </a:lnTo>
                <a:lnTo>
                  <a:pt x="4664" y="1032"/>
                </a:lnTo>
                <a:lnTo>
                  <a:pt x="4664" y="1030"/>
                </a:lnTo>
                <a:lnTo>
                  <a:pt x="4664" y="1030"/>
                </a:lnTo>
                <a:lnTo>
                  <a:pt x="4664" y="1027"/>
                </a:lnTo>
                <a:lnTo>
                  <a:pt x="4664" y="1027"/>
                </a:lnTo>
                <a:lnTo>
                  <a:pt x="4664" y="1025"/>
                </a:lnTo>
                <a:lnTo>
                  <a:pt x="4664" y="1023"/>
                </a:lnTo>
                <a:lnTo>
                  <a:pt x="4662" y="1019"/>
                </a:lnTo>
                <a:lnTo>
                  <a:pt x="4660" y="1017"/>
                </a:lnTo>
                <a:lnTo>
                  <a:pt x="4658" y="1015"/>
                </a:lnTo>
                <a:lnTo>
                  <a:pt x="4658" y="1015"/>
                </a:lnTo>
                <a:lnTo>
                  <a:pt x="4656" y="1013"/>
                </a:lnTo>
                <a:lnTo>
                  <a:pt x="4656" y="1011"/>
                </a:lnTo>
                <a:lnTo>
                  <a:pt x="4656" y="1006"/>
                </a:lnTo>
                <a:lnTo>
                  <a:pt x="4656" y="1002"/>
                </a:lnTo>
                <a:lnTo>
                  <a:pt x="4658" y="1000"/>
                </a:lnTo>
                <a:lnTo>
                  <a:pt x="4654" y="1002"/>
                </a:lnTo>
                <a:lnTo>
                  <a:pt x="4654" y="1000"/>
                </a:lnTo>
                <a:lnTo>
                  <a:pt x="4652" y="1000"/>
                </a:lnTo>
                <a:lnTo>
                  <a:pt x="4652" y="1000"/>
                </a:lnTo>
                <a:lnTo>
                  <a:pt x="4649" y="998"/>
                </a:lnTo>
                <a:lnTo>
                  <a:pt x="4649" y="1000"/>
                </a:lnTo>
                <a:lnTo>
                  <a:pt x="4647" y="1000"/>
                </a:lnTo>
                <a:lnTo>
                  <a:pt x="4647" y="1002"/>
                </a:lnTo>
                <a:lnTo>
                  <a:pt x="4647" y="1004"/>
                </a:lnTo>
                <a:lnTo>
                  <a:pt x="4652" y="1004"/>
                </a:lnTo>
                <a:lnTo>
                  <a:pt x="4652" y="1004"/>
                </a:lnTo>
                <a:lnTo>
                  <a:pt x="4654" y="1004"/>
                </a:lnTo>
                <a:lnTo>
                  <a:pt x="4654" y="1004"/>
                </a:lnTo>
                <a:lnTo>
                  <a:pt x="4654" y="1004"/>
                </a:lnTo>
                <a:lnTo>
                  <a:pt x="4654" y="1006"/>
                </a:lnTo>
                <a:lnTo>
                  <a:pt x="4654" y="1009"/>
                </a:lnTo>
                <a:lnTo>
                  <a:pt x="4654" y="1009"/>
                </a:lnTo>
                <a:lnTo>
                  <a:pt x="4652" y="1009"/>
                </a:lnTo>
                <a:lnTo>
                  <a:pt x="4649" y="1009"/>
                </a:lnTo>
                <a:lnTo>
                  <a:pt x="4649" y="1009"/>
                </a:lnTo>
                <a:lnTo>
                  <a:pt x="4647" y="1011"/>
                </a:lnTo>
                <a:lnTo>
                  <a:pt x="4647" y="1011"/>
                </a:lnTo>
                <a:lnTo>
                  <a:pt x="4647" y="1011"/>
                </a:lnTo>
                <a:lnTo>
                  <a:pt x="4645" y="1011"/>
                </a:lnTo>
                <a:lnTo>
                  <a:pt x="4645" y="1009"/>
                </a:lnTo>
                <a:lnTo>
                  <a:pt x="4645" y="1004"/>
                </a:lnTo>
                <a:lnTo>
                  <a:pt x="4645" y="1004"/>
                </a:lnTo>
                <a:lnTo>
                  <a:pt x="4643" y="1004"/>
                </a:lnTo>
                <a:lnTo>
                  <a:pt x="4643" y="1004"/>
                </a:lnTo>
                <a:lnTo>
                  <a:pt x="4643" y="1004"/>
                </a:lnTo>
                <a:lnTo>
                  <a:pt x="4641" y="1004"/>
                </a:lnTo>
                <a:lnTo>
                  <a:pt x="4641" y="1004"/>
                </a:lnTo>
                <a:lnTo>
                  <a:pt x="4641" y="1004"/>
                </a:lnTo>
                <a:lnTo>
                  <a:pt x="4641" y="1006"/>
                </a:lnTo>
                <a:lnTo>
                  <a:pt x="4641" y="1009"/>
                </a:lnTo>
                <a:lnTo>
                  <a:pt x="4639" y="1011"/>
                </a:lnTo>
                <a:lnTo>
                  <a:pt x="4639" y="1011"/>
                </a:lnTo>
                <a:lnTo>
                  <a:pt x="4639" y="1011"/>
                </a:lnTo>
                <a:lnTo>
                  <a:pt x="4639" y="1013"/>
                </a:lnTo>
                <a:lnTo>
                  <a:pt x="4637" y="1013"/>
                </a:lnTo>
                <a:lnTo>
                  <a:pt x="4637" y="1013"/>
                </a:lnTo>
                <a:lnTo>
                  <a:pt x="4635" y="1013"/>
                </a:lnTo>
                <a:lnTo>
                  <a:pt x="4635" y="1015"/>
                </a:lnTo>
                <a:lnTo>
                  <a:pt x="4635" y="1015"/>
                </a:lnTo>
                <a:lnTo>
                  <a:pt x="4635" y="1017"/>
                </a:lnTo>
                <a:lnTo>
                  <a:pt x="4637" y="1019"/>
                </a:lnTo>
                <a:lnTo>
                  <a:pt x="4637" y="1021"/>
                </a:lnTo>
                <a:lnTo>
                  <a:pt x="4635" y="1023"/>
                </a:lnTo>
                <a:lnTo>
                  <a:pt x="4635" y="1023"/>
                </a:lnTo>
                <a:lnTo>
                  <a:pt x="4635" y="1025"/>
                </a:lnTo>
                <a:lnTo>
                  <a:pt x="4633" y="1025"/>
                </a:lnTo>
                <a:lnTo>
                  <a:pt x="4633" y="1025"/>
                </a:lnTo>
                <a:lnTo>
                  <a:pt x="4633" y="1025"/>
                </a:lnTo>
                <a:lnTo>
                  <a:pt x="4633" y="1027"/>
                </a:lnTo>
                <a:lnTo>
                  <a:pt x="4635" y="1027"/>
                </a:lnTo>
                <a:lnTo>
                  <a:pt x="4635" y="1027"/>
                </a:lnTo>
                <a:lnTo>
                  <a:pt x="4635" y="1027"/>
                </a:lnTo>
                <a:lnTo>
                  <a:pt x="4637" y="1030"/>
                </a:lnTo>
                <a:lnTo>
                  <a:pt x="4637" y="1032"/>
                </a:lnTo>
                <a:lnTo>
                  <a:pt x="4637" y="1034"/>
                </a:lnTo>
                <a:lnTo>
                  <a:pt x="4637" y="1034"/>
                </a:lnTo>
                <a:lnTo>
                  <a:pt x="4637" y="1036"/>
                </a:lnTo>
                <a:lnTo>
                  <a:pt x="4635" y="1036"/>
                </a:lnTo>
                <a:lnTo>
                  <a:pt x="4635" y="1036"/>
                </a:lnTo>
                <a:lnTo>
                  <a:pt x="4635" y="1038"/>
                </a:lnTo>
                <a:lnTo>
                  <a:pt x="4635" y="1040"/>
                </a:lnTo>
                <a:lnTo>
                  <a:pt x="4633" y="1044"/>
                </a:lnTo>
                <a:lnTo>
                  <a:pt x="4633" y="1044"/>
                </a:lnTo>
                <a:lnTo>
                  <a:pt x="4631" y="1046"/>
                </a:lnTo>
                <a:lnTo>
                  <a:pt x="4631" y="1048"/>
                </a:lnTo>
                <a:lnTo>
                  <a:pt x="4629" y="1050"/>
                </a:lnTo>
                <a:lnTo>
                  <a:pt x="4629" y="1050"/>
                </a:lnTo>
                <a:lnTo>
                  <a:pt x="4629" y="1055"/>
                </a:lnTo>
                <a:lnTo>
                  <a:pt x="4626" y="1057"/>
                </a:lnTo>
                <a:lnTo>
                  <a:pt x="4626" y="1057"/>
                </a:lnTo>
                <a:lnTo>
                  <a:pt x="4624" y="1059"/>
                </a:lnTo>
                <a:lnTo>
                  <a:pt x="4620" y="1061"/>
                </a:lnTo>
                <a:lnTo>
                  <a:pt x="4618" y="1061"/>
                </a:lnTo>
                <a:lnTo>
                  <a:pt x="4618" y="1063"/>
                </a:lnTo>
                <a:lnTo>
                  <a:pt x="4618" y="1065"/>
                </a:lnTo>
                <a:lnTo>
                  <a:pt x="4616" y="1067"/>
                </a:lnTo>
                <a:lnTo>
                  <a:pt x="4614" y="1067"/>
                </a:lnTo>
                <a:lnTo>
                  <a:pt x="4612" y="1071"/>
                </a:lnTo>
                <a:lnTo>
                  <a:pt x="4610" y="1071"/>
                </a:lnTo>
                <a:lnTo>
                  <a:pt x="4608" y="1071"/>
                </a:lnTo>
                <a:lnTo>
                  <a:pt x="4605" y="1074"/>
                </a:lnTo>
                <a:lnTo>
                  <a:pt x="4599" y="1076"/>
                </a:lnTo>
                <a:lnTo>
                  <a:pt x="4599" y="1076"/>
                </a:lnTo>
                <a:lnTo>
                  <a:pt x="4597" y="1078"/>
                </a:lnTo>
                <a:lnTo>
                  <a:pt x="4597" y="1078"/>
                </a:lnTo>
                <a:lnTo>
                  <a:pt x="4595" y="1078"/>
                </a:lnTo>
                <a:lnTo>
                  <a:pt x="4595" y="1078"/>
                </a:lnTo>
                <a:lnTo>
                  <a:pt x="4593" y="1078"/>
                </a:lnTo>
                <a:lnTo>
                  <a:pt x="4593" y="1076"/>
                </a:lnTo>
                <a:lnTo>
                  <a:pt x="4593" y="1076"/>
                </a:lnTo>
                <a:lnTo>
                  <a:pt x="4593" y="1074"/>
                </a:lnTo>
                <a:lnTo>
                  <a:pt x="4591" y="1074"/>
                </a:lnTo>
                <a:lnTo>
                  <a:pt x="4591" y="1071"/>
                </a:lnTo>
                <a:lnTo>
                  <a:pt x="4593" y="1071"/>
                </a:lnTo>
                <a:lnTo>
                  <a:pt x="4593" y="1071"/>
                </a:lnTo>
                <a:lnTo>
                  <a:pt x="4595" y="1069"/>
                </a:lnTo>
                <a:lnTo>
                  <a:pt x="4597" y="1067"/>
                </a:lnTo>
                <a:lnTo>
                  <a:pt x="4597" y="1067"/>
                </a:lnTo>
                <a:lnTo>
                  <a:pt x="4597" y="1065"/>
                </a:lnTo>
                <a:lnTo>
                  <a:pt x="4595" y="1067"/>
                </a:lnTo>
                <a:lnTo>
                  <a:pt x="4593" y="1067"/>
                </a:lnTo>
                <a:lnTo>
                  <a:pt x="4591" y="1069"/>
                </a:lnTo>
                <a:lnTo>
                  <a:pt x="4589" y="1071"/>
                </a:lnTo>
                <a:lnTo>
                  <a:pt x="4589" y="1076"/>
                </a:lnTo>
                <a:lnTo>
                  <a:pt x="4589" y="1080"/>
                </a:lnTo>
                <a:lnTo>
                  <a:pt x="4587" y="1082"/>
                </a:lnTo>
                <a:lnTo>
                  <a:pt x="4582" y="1086"/>
                </a:lnTo>
                <a:lnTo>
                  <a:pt x="4582" y="1086"/>
                </a:lnTo>
                <a:lnTo>
                  <a:pt x="4580" y="1088"/>
                </a:lnTo>
                <a:lnTo>
                  <a:pt x="4578" y="1088"/>
                </a:lnTo>
                <a:lnTo>
                  <a:pt x="4578" y="1090"/>
                </a:lnTo>
                <a:lnTo>
                  <a:pt x="4578" y="1092"/>
                </a:lnTo>
                <a:lnTo>
                  <a:pt x="4580" y="1095"/>
                </a:lnTo>
                <a:lnTo>
                  <a:pt x="4578" y="1097"/>
                </a:lnTo>
                <a:lnTo>
                  <a:pt x="4576" y="1097"/>
                </a:lnTo>
                <a:lnTo>
                  <a:pt x="4574" y="1099"/>
                </a:lnTo>
                <a:lnTo>
                  <a:pt x="4574" y="1099"/>
                </a:lnTo>
                <a:lnTo>
                  <a:pt x="4572" y="1099"/>
                </a:lnTo>
                <a:lnTo>
                  <a:pt x="4568" y="1099"/>
                </a:lnTo>
                <a:lnTo>
                  <a:pt x="4568" y="1099"/>
                </a:lnTo>
                <a:lnTo>
                  <a:pt x="4568" y="1099"/>
                </a:lnTo>
                <a:lnTo>
                  <a:pt x="4568" y="1097"/>
                </a:lnTo>
                <a:lnTo>
                  <a:pt x="4568" y="1097"/>
                </a:lnTo>
                <a:lnTo>
                  <a:pt x="4566" y="1095"/>
                </a:lnTo>
                <a:lnTo>
                  <a:pt x="4566" y="1095"/>
                </a:lnTo>
                <a:lnTo>
                  <a:pt x="4561" y="1097"/>
                </a:lnTo>
                <a:lnTo>
                  <a:pt x="4555" y="1097"/>
                </a:lnTo>
                <a:lnTo>
                  <a:pt x="4553" y="1099"/>
                </a:lnTo>
                <a:lnTo>
                  <a:pt x="4553" y="1099"/>
                </a:lnTo>
                <a:lnTo>
                  <a:pt x="4549" y="1099"/>
                </a:lnTo>
                <a:lnTo>
                  <a:pt x="4547" y="1099"/>
                </a:lnTo>
                <a:lnTo>
                  <a:pt x="4545" y="1099"/>
                </a:lnTo>
                <a:lnTo>
                  <a:pt x="4543" y="1099"/>
                </a:lnTo>
                <a:lnTo>
                  <a:pt x="4543" y="1099"/>
                </a:lnTo>
                <a:lnTo>
                  <a:pt x="4541" y="1101"/>
                </a:lnTo>
                <a:lnTo>
                  <a:pt x="4541" y="1101"/>
                </a:lnTo>
                <a:lnTo>
                  <a:pt x="4538" y="1099"/>
                </a:lnTo>
                <a:lnTo>
                  <a:pt x="4536" y="1099"/>
                </a:lnTo>
                <a:lnTo>
                  <a:pt x="4534" y="1099"/>
                </a:lnTo>
                <a:close/>
                <a:moveTo>
                  <a:pt x="4480" y="1216"/>
                </a:moveTo>
                <a:lnTo>
                  <a:pt x="4482" y="1216"/>
                </a:lnTo>
                <a:lnTo>
                  <a:pt x="4484" y="1216"/>
                </a:lnTo>
                <a:lnTo>
                  <a:pt x="4484" y="1214"/>
                </a:lnTo>
                <a:lnTo>
                  <a:pt x="4484" y="1214"/>
                </a:lnTo>
                <a:lnTo>
                  <a:pt x="4484" y="1214"/>
                </a:lnTo>
                <a:lnTo>
                  <a:pt x="4484" y="1212"/>
                </a:lnTo>
                <a:lnTo>
                  <a:pt x="4486" y="1212"/>
                </a:lnTo>
                <a:lnTo>
                  <a:pt x="4486" y="1212"/>
                </a:lnTo>
                <a:lnTo>
                  <a:pt x="4486" y="1212"/>
                </a:lnTo>
                <a:lnTo>
                  <a:pt x="4486" y="1210"/>
                </a:lnTo>
                <a:lnTo>
                  <a:pt x="4486" y="1212"/>
                </a:lnTo>
                <a:lnTo>
                  <a:pt x="4484" y="1212"/>
                </a:lnTo>
                <a:lnTo>
                  <a:pt x="4484" y="1212"/>
                </a:lnTo>
                <a:lnTo>
                  <a:pt x="4484" y="1212"/>
                </a:lnTo>
                <a:lnTo>
                  <a:pt x="4484" y="1212"/>
                </a:lnTo>
                <a:lnTo>
                  <a:pt x="4482" y="1214"/>
                </a:lnTo>
                <a:lnTo>
                  <a:pt x="4480" y="1214"/>
                </a:lnTo>
                <a:lnTo>
                  <a:pt x="4480" y="1214"/>
                </a:lnTo>
                <a:lnTo>
                  <a:pt x="4480" y="1214"/>
                </a:lnTo>
                <a:lnTo>
                  <a:pt x="4480" y="1214"/>
                </a:lnTo>
                <a:lnTo>
                  <a:pt x="4480" y="1216"/>
                </a:lnTo>
                <a:close/>
                <a:moveTo>
                  <a:pt x="4461" y="1111"/>
                </a:moveTo>
                <a:lnTo>
                  <a:pt x="4461" y="1111"/>
                </a:lnTo>
                <a:lnTo>
                  <a:pt x="4461" y="1111"/>
                </a:lnTo>
                <a:lnTo>
                  <a:pt x="4463" y="1111"/>
                </a:lnTo>
                <a:lnTo>
                  <a:pt x="4463" y="1111"/>
                </a:lnTo>
                <a:lnTo>
                  <a:pt x="4463" y="1109"/>
                </a:lnTo>
                <a:lnTo>
                  <a:pt x="4461" y="1109"/>
                </a:lnTo>
                <a:lnTo>
                  <a:pt x="4461" y="1109"/>
                </a:lnTo>
                <a:lnTo>
                  <a:pt x="4459" y="1109"/>
                </a:lnTo>
                <a:lnTo>
                  <a:pt x="4459" y="1111"/>
                </a:lnTo>
                <a:lnTo>
                  <a:pt x="4461" y="1111"/>
                </a:lnTo>
                <a:lnTo>
                  <a:pt x="4461" y="1111"/>
                </a:lnTo>
                <a:close/>
                <a:moveTo>
                  <a:pt x="4482" y="1118"/>
                </a:moveTo>
                <a:lnTo>
                  <a:pt x="4482" y="1120"/>
                </a:lnTo>
                <a:lnTo>
                  <a:pt x="4482" y="1118"/>
                </a:lnTo>
                <a:lnTo>
                  <a:pt x="4482" y="1118"/>
                </a:lnTo>
                <a:lnTo>
                  <a:pt x="4484" y="1115"/>
                </a:lnTo>
                <a:lnTo>
                  <a:pt x="4484" y="1113"/>
                </a:lnTo>
                <a:lnTo>
                  <a:pt x="4484" y="1113"/>
                </a:lnTo>
                <a:lnTo>
                  <a:pt x="4484" y="1113"/>
                </a:lnTo>
                <a:lnTo>
                  <a:pt x="4484" y="1113"/>
                </a:lnTo>
                <a:lnTo>
                  <a:pt x="4482" y="1113"/>
                </a:lnTo>
                <a:lnTo>
                  <a:pt x="4482" y="1113"/>
                </a:lnTo>
                <a:lnTo>
                  <a:pt x="4482" y="1115"/>
                </a:lnTo>
                <a:lnTo>
                  <a:pt x="4480" y="1118"/>
                </a:lnTo>
                <a:lnTo>
                  <a:pt x="4482" y="1118"/>
                </a:lnTo>
                <a:close/>
                <a:moveTo>
                  <a:pt x="4482" y="1136"/>
                </a:moveTo>
                <a:lnTo>
                  <a:pt x="4482" y="1136"/>
                </a:lnTo>
                <a:lnTo>
                  <a:pt x="4482" y="1136"/>
                </a:lnTo>
                <a:lnTo>
                  <a:pt x="4482" y="1136"/>
                </a:lnTo>
                <a:lnTo>
                  <a:pt x="4484" y="1136"/>
                </a:lnTo>
                <a:lnTo>
                  <a:pt x="4484" y="1134"/>
                </a:lnTo>
                <a:lnTo>
                  <a:pt x="4484" y="1134"/>
                </a:lnTo>
                <a:lnTo>
                  <a:pt x="4484" y="1134"/>
                </a:lnTo>
                <a:lnTo>
                  <a:pt x="4484" y="1134"/>
                </a:lnTo>
                <a:lnTo>
                  <a:pt x="4482" y="1136"/>
                </a:lnTo>
                <a:close/>
                <a:moveTo>
                  <a:pt x="4480" y="1122"/>
                </a:moveTo>
                <a:lnTo>
                  <a:pt x="4480" y="1122"/>
                </a:lnTo>
                <a:lnTo>
                  <a:pt x="4480" y="1122"/>
                </a:lnTo>
                <a:lnTo>
                  <a:pt x="4482" y="1120"/>
                </a:lnTo>
                <a:lnTo>
                  <a:pt x="4482" y="1120"/>
                </a:lnTo>
                <a:lnTo>
                  <a:pt x="4480" y="1118"/>
                </a:lnTo>
                <a:lnTo>
                  <a:pt x="4480" y="1122"/>
                </a:lnTo>
                <a:close/>
                <a:moveTo>
                  <a:pt x="4367" y="1348"/>
                </a:moveTo>
                <a:lnTo>
                  <a:pt x="4367" y="1350"/>
                </a:lnTo>
                <a:lnTo>
                  <a:pt x="4367" y="1350"/>
                </a:lnTo>
                <a:lnTo>
                  <a:pt x="4367" y="1350"/>
                </a:lnTo>
                <a:lnTo>
                  <a:pt x="4367" y="1350"/>
                </a:lnTo>
                <a:lnTo>
                  <a:pt x="4369" y="1350"/>
                </a:lnTo>
                <a:lnTo>
                  <a:pt x="4369" y="1350"/>
                </a:lnTo>
                <a:lnTo>
                  <a:pt x="4367" y="1348"/>
                </a:lnTo>
                <a:close/>
                <a:moveTo>
                  <a:pt x="4318" y="1273"/>
                </a:moveTo>
                <a:lnTo>
                  <a:pt x="4321" y="1273"/>
                </a:lnTo>
                <a:lnTo>
                  <a:pt x="4321" y="1273"/>
                </a:lnTo>
                <a:lnTo>
                  <a:pt x="4318" y="1271"/>
                </a:lnTo>
                <a:lnTo>
                  <a:pt x="4318" y="1273"/>
                </a:lnTo>
                <a:lnTo>
                  <a:pt x="4318" y="1273"/>
                </a:lnTo>
                <a:lnTo>
                  <a:pt x="4318" y="1273"/>
                </a:lnTo>
                <a:lnTo>
                  <a:pt x="4318" y="1273"/>
                </a:lnTo>
                <a:lnTo>
                  <a:pt x="4318" y="1273"/>
                </a:lnTo>
                <a:close/>
                <a:moveTo>
                  <a:pt x="4373" y="1419"/>
                </a:moveTo>
                <a:lnTo>
                  <a:pt x="4375" y="1419"/>
                </a:lnTo>
                <a:lnTo>
                  <a:pt x="4375" y="1419"/>
                </a:lnTo>
                <a:lnTo>
                  <a:pt x="4375" y="1417"/>
                </a:lnTo>
                <a:lnTo>
                  <a:pt x="4375" y="1415"/>
                </a:lnTo>
                <a:lnTo>
                  <a:pt x="4375" y="1415"/>
                </a:lnTo>
                <a:lnTo>
                  <a:pt x="4375" y="1415"/>
                </a:lnTo>
                <a:lnTo>
                  <a:pt x="4375" y="1415"/>
                </a:lnTo>
                <a:lnTo>
                  <a:pt x="4375" y="1413"/>
                </a:lnTo>
                <a:lnTo>
                  <a:pt x="4375" y="1413"/>
                </a:lnTo>
                <a:lnTo>
                  <a:pt x="4373" y="1413"/>
                </a:lnTo>
                <a:lnTo>
                  <a:pt x="4373" y="1415"/>
                </a:lnTo>
                <a:lnTo>
                  <a:pt x="4373" y="1415"/>
                </a:lnTo>
                <a:lnTo>
                  <a:pt x="4373" y="1417"/>
                </a:lnTo>
                <a:lnTo>
                  <a:pt x="4375" y="1417"/>
                </a:lnTo>
                <a:lnTo>
                  <a:pt x="4375" y="1417"/>
                </a:lnTo>
                <a:lnTo>
                  <a:pt x="4375" y="1417"/>
                </a:lnTo>
                <a:lnTo>
                  <a:pt x="4373" y="1419"/>
                </a:lnTo>
                <a:close/>
                <a:moveTo>
                  <a:pt x="4325" y="1273"/>
                </a:moveTo>
                <a:lnTo>
                  <a:pt x="4323" y="1273"/>
                </a:lnTo>
                <a:lnTo>
                  <a:pt x="4323" y="1273"/>
                </a:lnTo>
                <a:lnTo>
                  <a:pt x="4321" y="1273"/>
                </a:lnTo>
                <a:lnTo>
                  <a:pt x="4321" y="1273"/>
                </a:lnTo>
                <a:lnTo>
                  <a:pt x="4323" y="1273"/>
                </a:lnTo>
                <a:lnTo>
                  <a:pt x="4325" y="1273"/>
                </a:lnTo>
                <a:close/>
                <a:moveTo>
                  <a:pt x="4262" y="1306"/>
                </a:moveTo>
                <a:lnTo>
                  <a:pt x="4262" y="1306"/>
                </a:lnTo>
                <a:lnTo>
                  <a:pt x="4262" y="1306"/>
                </a:lnTo>
                <a:lnTo>
                  <a:pt x="4262" y="1306"/>
                </a:lnTo>
                <a:lnTo>
                  <a:pt x="4262" y="1306"/>
                </a:lnTo>
                <a:lnTo>
                  <a:pt x="4262" y="1306"/>
                </a:lnTo>
                <a:lnTo>
                  <a:pt x="4262" y="1308"/>
                </a:lnTo>
                <a:lnTo>
                  <a:pt x="4262" y="1306"/>
                </a:lnTo>
                <a:close/>
                <a:moveTo>
                  <a:pt x="4348" y="1292"/>
                </a:moveTo>
                <a:lnTo>
                  <a:pt x="4348" y="1294"/>
                </a:lnTo>
                <a:lnTo>
                  <a:pt x="4348" y="1294"/>
                </a:lnTo>
                <a:lnTo>
                  <a:pt x="4348" y="1294"/>
                </a:lnTo>
                <a:lnTo>
                  <a:pt x="4348" y="1296"/>
                </a:lnTo>
                <a:lnTo>
                  <a:pt x="4350" y="1300"/>
                </a:lnTo>
                <a:lnTo>
                  <a:pt x="4350" y="1300"/>
                </a:lnTo>
                <a:lnTo>
                  <a:pt x="4350" y="1302"/>
                </a:lnTo>
                <a:lnTo>
                  <a:pt x="4350" y="1302"/>
                </a:lnTo>
                <a:lnTo>
                  <a:pt x="4352" y="1302"/>
                </a:lnTo>
                <a:lnTo>
                  <a:pt x="4354" y="1304"/>
                </a:lnTo>
                <a:lnTo>
                  <a:pt x="4354" y="1304"/>
                </a:lnTo>
                <a:lnTo>
                  <a:pt x="4354" y="1306"/>
                </a:lnTo>
                <a:lnTo>
                  <a:pt x="4356" y="1308"/>
                </a:lnTo>
                <a:lnTo>
                  <a:pt x="4356" y="1310"/>
                </a:lnTo>
                <a:lnTo>
                  <a:pt x="4356" y="1310"/>
                </a:lnTo>
                <a:lnTo>
                  <a:pt x="4358" y="1310"/>
                </a:lnTo>
                <a:lnTo>
                  <a:pt x="4358" y="1310"/>
                </a:lnTo>
                <a:lnTo>
                  <a:pt x="4358" y="1308"/>
                </a:lnTo>
                <a:lnTo>
                  <a:pt x="4358" y="1306"/>
                </a:lnTo>
                <a:lnTo>
                  <a:pt x="4358" y="1304"/>
                </a:lnTo>
                <a:lnTo>
                  <a:pt x="4360" y="1302"/>
                </a:lnTo>
                <a:lnTo>
                  <a:pt x="4360" y="1300"/>
                </a:lnTo>
                <a:lnTo>
                  <a:pt x="4362" y="1298"/>
                </a:lnTo>
                <a:lnTo>
                  <a:pt x="4365" y="1296"/>
                </a:lnTo>
                <a:lnTo>
                  <a:pt x="4367" y="1294"/>
                </a:lnTo>
                <a:lnTo>
                  <a:pt x="4367" y="1292"/>
                </a:lnTo>
                <a:lnTo>
                  <a:pt x="4367" y="1289"/>
                </a:lnTo>
                <a:lnTo>
                  <a:pt x="4369" y="1285"/>
                </a:lnTo>
                <a:lnTo>
                  <a:pt x="4369" y="1281"/>
                </a:lnTo>
                <a:lnTo>
                  <a:pt x="4369" y="1279"/>
                </a:lnTo>
                <a:lnTo>
                  <a:pt x="4371" y="1279"/>
                </a:lnTo>
                <a:lnTo>
                  <a:pt x="4371" y="1275"/>
                </a:lnTo>
                <a:lnTo>
                  <a:pt x="4373" y="1273"/>
                </a:lnTo>
                <a:lnTo>
                  <a:pt x="4373" y="1271"/>
                </a:lnTo>
                <a:lnTo>
                  <a:pt x="4373" y="1269"/>
                </a:lnTo>
                <a:lnTo>
                  <a:pt x="4373" y="1266"/>
                </a:lnTo>
                <a:lnTo>
                  <a:pt x="4373" y="1266"/>
                </a:lnTo>
                <a:lnTo>
                  <a:pt x="4375" y="1264"/>
                </a:lnTo>
                <a:lnTo>
                  <a:pt x="4373" y="1264"/>
                </a:lnTo>
                <a:lnTo>
                  <a:pt x="4373" y="1262"/>
                </a:lnTo>
                <a:lnTo>
                  <a:pt x="4371" y="1262"/>
                </a:lnTo>
                <a:lnTo>
                  <a:pt x="4371" y="1262"/>
                </a:lnTo>
                <a:lnTo>
                  <a:pt x="4371" y="1262"/>
                </a:lnTo>
                <a:lnTo>
                  <a:pt x="4369" y="1260"/>
                </a:lnTo>
                <a:lnTo>
                  <a:pt x="4369" y="1260"/>
                </a:lnTo>
                <a:lnTo>
                  <a:pt x="4367" y="1260"/>
                </a:lnTo>
                <a:lnTo>
                  <a:pt x="4367" y="1262"/>
                </a:lnTo>
                <a:lnTo>
                  <a:pt x="4362" y="1264"/>
                </a:lnTo>
                <a:lnTo>
                  <a:pt x="4360" y="1264"/>
                </a:lnTo>
                <a:lnTo>
                  <a:pt x="4360" y="1266"/>
                </a:lnTo>
                <a:lnTo>
                  <a:pt x="4358" y="1269"/>
                </a:lnTo>
                <a:lnTo>
                  <a:pt x="4358" y="1269"/>
                </a:lnTo>
                <a:lnTo>
                  <a:pt x="4356" y="1271"/>
                </a:lnTo>
                <a:lnTo>
                  <a:pt x="4356" y="1273"/>
                </a:lnTo>
                <a:lnTo>
                  <a:pt x="4348" y="1285"/>
                </a:lnTo>
                <a:lnTo>
                  <a:pt x="4348" y="1285"/>
                </a:lnTo>
                <a:lnTo>
                  <a:pt x="4348" y="1287"/>
                </a:lnTo>
                <a:lnTo>
                  <a:pt x="4348" y="1289"/>
                </a:lnTo>
                <a:lnTo>
                  <a:pt x="4348" y="1292"/>
                </a:lnTo>
                <a:lnTo>
                  <a:pt x="4348" y="1292"/>
                </a:lnTo>
                <a:close/>
                <a:moveTo>
                  <a:pt x="4316" y="1497"/>
                </a:moveTo>
                <a:lnTo>
                  <a:pt x="4316" y="1497"/>
                </a:lnTo>
                <a:lnTo>
                  <a:pt x="4316" y="1499"/>
                </a:lnTo>
                <a:lnTo>
                  <a:pt x="4314" y="1499"/>
                </a:lnTo>
                <a:lnTo>
                  <a:pt x="4312" y="1501"/>
                </a:lnTo>
                <a:lnTo>
                  <a:pt x="4310" y="1503"/>
                </a:lnTo>
                <a:lnTo>
                  <a:pt x="4308" y="1505"/>
                </a:lnTo>
                <a:lnTo>
                  <a:pt x="4308" y="1505"/>
                </a:lnTo>
                <a:lnTo>
                  <a:pt x="4306" y="1508"/>
                </a:lnTo>
                <a:lnTo>
                  <a:pt x="4306" y="1510"/>
                </a:lnTo>
                <a:lnTo>
                  <a:pt x="4306" y="1512"/>
                </a:lnTo>
                <a:lnTo>
                  <a:pt x="4308" y="1510"/>
                </a:lnTo>
                <a:lnTo>
                  <a:pt x="4308" y="1510"/>
                </a:lnTo>
                <a:lnTo>
                  <a:pt x="4310" y="1510"/>
                </a:lnTo>
                <a:lnTo>
                  <a:pt x="4310" y="1508"/>
                </a:lnTo>
                <a:lnTo>
                  <a:pt x="4310" y="1508"/>
                </a:lnTo>
                <a:lnTo>
                  <a:pt x="4310" y="1508"/>
                </a:lnTo>
                <a:lnTo>
                  <a:pt x="4312" y="1505"/>
                </a:lnTo>
                <a:lnTo>
                  <a:pt x="4314" y="1505"/>
                </a:lnTo>
                <a:lnTo>
                  <a:pt x="4316" y="1505"/>
                </a:lnTo>
                <a:lnTo>
                  <a:pt x="4316" y="1503"/>
                </a:lnTo>
                <a:lnTo>
                  <a:pt x="4318" y="1501"/>
                </a:lnTo>
                <a:lnTo>
                  <a:pt x="4318" y="1499"/>
                </a:lnTo>
                <a:lnTo>
                  <a:pt x="4321" y="1499"/>
                </a:lnTo>
                <a:lnTo>
                  <a:pt x="4323" y="1499"/>
                </a:lnTo>
                <a:lnTo>
                  <a:pt x="4323" y="1497"/>
                </a:lnTo>
                <a:lnTo>
                  <a:pt x="4325" y="1497"/>
                </a:lnTo>
                <a:lnTo>
                  <a:pt x="4325" y="1495"/>
                </a:lnTo>
                <a:lnTo>
                  <a:pt x="4329" y="1491"/>
                </a:lnTo>
                <a:lnTo>
                  <a:pt x="4329" y="1489"/>
                </a:lnTo>
                <a:lnTo>
                  <a:pt x="4329" y="1489"/>
                </a:lnTo>
                <a:lnTo>
                  <a:pt x="4329" y="1489"/>
                </a:lnTo>
                <a:lnTo>
                  <a:pt x="4331" y="1487"/>
                </a:lnTo>
                <a:lnTo>
                  <a:pt x="4335" y="1487"/>
                </a:lnTo>
                <a:lnTo>
                  <a:pt x="4335" y="1487"/>
                </a:lnTo>
                <a:lnTo>
                  <a:pt x="4335" y="1484"/>
                </a:lnTo>
                <a:lnTo>
                  <a:pt x="4335" y="1484"/>
                </a:lnTo>
                <a:lnTo>
                  <a:pt x="4337" y="1482"/>
                </a:lnTo>
                <a:lnTo>
                  <a:pt x="4337" y="1482"/>
                </a:lnTo>
                <a:lnTo>
                  <a:pt x="4339" y="1482"/>
                </a:lnTo>
                <a:lnTo>
                  <a:pt x="4339" y="1480"/>
                </a:lnTo>
                <a:lnTo>
                  <a:pt x="4341" y="1480"/>
                </a:lnTo>
                <a:lnTo>
                  <a:pt x="4341" y="1478"/>
                </a:lnTo>
                <a:lnTo>
                  <a:pt x="4341" y="1476"/>
                </a:lnTo>
                <a:lnTo>
                  <a:pt x="4339" y="1474"/>
                </a:lnTo>
                <a:lnTo>
                  <a:pt x="4339" y="1472"/>
                </a:lnTo>
                <a:lnTo>
                  <a:pt x="4339" y="1472"/>
                </a:lnTo>
                <a:lnTo>
                  <a:pt x="4339" y="1470"/>
                </a:lnTo>
                <a:lnTo>
                  <a:pt x="4339" y="1470"/>
                </a:lnTo>
                <a:lnTo>
                  <a:pt x="4339" y="1468"/>
                </a:lnTo>
                <a:lnTo>
                  <a:pt x="4339" y="1468"/>
                </a:lnTo>
                <a:lnTo>
                  <a:pt x="4339" y="1468"/>
                </a:lnTo>
                <a:lnTo>
                  <a:pt x="4337" y="1472"/>
                </a:lnTo>
                <a:lnTo>
                  <a:pt x="4335" y="1474"/>
                </a:lnTo>
                <a:lnTo>
                  <a:pt x="4335" y="1474"/>
                </a:lnTo>
                <a:lnTo>
                  <a:pt x="4335" y="1476"/>
                </a:lnTo>
                <a:lnTo>
                  <a:pt x="4335" y="1478"/>
                </a:lnTo>
                <a:lnTo>
                  <a:pt x="4335" y="1478"/>
                </a:lnTo>
                <a:lnTo>
                  <a:pt x="4335" y="1480"/>
                </a:lnTo>
                <a:lnTo>
                  <a:pt x="4335" y="1480"/>
                </a:lnTo>
                <a:lnTo>
                  <a:pt x="4333" y="1480"/>
                </a:lnTo>
                <a:lnTo>
                  <a:pt x="4333" y="1482"/>
                </a:lnTo>
                <a:lnTo>
                  <a:pt x="4331" y="1482"/>
                </a:lnTo>
                <a:lnTo>
                  <a:pt x="4329" y="1484"/>
                </a:lnTo>
                <a:lnTo>
                  <a:pt x="4329" y="1487"/>
                </a:lnTo>
                <a:lnTo>
                  <a:pt x="4327" y="1487"/>
                </a:lnTo>
                <a:lnTo>
                  <a:pt x="4325" y="1491"/>
                </a:lnTo>
                <a:lnTo>
                  <a:pt x="4323" y="1493"/>
                </a:lnTo>
                <a:lnTo>
                  <a:pt x="4318" y="1497"/>
                </a:lnTo>
                <a:lnTo>
                  <a:pt x="4318" y="1497"/>
                </a:lnTo>
                <a:lnTo>
                  <a:pt x="4316" y="1497"/>
                </a:lnTo>
                <a:close/>
                <a:moveTo>
                  <a:pt x="4220" y="1591"/>
                </a:moveTo>
                <a:lnTo>
                  <a:pt x="4220" y="1591"/>
                </a:lnTo>
                <a:lnTo>
                  <a:pt x="4220" y="1591"/>
                </a:lnTo>
                <a:lnTo>
                  <a:pt x="4220" y="1596"/>
                </a:lnTo>
                <a:lnTo>
                  <a:pt x="4220" y="1598"/>
                </a:lnTo>
                <a:lnTo>
                  <a:pt x="4222" y="1596"/>
                </a:lnTo>
                <a:lnTo>
                  <a:pt x="4222" y="1596"/>
                </a:lnTo>
                <a:lnTo>
                  <a:pt x="4222" y="1593"/>
                </a:lnTo>
                <a:lnTo>
                  <a:pt x="4222" y="1591"/>
                </a:lnTo>
                <a:lnTo>
                  <a:pt x="4220" y="1591"/>
                </a:lnTo>
                <a:close/>
                <a:moveTo>
                  <a:pt x="4239" y="1315"/>
                </a:moveTo>
                <a:lnTo>
                  <a:pt x="4239" y="1315"/>
                </a:lnTo>
                <a:lnTo>
                  <a:pt x="4239" y="1317"/>
                </a:lnTo>
                <a:lnTo>
                  <a:pt x="4239" y="1317"/>
                </a:lnTo>
                <a:lnTo>
                  <a:pt x="4239" y="1315"/>
                </a:lnTo>
                <a:lnTo>
                  <a:pt x="4239" y="1315"/>
                </a:lnTo>
                <a:close/>
                <a:moveTo>
                  <a:pt x="4241" y="1317"/>
                </a:moveTo>
                <a:lnTo>
                  <a:pt x="4241" y="1317"/>
                </a:lnTo>
                <a:lnTo>
                  <a:pt x="4241" y="1315"/>
                </a:lnTo>
                <a:lnTo>
                  <a:pt x="4243" y="1315"/>
                </a:lnTo>
                <a:lnTo>
                  <a:pt x="4243" y="1315"/>
                </a:lnTo>
                <a:lnTo>
                  <a:pt x="4243" y="1315"/>
                </a:lnTo>
                <a:lnTo>
                  <a:pt x="4241" y="1315"/>
                </a:lnTo>
                <a:lnTo>
                  <a:pt x="4241" y="1315"/>
                </a:lnTo>
                <a:lnTo>
                  <a:pt x="4241" y="1315"/>
                </a:lnTo>
                <a:lnTo>
                  <a:pt x="4241" y="1315"/>
                </a:lnTo>
                <a:lnTo>
                  <a:pt x="4241" y="1317"/>
                </a:lnTo>
                <a:lnTo>
                  <a:pt x="4241" y="1317"/>
                </a:lnTo>
                <a:close/>
                <a:moveTo>
                  <a:pt x="4260" y="1306"/>
                </a:moveTo>
                <a:lnTo>
                  <a:pt x="4260" y="1306"/>
                </a:lnTo>
                <a:lnTo>
                  <a:pt x="4260" y="1306"/>
                </a:lnTo>
                <a:lnTo>
                  <a:pt x="4258" y="1306"/>
                </a:lnTo>
                <a:lnTo>
                  <a:pt x="4258" y="1306"/>
                </a:lnTo>
                <a:lnTo>
                  <a:pt x="4258" y="1306"/>
                </a:lnTo>
                <a:lnTo>
                  <a:pt x="4258" y="1306"/>
                </a:lnTo>
                <a:lnTo>
                  <a:pt x="4260" y="1306"/>
                </a:lnTo>
                <a:close/>
                <a:moveTo>
                  <a:pt x="4365" y="1216"/>
                </a:moveTo>
                <a:lnTo>
                  <a:pt x="4365" y="1216"/>
                </a:lnTo>
                <a:lnTo>
                  <a:pt x="4365" y="1216"/>
                </a:lnTo>
                <a:lnTo>
                  <a:pt x="4362" y="1216"/>
                </a:lnTo>
                <a:lnTo>
                  <a:pt x="4362" y="1218"/>
                </a:lnTo>
                <a:lnTo>
                  <a:pt x="4362" y="1218"/>
                </a:lnTo>
                <a:lnTo>
                  <a:pt x="4365" y="1218"/>
                </a:lnTo>
                <a:lnTo>
                  <a:pt x="4365" y="1216"/>
                </a:lnTo>
                <a:close/>
                <a:moveTo>
                  <a:pt x="4379" y="1189"/>
                </a:moveTo>
                <a:lnTo>
                  <a:pt x="4379" y="1187"/>
                </a:lnTo>
                <a:lnTo>
                  <a:pt x="4379" y="1187"/>
                </a:lnTo>
                <a:lnTo>
                  <a:pt x="4377" y="1185"/>
                </a:lnTo>
                <a:lnTo>
                  <a:pt x="4375" y="1185"/>
                </a:lnTo>
                <a:lnTo>
                  <a:pt x="4375" y="1187"/>
                </a:lnTo>
                <a:lnTo>
                  <a:pt x="4375" y="1187"/>
                </a:lnTo>
                <a:lnTo>
                  <a:pt x="4377" y="1187"/>
                </a:lnTo>
                <a:lnTo>
                  <a:pt x="4379" y="1189"/>
                </a:lnTo>
                <a:lnTo>
                  <a:pt x="4379" y="1189"/>
                </a:lnTo>
                <a:close/>
                <a:moveTo>
                  <a:pt x="4375" y="1191"/>
                </a:moveTo>
                <a:lnTo>
                  <a:pt x="4377" y="1191"/>
                </a:lnTo>
                <a:lnTo>
                  <a:pt x="4377" y="1193"/>
                </a:lnTo>
                <a:lnTo>
                  <a:pt x="4377" y="1193"/>
                </a:lnTo>
                <a:lnTo>
                  <a:pt x="4377" y="1193"/>
                </a:lnTo>
                <a:lnTo>
                  <a:pt x="4377" y="1191"/>
                </a:lnTo>
                <a:lnTo>
                  <a:pt x="4377" y="1191"/>
                </a:lnTo>
                <a:lnTo>
                  <a:pt x="4375" y="1191"/>
                </a:lnTo>
                <a:close/>
                <a:moveTo>
                  <a:pt x="4346" y="1396"/>
                </a:moveTo>
                <a:lnTo>
                  <a:pt x="4346" y="1396"/>
                </a:lnTo>
                <a:lnTo>
                  <a:pt x="4344" y="1394"/>
                </a:lnTo>
                <a:lnTo>
                  <a:pt x="4344" y="1394"/>
                </a:lnTo>
                <a:lnTo>
                  <a:pt x="4344" y="1394"/>
                </a:lnTo>
                <a:lnTo>
                  <a:pt x="4344" y="1396"/>
                </a:lnTo>
                <a:lnTo>
                  <a:pt x="4344" y="1399"/>
                </a:lnTo>
                <a:lnTo>
                  <a:pt x="4344" y="1399"/>
                </a:lnTo>
                <a:lnTo>
                  <a:pt x="4344" y="1401"/>
                </a:lnTo>
                <a:lnTo>
                  <a:pt x="4344" y="1401"/>
                </a:lnTo>
                <a:lnTo>
                  <a:pt x="4344" y="1401"/>
                </a:lnTo>
                <a:lnTo>
                  <a:pt x="4344" y="1403"/>
                </a:lnTo>
                <a:lnTo>
                  <a:pt x="4346" y="1407"/>
                </a:lnTo>
                <a:lnTo>
                  <a:pt x="4346" y="1409"/>
                </a:lnTo>
                <a:lnTo>
                  <a:pt x="4346" y="1411"/>
                </a:lnTo>
                <a:lnTo>
                  <a:pt x="4346" y="1413"/>
                </a:lnTo>
                <a:lnTo>
                  <a:pt x="4348" y="1415"/>
                </a:lnTo>
                <a:lnTo>
                  <a:pt x="4348" y="1417"/>
                </a:lnTo>
                <a:lnTo>
                  <a:pt x="4348" y="1417"/>
                </a:lnTo>
                <a:lnTo>
                  <a:pt x="4350" y="1417"/>
                </a:lnTo>
                <a:lnTo>
                  <a:pt x="4350" y="1417"/>
                </a:lnTo>
                <a:lnTo>
                  <a:pt x="4350" y="1419"/>
                </a:lnTo>
                <a:lnTo>
                  <a:pt x="4352" y="1419"/>
                </a:lnTo>
                <a:lnTo>
                  <a:pt x="4352" y="1422"/>
                </a:lnTo>
                <a:lnTo>
                  <a:pt x="4352" y="1422"/>
                </a:lnTo>
                <a:lnTo>
                  <a:pt x="4354" y="1422"/>
                </a:lnTo>
                <a:lnTo>
                  <a:pt x="4354" y="1422"/>
                </a:lnTo>
                <a:lnTo>
                  <a:pt x="4354" y="1422"/>
                </a:lnTo>
                <a:lnTo>
                  <a:pt x="4354" y="1419"/>
                </a:lnTo>
                <a:lnTo>
                  <a:pt x="4354" y="1417"/>
                </a:lnTo>
                <a:lnTo>
                  <a:pt x="4354" y="1415"/>
                </a:lnTo>
                <a:lnTo>
                  <a:pt x="4356" y="1417"/>
                </a:lnTo>
                <a:lnTo>
                  <a:pt x="4356" y="1417"/>
                </a:lnTo>
                <a:lnTo>
                  <a:pt x="4358" y="1417"/>
                </a:lnTo>
                <a:lnTo>
                  <a:pt x="4358" y="1417"/>
                </a:lnTo>
                <a:lnTo>
                  <a:pt x="4360" y="1419"/>
                </a:lnTo>
                <a:lnTo>
                  <a:pt x="4360" y="1422"/>
                </a:lnTo>
                <a:lnTo>
                  <a:pt x="4360" y="1422"/>
                </a:lnTo>
                <a:lnTo>
                  <a:pt x="4356" y="1424"/>
                </a:lnTo>
                <a:lnTo>
                  <a:pt x="4356" y="1426"/>
                </a:lnTo>
                <a:lnTo>
                  <a:pt x="4356" y="1426"/>
                </a:lnTo>
                <a:lnTo>
                  <a:pt x="4356" y="1430"/>
                </a:lnTo>
                <a:lnTo>
                  <a:pt x="4356" y="1432"/>
                </a:lnTo>
                <a:lnTo>
                  <a:pt x="4356" y="1430"/>
                </a:lnTo>
                <a:lnTo>
                  <a:pt x="4358" y="1430"/>
                </a:lnTo>
                <a:lnTo>
                  <a:pt x="4360" y="1432"/>
                </a:lnTo>
                <a:lnTo>
                  <a:pt x="4360" y="1432"/>
                </a:lnTo>
                <a:lnTo>
                  <a:pt x="4362" y="1434"/>
                </a:lnTo>
                <a:lnTo>
                  <a:pt x="4365" y="1434"/>
                </a:lnTo>
                <a:lnTo>
                  <a:pt x="4367" y="1434"/>
                </a:lnTo>
                <a:lnTo>
                  <a:pt x="4367" y="1434"/>
                </a:lnTo>
                <a:lnTo>
                  <a:pt x="4367" y="1432"/>
                </a:lnTo>
                <a:lnTo>
                  <a:pt x="4369" y="1432"/>
                </a:lnTo>
                <a:lnTo>
                  <a:pt x="4371" y="1430"/>
                </a:lnTo>
                <a:lnTo>
                  <a:pt x="4371" y="1430"/>
                </a:lnTo>
                <a:lnTo>
                  <a:pt x="4371" y="1430"/>
                </a:lnTo>
                <a:lnTo>
                  <a:pt x="4373" y="1430"/>
                </a:lnTo>
                <a:lnTo>
                  <a:pt x="4377" y="1432"/>
                </a:lnTo>
                <a:lnTo>
                  <a:pt x="4377" y="1434"/>
                </a:lnTo>
                <a:lnTo>
                  <a:pt x="4381" y="1436"/>
                </a:lnTo>
                <a:lnTo>
                  <a:pt x="4381" y="1436"/>
                </a:lnTo>
                <a:lnTo>
                  <a:pt x="4383" y="1438"/>
                </a:lnTo>
                <a:lnTo>
                  <a:pt x="4383" y="1438"/>
                </a:lnTo>
                <a:lnTo>
                  <a:pt x="4383" y="1440"/>
                </a:lnTo>
                <a:lnTo>
                  <a:pt x="4383" y="1440"/>
                </a:lnTo>
                <a:lnTo>
                  <a:pt x="4385" y="1440"/>
                </a:lnTo>
                <a:lnTo>
                  <a:pt x="4385" y="1438"/>
                </a:lnTo>
                <a:lnTo>
                  <a:pt x="4383" y="1436"/>
                </a:lnTo>
                <a:lnTo>
                  <a:pt x="4383" y="1436"/>
                </a:lnTo>
                <a:lnTo>
                  <a:pt x="4383" y="1434"/>
                </a:lnTo>
                <a:lnTo>
                  <a:pt x="4383" y="1434"/>
                </a:lnTo>
                <a:lnTo>
                  <a:pt x="4383" y="1432"/>
                </a:lnTo>
                <a:lnTo>
                  <a:pt x="4381" y="1432"/>
                </a:lnTo>
                <a:lnTo>
                  <a:pt x="4381" y="1430"/>
                </a:lnTo>
                <a:lnTo>
                  <a:pt x="4381" y="1430"/>
                </a:lnTo>
                <a:lnTo>
                  <a:pt x="4383" y="1430"/>
                </a:lnTo>
                <a:lnTo>
                  <a:pt x="4383" y="1430"/>
                </a:lnTo>
                <a:lnTo>
                  <a:pt x="4385" y="1432"/>
                </a:lnTo>
                <a:lnTo>
                  <a:pt x="4388" y="1434"/>
                </a:lnTo>
                <a:lnTo>
                  <a:pt x="4388" y="1434"/>
                </a:lnTo>
                <a:lnTo>
                  <a:pt x="4392" y="1436"/>
                </a:lnTo>
                <a:lnTo>
                  <a:pt x="4392" y="1438"/>
                </a:lnTo>
                <a:lnTo>
                  <a:pt x="4392" y="1438"/>
                </a:lnTo>
                <a:lnTo>
                  <a:pt x="4394" y="1440"/>
                </a:lnTo>
                <a:lnTo>
                  <a:pt x="4394" y="1443"/>
                </a:lnTo>
                <a:lnTo>
                  <a:pt x="4394" y="1443"/>
                </a:lnTo>
                <a:lnTo>
                  <a:pt x="4396" y="1443"/>
                </a:lnTo>
                <a:lnTo>
                  <a:pt x="4398" y="1445"/>
                </a:lnTo>
                <a:lnTo>
                  <a:pt x="4400" y="1445"/>
                </a:lnTo>
                <a:lnTo>
                  <a:pt x="4402" y="1445"/>
                </a:lnTo>
                <a:lnTo>
                  <a:pt x="4402" y="1445"/>
                </a:lnTo>
                <a:lnTo>
                  <a:pt x="4402" y="1445"/>
                </a:lnTo>
                <a:lnTo>
                  <a:pt x="4404" y="1445"/>
                </a:lnTo>
                <a:lnTo>
                  <a:pt x="4402" y="1447"/>
                </a:lnTo>
                <a:lnTo>
                  <a:pt x="4402" y="1449"/>
                </a:lnTo>
                <a:lnTo>
                  <a:pt x="4404" y="1449"/>
                </a:lnTo>
                <a:lnTo>
                  <a:pt x="4404" y="1449"/>
                </a:lnTo>
                <a:lnTo>
                  <a:pt x="4406" y="1447"/>
                </a:lnTo>
                <a:lnTo>
                  <a:pt x="4406" y="1443"/>
                </a:lnTo>
                <a:lnTo>
                  <a:pt x="4406" y="1443"/>
                </a:lnTo>
                <a:lnTo>
                  <a:pt x="4404" y="1443"/>
                </a:lnTo>
                <a:lnTo>
                  <a:pt x="4404" y="1443"/>
                </a:lnTo>
                <a:lnTo>
                  <a:pt x="4402" y="1443"/>
                </a:lnTo>
                <a:lnTo>
                  <a:pt x="4400" y="1443"/>
                </a:lnTo>
                <a:lnTo>
                  <a:pt x="4402" y="1440"/>
                </a:lnTo>
                <a:lnTo>
                  <a:pt x="4402" y="1440"/>
                </a:lnTo>
                <a:lnTo>
                  <a:pt x="4400" y="1438"/>
                </a:lnTo>
                <a:lnTo>
                  <a:pt x="4400" y="1436"/>
                </a:lnTo>
                <a:lnTo>
                  <a:pt x="4398" y="1436"/>
                </a:lnTo>
                <a:lnTo>
                  <a:pt x="4398" y="1434"/>
                </a:lnTo>
                <a:lnTo>
                  <a:pt x="4398" y="1434"/>
                </a:lnTo>
                <a:lnTo>
                  <a:pt x="4402" y="1432"/>
                </a:lnTo>
                <a:lnTo>
                  <a:pt x="4402" y="1432"/>
                </a:lnTo>
                <a:lnTo>
                  <a:pt x="4402" y="1432"/>
                </a:lnTo>
                <a:lnTo>
                  <a:pt x="4400" y="1430"/>
                </a:lnTo>
                <a:lnTo>
                  <a:pt x="4400" y="1430"/>
                </a:lnTo>
                <a:lnTo>
                  <a:pt x="4398" y="1430"/>
                </a:lnTo>
                <a:lnTo>
                  <a:pt x="4396" y="1430"/>
                </a:lnTo>
                <a:lnTo>
                  <a:pt x="4396" y="1428"/>
                </a:lnTo>
                <a:lnTo>
                  <a:pt x="4394" y="1428"/>
                </a:lnTo>
                <a:lnTo>
                  <a:pt x="4394" y="1428"/>
                </a:lnTo>
                <a:lnTo>
                  <a:pt x="4394" y="1430"/>
                </a:lnTo>
                <a:lnTo>
                  <a:pt x="4394" y="1430"/>
                </a:lnTo>
                <a:lnTo>
                  <a:pt x="4394" y="1432"/>
                </a:lnTo>
                <a:lnTo>
                  <a:pt x="4394" y="1432"/>
                </a:lnTo>
                <a:lnTo>
                  <a:pt x="4392" y="1432"/>
                </a:lnTo>
                <a:lnTo>
                  <a:pt x="4390" y="1432"/>
                </a:lnTo>
                <a:lnTo>
                  <a:pt x="4390" y="1432"/>
                </a:lnTo>
                <a:lnTo>
                  <a:pt x="4390" y="1430"/>
                </a:lnTo>
                <a:lnTo>
                  <a:pt x="4390" y="1430"/>
                </a:lnTo>
                <a:lnTo>
                  <a:pt x="4390" y="1428"/>
                </a:lnTo>
                <a:lnTo>
                  <a:pt x="4390" y="1426"/>
                </a:lnTo>
                <a:lnTo>
                  <a:pt x="4388" y="1426"/>
                </a:lnTo>
                <a:lnTo>
                  <a:pt x="4385" y="1426"/>
                </a:lnTo>
                <a:lnTo>
                  <a:pt x="4383" y="1424"/>
                </a:lnTo>
                <a:lnTo>
                  <a:pt x="4381" y="1424"/>
                </a:lnTo>
                <a:lnTo>
                  <a:pt x="4381" y="1426"/>
                </a:lnTo>
                <a:lnTo>
                  <a:pt x="4379" y="1426"/>
                </a:lnTo>
                <a:lnTo>
                  <a:pt x="4379" y="1426"/>
                </a:lnTo>
                <a:lnTo>
                  <a:pt x="4377" y="1426"/>
                </a:lnTo>
                <a:lnTo>
                  <a:pt x="4377" y="1428"/>
                </a:lnTo>
                <a:lnTo>
                  <a:pt x="4379" y="1428"/>
                </a:lnTo>
                <a:lnTo>
                  <a:pt x="4379" y="1430"/>
                </a:lnTo>
                <a:lnTo>
                  <a:pt x="4379" y="1430"/>
                </a:lnTo>
                <a:lnTo>
                  <a:pt x="4379" y="1430"/>
                </a:lnTo>
                <a:lnTo>
                  <a:pt x="4377" y="1430"/>
                </a:lnTo>
                <a:lnTo>
                  <a:pt x="4377" y="1430"/>
                </a:lnTo>
                <a:lnTo>
                  <a:pt x="4373" y="1428"/>
                </a:lnTo>
                <a:lnTo>
                  <a:pt x="4373" y="1428"/>
                </a:lnTo>
                <a:lnTo>
                  <a:pt x="4373" y="1428"/>
                </a:lnTo>
                <a:lnTo>
                  <a:pt x="4371" y="1426"/>
                </a:lnTo>
                <a:lnTo>
                  <a:pt x="4371" y="1426"/>
                </a:lnTo>
                <a:lnTo>
                  <a:pt x="4371" y="1422"/>
                </a:lnTo>
                <a:lnTo>
                  <a:pt x="4369" y="1419"/>
                </a:lnTo>
                <a:lnTo>
                  <a:pt x="4369" y="1419"/>
                </a:lnTo>
                <a:lnTo>
                  <a:pt x="4371" y="1417"/>
                </a:lnTo>
                <a:lnTo>
                  <a:pt x="4371" y="1417"/>
                </a:lnTo>
                <a:lnTo>
                  <a:pt x="4371" y="1417"/>
                </a:lnTo>
                <a:lnTo>
                  <a:pt x="4369" y="1415"/>
                </a:lnTo>
                <a:lnTo>
                  <a:pt x="4367" y="1411"/>
                </a:lnTo>
                <a:lnTo>
                  <a:pt x="4367" y="1411"/>
                </a:lnTo>
                <a:lnTo>
                  <a:pt x="4367" y="1409"/>
                </a:lnTo>
                <a:lnTo>
                  <a:pt x="4367" y="1409"/>
                </a:lnTo>
                <a:lnTo>
                  <a:pt x="4367" y="1409"/>
                </a:lnTo>
                <a:lnTo>
                  <a:pt x="4369" y="1407"/>
                </a:lnTo>
                <a:lnTo>
                  <a:pt x="4369" y="1405"/>
                </a:lnTo>
                <a:lnTo>
                  <a:pt x="4369" y="1405"/>
                </a:lnTo>
                <a:lnTo>
                  <a:pt x="4369" y="1403"/>
                </a:lnTo>
                <a:lnTo>
                  <a:pt x="4369" y="1403"/>
                </a:lnTo>
                <a:lnTo>
                  <a:pt x="4369" y="1403"/>
                </a:lnTo>
                <a:lnTo>
                  <a:pt x="4369" y="1401"/>
                </a:lnTo>
                <a:lnTo>
                  <a:pt x="4371" y="1399"/>
                </a:lnTo>
                <a:lnTo>
                  <a:pt x="4373" y="1399"/>
                </a:lnTo>
                <a:lnTo>
                  <a:pt x="4375" y="1396"/>
                </a:lnTo>
                <a:lnTo>
                  <a:pt x="4377" y="1396"/>
                </a:lnTo>
                <a:lnTo>
                  <a:pt x="4379" y="1394"/>
                </a:lnTo>
                <a:lnTo>
                  <a:pt x="4379" y="1392"/>
                </a:lnTo>
                <a:lnTo>
                  <a:pt x="4381" y="1388"/>
                </a:lnTo>
                <a:lnTo>
                  <a:pt x="4381" y="1386"/>
                </a:lnTo>
                <a:lnTo>
                  <a:pt x="4383" y="1384"/>
                </a:lnTo>
                <a:lnTo>
                  <a:pt x="4383" y="1384"/>
                </a:lnTo>
                <a:lnTo>
                  <a:pt x="4381" y="1382"/>
                </a:lnTo>
                <a:lnTo>
                  <a:pt x="4381" y="1382"/>
                </a:lnTo>
                <a:lnTo>
                  <a:pt x="4381" y="1382"/>
                </a:lnTo>
                <a:lnTo>
                  <a:pt x="4381" y="1380"/>
                </a:lnTo>
                <a:lnTo>
                  <a:pt x="4381" y="1380"/>
                </a:lnTo>
                <a:lnTo>
                  <a:pt x="4379" y="1380"/>
                </a:lnTo>
                <a:lnTo>
                  <a:pt x="4379" y="1378"/>
                </a:lnTo>
                <a:lnTo>
                  <a:pt x="4377" y="1375"/>
                </a:lnTo>
                <a:lnTo>
                  <a:pt x="4377" y="1375"/>
                </a:lnTo>
                <a:lnTo>
                  <a:pt x="4377" y="1373"/>
                </a:lnTo>
                <a:lnTo>
                  <a:pt x="4377" y="1369"/>
                </a:lnTo>
                <a:lnTo>
                  <a:pt x="4379" y="1367"/>
                </a:lnTo>
                <a:lnTo>
                  <a:pt x="4379" y="1367"/>
                </a:lnTo>
                <a:lnTo>
                  <a:pt x="4379" y="1365"/>
                </a:lnTo>
                <a:lnTo>
                  <a:pt x="4379" y="1365"/>
                </a:lnTo>
                <a:lnTo>
                  <a:pt x="4379" y="1363"/>
                </a:lnTo>
                <a:lnTo>
                  <a:pt x="4379" y="1363"/>
                </a:lnTo>
                <a:lnTo>
                  <a:pt x="4377" y="1363"/>
                </a:lnTo>
                <a:lnTo>
                  <a:pt x="4377" y="1365"/>
                </a:lnTo>
                <a:lnTo>
                  <a:pt x="4375" y="1365"/>
                </a:lnTo>
                <a:lnTo>
                  <a:pt x="4375" y="1365"/>
                </a:lnTo>
                <a:lnTo>
                  <a:pt x="4373" y="1365"/>
                </a:lnTo>
                <a:lnTo>
                  <a:pt x="4371" y="1365"/>
                </a:lnTo>
                <a:lnTo>
                  <a:pt x="4369" y="1365"/>
                </a:lnTo>
                <a:lnTo>
                  <a:pt x="4365" y="1361"/>
                </a:lnTo>
                <a:lnTo>
                  <a:pt x="4362" y="1361"/>
                </a:lnTo>
                <a:lnTo>
                  <a:pt x="4362" y="1361"/>
                </a:lnTo>
                <a:lnTo>
                  <a:pt x="4360" y="1361"/>
                </a:lnTo>
                <a:lnTo>
                  <a:pt x="4358" y="1361"/>
                </a:lnTo>
                <a:lnTo>
                  <a:pt x="4358" y="1361"/>
                </a:lnTo>
                <a:lnTo>
                  <a:pt x="4356" y="1363"/>
                </a:lnTo>
                <a:lnTo>
                  <a:pt x="4354" y="1363"/>
                </a:lnTo>
                <a:lnTo>
                  <a:pt x="4354" y="1365"/>
                </a:lnTo>
                <a:lnTo>
                  <a:pt x="4354" y="1367"/>
                </a:lnTo>
                <a:lnTo>
                  <a:pt x="4354" y="1367"/>
                </a:lnTo>
                <a:lnTo>
                  <a:pt x="4352" y="1375"/>
                </a:lnTo>
                <a:lnTo>
                  <a:pt x="4352" y="1378"/>
                </a:lnTo>
                <a:lnTo>
                  <a:pt x="4352" y="1378"/>
                </a:lnTo>
                <a:lnTo>
                  <a:pt x="4352" y="1380"/>
                </a:lnTo>
                <a:lnTo>
                  <a:pt x="4352" y="1382"/>
                </a:lnTo>
                <a:lnTo>
                  <a:pt x="4352" y="1384"/>
                </a:lnTo>
                <a:lnTo>
                  <a:pt x="4352" y="1386"/>
                </a:lnTo>
                <a:lnTo>
                  <a:pt x="4350" y="1388"/>
                </a:lnTo>
                <a:lnTo>
                  <a:pt x="4350" y="1390"/>
                </a:lnTo>
                <a:lnTo>
                  <a:pt x="4350" y="1392"/>
                </a:lnTo>
                <a:lnTo>
                  <a:pt x="4350" y="1394"/>
                </a:lnTo>
                <a:lnTo>
                  <a:pt x="4352" y="1396"/>
                </a:lnTo>
                <a:lnTo>
                  <a:pt x="4352" y="1396"/>
                </a:lnTo>
                <a:lnTo>
                  <a:pt x="4352" y="1399"/>
                </a:lnTo>
                <a:lnTo>
                  <a:pt x="4352" y="1399"/>
                </a:lnTo>
                <a:lnTo>
                  <a:pt x="4350" y="1399"/>
                </a:lnTo>
                <a:lnTo>
                  <a:pt x="4348" y="1399"/>
                </a:lnTo>
                <a:lnTo>
                  <a:pt x="4348" y="1399"/>
                </a:lnTo>
                <a:lnTo>
                  <a:pt x="4346" y="1396"/>
                </a:lnTo>
                <a:lnTo>
                  <a:pt x="4346" y="1396"/>
                </a:lnTo>
                <a:close/>
                <a:moveTo>
                  <a:pt x="4381" y="1189"/>
                </a:moveTo>
                <a:lnTo>
                  <a:pt x="4381" y="1189"/>
                </a:lnTo>
                <a:lnTo>
                  <a:pt x="4381" y="1189"/>
                </a:lnTo>
                <a:lnTo>
                  <a:pt x="4379" y="1189"/>
                </a:lnTo>
                <a:lnTo>
                  <a:pt x="4379" y="1189"/>
                </a:lnTo>
                <a:lnTo>
                  <a:pt x="4381" y="1189"/>
                </a:lnTo>
                <a:lnTo>
                  <a:pt x="4381" y="1189"/>
                </a:lnTo>
                <a:close/>
                <a:moveTo>
                  <a:pt x="4375" y="1357"/>
                </a:moveTo>
                <a:lnTo>
                  <a:pt x="4375" y="1357"/>
                </a:lnTo>
                <a:lnTo>
                  <a:pt x="4375" y="1354"/>
                </a:lnTo>
                <a:lnTo>
                  <a:pt x="4373" y="1354"/>
                </a:lnTo>
                <a:lnTo>
                  <a:pt x="4373" y="1357"/>
                </a:lnTo>
                <a:lnTo>
                  <a:pt x="4373" y="1357"/>
                </a:lnTo>
                <a:lnTo>
                  <a:pt x="4373" y="1357"/>
                </a:lnTo>
                <a:lnTo>
                  <a:pt x="4373" y="1359"/>
                </a:lnTo>
                <a:lnTo>
                  <a:pt x="4375" y="1357"/>
                </a:lnTo>
                <a:close/>
                <a:moveTo>
                  <a:pt x="4375" y="1334"/>
                </a:moveTo>
                <a:lnTo>
                  <a:pt x="4375" y="1334"/>
                </a:lnTo>
                <a:lnTo>
                  <a:pt x="4373" y="1336"/>
                </a:lnTo>
                <a:lnTo>
                  <a:pt x="4375" y="1336"/>
                </a:lnTo>
                <a:lnTo>
                  <a:pt x="4375" y="1336"/>
                </a:lnTo>
                <a:lnTo>
                  <a:pt x="4375" y="1334"/>
                </a:lnTo>
                <a:lnTo>
                  <a:pt x="4375" y="1334"/>
                </a:lnTo>
                <a:close/>
                <a:moveTo>
                  <a:pt x="4362" y="1352"/>
                </a:moveTo>
                <a:lnTo>
                  <a:pt x="4362" y="1354"/>
                </a:lnTo>
                <a:lnTo>
                  <a:pt x="4365" y="1354"/>
                </a:lnTo>
                <a:lnTo>
                  <a:pt x="4365" y="1354"/>
                </a:lnTo>
                <a:lnTo>
                  <a:pt x="4365" y="1354"/>
                </a:lnTo>
                <a:lnTo>
                  <a:pt x="4365" y="1352"/>
                </a:lnTo>
                <a:lnTo>
                  <a:pt x="4365" y="1352"/>
                </a:lnTo>
                <a:lnTo>
                  <a:pt x="4362" y="1352"/>
                </a:lnTo>
                <a:close/>
                <a:moveTo>
                  <a:pt x="4373" y="1327"/>
                </a:moveTo>
                <a:lnTo>
                  <a:pt x="4373" y="1327"/>
                </a:lnTo>
                <a:lnTo>
                  <a:pt x="4373" y="1329"/>
                </a:lnTo>
                <a:lnTo>
                  <a:pt x="4373" y="1329"/>
                </a:lnTo>
                <a:lnTo>
                  <a:pt x="4373" y="1329"/>
                </a:lnTo>
                <a:lnTo>
                  <a:pt x="4373" y="1329"/>
                </a:lnTo>
                <a:lnTo>
                  <a:pt x="4373" y="1327"/>
                </a:lnTo>
                <a:close/>
                <a:moveTo>
                  <a:pt x="4207" y="1325"/>
                </a:moveTo>
                <a:lnTo>
                  <a:pt x="4207" y="1323"/>
                </a:lnTo>
                <a:lnTo>
                  <a:pt x="4205" y="1325"/>
                </a:lnTo>
                <a:lnTo>
                  <a:pt x="4205" y="1325"/>
                </a:lnTo>
                <a:lnTo>
                  <a:pt x="4205" y="1325"/>
                </a:lnTo>
                <a:lnTo>
                  <a:pt x="4205" y="1325"/>
                </a:lnTo>
                <a:lnTo>
                  <a:pt x="4207" y="1325"/>
                </a:lnTo>
                <a:lnTo>
                  <a:pt x="4209" y="1325"/>
                </a:lnTo>
                <a:lnTo>
                  <a:pt x="4209" y="1325"/>
                </a:lnTo>
                <a:lnTo>
                  <a:pt x="4209" y="1325"/>
                </a:lnTo>
                <a:lnTo>
                  <a:pt x="4209" y="1323"/>
                </a:lnTo>
                <a:lnTo>
                  <a:pt x="4207" y="1325"/>
                </a:lnTo>
                <a:close/>
                <a:moveTo>
                  <a:pt x="4111" y="1619"/>
                </a:moveTo>
                <a:lnTo>
                  <a:pt x="4111" y="1619"/>
                </a:lnTo>
                <a:lnTo>
                  <a:pt x="4111" y="1619"/>
                </a:lnTo>
                <a:lnTo>
                  <a:pt x="4111" y="1621"/>
                </a:lnTo>
                <a:lnTo>
                  <a:pt x="4111" y="1619"/>
                </a:lnTo>
                <a:lnTo>
                  <a:pt x="4111" y="1619"/>
                </a:lnTo>
                <a:lnTo>
                  <a:pt x="4111" y="1619"/>
                </a:lnTo>
                <a:close/>
                <a:moveTo>
                  <a:pt x="3411" y="1700"/>
                </a:moveTo>
                <a:lnTo>
                  <a:pt x="3413" y="1700"/>
                </a:lnTo>
                <a:lnTo>
                  <a:pt x="3413" y="1698"/>
                </a:lnTo>
                <a:lnTo>
                  <a:pt x="3411" y="1696"/>
                </a:lnTo>
                <a:lnTo>
                  <a:pt x="3409" y="1698"/>
                </a:lnTo>
                <a:lnTo>
                  <a:pt x="3411" y="1698"/>
                </a:lnTo>
                <a:lnTo>
                  <a:pt x="3411" y="1698"/>
                </a:lnTo>
                <a:lnTo>
                  <a:pt x="3411" y="1700"/>
                </a:lnTo>
                <a:close/>
                <a:moveTo>
                  <a:pt x="3413" y="1935"/>
                </a:moveTo>
                <a:lnTo>
                  <a:pt x="3413" y="1935"/>
                </a:lnTo>
                <a:lnTo>
                  <a:pt x="3411" y="1935"/>
                </a:lnTo>
                <a:lnTo>
                  <a:pt x="3409" y="1935"/>
                </a:lnTo>
                <a:lnTo>
                  <a:pt x="3409" y="1937"/>
                </a:lnTo>
                <a:lnTo>
                  <a:pt x="3407" y="1937"/>
                </a:lnTo>
                <a:lnTo>
                  <a:pt x="3409" y="1939"/>
                </a:lnTo>
                <a:lnTo>
                  <a:pt x="3409" y="1941"/>
                </a:lnTo>
                <a:lnTo>
                  <a:pt x="3413" y="1941"/>
                </a:lnTo>
                <a:lnTo>
                  <a:pt x="3413" y="1941"/>
                </a:lnTo>
                <a:lnTo>
                  <a:pt x="3415" y="1941"/>
                </a:lnTo>
                <a:lnTo>
                  <a:pt x="3417" y="1941"/>
                </a:lnTo>
                <a:lnTo>
                  <a:pt x="3417" y="1939"/>
                </a:lnTo>
                <a:lnTo>
                  <a:pt x="3415" y="1937"/>
                </a:lnTo>
                <a:lnTo>
                  <a:pt x="3413" y="1935"/>
                </a:lnTo>
                <a:close/>
                <a:moveTo>
                  <a:pt x="3244" y="1809"/>
                </a:moveTo>
                <a:lnTo>
                  <a:pt x="3241" y="1809"/>
                </a:lnTo>
                <a:lnTo>
                  <a:pt x="3241" y="1807"/>
                </a:lnTo>
                <a:lnTo>
                  <a:pt x="3239" y="1807"/>
                </a:lnTo>
                <a:lnTo>
                  <a:pt x="3239" y="1809"/>
                </a:lnTo>
                <a:lnTo>
                  <a:pt x="3239" y="1809"/>
                </a:lnTo>
                <a:lnTo>
                  <a:pt x="3244" y="1809"/>
                </a:lnTo>
                <a:close/>
                <a:moveTo>
                  <a:pt x="3388" y="1449"/>
                </a:moveTo>
                <a:lnTo>
                  <a:pt x="3388" y="1449"/>
                </a:lnTo>
                <a:lnTo>
                  <a:pt x="3386" y="1449"/>
                </a:lnTo>
                <a:lnTo>
                  <a:pt x="3384" y="1449"/>
                </a:lnTo>
                <a:lnTo>
                  <a:pt x="3384" y="1447"/>
                </a:lnTo>
                <a:lnTo>
                  <a:pt x="3382" y="1449"/>
                </a:lnTo>
                <a:lnTo>
                  <a:pt x="3382" y="1449"/>
                </a:lnTo>
                <a:lnTo>
                  <a:pt x="3382" y="1449"/>
                </a:lnTo>
                <a:lnTo>
                  <a:pt x="3380" y="1451"/>
                </a:lnTo>
                <a:lnTo>
                  <a:pt x="3382" y="1451"/>
                </a:lnTo>
                <a:lnTo>
                  <a:pt x="3384" y="1453"/>
                </a:lnTo>
                <a:lnTo>
                  <a:pt x="3386" y="1453"/>
                </a:lnTo>
                <a:lnTo>
                  <a:pt x="3392" y="1453"/>
                </a:lnTo>
                <a:lnTo>
                  <a:pt x="3394" y="1451"/>
                </a:lnTo>
                <a:lnTo>
                  <a:pt x="3396" y="1451"/>
                </a:lnTo>
                <a:lnTo>
                  <a:pt x="3396" y="1451"/>
                </a:lnTo>
                <a:lnTo>
                  <a:pt x="3396" y="1451"/>
                </a:lnTo>
                <a:lnTo>
                  <a:pt x="3392" y="1449"/>
                </a:lnTo>
                <a:lnTo>
                  <a:pt x="3388" y="1449"/>
                </a:lnTo>
                <a:close/>
                <a:moveTo>
                  <a:pt x="3459" y="1334"/>
                </a:moveTo>
                <a:lnTo>
                  <a:pt x="3457" y="1336"/>
                </a:lnTo>
                <a:lnTo>
                  <a:pt x="3457" y="1338"/>
                </a:lnTo>
                <a:lnTo>
                  <a:pt x="3457" y="1338"/>
                </a:lnTo>
                <a:lnTo>
                  <a:pt x="3459" y="1338"/>
                </a:lnTo>
                <a:lnTo>
                  <a:pt x="3459" y="1336"/>
                </a:lnTo>
                <a:lnTo>
                  <a:pt x="3459" y="1334"/>
                </a:lnTo>
                <a:lnTo>
                  <a:pt x="3461" y="1334"/>
                </a:lnTo>
                <a:lnTo>
                  <a:pt x="3461" y="1329"/>
                </a:lnTo>
                <a:lnTo>
                  <a:pt x="3459" y="1334"/>
                </a:lnTo>
                <a:close/>
                <a:moveTo>
                  <a:pt x="3443" y="1923"/>
                </a:moveTo>
                <a:lnTo>
                  <a:pt x="3443" y="1923"/>
                </a:lnTo>
                <a:lnTo>
                  <a:pt x="3440" y="1923"/>
                </a:lnTo>
                <a:lnTo>
                  <a:pt x="3440" y="1925"/>
                </a:lnTo>
                <a:lnTo>
                  <a:pt x="3440" y="1925"/>
                </a:lnTo>
                <a:lnTo>
                  <a:pt x="3438" y="1925"/>
                </a:lnTo>
                <a:lnTo>
                  <a:pt x="3438" y="1927"/>
                </a:lnTo>
                <a:lnTo>
                  <a:pt x="3438" y="1929"/>
                </a:lnTo>
                <a:lnTo>
                  <a:pt x="3438" y="1929"/>
                </a:lnTo>
                <a:lnTo>
                  <a:pt x="3438" y="1929"/>
                </a:lnTo>
                <a:lnTo>
                  <a:pt x="3438" y="1929"/>
                </a:lnTo>
                <a:lnTo>
                  <a:pt x="3440" y="1929"/>
                </a:lnTo>
                <a:lnTo>
                  <a:pt x="3443" y="1929"/>
                </a:lnTo>
                <a:lnTo>
                  <a:pt x="3445" y="1929"/>
                </a:lnTo>
                <a:lnTo>
                  <a:pt x="3445" y="1927"/>
                </a:lnTo>
                <a:lnTo>
                  <a:pt x="3445" y="1927"/>
                </a:lnTo>
                <a:lnTo>
                  <a:pt x="3445" y="1925"/>
                </a:lnTo>
                <a:lnTo>
                  <a:pt x="3445" y="1923"/>
                </a:lnTo>
                <a:lnTo>
                  <a:pt x="3443" y="1923"/>
                </a:lnTo>
                <a:close/>
                <a:moveTo>
                  <a:pt x="3252" y="1809"/>
                </a:moveTo>
                <a:lnTo>
                  <a:pt x="3252" y="1809"/>
                </a:lnTo>
                <a:lnTo>
                  <a:pt x="3252" y="1807"/>
                </a:lnTo>
                <a:lnTo>
                  <a:pt x="3252" y="1805"/>
                </a:lnTo>
                <a:lnTo>
                  <a:pt x="3252" y="1805"/>
                </a:lnTo>
                <a:lnTo>
                  <a:pt x="3252" y="1805"/>
                </a:lnTo>
                <a:lnTo>
                  <a:pt x="3252" y="1805"/>
                </a:lnTo>
                <a:lnTo>
                  <a:pt x="3250" y="1807"/>
                </a:lnTo>
                <a:lnTo>
                  <a:pt x="3250" y="1807"/>
                </a:lnTo>
                <a:lnTo>
                  <a:pt x="3250" y="1807"/>
                </a:lnTo>
                <a:lnTo>
                  <a:pt x="3248" y="1807"/>
                </a:lnTo>
                <a:lnTo>
                  <a:pt x="3250" y="1807"/>
                </a:lnTo>
                <a:lnTo>
                  <a:pt x="3252" y="1809"/>
                </a:lnTo>
                <a:lnTo>
                  <a:pt x="3252" y="1809"/>
                </a:lnTo>
                <a:close/>
                <a:moveTo>
                  <a:pt x="3262" y="1814"/>
                </a:moveTo>
                <a:lnTo>
                  <a:pt x="3262" y="1814"/>
                </a:lnTo>
                <a:lnTo>
                  <a:pt x="3260" y="1814"/>
                </a:lnTo>
                <a:lnTo>
                  <a:pt x="3260" y="1814"/>
                </a:lnTo>
                <a:lnTo>
                  <a:pt x="3260" y="1816"/>
                </a:lnTo>
                <a:lnTo>
                  <a:pt x="3260" y="1816"/>
                </a:lnTo>
                <a:lnTo>
                  <a:pt x="3260" y="1818"/>
                </a:lnTo>
                <a:lnTo>
                  <a:pt x="3260" y="1818"/>
                </a:lnTo>
                <a:lnTo>
                  <a:pt x="3260" y="1818"/>
                </a:lnTo>
                <a:lnTo>
                  <a:pt x="3262" y="1818"/>
                </a:lnTo>
                <a:lnTo>
                  <a:pt x="3262" y="1818"/>
                </a:lnTo>
                <a:lnTo>
                  <a:pt x="3262" y="1816"/>
                </a:lnTo>
                <a:lnTo>
                  <a:pt x="3262" y="1816"/>
                </a:lnTo>
                <a:lnTo>
                  <a:pt x="3262" y="1816"/>
                </a:lnTo>
                <a:lnTo>
                  <a:pt x="3262" y="1814"/>
                </a:lnTo>
                <a:close/>
                <a:moveTo>
                  <a:pt x="3308" y="1822"/>
                </a:moveTo>
                <a:lnTo>
                  <a:pt x="3306" y="1822"/>
                </a:lnTo>
                <a:lnTo>
                  <a:pt x="3306" y="1822"/>
                </a:lnTo>
                <a:lnTo>
                  <a:pt x="3306" y="1822"/>
                </a:lnTo>
                <a:lnTo>
                  <a:pt x="3306" y="1824"/>
                </a:lnTo>
                <a:lnTo>
                  <a:pt x="3308" y="1824"/>
                </a:lnTo>
                <a:lnTo>
                  <a:pt x="3308" y="1824"/>
                </a:lnTo>
                <a:lnTo>
                  <a:pt x="3308" y="1824"/>
                </a:lnTo>
                <a:lnTo>
                  <a:pt x="3308" y="1822"/>
                </a:lnTo>
                <a:close/>
                <a:moveTo>
                  <a:pt x="3359" y="2348"/>
                </a:moveTo>
                <a:lnTo>
                  <a:pt x="3357" y="2348"/>
                </a:lnTo>
                <a:lnTo>
                  <a:pt x="3357" y="2348"/>
                </a:lnTo>
                <a:lnTo>
                  <a:pt x="3357" y="2350"/>
                </a:lnTo>
                <a:lnTo>
                  <a:pt x="3357" y="2350"/>
                </a:lnTo>
                <a:lnTo>
                  <a:pt x="3359" y="2350"/>
                </a:lnTo>
                <a:lnTo>
                  <a:pt x="3359" y="2348"/>
                </a:lnTo>
                <a:lnTo>
                  <a:pt x="3359" y="2348"/>
                </a:lnTo>
                <a:close/>
                <a:moveTo>
                  <a:pt x="3629" y="2399"/>
                </a:moveTo>
                <a:lnTo>
                  <a:pt x="3627" y="2399"/>
                </a:lnTo>
                <a:lnTo>
                  <a:pt x="3627" y="2399"/>
                </a:lnTo>
                <a:lnTo>
                  <a:pt x="3627" y="2399"/>
                </a:lnTo>
                <a:lnTo>
                  <a:pt x="3625" y="2399"/>
                </a:lnTo>
                <a:lnTo>
                  <a:pt x="3623" y="2399"/>
                </a:lnTo>
                <a:lnTo>
                  <a:pt x="3621" y="2401"/>
                </a:lnTo>
                <a:lnTo>
                  <a:pt x="3621" y="2401"/>
                </a:lnTo>
                <a:lnTo>
                  <a:pt x="3619" y="2401"/>
                </a:lnTo>
                <a:lnTo>
                  <a:pt x="3616" y="2403"/>
                </a:lnTo>
                <a:lnTo>
                  <a:pt x="3616" y="2403"/>
                </a:lnTo>
                <a:lnTo>
                  <a:pt x="3614" y="2401"/>
                </a:lnTo>
                <a:lnTo>
                  <a:pt x="3612" y="2401"/>
                </a:lnTo>
                <a:lnTo>
                  <a:pt x="3614" y="2399"/>
                </a:lnTo>
                <a:lnTo>
                  <a:pt x="3616" y="2399"/>
                </a:lnTo>
                <a:lnTo>
                  <a:pt x="3616" y="2399"/>
                </a:lnTo>
                <a:lnTo>
                  <a:pt x="3616" y="2399"/>
                </a:lnTo>
                <a:lnTo>
                  <a:pt x="3616" y="2396"/>
                </a:lnTo>
                <a:lnTo>
                  <a:pt x="3614" y="2396"/>
                </a:lnTo>
                <a:lnTo>
                  <a:pt x="3612" y="2399"/>
                </a:lnTo>
                <a:lnTo>
                  <a:pt x="3610" y="2399"/>
                </a:lnTo>
                <a:lnTo>
                  <a:pt x="3610" y="2399"/>
                </a:lnTo>
                <a:lnTo>
                  <a:pt x="3608" y="2399"/>
                </a:lnTo>
                <a:lnTo>
                  <a:pt x="3608" y="2396"/>
                </a:lnTo>
                <a:lnTo>
                  <a:pt x="3608" y="2396"/>
                </a:lnTo>
                <a:lnTo>
                  <a:pt x="3608" y="2394"/>
                </a:lnTo>
                <a:lnTo>
                  <a:pt x="3610" y="2394"/>
                </a:lnTo>
                <a:lnTo>
                  <a:pt x="3608" y="2392"/>
                </a:lnTo>
                <a:lnTo>
                  <a:pt x="3608" y="2392"/>
                </a:lnTo>
                <a:lnTo>
                  <a:pt x="3608" y="2392"/>
                </a:lnTo>
                <a:lnTo>
                  <a:pt x="3608" y="2390"/>
                </a:lnTo>
                <a:lnTo>
                  <a:pt x="3608" y="2390"/>
                </a:lnTo>
                <a:lnTo>
                  <a:pt x="3608" y="2390"/>
                </a:lnTo>
                <a:lnTo>
                  <a:pt x="3606" y="2390"/>
                </a:lnTo>
                <a:lnTo>
                  <a:pt x="3606" y="2392"/>
                </a:lnTo>
                <a:lnTo>
                  <a:pt x="3604" y="2394"/>
                </a:lnTo>
                <a:lnTo>
                  <a:pt x="3604" y="2396"/>
                </a:lnTo>
                <a:lnTo>
                  <a:pt x="3604" y="2396"/>
                </a:lnTo>
                <a:lnTo>
                  <a:pt x="3604" y="2399"/>
                </a:lnTo>
                <a:lnTo>
                  <a:pt x="3604" y="2399"/>
                </a:lnTo>
                <a:lnTo>
                  <a:pt x="3604" y="2399"/>
                </a:lnTo>
                <a:lnTo>
                  <a:pt x="3606" y="2399"/>
                </a:lnTo>
                <a:lnTo>
                  <a:pt x="3606" y="2401"/>
                </a:lnTo>
                <a:lnTo>
                  <a:pt x="3604" y="2401"/>
                </a:lnTo>
                <a:lnTo>
                  <a:pt x="3604" y="2401"/>
                </a:lnTo>
                <a:lnTo>
                  <a:pt x="3606" y="2403"/>
                </a:lnTo>
                <a:lnTo>
                  <a:pt x="3604" y="2403"/>
                </a:lnTo>
                <a:lnTo>
                  <a:pt x="3606" y="2405"/>
                </a:lnTo>
                <a:lnTo>
                  <a:pt x="3606" y="2405"/>
                </a:lnTo>
                <a:lnTo>
                  <a:pt x="3606" y="2407"/>
                </a:lnTo>
                <a:lnTo>
                  <a:pt x="3604" y="2407"/>
                </a:lnTo>
                <a:lnTo>
                  <a:pt x="3604" y="2407"/>
                </a:lnTo>
                <a:lnTo>
                  <a:pt x="3604" y="2409"/>
                </a:lnTo>
                <a:lnTo>
                  <a:pt x="3604" y="2409"/>
                </a:lnTo>
                <a:lnTo>
                  <a:pt x="3606" y="2409"/>
                </a:lnTo>
                <a:lnTo>
                  <a:pt x="3608" y="2409"/>
                </a:lnTo>
                <a:lnTo>
                  <a:pt x="3608" y="2409"/>
                </a:lnTo>
                <a:lnTo>
                  <a:pt x="3610" y="2407"/>
                </a:lnTo>
                <a:lnTo>
                  <a:pt x="3612" y="2407"/>
                </a:lnTo>
                <a:lnTo>
                  <a:pt x="3612" y="2407"/>
                </a:lnTo>
                <a:lnTo>
                  <a:pt x="3614" y="2409"/>
                </a:lnTo>
                <a:lnTo>
                  <a:pt x="3616" y="2409"/>
                </a:lnTo>
                <a:lnTo>
                  <a:pt x="3616" y="2409"/>
                </a:lnTo>
                <a:lnTo>
                  <a:pt x="3619" y="2409"/>
                </a:lnTo>
                <a:lnTo>
                  <a:pt x="3619" y="2409"/>
                </a:lnTo>
                <a:lnTo>
                  <a:pt x="3619" y="2409"/>
                </a:lnTo>
                <a:lnTo>
                  <a:pt x="3621" y="2409"/>
                </a:lnTo>
                <a:lnTo>
                  <a:pt x="3623" y="2409"/>
                </a:lnTo>
                <a:lnTo>
                  <a:pt x="3623" y="2409"/>
                </a:lnTo>
                <a:lnTo>
                  <a:pt x="3625" y="2409"/>
                </a:lnTo>
                <a:lnTo>
                  <a:pt x="3625" y="2409"/>
                </a:lnTo>
                <a:lnTo>
                  <a:pt x="3625" y="2409"/>
                </a:lnTo>
                <a:lnTo>
                  <a:pt x="3627" y="2407"/>
                </a:lnTo>
                <a:lnTo>
                  <a:pt x="3625" y="2407"/>
                </a:lnTo>
                <a:lnTo>
                  <a:pt x="3625" y="2407"/>
                </a:lnTo>
                <a:lnTo>
                  <a:pt x="3623" y="2407"/>
                </a:lnTo>
                <a:lnTo>
                  <a:pt x="3623" y="2407"/>
                </a:lnTo>
                <a:lnTo>
                  <a:pt x="3621" y="2407"/>
                </a:lnTo>
                <a:lnTo>
                  <a:pt x="3621" y="2407"/>
                </a:lnTo>
                <a:lnTo>
                  <a:pt x="3619" y="2407"/>
                </a:lnTo>
                <a:lnTo>
                  <a:pt x="3619" y="2405"/>
                </a:lnTo>
                <a:lnTo>
                  <a:pt x="3619" y="2405"/>
                </a:lnTo>
                <a:lnTo>
                  <a:pt x="3619" y="2405"/>
                </a:lnTo>
                <a:lnTo>
                  <a:pt x="3621" y="2405"/>
                </a:lnTo>
                <a:lnTo>
                  <a:pt x="3621" y="2405"/>
                </a:lnTo>
                <a:lnTo>
                  <a:pt x="3621" y="2403"/>
                </a:lnTo>
                <a:lnTo>
                  <a:pt x="3621" y="2403"/>
                </a:lnTo>
                <a:lnTo>
                  <a:pt x="3625" y="2403"/>
                </a:lnTo>
                <a:lnTo>
                  <a:pt x="3625" y="2403"/>
                </a:lnTo>
                <a:lnTo>
                  <a:pt x="3627" y="2405"/>
                </a:lnTo>
                <a:lnTo>
                  <a:pt x="3627" y="2405"/>
                </a:lnTo>
                <a:lnTo>
                  <a:pt x="3627" y="2405"/>
                </a:lnTo>
                <a:lnTo>
                  <a:pt x="3627" y="2405"/>
                </a:lnTo>
                <a:lnTo>
                  <a:pt x="3627" y="2403"/>
                </a:lnTo>
                <a:lnTo>
                  <a:pt x="3629" y="2403"/>
                </a:lnTo>
                <a:lnTo>
                  <a:pt x="3629" y="2403"/>
                </a:lnTo>
                <a:lnTo>
                  <a:pt x="3629" y="2401"/>
                </a:lnTo>
                <a:lnTo>
                  <a:pt x="3629" y="2399"/>
                </a:lnTo>
                <a:lnTo>
                  <a:pt x="3629" y="2399"/>
                </a:lnTo>
                <a:close/>
                <a:moveTo>
                  <a:pt x="3671" y="1585"/>
                </a:moveTo>
                <a:lnTo>
                  <a:pt x="3671" y="1585"/>
                </a:lnTo>
                <a:lnTo>
                  <a:pt x="3671" y="1585"/>
                </a:lnTo>
                <a:lnTo>
                  <a:pt x="3671" y="1583"/>
                </a:lnTo>
                <a:lnTo>
                  <a:pt x="3671" y="1583"/>
                </a:lnTo>
                <a:lnTo>
                  <a:pt x="3671" y="1585"/>
                </a:lnTo>
                <a:lnTo>
                  <a:pt x="3671" y="1585"/>
                </a:lnTo>
                <a:lnTo>
                  <a:pt x="3671" y="1585"/>
                </a:lnTo>
                <a:lnTo>
                  <a:pt x="3671" y="1585"/>
                </a:lnTo>
                <a:close/>
                <a:moveTo>
                  <a:pt x="3792" y="1524"/>
                </a:moveTo>
                <a:lnTo>
                  <a:pt x="3792" y="1524"/>
                </a:lnTo>
                <a:lnTo>
                  <a:pt x="3792" y="1522"/>
                </a:lnTo>
                <a:lnTo>
                  <a:pt x="3790" y="1520"/>
                </a:lnTo>
                <a:lnTo>
                  <a:pt x="3790" y="1520"/>
                </a:lnTo>
                <a:lnTo>
                  <a:pt x="3790" y="1520"/>
                </a:lnTo>
                <a:lnTo>
                  <a:pt x="3790" y="1520"/>
                </a:lnTo>
                <a:lnTo>
                  <a:pt x="3788" y="1514"/>
                </a:lnTo>
                <a:lnTo>
                  <a:pt x="3788" y="1514"/>
                </a:lnTo>
                <a:lnTo>
                  <a:pt x="3788" y="1514"/>
                </a:lnTo>
                <a:lnTo>
                  <a:pt x="3786" y="1510"/>
                </a:lnTo>
                <a:lnTo>
                  <a:pt x="3786" y="1510"/>
                </a:lnTo>
                <a:lnTo>
                  <a:pt x="3784" y="1510"/>
                </a:lnTo>
                <a:lnTo>
                  <a:pt x="3784" y="1510"/>
                </a:lnTo>
                <a:lnTo>
                  <a:pt x="3784" y="1508"/>
                </a:lnTo>
                <a:lnTo>
                  <a:pt x="3784" y="1508"/>
                </a:lnTo>
                <a:lnTo>
                  <a:pt x="3784" y="1508"/>
                </a:lnTo>
                <a:lnTo>
                  <a:pt x="3782" y="1503"/>
                </a:lnTo>
                <a:lnTo>
                  <a:pt x="3780" y="1501"/>
                </a:lnTo>
                <a:lnTo>
                  <a:pt x="3780" y="1501"/>
                </a:lnTo>
                <a:lnTo>
                  <a:pt x="3780" y="1501"/>
                </a:lnTo>
                <a:lnTo>
                  <a:pt x="3780" y="1501"/>
                </a:lnTo>
                <a:lnTo>
                  <a:pt x="3778" y="1497"/>
                </a:lnTo>
                <a:lnTo>
                  <a:pt x="3772" y="1493"/>
                </a:lnTo>
                <a:lnTo>
                  <a:pt x="3769" y="1491"/>
                </a:lnTo>
                <a:lnTo>
                  <a:pt x="3769" y="1491"/>
                </a:lnTo>
                <a:lnTo>
                  <a:pt x="3767" y="1491"/>
                </a:lnTo>
                <a:lnTo>
                  <a:pt x="3767" y="1491"/>
                </a:lnTo>
                <a:lnTo>
                  <a:pt x="3765" y="1491"/>
                </a:lnTo>
                <a:lnTo>
                  <a:pt x="3765" y="1491"/>
                </a:lnTo>
                <a:lnTo>
                  <a:pt x="3767" y="1491"/>
                </a:lnTo>
                <a:lnTo>
                  <a:pt x="3767" y="1493"/>
                </a:lnTo>
                <a:lnTo>
                  <a:pt x="3769" y="1493"/>
                </a:lnTo>
                <a:lnTo>
                  <a:pt x="3772" y="1493"/>
                </a:lnTo>
                <a:lnTo>
                  <a:pt x="3774" y="1495"/>
                </a:lnTo>
                <a:lnTo>
                  <a:pt x="3772" y="1495"/>
                </a:lnTo>
                <a:lnTo>
                  <a:pt x="3772" y="1495"/>
                </a:lnTo>
                <a:lnTo>
                  <a:pt x="3769" y="1495"/>
                </a:lnTo>
                <a:lnTo>
                  <a:pt x="3769" y="1493"/>
                </a:lnTo>
                <a:lnTo>
                  <a:pt x="3767" y="1493"/>
                </a:lnTo>
                <a:lnTo>
                  <a:pt x="3767" y="1495"/>
                </a:lnTo>
                <a:lnTo>
                  <a:pt x="3767" y="1497"/>
                </a:lnTo>
                <a:lnTo>
                  <a:pt x="3767" y="1499"/>
                </a:lnTo>
                <a:lnTo>
                  <a:pt x="3767" y="1501"/>
                </a:lnTo>
                <a:lnTo>
                  <a:pt x="3765" y="1503"/>
                </a:lnTo>
                <a:lnTo>
                  <a:pt x="3765" y="1503"/>
                </a:lnTo>
                <a:lnTo>
                  <a:pt x="3765" y="1505"/>
                </a:lnTo>
                <a:lnTo>
                  <a:pt x="3765" y="1505"/>
                </a:lnTo>
                <a:lnTo>
                  <a:pt x="3765" y="1510"/>
                </a:lnTo>
                <a:lnTo>
                  <a:pt x="3765" y="1512"/>
                </a:lnTo>
                <a:lnTo>
                  <a:pt x="3763" y="1516"/>
                </a:lnTo>
                <a:lnTo>
                  <a:pt x="3763" y="1516"/>
                </a:lnTo>
                <a:lnTo>
                  <a:pt x="3763" y="1516"/>
                </a:lnTo>
                <a:lnTo>
                  <a:pt x="3763" y="1512"/>
                </a:lnTo>
                <a:lnTo>
                  <a:pt x="3763" y="1514"/>
                </a:lnTo>
                <a:lnTo>
                  <a:pt x="3763" y="1516"/>
                </a:lnTo>
                <a:lnTo>
                  <a:pt x="3763" y="1518"/>
                </a:lnTo>
                <a:lnTo>
                  <a:pt x="3763" y="1522"/>
                </a:lnTo>
                <a:lnTo>
                  <a:pt x="3765" y="1533"/>
                </a:lnTo>
                <a:lnTo>
                  <a:pt x="3765" y="1537"/>
                </a:lnTo>
                <a:lnTo>
                  <a:pt x="3767" y="1539"/>
                </a:lnTo>
                <a:lnTo>
                  <a:pt x="3767" y="1543"/>
                </a:lnTo>
                <a:lnTo>
                  <a:pt x="3772" y="1545"/>
                </a:lnTo>
                <a:lnTo>
                  <a:pt x="3774" y="1545"/>
                </a:lnTo>
                <a:lnTo>
                  <a:pt x="3778" y="1545"/>
                </a:lnTo>
                <a:lnTo>
                  <a:pt x="3780" y="1543"/>
                </a:lnTo>
                <a:lnTo>
                  <a:pt x="3786" y="1541"/>
                </a:lnTo>
                <a:lnTo>
                  <a:pt x="3786" y="1541"/>
                </a:lnTo>
                <a:lnTo>
                  <a:pt x="3790" y="1539"/>
                </a:lnTo>
                <a:lnTo>
                  <a:pt x="3792" y="1537"/>
                </a:lnTo>
                <a:lnTo>
                  <a:pt x="3792" y="1537"/>
                </a:lnTo>
                <a:lnTo>
                  <a:pt x="3792" y="1535"/>
                </a:lnTo>
                <a:lnTo>
                  <a:pt x="3795" y="1533"/>
                </a:lnTo>
                <a:lnTo>
                  <a:pt x="3795" y="1531"/>
                </a:lnTo>
                <a:lnTo>
                  <a:pt x="3795" y="1526"/>
                </a:lnTo>
                <a:lnTo>
                  <a:pt x="3792" y="1524"/>
                </a:lnTo>
                <a:close/>
                <a:moveTo>
                  <a:pt x="3673" y="1570"/>
                </a:moveTo>
                <a:lnTo>
                  <a:pt x="3673" y="1570"/>
                </a:lnTo>
                <a:lnTo>
                  <a:pt x="3673" y="1570"/>
                </a:lnTo>
                <a:lnTo>
                  <a:pt x="3673" y="1570"/>
                </a:lnTo>
                <a:lnTo>
                  <a:pt x="3673" y="1570"/>
                </a:lnTo>
                <a:lnTo>
                  <a:pt x="3673" y="1570"/>
                </a:lnTo>
                <a:lnTo>
                  <a:pt x="3673" y="1570"/>
                </a:lnTo>
                <a:lnTo>
                  <a:pt x="3673" y="1570"/>
                </a:lnTo>
                <a:lnTo>
                  <a:pt x="3673" y="1570"/>
                </a:lnTo>
                <a:lnTo>
                  <a:pt x="3673" y="1570"/>
                </a:lnTo>
                <a:lnTo>
                  <a:pt x="3673" y="1570"/>
                </a:lnTo>
                <a:lnTo>
                  <a:pt x="3673" y="1570"/>
                </a:lnTo>
                <a:lnTo>
                  <a:pt x="3673" y="1570"/>
                </a:lnTo>
                <a:close/>
                <a:moveTo>
                  <a:pt x="3610" y="2399"/>
                </a:moveTo>
                <a:lnTo>
                  <a:pt x="3612" y="2399"/>
                </a:lnTo>
                <a:lnTo>
                  <a:pt x="3612" y="2396"/>
                </a:lnTo>
                <a:lnTo>
                  <a:pt x="3612" y="2396"/>
                </a:lnTo>
                <a:lnTo>
                  <a:pt x="3612" y="2394"/>
                </a:lnTo>
                <a:lnTo>
                  <a:pt x="3610" y="2394"/>
                </a:lnTo>
                <a:lnTo>
                  <a:pt x="3610" y="2394"/>
                </a:lnTo>
                <a:lnTo>
                  <a:pt x="3610" y="2394"/>
                </a:lnTo>
                <a:lnTo>
                  <a:pt x="3610" y="2396"/>
                </a:lnTo>
                <a:lnTo>
                  <a:pt x="3610" y="2396"/>
                </a:lnTo>
                <a:lnTo>
                  <a:pt x="3610" y="2396"/>
                </a:lnTo>
                <a:lnTo>
                  <a:pt x="3610" y="2399"/>
                </a:lnTo>
                <a:close/>
                <a:moveTo>
                  <a:pt x="3763" y="1501"/>
                </a:moveTo>
                <a:lnTo>
                  <a:pt x="3763" y="1501"/>
                </a:lnTo>
                <a:lnTo>
                  <a:pt x="3765" y="1501"/>
                </a:lnTo>
                <a:lnTo>
                  <a:pt x="3765" y="1501"/>
                </a:lnTo>
                <a:lnTo>
                  <a:pt x="3765" y="1501"/>
                </a:lnTo>
                <a:lnTo>
                  <a:pt x="3763" y="1499"/>
                </a:lnTo>
                <a:lnTo>
                  <a:pt x="3763" y="1501"/>
                </a:lnTo>
                <a:close/>
                <a:moveTo>
                  <a:pt x="3673" y="2474"/>
                </a:moveTo>
                <a:lnTo>
                  <a:pt x="3671" y="2472"/>
                </a:lnTo>
                <a:lnTo>
                  <a:pt x="3669" y="2472"/>
                </a:lnTo>
                <a:lnTo>
                  <a:pt x="3669" y="2472"/>
                </a:lnTo>
                <a:lnTo>
                  <a:pt x="3669" y="2472"/>
                </a:lnTo>
                <a:lnTo>
                  <a:pt x="3669" y="2474"/>
                </a:lnTo>
                <a:lnTo>
                  <a:pt x="3671" y="2474"/>
                </a:lnTo>
                <a:lnTo>
                  <a:pt x="3671" y="2476"/>
                </a:lnTo>
                <a:lnTo>
                  <a:pt x="3671" y="2476"/>
                </a:lnTo>
                <a:lnTo>
                  <a:pt x="3673" y="2476"/>
                </a:lnTo>
                <a:lnTo>
                  <a:pt x="3675" y="2476"/>
                </a:lnTo>
                <a:lnTo>
                  <a:pt x="3677" y="2476"/>
                </a:lnTo>
                <a:lnTo>
                  <a:pt x="3677" y="2474"/>
                </a:lnTo>
                <a:lnTo>
                  <a:pt x="3675" y="2474"/>
                </a:lnTo>
                <a:lnTo>
                  <a:pt x="3673" y="2474"/>
                </a:lnTo>
                <a:close/>
                <a:moveTo>
                  <a:pt x="3663" y="1470"/>
                </a:moveTo>
                <a:lnTo>
                  <a:pt x="3663" y="1470"/>
                </a:lnTo>
                <a:lnTo>
                  <a:pt x="3663" y="1470"/>
                </a:lnTo>
                <a:lnTo>
                  <a:pt x="3663" y="1470"/>
                </a:lnTo>
                <a:lnTo>
                  <a:pt x="3663" y="1470"/>
                </a:lnTo>
                <a:lnTo>
                  <a:pt x="3663" y="1470"/>
                </a:lnTo>
                <a:lnTo>
                  <a:pt x="3663" y="1470"/>
                </a:lnTo>
                <a:lnTo>
                  <a:pt x="3663" y="1470"/>
                </a:lnTo>
                <a:lnTo>
                  <a:pt x="3663" y="1470"/>
                </a:lnTo>
                <a:close/>
                <a:moveTo>
                  <a:pt x="3656" y="1734"/>
                </a:moveTo>
                <a:lnTo>
                  <a:pt x="3656" y="1736"/>
                </a:lnTo>
                <a:lnTo>
                  <a:pt x="3658" y="1736"/>
                </a:lnTo>
                <a:lnTo>
                  <a:pt x="3658" y="1736"/>
                </a:lnTo>
                <a:lnTo>
                  <a:pt x="3658" y="1736"/>
                </a:lnTo>
                <a:lnTo>
                  <a:pt x="3658" y="1736"/>
                </a:lnTo>
                <a:lnTo>
                  <a:pt x="3656" y="1738"/>
                </a:lnTo>
                <a:lnTo>
                  <a:pt x="3656" y="1736"/>
                </a:lnTo>
                <a:lnTo>
                  <a:pt x="3656" y="1736"/>
                </a:lnTo>
                <a:lnTo>
                  <a:pt x="3656" y="1736"/>
                </a:lnTo>
                <a:lnTo>
                  <a:pt x="3656" y="1736"/>
                </a:lnTo>
                <a:lnTo>
                  <a:pt x="3656" y="1738"/>
                </a:lnTo>
                <a:lnTo>
                  <a:pt x="3658" y="1738"/>
                </a:lnTo>
                <a:lnTo>
                  <a:pt x="3658" y="1738"/>
                </a:lnTo>
                <a:lnTo>
                  <a:pt x="3658" y="1736"/>
                </a:lnTo>
                <a:lnTo>
                  <a:pt x="3658" y="1736"/>
                </a:lnTo>
                <a:lnTo>
                  <a:pt x="3656" y="1734"/>
                </a:lnTo>
                <a:close/>
                <a:moveTo>
                  <a:pt x="3667" y="1512"/>
                </a:moveTo>
                <a:lnTo>
                  <a:pt x="3667" y="1512"/>
                </a:lnTo>
                <a:lnTo>
                  <a:pt x="3667" y="1512"/>
                </a:lnTo>
                <a:lnTo>
                  <a:pt x="3665" y="1512"/>
                </a:lnTo>
                <a:lnTo>
                  <a:pt x="3665" y="1512"/>
                </a:lnTo>
                <a:lnTo>
                  <a:pt x="3665" y="1512"/>
                </a:lnTo>
                <a:lnTo>
                  <a:pt x="3667" y="1512"/>
                </a:lnTo>
                <a:lnTo>
                  <a:pt x="3667" y="1512"/>
                </a:lnTo>
                <a:lnTo>
                  <a:pt x="3667" y="1512"/>
                </a:lnTo>
                <a:lnTo>
                  <a:pt x="3667" y="1512"/>
                </a:lnTo>
                <a:lnTo>
                  <a:pt x="3667" y="1512"/>
                </a:lnTo>
                <a:lnTo>
                  <a:pt x="3667" y="1512"/>
                </a:lnTo>
                <a:lnTo>
                  <a:pt x="3667" y="1512"/>
                </a:lnTo>
                <a:close/>
                <a:moveTo>
                  <a:pt x="2376" y="1459"/>
                </a:moveTo>
                <a:lnTo>
                  <a:pt x="2374" y="1459"/>
                </a:lnTo>
                <a:lnTo>
                  <a:pt x="2374" y="1459"/>
                </a:lnTo>
                <a:lnTo>
                  <a:pt x="2374" y="1461"/>
                </a:lnTo>
                <a:lnTo>
                  <a:pt x="2376" y="1461"/>
                </a:lnTo>
                <a:lnTo>
                  <a:pt x="2376" y="1459"/>
                </a:lnTo>
                <a:lnTo>
                  <a:pt x="2376" y="1459"/>
                </a:lnTo>
                <a:close/>
                <a:moveTo>
                  <a:pt x="2380" y="1468"/>
                </a:moveTo>
                <a:lnTo>
                  <a:pt x="2380" y="1468"/>
                </a:lnTo>
                <a:lnTo>
                  <a:pt x="2378" y="1470"/>
                </a:lnTo>
                <a:lnTo>
                  <a:pt x="2380" y="1470"/>
                </a:lnTo>
                <a:lnTo>
                  <a:pt x="2380" y="1470"/>
                </a:lnTo>
                <a:lnTo>
                  <a:pt x="2380" y="1470"/>
                </a:lnTo>
                <a:lnTo>
                  <a:pt x="2380" y="1470"/>
                </a:lnTo>
                <a:lnTo>
                  <a:pt x="2380" y="1470"/>
                </a:lnTo>
                <a:lnTo>
                  <a:pt x="2380" y="1468"/>
                </a:lnTo>
                <a:lnTo>
                  <a:pt x="2380" y="1468"/>
                </a:lnTo>
                <a:lnTo>
                  <a:pt x="2380" y="1468"/>
                </a:lnTo>
                <a:close/>
                <a:moveTo>
                  <a:pt x="2378" y="1466"/>
                </a:moveTo>
                <a:lnTo>
                  <a:pt x="2378" y="1463"/>
                </a:lnTo>
                <a:lnTo>
                  <a:pt x="2376" y="1463"/>
                </a:lnTo>
                <a:lnTo>
                  <a:pt x="2376" y="1466"/>
                </a:lnTo>
                <a:lnTo>
                  <a:pt x="2376" y="1466"/>
                </a:lnTo>
                <a:lnTo>
                  <a:pt x="2376" y="1466"/>
                </a:lnTo>
                <a:lnTo>
                  <a:pt x="2376" y="1466"/>
                </a:lnTo>
                <a:lnTo>
                  <a:pt x="2378" y="1466"/>
                </a:lnTo>
                <a:close/>
                <a:moveTo>
                  <a:pt x="2378" y="1470"/>
                </a:moveTo>
                <a:lnTo>
                  <a:pt x="2376" y="1470"/>
                </a:lnTo>
                <a:lnTo>
                  <a:pt x="2376" y="1470"/>
                </a:lnTo>
                <a:lnTo>
                  <a:pt x="2376" y="1472"/>
                </a:lnTo>
                <a:lnTo>
                  <a:pt x="2376" y="1472"/>
                </a:lnTo>
                <a:lnTo>
                  <a:pt x="2376" y="1472"/>
                </a:lnTo>
                <a:lnTo>
                  <a:pt x="2378" y="1472"/>
                </a:lnTo>
                <a:lnTo>
                  <a:pt x="2378" y="1472"/>
                </a:lnTo>
                <a:lnTo>
                  <a:pt x="2378" y="1470"/>
                </a:lnTo>
                <a:lnTo>
                  <a:pt x="2378" y="1470"/>
                </a:lnTo>
                <a:close/>
                <a:moveTo>
                  <a:pt x="2399" y="1744"/>
                </a:moveTo>
                <a:lnTo>
                  <a:pt x="2399" y="1744"/>
                </a:lnTo>
                <a:lnTo>
                  <a:pt x="2399" y="1744"/>
                </a:lnTo>
                <a:lnTo>
                  <a:pt x="2399" y="1744"/>
                </a:lnTo>
                <a:lnTo>
                  <a:pt x="2399" y="1747"/>
                </a:lnTo>
                <a:lnTo>
                  <a:pt x="2399" y="1747"/>
                </a:lnTo>
                <a:lnTo>
                  <a:pt x="2399" y="1747"/>
                </a:lnTo>
                <a:lnTo>
                  <a:pt x="2401" y="1747"/>
                </a:lnTo>
                <a:lnTo>
                  <a:pt x="2401" y="1744"/>
                </a:lnTo>
                <a:lnTo>
                  <a:pt x="2399" y="1744"/>
                </a:lnTo>
                <a:lnTo>
                  <a:pt x="2399" y="1744"/>
                </a:lnTo>
                <a:close/>
                <a:moveTo>
                  <a:pt x="2426" y="1522"/>
                </a:moveTo>
                <a:lnTo>
                  <a:pt x="2424" y="1522"/>
                </a:lnTo>
                <a:lnTo>
                  <a:pt x="2422" y="1522"/>
                </a:lnTo>
                <a:lnTo>
                  <a:pt x="2420" y="1522"/>
                </a:lnTo>
                <a:lnTo>
                  <a:pt x="2424" y="1524"/>
                </a:lnTo>
                <a:lnTo>
                  <a:pt x="2426" y="1524"/>
                </a:lnTo>
                <a:lnTo>
                  <a:pt x="2426" y="1524"/>
                </a:lnTo>
                <a:lnTo>
                  <a:pt x="2426" y="1522"/>
                </a:lnTo>
                <a:lnTo>
                  <a:pt x="2426" y="1522"/>
                </a:lnTo>
                <a:lnTo>
                  <a:pt x="2426" y="1522"/>
                </a:lnTo>
                <a:close/>
                <a:moveTo>
                  <a:pt x="2382" y="1466"/>
                </a:moveTo>
                <a:lnTo>
                  <a:pt x="2382" y="1466"/>
                </a:lnTo>
                <a:lnTo>
                  <a:pt x="2382" y="1466"/>
                </a:lnTo>
                <a:lnTo>
                  <a:pt x="2382" y="1466"/>
                </a:lnTo>
                <a:lnTo>
                  <a:pt x="2382" y="1463"/>
                </a:lnTo>
                <a:lnTo>
                  <a:pt x="2382" y="1463"/>
                </a:lnTo>
                <a:lnTo>
                  <a:pt x="2382" y="1463"/>
                </a:lnTo>
                <a:lnTo>
                  <a:pt x="2382" y="1466"/>
                </a:lnTo>
                <a:close/>
                <a:moveTo>
                  <a:pt x="2364" y="1216"/>
                </a:moveTo>
                <a:lnTo>
                  <a:pt x="2366" y="1218"/>
                </a:lnTo>
                <a:lnTo>
                  <a:pt x="2368" y="1218"/>
                </a:lnTo>
                <a:lnTo>
                  <a:pt x="2368" y="1218"/>
                </a:lnTo>
                <a:lnTo>
                  <a:pt x="2370" y="1216"/>
                </a:lnTo>
                <a:lnTo>
                  <a:pt x="2372" y="1212"/>
                </a:lnTo>
                <a:lnTo>
                  <a:pt x="2374" y="1210"/>
                </a:lnTo>
                <a:lnTo>
                  <a:pt x="2374" y="1210"/>
                </a:lnTo>
                <a:lnTo>
                  <a:pt x="2372" y="1210"/>
                </a:lnTo>
                <a:lnTo>
                  <a:pt x="2368" y="1212"/>
                </a:lnTo>
                <a:lnTo>
                  <a:pt x="2368" y="1212"/>
                </a:lnTo>
                <a:lnTo>
                  <a:pt x="2366" y="1212"/>
                </a:lnTo>
                <a:lnTo>
                  <a:pt x="2364" y="1212"/>
                </a:lnTo>
                <a:lnTo>
                  <a:pt x="2364" y="1214"/>
                </a:lnTo>
                <a:lnTo>
                  <a:pt x="2364" y="1214"/>
                </a:lnTo>
                <a:lnTo>
                  <a:pt x="2364" y="1216"/>
                </a:lnTo>
                <a:close/>
                <a:moveTo>
                  <a:pt x="2359" y="1216"/>
                </a:moveTo>
                <a:lnTo>
                  <a:pt x="2357" y="1216"/>
                </a:lnTo>
                <a:lnTo>
                  <a:pt x="2357" y="1216"/>
                </a:lnTo>
                <a:lnTo>
                  <a:pt x="2357" y="1216"/>
                </a:lnTo>
                <a:lnTo>
                  <a:pt x="2357" y="1218"/>
                </a:lnTo>
                <a:lnTo>
                  <a:pt x="2357" y="1218"/>
                </a:lnTo>
                <a:lnTo>
                  <a:pt x="2359" y="1218"/>
                </a:lnTo>
                <a:lnTo>
                  <a:pt x="2359" y="1218"/>
                </a:lnTo>
                <a:lnTo>
                  <a:pt x="2359" y="1216"/>
                </a:lnTo>
                <a:lnTo>
                  <a:pt x="2359" y="1216"/>
                </a:lnTo>
                <a:lnTo>
                  <a:pt x="2359" y="1216"/>
                </a:lnTo>
                <a:close/>
                <a:moveTo>
                  <a:pt x="4450" y="1635"/>
                </a:moveTo>
                <a:lnTo>
                  <a:pt x="4448" y="1638"/>
                </a:lnTo>
                <a:lnTo>
                  <a:pt x="4448" y="1640"/>
                </a:lnTo>
                <a:lnTo>
                  <a:pt x="4450" y="1640"/>
                </a:lnTo>
                <a:lnTo>
                  <a:pt x="4450" y="1638"/>
                </a:lnTo>
                <a:lnTo>
                  <a:pt x="4453" y="1638"/>
                </a:lnTo>
                <a:lnTo>
                  <a:pt x="4450" y="1635"/>
                </a:lnTo>
                <a:lnTo>
                  <a:pt x="4453" y="1635"/>
                </a:lnTo>
                <a:lnTo>
                  <a:pt x="4450" y="1635"/>
                </a:lnTo>
                <a:lnTo>
                  <a:pt x="4450" y="1635"/>
                </a:lnTo>
                <a:close/>
                <a:moveTo>
                  <a:pt x="2374" y="1470"/>
                </a:moveTo>
                <a:lnTo>
                  <a:pt x="2374" y="1470"/>
                </a:lnTo>
                <a:lnTo>
                  <a:pt x="2374" y="1470"/>
                </a:lnTo>
                <a:lnTo>
                  <a:pt x="2374" y="1470"/>
                </a:lnTo>
                <a:lnTo>
                  <a:pt x="2374" y="1470"/>
                </a:lnTo>
                <a:lnTo>
                  <a:pt x="2372" y="1472"/>
                </a:lnTo>
                <a:lnTo>
                  <a:pt x="2372" y="1472"/>
                </a:lnTo>
                <a:lnTo>
                  <a:pt x="2374" y="1472"/>
                </a:lnTo>
                <a:lnTo>
                  <a:pt x="2374" y="1472"/>
                </a:lnTo>
                <a:lnTo>
                  <a:pt x="2374" y="1472"/>
                </a:lnTo>
                <a:lnTo>
                  <a:pt x="2376" y="1472"/>
                </a:lnTo>
                <a:lnTo>
                  <a:pt x="2374" y="1470"/>
                </a:lnTo>
                <a:lnTo>
                  <a:pt x="2374" y="1470"/>
                </a:lnTo>
                <a:close/>
                <a:moveTo>
                  <a:pt x="3235" y="1795"/>
                </a:moveTo>
                <a:lnTo>
                  <a:pt x="3235" y="1795"/>
                </a:lnTo>
                <a:lnTo>
                  <a:pt x="3235" y="1795"/>
                </a:lnTo>
                <a:lnTo>
                  <a:pt x="3235" y="1797"/>
                </a:lnTo>
                <a:lnTo>
                  <a:pt x="3233" y="1801"/>
                </a:lnTo>
                <a:lnTo>
                  <a:pt x="3235" y="1801"/>
                </a:lnTo>
                <a:lnTo>
                  <a:pt x="3235" y="1803"/>
                </a:lnTo>
                <a:lnTo>
                  <a:pt x="3237" y="1803"/>
                </a:lnTo>
                <a:lnTo>
                  <a:pt x="3237" y="1803"/>
                </a:lnTo>
                <a:lnTo>
                  <a:pt x="3237" y="1803"/>
                </a:lnTo>
                <a:lnTo>
                  <a:pt x="3237" y="1801"/>
                </a:lnTo>
                <a:lnTo>
                  <a:pt x="3235" y="1799"/>
                </a:lnTo>
                <a:lnTo>
                  <a:pt x="3237" y="1795"/>
                </a:lnTo>
                <a:lnTo>
                  <a:pt x="3235" y="1795"/>
                </a:lnTo>
                <a:close/>
                <a:moveTo>
                  <a:pt x="3336" y="1847"/>
                </a:moveTo>
                <a:lnTo>
                  <a:pt x="3336" y="1845"/>
                </a:lnTo>
                <a:lnTo>
                  <a:pt x="3336" y="1841"/>
                </a:lnTo>
                <a:lnTo>
                  <a:pt x="3334" y="1835"/>
                </a:lnTo>
                <a:lnTo>
                  <a:pt x="3334" y="1826"/>
                </a:lnTo>
                <a:lnTo>
                  <a:pt x="3332" y="1822"/>
                </a:lnTo>
                <a:lnTo>
                  <a:pt x="3332" y="1820"/>
                </a:lnTo>
                <a:lnTo>
                  <a:pt x="3329" y="1818"/>
                </a:lnTo>
                <a:lnTo>
                  <a:pt x="3329" y="1818"/>
                </a:lnTo>
                <a:lnTo>
                  <a:pt x="3327" y="1814"/>
                </a:lnTo>
                <a:lnTo>
                  <a:pt x="3325" y="1812"/>
                </a:lnTo>
                <a:lnTo>
                  <a:pt x="3325" y="1812"/>
                </a:lnTo>
                <a:lnTo>
                  <a:pt x="3325" y="1809"/>
                </a:lnTo>
                <a:lnTo>
                  <a:pt x="3323" y="1807"/>
                </a:lnTo>
                <a:lnTo>
                  <a:pt x="3323" y="1807"/>
                </a:lnTo>
                <a:lnTo>
                  <a:pt x="3321" y="1805"/>
                </a:lnTo>
                <a:lnTo>
                  <a:pt x="3321" y="1805"/>
                </a:lnTo>
                <a:lnTo>
                  <a:pt x="3321" y="1805"/>
                </a:lnTo>
                <a:lnTo>
                  <a:pt x="3319" y="1809"/>
                </a:lnTo>
                <a:lnTo>
                  <a:pt x="3317" y="1812"/>
                </a:lnTo>
                <a:lnTo>
                  <a:pt x="3317" y="1812"/>
                </a:lnTo>
                <a:lnTo>
                  <a:pt x="3315" y="1812"/>
                </a:lnTo>
                <a:lnTo>
                  <a:pt x="3315" y="1812"/>
                </a:lnTo>
                <a:lnTo>
                  <a:pt x="3315" y="1814"/>
                </a:lnTo>
                <a:lnTo>
                  <a:pt x="3317" y="1816"/>
                </a:lnTo>
                <a:lnTo>
                  <a:pt x="3317" y="1816"/>
                </a:lnTo>
                <a:lnTo>
                  <a:pt x="3317" y="1818"/>
                </a:lnTo>
                <a:lnTo>
                  <a:pt x="3315" y="1822"/>
                </a:lnTo>
                <a:lnTo>
                  <a:pt x="3313" y="1824"/>
                </a:lnTo>
                <a:lnTo>
                  <a:pt x="3311" y="1826"/>
                </a:lnTo>
                <a:lnTo>
                  <a:pt x="3308" y="1826"/>
                </a:lnTo>
                <a:lnTo>
                  <a:pt x="3308" y="1828"/>
                </a:lnTo>
                <a:lnTo>
                  <a:pt x="3306" y="1828"/>
                </a:lnTo>
                <a:lnTo>
                  <a:pt x="3306" y="1828"/>
                </a:lnTo>
                <a:lnTo>
                  <a:pt x="3304" y="1828"/>
                </a:lnTo>
                <a:lnTo>
                  <a:pt x="3304" y="1828"/>
                </a:lnTo>
                <a:lnTo>
                  <a:pt x="3302" y="1828"/>
                </a:lnTo>
                <a:lnTo>
                  <a:pt x="3302" y="1828"/>
                </a:lnTo>
                <a:lnTo>
                  <a:pt x="3302" y="1830"/>
                </a:lnTo>
                <a:lnTo>
                  <a:pt x="3302" y="1830"/>
                </a:lnTo>
                <a:lnTo>
                  <a:pt x="3302" y="1830"/>
                </a:lnTo>
                <a:lnTo>
                  <a:pt x="3302" y="1832"/>
                </a:lnTo>
                <a:lnTo>
                  <a:pt x="3302" y="1832"/>
                </a:lnTo>
                <a:lnTo>
                  <a:pt x="3302" y="1832"/>
                </a:lnTo>
                <a:lnTo>
                  <a:pt x="3302" y="1835"/>
                </a:lnTo>
                <a:lnTo>
                  <a:pt x="3300" y="1839"/>
                </a:lnTo>
                <a:lnTo>
                  <a:pt x="3300" y="1841"/>
                </a:lnTo>
                <a:lnTo>
                  <a:pt x="3302" y="1843"/>
                </a:lnTo>
                <a:lnTo>
                  <a:pt x="3302" y="1843"/>
                </a:lnTo>
                <a:lnTo>
                  <a:pt x="3300" y="1843"/>
                </a:lnTo>
                <a:lnTo>
                  <a:pt x="3298" y="1843"/>
                </a:lnTo>
                <a:lnTo>
                  <a:pt x="3298" y="1845"/>
                </a:lnTo>
                <a:lnTo>
                  <a:pt x="3298" y="1845"/>
                </a:lnTo>
                <a:lnTo>
                  <a:pt x="3296" y="1847"/>
                </a:lnTo>
                <a:lnTo>
                  <a:pt x="3296" y="1847"/>
                </a:lnTo>
                <a:lnTo>
                  <a:pt x="3294" y="1847"/>
                </a:lnTo>
                <a:lnTo>
                  <a:pt x="3296" y="1847"/>
                </a:lnTo>
                <a:lnTo>
                  <a:pt x="3296" y="1847"/>
                </a:lnTo>
                <a:lnTo>
                  <a:pt x="3296" y="1845"/>
                </a:lnTo>
                <a:lnTo>
                  <a:pt x="3296" y="1845"/>
                </a:lnTo>
                <a:lnTo>
                  <a:pt x="3296" y="1843"/>
                </a:lnTo>
                <a:lnTo>
                  <a:pt x="3296" y="1843"/>
                </a:lnTo>
                <a:lnTo>
                  <a:pt x="3294" y="1845"/>
                </a:lnTo>
                <a:lnTo>
                  <a:pt x="3294" y="1845"/>
                </a:lnTo>
                <a:lnTo>
                  <a:pt x="3292" y="1847"/>
                </a:lnTo>
                <a:lnTo>
                  <a:pt x="3292" y="1849"/>
                </a:lnTo>
                <a:lnTo>
                  <a:pt x="3290" y="1849"/>
                </a:lnTo>
                <a:lnTo>
                  <a:pt x="3290" y="1851"/>
                </a:lnTo>
                <a:lnTo>
                  <a:pt x="3290" y="1851"/>
                </a:lnTo>
                <a:lnTo>
                  <a:pt x="3290" y="1853"/>
                </a:lnTo>
                <a:lnTo>
                  <a:pt x="3290" y="1853"/>
                </a:lnTo>
                <a:lnTo>
                  <a:pt x="3290" y="1853"/>
                </a:lnTo>
                <a:lnTo>
                  <a:pt x="3290" y="1856"/>
                </a:lnTo>
                <a:lnTo>
                  <a:pt x="3290" y="1856"/>
                </a:lnTo>
                <a:lnTo>
                  <a:pt x="3290" y="1853"/>
                </a:lnTo>
                <a:lnTo>
                  <a:pt x="3288" y="1851"/>
                </a:lnTo>
                <a:lnTo>
                  <a:pt x="3288" y="1851"/>
                </a:lnTo>
                <a:lnTo>
                  <a:pt x="3288" y="1851"/>
                </a:lnTo>
                <a:lnTo>
                  <a:pt x="3283" y="1853"/>
                </a:lnTo>
                <a:lnTo>
                  <a:pt x="3281" y="1856"/>
                </a:lnTo>
                <a:lnTo>
                  <a:pt x="3279" y="1858"/>
                </a:lnTo>
                <a:lnTo>
                  <a:pt x="3279" y="1858"/>
                </a:lnTo>
                <a:lnTo>
                  <a:pt x="3279" y="1860"/>
                </a:lnTo>
                <a:lnTo>
                  <a:pt x="3279" y="1860"/>
                </a:lnTo>
                <a:lnTo>
                  <a:pt x="3281" y="1862"/>
                </a:lnTo>
                <a:lnTo>
                  <a:pt x="3279" y="1862"/>
                </a:lnTo>
                <a:lnTo>
                  <a:pt x="3279" y="1862"/>
                </a:lnTo>
                <a:lnTo>
                  <a:pt x="3279" y="1862"/>
                </a:lnTo>
                <a:lnTo>
                  <a:pt x="3277" y="1860"/>
                </a:lnTo>
                <a:lnTo>
                  <a:pt x="3277" y="1860"/>
                </a:lnTo>
                <a:lnTo>
                  <a:pt x="3275" y="1860"/>
                </a:lnTo>
                <a:lnTo>
                  <a:pt x="3273" y="1860"/>
                </a:lnTo>
                <a:lnTo>
                  <a:pt x="3271" y="1860"/>
                </a:lnTo>
                <a:lnTo>
                  <a:pt x="3269" y="1860"/>
                </a:lnTo>
                <a:lnTo>
                  <a:pt x="3269" y="1862"/>
                </a:lnTo>
                <a:lnTo>
                  <a:pt x="3269" y="1862"/>
                </a:lnTo>
                <a:lnTo>
                  <a:pt x="3269" y="1862"/>
                </a:lnTo>
                <a:lnTo>
                  <a:pt x="3267" y="1862"/>
                </a:lnTo>
                <a:lnTo>
                  <a:pt x="3267" y="1862"/>
                </a:lnTo>
                <a:lnTo>
                  <a:pt x="3264" y="1864"/>
                </a:lnTo>
                <a:lnTo>
                  <a:pt x="3264" y="1864"/>
                </a:lnTo>
                <a:lnTo>
                  <a:pt x="3264" y="1862"/>
                </a:lnTo>
                <a:lnTo>
                  <a:pt x="3262" y="1862"/>
                </a:lnTo>
                <a:lnTo>
                  <a:pt x="3262" y="1862"/>
                </a:lnTo>
                <a:lnTo>
                  <a:pt x="3260" y="1864"/>
                </a:lnTo>
                <a:lnTo>
                  <a:pt x="3258" y="1866"/>
                </a:lnTo>
                <a:lnTo>
                  <a:pt x="3258" y="1866"/>
                </a:lnTo>
                <a:lnTo>
                  <a:pt x="3254" y="1866"/>
                </a:lnTo>
                <a:lnTo>
                  <a:pt x="3252" y="1866"/>
                </a:lnTo>
                <a:lnTo>
                  <a:pt x="3252" y="1866"/>
                </a:lnTo>
                <a:lnTo>
                  <a:pt x="3252" y="1866"/>
                </a:lnTo>
                <a:lnTo>
                  <a:pt x="3252" y="1868"/>
                </a:lnTo>
                <a:lnTo>
                  <a:pt x="3252" y="1872"/>
                </a:lnTo>
                <a:lnTo>
                  <a:pt x="3252" y="1872"/>
                </a:lnTo>
                <a:lnTo>
                  <a:pt x="3246" y="1883"/>
                </a:lnTo>
                <a:lnTo>
                  <a:pt x="3244" y="1887"/>
                </a:lnTo>
                <a:lnTo>
                  <a:pt x="3246" y="1887"/>
                </a:lnTo>
                <a:lnTo>
                  <a:pt x="3246" y="1889"/>
                </a:lnTo>
                <a:lnTo>
                  <a:pt x="3246" y="1891"/>
                </a:lnTo>
                <a:lnTo>
                  <a:pt x="3246" y="1897"/>
                </a:lnTo>
                <a:lnTo>
                  <a:pt x="3248" y="1900"/>
                </a:lnTo>
                <a:lnTo>
                  <a:pt x="3248" y="1902"/>
                </a:lnTo>
                <a:lnTo>
                  <a:pt x="3248" y="1904"/>
                </a:lnTo>
                <a:lnTo>
                  <a:pt x="3248" y="1906"/>
                </a:lnTo>
                <a:lnTo>
                  <a:pt x="3248" y="1908"/>
                </a:lnTo>
                <a:lnTo>
                  <a:pt x="3248" y="1908"/>
                </a:lnTo>
                <a:lnTo>
                  <a:pt x="3250" y="1912"/>
                </a:lnTo>
                <a:lnTo>
                  <a:pt x="3252" y="1914"/>
                </a:lnTo>
                <a:lnTo>
                  <a:pt x="3252" y="1916"/>
                </a:lnTo>
                <a:lnTo>
                  <a:pt x="3252" y="1916"/>
                </a:lnTo>
                <a:lnTo>
                  <a:pt x="3252" y="1921"/>
                </a:lnTo>
                <a:lnTo>
                  <a:pt x="3250" y="1923"/>
                </a:lnTo>
                <a:lnTo>
                  <a:pt x="3250" y="1925"/>
                </a:lnTo>
                <a:lnTo>
                  <a:pt x="3248" y="1927"/>
                </a:lnTo>
                <a:lnTo>
                  <a:pt x="3248" y="1931"/>
                </a:lnTo>
                <a:lnTo>
                  <a:pt x="3246" y="1931"/>
                </a:lnTo>
                <a:lnTo>
                  <a:pt x="3244" y="1935"/>
                </a:lnTo>
                <a:lnTo>
                  <a:pt x="3244" y="1937"/>
                </a:lnTo>
                <a:lnTo>
                  <a:pt x="3241" y="1939"/>
                </a:lnTo>
                <a:lnTo>
                  <a:pt x="3241" y="1941"/>
                </a:lnTo>
                <a:lnTo>
                  <a:pt x="3239" y="1941"/>
                </a:lnTo>
                <a:lnTo>
                  <a:pt x="3237" y="1941"/>
                </a:lnTo>
                <a:lnTo>
                  <a:pt x="3237" y="1946"/>
                </a:lnTo>
                <a:lnTo>
                  <a:pt x="3237" y="1948"/>
                </a:lnTo>
                <a:lnTo>
                  <a:pt x="3235" y="1948"/>
                </a:lnTo>
                <a:lnTo>
                  <a:pt x="3235" y="1950"/>
                </a:lnTo>
                <a:lnTo>
                  <a:pt x="3235" y="1950"/>
                </a:lnTo>
                <a:lnTo>
                  <a:pt x="3235" y="1952"/>
                </a:lnTo>
                <a:lnTo>
                  <a:pt x="3235" y="1952"/>
                </a:lnTo>
                <a:lnTo>
                  <a:pt x="3235" y="1956"/>
                </a:lnTo>
                <a:lnTo>
                  <a:pt x="3235" y="1958"/>
                </a:lnTo>
                <a:lnTo>
                  <a:pt x="3235" y="1962"/>
                </a:lnTo>
                <a:lnTo>
                  <a:pt x="3235" y="1965"/>
                </a:lnTo>
                <a:lnTo>
                  <a:pt x="3237" y="1965"/>
                </a:lnTo>
                <a:lnTo>
                  <a:pt x="3239" y="1969"/>
                </a:lnTo>
                <a:lnTo>
                  <a:pt x="3239" y="1971"/>
                </a:lnTo>
                <a:lnTo>
                  <a:pt x="3239" y="1971"/>
                </a:lnTo>
                <a:lnTo>
                  <a:pt x="3241" y="1973"/>
                </a:lnTo>
                <a:lnTo>
                  <a:pt x="3241" y="1975"/>
                </a:lnTo>
                <a:lnTo>
                  <a:pt x="3239" y="1977"/>
                </a:lnTo>
                <a:lnTo>
                  <a:pt x="3239" y="1979"/>
                </a:lnTo>
                <a:lnTo>
                  <a:pt x="3239" y="1981"/>
                </a:lnTo>
                <a:lnTo>
                  <a:pt x="3239" y="1983"/>
                </a:lnTo>
                <a:lnTo>
                  <a:pt x="3239" y="1988"/>
                </a:lnTo>
                <a:lnTo>
                  <a:pt x="3241" y="1988"/>
                </a:lnTo>
                <a:lnTo>
                  <a:pt x="3244" y="1990"/>
                </a:lnTo>
                <a:lnTo>
                  <a:pt x="3244" y="1992"/>
                </a:lnTo>
                <a:lnTo>
                  <a:pt x="3244" y="1994"/>
                </a:lnTo>
                <a:lnTo>
                  <a:pt x="3246" y="1996"/>
                </a:lnTo>
                <a:lnTo>
                  <a:pt x="3246" y="1996"/>
                </a:lnTo>
                <a:lnTo>
                  <a:pt x="3246" y="1998"/>
                </a:lnTo>
                <a:lnTo>
                  <a:pt x="3246" y="1998"/>
                </a:lnTo>
                <a:lnTo>
                  <a:pt x="3250" y="2000"/>
                </a:lnTo>
                <a:lnTo>
                  <a:pt x="3250" y="2000"/>
                </a:lnTo>
                <a:lnTo>
                  <a:pt x="3252" y="2002"/>
                </a:lnTo>
                <a:lnTo>
                  <a:pt x="3252" y="2002"/>
                </a:lnTo>
                <a:lnTo>
                  <a:pt x="3256" y="2002"/>
                </a:lnTo>
                <a:lnTo>
                  <a:pt x="3256" y="2002"/>
                </a:lnTo>
                <a:lnTo>
                  <a:pt x="3260" y="2006"/>
                </a:lnTo>
                <a:lnTo>
                  <a:pt x="3262" y="2006"/>
                </a:lnTo>
                <a:lnTo>
                  <a:pt x="3267" y="2006"/>
                </a:lnTo>
                <a:lnTo>
                  <a:pt x="3269" y="2006"/>
                </a:lnTo>
                <a:lnTo>
                  <a:pt x="3269" y="2004"/>
                </a:lnTo>
                <a:lnTo>
                  <a:pt x="3273" y="2002"/>
                </a:lnTo>
                <a:lnTo>
                  <a:pt x="3277" y="2000"/>
                </a:lnTo>
                <a:lnTo>
                  <a:pt x="3279" y="2000"/>
                </a:lnTo>
                <a:lnTo>
                  <a:pt x="3283" y="2000"/>
                </a:lnTo>
                <a:lnTo>
                  <a:pt x="3285" y="2000"/>
                </a:lnTo>
                <a:lnTo>
                  <a:pt x="3288" y="1998"/>
                </a:lnTo>
                <a:lnTo>
                  <a:pt x="3290" y="1998"/>
                </a:lnTo>
                <a:lnTo>
                  <a:pt x="3292" y="1994"/>
                </a:lnTo>
                <a:lnTo>
                  <a:pt x="3292" y="1992"/>
                </a:lnTo>
                <a:lnTo>
                  <a:pt x="3294" y="1990"/>
                </a:lnTo>
                <a:lnTo>
                  <a:pt x="3294" y="1988"/>
                </a:lnTo>
                <a:lnTo>
                  <a:pt x="3294" y="1986"/>
                </a:lnTo>
                <a:lnTo>
                  <a:pt x="3294" y="1983"/>
                </a:lnTo>
                <a:lnTo>
                  <a:pt x="3296" y="1981"/>
                </a:lnTo>
                <a:lnTo>
                  <a:pt x="3298" y="1979"/>
                </a:lnTo>
                <a:lnTo>
                  <a:pt x="3298" y="1977"/>
                </a:lnTo>
                <a:lnTo>
                  <a:pt x="3300" y="1971"/>
                </a:lnTo>
                <a:lnTo>
                  <a:pt x="3300" y="1967"/>
                </a:lnTo>
                <a:lnTo>
                  <a:pt x="3300" y="1962"/>
                </a:lnTo>
                <a:lnTo>
                  <a:pt x="3302" y="1958"/>
                </a:lnTo>
                <a:lnTo>
                  <a:pt x="3302" y="1958"/>
                </a:lnTo>
                <a:lnTo>
                  <a:pt x="3306" y="1950"/>
                </a:lnTo>
                <a:lnTo>
                  <a:pt x="3308" y="1941"/>
                </a:lnTo>
                <a:lnTo>
                  <a:pt x="3311" y="1935"/>
                </a:lnTo>
                <a:lnTo>
                  <a:pt x="3313" y="1929"/>
                </a:lnTo>
                <a:lnTo>
                  <a:pt x="3313" y="1925"/>
                </a:lnTo>
                <a:lnTo>
                  <a:pt x="3315" y="1921"/>
                </a:lnTo>
                <a:lnTo>
                  <a:pt x="3317" y="1914"/>
                </a:lnTo>
                <a:lnTo>
                  <a:pt x="3319" y="1908"/>
                </a:lnTo>
                <a:lnTo>
                  <a:pt x="3321" y="1904"/>
                </a:lnTo>
                <a:lnTo>
                  <a:pt x="3321" y="1900"/>
                </a:lnTo>
                <a:lnTo>
                  <a:pt x="3323" y="1897"/>
                </a:lnTo>
                <a:lnTo>
                  <a:pt x="3325" y="1891"/>
                </a:lnTo>
                <a:lnTo>
                  <a:pt x="3325" y="1887"/>
                </a:lnTo>
                <a:lnTo>
                  <a:pt x="3323" y="1883"/>
                </a:lnTo>
                <a:lnTo>
                  <a:pt x="3323" y="1881"/>
                </a:lnTo>
                <a:lnTo>
                  <a:pt x="3325" y="1879"/>
                </a:lnTo>
                <a:lnTo>
                  <a:pt x="3325" y="1877"/>
                </a:lnTo>
                <a:lnTo>
                  <a:pt x="3327" y="1877"/>
                </a:lnTo>
                <a:lnTo>
                  <a:pt x="3327" y="1874"/>
                </a:lnTo>
                <a:lnTo>
                  <a:pt x="3329" y="1874"/>
                </a:lnTo>
                <a:lnTo>
                  <a:pt x="3327" y="1874"/>
                </a:lnTo>
                <a:lnTo>
                  <a:pt x="3327" y="1872"/>
                </a:lnTo>
                <a:lnTo>
                  <a:pt x="3329" y="1872"/>
                </a:lnTo>
                <a:lnTo>
                  <a:pt x="3329" y="1870"/>
                </a:lnTo>
                <a:lnTo>
                  <a:pt x="3329" y="1866"/>
                </a:lnTo>
                <a:lnTo>
                  <a:pt x="3329" y="1866"/>
                </a:lnTo>
                <a:lnTo>
                  <a:pt x="3327" y="1864"/>
                </a:lnTo>
                <a:lnTo>
                  <a:pt x="3327" y="1864"/>
                </a:lnTo>
                <a:lnTo>
                  <a:pt x="3327" y="1862"/>
                </a:lnTo>
                <a:lnTo>
                  <a:pt x="3327" y="1860"/>
                </a:lnTo>
                <a:lnTo>
                  <a:pt x="3327" y="1858"/>
                </a:lnTo>
                <a:lnTo>
                  <a:pt x="3327" y="1856"/>
                </a:lnTo>
                <a:lnTo>
                  <a:pt x="3327" y="1856"/>
                </a:lnTo>
                <a:lnTo>
                  <a:pt x="3327" y="1856"/>
                </a:lnTo>
                <a:lnTo>
                  <a:pt x="3329" y="1856"/>
                </a:lnTo>
                <a:lnTo>
                  <a:pt x="3332" y="1856"/>
                </a:lnTo>
                <a:lnTo>
                  <a:pt x="3332" y="1856"/>
                </a:lnTo>
                <a:lnTo>
                  <a:pt x="3332" y="1860"/>
                </a:lnTo>
                <a:lnTo>
                  <a:pt x="3334" y="1862"/>
                </a:lnTo>
                <a:lnTo>
                  <a:pt x="3336" y="1862"/>
                </a:lnTo>
                <a:lnTo>
                  <a:pt x="3336" y="1862"/>
                </a:lnTo>
                <a:lnTo>
                  <a:pt x="3336" y="1862"/>
                </a:lnTo>
                <a:lnTo>
                  <a:pt x="3336" y="1860"/>
                </a:lnTo>
                <a:lnTo>
                  <a:pt x="3338" y="1858"/>
                </a:lnTo>
                <a:lnTo>
                  <a:pt x="3340" y="1853"/>
                </a:lnTo>
                <a:lnTo>
                  <a:pt x="3338" y="1849"/>
                </a:lnTo>
                <a:lnTo>
                  <a:pt x="3336" y="1847"/>
                </a:lnTo>
                <a:close/>
                <a:moveTo>
                  <a:pt x="3204" y="1661"/>
                </a:moveTo>
                <a:lnTo>
                  <a:pt x="3202" y="1661"/>
                </a:lnTo>
                <a:lnTo>
                  <a:pt x="3202" y="1663"/>
                </a:lnTo>
                <a:lnTo>
                  <a:pt x="3202" y="1663"/>
                </a:lnTo>
                <a:lnTo>
                  <a:pt x="3204" y="1661"/>
                </a:lnTo>
                <a:lnTo>
                  <a:pt x="3204" y="1661"/>
                </a:lnTo>
                <a:lnTo>
                  <a:pt x="3204" y="1661"/>
                </a:lnTo>
                <a:lnTo>
                  <a:pt x="3204" y="1661"/>
                </a:lnTo>
                <a:lnTo>
                  <a:pt x="3204" y="1661"/>
                </a:lnTo>
                <a:close/>
                <a:moveTo>
                  <a:pt x="3329" y="1877"/>
                </a:moveTo>
                <a:lnTo>
                  <a:pt x="3329" y="1879"/>
                </a:lnTo>
                <a:lnTo>
                  <a:pt x="3332" y="1877"/>
                </a:lnTo>
                <a:lnTo>
                  <a:pt x="3332" y="1872"/>
                </a:lnTo>
                <a:lnTo>
                  <a:pt x="3332" y="1872"/>
                </a:lnTo>
                <a:lnTo>
                  <a:pt x="3329" y="1877"/>
                </a:lnTo>
                <a:close/>
                <a:moveTo>
                  <a:pt x="3156" y="2357"/>
                </a:moveTo>
                <a:lnTo>
                  <a:pt x="3153" y="2357"/>
                </a:lnTo>
                <a:lnTo>
                  <a:pt x="3153" y="2357"/>
                </a:lnTo>
                <a:lnTo>
                  <a:pt x="3151" y="2359"/>
                </a:lnTo>
                <a:lnTo>
                  <a:pt x="3153" y="2359"/>
                </a:lnTo>
                <a:lnTo>
                  <a:pt x="3156" y="2359"/>
                </a:lnTo>
                <a:lnTo>
                  <a:pt x="3156" y="2359"/>
                </a:lnTo>
                <a:lnTo>
                  <a:pt x="3158" y="2359"/>
                </a:lnTo>
                <a:lnTo>
                  <a:pt x="3156" y="2359"/>
                </a:lnTo>
                <a:lnTo>
                  <a:pt x="3156" y="2357"/>
                </a:lnTo>
                <a:close/>
                <a:moveTo>
                  <a:pt x="2734" y="1583"/>
                </a:moveTo>
                <a:lnTo>
                  <a:pt x="2734" y="1583"/>
                </a:lnTo>
                <a:lnTo>
                  <a:pt x="2736" y="1579"/>
                </a:lnTo>
                <a:lnTo>
                  <a:pt x="2736" y="1579"/>
                </a:lnTo>
                <a:lnTo>
                  <a:pt x="2736" y="1577"/>
                </a:lnTo>
                <a:lnTo>
                  <a:pt x="2734" y="1577"/>
                </a:lnTo>
                <a:lnTo>
                  <a:pt x="2734" y="1577"/>
                </a:lnTo>
                <a:lnTo>
                  <a:pt x="2734" y="1577"/>
                </a:lnTo>
                <a:lnTo>
                  <a:pt x="2732" y="1579"/>
                </a:lnTo>
                <a:lnTo>
                  <a:pt x="2732" y="1579"/>
                </a:lnTo>
                <a:lnTo>
                  <a:pt x="2732" y="1581"/>
                </a:lnTo>
                <a:lnTo>
                  <a:pt x="2732" y="1581"/>
                </a:lnTo>
                <a:lnTo>
                  <a:pt x="2730" y="1581"/>
                </a:lnTo>
                <a:lnTo>
                  <a:pt x="2730" y="1583"/>
                </a:lnTo>
                <a:lnTo>
                  <a:pt x="2730" y="1583"/>
                </a:lnTo>
                <a:lnTo>
                  <a:pt x="2730" y="1583"/>
                </a:lnTo>
                <a:lnTo>
                  <a:pt x="2730" y="1585"/>
                </a:lnTo>
                <a:lnTo>
                  <a:pt x="2732" y="1585"/>
                </a:lnTo>
                <a:lnTo>
                  <a:pt x="2734" y="1585"/>
                </a:lnTo>
                <a:lnTo>
                  <a:pt x="2734" y="1583"/>
                </a:lnTo>
                <a:close/>
                <a:moveTo>
                  <a:pt x="4031" y="1440"/>
                </a:moveTo>
                <a:lnTo>
                  <a:pt x="4031" y="1440"/>
                </a:lnTo>
                <a:lnTo>
                  <a:pt x="4031" y="1440"/>
                </a:lnTo>
                <a:lnTo>
                  <a:pt x="4031" y="1443"/>
                </a:lnTo>
                <a:lnTo>
                  <a:pt x="4031" y="1443"/>
                </a:lnTo>
                <a:lnTo>
                  <a:pt x="4031" y="1445"/>
                </a:lnTo>
                <a:lnTo>
                  <a:pt x="4031" y="1443"/>
                </a:lnTo>
                <a:lnTo>
                  <a:pt x="4031" y="1440"/>
                </a:lnTo>
                <a:lnTo>
                  <a:pt x="4031" y="1440"/>
                </a:lnTo>
                <a:close/>
                <a:moveTo>
                  <a:pt x="2713" y="1566"/>
                </a:moveTo>
                <a:lnTo>
                  <a:pt x="2711" y="1568"/>
                </a:lnTo>
                <a:lnTo>
                  <a:pt x="2711" y="1568"/>
                </a:lnTo>
                <a:lnTo>
                  <a:pt x="2713" y="1568"/>
                </a:lnTo>
                <a:lnTo>
                  <a:pt x="2713" y="1566"/>
                </a:lnTo>
                <a:lnTo>
                  <a:pt x="2713" y="1566"/>
                </a:lnTo>
                <a:lnTo>
                  <a:pt x="2713" y="1566"/>
                </a:lnTo>
                <a:close/>
                <a:moveTo>
                  <a:pt x="2703" y="1625"/>
                </a:moveTo>
                <a:lnTo>
                  <a:pt x="2703" y="1627"/>
                </a:lnTo>
                <a:lnTo>
                  <a:pt x="2701" y="1627"/>
                </a:lnTo>
                <a:lnTo>
                  <a:pt x="2701" y="1627"/>
                </a:lnTo>
                <a:lnTo>
                  <a:pt x="2701" y="1629"/>
                </a:lnTo>
                <a:lnTo>
                  <a:pt x="2703" y="1631"/>
                </a:lnTo>
                <a:lnTo>
                  <a:pt x="2703" y="1631"/>
                </a:lnTo>
                <a:lnTo>
                  <a:pt x="2705" y="1629"/>
                </a:lnTo>
                <a:lnTo>
                  <a:pt x="2705" y="1627"/>
                </a:lnTo>
                <a:lnTo>
                  <a:pt x="2705" y="1627"/>
                </a:lnTo>
                <a:lnTo>
                  <a:pt x="2705" y="1625"/>
                </a:lnTo>
                <a:lnTo>
                  <a:pt x="2703" y="1625"/>
                </a:lnTo>
                <a:close/>
                <a:moveTo>
                  <a:pt x="2716" y="1606"/>
                </a:moveTo>
                <a:lnTo>
                  <a:pt x="2716" y="1606"/>
                </a:lnTo>
                <a:lnTo>
                  <a:pt x="2716" y="1606"/>
                </a:lnTo>
                <a:lnTo>
                  <a:pt x="2713" y="1608"/>
                </a:lnTo>
                <a:lnTo>
                  <a:pt x="2713" y="1608"/>
                </a:lnTo>
                <a:lnTo>
                  <a:pt x="2716" y="1608"/>
                </a:lnTo>
                <a:lnTo>
                  <a:pt x="2716" y="1608"/>
                </a:lnTo>
                <a:lnTo>
                  <a:pt x="2716" y="1608"/>
                </a:lnTo>
                <a:lnTo>
                  <a:pt x="2716" y="1608"/>
                </a:lnTo>
                <a:lnTo>
                  <a:pt x="2716" y="1606"/>
                </a:lnTo>
                <a:close/>
                <a:moveTo>
                  <a:pt x="2525" y="1862"/>
                </a:moveTo>
                <a:lnTo>
                  <a:pt x="2525" y="1862"/>
                </a:lnTo>
                <a:lnTo>
                  <a:pt x="2525" y="1862"/>
                </a:lnTo>
                <a:lnTo>
                  <a:pt x="2525" y="1862"/>
                </a:lnTo>
                <a:lnTo>
                  <a:pt x="2525" y="1862"/>
                </a:lnTo>
                <a:lnTo>
                  <a:pt x="2525" y="1862"/>
                </a:lnTo>
                <a:lnTo>
                  <a:pt x="2525" y="1862"/>
                </a:lnTo>
                <a:close/>
                <a:moveTo>
                  <a:pt x="4054" y="1665"/>
                </a:moveTo>
                <a:lnTo>
                  <a:pt x="4052" y="1663"/>
                </a:lnTo>
                <a:lnTo>
                  <a:pt x="4052" y="1661"/>
                </a:lnTo>
                <a:lnTo>
                  <a:pt x="4050" y="1661"/>
                </a:lnTo>
                <a:lnTo>
                  <a:pt x="4050" y="1661"/>
                </a:lnTo>
                <a:lnTo>
                  <a:pt x="4050" y="1661"/>
                </a:lnTo>
                <a:lnTo>
                  <a:pt x="4050" y="1661"/>
                </a:lnTo>
                <a:lnTo>
                  <a:pt x="4050" y="1663"/>
                </a:lnTo>
                <a:lnTo>
                  <a:pt x="4050" y="1663"/>
                </a:lnTo>
                <a:lnTo>
                  <a:pt x="4052" y="1665"/>
                </a:lnTo>
                <a:lnTo>
                  <a:pt x="4054" y="1665"/>
                </a:lnTo>
                <a:lnTo>
                  <a:pt x="4054" y="1665"/>
                </a:lnTo>
                <a:lnTo>
                  <a:pt x="4054" y="1665"/>
                </a:lnTo>
                <a:close/>
                <a:moveTo>
                  <a:pt x="4059" y="1669"/>
                </a:moveTo>
                <a:lnTo>
                  <a:pt x="4056" y="1667"/>
                </a:lnTo>
                <a:lnTo>
                  <a:pt x="4056" y="1667"/>
                </a:lnTo>
                <a:lnTo>
                  <a:pt x="4056" y="1669"/>
                </a:lnTo>
                <a:lnTo>
                  <a:pt x="4056" y="1669"/>
                </a:lnTo>
                <a:lnTo>
                  <a:pt x="4056" y="1669"/>
                </a:lnTo>
                <a:lnTo>
                  <a:pt x="4056" y="1671"/>
                </a:lnTo>
                <a:lnTo>
                  <a:pt x="4056" y="1671"/>
                </a:lnTo>
                <a:lnTo>
                  <a:pt x="4059" y="1671"/>
                </a:lnTo>
                <a:lnTo>
                  <a:pt x="4059" y="1671"/>
                </a:lnTo>
                <a:lnTo>
                  <a:pt x="4059" y="1669"/>
                </a:lnTo>
                <a:close/>
                <a:moveTo>
                  <a:pt x="4088" y="1707"/>
                </a:moveTo>
                <a:lnTo>
                  <a:pt x="4088" y="1707"/>
                </a:lnTo>
                <a:lnTo>
                  <a:pt x="4088" y="1707"/>
                </a:lnTo>
                <a:lnTo>
                  <a:pt x="4088" y="1709"/>
                </a:lnTo>
                <a:lnTo>
                  <a:pt x="4090" y="1711"/>
                </a:lnTo>
                <a:lnTo>
                  <a:pt x="4090" y="1711"/>
                </a:lnTo>
                <a:lnTo>
                  <a:pt x="4092" y="1709"/>
                </a:lnTo>
                <a:lnTo>
                  <a:pt x="4090" y="1709"/>
                </a:lnTo>
                <a:lnTo>
                  <a:pt x="4088" y="1707"/>
                </a:lnTo>
                <a:close/>
                <a:moveTo>
                  <a:pt x="4044" y="1654"/>
                </a:moveTo>
                <a:lnTo>
                  <a:pt x="4044" y="1652"/>
                </a:lnTo>
                <a:lnTo>
                  <a:pt x="4044" y="1652"/>
                </a:lnTo>
                <a:lnTo>
                  <a:pt x="4044" y="1650"/>
                </a:lnTo>
                <a:lnTo>
                  <a:pt x="4044" y="1650"/>
                </a:lnTo>
                <a:lnTo>
                  <a:pt x="4042" y="1648"/>
                </a:lnTo>
                <a:lnTo>
                  <a:pt x="4042" y="1646"/>
                </a:lnTo>
                <a:lnTo>
                  <a:pt x="4042" y="1644"/>
                </a:lnTo>
                <a:lnTo>
                  <a:pt x="4040" y="1644"/>
                </a:lnTo>
                <a:lnTo>
                  <a:pt x="4038" y="1646"/>
                </a:lnTo>
                <a:lnTo>
                  <a:pt x="4036" y="1648"/>
                </a:lnTo>
                <a:lnTo>
                  <a:pt x="4036" y="1650"/>
                </a:lnTo>
                <a:lnTo>
                  <a:pt x="4040" y="1652"/>
                </a:lnTo>
                <a:lnTo>
                  <a:pt x="4040" y="1654"/>
                </a:lnTo>
                <a:lnTo>
                  <a:pt x="4040" y="1654"/>
                </a:lnTo>
                <a:lnTo>
                  <a:pt x="4044" y="1656"/>
                </a:lnTo>
                <a:lnTo>
                  <a:pt x="4044" y="1656"/>
                </a:lnTo>
                <a:lnTo>
                  <a:pt x="4046" y="1656"/>
                </a:lnTo>
                <a:lnTo>
                  <a:pt x="4046" y="1654"/>
                </a:lnTo>
                <a:lnTo>
                  <a:pt x="4044" y="1654"/>
                </a:lnTo>
                <a:close/>
                <a:moveTo>
                  <a:pt x="3922" y="1300"/>
                </a:moveTo>
                <a:lnTo>
                  <a:pt x="3922" y="1298"/>
                </a:lnTo>
                <a:lnTo>
                  <a:pt x="3920" y="1298"/>
                </a:lnTo>
                <a:lnTo>
                  <a:pt x="3920" y="1298"/>
                </a:lnTo>
                <a:lnTo>
                  <a:pt x="3918" y="1298"/>
                </a:lnTo>
                <a:lnTo>
                  <a:pt x="3918" y="1300"/>
                </a:lnTo>
                <a:lnTo>
                  <a:pt x="3920" y="1300"/>
                </a:lnTo>
                <a:lnTo>
                  <a:pt x="3920" y="1300"/>
                </a:lnTo>
                <a:lnTo>
                  <a:pt x="3920" y="1302"/>
                </a:lnTo>
                <a:lnTo>
                  <a:pt x="3920" y="1304"/>
                </a:lnTo>
                <a:lnTo>
                  <a:pt x="3922" y="1306"/>
                </a:lnTo>
                <a:lnTo>
                  <a:pt x="3918" y="1308"/>
                </a:lnTo>
                <a:lnTo>
                  <a:pt x="3920" y="1310"/>
                </a:lnTo>
                <a:lnTo>
                  <a:pt x="3922" y="1308"/>
                </a:lnTo>
                <a:lnTo>
                  <a:pt x="3924" y="1308"/>
                </a:lnTo>
                <a:lnTo>
                  <a:pt x="3924" y="1304"/>
                </a:lnTo>
                <a:lnTo>
                  <a:pt x="3924" y="1302"/>
                </a:lnTo>
                <a:lnTo>
                  <a:pt x="3922" y="1300"/>
                </a:lnTo>
                <a:lnTo>
                  <a:pt x="3922" y="1300"/>
                </a:lnTo>
                <a:close/>
                <a:moveTo>
                  <a:pt x="4033" y="1631"/>
                </a:moveTo>
                <a:lnTo>
                  <a:pt x="4033" y="1631"/>
                </a:lnTo>
                <a:lnTo>
                  <a:pt x="4031" y="1631"/>
                </a:lnTo>
                <a:lnTo>
                  <a:pt x="4033" y="1635"/>
                </a:lnTo>
                <a:lnTo>
                  <a:pt x="4033" y="1635"/>
                </a:lnTo>
                <a:lnTo>
                  <a:pt x="4033" y="1638"/>
                </a:lnTo>
                <a:lnTo>
                  <a:pt x="4031" y="1638"/>
                </a:lnTo>
                <a:lnTo>
                  <a:pt x="4031" y="1640"/>
                </a:lnTo>
                <a:lnTo>
                  <a:pt x="4033" y="1640"/>
                </a:lnTo>
                <a:lnTo>
                  <a:pt x="4033" y="1640"/>
                </a:lnTo>
                <a:lnTo>
                  <a:pt x="4036" y="1638"/>
                </a:lnTo>
                <a:lnTo>
                  <a:pt x="4036" y="1635"/>
                </a:lnTo>
                <a:lnTo>
                  <a:pt x="4033" y="1633"/>
                </a:lnTo>
                <a:lnTo>
                  <a:pt x="4033" y="1631"/>
                </a:lnTo>
                <a:close/>
                <a:moveTo>
                  <a:pt x="4025" y="1614"/>
                </a:moveTo>
                <a:lnTo>
                  <a:pt x="4023" y="1614"/>
                </a:lnTo>
                <a:lnTo>
                  <a:pt x="4021" y="1610"/>
                </a:lnTo>
                <a:lnTo>
                  <a:pt x="4019" y="1608"/>
                </a:lnTo>
                <a:lnTo>
                  <a:pt x="4019" y="1608"/>
                </a:lnTo>
                <a:lnTo>
                  <a:pt x="4017" y="1610"/>
                </a:lnTo>
                <a:lnTo>
                  <a:pt x="4017" y="1610"/>
                </a:lnTo>
                <a:lnTo>
                  <a:pt x="4015" y="1610"/>
                </a:lnTo>
                <a:lnTo>
                  <a:pt x="4017" y="1614"/>
                </a:lnTo>
                <a:lnTo>
                  <a:pt x="4019" y="1617"/>
                </a:lnTo>
                <a:lnTo>
                  <a:pt x="4019" y="1617"/>
                </a:lnTo>
                <a:lnTo>
                  <a:pt x="4019" y="1619"/>
                </a:lnTo>
                <a:lnTo>
                  <a:pt x="4021" y="1619"/>
                </a:lnTo>
                <a:lnTo>
                  <a:pt x="4023" y="1623"/>
                </a:lnTo>
                <a:lnTo>
                  <a:pt x="4023" y="1623"/>
                </a:lnTo>
                <a:lnTo>
                  <a:pt x="4025" y="1623"/>
                </a:lnTo>
                <a:lnTo>
                  <a:pt x="4025" y="1623"/>
                </a:lnTo>
                <a:lnTo>
                  <a:pt x="4025" y="1619"/>
                </a:lnTo>
                <a:lnTo>
                  <a:pt x="4027" y="1617"/>
                </a:lnTo>
                <a:lnTo>
                  <a:pt x="4025" y="1617"/>
                </a:lnTo>
                <a:lnTo>
                  <a:pt x="4025" y="1614"/>
                </a:lnTo>
                <a:close/>
                <a:moveTo>
                  <a:pt x="4004" y="1596"/>
                </a:moveTo>
                <a:lnTo>
                  <a:pt x="4004" y="1596"/>
                </a:lnTo>
                <a:lnTo>
                  <a:pt x="4002" y="1593"/>
                </a:lnTo>
                <a:lnTo>
                  <a:pt x="4000" y="1591"/>
                </a:lnTo>
                <a:lnTo>
                  <a:pt x="4000" y="1591"/>
                </a:lnTo>
                <a:lnTo>
                  <a:pt x="3998" y="1591"/>
                </a:lnTo>
                <a:lnTo>
                  <a:pt x="3998" y="1589"/>
                </a:lnTo>
                <a:lnTo>
                  <a:pt x="3996" y="1589"/>
                </a:lnTo>
                <a:lnTo>
                  <a:pt x="3996" y="1589"/>
                </a:lnTo>
                <a:lnTo>
                  <a:pt x="3994" y="1591"/>
                </a:lnTo>
                <a:lnTo>
                  <a:pt x="3994" y="1591"/>
                </a:lnTo>
                <a:lnTo>
                  <a:pt x="3996" y="1593"/>
                </a:lnTo>
                <a:lnTo>
                  <a:pt x="3996" y="1593"/>
                </a:lnTo>
                <a:lnTo>
                  <a:pt x="3998" y="1593"/>
                </a:lnTo>
                <a:lnTo>
                  <a:pt x="3998" y="1593"/>
                </a:lnTo>
                <a:lnTo>
                  <a:pt x="4002" y="1596"/>
                </a:lnTo>
                <a:lnTo>
                  <a:pt x="4004" y="1598"/>
                </a:lnTo>
                <a:lnTo>
                  <a:pt x="4004" y="1598"/>
                </a:lnTo>
                <a:lnTo>
                  <a:pt x="4006" y="1598"/>
                </a:lnTo>
                <a:lnTo>
                  <a:pt x="4004" y="1596"/>
                </a:lnTo>
                <a:lnTo>
                  <a:pt x="4004" y="1596"/>
                </a:lnTo>
                <a:close/>
                <a:moveTo>
                  <a:pt x="4134" y="1711"/>
                </a:moveTo>
                <a:lnTo>
                  <a:pt x="4134" y="1711"/>
                </a:lnTo>
                <a:lnTo>
                  <a:pt x="4136" y="1713"/>
                </a:lnTo>
                <a:lnTo>
                  <a:pt x="4136" y="1713"/>
                </a:lnTo>
                <a:lnTo>
                  <a:pt x="4138" y="1713"/>
                </a:lnTo>
                <a:lnTo>
                  <a:pt x="4138" y="1715"/>
                </a:lnTo>
                <a:lnTo>
                  <a:pt x="4138" y="1715"/>
                </a:lnTo>
                <a:lnTo>
                  <a:pt x="4140" y="1715"/>
                </a:lnTo>
                <a:lnTo>
                  <a:pt x="4140" y="1713"/>
                </a:lnTo>
                <a:lnTo>
                  <a:pt x="4140" y="1713"/>
                </a:lnTo>
                <a:lnTo>
                  <a:pt x="4142" y="1702"/>
                </a:lnTo>
                <a:lnTo>
                  <a:pt x="4142" y="1700"/>
                </a:lnTo>
                <a:lnTo>
                  <a:pt x="4142" y="1698"/>
                </a:lnTo>
                <a:lnTo>
                  <a:pt x="4142" y="1696"/>
                </a:lnTo>
                <a:lnTo>
                  <a:pt x="4140" y="1690"/>
                </a:lnTo>
                <a:lnTo>
                  <a:pt x="4140" y="1690"/>
                </a:lnTo>
                <a:lnTo>
                  <a:pt x="4142" y="1688"/>
                </a:lnTo>
                <a:lnTo>
                  <a:pt x="4142" y="1686"/>
                </a:lnTo>
                <a:lnTo>
                  <a:pt x="4142" y="1686"/>
                </a:lnTo>
                <a:lnTo>
                  <a:pt x="4140" y="1686"/>
                </a:lnTo>
                <a:lnTo>
                  <a:pt x="4140" y="1684"/>
                </a:lnTo>
                <a:lnTo>
                  <a:pt x="4142" y="1682"/>
                </a:lnTo>
                <a:lnTo>
                  <a:pt x="4142" y="1679"/>
                </a:lnTo>
                <a:lnTo>
                  <a:pt x="4144" y="1677"/>
                </a:lnTo>
                <a:lnTo>
                  <a:pt x="4144" y="1677"/>
                </a:lnTo>
                <a:lnTo>
                  <a:pt x="4144" y="1677"/>
                </a:lnTo>
                <a:lnTo>
                  <a:pt x="4144" y="1675"/>
                </a:lnTo>
                <a:lnTo>
                  <a:pt x="4142" y="1673"/>
                </a:lnTo>
                <a:lnTo>
                  <a:pt x="4138" y="1667"/>
                </a:lnTo>
                <a:lnTo>
                  <a:pt x="4136" y="1667"/>
                </a:lnTo>
                <a:lnTo>
                  <a:pt x="4134" y="1665"/>
                </a:lnTo>
                <a:lnTo>
                  <a:pt x="4134" y="1665"/>
                </a:lnTo>
                <a:lnTo>
                  <a:pt x="4130" y="1665"/>
                </a:lnTo>
                <a:lnTo>
                  <a:pt x="4128" y="1665"/>
                </a:lnTo>
                <a:lnTo>
                  <a:pt x="4128" y="1665"/>
                </a:lnTo>
                <a:lnTo>
                  <a:pt x="4128" y="1667"/>
                </a:lnTo>
                <a:lnTo>
                  <a:pt x="4126" y="1669"/>
                </a:lnTo>
                <a:lnTo>
                  <a:pt x="4124" y="1669"/>
                </a:lnTo>
                <a:lnTo>
                  <a:pt x="4124" y="1669"/>
                </a:lnTo>
                <a:lnTo>
                  <a:pt x="4124" y="1667"/>
                </a:lnTo>
                <a:lnTo>
                  <a:pt x="4124" y="1667"/>
                </a:lnTo>
                <a:lnTo>
                  <a:pt x="4124" y="1665"/>
                </a:lnTo>
                <a:lnTo>
                  <a:pt x="4126" y="1665"/>
                </a:lnTo>
                <a:lnTo>
                  <a:pt x="4126" y="1663"/>
                </a:lnTo>
                <a:lnTo>
                  <a:pt x="4126" y="1663"/>
                </a:lnTo>
                <a:lnTo>
                  <a:pt x="4126" y="1661"/>
                </a:lnTo>
                <a:lnTo>
                  <a:pt x="4126" y="1661"/>
                </a:lnTo>
                <a:lnTo>
                  <a:pt x="4124" y="1661"/>
                </a:lnTo>
                <a:lnTo>
                  <a:pt x="4124" y="1658"/>
                </a:lnTo>
                <a:lnTo>
                  <a:pt x="4121" y="1656"/>
                </a:lnTo>
                <a:lnTo>
                  <a:pt x="4121" y="1656"/>
                </a:lnTo>
                <a:lnTo>
                  <a:pt x="4121" y="1654"/>
                </a:lnTo>
                <a:lnTo>
                  <a:pt x="4121" y="1650"/>
                </a:lnTo>
                <a:lnTo>
                  <a:pt x="4121" y="1650"/>
                </a:lnTo>
                <a:lnTo>
                  <a:pt x="4119" y="1646"/>
                </a:lnTo>
                <a:lnTo>
                  <a:pt x="4119" y="1646"/>
                </a:lnTo>
                <a:lnTo>
                  <a:pt x="4117" y="1646"/>
                </a:lnTo>
                <a:lnTo>
                  <a:pt x="4117" y="1646"/>
                </a:lnTo>
                <a:lnTo>
                  <a:pt x="4115" y="1646"/>
                </a:lnTo>
                <a:lnTo>
                  <a:pt x="4113" y="1646"/>
                </a:lnTo>
                <a:lnTo>
                  <a:pt x="4111" y="1644"/>
                </a:lnTo>
                <a:lnTo>
                  <a:pt x="4109" y="1642"/>
                </a:lnTo>
                <a:lnTo>
                  <a:pt x="4107" y="1642"/>
                </a:lnTo>
                <a:lnTo>
                  <a:pt x="4107" y="1640"/>
                </a:lnTo>
                <a:lnTo>
                  <a:pt x="4107" y="1640"/>
                </a:lnTo>
                <a:lnTo>
                  <a:pt x="4107" y="1638"/>
                </a:lnTo>
                <a:lnTo>
                  <a:pt x="4107" y="1638"/>
                </a:lnTo>
                <a:lnTo>
                  <a:pt x="4107" y="1635"/>
                </a:lnTo>
                <a:lnTo>
                  <a:pt x="4107" y="1635"/>
                </a:lnTo>
                <a:lnTo>
                  <a:pt x="4107" y="1635"/>
                </a:lnTo>
                <a:lnTo>
                  <a:pt x="4107" y="1633"/>
                </a:lnTo>
                <a:lnTo>
                  <a:pt x="4109" y="1631"/>
                </a:lnTo>
                <a:lnTo>
                  <a:pt x="4111" y="1631"/>
                </a:lnTo>
                <a:lnTo>
                  <a:pt x="4111" y="1631"/>
                </a:lnTo>
                <a:lnTo>
                  <a:pt x="4111" y="1629"/>
                </a:lnTo>
                <a:lnTo>
                  <a:pt x="4109" y="1627"/>
                </a:lnTo>
                <a:lnTo>
                  <a:pt x="4109" y="1625"/>
                </a:lnTo>
                <a:lnTo>
                  <a:pt x="4107" y="1625"/>
                </a:lnTo>
                <a:lnTo>
                  <a:pt x="4107" y="1623"/>
                </a:lnTo>
                <a:lnTo>
                  <a:pt x="4105" y="1623"/>
                </a:lnTo>
                <a:lnTo>
                  <a:pt x="4105" y="1625"/>
                </a:lnTo>
                <a:lnTo>
                  <a:pt x="4100" y="1625"/>
                </a:lnTo>
                <a:lnTo>
                  <a:pt x="4100" y="1627"/>
                </a:lnTo>
                <a:lnTo>
                  <a:pt x="4098" y="1627"/>
                </a:lnTo>
                <a:lnTo>
                  <a:pt x="4096" y="1627"/>
                </a:lnTo>
                <a:lnTo>
                  <a:pt x="4094" y="1627"/>
                </a:lnTo>
                <a:lnTo>
                  <a:pt x="4096" y="1627"/>
                </a:lnTo>
                <a:lnTo>
                  <a:pt x="4100" y="1625"/>
                </a:lnTo>
                <a:lnTo>
                  <a:pt x="4100" y="1625"/>
                </a:lnTo>
                <a:lnTo>
                  <a:pt x="4100" y="1623"/>
                </a:lnTo>
                <a:lnTo>
                  <a:pt x="4098" y="1621"/>
                </a:lnTo>
                <a:lnTo>
                  <a:pt x="4098" y="1621"/>
                </a:lnTo>
                <a:lnTo>
                  <a:pt x="4094" y="1621"/>
                </a:lnTo>
                <a:lnTo>
                  <a:pt x="4092" y="1621"/>
                </a:lnTo>
                <a:lnTo>
                  <a:pt x="4090" y="1619"/>
                </a:lnTo>
                <a:lnTo>
                  <a:pt x="4088" y="1617"/>
                </a:lnTo>
                <a:lnTo>
                  <a:pt x="4088" y="1617"/>
                </a:lnTo>
                <a:lnTo>
                  <a:pt x="4088" y="1614"/>
                </a:lnTo>
                <a:lnTo>
                  <a:pt x="4088" y="1612"/>
                </a:lnTo>
                <a:lnTo>
                  <a:pt x="4086" y="1612"/>
                </a:lnTo>
                <a:lnTo>
                  <a:pt x="4086" y="1610"/>
                </a:lnTo>
                <a:lnTo>
                  <a:pt x="4082" y="1608"/>
                </a:lnTo>
                <a:lnTo>
                  <a:pt x="4082" y="1608"/>
                </a:lnTo>
                <a:lnTo>
                  <a:pt x="4080" y="1608"/>
                </a:lnTo>
                <a:lnTo>
                  <a:pt x="4077" y="1606"/>
                </a:lnTo>
                <a:lnTo>
                  <a:pt x="4077" y="1606"/>
                </a:lnTo>
                <a:lnTo>
                  <a:pt x="4075" y="1604"/>
                </a:lnTo>
                <a:lnTo>
                  <a:pt x="4075" y="1602"/>
                </a:lnTo>
                <a:lnTo>
                  <a:pt x="4073" y="1602"/>
                </a:lnTo>
                <a:lnTo>
                  <a:pt x="4071" y="1600"/>
                </a:lnTo>
                <a:lnTo>
                  <a:pt x="4069" y="1598"/>
                </a:lnTo>
                <a:lnTo>
                  <a:pt x="4069" y="1598"/>
                </a:lnTo>
                <a:lnTo>
                  <a:pt x="4069" y="1600"/>
                </a:lnTo>
                <a:lnTo>
                  <a:pt x="4069" y="1600"/>
                </a:lnTo>
                <a:lnTo>
                  <a:pt x="4069" y="1600"/>
                </a:lnTo>
                <a:lnTo>
                  <a:pt x="4069" y="1602"/>
                </a:lnTo>
                <a:lnTo>
                  <a:pt x="4069" y="1604"/>
                </a:lnTo>
                <a:lnTo>
                  <a:pt x="4069" y="1602"/>
                </a:lnTo>
                <a:lnTo>
                  <a:pt x="4067" y="1600"/>
                </a:lnTo>
                <a:lnTo>
                  <a:pt x="4065" y="1600"/>
                </a:lnTo>
                <a:lnTo>
                  <a:pt x="4065" y="1600"/>
                </a:lnTo>
                <a:lnTo>
                  <a:pt x="4063" y="1600"/>
                </a:lnTo>
                <a:lnTo>
                  <a:pt x="4063" y="1598"/>
                </a:lnTo>
                <a:lnTo>
                  <a:pt x="4061" y="1596"/>
                </a:lnTo>
                <a:lnTo>
                  <a:pt x="4061" y="1596"/>
                </a:lnTo>
                <a:lnTo>
                  <a:pt x="4059" y="1593"/>
                </a:lnTo>
                <a:lnTo>
                  <a:pt x="4056" y="1591"/>
                </a:lnTo>
                <a:lnTo>
                  <a:pt x="4056" y="1589"/>
                </a:lnTo>
                <a:lnTo>
                  <a:pt x="4054" y="1587"/>
                </a:lnTo>
                <a:lnTo>
                  <a:pt x="4052" y="1585"/>
                </a:lnTo>
                <a:lnTo>
                  <a:pt x="4050" y="1583"/>
                </a:lnTo>
                <a:lnTo>
                  <a:pt x="4044" y="1579"/>
                </a:lnTo>
                <a:lnTo>
                  <a:pt x="4040" y="1579"/>
                </a:lnTo>
                <a:lnTo>
                  <a:pt x="4040" y="1577"/>
                </a:lnTo>
                <a:lnTo>
                  <a:pt x="4038" y="1577"/>
                </a:lnTo>
                <a:lnTo>
                  <a:pt x="4038" y="1575"/>
                </a:lnTo>
                <a:lnTo>
                  <a:pt x="4038" y="1575"/>
                </a:lnTo>
                <a:lnTo>
                  <a:pt x="4036" y="1575"/>
                </a:lnTo>
                <a:lnTo>
                  <a:pt x="4031" y="1573"/>
                </a:lnTo>
                <a:lnTo>
                  <a:pt x="4031" y="1570"/>
                </a:lnTo>
                <a:lnTo>
                  <a:pt x="4031" y="1568"/>
                </a:lnTo>
                <a:lnTo>
                  <a:pt x="4031" y="1568"/>
                </a:lnTo>
                <a:lnTo>
                  <a:pt x="4027" y="1564"/>
                </a:lnTo>
                <a:lnTo>
                  <a:pt x="4027" y="1564"/>
                </a:lnTo>
                <a:lnTo>
                  <a:pt x="4027" y="1562"/>
                </a:lnTo>
                <a:lnTo>
                  <a:pt x="4025" y="1562"/>
                </a:lnTo>
                <a:lnTo>
                  <a:pt x="4023" y="1558"/>
                </a:lnTo>
                <a:lnTo>
                  <a:pt x="4021" y="1558"/>
                </a:lnTo>
                <a:lnTo>
                  <a:pt x="4021" y="1556"/>
                </a:lnTo>
                <a:lnTo>
                  <a:pt x="4021" y="1556"/>
                </a:lnTo>
                <a:lnTo>
                  <a:pt x="4019" y="1556"/>
                </a:lnTo>
                <a:lnTo>
                  <a:pt x="4017" y="1556"/>
                </a:lnTo>
                <a:lnTo>
                  <a:pt x="4015" y="1556"/>
                </a:lnTo>
                <a:lnTo>
                  <a:pt x="4012" y="1556"/>
                </a:lnTo>
                <a:lnTo>
                  <a:pt x="4010" y="1556"/>
                </a:lnTo>
                <a:lnTo>
                  <a:pt x="4008" y="1556"/>
                </a:lnTo>
                <a:lnTo>
                  <a:pt x="4006" y="1556"/>
                </a:lnTo>
                <a:lnTo>
                  <a:pt x="4002" y="1556"/>
                </a:lnTo>
                <a:lnTo>
                  <a:pt x="4000" y="1556"/>
                </a:lnTo>
                <a:lnTo>
                  <a:pt x="3998" y="1554"/>
                </a:lnTo>
                <a:lnTo>
                  <a:pt x="3996" y="1552"/>
                </a:lnTo>
                <a:lnTo>
                  <a:pt x="3994" y="1552"/>
                </a:lnTo>
                <a:lnTo>
                  <a:pt x="3994" y="1552"/>
                </a:lnTo>
                <a:lnTo>
                  <a:pt x="3992" y="1549"/>
                </a:lnTo>
                <a:lnTo>
                  <a:pt x="3989" y="1549"/>
                </a:lnTo>
                <a:lnTo>
                  <a:pt x="3987" y="1552"/>
                </a:lnTo>
                <a:lnTo>
                  <a:pt x="3987" y="1552"/>
                </a:lnTo>
                <a:lnTo>
                  <a:pt x="3987" y="1552"/>
                </a:lnTo>
                <a:lnTo>
                  <a:pt x="3987" y="1554"/>
                </a:lnTo>
                <a:lnTo>
                  <a:pt x="3987" y="1554"/>
                </a:lnTo>
                <a:lnTo>
                  <a:pt x="3987" y="1554"/>
                </a:lnTo>
                <a:lnTo>
                  <a:pt x="3987" y="1556"/>
                </a:lnTo>
                <a:lnTo>
                  <a:pt x="3989" y="1560"/>
                </a:lnTo>
                <a:lnTo>
                  <a:pt x="3989" y="1562"/>
                </a:lnTo>
                <a:lnTo>
                  <a:pt x="3992" y="1562"/>
                </a:lnTo>
                <a:lnTo>
                  <a:pt x="3992" y="1564"/>
                </a:lnTo>
                <a:lnTo>
                  <a:pt x="3998" y="1570"/>
                </a:lnTo>
                <a:lnTo>
                  <a:pt x="4002" y="1573"/>
                </a:lnTo>
                <a:lnTo>
                  <a:pt x="4002" y="1575"/>
                </a:lnTo>
                <a:lnTo>
                  <a:pt x="4004" y="1577"/>
                </a:lnTo>
                <a:lnTo>
                  <a:pt x="4006" y="1577"/>
                </a:lnTo>
                <a:lnTo>
                  <a:pt x="4010" y="1579"/>
                </a:lnTo>
                <a:lnTo>
                  <a:pt x="4010" y="1579"/>
                </a:lnTo>
                <a:lnTo>
                  <a:pt x="4012" y="1579"/>
                </a:lnTo>
                <a:lnTo>
                  <a:pt x="4017" y="1585"/>
                </a:lnTo>
                <a:lnTo>
                  <a:pt x="4017" y="1585"/>
                </a:lnTo>
                <a:lnTo>
                  <a:pt x="4017" y="1587"/>
                </a:lnTo>
                <a:lnTo>
                  <a:pt x="4019" y="1589"/>
                </a:lnTo>
                <a:lnTo>
                  <a:pt x="4021" y="1589"/>
                </a:lnTo>
                <a:lnTo>
                  <a:pt x="4021" y="1591"/>
                </a:lnTo>
                <a:lnTo>
                  <a:pt x="4023" y="1593"/>
                </a:lnTo>
                <a:lnTo>
                  <a:pt x="4023" y="1596"/>
                </a:lnTo>
                <a:lnTo>
                  <a:pt x="4023" y="1598"/>
                </a:lnTo>
                <a:lnTo>
                  <a:pt x="4025" y="1598"/>
                </a:lnTo>
                <a:lnTo>
                  <a:pt x="4027" y="1598"/>
                </a:lnTo>
                <a:lnTo>
                  <a:pt x="4027" y="1600"/>
                </a:lnTo>
                <a:lnTo>
                  <a:pt x="4029" y="1600"/>
                </a:lnTo>
                <a:lnTo>
                  <a:pt x="4036" y="1604"/>
                </a:lnTo>
                <a:lnTo>
                  <a:pt x="4036" y="1604"/>
                </a:lnTo>
                <a:lnTo>
                  <a:pt x="4038" y="1606"/>
                </a:lnTo>
                <a:lnTo>
                  <a:pt x="4040" y="1610"/>
                </a:lnTo>
                <a:lnTo>
                  <a:pt x="4042" y="1617"/>
                </a:lnTo>
                <a:lnTo>
                  <a:pt x="4042" y="1621"/>
                </a:lnTo>
                <a:lnTo>
                  <a:pt x="4044" y="1625"/>
                </a:lnTo>
                <a:lnTo>
                  <a:pt x="4044" y="1627"/>
                </a:lnTo>
                <a:lnTo>
                  <a:pt x="4046" y="1627"/>
                </a:lnTo>
                <a:lnTo>
                  <a:pt x="4046" y="1629"/>
                </a:lnTo>
                <a:lnTo>
                  <a:pt x="4050" y="1629"/>
                </a:lnTo>
                <a:lnTo>
                  <a:pt x="4052" y="1631"/>
                </a:lnTo>
                <a:lnTo>
                  <a:pt x="4052" y="1631"/>
                </a:lnTo>
                <a:lnTo>
                  <a:pt x="4054" y="1635"/>
                </a:lnTo>
                <a:lnTo>
                  <a:pt x="4054" y="1638"/>
                </a:lnTo>
                <a:lnTo>
                  <a:pt x="4056" y="1638"/>
                </a:lnTo>
                <a:lnTo>
                  <a:pt x="4059" y="1640"/>
                </a:lnTo>
                <a:lnTo>
                  <a:pt x="4061" y="1642"/>
                </a:lnTo>
                <a:lnTo>
                  <a:pt x="4061" y="1644"/>
                </a:lnTo>
                <a:lnTo>
                  <a:pt x="4063" y="1648"/>
                </a:lnTo>
                <a:lnTo>
                  <a:pt x="4063" y="1650"/>
                </a:lnTo>
                <a:lnTo>
                  <a:pt x="4069" y="1658"/>
                </a:lnTo>
                <a:lnTo>
                  <a:pt x="4069" y="1663"/>
                </a:lnTo>
                <a:lnTo>
                  <a:pt x="4069" y="1663"/>
                </a:lnTo>
                <a:lnTo>
                  <a:pt x="4069" y="1665"/>
                </a:lnTo>
                <a:lnTo>
                  <a:pt x="4073" y="1669"/>
                </a:lnTo>
                <a:lnTo>
                  <a:pt x="4073" y="1669"/>
                </a:lnTo>
                <a:lnTo>
                  <a:pt x="4075" y="1671"/>
                </a:lnTo>
                <a:lnTo>
                  <a:pt x="4075" y="1671"/>
                </a:lnTo>
                <a:lnTo>
                  <a:pt x="4077" y="1673"/>
                </a:lnTo>
                <a:lnTo>
                  <a:pt x="4080" y="1677"/>
                </a:lnTo>
                <a:lnTo>
                  <a:pt x="4080" y="1677"/>
                </a:lnTo>
                <a:lnTo>
                  <a:pt x="4084" y="1679"/>
                </a:lnTo>
                <a:lnTo>
                  <a:pt x="4088" y="1684"/>
                </a:lnTo>
                <a:lnTo>
                  <a:pt x="4088" y="1684"/>
                </a:lnTo>
                <a:lnTo>
                  <a:pt x="4090" y="1688"/>
                </a:lnTo>
                <a:lnTo>
                  <a:pt x="4094" y="1690"/>
                </a:lnTo>
                <a:lnTo>
                  <a:pt x="4098" y="1696"/>
                </a:lnTo>
                <a:lnTo>
                  <a:pt x="4103" y="1696"/>
                </a:lnTo>
                <a:lnTo>
                  <a:pt x="4103" y="1698"/>
                </a:lnTo>
                <a:lnTo>
                  <a:pt x="4105" y="1700"/>
                </a:lnTo>
                <a:lnTo>
                  <a:pt x="4107" y="1700"/>
                </a:lnTo>
                <a:lnTo>
                  <a:pt x="4111" y="1702"/>
                </a:lnTo>
                <a:lnTo>
                  <a:pt x="4111" y="1705"/>
                </a:lnTo>
                <a:lnTo>
                  <a:pt x="4115" y="1709"/>
                </a:lnTo>
                <a:lnTo>
                  <a:pt x="4117" y="1709"/>
                </a:lnTo>
                <a:lnTo>
                  <a:pt x="4117" y="1711"/>
                </a:lnTo>
                <a:lnTo>
                  <a:pt x="4119" y="1713"/>
                </a:lnTo>
                <a:lnTo>
                  <a:pt x="4121" y="1715"/>
                </a:lnTo>
                <a:lnTo>
                  <a:pt x="4124" y="1715"/>
                </a:lnTo>
                <a:lnTo>
                  <a:pt x="4124" y="1715"/>
                </a:lnTo>
                <a:lnTo>
                  <a:pt x="4124" y="1715"/>
                </a:lnTo>
                <a:lnTo>
                  <a:pt x="4124" y="1715"/>
                </a:lnTo>
                <a:lnTo>
                  <a:pt x="4124" y="1713"/>
                </a:lnTo>
                <a:lnTo>
                  <a:pt x="4124" y="1711"/>
                </a:lnTo>
                <a:lnTo>
                  <a:pt x="4124" y="1711"/>
                </a:lnTo>
                <a:lnTo>
                  <a:pt x="4128" y="1713"/>
                </a:lnTo>
                <a:lnTo>
                  <a:pt x="4130" y="1713"/>
                </a:lnTo>
                <a:lnTo>
                  <a:pt x="4130" y="1713"/>
                </a:lnTo>
                <a:lnTo>
                  <a:pt x="4130" y="1713"/>
                </a:lnTo>
                <a:lnTo>
                  <a:pt x="4134" y="1711"/>
                </a:lnTo>
                <a:close/>
                <a:moveTo>
                  <a:pt x="4019" y="1602"/>
                </a:moveTo>
                <a:lnTo>
                  <a:pt x="4017" y="1600"/>
                </a:lnTo>
                <a:lnTo>
                  <a:pt x="4017" y="1600"/>
                </a:lnTo>
                <a:lnTo>
                  <a:pt x="4017" y="1600"/>
                </a:lnTo>
                <a:lnTo>
                  <a:pt x="4015" y="1600"/>
                </a:lnTo>
                <a:lnTo>
                  <a:pt x="4015" y="1600"/>
                </a:lnTo>
                <a:lnTo>
                  <a:pt x="4017" y="1600"/>
                </a:lnTo>
                <a:lnTo>
                  <a:pt x="4017" y="1602"/>
                </a:lnTo>
                <a:lnTo>
                  <a:pt x="4019" y="1602"/>
                </a:lnTo>
                <a:close/>
                <a:moveTo>
                  <a:pt x="4036" y="1461"/>
                </a:moveTo>
                <a:lnTo>
                  <a:pt x="4033" y="1461"/>
                </a:lnTo>
                <a:lnTo>
                  <a:pt x="4033" y="1461"/>
                </a:lnTo>
                <a:lnTo>
                  <a:pt x="4033" y="1463"/>
                </a:lnTo>
                <a:lnTo>
                  <a:pt x="4033" y="1463"/>
                </a:lnTo>
                <a:lnTo>
                  <a:pt x="4033" y="1463"/>
                </a:lnTo>
                <a:lnTo>
                  <a:pt x="4036" y="1466"/>
                </a:lnTo>
                <a:lnTo>
                  <a:pt x="4036" y="1461"/>
                </a:lnTo>
                <a:lnTo>
                  <a:pt x="4036" y="1461"/>
                </a:lnTo>
                <a:close/>
                <a:moveTo>
                  <a:pt x="4033" y="1449"/>
                </a:moveTo>
                <a:lnTo>
                  <a:pt x="4033" y="1449"/>
                </a:lnTo>
                <a:lnTo>
                  <a:pt x="4031" y="1449"/>
                </a:lnTo>
                <a:lnTo>
                  <a:pt x="4031" y="1449"/>
                </a:lnTo>
                <a:lnTo>
                  <a:pt x="4031" y="1451"/>
                </a:lnTo>
                <a:lnTo>
                  <a:pt x="4031" y="1453"/>
                </a:lnTo>
                <a:lnTo>
                  <a:pt x="4031" y="1453"/>
                </a:lnTo>
                <a:lnTo>
                  <a:pt x="4033" y="1453"/>
                </a:lnTo>
                <a:lnTo>
                  <a:pt x="4033" y="1451"/>
                </a:lnTo>
                <a:lnTo>
                  <a:pt x="4033" y="1449"/>
                </a:lnTo>
                <a:lnTo>
                  <a:pt x="4033" y="1449"/>
                </a:lnTo>
                <a:lnTo>
                  <a:pt x="4033" y="1449"/>
                </a:lnTo>
                <a:close/>
                <a:moveTo>
                  <a:pt x="4036" y="1459"/>
                </a:moveTo>
                <a:lnTo>
                  <a:pt x="4036" y="1457"/>
                </a:lnTo>
                <a:lnTo>
                  <a:pt x="4033" y="1457"/>
                </a:lnTo>
                <a:lnTo>
                  <a:pt x="4033" y="1457"/>
                </a:lnTo>
                <a:lnTo>
                  <a:pt x="4033" y="1459"/>
                </a:lnTo>
                <a:lnTo>
                  <a:pt x="4036" y="1459"/>
                </a:lnTo>
                <a:lnTo>
                  <a:pt x="4036" y="1459"/>
                </a:lnTo>
                <a:lnTo>
                  <a:pt x="4036" y="1459"/>
                </a:lnTo>
                <a:close/>
                <a:moveTo>
                  <a:pt x="4031" y="1501"/>
                </a:moveTo>
                <a:lnTo>
                  <a:pt x="4031" y="1499"/>
                </a:lnTo>
                <a:lnTo>
                  <a:pt x="4031" y="1499"/>
                </a:lnTo>
                <a:lnTo>
                  <a:pt x="4031" y="1501"/>
                </a:lnTo>
                <a:lnTo>
                  <a:pt x="4031" y="1501"/>
                </a:lnTo>
                <a:lnTo>
                  <a:pt x="4031" y="1501"/>
                </a:lnTo>
                <a:lnTo>
                  <a:pt x="4031" y="1501"/>
                </a:lnTo>
                <a:close/>
                <a:moveTo>
                  <a:pt x="4031" y="1487"/>
                </a:moveTo>
                <a:lnTo>
                  <a:pt x="4031" y="1487"/>
                </a:lnTo>
                <a:lnTo>
                  <a:pt x="4029" y="1487"/>
                </a:lnTo>
                <a:lnTo>
                  <a:pt x="4029" y="1489"/>
                </a:lnTo>
                <a:lnTo>
                  <a:pt x="4029" y="1489"/>
                </a:lnTo>
                <a:lnTo>
                  <a:pt x="4029" y="1489"/>
                </a:lnTo>
                <a:lnTo>
                  <a:pt x="4031" y="1489"/>
                </a:lnTo>
                <a:lnTo>
                  <a:pt x="4031" y="1487"/>
                </a:lnTo>
                <a:lnTo>
                  <a:pt x="4031" y="1487"/>
                </a:lnTo>
                <a:close/>
                <a:moveTo>
                  <a:pt x="4021" y="1396"/>
                </a:moveTo>
                <a:lnTo>
                  <a:pt x="4021" y="1394"/>
                </a:lnTo>
                <a:lnTo>
                  <a:pt x="4021" y="1392"/>
                </a:lnTo>
                <a:lnTo>
                  <a:pt x="4021" y="1392"/>
                </a:lnTo>
                <a:lnTo>
                  <a:pt x="4021" y="1392"/>
                </a:lnTo>
                <a:lnTo>
                  <a:pt x="4021" y="1392"/>
                </a:lnTo>
                <a:lnTo>
                  <a:pt x="4021" y="1392"/>
                </a:lnTo>
                <a:lnTo>
                  <a:pt x="4019" y="1392"/>
                </a:lnTo>
                <a:lnTo>
                  <a:pt x="4021" y="1394"/>
                </a:lnTo>
                <a:lnTo>
                  <a:pt x="4021" y="1396"/>
                </a:lnTo>
                <a:lnTo>
                  <a:pt x="4021" y="1396"/>
                </a:lnTo>
                <a:close/>
                <a:moveTo>
                  <a:pt x="4029" y="1453"/>
                </a:moveTo>
                <a:lnTo>
                  <a:pt x="4029" y="1453"/>
                </a:lnTo>
                <a:lnTo>
                  <a:pt x="4029" y="1453"/>
                </a:lnTo>
                <a:lnTo>
                  <a:pt x="4029" y="1453"/>
                </a:lnTo>
                <a:lnTo>
                  <a:pt x="4027" y="1455"/>
                </a:lnTo>
                <a:lnTo>
                  <a:pt x="4029" y="1455"/>
                </a:lnTo>
                <a:lnTo>
                  <a:pt x="4029" y="1455"/>
                </a:lnTo>
                <a:lnTo>
                  <a:pt x="4029" y="1455"/>
                </a:lnTo>
                <a:lnTo>
                  <a:pt x="4029" y="1455"/>
                </a:lnTo>
                <a:lnTo>
                  <a:pt x="4029" y="1455"/>
                </a:lnTo>
                <a:lnTo>
                  <a:pt x="4029" y="1455"/>
                </a:lnTo>
                <a:lnTo>
                  <a:pt x="4029" y="1455"/>
                </a:lnTo>
                <a:lnTo>
                  <a:pt x="4029" y="1453"/>
                </a:lnTo>
                <a:close/>
                <a:moveTo>
                  <a:pt x="3989" y="1547"/>
                </a:moveTo>
                <a:lnTo>
                  <a:pt x="3989" y="1547"/>
                </a:lnTo>
                <a:lnTo>
                  <a:pt x="3989" y="1547"/>
                </a:lnTo>
                <a:lnTo>
                  <a:pt x="3989" y="1547"/>
                </a:lnTo>
                <a:lnTo>
                  <a:pt x="3987" y="1547"/>
                </a:lnTo>
                <a:lnTo>
                  <a:pt x="3987" y="1545"/>
                </a:lnTo>
                <a:lnTo>
                  <a:pt x="3987" y="1547"/>
                </a:lnTo>
                <a:lnTo>
                  <a:pt x="3987" y="1547"/>
                </a:lnTo>
                <a:lnTo>
                  <a:pt x="3989" y="1547"/>
                </a:lnTo>
                <a:close/>
                <a:moveTo>
                  <a:pt x="3981" y="1403"/>
                </a:moveTo>
                <a:lnTo>
                  <a:pt x="3981" y="1403"/>
                </a:lnTo>
                <a:lnTo>
                  <a:pt x="3981" y="1403"/>
                </a:lnTo>
                <a:lnTo>
                  <a:pt x="3981" y="1403"/>
                </a:lnTo>
                <a:lnTo>
                  <a:pt x="3981" y="1401"/>
                </a:lnTo>
                <a:lnTo>
                  <a:pt x="3981" y="1401"/>
                </a:lnTo>
                <a:lnTo>
                  <a:pt x="3981" y="1403"/>
                </a:lnTo>
                <a:close/>
                <a:moveTo>
                  <a:pt x="4033" y="1472"/>
                </a:moveTo>
                <a:lnTo>
                  <a:pt x="4036" y="1474"/>
                </a:lnTo>
                <a:lnTo>
                  <a:pt x="4036" y="1474"/>
                </a:lnTo>
                <a:lnTo>
                  <a:pt x="4036" y="1474"/>
                </a:lnTo>
                <a:lnTo>
                  <a:pt x="4036" y="1472"/>
                </a:lnTo>
                <a:lnTo>
                  <a:pt x="4033" y="1472"/>
                </a:lnTo>
                <a:close/>
                <a:moveTo>
                  <a:pt x="4063" y="1675"/>
                </a:moveTo>
                <a:lnTo>
                  <a:pt x="4063" y="1675"/>
                </a:lnTo>
                <a:lnTo>
                  <a:pt x="4063" y="1675"/>
                </a:lnTo>
                <a:lnTo>
                  <a:pt x="4061" y="1671"/>
                </a:lnTo>
                <a:lnTo>
                  <a:pt x="4059" y="1671"/>
                </a:lnTo>
                <a:lnTo>
                  <a:pt x="4059" y="1671"/>
                </a:lnTo>
                <a:lnTo>
                  <a:pt x="4059" y="1673"/>
                </a:lnTo>
                <a:lnTo>
                  <a:pt x="4061" y="1675"/>
                </a:lnTo>
                <a:lnTo>
                  <a:pt x="4061" y="1675"/>
                </a:lnTo>
                <a:lnTo>
                  <a:pt x="4061" y="1677"/>
                </a:lnTo>
                <a:lnTo>
                  <a:pt x="4061" y="1677"/>
                </a:lnTo>
                <a:lnTo>
                  <a:pt x="4063" y="1679"/>
                </a:lnTo>
                <a:lnTo>
                  <a:pt x="4063" y="1677"/>
                </a:lnTo>
                <a:lnTo>
                  <a:pt x="4063" y="1675"/>
                </a:lnTo>
                <a:lnTo>
                  <a:pt x="4063" y="1675"/>
                </a:lnTo>
                <a:close/>
                <a:moveTo>
                  <a:pt x="3948" y="1474"/>
                </a:moveTo>
                <a:lnTo>
                  <a:pt x="3948" y="1474"/>
                </a:lnTo>
                <a:lnTo>
                  <a:pt x="3945" y="1476"/>
                </a:lnTo>
                <a:lnTo>
                  <a:pt x="3945" y="1476"/>
                </a:lnTo>
                <a:lnTo>
                  <a:pt x="3945" y="1478"/>
                </a:lnTo>
                <a:lnTo>
                  <a:pt x="3945" y="1478"/>
                </a:lnTo>
                <a:lnTo>
                  <a:pt x="3948" y="1480"/>
                </a:lnTo>
                <a:lnTo>
                  <a:pt x="3948" y="1478"/>
                </a:lnTo>
                <a:lnTo>
                  <a:pt x="3950" y="1476"/>
                </a:lnTo>
                <a:lnTo>
                  <a:pt x="3948" y="1476"/>
                </a:lnTo>
                <a:lnTo>
                  <a:pt x="3948" y="1474"/>
                </a:lnTo>
                <a:close/>
                <a:moveTo>
                  <a:pt x="3950" y="1466"/>
                </a:moveTo>
                <a:lnTo>
                  <a:pt x="3950" y="1466"/>
                </a:lnTo>
                <a:lnTo>
                  <a:pt x="3950" y="1466"/>
                </a:lnTo>
                <a:lnTo>
                  <a:pt x="3950" y="1468"/>
                </a:lnTo>
                <a:lnTo>
                  <a:pt x="3950" y="1468"/>
                </a:lnTo>
                <a:lnTo>
                  <a:pt x="3950" y="1468"/>
                </a:lnTo>
                <a:lnTo>
                  <a:pt x="3950" y="1466"/>
                </a:lnTo>
                <a:lnTo>
                  <a:pt x="3950" y="1466"/>
                </a:lnTo>
                <a:close/>
                <a:moveTo>
                  <a:pt x="3954" y="1451"/>
                </a:moveTo>
                <a:lnTo>
                  <a:pt x="3954" y="1447"/>
                </a:lnTo>
                <a:lnTo>
                  <a:pt x="3954" y="1445"/>
                </a:lnTo>
                <a:lnTo>
                  <a:pt x="3954" y="1445"/>
                </a:lnTo>
                <a:lnTo>
                  <a:pt x="3954" y="1443"/>
                </a:lnTo>
                <a:lnTo>
                  <a:pt x="3956" y="1443"/>
                </a:lnTo>
                <a:lnTo>
                  <a:pt x="3956" y="1440"/>
                </a:lnTo>
                <a:lnTo>
                  <a:pt x="3956" y="1440"/>
                </a:lnTo>
                <a:lnTo>
                  <a:pt x="3956" y="1440"/>
                </a:lnTo>
                <a:lnTo>
                  <a:pt x="3956" y="1438"/>
                </a:lnTo>
                <a:lnTo>
                  <a:pt x="3956" y="1438"/>
                </a:lnTo>
                <a:lnTo>
                  <a:pt x="3956" y="1436"/>
                </a:lnTo>
                <a:lnTo>
                  <a:pt x="3956" y="1436"/>
                </a:lnTo>
                <a:lnTo>
                  <a:pt x="3956" y="1436"/>
                </a:lnTo>
                <a:lnTo>
                  <a:pt x="3954" y="1436"/>
                </a:lnTo>
                <a:lnTo>
                  <a:pt x="3954" y="1438"/>
                </a:lnTo>
                <a:lnTo>
                  <a:pt x="3954" y="1440"/>
                </a:lnTo>
                <a:lnTo>
                  <a:pt x="3952" y="1443"/>
                </a:lnTo>
                <a:lnTo>
                  <a:pt x="3952" y="1443"/>
                </a:lnTo>
                <a:lnTo>
                  <a:pt x="3952" y="1445"/>
                </a:lnTo>
                <a:lnTo>
                  <a:pt x="3952" y="1447"/>
                </a:lnTo>
                <a:lnTo>
                  <a:pt x="3952" y="1447"/>
                </a:lnTo>
                <a:lnTo>
                  <a:pt x="3952" y="1449"/>
                </a:lnTo>
                <a:lnTo>
                  <a:pt x="3952" y="1449"/>
                </a:lnTo>
                <a:lnTo>
                  <a:pt x="3952" y="1451"/>
                </a:lnTo>
                <a:lnTo>
                  <a:pt x="3952" y="1453"/>
                </a:lnTo>
                <a:lnTo>
                  <a:pt x="3952" y="1453"/>
                </a:lnTo>
                <a:lnTo>
                  <a:pt x="3952" y="1453"/>
                </a:lnTo>
                <a:lnTo>
                  <a:pt x="3952" y="1455"/>
                </a:lnTo>
                <a:lnTo>
                  <a:pt x="3952" y="1455"/>
                </a:lnTo>
                <a:lnTo>
                  <a:pt x="3950" y="1455"/>
                </a:lnTo>
                <a:lnTo>
                  <a:pt x="3950" y="1455"/>
                </a:lnTo>
                <a:lnTo>
                  <a:pt x="3950" y="1457"/>
                </a:lnTo>
                <a:lnTo>
                  <a:pt x="3950" y="1457"/>
                </a:lnTo>
                <a:lnTo>
                  <a:pt x="3950" y="1459"/>
                </a:lnTo>
                <a:lnTo>
                  <a:pt x="3950" y="1459"/>
                </a:lnTo>
                <a:lnTo>
                  <a:pt x="3948" y="1459"/>
                </a:lnTo>
                <a:lnTo>
                  <a:pt x="3950" y="1461"/>
                </a:lnTo>
                <a:lnTo>
                  <a:pt x="3950" y="1461"/>
                </a:lnTo>
                <a:lnTo>
                  <a:pt x="3950" y="1466"/>
                </a:lnTo>
                <a:lnTo>
                  <a:pt x="3950" y="1466"/>
                </a:lnTo>
                <a:lnTo>
                  <a:pt x="3952" y="1466"/>
                </a:lnTo>
                <a:lnTo>
                  <a:pt x="3952" y="1463"/>
                </a:lnTo>
                <a:lnTo>
                  <a:pt x="3952" y="1461"/>
                </a:lnTo>
                <a:lnTo>
                  <a:pt x="3952" y="1459"/>
                </a:lnTo>
                <a:lnTo>
                  <a:pt x="3952" y="1459"/>
                </a:lnTo>
                <a:lnTo>
                  <a:pt x="3952" y="1459"/>
                </a:lnTo>
                <a:lnTo>
                  <a:pt x="3952" y="1457"/>
                </a:lnTo>
                <a:lnTo>
                  <a:pt x="3952" y="1457"/>
                </a:lnTo>
                <a:lnTo>
                  <a:pt x="3952" y="1457"/>
                </a:lnTo>
                <a:lnTo>
                  <a:pt x="3954" y="1455"/>
                </a:lnTo>
                <a:lnTo>
                  <a:pt x="3954" y="1455"/>
                </a:lnTo>
                <a:lnTo>
                  <a:pt x="3954" y="1451"/>
                </a:lnTo>
                <a:lnTo>
                  <a:pt x="3954" y="1451"/>
                </a:lnTo>
                <a:lnTo>
                  <a:pt x="3954" y="1451"/>
                </a:lnTo>
                <a:close/>
                <a:moveTo>
                  <a:pt x="3939" y="1315"/>
                </a:moveTo>
                <a:lnTo>
                  <a:pt x="3939" y="1315"/>
                </a:lnTo>
                <a:lnTo>
                  <a:pt x="3939" y="1315"/>
                </a:lnTo>
                <a:lnTo>
                  <a:pt x="3939" y="1317"/>
                </a:lnTo>
                <a:lnTo>
                  <a:pt x="3939" y="1317"/>
                </a:lnTo>
                <a:lnTo>
                  <a:pt x="3939" y="1317"/>
                </a:lnTo>
                <a:lnTo>
                  <a:pt x="3939" y="1317"/>
                </a:lnTo>
                <a:lnTo>
                  <a:pt x="3939" y="1317"/>
                </a:lnTo>
                <a:lnTo>
                  <a:pt x="3939" y="1315"/>
                </a:lnTo>
                <a:lnTo>
                  <a:pt x="3939" y="1315"/>
                </a:lnTo>
                <a:close/>
                <a:moveTo>
                  <a:pt x="3952" y="1497"/>
                </a:moveTo>
                <a:lnTo>
                  <a:pt x="3952" y="1499"/>
                </a:lnTo>
                <a:lnTo>
                  <a:pt x="3952" y="1499"/>
                </a:lnTo>
                <a:lnTo>
                  <a:pt x="3952" y="1499"/>
                </a:lnTo>
                <a:lnTo>
                  <a:pt x="3952" y="1499"/>
                </a:lnTo>
                <a:lnTo>
                  <a:pt x="3952" y="1499"/>
                </a:lnTo>
                <a:lnTo>
                  <a:pt x="3952" y="1499"/>
                </a:lnTo>
                <a:lnTo>
                  <a:pt x="3952" y="1499"/>
                </a:lnTo>
                <a:lnTo>
                  <a:pt x="3952" y="1497"/>
                </a:lnTo>
                <a:close/>
                <a:moveTo>
                  <a:pt x="3927" y="1302"/>
                </a:moveTo>
                <a:lnTo>
                  <a:pt x="3927" y="1308"/>
                </a:lnTo>
                <a:lnTo>
                  <a:pt x="3929" y="1308"/>
                </a:lnTo>
                <a:lnTo>
                  <a:pt x="3929" y="1306"/>
                </a:lnTo>
                <a:lnTo>
                  <a:pt x="3929" y="1304"/>
                </a:lnTo>
                <a:lnTo>
                  <a:pt x="3927" y="1302"/>
                </a:lnTo>
                <a:close/>
                <a:moveTo>
                  <a:pt x="3952" y="1445"/>
                </a:moveTo>
                <a:lnTo>
                  <a:pt x="3952" y="1445"/>
                </a:lnTo>
                <a:lnTo>
                  <a:pt x="3950" y="1445"/>
                </a:lnTo>
                <a:lnTo>
                  <a:pt x="3950" y="1445"/>
                </a:lnTo>
                <a:lnTo>
                  <a:pt x="3950" y="1447"/>
                </a:lnTo>
                <a:lnTo>
                  <a:pt x="3952" y="1445"/>
                </a:lnTo>
                <a:lnTo>
                  <a:pt x="3952" y="1445"/>
                </a:lnTo>
                <a:close/>
                <a:moveTo>
                  <a:pt x="3920" y="1296"/>
                </a:moveTo>
                <a:lnTo>
                  <a:pt x="3920" y="1296"/>
                </a:lnTo>
                <a:lnTo>
                  <a:pt x="3920" y="1294"/>
                </a:lnTo>
                <a:lnTo>
                  <a:pt x="3920" y="1296"/>
                </a:lnTo>
                <a:lnTo>
                  <a:pt x="3920" y="1296"/>
                </a:lnTo>
                <a:lnTo>
                  <a:pt x="3920" y="1296"/>
                </a:lnTo>
                <a:lnTo>
                  <a:pt x="3920" y="1296"/>
                </a:lnTo>
                <a:close/>
                <a:moveTo>
                  <a:pt x="3933" y="1302"/>
                </a:moveTo>
                <a:lnTo>
                  <a:pt x="3933" y="1302"/>
                </a:lnTo>
                <a:lnTo>
                  <a:pt x="3933" y="1300"/>
                </a:lnTo>
                <a:lnTo>
                  <a:pt x="3933" y="1302"/>
                </a:lnTo>
                <a:lnTo>
                  <a:pt x="3933" y="1302"/>
                </a:lnTo>
                <a:lnTo>
                  <a:pt x="3933" y="1304"/>
                </a:lnTo>
                <a:lnTo>
                  <a:pt x="3933" y="1304"/>
                </a:lnTo>
                <a:lnTo>
                  <a:pt x="3935" y="1304"/>
                </a:lnTo>
                <a:lnTo>
                  <a:pt x="3935" y="1304"/>
                </a:lnTo>
                <a:lnTo>
                  <a:pt x="3933" y="1302"/>
                </a:lnTo>
                <a:close/>
                <a:moveTo>
                  <a:pt x="3977" y="1396"/>
                </a:moveTo>
                <a:lnTo>
                  <a:pt x="3977" y="1399"/>
                </a:lnTo>
                <a:lnTo>
                  <a:pt x="3975" y="1401"/>
                </a:lnTo>
                <a:lnTo>
                  <a:pt x="3975" y="1403"/>
                </a:lnTo>
                <a:lnTo>
                  <a:pt x="3977" y="1401"/>
                </a:lnTo>
                <a:lnTo>
                  <a:pt x="3977" y="1399"/>
                </a:lnTo>
                <a:lnTo>
                  <a:pt x="3979" y="1396"/>
                </a:lnTo>
                <a:lnTo>
                  <a:pt x="3979" y="1396"/>
                </a:lnTo>
                <a:lnTo>
                  <a:pt x="3977" y="1396"/>
                </a:lnTo>
                <a:close/>
                <a:moveTo>
                  <a:pt x="3939" y="1313"/>
                </a:moveTo>
                <a:lnTo>
                  <a:pt x="3939" y="1310"/>
                </a:lnTo>
                <a:lnTo>
                  <a:pt x="3939" y="1310"/>
                </a:lnTo>
                <a:lnTo>
                  <a:pt x="3939" y="1313"/>
                </a:lnTo>
                <a:lnTo>
                  <a:pt x="3937" y="1313"/>
                </a:lnTo>
                <a:lnTo>
                  <a:pt x="3939" y="1315"/>
                </a:lnTo>
                <a:lnTo>
                  <a:pt x="3939" y="1313"/>
                </a:lnTo>
                <a:lnTo>
                  <a:pt x="3939" y="1313"/>
                </a:lnTo>
                <a:close/>
                <a:moveTo>
                  <a:pt x="3964" y="1361"/>
                </a:moveTo>
                <a:lnTo>
                  <a:pt x="3966" y="1359"/>
                </a:lnTo>
                <a:lnTo>
                  <a:pt x="3966" y="1359"/>
                </a:lnTo>
                <a:lnTo>
                  <a:pt x="3966" y="1357"/>
                </a:lnTo>
                <a:lnTo>
                  <a:pt x="3964" y="1357"/>
                </a:lnTo>
                <a:lnTo>
                  <a:pt x="3962" y="1357"/>
                </a:lnTo>
                <a:lnTo>
                  <a:pt x="3962" y="1359"/>
                </a:lnTo>
                <a:lnTo>
                  <a:pt x="3964" y="1361"/>
                </a:lnTo>
                <a:lnTo>
                  <a:pt x="3964" y="1361"/>
                </a:lnTo>
                <a:close/>
                <a:moveTo>
                  <a:pt x="3964" y="1524"/>
                </a:moveTo>
                <a:lnTo>
                  <a:pt x="3964" y="1524"/>
                </a:lnTo>
                <a:lnTo>
                  <a:pt x="3964" y="1524"/>
                </a:lnTo>
                <a:lnTo>
                  <a:pt x="3964" y="1526"/>
                </a:lnTo>
                <a:lnTo>
                  <a:pt x="3964" y="1526"/>
                </a:lnTo>
                <a:lnTo>
                  <a:pt x="3966" y="1526"/>
                </a:lnTo>
                <a:lnTo>
                  <a:pt x="3964" y="1524"/>
                </a:lnTo>
                <a:close/>
                <a:moveTo>
                  <a:pt x="3962" y="1514"/>
                </a:moveTo>
                <a:lnTo>
                  <a:pt x="3962" y="1514"/>
                </a:lnTo>
                <a:lnTo>
                  <a:pt x="3962" y="1514"/>
                </a:lnTo>
                <a:lnTo>
                  <a:pt x="3962" y="1514"/>
                </a:lnTo>
                <a:lnTo>
                  <a:pt x="3962" y="1516"/>
                </a:lnTo>
                <a:lnTo>
                  <a:pt x="3962" y="1516"/>
                </a:lnTo>
                <a:lnTo>
                  <a:pt x="3962" y="1516"/>
                </a:lnTo>
                <a:lnTo>
                  <a:pt x="3962" y="1516"/>
                </a:lnTo>
                <a:lnTo>
                  <a:pt x="3962" y="1516"/>
                </a:lnTo>
                <a:lnTo>
                  <a:pt x="3962" y="1514"/>
                </a:lnTo>
                <a:lnTo>
                  <a:pt x="3962" y="1514"/>
                </a:lnTo>
                <a:close/>
                <a:moveTo>
                  <a:pt x="3966" y="1526"/>
                </a:moveTo>
                <a:lnTo>
                  <a:pt x="3964" y="1528"/>
                </a:lnTo>
                <a:lnTo>
                  <a:pt x="3964" y="1528"/>
                </a:lnTo>
                <a:lnTo>
                  <a:pt x="3964" y="1531"/>
                </a:lnTo>
                <a:lnTo>
                  <a:pt x="3964" y="1531"/>
                </a:lnTo>
                <a:lnTo>
                  <a:pt x="3966" y="1535"/>
                </a:lnTo>
                <a:lnTo>
                  <a:pt x="3968" y="1533"/>
                </a:lnTo>
                <a:lnTo>
                  <a:pt x="3968" y="1531"/>
                </a:lnTo>
                <a:lnTo>
                  <a:pt x="3966" y="1528"/>
                </a:lnTo>
                <a:lnTo>
                  <a:pt x="3966" y="1526"/>
                </a:lnTo>
                <a:close/>
                <a:moveTo>
                  <a:pt x="3956" y="1512"/>
                </a:moveTo>
                <a:lnTo>
                  <a:pt x="3956" y="1512"/>
                </a:lnTo>
                <a:lnTo>
                  <a:pt x="3956" y="1512"/>
                </a:lnTo>
                <a:lnTo>
                  <a:pt x="3956" y="1514"/>
                </a:lnTo>
                <a:lnTo>
                  <a:pt x="3958" y="1514"/>
                </a:lnTo>
                <a:lnTo>
                  <a:pt x="3958" y="1512"/>
                </a:lnTo>
                <a:lnTo>
                  <a:pt x="3956" y="1512"/>
                </a:lnTo>
                <a:close/>
                <a:moveTo>
                  <a:pt x="3962" y="1344"/>
                </a:moveTo>
                <a:lnTo>
                  <a:pt x="3962" y="1342"/>
                </a:lnTo>
                <a:lnTo>
                  <a:pt x="3960" y="1342"/>
                </a:lnTo>
                <a:lnTo>
                  <a:pt x="3960" y="1342"/>
                </a:lnTo>
                <a:lnTo>
                  <a:pt x="3962" y="1344"/>
                </a:lnTo>
                <a:lnTo>
                  <a:pt x="3962" y="1344"/>
                </a:lnTo>
                <a:close/>
                <a:moveTo>
                  <a:pt x="3956" y="1457"/>
                </a:moveTo>
                <a:lnTo>
                  <a:pt x="3954" y="1457"/>
                </a:lnTo>
                <a:lnTo>
                  <a:pt x="3954" y="1459"/>
                </a:lnTo>
                <a:lnTo>
                  <a:pt x="3956" y="1459"/>
                </a:lnTo>
                <a:lnTo>
                  <a:pt x="3956" y="1457"/>
                </a:lnTo>
                <a:lnTo>
                  <a:pt x="3956" y="1457"/>
                </a:lnTo>
                <a:close/>
                <a:moveTo>
                  <a:pt x="3956" y="1342"/>
                </a:moveTo>
                <a:lnTo>
                  <a:pt x="3956" y="1342"/>
                </a:lnTo>
                <a:lnTo>
                  <a:pt x="3954" y="1340"/>
                </a:lnTo>
                <a:lnTo>
                  <a:pt x="3954" y="1340"/>
                </a:lnTo>
                <a:lnTo>
                  <a:pt x="3954" y="1340"/>
                </a:lnTo>
                <a:lnTo>
                  <a:pt x="3954" y="1342"/>
                </a:lnTo>
                <a:lnTo>
                  <a:pt x="3956" y="1342"/>
                </a:lnTo>
                <a:close/>
                <a:moveTo>
                  <a:pt x="3960" y="1516"/>
                </a:moveTo>
                <a:lnTo>
                  <a:pt x="3960" y="1516"/>
                </a:lnTo>
                <a:lnTo>
                  <a:pt x="3960" y="1516"/>
                </a:lnTo>
                <a:lnTo>
                  <a:pt x="3960" y="1518"/>
                </a:lnTo>
                <a:lnTo>
                  <a:pt x="3960" y="1518"/>
                </a:lnTo>
                <a:lnTo>
                  <a:pt x="3962" y="1518"/>
                </a:lnTo>
                <a:lnTo>
                  <a:pt x="3962" y="1518"/>
                </a:lnTo>
                <a:lnTo>
                  <a:pt x="3962" y="1516"/>
                </a:lnTo>
                <a:lnTo>
                  <a:pt x="3960" y="1516"/>
                </a:lnTo>
                <a:close/>
                <a:moveTo>
                  <a:pt x="3765" y="1493"/>
                </a:moveTo>
                <a:lnTo>
                  <a:pt x="3765" y="1491"/>
                </a:lnTo>
                <a:lnTo>
                  <a:pt x="3765" y="1491"/>
                </a:lnTo>
                <a:lnTo>
                  <a:pt x="3765" y="1491"/>
                </a:lnTo>
                <a:lnTo>
                  <a:pt x="3765" y="1491"/>
                </a:lnTo>
                <a:lnTo>
                  <a:pt x="3765" y="1491"/>
                </a:lnTo>
                <a:lnTo>
                  <a:pt x="3765" y="1491"/>
                </a:lnTo>
                <a:lnTo>
                  <a:pt x="3765" y="1493"/>
                </a:lnTo>
                <a:lnTo>
                  <a:pt x="3765" y="1493"/>
                </a:lnTo>
                <a:close/>
                <a:moveTo>
                  <a:pt x="4488" y="1658"/>
                </a:moveTo>
                <a:lnTo>
                  <a:pt x="4490" y="1661"/>
                </a:lnTo>
                <a:lnTo>
                  <a:pt x="4492" y="1661"/>
                </a:lnTo>
                <a:lnTo>
                  <a:pt x="4492" y="1661"/>
                </a:lnTo>
                <a:lnTo>
                  <a:pt x="4494" y="1661"/>
                </a:lnTo>
                <a:lnTo>
                  <a:pt x="4494" y="1661"/>
                </a:lnTo>
                <a:lnTo>
                  <a:pt x="4497" y="1661"/>
                </a:lnTo>
                <a:lnTo>
                  <a:pt x="4497" y="1661"/>
                </a:lnTo>
                <a:lnTo>
                  <a:pt x="4497" y="1658"/>
                </a:lnTo>
                <a:lnTo>
                  <a:pt x="4497" y="1658"/>
                </a:lnTo>
                <a:lnTo>
                  <a:pt x="4497" y="1658"/>
                </a:lnTo>
                <a:lnTo>
                  <a:pt x="4497" y="1658"/>
                </a:lnTo>
                <a:lnTo>
                  <a:pt x="4497" y="1656"/>
                </a:lnTo>
                <a:lnTo>
                  <a:pt x="4497" y="1656"/>
                </a:lnTo>
                <a:lnTo>
                  <a:pt x="4497" y="1656"/>
                </a:lnTo>
                <a:lnTo>
                  <a:pt x="4497" y="1656"/>
                </a:lnTo>
                <a:lnTo>
                  <a:pt x="4494" y="1656"/>
                </a:lnTo>
                <a:lnTo>
                  <a:pt x="4492" y="1656"/>
                </a:lnTo>
                <a:lnTo>
                  <a:pt x="4490" y="1656"/>
                </a:lnTo>
                <a:lnTo>
                  <a:pt x="4488" y="1658"/>
                </a:lnTo>
                <a:lnTo>
                  <a:pt x="4488" y="1658"/>
                </a:lnTo>
                <a:close/>
                <a:moveTo>
                  <a:pt x="4484" y="1633"/>
                </a:moveTo>
                <a:lnTo>
                  <a:pt x="4484" y="1633"/>
                </a:lnTo>
                <a:lnTo>
                  <a:pt x="4484" y="1633"/>
                </a:lnTo>
                <a:lnTo>
                  <a:pt x="4484" y="1633"/>
                </a:lnTo>
                <a:lnTo>
                  <a:pt x="4482" y="1631"/>
                </a:lnTo>
                <a:lnTo>
                  <a:pt x="4482" y="1631"/>
                </a:lnTo>
                <a:lnTo>
                  <a:pt x="4484" y="1633"/>
                </a:lnTo>
                <a:close/>
                <a:moveTo>
                  <a:pt x="4490" y="1151"/>
                </a:moveTo>
                <a:lnTo>
                  <a:pt x="4490" y="1153"/>
                </a:lnTo>
                <a:lnTo>
                  <a:pt x="4492" y="1151"/>
                </a:lnTo>
                <a:lnTo>
                  <a:pt x="4494" y="1151"/>
                </a:lnTo>
                <a:lnTo>
                  <a:pt x="4494" y="1147"/>
                </a:lnTo>
                <a:lnTo>
                  <a:pt x="4494" y="1147"/>
                </a:lnTo>
                <a:lnTo>
                  <a:pt x="4490" y="1147"/>
                </a:lnTo>
                <a:lnTo>
                  <a:pt x="4492" y="1149"/>
                </a:lnTo>
                <a:lnTo>
                  <a:pt x="4490" y="1151"/>
                </a:lnTo>
                <a:lnTo>
                  <a:pt x="4490" y="1151"/>
                </a:lnTo>
                <a:lnTo>
                  <a:pt x="4492" y="1151"/>
                </a:lnTo>
                <a:lnTo>
                  <a:pt x="4490" y="1151"/>
                </a:lnTo>
                <a:lnTo>
                  <a:pt x="4490" y="1151"/>
                </a:lnTo>
                <a:close/>
                <a:moveTo>
                  <a:pt x="4499" y="1183"/>
                </a:moveTo>
                <a:lnTo>
                  <a:pt x="4501" y="1183"/>
                </a:lnTo>
                <a:lnTo>
                  <a:pt x="4501" y="1183"/>
                </a:lnTo>
                <a:lnTo>
                  <a:pt x="4501" y="1180"/>
                </a:lnTo>
                <a:lnTo>
                  <a:pt x="4499" y="1180"/>
                </a:lnTo>
                <a:lnTo>
                  <a:pt x="4497" y="1180"/>
                </a:lnTo>
                <a:lnTo>
                  <a:pt x="4497" y="1183"/>
                </a:lnTo>
                <a:lnTo>
                  <a:pt x="4499" y="1183"/>
                </a:lnTo>
                <a:close/>
                <a:moveTo>
                  <a:pt x="4494" y="1633"/>
                </a:moveTo>
                <a:lnTo>
                  <a:pt x="4494" y="1633"/>
                </a:lnTo>
                <a:lnTo>
                  <a:pt x="4494" y="1633"/>
                </a:lnTo>
                <a:lnTo>
                  <a:pt x="4497" y="1635"/>
                </a:lnTo>
                <a:lnTo>
                  <a:pt x="4499" y="1635"/>
                </a:lnTo>
                <a:lnTo>
                  <a:pt x="4499" y="1635"/>
                </a:lnTo>
                <a:lnTo>
                  <a:pt x="4499" y="1635"/>
                </a:lnTo>
                <a:lnTo>
                  <a:pt x="4501" y="1635"/>
                </a:lnTo>
                <a:lnTo>
                  <a:pt x="4501" y="1635"/>
                </a:lnTo>
                <a:lnTo>
                  <a:pt x="4501" y="1638"/>
                </a:lnTo>
                <a:lnTo>
                  <a:pt x="4503" y="1638"/>
                </a:lnTo>
                <a:lnTo>
                  <a:pt x="4505" y="1638"/>
                </a:lnTo>
                <a:lnTo>
                  <a:pt x="4505" y="1635"/>
                </a:lnTo>
                <a:lnTo>
                  <a:pt x="4503" y="1635"/>
                </a:lnTo>
                <a:lnTo>
                  <a:pt x="4503" y="1635"/>
                </a:lnTo>
                <a:lnTo>
                  <a:pt x="4503" y="1635"/>
                </a:lnTo>
                <a:lnTo>
                  <a:pt x="4501" y="1633"/>
                </a:lnTo>
                <a:lnTo>
                  <a:pt x="4501" y="1633"/>
                </a:lnTo>
                <a:lnTo>
                  <a:pt x="4501" y="1633"/>
                </a:lnTo>
                <a:lnTo>
                  <a:pt x="4501" y="1633"/>
                </a:lnTo>
                <a:lnTo>
                  <a:pt x="4503" y="1635"/>
                </a:lnTo>
                <a:lnTo>
                  <a:pt x="4505" y="1635"/>
                </a:lnTo>
                <a:lnTo>
                  <a:pt x="4505" y="1635"/>
                </a:lnTo>
                <a:lnTo>
                  <a:pt x="4505" y="1635"/>
                </a:lnTo>
                <a:lnTo>
                  <a:pt x="4507" y="1635"/>
                </a:lnTo>
                <a:lnTo>
                  <a:pt x="4509" y="1635"/>
                </a:lnTo>
                <a:lnTo>
                  <a:pt x="4509" y="1638"/>
                </a:lnTo>
                <a:lnTo>
                  <a:pt x="4509" y="1635"/>
                </a:lnTo>
                <a:lnTo>
                  <a:pt x="4511" y="1635"/>
                </a:lnTo>
                <a:lnTo>
                  <a:pt x="4509" y="1635"/>
                </a:lnTo>
                <a:lnTo>
                  <a:pt x="4509" y="1633"/>
                </a:lnTo>
                <a:lnTo>
                  <a:pt x="4509" y="1633"/>
                </a:lnTo>
                <a:lnTo>
                  <a:pt x="4505" y="1631"/>
                </a:lnTo>
                <a:lnTo>
                  <a:pt x="4505" y="1631"/>
                </a:lnTo>
                <a:lnTo>
                  <a:pt x="4503" y="1631"/>
                </a:lnTo>
                <a:lnTo>
                  <a:pt x="4501" y="1631"/>
                </a:lnTo>
                <a:lnTo>
                  <a:pt x="4499" y="1631"/>
                </a:lnTo>
                <a:lnTo>
                  <a:pt x="4499" y="1631"/>
                </a:lnTo>
                <a:lnTo>
                  <a:pt x="4499" y="1631"/>
                </a:lnTo>
                <a:lnTo>
                  <a:pt x="4497" y="1633"/>
                </a:lnTo>
                <a:lnTo>
                  <a:pt x="4497" y="1631"/>
                </a:lnTo>
                <a:lnTo>
                  <a:pt x="4494" y="1633"/>
                </a:lnTo>
                <a:close/>
                <a:moveTo>
                  <a:pt x="4461" y="1675"/>
                </a:moveTo>
                <a:lnTo>
                  <a:pt x="4461" y="1675"/>
                </a:lnTo>
                <a:lnTo>
                  <a:pt x="4461" y="1673"/>
                </a:lnTo>
                <a:lnTo>
                  <a:pt x="4461" y="1673"/>
                </a:lnTo>
                <a:lnTo>
                  <a:pt x="4459" y="1675"/>
                </a:lnTo>
                <a:lnTo>
                  <a:pt x="4461" y="1675"/>
                </a:lnTo>
                <a:close/>
                <a:moveTo>
                  <a:pt x="4505" y="1178"/>
                </a:moveTo>
                <a:lnTo>
                  <a:pt x="4507" y="1176"/>
                </a:lnTo>
                <a:lnTo>
                  <a:pt x="4507" y="1174"/>
                </a:lnTo>
                <a:lnTo>
                  <a:pt x="4507" y="1174"/>
                </a:lnTo>
                <a:lnTo>
                  <a:pt x="4507" y="1174"/>
                </a:lnTo>
                <a:lnTo>
                  <a:pt x="4505" y="1174"/>
                </a:lnTo>
                <a:lnTo>
                  <a:pt x="4505" y="1176"/>
                </a:lnTo>
                <a:lnTo>
                  <a:pt x="4505" y="1178"/>
                </a:lnTo>
                <a:lnTo>
                  <a:pt x="4503" y="1180"/>
                </a:lnTo>
                <a:lnTo>
                  <a:pt x="4503" y="1180"/>
                </a:lnTo>
                <a:lnTo>
                  <a:pt x="4505" y="1180"/>
                </a:lnTo>
                <a:lnTo>
                  <a:pt x="4505" y="1178"/>
                </a:lnTo>
                <a:close/>
                <a:moveTo>
                  <a:pt x="4480" y="1216"/>
                </a:moveTo>
                <a:lnTo>
                  <a:pt x="4480" y="1216"/>
                </a:lnTo>
                <a:lnTo>
                  <a:pt x="4480" y="1216"/>
                </a:lnTo>
                <a:lnTo>
                  <a:pt x="4480" y="1216"/>
                </a:lnTo>
                <a:lnTo>
                  <a:pt x="4482" y="1218"/>
                </a:lnTo>
                <a:lnTo>
                  <a:pt x="4482" y="1216"/>
                </a:lnTo>
                <a:lnTo>
                  <a:pt x="4480" y="1216"/>
                </a:lnTo>
                <a:close/>
                <a:moveTo>
                  <a:pt x="4455" y="1740"/>
                </a:moveTo>
                <a:lnTo>
                  <a:pt x="4455" y="1740"/>
                </a:lnTo>
                <a:lnTo>
                  <a:pt x="4455" y="1740"/>
                </a:lnTo>
                <a:lnTo>
                  <a:pt x="4455" y="1740"/>
                </a:lnTo>
                <a:lnTo>
                  <a:pt x="4453" y="1738"/>
                </a:lnTo>
                <a:lnTo>
                  <a:pt x="4453" y="1740"/>
                </a:lnTo>
                <a:lnTo>
                  <a:pt x="4453" y="1740"/>
                </a:lnTo>
                <a:lnTo>
                  <a:pt x="4455" y="1740"/>
                </a:lnTo>
                <a:close/>
                <a:moveTo>
                  <a:pt x="4463" y="1751"/>
                </a:moveTo>
                <a:lnTo>
                  <a:pt x="4463" y="1749"/>
                </a:lnTo>
                <a:lnTo>
                  <a:pt x="4463" y="1749"/>
                </a:lnTo>
                <a:lnTo>
                  <a:pt x="4463" y="1749"/>
                </a:lnTo>
                <a:lnTo>
                  <a:pt x="4459" y="1749"/>
                </a:lnTo>
                <a:lnTo>
                  <a:pt x="4459" y="1749"/>
                </a:lnTo>
                <a:lnTo>
                  <a:pt x="4459" y="1749"/>
                </a:lnTo>
                <a:lnTo>
                  <a:pt x="4463" y="1751"/>
                </a:lnTo>
                <a:close/>
                <a:moveTo>
                  <a:pt x="4501" y="1640"/>
                </a:moveTo>
                <a:lnTo>
                  <a:pt x="4501" y="1638"/>
                </a:lnTo>
                <a:lnTo>
                  <a:pt x="4501" y="1638"/>
                </a:lnTo>
                <a:lnTo>
                  <a:pt x="4501" y="1638"/>
                </a:lnTo>
                <a:lnTo>
                  <a:pt x="4501" y="1638"/>
                </a:lnTo>
                <a:lnTo>
                  <a:pt x="4499" y="1638"/>
                </a:lnTo>
                <a:lnTo>
                  <a:pt x="4499" y="1638"/>
                </a:lnTo>
                <a:lnTo>
                  <a:pt x="4499" y="1638"/>
                </a:lnTo>
                <a:lnTo>
                  <a:pt x="4499" y="1640"/>
                </a:lnTo>
                <a:lnTo>
                  <a:pt x="4501" y="1640"/>
                </a:lnTo>
                <a:close/>
                <a:moveTo>
                  <a:pt x="4503" y="1751"/>
                </a:moveTo>
                <a:lnTo>
                  <a:pt x="4503" y="1751"/>
                </a:lnTo>
                <a:lnTo>
                  <a:pt x="4505" y="1751"/>
                </a:lnTo>
                <a:lnTo>
                  <a:pt x="4507" y="1749"/>
                </a:lnTo>
                <a:lnTo>
                  <a:pt x="4509" y="1749"/>
                </a:lnTo>
                <a:lnTo>
                  <a:pt x="4507" y="1749"/>
                </a:lnTo>
                <a:lnTo>
                  <a:pt x="4505" y="1747"/>
                </a:lnTo>
                <a:lnTo>
                  <a:pt x="4503" y="1751"/>
                </a:lnTo>
                <a:lnTo>
                  <a:pt x="4503" y="1751"/>
                </a:lnTo>
                <a:close/>
                <a:moveTo>
                  <a:pt x="4505" y="1803"/>
                </a:moveTo>
                <a:lnTo>
                  <a:pt x="4509" y="1801"/>
                </a:lnTo>
                <a:lnTo>
                  <a:pt x="4511" y="1799"/>
                </a:lnTo>
                <a:lnTo>
                  <a:pt x="4511" y="1799"/>
                </a:lnTo>
                <a:lnTo>
                  <a:pt x="4513" y="1797"/>
                </a:lnTo>
                <a:lnTo>
                  <a:pt x="4513" y="1797"/>
                </a:lnTo>
                <a:lnTo>
                  <a:pt x="4513" y="1795"/>
                </a:lnTo>
                <a:lnTo>
                  <a:pt x="4513" y="1795"/>
                </a:lnTo>
                <a:lnTo>
                  <a:pt x="4511" y="1795"/>
                </a:lnTo>
                <a:lnTo>
                  <a:pt x="4511" y="1793"/>
                </a:lnTo>
                <a:lnTo>
                  <a:pt x="4509" y="1793"/>
                </a:lnTo>
                <a:lnTo>
                  <a:pt x="4509" y="1793"/>
                </a:lnTo>
                <a:lnTo>
                  <a:pt x="4507" y="1793"/>
                </a:lnTo>
                <a:lnTo>
                  <a:pt x="4505" y="1795"/>
                </a:lnTo>
                <a:lnTo>
                  <a:pt x="4505" y="1795"/>
                </a:lnTo>
                <a:lnTo>
                  <a:pt x="4505" y="1795"/>
                </a:lnTo>
                <a:lnTo>
                  <a:pt x="4503" y="1795"/>
                </a:lnTo>
                <a:lnTo>
                  <a:pt x="4501" y="1795"/>
                </a:lnTo>
                <a:lnTo>
                  <a:pt x="4499" y="1795"/>
                </a:lnTo>
                <a:lnTo>
                  <a:pt x="4499" y="1795"/>
                </a:lnTo>
                <a:lnTo>
                  <a:pt x="4497" y="1793"/>
                </a:lnTo>
                <a:lnTo>
                  <a:pt x="4497" y="1793"/>
                </a:lnTo>
                <a:lnTo>
                  <a:pt x="4497" y="1793"/>
                </a:lnTo>
                <a:lnTo>
                  <a:pt x="4497" y="1793"/>
                </a:lnTo>
                <a:lnTo>
                  <a:pt x="4497" y="1795"/>
                </a:lnTo>
                <a:lnTo>
                  <a:pt x="4497" y="1797"/>
                </a:lnTo>
                <a:lnTo>
                  <a:pt x="4499" y="1799"/>
                </a:lnTo>
                <a:lnTo>
                  <a:pt x="4501" y="1801"/>
                </a:lnTo>
                <a:lnTo>
                  <a:pt x="4505" y="1803"/>
                </a:lnTo>
                <a:close/>
                <a:moveTo>
                  <a:pt x="4492" y="1801"/>
                </a:moveTo>
                <a:lnTo>
                  <a:pt x="4497" y="1801"/>
                </a:lnTo>
                <a:lnTo>
                  <a:pt x="4499" y="1801"/>
                </a:lnTo>
                <a:lnTo>
                  <a:pt x="4501" y="1801"/>
                </a:lnTo>
                <a:lnTo>
                  <a:pt x="4501" y="1801"/>
                </a:lnTo>
                <a:lnTo>
                  <a:pt x="4499" y="1801"/>
                </a:lnTo>
                <a:lnTo>
                  <a:pt x="4499" y="1799"/>
                </a:lnTo>
                <a:lnTo>
                  <a:pt x="4499" y="1799"/>
                </a:lnTo>
                <a:lnTo>
                  <a:pt x="4497" y="1799"/>
                </a:lnTo>
                <a:lnTo>
                  <a:pt x="4497" y="1797"/>
                </a:lnTo>
                <a:lnTo>
                  <a:pt x="4497" y="1795"/>
                </a:lnTo>
                <a:lnTo>
                  <a:pt x="4497" y="1795"/>
                </a:lnTo>
                <a:lnTo>
                  <a:pt x="4494" y="1795"/>
                </a:lnTo>
                <a:lnTo>
                  <a:pt x="4494" y="1795"/>
                </a:lnTo>
                <a:lnTo>
                  <a:pt x="4492" y="1797"/>
                </a:lnTo>
                <a:lnTo>
                  <a:pt x="4494" y="1797"/>
                </a:lnTo>
                <a:lnTo>
                  <a:pt x="4494" y="1799"/>
                </a:lnTo>
                <a:lnTo>
                  <a:pt x="4492" y="1799"/>
                </a:lnTo>
                <a:lnTo>
                  <a:pt x="4492" y="1799"/>
                </a:lnTo>
                <a:lnTo>
                  <a:pt x="4492" y="1801"/>
                </a:lnTo>
                <a:lnTo>
                  <a:pt x="4492" y="1801"/>
                </a:lnTo>
                <a:lnTo>
                  <a:pt x="4492" y="1801"/>
                </a:lnTo>
                <a:close/>
                <a:moveTo>
                  <a:pt x="4520" y="1134"/>
                </a:moveTo>
                <a:lnTo>
                  <a:pt x="4522" y="1134"/>
                </a:lnTo>
                <a:lnTo>
                  <a:pt x="4524" y="1132"/>
                </a:lnTo>
                <a:lnTo>
                  <a:pt x="4526" y="1132"/>
                </a:lnTo>
                <a:lnTo>
                  <a:pt x="4526" y="1132"/>
                </a:lnTo>
                <a:lnTo>
                  <a:pt x="4526" y="1134"/>
                </a:lnTo>
                <a:lnTo>
                  <a:pt x="4526" y="1134"/>
                </a:lnTo>
                <a:lnTo>
                  <a:pt x="4528" y="1134"/>
                </a:lnTo>
                <a:lnTo>
                  <a:pt x="4528" y="1136"/>
                </a:lnTo>
                <a:lnTo>
                  <a:pt x="4528" y="1136"/>
                </a:lnTo>
                <a:lnTo>
                  <a:pt x="4528" y="1136"/>
                </a:lnTo>
                <a:lnTo>
                  <a:pt x="4528" y="1139"/>
                </a:lnTo>
                <a:lnTo>
                  <a:pt x="4526" y="1139"/>
                </a:lnTo>
                <a:lnTo>
                  <a:pt x="4528" y="1141"/>
                </a:lnTo>
                <a:lnTo>
                  <a:pt x="4528" y="1141"/>
                </a:lnTo>
                <a:lnTo>
                  <a:pt x="4528" y="1141"/>
                </a:lnTo>
                <a:lnTo>
                  <a:pt x="4530" y="1141"/>
                </a:lnTo>
                <a:lnTo>
                  <a:pt x="4530" y="1143"/>
                </a:lnTo>
                <a:lnTo>
                  <a:pt x="4530" y="1143"/>
                </a:lnTo>
                <a:lnTo>
                  <a:pt x="4532" y="1143"/>
                </a:lnTo>
                <a:lnTo>
                  <a:pt x="4532" y="1143"/>
                </a:lnTo>
                <a:lnTo>
                  <a:pt x="4534" y="1143"/>
                </a:lnTo>
                <a:lnTo>
                  <a:pt x="4534" y="1141"/>
                </a:lnTo>
                <a:lnTo>
                  <a:pt x="4534" y="1139"/>
                </a:lnTo>
                <a:lnTo>
                  <a:pt x="4536" y="1139"/>
                </a:lnTo>
                <a:lnTo>
                  <a:pt x="4536" y="1139"/>
                </a:lnTo>
                <a:lnTo>
                  <a:pt x="4538" y="1136"/>
                </a:lnTo>
                <a:lnTo>
                  <a:pt x="4538" y="1134"/>
                </a:lnTo>
                <a:lnTo>
                  <a:pt x="4543" y="1132"/>
                </a:lnTo>
                <a:lnTo>
                  <a:pt x="4545" y="1132"/>
                </a:lnTo>
                <a:lnTo>
                  <a:pt x="4547" y="1132"/>
                </a:lnTo>
                <a:lnTo>
                  <a:pt x="4549" y="1132"/>
                </a:lnTo>
                <a:lnTo>
                  <a:pt x="4551" y="1134"/>
                </a:lnTo>
                <a:lnTo>
                  <a:pt x="4551" y="1136"/>
                </a:lnTo>
                <a:lnTo>
                  <a:pt x="4551" y="1134"/>
                </a:lnTo>
                <a:lnTo>
                  <a:pt x="4553" y="1132"/>
                </a:lnTo>
                <a:lnTo>
                  <a:pt x="4553" y="1132"/>
                </a:lnTo>
                <a:lnTo>
                  <a:pt x="4555" y="1130"/>
                </a:lnTo>
                <a:lnTo>
                  <a:pt x="4557" y="1128"/>
                </a:lnTo>
                <a:lnTo>
                  <a:pt x="4559" y="1126"/>
                </a:lnTo>
                <a:lnTo>
                  <a:pt x="4559" y="1126"/>
                </a:lnTo>
                <a:lnTo>
                  <a:pt x="4559" y="1124"/>
                </a:lnTo>
                <a:lnTo>
                  <a:pt x="4559" y="1124"/>
                </a:lnTo>
                <a:lnTo>
                  <a:pt x="4557" y="1124"/>
                </a:lnTo>
                <a:lnTo>
                  <a:pt x="4557" y="1120"/>
                </a:lnTo>
                <a:lnTo>
                  <a:pt x="4555" y="1120"/>
                </a:lnTo>
                <a:lnTo>
                  <a:pt x="4555" y="1120"/>
                </a:lnTo>
                <a:lnTo>
                  <a:pt x="4553" y="1118"/>
                </a:lnTo>
                <a:lnTo>
                  <a:pt x="4551" y="1118"/>
                </a:lnTo>
                <a:lnTo>
                  <a:pt x="4549" y="1118"/>
                </a:lnTo>
                <a:lnTo>
                  <a:pt x="4547" y="1120"/>
                </a:lnTo>
                <a:lnTo>
                  <a:pt x="4545" y="1120"/>
                </a:lnTo>
                <a:lnTo>
                  <a:pt x="4545" y="1120"/>
                </a:lnTo>
                <a:lnTo>
                  <a:pt x="4543" y="1120"/>
                </a:lnTo>
                <a:lnTo>
                  <a:pt x="4545" y="1122"/>
                </a:lnTo>
                <a:lnTo>
                  <a:pt x="4543" y="1122"/>
                </a:lnTo>
                <a:lnTo>
                  <a:pt x="4543" y="1124"/>
                </a:lnTo>
                <a:lnTo>
                  <a:pt x="4541" y="1124"/>
                </a:lnTo>
                <a:lnTo>
                  <a:pt x="4541" y="1124"/>
                </a:lnTo>
                <a:lnTo>
                  <a:pt x="4538" y="1124"/>
                </a:lnTo>
                <a:lnTo>
                  <a:pt x="4536" y="1124"/>
                </a:lnTo>
                <a:lnTo>
                  <a:pt x="4536" y="1124"/>
                </a:lnTo>
                <a:lnTo>
                  <a:pt x="4534" y="1124"/>
                </a:lnTo>
                <a:lnTo>
                  <a:pt x="4534" y="1122"/>
                </a:lnTo>
                <a:lnTo>
                  <a:pt x="4534" y="1122"/>
                </a:lnTo>
                <a:lnTo>
                  <a:pt x="4532" y="1124"/>
                </a:lnTo>
                <a:lnTo>
                  <a:pt x="4532" y="1124"/>
                </a:lnTo>
                <a:lnTo>
                  <a:pt x="4530" y="1126"/>
                </a:lnTo>
                <a:lnTo>
                  <a:pt x="4530" y="1126"/>
                </a:lnTo>
                <a:lnTo>
                  <a:pt x="4530" y="1128"/>
                </a:lnTo>
                <a:lnTo>
                  <a:pt x="4530" y="1128"/>
                </a:lnTo>
                <a:lnTo>
                  <a:pt x="4528" y="1130"/>
                </a:lnTo>
                <a:lnTo>
                  <a:pt x="4526" y="1132"/>
                </a:lnTo>
                <a:lnTo>
                  <a:pt x="4524" y="1132"/>
                </a:lnTo>
                <a:lnTo>
                  <a:pt x="4522" y="1134"/>
                </a:lnTo>
                <a:lnTo>
                  <a:pt x="4520" y="1134"/>
                </a:lnTo>
                <a:close/>
                <a:moveTo>
                  <a:pt x="4497" y="1644"/>
                </a:moveTo>
                <a:lnTo>
                  <a:pt x="4497" y="1644"/>
                </a:lnTo>
                <a:lnTo>
                  <a:pt x="4503" y="1644"/>
                </a:lnTo>
                <a:lnTo>
                  <a:pt x="4503" y="1644"/>
                </a:lnTo>
                <a:lnTo>
                  <a:pt x="4505" y="1642"/>
                </a:lnTo>
                <a:lnTo>
                  <a:pt x="4503" y="1642"/>
                </a:lnTo>
                <a:lnTo>
                  <a:pt x="4503" y="1644"/>
                </a:lnTo>
                <a:lnTo>
                  <a:pt x="4501" y="1644"/>
                </a:lnTo>
                <a:lnTo>
                  <a:pt x="4501" y="1644"/>
                </a:lnTo>
                <a:lnTo>
                  <a:pt x="4499" y="1644"/>
                </a:lnTo>
                <a:lnTo>
                  <a:pt x="4499" y="1644"/>
                </a:lnTo>
                <a:lnTo>
                  <a:pt x="4499" y="1644"/>
                </a:lnTo>
                <a:lnTo>
                  <a:pt x="4499" y="1644"/>
                </a:lnTo>
                <a:lnTo>
                  <a:pt x="4499" y="1644"/>
                </a:lnTo>
                <a:lnTo>
                  <a:pt x="4499" y="1644"/>
                </a:lnTo>
                <a:lnTo>
                  <a:pt x="4497" y="1644"/>
                </a:lnTo>
                <a:close/>
                <a:moveTo>
                  <a:pt x="4509" y="1587"/>
                </a:moveTo>
                <a:lnTo>
                  <a:pt x="4509" y="1587"/>
                </a:lnTo>
                <a:lnTo>
                  <a:pt x="4507" y="1587"/>
                </a:lnTo>
                <a:lnTo>
                  <a:pt x="4507" y="1587"/>
                </a:lnTo>
                <a:lnTo>
                  <a:pt x="4507" y="1587"/>
                </a:lnTo>
                <a:lnTo>
                  <a:pt x="4507" y="1587"/>
                </a:lnTo>
                <a:lnTo>
                  <a:pt x="4507" y="1587"/>
                </a:lnTo>
                <a:lnTo>
                  <a:pt x="4507" y="1587"/>
                </a:lnTo>
                <a:lnTo>
                  <a:pt x="4509" y="1587"/>
                </a:lnTo>
                <a:close/>
                <a:moveTo>
                  <a:pt x="4455" y="1631"/>
                </a:moveTo>
                <a:lnTo>
                  <a:pt x="4455" y="1629"/>
                </a:lnTo>
                <a:lnTo>
                  <a:pt x="4455" y="1629"/>
                </a:lnTo>
                <a:lnTo>
                  <a:pt x="4455" y="1629"/>
                </a:lnTo>
                <a:lnTo>
                  <a:pt x="4453" y="1631"/>
                </a:lnTo>
                <a:lnTo>
                  <a:pt x="4455" y="1631"/>
                </a:lnTo>
                <a:lnTo>
                  <a:pt x="4455" y="1631"/>
                </a:lnTo>
                <a:lnTo>
                  <a:pt x="4455" y="1631"/>
                </a:lnTo>
                <a:close/>
                <a:moveTo>
                  <a:pt x="4501" y="1648"/>
                </a:moveTo>
                <a:lnTo>
                  <a:pt x="4501" y="1648"/>
                </a:lnTo>
                <a:lnTo>
                  <a:pt x="4503" y="1650"/>
                </a:lnTo>
                <a:lnTo>
                  <a:pt x="4503" y="1650"/>
                </a:lnTo>
                <a:lnTo>
                  <a:pt x="4505" y="1650"/>
                </a:lnTo>
                <a:lnTo>
                  <a:pt x="4505" y="1650"/>
                </a:lnTo>
                <a:lnTo>
                  <a:pt x="4507" y="1648"/>
                </a:lnTo>
                <a:lnTo>
                  <a:pt x="4507" y="1646"/>
                </a:lnTo>
                <a:lnTo>
                  <a:pt x="4507" y="1644"/>
                </a:lnTo>
                <a:lnTo>
                  <a:pt x="4505" y="1644"/>
                </a:lnTo>
                <a:lnTo>
                  <a:pt x="4505" y="1644"/>
                </a:lnTo>
                <a:lnTo>
                  <a:pt x="4501" y="1646"/>
                </a:lnTo>
                <a:lnTo>
                  <a:pt x="4501" y="1646"/>
                </a:lnTo>
                <a:lnTo>
                  <a:pt x="4501" y="1646"/>
                </a:lnTo>
                <a:lnTo>
                  <a:pt x="4501" y="1648"/>
                </a:lnTo>
                <a:close/>
                <a:moveTo>
                  <a:pt x="4486" y="1160"/>
                </a:moveTo>
                <a:lnTo>
                  <a:pt x="4486" y="1162"/>
                </a:lnTo>
                <a:lnTo>
                  <a:pt x="4486" y="1162"/>
                </a:lnTo>
                <a:lnTo>
                  <a:pt x="4488" y="1160"/>
                </a:lnTo>
                <a:lnTo>
                  <a:pt x="4488" y="1160"/>
                </a:lnTo>
                <a:lnTo>
                  <a:pt x="4486" y="1160"/>
                </a:lnTo>
                <a:close/>
                <a:moveTo>
                  <a:pt x="4388" y="1700"/>
                </a:moveTo>
                <a:lnTo>
                  <a:pt x="4388" y="1702"/>
                </a:lnTo>
                <a:lnTo>
                  <a:pt x="4388" y="1702"/>
                </a:lnTo>
                <a:lnTo>
                  <a:pt x="4388" y="1705"/>
                </a:lnTo>
                <a:lnTo>
                  <a:pt x="4385" y="1705"/>
                </a:lnTo>
                <a:lnTo>
                  <a:pt x="4385" y="1707"/>
                </a:lnTo>
                <a:lnTo>
                  <a:pt x="4385" y="1707"/>
                </a:lnTo>
                <a:lnTo>
                  <a:pt x="4385" y="1707"/>
                </a:lnTo>
                <a:lnTo>
                  <a:pt x="4385" y="1709"/>
                </a:lnTo>
                <a:lnTo>
                  <a:pt x="4385" y="1709"/>
                </a:lnTo>
                <a:lnTo>
                  <a:pt x="4383" y="1711"/>
                </a:lnTo>
                <a:lnTo>
                  <a:pt x="4383" y="1711"/>
                </a:lnTo>
                <a:lnTo>
                  <a:pt x="4385" y="1713"/>
                </a:lnTo>
                <a:lnTo>
                  <a:pt x="4385" y="1713"/>
                </a:lnTo>
                <a:lnTo>
                  <a:pt x="4385" y="1713"/>
                </a:lnTo>
                <a:lnTo>
                  <a:pt x="4388" y="1713"/>
                </a:lnTo>
                <a:lnTo>
                  <a:pt x="4388" y="1713"/>
                </a:lnTo>
                <a:lnTo>
                  <a:pt x="4388" y="1711"/>
                </a:lnTo>
                <a:lnTo>
                  <a:pt x="4388" y="1709"/>
                </a:lnTo>
                <a:lnTo>
                  <a:pt x="4390" y="1709"/>
                </a:lnTo>
                <a:lnTo>
                  <a:pt x="4390" y="1709"/>
                </a:lnTo>
                <a:lnTo>
                  <a:pt x="4390" y="1709"/>
                </a:lnTo>
                <a:lnTo>
                  <a:pt x="4390" y="1709"/>
                </a:lnTo>
                <a:lnTo>
                  <a:pt x="4392" y="1709"/>
                </a:lnTo>
                <a:lnTo>
                  <a:pt x="4392" y="1709"/>
                </a:lnTo>
                <a:lnTo>
                  <a:pt x="4392" y="1707"/>
                </a:lnTo>
                <a:lnTo>
                  <a:pt x="4392" y="1707"/>
                </a:lnTo>
                <a:lnTo>
                  <a:pt x="4390" y="1705"/>
                </a:lnTo>
                <a:lnTo>
                  <a:pt x="4390" y="1705"/>
                </a:lnTo>
                <a:lnTo>
                  <a:pt x="4390" y="1705"/>
                </a:lnTo>
                <a:lnTo>
                  <a:pt x="4390" y="1705"/>
                </a:lnTo>
                <a:lnTo>
                  <a:pt x="4390" y="1702"/>
                </a:lnTo>
                <a:lnTo>
                  <a:pt x="4390" y="1702"/>
                </a:lnTo>
                <a:lnTo>
                  <a:pt x="4390" y="1700"/>
                </a:lnTo>
                <a:lnTo>
                  <a:pt x="4390" y="1698"/>
                </a:lnTo>
                <a:lnTo>
                  <a:pt x="4392" y="1700"/>
                </a:lnTo>
                <a:lnTo>
                  <a:pt x="4392" y="1698"/>
                </a:lnTo>
                <a:lnTo>
                  <a:pt x="4392" y="1698"/>
                </a:lnTo>
                <a:lnTo>
                  <a:pt x="4392" y="1698"/>
                </a:lnTo>
                <a:lnTo>
                  <a:pt x="4392" y="1700"/>
                </a:lnTo>
                <a:lnTo>
                  <a:pt x="4392" y="1700"/>
                </a:lnTo>
                <a:lnTo>
                  <a:pt x="4392" y="1696"/>
                </a:lnTo>
                <a:lnTo>
                  <a:pt x="4390" y="1694"/>
                </a:lnTo>
                <a:lnTo>
                  <a:pt x="4390" y="1694"/>
                </a:lnTo>
                <a:lnTo>
                  <a:pt x="4390" y="1694"/>
                </a:lnTo>
                <a:lnTo>
                  <a:pt x="4390" y="1694"/>
                </a:lnTo>
                <a:lnTo>
                  <a:pt x="4388" y="1698"/>
                </a:lnTo>
                <a:lnTo>
                  <a:pt x="4388" y="1700"/>
                </a:lnTo>
                <a:close/>
                <a:moveTo>
                  <a:pt x="4396" y="1778"/>
                </a:moveTo>
                <a:lnTo>
                  <a:pt x="4396" y="1778"/>
                </a:lnTo>
                <a:lnTo>
                  <a:pt x="4396" y="1778"/>
                </a:lnTo>
                <a:lnTo>
                  <a:pt x="4394" y="1778"/>
                </a:lnTo>
                <a:lnTo>
                  <a:pt x="4394" y="1780"/>
                </a:lnTo>
                <a:lnTo>
                  <a:pt x="4396" y="1780"/>
                </a:lnTo>
                <a:lnTo>
                  <a:pt x="4396" y="1778"/>
                </a:lnTo>
                <a:lnTo>
                  <a:pt x="4396" y="1778"/>
                </a:lnTo>
                <a:lnTo>
                  <a:pt x="4396" y="1778"/>
                </a:lnTo>
                <a:close/>
                <a:moveTo>
                  <a:pt x="4402" y="1658"/>
                </a:moveTo>
                <a:lnTo>
                  <a:pt x="4400" y="1658"/>
                </a:lnTo>
                <a:lnTo>
                  <a:pt x="4400" y="1658"/>
                </a:lnTo>
                <a:lnTo>
                  <a:pt x="4402" y="1661"/>
                </a:lnTo>
                <a:lnTo>
                  <a:pt x="4402" y="1661"/>
                </a:lnTo>
                <a:lnTo>
                  <a:pt x="4402" y="1658"/>
                </a:lnTo>
                <a:close/>
                <a:moveTo>
                  <a:pt x="4404" y="1717"/>
                </a:moveTo>
                <a:lnTo>
                  <a:pt x="4404" y="1715"/>
                </a:lnTo>
                <a:lnTo>
                  <a:pt x="4404" y="1715"/>
                </a:lnTo>
                <a:lnTo>
                  <a:pt x="4404" y="1717"/>
                </a:lnTo>
                <a:lnTo>
                  <a:pt x="4404" y="1717"/>
                </a:lnTo>
                <a:lnTo>
                  <a:pt x="4404" y="1717"/>
                </a:lnTo>
                <a:lnTo>
                  <a:pt x="4404" y="1717"/>
                </a:lnTo>
                <a:close/>
                <a:moveTo>
                  <a:pt x="4402" y="1753"/>
                </a:moveTo>
                <a:lnTo>
                  <a:pt x="4404" y="1753"/>
                </a:lnTo>
                <a:lnTo>
                  <a:pt x="4404" y="1755"/>
                </a:lnTo>
                <a:lnTo>
                  <a:pt x="4406" y="1755"/>
                </a:lnTo>
                <a:lnTo>
                  <a:pt x="4406" y="1753"/>
                </a:lnTo>
                <a:lnTo>
                  <a:pt x="4406" y="1753"/>
                </a:lnTo>
                <a:lnTo>
                  <a:pt x="4409" y="1751"/>
                </a:lnTo>
                <a:lnTo>
                  <a:pt x="4409" y="1749"/>
                </a:lnTo>
                <a:lnTo>
                  <a:pt x="4409" y="1749"/>
                </a:lnTo>
                <a:lnTo>
                  <a:pt x="4409" y="1749"/>
                </a:lnTo>
                <a:lnTo>
                  <a:pt x="4409" y="1749"/>
                </a:lnTo>
                <a:lnTo>
                  <a:pt x="4406" y="1751"/>
                </a:lnTo>
                <a:lnTo>
                  <a:pt x="4406" y="1751"/>
                </a:lnTo>
                <a:lnTo>
                  <a:pt x="4404" y="1751"/>
                </a:lnTo>
                <a:lnTo>
                  <a:pt x="4404" y="1751"/>
                </a:lnTo>
                <a:lnTo>
                  <a:pt x="4404" y="1751"/>
                </a:lnTo>
                <a:lnTo>
                  <a:pt x="4402" y="1753"/>
                </a:lnTo>
                <a:close/>
                <a:moveTo>
                  <a:pt x="4388" y="1788"/>
                </a:moveTo>
                <a:lnTo>
                  <a:pt x="4390" y="1788"/>
                </a:lnTo>
                <a:lnTo>
                  <a:pt x="4390" y="1788"/>
                </a:lnTo>
                <a:lnTo>
                  <a:pt x="4392" y="1786"/>
                </a:lnTo>
                <a:lnTo>
                  <a:pt x="4394" y="1784"/>
                </a:lnTo>
                <a:lnTo>
                  <a:pt x="4396" y="1784"/>
                </a:lnTo>
                <a:lnTo>
                  <a:pt x="4396" y="1784"/>
                </a:lnTo>
                <a:lnTo>
                  <a:pt x="4396" y="1784"/>
                </a:lnTo>
                <a:lnTo>
                  <a:pt x="4396" y="1782"/>
                </a:lnTo>
                <a:lnTo>
                  <a:pt x="4394" y="1782"/>
                </a:lnTo>
                <a:lnTo>
                  <a:pt x="4394" y="1782"/>
                </a:lnTo>
                <a:lnTo>
                  <a:pt x="4394" y="1782"/>
                </a:lnTo>
                <a:lnTo>
                  <a:pt x="4392" y="1784"/>
                </a:lnTo>
                <a:lnTo>
                  <a:pt x="4390" y="1784"/>
                </a:lnTo>
                <a:lnTo>
                  <a:pt x="4388" y="1786"/>
                </a:lnTo>
                <a:lnTo>
                  <a:pt x="4388" y="1786"/>
                </a:lnTo>
                <a:lnTo>
                  <a:pt x="4388" y="1788"/>
                </a:lnTo>
                <a:lnTo>
                  <a:pt x="4388" y="1788"/>
                </a:lnTo>
                <a:close/>
                <a:moveTo>
                  <a:pt x="4390" y="1690"/>
                </a:moveTo>
                <a:lnTo>
                  <a:pt x="4390" y="1690"/>
                </a:lnTo>
                <a:lnTo>
                  <a:pt x="4390" y="1690"/>
                </a:lnTo>
                <a:lnTo>
                  <a:pt x="4392" y="1692"/>
                </a:lnTo>
                <a:lnTo>
                  <a:pt x="4392" y="1692"/>
                </a:lnTo>
                <a:lnTo>
                  <a:pt x="4394" y="1690"/>
                </a:lnTo>
                <a:lnTo>
                  <a:pt x="4394" y="1690"/>
                </a:lnTo>
                <a:lnTo>
                  <a:pt x="4392" y="1688"/>
                </a:lnTo>
                <a:lnTo>
                  <a:pt x="4390" y="1688"/>
                </a:lnTo>
                <a:lnTo>
                  <a:pt x="4390" y="1690"/>
                </a:lnTo>
                <a:close/>
                <a:moveTo>
                  <a:pt x="4526" y="1126"/>
                </a:moveTo>
                <a:lnTo>
                  <a:pt x="4526" y="1126"/>
                </a:lnTo>
                <a:lnTo>
                  <a:pt x="4526" y="1126"/>
                </a:lnTo>
                <a:lnTo>
                  <a:pt x="4526" y="1124"/>
                </a:lnTo>
                <a:lnTo>
                  <a:pt x="4524" y="1126"/>
                </a:lnTo>
                <a:lnTo>
                  <a:pt x="4524" y="1124"/>
                </a:lnTo>
                <a:lnTo>
                  <a:pt x="4524" y="1124"/>
                </a:lnTo>
                <a:lnTo>
                  <a:pt x="4524" y="1124"/>
                </a:lnTo>
                <a:lnTo>
                  <a:pt x="4524" y="1126"/>
                </a:lnTo>
                <a:lnTo>
                  <a:pt x="4524" y="1126"/>
                </a:lnTo>
                <a:lnTo>
                  <a:pt x="4526" y="1126"/>
                </a:lnTo>
                <a:close/>
                <a:moveTo>
                  <a:pt x="4455" y="1640"/>
                </a:moveTo>
                <a:lnTo>
                  <a:pt x="4455" y="1642"/>
                </a:lnTo>
                <a:lnTo>
                  <a:pt x="4455" y="1642"/>
                </a:lnTo>
                <a:lnTo>
                  <a:pt x="4455" y="1642"/>
                </a:lnTo>
                <a:lnTo>
                  <a:pt x="4457" y="1642"/>
                </a:lnTo>
                <a:lnTo>
                  <a:pt x="4457" y="1642"/>
                </a:lnTo>
                <a:lnTo>
                  <a:pt x="4457" y="1644"/>
                </a:lnTo>
                <a:lnTo>
                  <a:pt x="4459" y="1644"/>
                </a:lnTo>
                <a:lnTo>
                  <a:pt x="4459" y="1644"/>
                </a:lnTo>
                <a:lnTo>
                  <a:pt x="4461" y="1642"/>
                </a:lnTo>
                <a:lnTo>
                  <a:pt x="4461" y="1642"/>
                </a:lnTo>
                <a:lnTo>
                  <a:pt x="4459" y="1642"/>
                </a:lnTo>
                <a:lnTo>
                  <a:pt x="4459" y="1642"/>
                </a:lnTo>
                <a:lnTo>
                  <a:pt x="4457" y="1642"/>
                </a:lnTo>
                <a:lnTo>
                  <a:pt x="4457" y="1640"/>
                </a:lnTo>
                <a:lnTo>
                  <a:pt x="4457" y="1638"/>
                </a:lnTo>
                <a:lnTo>
                  <a:pt x="4457" y="1635"/>
                </a:lnTo>
                <a:lnTo>
                  <a:pt x="4455" y="1635"/>
                </a:lnTo>
                <a:lnTo>
                  <a:pt x="4455" y="1635"/>
                </a:lnTo>
                <a:lnTo>
                  <a:pt x="4455" y="1638"/>
                </a:lnTo>
                <a:lnTo>
                  <a:pt x="4453" y="1635"/>
                </a:lnTo>
                <a:lnTo>
                  <a:pt x="4453" y="1635"/>
                </a:lnTo>
                <a:lnTo>
                  <a:pt x="4453" y="1638"/>
                </a:lnTo>
                <a:lnTo>
                  <a:pt x="4453" y="1638"/>
                </a:lnTo>
                <a:lnTo>
                  <a:pt x="4453" y="1638"/>
                </a:lnTo>
                <a:lnTo>
                  <a:pt x="4453" y="1640"/>
                </a:lnTo>
                <a:lnTo>
                  <a:pt x="4455" y="1640"/>
                </a:lnTo>
                <a:close/>
                <a:moveTo>
                  <a:pt x="4390" y="1753"/>
                </a:moveTo>
                <a:lnTo>
                  <a:pt x="4390" y="1753"/>
                </a:lnTo>
                <a:lnTo>
                  <a:pt x="4388" y="1755"/>
                </a:lnTo>
                <a:lnTo>
                  <a:pt x="4388" y="1755"/>
                </a:lnTo>
                <a:lnTo>
                  <a:pt x="4390" y="1755"/>
                </a:lnTo>
                <a:lnTo>
                  <a:pt x="4390" y="1755"/>
                </a:lnTo>
                <a:lnTo>
                  <a:pt x="4390" y="1753"/>
                </a:lnTo>
                <a:lnTo>
                  <a:pt x="4392" y="1753"/>
                </a:lnTo>
                <a:lnTo>
                  <a:pt x="4392" y="1753"/>
                </a:lnTo>
                <a:lnTo>
                  <a:pt x="4392" y="1753"/>
                </a:lnTo>
                <a:lnTo>
                  <a:pt x="4390" y="1753"/>
                </a:lnTo>
                <a:close/>
                <a:moveTo>
                  <a:pt x="4392" y="1656"/>
                </a:moveTo>
                <a:lnTo>
                  <a:pt x="4392" y="1656"/>
                </a:lnTo>
                <a:lnTo>
                  <a:pt x="4392" y="1656"/>
                </a:lnTo>
                <a:lnTo>
                  <a:pt x="4390" y="1658"/>
                </a:lnTo>
                <a:lnTo>
                  <a:pt x="4392" y="1658"/>
                </a:lnTo>
                <a:lnTo>
                  <a:pt x="4392" y="1656"/>
                </a:lnTo>
                <a:lnTo>
                  <a:pt x="4392" y="1656"/>
                </a:lnTo>
                <a:close/>
                <a:moveTo>
                  <a:pt x="4411" y="1753"/>
                </a:moveTo>
                <a:lnTo>
                  <a:pt x="4411" y="1753"/>
                </a:lnTo>
                <a:lnTo>
                  <a:pt x="4419" y="1751"/>
                </a:lnTo>
                <a:lnTo>
                  <a:pt x="4421" y="1751"/>
                </a:lnTo>
                <a:lnTo>
                  <a:pt x="4421" y="1749"/>
                </a:lnTo>
                <a:lnTo>
                  <a:pt x="4419" y="1749"/>
                </a:lnTo>
                <a:lnTo>
                  <a:pt x="4417" y="1749"/>
                </a:lnTo>
                <a:lnTo>
                  <a:pt x="4415" y="1749"/>
                </a:lnTo>
                <a:lnTo>
                  <a:pt x="4415" y="1749"/>
                </a:lnTo>
                <a:lnTo>
                  <a:pt x="4413" y="1749"/>
                </a:lnTo>
                <a:lnTo>
                  <a:pt x="4413" y="1749"/>
                </a:lnTo>
                <a:lnTo>
                  <a:pt x="4411" y="1749"/>
                </a:lnTo>
                <a:lnTo>
                  <a:pt x="4411" y="1749"/>
                </a:lnTo>
                <a:lnTo>
                  <a:pt x="4411" y="1751"/>
                </a:lnTo>
                <a:lnTo>
                  <a:pt x="4411" y="1751"/>
                </a:lnTo>
                <a:lnTo>
                  <a:pt x="4409" y="1753"/>
                </a:lnTo>
                <a:lnTo>
                  <a:pt x="4411" y="1753"/>
                </a:lnTo>
                <a:close/>
                <a:moveTo>
                  <a:pt x="4425" y="1591"/>
                </a:moveTo>
                <a:lnTo>
                  <a:pt x="4423" y="1591"/>
                </a:lnTo>
                <a:lnTo>
                  <a:pt x="4425" y="1593"/>
                </a:lnTo>
                <a:lnTo>
                  <a:pt x="4425" y="1593"/>
                </a:lnTo>
                <a:lnTo>
                  <a:pt x="4425" y="1591"/>
                </a:lnTo>
                <a:lnTo>
                  <a:pt x="4425" y="1591"/>
                </a:lnTo>
                <a:lnTo>
                  <a:pt x="4425" y="1591"/>
                </a:lnTo>
                <a:lnTo>
                  <a:pt x="4425" y="1591"/>
                </a:lnTo>
                <a:close/>
                <a:moveTo>
                  <a:pt x="4429" y="1744"/>
                </a:moveTo>
                <a:lnTo>
                  <a:pt x="4429" y="1747"/>
                </a:lnTo>
                <a:lnTo>
                  <a:pt x="4432" y="1747"/>
                </a:lnTo>
                <a:lnTo>
                  <a:pt x="4432" y="1744"/>
                </a:lnTo>
                <a:lnTo>
                  <a:pt x="4434" y="1744"/>
                </a:lnTo>
                <a:lnTo>
                  <a:pt x="4434" y="1744"/>
                </a:lnTo>
                <a:lnTo>
                  <a:pt x="4436" y="1744"/>
                </a:lnTo>
                <a:lnTo>
                  <a:pt x="4438" y="1744"/>
                </a:lnTo>
                <a:lnTo>
                  <a:pt x="4440" y="1747"/>
                </a:lnTo>
                <a:lnTo>
                  <a:pt x="4440" y="1744"/>
                </a:lnTo>
                <a:lnTo>
                  <a:pt x="4442" y="1744"/>
                </a:lnTo>
                <a:lnTo>
                  <a:pt x="4444" y="1742"/>
                </a:lnTo>
                <a:lnTo>
                  <a:pt x="4444" y="1742"/>
                </a:lnTo>
                <a:lnTo>
                  <a:pt x="4444" y="1742"/>
                </a:lnTo>
                <a:lnTo>
                  <a:pt x="4444" y="1742"/>
                </a:lnTo>
                <a:lnTo>
                  <a:pt x="4444" y="1742"/>
                </a:lnTo>
                <a:lnTo>
                  <a:pt x="4442" y="1740"/>
                </a:lnTo>
                <a:lnTo>
                  <a:pt x="4440" y="1740"/>
                </a:lnTo>
                <a:lnTo>
                  <a:pt x="4438" y="1742"/>
                </a:lnTo>
                <a:lnTo>
                  <a:pt x="4436" y="1742"/>
                </a:lnTo>
                <a:lnTo>
                  <a:pt x="4434" y="1742"/>
                </a:lnTo>
                <a:lnTo>
                  <a:pt x="4434" y="1742"/>
                </a:lnTo>
                <a:lnTo>
                  <a:pt x="4432" y="1744"/>
                </a:lnTo>
                <a:lnTo>
                  <a:pt x="4429" y="1744"/>
                </a:lnTo>
                <a:close/>
                <a:moveTo>
                  <a:pt x="4425" y="1751"/>
                </a:moveTo>
                <a:lnTo>
                  <a:pt x="4427" y="1751"/>
                </a:lnTo>
                <a:lnTo>
                  <a:pt x="4427" y="1749"/>
                </a:lnTo>
                <a:lnTo>
                  <a:pt x="4427" y="1749"/>
                </a:lnTo>
                <a:lnTo>
                  <a:pt x="4427" y="1749"/>
                </a:lnTo>
                <a:lnTo>
                  <a:pt x="4425" y="1751"/>
                </a:lnTo>
                <a:close/>
                <a:moveTo>
                  <a:pt x="4453" y="1642"/>
                </a:moveTo>
                <a:lnTo>
                  <a:pt x="4450" y="1640"/>
                </a:lnTo>
                <a:lnTo>
                  <a:pt x="4450" y="1640"/>
                </a:lnTo>
                <a:lnTo>
                  <a:pt x="4450" y="1642"/>
                </a:lnTo>
                <a:lnTo>
                  <a:pt x="4450" y="1642"/>
                </a:lnTo>
                <a:lnTo>
                  <a:pt x="4453" y="1642"/>
                </a:lnTo>
                <a:lnTo>
                  <a:pt x="4453" y="1642"/>
                </a:lnTo>
                <a:lnTo>
                  <a:pt x="4453" y="1642"/>
                </a:lnTo>
                <a:close/>
                <a:moveTo>
                  <a:pt x="4427" y="1583"/>
                </a:moveTo>
                <a:lnTo>
                  <a:pt x="4427" y="1581"/>
                </a:lnTo>
                <a:lnTo>
                  <a:pt x="4427" y="1581"/>
                </a:lnTo>
                <a:lnTo>
                  <a:pt x="4427" y="1581"/>
                </a:lnTo>
                <a:lnTo>
                  <a:pt x="4427" y="1579"/>
                </a:lnTo>
                <a:lnTo>
                  <a:pt x="4425" y="1577"/>
                </a:lnTo>
                <a:lnTo>
                  <a:pt x="4425" y="1579"/>
                </a:lnTo>
                <a:lnTo>
                  <a:pt x="4425" y="1579"/>
                </a:lnTo>
                <a:lnTo>
                  <a:pt x="4425" y="1579"/>
                </a:lnTo>
                <a:lnTo>
                  <a:pt x="4425" y="1581"/>
                </a:lnTo>
                <a:lnTo>
                  <a:pt x="4425" y="1581"/>
                </a:lnTo>
                <a:lnTo>
                  <a:pt x="4427" y="1583"/>
                </a:lnTo>
                <a:close/>
                <a:moveTo>
                  <a:pt x="4423" y="1658"/>
                </a:moveTo>
                <a:lnTo>
                  <a:pt x="4423" y="1656"/>
                </a:lnTo>
                <a:lnTo>
                  <a:pt x="4423" y="1656"/>
                </a:lnTo>
                <a:lnTo>
                  <a:pt x="4423" y="1656"/>
                </a:lnTo>
                <a:lnTo>
                  <a:pt x="4421" y="1656"/>
                </a:lnTo>
                <a:lnTo>
                  <a:pt x="4421" y="1656"/>
                </a:lnTo>
                <a:lnTo>
                  <a:pt x="4421" y="1656"/>
                </a:lnTo>
                <a:lnTo>
                  <a:pt x="4421" y="1656"/>
                </a:lnTo>
                <a:lnTo>
                  <a:pt x="4419" y="1656"/>
                </a:lnTo>
                <a:lnTo>
                  <a:pt x="4419" y="1656"/>
                </a:lnTo>
                <a:lnTo>
                  <a:pt x="4419" y="1656"/>
                </a:lnTo>
                <a:lnTo>
                  <a:pt x="4413" y="1654"/>
                </a:lnTo>
                <a:lnTo>
                  <a:pt x="4411" y="1654"/>
                </a:lnTo>
                <a:lnTo>
                  <a:pt x="4411" y="1654"/>
                </a:lnTo>
                <a:lnTo>
                  <a:pt x="4411" y="1656"/>
                </a:lnTo>
                <a:lnTo>
                  <a:pt x="4409" y="1658"/>
                </a:lnTo>
                <a:lnTo>
                  <a:pt x="4411" y="1661"/>
                </a:lnTo>
                <a:lnTo>
                  <a:pt x="4411" y="1661"/>
                </a:lnTo>
                <a:lnTo>
                  <a:pt x="4413" y="1661"/>
                </a:lnTo>
                <a:lnTo>
                  <a:pt x="4417" y="1658"/>
                </a:lnTo>
                <a:lnTo>
                  <a:pt x="4419" y="1658"/>
                </a:lnTo>
                <a:lnTo>
                  <a:pt x="4421" y="1658"/>
                </a:lnTo>
                <a:lnTo>
                  <a:pt x="4423" y="1658"/>
                </a:lnTo>
                <a:close/>
                <a:moveTo>
                  <a:pt x="4423" y="1658"/>
                </a:moveTo>
                <a:lnTo>
                  <a:pt x="4425" y="1658"/>
                </a:lnTo>
                <a:lnTo>
                  <a:pt x="4425" y="1658"/>
                </a:lnTo>
                <a:lnTo>
                  <a:pt x="4425" y="1658"/>
                </a:lnTo>
                <a:lnTo>
                  <a:pt x="4432" y="1658"/>
                </a:lnTo>
                <a:lnTo>
                  <a:pt x="4432" y="1658"/>
                </a:lnTo>
                <a:lnTo>
                  <a:pt x="4438" y="1658"/>
                </a:lnTo>
                <a:lnTo>
                  <a:pt x="4438" y="1656"/>
                </a:lnTo>
                <a:lnTo>
                  <a:pt x="4434" y="1656"/>
                </a:lnTo>
                <a:lnTo>
                  <a:pt x="4429" y="1656"/>
                </a:lnTo>
                <a:lnTo>
                  <a:pt x="4425" y="1656"/>
                </a:lnTo>
                <a:lnTo>
                  <a:pt x="4425" y="1656"/>
                </a:lnTo>
                <a:lnTo>
                  <a:pt x="4423" y="1658"/>
                </a:lnTo>
                <a:close/>
                <a:moveTo>
                  <a:pt x="4429" y="1531"/>
                </a:moveTo>
                <a:lnTo>
                  <a:pt x="4429" y="1528"/>
                </a:lnTo>
                <a:lnTo>
                  <a:pt x="4429" y="1528"/>
                </a:lnTo>
                <a:lnTo>
                  <a:pt x="4429" y="1528"/>
                </a:lnTo>
                <a:lnTo>
                  <a:pt x="4429" y="1531"/>
                </a:lnTo>
                <a:lnTo>
                  <a:pt x="4429" y="1533"/>
                </a:lnTo>
                <a:lnTo>
                  <a:pt x="4429" y="1531"/>
                </a:lnTo>
                <a:close/>
                <a:moveTo>
                  <a:pt x="4434" y="1667"/>
                </a:moveTo>
                <a:lnTo>
                  <a:pt x="4434" y="1665"/>
                </a:lnTo>
                <a:lnTo>
                  <a:pt x="4434" y="1663"/>
                </a:lnTo>
                <a:lnTo>
                  <a:pt x="4434" y="1661"/>
                </a:lnTo>
                <a:lnTo>
                  <a:pt x="4432" y="1658"/>
                </a:lnTo>
                <a:lnTo>
                  <a:pt x="4432" y="1658"/>
                </a:lnTo>
                <a:lnTo>
                  <a:pt x="4432" y="1661"/>
                </a:lnTo>
                <a:lnTo>
                  <a:pt x="4432" y="1661"/>
                </a:lnTo>
                <a:lnTo>
                  <a:pt x="4432" y="1663"/>
                </a:lnTo>
                <a:lnTo>
                  <a:pt x="4432" y="1663"/>
                </a:lnTo>
                <a:lnTo>
                  <a:pt x="4434" y="1667"/>
                </a:lnTo>
                <a:lnTo>
                  <a:pt x="4434" y="1667"/>
                </a:lnTo>
                <a:lnTo>
                  <a:pt x="4434" y="1667"/>
                </a:lnTo>
                <a:close/>
                <a:moveTo>
                  <a:pt x="4735" y="958"/>
                </a:moveTo>
                <a:lnTo>
                  <a:pt x="4731" y="958"/>
                </a:lnTo>
                <a:lnTo>
                  <a:pt x="4731" y="958"/>
                </a:lnTo>
                <a:lnTo>
                  <a:pt x="4731" y="960"/>
                </a:lnTo>
                <a:lnTo>
                  <a:pt x="4733" y="960"/>
                </a:lnTo>
                <a:lnTo>
                  <a:pt x="4733" y="960"/>
                </a:lnTo>
                <a:lnTo>
                  <a:pt x="4735" y="958"/>
                </a:lnTo>
                <a:lnTo>
                  <a:pt x="4735" y="958"/>
                </a:lnTo>
                <a:lnTo>
                  <a:pt x="4735" y="958"/>
                </a:lnTo>
                <a:close/>
                <a:moveTo>
                  <a:pt x="4794" y="1770"/>
                </a:moveTo>
                <a:lnTo>
                  <a:pt x="4794" y="1770"/>
                </a:lnTo>
                <a:lnTo>
                  <a:pt x="4794" y="1770"/>
                </a:lnTo>
                <a:lnTo>
                  <a:pt x="4794" y="1767"/>
                </a:lnTo>
                <a:lnTo>
                  <a:pt x="4792" y="1767"/>
                </a:lnTo>
                <a:lnTo>
                  <a:pt x="4792" y="1767"/>
                </a:lnTo>
                <a:lnTo>
                  <a:pt x="4790" y="1767"/>
                </a:lnTo>
                <a:lnTo>
                  <a:pt x="4788" y="1765"/>
                </a:lnTo>
                <a:lnTo>
                  <a:pt x="4788" y="1765"/>
                </a:lnTo>
                <a:lnTo>
                  <a:pt x="4788" y="1765"/>
                </a:lnTo>
                <a:lnTo>
                  <a:pt x="4788" y="1765"/>
                </a:lnTo>
                <a:lnTo>
                  <a:pt x="4788" y="1767"/>
                </a:lnTo>
                <a:lnTo>
                  <a:pt x="4788" y="1767"/>
                </a:lnTo>
                <a:lnTo>
                  <a:pt x="4788" y="1770"/>
                </a:lnTo>
                <a:lnTo>
                  <a:pt x="4788" y="1770"/>
                </a:lnTo>
                <a:lnTo>
                  <a:pt x="4790" y="1770"/>
                </a:lnTo>
                <a:lnTo>
                  <a:pt x="4790" y="1770"/>
                </a:lnTo>
                <a:lnTo>
                  <a:pt x="4792" y="1770"/>
                </a:lnTo>
                <a:lnTo>
                  <a:pt x="4794" y="1770"/>
                </a:lnTo>
                <a:lnTo>
                  <a:pt x="4794" y="1772"/>
                </a:lnTo>
                <a:lnTo>
                  <a:pt x="4794" y="1770"/>
                </a:lnTo>
                <a:close/>
                <a:moveTo>
                  <a:pt x="4786" y="1767"/>
                </a:moveTo>
                <a:lnTo>
                  <a:pt x="4786" y="1767"/>
                </a:lnTo>
                <a:lnTo>
                  <a:pt x="4786" y="1765"/>
                </a:lnTo>
                <a:lnTo>
                  <a:pt x="4786" y="1765"/>
                </a:lnTo>
                <a:lnTo>
                  <a:pt x="4786" y="1765"/>
                </a:lnTo>
                <a:lnTo>
                  <a:pt x="4784" y="1763"/>
                </a:lnTo>
                <a:lnTo>
                  <a:pt x="4784" y="1765"/>
                </a:lnTo>
                <a:lnTo>
                  <a:pt x="4781" y="1765"/>
                </a:lnTo>
                <a:lnTo>
                  <a:pt x="4786" y="1767"/>
                </a:lnTo>
                <a:lnTo>
                  <a:pt x="4786" y="1767"/>
                </a:lnTo>
                <a:close/>
                <a:moveTo>
                  <a:pt x="4794" y="1784"/>
                </a:moveTo>
                <a:lnTo>
                  <a:pt x="4794" y="1784"/>
                </a:lnTo>
                <a:lnTo>
                  <a:pt x="4794" y="1782"/>
                </a:lnTo>
                <a:lnTo>
                  <a:pt x="4792" y="1782"/>
                </a:lnTo>
                <a:lnTo>
                  <a:pt x="4792" y="1784"/>
                </a:lnTo>
                <a:lnTo>
                  <a:pt x="4792" y="1784"/>
                </a:lnTo>
                <a:lnTo>
                  <a:pt x="4794" y="1784"/>
                </a:lnTo>
                <a:close/>
                <a:moveTo>
                  <a:pt x="4394" y="1751"/>
                </a:moveTo>
                <a:lnTo>
                  <a:pt x="4394" y="1751"/>
                </a:lnTo>
                <a:lnTo>
                  <a:pt x="4392" y="1749"/>
                </a:lnTo>
                <a:lnTo>
                  <a:pt x="4392" y="1751"/>
                </a:lnTo>
                <a:lnTo>
                  <a:pt x="4392" y="1751"/>
                </a:lnTo>
                <a:lnTo>
                  <a:pt x="4390" y="1751"/>
                </a:lnTo>
                <a:lnTo>
                  <a:pt x="4390" y="1753"/>
                </a:lnTo>
                <a:lnTo>
                  <a:pt x="4394" y="1753"/>
                </a:lnTo>
                <a:lnTo>
                  <a:pt x="4394" y="1751"/>
                </a:lnTo>
                <a:close/>
                <a:moveTo>
                  <a:pt x="4723" y="965"/>
                </a:moveTo>
                <a:lnTo>
                  <a:pt x="4721" y="965"/>
                </a:lnTo>
                <a:lnTo>
                  <a:pt x="4721" y="965"/>
                </a:lnTo>
                <a:lnTo>
                  <a:pt x="4721" y="965"/>
                </a:lnTo>
                <a:lnTo>
                  <a:pt x="4721" y="965"/>
                </a:lnTo>
                <a:lnTo>
                  <a:pt x="4721" y="965"/>
                </a:lnTo>
                <a:lnTo>
                  <a:pt x="4721" y="965"/>
                </a:lnTo>
                <a:lnTo>
                  <a:pt x="4721" y="965"/>
                </a:lnTo>
                <a:lnTo>
                  <a:pt x="4721" y="967"/>
                </a:lnTo>
                <a:lnTo>
                  <a:pt x="4721" y="967"/>
                </a:lnTo>
                <a:lnTo>
                  <a:pt x="4723" y="967"/>
                </a:lnTo>
                <a:lnTo>
                  <a:pt x="4723" y="967"/>
                </a:lnTo>
                <a:lnTo>
                  <a:pt x="4723" y="965"/>
                </a:lnTo>
                <a:lnTo>
                  <a:pt x="4723" y="965"/>
                </a:lnTo>
                <a:close/>
                <a:moveTo>
                  <a:pt x="4727" y="962"/>
                </a:moveTo>
                <a:lnTo>
                  <a:pt x="4727" y="962"/>
                </a:lnTo>
                <a:lnTo>
                  <a:pt x="4727" y="962"/>
                </a:lnTo>
                <a:lnTo>
                  <a:pt x="4727" y="962"/>
                </a:lnTo>
                <a:lnTo>
                  <a:pt x="4727" y="962"/>
                </a:lnTo>
                <a:lnTo>
                  <a:pt x="4727" y="962"/>
                </a:lnTo>
                <a:lnTo>
                  <a:pt x="4727" y="962"/>
                </a:lnTo>
                <a:lnTo>
                  <a:pt x="4727" y="962"/>
                </a:lnTo>
                <a:lnTo>
                  <a:pt x="4727" y="962"/>
                </a:lnTo>
                <a:close/>
                <a:moveTo>
                  <a:pt x="4740" y="1709"/>
                </a:moveTo>
                <a:lnTo>
                  <a:pt x="4740" y="1709"/>
                </a:lnTo>
                <a:lnTo>
                  <a:pt x="4740" y="1707"/>
                </a:lnTo>
                <a:lnTo>
                  <a:pt x="4740" y="1707"/>
                </a:lnTo>
                <a:lnTo>
                  <a:pt x="4737" y="1707"/>
                </a:lnTo>
                <a:lnTo>
                  <a:pt x="4737" y="1707"/>
                </a:lnTo>
                <a:lnTo>
                  <a:pt x="4737" y="1709"/>
                </a:lnTo>
                <a:lnTo>
                  <a:pt x="4740" y="1709"/>
                </a:lnTo>
                <a:lnTo>
                  <a:pt x="4740" y="1709"/>
                </a:lnTo>
                <a:close/>
                <a:moveTo>
                  <a:pt x="4725" y="948"/>
                </a:moveTo>
                <a:lnTo>
                  <a:pt x="4725" y="948"/>
                </a:lnTo>
                <a:lnTo>
                  <a:pt x="4723" y="950"/>
                </a:lnTo>
                <a:lnTo>
                  <a:pt x="4721" y="952"/>
                </a:lnTo>
                <a:lnTo>
                  <a:pt x="4721" y="952"/>
                </a:lnTo>
                <a:lnTo>
                  <a:pt x="4719" y="954"/>
                </a:lnTo>
                <a:lnTo>
                  <a:pt x="4719" y="954"/>
                </a:lnTo>
                <a:lnTo>
                  <a:pt x="4719" y="956"/>
                </a:lnTo>
                <a:lnTo>
                  <a:pt x="4714" y="958"/>
                </a:lnTo>
                <a:lnTo>
                  <a:pt x="4714" y="958"/>
                </a:lnTo>
                <a:lnTo>
                  <a:pt x="4714" y="960"/>
                </a:lnTo>
                <a:lnTo>
                  <a:pt x="4717" y="962"/>
                </a:lnTo>
                <a:lnTo>
                  <a:pt x="4717" y="958"/>
                </a:lnTo>
                <a:lnTo>
                  <a:pt x="4719" y="956"/>
                </a:lnTo>
                <a:lnTo>
                  <a:pt x="4721" y="954"/>
                </a:lnTo>
                <a:lnTo>
                  <a:pt x="4721" y="954"/>
                </a:lnTo>
                <a:lnTo>
                  <a:pt x="4725" y="952"/>
                </a:lnTo>
                <a:lnTo>
                  <a:pt x="4725" y="950"/>
                </a:lnTo>
                <a:lnTo>
                  <a:pt x="4727" y="950"/>
                </a:lnTo>
                <a:lnTo>
                  <a:pt x="4729" y="950"/>
                </a:lnTo>
                <a:lnTo>
                  <a:pt x="4731" y="950"/>
                </a:lnTo>
                <a:lnTo>
                  <a:pt x="4731" y="948"/>
                </a:lnTo>
                <a:lnTo>
                  <a:pt x="4727" y="948"/>
                </a:lnTo>
                <a:lnTo>
                  <a:pt x="4725" y="948"/>
                </a:lnTo>
                <a:close/>
                <a:moveTo>
                  <a:pt x="4748" y="1711"/>
                </a:moveTo>
                <a:lnTo>
                  <a:pt x="4748" y="1713"/>
                </a:lnTo>
                <a:lnTo>
                  <a:pt x="4750" y="1713"/>
                </a:lnTo>
                <a:lnTo>
                  <a:pt x="4752" y="1715"/>
                </a:lnTo>
                <a:lnTo>
                  <a:pt x="4752" y="1715"/>
                </a:lnTo>
                <a:lnTo>
                  <a:pt x="4752" y="1715"/>
                </a:lnTo>
                <a:lnTo>
                  <a:pt x="4752" y="1713"/>
                </a:lnTo>
                <a:lnTo>
                  <a:pt x="4752" y="1713"/>
                </a:lnTo>
                <a:lnTo>
                  <a:pt x="4752" y="1711"/>
                </a:lnTo>
                <a:lnTo>
                  <a:pt x="4750" y="1711"/>
                </a:lnTo>
                <a:lnTo>
                  <a:pt x="4748" y="1711"/>
                </a:lnTo>
                <a:lnTo>
                  <a:pt x="4748" y="1711"/>
                </a:lnTo>
                <a:close/>
                <a:moveTo>
                  <a:pt x="4750" y="1663"/>
                </a:moveTo>
                <a:lnTo>
                  <a:pt x="4748" y="1665"/>
                </a:lnTo>
                <a:lnTo>
                  <a:pt x="4748" y="1665"/>
                </a:lnTo>
                <a:lnTo>
                  <a:pt x="4748" y="1665"/>
                </a:lnTo>
                <a:lnTo>
                  <a:pt x="4750" y="1665"/>
                </a:lnTo>
                <a:lnTo>
                  <a:pt x="4750" y="1665"/>
                </a:lnTo>
                <a:lnTo>
                  <a:pt x="4750" y="1663"/>
                </a:lnTo>
                <a:lnTo>
                  <a:pt x="4750" y="1663"/>
                </a:lnTo>
                <a:close/>
                <a:moveTo>
                  <a:pt x="4796" y="1753"/>
                </a:moveTo>
                <a:lnTo>
                  <a:pt x="4796" y="1753"/>
                </a:lnTo>
                <a:lnTo>
                  <a:pt x="4796" y="1753"/>
                </a:lnTo>
                <a:lnTo>
                  <a:pt x="4796" y="1755"/>
                </a:lnTo>
                <a:lnTo>
                  <a:pt x="4796" y="1755"/>
                </a:lnTo>
                <a:lnTo>
                  <a:pt x="4796" y="1755"/>
                </a:lnTo>
                <a:lnTo>
                  <a:pt x="4796" y="1757"/>
                </a:lnTo>
                <a:lnTo>
                  <a:pt x="4796" y="1757"/>
                </a:lnTo>
                <a:lnTo>
                  <a:pt x="4796" y="1757"/>
                </a:lnTo>
                <a:lnTo>
                  <a:pt x="4798" y="1755"/>
                </a:lnTo>
                <a:lnTo>
                  <a:pt x="4796" y="1753"/>
                </a:lnTo>
                <a:lnTo>
                  <a:pt x="4796" y="1753"/>
                </a:lnTo>
                <a:lnTo>
                  <a:pt x="4796" y="1753"/>
                </a:lnTo>
                <a:close/>
                <a:moveTo>
                  <a:pt x="4471" y="1107"/>
                </a:moveTo>
                <a:lnTo>
                  <a:pt x="4471" y="1109"/>
                </a:lnTo>
                <a:lnTo>
                  <a:pt x="4469" y="1109"/>
                </a:lnTo>
                <a:lnTo>
                  <a:pt x="4469" y="1111"/>
                </a:lnTo>
                <a:lnTo>
                  <a:pt x="4471" y="1111"/>
                </a:lnTo>
                <a:lnTo>
                  <a:pt x="4473" y="1111"/>
                </a:lnTo>
                <a:lnTo>
                  <a:pt x="4473" y="1107"/>
                </a:lnTo>
                <a:lnTo>
                  <a:pt x="4471" y="1107"/>
                </a:lnTo>
                <a:close/>
                <a:moveTo>
                  <a:pt x="4453" y="1621"/>
                </a:moveTo>
                <a:lnTo>
                  <a:pt x="4453" y="1623"/>
                </a:lnTo>
                <a:lnTo>
                  <a:pt x="4453" y="1623"/>
                </a:lnTo>
                <a:lnTo>
                  <a:pt x="4455" y="1623"/>
                </a:lnTo>
                <a:lnTo>
                  <a:pt x="4455" y="1621"/>
                </a:lnTo>
                <a:lnTo>
                  <a:pt x="4455" y="1621"/>
                </a:lnTo>
                <a:lnTo>
                  <a:pt x="4455" y="1621"/>
                </a:lnTo>
                <a:lnTo>
                  <a:pt x="4453" y="1621"/>
                </a:lnTo>
                <a:lnTo>
                  <a:pt x="4453" y="1621"/>
                </a:lnTo>
                <a:close/>
                <a:moveTo>
                  <a:pt x="4467" y="1596"/>
                </a:moveTo>
                <a:lnTo>
                  <a:pt x="4465" y="1598"/>
                </a:lnTo>
                <a:lnTo>
                  <a:pt x="4465" y="1602"/>
                </a:lnTo>
                <a:lnTo>
                  <a:pt x="4467" y="1602"/>
                </a:lnTo>
                <a:lnTo>
                  <a:pt x="4469" y="1602"/>
                </a:lnTo>
                <a:lnTo>
                  <a:pt x="4469" y="1602"/>
                </a:lnTo>
                <a:lnTo>
                  <a:pt x="4471" y="1600"/>
                </a:lnTo>
                <a:lnTo>
                  <a:pt x="4471" y="1596"/>
                </a:lnTo>
                <a:lnTo>
                  <a:pt x="4471" y="1593"/>
                </a:lnTo>
                <a:lnTo>
                  <a:pt x="4469" y="1593"/>
                </a:lnTo>
                <a:lnTo>
                  <a:pt x="4469" y="1593"/>
                </a:lnTo>
                <a:lnTo>
                  <a:pt x="4467" y="1596"/>
                </a:lnTo>
                <a:close/>
                <a:moveTo>
                  <a:pt x="4453" y="1619"/>
                </a:moveTo>
                <a:lnTo>
                  <a:pt x="4453" y="1619"/>
                </a:lnTo>
                <a:lnTo>
                  <a:pt x="4453" y="1619"/>
                </a:lnTo>
                <a:lnTo>
                  <a:pt x="4453" y="1621"/>
                </a:lnTo>
                <a:lnTo>
                  <a:pt x="4453" y="1621"/>
                </a:lnTo>
                <a:lnTo>
                  <a:pt x="4453" y="1621"/>
                </a:lnTo>
                <a:lnTo>
                  <a:pt x="4453" y="1619"/>
                </a:lnTo>
                <a:lnTo>
                  <a:pt x="4453" y="1619"/>
                </a:lnTo>
                <a:close/>
                <a:moveTo>
                  <a:pt x="4503" y="1065"/>
                </a:moveTo>
                <a:lnTo>
                  <a:pt x="4503" y="1067"/>
                </a:lnTo>
                <a:lnTo>
                  <a:pt x="4503" y="1067"/>
                </a:lnTo>
                <a:lnTo>
                  <a:pt x="4503" y="1067"/>
                </a:lnTo>
                <a:lnTo>
                  <a:pt x="4505" y="1067"/>
                </a:lnTo>
                <a:lnTo>
                  <a:pt x="4505" y="1065"/>
                </a:lnTo>
                <a:lnTo>
                  <a:pt x="4505" y="1065"/>
                </a:lnTo>
                <a:lnTo>
                  <a:pt x="4503" y="1065"/>
                </a:lnTo>
                <a:close/>
                <a:moveTo>
                  <a:pt x="4497" y="1149"/>
                </a:moveTo>
                <a:lnTo>
                  <a:pt x="4497" y="1149"/>
                </a:lnTo>
                <a:lnTo>
                  <a:pt x="4499" y="1147"/>
                </a:lnTo>
                <a:lnTo>
                  <a:pt x="4497" y="1147"/>
                </a:lnTo>
                <a:lnTo>
                  <a:pt x="4494" y="1149"/>
                </a:lnTo>
                <a:lnTo>
                  <a:pt x="4494" y="1149"/>
                </a:lnTo>
                <a:lnTo>
                  <a:pt x="4494" y="1149"/>
                </a:lnTo>
                <a:lnTo>
                  <a:pt x="4497" y="1149"/>
                </a:lnTo>
                <a:close/>
                <a:moveTo>
                  <a:pt x="4478" y="1139"/>
                </a:moveTo>
                <a:lnTo>
                  <a:pt x="4478" y="1139"/>
                </a:lnTo>
                <a:lnTo>
                  <a:pt x="4478" y="1141"/>
                </a:lnTo>
                <a:lnTo>
                  <a:pt x="4476" y="1141"/>
                </a:lnTo>
                <a:lnTo>
                  <a:pt x="4478" y="1141"/>
                </a:lnTo>
                <a:lnTo>
                  <a:pt x="4478" y="1143"/>
                </a:lnTo>
                <a:lnTo>
                  <a:pt x="4478" y="1143"/>
                </a:lnTo>
                <a:lnTo>
                  <a:pt x="4478" y="1141"/>
                </a:lnTo>
                <a:lnTo>
                  <a:pt x="4480" y="1141"/>
                </a:lnTo>
                <a:lnTo>
                  <a:pt x="4480" y="1141"/>
                </a:lnTo>
                <a:lnTo>
                  <a:pt x="4480" y="1141"/>
                </a:lnTo>
                <a:lnTo>
                  <a:pt x="4478" y="1139"/>
                </a:lnTo>
                <a:close/>
                <a:moveTo>
                  <a:pt x="4473" y="1143"/>
                </a:moveTo>
                <a:lnTo>
                  <a:pt x="4473" y="1143"/>
                </a:lnTo>
                <a:lnTo>
                  <a:pt x="4473" y="1143"/>
                </a:lnTo>
                <a:lnTo>
                  <a:pt x="4471" y="1143"/>
                </a:lnTo>
                <a:lnTo>
                  <a:pt x="4471" y="1143"/>
                </a:lnTo>
                <a:lnTo>
                  <a:pt x="4471" y="1145"/>
                </a:lnTo>
                <a:lnTo>
                  <a:pt x="4471" y="1145"/>
                </a:lnTo>
                <a:lnTo>
                  <a:pt x="4471" y="1147"/>
                </a:lnTo>
                <a:lnTo>
                  <a:pt x="4473" y="1147"/>
                </a:lnTo>
                <a:lnTo>
                  <a:pt x="4473" y="1145"/>
                </a:lnTo>
                <a:lnTo>
                  <a:pt x="4473" y="1145"/>
                </a:lnTo>
                <a:lnTo>
                  <a:pt x="4476" y="1145"/>
                </a:lnTo>
                <a:lnTo>
                  <a:pt x="4476" y="1145"/>
                </a:lnTo>
                <a:lnTo>
                  <a:pt x="4473" y="1143"/>
                </a:lnTo>
                <a:close/>
                <a:moveTo>
                  <a:pt x="4476" y="1220"/>
                </a:moveTo>
                <a:lnTo>
                  <a:pt x="4476" y="1220"/>
                </a:lnTo>
                <a:lnTo>
                  <a:pt x="4476" y="1220"/>
                </a:lnTo>
                <a:lnTo>
                  <a:pt x="4476" y="1222"/>
                </a:lnTo>
                <a:lnTo>
                  <a:pt x="4476" y="1222"/>
                </a:lnTo>
                <a:lnTo>
                  <a:pt x="4476" y="1222"/>
                </a:lnTo>
                <a:lnTo>
                  <a:pt x="4478" y="1222"/>
                </a:lnTo>
                <a:lnTo>
                  <a:pt x="4476" y="1222"/>
                </a:lnTo>
                <a:lnTo>
                  <a:pt x="4476" y="1220"/>
                </a:lnTo>
                <a:close/>
                <a:moveTo>
                  <a:pt x="4723" y="967"/>
                </a:moveTo>
                <a:lnTo>
                  <a:pt x="4725" y="967"/>
                </a:lnTo>
                <a:lnTo>
                  <a:pt x="4725" y="965"/>
                </a:lnTo>
                <a:lnTo>
                  <a:pt x="4725" y="965"/>
                </a:lnTo>
                <a:lnTo>
                  <a:pt x="4723" y="965"/>
                </a:lnTo>
                <a:lnTo>
                  <a:pt x="4723" y="967"/>
                </a:lnTo>
                <a:lnTo>
                  <a:pt x="4723" y="967"/>
                </a:lnTo>
                <a:lnTo>
                  <a:pt x="4723" y="967"/>
                </a:lnTo>
                <a:lnTo>
                  <a:pt x="4723" y="967"/>
                </a:lnTo>
                <a:close/>
                <a:moveTo>
                  <a:pt x="4578" y="1654"/>
                </a:moveTo>
                <a:lnTo>
                  <a:pt x="4576" y="1654"/>
                </a:lnTo>
                <a:lnTo>
                  <a:pt x="4570" y="1654"/>
                </a:lnTo>
                <a:lnTo>
                  <a:pt x="4570" y="1654"/>
                </a:lnTo>
                <a:lnTo>
                  <a:pt x="4570" y="1654"/>
                </a:lnTo>
                <a:lnTo>
                  <a:pt x="4576" y="1656"/>
                </a:lnTo>
                <a:lnTo>
                  <a:pt x="4578" y="1656"/>
                </a:lnTo>
                <a:lnTo>
                  <a:pt x="4580" y="1658"/>
                </a:lnTo>
                <a:lnTo>
                  <a:pt x="4580" y="1658"/>
                </a:lnTo>
                <a:lnTo>
                  <a:pt x="4582" y="1658"/>
                </a:lnTo>
                <a:lnTo>
                  <a:pt x="4585" y="1658"/>
                </a:lnTo>
                <a:lnTo>
                  <a:pt x="4587" y="1658"/>
                </a:lnTo>
                <a:lnTo>
                  <a:pt x="4589" y="1658"/>
                </a:lnTo>
                <a:lnTo>
                  <a:pt x="4591" y="1656"/>
                </a:lnTo>
                <a:lnTo>
                  <a:pt x="4591" y="1656"/>
                </a:lnTo>
                <a:lnTo>
                  <a:pt x="4589" y="1656"/>
                </a:lnTo>
                <a:lnTo>
                  <a:pt x="4585" y="1656"/>
                </a:lnTo>
                <a:lnTo>
                  <a:pt x="4580" y="1654"/>
                </a:lnTo>
                <a:lnTo>
                  <a:pt x="4578" y="1654"/>
                </a:lnTo>
                <a:close/>
                <a:moveTo>
                  <a:pt x="4580" y="1646"/>
                </a:moveTo>
                <a:lnTo>
                  <a:pt x="4578" y="1644"/>
                </a:lnTo>
                <a:lnTo>
                  <a:pt x="4576" y="1642"/>
                </a:lnTo>
                <a:lnTo>
                  <a:pt x="4576" y="1642"/>
                </a:lnTo>
                <a:lnTo>
                  <a:pt x="4574" y="1642"/>
                </a:lnTo>
                <a:lnTo>
                  <a:pt x="4574" y="1642"/>
                </a:lnTo>
                <a:lnTo>
                  <a:pt x="4572" y="1642"/>
                </a:lnTo>
                <a:lnTo>
                  <a:pt x="4570" y="1640"/>
                </a:lnTo>
                <a:lnTo>
                  <a:pt x="4570" y="1642"/>
                </a:lnTo>
                <a:lnTo>
                  <a:pt x="4570" y="1642"/>
                </a:lnTo>
                <a:lnTo>
                  <a:pt x="4570" y="1642"/>
                </a:lnTo>
                <a:lnTo>
                  <a:pt x="4570" y="1642"/>
                </a:lnTo>
                <a:lnTo>
                  <a:pt x="4572" y="1642"/>
                </a:lnTo>
                <a:lnTo>
                  <a:pt x="4572" y="1644"/>
                </a:lnTo>
                <a:lnTo>
                  <a:pt x="4574" y="1644"/>
                </a:lnTo>
                <a:lnTo>
                  <a:pt x="4576" y="1646"/>
                </a:lnTo>
                <a:lnTo>
                  <a:pt x="4576" y="1648"/>
                </a:lnTo>
                <a:lnTo>
                  <a:pt x="4576" y="1648"/>
                </a:lnTo>
                <a:lnTo>
                  <a:pt x="4578" y="1648"/>
                </a:lnTo>
                <a:lnTo>
                  <a:pt x="4580" y="1648"/>
                </a:lnTo>
                <a:lnTo>
                  <a:pt x="4580" y="1648"/>
                </a:lnTo>
                <a:lnTo>
                  <a:pt x="4582" y="1648"/>
                </a:lnTo>
                <a:lnTo>
                  <a:pt x="4582" y="1646"/>
                </a:lnTo>
                <a:lnTo>
                  <a:pt x="4582" y="1646"/>
                </a:lnTo>
                <a:lnTo>
                  <a:pt x="4580" y="1646"/>
                </a:lnTo>
                <a:close/>
                <a:moveTo>
                  <a:pt x="4629" y="1111"/>
                </a:moveTo>
                <a:lnTo>
                  <a:pt x="4629" y="1111"/>
                </a:lnTo>
                <a:lnTo>
                  <a:pt x="4626" y="1111"/>
                </a:lnTo>
                <a:lnTo>
                  <a:pt x="4626" y="1111"/>
                </a:lnTo>
                <a:lnTo>
                  <a:pt x="4626" y="1113"/>
                </a:lnTo>
                <a:lnTo>
                  <a:pt x="4629" y="1113"/>
                </a:lnTo>
                <a:lnTo>
                  <a:pt x="4629" y="1111"/>
                </a:lnTo>
                <a:close/>
                <a:moveTo>
                  <a:pt x="4610" y="1495"/>
                </a:moveTo>
                <a:lnTo>
                  <a:pt x="4610" y="1493"/>
                </a:lnTo>
                <a:lnTo>
                  <a:pt x="4610" y="1493"/>
                </a:lnTo>
                <a:lnTo>
                  <a:pt x="4610" y="1493"/>
                </a:lnTo>
                <a:lnTo>
                  <a:pt x="4610" y="1493"/>
                </a:lnTo>
                <a:lnTo>
                  <a:pt x="4608" y="1495"/>
                </a:lnTo>
                <a:lnTo>
                  <a:pt x="4608" y="1495"/>
                </a:lnTo>
                <a:lnTo>
                  <a:pt x="4608" y="1495"/>
                </a:lnTo>
                <a:lnTo>
                  <a:pt x="4610" y="1495"/>
                </a:lnTo>
                <a:lnTo>
                  <a:pt x="4610" y="1495"/>
                </a:lnTo>
                <a:close/>
                <a:moveTo>
                  <a:pt x="4553" y="1661"/>
                </a:moveTo>
                <a:lnTo>
                  <a:pt x="4553" y="1661"/>
                </a:lnTo>
                <a:lnTo>
                  <a:pt x="4553" y="1663"/>
                </a:lnTo>
                <a:lnTo>
                  <a:pt x="4555" y="1663"/>
                </a:lnTo>
                <a:lnTo>
                  <a:pt x="4555" y="1661"/>
                </a:lnTo>
                <a:lnTo>
                  <a:pt x="4555" y="1661"/>
                </a:lnTo>
                <a:lnTo>
                  <a:pt x="4555" y="1661"/>
                </a:lnTo>
                <a:lnTo>
                  <a:pt x="4553" y="1661"/>
                </a:lnTo>
                <a:close/>
                <a:moveTo>
                  <a:pt x="4528" y="1122"/>
                </a:moveTo>
                <a:lnTo>
                  <a:pt x="4528" y="1122"/>
                </a:lnTo>
                <a:lnTo>
                  <a:pt x="4528" y="1122"/>
                </a:lnTo>
                <a:lnTo>
                  <a:pt x="4528" y="1122"/>
                </a:lnTo>
                <a:lnTo>
                  <a:pt x="4528" y="1122"/>
                </a:lnTo>
                <a:lnTo>
                  <a:pt x="4526" y="1122"/>
                </a:lnTo>
                <a:lnTo>
                  <a:pt x="4528" y="1122"/>
                </a:lnTo>
                <a:lnTo>
                  <a:pt x="4528" y="1122"/>
                </a:lnTo>
                <a:close/>
                <a:moveTo>
                  <a:pt x="4553" y="1118"/>
                </a:moveTo>
                <a:lnTo>
                  <a:pt x="4553" y="1115"/>
                </a:lnTo>
                <a:lnTo>
                  <a:pt x="4553" y="1115"/>
                </a:lnTo>
                <a:lnTo>
                  <a:pt x="4553" y="1115"/>
                </a:lnTo>
                <a:lnTo>
                  <a:pt x="4555" y="1115"/>
                </a:lnTo>
                <a:lnTo>
                  <a:pt x="4553" y="1115"/>
                </a:lnTo>
                <a:lnTo>
                  <a:pt x="4551" y="1115"/>
                </a:lnTo>
                <a:lnTo>
                  <a:pt x="4551" y="1115"/>
                </a:lnTo>
                <a:lnTo>
                  <a:pt x="4553" y="1115"/>
                </a:lnTo>
                <a:lnTo>
                  <a:pt x="4553" y="1118"/>
                </a:lnTo>
                <a:close/>
                <a:moveTo>
                  <a:pt x="4564" y="1115"/>
                </a:moveTo>
                <a:lnTo>
                  <a:pt x="4561" y="1115"/>
                </a:lnTo>
                <a:lnTo>
                  <a:pt x="4561" y="1115"/>
                </a:lnTo>
                <a:lnTo>
                  <a:pt x="4559" y="1118"/>
                </a:lnTo>
                <a:lnTo>
                  <a:pt x="4559" y="1120"/>
                </a:lnTo>
                <a:lnTo>
                  <a:pt x="4559" y="1120"/>
                </a:lnTo>
                <a:lnTo>
                  <a:pt x="4559" y="1120"/>
                </a:lnTo>
                <a:lnTo>
                  <a:pt x="4561" y="1120"/>
                </a:lnTo>
                <a:lnTo>
                  <a:pt x="4561" y="1120"/>
                </a:lnTo>
                <a:lnTo>
                  <a:pt x="4561" y="1118"/>
                </a:lnTo>
                <a:lnTo>
                  <a:pt x="4564" y="1115"/>
                </a:lnTo>
                <a:lnTo>
                  <a:pt x="4564" y="1115"/>
                </a:lnTo>
                <a:close/>
                <a:moveTo>
                  <a:pt x="4561" y="1644"/>
                </a:moveTo>
                <a:lnTo>
                  <a:pt x="4561" y="1646"/>
                </a:lnTo>
                <a:lnTo>
                  <a:pt x="4561" y="1646"/>
                </a:lnTo>
                <a:lnTo>
                  <a:pt x="4561" y="1648"/>
                </a:lnTo>
                <a:lnTo>
                  <a:pt x="4561" y="1648"/>
                </a:lnTo>
                <a:lnTo>
                  <a:pt x="4564" y="1648"/>
                </a:lnTo>
                <a:lnTo>
                  <a:pt x="4564" y="1646"/>
                </a:lnTo>
                <a:lnTo>
                  <a:pt x="4564" y="1646"/>
                </a:lnTo>
                <a:lnTo>
                  <a:pt x="4564" y="1646"/>
                </a:lnTo>
                <a:lnTo>
                  <a:pt x="4561" y="1644"/>
                </a:lnTo>
                <a:close/>
                <a:moveTo>
                  <a:pt x="4633" y="1139"/>
                </a:moveTo>
                <a:lnTo>
                  <a:pt x="4635" y="1139"/>
                </a:lnTo>
                <a:lnTo>
                  <a:pt x="4633" y="1139"/>
                </a:lnTo>
                <a:lnTo>
                  <a:pt x="4633" y="1139"/>
                </a:lnTo>
                <a:lnTo>
                  <a:pt x="4633" y="1139"/>
                </a:lnTo>
                <a:lnTo>
                  <a:pt x="4633" y="1139"/>
                </a:lnTo>
                <a:lnTo>
                  <a:pt x="4633" y="1139"/>
                </a:lnTo>
                <a:lnTo>
                  <a:pt x="4633" y="1139"/>
                </a:lnTo>
                <a:close/>
                <a:moveTo>
                  <a:pt x="4557" y="1522"/>
                </a:moveTo>
                <a:lnTo>
                  <a:pt x="4557" y="1522"/>
                </a:lnTo>
                <a:lnTo>
                  <a:pt x="4557" y="1522"/>
                </a:lnTo>
                <a:lnTo>
                  <a:pt x="4557" y="1524"/>
                </a:lnTo>
                <a:lnTo>
                  <a:pt x="4557" y="1524"/>
                </a:lnTo>
                <a:lnTo>
                  <a:pt x="4557" y="1524"/>
                </a:lnTo>
                <a:lnTo>
                  <a:pt x="4557" y="1524"/>
                </a:lnTo>
                <a:lnTo>
                  <a:pt x="4557" y="1524"/>
                </a:lnTo>
                <a:lnTo>
                  <a:pt x="4559" y="1520"/>
                </a:lnTo>
                <a:lnTo>
                  <a:pt x="4559" y="1520"/>
                </a:lnTo>
                <a:lnTo>
                  <a:pt x="4557" y="1522"/>
                </a:lnTo>
                <a:lnTo>
                  <a:pt x="4557" y="1522"/>
                </a:lnTo>
                <a:close/>
                <a:moveTo>
                  <a:pt x="4668" y="1239"/>
                </a:moveTo>
                <a:lnTo>
                  <a:pt x="4666" y="1239"/>
                </a:lnTo>
                <a:lnTo>
                  <a:pt x="4666" y="1239"/>
                </a:lnTo>
                <a:lnTo>
                  <a:pt x="4666" y="1239"/>
                </a:lnTo>
                <a:lnTo>
                  <a:pt x="4668" y="1239"/>
                </a:lnTo>
                <a:lnTo>
                  <a:pt x="4668" y="1239"/>
                </a:lnTo>
                <a:lnTo>
                  <a:pt x="4668" y="1239"/>
                </a:lnTo>
                <a:close/>
                <a:moveTo>
                  <a:pt x="4721" y="1367"/>
                </a:moveTo>
                <a:lnTo>
                  <a:pt x="4721" y="1367"/>
                </a:lnTo>
                <a:lnTo>
                  <a:pt x="4719" y="1369"/>
                </a:lnTo>
                <a:lnTo>
                  <a:pt x="4719" y="1369"/>
                </a:lnTo>
                <a:lnTo>
                  <a:pt x="4721" y="1367"/>
                </a:lnTo>
                <a:lnTo>
                  <a:pt x="4721" y="1367"/>
                </a:lnTo>
                <a:close/>
                <a:moveTo>
                  <a:pt x="4717" y="1413"/>
                </a:moveTo>
                <a:lnTo>
                  <a:pt x="4717" y="1415"/>
                </a:lnTo>
                <a:lnTo>
                  <a:pt x="4717" y="1415"/>
                </a:lnTo>
                <a:lnTo>
                  <a:pt x="4719" y="1415"/>
                </a:lnTo>
                <a:lnTo>
                  <a:pt x="4719" y="1413"/>
                </a:lnTo>
                <a:lnTo>
                  <a:pt x="4717" y="1413"/>
                </a:lnTo>
                <a:lnTo>
                  <a:pt x="4717" y="1413"/>
                </a:lnTo>
                <a:close/>
                <a:moveTo>
                  <a:pt x="4723" y="1696"/>
                </a:moveTo>
                <a:lnTo>
                  <a:pt x="4721" y="1698"/>
                </a:lnTo>
                <a:lnTo>
                  <a:pt x="4721" y="1698"/>
                </a:lnTo>
                <a:lnTo>
                  <a:pt x="4721" y="1698"/>
                </a:lnTo>
                <a:lnTo>
                  <a:pt x="4723" y="1700"/>
                </a:lnTo>
                <a:lnTo>
                  <a:pt x="4723" y="1698"/>
                </a:lnTo>
                <a:lnTo>
                  <a:pt x="4723" y="1698"/>
                </a:lnTo>
                <a:lnTo>
                  <a:pt x="4723" y="1696"/>
                </a:lnTo>
                <a:lnTo>
                  <a:pt x="4723" y="1696"/>
                </a:lnTo>
                <a:lnTo>
                  <a:pt x="4723" y="1696"/>
                </a:lnTo>
                <a:close/>
                <a:moveTo>
                  <a:pt x="4719" y="1413"/>
                </a:moveTo>
                <a:lnTo>
                  <a:pt x="4719" y="1413"/>
                </a:lnTo>
                <a:lnTo>
                  <a:pt x="4719" y="1413"/>
                </a:lnTo>
                <a:lnTo>
                  <a:pt x="4719" y="1413"/>
                </a:lnTo>
                <a:lnTo>
                  <a:pt x="4721" y="1411"/>
                </a:lnTo>
                <a:lnTo>
                  <a:pt x="4721" y="1411"/>
                </a:lnTo>
                <a:lnTo>
                  <a:pt x="4721" y="1411"/>
                </a:lnTo>
                <a:lnTo>
                  <a:pt x="4721" y="1411"/>
                </a:lnTo>
                <a:lnTo>
                  <a:pt x="4719" y="1411"/>
                </a:lnTo>
                <a:lnTo>
                  <a:pt x="4719" y="1413"/>
                </a:lnTo>
                <a:close/>
                <a:moveTo>
                  <a:pt x="4712" y="1428"/>
                </a:moveTo>
                <a:lnTo>
                  <a:pt x="4712" y="1426"/>
                </a:lnTo>
                <a:lnTo>
                  <a:pt x="4712" y="1426"/>
                </a:lnTo>
                <a:lnTo>
                  <a:pt x="4712" y="1426"/>
                </a:lnTo>
                <a:lnTo>
                  <a:pt x="4710" y="1426"/>
                </a:lnTo>
                <a:lnTo>
                  <a:pt x="4710" y="1428"/>
                </a:lnTo>
                <a:lnTo>
                  <a:pt x="4710" y="1428"/>
                </a:lnTo>
                <a:lnTo>
                  <a:pt x="4712" y="1428"/>
                </a:lnTo>
                <a:close/>
                <a:moveTo>
                  <a:pt x="4704" y="1440"/>
                </a:moveTo>
                <a:lnTo>
                  <a:pt x="4704" y="1440"/>
                </a:lnTo>
                <a:lnTo>
                  <a:pt x="4706" y="1438"/>
                </a:lnTo>
                <a:lnTo>
                  <a:pt x="4708" y="1434"/>
                </a:lnTo>
                <a:lnTo>
                  <a:pt x="4706" y="1434"/>
                </a:lnTo>
                <a:lnTo>
                  <a:pt x="4706" y="1434"/>
                </a:lnTo>
                <a:lnTo>
                  <a:pt x="4706" y="1434"/>
                </a:lnTo>
                <a:lnTo>
                  <a:pt x="4706" y="1436"/>
                </a:lnTo>
                <a:lnTo>
                  <a:pt x="4704" y="1436"/>
                </a:lnTo>
                <a:lnTo>
                  <a:pt x="4704" y="1438"/>
                </a:lnTo>
                <a:lnTo>
                  <a:pt x="4704" y="1438"/>
                </a:lnTo>
                <a:lnTo>
                  <a:pt x="4704" y="1440"/>
                </a:lnTo>
                <a:close/>
                <a:moveTo>
                  <a:pt x="4717" y="1394"/>
                </a:moveTo>
                <a:lnTo>
                  <a:pt x="4719" y="1394"/>
                </a:lnTo>
                <a:lnTo>
                  <a:pt x="4719" y="1394"/>
                </a:lnTo>
                <a:lnTo>
                  <a:pt x="4719" y="1394"/>
                </a:lnTo>
                <a:lnTo>
                  <a:pt x="4719" y="1394"/>
                </a:lnTo>
                <a:lnTo>
                  <a:pt x="4719" y="1394"/>
                </a:lnTo>
                <a:lnTo>
                  <a:pt x="4717" y="1394"/>
                </a:lnTo>
                <a:lnTo>
                  <a:pt x="4717" y="1394"/>
                </a:lnTo>
                <a:close/>
                <a:moveTo>
                  <a:pt x="4719" y="1359"/>
                </a:moveTo>
                <a:lnTo>
                  <a:pt x="4719" y="1359"/>
                </a:lnTo>
                <a:lnTo>
                  <a:pt x="4719" y="1359"/>
                </a:lnTo>
                <a:lnTo>
                  <a:pt x="4719" y="1359"/>
                </a:lnTo>
                <a:lnTo>
                  <a:pt x="4719" y="1359"/>
                </a:lnTo>
                <a:lnTo>
                  <a:pt x="4719" y="1359"/>
                </a:lnTo>
                <a:lnTo>
                  <a:pt x="4719" y="1359"/>
                </a:lnTo>
                <a:close/>
                <a:moveTo>
                  <a:pt x="4392" y="1648"/>
                </a:moveTo>
                <a:lnTo>
                  <a:pt x="4392" y="1648"/>
                </a:lnTo>
                <a:lnTo>
                  <a:pt x="4390" y="1648"/>
                </a:lnTo>
                <a:lnTo>
                  <a:pt x="4388" y="1648"/>
                </a:lnTo>
                <a:lnTo>
                  <a:pt x="4388" y="1650"/>
                </a:lnTo>
                <a:lnTo>
                  <a:pt x="4388" y="1652"/>
                </a:lnTo>
                <a:lnTo>
                  <a:pt x="4388" y="1654"/>
                </a:lnTo>
                <a:lnTo>
                  <a:pt x="4388" y="1654"/>
                </a:lnTo>
                <a:lnTo>
                  <a:pt x="4390" y="1652"/>
                </a:lnTo>
                <a:lnTo>
                  <a:pt x="4392" y="1650"/>
                </a:lnTo>
                <a:lnTo>
                  <a:pt x="4392" y="1650"/>
                </a:lnTo>
                <a:lnTo>
                  <a:pt x="4392" y="1652"/>
                </a:lnTo>
                <a:lnTo>
                  <a:pt x="4392" y="1654"/>
                </a:lnTo>
                <a:lnTo>
                  <a:pt x="4392" y="1654"/>
                </a:lnTo>
                <a:lnTo>
                  <a:pt x="4392" y="1654"/>
                </a:lnTo>
                <a:lnTo>
                  <a:pt x="4394" y="1654"/>
                </a:lnTo>
                <a:lnTo>
                  <a:pt x="4394" y="1654"/>
                </a:lnTo>
                <a:lnTo>
                  <a:pt x="4394" y="1652"/>
                </a:lnTo>
                <a:lnTo>
                  <a:pt x="4394" y="1652"/>
                </a:lnTo>
                <a:lnTo>
                  <a:pt x="4396" y="1652"/>
                </a:lnTo>
                <a:lnTo>
                  <a:pt x="4396" y="1652"/>
                </a:lnTo>
                <a:lnTo>
                  <a:pt x="4398" y="1652"/>
                </a:lnTo>
                <a:lnTo>
                  <a:pt x="4398" y="1650"/>
                </a:lnTo>
                <a:lnTo>
                  <a:pt x="4398" y="1650"/>
                </a:lnTo>
                <a:lnTo>
                  <a:pt x="4396" y="1650"/>
                </a:lnTo>
                <a:lnTo>
                  <a:pt x="4396" y="1648"/>
                </a:lnTo>
                <a:lnTo>
                  <a:pt x="4394" y="1650"/>
                </a:lnTo>
                <a:lnTo>
                  <a:pt x="4394" y="1650"/>
                </a:lnTo>
                <a:lnTo>
                  <a:pt x="4392" y="1650"/>
                </a:lnTo>
                <a:lnTo>
                  <a:pt x="4394" y="1648"/>
                </a:lnTo>
                <a:lnTo>
                  <a:pt x="4392" y="1648"/>
                </a:lnTo>
                <a:close/>
                <a:moveTo>
                  <a:pt x="4788" y="1956"/>
                </a:moveTo>
                <a:lnTo>
                  <a:pt x="4788" y="1956"/>
                </a:lnTo>
                <a:lnTo>
                  <a:pt x="4788" y="1956"/>
                </a:lnTo>
                <a:lnTo>
                  <a:pt x="4788" y="1956"/>
                </a:lnTo>
                <a:lnTo>
                  <a:pt x="4788" y="1956"/>
                </a:lnTo>
                <a:lnTo>
                  <a:pt x="4788" y="1956"/>
                </a:lnTo>
                <a:lnTo>
                  <a:pt x="4788" y="1956"/>
                </a:lnTo>
                <a:lnTo>
                  <a:pt x="4788" y="1956"/>
                </a:lnTo>
                <a:close/>
                <a:moveTo>
                  <a:pt x="4779" y="1954"/>
                </a:moveTo>
                <a:lnTo>
                  <a:pt x="4779" y="1956"/>
                </a:lnTo>
                <a:lnTo>
                  <a:pt x="4779" y="1954"/>
                </a:lnTo>
                <a:lnTo>
                  <a:pt x="4779" y="1954"/>
                </a:lnTo>
                <a:lnTo>
                  <a:pt x="4779" y="1952"/>
                </a:lnTo>
                <a:lnTo>
                  <a:pt x="4779" y="1954"/>
                </a:lnTo>
                <a:lnTo>
                  <a:pt x="4779" y="1954"/>
                </a:lnTo>
                <a:close/>
                <a:moveTo>
                  <a:pt x="4683" y="1753"/>
                </a:moveTo>
                <a:lnTo>
                  <a:pt x="4683" y="1753"/>
                </a:lnTo>
                <a:lnTo>
                  <a:pt x="4685" y="1753"/>
                </a:lnTo>
                <a:lnTo>
                  <a:pt x="4685" y="1755"/>
                </a:lnTo>
                <a:lnTo>
                  <a:pt x="4687" y="1757"/>
                </a:lnTo>
                <a:lnTo>
                  <a:pt x="4687" y="1755"/>
                </a:lnTo>
                <a:lnTo>
                  <a:pt x="4685" y="1753"/>
                </a:lnTo>
                <a:lnTo>
                  <a:pt x="4683" y="1753"/>
                </a:lnTo>
                <a:lnTo>
                  <a:pt x="4683" y="1753"/>
                </a:lnTo>
                <a:close/>
                <a:moveTo>
                  <a:pt x="2364" y="1145"/>
                </a:moveTo>
                <a:lnTo>
                  <a:pt x="2366" y="1145"/>
                </a:lnTo>
                <a:lnTo>
                  <a:pt x="2366" y="1143"/>
                </a:lnTo>
                <a:lnTo>
                  <a:pt x="2366" y="1143"/>
                </a:lnTo>
                <a:lnTo>
                  <a:pt x="2361" y="1143"/>
                </a:lnTo>
                <a:lnTo>
                  <a:pt x="2361" y="1143"/>
                </a:lnTo>
                <a:lnTo>
                  <a:pt x="2359" y="1143"/>
                </a:lnTo>
                <a:lnTo>
                  <a:pt x="2357" y="1143"/>
                </a:lnTo>
                <a:lnTo>
                  <a:pt x="2357" y="1143"/>
                </a:lnTo>
                <a:lnTo>
                  <a:pt x="2359" y="1145"/>
                </a:lnTo>
                <a:lnTo>
                  <a:pt x="2361" y="1145"/>
                </a:lnTo>
                <a:lnTo>
                  <a:pt x="2364" y="1145"/>
                </a:lnTo>
                <a:close/>
                <a:moveTo>
                  <a:pt x="4765" y="1923"/>
                </a:moveTo>
                <a:lnTo>
                  <a:pt x="4765" y="1923"/>
                </a:lnTo>
                <a:lnTo>
                  <a:pt x="4765" y="1925"/>
                </a:lnTo>
                <a:lnTo>
                  <a:pt x="4765" y="1925"/>
                </a:lnTo>
                <a:lnTo>
                  <a:pt x="4765" y="1925"/>
                </a:lnTo>
                <a:lnTo>
                  <a:pt x="4765" y="1925"/>
                </a:lnTo>
                <a:lnTo>
                  <a:pt x="4767" y="1923"/>
                </a:lnTo>
                <a:lnTo>
                  <a:pt x="4765" y="1923"/>
                </a:lnTo>
                <a:close/>
                <a:moveTo>
                  <a:pt x="4767" y="1927"/>
                </a:moveTo>
                <a:lnTo>
                  <a:pt x="4767" y="1927"/>
                </a:lnTo>
                <a:lnTo>
                  <a:pt x="4767" y="1927"/>
                </a:lnTo>
                <a:lnTo>
                  <a:pt x="4767" y="1925"/>
                </a:lnTo>
                <a:lnTo>
                  <a:pt x="4767" y="1925"/>
                </a:lnTo>
                <a:lnTo>
                  <a:pt x="4765" y="1927"/>
                </a:lnTo>
                <a:lnTo>
                  <a:pt x="4767" y="1927"/>
                </a:lnTo>
                <a:lnTo>
                  <a:pt x="4767" y="1927"/>
                </a:lnTo>
                <a:close/>
                <a:moveTo>
                  <a:pt x="4591" y="1858"/>
                </a:moveTo>
                <a:lnTo>
                  <a:pt x="4591" y="1858"/>
                </a:lnTo>
                <a:lnTo>
                  <a:pt x="4591" y="1858"/>
                </a:lnTo>
                <a:lnTo>
                  <a:pt x="4591" y="1856"/>
                </a:lnTo>
                <a:lnTo>
                  <a:pt x="4591" y="1856"/>
                </a:lnTo>
                <a:lnTo>
                  <a:pt x="4591" y="1858"/>
                </a:lnTo>
                <a:close/>
                <a:moveTo>
                  <a:pt x="4823" y="1763"/>
                </a:moveTo>
                <a:lnTo>
                  <a:pt x="4823" y="1761"/>
                </a:lnTo>
                <a:lnTo>
                  <a:pt x="4823" y="1761"/>
                </a:lnTo>
                <a:lnTo>
                  <a:pt x="4823" y="1761"/>
                </a:lnTo>
                <a:lnTo>
                  <a:pt x="4821" y="1761"/>
                </a:lnTo>
                <a:lnTo>
                  <a:pt x="4821" y="1761"/>
                </a:lnTo>
                <a:lnTo>
                  <a:pt x="4819" y="1761"/>
                </a:lnTo>
                <a:lnTo>
                  <a:pt x="4819" y="1759"/>
                </a:lnTo>
                <a:lnTo>
                  <a:pt x="4817" y="1761"/>
                </a:lnTo>
                <a:lnTo>
                  <a:pt x="4817" y="1761"/>
                </a:lnTo>
                <a:lnTo>
                  <a:pt x="4819" y="1761"/>
                </a:lnTo>
                <a:lnTo>
                  <a:pt x="4819" y="1763"/>
                </a:lnTo>
                <a:lnTo>
                  <a:pt x="4819" y="1763"/>
                </a:lnTo>
                <a:lnTo>
                  <a:pt x="4821" y="1763"/>
                </a:lnTo>
                <a:lnTo>
                  <a:pt x="4821" y="1763"/>
                </a:lnTo>
                <a:lnTo>
                  <a:pt x="4823" y="1763"/>
                </a:lnTo>
                <a:lnTo>
                  <a:pt x="4823" y="1763"/>
                </a:lnTo>
                <a:lnTo>
                  <a:pt x="4823" y="1763"/>
                </a:lnTo>
                <a:lnTo>
                  <a:pt x="4823" y="1763"/>
                </a:lnTo>
                <a:lnTo>
                  <a:pt x="4823" y="1763"/>
                </a:lnTo>
                <a:close/>
                <a:moveTo>
                  <a:pt x="4798" y="1774"/>
                </a:moveTo>
                <a:lnTo>
                  <a:pt x="4798" y="1774"/>
                </a:lnTo>
                <a:lnTo>
                  <a:pt x="4796" y="1776"/>
                </a:lnTo>
                <a:lnTo>
                  <a:pt x="4796" y="1776"/>
                </a:lnTo>
                <a:lnTo>
                  <a:pt x="4796" y="1776"/>
                </a:lnTo>
                <a:lnTo>
                  <a:pt x="4796" y="1774"/>
                </a:lnTo>
                <a:lnTo>
                  <a:pt x="4794" y="1772"/>
                </a:lnTo>
                <a:lnTo>
                  <a:pt x="4792" y="1772"/>
                </a:lnTo>
                <a:lnTo>
                  <a:pt x="4792" y="1772"/>
                </a:lnTo>
                <a:lnTo>
                  <a:pt x="4792" y="1772"/>
                </a:lnTo>
                <a:lnTo>
                  <a:pt x="4794" y="1774"/>
                </a:lnTo>
                <a:lnTo>
                  <a:pt x="4794" y="1774"/>
                </a:lnTo>
                <a:lnTo>
                  <a:pt x="4794" y="1776"/>
                </a:lnTo>
                <a:lnTo>
                  <a:pt x="4794" y="1776"/>
                </a:lnTo>
                <a:lnTo>
                  <a:pt x="4798" y="1778"/>
                </a:lnTo>
                <a:lnTo>
                  <a:pt x="4798" y="1778"/>
                </a:lnTo>
                <a:lnTo>
                  <a:pt x="4800" y="1774"/>
                </a:lnTo>
                <a:lnTo>
                  <a:pt x="4798" y="1774"/>
                </a:lnTo>
                <a:close/>
                <a:moveTo>
                  <a:pt x="4790" y="1780"/>
                </a:moveTo>
                <a:lnTo>
                  <a:pt x="4790" y="1780"/>
                </a:lnTo>
                <a:lnTo>
                  <a:pt x="4794" y="1778"/>
                </a:lnTo>
                <a:lnTo>
                  <a:pt x="4790" y="1778"/>
                </a:lnTo>
                <a:lnTo>
                  <a:pt x="4788" y="1778"/>
                </a:lnTo>
                <a:lnTo>
                  <a:pt x="4786" y="1778"/>
                </a:lnTo>
                <a:lnTo>
                  <a:pt x="4786" y="1778"/>
                </a:lnTo>
                <a:lnTo>
                  <a:pt x="4784" y="1778"/>
                </a:lnTo>
                <a:lnTo>
                  <a:pt x="4781" y="1776"/>
                </a:lnTo>
                <a:lnTo>
                  <a:pt x="4779" y="1776"/>
                </a:lnTo>
                <a:lnTo>
                  <a:pt x="4779" y="1776"/>
                </a:lnTo>
                <a:lnTo>
                  <a:pt x="4779" y="1776"/>
                </a:lnTo>
                <a:lnTo>
                  <a:pt x="4777" y="1774"/>
                </a:lnTo>
                <a:lnTo>
                  <a:pt x="4777" y="1774"/>
                </a:lnTo>
                <a:lnTo>
                  <a:pt x="4777" y="1772"/>
                </a:lnTo>
                <a:lnTo>
                  <a:pt x="4779" y="1772"/>
                </a:lnTo>
                <a:lnTo>
                  <a:pt x="4779" y="1772"/>
                </a:lnTo>
                <a:lnTo>
                  <a:pt x="4781" y="1772"/>
                </a:lnTo>
                <a:lnTo>
                  <a:pt x="4781" y="1770"/>
                </a:lnTo>
                <a:lnTo>
                  <a:pt x="4779" y="1770"/>
                </a:lnTo>
                <a:lnTo>
                  <a:pt x="4779" y="1770"/>
                </a:lnTo>
                <a:lnTo>
                  <a:pt x="4777" y="1770"/>
                </a:lnTo>
                <a:lnTo>
                  <a:pt x="4773" y="1770"/>
                </a:lnTo>
                <a:lnTo>
                  <a:pt x="4773" y="1770"/>
                </a:lnTo>
                <a:lnTo>
                  <a:pt x="4771" y="1767"/>
                </a:lnTo>
                <a:lnTo>
                  <a:pt x="4769" y="1767"/>
                </a:lnTo>
                <a:lnTo>
                  <a:pt x="4769" y="1765"/>
                </a:lnTo>
                <a:lnTo>
                  <a:pt x="4771" y="1763"/>
                </a:lnTo>
                <a:lnTo>
                  <a:pt x="4769" y="1761"/>
                </a:lnTo>
                <a:lnTo>
                  <a:pt x="4769" y="1761"/>
                </a:lnTo>
                <a:lnTo>
                  <a:pt x="4769" y="1761"/>
                </a:lnTo>
                <a:lnTo>
                  <a:pt x="4767" y="1761"/>
                </a:lnTo>
                <a:lnTo>
                  <a:pt x="4763" y="1761"/>
                </a:lnTo>
                <a:lnTo>
                  <a:pt x="4763" y="1761"/>
                </a:lnTo>
                <a:lnTo>
                  <a:pt x="4761" y="1761"/>
                </a:lnTo>
                <a:lnTo>
                  <a:pt x="4758" y="1759"/>
                </a:lnTo>
                <a:lnTo>
                  <a:pt x="4758" y="1757"/>
                </a:lnTo>
                <a:lnTo>
                  <a:pt x="4758" y="1755"/>
                </a:lnTo>
                <a:lnTo>
                  <a:pt x="4756" y="1755"/>
                </a:lnTo>
                <a:lnTo>
                  <a:pt x="4754" y="1753"/>
                </a:lnTo>
                <a:lnTo>
                  <a:pt x="4754" y="1753"/>
                </a:lnTo>
                <a:lnTo>
                  <a:pt x="4754" y="1751"/>
                </a:lnTo>
                <a:lnTo>
                  <a:pt x="4754" y="1749"/>
                </a:lnTo>
                <a:lnTo>
                  <a:pt x="4754" y="1749"/>
                </a:lnTo>
                <a:lnTo>
                  <a:pt x="4750" y="1747"/>
                </a:lnTo>
                <a:lnTo>
                  <a:pt x="4750" y="1744"/>
                </a:lnTo>
                <a:lnTo>
                  <a:pt x="4748" y="1744"/>
                </a:lnTo>
                <a:lnTo>
                  <a:pt x="4746" y="1742"/>
                </a:lnTo>
                <a:lnTo>
                  <a:pt x="4744" y="1740"/>
                </a:lnTo>
                <a:lnTo>
                  <a:pt x="4742" y="1740"/>
                </a:lnTo>
                <a:lnTo>
                  <a:pt x="4742" y="1738"/>
                </a:lnTo>
                <a:lnTo>
                  <a:pt x="4740" y="1738"/>
                </a:lnTo>
                <a:lnTo>
                  <a:pt x="4740" y="1734"/>
                </a:lnTo>
                <a:lnTo>
                  <a:pt x="4737" y="1730"/>
                </a:lnTo>
                <a:lnTo>
                  <a:pt x="4737" y="1730"/>
                </a:lnTo>
                <a:lnTo>
                  <a:pt x="4737" y="1730"/>
                </a:lnTo>
                <a:lnTo>
                  <a:pt x="4740" y="1728"/>
                </a:lnTo>
                <a:lnTo>
                  <a:pt x="4742" y="1728"/>
                </a:lnTo>
                <a:lnTo>
                  <a:pt x="4748" y="1728"/>
                </a:lnTo>
                <a:lnTo>
                  <a:pt x="4750" y="1728"/>
                </a:lnTo>
                <a:lnTo>
                  <a:pt x="4750" y="1728"/>
                </a:lnTo>
                <a:lnTo>
                  <a:pt x="4750" y="1726"/>
                </a:lnTo>
                <a:lnTo>
                  <a:pt x="4750" y="1723"/>
                </a:lnTo>
                <a:lnTo>
                  <a:pt x="4748" y="1721"/>
                </a:lnTo>
                <a:lnTo>
                  <a:pt x="4748" y="1721"/>
                </a:lnTo>
                <a:lnTo>
                  <a:pt x="4748" y="1721"/>
                </a:lnTo>
                <a:lnTo>
                  <a:pt x="4746" y="1719"/>
                </a:lnTo>
                <a:lnTo>
                  <a:pt x="4746" y="1717"/>
                </a:lnTo>
                <a:lnTo>
                  <a:pt x="4746" y="1717"/>
                </a:lnTo>
                <a:lnTo>
                  <a:pt x="4744" y="1717"/>
                </a:lnTo>
                <a:lnTo>
                  <a:pt x="4744" y="1717"/>
                </a:lnTo>
                <a:lnTo>
                  <a:pt x="4742" y="1717"/>
                </a:lnTo>
                <a:lnTo>
                  <a:pt x="4740" y="1717"/>
                </a:lnTo>
                <a:lnTo>
                  <a:pt x="4737" y="1717"/>
                </a:lnTo>
                <a:lnTo>
                  <a:pt x="4729" y="1711"/>
                </a:lnTo>
                <a:lnTo>
                  <a:pt x="4725" y="1711"/>
                </a:lnTo>
                <a:lnTo>
                  <a:pt x="4723" y="1711"/>
                </a:lnTo>
                <a:lnTo>
                  <a:pt x="4721" y="1709"/>
                </a:lnTo>
                <a:lnTo>
                  <a:pt x="4719" y="1709"/>
                </a:lnTo>
                <a:lnTo>
                  <a:pt x="4721" y="1705"/>
                </a:lnTo>
                <a:lnTo>
                  <a:pt x="4721" y="1700"/>
                </a:lnTo>
                <a:lnTo>
                  <a:pt x="4719" y="1700"/>
                </a:lnTo>
                <a:lnTo>
                  <a:pt x="4712" y="1694"/>
                </a:lnTo>
                <a:lnTo>
                  <a:pt x="4712" y="1694"/>
                </a:lnTo>
                <a:lnTo>
                  <a:pt x="4710" y="1694"/>
                </a:lnTo>
                <a:lnTo>
                  <a:pt x="4708" y="1692"/>
                </a:lnTo>
                <a:lnTo>
                  <a:pt x="4708" y="1692"/>
                </a:lnTo>
                <a:lnTo>
                  <a:pt x="4706" y="1690"/>
                </a:lnTo>
                <a:lnTo>
                  <a:pt x="4704" y="1690"/>
                </a:lnTo>
                <a:lnTo>
                  <a:pt x="4704" y="1688"/>
                </a:lnTo>
                <a:lnTo>
                  <a:pt x="4702" y="1688"/>
                </a:lnTo>
                <a:lnTo>
                  <a:pt x="4702" y="1686"/>
                </a:lnTo>
                <a:lnTo>
                  <a:pt x="4700" y="1686"/>
                </a:lnTo>
                <a:lnTo>
                  <a:pt x="4700" y="1686"/>
                </a:lnTo>
                <a:lnTo>
                  <a:pt x="4700" y="1686"/>
                </a:lnTo>
                <a:lnTo>
                  <a:pt x="4698" y="1686"/>
                </a:lnTo>
                <a:lnTo>
                  <a:pt x="4696" y="1686"/>
                </a:lnTo>
                <a:lnTo>
                  <a:pt x="4696" y="1686"/>
                </a:lnTo>
                <a:lnTo>
                  <a:pt x="4693" y="1686"/>
                </a:lnTo>
                <a:lnTo>
                  <a:pt x="4691" y="1684"/>
                </a:lnTo>
                <a:lnTo>
                  <a:pt x="4691" y="1684"/>
                </a:lnTo>
                <a:lnTo>
                  <a:pt x="4689" y="1682"/>
                </a:lnTo>
                <a:lnTo>
                  <a:pt x="4687" y="1679"/>
                </a:lnTo>
                <a:lnTo>
                  <a:pt x="4685" y="1679"/>
                </a:lnTo>
                <a:lnTo>
                  <a:pt x="4681" y="1679"/>
                </a:lnTo>
                <a:lnTo>
                  <a:pt x="4679" y="1679"/>
                </a:lnTo>
                <a:lnTo>
                  <a:pt x="4679" y="1679"/>
                </a:lnTo>
                <a:lnTo>
                  <a:pt x="4673" y="1677"/>
                </a:lnTo>
                <a:lnTo>
                  <a:pt x="4668" y="1675"/>
                </a:lnTo>
                <a:lnTo>
                  <a:pt x="4664" y="1673"/>
                </a:lnTo>
                <a:lnTo>
                  <a:pt x="4664" y="1673"/>
                </a:lnTo>
                <a:lnTo>
                  <a:pt x="4664" y="1673"/>
                </a:lnTo>
                <a:lnTo>
                  <a:pt x="4662" y="1673"/>
                </a:lnTo>
                <a:lnTo>
                  <a:pt x="4660" y="1671"/>
                </a:lnTo>
                <a:lnTo>
                  <a:pt x="4654" y="1669"/>
                </a:lnTo>
                <a:lnTo>
                  <a:pt x="4652" y="1669"/>
                </a:lnTo>
                <a:lnTo>
                  <a:pt x="4647" y="1669"/>
                </a:lnTo>
                <a:lnTo>
                  <a:pt x="4647" y="1667"/>
                </a:lnTo>
                <a:lnTo>
                  <a:pt x="4645" y="1667"/>
                </a:lnTo>
                <a:lnTo>
                  <a:pt x="4645" y="1667"/>
                </a:lnTo>
                <a:lnTo>
                  <a:pt x="4641" y="1667"/>
                </a:lnTo>
                <a:lnTo>
                  <a:pt x="4639" y="1665"/>
                </a:lnTo>
                <a:lnTo>
                  <a:pt x="4639" y="1665"/>
                </a:lnTo>
                <a:lnTo>
                  <a:pt x="4639" y="1665"/>
                </a:lnTo>
                <a:lnTo>
                  <a:pt x="4635" y="1665"/>
                </a:lnTo>
                <a:lnTo>
                  <a:pt x="4633" y="1665"/>
                </a:lnTo>
                <a:lnTo>
                  <a:pt x="4629" y="1663"/>
                </a:lnTo>
                <a:lnTo>
                  <a:pt x="4624" y="1661"/>
                </a:lnTo>
                <a:lnTo>
                  <a:pt x="4624" y="1661"/>
                </a:lnTo>
                <a:lnTo>
                  <a:pt x="4622" y="1661"/>
                </a:lnTo>
                <a:lnTo>
                  <a:pt x="4620" y="1658"/>
                </a:lnTo>
                <a:lnTo>
                  <a:pt x="4618" y="1658"/>
                </a:lnTo>
                <a:lnTo>
                  <a:pt x="4618" y="1658"/>
                </a:lnTo>
                <a:lnTo>
                  <a:pt x="4616" y="1656"/>
                </a:lnTo>
                <a:lnTo>
                  <a:pt x="4608" y="1654"/>
                </a:lnTo>
                <a:lnTo>
                  <a:pt x="4608" y="1654"/>
                </a:lnTo>
                <a:lnTo>
                  <a:pt x="4605" y="1652"/>
                </a:lnTo>
                <a:lnTo>
                  <a:pt x="4603" y="1652"/>
                </a:lnTo>
                <a:lnTo>
                  <a:pt x="4601" y="1654"/>
                </a:lnTo>
                <a:lnTo>
                  <a:pt x="4597" y="1656"/>
                </a:lnTo>
                <a:lnTo>
                  <a:pt x="4595" y="1656"/>
                </a:lnTo>
                <a:lnTo>
                  <a:pt x="4595" y="1658"/>
                </a:lnTo>
                <a:lnTo>
                  <a:pt x="4595" y="1658"/>
                </a:lnTo>
                <a:lnTo>
                  <a:pt x="4595" y="1658"/>
                </a:lnTo>
                <a:lnTo>
                  <a:pt x="4595" y="1661"/>
                </a:lnTo>
                <a:lnTo>
                  <a:pt x="4593" y="1661"/>
                </a:lnTo>
                <a:lnTo>
                  <a:pt x="4591" y="1663"/>
                </a:lnTo>
                <a:lnTo>
                  <a:pt x="4587" y="1663"/>
                </a:lnTo>
                <a:lnTo>
                  <a:pt x="4585" y="1665"/>
                </a:lnTo>
                <a:lnTo>
                  <a:pt x="4582" y="1665"/>
                </a:lnTo>
                <a:lnTo>
                  <a:pt x="4582" y="1667"/>
                </a:lnTo>
                <a:lnTo>
                  <a:pt x="4582" y="1667"/>
                </a:lnTo>
                <a:lnTo>
                  <a:pt x="4582" y="1669"/>
                </a:lnTo>
                <a:lnTo>
                  <a:pt x="4578" y="1671"/>
                </a:lnTo>
                <a:lnTo>
                  <a:pt x="4578" y="1671"/>
                </a:lnTo>
                <a:lnTo>
                  <a:pt x="4576" y="1673"/>
                </a:lnTo>
                <a:lnTo>
                  <a:pt x="4576" y="1673"/>
                </a:lnTo>
                <a:lnTo>
                  <a:pt x="4572" y="1677"/>
                </a:lnTo>
                <a:lnTo>
                  <a:pt x="4572" y="1677"/>
                </a:lnTo>
                <a:lnTo>
                  <a:pt x="4570" y="1679"/>
                </a:lnTo>
                <a:lnTo>
                  <a:pt x="4570" y="1679"/>
                </a:lnTo>
                <a:lnTo>
                  <a:pt x="4568" y="1679"/>
                </a:lnTo>
                <a:lnTo>
                  <a:pt x="4566" y="1679"/>
                </a:lnTo>
                <a:lnTo>
                  <a:pt x="4564" y="1679"/>
                </a:lnTo>
                <a:lnTo>
                  <a:pt x="4561" y="1677"/>
                </a:lnTo>
                <a:lnTo>
                  <a:pt x="4561" y="1677"/>
                </a:lnTo>
                <a:lnTo>
                  <a:pt x="4561" y="1675"/>
                </a:lnTo>
                <a:lnTo>
                  <a:pt x="4561" y="1673"/>
                </a:lnTo>
                <a:lnTo>
                  <a:pt x="4561" y="1673"/>
                </a:lnTo>
                <a:lnTo>
                  <a:pt x="4559" y="1673"/>
                </a:lnTo>
                <a:lnTo>
                  <a:pt x="4559" y="1673"/>
                </a:lnTo>
                <a:lnTo>
                  <a:pt x="4559" y="1669"/>
                </a:lnTo>
                <a:lnTo>
                  <a:pt x="4557" y="1669"/>
                </a:lnTo>
                <a:lnTo>
                  <a:pt x="4557" y="1667"/>
                </a:lnTo>
                <a:lnTo>
                  <a:pt x="4557" y="1667"/>
                </a:lnTo>
                <a:lnTo>
                  <a:pt x="4557" y="1667"/>
                </a:lnTo>
                <a:lnTo>
                  <a:pt x="4555" y="1669"/>
                </a:lnTo>
                <a:lnTo>
                  <a:pt x="4555" y="1671"/>
                </a:lnTo>
                <a:lnTo>
                  <a:pt x="4555" y="1671"/>
                </a:lnTo>
                <a:lnTo>
                  <a:pt x="4555" y="1669"/>
                </a:lnTo>
                <a:lnTo>
                  <a:pt x="4551" y="1665"/>
                </a:lnTo>
                <a:lnTo>
                  <a:pt x="4551" y="1663"/>
                </a:lnTo>
                <a:lnTo>
                  <a:pt x="4551" y="1661"/>
                </a:lnTo>
                <a:lnTo>
                  <a:pt x="4551" y="1658"/>
                </a:lnTo>
                <a:lnTo>
                  <a:pt x="4551" y="1658"/>
                </a:lnTo>
                <a:lnTo>
                  <a:pt x="4551" y="1656"/>
                </a:lnTo>
                <a:lnTo>
                  <a:pt x="4551" y="1654"/>
                </a:lnTo>
                <a:lnTo>
                  <a:pt x="4553" y="1652"/>
                </a:lnTo>
                <a:lnTo>
                  <a:pt x="4553" y="1652"/>
                </a:lnTo>
                <a:lnTo>
                  <a:pt x="4553" y="1650"/>
                </a:lnTo>
                <a:lnTo>
                  <a:pt x="4553" y="1650"/>
                </a:lnTo>
                <a:lnTo>
                  <a:pt x="4551" y="1648"/>
                </a:lnTo>
                <a:lnTo>
                  <a:pt x="4551" y="1648"/>
                </a:lnTo>
                <a:lnTo>
                  <a:pt x="4551" y="1646"/>
                </a:lnTo>
                <a:lnTo>
                  <a:pt x="4551" y="1644"/>
                </a:lnTo>
                <a:lnTo>
                  <a:pt x="4551" y="1644"/>
                </a:lnTo>
                <a:lnTo>
                  <a:pt x="4549" y="1642"/>
                </a:lnTo>
                <a:lnTo>
                  <a:pt x="4549" y="1642"/>
                </a:lnTo>
                <a:lnTo>
                  <a:pt x="4547" y="1642"/>
                </a:lnTo>
                <a:lnTo>
                  <a:pt x="4545" y="1642"/>
                </a:lnTo>
                <a:lnTo>
                  <a:pt x="4541" y="1642"/>
                </a:lnTo>
                <a:lnTo>
                  <a:pt x="4538" y="1640"/>
                </a:lnTo>
                <a:lnTo>
                  <a:pt x="4536" y="1638"/>
                </a:lnTo>
                <a:lnTo>
                  <a:pt x="4532" y="1638"/>
                </a:lnTo>
                <a:lnTo>
                  <a:pt x="4530" y="1635"/>
                </a:lnTo>
                <a:lnTo>
                  <a:pt x="4528" y="1635"/>
                </a:lnTo>
                <a:lnTo>
                  <a:pt x="4526" y="1635"/>
                </a:lnTo>
                <a:lnTo>
                  <a:pt x="4522" y="1638"/>
                </a:lnTo>
                <a:lnTo>
                  <a:pt x="4522" y="1638"/>
                </a:lnTo>
                <a:lnTo>
                  <a:pt x="4522" y="1640"/>
                </a:lnTo>
                <a:lnTo>
                  <a:pt x="4520" y="1640"/>
                </a:lnTo>
                <a:lnTo>
                  <a:pt x="4517" y="1640"/>
                </a:lnTo>
                <a:lnTo>
                  <a:pt x="4517" y="1642"/>
                </a:lnTo>
                <a:lnTo>
                  <a:pt x="4511" y="1642"/>
                </a:lnTo>
                <a:lnTo>
                  <a:pt x="4509" y="1644"/>
                </a:lnTo>
                <a:lnTo>
                  <a:pt x="4509" y="1644"/>
                </a:lnTo>
                <a:lnTo>
                  <a:pt x="4509" y="1644"/>
                </a:lnTo>
                <a:lnTo>
                  <a:pt x="4509" y="1644"/>
                </a:lnTo>
                <a:lnTo>
                  <a:pt x="4509" y="1646"/>
                </a:lnTo>
                <a:lnTo>
                  <a:pt x="4509" y="1648"/>
                </a:lnTo>
                <a:lnTo>
                  <a:pt x="4507" y="1648"/>
                </a:lnTo>
                <a:lnTo>
                  <a:pt x="4507" y="1650"/>
                </a:lnTo>
                <a:lnTo>
                  <a:pt x="4507" y="1650"/>
                </a:lnTo>
                <a:lnTo>
                  <a:pt x="4505" y="1650"/>
                </a:lnTo>
                <a:lnTo>
                  <a:pt x="4505" y="1652"/>
                </a:lnTo>
                <a:lnTo>
                  <a:pt x="4507" y="1652"/>
                </a:lnTo>
                <a:lnTo>
                  <a:pt x="4507" y="1652"/>
                </a:lnTo>
                <a:lnTo>
                  <a:pt x="4509" y="1652"/>
                </a:lnTo>
                <a:lnTo>
                  <a:pt x="4509" y="1652"/>
                </a:lnTo>
                <a:lnTo>
                  <a:pt x="4509" y="1652"/>
                </a:lnTo>
                <a:lnTo>
                  <a:pt x="4515" y="1654"/>
                </a:lnTo>
                <a:lnTo>
                  <a:pt x="4517" y="1654"/>
                </a:lnTo>
                <a:lnTo>
                  <a:pt x="4520" y="1654"/>
                </a:lnTo>
                <a:lnTo>
                  <a:pt x="4520" y="1656"/>
                </a:lnTo>
                <a:lnTo>
                  <a:pt x="4520" y="1658"/>
                </a:lnTo>
                <a:lnTo>
                  <a:pt x="4520" y="1661"/>
                </a:lnTo>
                <a:lnTo>
                  <a:pt x="4522" y="1661"/>
                </a:lnTo>
                <a:lnTo>
                  <a:pt x="4522" y="1661"/>
                </a:lnTo>
                <a:lnTo>
                  <a:pt x="4524" y="1663"/>
                </a:lnTo>
                <a:lnTo>
                  <a:pt x="4524" y="1663"/>
                </a:lnTo>
                <a:lnTo>
                  <a:pt x="4526" y="1663"/>
                </a:lnTo>
                <a:lnTo>
                  <a:pt x="4528" y="1663"/>
                </a:lnTo>
                <a:lnTo>
                  <a:pt x="4530" y="1663"/>
                </a:lnTo>
                <a:lnTo>
                  <a:pt x="4532" y="1665"/>
                </a:lnTo>
                <a:lnTo>
                  <a:pt x="4534" y="1665"/>
                </a:lnTo>
                <a:lnTo>
                  <a:pt x="4538" y="1663"/>
                </a:lnTo>
                <a:lnTo>
                  <a:pt x="4541" y="1663"/>
                </a:lnTo>
                <a:lnTo>
                  <a:pt x="4541" y="1663"/>
                </a:lnTo>
                <a:lnTo>
                  <a:pt x="4545" y="1663"/>
                </a:lnTo>
                <a:lnTo>
                  <a:pt x="4547" y="1661"/>
                </a:lnTo>
                <a:lnTo>
                  <a:pt x="4547" y="1663"/>
                </a:lnTo>
                <a:lnTo>
                  <a:pt x="4547" y="1663"/>
                </a:lnTo>
                <a:lnTo>
                  <a:pt x="4547" y="1663"/>
                </a:lnTo>
                <a:lnTo>
                  <a:pt x="4547" y="1665"/>
                </a:lnTo>
                <a:lnTo>
                  <a:pt x="4547" y="1665"/>
                </a:lnTo>
                <a:lnTo>
                  <a:pt x="4547" y="1665"/>
                </a:lnTo>
                <a:lnTo>
                  <a:pt x="4547" y="1667"/>
                </a:lnTo>
                <a:lnTo>
                  <a:pt x="4547" y="1667"/>
                </a:lnTo>
                <a:lnTo>
                  <a:pt x="4545" y="1667"/>
                </a:lnTo>
                <a:lnTo>
                  <a:pt x="4545" y="1667"/>
                </a:lnTo>
                <a:lnTo>
                  <a:pt x="4545" y="1669"/>
                </a:lnTo>
                <a:lnTo>
                  <a:pt x="4545" y="1669"/>
                </a:lnTo>
                <a:lnTo>
                  <a:pt x="4543" y="1667"/>
                </a:lnTo>
                <a:lnTo>
                  <a:pt x="4543" y="1667"/>
                </a:lnTo>
                <a:lnTo>
                  <a:pt x="4541" y="1667"/>
                </a:lnTo>
                <a:lnTo>
                  <a:pt x="4538" y="1667"/>
                </a:lnTo>
                <a:lnTo>
                  <a:pt x="4536" y="1667"/>
                </a:lnTo>
                <a:lnTo>
                  <a:pt x="4536" y="1667"/>
                </a:lnTo>
                <a:lnTo>
                  <a:pt x="4534" y="1667"/>
                </a:lnTo>
                <a:lnTo>
                  <a:pt x="4532" y="1669"/>
                </a:lnTo>
                <a:lnTo>
                  <a:pt x="4530" y="1671"/>
                </a:lnTo>
                <a:lnTo>
                  <a:pt x="4530" y="1671"/>
                </a:lnTo>
                <a:lnTo>
                  <a:pt x="4528" y="1671"/>
                </a:lnTo>
                <a:lnTo>
                  <a:pt x="4524" y="1669"/>
                </a:lnTo>
                <a:lnTo>
                  <a:pt x="4524" y="1669"/>
                </a:lnTo>
                <a:lnTo>
                  <a:pt x="4522" y="1671"/>
                </a:lnTo>
                <a:lnTo>
                  <a:pt x="4520" y="1671"/>
                </a:lnTo>
                <a:lnTo>
                  <a:pt x="4520" y="1673"/>
                </a:lnTo>
                <a:lnTo>
                  <a:pt x="4522" y="1673"/>
                </a:lnTo>
                <a:lnTo>
                  <a:pt x="4522" y="1673"/>
                </a:lnTo>
                <a:lnTo>
                  <a:pt x="4524" y="1673"/>
                </a:lnTo>
                <a:lnTo>
                  <a:pt x="4526" y="1673"/>
                </a:lnTo>
                <a:lnTo>
                  <a:pt x="4528" y="1675"/>
                </a:lnTo>
                <a:lnTo>
                  <a:pt x="4530" y="1679"/>
                </a:lnTo>
                <a:lnTo>
                  <a:pt x="4532" y="1679"/>
                </a:lnTo>
                <a:lnTo>
                  <a:pt x="4532" y="1682"/>
                </a:lnTo>
                <a:lnTo>
                  <a:pt x="4530" y="1684"/>
                </a:lnTo>
                <a:lnTo>
                  <a:pt x="4532" y="1686"/>
                </a:lnTo>
                <a:lnTo>
                  <a:pt x="4532" y="1688"/>
                </a:lnTo>
                <a:lnTo>
                  <a:pt x="4532" y="1688"/>
                </a:lnTo>
                <a:lnTo>
                  <a:pt x="4534" y="1690"/>
                </a:lnTo>
                <a:lnTo>
                  <a:pt x="4534" y="1690"/>
                </a:lnTo>
                <a:lnTo>
                  <a:pt x="4536" y="1690"/>
                </a:lnTo>
                <a:lnTo>
                  <a:pt x="4536" y="1690"/>
                </a:lnTo>
                <a:lnTo>
                  <a:pt x="4538" y="1690"/>
                </a:lnTo>
                <a:lnTo>
                  <a:pt x="4541" y="1688"/>
                </a:lnTo>
                <a:lnTo>
                  <a:pt x="4541" y="1686"/>
                </a:lnTo>
                <a:lnTo>
                  <a:pt x="4541" y="1686"/>
                </a:lnTo>
                <a:lnTo>
                  <a:pt x="4541" y="1686"/>
                </a:lnTo>
                <a:lnTo>
                  <a:pt x="4543" y="1684"/>
                </a:lnTo>
                <a:lnTo>
                  <a:pt x="4543" y="1682"/>
                </a:lnTo>
                <a:lnTo>
                  <a:pt x="4543" y="1679"/>
                </a:lnTo>
                <a:lnTo>
                  <a:pt x="4543" y="1679"/>
                </a:lnTo>
                <a:lnTo>
                  <a:pt x="4545" y="1679"/>
                </a:lnTo>
                <a:lnTo>
                  <a:pt x="4545" y="1677"/>
                </a:lnTo>
                <a:lnTo>
                  <a:pt x="4545" y="1675"/>
                </a:lnTo>
                <a:lnTo>
                  <a:pt x="4545" y="1675"/>
                </a:lnTo>
                <a:lnTo>
                  <a:pt x="4545" y="1675"/>
                </a:lnTo>
                <a:lnTo>
                  <a:pt x="4547" y="1675"/>
                </a:lnTo>
                <a:lnTo>
                  <a:pt x="4547" y="1677"/>
                </a:lnTo>
                <a:lnTo>
                  <a:pt x="4545" y="1677"/>
                </a:lnTo>
                <a:lnTo>
                  <a:pt x="4545" y="1679"/>
                </a:lnTo>
                <a:lnTo>
                  <a:pt x="4545" y="1682"/>
                </a:lnTo>
                <a:lnTo>
                  <a:pt x="4545" y="1682"/>
                </a:lnTo>
                <a:lnTo>
                  <a:pt x="4547" y="1684"/>
                </a:lnTo>
                <a:lnTo>
                  <a:pt x="4547" y="1684"/>
                </a:lnTo>
                <a:lnTo>
                  <a:pt x="4547" y="1684"/>
                </a:lnTo>
                <a:lnTo>
                  <a:pt x="4549" y="1686"/>
                </a:lnTo>
                <a:lnTo>
                  <a:pt x="4549" y="1686"/>
                </a:lnTo>
                <a:lnTo>
                  <a:pt x="4549" y="1686"/>
                </a:lnTo>
                <a:lnTo>
                  <a:pt x="4551" y="1686"/>
                </a:lnTo>
                <a:lnTo>
                  <a:pt x="4551" y="1686"/>
                </a:lnTo>
                <a:lnTo>
                  <a:pt x="4551" y="1686"/>
                </a:lnTo>
                <a:lnTo>
                  <a:pt x="4551" y="1688"/>
                </a:lnTo>
                <a:lnTo>
                  <a:pt x="4553" y="1688"/>
                </a:lnTo>
                <a:lnTo>
                  <a:pt x="4555" y="1688"/>
                </a:lnTo>
                <a:lnTo>
                  <a:pt x="4555" y="1688"/>
                </a:lnTo>
                <a:lnTo>
                  <a:pt x="4557" y="1688"/>
                </a:lnTo>
                <a:lnTo>
                  <a:pt x="4557" y="1688"/>
                </a:lnTo>
                <a:lnTo>
                  <a:pt x="4559" y="1688"/>
                </a:lnTo>
                <a:lnTo>
                  <a:pt x="4559" y="1688"/>
                </a:lnTo>
                <a:lnTo>
                  <a:pt x="4561" y="1688"/>
                </a:lnTo>
                <a:lnTo>
                  <a:pt x="4559" y="1688"/>
                </a:lnTo>
                <a:lnTo>
                  <a:pt x="4559" y="1688"/>
                </a:lnTo>
                <a:lnTo>
                  <a:pt x="4559" y="1690"/>
                </a:lnTo>
                <a:lnTo>
                  <a:pt x="4559" y="1692"/>
                </a:lnTo>
                <a:lnTo>
                  <a:pt x="4566" y="1694"/>
                </a:lnTo>
                <a:lnTo>
                  <a:pt x="4568" y="1694"/>
                </a:lnTo>
                <a:lnTo>
                  <a:pt x="4568" y="1694"/>
                </a:lnTo>
                <a:lnTo>
                  <a:pt x="4570" y="1694"/>
                </a:lnTo>
                <a:lnTo>
                  <a:pt x="4574" y="1696"/>
                </a:lnTo>
                <a:lnTo>
                  <a:pt x="4578" y="1696"/>
                </a:lnTo>
                <a:lnTo>
                  <a:pt x="4580" y="1696"/>
                </a:lnTo>
                <a:lnTo>
                  <a:pt x="4580" y="1698"/>
                </a:lnTo>
                <a:lnTo>
                  <a:pt x="4585" y="1698"/>
                </a:lnTo>
                <a:lnTo>
                  <a:pt x="4587" y="1700"/>
                </a:lnTo>
                <a:lnTo>
                  <a:pt x="4591" y="1700"/>
                </a:lnTo>
                <a:lnTo>
                  <a:pt x="4591" y="1702"/>
                </a:lnTo>
                <a:lnTo>
                  <a:pt x="4593" y="1702"/>
                </a:lnTo>
                <a:lnTo>
                  <a:pt x="4593" y="1702"/>
                </a:lnTo>
                <a:lnTo>
                  <a:pt x="4593" y="1702"/>
                </a:lnTo>
                <a:lnTo>
                  <a:pt x="4595" y="1702"/>
                </a:lnTo>
                <a:lnTo>
                  <a:pt x="4595" y="1702"/>
                </a:lnTo>
                <a:lnTo>
                  <a:pt x="4595" y="1702"/>
                </a:lnTo>
                <a:lnTo>
                  <a:pt x="4597" y="1702"/>
                </a:lnTo>
                <a:lnTo>
                  <a:pt x="4597" y="1702"/>
                </a:lnTo>
                <a:lnTo>
                  <a:pt x="4603" y="1707"/>
                </a:lnTo>
                <a:lnTo>
                  <a:pt x="4603" y="1707"/>
                </a:lnTo>
                <a:lnTo>
                  <a:pt x="4605" y="1709"/>
                </a:lnTo>
                <a:lnTo>
                  <a:pt x="4605" y="1709"/>
                </a:lnTo>
                <a:lnTo>
                  <a:pt x="4605" y="1709"/>
                </a:lnTo>
                <a:lnTo>
                  <a:pt x="4608" y="1709"/>
                </a:lnTo>
                <a:lnTo>
                  <a:pt x="4608" y="1709"/>
                </a:lnTo>
                <a:lnTo>
                  <a:pt x="4608" y="1711"/>
                </a:lnTo>
                <a:lnTo>
                  <a:pt x="4608" y="1713"/>
                </a:lnTo>
                <a:lnTo>
                  <a:pt x="4608" y="1713"/>
                </a:lnTo>
                <a:lnTo>
                  <a:pt x="4608" y="1713"/>
                </a:lnTo>
                <a:lnTo>
                  <a:pt x="4610" y="1713"/>
                </a:lnTo>
                <a:lnTo>
                  <a:pt x="4610" y="1713"/>
                </a:lnTo>
                <a:lnTo>
                  <a:pt x="4610" y="1713"/>
                </a:lnTo>
                <a:lnTo>
                  <a:pt x="4612" y="1713"/>
                </a:lnTo>
                <a:lnTo>
                  <a:pt x="4610" y="1713"/>
                </a:lnTo>
                <a:lnTo>
                  <a:pt x="4610" y="1715"/>
                </a:lnTo>
                <a:lnTo>
                  <a:pt x="4612" y="1715"/>
                </a:lnTo>
                <a:lnTo>
                  <a:pt x="4612" y="1715"/>
                </a:lnTo>
                <a:lnTo>
                  <a:pt x="4612" y="1715"/>
                </a:lnTo>
                <a:lnTo>
                  <a:pt x="4612" y="1717"/>
                </a:lnTo>
                <a:lnTo>
                  <a:pt x="4612" y="1719"/>
                </a:lnTo>
                <a:lnTo>
                  <a:pt x="4614" y="1721"/>
                </a:lnTo>
                <a:lnTo>
                  <a:pt x="4614" y="1723"/>
                </a:lnTo>
                <a:lnTo>
                  <a:pt x="4616" y="1726"/>
                </a:lnTo>
                <a:lnTo>
                  <a:pt x="4618" y="1726"/>
                </a:lnTo>
                <a:lnTo>
                  <a:pt x="4618" y="1728"/>
                </a:lnTo>
                <a:lnTo>
                  <a:pt x="4618" y="1730"/>
                </a:lnTo>
                <a:lnTo>
                  <a:pt x="4620" y="1730"/>
                </a:lnTo>
                <a:lnTo>
                  <a:pt x="4616" y="1730"/>
                </a:lnTo>
                <a:lnTo>
                  <a:pt x="4616" y="1730"/>
                </a:lnTo>
                <a:lnTo>
                  <a:pt x="4616" y="1732"/>
                </a:lnTo>
                <a:lnTo>
                  <a:pt x="4618" y="1732"/>
                </a:lnTo>
                <a:lnTo>
                  <a:pt x="4620" y="1734"/>
                </a:lnTo>
                <a:lnTo>
                  <a:pt x="4622" y="1734"/>
                </a:lnTo>
                <a:lnTo>
                  <a:pt x="4622" y="1734"/>
                </a:lnTo>
                <a:lnTo>
                  <a:pt x="4624" y="1734"/>
                </a:lnTo>
                <a:lnTo>
                  <a:pt x="4622" y="1736"/>
                </a:lnTo>
                <a:lnTo>
                  <a:pt x="4622" y="1736"/>
                </a:lnTo>
                <a:lnTo>
                  <a:pt x="4620" y="1734"/>
                </a:lnTo>
                <a:lnTo>
                  <a:pt x="4620" y="1734"/>
                </a:lnTo>
                <a:lnTo>
                  <a:pt x="4618" y="1734"/>
                </a:lnTo>
                <a:lnTo>
                  <a:pt x="4618" y="1736"/>
                </a:lnTo>
                <a:lnTo>
                  <a:pt x="4618" y="1736"/>
                </a:lnTo>
                <a:lnTo>
                  <a:pt x="4620" y="1736"/>
                </a:lnTo>
                <a:lnTo>
                  <a:pt x="4620" y="1738"/>
                </a:lnTo>
                <a:lnTo>
                  <a:pt x="4620" y="1738"/>
                </a:lnTo>
                <a:lnTo>
                  <a:pt x="4620" y="1738"/>
                </a:lnTo>
                <a:lnTo>
                  <a:pt x="4622" y="1740"/>
                </a:lnTo>
                <a:lnTo>
                  <a:pt x="4622" y="1740"/>
                </a:lnTo>
                <a:lnTo>
                  <a:pt x="4622" y="1740"/>
                </a:lnTo>
                <a:lnTo>
                  <a:pt x="4622" y="1742"/>
                </a:lnTo>
                <a:lnTo>
                  <a:pt x="4622" y="1744"/>
                </a:lnTo>
                <a:lnTo>
                  <a:pt x="4620" y="1744"/>
                </a:lnTo>
                <a:lnTo>
                  <a:pt x="4620" y="1747"/>
                </a:lnTo>
                <a:lnTo>
                  <a:pt x="4620" y="1747"/>
                </a:lnTo>
                <a:lnTo>
                  <a:pt x="4620" y="1749"/>
                </a:lnTo>
                <a:lnTo>
                  <a:pt x="4620" y="1749"/>
                </a:lnTo>
                <a:lnTo>
                  <a:pt x="4620" y="1749"/>
                </a:lnTo>
                <a:lnTo>
                  <a:pt x="4620" y="1751"/>
                </a:lnTo>
                <a:lnTo>
                  <a:pt x="4622" y="1749"/>
                </a:lnTo>
                <a:lnTo>
                  <a:pt x="4624" y="1747"/>
                </a:lnTo>
                <a:lnTo>
                  <a:pt x="4624" y="1747"/>
                </a:lnTo>
                <a:lnTo>
                  <a:pt x="4624" y="1747"/>
                </a:lnTo>
                <a:lnTo>
                  <a:pt x="4626" y="1749"/>
                </a:lnTo>
                <a:lnTo>
                  <a:pt x="4626" y="1749"/>
                </a:lnTo>
                <a:lnTo>
                  <a:pt x="4626" y="1749"/>
                </a:lnTo>
                <a:lnTo>
                  <a:pt x="4629" y="1749"/>
                </a:lnTo>
                <a:lnTo>
                  <a:pt x="4631" y="1749"/>
                </a:lnTo>
                <a:lnTo>
                  <a:pt x="4633" y="1749"/>
                </a:lnTo>
                <a:lnTo>
                  <a:pt x="4635" y="1749"/>
                </a:lnTo>
                <a:lnTo>
                  <a:pt x="4637" y="1747"/>
                </a:lnTo>
                <a:lnTo>
                  <a:pt x="4637" y="1744"/>
                </a:lnTo>
                <a:lnTo>
                  <a:pt x="4637" y="1747"/>
                </a:lnTo>
                <a:lnTo>
                  <a:pt x="4635" y="1749"/>
                </a:lnTo>
                <a:lnTo>
                  <a:pt x="4635" y="1749"/>
                </a:lnTo>
                <a:lnTo>
                  <a:pt x="4637" y="1749"/>
                </a:lnTo>
                <a:lnTo>
                  <a:pt x="4637" y="1751"/>
                </a:lnTo>
                <a:lnTo>
                  <a:pt x="4643" y="1755"/>
                </a:lnTo>
                <a:lnTo>
                  <a:pt x="4645" y="1757"/>
                </a:lnTo>
                <a:lnTo>
                  <a:pt x="4645" y="1759"/>
                </a:lnTo>
                <a:lnTo>
                  <a:pt x="4647" y="1761"/>
                </a:lnTo>
                <a:lnTo>
                  <a:pt x="4649" y="1761"/>
                </a:lnTo>
                <a:lnTo>
                  <a:pt x="4652" y="1763"/>
                </a:lnTo>
                <a:lnTo>
                  <a:pt x="4654" y="1763"/>
                </a:lnTo>
                <a:lnTo>
                  <a:pt x="4654" y="1763"/>
                </a:lnTo>
                <a:lnTo>
                  <a:pt x="4656" y="1763"/>
                </a:lnTo>
                <a:lnTo>
                  <a:pt x="4658" y="1763"/>
                </a:lnTo>
                <a:lnTo>
                  <a:pt x="4660" y="1763"/>
                </a:lnTo>
                <a:lnTo>
                  <a:pt x="4660" y="1763"/>
                </a:lnTo>
                <a:lnTo>
                  <a:pt x="4664" y="1763"/>
                </a:lnTo>
                <a:lnTo>
                  <a:pt x="4668" y="1763"/>
                </a:lnTo>
                <a:lnTo>
                  <a:pt x="4668" y="1763"/>
                </a:lnTo>
                <a:lnTo>
                  <a:pt x="4670" y="1763"/>
                </a:lnTo>
                <a:lnTo>
                  <a:pt x="4670" y="1763"/>
                </a:lnTo>
                <a:lnTo>
                  <a:pt x="4673" y="1765"/>
                </a:lnTo>
                <a:lnTo>
                  <a:pt x="4675" y="1765"/>
                </a:lnTo>
                <a:lnTo>
                  <a:pt x="4677" y="1763"/>
                </a:lnTo>
                <a:lnTo>
                  <a:pt x="4681" y="1761"/>
                </a:lnTo>
                <a:lnTo>
                  <a:pt x="4683" y="1761"/>
                </a:lnTo>
                <a:lnTo>
                  <a:pt x="4685" y="1759"/>
                </a:lnTo>
                <a:lnTo>
                  <a:pt x="4685" y="1759"/>
                </a:lnTo>
                <a:lnTo>
                  <a:pt x="4685" y="1757"/>
                </a:lnTo>
                <a:lnTo>
                  <a:pt x="4685" y="1757"/>
                </a:lnTo>
                <a:lnTo>
                  <a:pt x="4683" y="1755"/>
                </a:lnTo>
                <a:lnTo>
                  <a:pt x="4683" y="1755"/>
                </a:lnTo>
                <a:lnTo>
                  <a:pt x="4681" y="1753"/>
                </a:lnTo>
                <a:lnTo>
                  <a:pt x="4681" y="1753"/>
                </a:lnTo>
                <a:lnTo>
                  <a:pt x="4679" y="1753"/>
                </a:lnTo>
                <a:lnTo>
                  <a:pt x="4677" y="1751"/>
                </a:lnTo>
                <a:lnTo>
                  <a:pt x="4673" y="1751"/>
                </a:lnTo>
                <a:lnTo>
                  <a:pt x="4673" y="1751"/>
                </a:lnTo>
                <a:lnTo>
                  <a:pt x="4670" y="1751"/>
                </a:lnTo>
                <a:lnTo>
                  <a:pt x="4670" y="1751"/>
                </a:lnTo>
                <a:lnTo>
                  <a:pt x="4670" y="1749"/>
                </a:lnTo>
                <a:lnTo>
                  <a:pt x="4668" y="1749"/>
                </a:lnTo>
                <a:lnTo>
                  <a:pt x="4668" y="1749"/>
                </a:lnTo>
                <a:lnTo>
                  <a:pt x="4670" y="1749"/>
                </a:lnTo>
                <a:lnTo>
                  <a:pt x="4670" y="1749"/>
                </a:lnTo>
                <a:lnTo>
                  <a:pt x="4670" y="1751"/>
                </a:lnTo>
                <a:lnTo>
                  <a:pt x="4670" y="1751"/>
                </a:lnTo>
                <a:lnTo>
                  <a:pt x="4673" y="1751"/>
                </a:lnTo>
                <a:lnTo>
                  <a:pt x="4675" y="1751"/>
                </a:lnTo>
                <a:lnTo>
                  <a:pt x="4675" y="1751"/>
                </a:lnTo>
                <a:lnTo>
                  <a:pt x="4677" y="1751"/>
                </a:lnTo>
                <a:lnTo>
                  <a:pt x="4679" y="1751"/>
                </a:lnTo>
                <a:lnTo>
                  <a:pt x="4681" y="1751"/>
                </a:lnTo>
                <a:lnTo>
                  <a:pt x="4683" y="1751"/>
                </a:lnTo>
                <a:lnTo>
                  <a:pt x="4685" y="1751"/>
                </a:lnTo>
                <a:lnTo>
                  <a:pt x="4689" y="1749"/>
                </a:lnTo>
                <a:lnTo>
                  <a:pt x="4687" y="1749"/>
                </a:lnTo>
                <a:lnTo>
                  <a:pt x="4687" y="1747"/>
                </a:lnTo>
                <a:lnTo>
                  <a:pt x="4687" y="1747"/>
                </a:lnTo>
                <a:lnTo>
                  <a:pt x="4687" y="1747"/>
                </a:lnTo>
                <a:lnTo>
                  <a:pt x="4689" y="1747"/>
                </a:lnTo>
                <a:lnTo>
                  <a:pt x="4691" y="1747"/>
                </a:lnTo>
                <a:lnTo>
                  <a:pt x="4691" y="1747"/>
                </a:lnTo>
                <a:lnTo>
                  <a:pt x="4691" y="1747"/>
                </a:lnTo>
                <a:lnTo>
                  <a:pt x="4691" y="1744"/>
                </a:lnTo>
                <a:lnTo>
                  <a:pt x="4691" y="1747"/>
                </a:lnTo>
                <a:lnTo>
                  <a:pt x="4693" y="1744"/>
                </a:lnTo>
                <a:lnTo>
                  <a:pt x="4689" y="1740"/>
                </a:lnTo>
                <a:lnTo>
                  <a:pt x="4689" y="1738"/>
                </a:lnTo>
                <a:lnTo>
                  <a:pt x="4689" y="1738"/>
                </a:lnTo>
                <a:lnTo>
                  <a:pt x="4691" y="1740"/>
                </a:lnTo>
                <a:lnTo>
                  <a:pt x="4691" y="1740"/>
                </a:lnTo>
                <a:lnTo>
                  <a:pt x="4691" y="1742"/>
                </a:lnTo>
                <a:lnTo>
                  <a:pt x="4693" y="1742"/>
                </a:lnTo>
                <a:lnTo>
                  <a:pt x="4696" y="1742"/>
                </a:lnTo>
                <a:lnTo>
                  <a:pt x="4698" y="1742"/>
                </a:lnTo>
                <a:lnTo>
                  <a:pt x="4698" y="1742"/>
                </a:lnTo>
                <a:lnTo>
                  <a:pt x="4698" y="1742"/>
                </a:lnTo>
                <a:lnTo>
                  <a:pt x="4700" y="1742"/>
                </a:lnTo>
                <a:lnTo>
                  <a:pt x="4700" y="1742"/>
                </a:lnTo>
                <a:lnTo>
                  <a:pt x="4700" y="1742"/>
                </a:lnTo>
                <a:lnTo>
                  <a:pt x="4700" y="1740"/>
                </a:lnTo>
                <a:lnTo>
                  <a:pt x="4702" y="1740"/>
                </a:lnTo>
                <a:lnTo>
                  <a:pt x="4702" y="1740"/>
                </a:lnTo>
                <a:lnTo>
                  <a:pt x="4704" y="1740"/>
                </a:lnTo>
                <a:lnTo>
                  <a:pt x="4706" y="1740"/>
                </a:lnTo>
                <a:lnTo>
                  <a:pt x="4706" y="1740"/>
                </a:lnTo>
                <a:lnTo>
                  <a:pt x="4706" y="1742"/>
                </a:lnTo>
                <a:lnTo>
                  <a:pt x="4708" y="1742"/>
                </a:lnTo>
                <a:lnTo>
                  <a:pt x="4708" y="1742"/>
                </a:lnTo>
                <a:lnTo>
                  <a:pt x="4710" y="1744"/>
                </a:lnTo>
                <a:lnTo>
                  <a:pt x="4710" y="1744"/>
                </a:lnTo>
                <a:lnTo>
                  <a:pt x="4712" y="1744"/>
                </a:lnTo>
                <a:lnTo>
                  <a:pt x="4714" y="1744"/>
                </a:lnTo>
                <a:lnTo>
                  <a:pt x="4717" y="1744"/>
                </a:lnTo>
                <a:lnTo>
                  <a:pt x="4719" y="1747"/>
                </a:lnTo>
                <a:lnTo>
                  <a:pt x="4719" y="1747"/>
                </a:lnTo>
                <a:lnTo>
                  <a:pt x="4721" y="1747"/>
                </a:lnTo>
                <a:lnTo>
                  <a:pt x="4723" y="1747"/>
                </a:lnTo>
                <a:lnTo>
                  <a:pt x="4725" y="1749"/>
                </a:lnTo>
                <a:lnTo>
                  <a:pt x="4725" y="1749"/>
                </a:lnTo>
                <a:lnTo>
                  <a:pt x="4725" y="1749"/>
                </a:lnTo>
                <a:lnTo>
                  <a:pt x="4725" y="1751"/>
                </a:lnTo>
                <a:lnTo>
                  <a:pt x="4727" y="1751"/>
                </a:lnTo>
                <a:lnTo>
                  <a:pt x="4727" y="1753"/>
                </a:lnTo>
                <a:lnTo>
                  <a:pt x="4729" y="1755"/>
                </a:lnTo>
                <a:lnTo>
                  <a:pt x="4731" y="1757"/>
                </a:lnTo>
                <a:lnTo>
                  <a:pt x="4731" y="1759"/>
                </a:lnTo>
                <a:lnTo>
                  <a:pt x="4733" y="1761"/>
                </a:lnTo>
                <a:lnTo>
                  <a:pt x="4735" y="1761"/>
                </a:lnTo>
                <a:lnTo>
                  <a:pt x="4735" y="1761"/>
                </a:lnTo>
                <a:lnTo>
                  <a:pt x="4737" y="1761"/>
                </a:lnTo>
                <a:lnTo>
                  <a:pt x="4735" y="1763"/>
                </a:lnTo>
                <a:lnTo>
                  <a:pt x="4735" y="1763"/>
                </a:lnTo>
                <a:lnTo>
                  <a:pt x="4737" y="1765"/>
                </a:lnTo>
                <a:lnTo>
                  <a:pt x="4737" y="1767"/>
                </a:lnTo>
                <a:lnTo>
                  <a:pt x="4742" y="1770"/>
                </a:lnTo>
                <a:lnTo>
                  <a:pt x="4744" y="1770"/>
                </a:lnTo>
                <a:lnTo>
                  <a:pt x="4744" y="1772"/>
                </a:lnTo>
                <a:lnTo>
                  <a:pt x="4746" y="1774"/>
                </a:lnTo>
                <a:lnTo>
                  <a:pt x="4746" y="1774"/>
                </a:lnTo>
                <a:lnTo>
                  <a:pt x="4748" y="1776"/>
                </a:lnTo>
                <a:lnTo>
                  <a:pt x="4748" y="1776"/>
                </a:lnTo>
                <a:lnTo>
                  <a:pt x="4750" y="1776"/>
                </a:lnTo>
                <a:lnTo>
                  <a:pt x="4752" y="1778"/>
                </a:lnTo>
                <a:lnTo>
                  <a:pt x="4754" y="1778"/>
                </a:lnTo>
                <a:lnTo>
                  <a:pt x="4754" y="1776"/>
                </a:lnTo>
                <a:lnTo>
                  <a:pt x="4756" y="1778"/>
                </a:lnTo>
                <a:lnTo>
                  <a:pt x="4756" y="1778"/>
                </a:lnTo>
                <a:lnTo>
                  <a:pt x="4758" y="1778"/>
                </a:lnTo>
                <a:lnTo>
                  <a:pt x="4761" y="1778"/>
                </a:lnTo>
                <a:lnTo>
                  <a:pt x="4761" y="1778"/>
                </a:lnTo>
                <a:lnTo>
                  <a:pt x="4763" y="1778"/>
                </a:lnTo>
                <a:lnTo>
                  <a:pt x="4765" y="1778"/>
                </a:lnTo>
                <a:lnTo>
                  <a:pt x="4765" y="1778"/>
                </a:lnTo>
                <a:lnTo>
                  <a:pt x="4771" y="1780"/>
                </a:lnTo>
                <a:lnTo>
                  <a:pt x="4775" y="1780"/>
                </a:lnTo>
                <a:lnTo>
                  <a:pt x="4775" y="1780"/>
                </a:lnTo>
                <a:lnTo>
                  <a:pt x="4777" y="1780"/>
                </a:lnTo>
                <a:lnTo>
                  <a:pt x="4779" y="1780"/>
                </a:lnTo>
                <a:lnTo>
                  <a:pt x="4779" y="1782"/>
                </a:lnTo>
                <a:lnTo>
                  <a:pt x="4781" y="1782"/>
                </a:lnTo>
                <a:lnTo>
                  <a:pt x="4781" y="1784"/>
                </a:lnTo>
                <a:lnTo>
                  <a:pt x="4784" y="1784"/>
                </a:lnTo>
                <a:lnTo>
                  <a:pt x="4786" y="1784"/>
                </a:lnTo>
                <a:lnTo>
                  <a:pt x="4788" y="1784"/>
                </a:lnTo>
                <a:lnTo>
                  <a:pt x="4788" y="1784"/>
                </a:lnTo>
                <a:lnTo>
                  <a:pt x="4790" y="1784"/>
                </a:lnTo>
                <a:lnTo>
                  <a:pt x="4790" y="1782"/>
                </a:lnTo>
                <a:lnTo>
                  <a:pt x="4790" y="1782"/>
                </a:lnTo>
                <a:lnTo>
                  <a:pt x="4788" y="1782"/>
                </a:lnTo>
                <a:lnTo>
                  <a:pt x="4788" y="1780"/>
                </a:lnTo>
                <a:lnTo>
                  <a:pt x="4788" y="1780"/>
                </a:lnTo>
                <a:lnTo>
                  <a:pt x="4790" y="1780"/>
                </a:lnTo>
                <a:close/>
                <a:moveTo>
                  <a:pt x="4687" y="1753"/>
                </a:moveTo>
                <a:lnTo>
                  <a:pt x="4687" y="1753"/>
                </a:lnTo>
                <a:lnTo>
                  <a:pt x="4687" y="1753"/>
                </a:lnTo>
                <a:lnTo>
                  <a:pt x="4687" y="1751"/>
                </a:lnTo>
                <a:lnTo>
                  <a:pt x="4683" y="1751"/>
                </a:lnTo>
                <a:lnTo>
                  <a:pt x="4685" y="1753"/>
                </a:lnTo>
                <a:lnTo>
                  <a:pt x="4687" y="1753"/>
                </a:lnTo>
                <a:lnTo>
                  <a:pt x="4687" y="1753"/>
                </a:lnTo>
                <a:close/>
                <a:moveTo>
                  <a:pt x="4629" y="1879"/>
                </a:moveTo>
                <a:lnTo>
                  <a:pt x="4626" y="1879"/>
                </a:lnTo>
                <a:lnTo>
                  <a:pt x="4629" y="1879"/>
                </a:lnTo>
                <a:lnTo>
                  <a:pt x="4629" y="1879"/>
                </a:lnTo>
                <a:lnTo>
                  <a:pt x="4631" y="1879"/>
                </a:lnTo>
                <a:lnTo>
                  <a:pt x="4629" y="1879"/>
                </a:lnTo>
                <a:lnTo>
                  <a:pt x="4629" y="1877"/>
                </a:lnTo>
                <a:lnTo>
                  <a:pt x="4629" y="1879"/>
                </a:lnTo>
                <a:close/>
                <a:moveTo>
                  <a:pt x="4616" y="1751"/>
                </a:moveTo>
                <a:lnTo>
                  <a:pt x="4620" y="1753"/>
                </a:lnTo>
                <a:lnTo>
                  <a:pt x="4620" y="1753"/>
                </a:lnTo>
                <a:lnTo>
                  <a:pt x="4620" y="1751"/>
                </a:lnTo>
                <a:lnTo>
                  <a:pt x="4618" y="1749"/>
                </a:lnTo>
                <a:lnTo>
                  <a:pt x="4618" y="1749"/>
                </a:lnTo>
                <a:lnTo>
                  <a:pt x="4616" y="1749"/>
                </a:lnTo>
                <a:lnTo>
                  <a:pt x="4616" y="1751"/>
                </a:lnTo>
                <a:lnTo>
                  <a:pt x="4616" y="1751"/>
                </a:lnTo>
                <a:lnTo>
                  <a:pt x="4616" y="1751"/>
                </a:lnTo>
                <a:lnTo>
                  <a:pt x="4616" y="1751"/>
                </a:lnTo>
                <a:close/>
                <a:moveTo>
                  <a:pt x="4620" y="1744"/>
                </a:moveTo>
                <a:lnTo>
                  <a:pt x="4622" y="1742"/>
                </a:lnTo>
                <a:lnTo>
                  <a:pt x="4620" y="1740"/>
                </a:lnTo>
                <a:lnTo>
                  <a:pt x="4620" y="1738"/>
                </a:lnTo>
                <a:lnTo>
                  <a:pt x="4618" y="1738"/>
                </a:lnTo>
                <a:lnTo>
                  <a:pt x="4618" y="1738"/>
                </a:lnTo>
                <a:lnTo>
                  <a:pt x="4614" y="1738"/>
                </a:lnTo>
                <a:lnTo>
                  <a:pt x="4612" y="1738"/>
                </a:lnTo>
                <a:lnTo>
                  <a:pt x="4610" y="1738"/>
                </a:lnTo>
                <a:lnTo>
                  <a:pt x="4608" y="1740"/>
                </a:lnTo>
                <a:lnTo>
                  <a:pt x="4608" y="1740"/>
                </a:lnTo>
                <a:lnTo>
                  <a:pt x="4605" y="1744"/>
                </a:lnTo>
                <a:lnTo>
                  <a:pt x="4603" y="1751"/>
                </a:lnTo>
                <a:lnTo>
                  <a:pt x="4601" y="1753"/>
                </a:lnTo>
                <a:lnTo>
                  <a:pt x="4603" y="1753"/>
                </a:lnTo>
                <a:lnTo>
                  <a:pt x="4605" y="1751"/>
                </a:lnTo>
                <a:lnTo>
                  <a:pt x="4608" y="1751"/>
                </a:lnTo>
                <a:lnTo>
                  <a:pt x="4612" y="1753"/>
                </a:lnTo>
                <a:lnTo>
                  <a:pt x="4614" y="1751"/>
                </a:lnTo>
                <a:lnTo>
                  <a:pt x="4616" y="1749"/>
                </a:lnTo>
                <a:lnTo>
                  <a:pt x="4618" y="1747"/>
                </a:lnTo>
                <a:lnTo>
                  <a:pt x="4620" y="1744"/>
                </a:lnTo>
                <a:close/>
                <a:moveTo>
                  <a:pt x="4591" y="1837"/>
                </a:moveTo>
                <a:lnTo>
                  <a:pt x="4591" y="1837"/>
                </a:lnTo>
                <a:lnTo>
                  <a:pt x="4591" y="1837"/>
                </a:lnTo>
                <a:lnTo>
                  <a:pt x="4591" y="1837"/>
                </a:lnTo>
                <a:lnTo>
                  <a:pt x="4589" y="1837"/>
                </a:lnTo>
                <a:lnTo>
                  <a:pt x="4589" y="1835"/>
                </a:lnTo>
                <a:lnTo>
                  <a:pt x="4589" y="1835"/>
                </a:lnTo>
                <a:lnTo>
                  <a:pt x="4589" y="1832"/>
                </a:lnTo>
                <a:lnTo>
                  <a:pt x="4591" y="1832"/>
                </a:lnTo>
                <a:lnTo>
                  <a:pt x="4591" y="1832"/>
                </a:lnTo>
                <a:lnTo>
                  <a:pt x="4591" y="1830"/>
                </a:lnTo>
                <a:lnTo>
                  <a:pt x="4591" y="1830"/>
                </a:lnTo>
                <a:lnTo>
                  <a:pt x="4591" y="1830"/>
                </a:lnTo>
                <a:lnTo>
                  <a:pt x="4591" y="1830"/>
                </a:lnTo>
                <a:lnTo>
                  <a:pt x="4589" y="1830"/>
                </a:lnTo>
                <a:lnTo>
                  <a:pt x="4589" y="1830"/>
                </a:lnTo>
                <a:lnTo>
                  <a:pt x="4589" y="1830"/>
                </a:lnTo>
                <a:lnTo>
                  <a:pt x="4589" y="1830"/>
                </a:lnTo>
                <a:lnTo>
                  <a:pt x="4589" y="1828"/>
                </a:lnTo>
                <a:lnTo>
                  <a:pt x="4587" y="1828"/>
                </a:lnTo>
                <a:lnTo>
                  <a:pt x="4587" y="1828"/>
                </a:lnTo>
                <a:lnTo>
                  <a:pt x="4587" y="1830"/>
                </a:lnTo>
                <a:lnTo>
                  <a:pt x="4585" y="1830"/>
                </a:lnTo>
                <a:lnTo>
                  <a:pt x="4585" y="1835"/>
                </a:lnTo>
                <a:lnTo>
                  <a:pt x="4585" y="1835"/>
                </a:lnTo>
                <a:lnTo>
                  <a:pt x="4585" y="1837"/>
                </a:lnTo>
                <a:lnTo>
                  <a:pt x="4582" y="1837"/>
                </a:lnTo>
                <a:lnTo>
                  <a:pt x="4582" y="1837"/>
                </a:lnTo>
                <a:lnTo>
                  <a:pt x="4585" y="1837"/>
                </a:lnTo>
                <a:lnTo>
                  <a:pt x="4587" y="1837"/>
                </a:lnTo>
                <a:lnTo>
                  <a:pt x="4589" y="1837"/>
                </a:lnTo>
                <a:lnTo>
                  <a:pt x="4591" y="1837"/>
                </a:lnTo>
                <a:lnTo>
                  <a:pt x="4591" y="1837"/>
                </a:lnTo>
                <a:close/>
                <a:moveTo>
                  <a:pt x="4828" y="1998"/>
                </a:moveTo>
                <a:lnTo>
                  <a:pt x="4825" y="2000"/>
                </a:lnTo>
                <a:lnTo>
                  <a:pt x="4825" y="2002"/>
                </a:lnTo>
                <a:lnTo>
                  <a:pt x="4825" y="2002"/>
                </a:lnTo>
                <a:lnTo>
                  <a:pt x="4823" y="2004"/>
                </a:lnTo>
                <a:lnTo>
                  <a:pt x="4823" y="2006"/>
                </a:lnTo>
                <a:lnTo>
                  <a:pt x="4823" y="2009"/>
                </a:lnTo>
                <a:lnTo>
                  <a:pt x="4825" y="2009"/>
                </a:lnTo>
                <a:lnTo>
                  <a:pt x="4825" y="2009"/>
                </a:lnTo>
                <a:lnTo>
                  <a:pt x="4825" y="2009"/>
                </a:lnTo>
                <a:lnTo>
                  <a:pt x="4825" y="2004"/>
                </a:lnTo>
                <a:lnTo>
                  <a:pt x="4830" y="1998"/>
                </a:lnTo>
                <a:lnTo>
                  <a:pt x="4830" y="1998"/>
                </a:lnTo>
                <a:lnTo>
                  <a:pt x="4828" y="1996"/>
                </a:lnTo>
                <a:lnTo>
                  <a:pt x="4828" y="1994"/>
                </a:lnTo>
                <a:lnTo>
                  <a:pt x="4828" y="1994"/>
                </a:lnTo>
                <a:lnTo>
                  <a:pt x="4828" y="1994"/>
                </a:lnTo>
                <a:lnTo>
                  <a:pt x="4828" y="1994"/>
                </a:lnTo>
                <a:lnTo>
                  <a:pt x="4825" y="1994"/>
                </a:lnTo>
                <a:lnTo>
                  <a:pt x="4828" y="1994"/>
                </a:lnTo>
                <a:lnTo>
                  <a:pt x="4828" y="1996"/>
                </a:lnTo>
                <a:lnTo>
                  <a:pt x="4828" y="1998"/>
                </a:lnTo>
                <a:lnTo>
                  <a:pt x="4828" y="1998"/>
                </a:lnTo>
                <a:close/>
                <a:moveTo>
                  <a:pt x="4631" y="1868"/>
                </a:moveTo>
                <a:lnTo>
                  <a:pt x="4631" y="1868"/>
                </a:lnTo>
                <a:lnTo>
                  <a:pt x="4629" y="1870"/>
                </a:lnTo>
                <a:lnTo>
                  <a:pt x="4626" y="1870"/>
                </a:lnTo>
                <a:lnTo>
                  <a:pt x="4624" y="1870"/>
                </a:lnTo>
                <a:lnTo>
                  <a:pt x="4624" y="1872"/>
                </a:lnTo>
                <a:lnTo>
                  <a:pt x="4624" y="1872"/>
                </a:lnTo>
                <a:lnTo>
                  <a:pt x="4624" y="1874"/>
                </a:lnTo>
                <a:lnTo>
                  <a:pt x="4624" y="1872"/>
                </a:lnTo>
                <a:lnTo>
                  <a:pt x="4626" y="1872"/>
                </a:lnTo>
                <a:lnTo>
                  <a:pt x="4626" y="1872"/>
                </a:lnTo>
                <a:lnTo>
                  <a:pt x="4626" y="1872"/>
                </a:lnTo>
                <a:lnTo>
                  <a:pt x="4629" y="1872"/>
                </a:lnTo>
                <a:lnTo>
                  <a:pt x="4629" y="1870"/>
                </a:lnTo>
                <a:lnTo>
                  <a:pt x="4629" y="1870"/>
                </a:lnTo>
                <a:lnTo>
                  <a:pt x="4631" y="1870"/>
                </a:lnTo>
                <a:lnTo>
                  <a:pt x="4631" y="1868"/>
                </a:lnTo>
                <a:close/>
                <a:moveTo>
                  <a:pt x="4668" y="1778"/>
                </a:moveTo>
                <a:lnTo>
                  <a:pt x="4668" y="1776"/>
                </a:lnTo>
                <a:lnTo>
                  <a:pt x="4666" y="1776"/>
                </a:lnTo>
                <a:lnTo>
                  <a:pt x="4666" y="1776"/>
                </a:lnTo>
                <a:lnTo>
                  <a:pt x="4666" y="1778"/>
                </a:lnTo>
                <a:lnTo>
                  <a:pt x="4668" y="1778"/>
                </a:lnTo>
                <a:close/>
                <a:moveTo>
                  <a:pt x="4668" y="1786"/>
                </a:moveTo>
                <a:lnTo>
                  <a:pt x="4668" y="1786"/>
                </a:lnTo>
                <a:lnTo>
                  <a:pt x="4668" y="1784"/>
                </a:lnTo>
                <a:lnTo>
                  <a:pt x="4666" y="1784"/>
                </a:lnTo>
                <a:lnTo>
                  <a:pt x="4666" y="1784"/>
                </a:lnTo>
                <a:lnTo>
                  <a:pt x="4666" y="1786"/>
                </a:lnTo>
                <a:lnTo>
                  <a:pt x="4668" y="1786"/>
                </a:lnTo>
                <a:close/>
                <a:moveTo>
                  <a:pt x="4670" y="1778"/>
                </a:moveTo>
                <a:lnTo>
                  <a:pt x="4668" y="1778"/>
                </a:lnTo>
                <a:lnTo>
                  <a:pt x="4668" y="1778"/>
                </a:lnTo>
                <a:lnTo>
                  <a:pt x="4668" y="1778"/>
                </a:lnTo>
                <a:lnTo>
                  <a:pt x="4668" y="1778"/>
                </a:lnTo>
                <a:lnTo>
                  <a:pt x="4668" y="1778"/>
                </a:lnTo>
                <a:lnTo>
                  <a:pt x="4670" y="1778"/>
                </a:lnTo>
                <a:close/>
                <a:moveTo>
                  <a:pt x="4798" y="1975"/>
                </a:moveTo>
                <a:lnTo>
                  <a:pt x="4798" y="1975"/>
                </a:lnTo>
                <a:lnTo>
                  <a:pt x="4798" y="1975"/>
                </a:lnTo>
                <a:lnTo>
                  <a:pt x="4796" y="1975"/>
                </a:lnTo>
                <a:lnTo>
                  <a:pt x="4796" y="1975"/>
                </a:lnTo>
                <a:lnTo>
                  <a:pt x="4798" y="1979"/>
                </a:lnTo>
                <a:lnTo>
                  <a:pt x="4798" y="1979"/>
                </a:lnTo>
                <a:lnTo>
                  <a:pt x="4798" y="1979"/>
                </a:lnTo>
                <a:lnTo>
                  <a:pt x="4800" y="1977"/>
                </a:lnTo>
                <a:lnTo>
                  <a:pt x="4798" y="1977"/>
                </a:lnTo>
                <a:lnTo>
                  <a:pt x="4798" y="1977"/>
                </a:lnTo>
                <a:lnTo>
                  <a:pt x="4798" y="1975"/>
                </a:lnTo>
                <a:lnTo>
                  <a:pt x="4798" y="1975"/>
                </a:lnTo>
                <a:close/>
                <a:moveTo>
                  <a:pt x="4746" y="937"/>
                </a:moveTo>
                <a:lnTo>
                  <a:pt x="4746" y="937"/>
                </a:lnTo>
                <a:lnTo>
                  <a:pt x="4744" y="939"/>
                </a:lnTo>
                <a:lnTo>
                  <a:pt x="4742" y="941"/>
                </a:lnTo>
                <a:lnTo>
                  <a:pt x="4740" y="941"/>
                </a:lnTo>
                <a:lnTo>
                  <a:pt x="4740" y="944"/>
                </a:lnTo>
                <a:lnTo>
                  <a:pt x="4737" y="946"/>
                </a:lnTo>
                <a:lnTo>
                  <a:pt x="4735" y="946"/>
                </a:lnTo>
                <a:lnTo>
                  <a:pt x="4735" y="948"/>
                </a:lnTo>
                <a:lnTo>
                  <a:pt x="4740" y="946"/>
                </a:lnTo>
                <a:lnTo>
                  <a:pt x="4740" y="946"/>
                </a:lnTo>
                <a:lnTo>
                  <a:pt x="4742" y="944"/>
                </a:lnTo>
                <a:lnTo>
                  <a:pt x="4746" y="941"/>
                </a:lnTo>
                <a:lnTo>
                  <a:pt x="4746" y="939"/>
                </a:lnTo>
                <a:lnTo>
                  <a:pt x="4746" y="939"/>
                </a:lnTo>
                <a:lnTo>
                  <a:pt x="4746" y="939"/>
                </a:lnTo>
                <a:lnTo>
                  <a:pt x="4748" y="939"/>
                </a:lnTo>
                <a:lnTo>
                  <a:pt x="4750" y="937"/>
                </a:lnTo>
                <a:lnTo>
                  <a:pt x="4752" y="937"/>
                </a:lnTo>
                <a:lnTo>
                  <a:pt x="4756" y="933"/>
                </a:lnTo>
                <a:lnTo>
                  <a:pt x="4758" y="933"/>
                </a:lnTo>
                <a:lnTo>
                  <a:pt x="4761" y="933"/>
                </a:lnTo>
                <a:lnTo>
                  <a:pt x="4763" y="933"/>
                </a:lnTo>
                <a:lnTo>
                  <a:pt x="4765" y="931"/>
                </a:lnTo>
                <a:lnTo>
                  <a:pt x="4763" y="931"/>
                </a:lnTo>
                <a:lnTo>
                  <a:pt x="4765" y="929"/>
                </a:lnTo>
                <a:lnTo>
                  <a:pt x="4765" y="929"/>
                </a:lnTo>
                <a:lnTo>
                  <a:pt x="4763" y="929"/>
                </a:lnTo>
                <a:lnTo>
                  <a:pt x="4763" y="929"/>
                </a:lnTo>
                <a:lnTo>
                  <a:pt x="4763" y="929"/>
                </a:lnTo>
                <a:lnTo>
                  <a:pt x="4761" y="929"/>
                </a:lnTo>
                <a:lnTo>
                  <a:pt x="4756" y="933"/>
                </a:lnTo>
                <a:lnTo>
                  <a:pt x="4754" y="933"/>
                </a:lnTo>
                <a:lnTo>
                  <a:pt x="4752" y="933"/>
                </a:lnTo>
                <a:lnTo>
                  <a:pt x="4752" y="931"/>
                </a:lnTo>
                <a:lnTo>
                  <a:pt x="4750" y="931"/>
                </a:lnTo>
                <a:lnTo>
                  <a:pt x="4750" y="933"/>
                </a:lnTo>
                <a:lnTo>
                  <a:pt x="4750" y="933"/>
                </a:lnTo>
                <a:lnTo>
                  <a:pt x="4748" y="935"/>
                </a:lnTo>
                <a:lnTo>
                  <a:pt x="4746" y="937"/>
                </a:lnTo>
                <a:close/>
                <a:moveTo>
                  <a:pt x="4662" y="799"/>
                </a:moveTo>
                <a:lnTo>
                  <a:pt x="4662" y="801"/>
                </a:lnTo>
                <a:lnTo>
                  <a:pt x="4660" y="801"/>
                </a:lnTo>
                <a:lnTo>
                  <a:pt x="4660" y="803"/>
                </a:lnTo>
                <a:lnTo>
                  <a:pt x="4660" y="809"/>
                </a:lnTo>
                <a:lnTo>
                  <a:pt x="4660" y="811"/>
                </a:lnTo>
                <a:lnTo>
                  <a:pt x="4662" y="814"/>
                </a:lnTo>
                <a:lnTo>
                  <a:pt x="4662" y="814"/>
                </a:lnTo>
                <a:lnTo>
                  <a:pt x="4660" y="814"/>
                </a:lnTo>
                <a:lnTo>
                  <a:pt x="4662" y="816"/>
                </a:lnTo>
                <a:lnTo>
                  <a:pt x="4662" y="816"/>
                </a:lnTo>
                <a:lnTo>
                  <a:pt x="4664" y="818"/>
                </a:lnTo>
                <a:lnTo>
                  <a:pt x="4666" y="820"/>
                </a:lnTo>
                <a:lnTo>
                  <a:pt x="4668" y="824"/>
                </a:lnTo>
                <a:lnTo>
                  <a:pt x="4668" y="828"/>
                </a:lnTo>
                <a:lnTo>
                  <a:pt x="4666" y="830"/>
                </a:lnTo>
                <a:lnTo>
                  <a:pt x="4666" y="832"/>
                </a:lnTo>
                <a:lnTo>
                  <a:pt x="4666" y="835"/>
                </a:lnTo>
                <a:lnTo>
                  <a:pt x="4666" y="837"/>
                </a:lnTo>
                <a:lnTo>
                  <a:pt x="4666" y="841"/>
                </a:lnTo>
                <a:lnTo>
                  <a:pt x="4666" y="843"/>
                </a:lnTo>
                <a:lnTo>
                  <a:pt x="4666" y="856"/>
                </a:lnTo>
                <a:lnTo>
                  <a:pt x="4666" y="858"/>
                </a:lnTo>
                <a:lnTo>
                  <a:pt x="4666" y="860"/>
                </a:lnTo>
                <a:lnTo>
                  <a:pt x="4664" y="864"/>
                </a:lnTo>
                <a:lnTo>
                  <a:pt x="4664" y="866"/>
                </a:lnTo>
                <a:lnTo>
                  <a:pt x="4662" y="870"/>
                </a:lnTo>
                <a:lnTo>
                  <a:pt x="4662" y="870"/>
                </a:lnTo>
                <a:lnTo>
                  <a:pt x="4664" y="872"/>
                </a:lnTo>
                <a:lnTo>
                  <a:pt x="4666" y="874"/>
                </a:lnTo>
                <a:lnTo>
                  <a:pt x="4666" y="879"/>
                </a:lnTo>
                <a:lnTo>
                  <a:pt x="4668" y="883"/>
                </a:lnTo>
                <a:lnTo>
                  <a:pt x="4666" y="885"/>
                </a:lnTo>
                <a:lnTo>
                  <a:pt x="4666" y="887"/>
                </a:lnTo>
                <a:lnTo>
                  <a:pt x="4664" y="889"/>
                </a:lnTo>
                <a:lnTo>
                  <a:pt x="4664" y="891"/>
                </a:lnTo>
                <a:lnTo>
                  <a:pt x="4664" y="893"/>
                </a:lnTo>
                <a:lnTo>
                  <a:pt x="4664" y="895"/>
                </a:lnTo>
                <a:lnTo>
                  <a:pt x="4664" y="897"/>
                </a:lnTo>
                <a:lnTo>
                  <a:pt x="4666" y="900"/>
                </a:lnTo>
                <a:lnTo>
                  <a:pt x="4664" y="902"/>
                </a:lnTo>
                <a:lnTo>
                  <a:pt x="4662" y="908"/>
                </a:lnTo>
                <a:lnTo>
                  <a:pt x="4662" y="912"/>
                </a:lnTo>
                <a:lnTo>
                  <a:pt x="4664" y="916"/>
                </a:lnTo>
                <a:lnTo>
                  <a:pt x="4664" y="918"/>
                </a:lnTo>
                <a:lnTo>
                  <a:pt x="4664" y="921"/>
                </a:lnTo>
                <a:lnTo>
                  <a:pt x="4664" y="921"/>
                </a:lnTo>
                <a:lnTo>
                  <a:pt x="4666" y="923"/>
                </a:lnTo>
                <a:lnTo>
                  <a:pt x="4666" y="921"/>
                </a:lnTo>
                <a:lnTo>
                  <a:pt x="4668" y="918"/>
                </a:lnTo>
                <a:lnTo>
                  <a:pt x="4668" y="914"/>
                </a:lnTo>
                <a:lnTo>
                  <a:pt x="4670" y="912"/>
                </a:lnTo>
                <a:lnTo>
                  <a:pt x="4670" y="910"/>
                </a:lnTo>
                <a:lnTo>
                  <a:pt x="4673" y="908"/>
                </a:lnTo>
                <a:lnTo>
                  <a:pt x="4673" y="908"/>
                </a:lnTo>
                <a:lnTo>
                  <a:pt x="4675" y="908"/>
                </a:lnTo>
                <a:lnTo>
                  <a:pt x="4675" y="908"/>
                </a:lnTo>
                <a:lnTo>
                  <a:pt x="4677" y="908"/>
                </a:lnTo>
                <a:lnTo>
                  <a:pt x="4677" y="908"/>
                </a:lnTo>
                <a:lnTo>
                  <a:pt x="4677" y="910"/>
                </a:lnTo>
                <a:lnTo>
                  <a:pt x="4681" y="910"/>
                </a:lnTo>
                <a:lnTo>
                  <a:pt x="4683" y="910"/>
                </a:lnTo>
                <a:lnTo>
                  <a:pt x="4685" y="912"/>
                </a:lnTo>
                <a:lnTo>
                  <a:pt x="4685" y="914"/>
                </a:lnTo>
                <a:lnTo>
                  <a:pt x="4685" y="916"/>
                </a:lnTo>
                <a:lnTo>
                  <a:pt x="4685" y="921"/>
                </a:lnTo>
                <a:lnTo>
                  <a:pt x="4685" y="918"/>
                </a:lnTo>
                <a:lnTo>
                  <a:pt x="4687" y="918"/>
                </a:lnTo>
                <a:lnTo>
                  <a:pt x="4687" y="916"/>
                </a:lnTo>
                <a:lnTo>
                  <a:pt x="4687" y="916"/>
                </a:lnTo>
                <a:lnTo>
                  <a:pt x="4687" y="914"/>
                </a:lnTo>
                <a:lnTo>
                  <a:pt x="4687" y="912"/>
                </a:lnTo>
                <a:lnTo>
                  <a:pt x="4687" y="910"/>
                </a:lnTo>
                <a:lnTo>
                  <a:pt x="4687" y="906"/>
                </a:lnTo>
                <a:lnTo>
                  <a:pt x="4685" y="906"/>
                </a:lnTo>
                <a:lnTo>
                  <a:pt x="4685" y="906"/>
                </a:lnTo>
                <a:lnTo>
                  <a:pt x="4683" y="906"/>
                </a:lnTo>
                <a:lnTo>
                  <a:pt x="4683" y="906"/>
                </a:lnTo>
                <a:lnTo>
                  <a:pt x="4681" y="906"/>
                </a:lnTo>
                <a:lnTo>
                  <a:pt x="4681" y="902"/>
                </a:lnTo>
                <a:lnTo>
                  <a:pt x="4679" y="897"/>
                </a:lnTo>
                <a:lnTo>
                  <a:pt x="4679" y="895"/>
                </a:lnTo>
                <a:lnTo>
                  <a:pt x="4679" y="895"/>
                </a:lnTo>
                <a:lnTo>
                  <a:pt x="4677" y="895"/>
                </a:lnTo>
                <a:lnTo>
                  <a:pt x="4677" y="895"/>
                </a:lnTo>
                <a:lnTo>
                  <a:pt x="4677" y="893"/>
                </a:lnTo>
                <a:lnTo>
                  <a:pt x="4675" y="893"/>
                </a:lnTo>
                <a:lnTo>
                  <a:pt x="4673" y="889"/>
                </a:lnTo>
                <a:lnTo>
                  <a:pt x="4673" y="889"/>
                </a:lnTo>
                <a:lnTo>
                  <a:pt x="4673" y="887"/>
                </a:lnTo>
                <a:lnTo>
                  <a:pt x="4673" y="883"/>
                </a:lnTo>
                <a:lnTo>
                  <a:pt x="4675" y="879"/>
                </a:lnTo>
                <a:lnTo>
                  <a:pt x="4679" y="866"/>
                </a:lnTo>
                <a:lnTo>
                  <a:pt x="4679" y="864"/>
                </a:lnTo>
                <a:lnTo>
                  <a:pt x="4681" y="862"/>
                </a:lnTo>
                <a:lnTo>
                  <a:pt x="4683" y="860"/>
                </a:lnTo>
                <a:lnTo>
                  <a:pt x="4685" y="860"/>
                </a:lnTo>
                <a:lnTo>
                  <a:pt x="4689" y="860"/>
                </a:lnTo>
                <a:lnTo>
                  <a:pt x="4691" y="860"/>
                </a:lnTo>
                <a:lnTo>
                  <a:pt x="4693" y="860"/>
                </a:lnTo>
                <a:lnTo>
                  <a:pt x="4696" y="862"/>
                </a:lnTo>
                <a:lnTo>
                  <a:pt x="4696" y="862"/>
                </a:lnTo>
                <a:lnTo>
                  <a:pt x="4698" y="864"/>
                </a:lnTo>
                <a:lnTo>
                  <a:pt x="4700" y="866"/>
                </a:lnTo>
                <a:lnTo>
                  <a:pt x="4702" y="868"/>
                </a:lnTo>
                <a:lnTo>
                  <a:pt x="4702" y="868"/>
                </a:lnTo>
                <a:lnTo>
                  <a:pt x="4704" y="872"/>
                </a:lnTo>
                <a:lnTo>
                  <a:pt x="4704" y="872"/>
                </a:lnTo>
                <a:lnTo>
                  <a:pt x="4704" y="868"/>
                </a:lnTo>
                <a:lnTo>
                  <a:pt x="4704" y="868"/>
                </a:lnTo>
                <a:lnTo>
                  <a:pt x="4702" y="866"/>
                </a:lnTo>
                <a:lnTo>
                  <a:pt x="4700" y="864"/>
                </a:lnTo>
                <a:lnTo>
                  <a:pt x="4700" y="862"/>
                </a:lnTo>
                <a:lnTo>
                  <a:pt x="4698" y="860"/>
                </a:lnTo>
                <a:lnTo>
                  <a:pt x="4698" y="858"/>
                </a:lnTo>
                <a:lnTo>
                  <a:pt x="4698" y="856"/>
                </a:lnTo>
                <a:lnTo>
                  <a:pt x="4696" y="853"/>
                </a:lnTo>
                <a:lnTo>
                  <a:pt x="4696" y="849"/>
                </a:lnTo>
                <a:lnTo>
                  <a:pt x="4691" y="841"/>
                </a:lnTo>
                <a:lnTo>
                  <a:pt x="4689" y="837"/>
                </a:lnTo>
                <a:lnTo>
                  <a:pt x="4687" y="824"/>
                </a:lnTo>
                <a:lnTo>
                  <a:pt x="4687" y="822"/>
                </a:lnTo>
                <a:lnTo>
                  <a:pt x="4687" y="822"/>
                </a:lnTo>
                <a:lnTo>
                  <a:pt x="4685" y="820"/>
                </a:lnTo>
                <a:lnTo>
                  <a:pt x="4685" y="820"/>
                </a:lnTo>
                <a:lnTo>
                  <a:pt x="4685" y="818"/>
                </a:lnTo>
                <a:lnTo>
                  <a:pt x="4683" y="818"/>
                </a:lnTo>
                <a:lnTo>
                  <a:pt x="4683" y="816"/>
                </a:lnTo>
                <a:lnTo>
                  <a:pt x="4683" y="814"/>
                </a:lnTo>
                <a:lnTo>
                  <a:pt x="4683" y="811"/>
                </a:lnTo>
                <a:lnTo>
                  <a:pt x="4683" y="809"/>
                </a:lnTo>
                <a:lnTo>
                  <a:pt x="4681" y="807"/>
                </a:lnTo>
                <a:lnTo>
                  <a:pt x="4681" y="803"/>
                </a:lnTo>
                <a:lnTo>
                  <a:pt x="4683" y="801"/>
                </a:lnTo>
                <a:lnTo>
                  <a:pt x="4683" y="799"/>
                </a:lnTo>
                <a:lnTo>
                  <a:pt x="4683" y="799"/>
                </a:lnTo>
                <a:lnTo>
                  <a:pt x="4685" y="797"/>
                </a:lnTo>
                <a:lnTo>
                  <a:pt x="4685" y="795"/>
                </a:lnTo>
                <a:lnTo>
                  <a:pt x="4685" y="791"/>
                </a:lnTo>
                <a:lnTo>
                  <a:pt x="4683" y="786"/>
                </a:lnTo>
                <a:lnTo>
                  <a:pt x="4683" y="786"/>
                </a:lnTo>
                <a:lnTo>
                  <a:pt x="4683" y="784"/>
                </a:lnTo>
                <a:lnTo>
                  <a:pt x="4681" y="780"/>
                </a:lnTo>
                <a:lnTo>
                  <a:pt x="4679" y="774"/>
                </a:lnTo>
                <a:lnTo>
                  <a:pt x="4679" y="774"/>
                </a:lnTo>
                <a:lnTo>
                  <a:pt x="4679" y="772"/>
                </a:lnTo>
                <a:lnTo>
                  <a:pt x="4679" y="772"/>
                </a:lnTo>
                <a:lnTo>
                  <a:pt x="4679" y="770"/>
                </a:lnTo>
                <a:lnTo>
                  <a:pt x="4679" y="767"/>
                </a:lnTo>
                <a:lnTo>
                  <a:pt x="4679" y="767"/>
                </a:lnTo>
                <a:lnTo>
                  <a:pt x="4677" y="763"/>
                </a:lnTo>
                <a:lnTo>
                  <a:pt x="4675" y="761"/>
                </a:lnTo>
                <a:lnTo>
                  <a:pt x="4675" y="763"/>
                </a:lnTo>
                <a:lnTo>
                  <a:pt x="4675" y="763"/>
                </a:lnTo>
                <a:lnTo>
                  <a:pt x="4673" y="765"/>
                </a:lnTo>
                <a:lnTo>
                  <a:pt x="4670" y="765"/>
                </a:lnTo>
                <a:lnTo>
                  <a:pt x="4673" y="767"/>
                </a:lnTo>
                <a:lnTo>
                  <a:pt x="4675" y="772"/>
                </a:lnTo>
                <a:lnTo>
                  <a:pt x="4675" y="772"/>
                </a:lnTo>
                <a:lnTo>
                  <a:pt x="4675" y="774"/>
                </a:lnTo>
                <a:lnTo>
                  <a:pt x="4675" y="776"/>
                </a:lnTo>
                <a:lnTo>
                  <a:pt x="4675" y="776"/>
                </a:lnTo>
                <a:lnTo>
                  <a:pt x="4675" y="776"/>
                </a:lnTo>
                <a:lnTo>
                  <a:pt x="4673" y="776"/>
                </a:lnTo>
                <a:lnTo>
                  <a:pt x="4673" y="778"/>
                </a:lnTo>
                <a:lnTo>
                  <a:pt x="4673" y="780"/>
                </a:lnTo>
                <a:lnTo>
                  <a:pt x="4673" y="780"/>
                </a:lnTo>
                <a:lnTo>
                  <a:pt x="4670" y="782"/>
                </a:lnTo>
                <a:lnTo>
                  <a:pt x="4670" y="782"/>
                </a:lnTo>
                <a:lnTo>
                  <a:pt x="4670" y="782"/>
                </a:lnTo>
                <a:lnTo>
                  <a:pt x="4668" y="780"/>
                </a:lnTo>
                <a:lnTo>
                  <a:pt x="4666" y="780"/>
                </a:lnTo>
                <a:lnTo>
                  <a:pt x="4664" y="780"/>
                </a:lnTo>
                <a:lnTo>
                  <a:pt x="4662" y="782"/>
                </a:lnTo>
                <a:lnTo>
                  <a:pt x="4662" y="782"/>
                </a:lnTo>
                <a:lnTo>
                  <a:pt x="4662" y="786"/>
                </a:lnTo>
                <a:lnTo>
                  <a:pt x="4662" y="788"/>
                </a:lnTo>
                <a:lnTo>
                  <a:pt x="4662" y="793"/>
                </a:lnTo>
                <a:lnTo>
                  <a:pt x="4662" y="799"/>
                </a:lnTo>
                <a:close/>
                <a:moveTo>
                  <a:pt x="4731" y="1663"/>
                </a:moveTo>
                <a:lnTo>
                  <a:pt x="4731" y="1663"/>
                </a:lnTo>
                <a:lnTo>
                  <a:pt x="4731" y="1663"/>
                </a:lnTo>
                <a:lnTo>
                  <a:pt x="4731" y="1663"/>
                </a:lnTo>
                <a:lnTo>
                  <a:pt x="4733" y="1663"/>
                </a:lnTo>
                <a:lnTo>
                  <a:pt x="4733" y="1663"/>
                </a:lnTo>
                <a:lnTo>
                  <a:pt x="4735" y="1663"/>
                </a:lnTo>
                <a:lnTo>
                  <a:pt x="4737" y="1663"/>
                </a:lnTo>
                <a:lnTo>
                  <a:pt x="4740" y="1663"/>
                </a:lnTo>
                <a:lnTo>
                  <a:pt x="4740" y="1663"/>
                </a:lnTo>
                <a:lnTo>
                  <a:pt x="4742" y="1661"/>
                </a:lnTo>
                <a:lnTo>
                  <a:pt x="4742" y="1661"/>
                </a:lnTo>
                <a:lnTo>
                  <a:pt x="4744" y="1661"/>
                </a:lnTo>
                <a:lnTo>
                  <a:pt x="4744" y="1661"/>
                </a:lnTo>
                <a:lnTo>
                  <a:pt x="4744" y="1661"/>
                </a:lnTo>
                <a:lnTo>
                  <a:pt x="4744" y="1661"/>
                </a:lnTo>
                <a:lnTo>
                  <a:pt x="4744" y="1661"/>
                </a:lnTo>
                <a:lnTo>
                  <a:pt x="4744" y="1661"/>
                </a:lnTo>
                <a:lnTo>
                  <a:pt x="4744" y="1661"/>
                </a:lnTo>
                <a:lnTo>
                  <a:pt x="4737" y="1658"/>
                </a:lnTo>
                <a:lnTo>
                  <a:pt x="4735" y="1658"/>
                </a:lnTo>
                <a:lnTo>
                  <a:pt x="4733" y="1661"/>
                </a:lnTo>
                <a:lnTo>
                  <a:pt x="4733" y="1658"/>
                </a:lnTo>
                <a:lnTo>
                  <a:pt x="4731" y="1661"/>
                </a:lnTo>
                <a:lnTo>
                  <a:pt x="4731" y="1661"/>
                </a:lnTo>
                <a:lnTo>
                  <a:pt x="4731" y="1663"/>
                </a:lnTo>
                <a:lnTo>
                  <a:pt x="4731" y="1663"/>
                </a:lnTo>
                <a:close/>
                <a:moveTo>
                  <a:pt x="4790" y="667"/>
                </a:moveTo>
                <a:lnTo>
                  <a:pt x="4792" y="667"/>
                </a:lnTo>
                <a:lnTo>
                  <a:pt x="4792" y="665"/>
                </a:lnTo>
                <a:lnTo>
                  <a:pt x="4790" y="665"/>
                </a:lnTo>
                <a:lnTo>
                  <a:pt x="4790" y="667"/>
                </a:lnTo>
                <a:lnTo>
                  <a:pt x="4788" y="667"/>
                </a:lnTo>
                <a:lnTo>
                  <a:pt x="4788" y="667"/>
                </a:lnTo>
                <a:lnTo>
                  <a:pt x="4788" y="669"/>
                </a:lnTo>
                <a:lnTo>
                  <a:pt x="4790" y="667"/>
                </a:lnTo>
                <a:close/>
                <a:moveTo>
                  <a:pt x="4784" y="1665"/>
                </a:moveTo>
                <a:lnTo>
                  <a:pt x="4781" y="1665"/>
                </a:lnTo>
                <a:lnTo>
                  <a:pt x="4779" y="1667"/>
                </a:lnTo>
                <a:lnTo>
                  <a:pt x="4781" y="1667"/>
                </a:lnTo>
                <a:lnTo>
                  <a:pt x="4781" y="1667"/>
                </a:lnTo>
                <a:lnTo>
                  <a:pt x="4781" y="1669"/>
                </a:lnTo>
                <a:lnTo>
                  <a:pt x="4784" y="1669"/>
                </a:lnTo>
                <a:lnTo>
                  <a:pt x="4784" y="1669"/>
                </a:lnTo>
                <a:lnTo>
                  <a:pt x="4788" y="1669"/>
                </a:lnTo>
                <a:lnTo>
                  <a:pt x="4788" y="1669"/>
                </a:lnTo>
                <a:lnTo>
                  <a:pt x="4788" y="1667"/>
                </a:lnTo>
                <a:lnTo>
                  <a:pt x="4788" y="1667"/>
                </a:lnTo>
                <a:lnTo>
                  <a:pt x="4788" y="1667"/>
                </a:lnTo>
                <a:lnTo>
                  <a:pt x="4784" y="1665"/>
                </a:lnTo>
                <a:close/>
                <a:moveTo>
                  <a:pt x="4786" y="916"/>
                </a:moveTo>
                <a:lnTo>
                  <a:pt x="4779" y="921"/>
                </a:lnTo>
                <a:lnTo>
                  <a:pt x="4777" y="923"/>
                </a:lnTo>
                <a:lnTo>
                  <a:pt x="4775" y="923"/>
                </a:lnTo>
                <a:lnTo>
                  <a:pt x="4773" y="927"/>
                </a:lnTo>
                <a:lnTo>
                  <a:pt x="4773" y="927"/>
                </a:lnTo>
                <a:lnTo>
                  <a:pt x="4777" y="927"/>
                </a:lnTo>
                <a:lnTo>
                  <a:pt x="4779" y="925"/>
                </a:lnTo>
                <a:lnTo>
                  <a:pt x="4779" y="923"/>
                </a:lnTo>
                <a:lnTo>
                  <a:pt x="4781" y="923"/>
                </a:lnTo>
                <a:lnTo>
                  <a:pt x="4784" y="921"/>
                </a:lnTo>
                <a:lnTo>
                  <a:pt x="4784" y="921"/>
                </a:lnTo>
                <a:lnTo>
                  <a:pt x="4788" y="916"/>
                </a:lnTo>
                <a:lnTo>
                  <a:pt x="4786" y="916"/>
                </a:lnTo>
                <a:lnTo>
                  <a:pt x="4786" y="916"/>
                </a:lnTo>
                <a:close/>
                <a:moveTo>
                  <a:pt x="4641" y="975"/>
                </a:moveTo>
                <a:lnTo>
                  <a:pt x="4639" y="977"/>
                </a:lnTo>
                <a:lnTo>
                  <a:pt x="4637" y="977"/>
                </a:lnTo>
                <a:lnTo>
                  <a:pt x="4637" y="979"/>
                </a:lnTo>
                <a:lnTo>
                  <a:pt x="4635" y="979"/>
                </a:lnTo>
                <a:lnTo>
                  <a:pt x="4635" y="979"/>
                </a:lnTo>
                <a:lnTo>
                  <a:pt x="4635" y="981"/>
                </a:lnTo>
                <a:lnTo>
                  <a:pt x="4633" y="983"/>
                </a:lnTo>
                <a:lnTo>
                  <a:pt x="4633" y="983"/>
                </a:lnTo>
                <a:lnTo>
                  <a:pt x="4633" y="986"/>
                </a:lnTo>
                <a:lnTo>
                  <a:pt x="4635" y="988"/>
                </a:lnTo>
                <a:lnTo>
                  <a:pt x="4637" y="990"/>
                </a:lnTo>
                <a:lnTo>
                  <a:pt x="4637" y="990"/>
                </a:lnTo>
                <a:lnTo>
                  <a:pt x="4637" y="992"/>
                </a:lnTo>
                <a:lnTo>
                  <a:pt x="4637" y="994"/>
                </a:lnTo>
                <a:lnTo>
                  <a:pt x="4637" y="996"/>
                </a:lnTo>
                <a:lnTo>
                  <a:pt x="4635" y="998"/>
                </a:lnTo>
                <a:lnTo>
                  <a:pt x="4637" y="998"/>
                </a:lnTo>
                <a:lnTo>
                  <a:pt x="4637" y="1000"/>
                </a:lnTo>
                <a:lnTo>
                  <a:pt x="4637" y="1000"/>
                </a:lnTo>
                <a:lnTo>
                  <a:pt x="4639" y="1000"/>
                </a:lnTo>
                <a:lnTo>
                  <a:pt x="4639" y="1000"/>
                </a:lnTo>
                <a:lnTo>
                  <a:pt x="4641" y="998"/>
                </a:lnTo>
                <a:lnTo>
                  <a:pt x="4643" y="998"/>
                </a:lnTo>
                <a:lnTo>
                  <a:pt x="4643" y="996"/>
                </a:lnTo>
                <a:lnTo>
                  <a:pt x="4645" y="994"/>
                </a:lnTo>
                <a:lnTo>
                  <a:pt x="4645" y="994"/>
                </a:lnTo>
                <a:lnTo>
                  <a:pt x="4647" y="994"/>
                </a:lnTo>
                <a:lnTo>
                  <a:pt x="4649" y="994"/>
                </a:lnTo>
                <a:lnTo>
                  <a:pt x="4649" y="994"/>
                </a:lnTo>
                <a:lnTo>
                  <a:pt x="4652" y="994"/>
                </a:lnTo>
                <a:lnTo>
                  <a:pt x="4652" y="994"/>
                </a:lnTo>
                <a:lnTo>
                  <a:pt x="4652" y="994"/>
                </a:lnTo>
                <a:lnTo>
                  <a:pt x="4649" y="992"/>
                </a:lnTo>
                <a:lnTo>
                  <a:pt x="4647" y="988"/>
                </a:lnTo>
                <a:lnTo>
                  <a:pt x="4645" y="988"/>
                </a:lnTo>
                <a:lnTo>
                  <a:pt x="4645" y="988"/>
                </a:lnTo>
                <a:lnTo>
                  <a:pt x="4643" y="988"/>
                </a:lnTo>
                <a:lnTo>
                  <a:pt x="4641" y="988"/>
                </a:lnTo>
                <a:lnTo>
                  <a:pt x="4641" y="986"/>
                </a:lnTo>
                <a:lnTo>
                  <a:pt x="4641" y="986"/>
                </a:lnTo>
                <a:lnTo>
                  <a:pt x="4641" y="983"/>
                </a:lnTo>
                <a:lnTo>
                  <a:pt x="4641" y="983"/>
                </a:lnTo>
                <a:lnTo>
                  <a:pt x="4641" y="981"/>
                </a:lnTo>
                <a:lnTo>
                  <a:pt x="4643" y="981"/>
                </a:lnTo>
                <a:lnTo>
                  <a:pt x="4643" y="981"/>
                </a:lnTo>
                <a:lnTo>
                  <a:pt x="4645" y="981"/>
                </a:lnTo>
                <a:lnTo>
                  <a:pt x="4645" y="981"/>
                </a:lnTo>
                <a:lnTo>
                  <a:pt x="4647" y="981"/>
                </a:lnTo>
                <a:lnTo>
                  <a:pt x="4649" y="983"/>
                </a:lnTo>
                <a:lnTo>
                  <a:pt x="4649" y="986"/>
                </a:lnTo>
                <a:lnTo>
                  <a:pt x="4656" y="981"/>
                </a:lnTo>
                <a:lnTo>
                  <a:pt x="4662" y="981"/>
                </a:lnTo>
                <a:lnTo>
                  <a:pt x="4666" y="981"/>
                </a:lnTo>
                <a:lnTo>
                  <a:pt x="4673" y="986"/>
                </a:lnTo>
                <a:lnTo>
                  <a:pt x="4679" y="988"/>
                </a:lnTo>
                <a:lnTo>
                  <a:pt x="4681" y="990"/>
                </a:lnTo>
                <a:lnTo>
                  <a:pt x="4683" y="990"/>
                </a:lnTo>
                <a:lnTo>
                  <a:pt x="4683" y="990"/>
                </a:lnTo>
                <a:lnTo>
                  <a:pt x="4683" y="990"/>
                </a:lnTo>
                <a:lnTo>
                  <a:pt x="4685" y="988"/>
                </a:lnTo>
                <a:lnTo>
                  <a:pt x="4685" y="988"/>
                </a:lnTo>
                <a:lnTo>
                  <a:pt x="4685" y="986"/>
                </a:lnTo>
                <a:lnTo>
                  <a:pt x="4685" y="983"/>
                </a:lnTo>
                <a:lnTo>
                  <a:pt x="4687" y="979"/>
                </a:lnTo>
                <a:lnTo>
                  <a:pt x="4691" y="977"/>
                </a:lnTo>
                <a:lnTo>
                  <a:pt x="4693" y="975"/>
                </a:lnTo>
                <a:lnTo>
                  <a:pt x="4698" y="973"/>
                </a:lnTo>
                <a:lnTo>
                  <a:pt x="4698" y="973"/>
                </a:lnTo>
                <a:lnTo>
                  <a:pt x="4702" y="975"/>
                </a:lnTo>
                <a:lnTo>
                  <a:pt x="4704" y="975"/>
                </a:lnTo>
                <a:lnTo>
                  <a:pt x="4706" y="973"/>
                </a:lnTo>
                <a:lnTo>
                  <a:pt x="4708" y="973"/>
                </a:lnTo>
                <a:lnTo>
                  <a:pt x="4708" y="973"/>
                </a:lnTo>
                <a:lnTo>
                  <a:pt x="4710" y="971"/>
                </a:lnTo>
                <a:lnTo>
                  <a:pt x="4712" y="971"/>
                </a:lnTo>
                <a:lnTo>
                  <a:pt x="4712" y="971"/>
                </a:lnTo>
                <a:lnTo>
                  <a:pt x="4714" y="971"/>
                </a:lnTo>
                <a:lnTo>
                  <a:pt x="4717" y="971"/>
                </a:lnTo>
                <a:lnTo>
                  <a:pt x="4717" y="969"/>
                </a:lnTo>
                <a:lnTo>
                  <a:pt x="4717" y="969"/>
                </a:lnTo>
                <a:lnTo>
                  <a:pt x="4719" y="967"/>
                </a:lnTo>
                <a:lnTo>
                  <a:pt x="4721" y="967"/>
                </a:lnTo>
                <a:lnTo>
                  <a:pt x="4719" y="967"/>
                </a:lnTo>
                <a:lnTo>
                  <a:pt x="4719" y="967"/>
                </a:lnTo>
                <a:lnTo>
                  <a:pt x="4717" y="967"/>
                </a:lnTo>
                <a:lnTo>
                  <a:pt x="4714" y="969"/>
                </a:lnTo>
                <a:lnTo>
                  <a:pt x="4714" y="969"/>
                </a:lnTo>
                <a:lnTo>
                  <a:pt x="4712" y="969"/>
                </a:lnTo>
                <a:lnTo>
                  <a:pt x="4712" y="965"/>
                </a:lnTo>
                <a:lnTo>
                  <a:pt x="4712" y="962"/>
                </a:lnTo>
                <a:lnTo>
                  <a:pt x="4710" y="962"/>
                </a:lnTo>
                <a:lnTo>
                  <a:pt x="4710" y="960"/>
                </a:lnTo>
                <a:lnTo>
                  <a:pt x="4710" y="958"/>
                </a:lnTo>
                <a:lnTo>
                  <a:pt x="4712" y="954"/>
                </a:lnTo>
                <a:lnTo>
                  <a:pt x="4714" y="952"/>
                </a:lnTo>
                <a:lnTo>
                  <a:pt x="4714" y="950"/>
                </a:lnTo>
                <a:lnTo>
                  <a:pt x="4714" y="950"/>
                </a:lnTo>
                <a:lnTo>
                  <a:pt x="4712" y="950"/>
                </a:lnTo>
                <a:lnTo>
                  <a:pt x="4710" y="952"/>
                </a:lnTo>
                <a:lnTo>
                  <a:pt x="4706" y="956"/>
                </a:lnTo>
                <a:lnTo>
                  <a:pt x="4706" y="956"/>
                </a:lnTo>
                <a:lnTo>
                  <a:pt x="4704" y="956"/>
                </a:lnTo>
                <a:lnTo>
                  <a:pt x="4702" y="956"/>
                </a:lnTo>
                <a:lnTo>
                  <a:pt x="4702" y="956"/>
                </a:lnTo>
                <a:lnTo>
                  <a:pt x="4696" y="954"/>
                </a:lnTo>
                <a:lnTo>
                  <a:pt x="4693" y="954"/>
                </a:lnTo>
                <a:lnTo>
                  <a:pt x="4693" y="954"/>
                </a:lnTo>
                <a:lnTo>
                  <a:pt x="4691" y="954"/>
                </a:lnTo>
                <a:lnTo>
                  <a:pt x="4691" y="954"/>
                </a:lnTo>
                <a:lnTo>
                  <a:pt x="4689" y="952"/>
                </a:lnTo>
                <a:lnTo>
                  <a:pt x="4687" y="950"/>
                </a:lnTo>
                <a:lnTo>
                  <a:pt x="4683" y="948"/>
                </a:lnTo>
                <a:lnTo>
                  <a:pt x="4681" y="946"/>
                </a:lnTo>
                <a:lnTo>
                  <a:pt x="4677" y="944"/>
                </a:lnTo>
                <a:lnTo>
                  <a:pt x="4675" y="941"/>
                </a:lnTo>
                <a:lnTo>
                  <a:pt x="4670" y="935"/>
                </a:lnTo>
                <a:lnTo>
                  <a:pt x="4668" y="933"/>
                </a:lnTo>
                <a:lnTo>
                  <a:pt x="4664" y="931"/>
                </a:lnTo>
                <a:lnTo>
                  <a:pt x="4664" y="929"/>
                </a:lnTo>
                <a:lnTo>
                  <a:pt x="4664" y="929"/>
                </a:lnTo>
                <a:lnTo>
                  <a:pt x="4664" y="929"/>
                </a:lnTo>
                <a:lnTo>
                  <a:pt x="4662" y="931"/>
                </a:lnTo>
                <a:lnTo>
                  <a:pt x="4662" y="931"/>
                </a:lnTo>
                <a:lnTo>
                  <a:pt x="4660" y="931"/>
                </a:lnTo>
                <a:lnTo>
                  <a:pt x="4660" y="931"/>
                </a:lnTo>
                <a:lnTo>
                  <a:pt x="4660" y="931"/>
                </a:lnTo>
                <a:lnTo>
                  <a:pt x="4660" y="933"/>
                </a:lnTo>
                <a:lnTo>
                  <a:pt x="4658" y="935"/>
                </a:lnTo>
                <a:lnTo>
                  <a:pt x="4660" y="937"/>
                </a:lnTo>
                <a:lnTo>
                  <a:pt x="4660" y="939"/>
                </a:lnTo>
                <a:lnTo>
                  <a:pt x="4662" y="944"/>
                </a:lnTo>
                <a:lnTo>
                  <a:pt x="4662" y="948"/>
                </a:lnTo>
                <a:lnTo>
                  <a:pt x="4660" y="950"/>
                </a:lnTo>
                <a:lnTo>
                  <a:pt x="4660" y="952"/>
                </a:lnTo>
                <a:lnTo>
                  <a:pt x="4660" y="956"/>
                </a:lnTo>
                <a:lnTo>
                  <a:pt x="4660" y="956"/>
                </a:lnTo>
                <a:lnTo>
                  <a:pt x="4658" y="960"/>
                </a:lnTo>
                <a:lnTo>
                  <a:pt x="4656" y="962"/>
                </a:lnTo>
                <a:lnTo>
                  <a:pt x="4656" y="965"/>
                </a:lnTo>
                <a:lnTo>
                  <a:pt x="4656" y="967"/>
                </a:lnTo>
                <a:lnTo>
                  <a:pt x="4656" y="969"/>
                </a:lnTo>
                <a:lnTo>
                  <a:pt x="4654" y="969"/>
                </a:lnTo>
                <a:lnTo>
                  <a:pt x="4654" y="971"/>
                </a:lnTo>
                <a:lnTo>
                  <a:pt x="4652" y="971"/>
                </a:lnTo>
                <a:lnTo>
                  <a:pt x="4649" y="969"/>
                </a:lnTo>
                <a:lnTo>
                  <a:pt x="4647" y="969"/>
                </a:lnTo>
                <a:lnTo>
                  <a:pt x="4647" y="969"/>
                </a:lnTo>
                <a:lnTo>
                  <a:pt x="4645" y="967"/>
                </a:lnTo>
                <a:lnTo>
                  <a:pt x="4643" y="967"/>
                </a:lnTo>
                <a:lnTo>
                  <a:pt x="4641" y="969"/>
                </a:lnTo>
                <a:lnTo>
                  <a:pt x="4641" y="969"/>
                </a:lnTo>
                <a:lnTo>
                  <a:pt x="4641" y="971"/>
                </a:lnTo>
                <a:lnTo>
                  <a:pt x="4643" y="973"/>
                </a:lnTo>
                <a:lnTo>
                  <a:pt x="4643" y="973"/>
                </a:lnTo>
                <a:lnTo>
                  <a:pt x="4641" y="975"/>
                </a:lnTo>
                <a:close/>
                <a:moveTo>
                  <a:pt x="4629" y="990"/>
                </a:moveTo>
                <a:lnTo>
                  <a:pt x="4629" y="990"/>
                </a:lnTo>
                <a:lnTo>
                  <a:pt x="4629" y="986"/>
                </a:lnTo>
                <a:lnTo>
                  <a:pt x="4629" y="986"/>
                </a:lnTo>
                <a:lnTo>
                  <a:pt x="4629" y="988"/>
                </a:lnTo>
                <a:lnTo>
                  <a:pt x="4626" y="988"/>
                </a:lnTo>
                <a:lnTo>
                  <a:pt x="4629" y="990"/>
                </a:lnTo>
                <a:lnTo>
                  <a:pt x="4629" y="990"/>
                </a:lnTo>
                <a:lnTo>
                  <a:pt x="4629" y="990"/>
                </a:lnTo>
                <a:close/>
                <a:moveTo>
                  <a:pt x="4652" y="931"/>
                </a:moveTo>
                <a:lnTo>
                  <a:pt x="4652" y="931"/>
                </a:lnTo>
                <a:lnTo>
                  <a:pt x="4652" y="931"/>
                </a:lnTo>
                <a:lnTo>
                  <a:pt x="4649" y="929"/>
                </a:lnTo>
                <a:lnTo>
                  <a:pt x="4649" y="929"/>
                </a:lnTo>
                <a:lnTo>
                  <a:pt x="4649" y="931"/>
                </a:lnTo>
                <a:lnTo>
                  <a:pt x="4652" y="933"/>
                </a:lnTo>
                <a:lnTo>
                  <a:pt x="4652" y="931"/>
                </a:lnTo>
                <a:close/>
                <a:moveTo>
                  <a:pt x="4825" y="889"/>
                </a:moveTo>
                <a:lnTo>
                  <a:pt x="4825" y="887"/>
                </a:lnTo>
                <a:lnTo>
                  <a:pt x="4825" y="887"/>
                </a:lnTo>
                <a:lnTo>
                  <a:pt x="4823" y="889"/>
                </a:lnTo>
                <a:lnTo>
                  <a:pt x="4823" y="889"/>
                </a:lnTo>
                <a:lnTo>
                  <a:pt x="4825" y="889"/>
                </a:lnTo>
                <a:lnTo>
                  <a:pt x="4825" y="889"/>
                </a:lnTo>
                <a:close/>
                <a:moveTo>
                  <a:pt x="4654" y="935"/>
                </a:moveTo>
                <a:lnTo>
                  <a:pt x="4654" y="935"/>
                </a:lnTo>
                <a:lnTo>
                  <a:pt x="4656" y="935"/>
                </a:lnTo>
                <a:lnTo>
                  <a:pt x="4656" y="935"/>
                </a:lnTo>
                <a:lnTo>
                  <a:pt x="4654" y="933"/>
                </a:lnTo>
                <a:lnTo>
                  <a:pt x="4654" y="933"/>
                </a:lnTo>
                <a:lnTo>
                  <a:pt x="4652" y="935"/>
                </a:lnTo>
                <a:lnTo>
                  <a:pt x="4652" y="935"/>
                </a:lnTo>
                <a:lnTo>
                  <a:pt x="4654" y="935"/>
                </a:lnTo>
                <a:close/>
                <a:moveTo>
                  <a:pt x="4811" y="1671"/>
                </a:moveTo>
                <a:lnTo>
                  <a:pt x="4809" y="1671"/>
                </a:lnTo>
                <a:lnTo>
                  <a:pt x="4809" y="1671"/>
                </a:lnTo>
                <a:lnTo>
                  <a:pt x="4809" y="1671"/>
                </a:lnTo>
                <a:lnTo>
                  <a:pt x="4809" y="1671"/>
                </a:lnTo>
                <a:lnTo>
                  <a:pt x="4811" y="1671"/>
                </a:lnTo>
                <a:lnTo>
                  <a:pt x="4811" y="1671"/>
                </a:lnTo>
                <a:close/>
                <a:moveTo>
                  <a:pt x="4813" y="900"/>
                </a:moveTo>
                <a:lnTo>
                  <a:pt x="4813" y="900"/>
                </a:lnTo>
                <a:lnTo>
                  <a:pt x="4811" y="902"/>
                </a:lnTo>
                <a:lnTo>
                  <a:pt x="4809" y="904"/>
                </a:lnTo>
                <a:lnTo>
                  <a:pt x="4807" y="904"/>
                </a:lnTo>
                <a:lnTo>
                  <a:pt x="4807" y="906"/>
                </a:lnTo>
                <a:lnTo>
                  <a:pt x="4807" y="906"/>
                </a:lnTo>
                <a:lnTo>
                  <a:pt x="4807" y="906"/>
                </a:lnTo>
                <a:lnTo>
                  <a:pt x="4811" y="904"/>
                </a:lnTo>
                <a:lnTo>
                  <a:pt x="4813" y="900"/>
                </a:lnTo>
                <a:lnTo>
                  <a:pt x="4813" y="900"/>
                </a:lnTo>
                <a:close/>
                <a:moveTo>
                  <a:pt x="4809" y="1524"/>
                </a:moveTo>
                <a:lnTo>
                  <a:pt x="4809" y="1524"/>
                </a:lnTo>
                <a:lnTo>
                  <a:pt x="4809" y="1524"/>
                </a:lnTo>
                <a:lnTo>
                  <a:pt x="4809" y="1524"/>
                </a:lnTo>
                <a:lnTo>
                  <a:pt x="4809" y="1524"/>
                </a:lnTo>
                <a:lnTo>
                  <a:pt x="4809" y="1524"/>
                </a:lnTo>
                <a:lnTo>
                  <a:pt x="4809" y="1524"/>
                </a:lnTo>
                <a:lnTo>
                  <a:pt x="4809" y="1524"/>
                </a:lnTo>
                <a:lnTo>
                  <a:pt x="4809" y="1524"/>
                </a:lnTo>
                <a:close/>
                <a:moveTo>
                  <a:pt x="4819" y="1675"/>
                </a:moveTo>
                <a:lnTo>
                  <a:pt x="4819" y="1675"/>
                </a:lnTo>
                <a:lnTo>
                  <a:pt x="4817" y="1675"/>
                </a:lnTo>
                <a:lnTo>
                  <a:pt x="4817" y="1675"/>
                </a:lnTo>
                <a:lnTo>
                  <a:pt x="4819" y="1677"/>
                </a:lnTo>
                <a:lnTo>
                  <a:pt x="4819" y="1677"/>
                </a:lnTo>
                <a:lnTo>
                  <a:pt x="4819" y="1675"/>
                </a:lnTo>
                <a:close/>
                <a:moveTo>
                  <a:pt x="4775" y="1650"/>
                </a:moveTo>
                <a:lnTo>
                  <a:pt x="4775" y="1652"/>
                </a:lnTo>
                <a:lnTo>
                  <a:pt x="4775" y="1652"/>
                </a:lnTo>
                <a:lnTo>
                  <a:pt x="4775" y="1654"/>
                </a:lnTo>
                <a:lnTo>
                  <a:pt x="4777" y="1654"/>
                </a:lnTo>
                <a:lnTo>
                  <a:pt x="4777" y="1654"/>
                </a:lnTo>
                <a:lnTo>
                  <a:pt x="4777" y="1654"/>
                </a:lnTo>
                <a:lnTo>
                  <a:pt x="4777" y="1652"/>
                </a:lnTo>
                <a:lnTo>
                  <a:pt x="4775" y="1650"/>
                </a:lnTo>
                <a:lnTo>
                  <a:pt x="4775" y="1650"/>
                </a:lnTo>
                <a:close/>
                <a:moveTo>
                  <a:pt x="4792" y="1671"/>
                </a:moveTo>
                <a:lnTo>
                  <a:pt x="4794" y="1671"/>
                </a:lnTo>
                <a:lnTo>
                  <a:pt x="4794" y="1671"/>
                </a:lnTo>
                <a:lnTo>
                  <a:pt x="4796" y="1671"/>
                </a:lnTo>
                <a:lnTo>
                  <a:pt x="4800" y="1675"/>
                </a:lnTo>
                <a:lnTo>
                  <a:pt x="4802" y="1675"/>
                </a:lnTo>
                <a:lnTo>
                  <a:pt x="4805" y="1677"/>
                </a:lnTo>
                <a:lnTo>
                  <a:pt x="4807" y="1679"/>
                </a:lnTo>
                <a:lnTo>
                  <a:pt x="4809" y="1679"/>
                </a:lnTo>
                <a:lnTo>
                  <a:pt x="4809" y="1682"/>
                </a:lnTo>
                <a:lnTo>
                  <a:pt x="4811" y="1682"/>
                </a:lnTo>
                <a:lnTo>
                  <a:pt x="4811" y="1682"/>
                </a:lnTo>
                <a:lnTo>
                  <a:pt x="4813" y="1682"/>
                </a:lnTo>
                <a:lnTo>
                  <a:pt x="4813" y="1682"/>
                </a:lnTo>
                <a:lnTo>
                  <a:pt x="4815" y="1684"/>
                </a:lnTo>
                <a:lnTo>
                  <a:pt x="4819" y="1688"/>
                </a:lnTo>
                <a:lnTo>
                  <a:pt x="4819" y="1690"/>
                </a:lnTo>
                <a:lnTo>
                  <a:pt x="4819" y="1692"/>
                </a:lnTo>
                <a:lnTo>
                  <a:pt x="4819" y="1694"/>
                </a:lnTo>
                <a:lnTo>
                  <a:pt x="4819" y="1694"/>
                </a:lnTo>
                <a:lnTo>
                  <a:pt x="4819" y="1696"/>
                </a:lnTo>
                <a:lnTo>
                  <a:pt x="4821" y="1698"/>
                </a:lnTo>
                <a:lnTo>
                  <a:pt x="4821" y="1698"/>
                </a:lnTo>
                <a:lnTo>
                  <a:pt x="4821" y="1700"/>
                </a:lnTo>
                <a:lnTo>
                  <a:pt x="4823" y="1700"/>
                </a:lnTo>
                <a:lnTo>
                  <a:pt x="4823" y="1700"/>
                </a:lnTo>
                <a:lnTo>
                  <a:pt x="4825" y="1698"/>
                </a:lnTo>
                <a:lnTo>
                  <a:pt x="4825" y="1696"/>
                </a:lnTo>
                <a:lnTo>
                  <a:pt x="4825" y="1696"/>
                </a:lnTo>
                <a:lnTo>
                  <a:pt x="4825" y="1694"/>
                </a:lnTo>
                <a:lnTo>
                  <a:pt x="4825" y="1694"/>
                </a:lnTo>
                <a:lnTo>
                  <a:pt x="4825" y="1692"/>
                </a:lnTo>
                <a:lnTo>
                  <a:pt x="4825" y="1690"/>
                </a:lnTo>
                <a:lnTo>
                  <a:pt x="4815" y="1682"/>
                </a:lnTo>
                <a:lnTo>
                  <a:pt x="4815" y="1682"/>
                </a:lnTo>
                <a:lnTo>
                  <a:pt x="4813" y="1679"/>
                </a:lnTo>
                <a:lnTo>
                  <a:pt x="4811" y="1677"/>
                </a:lnTo>
                <a:lnTo>
                  <a:pt x="4811" y="1677"/>
                </a:lnTo>
                <a:lnTo>
                  <a:pt x="4807" y="1677"/>
                </a:lnTo>
                <a:lnTo>
                  <a:pt x="4805" y="1675"/>
                </a:lnTo>
                <a:lnTo>
                  <a:pt x="4805" y="1675"/>
                </a:lnTo>
                <a:lnTo>
                  <a:pt x="4802" y="1673"/>
                </a:lnTo>
                <a:lnTo>
                  <a:pt x="4800" y="1673"/>
                </a:lnTo>
                <a:lnTo>
                  <a:pt x="4798" y="1673"/>
                </a:lnTo>
                <a:lnTo>
                  <a:pt x="4798" y="1671"/>
                </a:lnTo>
                <a:lnTo>
                  <a:pt x="4796" y="1669"/>
                </a:lnTo>
                <a:lnTo>
                  <a:pt x="4792" y="1669"/>
                </a:lnTo>
                <a:lnTo>
                  <a:pt x="4792" y="1669"/>
                </a:lnTo>
                <a:lnTo>
                  <a:pt x="4792" y="1671"/>
                </a:lnTo>
                <a:lnTo>
                  <a:pt x="4792" y="1671"/>
                </a:lnTo>
                <a:close/>
                <a:moveTo>
                  <a:pt x="4769" y="1711"/>
                </a:moveTo>
                <a:lnTo>
                  <a:pt x="4769" y="1711"/>
                </a:lnTo>
                <a:lnTo>
                  <a:pt x="4767" y="1711"/>
                </a:lnTo>
                <a:lnTo>
                  <a:pt x="4763" y="1711"/>
                </a:lnTo>
                <a:lnTo>
                  <a:pt x="4763" y="1711"/>
                </a:lnTo>
                <a:lnTo>
                  <a:pt x="4761" y="1711"/>
                </a:lnTo>
                <a:lnTo>
                  <a:pt x="4761" y="1711"/>
                </a:lnTo>
                <a:lnTo>
                  <a:pt x="4761" y="1711"/>
                </a:lnTo>
                <a:lnTo>
                  <a:pt x="4758" y="1709"/>
                </a:lnTo>
                <a:lnTo>
                  <a:pt x="4756" y="1711"/>
                </a:lnTo>
                <a:lnTo>
                  <a:pt x="4756" y="1713"/>
                </a:lnTo>
                <a:lnTo>
                  <a:pt x="4758" y="1713"/>
                </a:lnTo>
                <a:lnTo>
                  <a:pt x="4758" y="1715"/>
                </a:lnTo>
                <a:lnTo>
                  <a:pt x="4761" y="1715"/>
                </a:lnTo>
                <a:lnTo>
                  <a:pt x="4763" y="1715"/>
                </a:lnTo>
                <a:lnTo>
                  <a:pt x="4763" y="1717"/>
                </a:lnTo>
                <a:lnTo>
                  <a:pt x="4767" y="1719"/>
                </a:lnTo>
                <a:lnTo>
                  <a:pt x="4769" y="1719"/>
                </a:lnTo>
                <a:lnTo>
                  <a:pt x="4771" y="1719"/>
                </a:lnTo>
                <a:lnTo>
                  <a:pt x="4771" y="1719"/>
                </a:lnTo>
                <a:lnTo>
                  <a:pt x="4773" y="1719"/>
                </a:lnTo>
                <a:lnTo>
                  <a:pt x="4775" y="1721"/>
                </a:lnTo>
                <a:lnTo>
                  <a:pt x="4775" y="1721"/>
                </a:lnTo>
                <a:lnTo>
                  <a:pt x="4777" y="1721"/>
                </a:lnTo>
                <a:lnTo>
                  <a:pt x="4779" y="1721"/>
                </a:lnTo>
                <a:lnTo>
                  <a:pt x="4784" y="1721"/>
                </a:lnTo>
                <a:lnTo>
                  <a:pt x="4788" y="1721"/>
                </a:lnTo>
                <a:lnTo>
                  <a:pt x="4788" y="1721"/>
                </a:lnTo>
                <a:lnTo>
                  <a:pt x="4790" y="1719"/>
                </a:lnTo>
                <a:lnTo>
                  <a:pt x="4792" y="1719"/>
                </a:lnTo>
                <a:lnTo>
                  <a:pt x="4792" y="1719"/>
                </a:lnTo>
                <a:lnTo>
                  <a:pt x="4792" y="1719"/>
                </a:lnTo>
                <a:lnTo>
                  <a:pt x="4794" y="1717"/>
                </a:lnTo>
                <a:lnTo>
                  <a:pt x="4796" y="1717"/>
                </a:lnTo>
                <a:lnTo>
                  <a:pt x="4796" y="1717"/>
                </a:lnTo>
                <a:lnTo>
                  <a:pt x="4798" y="1717"/>
                </a:lnTo>
                <a:lnTo>
                  <a:pt x="4800" y="1715"/>
                </a:lnTo>
                <a:lnTo>
                  <a:pt x="4802" y="1713"/>
                </a:lnTo>
                <a:lnTo>
                  <a:pt x="4802" y="1713"/>
                </a:lnTo>
                <a:lnTo>
                  <a:pt x="4802" y="1713"/>
                </a:lnTo>
                <a:lnTo>
                  <a:pt x="4802" y="1711"/>
                </a:lnTo>
                <a:lnTo>
                  <a:pt x="4802" y="1711"/>
                </a:lnTo>
                <a:lnTo>
                  <a:pt x="4805" y="1711"/>
                </a:lnTo>
                <a:lnTo>
                  <a:pt x="4809" y="1711"/>
                </a:lnTo>
                <a:lnTo>
                  <a:pt x="4809" y="1711"/>
                </a:lnTo>
                <a:lnTo>
                  <a:pt x="4811" y="1709"/>
                </a:lnTo>
                <a:lnTo>
                  <a:pt x="4811" y="1709"/>
                </a:lnTo>
                <a:lnTo>
                  <a:pt x="4811" y="1707"/>
                </a:lnTo>
                <a:lnTo>
                  <a:pt x="4809" y="1705"/>
                </a:lnTo>
                <a:lnTo>
                  <a:pt x="4809" y="1705"/>
                </a:lnTo>
                <a:lnTo>
                  <a:pt x="4811" y="1702"/>
                </a:lnTo>
                <a:lnTo>
                  <a:pt x="4813" y="1702"/>
                </a:lnTo>
                <a:lnTo>
                  <a:pt x="4813" y="1702"/>
                </a:lnTo>
                <a:lnTo>
                  <a:pt x="4813" y="1702"/>
                </a:lnTo>
                <a:lnTo>
                  <a:pt x="4815" y="1700"/>
                </a:lnTo>
                <a:lnTo>
                  <a:pt x="4815" y="1698"/>
                </a:lnTo>
                <a:lnTo>
                  <a:pt x="4815" y="1698"/>
                </a:lnTo>
                <a:lnTo>
                  <a:pt x="4815" y="1696"/>
                </a:lnTo>
                <a:lnTo>
                  <a:pt x="4815" y="1696"/>
                </a:lnTo>
                <a:lnTo>
                  <a:pt x="4815" y="1694"/>
                </a:lnTo>
                <a:lnTo>
                  <a:pt x="4815" y="1694"/>
                </a:lnTo>
                <a:lnTo>
                  <a:pt x="4813" y="1692"/>
                </a:lnTo>
                <a:lnTo>
                  <a:pt x="4811" y="1692"/>
                </a:lnTo>
                <a:lnTo>
                  <a:pt x="4809" y="1694"/>
                </a:lnTo>
                <a:lnTo>
                  <a:pt x="4809" y="1692"/>
                </a:lnTo>
                <a:lnTo>
                  <a:pt x="4809" y="1692"/>
                </a:lnTo>
                <a:lnTo>
                  <a:pt x="4807" y="1692"/>
                </a:lnTo>
                <a:lnTo>
                  <a:pt x="4805" y="1692"/>
                </a:lnTo>
                <a:lnTo>
                  <a:pt x="4805" y="1692"/>
                </a:lnTo>
                <a:lnTo>
                  <a:pt x="4802" y="1692"/>
                </a:lnTo>
                <a:lnTo>
                  <a:pt x="4802" y="1692"/>
                </a:lnTo>
                <a:lnTo>
                  <a:pt x="4802" y="1694"/>
                </a:lnTo>
                <a:lnTo>
                  <a:pt x="4805" y="1698"/>
                </a:lnTo>
                <a:lnTo>
                  <a:pt x="4805" y="1700"/>
                </a:lnTo>
                <a:lnTo>
                  <a:pt x="4805" y="1700"/>
                </a:lnTo>
                <a:lnTo>
                  <a:pt x="4805" y="1702"/>
                </a:lnTo>
                <a:lnTo>
                  <a:pt x="4802" y="1702"/>
                </a:lnTo>
                <a:lnTo>
                  <a:pt x="4800" y="1702"/>
                </a:lnTo>
                <a:lnTo>
                  <a:pt x="4800" y="1702"/>
                </a:lnTo>
                <a:lnTo>
                  <a:pt x="4798" y="1705"/>
                </a:lnTo>
                <a:lnTo>
                  <a:pt x="4796" y="1707"/>
                </a:lnTo>
                <a:lnTo>
                  <a:pt x="4796" y="1707"/>
                </a:lnTo>
                <a:lnTo>
                  <a:pt x="4794" y="1709"/>
                </a:lnTo>
                <a:lnTo>
                  <a:pt x="4794" y="1709"/>
                </a:lnTo>
                <a:lnTo>
                  <a:pt x="4792" y="1709"/>
                </a:lnTo>
                <a:lnTo>
                  <a:pt x="4792" y="1709"/>
                </a:lnTo>
                <a:lnTo>
                  <a:pt x="4792" y="1711"/>
                </a:lnTo>
                <a:lnTo>
                  <a:pt x="4790" y="1711"/>
                </a:lnTo>
                <a:lnTo>
                  <a:pt x="4788" y="1709"/>
                </a:lnTo>
                <a:lnTo>
                  <a:pt x="4786" y="1709"/>
                </a:lnTo>
                <a:lnTo>
                  <a:pt x="4786" y="1711"/>
                </a:lnTo>
                <a:lnTo>
                  <a:pt x="4784" y="1711"/>
                </a:lnTo>
                <a:lnTo>
                  <a:pt x="4781" y="1709"/>
                </a:lnTo>
                <a:lnTo>
                  <a:pt x="4781" y="1707"/>
                </a:lnTo>
                <a:lnTo>
                  <a:pt x="4781" y="1707"/>
                </a:lnTo>
                <a:lnTo>
                  <a:pt x="4781" y="1705"/>
                </a:lnTo>
                <a:lnTo>
                  <a:pt x="4784" y="1705"/>
                </a:lnTo>
                <a:lnTo>
                  <a:pt x="4784" y="1702"/>
                </a:lnTo>
                <a:lnTo>
                  <a:pt x="4781" y="1702"/>
                </a:lnTo>
                <a:lnTo>
                  <a:pt x="4781" y="1702"/>
                </a:lnTo>
                <a:lnTo>
                  <a:pt x="4781" y="1705"/>
                </a:lnTo>
                <a:lnTo>
                  <a:pt x="4779" y="1709"/>
                </a:lnTo>
                <a:lnTo>
                  <a:pt x="4779" y="1711"/>
                </a:lnTo>
                <a:lnTo>
                  <a:pt x="4775" y="1711"/>
                </a:lnTo>
                <a:lnTo>
                  <a:pt x="4775" y="1711"/>
                </a:lnTo>
                <a:lnTo>
                  <a:pt x="4773" y="1711"/>
                </a:lnTo>
                <a:lnTo>
                  <a:pt x="4771" y="1711"/>
                </a:lnTo>
                <a:lnTo>
                  <a:pt x="4769" y="1711"/>
                </a:lnTo>
                <a:close/>
                <a:moveTo>
                  <a:pt x="4805" y="1526"/>
                </a:moveTo>
                <a:lnTo>
                  <a:pt x="4805" y="1526"/>
                </a:lnTo>
                <a:lnTo>
                  <a:pt x="4805" y="1526"/>
                </a:lnTo>
                <a:lnTo>
                  <a:pt x="4805" y="1526"/>
                </a:lnTo>
                <a:lnTo>
                  <a:pt x="4805" y="1526"/>
                </a:lnTo>
                <a:lnTo>
                  <a:pt x="4805" y="1524"/>
                </a:lnTo>
                <a:lnTo>
                  <a:pt x="4805" y="1524"/>
                </a:lnTo>
                <a:lnTo>
                  <a:pt x="4805" y="1524"/>
                </a:lnTo>
                <a:lnTo>
                  <a:pt x="4805" y="1524"/>
                </a:lnTo>
                <a:lnTo>
                  <a:pt x="4805" y="1524"/>
                </a:lnTo>
                <a:lnTo>
                  <a:pt x="4805" y="1524"/>
                </a:lnTo>
                <a:lnTo>
                  <a:pt x="4805" y="1526"/>
                </a:lnTo>
                <a:lnTo>
                  <a:pt x="4805" y="1526"/>
                </a:lnTo>
                <a:close/>
                <a:moveTo>
                  <a:pt x="4811" y="1673"/>
                </a:moveTo>
                <a:lnTo>
                  <a:pt x="4811" y="1673"/>
                </a:lnTo>
                <a:lnTo>
                  <a:pt x="4811" y="1673"/>
                </a:lnTo>
                <a:lnTo>
                  <a:pt x="4811" y="1673"/>
                </a:lnTo>
                <a:lnTo>
                  <a:pt x="4809" y="1671"/>
                </a:lnTo>
                <a:lnTo>
                  <a:pt x="4809" y="1673"/>
                </a:lnTo>
                <a:lnTo>
                  <a:pt x="4809" y="1673"/>
                </a:lnTo>
                <a:lnTo>
                  <a:pt x="4811" y="1673"/>
                </a:lnTo>
                <a:close/>
                <a:moveTo>
                  <a:pt x="4559" y="1726"/>
                </a:moveTo>
                <a:lnTo>
                  <a:pt x="4559" y="1723"/>
                </a:lnTo>
                <a:lnTo>
                  <a:pt x="4557" y="1723"/>
                </a:lnTo>
                <a:lnTo>
                  <a:pt x="4559" y="1726"/>
                </a:lnTo>
                <a:lnTo>
                  <a:pt x="4559" y="1726"/>
                </a:lnTo>
                <a:lnTo>
                  <a:pt x="4559" y="1726"/>
                </a:lnTo>
                <a:close/>
                <a:moveTo>
                  <a:pt x="4377" y="1757"/>
                </a:moveTo>
                <a:lnTo>
                  <a:pt x="4379" y="1757"/>
                </a:lnTo>
                <a:lnTo>
                  <a:pt x="4381" y="1757"/>
                </a:lnTo>
                <a:lnTo>
                  <a:pt x="4381" y="1757"/>
                </a:lnTo>
                <a:lnTo>
                  <a:pt x="4383" y="1757"/>
                </a:lnTo>
                <a:lnTo>
                  <a:pt x="4385" y="1755"/>
                </a:lnTo>
                <a:lnTo>
                  <a:pt x="4385" y="1755"/>
                </a:lnTo>
                <a:lnTo>
                  <a:pt x="4388" y="1755"/>
                </a:lnTo>
                <a:lnTo>
                  <a:pt x="4388" y="1755"/>
                </a:lnTo>
                <a:lnTo>
                  <a:pt x="4388" y="1753"/>
                </a:lnTo>
                <a:lnTo>
                  <a:pt x="4388" y="1753"/>
                </a:lnTo>
                <a:lnTo>
                  <a:pt x="4388" y="1751"/>
                </a:lnTo>
                <a:lnTo>
                  <a:pt x="4390" y="1751"/>
                </a:lnTo>
                <a:lnTo>
                  <a:pt x="4390" y="1751"/>
                </a:lnTo>
                <a:lnTo>
                  <a:pt x="4390" y="1749"/>
                </a:lnTo>
                <a:lnTo>
                  <a:pt x="4388" y="1749"/>
                </a:lnTo>
                <a:lnTo>
                  <a:pt x="4388" y="1747"/>
                </a:lnTo>
                <a:lnTo>
                  <a:pt x="4388" y="1749"/>
                </a:lnTo>
                <a:lnTo>
                  <a:pt x="4385" y="1749"/>
                </a:lnTo>
                <a:lnTo>
                  <a:pt x="4388" y="1749"/>
                </a:lnTo>
                <a:lnTo>
                  <a:pt x="4388" y="1751"/>
                </a:lnTo>
                <a:lnTo>
                  <a:pt x="4385" y="1751"/>
                </a:lnTo>
                <a:lnTo>
                  <a:pt x="4383" y="1753"/>
                </a:lnTo>
                <a:lnTo>
                  <a:pt x="4383" y="1753"/>
                </a:lnTo>
                <a:lnTo>
                  <a:pt x="4383" y="1753"/>
                </a:lnTo>
                <a:lnTo>
                  <a:pt x="4381" y="1753"/>
                </a:lnTo>
                <a:lnTo>
                  <a:pt x="4381" y="1755"/>
                </a:lnTo>
                <a:lnTo>
                  <a:pt x="4381" y="1755"/>
                </a:lnTo>
                <a:lnTo>
                  <a:pt x="4379" y="1755"/>
                </a:lnTo>
                <a:lnTo>
                  <a:pt x="4379" y="1755"/>
                </a:lnTo>
                <a:lnTo>
                  <a:pt x="4377" y="1753"/>
                </a:lnTo>
                <a:lnTo>
                  <a:pt x="4375" y="1753"/>
                </a:lnTo>
                <a:lnTo>
                  <a:pt x="4375" y="1753"/>
                </a:lnTo>
                <a:lnTo>
                  <a:pt x="4373" y="1753"/>
                </a:lnTo>
                <a:lnTo>
                  <a:pt x="4373" y="1753"/>
                </a:lnTo>
                <a:lnTo>
                  <a:pt x="4371" y="1753"/>
                </a:lnTo>
                <a:lnTo>
                  <a:pt x="4371" y="1753"/>
                </a:lnTo>
                <a:lnTo>
                  <a:pt x="4369" y="1753"/>
                </a:lnTo>
                <a:lnTo>
                  <a:pt x="4369" y="1755"/>
                </a:lnTo>
                <a:lnTo>
                  <a:pt x="4369" y="1755"/>
                </a:lnTo>
                <a:lnTo>
                  <a:pt x="4367" y="1755"/>
                </a:lnTo>
                <a:lnTo>
                  <a:pt x="4367" y="1755"/>
                </a:lnTo>
                <a:lnTo>
                  <a:pt x="4365" y="1753"/>
                </a:lnTo>
                <a:lnTo>
                  <a:pt x="4362" y="1753"/>
                </a:lnTo>
                <a:lnTo>
                  <a:pt x="4360" y="1751"/>
                </a:lnTo>
                <a:lnTo>
                  <a:pt x="4358" y="1751"/>
                </a:lnTo>
                <a:lnTo>
                  <a:pt x="4356" y="1751"/>
                </a:lnTo>
                <a:lnTo>
                  <a:pt x="4356" y="1751"/>
                </a:lnTo>
                <a:lnTo>
                  <a:pt x="4354" y="1751"/>
                </a:lnTo>
                <a:lnTo>
                  <a:pt x="4354" y="1751"/>
                </a:lnTo>
                <a:lnTo>
                  <a:pt x="4354" y="1751"/>
                </a:lnTo>
                <a:lnTo>
                  <a:pt x="4352" y="1751"/>
                </a:lnTo>
                <a:lnTo>
                  <a:pt x="4352" y="1751"/>
                </a:lnTo>
                <a:lnTo>
                  <a:pt x="4350" y="1751"/>
                </a:lnTo>
                <a:lnTo>
                  <a:pt x="4348" y="1751"/>
                </a:lnTo>
                <a:lnTo>
                  <a:pt x="4346" y="1753"/>
                </a:lnTo>
                <a:lnTo>
                  <a:pt x="4346" y="1753"/>
                </a:lnTo>
                <a:lnTo>
                  <a:pt x="4344" y="1753"/>
                </a:lnTo>
                <a:lnTo>
                  <a:pt x="4344" y="1753"/>
                </a:lnTo>
                <a:lnTo>
                  <a:pt x="4344" y="1753"/>
                </a:lnTo>
                <a:lnTo>
                  <a:pt x="4344" y="1755"/>
                </a:lnTo>
                <a:lnTo>
                  <a:pt x="4344" y="1755"/>
                </a:lnTo>
                <a:lnTo>
                  <a:pt x="4344" y="1757"/>
                </a:lnTo>
                <a:lnTo>
                  <a:pt x="4344" y="1757"/>
                </a:lnTo>
                <a:lnTo>
                  <a:pt x="4344" y="1757"/>
                </a:lnTo>
                <a:lnTo>
                  <a:pt x="4346" y="1759"/>
                </a:lnTo>
                <a:lnTo>
                  <a:pt x="4346" y="1757"/>
                </a:lnTo>
                <a:lnTo>
                  <a:pt x="4348" y="1757"/>
                </a:lnTo>
                <a:lnTo>
                  <a:pt x="4350" y="1759"/>
                </a:lnTo>
                <a:lnTo>
                  <a:pt x="4354" y="1757"/>
                </a:lnTo>
                <a:lnTo>
                  <a:pt x="4358" y="1759"/>
                </a:lnTo>
                <a:lnTo>
                  <a:pt x="4360" y="1759"/>
                </a:lnTo>
                <a:lnTo>
                  <a:pt x="4360" y="1759"/>
                </a:lnTo>
                <a:lnTo>
                  <a:pt x="4362" y="1759"/>
                </a:lnTo>
                <a:lnTo>
                  <a:pt x="4362" y="1759"/>
                </a:lnTo>
                <a:lnTo>
                  <a:pt x="4362" y="1759"/>
                </a:lnTo>
                <a:lnTo>
                  <a:pt x="4365" y="1759"/>
                </a:lnTo>
                <a:lnTo>
                  <a:pt x="4367" y="1757"/>
                </a:lnTo>
                <a:lnTo>
                  <a:pt x="4369" y="1757"/>
                </a:lnTo>
                <a:lnTo>
                  <a:pt x="4369" y="1759"/>
                </a:lnTo>
                <a:lnTo>
                  <a:pt x="4369" y="1759"/>
                </a:lnTo>
                <a:lnTo>
                  <a:pt x="4371" y="1759"/>
                </a:lnTo>
                <a:lnTo>
                  <a:pt x="4371" y="1759"/>
                </a:lnTo>
                <a:lnTo>
                  <a:pt x="4373" y="1759"/>
                </a:lnTo>
                <a:lnTo>
                  <a:pt x="4377" y="1757"/>
                </a:lnTo>
                <a:lnTo>
                  <a:pt x="4377" y="1757"/>
                </a:lnTo>
                <a:close/>
                <a:moveTo>
                  <a:pt x="4413" y="1851"/>
                </a:moveTo>
                <a:lnTo>
                  <a:pt x="4411" y="1851"/>
                </a:lnTo>
                <a:lnTo>
                  <a:pt x="4411" y="1851"/>
                </a:lnTo>
                <a:lnTo>
                  <a:pt x="4411" y="1853"/>
                </a:lnTo>
                <a:lnTo>
                  <a:pt x="4413" y="1853"/>
                </a:lnTo>
                <a:lnTo>
                  <a:pt x="4413" y="1853"/>
                </a:lnTo>
                <a:lnTo>
                  <a:pt x="4413" y="1853"/>
                </a:lnTo>
                <a:lnTo>
                  <a:pt x="4413" y="1853"/>
                </a:lnTo>
                <a:lnTo>
                  <a:pt x="4413" y="1853"/>
                </a:lnTo>
                <a:lnTo>
                  <a:pt x="4413" y="1853"/>
                </a:lnTo>
                <a:lnTo>
                  <a:pt x="4413" y="1851"/>
                </a:lnTo>
                <a:close/>
                <a:moveTo>
                  <a:pt x="4398" y="1753"/>
                </a:moveTo>
                <a:lnTo>
                  <a:pt x="4400" y="1753"/>
                </a:lnTo>
                <a:lnTo>
                  <a:pt x="4400" y="1751"/>
                </a:lnTo>
                <a:lnTo>
                  <a:pt x="4402" y="1751"/>
                </a:lnTo>
                <a:lnTo>
                  <a:pt x="4402" y="1749"/>
                </a:lnTo>
                <a:lnTo>
                  <a:pt x="4402" y="1749"/>
                </a:lnTo>
                <a:lnTo>
                  <a:pt x="4400" y="1749"/>
                </a:lnTo>
                <a:lnTo>
                  <a:pt x="4398" y="1751"/>
                </a:lnTo>
                <a:lnTo>
                  <a:pt x="4398" y="1751"/>
                </a:lnTo>
                <a:lnTo>
                  <a:pt x="4398" y="1751"/>
                </a:lnTo>
                <a:lnTo>
                  <a:pt x="4396" y="1751"/>
                </a:lnTo>
                <a:lnTo>
                  <a:pt x="4396" y="1751"/>
                </a:lnTo>
                <a:lnTo>
                  <a:pt x="4396" y="1751"/>
                </a:lnTo>
                <a:lnTo>
                  <a:pt x="4396" y="1751"/>
                </a:lnTo>
                <a:lnTo>
                  <a:pt x="4396" y="1751"/>
                </a:lnTo>
                <a:lnTo>
                  <a:pt x="4396" y="1751"/>
                </a:lnTo>
                <a:lnTo>
                  <a:pt x="4394" y="1753"/>
                </a:lnTo>
                <a:lnTo>
                  <a:pt x="4394" y="1755"/>
                </a:lnTo>
                <a:lnTo>
                  <a:pt x="4394" y="1755"/>
                </a:lnTo>
                <a:lnTo>
                  <a:pt x="4394" y="1755"/>
                </a:lnTo>
                <a:lnTo>
                  <a:pt x="4396" y="1755"/>
                </a:lnTo>
                <a:lnTo>
                  <a:pt x="4396" y="1755"/>
                </a:lnTo>
                <a:lnTo>
                  <a:pt x="4396" y="1755"/>
                </a:lnTo>
                <a:lnTo>
                  <a:pt x="4398" y="1755"/>
                </a:lnTo>
                <a:lnTo>
                  <a:pt x="4398" y="1755"/>
                </a:lnTo>
                <a:lnTo>
                  <a:pt x="4398" y="1753"/>
                </a:lnTo>
                <a:lnTo>
                  <a:pt x="4398" y="1753"/>
                </a:lnTo>
                <a:lnTo>
                  <a:pt x="4398" y="1753"/>
                </a:lnTo>
                <a:lnTo>
                  <a:pt x="4398" y="1753"/>
                </a:lnTo>
                <a:close/>
                <a:moveTo>
                  <a:pt x="4310" y="1751"/>
                </a:moveTo>
                <a:lnTo>
                  <a:pt x="4310" y="1751"/>
                </a:lnTo>
                <a:lnTo>
                  <a:pt x="4312" y="1749"/>
                </a:lnTo>
                <a:lnTo>
                  <a:pt x="4312" y="1749"/>
                </a:lnTo>
                <a:lnTo>
                  <a:pt x="4310" y="1749"/>
                </a:lnTo>
                <a:lnTo>
                  <a:pt x="4310" y="1749"/>
                </a:lnTo>
                <a:lnTo>
                  <a:pt x="4310" y="1749"/>
                </a:lnTo>
                <a:lnTo>
                  <a:pt x="4310" y="1751"/>
                </a:lnTo>
                <a:lnTo>
                  <a:pt x="4310" y="1751"/>
                </a:lnTo>
                <a:lnTo>
                  <a:pt x="4310" y="1751"/>
                </a:lnTo>
                <a:close/>
                <a:moveTo>
                  <a:pt x="4331" y="1757"/>
                </a:moveTo>
                <a:lnTo>
                  <a:pt x="4331" y="1757"/>
                </a:lnTo>
                <a:lnTo>
                  <a:pt x="4331" y="1757"/>
                </a:lnTo>
                <a:lnTo>
                  <a:pt x="4331" y="1757"/>
                </a:lnTo>
                <a:lnTo>
                  <a:pt x="4333" y="1757"/>
                </a:lnTo>
                <a:lnTo>
                  <a:pt x="4333" y="1757"/>
                </a:lnTo>
                <a:lnTo>
                  <a:pt x="4333" y="1755"/>
                </a:lnTo>
                <a:lnTo>
                  <a:pt x="4333" y="1755"/>
                </a:lnTo>
                <a:lnTo>
                  <a:pt x="4333" y="1755"/>
                </a:lnTo>
                <a:lnTo>
                  <a:pt x="4333" y="1755"/>
                </a:lnTo>
                <a:lnTo>
                  <a:pt x="4333" y="1753"/>
                </a:lnTo>
                <a:lnTo>
                  <a:pt x="4331" y="1751"/>
                </a:lnTo>
                <a:lnTo>
                  <a:pt x="4331" y="1751"/>
                </a:lnTo>
                <a:lnTo>
                  <a:pt x="4329" y="1751"/>
                </a:lnTo>
                <a:lnTo>
                  <a:pt x="4329" y="1751"/>
                </a:lnTo>
                <a:lnTo>
                  <a:pt x="4329" y="1751"/>
                </a:lnTo>
                <a:lnTo>
                  <a:pt x="4327" y="1753"/>
                </a:lnTo>
                <a:lnTo>
                  <a:pt x="4327" y="1753"/>
                </a:lnTo>
                <a:lnTo>
                  <a:pt x="4327" y="1751"/>
                </a:lnTo>
                <a:lnTo>
                  <a:pt x="4327" y="1751"/>
                </a:lnTo>
                <a:lnTo>
                  <a:pt x="4325" y="1751"/>
                </a:lnTo>
                <a:lnTo>
                  <a:pt x="4325" y="1751"/>
                </a:lnTo>
                <a:lnTo>
                  <a:pt x="4323" y="1751"/>
                </a:lnTo>
                <a:lnTo>
                  <a:pt x="4323" y="1751"/>
                </a:lnTo>
                <a:lnTo>
                  <a:pt x="4321" y="1751"/>
                </a:lnTo>
                <a:lnTo>
                  <a:pt x="4321" y="1751"/>
                </a:lnTo>
                <a:lnTo>
                  <a:pt x="4321" y="1751"/>
                </a:lnTo>
                <a:lnTo>
                  <a:pt x="4318" y="1749"/>
                </a:lnTo>
                <a:lnTo>
                  <a:pt x="4318" y="1749"/>
                </a:lnTo>
                <a:lnTo>
                  <a:pt x="4316" y="1747"/>
                </a:lnTo>
                <a:lnTo>
                  <a:pt x="4316" y="1749"/>
                </a:lnTo>
                <a:lnTo>
                  <a:pt x="4314" y="1749"/>
                </a:lnTo>
                <a:lnTo>
                  <a:pt x="4314" y="1749"/>
                </a:lnTo>
                <a:lnTo>
                  <a:pt x="4314" y="1751"/>
                </a:lnTo>
                <a:lnTo>
                  <a:pt x="4314" y="1751"/>
                </a:lnTo>
                <a:lnTo>
                  <a:pt x="4316" y="1753"/>
                </a:lnTo>
                <a:lnTo>
                  <a:pt x="4318" y="1753"/>
                </a:lnTo>
                <a:lnTo>
                  <a:pt x="4318" y="1753"/>
                </a:lnTo>
                <a:lnTo>
                  <a:pt x="4318" y="1753"/>
                </a:lnTo>
                <a:lnTo>
                  <a:pt x="4321" y="1753"/>
                </a:lnTo>
                <a:lnTo>
                  <a:pt x="4321" y="1755"/>
                </a:lnTo>
                <a:lnTo>
                  <a:pt x="4321" y="1755"/>
                </a:lnTo>
                <a:lnTo>
                  <a:pt x="4318" y="1755"/>
                </a:lnTo>
                <a:lnTo>
                  <a:pt x="4316" y="1757"/>
                </a:lnTo>
                <a:lnTo>
                  <a:pt x="4316" y="1757"/>
                </a:lnTo>
                <a:lnTo>
                  <a:pt x="4314" y="1757"/>
                </a:lnTo>
                <a:lnTo>
                  <a:pt x="4312" y="1755"/>
                </a:lnTo>
                <a:lnTo>
                  <a:pt x="4312" y="1755"/>
                </a:lnTo>
                <a:lnTo>
                  <a:pt x="4312" y="1755"/>
                </a:lnTo>
                <a:lnTo>
                  <a:pt x="4312" y="1753"/>
                </a:lnTo>
                <a:lnTo>
                  <a:pt x="4310" y="1753"/>
                </a:lnTo>
                <a:lnTo>
                  <a:pt x="4310" y="1753"/>
                </a:lnTo>
                <a:lnTo>
                  <a:pt x="4308" y="1753"/>
                </a:lnTo>
                <a:lnTo>
                  <a:pt x="4306" y="1751"/>
                </a:lnTo>
                <a:lnTo>
                  <a:pt x="4306" y="1751"/>
                </a:lnTo>
                <a:lnTo>
                  <a:pt x="4304" y="1753"/>
                </a:lnTo>
                <a:lnTo>
                  <a:pt x="4302" y="1753"/>
                </a:lnTo>
                <a:lnTo>
                  <a:pt x="4302" y="1753"/>
                </a:lnTo>
                <a:lnTo>
                  <a:pt x="4300" y="1755"/>
                </a:lnTo>
                <a:lnTo>
                  <a:pt x="4300" y="1755"/>
                </a:lnTo>
                <a:lnTo>
                  <a:pt x="4300" y="1755"/>
                </a:lnTo>
                <a:lnTo>
                  <a:pt x="4300" y="1757"/>
                </a:lnTo>
                <a:lnTo>
                  <a:pt x="4300" y="1759"/>
                </a:lnTo>
                <a:lnTo>
                  <a:pt x="4300" y="1759"/>
                </a:lnTo>
                <a:lnTo>
                  <a:pt x="4300" y="1761"/>
                </a:lnTo>
                <a:lnTo>
                  <a:pt x="4302" y="1761"/>
                </a:lnTo>
                <a:lnTo>
                  <a:pt x="4302" y="1761"/>
                </a:lnTo>
                <a:lnTo>
                  <a:pt x="4304" y="1761"/>
                </a:lnTo>
                <a:lnTo>
                  <a:pt x="4306" y="1761"/>
                </a:lnTo>
                <a:lnTo>
                  <a:pt x="4306" y="1761"/>
                </a:lnTo>
                <a:lnTo>
                  <a:pt x="4306" y="1761"/>
                </a:lnTo>
                <a:lnTo>
                  <a:pt x="4308" y="1761"/>
                </a:lnTo>
                <a:lnTo>
                  <a:pt x="4308" y="1761"/>
                </a:lnTo>
                <a:lnTo>
                  <a:pt x="4310" y="1761"/>
                </a:lnTo>
                <a:lnTo>
                  <a:pt x="4314" y="1759"/>
                </a:lnTo>
                <a:lnTo>
                  <a:pt x="4314" y="1759"/>
                </a:lnTo>
                <a:lnTo>
                  <a:pt x="4314" y="1759"/>
                </a:lnTo>
                <a:lnTo>
                  <a:pt x="4318" y="1759"/>
                </a:lnTo>
                <a:lnTo>
                  <a:pt x="4318" y="1759"/>
                </a:lnTo>
                <a:lnTo>
                  <a:pt x="4321" y="1759"/>
                </a:lnTo>
                <a:lnTo>
                  <a:pt x="4321" y="1757"/>
                </a:lnTo>
                <a:lnTo>
                  <a:pt x="4323" y="1755"/>
                </a:lnTo>
                <a:lnTo>
                  <a:pt x="4323" y="1757"/>
                </a:lnTo>
                <a:lnTo>
                  <a:pt x="4323" y="1757"/>
                </a:lnTo>
                <a:lnTo>
                  <a:pt x="4323" y="1759"/>
                </a:lnTo>
                <a:lnTo>
                  <a:pt x="4325" y="1759"/>
                </a:lnTo>
                <a:lnTo>
                  <a:pt x="4327" y="1757"/>
                </a:lnTo>
                <a:lnTo>
                  <a:pt x="4327" y="1757"/>
                </a:lnTo>
                <a:lnTo>
                  <a:pt x="4329" y="1759"/>
                </a:lnTo>
                <a:lnTo>
                  <a:pt x="4329" y="1759"/>
                </a:lnTo>
                <a:lnTo>
                  <a:pt x="4329" y="1757"/>
                </a:lnTo>
                <a:lnTo>
                  <a:pt x="4329" y="1757"/>
                </a:lnTo>
                <a:lnTo>
                  <a:pt x="4329" y="1757"/>
                </a:lnTo>
                <a:lnTo>
                  <a:pt x="4329" y="1757"/>
                </a:lnTo>
                <a:lnTo>
                  <a:pt x="4329" y="1757"/>
                </a:lnTo>
                <a:lnTo>
                  <a:pt x="4331" y="1757"/>
                </a:lnTo>
                <a:close/>
                <a:moveTo>
                  <a:pt x="4585" y="1858"/>
                </a:moveTo>
                <a:lnTo>
                  <a:pt x="4585" y="1858"/>
                </a:lnTo>
                <a:lnTo>
                  <a:pt x="4587" y="1858"/>
                </a:lnTo>
                <a:lnTo>
                  <a:pt x="4587" y="1858"/>
                </a:lnTo>
                <a:lnTo>
                  <a:pt x="4587" y="1856"/>
                </a:lnTo>
                <a:lnTo>
                  <a:pt x="4587" y="1856"/>
                </a:lnTo>
                <a:lnTo>
                  <a:pt x="4585" y="1856"/>
                </a:lnTo>
                <a:lnTo>
                  <a:pt x="4585" y="1858"/>
                </a:lnTo>
                <a:close/>
                <a:moveTo>
                  <a:pt x="4455" y="1677"/>
                </a:moveTo>
                <a:lnTo>
                  <a:pt x="4455" y="1677"/>
                </a:lnTo>
                <a:lnTo>
                  <a:pt x="4455" y="1679"/>
                </a:lnTo>
                <a:lnTo>
                  <a:pt x="4457" y="1679"/>
                </a:lnTo>
                <a:lnTo>
                  <a:pt x="4457" y="1679"/>
                </a:lnTo>
                <a:lnTo>
                  <a:pt x="4455" y="1677"/>
                </a:lnTo>
                <a:lnTo>
                  <a:pt x="4455" y="1677"/>
                </a:lnTo>
                <a:close/>
                <a:moveTo>
                  <a:pt x="4461" y="1654"/>
                </a:moveTo>
                <a:lnTo>
                  <a:pt x="4463" y="1656"/>
                </a:lnTo>
                <a:lnTo>
                  <a:pt x="4463" y="1656"/>
                </a:lnTo>
                <a:lnTo>
                  <a:pt x="4465" y="1654"/>
                </a:lnTo>
                <a:lnTo>
                  <a:pt x="4465" y="1654"/>
                </a:lnTo>
                <a:lnTo>
                  <a:pt x="4463" y="1652"/>
                </a:lnTo>
                <a:lnTo>
                  <a:pt x="4461" y="1652"/>
                </a:lnTo>
                <a:lnTo>
                  <a:pt x="4459" y="1650"/>
                </a:lnTo>
                <a:lnTo>
                  <a:pt x="4457" y="1650"/>
                </a:lnTo>
                <a:lnTo>
                  <a:pt x="4457" y="1650"/>
                </a:lnTo>
                <a:lnTo>
                  <a:pt x="4455" y="1652"/>
                </a:lnTo>
                <a:lnTo>
                  <a:pt x="4453" y="1654"/>
                </a:lnTo>
                <a:lnTo>
                  <a:pt x="4453" y="1654"/>
                </a:lnTo>
                <a:lnTo>
                  <a:pt x="4455" y="1656"/>
                </a:lnTo>
                <a:lnTo>
                  <a:pt x="4457" y="1656"/>
                </a:lnTo>
                <a:lnTo>
                  <a:pt x="4459" y="1656"/>
                </a:lnTo>
                <a:lnTo>
                  <a:pt x="4461" y="1654"/>
                </a:lnTo>
                <a:close/>
                <a:moveTo>
                  <a:pt x="4425" y="1765"/>
                </a:moveTo>
                <a:lnTo>
                  <a:pt x="4429" y="1763"/>
                </a:lnTo>
                <a:lnTo>
                  <a:pt x="4432" y="1763"/>
                </a:lnTo>
                <a:lnTo>
                  <a:pt x="4432" y="1763"/>
                </a:lnTo>
                <a:lnTo>
                  <a:pt x="4432" y="1763"/>
                </a:lnTo>
                <a:lnTo>
                  <a:pt x="4434" y="1761"/>
                </a:lnTo>
                <a:lnTo>
                  <a:pt x="4436" y="1761"/>
                </a:lnTo>
                <a:lnTo>
                  <a:pt x="4438" y="1761"/>
                </a:lnTo>
                <a:lnTo>
                  <a:pt x="4438" y="1759"/>
                </a:lnTo>
                <a:lnTo>
                  <a:pt x="4440" y="1759"/>
                </a:lnTo>
                <a:lnTo>
                  <a:pt x="4442" y="1759"/>
                </a:lnTo>
                <a:lnTo>
                  <a:pt x="4442" y="1757"/>
                </a:lnTo>
                <a:lnTo>
                  <a:pt x="4444" y="1757"/>
                </a:lnTo>
                <a:lnTo>
                  <a:pt x="4446" y="1757"/>
                </a:lnTo>
                <a:lnTo>
                  <a:pt x="4448" y="1755"/>
                </a:lnTo>
                <a:lnTo>
                  <a:pt x="4453" y="1753"/>
                </a:lnTo>
                <a:lnTo>
                  <a:pt x="4450" y="1753"/>
                </a:lnTo>
                <a:lnTo>
                  <a:pt x="4450" y="1751"/>
                </a:lnTo>
                <a:lnTo>
                  <a:pt x="4448" y="1751"/>
                </a:lnTo>
                <a:lnTo>
                  <a:pt x="4446" y="1751"/>
                </a:lnTo>
                <a:lnTo>
                  <a:pt x="4446" y="1751"/>
                </a:lnTo>
                <a:lnTo>
                  <a:pt x="4446" y="1751"/>
                </a:lnTo>
                <a:lnTo>
                  <a:pt x="4444" y="1753"/>
                </a:lnTo>
                <a:lnTo>
                  <a:pt x="4442" y="1753"/>
                </a:lnTo>
                <a:lnTo>
                  <a:pt x="4440" y="1753"/>
                </a:lnTo>
                <a:lnTo>
                  <a:pt x="4436" y="1753"/>
                </a:lnTo>
                <a:lnTo>
                  <a:pt x="4432" y="1753"/>
                </a:lnTo>
                <a:lnTo>
                  <a:pt x="4429" y="1753"/>
                </a:lnTo>
                <a:lnTo>
                  <a:pt x="4423" y="1755"/>
                </a:lnTo>
                <a:lnTo>
                  <a:pt x="4423" y="1755"/>
                </a:lnTo>
                <a:lnTo>
                  <a:pt x="4421" y="1755"/>
                </a:lnTo>
                <a:lnTo>
                  <a:pt x="4421" y="1757"/>
                </a:lnTo>
                <a:lnTo>
                  <a:pt x="4419" y="1759"/>
                </a:lnTo>
                <a:lnTo>
                  <a:pt x="4417" y="1761"/>
                </a:lnTo>
                <a:lnTo>
                  <a:pt x="4415" y="1761"/>
                </a:lnTo>
                <a:lnTo>
                  <a:pt x="4413" y="1763"/>
                </a:lnTo>
                <a:lnTo>
                  <a:pt x="4413" y="1763"/>
                </a:lnTo>
                <a:lnTo>
                  <a:pt x="4406" y="1765"/>
                </a:lnTo>
                <a:lnTo>
                  <a:pt x="4404" y="1765"/>
                </a:lnTo>
                <a:lnTo>
                  <a:pt x="4402" y="1767"/>
                </a:lnTo>
                <a:lnTo>
                  <a:pt x="4400" y="1770"/>
                </a:lnTo>
                <a:lnTo>
                  <a:pt x="4400" y="1772"/>
                </a:lnTo>
                <a:lnTo>
                  <a:pt x="4398" y="1774"/>
                </a:lnTo>
                <a:lnTo>
                  <a:pt x="4398" y="1774"/>
                </a:lnTo>
                <a:lnTo>
                  <a:pt x="4398" y="1776"/>
                </a:lnTo>
                <a:lnTo>
                  <a:pt x="4400" y="1776"/>
                </a:lnTo>
                <a:lnTo>
                  <a:pt x="4400" y="1778"/>
                </a:lnTo>
                <a:lnTo>
                  <a:pt x="4398" y="1778"/>
                </a:lnTo>
                <a:lnTo>
                  <a:pt x="4398" y="1778"/>
                </a:lnTo>
                <a:lnTo>
                  <a:pt x="4398" y="1780"/>
                </a:lnTo>
                <a:lnTo>
                  <a:pt x="4398" y="1780"/>
                </a:lnTo>
                <a:lnTo>
                  <a:pt x="4400" y="1780"/>
                </a:lnTo>
                <a:lnTo>
                  <a:pt x="4402" y="1780"/>
                </a:lnTo>
                <a:lnTo>
                  <a:pt x="4404" y="1780"/>
                </a:lnTo>
                <a:lnTo>
                  <a:pt x="4406" y="1778"/>
                </a:lnTo>
                <a:lnTo>
                  <a:pt x="4409" y="1778"/>
                </a:lnTo>
                <a:lnTo>
                  <a:pt x="4411" y="1778"/>
                </a:lnTo>
                <a:lnTo>
                  <a:pt x="4411" y="1776"/>
                </a:lnTo>
                <a:lnTo>
                  <a:pt x="4413" y="1776"/>
                </a:lnTo>
                <a:lnTo>
                  <a:pt x="4415" y="1774"/>
                </a:lnTo>
                <a:lnTo>
                  <a:pt x="4417" y="1772"/>
                </a:lnTo>
                <a:lnTo>
                  <a:pt x="4419" y="1770"/>
                </a:lnTo>
                <a:lnTo>
                  <a:pt x="4419" y="1770"/>
                </a:lnTo>
                <a:lnTo>
                  <a:pt x="4421" y="1767"/>
                </a:lnTo>
                <a:lnTo>
                  <a:pt x="4425" y="1765"/>
                </a:lnTo>
                <a:close/>
                <a:moveTo>
                  <a:pt x="4421" y="1841"/>
                </a:moveTo>
                <a:lnTo>
                  <a:pt x="4421" y="1841"/>
                </a:lnTo>
                <a:lnTo>
                  <a:pt x="4419" y="1843"/>
                </a:lnTo>
                <a:lnTo>
                  <a:pt x="4421" y="1843"/>
                </a:lnTo>
                <a:lnTo>
                  <a:pt x="4421" y="1841"/>
                </a:lnTo>
                <a:lnTo>
                  <a:pt x="4421" y="1841"/>
                </a:lnTo>
                <a:lnTo>
                  <a:pt x="4421" y="1841"/>
                </a:lnTo>
                <a:lnTo>
                  <a:pt x="4421" y="1841"/>
                </a:lnTo>
                <a:close/>
                <a:moveTo>
                  <a:pt x="4333" y="1749"/>
                </a:moveTo>
                <a:lnTo>
                  <a:pt x="4333" y="1749"/>
                </a:lnTo>
                <a:lnTo>
                  <a:pt x="4333" y="1749"/>
                </a:lnTo>
                <a:lnTo>
                  <a:pt x="4333" y="1749"/>
                </a:lnTo>
                <a:lnTo>
                  <a:pt x="4333" y="1749"/>
                </a:lnTo>
                <a:lnTo>
                  <a:pt x="4333" y="1749"/>
                </a:lnTo>
                <a:lnTo>
                  <a:pt x="4331" y="1749"/>
                </a:lnTo>
                <a:lnTo>
                  <a:pt x="4333" y="1751"/>
                </a:lnTo>
                <a:lnTo>
                  <a:pt x="4333" y="1749"/>
                </a:lnTo>
                <a:lnTo>
                  <a:pt x="4333" y="1749"/>
                </a:lnTo>
                <a:close/>
                <a:moveTo>
                  <a:pt x="4379" y="1707"/>
                </a:moveTo>
                <a:lnTo>
                  <a:pt x="4379" y="1709"/>
                </a:lnTo>
                <a:lnTo>
                  <a:pt x="4381" y="1709"/>
                </a:lnTo>
                <a:lnTo>
                  <a:pt x="4381" y="1709"/>
                </a:lnTo>
                <a:lnTo>
                  <a:pt x="4381" y="1709"/>
                </a:lnTo>
                <a:lnTo>
                  <a:pt x="4383" y="1709"/>
                </a:lnTo>
                <a:lnTo>
                  <a:pt x="4383" y="1709"/>
                </a:lnTo>
                <a:lnTo>
                  <a:pt x="4383" y="1709"/>
                </a:lnTo>
                <a:lnTo>
                  <a:pt x="4385" y="1707"/>
                </a:lnTo>
                <a:lnTo>
                  <a:pt x="4383" y="1705"/>
                </a:lnTo>
                <a:lnTo>
                  <a:pt x="4385" y="1702"/>
                </a:lnTo>
                <a:lnTo>
                  <a:pt x="4385" y="1698"/>
                </a:lnTo>
                <a:lnTo>
                  <a:pt x="4385" y="1698"/>
                </a:lnTo>
                <a:lnTo>
                  <a:pt x="4385" y="1698"/>
                </a:lnTo>
                <a:lnTo>
                  <a:pt x="4383" y="1698"/>
                </a:lnTo>
                <a:lnTo>
                  <a:pt x="4381" y="1700"/>
                </a:lnTo>
                <a:lnTo>
                  <a:pt x="4379" y="1700"/>
                </a:lnTo>
                <a:lnTo>
                  <a:pt x="4381" y="1702"/>
                </a:lnTo>
                <a:lnTo>
                  <a:pt x="4381" y="1705"/>
                </a:lnTo>
                <a:lnTo>
                  <a:pt x="4379" y="1705"/>
                </a:lnTo>
                <a:lnTo>
                  <a:pt x="4379" y="1707"/>
                </a:lnTo>
                <a:close/>
                <a:moveTo>
                  <a:pt x="4612" y="1061"/>
                </a:moveTo>
                <a:lnTo>
                  <a:pt x="4610" y="1061"/>
                </a:lnTo>
                <a:lnTo>
                  <a:pt x="4610" y="1061"/>
                </a:lnTo>
                <a:lnTo>
                  <a:pt x="4612" y="1061"/>
                </a:lnTo>
                <a:lnTo>
                  <a:pt x="4614" y="1059"/>
                </a:lnTo>
                <a:lnTo>
                  <a:pt x="4616" y="1057"/>
                </a:lnTo>
                <a:lnTo>
                  <a:pt x="4614" y="1057"/>
                </a:lnTo>
                <a:lnTo>
                  <a:pt x="4614" y="1057"/>
                </a:lnTo>
                <a:lnTo>
                  <a:pt x="4614" y="1055"/>
                </a:lnTo>
                <a:lnTo>
                  <a:pt x="4614" y="1053"/>
                </a:lnTo>
                <a:lnTo>
                  <a:pt x="4614" y="1053"/>
                </a:lnTo>
                <a:lnTo>
                  <a:pt x="4612" y="1055"/>
                </a:lnTo>
                <a:lnTo>
                  <a:pt x="4610" y="1057"/>
                </a:lnTo>
                <a:lnTo>
                  <a:pt x="4610" y="1059"/>
                </a:lnTo>
                <a:lnTo>
                  <a:pt x="4612" y="1059"/>
                </a:lnTo>
                <a:lnTo>
                  <a:pt x="4612" y="1059"/>
                </a:lnTo>
                <a:lnTo>
                  <a:pt x="4612" y="1059"/>
                </a:lnTo>
                <a:lnTo>
                  <a:pt x="4612" y="1061"/>
                </a:lnTo>
                <a:close/>
                <a:moveTo>
                  <a:pt x="4373" y="1707"/>
                </a:moveTo>
                <a:lnTo>
                  <a:pt x="4373" y="1707"/>
                </a:lnTo>
                <a:lnTo>
                  <a:pt x="4373" y="1709"/>
                </a:lnTo>
                <a:lnTo>
                  <a:pt x="4375" y="1709"/>
                </a:lnTo>
                <a:lnTo>
                  <a:pt x="4375" y="1709"/>
                </a:lnTo>
                <a:lnTo>
                  <a:pt x="4375" y="1707"/>
                </a:lnTo>
                <a:lnTo>
                  <a:pt x="4375" y="1705"/>
                </a:lnTo>
                <a:lnTo>
                  <a:pt x="4375" y="1705"/>
                </a:lnTo>
                <a:lnTo>
                  <a:pt x="4375" y="1705"/>
                </a:lnTo>
                <a:lnTo>
                  <a:pt x="4373" y="1705"/>
                </a:lnTo>
                <a:lnTo>
                  <a:pt x="4373" y="1705"/>
                </a:lnTo>
                <a:lnTo>
                  <a:pt x="4373" y="1705"/>
                </a:lnTo>
                <a:lnTo>
                  <a:pt x="4373" y="1705"/>
                </a:lnTo>
                <a:lnTo>
                  <a:pt x="4373" y="1707"/>
                </a:lnTo>
                <a:close/>
                <a:moveTo>
                  <a:pt x="4398" y="1654"/>
                </a:moveTo>
                <a:lnTo>
                  <a:pt x="4398" y="1652"/>
                </a:lnTo>
                <a:lnTo>
                  <a:pt x="4398" y="1652"/>
                </a:lnTo>
                <a:lnTo>
                  <a:pt x="4396" y="1652"/>
                </a:lnTo>
                <a:lnTo>
                  <a:pt x="4396" y="1654"/>
                </a:lnTo>
                <a:lnTo>
                  <a:pt x="4398" y="1656"/>
                </a:lnTo>
                <a:lnTo>
                  <a:pt x="4398" y="1656"/>
                </a:lnTo>
                <a:lnTo>
                  <a:pt x="4398" y="1654"/>
                </a:lnTo>
                <a:lnTo>
                  <a:pt x="4398" y="1654"/>
                </a:lnTo>
                <a:lnTo>
                  <a:pt x="4398" y="1654"/>
                </a:lnTo>
                <a:close/>
                <a:moveTo>
                  <a:pt x="4331" y="1770"/>
                </a:moveTo>
                <a:lnTo>
                  <a:pt x="4333" y="1770"/>
                </a:lnTo>
                <a:lnTo>
                  <a:pt x="4333" y="1772"/>
                </a:lnTo>
                <a:lnTo>
                  <a:pt x="4337" y="1772"/>
                </a:lnTo>
                <a:lnTo>
                  <a:pt x="4337" y="1772"/>
                </a:lnTo>
                <a:lnTo>
                  <a:pt x="4339" y="1772"/>
                </a:lnTo>
                <a:lnTo>
                  <a:pt x="4339" y="1772"/>
                </a:lnTo>
                <a:lnTo>
                  <a:pt x="4344" y="1774"/>
                </a:lnTo>
                <a:lnTo>
                  <a:pt x="4346" y="1774"/>
                </a:lnTo>
                <a:lnTo>
                  <a:pt x="4346" y="1776"/>
                </a:lnTo>
                <a:lnTo>
                  <a:pt x="4348" y="1778"/>
                </a:lnTo>
                <a:lnTo>
                  <a:pt x="4348" y="1778"/>
                </a:lnTo>
                <a:lnTo>
                  <a:pt x="4350" y="1778"/>
                </a:lnTo>
                <a:lnTo>
                  <a:pt x="4352" y="1778"/>
                </a:lnTo>
                <a:lnTo>
                  <a:pt x="4352" y="1780"/>
                </a:lnTo>
                <a:lnTo>
                  <a:pt x="4354" y="1778"/>
                </a:lnTo>
                <a:lnTo>
                  <a:pt x="4356" y="1778"/>
                </a:lnTo>
                <a:lnTo>
                  <a:pt x="4356" y="1778"/>
                </a:lnTo>
                <a:lnTo>
                  <a:pt x="4358" y="1776"/>
                </a:lnTo>
                <a:lnTo>
                  <a:pt x="4358" y="1776"/>
                </a:lnTo>
                <a:lnTo>
                  <a:pt x="4358" y="1774"/>
                </a:lnTo>
                <a:lnTo>
                  <a:pt x="4356" y="1774"/>
                </a:lnTo>
                <a:lnTo>
                  <a:pt x="4356" y="1772"/>
                </a:lnTo>
                <a:lnTo>
                  <a:pt x="4354" y="1772"/>
                </a:lnTo>
                <a:lnTo>
                  <a:pt x="4354" y="1770"/>
                </a:lnTo>
                <a:lnTo>
                  <a:pt x="4352" y="1770"/>
                </a:lnTo>
                <a:lnTo>
                  <a:pt x="4352" y="1770"/>
                </a:lnTo>
                <a:lnTo>
                  <a:pt x="4350" y="1770"/>
                </a:lnTo>
                <a:lnTo>
                  <a:pt x="4350" y="1770"/>
                </a:lnTo>
                <a:lnTo>
                  <a:pt x="4350" y="1767"/>
                </a:lnTo>
                <a:lnTo>
                  <a:pt x="4350" y="1767"/>
                </a:lnTo>
                <a:lnTo>
                  <a:pt x="4348" y="1767"/>
                </a:lnTo>
                <a:lnTo>
                  <a:pt x="4346" y="1765"/>
                </a:lnTo>
                <a:lnTo>
                  <a:pt x="4346" y="1765"/>
                </a:lnTo>
                <a:lnTo>
                  <a:pt x="4346" y="1765"/>
                </a:lnTo>
                <a:lnTo>
                  <a:pt x="4344" y="1765"/>
                </a:lnTo>
                <a:lnTo>
                  <a:pt x="4344" y="1765"/>
                </a:lnTo>
                <a:lnTo>
                  <a:pt x="4341" y="1765"/>
                </a:lnTo>
                <a:lnTo>
                  <a:pt x="4337" y="1765"/>
                </a:lnTo>
                <a:lnTo>
                  <a:pt x="4335" y="1765"/>
                </a:lnTo>
                <a:lnTo>
                  <a:pt x="4335" y="1765"/>
                </a:lnTo>
                <a:lnTo>
                  <a:pt x="4333" y="1767"/>
                </a:lnTo>
                <a:lnTo>
                  <a:pt x="4331" y="1767"/>
                </a:lnTo>
                <a:lnTo>
                  <a:pt x="4331" y="1767"/>
                </a:lnTo>
                <a:lnTo>
                  <a:pt x="4331" y="1770"/>
                </a:lnTo>
                <a:lnTo>
                  <a:pt x="4331" y="1770"/>
                </a:lnTo>
                <a:close/>
                <a:moveTo>
                  <a:pt x="4339" y="1755"/>
                </a:moveTo>
                <a:lnTo>
                  <a:pt x="4339" y="1755"/>
                </a:lnTo>
                <a:lnTo>
                  <a:pt x="4339" y="1753"/>
                </a:lnTo>
                <a:lnTo>
                  <a:pt x="4339" y="1753"/>
                </a:lnTo>
                <a:lnTo>
                  <a:pt x="4339" y="1753"/>
                </a:lnTo>
                <a:lnTo>
                  <a:pt x="4339" y="1753"/>
                </a:lnTo>
                <a:lnTo>
                  <a:pt x="4339" y="1753"/>
                </a:lnTo>
                <a:lnTo>
                  <a:pt x="4337" y="1753"/>
                </a:lnTo>
                <a:lnTo>
                  <a:pt x="4337" y="1753"/>
                </a:lnTo>
                <a:lnTo>
                  <a:pt x="4337" y="1755"/>
                </a:lnTo>
                <a:lnTo>
                  <a:pt x="4337" y="1755"/>
                </a:lnTo>
                <a:lnTo>
                  <a:pt x="4337" y="1755"/>
                </a:lnTo>
                <a:lnTo>
                  <a:pt x="4337" y="1757"/>
                </a:lnTo>
                <a:lnTo>
                  <a:pt x="4337" y="1757"/>
                </a:lnTo>
                <a:lnTo>
                  <a:pt x="4339" y="1757"/>
                </a:lnTo>
                <a:lnTo>
                  <a:pt x="4337" y="1755"/>
                </a:lnTo>
                <a:lnTo>
                  <a:pt x="4339" y="1755"/>
                </a:lnTo>
                <a:lnTo>
                  <a:pt x="4339" y="1755"/>
                </a:lnTo>
                <a:close/>
                <a:moveTo>
                  <a:pt x="4358" y="1734"/>
                </a:moveTo>
                <a:lnTo>
                  <a:pt x="4358" y="1732"/>
                </a:lnTo>
                <a:lnTo>
                  <a:pt x="4356" y="1732"/>
                </a:lnTo>
                <a:lnTo>
                  <a:pt x="4356" y="1732"/>
                </a:lnTo>
                <a:lnTo>
                  <a:pt x="4356" y="1734"/>
                </a:lnTo>
                <a:lnTo>
                  <a:pt x="4356" y="1734"/>
                </a:lnTo>
                <a:lnTo>
                  <a:pt x="4358" y="1734"/>
                </a:lnTo>
                <a:close/>
                <a:moveTo>
                  <a:pt x="4465" y="1686"/>
                </a:moveTo>
                <a:lnTo>
                  <a:pt x="4465" y="1684"/>
                </a:lnTo>
                <a:lnTo>
                  <a:pt x="4465" y="1684"/>
                </a:lnTo>
                <a:lnTo>
                  <a:pt x="4465" y="1684"/>
                </a:lnTo>
                <a:lnTo>
                  <a:pt x="4467" y="1684"/>
                </a:lnTo>
                <a:lnTo>
                  <a:pt x="4467" y="1682"/>
                </a:lnTo>
                <a:lnTo>
                  <a:pt x="4467" y="1682"/>
                </a:lnTo>
                <a:lnTo>
                  <a:pt x="4465" y="1682"/>
                </a:lnTo>
                <a:lnTo>
                  <a:pt x="4463" y="1684"/>
                </a:lnTo>
                <a:lnTo>
                  <a:pt x="4463" y="1684"/>
                </a:lnTo>
                <a:lnTo>
                  <a:pt x="4461" y="1684"/>
                </a:lnTo>
                <a:lnTo>
                  <a:pt x="4461" y="1684"/>
                </a:lnTo>
                <a:lnTo>
                  <a:pt x="4461" y="1686"/>
                </a:lnTo>
                <a:lnTo>
                  <a:pt x="4461" y="1686"/>
                </a:lnTo>
                <a:lnTo>
                  <a:pt x="4463" y="1684"/>
                </a:lnTo>
                <a:lnTo>
                  <a:pt x="4463" y="1684"/>
                </a:lnTo>
                <a:lnTo>
                  <a:pt x="4465" y="1684"/>
                </a:lnTo>
                <a:lnTo>
                  <a:pt x="4465" y="1684"/>
                </a:lnTo>
                <a:lnTo>
                  <a:pt x="4465" y="1686"/>
                </a:lnTo>
                <a:lnTo>
                  <a:pt x="4465" y="1686"/>
                </a:lnTo>
                <a:close/>
                <a:moveTo>
                  <a:pt x="4352" y="1721"/>
                </a:moveTo>
                <a:lnTo>
                  <a:pt x="4352" y="1723"/>
                </a:lnTo>
                <a:lnTo>
                  <a:pt x="4354" y="1723"/>
                </a:lnTo>
                <a:lnTo>
                  <a:pt x="4354" y="1721"/>
                </a:lnTo>
                <a:lnTo>
                  <a:pt x="4354" y="1717"/>
                </a:lnTo>
                <a:lnTo>
                  <a:pt x="4354" y="1715"/>
                </a:lnTo>
                <a:lnTo>
                  <a:pt x="4354" y="1715"/>
                </a:lnTo>
                <a:lnTo>
                  <a:pt x="4352" y="1715"/>
                </a:lnTo>
                <a:lnTo>
                  <a:pt x="4352" y="1719"/>
                </a:lnTo>
                <a:lnTo>
                  <a:pt x="4352" y="1719"/>
                </a:lnTo>
                <a:lnTo>
                  <a:pt x="4352" y="1721"/>
                </a:lnTo>
                <a:close/>
                <a:moveTo>
                  <a:pt x="4373" y="1782"/>
                </a:moveTo>
                <a:lnTo>
                  <a:pt x="4371" y="1782"/>
                </a:lnTo>
                <a:lnTo>
                  <a:pt x="4371" y="1784"/>
                </a:lnTo>
                <a:lnTo>
                  <a:pt x="4373" y="1784"/>
                </a:lnTo>
                <a:lnTo>
                  <a:pt x="4373" y="1784"/>
                </a:lnTo>
                <a:lnTo>
                  <a:pt x="4375" y="1782"/>
                </a:lnTo>
                <a:lnTo>
                  <a:pt x="4375" y="1782"/>
                </a:lnTo>
                <a:lnTo>
                  <a:pt x="4375" y="1782"/>
                </a:lnTo>
                <a:lnTo>
                  <a:pt x="4373" y="1782"/>
                </a:lnTo>
                <a:lnTo>
                  <a:pt x="4373" y="1782"/>
                </a:lnTo>
                <a:close/>
                <a:moveTo>
                  <a:pt x="4559" y="1719"/>
                </a:moveTo>
                <a:lnTo>
                  <a:pt x="4559" y="1719"/>
                </a:lnTo>
                <a:lnTo>
                  <a:pt x="4559" y="1717"/>
                </a:lnTo>
                <a:lnTo>
                  <a:pt x="4559" y="1717"/>
                </a:lnTo>
                <a:lnTo>
                  <a:pt x="4559" y="1715"/>
                </a:lnTo>
                <a:lnTo>
                  <a:pt x="4559" y="1715"/>
                </a:lnTo>
                <a:lnTo>
                  <a:pt x="4559" y="1713"/>
                </a:lnTo>
                <a:lnTo>
                  <a:pt x="4559" y="1713"/>
                </a:lnTo>
                <a:lnTo>
                  <a:pt x="4559" y="1711"/>
                </a:lnTo>
                <a:lnTo>
                  <a:pt x="4559" y="1711"/>
                </a:lnTo>
                <a:lnTo>
                  <a:pt x="4559" y="1711"/>
                </a:lnTo>
                <a:lnTo>
                  <a:pt x="4559" y="1711"/>
                </a:lnTo>
                <a:lnTo>
                  <a:pt x="4557" y="1709"/>
                </a:lnTo>
                <a:lnTo>
                  <a:pt x="4557" y="1709"/>
                </a:lnTo>
                <a:lnTo>
                  <a:pt x="4557" y="1709"/>
                </a:lnTo>
                <a:lnTo>
                  <a:pt x="4555" y="1711"/>
                </a:lnTo>
                <a:lnTo>
                  <a:pt x="4555" y="1711"/>
                </a:lnTo>
                <a:lnTo>
                  <a:pt x="4553" y="1713"/>
                </a:lnTo>
                <a:lnTo>
                  <a:pt x="4553" y="1713"/>
                </a:lnTo>
                <a:lnTo>
                  <a:pt x="4551" y="1713"/>
                </a:lnTo>
                <a:lnTo>
                  <a:pt x="4553" y="1713"/>
                </a:lnTo>
                <a:lnTo>
                  <a:pt x="4553" y="1715"/>
                </a:lnTo>
                <a:lnTo>
                  <a:pt x="4553" y="1717"/>
                </a:lnTo>
                <a:lnTo>
                  <a:pt x="4553" y="1717"/>
                </a:lnTo>
                <a:lnTo>
                  <a:pt x="4553" y="1717"/>
                </a:lnTo>
                <a:lnTo>
                  <a:pt x="4551" y="1717"/>
                </a:lnTo>
                <a:lnTo>
                  <a:pt x="4551" y="1719"/>
                </a:lnTo>
                <a:lnTo>
                  <a:pt x="4551" y="1719"/>
                </a:lnTo>
                <a:lnTo>
                  <a:pt x="4553" y="1719"/>
                </a:lnTo>
                <a:lnTo>
                  <a:pt x="4553" y="1719"/>
                </a:lnTo>
                <a:lnTo>
                  <a:pt x="4553" y="1721"/>
                </a:lnTo>
                <a:lnTo>
                  <a:pt x="4555" y="1721"/>
                </a:lnTo>
                <a:lnTo>
                  <a:pt x="4557" y="1723"/>
                </a:lnTo>
                <a:lnTo>
                  <a:pt x="4559" y="1721"/>
                </a:lnTo>
                <a:lnTo>
                  <a:pt x="4559" y="1721"/>
                </a:lnTo>
                <a:lnTo>
                  <a:pt x="4559" y="1721"/>
                </a:lnTo>
                <a:lnTo>
                  <a:pt x="4559" y="1719"/>
                </a:lnTo>
                <a:lnTo>
                  <a:pt x="4559" y="1719"/>
                </a:lnTo>
                <a:close/>
                <a:moveTo>
                  <a:pt x="4557" y="1728"/>
                </a:moveTo>
                <a:lnTo>
                  <a:pt x="4559" y="1728"/>
                </a:lnTo>
                <a:lnTo>
                  <a:pt x="4559" y="1728"/>
                </a:lnTo>
                <a:lnTo>
                  <a:pt x="4559" y="1728"/>
                </a:lnTo>
                <a:lnTo>
                  <a:pt x="4559" y="1726"/>
                </a:lnTo>
                <a:lnTo>
                  <a:pt x="4559" y="1726"/>
                </a:lnTo>
                <a:lnTo>
                  <a:pt x="4559" y="1728"/>
                </a:lnTo>
                <a:lnTo>
                  <a:pt x="4557" y="1728"/>
                </a:lnTo>
                <a:lnTo>
                  <a:pt x="4557" y="1728"/>
                </a:lnTo>
                <a:close/>
                <a:moveTo>
                  <a:pt x="4534" y="1711"/>
                </a:moveTo>
                <a:lnTo>
                  <a:pt x="4534" y="1713"/>
                </a:lnTo>
                <a:lnTo>
                  <a:pt x="4534" y="1715"/>
                </a:lnTo>
                <a:lnTo>
                  <a:pt x="4532" y="1717"/>
                </a:lnTo>
                <a:lnTo>
                  <a:pt x="4534" y="1715"/>
                </a:lnTo>
                <a:lnTo>
                  <a:pt x="4534" y="1713"/>
                </a:lnTo>
                <a:lnTo>
                  <a:pt x="4536" y="1711"/>
                </a:lnTo>
                <a:lnTo>
                  <a:pt x="4536" y="1709"/>
                </a:lnTo>
                <a:lnTo>
                  <a:pt x="4536" y="1707"/>
                </a:lnTo>
                <a:lnTo>
                  <a:pt x="4536" y="1707"/>
                </a:lnTo>
                <a:lnTo>
                  <a:pt x="4534" y="1711"/>
                </a:lnTo>
                <a:close/>
                <a:moveTo>
                  <a:pt x="4473" y="1684"/>
                </a:moveTo>
                <a:lnTo>
                  <a:pt x="4473" y="1682"/>
                </a:lnTo>
                <a:lnTo>
                  <a:pt x="4471" y="1682"/>
                </a:lnTo>
                <a:lnTo>
                  <a:pt x="4471" y="1682"/>
                </a:lnTo>
                <a:lnTo>
                  <a:pt x="4471" y="1682"/>
                </a:lnTo>
                <a:lnTo>
                  <a:pt x="4471" y="1682"/>
                </a:lnTo>
                <a:lnTo>
                  <a:pt x="4471" y="1684"/>
                </a:lnTo>
                <a:lnTo>
                  <a:pt x="4471" y="1684"/>
                </a:lnTo>
                <a:lnTo>
                  <a:pt x="4471" y="1684"/>
                </a:lnTo>
                <a:lnTo>
                  <a:pt x="4473" y="1684"/>
                </a:lnTo>
                <a:close/>
                <a:moveTo>
                  <a:pt x="4541" y="1692"/>
                </a:moveTo>
                <a:lnTo>
                  <a:pt x="4538" y="1690"/>
                </a:lnTo>
                <a:lnTo>
                  <a:pt x="4538" y="1692"/>
                </a:lnTo>
                <a:lnTo>
                  <a:pt x="4543" y="1692"/>
                </a:lnTo>
                <a:lnTo>
                  <a:pt x="4543" y="1692"/>
                </a:lnTo>
                <a:lnTo>
                  <a:pt x="4543" y="1692"/>
                </a:lnTo>
                <a:lnTo>
                  <a:pt x="4541" y="1692"/>
                </a:lnTo>
                <a:close/>
                <a:moveTo>
                  <a:pt x="4398" y="1707"/>
                </a:moveTo>
                <a:lnTo>
                  <a:pt x="4398" y="1707"/>
                </a:lnTo>
                <a:lnTo>
                  <a:pt x="4398" y="1707"/>
                </a:lnTo>
                <a:lnTo>
                  <a:pt x="4398" y="1709"/>
                </a:lnTo>
                <a:lnTo>
                  <a:pt x="4398" y="1709"/>
                </a:lnTo>
                <a:lnTo>
                  <a:pt x="4398" y="1707"/>
                </a:lnTo>
                <a:lnTo>
                  <a:pt x="4398" y="1707"/>
                </a:lnTo>
                <a:lnTo>
                  <a:pt x="4398" y="1707"/>
                </a:lnTo>
                <a:close/>
                <a:moveTo>
                  <a:pt x="4561" y="1723"/>
                </a:moveTo>
                <a:lnTo>
                  <a:pt x="4561" y="1723"/>
                </a:lnTo>
                <a:lnTo>
                  <a:pt x="4561" y="1723"/>
                </a:lnTo>
                <a:lnTo>
                  <a:pt x="4561" y="1721"/>
                </a:lnTo>
                <a:lnTo>
                  <a:pt x="4561" y="1721"/>
                </a:lnTo>
                <a:lnTo>
                  <a:pt x="4561" y="1721"/>
                </a:lnTo>
                <a:lnTo>
                  <a:pt x="4561" y="1723"/>
                </a:lnTo>
                <a:close/>
                <a:moveTo>
                  <a:pt x="4589" y="1793"/>
                </a:moveTo>
                <a:lnTo>
                  <a:pt x="4589" y="1793"/>
                </a:lnTo>
                <a:lnTo>
                  <a:pt x="4587" y="1793"/>
                </a:lnTo>
                <a:lnTo>
                  <a:pt x="4587" y="1795"/>
                </a:lnTo>
                <a:lnTo>
                  <a:pt x="4585" y="1795"/>
                </a:lnTo>
                <a:lnTo>
                  <a:pt x="4587" y="1797"/>
                </a:lnTo>
                <a:lnTo>
                  <a:pt x="4587" y="1795"/>
                </a:lnTo>
                <a:lnTo>
                  <a:pt x="4589" y="1793"/>
                </a:lnTo>
                <a:lnTo>
                  <a:pt x="4589" y="1791"/>
                </a:lnTo>
                <a:lnTo>
                  <a:pt x="4589" y="1791"/>
                </a:lnTo>
                <a:lnTo>
                  <a:pt x="4589" y="1791"/>
                </a:lnTo>
                <a:lnTo>
                  <a:pt x="4589" y="1793"/>
                </a:lnTo>
                <a:close/>
                <a:moveTo>
                  <a:pt x="4593" y="1860"/>
                </a:moveTo>
                <a:lnTo>
                  <a:pt x="4593" y="1860"/>
                </a:lnTo>
                <a:lnTo>
                  <a:pt x="4593" y="1860"/>
                </a:lnTo>
                <a:lnTo>
                  <a:pt x="4593" y="1860"/>
                </a:lnTo>
                <a:lnTo>
                  <a:pt x="4593" y="1858"/>
                </a:lnTo>
                <a:lnTo>
                  <a:pt x="4593" y="1858"/>
                </a:lnTo>
                <a:lnTo>
                  <a:pt x="4593" y="1858"/>
                </a:lnTo>
                <a:lnTo>
                  <a:pt x="4593" y="1858"/>
                </a:lnTo>
                <a:lnTo>
                  <a:pt x="4591" y="1858"/>
                </a:lnTo>
                <a:lnTo>
                  <a:pt x="4593" y="1860"/>
                </a:lnTo>
                <a:lnTo>
                  <a:pt x="4593" y="1860"/>
                </a:lnTo>
                <a:close/>
                <a:moveTo>
                  <a:pt x="4580" y="1799"/>
                </a:moveTo>
                <a:lnTo>
                  <a:pt x="4582" y="1799"/>
                </a:lnTo>
                <a:lnTo>
                  <a:pt x="4582" y="1799"/>
                </a:lnTo>
                <a:lnTo>
                  <a:pt x="4585" y="1797"/>
                </a:lnTo>
                <a:lnTo>
                  <a:pt x="4585" y="1797"/>
                </a:lnTo>
                <a:lnTo>
                  <a:pt x="4585" y="1797"/>
                </a:lnTo>
                <a:lnTo>
                  <a:pt x="4582" y="1799"/>
                </a:lnTo>
                <a:lnTo>
                  <a:pt x="4580" y="1799"/>
                </a:lnTo>
                <a:close/>
                <a:moveTo>
                  <a:pt x="4551" y="1723"/>
                </a:moveTo>
                <a:lnTo>
                  <a:pt x="4551" y="1723"/>
                </a:lnTo>
                <a:lnTo>
                  <a:pt x="4549" y="1728"/>
                </a:lnTo>
                <a:lnTo>
                  <a:pt x="4551" y="1730"/>
                </a:lnTo>
                <a:lnTo>
                  <a:pt x="4551" y="1730"/>
                </a:lnTo>
                <a:lnTo>
                  <a:pt x="4553" y="1730"/>
                </a:lnTo>
                <a:lnTo>
                  <a:pt x="4553" y="1730"/>
                </a:lnTo>
                <a:lnTo>
                  <a:pt x="4555" y="1728"/>
                </a:lnTo>
                <a:lnTo>
                  <a:pt x="4557" y="1726"/>
                </a:lnTo>
                <a:lnTo>
                  <a:pt x="4557" y="1726"/>
                </a:lnTo>
                <a:lnTo>
                  <a:pt x="4557" y="1723"/>
                </a:lnTo>
                <a:lnTo>
                  <a:pt x="4555" y="1723"/>
                </a:lnTo>
                <a:lnTo>
                  <a:pt x="4553" y="1721"/>
                </a:lnTo>
                <a:lnTo>
                  <a:pt x="4553" y="1721"/>
                </a:lnTo>
                <a:lnTo>
                  <a:pt x="4551" y="1719"/>
                </a:lnTo>
                <a:lnTo>
                  <a:pt x="4551" y="1719"/>
                </a:lnTo>
                <a:lnTo>
                  <a:pt x="4551" y="1721"/>
                </a:lnTo>
                <a:lnTo>
                  <a:pt x="4551" y="1723"/>
                </a:lnTo>
                <a:lnTo>
                  <a:pt x="4551" y="1723"/>
                </a:lnTo>
                <a:lnTo>
                  <a:pt x="4551" y="1723"/>
                </a:lnTo>
                <a:lnTo>
                  <a:pt x="4551" y="1723"/>
                </a:lnTo>
                <a:close/>
                <a:moveTo>
                  <a:pt x="4490" y="1679"/>
                </a:moveTo>
                <a:lnTo>
                  <a:pt x="4490" y="1682"/>
                </a:lnTo>
                <a:lnTo>
                  <a:pt x="4492" y="1682"/>
                </a:lnTo>
                <a:lnTo>
                  <a:pt x="4494" y="1682"/>
                </a:lnTo>
                <a:lnTo>
                  <a:pt x="4497" y="1684"/>
                </a:lnTo>
                <a:lnTo>
                  <a:pt x="4499" y="1686"/>
                </a:lnTo>
                <a:lnTo>
                  <a:pt x="4503" y="1686"/>
                </a:lnTo>
                <a:lnTo>
                  <a:pt x="4503" y="1682"/>
                </a:lnTo>
                <a:lnTo>
                  <a:pt x="4503" y="1682"/>
                </a:lnTo>
                <a:lnTo>
                  <a:pt x="4503" y="1679"/>
                </a:lnTo>
                <a:lnTo>
                  <a:pt x="4501" y="1679"/>
                </a:lnTo>
                <a:lnTo>
                  <a:pt x="4501" y="1679"/>
                </a:lnTo>
                <a:lnTo>
                  <a:pt x="4501" y="1679"/>
                </a:lnTo>
                <a:lnTo>
                  <a:pt x="4501" y="1677"/>
                </a:lnTo>
                <a:lnTo>
                  <a:pt x="4499" y="1675"/>
                </a:lnTo>
                <a:lnTo>
                  <a:pt x="4497" y="1673"/>
                </a:lnTo>
                <a:lnTo>
                  <a:pt x="4494" y="1673"/>
                </a:lnTo>
                <a:lnTo>
                  <a:pt x="4492" y="1673"/>
                </a:lnTo>
                <a:lnTo>
                  <a:pt x="4490" y="1673"/>
                </a:lnTo>
                <a:lnTo>
                  <a:pt x="4488" y="1673"/>
                </a:lnTo>
                <a:lnTo>
                  <a:pt x="4486" y="1671"/>
                </a:lnTo>
                <a:lnTo>
                  <a:pt x="4484" y="1671"/>
                </a:lnTo>
                <a:lnTo>
                  <a:pt x="4484" y="1671"/>
                </a:lnTo>
                <a:lnTo>
                  <a:pt x="4482" y="1671"/>
                </a:lnTo>
                <a:lnTo>
                  <a:pt x="4482" y="1671"/>
                </a:lnTo>
                <a:lnTo>
                  <a:pt x="4480" y="1673"/>
                </a:lnTo>
                <a:lnTo>
                  <a:pt x="4480" y="1673"/>
                </a:lnTo>
                <a:lnTo>
                  <a:pt x="4478" y="1673"/>
                </a:lnTo>
                <a:lnTo>
                  <a:pt x="4478" y="1673"/>
                </a:lnTo>
                <a:lnTo>
                  <a:pt x="4478" y="1671"/>
                </a:lnTo>
                <a:lnTo>
                  <a:pt x="4476" y="1671"/>
                </a:lnTo>
                <a:lnTo>
                  <a:pt x="4476" y="1671"/>
                </a:lnTo>
                <a:lnTo>
                  <a:pt x="4473" y="1673"/>
                </a:lnTo>
                <a:lnTo>
                  <a:pt x="4469" y="1671"/>
                </a:lnTo>
                <a:lnTo>
                  <a:pt x="4465" y="1673"/>
                </a:lnTo>
                <a:lnTo>
                  <a:pt x="4463" y="1673"/>
                </a:lnTo>
                <a:lnTo>
                  <a:pt x="4461" y="1677"/>
                </a:lnTo>
                <a:lnTo>
                  <a:pt x="4461" y="1677"/>
                </a:lnTo>
                <a:lnTo>
                  <a:pt x="4461" y="1679"/>
                </a:lnTo>
                <a:lnTo>
                  <a:pt x="4461" y="1679"/>
                </a:lnTo>
                <a:lnTo>
                  <a:pt x="4461" y="1682"/>
                </a:lnTo>
                <a:lnTo>
                  <a:pt x="4461" y="1682"/>
                </a:lnTo>
                <a:lnTo>
                  <a:pt x="4461" y="1682"/>
                </a:lnTo>
                <a:lnTo>
                  <a:pt x="4463" y="1679"/>
                </a:lnTo>
                <a:lnTo>
                  <a:pt x="4463" y="1679"/>
                </a:lnTo>
                <a:lnTo>
                  <a:pt x="4463" y="1677"/>
                </a:lnTo>
                <a:lnTo>
                  <a:pt x="4463" y="1677"/>
                </a:lnTo>
                <a:lnTo>
                  <a:pt x="4463" y="1677"/>
                </a:lnTo>
                <a:lnTo>
                  <a:pt x="4465" y="1677"/>
                </a:lnTo>
                <a:lnTo>
                  <a:pt x="4465" y="1677"/>
                </a:lnTo>
                <a:lnTo>
                  <a:pt x="4465" y="1677"/>
                </a:lnTo>
                <a:lnTo>
                  <a:pt x="4467" y="1679"/>
                </a:lnTo>
                <a:lnTo>
                  <a:pt x="4469" y="1682"/>
                </a:lnTo>
                <a:lnTo>
                  <a:pt x="4469" y="1682"/>
                </a:lnTo>
                <a:lnTo>
                  <a:pt x="4471" y="1679"/>
                </a:lnTo>
                <a:lnTo>
                  <a:pt x="4471" y="1679"/>
                </a:lnTo>
                <a:lnTo>
                  <a:pt x="4473" y="1679"/>
                </a:lnTo>
                <a:lnTo>
                  <a:pt x="4473" y="1677"/>
                </a:lnTo>
                <a:lnTo>
                  <a:pt x="4476" y="1677"/>
                </a:lnTo>
                <a:lnTo>
                  <a:pt x="4476" y="1677"/>
                </a:lnTo>
                <a:lnTo>
                  <a:pt x="4476" y="1677"/>
                </a:lnTo>
                <a:lnTo>
                  <a:pt x="4476" y="1677"/>
                </a:lnTo>
                <a:lnTo>
                  <a:pt x="4476" y="1679"/>
                </a:lnTo>
                <a:lnTo>
                  <a:pt x="4476" y="1679"/>
                </a:lnTo>
                <a:lnTo>
                  <a:pt x="4478" y="1679"/>
                </a:lnTo>
                <a:lnTo>
                  <a:pt x="4480" y="1679"/>
                </a:lnTo>
                <a:lnTo>
                  <a:pt x="4482" y="1679"/>
                </a:lnTo>
                <a:lnTo>
                  <a:pt x="4484" y="1682"/>
                </a:lnTo>
                <a:lnTo>
                  <a:pt x="4484" y="1679"/>
                </a:lnTo>
                <a:lnTo>
                  <a:pt x="4484" y="1679"/>
                </a:lnTo>
                <a:lnTo>
                  <a:pt x="4484" y="1679"/>
                </a:lnTo>
                <a:lnTo>
                  <a:pt x="4484" y="1679"/>
                </a:lnTo>
                <a:lnTo>
                  <a:pt x="4486" y="1679"/>
                </a:lnTo>
                <a:lnTo>
                  <a:pt x="4488" y="1679"/>
                </a:lnTo>
                <a:lnTo>
                  <a:pt x="4490" y="1679"/>
                </a:lnTo>
                <a:close/>
                <a:moveTo>
                  <a:pt x="4530" y="1715"/>
                </a:moveTo>
                <a:lnTo>
                  <a:pt x="4530" y="1715"/>
                </a:lnTo>
                <a:lnTo>
                  <a:pt x="4530" y="1717"/>
                </a:lnTo>
                <a:lnTo>
                  <a:pt x="4532" y="1715"/>
                </a:lnTo>
                <a:lnTo>
                  <a:pt x="4532" y="1715"/>
                </a:lnTo>
                <a:lnTo>
                  <a:pt x="4530" y="1713"/>
                </a:lnTo>
                <a:lnTo>
                  <a:pt x="4530" y="1713"/>
                </a:lnTo>
                <a:lnTo>
                  <a:pt x="4530" y="1711"/>
                </a:lnTo>
                <a:lnTo>
                  <a:pt x="4530" y="1711"/>
                </a:lnTo>
                <a:lnTo>
                  <a:pt x="4530" y="1713"/>
                </a:lnTo>
                <a:lnTo>
                  <a:pt x="4530" y="1715"/>
                </a:lnTo>
                <a:lnTo>
                  <a:pt x="4530" y="1715"/>
                </a:lnTo>
                <a:close/>
                <a:moveTo>
                  <a:pt x="4471" y="1734"/>
                </a:moveTo>
                <a:lnTo>
                  <a:pt x="4471" y="1732"/>
                </a:lnTo>
                <a:lnTo>
                  <a:pt x="4471" y="1734"/>
                </a:lnTo>
                <a:lnTo>
                  <a:pt x="4469" y="1734"/>
                </a:lnTo>
                <a:lnTo>
                  <a:pt x="4469" y="1734"/>
                </a:lnTo>
                <a:lnTo>
                  <a:pt x="4471" y="1734"/>
                </a:lnTo>
                <a:lnTo>
                  <a:pt x="4471" y="1734"/>
                </a:lnTo>
                <a:lnTo>
                  <a:pt x="4471" y="1734"/>
                </a:lnTo>
                <a:lnTo>
                  <a:pt x="4471" y="1734"/>
                </a:lnTo>
                <a:lnTo>
                  <a:pt x="4471" y="1734"/>
                </a:lnTo>
                <a:close/>
                <a:moveTo>
                  <a:pt x="4469" y="1682"/>
                </a:moveTo>
                <a:lnTo>
                  <a:pt x="4469" y="1682"/>
                </a:lnTo>
                <a:lnTo>
                  <a:pt x="4467" y="1684"/>
                </a:lnTo>
                <a:lnTo>
                  <a:pt x="4469" y="1684"/>
                </a:lnTo>
                <a:lnTo>
                  <a:pt x="4469" y="1682"/>
                </a:lnTo>
                <a:lnTo>
                  <a:pt x="4469" y="1682"/>
                </a:lnTo>
                <a:close/>
                <a:moveTo>
                  <a:pt x="4486" y="1742"/>
                </a:moveTo>
                <a:lnTo>
                  <a:pt x="4486" y="1744"/>
                </a:lnTo>
                <a:lnTo>
                  <a:pt x="4486" y="1744"/>
                </a:lnTo>
                <a:lnTo>
                  <a:pt x="4486" y="1747"/>
                </a:lnTo>
                <a:lnTo>
                  <a:pt x="4488" y="1747"/>
                </a:lnTo>
                <a:lnTo>
                  <a:pt x="4488" y="1747"/>
                </a:lnTo>
                <a:lnTo>
                  <a:pt x="4488" y="1744"/>
                </a:lnTo>
                <a:lnTo>
                  <a:pt x="4488" y="1744"/>
                </a:lnTo>
                <a:lnTo>
                  <a:pt x="4486" y="1742"/>
                </a:lnTo>
                <a:lnTo>
                  <a:pt x="4486" y="1742"/>
                </a:lnTo>
                <a:close/>
                <a:moveTo>
                  <a:pt x="4515" y="1734"/>
                </a:moveTo>
                <a:lnTo>
                  <a:pt x="4517" y="1734"/>
                </a:lnTo>
                <a:lnTo>
                  <a:pt x="4517" y="1734"/>
                </a:lnTo>
                <a:lnTo>
                  <a:pt x="4517" y="1734"/>
                </a:lnTo>
                <a:lnTo>
                  <a:pt x="4520" y="1736"/>
                </a:lnTo>
                <a:lnTo>
                  <a:pt x="4520" y="1736"/>
                </a:lnTo>
                <a:lnTo>
                  <a:pt x="4520" y="1734"/>
                </a:lnTo>
                <a:lnTo>
                  <a:pt x="4520" y="1734"/>
                </a:lnTo>
                <a:lnTo>
                  <a:pt x="4515" y="1734"/>
                </a:lnTo>
                <a:close/>
                <a:moveTo>
                  <a:pt x="4515" y="1734"/>
                </a:moveTo>
                <a:lnTo>
                  <a:pt x="4515" y="1734"/>
                </a:lnTo>
                <a:lnTo>
                  <a:pt x="4513" y="1734"/>
                </a:lnTo>
                <a:lnTo>
                  <a:pt x="4513" y="1734"/>
                </a:lnTo>
                <a:lnTo>
                  <a:pt x="4513" y="1734"/>
                </a:lnTo>
                <a:lnTo>
                  <a:pt x="4513" y="1736"/>
                </a:lnTo>
                <a:lnTo>
                  <a:pt x="4511" y="1736"/>
                </a:lnTo>
                <a:lnTo>
                  <a:pt x="4511" y="1736"/>
                </a:lnTo>
                <a:lnTo>
                  <a:pt x="4511" y="1738"/>
                </a:lnTo>
                <a:lnTo>
                  <a:pt x="4509" y="1738"/>
                </a:lnTo>
                <a:lnTo>
                  <a:pt x="4509" y="1738"/>
                </a:lnTo>
                <a:lnTo>
                  <a:pt x="4509" y="1740"/>
                </a:lnTo>
                <a:lnTo>
                  <a:pt x="4509" y="1742"/>
                </a:lnTo>
                <a:lnTo>
                  <a:pt x="4507" y="1742"/>
                </a:lnTo>
                <a:lnTo>
                  <a:pt x="4507" y="1742"/>
                </a:lnTo>
                <a:lnTo>
                  <a:pt x="4507" y="1744"/>
                </a:lnTo>
                <a:lnTo>
                  <a:pt x="4507" y="1744"/>
                </a:lnTo>
                <a:lnTo>
                  <a:pt x="4507" y="1747"/>
                </a:lnTo>
                <a:lnTo>
                  <a:pt x="4509" y="1747"/>
                </a:lnTo>
                <a:lnTo>
                  <a:pt x="4509" y="1747"/>
                </a:lnTo>
                <a:lnTo>
                  <a:pt x="4511" y="1747"/>
                </a:lnTo>
                <a:lnTo>
                  <a:pt x="4511" y="1747"/>
                </a:lnTo>
                <a:lnTo>
                  <a:pt x="4511" y="1744"/>
                </a:lnTo>
                <a:lnTo>
                  <a:pt x="4511" y="1744"/>
                </a:lnTo>
                <a:lnTo>
                  <a:pt x="4513" y="1742"/>
                </a:lnTo>
                <a:lnTo>
                  <a:pt x="4513" y="1742"/>
                </a:lnTo>
                <a:lnTo>
                  <a:pt x="4513" y="1742"/>
                </a:lnTo>
                <a:lnTo>
                  <a:pt x="4515" y="1740"/>
                </a:lnTo>
                <a:lnTo>
                  <a:pt x="4515" y="1738"/>
                </a:lnTo>
                <a:lnTo>
                  <a:pt x="4515" y="1736"/>
                </a:lnTo>
                <a:lnTo>
                  <a:pt x="4515" y="1734"/>
                </a:lnTo>
                <a:lnTo>
                  <a:pt x="4515" y="1734"/>
                </a:lnTo>
                <a:close/>
                <a:moveTo>
                  <a:pt x="4528" y="1795"/>
                </a:moveTo>
                <a:lnTo>
                  <a:pt x="4528" y="1795"/>
                </a:lnTo>
                <a:lnTo>
                  <a:pt x="4530" y="1793"/>
                </a:lnTo>
                <a:lnTo>
                  <a:pt x="4528" y="1791"/>
                </a:lnTo>
                <a:lnTo>
                  <a:pt x="4528" y="1791"/>
                </a:lnTo>
                <a:lnTo>
                  <a:pt x="4528" y="1788"/>
                </a:lnTo>
                <a:lnTo>
                  <a:pt x="4528" y="1791"/>
                </a:lnTo>
                <a:lnTo>
                  <a:pt x="4528" y="1791"/>
                </a:lnTo>
                <a:lnTo>
                  <a:pt x="4528" y="1791"/>
                </a:lnTo>
                <a:lnTo>
                  <a:pt x="4528" y="1793"/>
                </a:lnTo>
                <a:lnTo>
                  <a:pt x="4528" y="1795"/>
                </a:lnTo>
                <a:close/>
                <a:moveTo>
                  <a:pt x="5364" y="508"/>
                </a:moveTo>
                <a:lnTo>
                  <a:pt x="5362" y="508"/>
                </a:lnTo>
                <a:lnTo>
                  <a:pt x="5356" y="508"/>
                </a:lnTo>
                <a:lnTo>
                  <a:pt x="5358" y="508"/>
                </a:lnTo>
                <a:lnTo>
                  <a:pt x="5358" y="505"/>
                </a:lnTo>
                <a:lnTo>
                  <a:pt x="5356" y="505"/>
                </a:lnTo>
                <a:lnTo>
                  <a:pt x="5356" y="505"/>
                </a:lnTo>
                <a:lnTo>
                  <a:pt x="5356" y="505"/>
                </a:lnTo>
                <a:lnTo>
                  <a:pt x="5353" y="505"/>
                </a:lnTo>
                <a:lnTo>
                  <a:pt x="5351" y="505"/>
                </a:lnTo>
                <a:lnTo>
                  <a:pt x="5351" y="505"/>
                </a:lnTo>
                <a:lnTo>
                  <a:pt x="5353" y="503"/>
                </a:lnTo>
                <a:lnTo>
                  <a:pt x="5353" y="503"/>
                </a:lnTo>
                <a:lnTo>
                  <a:pt x="5351" y="503"/>
                </a:lnTo>
                <a:lnTo>
                  <a:pt x="5347" y="499"/>
                </a:lnTo>
                <a:lnTo>
                  <a:pt x="5343" y="497"/>
                </a:lnTo>
                <a:lnTo>
                  <a:pt x="5341" y="495"/>
                </a:lnTo>
                <a:lnTo>
                  <a:pt x="5337" y="493"/>
                </a:lnTo>
                <a:lnTo>
                  <a:pt x="5335" y="489"/>
                </a:lnTo>
                <a:lnTo>
                  <a:pt x="5330" y="489"/>
                </a:lnTo>
                <a:lnTo>
                  <a:pt x="5326" y="489"/>
                </a:lnTo>
                <a:lnTo>
                  <a:pt x="5324" y="489"/>
                </a:lnTo>
                <a:lnTo>
                  <a:pt x="5322" y="487"/>
                </a:lnTo>
                <a:lnTo>
                  <a:pt x="5316" y="487"/>
                </a:lnTo>
                <a:lnTo>
                  <a:pt x="5316" y="487"/>
                </a:lnTo>
                <a:lnTo>
                  <a:pt x="5322" y="489"/>
                </a:lnTo>
                <a:lnTo>
                  <a:pt x="5324" y="489"/>
                </a:lnTo>
                <a:lnTo>
                  <a:pt x="5324" y="489"/>
                </a:lnTo>
                <a:lnTo>
                  <a:pt x="5322" y="489"/>
                </a:lnTo>
                <a:lnTo>
                  <a:pt x="5318" y="489"/>
                </a:lnTo>
                <a:lnTo>
                  <a:pt x="5316" y="489"/>
                </a:lnTo>
                <a:lnTo>
                  <a:pt x="5314" y="489"/>
                </a:lnTo>
                <a:lnTo>
                  <a:pt x="5314" y="489"/>
                </a:lnTo>
                <a:lnTo>
                  <a:pt x="5314" y="489"/>
                </a:lnTo>
                <a:lnTo>
                  <a:pt x="5314" y="491"/>
                </a:lnTo>
                <a:lnTo>
                  <a:pt x="5314" y="491"/>
                </a:lnTo>
                <a:lnTo>
                  <a:pt x="5314" y="491"/>
                </a:lnTo>
                <a:lnTo>
                  <a:pt x="5312" y="491"/>
                </a:lnTo>
                <a:lnTo>
                  <a:pt x="5312" y="491"/>
                </a:lnTo>
                <a:lnTo>
                  <a:pt x="5312" y="489"/>
                </a:lnTo>
                <a:lnTo>
                  <a:pt x="5314" y="487"/>
                </a:lnTo>
                <a:lnTo>
                  <a:pt x="5314" y="487"/>
                </a:lnTo>
                <a:lnTo>
                  <a:pt x="5314" y="487"/>
                </a:lnTo>
                <a:lnTo>
                  <a:pt x="5309" y="484"/>
                </a:lnTo>
                <a:lnTo>
                  <a:pt x="5307" y="484"/>
                </a:lnTo>
                <a:lnTo>
                  <a:pt x="5307" y="484"/>
                </a:lnTo>
                <a:lnTo>
                  <a:pt x="5303" y="484"/>
                </a:lnTo>
                <a:lnTo>
                  <a:pt x="5295" y="484"/>
                </a:lnTo>
                <a:lnTo>
                  <a:pt x="5295" y="487"/>
                </a:lnTo>
                <a:lnTo>
                  <a:pt x="5295" y="487"/>
                </a:lnTo>
                <a:lnTo>
                  <a:pt x="5295" y="487"/>
                </a:lnTo>
                <a:lnTo>
                  <a:pt x="5295" y="487"/>
                </a:lnTo>
                <a:lnTo>
                  <a:pt x="5297" y="487"/>
                </a:lnTo>
                <a:lnTo>
                  <a:pt x="5299" y="489"/>
                </a:lnTo>
                <a:lnTo>
                  <a:pt x="5299" y="489"/>
                </a:lnTo>
                <a:lnTo>
                  <a:pt x="5301" y="489"/>
                </a:lnTo>
                <a:lnTo>
                  <a:pt x="5301" y="491"/>
                </a:lnTo>
                <a:lnTo>
                  <a:pt x="5301" y="493"/>
                </a:lnTo>
                <a:lnTo>
                  <a:pt x="5301" y="493"/>
                </a:lnTo>
                <a:lnTo>
                  <a:pt x="5301" y="495"/>
                </a:lnTo>
                <a:lnTo>
                  <a:pt x="5301" y="497"/>
                </a:lnTo>
                <a:lnTo>
                  <a:pt x="5299" y="497"/>
                </a:lnTo>
                <a:lnTo>
                  <a:pt x="5299" y="497"/>
                </a:lnTo>
                <a:lnTo>
                  <a:pt x="5301" y="499"/>
                </a:lnTo>
                <a:lnTo>
                  <a:pt x="5303" y="499"/>
                </a:lnTo>
                <a:lnTo>
                  <a:pt x="5305" y="499"/>
                </a:lnTo>
                <a:lnTo>
                  <a:pt x="5305" y="501"/>
                </a:lnTo>
                <a:lnTo>
                  <a:pt x="5305" y="503"/>
                </a:lnTo>
                <a:lnTo>
                  <a:pt x="5303" y="505"/>
                </a:lnTo>
                <a:lnTo>
                  <a:pt x="5303" y="505"/>
                </a:lnTo>
                <a:lnTo>
                  <a:pt x="5303" y="505"/>
                </a:lnTo>
                <a:lnTo>
                  <a:pt x="5301" y="505"/>
                </a:lnTo>
                <a:lnTo>
                  <a:pt x="5301" y="505"/>
                </a:lnTo>
                <a:lnTo>
                  <a:pt x="5301" y="503"/>
                </a:lnTo>
                <a:lnTo>
                  <a:pt x="5301" y="501"/>
                </a:lnTo>
                <a:lnTo>
                  <a:pt x="5299" y="501"/>
                </a:lnTo>
                <a:lnTo>
                  <a:pt x="5299" y="501"/>
                </a:lnTo>
                <a:lnTo>
                  <a:pt x="5297" y="503"/>
                </a:lnTo>
                <a:lnTo>
                  <a:pt x="5297" y="503"/>
                </a:lnTo>
                <a:lnTo>
                  <a:pt x="5297" y="503"/>
                </a:lnTo>
                <a:lnTo>
                  <a:pt x="5295" y="501"/>
                </a:lnTo>
                <a:lnTo>
                  <a:pt x="5295" y="499"/>
                </a:lnTo>
                <a:lnTo>
                  <a:pt x="5295" y="499"/>
                </a:lnTo>
                <a:lnTo>
                  <a:pt x="5293" y="497"/>
                </a:lnTo>
                <a:lnTo>
                  <a:pt x="5293" y="497"/>
                </a:lnTo>
                <a:lnTo>
                  <a:pt x="5291" y="497"/>
                </a:lnTo>
                <a:lnTo>
                  <a:pt x="5289" y="497"/>
                </a:lnTo>
                <a:lnTo>
                  <a:pt x="5289" y="495"/>
                </a:lnTo>
                <a:lnTo>
                  <a:pt x="5291" y="493"/>
                </a:lnTo>
                <a:lnTo>
                  <a:pt x="5291" y="491"/>
                </a:lnTo>
                <a:lnTo>
                  <a:pt x="5291" y="489"/>
                </a:lnTo>
                <a:lnTo>
                  <a:pt x="5289" y="489"/>
                </a:lnTo>
                <a:lnTo>
                  <a:pt x="5289" y="487"/>
                </a:lnTo>
                <a:lnTo>
                  <a:pt x="5289" y="482"/>
                </a:lnTo>
                <a:lnTo>
                  <a:pt x="5289" y="482"/>
                </a:lnTo>
                <a:lnTo>
                  <a:pt x="5291" y="480"/>
                </a:lnTo>
                <a:lnTo>
                  <a:pt x="5289" y="478"/>
                </a:lnTo>
                <a:lnTo>
                  <a:pt x="5289" y="478"/>
                </a:lnTo>
                <a:lnTo>
                  <a:pt x="5286" y="478"/>
                </a:lnTo>
                <a:lnTo>
                  <a:pt x="5286" y="478"/>
                </a:lnTo>
                <a:lnTo>
                  <a:pt x="5284" y="478"/>
                </a:lnTo>
                <a:lnTo>
                  <a:pt x="5282" y="478"/>
                </a:lnTo>
                <a:lnTo>
                  <a:pt x="5284" y="476"/>
                </a:lnTo>
                <a:lnTo>
                  <a:pt x="5284" y="476"/>
                </a:lnTo>
                <a:lnTo>
                  <a:pt x="5284" y="474"/>
                </a:lnTo>
                <a:lnTo>
                  <a:pt x="5282" y="474"/>
                </a:lnTo>
                <a:lnTo>
                  <a:pt x="5282" y="472"/>
                </a:lnTo>
                <a:lnTo>
                  <a:pt x="5259" y="461"/>
                </a:lnTo>
                <a:lnTo>
                  <a:pt x="5257" y="459"/>
                </a:lnTo>
                <a:lnTo>
                  <a:pt x="5255" y="457"/>
                </a:lnTo>
                <a:lnTo>
                  <a:pt x="5253" y="457"/>
                </a:lnTo>
                <a:lnTo>
                  <a:pt x="5251" y="457"/>
                </a:lnTo>
                <a:lnTo>
                  <a:pt x="5251" y="457"/>
                </a:lnTo>
                <a:lnTo>
                  <a:pt x="5249" y="457"/>
                </a:lnTo>
                <a:lnTo>
                  <a:pt x="5251" y="457"/>
                </a:lnTo>
                <a:lnTo>
                  <a:pt x="5251" y="455"/>
                </a:lnTo>
                <a:lnTo>
                  <a:pt x="5249" y="455"/>
                </a:lnTo>
                <a:lnTo>
                  <a:pt x="5240" y="451"/>
                </a:lnTo>
                <a:lnTo>
                  <a:pt x="5238" y="449"/>
                </a:lnTo>
                <a:lnTo>
                  <a:pt x="5240" y="451"/>
                </a:lnTo>
                <a:lnTo>
                  <a:pt x="5247" y="455"/>
                </a:lnTo>
                <a:lnTo>
                  <a:pt x="5247" y="455"/>
                </a:lnTo>
                <a:lnTo>
                  <a:pt x="5245" y="457"/>
                </a:lnTo>
                <a:lnTo>
                  <a:pt x="5242" y="457"/>
                </a:lnTo>
                <a:lnTo>
                  <a:pt x="5245" y="455"/>
                </a:lnTo>
                <a:lnTo>
                  <a:pt x="5242" y="453"/>
                </a:lnTo>
                <a:lnTo>
                  <a:pt x="5242" y="453"/>
                </a:lnTo>
                <a:lnTo>
                  <a:pt x="5240" y="451"/>
                </a:lnTo>
                <a:lnTo>
                  <a:pt x="5238" y="451"/>
                </a:lnTo>
                <a:lnTo>
                  <a:pt x="5234" y="451"/>
                </a:lnTo>
                <a:lnTo>
                  <a:pt x="5234" y="449"/>
                </a:lnTo>
                <a:lnTo>
                  <a:pt x="5234" y="447"/>
                </a:lnTo>
                <a:lnTo>
                  <a:pt x="5236" y="449"/>
                </a:lnTo>
                <a:lnTo>
                  <a:pt x="5236" y="449"/>
                </a:lnTo>
                <a:lnTo>
                  <a:pt x="5234" y="447"/>
                </a:lnTo>
                <a:lnTo>
                  <a:pt x="5232" y="445"/>
                </a:lnTo>
                <a:lnTo>
                  <a:pt x="5226" y="443"/>
                </a:lnTo>
                <a:lnTo>
                  <a:pt x="5224" y="443"/>
                </a:lnTo>
                <a:lnTo>
                  <a:pt x="5224" y="440"/>
                </a:lnTo>
                <a:lnTo>
                  <a:pt x="5221" y="440"/>
                </a:lnTo>
                <a:lnTo>
                  <a:pt x="5221" y="440"/>
                </a:lnTo>
                <a:lnTo>
                  <a:pt x="5217" y="440"/>
                </a:lnTo>
                <a:lnTo>
                  <a:pt x="5215" y="438"/>
                </a:lnTo>
                <a:lnTo>
                  <a:pt x="5215" y="438"/>
                </a:lnTo>
                <a:lnTo>
                  <a:pt x="5213" y="438"/>
                </a:lnTo>
                <a:lnTo>
                  <a:pt x="5205" y="432"/>
                </a:lnTo>
                <a:lnTo>
                  <a:pt x="5201" y="430"/>
                </a:lnTo>
                <a:lnTo>
                  <a:pt x="5201" y="430"/>
                </a:lnTo>
                <a:lnTo>
                  <a:pt x="5201" y="430"/>
                </a:lnTo>
                <a:lnTo>
                  <a:pt x="5198" y="428"/>
                </a:lnTo>
                <a:lnTo>
                  <a:pt x="5192" y="428"/>
                </a:lnTo>
                <a:lnTo>
                  <a:pt x="5186" y="426"/>
                </a:lnTo>
                <a:lnTo>
                  <a:pt x="5177" y="424"/>
                </a:lnTo>
                <a:lnTo>
                  <a:pt x="5171" y="422"/>
                </a:lnTo>
                <a:lnTo>
                  <a:pt x="5163" y="419"/>
                </a:lnTo>
                <a:lnTo>
                  <a:pt x="5159" y="417"/>
                </a:lnTo>
                <a:lnTo>
                  <a:pt x="5157" y="415"/>
                </a:lnTo>
                <a:lnTo>
                  <a:pt x="5154" y="415"/>
                </a:lnTo>
                <a:lnTo>
                  <a:pt x="5148" y="417"/>
                </a:lnTo>
                <a:lnTo>
                  <a:pt x="5140" y="417"/>
                </a:lnTo>
                <a:lnTo>
                  <a:pt x="5133" y="415"/>
                </a:lnTo>
                <a:lnTo>
                  <a:pt x="5127" y="415"/>
                </a:lnTo>
                <a:lnTo>
                  <a:pt x="5125" y="415"/>
                </a:lnTo>
                <a:lnTo>
                  <a:pt x="5121" y="415"/>
                </a:lnTo>
                <a:lnTo>
                  <a:pt x="5119" y="415"/>
                </a:lnTo>
                <a:lnTo>
                  <a:pt x="5119" y="417"/>
                </a:lnTo>
                <a:lnTo>
                  <a:pt x="5115" y="417"/>
                </a:lnTo>
                <a:lnTo>
                  <a:pt x="5113" y="415"/>
                </a:lnTo>
                <a:lnTo>
                  <a:pt x="5108" y="413"/>
                </a:lnTo>
                <a:lnTo>
                  <a:pt x="5100" y="413"/>
                </a:lnTo>
                <a:lnTo>
                  <a:pt x="5089" y="411"/>
                </a:lnTo>
                <a:lnTo>
                  <a:pt x="5083" y="411"/>
                </a:lnTo>
                <a:lnTo>
                  <a:pt x="5077" y="411"/>
                </a:lnTo>
                <a:lnTo>
                  <a:pt x="5079" y="415"/>
                </a:lnTo>
                <a:lnTo>
                  <a:pt x="5077" y="417"/>
                </a:lnTo>
                <a:lnTo>
                  <a:pt x="5075" y="419"/>
                </a:lnTo>
                <a:lnTo>
                  <a:pt x="5073" y="422"/>
                </a:lnTo>
                <a:lnTo>
                  <a:pt x="5073" y="422"/>
                </a:lnTo>
                <a:lnTo>
                  <a:pt x="5079" y="424"/>
                </a:lnTo>
                <a:lnTo>
                  <a:pt x="5081" y="428"/>
                </a:lnTo>
                <a:lnTo>
                  <a:pt x="5083" y="432"/>
                </a:lnTo>
                <a:lnTo>
                  <a:pt x="5085" y="434"/>
                </a:lnTo>
                <a:lnTo>
                  <a:pt x="5085" y="436"/>
                </a:lnTo>
                <a:lnTo>
                  <a:pt x="5079" y="443"/>
                </a:lnTo>
                <a:lnTo>
                  <a:pt x="5071" y="443"/>
                </a:lnTo>
                <a:lnTo>
                  <a:pt x="5064" y="445"/>
                </a:lnTo>
                <a:lnTo>
                  <a:pt x="5062" y="440"/>
                </a:lnTo>
                <a:lnTo>
                  <a:pt x="5060" y="436"/>
                </a:lnTo>
                <a:lnTo>
                  <a:pt x="5056" y="434"/>
                </a:lnTo>
                <a:lnTo>
                  <a:pt x="5050" y="432"/>
                </a:lnTo>
                <a:lnTo>
                  <a:pt x="5048" y="432"/>
                </a:lnTo>
                <a:lnTo>
                  <a:pt x="5045" y="432"/>
                </a:lnTo>
                <a:lnTo>
                  <a:pt x="5045" y="428"/>
                </a:lnTo>
                <a:lnTo>
                  <a:pt x="5043" y="424"/>
                </a:lnTo>
                <a:lnTo>
                  <a:pt x="5041" y="422"/>
                </a:lnTo>
                <a:lnTo>
                  <a:pt x="5041" y="422"/>
                </a:lnTo>
                <a:lnTo>
                  <a:pt x="5039" y="419"/>
                </a:lnTo>
                <a:lnTo>
                  <a:pt x="5037" y="419"/>
                </a:lnTo>
                <a:lnTo>
                  <a:pt x="5029" y="424"/>
                </a:lnTo>
                <a:lnTo>
                  <a:pt x="5025" y="426"/>
                </a:lnTo>
                <a:lnTo>
                  <a:pt x="5025" y="426"/>
                </a:lnTo>
                <a:lnTo>
                  <a:pt x="5012" y="424"/>
                </a:lnTo>
                <a:lnTo>
                  <a:pt x="5010" y="424"/>
                </a:lnTo>
                <a:lnTo>
                  <a:pt x="4991" y="424"/>
                </a:lnTo>
                <a:lnTo>
                  <a:pt x="4987" y="419"/>
                </a:lnTo>
                <a:lnTo>
                  <a:pt x="4983" y="419"/>
                </a:lnTo>
                <a:lnTo>
                  <a:pt x="4978" y="419"/>
                </a:lnTo>
                <a:lnTo>
                  <a:pt x="4976" y="422"/>
                </a:lnTo>
                <a:lnTo>
                  <a:pt x="4972" y="419"/>
                </a:lnTo>
                <a:lnTo>
                  <a:pt x="4968" y="422"/>
                </a:lnTo>
                <a:lnTo>
                  <a:pt x="4960" y="422"/>
                </a:lnTo>
                <a:lnTo>
                  <a:pt x="4957" y="424"/>
                </a:lnTo>
                <a:lnTo>
                  <a:pt x="4953" y="424"/>
                </a:lnTo>
                <a:lnTo>
                  <a:pt x="4947" y="428"/>
                </a:lnTo>
                <a:lnTo>
                  <a:pt x="4947" y="430"/>
                </a:lnTo>
                <a:lnTo>
                  <a:pt x="4947" y="434"/>
                </a:lnTo>
                <a:lnTo>
                  <a:pt x="4949" y="436"/>
                </a:lnTo>
                <a:lnTo>
                  <a:pt x="4949" y="440"/>
                </a:lnTo>
                <a:lnTo>
                  <a:pt x="4947" y="443"/>
                </a:lnTo>
                <a:lnTo>
                  <a:pt x="4945" y="443"/>
                </a:lnTo>
                <a:lnTo>
                  <a:pt x="4943" y="447"/>
                </a:lnTo>
                <a:lnTo>
                  <a:pt x="4941" y="449"/>
                </a:lnTo>
                <a:lnTo>
                  <a:pt x="4939" y="449"/>
                </a:lnTo>
                <a:lnTo>
                  <a:pt x="4941" y="449"/>
                </a:lnTo>
                <a:lnTo>
                  <a:pt x="4943" y="447"/>
                </a:lnTo>
                <a:lnTo>
                  <a:pt x="4945" y="440"/>
                </a:lnTo>
                <a:lnTo>
                  <a:pt x="4945" y="438"/>
                </a:lnTo>
                <a:lnTo>
                  <a:pt x="4943" y="438"/>
                </a:lnTo>
                <a:lnTo>
                  <a:pt x="4941" y="436"/>
                </a:lnTo>
                <a:lnTo>
                  <a:pt x="4941" y="430"/>
                </a:lnTo>
                <a:lnTo>
                  <a:pt x="4939" y="426"/>
                </a:lnTo>
                <a:lnTo>
                  <a:pt x="4939" y="424"/>
                </a:lnTo>
                <a:lnTo>
                  <a:pt x="4937" y="422"/>
                </a:lnTo>
                <a:lnTo>
                  <a:pt x="4928" y="419"/>
                </a:lnTo>
                <a:lnTo>
                  <a:pt x="4924" y="417"/>
                </a:lnTo>
                <a:lnTo>
                  <a:pt x="4922" y="415"/>
                </a:lnTo>
                <a:lnTo>
                  <a:pt x="4924" y="413"/>
                </a:lnTo>
                <a:lnTo>
                  <a:pt x="4924" y="411"/>
                </a:lnTo>
                <a:lnTo>
                  <a:pt x="4924" y="409"/>
                </a:lnTo>
                <a:lnTo>
                  <a:pt x="4926" y="407"/>
                </a:lnTo>
                <a:lnTo>
                  <a:pt x="4926" y="405"/>
                </a:lnTo>
                <a:lnTo>
                  <a:pt x="4926" y="403"/>
                </a:lnTo>
                <a:lnTo>
                  <a:pt x="4924" y="401"/>
                </a:lnTo>
                <a:lnTo>
                  <a:pt x="4922" y="396"/>
                </a:lnTo>
                <a:lnTo>
                  <a:pt x="4922" y="396"/>
                </a:lnTo>
                <a:lnTo>
                  <a:pt x="4916" y="392"/>
                </a:lnTo>
                <a:lnTo>
                  <a:pt x="4907" y="388"/>
                </a:lnTo>
                <a:lnTo>
                  <a:pt x="4897" y="386"/>
                </a:lnTo>
                <a:lnTo>
                  <a:pt x="4888" y="386"/>
                </a:lnTo>
                <a:lnTo>
                  <a:pt x="4878" y="384"/>
                </a:lnTo>
                <a:lnTo>
                  <a:pt x="4865" y="384"/>
                </a:lnTo>
                <a:lnTo>
                  <a:pt x="4861" y="386"/>
                </a:lnTo>
                <a:lnTo>
                  <a:pt x="4853" y="386"/>
                </a:lnTo>
                <a:lnTo>
                  <a:pt x="4844" y="388"/>
                </a:lnTo>
                <a:lnTo>
                  <a:pt x="4836" y="390"/>
                </a:lnTo>
                <a:lnTo>
                  <a:pt x="4832" y="390"/>
                </a:lnTo>
                <a:lnTo>
                  <a:pt x="4821" y="392"/>
                </a:lnTo>
                <a:lnTo>
                  <a:pt x="4817" y="392"/>
                </a:lnTo>
                <a:lnTo>
                  <a:pt x="4807" y="388"/>
                </a:lnTo>
                <a:lnTo>
                  <a:pt x="4809" y="386"/>
                </a:lnTo>
                <a:lnTo>
                  <a:pt x="4811" y="386"/>
                </a:lnTo>
                <a:lnTo>
                  <a:pt x="4807" y="382"/>
                </a:lnTo>
                <a:lnTo>
                  <a:pt x="4805" y="380"/>
                </a:lnTo>
                <a:lnTo>
                  <a:pt x="4798" y="378"/>
                </a:lnTo>
                <a:lnTo>
                  <a:pt x="4794" y="378"/>
                </a:lnTo>
                <a:lnTo>
                  <a:pt x="4792" y="378"/>
                </a:lnTo>
                <a:lnTo>
                  <a:pt x="4784" y="380"/>
                </a:lnTo>
                <a:lnTo>
                  <a:pt x="4781" y="382"/>
                </a:lnTo>
                <a:lnTo>
                  <a:pt x="4786" y="378"/>
                </a:lnTo>
                <a:lnTo>
                  <a:pt x="4788" y="378"/>
                </a:lnTo>
                <a:lnTo>
                  <a:pt x="4790" y="375"/>
                </a:lnTo>
                <a:lnTo>
                  <a:pt x="4790" y="373"/>
                </a:lnTo>
                <a:lnTo>
                  <a:pt x="4790" y="373"/>
                </a:lnTo>
                <a:lnTo>
                  <a:pt x="4781" y="373"/>
                </a:lnTo>
                <a:lnTo>
                  <a:pt x="4781" y="373"/>
                </a:lnTo>
                <a:lnTo>
                  <a:pt x="4779" y="371"/>
                </a:lnTo>
                <a:lnTo>
                  <a:pt x="4779" y="371"/>
                </a:lnTo>
                <a:lnTo>
                  <a:pt x="4773" y="369"/>
                </a:lnTo>
                <a:lnTo>
                  <a:pt x="4769" y="369"/>
                </a:lnTo>
                <a:lnTo>
                  <a:pt x="4767" y="369"/>
                </a:lnTo>
                <a:lnTo>
                  <a:pt x="4765" y="367"/>
                </a:lnTo>
                <a:lnTo>
                  <a:pt x="4765" y="367"/>
                </a:lnTo>
                <a:lnTo>
                  <a:pt x="4767" y="367"/>
                </a:lnTo>
                <a:lnTo>
                  <a:pt x="4767" y="365"/>
                </a:lnTo>
                <a:lnTo>
                  <a:pt x="4771" y="365"/>
                </a:lnTo>
                <a:lnTo>
                  <a:pt x="4779" y="365"/>
                </a:lnTo>
                <a:lnTo>
                  <a:pt x="4781" y="363"/>
                </a:lnTo>
                <a:lnTo>
                  <a:pt x="4781" y="361"/>
                </a:lnTo>
                <a:lnTo>
                  <a:pt x="4779" y="361"/>
                </a:lnTo>
                <a:lnTo>
                  <a:pt x="4777" y="359"/>
                </a:lnTo>
                <a:lnTo>
                  <a:pt x="4773" y="357"/>
                </a:lnTo>
                <a:lnTo>
                  <a:pt x="4767" y="354"/>
                </a:lnTo>
                <a:lnTo>
                  <a:pt x="4758" y="352"/>
                </a:lnTo>
                <a:lnTo>
                  <a:pt x="4744" y="350"/>
                </a:lnTo>
                <a:lnTo>
                  <a:pt x="4742" y="352"/>
                </a:lnTo>
                <a:lnTo>
                  <a:pt x="4740" y="352"/>
                </a:lnTo>
                <a:lnTo>
                  <a:pt x="4735" y="354"/>
                </a:lnTo>
                <a:lnTo>
                  <a:pt x="4729" y="363"/>
                </a:lnTo>
                <a:lnTo>
                  <a:pt x="4725" y="365"/>
                </a:lnTo>
                <a:lnTo>
                  <a:pt x="4721" y="367"/>
                </a:lnTo>
                <a:lnTo>
                  <a:pt x="4710" y="369"/>
                </a:lnTo>
                <a:lnTo>
                  <a:pt x="4710" y="369"/>
                </a:lnTo>
                <a:lnTo>
                  <a:pt x="4708" y="367"/>
                </a:lnTo>
                <a:lnTo>
                  <a:pt x="4708" y="365"/>
                </a:lnTo>
                <a:lnTo>
                  <a:pt x="4710" y="365"/>
                </a:lnTo>
                <a:lnTo>
                  <a:pt x="4710" y="365"/>
                </a:lnTo>
                <a:lnTo>
                  <a:pt x="4708" y="363"/>
                </a:lnTo>
                <a:lnTo>
                  <a:pt x="4710" y="363"/>
                </a:lnTo>
                <a:lnTo>
                  <a:pt x="4710" y="363"/>
                </a:lnTo>
                <a:lnTo>
                  <a:pt x="4712" y="363"/>
                </a:lnTo>
                <a:lnTo>
                  <a:pt x="4714" y="363"/>
                </a:lnTo>
                <a:lnTo>
                  <a:pt x="4719" y="363"/>
                </a:lnTo>
                <a:lnTo>
                  <a:pt x="4719" y="361"/>
                </a:lnTo>
                <a:lnTo>
                  <a:pt x="4719" y="359"/>
                </a:lnTo>
                <a:lnTo>
                  <a:pt x="4719" y="357"/>
                </a:lnTo>
                <a:lnTo>
                  <a:pt x="4719" y="354"/>
                </a:lnTo>
                <a:lnTo>
                  <a:pt x="4719" y="354"/>
                </a:lnTo>
                <a:lnTo>
                  <a:pt x="4721" y="354"/>
                </a:lnTo>
                <a:lnTo>
                  <a:pt x="4723" y="357"/>
                </a:lnTo>
                <a:lnTo>
                  <a:pt x="4725" y="357"/>
                </a:lnTo>
                <a:lnTo>
                  <a:pt x="4727" y="357"/>
                </a:lnTo>
                <a:lnTo>
                  <a:pt x="4723" y="363"/>
                </a:lnTo>
                <a:lnTo>
                  <a:pt x="4725" y="363"/>
                </a:lnTo>
                <a:lnTo>
                  <a:pt x="4729" y="359"/>
                </a:lnTo>
                <a:lnTo>
                  <a:pt x="4731" y="357"/>
                </a:lnTo>
                <a:lnTo>
                  <a:pt x="4735" y="354"/>
                </a:lnTo>
                <a:lnTo>
                  <a:pt x="4735" y="352"/>
                </a:lnTo>
                <a:lnTo>
                  <a:pt x="4731" y="352"/>
                </a:lnTo>
                <a:lnTo>
                  <a:pt x="4708" y="354"/>
                </a:lnTo>
                <a:lnTo>
                  <a:pt x="4700" y="357"/>
                </a:lnTo>
                <a:lnTo>
                  <a:pt x="4698" y="354"/>
                </a:lnTo>
                <a:lnTo>
                  <a:pt x="4696" y="354"/>
                </a:lnTo>
                <a:lnTo>
                  <a:pt x="4700" y="352"/>
                </a:lnTo>
                <a:lnTo>
                  <a:pt x="4702" y="352"/>
                </a:lnTo>
                <a:lnTo>
                  <a:pt x="4706" y="350"/>
                </a:lnTo>
                <a:lnTo>
                  <a:pt x="4706" y="350"/>
                </a:lnTo>
                <a:lnTo>
                  <a:pt x="4712" y="350"/>
                </a:lnTo>
                <a:lnTo>
                  <a:pt x="4714" y="350"/>
                </a:lnTo>
                <a:lnTo>
                  <a:pt x="4727" y="350"/>
                </a:lnTo>
                <a:lnTo>
                  <a:pt x="4727" y="348"/>
                </a:lnTo>
                <a:lnTo>
                  <a:pt x="4725" y="348"/>
                </a:lnTo>
                <a:lnTo>
                  <a:pt x="4719" y="346"/>
                </a:lnTo>
                <a:lnTo>
                  <a:pt x="4714" y="346"/>
                </a:lnTo>
                <a:lnTo>
                  <a:pt x="4710" y="346"/>
                </a:lnTo>
                <a:lnTo>
                  <a:pt x="4702" y="344"/>
                </a:lnTo>
                <a:lnTo>
                  <a:pt x="4698" y="344"/>
                </a:lnTo>
                <a:lnTo>
                  <a:pt x="4689" y="342"/>
                </a:lnTo>
                <a:lnTo>
                  <a:pt x="4687" y="342"/>
                </a:lnTo>
                <a:lnTo>
                  <a:pt x="4666" y="342"/>
                </a:lnTo>
                <a:lnTo>
                  <a:pt x="4658" y="340"/>
                </a:lnTo>
                <a:lnTo>
                  <a:pt x="4656" y="338"/>
                </a:lnTo>
                <a:lnTo>
                  <a:pt x="4647" y="336"/>
                </a:lnTo>
                <a:lnTo>
                  <a:pt x="4645" y="336"/>
                </a:lnTo>
                <a:lnTo>
                  <a:pt x="4645" y="338"/>
                </a:lnTo>
                <a:lnTo>
                  <a:pt x="4645" y="338"/>
                </a:lnTo>
                <a:lnTo>
                  <a:pt x="4649" y="342"/>
                </a:lnTo>
                <a:lnTo>
                  <a:pt x="4649" y="344"/>
                </a:lnTo>
                <a:lnTo>
                  <a:pt x="4652" y="344"/>
                </a:lnTo>
                <a:lnTo>
                  <a:pt x="4645" y="346"/>
                </a:lnTo>
                <a:lnTo>
                  <a:pt x="4643" y="348"/>
                </a:lnTo>
                <a:lnTo>
                  <a:pt x="4631" y="346"/>
                </a:lnTo>
                <a:lnTo>
                  <a:pt x="4629" y="348"/>
                </a:lnTo>
                <a:lnTo>
                  <a:pt x="4624" y="352"/>
                </a:lnTo>
                <a:lnTo>
                  <a:pt x="4624" y="352"/>
                </a:lnTo>
                <a:lnTo>
                  <a:pt x="4624" y="357"/>
                </a:lnTo>
                <a:lnTo>
                  <a:pt x="4629" y="357"/>
                </a:lnTo>
                <a:lnTo>
                  <a:pt x="4629" y="354"/>
                </a:lnTo>
                <a:lnTo>
                  <a:pt x="4631" y="354"/>
                </a:lnTo>
                <a:lnTo>
                  <a:pt x="4637" y="354"/>
                </a:lnTo>
                <a:lnTo>
                  <a:pt x="4639" y="354"/>
                </a:lnTo>
                <a:lnTo>
                  <a:pt x="4637" y="357"/>
                </a:lnTo>
                <a:lnTo>
                  <a:pt x="4633" y="357"/>
                </a:lnTo>
                <a:lnTo>
                  <a:pt x="4631" y="361"/>
                </a:lnTo>
                <a:lnTo>
                  <a:pt x="4626" y="361"/>
                </a:lnTo>
                <a:lnTo>
                  <a:pt x="4629" y="363"/>
                </a:lnTo>
                <a:lnTo>
                  <a:pt x="4633" y="363"/>
                </a:lnTo>
                <a:lnTo>
                  <a:pt x="4631" y="369"/>
                </a:lnTo>
                <a:lnTo>
                  <a:pt x="4635" y="371"/>
                </a:lnTo>
                <a:lnTo>
                  <a:pt x="4635" y="373"/>
                </a:lnTo>
                <a:lnTo>
                  <a:pt x="4631" y="373"/>
                </a:lnTo>
                <a:lnTo>
                  <a:pt x="4626" y="375"/>
                </a:lnTo>
                <a:lnTo>
                  <a:pt x="4624" y="375"/>
                </a:lnTo>
                <a:lnTo>
                  <a:pt x="4622" y="371"/>
                </a:lnTo>
                <a:lnTo>
                  <a:pt x="4618" y="371"/>
                </a:lnTo>
                <a:lnTo>
                  <a:pt x="4616" y="369"/>
                </a:lnTo>
                <a:lnTo>
                  <a:pt x="4614" y="371"/>
                </a:lnTo>
                <a:lnTo>
                  <a:pt x="4612" y="371"/>
                </a:lnTo>
                <a:lnTo>
                  <a:pt x="4610" y="371"/>
                </a:lnTo>
                <a:lnTo>
                  <a:pt x="4610" y="371"/>
                </a:lnTo>
                <a:lnTo>
                  <a:pt x="4608" y="373"/>
                </a:lnTo>
                <a:lnTo>
                  <a:pt x="4608" y="375"/>
                </a:lnTo>
                <a:lnTo>
                  <a:pt x="4605" y="375"/>
                </a:lnTo>
                <a:lnTo>
                  <a:pt x="4605" y="378"/>
                </a:lnTo>
                <a:lnTo>
                  <a:pt x="4608" y="378"/>
                </a:lnTo>
                <a:lnTo>
                  <a:pt x="4608" y="378"/>
                </a:lnTo>
                <a:lnTo>
                  <a:pt x="4612" y="378"/>
                </a:lnTo>
                <a:lnTo>
                  <a:pt x="4608" y="380"/>
                </a:lnTo>
                <a:lnTo>
                  <a:pt x="4608" y="380"/>
                </a:lnTo>
                <a:lnTo>
                  <a:pt x="4608" y="380"/>
                </a:lnTo>
                <a:lnTo>
                  <a:pt x="4605" y="382"/>
                </a:lnTo>
                <a:lnTo>
                  <a:pt x="4605" y="382"/>
                </a:lnTo>
                <a:lnTo>
                  <a:pt x="4608" y="382"/>
                </a:lnTo>
                <a:lnTo>
                  <a:pt x="4608" y="384"/>
                </a:lnTo>
                <a:lnTo>
                  <a:pt x="4605" y="384"/>
                </a:lnTo>
                <a:lnTo>
                  <a:pt x="4603" y="382"/>
                </a:lnTo>
                <a:lnTo>
                  <a:pt x="4601" y="382"/>
                </a:lnTo>
                <a:lnTo>
                  <a:pt x="4599" y="380"/>
                </a:lnTo>
                <a:lnTo>
                  <a:pt x="4597" y="378"/>
                </a:lnTo>
                <a:lnTo>
                  <a:pt x="4595" y="375"/>
                </a:lnTo>
                <a:lnTo>
                  <a:pt x="4585" y="371"/>
                </a:lnTo>
                <a:lnTo>
                  <a:pt x="4578" y="371"/>
                </a:lnTo>
                <a:lnTo>
                  <a:pt x="4576" y="371"/>
                </a:lnTo>
                <a:lnTo>
                  <a:pt x="4572" y="371"/>
                </a:lnTo>
                <a:lnTo>
                  <a:pt x="4568" y="373"/>
                </a:lnTo>
                <a:lnTo>
                  <a:pt x="4564" y="373"/>
                </a:lnTo>
                <a:lnTo>
                  <a:pt x="4561" y="375"/>
                </a:lnTo>
                <a:lnTo>
                  <a:pt x="4559" y="378"/>
                </a:lnTo>
                <a:lnTo>
                  <a:pt x="4551" y="378"/>
                </a:lnTo>
                <a:lnTo>
                  <a:pt x="4545" y="375"/>
                </a:lnTo>
                <a:lnTo>
                  <a:pt x="4541" y="373"/>
                </a:lnTo>
                <a:lnTo>
                  <a:pt x="4536" y="371"/>
                </a:lnTo>
                <a:lnTo>
                  <a:pt x="4532" y="367"/>
                </a:lnTo>
                <a:lnTo>
                  <a:pt x="4532" y="367"/>
                </a:lnTo>
                <a:lnTo>
                  <a:pt x="4532" y="365"/>
                </a:lnTo>
                <a:lnTo>
                  <a:pt x="4530" y="363"/>
                </a:lnTo>
                <a:lnTo>
                  <a:pt x="4530" y="363"/>
                </a:lnTo>
                <a:lnTo>
                  <a:pt x="4528" y="363"/>
                </a:lnTo>
                <a:lnTo>
                  <a:pt x="4524" y="367"/>
                </a:lnTo>
                <a:lnTo>
                  <a:pt x="4524" y="369"/>
                </a:lnTo>
                <a:lnTo>
                  <a:pt x="4522" y="373"/>
                </a:lnTo>
                <a:lnTo>
                  <a:pt x="4520" y="378"/>
                </a:lnTo>
                <a:lnTo>
                  <a:pt x="4520" y="380"/>
                </a:lnTo>
                <a:lnTo>
                  <a:pt x="4520" y="380"/>
                </a:lnTo>
                <a:lnTo>
                  <a:pt x="4520" y="382"/>
                </a:lnTo>
                <a:lnTo>
                  <a:pt x="4517" y="384"/>
                </a:lnTo>
                <a:lnTo>
                  <a:pt x="4513" y="390"/>
                </a:lnTo>
                <a:lnTo>
                  <a:pt x="4511" y="392"/>
                </a:lnTo>
                <a:lnTo>
                  <a:pt x="4509" y="392"/>
                </a:lnTo>
                <a:lnTo>
                  <a:pt x="4507" y="394"/>
                </a:lnTo>
                <a:lnTo>
                  <a:pt x="4505" y="394"/>
                </a:lnTo>
                <a:lnTo>
                  <a:pt x="4505" y="392"/>
                </a:lnTo>
                <a:lnTo>
                  <a:pt x="4503" y="388"/>
                </a:lnTo>
                <a:lnTo>
                  <a:pt x="4503" y="388"/>
                </a:lnTo>
                <a:lnTo>
                  <a:pt x="4501" y="390"/>
                </a:lnTo>
                <a:lnTo>
                  <a:pt x="4499" y="390"/>
                </a:lnTo>
                <a:lnTo>
                  <a:pt x="4494" y="388"/>
                </a:lnTo>
                <a:lnTo>
                  <a:pt x="4492" y="386"/>
                </a:lnTo>
                <a:lnTo>
                  <a:pt x="4488" y="384"/>
                </a:lnTo>
                <a:lnTo>
                  <a:pt x="4482" y="375"/>
                </a:lnTo>
                <a:lnTo>
                  <a:pt x="4480" y="373"/>
                </a:lnTo>
                <a:lnTo>
                  <a:pt x="4478" y="371"/>
                </a:lnTo>
                <a:lnTo>
                  <a:pt x="4476" y="371"/>
                </a:lnTo>
                <a:lnTo>
                  <a:pt x="4473" y="369"/>
                </a:lnTo>
                <a:lnTo>
                  <a:pt x="4476" y="369"/>
                </a:lnTo>
                <a:lnTo>
                  <a:pt x="4480" y="367"/>
                </a:lnTo>
                <a:lnTo>
                  <a:pt x="4484" y="367"/>
                </a:lnTo>
                <a:lnTo>
                  <a:pt x="4480" y="365"/>
                </a:lnTo>
                <a:lnTo>
                  <a:pt x="4480" y="363"/>
                </a:lnTo>
                <a:lnTo>
                  <a:pt x="4478" y="361"/>
                </a:lnTo>
                <a:lnTo>
                  <a:pt x="4480" y="363"/>
                </a:lnTo>
                <a:lnTo>
                  <a:pt x="4478" y="365"/>
                </a:lnTo>
                <a:lnTo>
                  <a:pt x="4478" y="367"/>
                </a:lnTo>
                <a:lnTo>
                  <a:pt x="4476" y="367"/>
                </a:lnTo>
                <a:lnTo>
                  <a:pt x="4467" y="359"/>
                </a:lnTo>
                <a:lnTo>
                  <a:pt x="4463" y="354"/>
                </a:lnTo>
                <a:lnTo>
                  <a:pt x="4459" y="352"/>
                </a:lnTo>
                <a:lnTo>
                  <a:pt x="4459" y="350"/>
                </a:lnTo>
                <a:lnTo>
                  <a:pt x="4459" y="348"/>
                </a:lnTo>
                <a:lnTo>
                  <a:pt x="4465" y="352"/>
                </a:lnTo>
                <a:lnTo>
                  <a:pt x="4469" y="354"/>
                </a:lnTo>
                <a:lnTo>
                  <a:pt x="4476" y="359"/>
                </a:lnTo>
                <a:lnTo>
                  <a:pt x="4480" y="359"/>
                </a:lnTo>
                <a:lnTo>
                  <a:pt x="4482" y="357"/>
                </a:lnTo>
                <a:lnTo>
                  <a:pt x="4482" y="352"/>
                </a:lnTo>
                <a:lnTo>
                  <a:pt x="4480" y="348"/>
                </a:lnTo>
                <a:lnTo>
                  <a:pt x="4478" y="348"/>
                </a:lnTo>
                <a:lnTo>
                  <a:pt x="4469" y="346"/>
                </a:lnTo>
                <a:lnTo>
                  <a:pt x="4467" y="346"/>
                </a:lnTo>
                <a:lnTo>
                  <a:pt x="4469" y="346"/>
                </a:lnTo>
                <a:lnTo>
                  <a:pt x="4471" y="346"/>
                </a:lnTo>
                <a:lnTo>
                  <a:pt x="4473" y="344"/>
                </a:lnTo>
                <a:lnTo>
                  <a:pt x="4478" y="342"/>
                </a:lnTo>
                <a:lnTo>
                  <a:pt x="4480" y="342"/>
                </a:lnTo>
                <a:lnTo>
                  <a:pt x="4480" y="340"/>
                </a:lnTo>
                <a:lnTo>
                  <a:pt x="4478" y="338"/>
                </a:lnTo>
                <a:lnTo>
                  <a:pt x="4471" y="336"/>
                </a:lnTo>
                <a:lnTo>
                  <a:pt x="4471" y="336"/>
                </a:lnTo>
                <a:lnTo>
                  <a:pt x="4473" y="336"/>
                </a:lnTo>
                <a:lnTo>
                  <a:pt x="4473" y="333"/>
                </a:lnTo>
                <a:lnTo>
                  <a:pt x="4478" y="331"/>
                </a:lnTo>
                <a:lnTo>
                  <a:pt x="4478" y="329"/>
                </a:lnTo>
                <a:lnTo>
                  <a:pt x="4478" y="331"/>
                </a:lnTo>
                <a:lnTo>
                  <a:pt x="4476" y="329"/>
                </a:lnTo>
                <a:lnTo>
                  <a:pt x="4476" y="329"/>
                </a:lnTo>
                <a:lnTo>
                  <a:pt x="4476" y="327"/>
                </a:lnTo>
                <a:lnTo>
                  <a:pt x="4473" y="327"/>
                </a:lnTo>
                <a:lnTo>
                  <a:pt x="4471" y="325"/>
                </a:lnTo>
                <a:lnTo>
                  <a:pt x="4465" y="325"/>
                </a:lnTo>
                <a:lnTo>
                  <a:pt x="4465" y="325"/>
                </a:lnTo>
                <a:lnTo>
                  <a:pt x="4467" y="325"/>
                </a:lnTo>
                <a:lnTo>
                  <a:pt x="4465" y="323"/>
                </a:lnTo>
                <a:lnTo>
                  <a:pt x="4463" y="323"/>
                </a:lnTo>
                <a:lnTo>
                  <a:pt x="4463" y="321"/>
                </a:lnTo>
                <a:lnTo>
                  <a:pt x="4461" y="321"/>
                </a:lnTo>
                <a:lnTo>
                  <a:pt x="4459" y="321"/>
                </a:lnTo>
                <a:lnTo>
                  <a:pt x="4448" y="319"/>
                </a:lnTo>
                <a:lnTo>
                  <a:pt x="4446" y="319"/>
                </a:lnTo>
                <a:lnTo>
                  <a:pt x="4446" y="321"/>
                </a:lnTo>
                <a:lnTo>
                  <a:pt x="4442" y="325"/>
                </a:lnTo>
                <a:lnTo>
                  <a:pt x="4438" y="323"/>
                </a:lnTo>
                <a:lnTo>
                  <a:pt x="4438" y="323"/>
                </a:lnTo>
                <a:lnTo>
                  <a:pt x="4438" y="321"/>
                </a:lnTo>
                <a:lnTo>
                  <a:pt x="4438" y="321"/>
                </a:lnTo>
                <a:lnTo>
                  <a:pt x="4438" y="319"/>
                </a:lnTo>
                <a:lnTo>
                  <a:pt x="4438" y="319"/>
                </a:lnTo>
                <a:lnTo>
                  <a:pt x="4436" y="319"/>
                </a:lnTo>
                <a:lnTo>
                  <a:pt x="4434" y="319"/>
                </a:lnTo>
                <a:lnTo>
                  <a:pt x="4432" y="319"/>
                </a:lnTo>
                <a:lnTo>
                  <a:pt x="4429" y="321"/>
                </a:lnTo>
                <a:lnTo>
                  <a:pt x="4427" y="321"/>
                </a:lnTo>
                <a:lnTo>
                  <a:pt x="4427" y="319"/>
                </a:lnTo>
                <a:lnTo>
                  <a:pt x="4415" y="315"/>
                </a:lnTo>
                <a:lnTo>
                  <a:pt x="4413" y="313"/>
                </a:lnTo>
                <a:lnTo>
                  <a:pt x="4411" y="313"/>
                </a:lnTo>
                <a:lnTo>
                  <a:pt x="4404" y="315"/>
                </a:lnTo>
                <a:lnTo>
                  <a:pt x="4402" y="315"/>
                </a:lnTo>
                <a:lnTo>
                  <a:pt x="4400" y="317"/>
                </a:lnTo>
                <a:lnTo>
                  <a:pt x="4396" y="315"/>
                </a:lnTo>
                <a:lnTo>
                  <a:pt x="4396" y="317"/>
                </a:lnTo>
                <a:lnTo>
                  <a:pt x="4394" y="319"/>
                </a:lnTo>
                <a:lnTo>
                  <a:pt x="4394" y="321"/>
                </a:lnTo>
                <a:lnTo>
                  <a:pt x="4394" y="323"/>
                </a:lnTo>
                <a:lnTo>
                  <a:pt x="4396" y="323"/>
                </a:lnTo>
                <a:lnTo>
                  <a:pt x="4396" y="325"/>
                </a:lnTo>
                <a:lnTo>
                  <a:pt x="4398" y="327"/>
                </a:lnTo>
                <a:lnTo>
                  <a:pt x="4398" y="329"/>
                </a:lnTo>
                <a:lnTo>
                  <a:pt x="4398" y="329"/>
                </a:lnTo>
                <a:lnTo>
                  <a:pt x="4396" y="329"/>
                </a:lnTo>
                <a:lnTo>
                  <a:pt x="4396" y="331"/>
                </a:lnTo>
                <a:lnTo>
                  <a:pt x="4394" y="333"/>
                </a:lnTo>
                <a:lnTo>
                  <a:pt x="4392" y="336"/>
                </a:lnTo>
                <a:lnTo>
                  <a:pt x="4390" y="333"/>
                </a:lnTo>
                <a:lnTo>
                  <a:pt x="4383" y="333"/>
                </a:lnTo>
                <a:lnTo>
                  <a:pt x="4383" y="333"/>
                </a:lnTo>
                <a:lnTo>
                  <a:pt x="4383" y="333"/>
                </a:lnTo>
                <a:lnTo>
                  <a:pt x="4385" y="336"/>
                </a:lnTo>
                <a:lnTo>
                  <a:pt x="4385" y="336"/>
                </a:lnTo>
                <a:lnTo>
                  <a:pt x="4385" y="336"/>
                </a:lnTo>
                <a:lnTo>
                  <a:pt x="4383" y="338"/>
                </a:lnTo>
                <a:lnTo>
                  <a:pt x="4379" y="336"/>
                </a:lnTo>
                <a:lnTo>
                  <a:pt x="4375" y="336"/>
                </a:lnTo>
                <a:lnTo>
                  <a:pt x="4373" y="333"/>
                </a:lnTo>
                <a:lnTo>
                  <a:pt x="4371" y="333"/>
                </a:lnTo>
                <a:lnTo>
                  <a:pt x="4367" y="333"/>
                </a:lnTo>
                <a:lnTo>
                  <a:pt x="4360" y="336"/>
                </a:lnTo>
                <a:lnTo>
                  <a:pt x="4354" y="333"/>
                </a:lnTo>
                <a:lnTo>
                  <a:pt x="4346" y="333"/>
                </a:lnTo>
                <a:lnTo>
                  <a:pt x="4344" y="333"/>
                </a:lnTo>
                <a:lnTo>
                  <a:pt x="4337" y="331"/>
                </a:lnTo>
                <a:lnTo>
                  <a:pt x="4331" y="329"/>
                </a:lnTo>
                <a:lnTo>
                  <a:pt x="4323" y="327"/>
                </a:lnTo>
                <a:lnTo>
                  <a:pt x="4323" y="323"/>
                </a:lnTo>
                <a:lnTo>
                  <a:pt x="4325" y="321"/>
                </a:lnTo>
                <a:lnTo>
                  <a:pt x="4329" y="321"/>
                </a:lnTo>
                <a:lnTo>
                  <a:pt x="4331" y="321"/>
                </a:lnTo>
                <a:lnTo>
                  <a:pt x="4331" y="319"/>
                </a:lnTo>
                <a:lnTo>
                  <a:pt x="4329" y="319"/>
                </a:lnTo>
                <a:lnTo>
                  <a:pt x="4325" y="317"/>
                </a:lnTo>
                <a:lnTo>
                  <a:pt x="4308" y="317"/>
                </a:lnTo>
                <a:lnTo>
                  <a:pt x="4295" y="315"/>
                </a:lnTo>
                <a:lnTo>
                  <a:pt x="4279" y="315"/>
                </a:lnTo>
                <a:lnTo>
                  <a:pt x="4270" y="317"/>
                </a:lnTo>
                <a:lnTo>
                  <a:pt x="4260" y="317"/>
                </a:lnTo>
                <a:lnTo>
                  <a:pt x="4258" y="319"/>
                </a:lnTo>
                <a:lnTo>
                  <a:pt x="4251" y="319"/>
                </a:lnTo>
                <a:lnTo>
                  <a:pt x="4253" y="321"/>
                </a:lnTo>
                <a:lnTo>
                  <a:pt x="4256" y="323"/>
                </a:lnTo>
                <a:lnTo>
                  <a:pt x="4256" y="323"/>
                </a:lnTo>
                <a:lnTo>
                  <a:pt x="4258" y="323"/>
                </a:lnTo>
                <a:lnTo>
                  <a:pt x="4258" y="325"/>
                </a:lnTo>
                <a:lnTo>
                  <a:pt x="4256" y="325"/>
                </a:lnTo>
                <a:lnTo>
                  <a:pt x="4253" y="325"/>
                </a:lnTo>
                <a:lnTo>
                  <a:pt x="4253" y="327"/>
                </a:lnTo>
                <a:lnTo>
                  <a:pt x="4253" y="329"/>
                </a:lnTo>
                <a:lnTo>
                  <a:pt x="4253" y="331"/>
                </a:lnTo>
                <a:lnTo>
                  <a:pt x="4251" y="336"/>
                </a:lnTo>
                <a:lnTo>
                  <a:pt x="4249" y="338"/>
                </a:lnTo>
                <a:lnTo>
                  <a:pt x="4247" y="338"/>
                </a:lnTo>
                <a:lnTo>
                  <a:pt x="4249" y="340"/>
                </a:lnTo>
                <a:lnTo>
                  <a:pt x="4251" y="342"/>
                </a:lnTo>
                <a:lnTo>
                  <a:pt x="4253" y="342"/>
                </a:lnTo>
                <a:lnTo>
                  <a:pt x="4256" y="342"/>
                </a:lnTo>
                <a:lnTo>
                  <a:pt x="4253" y="344"/>
                </a:lnTo>
                <a:lnTo>
                  <a:pt x="4249" y="342"/>
                </a:lnTo>
                <a:lnTo>
                  <a:pt x="4247" y="340"/>
                </a:lnTo>
                <a:lnTo>
                  <a:pt x="4247" y="340"/>
                </a:lnTo>
                <a:lnTo>
                  <a:pt x="4247" y="338"/>
                </a:lnTo>
                <a:lnTo>
                  <a:pt x="4249" y="336"/>
                </a:lnTo>
                <a:lnTo>
                  <a:pt x="4249" y="336"/>
                </a:lnTo>
                <a:lnTo>
                  <a:pt x="4251" y="331"/>
                </a:lnTo>
                <a:lnTo>
                  <a:pt x="4251" y="329"/>
                </a:lnTo>
                <a:lnTo>
                  <a:pt x="4251" y="323"/>
                </a:lnTo>
                <a:lnTo>
                  <a:pt x="4249" y="323"/>
                </a:lnTo>
                <a:lnTo>
                  <a:pt x="4247" y="321"/>
                </a:lnTo>
                <a:lnTo>
                  <a:pt x="4249" y="317"/>
                </a:lnTo>
                <a:lnTo>
                  <a:pt x="4251" y="315"/>
                </a:lnTo>
                <a:lnTo>
                  <a:pt x="4249" y="315"/>
                </a:lnTo>
                <a:lnTo>
                  <a:pt x="4247" y="310"/>
                </a:lnTo>
                <a:lnTo>
                  <a:pt x="4245" y="308"/>
                </a:lnTo>
                <a:lnTo>
                  <a:pt x="4243" y="306"/>
                </a:lnTo>
                <a:lnTo>
                  <a:pt x="4243" y="306"/>
                </a:lnTo>
                <a:lnTo>
                  <a:pt x="4243" y="310"/>
                </a:lnTo>
                <a:lnTo>
                  <a:pt x="4243" y="313"/>
                </a:lnTo>
                <a:lnTo>
                  <a:pt x="4241" y="313"/>
                </a:lnTo>
                <a:lnTo>
                  <a:pt x="4237" y="315"/>
                </a:lnTo>
                <a:lnTo>
                  <a:pt x="4233" y="315"/>
                </a:lnTo>
                <a:lnTo>
                  <a:pt x="4228" y="313"/>
                </a:lnTo>
                <a:lnTo>
                  <a:pt x="4222" y="310"/>
                </a:lnTo>
                <a:lnTo>
                  <a:pt x="4220" y="308"/>
                </a:lnTo>
                <a:lnTo>
                  <a:pt x="4220" y="306"/>
                </a:lnTo>
                <a:lnTo>
                  <a:pt x="4222" y="306"/>
                </a:lnTo>
                <a:lnTo>
                  <a:pt x="4224" y="304"/>
                </a:lnTo>
                <a:lnTo>
                  <a:pt x="4220" y="304"/>
                </a:lnTo>
                <a:lnTo>
                  <a:pt x="4218" y="304"/>
                </a:lnTo>
                <a:lnTo>
                  <a:pt x="4216" y="308"/>
                </a:lnTo>
                <a:lnTo>
                  <a:pt x="4214" y="306"/>
                </a:lnTo>
                <a:lnTo>
                  <a:pt x="4205" y="304"/>
                </a:lnTo>
                <a:lnTo>
                  <a:pt x="4203" y="306"/>
                </a:lnTo>
                <a:lnTo>
                  <a:pt x="4199" y="308"/>
                </a:lnTo>
                <a:lnTo>
                  <a:pt x="4199" y="308"/>
                </a:lnTo>
                <a:lnTo>
                  <a:pt x="4197" y="310"/>
                </a:lnTo>
                <a:lnTo>
                  <a:pt x="4197" y="313"/>
                </a:lnTo>
                <a:lnTo>
                  <a:pt x="4197" y="313"/>
                </a:lnTo>
                <a:lnTo>
                  <a:pt x="4203" y="315"/>
                </a:lnTo>
                <a:lnTo>
                  <a:pt x="4207" y="313"/>
                </a:lnTo>
                <a:lnTo>
                  <a:pt x="4212" y="313"/>
                </a:lnTo>
                <a:lnTo>
                  <a:pt x="4214" y="313"/>
                </a:lnTo>
                <a:lnTo>
                  <a:pt x="4214" y="313"/>
                </a:lnTo>
                <a:lnTo>
                  <a:pt x="4212" y="315"/>
                </a:lnTo>
                <a:lnTo>
                  <a:pt x="4207" y="317"/>
                </a:lnTo>
                <a:lnTo>
                  <a:pt x="4199" y="321"/>
                </a:lnTo>
                <a:lnTo>
                  <a:pt x="4197" y="321"/>
                </a:lnTo>
                <a:lnTo>
                  <a:pt x="4191" y="321"/>
                </a:lnTo>
                <a:lnTo>
                  <a:pt x="4189" y="323"/>
                </a:lnTo>
                <a:lnTo>
                  <a:pt x="4189" y="323"/>
                </a:lnTo>
                <a:lnTo>
                  <a:pt x="4180" y="325"/>
                </a:lnTo>
                <a:lnTo>
                  <a:pt x="4178" y="325"/>
                </a:lnTo>
                <a:lnTo>
                  <a:pt x="4176" y="325"/>
                </a:lnTo>
                <a:lnTo>
                  <a:pt x="4174" y="327"/>
                </a:lnTo>
                <a:lnTo>
                  <a:pt x="4172" y="327"/>
                </a:lnTo>
                <a:lnTo>
                  <a:pt x="4170" y="329"/>
                </a:lnTo>
                <a:lnTo>
                  <a:pt x="4163" y="329"/>
                </a:lnTo>
                <a:lnTo>
                  <a:pt x="4159" y="329"/>
                </a:lnTo>
                <a:lnTo>
                  <a:pt x="4151" y="329"/>
                </a:lnTo>
                <a:lnTo>
                  <a:pt x="4149" y="331"/>
                </a:lnTo>
                <a:lnTo>
                  <a:pt x="4147" y="331"/>
                </a:lnTo>
                <a:lnTo>
                  <a:pt x="4147" y="333"/>
                </a:lnTo>
                <a:lnTo>
                  <a:pt x="4144" y="336"/>
                </a:lnTo>
                <a:lnTo>
                  <a:pt x="4138" y="338"/>
                </a:lnTo>
                <a:lnTo>
                  <a:pt x="4134" y="340"/>
                </a:lnTo>
                <a:lnTo>
                  <a:pt x="4132" y="340"/>
                </a:lnTo>
                <a:lnTo>
                  <a:pt x="4134" y="338"/>
                </a:lnTo>
                <a:lnTo>
                  <a:pt x="4138" y="333"/>
                </a:lnTo>
                <a:lnTo>
                  <a:pt x="4147" y="325"/>
                </a:lnTo>
                <a:lnTo>
                  <a:pt x="4153" y="325"/>
                </a:lnTo>
                <a:lnTo>
                  <a:pt x="4155" y="323"/>
                </a:lnTo>
                <a:lnTo>
                  <a:pt x="4161" y="317"/>
                </a:lnTo>
                <a:lnTo>
                  <a:pt x="4161" y="317"/>
                </a:lnTo>
                <a:lnTo>
                  <a:pt x="4170" y="317"/>
                </a:lnTo>
                <a:lnTo>
                  <a:pt x="4176" y="315"/>
                </a:lnTo>
                <a:lnTo>
                  <a:pt x="4189" y="304"/>
                </a:lnTo>
                <a:lnTo>
                  <a:pt x="4195" y="304"/>
                </a:lnTo>
                <a:lnTo>
                  <a:pt x="4199" y="300"/>
                </a:lnTo>
                <a:lnTo>
                  <a:pt x="4199" y="300"/>
                </a:lnTo>
                <a:lnTo>
                  <a:pt x="4199" y="298"/>
                </a:lnTo>
                <a:lnTo>
                  <a:pt x="4199" y="298"/>
                </a:lnTo>
                <a:lnTo>
                  <a:pt x="4199" y="296"/>
                </a:lnTo>
                <a:lnTo>
                  <a:pt x="4205" y="296"/>
                </a:lnTo>
                <a:lnTo>
                  <a:pt x="4207" y="292"/>
                </a:lnTo>
                <a:lnTo>
                  <a:pt x="4214" y="289"/>
                </a:lnTo>
                <a:lnTo>
                  <a:pt x="4220" y="287"/>
                </a:lnTo>
                <a:lnTo>
                  <a:pt x="4228" y="285"/>
                </a:lnTo>
                <a:lnTo>
                  <a:pt x="4233" y="281"/>
                </a:lnTo>
                <a:lnTo>
                  <a:pt x="4243" y="277"/>
                </a:lnTo>
                <a:lnTo>
                  <a:pt x="4253" y="269"/>
                </a:lnTo>
                <a:lnTo>
                  <a:pt x="4256" y="264"/>
                </a:lnTo>
                <a:lnTo>
                  <a:pt x="4253" y="262"/>
                </a:lnTo>
                <a:lnTo>
                  <a:pt x="4249" y="262"/>
                </a:lnTo>
                <a:lnTo>
                  <a:pt x="4249" y="260"/>
                </a:lnTo>
                <a:lnTo>
                  <a:pt x="4247" y="260"/>
                </a:lnTo>
                <a:lnTo>
                  <a:pt x="4245" y="260"/>
                </a:lnTo>
                <a:lnTo>
                  <a:pt x="4241" y="256"/>
                </a:lnTo>
                <a:lnTo>
                  <a:pt x="4237" y="254"/>
                </a:lnTo>
                <a:lnTo>
                  <a:pt x="4237" y="254"/>
                </a:lnTo>
                <a:lnTo>
                  <a:pt x="4237" y="252"/>
                </a:lnTo>
                <a:lnTo>
                  <a:pt x="4239" y="254"/>
                </a:lnTo>
                <a:lnTo>
                  <a:pt x="4247" y="258"/>
                </a:lnTo>
                <a:lnTo>
                  <a:pt x="4251" y="258"/>
                </a:lnTo>
                <a:lnTo>
                  <a:pt x="4251" y="258"/>
                </a:lnTo>
                <a:lnTo>
                  <a:pt x="4251" y="260"/>
                </a:lnTo>
                <a:lnTo>
                  <a:pt x="4251" y="260"/>
                </a:lnTo>
                <a:lnTo>
                  <a:pt x="4253" y="260"/>
                </a:lnTo>
                <a:lnTo>
                  <a:pt x="4253" y="260"/>
                </a:lnTo>
                <a:lnTo>
                  <a:pt x="4256" y="256"/>
                </a:lnTo>
                <a:lnTo>
                  <a:pt x="4258" y="252"/>
                </a:lnTo>
                <a:lnTo>
                  <a:pt x="4258" y="250"/>
                </a:lnTo>
                <a:lnTo>
                  <a:pt x="4253" y="252"/>
                </a:lnTo>
                <a:lnTo>
                  <a:pt x="4251" y="245"/>
                </a:lnTo>
                <a:lnTo>
                  <a:pt x="4249" y="243"/>
                </a:lnTo>
                <a:lnTo>
                  <a:pt x="4249" y="241"/>
                </a:lnTo>
                <a:lnTo>
                  <a:pt x="4245" y="241"/>
                </a:lnTo>
                <a:lnTo>
                  <a:pt x="4245" y="241"/>
                </a:lnTo>
                <a:lnTo>
                  <a:pt x="4245" y="241"/>
                </a:lnTo>
                <a:lnTo>
                  <a:pt x="4247" y="243"/>
                </a:lnTo>
                <a:lnTo>
                  <a:pt x="4245" y="243"/>
                </a:lnTo>
                <a:lnTo>
                  <a:pt x="4245" y="245"/>
                </a:lnTo>
                <a:lnTo>
                  <a:pt x="4243" y="245"/>
                </a:lnTo>
                <a:lnTo>
                  <a:pt x="4239" y="248"/>
                </a:lnTo>
                <a:lnTo>
                  <a:pt x="4241" y="245"/>
                </a:lnTo>
                <a:lnTo>
                  <a:pt x="4241" y="243"/>
                </a:lnTo>
                <a:lnTo>
                  <a:pt x="4241" y="243"/>
                </a:lnTo>
                <a:lnTo>
                  <a:pt x="4241" y="241"/>
                </a:lnTo>
                <a:lnTo>
                  <a:pt x="4239" y="237"/>
                </a:lnTo>
                <a:lnTo>
                  <a:pt x="4237" y="237"/>
                </a:lnTo>
                <a:lnTo>
                  <a:pt x="4235" y="235"/>
                </a:lnTo>
                <a:lnTo>
                  <a:pt x="4233" y="235"/>
                </a:lnTo>
                <a:lnTo>
                  <a:pt x="4230" y="237"/>
                </a:lnTo>
                <a:lnTo>
                  <a:pt x="4230" y="235"/>
                </a:lnTo>
                <a:lnTo>
                  <a:pt x="4233" y="235"/>
                </a:lnTo>
                <a:lnTo>
                  <a:pt x="4230" y="231"/>
                </a:lnTo>
                <a:lnTo>
                  <a:pt x="4226" y="231"/>
                </a:lnTo>
                <a:lnTo>
                  <a:pt x="4224" y="231"/>
                </a:lnTo>
                <a:lnTo>
                  <a:pt x="4222" y="229"/>
                </a:lnTo>
                <a:lnTo>
                  <a:pt x="4218" y="227"/>
                </a:lnTo>
                <a:lnTo>
                  <a:pt x="4207" y="227"/>
                </a:lnTo>
                <a:lnTo>
                  <a:pt x="4201" y="227"/>
                </a:lnTo>
                <a:lnTo>
                  <a:pt x="4193" y="227"/>
                </a:lnTo>
                <a:lnTo>
                  <a:pt x="4182" y="227"/>
                </a:lnTo>
                <a:lnTo>
                  <a:pt x="4178" y="227"/>
                </a:lnTo>
                <a:lnTo>
                  <a:pt x="4176" y="227"/>
                </a:lnTo>
                <a:lnTo>
                  <a:pt x="4172" y="227"/>
                </a:lnTo>
                <a:lnTo>
                  <a:pt x="4172" y="229"/>
                </a:lnTo>
                <a:lnTo>
                  <a:pt x="4172" y="231"/>
                </a:lnTo>
                <a:lnTo>
                  <a:pt x="4168" y="233"/>
                </a:lnTo>
                <a:lnTo>
                  <a:pt x="4168" y="233"/>
                </a:lnTo>
                <a:lnTo>
                  <a:pt x="4159" y="233"/>
                </a:lnTo>
                <a:lnTo>
                  <a:pt x="4155" y="235"/>
                </a:lnTo>
                <a:lnTo>
                  <a:pt x="4153" y="233"/>
                </a:lnTo>
                <a:lnTo>
                  <a:pt x="4149" y="233"/>
                </a:lnTo>
                <a:lnTo>
                  <a:pt x="4149" y="231"/>
                </a:lnTo>
                <a:lnTo>
                  <a:pt x="4151" y="231"/>
                </a:lnTo>
                <a:lnTo>
                  <a:pt x="4153" y="231"/>
                </a:lnTo>
                <a:lnTo>
                  <a:pt x="4157" y="227"/>
                </a:lnTo>
                <a:lnTo>
                  <a:pt x="4161" y="224"/>
                </a:lnTo>
                <a:lnTo>
                  <a:pt x="4163" y="220"/>
                </a:lnTo>
                <a:lnTo>
                  <a:pt x="4161" y="218"/>
                </a:lnTo>
                <a:lnTo>
                  <a:pt x="4157" y="218"/>
                </a:lnTo>
                <a:lnTo>
                  <a:pt x="4155" y="218"/>
                </a:lnTo>
                <a:lnTo>
                  <a:pt x="4153" y="218"/>
                </a:lnTo>
                <a:lnTo>
                  <a:pt x="4149" y="216"/>
                </a:lnTo>
                <a:lnTo>
                  <a:pt x="4144" y="216"/>
                </a:lnTo>
                <a:lnTo>
                  <a:pt x="4140" y="218"/>
                </a:lnTo>
                <a:lnTo>
                  <a:pt x="4138" y="218"/>
                </a:lnTo>
                <a:lnTo>
                  <a:pt x="4138" y="216"/>
                </a:lnTo>
                <a:lnTo>
                  <a:pt x="4134" y="216"/>
                </a:lnTo>
                <a:lnTo>
                  <a:pt x="4117" y="216"/>
                </a:lnTo>
                <a:lnTo>
                  <a:pt x="4119" y="214"/>
                </a:lnTo>
                <a:lnTo>
                  <a:pt x="4128" y="214"/>
                </a:lnTo>
                <a:lnTo>
                  <a:pt x="4134" y="212"/>
                </a:lnTo>
                <a:lnTo>
                  <a:pt x="4140" y="208"/>
                </a:lnTo>
                <a:lnTo>
                  <a:pt x="4144" y="206"/>
                </a:lnTo>
                <a:lnTo>
                  <a:pt x="4142" y="206"/>
                </a:lnTo>
                <a:lnTo>
                  <a:pt x="4142" y="204"/>
                </a:lnTo>
                <a:lnTo>
                  <a:pt x="4138" y="201"/>
                </a:lnTo>
                <a:lnTo>
                  <a:pt x="4134" y="201"/>
                </a:lnTo>
                <a:lnTo>
                  <a:pt x="4128" y="199"/>
                </a:lnTo>
                <a:lnTo>
                  <a:pt x="4126" y="199"/>
                </a:lnTo>
                <a:lnTo>
                  <a:pt x="4117" y="195"/>
                </a:lnTo>
                <a:lnTo>
                  <a:pt x="4115" y="195"/>
                </a:lnTo>
                <a:lnTo>
                  <a:pt x="4109" y="199"/>
                </a:lnTo>
                <a:lnTo>
                  <a:pt x="4105" y="199"/>
                </a:lnTo>
                <a:lnTo>
                  <a:pt x="4103" y="199"/>
                </a:lnTo>
                <a:lnTo>
                  <a:pt x="4094" y="204"/>
                </a:lnTo>
                <a:lnTo>
                  <a:pt x="4077" y="212"/>
                </a:lnTo>
                <a:lnTo>
                  <a:pt x="4075" y="216"/>
                </a:lnTo>
                <a:lnTo>
                  <a:pt x="4073" y="218"/>
                </a:lnTo>
                <a:lnTo>
                  <a:pt x="4071" y="218"/>
                </a:lnTo>
                <a:lnTo>
                  <a:pt x="4069" y="222"/>
                </a:lnTo>
                <a:lnTo>
                  <a:pt x="4069" y="224"/>
                </a:lnTo>
                <a:lnTo>
                  <a:pt x="4071" y="224"/>
                </a:lnTo>
                <a:lnTo>
                  <a:pt x="4073" y="227"/>
                </a:lnTo>
                <a:lnTo>
                  <a:pt x="4071" y="231"/>
                </a:lnTo>
                <a:lnTo>
                  <a:pt x="4069" y="231"/>
                </a:lnTo>
                <a:lnTo>
                  <a:pt x="4071" y="233"/>
                </a:lnTo>
                <a:lnTo>
                  <a:pt x="4073" y="233"/>
                </a:lnTo>
                <a:lnTo>
                  <a:pt x="4082" y="233"/>
                </a:lnTo>
                <a:lnTo>
                  <a:pt x="4080" y="235"/>
                </a:lnTo>
                <a:lnTo>
                  <a:pt x="4075" y="235"/>
                </a:lnTo>
                <a:lnTo>
                  <a:pt x="4071" y="235"/>
                </a:lnTo>
                <a:lnTo>
                  <a:pt x="4069" y="233"/>
                </a:lnTo>
                <a:lnTo>
                  <a:pt x="4061" y="235"/>
                </a:lnTo>
                <a:lnTo>
                  <a:pt x="4056" y="233"/>
                </a:lnTo>
                <a:lnTo>
                  <a:pt x="4050" y="235"/>
                </a:lnTo>
                <a:lnTo>
                  <a:pt x="4040" y="233"/>
                </a:lnTo>
                <a:lnTo>
                  <a:pt x="4040" y="235"/>
                </a:lnTo>
                <a:lnTo>
                  <a:pt x="4042" y="235"/>
                </a:lnTo>
                <a:lnTo>
                  <a:pt x="4044" y="237"/>
                </a:lnTo>
                <a:lnTo>
                  <a:pt x="4048" y="239"/>
                </a:lnTo>
                <a:lnTo>
                  <a:pt x="4050" y="241"/>
                </a:lnTo>
                <a:lnTo>
                  <a:pt x="4054" y="243"/>
                </a:lnTo>
                <a:lnTo>
                  <a:pt x="4054" y="250"/>
                </a:lnTo>
                <a:lnTo>
                  <a:pt x="4052" y="252"/>
                </a:lnTo>
                <a:lnTo>
                  <a:pt x="4050" y="254"/>
                </a:lnTo>
                <a:lnTo>
                  <a:pt x="4050" y="254"/>
                </a:lnTo>
                <a:lnTo>
                  <a:pt x="4048" y="254"/>
                </a:lnTo>
                <a:lnTo>
                  <a:pt x="4050" y="252"/>
                </a:lnTo>
                <a:lnTo>
                  <a:pt x="4052" y="250"/>
                </a:lnTo>
                <a:lnTo>
                  <a:pt x="4052" y="248"/>
                </a:lnTo>
                <a:lnTo>
                  <a:pt x="4052" y="245"/>
                </a:lnTo>
                <a:lnTo>
                  <a:pt x="4050" y="245"/>
                </a:lnTo>
                <a:lnTo>
                  <a:pt x="4050" y="245"/>
                </a:lnTo>
                <a:lnTo>
                  <a:pt x="4044" y="243"/>
                </a:lnTo>
                <a:lnTo>
                  <a:pt x="4042" y="241"/>
                </a:lnTo>
                <a:lnTo>
                  <a:pt x="4038" y="241"/>
                </a:lnTo>
                <a:lnTo>
                  <a:pt x="4038" y="241"/>
                </a:lnTo>
                <a:lnTo>
                  <a:pt x="4031" y="243"/>
                </a:lnTo>
                <a:lnTo>
                  <a:pt x="4029" y="243"/>
                </a:lnTo>
                <a:lnTo>
                  <a:pt x="4027" y="243"/>
                </a:lnTo>
                <a:lnTo>
                  <a:pt x="4027" y="245"/>
                </a:lnTo>
                <a:lnTo>
                  <a:pt x="4023" y="245"/>
                </a:lnTo>
                <a:lnTo>
                  <a:pt x="4023" y="248"/>
                </a:lnTo>
                <a:lnTo>
                  <a:pt x="4021" y="250"/>
                </a:lnTo>
                <a:lnTo>
                  <a:pt x="4019" y="248"/>
                </a:lnTo>
                <a:lnTo>
                  <a:pt x="4017" y="248"/>
                </a:lnTo>
                <a:lnTo>
                  <a:pt x="4010" y="250"/>
                </a:lnTo>
                <a:lnTo>
                  <a:pt x="4006" y="252"/>
                </a:lnTo>
                <a:lnTo>
                  <a:pt x="4006" y="250"/>
                </a:lnTo>
                <a:lnTo>
                  <a:pt x="4006" y="248"/>
                </a:lnTo>
                <a:lnTo>
                  <a:pt x="4006" y="248"/>
                </a:lnTo>
                <a:lnTo>
                  <a:pt x="3998" y="250"/>
                </a:lnTo>
                <a:lnTo>
                  <a:pt x="3996" y="252"/>
                </a:lnTo>
                <a:lnTo>
                  <a:pt x="3994" y="252"/>
                </a:lnTo>
                <a:lnTo>
                  <a:pt x="3998" y="248"/>
                </a:lnTo>
                <a:lnTo>
                  <a:pt x="4000" y="245"/>
                </a:lnTo>
                <a:lnTo>
                  <a:pt x="3998" y="245"/>
                </a:lnTo>
                <a:lnTo>
                  <a:pt x="3992" y="243"/>
                </a:lnTo>
                <a:lnTo>
                  <a:pt x="3989" y="243"/>
                </a:lnTo>
                <a:lnTo>
                  <a:pt x="3985" y="245"/>
                </a:lnTo>
                <a:lnTo>
                  <a:pt x="3977" y="243"/>
                </a:lnTo>
                <a:lnTo>
                  <a:pt x="3977" y="245"/>
                </a:lnTo>
                <a:lnTo>
                  <a:pt x="3975" y="245"/>
                </a:lnTo>
                <a:lnTo>
                  <a:pt x="3971" y="245"/>
                </a:lnTo>
                <a:lnTo>
                  <a:pt x="3966" y="245"/>
                </a:lnTo>
                <a:lnTo>
                  <a:pt x="3964" y="248"/>
                </a:lnTo>
                <a:lnTo>
                  <a:pt x="3960" y="245"/>
                </a:lnTo>
                <a:lnTo>
                  <a:pt x="3958" y="245"/>
                </a:lnTo>
                <a:lnTo>
                  <a:pt x="3956" y="248"/>
                </a:lnTo>
                <a:lnTo>
                  <a:pt x="3954" y="245"/>
                </a:lnTo>
                <a:lnTo>
                  <a:pt x="3954" y="250"/>
                </a:lnTo>
                <a:lnTo>
                  <a:pt x="3954" y="252"/>
                </a:lnTo>
                <a:lnTo>
                  <a:pt x="3954" y="252"/>
                </a:lnTo>
                <a:lnTo>
                  <a:pt x="3956" y="252"/>
                </a:lnTo>
                <a:lnTo>
                  <a:pt x="3956" y="250"/>
                </a:lnTo>
                <a:lnTo>
                  <a:pt x="3958" y="250"/>
                </a:lnTo>
                <a:lnTo>
                  <a:pt x="3960" y="252"/>
                </a:lnTo>
                <a:lnTo>
                  <a:pt x="3962" y="250"/>
                </a:lnTo>
                <a:lnTo>
                  <a:pt x="3964" y="250"/>
                </a:lnTo>
                <a:lnTo>
                  <a:pt x="3964" y="250"/>
                </a:lnTo>
                <a:lnTo>
                  <a:pt x="3973" y="250"/>
                </a:lnTo>
                <a:lnTo>
                  <a:pt x="3971" y="252"/>
                </a:lnTo>
                <a:lnTo>
                  <a:pt x="3962" y="252"/>
                </a:lnTo>
                <a:lnTo>
                  <a:pt x="3950" y="254"/>
                </a:lnTo>
                <a:lnTo>
                  <a:pt x="3945" y="256"/>
                </a:lnTo>
                <a:lnTo>
                  <a:pt x="3939" y="256"/>
                </a:lnTo>
                <a:lnTo>
                  <a:pt x="3933" y="258"/>
                </a:lnTo>
                <a:lnTo>
                  <a:pt x="3927" y="258"/>
                </a:lnTo>
                <a:lnTo>
                  <a:pt x="3914" y="260"/>
                </a:lnTo>
                <a:lnTo>
                  <a:pt x="3906" y="264"/>
                </a:lnTo>
                <a:lnTo>
                  <a:pt x="3901" y="264"/>
                </a:lnTo>
                <a:lnTo>
                  <a:pt x="3893" y="266"/>
                </a:lnTo>
                <a:lnTo>
                  <a:pt x="3889" y="269"/>
                </a:lnTo>
                <a:lnTo>
                  <a:pt x="3878" y="273"/>
                </a:lnTo>
                <a:lnTo>
                  <a:pt x="3870" y="273"/>
                </a:lnTo>
                <a:lnTo>
                  <a:pt x="3868" y="273"/>
                </a:lnTo>
                <a:lnTo>
                  <a:pt x="3868" y="275"/>
                </a:lnTo>
                <a:lnTo>
                  <a:pt x="3868" y="275"/>
                </a:lnTo>
                <a:lnTo>
                  <a:pt x="3870" y="275"/>
                </a:lnTo>
                <a:lnTo>
                  <a:pt x="3872" y="275"/>
                </a:lnTo>
                <a:lnTo>
                  <a:pt x="3874" y="277"/>
                </a:lnTo>
                <a:lnTo>
                  <a:pt x="3874" y="279"/>
                </a:lnTo>
                <a:lnTo>
                  <a:pt x="3868" y="283"/>
                </a:lnTo>
                <a:lnTo>
                  <a:pt x="3866" y="285"/>
                </a:lnTo>
                <a:lnTo>
                  <a:pt x="3864" y="287"/>
                </a:lnTo>
                <a:lnTo>
                  <a:pt x="3857" y="283"/>
                </a:lnTo>
                <a:lnTo>
                  <a:pt x="3855" y="283"/>
                </a:lnTo>
                <a:lnTo>
                  <a:pt x="3855" y="285"/>
                </a:lnTo>
                <a:lnTo>
                  <a:pt x="3851" y="285"/>
                </a:lnTo>
                <a:lnTo>
                  <a:pt x="3851" y="287"/>
                </a:lnTo>
                <a:lnTo>
                  <a:pt x="3855" y="287"/>
                </a:lnTo>
                <a:lnTo>
                  <a:pt x="3860" y="289"/>
                </a:lnTo>
                <a:lnTo>
                  <a:pt x="3864" y="292"/>
                </a:lnTo>
                <a:lnTo>
                  <a:pt x="3866" y="294"/>
                </a:lnTo>
                <a:lnTo>
                  <a:pt x="3870" y="294"/>
                </a:lnTo>
                <a:lnTo>
                  <a:pt x="3872" y="296"/>
                </a:lnTo>
                <a:lnTo>
                  <a:pt x="3866" y="296"/>
                </a:lnTo>
                <a:lnTo>
                  <a:pt x="3864" y="294"/>
                </a:lnTo>
                <a:lnTo>
                  <a:pt x="3862" y="294"/>
                </a:lnTo>
                <a:lnTo>
                  <a:pt x="3860" y="294"/>
                </a:lnTo>
                <a:lnTo>
                  <a:pt x="3855" y="294"/>
                </a:lnTo>
                <a:lnTo>
                  <a:pt x="3853" y="296"/>
                </a:lnTo>
                <a:lnTo>
                  <a:pt x="3855" y="298"/>
                </a:lnTo>
                <a:lnTo>
                  <a:pt x="3862" y="298"/>
                </a:lnTo>
                <a:lnTo>
                  <a:pt x="3864" y="300"/>
                </a:lnTo>
                <a:lnTo>
                  <a:pt x="3872" y="308"/>
                </a:lnTo>
                <a:lnTo>
                  <a:pt x="3872" y="310"/>
                </a:lnTo>
                <a:lnTo>
                  <a:pt x="3876" y="310"/>
                </a:lnTo>
                <a:lnTo>
                  <a:pt x="3876" y="310"/>
                </a:lnTo>
                <a:lnTo>
                  <a:pt x="3874" y="313"/>
                </a:lnTo>
                <a:lnTo>
                  <a:pt x="3872" y="315"/>
                </a:lnTo>
                <a:lnTo>
                  <a:pt x="3870" y="317"/>
                </a:lnTo>
                <a:lnTo>
                  <a:pt x="3860" y="317"/>
                </a:lnTo>
                <a:lnTo>
                  <a:pt x="3855" y="319"/>
                </a:lnTo>
                <a:lnTo>
                  <a:pt x="3855" y="319"/>
                </a:lnTo>
                <a:lnTo>
                  <a:pt x="3853" y="321"/>
                </a:lnTo>
                <a:lnTo>
                  <a:pt x="3853" y="321"/>
                </a:lnTo>
                <a:lnTo>
                  <a:pt x="3853" y="323"/>
                </a:lnTo>
                <a:lnTo>
                  <a:pt x="3853" y="323"/>
                </a:lnTo>
                <a:lnTo>
                  <a:pt x="3855" y="325"/>
                </a:lnTo>
                <a:lnTo>
                  <a:pt x="3864" y="329"/>
                </a:lnTo>
                <a:lnTo>
                  <a:pt x="3864" y="331"/>
                </a:lnTo>
                <a:lnTo>
                  <a:pt x="3862" y="329"/>
                </a:lnTo>
                <a:lnTo>
                  <a:pt x="3857" y="327"/>
                </a:lnTo>
                <a:lnTo>
                  <a:pt x="3855" y="325"/>
                </a:lnTo>
                <a:lnTo>
                  <a:pt x="3851" y="325"/>
                </a:lnTo>
                <a:lnTo>
                  <a:pt x="3851" y="323"/>
                </a:lnTo>
                <a:lnTo>
                  <a:pt x="3851" y="321"/>
                </a:lnTo>
                <a:lnTo>
                  <a:pt x="3851" y="321"/>
                </a:lnTo>
                <a:lnTo>
                  <a:pt x="3851" y="319"/>
                </a:lnTo>
                <a:lnTo>
                  <a:pt x="3855" y="317"/>
                </a:lnTo>
                <a:lnTo>
                  <a:pt x="3860" y="317"/>
                </a:lnTo>
                <a:lnTo>
                  <a:pt x="3864" y="313"/>
                </a:lnTo>
                <a:lnTo>
                  <a:pt x="3868" y="310"/>
                </a:lnTo>
                <a:lnTo>
                  <a:pt x="3868" y="310"/>
                </a:lnTo>
                <a:lnTo>
                  <a:pt x="3866" y="308"/>
                </a:lnTo>
                <a:lnTo>
                  <a:pt x="3862" y="308"/>
                </a:lnTo>
                <a:lnTo>
                  <a:pt x="3853" y="310"/>
                </a:lnTo>
                <a:lnTo>
                  <a:pt x="3847" y="310"/>
                </a:lnTo>
                <a:lnTo>
                  <a:pt x="3845" y="313"/>
                </a:lnTo>
                <a:lnTo>
                  <a:pt x="3843" y="313"/>
                </a:lnTo>
                <a:lnTo>
                  <a:pt x="3841" y="313"/>
                </a:lnTo>
                <a:lnTo>
                  <a:pt x="3834" y="313"/>
                </a:lnTo>
                <a:lnTo>
                  <a:pt x="3830" y="313"/>
                </a:lnTo>
                <a:lnTo>
                  <a:pt x="3820" y="315"/>
                </a:lnTo>
                <a:lnTo>
                  <a:pt x="3818" y="315"/>
                </a:lnTo>
                <a:lnTo>
                  <a:pt x="3792" y="315"/>
                </a:lnTo>
                <a:lnTo>
                  <a:pt x="3788" y="315"/>
                </a:lnTo>
                <a:lnTo>
                  <a:pt x="3776" y="317"/>
                </a:lnTo>
                <a:lnTo>
                  <a:pt x="3776" y="319"/>
                </a:lnTo>
                <a:lnTo>
                  <a:pt x="3776" y="321"/>
                </a:lnTo>
                <a:lnTo>
                  <a:pt x="3774" y="321"/>
                </a:lnTo>
                <a:lnTo>
                  <a:pt x="3772" y="323"/>
                </a:lnTo>
                <a:lnTo>
                  <a:pt x="3774" y="325"/>
                </a:lnTo>
                <a:lnTo>
                  <a:pt x="3774" y="327"/>
                </a:lnTo>
                <a:lnTo>
                  <a:pt x="3774" y="329"/>
                </a:lnTo>
                <a:lnTo>
                  <a:pt x="3774" y="331"/>
                </a:lnTo>
                <a:lnTo>
                  <a:pt x="3776" y="331"/>
                </a:lnTo>
                <a:lnTo>
                  <a:pt x="3778" y="333"/>
                </a:lnTo>
                <a:lnTo>
                  <a:pt x="3778" y="336"/>
                </a:lnTo>
                <a:lnTo>
                  <a:pt x="3778" y="338"/>
                </a:lnTo>
                <a:lnTo>
                  <a:pt x="3776" y="340"/>
                </a:lnTo>
                <a:lnTo>
                  <a:pt x="3776" y="342"/>
                </a:lnTo>
                <a:lnTo>
                  <a:pt x="3778" y="344"/>
                </a:lnTo>
                <a:lnTo>
                  <a:pt x="3778" y="346"/>
                </a:lnTo>
                <a:lnTo>
                  <a:pt x="3778" y="348"/>
                </a:lnTo>
                <a:lnTo>
                  <a:pt x="3782" y="350"/>
                </a:lnTo>
                <a:lnTo>
                  <a:pt x="3786" y="350"/>
                </a:lnTo>
                <a:lnTo>
                  <a:pt x="3790" y="350"/>
                </a:lnTo>
                <a:lnTo>
                  <a:pt x="3792" y="352"/>
                </a:lnTo>
                <a:lnTo>
                  <a:pt x="3797" y="352"/>
                </a:lnTo>
                <a:lnTo>
                  <a:pt x="3799" y="354"/>
                </a:lnTo>
                <a:lnTo>
                  <a:pt x="3799" y="354"/>
                </a:lnTo>
                <a:lnTo>
                  <a:pt x="3799" y="357"/>
                </a:lnTo>
                <a:lnTo>
                  <a:pt x="3801" y="359"/>
                </a:lnTo>
                <a:lnTo>
                  <a:pt x="3805" y="363"/>
                </a:lnTo>
                <a:lnTo>
                  <a:pt x="3807" y="363"/>
                </a:lnTo>
                <a:lnTo>
                  <a:pt x="3813" y="363"/>
                </a:lnTo>
                <a:lnTo>
                  <a:pt x="3816" y="365"/>
                </a:lnTo>
                <a:lnTo>
                  <a:pt x="3818" y="369"/>
                </a:lnTo>
                <a:lnTo>
                  <a:pt x="3818" y="369"/>
                </a:lnTo>
                <a:lnTo>
                  <a:pt x="3818" y="371"/>
                </a:lnTo>
                <a:lnTo>
                  <a:pt x="3818" y="373"/>
                </a:lnTo>
                <a:lnTo>
                  <a:pt x="3818" y="373"/>
                </a:lnTo>
                <a:lnTo>
                  <a:pt x="3818" y="375"/>
                </a:lnTo>
                <a:lnTo>
                  <a:pt x="3813" y="380"/>
                </a:lnTo>
                <a:lnTo>
                  <a:pt x="3811" y="384"/>
                </a:lnTo>
                <a:lnTo>
                  <a:pt x="3816" y="388"/>
                </a:lnTo>
                <a:lnTo>
                  <a:pt x="3818" y="392"/>
                </a:lnTo>
                <a:lnTo>
                  <a:pt x="3820" y="396"/>
                </a:lnTo>
                <a:lnTo>
                  <a:pt x="3822" y="398"/>
                </a:lnTo>
                <a:lnTo>
                  <a:pt x="3820" y="401"/>
                </a:lnTo>
                <a:lnTo>
                  <a:pt x="3820" y="403"/>
                </a:lnTo>
                <a:lnTo>
                  <a:pt x="3818" y="405"/>
                </a:lnTo>
                <a:lnTo>
                  <a:pt x="3813" y="405"/>
                </a:lnTo>
                <a:lnTo>
                  <a:pt x="3811" y="405"/>
                </a:lnTo>
                <a:lnTo>
                  <a:pt x="3811" y="407"/>
                </a:lnTo>
                <a:lnTo>
                  <a:pt x="3811" y="409"/>
                </a:lnTo>
                <a:lnTo>
                  <a:pt x="3811" y="411"/>
                </a:lnTo>
                <a:lnTo>
                  <a:pt x="3811" y="411"/>
                </a:lnTo>
                <a:lnTo>
                  <a:pt x="3809" y="411"/>
                </a:lnTo>
                <a:lnTo>
                  <a:pt x="3807" y="411"/>
                </a:lnTo>
                <a:lnTo>
                  <a:pt x="3807" y="409"/>
                </a:lnTo>
                <a:lnTo>
                  <a:pt x="3805" y="407"/>
                </a:lnTo>
                <a:lnTo>
                  <a:pt x="3807" y="405"/>
                </a:lnTo>
                <a:lnTo>
                  <a:pt x="3809" y="403"/>
                </a:lnTo>
                <a:lnTo>
                  <a:pt x="3811" y="398"/>
                </a:lnTo>
                <a:lnTo>
                  <a:pt x="3811" y="394"/>
                </a:lnTo>
                <a:lnTo>
                  <a:pt x="3811" y="392"/>
                </a:lnTo>
                <a:lnTo>
                  <a:pt x="3809" y="390"/>
                </a:lnTo>
                <a:lnTo>
                  <a:pt x="3809" y="388"/>
                </a:lnTo>
                <a:lnTo>
                  <a:pt x="3807" y="388"/>
                </a:lnTo>
                <a:lnTo>
                  <a:pt x="3805" y="390"/>
                </a:lnTo>
                <a:lnTo>
                  <a:pt x="3803" y="394"/>
                </a:lnTo>
                <a:lnTo>
                  <a:pt x="3799" y="398"/>
                </a:lnTo>
                <a:lnTo>
                  <a:pt x="3799" y="401"/>
                </a:lnTo>
                <a:lnTo>
                  <a:pt x="3799" y="403"/>
                </a:lnTo>
                <a:lnTo>
                  <a:pt x="3799" y="403"/>
                </a:lnTo>
                <a:lnTo>
                  <a:pt x="3799" y="401"/>
                </a:lnTo>
                <a:lnTo>
                  <a:pt x="3799" y="396"/>
                </a:lnTo>
                <a:lnTo>
                  <a:pt x="3799" y="394"/>
                </a:lnTo>
                <a:lnTo>
                  <a:pt x="3801" y="392"/>
                </a:lnTo>
                <a:lnTo>
                  <a:pt x="3801" y="390"/>
                </a:lnTo>
                <a:lnTo>
                  <a:pt x="3799" y="388"/>
                </a:lnTo>
                <a:lnTo>
                  <a:pt x="3799" y="386"/>
                </a:lnTo>
                <a:lnTo>
                  <a:pt x="3799" y="384"/>
                </a:lnTo>
                <a:lnTo>
                  <a:pt x="3801" y="380"/>
                </a:lnTo>
                <a:lnTo>
                  <a:pt x="3803" y="380"/>
                </a:lnTo>
                <a:lnTo>
                  <a:pt x="3809" y="375"/>
                </a:lnTo>
                <a:lnTo>
                  <a:pt x="3809" y="375"/>
                </a:lnTo>
                <a:lnTo>
                  <a:pt x="3811" y="371"/>
                </a:lnTo>
                <a:lnTo>
                  <a:pt x="3813" y="371"/>
                </a:lnTo>
                <a:lnTo>
                  <a:pt x="3813" y="369"/>
                </a:lnTo>
                <a:lnTo>
                  <a:pt x="3811" y="367"/>
                </a:lnTo>
                <a:lnTo>
                  <a:pt x="3809" y="367"/>
                </a:lnTo>
                <a:lnTo>
                  <a:pt x="3807" y="367"/>
                </a:lnTo>
                <a:lnTo>
                  <a:pt x="3803" y="367"/>
                </a:lnTo>
                <a:lnTo>
                  <a:pt x="3797" y="369"/>
                </a:lnTo>
                <a:lnTo>
                  <a:pt x="3790" y="367"/>
                </a:lnTo>
                <a:lnTo>
                  <a:pt x="3788" y="367"/>
                </a:lnTo>
                <a:lnTo>
                  <a:pt x="3780" y="361"/>
                </a:lnTo>
                <a:lnTo>
                  <a:pt x="3778" y="359"/>
                </a:lnTo>
                <a:lnTo>
                  <a:pt x="3778" y="359"/>
                </a:lnTo>
                <a:lnTo>
                  <a:pt x="3778" y="359"/>
                </a:lnTo>
                <a:lnTo>
                  <a:pt x="3774" y="357"/>
                </a:lnTo>
                <a:lnTo>
                  <a:pt x="3765" y="354"/>
                </a:lnTo>
                <a:lnTo>
                  <a:pt x="3759" y="350"/>
                </a:lnTo>
                <a:lnTo>
                  <a:pt x="3744" y="350"/>
                </a:lnTo>
                <a:lnTo>
                  <a:pt x="3740" y="350"/>
                </a:lnTo>
                <a:lnTo>
                  <a:pt x="3738" y="352"/>
                </a:lnTo>
                <a:lnTo>
                  <a:pt x="3734" y="354"/>
                </a:lnTo>
                <a:lnTo>
                  <a:pt x="3732" y="354"/>
                </a:lnTo>
                <a:lnTo>
                  <a:pt x="3730" y="354"/>
                </a:lnTo>
                <a:lnTo>
                  <a:pt x="3730" y="357"/>
                </a:lnTo>
                <a:lnTo>
                  <a:pt x="3730" y="357"/>
                </a:lnTo>
                <a:lnTo>
                  <a:pt x="3730" y="359"/>
                </a:lnTo>
                <a:lnTo>
                  <a:pt x="3734" y="357"/>
                </a:lnTo>
                <a:lnTo>
                  <a:pt x="3738" y="359"/>
                </a:lnTo>
                <a:lnTo>
                  <a:pt x="3740" y="359"/>
                </a:lnTo>
                <a:lnTo>
                  <a:pt x="3740" y="361"/>
                </a:lnTo>
                <a:lnTo>
                  <a:pt x="3740" y="363"/>
                </a:lnTo>
                <a:lnTo>
                  <a:pt x="3734" y="365"/>
                </a:lnTo>
                <a:lnTo>
                  <a:pt x="3732" y="365"/>
                </a:lnTo>
                <a:lnTo>
                  <a:pt x="3723" y="361"/>
                </a:lnTo>
                <a:lnTo>
                  <a:pt x="3721" y="359"/>
                </a:lnTo>
                <a:lnTo>
                  <a:pt x="3715" y="361"/>
                </a:lnTo>
                <a:lnTo>
                  <a:pt x="3711" y="363"/>
                </a:lnTo>
                <a:lnTo>
                  <a:pt x="3709" y="363"/>
                </a:lnTo>
                <a:lnTo>
                  <a:pt x="3711" y="365"/>
                </a:lnTo>
                <a:lnTo>
                  <a:pt x="3713" y="369"/>
                </a:lnTo>
                <a:lnTo>
                  <a:pt x="3713" y="371"/>
                </a:lnTo>
                <a:lnTo>
                  <a:pt x="3715" y="373"/>
                </a:lnTo>
                <a:lnTo>
                  <a:pt x="3721" y="375"/>
                </a:lnTo>
                <a:lnTo>
                  <a:pt x="3725" y="375"/>
                </a:lnTo>
                <a:lnTo>
                  <a:pt x="3730" y="380"/>
                </a:lnTo>
                <a:lnTo>
                  <a:pt x="3734" y="380"/>
                </a:lnTo>
                <a:lnTo>
                  <a:pt x="3736" y="378"/>
                </a:lnTo>
                <a:lnTo>
                  <a:pt x="3740" y="380"/>
                </a:lnTo>
                <a:lnTo>
                  <a:pt x="3744" y="384"/>
                </a:lnTo>
                <a:lnTo>
                  <a:pt x="3744" y="386"/>
                </a:lnTo>
                <a:lnTo>
                  <a:pt x="3746" y="388"/>
                </a:lnTo>
                <a:lnTo>
                  <a:pt x="3748" y="388"/>
                </a:lnTo>
                <a:lnTo>
                  <a:pt x="3748" y="388"/>
                </a:lnTo>
                <a:lnTo>
                  <a:pt x="3751" y="388"/>
                </a:lnTo>
                <a:lnTo>
                  <a:pt x="3753" y="386"/>
                </a:lnTo>
                <a:lnTo>
                  <a:pt x="3753" y="388"/>
                </a:lnTo>
                <a:lnTo>
                  <a:pt x="3751" y="388"/>
                </a:lnTo>
                <a:lnTo>
                  <a:pt x="3744" y="390"/>
                </a:lnTo>
                <a:lnTo>
                  <a:pt x="3742" y="388"/>
                </a:lnTo>
                <a:lnTo>
                  <a:pt x="3738" y="388"/>
                </a:lnTo>
                <a:lnTo>
                  <a:pt x="3732" y="382"/>
                </a:lnTo>
                <a:lnTo>
                  <a:pt x="3723" y="382"/>
                </a:lnTo>
                <a:lnTo>
                  <a:pt x="3721" y="384"/>
                </a:lnTo>
                <a:lnTo>
                  <a:pt x="3719" y="382"/>
                </a:lnTo>
                <a:lnTo>
                  <a:pt x="3711" y="382"/>
                </a:lnTo>
                <a:lnTo>
                  <a:pt x="3704" y="380"/>
                </a:lnTo>
                <a:lnTo>
                  <a:pt x="3698" y="378"/>
                </a:lnTo>
                <a:lnTo>
                  <a:pt x="3698" y="378"/>
                </a:lnTo>
                <a:lnTo>
                  <a:pt x="3698" y="375"/>
                </a:lnTo>
                <a:lnTo>
                  <a:pt x="3700" y="373"/>
                </a:lnTo>
                <a:lnTo>
                  <a:pt x="3700" y="373"/>
                </a:lnTo>
                <a:lnTo>
                  <a:pt x="3702" y="369"/>
                </a:lnTo>
                <a:lnTo>
                  <a:pt x="3698" y="365"/>
                </a:lnTo>
                <a:lnTo>
                  <a:pt x="3698" y="361"/>
                </a:lnTo>
                <a:lnTo>
                  <a:pt x="3700" y="361"/>
                </a:lnTo>
                <a:lnTo>
                  <a:pt x="3702" y="357"/>
                </a:lnTo>
                <a:lnTo>
                  <a:pt x="3704" y="354"/>
                </a:lnTo>
                <a:lnTo>
                  <a:pt x="3704" y="354"/>
                </a:lnTo>
                <a:lnTo>
                  <a:pt x="3704" y="352"/>
                </a:lnTo>
                <a:lnTo>
                  <a:pt x="3704" y="350"/>
                </a:lnTo>
                <a:lnTo>
                  <a:pt x="3704" y="350"/>
                </a:lnTo>
                <a:lnTo>
                  <a:pt x="3702" y="348"/>
                </a:lnTo>
                <a:lnTo>
                  <a:pt x="3702" y="346"/>
                </a:lnTo>
                <a:lnTo>
                  <a:pt x="3702" y="344"/>
                </a:lnTo>
                <a:lnTo>
                  <a:pt x="3700" y="342"/>
                </a:lnTo>
                <a:lnTo>
                  <a:pt x="3700" y="340"/>
                </a:lnTo>
                <a:lnTo>
                  <a:pt x="3696" y="338"/>
                </a:lnTo>
                <a:lnTo>
                  <a:pt x="3694" y="338"/>
                </a:lnTo>
                <a:lnTo>
                  <a:pt x="3692" y="338"/>
                </a:lnTo>
                <a:lnTo>
                  <a:pt x="3692" y="338"/>
                </a:lnTo>
                <a:lnTo>
                  <a:pt x="3692" y="342"/>
                </a:lnTo>
                <a:lnTo>
                  <a:pt x="3694" y="344"/>
                </a:lnTo>
                <a:lnTo>
                  <a:pt x="3696" y="346"/>
                </a:lnTo>
                <a:lnTo>
                  <a:pt x="3696" y="348"/>
                </a:lnTo>
                <a:lnTo>
                  <a:pt x="3696" y="352"/>
                </a:lnTo>
                <a:lnTo>
                  <a:pt x="3694" y="354"/>
                </a:lnTo>
                <a:lnTo>
                  <a:pt x="3694" y="357"/>
                </a:lnTo>
                <a:lnTo>
                  <a:pt x="3692" y="359"/>
                </a:lnTo>
                <a:lnTo>
                  <a:pt x="3688" y="361"/>
                </a:lnTo>
                <a:lnTo>
                  <a:pt x="3684" y="361"/>
                </a:lnTo>
                <a:lnTo>
                  <a:pt x="3679" y="363"/>
                </a:lnTo>
                <a:lnTo>
                  <a:pt x="3675" y="365"/>
                </a:lnTo>
                <a:lnTo>
                  <a:pt x="3667" y="375"/>
                </a:lnTo>
                <a:lnTo>
                  <a:pt x="3667" y="378"/>
                </a:lnTo>
                <a:lnTo>
                  <a:pt x="3671" y="378"/>
                </a:lnTo>
                <a:lnTo>
                  <a:pt x="3673" y="380"/>
                </a:lnTo>
                <a:lnTo>
                  <a:pt x="3673" y="382"/>
                </a:lnTo>
                <a:lnTo>
                  <a:pt x="3675" y="386"/>
                </a:lnTo>
                <a:lnTo>
                  <a:pt x="3684" y="396"/>
                </a:lnTo>
                <a:lnTo>
                  <a:pt x="3686" y="398"/>
                </a:lnTo>
                <a:lnTo>
                  <a:pt x="3684" y="401"/>
                </a:lnTo>
                <a:lnTo>
                  <a:pt x="3679" y="407"/>
                </a:lnTo>
                <a:lnTo>
                  <a:pt x="3677" y="409"/>
                </a:lnTo>
                <a:lnTo>
                  <a:pt x="3673" y="417"/>
                </a:lnTo>
                <a:lnTo>
                  <a:pt x="3673" y="419"/>
                </a:lnTo>
                <a:lnTo>
                  <a:pt x="3675" y="424"/>
                </a:lnTo>
                <a:lnTo>
                  <a:pt x="3677" y="426"/>
                </a:lnTo>
                <a:lnTo>
                  <a:pt x="3677" y="428"/>
                </a:lnTo>
                <a:lnTo>
                  <a:pt x="3677" y="434"/>
                </a:lnTo>
                <a:lnTo>
                  <a:pt x="3677" y="434"/>
                </a:lnTo>
                <a:lnTo>
                  <a:pt x="3679" y="436"/>
                </a:lnTo>
                <a:lnTo>
                  <a:pt x="3686" y="434"/>
                </a:lnTo>
                <a:lnTo>
                  <a:pt x="3692" y="436"/>
                </a:lnTo>
                <a:lnTo>
                  <a:pt x="3694" y="436"/>
                </a:lnTo>
                <a:lnTo>
                  <a:pt x="3700" y="432"/>
                </a:lnTo>
                <a:lnTo>
                  <a:pt x="3702" y="432"/>
                </a:lnTo>
                <a:lnTo>
                  <a:pt x="3709" y="432"/>
                </a:lnTo>
                <a:lnTo>
                  <a:pt x="3717" y="436"/>
                </a:lnTo>
                <a:lnTo>
                  <a:pt x="3728" y="438"/>
                </a:lnTo>
                <a:lnTo>
                  <a:pt x="3730" y="440"/>
                </a:lnTo>
                <a:lnTo>
                  <a:pt x="3732" y="440"/>
                </a:lnTo>
                <a:lnTo>
                  <a:pt x="3734" y="447"/>
                </a:lnTo>
                <a:lnTo>
                  <a:pt x="3736" y="451"/>
                </a:lnTo>
                <a:lnTo>
                  <a:pt x="3738" y="453"/>
                </a:lnTo>
                <a:lnTo>
                  <a:pt x="3738" y="457"/>
                </a:lnTo>
                <a:lnTo>
                  <a:pt x="3736" y="457"/>
                </a:lnTo>
                <a:lnTo>
                  <a:pt x="3734" y="457"/>
                </a:lnTo>
                <a:lnTo>
                  <a:pt x="3734" y="459"/>
                </a:lnTo>
                <a:lnTo>
                  <a:pt x="3732" y="463"/>
                </a:lnTo>
                <a:lnTo>
                  <a:pt x="3732" y="466"/>
                </a:lnTo>
                <a:lnTo>
                  <a:pt x="3732" y="470"/>
                </a:lnTo>
                <a:lnTo>
                  <a:pt x="3740" y="472"/>
                </a:lnTo>
                <a:lnTo>
                  <a:pt x="3746" y="472"/>
                </a:lnTo>
                <a:lnTo>
                  <a:pt x="3751" y="472"/>
                </a:lnTo>
                <a:lnTo>
                  <a:pt x="3751" y="472"/>
                </a:lnTo>
                <a:lnTo>
                  <a:pt x="3751" y="474"/>
                </a:lnTo>
                <a:lnTo>
                  <a:pt x="3746" y="474"/>
                </a:lnTo>
                <a:lnTo>
                  <a:pt x="3738" y="474"/>
                </a:lnTo>
                <a:lnTo>
                  <a:pt x="3734" y="474"/>
                </a:lnTo>
                <a:lnTo>
                  <a:pt x="3734" y="474"/>
                </a:lnTo>
                <a:lnTo>
                  <a:pt x="3732" y="472"/>
                </a:lnTo>
                <a:lnTo>
                  <a:pt x="3730" y="470"/>
                </a:lnTo>
                <a:lnTo>
                  <a:pt x="3728" y="470"/>
                </a:lnTo>
                <a:lnTo>
                  <a:pt x="3725" y="468"/>
                </a:lnTo>
                <a:lnTo>
                  <a:pt x="3728" y="466"/>
                </a:lnTo>
                <a:lnTo>
                  <a:pt x="3728" y="455"/>
                </a:lnTo>
                <a:lnTo>
                  <a:pt x="3728" y="451"/>
                </a:lnTo>
                <a:lnTo>
                  <a:pt x="3725" y="449"/>
                </a:lnTo>
                <a:lnTo>
                  <a:pt x="3719" y="445"/>
                </a:lnTo>
                <a:lnTo>
                  <a:pt x="3717" y="440"/>
                </a:lnTo>
                <a:lnTo>
                  <a:pt x="3715" y="438"/>
                </a:lnTo>
                <a:lnTo>
                  <a:pt x="3713" y="438"/>
                </a:lnTo>
                <a:lnTo>
                  <a:pt x="3711" y="438"/>
                </a:lnTo>
                <a:lnTo>
                  <a:pt x="3702" y="440"/>
                </a:lnTo>
                <a:lnTo>
                  <a:pt x="3696" y="443"/>
                </a:lnTo>
                <a:lnTo>
                  <a:pt x="3688" y="445"/>
                </a:lnTo>
                <a:lnTo>
                  <a:pt x="3688" y="447"/>
                </a:lnTo>
                <a:lnTo>
                  <a:pt x="3686" y="453"/>
                </a:lnTo>
                <a:lnTo>
                  <a:pt x="3688" y="455"/>
                </a:lnTo>
                <a:lnTo>
                  <a:pt x="3690" y="457"/>
                </a:lnTo>
                <a:lnTo>
                  <a:pt x="3690" y="461"/>
                </a:lnTo>
                <a:lnTo>
                  <a:pt x="3692" y="463"/>
                </a:lnTo>
                <a:lnTo>
                  <a:pt x="3692" y="466"/>
                </a:lnTo>
                <a:lnTo>
                  <a:pt x="3692" y="470"/>
                </a:lnTo>
                <a:lnTo>
                  <a:pt x="3690" y="470"/>
                </a:lnTo>
                <a:lnTo>
                  <a:pt x="3681" y="478"/>
                </a:lnTo>
                <a:lnTo>
                  <a:pt x="3679" y="480"/>
                </a:lnTo>
                <a:lnTo>
                  <a:pt x="3677" y="487"/>
                </a:lnTo>
                <a:lnTo>
                  <a:pt x="3677" y="489"/>
                </a:lnTo>
                <a:lnTo>
                  <a:pt x="3673" y="491"/>
                </a:lnTo>
                <a:lnTo>
                  <a:pt x="3671" y="493"/>
                </a:lnTo>
                <a:lnTo>
                  <a:pt x="3656" y="499"/>
                </a:lnTo>
                <a:lnTo>
                  <a:pt x="3656" y="499"/>
                </a:lnTo>
                <a:lnTo>
                  <a:pt x="3656" y="503"/>
                </a:lnTo>
                <a:lnTo>
                  <a:pt x="3652" y="505"/>
                </a:lnTo>
                <a:lnTo>
                  <a:pt x="3650" y="505"/>
                </a:lnTo>
                <a:lnTo>
                  <a:pt x="3644" y="503"/>
                </a:lnTo>
                <a:lnTo>
                  <a:pt x="3642" y="503"/>
                </a:lnTo>
                <a:lnTo>
                  <a:pt x="3637" y="503"/>
                </a:lnTo>
                <a:lnTo>
                  <a:pt x="3627" y="503"/>
                </a:lnTo>
                <a:lnTo>
                  <a:pt x="3621" y="501"/>
                </a:lnTo>
                <a:lnTo>
                  <a:pt x="3616" y="499"/>
                </a:lnTo>
                <a:lnTo>
                  <a:pt x="3612" y="499"/>
                </a:lnTo>
                <a:lnTo>
                  <a:pt x="3610" y="497"/>
                </a:lnTo>
                <a:lnTo>
                  <a:pt x="3610" y="497"/>
                </a:lnTo>
                <a:lnTo>
                  <a:pt x="3608" y="495"/>
                </a:lnTo>
                <a:lnTo>
                  <a:pt x="3608" y="493"/>
                </a:lnTo>
                <a:lnTo>
                  <a:pt x="3608" y="493"/>
                </a:lnTo>
                <a:lnTo>
                  <a:pt x="3608" y="493"/>
                </a:lnTo>
                <a:lnTo>
                  <a:pt x="3610" y="491"/>
                </a:lnTo>
                <a:lnTo>
                  <a:pt x="3619" y="493"/>
                </a:lnTo>
                <a:lnTo>
                  <a:pt x="3621" y="491"/>
                </a:lnTo>
                <a:lnTo>
                  <a:pt x="3621" y="491"/>
                </a:lnTo>
                <a:lnTo>
                  <a:pt x="3623" y="493"/>
                </a:lnTo>
                <a:lnTo>
                  <a:pt x="3625" y="495"/>
                </a:lnTo>
                <a:lnTo>
                  <a:pt x="3629" y="495"/>
                </a:lnTo>
                <a:lnTo>
                  <a:pt x="3631" y="493"/>
                </a:lnTo>
                <a:lnTo>
                  <a:pt x="3631" y="493"/>
                </a:lnTo>
                <a:lnTo>
                  <a:pt x="3631" y="493"/>
                </a:lnTo>
                <a:lnTo>
                  <a:pt x="3629" y="495"/>
                </a:lnTo>
                <a:lnTo>
                  <a:pt x="3629" y="495"/>
                </a:lnTo>
                <a:lnTo>
                  <a:pt x="3627" y="497"/>
                </a:lnTo>
                <a:lnTo>
                  <a:pt x="3627" y="497"/>
                </a:lnTo>
                <a:lnTo>
                  <a:pt x="3629" y="499"/>
                </a:lnTo>
                <a:lnTo>
                  <a:pt x="3633" y="499"/>
                </a:lnTo>
                <a:lnTo>
                  <a:pt x="3635" y="499"/>
                </a:lnTo>
                <a:lnTo>
                  <a:pt x="3637" y="497"/>
                </a:lnTo>
                <a:lnTo>
                  <a:pt x="3642" y="495"/>
                </a:lnTo>
                <a:lnTo>
                  <a:pt x="3644" y="495"/>
                </a:lnTo>
                <a:lnTo>
                  <a:pt x="3644" y="493"/>
                </a:lnTo>
                <a:lnTo>
                  <a:pt x="3644" y="491"/>
                </a:lnTo>
                <a:lnTo>
                  <a:pt x="3642" y="489"/>
                </a:lnTo>
                <a:lnTo>
                  <a:pt x="3646" y="489"/>
                </a:lnTo>
                <a:lnTo>
                  <a:pt x="3648" y="487"/>
                </a:lnTo>
                <a:lnTo>
                  <a:pt x="3658" y="474"/>
                </a:lnTo>
                <a:lnTo>
                  <a:pt x="3665" y="470"/>
                </a:lnTo>
                <a:lnTo>
                  <a:pt x="3667" y="470"/>
                </a:lnTo>
                <a:lnTo>
                  <a:pt x="3667" y="466"/>
                </a:lnTo>
                <a:lnTo>
                  <a:pt x="3667" y="463"/>
                </a:lnTo>
                <a:lnTo>
                  <a:pt x="3667" y="461"/>
                </a:lnTo>
                <a:lnTo>
                  <a:pt x="3667" y="459"/>
                </a:lnTo>
                <a:lnTo>
                  <a:pt x="3669" y="455"/>
                </a:lnTo>
                <a:lnTo>
                  <a:pt x="3671" y="453"/>
                </a:lnTo>
                <a:lnTo>
                  <a:pt x="3673" y="451"/>
                </a:lnTo>
                <a:lnTo>
                  <a:pt x="3673" y="451"/>
                </a:lnTo>
                <a:lnTo>
                  <a:pt x="3673" y="449"/>
                </a:lnTo>
                <a:lnTo>
                  <a:pt x="3669" y="445"/>
                </a:lnTo>
                <a:lnTo>
                  <a:pt x="3663" y="443"/>
                </a:lnTo>
                <a:lnTo>
                  <a:pt x="3660" y="440"/>
                </a:lnTo>
                <a:lnTo>
                  <a:pt x="3658" y="438"/>
                </a:lnTo>
                <a:lnTo>
                  <a:pt x="3658" y="436"/>
                </a:lnTo>
                <a:lnTo>
                  <a:pt x="3658" y="434"/>
                </a:lnTo>
                <a:lnTo>
                  <a:pt x="3658" y="428"/>
                </a:lnTo>
                <a:lnTo>
                  <a:pt x="3660" y="426"/>
                </a:lnTo>
                <a:lnTo>
                  <a:pt x="3660" y="417"/>
                </a:lnTo>
                <a:lnTo>
                  <a:pt x="3658" y="409"/>
                </a:lnTo>
                <a:lnTo>
                  <a:pt x="3658" y="405"/>
                </a:lnTo>
                <a:lnTo>
                  <a:pt x="3658" y="405"/>
                </a:lnTo>
                <a:lnTo>
                  <a:pt x="3660" y="403"/>
                </a:lnTo>
                <a:lnTo>
                  <a:pt x="3660" y="401"/>
                </a:lnTo>
                <a:lnTo>
                  <a:pt x="3660" y="392"/>
                </a:lnTo>
                <a:lnTo>
                  <a:pt x="3660" y="388"/>
                </a:lnTo>
                <a:lnTo>
                  <a:pt x="3658" y="384"/>
                </a:lnTo>
                <a:lnTo>
                  <a:pt x="3652" y="380"/>
                </a:lnTo>
                <a:lnTo>
                  <a:pt x="3648" y="375"/>
                </a:lnTo>
                <a:lnTo>
                  <a:pt x="3650" y="373"/>
                </a:lnTo>
                <a:lnTo>
                  <a:pt x="3650" y="373"/>
                </a:lnTo>
                <a:lnTo>
                  <a:pt x="3652" y="371"/>
                </a:lnTo>
                <a:lnTo>
                  <a:pt x="3654" y="369"/>
                </a:lnTo>
                <a:lnTo>
                  <a:pt x="3656" y="365"/>
                </a:lnTo>
                <a:lnTo>
                  <a:pt x="3658" y="361"/>
                </a:lnTo>
                <a:lnTo>
                  <a:pt x="3660" y="359"/>
                </a:lnTo>
                <a:lnTo>
                  <a:pt x="3663" y="350"/>
                </a:lnTo>
                <a:lnTo>
                  <a:pt x="3663" y="348"/>
                </a:lnTo>
                <a:lnTo>
                  <a:pt x="3663" y="342"/>
                </a:lnTo>
                <a:lnTo>
                  <a:pt x="3660" y="340"/>
                </a:lnTo>
                <a:lnTo>
                  <a:pt x="3656" y="340"/>
                </a:lnTo>
                <a:lnTo>
                  <a:pt x="3652" y="338"/>
                </a:lnTo>
                <a:lnTo>
                  <a:pt x="3650" y="338"/>
                </a:lnTo>
                <a:lnTo>
                  <a:pt x="3646" y="336"/>
                </a:lnTo>
                <a:lnTo>
                  <a:pt x="3644" y="336"/>
                </a:lnTo>
                <a:lnTo>
                  <a:pt x="3631" y="336"/>
                </a:lnTo>
                <a:lnTo>
                  <a:pt x="3625" y="336"/>
                </a:lnTo>
                <a:lnTo>
                  <a:pt x="3621" y="336"/>
                </a:lnTo>
                <a:lnTo>
                  <a:pt x="3619" y="336"/>
                </a:lnTo>
                <a:lnTo>
                  <a:pt x="3616" y="336"/>
                </a:lnTo>
                <a:lnTo>
                  <a:pt x="3616" y="336"/>
                </a:lnTo>
                <a:lnTo>
                  <a:pt x="3619" y="333"/>
                </a:lnTo>
                <a:lnTo>
                  <a:pt x="3616" y="333"/>
                </a:lnTo>
                <a:lnTo>
                  <a:pt x="3616" y="333"/>
                </a:lnTo>
                <a:lnTo>
                  <a:pt x="3612" y="336"/>
                </a:lnTo>
                <a:lnTo>
                  <a:pt x="3608" y="342"/>
                </a:lnTo>
                <a:lnTo>
                  <a:pt x="3604" y="350"/>
                </a:lnTo>
                <a:lnTo>
                  <a:pt x="3602" y="361"/>
                </a:lnTo>
                <a:lnTo>
                  <a:pt x="3600" y="365"/>
                </a:lnTo>
                <a:lnTo>
                  <a:pt x="3598" y="369"/>
                </a:lnTo>
                <a:lnTo>
                  <a:pt x="3591" y="373"/>
                </a:lnTo>
                <a:lnTo>
                  <a:pt x="3587" y="375"/>
                </a:lnTo>
                <a:lnTo>
                  <a:pt x="3583" y="378"/>
                </a:lnTo>
                <a:lnTo>
                  <a:pt x="3577" y="380"/>
                </a:lnTo>
                <a:lnTo>
                  <a:pt x="3575" y="384"/>
                </a:lnTo>
                <a:lnTo>
                  <a:pt x="3572" y="384"/>
                </a:lnTo>
                <a:lnTo>
                  <a:pt x="3575" y="386"/>
                </a:lnTo>
                <a:lnTo>
                  <a:pt x="3577" y="386"/>
                </a:lnTo>
                <a:lnTo>
                  <a:pt x="3575" y="388"/>
                </a:lnTo>
                <a:lnTo>
                  <a:pt x="3572" y="390"/>
                </a:lnTo>
                <a:lnTo>
                  <a:pt x="3575" y="390"/>
                </a:lnTo>
                <a:lnTo>
                  <a:pt x="3575" y="392"/>
                </a:lnTo>
                <a:lnTo>
                  <a:pt x="3577" y="392"/>
                </a:lnTo>
                <a:lnTo>
                  <a:pt x="3581" y="392"/>
                </a:lnTo>
                <a:lnTo>
                  <a:pt x="3581" y="392"/>
                </a:lnTo>
                <a:lnTo>
                  <a:pt x="3583" y="394"/>
                </a:lnTo>
                <a:lnTo>
                  <a:pt x="3581" y="401"/>
                </a:lnTo>
                <a:lnTo>
                  <a:pt x="3581" y="405"/>
                </a:lnTo>
                <a:lnTo>
                  <a:pt x="3581" y="407"/>
                </a:lnTo>
                <a:lnTo>
                  <a:pt x="3581" y="409"/>
                </a:lnTo>
                <a:lnTo>
                  <a:pt x="3581" y="411"/>
                </a:lnTo>
                <a:lnTo>
                  <a:pt x="3581" y="411"/>
                </a:lnTo>
                <a:lnTo>
                  <a:pt x="3579" y="413"/>
                </a:lnTo>
                <a:lnTo>
                  <a:pt x="3577" y="413"/>
                </a:lnTo>
                <a:lnTo>
                  <a:pt x="3577" y="417"/>
                </a:lnTo>
                <a:lnTo>
                  <a:pt x="3575" y="419"/>
                </a:lnTo>
                <a:lnTo>
                  <a:pt x="3575" y="422"/>
                </a:lnTo>
                <a:lnTo>
                  <a:pt x="3577" y="424"/>
                </a:lnTo>
                <a:lnTo>
                  <a:pt x="3577" y="424"/>
                </a:lnTo>
                <a:lnTo>
                  <a:pt x="3577" y="424"/>
                </a:lnTo>
                <a:lnTo>
                  <a:pt x="3579" y="422"/>
                </a:lnTo>
                <a:lnTo>
                  <a:pt x="3579" y="422"/>
                </a:lnTo>
                <a:lnTo>
                  <a:pt x="3587" y="424"/>
                </a:lnTo>
                <a:lnTo>
                  <a:pt x="3589" y="426"/>
                </a:lnTo>
                <a:lnTo>
                  <a:pt x="3593" y="426"/>
                </a:lnTo>
                <a:lnTo>
                  <a:pt x="3593" y="428"/>
                </a:lnTo>
                <a:lnTo>
                  <a:pt x="3596" y="432"/>
                </a:lnTo>
                <a:lnTo>
                  <a:pt x="3598" y="436"/>
                </a:lnTo>
                <a:lnTo>
                  <a:pt x="3600" y="438"/>
                </a:lnTo>
                <a:lnTo>
                  <a:pt x="3602" y="440"/>
                </a:lnTo>
                <a:lnTo>
                  <a:pt x="3604" y="440"/>
                </a:lnTo>
                <a:lnTo>
                  <a:pt x="3606" y="440"/>
                </a:lnTo>
                <a:lnTo>
                  <a:pt x="3610" y="440"/>
                </a:lnTo>
                <a:lnTo>
                  <a:pt x="3608" y="443"/>
                </a:lnTo>
                <a:lnTo>
                  <a:pt x="3604" y="449"/>
                </a:lnTo>
                <a:lnTo>
                  <a:pt x="3600" y="455"/>
                </a:lnTo>
                <a:lnTo>
                  <a:pt x="3598" y="455"/>
                </a:lnTo>
                <a:lnTo>
                  <a:pt x="3596" y="453"/>
                </a:lnTo>
                <a:lnTo>
                  <a:pt x="3589" y="451"/>
                </a:lnTo>
                <a:lnTo>
                  <a:pt x="3587" y="449"/>
                </a:lnTo>
                <a:lnTo>
                  <a:pt x="3581" y="445"/>
                </a:lnTo>
                <a:lnTo>
                  <a:pt x="3579" y="440"/>
                </a:lnTo>
                <a:lnTo>
                  <a:pt x="3575" y="440"/>
                </a:lnTo>
                <a:lnTo>
                  <a:pt x="3570" y="440"/>
                </a:lnTo>
                <a:lnTo>
                  <a:pt x="3564" y="438"/>
                </a:lnTo>
                <a:lnTo>
                  <a:pt x="3562" y="436"/>
                </a:lnTo>
                <a:lnTo>
                  <a:pt x="3560" y="434"/>
                </a:lnTo>
                <a:lnTo>
                  <a:pt x="3558" y="434"/>
                </a:lnTo>
                <a:lnTo>
                  <a:pt x="3554" y="434"/>
                </a:lnTo>
                <a:lnTo>
                  <a:pt x="3549" y="432"/>
                </a:lnTo>
                <a:lnTo>
                  <a:pt x="3547" y="432"/>
                </a:lnTo>
                <a:lnTo>
                  <a:pt x="3547" y="430"/>
                </a:lnTo>
                <a:lnTo>
                  <a:pt x="3543" y="428"/>
                </a:lnTo>
                <a:lnTo>
                  <a:pt x="3537" y="426"/>
                </a:lnTo>
                <a:lnTo>
                  <a:pt x="3526" y="422"/>
                </a:lnTo>
                <a:lnTo>
                  <a:pt x="3516" y="419"/>
                </a:lnTo>
                <a:lnTo>
                  <a:pt x="3503" y="419"/>
                </a:lnTo>
                <a:lnTo>
                  <a:pt x="3491" y="417"/>
                </a:lnTo>
                <a:lnTo>
                  <a:pt x="3491" y="417"/>
                </a:lnTo>
                <a:lnTo>
                  <a:pt x="3489" y="417"/>
                </a:lnTo>
                <a:lnTo>
                  <a:pt x="3484" y="422"/>
                </a:lnTo>
                <a:lnTo>
                  <a:pt x="3480" y="422"/>
                </a:lnTo>
                <a:lnTo>
                  <a:pt x="3480" y="424"/>
                </a:lnTo>
                <a:lnTo>
                  <a:pt x="3482" y="426"/>
                </a:lnTo>
                <a:lnTo>
                  <a:pt x="3487" y="436"/>
                </a:lnTo>
                <a:lnTo>
                  <a:pt x="3489" y="434"/>
                </a:lnTo>
                <a:lnTo>
                  <a:pt x="3491" y="438"/>
                </a:lnTo>
                <a:lnTo>
                  <a:pt x="3489" y="440"/>
                </a:lnTo>
                <a:lnTo>
                  <a:pt x="3487" y="445"/>
                </a:lnTo>
                <a:lnTo>
                  <a:pt x="3484" y="445"/>
                </a:lnTo>
                <a:lnTo>
                  <a:pt x="3480" y="447"/>
                </a:lnTo>
                <a:lnTo>
                  <a:pt x="3476" y="445"/>
                </a:lnTo>
                <a:lnTo>
                  <a:pt x="3474" y="449"/>
                </a:lnTo>
                <a:lnTo>
                  <a:pt x="3476" y="451"/>
                </a:lnTo>
                <a:lnTo>
                  <a:pt x="3476" y="451"/>
                </a:lnTo>
                <a:lnTo>
                  <a:pt x="3476" y="453"/>
                </a:lnTo>
                <a:lnTo>
                  <a:pt x="3474" y="453"/>
                </a:lnTo>
                <a:lnTo>
                  <a:pt x="3474" y="453"/>
                </a:lnTo>
                <a:lnTo>
                  <a:pt x="3472" y="455"/>
                </a:lnTo>
                <a:lnTo>
                  <a:pt x="3472" y="455"/>
                </a:lnTo>
                <a:lnTo>
                  <a:pt x="3468" y="453"/>
                </a:lnTo>
                <a:lnTo>
                  <a:pt x="3464" y="453"/>
                </a:lnTo>
                <a:lnTo>
                  <a:pt x="3464" y="449"/>
                </a:lnTo>
                <a:lnTo>
                  <a:pt x="3466" y="447"/>
                </a:lnTo>
                <a:lnTo>
                  <a:pt x="3468" y="445"/>
                </a:lnTo>
                <a:lnTo>
                  <a:pt x="3468" y="445"/>
                </a:lnTo>
                <a:lnTo>
                  <a:pt x="3466" y="443"/>
                </a:lnTo>
                <a:lnTo>
                  <a:pt x="3464" y="440"/>
                </a:lnTo>
                <a:lnTo>
                  <a:pt x="3464" y="438"/>
                </a:lnTo>
                <a:lnTo>
                  <a:pt x="3464" y="438"/>
                </a:lnTo>
                <a:lnTo>
                  <a:pt x="3461" y="438"/>
                </a:lnTo>
                <a:lnTo>
                  <a:pt x="3453" y="440"/>
                </a:lnTo>
                <a:lnTo>
                  <a:pt x="3451" y="443"/>
                </a:lnTo>
                <a:lnTo>
                  <a:pt x="3451" y="440"/>
                </a:lnTo>
                <a:lnTo>
                  <a:pt x="3440" y="447"/>
                </a:lnTo>
                <a:lnTo>
                  <a:pt x="3436" y="449"/>
                </a:lnTo>
                <a:lnTo>
                  <a:pt x="3432" y="449"/>
                </a:lnTo>
                <a:lnTo>
                  <a:pt x="3428" y="449"/>
                </a:lnTo>
                <a:lnTo>
                  <a:pt x="3424" y="447"/>
                </a:lnTo>
                <a:lnTo>
                  <a:pt x="3420" y="447"/>
                </a:lnTo>
                <a:lnTo>
                  <a:pt x="3417" y="447"/>
                </a:lnTo>
                <a:lnTo>
                  <a:pt x="3413" y="449"/>
                </a:lnTo>
                <a:lnTo>
                  <a:pt x="3411" y="449"/>
                </a:lnTo>
                <a:lnTo>
                  <a:pt x="3407" y="451"/>
                </a:lnTo>
                <a:lnTo>
                  <a:pt x="3403" y="453"/>
                </a:lnTo>
                <a:lnTo>
                  <a:pt x="3403" y="457"/>
                </a:lnTo>
                <a:lnTo>
                  <a:pt x="3401" y="459"/>
                </a:lnTo>
                <a:lnTo>
                  <a:pt x="3399" y="457"/>
                </a:lnTo>
                <a:lnTo>
                  <a:pt x="3396" y="455"/>
                </a:lnTo>
                <a:lnTo>
                  <a:pt x="3396" y="457"/>
                </a:lnTo>
                <a:lnTo>
                  <a:pt x="3394" y="457"/>
                </a:lnTo>
                <a:lnTo>
                  <a:pt x="3392" y="457"/>
                </a:lnTo>
                <a:lnTo>
                  <a:pt x="3390" y="457"/>
                </a:lnTo>
                <a:lnTo>
                  <a:pt x="3388" y="457"/>
                </a:lnTo>
                <a:lnTo>
                  <a:pt x="3384" y="457"/>
                </a:lnTo>
                <a:lnTo>
                  <a:pt x="3382" y="457"/>
                </a:lnTo>
                <a:lnTo>
                  <a:pt x="3380" y="457"/>
                </a:lnTo>
                <a:lnTo>
                  <a:pt x="3380" y="455"/>
                </a:lnTo>
                <a:lnTo>
                  <a:pt x="3380" y="455"/>
                </a:lnTo>
                <a:lnTo>
                  <a:pt x="3384" y="455"/>
                </a:lnTo>
                <a:lnTo>
                  <a:pt x="3386" y="453"/>
                </a:lnTo>
                <a:lnTo>
                  <a:pt x="3388" y="453"/>
                </a:lnTo>
                <a:lnTo>
                  <a:pt x="3388" y="453"/>
                </a:lnTo>
                <a:lnTo>
                  <a:pt x="3388" y="451"/>
                </a:lnTo>
                <a:lnTo>
                  <a:pt x="3386" y="447"/>
                </a:lnTo>
                <a:lnTo>
                  <a:pt x="3388" y="445"/>
                </a:lnTo>
                <a:lnTo>
                  <a:pt x="3388" y="443"/>
                </a:lnTo>
                <a:lnTo>
                  <a:pt x="3388" y="443"/>
                </a:lnTo>
                <a:lnTo>
                  <a:pt x="3390" y="443"/>
                </a:lnTo>
                <a:lnTo>
                  <a:pt x="3388" y="443"/>
                </a:lnTo>
                <a:lnTo>
                  <a:pt x="3388" y="440"/>
                </a:lnTo>
                <a:lnTo>
                  <a:pt x="3388" y="440"/>
                </a:lnTo>
                <a:lnTo>
                  <a:pt x="3388" y="440"/>
                </a:lnTo>
                <a:lnTo>
                  <a:pt x="3396" y="438"/>
                </a:lnTo>
                <a:lnTo>
                  <a:pt x="3396" y="438"/>
                </a:lnTo>
                <a:lnTo>
                  <a:pt x="3392" y="438"/>
                </a:lnTo>
                <a:lnTo>
                  <a:pt x="3388" y="438"/>
                </a:lnTo>
                <a:lnTo>
                  <a:pt x="3382" y="440"/>
                </a:lnTo>
                <a:lnTo>
                  <a:pt x="3371" y="445"/>
                </a:lnTo>
                <a:lnTo>
                  <a:pt x="3365" y="449"/>
                </a:lnTo>
                <a:lnTo>
                  <a:pt x="3367" y="449"/>
                </a:lnTo>
                <a:lnTo>
                  <a:pt x="3369" y="449"/>
                </a:lnTo>
                <a:lnTo>
                  <a:pt x="3371" y="451"/>
                </a:lnTo>
                <a:lnTo>
                  <a:pt x="3371" y="451"/>
                </a:lnTo>
                <a:lnTo>
                  <a:pt x="3371" y="453"/>
                </a:lnTo>
                <a:lnTo>
                  <a:pt x="3367" y="453"/>
                </a:lnTo>
                <a:lnTo>
                  <a:pt x="3367" y="455"/>
                </a:lnTo>
                <a:lnTo>
                  <a:pt x="3365" y="455"/>
                </a:lnTo>
                <a:lnTo>
                  <a:pt x="3365" y="455"/>
                </a:lnTo>
                <a:lnTo>
                  <a:pt x="3363" y="453"/>
                </a:lnTo>
                <a:lnTo>
                  <a:pt x="3365" y="453"/>
                </a:lnTo>
                <a:lnTo>
                  <a:pt x="3365" y="451"/>
                </a:lnTo>
                <a:lnTo>
                  <a:pt x="3363" y="451"/>
                </a:lnTo>
                <a:lnTo>
                  <a:pt x="3361" y="449"/>
                </a:lnTo>
                <a:lnTo>
                  <a:pt x="3361" y="449"/>
                </a:lnTo>
                <a:lnTo>
                  <a:pt x="3355" y="451"/>
                </a:lnTo>
                <a:lnTo>
                  <a:pt x="3350" y="453"/>
                </a:lnTo>
                <a:lnTo>
                  <a:pt x="3348" y="455"/>
                </a:lnTo>
                <a:lnTo>
                  <a:pt x="3344" y="455"/>
                </a:lnTo>
                <a:lnTo>
                  <a:pt x="3342" y="455"/>
                </a:lnTo>
                <a:lnTo>
                  <a:pt x="3338" y="457"/>
                </a:lnTo>
                <a:lnTo>
                  <a:pt x="3336" y="459"/>
                </a:lnTo>
                <a:lnTo>
                  <a:pt x="3332" y="461"/>
                </a:lnTo>
                <a:lnTo>
                  <a:pt x="3319" y="466"/>
                </a:lnTo>
                <a:lnTo>
                  <a:pt x="3317" y="468"/>
                </a:lnTo>
                <a:lnTo>
                  <a:pt x="3315" y="466"/>
                </a:lnTo>
                <a:lnTo>
                  <a:pt x="3315" y="466"/>
                </a:lnTo>
                <a:lnTo>
                  <a:pt x="3313" y="466"/>
                </a:lnTo>
                <a:lnTo>
                  <a:pt x="3315" y="468"/>
                </a:lnTo>
                <a:lnTo>
                  <a:pt x="3315" y="470"/>
                </a:lnTo>
                <a:lnTo>
                  <a:pt x="3315" y="472"/>
                </a:lnTo>
                <a:lnTo>
                  <a:pt x="3313" y="470"/>
                </a:lnTo>
                <a:lnTo>
                  <a:pt x="3306" y="472"/>
                </a:lnTo>
                <a:lnTo>
                  <a:pt x="3302" y="474"/>
                </a:lnTo>
                <a:lnTo>
                  <a:pt x="3302" y="476"/>
                </a:lnTo>
                <a:lnTo>
                  <a:pt x="3302" y="476"/>
                </a:lnTo>
                <a:lnTo>
                  <a:pt x="3300" y="478"/>
                </a:lnTo>
                <a:lnTo>
                  <a:pt x="3300" y="480"/>
                </a:lnTo>
                <a:lnTo>
                  <a:pt x="3298" y="487"/>
                </a:lnTo>
                <a:lnTo>
                  <a:pt x="3298" y="489"/>
                </a:lnTo>
                <a:lnTo>
                  <a:pt x="3296" y="489"/>
                </a:lnTo>
                <a:lnTo>
                  <a:pt x="3283" y="493"/>
                </a:lnTo>
                <a:lnTo>
                  <a:pt x="3281" y="493"/>
                </a:lnTo>
                <a:lnTo>
                  <a:pt x="3281" y="493"/>
                </a:lnTo>
                <a:lnTo>
                  <a:pt x="3281" y="493"/>
                </a:lnTo>
                <a:lnTo>
                  <a:pt x="3279" y="491"/>
                </a:lnTo>
                <a:lnTo>
                  <a:pt x="3275" y="491"/>
                </a:lnTo>
                <a:lnTo>
                  <a:pt x="3273" y="491"/>
                </a:lnTo>
                <a:lnTo>
                  <a:pt x="3273" y="491"/>
                </a:lnTo>
                <a:lnTo>
                  <a:pt x="3271" y="489"/>
                </a:lnTo>
                <a:lnTo>
                  <a:pt x="3269" y="482"/>
                </a:lnTo>
                <a:lnTo>
                  <a:pt x="3262" y="480"/>
                </a:lnTo>
                <a:lnTo>
                  <a:pt x="3258" y="478"/>
                </a:lnTo>
                <a:lnTo>
                  <a:pt x="3258" y="478"/>
                </a:lnTo>
                <a:lnTo>
                  <a:pt x="3258" y="476"/>
                </a:lnTo>
                <a:lnTo>
                  <a:pt x="3264" y="472"/>
                </a:lnTo>
                <a:lnTo>
                  <a:pt x="3267" y="470"/>
                </a:lnTo>
                <a:lnTo>
                  <a:pt x="3277" y="468"/>
                </a:lnTo>
                <a:lnTo>
                  <a:pt x="3281" y="468"/>
                </a:lnTo>
                <a:lnTo>
                  <a:pt x="3283" y="468"/>
                </a:lnTo>
                <a:lnTo>
                  <a:pt x="3283" y="463"/>
                </a:lnTo>
                <a:lnTo>
                  <a:pt x="3281" y="459"/>
                </a:lnTo>
                <a:lnTo>
                  <a:pt x="3277" y="455"/>
                </a:lnTo>
                <a:lnTo>
                  <a:pt x="3273" y="451"/>
                </a:lnTo>
                <a:lnTo>
                  <a:pt x="3267" y="449"/>
                </a:lnTo>
                <a:lnTo>
                  <a:pt x="3260" y="449"/>
                </a:lnTo>
                <a:lnTo>
                  <a:pt x="3248" y="449"/>
                </a:lnTo>
                <a:lnTo>
                  <a:pt x="3246" y="449"/>
                </a:lnTo>
                <a:lnTo>
                  <a:pt x="3237" y="447"/>
                </a:lnTo>
                <a:lnTo>
                  <a:pt x="3237" y="447"/>
                </a:lnTo>
                <a:lnTo>
                  <a:pt x="3235" y="447"/>
                </a:lnTo>
                <a:lnTo>
                  <a:pt x="3235" y="447"/>
                </a:lnTo>
                <a:lnTo>
                  <a:pt x="3237" y="449"/>
                </a:lnTo>
                <a:lnTo>
                  <a:pt x="3248" y="455"/>
                </a:lnTo>
                <a:lnTo>
                  <a:pt x="3248" y="457"/>
                </a:lnTo>
                <a:lnTo>
                  <a:pt x="3248" y="459"/>
                </a:lnTo>
                <a:lnTo>
                  <a:pt x="3248" y="461"/>
                </a:lnTo>
                <a:lnTo>
                  <a:pt x="3248" y="461"/>
                </a:lnTo>
                <a:lnTo>
                  <a:pt x="3248" y="463"/>
                </a:lnTo>
                <a:lnTo>
                  <a:pt x="3246" y="472"/>
                </a:lnTo>
                <a:lnTo>
                  <a:pt x="3244" y="476"/>
                </a:lnTo>
                <a:lnTo>
                  <a:pt x="3241" y="480"/>
                </a:lnTo>
                <a:lnTo>
                  <a:pt x="3241" y="482"/>
                </a:lnTo>
                <a:lnTo>
                  <a:pt x="3244" y="482"/>
                </a:lnTo>
                <a:lnTo>
                  <a:pt x="3246" y="484"/>
                </a:lnTo>
                <a:lnTo>
                  <a:pt x="3250" y="484"/>
                </a:lnTo>
                <a:lnTo>
                  <a:pt x="3252" y="487"/>
                </a:lnTo>
                <a:lnTo>
                  <a:pt x="3252" y="489"/>
                </a:lnTo>
                <a:lnTo>
                  <a:pt x="3252" y="493"/>
                </a:lnTo>
                <a:lnTo>
                  <a:pt x="3252" y="495"/>
                </a:lnTo>
                <a:lnTo>
                  <a:pt x="3250" y="499"/>
                </a:lnTo>
                <a:lnTo>
                  <a:pt x="3248" y="501"/>
                </a:lnTo>
                <a:lnTo>
                  <a:pt x="3246" y="505"/>
                </a:lnTo>
                <a:lnTo>
                  <a:pt x="3248" y="510"/>
                </a:lnTo>
                <a:lnTo>
                  <a:pt x="3248" y="510"/>
                </a:lnTo>
                <a:lnTo>
                  <a:pt x="3246" y="512"/>
                </a:lnTo>
                <a:lnTo>
                  <a:pt x="3246" y="510"/>
                </a:lnTo>
                <a:lnTo>
                  <a:pt x="3244" y="510"/>
                </a:lnTo>
                <a:lnTo>
                  <a:pt x="3244" y="508"/>
                </a:lnTo>
                <a:lnTo>
                  <a:pt x="3241" y="508"/>
                </a:lnTo>
                <a:lnTo>
                  <a:pt x="3239" y="508"/>
                </a:lnTo>
                <a:lnTo>
                  <a:pt x="3239" y="510"/>
                </a:lnTo>
                <a:lnTo>
                  <a:pt x="3239" y="508"/>
                </a:lnTo>
                <a:lnTo>
                  <a:pt x="3239" y="505"/>
                </a:lnTo>
                <a:lnTo>
                  <a:pt x="3239" y="505"/>
                </a:lnTo>
                <a:lnTo>
                  <a:pt x="3239" y="503"/>
                </a:lnTo>
                <a:lnTo>
                  <a:pt x="3233" y="501"/>
                </a:lnTo>
                <a:lnTo>
                  <a:pt x="3231" y="501"/>
                </a:lnTo>
                <a:lnTo>
                  <a:pt x="3229" y="501"/>
                </a:lnTo>
                <a:lnTo>
                  <a:pt x="3225" y="501"/>
                </a:lnTo>
                <a:lnTo>
                  <a:pt x="3223" y="499"/>
                </a:lnTo>
                <a:lnTo>
                  <a:pt x="3220" y="499"/>
                </a:lnTo>
                <a:lnTo>
                  <a:pt x="3218" y="499"/>
                </a:lnTo>
                <a:lnTo>
                  <a:pt x="3218" y="501"/>
                </a:lnTo>
                <a:lnTo>
                  <a:pt x="3212" y="505"/>
                </a:lnTo>
                <a:lnTo>
                  <a:pt x="3208" y="510"/>
                </a:lnTo>
                <a:lnTo>
                  <a:pt x="3204" y="512"/>
                </a:lnTo>
                <a:lnTo>
                  <a:pt x="3197" y="512"/>
                </a:lnTo>
                <a:lnTo>
                  <a:pt x="3197" y="512"/>
                </a:lnTo>
                <a:lnTo>
                  <a:pt x="3195" y="516"/>
                </a:lnTo>
                <a:lnTo>
                  <a:pt x="3191" y="518"/>
                </a:lnTo>
                <a:lnTo>
                  <a:pt x="3185" y="520"/>
                </a:lnTo>
                <a:lnTo>
                  <a:pt x="3185" y="522"/>
                </a:lnTo>
                <a:lnTo>
                  <a:pt x="3183" y="524"/>
                </a:lnTo>
                <a:lnTo>
                  <a:pt x="3185" y="526"/>
                </a:lnTo>
                <a:lnTo>
                  <a:pt x="3185" y="528"/>
                </a:lnTo>
                <a:lnTo>
                  <a:pt x="3189" y="533"/>
                </a:lnTo>
                <a:lnTo>
                  <a:pt x="3191" y="535"/>
                </a:lnTo>
                <a:lnTo>
                  <a:pt x="3193" y="537"/>
                </a:lnTo>
                <a:lnTo>
                  <a:pt x="3193" y="541"/>
                </a:lnTo>
                <a:lnTo>
                  <a:pt x="3193" y="541"/>
                </a:lnTo>
                <a:lnTo>
                  <a:pt x="3191" y="541"/>
                </a:lnTo>
                <a:lnTo>
                  <a:pt x="3189" y="541"/>
                </a:lnTo>
                <a:lnTo>
                  <a:pt x="3185" y="543"/>
                </a:lnTo>
                <a:lnTo>
                  <a:pt x="3185" y="543"/>
                </a:lnTo>
                <a:lnTo>
                  <a:pt x="3183" y="545"/>
                </a:lnTo>
                <a:lnTo>
                  <a:pt x="3181" y="545"/>
                </a:lnTo>
                <a:lnTo>
                  <a:pt x="3174" y="541"/>
                </a:lnTo>
                <a:lnTo>
                  <a:pt x="3168" y="541"/>
                </a:lnTo>
                <a:lnTo>
                  <a:pt x="3166" y="539"/>
                </a:lnTo>
                <a:lnTo>
                  <a:pt x="3164" y="539"/>
                </a:lnTo>
                <a:lnTo>
                  <a:pt x="3164" y="539"/>
                </a:lnTo>
                <a:lnTo>
                  <a:pt x="3162" y="539"/>
                </a:lnTo>
                <a:lnTo>
                  <a:pt x="3160" y="539"/>
                </a:lnTo>
                <a:lnTo>
                  <a:pt x="3158" y="539"/>
                </a:lnTo>
                <a:lnTo>
                  <a:pt x="3151" y="533"/>
                </a:lnTo>
                <a:lnTo>
                  <a:pt x="3145" y="531"/>
                </a:lnTo>
                <a:lnTo>
                  <a:pt x="3145" y="531"/>
                </a:lnTo>
                <a:lnTo>
                  <a:pt x="3143" y="531"/>
                </a:lnTo>
                <a:lnTo>
                  <a:pt x="3141" y="535"/>
                </a:lnTo>
                <a:lnTo>
                  <a:pt x="3139" y="537"/>
                </a:lnTo>
                <a:lnTo>
                  <a:pt x="3137" y="537"/>
                </a:lnTo>
                <a:lnTo>
                  <a:pt x="3137" y="539"/>
                </a:lnTo>
                <a:lnTo>
                  <a:pt x="3137" y="539"/>
                </a:lnTo>
                <a:lnTo>
                  <a:pt x="3139" y="541"/>
                </a:lnTo>
                <a:lnTo>
                  <a:pt x="3141" y="543"/>
                </a:lnTo>
                <a:lnTo>
                  <a:pt x="3145" y="547"/>
                </a:lnTo>
                <a:lnTo>
                  <a:pt x="3147" y="549"/>
                </a:lnTo>
                <a:lnTo>
                  <a:pt x="3147" y="549"/>
                </a:lnTo>
                <a:lnTo>
                  <a:pt x="3149" y="549"/>
                </a:lnTo>
                <a:lnTo>
                  <a:pt x="3153" y="549"/>
                </a:lnTo>
                <a:lnTo>
                  <a:pt x="3156" y="549"/>
                </a:lnTo>
                <a:lnTo>
                  <a:pt x="3158" y="552"/>
                </a:lnTo>
                <a:lnTo>
                  <a:pt x="3158" y="554"/>
                </a:lnTo>
                <a:lnTo>
                  <a:pt x="3160" y="556"/>
                </a:lnTo>
                <a:lnTo>
                  <a:pt x="3160" y="558"/>
                </a:lnTo>
                <a:lnTo>
                  <a:pt x="3158" y="560"/>
                </a:lnTo>
                <a:lnTo>
                  <a:pt x="3153" y="560"/>
                </a:lnTo>
                <a:lnTo>
                  <a:pt x="3149" y="562"/>
                </a:lnTo>
                <a:lnTo>
                  <a:pt x="3149" y="562"/>
                </a:lnTo>
                <a:lnTo>
                  <a:pt x="3143" y="560"/>
                </a:lnTo>
                <a:lnTo>
                  <a:pt x="3139" y="560"/>
                </a:lnTo>
                <a:lnTo>
                  <a:pt x="3135" y="558"/>
                </a:lnTo>
                <a:lnTo>
                  <a:pt x="3135" y="558"/>
                </a:lnTo>
                <a:lnTo>
                  <a:pt x="3130" y="554"/>
                </a:lnTo>
                <a:lnTo>
                  <a:pt x="3126" y="552"/>
                </a:lnTo>
                <a:lnTo>
                  <a:pt x="3124" y="549"/>
                </a:lnTo>
                <a:lnTo>
                  <a:pt x="3122" y="549"/>
                </a:lnTo>
                <a:lnTo>
                  <a:pt x="3120" y="549"/>
                </a:lnTo>
                <a:lnTo>
                  <a:pt x="3116" y="547"/>
                </a:lnTo>
                <a:lnTo>
                  <a:pt x="3114" y="545"/>
                </a:lnTo>
                <a:lnTo>
                  <a:pt x="3114" y="541"/>
                </a:lnTo>
                <a:lnTo>
                  <a:pt x="3114" y="541"/>
                </a:lnTo>
                <a:lnTo>
                  <a:pt x="3114" y="541"/>
                </a:lnTo>
                <a:lnTo>
                  <a:pt x="3112" y="539"/>
                </a:lnTo>
                <a:lnTo>
                  <a:pt x="3112" y="537"/>
                </a:lnTo>
                <a:lnTo>
                  <a:pt x="3112" y="535"/>
                </a:lnTo>
                <a:lnTo>
                  <a:pt x="3109" y="531"/>
                </a:lnTo>
                <a:lnTo>
                  <a:pt x="3107" y="528"/>
                </a:lnTo>
                <a:lnTo>
                  <a:pt x="3105" y="526"/>
                </a:lnTo>
                <a:lnTo>
                  <a:pt x="3107" y="524"/>
                </a:lnTo>
                <a:lnTo>
                  <a:pt x="3109" y="522"/>
                </a:lnTo>
                <a:lnTo>
                  <a:pt x="3112" y="520"/>
                </a:lnTo>
                <a:lnTo>
                  <a:pt x="3112" y="518"/>
                </a:lnTo>
                <a:lnTo>
                  <a:pt x="3112" y="518"/>
                </a:lnTo>
                <a:lnTo>
                  <a:pt x="3112" y="516"/>
                </a:lnTo>
                <a:lnTo>
                  <a:pt x="3112" y="514"/>
                </a:lnTo>
                <a:lnTo>
                  <a:pt x="3109" y="512"/>
                </a:lnTo>
                <a:lnTo>
                  <a:pt x="3105" y="508"/>
                </a:lnTo>
                <a:lnTo>
                  <a:pt x="3101" y="505"/>
                </a:lnTo>
                <a:lnTo>
                  <a:pt x="3095" y="503"/>
                </a:lnTo>
                <a:lnTo>
                  <a:pt x="3093" y="503"/>
                </a:lnTo>
                <a:lnTo>
                  <a:pt x="3091" y="503"/>
                </a:lnTo>
                <a:lnTo>
                  <a:pt x="3093" y="503"/>
                </a:lnTo>
                <a:lnTo>
                  <a:pt x="3095" y="503"/>
                </a:lnTo>
                <a:lnTo>
                  <a:pt x="3095" y="501"/>
                </a:lnTo>
                <a:lnTo>
                  <a:pt x="3093" y="501"/>
                </a:lnTo>
                <a:lnTo>
                  <a:pt x="3093" y="499"/>
                </a:lnTo>
                <a:lnTo>
                  <a:pt x="3088" y="499"/>
                </a:lnTo>
                <a:lnTo>
                  <a:pt x="3088" y="497"/>
                </a:lnTo>
                <a:lnTo>
                  <a:pt x="3088" y="497"/>
                </a:lnTo>
                <a:lnTo>
                  <a:pt x="3088" y="495"/>
                </a:lnTo>
                <a:lnTo>
                  <a:pt x="3084" y="495"/>
                </a:lnTo>
                <a:lnTo>
                  <a:pt x="3084" y="495"/>
                </a:lnTo>
                <a:lnTo>
                  <a:pt x="3084" y="493"/>
                </a:lnTo>
                <a:lnTo>
                  <a:pt x="3082" y="491"/>
                </a:lnTo>
                <a:lnTo>
                  <a:pt x="3078" y="489"/>
                </a:lnTo>
                <a:lnTo>
                  <a:pt x="3078" y="487"/>
                </a:lnTo>
                <a:lnTo>
                  <a:pt x="3076" y="487"/>
                </a:lnTo>
                <a:lnTo>
                  <a:pt x="3074" y="484"/>
                </a:lnTo>
                <a:lnTo>
                  <a:pt x="3072" y="484"/>
                </a:lnTo>
                <a:lnTo>
                  <a:pt x="3070" y="484"/>
                </a:lnTo>
                <a:lnTo>
                  <a:pt x="3078" y="484"/>
                </a:lnTo>
                <a:lnTo>
                  <a:pt x="3084" y="484"/>
                </a:lnTo>
                <a:lnTo>
                  <a:pt x="3084" y="487"/>
                </a:lnTo>
                <a:lnTo>
                  <a:pt x="3084" y="487"/>
                </a:lnTo>
                <a:lnTo>
                  <a:pt x="3086" y="491"/>
                </a:lnTo>
                <a:lnTo>
                  <a:pt x="3088" y="491"/>
                </a:lnTo>
                <a:lnTo>
                  <a:pt x="3093" y="493"/>
                </a:lnTo>
                <a:lnTo>
                  <a:pt x="3093" y="493"/>
                </a:lnTo>
                <a:lnTo>
                  <a:pt x="3095" y="493"/>
                </a:lnTo>
                <a:lnTo>
                  <a:pt x="3097" y="493"/>
                </a:lnTo>
                <a:lnTo>
                  <a:pt x="3099" y="495"/>
                </a:lnTo>
                <a:lnTo>
                  <a:pt x="3103" y="495"/>
                </a:lnTo>
                <a:lnTo>
                  <a:pt x="3107" y="497"/>
                </a:lnTo>
                <a:lnTo>
                  <a:pt x="3107" y="497"/>
                </a:lnTo>
                <a:lnTo>
                  <a:pt x="3105" y="497"/>
                </a:lnTo>
                <a:lnTo>
                  <a:pt x="3107" y="499"/>
                </a:lnTo>
                <a:lnTo>
                  <a:pt x="3109" y="499"/>
                </a:lnTo>
                <a:lnTo>
                  <a:pt x="3112" y="497"/>
                </a:lnTo>
                <a:lnTo>
                  <a:pt x="3120" y="501"/>
                </a:lnTo>
                <a:lnTo>
                  <a:pt x="3122" y="501"/>
                </a:lnTo>
                <a:lnTo>
                  <a:pt x="3135" y="505"/>
                </a:lnTo>
                <a:lnTo>
                  <a:pt x="3141" y="505"/>
                </a:lnTo>
                <a:lnTo>
                  <a:pt x="3143" y="505"/>
                </a:lnTo>
                <a:lnTo>
                  <a:pt x="3147" y="505"/>
                </a:lnTo>
                <a:lnTo>
                  <a:pt x="3153" y="508"/>
                </a:lnTo>
                <a:lnTo>
                  <a:pt x="3158" y="510"/>
                </a:lnTo>
                <a:lnTo>
                  <a:pt x="3164" y="510"/>
                </a:lnTo>
                <a:lnTo>
                  <a:pt x="3168" y="510"/>
                </a:lnTo>
                <a:lnTo>
                  <a:pt x="3176" y="508"/>
                </a:lnTo>
                <a:lnTo>
                  <a:pt x="3189" y="505"/>
                </a:lnTo>
                <a:lnTo>
                  <a:pt x="3195" y="501"/>
                </a:lnTo>
                <a:lnTo>
                  <a:pt x="3204" y="493"/>
                </a:lnTo>
                <a:lnTo>
                  <a:pt x="3206" y="489"/>
                </a:lnTo>
                <a:lnTo>
                  <a:pt x="3206" y="484"/>
                </a:lnTo>
                <a:lnTo>
                  <a:pt x="3208" y="482"/>
                </a:lnTo>
                <a:lnTo>
                  <a:pt x="3206" y="482"/>
                </a:lnTo>
                <a:lnTo>
                  <a:pt x="3204" y="480"/>
                </a:lnTo>
                <a:lnTo>
                  <a:pt x="3204" y="478"/>
                </a:lnTo>
                <a:lnTo>
                  <a:pt x="3202" y="476"/>
                </a:lnTo>
                <a:lnTo>
                  <a:pt x="3202" y="470"/>
                </a:lnTo>
                <a:lnTo>
                  <a:pt x="3197" y="470"/>
                </a:lnTo>
                <a:lnTo>
                  <a:pt x="3197" y="470"/>
                </a:lnTo>
                <a:lnTo>
                  <a:pt x="3195" y="468"/>
                </a:lnTo>
                <a:lnTo>
                  <a:pt x="3193" y="468"/>
                </a:lnTo>
                <a:lnTo>
                  <a:pt x="3191" y="466"/>
                </a:lnTo>
                <a:lnTo>
                  <a:pt x="3187" y="463"/>
                </a:lnTo>
                <a:lnTo>
                  <a:pt x="3185" y="461"/>
                </a:lnTo>
                <a:lnTo>
                  <a:pt x="3185" y="459"/>
                </a:lnTo>
                <a:lnTo>
                  <a:pt x="3183" y="459"/>
                </a:lnTo>
                <a:lnTo>
                  <a:pt x="3185" y="461"/>
                </a:lnTo>
                <a:lnTo>
                  <a:pt x="3185" y="461"/>
                </a:lnTo>
                <a:lnTo>
                  <a:pt x="3181" y="461"/>
                </a:lnTo>
                <a:lnTo>
                  <a:pt x="3170" y="455"/>
                </a:lnTo>
                <a:lnTo>
                  <a:pt x="3168" y="455"/>
                </a:lnTo>
                <a:lnTo>
                  <a:pt x="3168" y="455"/>
                </a:lnTo>
                <a:lnTo>
                  <a:pt x="3164" y="455"/>
                </a:lnTo>
                <a:lnTo>
                  <a:pt x="3164" y="453"/>
                </a:lnTo>
                <a:lnTo>
                  <a:pt x="3153" y="447"/>
                </a:lnTo>
                <a:lnTo>
                  <a:pt x="3139" y="438"/>
                </a:lnTo>
                <a:lnTo>
                  <a:pt x="3126" y="434"/>
                </a:lnTo>
                <a:lnTo>
                  <a:pt x="3120" y="432"/>
                </a:lnTo>
                <a:lnTo>
                  <a:pt x="3118" y="432"/>
                </a:lnTo>
                <a:lnTo>
                  <a:pt x="3118" y="432"/>
                </a:lnTo>
                <a:lnTo>
                  <a:pt x="3116" y="432"/>
                </a:lnTo>
                <a:lnTo>
                  <a:pt x="3114" y="432"/>
                </a:lnTo>
                <a:lnTo>
                  <a:pt x="3105" y="430"/>
                </a:lnTo>
                <a:lnTo>
                  <a:pt x="3103" y="430"/>
                </a:lnTo>
                <a:lnTo>
                  <a:pt x="3095" y="430"/>
                </a:lnTo>
                <a:lnTo>
                  <a:pt x="3095" y="430"/>
                </a:lnTo>
                <a:lnTo>
                  <a:pt x="3093" y="434"/>
                </a:lnTo>
                <a:lnTo>
                  <a:pt x="3091" y="436"/>
                </a:lnTo>
                <a:lnTo>
                  <a:pt x="3088" y="436"/>
                </a:lnTo>
                <a:lnTo>
                  <a:pt x="3088" y="436"/>
                </a:lnTo>
                <a:lnTo>
                  <a:pt x="3091" y="434"/>
                </a:lnTo>
                <a:lnTo>
                  <a:pt x="3093" y="432"/>
                </a:lnTo>
                <a:lnTo>
                  <a:pt x="3093" y="430"/>
                </a:lnTo>
                <a:lnTo>
                  <a:pt x="3093" y="428"/>
                </a:lnTo>
                <a:lnTo>
                  <a:pt x="3093" y="428"/>
                </a:lnTo>
                <a:lnTo>
                  <a:pt x="3091" y="428"/>
                </a:lnTo>
                <a:lnTo>
                  <a:pt x="3088" y="428"/>
                </a:lnTo>
                <a:lnTo>
                  <a:pt x="3086" y="430"/>
                </a:lnTo>
                <a:lnTo>
                  <a:pt x="3084" y="428"/>
                </a:lnTo>
                <a:lnTo>
                  <a:pt x="3086" y="428"/>
                </a:lnTo>
                <a:lnTo>
                  <a:pt x="3086" y="426"/>
                </a:lnTo>
                <a:lnTo>
                  <a:pt x="3084" y="426"/>
                </a:lnTo>
                <a:lnTo>
                  <a:pt x="3080" y="426"/>
                </a:lnTo>
                <a:lnTo>
                  <a:pt x="3076" y="426"/>
                </a:lnTo>
                <a:lnTo>
                  <a:pt x="3076" y="424"/>
                </a:lnTo>
                <a:lnTo>
                  <a:pt x="3074" y="424"/>
                </a:lnTo>
                <a:lnTo>
                  <a:pt x="3072" y="422"/>
                </a:lnTo>
                <a:lnTo>
                  <a:pt x="3074" y="422"/>
                </a:lnTo>
                <a:lnTo>
                  <a:pt x="3082" y="424"/>
                </a:lnTo>
                <a:lnTo>
                  <a:pt x="3084" y="424"/>
                </a:lnTo>
                <a:lnTo>
                  <a:pt x="3086" y="422"/>
                </a:lnTo>
                <a:lnTo>
                  <a:pt x="3086" y="422"/>
                </a:lnTo>
                <a:lnTo>
                  <a:pt x="3086" y="419"/>
                </a:lnTo>
                <a:lnTo>
                  <a:pt x="3084" y="419"/>
                </a:lnTo>
                <a:lnTo>
                  <a:pt x="3080" y="417"/>
                </a:lnTo>
                <a:lnTo>
                  <a:pt x="3078" y="415"/>
                </a:lnTo>
                <a:lnTo>
                  <a:pt x="3072" y="413"/>
                </a:lnTo>
                <a:lnTo>
                  <a:pt x="3072" y="415"/>
                </a:lnTo>
                <a:lnTo>
                  <a:pt x="3072" y="417"/>
                </a:lnTo>
                <a:lnTo>
                  <a:pt x="3072" y="417"/>
                </a:lnTo>
                <a:lnTo>
                  <a:pt x="3070" y="417"/>
                </a:lnTo>
                <a:lnTo>
                  <a:pt x="3068" y="417"/>
                </a:lnTo>
                <a:lnTo>
                  <a:pt x="3065" y="419"/>
                </a:lnTo>
                <a:lnTo>
                  <a:pt x="3065" y="422"/>
                </a:lnTo>
                <a:lnTo>
                  <a:pt x="3063" y="422"/>
                </a:lnTo>
                <a:lnTo>
                  <a:pt x="3057" y="419"/>
                </a:lnTo>
                <a:lnTo>
                  <a:pt x="3055" y="419"/>
                </a:lnTo>
                <a:lnTo>
                  <a:pt x="3053" y="417"/>
                </a:lnTo>
                <a:lnTo>
                  <a:pt x="3051" y="417"/>
                </a:lnTo>
                <a:lnTo>
                  <a:pt x="3049" y="417"/>
                </a:lnTo>
                <a:lnTo>
                  <a:pt x="3049" y="419"/>
                </a:lnTo>
                <a:lnTo>
                  <a:pt x="3049" y="419"/>
                </a:lnTo>
                <a:lnTo>
                  <a:pt x="3047" y="417"/>
                </a:lnTo>
                <a:lnTo>
                  <a:pt x="3047" y="417"/>
                </a:lnTo>
                <a:lnTo>
                  <a:pt x="3044" y="417"/>
                </a:lnTo>
                <a:lnTo>
                  <a:pt x="3044" y="419"/>
                </a:lnTo>
                <a:lnTo>
                  <a:pt x="3044" y="419"/>
                </a:lnTo>
                <a:lnTo>
                  <a:pt x="3042" y="419"/>
                </a:lnTo>
                <a:lnTo>
                  <a:pt x="3040" y="419"/>
                </a:lnTo>
                <a:lnTo>
                  <a:pt x="3038" y="419"/>
                </a:lnTo>
                <a:lnTo>
                  <a:pt x="3036" y="419"/>
                </a:lnTo>
                <a:lnTo>
                  <a:pt x="3036" y="417"/>
                </a:lnTo>
                <a:lnTo>
                  <a:pt x="3036" y="415"/>
                </a:lnTo>
                <a:lnTo>
                  <a:pt x="3038" y="415"/>
                </a:lnTo>
                <a:lnTo>
                  <a:pt x="3036" y="413"/>
                </a:lnTo>
                <a:lnTo>
                  <a:pt x="3026" y="411"/>
                </a:lnTo>
                <a:lnTo>
                  <a:pt x="3026" y="409"/>
                </a:lnTo>
                <a:lnTo>
                  <a:pt x="3040" y="411"/>
                </a:lnTo>
                <a:lnTo>
                  <a:pt x="3047" y="409"/>
                </a:lnTo>
                <a:lnTo>
                  <a:pt x="3049" y="407"/>
                </a:lnTo>
                <a:lnTo>
                  <a:pt x="3055" y="405"/>
                </a:lnTo>
                <a:lnTo>
                  <a:pt x="3057" y="405"/>
                </a:lnTo>
                <a:lnTo>
                  <a:pt x="3055" y="403"/>
                </a:lnTo>
                <a:lnTo>
                  <a:pt x="3051" y="398"/>
                </a:lnTo>
                <a:lnTo>
                  <a:pt x="3049" y="398"/>
                </a:lnTo>
                <a:lnTo>
                  <a:pt x="3044" y="398"/>
                </a:lnTo>
                <a:lnTo>
                  <a:pt x="3044" y="398"/>
                </a:lnTo>
                <a:lnTo>
                  <a:pt x="3047" y="396"/>
                </a:lnTo>
                <a:lnTo>
                  <a:pt x="3042" y="394"/>
                </a:lnTo>
                <a:lnTo>
                  <a:pt x="3042" y="394"/>
                </a:lnTo>
                <a:lnTo>
                  <a:pt x="3040" y="396"/>
                </a:lnTo>
                <a:lnTo>
                  <a:pt x="3038" y="396"/>
                </a:lnTo>
                <a:lnTo>
                  <a:pt x="3038" y="396"/>
                </a:lnTo>
                <a:lnTo>
                  <a:pt x="3036" y="394"/>
                </a:lnTo>
                <a:lnTo>
                  <a:pt x="3034" y="394"/>
                </a:lnTo>
                <a:lnTo>
                  <a:pt x="3032" y="392"/>
                </a:lnTo>
                <a:lnTo>
                  <a:pt x="3032" y="392"/>
                </a:lnTo>
                <a:lnTo>
                  <a:pt x="3030" y="390"/>
                </a:lnTo>
                <a:lnTo>
                  <a:pt x="3026" y="390"/>
                </a:lnTo>
                <a:lnTo>
                  <a:pt x="3024" y="390"/>
                </a:lnTo>
                <a:lnTo>
                  <a:pt x="3021" y="392"/>
                </a:lnTo>
                <a:lnTo>
                  <a:pt x="3019" y="396"/>
                </a:lnTo>
                <a:lnTo>
                  <a:pt x="3019" y="401"/>
                </a:lnTo>
                <a:lnTo>
                  <a:pt x="3017" y="401"/>
                </a:lnTo>
                <a:lnTo>
                  <a:pt x="3017" y="403"/>
                </a:lnTo>
                <a:lnTo>
                  <a:pt x="3015" y="407"/>
                </a:lnTo>
                <a:lnTo>
                  <a:pt x="3015" y="405"/>
                </a:lnTo>
                <a:lnTo>
                  <a:pt x="3015" y="403"/>
                </a:lnTo>
                <a:lnTo>
                  <a:pt x="3015" y="401"/>
                </a:lnTo>
                <a:lnTo>
                  <a:pt x="3017" y="398"/>
                </a:lnTo>
                <a:lnTo>
                  <a:pt x="3017" y="396"/>
                </a:lnTo>
                <a:lnTo>
                  <a:pt x="3017" y="394"/>
                </a:lnTo>
                <a:lnTo>
                  <a:pt x="3013" y="396"/>
                </a:lnTo>
                <a:lnTo>
                  <a:pt x="3011" y="394"/>
                </a:lnTo>
                <a:lnTo>
                  <a:pt x="3013" y="394"/>
                </a:lnTo>
                <a:lnTo>
                  <a:pt x="3017" y="392"/>
                </a:lnTo>
                <a:lnTo>
                  <a:pt x="3017" y="392"/>
                </a:lnTo>
                <a:lnTo>
                  <a:pt x="3019" y="390"/>
                </a:lnTo>
                <a:lnTo>
                  <a:pt x="3019" y="388"/>
                </a:lnTo>
                <a:lnTo>
                  <a:pt x="3015" y="386"/>
                </a:lnTo>
                <a:lnTo>
                  <a:pt x="3011" y="386"/>
                </a:lnTo>
                <a:lnTo>
                  <a:pt x="3009" y="384"/>
                </a:lnTo>
                <a:lnTo>
                  <a:pt x="3007" y="384"/>
                </a:lnTo>
                <a:lnTo>
                  <a:pt x="3005" y="388"/>
                </a:lnTo>
                <a:lnTo>
                  <a:pt x="3003" y="388"/>
                </a:lnTo>
                <a:lnTo>
                  <a:pt x="3003" y="390"/>
                </a:lnTo>
                <a:lnTo>
                  <a:pt x="3007" y="392"/>
                </a:lnTo>
                <a:lnTo>
                  <a:pt x="3007" y="392"/>
                </a:lnTo>
                <a:lnTo>
                  <a:pt x="3003" y="392"/>
                </a:lnTo>
                <a:lnTo>
                  <a:pt x="3000" y="394"/>
                </a:lnTo>
                <a:lnTo>
                  <a:pt x="3000" y="394"/>
                </a:lnTo>
                <a:lnTo>
                  <a:pt x="3000" y="396"/>
                </a:lnTo>
                <a:lnTo>
                  <a:pt x="2998" y="401"/>
                </a:lnTo>
                <a:lnTo>
                  <a:pt x="2994" y="403"/>
                </a:lnTo>
                <a:lnTo>
                  <a:pt x="2992" y="403"/>
                </a:lnTo>
                <a:lnTo>
                  <a:pt x="2992" y="401"/>
                </a:lnTo>
                <a:lnTo>
                  <a:pt x="2992" y="401"/>
                </a:lnTo>
                <a:lnTo>
                  <a:pt x="2994" y="398"/>
                </a:lnTo>
                <a:lnTo>
                  <a:pt x="2994" y="396"/>
                </a:lnTo>
                <a:lnTo>
                  <a:pt x="2992" y="396"/>
                </a:lnTo>
                <a:lnTo>
                  <a:pt x="2994" y="394"/>
                </a:lnTo>
                <a:lnTo>
                  <a:pt x="2994" y="390"/>
                </a:lnTo>
                <a:lnTo>
                  <a:pt x="2994" y="388"/>
                </a:lnTo>
                <a:lnTo>
                  <a:pt x="2992" y="390"/>
                </a:lnTo>
                <a:lnTo>
                  <a:pt x="2988" y="392"/>
                </a:lnTo>
                <a:lnTo>
                  <a:pt x="2984" y="396"/>
                </a:lnTo>
                <a:lnTo>
                  <a:pt x="2977" y="405"/>
                </a:lnTo>
                <a:lnTo>
                  <a:pt x="2975" y="407"/>
                </a:lnTo>
                <a:lnTo>
                  <a:pt x="2973" y="409"/>
                </a:lnTo>
                <a:lnTo>
                  <a:pt x="2971" y="411"/>
                </a:lnTo>
                <a:lnTo>
                  <a:pt x="2969" y="409"/>
                </a:lnTo>
                <a:lnTo>
                  <a:pt x="2969" y="407"/>
                </a:lnTo>
                <a:lnTo>
                  <a:pt x="2971" y="405"/>
                </a:lnTo>
                <a:lnTo>
                  <a:pt x="2973" y="401"/>
                </a:lnTo>
                <a:lnTo>
                  <a:pt x="2973" y="398"/>
                </a:lnTo>
                <a:lnTo>
                  <a:pt x="2977" y="396"/>
                </a:lnTo>
                <a:lnTo>
                  <a:pt x="2980" y="392"/>
                </a:lnTo>
                <a:lnTo>
                  <a:pt x="2982" y="392"/>
                </a:lnTo>
                <a:lnTo>
                  <a:pt x="2982" y="390"/>
                </a:lnTo>
                <a:lnTo>
                  <a:pt x="2980" y="390"/>
                </a:lnTo>
                <a:lnTo>
                  <a:pt x="2980" y="390"/>
                </a:lnTo>
                <a:lnTo>
                  <a:pt x="2977" y="390"/>
                </a:lnTo>
                <a:lnTo>
                  <a:pt x="2975" y="390"/>
                </a:lnTo>
                <a:lnTo>
                  <a:pt x="2975" y="390"/>
                </a:lnTo>
                <a:lnTo>
                  <a:pt x="2975" y="390"/>
                </a:lnTo>
                <a:lnTo>
                  <a:pt x="2973" y="390"/>
                </a:lnTo>
                <a:lnTo>
                  <a:pt x="2973" y="390"/>
                </a:lnTo>
                <a:lnTo>
                  <a:pt x="2971" y="388"/>
                </a:lnTo>
                <a:lnTo>
                  <a:pt x="2967" y="388"/>
                </a:lnTo>
                <a:lnTo>
                  <a:pt x="2967" y="386"/>
                </a:lnTo>
                <a:lnTo>
                  <a:pt x="2965" y="386"/>
                </a:lnTo>
                <a:lnTo>
                  <a:pt x="2963" y="390"/>
                </a:lnTo>
                <a:lnTo>
                  <a:pt x="2959" y="392"/>
                </a:lnTo>
                <a:lnTo>
                  <a:pt x="2959" y="392"/>
                </a:lnTo>
                <a:lnTo>
                  <a:pt x="2961" y="394"/>
                </a:lnTo>
                <a:lnTo>
                  <a:pt x="2961" y="394"/>
                </a:lnTo>
                <a:lnTo>
                  <a:pt x="2961" y="394"/>
                </a:lnTo>
                <a:lnTo>
                  <a:pt x="2959" y="396"/>
                </a:lnTo>
                <a:lnTo>
                  <a:pt x="2956" y="401"/>
                </a:lnTo>
                <a:lnTo>
                  <a:pt x="2954" y="401"/>
                </a:lnTo>
                <a:lnTo>
                  <a:pt x="2950" y="403"/>
                </a:lnTo>
                <a:lnTo>
                  <a:pt x="2946" y="407"/>
                </a:lnTo>
                <a:lnTo>
                  <a:pt x="2946" y="407"/>
                </a:lnTo>
                <a:lnTo>
                  <a:pt x="2946" y="411"/>
                </a:lnTo>
                <a:lnTo>
                  <a:pt x="2946" y="411"/>
                </a:lnTo>
                <a:lnTo>
                  <a:pt x="2946" y="413"/>
                </a:lnTo>
                <a:lnTo>
                  <a:pt x="2946" y="413"/>
                </a:lnTo>
                <a:lnTo>
                  <a:pt x="2944" y="413"/>
                </a:lnTo>
                <a:lnTo>
                  <a:pt x="2944" y="411"/>
                </a:lnTo>
                <a:lnTo>
                  <a:pt x="2942" y="411"/>
                </a:lnTo>
                <a:lnTo>
                  <a:pt x="2940" y="407"/>
                </a:lnTo>
                <a:lnTo>
                  <a:pt x="2940" y="405"/>
                </a:lnTo>
                <a:lnTo>
                  <a:pt x="2940" y="405"/>
                </a:lnTo>
                <a:lnTo>
                  <a:pt x="2936" y="403"/>
                </a:lnTo>
                <a:lnTo>
                  <a:pt x="2933" y="405"/>
                </a:lnTo>
                <a:lnTo>
                  <a:pt x="2931" y="405"/>
                </a:lnTo>
                <a:lnTo>
                  <a:pt x="2931" y="407"/>
                </a:lnTo>
                <a:lnTo>
                  <a:pt x="2929" y="405"/>
                </a:lnTo>
                <a:lnTo>
                  <a:pt x="2927" y="405"/>
                </a:lnTo>
                <a:lnTo>
                  <a:pt x="2927" y="405"/>
                </a:lnTo>
                <a:lnTo>
                  <a:pt x="2923" y="407"/>
                </a:lnTo>
                <a:lnTo>
                  <a:pt x="2919" y="407"/>
                </a:lnTo>
                <a:lnTo>
                  <a:pt x="2917" y="407"/>
                </a:lnTo>
                <a:lnTo>
                  <a:pt x="2917" y="407"/>
                </a:lnTo>
                <a:lnTo>
                  <a:pt x="2919" y="409"/>
                </a:lnTo>
                <a:lnTo>
                  <a:pt x="2921" y="411"/>
                </a:lnTo>
                <a:lnTo>
                  <a:pt x="2923" y="411"/>
                </a:lnTo>
                <a:lnTo>
                  <a:pt x="2925" y="413"/>
                </a:lnTo>
                <a:lnTo>
                  <a:pt x="2925" y="417"/>
                </a:lnTo>
                <a:lnTo>
                  <a:pt x="2925" y="417"/>
                </a:lnTo>
                <a:lnTo>
                  <a:pt x="2923" y="415"/>
                </a:lnTo>
                <a:lnTo>
                  <a:pt x="2921" y="415"/>
                </a:lnTo>
                <a:lnTo>
                  <a:pt x="2919" y="413"/>
                </a:lnTo>
                <a:lnTo>
                  <a:pt x="2917" y="413"/>
                </a:lnTo>
                <a:lnTo>
                  <a:pt x="2915" y="415"/>
                </a:lnTo>
                <a:lnTo>
                  <a:pt x="2912" y="415"/>
                </a:lnTo>
                <a:lnTo>
                  <a:pt x="2912" y="415"/>
                </a:lnTo>
                <a:lnTo>
                  <a:pt x="2910" y="415"/>
                </a:lnTo>
                <a:lnTo>
                  <a:pt x="2906" y="415"/>
                </a:lnTo>
                <a:lnTo>
                  <a:pt x="2906" y="417"/>
                </a:lnTo>
                <a:lnTo>
                  <a:pt x="2906" y="422"/>
                </a:lnTo>
                <a:lnTo>
                  <a:pt x="2906" y="422"/>
                </a:lnTo>
                <a:lnTo>
                  <a:pt x="2906" y="424"/>
                </a:lnTo>
                <a:lnTo>
                  <a:pt x="2908" y="426"/>
                </a:lnTo>
                <a:lnTo>
                  <a:pt x="2908" y="426"/>
                </a:lnTo>
                <a:lnTo>
                  <a:pt x="2904" y="424"/>
                </a:lnTo>
                <a:lnTo>
                  <a:pt x="2900" y="430"/>
                </a:lnTo>
                <a:lnTo>
                  <a:pt x="2900" y="430"/>
                </a:lnTo>
                <a:lnTo>
                  <a:pt x="2898" y="430"/>
                </a:lnTo>
                <a:lnTo>
                  <a:pt x="2898" y="430"/>
                </a:lnTo>
                <a:lnTo>
                  <a:pt x="2902" y="426"/>
                </a:lnTo>
                <a:lnTo>
                  <a:pt x="2902" y="424"/>
                </a:lnTo>
                <a:lnTo>
                  <a:pt x="2902" y="422"/>
                </a:lnTo>
                <a:lnTo>
                  <a:pt x="2904" y="415"/>
                </a:lnTo>
                <a:lnTo>
                  <a:pt x="2902" y="415"/>
                </a:lnTo>
                <a:lnTo>
                  <a:pt x="2902" y="415"/>
                </a:lnTo>
                <a:lnTo>
                  <a:pt x="2900" y="415"/>
                </a:lnTo>
                <a:lnTo>
                  <a:pt x="2900" y="415"/>
                </a:lnTo>
                <a:lnTo>
                  <a:pt x="2898" y="415"/>
                </a:lnTo>
                <a:lnTo>
                  <a:pt x="2898" y="417"/>
                </a:lnTo>
                <a:lnTo>
                  <a:pt x="2896" y="419"/>
                </a:lnTo>
                <a:lnTo>
                  <a:pt x="2894" y="426"/>
                </a:lnTo>
                <a:lnTo>
                  <a:pt x="2892" y="428"/>
                </a:lnTo>
                <a:lnTo>
                  <a:pt x="2892" y="426"/>
                </a:lnTo>
                <a:lnTo>
                  <a:pt x="2894" y="424"/>
                </a:lnTo>
                <a:lnTo>
                  <a:pt x="2894" y="419"/>
                </a:lnTo>
                <a:lnTo>
                  <a:pt x="2894" y="417"/>
                </a:lnTo>
                <a:lnTo>
                  <a:pt x="2885" y="419"/>
                </a:lnTo>
                <a:lnTo>
                  <a:pt x="2883" y="422"/>
                </a:lnTo>
                <a:lnTo>
                  <a:pt x="2883" y="422"/>
                </a:lnTo>
                <a:lnTo>
                  <a:pt x="2883" y="424"/>
                </a:lnTo>
                <a:lnTo>
                  <a:pt x="2883" y="424"/>
                </a:lnTo>
                <a:lnTo>
                  <a:pt x="2881" y="426"/>
                </a:lnTo>
                <a:lnTo>
                  <a:pt x="2879" y="426"/>
                </a:lnTo>
                <a:lnTo>
                  <a:pt x="2879" y="426"/>
                </a:lnTo>
                <a:lnTo>
                  <a:pt x="2877" y="426"/>
                </a:lnTo>
                <a:lnTo>
                  <a:pt x="2877" y="428"/>
                </a:lnTo>
                <a:lnTo>
                  <a:pt x="2879" y="428"/>
                </a:lnTo>
                <a:lnTo>
                  <a:pt x="2881" y="430"/>
                </a:lnTo>
                <a:lnTo>
                  <a:pt x="2881" y="430"/>
                </a:lnTo>
                <a:lnTo>
                  <a:pt x="2877" y="430"/>
                </a:lnTo>
                <a:lnTo>
                  <a:pt x="2875" y="430"/>
                </a:lnTo>
                <a:lnTo>
                  <a:pt x="2875" y="428"/>
                </a:lnTo>
                <a:lnTo>
                  <a:pt x="2873" y="426"/>
                </a:lnTo>
                <a:lnTo>
                  <a:pt x="2873" y="426"/>
                </a:lnTo>
                <a:lnTo>
                  <a:pt x="2871" y="428"/>
                </a:lnTo>
                <a:lnTo>
                  <a:pt x="2871" y="430"/>
                </a:lnTo>
                <a:lnTo>
                  <a:pt x="2871" y="432"/>
                </a:lnTo>
                <a:lnTo>
                  <a:pt x="2871" y="434"/>
                </a:lnTo>
                <a:lnTo>
                  <a:pt x="2871" y="434"/>
                </a:lnTo>
                <a:lnTo>
                  <a:pt x="2864" y="436"/>
                </a:lnTo>
                <a:lnTo>
                  <a:pt x="2862" y="438"/>
                </a:lnTo>
                <a:lnTo>
                  <a:pt x="2860" y="440"/>
                </a:lnTo>
                <a:lnTo>
                  <a:pt x="2860" y="443"/>
                </a:lnTo>
                <a:lnTo>
                  <a:pt x="2856" y="447"/>
                </a:lnTo>
                <a:lnTo>
                  <a:pt x="2852" y="447"/>
                </a:lnTo>
                <a:lnTo>
                  <a:pt x="2850" y="447"/>
                </a:lnTo>
                <a:lnTo>
                  <a:pt x="2848" y="449"/>
                </a:lnTo>
                <a:lnTo>
                  <a:pt x="2848" y="451"/>
                </a:lnTo>
                <a:lnTo>
                  <a:pt x="2848" y="451"/>
                </a:lnTo>
                <a:lnTo>
                  <a:pt x="2848" y="451"/>
                </a:lnTo>
                <a:lnTo>
                  <a:pt x="2856" y="451"/>
                </a:lnTo>
                <a:lnTo>
                  <a:pt x="2860" y="451"/>
                </a:lnTo>
                <a:lnTo>
                  <a:pt x="2860" y="451"/>
                </a:lnTo>
                <a:lnTo>
                  <a:pt x="2862" y="451"/>
                </a:lnTo>
                <a:lnTo>
                  <a:pt x="2862" y="453"/>
                </a:lnTo>
                <a:lnTo>
                  <a:pt x="2862" y="453"/>
                </a:lnTo>
                <a:lnTo>
                  <a:pt x="2860" y="453"/>
                </a:lnTo>
                <a:lnTo>
                  <a:pt x="2858" y="453"/>
                </a:lnTo>
                <a:lnTo>
                  <a:pt x="2856" y="455"/>
                </a:lnTo>
                <a:lnTo>
                  <a:pt x="2854" y="455"/>
                </a:lnTo>
                <a:lnTo>
                  <a:pt x="2852" y="455"/>
                </a:lnTo>
                <a:lnTo>
                  <a:pt x="2848" y="453"/>
                </a:lnTo>
                <a:lnTo>
                  <a:pt x="2845" y="453"/>
                </a:lnTo>
                <a:lnTo>
                  <a:pt x="2843" y="455"/>
                </a:lnTo>
                <a:lnTo>
                  <a:pt x="2841" y="457"/>
                </a:lnTo>
                <a:lnTo>
                  <a:pt x="2843" y="459"/>
                </a:lnTo>
                <a:lnTo>
                  <a:pt x="2843" y="461"/>
                </a:lnTo>
                <a:lnTo>
                  <a:pt x="2845" y="461"/>
                </a:lnTo>
                <a:lnTo>
                  <a:pt x="2845" y="461"/>
                </a:lnTo>
                <a:lnTo>
                  <a:pt x="2843" y="461"/>
                </a:lnTo>
                <a:lnTo>
                  <a:pt x="2843" y="463"/>
                </a:lnTo>
                <a:lnTo>
                  <a:pt x="2843" y="466"/>
                </a:lnTo>
                <a:lnTo>
                  <a:pt x="2843" y="466"/>
                </a:lnTo>
                <a:lnTo>
                  <a:pt x="2841" y="463"/>
                </a:lnTo>
                <a:lnTo>
                  <a:pt x="2841" y="457"/>
                </a:lnTo>
                <a:lnTo>
                  <a:pt x="2839" y="457"/>
                </a:lnTo>
                <a:lnTo>
                  <a:pt x="2839" y="457"/>
                </a:lnTo>
                <a:lnTo>
                  <a:pt x="2837" y="459"/>
                </a:lnTo>
                <a:lnTo>
                  <a:pt x="2835" y="459"/>
                </a:lnTo>
                <a:lnTo>
                  <a:pt x="2833" y="461"/>
                </a:lnTo>
                <a:lnTo>
                  <a:pt x="2829" y="461"/>
                </a:lnTo>
                <a:lnTo>
                  <a:pt x="2829" y="461"/>
                </a:lnTo>
                <a:lnTo>
                  <a:pt x="2831" y="463"/>
                </a:lnTo>
                <a:lnTo>
                  <a:pt x="2833" y="463"/>
                </a:lnTo>
                <a:lnTo>
                  <a:pt x="2835" y="463"/>
                </a:lnTo>
                <a:lnTo>
                  <a:pt x="2833" y="466"/>
                </a:lnTo>
                <a:lnTo>
                  <a:pt x="2831" y="466"/>
                </a:lnTo>
                <a:lnTo>
                  <a:pt x="2829" y="463"/>
                </a:lnTo>
                <a:lnTo>
                  <a:pt x="2827" y="463"/>
                </a:lnTo>
                <a:lnTo>
                  <a:pt x="2827" y="463"/>
                </a:lnTo>
                <a:lnTo>
                  <a:pt x="2822" y="468"/>
                </a:lnTo>
                <a:lnTo>
                  <a:pt x="2822" y="470"/>
                </a:lnTo>
                <a:lnTo>
                  <a:pt x="2822" y="472"/>
                </a:lnTo>
                <a:lnTo>
                  <a:pt x="2822" y="472"/>
                </a:lnTo>
                <a:lnTo>
                  <a:pt x="2827" y="472"/>
                </a:lnTo>
                <a:lnTo>
                  <a:pt x="2829" y="470"/>
                </a:lnTo>
                <a:lnTo>
                  <a:pt x="2831" y="470"/>
                </a:lnTo>
                <a:lnTo>
                  <a:pt x="2829" y="470"/>
                </a:lnTo>
                <a:lnTo>
                  <a:pt x="2829" y="472"/>
                </a:lnTo>
                <a:lnTo>
                  <a:pt x="2829" y="474"/>
                </a:lnTo>
                <a:lnTo>
                  <a:pt x="2831" y="474"/>
                </a:lnTo>
                <a:lnTo>
                  <a:pt x="2833" y="476"/>
                </a:lnTo>
                <a:lnTo>
                  <a:pt x="2835" y="474"/>
                </a:lnTo>
                <a:lnTo>
                  <a:pt x="2835" y="474"/>
                </a:lnTo>
                <a:lnTo>
                  <a:pt x="2833" y="476"/>
                </a:lnTo>
                <a:lnTo>
                  <a:pt x="2833" y="478"/>
                </a:lnTo>
                <a:lnTo>
                  <a:pt x="2833" y="478"/>
                </a:lnTo>
                <a:lnTo>
                  <a:pt x="2831" y="476"/>
                </a:lnTo>
                <a:lnTo>
                  <a:pt x="2831" y="476"/>
                </a:lnTo>
                <a:lnTo>
                  <a:pt x="2829" y="476"/>
                </a:lnTo>
                <a:lnTo>
                  <a:pt x="2827" y="474"/>
                </a:lnTo>
                <a:lnTo>
                  <a:pt x="2824" y="474"/>
                </a:lnTo>
                <a:lnTo>
                  <a:pt x="2822" y="476"/>
                </a:lnTo>
                <a:lnTo>
                  <a:pt x="2818" y="478"/>
                </a:lnTo>
                <a:lnTo>
                  <a:pt x="2818" y="480"/>
                </a:lnTo>
                <a:lnTo>
                  <a:pt x="2816" y="480"/>
                </a:lnTo>
                <a:lnTo>
                  <a:pt x="2816" y="480"/>
                </a:lnTo>
                <a:lnTo>
                  <a:pt x="2818" y="482"/>
                </a:lnTo>
                <a:lnTo>
                  <a:pt x="2818" y="480"/>
                </a:lnTo>
                <a:lnTo>
                  <a:pt x="2822" y="480"/>
                </a:lnTo>
                <a:lnTo>
                  <a:pt x="2829" y="482"/>
                </a:lnTo>
                <a:lnTo>
                  <a:pt x="2831" y="482"/>
                </a:lnTo>
                <a:lnTo>
                  <a:pt x="2831" y="482"/>
                </a:lnTo>
                <a:lnTo>
                  <a:pt x="2822" y="482"/>
                </a:lnTo>
                <a:lnTo>
                  <a:pt x="2818" y="482"/>
                </a:lnTo>
                <a:lnTo>
                  <a:pt x="2818" y="484"/>
                </a:lnTo>
                <a:lnTo>
                  <a:pt x="2816" y="484"/>
                </a:lnTo>
                <a:lnTo>
                  <a:pt x="2814" y="484"/>
                </a:lnTo>
                <a:lnTo>
                  <a:pt x="2812" y="484"/>
                </a:lnTo>
                <a:lnTo>
                  <a:pt x="2810" y="487"/>
                </a:lnTo>
                <a:lnTo>
                  <a:pt x="2810" y="489"/>
                </a:lnTo>
                <a:lnTo>
                  <a:pt x="2808" y="489"/>
                </a:lnTo>
                <a:lnTo>
                  <a:pt x="2806" y="489"/>
                </a:lnTo>
                <a:lnTo>
                  <a:pt x="2806" y="491"/>
                </a:lnTo>
                <a:lnTo>
                  <a:pt x="2806" y="491"/>
                </a:lnTo>
                <a:lnTo>
                  <a:pt x="2810" y="493"/>
                </a:lnTo>
                <a:lnTo>
                  <a:pt x="2810" y="493"/>
                </a:lnTo>
                <a:lnTo>
                  <a:pt x="2808" y="493"/>
                </a:lnTo>
                <a:lnTo>
                  <a:pt x="2806" y="493"/>
                </a:lnTo>
                <a:lnTo>
                  <a:pt x="2804" y="493"/>
                </a:lnTo>
                <a:lnTo>
                  <a:pt x="2804" y="495"/>
                </a:lnTo>
                <a:lnTo>
                  <a:pt x="2801" y="495"/>
                </a:lnTo>
                <a:lnTo>
                  <a:pt x="2799" y="497"/>
                </a:lnTo>
                <a:lnTo>
                  <a:pt x="2799" y="499"/>
                </a:lnTo>
                <a:lnTo>
                  <a:pt x="2797" y="499"/>
                </a:lnTo>
                <a:lnTo>
                  <a:pt x="2797" y="501"/>
                </a:lnTo>
                <a:lnTo>
                  <a:pt x="2797" y="505"/>
                </a:lnTo>
                <a:lnTo>
                  <a:pt x="2801" y="505"/>
                </a:lnTo>
                <a:lnTo>
                  <a:pt x="2801" y="505"/>
                </a:lnTo>
                <a:lnTo>
                  <a:pt x="2804" y="505"/>
                </a:lnTo>
                <a:lnTo>
                  <a:pt x="2806" y="505"/>
                </a:lnTo>
                <a:lnTo>
                  <a:pt x="2810" y="503"/>
                </a:lnTo>
                <a:lnTo>
                  <a:pt x="2812" y="505"/>
                </a:lnTo>
                <a:lnTo>
                  <a:pt x="2810" y="505"/>
                </a:lnTo>
                <a:lnTo>
                  <a:pt x="2808" y="505"/>
                </a:lnTo>
                <a:lnTo>
                  <a:pt x="2806" y="508"/>
                </a:lnTo>
                <a:lnTo>
                  <a:pt x="2801" y="508"/>
                </a:lnTo>
                <a:lnTo>
                  <a:pt x="2793" y="510"/>
                </a:lnTo>
                <a:lnTo>
                  <a:pt x="2793" y="510"/>
                </a:lnTo>
                <a:lnTo>
                  <a:pt x="2795" y="512"/>
                </a:lnTo>
                <a:lnTo>
                  <a:pt x="2797" y="512"/>
                </a:lnTo>
                <a:lnTo>
                  <a:pt x="2795" y="514"/>
                </a:lnTo>
                <a:lnTo>
                  <a:pt x="2793" y="512"/>
                </a:lnTo>
                <a:lnTo>
                  <a:pt x="2791" y="514"/>
                </a:lnTo>
                <a:lnTo>
                  <a:pt x="2791" y="516"/>
                </a:lnTo>
                <a:lnTo>
                  <a:pt x="2787" y="520"/>
                </a:lnTo>
                <a:lnTo>
                  <a:pt x="2785" y="522"/>
                </a:lnTo>
                <a:lnTo>
                  <a:pt x="2785" y="524"/>
                </a:lnTo>
                <a:lnTo>
                  <a:pt x="2783" y="526"/>
                </a:lnTo>
                <a:lnTo>
                  <a:pt x="2783" y="528"/>
                </a:lnTo>
                <a:lnTo>
                  <a:pt x="2785" y="528"/>
                </a:lnTo>
                <a:lnTo>
                  <a:pt x="2785" y="528"/>
                </a:lnTo>
                <a:lnTo>
                  <a:pt x="2787" y="528"/>
                </a:lnTo>
                <a:lnTo>
                  <a:pt x="2787" y="531"/>
                </a:lnTo>
                <a:lnTo>
                  <a:pt x="2787" y="531"/>
                </a:lnTo>
                <a:lnTo>
                  <a:pt x="2789" y="531"/>
                </a:lnTo>
                <a:lnTo>
                  <a:pt x="2791" y="528"/>
                </a:lnTo>
                <a:lnTo>
                  <a:pt x="2793" y="528"/>
                </a:lnTo>
                <a:lnTo>
                  <a:pt x="2795" y="526"/>
                </a:lnTo>
                <a:lnTo>
                  <a:pt x="2793" y="531"/>
                </a:lnTo>
                <a:lnTo>
                  <a:pt x="2789" y="533"/>
                </a:lnTo>
                <a:lnTo>
                  <a:pt x="2787" y="533"/>
                </a:lnTo>
                <a:lnTo>
                  <a:pt x="2785" y="533"/>
                </a:lnTo>
                <a:lnTo>
                  <a:pt x="2785" y="531"/>
                </a:lnTo>
                <a:lnTo>
                  <a:pt x="2774" y="535"/>
                </a:lnTo>
                <a:lnTo>
                  <a:pt x="2772" y="537"/>
                </a:lnTo>
                <a:lnTo>
                  <a:pt x="2772" y="539"/>
                </a:lnTo>
                <a:lnTo>
                  <a:pt x="2772" y="541"/>
                </a:lnTo>
                <a:lnTo>
                  <a:pt x="2772" y="541"/>
                </a:lnTo>
                <a:lnTo>
                  <a:pt x="2774" y="539"/>
                </a:lnTo>
                <a:lnTo>
                  <a:pt x="2776" y="539"/>
                </a:lnTo>
                <a:lnTo>
                  <a:pt x="2774" y="541"/>
                </a:lnTo>
                <a:lnTo>
                  <a:pt x="2772" y="543"/>
                </a:lnTo>
                <a:lnTo>
                  <a:pt x="2770" y="543"/>
                </a:lnTo>
                <a:lnTo>
                  <a:pt x="2768" y="543"/>
                </a:lnTo>
                <a:lnTo>
                  <a:pt x="2766" y="545"/>
                </a:lnTo>
                <a:lnTo>
                  <a:pt x="2764" y="547"/>
                </a:lnTo>
                <a:lnTo>
                  <a:pt x="2762" y="549"/>
                </a:lnTo>
                <a:lnTo>
                  <a:pt x="2755" y="554"/>
                </a:lnTo>
                <a:lnTo>
                  <a:pt x="2753" y="556"/>
                </a:lnTo>
                <a:lnTo>
                  <a:pt x="2751" y="558"/>
                </a:lnTo>
                <a:lnTo>
                  <a:pt x="2751" y="560"/>
                </a:lnTo>
                <a:lnTo>
                  <a:pt x="2749" y="562"/>
                </a:lnTo>
                <a:lnTo>
                  <a:pt x="2747" y="562"/>
                </a:lnTo>
                <a:lnTo>
                  <a:pt x="2747" y="564"/>
                </a:lnTo>
                <a:lnTo>
                  <a:pt x="2747" y="566"/>
                </a:lnTo>
                <a:lnTo>
                  <a:pt x="2747" y="564"/>
                </a:lnTo>
                <a:lnTo>
                  <a:pt x="2749" y="564"/>
                </a:lnTo>
                <a:lnTo>
                  <a:pt x="2751" y="566"/>
                </a:lnTo>
                <a:lnTo>
                  <a:pt x="2751" y="568"/>
                </a:lnTo>
                <a:lnTo>
                  <a:pt x="2751" y="568"/>
                </a:lnTo>
                <a:lnTo>
                  <a:pt x="2753" y="568"/>
                </a:lnTo>
                <a:lnTo>
                  <a:pt x="2757" y="568"/>
                </a:lnTo>
                <a:lnTo>
                  <a:pt x="2766" y="564"/>
                </a:lnTo>
                <a:lnTo>
                  <a:pt x="2768" y="562"/>
                </a:lnTo>
                <a:lnTo>
                  <a:pt x="2766" y="560"/>
                </a:lnTo>
                <a:lnTo>
                  <a:pt x="2766" y="560"/>
                </a:lnTo>
                <a:lnTo>
                  <a:pt x="2768" y="558"/>
                </a:lnTo>
                <a:lnTo>
                  <a:pt x="2770" y="558"/>
                </a:lnTo>
                <a:lnTo>
                  <a:pt x="2772" y="558"/>
                </a:lnTo>
                <a:lnTo>
                  <a:pt x="2774" y="558"/>
                </a:lnTo>
                <a:lnTo>
                  <a:pt x="2774" y="558"/>
                </a:lnTo>
                <a:lnTo>
                  <a:pt x="2772" y="560"/>
                </a:lnTo>
                <a:lnTo>
                  <a:pt x="2770" y="560"/>
                </a:lnTo>
                <a:lnTo>
                  <a:pt x="2770" y="562"/>
                </a:lnTo>
                <a:lnTo>
                  <a:pt x="2772" y="562"/>
                </a:lnTo>
                <a:lnTo>
                  <a:pt x="2772" y="562"/>
                </a:lnTo>
                <a:lnTo>
                  <a:pt x="2772" y="562"/>
                </a:lnTo>
                <a:lnTo>
                  <a:pt x="2770" y="564"/>
                </a:lnTo>
                <a:lnTo>
                  <a:pt x="2768" y="564"/>
                </a:lnTo>
                <a:lnTo>
                  <a:pt x="2766" y="564"/>
                </a:lnTo>
                <a:lnTo>
                  <a:pt x="2764" y="566"/>
                </a:lnTo>
                <a:lnTo>
                  <a:pt x="2764" y="566"/>
                </a:lnTo>
                <a:lnTo>
                  <a:pt x="2762" y="568"/>
                </a:lnTo>
                <a:lnTo>
                  <a:pt x="2764" y="568"/>
                </a:lnTo>
                <a:lnTo>
                  <a:pt x="2764" y="570"/>
                </a:lnTo>
                <a:lnTo>
                  <a:pt x="2764" y="570"/>
                </a:lnTo>
                <a:lnTo>
                  <a:pt x="2762" y="570"/>
                </a:lnTo>
                <a:lnTo>
                  <a:pt x="2757" y="570"/>
                </a:lnTo>
                <a:lnTo>
                  <a:pt x="2755" y="570"/>
                </a:lnTo>
                <a:lnTo>
                  <a:pt x="2753" y="570"/>
                </a:lnTo>
                <a:lnTo>
                  <a:pt x="2753" y="572"/>
                </a:lnTo>
                <a:lnTo>
                  <a:pt x="2753" y="572"/>
                </a:lnTo>
                <a:lnTo>
                  <a:pt x="2751" y="570"/>
                </a:lnTo>
                <a:lnTo>
                  <a:pt x="2751" y="570"/>
                </a:lnTo>
                <a:lnTo>
                  <a:pt x="2751" y="568"/>
                </a:lnTo>
                <a:lnTo>
                  <a:pt x="2749" y="566"/>
                </a:lnTo>
                <a:lnTo>
                  <a:pt x="2747" y="566"/>
                </a:lnTo>
                <a:lnTo>
                  <a:pt x="2745" y="568"/>
                </a:lnTo>
                <a:lnTo>
                  <a:pt x="2743" y="568"/>
                </a:lnTo>
                <a:lnTo>
                  <a:pt x="2741" y="570"/>
                </a:lnTo>
                <a:lnTo>
                  <a:pt x="2739" y="570"/>
                </a:lnTo>
                <a:lnTo>
                  <a:pt x="2739" y="570"/>
                </a:lnTo>
                <a:lnTo>
                  <a:pt x="2741" y="568"/>
                </a:lnTo>
                <a:lnTo>
                  <a:pt x="2741" y="568"/>
                </a:lnTo>
                <a:lnTo>
                  <a:pt x="2736" y="566"/>
                </a:lnTo>
                <a:lnTo>
                  <a:pt x="2734" y="566"/>
                </a:lnTo>
                <a:lnTo>
                  <a:pt x="2732" y="568"/>
                </a:lnTo>
                <a:lnTo>
                  <a:pt x="2730" y="568"/>
                </a:lnTo>
                <a:lnTo>
                  <a:pt x="2728" y="570"/>
                </a:lnTo>
                <a:lnTo>
                  <a:pt x="2730" y="570"/>
                </a:lnTo>
                <a:lnTo>
                  <a:pt x="2730" y="570"/>
                </a:lnTo>
                <a:lnTo>
                  <a:pt x="2732" y="570"/>
                </a:lnTo>
                <a:lnTo>
                  <a:pt x="2732" y="572"/>
                </a:lnTo>
                <a:lnTo>
                  <a:pt x="2732" y="572"/>
                </a:lnTo>
                <a:lnTo>
                  <a:pt x="2732" y="575"/>
                </a:lnTo>
                <a:lnTo>
                  <a:pt x="2728" y="575"/>
                </a:lnTo>
                <a:lnTo>
                  <a:pt x="2726" y="575"/>
                </a:lnTo>
                <a:lnTo>
                  <a:pt x="2726" y="577"/>
                </a:lnTo>
                <a:lnTo>
                  <a:pt x="2726" y="579"/>
                </a:lnTo>
                <a:lnTo>
                  <a:pt x="2728" y="581"/>
                </a:lnTo>
                <a:lnTo>
                  <a:pt x="2732" y="583"/>
                </a:lnTo>
                <a:lnTo>
                  <a:pt x="2732" y="585"/>
                </a:lnTo>
                <a:lnTo>
                  <a:pt x="2728" y="581"/>
                </a:lnTo>
                <a:lnTo>
                  <a:pt x="2726" y="581"/>
                </a:lnTo>
                <a:lnTo>
                  <a:pt x="2726" y="579"/>
                </a:lnTo>
                <a:lnTo>
                  <a:pt x="2722" y="579"/>
                </a:lnTo>
                <a:lnTo>
                  <a:pt x="2720" y="579"/>
                </a:lnTo>
                <a:lnTo>
                  <a:pt x="2718" y="579"/>
                </a:lnTo>
                <a:lnTo>
                  <a:pt x="2718" y="579"/>
                </a:lnTo>
                <a:lnTo>
                  <a:pt x="2716" y="581"/>
                </a:lnTo>
                <a:lnTo>
                  <a:pt x="2709" y="581"/>
                </a:lnTo>
                <a:lnTo>
                  <a:pt x="2709" y="583"/>
                </a:lnTo>
                <a:lnTo>
                  <a:pt x="2707" y="583"/>
                </a:lnTo>
                <a:lnTo>
                  <a:pt x="2705" y="585"/>
                </a:lnTo>
                <a:lnTo>
                  <a:pt x="2705" y="587"/>
                </a:lnTo>
                <a:lnTo>
                  <a:pt x="2705" y="587"/>
                </a:lnTo>
                <a:lnTo>
                  <a:pt x="2709" y="587"/>
                </a:lnTo>
                <a:lnTo>
                  <a:pt x="2711" y="587"/>
                </a:lnTo>
                <a:lnTo>
                  <a:pt x="2713" y="587"/>
                </a:lnTo>
                <a:lnTo>
                  <a:pt x="2716" y="587"/>
                </a:lnTo>
                <a:lnTo>
                  <a:pt x="2724" y="585"/>
                </a:lnTo>
                <a:lnTo>
                  <a:pt x="2726" y="587"/>
                </a:lnTo>
                <a:lnTo>
                  <a:pt x="2722" y="587"/>
                </a:lnTo>
                <a:lnTo>
                  <a:pt x="2718" y="589"/>
                </a:lnTo>
                <a:lnTo>
                  <a:pt x="2718" y="589"/>
                </a:lnTo>
                <a:lnTo>
                  <a:pt x="2718" y="589"/>
                </a:lnTo>
                <a:lnTo>
                  <a:pt x="2720" y="589"/>
                </a:lnTo>
                <a:lnTo>
                  <a:pt x="2718" y="591"/>
                </a:lnTo>
                <a:lnTo>
                  <a:pt x="2718" y="591"/>
                </a:lnTo>
                <a:lnTo>
                  <a:pt x="2716" y="591"/>
                </a:lnTo>
                <a:lnTo>
                  <a:pt x="2713" y="589"/>
                </a:lnTo>
                <a:lnTo>
                  <a:pt x="2709" y="589"/>
                </a:lnTo>
                <a:lnTo>
                  <a:pt x="2705" y="589"/>
                </a:lnTo>
                <a:lnTo>
                  <a:pt x="2703" y="589"/>
                </a:lnTo>
                <a:lnTo>
                  <a:pt x="2701" y="589"/>
                </a:lnTo>
                <a:lnTo>
                  <a:pt x="2699" y="589"/>
                </a:lnTo>
                <a:lnTo>
                  <a:pt x="2699" y="589"/>
                </a:lnTo>
                <a:lnTo>
                  <a:pt x="2699" y="591"/>
                </a:lnTo>
                <a:lnTo>
                  <a:pt x="2697" y="593"/>
                </a:lnTo>
                <a:lnTo>
                  <a:pt x="2697" y="593"/>
                </a:lnTo>
                <a:lnTo>
                  <a:pt x="2697" y="593"/>
                </a:lnTo>
                <a:lnTo>
                  <a:pt x="2699" y="593"/>
                </a:lnTo>
                <a:lnTo>
                  <a:pt x="2701" y="593"/>
                </a:lnTo>
                <a:lnTo>
                  <a:pt x="2705" y="593"/>
                </a:lnTo>
                <a:lnTo>
                  <a:pt x="2703" y="593"/>
                </a:lnTo>
                <a:lnTo>
                  <a:pt x="2703" y="593"/>
                </a:lnTo>
                <a:lnTo>
                  <a:pt x="2697" y="596"/>
                </a:lnTo>
                <a:lnTo>
                  <a:pt x="2697" y="596"/>
                </a:lnTo>
                <a:lnTo>
                  <a:pt x="2695" y="596"/>
                </a:lnTo>
                <a:lnTo>
                  <a:pt x="2695" y="593"/>
                </a:lnTo>
                <a:lnTo>
                  <a:pt x="2692" y="593"/>
                </a:lnTo>
                <a:lnTo>
                  <a:pt x="2692" y="596"/>
                </a:lnTo>
                <a:lnTo>
                  <a:pt x="2690" y="596"/>
                </a:lnTo>
                <a:lnTo>
                  <a:pt x="2688" y="596"/>
                </a:lnTo>
                <a:lnTo>
                  <a:pt x="2686" y="598"/>
                </a:lnTo>
                <a:lnTo>
                  <a:pt x="2686" y="598"/>
                </a:lnTo>
                <a:lnTo>
                  <a:pt x="2686" y="600"/>
                </a:lnTo>
                <a:lnTo>
                  <a:pt x="2684" y="600"/>
                </a:lnTo>
                <a:lnTo>
                  <a:pt x="2684" y="600"/>
                </a:lnTo>
                <a:lnTo>
                  <a:pt x="2682" y="600"/>
                </a:lnTo>
                <a:lnTo>
                  <a:pt x="2682" y="602"/>
                </a:lnTo>
                <a:lnTo>
                  <a:pt x="2682" y="604"/>
                </a:lnTo>
                <a:lnTo>
                  <a:pt x="2684" y="604"/>
                </a:lnTo>
                <a:lnTo>
                  <a:pt x="2686" y="604"/>
                </a:lnTo>
                <a:lnTo>
                  <a:pt x="2690" y="604"/>
                </a:lnTo>
                <a:lnTo>
                  <a:pt x="2697" y="606"/>
                </a:lnTo>
                <a:lnTo>
                  <a:pt x="2701" y="606"/>
                </a:lnTo>
                <a:lnTo>
                  <a:pt x="2705" y="606"/>
                </a:lnTo>
                <a:lnTo>
                  <a:pt x="2705" y="606"/>
                </a:lnTo>
                <a:lnTo>
                  <a:pt x="2701" y="608"/>
                </a:lnTo>
                <a:lnTo>
                  <a:pt x="2695" y="608"/>
                </a:lnTo>
                <a:lnTo>
                  <a:pt x="2692" y="606"/>
                </a:lnTo>
                <a:lnTo>
                  <a:pt x="2686" y="606"/>
                </a:lnTo>
                <a:lnTo>
                  <a:pt x="2682" y="606"/>
                </a:lnTo>
                <a:lnTo>
                  <a:pt x="2680" y="606"/>
                </a:lnTo>
                <a:lnTo>
                  <a:pt x="2680" y="606"/>
                </a:lnTo>
                <a:lnTo>
                  <a:pt x="2678" y="608"/>
                </a:lnTo>
                <a:lnTo>
                  <a:pt x="2680" y="610"/>
                </a:lnTo>
                <a:lnTo>
                  <a:pt x="2680" y="610"/>
                </a:lnTo>
                <a:lnTo>
                  <a:pt x="2682" y="612"/>
                </a:lnTo>
                <a:lnTo>
                  <a:pt x="2682" y="612"/>
                </a:lnTo>
                <a:lnTo>
                  <a:pt x="2684" y="614"/>
                </a:lnTo>
                <a:lnTo>
                  <a:pt x="2684" y="614"/>
                </a:lnTo>
                <a:lnTo>
                  <a:pt x="2684" y="614"/>
                </a:lnTo>
                <a:lnTo>
                  <a:pt x="2682" y="614"/>
                </a:lnTo>
                <a:lnTo>
                  <a:pt x="2680" y="617"/>
                </a:lnTo>
                <a:lnTo>
                  <a:pt x="2680" y="617"/>
                </a:lnTo>
                <a:lnTo>
                  <a:pt x="2680" y="621"/>
                </a:lnTo>
                <a:lnTo>
                  <a:pt x="2682" y="621"/>
                </a:lnTo>
                <a:lnTo>
                  <a:pt x="2684" y="623"/>
                </a:lnTo>
                <a:lnTo>
                  <a:pt x="2686" y="623"/>
                </a:lnTo>
                <a:lnTo>
                  <a:pt x="2690" y="623"/>
                </a:lnTo>
                <a:lnTo>
                  <a:pt x="2697" y="621"/>
                </a:lnTo>
                <a:lnTo>
                  <a:pt x="2701" y="623"/>
                </a:lnTo>
                <a:lnTo>
                  <a:pt x="2701" y="623"/>
                </a:lnTo>
                <a:lnTo>
                  <a:pt x="2703" y="621"/>
                </a:lnTo>
                <a:lnTo>
                  <a:pt x="2703" y="619"/>
                </a:lnTo>
                <a:lnTo>
                  <a:pt x="2703" y="619"/>
                </a:lnTo>
                <a:lnTo>
                  <a:pt x="2703" y="621"/>
                </a:lnTo>
                <a:lnTo>
                  <a:pt x="2705" y="621"/>
                </a:lnTo>
                <a:lnTo>
                  <a:pt x="2707" y="621"/>
                </a:lnTo>
                <a:lnTo>
                  <a:pt x="2709" y="621"/>
                </a:lnTo>
                <a:lnTo>
                  <a:pt x="2711" y="621"/>
                </a:lnTo>
                <a:lnTo>
                  <a:pt x="2713" y="621"/>
                </a:lnTo>
                <a:lnTo>
                  <a:pt x="2713" y="621"/>
                </a:lnTo>
                <a:lnTo>
                  <a:pt x="2713" y="619"/>
                </a:lnTo>
                <a:lnTo>
                  <a:pt x="2713" y="617"/>
                </a:lnTo>
                <a:lnTo>
                  <a:pt x="2716" y="617"/>
                </a:lnTo>
                <a:lnTo>
                  <a:pt x="2716" y="617"/>
                </a:lnTo>
                <a:lnTo>
                  <a:pt x="2713" y="619"/>
                </a:lnTo>
                <a:lnTo>
                  <a:pt x="2716" y="621"/>
                </a:lnTo>
                <a:lnTo>
                  <a:pt x="2718" y="621"/>
                </a:lnTo>
                <a:lnTo>
                  <a:pt x="2718" y="621"/>
                </a:lnTo>
                <a:lnTo>
                  <a:pt x="2709" y="623"/>
                </a:lnTo>
                <a:lnTo>
                  <a:pt x="2709" y="625"/>
                </a:lnTo>
                <a:lnTo>
                  <a:pt x="2709" y="625"/>
                </a:lnTo>
                <a:lnTo>
                  <a:pt x="2709" y="627"/>
                </a:lnTo>
                <a:lnTo>
                  <a:pt x="2709" y="625"/>
                </a:lnTo>
                <a:lnTo>
                  <a:pt x="2709" y="625"/>
                </a:lnTo>
                <a:lnTo>
                  <a:pt x="2707" y="623"/>
                </a:lnTo>
                <a:lnTo>
                  <a:pt x="2705" y="623"/>
                </a:lnTo>
                <a:lnTo>
                  <a:pt x="2703" y="623"/>
                </a:lnTo>
                <a:lnTo>
                  <a:pt x="2701" y="623"/>
                </a:lnTo>
                <a:lnTo>
                  <a:pt x="2699" y="623"/>
                </a:lnTo>
                <a:lnTo>
                  <a:pt x="2695" y="623"/>
                </a:lnTo>
                <a:lnTo>
                  <a:pt x="2688" y="625"/>
                </a:lnTo>
                <a:lnTo>
                  <a:pt x="2684" y="625"/>
                </a:lnTo>
                <a:lnTo>
                  <a:pt x="2682" y="625"/>
                </a:lnTo>
                <a:lnTo>
                  <a:pt x="2682" y="623"/>
                </a:lnTo>
                <a:lnTo>
                  <a:pt x="2680" y="625"/>
                </a:lnTo>
                <a:lnTo>
                  <a:pt x="2680" y="627"/>
                </a:lnTo>
                <a:lnTo>
                  <a:pt x="2680" y="629"/>
                </a:lnTo>
                <a:lnTo>
                  <a:pt x="2680" y="631"/>
                </a:lnTo>
                <a:lnTo>
                  <a:pt x="2682" y="633"/>
                </a:lnTo>
                <a:lnTo>
                  <a:pt x="2684" y="635"/>
                </a:lnTo>
                <a:lnTo>
                  <a:pt x="2686" y="633"/>
                </a:lnTo>
                <a:lnTo>
                  <a:pt x="2688" y="631"/>
                </a:lnTo>
                <a:lnTo>
                  <a:pt x="2690" y="631"/>
                </a:lnTo>
                <a:lnTo>
                  <a:pt x="2688" y="633"/>
                </a:lnTo>
                <a:lnTo>
                  <a:pt x="2682" y="635"/>
                </a:lnTo>
                <a:lnTo>
                  <a:pt x="2682" y="637"/>
                </a:lnTo>
                <a:lnTo>
                  <a:pt x="2682" y="640"/>
                </a:lnTo>
                <a:lnTo>
                  <a:pt x="2684" y="642"/>
                </a:lnTo>
                <a:lnTo>
                  <a:pt x="2686" y="644"/>
                </a:lnTo>
                <a:lnTo>
                  <a:pt x="2688" y="644"/>
                </a:lnTo>
                <a:lnTo>
                  <a:pt x="2690" y="644"/>
                </a:lnTo>
                <a:lnTo>
                  <a:pt x="2690" y="644"/>
                </a:lnTo>
                <a:lnTo>
                  <a:pt x="2688" y="646"/>
                </a:lnTo>
                <a:lnTo>
                  <a:pt x="2686" y="646"/>
                </a:lnTo>
                <a:lnTo>
                  <a:pt x="2684" y="646"/>
                </a:lnTo>
                <a:lnTo>
                  <a:pt x="2684" y="646"/>
                </a:lnTo>
                <a:lnTo>
                  <a:pt x="2682" y="646"/>
                </a:lnTo>
                <a:lnTo>
                  <a:pt x="2684" y="648"/>
                </a:lnTo>
                <a:lnTo>
                  <a:pt x="2682" y="648"/>
                </a:lnTo>
                <a:lnTo>
                  <a:pt x="2682" y="650"/>
                </a:lnTo>
                <a:lnTo>
                  <a:pt x="2682" y="652"/>
                </a:lnTo>
                <a:lnTo>
                  <a:pt x="2682" y="654"/>
                </a:lnTo>
                <a:lnTo>
                  <a:pt x="2682" y="654"/>
                </a:lnTo>
                <a:lnTo>
                  <a:pt x="2682" y="654"/>
                </a:lnTo>
                <a:lnTo>
                  <a:pt x="2684" y="654"/>
                </a:lnTo>
                <a:lnTo>
                  <a:pt x="2684" y="652"/>
                </a:lnTo>
                <a:lnTo>
                  <a:pt x="2686" y="652"/>
                </a:lnTo>
                <a:lnTo>
                  <a:pt x="2688" y="650"/>
                </a:lnTo>
                <a:lnTo>
                  <a:pt x="2688" y="648"/>
                </a:lnTo>
                <a:lnTo>
                  <a:pt x="2690" y="646"/>
                </a:lnTo>
                <a:lnTo>
                  <a:pt x="2692" y="646"/>
                </a:lnTo>
                <a:lnTo>
                  <a:pt x="2692" y="646"/>
                </a:lnTo>
                <a:lnTo>
                  <a:pt x="2692" y="644"/>
                </a:lnTo>
                <a:lnTo>
                  <a:pt x="2695" y="642"/>
                </a:lnTo>
                <a:lnTo>
                  <a:pt x="2697" y="640"/>
                </a:lnTo>
                <a:lnTo>
                  <a:pt x="2697" y="640"/>
                </a:lnTo>
                <a:lnTo>
                  <a:pt x="2699" y="637"/>
                </a:lnTo>
                <a:lnTo>
                  <a:pt x="2707" y="635"/>
                </a:lnTo>
                <a:lnTo>
                  <a:pt x="2709" y="635"/>
                </a:lnTo>
                <a:lnTo>
                  <a:pt x="2709" y="637"/>
                </a:lnTo>
                <a:lnTo>
                  <a:pt x="2705" y="637"/>
                </a:lnTo>
                <a:lnTo>
                  <a:pt x="2705" y="637"/>
                </a:lnTo>
                <a:lnTo>
                  <a:pt x="2705" y="640"/>
                </a:lnTo>
                <a:lnTo>
                  <a:pt x="2703" y="644"/>
                </a:lnTo>
                <a:lnTo>
                  <a:pt x="2703" y="642"/>
                </a:lnTo>
                <a:lnTo>
                  <a:pt x="2703" y="640"/>
                </a:lnTo>
                <a:lnTo>
                  <a:pt x="2703" y="637"/>
                </a:lnTo>
                <a:lnTo>
                  <a:pt x="2699" y="640"/>
                </a:lnTo>
                <a:lnTo>
                  <a:pt x="2697" y="642"/>
                </a:lnTo>
                <a:lnTo>
                  <a:pt x="2697" y="644"/>
                </a:lnTo>
                <a:lnTo>
                  <a:pt x="2697" y="644"/>
                </a:lnTo>
                <a:lnTo>
                  <a:pt x="2697" y="646"/>
                </a:lnTo>
                <a:lnTo>
                  <a:pt x="2695" y="646"/>
                </a:lnTo>
                <a:lnTo>
                  <a:pt x="2692" y="648"/>
                </a:lnTo>
                <a:lnTo>
                  <a:pt x="2690" y="650"/>
                </a:lnTo>
                <a:lnTo>
                  <a:pt x="2690" y="650"/>
                </a:lnTo>
                <a:lnTo>
                  <a:pt x="2692" y="652"/>
                </a:lnTo>
                <a:lnTo>
                  <a:pt x="2695" y="650"/>
                </a:lnTo>
                <a:lnTo>
                  <a:pt x="2695" y="650"/>
                </a:lnTo>
                <a:lnTo>
                  <a:pt x="2697" y="650"/>
                </a:lnTo>
                <a:lnTo>
                  <a:pt x="2699" y="650"/>
                </a:lnTo>
                <a:lnTo>
                  <a:pt x="2695" y="652"/>
                </a:lnTo>
                <a:lnTo>
                  <a:pt x="2692" y="652"/>
                </a:lnTo>
                <a:lnTo>
                  <a:pt x="2690" y="654"/>
                </a:lnTo>
                <a:lnTo>
                  <a:pt x="2688" y="654"/>
                </a:lnTo>
                <a:lnTo>
                  <a:pt x="2688" y="652"/>
                </a:lnTo>
                <a:lnTo>
                  <a:pt x="2686" y="652"/>
                </a:lnTo>
                <a:lnTo>
                  <a:pt x="2686" y="654"/>
                </a:lnTo>
                <a:lnTo>
                  <a:pt x="2684" y="654"/>
                </a:lnTo>
                <a:lnTo>
                  <a:pt x="2684" y="656"/>
                </a:lnTo>
                <a:lnTo>
                  <a:pt x="2682" y="658"/>
                </a:lnTo>
                <a:lnTo>
                  <a:pt x="2682" y="663"/>
                </a:lnTo>
                <a:lnTo>
                  <a:pt x="2682" y="665"/>
                </a:lnTo>
                <a:lnTo>
                  <a:pt x="2686" y="665"/>
                </a:lnTo>
                <a:lnTo>
                  <a:pt x="2686" y="665"/>
                </a:lnTo>
                <a:lnTo>
                  <a:pt x="2688" y="663"/>
                </a:lnTo>
                <a:lnTo>
                  <a:pt x="2690" y="661"/>
                </a:lnTo>
                <a:lnTo>
                  <a:pt x="2690" y="661"/>
                </a:lnTo>
                <a:lnTo>
                  <a:pt x="2692" y="661"/>
                </a:lnTo>
                <a:lnTo>
                  <a:pt x="2695" y="658"/>
                </a:lnTo>
                <a:lnTo>
                  <a:pt x="2697" y="658"/>
                </a:lnTo>
                <a:lnTo>
                  <a:pt x="2699" y="656"/>
                </a:lnTo>
                <a:lnTo>
                  <a:pt x="2701" y="656"/>
                </a:lnTo>
                <a:lnTo>
                  <a:pt x="2701" y="656"/>
                </a:lnTo>
                <a:lnTo>
                  <a:pt x="2699" y="656"/>
                </a:lnTo>
                <a:lnTo>
                  <a:pt x="2697" y="658"/>
                </a:lnTo>
                <a:lnTo>
                  <a:pt x="2695" y="661"/>
                </a:lnTo>
                <a:lnTo>
                  <a:pt x="2695" y="663"/>
                </a:lnTo>
                <a:lnTo>
                  <a:pt x="2695" y="663"/>
                </a:lnTo>
                <a:lnTo>
                  <a:pt x="2695" y="665"/>
                </a:lnTo>
                <a:lnTo>
                  <a:pt x="2695" y="665"/>
                </a:lnTo>
                <a:lnTo>
                  <a:pt x="2692" y="667"/>
                </a:lnTo>
                <a:lnTo>
                  <a:pt x="2692" y="667"/>
                </a:lnTo>
                <a:lnTo>
                  <a:pt x="2695" y="669"/>
                </a:lnTo>
                <a:lnTo>
                  <a:pt x="2697" y="669"/>
                </a:lnTo>
                <a:lnTo>
                  <a:pt x="2699" y="667"/>
                </a:lnTo>
                <a:lnTo>
                  <a:pt x="2701" y="669"/>
                </a:lnTo>
                <a:lnTo>
                  <a:pt x="2699" y="669"/>
                </a:lnTo>
                <a:lnTo>
                  <a:pt x="2697" y="671"/>
                </a:lnTo>
                <a:lnTo>
                  <a:pt x="2697" y="671"/>
                </a:lnTo>
                <a:lnTo>
                  <a:pt x="2692" y="669"/>
                </a:lnTo>
                <a:lnTo>
                  <a:pt x="2688" y="667"/>
                </a:lnTo>
                <a:lnTo>
                  <a:pt x="2688" y="669"/>
                </a:lnTo>
                <a:lnTo>
                  <a:pt x="2688" y="671"/>
                </a:lnTo>
                <a:lnTo>
                  <a:pt x="2688" y="673"/>
                </a:lnTo>
                <a:lnTo>
                  <a:pt x="2688" y="675"/>
                </a:lnTo>
                <a:lnTo>
                  <a:pt x="2690" y="677"/>
                </a:lnTo>
                <a:lnTo>
                  <a:pt x="2695" y="679"/>
                </a:lnTo>
                <a:lnTo>
                  <a:pt x="2695" y="682"/>
                </a:lnTo>
                <a:lnTo>
                  <a:pt x="2701" y="684"/>
                </a:lnTo>
                <a:lnTo>
                  <a:pt x="2701" y="684"/>
                </a:lnTo>
                <a:lnTo>
                  <a:pt x="2703" y="684"/>
                </a:lnTo>
                <a:lnTo>
                  <a:pt x="2705" y="684"/>
                </a:lnTo>
                <a:lnTo>
                  <a:pt x="2705" y="684"/>
                </a:lnTo>
                <a:lnTo>
                  <a:pt x="2705" y="684"/>
                </a:lnTo>
                <a:lnTo>
                  <a:pt x="2703" y="686"/>
                </a:lnTo>
                <a:lnTo>
                  <a:pt x="2703" y="686"/>
                </a:lnTo>
                <a:lnTo>
                  <a:pt x="2703" y="688"/>
                </a:lnTo>
                <a:lnTo>
                  <a:pt x="2705" y="688"/>
                </a:lnTo>
                <a:lnTo>
                  <a:pt x="2705" y="688"/>
                </a:lnTo>
                <a:lnTo>
                  <a:pt x="2705" y="686"/>
                </a:lnTo>
                <a:lnTo>
                  <a:pt x="2707" y="686"/>
                </a:lnTo>
                <a:lnTo>
                  <a:pt x="2707" y="686"/>
                </a:lnTo>
                <a:lnTo>
                  <a:pt x="2707" y="686"/>
                </a:lnTo>
                <a:lnTo>
                  <a:pt x="2707" y="686"/>
                </a:lnTo>
                <a:lnTo>
                  <a:pt x="2707" y="688"/>
                </a:lnTo>
                <a:lnTo>
                  <a:pt x="2707" y="688"/>
                </a:lnTo>
                <a:lnTo>
                  <a:pt x="2709" y="688"/>
                </a:lnTo>
                <a:lnTo>
                  <a:pt x="2711" y="688"/>
                </a:lnTo>
                <a:lnTo>
                  <a:pt x="2716" y="688"/>
                </a:lnTo>
                <a:lnTo>
                  <a:pt x="2722" y="688"/>
                </a:lnTo>
                <a:lnTo>
                  <a:pt x="2724" y="686"/>
                </a:lnTo>
                <a:lnTo>
                  <a:pt x="2726" y="686"/>
                </a:lnTo>
                <a:lnTo>
                  <a:pt x="2728" y="684"/>
                </a:lnTo>
                <a:lnTo>
                  <a:pt x="2730" y="684"/>
                </a:lnTo>
                <a:lnTo>
                  <a:pt x="2736" y="677"/>
                </a:lnTo>
                <a:lnTo>
                  <a:pt x="2741" y="675"/>
                </a:lnTo>
                <a:lnTo>
                  <a:pt x="2741" y="675"/>
                </a:lnTo>
                <a:lnTo>
                  <a:pt x="2741" y="673"/>
                </a:lnTo>
                <a:lnTo>
                  <a:pt x="2743" y="673"/>
                </a:lnTo>
                <a:lnTo>
                  <a:pt x="2745" y="673"/>
                </a:lnTo>
                <a:lnTo>
                  <a:pt x="2743" y="671"/>
                </a:lnTo>
                <a:lnTo>
                  <a:pt x="2747" y="669"/>
                </a:lnTo>
                <a:lnTo>
                  <a:pt x="2747" y="669"/>
                </a:lnTo>
                <a:lnTo>
                  <a:pt x="2747" y="669"/>
                </a:lnTo>
                <a:lnTo>
                  <a:pt x="2749" y="669"/>
                </a:lnTo>
                <a:lnTo>
                  <a:pt x="2747" y="667"/>
                </a:lnTo>
                <a:lnTo>
                  <a:pt x="2747" y="665"/>
                </a:lnTo>
                <a:lnTo>
                  <a:pt x="2747" y="665"/>
                </a:lnTo>
                <a:lnTo>
                  <a:pt x="2749" y="667"/>
                </a:lnTo>
                <a:lnTo>
                  <a:pt x="2751" y="669"/>
                </a:lnTo>
                <a:lnTo>
                  <a:pt x="2751" y="669"/>
                </a:lnTo>
                <a:lnTo>
                  <a:pt x="2753" y="667"/>
                </a:lnTo>
                <a:lnTo>
                  <a:pt x="2755" y="669"/>
                </a:lnTo>
                <a:lnTo>
                  <a:pt x="2755" y="667"/>
                </a:lnTo>
                <a:lnTo>
                  <a:pt x="2755" y="667"/>
                </a:lnTo>
                <a:lnTo>
                  <a:pt x="2760" y="663"/>
                </a:lnTo>
                <a:lnTo>
                  <a:pt x="2760" y="661"/>
                </a:lnTo>
                <a:lnTo>
                  <a:pt x="2760" y="658"/>
                </a:lnTo>
                <a:lnTo>
                  <a:pt x="2760" y="658"/>
                </a:lnTo>
                <a:lnTo>
                  <a:pt x="2757" y="656"/>
                </a:lnTo>
                <a:lnTo>
                  <a:pt x="2760" y="656"/>
                </a:lnTo>
                <a:lnTo>
                  <a:pt x="2762" y="656"/>
                </a:lnTo>
                <a:lnTo>
                  <a:pt x="2760" y="654"/>
                </a:lnTo>
                <a:lnTo>
                  <a:pt x="2762" y="652"/>
                </a:lnTo>
                <a:lnTo>
                  <a:pt x="2762" y="654"/>
                </a:lnTo>
                <a:lnTo>
                  <a:pt x="2762" y="656"/>
                </a:lnTo>
                <a:lnTo>
                  <a:pt x="2762" y="658"/>
                </a:lnTo>
                <a:lnTo>
                  <a:pt x="2762" y="661"/>
                </a:lnTo>
                <a:lnTo>
                  <a:pt x="2764" y="663"/>
                </a:lnTo>
                <a:lnTo>
                  <a:pt x="2764" y="665"/>
                </a:lnTo>
                <a:lnTo>
                  <a:pt x="2766" y="665"/>
                </a:lnTo>
                <a:lnTo>
                  <a:pt x="2768" y="665"/>
                </a:lnTo>
                <a:lnTo>
                  <a:pt x="2768" y="665"/>
                </a:lnTo>
                <a:lnTo>
                  <a:pt x="2770" y="665"/>
                </a:lnTo>
                <a:lnTo>
                  <a:pt x="2772" y="667"/>
                </a:lnTo>
                <a:lnTo>
                  <a:pt x="2772" y="667"/>
                </a:lnTo>
                <a:lnTo>
                  <a:pt x="2772" y="667"/>
                </a:lnTo>
                <a:lnTo>
                  <a:pt x="2772" y="667"/>
                </a:lnTo>
                <a:lnTo>
                  <a:pt x="2770" y="667"/>
                </a:lnTo>
                <a:lnTo>
                  <a:pt x="2770" y="667"/>
                </a:lnTo>
                <a:lnTo>
                  <a:pt x="2770" y="669"/>
                </a:lnTo>
                <a:lnTo>
                  <a:pt x="2770" y="669"/>
                </a:lnTo>
                <a:lnTo>
                  <a:pt x="2770" y="671"/>
                </a:lnTo>
                <a:lnTo>
                  <a:pt x="2770" y="675"/>
                </a:lnTo>
                <a:lnTo>
                  <a:pt x="2770" y="679"/>
                </a:lnTo>
                <a:lnTo>
                  <a:pt x="2770" y="679"/>
                </a:lnTo>
                <a:lnTo>
                  <a:pt x="2770" y="682"/>
                </a:lnTo>
                <a:lnTo>
                  <a:pt x="2772" y="682"/>
                </a:lnTo>
                <a:lnTo>
                  <a:pt x="2774" y="682"/>
                </a:lnTo>
                <a:lnTo>
                  <a:pt x="2774" y="686"/>
                </a:lnTo>
                <a:lnTo>
                  <a:pt x="2774" y="690"/>
                </a:lnTo>
                <a:lnTo>
                  <a:pt x="2776" y="690"/>
                </a:lnTo>
                <a:lnTo>
                  <a:pt x="2778" y="694"/>
                </a:lnTo>
                <a:lnTo>
                  <a:pt x="2778" y="694"/>
                </a:lnTo>
                <a:lnTo>
                  <a:pt x="2780" y="696"/>
                </a:lnTo>
                <a:lnTo>
                  <a:pt x="2780" y="696"/>
                </a:lnTo>
                <a:lnTo>
                  <a:pt x="2780" y="698"/>
                </a:lnTo>
                <a:lnTo>
                  <a:pt x="2780" y="700"/>
                </a:lnTo>
                <a:lnTo>
                  <a:pt x="2783" y="700"/>
                </a:lnTo>
                <a:lnTo>
                  <a:pt x="2785" y="705"/>
                </a:lnTo>
                <a:lnTo>
                  <a:pt x="2787" y="711"/>
                </a:lnTo>
                <a:lnTo>
                  <a:pt x="2789" y="713"/>
                </a:lnTo>
                <a:lnTo>
                  <a:pt x="2791" y="717"/>
                </a:lnTo>
                <a:lnTo>
                  <a:pt x="2793" y="717"/>
                </a:lnTo>
                <a:lnTo>
                  <a:pt x="2795" y="717"/>
                </a:lnTo>
                <a:lnTo>
                  <a:pt x="2795" y="719"/>
                </a:lnTo>
                <a:lnTo>
                  <a:pt x="2793" y="721"/>
                </a:lnTo>
                <a:lnTo>
                  <a:pt x="2793" y="721"/>
                </a:lnTo>
                <a:lnTo>
                  <a:pt x="2791" y="721"/>
                </a:lnTo>
                <a:lnTo>
                  <a:pt x="2791" y="721"/>
                </a:lnTo>
                <a:lnTo>
                  <a:pt x="2793" y="723"/>
                </a:lnTo>
                <a:lnTo>
                  <a:pt x="2793" y="726"/>
                </a:lnTo>
                <a:lnTo>
                  <a:pt x="2793" y="726"/>
                </a:lnTo>
                <a:lnTo>
                  <a:pt x="2791" y="726"/>
                </a:lnTo>
                <a:lnTo>
                  <a:pt x="2789" y="723"/>
                </a:lnTo>
                <a:lnTo>
                  <a:pt x="2789" y="723"/>
                </a:lnTo>
                <a:lnTo>
                  <a:pt x="2789" y="726"/>
                </a:lnTo>
                <a:lnTo>
                  <a:pt x="2791" y="728"/>
                </a:lnTo>
                <a:lnTo>
                  <a:pt x="2793" y="732"/>
                </a:lnTo>
                <a:lnTo>
                  <a:pt x="2795" y="734"/>
                </a:lnTo>
                <a:lnTo>
                  <a:pt x="2795" y="736"/>
                </a:lnTo>
                <a:lnTo>
                  <a:pt x="2795" y="736"/>
                </a:lnTo>
                <a:lnTo>
                  <a:pt x="2795" y="738"/>
                </a:lnTo>
                <a:lnTo>
                  <a:pt x="2795" y="740"/>
                </a:lnTo>
                <a:lnTo>
                  <a:pt x="2795" y="740"/>
                </a:lnTo>
                <a:lnTo>
                  <a:pt x="2795" y="742"/>
                </a:lnTo>
                <a:lnTo>
                  <a:pt x="2801" y="742"/>
                </a:lnTo>
                <a:lnTo>
                  <a:pt x="2808" y="742"/>
                </a:lnTo>
                <a:lnTo>
                  <a:pt x="2812" y="742"/>
                </a:lnTo>
                <a:lnTo>
                  <a:pt x="2814" y="742"/>
                </a:lnTo>
                <a:lnTo>
                  <a:pt x="2816" y="740"/>
                </a:lnTo>
                <a:lnTo>
                  <a:pt x="2814" y="738"/>
                </a:lnTo>
                <a:lnTo>
                  <a:pt x="2814" y="736"/>
                </a:lnTo>
                <a:lnTo>
                  <a:pt x="2814" y="734"/>
                </a:lnTo>
                <a:lnTo>
                  <a:pt x="2814" y="732"/>
                </a:lnTo>
                <a:lnTo>
                  <a:pt x="2816" y="730"/>
                </a:lnTo>
                <a:lnTo>
                  <a:pt x="2818" y="730"/>
                </a:lnTo>
                <a:lnTo>
                  <a:pt x="2818" y="730"/>
                </a:lnTo>
                <a:lnTo>
                  <a:pt x="2820" y="730"/>
                </a:lnTo>
                <a:lnTo>
                  <a:pt x="2822" y="730"/>
                </a:lnTo>
                <a:lnTo>
                  <a:pt x="2820" y="728"/>
                </a:lnTo>
                <a:lnTo>
                  <a:pt x="2822" y="728"/>
                </a:lnTo>
                <a:lnTo>
                  <a:pt x="2827" y="728"/>
                </a:lnTo>
                <a:lnTo>
                  <a:pt x="2831" y="728"/>
                </a:lnTo>
                <a:lnTo>
                  <a:pt x="2833" y="726"/>
                </a:lnTo>
                <a:lnTo>
                  <a:pt x="2835" y="726"/>
                </a:lnTo>
                <a:lnTo>
                  <a:pt x="2835" y="728"/>
                </a:lnTo>
                <a:lnTo>
                  <a:pt x="2837" y="728"/>
                </a:lnTo>
                <a:lnTo>
                  <a:pt x="2839" y="728"/>
                </a:lnTo>
                <a:lnTo>
                  <a:pt x="2839" y="726"/>
                </a:lnTo>
                <a:lnTo>
                  <a:pt x="2841" y="719"/>
                </a:lnTo>
                <a:lnTo>
                  <a:pt x="2843" y="717"/>
                </a:lnTo>
                <a:lnTo>
                  <a:pt x="2845" y="715"/>
                </a:lnTo>
                <a:lnTo>
                  <a:pt x="2845" y="713"/>
                </a:lnTo>
                <a:lnTo>
                  <a:pt x="2845" y="711"/>
                </a:lnTo>
                <a:lnTo>
                  <a:pt x="2848" y="709"/>
                </a:lnTo>
                <a:lnTo>
                  <a:pt x="2848" y="707"/>
                </a:lnTo>
                <a:lnTo>
                  <a:pt x="2845" y="707"/>
                </a:lnTo>
                <a:lnTo>
                  <a:pt x="2845" y="705"/>
                </a:lnTo>
                <a:lnTo>
                  <a:pt x="2850" y="700"/>
                </a:lnTo>
                <a:lnTo>
                  <a:pt x="2850" y="700"/>
                </a:lnTo>
                <a:lnTo>
                  <a:pt x="2848" y="698"/>
                </a:lnTo>
                <a:lnTo>
                  <a:pt x="2848" y="696"/>
                </a:lnTo>
                <a:lnTo>
                  <a:pt x="2848" y="694"/>
                </a:lnTo>
                <a:lnTo>
                  <a:pt x="2848" y="692"/>
                </a:lnTo>
                <a:lnTo>
                  <a:pt x="2848" y="690"/>
                </a:lnTo>
                <a:lnTo>
                  <a:pt x="2850" y="690"/>
                </a:lnTo>
                <a:lnTo>
                  <a:pt x="2850" y="686"/>
                </a:lnTo>
                <a:lnTo>
                  <a:pt x="2850" y="684"/>
                </a:lnTo>
                <a:lnTo>
                  <a:pt x="2850" y="684"/>
                </a:lnTo>
                <a:lnTo>
                  <a:pt x="2850" y="679"/>
                </a:lnTo>
                <a:lnTo>
                  <a:pt x="2852" y="679"/>
                </a:lnTo>
                <a:lnTo>
                  <a:pt x="2854" y="679"/>
                </a:lnTo>
                <a:lnTo>
                  <a:pt x="2852" y="677"/>
                </a:lnTo>
                <a:lnTo>
                  <a:pt x="2850" y="677"/>
                </a:lnTo>
                <a:lnTo>
                  <a:pt x="2845" y="675"/>
                </a:lnTo>
                <a:lnTo>
                  <a:pt x="2845" y="677"/>
                </a:lnTo>
                <a:lnTo>
                  <a:pt x="2843" y="675"/>
                </a:lnTo>
                <a:lnTo>
                  <a:pt x="2843" y="675"/>
                </a:lnTo>
                <a:lnTo>
                  <a:pt x="2843" y="675"/>
                </a:lnTo>
                <a:lnTo>
                  <a:pt x="2850" y="675"/>
                </a:lnTo>
                <a:lnTo>
                  <a:pt x="2854" y="675"/>
                </a:lnTo>
                <a:lnTo>
                  <a:pt x="2856" y="675"/>
                </a:lnTo>
                <a:lnTo>
                  <a:pt x="2858" y="673"/>
                </a:lnTo>
                <a:lnTo>
                  <a:pt x="2860" y="671"/>
                </a:lnTo>
                <a:lnTo>
                  <a:pt x="2864" y="669"/>
                </a:lnTo>
                <a:lnTo>
                  <a:pt x="2864" y="669"/>
                </a:lnTo>
                <a:lnTo>
                  <a:pt x="2866" y="669"/>
                </a:lnTo>
                <a:lnTo>
                  <a:pt x="2868" y="669"/>
                </a:lnTo>
                <a:lnTo>
                  <a:pt x="2871" y="667"/>
                </a:lnTo>
                <a:lnTo>
                  <a:pt x="2873" y="667"/>
                </a:lnTo>
                <a:lnTo>
                  <a:pt x="2873" y="665"/>
                </a:lnTo>
                <a:lnTo>
                  <a:pt x="2875" y="665"/>
                </a:lnTo>
                <a:lnTo>
                  <a:pt x="2875" y="663"/>
                </a:lnTo>
                <a:lnTo>
                  <a:pt x="2875" y="663"/>
                </a:lnTo>
                <a:lnTo>
                  <a:pt x="2877" y="661"/>
                </a:lnTo>
                <a:lnTo>
                  <a:pt x="2877" y="661"/>
                </a:lnTo>
                <a:lnTo>
                  <a:pt x="2877" y="658"/>
                </a:lnTo>
                <a:lnTo>
                  <a:pt x="2875" y="661"/>
                </a:lnTo>
                <a:lnTo>
                  <a:pt x="2875" y="661"/>
                </a:lnTo>
                <a:lnTo>
                  <a:pt x="2873" y="661"/>
                </a:lnTo>
                <a:lnTo>
                  <a:pt x="2873" y="661"/>
                </a:lnTo>
                <a:lnTo>
                  <a:pt x="2871" y="661"/>
                </a:lnTo>
                <a:lnTo>
                  <a:pt x="2871" y="661"/>
                </a:lnTo>
                <a:lnTo>
                  <a:pt x="2868" y="661"/>
                </a:lnTo>
                <a:lnTo>
                  <a:pt x="2868" y="661"/>
                </a:lnTo>
                <a:lnTo>
                  <a:pt x="2871" y="658"/>
                </a:lnTo>
                <a:lnTo>
                  <a:pt x="2871" y="658"/>
                </a:lnTo>
                <a:lnTo>
                  <a:pt x="2873" y="658"/>
                </a:lnTo>
                <a:lnTo>
                  <a:pt x="2873" y="658"/>
                </a:lnTo>
                <a:lnTo>
                  <a:pt x="2875" y="658"/>
                </a:lnTo>
                <a:lnTo>
                  <a:pt x="2877" y="656"/>
                </a:lnTo>
                <a:lnTo>
                  <a:pt x="2877" y="656"/>
                </a:lnTo>
                <a:lnTo>
                  <a:pt x="2879" y="654"/>
                </a:lnTo>
                <a:lnTo>
                  <a:pt x="2881" y="652"/>
                </a:lnTo>
                <a:lnTo>
                  <a:pt x="2883" y="652"/>
                </a:lnTo>
                <a:lnTo>
                  <a:pt x="2883" y="650"/>
                </a:lnTo>
                <a:lnTo>
                  <a:pt x="2881" y="648"/>
                </a:lnTo>
                <a:lnTo>
                  <a:pt x="2881" y="648"/>
                </a:lnTo>
                <a:lnTo>
                  <a:pt x="2881" y="646"/>
                </a:lnTo>
                <a:lnTo>
                  <a:pt x="2879" y="646"/>
                </a:lnTo>
                <a:lnTo>
                  <a:pt x="2877" y="644"/>
                </a:lnTo>
                <a:lnTo>
                  <a:pt x="2877" y="644"/>
                </a:lnTo>
                <a:lnTo>
                  <a:pt x="2877" y="642"/>
                </a:lnTo>
                <a:lnTo>
                  <a:pt x="2875" y="640"/>
                </a:lnTo>
                <a:lnTo>
                  <a:pt x="2873" y="640"/>
                </a:lnTo>
                <a:lnTo>
                  <a:pt x="2871" y="637"/>
                </a:lnTo>
                <a:lnTo>
                  <a:pt x="2868" y="635"/>
                </a:lnTo>
                <a:lnTo>
                  <a:pt x="2868" y="633"/>
                </a:lnTo>
                <a:lnTo>
                  <a:pt x="2866" y="633"/>
                </a:lnTo>
                <a:lnTo>
                  <a:pt x="2864" y="635"/>
                </a:lnTo>
                <a:lnTo>
                  <a:pt x="2864" y="635"/>
                </a:lnTo>
                <a:lnTo>
                  <a:pt x="2862" y="633"/>
                </a:lnTo>
                <a:lnTo>
                  <a:pt x="2862" y="633"/>
                </a:lnTo>
                <a:lnTo>
                  <a:pt x="2862" y="633"/>
                </a:lnTo>
                <a:lnTo>
                  <a:pt x="2860" y="633"/>
                </a:lnTo>
                <a:lnTo>
                  <a:pt x="2860" y="633"/>
                </a:lnTo>
                <a:lnTo>
                  <a:pt x="2858" y="631"/>
                </a:lnTo>
                <a:lnTo>
                  <a:pt x="2858" y="631"/>
                </a:lnTo>
                <a:lnTo>
                  <a:pt x="2858" y="629"/>
                </a:lnTo>
                <a:lnTo>
                  <a:pt x="2856" y="627"/>
                </a:lnTo>
                <a:lnTo>
                  <a:pt x="2858" y="625"/>
                </a:lnTo>
                <a:lnTo>
                  <a:pt x="2856" y="623"/>
                </a:lnTo>
                <a:lnTo>
                  <a:pt x="2856" y="621"/>
                </a:lnTo>
                <a:lnTo>
                  <a:pt x="2856" y="619"/>
                </a:lnTo>
                <a:lnTo>
                  <a:pt x="2856" y="619"/>
                </a:lnTo>
                <a:lnTo>
                  <a:pt x="2856" y="617"/>
                </a:lnTo>
                <a:lnTo>
                  <a:pt x="2856" y="617"/>
                </a:lnTo>
                <a:lnTo>
                  <a:pt x="2856" y="614"/>
                </a:lnTo>
                <a:lnTo>
                  <a:pt x="2856" y="614"/>
                </a:lnTo>
                <a:lnTo>
                  <a:pt x="2856" y="612"/>
                </a:lnTo>
                <a:lnTo>
                  <a:pt x="2858" y="610"/>
                </a:lnTo>
                <a:lnTo>
                  <a:pt x="2856" y="610"/>
                </a:lnTo>
                <a:lnTo>
                  <a:pt x="2858" y="610"/>
                </a:lnTo>
                <a:lnTo>
                  <a:pt x="2860" y="610"/>
                </a:lnTo>
                <a:lnTo>
                  <a:pt x="2860" y="608"/>
                </a:lnTo>
                <a:lnTo>
                  <a:pt x="2860" y="608"/>
                </a:lnTo>
                <a:lnTo>
                  <a:pt x="2860" y="606"/>
                </a:lnTo>
                <a:lnTo>
                  <a:pt x="2860" y="604"/>
                </a:lnTo>
                <a:lnTo>
                  <a:pt x="2860" y="602"/>
                </a:lnTo>
                <a:lnTo>
                  <a:pt x="2862" y="600"/>
                </a:lnTo>
                <a:lnTo>
                  <a:pt x="2862" y="598"/>
                </a:lnTo>
                <a:lnTo>
                  <a:pt x="2862" y="598"/>
                </a:lnTo>
                <a:lnTo>
                  <a:pt x="2862" y="598"/>
                </a:lnTo>
                <a:lnTo>
                  <a:pt x="2860" y="596"/>
                </a:lnTo>
                <a:lnTo>
                  <a:pt x="2860" y="593"/>
                </a:lnTo>
                <a:lnTo>
                  <a:pt x="2860" y="593"/>
                </a:lnTo>
                <a:lnTo>
                  <a:pt x="2860" y="591"/>
                </a:lnTo>
                <a:lnTo>
                  <a:pt x="2862" y="593"/>
                </a:lnTo>
                <a:lnTo>
                  <a:pt x="2862" y="593"/>
                </a:lnTo>
                <a:lnTo>
                  <a:pt x="2864" y="593"/>
                </a:lnTo>
                <a:lnTo>
                  <a:pt x="2864" y="591"/>
                </a:lnTo>
                <a:lnTo>
                  <a:pt x="2866" y="591"/>
                </a:lnTo>
                <a:lnTo>
                  <a:pt x="2868" y="591"/>
                </a:lnTo>
                <a:lnTo>
                  <a:pt x="2868" y="589"/>
                </a:lnTo>
                <a:lnTo>
                  <a:pt x="2868" y="589"/>
                </a:lnTo>
                <a:lnTo>
                  <a:pt x="2868" y="589"/>
                </a:lnTo>
                <a:lnTo>
                  <a:pt x="2866" y="589"/>
                </a:lnTo>
                <a:lnTo>
                  <a:pt x="2868" y="587"/>
                </a:lnTo>
                <a:lnTo>
                  <a:pt x="2868" y="587"/>
                </a:lnTo>
                <a:lnTo>
                  <a:pt x="2868" y="585"/>
                </a:lnTo>
                <a:lnTo>
                  <a:pt x="2866" y="585"/>
                </a:lnTo>
                <a:lnTo>
                  <a:pt x="2866" y="583"/>
                </a:lnTo>
                <a:lnTo>
                  <a:pt x="2866" y="583"/>
                </a:lnTo>
                <a:lnTo>
                  <a:pt x="2868" y="585"/>
                </a:lnTo>
                <a:lnTo>
                  <a:pt x="2871" y="585"/>
                </a:lnTo>
                <a:lnTo>
                  <a:pt x="2871" y="585"/>
                </a:lnTo>
                <a:lnTo>
                  <a:pt x="2871" y="585"/>
                </a:lnTo>
                <a:lnTo>
                  <a:pt x="2871" y="585"/>
                </a:lnTo>
                <a:lnTo>
                  <a:pt x="2871" y="585"/>
                </a:lnTo>
                <a:lnTo>
                  <a:pt x="2873" y="585"/>
                </a:lnTo>
                <a:lnTo>
                  <a:pt x="2875" y="583"/>
                </a:lnTo>
                <a:lnTo>
                  <a:pt x="2875" y="583"/>
                </a:lnTo>
                <a:lnTo>
                  <a:pt x="2875" y="581"/>
                </a:lnTo>
                <a:lnTo>
                  <a:pt x="2875" y="581"/>
                </a:lnTo>
                <a:lnTo>
                  <a:pt x="2873" y="581"/>
                </a:lnTo>
                <a:lnTo>
                  <a:pt x="2873" y="581"/>
                </a:lnTo>
                <a:lnTo>
                  <a:pt x="2875" y="581"/>
                </a:lnTo>
                <a:lnTo>
                  <a:pt x="2877" y="579"/>
                </a:lnTo>
                <a:lnTo>
                  <a:pt x="2877" y="579"/>
                </a:lnTo>
                <a:lnTo>
                  <a:pt x="2877" y="577"/>
                </a:lnTo>
                <a:lnTo>
                  <a:pt x="2879" y="577"/>
                </a:lnTo>
                <a:lnTo>
                  <a:pt x="2879" y="577"/>
                </a:lnTo>
                <a:lnTo>
                  <a:pt x="2881" y="577"/>
                </a:lnTo>
                <a:lnTo>
                  <a:pt x="2881" y="577"/>
                </a:lnTo>
                <a:lnTo>
                  <a:pt x="2881" y="577"/>
                </a:lnTo>
                <a:lnTo>
                  <a:pt x="2879" y="575"/>
                </a:lnTo>
                <a:lnTo>
                  <a:pt x="2881" y="575"/>
                </a:lnTo>
                <a:lnTo>
                  <a:pt x="2883" y="575"/>
                </a:lnTo>
                <a:lnTo>
                  <a:pt x="2887" y="572"/>
                </a:lnTo>
                <a:lnTo>
                  <a:pt x="2887" y="570"/>
                </a:lnTo>
                <a:lnTo>
                  <a:pt x="2887" y="570"/>
                </a:lnTo>
                <a:lnTo>
                  <a:pt x="2889" y="570"/>
                </a:lnTo>
                <a:lnTo>
                  <a:pt x="2889" y="570"/>
                </a:lnTo>
                <a:lnTo>
                  <a:pt x="2889" y="570"/>
                </a:lnTo>
                <a:lnTo>
                  <a:pt x="2892" y="570"/>
                </a:lnTo>
                <a:lnTo>
                  <a:pt x="2892" y="570"/>
                </a:lnTo>
                <a:lnTo>
                  <a:pt x="2894" y="570"/>
                </a:lnTo>
                <a:lnTo>
                  <a:pt x="2894" y="568"/>
                </a:lnTo>
                <a:lnTo>
                  <a:pt x="2896" y="566"/>
                </a:lnTo>
                <a:lnTo>
                  <a:pt x="2900" y="566"/>
                </a:lnTo>
                <a:lnTo>
                  <a:pt x="2902" y="564"/>
                </a:lnTo>
                <a:lnTo>
                  <a:pt x="2904" y="564"/>
                </a:lnTo>
                <a:lnTo>
                  <a:pt x="2908" y="562"/>
                </a:lnTo>
                <a:lnTo>
                  <a:pt x="2908" y="562"/>
                </a:lnTo>
                <a:lnTo>
                  <a:pt x="2912" y="554"/>
                </a:lnTo>
                <a:lnTo>
                  <a:pt x="2917" y="552"/>
                </a:lnTo>
                <a:lnTo>
                  <a:pt x="2919" y="549"/>
                </a:lnTo>
                <a:lnTo>
                  <a:pt x="2919" y="549"/>
                </a:lnTo>
                <a:lnTo>
                  <a:pt x="2919" y="547"/>
                </a:lnTo>
                <a:lnTo>
                  <a:pt x="2917" y="545"/>
                </a:lnTo>
                <a:lnTo>
                  <a:pt x="2917" y="543"/>
                </a:lnTo>
                <a:lnTo>
                  <a:pt x="2917" y="541"/>
                </a:lnTo>
                <a:lnTo>
                  <a:pt x="2915" y="541"/>
                </a:lnTo>
                <a:lnTo>
                  <a:pt x="2915" y="539"/>
                </a:lnTo>
                <a:lnTo>
                  <a:pt x="2915" y="539"/>
                </a:lnTo>
                <a:lnTo>
                  <a:pt x="2917" y="537"/>
                </a:lnTo>
                <a:lnTo>
                  <a:pt x="2919" y="535"/>
                </a:lnTo>
                <a:lnTo>
                  <a:pt x="2921" y="533"/>
                </a:lnTo>
                <a:lnTo>
                  <a:pt x="2921" y="531"/>
                </a:lnTo>
                <a:lnTo>
                  <a:pt x="2921" y="531"/>
                </a:lnTo>
                <a:lnTo>
                  <a:pt x="2919" y="528"/>
                </a:lnTo>
                <a:lnTo>
                  <a:pt x="2919" y="528"/>
                </a:lnTo>
                <a:lnTo>
                  <a:pt x="2919" y="528"/>
                </a:lnTo>
                <a:lnTo>
                  <a:pt x="2919" y="528"/>
                </a:lnTo>
                <a:lnTo>
                  <a:pt x="2921" y="528"/>
                </a:lnTo>
                <a:lnTo>
                  <a:pt x="2921" y="528"/>
                </a:lnTo>
                <a:lnTo>
                  <a:pt x="2921" y="528"/>
                </a:lnTo>
                <a:lnTo>
                  <a:pt x="2921" y="528"/>
                </a:lnTo>
                <a:lnTo>
                  <a:pt x="2921" y="526"/>
                </a:lnTo>
                <a:lnTo>
                  <a:pt x="2919" y="526"/>
                </a:lnTo>
                <a:lnTo>
                  <a:pt x="2919" y="526"/>
                </a:lnTo>
                <a:lnTo>
                  <a:pt x="2921" y="526"/>
                </a:lnTo>
                <a:lnTo>
                  <a:pt x="2921" y="526"/>
                </a:lnTo>
                <a:lnTo>
                  <a:pt x="2925" y="524"/>
                </a:lnTo>
                <a:lnTo>
                  <a:pt x="2925" y="524"/>
                </a:lnTo>
                <a:lnTo>
                  <a:pt x="2925" y="524"/>
                </a:lnTo>
                <a:lnTo>
                  <a:pt x="2925" y="522"/>
                </a:lnTo>
                <a:lnTo>
                  <a:pt x="2925" y="522"/>
                </a:lnTo>
                <a:lnTo>
                  <a:pt x="2927" y="522"/>
                </a:lnTo>
                <a:lnTo>
                  <a:pt x="2929" y="522"/>
                </a:lnTo>
                <a:lnTo>
                  <a:pt x="2929" y="522"/>
                </a:lnTo>
                <a:lnTo>
                  <a:pt x="2927" y="522"/>
                </a:lnTo>
                <a:lnTo>
                  <a:pt x="2927" y="520"/>
                </a:lnTo>
                <a:lnTo>
                  <a:pt x="2929" y="520"/>
                </a:lnTo>
                <a:lnTo>
                  <a:pt x="2931" y="520"/>
                </a:lnTo>
                <a:lnTo>
                  <a:pt x="2931" y="518"/>
                </a:lnTo>
                <a:lnTo>
                  <a:pt x="2931" y="518"/>
                </a:lnTo>
                <a:lnTo>
                  <a:pt x="2931" y="516"/>
                </a:lnTo>
                <a:lnTo>
                  <a:pt x="2931" y="516"/>
                </a:lnTo>
                <a:lnTo>
                  <a:pt x="2931" y="514"/>
                </a:lnTo>
                <a:lnTo>
                  <a:pt x="2933" y="516"/>
                </a:lnTo>
                <a:lnTo>
                  <a:pt x="2933" y="516"/>
                </a:lnTo>
                <a:lnTo>
                  <a:pt x="2936" y="516"/>
                </a:lnTo>
                <a:lnTo>
                  <a:pt x="2938" y="514"/>
                </a:lnTo>
                <a:lnTo>
                  <a:pt x="2940" y="516"/>
                </a:lnTo>
                <a:lnTo>
                  <a:pt x="2942" y="518"/>
                </a:lnTo>
                <a:lnTo>
                  <a:pt x="2944" y="518"/>
                </a:lnTo>
                <a:lnTo>
                  <a:pt x="2944" y="516"/>
                </a:lnTo>
                <a:lnTo>
                  <a:pt x="2946" y="516"/>
                </a:lnTo>
                <a:lnTo>
                  <a:pt x="2950" y="516"/>
                </a:lnTo>
                <a:lnTo>
                  <a:pt x="2950" y="516"/>
                </a:lnTo>
                <a:lnTo>
                  <a:pt x="2954" y="516"/>
                </a:lnTo>
                <a:lnTo>
                  <a:pt x="2959" y="516"/>
                </a:lnTo>
                <a:lnTo>
                  <a:pt x="2959" y="516"/>
                </a:lnTo>
                <a:lnTo>
                  <a:pt x="2961" y="516"/>
                </a:lnTo>
                <a:lnTo>
                  <a:pt x="2963" y="516"/>
                </a:lnTo>
                <a:lnTo>
                  <a:pt x="2965" y="516"/>
                </a:lnTo>
                <a:lnTo>
                  <a:pt x="2965" y="516"/>
                </a:lnTo>
                <a:lnTo>
                  <a:pt x="2965" y="516"/>
                </a:lnTo>
                <a:lnTo>
                  <a:pt x="2965" y="518"/>
                </a:lnTo>
                <a:lnTo>
                  <a:pt x="2965" y="520"/>
                </a:lnTo>
                <a:lnTo>
                  <a:pt x="2967" y="520"/>
                </a:lnTo>
                <a:lnTo>
                  <a:pt x="2967" y="520"/>
                </a:lnTo>
                <a:lnTo>
                  <a:pt x="2973" y="522"/>
                </a:lnTo>
                <a:lnTo>
                  <a:pt x="2975" y="524"/>
                </a:lnTo>
                <a:lnTo>
                  <a:pt x="2975" y="526"/>
                </a:lnTo>
                <a:lnTo>
                  <a:pt x="2973" y="528"/>
                </a:lnTo>
                <a:lnTo>
                  <a:pt x="2973" y="533"/>
                </a:lnTo>
                <a:lnTo>
                  <a:pt x="2975" y="533"/>
                </a:lnTo>
                <a:lnTo>
                  <a:pt x="2975" y="533"/>
                </a:lnTo>
                <a:lnTo>
                  <a:pt x="2975" y="535"/>
                </a:lnTo>
                <a:lnTo>
                  <a:pt x="2973" y="535"/>
                </a:lnTo>
                <a:lnTo>
                  <a:pt x="2973" y="537"/>
                </a:lnTo>
                <a:lnTo>
                  <a:pt x="2973" y="537"/>
                </a:lnTo>
                <a:lnTo>
                  <a:pt x="2973" y="539"/>
                </a:lnTo>
                <a:lnTo>
                  <a:pt x="2973" y="539"/>
                </a:lnTo>
                <a:lnTo>
                  <a:pt x="2971" y="539"/>
                </a:lnTo>
                <a:lnTo>
                  <a:pt x="2969" y="537"/>
                </a:lnTo>
                <a:lnTo>
                  <a:pt x="2967" y="539"/>
                </a:lnTo>
                <a:lnTo>
                  <a:pt x="2965" y="539"/>
                </a:lnTo>
                <a:lnTo>
                  <a:pt x="2963" y="539"/>
                </a:lnTo>
                <a:lnTo>
                  <a:pt x="2963" y="541"/>
                </a:lnTo>
                <a:lnTo>
                  <a:pt x="2963" y="543"/>
                </a:lnTo>
                <a:lnTo>
                  <a:pt x="2959" y="547"/>
                </a:lnTo>
                <a:lnTo>
                  <a:pt x="2956" y="549"/>
                </a:lnTo>
                <a:lnTo>
                  <a:pt x="2954" y="552"/>
                </a:lnTo>
                <a:lnTo>
                  <a:pt x="2954" y="552"/>
                </a:lnTo>
                <a:lnTo>
                  <a:pt x="2950" y="556"/>
                </a:lnTo>
                <a:lnTo>
                  <a:pt x="2950" y="558"/>
                </a:lnTo>
                <a:lnTo>
                  <a:pt x="2948" y="558"/>
                </a:lnTo>
                <a:lnTo>
                  <a:pt x="2944" y="560"/>
                </a:lnTo>
                <a:lnTo>
                  <a:pt x="2942" y="562"/>
                </a:lnTo>
                <a:lnTo>
                  <a:pt x="2942" y="562"/>
                </a:lnTo>
                <a:lnTo>
                  <a:pt x="2938" y="566"/>
                </a:lnTo>
                <a:lnTo>
                  <a:pt x="2933" y="566"/>
                </a:lnTo>
                <a:lnTo>
                  <a:pt x="2933" y="568"/>
                </a:lnTo>
                <a:lnTo>
                  <a:pt x="2931" y="570"/>
                </a:lnTo>
                <a:lnTo>
                  <a:pt x="2931" y="570"/>
                </a:lnTo>
                <a:lnTo>
                  <a:pt x="2931" y="570"/>
                </a:lnTo>
                <a:lnTo>
                  <a:pt x="2931" y="570"/>
                </a:lnTo>
                <a:lnTo>
                  <a:pt x="2931" y="570"/>
                </a:lnTo>
                <a:lnTo>
                  <a:pt x="2929" y="570"/>
                </a:lnTo>
                <a:lnTo>
                  <a:pt x="2931" y="572"/>
                </a:lnTo>
                <a:lnTo>
                  <a:pt x="2931" y="572"/>
                </a:lnTo>
                <a:lnTo>
                  <a:pt x="2931" y="575"/>
                </a:lnTo>
                <a:lnTo>
                  <a:pt x="2927" y="575"/>
                </a:lnTo>
                <a:lnTo>
                  <a:pt x="2925" y="577"/>
                </a:lnTo>
                <a:lnTo>
                  <a:pt x="2923" y="575"/>
                </a:lnTo>
                <a:lnTo>
                  <a:pt x="2921" y="577"/>
                </a:lnTo>
                <a:lnTo>
                  <a:pt x="2921" y="577"/>
                </a:lnTo>
                <a:lnTo>
                  <a:pt x="2921" y="579"/>
                </a:lnTo>
                <a:lnTo>
                  <a:pt x="2921" y="581"/>
                </a:lnTo>
                <a:lnTo>
                  <a:pt x="2919" y="581"/>
                </a:lnTo>
                <a:lnTo>
                  <a:pt x="2919" y="583"/>
                </a:lnTo>
                <a:lnTo>
                  <a:pt x="2915" y="585"/>
                </a:lnTo>
                <a:lnTo>
                  <a:pt x="2915" y="587"/>
                </a:lnTo>
                <a:lnTo>
                  <a:pt x="2915" y="587"/>
                </a:lnTo>
                <a:lnTo>
                  <a:pt x="2912" y="589"/>
                </a:lnTo>
                <a:lnTo>
                  <a:pt x="2915" y="591"/>
                </a:lnTo>
                <a:lnTo>
                  <a:pt x="2915" y="593"/>
                </a:lnTo>
                <a:lnTo>
                  <a:pt x="2917" y="596"/>
                </a:lnTo>
                <a:lnTo>
                  <a:pt x="2917" y="598"/>
                </a:lnTo>
                <a:lnTo>
                  <a:pt x="2917" y="598"/>
                </a:lnTo>
                <a:lnTo>
                  <a:pt x="2917" y="600"/>
                </a:lnTo>
                <a:lnTo>
                  <a:pt x="2917" y="604"/>
                </a:lnTo>
                <a:lnTo>
                  <a:pt x="2917" y="606"/>
                </a:lnTo>
                <a:lnTo>
                  <a:pt x="2919" y="608"/>
                </a:lnTo>
                <a:lnTo>
                  <a:pt x="2921" y="610"/>
                </a:lnTo>
                <a:lnTo>
                  <a:pt x="2921" y="610"/>
                </a:lnTo>
                <a:lnTo>
                  <a:pt x="2921" y="612"/>
                </a:lnTo>
                <a:lnTo>
                  <a:pt x="2921" y="612"/>
                </a:lnTo>
                <a:lnTo>
                  <a:pt x="2921" y="612"/>
                </a:lnTo>
                <a:lnTo>
                  <a:pt x="2919" y="612"/>
                </a:lnTo>
                <a:lnTo>
                  <a:pt x="2919" y="612"/>
                </a:lnTo>
                <a:lnTo>
                  <a:pt x="2919" y="614"/>
                </a:lnTo>
                <a:lnTo>
                  <a:pt x="2921" y="614"/>
                </a:lnTo>
                <a:lnTo>
                  <a:pt x="2921" y="614"/>
                </a:lnTo>
                <a:lnTo>
                  <a:pt x="2919" y="614"/>
                </a:lnTo>
                <a:lnTo>
                  <a:pt x="2919" y="614"/>
                </a:lnTo>
                <a:lnTo>
                  <a:pt x="2919" y="617"/>
                </a:lnTo>
                <a:lnTo>
                  <a:pt x="2919" y="619"/>
                </a:lnTo>
                <a:lnTo>
                  <a:pt x="2919" y="621"/>
                </a:lnTo>
                <a:lnTo>
                  <a:pt x="2919" y="623"/>
                </a:lnTo>
                <a:lnTo>
                  <a:pt x="2917" y="625"/>
                </a:lnTo>
                <a:lnTo>
                  <a:pt x="2917" y="625"/>
                </a:lnTo>
                <a:lnTo>
                  <a:pt x="2917" y="629"/>
                </a:lnTo>
                <a:lnTo>
                  <a:pt x="2919" y="631"/>
                </a:lnTo>
                <a:lnTo>
                  <a:pt x="2919" y="631"/>
                </a:lnTo>
                <a:lnTo>
                  <a:pt x="2919" y="633"/>
                </a:lnTo>
                <a:lnTo>
                  <a:pt x="2919" y="633"/>
                </a:lnTo>
                <a:lnTo>
                  <a:pt x="2919" y="635"/>
                </a:lnTo>
                <a:lnTo>
                  <a:pt x="2921" y="635"/>
                </a:lnTo>
                <a:lnTo>
                  <a:pt x="2923" y="633"/>
                </a:lnTo>
                <a:lnTo>
                  <a:pt x="2923" y="633"/>
                </a:lnTo>
                <a:lnTo>
                  <a:pt x="2925" y="635"/>
                </a:lnTo>
                <a:lnTo>
                  <a:pt x="2925" y="635"/>
                </a:lnTo>
                <a:lnTo>
                  <a:pt x="2929" y="637"/>
                </a:lnTo>
                <a:lnTo>
                  <a:pt x="2933" y="640"/>
                </a:lnTo>
                <a:lnTo>
                  <a:pt x="2936" y="640"/>
                </a:lnTo>
                <a:lnTo>
                  <a:pt x="2936" y="640"/>
                </a:lnTo>
                <a:lnTo>
                  <a:pt x="2936" y="640"/>
                </a:lnTo>
                <a:lnTo>
                  <a:pt x="2933" y="642"/>
                </a:lnTo>
                <a:lnTo>
                  <a:pt x="2933" y="642"/>
                </a:lnTo>
                <a:lnTo>
                  <a:pt x="2936" y="642"/>
                </a:lnTo>
                <a:lnTo>
                  <a:pt x="2936" y="642"/>
                </a:lnTo>
                <a:lnTo>
                  <a:pt x="2936" y="642"/>
                </a:lnTo>
                <a:lnTo>
                  <a:pt x="2933" y="642"/>
                </a:lnTo>
                <a:lnTo>
                  <a:pt x="2933" y="642"/>
                </a:lnTo>
                <a:lnTo>
                  <a:pt x="2933" y="644"/>
                </a:lnTo>
                <a:lnTo>
                  <a:pt x="2933" y="644"/>
                </a:lnTo>
                <a:lnTo>
                  <a:pt x="2933" y="646"/>
                </a:lnTo>
                <a:lnTo>
                  <a:pt x="2933" y="646"/>
                </a:lnTo>
                <a:lnTo>
                  <a:pt x="2933" y="646"/>
                </a:lnTo>
                <a:lnTo>
                  <a:pt x="2936" y="646"/>
                </a:lnTo>
                <a:lnTo>
                  <a:pt x="2936" y="646"/>
                </a:lnTo>
                <a:lnTo>
                  <a:pt x="2938" y="646"/>
                </a:lnTo>
                <a:lnTo>
                  <a:pt x="2938" y="646"/>
                </a:lnTo>
                <a:lnTo>
                  <a:pt x="2938" y="644"/>
                </a:lnTo>
                <a:lnTo>
                  <a:pt x="2940" y="644"/>
                </a:lnTo>
                <a:lnTo>
                  <a:pt x="2940" y="642"/>
                </a:lnTo>
                <a:lnTo>
                  <a:pt x="2940" y="642"/>
                </a:lnTo>
                <a:lnTo>
                  <a:pt x="2942" y="644"/>
                </a:lnTo>
                <a:lnTo>
                  <a:pt x="2942" y="646"/>
                </a:lnTo>
                <a:lnTo>
                  <a:pt x="2944" y="646"/>
                </a:lnTo>
                <a:lnTo>
                  <a:pt x="2944" y="646"/>
                </a:lnTo>
                <a:lnTo>
                  <a:pt x="2944" y="648"/>
                </a:lnTo>
                <a:lnTo>
                  <a:pt x="2942" y="648"/>
                </a:lnTo>
                <a:lnTo>
                  <a:pt x="2942" y="650"/>
                </a:lnTo>
                <a:lnTo>
                  <a:pt x="2940" y="650"/>
                </a:lnTo>
                <a:lnTo>
                  <a:pt x="2942" y="650"/>
                </a:lnTo>
                <a:lnTo>
                  <a:pt x="2944" y="650"/>
                </a:lnTo>
                <a:lnTo>
                  <a:pt x="2946" y="648"/>
                </a:lnTo>
                <a:lnTo>
                  <a:pt x="2948" y="648"/>
                </a:lnTo>
                <a:lnTo>
                  <a:pt x="2950" y="648"/>
                </a:lnTo>
                <a:lnTo>
                  <a:pt x="2952" y="648"/>
                </a:lnTo>
                <a:lnTo>
                  <a:pt x="2956" y="646"/>
                </a:lnTo>
                <a:lnTo>
                  <a:pt x="2961" y="646"/>
                </a:lnTo>
                <a:lnTo>
                  <a:pt x="2963" y="646"/>
                </a:lnTo>
                <a:lnTo>
                  <a:pt x="2963" y="646"/>
                </a:lnTo>
                <a:lnTo>
                  <a:pt x="2965" y="644"/>
                </a:lnTo>
                <a:lnTo>
                  <a:pt x="2967" y="644"/>
                </a:lnTo>
                <a:lnTo>
                  <a:pt x="2969" y="644"/>
                </a:lnTo>
                <a:lnTo>
                  <a:pt x="2971" y="642"/>
                </a:lnTo>
                <a:lnTo>
                  <a:pt x="2973" y="642"/>
                </a:lnTo>
                <a:lnTo>
                  <a:pt x="2977" y="642"/>
                </a:lnTo>
                <a:lnTo>
                  <a:pt x="2977" y="640"/>
                </a:lnTo>
                <a:lnTo>
                  <a:pt x="2980" y="640"/>
                </a:lnTo>
                <a:lnTo>
                  <a:pt x="2980" y="642"/>
                </a:lnTo>
                <a:lnTo>
                  <a:pt x="2982" y="642"/>
                </a:lnTo>
                <a:lnTo>
                  <a:pt x="2982" y="640"/>
                </a:lnTo>
                <a:lnTo>
                  <a:pt x="2984" y="640"/>
                </a:lnTo>
                <a:lnTo>
                  <a:pt x="2986" y="640"/>
                </a:lnTo>
                <a:lnTo>
                  <a:pt x="2986" y="640"/>
                </a:lnTo>
                <a:lnTo>
                  <a:pt x="2984" y="637"/>
                </a:lnTo>
                <a:lnTo>
                  <a:pt x="2984" y="637"/>
                </a:lnTo>
                <a:lnTo>
                  <a:pt x="2986" y="637"/>
                </a:lnTo>
                <a:lnTo>
                  <a:pt x="2988" y="637"/>
                </a:lnTo>
                <a:lnTo>
                  <a:pt x="2990" y="637"/>
                </a:lnTo>
                <a:lnTo>
                  <a:pt x="2990" y="637"/>
                </a:lnTo>
                <a:lnTo>
                  <a:pt x="2992" y="635"/>
                </a:lnTo>
                <a:lnTo>
                  <a:pt x="2992" y="633"/>
                </a:lnTo>
                <a:lnTo>
                  <a:pt x="2994" y="633"/>
                </a:lnTo>
                <a:lnTo>
                  <a:pt x="2992" y="633"/>
                </a:lnTo>
                <a:lnTo>
                  <a:pt x="2992" y="635"/>
                </a:lnTo>
                <a:lnTo>
                  <a:pt x="2992" y="637"/>
                </a:lnTo>
                <a:lnTo>
                  <a:pt x="2992" y="637"/>
                </a:lnTo>
                <a:lnTo>
                  <a:pt x="2994" y="637"/>
                </a:lnTo>
                <a:lnTo>
                  <a:pt x="2994" y="637"/>
                </a:lnTo>
                <a:lnTo>
                  <a:pt x="2998" y="637"/>
                </a:lnTo>
                <a:lnTo>
                  <a:pt x="3000" y="635"/>
                </a:lnTo>
                <a:lnTo>
                  <a:pt x="3003" y="635"/>
                </a:lnTo>
                <a:lnTo>
                  <a:pt x="3003" y="635"/>
                </a:lnTo>
                <a:lnTo>
                  <a:pt x="3005" y="637"/>
                </a:lnTo>
                <a:lnTo>
                  <a:pt x="3007" y="635"/>
                </a:lnTo>
                <a:lnTo>
                  <a:pt x="3009" y="635"/>
                </a:lnTo>
                <a:lnTo>
                  <a:pt x="3009" y="635"/>
                </a:lnTo>
                <a:lnTo>
                  <a:pt x="3011" y="635"/>
                </a:lnTo>
                <a:lnTo>
                  <a:pt x="3015" y="635"/>
                </a:lnTo>
                <a:lnTo>
                  <a:pt x="3021" y="631"/>
                </a:lnTo>
                <a:lnTo>
                  <a:pt x="3021" y="633"/>
                </a:lnTo>
                <a:lnTo>
                  <a:pt x="3024" y="633"/>
                </a:lnTo>
                <a:lnTo>
                  <a:pt x="3024" y="635"/>
                </a:lnTo>
                <a:lnTo>
                  <a:pt x="3021" y="635"/>
                </a:lnTo>
                <a:lnTo>
                  <a:pt x="3021" y="635"/>
                </a:lnTo>
                <a:lnTo>
                  <a:pt x="3021" y="635"/>
                </a:lnTo>
                <a:lnTo>
                  <a:pt x="3024" y="640"/>
                </a:lnTo>
                <a:lnTo>
                  <a:pt x="3026" y="640"/>
                </a:lnTo>
                <a:lnTo>
                  <a:pt x="3030" y="642"/>
                </a:lnTo>
                <a:lnTo>
                  <a:pt x="3034" y="644"/>
                </a:lnTo>
                <a:lnTo>
                  <a:pt x="3036" y="642"/>
                </a:lnTo>
                <a:lnTo>
                  <a:pt x="3038" y="642"/>
                </a:lnTo>
                <a:lnTo>
                  <a:pt x="3040" y="644"/>
                </a:lnTo>
                <a:lnTo>
                  <a:pt x="3042" y="646"/>
                </a:lnTo>
                <a:lnTo>
                  <a:pt x="3042" y="646"/>
                </a:lnTo>
                <a:lnTo>
                  <a:pt x="3044" y="648"/>
                </a:lnTo>
                <a:lnTo>
                  <a:pt x="3044" y="648"/>
                </a:lnTo>
                <a:lnTo>
                  <a:pt x="3044" y="650"/>
                </a:lnTo>
                <a:lnTo>
                  <a:pt x="3038" y="648"/>
                </a:lnTo>
                <a:lnTo>
                  <a:pt x="3030" y="646"/>
                </a:lnTo>
                <a:lnTo>
                  <a:pt x="3030" y="648"/>
                </a:lnTo>
                <a:lnTo>
                  <a:pt x="3028" y="648"/>
                </a:lnTo>
                <a:lnTo>
                  <a:pt x="3028" y="650"/>
                </a:lnTo>
                <a:lnTo>
                  <a:pt x="3028" y="650"/>
                </a:lnTo>
                <a:lnTo>
                  <a:pt x="3026" y="650"/>
                </a:lnTo>
                <a:lnTo>
                  <a:pt x="3024" y="650"/>
                </a:lnTo>
                <a:lnTo>
                  <a:pt x="3021" y="650"/>
                </a:lnTo>
                <a:lnTo>
                  <a:pt x="3021" y="650"/>
                </a:lnTo>
                <a:lnTo>
                  <a:pt x="3019" y="650"/>
                </a:lnTo>
                <a:lnTo>
                  <a:pt x="3019" y="652"/>
                </a:lnTo>
                <a:lnTo>
                  <a:pt x="3017" y="654"/>
                </a:lnTo>
                <a:lnTo>
                  <a:pt x="3017" y="652"/>
                </a:lnTo>
                <a:lnTo>
                  <a:pt x="3015" y="652"/>
                </a:lnTo>
                <a:lnTo>
                  <a:pt x="3015" y="652"/>
                </a:lnTo>
                <a:lnTo>
                  <a:pt x="3013" y="652"/>
                </a:lnTo>
                <a:lnTo>
                  <a:pt x="3013" y="654"/>
                </a:lnTo>
                <a:lnTo>
                  <a:pt x="3015" y="656"/>
                </a:lnTo>
                <a:lnTo>
                  <a:pt x="3013" y="658"/>
                </a:lnTo>
                <a:lnTo>
                  <a:pt x="3013" y="658"/>
                </a:lnTo>
                <a:lnTo>
                  <a:pt x="3011" y="658"/>
                </a:lnTo>
                <a:lnTo>
                  <a:pt x="3005" y="658"/>
                </a:lnTo>
                <a:lnTo>
                  <a:pt x="2998" y="658"/>
                </a:lnTo>
                <a:lnTo>
                  <a:pt x="2996" y="658"/>
                </a:lnTo>
                <a:lnTo>
                  <a:pt x="2994" y="656"/>
                </a:lnTo>
                <a:lnTo>
                  <a:pt x="2992" y="656"/>
                </a:lnTo>
                <a:lnTo>
                  <a:pt x="2982" y="654"/>
                </a:lnTo>
                <a:lnTo>
                  <a:pt x="2980" y="654"/>
                </a:lnTo>
                <a:lnTo>
                  <a:pt x="2977" y="654"/>
                </a:lnTo>
                <a:lnTo>
                  <a:pt x="2977" y="656"/>
                </a:lnTo>
                <a:lnTo>
                  <a:pt x="2977" y="656"/>
                </a:lnTo>
                <a:lnTo>
                  <a:pt x="2975" y="656"/>
                </a:lnTo>
                <a:lnTo>
                  <a:pt x="2969" y="656"/>
                </a:lnTo>
                <a:lnTo>
                  <a:pt x="2965" y="658"/>
                </a:lnTo>
                <a:lnTo>
                  <a:pt x="2961" y="658"/>
                </a:lnTo>
                <a:lnTo>
                  <a:pt x="2959" y="661"/>
                </a:lnTo>
                <a:lnTo>
                  <a:pt x="2956" y="661"/>
                </a:lnTo>
                <a:lnTo>
                  <a:pt x="2956" y="663"/>
                </a:lnTo>
                <a:lnTo>
                  <a:pt x="2952" y="663"/>
                </a:lnTo>
                <a:lnTo>
                  <a:pt x="2950" y="663"/>
                </a:lnTo>
                <a:lnTo>
                  <a:pt x="2948" y="665"/>
                </a:lnTo>
                <a:lnTo>
                  <a:pt x="2948" y="667"/>
                </a:lnTo>
                <a:lnTo>
                  <a:pt x="2948" y="667"/>
                </a:lnTo>
                <a:lnTo>
                  <a:pt x="2948" y="667"/>
                </a:lnTo>
                <a:lnTo>
                  <a:pt x="2948" y="669"/>
                </a:lnTo>
                <a:lnTo>
                  <a:pt x="2948" y="669"/>
                </a:lnTo>
                <a:lnTo>
                  <a:pt x="2948" y="669"/>
                </a:lnTo>
                <a:lnTo>
                  <a:pt x="2948" y="671"/>
                </a:lnTo>
                <a:lnTo>
                  <a:pt x="2948" y="673"/>
                </a:lnTo>
                <a:lnTo>
                  <a:pt x="2948" y="673"/>
                </a:lnTo>
                <a:lnTo>
                  <a:pt x="2950" y="673"/>
                </a:lnTo>
                <a:lnTo>
                  <a:pt x="2950" y="673"/>
                </a:lnTo>
                <a:lnTo>
                  <a:pt x="2948" y="673"/>
                </a:lnTo>
                <a:lnTo>
                  <a:pt x="2948" y="675"/>
                </a:lnTo>
                <a:lnTo>
                  <a:pt x="2948" y="677"/>
                </a:lnTo>
                <a:lnTo>
                  <a:pt x="2950" y="679"/>
                </a:lnTo>
                <a:lnTo>
                  <a:pt x="2950" y="679"/>
                </a:lnTo>
                <a:lnTo>
                  <a:pt x="2952" y="682"/>
                </a:lnTo>
                <a:lnTo>
                  <a:pt x="2956" y="684"/>
                </a:lnTo>
                <a:lnTo>
                  <a:pt x="2956" y="684"/>
                </a:lnTo>
                <a:lnTo>
                  <a:pt x="2959" y="684"/>
                </a:lnTo>
                <a:lnTo>
                  <a:pt x="2959" y="682"/>
                </a:lnTo>
                <a:lnTo>
                  <a:pt x="2961" y="682"/>
                </a:lnTo>
                <a:lnTo>
                  <a:pt x="2961" y="682"/>
                </a:lnTo>
                <a:lnTo>
                  <a:pt x="2963" y="682"/>
                </a:lnTo>
                <a:lnTo>
                  <a:pt x="2963" y="684"/>
                </a:lnTo>
                <a:lnTo>
                  <a:pt x="2963" y="684"/>
                </a:lnTo>
                <a:lnTo>
                  <a:pt x="2963" y="684"/>
                </a:lnTo>
                <a:lnTo>
                  <a:pt x="2963" y="688"/>
                </a:lnTo>
                <a:lnTo>
                  <a:pt x="2961" y="692"/>
                </a:lnTo>
                <a:lnTo>
                  <a:pt x="2961" y="692"/>
                </a:lnTo>
                <a:lnTo>
                  <a:pt x="2961" y="694"/>
                </a:lnTo>
                <a:lnTo>
                  <a:pt x="2961" y="696"/>
                </a:lnTo>
                <a:lnTo>
                  <a:pt x="2961" y="702"/>
                </a:lnTo>
                <a:lnTo>
                  <a:pt x="2961" y="705"/>
                </a:lnTo>
                <a:lnTo>
                  <a:pt x="2959" y="707"/>
                </a:lnTo>
                <a:lnTo>
                  <a:pt x="2956" y="709"/>
                </a:lnTo>
                <a:lnTo>
                  <a:pt x="2954" y="709"/>
                </a:lnTo>
                <a:lnTo>
                  <a:pt x="2950" y="711"/>
                </a:lnTo>
                <a:lnTo>
                  <a:pt x="2946" y="709"/>
                </a:lnTo>
                <a:lnTo>
                  <a:pt x="2944" y="702"/>
                </a:lnTo>
                <a:lnTo>
                  <a:pt x="2942" y="702"/>
                </a:lnTo>
                <a:lnTo>
                  <a:pt x="2936" y="698"/>
                </a:lnTo>
                <a:lnTo>
                  <a:pt x="2936" y="696"/>
                </a:lnTo>
                <a:lnTo>
                  <a:pt x="2933" y="694"/>
                </a:lnTo>
                <a:lnTo>
                  <a:pt x="2929" y="696"/>
                </a:lnTo>
                <a:lnTo>
                  <a:pt x="2925" y="698"/>
                </a:lnTo>
                <a:lnTo>
                  <a:pt x="2923" y="698"/>
                </a:lnTo>
                <a:lnTo>
                  <a:pt x="2919" y="702"/>
                </a:lnTo>
                <a:lnTo>
                  <a:pt x="2919" y="705"/>
                </a:lnTo>
                <a:lnTo>
                  <a:pt x="2919" y="707"/>
                </a:lnTo>
                <a:lnTo>
                  <a:pt x="2917" y="709"/>
                </a:lnTo>
                <a:lnTo>
                  <a:pt x="2917" y="711"/>
                </a:lnTo>
                <a:lnTo>
                  <a:pt x="2912" y="713"/>
                </a:lnTo>
                <a:lnTo>
                  <a:pt x="2912" y="717"/>
                </a:lnTo>
                <a:lnTo>
                  <a:pt x="2912" y="726"/>
                </a:lnTo>
                <a:lnTo>
                  <a:pt x="2912" y="730"/>
                </a:lnTo>
                <a:lnTo>
                  <a:pt x="2912" y="730"/>
                </a:lnTo>
                <a:lnTo>
                  <a:pt x="2912" y="734"/>
                </a:lnTo>
                <a:lnTo>
                  <a:pt x="2915" y="738"/>
                </a:lnTo>
                <a:lnTo>
                  <a:pt x="2915" y="740"/>
                </a:lnTo>
                <a:lnTo>
                  <a:pt x="2915" y="742"/>
                </a:lnTo>
                <a:lnTo>
                  <a:pt x="2915" y="744"/>
                </a:lnTo>
                <a:lnTo>
                  <a:pt x="2915" y="749"/>
                </a:lnTo>
                <a:lnTo>
                  <a:pt x="2915" y="751"/>
                </a:lnTo>
                <a:lnTo>
                  <a:pt x="2912" y="753"/>
                </a:lnTo>
                <a:lnTo>
                  <a:pt x="2910" y="753"/>
                </a:lnTo>
                <a:lnTo>
                  <a:pt x="2908" y="751"/>
                </a:lnTo>
                <a:lnTo>
                  <a:pt x="2908" y="751"/>
                </a:lnTo>
                <a:lnTo>
                  <a:pt x="2906" y="751"/>
                </a:lnTo>
                <a:lnTo>
                  <a:pt x="2910" y="747"/>
                </a:lnTo>
                <a:lnTo>
                  <a:pt x="2912" y="742"/>
                </a:lnTo>
                <a:lnTo>
                  <a:pt x="2912" y="740"/>
                </a:lnTo>
                <a:lnTo>
                  <a:pt x="2915" y="738"/>
                </a:lnTo>
                <a:lnTo>
                  <a:pt x="2915" y="738"/>
                </a:lnTo>
                <a:lnTo>
                  <a:pt x="2912" y="738"/>
                </a:lnTo>
                <a:lnTo>
                  <a:pt x="2912" y="740"/>
                </a:lnTo>
                <a:lnTo>
                  <a:pt x="2912" y="742"/>
                </a:lnTo>
                <a:lnTo>
                  <a:pt x="2910" y="744"/>
                </a:lnTo>
                <a:lnTo>
                  <a:pt x="2910" y="747"/>
                </a:lnTo>
                <a:lnTo>
                  <a:pt x="2908" y="749"/>
                </a:lnTo>
                <a:lnTo>
                  <a:pt x="2904" y="751"/>
                </a:lnTo>
                <a:lnTo>
                  <a:pt x="2904" y="751"/>
                </a:lnTo>
                <a:lnTo>
                  <a:pt x="2900" y="751"/>
                </a:lnTo>
                <a:lnTo>
                  <a:pt x="2898" y="753"/>
                </a:lnTo>
                <a:lnTo>
                  <a:pt x="2898" y="753"/>
                </a:lnTo>
                <a:lnTo>
                  <a:pt x="2896" y="755"/>
                </a:lnTo>
                <a:lnTo>
                  <a:pt x="2896" y="757"/>
                </a:lnTo>
                <a:lnTo>
                  <a:pt x="2894" y="759"/>
                </a:lnTo>
                <a:lnTo>
                  <a:pt x="2892" y="761"/>
                </a:lnTo>
                <a:lnTo>
                  <a:pt x="2892" y="761"/>
                </a:lnTo>
                <a:lnTo>
                  <a:pt x="2889" y="763"/>
                </a:lnTo>
                <a:lnTo>
                  <a:pt x="2883" y="763"/>
                </a:lnTo>
                <a:lnTo>
                  <a:pt x="2881" y="763"/>
                </a:lnTo>
                <a:lnTo>
                  <a:pt x="2879" y="761"/>
                </a:lnTo>
                <a:lnTo>
                  <a:pt x="2877" y="759"/>
                </a:lnTo>
                <a:lnTo>
                  <a:pt x="2875" y="755"/>
                </a:lnTo>
                <a:lnTo>
                  <a:pt x="2875" y="755"/>
                </a:lnTo>
                <a:lnTo>
                  <a:pt x="2879" y="757"/>
                </a:lnTo>
                <a:lnTo>
                  <a:pt x="2881" y="757"/>
                </a:lnTo>
                <a:lnTo>
                  <a:pt x="2879" y="757"/>
                </a:lnTo>
                <a:lnTo>
                  <a:pt x="2877" y="755"/>
                </a:lnTo>
                <a:lnTo>
                  <a:pt x="2873" y="753"/>
                </a:lnTo>
                <a:lnTo>
                  <a:pt x="2871" y="753"/>
                </a:lnTo>
                <a:lnTo>
                  <a:pt x="2866" y="755"/>
                </a:lnTo>
                <a:lnTo>
                  <a:pt x="2858" y="755"/>
                </a:lnTo>
                <a:lnTo>
                  <a:pt x="2854" y="757"/>
                </a:lnTo>
                <a:lnTo>
                  <a:pt x="2852" y="759"/>
                </a:lnTo>
                <a:lnTo>
                  <a:pt x="2848" y="759"/>
                </a:lnTo>
                <a:lnTo>
                  <a:pt x="2845" y="761"/>
                </a:lnTo>
                <a:lnTo>
                  <a:pt x="2843" y="763"/>
                </a:lnTo>
                <a:lnTo>
                  <a:pt x="2843" y="763"/>
                </a:lnTo>
                <a:lnTo>
                  <a:pt x="2841" y="763"/>
                </a:lnTo>
                <a:lnTo>
                  <a:pt x="2839" y="765"/>
                </a:lnTo>
                <a:lnTo>
                  <a:pt x="2837" y="765"/>
                </a:lnTo>
                <a:lnTo>
                  <a:pt x="2829" y="767"/>
                </a:lnTo>
                <a:lnTo>
                  <a:pt x="2820" y="770"/>
                </a:lnTo>
                <a:lnTo>
                  <a:pt x="2816" y="772"/>
                </a:lnTo>
                <a:lnTo>
                  <a:pt x="2814" y="772"/>
                </a:lnTo>
                <a:lnTo>
                  <a:pt x="2814" y="772"/>
                </a:lnTo>
                <a:lnTo>
                  <a:pt x="2812" y="770"/>
                </a:lnTo>
                <a:lnTo>
                  <a:pt x="2808" y="767"/>
                </a:lnTo>
                <a:lnTo>
                  <a:pt x="2808" y="767"/>
                </a:lnTo>
                <a:lnTo>
                  <a:pt x="2808" y="770"/>
                </a:lnTo>
                <a:lnTo>
                  <a:pt x="2808" y="770"/>
                </a:lnTo>
                <a:lnTo>
                  <a:pt x="2810" y="770"/>
                </a:lnTo>
                <a:lnTo>
                  <a:pt x="2810" y="772"/>
                </a:lnTo>
                <a:lnTo>
                  <a:pt x="2810" y="772"/>
                </a:lnTo>
                <a:lnTo>
                  <a:pt x="2812" y="774"/>
                </a:lnTo>
                <a:lnTo>
                  <a:pt x="2814" y="772"/>
                </a:lnTo>
                <a:lnTo>
                  <a:pt x="2816" y="774"/>
                </a:lnTo>
                <a:lnTo>
                  <a:pt x="2818" y="774"/>
                </a:lnTo>
                <a:lnTo>
                  <a:pt x="2818" y="776"/>
                </a:lnTo>
                <a:lnTo>
                  <a:pt x="2818" y="776"/>
                </a:lnTo>
                <a:lnTo>
                  <a:pt x="2818" y="776"/>
                </a:lnTo>
                <a:lnTo>
                  <a:pt x="2818" y="778"/>
                </a:lnTo>
                <a:lnTo>
                  <a:pt x="2818" y="776"/>
                </a:lnTo>
                <a:lnTo>
                  <a:pt x="2814" y="776"/>
                </a:lnTo>
                <a:lnTo>
                  <a:pt x="2812" y="774"/>
                </a:lnTo>
                <a:lnTo>
                  <a:pt x="2810" y="774"/>
                </a:lnTo>
                <a:lnTo>
                  <a:pt x="2808" y="774"/>
                </a:lnTo>
                <a:lnTo>
                  <a:pt x="2808" y="770"/>
                </a:lnTo>
                <a:lnTo>
                  <a:pt x="2806" y="767"/>
                </a:lnTo>
                <a:lnTo>
                  <a:pt x="2804" y="767"/>
                </a:lnTo>
                <a:lnTo>
                  <a:pt x="2797" y="765"/>
                </a:lnTo>
                <a:lnTo>
                  <a:pt x="2797" y="761"/>
                </a:lnTo>
                <a:lnTo>
                  <a:pt x="2795" y="761"/>
                </a:lnTo>
                <a:lnTo>
                  <a:pt x="2793" y="761"/>
                </a:lnTo>
                <a:lnTo>
                  <a:pt x="2789" y="761"/>
                </a:lnTo>
                <a:lnTo>
                  <a:pt x="2787" y="763"/>
                </a:lnTo>
                <a:lnTo>
                  <a:pt x="2787" y="765"/>
                </a:lnTo>
                <a:lnTo>
                  <a:pt x="2785" y="765"/>
                </a:lnTo>
                <a:lnTo>
                  <a:pt x="2783" y="767"/>
                </a:lnTo>
                <a:lnTo>
                  <a:pt x="2778" y="767"/>
                </a:lnTo>
                <a:lnTo>
                  <a:pt x="2776" y="767"/>
                </a:lnTo>
                <a:lnTo>
                  <a:pt x="2774" y="772"/>
                </a:lnTo>
                <a:lnTo>
                  <a:pt x="2772" y="772"/>
                </a:lnTo>
                <a:lnTo>
                  <a:pt x="2768" y="770"/>
                </a:lnTo>
                <a:lnTo>
                  <a:pt x="2766" y="770"/>
                </a:lnTo>
                <a:lnTo>
                  <a:pt x="2766" y="770"/>
                </a:lnTo>
                <a:lnTo>
                  <a:pt x="2764" y="770"/>
                </a:lnTo>
                <a:lnTo>
                  <a:pt x="2768" y="767"/>
                </a:lnTo>
                <a:lnTo>
                  <a:pt x="2768" y="765"/>
                </a:lnTo>
                <a:lnTo>
                  <a:pt x="2768" y="763"/>
                </a:lnTo>
                <a:lnTo>
                  <a:pt x="2766" y="763"/>
                </a:lnTo>
                <a:lnTo>
                  <a:pt x="2764" y="763"/>
                </a:lnTo>
                <a:lnTo>
                  <a:pt x="2757" y="761"/>
                </a:lnTo>
                <a:lnTo>
                  <a:pt x="2755" y="761"/>
                </a:lnTo>
                <a:lnTo>
                  <a:pt x="2755" y="761"/>
                </a:lnTo>
                <a:lnTo>
                  <a:pt x="2755" y="761"/>
                </a:lnTo>
                <a:lnTo>
                  <a:pt x="2751" y="761"/>
                </a:lnTo>
                <a:lnTo>
                  <a:pt x="2751" y="759"/>
                </a:lnTo>
                <a:lnTo>
                  <a:pt x="2753" y="759"/>
                </a:lnTo>
                <a:lnTo>
                  <a:pt x="2753" y="757"/>
                </a:lnTo>
                <a:lnTo>
                  <a:pt x="2751" y="755"/>
                </a:lnTo>
                <a:lnTo>
                  <a:pt x="2751" y="755"/>
                </a:lnTo>
                <a:lnTo>
                  <a:pt x="2749" y="755"/>
                </a:lnTo>
                <a:lnTo>
                  <a:pt x="2749" y="751"/>
                </a:lnTo>
                <a:lnTo>
                  <a:pt x="2749" y="751"/>
                </a:lnTo>
                <a:lnTo>
                  <a:pt x="2749" y="751"/>
                </a:lnTo>
                <a:lnTo>
                  <a:pt x="2747" y="751"/>
                </a:lnTo>
                <a:lnTo>
                  <a:pt x="2747" y="749"/>
                </a:lnTo>
                <a:lnTo>
                  <a:pt x="2745" y="749"/>
                </a:lnTo>
                <a:lnTo>
                  <a:pt x="2745" y="749"/>
                </a:lnTo>
                <a:lnTo>
                  <a:pt x="2747" y="747"/>
                </a:lnTo>
                <a:lnTo>
                  <a:pt x="2747" y="744"/>
                </a:lnTo>
                <a:lnTo>
                  <a:pt x="2747" y="742"/>
                </a:lnTo>
                <a:lnTo>
                  <a:pt x="2747" y="742"/>
                </a:lnTo>
                <a:lnTo>
                  <a:pt x="2747" y="740"/>
                </a:lnTo>
                <a:lnTo>
                  <a:pt x="2747" y="738"/>
                </a:lnTo>
                <a:lnTo>
                  <a:pt x="2749" y="738"/>
                </a:lnTo>
                <a:lnTo>
                  <a:pt x="2749" y="738"/>
                </a:lnTo>
                <a:lnTo>
                  <a:pt x="2751" y="736"/>
                </a:lnTo>
                <a:lnTo>
                  <a:pt x="2753" y="736"/>
                </a:lnTo>
                <a:lnTo>
                  <a:pt x="2753" y="734"/>
                </a:lnTo>
                <a:lnTo>
                  <a:pt x="2751" y="734"/>
                </a:lnTo>
                <a:lnTo>
                  <a:pt x="2751" y="734"/>
                </a:lnTo>
                <a:lnTo>
                  <a:pt x="2753" y="732"/>
                </a:lnTo>
                <a:lnTo>
                  <a:pt x="2753" y="732"/>
                </a:lnTo>
                <a:lnTo>
                  <a:pt x="2755" y="734"/>
                </a:lnTo>
                <a:lnTo>
                  <a:pt x="2755" y="732"/>
                </a:lnTo>
                <a:lnTo>
                  <a:pt x="2755" y="730"/>
                </a:lnTo>
                <a:lnTo>
                  <a:pt x="2757" y="726"/>
                </a:lnTo>
                <a:lnTo>
                  <a:pt x="2757" y="726"/>
                </a:lnTo>
                <a:lnTo>
                  <a:pt x="2760" y="726"/>
                </a:lnTo>
                <a:lnTo>
                  <a:pt x="2760" y="726"/>
                </a:lnTo>
                <a:lnTo>
                  <a:pt x="2762" y="726"/>
                </a:lnTo>
                <a:lnTo>
                  <a:pt x="2764" y="726"/>
                </a:lnTo>
                <a:lnTo>
                  <a:pt x="2766" y="723"/>
                </a:lnTo>
                <a:lnTo>
                  <a:pt x="2766" y="723"/>
                </a:lnTo>
                <a:lnTo>
                  <a:pt x="2766" y="721"/>
                </a:lnTo>
                <a:lnTo>
                  <a:pt x="2766" y="719"/>
                </a:lnTo>
                <a:lnTo>
                  <a:pt x="2766" y="719"/>
                </a:lnTo>
                <a:lnTo>
                  <a:pt x="2760" y="719"/>
                </a:lnTo>
                <a:lnTo>
                  <a:pt x="2757" y="719"/>
                </a:lnTo>
                <a:lnTo>
                  <a:pt x="2757" y="717"/>
                </a:lnTo>
                <a:lnTo>
                  <a:pt x="2757" y="715"/>
                </a:lnTo>
                <a:lnTo>
                  <a:pt x="2757" y="713"/>
                </a:lnTo>
                <a:lnTo>
                  <a:pt x="2757" y="709"/>
                </a:lnTo>
                <a:lnTo>
                  <a:pt x="2757" y="709"/>
                </a:lnTo>
                <a:lnTo>
                  <a:pt x="2760" y="707"/>
                </a:lnTo>
                <a:lnTo>
                  <a:pt x="2760" y="705"/>
                </a:lnTo>
                <a:lnTo>
                  <a:pt x="2760" y="702"/>
                </a:lnTo>
                <a:lnTo>
                  <a:pt x="2760" y="700"/>
                </a:lnTo>
                <a:lnTo>
                  <a:pt x="2760" y="698"/>
                </a:lnTo>
                <a:lnTo>
                  <a:pt x="2760" y="696"/>
                </a:lnTo>
                <a:lnTo>
                  <a:pt x="2760" y="696"/>
                </a:lnTo>
                <a:lnTo>
                  <a:pt x="2762" y="694"/>
                </a:lnTo>
                <a:lnTo>
                  <a:pt x="2760" y="694"/>
                </a:lnTo>
                <a:lnTo>
                  <a:pt x="2755" y="696"/>
                </a:lnTo>
                <a:lnTo>
                  <a:pt x="2751" y="698"/>
                </a:lnTo>
                <a:lnTo>
                  <a:pt x="2749" y="700"/>
                </a:lnTo>
                <a:lnTo>
                  <a:pt x="2747" y="705"/>
                </a:lnTo>
                <a:lnTo>
                  <a:pt x="2745" y="707"/>
                </a:lnTo>
                <a:lnTo>
                  <a:pt x="2743" y="707"/>
                </a:lnTo>
                <a:lnTo>
                  <a:pt x="2739" y="707"/>
                </a:lnTo>
                <a:lnTo>
                  <a:pt x="2736" y="707"/>
                </a:lnTo>
                <a:lnTo>
                  <a:pt x="2734" y="707"/>
                </a:lnTo>
                <a:lnTo>
                  <a:pt x="2732" y="707"/>
                </a:lnTo>
                <a:lnTo>
                  <a:pt x="2730" y="711"/>
                </a:lnTo>
                <a:lnTo>
                  <a:pt x="2728" y="713"/>
                </a:lnTo>
                <a:lnTo>
                  <a:pt x="2728" y="713"/>
                </a:lnTo>
                <a:lnTo>
                  <a:pt x="2728" y="715"/>
                </a:lnTo>
                <a:lnTo>
                  <a:pt x="2728" y="715"/>
                </a:lnTo>
                <a:lnTo>
                  <a:pt x="2730" y="717"/>
                </a:lnTo>
                <a:lnTo>
                  <a:pt x="2732" y="715"/>
                </a:lnTo>
                <a:lnTo>
                  <a:pt x="2734" y="715"/>
                </a:lnTo>
                <a:lnTo>
                  <a:pt x="2736" y="713"/>
                </a:lnTo>
                <a:lnTo>
                  <a:pt x="2739" y="709"/>
                </a:lnTo>
                <a:lnTo>
                  <a:pt x="2741" y="709"/>
                </a:lnTo>
                <a:lnTo>
                  <a:pt x="2743" y="709"/>
                </a:lnTo>
                <a:lnTo>
                  <a:pt x="2741" y="713"/>
                </a:lnTo>
                <a:lnTo>
                  <a:pt x="2741" y="715"/>
                </a:lnTo>
                <a:lnTo>
                  <a:pt x="2741" y="715"/>
                </a:lnTo>
                <a:lnTo>
                  <a:pt x="2739" y="713"/>
                </a:lnTo>
                <a:lnTo>
                  <a:pt x="2739" y="715"/>
                </a:lnTo>
                <a:lnTo>
                  <a:pt x="2736" y="715"/>
                </a:lnTo>
                <a:lnTo>
                  <a:pt x="2734" y="717"/>
                </a:lnTo>
                <a:lnTo>
                  <a:pt x="2734" y="719"/>
                </a:lnTo>
                <a:lnTo>
                  <a:pt x="2734" y="719"/>
                </a:lnTo>
                <a:lnTo>
                  <a:pt x="2732" y="719"/>
                </a:lnTo>
                <a:lnTo>
                  <a:pt x="2732" y="719"/>
                </a:lnTo>
                <a:lnTo>
                  <a:pt x="2730" y="719"/>
                </a:lnTo>
                <a:lnTo>
                  <a:pt x="2728" y="717"/>
                </a:lnTo>
                <a:lnTo>
                  <a:pt x="2726" y="717"/>
                </a:lnTo>
                <a:lnTo>
                  <a:pt x="2726" y="717"/>
                </a:lnTo>
                <a:lnTo>
                  <a:pt x="2726" y="723"/>
                </a:lnTo>
                <a:lnTo>
                  <a:pt x="2726" y="728"/>
                </a:lnTo>
                <a:lnTo>
                  <a:pt x="2726" y="730"/>
                </a:lnTo>
                <a:lnTo>
                  <a:pt x="2726" y="732"/>
                </a:lnTo>
                <a:lnTo>
                  <a:pt x="2726" y="738"/>
                </a:lnTo>
                <a:lnTo>
                  <a:pt x="2728" y="740"/>
                </a:lnTo>
                <a:lnTo>
                  <a:pt x="2732" y="742"/>
                </a:lnTo>
                <a:lnTo>
                  <a:pt x="2732" y="744"/>
                </a:lnTo>
                <a:lnTo>
                  <a:pt x="2732" y="747"/>
                </a:lnTo>
                <a:lnTo>
                  <a:pt x="2732" y="747"/>
                </a:lnTo>
                <a:lnTo>
                  <a:pt x="2732" y="749"/>
                </a:lnTo>
                <a:lnTo>
                  <a:pt x="2732" y="751"/>
                </a:lnTo>
                <a:lnTo>
                  <a:pt x="2734" y="755"/>
                </a:lnTo>
                <a:lnTo>
                  <a:pt x="2734" y="757"/>
                </a:lnTo>
                <a:lnTo>
                  <a:pt x="2736" y="759"/>
                </a:lnTo>
                <a:lnTo>
                  <a:pt x="2736" y="759"/>
                </a:lnTo>
                <a:lnTo>
                  <a:pt x="2736" y="761"/>
                </a:lnTo>
                <a:lnTo>
                  <a:pt x="2736" y="761"/>
                </a:lnTo>
                <a:lnTo>
                  <a:pt x="2732" y="761"/>
                </a:lnTo>
                <a:lnTo>
                  <a:pt x="2732" y="763"/>
                </a:lnTo>
                <a:lnTo>
                  <a:pt x="2732" y="763"/>
                </a:lnTo>
                <a:lnTo>
                  <a:pt x="2734" y="763"/>
                </a:lnTo>
                <a:lnTo>
                  <a:pt x="2734" y="763"/>
                </a:lnTo>
                <a:lnTo>
                  <a:pt x="2736" y="763"/>
                </a:lnTo>
                <a:lnTo>
                  <a:pt x="2736" y="765"/>
                </a:lnTo>
                <a:lnTo>
                  <a:pt x="2736" y="770"/>
                </a:lnTo>
                <a:lnTo>
                  <a:pt x="2736" y="772"/>
                </a:lnTo>
                <a:lnTo>
                  <a:pt x="2739" y="772"/>
                </a:lnTo>
                <a:lnTo>
                  <a:pt x="2739" y="772"/>
                </a:lnTo>
                <a:lnTo>
                  <a:pt x="2741" y="772"/>
                </a:lnTo>
                <a:lnTo>
                  <a:pt x="2743" y="774"/>
                </a:lnTo>
                <a:lnTo>
                  <a:pt x="2747" y="778"/>
                </a:lnTo>
                <a:lnTo>
                  <a:pt x="2749" y="778"/>
                </a:lnTo>
                <a:lnTo>
                  <a:pt x="2747" y="778"/>
                </a:lnTo>
                <a:lnTo>
                  <a:pt x="2747" y="778"/>
                </a:lnTo>
                <a:lnTo>
                  <a:pt x="2743" y="774"/>
                </a:lnTo>
                <a:lnTo>
                  <a:pt x="2741" y="774"/>
                </a:lnTo>
                <a:lnTo>
                  <a:pt x="2736" y="774"/>
                </a:lnTo>
                <a:lnTo>
                  <a:pt x="2732" y="772"/>
                </a:lnTo>
                <a:lnTo>
                  <a:pt x="2732" y="774"/>
                </a:lnTo>
                <a:lnTo>
                  <a:pt x="2732" y="774"/>
                </a:lnTo>
                <a:lnTo>
                  <a:pt x="2730" y="776"/>
                </a:lnTo>
                <a:lnTo>
                  <a:pt x="2732" y="778"/>
                </a:lnTo>
                <a:lnTo>
                  <a:pt x="2730" y="782"/>
                </a:lnTo>
                <a:lnTo>
                  <a:pt x="2730" y="780"/>
                </a:lnTo>
                <a:lnTo>
                  <a:pt x="2730" y="778"/>
                </a:lnTo>
                <a:lnTo>
                  <a:pt x="2728" y="778"/>
                </a:lnTo>
                <a:lnTo>
                  <a:pt x="2728" y="778"/>
                </a:lnTo>
                <a:lnTo>
                  <a:pt x="2728" y="780"/>
                </a:lnTo>
                <a:lnTo>
                  <a:pt x="2728" y="780"/>
                </a:lnTo>
                <a:lnTo>
                  <a:pt x="2726" y="782"/>
                </a:lnTo>
                <a:lnTo>
                  <a:pt x="2726" y="780"/>
                </a:lnTo>
                <a:lnTo>
                  <a:pt x="2726" y="778"/>
                </a:lnTo>
                <a:lnTo>
                  <a:pt x="2724" y="776"/>
                </a:lnTo>
                <a:lnTo>
                  <a:pt x="2718" y="776"/>
                </a:lnTo>
                <a:lnTo>
                  <a:pt x="2713" y="776"/>
                </a:lnTo>
                <a:lnTo>
                  <a:pt x="2711" y="776"/>
                </a:lnTo>
                <a:lnTo>
                  <a:pt x="2711" y="778"/>
                </a:lnTo>
                <a:lnTo>
                  <a:pt x="2709" y="780"/>
                </a:lnTo>
                <a:lnTo>
                  <a:pt x="2709" y="782"/>
                </a:lnTo>
                <a:lnTo>
                  <a:pt x="2711" y="784"/>
                </a:lnTo>
                <a:lnTo>
                  <a:pt x="2711" y="784"/>
                </a:lnTo>
                <a:lnTo>
                  <a:pt x="2709" y="784"/>
                </a:lnTo>
                <a:lnTo>
                  <a:pt x="2709" y="784"/>
                </a:lnTo>
                <a:lnTo>
                  <a:pt x="2707" y="782"/>
                </a:lnTo>
                <a:lnTo>
                  <a:pt x="2707" y="780"/>
                </a:lnTo>
                <a:lnTo>
                  <a:pt x="2703" y="782"/>
                </a:lnTo>
                <a:lnTo>
                  <a:pt x="2699" y="782"/>
                </a:lnTo>
                <a:lnTo>
                  <a:pt x="2695" y="782"/>
                </a:lnTo>
                <a:lnTo>
                  <a:pt x="2692" y="782"/>
                </a:lnTo>
                <a:lnTo>
                  <a:pt x="2688" y="784"/>
                </a:lnTo>
                <a:lnTo>
                  <a:pt x="2686" y="786"/>
                </a:lnTo>
                <a:lnTo>
                  <a:pt x="2686" y="788"/>
                </a:lnTo>
                <a:lnTo>
                  <a:pt x="2682" y="791"/>
                </a:lnTo>
                <a:lnTo>
                  <a:pt x="2678" y="791"/>
                </a:lnTo>
                <a:lnTo>
                  <a:pt x="2678" y="791"/>
                </a:lnTo>
                <a:lnTo>
                  <a:pt x="2678" y="791"/>
                </a:lnTo>
                <a:lnTo>
                  <a:pt x="2676" y="793"/>
                </a:lnTo>
                <a:lnTo>
                  <a:pt x="2676" y="793"/>
                </a:lnTo>
                <a:lnTo>
                  <a:pt x="2674" y="801"/>
                </a:lnTo>
                <a:lnTo>
                  <a:pt x="2674" y="803"/>
                </a:lnTo>
                <a:lnTo>
                  <a:pt x="2672" y="805"/>
                </a:lnTo>
                <a:lnTo>
                  <a:pt x="2669" y="807"/>
                </a:lnTo>
                <a:lnTo>
                  <a:pt x="2667" y="809"/>
                </a:lnTo>
                <a:lnTo>
                  <a:pt x="2667" y="809"/>
                </a:lnTo>
                <a:lnTo>
                  <a:pt x="2665" y="809"/>
                </a:lnTo>
                <a:lnTo>
                  <a:pt x="2665" y="811"/>
                </a:lnTo>
                <a:lnTo>
                  <a:pt x="2665" y="814"/>
                </a:lnTo>
                <a:lnTo>
                  <a:pt x="2667" y="816"/>
                </a:lnTo>
                <a:lnTo>
                  <a:pt x="2667" y="816"/>
                </a:lnTo>
                <a:lnTo>
                  <a:pt x="2667" y="816"/>
                </a:lnTo>
                <a:lnTo>
                  <a:pt x="2665" y="816"/>
                </a:lnTo>
                <a:lnTo>
                  <a:pt x="2667" y="818"/>
                </a:lnTo>
                <a:lnTo>
                  <a:pt x="2667" y="818"/>
                </a:lnTo>
                <a:lnTo>
                  <a:pt x="2669" y="818"/>
                </a:lnTo>
                <a:lnTo>
                  <a:pt x="2669" y="820"/>
                </a:lnTo>
                <a:lnTo>
                  <a:pt x="2669" y="820"/>
                </a:lnTo>
                <a:lnTo>
                  <a:pt x="2667" y="820"/>
                </a:lnTo>
                <a:lnTo>
                  <a:pt x="2663" y="818"/>
                </a:lnTo>
                <a:lnTo>
                  <a:pt x="2661" y="816"/>
                </a:lnTo>
                <a:lnTo>
                  <a:pt x="2659" y="818"/>
                </a:lnTo>
                <a:lnTo>
                  <a:pt x="2659" y="818"/>
                </a:lnTo>
                <a:lnTo>
                  <a:pt x="2657" y="818"/>
                </a:lnTo>
                <a:lnTo>
                  <a:pt x="2659" y="818"/>
                </a:lnTo>
                <a:lnTo>
                  <a:pt x="2659" y="820"/>
                </a:lnTo>
                <a:lnTo>
                  <a:pt x="2661" y="820"/>
                </a:lnTo>
                <a:lnTo>
                  <a:pt x="2663" y="820"/>
                </a:lnTo>
                <a:lnTo>
                  <a:pt x="2665" y="820"/>
                </a:lnTo>
                <a:lnTo>
                  <a:pt x="2667" y="820"/>
                </a:lnTo>
                <a:lnTo>
                  <a:pt x="2669" y="820"/>
                </a:lnTo>
                <a:lnTo>
                  <a:pt x="2667" y="822"/>
                </a:lnTo>
                <a:lnTo>
                  <a:pt x="2665" y="820"/>
                </a:lnTo>
                <a:lnTo>
                  <a:pt x="2663" y="822"/>
                </a:lnTo>
                <a:lnTo>
                  <a:pt x="2661" y="822"/>
                </a:lnTo>
                <a:lnTo>
                  <a:pt x="2659" y="820"/>
                </a:lnTo>
                <a:lnTo>
                  <a:pt x="2657" y="820"/>
                </a:lnTo>
                <a:lnTo>
                  <a:pt x="2657" y="820"/>
                </a:lnTo>
                <a:lnTo>
                  <a:pt x="2655" y="822"/>
                </a:lnTo>
                <a:lnTo>
                  <a:pt x="2651" y="822"/>
                </a:lnTo>
                <a:lnTo>
                  <a:pt x="2642" y="826"/>
                </a:lnTo>
                <a:lnTo>
                  <a:pt x="2636" y="828"/>
                </a:lnTo>
                <a:lnTo>
                  <a:pt x="2634" y="828"/>
                </a:lnTo>
                <a:lnTo>
                  <a:pt x="2632" y="830"/>
                </a:lnTo>
                <a:lnTo>
                  <a:pt x="2632" y="830"/>
                </a:lnTo>
                <a:lnTo>
                  <a:pt x="2630" y="832"/>
                </a:lnTo>
                <a:lnTo>
                  <a:pt x="2630" y="841"/>
                </a:lnTo>
                <a:lnTo>
                  <a:pt x="2632" y="843"/>
                </a:lnTo>
                <a:lnTo>
                  <a:pt x="2630" y="843"/>
                </a:lnTo>
                <a:lnTo>
                  <a:pt x="2630" y="843"/>
                </a:lnTo>
                <a:lnTo>
                  <a:pt x="2628" y="845"/>
                </a:lnTo>
                <a:lnTo>
                  <a:pt x="2625" y="847"/>
                </a:lnTo>
                <a:lnTo>
                  <a:pt x="2621" y="849"/>
                </a:lnTo>
                <a:lnTo>
                  <a:pt x="2617" y="849"/>
                </a:lnTo>
                <a:lnTo>
                  <a:pt x="2611" y="853"/>
                </a:lnTo>
                <a:lnTo>
                  <a:pt x="2609" y="853"/>
                </a:lnTo>
                <a:lnTo>
                  <a:pt x="2609" y="856"/>
                </a:lnTo>
                <a:lnTo>
                  <a:pt x="2609" y="856"/>
                </a:lnTo>
                <a:lnTo>
                  <a:pt x="2611" y="858"/>
                </a:lnTo>
                <a:lnTo>
                  <a:pt x="2615" y="858"/>
                </a:lnTo>
                <a:lnTo>
                  <a:pt x="2613" y="858"/>
                </a:lnTo>
                <a:lnTo>
                  <a:pt x="2609" y="858"/>
                </a:lnTo>
                <a:lnTo>
                  <a:pt x="2607" y="860"/>
                </a:lnTo>
                <a:lnTo>
                  <a:pt x="2604" y="860"/>
                </a:lnTo>
                <a:lnTo>
                  <a:pt x="2600" y="860"/>
                </a:lnTo>
                <a:lnTo>
                  <a:pt x="2596" y="860"/>
                </a:lnTo>
                <a:lnTo>
                  <a:pt x="2594" y="858"/>
                </a:lnTo>
                <a:lnTo>
                  <a:pt x="2592" y="858"/>
                </a:lnTo>
                <a:lnTo>
                  <a:pt x="2590" y="858"/>
                </a:lnTo>
                <a:lnTo>
                  <a:pt x="2590" y="856"/>
                </a:lnTo>
                <a:lnTo>
                  <a:pt x="2590" y="853"/>
                </a:lnTo>
                <a:lnTo>
                  <a:pt x="2590" y="853"/>
                </a:lnTo>
                <a:lnTo>
                  <a:pt x="2588" y="851"/>
                </a:lnTo>
                <a:lnTo>
                  <a:pt x="2586" y="853"/>
                </a:lnTo>
                <a:lnTo>
                  <a:pt x="2584" y="853"/>
                </a:lnTo>
                <a:lnTo>
                  <a:pt x="2581" y="853"/>
                </a:lnTo>
                <a:lnTo>
                  <a:pt x="2581" y="853"/>
                </a:lnTo>
                <a:lnTo>
                  <a:pt x="2581" y="853"/>
                </a:lnTo>
                <a:lnTo>
                  <a:pt x="2581" y="856"/>
                </a:lnTo>
                <a:lnTo>
                  <a:pt x="2584" y="860"/>
                </a:lnTo>
                <a:lnTo>
                  <a:pt x="2586" y="862"/>
                </a:lnTo>
                <a:lnTo>
                  <a:pt x="2586" y="868"/>
                </a:lnTo>
                <a:lnTo>
                  <a:pt x="2586" y="870"/>
                </a:lnTo>
                <a:lnTo>
                  <a:pt x="2588" y="872"/>
                </a:lnTo>
                <a:lnTo>
                  <a:pt x="2588" y="872"/>
                </a:lnTo>
                <a:lnTo>
                  <a:pt x="2581" y="872"/>
                </a:lnTo>
                <a:lnTo>
                  <a:pt x="2581" y="872"/>
                </a:lnTo>
                <a:lnTo>
                  <a:pt x="2579" y="870"/>
                </a:lnTo>
                <a:lnTo>
                  <a:pt x="2579" y="872"/>
                </a:lnTo>
                <a:lnTo>
                  <a:pt x="2579" y="872"/>
                </a:lnTo>
                <a:lnTo>
                  <a:pt x="2577" y="872"/>
                </a:lnTo>
                <a:lnTo>
                  <a:pt x="2573" y="872"/>
                </a:lnTo>
                <a:lnTo>
                  <a:pt x="2569" y="874"/>
                </a:lnTo>
                <a:lnTo>
                  <a:pt x="2567" y="872"/>
                </a:lnTo>
                <a:lnTo>
                  <a:pt x="2565" y="870"/>
                </a:lnTo>
                <a:lnTo>
                  <a:pt x="2560" y="868"/>
                </a:lnTo>
                <a:lnTo>
                  <a:pt x="2558" y="868"/>
                </a:lnTo>
                <a:lnTo>
                  <a:pt x="2556" y="870"/>
                </a:lnTo>
                <a:lnTo>
                  <a:pt x="2554" y="870"/>
                </a:lnTo>
                <a:lnTo>
                  <a:pt x="2552" y="870"/>
                </a:lnTo>
                <a:lnTo>
                  <a:pt x="2548" y="870"/>
                </a:lnTo>
                <a:lnTo>
                  <a:pt x="2542" y="872"/>
                </a:lnTo>
                <a:lnTo>
                  <a:pt x="2540" y="874"/>
                </a:lnTo>
                <a:lnTo>
                  <a:pt x="2540" y="876"/>
                </a:lnTo>
                <a:lnTo>
                  <a:pt x="2540" y="876"/>
                </a:lnTo>
                <a:lnTo>
                  <a:pt x="2540" y="876"/>
                </a:lnTo>
                <a:lnTo>
                  <a:pt x="2542" y="876"/>
                </a:lnTo>
                <a:lnTo>
                  <a:pt x="2542" y="876"/>
                </a:lnTo>
                <a:lnTo>
                  <a:pt x="2544" y="876"/>
                </a:lnTo>
                <a:lnTo>
                  <a:pt x="2544" y="876"/>
                </a:lnTo>
                <a:lnTo>
                  <a:pt x="2546" y="876"/>
                </a:lnTo>
                <a:lnTo>
                  <a:pt x="2546" y="879"/>
                </a:lnTo>
                <a:lnTo>
                  <a:pt x="2544" y="879"/>
                </a:lnTo>
                <a:lnTo>
                  <a:pt x="2542" y="879"/>
                </a:lnTo>
                <a:lnTo>
                  <a:pt x="2542" y="879"/>
                </a:lnTo>
                <a:lnTo>
                  <a:pt x="2542" y="879"/>
                </a:lnTo>
                <a:lnTo>
                  <a:pt x="2542" y="879"/>
                </a:lnTo>
                <a:lnTo>
                  <a:pt x="2542" y="881"/>
                </a:lnTo>
                <a:lnTo>
                  <a:pt x="2544" y="881"/>
                </a:lnTo>
                <a:lnTo>
                  <a:pt x="2546" y="881"/>
                </a:lnTo>
                <a:lnTo>
                  <a:pt x="2544" y="881"/>
                </a:lnTo>
                <a:lnTo>
                  <a:pt x="2542" y="883"/>
                </a:lnTo>
                <a:lnTo>
                  <a:pt x="2542" y="883"/>
                </a:lnTo>
                <a:lnTo>
                  <a:pt x="2540" y="883"/>
                </a:lnTo>
                <a:lnTo>
                  <a:pt x="2544" y="885"/>
                </a:lnTo>
                <a:lnTo>
                  <a:pt x="2544" y="887"/>
                </a:lnTo>
                <a:lnTo>
                  <a:pt x="2546" y="887"/>
                </a:lnTo>
                <a:lnTo>
                  <a:pt x="2546" y="887"/>
                </a:lnTo>
                <a:lnTo>
                  <a:pt x="2548" y="887"/>
                </a:lnTo>
                <a:lnTo>
                  <a:pt x="2552" y="887"/>
                </a:lnTo>
                <a:lnTo>
                  <a:pt x="2556" y="889"/>
                </a:lnTo>
                <a:lnTo>
                  <a:pt x="2558" y="889"/>
                </a:lnTo>
                <a:lnTo>
                  <a:pt x="2558" y="889"/>
                </a:lnTo>
                <a:lnTo>
                  <a:pt x="2560" y="889"/>
                </a:lnTo>
                <a:lnTo>
                  <a:pt x="2560" y="889"/>
                </a:lnTo>
                <a:lnTo>
                  <a:pt x="2560" y="889"/>
                </a:lnTo>
                <a:lnTo>
                  <a:pt x="2563" y="889"/>
                </a:lnTo>
                <a:lnTo>
                  <a:pt x="2563" y="891"/>
                </a:lnTo>
                <a:lnTo>
                  <a:pt x="2565" y="891"/>
                </a:lnTo>
                <a:lnTo>
                  <a:pt x="2567" y="891"/>
                </a:lnTo>
                <a:lnTo>
                  <a:pt x="2567" y="891"/>
                </a:lnTo>
                <a:lnTo>
                  <a:pt x="2569" y="891"/>
                </a:lnTo>
                <a:lnTo>
                  <a:pt x="2567" y="893"/>
                </a:lnTo>
                <a:lnTo>
                  <a:pt x="2567" y="893"/>
                </a:lnTo>
                <a:lnTo>
                  <a:pt x="2569" y="893"/>
                </a:lnTo>
                <a:lnTo>
                  <a:pt x="2571" y="893"/>
                </a:lnTo>
                <a:lnTo>
                  <a:pt x="2571" y="893"/>
                </a:lnTo>
                <a:lnTo>
                  <a:pt x="2573" y="893"/>
                </a:lnTo>
                <a:lnTo>
                  <a:pt x="2571" y="895"/>
                </a:lnTo>
                <a:lnTo>
                  <a:pt x="2571" y="895"/>
                </a:lnTo>
                <a:lnTo>
                  <a:pt x="2571" y="897"/>
                </a:lnTo>
                <a:lnTo>
                  <a:pt x="2573" y="897"/>
                </a:lnTo>
                <a:lnTo>
                  <a:pt x="2573" y="897"/>
                </a:lnTo>
                <a:lnTo>
                  <a:pt x="2579" y="897"/>
                </a:lnTo>
                <a:lnTo>
                  <a:pt x="2581" y="897"/>
                </a:lnTo>
                <a:lnTo>
                  <a:pt x="2581" y="897"/>
                </a:lnTo>
                <a:lnTo>
                  <a:pt x="2579" y="897"/>
                </a:lnTo>
                <a:lnTo>
                  <a:pt x="2579" y="897"/>
                </a:lnTo>
                <a:lnTo>
                  <a:pt x="2577" y="897"/>
                </a:lnTo>
                <a:lnTo>
                  <a:pt x="2577" y="897"/>
                </a:lnTo>
                <a:lnTo>
                  <a:pt x="2575" y="900"/>
                </a:lnTo>
                <a:lnTo>
                  <a:pt x="2577" y="900"/>
                </a:lnTo>
                <a:lnTo>
                  <a:pt x="2577" y="900"/>
                </a:lnTo>
                <a:lnTo>
                  <a:pt x="2579" y="902"/>
                </a:lnTo>
                <a:lnTo>
                  <a:pt x="2577" y="904"/>
                </a:lnTo>
                <a:lnTo>
                  <a:pt x="2577" y="904"/>
                </a:lnTo>
                <a:lnTo>
                  <a:pt x="2577" y="906"/>
                </a:lnTo>
                <a:lnTo>
                  <a:pt x="2579" y="908"/>
                </a:lnTo>
                <a:lnTo>
                  <a:pt x="2581" y="910"/>
                </a:lnTo>
                <a:lnTo>
                  <a:pt x="2588" y="914"/>
                </a:lnTo>
                <a:lnTo>
                  <a:pt x="2588" y="914"/>
                </a:lnTo>
                <a:lnTo>
                  <a:pt x="2590" y="914"/>
                </a:lnTo>
                <a:lnTo>
                  <a:pt x="2592" y="914"/>
                </a:lnTo>
                <a:lnTo>
                  <a:pt x="2592" y="916"/>
                </a:lnTo>
                <a:lnTo>
                  <a:pt x="2592" y="916"/>
                </a:lnTo>
                <a:lnTo>
                  <a:pt x="2592" y="921"/>
                </a:lnTo>
                <a:lnTo>
                  <a:pt x="2592" y="923"/>
                </a:lnTo>
                <a:lnTo>
                  <a:pt x="2592" y="925"/>
                </a:lnTo>
                <a:lnTo>
                  <a:pt x="2592" y="925"/>
                </a:lnTo>
                <a:lnTo>
                  <a:pt x="2592" y="925"/>
                </a:lnTo>
                <a:lnTo>
                  <a:pt x="2590" y="925"/>
                </a:lnTo>
                <a:lnTo>
                  <a:pt x="2590" y="925"/>
                </a:lnTo>
                <a:lnTo>
                  <a:pt x="2590" y="925"/>
                </a:lnTo>
                <a:lnTo>
                  <a:pt x="2594" y="929"/>
                </a:lnTo>
                <a:lnTo>
                  <a:pt x="2596" y="929"/>
                </a:lnTo>
                <a:lnTo>
                  <a:pt x="2596" y="931"/>
                </a:lnTo>
                <a:lnTo>
                  <a:pt x="2598" y="937"/>
                </a:lnTo>
                <a:lnTo>
                  <a:pt x="2600" y="937"/>
                </a:lnTo>
                <a:lnTo>
                  <a:pt x="2600" y="937"/>
                </a:lnTo>
                <a:lnTo>
                  <a:pt x="2598" y="937"/>
                </a:lnTo>
                <a:lnTo>
                  <a:pt x="2598" y="937"/>
                </a:lnTo>
                <a:lnTo>
                  <a:pt x="2596" y="933"/>
                </a:lnTo>
                <a:lnTo>
                  <a:pt x="2596" y="931"/>
                </a:lnTo>
                <a:lnTo>
                  <a:pt x="2594" y="929"/>
                </a:lnTo>
                <a:lnTo>
                  <a:pt x="2592" y="929"/>
                </a:lnTo>
                <a:lnTo>
                  <a:pt x="2592" y="931"/>
                </a:lnTo>
                <a:lnTo>
                  <a:pt x="2590" y="935"/>
                </a:lnTo>
                <a:lnTo>
                  <a:pt x="2590" y="944"/>
                </a:lnTo>
                <a:lnTo>
                  <a:pt x="2590" y="944"/>
                </a:lnTo>
                <a:lnTo>
                  <a:pt x="2590" y="944"/>
                </a:lnTo>
                <a:lnTo>
                  <a:pt x="2592" y="941"/>
                </a:lnTo>
                <a:lnTo>
                  <a:pt x="2592" y="944"/>
                </a:lnTo>
                <a:lnTo>
                  <a:pt x="2590" y="944"/>
                </a:lnTo>
                <a:lnTo>
                  <a:pt x="2590" y="946"/>
                </a:lnTo>
                <a:lnTo>
                  <a:pt x="2588" y="956"/>
                </a:lnTo>
                <a:lnTo>
                  <a:pt x="2586" y="962"/>
                </a:lnTo>
                <a:lnTo>
                  <a:pt x="2584" y="965"/>
                </a:lnTo>
                <a:lnTo>
                  <a:pt x="2581" y="967"/>
                </a:lnTo>
                <a:lnTo>
                  <a:pt x="2581" y="967"/>
                </a:lnTo>
                <a:lnTo>
                  <a:pt x="2579" y="967"/>
                </a:lnTo>
                <a:lnTo>
                  <a:pt x="2575" y="967"/>
                </a:lnTo>
                <a:lnTo>
                  <a:pt x="2573" y="967"/>
                </a:lnTo>
                <a:lnTo>
                  <a:pt x="2571" y="967"/>
                </a:lnTo>
                <a:lnTo>
                  <a:pt x="2567" y="965"/>
                </a:lnTo>
                <a:lnTo>
                  <a:pt x="2565" y="965"/>
                </a:lnTo>
                <a:lnTo>
                  <a:pt x="2563" y="967"/>
                </a:lnTo>
                <a:lnTo>
                  <a:pt x="2558" y="965"/>
                </a:lnTo>
                <a:lnTo>
                  <a:pt x="2556" y="965"/>
                </a:lnTo>
                <a:lnTo>
                  <a:pt x="2556" y="965"/>
                </a:lnTo>
                <a:lnTo>
                  <a:pt x="2552" y="965"/>
                </a:lnTo>
                <a:lnTo>
                  <a:pt x="2552" y="965"/>
                </a:lnTo>
                <a:lnTo>
                  <a:pt x="2550" y="965"/>
                </a:lnTo>
                <a:lnTo>
                  <a:pt x="2546" y="967"/>
                </a:lnTo>
                <a:lnTo>
                  <a:pt x="2542" y="967"/>
                </a:lnTo>
                <a:lnTo>
                  <a:pt x="2533" y="965"/>
                </a:lnTo>
                <a:lnTo>
                  <a:pt x="2531" y="962"/>
                </a:lnTo>
                <a:lnTo>
                  <a:pt x="2525" y="962"/>
                </a:lnTo>
                <a:lnTo>
                  <a:pt x="2523" y="962"/>
                </a:lnTo>
                <a:lnTo>
                  <a:pt x="2521" y="962"/>
                </a:lnTo>
                <a:lnTo>
                  <a:pt x="2519" y="962"/>
                </a:lnTo>
                <a:lnTo>
                  <a:pt x="2514" y="962"/>
                </a:lnTo>
                <a:lnTo>
                  <a:pt x="2512" y="962"/>
                </a:lnTo>
                <a:lnTo>
                  <a:pt x="2508" y="962"/>
                </a:lnTo>
                <a:lnTo>
                  <a:pt x="2506" y="962"/>
                </a:lnTo>
                <a:lnTo>
                  <a:pt x="2502" y="962"/>
                </a:lnTo>
                <a:lnTo>
                  <a:pt x="2500" y="960"/>
                </a:lnTo>
                <a:lnTo>
                  <a:pt x="2500" y="960"/>
                </a:lnTo>
                <a:lnTo>
                  <a:pt x="2498" y="960"/>
                </a:lnTo>
                <a:lnTo>
                  <a:pt x="2496" y="960"/>
                </a:lnTo>
                <a:lnTo>
                  <a:pt x="2493" y="960"/>
                </a:lnTo>
                <a:lnTo>
                  <a:pt x="2491" y="960"/>
                </a:lnTo>
                <a:lnTo>
                  <a:pt x="2489" y="962"/>
                </a:lnTo>
                <a:lnTo>
                  <a:pt x="2487" y="962"/>
                </a:lnTo>
                <a:lnTo>
                  <a:pt x="2487" y="965"/>
                </a:lnTo>
                <a:lnTo>
                  <a:pt x="2487" y="965"/>
                </a:lnTo>
                <a:lnTo>
                  <a:pt x="2489" y="965"/>
                </a:lnTo>
                <a:lnTo>
                  <a:pt x="2487" y="967"/>
                </a:lnTo>
                <a:lnTo>
                  <a:pt x="2485" y="967"/>
                </a:lnTo>
                <a:lnTo>
                  <a:pt x="2485" y="967"/>
                </a:lnTo>
                <a:lnTo>
                  <a:pt x="2483" y="967"/>
                </a:lnTo>
                <a:lnTo>
                  <a:pt x="2479" y="967"/>
                </a:lnTo>
                <a:lnTo>
                  <a:pt x="2477" y="969"/>
                </a:lnTo>
                <a:lnTo>
                  <a:pt x="2477" y="969"/>
                </a:lnTo>
                <a:lnTo>
                  <a:pt x="2475" y="971"/>
                </a:lnTo>
                <a:lnTo>
                  <a:pt x="2475" y="973"/>
                </a:lnTo>
                <a:lnTo>
                  <a:pt x="2475" y="973"/>
                </a:lnTo>
                <a:lnTo>
                  <a:pt x="2475" y="975"/>
                </a:lnTo>
                <a:lnTo>
                  <a:pt x="2475" y="975"/>
                </a:lnTo>
                <a:lnTo>
                  <a:pt x="2477" y="977"/>
                </a:lnTo>
                <a:lnTo>
                  <a:pt x="2479" y="977"/>
                </a:lnTo>
                <a:lnTo>
                  <a:pt x="2479" y="977"/>
                </a:lnTo>
                <a:lnTo>
                  <a:pt x="2477" y="979"/>
                </a:lnTo>
                <a:lnTo>
                  <a:pt x="2477" y="979"/>
                </a:lnTo>
                <a:lnTo>
                  <a:pt x="2477" y="981"/>
                </a:lnTo>
                <a:lnTo>
                  <a:pt x="2481" y="979"/>
                </a:lnTo>
                <a:lnTo>
                  <a:pt x="2481" y="979"/>
                </a:lnTo>
                <a:lnTo>
                  <a:pt x="2481" y="981"/>
                </a:lnTo>
                <a:lnTo>
                  <a:pt x="2481" y="981"/>
                </a:lnTo>
                <a:lnTo>
                  <a:pt x="2481" y="983"/>
                </a:lnTo>
                <a:lnTo>
                  <a:pt x="2481" y="983"/>
                </a:lnTo>
                <a:lnTo>
                  <a:pt x="2481" y="983"/>
                </a:lnTo>
                <a:lnTo>
                  <a:pt x="2481" y="986"/>
                </a:lnTo>
                <a:lnTo>
                  <a:pt x="2481" y="986"/>
                </a:lnTo>
                <a:lnTo>
                  <a:pt x="2481" y="986"/>
                </a:lnTo>
                <a:lnTo>
                  <a:pt x="2481" y="986"/>
                </a:lnTo>
                <a:lnTo>
                  <a:pt x="2481" y="988"/>
                </a:lnTo>
                <a:lnTo>
                  <a:pt x="2479" y="988"/>
                </a:lnTo>
                <a:lnTo>
                  <a:pt x="2479" y="992"/>
                </a:lnTo>
                <a:lnTo>
                  <a:pt x="2479" y="992"/>
                </a:lnTo>
                <a:lnTo>
                  <a:pt x="2481" y="992"/>
                </a:lnTo>
                <a:lnTo>
                  <a:pt x="2479" y="994"/>
                </a:lnTo>
                <a:lnTo>
                  <a:pt x="2479" y="994"/>
                </a:lnTo>
                <a:lnTo>
                  <a:pt x="2479" y="996"/>
                </a:lnTo>
                <a:lnTo>
                  <a:pt x="2481" y="996"/>
                </a:lnTo>
                <a:lnTo>
                  <a:pt x="2481" y="996"/>
                </a:lnTo>
                <a:lnTo>
                  <a:pt x="2481" y="998"/>
                </a:lnTo>
                <a:lnTo>
                  <a:pt x="2481" y="1002"/>
                </a:lnTo>
                <a:lnTo>
                  <a:pt x="2483" y="1004"/>
                </a:lnTo>
                <a:lnTo>
                  <a:pt x="2483" y="1006"/>
                </a:lnTo>
                <a:lnTo>
                  <a:pt x="2483" y="1006"/>
                </a:lnTo>
                <a:lnTo>
                  <a:pt x="2483" y="1009"/>
                </a:lnTo>
                <a:lnTo>
                  <a:pt x="2481" y="1013"/>
                </a:lnTo>
                <a:lnTo>
                  <a:pt x="2481" y="1013"/>
                </a:lnTo>
                <a:lnTo>
                  <a:pt x="2481" y="1015"/>
                </a:lnTo>
                <a:lnTo>
                  <a:pt x="2479" y="1021"/>
                </a:lnTo>
                <a:lnTo>
                  <a:pt x="2479" y="1021"/>
                </a:lnTo>
                <a:lnTo>
                  <a:pt x="2479" y="1021"/>
                </a:lnTo>
                <a:lnTo>
                  <a:pt x="2479" y="1023"/>
                </a:lnTo>
                <a:lnTo>
                  <a:pt x="2477" y="1027"/>
                </a:lnTo>
                <a:lnTo>
                  <a:pt x="2475" y="1032"/>
                </a:lnTo>
                <a:lnTo>
                  <a:pt x="2475" y="1034"/>
                </a:lnTo>
                <a:lnTo>
                  <a:pt x="2472" y="1036"/>
                </a:lnTo>
                <a:lnTo>
                  <a:pt x="2472" y="1036"/>
                </a:lnTo>
                <a:lnTo>
                  <a:pt x="2472" y="1036"/>
                </a:lnTo>
                <a:lnTo>
                  <a:pt x="2472" y="1038"/>
                </a:lnTo>
                <a:lnTo>
                  <a:pt x="2470" y="1040"/>
                </a:lnTo>
                <a:lnTo>
                  <a:pt x="2470" y="1042"/>
                </a:lnTo>
                <a:lnTo>
                  <a:pt x="2470" y="1044"/>
                </a:lnTo>
                <a:lnTo>
                  <a:pt x="2470" y="1044"/>
                </a:lnTo>
                <a:lnTo>
                  <a:pt x="2470" y="1046"/>
                </a:lnTo>
                <a:lnTo>
                  <a:pt x="2470" y="1046"/>
                </a:lnTo>
                <a:lnTo>
                  <a:pt x="2472" y="1046"/>
                </a:lnTo>
                <a:lnTo>
                  <a:pt x="2475" y="1046"/>
                </a:lnTo>
                <a:lnTo>
                  <a:pt x="2475" y="1046"/>
                </a:lnTo>
                <a:lnTo>
                  <a:pt x="2477" y="1044"/>
                </a:lnTo>
                <a:lnTo>
                  <a:pt x="2479" y="1042"/>
                </a:lnTo>
                <a:lnTo>
                  <a:pt x="2479" y="1040"/>
                </a:lnTo>
                <a:lnTo>
                  <a:pt x="2481" y="1040"/>
                </a:lnTo>
                <a:lnTo>
                  <a:pt x="2479" y="1042"/>
                </a:lnTo>
                <a:lnTo>
                  <a:pt x="2477" y="1042"/>
                </a:lnTo>
                <a:lnTo>
                  <a:pt x="2477" y="1044"/>
                </a:lnTo>
                <a:lnTo>
                  <a:pt x="2477" y="1046"/>
                </a:lnTo>
                <a:lnTo>
                  <a:pt x="2477" y="1046"/>
                </a:lnTo>
                <a:lnTo>
                  <a:pt x="2475" y="1046"/>
                </a:lnTo>
                <a:lnTo>
                  <a:pt x="2475" y="1046"/>
                </a:lnTo>
                <a:lnTo>
                  <a:pt x="2475" y="1048"/>
                </a:lnTo>
                <a:lnTo>
                  <a:pt x="2475" y="1050"/>
                </a:lnTo>
                <a:lnTo>
                  <a:pt x="2475" y="1050"/>
                </a:lnTo>
                <a:lnTo>
                  <a:pt x="2477" y="1050"/>
                </a:lnTo>
                <a:lnTo>
                  <a:pt x="2479" y="1050"/>
                </a:lnTo>
                <a:lnTo>
                  <a:pt x="2479" y="1050"/>
                </a:lnTo>
                <a:lnTo>
                  <a:pt x="2481" y="1050"/>
                </a:lnTo>
                <a:lnTo>
                  <a:pt x="2481" y="1050"/>
                </a:lnTo>
                <a:lnTo>
                  <a:pt x="2483" y="1050"/>
                </a:lnTo>
                <a:lnTo>
                  <a:pt x="2479" y="1050"/>
                </a:lnTo>
                <a:lnTo>
                  <a:pt x="2481" y="1053"/>
                </a:lnTo>
                <a:lnTo>
                  <a:pt x="2481" y="1055"/>
                </a:lnTo>
                <a:lnTo>
                  <a:pt x="2479" y="1059"/>
                </a:lnTo>
                <a:lnTo>
                  <a:pt x="2481" y="1061"/>
                </a:lnTo>
                <a:lnTo>
                  <a:pt x="2481" y="1063"/>
                </a:lnTo>
                <a:lnTo>
                  <a:pt x="2481" y="1065"/>
                </a:lnTo>
                <a:lnTo>
                  <a:pt x="2481" y="1067"/>
                </a:lnTo>
                <a:lnTo>
                  <a:pt x="2479" y="1071"/>
                </a:lnTo>
                <a:lnTo>
                  <a:pt x="2477" y="1074"/>
                </a:lnTo>
                <a:lnTo>
                  <a:pt x="2479" y="1074"/>
                </a:lnTo>
                <a:lnTo>
                  <a:pt x="2479" y="1074"/>
                </a:lnTo>
                <a:lnTo>
                  <a:pt x="2481" y="1074"/>
                </a:lnTo>
                <a:lnTo>
                  <a:pt x="2483" y="1074"/>
                </a:lnTo>
                <a:lnTo>
                  <a:pt x="2485" y="1074"/>
                </a:lnTo>
                <a:lnTo>
                  <a:pt x="2489" y="1074"/>
                </a:lnTo>
                <a:lnTo>
                  <a:pt x="2493" y="1076"/>
                </a:lnTo>
                <a:lnTo>
                  <a:pt x="2493" y="1076"/>
                </a:lnTo>
                <a:lnTo>
                  <a:pt x="2500" y="1071"/>
                </a:lnTo>
                <a:lnTo>
                  <a:pt x="2500" y="1071"/>
                </a:lnTo>
                <a:lnTo>
                  <a:pt x="2504" y="1071"/>
                </a:lnTo>
                <a:lnTo>
                  <a:pt x="2506" y="1071"/>
                </a:lnTo>
                <a:lnTo>
                  <a:pt x="2508" y="1071"/>
                </a:lnTo>
                <a:lnTo>
                  <a:pt x="2508" y="1069"/>
                </a:lnTo>
                <a:lnTo>
                  <a:pt x="2508" y="1071"/>
                </a:lnTo>
                <a:lnTo>
                  <a:pt x="2508" y="1071"/>
                </a:lnTo>
                <a:lnTo>
                  <a:pt x="2514" y="1076"/>
                </a:lnTo>
                <a:lnTo>
                  <a:pt x="2514" y="1078"/>
                </a:lnTo>
                <a:lnTo>
                  <a:pt x="2516" y="1076"/>
                </a:lnTo>
                <a:lnTo>
                  <a:pt x="2519" y="1076"/>
                </a:lnTo>
                <a:lnTo>
                  <a:pt x="2516" y="1076"/>
                </a:lnTo>
                <a:lnTo>
                  <a:pt x="2516" y="1078"/>
                </a:lnTo>
                <a:lnTo>
                  <a:pt x="2514" y="1080"/>
                </a:lnTo>
                <a:lnTo>
                  <a:pt x="2514" y="1080"/>
                </a:lnTo>
                <a:lnTo>
                  <a:pt x="2516" y="1082"/>
                </a:lnTo>
                <a:lnTo>
                  <a:pt x="2516" y="1082"/>
                </a:lnTo>
                <a:lnTo>
                  <a:pt x="2516" y="1082"/>
                </a:lnTo>
                <a:lnTo>
                  <a:pt x="2516" y="1084"/>
                </a:lnTo>
                <a:lnTo>
                  <a:pt x="2519" y="1086"/>
                </a:lnTo>
                <a:lnTo>
                  <a:pt x="2521" y="1088"/>
                </a:lnTo>
                <a:lnTo>
                  <a:pt x="2521" y="1088"/>
                </a:lnTo>
                <a:lnTo>
                  <a:pt x="2523" y="1090"/>
                </a:lnTo>
                <a:lnTo>
                  <a:pt x="2527" y="1090"/>
                </a:lnTo>
                <a:lnTo>
                  <a:pt x="2527" y="1090"/>
                </a:lnTo>
                <a:lnTo>
                  <a:pt x="2529" y="1090"/>
                </a:lnTo>
                <a:lnTo>
                  <a:pt x="2529" y="1088"/>
                </a:lnTo>
                <a:lnTo>
                  <a:pt x="2529" y="1088"/>
                </a:lnTo>
                <a:lnTo>
                  <a:pt x="2529" y="1088"/>
                </a:lnTo>
                <a:lnTo>
                  <a:pt x="2529" y="1088"/>
                </a:lnTo>
                <a:lnTo>
                  <a:pt x="2531" y="1088"/>
                </a:lnTo>
                <a:lnTo>
                  <a:pt x="2531" y="1084"/>
                </a:lnTo>
                <a:lnTo>
                  <a:pt x="2533" y="1084"/>
                </a:lnTo>
                <a:lnTo>
                  <a:pt x="2535" y="1082"/>
                </a:lnTo>
                <a:lnTo>
                  <a:pt x="2540" y="1082"/>
                </a:lnTo>
                <a:lnTo>
                  <a:pt x="2542" y="1080"/>
                </a:lnTo>
                <a:lnTo>
                  <a:pt x="2544" y="1080"/>
                </a:lnTo>
                <a:lnTo>
                  <a:pt x="2544" y="1080"/>
                </a:lnTo>
                <a:lnTo>
                  <a:pt x="2552" y="1078"/>
                </a:lnTo>
                <a:lnTo>
                  <a:pt x="2556" y="1080"/>
                </a:lnTo>
                <a:lnTo>
                  <a:pt x="2558" y="1080"/>
                </a:lnTo>
                <a:lnTo>
                  <a:pt x="2560" y="1078"/>
                </a:lnTo>
                <a:lnTo>
                  <a:pt x="2563" y="1078"/>
                </a:lnTo>
                <a:lnTo>
                  <a:pt x="2565" y="1080"/>
                </a:lnTo>
                <a:lnTo>
                  <a:pt x="2567" y="1080"/>
                </a:lnTo>
                <a:lnTo>
                  <a:pt x="2569" y="1080"/>
                </a:lnTo>
                <a:lnTo>
                  <a:pt x="2571" y="1078"/>
                </a:lnTo>
                <a:lnTo>
                  <a:pt x="2573" y="1078"/>
                </a:lnTo>
                <a:lnTo>
                  <a:pt x="2575" y="1078"/>
                </a:lnTo>
                <a:lnTo>
                  <a:pt x="2575" y="1080"/>
                </a:lnTo>
                <a:lnTo>
                  <a:pt x="2577" y="1078"/>
                </a:lnTo>
                <a:lnTo>
                  <a:pt x="2579" y="1076"/>
                </a:lnTo>
                <a:lnTo>
                  <a:pt x="2581" y="1071"/>
                </a:lnTo>
                <a:lnTo>
                  <a:pt x="2584" y="1067"/>
                </a:lnTo>
                <a:lnTo>
                  <a:pt x="2588" y="1065"/>
                </a:lnTo>
                <a:lnTo>
                  <a:pt x="2594" y="1065"/>
                </a:lnTo>
                <a:lnTo>
                  <a:pt x="2596" y="1065"/>
                </a:lnTo>
                <a:lnTo>
                  <a:pt x="2596" y="1065"/>
                </a:lnTo>
                <a:lnTo>
                  <a:pt x="2598" y="1065"/>
                </a:lnTo>
                <a:lnTo>
                  <a:pt x="2596" y="1063"/>
                </a:lnTo>
                <a:lnTo>
                  <a:pt x="2596" y="1061"/>
                </a:lnTo>
                <a:lnTo>
                  <a:pt x="2596" y="1061"/>
                </a:lnTo>
                <a:lnTo>
                  <a:pt x="2596" y="1061"/>
                </a:lnTo>
                <a:lnTo>
                  <a:pt x="2598" y="1059"/>
                </a:lnTo>
                <a:lnTo>
                  <a:pt x="2598" y="1055"/>
                </a:lnTo>
                <a:lnTo>
                  <a:pt x="2600" y="1055"/>
                </a:lnTo>
                <a:lnTo>
                  <a:pt x="2600" y="1053"/>
                </a:lnTo>
                <a:lnTo>
                  <a:pt x="2602" y="1050"/>
                </a:lnTo>
                <a:lnTo>
                  <a:pt x="2607" y="1048"/>
                </a:lnTo>
                <a:lnTo>
                  <a:pt x="2609" y="1046"/>
                </a:lnTo>
                <a:lnTo>
                  <a:pt x="2611" y="1046"/>
                </a:lnTo>
                <a:lnTo>
                  <a:pt x="2611" y="1044"/>
                </a:lnTo>
                <a:lnTo>
                  <a:pt x="2607" y="1044"/>
                </a:lnTo>
                <a:lnTo>
                  <a:pt x="2607" y="1042"/>
                </a:lnTo>
                <a:lnTo>
                  <a:pt x="2604" y="1040"/>
                </a:lnTo>
                <a:lnTo>
                  <a:pt x="2602" y="1034"/>
                </a:lnTo>
                <a:lnTo>
                  <a:pt x="2602" y="1034"/>
                </a:lnTo>
                <a:lnTo>
                  <a:pt x="2607" y="1027"/>
                </a:lnTo>
                <a:lnTo>
                  <a:pt x="2609" y="1025"/>
                </a:lnTo>
                <a:lnTo>
                  <a:pt x="2611" y="1023"/>
                </a:lnTo>
                <a:lnTo>
                  <a:pt x="2613" y="1019"/>
                </a:lnTo>
                <a:lnTo>
                  <a:pt x="2617" y="1015"/>
                </a:lnTo>
                <a:lnTo>
                  <a:pt x="2617" y="1015"/>
                </a:lnTo>
                <a:lnTo>
                  <a:pt x="2617" y="1015"/>
                </a:lnTo>
                <a:lnTo>
                  <a:pt x="2619" y="1015"/>
                </a:lnTo>
                <a:lnTo>
                  <a:pt x="2619" y="1013"/>
                </a:lnTo>
                <a:lnTo>
                  <a:pt x="2621" y="1013"/>
                </a:lnTo>
                <a:lnTo>
                  <a:pt x="2619" y="1011"/>
                </a:lnTo>
                <a:lnTo>
                  <a:pt x="2617" y="1011"/>
                </a:lnTo>
                <a:lnTo>
                  <a:pt x="2619" y="1009"/>
                </a:lnTo>
                <a:lnTo>
                  <a:pt x="2623" y="1006"/>
                </a:lnTo>
                <a:lnTo>
                  <a:pt x="2625" y="1006"/>
                </a:lnTo>
                <a:lnTo>
                  <a:pt x="2630" y="1004"/>
                </a:lnTo>
                <a:lnTo>
                  <a:pt x="2638" y="1002"/>
                </a:lnTo>
                <a:lnTo>
                  <a:pt x="2638" y="1002"/>
                </a:lnTo>
                <a:lnTo>
                  <a:pt x="2642" y="1000"/>
                </a:lnTo>
                <a:lnTo>
                  <a:pt x="2651" y="994"/>
                </a:lnTo>
                <a:lnTo>
                  <a:pt x="2653" y="992"/>
                </a:lnTo>
                <a:lnTo>
                  <a:pt x="2655" y="992"/>
                </a:lnTo>
                <a:lnTo>
                  <a:pt x="2655" y="990"/>
                </a:lnTo>
                <a:lnTo>
                  <a:pt x="2655" y="988"/>
                </a:lnTo>
                <a:lnTo>
                  <a:pt x="2655" y="988"/>
                </a:lnTo>
                <a:lnTo>
                  <a:pt x="2653" y="988"/>
                </a:lnTo>
                <a:lnTo>
                  <a:pt x="2653" y="986"/>
                </a:lnTo>
                <a:lnTo>
                  <a:pt x="2655" y="986"/>
                </a:lnTo>
                <a:lnTo>
                  <a:pt x="2655" y="986"/>
                </a:lnTo>
                <a:lnTo>
                  <a:pt x="2655" y="986"/>
                </a:lnTo>
                <a:lnTo>
                  <a:pt x="2655" y="983"/>
                </a:lnTo>
                <a:lnTo>
                  <a:pt x="2655" y="983"/>
                </a:lnTo>
                <a:lnTo>
                  <a:pt x="2655" y="983"/>
                </a:lnTo>
                <a:lnTo>
                  <a:pt x="2653" y="979"/>
                </a:lnTo>
                <a:lnTo>
                  <a:pt x="2653" y="975"/>
                </a:lnTo>
                <a:lnTo>
                  <a:pt x="2653" y="975"/>
                </a:lnTo>
                <a:lnTo>
                  <a:pt x="2653" y="971"/>
                </a:lnTo>
                <a:lnTo>
                  <a:pt x="2655" y="969"/>
                </a:lnTo>
                <a:lnTo>
                  <a:pt x="2663" y="965"/>
                </a:lnTo>
                <a:lnTo>
                  <a:pt x="2663" y="965"/>
                </a:lnTo>
                <a:lnTo>
                  <a:pt x="2665" y="962"/>
                </a:lnTo>
                <a:lnTo>
                  <a:pt x="2667" y="962"/>
                </a:lnTo>
                <a:lnTo>
                  <a:pt x="2667" y="962"/>
                </a:lnTo>
                <a:lnTo>
                  <a:pt x="2667" y="962"/>
                </a:lnTo>
                <a:lnTo>
                  <a:pt x="2667" y="965"/>
                </a:lnTo>
                <a:lnTo>
                  <a:pt x="2669" y="965"/>
                </a:lnTo>
                <a:lnTo>
                  <a:pt x="2672" y="965"/>
                </a:lnTo>
                <a:lnTo>
                  <a:pt x="2672" y="965"/>
                </a:lnTo>
                <a:lnTo>
                  <a:pt x="2676" y="967"/>
                </a:lnTo>
                <a:lnTo>
                  <a:pt x="2676" y="967"/>
                </a:lnTo>
                <a:lnTo>
                  <a:pt x="2678" y="967"/>
                </a:lnTo>
                <a:lnTo>
                  <a:pt x="2678" y="967"/>
                </a:lnTo>
                <a:lnTo>
                  <a:pt x="2678" y="967"/>
                </a:lnTo>
                <a:lnTo>
                  <a:pt x="2678" y="967"/>
                </a:lnTo>
                <a:lnTo>
                  <a:pt x="2678" y="967"/>
                </a:lnTo>
                <a:lnTo>
                  <a:pt x="2680" y="967"/>
                </a:lnTo>
                <a:lnTo>
                  <a:pt x="2680" y="967"/>
                </a:lnTo>
                <a:lnTo>
                  <a:pt x="2682" y="965"/>
                </a:lnTo>
                <a:lnTo>
                  <a:pt x="2682" y="967"/>
                </a:lnTo>
                <a:lnTo>
                  <a:pt x="2682" y="967"/>
                </a:lnTo>
                <a:lnTo>
                  <a:pt x="2682" y="967"/>
                </a:lnTo>
                <a:lnTo>
                  <a:pt x="2682" y="967"/>
                </a:lnTo>
                <a:lnTo>
                  <a:pt x="2684" y="967"/>
                </a:lnTo>
                <a:lnTo>
                  <a:pt x="2686" y="969"/>
                </a:lnTo>
                <a:lnTo>
                  <a:pt x="2690" y="971"/>
                </a:lnTo>
                <a:lnTo>
                  <a:pt x="2692" y="971"/>
                </a:lnTo>
                <a:lnTo>
                  <a:pt x="2695" y="971"/>
                </a:lnTo>
                <a:lnTo>
                  <a:pt x="2697" y="971"/>
                </a:lnTo>
                <a:lnTo>
                  <a:pt x="2699" y="971"/>
                </a:lnTo>
                <a:lnTo>
                  <a:pt x="2701" y="971"/>
                </a:lnTo>
                <a:lnTo>
                  <a:pt x="2703" y="969"/>
                </a:lnTo>
                <a:lnTo>
                  <a:pt x="2705" y="969"/>
                </a:lnTo>
                <a:lnTo>
                  <a:pt x="2705" y="967"/>
                </a:lnTo>
                <a:lnTo>
                  <a:pt x="2705" y="967"/>
                </a:lnTo>
                <a:lnTo>
                  <a:pt x="2707" y="965"/>
                </a:lnTo>
                <a:lnTo>
                  <a:pt x="2711" y="962"/>
                </a:lnTo>
                <a:lnTo>
                  <a:pt x="2713" y="960"/>
                </a:lnTo>
                <a:lnTo>
                  <a:pt x="2716" y="960"/>
                </a:lnTo>
                <a:lnTo>
                  <a:pt x="2720" y="958"/>
                </a:lnTo>
                <a:lnTo>
                  <a:pt x="2724" y="958"/>
                </a:lnTo>
                <a:lnTo>
                  <a:pt x="2724" y="956"/>
                </a:lnTo>
                <a:lnTo>
                  <a:pt x="2728" y="954"/>
                </a:lnTo>
                <a:lnTo>
                  <a:pt x="2732" y="950"/>
                </a:lnTo>
                <a:lnTo>
                  <a:pt x="2734" y="948"/>
                </a:lnTo>
                <a:lnTo>
                  <a:pt x="2736" y="948"/>
                </a:lnTo>
                <a:lnTo>
                  <a:pt x="2741" y="950"/>
                </a:lnTo>
                <a:lnTo>
                  <a:pt x="2743" y="950"/>
                </a:lnTo>
                <a:lnTo>
                  <a:pt x="2749" y="954"/>
                </a:lnTo>
                <a:lnTo>
                  <a:pt x="2753" y="956"/>
                </a:lnTo>
                <a:lnTo>
                  <a:pt x="2755" y="956"/>
                </a:lnTo>
                <a:lnTo>
                  <a:pt x="2755" y="958"/>
                </a:lnTo>
                <a:lnTo>
                  <a:pt x="2757" y="965"/>
                </a:lnTo>
                <a:lnTo>
                  <a:pt x="2760" y="967"/>
                </a:lnTo>
                <a:lnTo>
                  <a:pt x="2760" y="969"/>
                </a:lnTo>
                <a:lnTo>
                  <a:pt x="2760" y="971"/>
                </a:lnTo>
                <a:lnTo>
                  <a:pt x="2760" y="973"/>
                </a:lnTo>
                <a:lnTo>
                  <a:pt x="2760" y="973"/>
                </a:lnTo>
                <a:lnTo>
                  <a:pt x="2762" y="973"/>
                </a:lnTo>
                <a:lnTo>
                  <a:pt x="2762" y="973"/>
                </a:lnTo>
                <a:lnTo>
                  <a:pt x="2764" y="975"/>
                </a:lnTo>
                <a:lnTo>
                  <a:pt x="2764" y="975"/>
                </a:lnTo>
                <a:lnTo>
                  <a:pt x="2764" y="975"/>
                </a:lnTo>
                <a:lnTo>
                  <a:pt x="2764" y="977"/>
                </a:lnTo>
                <a:lnTo>
                  <a:pt x="2766" y="977"/>
                </a:lnTo>
                <a:lnTo>
                  <a:pt x="2770" y="981"/>
                </a:lnTo>
                <a:lnTo>
                  <a:pt x="2770" y="983"/>
                </a:lnTo>
                <a:lnTo>
                  <a:pt x="2770" y="983"/>
                </a:lnTo>
                <a:lnTo>
                  <a:pt x="2768" y="983"/>
                </a:lnTo>
                <a:lnTo>
                  <a:pt x="2770" y="983"/>
                </a:lnTo>
                <a:lnTo>
                  <a:pt x="2770" y="983"/>
                </a:lnTo>
                <a:lnTo>
                  <a:pt x="2770" y="983"/>
                </a:lnTo>
                <a:lnTo>
                  <a:pt x="2772" y="983"/>
                </a:lnTo>
                <a:lnTo>
                  <a:pt x="2774" y="983"/>
                </a:lnTo>
                <a:lnTo>
                  <a:pt x="2776" y="986"/>
                </a:lnTo>
                <a:lnTo>
                  <a:pt x="2778" y="990"/>
                </a:lnTo>
                <a:lnTo>
                  <a:pt x="2783" y="992"/>
                </a:lnTo>
                <a:lnTo>
                  <a:pt x="2785" y="994"/>
                </a:lnTo>
                <a:lnTo>
                  <a:pt x="2791" y="1000"/>
                </a:lnTo>
                <a:lnTo>
                  <a:pt x="2793" y="1000"/>
                </a:lnTo>
                <a:lnTo>
                  <a:pt x="2797" y="1002"/>
                </a:lnTo>
                <a:lnTo>
                  <a:pt x="2797" y="1002"/>
                </a:lnTo>
                <a:lnTo>
                  <a:pt x="2797" y="1004"/>
                </a:lnTo>
                <a:lnTo>
                  <a:pt x="2799" y="1002"/>
                </a:lnTo>
                <a:lnTo>
                  <a:pt x="2799" y="1002"/>
                </a:lnTo>
                <a:lnTo>
                  <a:pt x="2801" y="1002"/>
                </a:lnTo>
                <a:lnTo>
                  <a:pt x="2804" y="1004"/>
                </a:lnTo>
                <a:lnTo>
                  <a:pt x="2806" y="1002"/>
                </a:lnTo>
                <a:lnTo>
                  <a:pt x="2808" y="1004"/>
                </a:lnTo>
                <a:lnTo>
                  <a:pt x="2808" y="1004"/>
                </a:lnTo>
                <a:lnTo>
                  <a:pt x="2812" y="1011"/>
                </a:lnTo>
                <a:lnTo>
                  <a:pt x="2812" y="1011"/>
                </a:lnTo>
                <a:lnTo>
                  <a:pt x="2812" y="1011"/>
                </a:lnTo>
                <a:lnTo>
                  <a:pt x="2812" y="1011"/>
                </a:lnTo>
                <a:lnTo>
                  <a:pt x="2812" y="1011"/>
                </a:lnTo>
                <a:lnTo>
                  <a:pt x="2814" y="1011"/>
                </a:lnTo>
                <a:lnTo>
                  <a:pt x="2816" y="1011"/>
                </a:lnTo>
                <a:lnTo>
                  <a:pt x="2818" y="1013"/>
                </a:lnTo>
                <a:lnTo>
                  <a:pt x="2816" y="1015"/>
                </a:lnTo>
                <a:lnTo>
                  <a:pt x="2816" y="1015"/>
                </a:lnTo>
                <a:lnTo>
                  <a:pt x="2818" y="1015"/>
                </a:lnTo>
                <a:lnTo>
                  <a:pt x="2818" y="1015"/>
                </a:lnTo>
                <a:lnTo>
                  <a:pt x="2820" y="1013"/>
                </a:lnTo>
                <a:lnTo>
                  <a:pt x="2822" y="1013"/>
                </a:lnTo>
                <a:lnTo>
                  <a:pt x="2822" y="1015"/>
                </a:lnTo>
                <a:lnTo>
                  <a:pt x="2824" y="1015"/>
                </a:lnTo>
                <a:lnTo>
                  <a:pt x="2824" y="1017"/>
                </a:lnTo>
                <a:lnTo>
                  <a:pt x="2824" y="1019"/>
                </a:lnTo>
                <a:lnTo>
                  <a:pt x="2824" y="1019"/>
                </a:lnTo>
                <a:lnTo>
                  <a:pt x="2824" y="1019"/>
                </a:lnTo>
                <a:lnTo>
                  <a:pt x="2824" y="1021"/>
                </a:lnTo>
                <a:lnTo>
                  <a:pt x="2829" y="1023"/>
                </a:lnTo>
                <a:lnTo>
                  <a:pt x="2831" y="1023"/>
                </a:lnTo>
                <a:lnTo>
                  <a:pt x="2833" y="1023"/>
                </a:lnTo>
                <a:lnTo>
                  <a:pt x="2835" y="1025"/>
                </a:lnTo>
                <a:lnTo>
                  <a:pt x="2837" y="1027"/>
                </a:lnTo>
                <a:lnTo>
                  <a:pt x="2837" y="1032"/>
                </a:lnTo>
                <a:lnTo>
                  <a:pt x="2839" y="1036"/>
                </a:lnTo>
                <a:lnTo>
                  <a:pt x="2841" y="1040"/>
                </a:lnTo>
                <a:lnTo>
                  <a:pt x="2841" y="1040"/>
                </a:lnTo>
                <a:lnTo>
                  <a:pt x="2843" y="1042"/>
                </a:lnTo>
                <a:lnTo>
                  <a:pt x="2843" y="1046"/>
                </a:lnTo>
                <a:lnTo>
                  <a:pt x="2841" y="1046"/>
                </a:lnTo>
                <a:lnTo>
                  <a:pt x="2839" y="1046"/>
                </a:lnTo>
                <a:lnTo>
                  <a:pt x="2839" y="1046"/>
                </a:lnTo>
                <a:lnTo>
                  <a:pt x="2837" y="1048"/>
                </a:lnTo>
                <a:lnTo>
                  <a:pt x="2839" y="1050"/>
                </a:lnTo>
                <a:lnTo>
                  <a:pt x="2837" y="1053"/>
                </a:lnTo>
                <a:lnTo>
                  <a:pt x="2835" y="1055"/>
                </a:lnTo>
                <a:lnTo>
                  <a:pt x="2835" y="1055"/>
                </a:lnTo>
                <a:lnTo>
                  <a:pt x="2835" y="1057"/>
                </a:lnTo>
                <a:lnTo>
                  <a:pt x="2835" y="1059"/>
                </a:lnTo>
                <a:lnTo>
                  <a:pt x="2841" y="1059"/>
                </a:lnTo>
                <a:lnTo>
                  <a:pt x="2841" y="1057"/>
                </a:lnTo>
                <a:lnTo>
                  <a:pt x="2841" y="1057"/>
                </a:lnTo>
                <a:lnTo>
                  <a:pt x="2843" y="1055"/>
                </a:lnTo>
                <a:lnTo>
                  <a:pt x="2848" y="1050"/>
                </a:lnTo>
                <a:lnTo>
                  <a:pt x="2848" y="1050"/>
                </a:lnTo>
                <a:lnTo>
                  <a:pt x="2848" y="1046"/>
                </a:lnTo>
                <a:lnTo>
                  <a:pt x="2848" y="1044"/>
                </a:lnTo>
                <a:lnTo>
                  <a:pt x="2850" y="1044"/>
                </a:lnTo>
                <a:lnTo>
                  <a:pt x="2854" y="1042"/>
                </a:lnTo>
                <a:lnTo>
                  <a:pt x="2856" y="1042"/>
                </a:lnTo>
                <a:lnTo>
                  <a:pt x="2856" y="1042"/>
                </a:lnTo>
                <a:lnTo>
                  <a:pt x="2856" y="1040"/>
                </a:lnTo>
                <a:lnTo>
                  <a:pt x="2856" y="1036"/>
                </a:lnTo>
                <a:lnTo>
                  <a:pt x="2854" y="1034"/>
                </a:lnTo>
                <a:lnTo>
                  <a:pt x="2852" y="1032"/>
                </a:lnTo>
                <a:lnTo>
                  <a:pt x="2848" y="1032"/>
                </a:lnTo>
                <a:lnTo>
                  <a:pt x="2848" y="1030"/>
                </a:lnTo>
                <a:lnTo>
                  <a:pt x="2848" y="1027"/>
                </a:lnTo>
                <a:lnTo>
                  <a:pt x="2850" y="1023"/>
                </a:lnTo>
                <a:lnTo>
                  <a:pt x="2852" y="1019"/>
                </a:lnTo>
                <a:lnTo>
                  <a:pt x="2854" y="1017"/>
                </a:lnTo>
                <a:lnTo>
                  <a:pt x="2854" y="1015"/>
                </a:lnTo>
                <a:lnTo>
                  <a:pt x="2856" y="1017"/>
                </a:lnTo>
                <a:lnTo>
                  <a:pt x="2858" y="1017"/>
                </a:lnTo>
                <a:lnTo>
                  <a:pt x="2858" y="1017"/>
                </a:lnTo>
                <a:lnTo>
                  <a:pt x="2858" y="1017"/>
                </a:lnTo>
                <a:lnTo>
                  <a:pt x="2860" y="1019"/>
                </a:lnTo>
                <a:lnTo>
                  <a:pt x="2860" y="1019"/>
                </a:lnTo>
                <a:lnTo>
                  <a:pt x="2866" y="1019"/>
                </a:lnTo>
                <a:lnTo>
                  <a:pt x="2871" y="1025"/>
                </a:lnTo>
                <a:lnTo>
                  <a:pt x="2873" y="1027"/>
                </a:lnTo>
                <a:lnTo>
                  <a:pt x="2873" y="1027"/>
                </a:lnTo>
                <a:lnTo>
                  <a:pt x="2875" y="1025"/>
                </a:lnTo>
                <a:lnTo>
                  <a:pt x="2875" y="1025"/>
                </a:lnTo>
                <a:lnTo>
                  <a:pt x="2875" y="1023"/>
                </a:lnTo>
                <a:lnTo>
                  <a:pt x="2875" y="1021"/>
                </a:lnTo>
                <a:lnTo>
                  <a:pt x="2873" y="1019"/>
                </a:lnTo>
                <a:lnTo>
                  <a:pt x="2868" y="1015"/>
                </a:lnTo>
                <a:lnTo>
                  <a:pt x="2868" y="1013"/>
                </a:lnTo>
                <a:lnTo>
                  <a:pt x="2860" y="1011"/>
                </a:lnTo>
                <a:lnTo>
                  <a:pt x="2858" y="1009"/>
                </a:lnTo>
                <a:lnTo>
                  <a:pt x="2856" y="1006"/>
                </a:lnTo>
                <a:lnTo>
                  <a:pt x="2848" y="1004"/>
                </a:lnTo>
                <a:lnTo>
                  <a:pt x="2839" y="1000"/>
                </a:lnTo>
                <a:lnTo>
                  <a:pt x="2837" y="998"/>
                </a:lnTo>
                <a:lnTo>
                  <a:pt x="2839" y="996"/>
                </a:lnTo>
                <a:lnTo>
                  <a:pt x="2839" y="996"/>
                </a:lnTo>
                <a:lnTo>
                  <a:pt x="2841" y="994"/>
                </a:lnTo>
                <a:lnTo>
                  <a:pt x="2841" y="994"/>
                </a:lnTo>
                <a:lnTo>
                  <a:pt x="2841" y="992"/>
                </a:lnTo>
                <a:lnTo>
                  <a:pt x="2841" y="992"/>
                </a:lnTo>
                <a:lnTo>
                  <a:pt x="2839" y="992"/>
                </a:lnTo>
                <a:lnTo>
                  <a:pt x="2831" y="992"/>
                </a:lnTo>
                <a:lnTo>
                  <a:pt x="2827" y="992"/>
                </a:lnTo>
                <a:lnTo>
                  <a:pt x="2822" y="990"/>
                </a:lnTo>
                <a:lnTo>
                  <a:pt x="2818" y="986"/>
                </a:lnTo>
                <a:lnTo>
                  <a:pt x="2814" y="981"/>
                </a:lnTo>
                <a:lnTo>
                  <a:pt x="2810" y="979"/>
                </a:lnTo>
                <a:lnTo>
                  <a:pt x="2810" y="975"/>
                </a:lnTo>
                <a:lnTo>
                  <a:pt x="2808" y="971"/>
                </a:lnTo>
                <a:lnTo>
                  <a:pt x="2806" y="967"/>
                </a:lnTo>
                <a:lnTo>
                  <a:pt x="2804" y="962"/>
                </a:lnTo>
                <a:lnTo>
                  <a:pt x="2804" y="962"/>
                </a:lnTo>
                <a:lnTo>
                  <a:pt x="2799" y="960"/>
                </a:lnTo>
                <a:lnTo>
                  <a:pt x="2795" y="956"/>
                </a:lnTo>
                <a:lnTo>
                  <a:pt x="2791" y="956"/>
                </a:lnTo>
                <a:lnTo>
                  <a:pt x="2789" y="954"/>
                </a:lnTo>
                <a:lnTo>
                  <a:pt x="2787" y="952"/>
                </a:lnTo>
                <a:lnTo>
                  <a:pt x="2787" y="948"/>
                </a:lnTo>
                <a:lnTo>
                  <a:pt x="2785" y="944"/>
                </a:lnTo>
                <a:lnTo>
                  <a:pt x="2785" y="941"/>
                </a:lnTo>
                <a:lnTo>
                  <a:pt x="2787" y="941"/>
                </a:lnTo>
                <a:lnTo>
                  <a:pt x="2787" y="941"/>
                </a:lnTo>
                <a:lnTo>
                  <a:pt x="2789" y="941"/>
                </a:lnTo>
                <a:lnTo>
                  <a:pt x="2789" y="939"/>
                </a:lnTo>
                <a:lnTo>
                  <a:pt x="2789" y="939"/>
                </a:lnTo>
                <a:lnTo>
                  <a:pt x="2787" y="937"/>
                </a:lnTo>
                <a:lnTo>
                  <a:pt x="2785" y="935"/>
                </a:lnTo>
                <a:lnTo>
                  <a:pt x="2785" y="933"/>
                </a:lnTo>
                <a:lnTo>
                  <a:pt x="2785" y="931"/>
                </a:lnTo>
                <a:lnTo>
                  <a:pt x="2785" y="931"/>
                </a:lnTo>
                <a:lnTo>
                  <a:pt x="2787" y="929"/>
                </a:lnTo>
                <a:lnTo>
                  <a:pt x="2789" y="929"/>
                </a:lnTo>
                <a:lnTo>
                  <a:pt x="2789" y="929"/>
                </a:lnTo>
                <a:lnTo>
                  <a:pt x="2789" y="929"/>
                </a:lnTo>
                <a:lnTo>
                  <a:pt x="2789" y="929"/>
                </a:lnTo>
                <a:lnTo>
                  <a:pt x="2791" y="929"/>
                </a:lnTo>
                <a:lnTo>
                  <a:pt x="2793" y="929"/>
                </a:lnTo>
                <a:lnTo>
                  <a:pt x="2795" y="927"/>
                </a:lnTo>
                <a:lnTo>
                  <a:pt x="2797" y="927"/>
                </a:lnTo>
                <a:lnTo>
                  <a:pt x="2797" y="925"/>
                </a:lnTo>
                <a:lnTo>
                  <a:pt x="2799" y="925"/>
                </a:lnTo>
                <a:lnTo>
                  <a:pt x="2799" y="925"/>
                </a:lnTo>
                <a:lnTo>
                  <a:pt x="2804" y="925"/>
                </a:lnTo>
                <a:lnTo>
                  <a:pt x="2804" y="925"/>
                </a:lnTo>
                <a:lnTo>
                  <a:pt x="2806" y="925"/>
                </a:lnTo>
                <a:lnTo>
                  <a:pt x="2808" y="927"/>
                </a:lnTo>
                <a:lnTo>
                  <a:pt x="2806" y="927"/>
                </a:lnTo>
                <a:lnTo>
                  <a:pt x="2806" y="929"/>
                </a:lnTo>
                <a:lnTo>
                  <a:pt x="2804" y="929"/>
                </a:lnTo>
                <a:lnTo>
                  <a:pt x="2804" y="929"/>
                </a:lnTo>
                <a:lnTo>
                  <a:pt x="2806" y="933"/>
                </a:lnTo>
                <a:lnTo>
                  <a:pt x="2806" y="935"/>
                </a:lnTo>
                <a:lnTo>
                  <a:pt x="2806" y="935"/>
                </a:lnTo>
                <a:lnTo>
                  <a:pt x="2808" y="937"/>
                </a:lnTo>
                <a:lnTo>
                  <a:pt x="2808" y="941"/>
                </a:lnTo>
                <a:lnTo>
                  <a:pt x="2810" y="941"/>
                </a:lnTo>
                <a:lnTo>
                  <a:pt x="2810" y="941"/>
                </a:lnTo>
                <a:lnTo>
                  <a:pt x="2812" y="939"/>
                </a:lnTo>
                <a:lnTo>
                  <a:pt x="2812" y="937"/>
                </a:lnTo>
                <a:lnTo>
                  <a:pt x="2814" y="935"/>
                </a:lnTo>
                <a:lnTo>
                  <a:pt x="2814" y="933"/>
                </a:lnTo>
                <a:lnTo>
                  <a:pt x="2816" y="931"/>
                </a:lnTo>
                <a:lnTo>
                  <a:pt x="2816" y="931"/>
                </a:lnTo>
                <a:lnTo>
                  <a:pt x="2818" y="933"/>
                </a:lnTo>
                <a:lnTo>
                  <a:pt x="2820" y="933"/>
                </a:lnTo>
                <a:lnTo>
                  <a:pt x="2822" y="937"/>
                </a:lnTo>
                <a:lnTo>
                  <a:pt x="2824" y="939"/>
                </a:lnTo>
                <a:lnTo>
                  <a:pt x="2822" y="941"/>
                </a:lnTo>
                <a:lnTo>
                  <a:pt x="2824" y="944"/>
                </a:lnTo>
                <a:lnTo>
                  <a:pt x="2824" y="946"/>
                </a:lnTo>
                <a:lnTo>
                  <a:pt x="2829" y="950"/>
                </a:lnTo>
                <a:lnTo>
                  <a:pt x="2831" y="950"/>
                </a:lnTo>
                <a:lnTo>
                  <a:pt x="2833" y="950"/>
                </a:lnTo>
                <a:lnTo>
                  <a:pt x="2831" y="950"/>
                </a:lnTo>
                <a:lnTo>
                  <a:pt x="2829" y="950"/>
                </a:lnTo>
                <a:lnTo>
                  <a:pt x="2829" y="950"/>
                </a:lnTo>
                <a:lnTo>
                  <a:pt x="2829" y="950"/>
                </a:lnTo>
                <a:lnTo>
                  <a:pt x="2827" y="952"/>
                </a:lnTo>
                <a:lnTo>
                  <a:pt x="2829" y="952"/>
                </a:lnTo>
                <a:lnTo>
                  <a:pt x="2833" y="958"/>
                </a:lnTo>
                <a:lnTo>
                  <a:pt x="2835" y="958"/>
                </a:lnTo>
                <a:lnTo>
                  <a:pt x="2837" y="960"/>
                </a:lnTo>
                <a:lnTo>
                  <a:pt x="2839" y="962"/>
                </a:lnTo>
                <a:lnTo>
                  <a:pt x="2839" y="962"/>
                </a:lnTo>
                <a:lnTo>
                  <a:pt x="2839" y="962"/>
                </a:lnTo>
                <a:lnTo>
                  <a:pt x="2839" y="965"/>
                </a:lnTo>
                <a:lnTo>
                  <a:pt x="2839" y="965"/>
                </a:lnTo>
                <a:lnTo>
                  <a:pt x="2841" y="965"/>
                </a:lnTo>
                <a:lnTo>
                  <a:pt x="2843" y="965"/>
                </a:lnTo>
                <a:lnTo>
                  <a:pt x="2845" y="965"/>
                </a:lnTo>
                <a:lnTo>
                  <a:pt x="2848" y="965"/>
                </a:lnTo>
                <a:lnTo>
                  <a:pt x="2852" y="967"/>
                </a:lnTo>
                <a:lnTo>
                  <a:pt x="2856" y="969"/>
                </a:lnTo>
                <a:lnTo>
                  <a:pt x="2858" y="971"/>
                </a:lnTo>
                <a:lnTo>
                  <a:pt x="2862" y="973"/>
                </a:lnTo>
                <a:lnTo>
                  <a:pt x="2862" y="975"/>
                </a:lnTo>
                <a:lnTo>
                  <a:pt x="2864" y="975"/>
                </a:lnTo>
                <a:lnTo>
                  <a:pt x="2864" y="975"/>
                </a:lnTo>
                <a:lnTo>
                  <a:pt x="2858" y="973"/>
                </a:lnTo>
                <a:lnTo>
                  <a:pt x="2856" y="973"/>
                </a:lnTo>
                <a:lnTo>
                  <a:pt x="2854" y="973"/>
                </a:lnTo>
                <a:lnTo>
                  <a:pt x="2858" y="973"/>
                </a:lnTo>
                <a:lnTo>
                  <a:pt x="2862" y="975"/>
                </a:lnTo>
                <a:lnTo>
                  <a:pt x="2866" y="977"/>
                </a:lnTo>
                <a:lnTo>
                  <a:pt x="2871" y="979"/>
                </a:lnTo>
                <a:lnTo>
                  <a:pt x="2873" y="981"/>
                </a:lnTo>
                <a:lnTo>
                  <a:pt x="2877" y="983"/>
                </a:lnTo>
                <a:lnTo>
                  <a:pt x="2877" y="983"/>
                </a:lnTo>
                <a:lnTo>
                  <a:pt x="2877" y="983"/>
                </a:lnTo>
                <a:lnTo>
                  <a:pt x="2877" y="983"/>
                </a:lnTo>
                <a:lnTo>
                  <a:pt x="2877" y="983"/>
                </a:lnTo>
                <a:lnTo>
                  <a:pt x="2877" y="983"/>
                </a:lnTo>
                <a:lnTo>
                  <a:pt x="2877" y="983"/>
                </a:lnTo>
                <a:lnTo>
                  <a:pt x="2881" y="986"/>
                </a:lnTo>
                <a:lnTo>
                  <a:pt x="2885" y="990"/>
                </a:lnTo>
                <a:lnTo>
                  <a:pt x="2885" y="992"/>
                </a:lnTo>
                <a:lnTo>
                  <a:pt x="2887" y="992"/>
                </a:lnTo>
                <a:lnTo>
                  <a:pt x="2889" y="994"/>
                </a:lnTo>
                <a:lnTo>
                  <a:pt x="2892" y="994"/>
                </a:lnTo>
                <a:lnTo>
                  <a:pt x="2892" y="996"/>
                </a:lnTo>
                <a:lnTo>
                  <a:pt x="2892" y="998"/>
                </a:lnTo>
                <a:lnTo>
                  <a:pt x="2889" y="998"/>
                </a:lnTo>
                <a:lnTo>
                  <a:pt x="2889" y="1000"/>
                </a:lnTo>
                <a:lnTo>
                  <a:pt x="2889" y="1002"/>
                </a:lnTo>
                <a:lnTo>
                  <a:pt x="2889" y="1004"/>
                </a:lnTo>
                <a:lnTo>
                  <a:pt x="2889" y="1006"/>
                </a:lnTo>
                <a:lnTo>
                  <a:pt x="2889" y="1009"/>
                </a:lnTo>
                <a:lnTo>
                  <a:pt x="2889" y="1011"/>
                </a:lnTo>
                <a:lnTo>
                  <a:pt x="2887" y="1013"/>
                </a:lnTo>
                <a:lnTo>
                  <a:pt x="2887" y="1015"/>
                </a:lnTo>
                <a:lnTo>
                  <a:pt x="2889" y="1017"/>
                </a:lnTo>
                <a:lnTo>
                  <a:pt x="2889" y="1017"/>
                </a:lnTo>
                <a:lnTo>
                  <a:pt x="2889" y="1019"/>
                </a:lnTo>
                <a:lnTo>
                  <a:pt x="2889" y="1017"/>
                </a:lnTo>
                <a:lnTo>
                  <a:pt x="2887" y="1017"/>
                </a:lnTo>
                <a:lnTo>
                  <a:pt x="2887" y="1017"/>
                </a:lnTo>
                <a:lnTo>
                  <a:pt x="2887" y="1019"/>
                </a:lnTo>
                <a:lnTo>
                  <a:pt x="2889" y="1019"/>
                </a:lnTo>
                <a:lnTo>
                  <a:pt x="2889" y="1021"/>
                </a:lnTo>
                <a:lnTo>
                  <a:pt x="2896" y="1023"/>
                </a:lnTo>
                <a:lnTo>
                  <a:pt x="2898" y="1027"/>
                </a:lnTo>
                <a:lnTo>
                  <a:pt x="2898" y="1027"/>
                </a:lnTo>
                <a:lnTo>
                  <a:pt x="2898" y="1030"/>
                </a:lnTo>
                <a:lnTo>
                  <a:pt x="2900" y="1032"/>
                </a:lnTo>
                <a:lnTo>
                  <a:pt x="2900" y="1032"/>
                </a:lnTo>
                <a:lnTo>
                  <a:pt x="2902" y="1036"/>
                </a:lnTo>
                <a:lnTo>
                  <a:pt x="2904" y="1038"/>
                </a:lnTo>
                <a:lnTo>
                  <a:pt x="2906" y="1038"/>
                </a:lnTo>
                <a:lnTo>
                  <a:pt x="2908" y="1040"/>
                </a:lnTo>
                <a:lnTo>
                  <a:pt x="2908" y="1040"/>
                </a:lnTo>
                <a:lnTo>
                  <a:pt x="2908" y="1042"/>
                </a:lnTo>
                <a:lnTo>
                  <a:pt x="2910" y="1040"/>
                </a:lnTo>
                <a:lnTo>
                  <a:pt x="2912" y="1040"/>
                </a:lnTo>
                <a:lnTo>
                  <a:pt x="2912" y="1040"/>
                </a:lnTo>
                <a:lnTo>
                  <a:pt x="2915" y="1040"/>
                </a:lnTo>
                <a:lnTo>
                  <a:pt x="2915" y="1042"/>
                </a:lnTo>
                <a:lnTo>
                  <a:pt x="2915" y="1042"/>
                </a:lnTo>
                <a:lnTo>
                  <a:pt x="2915" y="1042"/>
                </a:lnTo>
                <a:lnTo>
                  <a:pt x="2912" y="1044"/>
                </a:lnTo>
                <a:lnTo>
                  <a:pt x="2910" y="1042"/>
                </a:lnTo>
                <a:lnTo>
                  <a:pt x="2908" y="1042"/>
                </a:lnTo>
                <a:lnTo>
                  <a:pt x="2908" y="1044"/>
                </a:lnTo>
                <a:lnTo>
                  <a:pt x="2908" y="1044"/>
                </a:lnTo>
                <a:lnTo>
                  <a:pt x="2910" y="1044"/>
                </a:lnTo>
                <a:lnTo>
                  <a:pt x="2912" y="1046"/>
                </a:lnTo>
                <a:lnTo>
                  <a:pt x="2912" y="1050"/>
                </a:lnTo>
                <a:lnTo>
                  <a:pt x="2915" y="1053"/>
                </a:lnTo>
                <a:lnTo>
                  <a:pt x="2915" y="1053"/>
                </a:lnTo>
                <a:lnTo>
                  <a:pt x="2917" y="1053"/>
                </a:lnTo>
                <a:lnTo>
                  <a:pt x="2917" y="1050"/>
                </a:lnTo>
                <a:lnTo>
                  <a:pt x="2917" y="1050"/>
                </a:lnTo>
                <a:lnTo>
                  <a:pt x="2917" y="1050"/>
                </a:lnTo>
                <a:lnTo>
                  <a:pt x="2917" y="1050"/>
                </a:lnTo>
                <a:lnTo>
                  <a:pt x="2919" y="1053"/>
                </a:lnTo>
                <a:lnTo>
                  <a:pt x="2921" y="1053"/>
                </a:lnTo>
                <a:lnTo>
                  <a:pt x="2921" y="1053"/>
                </a:lnTo>
                <a:lnTo>
                  <a:pt x="2923" y="1053"/>
                </a:lnTo>
                <a:lnTo>
                  <a:pt x="2923" y="1053"/>
                </a:lnTo>
                <a:lnTo>
                  <a:pt x="2925" y="1050"/>
                </a:lnTo>
                <a:lnTo>
                  <a:pt x="2929" y="1053"/>
                </a:lnTo>
                <a:lnTo>
                  <a:pt x="2931" y="1053"/>
                </a:lnTo>
                <a:lnTo>
                  <a:pt x="2931" y="1053"/>
                </a:lnTo>
                <a:lnTo>
                  <a:pt x="2933" y="1050"/>
                </a:lnTo>
                <a:lnTo>
                  <a:pt x="2936" y="1053"/>
                </a:lnTo>
                <a:lnTo>
                  <a:pt x="2938" y="1053"/>
                </a:lnTo>
                <a:lnTo>
                  <a:pt x="2938" y="1055"/>
                </a:lnTo>
                <a:lnTo>
                  <a:pt x="2938" y="1055"/>
                </a:lnTo>
                <a:lnTo>
                  <a:pt x="2940" y="1055"/>
                </a:lnTo>
                <a:lnTo>
                  <a:pt x="2942" y="1055"/>
                </a:lnTo>
                <a:lnTo>
                  <a:pt x="2942" y="1055"/>
                </a:lnTo>
                <a:lnTo>
                  <a:pt x="2942" y="1055"/>
                </a:lnTo>
                <a:lnTo>
                  <a:pt x="2944" y="1055"/>
                </a:lnTo>
                <a:lnTo>
                  <a:pt x="2944" y="1057"/>
                </a:lnTo>
                <a:lnTo>
                  <a:pt x="2944" y="1057"/>
                </a:lnTo>
                <a:lnTo>
                  <a:pt x="2942" y="1057"/>
                </a:lnTo>
                <a:lnTo>
                  <a:pt x="2940" y="1057"/>
                </a:lnTo>
                <a:lnTo>
                  <a:pt x="2940" y="1057"/>
                </a:lnTo>
                <a:lnTo>
                  <a:pt x="2940" y="1059"/>
                </a:lnTo>
                <a:lnTo>
                  <a:pt x="2940" y="1059"/>
                </a:lnTo>
                <a:lnTo>
                  <a:pt x="2940" y="1059"/>
                </a:lnTo>
                <a:lnTo>
                  <a:pt x="2938" y="1059"/>
                </a:lnTo>
                <a:lnTo>
                  <a:pt x="2938" y="1057"/>
                </a:lnTo>
                <a:lnTo>
                  <a:pt x="2933" y="1057"/>
                </a:lnTo>
                <a:lnTo>
                  <a:pt x="2929" y="1055"/>
                </a:lnTo>
                <a:lnTo>
                  <a:pt x="2925" y="1053"/>
                </a:lnTo>
                <a:lnTo>
                  <a:pt x="2923" y="1053"/>
                </a:lnTo>
                <a:lnTo>
                  <a:pt x="2923" y="1053"/>
                </a:lnTo>
                <a:lnTo>
                  <a:pt x="2921" y="1055"/>
                </a:lnTo>
                <a:lnTo>
                  <a:pt x="2921" y="1055"/>
                </a:lnTo>
                <a:lnTo>
                  <a:pt x="2919" y="1055"/>
                </a:lnTo>
                <a:lnTo>
                  <a:pt x="2919" y="1055"/>
                </a:lnTo>
                <a:lnTo>
                  <a:pt x="2917" y="1057"/>
                </a:lnTo>
                <a:lnTo>
                  <a:pt x="2915" y="1059"/>
                </a:lnTo>
                <a:lnTo>
                  <a:pt x="2915" y="1061"/>
                </a:lnTo>
                <a:lnTo>
                  <a:pt x="2915" y="1061"/>
                </a:lnTo>
                <a:lnTo>
                  <a:pt x="2915" y="1061"/>
                </a:lnTo>
                <a:lnTo>
                  <a:pt x="2917" y="1061"/>
                </a:lnTo>
                <a:lnTo>
                  <a:pt x="2917" y="1063"/>
                </a:lnTo>
                <a:lnTo>
                  <a:pt x="2919" y="1063"/>
                </a:lnTo>
                <a:lnTo>
                  <a:pt x="2921" y="1065"/>
                </a:lnTo>
                <a:lnTo>
                  <a:pt x="2921" y="1067"/>
                </a:lnTo>
                <a:lnTo>
                  <a:pt x="2923" y="1069"/>
                </a:lnTo>
                <a:lnTo>
                  <a:pt x="2921" y="1071"/>
                </a:lnTo>
                <a:lnTo>
                  <a:pt x="2921" y="1074"/>
                </a:lnTo>
                <a:lnTo>
                  <a:pt x="2923" y="1078"/>
                </a:lnTo>
                <a:lnTo>
                  <a:pt x="2925" y="1080"/>
                </a:lnTo>
                <a:lnTo>
                  <a:pt x="2925" y="1078"/>
                </a:lnTo>
                <a:lnTo>
                  <a:pt x="2925" y="1076"/>
                </a:lnTo>
                <a:lnTo>
                  <a:pt x="2925" y="1076"/>
                </a:lnTo>
                <a:lnTo>
                  <a:pt x="2927" y="1074"/>
                </a:lnTo>
                <a:lnTo>
                  <a:pt x="2927" y="1074"/>
                </a:lnTo>
                <a:lnTo>
                  <a:pt x="2929" y="1076"/>
                </a:lnTo>
                <a:lnTo>
                  <a:pt x="2929" y="1076"/>
                </a:lnTo>
                <a:lnTo>
                  <a:pt x="2929" y="1076"/>
                </a:lnTo>
                <a:lnTo>
                  <a:pt x="2931" y="1080"/>
                </a:lnTo>
                <a:lnTo>
                  <a:pt x="2931" y="1080"/>
                </a:lnTo>
                <a:lnTo>
                  <a:pt x="2931" y="1082"/>
                </a:lnTo>
                <a:lnTo>
                  <a:pt x="2933" y="1084"/>
                </a:lnTo>
                <a:lnTo>
                  <a:pt x="2933" y="1084"/>
                </a:lnTo>
                <a:lnTo>
                  <a:pt x="2933" y="1082"/>
                </a:lnTo>
                <a:lnTo>
                  <a:pt x="2936" y="1078"/>
                </a:lnTo>
                <a:lnTo>
                  <a:pt x="2938" y="1078"/>
                </a:lnTo>
                <a:lnTo>
                  <a:pt x="2938" y="1078"/>
                </a:lnTo>
                <a:lnTo>
                  <a:pt x="2938" y="1080"/>
                </a:lnTo>
                <a:lnTo>
                  <a:pt x="2940" y="1082"/>
                </a:lnTo>
                <a:lnTo>
                  <a:pt x="2942" y="1084"/>
                </a:lnTo>
                <a:lnTo>
                  <a:pt x="2942" y="1084"/>
                </a:lnTo>
                <a:lnTo>
                  <a:pt x="2944" y="1084"/>
                </a:lnTo>
                <a:lnTo>
                  <a:pt x="2942" y="1082"/>
                </a:lnTo>
                <a:lnTo>
                  <a:pt x="2942" y="1080"/>
                </a:lnTo>
                <a:lnTo>
                  <a:pt x="2942" y="1078"/>
                </a:lnTo>
                <a:lnTo>
                  <a:pt x="2942" y="1078"/>
                </a:lnTo>
                <a:lnTo>
                  <a:pt x="2942" y="1074"/>
                </a:lnTo>
                <a:lnTo>
                  <a:pt x="2940" y="1069"/>
                </a:lnTo>
                <a:lnTo>
                  <a:pt x="2938" y="1067"/>
                </a:lnTo>
                <a:lnTo>
                  <a:pt x="2938" y="1065"/>
                </a:lnTo>
                <a:lnTo>
                  <a:pt x="2938" y="1065"/>
                </a:lnTo>
                <a:lnTo>
                  <a:pt x="2940" y="1065"/>
                </a:lnTo>
                <a:lnTo>
                  <a:pt x="2940" y="1065"/>
                </a:lnTo>
                <a:lnTo>
                  <a:pt x="2942" y="1067"/>
                </a:lnTo>
                <a:lnTo>
                  <a:pt x="2942" y="1067"/>
                </a:lnTo>
                <a:lnTo>
                  <a:pt x="2942" y="1069"/>
                </a:lnTo>
                <a:lnTo>
                  <a:pt x="2944" y="1069"/>
                </a:lnTo>
                <a:lnTo>
                  <a:pt x="2944" y="1069"/>
                </a:lnTo>
                <a:lnTo>
                  <a:pt x="2944" y="1069"/>
                </a:lnTo>
                <a:lnTo>
                  <a:pt x="2948" y="1067"/>
                </a:lnTo>
                <a:lnTo>
                  <a:pt x="2948" y="1067"/>
                </a:lnTo>
                <a:lnTo>
                  <a:pt x="2948" y="1067"/>
                </a:lnTo>
                <a:lnTo>
                  <a:pt x="2946" y="1065"/>
                </a:lnTo>
                <a:lnTo>
                  <a:pt x="2946" y="1065"/>
                </a:lnTo>
                <a:lnTo>
                  <a:pt x="2946" y="1065"/>
                </a:lnTo>
                <a:lnTo>
                  <a:pt x="2944" y="1065"/>
                </a:lnTo>
                <a:lnTo>
                  <a:pt x="2944" y="1065"/>
                </a:lnTo>
                <a:lnTo>
                  <a:pt x="2944" y="1063"/>
                </a:lnTo>
                <a:lnTo>
                  <a:pt x="2944" y="1061"/>
                </a:lnTo>
                <a:lnTo>
                  <a:pt x="2942" y="1061"/>
                </a:lnTo>
                <a:lnTo>
                  <a:pt x="2942" y="1061"/>
                </a:lnTo>
                <a:lnTo>
                  <a:pt x="2942" y="1059"/>
                </a:lnTo>
                <a:lnTo>
                  <a:pt x="2942" y="1059"/>
                </a:lnTo>
                <a:lnTo>
                  <a:pt x="2944" y="1059"/>
                </a:lnTo>
                <a:lnTo>
                  <a:pt x="2946" y="1059"/>
                </a:lnTo>
                <a:lnTo>
                  <a:pt x="2948" y="1057"/>
                </a:lnTo>
                <a:lnTo>
                  <a:pt x="2948" y="1057"/>
                </a:lnTo>
                <a:lnTo>
                  <a:pt x="2950" y="1059"/>
                </a:lnTo>
                <a:lnTo>
                  <a:pt x="2952" y="1061"/>
                </a:lnTo>
                <a:lnTo>
                  <a:pt x="2954" y="1061"/>
                </a:lnTo>
                <a:lnTo>
                  <a:pt x="2954" y="1063"/>
                </a:lnTo>
                <a:lnTo>
                  <a:pt x="2956" y="1063"/>
                </a:lnTo>
                <a:lnTo>
                  <a:pt x="2956" y="1063"/>
                </a:lnTo>
                <a:lnTo>
                  <a:pt x="2956" y="1061"/>
                </a:lnTo>
                <a:lnTo>
                  <a:pt x="2956" y="1061"/>
                </a:lnTo>
                <a:lnTo>
                  <a:pt x="2956" y="1059"/>
                </a:lnTo>
                <a:lnTo>
                  <a:pt x="2956" y="1057"/>
                </a:lnTo>
                <a:lnTo>
                  <a:pt x="2956" y="1055"/>
                </a:lnTo>
                <a:lnTo>
                  <a:pt x="2954" y="1053"/>
                </a:lnTo>
                <a:lnTo>
                  <a:pt x="2952" y="1053"/>
                </a:lnTo>
                <a:lnTo>
                  <a:pt x="2950" y="1053"/>
                </a:lnTo>
                <a:lnTo>
                  <a:pt x="2950" y="1050"/>
                </a:lnTo>
                <a:lnTo>
                  <a:pt x="2946" y="1048"/>
                </a:lnTo>
                <a:lnTo>
                  <a:pt x="2944" y="1046"/>
                </a:lnTo>
                <a:lnTo>
                  <a:pt x="2944" y="1046"/>
                </a:lnTo>
                <a:lnTo>
                  <a:pt x="2942" y="1046"/>
                </a:lnTo>
                <a:lnTo>
                  <a:pt x="2938" y="1044"/>
                </a:lnTo>
                <a:lnTo>
                  <a:pt x="2936" y="1044"/>
                </a:lnTo>
                <a:lnTo>
                  <a:pt x="2936" y="1044"/>
                </a:lnTo>
                <a:lnTo>
                  <a:pt x="2936" y="1044"/>
                </a:lnTo>
                <a:lnTo>
                  <a:pt x="2936" y="1044"/>
                </a:lnTo>
                <a:lnTo>
                  <a:pt x="2936" y="1042"/>
                </a:lnTo>
                <a:lnTo>
                  <a:pt x="2938" y="1042"/>
                </a:lnTo>
                <a:lnTo>
                  <a:pt x="2940" y="1042"/>
                </a:lnTo>
                <a:lnTo>
                  <a:pt x="2942" y="1040"/>
                </a:lnTo>
                <a:lnTo>
                  <a:pt x="2940" y="1040"/>
                </a:lnTo>
                <a:lnTo>
                  <a:pt x="2940" y="1040"/>
                </a:lnTo>
                <a:lnTo>
                  <a:pt x="2940" y="1038"/>
                </a:lnTo>
                <a:lnTo>
                  <a:pt x="2938" y="1038"/>
                </a:lnTo>
                <a:lnTo>
                  <a:pt x="2940" y="1036"/>
                </a:lnTo>
                <a:lnTo>
                  <a:pt x="2942" y="1036"/>
                </a:lnTo>
                <a:lnTo>
                  <a:pt x="2944" y="1038"/>
                </a:lnTo>
                <a:lnTo>
                  <a:pt x="2944" y="1038"/>
                </a:lnTo>
                <a:lnTo>
                  <a:pt x="2942" y="1040"/>
                </a:lnTo>
                <a:lnTo>
                  <a:pt x="2944" y="1040"/>
                </a:lnTo>
                <a:lnTo>
                  <a:pt x="2944" y="1040"/>
                </a:lnTo>
                <a:lnTo>
                  <a:pt x="2946" y="1038"/>
                </a:lnTo>
                <a:lnTo>
                  <a:pt x="2946" y="1036"/>
                </a:lnTo>
                <a:lnTo>
                  <a:pt x="2944" y="1036"/>
                </a:lnTo>
                <a:lnTo>
                  <a:pt x="2942" y="1034"/>
                </a:lnTo>
                <a:lnTo>
                  <a:pt x="2940" y="1032"/>
                </a:lnTo>
                <a:lnTo>
                  <a:pt x="2940" y="1032"/>
                </a:lnTo>
                <a:lnTo>
                  <a:pt x="2938" y="1027"/>
                </a:lnTo>
                <a:lnTo>
                  <a:pt x="2936" y="1023"/>
                </a:lnTo>
                <a:lnTo>
                  <a:pt x="2936" y="1023"/>
                </a:lnTo>
                <a:lnTo>
                  <a:pt x="2936" y="1019"/>
                </a:lnTo>
                <a:lnTo>
                  <a:pt x="2936" y="1019"/>
                </a:lnTo>
                <a:lnTo>
                  <a:pt x="2936" y="1017"/>
                </a:lnTo>
                <a:lnTo>
                  <a:pt x="2936" y="1017"/>
                </a:lnTo>
                <a:lnTo>
                  <a:pt x="2938" y="1015"/>
                </a:lnTo>
                <a:lnTo>
                  <a:pt x="2938" y="1015"/>
                </a:lnTo>
                <a:lnTo>
                  <a:pt x="2940" y="1015"/>
                </a:lnTo>
                <a:lnTo>
                  <a:pt x="2940" y="1015"/>
                </a:lnTo>
                <a:lnTo>
                  <a:pt x="2940" y="1017"/>
                </a:lnTo>
                <a:lnTo>
                  <a:pt x="2940" y="1017"/>
                </a:lnTo>
                <a:lnTo>
                  <a:pt x="2942" y="1019"/>
                </a:lnTo>
                <a:lnTo>
                  <a:pt x="2946" y="1021"/>
                </a:lnTo>
                <a:lnTo>
                  <a:pt x="2946" y="1023"/>
                </a:lnTo>
                <a:lnTo>
                  <a:pt x="2946" y="1025"/>
                </a:lnTo>
                <a:lnTo>
                  <a:pt x="2950" y="1025"/>
                </a:lnTo>
                <a:lnTo>
                  <a:pt x="2950" y="1025"/>
                </a:lnTo>
                <a:lnTo>
                  <a:pt x="2950" y="1025"/>
                </a:lnTo>
                <a:lnTo>
                  <a:pt x="2948" y="1023"/>
                </a:lnTo>
                <a:lnTo>
                  <a:pt x="2948" y="1023"/>
                </a:lnTo>
                <a:lnTo>
                  <a:pt x="2946" y="1021"/>
                </a:lnTo>
                <a:lnTo>
                  <a:pt x="2948" y="1019"/>
                </a:lnTo>
                <a:lnTo>
                  <a:pt x="2950" y="1021"/>
                </a:lnTo>
                <a:lnTo>
                  <a:pt x="2952" y="1023"/>
                </a:lnTo>
                <a:lnTo>
                  <a:pt x="2954" y="1025"/>
                </a:lnTo>
                <a:lnTo>
                  <a:pt x="2954" y="1025"/>
                </a:lnTo>
                <a:lnTo>
                  <a:pt x="2954" y="1023"/>
                </a:lnTo>
                <a:lnTo>
                  <a:pt x="2954" y="1023"/>
                </a:lnTo>
                <a:lnTo>
                  <a:pt x="2954" y="1021"/>
                </a:lnTo>
                <a:lnTo>
                  <a:pt x="2952" y="1021"/>
                </a:lnTo>
                <a:lnTo>
                  <a:pt x="2952" y="1019"/>
                </a:lnTo>
                <a:lnTo>
                  <a:pt x="2952" y="1019"/>
                </a:lnTo>
                <a:lnTo>
                  <a:pt x="2952" y="1019"/>
                </a:lnTo>
                <a:lnTo>
                  <a:pt x="2954" y="1019"/>
                </a:lnTo>
                <a:lnTo>
                  <a:pt x="2956" y="1019"/>
                </a:lnTo>
                <a:lnTo>
                  <a:pt x="2959" y="1019"/>
                </a:lnTo>
                <a:lnTo>
                  <a:pt x="2959" y="1021"/>
                </a:lnTo>
                <a:lnTo>
                  <a:pt x="2961" y="1021"/>
                </a:lnTo>
                <a:lnTo>
                  <a:pt x="2961" y="1021"/>
                </a:lnTo>
                <a:lnTo>
                  <a:pt x="2959" y="1019"/>
                </a:lnTo>
                <a:lnTo>
                  <a:pt x="2956" y="1017"/>
                </a:lnTo>
                <a:lnTo>
                  <a:pt x="2954" y="1017"/>
                </a:lnTo>
                <a:lnTo>
                  <a:pt x="2954" y="1017"/>
                </a:lnTo>
                <a:lnTo>
                  <a:pt x="2952" y="1017"/>
                </a:lnTo>
                <a:lnTo>
                  <a:pt x="2954" y="1015"/>
                </a:lnTo>
                <a:lnTo>
                  <a:pt x="2952" y="1015"/>
                </a:lnTo>
                <a:lnTo>
                  <a:pt x="2952" y="1013"/>
                </a:lnTo>
                <a:lnTo>
                  <a:pt x="2952" y="1013"/>
                </a:lnTo>
                <a:lnTo>
                  <a:pt x="2954" y="1013"/>
                </a:lnTo>
                <a:lnTo>
                  <a:pt x="2956" y="1013"/>
                </a:lnTo>
                <a:lnTo>
                  <a:pt x="2959" y="1011"/>
                </a:lnTo>
                <a:lnTo>
                  <a:pt x="2961" y="1009"/>
                </a:lnTo>
                <a:lnTo>
                  <a:pt x="2963" y="1009"/>
                </a:lnTo>
                <a:lnTo>
                  <a:pt x="2963" y="1009"/>
                </a:lnTo>
                <a:lnTo>
                  <a:pt x="2965" y="1011"/>
                </a:lnTo>
                <a:lnTo>
                  <a:pt x="2967" y="1011"/>
                </a:lnTo>
                <a:lnTo>
                  <a:pt x="2969" y="1009"/>
                </a:lnTo>
                <a:lnTo>
                  <a:pt x="2971" y="1009"/>
                </a:lnTo>
                <a:lnTo>
                  <a:pt x="2973" y="1009"/>
                </a:lnTo>
                <a:lnTo>
                  <a:pt x="2975" y="1009"/>
                </a:lnTo>
                <a:lnTo>
                  <a:pt x="2977" y="1009"/>
                </a:lnTo>
                <a:lnTo>
                  <a:pt x="2982" y="1011"/>
                </a:lnTo>
                <a:lnTo>
                  <a:pt x="2984" y="1011"/>
                </a:lnTo>
                <a:lnTo>
                  <a:pt x="2986" y="1013"/>
                </a:lnTo>
                <a:lnTo>
                  <a:pt x="2986" y="1013"/>
                </a:lnTo>
                <a:lnTo>
                  <a:pt x="2986" y="1015"/>
                </a:lnTo>
                <a:lnTo>
                  <a:pt x="2988" y="1015"/>
                </a:lnTo>
                <a:lnTo>
                  <a:pt x="2990" y="1015"/>
                </a:lnTo>
                <a:lnTo>
                  <a:pt x="2992" y="1015"/>
                </a:lnTo>
                <a:lnTo>
                  <a:pt x="2996" y="1015"/>
                </a:lnTo>
                <a:lnTo>
                  <a:pt x="2994" y="1015"/>
                </a:lnTo>
                <a:lnTo>
                  <a:pt x="2990" y="1017"/>
                </a:lnTo>
                <a:lnTo>
                  <a:pt x="2990" y="1017"/>
                </a:lnTo>
                <a:lnTo>
                  <a:pt x="2988" y="1019"/>
                </a:lnTo>
                <a:lnTo>
                  <a:pt x="2988" y="1021"/>
                </a:lnTo>
                <a:lnTo>
                  <a:pt x="2988" y="1021"/>
                </a:lnTo>
                <a:lnTo>
                  <a:pt x="2988" y="1021"/>
                </a:lnTo>
                <a:lnTo>
                  <a:pt x="2988" y="1023"/>
                </a:lnTo>
                <a:lnTo>
                  <a:pt x="2988" y="1023"/>
                </a:lnTo>
                <a:lnTo>
                  <a:pt x="2990" y="1023"/>
                </a:lnTo>
                <a:lnTo>
                  <a:pt x="2992" y="1021"/>
                </a:lnTo>
                <a:lnTo>
                  <a:pt x="2996" y="1017"/>
                </a:lnTo>
                <a:lnTo>
                  <a:pt x="2998" y="1015"/>
                </a:lnTo>
                <a:lnTo>
                  <a:pt x="3003" y="1013"/>
                </a:lnTo>
                <a:lnTo>
                  <a:pt x="3005" y="1011"/>
                </a:lnTo>
                <a:lnTo>
                  <a:pt x="3007" y="1009"/>
                </a:lnTo>
                <a:lnTo>
                  <a:pt x="3009" y="1006"/>
                </a:lnTo>
                <a:lnTo>
                  <a:pt x="3013" y="1009"/>
                </a:lnTo>
                <a:lnTo>
                  <a:pt x="3015" y="1006"/>
                </a:lnTo>
                <a:lnTo>
                  <a:pt x="3015" y="1006"/>
                </a:lnTo>
                <a:lnTo>
                  <a:pt x="3017" y="1006"/>
                </a:lnTo>
                <a:lnTo>
                  <a:pt x="3026" y="1009"/>
                </a:lnTo>
                <a:lnTo>
                  <a:pt x="3028" y="1006"/>
                </a:lnTo>
                <a:lnTo>
                  <a:pt x="3028" y="1006"/>
                </a:lnTo>
                <a:lnTo>
                  <a:pt x="3028" y="1004"/>
                </a:lnTo>
                <a:lnTo>
                  <a:pt x="3028" y="1004"/>
                </a:lnTo>
                <a:lnTo>
                  <a:pt x="3028" y="1002"/>
                </a:lnTo>
                <a:lnTo>
                  <a:pt x="3019" y="1000"/>
                </a:lnTo>
                <a:lnTo>
                  <a:pt x="3017" y="998"/>
                </a:lnTo>
                <a:lnTo>
                  <a:pt x="3013" y="996"/>
                </a:lnTo>
                <a:lnTo>
                  <a:pt x="3013" y="994"/>
                </a:lnTo>
                <a:lnTo>
                  <a:pt x="3013" y="992"/>
                </a:lnTo>
                <a:lnTo>
                  <a:pt x="3013" y="990"/>
                </a:lnTo>
                <a:lnTo>
                  <a:pt x="3011" y="988"/>
                </a:lnTo>
                <a:lnTo>
                  <a:pt x="3009" y="983"/>
                </a:lnTo>
                <a:lnTo>
                  <a:pt x="3009" y="983"/>
                </a:lnTo>
                <a:lnTo>
                  <a:pt x="3007" y="981"/>
                </a:lnTo>
                <a:lnTo>
                  <a:pt x="3009" y="979"/>
                </a:lnTo>
                <a:lnTo>
                  <a:pt x="3011" y="977"/>
                </a:lnTo>
                <a:lnTo>
                  <a:pt x="3011" y="977"/>
                </a:lnTo>
                <a:lnTo>
                  <a:pt x="3011" y="973"/>
                </a:lnTo>
                <a:lnTo>
                  <a:pt x="3013" y="971"/>
                </a:lnTo>
                <a:lnTo>
                  <a:pt x="3013" y="969"/>
                </a:lnTo>
                <a:lnTo>
                  <a:pt x="3013" y="969"/>
                </a:lnTo>
                <a:lnTo>
                  <a:pt x="3015" y="967"/>
                </a:lnTo>
                <a:lnTo>
                  <a:pt x="3017" y="967"/>
                </a:lnTo>
                <a:lnTo>
                  <a:pt x="3019" y="967"/>
                </a:lnTo>
                <a:lnTo>
                  <a:pt x="3021" y="965"/>
                </a:lnTo>
                <a:lnTo>
                  <a:pt x="3021" y="960"/>
                </a:lnTo>
                <a:lnTo>
                  <a:pt x="3021" y="958"/>
                </a:lnTo>
                <a:lnTo>
                  <a:pt x="3024" y="956"/>
                </a:lnTo>
                <a:lnTo>
                  <a:pt x="3024" y="950"/>
                </a:lnTo>
                <a:lnTo>
                  <a:pt x="3024" y="950"/>
                </a:lnTo>
                <a:lnTo>
                  <a:pt x="3026" y="946"/>
                </a:lnTo>
                <a:lnTo>
                  <a:pt x="3026" y="946"/>
                </a:lnTo>
                <a:lnTo>
                  <a:pt x="3026" y="946"/>
                </a:lnTo>
                <a:lnTo>
                  <a:pt x="3026" y="946"/>
                </a:lnTo>
                <a:lnTo>
                  <a:pt x="3026" y="944"/>
                </a:lnTo>
                <a:lnTo>
                  <a:pt x="3026" y="944"/>
                </a:lnTo>
                <a:lnTo>
                  <a:pt x="3026" y="941"/>
                </a:lnTo>
                <a:lnTo>
                  <a:pt x="3028" y="941"/>
                </a:lnTo>
                <a:lnTo>
                  <a:pt x="3026" y="939"/>
                </a:lnTo>
                <a:lnTo>
                  <a:pt x="3028" y="939"/>
                </a:lnTo>
                <a:lnTo>
                  <a:pt x="3028" y="937"/>
                </a:lnTo>
                <a:lnTo>
                  <a:pt x="3030" y="939"/>
                </a:lnTo>
                <a:lnTo>
                  <a:pt x="3028" y="939"/>
                </a:lnTo>
                <a:lnTo>
                  <a:pt x="3030" y="939"/>
                </a:lnTo>
                <a:lnTo>
                  <a:pt x="3030" y="941"/>
                </a:lnTo>
                <a:lnTo>
                  <a:pt x="3028" y="941"/>
                </a:lnTo>
                <a:lnTo>
                  <a:pt x="3036" y="941"/>
                </a:lnTo>
                <a:lnTo>
                  <a:pt x="3036" y="939"/>
                </a:lnTo>
                <a:lnTo>
                  <a:pt x="3036" y="937"/>
                </a:lnTo>
                <a:lnTo>
                  <a:pt x="3038" y="935"/>
                </a:lnTo>
                <a:lnTo>
                  <a:pt x="3038" y="935"/>
                </a:lnTo>
                <a:lnTo>
                  <a:pt x="3038" y="933"/>
                </a:lnTo>
                <a:lnTo>
                  <a:pt x="3038" y="931"/>
                </a:lnTo>
                <a:lnTo>
                  <a:pt x="3038" y="929"/>
                </a:lnTo>
                <a:lnTo>
                  <a:pt x="3036" y="927"/>
                </a:lnTo>
                <a:lnTo>
                  <a:pt x="3036" y="927"/>
                </a:lnTo>
                <a:lnTo>
                  <a:pt x="3036" y="925"/>
                </a:lnTo>
                <a:lnTo>
                  <a:pt x="3038" y="925"/>
                </a:lnTo>
                <a:lnTo>
                  <a:pt x="3040" y="925"/>
                </a:lnTo>
                <a:lnTo>
                  <a:pt x="3040" y="925"/>
                </a:lnTo>
                <a:lnTo>
                  <a:pt x="3042" y="925"/>
                </a:lnTo>
                <a:lnTo>
                  <a:pt x="3044" y="923"/>
                </a:lnTo>
                <a:lnTo>
                  <a:pt x="3044" y="923"/>
                </a:lnTo>
                <a:lnTo>
                  <a:pt x="3049" y="918"/>
                </a:lnTo>
                <a:lnTo>
                  <a:pt x="3051" y="918"/>
                </a:lnTo>
                <a:lnTo>
                  <a:pt x="3053" y="916"/>
                </a:lnTo>
                <a:lnTo>
                  <a:pt x="3053" y="914"/>
                </a:lnTo>
                <a:lnTo>
                  <a:pt x="3053" y="914"/>
                </a:lnTo>
                <a:lnTo>
                  <a:pt x="3053" y="912"/>
                </a:lnTo>
                <a:lnTo>
                  <a:pt x="3053" y="910"/>
                </a:lnTo>
                <a:lnTo>
                  <a:pt x="3059" y="908"/>
                </a:lnTo>
                <a:lnTo>
                  <a:pt x="3061" y="910"/>
                </a:lnTo>
                <a:lnTo>
                  <a:pt x="3063" y="908"/>
                </a:lnTo>
                <a:lnTo>
                  <a:pt x="3063" y="906"/>
                </a:lnTo>
                <a:lnTo>
                  <a:pt x="3065" y="906"/>
                </a:lnTo>
                <a:lnTo>
                  <a:pt x="3065" y="908"/>
                </a:lnTo>
                <a:lnTo>
                  <a:pt x="3065" y="908"/>
                </a:lnTo>
                <a:lnTo>
                  <a:pt x="3068" y="908"/>
                </a:lnTo>
                <a:lnTo>
                  <a:pt x="3070" y="908"/>
                </a:lnTo>
                <a:lnTo>
                  <a:pt x="3070" y="908"/>
                </a:lnTo>
                <a:lnTo>
                  <a:pt x="3070" y="904"/>
                </a:lnTo>
                <a:lnTo>
                  <a:pt x="3070" y="902"/>
                </a:lnTo>
                <a:lnTo>
                  <a:pt x="3070" y="900"/>
                </a:lnTo>
                <a:lnTo>
                  <a:pt x="3068" y="897"/>
                </a:lnTo>
                <a:lnTo>
                  <a:pt x="3070" y="900"/>
                </a:lnTo>
                <a:lnTo>
                  <a:pt x="3070" y="900"/>
                </a:lnTo>
                <a:lnTo>
                  <a:pt x="3070" y="902"/>
                </a:lnTo>
                <a:lnTo>
                  <a:pt x="3072" y="904"/>
                </a:lnTo>
                <a:lnTo>
                  <a:pt x="3070" y="906"/>
                </a:lnTo>
                <a:lnTo>
                  <a:pt x="3072" y="908"/>
                </a:lnTo>
                <a:lnTo>
                  <a:pt x="3072" y="908"/>
                </a:lnTo>
                <a:lnTo>
                  <a:pt x="3074" y="910"/>
                </a:lnTo>
                <a:lnTo>
                  <a:pt x="3076" y="910"/>
                </a:lnTo>
                <a:lnTo>
                  <a:pt x="3080" y="910"/>
                </a:lnTo>
                <a:lnTo>
                  <a:pt x="3080" y="910"/>
                </a:lnTo>
                <a:lnTo>
                  <a:pt x="3078" y="910"/>
                </a:lnTo>
                <a:lnTo>
                  <a:pt x="3076" y="912"/>
                </a:lnTo>
                <a:lnTo>
                  <a:pt x="3074" y="910"/>
                </a:lnTo>
                <a:lnTo>
                  <a:pt x="3070" y="910"/>
                </a:lnTo>
                <a:lnTo>
                  <a:pt x="3068" y="910"/>
                </a:lnTo>
                <a:lnTo>
                  <a:pt x="3065" y="910"/>
                </a:lnTo>
                <a:lnTo>
                  <a:pt x="3065" y="910"/>
                </a:lnTo>
                <a:lnTo>
                  <a:pt x="3068" y="912"/>
                </a:lnTo>
                <a:lnTo>
                  <a:pt x="3070" y="912"/>
                </a:lnTo>
                <a:lnTo>
                  <a:pt x="3072" y="912"/>
                </a:lnTo>
                <a:lnTo>
                  <a:pt x="3072" y="912"/>
                </a:lnTo>
                <a:lnTo>
                  <a:pt x="3072" y="914"/>
                </a:lnTo>
                <a:lnTo>
                  <a:pt x="3070" y="914"/>
                </a:lnTo>
                <a:lnTo>
                  <a:pt x="3070" y="914"/>
                </a:lnTo>
                <a:lnTo>
                  <a:pt x="3068" y="914"/>
                </a:lnTo>
                <a:lnTo>
                  <a:pt x="3070" y="914"/>
                </a:lnTo>
                <a:lnTo>
                  <a:pt x="3070" y="914"/>
                </a:lnTo>
                <a:lnTo>
                  <a:pt x="3072" y="916"/>
                </a:lnTo>
                <a:lnTo>
                  <a:pt x="3076" y="918"/>
                </a:lnTo>
                <a:lnTo>
                  <a:pt x="3078" y="918"/>
                </a:lnTo>
                <a:lnTo>
                  <a:pt x="3082" y="918"/>
                </a:lnTo>
                <a:lnTo>
                  <a:pt x="3084" y="918"/>
                </a:lnTo>
                <a:lnTo>
                  <a:pt x="3088" y="916"/>
                </a:lnTo>
                <a:lnTo>
                  <a:pt x="3091" y="918"/>
                </a:lnTo>
                <a:lnTo>
                  <a:pt x="3093" y="918"/>
                </a:lnTo>
                <a:lnTo>
                  <a:pt x="3093" y="918"/>
                </a:lnTo>
                <a:lnTo>
                  <a:pt x="3095" y="918"/>
                </a:lnTo>
                <a:lnTo>
                  <a:pt x="3095" y="921"/>
                </a:lnTo>
                <a:lnTo>
                  <a:pt x="3095" y="921"/>
                </a:lnTo>
                <a:lnTo>
                  <a:pt x="3093" y="923"/>
                </a:lnTo>
                <a:lnTo>
                  <a:pt x="3091" y="925"/>
                </a:lnTo>
                <a:lnTo>
                  <a:pt x="3088" y="925"/>
                </a:lnTo>
                <a:lnTo>
                  <a:pt x="3084" y="927"/>
                </a:lnTo>
                <a:lnTo>
                  <a:pt x="3078" y="931"/>
                </a:lnTo>
                <a:lnTo>
                  <a:pt x="3080" y="931"/>
                </a:lnTo>
                <a:lnTo>
                  <a:pt x="3080" y="933"/>
                </a:lnTo>
                <a:lnTo>
                  <a:pt x="3082" y="931"/>
                </a:lnTo>
                <a:lnTo>
                  <a:pt x="3084" y="931"/>
                </a:lnTo>
                <a:lnTo>
                  <a:pt x="3088" y="935"/>
                </a:lnTo>
                <a:lnTo>
                  <a:pt x="3091" y="935"/>
                </a:lnTo>
                <a:lnTo>
                  <a:pt x="3091" y="935"/>
                </a:lnTo>
                <a:lnTo>
                  <a:pt x="3095" y="935"/>
                </a:lnTo>
                <a:lnTo>
                  <a:pt x="3095" y="937"/>
                </a:lnTo>
                <a:lnTo>
                  <a:pt x="3095" y="939"/>
                </a:lnTo>
                <a:lnTo>
                  <a:pt x="3093" y="944"/>
                </a:lnTo>
                <a:lnTo>
                  <a:pt x="3093" y="946"/>
                </a:lnTo>
                <a:lnTo>
                  <a:pt x="3093" y="946"/>
                </a:lnTo>
                <a:lnTo>
                  <a:pt x="3093" y="946"/>
                </a:lnTo>
                <a:lnTo>
                  <a:pt x="3095" y="948"/>
                </a:lnTo>
                <a:lnTo>
                  <a:pt x="3097" y="948"/>
                </a:lnTo>
                <a:lnTo>
                  <a:pt x="3099" y="948"/>
                </a:lnTo>
                <a:lnTo>
                  <a:pt x="3101" y="948"/>
                </a:lnTo>
                <a:lnTo>
                  <a:pt x="3105" y="946"/>
                </a:lnTo>
                <a:lnTo>
                  <a:pt x="3107" y="944"/>
                </a:lnTo>
                <a:lnTo>
                  <a:pt x="3112" y="941"/>
                </a:lnTo>
                <a:lnTo>
                  <a:pt x="3114" y="941"/>
                </a:lnTo>
                <a:lnTo>
                  <a:pt x="3116" y="941"/>
                </a:lnTo>
                <a:lnTo>
                  <a:pt x="3118" y="939"/>
                </a:lnTo>
                <a:lnTo>
                  <a:pt x="3120" y="939"/>
                </a:lnTo>
                <a:lnTo>
                  <a:pt x="3122" y="935"/>
                </a:lnTo>
                <a:lnTo>
                  <a:pt x="3122" y="935"/>
                </a:lnTo>
                <a:lnTo>
                  <a:pt x="3124" y="935"/>
                </a:lnTo>
                <a:lnTo>
                  <a:pt x="3126" y="937"/>
                </a:lnTo>
                <a:lnTo>
                  <a:pt x="3126" y="937"/>
                </a:lnTo>
                <a:lnTo>
                  <a:pt x="3128" y="937"/>
                </a:lnTo>
                <a:lnTo>
                  <a:pt x="3130" y="937"/>
                </a:lnTo>
                <a:lnTo>
                  <a:pt x="3132" y="937"/>
                </a:lnTo>
                <a:lnTo>
                  <a:pt x="3135" y="937"/>
                </a:lnTo>
                <a:lnTo>
                  <a:pt x="3135" y="935"/>
                </a:lnTo>
                <a:lnTo>
                  <a:pt x="3137" y="933"/>
                </a:lnTo>
                <a:lnTo>
                  <a:pt x="3137" y="933"/>
                </a:lnTo>
                <a:lnTo>
                  <a:pt x="3137" y="931"/>
                </a:lnTo>
                <a:lnTo>
                  <a:pt x="3135" y="931"/>
                </a:lnTo>
                <a:lnTo>
                  <a:pt x="3132" y="929"/>
                </a:lnTo>
                <a:lnTo>
                  <a:pt x="3132" y="929"/>
                </a:lnTo>
                <a:lnTo>
                  <a:pt x="3130" y="931"/>
                </a:lnTo>
                <a:lnTo>
                  <a:pt x="3130" y="931"/>
                </a:lnTo>
                <a:lnTo>
                  <a:pt x="3126" y="931"/>
                </a:lnTo>
                <a:lnTo>
                  <a:pt x="3126" y="931"/>
                </a:lnTo>
                <a:lnTo>
                  <a:pt x="3122" y="933"/>
                </a:lnTo>
                <a:lnTo>
                  <a:pt x="3122" y="933"/>
                </a:lnTo>
                <a:lnTo>
                  <a:pt x="3120" y="931"/>
                </a:lnTo>
                <a:lnTo>
                  <a:pt x="3118" y="931"/>
                </a:lnTo>
                <a:lnTo>
                  <a:pt x="3116" y="925"/>
                </a:lnTo>
                <a:lnTo>
                  <a:pt x="3114" y="923"/>
                </a:lnTo>
                <a:lnTo>
                  <a:pt x="3114" y="921"/>
                </a:lnTo>
                <a:lnTo>
                  <a:pt x="3112" y="918"/>
                </a:lnTo>
                <a:lnTo>
                  <a:pt x="3112" y="916"/>
                </a:lnTo>
                <a:lnTo>
                  <a:pt x="3114" y="916"/>
                </a:lnTo>
                <a:lnTo>
                  <a:pt x="3116" y="916"/>
                </a:lnTo>
                <a:lnTo>
                  <a:pt x="3118" y="912"/>
                </a:lnTo>
                <a:lnTo>
                  <a:pt x="3120" y="914"/>
                </a:lnTo>
                <a:lnTo>
                  <a:pt x="3120" y="914"/>
                </a:lnTo>
                <a:lnTo>
                  <a:pt x="3118" y="914"/>
                </a:lnTo>
                <a:lnTo>
                  <a:pt x="3118" y="916"/>
                </a:lnTo>
                <a:lnTo>
                  <a:pt x="3116" y="918"/>
                </a:lnTo>
                <a:lnTo>
                  <a:pt x="3116" y="918"/>
                </a:lnTo>
                <a:lnTo>
                  <a:pt x="3116" y="918"/>
                </a:lnTo>
                <a:lnTo>
                  <a:pt x="3118" y="916"/>
                </a:lnTo>
                <a:lnTo>
                  <a:pt x="3118" y="916"/>
                </a:lnTo>
                <a:lnTo>
                  <a:pt x="3120" y="914"/>
                </a:lnTo>
                <a:lnTo>
                  <a:pt x="3126" y="908"/>
                </a:lnTo>
                <a:lnTo>
                  <a:pt x="3130" y="908"/>
                </a:lnTo>
                <a:lnTo>
                  <a:pt x="3132" y="908"/>
                </a:lnTo>
                <a:lnTo>
                  <a:pt x="3132" y="908"/>
                </a:lnTo>
                <a:lnTo>
                  <a:pt x="3135" y="908"/>
                </a:lnTo>
                <a:lnTo>
                  <a:pt x="3137" y="906"/>
                </a:lnTo>
                <a:lnTo>
                  <a:pt x="3139" y="906"/>
                </a:lnTo>
                <a:lnTo>
                  <a:pt x="3141" y="908"/>
                </a:lnTo>
                <a:lnTo>
                  <a:pt x="3143" y="906"/>
                </a:lnTo>
                <a:lnTo>
                  <a:pt x="3145" y="904"/>
                </a:lnTo>
                <a:lnTo>
                  <a:pt x="3147" y="904"/>
                </a:lnTo>
                <a:lnTo>
                  <a:pt x="3149" y="904"/>
                </a:lnTo>
                <a:lnTo>
                  <a:pt x="3151" y="902"/>
                </a:lnTo>
                <a:lnTo>
                  <a:pt x="3156" y="900"/>
                </a:lnTo>
                <a:lnTo>
                  <a:pt x="3162" y="902"/>
                </a:lnTo>
                <a:lnTo>
                  <a:pt x="3162" y="900"/>
                </a:lnTo>
                <a:lnTo>
                  <a:pt x="3166" y="900"/>
                </a:lnTo>
                <a:lnTo>
                  <a:pt x="3166" y="897"/>
                </a:lnTo>
                <a:lnTo>
                  <a:pt x="3170" y="897"/>
                </a:lnTo>
                <a:lnTo>
                  <a:pt x="3168" y="897"/>
                </a:lnTo>
                <a:lnTo>
                  <a:pt x="3168" y="897"/>
                </a:lnTo>
                <a:lnTo>
                  <a:pt x="3166" y="900"/>
                </a:lnTo>
                <a:lnTo>
                  <a:pt x="3168" y="900"/>
                </a:lnTo>
                <a:lnTo>
                  <a:pt x="3172" y="900"/>
                </a:lnTo>
                <a:lnTo>
                  <a:pt x="3172" y="897"/>
                </a:lnTo>
                <a:lnTo>
                  <a:pt x="3176" y="897"/>
                </a:lnTo>
                <a:lnTo>
                  <a:pt x="3176" y="897"/>
                </a:lnTo>
                <a:lnTo>
                  <a:pt x="3176" y="900"/>
                </a:lnTo>
                <a:lnTo>
                  <a:pt x="3176" y="902"/>
                </a:lnTo>
                <a:lnTo>
                  <a:pt x="3176" y="902"/>
                </a:lnTo>
                <a:lnTo>
                  <a:pt x="3174" y="902"/>
                </a:lnTo>
                <a:lnTo>
                  <a:pt x="3170" y="904"/>
                </a:lnTo>
                <a:lnTo>
                  <a:pt x="3168" y="904"/>
                </a:lnTo>
                <a:lnTo>
                  <a:pt x="3164" y="906"/>
                </a:lnTo>
                <a:lnTo>
                  <a:pt x="3166" y="908"/>
                </a:lnTo>
                <a:lnTo>
                  <a:pt x="3166" y="908"/>
                </a:lnTo>
                <a:lnTo>
                  <a:pt x="3164" y="908"/>
                </a:lnTo>
                <a:lnTo>
                  <a:pt x="3162" y="908"/>
                </a:lnTo>
                <a:lnTo>
                  <a:pt x="3160" y="908"/>
                </a:lnTo>
                <a:lnTo>
                  <a:pt x="3158" y="910"/>
                </a:lnTo>
                <a:lnTo>
                  <a:pt x="3156" y="908"/>
                </a:lnTo>
                <a:lnTo>
                  <a:pt x="3156" y="908"/>
                </a:lnTo>
                <a:lnTo>
                  <a:pt x="3156" y="910"/>
                </a:lnTo>
                <a:lnTo>
                  <a:pt x="3158" y="912"/>
                </a:lnTo>
                <a:lnTo>
                  <a:pt x="3158" y="914"/>
                </a:lnTo>
                <a:lnTo>
                  <a:pt x="3160" y="912"/>
                </a:lnTo>
                <a:lnTo>
                  <a:pt x="3162" y="916"/>
                </a:lnTo>
                <a:lnTo>
                  <a:pt x="3166" y="918"/>
                </a:lnTo>
                <a:lnTo>
                  <a:pt x="3164" y="918"/>
                </a:lnTo>
                <a:lnTo>
                  <a:pt x="3162" y="918"/>
                </a:lnTo>
                <a:lnTo>
                  <a:pt x="3162" y="918"/>
                </a:lnTo>
                <a:lnTo>
                  <a:pt x="3160" y="921"/>
                </a:lnTo>
                <a:lnTo>
                  <a:pt x="3160" y="921"/>
                </a:lnTo>
                <a:lnTo>
                  <a:pt x="3160" y="921"/>
                </a:lnTo>
                <a:lnTo>
                  <a:pt x="3160" y="921"/>
                </a:lnTo>
                <a:lnTo>
                  <a:pt x="3158" y="918"/>
                </a:lnTo>
                <a:lnTo>
                  <a:pt x="3158" y="921"/>
                </a:lnTo>
                <a:lnTo>
                  <a:pt x="3156" y="925"/>
                </a:lnTo>
                <a:lnTo>
                  <a:pt x="3153" y="927"/>
                </a:lnTo>
                <a:lnTo>
                  <a:pt x="3153" y="929"/>
                </a:lnTo>
                <a:lnTo>
                  <a:pt x="3153" y="929"/>
                </a:lnTo>
                <a:lnTo>
                  <a:pt x="3153" y="929"/>
                </a:lnTo>
                <a:lnTo>
                  <a:pt x="3153" y="929"/>
                </a:lnTo>
                <a:lnTo>
                  <a:pt x="3153" y="931"/>
                </a:lnTo>
                <a:lnTo>
                  <a:pt x="3153" y="931"/>
                </a:lnTo>
                <a:lnTo>
                  <a:pt x="3147" y="933"/>
                </a:lnTo>
                <a:lnTo>
                  <a:pt x="3147" y="933"/>
                </a:lnTo>
                <a:lnTo>
                  <a:pt x="3145" y="933"/>
                </a:lnTo>
                <a:lnTo>
                  <a:pt x="3143" y="931"/>
                </a:lnTo>
                <a:lnTo>
                  <a:pt x="3141" y="931"/>
                </a:lnTo>
                <a:lnTo>
                  <a:pt x="3141" y="931"/>
                </a:lnTo>
                <a:lnTo>
                  <a:pt x="3139" y="931"/>
                </a:lnTo>
                <a:lnTo>
                  <a:pt x="3141" y="931"/>
                </a:lnTo>
                <a:lnTo>
                  <a:pt x="3141" y="931"/>
                </a:lnTo>
                <a:lnTo>
                  <a:pt x="3143" y="933"/>
                </a:lnTo>
                <a:lnTo>
                  <a:pt x="3141" y="933"/>
                </a:lnTo>
                <a:lnTo>
                  <a:pt x="3139" y="935"/>
                </a:lnTo>
                <a:lnTo>
                  <a:pt x="3139" y="935"/>
                </a:lnTo>
                <a:lnTo>
                  <a:pt x="3139" y="935"/>
                </a:lnTo>
                <a:lnTo>
                  <a:pt x="3143" y="937"/>
                </a:lnTo>
                <a:lnTo>
                  <a:pt x="3147" y="939"/>
                </a:lnTo>
                <a:lnTo>
                  <a:pt x="3147" y="939"/>
                </a:lnTo>
                <a:lnTo>
                  <a:pt x="3149" y="941"/>
                </a:lnTo>
                <a:lnTo>
                  <a:pt x="3149" y="944"/>
                </a:lnTo>
                <a:lnTo>
                  <a:pt x="3151" y="944"/>
                </a:lnTo>
                <a:lnTo>
                  <a:pt x="3151" y="944"/>
                </a:lnTo>
                <a:lnTo>
                  <a:pt x="3153" y="944"/>
                </a:lnTo>
                <a:lnTo>
                  <a:pt x="3156" y="944"/>
                </a:lnTo>
                <a:lnTo>
                  <a:pt x="3162" y="948"/>
                </a:lnTo>
                <a:lnTo>
                  <a:pt x="3162" y="950"/>
                </a:lnTo>
                <a:lnTo>
                  <a:pt x="3168" y="950"/>
                </a:lnTo>
                <a:lnTo>
                  <a:pt x="3168" y="950"/>
                </a:lnTo>
                <a:lnTo>
                  <a:pt x="3176" y="958"/>
                </a:lnTo>
                <a:lnTo>
                  <a:pt x="3181" y="960"/>
                </a:lnTo>
                <a:lnTo>
                  <a:pt x="3185" y="965"/>
                </a:lnTo>
                <a:lnTo>
                  <a:pt x="3187" y="967"/>
                </a:lnTo>
                <a:lnTo>
                  <a:pt x="3189" y="967"/>
                </a:lnTo>
                <a:lnTo>
                  <a:pt x="3193" y="971"/>
                </a:lnTo>
                <a:lnTo>
                  <a:pt x="3195" y="971"/>
                </a:lnTo>
                <a:lnTo>
                  <a:pt x="3200" y="973"/>
                </a:lnTo>
                <a:lnTo>
                  <a:pt x="3202" y="975"/>
                </a:lnTo>
                <a:lnTo>
                  <a:pt x="3204" y="977"/>
                </a:lnTo>
                <a:lnTo>
                  <a:pt x="3208" y="977"/>
                </a:lnTo>
                <a:lnTo>
                  <a:pt x="3208" y="979"/>
                </a:lnTo>
                <a:lnTo>
                  <a:pt x="3210" y="983"/>
                </a:lnTo>
                <a:lnTo>
                  <a:pt x="3212" y="988"/>
                </a:lnTo>
                <a:lnTo>
                  <a:pt x="3212" y="992"/>
                </a:lnTo>
                <a:lnTo>
                  <a:pt x="3212" y="992"/>
                </a:lnTo>
                <a:lnTo>
                  <a:pt x="3212" y="994"/>
                </a:lnTo>
                <a:lnTo>
                  <a:pt x="3212" y="996"/>
                </a:lnTo>
                <a:lnTo>
                  <a:pt x="3210" y="998"/>
                </a:lnTo>
                <a:lnTo>
                  <a:pt x="3208" y="1000"/>
                </a:lnTo>
                <a:lnTo>
                  <a:pt x="3204" y="1002"/>
                </a:lnTo>
                <a:lnTo>
                  <a:pt x="3202" y="1004"/>
                </a:lnTo>
                <a:lnTo>
                  <a:pt x="3200" y="1004"/>
                </a:lnTo>
                <a:lnTo>
                  <a:pt x="3197" y="1006"/>
                </a:lnTo>
                <a:lnTo>
                  <a:pt x="3191" y="1009"/>
                </a:lnTo>
                <a:lnTo>
                  <a:pt x="3189" y="1009"/>
                </a:lnTo>
                <a:lnTo>
                  <a:pt x="3187" y="1009"/>
                </a:lnTo>
                <a:lnTo>
                  <a:pt x="3185" y="1009"/>
                </a:lnTo>
                <a:lnTo>
                  <a:pt x="3185" y="1009"/>
                </a:lnTo>
                <a:lnTo>
                  <a:pt x="3179" y="1006"/>
                </a:lnTo>
                <a:lnTo>
                  <a:pt x="3170" y="1006"/>
                </a:lnTo>
                <a:lnTo>
                  <a:pt x="3166" y="1009"/>
                </a:lnTo>
                <a:lnTo>
                  <a:pt x="3164" y="1009"/>
                </a:lnTo>
                <a:lnTo>
                  <a:pt x="3158" y="1009"/>
                </a:lnTo>
                <a:lnTo>
                  <a:pt x="3156" y="1006"/>
                </a:lnTo>
                <a:lnTo>
                  <a:pt x="3149" y="1006"/>
                </a:lnTo>
                <a:lnTo>
                  <a:pt x="3145" y="1004"/>
                </a:lnTo>
                <a:lnTo>
                  <a:pt x="3143" y="1002"/>
                </a:lnTo>
                <a:lnTo>
                  <a:pt x="3141" y="1002"/>
                </a:lnTo>
                <a:lnTo>
                  <a:pt x="3139" y="1002"/>
                </a:lnTo>
                <a:lnTo>
                  <a:pt x="3139" y="1002"/>
                </a:lnTo>
                <a:lnTo>
                  <a:pt x="3137" y="1002"/>
                </a:lnTo>
                <a:lnTo>
                  <a:pt x="3135" y="1002"/>
                </a:lnTo>
                <a:lnTo>
                  <a:pt x="3132" y="1002"/>
                </a:lnTo>
                <a:lnTo>
                  <a:pt x="3132" y="1000"/>
                </a:lnTo>
                <a:lnTo>
                  <a:pt x="3130" y="996"/>
                </a:lnTo>
                <a:lnTo>
                  <a:pt x="3128" y="996"/>
                </a:lnTo>
                <a:lnTo>
                  <a:pt x="3128" y="996"/>
                </a:lnTo>
                <a:lnTo>
                  <a:pt x="3122" y="996"/>
                </a:lnTo>
                <a:lnTo>
                  <a:pt x="3120" y="996"/>
                </a:lnTo>
                <a:lnTo>
                  <a:pt x="3118" y="994"/>
                </a:lnTo>
                <a:lnTo>
                  <a:pt x="3116" y="992"/>
                </a:lnTo>
                <a:lnTo>
                  <a:pt x="3116" y="992"/>
                </a:lnTo>
                <a:lnTo>
                  <a:pt x="3118" y="990"/>
                </a:lnTo>
                <a:lnTo>
                  <a:pt x="3118" y="990"/>
                </a:lnTo>
                <a:lnTo>
                  <a:pt x="3116" y="990"/>
                </a:lnTo>
                <a:lnTo>
                  <a:pt x="3112" y="992"/>
                </a:lnTo>
                <a:lnTo>
                  <a:pt x="3103" y="992"/>
                </a:lnTo>
                <a:lnTo>
                  <a:pt x="3091" y="990"/>
                </a:lnTo>
                <a:lnTo>
                  <a:pt x="3091" y="990"/>
                </a:lnTo>
                <a:lnTo>
                  <a:pt x="3084" y="992"/>
                </a:lnTo>
                <a:lnTo>
                  <a:pt x="3080" y="994"/>
                </a:lnTo>
                <a:lnTo>
                  <a:pt x="3076" y="996"/>
                </a:lnTo>
                <a:lnTo>
                  <a:pt x="3072" y="998"/>
                </a:lnTo>
                <a:lnTo>
                  <a:pt x="3063" y="1002"/>
                </a:lnTo>
                <a:lnTo>
                  <a:pt x="3061" y="1004"/>
                </a:lnTo>
                <a:lnTo>
                  <a:pt x="3061" y="1006"/>
                </a:lnTo>
                <a:lnTo>
                  <a:pt x="3055" y="1006"/>
                </a:lnTo>
                <a:lnTo>
                  <a:pt x="3047" y="1004"/>
                </a:lnTo>
                <a:lnTo>
                  <a:pt x="3040" y="1004"/>
                </a:lnTo>
                <a:lnTo>
                  <a:pt x="3032" y="1004"/>
                </a:lnTo>
                <a:lnTo>
                  <a:pt x="3030" y="1004"/>
                </a:lnTo>
                <a:lnTo>
                  <a:pt x="3030" y="1004"/>
                </a:lnTo>
                <a:lnTo>
                  <a:pt x="3030" y="1006"/>
                </a:lnTo>
                <a:lnTo>
                  <a:pt x="3028" y="1006"/>
                </a:lnTo>
                <a:lnTo>
                  <a:pt x="3030" y="1009"/>
                </a:lnTo>
                <a:lnTo>
                  <a:pt x="3030" y="1009"/>
                </a:lnTo>
                <a:lnTo>
                  <a:pt x="3032" y="1011"/>
                </a:lnTo>
                <a:lnTo>
                  <a:pt x="3034" y="1011"/>
                </a:lnTo>
                <a:lnTo>
                  <a:pt x="3040" y="1011"/>
                </a:lnTo>
                <a:lnTo>
                  <a:pt x="3040" y="1011"/>
                </a:lnTo>
                <a:lnTo>
                  <a:pt x="3040" y="1013"/>
                </a:lnTo>
                <a:lnTo>
                  <a:pt x="3036" y="1013"/>
                </a:lnTo>
                <a:lnTo>
                  <a:pt x="3028" y="1013"/>
                </a:lnTo>
                <a:lnTo>
                  <a:pt x="3028" y="1015"/>
                </a:lnTo>
                <a:lnTo>
                  <a:pt x="3026" y="1015"/>
                </a:lnTo>
                <a:lnTo>
                  <a:pt x="3026" y="1017"/>
                </a:lnTo>
                <a:lnTo>
                  <a:pt x="3026" y="1017"/>
                </a:lnTo>
                <a:lnTo>
                  <a:pt x="3028" y="1017"/>
                </a:lnTo>
                <a:lnTo>
                  <a:pt x="3028" y="1017"/>
                </a:lnTo>
                <a:lnTo>
                  <a:pt x="3028" y="1017"/>
                </a:lnTo>
                <a:lnTo>
                  <a:pt x="3024" y="1017"/>
                </a:lnTo>
                <a:lnTo>
                  <a:pt x="3021" y="1019"/>
                </a:lnTo>
                <a:lnTo>
                  <a:pt x="3017" y="1017"/>
                </a:lnTo>
                <a:lnTo>
                  <a:pt x="3013" y="1019"/>
                </a:lnTo>
                <a:lnTo>
                  <a:pt x="3013" y="1019"/>
                </a:lnTo>
                <a:lnTo>
                  <a:pt x="3013" y="1017"/>
                </a:lnTo>
                <a:lnTo>
                  <a:pt x="3013" y="1017"/>
                </a:lnTo>
                <a:lnTo>
                  <a:pt x="3013" y="1017"/>
                </a:lnTo>
                <a:lnTo>
                  <a:pt x="3011" y="1015"/>
                </a:lnTo>
                <a:lnTo>
                  <a:pt x="3011" y="1017"/>
                </a:lnTo>
                <a:lnTo>
                  <a:pt x="3009" y="1017"/>
                </a:lnTo>
                <a:lnTo>
                  <a:pt x="3011" y="1019"/>
                </a:lnTo>
                <a:lnTo>
                  <a:pt x="3011" y="1019"/>
                </a:lnTo>
                <a:lnTo>
                  <a:pt x="3009" y="1019"/>
                </a:lnTo>
                <a:lnTo>
                  <a:pt x="3007" y="1019"/>
                </a:lnTo>
                <a:lnTo>
                  <a:pt x="3005" y="1019"/>
                </a:lnTo>
                <a:lnTo>
                  <a:pt x="3003" y="1017"/>
                </a:lnTo>
                <a:lnTo>
                  <a:pt x="3003" y="1017"/>
                </a:lnTo>
                <a:lnTo>
                  <a:pt x="3000" y="1017"/>
                </a:lnTo>
                <a:lnTo>
                  <a:pt x="2998" y="1017"/>
                </a:lnTo>
                <a:lnTo>
                  <a:pt x="2994" y="1017"/>
                </a:lnTo>
                <a:lnTo>
                  <a:pt x="2992" y="1021"/>
                </a:lnTo>
                <a:lnTo>
                  <a:pt x="2988" y="1023"/>
                </a:lnTo>
                <a:lnTo>
                  <a:pt x="2988" y="1025"/>
                </a:lnTo>
                <a:lnTo>
                  <a:pt x="2986" y="1027"/>
                </a:lnTo>
                <a:lnTo>
                  <a:pt x="2986" y="1030"/>
                </a:lnTo>
                <a:lnTo>
                  <a:pt x="2986" y="1032"/>
                </a:lnTo>
                <a:lnTo>
                  <a:pt x="2986" y="1032"/>
                </a:lnTo>
                <a:lnTo>
                  <a:pt x="2986" y="1034"/>
                </a:lnTo>
                <a:lnTo>
                  <a:pt x="2990" y="1034"/>
                </a:lnTo>
                <a:lnTo>
                  <a:pt x="2992" y="1032"/>
                </a:lnTo>
                <a:lnTo>
                  <a:pt x="2996" y="1032"/>
                </a:lnTo>
                <a:lnTo>
                  <a:pt x="2998" y="1032"/>
                </a:lnTo>
                <a:lnTo>
                  <a:pt x="2998" y="1034"/>
                </a:lnTo>
                <a:lnTo>
                  <a:pt x="2996" y="1034"/>
                </a:lnTo>
                <a:lnTo>
                  <a:pt x="2994" y="1036"/>
                </a:lnTo>
                <a:lnTo>
                  <a:pt x="2994" y="1036"/>
                </a:lnTo>
                <a:lnTo>
                  <a:pt x="2994" y="1038"/>
                </a:lnTo>
                <a:lnTo>
                  <a:pt x="2996" y="1040"/>
                </a:lnTo>
                <a:lnTo>
                  <a:pt x="2996" y="1040"/>
                </a:lnTo>
                <a:lnTo>
                  <a:pt x="2996" y="1042"/>
                </a:lnTo>
                <a:lnTo>
                  <a:pt x="2996" y="1042"/>
                </a:lnTo>
                <a:lnTo>
                  <a:pt x="2996" y="1042"/>
                </a:lnTo>
                <a:lnTo>
                  <a:pt x="2998" y="1042"/>
                </a:lnTo>
                <a:lnTo>
                  <a:pt x="2998" y="1042"/>
                </a:lnTo>
                <a:lnTo>
                  <a:pt x="2998" y="1044"/>
                </a:lnTo>
                <a:lnTo>
                  <a:pt x="2998" y="1044"/>
                </a:lnTo>
                <a:lnTo>
                  <a:pt x="2996" y="1046"/>
                </a:lnTo>
                <a:lnTo>
                  <a:pt x="2996" y="1046"/>
                </a:lnTo>
                <a:lnTo>
                  <a:pt x="2996" y="1046"/>
                </a:lnTo>
                <a:lnTo>
                  <a:pt x="2996" y="1048"/>
                </a:lnTo>
                <a:lnTo>
                  <a:pt x="2996" y="1048"/>
                </a:lnTo>
                <a:lnTo>
                  <a:pt x="2998" y="1050"/>
                </a:lnTo>
                <a:lnTo>
                  <a:pt x="2998" y="1050"/>
                </a:lnTo>
                <a:lnTo>
                  <a:pt x="3000" y="1050"/>
                </a:lnTo>
                <a:lnTo>
                  <a:pt x="3000" y="1050"/>
                </a:lnTo>
                <a:lnTo>
                  <a:pt x="2996" y="1053"/>
                </a:lnTo>
                <a:lnTo>
                  <a:pt x="2996" y="1053"/>
                </a:lnTo>
                <a:lnTo>
                  <a:pt x="2994" y="1050"/>
                </a:lnTo>
                <a:lnTo>
                  <a:pt x="2994" y="1050"/>
                </a:lnTo>
                <a:lnTo>
                  <a:pt x="2994" y="1053"/>
                </a:lnTo>
                <a:lnTo>
                  <a:pt x="2994" y="1053"/>
                </a:lnTo>
                <a:lnTo>
                  <a:pt x="2992" y="1050"/>
                </a:lnTo>
                <a:lnTo>
                  <a:pt x="2994" y="1050"/>
                </a:lnTo>
                <a:lnTo>
                  <a:pt x="2992" y="1048"/>
                </a:lnTo>
                <a:lnTo>
                  <a:pt x="2992" y="1048"/>
                </a:lnTo>
                <a:lnTo>
                  <a:pt x="2990" y="1048"/>
                </a:lnTo>
                <a:lnTo>
                  <a:pt x="2990" y="1048"/>
                </a:lnTo>
                <a:lnTo>
                  <a:pt x="2990" y="1048"/>
                </a:lnTo>
                <a:lnTo>
                  <a:pt x="2990" y="1050"/>
                </a:lnTo>
                <a:lnTo>
                  <a:pt x="2990" y="1053"/>
                </a:lnTo>
                <a:lnTo>
                  <a:pt x="2990" y="1053"/>
                </a:lnTo>
                <a:lnTo>
                  <a:pt x="2988" y="1053"/>
                </a:lnTo>
                <a:lnTo>
                  <a:pt x="2990" y="1055"/>
                </a:lnTo>
                <a:lnTo>
                  <a:pt x="2990" y="1055"/>
                </a:lnTo>
                <a:lnTo>
                  <a:pt x="2992" y="1055"/>
                </a:lnTo>
                <a:lnTo>
                  <a:pt x="2992" y="1055"/>
                </a:lnTo>
                <a:lnTo>
                  <a:pt x="2994" y="1055"/>
                </a:lnTo>
                <a:lnTo>
                  <a:pt x="2994" y="1055"/>
                </a:lnTo>
                <a:lnTo>
                  <a:pt x="2996" y="1057"/>
                </a:lnTo>
                <a:lnTo>
                  <a:pt x="2996" y="1057"/>
                </a:lnTo>
                <a:lnTo>
                  <a:pt x="2998" y="1057"/>
                </a:lnTo>
                <a:lnTo>
                  <a:pt x="3000" y="1059"/>
                </a:lnTo>
                <a:lnTo>
                  <a:pt x="3003" y="1059"/>
                </a:lnTo>
                <a:lnTo>
                  <a:pt x="3003" y="1061"/>
                </a:lnTo>
                <a:lnTo>
                  <a:pt x="3003" y="1063"/>
                </a:lnTo>
                <a:lnTo>
                  <a:pt x="3000" y="1063"/>
                </a:lnTo>
                <a:lnTo>
                  <a:pt x="3000" y="1063"/>
                </a:lnTo>
                <a:lnTo>
                  <a:pt x="3000" y="1065"/>
                </a:lnTo>
                <a:lnTo>
                  <a:pt x="3003" y="1067"/>
                </a:lnTo>
                <a:lnTo>
                  <a:pt x="3003" y="1067"/>
                </a:lnTo>
                <a:lnTo>
                  <a:pt x="3003" y="1069"/>
                </a:lnTo>
                <a:lnTo>
                  <a:pt x="3005" y="1069"/>
                </a:lnTo>
                <a:lnTo>
                  <a:pt x="3005" y="1069"/>
                </a:lnTo>
                <a:lnTo>
                  <a:pt x="3007" y="1071"/>
                </a:lnTo>
                <a:lnTo>
                  <a:pt x="3007" y="1071"/>
                </a:lnTo>
                <a:lnTo>
                  <a:pt x="3005" y="1074"/>
                </a:lnTo>
                <a:lnTo>
                  <a:pt x="3003" y="1074"/>
                </a:lnTo>
                <a:lnTo>
                  <a:pt x="3003" y="1074"/>
                </a:lnTo>
                <a:lnTo>
                  <a:pt x="3003" y="1076"/>
                </a:lnTo>
                <a:lnTo>
                  <a:pt x="3003" y="1076"/>
                </a:lnTo>
                <a:lnTo>
                  <a:pt x="3005" y="1074"/>
                </a:lnTo>
                <a:lnTo>
                  <a:pt x="3009" y="1074"/>
                </a:lnTo>
                <a:lnTo>
                  <a:pt x="3015" y="1074"/>
                </a:lnTo>
                <a:lnTo>
                  <a:pt x="3017" y="1074"/>
                </a:lnTo>
                <a:lnTo>
                  <a:pt x="3017" y="1076"/>
                </a:lnTo>
                <a:lnTo>
                  <a:pt x="3015" y="1076"/>
                </a:lnTo>
                <a:lnTo>
                  <a:pt x="3013" y="1078"/>
                </a:lnTo>
                <a:lnTo>
                  <a:pt x="3013" y="1078"/>
                </a:lnTo>
                <a:lnTo>
                  <a:pt x="3009" y="1078"/>
                </a:lnTo>
                <a:lnTo>
                  <a:pt x="3007" y="1078"/>
                </a:lnTo>
                <a:lnTo>
                  <a:pt x="3005" y="1080"/>
                </a:lnTo>
                <a:lnTo>
                  <a:pt x="3005" y="1080"/>
                </a:lnTo>
                <a:lnTo>
                  <a:pt x="3007" y="1080"/>
                </a:lnTo>
                <a:lnTo>
                  <a:pt x="3009" y="1080"/>
                </a:lnTo>
                <a:lnTo>
                  <a:pt x="3011" y="1080"/>
                </a:lnTo>
                <a:lnTo>
                  <a:pt x="3015" y="1080"/>
                </a:lnTo>
                <a:lnTo>
                  <a:pt x="3013" y="1080"/>
                </a:lnTo>
                <a:lnTo>
                  <a:pt x="3013" y="1080"/>
                </a:lnTo>
                <a:lnTo>
                  <a:pt x="3015" y="1080"/>
                </a:lnTo>
                <a:lnTo>
                  <a:pt x="3015" y="1080"/>
                </a:lnTo>
                <a:lnTo>
                  <a:pt x="3017" y="1078"/>
                </a:lnTo>
                <a:lnTo>
                  <a:pt x="3019" y="1078"/>
                </a:lnTo>
                <a:lnTo>
                  <a:pt x="3024" y="1080"/>
                </a:lnTo>
                <a:lnTo>
                  <a:pt x="3026" y="1080"/>
                </a:lnTo>
                <a:lnTo>
                  <a:pt x="3026" y="1080"/>
                </a:lnTo>
                <a:lnTo>
                  <a:pt x="3028" y="1080"/>
                </a:lnTo>
                <a:lnTo>
                  <a:pt x="3028" y="1080"/>
                </a:lnTo>
                <a:lnTo>
                  <a:pt x="3028" y="1080"/>
                </a:lnTo>
                <a:lnTo>
                  <a:pt x="3030" y="1082"/>
                </a:lnTo>
                <a:lnTo>
                  <a:pt x="3030" y="1082"/>
                </a:lnTo>
                <a:lnTo>
                  <a:pt x="3030" y="1084"/>
                </a:lnTo>
                <a:lnTo>
                  <a:pt x="3032" y="1086"/>
                </a:lnTo>
                <a:lnTo>
                  <a:pt x="3032" y="1086"/>
                </a:lnTo>
                <a:lnTo>
                  <a:pt x="3038" y="1088"/>
                </a:lnTo>
                <a:lnTo>
                  <a:pt x="3040" y="1088"/>
                </a:lnTo>
                <a:lnTo>
                  <a:pt x="3044" y="1086"/>
                </a:lnTo>
                <a:lnTo>
                  <a:pt x="3047" y="1086"/>
                </a:lnTo>
                <a:lnTo>
                  <a:pt x="3047" y="1086"/>
                </a:lnTo>
                <a:lnTo>
                  <a:pt x="3049" y="1086"/>
                </a:lnTo>
                <a:lnTo>
                  <a:pt x="3049" y="1086"/>
                </a:lnTo>
                <a:lnTo>
                  <a:pt x="3049" y="1086"/>
                </a:lnTo>
                <a:lnTo>
                  <a:pt x="3049" y="1084"/>
                </a:lnTo>
                <a:lnTo>
                  <a:pt x="3051" y="1082"/>
                </a:lnTo>
                <a:lnTo>
                  <a:pt x="3051" y="1078"/>
                </a:lnTo>
                <a:lnTo>
                  <a:pt x="3051" y="1078"/>
                </a:lnTo>
                <a:lnTo>
                  <a:pt x="3057" y="1078"/>
                </a:lnTo>
                <a:lnTo>
                  <a:pt x="3061" y="1078"/>
                </a:lnTo>
                <a:lnTo>
                  <a:pt x="3061" y="1078"/>
                </a:lnTo>
                <a:lnTo>
                  <a:pt x="3068" y="1082"/>
                </a:lnTo>
                <a:lnTo>
                  <a:pt x="3072" y="1082"/>
                </a:lnTo>
                <a:lnTo>
                  <a:pt x="3074" y="1084"/>
                </a:lnTo>
                <a:lnTo>
                  <a:pt x="3076" y="1086"/>
                </a:lnTo>
                <a:lnTo>
                  <a:pt x="3076" y="1088"/>
                </a:lnTo>
                <a:lnTo>
                  <a:pt x="3078" y="1090"/>
                </a:lnTo>
                <a:lnTo>
                  <a:pt x="3082" y="1090"/>
                </a:lnTo>
                <a:lnTo>
                  <a:pt x="3084" y="1090"/>
                </a:lnTo>
                <a:lnTo>
                  <a:pt x="3086" y="1090"/>
                </a:lnTo>
                <a:lnTo>
                  <a:pt x="3093" y="1088"/>
                </a:lnTo>
                <a:lnTo>
                  <a:pt x="3093" y="1088"/>
                </a:lnTo>
                <a:lnTo>
                  <a:pt x="3097" y="1088"/>
                </a:lnTo>
                <a:lnTo>
                  <a:pt x="3099" y="1086"/>
                </a:lnTo>
                <a:lnTo>
                  <a:pt x="3101" y="1086"/>
                </a:lnTo>
                <a:lnTo>
                  <a:pt x="3105" y="1082"/>
                </a:lnTo>
                <a:lnTo>
                  <a:pt x="3109" y="1078"/>
                </a:lnTo>
                <a:lnTo>
                  <a:pt x="3109" y="1078"/>
                </a:lnTo>
                <a:lnTo>
                  <a:pt x="3112" y="1078"/>
                </a:lnTo>
                <a:lnTo>
                  <a:pt x="3114" y="1080"/>
                </a:lnTo>
                <a:lnTo>
                  <a:pt x="3118" y="1080"/>
                </a:lnTo>
                <a:lnTo>
                  <a:pt x="3120" y="1082"/>
                </a:lnTo>
                <a:lnTo>
                  <a:pt x="3122" y="1082"/>
                </a:lnTo>
                <a:lnTo>
                  <a:pt x="3124" y="1080"/>
                </a:lnTo>
                <a:lnTo>
                  <a:pt x="3124" y="1080"/>
                </a:lnTo>
                <a:lnTo>
                  <a:pt x="3126" y="1078"/>
                </a:lnTo>
                <a:lnTo>
                  <a:pt x="3126" y="1078"/>
                </a:lnTo>
                <a:lnTo>
                  <a:pt x="3128" y="1078"/>
                </a:lnTo>
                <a:lnTo>
                  <a:pt x="3130" y="1076"/>
                </a:lnTo>
                <a:lnTo>
                  <a:pt x="3130" y="1078"/>
                </a:lnTo>
                <a:lnTo>
                  <a:pt x="3132" y="1078"/>
                </a:lnTo>
                <a:lnTo>
                  <a:pt x="3132" y="1080"/>
                </a:lnTo>
                <a:lnTo>
                  <a:pt x="3132" y="1080"/>
                </a:lnTo>
                <a:lnTo>
                  <a:pt x="3130" y="1082"/>
                </a:lnTo>
                <a:lnTo>
                  <a:pt x="3128" y="1084"/>
                </a:lnTo>
                <a:lnTo>
                  <a:pt x="3126" y="1086"/>
                </a:lnTo>
                <a:lnTo>
                  <a:pt x="3128" y="1088"/>
                </a:lnTo>
                <a:lnTo>
                  <a:pt x="3128" y="1090"/>
                </a:lnTo>
                <a:lnTo>
                  <a:pt x="3128" y="1092"/>
                </a:lnTo>
                <a:lnTo>
                  <a:pt x="3126" y="1095"/>
                </a:lnTo>
                <a:lnTo>
                  <a:pt x="3126" y="1099"/>
                </a:lnTo>
                <a:lnTo>
                  <a:pt x="3128" y="1101"/>
                </a:lnTo>
                <a:lnTo>
                  <a:pt x="3128" y="1101"/>
                </a:lnTo>
                <a:lnTo>
                  <a:pt x="3128" y="1103"/>
                </a:lnTo>
                <a:lnTo>
                  <a:pt x="3128" y="1103"/>
                </a:lnTo>
                <a:lnTo>
                  <a:pt x="3128" y="1107"/>
                </a:lnTo>
                <a:lnTo>
                  <a:pt x="3128" y="1109"/>
                </a:lnTo>
                <a:lnTo>
                  <a:pt x="3128" y="1109"/>
                </a:lnTo>
                <a:lnTo>
                  <a:pt x="3128" y="1113"/>
                </a:lnTo>
                <a:lnTo>
                  <a:pt x="3128" y="1115"/>
                </a:lnTo>
                <a:lnTo>
                  <a:pt x="3128" y="1115"/>
                </a:lnTo>
                <a:lnTo>
                  <a:pt x="3126" y="1118"/>
                </a:lnTo>
                <a:lnTo>
                  <a:pt x="3124" y="1120"/>
                </a:lnTo>
                <a:lnTo>
                  <a:pt x="3124" y="1124"/>
                </a:lnTo>
                <a:lnTo>
                  <a:pt x="3122" y="1126"/>
                </a:lnTo>
                <a:lnTo>
                  <a:pt x="3120" y="1132"/>
                </a:lnTo>
                <a:lnTo>
                  <a:pt x="3118" y="1134"/>
                </a:lnTo>
                <a:lnTo>
                  <a:pt x="3118" y="1136"/>
                </a:lnTo>
                <a:lnTo>
                  <a:pt x="3118" y="1136"/>
                </a:lnTo>
                <a:lnTo>
                  <a:pt x="3116" y="1139"/>
                </a:lnTo>
                <a:lnTo>
                  <a:pt x="3116" y="1141"/>
                </a:lnTo>
                <a:lnTo>
                  <a:pt x="3116" y="1143"/>
                </a:lnTo>
                <a:lnTo>
                  <a:pt x="3114" y="1147"/>
                </a:lnTo>
                <a:lnTo>
                  <a:pt x="3112" y="1153"/>
                </a:lnTo>
                <a:lnTo>
                  <a:pt x="3109" y="1157"/>
                </a:lnTo>
                <a:lnTo>
                  <a:pt x="3107" y="1162"/>
                </a:lnTo>
                <a:lnTo>
                  <a:pt x="3107" y="1162"/>
                </a:lnTo>
                <a:lnTo>
                  <a:pt x="3105" y="1164"/>
                </a:lnTo>
                <a:lnTo>
                  <a:pt x="3103" y="1166"/>
                </a:lnTo>
                <a:lnTo>
                  <a:pt x="3103" y="1166"/>
                </a:lnTo>
                <a:lnTo>
                  <a:pt x="3099" y="1168"/>
                </a:lnTo>
                <a:lnTo>
                  <a:pt x="3095" y="1170"/>
                </a:lnTo>
                <a:lnTo>
                  <a:pt x="3091" y="1170"/>
                </a:lnTo>
                <a:lnTo>
                  <a:pt x="3088" y="1170"/>
                </a:lnTo>
                <a:lnTo>
                  <a:pt x="3088" y="1170"/>
                </a:lnTo>
                <a:lnTo>
                  <a:pt x="3088" y="1168"/>
                </a:lnTo>
                <a:lnTo>
                  <a:pt x="3084" y="1170"/>
                </a:lnTo>
                <a:lnTo>
                  <a:pt x="3084" y="1170"/>
                </a:lnTo>
                <a:lnTo>
                  <a:pt x="3082" y="1170"/>
                </a:lnTo>
                <a:lnTo>
                  <a:pt x="3080" y="1170"/>
                </a:lnTo>
                <a:lnTo>
                  <a:pt x="3078" y="1170"/>
                </a:lnTo>
                <a:lnTo>
                  <a:pt x="3076" y="1168"/>
                </a:lnTo>
                <a:lnTo>
                  <a:pt x="3076" y="1168"/>
                </a:lnTo>
                <a:lnTo>
                  <a:pt x="3074" y="1168"/>
                </a:lnTo>
                <a:lnTo>
                  <a:pt x="3074" y="1168"/>
                </a:lnTo>
                <a:lnTo>
                  <a:pt x="3076" y="1168"/>
                </a:lnTo>
                <a:lnTo>
                  <a:pt x="3074" y="1170"/>
                </a:lnTo>
                <a:lnTo>
                  <a:pt x="3072" y="1170"/>
                </a:lnTo>
                <a:lnTo>
                  <a:pt x="3072" y="1170"/>
                </a:lnTo>
                <a:lnTo>
                  <a:pt x="3072" y="1168"/>
                </a:lnTo>
                <a:lnTo>
                  <a:pt x="3070" y="1168"/>
                </a:lnTo>
                <a:lnTo>
                  <a:pt x="3068" y="1168"/>
                </a:lnTo>
                <a:lnTo>
                  <a:pt x="3070" y="1166"/>
                </a:lnTo>
                <a:lnTo>
                  <a:pt x="3070" y="1164"/>
                </a:lnTo>
                <a:lnTo>
                  <a:pt x="3072" y="1166"/>
                </a:lnTo>
                <a:lnTo>
                  <a:pt x="3074" y="1166"/>
                </a:lnTo>
                <a:lnTo>
                  <a:pt x="3072" y="1164"/>
                </a:lnTo>
                <a:lnTo>
                  <a:pt x="3070" y="1164"/>
                </a:lnTo>
                <a:lnTo>
                  <a:pt x="3070" y="1164"/>
                </a:lnTo>
                <a:lnTo>
                  <a:pt x="3065" y="1164"/>
                </a:lnTo>
                <a:lnTo>
                  <a:pt x="3065" y="1164"/>
                </a:lnTo>
                <a:lnTo>
                  <a:pt x="3059" y="1162"/>
                </a:lnTo>
                <a:lnTo>
                  <a:pt x="3057" y="1162"/>
                </a:lnTo>
                <a:lnTo>
                  <a:pt x="3057" y="1162"/>
                </a:lnTo>
                <a:lnTo>
                  <a:pt x="3057" y="1164"/>
                </a:lnTo>
                <a:lnTo>
                  <a:pt x="3057" y="1164"/>
                </a:lnTo>
                <a:lnTo>
                  <a:pt x="3055" y="1164"/>
                </a:lnTo>
                <a:lnTo>
                  <a:pt x="3053" y="1166"/>
                </a:lnTo>
                <a:lnTo>
                  <a:pt x="3051" y="1166"/>
                </a:lnTo>
                <a:lnTo>
                  <a:pt x="3055" y="1164"/>
                </a:lnTo>
                <a:lnTo>
                  <a:pt x="3055" y="1162"/>
                </a:lnTo>
                <a:lnTo>
                  <a:pt x="3051" y="1164"/>
                </a:lnTo>
                <a:lnTo>
                  <a:pt x="3049" y="1164"/>
                </a:lnTo>
                <a:lnTo>
                  <a:pt x="3047" y="1166"/>
                </a:lnTo>
                <a:lnTo>
                  <a:pt x="3047" y="1166"/>
                </a:lnTo>
                <a:lnTo>
                  <a:pt x="3047" y="1166"/>
                </a:lnTo>
                <a:lnTo>
                  <a:pt x="3047" y="1168"/>
                </a:lnTo>
                <a:lnTo>
                  <a:pt x="3044" y="1168"/>
                </a:lnTo>
                <a:lnTo>
                  <a:pt x="3042" y="1168"/>
                </a:lnTo>
                <a:lnTo>
                  <a:pt x="3040" y="1168"/>
                </a:lnTo>
                <a:lnTo>
                  <a:pt x="3036" y="1172"/>
                </a:lnTo>
                <a:lnTo>
                  <a:pt x="3034" y="1172"/>
                </a:lnTo>
                <a:lnTo>
                  <a:pt x="3032" y="1174"/>
                </a:lnTo>
                <a:lnTo>
                  <a:pt x="3030" y="1174"/>
                </a:lnTo>
                <a:lnTo>
                  <a:pt x="3030" y="1174"/>
                </a:lnTo>
                <a:lnTo>
                  <a:pt x="3028" y="1174"/>
                </a:lnTo>
                <a:lnTo>
                  <a:pt x="3026" y="1172"/>
                </a:lnTo>
                <a:lnTo>
                  <a:pt x="3021" y="1170"/>
                </a:lnTo>
                <a:lnTo>
                  <a:pt x="3013" y="1170"/>
                </a:lnTo>
                <a:lnTo>
                  <a:pt x="3011" y="1168"/>
                </a:lnTo>
                <a:lnTo>
                  <a:pt x="3009" y="1168"/>
                </a:lnTo>
                <a:lnTo>
                  <a:pt x="3007" y="1168"/>
                </a:lnTo>
                <a:lnTo>
                  <a:pt x="3003" y="1166"/>
                </a:lnTo>
                <a:lnTo>
                  <a:pt x="2996" y="1164"/>
                </a:lnTo>
                <a:lnTo>
                  <a:pt x="2990" y="1164"/>
                </a:lnTo>
                <a:lnTo>
                  <a:pt x="2984" y="1162"/>
                </a:lnTo>
                <a:lnTo>
                  <a:pt x="2975" y="1164"/>
                </a:lnTo>
                <a:lnTo>
                  <a:pt x="2973" y="1164"/>
                </a:lnTo>
                <a:lnTo>
                  <a:pt x="2971" y="1162"/>
                </a:lnTo>
                <a:lnTo>
                  <a:pt x="2971" y="1160"/>
                </a:lnTo>
                <a:lnTo>
                  <a:pt x="2971" y="1157"/>
                </a:lnTo>
                <a:lnTo>
                  <a:pt x="2969" y="1157"/>
                </a:lnTo>
                <a:lnTo>
                  <a:pt x="2969" y="1155"/>
                </a:lnTo>
                <a:lnTo>
                  <a:pt x="2965" y="1155"/>
                </a:lnTo>
                <a:lnTo>
                  <a:pt x="2963" y="1155"/>
                </a:lnTo>
                <a:lnTo>
                  <a:pt x="2956" y="1155"/>
                </a:lnTo>
                <a:lnTo>
                  <a:pt x="2956" y="1155"/>
                </a:lnTo>
                <a:lnTo>
                  <a:pt x="2954" y="1153"/>
                </a:lnTo>
                <a:lnTo>
                  <a:pt x="2952" y="1153"/>
                </a:lnTo>
                <a:lnTo>
                  <a:pt x="2946" y="1153"/>
                </a:lnTo>
                <a:lnTo>
                  <a:pt x="2942" y="1151"/>
                </a:lnTo>
                <a:lnTo>
                  <a:pt x="2942" y="1149"/>
                </a:lnTo>
                <a:lnTo>
                  <a:pt x="2942" y="1149"/>
                </a:lnTo>
                <a:lnTo>
                  <a:pt x="2942" y="1145"/>
                </a:lnTo>
                <a:lnTo>
                  <a:pt x="2940" y="1145"/>
                </a:lnTo>
                <a:lnTo>
                  <a:pt x="2938" y="1145"/>
                </a:lnTo>
                <a:lnTo>
                  <a:pt x="2933" y="1143"/>
                </a:lnTo>
                <a:lnTo>
                  <a:pt x="2931" y="1141"/>
                </a:lnTo>
                <a:lnTo>
                  <a:pt x="2929" y="1141"/>
                </a:lnTo>
                <a:lnTo>
                  <a:pt x="2925" y="1141"/>
                </a:lnTo>
                <a:lnTo>
                  <a:pt x="2923" y="1141"/>
                </a:lnTo>
                <a:lnTo>
                  <a:pt x="2921" y="1141"/>
                </a:lnTo>
                <a:lnTo>
                  <a:pt x="2919" y="1143"/>
                </a:lnTo>
                <a:lnTo>
                  <a:pt x="2917" y="1143"/>
                </a:lnTo>
                <a:lnTo>
                  <a:pt x="2912" y="1143"/>
                </a:lnTo>
                <a:lnTo>
                  <a:pt x="2906" y="1147"/>
                </a:lnTo>
                <a:lnTo>
                  <a:pt x="2902" y="1149"/>
                </a:lnTo>
                <a:lnTo>
                  <a:pt x="2900" y="1153"/>
                </a:lnTo>
                <a:lnTo>
                  <a:pt x="2898" y="1153"/>
                </a:lnTo>
                <a:lnTo>
                  <a:pt x="2898" y="1155"/>
                </a:lnTo>
                <a:lnTo>
                  <a:pt x="2896" y="1160"/>
                </a:lnTo>
                <a:lnTo>
                  <a:pt x="2898" y="1164"/>
                </a:lnTo>
                <a:lnTo>
                  <a:pt x="2898" y="1166"/>
                </a:lnTo>
                <a:lnTo>
                  <a:pt x="2900" y="1166"/>
                </a:lnTo>
                <a:lnTo>
                  <a:pt x="2900" y="1168"/>
                </a:lnTo>
                <a:lnTo>
                  <a:pt x="2900" y="1170"/>
                </a:lnTo>
                <a:lnTo>
                  <a:pt x="2900" y="1172"/>
                </a:lnTo>
                <a:lnTo>
                  <a:pt x="2898" y="1174"/>
                </a:lnTo>
                <a:lnTo>
                  <a:pt x="2894" y="1180"/>
                </a:lnTo>
                <a:lnTo>
                  <a:pt x="2892" y="1180"/>
                </a:lnTo>
                <a:lnTo>
                  <a:pt x="2887" y="1183"/>
                </a:lnTo>
                <a:lnTo>
                  <a:pt x="2885" y="1183"/>
                </a:lnTo>
                <a:lnTo>
                  <a:pt x="2881" y="1183"/>
                </a:lnTo>
                <a:lnTo>
                  <a:pt x="2879" y="1180"/>
                </a:lnTo>
                <a:lnTo>
                  <a:pt x="2871" y="1174"/>
                </a:lnTo>
                <a:lnTo>
                  <a:pt x="2868" y="1174"/>
                </a:lnTo>
                <a:lnTo>
                  <a:pt x="2866" y="1172"/>
                </a:lnTo>
                <a:lnTo>
                  <a:pt x="2860" y="1170"/>
                </a:lnTo>
                <a:lnTo>
                  <a:pt x="2852" y="1168"/>
                </a:lnTo>
                <a:lnTo>
                  <a:pt x="2845" y="1168"/>
                </a:lnTo>
                <a:lnTo>
                  <a:pt x="2841" y="1168"/>
                </a:lnTo>
                <a:lnTo>
                  <a:pt x="2837" y="1166"/>
                </a:lnTo>
                <a:lnTo>
                  <a:pt x="2835" y="1166"/>
                </a:lnTo>
                <a:lnTo>
                  <a:pt x="2833" y="1164"/>
                </a:lnTo>
                <a:lnTo>
                  <a:pt x="2833" y="1162"/>
                </a:lnTo>
                <a:lnTo>
                  <a:pt x="2831" y="1157"/>
                </a:lnTo>
                <a:lnTo>
                  <a:pt x="2831" y="1155"/>
                </a:lnTo>
                <a:lnTo>
                  <a:pt x="2831" y="1153"/>
                </a:lnTo>
                <a:lnTo>
                  <a:pt x="2829" y="1151"/>
                </a:lnTo>
                <a:lnTo>
                  <a:pt x="2827" y="1149"/>
                </a:lnTo>
                <a:lnTo>
                  <a:pt x="2818" y="1147"/>
                </a:lnTo>
                <a:lnTo>
                  <a:pt x="2816" y="1147"/>
                </a:lnTo>
                <a:lnTo>
                  <a:pt x="2814" y="1145"/>
                </a:lnTo>
                <a:lnTo>
                  <a:pt x="2812" y="1145"/>
                </a:lnTo>
                <a:lnTo>
                  <a:pt x="2808" y="1143"/>
                </a:lnTo>
                <a:lnTo>
                  <a:pt x="2806" y="1143"/>
                </a:lnTo>
                <a:lnTo>
                  <a:pt x="2804" y="1143"/>
                </a:lnTo>
                <a:lnTo>
                  <a:pt x="2799" y="1141"/>
                </a:lnTo>
                <a:lnTo>
                  <a:pt x="2797" y="1141"/>
                </a:lnTo>
                <a:lnTo>
                  <a:pt x="2793" y="1143"/>
                </a:lnTo>
                <a:lnTo>
                  <a:pt x="2787" y="1143"/>
                </a:lnTo>
                <a:lnTo>
                  <a:pt x="2785" y="1143"/>
                </a:lnTo>
                <a:lnTo>
                  <a:pt x="2778" y="1139"/>
                </a:lnTo>
                <a:lnTo>
                  <a:pt x="2776" y="1139"/>
                </a:lnTo>
                <a:lnTo>
                  <a:pt x="2774" y="1136"/>
                </a:lnTo>
                <a:lnTo>
                  <a:pt x="2772" y="1136"/>
                </a:lnTo>
                <a:lnTo>
                  <a:pt x="2772" y="1136"/>
                </a:lnTo>
                <a:lnTo>
                  <a:pt x="2770" y="1136"/>
                </a:lnTo>
                <a:lnTo>
                  <a:pt x="2770" y="1136"/>
                </a:lnTo>
                <a:lnTo>
                  <a:pt x="2770" y="1134"/>
                </a:lnTo>
                <a:lnTo>
                  <a:pt x="2770" y="1134"/>
                </a:lnTo>
                <a:lnTo>
                  <a:pt x="2770" y="1134"/>
                </a:lnTo>
                <a:lnTo>
                  <a:pt x="2770" y="1134"/>
                </a:lnTo>
                <a:lnTo>
                  <a:pt x="2768" y="1130"/>
                </a:lnTo>
                <a:lnTo>
                  <a:pt x="2766" y="1130"/>
                </a:lnTo>
                <a:lnTo>
                  <a:pt x="2766" y="1130"/>
                </a:lnTo>
                <a:lnTo>
                  <a:pt x="2764" y="1132"/>
                </a:lnTo>
                <a:lnTo>
                  <a:pt x="2764" y="1132"/>
                </a:lnTo>
                <a:lnTo>
                  <a:pt x="2764" y="1130"/>
                </a:lnTo>
                <a:lnTo>
                  <a:pt x="2764" y="1128"/>
                </a:lnTo>
                <a:lnTo>
                  <a:pt x="2760" y="1128"/>
                </a:lnTo>
                <a:lnTo>
                  <a:pt x="2757" y="1128"/>
                </a:lnTo>
                <a:lnTo>
                  <a:pt x="2755" y="1126"/>
                </a:lnTo>
                <a:lnTo>
                  <a:pt x="2753" y="1122"/>
                </a:lnTo>
                <a:lnTo>
                  <a:pt x="2753" y="1122"/>
                </a:lnTo>
                <a:lnTo>
                  <a:pt x="2753" y="1120"/>
                </a:lnTo>
                <a:lnTo>
                  <a:pt x="2755" y="1120"/>
                </a:lnTo>
                <a:lnTo>
                  <a:pt x="2755" y="1118"/>
                </a:lnTo>
                <a:lnTo>
                  <a:pt x="2760" y="1115"/>
                </a:lnTo>
                <a:lnTo>
                  <a:pt x="2762" y="1113"/>
                </a:lnTo>
                <a:lnTo>
                  <a:pt x="2766" y="1109"/>
                </a:lnTo>
                <a:lnTo>
                  <a:pt x="2766" y="1107"/>
                </a:lnTo>
                <a:lnTo>
                  <a:pt x="2768" y="1103"/>
                </a:lnTo>
                <a:lnTo>
                  <a:pt x="2768" y="1103"/>
                </a:lnTo>
                <a:lnTo>
                  <a:pt x="2768" y="1101"/>
                </a:lnTo>
                <a:lnTo>
                  <a:pt x="2768" y="1099"/>
                </a:lnTo>
                <a:lnTo>
                  <a:pt x="2768" y="1097"/>
                </a:lnTo>
                <a:lnTo>
                  <a:pt x="2764" y="1095"/>
                </a:lnTo>
                <a:lnTo>
                  <a:pt x="2762" y="1095"/>
                </a:lnTo>
                <a:lnTo>
                  <a:pt x="2762" y="1092"/>
                </a:lnTo>
                <a:lnTo>
                  <a:pt x="2760" y="1090"/>
                </a:lnTo>
                <a:lnTo>
                  <a:pt x="2760" y="1088"/>
                </a:lnTo>
                <a:lnTo>
                  <a:pt x="2760" y="1086"/>
                </a:lnTo>
                <a:lnTo>
                  <a:pt x="2760" y="1086"/>
                </a:lnTo>
                <a:lnTo>
                  <a:pt x="2762" y="1084"/>
                </a:lnTo>
                <a:lnTo>
                  <a:pt x="2764" y="1084"/>
                </a:lnTo>
                <a:lnTo>
                  <a:pt x="2766" y="1080"/>
                </a:lnTo>
                <a:lnTo>
                  <a:pt x="2768" y="1078"/>
                </a:lnTo>
                <a:lnTo>
                  <a:pt x="2768" y="1078"/>
                </a:lnTo>
                <a:lnTo>
                  <a:pt x="2768" y="1076"/>
                </a:lnTo>
                <a:lnTo>
                  <a:pt x="2768" y="1074"/>
                </a:lnTo>
                <a:lnTo>
                  <a:pt x="2766" y="1074"/>
                </a:lnTo>
                <a:lnTo>
                  <a:pt x="2764" y="1076"/>
                </a:lnTo>
                <a:lnTo>
                  <a:pt x="2762" y="1076"/>
                </a:lnTo>
                <a:lnTo>
                  <a:pt x="2760" y="1078"/>
                </a:lnTo>
                <a:lnTo>
                  <a:pt x="2760" y="1080"/>
                </a:lnTo>
                <a:lnTo>
                  <a:pt x="2757" y="1078"/>
                </a:lnTo>
                <a:lnTo>
                  <a:pt x="2757" y="1078"/>
                </a:lnTo>
                <a:lnTo>
                  <a:pt x="2755" y="1074"/>
                </a:lnTo>
                <a:lnTo>
                  <a:pt x="2755" y="1071"/>
                </a:lnTo>
                <a:lnTo>
                  <a:pt x="2753" y="1071"/>
                </a:lnTo>
                <a:lnTo>
                  <a:pt x="2753" y="1071"/>
                </a:lnTo>
                <a:lnTo>
                  <a:pt x="2751" y="1071"/>
                </a:lnTo>
                <a:lnTo>
                  <a:pt x="2751" y="1071"/>
                </a:lnTo>
                <a:lnTo>
                  <a:pt x="2751" y="1071"/>
                </a:lnTo>
                <a:lnTo>
                  <a:pt x="2751" y="1071"/>
                </a:lnTo>
                <a:lnTo>
                  <a:pt x="2749" y="1071"/>
                </a:lnTo>
                <a:lnTo>
                  <a:pt x="2749" y="1071"/>
                </a:lnTo>
                <a:lnTo>
                  <a:pt x="2751" y="1069"/>
                </a:lnTo>
                <a:lnTo>
                  <a:pt x="2749" y="1069"/>
                </a:lnTo>
                <a:lnTo>
                  <a:pt x="2749" y="1069"/>
                </a:lnTo>
                <a:lnTo>
                  <a:pt x="2741" y="1071"/>
                </a:lnTo>
                <a:lnTo>
                  <a:pt x="2739" y="1071"/>
                </a:lnTo>
                <a:lnTo>
                  <a:pt x="2736" y="1076"/>
                </a:lnTo>
                <a:lnTo>
                  <a:pt x="2732" y="1076"/>
                </a:lnTo>
                <a:lnTo>
                  <a:pt x="2726" y="1076"/>
                </a:lnTo>
                <a:lnTo>
                  <a:pt x="2722" y="1078"/>
                </a:lnTo>
                <a:lnTo>
                  <a:pt x="2720" y="1076"/>
                </a:lnTo>
                <a:lnTo>
                  <a:pt x="2718" y="1076"/>
                </a:lnTo>
                <a:lnTo>
                  <a:pt x="2716" y="1074"/>
                </a:lnTo>
                <a:lnTo>
                  <a:pt x="2711" y="1074"/>
                </a:lnTo>
                <a:lnTo>
                  <a:pt x="2713" y="1076"/>
                </a:lnTo>
                <a:lnTo>
                  <a:pt x="2711" y="1076"/>
                </a:lnTo>
                <a:lnTo>
                  <a:pt x="2707" y="1076"/>
                </a:lnTo>
                <a:lnTo>
                  <a:pt x="2703" y="1076"/>
                </a:lnTo>
                <a:lnTo>
                  <a:pt x="2701" y="1074"/>
                </a:lnTo>
                <a:lnTo>
                  <a:pt x="2699" y="1074"/>
                </a:lnTo>
                <a:lnTo>
                  <a:pt x="2699" y="1076"/>
                </a:lnTo>
                <a:lnTo>
                  <a:pt x="2695" y="1078"/>
                </a:lnTo>
                <a:lnTo>
                  <a:pt x="2690" y="1078"/>
                </a:lnTo>
                <a:lnTo>
                  <a:pt x="2686" y="1080"/>
                </a:lnTo>
                <a:lnTo>
                  <a:pt x="2684" y="1080"/>
                </a:lnTo>
                <a:lnTo>
                  <a:pt x="2682" y="1080"/>
                </a:lnTo>
                <a:lnTo>
                  <a:pt x="2680" y="1078"/>
                </a:lnTo>
                <a:lnTo>
                  <a:pt x="2678" y="1078"/>
                </a:lnTo>
                <a:lnTo>
                  <a:pt x="2676" y="1076"/>
                </a:lnTo>
                <a:lnTo>
                  <a:pt x="2663" y="1076"/>
                </a:lnTo>
                <a:lnTo>
                  <a:pt x="2659" y="1078"/>
                </a:lnTo>
                <a:lnTo>
                  <a:pt x="2651" y="1078"/>
                </a:lnTo>
                <a:lnTo>
                  <a:pt x="2648" y="1080"/>
                </a:lnTo>
                <a:lnTo>
                  <a:pt x="2644" y="1082"/>
                </a:lnTo>
                <a:lnTo>
                  <a:pt x="2642" y="1082"/>
                </a:lnTo>
                <a:lnTo>
                  <a:pt x="2636" y="1082"/>
                </a:lnTo>
                <a:lnTo>
                  <a:pt x="2625" y="1082"/>
                </a:lnTo>
                <a:lnTo>
                  <a:pt x="2621" y="1084"/>
                </a:lnTo>
                <a:lnTo>
                  <a:pt x="2619" y="1086"/>
                </a:lnTo>
                <a:lnTo>
                  <a:pt x="2615" y="1086"/>
                </a:lnTo>
                <a:lnTo>
                  <a:pt x="2613" y="1088"/>
                </a:lnTo>
                <a:lnTo>
                  <a:pt x="2611" y="1090"/>
                </a:lnTo>
                <a:lnTo>
                  <a:pt x="2609" y="1092"/>
                </a:lnTo>
                <a:lnTo>
                  <a:pt x="2607" y="1095"/>
                </a:lnTo>
                <a:lnTo>
                  <a:pt x="2604" y="1095"/>
                </a:lnTo>
                <a:lnTo>
                  <a:pt x="2602" y="1092"/>
                </a:lnTo>
                <a:lnTo>
                  <a:pt x="2602" y="1092"/>
                </a:lnTo>
                <a:lnTo>
                  <a:pt x="2594" y="1097"/>
                </a:lnTo>
                <a:lnTo>
                  <a:pt x="2592" y="1099"/>
                </a:lnTo>
                <a:lnTo>
                  <a:pt x="2590" y="1099"/>
                </a:lnTo>
                <a:lnTo>
                  <a:pt x="2588" y="1101"/>
                </a:lnTo>
                <a:lnTo>
                  <a:pt x="2586" y="1103"/>
                </a:lnTo>
                <a:lnTo>
                  <a:pt x="2584" y="1105"/>
                </a:lnTo>
                <a:lnTo>
                  <a:pt x="2579" y="1105"/>
                </a:lnTo>
                <a:lnTo>
                  <a:pt x="2579" y="1107"/>
                </a:lnTo>
                <a:lnTo>
                  <a:pt x="2575" y="1105"/>
                </a:lnTo>
                <a:lnTo>
                  <a:pt x="2573" y="1105"/>
                </a:lnTo>
                <a:lnTo>
                  <a:pt x="2569" y="1105"/>
                </a:lnTo>
                <a:lnTo>
                  <a:pt x="2569" y="1105"/>
                </a:lnTo>
                <a:lnTo>
                  <a:pt x="2567" y="1105"/>
                </a:lnTo>
                <a:lnTo>
                  <a:pt x="2567" y="1105"/>
                </a:lnTo>
                <a:lnTo>
                  <a:pt x="2565" y="1103"/>
                </a:lnTo>
                <a:lnTo>
                  <a:pt x="2565" y="1103"/>
                </a:lnTo>
                <a:lnTo>
                  <a:pt x="2565" y="1101"/>
                </a:lnTo>
                <a:lnTo>
                  <a:pt x="2565" y="1101"/>
                </a:lnTo>
                <a:lnTo>
                  <a:pt x="2563" y="1103"/>
                </a:lnTo>
                <a:lnTo>
                  <a:pt x="2560" y="1103"/>
                </a:lnTo>
                <a:lnTo>
                  <a:pt x="2558" y="1105"/>
                </a:lnTo>
                <a:lnTo>
                  <a:pt x="2556" y="1103"/>
                </a:lnTo>
                <a:lnTo>
                  <a:pt x="2554" y="1103"/>
                </a:lnTo>
                <a:lnTo>
                  <a:pt x="2552" y="1103"/>
                </a:lnTo>
                <a:lnTo>
                  <a:pt x="2550" y="1103"/>
                </a:lnTo>
                <a:lnTo>
                  <a:pt x="2546" y="1105"/>
                </a:lnTo>
                <a:lnTo>
                  <a:pt x="2542" y="1105"/>
                </a:lnTo>
                <a:lnTo>
                  <a:pt x="2537" y="1103"/>
                </a:lnTo>
                <a:lnTo>
                  <a:pt x="2533" y="1101"/>
                </a:lnTo>
                <a:lnTo>
                  <a:pt x="2531" y="1097"/>
                </a:lnTo>
                <a:lnTo>
                  <a:pt x="2531" y="1095"/>
                </a:lnTo>
                <a:lnTo>
                  <a:pt x="2531" y="1095"/>
                </a:lnTo>
                <a:lnTo>
                  <a:pt x="2531" y="1092"/>
                </a:lnTo>
                <a:lnTo>
                  <a:pt x="2529" y="1092"/>
                </a:lnTo>
                <a:lnTo>
                  <a:pt x="2527" y="1092"/>
                </a:lnTo>
                <a:lnTo>
                  <a:pt x="2527" y="1095"/>
                </a:lnTo>
                <a:lnTo>
                  <a:pt x="2525" y="1095"/>
                </a:lnTo>
                <a:lnTo>
                  <a:pt x="2523" y="1095"/>
                </a:lnTo>
                <a:lnTo>
                  <a:pt x="2521" y="1097"/>
                </a:lnTo>
                <a:lnTo>
                  <a:pt x="2516" y="1111"/>
                </a:lnTo>
                <a:lnTo>
                  <a:pt x="2510" y="1122"/>
                </a:lnTo>
                <a:lnTo>
                  <a:pt x="2508" y="1124"/>
                </a:lnTo>
                <a:lnTo>
                  <a:pt x="2504" y="1126"/>
                </a:lnTo>
                <a:lnTo>
                  <a:pt x="2498" y="1130"/>
                </a:lnTo>
                <a:lnTo>
                  <a:pt x="2487" y="1134"/>
                </a:lnTo>
                <a:lnTo>
                  <a:pt x="2485" y="1136"/>
                </a:lnTo>
                <a:lnTo>
                  <a:pt x="2483" y="1136"/>
                </a:lnTo>
                <a:lnTo>
                  <a:pt x="2479" y="1141"/>
                </a:lnTo>
                <a:lnTo>
                  <a:pt x="2475" y="1147"/>
                </a:lnTo>
                <a:lnTo>
                  <a:pt x="2475" y="1147"/>
                </a:lnTo>
                <a:lnTo>
                  <a:pt x="2472" y="1151"/>
                </a:lnTo>
                <a:lnTo>
                  <a:pt x="2472" y="1155"/>
                </a:lnTo>
                <a:lnTo>
                  <a:pt x="2468" y="1160"/>
                </a:lnTo>
                <a:lnTo>
                  <a:pt x="2466" y="1166"/>
                </a:lnTo>
                <a:lnTo>
                  <a:pt x="2466" y="1170"/>
                </a:lnTo>
                <a:lnTo>
                  <a:pt x="2466" y="1174"/>
                </a:lnTo>
                <a:lnTo>
                  <a:pt x="2464" y="1176"/>
                </a:lnTo>
                <a:lnTo>
                  <a:pt x="2464" y="1176"/>
                </a:lnTo>
                <a:lnTo>
                  <a:pt x="2466" y="1178"/>
                </a:lnTo>
                <a:lnTo>
                  <a:pt x="2468" y="1180"/>
                </a:lnTo>
                <a:lnTo>
                  <a:pt x="2468" y="1183"/>
                </a:lnTo>
                <a:lnTo>
                  <a:pt x="2468" y="1185"/>
                </a:lnTo>
                <a:lnTo>
                  <a:pt x="2466" y="1189"/>
                </a:lnTo>
                <a:lnTo>
                  <a:pt x="2464" y="1191"/>
                </a:lnTo>
                <a:lnTo>
                  <a:pt x="2462" y="1193"/>
                </a:lnTo>
                <a:lnTo>
                  <a:pt x="2460" y="1197"/>
                </a:lnTo>
                <a:lnTo>
                  <a:pt x="2456" y="1201"/>
                </a:lnTo>
                <a:lnTo>
                  <a:pt x="2454" y="1204"/>
                </a:lnTo>
                <a:lnTo>
                  <a:pt x="2447" y="1208"/>
                </a:lnTo>
                <a:lnTo>
                  <a:pt x="2443" y="1210"/>
                </a:lnTo>
                <a:lnTo>
                  <a:pt x="2443" y="1212"/>
                </a:lnTo>
                <a:lnTo>
                  <a:pt x="2441" y="1214"/>
                </a:lnTo>
                <a:lnTo>
                  <a:pt x="2435" y="1216"/>
                </a:lnTo>
                <a:lnTo>
                  <a:pt x="2426" y="1218"/>
                </a:lnTo>
                <a:lnTo>
                  <a:pt x="2422" y="1218"/>
                </a:lnTo>
                <a:lnTo>
                  <a:pt x="2420" y="1220"/>
                </a:lnTo>
                <a:lnTo>
                  <a:pt x="2418" y="1222"/>
                </a:lnTo>
                <a:lnTo>
                  <a:pt x="2416" y="1224"/>
                </a:lnTo>
                <a:lnTo>
                  <a:pt x="2416" y="1227"/>
                </a:lnTo>
                <a:lnTo>
                  <a:pt x="2414" y="1231"/>
                </a:lnTo>
                <a:lnTo>
                  <a:pt x="2412" y="1235"/>
                </a:lnTo>
                <a:lnTo>
                  <a:pt x="2412" y="1239"/>
                </a:lnTo>
                <a:lnTo>
                  <a:pt x="2410" y="1239"/>
                </a:lnTo>
                <a:lnTo>
                  <a:pt x="2405" y="1241"/>
                </a:lnTo>
                <a:lnTo>
                  <a:pt x="2403" y="1243"/>
                </a:lnTo>
                <a:lnTo>
                  <a:pt x="2401" y="1245"/>
                </a:lnTo>
                <a:lnTo>
                  <a:pt x="2399" y="1245"/>
                </a:lnTo>
                <a:lnTo>
                  <a:pt x="2397" y="1248"/>
                </a:lnTo>
                <a:lnTo>
                  <a:pt x="2397" y="1250"/>
                </a:lnTo>
                <a:lnTo>
                  <a:pt x="2397" y="1252"/>
                </a:lnTo>
                <a:lnTo>
                  <a:pt x="2395" y="1256"/>
                </a:lnTo>
                <a:lnTo>
                  <a:pt x="2393" y="1258"/>
                </a:lnTo>
                <a:lnTo>
                  <a:pt x="2393" y="1262"/>
                </a:lnTo>
                <a:lnTo>
                  <a:pt x="2393" y="1266"/>
                </a:lnTo>
                <a:lnTo>
                  <a:pt x="2391" y="1269"/>
                </a:lnTo>
                <a:lnTo>
                  <a:pt x="2391" y="1271"/>
                </a:lnTo>
                <a:lnTo>
                  <a:pt x="2389" y="1273"/>
                </a:lnTo>
                <a:lnTo>
                  <a:pt x="2382" y="1279"/>
                </a:lnTo>
                <a:lnTo>
                  <a:pt x="2378" y="1281"/>
                </a:lnTo>
                <a:lnTo>
                  <a:pt x="2378" y="1283"/>
                </a:lnTo>
                <a:lnTo>
                  <a:pt x="2376" y="1283"/>
                </a:lnTo>
                <a:lnTo>
                  <a:pt x="2376" y="1285"/>
                </a:lnTo>
                <a:lnTo>
                  <a:pt x="2378" y="1283"/>
                </a:lnTo>
                <a:lnTo>
                  <a:pt x="2378" y="1283"/>
                </a:lnTo>
                <a:lnTo>
                  <a:pt x="2378" y="1283"/>
                </a:lnTo>
                <a:lnTo>
                  <a:pt x="2378" y="1283"/>
                </a:lnTo>
                <a:lnTo>
                  <a:pt x="2378" y="1283"/>
                </a:lnTo>
                <a:lnTo>
                  <a:pt x="2376" y="1287"/>
                </a:lnTo>
                <a:lnTo>
                  <a:pt x="2376" y="1289"/>
                </a:lnTo>
                <a:lnTo>
                  <a:pt x="2374" y="1292"/>
                </a:lnTo>
                <a:lnTo>
                  <a:pt x="2372" y="1294"/>
                </a:lnTo>
                <a:lnTo>
                  <a:pt x="2374" y="1294"/>
                </a:lnTo>
                <a:lnTo>
                  <a:pt x="2374" y="1296"/>
                </a:lnTo>
                <a:lnTo>
                  <a:pt x="2372" y="1298"/>
                </a:lnTo>
                <a:lnTo>
                  <a:pt x="2370" y="1302"/>
                </a:lnTo>
                <a:lnTo>
                  <a:pt x="2368" y="1306"/>
                </a:lnTo>
                <a:lnTo>
                  <a:pt x="2366" y="1306"/>
                </a:lnTo>
                <a:lnTo>
                  <a:pt x="2364" y="1308"/>
                </a:lnTo>
                <a:lnTo>
                  <a:pt x="2361" y="1313"/>
                </a:lnTo>
                <a:lnTo>
                  <a:pt x="2361" y="1319"/>
                </a:lnTo>
                <a:lnTo>
                  <a:pt x="2359" y="1327"/>
                </a:lnTo>
                <a:lnTo>
                  <a:pt x="2361" y="1327"/>
                </a:lnTo>
                <a:lnTo>
                  <a:pt x="2361" y="1325"/>
                </a:lnTo>
                <a:lnTo>
                  <a:pt x="2361" y="1325"/>
                </a:lnTo>
                <a:lnTo>
                  <a:pt x="2364" y="1323"/>
                </a:lnTo>
                <a:lnTo>
                  <a:pt x="2364" y="1323"/>
                </a:lnTo>
                <a:lnTo>
                  <a:pt x="2366" y="1327"/>
                </a:lnTo>
                <a:lnTo>
                  <a:pt x="2368" y="1331"/>
                </a:lnTo>
                <a:lnTo>
                  <a:pt x="2368" y="1331"/>
                </a:lnTo>
                <a:lnTo>
                  <a:pt x="2368" y="1331"/>
                </a:lnTo>
                <a:lnTo>
                  <a:pt x="2368" y="1329"/>
                </a:lnTo>
                <a:lnTo>
                  <a:pt x="2370" y="1329"/>
                </a:lnTo>
                <a:lnTo>
                  <a:pt x="2370" y="1331"/>
                </a:lnTo>
                <a:lnTo>
                  <a:pt x="2372" y="1334"/>
                </a:lnTo>
                <a:lnTo>
                  <a:pt x="2372" y="1338"/>
                </a:lnTo>
                <a:lnTo>
                  <a:pt x="2372" y="1338"/>
                </a:lnTo>
                <a:lnTo>
                  <a:pt x="2372" y="1340"/>
                </a:lnTo>
                <a:lnTo>
                  <a:pt x="2372" y="1344"/>
                </a:lnTo>
                <a:lnTo>
                  <a:pt x="2370" y="1348"/>
                </a:lnTo>
                <a:lnTo>
                  <a:pt x="2372" y="1348"/>
                </a:lnTo>
                <a:lnTo>
                  <a:pt x="2370" y="1348"/>
                </a:lnTo>
                <a:lnTo>
                  <a:pt x="2370" y="1350"/>
                </a:lnTo>
                <a:lnTo>
                  <a:pt x="2368" y="1350"/>
                </a:lnTo>
                <a:lnTo>
                  <a:pt x="2370" y="1350"/>
                </a:lnTo>
                <a:lnTo>
                  <a:pt x="2372" y="1352"/>
                </a:lnTo>
                <a:lnTo>
                  <a:pt x="2372" y="1354"/>
                </a:lnTo>
                <a:lnTo>
                  <a:pt x="2374" y="1359"/>
                </a:lnTo>
                <a:lnTo>
                  <a:pt x="2374" y="1363"/>
                </a:lnTo>
                <a:lnTo>
                  <a:pt x="2376" y="1367"/>
                </a:lnTo>
                <a:lnTo>
                  <a:pt x="2376" y="1371"/>
                </a:lnTo>
                <a:lnTo>
                  <a:pt x="2374" y="1378"/>
                </a:lnTo>
                <a:lnTo>
                  <a:pt x="2372" y="1382"/>
                </a:lnTo>
                <a:lnTo>
                  <a:pt x="2372" y="1386"/>
                </a:lnTo>
                <a:lnTo>
                  <a:pt x="2370" y="1390"/>
                </a:lnTo>
                <a:lnTo>
                  <a:pt x="2370" y="1392"/>
                </a:lnTo>
                <a:lnTo>
                  <a:pt x="2368" y="1394"/>
                </a:lnTo>
                <a:lnTo>
                  <a:pt x="2368" y="1403"/>
                </a:lnTo>
                <a:lnTo>
                  <a:pt x="2368" y="1403"/>
                </a:lnTo>
                <a:lnTo>
                  <a:pt x="2364" y="1409"/>
                </a:lnTo>
                <a:lnTo>
                  <a:pt x="2359" y="1415"/>
                </a:lnTo>
                <a:lnTo>
                  <a:pt x="2355" y="1417"/>
                </a:lnTo>
                <a:lnTo>
                  <a:pt x="2353" y="1417"/>
                </a:lnTo>
                <a:lnTo>
                  <a:pt x="2355" y="1419"/>
                </a:lnTo>
                <a:lnTo>
                  <a:pt x="2355" y="1417"/>
                </a:lnTo>
                <a:lnTo>
                  <a:pt x="2357" y="1417"/>
                </a:lnTo>
                <a:lnTo>
                  <a:pt x="2357" y="1419"/>
                </a:lnTo>
                <a:lnTo>
                  <a:pt x="2359" y="1419"/>
                </a:lnTo>
                <a:lnTo>
                  <a:pt x="2359" y="1422"/>
                </a:lnTo>
                <a:lnTo>
                  <a:pt x="2361" y="1424"/>
                </a:lnTo>
                <a:lnTo>
                  <a:pt x="2364" y="1426"/>
                </a:lnTo>
                <a:lnTo>
                  <a:pt x="2364" y="1428"/>
                </a:lnTo>
                <a:lnTo>
                  <a:pt x="2364" y="1428"/>
                </a:lnTo>
                <a:lnTo>
                  <a:pt x="2366" y="1428"/>
                </a:lnTo>
                <a:lnTo>
                  <a:pt x="2366" y="1428"/>
                </a:lnTo>
                <a:lnTo>
                  <a:pt x="2368" y="1428"/>
                </a:lnTo>
                <a:lnTo>
                  <a:pt x="2366" y="1428"/>
                </a:lnTo>
                <a:lnTo>
                  <a:pt x="2366" y="1430"/>
                </a:lnTo>
                <a:lnTo>
                  <a:pt x="2366" y="1430"/>
                </a:lnTo>
                <a:lnTo>
                  <a:pt x="2366" y="1432"/>
                </a:lnTo>
                <a:lnTo>
                  <a:pt x="2366" y="1432"/>
                </a:lnTo>
                <a:lnTo>
                  <a:pt x="2368" y="1434"/>
                </a:lnTo>
                <a:lnTo>
                  <a:pt x="2368" y="1434"/>
                </a:lnTo>
                <a:lnTo>
                  <a:pt x="2368" y="1436"/>
                </a:lnTo>
                <a:lnTo>
                  <a:pt x="2370" y="1438"/>
                </a:lnTo>
                <a:lnTo>
                  <a:pt x="2370" y="1438"/>
                </a:lnTo>
                <a:lnTo>
                  <a:pt x="2374" y="1436"/>
                </a:lnTo>
                <a:lnTo>
                  <a:pt x="2378" y="1436"/>
                </a:lnTo>
                <a:lnTo>
                  <a:pt x="2382" y="1436"/>
                </a:lnTo>
                <a:lnTo>
                  <a:pt x="2384" y="1436"/>
                </a:lnTo>
                <a:lnTo>
                  <a:pt x="2384" y="1436"/>
                </a:lnTo>
                <a:lnTo>
                  <a:pt x="2384" y="1436"/>
                </a:lnTo>
                <a:lnTo>
                  <a:pt x="2382" y="1436"/>
                </a:lnTo>
                <a:lnTo>
                  <a:pt x="2378" y="1436"/>
                </a:lnTo>
                <a:lnTo>
                  <a:pt x="2376" y="1438"/>
                </a:lnTo>
                <a:lnTo>
                  <a:pt x="2374" y="1438"/>
                </a:lnTo>
                <a:lnTo>
                  <a:pt x="2374" y="1438"/>
                </a:lnTo>
                <a:lnTo>
                  <a:pt x="2374" y="1438"/>
                </a:lnTo>
                <a:lnTo>
                  <a:pt x="2372" y="1438"/>
                </a:lnTo>
                <a:lnTo>
                  <a:pt x="2370" y="1440"/>
                </a:lnTo>
                <a:lnTo>
                  <a:pt x="2368" y="1438"/>
                </a:lnTo>
                <a:lnTo>
                  <a:pt x="2368" y="1438"/>
                </a:lnTo>
                <a:lnTo>
                  <a:pt x="2368" y="1436"/>
                </a:lnTo>
                <a:lnTo>
                  <a:pt x="2366" y="1436"/>
                </a:lnTo>
                <a:lnTo>
                  <a:pt x="2366" y="1436"/>
                </a:lnTo>
                <a:lnTo>
                  <a:pt x="2364" y="1438"/>
                </a:lnTo>
                <a:lnTo>
                  <a:pt x="2366" y="1440"/>
                </a:lnTo>
                <a:lnTo>
                  <a:pt x="2366" y="1443"/>
                </a:lnTo>
                <a:lnTo>
                  <a:pt x="2366" y="1445"/>
                </a:lnTo>
                <a:lnTo>
                  <a:pt x="2366" y="1445"/>
                </a:lnTo>
                <a:lnTo>
                  <a:pt x="2366" y="1449"/>
                </a:lnTo>
                <a:lnTo>
                  <a:pt x="2366" y="1449"/>
                </a:lnTo>
                <a:lnTo>
                  <a:pt x="2366" y="1449"/>
                </a:lnTo>
                <a:lnTo>
                  <a:pt x="2366" y="1449"/>
                </a:lnTo>
                <a:lnTo>
                  <a:pt x="2366" y="1449"/>
                </a:lnTo>
                <a:lnTo>
                  <a:pt x="2366" y="1449"/>
                </a:lnTo>
                <a:lnTo>
                  <a:pt x="2368" y="1449"/>
                </a:lnTo>
                <a:lnTo>
                  <a:pt x="2368" y="1447"/>
                </a:lnTo>
                <a:lnTo>
                  <a:pt x="2368" y="1449"/>
                </a:lnTo>
                <a:lnTo>
                  <a:pt x="2370" y="1449"/>
                </a:lnTo>
                <a:lnTo>
                  <a:pt x="2370" y="1449"/>
                </a:lnTo>
                <a:lnTo>
                  <a:pt x="2370" y="1449"/>
                </a:lnTo>
                <a:lnTo>
                  <a:pt x="2370" y="1449"/>
                </a:lnTo>
                <a:lnTo>
                  <a:pt x="2368" y="1449"/>
                </a:lnTo>
                <a:lnTo>
                  <a:pt x="2366" y="1451"/>
                </a:lnTo>
                <a:lnTo>
                  <a:pt x="2366" y="1451"/>
                </a:lnTo>
                <a:lnTo>
                  <a:pt x="2364" y="1451"/>
                </a:lnTo>
                <a:lnTo>
                  <a:pt x="2366" y="1453"/>
                </a:lnTo>
                <a:lnTo>
                  <a:pt x="2366" y="1453"/>
                </a:lnTo>
                <a:lnTo>
                  <a:pt x="2370" y="1455"/>
                </a:lnTo>
                <a:lnTo>
                  <a:pt x="2372" y="1455"/>
                </a:lnTo>
                <a:lnTo>
                  <a:pt x="2372" y="1455"/>
                </a:lnTo>
                <a:lnTo>
                  <a:pt x="2372" y="1455"/>
                </a:lnTo>
                <a:lnTo>
                  <a:pt x="2372" y="1455"/>
                </a:lnTo>
                <a:lnTo>
                  <a:pt x="2372" y="1457"/>
                </a:lnTo>
                <a:lnTo>
                  <a:pt x="2372" y="1459"/>
                </a:lnTo>
                <a:lnTo>
                  <a:pt x="2374" y="1459"/>
                </a:lnTo>
                <a:lnTo>
                  <a:pt x="2376" y="1459"/>
                </a:lnTo>
                <a:lnTo>
                  <a:pt x="2376" y="1459"/>
                </a:lnTo>
                <a:lnTo>
                  <a:pt x="2378" y="1459"/>
                </a:lnTo>
                <a:lnTo>
                  <a:pt x="2376" y="1461"/>
                </a:lnTo>
                <a:lnTo>
                  <a:pt x="2378" y="1461"/>
                </a:lnTo>
                <a:lnTo>
                  <a:pt x="2380" y="1461"/>
                </a:lnTo>
                <a:lnTo>
                  <a:pt x="2382" y="1459"/>
                </a:lnTo>
                <a:lnTo>
                  <a:pt x="2384" y="1459"/>
                </a:lnTo>
                <a:lnTo>
                  <a:pt x="2389" y="1459"/>
                </a:lnTo>
                <a:lnTo>
                  <a:pt x="2389" y="1459"/>
                </a:lnTo>
                <a:lnTo>
                  <a:pt x="2389" y="1459"/>
                </a:lnTo>
                <a:lnTo>
                  <a:pt x="2389" y="1459"/>
                </a:lnTo>
                <a:lnTo>
                  <a:pt x="2389" y="1459"/>
                </a:lnTo>
                <a:lnTo>
                  <a:pt x="2389" y="1459"/>
                </a:lnTo>
                <a:lnTo>
                  <a:pt x="2387" y="1459"/>
                </a:lnTo>
                <a:lnTo>
                  <a:pt x="2384" y="1459"/>
                </a:lnTo>
                <a:lnTo>
                  <a:pt x="2384" y="1461"/>
                </a:lnTo>
                <a:lnTo>
                  <a:pt x="2382" y="1461"/>
                </a:lnTo>
                <a:lnTo>
                  <a:pt x="2382" y="1461"/>
                </a:lnTo>
                <a:lnTo>
                  <a:pt x="2384" y="1463"/>
                </a:lnTo>
                <a:lnTo>
                  <a:pt x="2384" y="1463"/>
                </a:lnTo>
                <a:lnTo>
                  <a:pt x="2387" y="1463"/>
                </a:lnTo>
                <a:lnTo>
                  <a:pt x="2387" y="1463"/>
                </a:lnTo>
                <a:lnTo>
                  <a:pt x="2389" y="1463"/>
                </a:lnTo>
                <a:lnTo>
                  <a:pt x="2389" y="1463"/>
                </a:lnTo>
                <a:lnTo>
                  <a:pt x="2389" y="1463"/>
                </a:lnTo>
                <a:lnTo>
                  <a:pt x="2387" y="1463"/>
                </a:lnTo>
                <a:lnTo>
                  <a:pt x="2384" y="1466"/>
                </a:lnTo>
                <a:lnTo>
                  <a:pt x="2384" y="1468"/>
                </a:lnTo>
                <a:lnTo>
                  <a:pt x="2384" y="1468"/>
                </a:lnTo>
                <a:lnTo>
                  <a:pt x="2384" y="1468"/>
                </a:lnTo>
                <a:lnTo>
                  <a:pt x="2384" y="1468"/>
                </a:lnTo>
                <a:lnTo>
                  <a:pt x="2384" y="1468"/>
                </a:lnTo>
                <a:lnTo>
                  <a:pt x="2384" y="1468"/>
                </a:lnTo>
                <a:lnTo>
                  <a:pt x="2384" y="1470"/>
                </a:lnTo>
                <a:lnTo>
                  <a:pt x="2384" y="1470"/>
                </a:lnTo>
                <a:lnTo>
                  <a:pt x="2387" y="1470"/>
                </a:lnTo>
                <a:lnTo>
                  <a:pt x="2387" y="1470"/>
                </a:lnTo>
                <a:lnTo>
                  <a:pt x="2387" y="1470"/>
                </a:lnTo>
                <a:lnTo>
                  <a:pt x="2387" y="1472"/>
                </a:lnTo>
                <a:lnTo>
                  <a:pt x="2389" y="1472"/>
                </a:lnTo>
                <a:lnTo>
                  <a:pt x="2389" y="1470"/>
                </a:lnTo>
                <a:lnTo>
                  <a:pt x="2389" y="1470"/>
                </a:lnTo>
                <a:lnTo>
                  <a:pt x="2389" y="1472"/>
                </a:lnTo>
                <a:lnTo>
                  <a:pt x="2391" y="1474"/>
                </a:lnTo>
                <a:lnTo>
                  <a:pt x="2389" y="1474"/>
                </a:lnTo>
                <a:lnTo>
                  <a:pt x="2391" y="1476"/>
                </a:lnTo>
                <a:lnTo>
                  <a:pt x="2391" y="1476"/>
                </a:lnTo>
                <a:lnTo>
                  <a:pt x="2391" y="1474"/>
                </a:lnTo>
                <a:lnTo>
                  <a:pt x="2393" y="1474"/>
                </a:lnTo>
                <a:lnTo>
                  <a:pt x="2393" y="1474"/>
                </a:lnTo>
                <a:lnTo>
                  <a:pt x="2393" y="1474"/>
                </a:lnTo>
                <a:lnTo>
                  <a:pt x="2395" y="1474"/>
                </a:lnTo>
                <a:lnTo>
                  <a:pt x="2395" y="1476"/>
                </a:lnTo>
                <a:lnTo>
                  <a:pt x="2395" y="1478"/>
                </a:lnTo>
                <a:lnTo>
                  <a:pt x="2397" y="1476"/>
                </a:lnTo>
                <a:lnTo>
                  <a:pt x="2397" y="1476"/>
                </a:lnTo>
                <a:lnTo>
                  <a:pt x="2397" y="1478"/>
                </a:lnTo>
                <a:lnTo>
                  <a:pt x="2397" y="1478"/>
                </a:lnTo>
                <a:lnTo>
                  <a:pt x="2399" y="1484"/>
                </a:lnTo>
                <a:lnTo>
                  <a:pt x="2403" y="1484"/>
                </a:lnTo>
                <a:lnTo>
                  <a:pt x="2403" y="1484"/>
                </a:lnTo>
                <a:lnTo>
                  <a:pt x="2403" y="1484"/>
                </a:lnTo>
                <a:lnTo>
                  <a:pt x="2405" y="1484"/>
                </a:lnTo>
                <a:lnTo>
                  <a:pt x="2405" y="1487"/>
                </a:lnTo>
                <a:lnTo>
                  <a:pt x="2405" y="1487"/>
                </a:lnTo>
                <a:lnTo>
                  <a:pt x="2408" y="1489"/>
                </a:lnTo>
                <a:lnTo>
                  <a:pt x="2408" y="1489"/>
                </a:lnTo>
                <a:lnTo>
                  <a:pt x="2410" y="1489"/>
                </a:lnTo>
                <a:lnTo>
                  <a:pt x="2410" y="1489"/>
                </a:lnTo>
                <a:lnTo>
                  <a:pt x="2410" y="1489"/>
                </a:lnTo>
                <a:lnTo>
                  <a:pt x="2410" y="1491"/>
                </a:lnTo>
                <a:lnTo>
                  <a:pt x="2410" y="1493"/>
                </a:lnTo>
                <a:lnTo>
                  <a:pt x="2410" y="1493"/>
                </a:lnTo>
                <a:lnTo>
                  <a:pt x="2412" y="1493"/>
                </a:lnTo>
                <a:lnTo>
                  <a:pt x="2414" y="1495"/>
                </a:lnTo>
                <a:lnTo>
                  <a:pt x="2414" y="1497"/>
                </a:lnTo>
                <a:lnTo>
                  <a:pt x="2414" y="1497"/>
                </a:lnTo>
                <a:lnTo>
                  <a:pt x="2416" y="1499"/>
                </a:lnTo>
                <a:lnTo>
                  <a:pt x="2416" y="1499"/>
                </a:lnTo>
                <a:lnTo>
                  <a:pt x="2416" y="1501"/>
                </a:lnTo>
                <a:lnTo>
                  <a:pt x="2416" y="1501"/>
                </a:lnTo>
                <a:lnTo>
                  <a:pt x="2416" y="1501"/>
                </a:lnTo>
                <a:lnTo>
                  <a:pt x="2418" y="1503"/>
                </a:lnTo>
                <a:lnTo>
                  <a:pt x="2418" y="1503"/>
                </a:lnTo>
                <a:lnTo>
                  <a:pt x="2418" y="1503"/>
                </a:lnTo>
                <a:lnTo>
                  <a:pt x="2416" y="1503"/>
                </a:lnTo>
                <a:lnTo>
                  <a:pt x="2416" y="1505"/>
                </a:lnTo>
                <a:lnTo>
                  <a:pt x="2416" y="1505"/>
                </a:lnTo>
                <a:lnTo>
                  <a:pt x="2416" y="1508"/>
                </a:lnTo>
                <a:lnTo>
                  <a:pt x="2418" y="1508"/>
                </a:lnTo>
                <a:lnTo>
                  <a:pt x="2418" y="1508"/>
                </a:lnTo>
                <a:lnTo>
                  <a:pt x="2420" y="1508"/>
                </a:lnTo>
                <a:lnTo>
                  <a:pt x="2420" y="1508"/>
                </a:lnTo>
                <a:lnTo>
                  <a:pt x="2420" y="1508"/>
                </a:lnTo>
                <a:lnTo>
                  <a:pt x="2420" y="1508"/>
                </a:lnTo>
                <a:lnTo>
                  <a:pt x="2420" y="1508"/>
                </a:lnTo>
                <a:lnTo>
                  <a:pt x="2418" y="1510"/>
                </a:lnTo>
                <a:lnTo>
                  <a:pt x="2418" y="1510"/>
                </a:lnTo>
                <a:lnTo>
                  <a:pt x="2416" y="1510"/>
                </a:lnTo>
                <a:lnTo>
                  <a:pt x="2416" y="1510"/>
                </a:lnTo>
                <a:lnTo>
                  <a:pt x="2416" y="1510"/>
                </a:lnTo>
                <a:lnTo>
                  <a:pt x="2416" y="1512"/>
                </a:lnTo>
                <a:lnTo>
                  <a:pt x="2418" y="1514"/>
                </a:lnTo>
                <a:lnTo>
                  <a:pt x="2420" y="1514"/>
                </a:lnTo>
                <a:lnTo>
                  <a:pt x="2420" y="1514"/>
                </a:lnTo>
                <a:lnTo>
                  <a:pt x="2420" y="1516"/>
                </a:lnTo>
                <a:lnTo>
                  <a:pt x="2420" y="1518"/>
                </a:lnTo>
                <a:lnTo>
                  <a:pt x="2422" y="1518"/>
                </a:lnTo>
                <a:lnTo>
                  <a:pt x="2422" y="1520"/>
                </a:lnTo>
                <a:lnTo>
                  <a:pt x="2424" y="1520"/>
                </a:lnTo>
                <a:lnTo>
                  <a:pt x="2426" y="1520"/>
                </a:lnTo>
                <a:lnTo>
                  <a:pt x="2426" y="1520"/>
                </a:lnTo>
                <a:lnTo>
                  <a:pt x="2426" y="1520"/>
                </a:lnTo>
                <a:lnTo>
                  <a:pt x="2426" y="1520"/>
                </a:lnTo>
                <a:lnTo>
                  <a:pt x="2428" y="1522"/>
                </a:lnTo>
                <a:lnTo>
                  <a:pt x="2426" y="1524"/>
                </a:lnTo>
                <a:lnTo>
                  <a:pt x="2426" y="1524"/>
                </a:lnTo>
                <a:lnTo>
                  <a:pt x="2428" y="1526"/>
                </a:lnTo>
                <a:lnTo>
                  <a:pt x="2435" y="1528"/>
                </a:lnTo>
                <a:lnTo>
                  <a:pt x="2437" y="1528"/>
                </a:lnTo>
                <a:lnTo>
                  <a:pt x="2441" y="1531"/>
                </a:lnTo>
                <a:lnTo>
                  <a:pt x="2441" y="1533"/>
                </a:lnTo>
                <a:lnTo>
                  <a:pt x="2443" y="1535"/>
                </a:lnTo>
                <a:lnTo>
                  <a:pt x="2447" y="1537"/>
                </a:lnTo>
                <a:lnTo>
                  <a:pt x="2452" y="1539"/>
                </a:lnTo>
                <a:lnTo>
                  <a:pt x="2452" y="1541"/>
                </a:lnTo>
                <a:lnTo>
                  <a:pt x="2454" y="1541"/>
                </a:lnTo>
                <a:lnTo>
                  <a:pt x="2454" y="1541"/>
                </a:lnTo>
                <a:lnTo>
                  <a:pt x="2458" y="1543"/>
                </a:lnTo>
                <a:lnTo>
                  <a:pt x="2458" y="1543"/>
                </a:lnTo>
                <a:lnTo>
                  <a:pt x="2468" y="1552"/>
                </a:lnTo>
                <a:lnTo>
                  <a:pt x="2472" y="1556"/>
                </a:lnTo>
                <a:lnTo>
                  <a:pt x="2475" y="1558"/>
                </a:lnTo>
                <a:lnTo>
                  <a:pt x="2487" y="1566"/>
                </a:lnTo>
                <a:lnTo>
                  <a:pt x="2491" y="1566"/>
                </a:lnTo>
                <a:lnTo>
                  <a:pt x="2498" y="1568"/>
                </a:lnTo>
                <a:lnTo>
                  <a:pt x="2498" y="1568"/>
                </a:lnTo>
                <a:lnTo>
                  <a:pt x="2500" y="1568"/>
                </a:lnTo>
                <a:lnTo>
                  <a:pt x="2504" y="1566"/>
                </a:lnTo>
                <a:lnTo>
                  <a:pt x="2506" y="1566"/>
                </a:lnTo>
                <a:lnTo>
                  <a:pt x="2508" y="1564"/>
                </a:lnTo>
                <a:lnTo>
                  <a:pt x="2508" y="1564"/>
                </a:lnTo>
                <a:lnTo>
                  <a:pt x="2512" y="1562"/>
                </a:lnTo>
                <a:lnTo>
                  <a:pt x="2521" y="1560"/>
                </a:lnTo>
                <a:lnTo>
                  <a:pt x="2523" y="1560"/>
                </a:lnTo>
                <a:lnTo>
                  <a:pt x="2527" y="1558"/>
                </a:lnTo>
                <a:lnTo>
                  <a:pt x="2535" y="1558"/>
                </a:lnTo>
                <a:lnTo>
                  <a:pt x="2533" y="1558"/>
                </a:lnTo>
                <a:lnTo>
                  <a:pt x="2531" y="1558"/>
                </a:lnTo>
                <a:lnTo>
                  <a:pt x="2529" y="1558"/>
                </a:lnTo>
                <a:lnTo>
                  <a:pt x="2531" y="1556"/>
                </a:lnTo>
                <a:lnTo>
                  <a:pt x="2531" y="1556"/>
                </a:lnTo>
                <a:lnTo>
                  <a:pt x="2535" y="1556"/>
                </a:lnTo>
                <a:lnTo>
                  <a:pt x="2535" y="1558"/>
                </a:lnTo>
                <a:lnTo>
                  <a:pt x="2537" y="1558"/>
                </a:lnTo>
                <a:lnTo>
                  <a:pt x="2540" y="1558"/>
                </a:lnTo>
                <a:lnTo>
                  <a:pt x="2550" y="1556"/>
                </a:lnTo>
                <a:lnTo>
                  <a:pt x="2548" y="1556"/>
                </a:lnTo>
                <a:lnTo>
                  <a:pt x="2548" y="1556"/>
                </a:lnTo>
                <a:lnTo>
                  <a:pt x="2542" y="1556"/>
                </a:lnTo>
                <a:lnTo>
                  <a:pt x="2542" y="1556"/>
                </a:lnTo>
                <a:lnTo>
                  <a:pt x="2544" y="1556"/>
                </a:lnTo>
                <a:lnTo>
                  <a:pt x="2548" y="1556"/>
                </a:lnTo>
                <a:lnTo>
                  <a:pt x="2550" y="1556"/>
                </a:lnTo>
                <a:lnTo>
                  <a:pt x="2552" y="1556"/>
                </a:lnTo>
                <a:lnTo>
                  <a:pt x="2558" y="1558"/>
                </a:lnTo>
                <a:lnTo>
                  <a:pt x="2560" y="1558"/>
                </a:lnTo>
                <a:lnTo>
                  <a:pt x="2560" y="1554"/>
                </a:lnTo>
                <a:lnTo>
                  <a:pt x="2560" y="1554"/>
                </a:lnTo>
                <a:lnTo>
                  <a:pt x="2563" y="1554"/>
                </a:lnTo>
                <a:lnTo>
                  <a:pt x="2563" y="1556"/>
                </a:lnTo>
                <a:lnTo>
                  <a:pt x="2563" y="1558"/>
                </a:lnTo>
                <a:lnTo>
                  <a:pt x="2565" y="1558"/>
                </a:lnTo>
                <a:lnTo>
                  <a:pt x="2565" y="1558"/>
                </a:lnTo>
                <a:lnTo>
                  <a:pt x="2563" y="1558"/>
                </a:lnTo>
                <a:lnTo>
                  <a:pt x="2560" y="1558"/>
                </a:lnTo>
                <a:lnTo>
                  <a:pt x="2560" y="1558"/>
                </a:lnTo>
                <a:lnTo>
                  <a:pt x="2563" y="1558"/>
                </a:lnTo>
                <a:lnTo>
                  <a:pt x="2563" y="1558"/>
                </a:lnTo>
                <a:lnTo>
                  <a:pt x="2565" y="1558"/>
                </a:lnTo>
                <a:lnTo>
                  <a:pt x="2569" y="1560"/>
                </a:lnTo>
                <a:lnTo>
                  <a:pt x="2573" y="1560"/>
                </a:lnTo>
                <a:lnTo>
                  <a:pt x="2575" y="1562"/>
                </a:lnTo>
                <a:lnTo>
                  <a:pt x="2577" y="1562"/>
                </a:lnTo>
                <a:lnTo>
                  <a:pt x="2579" y="1562"/>
                </a:lnTo>
                <a:lnTo>
                  <a:pt x="2581" y="1562"/>
                </a:lnTo>
                <a:lnTo>
                  <a:pt x="2584" y="1560"/>
                </a:lnTo>
                <a:lnTo>
                  <a:pt x="2586" y="1558"/>
                </a:lnTo>
                <a:lnTo>
                  <a:pt x="2592" y="1556"/>
                </a:lnTo>
                <a:lnTo>
                  <a:pt x="2596" y="1556"/>
                </a:lnTo>
                <a:lnTo>
                  <a:pt x="2598" y="1556"/>
                </a:lnTo>
                <a:lnTo>
                  <a:pt x="2600" y="1554"/>
                </a:lnTo>
                <a:lnTo>
                  <a:pt x="2602" y="1552"/>
                </a:lnTo>
                <a:lnTo>
                  <a:pt x="2607" y="1552"/>
                </a:lnTo>
                <a:lnTo>
                  <a:pt x="2611" y="1549"/>
                </a:lnTo>
                <a:lnTo>
                  <a:pt x="2617" y="1547"/>
                </a:lnTo>
                <a:lnTo>
                  <a:pt x="2619" y="1547"/>
                </a:lnTo>
                <a:lnTo>
                  <a:pt x="2621" y="1547"/>
                </a:lnTo>
                <a:lnTo>
                  <a:pt x="2623" y="1545"/>
                </a:lnTo>
                <a:lnTo>
                  <a:pt x="2623" y="1545"/>
                </a:lnTo>
                <a:lnTo>
                  <a:pt x="2623" y="1543"/>
                </a:lnTo>
                <a:lnTo>
                  <a:pt x="2625" y="1543"/>
                </a:lnTo>
                <a:lnTo>
                  <a:pt x="2628" y="1543"/>
                </a:lnTo>
                <a:lnTo>
                  <a:pt x="2632" y="1541"/>
                </a:lnTo>
                <a:lnTo>
                  <a:pt x="2634" y="1541"/>
                </a:lnTo>
                <a:lnTo>
                  <a:pt x="2640" y="1541"/>
                </a:lnTo>
                <a:lnTo>
                  <a:pt x="2646" y="1539"/>
                </a:lnTo>
                <a:lnTo>
                  <a:pt x="2648" y="1539"/>
                </a:lnTo>
                <a:lnTo>
                  <a:pt x="2657" y="1539"/>
                </a:lnTo>
                <a:lnTo>
                  <a:pt x="2657" y="1537"/>
                </a:lnTo>
                <a:lnTo>
                  <a:pt x="2659" y="1537"/>
                </a:lnTo>
                <a:lnTo>
                  <a:pt x="2661" y="1537"/>
                </a:lnTo>
                <a:lnTo>
                  <a:pt x="2661" y="1537"/>
                </a:lnTo>
                <a:lnTo>
                  <a:pt x="2659" y="1539"/>
                </a:lnTo>
                <a:lnTo>
                  <a:pt x="2659" y="1539"/>
                </a:lnTo>
                <a:lnTo>
                  <a:pt x="2657" y="1539"/>
                </a:lnTo>
                <a:lnTo>
                  <a:pt x="2659" y="1539"/>
                </a:lnTo>
                <a:lnTo>
                  <a:pt x="2667" y="1539"/>
                </a:lnTo>
                <a:lnTo>
                  <a:pt x="2672" y="1539"/>
                </a:lnTo>
                <a:lnTo>
                  <a:pt x="2676" y="1541"/>
                </a:lnTo>
                <a:lnTo>
                  <a:pt x="2678" y="1545"/>
                </a:lnTo>
                <a:lnTo>
                  <a:pt x="2680" y="1547"/>
                </a:lnTo>
                <a:lnTo>
                  <a:pt x="2682" y="1547"/>
                </a:lnTo>
                <a:lnTo>
                  <a:pt x="2682" y="1549"/>
                </a:lnTo>
                <a:lnTo>
                  <a:pt x="2682" y="1549"/>
                </a:lnTo>
                <a:lnTo>
                  <a:pt x="2682" y="1552"/>
                </a:lnTo>
                <a:lnTo>
                  <a:pt x="2684" y="1549"/>
                </a:lnTo>
                <a:lnTo>
                  <a:pt x="2684" y="1549"/>
                </a:lnTo>
                <a:lnTo>
                  <a:pt x="2684" y="1549"/>
                </a:lnTo>
                <a:lnTo>
                  <a:pt x="2684" y="1549"/>
                </a:lnTo>
                <a:lnTo>
                  <a:pt x="2686" y="1549"/>
                </a:lnTo>
                <a:lnTo>
                  <a:pt x="2686" y="1549"/>
                </a:lnTo>
                <a:lnTo>
                  <a:pt x="2686" y="1552"/>
                </a:lnTo>
                <a:lnTo>
                  <a:pt x="2686" y="1552"/>
                </a:lnTo>
                <a:lnTo>
                  <a:pt x="2684" y="1552"/>
                </a:lnTo>
                <a:lnTo>
                  <a:pt x="2684" y="1552"/>
                </a:lnTo>
                <a:lnTo>
                  <a:pt x="2682" y="1552"/>
                </a:lnTo>
                <a:lnTo>
                  <a:pt x="2684" y="1552"/>
                </a:lnTo>
                <a:lnTo>
                  <a:pt x="2686" y="1554"/>
                </a:lnTo>
                <a:lnTo>
                  <a:pt x="2688" y="1552"/>
                </a:lnTo>
                <a:lnTo>
                  <a:pt x="2688" y="1554"/>
                </a:lnTo>
                <a:lnTo>
                  <a:pt x="2688" y="1554"/>
                </a:lnTo>
                <a:lnTo>
                  <a:pt x="2686" y="1554"/>
                </a:lnTo>
                <a:lnTo>
                  <a:pt x="2686" y="1554"/>
                </a:lnTo>
                <a:lnTo>
                  <a:pt x="2686" y="1556"/>
                </a:lnTo>
                <a:lnTo>
                  <a:pt x="2686" y="1556"/>
                </a:lnTo>
                <a:lnTo>
                  <a:pt x="2686" y="1558"/>
                </a:lnTo>
                <a:lnTo>
                  <a:pt x="2686" y="1558"/>
                </a:lnTo>
                <a:lnTo>
                  <a:pt x="2686" y="1558"/>
                </a:lnTo>
                <a:lnTo>
                  <a:pt x="2686" y="1558"/>
                </a:lnTo>
                <a:lnTo>
                  <a:pt x="2686" y="1558"/>
                </a:lnTo>
                <a:lnTo>
                  <a:pt x="2686" y="1560"/>
                </a:lnTo>
                <a:lnTo>
                  <a:pt x="2688" y="1562"/>
                </a:lnTo>
                <a:lnTo>
                  <a:pt x="2688" y="1564"/>
                </a:lnTo>
                <a:lnTo>
                  <a:pt x="2688" y="1564"/>
                </a:lnTo>
                <a:lnTo>
                  <a:pt x="2692" y="1566"/>
                </a:lnTo>
                <a:lnTo>
                  <a:pt x="2692" y="1568"/>
                </a:lnTo>
                <a:lnTo>
                  <a:pt x="2695" y="1568"/>
                </a:lnTo>
                <a:lnTo>
                  <a:pt x="2697" y="1570"/>
                </a:lnTo>
                <a:lnTo>
                  <a:pt x="2697" y="1570"/>
                </a:lnTo>
                <a:lnTo>
                  <a:pt x="2697" y="1570"/>
                </a:lnTo>
                <a:lnTo>
                  <a:pt x="2699" y="1568"/>
                </a:lnTo>
                <a:lnTo>
                  <a:pt x="2699" y="1568"/>
                </a:lnTo>
                <a:lnTo>
                  <a:pt x="2699" y="1568"/>
                </a:lnTo>
                <a:lnTo>
                  <a:pt x="2699" y="1568"/>
                </a:lnTo>
                <a:lnTo>
                  <a:pt x="2699" y="1568"/>
                </a:lnTo>
                <a:lnTo>
                  <a:pt x="2699" y="1568"/>
                </a:lnTo>
                <a:lnTo>
                  <a:pt x="2701" y="1568"/>
                </a:lnTo>
                <a:lnTo>
                  <a:pt x="2701" y="1568"/>
                </a:lnTo>
                <a:lnTo>
                  <a:pt x="2703" y="1568"/>
                </a:lnTo>
                <a:lnTo>
                  <a:pt x="2703" y="1566"/>
                </a:lnTo>
                <a:lnTo>
                  <a:pt x="2703" y="1566"/>
                </a:lnTo>
                <a:lnTo>
                  <a:pt x="2703" y="1568"/>
                </a:lnTo>
                <a:lnTo>
                  <a:pt x="2703" y="1568"/>
                </a:lnTo>
                <a:lnTo>
                  <a:pt x="2705" y="1568"/>
                </a:lnTo>
                <a:lnTo>
                  <a:pt x="2705" y="1568"/>
                </a:lnTo>
                <a:lnTo>
                  <a:pt x="2707" y="1568"/>
                </a:lnTo>
                <a:lnTo>
                  <a:pt x="2707" y="1566"/>
                </a:lnTo>
                <a:lnTo>
                  <a:pt x="2707" y="1564"/>
                </a:lnTo>
                <a:lnTo>
                  <a:pt x="2705" y="1564"/>
                </a:lnTo>
                <a:lnTo>
                  <a:pt x="2705" y="1564"/>
                </a:lnTo>
                <a:lnTo>
                  <a:pt x="2705" y="1564"/>
                </a:lnTo>
                <a:lnTo>
                  <a:pt x="2707" y="1564"/>
                </a:lnTo>
                <a:lnTo>
                  <a:pt x="2707" y="1566"/>
                </a:lnTo>
                <a:lnTo>
                  <a:pt x="2707" y="1568"/>
                </a:lnTo>
                <a:lnTo>
                  <a:pt x="2707" y="1568"/>
                </a:lnTo>
                <a:lnTo>
                  <a:pt x="2709" y="1568"/>
                </a:lnTo>
                <a:lnTo>
                  <a:pt x="2711" y="1566"/>
                </a:lnTo>
                <a:lnTo>
                  <a:pt x="2711" y="1564"/>
                </a:lnTo>
                <a:lnTo>
                  <a:pt x="2711" y="1564"/>
                </a:lnTo>
                <a:lnTo>
                  <a:pt x="2709" y="1564"/>
                </a:lnTo>
                <a:lnTo>
                  <a:pt x="2711" y="1564"/>
                </a:lnTo>
                <a:lnTo>
                  <a:pt x="2711" y="1564"/>
                </a:lnTo>
                <a:lnTo>
                  <a:pt x="2713" y="1566"/>
                </a:lnTo>
                <a:lnTo>
                  <a:pt x="2716" y="1566"/>
                </a:lnTo>
                <a:lnTo>
                  <a:pt x="2716" y="1564"/>
                </a:lnTo>
                <a:lnTo>
                  <a:pt x="2718" y="1564"/>
                </a:lnTo>
                <a:lnTo>
                  <a:pt x="2718" y="1564"/>
                </a:lnTo>
                <a:lnTo>
                  <a:pt x="2718" y="1566"/>
                </a:lnTo>
                <a:lnTo>
                  <a:pt x="2718" y="1566"/>
                </a:lnTo>
                <a:lnTo>
                  <a:pt x="2720" y="1566"/>
                </a:lnTo>
                <a:lnTo>
                  <a:pt x="2724" y="1566"/>
                </a:lnTo>
                <a:lnTo>
                  <a:pt x="2728" y="1566"/>
                </a:lnTo>
                <a:lnTo>
                  <a:pt x="2728" y="1564"/>
                </a:lnTo>
                <a:lnTo>
                  <a:pt x="2726" y="1560"/>
                </a:lnTo>
                <a:lnTo>
                  <a:pt x="2728" y="1560"/>
                </a:lnTo>
                <a:lnTo>
                  <a:pt x="2728" y="1562"/>
                </a:lnTo>
                <a:lnTo>
                  <a:pt x="2730" y="1562"/>
                </a:lnTo>
                <a:lnTo>
                  <a:pt x="2730" y="1562"/>
                </a:lnTo>
                <a:lnTo>
                  <a:pt x="2730" y="1564"/>
                </a:lnTo>
                <a:lnTo>
                  <a:pt x="2732" y="1562"/>
                </a:lnTo>
                <a:lnTo>
                  <a:pt x="2732" y="1562"/>
                </a:lnTo>
                <a:lnTo>
                  <a:pt x="2732" y="1562"/>
                </a:lnTo>
                <a:lnTo>
                  <a:pt x="2732" y="1564"/>
                </a:lnTo>
                <a:lnTo>
                  <a:pt x="2732" y="1566"/>
                </a:lnTo>
                <a:lnTo>
                  <a:pt x="2732" y="1566"/>
                </a:lnTo>
                <a:lnTo>
                  <a:pt x="2732" y="1566"/>
                </a:lnTo>
                <a:lnTo>
                  <a:pt x="2734" y="1566"/>
                </a:lnTo>
                <a:lnTo>
                  <a:pt x="2732" y="1564"/>
                </a:lnTo>
                <a:lnTo>
                  <a:pt x="2734" y="1564"/>
                </a:lnTo>
                <a:lnTo>
                  <a:pt x="2734" y="1566"/>
                </a:lnTo>
                <a:lnTo>
                  <a:pt x="2734" y="1566"/>
                </a:lnTo>
                <a:lnTo>
                  <a:pt x="2736" y="1566"/>
                </a:lnTo>
                <a:lnTo>
                  <a:pt x="2736" y="1566"/>
                </a:lnTo>
                <a:lnTo>
                  <a:pt x="2736" y="1566"/>
                </a:lnTo>
                <a:lnTo>
                  <a:pt x="2736" y="1568"/>
                </a:lnTo>
                <a:lnTo>
                  <a:pt x="2736" y="1568"/>
                </a:lnTo>
                <a:lnTo>
                  <a:pt x="2736" y="1570"/>
                </a:lnTo>
                <a:lnTo>
                  <a:pt x="2739" y="1570"/>
                </a:lnTo>
                <a:lnTo>
                  <a:pt x="2739" y="1573"/>
                </a:lnTo>
                <a:lnTo>
                  <a:pt x="2741" y="1573"/>
                </a:lnTo>
                <a:lnTo>
                  <a:pt x="2743" y="1575"/>
                </a:lnTo>
                <a:lnTo>
                  <a:pt x="2743" y="1575"/>
                </a:lnTo>
                <a:lnTo>
                  <a:pt x="2743" y="1575"/>
                </a:lnTo>
                <a:lnTo>
                  <a:pt x="2743" y="1575"/>
                </a:lnTo>
                <a:lnTo>
                  <a:pt x="2745" y="1575"/>
                </a:lnTo>
                <a:lnTo>
                  <a:pt x="2745" y="1575"/>
                </a:lnTo>
                <a:lnTo>
                  <a:pt x="2745" y="1575"/>
                </a:lnTo>
                <a:lnTo>
                  <a:pt x="2745" y="1573"/>
                </a:lnTo>
                <a:lnTo>
                  <a:pt x="2745" y="1573"/>
                </a:lnTo>
                <a:lnTo>
                  <a:pt x="2747" y="1573"/>
                </a:lnTo>
                <a:lnTo>
                  <a:pt x="2747" y="1573"/>
                </a:lnTo>
                <a:lnTo>
                  <a:pt x="2747" y="1573"/>
                </a:lnTo>
                <a:lnTo>
                  <a:pt x="2749" y="1573"/>
                </a:lnTo>
                <a:lnTo>
                  <a:pt x="2747" y="1575"/>
                </a:lnTo>
                <a:lnTo>
                  <a:pt x="2747" y="1575"/>
                </a:lnTo>
                <a:lnTo>
                  <a:pt x="2749" y="1575"/>
                </a:lnTo>
                <a:lnTo>
                  <a:pt x="2749" y="1577"/>
                </a:lnTo>
                <a:lnTo>
                  <a:pt x="2747" y="1575"/>
                </a:lnTo>
                <a:lnTo>
                  <a:pt x="2747" y="1577"/>
                </a:lnTo>
                <a:lnTo>
                  <a:pt x="2747" y="1577"/>
                </a:lnTo>
                <a:lnTo>
                  <a:pt x="2747" y="1579"/>
                </a:lnTo>
                <a:lnTo>
                  <a:pt x="2747" y="1579"/>
                </a:lnTo>
                <a:lnTo>
                  <a:pt x="2749" y="1579"/>
                </a:lnTo>
                <a:lnTo>
                  <a:pt x="2747" y="1581"/>
                </a:lnTo>
                <a:lnTo>
                  <a:pt x="2751" y="1583"/>
                </a:lnTo>
                <a:lnTo>
                  <a:pt x="2751" y="1585"/>
                </a:lnTo>
                <a:lnTo>
                  <a:pt x="2751" y="1587"/>
                </a:lnTo>
                <a:lnTo>
                  <a:pt x="2751" y="1589"/>
                </a:lnTo>
                <a:lnTo>
                  <a:pt x="2751" y="1591"/>
                </a:lnTo>
                <a:lnTo>
                  <a:pt x="2749" y="1596"/>
                </a:lnTo>
                <a:lnTo>
                  <a:pt x="2749" y="1598"/>
                </a:lnTo>
                <a:lnTo>
                  <a:pt x="2749" y="1602"/>
                </a:lnTo>
                <a:lnTo>
                  <a:pt x="2749" y="1604"/>
                </a:lnTo>
                <a:lnTo>
                  <a:pt x="2749" y="1606"/>
                </a:lnTo>
                <a:lnTo>
                  <a:pt x="2747" y="1608"/>
                </a:lnTo>
                <a:lnTo>
                  <a:pt x="2747" y="1608"/>
                </a:lnTo>
                <a:lnTo>
                  <a:pt x="2747" y="1608"/>
                </a:lnTo>
                <a:lnTo>
                  <a:pt x="2745" y="1610"/>
                </a:lnTo>
                <a:lnTo>
                  <a:pt x="2745" y="1612"/>
                </a:lnTo>
                <a:lnTo>
                  <a:pt x="2743" y="1614"/>
                </a:lnTo>
                <a:lnTo>
                  <a:pt x="2745" y="1614"/>
                </a:lnTo>
                <a:lnTo>
                  <a:pt x="2745" y="1614"/>
                </a:lnTo>
                <a:lnTo>
                  <a:pt x="2747" y="1617"/>
                </a:lnTo>
                <a:lnTo>
                  <a:pt x="2747" y="1617"/>
                </a:lnTo>
                <a:lnTo>
                  <a:pt x="2747" y="1617"/>
                </a:lnTo>
                <a:lnTo>
                  <a:pt x="2747" y="1621"/>
                </a:lnTo>
                <a:lnTo>
                  <a:pt x="2747" y="1623"/>
                </a:lnTo>
                <a:lnTo>
                  <a:pt x="2747" y="1623"/>
                </a:lnTo>
                <a:lnTo>
                  <a:pt x="2747" y="1623"/>
                </a:lnTo>
                <a:lnTo>
                  <a:pt x="2747" y="1623"/>
                </a:lnTo>
                <a:lnTo>
                  <a:pt x="2745" y="1621"/>
                </a:lnTo>
                <a:lnTo>
                  <a:pt x="2745" y="1621"/>
                </a:lnTo>
                <a:lnTo>
                  <a:pt x="2743" y="1623"/>
                </a:lnTo>
                <a:lnTo>
                  <a:pt x="2743" y="1623"/>
                </a:lnTo>
                <a:lnTo>
                  <a:pt x="2745" y="1625"/>
                </a:lnTo>
                <a:lnTo>
                  <a:pt x="2745" y="1625"/>
                </a:lnTo>
                <a:lnTo>
                  <a:pt x="2747" y="1627"/>
                </a:lnTo>
                <a:lnTo>
                  <a:pt x="2749" y="1629"/>
                </a:lnTo>
                <a:lnTo>
                  <a:pt x="2751" y="1627"/>
                </a:lnTo>
                <a:lnTo>
                  <a:pt x="2753" y="1629"/>
                </a:lnTo>
                <a:lnTo>
                  <a:pt x="2749" y="1629"/>
                </a:lnTo>
                <a:lnTo>
                  <a:pt x="2749" y="1631"/>
                </a:lnTo>
                <a:lnTo>
                  <a:pt x="2749" y="1629"/>
                </a:lnTo>
                <a:lnTo>
                  <a:pt x="2747" y="1629"/>
                </a:lnTo>
                <a:lnTo>
                  <a:pt x="2745" y="1629"/>
                </a:lnTo>
                <a:lnTo>
                  <a:pt x="2745" y="1629"/>
                </a:lnTo>
                <a:lnTo>
                  <a:pt x="2743" y="1627"/>
                </a:lnTo>
                <a:lnTo>
                  <a:pt x="2743" y="1627"/>
                </a:lnTo>
                <a:lnTo>
                  <a:pt x="2743" y="1627"/>
                </a:lnTo>
                <a:lnTo>
                  <a:pt x="2743" y="1627"/>
                </a:lnTo>
                <a:lnTo>
                  <a:pt x="2743" y="1629"/>
                </a:lnTo>
                <a:lnTo>
                  <a:pt x="2743" y="1631"/>
                </a:lnTo>
                <a:lnTo>
                  <a:pt x="2743" y="1635"/>
                </a:lnTo>
                <a:lnTo>
                  <a:pt x="2741" y="1640"/>
                </a:lnTo>
                <a:lnTo>
                  <a:pt x="2739" y="1640"/>
                </a:lnTo>
                <a:lnTo>
                  <a:pt x="2739" y="1640"/>
                </a:lnTo>
                <a:lnTo>
                  <a:pt x="2739" y="1640"/>
                </a:lnTo>
                <a:lnTo>
                  <a:pt x="2736" y="1642"/>
                </a:lnTo>
                <a:lnTo>
                  <a:pt x="2736" y="1642"/>
                </a:lnTo>
                <a:lnTo>
                  <a:pt x="2734" y="1640"/>
                </a:lnTo>
                <a:lnTo>
                  <a:pt x="2734" y="1640"/>
                </a:lnTo>
                <a:lnTo>
                  <a:pt x="2736" y="1644"/>
                </a:lnTo>
                <a:lnTo>
                  <a:pt x="2736" y="1644"/>
                </a:lnTo>
                <a:lnTo>
                  <a:pt x="2736" y="1646"/>
                </a:lnTo>
                <a:lnTo>
                  <a:pt x="2736" y="1646"/>
                </a:lnTo>
                <a:lnTo>
                  <a:pt x="2739" y="1650"/>
                </a:lnTo>
                <a:lnTo>
                  <a:pt x="2741" y="1650"/>
                </a:lnTo>
                <a:lnTo>
                  <a:pt x="2743" y="1650"/>
                </a:lnTo>
                <a:lnTo>
                  <a:pt x="2743" y="1650"/>
                </a:lnTo>
                <a:lnTo>
                  <a:pt x="2743" y="1650"/>
                </a:lnTo>
                <a:lnTo>
                  <a:pt x="2743" y="1650"/>
                </a:lnTo>
                <a:lnTo>
                  <a:pt x="2743" y="1652"/>
                </a:lnTo>
                <a:lnTo>
                  <a:pt x="2743" y="1652"/>
                </a:lnTo>
                <a:lnTo>
                  <a:pt x="2743" y="1652"/>
                </a:lnTo>
                <a:lnTo>
                  <a:pt x="2745" y="1652"/>
                </a:lnTo>
                <a:lnTo>
                  <a:pt x="2745" y="1652"/>
                </a:lnTo>
                <a:lnTo>
                  <a:pt x="2745" y="1654"/>
                </a:lnTo>
                <a:lnTo>
                  <a:pt x="2745" y="1654"/>
                </a:lnTo>
                <a:lnTo>
                  <a:pt x="2745" y="1654"/>
                </a:lnTo>
                <a:lnTo>
                  <a:pt x="2743" y="1654"/>
                </a:lnTo>
                <a:lnTo>
                  <a:pt x="2743" y="1654"/>
                </a:lnTo>
                <a:lnTo>
                  <a:pt x="2739" y="1650"/>
                </a:lnTo>
                <a:lnTo>
                  <a:pt x="2739" y="1650"/>
                </a:lnTo>
                <a:lnTo>
                  <a:pt x="2741" y="1652"/>
                </a:lnTo>
                <a:lnTo>
                  <a:pt x="2743" y="1656"/>
                </a:lnTo>
                <a:lnTo>
                  <a:pt x="2741" y="1656"/>
                </a:lnTo>
                <a:lnTo>
                  <a:pt x="2743" y="1656"/>
                </a:lnTo>
                <a:lnTo>
                  <a:pt x="2743" y="1656"/>
                </a:lnTo>
                <a:lnTo>
                  <a:pt x="2745" y="1658"/>
                </a:lnTo>
                <a:lnTo>
                  <a:pt x="2745" y="1658"/>
                </a:lnTo>
                <a:lnTo>
                  <a:pt x="2745" y="1658"/>
                </a:lnTo>
                <a:lnTo>
                  <a:pt x="2743" y="1658"/>
                </a:lnTo>
                <a:lnTo>
                  <a:pt x="2743" y="1658"/>
                </a:lnTo>
                <a:lnTo>
                  <a:pt x="2743" y="1658"/>
                </a:lnTo>
                <a:lnTo>
                  <a:pt x="2745" y="1661"/>
                </a:lnTo>
                <a:lnTo>
                  <a:pt x="2745" y="1663"/>
                </a:lnTo>
                <a:lnTo>
                  <a:pt x="2747" y="1663"/>
                </a:lnTo>
                <a:lnTo>
                  <a:pt x="2747" y="1665"/>
                </a:lnTo>
                <a:lnTo>
                  <a:pt x="2747" y="1665"/>
                </a:lnTo>
                <a:lnTo>
                  <a:pt x="2747" y="1667"/>
                </a:lnTo>
                <a:lnTo>
                  <a:pt x="2749" y="1665"/>
                </a:lnTo>
                <a:lnTo>
                  <a:pt x="2751" y="1667"/>
                </a:lnTo>
                <a:lnTo>
                  <a:pt x="2751" y="1667"/>
                </a:lnTo>
                <a:lnTo>
                  <a:pt x="2753" y="1667"/>
                </a:lnTo>
                <a:lnTo>
                  <a:pt x="2753" y="1669"/>
                </a:lnTo>
                <a:lnTo>
                  <a:pt x="2753" y="1669"/>
                </a:lnTo>
                <a:lnTo>
                  <a:pt x="2749" y="1667"/>
                </a:lnTo>
                <a:lnTo>
                  <a:pt x="2749" y="1667"/>
                </a:lnTo>
                <a:lnTo>
                  <a:pt x="2749" y="1667"/>
                </a:lnTo>
                <a:lnTo>
                  <a:pt x="2753" y="1671"/>
                </a:lnTo>
                <a:lnTo>
                  <a:pt x="2757" y="1675"/>
                </a:lnTo>
                <a:lnTo>
                  <a:pt x="2762" y="1677"/>
                </a:lnTo>
                <a:lnTo>
                  <a:pt x="2762" y="1679"/>
                </a:lnTo>
                <a:lnTo>
                  <a:pt x="2766" y="1682"/>
                </a:lnTo>
                <a:lnTo>
                  <a:pt x="2766" y="1684"/>
                </a:lnTo>
                <a:lnTo>
                  <a:pt x="2768" y="1686"/>
                </a:lnTo>
                <a:lnTo>
                  <a:pt x="2770" y="1688"/>
                </a:lnTo>
                <a:lnTo>
                  <a:pt x="2772" y="1690"/>
                </a:lnTo>
                <a:lnTo>
                  <a:pt x="2772" y="1692"/>
                </a:lnTo>
                <a:lnTo>
                  <a:pt x="2776" y="1694"/>
                </a:lnTo>
                <a:lnTo>
                  <a:pt x="2778" y="1696"/>
                </a:lnTo>
                <a:lnTo>
                  <a:pt x="2778" y="1698"/>
                </a:lnTo>
                <a:lnTo>
                  <a:pt x="2778" y="1698"/>
                </a:lnTo>
                <a:lnTo>
                  <a:pt x="2778" y="1700"/>
                </a:lnTo>
                <a:lnTo>
                  <a:pt x="2780" y="1700"/>
                </a:lnTo>
                <a:lnTo>
                  <a:pt x="2780" y="1702"/>
                </a:lnTo>
                <a:lnTo>
                  <a:pt x="2783" y="1702"/>
                </a:lnTo>
                <a:lnTo>
                  <a:pt x="2783" y="1702"/>
                </a:lnTo>
                <a:lnTo>
                  <a:pt x="2783" y="1702"/>
                </a:lnTo>
                <a:lnTo>
                  <a:pt x="2783" y="1707"/>
                </a:lnTo>
                <a:lnTo>
                  <a:pt x="2785" y="1707"/>
                </a:lnTo>
                <a:lnTo>
                  <a:pt x="2785" y="1709"/>
                </a:lnTo>
                <a:lnTo>
                  <a:pt x="2785" y="1711"/>
                </a:lnTo>
                <a:lnTo>
                  <a:pt x="2785" y="1713"/>
                </a:lnTo>
                <a:lnTo>
                  <a:pt x="2785" y="1713"/>
                </a:lnTo>
                <a:lnTo>
                  <a:pt x="2785" y="1715"/>
                </a:lnTo>
                <a:lnTo>
                  <a:pt x="2787" y="1715"/>
                </a:lnTo>
                <a:lnTo>
                  <a:pt x="2787" y="1717"/>
                </a:lnTo>
                <a:lnTo>
                  <a:pt x="2789" y="1717"/>
                </a:lnTo>
                <a:lnTo>
                  <a:pt x="2789" y="1717"/>
                </a:lnTo>
                <a:lnTo>
                  <a:pt x="2791" y="1717"/>
                </a:lnTo>
                <a:lnTo>
                  <a:pt x="2793" y="1715"/>
                </a:lnTo>
                <a:lnTo>
                  <a:pt x="2793" y="1715"/>
                </a:lnTo>
                <a:lnTo>
                  <a:pt x="2795" y="1715"/>
                </a:lnTo>
                <a:lnTo>
                  <a:pt x="2797" y="1715"/>
                </a:lnTo>
                <a:lnTo>
                  <a:pt x="2795" y="1715"/>
                </a:lnTo>
                <a:lnTo>
                  <a:pt x="2793" y="1717"/>
                </a:lnTo>
                <a:lnTo>
                  <a:pt x="2789" y="1717"/>
                </a:lnTo>
                <a:lnTo>
                  <a:pt x="2787" y="1719"/>
                </a:lnTo>
                <a:lnTo>
                  <a:pt x="2787" y="1719"/>
                </a:lnTo>
                <a:lnTo>
                  <a:pt x="2785" y="1719"/>
                </a:lnTo>
                <a:lnTo>
                  <a:pt x="2787" y="1719"/>
                </a:lnTo>
                <a:lnTo>
                  <a:pt x="2787" y="1723"/>
                </a:lnTo>
                <a:lnTo>
                  <a:pt x="2789" y="1726"/>
                </a:lnTo>
                <a:lnTo>
                  <a:pt x="2793" y="1732"/>
                </a:lnTo>
                <a:lnTo>
                  <a:pt x="2793" y="1736"/>
                </a:lnTo>
                <a:lnTo>
                  <a:pt x="2797" y="1742"/>
                </a:lnTo>
                <a:lnTo>
                  <a:pt x="2801" y="1751"/>
                </a:lnTo>
                <a:lnTo>
                  <a:pt x="2801" y="1753"/>
                </a:lnTo>
                <a:lnTo>
                  <a:pt x="2801" y="1755"/>
                </a:lnTo>
                <a:lnTo>
                  <a:pt x="2801" y="1755"/>
                </a:lnTo>
                <a:lnTo>
                  <a:pt x="2801" y="1757"/>
                </a:lnTo>
                <a:lnTo>
                  <a:pt x="2797" y="1761"/>
                </a:lnTo>
                <a:lnTo>
                  <a:pt x="2797" y="1761"/>
                </a:lnTo>
                <a:lnTo>
                  <a:pt x="2797" y="1759"/>
                </a:lnTo>
                <a:lnTo>
                  <a:pt x="2797" y="1759"/>
                </a:lnTo>
                <a:lnTo>
                  <a:pt x="2797" y="1759"/>
                </a:lnTo>
                <a:lnTo>
                  <a:pt x="2795" y="1761"/>
                </a:lnTo>
                <a:lnTo>
                  <a:pt x="2795" y="1761"/>
                </a:lnTo>
                <a:lnTo>
                  <a:pt x="2797" y="1763"/>
                </a:lnTo>
                <a:lnTo>
                  <a:pt x="2799" y="1765"/>
                </a:lnTo>
                <a:lnTo>
                  <a:pt x="2799" y="1770"/>
                </a:lnTo>
                <a:lnTo>
                  <a:pt x="2799" y="1772"/>
                </a:lnTo>
                <a:lnTo>
                  <a:pt x="2799" y="1772"/>
                </a:lnTo>
                <a:lnTo>
                  <a:pt x="2801" y="1776"/>
                </a:lnTo>
                <a:lnTo>
                  <a:pt x="2804" y="1778"/>
                </a:lnTo>
                <a:lnTo>
                  <a:pt x="2804" y="1782"/>
                </a:lnTo>
                <a:lnTo>
                  <a:pt x="2806" y="1782"/>
                </a:lnTo>
                <a:lnTo>
                  <a:pt x="2806" y="1784"/>
                </a:lnTo>
                <a:lnTo>
                  <a:pt x="2808" y="1786"/>
                </a:lnTo>
                <a:lnTo>
                  <a:pt x="2808" y="1788"/>
                </a:lnTo>
                <a:lnTo>
                  <a:pt x="2808" y="1791"/>
                </a:lnTo>
                <a:lnTo>
                  <a:pt x="2808" y="1797"/>
                </a:lnTo>
                <a:lnTo>
                  <a:pt x="2808" y="1801"/>
                </a:lnTo>
                <a:lnTo>
                  <a:pt x="2806" y="1805"/>
                </a:lnTo>
                <a:lnTo>
                  <a:pt x="2806" y="1807"/>
                </a:lnTo>
                <a:lnTo>
                  <a:pt x="2801" y="1812"/>
                </a:lnTo>
                <a:lnTo>
                  <a:pt x="2799" y="1814"/>
                </a:lnTo>
                <a:lnTo>
                  <a:pt x="2795" y="1816"/>
                </a:lnTo>
                <a:lnTo>
                  <a:pt x="2795" y="1820"/>
                </a:lnTo>
                <a:lnTo>
                  <a:pt x="2789" y="1826"/>
                </a:lnTo>
                <a:lnTo>
                  <a:pt x="2789" y="1830"/>
                </a:lnTo>
                <a:lnTo>
                  <a:pt x="2787" y="1835"/>
                </a:lnTo>
                <a:lnTo>
                  <a:pt x="2785" y="1843"/>
                </a:lnTo>
                <a:lnTo>
                  <a:pt x="2783" y="1851"/>
                </a:lnTo>
                <a:lnTo>
                  <a:pt x="2783" y="1856"/>
                </a:lnTo>
                <a:lnTo>
                  <a:pt x="2780" y="1858"/>
                </a:lnTo>
                <a:lnTo>
                  <a:pt x="2780" y="1858"/>
                </a:lnTo>
                <a:lnTo>
                  <a:pt x="2778" y="1860"/>
                </a:lnTo>
                <a:lnTo>
                  <a:pt x="2778" y="1860"/>
                </a:lnTo>
                <a:lnTo>
                  <a:pt x="2778" y="1862"/>
                </a:lnTo>
                <a:lnTo>
                  <a:pt x="2778" y="1862"/>
                </a:lnTo>
                <a:lnTo>
                  <a:pt x="2778" y="1870"/>
                </a:lnTo>
                <a:lnTo>
                  <a:pt x="2778" y="1872"/>
                </a:lnTo>
                <a:lnTo>
                  <a:pt x="2778" y="1877"/>
                </a:lnTo>
                <a:lnTo>
                  <a:pt x="2778" y="1881"/>
                </a:lnTo>
                <a:lnTo>
                  <a:pt x="2778" y="1885"/>
                </a:lnTo>
                <a:lnTo>
                  <a:pt x="2778" y="1889"/>
                </a:lnTo>
                <a:lnTo>
                  <a:pt x="2778" y="1893"/>
                </a:lnTo>
                <a:lnTo>
                  <a:pt x="2780" y="1895"/>
                </a:lnTo>
                <a:lnTo>
                  <a:pt x="2783" y="1900"/>
                </a:lnTo>
                <a:lnTo>
                  <a:pt x="2783" y="1900"/>
                </a:lnTo>
                <a:lnTo>
                  <a:pt x="2787" y="1904"/>
                </a:lnTo>
                <a:lnTo>
                  <a:pt x="2789" y="1906"/>
                </a:lnTo>
                <a:lnTo>
                  <a:pt x="2797" y="1923"/>
                </a:lnTo>
                <a:lnTo>
                  <a:pt x="2799" y="1925"/>
                </a:lnTo>
                <a:lnTo>
                  <a:pt x="2799" y="1929"/>
                </a:lnTo>
                <a:lnTo>
                  <a:pt x="2804" y="1935"/>
                </a:lnTo>
                <a:lnTo>
                  <a:pt x="2808" y="1944"/>
                </a:lnTo>
                <a:lnTo>
                  <a:pt x="2810" y="1946"/>
                </a:lnTo>
                <a:lnTo>
                  <a:pt x="2810" y="1948"/>
                </a:lnTo>
                <a:lnTo>
                  <a:pt x="2816" y="1954"/>
                </a:lnTo>
                <a:lnTo>
                  <a:pt x="2818" y="1958"/>
                </a:lnTo>
                <a:lnTo>
                  <a:pt x="2818" y="1962"/>
                </a:lnTo>
                <a:lnTo>
                  <a:pt x="2818" y="1965"/>
                </a:lnTo>
                <a:lnTo>
                  <a:pt x="2818" y="1967"/>
                </a:lnTo>
                <a:lnTo>
                  <a:pt x="2818" y="1967"/>
                </a:lnTo>
                <a:lnTo>
                  <a:pt x="2816" y="1965"/>
                </a:lnTo>
                <a:lnTo>
                  <a:pt x="2816" y="1967"/>
                </a:lnTo>
                <a:lnTo>
                  <a:pt x="2816" y="1969"/>
                </a:lnTo>
                <a:lnTo>
                  <a:pt x="2818" y="1971"/>
                </a:lnTo>
                <a:lnTo>
                  <a:pt x="2818" y="1975"/>
                </a:lnTo>
                <a:lnTo>
                  <a:pt x="2818" y="1977"/>
                </a:lnTo>
                <a:lnTo>
                  <a:pt x="2818" y="1983"/>
                </a:lnTo>
                <a:lnTo>
                  <a:pt x="2818" y="1986"/>
                </a:lnTo>
                <a:lnTo>
                  <a:pt x="2820" y="1990"/>
                </a:lnTo>
                <a:lnTo>
                  <a:pt x="2822" y="1994"/>
                </a:lnTo>
                <a:lnTo>
                  <a:pt x="2822" y="1998"/>
                </a:lnTo>
                <a:lnTo>
                  <a:pt x="2822" y="2002"/>
                </a:lnTo>
                <a:lnTo>
                  <a:pt x="2822" y="2002"/>
                </a:lnTo>
                <a:lnTo>
                  <a:pt x="2822" y="2006"/>
                </a:lnTo>
                <a:lnTo>
                  <a:pt x="2822" y="2009"/>
                </a:lnTo>
                <a:lnTo>
                  <a:pt x="2824" y="2013"/>
                </a:lnTo>
                <a:lnTo>
                  <a:pt x="2824" y="2017"/>
                </a:lnTo>
                <a:lnTo>
                  <a:pt x="2827" y="2019"/>
                </a:lnTo>
                <a:lnTo>
                  <a:pt x="2827" y="2021"/>
                </a:lnTo>
                <a:lnTo>
                  <a:pt x="2827" y="2021"/>
                </a:lnTo>
                <a:lnTo>
                  <a:pt x="2827" y="2023"/>
                </a:lnTo>
                <a:lnTo>
                  <a:pt x="2827" y="2025"/>
                </a:lnTo>
                <a:lnTo>
                  <a:pt x="2829" y="2027"/>
                </a:lnTo>
                <a:lnTo>
                  <a:pt x="2829" y="2032"/>
                </a:lnTo>
                <a:lnTo>
                  <a:pt x="2831" y="2034"/>
                </a:lnTo>
                <a:lnTo>
                  <a:pt x="2835" y="2042"/>
                </a:lnTo>
                <a:lnTo>
                  <a:pt x="2837" y="2046"/>
                </a:lnTo>
                <a:lnTo>
                  <a:pt x="2839" y="2046"/>
                </a:lnTo>
                <a:lnTo>
                  <a:pt x="2843" y="2053"/>
                </a:lnTo>
                <a:lnTo>
                  <a:pt x="2845" y="2053"/>
                </a:lnTo>
                <a:lnTo>
                  <a:pt x="2845" y="2055"/>
                </a:lnTo>
                <a:lnTo>
                  <a:pt x="2850" y="2059"/>
                </a:lnTo>
                <a:lnTo>
                  <a:pt x="2854" y="2065"/>
                </a:lnTo>
                <a:lnTo>
                  <a:pt x="2856" y="2076"/>
                </a:lnTo>
                <a:lnTo>
                  <a:pt x="2858" y="2082"/>
                </a:lnTo>
                <a:lnTo>
                  <a:pt x="2864" y="2090"/>
                </a:lnTo>
                <a:lnTo>
                  <a:pt x="2868" y="2097"/>
                </a:lnTo>
                <a:lnTo>
                  <a:pt x="2871" y="2101"/>
                </a:lnTo>
                <a:lnTo>
                  <a:pt x="2871" y="2103"/>
                </a:lnTo>
                <a:lnTo>
                  <a:pt x="2873" y="2109"/>
                </a:lnTo>
                <a:lnTo>
                  <a:pt x="2873" y="2111"/>
                </a:lnTo>
                <a:lnTo>
                  <a:pt x="2873" y="2115"/>
                </a:lnTo>
                <a:lnTo>
                  <a:pt x="2873" y="2118"/>
                </a:lnTo>
                <a:lnTo>
                  <a:pt x="2871" y="2118"/>
                </a:lnTo>
                <a:lnTo>
                  <a:pt x="2868" y="2120"/>
                </a:lnTo>
                <a:lnTo>
                  <a:pt x="2868" y="2118"/>
                </a:lnTo>
                <a:lnTo>
                  <a:pt x="2866" y="2118"/>
                </a:lnTo>
                <a:lnTo>
                  <a:pt x="2866" y="2120"/>
                </a:lnTo>
                <a:lnTo>
                  <a:pt x="2866" y="2122"/>
                </a:lnTo>
                <a:lnTo>
                  <a:pt x="2868" y="2124"/>
                </a:lnTo>
                <a:lnTo>
                  <a:pt x="2868" y="2126"/>
                </a:lnTo>
                <a:lnTo>
                  <a:pt x="2871" y="2126"/>
                </a:lnTo>
                <a:lnTo>
                  <a:pt x="2871" y="2128"/>
                </a:lnTo>
                <a:lnTo>
                  <a:pt x="2873" y="2130"/>
                </a:lnTo>
                <a:lnTo>
                  <a:pt x="2873" y="2130"/>
                </a:lnTo>
                <a:lnTo>
                  <a:pt x="2875" y="2134"/>
                </a:lnTo>
                <a:lnTo>
                  <a:pt x="2875" y="2134"/>
                </a:lnTo>
                <a:lnTo>
                  <a:pt x="2875" y="2136"/>
                </a:lnTo>
                <a:lnTo>
                  <a:pt x="2873" y="2139"/>
                </a:lnTo>
                <a:lnTo>
                  <a:pt x="2873" y="2141"/>
                </a:lnTo>
                <a:lnTo>
                  <a:pt x="2873" y="2141"/>
                </a:lnTo>
                <a:lnTo>
                  <a:pt x="2875" y="2143"/>
                </a:lnTo>
                <a:lnTo>
                  <a:pt x="2875" y="2145"/>
                </a:lnTo>
                <a:lnTo>
                  <a:pt x="2875" y="2141"/>
                </a:lnTo>
                <a:lnTo>
                  <a:pt x="2875" y="2141"/>
                </a:lnTo>
                <a:lnTo>
                  <a:pt x="2877" y="2141"/>
                </a:lnTo>
                <a:lnTo>
                  <a:pt x="2877" y="2141"/>
                </a:lnTo>
                <a:lnTo>
                  <a:pt x="2879" y="2141"/>
                </a:lnTo>
                <a:lnTo>
                  <a:pt x="2879" y="2141"/>
                </a:lnTo>
                <a:lnTo>
                  <a:pt x="2881" y="2141"/>
                </a:lnTo>
                <a:lnTo>
                  <a:pt x="2881" y="2141"/>
                </a:lnTo>
                <a:lnTo>
                  <a:pt x="2881" y="2143"/>
                </a:lnTo>
                <a:lnTo>
                  <a:pt x="2881" y="2143"/>
                </a:lnTo>
                <a:lnTo>
                  <a:pt x="2881" y="2145"/>
                </a:lnTo>
                <a:lnTo>
                  <a:pt x="2881" y="2145"/>
                </a:lnTo>
                <a:lnTo>
                  <a:pt x="2883" y="2145"/>
                </a:lnTo>
                <a:lnTo>
                  <a:pt x="2885" y="2145"/>
                </a:lnTo>
                <a:lnTo>
                  <a:pt x="2885" y="2145"/>
                </a:lnTo>
                <a:lnTo>
                  <a:pt x="2887" y="2145"/>
                </a:lnTo>
                <a:lnTo>
                  <a:pt x="2887" y="2145"/>
                </a:lnTo>
                <a:lnTo>
                  <a:pt x="2887" y="2147"/>
                </a:lnTo>
                <a:lnTo>
                  <a:pt x="2887" y="2147"/>
                </a:lnTo>
                <a:lnTo>
                  <a:pt x="2887" y="2149"/>
                </a:lnTo>
                <a:lnTo>
                  <a:pt x="2889" y="2149"/>
                </a:lnTo>
                <a:lnTo>
                  <a:pt x="2892" y="2151"/>
                </a:lnTo>
                <a:lnTo>
                  <a:pt x="2896" y="2151"/>
                </a:lnTo>
                <a:lnTo>
                  <a:pt x="2896" y="2151"/>
                </a:lnTo>
                <a:lnTo>
                  <a:pt x="2898" y="2151"/>
                </a:lnTo>
                <a:lnTo>
                  <a:pt x="2904" y="2147"/>
                </a:lnTo>
                <a:lnTo>
                  <a:pt x="2904" y="2147"/>
                </a:lnTo>
                <a:lnTo>
                  <a:pt x="2908" y="2145"/>
                </a:lnTo>
                <a:lnTo>
                  <a:pt x="2910" y="2145"/>
                </a:lnTo>
                <a:lnTo>
                  <a:pt x="2912" y="2145"/>
                </a:lnTo>
                <a:lnTo>
                  <a:pt x="2912" y="2145"/>
                </a:lnTo>
                <a:lnTo>
                  <a:pt x="2915" y="2145"/>
                </a:lnTo>
                <a:lnTo>
                  <a:pt x="2917" y="2145"/>
                </a:lnTo>
                <a:lnTo>
                  <a:pt x="2921" y="2145"/>
                </a:lnTo>
                <a:lnTo>
                  <a:pt x="2923" y="2145"/>
                </a:lnTo>
                <a:lnTo>
                  <a:pt x="2929" y="2141"/>
                </a:lnTo>
                <a:lnTo>
                  <a:pt x="2933" y="2139"/>
                </a:lnTo>
                <a:lnTo>
                  <a:pt x="2933" y="2139"/>
                </a:lnTo>
                <a:lnTo>
                  <a:pt x="2938" y="2139"/>
                </a:lnTo>
                <a:lnTo>
                  <a:pt x="2940" y="2141"/>
                </a:lnTo>
                <a:lnTo>
                  <a:pt x="2944" y="2141"/>
                </a:lnTo>
                <a:lnTo>
                  <a:pt x="2946" y="2141"/>
                </a:lnTo>
                <a:lnTo>
                  <a:pt x="2950" y="2139"/>
                </a:lnTo>
                <a:lnTo>
                  <a:pt x="2950" y="2139"/>
                </a:lnTo>
                <a:lnTo>
                  <a:pt x="2959" y="2139"/>
                </a:lnTo>
                <a:lnTo>
                  <a:pt x="2965" y="2141"/>
                </a:lnTo>
                <a:lnTo>
                  <a:pt x="2967" y="2141"/>
                </a:lnTo>
                <a:lnTo>
                  <a:pt x="2969" y="2139"/>
                </a:lnTo>
                <a:lnTo>
                  <a:pt x="2969" y="2139"/>
                </a:lnTo>
                <a:lnTo>
                  <a:pt x="2973" y="2139"/>
                </a:lnTo>
                <a:lnTo>
                  <a:pt x="2977" y="2139"/>
                </a:lnTo>
                <a:lnTo>
                  <a:pt x="2977" y="2139"/>
                </a:lnTo>
                <a:lnTo>
                  <a:pt x="2980" y="2139"/>
                </a:lnTo>
                <a:lnTo>
                  <a:pt x="2980" y="2136"/>
                </a:lnTo>
                <a:lnTo>
                  <a:pt x="2982" y="2134"/>
                </a:lnTo>
                <a:lnTo>
                  <a:pt x="2984" y="2134"/>
                </a:lnTo>
                <a:lnTo>
                  <a:pt x="2990" y="2134"/>
                </a:lnTo>
                <a:lnTo>
                  <a:pt x="2994" y="2134"/>
                </a:lnTo>
                <a:lnTo>
                  <a:pt x="3000" y="2130"/>
                </a:lnTo>
                <a:lnTo>
                  <a:pt x="3005" y="2128"/>
                </a:lnTo>
                <a:lnTo>
                  <a:pt x="3009" y="2124"/>
                </a:lnTo>
                <a:lnTo>
                  <a:pt x="3011" y="2124"/>
                </a:lnTo>
                <a:lnTo>
                  <a:pt x="3017" y="2120"/>
                </a:lnTo>
                <a:lnTo>
                  <a:pt x="3019" y="2115"/>
                </a:lnTo>
                <a:lnTo>
                  <a:pt x="3026" y="2111"/>
                </a:lnTo>
                <a:lnTo>
                  <a:pt x="3030" y="2107"/>
                </a:lnTo>
                <a:lnTo>
                  <a:pt x="3034" y="2101"/>
                </a:lnTo>
                <a:lnTo>
                  <a:pt x="3038" y="2099"/>
                </a:lnTo>
                <a:lnTo>
                  <a:pt x="3040" y="2097"/>
                </a:lnTo>
                <a:lnTo>
                  <a:pt x="3042" y="2097"/>
                </a:lnTo>
                <a:lnTo>
                  <a:pt x="3047" y="2090"/>
                </a:lnTo>
                <a:lnTo>
                  <a:pt x="3049" y="2086"/>
                </a:lnTo>
                <a:lnTo>
                  <a:pt x="3053" y="2082"/>
                </a:lnTo>
                <a:lnTo>
                  <a:pt x="3055" y="2076"/>
                </a:lnTo>
                <a:lnTo>
                  <a:pt x="3057" y="2074"/>
                </a:lnTo>
                <a:lnTo>
                  <a:pt x="3059" y="2069"/>
                </a:lnTo>
                <a:lnTo>
                  <a:pt x="3061" y="2065"/>
                </a:lnTo>
                <a:lnTo>
                  <a:pt x="3068" y="2059"/>
                </a:lnTo>
                <a:lnTo>
                  <a:pt x="3070" y="2059"/>
                </a:lnTo>
                <a:lnTo>
                  <a:pt x="3070" y="2057"/>
                </a:lnTo>
                <a:lnTo>
                  <a:pt x="3072" y="2057"/>
                </a:lnTo>
                <a:lnTo>
                  <a:pt x="3076" y="2053"/>
                </a:lnTo>
                <a:lnTo>
                  <a:pt x="3076" y="2051"/>
                </a:lnTo>
                <a:lnTo>
                  <a:pt x="3078" y="2046"/>
                </a:lnTo>
                <a:lnTo>
                  <a:pt x="3080" y="2038"/>
                </a:lnTo>
                <a:lnTo>
                  <a:pt x="3082" y="2036"/>
                </a:lnTo>
                <a:lnTo>
                  <a:pt x="3084" y="2030"/>
                </a:lnTo>
                <a:lnTo>
                  <a:pt x="3084" y="2025"/>
                </a:lnTo>
                <a:lnTo>
                  <a:pt x="3084" y="2025"/>
                </a:lnTo>
                <a:lnTo>
                  <a:pt x="3084" y="2017"/>
                </a:lnTo>
                <a:lnTo>
                  <a:pt x="3084" y="2015"/>
                </a:lnTo>
                <a:lnTo>
                  <a:pt x="3084" y="2015"/>
                </a:lnTo>
                <a:lnTo>
                  <a:pt x="3084" y="2015"/>
                </a:lnTo>
                <a:lnTo>
                  <a:pt x="3084" y="2017"/>
                </a:lnTo>
                <a:lnTo>
                  <a:pt x="3082" y="2017"/>
                </a:lnTo>
                <a:lnTo>
                  <a:pt x="3082" y="2017"/>
                </a:lnTo>
                <a:lnTo>
                  <a:pt x="3082" y="2015"/>
                </a:lnTo>
                <a:lnTo>
                  <a:pt x="3080" y="2015"/>
                </a:lnTo>
                <a:lnTo>
                  <a:pt x="3080" y="2013"/>
                </a:lnTo>
                <a:lnTo>
                  <a:pt x="3080" y="2011"/>
                </a:lnTo>
                <a:lnTo>
                  <a:pt x="3082" y="2011"/>
                </a:lnTo>
                <a:lnTo>
                  <a:pt x="3082" y="2006"/>
                </a:lnTo>
                <a:lnTo>
                  <a:pt x="3084" y="2004"/>
                </a:lnTo>
                <a:lnTo>
                  <a:pt x="3091" y="2002"/>
                </a:lnTo>
                <a:lnTo>
                  <a:pt x="3093" y="2000"/>
                </a:lnTo>
                <a:lnTo>
                  <a:pt x="3097" y="1998"/>
                </a:lnTo>
                <a:lnTo>
                  <a:pt x="3109" y="1994"/>
                </a:lnTo>
                <a:lnTo>
                  <a:pt x="3114" y="1992"/>
                </a:lnTo>
                <a:lnTo>
                  <a:pt x="3118" y="1990"/>
                </a:lnTo>
                <a:lnTo>
                  <a:pt x="3118" y="1990"/>
                </a:lnTo>
                <a:lnTo>
                  <a:pt x="3122" y="1986"/>
                </a:lnTo>
                <a:lnTo>
                  <a:pt x="3122" y="1983"/>
                </a:lnTo>
                <a:lnTo>
                  <a:pt x="3122" y="1979"/>
                </a:lnTo>
                <a:lnTo>
                  <a:pt x="3122" y="1979"/>
                </a:lnTo>
                <a:lnTo>
                  <a:pt x="3122" y="1979"/>
                </a:lnTo>
                <a:lnTo>
                  <a:pt x="3122" y="1979"/>
                </a:lnTo>
                <a:lnTo>
                  <a:pt x="3120" y="1979"/>
                </a:lnTo>
                <a:lnTo>
                  <a:pt x="3120" y="1979"/>
                </a:lnTo>
                <a:lnTo>
                  <a:pt x="3120" y="1977"/>
                </a:lnTo>
                <a:lnTo>
                  <a:pt x="3122" y="1971"/>
                </a:lnTo>
                <a:lnTo>
                  <a:pt x="3124" y="1967"/>
                </a:lnTo>
                <a:lnTo>
                  <a:pt x="3122" y="1965"/>
                </a:lnTo>
                <a:lnTo>
                  <a:pt x="3122" y="1962"/>
                </a:lnTo>
                <a:lnTo>
                  <a:pt x="3122" y="1958"/>
                </a:lnTo>
                <a:lnTo>
                  <a:pt x="3122" y="1956"/>
                </a:lnTo>
                <a:lnTo>
                  <a:pt x="3122" y="1956"/>
                </a:lnTo>
                <a:lnTo>
                  <a:pt x="3122" y="1954"/>
                </a:lnTo>
                <a:lnTo>
                  <a:pt x="3122" y="1954"/>
                </a:lnTo>
                <a:lnTo>
                  <a:pt x="3122" y="1954"/>
                </a:lnTo>
                <a:lnTo>
                  <a:pt x="3120" y="1954"/>
                </a:lnTo>
                <a:lnTo>
                  <a:pt x="3120" y="1956"/>
                </a:lnTo>
                <a:lnTo>
                  <a:pt x="3120" y="1958"/>
                </a:lnTo>
                <a:lnTo>
                  <a:pt x="3120" y="1958"/>
                </a:lnTo>
                <a:lnTo>
                  <a:pt x="3120" y="1958"/>
                </a:lnTo>
                <a:lnTo>
                  <a:pt x="3120" y="1956"/>
                </a:lnTo>
                <a:lnTo>
                  <a:pt x="3120" y="1952"/>
                </a:lnTo>
                <a:lnTo>
                  <a:pt x="3118" y="1948"/>
                </a:lnTo>
                <a:lnTo>
                  <a:pt x="3118" y="1948"/>
                </a:lnTo>
                <a:lnTo>
                  <a:pt x="3116" y="1944"/>
                </a:lnTo>
                <a:lnTo>
                  <a:pt x="3116" y="1939"/>
                </a:lnTo>
                <a:lnTo>
                  <a:pt x="3114" y="1933"/>
                </a:lnTo>
                <a:lnTo>
                  <a:pt x="3114" y="1931"/>
                </a:lnTo>
                <a:lnTo>
                  <a:pt x="3112" y="1931"/>
                </a:lnTo>
                <a:lnTo>
                  <a:pt x="3109" y="1929"/>
                </a:lnTo>
                <a:lnTo>
                  <a:pt x="3109" y="1929"/>
                </a:lnTo>
                <a:lnTo>
                  <a:pt x="3112" y="1923"/>
                </a:lnTo>
                <a:lnTo>
                  <a:pt x="3112" y="1921"/>
                </a:lnTo>
                <a:lnTo>
                  <a:pt x="3112" y="1918"/>
                </a:lnTo>
                <a:lnTo>
                  <a:pt x="3112" y="1918"/>
                </a:lnTo>
                <a:lnTo>
                  <a:pt x="3109" y="1918"/>
                </a:lnTo>
                <a:lnTo>
                  <a:pt x="3112" y="1918"/>
                </a:lnTo>
                <a:lnTo>
                  <a:pt x="3114" y="1918"/>
                </a:lnTo>
                <a:lnTo>
                  <a:pt x="3114" y="1918"/>
                </a:lnTo>
                <a:lnTo>
                  <a:pt x="3114" y="1918"/>
                </a:lnTo>
                <a:lnTo>
                  <a:pt x="3120" y="1914"/>
                </a:lnTo>
                <a:lnTo>
                  <a:pt x="3124" y="1910"/>
                </a:lnTo>
                <a:lnTo>
                  <a:pt x="3126" y="1908"/>
                </a:lnTo>
                <a:lnTo>
                  <a:pt x="3128" y="1906"/>
                </a:lnTo>
                <a:lnTo>
                  <a:pt x="3130" y="1904"/>
                </a:lnTo>
                <a:lnTo>
                  <a:pt x="3132" y="1906"/>
                </a:lnTo>
                <a:lnTo>
                  <a:pt x="3132" y="1906"/>
                </a:lnTo>
                <a:lnTo>
                  <a:pt x="3132" y="1904"/>
                </a:lnTo>
                <a:lnTo>
                  <a:pt x="3135" y="1904"/>
                </a:lnTo>
                <a:lnTo>
                  <a:pt x="3135" y="1904"/>
                </a:lnTo>
                <a:lnTo>
                  <a:pt x="3135" y="1902"/>
                </a:lnTo>
                <a:lnTo>
                  <a:pt x="3137" y="1902"/>
                </a:lnTo>
                <a:lnTo>
                  <a:pt x="3137" y="1900"/>
                </a:lnTo>
                <a:lnTo>
                  <a:pt x="3141" y="1897"/>
                </a:lnTo>
                <a:lnTo>
                  <a:pt x="3143" y="1893"/>
                </a:lnTo>
                <a:lnTo>
                  <a:pt x="3143" y="1893"/>
                </a:lnTo>
                <a:lnTo>
                  <a:pt x="3143" y="1891"/>
                </a:lnTo>
                <a:lnTo>
                  <a:pt x="3143" y="1891"/>
                </a:lnTo>
                <a:lnTo>
                  <a:pt x="3145" y="1891"/>
                </a:lnTo>
                <a:lnTo>
                  <a:pt x="3147" y="1889"/>
                </a:lnTo>
                <a:lnTo>
                  <a:pt x="3151" y="1885"/>
                </a:lnTo>
                <a:lnTo>
                  <a:pt x="3156" y="1883"/>
                </a:lnTo>
                <a:lnTo>
                  <a:pt x="3160" y="1883"/>
                </a:lnTo>
                <a:lnTo>
                  <a:pt x="3160" y="1881"/>
                </a:lnTo>
                <a:lnTo>
                  <a:pt x="3160" y="1881"/>
                </a:lnTo>
                <a:lnTo>
                  <a:pt x="3164" y="1881"/>
                </a:lnTo>
                <a:lnTo>
                  <a:pt x="3168" y="1879"/>
                </a:lnTo>
                <a:lnTo>
                  <a:pt x="3168" y="1879"/>
                </a:lnTo>
                <a:lnTo>
                  <a:pt x="3168" y="1879"/>
                </a:lnTo>
                <a:lnTo>
                  <a:pt x="3170" y="1879"/>
                </a:lnTo>
                <a:lnTo>
                  <a:pt x="3170" y="1879"/>
                </a:lnTo>
                <a:lnTo>
                  <a:pt x="3172" y="1879"/>
                </a:lnTo>
                <a:lnTo>
                  <a:pt x="3174" y="1877"/>
                </a:lnTo>
                <a:lnTo>
                  <a:pt x="3174" y="1874"/>
                </a:lnTo>
                <a:lnTo>
                  <a:pt x="3176" y="1874"/>
                </a:lnTo>
                <a:lnTo>
                  <a:pt x="3183" y="1872"/>
                </a:lnTo>
                <a:lnTo>
                  <a:pt x="3183" y="1870"/>
                </a:lnTo>
                <a:lnTo>
                  <a:pt x="3185" y="1868"/>
                </a:lnTo>
                <a:lnTo>
                  <a:pt x="3185" y="1868"/>
                </a:lnTo>
                <a:lnTo>
                  <a:pt x="3185" y="1866"/>
                </a:lnTo>
                <a:lnTo>
                  <a:pt x="3187" y="1866"/>
                </a:lnTo>
                <a:lnTo>
                  <a:pt x="3189" y="1864"/>
                </a:lnTo>
                <a:lnTo>
                  <a:pt x="3189" y="1864"/>
                </a:lnTo>
                <a:lnTo>
                  <a:pt x="3189" y="1862"/>
                </a:lnTo>
                <a:lnTo>
                  <a:pt x="3191" y="1862"/>
                </a:lnTo>
                <a:lnTo>
                  <a:pt x="3191" y="1860"/>
                </a:lnTo>
                <a:lnTo>
                  <a:pt x="3195" y="1856"/>
                </a:lnTo>
                <a:lnTo>
                  <a:pt x="3197" y="1851"/>
                </a:lnTo>
                <a:lnTo>
                  <a:pt x="3197" y="1851"/>
                </a:lnTo>
                <a:lnTo>
                  <a:pt x="3195" y="1849"/>
                </a:lnTo>
                <a:lnTo>
                  <a:pt x="3197" y="1849"/>
                </a:lnTo>
                <a:lnTo>
                  <a:pt x="3197" y="1849"/>
                </a:lnTo>
                <a:lnTo>
                  <a:pt x="3197" y="1849"/>
                </a:lnTo>
                <a:lnTo>
                  <a:pt x="3197" y="1847"/>
                </a:lnTo>
                <a:lnTo>
                  <a:pt x="3197" y="1845"/>
                </a:lnTo>
                <a:lnTo>
                  <a:pt x="3200" y="1845"/>
                </a:lnTo>
                <a:lnTo>
                  <a:pt x="3200" y="1843"/>
                </a:lnTo>
                <a:lnTo>
                  <a:pt x="3200" y="1843"/>
                </a:lnTo>
                <a:lnTo>
                  <a:pt x="3200" y="1841"/>
                </a:lnTo>
                <a:lnTo>
                  <a:pt x="3200" y="1841"/>
                </a:lnTo>
                <a:lnTo>
                  <a:pt x="3200" y="1841"/>
                </a:lnTo>
                <a:lnTo>
                  <a:pt x="3197" y="1839"/>
                </a:lnTo>
                <a:lnTo>
                  <a:pt x="3197" y="1839"/>
                </a:lnTo>
                <a:lnTo>
                  <a:pt x="3197" y="1841"/>
                </a:lnTo>
                <a:lnTo>
                  <a:pt x="3197" y="1841"/>
                </a:lnTo>
                <a:lnTo>
                  <a:pt x="3197" y="1839"/>
                </a:lnTo>
                <a:lnTo>
                  <a:pt x="3197" y="1837"/>
                </a:lnTo>
                <a:lnTo>
                  <a:pt x="3197" y="1837"/>
                </a:lnTo>
                <a:lnTo>
                  <a:pt x="3197" y="1837"/>
                </a:lnTo>
                <a:lnTo>
                  <a:pt x="3195" y="1837"/>
                </a:lnTo>
                <a:lnTo>
                  <a:pt x="3195" y="1835"/>
                </a:lnTo>
                <a:lnTo>
                  <a:pt x="3195" y="1830"/>
                </a:lnTo>
                <a:lnTo>
                  <a:pt x="3195" y="1828"/>
                </a:lnTo>
                <a:lnTo>
                  <a:pt x="3195" y="1826"/>
                </a:lnTo>
                <a:lnTo>
                  <a:pt x="3195" y="1826"/>
                </a:lnTo>
                <a:lnTo>
                  <a:pt x="3195" y="1824"/>
                </a:lnTo>
                <a:lnTo>
                  <a:pt x="3195" y="1824"/>
                </a:lnTo>
                <a:lnTo>
                  <a:pt x="3195" y="1822"/>
                </a:lnTo>
                <a:lnTo>
                  <a:pt x="3195" y="1820"/>
                </a:lnTo>
                <a:lnTo>
                  <a:pt x="3195" y="1820"/>
                </a:lnTo>
                <a:lnTo>
                  <a:pt x="3195" y="1818"/>
                </a:lnTo>
                <a:lnTo>
                  <a:pt x="3193" y="1818"/>
                </a:lnTo>
                <a:lnTo>
                  <a:pt x="3193" y="1818"/>
                </a:lnTo>
                <a:lnTo>
                  <a:pt x="3193" y="1818"/>
                </a:lnTo>
                <a:lnTo>
                  <a:pt x="3195" y="1816"/>
                </a:lnTo>
                <a:lnTo>
                  <a:pt x="3195" y="1816"/>
                </a:lnTo>
                <a:lnTo>
                  <a:pt x="3195" y="1814"/>
                </a:lnTo>
                <a:lnTo>
                  <a:pt x="3195" y="1812"/>
                </a:lnTo>
                <a:lnTo>
                  <a:pt x="3193" y="1812"/>
                </a:lnTo>
                <a:lnTo>
                  <a:pt x="3195" y="1809"/>
                </a:lnTo>
                <a:lnTo>
                  <a:pt x="3195" y="1809"/>
                </a:lnTo>
                <a:lnTo>
                  <a:pt x="3195" y="1805"/>
                </a:lnTo>
                <a:lnTo>
                  <a:pt x="3195" y="1805"/>
                </a:lnTo>
                <a:lnTo>
                  <a:pt x="3195" y="1803"/>
                </a:lnTo>
                <a:lnTo>
                  <a:pt x="3195" y="1801"/>
                </a:lnTo>
                <a:lnTo>
                  <a:pt x="3193" y="1799"/>
                </a:lnTo>
                <a:lnTo>
                  <a:pt x="3193" y="1797"/>
                </a:lnTo>
                <a:lnTo>
                  <a:pt x="3193" y="1795"/>
                </a:lnTo>
                <a:lnTo>
                  <a:pt x="3193" y="1793"/>
                </a:lnTo>
                <a:lnTo>
                  <a:pt x="3195" y="1793"/>
                </a:lnTo>
                <a:lnTo>
                  <a:pt x="3195" y="1791"/>
                </a:lnTo>
                <a:lnTo>
                  <a:pt x="3195" y="1791"/>
                </a:lnTo>
                <a:lnTo>
                  <a:pt x="3195" y="1791"/>
                </a:lnTo>
                <a:lnTo>
                  <a:pt x="3195" y="1788"/>
                </a:lnTo>
                <a:lnTo>
                  <a:pt x="3195" y="1786"/>
                </a:lnTo>
                <a:lnTo>
                  <a:pt x="3193" y="1786"/>
                </a:lnTo>
                <a:lnTo>
                  <a:pt x="3195" y="1786"/>
                </a:lnTo>
                <a:lnTo>
                  <a:pt x="3195" y="1784"/>
                </a:lnTo>
                <a:lnTo>
                  <a:pt x="3195" y="1784"/>
                </a:lnTo>
                <a:lnTo>
                  <a:pt x="3193" y="1782"/>
                </a:lnTo>
                <a:lnTo>
                  <a:pt x="3193" y="1782"/>
                </a:lnTo>
                <a:lnTo>
                  <a:pt x="3193" y="1780"/>
                </a:lnTo>
                <a:lnTo>
                  <a:pt x="3193" y="1780"/>
                </a:lnTo>
                <a:lnTo>
                  <a:pt x="3191" y="1778"/>
                </a:lnTo>
                <a:lnTo>
                  <a:pt x="3189" y="1778"/>
                </a:lnTo>
                <a:lnTo>
                  <a:pt x="3189" y="1778"/>
                </a:lnTo>
                <a:lnTo>
                  <a:pt x="3187" y="1778"/>
                </a:lnTo>
                <a:lnTo>
                  <a:pt x="3187" y="1776"/>
                </a:lnTo>
                <a:lnTo>
                  <a:pt x="3185" y="1776"/>
                </a:lnTo>
                <a:lnTo>
                  <a:pt x="3183" y="1776"/>
                </a:lnTo>
                <a:lnTo>
                  <a:pt x="3185" y="1774"/>
                </a:lnTo>
                <a:lnTo>
                  <a:pt x="3185" y="1774"/>
                </a:lnTo>
                <a:lnTo>
                  <a:pt x="3183" y="1772"/>
                </a:lnTo>
                <a:lnTo>
                  <a:pt x="3183" y="1770"/>
                </a:lnTo>
                <a:lnTo>
                  <a:pt x="3183" y="1767"/>
                </a:lnTo>
                <a:lnTo>
                  <a:pt x="3183" y="1763"/>
                </a:lnTo>
                <a:lnTo>
                  <a:pt x="3179" y="1759"/>
                </a:lnTo>
                <a:lnTo>
                  <a:pt x="3181" y="1759"/>
                </a:lnTo>
                <a:lnTo>
                  <a:pt x="3181" y="1759"/>
                </a:lnTo>
                <a:lnTo>
                  <a:pt x="3179" y="1757"/>
                </a:lnTo>
                <a:lnTo>
                  <a:pt x="3176" y="1753"/>
                </a:lnTo>
                <a:lnTo>
                  <a:pt x="3176" y="1751"/>
                </a:lnTo>
                <a:lnTo>
                  <a:pt x="3179" y="1751"/>
                </a:lnTo>
                <a:lnTo>
                  <a:pt x="3179" y="1747"/>
                </a:lnTo>
                <a:lnTo>
                  <a:pt x="3179" y="1744"/>
                </a:lnTo>
                <a:lnTo>
                  <a:pt x="3176" y="1742"/>
                </a:lnTo>
                <a:lnTo>
                  <a:pt x="3176" y="1742"/>
                </a:lnTo>
                <a:lnTo>
                  <a:pt x="3176" y="1740"/>
                </a:lnTo>
                <a:lnTo>
                  <a:pt x="3179" y="1736"/>
                </a:lnTo>
                <a:lnTo>
                  <a:pt x="3179" y="1734"/>
                </a:lnTo>
                <a:lnTo>
                  <a:pt x="3181" y="1734"/>
                </a:lnTo>
                <a:lnTo>
                  <a:pt x="3181" y="1732"/>
                </a:lnTo>
                <a:lnTo>
                  <a:pt x="3179" y="1730"/>
                </a:lnTo>
                <a:lnTo>
                  <a:pt x="3176" y="1730"/>
                </a:lnTo>
                <a:lnTo>
                  <a:pt x="3176" y="1728"/>
                </a:lnTo>
                <a:lnTo>
                  <a:pt x="3174" y="1726"/>
                </a:lnTo>
                <a:lnTo>
                  <a:pt x="3174" y="1726"/>
                </a:lnTo>
                <a:lnTo>
                  <a:pt x="3172" y="1723"/>
                </a:lnTo>
                <a:lnTo>
                  <a:pt x="3170" y="1721"/>
                </a:lnTo>
                <a:lnTo>
                  <a:pt x="3170" y="1719"/>
                </a:lnTo>
                <a:lnTo>
                  <a:pt x="3170" y="1719"/>
                </a:lnTo>
                <a:lnTo>
                  <a:pt x="3170" y="1715"/>
                </a:lnTo>
                <a:lnTo>
                  <a:pt x="3172" y="1713"/>
                </a:lnTo>
                <a:lnTo>
                  <a:pt x="3172" y="1711"/>
                </a:lnTo>
                <a:lnTo>
                  <a:pt x="3174" y="1707"/>
                </a:lnTo>
                <a:lnTo>
                  <a:pt x="3174" y="1705"/>
                </a:lnTo>
                <a:lnTo>
                  <a:pt x="3174" y="1705"/>
                </a:lnTo>
                <a:lnTo>
                  <a:pt x="3174" y="1702"/>
                </a:lnTo>
                <a:lnTo>
                  <a:pt x="3176" y="1700"/>
                </a:lnTo>
                <a:lnTo>
                  <a:pt x="3176" y="1698"/>
                </a:lnTo>
                <a:lnTo>
                  <a:pt x="3176" y="1698"/>
                </a:lnTo>
                <a:lnTo>
                  <a:pt x="3176" y="1698"/>
                </a:lnTo>
                <a:lnTo>
                  <a:pt x="3179" y="1698"/>
                </a:lnTo>
                <a:lnTo>
                  <a:pt x="3181" y="1696"/>
                </a:lnTo>
                <a:lnTo>
                  <a:pt x="3183" y="1690"/>
                </a:lnTo>
                <a:lnTo>
                  <a:pt x="3183" y="1690"/>
                </a:lnTo>
                <a:lnTo>
                  <a:pt x="3183" y="1690"/>
                </a:lnTo>
                <a:lnTo>
                  <a:pt x="3183" y="1688"/>
                </a:lnTo>
                <a:lnTo>
                  <a:pt x="3183" y="1688"/>
                </a:lnTo>
                <a:lnTo>
                  <a:pt x="3183" y="1688"/>
                </a:lnTo>
                <a:lnTo>
                  <a:pt x="3185" y="1686"/>
                </a:lnTo>
                <a:lnTo>
                  <a:pt x="3185" y="1682"/>
                </a:lnTo>
                <a:lnTo>
                  <a:pt x="3185" y="1682"/>
                </a:lnTo>
                <a:lnTo>
                  <a:pt x="3187" y="1682"/>
                </a:lnTo>
                <a:lnTo>
                  <a:pt x="3187" y="1679"/>
                </a:lnTo>
                <a:lnTo>
                  <a:pt x="3189" y="1677"/>
                </a:lnTo>
                <a:lnTo>
                  <a:pt x="3189" y="1677"/>
                </a:lnTo>
                <a:lnTo>
                  <a:pt x="3189" y="1675"/>
                </a:lnTo>
                <a:lnTo>
                  <a:pt x="3189" y="1671"/>
                </a:lnTo>
                <a:lnTo>
                  <a:pt x="3191" y="1669"/>
                </a:lnTo>
                <a:lnTo>
                  <a:pt x="3191" y="1669"/>
                </a:lnTo>
                <a:lnTo>
                  <a:pt x="3193" y="1667"/>
                </a:lnTo>
                <a:lnTo>
                  <a:pt x="3197" y="1667"/>
                </a:lnTo>
                <a:lnTo>
                  <a:pt x="3200" y="1665"/>
                </a:lnTo>
                <a:lnTo>
                  <a:pt x="3200" y="1665"/>
                </a:lnTo>
                <a:lnTo>
                  <a:pt x="3200" y="1665"/>
                </a:lnTo>
                <a:lnTo>
                  <a:pt x="3200" y="1663"/>
                </a:lnTo>
                <a:lnTo>
                  <a:pt x="3200" y="1663"/>
                </a:lnTo>
                <a:lnTo>
                  <a:pt x="3200" y="1661"/>
                </a:lnTo>
                <a:lnTo>
                  <a:pt x="3200" y="1661"/>
                </a:lnTo>
                <a:lnTo>
                  <a:pt x="3202" y="1661"/>
                </a:lnTo>
                <a:lnTo>
                  <a:pt x="3202" y="1661"/>
                </a:lnTo>
                <a:lnTo>
                  <a:pt x="3202" y="1658"/>
                </a:lnTo>
                <a:lnTo>
                  <a:pt x="3202" y="1658"/>
                </a:lnTo>
                <a:lnTo>
                  <a:pt x="3204" y="1661"/>
                </a:lnTo>
                <a:lnTo>
                  <a:pt x="3206" y="1658"/>
                </a:lnTo>
                <a:lnTo>
                  <a:pt x="3208" y="1658"/>
                </a:lnTo>
                <a:lnTo>
                  <a:pt x="3210" y="1656"/>
                </a:lnTo>
                <a:lnTo>
                  <a:pt x="3210" y="1654"/>
                </a:lnTo>
                <a:lnTo>
                  <a:pt x="3212" y="1652"/>
                </a:lnTo>
                <a:lnTo>
                  <a:pt x="3214" y="1648"/>
                </a:lnTo>
                <a:lnTo>
                  <a:pt x="3214" y="1648"/>
                </a:lnTo>
                <a:lnTo>
                  <a:pt x="3214" y="1646"/>
                </a:lnTo>
                <a:lnTo>
                  <a:pt x="3216" y="1646"/>
                </a:lnTo>
                <a:lnTo>
                  <a:pt x="3218" y="1644"/>
                </a:lnTo>
                <a:lnTo>
                  <a:pt x="3218" y="1642"/>
                </a:lnTo>
                <a:lnTo>
                  <a:pt x="3223" y="1638"/>
                </a:lnTo>
                <a:lnTo>
                  <a:pt x="3223" y="1638"/>
                </a:lnTo>
                <a:lnTo>
                  <a:pt x="3225" y="1635"/>
                </a:lnTo>
                <a:lnTo>
                  <a:pt x="3225" y="1635"/>
                </a:lnTo>
                <a:lnTo>
                  <a:pt x="3227" y="1633"/>
                </a:lnTo>
                <a:lnTo>
                  <a:pt x="3237" y="1623"/>
                </a:lnTo>
                <a:lnTo>
                  <a:pt x="3241" y="1619"/>
                </a:lnTo>
                <a:lnTo>
                  <a:pt x="3246" y="1614"/>
                </a:lnTo>
                <a:lnTo>
                  <a:pt x="3250" y="1610"/>
                </a:lnTo>
                <a:lnTo>
                  <a:pt x="3258" y="1606"/>
                </a:lnTo>
                <a:lnTo>
                  <a:pt x="3271" y="1598"/>
                </a:lnTo>
                <a:lnTo>
                  <a:pt x="3275" y="1596"/>
                </a:lnTo>
                <a:lnTo>
                  <a:pt x="3288" y="1583"/>
                </a:lnTo>
                <a:lnTo>
                  <a:pt x="3296" y="1575"/>
                </a:lnTo>
                <a:lnTo>
                  <a:pt x="3302" y="1566"/>
                </a:lnTo>
                <a:lnTo>
                  <a:pt x="3306" y="1560"/>
                </a:lnTo>
                <a:lnTo>
                  <a:pt x="3313" y="1552"/>
                </a:lnTo>
                <a:lnTo>
                  <a:pt x="3319" y="1543"/>
                </a:lnTo>
                <a:lnTo>
                  <a:pt x="3319" y="1539"/>
                </a:lnTo>
                <a:lnTo>
                  <a:pt x="3321" y="1533"/>
                </a:lnTo>
                <a:lnTo>
                  <a:pt x="3323" y="1531"/>
                </a:lnTo>
                <a:lnTo>
                  <a:pt x="3325" y="1526"/>
                </a:lnTo>
                <a:lnTo>
                  <a:pt x="3327" y="1524"/>
                </a:lnTo>
                <a:lnTo>
                  <a:pt x="3329" y="1520"/>
                </a:lnTo>
                <a:lnTo>
                  <a:pt x="3329" y="1516"/>
                </a:lnTo>
                <a:lnTo>
                  <a:pt x="3334" y="1514"/>
                </a:lnTo>
                <a:lnTo>
                  <a:pt x="3336" y="1510"/>
                </a:lnTo>
                <a:lnTo>
                  <a:pt x="3336" y="1508"/>
                </a:lnTo>
                <a:lnTo>
                  <a:pt x="3338" y="1503"/>
                </a:lnTo>
                <a:lnTo>
                  <a:pt x="3342" y="1499"/>
                </a:lnTo>
                <a:lnTo>
                  <a:pt x="3342" y="1499"/>
                </a:lnTo>
                <a:lnTo>
                  <a:pt x="3344" y="1495"/>
                </a:lnTo>
                <a:lnTo>
                  <a:pt x="3344" y="1491"/>
                </a:lnTo>
                <a:lnTo>
                  <a:pt x="3344" y="1489"/>
                </a:lnTo>
                <a:lnTo>
                  <a:pt x="3344" y="1484"/>
                </a:lnTo>
                <a:lnTo>
                  <a:pt x="3346" y="1482"/>
                </a:lnTo>
                <a:lnTo>
                  <a:pt x="3346" y="1482"/>
                </a:lnTo>
                <a:lnTo>
                  <a:pt x="3350" y="1480"/>
                </a:lnTo>
                <a:lnTo>
                  <a:pt x="3350" y="1480"/>
                </a:lnTo>
                <a:lnTo>
                  <a:pt x="3352" y="1482"/>
                </a:lnTo>
                <a:lnTo>
                  <a:pt x="3352" y="1480"/>
                </a:lnTo>
                <a:lnTo>
                  <a:pt x="3352" y="1480"/>
                </a:lnTo>
                <a:lnTo>
                  <a:pt x="3350" y="1480"/>
                </a:lnTo>
                <a:lnTo>
                  <a:pt x="3348" y="1478"/>
                </a:lnTo>
                <a:lnTo>
                  <a:pt x="3348" y="1480"/>
                </a:lnTo>
                <a:lnTo>
                  <a:pt x="3348" y="1480"/>
                </a:lnTo>
                <a:lnTo>
                  <a:pt x="3348" y="1480"/>
                </a:lnTo>
                <a:lnTo>
                  <a:pt x="3346" y="1480"/>
                </a:lnTo>
                <a:lnTo>
                  <a:pt x="3348" y="1480"/>
                </a:lnTo>
                <a:lnTo>
                  <a:pt x="3348" y="1480"/>
                </a:lnTo>
                <a:lnTo>
                  <a:pt x="3348" y="1480"/>
                </a:lnTo>
                <a:lnTo>
                  <a:pt x="3348" y="1478"/>
                </a:lnTo>
                <a:lnTo>
                  <a:pt x="3348" y="1478"/>
                </a:lnTo>
                <a:lnTo>
                  <a:pt x="3348" y="1472"/>
                </a:lnTo>
                <a:lnTo>
                  <a:pt x="3348" y="1468"/>
                </a:lnTo>
                <a:lnTo>
                  <a:pt x="3348" y="1466"/>
                </a:lnTo>
                <a:lnTo>
                  <a:pt x="3350" y="1463"/>
                </a:lnTo>
                <a:lnTo>
                  <a:pt x="3350" y="1461"/>
                </a:lnTo>
                <a:lnTo>
                  <a:pt x="3350" y="1461"/>
                </a:lnTo>
                <a:lnTo>
                  <a:pt x="3348" y="1461"/>
                </a:lnTo>
                <a:lnTo>
                  <a:pt x="3344" y="1459"/>
                </a:lnTo>
                <a:lnTo>
                  <a:pt x="3342" y="1459"/>
                </a:lnTo>
                <a:lnTo>
                  <a:pt x="3340" y="1461"/>
                </a:lnTo>
                <a:lnTo>
                  <a:pt x="3338" y="1461"/>
                </a:lnTo>
                <a:lnTo>
                  <a:pt x="3334" y="1466"/>
                </a:lnTo>
                <a:lnTo>
                  <a:pt x="3327" y="1466"/>
                </a:lnTo>
                <a:lnTo>
                  <a:pt x="3323" y="1468"/>
                </a:lnTo>
                <a:lnTo>
                  <a:pt x="3319" y="1468"/>
                </a:lnTo>
                <a:lnTo>
                  <a:pt x="3317" y="1470"/>
                </a:lnTo>
                <a:lnTo>
                  <a:pt x="3317" y="1470"/>
                </a:lnTo>
                <a:lnTo>
                  <a:pt x="3313" y="1468"/>
                </a:lnTo>
                <a:lnTo>
                  <a:pt x="3311" y="1468"/>
                </a:lnTo>
                <a:lnTo>
                  <a:pt x="3308" y="1468"/>
                </a:lnTo>
                <a:lnTo>
                  <a:pt x="3304" y="1470"/>
                </a:lnTo>
                <a:lnTo>
                  <a:pt x="3298" y="1472"/>
                </a:lnTo>
                <a:lnTo>
                  <a:pt x="3296" y="1470"/>
                </a:lnTo>
                <a:lnTo>
                  <a:pt x="3294" y="1470"/>
                </a:lnTo>
                <a:lnTo>
                  <a:pt x="3292" y="1472"/>
                </a:lnTo>
                <a:lnTo>
                  <a:pt x="3288" y="1474"/>
                </a:lnTo>
                <a:lnTo>
                  <a:pt x="3281" y="1476"/>
                </a:lnTo>
                <a:lnTo>
                  <a:pt x="3281" y="1476"/>
                </a:lnTo>
                <a:lnTo>
                  <a:pt x="3277" y="1476"/>
                </a:lnTo>
                <a:lnTo>
                  <a:pt x="3275" y="1476"/>
                </a:lnTo>
                <a:lnTo>
                  <a:pt x="3271" y="1474"/>
                </a:lnTo>
                <a:lnTo>
                  <a:pt x="3269" y="1476"/>
                </a:lnTo>
                <a:lnTo>
                  <a:pt x="3264" y="1478"/>
                </a:lnTo>
                <a:lnTo>
                  <a:pt x="3258" y="1480"/>
                </a:lnTo>
                <a:lnTo>
                  <a:pt x="3250" y="1480"/>
                </a:lnTo>
                <a:lnTo>
                  <a:pt x="3250" y="1480"/>
                </a:lnTo>
                <a:lnTo>
                  <a:pt x="3248" y="1478"/>
                </a:lnTo>
                <a:lnTo>
                  <a:pt x="3244" y="1476"/>
                </a:lnTo>
                <a:lnTo>
                  <a:pt x="3239" y="1472"/>
                </a:lnTo>
                <a:lnTo>
                  <a:pt x="3237" y="1468"/>
                </a:lnTo>
                <a:lnTo>
                  <a:pt x="3235" y="1466"/>
                </a:lnTo>
                <a:lnTo>
                  <a:pt x="3233" y="1463"/>
                </a:lnTo>
                <a:lnTo>
                  <a:pt x="3231" y="1463"/>
                </a:lnTo>
                <a:lnTo>
                  <a:pt x="3229" y="1463"/>
                </a:lnTo>
                <a:lnTo>
                  <a:pt x="3227" y="1463"/>
                </a:lnTo>
                <a:lnTo>
                  <a:pt x="3225" y="1466"/>
                </a:lnTo>
                <a:lnTo>
                  <a:pt x="3225" y="1466"/>
                </a:lnTo>
                <a:lnTo>
                  <a:pt x="3225" y="1466"/>
                </a:lnTo>
                <a:lnTo>
                  <a:pt x="3225" y="1463"/>
                </a:lnTo>
                <a:lnTo>
                  <a:pt x="3225" y="1463"/>
                </a:lnTo>
                <a:lnTo>
                  <a:pt x="3227" y="1461"/>
                </a:lnTo>
                <a:lnTo>
                  <a:pt x="3231" y="1461"/>
                </a:lnTo>
                <a:lnTo>
                  <a:pt x="3235" y="1459"/>
                </a:lnTo>
                <a:lnTo>
                  <a:pt x="3235" y="1457"/>
                </a:lnTo>
                <a:lnTo>
                  <a:pt x="3235" y="1457"/>
                </a:lnTo>
                <a:lnTo>
                  <a:pt x="3237" y="1455"/>
                </a:lnTo>
                <a:lnTo>
                  <a:pt x="3235" y="1453"/>
                </a:lnTo>
                <a:lnTo>
                  <a:pt x="3235" y="1451"/>
                </a:lnTo>
                <a:lnTo>
                  <a:pt x="3233" y="1449"/>
                </a:lnTo>
                <a:lnTo>
                  <a:pt x="3233" y="1447"/>
                </a:lnTo>
                <a:lnTo>
                  <a:pt x="3231" y="1447"/>
                </a:lnTo>
                <a:lnTo>
                  <a:pt x="3231" y="1445"/>
                </a:lnTo>
                <a:lnTo>
                  <a:pt x="3231" y="1447"/>
                </a:lnTo>
                <a:lnTo>
                  <a:pt x="3227" y="1445"/>
                </a:lnTo>
                <a:lnTo>
                  <a:pt x="3227" y="1443"/>
                </a:lnTo>
                <a:lnTo>
                  <a:pt x="3225" y="1440"/>
                </a:lnTo>
                <a:lnTo>
                  <a:pt x="3223" y="1440"/>
                </a:lnTo>
                <a:lnTo>
                  <a:pt x="3220" y="1438"/>
                </a:lnTo>
                <a:lnTo>
                  <a:pt x="3220" y="1434"/>
                </a:lnTo>
                <a:lnTo>
                  <a:pt x="3212" y="1430"/>
                </a:lnTo>
                <a:lnTo>
                  <a:pt x="3208" y="1426"/>
                </a:lnTo>
                <a:lnTo>
                  <a:pt x="3204" y="1419"/>
                </a:lnTo>
                <a:lnTo>
                  <a:pt x="3200" y="1417"/>
                </a:lnTo>
                <a:lnTo>
                  <a:pt x="3197" y="1415"/>
                </a:lnTo>
                <a:lnTo>
                  <a:pt x="3195" y="1415"/>
                </a:lnTo>
                <a:lnTo>
                  <a:pt x="3193" y="1415"/>
                </a:lnTo>
                <a:lnTo>
                  <a:pt x="3191" y="1415"/>
                </a:lnTo>
                <a:lnTo>
                  <a:pt x="3191" y="1413"/>
                </a:lnTo>
                <a:lnTo>
                  <a:pt x="3189" y="1411"/>
                </a:lnTo>
                <a:lnTo>
                  <a:pt x="3189" y="1411"/>
                </a:lnTo>
                <a:lnTo>
                  <a:pt x="3187" y="1409"/>
                </a:lnTo>
                <a:lnTo>
                  <a:pt x="3187" y="1409"/>
                </a:lnTo>
                <a:lnTo>
                  <a:pt x="3185" y="1407"/>
                </a:lnTo>
                <a:lnTo>
                  <a:pt x="3185" y="1409"/>
                </a:lnTo>
                <a:lnTo>
                  <a:pt x="3185" y="1409"/>
                </a:lnTo>
                <a:lnTo>
                  <a:pt x="3185" y="1411"/>
                </a:lnTo>
                <a:lnTo>
                  <a:pt x="3185" y="1411"/>
                </a:lnTo>
                <a:lnTo>
                  <a:pt x="3185" y="1413"/>
                </a:lnTo>
                <a:lnTo>
                  <a:pt x="3183" y="1411"/>
                </a:lnTo>
                <a:lnTo>
                  <a:pt x="3183" y="1407"/>
                </a:lnTo>
                <a:lnTo>
                  <a:pt x="3181" y="1407"/>
                </a:lnTo>
                <a:lnTo>
                  <a:pt x="3181" y="1407"/>
                </a:lnTo>
                <a:lnTo>
                  <a:pt x="3179" y="1403"/>
                </a:lnTo>
                <a:lnTo>
                  <a:pt x="3176" y="1401"/>
                </a:lnTo>
                <a:lnTo>
                  <a:pt x="3176" y="1396"/>
                </a:lnTo>
                <a:lnTo>
                  <a:pt x="3174" y="1388"/>
                </a:lnTo>
                <a:lnTo>
                  <a:pt x="3172" y="1384"/>
                </a:lnTo>
                <a:lnTo>
                  <a:pt x="3172" y="1378"/>
                </a:lnTo>
                <a:lnTo>
                  <a:pt x="3166" y="1369"/>
                </a:lnTo>
                <a:lnTo>
                  <a:pt x="3166" y="1369"/>
                </a:lnTo>
                <a:lnTo>
                  <a:pt x="3164" y="1367"/>
                </a:lnTo>
                <a:lnTo>
                  <a:pt x="3162" y="1365"/>
                </a:lnTo>
                <a:lnTo>
                  <a:pt x="3162" y="1367"/>
                </a:lnTo>
                <a:lnTo>
                  <a:pt x="3162" y="1367"/>
                </a:lnTo>
                <a:lnTo>
                  <a:pt x="3160" y="1365"/>
                </a:lnTo>
                <a:lnTo>
                  <a:pt x="3160" y="1365"/>
                </a:lnTo>
                <a:lnTo>
                  <a:pt x="3158" y="1361"/>
                </a:lnTo>
                <a:lnTo>
                  <a:pt x="3153" y="1359"/>
                </a:lnTo>
                <a:lnTo>
                  <a:pt x="3153" y="1359"/>
                </a:lnTo>
                <a:lnTo>
                  <a:pt x="3151" y="1359"/>
                </a:lnTo>
                <a:lnTo>
                  <a:pt x="3151" y="1359"/>
                </a:lnTo>
                <a:lnTo>
                  <a:pt x="3149" y="1354"/>
                </a:lnTo>
                <a:lnTo>
                  <a:pt x="3147" y="1346"/>
                </a:lnTo>
                <a:lnTo>
                  <a:pt x="3147" y="1344"/>
                </a:lnTo>
                <a:lnTo>
                  <a:pt x="3147" y="1338"/>
                </a:lnTo>
                <a:lnTo>
                  <a:pt x="3147" y="1334"/>
                </a:lnTo>
                <a:lnTo>
                  <a:pt x="3147" y="1331"/>
                </a:lnTo>
                <a:lnTo>
                  <a:pt x="3147" y="1329"/>
                </a:lnTo>
                <a:lnTo>
                  <a:pt x="3145" y="1327"/>
                </a:lnTo>
                <a:lnTo>
                  <a:pt x="3145" y="1325"/>
                </a:lnTo>
                <a:lnTo>
                  <a:pt x="3145" y="1323"/>
                </a:lnTo>
                <a:lnTo>
                  <a:pt x="3147" y="1325"/>
                </a:lnTo>
                <a:lnTo>
                  <a:pt x="3147" y="1325"/>
                </a:lnTo>
                <a:lnTo>
                  <a:pt x="3147" y="1325"/>
                </a:lnTo>
                <a:lnTo>
                  <a:pt x="3147" y="1323"/>
                </a:lnTo>
                <a:lnTo>
                  <a:pt x="3147" y="1323"/>
                </a:lnTo>
                <a:lnTo>
                  <a:pt x="3145" y="1321"/>
                </a:lnTo>
                <a:lnTo>
                  <a:pt x="3143" y="1317"/>
                </a:lnTo>
                <a:lnTo>
                  <a:pt x="3143" y="1315"/>
                </a:lnTo>
                <a:lnTo>
                  <a:pt x="3141" y="1310"/>
                </a:lnTo>
                <a:lnTo>
                  <a:pt x="3141" y="1310"/>
                </a:lnTo>
                <a:lnTo>
                  <a:pt x="3141" y="1308"/>
                </a:lnTo>
                <a:lnTo>
                  <a:pt x="3135" y="1304"/>
                </a:lnTo>
                <a:lnTo>
                  <a:pt x="3132" y="1300"/>
                </a:lnTo>
                <a:lnTo>
                  <a:pt x="3128" y="1300"/>
                </a:lnTo>
                <a:lnTo>
                  <a:pt x="3126" y="1298"/>
                </a:lnTo>
                <a:lnTo>
                  <a:pt x="3126" y="1298"/>
                </a:lnTo>
                <a:lnTo>
                  <a:pt x="3124" y="1296"/>
                </a:lnTo>
                <a:lnTo>
                  <a:pt x="3122" y="1292"/>
                </a:lnTo>
                <a:lnTo>
                  <a:pt x="3122" y="1289"/>
                </a:lnTo>
                <a:lnTo>
                  <a:pt x="3122" y="1283"/>
                </a:lnTo>
                <a:lnTo>
                  <a:pt x="3122" y="1283"/>
                </a:lnTo>
                <a:lnTo>
                  <a:pt x="3122" y="1281"/>
                </a:lnTo>
                <a:lnTo>
                  <a:pt x="3124" y="1281"/>
                </a:lnTo>
                <a:lnTo>
                  <a:pt x="3124" y="1281"/>
                </a:lnTo>
                <a:lnTo>
                  <a:pt x="3126" y="1281"/>
                </a:lnTo>
                <a:lnTo>
                  <a:pt x="3124" y="1279"/>
                </a:lnTo>
                <a:lnTo>
                  <a:pt x="3122" y="1277"/>
                </a:lnTo>
                <a:lnTo>
                  <a:pt x="3120" y="1277"/>
                </a:lnTo>
                <a:lnTo>
                  <a:pt x="3118" y="1273"/>
                </a:lnTo>
                <a:lnTo>
                  <a:pt x="3114" y="1262"/>
                </a:lnTo>
                <a:lnTo>
                  <a:pt x="3109" y="1258"/>
                </a:lnTo>
                <a:lnTo>
                  <a:pt x="3109" y="1254"/>
                </a:lnTo>
                <a:lnTo>
                  <a:pt x="3105" y="1250"/>
                </a:lnTo>
                <a:lnTo>
                  <a:pt x="3101" y="1241"/>
                </a:lnTo>
                <a:lnTo>
                  <a:pt x="3099" y="1239"/>
                </a:lnTo>
                <a:lnTo>
                  <a:pt x="3099" y="1233"/>
                </a:lnTo>
                <a:lnTo>
                  <a:pt x="3099" y="1231"/>
                </a:lnTo>
                <a:lnTo>
                  <a:pt x="3097" y="1231"/>
                </a:lnTo>
                <a:lnTo>
                  <a:pt x="3097" y="1229"/>
                </a:lnTo>
                <a:lnTo>
                  <a:pt x="3095" y="1227"/>
                </a:lnTo>
                <a:lnTo>
                  <a:pt x="3095" y="1224"/>
                </a:lnTo>
                <a:lnTo>
                  <a:pt x="3095" y="1222"/>
                </a:lnTo>
                <a:lnTo>
                  <a:pt x="3093" y="1220"/>
                </a:lnTo>
                <a:lnTo>
                  <a:pt x="3093" y="1218"/>
                </a:lnTo>
                <a:lnTo>
                  <a:pt x="3091" y="1218"/>
                </a:lnTo>
                <a:lnTo>
                  <a:pt x="3088" y="1216"/>
                </a:lnTo>
                <a:lnTo>
                  <a:pt x="3086" y="1212"/>
                </a:lnTo>
                <a:lnTo>
                  <a:pt x="3084" y="1210"/>
                </a:lnTo>
                <a:lnTo>
                  <a:pt x="3084" y="1208"/>
                </a:lnTo>
                <a:lnTo>
                  <a:pt x="3084" y="1208"/>
                </a:lnTo>
                <a:lnTo>
                  <a:pt x="3082" y="1206"/>
                </a:lnTo>
                <a:lnTo>
                  <a:pt x="3080" y="1204"/>
                </a:lnTo>
                <a:lnTo>
                  <a:pt x="3080" y="1204"/>
                </a:lnTo>
                <a:lnTo>
                  <a:pt x="3080" y="1199"/>
                </a:lnTo>
                <a:lnTo>
                  <a:pt x="3080" y="1197"/>
                </a:lnTo>
                <a:lnTo>
                  <a:pt x="3080" y="1197"/>
                </a:lnTo>
                <a:lnTo>
                  <a:pt x="3078" y="1195"/>
                </a:lnTo>
                <a:lnTo>
                  <a:pt x="3076" y="1193"/>
                </a:lnTo>
                <a:lnTo>
                  <a:pt x="3078" y="1191"/>
                </a:lnTo>
                <a:lnTo>
                  <a:pt x="3078" y="1189"/>
                </a:lnTo>
                <a:lnTo>
                  <a:pt x="3078" y="1189"/>
                </a:lnTo>
                <a:lnTo>
                  <a:pt x="3080" y="1187"/>
                </a:lnTo>
                <a:lnTo>
                  <a:pt x="3080" y="1191"/>
                </a:lnTo>
                <a:lnTo>
                  <a:pt x="3082" y="1195"/>
                </a:lnTo>
                <a:lnTo>
                  <a:pt x="3082" y="1195"/>
                </a:lnTo>
                <a:lnTo>
                  <a:pt x="3082" y="1197"/>
                </a:lnTo>
                <a:lnTo>
                  <a:pt x="3084" y="1199"/>
                </a:lnTo>
                <a:lnTo>
                  <a:pt x="3086" y="1201"/>
                </a:lnTo>
                <a:lnTo>
                  <a:pt x="3088" y="1204"/>
                </a:lnTo>
                <a:lnTo>
                  <a:pt x="3088" y="1206"/>
                </a:lnTo>
                <a:lnTo>
                  <a:pt x="3088" y="1208"/>
                </a:lnTo>
                <a:lnTo>
                  <a:pt x="3088" y="1210"/>
                </a:lnTo>
                <a:lnTo>
                  <a:pt x="3093" y="1212"/>
                </a:lnTo>
                <a:lnTo>
                  <a:pt x="3095" y="1214"/>
                </a:lnTo>
                <a:lnTo>
                  <a:pt x="3097" y="1218"/>
                </a:lnTo>
                <a:lnTo>
                  <a:pt x="3101" y="1220"/>
                </a:lnTo>
                <a:lnTo>
                  <a:pt x="3103" y="1222"/>
                </a:lnTo>
                <a:lnTo>
                  <a:pt x="3105" y="1220"/>
                </a:lnTo>
                <a:lnTo>
                  <a:pt x="3105" y="1218"/>
                </a:lnTo>
                <a:lnTo>
                  <a:pt x="3107" y="1216"/>
                </a:lnTo>
                <a:lnTo>
                  <a:pt x="3107" y="1214"/>
                </a:lnTo>
                <a:lnTo>
                  <a:pt x="3109" y="1208"/>
                </a:lnTo>
                <a:lnTo>
                  <a:pt x="3112" y="1199"/>
                </a:lnTo>
                <a:lnTo>
                  <a:pt x="3112" y="1197"/>
                </a:lnTo>
                <a:lnTo>
                  <a:pt x="3114" y="1195"/>
                </a:lnTo>
                <a:lnTo>
                  <a:pt x="3114" y="1195"/>
                </a:lnTo>
                <a:lnTo>
                  <a:pt x="3114" y="1195"/>
                </a:lnTo>
                <a:lnTo>
                  <a:pt x="3114" y="1197"/>
                </a:lnTo>
                <a:lnTo>
                  <a:pt x="3112" y="1208"/>
                </a:lnTo>
                <a:lnTo>
                  <a:pt x="3112" y="1210"/>
                </a:lnTo>
                <a:lnTo>
                  <a:pt x="3109" y="1214"/>
                </a:lnTo>
                <a:lnTo>
                  <a:pt x="3109" y="1216"/>
                </a:lnTo>
                <a:lnTo>
                  <a:pt x="3109" y="1218"/>
                </a:lnTo>
                <a:lnTo>
                  <a:pt x="3112" y="1216"/>
                </a:lnTo>
                <a:lnTo>
                  <a:pt x="3112" y="1216"/>
                </a:lnTo>
                <a:lnTo>
                  <a:pt x="3116" y="1218"/>
                </a:lnTo>
                <a:lnTo>
                  <a:pt x="3118" y="1218"/>
                </a:lnTo>
                <a:lnTo>
                  <a:pt x="3120" y="1222"/>
                </a:lnTo>
                <a:lnTo>
                  <a:pt x="3124" y="1227"/>
                </a:lnTo>
                <a:lnTo>
                  <a:pt x="3126" y="1231"/>
                </a:lnTo>
                <a:lnTo>
                  <a:pt x="3126" y="1233"/>
                </a:lnTo>
                <a:lnTo>
                  <a:pt x="3130" y="1235"/>
                </a:lnTo>
                <a:lnTo>
                  <a:pt x="3130" y="1237"/>
                </a:lnTo>
                <a:lnTo>
                  <a:pt x="3132" y="1241"/>
                </a:lnTo>
                <a:lnTo>
                  <a:pt x="3137" y="1248"/>
                </a:lnTo>
                <a:lnTo>
                  <a:pt x="3139" y="1250"/>
                </a:lnTo>
                <a:lnTo>
                  <a:pt x="3139" y="1252"/>
                </a:lnTo>
                <a:lnTo>
                  <a:pt x="3141" y="1254"/>
                </a:lnTo>
                <a:lnTo>
                  <a:pt x="3141" y="1254"/>
                </a:lnTo>
                <a:lnTo>
                  <a:pt x="3143" y="1256"/>
                </a:lnTo>
                <a:lnTo>
                  <a:pt x="3145" y="1260"/>
                </a:lnTo>
                <a:lnTo>
                  <a:pt x="3147" y="1262"/>
                </a:lnTo>
                <a:lnTo>
                  <a:pt x="3147" y="1264"/>
                </a:lnTo>
                <a:lnTo>
                  <a:pt x="3147" y="1264"/>
                </a:lnTo>
                <a:lnTo>
                  <a:pt x="3147" y="1266"/>
                </a:lnTo>
                <a:lnTo>
                  <a:pt x="3147" y="1269"/>
                </a:lnTo>
                <a:lnTo>
                  <a:pt x="3149" y="1271"/>
                </a:lnTo>
                <a:lnTo>
                  <a:pt x="3149" y="1273"/>
                </a:lnTo>
                <a:lnTo>
                  <a:pt x="3151" y="1275"/>
                </a:lnTo>
                <a:lnTo>
                  <a:pt x="3153" y="1275"/>
                </a:lnTo>
                <a:lnTo>
                  <a:pt x="3153" y="1275"/>
                </a:lnTo>
                <a:lnTo>
                  <a:pt x="3156" y="1277"/>
                </a:lnTo>
                <a:lnTo>
                  <a:pt x="3158" y="1277"/>
                </a:lnTo>
                <a:lnTo>
                  <a:pt x="3158" y="1279"/>
                </a:lnTo>
                <a:lnTo>
                  <a:pt x="3160" y="1279"/>
                </a:lnTo>
                <a:lnTo>
                  <a:pt x="3162" y="1281"/>
                </a:lnTo>
                <a:lnTo>
                  <a:pt x="3164" y="1285"/>
                </a:lnTo>
                <a:lnTo>
                  <a:pt x="3166" y="1287"/>
                </a:lnTo>
                <a:lnTo>
                  <a:pt x="3168" y="1292"/>
                </a:lnTo>
                <a:lnTo>
                  <a:pt x="3170" y="1292"/>
                </a:lnTo>
                <a:lnTo>
                  <a:pt x="3170" y="1294"/>
                </a:lnTo>
                <a:lnTo>
                  <a:pt x="3170" y="1296"/>
                </a:lnTo>
                <a:lnTo>
                  <a:pt x="3172" y="1298"/>
                </a:lnTo>
                <a:lnTo>
                  <a:pt x="3170" y="1298"/>
                </a:lnTo>
                <a:lnTo>
                  <a:pt x="3172" y="1298"/>
                </a:lnTo>
                <a:lnTo>
                  <a:pt x="3172" y="1298"/>
                </a:lnTo>
                <a:lnTo>
                  <a:pt x="3172" y="1300"/>
                </a:lnTo>
                <a:lnTo>
                  <a:pt x="3174" y="1302"/>
                </a:lnTo>
                <a:lnTo>
                  <a:pt x="3174" y="1304"/>
                </a:lnTo>
                <a:lnTo>
                  <a:pt x="3174" y="1306"/>
                </a:lnTo>
                <a:lnTo>
                  <a:pt x="3172" y="1306"/>
                </a:lnTo>
                <a:lnTo>
                  <a:pt x="3172" y="1310"/>
                </a:lnTo>
                <a:lnTo>
                  <a:pt x="3172" y="1313"/>
                </a:lnTo>
                <a:lnTo>
                  <a:pt x="3172" y="1315"/>
                </a:lnTo>
                <a:lnTo>
                  <a:pt x="3174" y="1315"/>
                </a:lnTo>
                <a:lnTo>
                  <a:pt x="3174" y="1317"/>
                </a:lnTo>
                <a:lnTo>
                  <a:pt x="3174" y="1319"/>
                </a:lnTo>
                <a:lnTo>
                  <a:pt x="3174" y="1321"/>
                </a:lnTo>
                <a:lnTo>
                  <a:pt x="3176" y="1325"/>
                </a:lnTo>
                <a:lnTo>
                  <a:pt x="3181" y="1329"/>
                </a:lnTo>
                <a:lnTo>
                  <a:pt x="3181" y="1334"/>
                </a:lnTo>
                <a:lnTo>
                  <a:pt x="3183" y="1334"/>
                </a:lnTo>
                <a:lnTo>
                  <a:pt x="3185" y="1336"/>
                </a:lnTo>
                <a:lnTo>
                  <a:pt x="3189" y="1336"/>
                </a:lnTo>
                <a:lnTo>
                  <a:pt x="3193" y="1340"/>
                </a:lnTo>
                <a:lnTo>
                  <a:pt x="3195" y="1342"/>
                </a:lnTo>
                <a:lnTo>
                  <a:pt x="3197" y="1344"/>
                </a:lnTo>
                <a:lnTo>
                  <a:pt x="3197" y="1344"/>
                </a:lnTo>
                <a:lnTo>
                  <a:pt x="3200" y="1346"/>
                </a:lnTo>
                <a:lnTo>
                  <a:pt x="3200" y="1346"/>
                </a:lnTo>
                <a:lnTo>
                  <a:pt x="3200" y="1348"/>
                </a:lnTo>
                <a:lnTo>
                  <a:pt x="3204" y="1354"/>
                </a:lnTo>
                <a:lnTo>
                  <a:pt x="3204" y="1354"/>
                </a:lnTo>
                <a:lnTo>
                  <a:pt x="3204" y="1357"/>
                </a:lnTo>
                <a:lnTo>
                  <a:pt x="3206" y="1359"/>
                </a:lnTo>
                <a:lnTo>
                  <a:pt x="3206" y="1361"/>
                </a:lnTo>
                <a:lnTo>
                  <a:pt x="3208" y="1363"/>
                </a:lnTo>
                <a:lnTo>
                  <a:pt x="3210" y="1367"/>
                </a:lnTo>
                <a:lnTo>
                  <a:pt x="3212" y="1369"/>
                </a:lnTo>
                <a:lnTo>
                  <a:pt x="3212" y="1371"/>
                </a:lnTo>
                <a:lnTo>
                  <a:pt x="3216" y="1375"/>
                </a:lnTo>
                <a:lnTo>
                  <a:pt x="3220" y="1378"/>
                </a:lnTo>
                <a:lnTo>
                  <a:pt x="3220" y="1382"/>
                </a:lnTo>
                <a:lnTo>
                  <a:pt x="3223" y="1384"/>
                </a:lnTo>
                <a:lnTo>
                  <a:pt x="3223" y="1384"/>
                </a:lnTo>
                <a:lnTo>
                  <a:pt x="3225" y="1386"/>
                </a:lnTo>
                <a:lnTo>
                  <a:pt x="3225" y="1386"/>
                </a:lnTo>
                <a:lnTo>
                  <a:pt x="3225" y="1388"/>
                </a:lnTo>
                <a:lnTo>
                  <a:pt x="3227" y="1388"/>
                </a:lnTo>
                <a:lnTo>
                  <a:pt x="3227" y="1390"/>
                </a:lnTo>
                <a:lnTo>
                  <a:pt x="3227" y="1390"/>
                </a:lnTo>
                <a:lnTo>
                  <a:pt x="3227" y="1392"/>
                </a:lnTo>
                <a:lnTo>
                  <a:pt x="3227" y="1394"/>
                </a:lnTo>
                <a:lnTo>
                  <a:pt x="3229" y="1399"/>
                </a:lnTo>
                <a:lnTo>
                  <a:pt x="3227" y="1405"/>
                </a:lnTo>
                <a:lnTo>
                  <a:pt x="3227" y="1409"/>
                </a:lnTo>
                <a:lnTo>
                  <a:pt x="3227" y="1409"/>
                </a:lnTo>
                <a:lnTo>
                  <a:pt x="3227" y="1411"/>
                </a:lnTo>
                <a:lnTo>
                  <a:pt x="3227" y="1409"/>
                </a:lnTo>
                <a:lnTo>
                  <a:pt x="3227" y="1409"/>
                </a:lnTo>
                <a:lnTo>
                  <a:pt x="3225" y="1411"/>
                </a:lnTo>
                <a:lnTo>
                  <a:pt x="3229" y="1413"/>
                </a:lnTo>
                <a:lnTo>
                  <a:pt x="3229" y="1413"/>
                </a:lnTo>
                <a:lnTo>
                  <a:pt x="3229" y="1415"/>
                </a:lnTo>
                <a:lnTo>
                  <a:pt x="3229" y="1415"/>
                </a:lnTo>
                <a:lnTo>
                  <a:pt x="3229" y="1415"/>
                </a:lnTo>
                <a:lnTo>
                  <a:pt x="3229" y="1417"/>
                </a:lnTo>
                <a:lnTo>
                  <a:pt x="3229" y="1417"/>
                </a:lnTo>
                <a:lnTo>
                  <a:pt x="3231" y="1422"/>
                </a:lnTo>
                <a:lnTo>
                  <a:pt x="3231" y="1422"/>
                </a:lnTo>
                <a:lnTo>
                  <a:pt x="3231" y="1422"/>
                </a:lnTo>
                <a:lnTo>
                  <a:pt x="3231" y="1424"/>
                </a:lnTo>
                <a:lnTo>
                  <a:pt x="3231" y="1426"/>
                </a:lnTo>
                <a:lnTo>
                  <a:pt x="3231" y="1428"/>
                </a:lnTo>
                <a:lnTo>
                  <a:pt x="3233" y="1430"/>
                </a:lnTo>
                <a:lnTo>
                  <a:pt x="3235" y="1434"/>
                </a:lnTo>
                <a:lnTo>
                  <a:pt x="3235" y="1434"/>
                </a:lnTo>
                <a:lnTo>
                  <a:pt x="3233" y="1440"/>
                </a:lnTo>
                <a:lnTo>
                  <a:pt x="3237" y="1447"/>
                </a:lnTo>
                <a:lnTo>
                  <a:pt x="3237" y="1449"/>
                </a:lnTo>
                <a:lnTo>
                  <a:pt x="3239" y="1447"/>
                </a:lnTo>
                <a:lnTo>
                  <a:pt x="3244" y="1449"/>
                </a:lnTo>
                <a:lnTo>
                  <a:pt x="3244" y="1449"/>
                </a:lnTo>
                <a:lnTo>
                  <a:pt x="3246" y="1449"/>
                </a:lnTo>
                <a:lnTo>
                  <a:pt x="3248" y="1449"/>
                </a:lnTo>
                <a:lnTo>
                  <a:pt x="3250" y="1449"/>
                </a:lnTo>
                <a:lnTo>
                  <a:pt x="3250" y="1449"/>
                </a:lnTo>
                <a:lnTo>
                  <a:pt x="3254" y="1447"/>
                </a:lnTo>
                <a:lnTo>
                  <a:pt x="3256" y="1447"/>
                </a:lnTo>
                <a:lnTo>
                  <a:pt x="3258" y="1447"/>
                </a:lnTo>
                <a:lnTo>
                  <a:pt x="3260" y="1447"/>
                </a:lnTo>
                <a:lnTo>
                  <a:pt x="3260" y="1445"/>
                </a:lnTo>
                <a:lnTo>
                  <a:pt x="3262" y="1443"/>
                </a:lnTo>
                <a:lnTo>
                  <a:pt x="3264" y="1443"/>
                </a:lnTo>
                <a:lnTo>
                  <a:pt x="3267" y="1440"/>
                </a:lnTo>
                <a:lnTo>
                  <a:pt x="3269" y="1438"/>
                </a:lnTo>
                <a:lnTo>
                  <a:pt x="3273" y="1438"/>
                </a:lnTo>
                <a:lnTo>
                  <a:pt x="3277" y="1438"/>
                </a:lnTo>
                <a:lnTo>
                  <a:pt x="3281" y="1438"/>
                </a:lnTo>
                <a:lnTo>
                  <a:pt x="3283" y="1436"/>
                </a:lnTo>
                <a:lnTo>
                  <a:pt x="3285" y="1436"/>
                </a:lnTo>
                <a:lnTo>
                  <a:pt x="3288" y="1436"/>
                </a:lnTo>
                <a:lnTo>
                  <a:pt x="3292" y="1434"/>
                </a:lnTo>
                <a:lnTo>
                  <a:pt x="3294" y="1434"/>
                </a:lnTo>
                <a:lnTo>
                  <a:pt x="3298" y="1430"/>
                </a:lnTo>
                <a:lnTo>
                  <a:pt x="3300" y="1430"/>
                </a:lnTo>
                <a:lnTo>
                  <a:pt x="3302" y="1428"/>
                </a:lnTo>
                <a:lnTo>
                  <a:pt x="3302" y="1428"/>
                </a:lnTo>
                <a:lnTo>
                  <a:pt x="3306" y="1430"/>
                </a:lnTo>
                <a:lnTo>
                  <a:pt x="3311" y="1428"/>
                </a:lnTo>
                <a:lnTo>
                  <a:pt x="3313" y="1428"/>
                </a:lnTo>
                <a:lnTo>
                  <a:pt x="3313" y="1428"/>
                </a:lnTo>
                <a:lnTo>
                  <a:pt x="3315" y="1428"/>
                </a:lnTo>
                <a:lnTo>
                  <a:pt x="3317" y="1426"/>
                </a:lnTo>
                <a:lnTo>
                  <a:pt x="3317" y="1424"/>
                </a:lnTo>
                <a:lnTo>
                  <a:pt x="3319" y="1422"/>
                </a:lnTo>
                <a:lnTo>
                  <a:pt x="3319" y="1422"/>
                </a:lnTo>
                <a:lnTo>
                  <a:pt x="3323" y="1419"/>
                </a:lnTo>
                <a:lnTo>
                  <a:pt x="3325" y="1417"/>
                </a:lnTo>
                <a:lnTo>
                  <a:pt x="3332" y="1417"/>
                </a:lnTo>
                <a:lnTo>
                  <a:pt x="3334" y="1417"/>
                </a:lnTo>
                <a:lnTo>
                  <a:pt x="3338" y="1415"/>
                </a:lnTo>
                <a:lnTo>
                  <a:pt x="3340" y="1413"/>
                </a:lnTo>
                <a:lnTo>
                  <a:pt x="3346" y="1413"/>
                </a:lnTo>
                <a:lnTo>
                  <a:pt x="3350" y="1411"/>
                </a:lnTo>
                <a:lnTo>
                  <a:pt x="3355" y="1409"/>
                </a:lnTo>
                <a:lnTo>
                  <a:pt x="3357" y="1409"/>
                </a:lnTo>
                <a:lnTo>
                  <a:pt x="3357" y="1407"/>
                </a:lnTo>
                <a:lnTo>
                  <a:pt x="3359" y="1407"/>
                </a:lnTo>
                <a:lnTo>
                  <a:pt x="3361" y="1407"/>
                </a:lnTo>
                <a:lnTo>
                  <a:pt x="3363" y="1405"/>
                </a:lnTo>
                <a:lnTo>
                  <a:pt x="3365" y="1405"/>
                </a:lnTo>
                <a:lnTo>
                  <a:pt x="3365" y="1403"/>
                </a:lnTo>
                <a:lnTo>
                  <a:pt x="3363" y="1401"/>
                </a:lnTo>
                <a:lnTo>
                  <a:pt x="3365" y="1396"/>
                </a:lnTo>
                <a:lnTo>
                  <a:pt x="3365" y="1394"/>
                </a:lnTo>
                <a:lnTo>
                  <a:pt x="3367" y="1394"/>
                </a:lnTo>
                <a:lnTo>
                  <a:pt x="3369" y="1392"/>
                </a:lnTo>
                <a:lnTo>
                  <a:pt x="3378" y="1390"/>
                </a:lnTo>
                <a:lnTo>
                  <a:pt x="3380" y="1388"/>
                </a:lnTo>
                <a:lnTo>
                  <a:pt x="3384" y="1388"/>
                </a:lnTo>
                <a:lnTo>
                  <a:pt x="3386" y="1386"/>
                </a:lnTo>
                <a:lnTo>
                  <a:pt x="3390" y="1386"/>
                </a:lnTo>
                <a:lnTo>
                  <a:pt x="3390" y="1384"/>
                </a:lnTo>
                <a:lnTo>
                  <a:pt x="3396" y="1384"/>
                </a:lnTo>
                <a:lnTo>
                  <a:pt x="3399" y="1384"/>
                </a:lnTo>
                <a:lnTo>
                  <a:pt x="3401" y="1384"/>
                </a:lnTo>
                <a:lnTo>
                  <a:pt x="3401" y="1386"/>
                </a:lnTo>
                <a:lnTo>
                  <a:pt x="3405" y="1384"/>
                </a:lnTo>
                <a:lnTo>
                  <a:pt x="3407" y="1382"/>
                </a:lnTo>
                <a:lnTo>
                  <a:pt x="3409" y="1380"/>
                </a:lnTo>
                <a:lnTo>
                  <a:pt x="3409" y="1380"/>
                </a:lnTo>
                <a:lnTo>
                  <a:pt x="3409" y="1378"/>
                </a:lnTo>
                <a:lnTo>
                  <a:pt x="3407" y="1378"/>
                </a:lnTo>
                <a:lnTo>
                  <a:pt x="3409" y="1375"/>
                </a:lnTo>
                <a:lnTo>
                  <a:pt x="3411" y="1373"/>
                </a:lnTo>
                <a:lnTo>
                  <a:pt x="3413" y="1371"/>
                </a:lnTo>
                <a:lnTo>
                  <a:pt x="3420" y="1371"/>
                </a:lnTo>
                <a:lnTo>
                  <a:pt x="3424" y="1371"/>
                </a:lnTo>
                <a:lnTo>
                  <a:pt x="3424" y="1369"/>
                </a:lnTo>
                <a:lnTo>
                  <a:pt x="3428" y="1367"/>
                </a:lnTo>
                <a:lnTo>
                  <a:pt x="3428" y="1361"/>
                </a:lnTo>
                <a:lnTo>
                  <a:pt x="3430" y="1359"/>
                </a:lnTo>
                <a:lnTo>
                  <a:pt x="3432" y="1359"/>
                </a:lnTo>
                <a:lnTo>
                  <a:pt x="3436" y="1357"/>
                </a:lnTo>
                <a:lnTo>
                  <a:pt x="3440" y="1357"/>
                </a:lnTo>
                <a:lnTo>
                  <a:pt x="3443" y="1357"/>
                </a:lnTo>
                <a:lnTo>
                  <a:pt x="3445" y="1354"/>
                </a:lnTo>
                <a:lnTo>
                  <a:pt x="3445" y="1354"/>
                </a:lnTo>
                <a:lnTo>
                  <a:pt x="3445" y="1352"/>
                </a:lnTo>
                <a:lnTo>
                  <a:pt x="3445" y="1352"/>
                </a:lnTo>
                <a:lnTo>
                  <a:pt x="3445" y="1348"/>
                </a:lnTo>
                <a:lnTo>
                  <a:pt x="3445" y="1346"/>
                </a:lnTo>
                <a:lnTo>
                  <a:pt x="3445" y="1346"/>
                </a:lnTo>
                <a:lnTo>
                  <a:pt x="3445" y="1344"/>
                </a:lnTo>
                <a:lnTo>
                  <a:pt x="3445" y="1342"/>
                </a:lnTo>
                <a:lnTo>
                  <a:pt x="3445" y="1338"/>
                </a:lnTo>
                <a:lnTo>
                  <a:pt x="3447" y="1336"/>
                </a:lnTo>
                <a:lnTo>
                  <a:pt x="3447" y="1336"/>
                </a:lnTo>
                <a:lnTo>
                  <a:pt x="3449" y="1331"/>
                </a:lnTo>
                <a:lnTo>
                  <a:pt x="3451" y="1331"/>
                </a:lnTo>
                <a:lnTo>
                  <a:pt x="3451" y="1331"/>
                </a:lnTo>
                <a:lnTo>
                  <a:pt x="3451" y="1334"/>
                </a:lnTo>
                <a:lnTo>
                  <a:pt x="3451" y="1334"/>
                </a:lnTo>
                <a:lnTo>
                  <a:pt x="3451" y="1334"/>
                </a:lnTo>
                <a:lnTo>
                  <a:pt x="3453" y="1334"/>
                </a:lnTo>
                <a:lnTo>
                  <a:pt x="3455" y="1334"/>
                </a:lnTo>
                <a:lnTo>
                  <a:pt x="3455" y="1334"/>
                </a:lnTo>
                <a:lnTo>
                  <a:pt x="3457" y="1327"/>
                </a:lnTo>
                <a:lnTo>
                  <a:pt x="3461" y="1323"/>
                </a:lnTo>
                <a:lnTo>
                  <a:pt x="3464" y="1321"/>
                </a:lnTo>
                <a:lnTo>
                  <a:pt x="3468" y="1319"/>
                </a:lnTo>
                <a:lnTo>
                  <a:pt x="3468" y="1319"/>
                </a:lnTo>
                <a:lnTo>
                  <a:pt x="3470" y="1313"/>
                </a:lnTo>
                <a:lnTo>
                  <a:pt x="3472" y="1310"/>
                </a:lnTo>
                <a:lnTo>
                  <a:pt x="3472" y="1310"/>
                </a:lnTo>
                <a:lnTo>
                  <a:pt x="3474" y="1306"/>
                </a:lnTo>
                <a:lnTo>
                  <a:pt x="3474" y="1306"/>
                </a:lnTo>
                <a:lnTo>
                  <a:pt x="3474" y="1304"/>
                </a:lnTo>
                <a:lnTo>
                  <a:pt x="3474" y="1302"/>
                </a:lnTo>
                <a:lnTo>
                  <a:pt x="3472" y="1302"/>
                </a:lnTo>
                <a:lnTo>
                  <a:pt x="3470" y="1302"/>
                </a:lnTo>
                <a:lnTo>
                  <a:pt x="3468" y="1300"/>
                </a:lnTo>
                <a:lnTo>
                  <a:pt x="3468" y="1298"/>
                </a:lnTo>
                <a:lnTo>
                  <a:pt x="3466" y="1296"/>
                </a:lnTo>
                <a:lnTo>
                  <a:pt x="3464" y="1294"/>
                </a:lnTo>
                <a:lnTo>
                  <a:pt x="3461" y="1292"/>
                </a:lnTo>
                <a:lnTo>
                  <a:pt x="3461" y="1289"/>
                </a:lnTo>
                <a:lnTo>
                  <a:pt x="3459" y="1289"/>
                </a:lnTo>
                <a:lnTo>
                  <a:pt x="3459" y="1287"/>
                </a:lnTo>
                <a:lnTo>
                  <a:pt x="3457" y="1285"/>
                </a:lnTo>
                <a:lnTo>
                  <a:pt x="3455" y="1285"/>
                </a:lnTo>
                <a:lnTo>
                  <a:pt x="3453" y="1285"/>
                </a:lnTo>
                <a:lnTo>
                  <a:pt x="3453" y="1285"/>
                </a:lnTo>
                <a:lnTo>
                  <a:pt x="3449" y="1285"/>
                </a:lnTo>
                <a:lnTo>
                  <a:pt x="3445" y="1283"/>
                </a:lnTo>
                <a:lnTo>
                  <a:pt x="3443" y="1283"/>
                </a:lnTo>
                <a:lnTo>
                  <a:pt x="3436" y="1281"/>
                </a:lnTo>
                <a:lnTo>
                  <a:pt x="3436" y="1281"/>
                </a:lnTo>
                <a:lnTo>
                  <a:pt x="3432" y="1277"/>
                </a:lnTo>
                <a:lnTo>
                  <a:pt x="3430" y="1275"/>
                </a:lnTo>
                <a:lnTo>
                  <a:pt x="3428" y="1273"/>
                </a:lnTo>
                <a:lnTo>
                  <a:pt x="3426" y="1269"/>
                </a:lnTo>
                <a:lnTo>
                  <a:pt x="3424" y="1264"/>
                </a:lnTo>
                <a:lnTo>
                  <a:pt x="3424" y="1264"/>
                </a:lnTo>
                <a:lnTo>
                  <a:pt x="3424" y="1256"/>
                </a:lnTo>
                <a:lnTo>
                  <a:pt x="3424" y="1254"/>
                </a:lnTo>
                <a:lnTo>
                  <a:pt x="3424" y="1254"/>
                </a:lnTo>
                <a:lnTo>
                  <a:pt x="3424" y="1254"/>
                </a:lnTo>
                <a:lnTo>
                  <a:pt x="3424" y="1252"/>
                </a:lnTo>
                <a:lnTo>
                  <a:pt x="3426" y="1248"/>
                </a:lnTo>
                <a:lnTo>
                  <a:pt x="3426" y="1245"/>
                </a:lnTo>
                <a:lnTo>
                  <a:pt x="3426" y="1245"/>
                </a:lnTo>
                <a:lnTo>
                  <a:pt x="3426" y="1243"/>
                </a:lnTo>
                <a:lnTo>
                  <a:pt x="3424" y="1243"/>
                </a:lnTo>
                <a:lnTo>
                  <a:pt x="3424" y="1245"/>
                </a:lnTo>
                <a:lnTo>
                  <a:pt x="3424" y="1245"/>
                </a:lnTo>
                <a:lnTo>
                  <a:pt x="3422" y="1245"/>
                </a:lnTo>
                <a:lnTo>
                  <a:pt x="3422" y="1245"/>
                </a:lnTo>
                <a:lnTo>
                  <a:pt x="3422" y="1245"/>
                </a:lnTo>
                <a:lnTo>
                  <a:pt x="3420" y="1248"/>
                </a:lnTo>
                <a:lnTo>
                  <a:pt x="3420" y="1250"/>
                </a:lnTo>
                <a:lnTo>
                  <a:pt x="3420" y="1252"/>
                </a:lnTo>
                <a:lnTo>
                  <a:pt x="3417" y="1252"/>
                </a:lnTo>
                <a:lnTo>
                  <a:pt x="3411" y="1258"/>
                </a:lnTo>
                <a:lnTo>
                  <a:pt x="3411" y="1258"/>
                </a:lnTo>
                <a:lnTo>
                  <a:pt x="3409" y="1260"/>
                </a:lnTo>
                <a:lnTo>
                  <a:pt x="3409" y="1260"/>
                </a:lnTo>
                <a:lnTo>
                  <a:pt x="3405" y="1264"/>
                </a:lnTo>
                <a:lnTo>
                  <a:pt x="3401" y="1269"/>
                </a:lnTo>
                <a:lnTo>
                  <a:pt x="3399" y="1269"/>
                </a:lnTo>
                <a:lnTo>
                  <a:pt x="3399" y="1271"/>
                </a:lnTo>
                <a:lnTo>
                  <a:pt x="3399" y="1271"/>
                </a:lnTo>
                <a:lnTo>
                  <a:pt x="3399" y="1273"/>
                </a:lnTo>
                <a:lnTo>
                  <a:pt x="3396" y="1273"/>
                </a:lnTo>
                <a:lnTo>
                  <a:pt x="3396" y="1275"/>
                </a:lnTo>
                <a:lnTo>
                  <a:pt x="3396" y="1275"/>
                </a:lnTo>
                <a:lnTo>
                  <a:pt x="3394" y="1277"/>
                </a:lnTo>
                <a:lnTo>
                  <a:pt x="3392" y="1277"/>
                </a:lnTo>
                <a:lnTo>
                  <a:pt x="3388" y="1279"/>
                </a:lnTo>
                <a:lnTo>
                  <a:pt x="3388" y="1279"/>
                </a:lnTo>
                <a:lnTo>
                  <a:pt x="3380" y="1279"/>
                </a:lnTo>
                <a:lnTo>
                  <a:pt x="3376" y="1277"/>
                </a:lnTo>
                <a:lnTo>
                  <a:pt x="3371" y="1277"/>
                </a:lnTo>
                <a:lnTo>
                  <a:pt x="3369" y="1279"/>
                </a:lnTo>
                <a:lnTo>
                  <a:pt x="3365" y="1281"/>
                </a:lnTo>
                <a:lnTo>
                  <a:pt x="3363" y="1281"/>
                </a:lnTo>
                <a:lnTo>
                  <a:pt x="3359" y="1281"/>
                </a:lnTo>
                <a:lnTo>
                  <a:pt x="3359" y="1279"/>
                </a:lnTo>
                <a:lnTo>
                  <a:pt x="3359" y="1279"/>
                </a:lnTo>
                <a:lnTo>
                  <a:pt x="3357" y="1277"/>
                </a:lnTo>
                <a:lnTo>
                  <a:pt x="3357" y="1277"/>
                </a:lnTo>
                <a:lnTo>
                  <a:pt x="3357" y="1277"/>
                </a:lnTo>
                <a:lnTo>
                  <a:pt x="3355" y="1275"/>
                </a:lnTo>
                <a:lnTo>
                  <a:pt x="3355" y="1275"/>
                </a:lnTo>
                <a:lnTo>
                  <a:pt x="3355" y="1275"/>
                </a:lnTo>
                <a:lnTo>
                  <a:pt x="3355" y="1275"/>
                </a:lnTo>
                <a:lnTo>
                  <a:pt x="3352" y="1275"/>
                </a:lnTo>
                <a:lnTo>
                  <a:pt x="3352" y="1275"/>
                </a:lnTo>
                <a:lnTo>
                  <a:pt x="3350" y="1275"/>
                </a:lnTo>
                <a:lnTo>
                  <a:pt x="3352" y="1273"/>
                </a:lnTo>
                <a:lnTo>
                  <a:pt x="3352" y="1273"/>
                </a:lnTo>
                <a:lnTo>
                  <a:pt x="3352" y="1271"/>
                </a:lnTo>
                <a:lnTo>
                  <a:pt x="3352" y="1271"/>
                </a:lnTo>
                <a:lnTo>
                  <a:pt x="3350" y="1271"/>
                </a:lnTo>
                <a:lnTo>
                  <a:pt x="3352" y="1271"/>
                </a:lnTo>
                <a:lnTo>
                  <a:pt x="3352" y="1271"/>
                </a:lnTo>
                <a:lnTo>
                  <a:pt x="3355" y="1266"/>
                </a:lnTo>
                <a:lnTo>
                  <a:pt x="3355" y="1264"/>
                </a:lnTo>
                <a:lnTo>
                  <a:pt x="3355" y="1264"/>
                </a:lnTo>
                <a:lnTo>
                  <a:pt x="3355" y="1262"/>
                </a:lnTo>
                <a:lnTo>
                  <a:pt x="3355" y="1260"/>
                </a:lnTo>
                <a:lnTo>
                  <a:pt x="3355" y="1258"/>
                </a:lnTo>
                <a:lnTo>
                  <a:pt x="3355" y="1258"/>
                </a:lnTo>
                <a:lnTo>
                  <a:pt x="3355" y="1256"/>
                </a:lnTo>
                <a:lnTo>
                  <a:pt x="3355" y="1254"/>
                </a:lnTo>
                <a:lnTo>
                  <a:pt x="3355" y="1254"/>
                </a:lnTo>
                <a:lnTo>
                  <a:pt x="3355" y="1252"/>
                </a:lnTo>
                <a:lnTo>
                  <a:pt x="3352" y="1250"/>
                </a:lnTo>
                <a:lnTo>
                  <a:pt x="3350" y="1248"/>
                </a:lnTo>
                <a:lnTo>
                  <a:pt x="3348" y="1248"/>
                </a:lnTo>
                <a:lnTo>
                  <a:pt x="3346" y="1250"/>
                </a:lnTo>
                <a:lnTo>
                  <a:pt x="3344" y="1254"/>
                </a:lnTo>
                <a:lnTo>
                  <a:pt x="3344" y="1256"/>
                </a:lnTo>
                <a:lnTo>
                  <a:pt x="3344" y="1258"/>
                </a:lnTo>
                <a:lnTo>
                  <a:pt x="3344" y="1258"/>
                </a:lnTo>
                <a:lnTo>
                  <a:pt x="3342" y="1258"/>
                </a:lnTo>
                <a:lnTo>
                  <a:pt x="3344" y="1262"/>
                </a:lnTo>
                <a:lnTo>
                  <a:pt x="3344" y="1266"/>
                </a:lnTo>
                <a:lnTo>
                  <a:pt x="3344" y="1266"/>
                </a:lnTo>
                <a:lnTo>
                  <a:pt x="3344" y="1269"/>
                </a:lnTo>
                <a:lnTo>
                  <a:pt x="3342" y="1266"/>
                </a:lnTo>
                <a:lnTo>
                  <a:pt x="3342" y="1264"/>
                </a:lnTo>
                <a:lnTo>
                  <a:pt x="3340" y="1264"/>
                </a:lnTo>
                <a:lnTo>
                  <a:pt x="3340" y="1260"/>
                </a:lnTo>
                <a:lnTo>
                  <a:pt x="3338" y="1258"/>
                </a:lnTo>
                <a:lnTo>
                  <a:pt x="3336" y="1256"/>
                </a:lnTo>
                <a:lnTo>
                  <a:pt x="3336" y="1256"/>
                </a:lnTo>
                <a:lnTo>
                  <a:pt x="3336" y="1254"/>
                </a:lnTo>
                <a:lnTo>
                  <a:pt x="3334" y="1252"/>
                </a:lnTo>
                <a:lnTo>
                  <a:pt x="3334" y="1250"/>
                </a:lnTo>
                <a:lnTo>
                  <a:pt x="3332" y="1248"/>
                </a:lnTo>
                <a:lnTo>
                  <a:pt x="3334" y="1248"/>
                </a:lnTo>
                <a:lnTo>
                  <a:pt x="3334" y="1248"/>
                </a:lnTo>
                <a:lnTo>
                  <a:pt x="3334" y="1248"/>
                </a:lnTo>
                <a:lnTo>
                  <a:pt x="3334" y="1248"/>
                </a:lnTo>
                <a:lnTo>
                  <a:pt x="3336" y="1245"/>
                </a:lnTo>
                <a:lnTo>
                  <a:pt x="3336" y="1243"/>
                </a:lnTo>
                <a:lnTo>
                  <a:pt x="3334" y="1243"/>
                </a:lnTo>
                <a:lnTo>
                  <a:pt x="3332" y="1241"/>
                </a:lnTo>
                <a:lnTo>
                  <a:pt x="3332" y="1239"/>
                </a:lnTo>
                <a:lnTo>
                  <a:pt x="3332" y="1239"/>
                </a:lnTo>
                <a:lnTo>
                  <a:pt x="3332" y="1239"/>
                </a:lnTo>
                <a:lnTo>
                  <a:pt x="3334" y="1239"/>
                </a:lnTo>
                <a:lnTo>
                  <a:pt x="3334" y="1239"/>
                </a:lnTo>
                <a:lnTo>
                  <a:pt x="3334" y="1239"/>
                </a:lnTo>
                <a:lnTo>
                  <a:pt x="3332" y="1237"/>
                </a:lnTo>
                <a:lnTo>
                  <a:pt x="3327" y="1235"/>
                </a:lnTo>
                <a:lnTo>
                  <a:pt x="3325" y="1231"/>
                </a:lnTo>
                <a:lnTo>
                  <a:pt x="3323" y="1231"/>
                </a:lnTo>
                <a:lnTo>
                  <a:pt x="3321" y="1229"/>
                </a:lnTo>
                <a:lnTo>
                  <a:pt x="3321" y="1227"/>
                </a:lnTo>
                <a:lnTo>
                  <a:pt x="3321" y="1227"/>
                </a:lnTo>
                <a:lnTo>
                  <a:pt x="3319" y="1227"/>
                </a:lnTo>
                <a:lnTo>
                  <a:pt x="3319" y="1227"/>
                </a:lnTo>
                <a:lnTo>
                  <a:pt x="3317" y="1224"/>
                </a:lnTo>
                <a:lnTo>
                  <a:pt x="3315" y="1222"/>
                </a:lnTo>
                <a:lnTo>
                  <a:pt x="3315" y="1222"/>
                </a:lnTo>
                <a:lnTo>
                  <a:pt x="3315" y="1222"/>
                </a:lnTo>
                <a:lnTo>
                  <a:pt x="3315" y="1220"/>
                </a:lnTo>
                <a:lnTo>
                  <a:pt x="3315" y="1218"/>
                </a:lnTo>
                <a:lnTo>
                  <a:pt x="3313" y="1216"/>
                </a:lnTo>
                <a:lnTo>
                  <a:pt x="3311" y="1214"/>
                </a:lnTo>
                <a:lnTo>
                  <a:pt x="3311" y="1212"/>
                </a:lnTo>
                <a:lnTo>
                  <a:pt x="3308" y="1210"/>
                </a:lnTo>
                <a:lnTo>
                  <a:pt x="3308" y="1208"/>
                </a:lnTo>
                <a:lnTo>
                  <a:pt x="3308" y="1208"/>
                </a:lnTo>
                <a:lnTo>
                  <a:pt x="3308" y="1208"/>
                </a:lnTo>
                <a:lnTo>
                  <a:pt x="3306" y="1204"/>
                </a:lnTo>
                <a:lnTo>
                  <a:pt x="3306" y="1204"/>
                </a:lnTo>
                <a:lnTo>
                  <a:pt x="3304" y="1199"/>
                </a:lnTo>
                <a:lnTo>
                  <a:pt x="3304" y="1199"/>
                </a:lnTo>
                <a:lnTo>
                  <a:pt x="3304" y="1197"/>
                </a:lnTo>
                <a:lnTo>
                  <a:pt x="3302" y="1197"/>
                </a:lnTo>
                <a:lnTo>
                  <a:pt x="3302" y="1197"/>
                </a:lnTo>
                <a:lnTo>
                  <a:pt x="3300" y="1197"/>
                </a:lnTo>
                <a:lnTo>
                  <a:pt x="3300" y="1197"/>
                </a:lnTo>
                <a:lnTo>
                  <a:pt x="3300" y="1197"/>
                </a:lnTo>
                <a:lnTo>
                  <a:pt x="3300" y="1195"/>
                </a:lnTo>
                <a:lnTo>
                  <a:pt x="3302" y="1193"/>
                </a:lnTo>
                <a:lnTo>
                  <a:pt x="3304" y="1193"/>
                </a:lnTo>
                <a:lnTo>
                  <a:pt x="3304" y="1193"/>
                </a:lnTo>
                <a:lnTo>
                  <a:pt x="3304" y="1193"/>
                </a:lnTo>
                <a:lnTo>
                  <a:pt x="3304" y="1193"/>
                </a:lnTo>
                <a:lnTo>
                  <a:pt x="3304" y="1191"/>
                </a:lnTo>
                <a:lnTo>
                  <a:pt x="3302" y="1191"/>
                </a:lnTo>
                <a:lnTo>
                  <a:pt x="3302" y="1189"/>
                </a:lnTo>
                <a:lnTo>
                  <a:pt x="3302" y="1187"/>
                </a:lnTo>
                <a:lnTo>
                  <a:pt x="3302" y="1187"/>
                </a:lnTo>
                <a:lnTo>
                  <a:pt x="3304" y="1187"/>
                </a:lnTo>
                <a:lnTo>
                  <a:pt x="3304" y="1187"/>
                </a:lnTo>
                <a:lnTo>
                  <a:pt x="3308" y="1189"/>
                </a:lnTo>
                <a:lnTo>
                  <a:pt x="3311" y="1189"/>
                </a:lnTo>
                <a:lnTo>
                  <a:pt x="3311" y="1189"/>
                </a:lnTo>
                <a:lnTo>
                  <a:pt x="3313" y="1187"/>
                </a:lnTo>
                <a:lnTo>
                  <a:pt x="3313" y="1187"/>
                </a:lnTo>
                <a:lnTo>
                  <a:pt x="3315" y="1187"/>
                </a:lnTo>
                <a:lnTo>
                  <a:pt x="3315" y="1187"/>
                </a:lnTo>
                <a:lnTo>
                  <a:pt x="3317" y="1185"/>
                </a:lnTo>
                <a:lnTo>
                  <a:pt x="3317" y="1183"/>
                </a:lnTo>
                <a:lnTo>
                  <a:pt x="3317" y="1183"/>
                </a:lnTo>
                <a:lnTo>
                  <a:pt x="3317" y="1180"/>
                </a:lnTo>
                <a:lnTo>
                  <a:pt x="3319" y="1180"/>
                </a:lnTo>
                <a:lnTo>
                  <a:pt x="3317" y="1178"/>
                </a:lnTo>
                <a:lnTo>
                  <a:pt x="3319" y="1178"/>
                </a:lnTo>
                <a:lnTo>
                  <a:pt x="3321" y="1180"/>
                </a:lnTo>
                <a:lnTo>
                  <a:pt x="3321" y="1180"/>
                </a:lnTo>
                <a:lnTo>
                  <a:pt x="3321" y="1180"/>
                </a:lnTo>
                <a:lnTo>
                  <a:pt x="3319" y="1180"/>
                </a:lnTo>
                <a:lnTo>
                  <a:pt x="3319" y="1180"/>
                </a:lnTo>
                <a:lnTo>
                  <a:pt x="3317" y="1180"/>
                </a:lnTo>
                <a:lnTo>
                  <a:pt x="3319" y="1183"/>
                </a:lnTo>
                <a:lnTo>
                  <a:pt x="3319" y="1183"/>
                </a:lnTo>
                <a:lnTo>
                  <a:pt x="3323" y="1185"/>
                </a:lnTo>
                <a:lnTo>
                  <a:pt x="3325" y="1187"/>
                </a:lnTo>
                <a:lnTo>
                  <a:pt x="3332" y="1185"/>
                </a:lnTo>
                <a:lnTo>
                  <a:pt x="3334" y="1185"/>
                </a:lnTo>
                <a:lnTo>
                  <a:pt x="3334" y="1187"/>
                </a:lnTo>
                <a:lnTo>
                  <a:pt x="3334" y="1189"/>
                </a:lnTo>
                <a:lnTo>
                  <a:pt x="3336" y="1189"/>
                </a:lnTo>
                <a:lnTo>
                  <a:pt x="3338" y="1193"/>
                </a:lnTo>
                <a:lnTo>
                  <a:pt x="3340" y="1195"/>
                </a:lnTo>
                <a:lnTo>
                  <a:pt x="3342" y="1197"/>
                </a:lnTo>
                <a:lnTo>
                  <a:pt x="3342" y="1197"/>
                </a:lnTo>
                <a:lnTo>
                  <a:pt x="3342" y="1199"/>
                </a:lnTo>
                <a:lnTo>
                  <a:pt x="3342" y="1201"/>
                </a:lnTo>
                <a:lnTo>
                  <a:pt x="3344" y="1201"/>
                </a:lnTo>
                <a:lnTo>
                  <a:pt x="3344" y="1201"/>
                </a:lnTo>
                <a:lnTo>
                  <a:pt x="3344" y="1204"/>
                </a:lnTo>
                <a:lnTo>
                  <a:pt x="3344" y="1204"/>
                </a:lnTo>
                <a:lnTo>
                  <a:pt x="3344" y="1206"/>
                </a:lnTo>
                <a:lnTo>
                  <a:pt x="3346" y="1206"/>
                </a:lnTo>
                <a:lnTo>
                  <a:pt x="3348" y="1208"/>
                </a:lnTo>
                <a:lnTo>
                  <a:pt x="3348" y="1210"/>
                </a:lnTo>
                <a:lnTo>
                  <a:pt x="3348" y="1212"/>
                </a:lnTo>
                <a:lnTo>
                  <a:pt x="3350" y="1216"/>
                </a:lnTo>
                <a:lnTo>
                  <a:pt x="3350" y="1216"/>
                </a:lnTo>
                <a:lnTo>
                  <a:pt x="3355" y="1220"/>
                </a:lnTo>
                <a:lnTo>
                  <a:pt x="3355" y="1220"/>
                </a:lnTo>
                <a:lnTo>
                  <a:pt x="3357" y="1220"/>
                </a:lnTo>
                <a:lnTo>
                  <a:pt x="3359" y="1220"/>
                </a:lnTo>
                <a:lnTo>
                  <a:pt x="3361" y="1220"/>
                </a:lnTo>
                <a:lnTo>
                  <a:pt x="3363" y="1222"/>
                </a:lnTo>
                <a:lnTo>
                  <a:pt x="3367" y="1224"/>
                </a:lnTo>
                <a:lnTo>
                  <a:pt x="3369" y="1227"/>
                </a:lnTo>
                <a:lnTo>
                  <a:pt x="3369" y="1229"/>
                </a:lnTo>
                <a:lnTo>
                  <a:pt x="3371" y="1229"/>
                </a:lnTo>
                <a:lnTo>
                  <a:pt x="3376" y="1233"/>
                </a:lnTo>
                <a:lnTo>
                  <a:pt x="3380" y="1235"/>
                </a:lnTo>
                <a:lnTo>
                  <a:pt x="3382" y="1235"/>
                </a:lnTo>
                <a:lnTo>
                  <a:pt x="3382" y="1237"/>
                </a:lnTo>
                <a:lnTo>
                  <a:pt x="3386" y="1239"/>
                </a:lnTo>
                <a:lnTo>
                  <a:pt x="3388" y="1239"/>
                </a:lnTo>
                <a:lnTo>
                  <a:pt x="3390" y="1239"/>
                </a:lnTo>
                <a:lnTo>
                  <a:pt x="3394" y="1239"/>
                </a:lnTo>
                <a:lnTo>
                  <a:pt x="3399" y="1241"/>
                </a:lnTo>
                <a:lnTo>
                  <a:pt x="3399" y="1241"/>
                </a:lnTo>
                <a:lnTo>
                  <a:pt x="3401" y="1241"/>
                </a:lnTo>
                <a:lnTo>
                  <a:pt x="3403" y="1241"/>
                </a:lnTo>
                <a:lnTo>
                  <a:pt x="3407" y="1239"/>
                </a:lnTo>
                <a:lnTo>
                  <a:pt x="3409" y="1237"/>
                </a:lnTo>
                <a:lnTo>
                  <a:pt x="3411" y="1237"/>
                </a:lnTo>
                <a:lnTo>
                  <a:pt x="3411" y="1237"/>
                </a:lnTo>
                <a:lnTo>
                  <a:pt x="3413" y="1235"/>
                </a:lnTo>
                <a:lnTo>
                  <a:pt x="3413" y="1235"/>
                </a:lnTo>
                <a:lnTo>
                  <a:pt x="3417" y="1233"/>
                </a:lnTo>
                <a:lnTo>
                  <a:pt x="3422" y="1233"/>
                </a:lnTo>
                <a:lnTo>
                  <a:pt x="3424" y="1231"/>
                </a:lnTo>
                <a:lnTo>
                  <a:pt x="3424" y="1231"/>
                </a:lnTo>
                <a:lnTo>
                  <a:pt x="3430" y="1233"/>
                </a:lnTo>
                <a:lnTo>
                  <a:pt x="3430" y="1233"/>
                </a:lnTo>
                <a:lnTo>
                  <a:pt x="3432" y="1235"/>
                </a:lnTo>
                <a:lnTo>
                  <a:pt x="3434" y="1235"/>
                </a:lnTo>
                <a:lnTo>
                  <a:pt x="3434" y="1237"/>
                </a:lnTo>
                <a:lnTo>
                  <a:pt x="3434" y="1239"/>
                </a:lnTo>
                <a:lnTo>
                  <a:pt x="3434" y="1243"/>
                </a:lnTo>
                <a:lnTo>
                  <a:pt x="3436" y="1248"/>
                </a:lnTo>
                <a:lnTo>
                  <a:pt x="3436" y="1250"/>
                </a:lnTo>
                <a:lnTo>
                  <a:pt x="3436" y="1250"/>
                </a:lnTo>
                <a:lnTo>
                  <a:pt x="3438" y="1252"/>
                </a:lnTo>
                <a:lnTo>
                  <a:pt x="3445" y="1254"/>
                </a:lnTo>
                <a:lnTo>
                  <a:pt x="3445" y="1254"/>
                </a:lnTo>
                <a:lnTo>
                  <a:pt x="3447" y="1254"/>
                </a:lnTo>
                <a:lnTo>
                  <a:pt x="3449" y="1256"/>
                </a:lnTo>
                <a:lnTo>
                  <a:pt x="3451" y="1256"/>
                </a:lnTo>
                <a:lnTo>
                  <a:pt x="3453" y="1256"/>
                </a:lnTo>
                <a:lnTo>
                  <a:pt x="3455" y="1256"/>
                </a:lnTo>
                <a:lnTo>
                  <a:pt x="3459" y="1256"/>
                </a:lnTo>
                <a:lnTo>
                  <a:pt x="3464" y="1258"/>
                </a:lnTo>
                <a:lnTo>
                  <a:pt x="3466" y="1258"/>
                </a:lnTo>
                <a:lnTo>
                  <a:pt x="3470" y="1258"/>
                </a:lnTo>
                <a:lnTo>
                  <a:pt x="3472" y="1258"/>
                </a:lnTo>
                <a:lnTo>
                  <a:pt x="3474" y="1258"/>
                </a:lnTo>
                <a:lnTo>
                  <a:pt x="3476" y="1260"/>
                </a:lnTo>
                <a:lnTo>
                  <a:pt x="3478" y="1258"/>
                </a:lnTo>
                <a:lnTo>
                  <a:pt x="3482" y="1260"/>
                </a:lnTo>
                <a:lnTo>
                  <a:pt x="3484" y="1258"/>
                </a:lnTo>
                <a:lnTo>
                  <a:pt x="3484" y="1258"/>
                </a:lnTo>
                <a:lnTo>
                  <a:pt x="3487" y="1260"/>
                </a:lnTo>
                <a:lnTo>
                  <a:pt x="3487" y="1260"/>
                </a:lnTo>
                <a:lnTo>
                  <a:pt x="3493" y="1262"/>
                </a:lnTo>
                <a:lnTo>
                  <a:pt x="3495" y="1262"/>
                </a:lnTo>
                <a:lnTo>
                  <a:pt x="3497" y="1262"/>
                </a:lnTo>
                <a:lnTo>
                  <a:pt x="3499" y="1262"/>
                </a:lnTo>
                <a:lnTo>
                  <a:pt x="3499" y="1262"/>
                </a:lnTo>
                <a:lnTo>
                  <a:pt x="3501" y="1262"/>
                </a:lnTo>
                <a:lnTo>
                  <a:pt x="3505" y="1262"/>
                </a:lnTo>
                <a:lnTo>
                  <a:pt x="3508" y="1262"/>
                </a:lnTo>
                <a:lnTo>
                  <a:pt x="3508" y="1262"/>
                </a:lnTo>
                <a:lnTo>
                  <a:pt x="3510" y="1262"/>
                </a:lnTo>
                <a:lnTo>
                  <a:pt x="3510" y="1262"/>
                </a:lnTo>
                <a:lnTo>
                  <a:pt x="3510" y="1262"/>
                </a:lnTo>
                <a:lnTo>
                  <a:pt x="3512" y="1262"/>
                </a:lnTo>
                <a:lnTo>
                  <a:pt x="3512" y="1262"/>
                </a:lnTo>
                <a:lnTo>
                  <a:pt x="3514" y="1260"/>
                </a:lnTo>
                <a:lnTo>
                  <a:pt x="3516" y="1260"/>
                </a:lnTo>
                <a:lnTo>
                  <a:pt x="3520" y="1262"/>
                </a:lnTo>
                <a:lnTo>
                  <a:pt x="3522" y="1260"/>
                </a:lnTo>
                <a:lnTo>
                  <a:pt x="3524" y="1262"/>
                </a:lnTo>
                <a:lnTo>
                  <a:pt x="3528" y="1262"/>
                </a:lnTo>
                <a:lnTo>
                  <a:pt x="3528" y="1260"/>
                </a:lnTo>
                <a:lnTo>
                  <a:pt x="3528" y="1260"/>
                </a:lnTo>
                <a:lnTo>
                  <a:pt x="3531" y="1258"/>
                </a:lnTo>
                <a:lnTo>
                  <a:pt x="3535" y="1260"/>
                </a:lnTo>
                <a:lnTo>
                  <a:pt x="3535" y="1260"/>
                </a:lnTo>
                <a:lnTo>
                  <a:pt x="3535" y="1258"/>
                </a:lnTo>
                <a:lnTo>
                  <a:pt x="3537" y="1258"/>
                </a:lnTo>
                <a:lnTo>
                  <a:pt x="3537" y="1260"/>
                </a:lnTo>
                <a:lnTo>
                  <a:pt x="3543" y="1260"/>
                </a:lnTo>
                <a:lnTo>
                  <a:pt x="3543" y="1262"/>
                </a:lnTo>
                <a:lnTo>
                  <a:pt x="3545" y="1262"/>
                </a:lnTo>
                <a:lnTo>
                  <a:pt x="3545" y="1260"/>
                </a:lnTo>
                <a:lnTo>
                  <a:pt x="3549" y="1260"/>
                </a:lnTo>
                <a:lnTo>
                  <a:pt x="3556" y="1258"/>
                </a:lnTo>
                <a:lnTo>
                  <a:pt x="3560" y="1260"/>
                </a:lnTo>
                <a:lnTo>
                  <a:pt x="3562" y="1258"/>
                </a:lnTo>
                <a:lnTo>
                  <a:pt x="3568" y="1258"/>
                </a:lnTo>
                <a:lnTo>
                  <a:pt x="3568" y="1258"/>
                </a:lnTo>
                <a:lnTo>
                  <a:pt x="3570" y="1258"/>
                </a:lnTo>
                <a:lnTo>
                  <a:pt x="3570" y="1258"/>
                </a:lnTo>
                <a:lnTo>
                  <a:pt x="3570" y="1258"/>
                </a:lnTo>
                <a:lnTo>
                  <a:pt x="3568" y="1258"/>
                </a:lnTo>
                <a:lnTo>
                  <a:pt x="3566" y="1258"/>
                </a:lnTo>
                <a:lnTo>
                  <a:pt x="3566" y="1256"/>
                </a:lnTo>
                <a:lnTo>
                  <a:pt x="3566" y="1256"/>
                </a:lnTo>
                <a:lnTo>
                  <a:pt x="3568" y="1256"/>
                </a:lnTo>
                <a:lnTo>
                  <a:pt x="3570" y="1256"/>
                </a:lnTo>
                <a:lnTo>
                  <a:pt x="3572" y="1258"/>
                </a:lnTo>
                <a:lnTo>
                  <a:pt x="3572" y="1258"/>
                </a:lnTo>
                <a:lnTo>
                  <a:pt x="3575" y="1262"/>
                </a:lnTo>
                <a:lnTo>
                  <a:pt x="3575" y="1262"/>
                </a:lnTo>
                <a:lnTo>
                  <a:pt x="3575" y="1266"/>
                </a:lnTo>
                <a:lnTo>
                  <a:pt x="3575" y="1266"/>
                </a:lnTo>
                <a:lnTo>
                  <a:pt x="3579" y="1269"/>
                </a:lnTo>
                <a:lnTo>
                  <a:pt x="3581" y="1269"/>
                </a:lnTo>
                <a:lnTo>
                  <a:pt x="3583" y="1275"/>
                </a:lnTo>
                <a:lnTo>
                  <a:pt x="3583" y="1277"/>
                </a:lnTo>
                <a:lnTo>
                  <a:pt x="3583" y="1277"/>
                </a:lnTo>
                <a:lnTo>
                  <a:pt x="3583" y="1279"/>
                </a:lnTo>
                <a:lnTo>
                  <a:pt x="3585" y="1279"/>
                </a:lnTo>
                <a:lnTo>
                  <a:pt x="3585" y="1279"/>
                </a:lnTo>
                <a:lnTo>
                  <a:pt x="3585" y="1279"/>
                </a:lnTo>
                <a:lnTo>
                  <a:pt x="3585" y="1281"/>
                </a:lnTo>
                <a:lnTo>
                  <a:pt x="3587" y="1281"/>
                </a:lnTo>
                <a:lnTo>
                  <a:pt x="3587" y="1281"/>
                </a:lnTo>
                <a:lnTo>
                  <a:pt x="3587" y="1281"/>
                </a:lnTo>
                <a:lnTo>
                  <a:pt x="3587" y="1283"/>
                </a:lnTo>
                <a:lnTo>
                  <a:pt x="3589" y="1283"/>
                </a:lnTo>
                <a:lnTo>
                  <a:pt x="3591" y="1281"/>
                </a:lnTo>
                <a:lnTo>
                  <a:pt x="3591" y="1283"/>
                </a:lnTo>
                <a:lnTo>
                  <a:pt x="3593" y="1283"/>
                </a:lnTo>
                <a:lnTo>
                  <a:pt x="3593" y="1283"/>
                </a:lnTo>
                <a:lnTo>
                  <a:pt x="3593" y="1283"/>
                </a:lnTo>
                <a:lnTo>
                  <a:pt x="3596" y="1283"/>
                </a:lnTo>
                <a:lnTo>
                  <a:pt x="3596" y="1283"/>
                </a:lnTo>
                <a:lnTo>
                  <a:pt x="3596" y="1283"/>
                </a:lnTo>
                <a:lnTo>
                  <a:pt x="3596" y="1283"/>
                </a:lnTo>
                <a:lnTo>
                  <a:pt x="3596" y="1285"/>
                </a:lnTo>
                <a:lnTo>
                  <a:pt x="3598" y="1285"/>
                </a:lnTo>
                <a:lnTo>
                  <a:pt x="3600" y="1285"/>
                </a:lnTo>
                <a:lnTo>
                  <a:pt x="3600" y="1283"/>
                </a:lnTo>
                <a:lnTo>
                  <a:pt x="3602" y="1283"/>
                </a:lnTo>
                <a:lnTo>
                  <a:pt x="3604" y="1283"/>
                </a:lnTo>
                <a:lnTo>
                  <a:pt x="3602" y="1283"/>
                </a:lnTo>
                <a:lnTo>
                  <a:pt x="3600" y="1285"/>
                </a:lnTo>
                <a:lnTo>
                  <a:pt x="3600" y="1287"/>
                </a:lnTo>
                <a:lnTo>
                  <a:pt x="3600" y="1289"/>
                </a:lnTo>
                <a:lnTo>
                  <a:pt x="3602" y="1292"/>
                </a:lnTo>
                <a:lnTo>
                  <a:pt x="3604" y="1294"/>
                </a:lnTo>
                <a:lnTo>
                  <a:pt x="3610" y="1298"/>
                </a:lnTo>
                <a:lnTo>
                  <a:pt x="3616" y="1298"/>
                </a:lnTo>
                <a:lnTo>
                  <a:pt x="3619" y="1298"/>
                </a:lnTo>
                <a:lnTo>
                  <a:pt x="3619" y="1298"/>
                </a:lnTo>
                <a:lnTo>
                  <a:pt x="3623" y="1296"/>
                </a:lnTo>
                <a:lnTo>
                  <a:pt x="3625" y="1296"/>
                </a:lnTo>
                <a:lnTo>
                  <a:pt x="3625" y="1296"/>
                </a:lnTo>
                <a:lnTo>
                  <a:pt x="3627" y="1296"/>
                </a:lnTo>
                <a:lnTo>
                  <a:pt x="3627" y="1296"/>
                </a:lnTo>
                <a:lnTo>
                  <a:pt x="3627" y="1294"/>
                </a:lnTo>
                <a:lnTo>
                  <a:pt x="3629" y="1294"/>
                </a:lnTo>
                <a:lnTo>
                  <a:pt x="3629" y="1294"/>
                </a:lnTo>
                <a:lnTo>
                  <a:pt x="3629" y="1294"/>
                </a:lnTo>
                <a:lnTo>
                  <a:pt x="3629" y="1296"/>
                </a:lnTo>
                <a:lnTo>
                  <a:pt x="3629" y="1296"/>
                </a:lnTo>
                <a:lnTo>
                  <a:pt x="3627" y="1298"/>
                </a:lnTo>
                <a:lnTo>
                  <a:pt x="3625" y="1302"/>
                </a:lnTo>
                <a:lnTo>
                  <a:pt x="3623" y="1302"/>
                </a:lnTo>
                <a:lnTo>
                  <a:pt x="3623" y="1302"/>
                </a:lnTo>
                <a:lnTo>
                  <a:pt x="3619" y="1304"/>
                </a:lnTo>
                <a:lnTo>
                  <a:pt x="3619" y="1304"/>
                </a:lnTo>
                <a:lnTo>
                  <a:pt x="3616" y="1304"/>
                </a:lnTo>
                <a:lnTo>
                  <a:pt x="3614" y="1304"/>
                </a:lnTo>
                <a:lnTo>
                  <a:pt x="3612" y="1306"/>
                </a:lnTo>
                <a:lnTo>
                  <a:pt x="3610" y="1306"/>
                </a:lnTo>
                <a:lnTo>
                  <a:pt x="3610" y="1304"/>
                </a:lnTo>
                <a:lnTo>
                  <a:pt x="3610" y="1304"/>
                </a:lnTo>
                <a:lnTo>
                  <a:pt x="3608" y="1304"/>
                </a:lnTo>
                <a:lnTo>
                  <a:pt x="3608" y="1304"/>
                </a:lnTo>
                <a:lnTo>
                  <a:pt x="3606" y="1306"/>
                </a:lnTo>
                <a:lnTo>
                  <a:pt x="3608" y="1306"/>
                </a:lnTo>
                <a:lnTo>
                  <a:pt x="3610" y="1310"/>
                </a:lnTo>
                <a:lnTo>
                  <a:pt x="3612" y="1313"/>
                </a:lnTo>
                <a:lnTo>
                  <a:pt x="3614" y="1315"/>
                </a:lnTo>
                <a:lnTo>
                  <a:pt x="3619" y="1317"/>
                </a:lnTo>
                <a:lnTo>
                  <a:pt x="3623" y="1323"/>
                </a:lnTo>
                <a:lnTo>
                  <a:pt x="3623" y="1323"/>
                </a:lnTo>
                <a:lnTo>
                  <a:pt x="3629" y="1327"/>
                </a:lnTo>
                <a:lnTo>
                  <a:pt x="3633" y="1329"/>
                </a:lnTo>
                <a:lnTo>
                  <a:pt x="3635" y="1329"/>
                </a:lnTo>
                <a:lnTo>
                  <a:pt x="3637" y="1329"/>
                </a:lnTo>
                <a:lnTo>
                  <a:pt x="3642" y="1327"/>
                </a:lnTo>
                <a:lnTo>
                  <a:pt x="3644" y="1325"/>
                </a:lnTo>
                <a:lnTo>
                  <a:pt x="3650" y="1323"/>
                </a:lnTo>
                <a:lnTo>
                  <a:pt x="3652" y="1321"/>
                </a:lnTo>
                <a:lnTo>
                  <a:pt x="3654" y="1317"/>
                </a:lnTo>
                <a:lnTo>
                  <a:pt x="3654" y="1315"/>
                </a:lnTo>
                <a:lnTo>
                  <a:pt x="3654" y="1315"/>
                </a:lnTo>
                <a:lnTo>
                  <a:pt x="3654" y="1315"/>
                </a:lnTo>
                <a:lnTo>
                  <a:pt x="3652" y="1313"/>
                </a:lnTo>
                <a:lnTo>
                  <a:pt x="3652" y="1313"/>
                </a:lnTo>
                <a:lnTo>
                  <a:pt x="3652" y="1313"/>
                </a:lnTo>
                <a:lnTo>
                  <a:pt x="3652" y="1310"/>
                </a:lnTo>
                <a:lnTo>
                  <a:pt x="3652" y="1310"/>
                </a:lnTo>
                <a:lnTo>
                  <a:pt x="3654" y="1310"/>
                </a:lnTo>
                <a:lnTo>
                  <a:pt x="3654" y="1308"/>
                </a:lnTo>
                <a:lnTo>
                  <a:pt x="3654" y="1308"/>
                </a:lnTo>
                <a:lnTo>
                  <a:pt x="3654" y="1306"/>
                </a:lnTo>
                <a:lnTo>
                  <a:pt x="3654" y="1306"/>
                </a:lnTo>
                <a:lnTo>
                  <a:pt x="3656" y="1306"/>
                </a:lnTo>
                <a:lnTo>
                  <a:pt x="3658" y="1306"/>
                </a:lnTo>
                <a:lnTo>
                  <a:pt x="3658" y="1306"/>
                </a:lnTo>
                <a:lnTo>
                  <a:pt x="3660" y="1306"/>
                </a:lnTo>
                <a:lnTo>
                  <a:pt x="3663" y="1306"/>
                </a:lnTo>
                <a:lnTo>
                  <a:pt x="3660" y="1306"/>
                </a:lnTo>
                <a:lnTo>
                  <a:pt x="3660" y="1306"/>
                </a:lnTo>
                <a:lnTo>
                  <a:pt x="3658" y="1308"/>
                </a:lnTo>
                <a:lnTo>
                  <a:pt x="3658" y="1310"/>
                </a:lnTo>
                <a:lnTo>
                  <a:pt x="3660" y="1310"/>
                </a:lnTo>
                <a:lnTo>
                  <a:pt x="3660" y="1310"/>
                </a:lnTo>
                <a:lnTo>
                  <a:pt x="3660" y="1310"/>
                </a:lnTo>
                <a:lnTo>
                  <a:pt x="3658" y="1313"/>
                </a:lnTo>
                <a:lnTo>
                  <a:pt x="3658" y="1315"/>
                </a:lnTo>
                <a:lnTo>
                  <a:pt x="3663" y="1315"/>
                </a:lnTo>
                <a:lnTo>
                  <a:pt x="3665" y="1315"/>
                </a:lnTo>
                <a:lnTo>
                  <a:pt x="3667" y="1315"/>
                </a:lnTo>
                <a:lnTo>
                  <a:pt x="3665" y="1315"/>
                </a:lnTo>
                <a:lnTo>
                  <a:pt x="3663" y="1317"/>
                </a:lnTo>
                <a:lnTo>
                  <a:pt x="3660" y="1317"/>
                </a:lnTo>
                <a:lnTo>
                  <a:pt x="3660" y="1319"/>
                </a:lnTo>
                <a:lnTo>
                  <a:pt x="3660" y="1319"/>
                </a:lnTo>
                <a:lnTo>
                  <a:pt x="3660" y="1319"/>
                </a:lnTo>
                <a:lnTo>
                  <a:pt x="3660" y="1319"/>
                </a:lnTo>
                <a:lnTo>
                  <a:pt x="3660" y="1319"/>
                </a:lnTo>
                <a:lnTo>
                  <a:pt x="3660" y="1323"/>
                </a:lnTo>
                <a:lnTo>
                  <a:pt x="3663" y="1323"/>
                </a:lnTo>
                <a:lnTo>
                  <a:pt x="3663" y="1323"/>
                </a:lnTo>
                <a:lnTo>
                  <a:pt x="3663" y="1323"/>
                </a:lnTo>
                <a:lnTo>
                  <a:pt x="3663" y="1325"/>
                </a:lnTo>
                <a:lnTo>
                  <a:pt x="3663" y="1327"/>
                </a:lnTo>
                <a:lnTo>
                  <a:pt x="3665" y="1329"/>
                </a:lnTo>
                <a:lnTo>
                  <a:pt x="3663" y="1331"/>
                </a:lnTo>
                <a:lnTo>
                  <a:pt x="3660" y="1340"/>
                </a:lnTo>
                <a:lnTo>
                  <a:pt x="3660" y="1342"/>
                </a:lnTo>
                <a:lnTo>
                  <a:pt x="3660" y="1344"/>
                </a:lnTo>
                <a:lnTo>
                  <a:pt x="3660" y="1344"/>
                </a:lnTo>
                <a:lnTo>
                  <a:pt x="3660" y="1346"/>
                </a:lnTo>
                <a:lnTo>
                  <a:pt x="3663" y="1348"/>
                </a:lnTo>
                <a:lnTo>
                  <a:pt x="3663" y="1348"/>
                </a:lnTo>
                <a:lnTo>
                  <a:pt x="3663" y="1348"/>
                </a:lnTo>
                <a:lnTo>
                  <a:pt x="3663" y="1350"/>
                </a:lnTo>
                <a:lnTo>
                  <a:pt x="3665" y="1350"/>
                </a:lnTo>
                <a:lnTo>
                  <a:pt x="3663" y="1350"/>
                </a:lnTo>
                <a:lnTo>
                  <a:pt x="3663" y="1352"/>
                </a:lnTo>
                <a:lnTo>
                  <a:pt x="3663" y="1352"/>
                </a:lnTo>
                <a:lnTo>
                  <a:pt x="3663" y="1354"/>
                </a:lnTo>
                <a:lnTo>
                  <a:pt x="3663" y="1354"/>
                </a:lnTo>
                <a:lnTo>
                  <a:pt x="3665" y="1354"/>
                </a:lnTo>
                <a:lnTo>
                  <a:pt x="3665" y="1352"/>
                </a:lnTo>
                <a:lnTo>
                  <a:pt x="3665" y="1354"/>
                </a:lnTo>
                <a:lnTo>
                  <a:pt x="3665" y="1357"/>
                </a:lnTo>
                <a:lnTo>
                  <a:pt x="3665" y="1359"/>
                </a:lnTo>
                <a:lnTo>
                  <a:pt x="3663" y="1361"/>
                </a:lnTo>
                <a:lnTo>
                  <a:pt x="3663" y="1361"/>
                </a:lnTo>
                <a:lnTo>
                  <a:pt x="3665" y="1361"/>
                </a:lnTo>
                <a:lnTo>
                  <a:pt x="3665" y="1365"/>
                </a:lnTo>
                <a:lnTo>
                  <a:pt x="3665" y="1367"/>
                </a:lnTo>
                <a:lnTo>
                  <a:pt x="3665" y="1369"/>
                </a:lnTo>
                <a:lnTo>
                  <a:pt x="3667" y="1371"/>
                </a:lnTo>
                <a:lnTo>
                  <a:pt x="3667" y="1375"/>
                </a:lnTo>
                <a:lnTo>
                  <a:pt x="3667" y="1378"/>
                </a:lnTo>
                <a:lnTo>
                  <a:pt x="3669" y="1382"/>
                </a:lnTo>
                <a:lnTo>
                  <a:pt x="3671" y="1392"/>
                </a:lnTo>
                <a:lnTo>
                  <a:pt x="3671" y="1396"/>
                </a:lnTo>
                <a:lnTo>
                  <a:pt x="3673" y="1399"/>
                </a:lnTo>
                <a:lnTo>
                  <a:pt x="3673" y="1401"/>
                </a:lnTo>
                <a:lnTo>
                  <a:pt x="3675" y="1405"/>
                </a:lnTo>
                <a:lnTo>
                  <a:pt x="3675" y="1405"/>
                </a:lnTo>
                <a:lnTo>
                  <a:pt x="3677" y="1405"/>
                </a:lnTo>
                <a:lnTo>
                  <a:pt x="3677" y="1405"/>
                </a:lnTo>
                <a:lnTo>
                  <a:pt x="3677" y="1407"/>
                </a:lnTo>
                <a:lnTo>
                  <a:pt x="3677" y="1407"/>
                </a:lnTo>
                <a:lnTo>
                  <a:pt x="3679" y="1409"/>
                </a:lnTo>
                <a:lnTo>
                  <a:pt x="3677" y="1409"/>
                </a:lnTo>
                <a:lnTo>
                  <a:pt x="3677" y="1409"/>
                </a:lnTo>
                <a:lnTo>
                  <a:pt x="3679" y="1413"/>
                </a:lnTo>
                <a:lnTo>
                  <a:pt x="3679" y="1415"/>
                </a:lnTo>
                <a:lnTo>
                  <a:pt x="3681" y="1415"/>
                </a:lnTo>
                <a:lnTo>
                  <a:pt x="3684" y="1419"/>
                </a:lnTo>
                <a:lnTo>
                  <a:pt x="3684" y="1419"/>
                </a:lnTo>
                <a:lnTo>
                  <a:pt x="3686" y="1419"/>
                </a:lnTo>
                <a:lnTo>
                  <a:pt x="3686" y="1422"/>
                </a:lnTo>
                <a:lnTo>
                  <a:pt x="3686" y="1424"/>
                </a:lnTo>
                <a:lnTo>
                  <a:pt x="3686" y="1426"/>
                </a:lnTo>
                <a:lnTo>
                  <a:pt x="3686" y="1426"/>
                </a:lnTo>
                <a:lnTo>
                  <a:pt x="3688" y="1428"/>
                </a:lnTo>
                <a:lnTo>
                  <a:pt x="3688" y="1432"/>
                </a:lnTo>
                <a:lnTo>
                  <a:pt x="3690" y="1434"/>
                </a:lnTo>
                <a:lnTo>
                  <a:pt x="3690" y="1434"/>
                </a:lnTo>
                <a:lnTo>
                  <a:pt x="3690" y="1436"/>
                </a:lnTo>
                <a:lnTo>
                  <a:pt x="3692" y="1443"/>
                </a:lnTo>
                <a:lnTo>
                  <a:pt x="3692" y="1445"/>
                </a:lnTo>
                <a:lnTo>
                  <a:pt x="3692" y="1447"/>
                </a:lnTo>
                <a:lnTo>
                  <a:pt x="3694" y="1449"/>
                </a:lnTo>
                <a:lnTo>
                  <a:pt x="3696" y="1457"/>
                </a:lnTo>
                <a:lnTo>
                  <a:pt x="3698" y="1457"/>
                </a:lnTo>
                <a:lnTo>
                  <a:pt x="3698" y="1459"/>
                </a:lnTo>
                <a:lnTo>
                  <a:pt x="3700" y="1461"/>
                </a:lnTo>
                <a:lnTo>
                  <a:pt x="3702" y="1461"/>
                </a:lnTo>
                <a:lnTo>
                  <a:pt x="3704" y="1466"/>
                </a:lnTo>
                <a:lnTo>
                  <a:pt x="3704" y="1468"/>
                </a:lnTo>
                <a:lnTo>
                  <a:pt x="3707" y="1472"/>
                </a:lnTo>
                <a:lnTo>
                  <a:pt x="3707" y="1476"/>
                </a:lnTo>
                <a:lnTo>
                  <a:pt x="3711" y="1480"/>
                </a:lnTo>
                <a:lnTo>
                  <a:pt x="3711" y="1482"/>
                </a:lnTo>
                <a:lnTo>
                  <a:pt x="3711" y="1484"/>
                </a:lnTo>
                <a:lnTo>
                  <a:pt x="3711" y="1484"/>
                </a:lnTo>
                <a:lnTo>
                  <a:pt x="3711" y="1487"/>
                </a:lnTo>
                <a:lnTo>
                  <a:pt x="3713" y="1487"/>
                </a:lnTo>
                <a:lnTo>
                  <a:pt x="3713" y="1487"/>
                </a:lnTo>
                <a:lnTo>
                  <a:pt x="3713" y="1489"/>
                </a:lnTo>
                <a:lnTo>
                  <a:pt x="3715" y="1493"/>
                </a:lnTo>
                <a:lnTo>
                  <a:pt x="3715" y="1495"/>
                </a:lnTo>
                <a:lnTo>
                  <a:pt x="3715" y="1493"/>
                </a:lnTo>
                <a:lnTo>
                  <a:pt x="3715" y="1491"/>
                </a:lnTo>
                <a:lnTo>
                  <a:pt x="3713" y="1489"/>
                </a:lnTo>
                <a:lnTo>
                  <a:pt x="3713" y="1489"/>
                </a:lnTo>
                <a:lnTo>
                  <a:pt x="3713" y="1489"/>
                </a:lnTo>
                <a:lnTo>
                  <a:pt x="3713" y="1493"/>
                </a:lnTo>
                <a:lnTo>
                  <a:pt x="3713" y="1495"/>
                </a:lnTo>
                <a:lnTo>
                  <a:pt x="3715" y="1499"/>
                </a:lnTo>
                <a:lnTo>
                  <a:pt x="3715" y="1499"/>
                </a:lnTo>
                <a:lnTo>
                  <a:pt x="3715" y="1499"/>
                </a:lnTo>
                <a:lnTo>
                  <a:pt x="3715" y="1499"/>
                </a:lnTo>
                <a:lnTo>
                  <a:pt x="3715" y="1501"/>
                </a:lnTo>
                <a:lnTo>
                  <a:pt x="3717" y="1503"/>
                </a:lnTo>
                <a:lnTo>
                  <a:pt x="3717" y="1503"/>
                </a:lnTo>
                <a:lnTo>
                  <a:pt x="3723" y="1510"/>
                </a:lnTo>
                <a:lnTo>
                  <a:pt x="3723" y="1512"/>
                </a:lnTo>
                <a:lnTo>
                  <a:pt x="3728" y="1514"/>
                </a:lnTo>
                <a:lnTo>
                  <a:pt x="3732" y="1516"/>
                </a:lnTo>
                <a:lnTo>
                  <a:pt x="3732" y="1514"/>
                </a:lnTo>
                <a:lnTo>
                  <a:pt x="3734" y="1514"/>
                </a:lnTo>
                <a:lnTo>
                  <a:pt x="3738" y="1510"/>
                </a:lnTo>
                <a:lnTo>
                  <a:pt x="3740" y="1510"/>
                </a:lnTo>
                <a:lnTo>
                  <a:pt x="3740" y="1505"/>
                </a:lnTo>
                <a:lnTo>
                  <a:pt x="3740" y="1503"/>
                </a:lnTo>
                <a:lnTo>
                  <a:pt x="3742" y="1501"/>
                </a:lnTo>
                <a:lnTo>
                  <a:pt x="3744" y="1499"/>
                </a:lnTo>
                <a:lnTo>
                  <a:pt x="3753" y="1497"/>
                </a:lnTo>
                <a:lnTo>
                  <a:pt x="3755" y="1497"/>
                </a:lnTo>
                <a:lnTo>
                  <a:pt x="3759" y="1499"/>
                </a:lnTo>
                <a:lnTo>
                  <a:pt x="3757" y="1497"/>
                </a:lnTo>
                <a:lnTo>
                  <a:pt x="3757" y="1497"/>
                </a:lnTo>
                <a:lnTo>
                  <a:pt x="3755" y="1497"/>
                </a:lnTo>
                <a:lnTo>
                  <a:pt x="3753" y="1497"/>
                </a:lnTo>
                <a:lnTo>
                  <a:pt x="3751" y="1495"/>
                </a:lnTo>
                <a:lnTo>
                  <a:pt x="3751" y="1495"/>
                </a:lnTo>
                <a:lnTo>
                  <a:pt x="3751" y="1493"/>
                </a:lnTo>
                <a:lnTo>
                  <a:pt x="3753" y="1491"/>
                </a:lnTo>
                <a:lnTo>
                  <a:pt x="3757" y="1487"/>
                </a:lnTo>
                <a:lnTo>
                  <a:pt x="3757" y="1484"/>
                </a:lnTo>
                <a:lnTo>
                  <a:pt x="3757" y="1482"/>
                </a:lnTo>
                <a:lnTo>
                  <a:pt x="3757" y="1482"/>
                </a:lnTo>
                <a:lnTo>
                  <a:pt x="3759" y="1482"/>
                </a:lnTo>
                <a:lnTo>
                  <a:pt x="3761" y="1482"/>
                </a:lnTo>
                <a:lnTo>
                  <a:pt x="3761" y="1482"/>
                </a:lnTo>
                <a:lnTo>
                  <a:pt x="3763" y="1482"/>
                </a:lnTo>
                <a:lnTo>
                  <a:pt x="3765" y="1482"/>
                </a:lnTo>
                <a:lnTo>
                  <a:pt x="3765" y="1476"/>
                </a:lnTo>
                <a:lnTo>
                  <a:pt x="3765" y="1470"/>
                </a:lnTo>
                <a:lnTo>
                  <a:pt x="3765" y="1468"/>
                </a:lnTo>
                <a:lnTo>
                  <a:pt x="3763" y="1468"/>
                </a:lnTo>
                <a:lnTo>
                  <a:pt x="3763" y="1468"/>
                </a:lnTo>
                <a:lnTo>
                  <a:pt x="3763" y="1468"/>
                </a:lnTo>
                <a:lnTo>
                  <a:pt x="3763" y="1466"/>
                </a:lnTo>
                <a:lnTo>
                  <a:pt x="3763" y="1463"/>
                </a:lnTo>
                <a:lnTo>
                  <a:pt x="3763" y="1463"/>
                </a:lnTo>
                <a:lnTo>
                  <a:pt x="3765" y="1457"/>
                </a:lnTo>
                <a:lnTo>
                  <a:pt x="3767" y="1455"/>
                </a:lnTo>
                <a:lnTo>
                  <a:pt x="3767" y="1453"/>
                </a:lnTo>
                <a:lnTo>
                  <a:pt x="3769" y="1451"/>
                </a:lnTo>
                <a:lnTo>
                  <a:pt x="3769" y="1449"/>
                </a:lnTo>
                <a:lnTo>
                  <a:pt x="3772" y="1438"/>
                </a:lnTo>
                <a:lnTo>
                  <a:pt x="3772" y="1436"/>
                </a:lnTo>
                <a:lnTo>
                  <a:pt x="3767" y="1436"/>
                </a:lnTo>
                <a:lnTo>
                  <a:pt x="3767" y="1434"/>
                </a:lnTo>
                <a:lnTo>
                  <a:pt x="3769" y="1432"/>
                </a:lnTo>
                <a:lnTo>
                  <a:pt x="3769" y="1434"/>
                </a:lnTo>
                <a:lnTo>
                  <a:pt x="3772" y="1436"/>
                </a:lnTo>
                <a:lnTo>
                  <a:pt x="3772" y="1436"/>
                </a:lnTo>
                <a:lnTo>
                  <a:pt x="3769" y="1434"/>
                </a:lnTo>
                <a:lnTo>
                  <a:pt x="3769" y="1432"/>
                </a:lnTo>
                <a:lnTo>
                  <a:pt x="3769" y="1430"/>
                </a:lnTo>
                <a:lnTo>
                  <a:pt x="3769" y="1428"/>
                </a:lnTo>
                <a:lnTo>
                  <a:pt x="3767" y="1426"/>
                </a:lnTo>
                <a:lnTo>
                  <a:pt x="3769" y="1424"/>
                </a:lnTo>
                <a:lnTo>
                  <a:pt x="3769" y="1424"/>
                </a:lnTo>
                <a:lnTo>
                  <a:pt x="3769" y="1422"/>
                </a:lnTo>
                <a:lnTo>
                  <a:pt x="3769" y="1419"/>
                </a:lnTo>
                <a:lnTo>
                  <a:pt x="3767" y="1417"/>
                </a:lnTo>
                <a:lnTo>
                  <a:pt x="3767" y="1413"/>
                </a:lnTo>
                <a:lnTo>
                  <a:pt x="3767" y="1409"/>
                </a:lnTo>
                <a:lnTo>
                  <a:pt x="3772" y="1405"/>
                </a:lnTo>
                <a:lnTo>
                  <a:pt x="3772" y="1403"/>
                </a:lnTo>
                <a:lnTo>
                  <a:pt x="3776" y="1401"/>
                </a:lnTo>
                <a:lnTo>
                  <a:pt x="3778" y="1401"/>
                </a:lnTo>
                <a:lnTo>
                  <a:pt x="3778" y="1401"/>
                </a:lnTo>
                <a:lnTo>
                  <a:pt x="3778" y="1403"/>
                </a:lnTo>
                <a:lnTo>
                  <a:pt x="3780" y="1403"/>
                </a:lnTo>
                <a:lnTo>
                  <a:pt x="3780" y="1403"/>
                </a:lnTo>
                <a:lnTo>
                  <a:pt x="3780" y="1403"/>
                </a:lnTo>
                <a:lnTo>
                  <a:pt x="3782" y="1403"/>
                </a:lnTo>
                <a:lnTo>
                  <a:pt x="3782" y="1401"/>
                </a:lnTo>
                <a:lnTo>
                  <a:pt x="3784" y="1401"/>
                </a:lnTo>
                <a:lnTo>
                  <a:pt x="3784" y="1396"/>
                </a:lnTo>
                <a:lnTo>
                  <a:pt x="3786" y="1394"/>
                </a:lnTo>
                <a:lnTo>
                  <a:pt x="3786" y="1394"/>
                </a:lnTo>
                <a:lnTo>
                  <a:pt x="3792" y="1394"/>
                </a:lnTo>
                <a:lnTo>
                  <a:pt x="3792" y="1394"/>
                </a:lnTo>
                <a:lnTo>
                  <a:pt x="3797" y="1392"/>
                </a:lnTo>
                <a:lnTo>
                  <a:pt x="3799" y="1392"/>
                </a:lnTo>
                <a:lnTo>
                  <a:pt x="3801" y="1390"/>
                </a:lnTo>
                <a:lnTo>
                  <a:pt x="3801" y="1390"/>
                </a:lnTo>
                <a:lnTo>
                  <a:pt x="3801" y="1388"/>
                </a:lnTo>
                <a:lnTo>
                  <a:pt x="3801" y="1388"/>
                </a:lnTo>
                <a:lnTo>
                  <a:pt x="3801" y="1386"/>
                </a:lnTo>
                <a:lnTo>
                  <a:pt x="3799" y="1386"/>
                </a:lnTo>
                <a:lnTo>
                  <a:pt x="3799" y="1386"/>
                </a:lnTo>
                <a:lnTo>
                  <a:pt x="3801" y="1384"/>
                </a:lnTo>
                <a:lnTo>
                  <a:pt x="3805" y="1382"/>
                </a:lnTo>
                <a:lnTo>
                  <a:pt x="3809" y="1378"/>
                </a:lnTo>
                <a:lnTo>
                  <a:pt x="3813" y="1375"/>
                </a:lnTo>
                <a:lnTo>
                  <a:pt x="3816" y="1373"/>
                </a:lnTo>
                <a:lnTo>
                  <a:pt x="3818" y="1369"/>
                </a:lnTo>
                <a:lnTo>
                  <a:pt x="3820" y="1369"/>
                </a:lnTo>
                <a:lnTo>
                  <a:pt x="3826" y="1365"/>
                </a:lnTo>
                <a:lnTo>
                  <a:pt x="3828" y="1365"/>
                </a:lnTo>
                <a:lnTo>
                  <a:pt x="3832" y="1361"/>
                </a:lnTo>
                <a:lnTo>
                  <a:pt x="3834" y="1357"/>
                </a:lnTo>
                <a:lnTo>
                  <a:pt x="3834" y="1357"/>
                </a:lnTo>
                <a:lnTo>
                  <a:pt x="3836" y="1354"/>
                </a:lnTo>
                <a:lnTo>
                  <a:pt x="3836" y="1352"/>
                </a:lnTo>
                <a:lnTo>
                  <a:pt x="3843" y="1348"/>
                </a:lnTo>
                <a:lnTo>
                  <a:pt x="3845" y="1346"/>
                </a:lnTo>
                <a:lnTo>
                  <a:pt x="3845" y="1346"/>
                </a:lnTo>
                <a:lnTo>
                  <a:pt x="3845" y="1344"/>
                </a:lnTo>
                <a:lnTo>
                  <a:pt x="3843" y="1346"/>
                </a:lnTo>
                <a:lnTo>
                  <a:pt x="3841" y="1346"/>
                </a:lnTo>
                <a:lnTo>
                  <a:pt x="3841" y="1346"/>
                </a:lnTo>
                <a:lnTo>
                  <a:pt x="3843" y="1344"/>
                </a:lnTo>
                <a:lnTo>
                  <a:pt x="3845" y="1342"/>
                </a:lnTo>
                <a:lnTo>
                  <a:pt x="3847" y="1342"/>
                </a:lnTo>
                <a:lnTo>
                  <a:pt x="3847" y="1342"/>
                </a:lnTo>
                <a:lnTo>
                  <a:pt x="3847" y="1344"/>
                </a:lnTo>
                <a:lnTo>
                  <a:pt x="3847" y="1344"/>
                </a:lnTo>
                <a:lnTo>
                  <a:pt x="3847" y="1344"/>
                </a:lnTo>
                <a:lnTo>
                  <a:pt x="3847" y="1344"/>
                </a:lnTo>
                <a:lnTo>
                  <a:pt x="3851" y="1344"/>
                </a:lnTo>
                <a:lnTo>
                  <a:pt x="3857" y="1342"/>
                </a:lnTo>
                <a:lnTo>
                  <a:pt x="3857" y="1342"/>
                </a:lnTo>
                <a:lnTo>
                  <a:pt x="3857" y="1342"/>
                </a:lnTo>
                <a:lnTo>
                  <a:pt x="3857" y="1340"/>
                </a:lnTo>
                <a:lnTo>
                  <a:pt x="3857" y="1340"/>
                </a:lnTo>
                <a:lnTo>
                  <a:pt x="3857" y="1340"/>
                </a:lnTo>
                <a:lnTo>
                  <a:pt x="3860" y="1340"/>
                </a:lnTo>
                <a:lnTo>
                  <a:pt x="3860" y="1340"/>
                </a:lnTo>
                <a:lnTo>
                  <a:pt x="3862" y="1338"/>
                </a:lnTo>
                <a:lnTo>
                  <a:pt x="3864" y="1336"/>
                </a:lnTo>
                <a:lnTo>
                  <a:pt x="3864" y="1336"/>
                </a:lnTo>
                <a:lnTo>
                  <a:pt x="3864" y="1334"/>
                </a:lnTo>
                <a:lnTo>
                  <a:pt x="3866" y="1331"/>
                </a:lnTo>
                <a:lnTo>
                  <a:pt x="3868" y="1331"/>
                </a:lnTo>
                <a:lnTo>
                  <a:pt x="3868" y="1329"/>
                </a:lnTo>
                <a:lnTo>
                  <a:pt x="3868" y="1329"/>
                </a:lnTo>
                <a:lnTo>
                  <a:pt x="3866" y="1325"/>
                </a:lnTo>
                <a:lnTo>
                  <a:pt x="3866" y="1323"/>
                </a:lnTo>
                <a:lnTo>
                  <a:pt x="3866" y="1321"/>
                </a:lnTo>
                <a:lnTo>
                  <a:pt x="3868" y="1319"/>
                </a:lnTo>
                <a:lnTo>
                  <a:pt x="3870" y="1317"/>
                </a:lnTo>
                <a:lnTo>
                  <a:pt x="3870" y="1317"/>
                </a:lnTo>
                <a:lnTo>
                  <a:pt x="3878" y="1315"/>
                </a:lnTo>
                <a:lnTo>
                  <a:pt x="3880" y="1315"/>
                </a:lnTo>
                <a:lnTo>
                  <a:pt x="3883" y="1313"/>
                </a:lnTo>
                <a:lnTo>
                  <a:pt x="3883" y="1310"/>
                </a:lnTo>
                <a:lnTo>
                  <a:pt x="3885" y="1310"/>
                </a:lnTo>
                <a:lnTo>
                  <a:pt x="3885" y="1308"/>
                </a:lnTo>
                <a:lnTo>
                  <a:pt x="3885" y="1308"/>
                </a:lnTo>
                <a:lnTo>
                  <a:pt x="3883" y="1306"/>
                </a:lnTo>
                <a:lnTo>
                  <a:pt x="3883" y="1306"/>
                </a:lnTo>
                <a:lnTo>
                  <a:pt x="3883" y="1304"/>
                </a:lnTo>
                <a:lnTo>
                  <a:pt x="3883" y="1306"/>
                </a:lnTo>
                <a:lnTo>
                  <a:pt x="3885" y="1306"/>
                </a:lnTo>
                <a:lnTo>
                  <a:pt x="3885" y="1308"/>
                </a:lnTo>
                <a:lnTo>
                  <a:pt x="3885" y="1310"/>
                </a:lnTo>
                <a:lnTo>
                  <a:pt x="3885" y="1313"/>
                </a:lnTo>
                <a:lnTo>
                  <a:pt x="3883" y="1315"/>
                </a:lnTo>
                <a:lnTo>
                  <a:pt x="3885" y="1317"/>
                </a:lnTo>
                <a:lnTo>
                  <a:pt x="3887" y="1317"/>
                </a:lnTo>
                <a:lnTo>
                  <a:pt x="3887" y="1315"/>
                </a:lnTo>
                <a:lnTo>
                  <a:pt x="3887" y="1315"/>
                </a:lnTo>
                <a:lnTo>
                  <a:pt x="3887" y="1315"/>
                </a:lnTo>
                <a:lnTo>
                  <a:pt x="3889" y="1317"/>
                </a:lnTo>
                <a:lnTo>
                  <a:pt x="3891" y="1315"/>
                </a:lnTo>
                <a:lnTo>
                  <a:pt x="3891" y="1315"/>
                </a:lnTo>
                <a:lnTo>
                  <a:pt x="3891" y="1313"/>
                </a:lnTo>
                <a:lnTo>
                  <a:pt x="3891" y="1308"/>
                </a:lnTo>
                <a:lnTo>
                  <a:pt x="3893" y="1308"/>
                </a:lnTo>
                <a:lnTo>
                  <a:pt x="3893" y="1310"/>
                </a:lnTo>
                <a:lnTo>
                  <a:pt x="3893" y="1310"/>
                </a:lnTo>
                <a:lnTo>
                  <a:pt x="3893" y="1310"/>
                </a:lnTo>
                <a:lnTo>
                  <a:pt x="3893" y="1315"/>
                </a:lnTo>
                <a:lnTo>
                  <a:pt x="3893" y="1315"/>
                </a:lnTo>
                <a:lnTo>
                  <a:pt x="3893" y="1317"/>
                </a:lnTo>
                <a:lnTo>
                  <a:pt x="3893" y="1317"/>
                </a:lnTo>
                <a:lnTo>
                  <a:pt x="3895" y="1315"/>
                </a:lnTo>
                <a:lnTo>
                  <a:pt x="3895" y="1315"/>
                </a:lnTo>
                <a:lnTo>
                  <a:pt x="3895" y="1315"/>
                </a:lnTo>
                <a:lnTo>
                  <a:pt x="3897" y="1315"/>
                </a:lnTo>
                <a:lnTo>
                  <a:pt x="3897" y="1315"/>
                </a:lnTo>
                <a:lnTo>
                  <a:pt x="3897" y="1315"/>
                </a:lnTo>
                <a:lnTo>
                  <a:pt x="3897" y="1313"/>
                </a:lnTo>
                <a:lnTo>
                  <a:pt x="3897" y="1310"/>
                </a:lnTo>
                <a:lnTo>
                  <a:pt x="3897" y="1310"/>
                </a:lnTo>
                <a:lnTo>
                  <a:pt x="3897" y="1308"/>
                </a:lnTo>
                <a:lnTo>
                  <a:pt x="3897" y="1310"/>
                </a:lnTo>
                <a:lnTo>
                  <a:pt x="3899" y="1313"/>
                </a:lnTo>
                <a:lnTo>
                  <a:pt x="3899" y="1313"/>
                </a:lnTo>
                <a:lnTo>
                  <a:pt x="3901" y="1315"/>
                </a:lnTo>
                <a:lnTo>
                  <a:pt x="3901" y="1315"/>
                </a:lnTo>
                <a:lnTo>
                  <a:pt x="3901" y="1315"/>
                </a:lnTo>
                <a:lnTo>
                  <a:pt x="3904" y="1313"/>
                </a:lnTo>
                <a:lnTo>
                  <a:pt x="3904" y="1313"/>
                </a:lnTo>
                <a:lnTo>
                  <a:pt x="3904" y="1310"/>
                </a:lnTo>
                <a:lnTo>
                  <a:pt x="3904" y="1306"/>
                </a:lnTo>
                <a:lnTo>
                  <a:pt x="3904" y="1306"/>
                </a:lnTo>
                <a:lnTo>
                  <a:pt x="3906" y="1310"/>
                </a:lnTo>
                <a:lnTo>
                  <a:pt x="3906" y="1313"/>
                </a:lnTo>
                <a:lnTo>
                  <a:pt x="3906" y="1315"/>
                </a:lnTo>
                <a:lnTo>
                  <a:pt x="3906" y="1313"/>
                </a:lnTo>
                <a:lnTo>
                  <a:pt x="3908" y="1313"/>
                </a:lnTo>
                <a:lnTo>
                  <a:pt x="3908" y="1310"/>
                </a:lnTo>
                <a:lnTo>
                  <a:pt x="3910" y="1310"/>
                </a:lnTo>
                <a:lnTo>
                  <a:pt x="3910" y="1308"/>
                </a:lnTo>
                <a:lnTo>
                  <a:pt x="3910" y="1308"/>
                </a:lnTo>
                <a:lnTo>
                  <a:pt x="3910" y="1306"/>
                </a:lnTo>
                <a:lnTo>
                  <a:pt x="3910" y="1304"/>
                </a:lnTo>
                <a:lnTo>
                  <a:pt x="3912" y="1304"/>
                </a:lnTo>
                <a:lnTo>
                  <a:pt x="3910" y="1306"/>
                </a:lnTo>
                <a:lnTo>
                  <a:pt x="3910" y="1306"/>
                </a:lnTo>
                <a:lnTo>
                  <a:pt x="3910" y="1308"/>
                </a:lnTo>
                <a:lnTo>
                  <a:pt x="3912" y="1310"/>
                </a:lnTo>
                <a:lnTo>
                  <a:pt x="3912" y="1308"/>
                </a:lnTo>
                <a:lnTo>
                  <a:pt x="3914" y="1308"/>
                </a:lnTo>
                <a:lnTo>
                  <a:pt x="3914" y="1308"/>
                </a:lnTo>
                <a:lnTo>
                  <a:pt x="3912" y="1310"/>
                </a:lnTo>
                <a:lnTo>
                  <a:pt x="3912" y="1310"/>
                </a:lnTo>
                <a:lnTo>
                  <a:pt x="3912" y="1313"/>
                </a:lnTo>
                <a:lnTo>
                  <a:pt x="3914" y="1313"/>
                </a:lnTo>
                <a:lnTo>
                  <a:pt x="3914" y="1313"/>
                </a:lnTo>
                <a:lnTo>
                  <a:pt x="3914" y="1313"/>
                </a:lnTo>
                <a:lnTo>
                  <a:pt x="3916" y="1313"/>
                </a:lnTo>
                <a:lnTo>
                  <a:pt x="3916" y="1310"/>
                </a:lnTo>
                <a:lnTo>
                  <a:pt x="3918" y="1308"/>
                </a:lnTo>
                <a:lnTo>
                  <a:pt x="3920" y="1306"/>
                </a:lnTo>
                <a:lnTo>
                  <a:pt x="3920" y="1306"/>
                </a:lnTo>
                <a:lnTo>
                  <a:pt x="3920" y="1304"/>
                </a:lnTo>
                <a:lnTo>
                  <a:pt x="3920" y="1304"/>
                </a:lnTo>
                <a:lnTo>
                  <a:pt x="3918" y="1302"/>
                </a:lnTo>
                <a:lnTo>
                  <a:pt x="3918" y="1302"/>
                </a:lnTo>
                <a:lnTo>
                  <a:pt x="3918" y="1300"/>
                </a:lnTo>
                <a:lnTo>
                  <a:pt x="3918" y="1300"/>
                </a:lnTo>
                <a:lnTo>
                  <a:pt x="3918" y="1298"/>
                </a:lnTo>
                <a:lnTo>
                  <a:pt x="3918" y="1298"/>
                </a:lnTo>
                <a:lnTo>
                  <a:pt x="3918" y="1298"/>
                </a:lnTo>
                <a:lnTo>
                  <a:pt x="3920" y="1296"/>
                </a:lnTo>
                <a:lnTo>
                  <a:pt x="3918" y="1296"/>
                </a:lnTo>
                <a:lnTo>
                  <a:pt x="3918" y="1294"/>
                </a:lnTo>
                <a:lnTo>
                  <a:pt x="3918" y="1294"/>
                </a:lnTo>
                <a:lnTo>
                  <a:pt x="3920" y="1294"/>
                </a:lnTo>
                <a:lnTo>
                  <a:pt x="3920" y="1292"/>
                </a:lnTo>
                <a:lnTo>
                  <a:pt x="3920" y="1292"/>
                </a:lnTo>
                <a:lnTo>
                  <a:pt x="3918" y="1289"/>
                </a:lnTo>
                <a:lnTo>
                  <a:pt x="3918" y="1289"/>
                </a:lnTo>
                <a:lnTo>
                  <a:pt x="3916" y="1287"/>
                </a:lnTo>
                <a:lnTo>
                  <a:pt x="3918" y="1289"/>
                </a:lnTo>
                <a:lnTo>
                  <a:pt x="3920" y="1289"/>
                </a:lnTo>
                <a:lnTo>
                  <a:pt x="3920" y="1287"/>
                </a:lnTo>
                <a:lnTo>
                  <a:pt x="3920" y="1287"/>
                </a:lnTo>
                <a:lnTo>
                  <a:pt x="3920" y="1287"/>
                </a:lnTo>
                <a:lnTo>
                  <a:pt x="3920" y="1285"/>
                </a:lnTo>
                <a:lnTo>
                  <a:pt x="3920" y="1287"/>
                </a:lnTo>
                <a:lnTo>
                  <a:pt x="3920" y="1289"/>
                </a:lnTo>
                <a:lnTo>
                  <a:pt x="3920" y="1292"/>
                </a:lnTo>
                <a:lnTo>
                  <a:pt x="3920" y="1294"/>
                </a:lnTo>
                <a:lnTo>
                  <a:pt x="3920" y="1296"/>
                </a:lnTo>
                <a:lnTo>
                  <a:pt x="3924" y="1300"/>
                </a:lnTo>
                <a:lnTo>
                  <a:pt x="3924" y="1302"/>
                </a:lnTo>
                <a:lnTo>
                  <a:pt x="3929" y="1300"/>
                </a:lnTo>
                <a:lnTo>
                  <a:pt x="3929" y="1300"/>
                </a:lnTo>
                <a:lnTo>
                  <a:pt x="3931" y="1300"/>
                </a:lnTo>
                <a:lnTo>
                  <a:pt x="3933" y="1298"/>
                </a:lnTo>
                <a:lnTo>
                  <a:pt x="3933" y="1298"/>
                </a:lnTo>
                <a:lnTo>
                  <a:pt x="3933" y="1298"/>
                </a:lnTo>
                <a:lnTo>
                  <a:pt x="3933" y="1300"/>
                </a:lnTo>
                <a:lnTo>
                  <a:pt x="3937" y="1302"/>
                </a:lnTo>
                <a:lnTo>
                  <a:pt x="3937" y="1304"/>
                </a:lnTo>
                <a:lnTo>
                  <a:pt x="3937" y="1306"/>
                </a:lnTo>
                <a:lnTo>
                  <a:pt x="3939" y="1304"/>
                </a:lnTo>
                <a:lnTo>
                  <a:pt x="3939" y="1304"/>
                </a:lnTo>
                <a:lnTo>
                  <a:pt x="3939" y="1306"/>
                </a:lnTo>
                <a:lnTo>
                  <a:pt x="3937" y="1306"/>
                </a:lnTo>
                <a:lnTo>
                  <a:pt x="3939" y="1308"/>
                </a:lnTo>
                <a:lnTo>
                  <a:pt x="3939" y="1313"/>
                </a:lnTo>
                <a:lnTo>
                  <a:pt x="3941" y="1315"/>
                </a:lnTo>
                <a:lnTo>
                  <a:pt x="3941" y="1317"/>
                </a:lnTo>
                <a:lnTo>
                  <a:pt x="3941" y="1323"/>
                </a:lnTo>
                <a:lnTo>
                  <a:pt x="3943" y="1325"/>
                </a:lnTo>
                <a:lnTo>
                  <a:pt x="3943" y="1327"/>
                </a:lnTo>
                <a:lnTo>
                  <a:pt x="3945" y="1329"/>
                </a:lnTo>
                <a:lnTo>
                  <a:pt x="3945" y="1329"/>
                </a:lnTo>
                <a:lnTo>
                  <a:pt x="3945" y="1329"/>
                </a:lnTo>
                <a:lnTo>
                  <a:pt x="3950" y="1334"/>
                </a:lnTo>
                <a:lnTo>
                  <a:pt x="3952" y="1336"/>
                </a:lnTo>
                <a:lnTo>
                  <a:pt x="3952" y="1334"/>
                </a:lnTo>
                <a:lnTo>
                  <a:pt x="3952" y="1331"/>
                </a:lnTo>
                <a:lnTo>
                  <a:pt x="3952" y="1331"/>
                </a:lnTo>
                <a:lnTo>
                  <a:pt x="3952" y="1334"/>
                </a:lnTo>
                <a:lnTo>
                  <a:pt x="3954" y="1334"/>
                </a:lnTo>
                <a:lnTo>
                  <a:pt x="3954" y="1336"/>
                </a:lnTo>
                <a:lnTo>
                  <a:pt x="3954" y="1336"/>
                </a:lnTo>
                <a:lnTo>
                  <a:pt x="3952" y="1336"/>
                </a:lnTo>
                <a:lnTo>
                  <a:pt x="3952" y="1338"/>
                </a:lnTo>
                <a:lnTo>
                  <a:pt x="3952" y="1338"/>
                </a:lnTo>
                <a:lnTo>
                  <a:pt x="3954" y="1338"/>
                </a:lnTo>
                <a:lnTo>
                  <a:pt x="3954" y="1336"/>
                </a:lnTo>
                <a:lnTo>
                  <a:pt x="3956" y="1336"/>
                </a:lnTo>
                <a:lnTo>
                  <a:pt x="3956" y="1334"/>
                </a:lnTo>
                <a:lnTo>
                  <a:pt x="3956" y="1336"/>
                </a:lnTo>
                <a:lnTo>
                  <a:pt x="3956" y="1338"/>
                </a:lnTo>
                <a:lnTo>
                  <a:pt x="3956" y="1338"/>
                </a:lnTo>
                <a:lnTo>
                  <a:pt x="3956" y="1338"/>
                </a:lnTo>
                <a:lnTo>
                  <a:pt x="3956" y="1338"/>
                </a:lnTo>
                <a:lnTo>
                  <a:pt x="3956" y="1340"/>
                </a:lnTo>
                <a:lnTo>
                  <a:pt x="3956" y="1342"/>
                </a:lnTo>
                <a:lnTo>
                  <a:pt x="3958" y="1342"/>
                </a:lnTo>
                <a:lnTo>
                  <a:pt x="3958" y="1342"/>
                </a:lnTo>
                <a:lnTo>
                  <a:pt x="3958" y="1340"/>
                </a:lnTo>
                <a:lnTo>
                  <a:pt x="3958" y="1340"/>
                </a:lnTo>
                <a:lnTo>
                  <a:pt x="3960" y="1340"/>
                </a:lnTo>
                <a:lnTo>
                  <a:pt x="3960" y="1340"/>
                </a:lnTo>
                <a:lnTo>
                  <a:pt x="3962" y="1340"/>
                </a:lnTo>
                <a:lnTo>
                  <a:pt x="3964" y="1342"/>
                </a:lnTo>
                <a:lnTo>
                  <a:pt x="3964" y="1342"/>
                </a:lnTo>
                <a:lnTo>
                  <a:pt x="3964" y="1342"/>
                </a:lnTo>
                <a:lnTo>
                  <a:pt x="3964" y="1344"/>
                </a:lnTo>
                <a:lnTo>
                  <a:pt x="3964" y="1344"/>
                </a:lnTo>
                <a:lnTo>
                  <a:pt x="3966" y="1344"/>
                </a:lnTo>
                <a:lnTo>
                  <a:pt x="3966" y="1346"/>
                </a:lnTo>
                <a:lnTo>
                  <a:pt x="3966" y="1346"/>
                </a:lnTo>
                <a:lnTo>
                  <a:pt x="3966" y="1348"/>
                </a:lnTo>
                <a:lnTo>
                  <a:pt x="3968" y="1348"/>
                </a:lnTo>
                <a:lnTo>
                  <a:pt x="3968" y="1348"/>
                </a:lnTo>
                <a:lnTo>
                  <a:pt x="3968" y="1348"/>
                </a:lnTo>
                <a:lnTo>
                  <a:pt x="3968" y="1350"/>
                </a:lnTo>
                <a:lnTo>
                  <a:pt x="3968" y="1350"/>
                </a:lnTo>
                <a:lnTo>
                  <a:pt x="3966" y="1352"/>
                </a:lnTo>
                <a:lnTo>
                  <a:pt x="3966" y="1350"/>
                </a:lnTo>
                <a:lnTo>
                  <a:pt x="3964" y="1348"/>
                </a:lnTo>
                <a:lnTo>
                  <a:pt x="3962" y="1348"/>
                </a:lnTo>
                <a:lnTo>
                  <a:pt x="3962" y="1350"/>
                </a:lnTo>
                <a:lnTo>
                  <a:pt x="3964" y="1352"/>
                </a:lnTo>
                <a:lnTo>
                  <a:pt x="3964" y="1354"/>
                </a:lnTo>
                <a:lnTo>
                  <a:pt x="3966" y="1357"/>
                </a:lnTo>
                <a:lnTo>
                  <a:pt x="3968" y="1357"/>
                </a:lnTo>
                <a:lnTo>
                  <a:pt x="3968" y="1357"/>
                </a:lnTo>
                <a:lnTo>
                  <a:pt x="3968" y="1354"/>
                </a:lnTo>
                <a:lnTo>
                  <a:pt x="3968" y="1352"/>
                </a:lnTo>
                <a:lnTo>
                  <a:pt x="3968" y="1352"/>
                </a:lnTo>
                <a:lnTo>
                  <a:pt x="3971" y="1350"/>
                </a:lnTo>
                <a:lnTo>
                  <a:pt x="3971" y="1350"/>
                </a:lnTo>
                <a:lnTo>
                  <a:pt x="3971" y="1352"/>
                </a:lnTo>
                <a:lnTo>
                  <a:pt x="3971" y="1357"/>
                </a:lnTo>
                <a:lnTo>
                  <a:pt x="3971" y="1357"/>
                </a:lnTo>
                <a:lnTo>
                  <a:pt x="3973" y="1359"/>
                </a:lnTo>
                <a:lnTo>
                  <a:pt x="3973" y="1359"/>
                </a:lnTo>
                <a:lnTo>
                  <a:pt x="3973" y="1361"/>
                </a:lnTo>
                <a:lnTo>
                  <a:pt x="3973" y="1363"/>
                </a:lnTo>
                <a:lnTo>
                  <a:pt x="3975" y="1367"/>
                </a:lnTo>
                <a:lnTo>
                  <a:pt x="3977" y="1373"/>
                </a:lnTo>
                <a:lnTo>
                  <a:pt x="3977" y="1375"/>
                </a:lnTo>
                <a:lnTo>
                  <a:pt x="3979" y="1375"/>
                </a:lnTo>
                <a:lnTo>
                  <a:pt x="3977" y="1380"/>
                </a:lnTo>
                <a:lnTo>
                  <a:pt x="3977" y="1382"/>
                </a:lnTo>
                <a:lnTo>
                  <a:pt x="3977" y="1384"/>
                </a:lnTo>
                <a:lnTo>
                  <a:pt x="3977" y="1386"/>
                </a:lnTo>
                <a:lnTo>
                  <a:pt x="3975" y="1386"/>
                </a:lnTo>
                <a:lnTo>
                  <a:pt x="3975" y="1390"/>
                </a:lnTo>
                <a:lnTo>
                  <a:pt x="3975" y="1390"/>
                </a:lnTo>
                <a:lnTo>
                  <a:pt x="3973" y="1392"/>
                </a:lnTo>
                <a:lnTo>
                  <a:pt x="3973" y="1399"/>
                </a:lnTo>
                <a:lnTo>
                  <a:pt x="3973" y="1399"/>
                </a:lnTo>
                <a:lnTo>
                  <a:pt x="3975" y="1399"/>
                </a:lnTo>
                <a:lnTo>
                  <a:pt x="3977" y="1399"/>
                </a:lnTo>
                <a:lnTo>
                  <a:pt x="3977" y="1396"/>
                </a:lnTo>
                <a:lnTo>
                  <a:pt x="3979" y="1394"/>
                </a:lnTo>
                <a:lnTo>
                  <a:pt x="3979" y="1394"/>
                </a:lnTo>
                <a:lnTo>
                  <a:pt x="3979" y="1394"/>
                </a:lnTo>
                <a:lnTo>
                  <a:pt x="3979" y="1394"/>
                </a:lnTo>
                <a:lnTo>
                  <a:pt x="3979" y="1392"/>
                </a:lnTo>
                <a:lnTo>
                  <a:pt x="3979" y="1392"/>
                </a:lnTo>
                <a:lnTo>
                  <a:pt x="3979" y="1394"/>
                </a:lnTo>
                <a:lnTo>
                  <a:pt x="3979" y="1396"/>
                </a:lnTo>
                <a:lnTo>
                  <a:pt x="3979" y="1399"/>
                </a:lnTo>
                <a:lnTo>
                  <a:pt x="3979" y="1399"/>
                </a:lnTo>
                <a:lnTo>
                  <a:pt x="3979" y="1401"/>
                </a:lnTo>
                <a:lnTo>
                  <a:pt x="3979" y="1401"/>
                </a:lnTo>
                <a:lnTo>
                  <a:pt x="3981" y="1401"/>
                </a:lnTo>
                <a:lnTo>
                  <a:pt x="3981" y="1399"/>
                </a:lnTo>
                <a:lnTo>
                  <a:pt x="3981" y="1399"/>
                </a:lnTo>
                <a:lnTo>
                  <a:pt x="3983" y="1396"/>
                </a:lnTo>
                <a:lnTo>
                  <a:pt x="3983" y="1399"/>
                </a:lnTo>
                <a:lnTo>
                  <a:pt x="3983" y="1399"/>
                </a:lnTo>
                <a:lnTo>
                  <a:pt x="3983" y="1399"/>
                </a:lnTo>
                <a:lnTo>
                  <a:pt x="3983" y="1401"/>
                </a:lnTo>
                <a:lnTo>
                  <a:pt x="3983" y="1403"/>
                </a:lnTo>
                <a:lnTo>
                  <a:pt x="3985" y="1403"/>
                </a:lnTo>
                <a:lnTo>
                  <a:pt x="3987" y="1403"/>
                </a:lnTo>
                <a:lnTo>
                  <a:pt x="3987" y="1401"/>
                </a:lnTo>
                <a:lnTo>
                  <a:pt x="3989" y="1399"/>
                </a:lnTo>
                <a:lnTo>
                  <a:pt x="3989" y="1399"/>
                </a:lnTo>
                <a:lnTo>
                  <a:pt x="3989" y="1401"/>
                </a:lnTo>
                <a:lnTo>
                  <a:pt x="3989" y="1401"/>
                </a:lnTo>
                <a:lnTo>
                  <a:pt x="3987" y="1403"/>
                </a:lnTo>
                <a:lnTo>
                  <a:pt x="3989" y="1403"/>
                </a:lnTo>
                <a:lnTo>
                  <a:pt x="3989" y="1403"/>
                </a:lnTo>
                <a:lnTo>
                  <a:pt x="3992" y="1403"/>
                </a:lnTo>
                <a:lnTo>
                  <a:pt x="3994" y="1401"/>
                </a:lnTo>
                <a:lnTo>
                  <a:pt x="3994" y="1399"/>
                </a:lnTo>
                <a:lnTo>
                  <a:pt x="3996" y="1396"/>
                </a:lnTo>
                <a:lnTo>
                  <a:pt x="3998" y="1396"/>
                </a:lnTo>
                <a:lnTo>
                  <a:pt x="4000" y="1394"/>
                </a:lnTo>
                <a:lnTo>
                  <a:pt x="4000" y="1394"/>
                </a:lnTo>
                <a:lnTo>
                  <a:pt x="4000" y="1394"/>
                </a:lnTo>
                <a:lnTo>
                  <a:pt x="4000" y="1394"/>
                </a:lnTo>
                <a:lnTo>
                  <a:pt x="4002" y="1394"/>
                </a:lnTo>
                <a:lnTo>
                  <a:pt x="4004" y="1392"/>
                </a:lnTo>
                <a:lnTo>
                  <a:pt x="4002" y="1392"/>
                </a:lnTo>
                <a:lnTo>
                  <a:pt x="4002" y="1390"/>
                </a:lnTo>
                <a:lnTo>
                  <a:pt x="4002" y="1388"/>
                </a:lnTo>
                <a:lnTo>
                  <a:pt x="4002" y="1388"/>
                </a:lnTo>
                <a:lnTo>
                  <a:pt x="4002" y="1388"/>
                </a:lnTo>
                <a:lnTo>
                  <a:pt x="4002" y="1390"/>
                </a:lnTo>
                <a:lnTo>
                  <a:pt x="4002" y="1390"/>
                </a:lnTo>
                <a:lnTo>
                  <a:pt x="4004" y="1392"/>
                </a:lnTo>
                <a:lnTo>
                  <a:pt x="4004" y="1392"/>
                </a:lnTo>
                <a:lnTo>
                  <a:pt x="4006" y="1392"/>
                </a:lnTo>
                <a:lnTo>
                  <a:pt x="4008" y="1392"/>
                </a:lnTo>
                <a:lnTo>
                  <a:pt x="4010" y="1388"/>
                </a:lnTo>
                <a:lnTo>
                  <a:pt x="4010" y="1388"/>
                </a:lnTo>
                <a:lnTo>
                  <a:pt x="4010" y="1386"/>
                </a:lnTo>
                <a:lnTo>
                  <a:pt x="4012" y="1384"/>
                </a:lnTo>
                <a:lnTo>
                  <a:pt x="4010" y="1382"/>
                </a:lnTo>
                <a:lnTo>
                  <a:pt x="4012" y="1380"/>
                </a:lnTo>
                <a:lnTo>
                  <a:pt x="4010" y="1380"/>
                </a:lnTo>
                <a:lnTo>
                  <a:pt x="4010" y="1380"/>
                </a:lnTo>
                <a:lnTo>
                  <a:pt x="4012" y="1380"/>
                </a:lnTo>
                <a:lnTo>
                  <a:pt x="4015" y="1382"/>
                </a:lnTo>
                <a:lnTo>
                  <a:pt x="4015" y="1382"/>
                </a:lnTo>
                <a:lnTo>
                  <a:pt x="4017" y="1384"/>
                </a:lnTo>
                <a:lnTo>
                  <a:pt x="4015" y="1384"/>
                </a:lnTo>
                <a:lnTo>
                  <a:pt x="4017" y="1386"/>
                </a:lnTo>
                <a:lnTo>
                  <a:pt x="4017" y="1388"/>
                </a:lnTo>
                <a:lnTo>
                  <a:pt x="4019" y="1390"/>
                </a:lnTo>
                <a:lnTo>
                  <a:pt x="4019" y="1392"/>
                </a:lnTo>
                <a:lnTo>
                  <a:pt x="4021" y="1392"/>
                </a:lnTo>
                <a:lnTo>
                  <a:pt x="4023" y="1392"/>
                </a:lnTo>
                <a:lnTo>
                  <a:pt x="4023" y="1392"/>
                </a:lnTo>
                <a:lnTo>
                  <a:pt x="4023" y="1390"/>
                </a:lnTo>
                <a:lnTo>
                  <a:pt x="4023" y="1392"/>
                </a:lnTo>
                <a:lnTo>
                  <a:pt x="4023" y="1392"/>
                </a:lnTo>
                <a:lnTo>
                  <a:pt x="4023" y="1396"/>
                </a:lnTo>
                <a:lnTo>
                  <a:pt x="4021" y="1396"/>
                </a:lnTo>
                <a:lnTo>
                  <a:pt x="4021" y="1399"/>
                </a:lnTo>
                <a:lnTo>
                  <a:pt x="4023" y="1401"/>
                </a:lnTo>
                <a:lnTo>
                  <a:pt x="4025" y="1407"/>
                </a:lnTo>
                <a:lnTo>
                  <a:pt x="4023" y="1409"/>
                </a:lnTo>
                <a:lnTo>
                  <a:pt x="4025" y="1411"/>
                </a:lnTo>
                <a:lnTo>
                  <a:pt x="4025" y="1415"/>
                </a:lnTo>
                <a:lnTo>
                  <a:pt x="4025" y="1417"/>
                </a:lnTo>
                <a:lnTo>
                  <a:pt x="4027" y="1417"/>
                </a:lnTo>
                <a:lnTo>
                  <a:pt x="4027" y="1419"/>
                </a:lnTo>
                <a:lnTo>
                  <a:pt x="4027" y="1419"/>
                </a:lnTo>
                <a:lnTo>
                  <a:pt x="4027" y="1419"/>
                </a:lnTo>
                <a:lnTo>
                  <a:pt x="4027" y="1422"/>
                </a:lnTo>
                <a:lnTo>
                  <a:pt x="4027" y="1424"/>
                </a:lnTo>
                <a:lnTo>
                  <a:pt x="4029" y="1426"/>
                </a:lnTo>
                <a:lnTo>
                  <a:pt x="4029" y="1430"/>
                </a:lnTo>
                <a:lnTo>
                  <a:pt x="4029" y="1430"/>
                </a:lnTo>
                <a:lnTo>
                  <a:pt x="4029" y="1432"/>
                </a:lnTo>
                <a:lnTo>
                  <a:pt x="4029" y="1434"/>
                </a:lnTo>
                <a:lnTo>
                  <a:pt x="4031" y="1430"/>
                </a:lnTo>
                <a:lnTo>
                  <a:pt x="4031" y="1430"/>
                </a:lnTo>
                <a:lnTo>
                  <a:pt x="4031" y="1432"/>
                </a:lnTo>
                <a:lnTo>
                  <a:pt x="4031" y="1432"/>
                </a:lnTo>
                <a:lnTo>
                  <a:pt x="4033" y="1436"/>
                </a:lnTo>
                <a:lnTo>
                  <a:pt x="4033" y="1438"/>
                </a:lnTo>
                <a:lnTo>
                  <a:pt x="4036" y="1440"/>
                </a:lnTo>
                <a:lnTo>
                  <a:pt x="4036" y="1445"/>
                </a:lnTo>
                <a:lnTo>
                  <a:pt x="4038" y="1447"/>
                </a:lnTo>
                <a:lnTo>
                  <a:pt x="4038" y="1447"/>
                </a:lnTo>
                <a:lnTo>
                  <a:pt x="4038" y="1449"/>
                </a:lnTo>
                <a:lnTo>
                  <a:pt x="4038" y="1451"/>
                </a:lnTo>
                <a:lnTo>
                  <a:pt x="4036" y="1451"/>
                </a:lnTo>
                <a:lnTo>
                  <a:pt x="4038" y="1453"/>
                </a:lnTo>
                <a:lnTo>
                  <a:pt x="4036" y="1453"/>
                </a:lnTo>
                <a:lnTo>
                  <a:pt x="4036" y="1455"/>
                </a:lnTo>
                <a:lnTo>
                  <a:pt x="4036" y="1455"/>
                </a:lnTo>
                <a:lnTo>
                  <a:pt x="4038" y="1455"/>
                </a:lnTo>
                <a:lnTo>
                  <a:pt x="4038" y="1457"/>
                </a:lnTo>
                <a:lnTo>
                  <a:pt x="4038" y="1457"/>
                </a:lnTo>
                <a:lnTo>
                  <a:pt x="4038" y="1459"/>
                </a:lnTo>
                <a:lnTo>
                  <a:pt x="4038" y="1459"/>
                </a:lnTo>
                <a:lnTo>
                  <a:pt x="4038" y="1459"/>
                </a:lnTo>
                <a:lnTo>
                  <a:pt x="4036" y="1461"/>
                </a:lnTo>
                <a:lnTo>
                  <a:pt x="4038" y="1461"/>
                </a:lnTo>
                <a:lnTo>
                  <a:pt x="4038" y="1461"/>
                </a:lnTo>
                <a:lnTo>
                  <a:pt x="4040" y="1461"/>
                </a:lnTo>
                <a:lnTo>
                  <a:pt x="4040" y="1461"/>
                </a:lnTo>
                <a:lnTo>
                  <a:pt x="4040" y="1461"/>
                </a:lnTo>
                <a:lnTo>
                  <a:pt x="4040" y="1463"/>
                </a:lnTo>
                <a:lnTo>
                  <a:pt x="4038" y="1463"/>
                </a:lnTo>
                <a:lnTo>
                  <a:pt x="4038" y="1466"/>
                </a:lnTo>
                <a:lnTo>
                  <a:pt x="4038" y="1466"/>
                </a:lnTo>
                <a:lnTo>
                  <a:pt x="4038" y="1468"/>
                </a:lnTo>
                <a:lnTo>
                  <a:pt x="4038" y="1470"/>
                </a:lnTo>
                <a:lnTo>
                  <a:pt x="4038" y="1470"/>
                </a:lnTo>
                <a:lnTo>
                  <a:pt x="4038" y="1472"/>
                </a:lnTo>
                <a:lnTo>
                  <a:pt x="4036" y="1474"/>
                </a:lnTo>
                <a:lnTo>
                  <a:pt x="4036" y="1476"/>
                </a:lnTo>
                <a:lnTo>
                  <a:pt x="4036" y="1476"/>
                </a:lnTo>
                <a:lnTo>
                  <a:pt x="4033" y="1478"/>
                </a:lnTo>
                <a:lnTo>
                  <a:pt x="4036" y="1482"/>
                </a:lnTo>
                <a:lnTo>
                  <a:pt x="4036" y="1484"/>
                </a:lnTo>
                <a:lnTo>
                  <a:pt x="4036" y="1487"/>
                </a:lnTo>
                <a:lnTo>
                  <a:pt x="4036" y="1487"/>
                </a:lnTo>
                <a:lnTo>
                  <a:pt x="4038" y="1484"/>
                </a:lnTo>
                <a:lnTo>
                  <a:pt x="4038" y="1484"/>
                </a:lnTo>
                <a:lnTo>
                  <a:pt x="4036" y="1489"/>
                </a:lnTo>
                <a:lnTo>
                  <a:pt x="4036" y="1493"/>
                </a:lnTo>
                <a:lnTo>
                  <a:pt x="4033" y="1495"/>
                </a:lnTo>
                <a:lnTo>
                  <a:pt x="4033" y="1497"/>
                </a:lnTo>
                <a:lnTo>
                  <a:pt x="4031" y="1501"/>
                </a:lnTo>
                <a:lnTo>
                  <a:pt x="4031" y="1505"/>
                </a:lnTo>
                <a:lnTo>
                  <a:pt x="4031" y="1508"/>
                </a:lnTo>
                <a:lnTo>
                  <a:pt x="4031" y="1510"/>
                </a:lnTo>
                <a:lnTo>
                  <a:pt x="4031" y="1514"/>
                </a:lnTo>
                <a:lnTo>
                  <a:pt x="4033" y="1514"/>
                </a:lnTo>
                <a:lnTo>
                  <a:pt x="4033" y="1514"/>
                </a:lnTo>
                <a:lnTo>
                  <a:pt x="4033" y="1512"/>
                </a:lnTo>
                <a:lnTo>
                  <a:pt x="4036" y="1512"/>
                </a:lnTo>
                <a:lnTo>
                  <a:pt x="4036" y="1512"/>
                </a:lnTo>
                <a:lnTo>
                  <a:pt x="4038" y="1512"/>
                </a:lnTo>
                <a:lnTo>
                  <a:pt x="4038" y="1512"/>
                </a:lnTo>
                <a:lnTo>
                  <a:pt x="4040" y="1516"/>
                </a:lnTo>
                <a:lnTo>
                  <a:pt x="4040" y="1516"/>
                </a:lnTo>
                <a:lnTo>
                  <a:pt x="4042" y="1516"/>
                </a:lnTo>
                <a:lnTo>
                  <a:pt x="4042" y="1518"/>
                </a:lnTo>
                <a:lnTo>
                  <a:pt x="4042" y="1520"/>
                </a:lnTo>
                <a:lnTo>
                  <a:pt x="4044" y="1520"/>
                </a:lnTo>
                <a:lnTo>
                  <a:pt x="4044" y="1520"/>
                </a:lnTo>
                <a:lnTo>
                  <a:pt x="4046" y="1522"/>
                </a:lnTo>
                <a:lnTo>
                  <a:pt x="4046" y="1522"/>
                </a:lnTo>
                <a:lnTo>
                  <a:pt x="4048" y="1524"/>
                </a:lnTo>
                <a:lnTo>
                  <a:pt x="4048" y="1526"/>
                </a:lnTo>
                <a:lnTo>
                  <a:pt x="4050" y="1526"/>
                </a:lnTo>
                <a:lnTo>
                  <a:pt x="4050" y="1526"/>
                </a:lnTo>
                <a:lnTo>
                  <a:pt x="4050" y="1526"/>
                </a:lnTo>
                <a:lnTo>
                  <a:pt x="4050" y="1528"/>
                </a:lnTo>
                <a:lnTo>
                  <a:pt x="4052" y="1528"/>
                </a:lnTo>
                <a:lnTo>
                  <a:pt x="4052" y="1528"/>
                </a:lnTo>
                <a:lnTo>
                  <a:pt x="4052" y="1533"/>
                </a:lnTo>
                <a:lnTo>
                  <a:pt x="4054" y="1535"/>
                </a:lnTo>
                <a:lnTo>
                  <a:pt x="4059" y="1539"/>
                </a:lnTo>
                <a:lnTo>
                  <a:pt x="4059" y="1541"/>
                </a:lnTo>
                <a:lnTo>
                  <a:pt x="4061" y="1543"/>
                </a:lnTo>
                <a:lnTo>
                  <a:pt x="4061" y="1545"/>
                </a:lnTo>
                <a:lnTo>
                  <a:pt x="4063" y="1547"/>
                </a:lnTo>
                <a:lnTo>
                  <a:pt x="4061" y="1552"/>
                </a:lnTo>
                <a:lnTo>
                  <a:pt x="4063" y="1558"/>
                </a:lnTo>
                <a:lnTo>
                  <a:pt x="4065" y="1564"/>
                </a:lnTo>
                <a:lnTo>
                  <a:pt x="4065" y="1568"/>
                </a:lnTo>
                <a:lnTo>
                  <a:pt x="4067" y="1570"/>
                </a:lnTo>
                <a:lnTo>
                  <a:pt x="4067" y="1573"/>
                </a:lnTo>
                <a:lnTo>
                  <a:pt x="4067" y="1573"/>
                </a:lnTo>
                <a:lnTo>
                  <a:pt x="4067" y="1575"/>
                </a:lnTo>
                <a:lnTo>
                  <a:pt x="4067" y="1575"/>
                </a:lnTo>
                <a:lnTo>
                  <a:pt x="4067" y="1575"/>
                </a:lnTo>
                <a:lnTo>
                  <a:pt x="4069" y="1577"/>
                </a:lnTo>
                <a:lnTo>
                  <a:pt x="4071" y="1579"/>
                </a:lnTo>
                <a:lnTo>
                  <a:pt x="4073" y="1581"/>
                </a:lnTo>
                <a:lnTo>
                  <a:pt x="4075" y="1585"/>
                </a:lnTo>
                <a:lnTo>
                  <a:pt x="4075" y="1585"/>
                </a:lnTo>
                <a:lnTo>
                  <a:pt x="4075" y="1587"/>
                </a:lnTo>
                <a:lnTo>
                  <a:pt x="4075" y="1589"/>
                </a:lnTo>
                <a:lnTo>
                  <a:pt x="4075" y="1591"/>
                </a:lnTo>
                <a:lnTo>
                  <a:pt x="4077" y="1591"/>
                </a:lnTo>
                <a:lnTo>
                  <a:pt x="4077" y="1593"/>
                </a:lnTo>
                <a:lnTo>
                  <a:pt x="4082" y="1593"/>
                </a:lnTo>
                <a:lnTo>
                  <a:pt x="4084" y="1596"/>
                </a:lnTo>
                <a:lnTo>
                  <a:pt x="4088" y="1600"/>
                </a:lnTo>
                <a:lnTo>
                  <a:pt x="4094" y="1602"/>
                </a:lnTo>
                <a:lnTo>
                  <a:pt x="4096" y="1604"/>
                </a:lnTo>
                <a:lnTo>
                  <a:pt x="4098" y="1606"/>
                </a:lnTo>
                <a:lnTo>
                  <a:pt x="4105" y="1608"/>
                </a:lnTo>
                <a:lnTo>
                  <a:pt x="4105" y="1610"/>
                </a:lnTo>
                <a:lnTo>
                  <a:pt x="4107" y="1610"/>
                </a:lnTo>
                <a:lnTo>
                  <a:pt x="4107" y="1612"/>
                </a:lnTo>
                <a:lnTo>
                  <a:pt x="4109" y="1612"/>
                </a:lnTo>
                <a:lnTo>
                  <a:pt x="4111" y="1610"/>
                </a:lnTo>
                <a:lnTo>
                  <a:pt x="4111" y="1610"/>
                </a:lnTo>
                <a:lnTo>
                  <a:pt x="4113" y="1610"/>
                </a:lnTo>
                <a:lnTo>
                  <a:pt x="4115" y="1610"/>
                </a:lnTo>
                <a:lnTo>
                  <a:pt x="4115" y="1608"/>
                </a:lnTo>
                <a:lnTo>
                  <a:pt x="4113" y="1608"/>
                </a:lnTo>
                <a:lnTo>
                  <a:pt x="4115" y="1608"/>
                </a:lnTo>
                <a:lnTo>
                  <a:pt x="4115" y="1608"/>
                </a:lnTo>
                <a:lnTo>
                  <a:pt x="4115" y="1610"/>
                </a:lnTo>
                <a:lnTo>
                  <a:pt x="4115" y="1610"/>
                </a:lnTo>
                <a:lnTo>
                  <a:pt x="4115" y="1610"/>
                </a:lnTo>
                <a:lnTo>
                  <a:pt x="4117" y="1612"/>
                </a:lnTo>
                <a:lnTo>
                  <a:pt x="4117" y="1610"/>
                </a:lnTo>
                <a:lnTo>
                  <a:pt x="4119" y="1610"/>
                </a:lnTo>
                <a:lnTo>
                  <a:pt x="4119" y="1610"/>
                </a:lnTo>
                <a:lnTo>
                  <a:pt x="4117" y="1606"/>
                </a:lnTo>
                <a:lnTo>
                  <a:pt x="4113" y="1598"/>
                </a:lnTo>
                <a:lnTo>
                  <a:pt x="4111" y="1596"/>
                </a:lnTo>
                <a:lnTo>
                  <a:pt x="4111" y="1593"/>
                </a:lnTo>
                <a:lnTo>
                  <a:pt x="4107" y="1591"/>
                </a:lnTo>
                <a:lnTo>
                  <a:pt x="4107" y="1591"/>
                </a:lnTo>
                <a:lnTo>
                  <a:pt x="4107" y="1589"/>
                </a:lnTo>
                <a:lnTo>
                  <a:pt x="4107" y="1585"/>
                </a:lnTo>
                <a:lnTo>
                  <a:pt x="4107" y="1583"/>
                </a:lnTo>
                <a:lnTo>
                  <a:pt x="4107" y="1581"/>
                </a:lnTo>
                <a:lnTo>
                  <a:pt x="4105" y="1579"/>
                </a:lnTo>
                <a:lnTo>
                  <a:pt x="4105" y="1577"/>
                </a:lnTo>
                <a:lnTo>
                  <a:pt x="4107" y="1575"/>
                </a:lnTo>
                <a:lnTo>
                  <a:pt x="4107" y="1568"/>
                </a:lnTo>
                <a:lnTo>
                  <a:pt x="4107" y="1564"/>
                </a:lnTo>
                <a:lnTo>
                  <a:pt x="4107" y="1562"/>
                </a:lnTo>
                <a:lnTo>
                  <a:pt x="4103" y="1556"/>
                </a:lnTo>
                <a:lnTo>
                  <a:pt x="4100" y="1554"/>
                </a:lnTo>
                <a:lnTo>
                  <a:pt x="4100" y="1552"/>
                </a:lnTo>
                <a:lnTo>
                  <a:pt x="4098" y="1552"/>
                </a:lnTo>
                <a:lnTo>
                  <a:pt x="4096" y="1549"/>
                </a:lnTo>
                <a:lnTo>
                  <a:pt x="4092" y="1547"/>
                </a:lnTo>
                <a:lnTo>
                  <a:pt x="4090" y="1543"/>
                </a:lnTo>
                <a:lnTo>
                  <a:pt x="4090" y="1541"/>
                </a:lnTo>
                <a:lnTo>
                  <a:pt x="4086" y="1541"/>
                </a:lnTo>
                <a:lnTo>
                  <a:pt x="4082" y="1539"/>
                </a:lnTo>
                <a:lnTo>
                  <a:pt x="4080" y="1535"/>
                </a:lnTo>
                <a:lnTo>
                  <a:pt x="4077" y="1533"/>
                </a:lnTo>
                <a:lnTo>
                  <a:pt x="4077" y="1533"/>
                </a:lnTo>
                <a:lnTo>
                  <a:pt x="4075" y="1533"/>
                </a:lnTo>
                <a:lnTo>
                  <a:pt x="4073" y="1533"/>
                </a:lnTo>
                <a:lnTo>
                  <a:pt x="4071" y="1533"/>
                </a:lnTo>
                <a:lnTo>
                  <a:pt x="4067" y="1531"/>
                </a:lnTo>
                <a:lnTo>
                  <a:pt x="4067" y="1528"/>
                </a:lnTo>
                <a:lnTo>
                  <a:pt x="4065" y="1528"/>
                </a:lnTo>
                <a:lnTo>
                  <a:pt x="4063" y="1528"/>
                </a:lnTo>
                <a:lnTo>
                  <a:pt x="4063" y="1528"/>
                </a:lnTo>
                <a:lnTo>
                  <a:pt x="4063" y="1526"/>
                </a:lnTo>
                <a:lnTo>
                  <a:pt x="4059" y="1524"/>
                </a:lnTo>
                <a:lnTo>
                  <a:pt x="4059" y="1522"/>
                </a:lnTo>
                <a:lnTo>
                  <a:pt x="4059" y="1520"/>
                </a:lnTo>
                <a:lnTo>
                  <a:pt x="4061" y="1520"/>
                </a:lnTo>
                <a:lnTo>
                  <a:pt x="4061" y="1520"/>
                </a:lnTo>
                <a:lnTo>
                  <a:pt x="4061" y="1522"/>
                </a:lnTo>
                <a:lnTo>
                  <a:pt x="4061" y="1522"/>
                </a:lnTo>
                <a:lnTo>
                  <a:pt x="4061" y="1522"/>
                </a:lnTo>
                <a:lnTo>
                  <a:pt x="4061" y="1522"/>
                </a:lnTo>
                <a:lnTo>
                  <a:pt x="4063" y="1522"/>
                </a:lnTo>
                <a:lnTo>
                  <a:pt x="4063" y="1524"/>
                </a:lnTo>
                <a:lnTo>
                  <a:pt x="4063" y="1526"/>
                </a:lnTo>
                <a:lnTo>
                  <a:pt x="4065" y="1526"/>
                </a:lnTo>
                <a:lnTo>
                  <a:pt x="4063" y="1526"/>
                </a:lnTo>
                <a:lnTo>
                  <a:pt x="4063" y="1524"/>
                </a:lnTo>
                <a:lnTo>
                  <a:pt x="4061" y="1512"/>
                </a:lnTo>
                <a:lnTo>
                  <a:pt x="4061" y="1510"/>
                </a:lnTo>
                <a:lnTo>
                  <a:pt x="4059" y="1510"/>
                </a:lnTo>
                <a:lnTo>
                  <a:pt x="4059" y="1510"/>
                </a:lnTo>
                <a:lnTo>
                  <a:pt x="4059" y="1510"/>
                </a:lnTo>
                <a:lnTo>
                  <a:pt x="4059" y="1510"/>
                </a:lnTo>
                <a:lnTo>
                  <a:pt x="4056" y="1510"/>
                </a:lnTo>
                <a:lnTo>
                  <a:pt x="4056" y="1508"/>
                </a:lnTo>
                <a:lnTo>
                  <a:pt x="4056" y="1505"/>
                </a:lnTo>
                <a:lnTo>
                  <a:pt x="4054" y="1499"/>
                </a:lnTo>
                <a:lnTo>
                  <a:pt x="4054" y="1499"/>
                </a:lnTo>
                <a:lnTo>
                  <a:pt x="4054" y="1497"/>
                </a:lnTo>
                <a:lnTo>
                  <a:pt x="4052" y="1497"/>
                </a:lnTo>
                <a:lnTo>
                  <a:pt x="4048" y="1499"/>
                </a:lnTo>
                <a:lnTo>
                  <a:pt x="4046" y="1499"/>
                </a:lnTo>
                <a:lnTo>
                  <a:pt x="4046" y="1497"/>
                </a:lnTo>
                <a:lnTo>
                  <a:pt x="4046" y="1497"/>
                </a:lnTo>
                <a:lnTo>
                  <a:pt x="4046" y="1495"/>
                </a:lnTo>
                <a:lnTo>
                  <a:pt x="4044" y="1493"/>
                </a:lnTo>
                <a:lnTo>
                  <a:pt x="4044" y="1491"/>
                </a:lnTo>
                <a:lnTo>
                  <a:pt x="4044" y="1489"/>
                </a:lnTo>
                <a:lnTo>
                  <a:pt x="4044" y="1484"/>
                </a:lnTo>
                <a:lnTo>
                  <a:pt x="4044" y="1482"/>
                </a:lnTo>
                <a:lnTo>
                  <a:pt x="4044" y="1482"/>
                </a:lnTo>
                <a:lnTo>
                  <a:pt x="4046" y="1482"/>
                </a:lnTo>
                <a:lnTo>
                  <a:pt x="4046" y="1478"/>
                </a:lnTo>
                <a:lnTo>
                  <a:pt x="4048" y="1474"/>
                </a:lnTo>
                <a:lnTo>
                  <a:pt x="4050" y="1472"/>
                </a:lnTo>
                <a:lnTo>
                  <a:pt x="4050" y="1470"/>
                </a:lnTo>
                <a:lnTo>
                  <a:pt x="4050" y="1466"/>
                </a:lnTo>
                <a:lnTo>
                  <a:pt x="4052" y="1463"/>
                </a:lnTo>
                <a:lnTo>
                  <a:pt x="4054" y="1461"/>
                </a:lnTo>
                <a:lnTo>
                  <a:pt x="4054" y="1459"/>
                </a:lnTo>
                <a:lnTo>
                  <a:pt x="4054" y="1457"/>
                </a:lnTo>
                <a:lnTo>
                  <a:pt x="4056" y="1455"/>
                </a:lnTo>
                <a:lnTo>
                  <a:pt x="4056" y="1453"/>
                </a:lnTo>
                <a:lnTo>
                  <a:pt x="4056" y="1449"/>
                </a:lnTo>
                <a:lnTo>
                  <a:pt x="4056" y="1447"/>
                </a:lnTo>
                <a:lnTo>
                  <a:pt x="4059" y="1443"/>
                </a:lnTo>
                <a:lnTo>
                  <a:pt x="4056" y="1440"/>
                </a:lnTo>
                <a:lnTo>
                  <a:pt x="4056" y="1440"/>
                </a:lnTo>
                <a:lnTo>
                  <a:pt x="4056" y="1438"/>
                </a:lnTo>
                <a:lnTo>
                  <a:pt x="4059" y="1436"/>
                </a:lnTo>
                <a:lnTo>
                  <a:pt x="4061" y="1436"/>
                </a:lnTo>
                <a:lnTo>
                  <a:pt x="4065" y="1436"/>
                </a:lnTo>
                <a:lnTo>
                  <a:pt x="4065" y="1436"/>
                </a:lnTo>
                <a:lnTo>
                  <a:pt x="4065" y="1436"/>
                </a:lnTo>
                <a:lnTo>
                  <a:pt x="4069" y="1436"/>
                </a:lnTo>
                <a:lnTo>
                  <a:pt x="4071" y="1436"/>
                </a:lnTo>
                <a:lnTo>
                  <a:pt x="4071" y="1438"/>
                </a:lnTo>
                <a:lnTo>
                  <a:pt x="4069" y="1438"/>
                </a:lnTo>
                <a:lnTo>
                  <a:pt x="4069" y="1440"/>
                </a:lnTo>
                <a:lnTo>
                  <a:pt x="4069" y="1443"/>
                </a:lnTo>
                <a:lnTo>
                  <a:pt x="4069" y="1447"/>
                </a:lnTo>
                <a:lnTo>
                  <a:pt x="4069" y="1447"/>
                </a:lnTo>
                <a:lnTo>
                  <a:pt x="4069" y="1449"/>
                </a:lnTo>
                <a:lnTo>
                  <a:pt x="4071" y="1449"/>
                </a:lnTo>
                <a:lnTo>
                  <a:pt x="4073" y="1449"/>
                </a:lnTo>
                <a:lnTo>
                  <a:pt x="4077" y="1449"/>
                </a:lnTo>
                <a:lnTo>
                  <a:pt x="4082" y="1449"/>
                </a:lnTo>
                <a:lnTo>
                  <a:pt x="4084" y="1449"/>
                </a:lnTo>
                <a:lnTo>
                  <a:pt x="4084" y="1449"/>
                </a:lnTo>
                <a:lnTo>
                  <a:pt x="4084" y="1449"/>
                </a:lnTo>
                <a:lnTo>
                  <a:pt x="4086" y="1451"/>
                </a:lnTo>
                <a:lnTo>
                  <a:pt x="4088" y="1451"/>
                </a:lnTo>
                <a:lnTo>
                  <a:pt x="4088" y="1453"/>
                </a:lnTo>
                <a:lnTo>
                  <a:pt x="4090" y="1453"/>
                </a:lnTo>
                <a:lnTo>
                  <a:pt x="4090" y="1453"/>
                </a:lnTo>
                <a:lnTo>
                  <a:pt x="4090" y="1455"/>
                </a:lnTo>
                <a:lnTo>
                  <a:pt x="4092" y="1455"/>
                </a:lnTo>
                <a:lnTo>
                  <a:pt x="4094" y="1457"/>
                </a:lnTo>
                <a:lnTo>
                  <a:pt x="4094" y="1455"/>
                </a:lnTo>
                <a:lnTo>
                  <a:pt x="4094" y="1455"/>
                </a:lnTo>
                <a:lnTo>
                  <a:pt x="4094" y="1455"/>
                </a:lnTo>
                <a:lnTo>
                  <a:pt x="4096" y="1457"/>
                </a:lnTo>
                <a:lnTo>
                  <a:pt x="4096" y="1459"/>
                </a:lnTo>
                <a:lnTo>
                  <a:pt x="4098" y="1461"/>
                </a:lnTo>
                <a:lnTo>
                  <a:pt x="4098" y="1461"/>
                </a:lnTo>
                <a:lnTo>
                  <a:pt x="4098" y="1461"/>
                </a:lnTo>
                <a:lnTo>
                  <a:pt x="4098" y="1461"/>
                </a:lnTo>
                <a:lnTo>
                  <a:pt x="4098" y="1461"/>
                </a:lnTo>
                <a:lnTo>
                  <a:pt x="4100" y="1461"/>
                </a:lnTo>
                <a:lnTo>
                  <a:pt x="4100" y="1463"/>
                </a:lnTo>
                <a:lnTo>
                  <a:pt x="4103" y="1466"/>
                </a:lnTo>
                <a:lnTo>
                  <a:pt x="4100" y="1468"/>
                </a:lnTo>
                <a:lnTo>
                  <a:pt x="4100" y="1470"/>
                </a:lnTo>
                <a:lnTo>
                  <a:pt x="4100" y="1472"/>
                </a:lnTo>
                <a:lnTo>
                  <a:pt x="4103" y="1474"/>
                </a:lnTo>
                <a:lnTo>
                  <a:pt x="4105" y="1474"/>
                </a:lnTo>
                <a:lnTo>
                  <a:pt x="4105" y="1474"/>
                </a:lnTo>
                <a:lnTo>
                  <a:pt x="4107" y="1474"/>
                </a:lnTo>
                <a:lnTo>
                  <a:pt x="4107" y="1472"/>
                </a:lnTo>
                <a:lnTo>
                  <a:pt x="4107" y="1470"/>
                </a:lnTo>
                <a:lnTo>
                  <a:pt x="4109" y="1472"/>
                </a:lnTo>
                <a:lnTo>
                  <a:pt x="4109" y="1472"/>
                </a:lnTo>
                <a:lnTo>
                  <a:pt x="4111" y="1474"/>
                </a:lnTo>
                <a:lnTo>
                  <a:pt x="4109" y="1476"/>
                </a:lnTo>
                <a:lnTo>
                  <a:pt x="4109" y="1476"/>
                </a:lnTo>
                <a:lnTo>
                  <a:pt x="4107" y="1478"/>
                </a:lnTo>
                <a:lnTo>
                  <a:pt x="4107" y="1478"/>
                </a:lnTo>
                <a:lnTo>
                  <a:pt x="4109" y="1478"/>
                </a:lnTo>
                <a:lnTo>
                  <a:pt x="4109" y="1480"/>
                </a:lnTo>
                <a:lnTo>
                  <a:pt x="4113" y="1478"/>
                </a:lnTo>
                <a:lnTo>
                  <a:pt x="4113" y="1478"/>
                </a:lnTo>
                <a:lnTo>
                  <a:pt x="4113" y="1478"/>
                </a:lnTo>
                <a:lnTo>
                  <a:pt x="4113" y="1478"/>
                </a:lnTo>
                <a:lnTo>
                  <a:pt x="4117" y="1480"/>
                </a:lnTo>
                <a:lnTo>
                  <a:pt x="4121" y="1480"/>
                </a:lnTo>
                <a:lnTo>
                  <a:pt x="4121" y="1482"/>
                </a:lnTo>
                <a:lnTo>
                  <a:pt x="4124" y="1482"/>
                </a:lnTo>
                <a:lnTo>
                  <a:pt x="4124" y="1484"/>
                </a:lnTo>
                <a:lnTo>
                  <a:pt x="4124" y="1484"/>
                </a:lnTo>
                <a:lnTo>
                  <a:pt x="4126" y="1484"/>
                </a:lnTo>
                <a:lnTo>
                  <a:pt x="4126" y="1484"/>
                </a:lnTo>
                <a:lnTo>
                  <a:pt x="4128" y="1484"/>
                </a:lnTo>
                <a:lnTo>
                  <a:pt x="4128" y="1487"/>
                </a:lnTo>
                <a:lnTo>
                  <a:pt x="4130" y="1487"/>
                </a:lnTo>
                <a:lnTo>
                  <a:pt x="4130" y="1487"/>
                </a:lnTo>
                <a:lnTo>
                  <a:pt x="4130" y="1489"/>
                </a:lnTo>
                <a:lnTo>
                  <a:pt x="4130" y="1489"/>
                </a:lnTo>
                <a:lnTo>
                  <a:pt x="4128" y="1489"/>
                </a:lnTo>
                <a:lnTo>
                  <a:pt x="4128" y="1491"/>
                </a:lnTo>
                <a:lnTo>
                  <a:pt x="4126" y="1493"/>
                </a:lnTo>
                <a:lnTo>
                  <a:pt x="4126" y="1499"/>
                </a:lnTo>
                <a:lnTo>
                  <a:pt x="4126" y="1505"/>
                </a:lnTo>
                <a:lnTo>
                  <a:pt x="4128" y="1505"/>
                </a:lnTo>
                <a:lnTo>
                  <a:pt x="4126" y="1508"/>
                </a:lnTo>
                <a:lnTo>
                  <a:pt x="4128" y="1508"/>
                </a:lnTo>
                <a:lnTo>
                  <a:pt x="4130" y="1508"/>
                </a:lnTo>
                <a:lnTo>
                  <a:pt x="4132" y="1505"/>
                </a:lnTo>
                <a:lnTo>
                  <a:pt x="4134" y="1505"/>
                </a:lnTo>
                <a:lnTo>
                  <a:pt x="4134" y="1501"/>
                </a:lnTo>
                <a:lnTo>
                  <a:pt x="4136" y="1501"/>
                </a:lnTo>
                <a:lnTo>
                  <a:pt x="4147" y="1495"/>
                </a:lnTo>
                <a:lnTo>
                  <a:pt x="4147" y="1495"/>
                </a:lnTo>
                <a:lnTo>
                  <a:pt x="4147" y="1495"/>
                </a:lnTo>
                <a:lnTo>
                  <a:pt x="4147" y="1493"/>
                </a:lnTo>
                <a:lnTo>
                  <a:pt x="4144" y="1493"/>
                </a:lnTo>
                <a:lnTo>
                  <a:pt x="4140" y="1487"/>
                </a:lnTo>
                <a:lnTo>
                  <a:pt x="4142" y="1489"/>
                </a:lnTo>
                <a:lnTo>
                  <a:pt x="4147" y="1493"/>
                </a:lnTo>
                <a:lnTo>
                  <a:pt x="4149" y="1493"/>
                </a:lnTo>
                <a:lnTo>
                  <a:pt x="4151" y="1493"/>
                </a:lnTo>
                <a:lnTo>
                  <a:pt x="4151" y="1493"/>
                </a:lnTo>
                <a:lnTo>
                  <a:pt x="4151" y="1493"/>
                </a:lnTo>
                <a:lnTo>
                  <a:pt x="4151" y="1491"/>
                </a:lnTo>
                <a:lnTo>
                  <a:pt x="4151" y="1491"/>
                </a:lnTo>
                <a:lnTo>
                  <a:pt x="4147" y="1484"/>
                </a:lnTo>
                <a:lnTo>
                  <a:pt x="4144" y="1484"/>
                </a:lnTo>
                <a:lnTo>
                  <a:pt x="4151" y="1489"/>
                </a:lnTo>
                <a:lnTo>
                  <a:pt x="4151" y="1489"/>
                </a:lnTo>
                <a:lnTo>
                  <a:pt x="4153" y="1489"/>
                </a:lnTo>
                <a:lnTo>
                  <a:pt x="4153" y="1489"/>
                </a:lnTo>
                <a:lnTo>
                  <a:pt x="4153" y="1489"/>
                </a:lnTo>
                <a:lnTo>
                  <a:pt x="4153" y="1487"/>
                </a:lnTo>
                <a:lnTo>
                  <a:pt x="4153" y="1487"/>
                </a:lnTo>
                <a:lnTo>
                  <a:pt x="4155" y="1484"/>
                </a:lnTo>
                <a:lnTo>
                  <a:pt x="4155" y="1484"/>
                </a:lnTo>
                <a:lnTo>
                  <a:pt x="4153" y="1484"/>
                </a:lnTo>
                <a:lnTo>
                  <a:pt x="4153" y="1484"/>
                </a:lnTo>
                <a:lnTo>
                  <a:pt x="4151" y="1482"/>
                </a:lnTo>
                <a:lnTo>
                  <a:pt x="4151" y="1482"/>
                </a:lnTo>
                <a:lnTo>
                  <a:pt x="4153" y="1482"/>
                </a:lnTo>
                <a:lnTo>
                  <a:pt x="4155" y="1482"/>
                </a:lnTo>
                <a:lnTo>
                  <a:pt x="4155" y="1482"/>
                </a:lnTo>
                <a:lnTo>
                  <a:pt x="4155" y="1482"/>
                </a:lnTo>
                <a:lnTo>
                  <a:pt x="4155" y="1480"/>
                </a:lnTo>
                <a:lnTo>
                  <a:pt x="4153" y="1480"/>
                </a:lnTo>
                <a:lnTo>
                  <a:pt x="4153" y="1480"/>
                </a:lnTo>
                <a:lnTo>
                  <a:pt x="4153" y="1480"/>
                </a:lnTo>
                <a:lnTo>
                  <a:pt x="4153" y="1480"/>
                </a:lnTo>
                <a:lnTo>
                  <a:pt x="4155" y="1480"/>
                </a:lnTo>
                <a:lnTo>
                  <a:pt x="4157" y="1482"/>
                </a:lnTo>
                <a:lnTo>
                  <a:pt x="4157" y="1482"/>
                </a:lnTo>
                <a:lnTo>
                  <a:pt x="4157" y="1480"/>
                </a:lnTo>
                <a:lnTo>
                  <a:pt x="4157" y="1478"/>
                </a:lnTo>
                <a:lnTo>
                  <a:pt x="4157" y="1478"/>
                </a:lnTo>
                <a:lnTo>
                  <a:pt x="4157" y="1478"/>
                </a:lnTo>
                <a:lnTo>
                  <a:pt x="4159" y="1478"/>
                </a:lnTo>
                <a:lnTo>
                  <a:pt x="4159" y="1480"/>
                </a:lnTo>
                <a:lnTo>
                  <a:pt x="4161" y="1480"/>
                </a:lnTo>
                <a:lnTo>
                  <a:pt x="4161" y="1480"/>
                </a:lnTo>
                <a:lnTo>
                  <a:pt x="4161" y="1482"/>
                </a:lnTo>
                <a:lnTo>
                  <a:pt x="4163" y="1480"/>
                </a:lnTo>
                <a:lnTo>
                  <a:pt x="4165" y="1480"/>
                </a:lnTo>
                <a:lnTo>
                  <a:pt x="4165" y="1478"/>
                </a:lnTo>
                <a:lnTo>
                  <a:pt x="4170" y="1476"/>
                </a:lnTo>
                <a:lnTo>
                  <a:pt x="4172" y="1476"/>
                </a:lnTo>
                <a:lnTo>
                  <a:pt x="4174" y="1474"/>
                </a:lnTo>
                <a:lnTo>
                  <a:pt x="4174" y="1474"/>
                </a:lnTo>
                <a:lnTo>
                  <a:pt x="4176" y="1474"/>
                </a:lnTo>
                <a:lnTo>
                  <a:pt x="4178" y="1472"/>
                </a:lnTo>
                <a:lnTo>
                  <a:pt x="4180" y="1470"/>
                </a:lnTo>
                <a:lnTo>
                  <a:pt x="4182" y="1470"/>
                </a:lnTo>
                <a:lnTo>
                  <a:pt x="4184" y="1468"/>
                </a:lnTo>
                <a:lnTo>
                  <a:pt x="4186" y="1468"/>
                </a:lnTo>
                <a:lnTo>
                  <a:pt x="4186" y="1466"/>
                </a:lnTo>
                <a:lnTo>
                  <a:pt x="4186" y="1463"/>
                </a:lnTo>
                <a:lnTo>
                  <a:pt x="4189" y="1463"/>
                </a:lnTo>
                <a:lnTo>
                  <a:pt x="4189" y="1463"/>
                </a:lnTo>
                <a:lnTo>
                  <a:pt x="4191" y="1461"/>
                </a:lnTo>
                <a:lnTo>
                  <a:pt x="4191" y="1461"/>
                </a:lnTo>
                <a:lnTo>
                  <a:pt x="4189" y="1461"/>
                </a:lnTo>
                <a:lnTo>
                  <a:pt x="4189" y="1459"/>
                </a:lnTo>
                <a:lnTo>
                  <a:pt x="4191" y="1459"/>
                </a:lnTo>
                <a:lnTo>
                  <a:pt x="4191" y="1457"/>
                </a:lnTo>
                <a:lnTo>
                  <a:pt x="4191" y="1457"/>
                </a:lnTo>
                <a:lnTo>
                  <a:pt x="4191" y="1459"/>
                </a:lnTo>
                <a:lnTo>
                  <a:pt x="4191" y="1459"/>
                </a:lnTo>
                <a:lnTo>
                  <a:pt x="4191" y="1459"/>
                </a:lnTo>
                <a:lnTo>
                  <a:pt x="4191" y="1457"/>
                </a:lnTo>
                <a:lnTo>
                  <a:pt x="4191" y="1457"/>
                </a:lnTo>
                <a:lnTo>
                  <a:pt x="4191" y="1453"/>
                </a:lnTo>
                <a:lnTo>
                  <a:pt x="4191" y="1453"/>
                </a:lnTo>
                <a:lnTo>
                  <a:pt x="4191" y="1449"/>
                </a:lnTo>
                <a:lnTo>
                  <a:pt x="4191" y="1447"/>
                </a:lnTo>
                <a:lnTo>
                  <a:pt x="4193" y="1447"/>
                </a:lnTo>
                <a:lnTo>
                  <a:pt x="4193" y="1449"/>
                </a:lnTo>
                <a:lnTo>
                  <a:pt x="4193" y="1449"/>
                </a:lnTo>
                <a:lnTo>
                  <a:pt x="4193" y="1447"/>
                </a:lnTo>
                <a:lnTo>
                  <a:pt x="4193" y="1445"/>
                </a:lnTo>
                <a:lnTo>
                  <a:pt x="4193" y="1443"/>
                </a:lnTo>
                <a:lnTo>
                  <a:pt x="4191" y="1440"/>
                </a:lnTo>
                <a:lnTo>
                  <a:pt x="4191" y="1440"/>
                </a:lnTo>
                <a:lnTo>
                  <a:pt x="4191" y="1436"/>
                </a:lnTo>
                <a:lnTo>
                  <a:pt x="4191" y="1434"/>
                </a:lnTo>
                <a:lnTo>
                  <a:pt x="4191" y="1432"/>
                </a:lnTo>
                <a:lnTo>
                  <a:pt x="4191" y="1432"/>
                </a:lnTo>
                <a:lnTo>
                  <a:pt x="4191" y="1430"/>
                </a:lnTo>
                <a:lnTo>
                  <a:pt x="4191" y="1428"/>
                </a:lnTo>
                <a:lnTo>
                  <a:pt x="4191" y="1428"/>
                </a:lnTo>
                <a:lnTo>
                  <a:pt x="4191" y="1426"/>
                </a:lnTo>
                <a:lnTo>
                  <a:pt x="4191" y="1426"/>
                </a:lnTo>
                <a:lnTo>
                  <a:pt x="4189" y="1424"/>
                </a:lnTo>
                <a:lnTo>
                  <a:pt x="4189" y="1422"/>
                </a:lnTo>
                <a:lnTo>
                  <a:pt x="4189" y="1417"/>
                </a:lnTo>
                <a:lnTo>
                  <a:pt x="4186" y="1417"/>
                </a:lnTo>
                <a:lnTo>
                  <a:pt x="4186" y="1413"/>
                </a:lnTo>
                <a:lnTo>
                  <a:pt x="4184" y="1411"/>
                </a:lnTo>
                <a:lnTo>
                  <a:pt x="4184" y="1409"/>
                </a:lnTo>
                <a:lnTo>
                  <a:pt x="4182" y="1409"/>
                </a:lnTo>
                <a:lnTo>
                  <a:pt x="4182" y="1407"/>
                </a:lnTo>
                <a:lnTo>
                  <a:pt x="4180" y="1405"/>
                </a:lnTo>
                <a:lnTo>
                  <a:pt x="4178" y="1403"/>
                </a:lnTo>
                <a:lnTo>
                  <a:pt x="4178" y="1401"/>
                </a:lnTo>
                <a:lnTo>
                  <a:pt x="4176" y="1401"/>
                </a:lnTo>
                <a:lnTo>
                  <a:pt x="4176" y="1399"/>
                </a:lnTo>
                <a:lnTo>
                  <a:pt x="4176" y="1399"/>
                </a:lnTo>
                <a:lnTo>
                  <a:pt x="4176" y="1399"/>
                </a:lnTo>
                <a:lnTo>
                  <a:pt x="4176" y="1399"/>
                </a:lnTo>
                <a:lnTo>
                  <a:pt x="4174" y="1396"/>
                </a:lnTo>
                <a:lnTo>
                  <a:pt x="4174" y="1396"/>
                </a:lnTo>
                <a:lnTo>
                  <a:pt x="4172" y="1394"/>
                </a:lnTo>
                <a:lnTo>
                  <a:pt x="4172" y="1394"/>
                </a:lnTo>
                <a:lnTo>
                  <a:pt x="4172" y="1394"/>
                </a:lnTo>
                <a:lnTo>
                  <a:pt x="4170" y="1394"/>
                </a:lnTo>
                <a:lnTo>
                  <a:pt x="4170" y="1394"/>
                </a:lnTo>
                <a:lnTo>
                  <a:pt x="4170" y="1394"/>
                </a:lnTo>
                <a:lnTo>
                  <a:pt x="4168" y="1392"/>
                </a:lnTo>
                <a:lnTo>
                  <a:pt x="4165" y="1390"/>
                </a:lnTo>
                <a:lnTo>
                  <a:pt x="4165" y="1390"/>
                </a:lnTo>
                <a:lnTo>
                  <a:pt x="4165" y="1390"/>
                </a:lnTo>
                <a:lnTo>
                  <a:pt x="4163" y="1388"/>
                </a:lnTo>
                <a:lnTo>
                  <a:pt x="4161" y="1386"/>
                </a:lnTo>
                <a:lnTo>
                  <a:pt x="4159" y="1384"/>
                </a:lnTo>
                <a:lnTo>
                  <a:pt x="4157" y="1382"/>
                </a:lnTo>
                <a:lnTo>
                  <a:pt x="4155" y="1380"/>
                </a:lnTo>
                <a:lnTo>
                  <a:pt x="4151" y="1375"/>
                </a:lnTo>
                <a:lnTo>
                  <a:pt x="4149" y="1373"/>
                </a:lnTo>
                <a:lnTo>
                  <a:pt x="4149" y="1373"/>
                </a:lnTo>
                <a:lnTo>
                  <a:pt x="4151" y="1373"/>
                </a:lnTo>
                <a:lnTo>
                  <a:pt x="4151" y="1371"/>
                </a:lnTo>
                <a:lnTo>
                  <a:pt x="4151" y="1371"/>
                </a:lnTo>
                <a:lnTo>
                  <a:pt x="4149" y="1369"/>
                </a:lnTo>
                <a:lnTo>
                  <a:pt x="4147" y="1367"/>
                </a:lnTo>
                <a:lnTo>
                  <a:pt x="4144" y="1367"/>
                </a:lnTo>
                <a:lnTo>
                  <a:pt x="4144" y="1365"/>
                </a:lnTo>
                <a:lnTo>
                  <a:pt x="4142" y="1363"/>
                </a:lnTo>
                <a:lnTo>
                  <a:pt x="4140" y="1361"/>
                </a:lnTo>
                <a:lnTo>
                  <a:pt x="4140" y="1361"/>
                </a:lnTo>
                <a:lnTo>
                  <a:pt x="4140" y="1359"/>
                </a:lnTo>
                <a:lnTo>
                  <a:pt x="4140" y="1359"/>
                </a:lnTo>
                <a:lnTo>
                  <a:pt x="4138" y="1357"/>
                </a:lnTo>
                <a:lnTo>
                  <a:pt x="4138" y="1354"/>
                </a:lnTo>
                <a:lnTo>
                  <a:pt x="4138" y="1352"/>
                </a:lnTo>
                <a:lnTo>
                  <a:pt x="4140" y="1350"/>
                </a:lnTo>
                <a:lnTo>
                  <a:pt x="4140" y="1350"/>
                </a:lnTo>
                <a:lnTo>
                  <a:pt x="4140" y="1348"/>
                </a:lnTo>
                <a:lnTo>
                  <a:pt x="4140" y="1346"/>
                </a:lnTo>
                <a:lnTo>
                  <a:pt x="4142" y="1342"/>
                </a:lnTo>
                <a:lnTo>
                  <a:pt x="4144" y="1340"/>
                </a:lnTo>
                <a:lnTo>
                  <a:pt x="4147" y="1340"/>
                </a:lnTo>
                <a:lnTo>
                  <a:pt x="4149" y="1338"/>
                </a:lnTo>
                <a:lnTo>
                  <a:pt x="4151" y="1336"/>
                </a:lnTo>
                <a:lnTo>
                  <a:pt x="4151" y="1334"/>
                </a:lnTo>
                <a:lnTo>
                  <a:pt x="4151" y="1331"/>
                </a:lnTo>
                <a:lnTo>
                  <a:pt x="4155" y="1329"/>
                </a:lnTo>
                <a:lnTo>
                  <a:pt x="4155" y="1327"/>
                </a:lnTo>
                <a:lnTo>
                  <a:pt x="4153" y="1325"/>
                </a:lnTo>
                <a:lnTo>
                  <a:pt x="4153" y="1325"/>
                </a:lnTo>
                <a:lnTo>
                  <a:pt x="4153" y="1325"/>
                </a:lnTo>
                <a:lnTo>
                  <a:pt x="4155" y="1325"/>
                </a:lnTo>
                <a:lnTo>
                  <a:pt x="4155" y="1325"/>
                </a:lnTo>
                <a:lnTo>
                  <a:pt x="4157" y="1325"/>
                </a:lnTo>
                <a:lnTo>
                  <a:pt x="4157" y="1325"/>
                </a:lnTo>
                <a:lnTo>
                  <a:pt x="4157" y="1325"/>
                </a:lnTo>
                <a:lnTo>
                  <a:pt x="4157" y="1325"/>
                </a:lnTo>
                <a:lnTo>
                  <a:pt x="4159" y="1325"/>
                </a:lnTo>
                <a:lnTo>
                  <a:pt x="4159" y="1325"/>
                </a:lnTo>
                <a:lnTo>
                  <a:pt x="4159" y="1325"/>
                </a:lnTo>
                <a:lnTo>
                  <a:pt x="4163" y="1325"/>
                </a:lnTo>
                <a:lnTo>
                  <a:pt x="4163" y="1323"/>
                </a:lnTo>
                <a:lnTo>
                  <a:pt x="4163" y="1323"/>
                </a:lnTo>
                <a:lnTo>
                  <a:pt x="4163" y="1321"/>
                </a:lnTo>
                <a:lnTo>
                  <a:pt x="4165" y="1321"/>
                </a:lnTo>
                <a:lnTo>
                  <a:pt x="4168" y="1319"/>
                </a:lnTo>
                <a:lnTo>
                  <a:pt x="4168" y="1319"/>
                </a:lnTo>
                <a:lnTo>
                  <a:pt x="4170" y="1319"/>
                </a:lnTo>
                <a:lnTo>
                  <a:pt x="4172" y="1319"/>
                </a:lnTo>
                <a:lnTo>
                  <a:pt x="4172" y="1317"/>
                </a:lnTo>
                <a:lnTo>
                  <a:pt x="4174" y="1317"/>
                </a:lnTo>
                <a:lnTo>
                  <a:pt x="4174" y="1317"/>
                </a:lnTo>
                <a:lnTo>
                  <a:pt x="4176" y="1317"/>
                </a:lnTo>
                <a:lnTo>
                  <a:pt x="4176" y="1317"/>
                </a:lnTo>
                <a:lnTo>
                  <a:pt x="4178" y="1315"/>
                </a:lnTo>
                <a:lnTo>
                  <a:pt x="4178" y="1315"/>
                </a:lnTo>
                <a:lnTo>
                  <a:pt x="4178" y="1315"/>
                </a:lnTo>
                <a:lnTo>
                  <a:pt x="4178" y="1317"/>
                </a:lnTo>
                <a:lnTo>
                  <a:pt x="4180" y="1317"/>
                </a:lnTo>
                <a:lnTo>
                  <a:pt x="4180" y="1315"/>
                </a:lnTo>
                <a:lnTo>
                  <a:pt x="4180" y="1315"/>
                </a:lnTo>
                <a:lnTo>
                  <a:pt x="4180" y="1313"/>
                </a:lnTo>
                <a:lnTo>
                  <a:pt x="4180" y="1313"/>
                </a:lnTo>
                <a:lnTo>
                  <a:pt x="4180" y="1313"/>
                </a:lnTo>
                <a:lnTo>
                  <a:pt x="4182" y="1313"/>
                </a:lnTo>
                <a:lnTo>
                  <a:pt x="4180" y="1313"/>
                </a:lnTo>
                <a:lnTo>
                  <a:pt x="4182" y="1315"/>
                </a:lnTo>
                <a:lnTo>
                  <a:pt x="4182" y="1315"/>
                </a:lnTo>
                <a:lnTo>
                  <a:pt x="4182" y="1315"/>
                </a:lnTo>
                <a:lnTo>
                  <a:pt x="4184" y="1317"/>
                </a:lnTo>
                <a:lnTo>
                  <a:pt x="4184" y="1317"/>
                </a:lnTo>
                <a:lnTo>
                  <a:pt x="4186" y="1317"/>
                </a:lnTo>
                <a:lnTo>
                  <a:pt x="4186" y="1317"/>
                </a:lnTo>
                <a:lnTo>
                  <a:pt x="4189" y="1317"/>
                </a:lnTo>
                <a:lnTo>
                  <a:pt x="4189" y="1317"/>
                </a:lnTo>
                <a:lnTo>
                  <a:pt x="4189" y="1319"/>
                </a:lnTo>
                <a:lnTo>
                  <a:pt x="4189" y="1319"/>
                </a:lnTo>
                <a:lnTo>
                  <a:pt x="4189" y="1319"/>
                </a:lnTo>
                <a:lnTo>
                  <a:pt x="4191" y="1319"/>
                </a:lnTo>
                <a:lnTo>
                  <a:pt x="4193" y="1319"/>
                </a:lnTo>
                <a:lnTo>
                  <a:pt x="4193" y="1319"/>
                </a:lnTo>
                <a:lnTo>
                  <a:pt x="4195" y="1317"/>
                </a:lnTo>
                <a:lnTo>
                  <a:pt x="4195" y="1315"/>
                </a:lnTo>
                <a:lnTo>
                  <a:pt x="4195" y="1315"/>
                </a:lnTo>
                <a:lnTo>
                  <a:pt x="4195" y="1315"/>
                </a:lnTo>
                <a:lnTo>
                  <a:pt x="4197" y="1317"/>
                </a:lnTo>
                <a:lnTo>
                  <a:pt x="4197" y="1317"/>
                </a:lnTo>
                <a:lnTo>
                  <a:pt x="4197" y="1317"/>
                </a:lnTo>
                <a:lnTo>
                  <a:pt x="4199" y="1319"/>
                </a:lnTo>
                <a:lnTo>
                  <a:pt x="4201" y="1319"/>
                </a:lnTo>
                <a:lnTo>
                  <a:pt x="4201" y="1319"/>
                </a:lnTo>
                <a:lnTo>
                  <a:pt x="4199" y="1321"/>
                </a:lnTo>
                <a:lnTo>
                  <a:pt x="4197" y="1321"/>
                </a:lnTo>
                <a:lnTo>
                  <a:pt x="4197" y="1323"/>
                </a:lnTo>
                <a:lnTo>
                  <a:pt x="4197" y="1325"/>
                </a:lnTo>
                <a:lnTo>
                  <a:pt x="4197" y="1327"/>
                </a:lnTo>
                <a:lnTo>
                  <a:pt x="4197" y="1327"/>
                </a:lnTo>
                <a:lnTo>
                  <a:pt x="4197" y="1327"/>
                </a:lnTo>
                <a:lnTo>
                  <a:pt x="4197" y="1329"/>
                </a:lnTo>
                <a:lnTo>
                  <a:pt x="4199" y="1329"/>
                </a:lnTo>
                <a:lnTo>
                  <a:pt x="4199" y="1331"/>
                </a:lnTo>
                <a:lnTo>
                  <a:pt x="4199" y="1334"/>
                </a:lnTo>
                <a:lnTo>
                  <a:pt x="4201" y="1334"/>
                </a:lnTo>
                <a:lnTo>
                  <a:pt x="4201" y="1334"/>
                </a:lnTo>
                <a:lnTo>
                  <a:pt x="4201" y="1334"/>
                </a:lnTo>
                <a:lnTo>
                  <a:pt x="4201" y="1334"/>
                </a:lnTo>
                <a:lnTo>
                  <a:pt x="4199" y="1334"/>
                </a:lnTo>
                <a:lnTo>
                  <a:pt x="4199" y="1336"/>
                </a:lnTo>
                <a:lnTo>
                  <a:pt x="4201" y="1336"/>
                </a:lnTo>
                <a:lnTo>
                  <a:pt x="4203" y="1336"/>
                </a:lnTo>
                <a:lnTo>
                  <a:pt x="4205" y="1336"/>
                </a:lnTo>
                <a:lnTo>
                  <a:pt x="4207" y="1336"/>
                </a:lnTo>
                <a:lnTo>
                  <a:pt x="4207" y="1334"/>
                </a:lnTo>
                <a:lnTo>
                  <a:pt x="4209" y="1334"/>
                </a:lnTo>
                <a:lnTo>
                  <a:pt x="4209" y="1334"/>
                </a:lnTo>
                <a:lnTo>
                  <a:pt x="4205" y="1329"/>
                </a:lnTo>
                <a:lnTo>
                  <a:pt x="4205" y="1329"/>
                </a:lnTo>
                <a:lnTo>
                  <a:pt x="4207" y="1329"/>
                </a:lnTo>
                <a:lnTo>
                  <a:pt x="4207" y="1329"/>
                </a:lnTo>
                <a:lnTo>
                  <a:pt x="4207" y="1327"/>
                </a:lnTo>
                <a:lnTo>
                  <a:pt x="4203" y="1327"/>
                </a:lnTo>
                <a:lnTo>
                  <a:pt x="4203" y="1325"/>
                </a:lnTo>
                <a:lnTo>
                  <a:pt x="4203" y="1325"/>
                </a:lnTo>
                <a:lnTo>
                  <a:pt x="4205" y="1323"/>
                </a:lnTo>
                <a:lnTo>
                  <a:pt x="4207" y="1323"/>
                </a:lnTo>
                <a:lnTo>
                  <a:pt x="4207" y="1321"/>
                </a:lnTo>
                <a:lnTo>
                  <a:pt x="4207" y="1321"/>
                </a:lnTo>
                <a:lnTo>
                  <a:pt x="4207" y="1321"/>
                </a:lnTo>
                <a:lnTo>
                  <a:pt x="4207" y="1321"/>
                </a:lnTo>
                <a:lnTo>
                  <a:pt x="4209" y="1323"/>
                </a:lnTo>
                <a:lnTo>
                  <a:pt x="4209" y="1323"/>
                </a:lnTo>
                <a:lnTo>
                  <a:pt x="4212" y="1321"/>
                </a:lnTo>
                <a:lnTo>
                  <a:pt x="4212" y="1319"/>
                </a:lnTo>
                <a:lnTo>
                  <a:pt x="4214" y="1319"/>
                </a:lnTo>
                <a:lnTo>
                  <a:pt x="4216" y="1319"/>
                </a:lnTo>
                <a:lnTo>
                  <a:pt x="4216" y="1317"/>
                </a:lnTo>
                <a:lnTo>
                  <a:pt x="4216" y="1317"/>
                </a:lnTo>
                <a:lnTo>
                  <a:pt x="4218" y="1319"/>
                </a:lnTo>
                <a:lnTo>
                  <a:pt x="4218" y="1319"/>
                </a:lnTo>
                <a:lnTo>
                  <a:pt x="4220" y="1319"/>
                </a:lnTo>
                <a:lnTo>
                  <a:pt x="4220" y="1319"/>
                </a:lnTo>
                <a:lnTo>
                  <a:pt x="4222" y="1317"/>
                </a:lnTo>
                <a:lnTo>
                  <a:pt x="4224" y="1317"/>
                </a:lnTo>
                <a:lnTo>
                  <a:pt x="4226" y="1317"/>
                </a:lnTo>
                <a:lnTo>
                  <a:pt x="4226" y="1315"/>
                </a:lnTo>
                <a:lnTo>
                  <a:pt x="4226" y="1315"/>
                </a:lnTo>
                <a:lnTo>
                  <a:pt x="4228" y="1315"/>
                </a:lnTo>
                <a:lnTo>
                  <a:pt x="4228" y="1315"/>
                </a:lnTo>
                <a:lnTo>
                  <a:pt x="4228" y="1315"/>
                </a:lnTo>
                <a:lnTo>
                  <a:pt x="4230" y="1313"/>
                </a:lnTo>
                <a:lnTo>
                  <a:pt x="4230" y="1313"/>
                </a:lnTo>
                <a:lnTo>
                  <a:pt x="4233" y="1313"/>
                </a:lnTo>
                <a:lnTo>
                  <a:pt x="4233" y="1315"/>
                </a:lnTo>
                <a:lnTo>
                  <a:pt x="4235" y="1315"/>
                </a:lnTo>
                <a:lnTo>
                  <a:pt x="4235" y="1315"/>
                </a:lnTo>
                <a:lnTo>
                  <a:pt x="4237" y="1313"/>
                </a:lnTo>
                <a:lnTo>
                  <a:pt x="4237" y="1310"/>
                </a:lnTo>
                <a:lnTo>
                  <a:pt x="4235" y="1310"/>
                </a:lnTo>
                <a:lnTo>
                  <a:pt x="4237" y="1310"/>
                </a:lnTo>
                <a:lnTo>
                  <a:pt x="4237" y="1310"/>
                </a:lnTo>
                <a:lnTo>
                  <a:pt x="4237" y="1310"/>
                </a:lnTo>
                <a:lnTo>
                  <a:pt x="4237" y="1313"/>
                </a:lnTo>
                <a:lnTo>
                  <a:pt x="4237" y="1313"/>
                </a:lnTo>
                <a:lnTo>
                  <a:pt x="4239" y="1315"/>
                </a:lnTo>
                <a:lnTo>
                  <a:pt x="4239" y="1313"/>
                </a:lnTo>
                <a:lnTo>
                  <a:pt x="4239" y="1313"/>
                </a:lnTo>
                <a:lnTo>
                  <a:pt x="4241" y="1313"/>
                </a:lnTo>
                <a:lnTo>
                  <a:pt x="4243" y="1310"/>
                </a:lnTo>
                <a:lnTo>
                  <a:pt x="4243" y="1313"/>
                </a:lnTo>
                <a:lnTo>
                  <a:pt x="4245" y="1313"/>
                </a:lnTo>
                <a:lnTo>
                  <a:pt x="4245" y="1310"/>
                </a:lnTo>
                <a:lnTo>
                  <a:pt x="4245" y="1308"/>
                </a:lnTo>
                <a:lnTo>
                  <a:pt x="4245" y="1306"/>
                </a:lnTo>
                <a:lnTo>
                  <a:pt x="4247" y="1308"/>
                </a:lnTo>
                <a:lnTo>
                  <a:pt x="4249" y="1308"/>
                </a:lnTo>
                <a:lnTo>
                  <a:pt x="4249" y="1308"/>
                </a:lnTo>
                <a:lnTo>
                  <a:pt x="4249" y="1308"/>
                </a:lnTo>
                <a:lnTo>
                  <a:pt x="4251" y="1308"/>
                </a:lnTo>
                <a:lnTo>
                  <a:pt x="4251" y="1306"/>
                </a:lnTo>
                <a:lnTo>
                  <a:pt x="4253" y="1306"/>
                </a:lnTo>
                <a:lnTo>
                  <a:pt x="4253" y="1306"/>
                </a:lnTo>
                <a:lnTo>
                  <a:pt x="4253" y="1304"/>
                </a:lnTo>
                <a:lnTo>
                  <a:pt x="4253" y="1304"/>
                </a:lnTo>
                <a:lnTo>
                  <a:pt x="4253" y="1302"/>
                </a:lnTo>
                <a:lnTo>
                  <a:pt x="4251" y="1300"/>
                </a:lnTo>
                <a:lnTo>
                  <a:pt x="4251" y="1300"/>
                </a:lnTo>
                <a:lnTo>
                  <a:pt x="4251" y="1298"/>
                </a:lnTo>
                <a:lnTo>
                  <a:pt x="4249" y="1298"/>
                </a:lnTo>
                <a:lnTo>
                  <a:pt x="4249" y="1298"/>
                </a:lnTo>
                <a:lnTo>
                  <a:pt x="4249" y="1296"/>
                </a:lnTo>
                <a:lnTo>
                  <a:pt x="4251" y="1296"/>
                </a:lnTo>
                <a:lnTo>
                  <a:pt x="4251" y="1296"/>
                </a:lnTo>
                <a:lnTo>
                  <a:pt x="4251" y="1294"/>
                </a:lnTo>
                <a:lnTo>
                  <a:pt x="4251" y="1294"/>
                </a:lnTo>
                <a:lnTo>
                  <a:pt x="4253" y="1294"/>
                </a:lnTo>
                <a:lnTo>
                  <a:pt x="4253" y="1294"/>
                </a:lnTo>
                <a:lnTo>
                  <a:pt x="4253" y="1296"/>
                </a:lnTo>
                <a:lnTo>
                  <a:pt x="4253" y="1296"/>
                </a:lnTo>
                <a:lnTo>
                  <a:pt x="4253" y="1298"/>
                </a:lnTo>
                <a:lnTo>
                  <a:pt x="4253" y="1298"/>
                </a:lnTo>
                <a:lnTo>
                  <a:pt x="4256" y="1300"/>
                </a:lnTo>
                <a:lnTo>
                  <a:pt x="4258" y="1302"/>
                </a:lnTo>
                <a:lnTo>
                  <a:pt x="4258" y="1302"/>
                </a:lnTo>
                <a:lnTo>
                  <a:pt x="4260" y="1302"/>
                </a:lnTo>
                <a:lnTo>
                  <a:pt x="4260" y="1302"/>
                </a:lnTo>
                <a:lnTo>
                  <a:pt x="4258" y="1304"/>
                </a:lnTo>
                <a:lnTo>
                  <a:pt x="4258" y="1304"/>
                </a:lnTo>
                <a:lnTo>
                  <a:pt x="4258" y="1304"/>
                </a:lnTo>
                <a:lnTo>
                  <a:pt x="4260" y="1304"/>
                </a:lnTo>
                <a:lnTo>
                  <a:pt x="4262" y="1304"/>
                </a:lnTo>
                <a:lnTo>
                  <a:pt x="4264" y="1306"/>
                </a:lnTo>
                <a:lnTo>
                  <a:pt x="4264" y="1306"/>
                </a:lnTo>
                <a:lnTo>
                  <a:pt x="4264" y="1304"/>
                </a:lnTo>
                <a:lnTo>
                  <a:pt x="4264" y="1304"/>
                </a:lnTo>
                <a:lnTo>
                  <a:pt x="4264" y="1304"/>
                </a:lnTo>
                <a:lnTo>
                  <a:pt x="4264" y="1304"/>
                </a:lnTo>
                <a:lnTo>
                  <a:pt x="4264" y="1302"/>
                </a:lnTo>
                <a:lnTo>
                  <a:pt x="4264" y="1302"/>
                </a:lnTo>
                <a:lnTo>
                  <a:pt x="4264" y="1302"/>
                </a:lnTo>
                <a:lnTo>
                  <a:pt x="4266" y="1302"/>
                </a:lnTo>
                <a:lnTo>
                  <a:pt x="4266" y="1302"/>
                </a:lnTo>
                <a:lnTo>
                  <a:pt x="4268" y="1302"/>
                </a:lnTo>
                <a:lnTo>
                  <a:pt x="4268" y="1300"/>
                </a:lnTo>
                <a:lnTo>
                  <a:pt x="4268" y="1300"/>
                </a:lnTo>
                <a:lnTo>
                  <a:pt x="4268" y="1300"/>
                </a:lnTo>
                <a:lnTo>
                  <a:pt x="4268" y="1298"/>
                </a:lnTo>
                <a:lnTo>
                  <a:pt x="4270" y="1300"/>
                </a:lnTo>
                <a:lnTo>
                  <a:pt x="4270" y="1300"/>
                </a:lnTo>
                <a:lnTo>
                  <a:pt x="4272" y="1300"/>
                </a:lnTo>
                <a:lnTo>
                  <a:pt x="4272" y="1300"/>
                </a:lnTo>
                <a:lnTo>
                  <a:pt x="4272" y="1300"/>
                </a:lnTo>
                <a:lnTo>
                  <a:pt x="4274" y="1300"/>
                </a:lnTo>
                <a:lnTo>
                  <a:pt x="4274" y="1298"/>
                </a:lnTo>
                <a:lnTo>
                  <a:pt x="4277" y="1298"/>
                </a:lnTo>
                <a:lnTo>
                  <a:pt x="4279" y="1298"/>
                </a:lnTo>
                <a:lnTo>
                  <a:pt x="4279" y="1300"/>
                </a:lnTo>
                <a:lnTo>
                  <a:pt x="4281" y="1300"/>
                </a:lnTo>
                <a:lnTo>
                  <a:pt x="4281" y="1298"/>
                </a:lnTo>
                <a:lnTo>
                  <a:pt x="4283" y="1298"/>
                </a:lnTo>
                <a:lnTo>
                  <a:pt x="4283" y="1298"/>
                </a:lnTo>
                <a:lnTo>
                  <a:pt x="4285" y="1298"/>
                </a:lnTo>
                <a:lnTo>
                  <a:pt x="4287" y="1298"/>
                </a:lnTo>
                <a:lnTo>
                  <a:pt x="4289" y="1298"/>
                </a:lnTo>
                <a:lnTo>
                  <a:pt x="4291" y="1298"/>
                </a:lnTo>
                <a:lnTo>
                  <a:pt x="4291" y="1296"/>
                </a:lnTo>
                <a:lnTo>
                  <a:pt x="4291" y="1296"/>
                </a:lnTo>
                <a:lnTo>
                  <a:pt x="4291" y="1296"/>
                </a:lnTo>
                <a:lnTo>
                  <a:pt x="4293" y="1296"/>
                </a:lnTo>
                <a:lnTo>
                  <a:pt x="4295" y="1296"/>
                </a:lnTo>
                <a:lnTo>
                  <a:pt x="4295" y="1296"/>
                </a:lnTo>
                <a:lnTo>
                  <a:pt x="4295" y="1292"/>
                </a:lnTo>
                <a:lnTo>
                  <a:pt x="4297" y="1292"/>
                </a:lnTo>
                <a:lnTo>
                  <a:pt x="4297" y="1292"/>
                </a:lnTo>
                <a:lnTo>
                  <a:pt x="4297" y="1292"/>
                </a:lnTo>
                <a:lnTo>
                  <a:pt x="4297" y="1289"/>
                </a:lnTo>
                <a:lnTo>
                  <a:pt x="4297" y="1289"/>
                </a:lnTo>
                <a:lnTo>
                  <a:pt x="4300" y="1289"/>
                </a:lnTo>
                <a:lnTo>
                  <a:pt x="4300" y="1289"/>
                </a:lnTo>
                <a:lnTo>
                  <a:pt x="4302" y="1287"/>
                </a:lnTo>
                <a:lnTo>
                  <a:pt x="4302" y="1285"/>
                </a:lnTo>
                <a:lnTo>
                  <a:pt x="4304" y="1285"/>
                </a:lnTo>
                <a:lnTo>
                  <a:pt x="4304" y="1287"/>
                </a:lnTo>
                <a:lnTo>
                  <a:pt x="4306" y="1285"/>
                </a:lnTo>
                <a:lnTo>
                  <a:pt x="4306" y="1285"/>
                </a:lnTo>
                <a:lnTo>
                  <a:pt x="4308" y="1285"/>
                </a:lnTo>
                <a:lnTo>
                  <a:pt x="4308" y="1285"/>
                </a:lnTo>
                <a:lnTo>
                  <a:pt x="4308" y="1285"/>
                </a:lnTo>
                <a:lnTo>
                  <a:pt x="4308" y="1285"/>
                </a:lnTo>
                <a:lnTo>
                  <a:pt x="4308" y="1285"/>
                </a:lnTo>
                <a:lnTo>
                  <a:pt x="4310" y="1283"/>
                </a:lnTo>
                <a:lnTo>
                  <a:pt x="4310" y="1283"/>
                </a:lnTo>
                <a:lnTo>
                  <a:pt x="4308" y="1283"/>
                </a:lnTo>
                <a:lnTo>
                  <a:pt x="4310" y="1283"/>
                </a:lnTo>
                <a:lnTo>
                  <a:pt x="4312" y="1283"/>
                </a:lnTo>
                <a:lnTo>
                  <a:pt x="4312" y="1283"/>
                </a:lnTo>
                <a:lnTo>
                  <a:pt x="4312" y="1281"/>
                </a:lnTo>
                <a:lnTo>
                  <a:pt x="4314" y="1279"/>
                </a:lnTo>
                <a:lnTo>
                  <a:pt x="4314" y="1279"/>
                </a:lnTo>
                <a:lnTo>
                  <a:pt x="4316" y="1279"/>
                </a:lnTo>
                <a:lnTo>
                  <a:pt x="4318" y="1277"/>
                </a:lnTo>
                <a:lnTo>
                  <a:pt x="4318" y="1275"/>
                </a:lnTo>
                <a:lnTo>
                  <a:pt x="4318" y="1275"/>
                </a:lnTo>
                <a:lnTo>
                  <a:pt x="4316" y="1275"/>
                </a:lnTo>
                <a:lnTo>
                  <a:pt x="4314" y="1273"/>
                </a:lnTo>
                <a:lnTo>
                  <a:pt x="4314" y="1273"/>
                </a:lnTo>
                <a:lnTo>
                  <a:pt x="4316" y="1273"/>
                </a:lnTo>
                <a:lnTo>
                  <a:pt x="4316" y="1273"/>
                </a:lnTo>
                <a:lnTo>
                  <a:pt x="4316" y="1273"/>
                </a:lnTo>
                <a:lnTo>
                  <a:pt x="4318" y="1271"/>
                </a:lnTo>
                <a:lnTo>
                  <a:pt x="4318" y="1271"/>
                </a:lnTo>
                <a:lnTo>
                  <a:pt x="4321" y="1271"/>
                </a:lnTo>
                <a:lnTo>
                  <a:pt x="4321" y="1271"/>
                </a:lnTo>
                <a:lnTo>
                  <a:pt x="4323" y="1271"/>
                </a:lnTo>
                <a:lnTo>
                  <a:pt x="4325" y="1271"/>
                </a:lnTo>
                <a:lnTo>
                  <a:pt x="4327" y="1271"/>
                </a:lnTo>
                <a:lnTo>
                  <a:pt x="4327" y="1269"/>
                </a:lnTo>
                <a:lnTo>
                  <a:pt x="4327" y="1269"/>
                </a:lnTo>
                <a:lnTo>
                  <a:pt x="4327" y="1269"/>
                </a:lnTo>
                <a:lnTo>
                  <a:pt x="4327" y="1266"/>
                </a:lnTo>
                <a:lnTo>
                  <a:pt x="4327" y="1266"/>
                </a:lnTo>
                <a:lnTo>
                  <a:pt x="4329" y="1266"/>
                </a:lnTo>
                <a:lnTo>
                  <a:pt x="4331" y="1266"/>
                </a:lnTo>
                <a:lnTo>
                  <a:pt x="4331" y="1264"/>
                </a:lnTo>
                <a:lnTo>
                  <a:pt x="4331" y="1262"/>
                </a:lnTo>
                <a:lnTo>
                  <a:pt x="4331" y="1262"/>
                </a:lnTo>
                <a:lnTo>
                  <a:pt x="4333" y="1262"/>
                </a:lnTo>
                <a:lnTo>
                  <a:pt x="4335" y="1262"/>
                </a:lnTo>
                <a:lnTo>
                  <a:pt x="4335" y="1262"/>
                </a:lnTo>
                <a:lnTo>
                  <a:pt x="4335" y="1260"/>
                </a:lnTo>
                <a:lnTo>
                  <a:pt x="4333" y="1260"/>
                </a:lnTo>
                <a:lnTo>
                  <a:pt x="4333" y="1258"/>
                </a:lnTo>
                <a:lnTo>
                  <a:pt x="4335" y="1258"/>
                </a:lnTo>
                <a:lnTo>
                  <a:pt x="4335" y="1258"/>
                </a:lnTo>
                <a:lnTo>
                  <a:pt x="4337" y="1258"/>
                </a:lnTo>
                <a:lnTo>
                  <a:pt x="4337" y="1258"/>
                </a:lnTo>
                <a:lnTo>
                  <a:pt x="4339" y="1258"/>
                </a:lnTo>
                <a:lnTo>
                  <a:pt x="4339" y="1260"/>
                </a:lnTo>
                <a:lnTo>
                  <a:pt x="4341" y="1258"/>
                </a:lnTo>
                <a:lnTo>
                  <a:pt x="4341" y="1258"/>
                </a:lnTo>
                <a:lnTo>
                  <a:pt x="4339" y="1256"/>
                </a:lnTo>
                <a:lnTo>
                  <a:pt x="4339" y="1254"/>
                </a:lnTo>
                <a:lnTo>
                  <a:pt x="4341" y="1252"/>
                </a:lnTo>
                <a:lnTo>
                  <a:pt x="4341" y="1250"/>
                </a:lnTo>
                <a:lnTo>
                  <a:pt x="4341" y="1250"/>
                </a:lnTo>
                <a:lnTo>
                  <a:pt x="4339" y="1250"/>
                </a:lnTo>
                <a:lnTo>
                  <a:pt x="4337" y="1250"/>
                </a:lnTo>
                <a:lnTo>
                  <a:pt x="4337" y="1250"/>
                </a:lnTo>
                <a:lnTo>
                  <a:pt x="4335" y="1250"/>
                </a:lnTo>
                <a:lnTo>
                  <a:pt x="4333" y="1248"/>
                </a:lnTo>
                <a:lnTo>
                  <a:pt x="4335" y="1248"/>
                </a:lnTo>
                <a:lnTo>
                  <a:pt x="4335" y="1248"/>
                </a:lnTo>
                <a:lnTo>
                  <a:pt x="4337" y="1250"/>
                </a:lnTo>
                <a:lnTo>
                  <a:pt x="4339" y="1250"/>
                </a:lnTo>
                <a:lnTo>
                  <a:pt x="4339" y="1248"/>
                </a:lnTo>
                <a:lnTo>
                  <a:pt x="4341" y="1245"/>
                </a:lnTo>
                <a:lnTo>
                  <a:pt x="4344" y="1245"/>
                </a:lnTo>
                <a:lnTo>
                  <a:pt x="4344" y="1243"/>
                </a:lnTo>
                <a:lnTo>
                  <a:pt x="4344" y="1243"/>
                </a:lnTo>
                <a:lnTo>
                  <a:pt x="4344" y="1243"/>
                </a:lnTo>
                <a:lnTo>
                  <a:pt x="4344" y="1243"/>
                </a:lnTo>
                <a:lnTo>
                  <a:pt x="4344" y="1241"/>
                </a:lnTo>
                <a:lnTo>
                  <a:pt x="4341" y="1239"/>
                </a:lnTo>
                <a:lnTo>
                  <a:pt x="4341" y="1239"/>
                </a:lnTo>
                <a:lnTo>
                  <a:pt x="4341" y="1239"/>
                </a:lnTo>
                <a:lnTo>
                  <a:pt x="4339" y="1239"/>
                </a:lnTo>
                <a:lnTo>
                  <a:pt x="4339" y="1237"/>
                </a:lnTo>
                <a:lnTo>
                  <a:pt x="4341" y="1237"/>
                </a:lnTo>
                <a:lnTo>
                  <a:pt x="4341" y="1239"/>
                </a:lnTo>
                <a:lnTo>
                  <a:pt x="4344" y="1237"/>
                </a:lnTo>
                <a:lnTo>
                  <a:pt x="4344" y="1237"/>
                </a:lnTo>
                <a:lnTo>
                  <a:pt x="4344" y="1237"/>
                </a:lnTo>
                <a:lnTo>
                  <a:pt x="4344" y="1237"/>
                </a:lnTo>
                <a:lnTo>
                  <a:pt x="4344" y="1237"/>
                </a:lnTo>
                <a:lnTo>
                  <a:pt x="4344" y="1239"/>
                </a:lnTo>
                <a:lnTo>
                  <a:pt x="4344" y="1239"/>
                </a:lnTo>
                <a:lnTo>
                  <a:pt x="4344" y="1239"/>
                </a:lnTo>
                <a:lnTo>
                  <a:pt x="4346" y="1241"/>
                </a:lnTo>
                <a:lnTo>
                  <a:pt x="4348" y="1239"/>
                </a:lnTo>
                <a:lnTo>
                  <a:pt x="4348" y="1239"/>
                </a:lnTo>
                <a:lnTo>
                  <a:pt x="4348" y="1237"/>
                </a:lnTo>
                <a:lnTo>
                  <a:pt x="4348" y="1235"/>
                </a:lnTo>
                <a:lnTo>
                  <a:pt x="4350" y="1233"/>
                </a:lnTo>
                <a:lnTo>
                  <a:pt x="4352" y="1231"/>
                </a:lnTo>
                <a:lnTo>
                  <a:pt x="4352" y="1231"/>
                </a:lnTo>
                <a:lnTo>
                  <a:pt x="4354" y="1229"/>
                </a:lnTo>
                <a:lnTo>
                  <a:pt x="4354" y="1229"/>
                </a:lnTo>
                <a:lnTo>
                  <a:pt x="4356" y="1227"/>
                </a:lnTo>
                <a:lnTo>
                  <a:pt x="4354" y="1224"/>
                </a:lnTo>
                <a:lnTo>
                  <a:pt x="4356" y="1224"/>
                </a:lnTo>
                <a:lnTo>
                  <a:pt x="4356" y="1222"/>
                </a:lnTo>
                <a:lnTo>
                  <a:pt x="4356" y="1222"/>
                </a:lnTo>
                <a:lnTo>
                  <a:pt x="4358" y="1220"/>
                </a:lnTo>
                <a:lnTo>
                  <a:pt x="4358" y="1220"/>
                </a:lnTo>
                <a:lnTo>
                  <a:pt x="4358" y="1218"/>
                </a:lnTo>
                <a:lnTo>
                  <a:pt x="4356" y="1218"/>
                </a:lnTo>
                <a:lnTo>
                  <a:pt x="4358" y="1218"/>
                </a:lnTo>
                <a:lnTo>
                  <a:pt x="4358" y="1218"/>
                </a:lnTo>
                <a:lnTo>
                  <a:pt x="4360" y="1218"/>
                </a:lnTo>
                <a:lnTo>
                  <a:pt x="4360" y="1216"/>
                </a:lnTo>
                <a:lnTo>
                  <a:pt x="4362" y="1214"/>
                </a:lnTo>
                <a:lnTo>
                  <a:pt x="4362" y="1214"/>
                </a:lnTo>
                <a:lnTo>
                  <a:pt x="4365" y="1214"/>
                </a:lnTo>
                <a:lnTo>
                  <a:pt x="4365" y="1216"/>
                </a:lnTo>
                <a:lnTo>
                  <a:pt x="4367" y="1214"/>
                </a:lnTo>
                <a:lnTo>
                  <a:pt x="4369" y="1214"/>
                </a:lnTo>
                <a:lnTo>
                  <a:pt x="4369" y="1214"/>
                </a:lnTo>
                <a:lnTo>
                  <a:pt x="4369" y="1212"/>
                </a:lnTo>
                <a:lnTo>
                  <a:pt x="4369" y="1210"/>
                </a:lnTo>
                <a:lnTo>
                  <a:pt x="4367" y="1208"/>
                </a:lnTo>
                <a:lnTo>
                  <a:pt x="4369" y="1208"/>
                </a:lnTo>
                <a:lnTo>
                  <a:pt x="4369" y="1208"/>
                </a:lnTo>
                <a:lnTo>
                  <a:pt x="4371" y="1206"/>
                </a:lnTo>
                <a:lnTo>
                  <a:pt x="4371" y="1206"/>
                </a:lnTo>
                <a:lnTo>
                  <a:pt x="4369" y="1204"/>
                </a:lnTo>
                <a:lnTo>
                  <a:pt x="4371" y="1204"/>
                </a:lnTo>
                <a:lnTo>
                  <a:pt x="4371" y="1204"/>
                </a:lnTo>
                <a:lnTo>
                  <a:pt x="4371" y="1204"/>
                </a:lnTo>
                <a:lnTo>
                  <a:pt x="4369" y="1201"/>
                </a:lnTo>
                <a:lnTo>
                  <a:pt x="4367" y="1201"/>
                </a:lnTo>
                <a:lnTo>
                  <a:pt x="4369" y="1199"/>
                </a:lnTo>
                <a:lnTo>
                  <a:pt x="4369" y="1199"/>
                </a:lnTo>
                <a:lnTo>
                  <a:pt x="4371" y="1199"/>
                </a:lnTo>
                <a:lnTo>
                  <a:pt x="4371" y="1199"/>
                </a:lnTo>
                <a:lnTo>
                  <a:pt x="4373" y="1199"/>
                </a:lnTo>
                <a:lnTo>
                  <a:pt x="4373" y="1201"/>
                </a:lnTo>
                <a:lnTo>
                  <a:pt x="4373" y="1201"/>
                </a:lnTo>
                <a:lnTo>
                  <a:pt x="4375" y="1195"/>
                </a:lnTo>
                <a:lnTo>
                  <a:pt x="4375" y="1193"/>
                </a:lnTo>
                <a:lnTo>
                  <a:pt x="4373" y="1193"/>
                </a:lnTo>
                <a:lnTo>
                  <a:pt x="4373" y="1193"/>
                </a:lnTo>
                <a:lnTo>
                  <a:pt x="4371" y="1195"/>
                </a:lnTo>
                <a:lnTo>
                  <a:pt x="4369" y="1195"/>
                </a:lnTo>
                <a:lnTo>
                  <a:pt x="4369" y="1195"/>
                </a:lnTo>
                <a:lnTo>
                  <a:pt x="4371" y="1193"/>
                </a:lnTo>
                <a:lnTo>
                  <a:pt x="4373" y="1191"/>
                </a:lnTo>
                <a:lnTo>
                  <a:pt x="4377" y="1189"/>
                </a:lnTo>
                <a:lnTo>
                  <a:pt x="4375" y="1189"/>
                </a:lnTo>
                <a:lnTo>
                  <a:pt x="4375" y="1189"/>
                </a:lnTo>
                <a:lnTo>
                  <a:pt x="4373" y="1189"/>
                </a:lnTo>
                <a:lnTo>
                  <a:pt x="4371" y="1187"/>
                </a:lnTo>
                <a:lnTo>
                  <a:pt x="4367" y="1185"/>
                </a:lnTo>
                <a:lnTo>
                  <a:pt x="4367" y="1183"/>
                </a:lnTo>
                <a:lnTo>
                  <a:pt x="4365" y="1183"/>
                </a:lnTo>
                <a:lnTo>
                  <a:pt x="4362" y="1183"/>
                </a:lnTo>
                <a:lnTo>
                  <a:pt x="4358" y="1185"/>
                </a:lnTo>
                <a:lnTo>
                  <a:pt x="4356" y="1185"/>
                </a:lnTo>
                <a:lnTo>
                  <a:pt x="4354" y="1183"/>
                </a:lnTo>
                <a:lnTo>
                  <a:pt x="4352" y="1183"/>
                </a:lnTo>
                <a:lnTo>
                  <a:pt x="4350" y="1183"/>
                </a:lnTo>
                <a:lnTo>
                  <a:pt x="4350" y="1183"/>
                </a:lnTo>
                <a:lnTo>
                  <a:pt x="4350" y="1183"/>
                </a:lnTo>
                <a:lnTo>
                  <a:pt x="4350" y="1183"/>
                </a:lnTo>
                <a:lnTo>
                  <a:pt x="4352" y="1180"/>
                </a:lnTo>
                <a:lnTo>
                  <a:pt x="4356" y="1180"/>
                </a:lnTo>
                <a:lnTo>
                  <a:pt x="4358" y="1183"/>
                </a:lnTo>
                <a:lnTo>
                  <a:pt x="4358" y="1180"/>
                </a:lnTo>
                <a:lnTo>
                  <a:pt x="4360" y="1180"/>
                </a:lnTo>
                <a:lnTo>
                  <a:pt x="4360" y="1178"/>
                </a:lnTo>
                <a:lnTo>
                  <a:pt x="4365" y="1176"/>
                </a:lnTo>
                <a:lnTo>
                  <a:pt x="4367" y="1174"/>
                </a:lnTo>
                <a:lnTo>
                  <a:pt x="4369" y="1174"/>
                </a:lnTo>
                <a:lnTo>
                  <a:pt x="4371" y="1174"/>
                </a:lnTo>
                <a:lnTo>
                  <a:pt x="4371" y="1174"/>
                </a:lnTo>
                <a:lnTo>
                  <a:pt x="4373" y="1172"/>
                </a:lnTo>
                <a:lnTo>
                  <a:pt x="4373" y="1170"/>
                </a:lnTo>
                <a:lnTo>
                  <a:pt x="4373" y="1170"/>
                </a:lnTo>
                <a:lnTo>
                  <a:pt x="4371" y="1166"/>
                </a:lnTo>
                <a:lnTo>
                  <a:pt x="4367" y="1164"/>
                </a:lnTo>
                <a:lnTo>
                  <a:pt x="4365" y="1162"/>
                </a:lnTo>
                <a:lnTo>
                  <a:pt x="4362" y="1160"/>
                </a:lnTo>
                <a:lnTo>
                  <a:pt x="4360" y="1160"/>
                </a:lnTo>
                <a:lnTo>
                  <a:pt x="4358" y="1160"/>
                </a:lnTo>
                <a:lnTo>
                  <a:pt x="4356" y="1157"/>
                </a:lnTo>
                <a:lnTo>
                  <a:pt x="4356" y="1155"/>
                </a:lnTo>
                <a:lnTo>
                  <a:pt x="4354" y="1155"/>
                </a:lnTo>
                <a:lnTo>
                  <a:pt x="4352" y="1157"/>
                </a:lnTo>
                <a:lnTo>
                  <a:pt x="4350" y="1157"/>
                </a:lnTo>
                <a:lnTo>
                  <a:pt x="4346" y="1157"/>
                </a:lnTo>
                <a:lnTo>
                  <a:pt x="4348" y="1155"/>
                </a:lnTo>
                <a:lnTo>
                  <a:pt x="4348" y="1155"/>
                </a:lnTo>
                <a:lnTo>
                  <a:pt x="4350" y="1155"/>
                </a:lnTo>
                <a:lnTo>
                  <a:pt x="4354" y="1153"/>
                </a:lnTo>
                <a:lnTo>
                  <a:pt x="4356" y="1155"/>
                </a:lnTo>
                <a:lnTo>
                  <a:pt x="4358" y="1155"/>
                </a:lnTo>
                <a:lnTo>
                  <a:pt x="4360" y="1157"/>
                </a:lnTo>
                <a:lnTo>
                  <a:pt x="4362" y="1157"/>
                </a:lnTo>
                <a:lnTo>
                  <a:pt x="4365" y="1157"/>
                </a:lnTo>
                <a:lnTo>
                  <a:pt x="4367" y="1157"/>
                </a:lnTo>
                <a:lnTo>
                  <a:pt x="4371" y="1160"/>
                </a:lnTo>
                <a:lnTo>
                  <a:pt x="4371" y="1160"/>
                </a:lnTo>
                <a:lnTo>
                  <a:pt x="4373" y="1160"/>
                </a:lnTo>
                <a:lnTo>
                  <a:pt x="4373" y="1160"/>
                </a:lnTo>
                <a:lnTo>
                  <a:pt x="4373" y="1157"/>
                </a:lnTo>
                <a:lnTo>
                  <a:pt x="4371" y="1155"/>
                </a:lnTo>
                <a:lnTo>
                  <a:pt x="4371" y="1155"/>
                </a:lnTo>
                <a:lnTo>
                  <a:pt x="4369" y="1153"/>
                </a:lnTo>
                <a:lnTo>
                  <a:pt x="4367" y="1153"/>
                </a:lnTo>
                <a:lnTo>
                  <a:pt x="4367" y="1153"/>
                </a:lnTo>
                <a:lnTo>
                  <a:pt x="4367" y="1149"/>
                </a:lnTo>
                <a:lnTo>
                  <a:pt x="4367" y="1149"/>
                </a:lnTo>
                <a:lnTo>
                  <a:pt x="4365" y="1149"/>
                </a:lnTo>
                <a:lnTo>
                  <a:pt x="4360" y="1147"/>
                </a:lnTo>
                <a:lnTo>
                  <a:pt x="4358" y="1145"/>
                </a:lnTo>
                <a:lnTo>
                  <a:pt x="4358" y="1143"/>
                </a:lnTo>
                <a:lnTo>
                  <a:pt x="4358" y="1143"/>
                </a:lnTo>
                <a:lnTo>
                  <a:pt x="4358" y="1139"/>
                </a:lnTo>
                <a:lnTo>
                  <a:pt x="4356" y="1136"/>
                </a:lnTo>
                <a:lnTo>
                  <a:pt x="4356" y="1132"/>
                </a:lnTo>
                <a:lnTo>
                  <a:pt x="4354" y="1130"/>
                </a:lnTo>
                <a:lnTo>
                  <a:pt x="4354" y="1128"/>
                </a:lnTo>
                <a:lnTo>
                  <a:pt x="4352" y="1126"/>
                </a:lnTo>
                <a:lnTo>
                  <a:pt x="4350" y="1122"/>
                </a:lnTo>
                <a:lnTo>
                  <a:pt x="4350" y="1120"/>
                </a:lnTo>
                <a:lnTo>
                  <a:pt x="4350" y="1118"/>
                </a:lnTo>
                <a:lnTo>
                  <a:pt x="4346" y="1115"/>
                </a:lnTo>
                <a:lnTo>
                  <a:pt x="4344" y="1115"/>
                </a:lnTo>
                <a:lnTo>
                  <a:pt x="4339" y="1113"/>
                </a:lnTo>
                <a:lnTo>
                  <a:pt x="4337" y="1111"/>
                </a:lnTo>
                <a:lnTo>
                  <a:pt x="4337" y="1111"/>
                </a:lnTo>
                <a:lnTo>
                  <a:pt x="4335" y="1111"/>
                </a:lnTo>
                <a:lnTo>
                  <a:pt x="4333" y="1109"/>
                </a:lnTo>
                <a:lnTo>
                  <a:pt x="4335" y="1107"/>
                </a:lnTo>
                <a:lnTo>
                  <a:pt x="4337" y="1105"/>
                </a:lnTo>
                <a:lnTo>
                  <a:pt x="4337" y="1103"/>
                </a:lnTo>
                <a:lnTo>
                  <a:pt x="4339" y="1101"/>
                </a:lnTo>
                <a:lnTo>
                  <a:pt x="4341" y="1101"/>
                </a:lnTo>
                <a:lnTo>
                  <a:pt x="4341" y="1099"/>
                </a:lnTo>
                <a:lnTo>
                  <a:pt x="4344" y="1097"/>
                </a:lnTo>
                <a:lnTo>
                  <a:pt x="4344" y="1097"/>
                </a:lnTo>
                <a:lnTo>
                  <a:pt x="4346" y="1097"/>
                </a:lnTo>
                <a:lnTo>
                  <a:pt x="4346" y="1095"/>
                </a:lnTo>
                <a:lnTo>
                  <a:pt x="4346" y="1095"/>
                </a:lnTo>
                <a:lnTo>
                  <a:pt x="4348" y="1092"/>
                </a:lnTo>
                <a:lnTo>
                  <a:pt x="4350" y="1092"/>
                </a:lnTo>
                <a:lnTo>
                  <a:pt x="4350" y="1092"/>
                </a:lnTo>
                <a:lnTo>
                  <a:pt x="4350" y="1090"/>
                </a:lnTo>
                <a:lnTo>
                  <a:pt x="4348" y="1090"/>
                </a:lnTo>
                <a:lnTo>
                  <a:pt x="4348" y="1088"/>
                </a:lnTo>
                <a:lnTo>
                  <a:pt x="4348" y="1088"/>
                </a:lnTo>
                <a:lnTo>
                  <a:pt x="4350" y="1088"/>
                </a:lnTo>
                <a:lnTo>
                  <a:pt x="4350" y="1088"/>
                </a:lnTo>
                <a:lnTo>
                  <a:pt x="4352" y="1088"/>
                </a:lnTo>
                <a:lnTo>
                  <a:pt x="4352" y="1088"/>
                </a:lnTo>
                <a:lnTo>
                  <a:pt x="4352" y="1090"/>
                </a:lnTo>
                <a:lnTo>
                  <a:pt x="4352" y="1090"/>
                </a:lnTo>
                <a:lnTo>
                  <a:pt x="4352" y="1090"/>
                </a:lnTo>
                <a:lnTo>
                  <a:pt x="4354" y="1090"/>
                </a:lnTo>
                <a:lnTo>
                  <a:pt x="4356" y="1088"/>
                </a:lnTo>
                <a:lnTo>
                  <a:pt x="4356" y="1088"/>
                </a:lnTo>
                <a:lnTo>
                  <a:pt x="4356" y="1086"/>
                </a:lnTo>
                <a:lnTo>
                  <a:pt x="4356" y="1084"/>
                </a:lnTo>
                <a:lnTo>
                  <a:pt x="4358" y="1084"/>
                </a:lnTo>
                <a:lnTo>
                  <a:pt x="4358" y="1084"/>
                </a:lnTo>
                <a:lnTo>
                  <a:pt x="4358" y="1084"/>
                </a:lnTo>
                <a:lnTo>
                  <a:pt x="4358" y="1084"/>
                </a:lnTo>
                <a:lnTo>
                  <a:pt x="4358" y="1082"/>
                </a:lnTo>
                <a:lnTo>
                  <a:pt x="4358" y="1082"/>
                </a:lnTo>
                <a:lnTo>
                  <a:pt x="4358" y="1080"/>
                </a:lnTo>
                <a:lnTo>
                  <a:pt x="4358" y="1080"/>
                </a:lnTo>
                <a:lnTo>
                  <a:pt x="4360" y="1082"/>
                </a:lnTo>
                <a:lnTo>
                  <a:pt x="4362" y="1082"/>
                </a:lnTo>
                <a:lnTo>
                  <a:pt x="4362" y="1080"/>
                </a:lnTo>
                <a:lnTo>
                  <a:pt x="4367" y="1080"/>
                </a:lnTo>
                <a:lnTo>
                  <a:pt x="4371" y="1078"/>
                </a:lnTo>
                <a:lnTo>
                  <a:pt x="4375" y="1076"/>
                </a:lnTo>
                <a:lnTo>
                  <a:pt x="4375" y="1076"/>
                </a:lnTo>
                <a:lnTo>
                  <a:pt x="4377" y="1076"/>
                </a:lnTo>
                <a:lnTo>
                  <a:pt x="4377" y="1076"/>
                </a:lnTo>
                <a:lnTo>
                  <a:pt x="4379" y="1076"/>
                </a:lnTo>
                <a:lnTo>
                  <a:pt x="4379" y="1078"/>
                </a:lnTo>
                <a:lnTo>
                  <a:pt x="4379" y="1078"/>
                </a:lnTo>
                <a:lnTo>
                  <a:pt x="4379" y="1078"/>
                </a:lnTo>
                <a:lnTo>
                  <a:pt x="4381" y="1076"/>
                </a:lnTo>
                <a:lnTo>
                  <a:pt x="4383" y="1076"/>
                </a:lnTo>
                <a:lnTo>
                  <a:pt x="4383" y="1076"/>
                </a:lnTo>
                <a:lnTo>
                  <a:pt x="4381" y="1074"/>
                </a:lnTo>
                <a:lnTo>
                  <a:pt x="4381" y="1074"/>
                </a:lnTo>
                <a:lnTo>
                  <a:pt x="4383" y="1071"/>
                </a:lnTo>
                <a:lnTo>
                  <a:pt x="4383" y="1071"/>
                </a:lnTo>
                <a:lnTo>
                  <a:pt x="4383" y="1069"/>
                </a:lnTo>
                <a:lnTo>
                  <a:pt x="4385" y="1067"/>
                </a:lnTo>
                <a:lnTo>
                  <a:pt x="4383" y="1067"/>
                </a:lnTo>
                <a:lnTo>
                  <a:pt x="4381" y="1067"/>
                </a:lnTo>
                <a:lnTo>
                  <a:pt x="4379" y="1067"/>
                </a:lnTo>
                <a:lnTo>
                  <a:pt x="4377" y="1067"/>
                </a:lnTo>
                <a:lnTo>
                  <a:pt x="4377" y="1065"/>
                </a:lnTo>
                <a:lnTo>
                  <a:pt x="4375" y="1065"/>
                </a:lnTo>
                <a:lnTo>
                  <a:pt x="4375" y="1067"/>
                </a:lnTo>
                <a:lnTo>
                  <a:pt x="4375" y="1067"/>
                </a:lnTo>
                <a:lnTo>
                  <a:pt x="4373" y="1067"/>
                </a:lnTo>
                <a:lnTo>
                  <a:pt x="4371" y="1067"/>
                </a:lnTo>
                <a:lnTo>
                  <a:pt x="4369" y="1065"/>
                </a:lnTo>
                <a:lnTo>
                  <a:pt x="4367" y="1065"/>
                </a:lnTo>
                <a:lnTo>
                  <a:pt x="4365" y="1065"/>
                </a:lnTo>
                <a:lnTo>
                  <a:pt x="4360" y="1063"/>
                </a:lnTo>
                <a:lnTo>
                  <a:pt x="4356" y="1061"/>
                </a:lnTo>
                <a:lnTo>
                  <a:pt x="4352" y="1063"/>
                </a:lnTo>
                <a:lnTo>
                  <a:pt x="4350" y="1063"/>
                </a:lnTo>
                <a:lnTo>
                  <a:pt x="4350" y="1063"/>
                </a:lnTo>
                <a:lnTo>
                  <a:pt x="4350" y="1063"/>
                </a:lnTo>
                <a:lnTo>
                  <a:pt x="4350" y="1065"/>
                </a:lnTo>
                <a:lnTo>
                  <a:pt x="4348" y="1067"/>
                </a:lnTo>
                <a:lnTo>
                  <a:pt x="4344" y="1069"/>
                </a:lnTo>
                <a:lnTo>
                  <a:pt x="4344" y="1069"/>
                </a:lnTo>
                <a:lnTo>
                  <a:pt x="4344" y="1071"/>
                </a:lnTo>
                <a:lnTo>
                  <a:pt x="4344" y="1071"/>
                </a:lnTo>
                <a:lnTo>
                  <a:pt x="4337" y="1074"/>
                </a:lnTo>
                <a:lnTo>
                  <a:pt x="4335" y="1071"/>
                </a:lnTo>
                <a:lnTo>
                  <a:pt x="4333" y="1071"/>
                </a:lnTo>
                <a:lnTo>
                  <a:pt x="4331" y="1069"/>
                </a:lnTo>
                <a:lnTo>
                  <a:pt x="4331" y="1069"/>
                </a:lnTo>
                <a:lnTo>
                  <a:pt x="4331" y="1067"/>
                </a:lnTo>
                <a:lnTo>
                  <a:pt x="4331" y="1063"/>
                </a:lnTo>
                <a:lnTo>
                  <a:pt x="4333" y="1063"/>
                </a:lnTo>
                <a:lnTo>
                  <a:pt x="4333" y="1063"/>
                </a:lnTo>
                <a:lnTo>
                  <a:pt x="4333" y="1063"/>
                </a:lnTo>
                <a:lnTo>
                  <a:pt x="4333" y="1061"/>
                </a:lnTo>
                <a:lnTo>
                  <a:pt x="4333" y="1061"/>
                </a:lnTo>
                <a:lnTo>
                  <a:pt x="4333" y="1059"/>
                </a:lnTo>
                <a:lnTo>
                  <a:pt x="4331" y="1057"/>
                </a:lnTo>
                <a:lnTo>
                  <a:pt x="4329" y="1057"/>
                </a:lnTo>
                <a:lnTo>
                  <a:pt x="4327" y="1057"/>
                </a:lnTo>
                <a:lnTo>
                  <a:pt x="4325" y="1057"/>
                </a:lnTo>
                <a:lnTo>
                  <a:pt x="4318" y="1055"/>
                </a:lnTo>
                <a:lnTo>
                  <a:pt x="4314" y="1053"/>
                </a:lnTo>
                <a:lnTo>
                  <a:pt x="4312" y="1050"/>
                </a:lnTo>
                <a:lnTo>
                  <a:pt x="4310" y="1048"/>
                </a:lnTo>
                <a:lnTo>
                  <a:pt x="4310" y="1046"/>
                </a:lnTo>
                <a:lnTo>
                  <a:pt x="4312" y="1044"/>
                </a:lnTo>
                <a:lnTo>
                  <a:pt x="4314" y="1040"/>
                </a:lnTo>
                <a:lnTo>
                  <a:pt x="4314" y="1038"/>
                </a:lnTo>
                <a:lnTo>
                  <a:pt x="4318" y="1038"/>
                </a:lnTo>
                <a:lnTo>
                  <a:pt x="4318" y="1038"/>
                </a:lnTo>
                <a:lnTo>
                  <a:pt x="4321" y="1040"/>
                </a:lnTo>
                <a:lnTo>
                  <a:pt x="4325" y="1040"/>
                </a:lnTo>
                <a:lnTo>
                  <a:pt x="4327" y="1038"/>
                </a:lnTo>
                <a:lnTo>
                  <a:pt x="4329" y="1038"/>
                </a:lnTo>
                <a:lnTo>
                  <a:pt x="4329" y="1038"/>
                </a:lnTo>
                <a:lnTo>
                  <a:pt x="4331" y="1038"/>
                </a:lnTo>
                <a:lnTo>
                  <a:pt x="4331" y="1038"/>
                </a:lnTo>
                <a:lnTo>
                  <a:pt x="4333" y="1038"/>
                </a:lnTo>
                <a:lnTo>
                  <a:pt x="4335" y="1034"/>
                </a:lnTo>
                <a:lnTo>
                  <a:pt x="4335" y="1032"/>
                </a:lnTo>
                <a:lnTo>
                  <a:pt x="4337" y="1030"/>
                </a:lnTo>
                <a:lnTo>
                  <a:pt x="4337" y="1030"/>
                </a:lnTo>
                <a:lnTo>
                  <a:pt x="4339" y="1025"/>
                </a:lnTo>
                <a:lnTo>
                  <a:pt x="4344" y="1025"/>
                </a:lnTo>
                <a:lnTo>
                  <a:pt x="4352" y="1021"/>
                </a:lnTo>
                <a:lnTo>
                  <a:pt x="4354" y="1021"/>
                </a:lnTo>
                <a:lnTo>
                  <a:pt x="4358" y="1015"/>
                </a:lnTo>
                <a:lnTo>
                  <a:pt x="4358" y="1013"/>
                </a:lnTo>
                <a:lnTo>
                  <a:pt x="4360" y="1013"/>
                </a:lnTo>
                <a:lnTo>
                  <a:pt x="4360" y="1013"/>
                </a:lnTo>
                <a:lnTo>
                  <a:pt x="4362" y="1011"/>
                </a:lnTo>
                <a:lnTo>
                  <a:pt x="4362" y="1009"/>
                </a:lnTo>
                <a:lnTo>
                  <a:pt x="4369" y="1011"/>
                </a:lnTo>
                <a:lnTo>
                  <a:pt x="4369" y="1011"/>
                </a:lnTo>
                <a:lnTo>
                  <a:pt x="4371" y="1011"/>
                </a:lnTo>
                <a:lnTo>
                  <a:pt x="4371" y="1011"/>
                </a:lnTo>
                <a:lnTo>
                  <a:pt x="4373" y="1009"/>
                </a:lnTo>
                <a:lnTo>
                  <a:pt x="4373" y="1009"/>
                </a:lnTo>
                <a:lnTo>
                  <a:pt x="4373" y="1011"/>
                </a:lnTo>
                <a:lnTo>
                  <a:pt x="4377" y="1013"/>
                </a:lnTo>
                <a:lnTo>
                  <a:pt x="4377" y="1015"/>
                </a:lnTo>
                <a:lnTo>
                  <a:pt x="4379" y="1015"/>
                </a:lnTo>
                <a:lnTo>
                  <a:pt x="4379" y="1017"/>
                </a:lnTo>
                <a:lnTo>
                  <a:pt x="4377" y="1017"/>
                </a:lnTo>
                <a:lnTo>
                  <a:pt x="4377" y="1019"/>
                </a:lnTo>
                <a:lnTo>
                  <a:pt x="4375" y="1023"/>
                </a:lnTo>
                <a:lnTo>
                  <a:pt x="4373" y="1023"/>
                </a:lnTo>
                <a:lnTo>
                  <a:pt x="4373" y="1025"/>
                </a:lnTo>
                <a:lnTo>
                  <a:pt x="4369" y="1027"/>
                </a:lnTo>
                <a:lnTo>
                  <a:pt x="4367" y="1030"/>
                </a:lnTo>
                <a:lnTo>
                  <a:pt x="4369" y="1030"/>
                </a:lnTo>
                <a:lnTo>
                  <a:pt x="4369" y="1032"/>
                </a:lnTo>
                <a:lnTo>
                  <a:pt x="4367" y="1032"/>
                </a:lnTo>
                <a:lnTo>
                  <a:pt x="4367" y="1032"/>
                </a:lnTo>
                <a:lnTo>
                  <a:pt x="4365" y="1032"/>
                </a:lnTo>
                <a:lnTo>
                  <a:pt x="4365" y="1034"/>
                </a:lnTo>
                <a:lnTo>
                  <a:pt x="4365" y="1034"/>
                </a:lnTo>
                <a:lnTo>
                  <a:pt x="4365" y="1036"/>
                </a:lnTo>
                <a:lnTo>
                  <a:pt x="4367" y="1036"/>
                </a:lnTo>
                <a:lnTo>
                  <a:pt x="4369" y="1036"/>
                </a:lnTo>
                <a:lnTo>
                  <a:pt x="4373" y="1034"/>
                </a:lnTo>
                <a:lnTo>
                  <a:pt x="4373" y="1036"/>
                </a:lnTo>
                <a:lnTo>
                  <a:pt x="4371" y="1036"/>
                </a:lnTo>
                <a:lnTo>
                  <a:pt x="4371" y="1038"/>
                </a:lnTo>
                <a:lnTo>
                  <a:pt x="4369" y="1038"/>
                </a:lnTo>
                <a:lnTo>
                  <a:pt x="4371" y="1040"/>
                </a:lnTo>
                <a:lnTo>
                  <a:pt x="4365" y="1042"/>
                </a:lnTo>
                <a:lnTo>
                  <a:pt x="4362" y="1042"/>
                </a:lnTo>
                <a:lnTo>
                  <a:pt x="4362" y="1042"/>
                </a:lnTo>
                <a:lnTo>
                  <a:pt x="4362" y="1044"/>
                </a:lnTo>
                <a:lnTo>
                  <a:pt x="4362" y="1046"/>
                </a:lnTo>
                <a:lnTo>
                  <a:pt x="4365" y="1046"/>
                </a:lnTo>
                <a:lnTo>
                  <a:pt x="4365" y="1046"/>
                </a:lnTo>
                <a:lnTo>
                  <a:pt x="4365" y="1044"/>
                </a:lnTo>
                <a:lnTo>
                  <a:pt x="4369" y="1044"/>
                </a:lnTo>
                <a:lnTo>
                  <a:pt x="4371" y="1044"/>
                </a:lnTo>
                <a:lnTo>
                  <a:pt x="4371" y="1044"/>
                </a:lnTo>
                <a:lnTo>
                  <a:pt x="4371" y="1042"/>
                </a:lnTo>
                <a:lnTo>
                  <a:pt x="4371" y="1042"/>
                </a:lnTo>
                <a:lnTo>
                  <a:pt x="4371" y="1042"/>
                </a:lnTo>
                <a:lnTo>
                  <a:pt x="4373" y="1042"/>
                </a:lnTo>
                <a:lnTo>
                  <a:pt x="4373" y="1042"/>
                </a:lnTo>
                <a:lnTo>
                  <a:pt x="4375" y="1040"/>
                </a:lnTo>
                <a:lnTo>
                  <a:pt x="4375" y="1040"/>
                </a:lnTo>
                <a:lnTo>
                  <a:pt x="4375" y="1040"/>
                </a:lnTo>
                <a:lnTo>
                  <a:pt x="4377" y="1038"/>
                </a:lnTo>
                <a:lnTo>
                  <a:pt x="4379" y="1038"/>
                </a:lnTo>
                <a:lnTo>
                  <a:pt x="4379" y="1036"/>
                </a:lnTo>
                <a:lnTo>
                  <a:pt x="4388" y="1032"/>
                </a:lnTo>
                <a:lnTo>
                  <a:pt x="4390" y="1032"/>
                </a:lnTo>
                <a:lnTo>
                  <a:pt x="4390" y="1030"/>
                </a:lnTo>
                <a:lnTo>
                  <a:pt x="4394" y="1030"/>
                </a:lnTo>
                <a:lnTo>
                  <a:pt x="4394" y="1030"/>
                </a:lnTo>
                <a:lnTo>
                  <a:pt x="4394" y="1030"/>
                </a:lnTo>
                <a:lnTo>
                  <a:pt x="4396" y="1030"/>
                </a:lnTo>
                <a:lnTo>
                  <a:pt x="4398" y="1027"/>
                </a:lnTo>
                <a:lnTo>
                  <a:pt x="4398" y="1027"/>
                </a:lnTo>
                <a:lnTo>
                  <a:pt x="4398" y="1027"/>
                </a:lnTo>
                <a:lnTo>
                  <a:pt x="4400" y="1027"/>
                </a:lnTo>
                <a:lnTo>
                  <a:pt x="4406" y="1027"/>
                </a:lnTo>
                <a:lnTo>
                  <a:pt x="4409" y="1025"/>
                </a:lnTo>
                <a:lnTo>
                  <a:pt x="4409" y="1025"/>
                </a:lnTo>
                <a:lnTo>
                  <a:pt x="4409" y="1025"/>
                </a:lnTo>
                <a:lnTo>
                  <a:pt x="4409" y="1025"/>
                </a:lnTo>
                <a:lnTo>
                  <a:pt x="4409" y="1025"/>
                </a:lnTo>
                <a:lnTo>
                  <a:pt x="4411" y="1027"/>
                </a:lnTo>
                <a:lnTo>
                  <a:pt x="4413" y="1027"/>
                </a:lnTo>
                <a:lnTo>
                  <a:pt x="4413" y="1030"/>
                </a:lnTo>
                <a:lnTo>
                  <a:pt x="4413" y="1032"/>
                </a:lnTo>
                <a:lnTo>
                  <a:pt x="4415" y="1032"/>
                </a:lnTo>
                <a:lnTo>
                  <a:pt x="4415" y="1030"/>
                </a:lnTo>
                <a:lnTo>
                  <a:pt x="4415" y="1030"/>
                </a:lnTo>
                <a:lnTo>
                  <a:pt x="4415" y="1030"/>
                </a:lnTo>
                <a:lnTo>
                  <a:pt x="4417" y="1030"/>
                </a:lnTo>
                <a:lnTo>
                  <a:pt x="4421" y="1032"/>
                </a:lnTo>
                <a:lnTo>
                  <a:pt x="4421" y="1032"/>
                </a:lnTo>
                <a:lnTo>
                  <a:pt x="4423" y="1032"/>
                </a:lnTo>
                <a:lnTo>
                  <a:pt x="4423" y="1034"/>
                </a:lnTo>
                <a:lnTo>
                  <a:pt x="4425" y="1036"/>
                </a:lnTo>
                <a:lnTo>
                  <a:pt x="4425" y="1036"/>
                </a:lnTo>
                <a:lnTo>
                  <a:pt x="4421" y="1044"/>
                </a:lnTo>
                <a:lnTo>
                  <a:pt x="4421" y="1044"/>
                </a:lnTo>
                <a:lnTo>
                  <a:pt x="4423" y="1046"/>
                </a:lnTo>
                <a:lnTo>
                  <a:pt x="4425" y="1046"/>
                </a:lnTo>
                <a:lnTo>
                  <a:pt x="4425" y="1046"/>
                </a:lnTo>
                <a:lnTo>
                  <a:pt x="4427" y="1046"/>
                </a:lnTo>
                <a:lnTo>
                  <a:pt x="4425" y="1046"/>
                </a:lnTo>
                <a:lnTo>
                  <a:pt x="4425" y="1046"/>
                </a:lnTo>
                <a:lnTo>
                  <a:pt x="4423" y="1046"/>
                </a:lnTo>
                <a:lnTo>
                  <a:pt x="4419" y="1048"/>
                </a:lnTo>
                <a:lnTo>
                  <a:pt x="4419" y="1050"/>
                </a:lnTo>
                <a:lnTo>
                  <a:pt x="4417" y="1053"/>
                </a:lnTo>
                <a:lnTo>
                  <a:pt x="4417" y="1053"/>
                </a:lnTo>
                <a:lnTo>
                  <a:pt x="4417" y="1055"/>
                </a:lnTo>
                <a:lnTo>
                  <a:pt x="4415" y="1057"/>
                </a:lnTo>
                <a:lnTo>
                  <a:pt x="4415" y="1057"/>
                </a:lnTo>
                <a:lnTo>
                  <a:pt x="4417" y="1057"/>
                </a:lnTo>
                <a:lnTo>
                  <a:pt x="4419" y="1057"/>
                </a:lnTo>
                <a:lnTo>
                  <a:pt x="4421" y="1057"/>
                </a:lnTo>
                <a:lnTo>
                  <a:pt x="4421" y="1057"/>
                </a:lnTo>
                <a:lnTo>
                  <a:pt x="4423" y="1057"/>
                </a:lnTo>
                <a:lnTo>
                  <a:pt x="4421" y="1057"/>
                </a:lnTo>
                <a:lnTo>
                  <a:pt x="4419" y="1059"/>
                </a:lnTo>
                <a:lnTo>
                  <a:pt x="4419" y="1059"/>
                </a:lnTo>
                <a:lnTo>
                  <a:pt x="4421" y="1061"/>
                </a:lnTo>
                <a:lnTo>
                  <a:pt x="4423" y="1061"/>
                </a:lnTo>
                <a:lnTo>
                  <a:pt x="4423" y="1063"/>
                </a:lnTo>
                <a:lnTo>
                  <a:pt x="4423" y="1063"/>
                </a:lnTo>
                <a:lnTo>
                  <a:pt x="4425" y="1063"/>
                </a:lnTo>
                <a:lnTo>
                  <a:pt x="4425" y="1063"/>
                </a:lnTo>
                <a:lnTo>
                  <a:pt x="4427" y="1061"/>
                </a:lnTo>
                <a:lnTo>
                  <a:pt x="4427" y="1059"/>
                </a:lnTo>
                <a:lnTo>
                  <a:pt x="4429" y="1059"/>
                </a:lnTo>
                <a:lnTo>
                  <a:pt x="4429" y="1059"/>
                </a:lnTo>
                <a:lnTo>
                  <a:pt x="4432" y="1061"/>
                </a:lnTo>
                <a:lnTo>
                  <a:pt x="4434" y="1061"/>
                </a:lnTo>
                <a:lnTo>
                  <a:pt x="4436" y="1063"/>
                </a:lnTo>
                <a:lnTo>
                  <a:pt x="4436" y="1063"/>
                </a:lnTo>
                <a:lnTo>
                  <a:pt x="4436" y="1061"/>
                </a:lnTo>
                <a:lnTo>
                  <a:pt x="4438" y="1061"/>
                </a:lnTo>
                <a:lnTo>
                  <a:pt x="4442" y="1061"/>
                </a:lnTo>
                <a:lnTo>
                  <a:pt x="4442" y="1061"/>
                </a:lnTo>
                <a:lnTo>
                  <a:pt x="4442" y="1061"/>
                </a:lnTo>
                <a:lnTo>
                  <a:pt x="4442" y="1063"/>
                </a:lnTo>
                <a:lnTo>
                  <a:pt x="4442" y="1063"/>
                </a:lnTo>
                <a:lnTo>
                  <a:pt x="4442" y="1063"/>
                </a:lnTo>
                <a:lnTo>
                  <a:pt x="4442" y="1063"/>
                </a:lnTo>
                <a:lnTo>
                  <a:pt x="4442" y="1065"/>
                </a:lnTo>
                <a:lnTo>
                  <a:pt x="4442" y="1065"/>
                </a:lnTo>
                <a:lnTo>
                  <a:pt x="4442" y="1067"/>
                </a:lnTo>
                <a:lnTo>
                  <a:pt x="4444" y="1067"/>
                </a:lnTo>
                <a:lnTo>
                  <a:pt x="4444" y="1069"/>
                </a:lnTo>
                <a:lnTo>
                  <a:pt x="4444" y="1071"/>
                </a:lnTo>
                <a:lnTo>
                  <a:pt x="4444" y="1071"/>
                </a:lnTo>
                <a:lnTo>
                  <a:pt x="4444" y="1074"/>
                </a:lnTo>
                <a:lnTo>
                  <a:pt x="4446" y="1076"/>
                </a:lnTo>
                <a:lnTo>
                  <a:pt x="4446" y="1076"/>
                </a:lnTo>
                <a:lnTo>
                  <a:pt x="4446" y="1076"/>
                </a:lnTo>
                <a:lnTo>
                  <a:pt x="4446" y="1076"/>
                </a:lnTo>
                <a:lnTo>
                  <a:pt x="4446" y="1078"/>
                </a:lnTo>
                <a:lnTo>
                  <a:pt x="4446" y="1078"/>
                </a:lnTo>
                <a:lnTo>
                  <a:pt x="4446" y="1078"/>
                </a:lnTo>
                <a:lnTo>
                  <a:pt x="4444" y="1076"/>
                </a:lnTo>
                <a:lnTo>
                  <a:pt x="4442" y="1076"/>
                </a:lnTo>
                <a:lnTo>
                  <a:pt x="4442" y="1074"/>
                </a:lnTo>
                <a:lnTo>
                  <a:pt x="4440" y="1074"/>
                </a:lnTo>
                <a:lnTo>
                  <a:pt x="4440" y="1076"/>
                </a:lnTo>
                <a:lnTo>
                  <a:pt x="4438" y="1076"/>
                </a:lnTo>
                <a:lnTo>
                  <a:pt x="4436" y="1078"/>
                </a:lnTo>
                <a:lnTo>
                  <a:pt x="4436" y="1078"/>
                </a:lnTo>
                <a:lnTo>
                  <a:pt x="4436" y="1080"/>
                </a:lnTo>
                <a:lnTo>
                  <a:pt x="4436" y="1080"/>
                </a:lnTo>
                <a:lnTo>
                  <a:pt x="4438" y="1080"/>
                </a:lnTo>
                <a:lnTo>
                  <a:pt x="4440" y="1080"/>
                </a:lnTo>
                <a:lnTo>
                  <a:pt x="4440" y="1080"/>
                </a:lnTo>
                <a:lnTo>
                  <a:pt x="4440" y="1082"/>
                </a:lnTo>
                <a:lnTo>
                  <a:pt x="4442" y="1084"/>
                </a:lnTo>
                <a:lnTo>
                  <a:pt x="4442" y="1084"/>
                </a:lnTo>
                <a:lnTo>
                  <a:pt x="4440" y="1086"/>
                </a:lnTo>
                <a:lnTo>
                  <a:pt x="4442" y="1088"/>
                </a:lnTo>
                <a:lnTo>
                  <a:pt x="4440" y="1088"/>
                </a:lnTo>
                <a:lnTo>
                  <a:pt x="4442" y="1090"/>
                </a:lnTo>
                <a:lnTo>
                  <a:pt x="4442" y="1090"/>
                </a:lnTo>
                <a:lnTo>
                  <a:pt x="4444" y="1090"/>
                </a:lnTo>
                <a:lnTo>
                  <a:pt x="4442" y="1092"/>
                </a:lnTo>
                <a:lnTo>
                  <a:pt x="4442" y="1092"/>
                </a:lnTo>
                <a:lnTo>
                  <a:pt x="4444" y="1092"/>
                </a:lnTo>
                <a:lnTo>
                  <a:pt x="4444" y="1092"/>
                </a:lnTo>
                <a:lnTo>
                  <a:pt x="4444" y="1095"/>
                </a:lnTo>
                <a:lnTo>
                  <a:pt x="4442" y="1097"/>
                </a:lnTo>
                <a:lnTo>
                  <a:pt x="4440" y="1097"/>
                </a:lnTo>
                <a:lnTo>
                  <a:pt x="4440" y="1097"/>
                </a:lnTo>
                <a:lnTo>
                  <a:pt x="4440" y="1097"/>
                </a:lnTo>
                <a:lnTo>
                  <a:pt x="4442" y="1099"/>
                </a:lnTo>
                <a:lnTo>
                  <a:pt x="4442" y="1099"/>
                </a:lnTo>
                <a:lnTo>
                  <a:pt x="4442" y="1099"/>
                </a:lnTo>
                <a:lnTo>
                  <a:pt x="4440" y="1099"/>
                </a:lnTo>
                <a:lnTo>
                  <a:pt x="4440" y="1101"/>
                </a:lnTo>
                <a:lnTo>
                  <a:pt x="4438" y="1103"/>
                </a:lnTo>
                <a:lnTo>
                  <a:pt x="4438" y="1103"/>
                </a:lnTo>
                <a:lnTo>
                  <a:pt x="4438" y="1105"/>
                </a:lnTo>
                <a:lnTo>
                  <a:pt x="4438" y="1107"/>
                </a:lnTo>
                <a:lnTo>
                  <a:pt x="4438" y="1109"/>
                </a:lnTo>
                <a:lnTo>
                  <a:pt x="4440" y="1111"/>
                </a:lnTo>
                <a:lnTo>
                  <a:pt x="4440" y="1111"/>
                </a:lnTo>
                <a:lnTo>
                  <a:pt x="4442" y="1109"/>
                </a:lnTo>
                <a:lnTo>
                  <a:pt x="4442" y="1111"/>
                </a:lnTo>
                <a:lnTo>
                  <a:pt x="4440" y="1111"/>
                </a:lnTo>
                <a:lnTo>
                  <a:pt x="4440" y="1111"/>
                </a:lnTo>
                <a:lnTo>
                  <a:pt x="4440" y="1111"/>
                </a:lnTo>
                <a:lnTo>
                  <a:pt x="4440" y="1113"/>
                </a:lnTo>
                <a:lnTo>
                  <a:pt x="4440" y="1113"/>
                </a:lnTo>
                <a:lnTo>
                  <a:pt x="4438" y="1111"/>
                </a:lnTo>
                <a:lnTo>
                  <a:pt x="4438" y="1113"/>
                </a:lnTo>
                <a:lnTo>
                  <a:pt x="4438" y="1113"/>
                </a:lnTo>
                <a:lnTo>
                  <a:pt x="4440" y="1115"/>
                </a:lnTo>
                <a:lnTo>
                  <a:pt x="4440" y="1118"/>
                </a:lnTo>
                <a:lnTo>
                  <a:pt x="4440" y="1118"/>
                </a:lnTo>
                <a:lnTo>
                  <a:pt x="4440" y="1118"/>
                </a:lnTo>
                <a:lnTo>
                  <a:pt x="4442" y="1118"/>
                </a:lnTo>
                <a:lnTo>
                  <a:pt x="4442" y="1118"/>
                </a:lnTo>
                <a:lnTo>
                  <a:pt x="4444" y="1115"/>
                </a:lnTo>
                <a:lnTo>
                  <a:pt x="4444" y="1115"/>
                </a:lnTo>
                <a:lnTo>
                  <a:pt x="4444" y="1115"/>
                </a:lnTo>
                <a:lnTo>
                  <a:pt x="4446" y="1118"/>
                </a:lnTo>
                <a:lnTo>
                  <a:pt x="4448" y="1113"/>
                </a:lnTo>
                <a:lnTo>
                  <a:pt x="4450" y="1111"/>
                </a:lnTo>
                <a:lnTo>
                  <a:pt x="4453" y="1111"/>
                </a:lnTo>
                <a:lnTo>
                  <a:pt x="4450" y="1113"/>
                </a:lnTo>
                <a:lnTo>
                  <a:pt x="4450" y="1113"/>
                </a:lnTo>
                <a:lnTo>
                  <a:pt x="4450" y="1115"/>
                </a:lnTo>
                <a:lnTo>
                  <a:pt x="4453" y="1115"/>
                </a:lnTo>
                <a:lnTo>
                  <a:pt x="4453" y="1115"/>
                </a:lnTo>
                <a:lnTo>
                  <a:pt x="4453" y="1115"/>
                </a:lnTo>
                <a:lnTo>
                  <a:pt x="4455" y="1113"/>
                </a:lnTo>
                <a:lnTo>
                  <a:pt x="4455" y="1113"/>
                </a:lnTo>
                <a:lnTo>
                  <a:pt x="4453" y="1111"/>
                </a:lnTo>
                <a:lnTo>
                  <a:pt x="4453" y="1111"/>
                </a:lnTo>
                <a:lnTo>
                  <a:pt x="4455" y="1109"/>
                </a:lnTo>
                <a:lnTo>
                  <a:pt x="4455" y="1109"/>
                </a:lnTo>
                <a:lnTo>
                  <a:pt x="4457" y="1111"/>
                </a:lnTo>
                <a:lnTo>
                  <a:pt x="4457" y="1113"/>
                </a:lnTo>
                <a:lnTo>
                  <a:pt x="4459" y="1111"/>
                </a:lnTo>
                <a:lnTo>
                  <a:pt x="4459" y="1111"/>
                </a:lnTo>
                <a:lnTo>
                  <a:pt x="4457" y="1109"/>
                </a:lnTo>
                <a:lnTo>
                  <a:pt x="4457" y="1109"/>
                </a:lnTo>
                <a:lnTo>
                  <a:pt x="4457" y="1109"/>
                </a:lnTo>
                <a:lnTo>
                  <a:pt x="4459" y="1109"/>
                </a:lnTo>
                <a:lnTo>
                  <a:pt x="4461" y="1107"/>
                </a:lnTo>
                <a:lnTo>
                  <a:pt x="4461" y="1107"/>
                </a:lnTo>
                <a:lnTo>
                  <a:pt x="4463" y="1107"/>
                </a:lnTo>
                <a:lnTo>
                  <a:pt x="4463" y="1109"/>
                </a:lnTo>
                <a:lnTo>
                  <a:pt x="4465" y="1109"/>
                </a:lnTo>
                <a:lnTo>
                  <a:pt x="4465" y="1109"/>
                </a:lnTo>
                <a:lnTo>
                  <a:pt x="4467" y="1109"/>
                </a:lnTo>
                <a:lnTo>
                  <a:pt x="4469" y="1109"/>
                </a:lnTo>
                <a:lnTo>
                  <a:pt x="4469" y="1109"/>
                </a:lnTo>
                <a:lnTo>
                  <a:pt x="4467" y="1107"/>
                </a:lnTo>
                <a:lnTo>
                  <a:pt x="4469" y="1107"/>
                </a:lnTo>
                <a:lnTo>
                  <a:pt x="4469" y="1105"/>
                </a:lnTo>
                <a:lnTo>
                  <a:pt x="4471" y="1105"/>
                </a:lnTo>
                <a:lnTo>
                  <a:pt x="4473" y="1105"/>
                </a:lnTo>
                <a:lnTo>
                  <a:pt x="4476" y="1105"/>
                </a:lnTo>
                <a:lnTo>
                  <a:pt x="4478" y="1105"/>
                </a:lnTo>
                <a:lnTo>
                  <a:pt x="4480" y="1105"/>
                </a:lnTo>
                <a:lnTo>
                  <a:pt x="4482" y="1103"/>
                </a:lnTo>
                <a:lnTo>
                  <a:pt x="4482" y="1099"/>
                </a:lnTo>
                <a:lnTo>
                  <a:pt x="4484" y="1097"/>
                </a:lnTo>
                <a:lnTo>
                  <a:pt x="4484" y="1092"/>
                </a:lnTo>
                <a:lnTo>
                  <a:pt x="4484" y="1090"/>
                </a:lnTo>
                <a:lnTo>
                  <a:pt x="4484" y="1090"/>
                </a:lnTo>
                <a:lnTo>
                  <a:pt x="4484" y="1090"/>
                </a:lnTo>
                <a:lnTo>
                  <a:pt x="4482" y="1090"/>
                </a:lnTo>
                <a:lnTo>
                  <a:pt x="4482" y="1090"/>
                </a:lnTo>
                <a:lnTo>
                  <a:pt x="4482" y="1088"/>
                </a:lnTo>
                <a:lnTo>
                  <a:pt x="4482" y="1088"/>
                </a:lnTo>
                <a:lnTo>
                  <a:pt x="4482" y="1086"/>
                </a:lnTo>
                <a:lnTo>
                  <a:pt x="4482" y="1084"/>
                </a:lnTo>
                <a:lnTo>
                  <a:pt x="4484" y="1084"/>
                </a:lnTo>
                <a:lnTo>
                  <a:pt x="4482" y="1080"/>
                </a:lnTo>
                <a:lnTo>
                  <a:pt x="4484" y="1080"/>
                </a:lnTo>
                <a:lnTo>
                  <a:pt x="4482" y="1076"/>
                </a:lnTo>
                <a:lnTo>
                  <a:pt x="4482" y="1074"/>
                </a:lnTo>
                <a:lnTo>
                  <a:pt x="4482" y="1069"/>
                </a:lnTo>
                <a:lnTo>
                  <a:pt x="4478" y="1063"/>
                </a:lnTo>
                <a:lnTo>
                  <a:pt x="4473" y="1061"/>
                </a:lnTo>
                <a:lnTo>
                  <a:pt x="4471" y="1055"/>
                </a:lnTo>
                <a:lnTo>
                  <a:pt x="4467" y="1048"/>
                </a:lnTo>
                <a:lnTo>
                  <a:pt x="4467" y="1046"/>
                </a:lnTo>
                <a:lnTo>
                  <a:pt x="4465" y="1046"/>
                </a:lnTo>
                <a:lnTo>
                  <a:pt x="4465" y="1044"/>
                </a:lnTo>
                <a:lnTo>
                  <a:pt x="4463" y="1044"/>
                </a:lnTo>
                <a:lnTo>
                  <a:pt x="4461" y="1042"/>
                </a:lnTo>
                <a:lnTo>
                  <a:pt x="4459" y="1040"/>
                </a:lnTo>
                <a:lnTo>
                  <a:pt x="4457" y="1040"/>
                </a:lnTo>
                <a:lnTo>
                  <a:pt x="4457" y="1040"/>
                </a:lnTo>
                <a:lnTo>
                  <a:pt x="4455" y="1038"/>
                </a:lnTo>
                <a:lnTo>
                  <a:pt x="4453" y="1038"/>
                </a:lnTo>
                <a:lnTo>
                  <a:pt x="4453" y="1036"/>
                </a:lnTo>
                <a:lnTo>
                  <a:pt x="4455" y="1036"/>
                </a:lnTo>
                <a:lnTo>
                  <a:pt x="4455" y="1034"/>
                </a:lnTo>
                <a:lnTo>
                  <a:pt x="4455" y="1036"/>
                </a:lnTo>
                <a:lnTo>
                  <a:pt x="4455" y="1034"/>
                </a:lnTo>
                <a:lnTo>
                  <a:pt x="4455" y="1032"/>
                </a:lnTo>
                <a:lnTo>
                  <a:pt x="4455" y="1030"/>
                </a:lnTo>
                <a:lnTo>
                  <a:pt x="4457" y="1027"/>
                </a:lnTo>
                <a:lnTo>
                  <a:pt x="4461" y="1025"/>
                </a:lnTo>
                <a:lnTo>
                  <a:pt x="4461" y="1025"/>
                </a:lnTo>
                <a:lnTo>
                  <a:pt x="4463" y="1023"/>
                </a:lnTo>
                <a:lnTo>
                  <a:pt x="4467" y="1023"/>
                </a:lnTo>
                <a:lnTo>
                  <a:pt x="4467" y="1023"/>
                </a:lnTo>
                <a:lnTo>
                  <a:pt x="4469" y="1023"/>
                </a:lnTo>
                <a:lnTo>
                  <a:pt x="4471" y="1021"/>
                </a:lnTo>
                <a:lnTo>
                  <a:pt x="4471" y="1019"/>
                </a:lnTo>
                <a:lnTo>
                  <a:pt x="4473" y="1019"/>
                </a:lnTo>
                <a:lnTo>
                  <a:pt x="4476" y="1017"/>
                </a:lnTo>
                <a:lnTo>
                  <a:pt x="4478" y="1017"/>
                </a:lnTo>
                <a:lnTo>
                  <a:pt x="4480" y="1013"/>
                </a:lnTo>
                <a:lnTo>
                  <a:pt x="4482" y="1013"/>
                </a:lnTo>
                <a:lnTo>
                  <a:pt x="4486" y="1011"/>
                </a:lnTo>
                <a:lnTo>
                  <a:pt x="4488" y="1009"/>
                </a:lnTo>
                <a:lnTo>
                  <a:pt x="4486" y="1006"/>
                </a:lnTo>
                <a:lnTo>
                  <a:pt x="4488" y="1002"/>
                </a:lnTo>
                <a:lnTo>
                  <a:pt x="4488" y="1000"/>
                </a:lnTo>
                <a:lnTo>
                  <a:pt x="4486" y="998"/>
                </a:lnTo>
                <a:lnTo>
                  <a:pt x="4486" y="998"/>
                </a:lnTo>
                <a:lnTo>
                  <a:pt x="4488" y="996"/>
                </a:lnTo>
                <a:lnTo>
                  <a:pt x="4490" y="994"/>
                </a:lnTo>
                <a:lnTo>
                  <a:pt x="4490" y="992"/>
                </a:lnTo>
                <a:lnTo>
                  <a:pt x="4490" y="990"/>
                </a:lnTo>
                <a:lnTo>
                  <a:pt x="4492" y="990"/>
                </a:lnTo>
                <a:lnTo>
                  <a:pt x="4494" y="990"/>
                </a:lnTo>
                <a:lnTo>
                  <a:pt x="4494" y="988"/>
                </a:lnTo>
                <a:lnTo>
                  <a:pt x="4497" y="988"/>
                </a:lnTo>
                <a:lnTo>
                  <a:pt x="4499" y="986"/>
                </a:lnTo>
                <a:lnTo>
                  <a:pt x="4499" y="986"/>
                </a:lnTo>
                <a:lnTo>
                  <a:pt x="4501" y="986"/>
                </a:lnTo>
                <a:lnTo>
                  <a:pt x="4501" y="986"/>
                </a:lnTo>
                <a:lnTo>
                  <a:pt x="4501" y="986"/>
                </a:lnTo>
                <a:lnTo>
                  <a:pt x="4503" y="981"/>
                </a:lnTo>
                <a:lnTo>
                  <a:pt x="4501" y="979"/>
                </a:lnTo>
                <a:lnTo>
                  <a:pt x="4503" y="979"/>
                </a:lnTo>
                <a:lnTo>
                  <a:pt x="4505" y="979"/>
                </a:lnTo>
                <a:lnTo>
                  <a:pt x="4505" y="979"/>
                </a:lnTo>
                <a:lnTo>
                  <a:pt x="4507" y="979"/>
                </a:lnTo>
                <a:lnTo>
                  <a:pt x="4509" y="979"/>
                </a:lnTo>
                <a:lnTo>
                  <a:pt x="4509" y="977"/>
                </a:lnTo>
                <a:lnTo>
                  <a:pt x="4511" y="977"/>
                </a:lnTo>
                <a:lnTo>
                  <a:pt x="4513" y="973"/>
                </a:lnTo>
                <a:lnTo>
                  <a:pt x="4515" y="969"/>
                </a:lnTo>
                <a:lnTo>
                  <a:pt x="4517" y="969"/>
                </a:lnTo>
                <a:lnTo>
                  <a:pt x="4520" y="969"/>
                </a:lnTo>
                <a:lnTo>
                  <a:pt x="4520" y="969"/>
                </a:lnTo>
                <a:lnTo>
                  <a:pt x="4520" y="969"/>
                </a:lnTo>
                <a:lnTo>
                  <a:pt x="4520" y="971"/>
                </a:lnTo>
                <a:lnTo>
                  <a:pt x="4517" y="971"/>
                </a:lnTo>
                <a:lnTo>
                  <a:pt x="4520" y="971"/>
                </a:lnTo>
                <a:lnTo>
                  <a:pt x="4520" y="971"/>
                </a:lnTo>
                <a:lnTo>
                  <a:pt x="4524" y="969"/>
                </a:lnTo>
                <a:lnTo>
                  <a:pt x="4524" y="967"/>
                </a:lnTo>
                <a:lnTo>
                  <a:pt x="4526" y="969"/>
                </a:lnTo>
                <a:lnTo>
                  <a:pt x="4524" y="975"/>
                </a:lnTo>
                <a:lnTo>
                  <a:pt x="4528" y="975"/>
                </a:lnTo>
                <a:lnTo>
                  <a:pt x="4528" y="975"/>
                </a:lnTo>
                <a:lnTo>
                  <a:pt x="4530" y="975"/>
                </a:lnTo>
                <a:lnTo>
                  <a:pt x="4532" y="977"/>
                </a:lnTo>
                <a:lnTo>
                  <a:pt x="4534" y="977"/>
                </a:lnTo>
                <a:lnTo>
                  <a:pt x="4534" y="977"/>
                </a:lnTo>
                <a:lnTo>
                  <a:pt x="4536" y="977"/>
                </a:lnTo>
                <a:lnTo>
                  <a:pt x="4536" y="979"/>
                </a:lnTo>
                <a:lnTo>
                  <a:pt x="4538" y="977"/>
                </a:lnTo>
                <a:lnTo>
                  <a:pt x="4543" y="977"/>
                </a:lnTo>
                <a:lnTo>
                  <a:pt x="4545" y="975"/>
                </a:lnTo>
                <a:lnTo>
                  <a:pt x="4549" y="975"/>
                </a:lnTo>
                <a:lnTo>
                  <a:pt x="4551" y="973"/>
                </a:lnTo>
                <a:lnTo>
                  <a:pt x="4559" y="969"/>
                </a:lnTo>
                <a:lnTo>
                  <a:pt x="4561" y="967"/>
                </a:lnTo>
                <a:lnTo>
                  <a:pt x="4566" y="965"/>
                </a:lnTo>
                <a:lnTo>
                  <a:pt x="4568" y="960"/>
                </a:lnTo>
                <a:lnTo>
                  <a:pt x="4570" y="958"/>
                </a:lnTo>
                <a:lnTo>
                  <a:pt x="4570" y="958"/>
                </a:lnTo>
                <a:lnTo>
                  <a:pt x="4572" y="956"/>
                </a:lnTo>
                <a:lnTo>
                  <a:pt x="4576" y="950"/>
                </a:lnTo>
                <a:lnTo>
                  <a:pt x="4578" y="948"/>
                </a:lnTo>
                <a:lnTo>
                  <a:pt x="4580" y="948"/>
                </a:lnTo>
                <a:lnTo>
                  <a:pt x="4580" y="946"/>
                </a:lnTo>
                <a:lnTo>
                  <a:pt x="4582" y="944"/>
                </a:lnTo>
                <a:lnTo>
                  <a:pt x="4585" y="941"/>
                </a:lnTo>
                <a:lnTo>
                  <a:pt x="4587" y="939"/>
                </a:lnTo>
                <a:lnTo>
                  <a:pt x="4589" y="937"/>
                </a:lnTo>
                <a:lnTo>
                  <a:pt x="4589" y="935"/>
                </a:lnTo>
                <a:lnTo>
                  <a:pt x="4595" y="931"/>
                </a:lnTo>
                <a:lnTo>
                  <a:pt x="4599" y="927"/>
                </a:lnTo>
                <a:lnTo>
                  <a:pt x="4603" y="923"/>
                </a:lnTo>
                <a:lnTo>
                  <a:pt x="4603" y="921"/>
                </a:lnTo>
                <a:lnTo>
                  <a:pt x="4608" y="916"/>
                </a:lnTo>
                <a:lnTo>
                  <a:pt x="4610" y="912"/>
                </a:lnTo>
                <a:lnTo>
                  <a:pt x="4612" y="910"/>
                </a:lnTo>
                <a:lnTo>
                  <a:pt x="4612" y="906"/>
                </a:lnTo>
                <a:lnTo>
                  <a:pt x="4614" y="904"/>
                </a:lnTo>
                <a:lnTo>
                  <a:pt x="4614" y="902"/>
                </a:lnTo>
                <a:lnTo>
                  <a:pt x="4616" y="902"/>
                </a:lnTo>
                <a:lnTo>
                  <a:pt x="4622" y="895"/>
                </a:lnTo>
                <a:lnTo>
                  <a:pt x="4624" y="891"/>
                </a:lnTo>
                <a:lnTo>
                  <a:pt x="4626" y="887"/>
                </a:lnTo>
                <a:lnTo>
                  <a:pt x="4629" y="885"/>
                </a:lnTo>
                <a:lnTo>
                  <a:pt x="4631" y="883"/>
                </a:lnTo>
                <a:lnTo>
                  <a:pt x="4633" y="881"/>
                </a:lnTo>
                <a:lnTo>
                  <a:pt x="4637" y="879"/>
                </a:lnTo>
                <a:lnTo>
                  <a:pt x="4637" y="876"/>
                </a:lnTo>
                <a:lnTo>
                  <a:pt x="4639" y="874"/>
                </a:lnTo>
                <a:lnTo>
                  <a:pt x="4639" y="870"/>
                </a:lnTo>
                <a:lnTo>
                  <a:pt x="4641" y="866"/>
                </a:lnTo>
                <a:lnTo>
                  <a:pt x="4641" y="866"/>
                </a:lnTo>
                <a:lnTo>
                  <a:pt x="4641" y="864"/>
                </a:lnTo>
                <a:lnTo>
                  <a:pt x="4641" y="864"/>
                </a:lnTo>
                <a:lnTo>
                  <a:pt x="4641" y="862"/>
                </a:lnTo>
                <a:lnTo>
                  <a:pt x="4641" y="862"/>
                </a:lnTo>
                <a:lnTo>
                  <a:pt x="4641" y="860"/>
                </a:lnTo>
                <a:lnTo>
                  <a:pt x="4643" y="860"/>
                </a:lnTo>
                <a:lnTo>
                  <a:pt x="4643" y="853"/>
                </a:lnTo>
                <a:lnTo>
                  <a:pt x="4643" y="851"/>
                </a:lnTo>
                <a:lnTo>
                  <a:pt x="4643" y="849"/>
                </a:lnTo>
                <a:lnTo>
                  <a:pt x="4643" y="849"/>
                </a:lnTo>
                <a:lnTo>
                  <a:pt x="4645" y="847"/>
                </a:lnTo>
                <a:lnTo>
                  <a:pt x="4645" y="845"/>
                </a:lnTo>
                <a:lnTo>
                  <a:pt x="4645" y="845"/>
                </a:lnTo>
                <a:lnTo>
                  <a:pt x="4643" y="845"/>
                </a:lnTo>
                <a:lnTo>
                  <a:pt x="4643" y="845"/>
                </a:lnTo>
                <a:lnTo>
                  <a:pt x="4643" y="837"/>
                </a:lnTo>
                <a:lnTo>
                  <a:pt x="4643" y="832"/>
                </a:lnTo>
                <a:lnTo>
                  <a:pt x="4645" y="828"/>
                </a:lnTo>
                <a:lnTo>
                  <a:pt x="4645" y="826"/>
                </a:lnTo>
                <a:lnTo>
                  <a:pt x="4645" y="824"/>
                </a:lnTo>
                <a:lnTo>
                  <a:pt x="4647" y="820"/>
                </a:lnTo>
                <a:lnTo>
                  <a:pt x="4649" y="816"/>
                </a:lnTo>
                <a:lnTo>
                  <a:pt x="4652" y="814"/>
                </a:lnTo>
                <a:lnTo>
                  <a:pt x="4654" y="811"/>
                </a:lnTo>
                <a:lnTo>
                  <a:pt x="4656" y="809"/>
                </a:lnTo>
                <a:lnTo>
                  <a:pt x="4656" y="807"/>
                </a:lnTo>
                <a:lnTo>
                  <a:pt x="4658" y="805"/>
                </a:lnTo>
                <a:lnTo>
                  <a:pt x="4656" y="805"/>
                </a:lnTo>
                <a:lnTo>
                  <a:pt x="4656" y="803"/>
                </a:lnTo>
                <a:lnTo>
                  <a:pt x="4654" y="801"/>
                </a:lnTo>
                <a:lnTo>
                  <a:pt x="4652" y="801"/>
                </a:lnTo>
                <a:lnTo>
                  <a:pt x="4654" y="799"/>
                </a:lnTo>
                <a:lnTo>
                  <a:pt x="4654" y="797"/>
                </a:lnTo>
                <a:lnTo>
                  <a:pt x="4654" y="793"/>
                </a:lnTo>
                <a:lnTo>
                  <a:pt x="4652" y="793"/>
                </a:lnTo>
                <a:lnTo>
                  <a:pt x="4649" y="788"/>
                </a:lnTo>
                <a:lnTo>
                  <a:pt x="4647" y="788"/>
                </a:lnTo>
                <a:lnTo>
                  <a:pt x="4649" y="788"/>
                </a:lnTo>
                <a:lnTo>
                  <a:pt x="4654" y="788"/>
                </a:lnTo>
                <a:lnTo>
                  <a:pt x="4656" y="788"/>
                </a:lnTo>
                <a:lnTo>
                  <a:pt x="4656" y="786"/>
                </a:lnTo>
                <a:lnTo>
                  <a:pt x="4656" y="784"/>
                </a:lnTo>
                <a:lnTo>
                  <a:pt x="4654" y="782"/>
                </a:lnTo>
                <a:lnTo>
                  <a:pt x="4652" y="780"/>
                </a:lnTo>
                <a:lnTo>
                  <a:pt x="4649" y="780"/>
                </a:lnTo>
                <a:lnTo>
                  <a:pt x="4645" y="778"/>
                </a:lnTo>
                <a:lnTo>
                  <a:pt x="4641" y="774"/>
                </a:lnTo>
                <a:lnTo>
                  <a:pt x="4639" y="770"/>
                </a:lnTo>
                <a:lnTo>
                  <a:pt x="4639" y="770"/>
                </a:lnTo>
                <a:lnTo>
                  <a:pt x="4635" y="765"/>
                </a:lnTo>
                <a:lnTo>
                  <a:pt x="4633" y="765"/>
                </a:lnTo>
                <a:lnTo>
                  <a:pt x="4633" y="765"/>
                </a:lnTo>
                <a:lnTo>
                  <a:pt x="4626" y="765"/>
                </a:lnTo>
                <a:lnTo>
                  <a:pt x="4622" y="765"/>
                </a:lnTo>
                <a:lnTo>
                  <a:pt x="4618" y="763"/>
                </a:lnTo>
                <a:lnTo>
                  <a:pt x="4616" y="763"/>
                </a:lnTo>
                <a:lnTo>
                  <a:pt x="4618" y="765"/>
                </a:lnTo>
                <a:lnTo>
                  <a:pt x="4618" y="767"/>
                </a:lnTo>
                <a:lnTo>
                  <a:pt x="4618" y="770"/>
                </a:lnTo>
                <a:lnTo>
                  <a:pt x="4618" y="772"/>
                </a:lnTo>
                <a:lnTo>
                  <a:pt x="4616" y="776"/>
                </a:lnTo>
                <a:lnTo>
                  <a:pt x="4614" y="778"/>
                </a:lnTo>
                <a:lnTo>
                  <a:pt x="4614" y="780"/>
                </a:lnTo>
                <a:lnTo>
                  <a:pt x="4612" y="780"/>
                </a:lnTo>
                <a:lnTo>
                  <a:pt x="4610" y="780"/>
                </a:lnTo>
                <a:lnTo>
                  <a:pt x="4612" y="778"/>
                </a:lnTo>
                <a:lnTo>
                  <a:pt x="4614" y="776"/>
                </a:lnTo>
                <a:lnTo>
                  <a:pt x="4616" y="774"/>
                </a:lnTo>
                <a:lnTo>
                  <a:pt x="4616" y="772"/>
                </a:lnTo>
                <a:lnTo>
                  <a:pt x="4614" y="772"/>
                </a:lnTo>
                <a:lnTo>
                  <a:pt x="4614" y="772"/>
                </a:lnTo>
                <a:lnTo>
                  <a:pt x="4612" y="772"/>
                </a:lnTo>
                <a:lnTo>
                  <a:pt x="4610" y="776"/>
                </a:lnTo>
                <a:lnTo>
                  <a:pt x="4605" y="778"/>
                </a:lnTo>
                <a:lnTo>
                  <a:pt x="4603" y="778"/>
                </a:lnTo>
                <a:lnTo>
                  <a:pt x="4597" y="780"/>
                </a:lnTo>
                <a:lnTo>
                  <a:pt x="4597" y="778"/>
                </a:lnTo>
                <a:lnTo>
                  <a:pt x="4595" y="778"/>
                </a:lnTo>
                <a:lnTo>
                  <a:pt x="4597" y="778"/>
                </a:lnTo>
                <a:lnTo>
                  <a:pt x="4599" y="776"/>
                </a:lnTo>
                <a:lnTo>
                  <a:pt x="4601" y="772"/>
                </a:lnTo>
                <a:lnTo>
                  <a:pt x="4603" y="772"/>
                </a:lnTo>
                <a:lnTo>
                  <a:pt x="4605" y="772"/>
                </a:lnTo>
                <a:lnTo>
                  <a:pt x="4601" y="772"/>
                </a:lnTo>
                <a:lnTo>
                  <a:pt x="4599" y="770"/>
                </a:lnTo>
                <a:lnTo>
                  <a:pt x="4597" y="767"/>
                </a:lnTo>
                <a:lnTo>
                  <a:pt x="4599" y="767"/>
                </a:lnTo>
                <a:lnTo>
                  <a:pt x="4599" y="767"/>
                </a:lnTo>
                <a:lnTo>
                  <a:pt x="4599" y="767"/>
                </a:lnTo>
                <a:lnTo>
                  <a:pt x="4601" y="765"/>
                </a:lnTo>
                <a:lnTo>
                  <a:pt x="4599" y="763"/>
                </a:lnTo>
                <a:lnTo>
                  <a:pt x="4597" y="765"/>
                </a:lnTo>
                <a:lnTo>
                  <a:pt x="4595" y="767"/>
                </a:lnTo>
                <a:lnTo>
                  <a:pt x="4593" y="767"/>
                </a:lnTo>
                <a:lnTo>
                  <a:pt x="4595" y="770"/>
                </a:lnTo>
                <a:lnTo>
                  <a:pt x="4597" y="770"/>
                </a:lnTo>
                <a:lnTo>
                  <a:pt x="4595" y="774"/>
                </a:lnTo>
                <a:lnTo>
                  <a:pt x="4593" y="774"/>
                </a:lnTo>
                <a:lnTo>
                  <a:pt x="4591" y="774"/>
                </a:lnTo>
                <a:lnTo>
                  <a:pt x="4589" y="774"/>
                </a:lnTo>
                <a:lnTo>
                  <a:pt x="4589" y="774"/>
                </a:lnTo>
                <a:lnTo>
                  <a:pt x="4589" y="772"/>
                </a:lnTo>
                <a:lnTo>
                  <a:pt x="4589" y="770"/>
                </a:lnTo>
                <a:lnTo>
                  <a:pt x="4589" y="763"/>
                </a:lnTo>
                <a:lnTo>
                  <a:pt x="4591" y="761"/>
                </a:lnTo>
                <a:lnTo>
                  <a:pt x="4591" y="759"/>
                </a:lnTo>
                <a:lnTo>
                  <a:pt x="4589" y="757"/>
                </a:lnTo>
                <a:lnTo>
                  <a:pt x="4589" y="757"/>
                </a:lnTo>
                <a:lnTo>
                  <a:pt x="4587" y="757"/>
                </a:lnTo>
                <a:lnTo>
                  <a:pt x="4582" y="757"/>
                </a:lnTo>
                <a:lnTo>
                  <a:pt x="4576" y="759"/>
                </a:lnTo>
                <a:lnTo>
                  <a:pt x="4570" y="757"/>
                </a:lnTo>
                <a:lnTo>
                  <a:pt x="4568" y="757"/>
                </a:lnTo>
                <a:lnTo>
                  <a:pt x="4568" y="755"/>
                </a:lnTo>
                <a:lnTo>
                  <a:pt x="4566" y="753"/>
                </a:lnTo>
                <a:lnTo>
                  <a:pt x="4568" y="753"/>
                </a:lnTo>
                <a:lnTo>
                  <a:pt x="4568" y="751"/>
                </a:lnTo>
                <a:lnTo>
                  <a:pt x="4572" y="749"/>
                </a:lnTo>
                <a:lnTo>
                  <a:pt x="4574" y="747"/>
                </a:lnTo>
                <a:lnTo>
                  <a:pt x="4580" y="742"/>
                </a:lnTo>
                <a:lnTo>
                  <a:pt x="4582" y="740"/>
                </a:lnTo>
                <a:lnTo>
                  <a:pt x="4585" y="738"/>
                </a:lnTo>
                <a:lnTo>
                  <a:pt x="4589" y="736"/>
                </a:lnTo>
                <a:lnTo>
                  <a:pt x="4593" y="734"/>
                </a:lnTo>
                <a:lnTo>
                  <a:pt x="4595" y="732"/>
                </a:lnTo>
                <a:lnTo>
                  <a:pt x="4597" y="730"/>
                </a:lnTo>
                <a:lnTo>
                  <a:pt x="4601" y="728"/>
                </a:lnTo>
                <a:lnTo>
                  <a:pt x="4603" y="728"/>
                </a:lnTo>
                <a:lnTo>
                  <a:pt x="4608" y="721"/>
                </a:lnTo>
                <a:lnTo>
                  <a:pt x="4610" y="719"/>
                </a:lnTo>
                <a:lnTo>
                  <a:pt x="4610" y="717"/>
                </a:lnTo>
                <a:lnTo>
                  <a:pt x="4610" y="717"/>
                </a:lnTo>
                <a:lnTo>
                  <a:pt x="4616" y="711"/>
                </a:lnTo>
                <a:lnTo>
                  <a:pt x="4620" y="709"/>
                </a:lnTo>
                <a:lnTo>
                  <a:pt x="4624" y="705"/>
                </a:lnTo>
                <a:lnTo>
                  <a:pt x="4629" y="702"/>
                </a:lnTo>
                <a:lnTo>
                  <a:pt x="4629" y="702"/>
                </a:lnTo>
                <a:lnTo>
                  <a:pt x="4631" y="700"/>
                </a:lnTo>
                <a:lnTo>
                  <a:pt x="4633" y="698"/>
                </a:lnTo>
                <a:lnTo>
                  <a:pt x="4635" y="698"/>
                </a:lnTo>
                <a:lnTo>
                  <a:pt x="4637" y="696"/>
                </a:lnTo>
                <a:lnTo>
                  <a:pt x="4643" y="692"/>
                </a:lnTo>
                <a:lnTo>
                  <a:pt x="4643" y="692"/>
                </a:lnTo>
                <a:lnTo>
                  <a:pt x="4645" y="686"/>
                </a:lnTo>
                <a:lnTo>
                  <a:pt x="4647" y="684"/>
                </a:lnTo>
                <a:lnTo>
                  <a:pt x="4649" y="679"/>
                </a:lnTo>
                <a:lnTo>
                  <a:pt x="4656" y="677"/>
                </a:lnTo>
                <a:lnTo>
                  <a:pt x="4660" y="675"/>
                </a:lnTo>
                <a:lnTo>
                  <a:pt x="4662" y="673"/>
                </a:lnTo>
                <a:lnTo>
                  <a:pt x="4666" y="669"/>
                </a:lnTo>
                <a:lnTo>
                  <a:pt x="4670" y="665"/>
                </a:lnTo>
                <a:lnTo>
                  <a:pt x="4673" y="663"/>
                </a:lnTo>
                <a:lnTo>
                  <a:pt x="4683" y="661"/>
                </a:lnTo>
                <a:lnTo>
                  <a:pt x="4687" y="661"/>
                </a:lnTo>
                <a:lnTo>
                  <a:pt x="4691" y="658"/>
                </a:lnTo>
                <a:lnTo>
                  <a:pt x="4696" y="658"/>
                </a:lnTo>
                <a:lnTo>
                  <a:pt x="4702" y="661"/>
                </a:lnTo>
                <a:lnTo>
                  <a:pt x="4717" y="658"/>
                </a:lnTo>
                <a:lnTo>
                  <a:pt x="4719" y="661"/>
                </a:lnTo>
                <a:lnTo>
                  <a:pt x="4721" y="661"/>
                </a:lnTo>
                <a:lnTo>
                  <a:pt x="4723" y="665"/>
                </a:lnTo>
                <a:lnTo>
                  <a:pt x="4723" y="665"/>
                </a:lnTo>
                <a:lnTo>
                  <a:pt x="4727" y="663"/>
                </a:lnTo>
                <a:lnTo>
                  <a:pt x="4729" y="658"/>
                </a:lnTo>
                <a:lnTo>
                  <a:pt x="4731" y="658"/>
                </a:lnTo>
                <a:lnTo>
                  <a:pt x="4735" y="661"/>
                </a:lnTo>
                <a:lnTo>
                  <a:pt x="4737" y="661"/>
                </a:lnTo>
                <a:lnTo>
                  <a:pt x="4744" y="663"/>
                </a:lnTo>
                <a:lnTo>
                  <a:pt x="4748" y="663"/>
                </a:lnTo>
                <a:lnTo>
                  <a:pt x="4750" y="661"/>
                </a:lnTo>
                <a:lnTo>
                  <a:pt x="4756" y="658"/>
                </a:lnTo>
                <a:lnTo>
                  <a:pt x="4758" y="663"/>
                </a:lnTo>
                <a:lnTo>
                  <a:pt x="4763" y="663"/>
                </a:lnTo>
                <a:lnTo>
                  <a:pt x="4765" y="663"/>
                </a:lnTo>
                <a:lnTo>
                  <a:pt x="4767" y="661"/>
                </a:lnTo>
                <a:lnTo>
                  <a:pt x="4765" y="661"/>
                </a:lnTo>
                <a:lnTo>
                  <a:pt x="4763" y="661"/>
                </a:lnTo>
                <a:lnTo>
                  <a:pt x="4763" y="658"/>
                </a:lnTo>
                <a:lnTo>
                  <a:pt x="4763" y="656"/>
                </a:lnTo>
                <a:lnTo>
                  <a:pt x="4765" y="658"/>
                </a:lnTo>
                <a:lnTo>
                  <a:pt x="4769" y="658"/>
                </a:lnTo>
                <a:lnTo>
                  <a:pt x="4769" y="658"/>
                </a:lnTo>
                <a:lnTo>
                  <a:pt x="4769" y="656"/>
                </a:lnTo>
                <a:lnTo>
                  <a:pt x="4769" y="656"/>
                </a:lnTo>
                <a:lnTo>
                  <a:pt x="4767" y="654"/>
                </a:lnTo>
                <a:lnTo>
                  <a:pt x="4771" y="652"/>
                </a:lnTo>
                <a:lnTo>
                  <a:pt x="4773" y="652"/>
                </a:lnTo>
                <a:lnTo>
                  <a:pt x="4775" y="652"/>
                </a:lnTo>
                <a:lnTo>
                  <a:pt x="4784" y="654"/>
                </a:lnTo>
                <a:lnTo>
                  <a:pt x="4786" y="654"/>
                </a:lnTo>
                <a:lnTo>
                  <a:pt x="4788" y="656"/>
                </a:lnTo>
                <a:lnTo>
                  <a:pt x="4790" y="656"/>
                </a:lnTo>
                <a:lnTo>
                  <a:pt x="4788" y="656"/>
                </a:lnTo>
                <a:lnTo>
                  <a:pt x="4788" y="658"/>
                </a:lnTo>
                <a:lnTo>
                  <a:pt x="4790" y="656"/>
                </a:lnTo>
                <a:lnTo>
                  <a:pt x="4792" y="658"/>
                </a:lnTo>
                <a:lnTo>
                  <a:pt x="4792" y="658"/>
                </a:lnTo>
                <a:lnTo>
                  <a:pt x="4794" y="658"/>
                </a:lnTo>
                <a:lnTo>
                  <a:pt x="4794" y="656"/>
                </a:lnTo>
                <a:lnTo>
                  <a:pt x="4794" y="656"/>
                </a:lnTo>
                <a:lnTo>
                  <a:pt x="4796" y="656"/>
                </a:lnTo>
                <a:lnTo>
                  <a:pt x="4798" y="656"/>
                </a:lnTo>
                <a:lnTo>
                  <a:pt x="4800" y="656"/>
                </a:lnTo>
                <a:lnTo>
                  <a:pt x="4802" y="656"/>
                </a:lnTo>
                <a:lnTo>
                  <a:pt x="4807" y="661"/>
                </a:lnTo>
                <a:lnTo>
                  <a:pt x="4809" y="663"/>
                </a:lnTo>
                <a:lnTo>
                  <a:pt x="4811" y="663"/>
                </a:lnTo>
                <a:lnTo>
                  <a:pt x="4813" y="663"/>
                </a:lnTo>
                <a:lnTo>
                  <a:pt x="4813" y="663"/>
                </a:lnTo>
                <a:lnTo>
                  <a:pt x="4809" y="665"/>
                </a:lnTo>
                <a:lnTo>
                  <a:pt x="4807" y="665"/>
                </a:lnTo>
                <a:lnTo>
                  <a:pt x="4802" y="665"/>
                </a:lnTo>
                <a:lnTo>
                  <a:pt x="4796" y="667"/>
                </a:lnTo>
                <a:lnTo>
                  <a:pt x="4800" y="671"/>
                </a:lnTo>
                <a:lnTo>
                  <a:pt x="4805" y="671"/>
                </a:lnTo>
                <a:lnTo>
                  <a:pt x="4811" y="671"/>
                </a:lnTo>
                <a:lnTo>
                  <a:pt x="4813" y="669"/>
                </a:lnTo>
                <a:lnTo>
                  <a:pt x="4815" y="667"/>
                </a:lnTo>
                <a:lnTo>
                  <a:pt x="4815" y="667"/>
                </a:lnTo>
                <a:lnTo>
                  <a:pt x="4817" y="669"/>
                </a:lnTo>
                <a:lnTo>
                  <a:pt x="4821" y="669"/>
                </a:lnTo>
                <a:lnTo>
                  <a:pt x="4823" y="669"/>
                </a:lnTo>
                <a:lnTo>
                  <a:pt x="4825" y="667"/>
                </a:lnTo>
                <a:lnTo>
                  <a:pt x="4828" y="667"/>
                </a:lnTo>
                <a:lnTo>
                  <a:pt x="4828" y="667"/>
                </a:lnTo>
                <a:lnTo>
                  <a:pt x="4830" y="663"/>
                </a:lnTo>
                <a:lnTo>
                  <a:pt x="4834" y="663"/>
                </a:lnTo>
                <a:lnTo>
                  <a:pt x="4838" y="665"/>
                </a:lnTo>
                <a:lnTo>
                  <a:pt x="4838" y="667"/>
                </a:lnTo>
                <a:lnTo>
                  <a:pt x="4842" y="667"/>
                </a:lnTo>
                <a:lnTo>
                  <a:pt x="4844" y="665"/>
                </a:lnTo>
                <a:lnTo>
                  <a:pt x="4844" y="663"/>
                </a:lnTo>
                <a:lnTo>
                  <a:pt x="4849" y="665"/>
                </a:lnTo>
                <a:lnTo>
                  <a:pt x="4851" y="665"/>
                </a:lnTo>
                <a:lnTo>
                  <a:pt x="4853" y="665"/>
                </a:lnTo>
                <a:lnTo>
                  <a:pt x="4855" y="665"/>
                </a:lnTo>
                <a:lnTo>
                  <a:pt x="4855" y="663"/>
                </a:lnTo>
                <a:lnTo>
                  <a:pt x="4855" y="661"/>
                </a:lnTo>
                <a:lnTo>
                  <a:pt x="4853" y="658"/>
                </a:lnTo>
                <a:lnTo>
                  <a:pt x="4846" y="656"/>
                </a:lnTo>
                <a:lnTo>
                  <a:pt x="4844" y="658"/>
                </a:lnTo>
                <a:lnTo>
                  <a:pt x="4842" y="658"/>
                </a:lnTo>
                <a:lnTo>
                  <a:pt x="4842" y="658"/>
                </a:lnTo>
                <a:lnTo>
                  <a:pt x="4840" y="656"/>
                </a:lnTo>
                <a:lnTo>
                  <a:pt x="4842" y="656"/>
                </a:lnTo>
                <a:lnTo>
                  <a:pt x="4842" y="654"/>
                </a:lnTo>
                <a:lnTo>
                  <a:pt x="4842" y="652"/>
                </a:lnTo>
                <a:lnTo>
                  <a:pt x="4842" y="650"/>
                </a:lnTo>
                <a:lnTo>
                  <a:pt x="4844" y="650"/>
                </a:lnTo>
                <a:lnTo>
                  <a:pt x="4844" y="650"/>
                </a:lnTo>
                <a:lnTo>
                  <a:pt x="4846" y="644"/>
                </a:lnTo>
                <a:lnTo>
                  <a:pt x="4853" y="640"/>
                </a:lnTo>
                <a:lnTo>
                  <a:pt x="4859" y="635"/>
                </a:lnTo>
                <a:lnTo>
                  <a:pt x="4863" y="631"/>
                </a:lnTo>
                <a:lnTo>
                  <a:pt x="4865" y="629"/>
                </a:lnTo>
                <a:lnTo>
                  <a:pt x="4869" y="625"/>
                </a:lnTo>
                <a:lnTo>
                  <a:pt x="4874" y="623"/>
                </a:lnTo>
                <a:lnTo>
                  <a:pt x="4874" y="621"/>
                </a:lnTo>
                <a:lnTo>
                  <a:pt x="4878" y="619"/>
                </a:lnTo>
                <a:lnTo>
                  <a:pt x="4878" y="614"/>
                </a:lnTo>
                <a:lnTo>
                  <a:pt x="4880" y="614"/>
                </a:lnTo>
                <a:lnTo>
                  <a:pt x="4880" y="612"/>
                </a:lnTo>
                <a:lnTo>
                  <a:pt x="4884" y="610"/>
                </a:lnTo>
                <a:lnTo>
                  <a:pt x="4888" y="608"/>
                </a:lnTo>
                <a:lnTo>
                  <a:pt x="4888" y="608"/>
                </a:lnTo>
                <a:lnTo>
                  <a:pt x="4895" y="608"/>
                </a:lnTo>
                <a:lnTo>
                  <a:pt x="4897" y="608"/>
                </a:lnTo>
                <a:lnTo>
                  <a:pt x="4899" y="608"/>
                </a:lnTo>
                <a:lnTo>
                  <a:pt x="4901" y="608"/>
                </a:lnTo>
                <a:lnTo>
                  <a:pt x="4905" y="608"/>
                </a:lnTo>
                <a:lnTo>
                  <a:pt x="4909" y="606"/>
                </a:lnTo>
                <a:lnTo>
                  <a:pt x="4911" y="604"/>
                </a:lnTo>
                <a:lnTo>
                  <a:pt x="4913" y="604"/>
                </a:lnTo>
                <a:lnTo>
                  <a:pt x="4916" y="606"/>
                </a:lnTo>
                <a:lnTo>
                  <a:pt x="4918" y="608"/>
                </a:lnTo>
                <a:lnTo>
                  <a:pt x="4918" y="608"/>
                </a:lnTo>
                <a:lnTo>
                  <a:pt x="4920" y="610"/>
                </a:lnTo>
                <a:lnTo>
                  <a:pt x="4922" y="608"/>
                </a:lnTo>
                <a:lnTo>
                  <a:pt x="4928" y="606"/>
                </a:lnTo>
                <a:lnTo>
                  <a:pt x="4928" y="606"/>
                </a:lnTo>
                <a:lnTo>
                  <a:pt x="4930" y="606"/>
                </a:lnTo>
                <a:lnTo>
                  <a:pt x="4930" y="606"/>
                </a:lnTo>
                <a:lnTo>
                  <a:pt x="4930" y="608"/>
                </a:lnTo>
                <a:lnTo>
                  <a:pt x="4930" y="610"/>
                </a:lnTo>
                <a:lnTo>
                  <a:pt x="4928" y="614"/>
                </a:lnTo>
                <a:lnTo>
                  <a:pt x="4924" y="619"/>
                </a:lnTo>
                <a:lnTo>
                  <a:pt x="4924" y="619"/>
                </a:lnTo>
                <a:lnTo>
                  <a:pt x="4924" y="621"/>
                </a:lnTo>
                <a:lnTo>
                  <a:pt x="4924" y="623"/>
                </a:lnTo>
                <a:lnTo>
                  <a:pt x="4924" y="625"/>
                </a:lnTo>
                <a:lnTo>
                  <a:pt x="4922" y="627"/>
                </a:lnTo>
                <a:lnTo>
                  <a:pt x="4924" y="627"/>
                </a:lnTo>
                <a:lnTo>
                  <a:pt x="4926" y="625"/>
                </a:lnTo>
                <a:lnTo>
                  <a:pt x="4928" y="625"/>
                </a:lnTo>
                <a:lnTo>
                  <a:pt x="4930" y="625"/>
                </a:lnTo>
                <a:lnTo>
                  <a:pt x="4930" y="625"/>
                </a:lnTo>
                <a:lnTo>
                  <a:pt x="4928" y="629"/>
                </a:lnTo>
                <a:lnTo>
                  <a:pt x="4928" y="631"/>
                </a:lnTo>
                <a:lnTo>
                  <a:pt x="4928" y="631"/>
                </a:lnTo>
                <a:lnTo>
                  <a:pt x="4928" y="633"/>
                </a:lnTo>
                <a:lnTo>
                  <a:pt x="4930" y="633"/>
                </a:lnTo>
                <a:lnTo>
                  <a:pt x="4930" y="631"/>
                </a:lnTo>
                <a:lnTo>
                  <a:pt x="4932" y="631"/>
                </a:lnTo>
                <a:lnTo>
                  <a:pt x="4937" y="631"/>
                </a:lnTo>
                <a:lnTo>
                  <a:pt x="4939" y="627"/>
                </a:lnTo>
                <a:lnTo>
                  <a:pt x="4941" y="627"/>
                </a:lnTo>
                <a:lnTo>
                  <a:pt x="4957" y="612"/>
                </a:lnTo>
                <a:lnTo>
                  <a:pt x="4960" y="610"/>
                </a:lnTo>
                <a:lnTo>
                  <a:pt x="4962" y="610"/>
                </a:lnTo>
                <a:lnTo>
                  <a:pt x="4964" y="610"/>
                </a:lnTo>
                <a:lnTo>
                  <a:pt x="4964" y="610"/>
                </a:lnTo>
                <a:lnTo>
                  <a:pt x="4966" y="610"/>
                </a:lnTo>
                <a:lnTo>
                  <a:pt x="4966" y="610"/>
                </a:lnTo>
                <a:lnTo>
                  <a:pt x="4968" y="610"/>
                </a:lnTo>
                <a:lnTo>
                  <a:pt x="4968" y="612"/>
                </a:lnTo>
                <a:lnTo>
                  <a:pt x="4970" y="612"/>
                </a:lnTo>
                <a:lnTo>
                  <a:pt x="4970" y="612"/>
                </a:lnTo>
                <a:lnTo>
                  <a:pt x="4970" y="612"/>
                </a:lnTo>
                <a:lnTo>
                  <a:pt x="4972" y="612"/>
                </a:lnTo>
                <a:lnTo>
                  <a:pt x="4972" y="610"/>
                </a:lnTo>
                <a:lnTo>
                  <a:pt x="4972" y="610"/>
                </a:lnTo>
                <a:lnTo>
                  <a:pt x="4972" y="608"/>
                </a:lnTo>
                <a:lnTo>
                  <a:pt x="4970" y="608"/>
                </a:lnTo>
                <a:lnTo>
                  <a:pt x="4970" y="606"/>
                </a:lnTo>
                <a:lnTo>
                  <a:pt x="4970" y="602"/>
                </a:lnTo>
                <a:lnTo>
                  <a:pt x="4970" y="600"/>
                </a:lnTo>
                <a:lnTo>
                  <a:pt x="4972" y="598"/>
                </a:lnTo>
                <a:lnTo>
                  <a:pt x="4972" y="596"/>
                </a:lnTo>
                <a:lnTo>
                  <a:pt x="4972" y="596"/>
                </a:lnTo>
                <a:lnTo>
                  <a:pt x="4974" y="596"/>
                </a:lnTo>
                <a:lnTo>
                  <a:pt x="4972" y="593"/>
                </a:lnTo>
                <a:lnTo>
                  <a:pt x="4974" y="591"/>
                </a:lnTo>
                <a:lnTo>
                  <a:pt x="4974" y="591"/>
                </a:lnTo>
                <a:lnTo>
                  <a:pt x="4987" y="587"/>
                </a:lnTo>
                <a:lnTo>
                  <a:pt x="4989" y="587"/>
                </a:lnTo>
                <a:lnTo>
                  <a:pt x="4991" y="587"/>
                </a:lnTo>
                <a:lnTo>
                  <a:pt x="4995" y="591"/>
                </a:lnTo>
                <a:lnTo>
                  <a:pt x="4999" y="591"/>
                </a:lnTo>
                <a:lnTo>
                  <a:pt x="5004" y="591"/>
                </a:lnTo>
                <a:lnTo>
                  <a:pt x="5004" y="593"/>
                </a:lnTo>
                <a:lnTo>
                  <a:pt x="5001" y="593"/>
                </a:lnTo>
                <a:lnTo>
                  <a:pt x="5001" y="593"/>
                </a:lnTo>
                <a:lnTo>
                  <a:pt x="5001" y="593"/>
                </a:lnTo>
                <a:lnTo>
                  <a:pt x="5001" y="596"/>
                </a:lnTo>
                <a:lnTo>
                  <a:pt x="4999" y="593"/>
                </a:lnTo>
                <a:lnTo>
                  <a:pt x="4997" y="593"/>
                </a:lnTo>
                <a:lnTo>
                  <a:pt x="4993" y="593"/>
                </a:lnTo>
                <a:lnTo>
                  <a:pt x="4993" y="593"/>
                </a:lnTo>
                <a:lnTo>
                  <a:pt x="4987" y="596"/>
                </a:lnTo>
                <a:lnTo>
                  <a:pt x="4987" y="598"/>
                </a:lnTo>
                <a:lnTo>
                  <a:pt x="4985" y="602"/>
                </a:lnTo>
                <a:lnTo>
                  <a:pt x="4985" y="606"/>
                </a:lnTo>
                <a:lnTo>
                  <a:pt x="4985" y="610"/>
                </a:lnTo>
                <a:lnTo>
                  <a:pt x="4983" y="610"/>
                </a:lnTo>
                <a:lnTo>
                  <a:pt x="4981" y="612"/>
                </a:lnTo>
                <a:lnTo>
                  <a:pt x="4981" y="614"/>
                </a:lnTo>
                <a:lnTo>
                  <a:pt x="4983" y="617"/>
                </a:lnTo>
                <a:lnTo>
                  <a:pt x="4983" y="617"/>
                </a:lnTo>
                <a:lnTo>
                  <a:pt x="4985" y="619"/>
                </a:lnTo>
                <a:lnTo>
                  <a:pt x="4983" y="621"/>
                </a:lnTo>
                <a:lnTo>
                  <a:pt x="4978" y="623"/>
                </a:lnTo>
                <a:lnTo>
                  <a:pt x="4978" y="623"/>
                </a:lnTo>
                <a:lnTo>
                  <a:pt x="4976" y="625"/>
                </a:lnTo>
                <a:lnTo>
                  <a:pt x="4978" y="627"/>
                </a:lnTo>
                <a:lnTo>
                  <a:pt x="4978" y="627"/>
                </a:lnTo>
                <a:lnTo>
                  <a:pt x="4976" y="629"/>
                </a:lnTo>
                <a:lnTo>
                  <a:pt x="4974" y="629"/>
                </a:lnTo>
                <a:lnTo>
                  <a:pt x="4968" y="629"/>
                </a:lnTo>
                <a:lnTo>
                  <a:pt x="4966" y="633"/>
                </a:lnTo>
                <a:lnTo>
                  <a:pt x="4957" y="635"/>
                </a:lnTo>
                <a:lnTo>
                  <a:pt x="4955" y="637"/>
                </a:lnTo>
                <a:lnTo>
                  <a:pt x="4955" y="637"/>
                </a:lnTo>
                <a:lnTo>
                  <a:pt x="4953" y="642"/>
                </a:lnTo>
                <a:lnTo>
                  <a:pt x="4951" y="644"/>
                </a:lnTo>
                <a:lnTo>
                  <a:pt x="4947" y="646"/>
                </a:lnTo>
                <a:lnTo>
                  <a:pt x="4943" y="650"/>
                </a:lnTo>
                <a:lnTo>
                  <a:pt x="4939" y="654"/>
                </a:lnTo>
                <a:lnTo>
                  <a:pt x="4937" y="656"/>
                </a:lnTo>
                <a:lnTo>
                  <a:pt x="4934" y="656"/>
                </a:lnTo>
                <a:lnTo>
                  <a:pt x="4930" y="661"/>
                </a:lnTo>
                <a:lnTo>
                  <a:pt x="4924" y="665"/>
                </a:lnTo>
                <a:lnTo>
                  <a:pt x="4920" y="673"/>
                </a:lnTo>
                <a:lnTo>
                  <a:pt x="4918" y="675"/>
                </a:lnTo>
                <a:lnTo>
                  <a:pt x="4916" y="677"/>
                </a:lnTo>
                <a:lnTo>
                  <a:pt x="4913" y="677"/>
                </a:lnTo>
                <a:lnTo>
                  <a:pt x="4911" y="679"/>
                </a:lnTo>
                <a:lnTo>
                  <a:pt x="4907" y="684"/>
                </a:lnTo>
                <a:lnTo>
                  <a:pt x="4903" y="686"/>
                </a:lnTo>
                <a:lnTo>
                  <a:pt x="4901" y="688"/>
                </a:lnTo>
                <a:lnTo>
                  <a:pt x="4901" y="690"/>
                </a:lnTo>
                <a:lnTo>
                  <a:pt x="4899" y="688"/>
                </a:lnTo>
                <a:lnTo>
                  <a:pt x="4897" y="690"/>
                </a:lnTo>
                <a:lnTo>
                  <a:pt x="4893" y="688"/>
                </a:lnTo>
                <a:lnTo>
                  <a:pt x="4888" y="694"/>
                </a:lnTo>
                <a:lnTo>
                  <a:pt x="4886" y="694"/>
                </a:lnTo>
                <a:lnTo>
                  <a:pt x="4882" y="692"/>
                </a:lnTo>
                <a:lnTo>
                  <a:pt x="4880" y="694"/>
                </a:lnTo>
                <a:lnTo>
                  <a:pt x="4880" y="694"/>
                </a:lnTo>
                <a:lnTo>
                  <a:pt x="4880" y="694"/>
                </a:lnTo>
                <a:lnTo>
                  <a:pt x="4880" y="696"/>
                </a:lnTo>
                <a:lnTo>
                  <a:pt x="4882" y="696"/>
                </a:lnTo>
                <a:lnTo>
                  <a:pt x="4882" y="698"/>
                </a:lnTo>
                <a:lnTo>
                  <a:pt x="4882" y="700"/>
                </a:lnTo>
                <a:lnTo>
                  <a:pt x="4880" y="705"/>
                </a:lnTo>
                <a:lnTo>
                  <a:pt x="4878" y="707"/>
                </a:lnTo>
                <a:lnTo>
                  <a:pt x="4876" y="709"/>
                </a:lnTo>
                <a:lnTo>
                  <a:pt x="4869" y="715"/>
                </a:lnTo>
                <a:lnTo>
                  <a:pt x="4867" y="715"/>
                </a:lnTo>
                <a:lnTo>
                  <a:pt x="4867" y="715"/>
                </a:lnTo>
                <a:lnTo>
                  <a:pt x="4863" y="728"/>
                </a:lnTo>
                <a:lnTo>
                  <a:pt x="4863" y="734"/>
                </a:lnTo>
                <a:lnTo>
                  <a:pt x="4861" y="742"/>
                </a:lnTo>
                <a:lnTo>
                  <a:pt x="4861" y="747"/>
                </a:lnTo>
                <a:lnTo>
                  <a:pt x="4863" y="753"/>
                </a:lnTo>
                <a:lnTo>
                  <a:pt x="4863" y="759"/>
                </a:lnTo>
                <a:lnTo>
                  <a:pt x="4865" y="772"/>
                </a:lnTo>
                <a:lnTo>
                  <a:pt x="4867" y="776"/>
                </a:lnTo>
                <a:lnTo>
                  <a:pt x="4869" y="788"/>
                </a:lnTo>
                <a:lnTo>
                  <a:pt x="4869" y="793"/>
                </a:lnTo>
                <a:lnTo>
                  <a:pt x="4869" y="795"/>
                </a:lnTo>
                <a:lnTo>
                  <a:pt x="4872" y="797"/>
                </a:lnTo>
                <a:lnTo>
                  <a:pt x="4874" y="799"/>
                </a:lnTo>
                <a:lnTo>
                  <a:pt x="4874" y="801"/>
                </a:lnTo>
                <a:lnTo>
                  <a:pt x="4876" y="811"/>
                </a:lnTo>
                <a:lnTo>
                  <a:pt x="4876" y="820"/>
                </a:lnTo>
                <a:lnTo>
                  <a:pt x="4876" y="820"/>
                </a:lnTo>
                <a:lnTo>
                  <a:pt x="4876" y="822"/>
                </a:lnTo>
                <a:lnTo>
                  <a:pt x="4878" y="824"/>
                </a:lnTo>
                <a:lnTo>
                  <a:pt x="4878" y="826"/>
                </a:lnTo>
                <a:lnTo>
                  <a:pt x="4878" y="826"/>
                </a:lnTo>
                <a:lnTo>
                  <a:pt x="4878" y="828"/>
                </a:lnTo>
                <a:lnTo>
                  <a:pt x="4880" y="828"/>
                </a:lnTo>
                <a:lnTo>
                  <a:pt x="4884" y="824"/>
                </a:lnTo>
                <a:lnTo>
                  <a:pt x="4888" y="820"/>
                </a:lnTo>
                <a:lnTo>
                  <a:pt x="4890" y="820"/>
                </a:lnTo>
                <a:lnTo>
                  <a:pt x="4890" y="818"/>
                </a:lnTo>
                <a:lnTo>
                  <a:pt x="4895" y="816"/>
                </a:lnTo>
                <a:lnTo>
                  <a:pt x="4899" y="814"/>
                </a:lnTo>
                <a:lnTo>
                  <a:pt x="4901" y="807"/>
                </a:lnTo>
                <a:lnTo>
                  <a:pt x="4903" y="803"/>
                </a:lnTo>
                <a:lnTo>
                  <a:pt x="4903" y="801"/>
                </a:lnTo>
                <a:lnTo>
                  <a:pt x="4903" y="801"/>
                </a:lnTo>
                <a:lnTo>
                  <a:pt x="4903" y="797"/>
                </a:lnTo>
                <a:lnTo>
                  <a:pt x="4905" y="795"/>
                </a:lnTo>
                <a:lnTo>
                  <a:pt x="4905" y="793"/>
                </a:lnTo>
                <a:lnTo>
                  <a:pt x="4905" y="791"/>
                </a:lnTo>
                <a:lnTo>
                  <a:pt x="4903" y="791"/>
                </a:lnTo>
                <a:lnTo>
                  <a:pt x="4903" y="788"/>
                </a:lnTo>
                <a:lnTo>
                  <a:pt x="4905" y="788"/>
                </a:lnTo>
                <a:lnTo>
                  <a:pt x="4905" y="788"/>
                </a:lnTo>
                <a:lnTo>
                  <a:pt x="4907" y="791"/>
                </a:lnTo>
                <a:lnTo>
                  <a:pt x="4907" y="791"/>
                </a:lnTo>
                <a:lnTo>
                  <a:pt x="4911" y="788"/>
                </a:lnTo>
                <a:lnTo>
                  <a:pt x="4913" y="786"/>
                </a:lnTo>
                <a:lnTo>
                  <a:pt x="4920" y="784"/>
                </a:lnTo>
                <a:lnTo>
                  <a:pt x="4922" y="784"/>
                </a:lnTo>
                <a:lnTo>
                  <a:pt x="4924" y="786"/>
                </a:lnTo>
                <a:lnTo>
                  <a:pt x="4926" y="786"/>
                </a:lnTo>
                <a:lnTo>
                  <a:pt x="4926" y="784"/>
                </a:lnTo>
                <a:lnTo>
                  <a:pt x="4924" y="782"/>
                </a:lnTo>
                <a:lnTo>
                  <a:pt x="4924" y="780"/>
                </a:lnTo>
                <a:lnTo>
                  <a:pt x="4924" y="778"/>
                </a:lnTo>
                <a:lnTo>
                  <a:pt x="4924" y="778"/>
                </a:lnTo>
                <a:lnTo>
                  <a:pt x="4924" y="776"/>
                </a:lnTo>
                <a:lnTo>
                  <a:pt x="4924" y="774"/>
                </a:lnTo>
                <a:lnTo>
                  <a:pt x="4924" y="770"/>
                </a:lnTo>
                <a:lnTo>
                  <a:pt x="4926" y="767"/>
                </a:lnTo>
                <a:lnTo>
                  <a:pt x="4926" y="765"/>
                </a:lnTo>
                <a:lnTo>
                  <a:pt x="4930" y="765"/>
                </a:lnTo>
                <a:lnTo>
                  <a:pt x="4932" y="761"/>
                </a:lnTo>
                <a:lnTo>
                  <a:pt x="4937" y="759"/>
                </a:lnTo>
                <a:lnTo>
                  <a:pt x="4939" y="759"/>
                </a:lnTo>
                <a:lnTo>
                  <a:pt x="4943" y="759"/>
                </a:lnTo>
                <a:lnTo>
                  <a:pt x="4945" y="759"/>
                </a:lnTo>
                <a:lnTo>
                  <a:pt x="4949" y="759"/>
                </a:lnTo>
                <a:lnTo>
                  <a:pt x="4951" y="759"/>
                </a:lnTo>
                <a:lnTo>
                  <a:pt x="4953" y="757"/>
                </a:lnTo>
                <a:lnTo>
                  <a:pt x="4955" y="755"/>
                </a:lnTo>
                <a:lnTo>
                  <a:pt x="4955" y="753"/>
                </a:lnTo>
                <a:lnTo>
                  <a:pt x="4955" y="751"/>
                </a:lnTo>
                <a:lnTo>
                  <a:pt x="4951" y="747"/>
                </a:lnTo>
                <a:lnTo>
                  <a:pt x="4951" y="747"/>
                </a:lnTo>
                <a:lnTo>
                  <a:pt x="4951" y="742"/>
                </a:lnTo>
                <a:lnTo>
                  <a:pt x="4951" y="740"/>
                </a:lnTo>
                <a:lnTo>
                  <a:pt x="4951" y="738"/>
                </a:lnTo>
                <a:lnTo>
                  <a:pt x="4953" y="734"/>
                </a:lnTo>
                <a:lnTo>
                  <a:pt x="4955" y="728"/>
                </a:lnTo>
                <a:lnTo>
                  <a:pt x="4957" y="728"/>
                </a:lnTo>
                <a:lnTo>
                  <a:pt x="4960" y="726"/>
                </a:lnTo>
                <a:lnTo>
                  <a:pt x="4962" y="726"/>
                </a:lnTo>
                <a:lnTo>
                  <a:pt x="4962" y="726"/>
                </a:lnTo>
                <a:lnTo>
                  <a:pt x="4962" y="721"/>
                </a:lnTo>
                <a:lnTo>
                  <a:pt x="4964" y="721"/>
                </a:lnTo>
                <a:lnTo>
                  <a:pt x="4964" y="719"/>
                </a:lnTo>
                <a:lnTo>
                  <a:pt x="4968" y="721"/>
                </a:lnTo>
                <a:lnTo>
                  <a:pt x="4968" y="719"/>
                </a:lnTo>
                <a:lnTo>
                  <a:pt x="4970" y="719"/>
                </a:lnTo>
                <a:lnTo>
                  <a:pt x="4968" y="721"/>
                </a:lnTo>
                <a:lnTo>
                  <a:pt x="4968" y="721"/>
                </a:lnTo>
                <a:lnTo>
                  <a:pt x="4966" y="723"/>
                </a:lnTo>
                <a:lnTo>
                  <a:pt x="4964" y="726"/>
                </a:lnTo>
                <a:lnTo>
                  <a:pt x="4966" y="730"/>
                </a:lnTo>
                <a:lnTo>
                  <a:pt x="4968" y="730"/>
                </a:lnTo>
                <a:lnTo>
                  <a:pt x="4970" y="730"/>
                </a:lnTo>
                <a:lnTo>
                  <a:pt x="4972" y="728"/>
                </a:lnTo>
                <a:lnTo>
                  <a:pt x="4972" y="728"/>
                </a:lnTo>
                <a:lnTo>
                  <a:pt x="4974" y="726"/>
                </a:lnTo>
                <a:lnTo>
                  <a:pt x="4974" y="721"/>
                </a:lnTo>
                <a:lnTo>
                  <a:pt x="4972" y="719"/>
                </a:lnTo>
                <a:lnTo>
                  <a:pt x="4972" y="717"/>
                </a:lnTo>
                <a:lnTo>
                  <a:pt x="4972" y="715"/>
                </a:lnTo>
                <a:lnTo>
                  <a:pt x="4970" y="715"/>
                </a:lnTo>
                <a:lnTo>
                  <a:pt x="4968" y="715"/>
                </a:lnTo>
                <a:lnTo>
                  <a:pt x="4968" y="715"/>
                </a:lnTo>
                <a:lnTo>
                  <a:pt x="4966" y="713"/>
                </a:lnTo>
                <a:lnTo>
                  <a:pt x="4966" y="713"/>
                </a:lnTo>
                <a:lnTo>
                  <a:pt x="4966" y="709"/>
                </a:lnTo>
                <a:lnTo>
                  <a:pt x="4966" y="707"/>
                </a:lnTo>
                <a:lnTo>
                  <a:pt x="4966" y="705"/>
                </a:lnTo>
                <a:lnTo>
                  <a:pt x="4966" y="705"/>
                </a:lnTo>
                <a:lnTo>
                  <a:pt x="4966" y="702"/>
                </a:lnTo>
                <a:lnTo>
                  <a:pt x="4968" y="700"/>
                </a:lnTo>
                <a:lnTo>
                  <a:pt x="4970" y="698"/>
                </a:lnTo>
                <a:lnTo>
                  <a:pt x="4972" y="696"/>
                </a:lnTo>
                <a:lnTo>
                  <a:pt x="4972" y="696"/>
                </a:lnTo>
                <a:lnTo>
                  <a:pt x="4972" y="694"/>
                </a:lnTo>
                <a:lnTo>
                  <a:pt x="4972" y="692"/>
                </a:lnTo>
                <a:lnTo>
                  <a:pt x="4966" y="690"/>
                </a:lnTo>
                <a:lnTo>
                  <a:pt x="4964" y="690"/>
                </a:lnTo>
                <a:lnTo>
                  <a:pt x="4962" y="692"/>
                </a:lnTo>
                <a:lnTo>
                  <a:pt x="4962" y="694"/>
                </a:lnTo>
                <a:lnTo>
                  <a:pt x="4960" y="694"/>
                </a:lnTo>
                <a:lnTo>
                  <a:pt x="4960" y="694"/>
                </a:lnTo>
                <a:lnTo>
                  <a:pt x="4960" y="694"/>
                </a:lnTo>
                <a:lnTo>
                  <a:pt x="4957" y="692"/>
                </a:lnTo>
                <a:lnTo>
                  <a:pt x="4955" y="692"/>
                </a:lnTo>
                <a:lnTo>
                  <a:pt x="4955" y="690"/>
                </a:lnTo>
                <a:lnTo>
                  <a:pt x="4955" y="690"/>
                </a:lnTo>
                <a:lnTo>
                  <a:pt x="4953" y="688"/>
                </a:lnTo>
                <a:lnTo>
                  <a:pt x="4955" y="684"/>
                </a:lnTo>
                <a:lnTo>
                  <a:pt x="4957" y="679"/>
                </a:lnTo>
                <a:lnTo>
                  <a:pt x="4962" y="675"/>
                </a:lnTo>
                <a:lnTo>
                  <a:pt x="4964" y="673"/>
                </a:lnTo>
                <a:lnTo>
                  <a:pt x="4966" y="669"/>
                </a:lnTo>
                <a:lnTo>
                  <a:pt x="4968" y="669"/>
                </a:lnTo>
                <a:lnTo>
                  <a:pt x="4968" y="669"/>
                </a:lnTo>
                <a:lnTo>
                  <a:pt x="4970" y="667"/>
                </a:lnTo>
                <a:lnTo>
                  <a:pt x="4968" y="665"/>
                </a:lnTo>
                <a:lnTo>
                  <a:pt x="4968" y="665"/>
                </a:lnTo>
                <a:lnTo>
                  <a:pt x="4970" y="665"/>
                </a:lnTo>
                <a:lnTo>
                  <a:pt x="4970" y="665"/>
                </a:lnTo>
                <a:lnTo>
                  <a:pt x="4972" y="663"/>
                </a:lnTo>
                <a:lnTo>
                  <a:pt x="4972" y="656"/>
                </a:lnTo>
                <a:lnTo>
                  <a:pt x="4974" y="652"/>
                </a:lnTo>
                <a:lnTo>
                  <a:pt x="4974" y="652"/>
                </a:lnTo>
                <a:lnTo>
                  <a:pt x="4974" y="650"/>
                </a:lnTo>
                <a:lnTo>
                  <a:pt x="4976" y="650"/>
                </a:lnTo>
                <a:lnTo>
                  <a:pt x="4978" y="648"/>
                </a:lnTo>
                <a:lnTo>
                  <a:pt x="4978" y="648"/>
                </a:lnTo>
                <a:lnTo>
                  <a:pt x="4981" y="646"/>
                </a:lnTo>
                <a:lnTo>
                  <a:pt x="4981" y="646"/>
                </a:lnTo>
                <a:lnTo>
                  <a:pt x="4983" y="646"/>
                </a:lnTo>
                <a:lnTo>
                  <a:pt x="4985" y="646"/>
                </a:lnTo>
                <a:lnTo>
                  <a:pt x="4985" y="648"/>
                </a:lnTo>
                <a:lnTo>
                  <a:pt x="4985" y="650"/>
                </a:lnTo>
                <a:lnTo>
                  <a:pt x="4987" y="648"/>
                </a:lnTo>
                <a:lnTo>
                  <a:pt x="4989" y="646"/>
                </a:lnTo>
                <a:lnTo>
                  <a:pt x="4991" y="646"/>
                </a:lnTo>
                <a:lnTo>
                  <a:pt x="4991" y="646"/>
                </a:lnTo>
                <a:lnTo>
                  <a:pt x="4993" y="646"/>
                </a:lnTo>
                <a:lnTo>
                  <a:pt x="4995" y="650"/>
                </a:lnTo>
                <a:lnTo>
                  <a:pt x="4995" y="650"/>
                </a:lnTo>
                <a:lnTo>
                  <a:pt x="4997" y="650"/>
                </a:lnTo>
                <a:lnTo>
                  <a:pt x="4999" y="650"/>
                </a:lnTo>
                <a:lnTo>
                  <a:pt x="4999" y="648"/>
                </a:lnTo>
                <a:lnTo>
                  <a:pt x="4999" y="644"/>
                </a:lnTo>
                <a:lnTo>
                  <a:pt x="5001" y="644"/>
                </a:lnTo>
                <a:lnTo>
                  <a:pt x="5001" y="644"/>
                </a:lnTo>
                <a:lnTo>
                  <a:pt x="5004" y="642"/>
                </a:lnTo>
                <a:lnTo>
                  <a:pt x="5006" y="642"/>
                </a:lnTo>
                <a:lnTo>
                  <a:pt x="5012" y="640"/>
                </a:lnTo>
                <a:lnTo>
                  <a:pt x="5016" y="637"/>
                </a:lnTo>
                <a:lnTo>
                  <a:pt x="5018" y="635"/>
                </a:lnTo>
                <a:lnTo>
                  <a:pt x="5016" y="637"/>
                </a:lnTo>
                <a:lnTo>
                  <a:pt x="5016" y="640"/>
                </a:lnTo>
                <a:lnTo>
                  <a:pt x="5016" y="644"/>
                </a:lnTo>
                <a:lnTo>
                  <a:pt x="5014" y="646"/>
                </a:lnTo>
                <a:lnTo>
                  <a:pt x="5014" y="648"/>
                </a:lnTo>
                <a:lnTo>
                  <a:pt x="5014" y="648"/>
                </a:lnTo>
                <a:lnTo>
                  <a:pt x="5016" y="650"/>
                </a:lnTo>
                <a:lnTo>
                  <a:pt x="5016" y="650"/>
                </a:lnTo>
                <a:lnTo>
                  <a:pt x="5018" y="650"/>
                </a:lnTo>
                <a:lnTo>
                  <a:pt x="5018" y="648"/>
                </a:lnTo>
                <a:lnTo>
                  <a:pt x="5027" y="640"/>
                </a:lnTo>
                <a:lnTo>
                  <a:pt x="5031" y="637"/>
                </a:lnTo>
                <a:lnTo>
                  <a:pt x="5037" y="637"/>
                </a:lnTo>
                <a:lnTo>
                  <a:pt x="5037" y="635"/>
                </a:lnTo>
                <a:lnTo>
                  <a:pt x="5043" y="635"/>
                </a:lnTo>
                <a:lnTo>
                  <a:pt x="5048" y="633"/>
                </a:lnTo>
                <a:lnTo>
                  <a:pt x="5052" y="635"/>
                </a:lnTo>
                <a:lnTo>
                  <a:pt x="5054" y="635"/>
                </a:lnTo>
                <a:lnTo>
                  <a:pt x="5060" y="633"/>
                </a:lnTo>
                <a:lnTo>
                  <a:pt x="5060" y="635"/>
                </a:lnTo>
                <a:lnTo>
                  <a:pt x="5064" y="637"/>
                </a:lnTo>
                <a:lnTo>
                  <a:pt x="5069" y="642"/>
                </a:lnTo>
                <a:lnTo>
                  <a:pt x="5069" y="642"/>
                </a:lnTo>
                <a:lnTo>
                  <a:pt x="5069" y="642"/>
                </a:lnTo>
                <a:lnTo>
                  <a:pt x="5069" y="644"/>
                </a:lnTo>
                <a:lnTo>
                  <a:pt x="5069" y="644"/>
                </a:lnTo>
                <a:lnTo>
                  <a:pt x="5071" y="646"/>
                </a:lnTo>
                <a:lnTo>
                  <a:pt x="5073" y="648"/>
                </a:lnTo>
                <a:lnTo>
                  <a:pt x="5075" y="648"/>
                </a:lnTo>
                <a:lnTo>
                  <a:pt x="5077" y="646"/>
                </a:lnTo>
                <a:lnTo>
                  <a:pt x="5077" y="646"/>
                </a:lnTo>
                <a:lnTo>
                  <a:pt x="5077" y="642"/>
                </a:lnTo>
                <a:lnTo>
                  <a:pt x="5079" y="640"/>
                </a:lnTo>
                <a:lnTo>
                  <a:pt x="5079" y="637"/>
                </a:lnTo>
                <a:lnTo>
                  <a:pt x="5079" y="637"/>
                </a:lnTo>
                <a:lnTo>
                  <a:pt x="5081" y="635"/>
                </a:lnTo>
                <a:lnTo>
                  <a:pt x="5085" y="635"/>
                </a:lnTo>
                <a:lnTo>
                  <a:pt x="5092" y="631"/>
                </a:lnTo>
                <a:lnTo>
                  <a:pt x="5096" y="629"/>
                </a:lnTo>
                <a:lnTo>
                  <a:pt x="5098" y="629"/>
                </a:lnTo>
                <a:lnTo>
                  <a:pt x="5098" y="629"/>
                </a:lnTo>
                <a:lnTo>
                  <a:pt x="5100" y="627"/>
                </a:lnTo>
                <a:lnTo>
                  <a:pt x="5100" y="627"/>
                </a:lnTo>
                <a:lnTo>
                  <a:pt x="5102" y="625"/>
                </a:lnTo>
                <a:lnTo>
                  <a:pt x="5104" y="623"/>
                </a:lnTo>
                <a:lnTo>
                  <a:pt x="5104" y="623"/>
                </a:lnTo>
                <a:lnTo>
                  <a:pt x="5106" y="621"/>
                </a:lnTo>
                <a:lnTo>
                  <a:pt x="5106" y="621"/>
                </a:lnTo>
                <a:lnTo>
                  <a:pt x="5108" y="621"/>
                </a:lnTo>
                <a:lnTo>
                  <a:pt x="5110" y="621"/>
                </a:lnTo>
                <a:lnTo>
                  <a:pt x="5110" y="619"/>
                </a:lnTo>
                <a:lnTo>
                  <a:pt x="5110" y="619"/>
                </a:lnTo>
                <a:lnTo>
                  <a:pt x="5110" y="619"/>
                </a:lnTo>
                <a:lnTo>
                  <a:pt x="5113" y="619"/>
                </a:lnTo>
                <a:lnTo>
                  <a:pt x="5113" y="619"/>
                </a:lnTo>
                <a:lnTo>
                  <a:pt x="5113" y="617"/>
                </a:lnTo>
                <a:lnTo>
                  <a:pt x="5110" y="617"/>
                </a:lnTo>
                <a:lnTo>
                  <a:pt x="5113" y="614"/>
                </a:lnTo>
                <a:lnTo>
                  <a:pt x="5115" y="617"/>
                </a:lnTo>
                <a:lnTo>
                  <a:pt x="5117" y="617"/>
                </a:lnTo>
                <a:lnTo>
                  <a:pt x="5119" y="612"/>
                </a:lnTo>
                <a:lnTo>
                  <a:pt x="5123" y="610"/>
                </a:lnTo>
                <a:lnTo>
                  <a:pt x="5125" y="610"/>
                </a:lnTo>
                <a:lnTo>
                  <a:pt x="5131" y="608"/>
                </a:lnTo>
                <a:lnTo>
                  <a:pt x="5133" y="608"/>
                </a:lnTo>
                <a:lnTo>
                  <a:pt x="5136" y="608"/>
                </a:lnTo>
                <a:lnTo>
                  <a:pt x="5138" y="606"/>
                </a:lnTo>
                <a:lnTo>
                  <a:pt x="5140" y="604"/>
                </a:lnTo>
                <a:lnTo>
                  <a:pt x="5140" y="604"/>
                </a:lnTo>
                <a:lnTo>
                  <a:pt x="5146" y="602"/>
                </a:lnTo>
                <a:lnTo>
                  <a:pt x="5146" y="602"/>
                </a:lnTo>
                <a:lnTo>
                  <a:pt x="5148" y="600"/>
                </a:lnTo>
                <a:lnTo>
                  <a:pt x="5150" y="600"/>
                </a:lnTo>
                <a:lnTo>
                  <a:pt x="5152" y="600"/>
                </a:lnTo>
                <a:lnTo>
                  <a:pt x="5163" y="596"/>
                </a:lnTo>
                <a:lnTo>
                  <a:pt x="5163" y="593"/>
                </a:lnTo>
                <a:lnTo>
                  <a:pt x="5167" y="591"/>
                </a:lnTo>
                <a:lnTo>
                  <a:pt x="5171" y="591"/>
                </a:lnTo>
                <a:lnTo>
                  <a:pt x="5173" y="591"/>
                </a:lnTo>
                <a:lnTo>
                  <a:pt x="5175" y="589"/>
                </a:lnTo>
                <a:lnTo>
                  <a:pt x="5171" y="589"/>
                </a:lnTo>
                <a:lnTo>
                  <a:pt x="5171" y="589"/>
                </a:lnTo>
                <a:lnTo>
                  <a:pt x="5171" y="587"/>
                </a:lnTo>
                <a:lnTo>
                  <a:pt x="5171" y="587"/>
                </a:lnTo>
                <a:lnTo>
                  <a:pt x="5173" y="585"/>
                </a:lnTo>
                <a:lnTo>
                  <a:pt x="5173" y="585"/>
                </a:lnTo>
                <a:lnTo>
                  <a:pt x="5175" y="587"/>
                </a:lnTo>
                <a:lnTo>
                  <a:pt x="5175" y="587"/>
                </a:lnTo>
                <a:lnTo>
                  <a:pt x="5175" y="585"/>
                </a:lnTo>
                <a:lnTo>
                  <a:pt x="5177" y="585"/>
                </a:lnTo>
                <a:lnTo>
                  <a:pt x="5177" y="587"/>
                </a:lnTo>
                <a:lnTo>
                  <a:pt x="5177" y="587"/>
                </a:lnTo>
                <a:lnTo>
                  <a:pt x="5175" y="589"/>
                </a:lnTo>
                <a:lnTo>
                  <a:pt x="5175" y="589"/>
                </a:lnTo>
                <a:lnTo>
                  <a:pt x="5177" y="589"/>
                </a:lnTo>
                <a:lnTo>
                  <a:pt x="5182" y="589"/>
                </a:lnTo>
                <a:lnTo>
                  <a:pt x="5186" y="591"/>
                </a:lnTo>
                <a:lnTo>
                  <a:pt x="5201" y="596"/>
                </a:lnTo>
                <a:lnTo>
                  <a:pt x="5201" y="596"/>
                </a:lnTo>
                <a:lnTo>
                  <a:pt x="5203" y="596"/>
                </a:lnTo>
                <a:lnTo>
                  <a:pt x="5203" y="593"/>
                </a:lnTo>
                <a:lnTo>
                  <a:pt x="5203" y="593"/>
                </a:lnTo>
                <a:lnTo>
                  <a:pt x="5205" y="591"/>
                </a:lnTo>
                <a:lnTo>
                  <a:pt x="5207" y="589"/>
                </a:lnTo>
                <a:lnTo>
                  <a:pt x="5209" y="587"/>
                </a:lnTo>
                <a:lnTo>
                  <a:pt x="5209" y="585"/>
                </a:lnTo>
                <a:lnTo>
                  <a:pt x="5209" y="583"/>
                </a:lnTo>
                <a:lnTo>
                  <a:pt x="5207" y="583"/>
                </a:lnTo>
                <a:lnTo>
                  <a:pt x="5205" y="583"/>
                </a:lnTo>
                <a:lnTo>
                  <a:pt x="5205" y="581"/>
                </a:lnTo>
                <a:lnTo>
                  <a:pt x="5205" y="579"/>
                </a:lnTo>
                <a:lnTo>
                  <a:pt x="5207" y="579"/>
                </a:lnTo>
                <a:lnTo>
                  <a:pt x="5207" y="577"/>
                </a:lnTo>
                <a:lnTo>
                  <a:pt x="5205" y="577"/>
                </a:lnTo>
                <a:lnTo>
                  <a:pt x="5201" y="575"/>
                </a:lnTo>
                <a:lnTo>
                  <a:pt x="5201" y="572"/>
                </a:lnTo>
                <a:lnTo>
                  <a:pt x="5201" y="572"/>
                </a:lnTo>
                <a:lnTo>
                  <a:pt x="5198" y="568"/>
                </a:lnTo>
                <a:lnTo>
                  <a:pt x="5198" y="570"/>
                </a:lnTo>
                <a:lnTo>
                  <a:pt x="5198" y="570"/>
                </a:lnTo>
                <a:lnTo>
                  <a:pt x="5196" y="572"/>
                </a:lnTo>
                <a:lnTo>
                  <a:pt x="5196" y="572"/>
                </a:lnTo>
                <a:lnTo>
                  <a:pt x="5196" y="570"/>
                </a:lnTo>
                <a:lnTo>
                  <a:pt x="5196" y="568"/>
                </a:lnTo>
                <a:lnTo>
                  <a:pt x="5196" y="568"/>
                </a:lnTo>
                <a:lnTo>
                  <a:pt x="5192" y="568"/>
                </a:lnTo>
                <a:lnTo>
                  <a:pt x="5192" y="566"/>
                </a:lnTo>
                <a:lnTo>
                  <a:pt x="5196" y="566"/>
                </a:lnTo>
                <a:lnTo>
                  <a:pt x="5196" y="566"/>
                </a:lnTo>
                <a:lnTo>
                  <a:pt x="5196" y="566"/>
                </a:lnTo>
                <a:lnTo>
                  <a:pt x="5196" y="562"/>
                </a:lnTo>
                <a:lnTo>
                  <a:pt x="5196" y="560"/>
                </a:lnTo>
                <a:lnTo>
                  <a:pt x="5194" y="558"/>
                </a:lnTo>
                <a:lnTo>
                  <a:pt x="5192" y="558"/>
                </a:lnTo>
                <a:lnTo>
                  <a:pt x="5194" y="556"/>
                </a:lnTo>
                <a:lnTo>
                  <a:pt x="5194" y="556"/>
                </a:lnTo>
                <a:lnTo>
                  <a:pt x="5192" y="552"/>
                </a:lnTo>
                <a:lnTo>
                  <a:pt x="5190" y="552"/>
                </a:lnTo>
                <a:lnTo>
                  <a:pt x="5190" y="549"/>
                </a:lnTo>
                <a:lnTo>
                  <a:pt x="5188" y="552"/>
                </a:lnTo>
                <a:lnTo>
                  <a:pt x="5188" y="554"/>
                </a:lnTo>
                <a:lnTo>
                  <a:pt x="5188" y="554"/>
                </a:lnTo>
                <a:lnTo>
                  <a:pt x="5186" y="554"/>
                </a:lnTo>
                <a:lnTo>
                  <a:pt x="5182" y="552"/>
                </a:lnTo>
                <a:lnTo>
                  <a:pt x="5177" y="547"/>
                </a:lnTo>
                <a:lnTo>
                  <a:pt x="5177" y="545"/>
                </a:lnTo>
                <a:lnTo>
                  <a:pt x="5180" y="541"/>
                </a:lnTo>
                <a:lnTo>
                  <a:pt x="5177" y="541"/>
                </a:lnTo>
                <a:lnTo>
                  <a:pt x="5177" y="541"/>
                </a:lnTo>
                <a:lnTo>
                  <a:pt x="5173" y="541"/>
                </a:lnTo>
                <a:lnTo>
                  <a:pt x="5169" y="543"/>
                </a:lnTo>
                <a:lnTo>
                  <a:pt x="5167" y="543"/>
                </a:lnTo>
                <a:lnTo>
                  <a:pt x="5165" y="543"/>
                </a:lnTo>
                <a:lnTo>
                  <a:pt x="5159" y="545"/>
                </a:lnTo>
                <a:lnTo>
                  <a:pt x="5161" y="543"/>
                </a:lnTo>
                <a:lnTo>
                  <a:pt x="5161" y="543"/>
                </a:lnTo>
                <a:lnTo>
                  <a:pt x="5163" y="541"/>
                </a:lnTo>
                <a:lnTo>
                  <a:pt x="5163" y="541"/>
                </a:lnTo>
                <a:lnTo>
                  <a:pt x="5161" y="539"/>
                </a:lnTo>
                <a:lnTo>
                  <a:pt x="5161" y="537"/>
                </a:lnTo>
                <a:lnTo>
                  <a:pt x="5159" y="537"/>
                </a:lnTo>
                <a:lnTo>
                  <a:pt x="5157" y="539"/>
                </a:lnTo>
                <a:lnTo>
                  <a:pt x="5154" y="539"/>
                </a:lnTo>
                <a:lnTo>
                  <a:pt x="5152" y="541"/>
                </a:lnTo>
                <a:lnTo>
                  <a:pt x="5148" y="541"/>
                </a:lnTo>
                <a:lnTo>
                  <a:pt x="5144" y="541"/>
                </a:lnTo>
                <a:lnTo>
                  <a:pt x="5138" y="543"/>
                </a:lnTo>
                <a:lnTo>
                  <a:pt x="5136" y="543"/>
                </a:lnTo>
                <a:lnTo>
                  <a:pt x="5144" y="541"/>
                </a:lnTo>
                <a:lnTo>
                  <a:pt x="5148" y="541"/>
                </a:lnTo>
                <a:lnTo>
                  <a:pt x="5154" y="539"/>
                </a:lnTo>
                <a:lnTo>
                  <a:pt x="5159" y="537"/>
                </a:lnTo>
                <a:lnTo>
                  <a:pt x="5163" y="539"/>
                </a:lnTo>
                <a:lnTo>
                  <a:pt x="5165" y="539"/>
                </a:lnTo>
                <a:lnTo>
                  <a:pt x="5169" y="539"/>
                </a:lnTo>
                <a:lnTo>
                  <a:pt x="5173" y="541"/>
                </a:lnTo>
                <a:lnTo>
                  <a:pt x="5173" y="539"/>
                </a:lnTo>
                <a:lnTo>
                  <a:pt x="5175" y="539"/>
                </a:lnTo>
                <a:lnTo>
                  <a:pt x="5173" y="537"/>
                </a:lnTo>
                <a:lnTo>
                  <a:pt x="5173" y="535"/>
                </a:lnTo>
                <a:lnTo>
                  <a:pt x="5171" y="535"/>
                </a:lnTo>
                <a:lnTo>
                  <a:pt x="5167" y="535"/>
                </a:lnTo>
                <a:lnTo>
                  <a:pt x="5165" y="535"/>
                </a:lnTo>
                <a:lnTo>
                  <a:pt x="5163" y="535"/>
                </a:lnTo>
                <a:lnTo>
                  <a:pt x="5163" y="533"/>
                </a:lnTo>
                <a:lnTo>
                  <a:pt x="5167" y="535"/>
                </a:lnTo>
                <a:lnTo>
                  <a:pt x="5171" y="533"/>
                </a:lnTo>
                <a:lnTo>
                  <a:pt x="5175" y="535"/>
                </a:lnTo>
                <a:lnTo>
                  <a:pt x="5175" y="537"/>
                </a:lnTo>
                <a:lnTo>
                  <a:pt x="5177" y="537"/>
                </a:lnTo>
                <a:lnTo>
                  <a:pt x="5180" y="541"/>
                </a:lnTo>
                <a:lnTo>
                  <a:pt x="5184" y="541"/>
                </a:lnTo>
                <a:lnTo>
                  <a:pt x="5190" y="543"/>
                </a:lnTo>
                <a:lnTo>
                  <a:pt x="5194" y="545"/>
                </a:lnTo>
                <a:lnTo>
                  <a:pt x="5196" y="543"/>
                </a:lnTo>
                <a:lnTo>
                  <a:pt x="5203" y="541"/>
                </a:lnTo>
                <a:lnTo>
                  <a:pt x="5207" y="539"/>
                </a:lnTo>
                <a:lnTo>
                  <a:pt x="5211" y="537"/>
                </a:lnTo>
                <a:lnTo>
                  <a:pt x="5213" y="535"/>
                </a:lnTo>
                <a:lnTo>
                  <a:pt x="5215" y="533"/>
                </a:lnTo>
                <a:lnTo>
                  <a:pt x="5215" y="535"/>
                </a:lnTo>
                <a:lnTo>
                  <a:pt x="5219" y="531"/>
                </a:lnTo>
                <a:lnTo>
                  <a:pt x="5221" y="531"/>
                </a:lnTo>
                <a:lnTo>
                  <a:pt x="5221" y="526"/>
                </a:lnTo>
                <a:lnTo>
                  <a:pt x="5224" y="524"/>
                </a:lnTo>
                <a:lnTo>
                  <a:pt x="5224" y="522"/>
                </a:lnTo>
                <a:lnTo>
                  <a:pt x="5226" y="522"/>
                </a:lnTo>
                <a:lnTo>
                  <a:pt x="5224" y="520"/>
                </a:lnTo>
                <a:lnTo>
                  <a:pt x="5224" y="520"/>
                </a:lnTo>
                <a:lnTo>
                  <a:pt x="5219" y="518"/>
                </a:lnTo>
                <a:lnTo>
                  <a:pt x="5219" y="516"/>
                </a:lnTo>
                <a:lnTo>
                  <a:pt x="5217" y="514"/>
                </a:lnTo>
                <a:lnTo>
                  <a:pt x="5217" y="512"/>
                </a:lnTo>
                <a:lnTo>
                  <a:pt x="5219" y="510"/>
                </a:lnTo>
                <a:lnTo>
                  <a:pt x="5219" y="508"/>
                </a:lnTo>
                <a:lnTo>
                  <a:pt x="5221" y="510"/>
                </a:lnTo>
                <a:lnTo>
                  <a:pt x="5224" y="508"/>
                </a:lnTo>
                <a:lnTo>
                  <a:pt x="5226" y="508"/>
                </a:lnTo>
                <a:lnTo>
                  <a:pt x="5226" y="508"/>
                </a:lnTo>
                <a:lnTo>
                  <a:pt x="5226" y="505"/>
                </a:lnTo>
                <a:lnTo>
                  <a:pt x="5226" y="505"/>
                </a:lnTo>
                <a:lnTo>
                  <a:pt x="5228" y="505"/>
                </a:lnTo>
                <a:lnTo>
                  <a:pt x="5228" y="503"/>
                </a:lnTo>
                <a:lnTo>
                  <a:pt x="5228" y="503"/>
                </a:lnTo>
                <a:lnTo>
                  <a:pt x="5228" y="503"/>
                </a:lnTo>
                <a:lnTo>
                  <a:pt x="5228" y="505"/>
                </a:lnTo>
                <a:lnTo>
                  <a:pt x="5230" y="508"/>
                </a:lnTo>
                <a:lnTo>
                  <a:pt x="5230" y="508"/>
                </a:lnTo>
                <a:lnTo>
                  <a:pt x="5232" y="508"/>
                </a:lnTo>
                <a:lnTo>
                  <a:pt x="5232" y="508"/>
                </a:lnTo>
                <a:lnTo>
                  <a:pt x="5234" y="505"/>
                </a:lnTo>
                <a:lnTo>
                  <a:pt x="5236" y="503"/>
                </a:lnTo>
                <a:lnTo>
                  <a:pt x="5236" y="501"/>
                </a:lnTo>
                <a:lnTo>
                  <a:pt x="5236" y="503"/>
                </a:lnTo>
                <a:lnTo>
                  <a:pt x="5236" y="508"/>
                </a:lnTo>
                <a:lnTo>
                  <a:pt x="5236" y="508"/>
                </a:lnTo>
                <a:lnTo>
                  <a:pt x="5234" y="510"/>
                </a:lnTo>
                <a:lnTo>
                  <a:pt x="5234" y="512"/>
                </a:lnTo>
                <a:lnTo>
                  <a:pt x="5234" y="512"/>
                </a:lnTo>
                <a:lnTo>
                  <a:pt x="5232" y="512"/>
                </a:lnTo>
                <a:lnTo>
                  <a:pt x="5230" y="512"/>
                </a:lnTo>
                <a:lnTo>
                  <a:pt x="5232" y="514"/>
                </a:lnTo>
                <a:lnTo>
                  <a:pt x="5232" y="516"/>
                </a:lnTo>
                <a:lnTo>
                  <a:pt x="5234" y="516"/>
                </a:lnTo>
                <a:lnTo>
                  <a:pt x="5236" y="518"/>
                </a:lnTo>
                <a:lnTo>
                  <a:pt x="5236" y="518"/>
                </a:lnTo>
                <a:lnTo>
                  <a:pt x="5236" y="518"/>
                </a:lnTo>
                <a:lnTo>
                  <a:pt x="5236" y="518"/>
                </a:lnTo>
                <a:lnTo>
                  <a:pt x="5236" y="522"/>
                </a:lnTo>
                <a:lnTo>
                  <a:pt x="5236" y="522"/>
                </a:lnTo>
                <a:lnTo>
                  <a:pt x="5238" y="524"/>
                </a:lnTo>
                <a:lnTo>
                  <a:pt x="5240" y="524"/>
                </a:lnTo>
                <a:lnTo>
                  <a:pt x="5249" y="524"/>
                </a:lnTo>
                <a:lnTo>
                  <a:pt x="5251" y="524"/>
                </a:lnTo>
                <a:lnTo>
                  <a:pt x="5257" y="522"/>
                </a:lnTo>
                <a:lnTo>
                  <a:pt x="5257" y="520"/>
                </a:lnTo>
                <a:lnTo>
                  <a:pt x="5259" y="522"/>
                </a:lnTo>
                <a:lnTo>
                  <a:pt x="5265" y="522"/>
                </a:lnTo>
                <a:lnTo>
                  <a:pt x="5272" y="524"/>
                </a:lnTo>
                <a:lnTo>
                  <a:pt x="5274" y="526"/>
                </a:lnTo>
                <a:lnTo>
                  <a:pt x="5276" y="531"/>
                </a:lnTo>
                <a:lnTo>
                  <a:pt x="5276" y="533"/>
                </a:lnTo>
                <a:lnTo>
                  <a:pt x="5276" y="535"/>
                </a:lnTo>
                <a:lnTo>
                  <a:pt x="5276" y="535"/>
                </a:lnTo>
                <a:lnTo>
                  <a:pt x="5278" y="537"/>
                </a:lnTo>
                <a:lnTo>
                  <a:pt x="5280" y="539"/>
                </a:lnTo>
                <a:lnTo>
                  <a:pt x="5280" y="539"/>
                </a:lnTo>
                <a:lnTo>
                  <a:pt x="5282" y="539"/>
                </a:lnTo>
                <a:lnTo>
                  <a:pt x="5282" y="539"/>
                </a:lnTo>
                <a:lnTo>
                  <a:pt x="5284" y="541"/>
                </a:lnTo>
                <a:lnTo>
                  <a:pt x="5286" y="539"/>
                </a:lnTo>
                <a:lnTo>
                  <a:pt x="5286" y="539"/>
                </a:lnTo>
                <a:lnTo>
                  <a:pt x="5291" y="541"/>
                </a:lnTo>
                <a:lnTo>
                  <a:pt x="5295" y="541"/>
                </a:lnTo>
                <a:lnTo>
                  <a:pt x="5297" y="543"/>
                </a:lnTo>
                <a:lnTo>
                  <a:pt x="5299" y="545"/>
                </a:lnTo>
                <a:lnTo>
                  <a:pt x="5301" y="547"/>
                </a:lnTo>
                <a:lnTo>
                  <a:pt x="5303" y="549"/>
                </a:lnTo>
                <a:lnTo>
                  <a:pt x="5305" y="549"/>
                </a:lnTo>
                <a:lnTo>
                  <a:pt x="5307" y="549"/>
                </a:lnTo>
                <a:lnTo>
                  <a:pt x="5307" y="549"/>
                </a:lnTo>
                <a:lnTo>
                  <a:pt x="5309" y="549"/>
                </a:lnTo>
                <a:lnTo>
                  <a:pt x="5312" y="547"/>
                </a:lnTo>
                <a:lnTo>
                  <a:pt x="5312" y="545"/>
                </a:lnTo>
                <a:lnTo>
                  <a:pt x="5312" y="547"/>
                </a:lnTo>
                <a:lnTo>
                  <a:pt x="5312" y="547"/>
                </a:lnTo>
                <a:lnTo>
                  <a:pt x="5312" y="549"/>
                </a:lnTo>
                <a:lnTo>
                  <a:pt x="5312" y="549"/>
                </a:lnTo>
                <a:lnTo>
                  <a:pt x="5312" y="552"/>
                </a:lnTo>
                <a:lnTo>
                  <a:pt x="5314" y="552"/>
                </a:lnTo>
                <a:lnTo>
                  <a:pt x="5316" y="552"/>
                </a:lnTo>
                <a:lnTo>
                  <a:pt x="5318" y="552"/>
                </a:lnTo>
                <a:lnTo>
                  <a:pt x="5318" y="549"/>
                </a:lnTo>
                <a:lnTo>
                  <a:pt x="5318" y="547"/>
                </a:lnTo>
                <a:lnTo>
                  <a:pt x="5318" y="547"/>
                </a:lnTo>
                <a:lnTo>
                  <a:pt x="5320" y="547"/>
                </a:lnTo>
                <a:lnTo>
                  <a:pt x="5320" y="547"/>
                </a:lnTo>
                <a:lnTo>
                  <a:pt x="5320" y="549"/>
                </a:lnTo>
                <a:lnTo>
                  <a:pt x="5322" y="549"/>
                </a:lnTo>
                <a:lnTo>
                  <a:pt x="5326" y="549"/>
                </a:lnTo>
                <a:lnTo>
                  <a:pt x="5326" y="549"/>
                </a:lnTo>
                <a:lnTo>
                  <a:pt x="5326" y="547"/>
                </a:lnTo>
                <a:lnTo>
                  <a:pt x="5324" y="547"/>
                </a:lnTo>
                <a:lnTo>
                  <a:pt x="5324" y="545"/>
                </a:lnTo>
                <a:lnTo>
                  <a:pt x="5322" y="545"/>
                </a:lnTo>
                <a:lnTo>
                  <a:pt x="5320" y="545"/>
                </a:lnTo>
                <a:lnTo>
                  <a:pt x="5318" y="545"/>
                </a:lnTo>
                <a:lnTo>
                  <a:pt x="5318" y="543"/>
                </a:lnTo>
                <a:lnTo>
                  <a:pt x="5318" y="543"/>
                </a:lnTo>
                <a:lnTo>
                  <a:pt x="5318" y="543"/>
                </a:lnTo>
                <a:lnTo>
                  <a:pt x="5318" y="541"/>
                </a:lnTo>
                <a:lnTo>
                  <a:pt x="5320" y="541"/>
                </a:lnTo>
                <a:lnTo>
                  <a:pt x="5320" y="541"/>
                </a:lnTo>
                <a:lnTo>
                  <a:pt x="5318" y="539"/>
                </a:lnTo>
                <a:lnTo>
                  <a:pt x="5316" y="539"/>
                </a:lnTo>
                <a:lnTo>
                  <a:pt x="5316" y="539"/>
                </a:lnTo>
                <a:lnTo>
                  <a:pt x="5316" y="539"/>
                </a:lnTo>
                <a:lnTo>
                  <a:pt x="5316" y="539"/>
                </a:lnTo>
                <a:lnTo>
                  <a:pt x="5318" y="539"/>
                </a:lnTo>
                <a:lnTo>
                  <a:pt x="5320" y="539"/>
                </a:lnTo>
                <a:lnTo>
                  <a:pt x="5322" y="537"/>
                </a:lnTo>
                <a:lnTo>
                  <a:pt x="5326" y="537"/>
                </a:lnTo>
                <a:lnTo>
                  <a:pt x="5326" y="535"/>
                </a:lnTo>
                <a:lnTo>
                  <a:pt x="5328" y="535"/>
                </a:lnTo>
                <a:lnTo>
                  <a:pt x="5328" y="533"/>
                </a:lnTo>
                <a:lnTo>
                  <a:pt x="5326" y="531"/>
                </a:lnTo>
                <a:lnTo>
                  <a:pt x="5326" y="531"/>
                </a:lnTo>
                <a:lnTo>
                  <a:pt x="5324" y="531"/>
                </a:lnTo>
                <a:lnTo>
                  <a:pt x="5322" y="531"/>
                </a:lnTo>
                <a:lnTo>
                  <a:pt x="5322" y="531"/>
                </a:lnTo>
                <a:lnTo>
                  <a:pt x="5326" y="528"/>
                </a:lnTo>
                <a:lnTo>
                  <a:pt x="5326" y="528"/>
                </a:lnTo>
                <a:lnTo>
                  <a:pt x="5328" y="526"/>
                </a:lnTo>
                <a:lnTo>
                  <a:pt x="5328" y="524"/>
                </a:lnTo>
                <a:lnTo>
                  <a:pt x="5326" y="524"/>
                </a:lnTo>
                <a:lnTo>
                  <a:pt x="5324" y="524"/>
                </a:lnTo>
                <a:lnTo>
                  <a:pt x="5326" y="524"/>
                </a:lnTo>
                <a:lnTo>
                  <a:pt x="5326" y="524"/>
                </a:lnTo>
                <a:lnTo>
                  <a:pt x="5322" y="520"/>
                </a:lnTo>
                <a:lnTo>
                  <a:pt x="5320" y="520"/>
                </a:lnTo>
                <a:lnTo>
                  <a:pt x="5320" y="520"/>
                </a:lnTo>
                <a:lnTo>
                  <a:pt x="5322" y="520"/>
                </a:lnTo>
                <a:lnTo>
                  <a:pt x="5324" y="520"/>
                </a:lnTo>
                <a:lnTo>
                  <a:pt x="5326" y="520"/>
                </a:lnTo>
                <a:lnTo>
                  <a:pt x="5326" y="522"/>
                </a:lnTo>
                <a:lnTo>
                  <a:pt x="5328" y="522"/>
                </a:lnTo>
                <a:lnTo>
                  <a:pt x="5328" y="522"/>
                </a:lnTo>
                <a:lnTo>
                  <a:pt x="5333" y="522"/>
                </a:lnTo>
                <a:lnTo>
                  <a:pt x="5333" y="524"/>
                </a:lnTo>
                <a:lnTo>
                  <a:pt x="5333" y="524"/>
                </a:lnTo>
                <a:lnTo>
                  <a:pt x="5335" y="524"/>
                </a:lnTo>
                <a:lnTo>
                  <a:pt x="5339" y="522"/>
                </a:lnTo>
                <a:lnTo>
                  <a:pt x="5341" y="522"/>
                </a:lnTo>
                <a:lnTo>
                  <a:pt x="5343" y="524"/>
                </a:lnTo>
                <a:lnTo>
                  <a:pt x="5343" y="524"/>
                </a:lnTo>
                <a:lnTo>
                  <a:pt x="5343" y="524"/>
                </a:lnTo>
                <a:lnTo>
                  <a:pt x="5345" y="522"/>
                </a:lnTo>
                <a:lnTo>
                  <a:pt x="5343" y="520"/>
                </a:lnTo>
                <a:lnTo>
                  <a:pt x="5341" y="518"/>
                </a:lnTo>
                <a:lnTo>
                  <a:pt x="5339" y="518"/>
                </a:lnTo>
                <a:lnTo>
                  <a:pt x="5339" y="516"/>
                </a:lnTo>
                <a:lnTo>
                  <a:pt x="5339" y="516"/>
                </a:lnTo>
                <a:lnTo>
                  <a:pt x="5341" y="516"/>
                </a:lnTo>
                <a:lnTo>
                  <a:pt x="5343" y="518"/>
                </a:lnTo>
                <a:lnTo>
                  <a:pt x="5343" y="518"/>
                </a:lnTo>
                <a:lnTo>
                  <a:pt x="5345" y="520"/>
                </a:lnTo>
                <a:lnTo>
                  <a:pt x="5347" y="520"/>
                </a:lnTo>
                <a:lnTo>
                  <a:pt x="5351" y="520"/>
                </a:lnTo>
                <a:lnTo>
                  <a:pt x="5351" y="520"/>
                </a:lnTo>
                <a:lnTo>
                  <a:pt x="5351" y="518"/>
                </a:lnTo>
                <a:lnTo>
                  <a:pt x="5351" y="516"/>
                </a:lnTo>
                <a:lnTo>
                  <a:pt x="5351" y="516"/>
                </a:lnTo>
                <a:lnTo>
                  <a:pt x="5353" y="514"/>
                </a:lnTo>
                <a:lnTo>
                  <a:pt x="5358" y="512"/>
                </a:lnTo>
                <a:lnTo>
                  <a:pt x="5360" y="512"/>
                </a:lnTo>
                <a:lnTo>
                  <a:pt x="5360" y="512"/>
                </a:lnTo>
                <a:lnTo>
                  <a:pt x="5362" y="512"/>
                </a:lnTo>
                <a:lnTo>
                  <a:pt x="5362" y="512"/>
                </a:lnTo>
                <a:lnTo>
                  <a:pt x="5364" y="510"/>
                </a:lnTo>
                <a:lnTo>
                  <a:pt x="5364" y="508"/>
                </a:lnTo>
                <a:close/>
                <a:moveTo>
                  <a:pt x="3401" y="1009"/>
                </a:moveTo>
                <a:lnTo>
                  <a:pt x="3401" y="1011"/>
                </a:lnTo>
                <a:lnTo>
                  <a:pt x="3399" y="1011"/>
                </a:lnTo>
                <a:lnTo>
                  <a:pt x="3399" y="1011"/>
                </a:lnTo>
                <a:lnTo>
                  <a:pt x="3394" y="1011"/>
                </a:lnTo>
                <a:lnTo>
                  <a:pt x="3394" y="1011"/>
                </a:lnTo>
                <a:lnTo>
                  <a:pt x="3394" y="1011"/>
                </a:lnTo>
                <a:lnTo>
                  <a:pt x="3396" y="1013"/>
                </a:lnTo>
                <a:lnTo>
                  <a:pt x="3394" y="1013"/>
                </a:lnTo>
                <a:lnTo>
                  <a:pt x="3394" y="1013"/>
                </a:lnTo>
                <a:lnTo>
                  <a:pt x="3392" y="1013"/>
                </a:lnTo>
                <a:lnTo>
                  <a:pt x="3392" y="1013"/>
                </a:lnTo>
                <a:lnTo>
                  <a:pt x="3388" y="1013"/>
                </a:lnTo>
                <a:lnTo>
                  <a:pt x="3386" y="1013"/>
                </a:lnTo>
                <a:lnTo>
                  <a:pt x="3386" y="1013"/>
                </a:lnTo>
                <a:lnTo>
                  <a:pt x="3384" y="1011"/>
                </a:lnTo>
                <a:lnTo>
                  <a:pt x="3384" y="1011"/>
                </a:lnTo>
                <a:lnTo>
                  <a:pt x="3382" y="1011"/>
                </a:lnTo>
                <a:lnTo>
                  <a:pt x="3380" y="1011"/>
                </a:lnTo>
                <a:lnTo>
                  <a:pt x="3378" y="1011"/>
                </a:lnTo>
                <a:lnTo>
                  <a:pt x="3378" y="1011"/>
                </a:lnTo>
                <a:lnTo>
                  <a:pt x="3376" y="1009"/>
                </a:lnTo>
                <a:lnTo>
                  <a:pt x="3376" y="1009"/>
                </a:lnTo>
                <a:lnTo>
                  <a:pt x="3376" y="1006"/>
                </a:lnTo>
                <a:lnTo>
                  <a:pt x="3373" y="1011"/>
                </a:lnTo>
                <a:lnTo>
                  <a:pt x="3373" y="1013"/>
                </a:lnTo>
                <a:lnTo>
                  <a:pt x="3373" y="1015"/>
                </a:lnTo>
                <a:lnTo>
                  <a:pt x="3371" y="1017"/>
                </a:lnTo>
                <a:lnTo>
                  <a:pt x="3371" y="1021"/>
                </a:lnTo>
                <a:lnTo>
                  <a:pt x="3373" y="1023"/>
                </a:lnTo>
                <a:lnTo>
                  <a:pt x="3373" y="1025"/>
                </a:lnTo>
                <a:lnTo>
                  <a:pt x="3376" y="1027"/>
                </a:lnTo>
                <a:lnTo>
                  <a:pt x="3376" y="1027"/>
                </a:lnTo>
                <a:lnTo>
                  <a:pt x="3376" y="1025"/>
                </a:lnTo>
                <a:lnTo>
                  <a:pt x="3376" y="1025"/>
                </a:lnTo>
                <a:lnTo>
                  <a:pt x="3378" y="1025"/>
                </a:lnTo>
                <a:lnTo>
                  <a:pt x="3380" y="1025"/>
                </a:lnTo>
                <a:lnTo>
                  <a:pt x="3382" y="1025"/>
                </a:lnTo>
                <a:lnTo>
                  <a:pt x="3382" y="1025"/>
                </a:lnTo>
                <a:lnTo>
                  <a:pt x="3382" y="1025"/>
                </a:lnTo>
                <a:lnTo>
                  <a:pt x="3382" y="1027"/>
                </a:lnTo>
                <a:lnTo>
                  <a:pt x="3382" y="1030"/>
                </a:lnTo>
                <a:lnTo>
                  <a:pt x="3382" y="1030"/>
                </a:lnTo>
                <a:lnTo>
                  <a:pt x="3384" y="1032"/>
                </a:lnTo>
                <a:lnTo>
                  <a:pt x="3384" y="1032"/>
                </a:lnTo>
                <a:lnTo>
                  <a:pt x="3384" y="1032"/>
                </a:lnTo>
                <a:lnTo>
                  <a:pt x="3382" y="1032"/>
                </a:lnTo>
                <a:lnTo>
                  <a:pt x="3382" y="1032"/>
                </a:lnTo>
                <a:lnTo>
                  <a:pt x="3380" y="1032"/>
                </a:lnTo>
                <a:lnTo>
                  <a:pt x="3380" y="1032"/>
                </a:lnTo>
                <a:lnTo>
                  <a:pt x="3378" y="1034"/>
                </a:lnTo>
                <a:lnTo>
                  <a:pt x="3378" y="1036"/>
                </a:lnTo>
                <a:lnTo>
                  <a:pt x="3378" y="1038"/>
                </a:lnTo>
                <a:lnTo>
                  <a:pt x="3378" y="1036"/>
                </a:lnTo>
                <a:lnTo>
                  <a:pt x="3380" y="1036"/>
                </a:lnTo>
                <a:lnTo>
                  <a:pt x="3380" y="1036"/>
                </a:lnTo>
                <a:lnTo>
                  <a:pt x="3382" y="1036"/>
                </a:lnTo>
                <a:lnTo>
                  <a:pt x="3384" y="1036"/>
                </a:lnTo>
                <a:lnTo>
                  <a:pt x="3384" y="1038"/>
                </a:lnTo>
                <a:lnTo>
                  <a:pt x="3386" y="1038"/>
                </a:lnTo>
                <a:lnTo>
                  <a:pt x="3386" y="1038"/>
                </a:lnTo>
                <a:lnTo>
                  <a:pt x="3386" y="1040"/>
                </a:lnTo>
                <a:lnTo>
                  <a:pt x="3388" y="1042"/>
                </a:lnTo>
                <a:lnTo>
                  <a:pt x="3388" y="1042"/>
                </a:lnTo>
                <a:lnTo>
                  <a:pt x="3388" y="1044"/>
                </a:lnTo>
                <a:lnTo>
                  <a:pt x="3388" y="1046"/>
                </a:lnTo>
                <a:lnTo>
                  <a:pt x="3388" y="1048"/>
                </a:lnTo>
                <a:lnTo>
                  <a:pt x="3388" y="1050"/>
                </a:lnTo>
                <a:lnTo>
                  <a:pt x="3388" y="1050"/>
                </a:lnTo>
                <a:lnTo>
                  <a:pt x="3388" y="1053"/>
                </a:lnTo>
                <a:lnTo>
                  <a:pt x="3388" y="1057"/>
                </a:lnTo>
                <a:lnTo>
                  <a:pt x="3388" y="1059"/>
                </a:lnTo>
                <a:lnTo>
                  <a:pt x="3388" y="1063"/>
                </a:lnTo>
                <a:lnTo>
                  <a:pt x="3388" y="1067"/>
                </a:lnTo>
                <a:lnTo>
                  <a:pt x="3388" y="1069"/>
                </a:lnTo>
                <a:lnTo>
                  <a:pt x="3390" y="1071"/>
                </a:lnTo>
                <a:lnTo>
                  <a:pt x="3390" y="1076"/>
                </a:lnTo>
                <a:lnTo>
                  <a:pt x="3390" y="1076"/>
                </a:lnTo>
                <a:lnTo>
                  <a:pt x="3390" y="1078"/>
                </a:lnTo>
                <a:lnTo>
                  <a:pt x="3390" y="1078"/>
                </a:lnTo>
                <a:lnTo>
                  <a:pt x="3388" y="1078"/>
                </a:lnTo>
                <a:lnTo>
                  <a:pt x="3386" y="1078"/>
                </a:lnTo>
                <a:lnTo>
                  <a:pt x="3386" y="1078"/>
                </a:lnTo>
                <a:lnTo>
                  <a:pt x="3388" y="1076"/>
                </a:lnTo>
                <a:lnTo>
                  <a:pt x="3388" y="1076"/>
                </a:lnTo>
                <a:lnTo>
                  <a:pt x="3386" y="1076"/>
                </a:lnTo>
                <a:lnTo>
                  <a:pt x="3382" y="1078"/>
                </a:lnTo>
                <a:lnTo>
                  <a:pt x="3363" y="1082"/>
                </a:lnTo>
                <a:lnTo>
                  <a:pt x="3357" y="1082"/>
                </a:lnTo>
                <a:lnTo>
                  <a:pt x="3348" y="1080"/>
                </a:lnTo>
                <a:lnTo>
                  <a:pt x="3346" y="1078"/>
                </a:lnTo>
                <a:lnTo>
                  <a:pt x="3340" y="1074"/>
                </a:lnTo>
                <a:lnTo>
                  <a:pt x="3338" y="1071"/>
                </a:lnTo>
                <a:lnTo>
                  <a:pt x="3336" y="1069"/>
                </a:lnTo>
                <a:lnTo>
                  <a:pt x="3334" y="1069"/>
                </a:lnTo>
                <a:lnTo>
                  <a:pt x="3334" y="1067"/>
                </a:lnTo>
                <a:lnTo>
                  <a:pt x="3332" y="1067"/>
                </a:lnTo>
                <a:lnTo>
                  <a:pt x="3327" y="1067"/>
                </a:lnTo>
                <a:lnTo>
                  <a:pt x="3325" y="1067"/>
                </a:lnTo>
                <a:lnTo>
                  <a:pt x="3323" y="1065"/>
                </a:lnTo>
                <a:lnTo>
                  <a:pt x="3321" y="1065"/>
                </a:lnTo>
                <a:lnTo>
                  <a:pt x="3319" y="1063"/>
                </a:lnTo>
                <a:lnTo>
                  <a:pt x="3317" y="1061"/>
                </a:lnTo>
                <a:lnTo>
                  <a:pt x="3317" y="1061"/>
                </a:lnTo>
                <a:lnTo>
                  <a:pt x="3317" y="1059"/>
                </a:lnTo>
                <a:lnTo>
                  <a:pt x="3317" y="1057"/>
                </a:lnTo>
                <a:lnTo>
                  <a:pt x="3315" y="1053"/>
                </a:lnTo>
                <a:lnTo>
                  <a:pt x="3315" y="1050"/>
                </a:lnTo>
                <a:lnTo>
                  <a:pt x="3315" y="1044"/>
                </a:lnTo>
                <a:lnTo>
                  <a:pt x="3315" y="1044"/>
                </a:lnTo>
                <a:lnTo>
                  <a:pt x="3317" y="1042"/>
                </a:lnTo>
                <a:lnTo>
                  <a:pt x="3317" y="1040"/>
                </a:lnTo>
                <a:lnTo>
                  <a:pt x="3317" y="1040"/>
                </a:lnTo>
                <a:lnTo>
                  <a:pt x="3319" y="1040"/>
                </a:lnTo>
                <a:lnTo>
                  <a:pt x="3319" y="1040"/>
                </a:lnTo>
                <a:lnTo>
                  <a:pt x="3319" y="1042"/>
                </a:lnTo>
                <a:lnTo>
                  <a:pt x="3319" y="1040"/>
                </a:lnTo>
                <a:lnTo>
                  <a:pt x="3321" y="1040"/>
                </a:lnTo>
                <a:lnTo>
                  <a:pt x="3321" y="1036"/>
                </a:lnTo>
                <a:lnTo>
                  <a:pt x="3323" y="1036"/>
                </a:lnTo>
                <a:lnTo>
                  <a:pt x="3323" y="1036"/>
                </a:lnTo>
                <a:lnTo>
                  <a:pt x="3323" y="1034"/>
                </a:lnTo>
                <a:lnTo>
                  <a:pt x="3323" y="1034"/>
                </a:lnTo>
                <a:lnTo>
                  <a:pt x="3323" y="1032"/>
                </a:lnTo>
                <a:lnTo>
                  <a:pt x="3323" y="1027"/>
                </a:lnTo>
                <a:lnTo>
                  <a:pt x="3325" y="1023"/>
                </a:lnTo>
                <a:lnTo>
                  <a:pt x="3325" y="1021"/>
                </a:lnTo>
                <a:lnTo>
                  <a:pt x="3327" y="1021"/>
                </a:lnTo>
                <a:lnTo>
                  <a:pt x="3329" y="1019"/>
                </a:lnTo>
                <a:lnTo>
                  <a:pt x="3332" y="1019"/>
                </a:lnTo>
                <a:lnTo>
                  <a:pt x="3334" y="1019"/>
                </a:lnTo>
                <a:lnTo>
                  <a:pt x="3338" y="1019"/>
                </a:lnTo>
                <a:lnTo>
                  <a:pt x="3336" y="1017"/>
                </a:lnTo>
                <a:lnTo>
                  <a:pt x="3336" y="1017"/>
                </a:lnTo>
                <a:lnTo>
                  <a:pt x="3336" y="1017"/>
                </a:lnTo>
                <a:lnTo>
                  <a:pt x="3334" y="1015"/>
                </a:lnTo>
                <a:lnTo>
                  <a:pt x="3332" y="1015"/>
                </a:lnTo>
                <a:lnTo>
                  <a:pt x="3329" y="1015"/>
                </a:lnTo>
                <a:lnTo>
                  <a:pt x="3329" y="1015"/>
                </a:lnTo>
                <a:lnTo>
                  <a:pt x="3327" y="1015"/>
                </a:lnTo>
                <a:lnTo>
                  <a:pt x="3325" y="1013"/>
                </a:lnTo>
                <a:lnTo>
                  <a:pt x="3323" y="1011"/>
                </a:lnTo>
                <a:lnTo>
                  <a:pt x="3321" y="1006"/>
                </a:lnTo>
                <a:lnTo>
                  <a:pt x="3321" y="1006"/>
                </a:lnTo>
                <a:lnTo>
                  <a:pt x="3319" y="1004"/>
                </a:lnTo>
                <a:lnTo>
                  <a:pt x="3319" y="1002"/>
                </a:lnTo>
                <a:lnTo>
                  <a:pt x="3319" y="1000"/>
                </a:lnTo>
                <a:lnTo>
                  <a:pt x="3315" y="996"/>
                </a:lnTo>
                <a:lnTo>
                  <a:pt x="3313" y="994"/>
                </a:lnTo>
                <a:lnTo>
                  <a:pt x="3311" y="994"/>
                </a:lnTo>
                <a:lnTo>
                  <a:pt x="3311" y="992"/>
                </a:lnTo>
                <a:lnTo>
                  <a:pt x="3308" y="992"/>
                </a:lnTo>
                <a:lnTo>
                  <a:pt x="3308" y="992"/>
                </a:lnTo>
                <a:lnTo>
                  <a:pt x="3308" y="990"/>
                </a:lnTo>
                <a:lnTo>
                  <a:pt x="3306" y="988"/>
                </a:lnTo>
                <a:lnTo>
                  <a:pt x="3304" y="983"/>
                </a:lnTo>
                <a:lnTo>
                  <a:pt x="3300" y="979"/>
                </a:lnTo>
                <a:lnTo>
                  <a:pt x="3300" y="979"/>
                </a:lnTo>
                <a:lnTo>
                  <a:pt x="3300" y="979"/>
                </a:lnTo>
                <a:lnTo>
                  <a:pt x="3298" y="977"/>
                </a:lnTo>
                <a:lnTo>
                  <a:pt x="3298" y="975"/>
                </a:lnTo>
                <a:lnTo>
                  <a:pt x="3296" y="973"/>
                </a:lnTo>
                <a:lnTo>
                  <a:pt x="3296" y="973"/>
                </a:lnTo>
                <a:lnTo>
                  <a:pt x="3296" y="973"/>
                </a:lnTo>
                <a:lnTo>
                  <a:pt x="3296" y="969"/>
                </a:lnTo>
                <a:lnTo>
                  <a:pt x="3296" y="969"/>
                </a:lnTo>
                <a:lnTo>
                  <a:pt x="3296" y="967"/>
                </a:lnTo>
                <a:lnTo>
                  <a:pt x="3296" y="965"/>
                </a:lnTo>
                <a:lnTo>
                  <a:pt x="3296" y="960"/>
                </a:lnTo>
                <a:lnTo>
                  <a:pt x="3298" y="958"/>
                </a:lnTo>
                <a:lnTo>
                  <a:pt x="3298" y="958"/>
                </a:lnTo>
                <a:lnTo>
                  <a:pt x="3296" y="958"/>
                </a:lnTo>
                <a:lnTo>
                  <a:pt x="3296" y="962"/>
                </a:lnTo>
                <a:lnTo>
                  <a:pt x="3294" y="960"/>
                </a:lnTo>
                <a:lnTo>
                  <a:pt x="3294" y="956"/>
                </a:lnTo>
                <a:lnTo>
                  <a:pt x="3294" y="954"/>
                </a:lnTo>
                <a:lnTo>
                  <a:pt x="3292" y="952"/>
                </a:lnTo>
                <a:lnTo>
                  <a:pt x="3290" y="952"/>
                </a:lnTo>
                <a:lnTo>
                  <a:pt x="3290" y="950"/>
                </a:lnTo>
                <a:lnTo>
                  <a:pt x="3288" y="948"/>
                </a:lnTo>
                <a:lnTo>
                  <a:pt x="3285" y="948"/>
                </a:lnTo>
                <a:lnTo>
                  <a:pt x="3285" y="948"/>
                </a:lnTo>
                <a:lnTo>
                  <a:pt x="3283" y="948"/>
                </a:lnTo>
                <a:lnTo>
                  <a:pt x="3285" y="946"/>
                </a:lnTo>
                <a:lnTo>
                  <a:pt x="3285" y="944"/>
                </a:lnTo>
                <a:lnTo>
                  <a:pt x="3285" y="944"/>
                </a:lnTo>
                <a:lnTo>
                  <a:pt x="3288" y="941"/>
                </a:lnTo>
                <a:lnTo>
                  <a:pt x="3288" y="941"/>
                </a:lnTo>
                <a:lnTo>
                  <a:pt x="3290" y="939"/>
                </a:lnTo>
                <a:lnTo>
                  <a:pt x="3290" y="941"/>
                </a:lnTo>
                <a:lnTo>
                  <a:pt x="3290" y="941"/>
                </a:lnTo>
                <a:lnTo>
                  <a:pt x="3290" y="939"/>
                </a:lnTo>
                <a:lnTo>
                  <a:pt x="3292" y="939"/>
                </a:lnTo>
                <a:lnTo>
                  <a:pt x="3292" y="937"/>
                </a:lnTo>
                <a:lnTo>
                  <a:pt x="3294" y="935"/>
                </a:lnTo>
                <a:lnTo>
                  <a:pt x="3294" y="933"/>
                </a:lnTo>
                <a:lnTo>
                  <a:pt x="3294" y="933"/>
                </a:lnTo>
                <a:lnTo>
                  <a:pt x="3294" y="931"/>
                </a:lnTo>
                <a:lnTo>
                  <a:pt x="3296" y="931"/>
                </a:lnTo>
                <a:lnTo>
                  <a:pt x="3296" y="929"/>
                </a:lnTo>
                <a:lnTo>
                  <a:pt x="3296" y="929"/>
                </a:lnTo>
                <a:lnTo>
                  <a:pt x="3296" y="929"/>
                </a:lnTo>
                <a:lnTo>
                  <a:pt x="3296" y="927"/>
                </a:lnTo>
                <a:lnTo>
                  <a:pt x="3296" y="927"/>
                </a:lnTo>
                <a:lnTo>
                  <a:pt x="3296" y="925"/>
                </a:lnTo>
                <a:lnTo>
                  <a:pt x="3296" y="927"/>
                </a:lnTo>
                <a:lnTo>
                  <a:pt x="3296" y="927"/>
                </a:lnTo>
                <a:lnTo>
                  <a:pt x="3298" y="927"/>
                </a:lnTo>
                <a:lnTo>
                  <a:pt x="3298" y="927"/>
                </a:lnTo>
                <a:lnTo>
                  <a:pt x="3298" y="925"/>
                </a:lnTo>
                <a:lnTo>
                  <a:pt x="3300" y="927"/>
                </a:lnTo>
                <a:lnTo>
                  <a:pt x="3300" y="927"/>
                </a:lnTo>
                <a:lnTo>
                  <a:pt x="3304" y="925"/>
                </a:lnTo>
                <a:lnTo>
                  <a:pt x="3306" y="925"/>
                </a:lnTo>
                <a:lnTo>
                  <a:pt x="3306" y="925"/>
                </a:lnTo>
                <a:lnTo>
                  <a:pt x="3311" y="921"/>
                </a:lnTo>
                <a:lnTo>
                  <a:pt x="3311" y="921"/>
                </a:lnTo>
                <a:lnTo>
                  <a:pt x="3311" y="921"/>
                </a:lnTo>
                <a:lnTo>
                  <a:pt x="3313" y="923"/>
                </a:lnTo>
                <a:lnTo>
                  <a:pt x="3313" y="923"/>
                </a:lnTo>
                <a:lnTo>
                  <a:pt x="3313" y="923"/>
                </a:lnTo>
                <a:lnTo>
                  <a:pt x="3315" y="921"/>
                </a:lnTo>
                <a:lnTo>
                  <a:pt x="3313" y="921"/>
                </a:lnTo>
                <a:lnTo>
                  <a:pt x="3313" y="921"/>
                </a:lnTo>
                <a:lnTo>
                  <a:pt x="3313" y="918"/>
                </a:lnTo>
                <a:lnTo>
                  <a:pt x="3315" y="918"/>
                </a:lnTo>
                <a:lnTo>
                  <a:pt x="3315" y="918"/>
                </a:lnTo>
                <a:lnTo>
                  <a:pt x="3319" y="916"/>
                </a:lnTo>
                <a:lnTo>
                  <a:pt x="3319" y="916"/>
                </a:lnTo>
                <a:lnTo>
                  <a:pt x="3319" y="914"/>
                </a:lnTo>
                <a:lnTo>
                  <a:pt x="3321" y="914"/>
                </a:lnTo>
                <a:lnTo>
                  <a:pt x="3321" y="914"/>
                </a:lnTo>
                <a:lnTo>
                  <a:pt x="3321" y="914"/>
                </a:lnTo>
                <a:lnTo>
                  <a:pt x="3321" y="912"/>
                </a:lnTo>
                <a:lnTo>
                  <a:pt x="3323" y="912"/>
                </a:lnTo>
                <a:lnTo>
                  <a:pt x="3323" y="912"/>
                </a:lnTo>
                <a:lnTo>
                  <a:pt x="3323" y="910"/>
                </a:lnTo>
                <a:lnTo>
                  <a:pt x="3323" y="910"/>
                </a:lnTo>
                <a:lnTo>
                  <a:pt x="3325" y="910"/>
                </a:lnTo>
                <a:lnTo>
                  <a:pt x="3327" y="910"/>
                </a:lnTo>
                <a:lnTo>
                  <a:pt x="3329" y="910"/>
                </a:lnTo>
                <a:lnTo>
                  <a:pt x="3329" y="910"/>
                </a:lnTo>
                <a:lnTo>
                  <a:pt x="3332" y="908"/>
                </a:lnTo>
                <a:lnTo>
                  <a:pt x="3334" y="908"/>
                </a:lnTo>
                <a:lnTo>
                  <a:pt x="3336" y="906"/>
                </a:lnTo>
                <a:lnTo>
                  <a:pt x="3338" y="904"/>
                </a:lnTo>
                <a:lnTo>
                  <a:pt x="3340" y="904"/>
                </a:lnTo>
                <a:lnTo>
                  <a:pt x="3340" y="904"/>
                </a:lnTo>
                <a:lnTo>
                  <a:pt x="3340" y="904"/>
                </a:lnTo>
                <a:lnTo>
                  <a:pt x="3342" y="904"/>
                </a:lnTo>
                <a:lnTo>
                  <a:pt x="3342" y="904"/>
                </a:lnTo>
                <a:lnTo>
                  <a:pt x="3346" y="902"/>
                </a:lnTo>
                <a:lnTo>
                  <a:pt x="3348" y="900"/>
                </a:lnTo>
                <a:lnTo>
                  <a:pt x="3350" y="900"/>
                </a:lnTo>
                <a:lnTo>
                  <a:pt x="3355" y="902"/>
                </a:lnTo>
                <a:lnTo>
                  <a:pt x="3357" y="902"/>
                </a:lnTo>
                <a:lnTo>
                  <a:pt x="3357" y="904"/>
                </a:lnTo>
                <a:lnTo>
                  <a:pt x="3361" y="904"/>
                </a:lnTo>
                <a:lnTo>
                  <a:pt x="3361" y="904"/>
                </a:lnTo>
                <a:lnTo>
                  <a:pt x="3363" y="906"/>
                </a:lnTo>
                <a:lnTo>
                  <a:pt x="3363" y="906"/>
                </a:lnTo>
                <a:lnTo>
                  <a:pt x="3363" y="906"/>
                </a:lnTo>
                <a:lnTo>
                  <a:pt x="3365" y="904"/>
                </a:lnTo>
                <a:lnTo>
                  <a:pt x="3367" y="904"/>
                </a:lnTo>
                <a:lnTo>
                  <a:pt x="3367" y="904"/>
                </a:lnTo>
                <a:lnTo>
                  <a:pt x="3367" y="902"/>
                </a:lnTo>
                <a:lnTo>
                  <a:pt x="3371" y="904"/>
                </a:lnTo>
                <a:lnTo>
                  <a:pt x="3373" y="904"/>
                </a:lnTo>
                <a:lnTo>
                  <a:pt x="3376" y="904"/>
                </a:lnTo>
                <a:lnTo>
                  <a:pt x="3376" y="904"/>
                </a:lnTo>
                <a:lnTo>
                  <a:pt x="3378" y="906"/>
                </a:lnTo>
                <a:lnTo>
                  <a:pt x="3378" y="908"/>
                </a:lnTo>
                <a:lnTo>
                  <a:pt x="3378" y="910"/>
                </a:lnTo>
                <a:lnTo>
                  <a:pt x="3378" y="910"/>
                </a:lnTo>
                <a:lnTo>
                  <a:pt x="3376" y="912"/>
                </a:lnTo>
                <a:lnTo>
                  <a:pt x="3378" y="912"/>
                </a:lnTo>
                <a:lnTo>
                  <a:pt x="3378" y="916"/>
                </a:lnTo>
                <a:lnTo>
                  <a:pt x="3376" y="921"/>
                </a:lnTo>
                <a:lnTo>
                  <a:pt x="3373" y="925"/>
                </a:lnTo>
                <a:lnTo>
                  <a:pt x="3371" y="927"/>
                </a:lnTo>
                <a:lnTo>
                  <a:pt x="3373" y="929"/>
                </a:lnTo>
                <a:lnTo>
                  <a:pt x="3378" y="931"/>
                </a:lnTo>
                <a:lnTo>
                  <a:pt x="3378" y="933"/>
                </a:lnTo>
                <a:lnTo>
                  <a:pt x="3378" y="933"/>
                </a:lnTo>
                <a:lnTo>
                  <a:pt x="3373" y="933"/>
                </a:lnTo>
                <a:lnTo>
                  <a:pt x="3371" y="931"/>
                </a:lnTo>
                <a:lnTo>
                  <a:pt x="3369" y="931"/>
                </a:lnTo>
                <a:lnTo>
                  <a:pt x="3367" y="931"/>
                </a:lnTo>
                <a:lnTo>
                  <a:pt x="3361" y="931"/>
                </a:lnTo>
                <a:lnTo>
                  <a:pt x="3357" y="931"/>
                </a:lnTo>
                <a:lnTo>
                  <a:pt x="3355" y="931"/>
                </a:lnTo>
                <a:lnTo>
                  <a:pt x="3352" y="931"/>
                </a:lnTo>
                <a:lnTo>
                  <a:pt x="3350" y="933"/>
                </a:lnTo>
                <a:lnTo>
                  <a:pt x="3350" y="933"/>
                </a:lnTo>
                <a:lnTo>
                  <a:pt x="3350" y="935"/>
                </a:lnTo>
                <a:lnTo>
                  <a:pt x="3348" y="937"/>
                </a:lnTo>
                <a:lnTo>
                  <a:pt x="3346" y="937"/>
                </a:lnTo>
                <a:lnTo>
                  <a:pt x="3346" y="939"/>
                </a:lnTo>
                <a:lnTo>
                  <a:pt x="3346" y="941"/>
                </a:lnTo>
                <a:lnTo>
                  <a:pt x="3348" y="941"/>
                </a:lnTo>
                <a:lnTo>
                  <a:pt x="3350" y="944"/>
                </a:lnTo>
                <a:lnTo>
                  <a:pt x="3350" y="946"/>
                </a:lnTo>
                <a:lnTo>
                  <a:pt x="3352" y="946"/>
                </a:lnTo>
                <a:lnTo>
                  <a:pt x="3352" y="946"/>
                </a:lnTo>
                <a:lnTo>
                  <a:pt x="3355" y="946"/>
                </a:lnTo>
                <a:lnTo>
                  <a:pt x="3355" y="946"/>
                </a:lnTo>
                <a:lnTo>
                  <a:pt x="3352" y="946"/>
                </a:lnTo>
                <a:lnTo>
                  <a:pt x="3350" y="946"/>
                </a:lnTo>
                <a:lnTo>
                  <a:pt x="3348" y="948"/>
                </a:lnTo>
                <a:lnTo>
                  <a:pt x="3348" y="946"/>
                </a:lnTo>
                <a:lnTo>
                  <a:pt x="3348" y="946"/>
                </a:lnTo>
                <a:lnTo>
                  <a:pt x="3344" y="944"/>
                </a:lnTo>
                <a:lnTo>
                  <a:pt x="3342" y="944"/>
                </a:lnTo>
                <a:lnTo>
                  <a:pt x="3338" y="944"/>
                </a:lnTo>
                <a:lnTo>
                  <a:pt x="3336" y="946"/>
                </a:lnTo>
                <a:lnTo>
                  <a:pt x="3336" y="946"/>
                </a:lnTo>
                <a:lnTo>
                  <a:pt x="3336" y="948"/>
                </a:lnTo>
                <a:lnTo>
                  <a:pt x="3336" y="948"/>
                </a:lnTo>
                <a:lnTo>
                  <a:pt x="3336" y="950"/>
                </a:lnTo>
                <a:lnTo>
                  <a:pt x="3338" y="950"/>
                </a:lnTo>
                <a:lnTo>
                  <a:pt x="3340" y="950"/>
                </a:lnTo>
                <a:lnTo>
                  <a:pt x="3342" y="952"/>
                </a:lnTo>
                <a:lnTo>
                  <a:pt x="3344" y="952"/>
                </a:lnTo>
                <a:lnTo>
                  <a:pt x="3344" y="952"/>
                </a:lnTo>
                <a:lnTo>
                  <a:pt x="3346" y="956"/>
                </a:lnTo>
                <a:lnTo>
                  <a:pt x="3348" y="960"/>
                </a:lnTo>
                <a:lnTo>
                  <a:pt x="3348" y="962"/>
                </a:lnTo>
                <a:lnTo>
                  <a:pt x="3350" y="962"/>
                </a:lnTo>
                <a:lnTo>
                  <a:pt x="3350" y="965"/>
                </a:lnTo>
                <a:lnTo>
                  <a:pt x="3350" y="965"/>
                </a:lnTo>
                <a:lnTo>
                  <a:pt x="3350" y="967"/>
                </a:lnTo>
                <a:lnTo>
                  <a:pt x="3350" y="967"/>
                </a:lnTo>
                <a:lnTo>
                  <a:pt x="3350" y="969"/>
                </a:lnTo>
                <a:lnTo>
                  <a:pt x="3350" y="971"/>
                </a:lnTo>
                <a:lnTo>
                  <a:pt x="3352" y="971"/>
                </a:lnTo>
                <a:lnTo>
                  <a:pt x="3355" y="971"/>
                </a:lnTo>
                <a:lnTo>
                  <a:pt x="3355" y="971"/>
                </a:lnTo>
                <a:lnTo>
                  <a:pt x="3357" y="971"/>
                </a:lnTo>
                <a:lnTo>
                  <a:pt x="3359" y="973"/>
                </a:lnTo>
                <a:lnTo>
                  <a:pt x="3359" y="973"/>
                </a:lnTo>
                <a:lnTo>
                  <a:pt x="3359" y="975"/>
                </a:lnTo>
                <a:lnTo>
                  <a:pt x="3359" y="975"/>
                </a:lnTo>
                <a:lnTo>
                  <a:pt x="3361" y="975"/>
                </a:lnTo>
                <a:lnTo>
                  <a:pt x="3361" y="975"/>
                </a:lnTo>
                <a:lnTo>
                  <a:pt x="3363" y="975"/>
                </a:lnTo>
                <a:lnTo>
                  <a:pt x="3363" y="975"/>
                </a:lnTo>
                <a:lnTo>
                  <a:pt x="3365" y="977"/>
                </a:lnTo>
                <a:lnTo>
                  <a:pt x="3365" y="977"/>
                </a:lnTo>
                <a:lnTo>
                  <a:pt x="3367" y="977"/>
                </a:lnTo>
                <a:lnTo>
                  <a:pt x="3367" y="977"/>
                </a:lnTo>
                <a:lnTo>
                  <a:pt x="3369" y="977"/>
                </a:lnTo>
                <a:lnTo>
                  <a:pt x="3369" y="977"/>
                </a:lnTo>
                <a:lnTo>
                  <a:pt x="3369" y="981"/>
                </a:lnTo>
                <a:lnTo>
                  <a:pt x="3369" y="983"/>
                </a:lnTo>
                <a:lnTo>
                  <a:pt x="3369" y="986"/>
                </a:lnTo>
                <a:lnTo>
                  <a:pt x="3369" y="986"/>
                </a:lnTo>
                <a:lnTo>
                  <a:pt x="3367" y="990"/>
                </a:lnTo>
                <a:lnTo>
                  <a:pt x="3367" y="990"/>
                </a:lnTo>
                <a:lnTo>
                  <a:pt x="3367" y="992"/>
                </a:lnTo>
                <a:lnTo>
                  <a:pt x="3367" y="994"/>
                </a:lnTo>
                <a:lnTo>
                  <a:pt x="3369" y="998"/>
                </a:lnTo>
                <a:lnTo>
                  <a:pt x="3371" y="1002"/>
                </a:lnTo>
                <a:lnTo>
                  <a:pt x="3373" y="1004"/>
                </a:lnTo>
                <a:lnTo>
                  <a:pt x="3373" y="1004"/>
                </a:lnTo>
                <a:lnTo>
                  <a:pt x="3373" y="1004"/>
                </a:lnTo>
                <a:lnTo>
                  <a:pt x="3373" y="1002"/>
                </a:lnTo>
                <a:lnTo>
                  <a:pt x="3373" y="998"/>
                </a:lnTo>
                <a:lnTo>
                  <a:pt x="3373" y="996"/>
                </a:lnTo>
                <a:lnTo>
                  <a:pt x="3373" y="996"/>
                </a:lnTo>
                <a:lnTo>
                  <a:pt x="3373" y="992"/>
                </a:lnTo>
                <a:lnTo>
                  <a:pt x="3376" y="992"/>
                </a:lnTo>
                <a:lnTo>
                  <a:pt x="3378" y="990"/>
                </a:lnTo>
                <a:lnTo>
                  <a:pt x="3378" y="990"/>
                </a:lnTo>
                <a:lnTo>
                  <a:pt x="3380" y="990"/>
                </a:lnTo>
                <a:lnTo>
                  <a:pt x="3382" y="988"/>
                </a:lnTo>
                <a:lnTo>
                  <a:pt x="3384" y="988"/>
                </a:lnTo>
                <a:lnTo>
                  <a:pt x="3386" y="988"/>
                </a:lnTo>
                <a:lnTo>
                  <a:pt x="3388" y="988"/>
                </a:lnTo>
                <a:lnTo>
                  <a:pt x="3388" y="990"/>
                </a:lnTo>
                <a:lnTo>
                  <a:pt x="3390" y="992"/>
                </a:lnTo>
                <a:lnTo>
                  <a:pt x="3390" y="994"/>
                </a:lnTo>
                <a:lnTo>
                  <a:pt x="3390" y="996"/>
                </a:lnTo>
                <a:lnTo>
                  <a:pt x="3392" y="998"/>
                </a:lnTo>
                <a:lnTo>
                  <a:pt x="3392" y="1000"/>
                </a:lnTo>
                <a:lnTo>
                  <a:pt x="3394" y="1002"/>
                </a:lnTo>
                <a:lnTo>
                  <a:pt x="3399" y="1004"/>
                </a:lnTo>
                <a:lnTo>
                  <a:pt x="3401" y="1006"/>
                </a:lnTo>
                <a:lnTo>
                  <a:pt x="3401" y="1006"/>
                </a:lnTo>
                <a:lnTo>
                  <a:pt x="3401" y="1006"/>
                </a:lnTo>
                <a:lnTo>
                  <a:pt x="3401" y="1009"/>
                </a:lnTo>
                <a:lnTo>
                  <a:pt x="3401" y="1009"/>
                </a:lnTo>
                <a:close/>
              </a:path>
            </a:pathLst>
          </a:custGeom>
          <a:solidFill>
            <a:schemeClr val="tx1">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6" name="Freeform 5"/>
          <p:cNvSpPr>
            <a:spLocks/>
          </p:cNvSpPr>
          <p:nvPr/>
        </p:nvSpPr>
        <p:spPr bwMode="auto">
          <a:xfrm>
            <a:off x="6089284" y="2655130"/>
            <a:ext cx="2102888" cy="3170503"/>
          </a:xfrm>
          <a:custGeom>
            <a:avLst/>
            <a:gdLst>
              <a:gd name="T0" fmla="*/ 807 w 1087"/>
              <a:gd name="T1" fmla="*/ 1276 h 1639"/>
              <a:gd name="T2" fmla="*/ 1087 w 1087"/>
              <a:gd name="T3" fmla="*/ 838 h 1639"/>
              <a:gd name="T4" fmla="*/ 841 w 1087"/>
              <a:gd name="T5" fmla="*/ 596 h 1639"/>
              <a:gd name="T6" fmla="*/ 799 w 1087"/>
              <a:gd name="T7" fmla="*/ 400 h 1639"/>
              <a:gd name="T8" fmla="*/ 799 w 1087"/>
              <a:gd name="T9" fmla="*/ 400 h 1639"/>
              <a:gd name="T10" fmla="*/ 400 w 1087"/>
              <a:gd name="T11" fmla="*/ 0 h 1639"/>
              <a:gd name="T12" fmla="*/ 0 w 1087"/>
              <a:gd name="T13" fmla="*/ 400 h 1639"/>
              <a:gd name="T14" fmla="*/ 0 w 1087"/>
              <a:gd name="T15" fmla="*/ 400 h 1639"/>
              <a:gd name="T16" fmla="*/ 42 w 1087"/>
              <a:gd name="T17" fmla="*/ 724 h 1639"/>
              <a:gd name="T18" fmla="*/ 671 w 1087"/>
              <a:gd name="T19" fmla="*/ 1524 h 1639"/>
              <a:gd name="T20" fmla="*/ 971 w 1087"/>
              <a:gd name="T21" fmla="*/ 1639 h 1639"/>
              <a:gd name="T22" fmla="*/ 807 w 1087"/>
              <a:gd name="T23" fmla="*/ 1276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87" h="1639">
                <a:moveTo>
                  <a:pt x="807" y="1276"/>
                </a:moveTo>
                <a:cubicBezTo>
                  <a:pt x="807" y="1082"/>
                  <a:pt x="922" y="915"/>
                  <a:pt x="1087" y="838"/>
                </a:cubicBezTo>
                <a:cubicBezTo>
                  <a:pt x="978" y="791"/>
                  <a:pt x="890" y="704"/>
                  <a:pt x="841" y="596"/>
                </a:cubicBezTo>
                <a:cubicBezTo>
                  <a:pt x="814" y="536"/>
                  <a:pt x="799" y="470"/>
                  <a:pt x="799" y="400"/>
                </a:cubicBezTo>
                <a:cubicBezTo>
                  <a:pt x="799" y="400"/>
                  <a:pt x="799" y="400"/>
                  <a:pt x="799" y="400"/>
                </a:cubicBezTo>
                <a:cubicBezTo>
                  <a:pt x="799" y="179"/>
                  <a:pt x="620" y="0"/>
                  <a:pt x="400" y="0"/>
                </a:cubicBezTo>
                <a:cubicBezTo>
                  <a:pt x="179" y="0"/>
                  <a:pt x="0" y="179"/>
                  <a:pt x="0" y="400"/>
                </a:cubicBezTo>
                <a:cubicBezTo>
                  <a:pt x="0" y="400"/>
                  <a:pt x="0" y="400"/>
                  <a:pt x="0" y="400"/>
                </a:cubicBezTo>
                <a:cubicBezTo>
                  <a:pt x="0" y="512"/>
                  <a:pt x="15" y="620"/>
                  <a:pt x="42" y="724"/>
                </a:cubicBezTo>
                <a:cubicBezTo>
                  <a:pt x="132" y="1070"/>
                  <a:pt x="364" y="1358"/>
                  <a:pt x="671" y="1524"/>
                </a:cubicBezTo>
                <a:cubicBezTo>
                  <a:pt x="765" y="1575"/>
                  <a:pt x="866" y="1613"/>
                  <a:pt x="971" y="1639"/>
                </a:cubicBezTo>
                <a:cubicBezTo>
                  <a:pt x="871" y="1551"/>
                  <a:pt x="807" y="1421"/>
                  <a:pt x="807" y="1276"/>
                </a:cubicBezTo>
                <a:close/>
              </a:path>
            </a:pathLst>
          </a:custGeom>
          <a:solidFill>
            <a:schemeClr val="bg1">
              <a:lumMod val="65000"/>
            </a:schemeClr>
          </a:solidFill>
          <a:ln>
            <a:noFill/>
          </a:ln>
          <a:effectLst>
            <a:outerShdw blurRad="57785" dist="33020" dir="3180000" algn="ctr">
              <a:srgbClr val="000000">
                <a:alpha val="30000"/>
              </a:srgbClr>
            </a:outerShdw>
          </a:effectLs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7" name="Freeform 6"/>
          <p:cNvSpPr>
            <a:spLocks/>
          </p:cNvSpPr>
          <p:nvPr/>
        </p:nvSpPr>
        <p:spPr bwMode="auto">
          <a:xfrm>
            <a:off x="8940823" y="1044871"/>
            <a:ext cx="2086221" cy="3119097"/>
          </a:xfrm>
          <a:custGeom>
            <a:avLst/>
            <a:gdLst>
              <a:gd name="T0" fmla="*/ 1077 w 1078"/>
              <a:gd name="T1" fmla="*/ 1189 h 1612"/>
              <a:gd name="T2" fmla="*/ 1029 w 1078"/>
              <a:gd name="T3" fmla="*/ 881 h 1612"/>
              <a:gd name="T4" fmla="*/ 451 w 1078"/>
              <a:gd name="T5" fmla="*/ 133 h 1612"/>
              <a:gd name="T6" fmla="*/ 133 w 1078"/>
              <a:gd name="T7" fmla="*/ 0 h 1612"/>
              <a:gd name="T8" fmla="*/ 290 w 1078"/>
              <a:gd name="T9" fmla="*/ 356 h 1612"/>
              <a:gd name="T10" fmla="*/ 0 w 1078"/>
              <a:gd name="T11" fmla="*/ 798 h 1612"/>
              <a:gd name="T12" fmla="*/ 23 w 1078"/>
              <a:gd name="T13" fmla="*/ 809 h 1612"/>
              <a:gd name="T14" fmla="*/ 233 w 1078"/>
              <a:gd name="T15" fmla="*/ 1027 h 1612"/>
              <a:gd name="T16" fmla="*/ 278 w 1078"/>
              <a:gd name="T17" fmla="*/ 1213 h 1612"/>
              <a:gd name="T18" fmla="*/ 279 w 1078"/>
              <a:gd name="T19" fmla="*/ 1213 h 1612"/>
              <a:gd name="T20" fmla="*/ 678 w 1078"/>
              <a:gd name="T21" fmla="*/ 1612 h 1612"/>
              <a:gd name="T22" fmla="*/ 1078 w 1078"/>
              <a:gd name="T23" fmla="*/ 1221 h 1612"/>
              <a:gd name="T24" fmla="*/ 1078 w 1078"/>
              <a:gd name="T25" fmla="*/ 1213 h 1612"/>
              <a:gd name="T26" fmla="*/ 1077 w 1078"/>
              <a:gd name="T27" fmla="*/ 1189 h 1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78" h="1612">
                <a:moveTo>
                  <a:pt x="1077" y="1189"/>
                </a:moveTo>
                <a:cubicBezTo>
                  <a:pt x="1074" y="1083"/>
                  <a:pt x="1057" y="980"/>
                  <a:pt x="1029" y="881"/>
                </a:cubicBezTo>
                <a:cubicBezTo>
                  <a:pt x="939" y="564"/>
                  <a:pt x="729" y="297"/>
                  <a:pt x="451" y="133"/>
                </a:cubicBezTo>
                <a:cubicBezTo>
                  <a:pt x="353" y="75"/>
                  <a:pt x="246" y="30"/>
                  <a:pt x="133" y="0"/>
                </a:cubicBezTo>
                <a:cubicBezTo>
                  <a:pt x="230" y="88"/>
                  <a:pt x="290" y="215"/>
                  <a:pt x="290" y="356"/>
                </a:cubicBezTo>
                <a:cubicBezTo>
                  <a:pt x="290" y="553"/>
                  <a:pt x="171" y="724"/>
                  <a:pt x="0" y="798"/>
                </a:cubicBezTo>
                <a:cubicBezTo>
                  <a:pt x="8" y="802"/>
                  <a:pt x="15" y="805"/>
                  <a:pt x="23" y="809"/>
                </a:cubicBezTo>
                <a:cubicBezTo>
                  <a:pt x="114" y="857"/>
                  <a:pt x="188" y="934"/>
                  <a:pt x="233" y="1027"/>
                </a:cubicBezTo>
                <a:cubicBezTo>
                  <a:pt x="260" y="1084"/>
                  <a:pt x="276" y="1146"/>
                  <a:pt x="278" y="1213"/>
                </a:cubicBezTo>
                <a:cubicBezTo>
                  <a:pt x="279" y="1213"/>
                  <a:pt x="279" y="1213"/>
                  <a:pt x="279" y="1213"/>
                </a:cubicBezTo>
                <a:cubicBezTo>
                  <a:pt x="279" y="1434"/>
                  <a:pt x="458" y="1612"/>
                  <a:pt x="678" y="1612"/>
                </a:cubicBezTo>
                <a:cubicBezTo>
                  <a:pt x="896" y="1612"/>
                  <a:pt x="1074" y="1438"/>
                  <a:pt x="1078" y="1221"/>
                </a:cubicBezTo>
                <a:cubicBezTo>
                  <a:pt x="1078" y="1218"/>
                  <a:pt x="1078" y="1215"/>
                  <a:pt x="1078" y="1213"/>
                </a:cubicBezTo>
                <a:cubicBezTo>
                  <a:pt x="1078" y="1205"/>
                  <a:pt x="1078" y="1197"/>
                  <a:pt x="1077" y="1189"/>
                </a:cubicBezTo>
                <a:close/>
              </a:path>
            </a:pathLst>
          </a:custGeom>
          <a:solidFill>
            <a:schemeClr val="bg1">
              <a:lumMod val="65000"/>
            </a:schemeClr>
          </a:solidFill>
          <a:ln>
            <a:noFill/>
          </a:ln>
          <a:effectLst>
            <a:outerShdw blurRad="57785" dist="33020" dir="3180000" algn="ctr">
              <a:srgbClr val="000000">
                <a:alpha val="30000"/>
              </a:srgbClr>
            </a:outerShdw>
          </a:effectLs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8" name="Freeform 7"/>
          <p:cNvSpPr>
            <a:spLocks/>
          </p:cNvSpPr>
          <p:nvPr/>
        </p:nvSpPr>
        <p:spPr bwMode="auto">
          <a:xfrm>
            <a:off x="6171233" y="960120"/>
            <a:ext cx="3169612" cy="2089587"/>
          </a:xfrm>
          <a:custGeom>
            <a:avLst/>
            <a:gdLst>
              <a:gd name="T0" fmla="*/ 1250 w 1639"/>
              <a:gd name="T1" fmla="*/ 0 h 1080"/>
              <a:gd name="T2" fmla="*/ 1248 w 1639"/>
              <a:gd name="T3" fmla="*/ 0 h 1080"/>
              <a:gd name="T4" fmla="*/ 1239 w 1639"/>
              <a:gd name="T5" fmla="*/ 0 h 1080"/>
              <a:gd name="T6" fmla="*/ 1237 w 1639"/>
              <a:gd name="T7" fmla="*/ 0 h 1080"/>
              <a:gd name="T8" fmla="*/ 1234 w 1639"/>
              <a:gd name="T9" fmla="*/ 0 h 1080"/>
              <a:gd name="T10" fmla="*/ 918 w 1639"/>
              <a:gd name="T11" fmla="*/ 40 h 1080"/>
              <a:gd name="T12" fmla="*/ 68 w 1639"/>
              <a:gd name="T13" fmla="*/ 756 h 1080"/>
              <a:gd name="T14" fmla="*/ 0 w 1639"/>
              <a:gd name="T15" fmla="*/ 952 h 1080"/>
              <a:gd name="T16" fmla="*/ 358 w 1639"/>
              <a:gd name="T17" fmla="*/ 793 h 1080"/>
              <a:gd name="T18" fmla="*/ 799 w 1639"/>
              <a:gd name="T19" fmla="*/ 1080 h 1080"/>
              <a:gd name="T20" fmla="*/ 1041 w 1639"/>
              <a:gd name="T21" fmla="*/ 840 h 1080"/>
              <a:gd name="T22" fmla="*/ 1234 w 1639"/>
              <a:gd name="T23" fmla="*/ 799 h 1080"/>
              <a:gd name="T24" fmla="*/ 1248 w 1639"/>
              <a:gd name="T25" fmla="*/ 800 h 1080"/>
              <a:gd name="T26" fmla="*/ 1248 w 1639"/>
              <a:gd name="T27" fmla="*/ 799 h 1080"/>
              <a:gd name="T28" fmla="*/ 1639 w 1639"/>
              <a:gd name="T29" fmla="*/ 400 h 1080"/>
              <a:gd name="T30" fmla="*/ 1250 w 1639"/>
              <a:gd name="T31" fmla="*/ 0 h 1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39" h="1080">
                <a:moveTo>
                  <a:pt x="1250" y="0"/>
                </a:moveTo>
                <a:cubicBezTo>
                  <a:pt x="1249" y="0"/>
                  <a:pt x="1248" y="0"/>
                  <a:pt x="1248" y="0"/>
                </a:cubicBezTo>
                <a:cubicBezTo>
                  <a:pt x="1245" y="0"/>
                  <a:pt x="1242" y="0"/>
                  <a:pt x="1239" y="0"/>
                </a:cubicBezTo>
                <a:cubicBezTo>
                  <a:pt x="1239" y="0"/>
                  <a:pt x="1238" y="0"/>
                  <a:pt x="1237" y="0"/>
                </a:cubicBezTo>
                <a:cubicBezTo>
                  <a:pt x="1236" y="0"/>
                  <a:pt x="1235" y="0"/>
                  <a:pt x="1234" y="0"/>
                </a:cubicBezTo>
                <a:cubicBezTo>
                  <a:pt x="1125" y="0"/>
                  <a:pt x="1019" y="14"/>
                  <a:pt x="918" y="40"/>
                </a:cubicBezTo>
                <a:cubicBezTo>
                  <a:pt x="537" y="136"/>
                  <a:pt x="226" y="404"/>
                  <a:pt x="68" y="756"/>
                </a:cubicBezTo>
                <a:cubicBezTo>
                  <a:pt x="40" y="819"/>
                  <a:pt x="17" y="884"/>
                  <a:pt x="0" y="952"/>
                </a:cubicBezTo>
                <a:cubicBezTo>
                  <a:pt x="88" y="854"/>
                  <a:pt x="216" y="793"/>
                  <a:pt x="358" y="793"/>
                </a:cubicBezTo>
                <a:cubicBezTo>
                  <a:pt x="554" y="793"/>
                  <a:pt x="724" y="911"/>
                  <a:pt x="799" y="1080"/>
                </a:cubicBezTo>
                <a:cubicBezTo>
                  <a:pt x="847" y="973"/>
                  <a:pt x="934" y="887"/>
                  <a:pt x="1041" y="840"/>
                </a:cubicBezTo>
                <a:cubicBezTo>
                  <a:pt x="1100" y="814"/>
                  <a:pt x="1165" y="799"/>
                  <a:pt x="1234" y="799"/>
                </a:cubicBezTo>
                <a:cubicBezTo>
                  <a:pt x="1239" y="799"/>
                  <a:pt x="1243" y="799"/>
                  <a:pt x="1248" y="800"/>
                </a:cubicBezTo>
                <a:cubicBezTo>
                  <a:pt x="1248" y="799"/>
                  <a:pt x="1248" y="799"/>
                  <a:pt x="1248" y="799"/>
                </a:cubicBezTo>
                <a:cubicBezTo>
                  <a:pt x="1465" y="795"/>
                  <a:pt x="1639" y="618"/>
                  <a:pt x="1639" y="400"/>
                </a:cubicBezTo>
                <a:cubicBezTo>
                  <a:pt x="1639" y="182"/>
                  <a:pt x="1466" y="6"/>
                  <a:pt x="1250" y="0"/>
                </a:cubicBezTo>
                <a:close/>
              </a:path>
            </a:pathLst>
          </a:custGeom>
          <a:solidFill>
            <a:schemeClr val="bg1">
              <a:lumMod val="65000"/>
            </a:schemeClr>
          </a:solidFill>
          <a:ln>
            <a:noFill/>
          </a:ln>
          <a:effectLst>
            <a:outerShdw blurRad="57785" dist="33020" dir="3180000" algn="ctr">
              <a:srgbClr val="000000">
                <a:alpha val="30000"/>
              </a:srgbClr>
            </a:outerShdw>
          </a:effectLs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10" name="Oval 9"/>
          <p:cNvSpPr>
            <a:spLocks noChangeArrowheads="1"/>
          </p:cNvSpPr>
          <p:nvPr/>
        </p:nvSpPr>
        <p:spPr bwMode="auto">
          <a:xfrm>
            <a:off x="8035220" y="1151851"/>
            <a:ext cx="1140338" cy="1137880"/>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12" name="Oval 11"/>
          <p:cNvSpPr>
            <a:spLocks noChangeArrowheads="1"/>
          </p:cNvSpPr>
          <p:nvPr/>
        </p:nvSpPr>
        <p:spPr bwMode="auto">
          <a:xfrm>
            <a:off x="6286516" y="2823243"/>
            <a:ext cx="1138949" cy="1137880"/>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13" name="Oval 12"/>
          <p:cNvSpPr>
            <a:spLocks noChangeArrowheads="1"/>
          </p:cNvSpPr>
          <p:nvPr/>
        </p:nvSpPr>
        <p:spPr bwMode="auto">
          <a:xfrm>
            <a:off x="9695029" y="2859366"/>
            <a:ext cx="1140338" cy="1137880"/>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47" name="Oval 46"/>
          <p:cNvSpPr/>
          <p:nvPr/>
        </p:nvSpPr>
        <p:spPr>
          <a:xfrm>
            <a:off x="1164956" y="4770509"/>
            <a:ext cx="822960" cy="822960"/>
          </a:xfrm>
          <a:prstGeom prst="ellipse">
            <a:avLst/>
          </a:prstGeom>
          <a:solidFill>
            <a:schemeClr val="bg1">
              <a:lumMod val="65000"/>
            </a:schemeClr>
          </a:solidFill>
          <a:ln>
            <a:noFill/>
          </a:ln>
          <a:effectLst>
            <a:outerShdw blurRad="57785" dist="33020" dir="3180000" algn="ctr">
              <a:srgbClr val="000000">
                <a:alpha val="30000"/>
              </a:srgbClr>
            </a:outerShdw>
          </a:effectLst>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15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4</a:t>
            </a:r>
          </a:p>
        </p:txBody>
      </p:sp>
      <p:sp>
        <p:nvSpPr>
          <p:cNvPr id="48" name="Rectangle 47"/>
          <p:cNvSpPr/>
          <p:nvPr/>
        </p:nvSpPr>
        <p:spPr>
          <a:xfrm>
            <a:off x="2160148" y="4887852"/>
            <a:ext cx="2976814" cy="646331"/>
          </a:xfrm>
          <a:prstGeom prst="rect">
            <a:avLst/>
          </a:prstGeom>
        </p:spPr>
        <p:txBody>
          <a:bodyPr wrap="square">
            <a:spAutoFit/>
          </a:bodyPr>
          <a:lstStyle/>
          <a:p>
            <a:r>
              <a:rPr lang="en-US" dirty="0">
                <a:latin typeface="Arial" panose="020B0604020202020204" pitchFamily="34" charset="0"/>
                <a:cs typeface="Arial" panose="020B0604020202020204" pitchFamily="34" charset="0"/>
              </a:rPr>
              <a:t>Generate procurement-activity related documents</a:t>
            </a:r>
          </a:p>
        </p:txBody>
      </p:sp>
      <p:sp>
        <p:nvSpPr>
          <p:cNvPr id="46" name="Oval 45"/>
          <p:cNvSpPr/>
          <p:nvPr/>
        </p:nvSpPr>
        <p:spPr>
          <a:xfrm>
            <a:off x="1164956" y="3601850"/>
            <a:ext cx="822960" cy="822960"/>
          </a:xfrm>
          <a:prstGeom prst="ellipse">
            <a:avLst/>
          </a:prstGeom>
          <a:solidFill>
            <a:schemeClr val="accent3"/>
          </a:solidFill>
          <a:ln>
            <a:noFill/>
          </a:ln>
          <a:effectLst>
            <a:outerShdw blurRad="57785" dist="33020" dir="3180000" algn="ctr">
              <a:srgbClr val="000000">
                <a:alpha val="30000"/>
              </a:srgbClr>
            </a:outerShdw>
          </a:effectLst>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15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3</a:t>
            </a:r>
          </a:p>
        </p:txBody>
      </p:sp>
      <p:sp>
        <p:nvSpPr>
          <p:cNvPr id="49" name="Rectangle 48"/>
          <p:cNvSpPr/>
          <p:nvPr/>
        </p:nvSpPr>
        <p:spPr>
          <a:xfrm>
            <a:off x="2160148" y="3283767"/>
            <a:ext cx="2976814" cy="1477328"/>
          </a:xfrm>
          <a:prstGeom prst="rect">
            <a:avLst/>
          </a:prstGeom>
        </p:spPr>
        <p:txBody>
          <a:bodyPr wrap="square">
            <a:spAutoFit/>
          </a:bodyPr>
          <a:lstStyle/>
          <a:p>
            <a:r>
              <a:rPr lang="en-US" dirty="0">
                <a:latin typeface="Arial" panose="020B0604020202020204" pitchFamily="34" charset="0"/>
                <a:cs typeface="Arial" panose="020B0604020202020204" pitchFamily="34" charset="0"/>
              </a:rPr>
              <a:t>Monitoring module that allows managing of procurement documents and monitor procurement projects </a:t>
            </a:r>
          </a:p>
        </p:txBody>
      </p:sp>
      <p:sp>
        <p:nvSpPr>
          <p:cNvPr id="45" name="Oval 44"/>
          <p:cNvSpPr/>
          <p:nvPr/>
        </p:nvSpPr>
        <p:spPr>
          <a:xfrm>
            <a:off x="1164956" y="2433191"/>
            <a:ext cx="822960" cy="822960"/>
          </a:xfrm>
          <a:prstGeom prst="ellipse">
            <a:avLst/>
          </a:prstGeom>
          <a:solidFill>
            <a:schemeClr val="bg1">
              <a:lumMod val="65000"/>
            </a:schemeClr>
          </a:solidFill>
          <a:ln>
            <a:noFill/>
          </a:ln>
          <a:effectLst>
            <a:outerShdw blurRad="57785" dist="33020" dir="3180000" algn="ctr">
              <a:srgbClr val="000000">
                <a:alpha val="30000"/>
              </a:srgbClr>
            </a:outerShdw>
          </a:effectLst>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15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2</a:t>
            </a:r>
          </a:p>
        </p:txBody>
      </p:sp>
      <p:sp>
        <p:nvSpPr>
          <p:cNvPr id="50" name="Rectangle 49"/>
          <p:cNvSpPr/>
          <p:nvPr/>
        </p:nvSpPr>
        <p:spPr>
          <a:xfrm>
            <a:off x="2160148" y="2550534"/>
            <a:ext cx="2976814" cy="646331"/>
          </a:xfrm>
          <a:prstGeom prst="rect">
            <a:avLst/>
          </a:prstGeom>
        </p:spPr>
        <p:txBody>
          <a:bodyPr wrap="square">
            <a:spAutoFit/>
          </a:bodyPr>
          <a:lstStyle/>
          <a:p>
            <a:r>
              <a:rPr lang="en-US" dirty="0">
                <a:latin typeface="Arial" panose="020B0604020202020204" pitchFamily="34" charset="0"/>
                <a:cs typeface="Arial" panose="020B0604020202020204" pitchFamily="34" charset="0"/>
              </a:rPr>
              <a:t>Tracking module that keep track of on-going projects</a:t>
            </a:r>
          </a:p>
        </p:txBody>
      </p:sp>
      <p:sp>
        <p:nvSpPr>
          <p:cNvPr id="44" name="Oval 43"/>
          <p:cNvSpPr/>
          <p:nvPr/>
        </p:nvSpPr>
        <p:spPr>
          <a:xfrm>
            <a:off x="1164956" y="1264532"/>
            <a:ext cx="822960" cy="822960"/>
          </a:xfrm>
          <a:prstGeom prst="ellipse">
            <a:avLst/>
          </a:prstGeom>
          <a:solidFill>
            <a:schemeClr val="bg1">
              <a:lumMod val="65000"/>
            </a:schemeClr>
          </a:solidFill>
          <a:ln>
            <a:noFill/>
          </a:ln>
          <a:effectLst>
            <a:outerShdw blurRad="57785" dist="33020" dir="3180000" algn="ctr">
              <a:srgbClr val="000000">
                <a:alpha val="3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15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1</a:t>
            </a:r>
          </a:p>
        </p:txBody>
      </p:sp>
      <p:sp>
        <p:nvSpPr>
          <p:cNvPr id="51" name="Rectangle 50"/>
          <p:cNvSpPr/>
          <p:nvPr/>
        </p:nvSpPr>
        <p:spPr>
          <a:xfrm>
            <a:off x="2160148" y="1207707"/>
            <a:ext cx="2976814" cy="1200329"/>
          </a:xfrm>
          <a:prstGeom prst="rect">
            <a:avLst/>
          </a:prstGeom>
        </p:spPr>
        <p:txBody>
          <a:bodyPr wrap="square">
            <a:spAutoFit/>
          </a:bodyPr>
          <a:lstStyle/>
          <a:p>
            <a:r>
              <a:rPr lang="en-US" dirty="0">
                <a:latin typeface="Arial" panose="020B0604020202020204" pitchFamily="34" charset="0"/>
                <a:cs typeface="Arial" panose="020B0604020202020204" pitchFamily="34" charset="0"/>
              </a:rPr>
              <a:t>Profiling module that manages accounts of end user and personnels as well as system settings</a:t>
            </a:r>
          </a:p>
        </p:txBody>
      </p:sp>
      <p:sp>
        <p:nvSpPr>
          <p:cNvPr id="52" name="Freeform 8">
            <a:extLst>
              <a:ext uri="{FF2B5EF4-FFF2-40B4-BE49-F238E27FC236}">
                <a16:creationId xmlns:a16="http://schemas.microsoft.com/office/drawing/2014/main" id="{00D4ECD3-2A17-4119-8EED-63F7E82A1FF7}"/>
              </a:ext>
            </a:extLst>
          </p:cNvPr>
          <p:cNvSpPr>
            <a:spLocks/>
          </p:cNvSpPr>
          <p:nvPr/>
        </p:nvSpPr>
        <p:spPr bwMode="auto">
          <a:xfrm>
            <a:off x="7811597" y="3788843"/>
            <a:ext cx="3147388" cy="2109037"/>
          </a:xfrm>
          <a:custGeom>
            <a:avLst/>
            <a:gdLst>
              <a:gd name="T0" fmla="*/ 1262 w 1627"/>
              <a:gd name="T1" fmla="*/ 278 h 1090"/>
              <a:gd name="T2" fmla="*/ 825 w 1627"/>
              <a:gd name="T3" fmla="*/ 0 h 1090"/>
              <a:gd name="T4" fmla="*/ 588 w 1627"/>
              <a:gd name="T5" fmla="*/ 246 h 1090"/>
              <a:gd name="T6" fmla="*/ 400 w 1627"/>
              <a:gd name="T7" fmla="*/ 290 h 1090"/>
              <a:gd name="T8" fmla="*/ 400 w 1627"/>
              <a:gd name="T9" fmla="*/ 291 h 1090"/>
              <a:gd name="T10" fmla="*/ 0 w 1627"/>
              <a:gd name="T11" fmla="*/ 690 h 1090"/>
              <a:gd name="T12" fmla="*/ 394 w 1627"/>
              <a:gd name="T13" fmla="*/ 1090 h 1090"/>
              <a:gd name="T14" fmla="*/ 400 w 1627"/>
              <a:gd name="T15" fmla="*/ 1090 h 1090"/>
              <a:gd name="T16" fmla="*/ 421 w 1627"/>
              <a:gd name="T17" fmla="*/ 1089 h 1090"/>
              <a:gd name="T18" fmla="*/ 729 w 1627"/>
              <a:gd name="T19" fmla="*/ 1043 h 1090"/>
              <a:gd name="T20" fmla="*/ 1560 w 1627"/>
              <a:gd name="T21" fmla="*/ 315 h 1090"/>
              <a:gd name="T22" fmla="*/ 1627 w 1627"/>
              <a:gd name="T23" fmla="*/ 111 h 1090"/>
              <a:gd name="T24" fmla="*/ 1262 w 1627"/>
              <a:gd name="T25" fmla="*/ 278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27" h="1090">
                <a:moveTo>
                  <a:pt x="1262" y="278"/>
                </a:moveTo>
                <a:cubicBezTo>
                  <a:pt x="1069" y="278"/>
                  <a:pt x="902" y="164"/>
                  <a:pt x="825" y="0"/>
                </a:cubicBezTo>
                <a:cubicBezTo>
                  <a:pt x="779" y="108"/>
                  <a:pt x="695" y="196"/>
                  <a:pt x="588" y="246"/>
                </a:cubicBezTo>
                <a:cubicBezTo>
                  <a:pt x="531" y="273"/>
                  <a:pt x="467" y="288"/>
                  <a:pt x="400" y="290"/>
                </a:cubicBezTo>
                <a:cubicBezTo>
                  <a:pt x="400" y="291"/>
                  <a:pt x="400" y="291"/>
                  <a:pt x="400" y="291"/>
                </a:cubicBezTo>
                <a:cubicBezTo>
                  <a:pt x="179" y="291"/>
                  <a:pt x="0" y="470"/>
                  <a:pt x="0" y="690"/>
                </a:cubicBezTo>
                <a:cubicBezTo>
                  <a:pt x="0" y="909"/>
                  <a:pt x="176" y="1087"/>
                  <a:pt x="394" y="1090"/>
                </a:cubicBezTo>
                <a:cubicBezTo>
                  <a:pt x="396" y="1090"/>
                  <a:pt x="398" y="1090"/>
                  <a:pt x="400" y="1090"/>
                </a:cubicBezTo>
                <a:cubicBezTo>
                  <a:pt x="407" y="1090"/>
                  <a:pt x="414" y="1090"/>
                  <a:pt x="421" y="1089"/>
                </a:cubicBezTo>
                <a:cubicBezTo>
                  <a:pt x="528" y="1086"/>
                  <a:pt x="631" y="1071"/>
                  <a:pt x="729" y="1043"/>
                </a:cubicBezTo>
                <a:cubicBezTo>
                  <a:pt x="1104" y="939"/>
                  <a:pt x="1409" y="668"/>
                  <a:pt x="1560" y="315"/>
                </a:cubicBezTo>
                <a:cubicBezTo>
                  <a:pt x="1588" y="250"/>
                  <a:pt x="1610" y="182"/>
                  <a:pt x="1627" y="111"/>
                </a:cubicBezTo>
                <a:cubicBezTo>
                  <a:pt x="1539" y="213"/>
                  <a:pt x="1408" y="278"/>
                  <a:pt x="1262" y="278"/>
                </a:cubicBezTo>
                <a:close/>
              </a:path>
            </a:pathLst>
          </a:custGeom>
          <a:solidFill>
            <a:schemeClr val="accent3"/>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53" name="Oval 52">
            <a:extLst>
              <a:ext uri="{FF2B5EF4-FFF2-40B4-BE49-F238E27FC236}">
                <a16:creationId xmlns:a16="http://schemas.microsoft.com/office/drawing/2014/main" id="{954394C3-F10E-40F9-AF8B-3C86C0CF40B0}"/>
              </a:ext>
            </a:extLst>
          </p:cNvPr>
          <p:cNvSpPr>
            <a:spLocks noChangeArrowheads="1"/>
          </p:cNvSpPr>
          <p:nvPr/>
        </p:nvSpPr>
        <p:spPr bwMode="auto">
          <a:xfrm>
            <a:off x="7983829" y="4589110"/>
            <a:ext cx="1137560" cy="1137880"/>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pic>
        <p:nvPicPr>
          <p:cNvPr id="60" name="Graphic 59">
            <a:extLst>
              <a:ext uri="{FF2B5EF4-FFF2-40B4-BE49-F238E27FC236}">
                <a16:creationId xmlns:a16="http://schemas.microsoft.com/office/drawing/2014/main" id="{EABA37F1-C60D-4906-BDB0-7D3ABF030795}"/>
              </a:ext>
            </a:extLst>
          </p:cNvPr>
          <p:cNvPicPr>
            <a:picLocks noChangeAspect="1"/>
          </p:cNvPicPr>
          <p:nvPr/>
        </p:nvPicPr>
        <p:blipFill>
          <a:blip r:embed="rId2" cstate="print">
            <a:extLst>
              <a:ext uri="{28A0092B-C50C-407E-A947-70E740481C1C}">
                <a14:useLocalDpi xmlns:a14="http://schemas.microsoft.com/office/drawing/2010/main" val="0"/>
              </a:ext>
              <a:ext uri="{96DAC541-7B7A-43D3-8B79-37D633B846F1}">
                <asvg:svgBlip xmlns:asvg="http://schemas.microsoft.com/office/drawing/2016/SVG/main" r:embed="rId3"/>
              </a:ext>
            </a:extLst>
          </a:blip>
          <a:stretch>
            <a:fillRect/>
          </a:stretch>
        </p:blipFill>
        <p:spPr>
          <a:xfrm>
            <a:off x="8125427" y="1229835"/>
            <a:ext cx="959923" cy="959923"/>
          </a:xfrm>
          <a:prstGeom prst="rect">
            <a:avLst/>
          </a:prstGeom>
        </p:spPr>
      </p:pic>
      <p:pic>
        <p:nvPicPr>
          <p:cNvPr id="61" name="Picture 60">
            <a:extLst>
              <a:ext uri="{FF2B5EF4-FFF2-40B4-BE49-F238E27FC236}">
                <a16:creationId xmlns:a16="http://schemas.microsoft.com/office/drawing/2014/main" id="{89F83098-4684-4CCA-BB09-D8F6BA3EE8BA}"/>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9767253" y="2935844"/>
            <a:ext cx="995890" cy="995890"/>
          </a:xfrm>
          <a:prstGeom prst="rect">
            <a:avLst/>
          </a:prstGeom>
        </p:spPr>
      </p:pic>
      <p:pic>
        <p:nvPicPr>
          <p:cNvPr id="62" name="Picture 61">
            <a:extLst>
              <a:ext uri="{FF2B5EF4-FFF2-40B4-BE49-F238E27FC236}">
                <a16:creationId xmlns:a16="http://schemas.microsoft.com/office/drawing/2014/main" id="{2D0EF886-1D3C-4DA1-964C-D1A58BFED1AB}"/>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8064053" y="4669534"/>
            <a:ext cx="971883" cy="971883"/>
          </a:xfrm>
          <a:prstGeom prst="rect">
            <a:avLst/>
          </a:prstGeom>
        </p:spPr>
      </p:pic>
      <p:pic>
        <p:nvPicPr>
          <p:cNvPr id="63" name="Picture 62">
            <a:extLst>
              <a:ext uri="{FF2B5EF4-FFF2-40B4-BE49-F238E27FC236}">
                <a16:creationId xmlns:a16="http://schemas.microsoft.com/office/drawing/2014/main" id="{C2E8D424-117F-47FF-9674-6E7AB2DC9304}"/>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6357814" y="2898318"/>
            <a:ext cx="987730" cy="987730"/>
          </a:xfrm>
          <a:prstGeom prst="rect">
            <a:avLst/>
          </a:prstGeom>
        </p:spPr>
      </p:pic>
    </p:spTree>
    <p:extLst>
      <p:ext uri="{BB962C8B-B14F-4D97-AF65-F5344CB8AC3E}">
        <p14:creationId xmlns:p14="http://schemas.microsoft.com/office/powerpoint/2010/main" val="895179722"/>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8" name="Freeform 9"/>
          <p:cNvSpPr>
            <a:spLocks noEditPoints="1"/>
          </p:cNvSpPr>
          <p:nvPr/>
        </p:nvSpPr>
        <p:spPr bwMode="auto">
          <a:xfrm>
            <a:off x="1159176" y="602293"/>
            <a:ext cx="9873648" cy="5653415"/>
          </a:xfrm>
          <a:custGeom>
            <a:avLst/>
            <a:gdLst>
              <a:gd name="T0" fmla="*/ 1414 w 5364"/>
              <a:gd name="T1" fmla="*/ 1497 h 2583"/>
              <a:gd name="T2" fmla="*/ 1486 w 5364"/>
              <a:gd name="T3" fmla="*/ 1115 h 2583"/>
              <a:gd name="T4" fmla="*/ 1546 w 5364"/>
              <a:gd name="T5" fmla="*/ 923 h 2583"/>
              <a:gd name="T6" fmla="*/ 1469 w 5364"/>
              <a:gd name="T7" fmla="*/ 805 h 2583"/>
              <a:gd name="T8" fmla="*/ 1215 w 5364"/>
              <a:gd name="T9" fmla="*/ 415 h 2583"/>
              <a:gd name="T10" fmla="*/ 289 w 5364"/>
              <a:gd name="T11" fmla="*/ 401 h 2583"/>
              <a:gd name="T12" fmla="*/ 425 w 5364"/>
              <a:gd name="T13" fmla="*/ 656 h 2583"/>
              <a:gd name="T14" fmla="*/ 826 w 5364"/>
              <a:gd name="T15" fmla="*/ 895 h 2583"/>
              <a:gd name="T16" fmla="*/ 1469 w 5364"/>
              <a:gd name="T17" fmla="*/ 1505 h 2583"/>
              <a:gd name="T18" fmla="*/ 1559 w 5364"/>
              <a:gd name="T19" fmla="*/ 2480 h 2583"/>
              <a:gd name="T20" fmla="*/ 1509 w 5364"/>
              <a:gd name="T21" fmla="*/ 952 h 2583"/>
              <a:gd name="T22" fmla="*/ 1354 w 5364"/>
              <a:gd name="T23" fmla="*/ 910 h 2583"/>
              <a:gd name="T24" fmla="*/ 1768 w 5364"/>
              <a:gd name="T25" fmla="*/ 889 h 2583"/>
              <a:gd name="T26" fmla="*/ 754 w 5364"/>
              <a:gd name="T27" fmla="*/ 837 h 2583"/>
              <a:gd name="T28" fmla="*/ 1590 w 5364"/>
              <a:gd name="T29" fmla="*/ 2470 h 2583"/>
              <a:gd name="T30" fmla="*/ 1519 w 5364"/>
              <a:gd name="T31" fmla="*/ 2375 h 2583"/>
              <a:gd name="T32" fmla="*/ 2330 w 5364"/>
              <a:gd name="T33" fmla="*/ 510 h 2583"/>
              <a:gd name="T34" fmla="*/ 2330 w 5364"/>
              <a:gd name="T35" fmla="*/ 145 h 2583"/>
              <a:gd name="T36" fmla="*/ 1831 w 5364"/>
              <a:gd name="T37" fmla="*/ 472 h 2583"/>
              <a:gd name="T38" fmla="*/ 1662 w 5364"/>
              <a:gd name="T39" fmla="*/ 1474 h 2583"/>
              <a:gd name="T40" fmla="*/ 1530 w 5364"/>
              <a:gd name="T41" fmla="*/ 1340 h 2583"/>
              <a:gd name="T42" fmla="*/ 2565 w 5364"/>
              <a:gd name="T43" fmla="*/ 726 h 2583"/>
              <a:gd name="T44" fmla="*/ 1435 w 5364"/>
              <a:gd name="T45" fmla="*/ 788 h 2583"/>
              <a:gd name="T46" fmla="*/ 2458 w 5364"/>
              <a:gd name="T47" fmla="*/ 805 h 2583"/>
              <a:gd name="T48" fmla="*/ 1930 w 5364"/>
              <a:gd name="T49" fmla="*/ 44 h 2583"/>
              <a:gd name="T50" fmla="*/ 1668 w 5364"/>
              <a:gd name="T51" fmla="*/ 568 h 2583"/>
              <a:gd name="T52" fmla="*/ 2762 w 5364"/>
              <a:gd name="T53" fmla="*/ 132 h 2583"/>
              <a:gd name="T54" fmla="*/ 4572 w 5364"/>
              <a:gd name="T55" fmla="*/ 262 h 2583"/>
              <a:gd name="T56" fmla="*/ 3587 w 5364"/>
              <a:gd name="T57" fmla="*/ 218 h 2583"/>
              <a:gd name="T58" fmla="*/ 109 w 5364"/>
              <a:gd name="T59" fmla="*/ 803 h 2583"/>
              <a:gd name="T60" fmla="*/ 1020 w 5364"/>
              <a:gd name="T61" fmla="*/ 461 h 2583"/>
              <a:gd name="T62" fmla="*/ 1488 w 5364"/>
              <a:gd name="T63" fmla="*/ 470 h 2583"/>
              <a:gd name="T64" fmla="*/ 928 w 5364"/>
              <a:gd name="T65" fmla="*/ 325 h 2583"/>
              <a:gd name="T66" fmla="*/ 1385 w 5364"/>
              <a:gd name="T67" fmla="*/ 292 h 2583"/>
              <a:gd name="T68" fmla="*/ 970 w 5364"/>
              <a:gd name="T69" fmla="*/ 178 h 2583"/>
              <a:gd name="T70" fmla="*/ 5110 w 5364"/>
              <a:gd name="T71" fmla="*/ 1587 h 2583"/>
              <a:gd name="T72" fmla="*/ 5045 w 5364"/>
              <a:gd name="T73" fmla="*/ 2350 h 2583"/>
              <a:gd name="T74" fmla="*/ 4362 w 5364"/>
              <a:gd name="T75" fmla="*/ 1675 h 2583"/>
              <a:gd name="T76" fmla="*/ 4710 w 5364"/>
              <a:gd name="T77" fmla="*/ 1845 h 2583"/>
              <a:gd name="T78" fmla="*/ 4706 w 5364"/>
              <a:gd name="T79" fmla="*/ 2210 h 2583"/>
              <a:gd name="T80" fmla="*/ 2975 w 5364"/>
              <a:gd name="T81" fmla="*/ 1025 h 2583"/>
              <a:gd name="T82" fmla="*/ 3964 w 5364"/>
              <a:gd name="T83" fmla="*/ 1348 h 2583"/>
              <a:gd name="T84" fmla="*/ 2747 w 5364"/>
              <a:gd name="T85" fmla="*/ 1006 h 2583"/>
              <a:gd name="T86" fmla="*/ 4264 w 5364"/>
              <a:gd name="T87" fmla="*/ 1757 h 2583"/>
              <a:gd name="T88" fmla="*/ 4486 w 5364"/>
              <a:gd name="T89" fmla="*/ 1128 h 2583"/>
              <a:gd name="T90" fmla="*/ 4375 w 5364"/>
              <a:gd name="T91" fmla="*/ 1365 h 2583"/>
              <a:gd name="T92" fmla="*/ 2734 w 5364"/>
              <a:gd name="T93" fmla="*/ 1577 h 2583"/>
              <a:gd name="T94" fmla="*/ 4455 w 5364"/>
              <a:gd name="T95" fmla="*/ 1740 h 2583"/>
              <a:gd name="T96" fmla="*/ 4721 w 5364"/>
              <a:gd name="T97" fmla="*/ 1367 h 2583"/>
              <a:gd name="T98" fmla="*/ 4668 w 5364"/>
              <a:gd name="T99" fmla="*/ 1776 h 2583"/>
              <a:gd name="T100" fmla="*/ 4318 w 5364"/>
              <a:gd name="T101" fmla="*/ 1749 h 2583"/>
              <a:gd name="T102" fmla="*/ 4928 w 5364"/>
              <a:gd name="T103" fmla="*/ 419 h 2583"/>
              <a:gd name="T104" fmla="*/ 3696 w 5364"/>
              <a:gd name="T105" fmla="*/ 348 h 2583"/>
              <a:gd name="T106" fmla="*/ 2848 w 5364"/>
              <a:gd name="T107" fmla="*/ 451 h 2583"/>
              <a:gd name="T108" fmla="*/ 2921 w 5364"/>
              <a:gd name="T109" fmla="*/ 577 h 2583"/>
              <a:gd name="T110" fmla="*/ 2516 w 5364"/>
              <a:gd name="T111" fmla="*/ 1076 h 2583"/>
              <a:gd name="T112" fmla="*/ 3120 w 5364"/>
              <a:gd name="T113" fmla="*/ 914 h 2583"/>
              <a:gd name="T114" fmla="*/ 2372 w 5364"/>
              <a:gd name="T115" fmla="*/ 1457 h 2583"/>
              <a:gd name="T116" fmla="*/ 3195 w 5364"/>
              <a:gd name="T117" fmla="*/ 1793 h 2583"/>
              <a:gd name="T118" fmla="*/ 3484 w 5364"/>
              <a:gd name="T119" fmla="*/ 1258 h 2583"/>
              <a:gd name="T120" fmla="*/ 4090 w 5364"/>
              <a:gd name="T121" fmla="*/ 1543 h 2583"/>
              <a:gd name="T122" fmla="*/ 4333 w 5364"/>
              <a:gd name="T123" fmla="*/ 1061 h 2583"/>
              <a:gd name="T124" fmla="*/ 4926 w 5364"/>
              <a:gd name="T125" fmla="*/ 784 h 2583"/>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 ang="0">
                <a:pos x="T34" y="T35"/>
              </a:cxn>
              <a:cxn ang="0">
                <a:pos x="T36" y="T37"/>
              </a:cxn>
              <a:cxn ang="0">
                <a:pos x="T38" y="T39"/>
              </a:cxn>
              <a:cxn ang="0">
                <a:pos x="T40" y="T41"/>
              </a:cxn>
              <a:cxn ang="0">
                <a:pos x="T42" y="T43"/>
              </a:cxn>
              <a:cxn ang="0">
                <a:pos x="T44" y="T45"/>
              </a:cxn>
              <a:cxn ang="0">
                <a:pos x="T46" y="T47"/>
              </a:cxn>
              <a:cxn ang="0">
                <a:pos x="T48" y="T49"/>
              </a:cxn>
              <a:cxn ang="0">
                <a:pos x="T50" y="T51"/>
              </a:cxn>
              <a:cxn ang="0">
                <a:pos x="T52" y="T53"/>
              </a:cxn>
              <a:cxn ang="0">
                <a:pos x="T54" y="T55"/>
              </a:cxn>
              <a:cxn ang="0">
                <a:pos x="T56" y="T57"/>
              </a:cxn>
              <a:cxn ang="0">
                <a:pos x="T58" y="T59"/>
              </a:cxn>
              <a:cxn ang="0">
                <a:pos x="T60" y="T61"/>
              </a:cxn>
              <a:cxn ang="0">
                <a:pos x="T62" y="T63"/>
              </a:cxn>
              <a:cxn ang="0">
                <a:pos x="T64" y="T65"/>
              </a:cxn>
              <a:cxn ang="0">
                <a:pos x="T66" y="T67"/>
              </a:cxn>
              <a:cxn ang="0">
                <a:pos x="T68" y="T69"/>
              </a:cxn>
              <a:cxn ang="0">
                <a:pos x="T70" y="T71"/>
              </a:cxn>
              <a:cxn ang="0">
                <a:pos x="T72" y="T73"/>
              </a:cxn>
              <a:cxn ang="0">
                <a:pos x="T74" y="T75"/>
              </a:cxn>
              <a:cxn ang="0">
                <a:pos x="T76" y="T77"/>
              </a:cxn>
              <a:cxn ang="0">
                <a:pos x="T78" y="T79"/>
              </a:cxn>
              <a:cxn ang="0">
                <a:pos x="T80" y="T81"/>
              </a:cxn>
              <a:cxn ang="0">
                <a:pos x="T82" y="T83"/>
              </a:cxn>
              <a:cxn ang="0">
                <a:pos x="T84" y="T85"/>
              </a:cxn>
              <a:cxn ang="0">
                <a:pos x="T86" y="T87"/>
              </a:cxn>
              <a:cxn ang="0">
                <a:pos x="T88" y="T89"/>
              </a:cxn>
              <a:cxn ang="0">
                <a:pos x="T90" y="T91"/>
              </a:cxn>
              <a:cxn ang="0">
                <a:pos x="T92" y="T93"/>
              </a:cxn>
              <a:cxn ang="0">
                <a:pos x="T94" y="T95"/>
              </a:cxn>
              <a:cxn ang="0">
                <a:pos x="T96" y="T97"/>
              </a:cxn>
              <a:cxn ang="0">
                <a:pos x="T98" y="T99"/>
              </a:cxn>
              <a:cxn ang="0">
                <a:pos x="T100" y="T101"/>
              </a:cxn>
              <a:cxn ang="0">
                <a:pos x="T102" y="T103"/>
              </a:cxn>
              <a:cxn ang="0">
                <a:pos x="T104" y="T105"/>
              </a:cxn>
              <a:cxn ang="0">
                <a:pos x="T106" y="T107"/>
              </a:cxn>
              <a:cxn ang="0">
                <a:pos x="T108" y="T109"/>
              </a:cxn>
              <a:cxn ang="0">
                <a:pos x="T110" y="T111"/>
              </a:cxn>
              <a:cxn ang="0">
                <a:pos x="T112" y="T113"/>
              </a:cxn>
              <a:cxn ang="0">
                <a:pos x="T114" y="T115"/>
              </a:cxn>
              <a:cxn ang="0">
                <a:pos x="T116" y="T117"/>
              </a:cxn>
              <a:cxn ang="0">
                <a:pos x="T118" y="T119"/>
              </a:cxn>
              <a:cxn ang="0">
                <a:pos x="T120" y="T121"/>
              </a:cxn>
              <a:cxn ang="0">
                <a:pos x="T122" y="T123"/>
              </a:cxn>
              <a:cxn ang="0">
                <a:pos x="T124" y="T125"/>
              </a:cxn>
            </a:cxnLst>
            <a:rect l="0" t="0" r="r" b="b"/>
            <a:pathLst>
              <a:path w="5364" h="2583">
                <a:moveTo>
                  <a:pt x="2043" y="1824"/>
                </a:moveTo>
                <a:lnTo>
                  <a:pt x="2043" y="1826"/>
                </a:lnTo>
                <a:lnTo>
                  <a:pt x="2043" y="1826"/>
                </a:lnTo>
                <a:lnTo>
                  <a:pt x="2043" y="1826"/>
                </a:lnTo>
                <a:lnTo>
                  <a:pt x="2043" y="1826"/>
                </a:lnTo>
                <a:lnTo>
                  <a:pt x="2045" y="1826"/>
                </a:lnTo>
                <a:lnTo>
                  <a:pt x="2045" y="1824"/>
                </a:lnTo>
                <a:lnTo>
                  <a:pt x="2043" y="1824"/>
                </a:lnTo>
                <a:lnTo>
                  <a:pt x="2043" y="1824"/>
                </a:lnTo>
                <a:close/>
                <a:moveTo>
                  <a:pt x="1400" y="914"/>
                </a:moveTo>
                <a:lnTo>
                  <a:pt x="1400" y="914"/>
                </a:lnTo>
                <a:lnTo>
                  <a:pt x="1400" y="914"/>
                </a:lnTo>
                <a:lnTo>
                  <a:pt x="1402" y="914"/>
                </a:lnTo>
                <a:lnTo>
                  <a:pt x="1402" y="914"/>
                </a:lnTo>
                <a:lnTo>
                  <a:pt x="1400" y="912"/>
                </a:lnTo>
                <a:lnTo>
                  <a:pt x="1400" y="912"/>
                </a:lnTo>
                <a:lnTo>
                  <a:pt x="1400" y="912"/>
                </a:lnTo>
                <a:lnTo>
                  <a:pt x="1400" y="910"/>
                </a:lnTo>
                <a:lnTo>
                  <a:pt x="1400" y="910"/>
                </a:lnTo>
                <a:lnTo>
                  <a:pt x="1400" y="910"/>
                </a:lnTo>
                <a:lnTo>
                  <a:pt x="1400" y="912"/>
                </a:lnTo>
                <a:lnTo>
                  <a:pt x="1400" y="912"/>
                </a:lnTo>
                <a:lnTo>
                  <a:pt x="1400" y="914"/>
                </a:lnTo>
                <a:close/>
                <a:moveTo>
                  <a:pt x="1419" y="923"/>
                </a:moveTo>
                <a:lnTo>
                  <a:pt x="1419" y="923"/>
                </a:lnTo>
                <a:lnTo>
                  <a:pt x="1421" y="925"/>
                </a:lnTo>
                <a:lnTo>
                  <a:pt x="1423" y="925"/>
                </a:lnTo>
                <a:lnTo>
                  <a:pt x="1425" y="925"/>
                </a:lnTo>
                <a:lnTo>
                  <a:pt x="1425" y="925"/>
                </a:lnTo>
                <a:lnTo>
                  <a:pt x="1427" y="927"/>
                </a:lnTo>
                <a:lnTo>
                  <a:pt x="1427" y="927"/>
                </a:lnTo>
                <a:lnTo>
                  <a:pt x="1429" y="927"/>
                </a:lnTo>
                <a:lnTo>
                  <a:pt x="1429" y="927"/>
                </a:lnTo>
                <a:lnTo>
                  <a:pt x="1431" y="927"/>
                </a:lnTo>
                <a:lnTo>
                  <a:pt x="1431" y="929"/>
                </a:lnTo>
                <a:lnTo>
                  <a:pt x="1431" y="929"/>
                </a:lnTo>
                <a:lnTo>
                  <a:pt x="1433" y="925"/>
                </a:lnTo>
                <a:lnTo>
                  <a:pt x="1435" y="925"/>
                </a:lnTo>
                <a:lnTo>
                  <a:pt x="1435" y="927"/>
                </a:lnTo>
                <a:lnTo>
                  <a:pt x="1433" y="927"/>
                </a:lnTo>
                <a:lnTo>
                  <a:pt x="1433" y="927"/>
                </a:lnTo>
                <a:lnTo>
                  <a:pt x="1433" y="927"/>
                </a:lnTo>
                <a:lnTo>
                  <a:pt x="1431" y="927"/>
                </a:lnTo>
                <a:lnTo>
                  <a:pt x="1431" y="929"/>
                </a:lnTo>
                <a:lnTo>
                  <a:pt x="1431" y="929"/>
                </a:lnTo>
                <a:lnTo>
                  <a:pt x="1433" y="929"/>
                </a:lnTo>
                <a:lnTo>
                  <a:pt x="1433" y="929"/>
                </a:lnTo>
                <a:lnTo>
                  <a:pt x="1433" y="929"/>
                </a:lnTo>
                <a:lnTo>
                  <a:pt x="1435" y="927"/>
                </a:lnTo>
                <a:lnTo>
                  <a:pt x="1435" y="927"/>
                </a:lnTo>
                <a:lnTo>
                  <a:pt x="1437" y="925"/>
                </a:lnTo>
                <a:lnTo>
                  <a:pt x="1437" y="925"/>
                </a:lnTo>
                <a:lnTo>
                  <a:pt x="1435" y="925"/>
                </a:lnTo>
                <a:lnTo>
                  <a:pt x="1435" y="923"/>
                </a:lnTo>
                <a:lnTo>
                  <a:pt x="1435" y="923"/>
                </a:lnTo>
                <a:lnTo>
                  <a:pt x="1435" y="923"/>
                </a:lnTo>
                <a:lnTo>
                  <a:pt x="1435" y="923"/>
                </a:lnTo>
                <a:lnTo>
                  <a:pt x="1435" y="923"/>
                </a:lnTo>
                <a:lnTo>
                  <a:pt x="1435" y="923"/>
                </a:lnTo>
                <a:lnTo>
                  <a:pt x="1435" y="923"/>
                </a:lnTo>
                <a:lnTo>
                  <a:pt x="1435" y="925"/>
                </a:lnTo>
                <a:lnTo>
                  <a:pt x="1433" y="925"/>
                </a:lnTo>
                <a:lnTo>
                  <a:pt x="1433" y="925"/>
                </a:lnTo>
                <a:lnTo>
                  <a:pt x="1433" y="923"/>
                </a:lnTo>
                <a:lnTo>
                  <a:pt x="1433" y="923"/>
                </a:lnTo>
                <a:lnTo>
                  <a:pt x="1433" y="923"/>
                </a:lnTo>
                <a:lnTo>
                  <a:pt x="1433" y="923"/>
                </a:lnTo>
                <a:lnTo>
                  <a:pt x="1433" y="923"/>
                </a:lnTo>
                <a:lnTo>
                  <a:pt x="1433" y="921"/>
                </a:lnTo>
                <a:lnTo>
                  <a:pt x="1433" y="921"/>
                </a:lnTo>
                <a:lnTo>
                  <a:pt x="1433" y="921"/>
                </a:lnTo>
                <a:lnTo>
                  <a:pt x="1431" y="921"/>
                </a:lnTo>
                <a:lnTo>
                  <a:pt x="1431" y="921"/>
                </a:lnTo>
                <a:lnTo>
                  <a:pt x="1429" y="923"/>
                </a:lnTo>
                <a:lnTo>
                  <a:pt x="1429" y="923"/>
                </a:lnTo>
                <a:lnTo>
                  <a:pt x="1429" y="923"/>
                </a:lnTo>
                <a:lnTo>
                  <a:pt x="1429" y="921"/>
                </a:lnTo>
                <a:lnTo>
                  <a:pt x="1427" y="921"/>
                </a:lnTo>
                <a:lnTo>
                  <a:pt x="1427" y="921"/>
                </a:lnTo>
                <a:lnTo>
                  <a:pt x="1427" y="921"/>
                </a:lnTo>
                <a:lnTo>
                  <a:pt x="1427" y="921"/>
                </a:lnTo>
                <a:lnTo>
                  <a:pt x="1427" y="921"/>
                </a:lnTo>
                <a:lnTo>
                  <a:pt x="1425" y="921"/>
                </a:lnTo>
                <a:lnTo>
                  <a:pt x="1425" y="921"/>
                </a:lnTo>
                <a:lnTo>
                  <a:pt x="1425" y="921"/>
                </a:lnTo>
                <a:lnTo>
                  <a:pt x="1425" y="921"/>
                </a:lnTo>
                <a:lnTo>
                  <a:pt x="1425" y="921"/>
                </a:lnTo>
                <a:lnTo>
                  <a:pt x="1423" y="921"/>
                </a:lnTo>
                <a:lnTo>
                  <a:pt x="1423" y="923"/>
                </a:lnTo>
                <a:lnTo>
                  <a:pt x="1423" y="923"/>
                </a:lnTo>
                <a:lnTo>
                  <a:pt x="1423" y="923"/>
                </a:lnTo>
                <a:lnTo>
                  <a:pt x="1423" y="923"/>
                </a:lnTo>
                <a:lnTo>
                  <a:pt x="1425" y="923"/>
                </a:lnTo>
                <a:lnTo>
                  <a:pt x="1425" y="923"/>
                </a:lnTo>
                <a:lnTo>
                  <a:pt x="1423" y="923"/>
                </a:lnTo>
                <a:lnTo>
                  <a:pt x="1423" y="923"/>
                </a:lnTo>
                <a:lnTo>
                  <a:pt x="1423" y="923"/>
                </a:lnTo>
                <a:lnTo>
                  <a:pt x="1423" y="923"/>
                </a:lnTo>
                <a:lnTo>
                  <a:pt x="1423" y="923"/>
                </a:lnTo>
                <a:lnTo>
                  <a:pt x="1423" y="923"/>
                </a:lnTo>
                <a:lnTo>
                  <a:pt x="1423" y="923"/>
                </a:lnTo>
                <a:lnTo>
                  <a:pt x="1421" y="923"/>
                </a:lnTo>
                <a:lnTo>
                  <a:pt x="1421" y="923"/>
                </a:lnTo>
                <a:lnTo>
                  <a:pt x="1421" y="923"/>
                </a:lnTo>
                <a:lnTo>
                  <a:pt x="1421" y="923"/>
                </a:lnTo>
                <a:lnTo>
                  <a:pt x="1421" y="923"/>
                </a:lnTo>
                <a:lnTo>
                  <a:pt x="1419" y="923"/>
                </a:lnTo>
                <a:lnTo>
                  <a:pt x="1419" y="921"/>
                </a:lnTo>
                <a:lnTo>
                  <a:pt x="1419" y="921"/>
                </a:lnTo>
                <a:lnTo>
                  <a:pt x="1419" y="921"/>
                </a:lnTo>
                <a:lnTo>
                  <a:pt x="1419" y="921"/>
                </a:lnTo>
                <a:lnTo>
                  <a:pt x="1419" y="921"/>
                </a:lnTo>
                <a:lnTo>
                  <a:pt x="1419" y="921"/>
                </a:lnTo>
                <a:lnTo>
                  <a:pt x="1416" y="921"/>
                </a:lnTo>
                <a:lnTo>
                  <a:pt x="1416" y="921"/>
                </a:lnTo>
                <a:lnTo>
                  <a:pt x="1416" y="921"/>
                </a:lnTo>
                <a:lnTo>
                  <a:pt x="1416" y="921"/>
                </a:lnTo>
                <a:lnTo>
                  <a:pt x="1414" y="921"/>
                </a:lnTo>
                <a:lnTo>
                  <a:pt x="1414" y="921"/>
                </a:lnTo>
                <a:lnTo>
                  <a:pt x="1414" y="921"/>
                </a:lnTo>
                <a:lnTo>
                  <a:pt x="1414" y="921"/>
                </a:lnTo>
                <a:lnTo>
                  <a:pt x="1414" y="921"/>
                </a:lnTo>
                <a:lnTo>
                  <a:pt x="1414" y="923"/>
                </a:lnTo>
                <a:lnTo>
                  <a:pt x="1414" y="923"/>
                </a:lnTo>
                <a:lnTo>
                  <a:pt x="1419" y="923"/>
                </a:lnTo>
                <a:close/>
                <a:moveTo>
                  <a:pt x="1433" y="929"/>
                </a:moveTo>
                <a:lnTo>
                  <a:pt x="1433" y="929"/>
                </a:lnTo>
                <a:lnTo>
                  <a:pt x="1433" y="929"/>
                </a:lnTo>
                <a:lnTo>
                  <a:pt x="1433" y="929"/>
                </a:lnTo>
                <a:lnTo>
                  <a:pt x="1435" y="929"/>
                </a:lnTo>
                <a:lnTo>
                  <a:pt x="1435" y="929"/>
                </a:lnTo>
                <a:lnTo>
                  <a:pt x="1435" y="929"/>
                </a:lnTo>
                <a:lnTo>
                  <a:pt x="1435" y="929"/>
                </a:lnTo>
                <a:lnTo>
                  <a:pt x="1433" y="929"/>
                </a:lnTo>
                <a:close/>
                <a:moveTo>
                  <a:pt x="1412" y="923"/>
                </a:moveTo>
                <a:lnTo>
                  <a:pt x="1412" y="923"/>
                </a:lnTo>
                <a:lnTo>
                  <a:pt x="1412" y="921"/>
                </a:lnTo>
                <a:lnTo>
                  <a:pt x="1412" y="921"/>
                </a:lnTo>
                <a:lnTo>
                  <a:pt x="1412" y="921"/>
                </a:lnTo>
                <a:lnTo>
                  <a:pt x="1412" y="921"/>
                </a:lnTo>
                <a:lnTo>
                  <a:pt x="1412" y="921"/>
                </a:lnTo>
                <a:lnTo>
                  <a:pt x="1410" y="921"/>
                </a:lnTo>
                <a:lnTo>
                  <a:pt x="1410" y="921"/>
                </a:lnTo>
                <a:lnTo>
                  <a:pt x="1410" y="923"/>
                </a:lnTo>
                <a:lnTo>
                  <a:pt x="1410" y="923"/>
                </a:lnTo>
                <a:lnTo>
                  <a:pt x="1412" y="923"/>
                </a:lnTo>
                <a:close/>
                <a:moveTo>
                  <a:pt x="1404" y="921"/>
                </a:moveTo>
                <a:lnTo>
                  <a:pt x="1404" y="921"/>
                </a:lnTo>
                <a:lnTo>
                  <a:pt x="1404" y="921"/>
                </a:lnTo>
                <a:lnTo>
                  <a:pt x="1404" y="921"/>
                </a:lnTo>
                <a:lnTo>
                  <a:pt x="1406" y="921"/>
                </a:lnTo>
                <a:lnTo>
                  <a:pt x="1406" y="921"/>
                </a:lnTo>
                <a:lnTo>
                  <a:pt x="1408" y="921"/>
                </a:lnTo>
                <a:lnTo>
                  <a:pt x="1410" y="921"/>
                </a:lnTo>
                <a:lnTo>
                  <a:pt x="1410" y="921"/>
                </a:lnTo>
                <a:lnTo>
                  <a:pt x="1410" y="921"/>
                </a:lnTo>
                <a:lnTo>
                  <a:pt x="1410" y="921"/>
                </a:lnTo>
                <a:lnTo>
                  <a:pt x="1408" y="918"/>
                </a:lnTo>
                <a:lnTo>
                  <a:pt x="1408" y="918"/>
                </a:lnTo>
                <a:lnTo>
                  <a:pt x="1408" y="918"/>
                </a:lnTo>
                <a:lnTo>
                  <a:pt x="1406" y="918"/>
                </a:lnTo>
                <a:lnTo>
                  <a:pt x="1408" y="918"/>
                </a:lnTo>
                <a:lnTo>
                  <a:pt x="1408" y="918"/>
                </a:lnTo>
                <a:lnTo>
                  <a:pt x="1406" y="918"/>
                </a:lnTo>
                <a:lnTo>
                  <a:pt x="1406" y="921"/>
                </a:lnTo>
                <a:lnTo>
                  <a:pt x="1406" y="921"/>
                </a:lnTo>
                <a:lnTo>
                  <a:pt x="1404" y="921"/>
                </a:lnTo>
                <a:close/>
                <a:moveTo>
                  <a:pt x="1456" y="941"/>
                </a:moveTo>
                <a:lnTo>
                  <a:pt x="1458" y="941"/>
                </a:lnTo>
                <a:lnTo>
                  <a:pt x="1458" y="941"/>
                </a:lnTo>
                <a:lnTo>
                  <a:pt x="1458" y="941"/>
                </a:lnTo>
                <a:lnTo>
                  <a:pt x="1458" y="939"/>
                </a:lnTo>
                <a:lnTo>
                  <a:pt x="1456" y="939"/>
                </a:lnTo>
                <a:lnTo>
                  <a:pt x="1456" y="939"/>
                </a:lnTo>
                <a:lnTo>
                  <a:pt x="1456" y="941"/>
                </a:lnTo>
                <a:lnTo>
                  <a:pt x="1456" y="941"/>
                </a:lnTo>
                <a:close/>
                <a:moveTo>
                  <a:pt x="1377" y="889"/>
                </a:moveTo>
                <a:lnTo>
                  <a:pt x="1379" y="889"/>
                </a:lnTo>
                <a:lnTo>
                  <a:pt x="1379" y="889"/>
                </a:lnTo>
                <a:lnTo>
                  <a:pt x="1379" y="889"/>
                </a:lnTo>
                <a:lnTo>
                  <a:pt x="1379" y="887"/>
                </a:lnTo>
                <a:lnTo>
                  <a:pt x="1377" y="887"/>
                </a:lnTo>
                <a:lnTo>
                  <a:pt x="1377" y="887"/>
                </a:lnTo>
                <a:lnTo>
                  <a:pt x="1377" y="887"/>
                </a:lnTo>
                <a:lnTo>
                  <a:pt x="1375" y="889"/>
                </a:lnTo>
                <a:lnTo>
                  <a:pt x="1375" y="889"/>
                </a:lnTo>
                <a:lnTo>
                  <a:pt x="1375" y="889"/>
                </a:lnTo>
                <a:lnTo>
                  <a:pt x="1377" y="889"/>
                </a:lnTo>
                <a:close/>
                <a:moveTo>
                  <a:pt x="1402" y="916"/>
                </a:moveTo>
                <a:lnTo>
                  <a:pt x="1404" y="918"/>
                </a:lnTo>
                <a:lnTo>
                  <a:pt x="1404" y="918"/>
                </a:lnTo>
                <a:lnTo>
                  <a:pt x="1404" y="918"/>
                </a:lnTo>
                <a:lnTo>
                  <a:pt x="1404" y="918"/>
                </a:lnTo>
                <a:lnTo>
                  <a:pt x="1404" y="918"/>
                </a:lnTo>
                <a:lnTo>
                  <a:pt x="1404" y="916"/>
                </a:lnTo>
                <a:lnTo>
                  <a:pt x="1406" y="918"/>
                </a:lnTo>
                <a:lnTo>
                  <a:pt x="1406" y="916"/>
                </a:lnTo>
                <a:lnTo>
                  <a:pt x="1406" y="916"/>
                </a:lnTo>
                <a:lnTo>
                  <a:pt x="1406" y="916"/>
                </a:lnTo>
                <a:lnTo>
                  <a:pt x="1404" y="914"/>
                </a:lnTo>
                <a:lnTo>
                  <a:pt x="1404" y="914"/>
                </a:lnTo>
                <a:lnTo>
                  <a:pt x="1402" y="914"/>
                </a:lnTo>
                <a:lnTo>
                  <a:pt x="1402" y="914"/>
                </a:lnTo>
                <a:lnTo>
                  <a:pt x="1402" y="916"/>
                </a:lnTo>
                <a:lnTo>
                  <a:pt x="1402" y="916"/>
                </a:lnTo>
                <a:close/>
                <a:moveTo>
                  <a:pt x="1349" y="870"/>
                </a:moveTo>
                <a:lnTo>
                  <a:pt x="1349" y="870"/>
                </a:lnTo>
                <a:lnTo>
                  <a:pt x="1349" y="870"/>
                </a:lnTo>
                <a:lnTo>
                  <a:pt x="1349" y="870"/>
                </a:lnTo>
                <a:lnTo>
                  <a:pt x="1351" y="870"/>
                </a:lnTo>
                <a:lnTo>
                  <a:pt x="1351" y="870"/>
                </a:lnTo>
                <a:lnTo>
                  <a:pt x="1349" y="868"/>
                </a:lnTo>
                <a:lnTo>
                  <a:pt x="1349" y="868"/>
                </a:lnTo>
                <a:lnTo>
                  <a:pt x="1349" y="868"/>
                </a:lnTo>
                <a:lnTo>
                  <a:pt x="1349" y="868"/>
                </a:lnTo>
                <a:lnTo>
                  <a:pt x="1349" y="868"/>
                </a:lnTo>
                <a:lnTo>
                  <a:pt x="1349" y="870"/>
                </a:lnTo>
                <a:lnTo>
                  <a:pt x="1349" y="870"/>
                </a:lnTo>
                <a:close/>
                <a:moveTo>
                  <a:pt x="1305" y="904"/>
                </a:moveTo>
                <a:lnTo>
                  <a:pt x="1305" y="904"/>
                </a:lnTo>
                <a:lnTo>
                  <a:pt x="1305" y="904"/>
                </a:lnTo>
                <a:lnTo>
                  <a:pt x="1305" y="904"/>
                </a:lnTo>
                <a:lnTo>
                  <a:pt x="1305" y="904"/>
                </a:lnTo>
                <a:lnTo>
                  <a:pt x="1305" y="904"/>
                </a:lnTo>
                <a:lnTo>
                  <a:pt x="1305" y="904"/>
                </a:lnTo>
                <a:lnTo>
                  <a:pt x="1305" y="904"/>
                </a:lnTo>
                <a:close/>
                <a:moveTo>
                  <a:pt x="2102" y="1732"/>
                </a:moveTo>
                <a:lnTo>
                  <a:pt x="2102" y="1730"/>
                </a:lnTo>
                <a:lnTo>
                  <a:pt x="2102" y="1728"/>
                </a:lnTo>
                <a:lnTo>
                  <a:pt x="2102" y="1723"/>
                </a:lnTo>
                <a:lnTo>
                  <a:pt x="2099" y="1719"/>
                </a:lnTo>
                <a:lnTo>
                  <a:pt x="2099" y="1717"/>
                </a:lnTo>
                <a:lnTo>
                  <a:pt x="2097" y="1711"/>
                </a:lnTo>
                <a:lnTo>
                  <a:pt x="2095" y="1707"/>
                </a:lnTo>
                <a:lnTo>
                  <a:pt x="2093" y="1705"/>
                </a:lnTo>
                <a:lnTo>
                  <a:pt x="2093" y="1705"/>
                </a:lnTo>
                <a:lnTo>
                  <a:pt x="2087" y="1705"/>
                </a:lnTo>
                <a:lnTo>
                  <a:pt x="2085" y="1705"/>
                </a:lnTo>
                <a:lnTo>
                  <a:pt x="2081" y="1705"/>
                </a:lnTo>
                <a:lnTo>
                  <a:pt x="2079" y="1705"/>
                </a:lnTo>
                <a:lnTo>
                  <a:pt x="2074" y="1705"/>
                </a:lnTo>
                <a:lnTo>
                  <a:pt x="2074" y="1702"/>
                </a:lnTo>
                <a:lnTo>
                  <a:pt x="2072" y="1702"/>
                </a:lnTo>
                <a:lnTo>
                  <a:pt x="2070" y="1702"/>
                </a:lnTo>
                <a:lnTo>
                  <a:pt x="2068" y="1698"/>
                </a:lnTo>
                <a:lnTo>
                  <a:pt x="2062" y="1696"/>
                </a:lnTo>
                <a:lnTo>
                  <a:pt x="2060" y="1694"/>
                </a:lnTo>
                <a:lnTo>
                  <a:pt x="2055" y="1692"/>
                </a:lnTo>
                <a:lnTo>
                  <a:pt x="2053" y="1688"/>
                </a:lnTo>
                <a:lnTo>
                  <a:pt x="2051" y="1688"/>
                </a:lnTo>
                <a:lnTo>
                  <a:pt x="2051" y="1684"/>
                </a:lnTo>
                <a:lnTo>
                  <a:pt x="2047" y="1684"/>
                </a:lnTo>
                <a:lnTo>
                  <a:pt x="2045" y="1682"/>
                </a:lnTo>
                <a:lnTo>
                  <a:pt x="2043" y="1679"/>
                </a:lnTo>
                <a:lnTo>
                  <a:pt x="2037" y="1677"/>
                </a:lnTo>
                <a:lnTo>
                  <a:pt x="2035" y="1675"/>
                </a:lnTo>
                <a:lnTo>
                  <a:pt x="2035" y="1675"/>
                </a:lnTo>
                <a:lnTo>
                  <a:pt x="2032" y="1673"/>
                </a:lnTo>
                <a:lnTo>
                  <a:pt x="2028" y="1673"/>
                </a:lnTo>
                <a:lnTo>
                  <a:pt x="2024" y="1671"/>
                </a:lnTo>
                <a:lnTo>
                  <a:pt x="2022" y="1671"/>
                </a:lnTo>
                <a:lnTo>
                  <a:pt x="2016" y="1673"/>
                </a:lnTo>
                <a:lnTo>
                  <a:pt x="2011" y="1673"/>
                </a:lnTo>
                <a:lnTo>
                  <a:pt x="2009" y="1673"/>
                </a:lnTo>
                <a:lnTo>
                  <a:pt x="2007" y="1673"/>
                </a:lnTo>
                <a:lnTo>
                  <a:pt x="2005" y="1673"/>
                </a:lnTo>
                <a:lnTo>
                  <a:pt x="2003" y="1671"/>
                </a:lnTo>
                <a:lnTo>
                  <a:pt x="2001" y="1671"/>
                </a:lnTo>
                <a:lnTo>
                  <a:pt x="1999" y="1671"/>
                </a:lnTo>
                <a:lnTo>
                  <a:pt x="1995" y="1671"/>
                </a:lnTo>
                <a:lnTo>
                  <a:pt x="1991" y="1669"/>
                </a:lnTo>
                <a:lnTo>
                  <a:pt x="1988" y="1669"/>
                </a:lnTo>
                <a:lnTo>
                  <a:pt x="1986" y="1667"/>
                </a:lnTo>
                <a:lnTo>
                  <a:pt x="1986" y="1667"/>
                </a:lnTo>
                <a:lnTo>
                  <a:pt x="1982" y="1665"/>
                </a:lnTo>
                <a:lnTo>
                  <a:pt x="1980" y="1665"/>
                </a:lnTo>
                <a:lnTo>
                  <a:pt x="1978" y="1665"/>
                </a:lnTo>
                <a:lnTo>
                  <a:pt x="1978" y="1667"/>
                </a:lnTo>
                <a:lnTo>
                  <a:pt x="1974" y="1667"/>
                </a:lnTo>
                <a:lnTo>
                  <a:pt x="1972" y="1669"/>
                </a:lnTo>
                <a:lnTo>
                  <a:pt x="1972" y="1669"/>
                </a:lnTo>
                <a:lnTo>
                  <a:pt x="1970" y="1669"/>
                </a:lnTo>
                <a:lnTo>
                  <a:pt x="1967" y="1671"/>
                </a:lnTo>
                <a:lnTo>
                  <a:pt x="1967" y="1671"/>
                </a:lnTo>
                <a:lnTo>
                  <a:pt x="1967" y="1669"/>
                </a:lnTo>
                <a:lnTo>
                  <a:pt x="1970" y="1669"/>
                </a:lnTo>
                <a:lnTo>
                  <a:pt x="1970" y="1667"/>
                </a:lnTo>
                <a:lnTo>
                  <a:pt x="1970" y="1667"/>
                </a:lnTo>
                <a:lnTo>
                  <a:pt x="1967" y="1667"/>
                </a:lnTo>
                <a:lnTo>
                  <a:pt x="1967" y="1667"/>
                </a:lnTo>
                <a:lnTo>
                  <a:pt x="1965" y="1667"/>
                </a:lnTo>
                <a:lnTo>
                  <a:pt x="1965" y="1671"/>
                </a:lnTo>
                <a:lnTo>
                  <a:pt x="1963" y="1673"/>
                </a:lnTo>
                <a:lnTo>
                  <a:pt x="1961" y="1675"/>
                </a:lnTo>
                <a:lnTo>
                  <a:pt x="1959" y="1677"/>
                </a:lnTo>
                <a:lnTo>
                  <a:pt x="1959" y="1675"/>
                </a:lnTo>
                <a:lnTo>
                  <a:pt x="1961" y="1671"/>
                </a:lnTo>
                <a:lnTo>
                  <a:pt x="1961" y="1669"/>
                </a:lnTo>
                <a:lnTo>
                  <a:pt x="1961" y="1669"/>
                </a:lnTo>
                <a:lnTo>
                  <a:pt x="1961" y="1667"/>
                </a:lnTo>
                <a:lnTo>
                  <a:pt x="1963" y="1667"/>
                </a:lnTo>
                <a:lnTo>
                  <a:pt x="1963" y="1665"/>
                </a:lnTo>
                <a:lnTo>
                  <a:pt x="1965" y="1665"/>
                </a:lnTo>
                <a:lnTo>
                  <a:pt x="1965" y="1665"/>
                </a:lnTo>
                <a:lnTo>
                  <a:pt x="1963" y="1663"/>
                </a:lnTo>
                <a:lnTo>
                  <a:pt x="1963" y="1663"/>
                </a:lnTo>
                <a:lnTo>
                  <a:pt x="1961" y="1663"/>
                </a:lnTo>
                <a:lnTo>
                  <a:pt x="1961" y="1665"/>
                </a:lnTo>
                <a:lnTo>
                  <a:pt x="1959" y="1665"/>
                </a:lnTo>
                <a:lnTo>
                  <a:pt x="1959" y="1663"/>
                </a:lnTo>
                <a:lnTo>
                  <a:pt x="1959" y="1663"/>
                </a:lnTo>
                <a:lnTo>
                  <a:pt x="1961" y="1663"/>
                </a:lnTo>
                <a:lnTo>
                  <a:pt x="1961" y="1663"/>
                </a:lnTo>
                <a:lnTo>
                  <a:pt x="1961" y="1661"/>
                </a:lnTo>
                <a:lnTo>
                  <a:pt x="1963" y="1661"/>
                </a:lnTo>
                <a:lnTo>
                  <a:pt x="1963" y="1658"/>
                </a:lnTo>
                <a:lnTo>
                  <a:pt x="1961" y="1658"/>
                </a:lnTo>
                <a:lnTo>
                  <a:pt x="1961" y="1656"/>
                </a:lnTo>
                <a:lnTo>
                  <a:pt x="1959" y="1656"/>
                </a:lnTo>
                <a:lnTo>
                  <a:pt x="1959" y="1656"/>
                </a:lnTo>
                <a:lnTo>
                  <a:pt x="1959" y="1656"/>
                </a:lnTo>
                <a:lnTo>
                  <a:pt x="1959" y="1656"/>
                </a:lnTo>
                <a:lnTo>
                  <a:pt x="1959" y="1654"/>
                </a:lnTo>
                <a:lnTo>
                  <a:pt x="1957" y="1654"/>
                </a:lnTo>
                <a:lnTo>
                  <a:pt x="1955" y="1652"/>
                </a:lnTo>
                <a:lnTo>
                  <a:pt x="1955" y="1652"/>
                </a:lnTo>
                <a:lnTo>
                  <a:pt x="1953" y="1652"/>
                </a:lnTo>
                <a:lnTo>
                  <a:pt x="1953" y="1654"/>
                </a:lnTo>
                <a:lnTo>
                  <a:pt x="1951" y="1656"/>
                </a:lnTo>
                <a:lnTo>
                  <a:pt x="1951" y="1656"/>
                </a:lnTo>
                <a:lnTo>
                  <a:pt x="1951" y="1654"/>
                </a:lnTo>
                <a:lnTo>
                  <a:pt x="1949" y="1650"/>
                </a:lnTo>
                <a:lnTo>
                  <a:pt x="1949" y="1650"/>
                </a:lnTo>
                <a:lnTo>
                  <a:pt x="1947" y="1650"/>
                </a:lnTo>
                <a:lnTo>
                  <a:pt x="1944" y="1650"/>
                </a:lnTo>
                <a:lnTo>
                  <a:pt x="1942" y="1648"/>
                </a:lnTo>
                <a:lnTo>
                  <a:pt x="1940" y="1648"/>
                </a:lnTo>
                <a:lnTo>
                  <a:pt x="1940" y="1648"/>
                </a:lnTo>
                <a:lnTo>
                  <a:pt x="1938" y="1646"/>
                </a:lnTo>
                <a:lnTo>
                  <a:pt x="1938" y="1646"/>
                </a:lnTo>
                <a:lnTo>
                  <a:pt x="1936" y="1646"/>
                </a:lnTo>
                <a:lnTo>
                  <a:pt x="1936" y="1646"/>
                </a:lnTo>
                <a:lnTo>
                  <a:pt x="1934" y="1646"/>
                </a:lnTo>
                <a:lnTo>
                  <a:pt x="1932" y="1646"/>
                </a:lnTo>
                <a:lnTo>
                  <a:pt x="1932" y="1644"/>
                </a:lnTo>
                <a:lnTo>
                  <a:pt x="1930" y="1644"/>
                </a:lnTo>
                <a:lnTo>
                  <a:pt x="1930" y="1642"/>
                </a:lnTo>
                <a:lnTo>
                  <a:pt x="1928" y="1642"/>
                </a:lnTo>
                <a:lnTo>
                  <a:pt x="1928" y="1642"/>
                </a:lnTo>
                <a:lnTo>
                  <a:pt x="1926" y="1642"/>
                </a:lnTo>
                <a:lnTo>
                  <a:pt x="1926" y="1642"/>
                </a:lnTo>
                <a:lnTo>
                  <a:pt x="1923" y="1642"/>
                </a:lnTo>
                <a:lnTo>
                  <a:pt x="1923" y="1640"/>
                </a:lnTo>
                <a:lnTo>
                  <a:pt x="1921" y="1640"/>
                </a:lnTo>
                <a:lnTo>
                  <a:pt x="1921" y="1640"/>
                </a:lnTo>
                <a:lnTo>
                  <a:pt x="1919" y="1642"/>
                </a:lnTo>
                <a:lnTo>
                  <a:pt x="1921" y="1642"/>
                </a:lnTo>
                <a:lnTo>
                  <a:pt x="1921" y="1642"/>
                </a:lnTo>
                <a:lnTo>
                  <a:pt x="1919" y="1642"/>
                </a:lnTo>
                <a:lnTo>
                  <a:pt x="1919" y="1642"/>
                </a:lnTo>
                <a:lnTo>
                  <a:pt x="1917" y="1642"/>
                </a:lnTo>
                <a:lnTo>
                  <a:pt x="1917" y="1642"/>
                </a:lnTo>
                <a:lnTo>
                  <a:pt x="1917" y="1642"/>
                </a:lnTo>
                <a:lnTo>
                  <a:pt x="1915" y="1642"/>
                </a:lnTo>
                <a:lnTo>
                  <a:pt x="1915" y="1642"/>
                </a:lnTo>
                <a:lnTo>
                  <a:pt x="1913" y="1642"/>
                </a:lnTo>
                <a:lnTo>
                  <a:pt x="1913" y="1642"/>
                </a:lnTo>
                <a:lnTo>
                  <a:pt x="1911" y="1642"/>
                </a:lnTo>
                <a:lnTo>
                  <a:pt x="1911" y="1642"/>
                </a:lnTo>
                <a:lnTo>
                  <a:pt x="1911" y="1642"/>
                </a:lnTo>
                <a:lnTo>
                  <a:pt x="1911" y="1642"/>
                </a:lnTo>
                <a:lnTo>
                  <a:pt x="1909" y="1644"/>
                </a:lnTo>
                <a:lnTo>
                  <a:pt x="1909" y="1644"/>
                </a:lnTo>
                <a:lnTo>
                  <a:pt x="1907" y="1646"/>
                </a:lnTo>
                <a:lnTo>
                  <a:pt x="1909" y="1646"/>
                </a:lnTo>
                <a:lnTo>
                  <a:pt x="1907" y="1648"/>
                </a:lnTo>
                <a:lnTo>
                  <a:pt x="1907" y="1648"/>
                </a:lnTo>
                <a:lnTo>
                  <a:pt x="1905" y="1650"/>
                </a:lnTo>
                <a:lnTo>
                  <a:pt x="1905" y="1652"/>
                </a:lnTo>
                <a:lnTo>
                  <a:pt x="1907" y="1652"/>
                </a:lnTo>
                <a:lnTo>
                  <a:pt x="1907" y="1652"/>
                </a:lnTo>
                <a:lnTo>
                  <a:pt x="1907" y="1652"/>
                </a:lnTo>
                <a:lnTo>
                  <a:pt x="1905" y="1654"/>
                </a:lnTo>
                <a:lnTo>
                  <a:pt x="1905" y="1654"/>
                </a:lnTo>
                <a:lnTo>
                  <a:pt x="1905" y="1652"/>
                </a:lnTo>
                <a:lnTo>
                  <a:pt x="1903" y="1652"/>
                </a:lnTo>
                <a:lnTo>
                  <a:pt x="1898" y="1656"/>
                </a:lnTo>
                <a:lnTo>
                  <a:pt x="1896" y="1658"/>
                </a:lnTo>
                <a:lnTo>
                  <a:pt x="1894" y="1658"/>
                </a:lnTo>
                <a:lnTo>
                  <a:pt x="1892" y="1665"/>
                </a:lnTo>
                <a:lnTo>
                  <a:pt x="1892" y="1667"/>
                </a:lnTo>
                <a:lnTo>
                  <a:pt x="1890" y="1669"/>
                </a:lnTo>
                <a:lnTo>
                  <a:pt x="1890" y="1669"/>
                </a:lnTo>
                <a:lnTo>
                  <a:pt x="1888" y="1669"/>
                </a:lnTo>
                <a:lnTo>
                  <a:pt x="1890" y="1669"/>
                </a:lnTo>
                <a:lnTo>
                  <a:pt x="1890" y="1667"/>
                </a:lnTo>
                <a:lnTo>
                  <a:pt x="1890" y="1665"/>
                </a:lnTo>
                <a:lnTo>
                  <a:pt x="1892" y="1663"/>
                </a:lnTo>
                <a:lnTo>
                  <a:pt x="1892" y="1658"/>
                </a:lnTo>
                <a:lnTo>
                  <a:pt x="1894" y="1656"/>
                </a:lnTo>
                <a:lnTo>
                  <a:pt x="1890" y="1658"/>
                </a:lnTo>
                <a:lnTo>
                  <a:pt x="1888" y="1658"/>
                </a:lnTo>
                <a:lnTo>
                  <a:pt x="1886" y="1658"/>
                </a:lnTo>
                <a:lnTo>
                  <a:pt x="1884" y="1658"/>
                </a:lnTo>
                <a:lnTo>
                  <a:pt x="1882" y="1658"/>
                </a:lnTo>
                <a:lnTo>
                  <a:pt x="1882" y="1658"/>
                </a:lnTo>
                <a:lnTo>
                  <a:pt x="1879" y="1658"/>
                </a:lnTo>
                <a:lnTo>
                  <a:pt x="1877" y="1661"/>
                </a:lnTo>
                <a:lnTo>
                  <a:pt x="1875" y="1658"/>
                </a:lnTo>
                <a:lnTo>
                  <a:pt x="1873" y="1656"/>
                </a:lnTo>
                <a:lnTo>
                  <a:pt x="1873" y="1656"/>
                </a:lnTo>
                <a:lnTo>
                  <a:pt x="1873" y="1656"/>
                </a:lnTo>
                <a:lnTo>
                  <a:pt x="1873" y="1654"/>
                </a:lnTo>
                <a:lnTo>
                  <a:pt x="1871" y="1652"/>
                </a:lnTo>
                <a:lnTo>
                  <a:pt x="1871" y="1650"/>
                </a:lnTo>
                <a:lnTo>
                  <a:pt x="1871" y="1650"/>
                </a:lnTo>
                <a:lnTo>
                  <a:pt x="1871" y="1648"/>
                </a:lnTo>
                <a:lnTo>
                  <a:pt x="1871" y="1648"/>
                </a:lnTo>
                <a:lnTo>
                  <a:pt x="1869" y="1648"/>
                </a:lnTo>
                <a:lnTo>
                  <a:pt x="1871" y="1646"/>
                </a:lnTo>
                <a:lnTo>
                  <a:pt x="1871" y="1646"/>
                </a:lnTo>
                <a:lnTo>
                  <a:pt x="1871" y="1644"/>
                </a:lnTo>
                <a:lnTo>
                  <a:pt x="1869" y="1646"/>
                </a:lnTo>
                <a:lnTo>
                  <a:pt x="1869" y="1646"/>
                </a:lnTo>
                <a:lnTo>
                  <a:pt x="1867" y="1648"/>
                </a:lnTo>
                <a:lnTo>
                  <a:pt x="1865" y="1648"/>
                </a:lnTo>
                <a:lnTo>
                  <a:pt x="1861" y="1650"/>
                </a:lnTo>
                <a:lnTo>
                  <a:pt x="1859" y="1652"/>
                </a:lnTo>
                <a:lnTo>
                  <a:pt x="1854" y="1654"/>
                </a:lnTo>
                <a:lnTo>
                  <a:pt x="1852" y="1654"/>
                </a:lnTo>
                <a:lnTo>
                  <a:pt x="1850" y="1654"/>
                </a:lnTo>
                <a:lnTo>
                  <a:pt x="1844" y="1654"/>
                </a:lnTo>
                <a:lnTo>
                  <a:pt x="1846" y="1652"/>
                </a:lnTo>
                <a:lnTo>
                  <a:pt x="1850" y="1650"/>
                </a:lnTo>
                <a:lnTo>
                  <a:pt x="1854" y="1652"/>
                </a:lnTo>
                <a:lnTo>
                  <a:pt x="1854" y="1650"/>
                </a:lnTo>
                <a:lnTo>
                  <a:pt x="1854" y="1650"/>
                </a:lnTo>
                <a:lnTo>
                  <a:pt x="1856" y="1648"/>
                </a:lnTo>
                <a:lnTo>
                  <a:pt x="1856" y="1648"/>
                </a:lnTo>
                <a:lnTo>
                  <a:pt x="1859" y="1646"/>
                </a:lnTo>
                <a:lnTo>
                  <a:pt x="1859" y="1644"/>
                </a:lnTo>
                <a:lnTo>
                  <a:pt x="1859" y="1642"/>
                </a:lnTo>
                <a:lnTo>
                  <a:pt x="1861" y="1640"/>
                </a:lnTo>
                <a:lnTo>
                  <a:pt x="1861" y="1638"/>
                </a:lnTo>
                <a:lnTo>
                  <a:pt x="1863" y="1638"/>
                </a:lnTo>
                <a:lnTo>
                  <a:pt x="1865" y="1633"/>
                </a:lnTo>
                <a:lnTo>
                  <a:pt x="1865" y="1633"/>
                </a:lnTo>
                <a:lnTo>
                  <a:pt x="1867" y="1631"/>
                </a:lnTo>
                <a:lnTo>
                  <a:pt x="1869" y="1629"/>
                </a:lnTo>
                <a:lnTo>
                  <a:pt x="1871" y="1629"/>
                </a:lnTo>
                <a:lnTo>
                  <a:pt x="1871" y="1629"/>
                </a:lnTo>
                <a:lnTo>
                  <a:pt x="1873" y="1627"/>
                </a:lnTo>
                <a:lnTo>
                  <a:pt x="1875" y="1625"/>
                </a:lnTo>
                <a:lnTo>
                  <a:pt x="1877" y="1623"/>
                </a:lnTo>
                <a:lnTo>
                  <a:pt x="1877" y="1621"/>
                </a:lnTo>
                <a:lnTo>
                  <a:pt x="1879" y="1619"/>
                </a:lnTo>
                <a:lnTo>
                  <a:pt x="1882" y="1617"/>
                </a:lnTo>
                <a:lnTo>
                  <a:pt x="1884" y="1617"/>
                </a:lnTo>
                <a:lnTo>
                  <a:pt x="1884" y="1614"/>
                </a:lnTo>
                <a:lnTo>
                  <a:pt x="1886" y="1614"/>
                </a:lnTo>
                <a:lnTo>
                  <a:pt x="1884" y="1612"/>
                </a:lnTo>
                <a:lnTo>
                  <a:pt x="1886" y="1610"/>
                </a:lnTo>
                <a:lnTo>
                  <a:pt x="1884" y="1608"/>
                </a:lnTo>
                <a:lnTo>
                  <a:pt x="1882" y="1606"/>
                </a:lnTo>
                <a:lnTo>
                  <a:pt x="1882" y="1606"/>
                </a:lnTo>
                <a:lnTo>
                  <a:pt x="1879" y="1606"/>
                </a:lnTo>
                <a:lnTo>
                  <a:pt x="1877" y="1604"/>
                </a:lnTo>
                <a:lnTo>
                  <a:pt x="1875" y="1604"/>
                </a:lnTo>
                <a:lnTo>
                  <a:pt x="1875" y="1602"/>
                </a:lnTo>
                <a:lnTo>
                  <a:pt x="1875" y="1602"/>
                </a:lnTo>
                <a:lnTo>
                  <a:pt x="1873" y="1600"/>
                </a:lnTo>
                <a:lnTo>
                  <a:pt x="1873" y="1600"/>
                </a:lnTo>
                <a:lnTo>
                  <a:pt x="1873" y="1600"/>
                </a:lnTo>
                <a:lnTo>
                  <a:pt x="1873" y="1600"/>
                </a:lnTo>
                <a:lnTo>
                  <a:pt x="1873" y="1598"/>
                </a:lnTo>
                <a:lnTo>
                  <a:pt x="1871" y="1596"/>
                </a:lnTo>
                <a:lnTo>
                  <a:pt x="1871" y="1593"/>
                </a:lnTo>
                <a:lnTo>
                  <a:pt x="1871" y="1593"/>
                </a:lnTo>
                <a:lnTo>
                  <a:pt x="1869" y="1587"/>
                </a:lnTo>
                <a:lnTo>
                  <a:pt x="1869" y="1583"/>
                </a:lnTo>
                <a:lnTo>
                  <a:pt x="1867" y="1579"/>
                </a:lnTo>
                <a:lnTo>
                  <a:pt x="1865" y="1573"/>
                </a:lnTo>
                <a:lnTo>
                  <a:pt x="1865" y="1570"/>
                </a:lnTo>
                <a:lnTo>
                  <a:pt x="1863" y="1568"/>
                </a:lnTo>
                <a:lnTo>
                  <a:pt x="1861" y="1568"/>
                </a:lnTo>
                <a:lnTo>
                  <a:pt x="1861" y="1570"/>
                </a:lnTo>
                <a:lnTo>
                  <a:pt x="1859" y="1573"/>
                </a:lnTo>
                <a:lnTo>
                  <a:pt x="1859" y="1573"/>
                </a:lnTo>
                <a:lnTo>
                  <a:pt x="1859" y="1573"/>
                </a:lnTo>
                <a:lnTo>
                  <a:pt x="1859" y="1570"/>
                </a:lnTo>
                <a:lnTo>
                  <a:pt x="1859" y="1570"/>
                </a:lnTo>
                <a:lnTo>
                  <a:pt x="1856" y="1566"/>
                </a:lnTo>
                <a:lnTo>
                  <a:pt x="1856" y="1564"/>
                </a:lnTo>
                <a:lnTo>
                  <a:pt x="1856" y="1564"/>
                </a:lnTo>
                <a:lnTo>
                  <a:pt x="1856" y="1566"/>
                </a:lnTo>
                <a:lnTo>
                  <a:pt x="1856" y="1568"/>
                </a:lnTo>
                <a:lnTo>
                  <a:pt x="1854" y="1568"/>
                </a:lnTo>
                <a:lnTo>
                  <a:pt x="1854" y="1568"/>
                </a:lnTo>
                <a:lnTo>
                  <a:pt x="1854" y="1568"/>
                </a:lnTo>
                <a:lnTo>
                  <a:pt x="1854" y="1568"/>
                </a:lnTo>
                <a:lnTo>
                  <a:pt x="1854" y="1566"/>
                </a:lnTo>
                <a:lnTo>
                  <a:pt x="1854" y="1564"/>
                </a:lnTo>
                <a:lnTo>
                  <a:pt x="1854" y="1564"/>
                </a:lnTo>
                <a:lnTo>
                  <a:pt x="1850" y="1562"/>
                </a:lnTo>
                <a:lnTo>
                  <a:pt x="1850" y="1562"/>
                </a:lnTo>
                <a:lnTo>
                  <a:pt x="1850" y="1562"/>
                </a:lnTo>
                <a:lnTo>
                  <a:pt x="1850" y="1560"/>
                </a:lnTo>
                <a:lnTo>
                  <a:pt x="1848" y="1560"/>
                </a:lnTo>
                <a:lnTo>
                  <a:pt x="1844" y="1556"/>
                </a:lnTo>
                <a:lnTo>
                  <a:pt x="1842" y="1554"/>
                </a:lnTo>
                <a:lnTo>
                  <a:pt x="1835" y="1552"/>
                </a:lnTo>
                <a:lnTo>
                  <a:pt x="1833" y="1552"/>
                </a:lnTo>
                <a:lnTo>
                  <a:pt x="1827" y="1547"/>
                </a:lnTo>
                <a:lnTo>
                  <a:pt x="1827" y="1547"/>
                </a:lnTo>
                <a:lnTo>
                  <a:pt x="1825" y="1549"/>
                </a:lnTo>
                <a:lnTo>
                  <a:pt x="1825" y="1554"/>
                </a:lnTo>
                <a:lnTo>
                  <a:pt x="1823" y="1554"/>
                </a:lnTo>
                <a:lnTo>
                  <a:pt x="1825" y="1552"/>
                </a:lnTo>
                <a:lnTo>
                  <a:pt x="1825" y="1552"/>
                </a:lnTo>
                <a:lnTo>
                  <a:pt x="1825" y="1549"/>
                </a:lnTo>
                <a:lnTo>
                  <a:pt x="1825" y="1547"/>
                </a:lnTo>
                <a:lnTo>
                  <a:pt x="1823" y="1547"/>
                </a:lnTo>
                <a:lnTo>
                  <a:pt x="1821" y="1545"/>
                </a:lnTo>
                <a:lnTo>
                  <a:pt x="1812" y="1545"/>
                </a:lnTo>
                <a:lnTo>
                  <a:pt x="1808" y="1545"/>
                </a:lnTo>
                <a:lnTo>
                  <a:pt x="1806" y="1545"/>
                </a:lnTo>
                <a:lnTo>
                  <a:pt x="1802" y="1545"/>
                </a:lnTo>
                <a:lnTo>
                  <a:pt x="1800" y="1545"/>
                </a:lnTo>
                <a:lnTo>
                  <a:pt x="1798" y="1547"/>
                </a:lnTo>
                <a:lnTo>
                  <a:pt x="1798" y="1547"/>
                </a:lnTo>
                <a:lnTo>
                  <a:pt x="1798" y="1549"/>
                </a:lnTo>
                <a:lnTo>
                  <a:pt x="1798" y="1547"/>
                </a:lnTo>
                <a:lnTo>
                  <a:pt x="1794" y="1547"/>
                </a:lnTo>
                <a:lnTo>
                  <a:pt x="1789" y="1545"/>
                </a:lnTo>
                <a:lnTo>
                  <a:pt x="1783" y="1545"/>
                </a:lnTo>
                <a:lnTo>
                  <a:pt x="1781" y="1545"/>
                </a:lnTo>
                <a:lnTo>
                  <a:pt x="1781" y="1547"/>
                </a:lnTo>
                <a:lnTo>
                  <a:pt x="1781" y="1549"/>
                </a:lnTo>
                <a:lnTo>
                  <a:pt x="1779" y="1549"/>
                </a:lnTo>
                <a:lnTo>
                  <a:pt x="1779" y="1552"/>
                </a:lnTo>
                <a:lnTo>
                  <a:pt x="1779" y="1552"/>
                </a:lnTo>
                <a:lnTo>
                  <a:pt x="1779" y="1552"/>
                </a:lnTo>
                <a:lnTo>
                  <a:pt x="1779" y="1547"/>
                </a:lnTo>
                <a:lnTo>
                  <a:pt x="1779" y="1543"/>
                </a:lnTo>
                <a:lnTo>
                  <a:pt x="1779" y="1543"/>
                </a:lnTo>
                <a:lnTo>
                  <a:pt x="1777" y="1541"/>
                </a:lnTo>
                <a:lnTo>
                  <a:pt x="1775" y="1541"/>
                </a:lnTo>
                <a:lnTo>
                  <a:pt x="1773" y="1539"/>
                </a:lnTo>
                <a:lnTo>
                  <a:pt x="1771" y="1537"/>
                </a:lnTo>
                <a:lnTo>
                  <a:pt x="1768" y="1533"/>
                </a:lnTo>
                <a:lnTo>
                  <a:pt x="1766" y="1533"/>
                </a:lnTo>
                <a:lnTo>
                  <a:pt x="1764" y="1533"/>
                </a:lnTo>
                <a:lnTo>
                  <a:pt x="1762" y="1533"/>
                </a:lnTo>
                <a:lnTo>
                  <a:pt x="1762" y="1533"/>
                </a:lnTo>
                <a:lnTo>
                  <a:pt x="1760" y="1535"/>
                </a:lnTo>
                <a:lnTo>
                  <a:pt x="1760" y="1537"/>
                </a:lnTo>
                <a:lnTo>
                  <a:pt x="1758" y="1539"/>
                </a:lnTo>
                <a:lnTo>
                  <a:pt x="1758" y="1539"/>
                </a:lnTo>
                <a:lnTo>
                  <a:pt x="1758" y="1537"/>
                </a:lnTo>
                <a:lnTo>
                  <a:pt x="1758" y="1535"/>
                </a:lnTo>
                <a:lnTo>
                  <a:pt x="1758" y="1533"/>
                </a:lnTo>
                <a:lnTo>
                  <a:pt x="1760" y="1531"/>
                </a:lnTo>
                <a:lnTo>
                  <a:pt x="1760" y="1526"/>
                </a:lnTo>
                <a:lnTo>
                  <a:pt x="1760" y="1524"/>
                </a:lnTo>
                <a:lnTo>
                  <a:pt x="1758" y="1522"/>
                </a:lnTo>
                <a:lnTo>
                  <a:pt x="1758" y="1522"/>
                </a:lnTo>
                <a:lnTo>
                  <a:pt x="1756" y="1520"/>
                </a:lnTo>
                <a:lnTo>
                  <a:pt x="1750" y="1516"/>
                </a:lnTo>
                <a:lnTo>
                  <a:pt x="1745" y="1512"/>
                </a:lnTo>
                <a:lnTo>
                  <a:pt x="1743" y="1512"/>
                </a:lnTo>
                <a:lnTo>
                  <a:pt x="1743" y="1510"/>
                </a:lnTo>
                <a:lnTo>
                  <a:pt x="1741" y="1512"/>
                </a:lnTo>
                <a:lnTo>
                  <a:pt x="1741" y="1512"/>
                </a:lnTo>
                <a:lnTo>
                  <a:pt x="1741" y="1512"/>
                </a:lnTo>
                <a:lnTo>
                  <a:pt x="1739" y="1508"/>
                </a:lnTo>
                <a:lnTo>
                  <a:pt x="1739" y="1508"/>
                </a:lnTo>
                <a:lnTo>
                  <a:pt x="1737" y="1508"/>
                </a:lnTo>
                <a:lnTo>
                  <a:pt x="1733" y="1508"/>
                </a:lnTo>
                <a:lnTo>
                  <a:pt x="1733" y="1508"/>
                </a:lnTo>
                <a:lnTo>
                  <a:pt x="1731" y="1508"/>
                </a:lnTo>
                <a:lnTo>
                  <a:pt x="1727" y="1508"/>
                </a:lnTo>
                <a:lnTo>
                  <a:pt x="1727" y="1508"/>
                </a:lnTo>
                <a:lnTo>
                  <a:pt x="1724" y="1510"/>
                </a:lnTo>
                <a:lnTo>
                  <a:pt x="1720" y="1510"/>
                </a:lnTo>
                <a:lnTo>
                  <a:pt x="1720" y="1510"/>
                </a:lnTo>
                <a:lnTo>
                  <a:pt x="1718" y="1510"/>
                </a:lnTo>
                <a:lnTo>
                  <a:pt x="1716" y="1508"/>
                </a:lnTo>
                <a:lnTo>
                  <a:pt x="1716" y="1508"/>
                </a:lnTo>
                <a:lnTo>
                  <a:pt x="1720" y="1508"/>
                </a:lnTo>
                <a:lnTo>
                  <a:pt x="1722" y="1505"/>
                </a:lnTo>
                <a:lnTo>
                  <a:pt x="1722" y="1503"/>
                </a:lnTo>
                <a:lnTo>
                  <a:pt x="1722" y="1503"/>
                </a:lnTo>
                <a:lnTo>
                  <a:pt x="1722" y="1501"/>
                </a:lnTo>
                <a:lnTo>
                  <a:pt x="1722" y="1501"/>
                </a:lnTo>
                <a:lnTo>
                  <a:pt x="1722" y="1501"/>
                </a:lnTo>
                <a:lnTo>
                  <a:pt x="1724" y="1499"/>
                </a:lnTo>
                <a:lnTo>
                  <a:pt x="1724" y="1499"/>
                </a:lnTo>
                <a:lnTo>
                  <a:pt x="1727" y="1497"/>
                </a:lnTo>
                <a:lnTo>
                  <a:pt x="1727" y="1497"/>
                </a:lnTo>
                <a:lnTo>
                  <a:pt x="1727" y="1495"/>
                </a:lnTo>
                <a:lnTo>
                  <a:pt x="1724" y="1493"/>
                </a:lnTo>
                <a:lnTo>
                  <a:pt x="1720" y="1493"/>
                </a:lnTo>
                <a:lnTo>
                  <a:pt x="1720" y="1493"/>
                </a:lnTo>
                <a:lnTo>
                  <a:pt x="1716" y="1489"/>
                </a:lnTo>
                <a:lnTo>
                  <a:pt x="1716" y="1489"/>
                </a:lnTo>
                <a:lnTo>
                  <a:pt x="1714" y="1491"/>
                </a:lnTo>
                <a:lnTo>
                  <a:pt x="1712" y="1491"/>
                </a:lnTo>
                <a:lnTo>
                  <a:pt x="1714" y="1491"/>
                </a:lnTo>
                <a:lnTo>
                  <a:pt x="1714" y="1491"/>
                </a:lnTo>
                <a:lnTo>
                  <a:pt x="1714" y="1493"/>
                </a:lnTo>
                <a:lnTo>
                  <a:pt x="1714" y="1493"/>
                </a:lnTo>
                <a:lnTo>
                  <a:pt x="1712" y="1491"/>
                </a:lnTo>
                <a:lnTo>
                  <a:pt x="1712" y="1491"/>
                </a:lnTo>
                <a:lnTo>
                  <a:pt x="1712" y="1491"/>
                </a:lnTo>
                <a:lnTo>
                  <a:pt x="1712" y="1489"/>
                </a:lnTo>
                <a:lnTo>
                  <a:pt x="1710" y="1489"/>
                </a:lnTo>
                <a:lnTo>
                  <a:pt x="1708" y="1487"/>
                </a:lnTo>
                <a:lnTo>
                  <a:pt x="1708" y="1487"/>
                </a:lnTo>
                <a:lnTo>
                  <a:pt x="1708" y="1487"/>
                </a:lnTo>
                <a:lnTo>
                  <a:pt x="1708" y="1489"/>
                </a:lnTo>
                <a:lnTo>
                  <a:pt x="1708" y="1489"/>
                </a:lnTo>
                <a:lnTo>
                  <a:pt x="1708" y="1491"/>
                </a:lnTo>
                <a:lnTo>
                  <a:pt x="1708" y="1489"/>
                </a:lnTo>
                <a:lnTo>
                  <a:pt x="1708" y="1489"/>
                </a:lnTo>
                <a:lnTo>
                  <a:pt x="1706" y="1489"/>
                </a:lnTo>
                <a:lnTo>
                  <a:pt x="1706" y="1491"/>
                </a:lnTo>
                <a:lnTo>
                  <a:pt x="1706" y="1491"/>
                </a:lnTo>
                <a:lnTo>
                  <a:pt x="1706" y="1491"/>
                </a:lnTo>
                <a:lnTo>
                  <a:pt x="1706" y="1491"/>
                </a:lnTo>
                <a:lnTo>
                  <a:pt x="1703" y="1489"/>
                </a:lnTo>
                <a:lnTo>
                  <a:pt x="1701" y="1484"/>
                </a:lnTo>
                <a:lnTo>
                  <a:pt x="1701" y="1484"/>
                </a:lnTo>
                <a:lnTo>
                  <a:pt x="1701" y="1484"/>
                </a:lnTo>
                <a:lnTo>
                  <a:pt x="1701" y="1484"/>
                </a:lnTo>
                <a:lnTo>
                  <a:pt x="1701" y="1484"/>
                </a:lnTo>
                <a:lnTo>
                  <a:pt x="1699" y="1487"/>
                </a:lnTo>
                <a:lnTo>
                  <a:pt x="1699" y="1487"/>
                </a:lnTo>
                <a:lnTo>
                  <a:pt x="1699" y="1487"/>
                </a:lnTo>
                <a:lnTo>
                  <a:pt x="1699" y="1484"/>
                </a:lnTo>
                <a:lnTo>
                  <a:pt x="1699" y="1482"/>
                </a:lnTo>
                <a:lnTo>
                  <a:pt x="1699" y="1482"/>
                </a:lnTo>
                <a:lnTo>
                  <a:pt x="1697" y="1482"/>
                </a:lnTo>
                <a:lnTo>
                  <a:pt x="1697" y="1482"/>
                </a:lnTo>
                <a:lnTo>
                  <a:pt x="1697" y="1480"/>
                </a:lnTo>
                <a:lnTo>
                  <a:pt x="1697" y="1480"/>
                </a:lnTo>
                <a:lnTo>
                  <a:pt x="1697" y="1480"/>
                </a:lnTo>
                <a:lnTo>
                  <a:pt x="1699" y="1478"/>
                </a:lnTo>
                <a:lnTo>
                  <a:pt x="1703" y="1478"/>
                </a:lnTo>
                <a:lnTo>
                  <a:pt x="1706" y="1478"/>
                </a:lnTo>
                <a:lnTo>
                  <a:pt x="1710" y="1478"/>
                </a:lnTo>
                <a:lnTo>
                  <a:pt x="1710" y="1478"/>
                </a:lnTo>
                <a:lnTo>
                  <a:pt x="1712" y="1476"/>
                </a:lnTo>
                <a:lnTo>
                  <a:pt x="1706" y="1476"/>
                </a:lnTo>
                <a:lnTo>
                  <a:pt x="1699" y="1476"/>
                </a:lnTo>
                <a:lnTo>
                  <a:pt x="1695" y="1476"/>
                </a:lnTo>
                <a:lnTo>
                  <a:pt x="1695" y="1476"/>
                </a:lnTo>
                <a:lnTo>
                  <a:pt x="1693" y="1476"/>
                </a:lnTo>
                <a:lnTo>
                  <a:pt x="1689" y="1478"/>
                </a:lnTo>
                <a:lnTo>
                  <a:pt x="1683" y="1478"/>
                </a:lnTo>
                <a:lnTo>
                  <a:pt x="1678" y="1478"/>
                </a:lnTo>
                <a:lnTo>
                  <a:pt x="1676" y="1478"/>
                </a:lnTo>
                <a:lnTo>
                  <a:pt x="1676" y="1480"/>
                </a:lnTo>
                <a:lnTo>
                  <a:pt x="1678" y="1478"/>
                </a:lnTo>
                <a:lnTo>
                  <a:pt x="1683" y="1478"/>
                </a:lnTo>
                <a:lnTo>
                  <a:pt x="1685" y="1480"/>
                </a:lnTo>
                <a:lnTo>
                  <a:pt x="1685" y="1480"/>
                </a:lnTo>
                <a:lnTo>
                  <a:pt x="1683" y="1480"/>
                </a:lnTo>
                <a:lnTo>
                  <a:pt x="1678" y="1480"/>
                </a:lnTo>
                <a:lnTo>
                  <a:pt x="1668" y="1487"/>
                </a:lnTo>
                <a:lnTo>
                  <a:pt x="1668" y="1487"/>
                </a:lnTo>
                <a:lnTo>
                  <a:pt x="1666" y="1487"/>
                </a:lnTo>
                <a:lnTo>
                  <a:pt x="1664" y="1487"/>
                </a:lnTo>
                <a:lnTo>
                  <a:pt x="1662" y="1484"/>
                </a:lnTo>
                <a:lnTo>
                  <a:pt x="1659" y="1484"/>
                </a:lnTo>
                <a:lnTo>
                  <a:pt x="1657" y="1484"/>
                </a:lnTo>
                <a:lnTo>
                  <a:pt x="1653" y="1482"/>
                </a:lnTo>
                <a:lnTo>
                  <a:pt x="1651" y="1480"/>
                </a:lnTo>
                <a:lnTo>
                  <a:pt x="1651" y="1480"/>
                </a:lnTo>
                <a:lnTo>
                  <a:pt x="1649" y="1478"/>
                </a:lnTo>
                <a:lnTo>
                  <a:pt x="1649" y="1478"/>
                </a:lnTo>
                <a:lnTo>
                  <a:pt x="1636" y="1478"/>
                </a:lnTo>
                <a:lnTo>
                  <a:pt x="1634" y="1478"/>
                </a:lnTo>
                <a:lnTo>
                  <a:pt x="1628" y="1480"/>
                </a:lnTo>
                <a:lnTo>
                  <a:pt x="1624" y="1480"/>
                </a:lnTo>
                <a:lnTo>
                  <a:pt x="1620" y="1480"/>
                </a:lnTo>
                <a:lnTo>
                  <a:pt x="1620" y="1478"/>
                </a:lnTo>
                <a:lnTo>
                  <a:pt x="1618" y="1478"/>
                </a:lnTo>
                <a:lnTo>
                  <a:pt x="1618" y="1476"/>
                </a:lnTo>
                <a:lnTo>
                  <a:pt x="1620" y="1474"/>
                </a:lnTo>
                <a:lnTo>
                  <a:pt x="1618" y="1474"/>
                </a:lnTo>
                <a:lnTo>
                  <a:pt x="1618" y="1472"/>
                </a:lnTo>
                <a:lnTo>
                  <a:pt x="1618" y="1470"/>
                </a:lnTo>
                <a:lnTo>
                  <a:pt x="1613" y="1468"/>
                </a:lnTo>
                <a:lnTo>
                  <a:pt x="1611" y="1466"/>
                </a:lnTo>
                <a:lnTo>
                  <a:pt x="1607" y="1466"/>
                </a:lnTo>
                <a:lnTo>
                  <a:pt x="1605" y="1466"/>
                </a:lnTo>
                <a:lnTo>
                  <a:pt x="1601" y="1466"/>
                </a:lnTo>
                <a:lnTo>
                  <a:pt x="1601" y="1466"/>
                </a:lnTo>
                <a:lnTo>
                  <a:pt x="1599" y="1466"/>
                </a:lnTo>
                <a:lnTo>
                  <a:pt x="1599" y="1463"/>
                </a:lnTo>
                <a:lnTo>
                  <a:pt x="1597" y="1463"/>
                </a:lnTo>
                <a:lnTo>
                  <a:pt x="1597" y="1461"/>
                </a:lnTo>
                <a:lnTo>
                  <a:pt x="1597" y="1457"/>
                </a:lnTo>
                <a:lnTo>
                  <a:pt x="1597" y="1457"/>
                </a:lnTo>
                <a:lnTo>
                  <a:pt x="1595" y="1457"/>
                </a:lnTo>
                <a:lnTo>
                  <a:pt x="1595" y="1455"/>
                </a:lnTo>
                <a:lnTo>
                  <a:pt x="1592" y="1455"/>
                </a:lnTo>
                <a:lnTo>
                  <a:pt x="1590" y="1457"/>
                </a:lnTo>
                <a:lnTo>
                  <a:pt x="1590" y="1457"/>
                </a:lnTo>
                <a:lnTo>
                  <a:pt x="1590" y="1459"/>
                </a:lnTo>
                <a:lnTo>
                  <a:pt x="1590" y="1461"/>
                </a:lnTo>
                <a:lnTo>
                  <a:pt x="1590" y="1463"/>
                </a:lnTo>
                <a:lnTo>
                  <a:pt x="1590" y="1463"/>
                </a:lnTo>
                <a:lnTo>
                  <a:pt x="1595" y="1463"/>
                </a:lnTo>
                <a:lnTo>
                  <a:pt x="1597" y="1463"/>
                </a:lnTo>
                <a:lnTo>
                  <a:pt x="1597" y="1466"/>
                </a:lnTo>
                <a:lnTo>
                  <a:pt x="1597" y="1466"/>
                </a:lnTo>
                <a:lnTo>
                  <a:pt x="1595" y="1466"/>
                </a:lnTo>
                <a:lnTo>
                  <a:pt x="1592" y="1466"/>
                </a:lnTo>
                <a:lnTo>
                  <a:pt x="1592" y="1466"/>
                </a:lnTo>
                <a:lnTo>
                  <a:pt x="1590" y="1466"/>
                </a:lnTo>
                <a:lnTo>
                  <a:pt x="1590" y="1468"/>
                </a:lnTo>
                <a:lnTo>
                  <a:pt x="1586" y="1470"/>
                </a:lnTo>
                <a:lnTo>
                  <a:pt x="1582" y="1470"/>
                </a:lnTo>
                <a:lnTo>
                  <a:pt x="1576" y="1472"/>
                </a:lnTo>
                <a:lnTo>
                  <a:pt x="1571" y="1474"/>
                </a:lnTo>
                <a:lnTo>
                  <a:pt x="1571" y="1474"/>
                </a:lnTo>
                <a:lnTo>
                  <a:pt x="1571" y="1476"/>
                </a:lnTo>
                <a:lnTo>
                  <a:pt x="1571" y="1478"/>
                </a:lnTo>
                <a:lnTo>
                  <a:pt x="1571" y="1480"/>
                </a:lnTo>
                <a:lnTo>
                  <a:pt x="1571" y="1480"/>
                </a:lnTo>
                <a:lnTo>
                  <a:pt x="1574" y="1482"/>
                </a:lnTo>
                <a:lnTo>
                  <a:pt x="1576" y="1484"/>
                </a:lnTo>
                <a:lnTo>
                  <a:pt x="1576" y="1487"/>
                </a:lnTo>
                <a:lnTo>
                  <a:pt x="1578" y="1489"/>
                </a:lnTo>
                <a:lnTo>
                  <a:pt x="1578" y="1491"/>
                </a:lnTo>
                <a:lnTo>
                  <a:pt x="1578" y="1495"/>
                </a:lnTo>
                <a:lnTo>
                  <a:pt x="1578" y="1497"/>
                </a:lnTo>
                <a:lnTo>
                  <a:pt x="1576" y="1499"/>
                </a:lnTo>
                <a:lnTo>
                  <a:pt x="1576" y="1499"/>
                </a:lnTo>
                <a:lnTo>
                  <a:pt x="1576" y="1499"/>
                </a:lnTo>
                <a:lnTo>
                  <a:pt x="1571" y="1501"/>
                </a:lnTo>
                <a:lnTo>
                  <a:pt x="1569" y="1501"/>
                </a:lnTo>
                <a:lnTo>
                  <a:pt x="1569" y="1501"/>
                </a:lnTo>
                <a:lnTo>
                  <a:pt x="1569" y="1499"/>
                </a:lnTo>
                <a:lnTo>
                  <a:pt x="1567" y="1497"/>
                </a:lnTo>
                <a:lnTo>
                  <a:pt x="1567" y="1497"/>
                </a:lnTo>
                <a:lnTo>
                  <a:pt x="1567" y="1497"/>
                </a:lnTo>
                <a:lnTo>
                  <a:pt x="1567" y="1495"/>
                </a:lnTo>
                <a:lnTo>
                  <a:pt x="1565" y="1493"/>
                </a:lnTo>
                <a:lnTo>
                  <a:pt x="1565" y="1493"/>
                </a:lnTo>
                <a:lnTo>
                  <a:pt x="1563" y="1491"/>
                </a:lnTo>
                <a:lnTo>
                  <a:pt x="1565" y="1487"/>
                </a:lnTo>
                <a:lnTo>
                  <a:pt x="1567" y="1484"/>
                </a:lnTo>
                <a:lnTo>
                  <a:pt x="1567" y="1482"/>
                </a:lnTo>
                <a:lnTo>
                  <a:pt x="1569" y="1480"/>
                </a:lnTo>
                <a:lnTo>
                  <a:pt x="1571" y="1478"/>
                </a:lnTo>
                <a:lnTo>
                  <a:pt x="1571" y="1476"/>
                </a:lnTo>
                <a:lnTo>
                  <a:pt x="1569" y="1474"/>
                </a:lnTo>
                <a:lnTo>
                  <a:pt x="1569" y="1472"/>
                </a:lnTo>
                <a:lnTo>
                  <a:pt x="1569" y="1472"/>
                </a:lnTo>
                <a:lnTo>
                  <a:pt x="1569" y="1472"/>
                </a:lnTo>
                <a:lnTo>
                  <a:pt x="1567" y="1470"/>
                </a:lnTo>
                <a:lnTo>
                  <a:pt x="1567" y="1470"/>
                </a:lnTo>
                <a:lnTo>
                  <a:pt x="1565" y="1466"/>
                </a:lnTo>
                <a:lnTo>
                  <a:pt x="1565" y="1466"/>
                </a:lnTo>
                <a:lnTo>
                  <a:pt x="1565" y="1463"/>
                </a:lnTo>
                <a:lnTo>
                  <a:pt x="1565" y="1463"/>
                </a:lnTo>
                <a:lnTo>
                  <a:pt x="1567" y="1463"/>
                </a:lnTo>
                <a:lnTo>
                  <a:pt x="1571" y="1461"/>
                </a:lnTo>
                <a:lnTo>
                  <a:pt x="1574" y="1461"/>
                </a:lnTo>
                <a:lnTo>
                  <a:pt x="1574" y="1461"/>
                </a:lnTo>
                <a:lnTo>
                  <a:pt x="1574" y="1459"/>
                </a:lnTo>
                <a:lnTo>
                  <a:pt x="1576" y="1459"/>
                </a:lnTo>
                <a:lnTo>
                  <a:pt x="1578" y="1457"/>
                </a:lnTo>
                <a:lnTo>
                  <a:pt x="1578" y="1455"/>
                </a:lnTo>
                <a:lnTo>
                  <a:pt x="1576" y="1453"/>
                </a:lnTo>
                <a:lnTo>
                  <a:pt x="1571" y="1451"/>
                </a:lnTo>
                <a:lnTo>
                  <a:pt x="1571" y="1451"/>
                </a:lnTo>
                <a:lnTo>
                  <a:pt x="1569" y="1451"/>
                </a:lnTo>
                <a:lnTo>
                  <a:pt x="1565" y="1453"/>
                </a:lnTo>
                <a:lnTo>
                  <a:pt x="1565" y="1455"/>
                </a:lnTo>
                <a:lnTo>
                  <a:pt x="1565" y="1455"/>
                </a:lnTo>
                <a:lnTo>
                  <a:pt x="1563" y="1455"/>
                </a:lnTo>
                <a:lnTo>
                  <a:pt x="1563" y="1455"/>
                </a:lnTo>
                <a:lnTo>
                  <a:pt x="1563" y="1457"/>
                </a:lnTo>
                <a:lnTo>
                  <a:pt x="1561" y="1459"/>
                </a:lnTo>
                <a:lnTo>
                  <a:pt x="1559" y="1461"/>
                </a:lnTo>
                <a:lnTo>
                  <a:pt x="1555" y="1461"/>
                </a:lnTo>
                <a:lnTo>
                  <a:pt x="1546" y="1468"/>
                </a:lnTo>
                <a:lnTo>
                  <a:pt x="1540" y="1468"/>
                </a:lnTo>
                <a:lnTo>
                  <a:pt x="1538" y="1468"/>
                </a:lnTo>
                <a:lnTo>
                  <a:pt x="1538" y="1468"/>
                </a:lnTo>
                <a:lnTo>
                  <a:pt x="1534" y="1468"/>
                </a:lnTo>
                <a:lnTo>
                  <a:pt x="1534" y="1468"/>
                </a:lnTo>
                <a:lnTo>
                  <a:pt x="1534" y="1470"/>
                </a:lnTo>
                <a:lnTo>
                  <a:pt x="1532" y="1472"/>
                </a:lnTo>
                <a:lnTo>
                  <a:pt x="1532" y="1474"/>
                </a:lnTo>
                <a:lnTo>
                  <a:pt x="1530" y="1476"/>
                </a:lnTo>
                <a:lnTo>
                  <a:pt x="1530" y="1476"/>
                </a:lnTo>
                <a:lnTo>
                  <a:pt x="1530" y="1476"/>
                </a:lnTo>
                <a:lnTo>
                  <a:pt x="1527" y="1474"/>
                </a:lnTo>
                <a:lnTo>
                  <a:pt x="1527" y="1474"/>
                </a:lnTo>
                <a:lnTo>
                  <a:pt x="1530" y="1474"/>
                </a:lnTo>
                <a:lnTo>
                  <a:pt x="1530" y="1474"/>
                </a:lnTo>
                <a:lnTo>
                  <a:pt x="1532" y="1472"/>
                </a:lnTo>
                <a:lnTo>
                  <a:pt x="1530" y="1472"/>
                </a:lnTo>
                <a:lnTo>
                  <a:pt x="1523" y="1472"/>
                </a:lnTo>
                <a:lnTo>
                  <a:pt x="1523" y="1472"/>
                </a:lnTo>
                <a:lnTo>
                  <a:pt x="1519" y="1474"/>
                </a:lnTo>
                <a:lnTo>
                  <a:pt x="1517" y="1476"/>
                </a:lnTo>
                <a:lnTo>
                  <a:pt x="1517" y="1476"/>
                </a:lnTo>
                <a:lnTo>
                  <a:pt x="1515" y="1478"/>
                </a:lnTo>
                <a:lnTo>
                  <a:pt x="1515" y="1480"/>
                </a:lnTo>
                <a:lnTo>
                  <a:pt x="1513" y="1482"/>
                </a:lnTo>
                <a:lnTo>
                  <a:pt x="1511" y="1484"/>
                </a:lnTo>
                <a:lnTo>
                  <a:pt x="1511" y="1484"/>
                </a:lnTo>
                <a:lnTo>
                  <a:pt x="1513" y="1484"/>
                </a:lnTo>
                <a:lnTo>
                  <a:pt x="1513" y="1484"/>
                </a:lnTo>
                <a:lnTo>
                  <a:pt x="1513" y="1484"/>
                </a:lnTo>
                <a:lnTo>
                  <a:pt x="1513" y="1484"/>
                </a:lnTo>
                <a:lnTo>
                  <a:pt x="1513" y="1487"/>
                </a:lnTo>
                <a:lnTo>
                  <a:pt x="1513" y="1489"/>
                </a:lnTo>
                <a:lnTo>
                  <a:pt x="1511" y="1491"/>
                </a:lnTo>
                <a:lnTo>
                  <a:pt x="1513" y="1493"/>
                </a:lnTo>
                <a:lnTo>
                  <a:pt x="1513" y="1493"/>
                </a:lnTo>
                <a:lnTo>
                  <a:pt x="1513" y="1495"/>
                </a:lnTo>
                <a:lnTo>
                  <a:pt x="1511" y="1495"/>
                </a:lnTo>
                <a:lnTo>
                  <a:pt x="1509" y="1495"/>
                </a:lnTo>
                <a:lnTo>
                  <a:pt x="1507" y="1497"/>
                </a:lnTo>
                <a:lnTo>
                  <a:pt x="1504" y="1497"/>
                </a:lnTo>
                <a:lnTo>
                  <a:pt x="1502" y="1501"/>
                </a:lnTo>
                <a:lnTo>
                  <a:pt x="1496" y="1505"/>
                </a:lnTo>
                <a:lnTo>
                  <a:pt x="1496" y="1508"/>
                </a:lnTo>
                <a:lnTo>
                  <a:pt x="1494" y="1508"/>
                </a:lnTo>
                <a:lnTo>
                  <a:pt x="1494" y="1508"/>
                </a:lnTo>
                <a:lnTo>
                  <a:pt x="1494" y="1510"/>
                </a:lnTo>
                <a:lnTo>
                  <a:pt x="1494" y="1510"/>
                </a:lnTo>
                <a:lnTo>
                  <a:pt x="1496" y="1512"/>
                </a:lnTo>
                <a:lnTo>
                  <a:pt x="1496" y="1516"/>
                </a:lnTo>
                <a:lnTo>
                  <a:pt x="1496" y="1518"/>
                </a:lnTo>
                <a:lnTo>
                  <a:pt x="1494" y="1518"/>
                </a:lnTo>
                <a:lnTo>
                  <a:pt x="1494" y="1516"/>
                </a:lnTo>
                <a:lnTo>
                  <a:pt x="1494" y="1516"/>
                </a:lnTo>
                <a:lnTo>
                  <a:pt x="1494" y="1516"/>
                </a:lnTo>
                <a:lnTo>
                  <a:pt x="1494" y="1516"/>
                </a:lnTo>
                <a:lnTo>
                  <a:pt x="1494" y="1514"/>
                </a:lnTo>
                <a:lnTo>
                  <a:pt x="1494" y="1514"/>
                </a:lnTo>
                <a:lnTo>
                  <a:pt x="1494" y="1514"/>
                </a:lnTo>
                <a:lnTo>
                  <a:pt x="1492" y="1512"/>
                </a:lnTo>
                <a:lnTo>
                  <a:pt x="1490" y="1510"/>
                </a:lnTo>
                <a:lnTo>
                  <a:pt x="1488" y="1510"/>
                </a:lnTo>
                <a:lnTo>
                  <a:pt x="1488" y="1508"/>
                </a:lnTo>
                <a:lnTo>
                  <a:pt x="1488" y="1508"/>
                </a:lnTo>
                <a:lnTo>
                  <a:pt x="1481" y="1503"/>
                </a:lnTo>
                <a:lnTo>
                  <a:pt x="1479" y="1501"/>
                </a:lnTo>
                <a:lnTo>
                  <a:pt x="1477" y="1499"/>
                </a:lnTo>
                <a:lnTo>
                  <a:pt x="1471" y="1495"/>
                </a:lnTo>
                <a:lnTo>
                  <a:pt x="1467" y="1495"/>
                </a:lnTo>
                <a:lnTo>
                  <a:pt x="1465" y="1495"/>
                </a:lnTo>
                <a:lnTo>
                  <a:pt x="1465" y="1495"/>
                </a:lnTo>
                <a:lnTo>
                  <a:pt x="1463" y="1495"/>
                </a:lnTo>
                <a:lnTo>
                  <a:pt x="1463" y="1493"/>
                </a:lnTo>
                <a:lnTo>
                  <a:pt x="1460" y="1495"/>
                </a:lnTo>
                <a:lnTo>
                  <a:pt x="1458" y="1493"/>
                </a:lnTo>
                <a:lnTo>
                  <a:pt x="1454" y="1493"/>
                </a:lnTo>
                <a:lnTo>
                  <a:pt x="1454" y="1493"/>
                </a:lnTo>
                <a:lnTo>
                  <a:pt x="1452" y="1495"/>
                </a:lnTo>
                <a:lnTo>
                  <a:pt x="1450" y="1497"/>
                </a:lnTo>
                <a:lnTo>
                  <a:pt x="1450" y="1497"/>
                </a:lnTo>
                <a:lnTo>
                  <a:pt x="1450" y="1497"/>
                </a:lnTo>
                <a:lnTo>
                  <a:pt x="1448" y="1499"/>
                </a:lnTo>
                <a:lnTo>
                  <a:pt x="1442" y="1501"/>
                </a:lnTo>
                <a:lnTo>
                  <a:pt x="1439" y="1501"/>
                </a:lnTo>
                <a:lnTo>
                  <a:pt x="1437" y="1503"/>
                </a:lnTo>
                <a:lnTo>
                  <a:pt x="1433" y="1503"/>
                </a:lnTo>
                <a:lnTo>
                  <a:pt x="1431" y="1505"/>
                </a:lnTo>
                <a:lnTo>
                  <a:pt x="1429" y="1505"/>
                </a:lnTo>
                <a:lnTo>
                  <a:pt x="1427" y="1503"/>
                </a:lnTo>
                <a:lnTo>
                  <a:pt x="1425" y="1501"/>
                </a:lnTo>
                <a:lnTo>
                  <a:pt x="1423" y="1501"/>
                </a:lnTo>
                <a:lnTo>
                  <a:pt x="1423" y="1499"/>
                </a:lnTo>
                <a:lnTo>
                  <a:pt x="1421" y="1499"/>
                </a:lnTo>
                <a:lnTo>
                  <a:pt x="1421" y="1499"/>
                </a:lnTo>
                <a:lnTo>
                  <a:pt x="1423" y="1501"/>
                </a:lnTo>
                <a:lnTo>
                  <a:pt x="1423" y="1501"/>
                </a:lnTo>
                <a:lnTo>
                  <a:pt x="1423" y="1503"/>
                </a:lnTo>
                <a:lnTo>
                  <a:pt x="1421" y="1501"/>
                </a:lnTo>
                <a:lnTo>
                  <a:pt x="1419" y="1503"/>
                </a:lnTo>
                <a:lnTo>
                  <a:pt x="1419" y="1501"/>
                </a:lnTo>
                <a:lnTo>
                  <a:pt x="1416" y="1501"/>
                </a:lnTo>
                <a:lnTo>
                  <a:pt x="1416" y="1499"/>
                </a:lnTo>
                <a:lnTo>
                  <a:pt x="1416" y="1499"/>
                </a:lnTo>
                <a:lnTo>
                  <a:pt x="1416" y="1499"/>
                </a:lnTo>
                <a:lnTo>
                  <a:pt x="1416" y="1499"/>
                </a:lnTo>
                <a:lnTo>
                  <a:pt x="1416" y="1499"/>
                </a:lnTo>
                <a:lnTo>
                  <a:pt x="1414" y="1499"/>
                </a:lnTo>
                <a:lnTo>
                  <a:pt x="1414" y="1497"/>
                </a:lnTo>
                <a:lnTo>
                  <a:pt x="1414" y="1497"/>
                </a:lnTo>
                <a:lnTo>
                  <a:pt x="1414" y="1495"/>
                </a:lnTo>
                <a:lnTo>
                  <a:pt x="1412" y="1495"/>
                </a:lnTo>
                <a:lnTo>
                  <a:pt x="1412" y="1493"/>
                </a:lnTo>
                <a:lnTo>
                  <a:pt x="1410" y="1493"/>
                </a:lnTo>
                <a:lnTo>
                  <a:pt x="1408" y="1493"/>
                </a:lnTo>
                <a:lnTo>
                  <a:pt x="1408" y="1491"/>
                </a:lnTo>
                <a:lnTo>
                  <a:pt x="1408" y="1491"/>
                </a:lnTo>
                <a:lnTo>
                  <a:pt x="1404" y="1487"/>
                </a:lnTo>
                <a:lnTo>
                  <a:pt x="1404" y="1487"/>
                </a:lnTo>
                <a:lnTo>
                  <a:pt x="1400" y="1482"/>
                </a:lnTo>
                <a:lnTo>
                  <a:pt x="1400" y="1480"/>
                </a:lnTo>
                <a:lnTo>
                  <a:pt x="1398" y="1476"/>
                </a:lnTo>
                <a:lnTo>
                  <a:pt x="1398" y="1476"/>
                </a:lnTo>
                <a:lnTo>
                  <a:pt x="1395" y="1474"/>
                </a:lnTo>
                <a:lnTo>
                  <a:pt x="1395" y="1474"/>
                </a:lnTo>
                <a:lnTo>
                  <a:pt x="1395" y="1474"/>
                </a:lnTo>
                <a:lnTo>
                  <a:pt x="1393" y="1472"/>
                </a:lnTo>
                <a:lnTo>
                  <a:pt x="1393" y="1470"/>
                </a:lnTo>
                <a:lnTo>
                  <a:pt x="1393" y="1468"/>
                </a:lnTo>
                <a:lnTo>
                  <a:pt x="1393" y="1468"/>
                </a:lnTo>
                <a:lnTo>
                  <a:pt x="1393" y="1466"/>
                </a:lnTo>
                <a:lnTo>
                  <a:pt x="1393" y="1466"/>
                </a:lnTo>
                <a:lnTo>
                  <a:pt x="1395" y="1463"/>
                </a:lnTo>
                <a:lnTo>
                  <a:pt x="1395" y="1463"/>
                </a:lnTo>
                <a:lnTo>
                  <a:pt x="1395" y="1461"/>
                </a:lnTo>
                <a:lnTo>
                  <a:pt x="1395" y="1461"/>
                </a:lnTo>
                <a:lnTo>
                  <a:pt x="1393" y="1461"/>
                </a:lnTo>
                <a:lnTo>
                  <a:pt x="1393" y="1461"/>
                </a:lnTo>
                <a:lnTo>
                  <a:pt x="1393" y="1459"/>
                </a:lnTo>
                <a:lnTo>
                  <a:pt x="1393" y="1459"/>
                </a:lnTo>
                <a:lnTo>
                  <a:pt x="1393" y="1459"/>
                </a:lnTo>
                <a:lnTo>
                  <a:pt x="1393" y="1459"/>
                </a:lnTo>
                <a:lnTo>
                  <a:pt x="1393" y="1457"/>
                </a:lnTo>
                <a:lnTo>
                  <a:pt x="1395" y="1457"/>
                </a:lnTo>
                <a:lnTo>
                  <a:pt x="1395" y="1457"/>
                </a:lnTo>
                <a:lnTo>
                  <a:pt x="1395" y="1457"/>
                </a:lnTo>
                <a:lnTo>
                  <a:pt x="1395" y="1455"/>
                </a:lnTo>
                <a:lnTo>
                  <a:pt x="1395" y="1453"/>
                </a:lnTo>
                <a:lnTo>
                  <a:pt x="1395" y="1453"/>
                </a:lnTo>
                <a:lnTo>
                  <a:pt x="1395" y="1453"/>
                </a:lnTo>
                <a:lnTo>
                  <a:pt x="1393" y="1451"/>
                </a:lnTo>
                <a:lnTo>
                  <a:pt x="1395" y="1451"/>
                </a:lnTo>
                <a:lnTo>
                  <a:pt x="1395" y="1449"/>
                </a:lnTo>
                <a:lnTo>
                  <a:pt x="1395" y="1449"/>
                </a:lnTo>
                <a:lnTo>
                  <a:pt x="1398" y="1447"/>
                </a:lnTo>
                <a:lnTo>
                  <a:pt x="1398" y="1449"/>
                </a:lnTo>
                <a:lnTo>
                  <a:pt x="1398" y="1449"/>
                </a:lnTo>
                <a:lnTo>
                  <a:pt x="1395" y="1451"/>
                </a:lnTo>
                <a:lnTo>
                  <a:pt x="1395" y="1451"/>
                </a:lnTo>
                <a:lnTo>
                  <a:pt x="1398" y="1453"/>
                </a:lnTo>
                <a:lnTo>
                  <a:pt x="1398" y="1453"/>
                </a:lnTo>
                <a:lnTo>
                  <a:pt x="1398" y="1453"/>
                </a:lnTo>
                <a:lnTo>
                  <a:pt x="1398" y="1451"/>
                </a:lnTo>
                <a:lnTo>
                  <a:pt x="1398" y="1449"/>
                </a:lnTo>
                <a:lnTo>
                  <a:pt x="1398" y="1445"/>
                </a:lnTo>
                <a:lnTo>
                  <a:pt x="1398" y="1438"/>
                </a:lnTo>
                <a:lnTo>
                  <a:pt x="1398" y="1432"/>
                </a:lnTo>
                <a:lnTo>
                  <a:pt x="1400" y="1430"/>
                </a:lnTo>
                <a:lnTo>
                  <a:pt x="1400" y="1428"/>
                </a:lnTo>
                <a:lnTo>
                  <a:pt x="1402" y="1426"/>
                </a:lnTo>
                <a:lnTo>
                  <a:pt x="1402" y="1426"/>
                </a:lnTo>
                <a:lnTo>
                  <a:pt x="1402" y="1424"/>
                </a:lnTo>
                <a:lnTo>
                  <a:pt x="1402" y="1417"/>
                </a:lnTo>
                <a:lnTo>
                  <a:pt x="1400" y="1417"/>
                </a:lnTo>
                <a:lnTo>
                  <a:pt x="1400" y="1417"/>
                </a:lnTo>
                <a:lnTo>
                  <a:pt x="1400" y="1417"/>
                </a:lnTo>
                <a:lnTo>
                  <a:pt x="1400" y="1415"/>
                </a:lnTo>
                <a:lnTo>
                  <a:pt x="1400" y="1415"/>
                </a:lnTo>
                <a:lnTo>
                  <a:pt x="1402" y="1415"/>
                </a:lnTo>
                <a:lnTo>
                  <a:pt x="1402" y="1417"/>
                </a:lnTo>
                <a:lnTo>
                  <a:pt x="1402" y="1417"/>
                </a:lnTo>
                <a:lnTo>
                  <a:pt x="1402" y="1415"/>
                </a:lnTo>
                <a:lnTo>
                  <a:pt x="1402" y="1415"/>
                </a:lnTo>
                <a:lnTo>
                  <a:pt x="1404" y="1415"/>
                </a:lnTo>
                <a:lnTo>
                  <a:pt x="1402" y="1413"/>
                </a:lnTo>
                <a:lnTo>
                  <a:pt x="1402" y="1413"/>
                </a:lnTo>
                <a:lnTo>
                  <a:pt x="1400" y="1411"/>
                </a:lnTo>
                <a:lnTo>
                  <a:pt x="1395" y="1409"/>
                </a:lnTo>
                <a:lnTo>
                  <a:pt x="1395" y="1409"/>
                </a:lnTo>
                <a:lnTo>
                  <a:pt x="1398" y="1409"/>
                </a:lnTo>
                <a:lnTo>
                  <a:pt x="1398" y="1411"/>
                </a:lnTo>
                <a:lnTo>
                  <a:pt x="1398" y="1411"/>
                </a:lnTo>
                <a:lnTo>
                  <a:pt x="1398" y="1411"/>
                </a:lnTo>
                <a:lnTo>
                  <a:pt x="1395" y="1411"/>
                </a:lnTo>
                <a:lnTo>
                  <a:pt x="1395" y="1411"/>
                </a:lnTo>
                <a:lnTo>
                  <a:pt x="1393" y="1411"/>
                </a:lnTo>
                <a:lnTo>
                  <a:pt x="1393" y="1409"/>
                </a:lnTo>
                <a:lnTo>
                  <a:pt x="1393" y="1409"/>
                </a:lnTo>
                <a:lnTo>
                  <a:pt x="1391" y="1409"/>
                </a:lnTo>
                <a:lnTo>
                  <a:pt x="1391" y="1409"/>
                </a:lnTo>
                <a:lnTo>
                  <a:pt x="1389" y="1409"/>
                </a:lnTo>
                <a:lnTo>
                  <a:pt x="1389" y="1409"/>
                </a:lnTo>
                <a:lnTo>
                  <a:pt x="1389" y="1407"/>
                </a:lnTo>
                <a:lnTo>
                  <a:pt x="1389" y="1407"/>
                </a:lnTo>
                <a:lnTo>
                  <a:pt x="1389" y="1407"/>
                </a:lnTo>
                <a:lnTo>
                  <a:pt x="1391" y="1407"/>
                </a:lnTo>
                <a:lnTo>
                  <a:pt x="1393" y="1409"/>
                </a:lnTo>
                <a:lnTo>
                  <a:pt x="1393" y="1407"/>
                </a:lnTo>
                <a:lnTo>
                  <a:pt x="1387" y="1403"/>
                </a:lnTo>
                <a:lnTo>
                  <a:pt x="1383" y="1401"/>
                </a:lnTo>
                <a:lnTo>
                  <a:pt x="1383" y="1403"/>
                </a:lnTo>
                <a:lnTo>
                  <a:pt x="1385" y="1403"/>
                </a:lnTo>
                <a:lnTo>
                  <a:pt x="1385" y="1403"/>
                </a:lnTo>
                <a:lnTo>
                  <a:pt x="1383" y="1403"/>
                </a:lnTo>
                <a:lnTo>
                  <a:pt x="1383" y="1403"/>
                </a:lnTo>
                <a:lnTo>
                  <a:pt x="1381" y="1401"/>
                </a:lnTo>
                <a:lnTo>
                  <a:pt x="1377" y="1401"/>
                </a:lnTo>
                <a:lnTo>
                  <a:pt x="1377" y="1401"/>
                </a:lnTo>
                <a:lnTo>
                  <a:pt x="1375" y="1401"/>
                </a:lnTo>
                <a:lnTo>
                  <a:pt x="1368" y="1401"/>
                </a:lnTo>
                <a:lnTo>
                  <a:pt x="1364" y="1399"/>
                </a:lnTo>
                <a:lnTo>
                  <a:pt x="1362" y="1399"/>
                </a:lnTo>
                <a:lnTo>
                  <a:pt x="1362" y="1399"/>
                </a:lnTo>
                <a:lnTo>
                  <a:pt x="1362" y="1401"/>
                </a:lnTo>
                <a:lnTo>
                  <a:pt x="1360" y="1401"/>
                </a:lnTo>
                <a:lnTo>
                  <a:pt x="1360" y="1401"/>
                </a:lnTo>
                <a:lnTo>
                  <a:pt x="1356" y="1403"/>
                </a:lnTo>
                <a:lnTo>
                  <a:pt x="1356" y="1403"/>
                </a:lnTo>
                <a:lnTo>
                  <a:pt x="1351" y="1403"/>
                </a:lnTo>
                <a:lnTo>
                  <a:pt x="1349" y="1403"/>
                </a:lnTo>
                <a:lnTo>
                  <a:pt x="1343" y="1403"/>
                </a:lnTo>
                <a:lnTo>
                  <a:pt x="1341" y="1403"/>
                </a:lnTo>
                <a:lnTo>
                  <a:pt x="1341" y="1403"/>
                </a:lnTo>
                <a:lnTo>
                  <a:pt x="1339" y="1403"/>
                </a:lnTo>
                <a:lnTo>
                  <a:pt x="1339" y="1401"/>
                </a:lnTo>
                <a:lnTo>
                  <a:pt x="1337" y="1401"/>
                </a:lnTo>
                <a:lnTo>
                  <a:pt x="1335" y="1401"/>
                </a:lnTo>
                <a:lnTo>
                  <a:pt x="1335" y="1401"/>
                </a:lnTo>
                <a:lnTo>
                  <a:pt x="1333" y="1403"/>
                </a:lnTo>
                <a:lnTo>
                  <a:pt x="1333" y="1403"/>
                </a:lnTo>
                <a:lnTo>
                  <a:pt x="1331" y="1405"/>
                </a:lnTo>
                <a:lnTo>
                  <a:pt x="1331" y="1403"/>
                </a:lnTo>
                <a:lnTo>
                  <a:pt x="1324" y="1401"/>
                </a:lnTo>
                <a:lnTo>
                  <a:pt x="1324" y="1401"/>
                </a:lnTo>
                <a:lnTo>
                  <a:pt x="1324" y="1401"/>
                </a:lnTo>
                <a:lnTo>
                  <a:pt x="1324" y="1403"/>
                </a:lnTo>
                <a:lnTo>
                  <a:pt x="1324" y="1403"/>
                </a:lnTo>
                <a:lnTo>
                  <a:pt x="1322" y="1403"/>
                </a:lnTo>
                <a:lnTo>
                  <a:pt x="1322" y="1401"/>
                </a:lnTo>
                <a:lnTo>
                  <a:pt x="1320" y="1401"/>
                </a:lnTo>
                <a:lnTo>
                  <a:pt x="1320" y="1401"/>
                </a:lnTo>
                <a:lnTo>
                  <a:pt x="1320" y="1401"/>
                </a:lnTo>
                <a:lnTo>
                  <a:pt x="1320" y="1399"/>
                </a:lnTo>
                <a:lnTo>
                  <a:pt x="1322" y="1396"/>
                </a:lnTo>
                <a:lnTo>
                  <a:pt x="1324" y="1394"/>
                </a:lnTo>
                <a:lnTo>
                  <a:pt x="1326" y="1392"/>
                </a:lnTo>
                <a:lnTo>
                  <a:pt x="1326" y="1392"/>
                </a:lnTo>
                <a:lnTo>
                  <a:pt x="1328" y="1390"/>
                </a:lnTo>
                <a:lnTo>
                  <a:pt x="1328" y="1386"/>
                </a:lnTo>
                <a:lnTo>
                  <a:pt x="1328" y="1382"/>
                </a:lnTo>
                <a:lnTo>
                  <a:pt x="1328" y="1380"/>
                </a:lnTo>
                <a:lnTo>
                  <a:pt x="1328" y="1380"/>
                </a:lnTo>
                <a:lnTo>
                  <a:pt x="1331" y="1378"/>
                </a:lnTo>
                <a:lnTo>
                  <a:pt x="1328" y="1375"/>
                </a:lnTo>
                <a:lnTo>
                  <a:pt x="1331" y="1373"/>
                </a:lnTo>
                <a:lnTo>
                  <a:pt x="1331" y="1371"/>
                </a:lnTo>
                <a:lnTo>
                  <a:pt x="1331" y="1369"/>
                </a:lnTo>
                <a:lnTo>
                  <a:pt x="1333" y="1367"/>
                </a:lnTo>
                <a:lnTo>
                  <a:pt x="1331" y="1365"/>
                </a:lnTo>
                <a:lnTo>
                  <a:pt x="1328" y="1365"/>
                </a:lnTo>
                <a:lnTo>
                  <a:pt x="1328" y="1365"/>
                </a:lnTo>
                <a:lnTo>
                  <a:pt x="1328" y="1365"/>
                </a:lnTo>
                <a:lnTo>
                  <a:pt x="1328" y="1363"/>
                </a:lnTo>
                <a:lnTo>
                  <a:pt x="1328" y="1363"/>
                </a:lnTo>
                <a:lnTo>
                  <a:pt x="1331" y="1361"/>
                </a:lnTo>
                <a:lnTo>
                  <a:pt x="1331" y="1359"/>
                </a:lnTo>
                <a:lnTo>
                  <a:pt x="1331" y="1359"/>
                </a:lnTo>
                <a:lnTo>
                  <a:pt x="1333" y="1357"/>
                </a:lnTo>
                <a:lnTo>
                  <a:pt x="1333" y="1357"/>
                </a:lnTo>
                <a:lnTo>
                  <a:pt x="1333" y="1359"/>
                </a:lnTo>
                <a:lnTo>
                  <a:pt x="1333" y="1363"/>
                </a:lnTo>
                <a:lnTo>
                  <a:pt x="1333" y="1363"/>
                </a:lnTo>
                <a:lnTo>
                  <a:pt x="1333" y="1363"/>
                </a:lnTo>
                <a:lnTo>
                  <a:pt x="1335" y="1365"/>
                </a:lnTo>
                <a:lnTo>
                  <a:pt x="1335" y="1367"/>
                </a:lnTo>
                <a:lnTo>
                  <a:pt x="1335" y="1365"/>
                </a:lnTo>
                <a:lnTo>
                  <a:pt x="1337" y="1363"/>
                </a:lnTo>
                <a:lnTo>
                  <a:pt x="1337" y="1361"/>
                </a:lnTo>
                <a:lnTo>
                  <a:pt x="1339" y="1359"/>
                </a:lnTo>
                <a:lnTo>
                  <a:pt x="1339" y="1354"/>
                </a:lnTo>
                <a:lnTo>
                  <a:pt x="1341" y="1350"/>
                </a:lnTo>
                <a:lnTo>
                  <a:pt x="1339" y="1350"/>
                </a:lnTo>
                <a:lnTo>
                  <a:pt x="1339" y="1350"/>
                </a:lnTo>
                <a:lnTo>
                  <a:pt x="1339" y="1352"/>
                </a:lnTo>
                <a:lnTo>
                  <a:pt x="1337" y="1350"/>
                </a:lnTo>
                <a:lnTo>
                  <a:pt x="1337" y="1350"/>
                </a:lnTo>
                <a:lnTo>
                  <a:pt x="1339" y="1350"/>
                </a:lnTo>
                <a:lnTo>
                  <a:pt x="1339" y="1348"/>
                </a:lnTo>
                <a:lnTo>
                  <a:pt x="1339" y="1348"/>
                </a:lnTo>
                <a:lnTo>
                  <a:pt x="1341" y="1348"/>
                </a:lnTo>
                <a:lnTo>
                  <a:pt x="1341" y="1348"/>
                </a:lnTo>
                <a:lnTo>
                  <a:pt x="1341" y="1346"/>
                </a:lnTo>
                <a:lnTo>
                  <a:pt x="1341" y="1346"/>
                </a:lnTo>
                <a:lnTo>
                  <a:pt x="1339" y="1346"/>
                </a:lnTo>
                <a:lnTo>
                  <a:pt x="1339" y="1346"/>
                </a:lnTo>
                <a:lnTo>
                  <a:pt x="1339" y="1346"/>
                </a:lnTo>
                <a:lnTo>
                  <a:pt x="1337" y="1346"/>
                </a:lnTo>
                <a:lnTo>
                  <a:pt x="1337" y="1346"/>
                </a:lnTo>
                <a:lnTo>
                  <a:pt x="1339" y="1344"/>
                </a:lnTo>
                <a:lnTo>
                  <a:pt x="1341" y="1342"/>
                </a:lnTo>
                <a:lnTo>
                  <a:pt x="1341" y="1342"/>
                </a:lnTo>
                <a:lnTo>
                  <a:pt x="1341" y="1342"/>
                </a:lnTo>
                <a:lnTo>
                  <a:pt x="1341" y="1342"/>
                </a:lnTo>
                <a:lnTo>
                  <a:pt x="1341" y="1340"/>
                </a:lnTo>
                <a:lnTo>
                  <a:pt x="1341" y="1338"/>
                </a:lnTo>
                <a:lnTo>
                  <a:pt x="1341" y="1338"/>
                </a:lnTo>
                <a:lnTo>
                  <a:pt x="1343" y="1334"/>
                </a:lnTo>
                <a:lnTo>
                  <a:pt x="1347" y="1331"/>
                </a:lnTo>
                <a:lnTo>
                  <a:pt x="1349" y="1329"/>
                </a:lnTo>
                <a:lnTo>
                  <a:pt x="1349" y="1327"/>
                </a:lnTo>
                <a:lnTo>
                  <a:pt x="1349" y="1325"/>
                </a:lnTo>
                <a:lnTo>
                  <a:pt x="1351" y="1323"/>
                </a:lnTo>
                <a:lnTo>
                  <a:pt x="1349" y="1323"/>
                </a:lnTo>
                <a:lnTo>
                  <a:pt x="1349" y="1321"/>
                </a:lnTo>
                <a:lnTo>
                  <a:pt x="1349" y="1319"/>
                </a:lnTo>
                <a:lnTo>
                  <a:pt x="1349" y="1319"/>
                </a:lnTo>
                <a:lnTo>
                  <a:pt x="1347" y="1317"/>
                </a:lnTo>
                <a:lnTo>
                  <a:pt x="1345" y="1317"/>
                </a:lnTo>
                <a:lnTo>
                  <a:pt x="1345" y="1317"/>
                </a:lnTo>
                <a:lnTo>
                  <a:pt x="1343" y="1317"/>
                </a:lnTo>
                <a:lnTo>
                  <a:pt x="1341" y="1317"/>
                </a:lnTo>
                <a:lnTo>
                  <a:pt x="1341" y="1317"/>
                </a:lnTo>
                <a:lnTo>
                  <a:pt x="1343" y="1317"/>
                </a:lnTo>
                <a:lnTo>
                  <a:pt x="1343" y="1317"/>
                </a:lnTo>
                <a:lnTo>
                  <a:pt x="1345" y="1317"/>
                </a:lnTo>
                <a:lnTo>
                  <a:pt x="1345" y="1317"/>
                </a:lnTo>
                <a:lnTo>
                  <a:pt x="1345" y="1317"/>
                </a:lnTo>
                <a:lnTo>
                  <a:pt x="1345" y="1319"/>
                </a:lnTo>
                <a:lnTo>
                  <a:pt x="1345" y="1319"/>
                </a:lnTo>
                <a:lnTo>
                  <a:pt x="1343" y="1319"/>
                </a:lnTo>
                <a:lnTo>
                  <a:pt x="1341" y="1319"/>
                </a:lnTo>
                <a:lnTo>
                  <a:pt x="1337" y="1317"/>
                </a:lnTo>
                <a:lnTo>
                  <a:pt x="1337" y="1317"/>
                </a:lnTo>
                <a:lnTo>
                  <a:pt x="1333" y="1317"/>
                </a:lnTo>
                <a:lnTo>
                  <a:pt x="1331" y="1317"/>
                </a:lnTo>
                <a:lnTo>
                  <a:pt x="1331" y="1317"/>
                </a:lnTo>
                <a:lnTo>
                  <a:pt x="1331" y="1317"/>
                </a:lnTo>
                <a:lnTo>
                  <a:pt x="1331" y="1317"/>
                </a:lnTo>
                <a:lnTo>
                  <a:pt x="1328" y="1317"/>
                </a:lnTo>
                <a:lnTo>
                  <a:pt x="1326" y="1317"/>
                </a:lnTo>
                <a:lnTo>
                  <a:pt x="1324" y="1317"/>
                </a:lnTo>
                <a:lnTo>
                  <a:pt x="1322" y="1319"/>
                </a:lnTo>
                <a:lnTo>
                  <a:pt x="1320" y="1319"/>
                </a:lnTo>
                <a:lnTo>
                  <a:pt x="1307" y="1321"/>
                </a:lnTo>
                <a:lnTo>
                  <a:pt x="1305" y="1321"/>
                </a:lnTo>
                <a:lnTo>
                  <a:pt x="1301" y="1323"/>
                </a:lnTo>
                <a:lnTo>
                  <a:pt x="1299" y="1325"/>
                </a:lnTo>
                <a:lnTo>
                  <a:pt x="1297" y="1329"/>
                </a:lnTo>
                <a:lnTo>
                  <a:pt x="1297" y="1329"/>
                </a:lnTo>
                <a:lnTo>
                  <a:pt x="1297" y="1331"/>
                </a:lnTo>
                <a:lnTo>
                  <a:pt x="1297" y="1336"/>
                </a:lnTo>
                <a:lnTo>
                  <a:pt x="1297" y="1338"/>
                </a:lnTo>
                <a:lnTo>
                  <a:pt x="1297" y="1340"/>
                </a:lnTo>
                <a:lnTo>
                  <a:pt x="1297" y="1342"/>
                </a:lnTo>
                <a:lnTo>
                  <a:pt x="1297" y="1342"/>
                </a:lnTo>
                <a:lnTo>
                  <a:pt x="1295" y="1344"/>
                </a:lnTo>
                <a:lnTo>
                  <a:pt x="1293" y="1344"/>
                </a:lnTo>
                <a:lnTo>
                  <a:pt x="1293" y="1350"/>
                </a:lnTo>
                <a:lnTo>
                  <a:pt x="1291" y="1352"/>
                </a:lnTo>
                <a:lnTo>
                  <a:pt x="1289" y="1354"/>
                </a:lnTo>
                <a:lnTo>
                  <a:pt x="1287" y="1354"/>
                </a:lnTo>
                <a:lnTo>
                  <a:pt x="1282" y="1357"/>
                </a:lnTo>
                <a:lnTo>
                  <a:pt x="1282" y="1357"/>
                </a:lnTo>
                <a:lnTo>
                  <a:pt x="1282" y="1359"/>
                </a:lnTo>
                <a:lnTo>
                  <a:pt x="1282" y="1359"/>
                </a:lnTo>
                <a:lnTo>
                  <a:pt x="1284" y="1357"/>
                </a:lnTo>
                <a:lnTo>
                  <a:pt x="1284" y="1357"/>
                </a:lnTo>
                <a:lnTo>
                  <a:pt x="1284" y="1359"/>
                </a:lnTo>
                <a:lnTo>
                  <a:pt x="1284" y="1359"/>
                </a:lnTo>
                <a:lnTo>
                  <a:pt x="1284" y="1359"/>
                </a:lnTo>
                <a:lnTo>
                  <a:pt x="1284" y="1359"/>
                </a:lnTo>
                <a:lnTo>
                  <a:pt x="1284" y="1361"/>
                </a:lnTo>
                <a:lnTo>
                  <a:pt x="1282" y="1363"/>
                </a:lnTo>
                <a:lnTo>
                  <a:pt x="1282" y="1363"/>
                </a:lnTo>
                <a:lnTo>
                  <a:pt x="1280" y="1363"/>
                </a:lnTo>
                <a:lnTo>
                  <a:pt x="1278" y="1363"/>
                </a:lnTo>
                <a:lnTo>
                  <a:pt x="1276" y="1363"/>
                </a:lnTo>
                <a:lnTo>
                  <a:pt x="1276" y="1361"/>
                </a:lnTo>
                <a:lnTo>
                  <a:pt x="1276" y="1361"/>
                </a:lnTo>
                <a:lnTo>
                  <a:pt x="1276" y="1361"/>
                </a:lnTo>
                <a:lnTo>
                  <a:pt x="1276" y="1359"/>
                </a:lnTo>
                <a:lnTo>
                  <a:pt x="1274" y="1359"/>
                </a:lnTo>
                <a:lnTo>
                  <a:pt x="1272" y="1361"/>
                </a:lnTo>
                <a:lnTo>
                  <a:pt x="1268" y="1361"/>
                </a:lnTo>
                <a:lnTo>
                  <a:pt x="1268" y="1361"/>
                </a:lnTo>
                <a:lnTo>
                  <a:pt x="1266" y="1361"/>
                </a:lnTo>
                <a:lnTo>
                  <a:pt x="1263" y="1361"/>
                </a:lnTo>
                <a:lnTo>
                  <a:pt x="1263" y="1363"/>
                </a:lnTo>
                <a:lnTo>
                  <a:pt x="1261" y="1363"/>
                </a:lnTo>
                <a:lnTo>
                  <a:pt x="1259" y="1363"/>
                </a:lnTo>
                <a:lnTo>
                  <a:pt x="1257" y="1363"/>
                </a:lnTo>
                <a:lnTo>
                  <a:pt x="1253" y="1363"/>
                </a:lnTo>
                <a:lnTo>
                  <a:pt x="1249" y="1365"/>
                </a:lnTo>
                <a:lnTo>
                  <a:pt x="1247" y="1365"/>
                </a:lnTo>
                <a:lnTo>
                  <a:pt x="1243" y="1367"/>
                </a:lnTo>
                <a:lnTo>
                  <a:pt x="1240" y="1367"/>
                </a:lnTo>
                <a:lnTo>
                  <a:pt x="1238" y="1367"/>
                </a:lnTo>
                <a:lnTo>
                  <a:pt x="1238" y="1367"/>
                </a:lnTo>
                <a:lnTo>
                  <a:pt x="1236" y="1365"/>
                </a:lnTo>
                <a:lnTo>
                  <a:pt x="1234" y="1363"/>
                </a:lnTo>
                <a:lnTo>
                  <a:pt x="1232" y="1361"/>
                </a:lnTo>
                <a:lnTo>
                  <a:pt x="1228" y="1359"/>
                </a:lnTo>
                <a:lnTo>
                  <a:pt x="1224" y="1359"/>
                </a:lnTo>
                <a:lnTo>
                  <a:pt x="1222" y="1359"/>
                </a:lnTo>
                <a:lnTo>
                  <a:pt x="1222" y="1359"/>
                </a:lnTo>
                <a:lnTo>
                  <a:pt x="1222" y="1359"/>
                </a:lnTo>
                <a:lnTo>
                  <a:pt x="1224" y="1361"/>
                </a:lnTo>
                <a:lnTo>
                  <a:pt x="1222" y="1361"/>
                </a:lnTo>
                <a:lnTo>
                  <a:pt x="1219" y="1359"/>
                </a:lnTo>
                <a:lnTo>
                  <a:pt x="1217" y="1359"/>
                </a:lnTo>
                <a:lnTo>
                  <a:pt x="1217" y="1357"/>
                </a:lnTo>
                <a:lnTo>
                  <a:pt x="1219" y="1359"/>
                </a:lnTo>
                <a:lnTo>
                  <a:pt x="1219" y="1359"/>
                </a:lnTo>
                <a:lnTo>
                  <a:pt x="1217" y="1357"/>
                </a:lnTo>
                <a:lnTo>
                  <a:pt x="1217" y="1354"/>
                </a:lnTo>
                <a:lnTo>
                  <a:pt x="1215" y="1354"/>
                </a:lnTo>
                <a:lnTo>
                  <a:pt x="1215" y="1352"/>
                </a:lnTo>
                <a:lnTo>
                  <a:pt x="1213" y="1350"/>
                </a:lnTo>
                <a:lnTo>
                  <a:pt x="1213" y="1348"/>
                </a:lnTo>
                <a:lnTo>
                  <a:pt x="1211" y="1346"/>
                </a:lnTo>
                <a:lnTo>
                  <a:pt x="1211" y="1342"/>
                </a:lnTo>
                <a:lnTo>
                  <a:pt x="1207" y="1338"/>
                </a:lnTo>
                <a:lnTo>
                  <a:pt x="1201" y="1331"/>
                </a:lnTo>
                <a:lnTo>
                  <a:pt x="1201" y="1329"/>
                </a:lnTo>
                <a:lnTo>
                  <a:pt x="1201" y="1329"/>
                </a:lnTo>
                <a:lnTo>
                  <a:pt x="1196" y="1323"/>
                </a:lnTo>
                <a:lnTo>
                  <a:pt x="1194" y="1319"/>
                </a:lnTo>
                <a:lnTo>
                  <a:pt x="1194" y="1319"/>
                </a:lnTo>
                <a:lnTo>
                  <a:pt x="1194" y="1319"/>
                </a:lnTo>
                <a:lnTo>
                  <a:pt x="1194" y="1317"/>
                </a:lnTo>
                <a:lnTo>
                  <a:pt x="1194" y="1317"/>
                </a:lnTo>
                <a:lnTo>
                  <a:pt x="1192" y="1317"/>
                </a:lnTo>
                <a:lnTo>
                  <a:pt x="1192" y="1310"/>
                </a:lnTo>
                <a:lnTo>
                  <a:pt x="1194" y="1315"/>
                </a:lnTo>
                <a:lnTo>
                  <a:pt x="1196" y="1317"/>
                </a:lnTo>
                <a:lnTo>
                  <a:pt x="1196" y="1317"/>
                </a:lnTo>
                <a:lnTo>
                  <a:pt x="1196" y="1317"/>
                </a:lnTo>
                <a:lnTo>
                  <a:pt x="1196" y="1319"/>
                </a:lnTo>
                <a:lnTo>
                  <a:pt x="1196" y="1321"/>
                </a:lnTo>
                <a:lnTo>
                  <a:pt x="1196" y="1321"/>
                </a:lnTo>
                <a:lnTo>
                  <a:pt x="1196" y="1319"/>
                </a:lnTo>
                <a:lnTo>
                  <a:pt x="1199" y="1319"/>
                </a:lnTo>
                <a:lnTo>
                  <a:pt x="1199" y="1317"/>
                </a:lnTo>
                <a:lnTo>
                  <a:pt x="1196" y="1317"/>
                </a:lnTo>
                <a:lnTo>
                  <a:pt x="1196" y="1315"/>
                </a:lnTo>
                <a:lnTo>
                  <a:pt x="1194" y="1313"/>
                </a:lnTo>
                <a:lnTo>
                  <a:pt x="1192" y="1308"/>
                </a:lnTo>
                <a:lnTo>
                  <a:pt x="1190" y="1306"/>
                </a:lnTo>
                <a:lnTo>
                  <a:pt x="1190" y="1302"/>
                </a:lnTo>
                <a:lnTo>
                  <a:pt x="1190" y="1302"/>
                </a:lnTo>
                <a:lnTo>
                  <a:pt x="1190" y="1300"/>
                </a:lnTo>
                <a:lnTo>
                  <a:pt x="1190" y="1298"/>
                </a:lnTo>
                <a:lnTo>
                  <a:pt x="1192" y="1298"/>
                </a:lnTo>
                <a:lnTo>
                  <a:pt x="1192" y="1296"/>
                </a:lnTo>
                <a:lnTo>
                  <a:pt x="1192" y="1289"/>
                </a:lnTo>
                <a:lnTo>
                  <a:pt x="1192" y="1283"/>
                </a:lnTo>
                <a:lnTo>
                  <a:pt x="1192" y="1283"/>
                </a:lnTo>
                <a:lnTo>
                  <a:pt x="1192" y="1283"/>
                </a:lnTo>
                <a:lnTo>
                  <a:pt x="1192" y="1281"/>
                </a:lnTo>
                <a:lnTo>
                  <a:pt x="1192" y="1275"/>
                </a:lnTo>
                <a:lnTo>
                  <a:pt x="1194" y="1264"/>
                </a:lnTo>
                <a:lnTo>
                  <a:pt x="1196" y="1262"/>
                </a:lnTo>
                <a:lnTo>
                  <a:pt x="1199" y="1256"/>
                </a:lnTo>
                <a:lnTo>
                  <a:pt x="1201" y="1254"/>
                </a:lnTo>
                <a:lnTo>
                  <a:pt x="1201" y="1250"/>
                </a:lnTo>
                <a:lnTo>
                  <a:pt x="1201" y="1248"/>
                </a:lnTo>
                <a:lnTo>
                  <a:pt x="1199" y="1248"/>
                </a:lnTo>
                <a:lnTo>
                  <a:pt x="1196" y="1243"/>
                </a:lnTo>
                <a:lnTo>
                  <a:pt x="1196" y="1241"/>
                </a:lnTo>
                <a:lnTo>
                  <a:pt x="1196" y="1239"/>
                </a:lnTo>
                <a:lnTo>
                  <a:pt x="1194" y="1237"/>
                </a:lnTo>
                <a:lnTo>
                  <a:pt x="1194" y="1235"/>
                </a:lnTo>
                <a:lnTo>
                  <a:pt x="1194" y="1235"/>
                </a:lnTo>
                <a:lnTo>
                  <a:pt x="1194" y="1233"/>
                </a:lnTo>
                <a:lnTo>
                  <a:pt x="1196" y="1233"/>
                </a:lnTo>
                <a:lnTo>
                  <a:pt x="1196" y="1231"/>
                </a:lnTo>
                <a:lnTo>
                  <a:pt x="1196" y="1231"/>
                </a:lnTo>
                <a:lnTo>
                  <a:pt x="1192" y="1229"/>
                </a:lnTo>
                <a:lnTo>
                  <a:pt x="1192" y="1227"/>
                </a:lnTo>
                <a:lnTo>
                  <a:pt x="1192" y="1229"/>
                </a:lnTo>
                <a:lnTo>
                  <a:pt x="1194" y="1229"/>
                </a:lnTo>
                <a:lnTo>
                  <a:pt x="1196" y="1229"/>
                </a:lnTo>
                <a:lnTo>
                  <a:pt x="1196" y="1229"/>
                </a:lnTo>
                <a:lnTo>
                  <a:pt x="1196" y="1227"/>
                </a:lnTo>
                <a:lnTo>
                  <a:pt x="1199" y="1224"/>
                </a:lnTo>
                <a:lnTo>
                  <a:pt x="1196" y="1220"/>
                </a:lnTo>
                <a:lnTo>
                  <a:pt x="1196" y="1220"/>
                </a:lnTo>
                <a:lnTo>
                  <a:pt x="1196" y="1220"/>
                </a:lnTo>
                <a:lnTo>
                  <a:pt x="1199" y="1220"/>
                </a:lnTo>
                <a:lnTo>
                  <a:pt x="1201" y="1220"/>
                </a:lnTo>
                <a:lnTo>
                  <a:pt x="1201" y="1218"/>
                </a:lnTo>
                <a:lnTo>
                  <a:pt x="1203" y="1216"/>
                </a:lnTo>
                <a:lnTo>
                  <a:pt x="1201" y="1218"/>
                </a:lnTo>
                <a:lnTo>
                  <a:pt x="1201" y="1216"/>
                </a:lnTo>
                <a:lnTo>
                  <a:pt x="1201" y="1216"/>
                </a:lnTo>
                <a:lnTo>
                  <a:pt x="1201" y="1216"/>
                </a:lnTo>
                <a:lnTo>
                  <a:pt x="1203" y="1216"/>
                </a:lnTo>
                <a:lnTo>
                  <a:pt x="1203" y="1216"/>
                </a:lnTo>
                <a:lnTo>
                  <a:pt x="1203" y="1216"/>
                </a:lnTo>
                <a:lnTo>
                  <a:pt x="1203" y="1216"/>
                </a:lnTo>
                <a:lnTo>
                  <a:pt x="1205" y="1216"/>
                </a:lnTo>
                <a:lnTo>
                  <a:pt x="1205" y="1216"/>
                </a:lnTo>
                <a:lnTo>
                  <a:pt x="1205" y="1216"/>
                </a:lnTo>
                <a:lnTo>
                  <a:pt x="1205" y="1214"/>
                </a:lnTo>
                <a:lnTo>
                  <a:pt x="1205" y="1212"/>
                </a:lnTo>
                <a:lnTo>
                  <a:pt x="1207" y="1214"/>
                </a:lnTo>
                <a:lnTo>
                  <a:pt x="1209" y="1212"/>
                </a:lnTo>
                <a:lnTo>
                  <a:pt x="1209" y="1212"/>
                </a:lnTo>
                <a:lnTo>
                  <a:pt x="1211" y="1212"/>
                </a:lnTo>
                <a:lnTo>
                  <a:pt x="1211" y="1212"/>
                </a:lnTo>
                <a:lnTo>
                  <a:pt x="1209" y="1212"/>
                </a:lnTo>
                <a:lnTo>
                  <a:pt x="1207" y="1208"/>
                </a:lnTo>
                <a:lnTo>
                  <a:pt x="1209" y="1208"/>
                </a:lnTo>
                <a:lnTo>
                  <a:pt x="1209" y="1208"/>
                </a:lnTo>
                <a:lnTo>
                  <a:pt x="1209" y="1208"/>
                </a:lnTo>
                <a:lnTo>
                  <a:pt x="1209" y="1208"/>
                </a:lnTo>
                <a:lnTo>
                  <a:pt x="1211" y="1210"/>
                </a:lnTo>
                <a:lnTo>
                  <a:pt x="1211" y="1208"/>
                </a:lnTo>
                <a:lnTo>
                  <a:pt x="1211" y="1208"/>
                </a:lnTo>
                <a:lnTo>
                  <a:pt x="1213" y="1208"/>
                </a:lnTo>
                <a:lnTo>
                  <a:pt x="1215" y="1210"/>
                </a:lnTo>
                <a:lnTo>
                  <a:pt x="1217" y="1208"/>
                </a:lnTo>
                <a:lnTo>
                  <a:pt x="1215" y="1210"/>
                </a:lnTo>
                <a:lnTo>
                  <a:pt x="1213" y="1212"/>
                </a:lnTo>
                <a:lnTo>
                  <a:pt x="1215" y="1210"/>
                </a:lnTo>
                <a:lnTo>
                  <a:pt x="1217" y="1210"/>
                </a:lnTo>
                <a:lnTo>
                  <a:pt x="1219" y="1208"/>
                </a:lnTo>
                <a:lnTo>
                  <a:pt x="1222" y="1208"/>
                </a:lnTo>
                <a:lnTo>
                  <a:pt x="1222" y="1208"/>
                </a:lnTo>
                <a:lnTo>
                  <a:pt x="1226" y="1206"/>
                </a:lnTo>
                <a:lnTo>
                  <a:pt x="1228" y="1204"/>
                </a:lnTo>
                <a:lnTo>
                  <a:pt x="1230" y="1201"/>
                </a:lnTo>
                <a:lnTo>
                  <a:pt x="1230" y="1199"/>
                </a:lnTo>
                <a:lnTo>
                  <a:pt x="1232" y="1199"/>
                </a:lnTo>
                <a:lnTo>
                  <a:pt x="1232" y="1197"/>
                </a:lnTo>
                <a:lnTo>
                  <a:pt x="1232" y="1195"/>
                </a:lnTo>
                <a:lnTo>
                  <a:pt x="1232" y="1195"/>
                </a:lnTo>
                <a:lnTo>
                  <a:pt x="1232" y="1193"/>
                </a:lnTo>
                <a:lnTo>
                  <a:pt x="1232" y="1191"/>
                </a:lnTo>
                <a:lnTo>
                  <a:pt x="1232" y="1193"/>
                </a:lnTo>
                <a:lnTo>
                  <a:pt x="1232" y="1193"/>
                </a:lnTo>
                <a:lnTo>
                  <a:pt x="1234" y="1191"/>
                </a:lnTo>
                <a:lnTo>
                  <a:pt x="1234" y="1191"/>
                </a:lnTo>
                <a:lnTo>
                  <a:pt x="1236" y="1193"/>
                </a:lnTo>
                <a:lnTo>
                  <a:pt x="1234" y="1195"/>
                </a:lnTo>
                <a:lnTo>
                  <a:pt x="1236" y="1195"/>
                </a:lnTo>
                <a:lnTo>
                  <a:pt x="1236" y="1195"/>
                </a:lnTo>
                <a:lnTo>
                  <a:pt x="1238" y="1195"/>
                </a:lnTo>
                <a:lnTo>
                  <a:pt x="1234" y="1197"/>
                </a:lnTo>
                <a:lnTo>
                  <a:pt x="1234" y="1197"/>
                </a:lnTo>
                <a:lnTo>
                  <a:pt x="1238" y="1195"/>
                </a:lnTo>
                <a:lnTo>
                  <a:pt x="1245" y="1193"/>
                </a:lnTo>
                <a:lnTo>
                  <a:pt x="1247" y="1193"/>
                </a:lnTo>
                <a:lnTo>
                  <a:pt x="1247" y="1191"/>
                </a:lnTo>
                <a:lnTo>
                  <a:pt x="1247" y="1191"/>
                </a:lnTo>
                <a:lnTo>
                  <a:pt x="1249" y="1187"/>
                </a:lnTo>
                <a:lnTo>
                  <a:pt x="1249" y="1187"/>
                </a:lnTo>
                <a:lnTo>
                  <a:pt x="1249" y="1189"/>
                </a:lnTo>
                <a:lnTo>
                  <a:pt x="1249" y="1189"/>
                </a:lnTo>
                <a:lnTo>
                  <a:pt x="1249" y="1189"/>
                </a:lnTo>
                <a:lnTo>
                  <a:pt x="1249" y="1191"/>
                </a:lnTo>
                <a:lnTo>
                  <a:pt x="1247" y="1191"/>
                </a:lnTo>
                <a:lnTo>
                  <a:pt x="1249" y="1191"/>
                </a:lnTo>
                <a:lnTo>
                  <a:pt x="1249" y="1191"/>
                </a:lnTo>
                <a:lnTo>
                  <a:pt x="1249" y="1191"/>
                </a:lnTo>
                <a:lnTo>
                  <a:pt x="1251" y="1191"/>
                </a:lnTo>
                <a:lnTo>
                  <a:pt x="1255" y="1191"/>
                </a:lnTo>
                <a:lnTo>
                  <a:pt x="1257" y="1191"/>
                </a:lnTo>
                <a:lnTo>
                  <a:pt x="1257" y="1191"/>
                </a:lnTo>
                <a:lnTo>
                  <a:pt x="1261" y="1191"/>
                </a:lnTo>
                <a:lnTo>
                  <a:pt x="1263" y="1193"/>
                </a:lnTo>
                <a:lnTo>
                  <a:pt x="1266" y="1193"/>
                </a:lnTo>
                <a:lnTo>
                  <a:pt x="1272" y="1195"/>
                </a:lnTo>
                <a:lnTo>
                  <a:pt x="1274" y="1193"/>
                </a:lnTo>
                <a:lnTo>
                  <a:pt x="1274" y="1193"/>
                </a:lnTo>
                <a:lnTo>
                  <a:pt x="1274" y="1193"/>
                </a:lnTo>
                <a:lnTo>
                  <a:pt x="1274" y="1193"/>
                </a:lnTo>
                <a:lnTo>
                  <a:pt x="1274" y="1191"/>
                </a:lnTo>
                <a:lnTo>
                  <a:pt x="1274" y="1191"/>
                </a:lnTo>
                <a:lnTo>
                  <a:pt x="1276" y="1191"/>
                </a:lnTo>
                <a:lnTo>
                  <a:pt x="1278" y="1191"/>
                </a:lnTo>
                <a:lnTo>
                  <a:pt x="1280" y="1191"/>
                </a:lnTo>
                <a:lnTo>
                  <a:pt x="1280" y="1193"/>
                </a:lnTo>
                <a:lnTo>
                  <a:pt x="1282" y="1195"/>
                </a:lnTo>
                <a:lnTo>
                  <a:pt x="1284" y="1195"/>
                </a:lnTo>
                <a:lnTo>
                  <a:pt x="1284" y="1195"/>
                </a:lnTo>
                <a:lnTo>
                  <a:pt x="1287" y="1195"/>
                </a:lnTo>
                <a:lnTo>
                  <a:pt x="1287" y="1195"/>
                </a:lnTo>
                <a:lnTo>
                  <a:pt x="1287" y="1195"/>
                </a:lnTo>
                <a:lnTo>
                  <a:pt x="1287" y="1197"/>
                </a:lnTo>
                <a:lnTo>
                  <a:pt x="1287" y="1197"/>
                </a:lnTo>
                <a:lnTo>
                  <a:pt x="1287" y="1197"/>
                </a:lnTo>
                <a:lnTo>
                  <a:pt x="1284" y="1197"/>
                </a:lnTo>
                <a:lnTo>
                  <a:pt x="1284" y="1199"/>
                </a:lnTo>
                <a:lnTo>
                  <a:pt x="1289" y="1199"/>
                </a:lnTo>
                <a:lnTo>
                  <a:pt x="1293" y="1201"/>
                </a:lnTo>
                <a:lnTo>
                  <a:pt x="1295" y="1201"/>
                </a:lnTo>
                <a:lnTo>
                  <a:pt x="1295" y="1199"/>
                </a:lnTo>
                <a:lnTo>
                  <a:pt x="1297" y="1199"/>
                </a:lnTo>
                <a:lnTo>
                  <a:pt x="1299" y="1199"/>
                </a:lnTo>
                <a:lnTo>
                  <a:pt x="1299" y="1199"/>
                </a:lnTo>
                <a:lnTo>
                  <a:pt x="1301" y="1201"/>
                </a:lnTo>
                <a:lnTo>
                  <a:pt x="1301" y="1201"/>
                </a:lnTo>
                <a:lnTo>
                  <a:pt x="1301" y="1201"/>
                </a:lnTo>
                <a:lnTo>
                  <a:pt x="1303" y="1199"/>
                </a:lnTo>
                <a:lnTo>
                  <a:pt x="1303" y="1199"/>
                </a:lnTo>
                <a:lnTo>
                  <a:pt x="1303" y="1199"/>
                </a:lnTo>
                <a:lnTo>
                  <a:pt x="1303" y="1197"/>
                </a:lnTo>
                <a:lnTo>
                  <a:pt x="1303" y="1197"/>
                </a:lnTo>
                <a:lnTo>
                  <a:pt x="1303" y="1195"/>
                </a:lnTo>
                <a:lnTo>
                  <a:pt x="1301" y="1195"/>
                </a:lnTo>
                <a:lnTo>
                  <a:pt x="1301" y="1195"/>
                </a:lnTo>
                <a:lnTo>
                  <a:pt x="1301" y="1195"/>
                </a:lnTo>
                <a:lnTo>
                  <a:pt x="1305" y="1195"/>
                </a:lnTo>
                <a:lnTo>
                  <a:pt x="1307" y="1197"/>
                </a:lnTo>
                <a:lnTo>
                  <a:pt x="1307" y="1197"/>
                </a:lnTo>
                <a:lnTo>
                  <a:pt x="1307" y="1197"/>
                </a:lnTo>
                <a:lnTo>
                  <a:pt x="1307" y="1197"/>
                </a:lnTo>
                <a:lnTo>
                  <a:pt x="1310" y="1197"/>
                </a:lnTo>
                <a:lnTo>
                  <a:pt x="1310" y="1197"/>
                </a:lnTo>
                <a:lnTo>
                  <a:pt x="1310" y="1199"/>
                </a:lnTo>
                <a:lnTo>
                  <a:pt x="1312" y="1199"/>
                </a:lnTo>
                <a:lnTo>
                  <a:pt x="1312" y="1199"/>
                </a:lnTo>
                <a:lnTo>
                  <a:pt x="1312" y="1201"/>
                </a:lnTo>
                <a:lnTo>
                  <a:pt x="1314" y="1201"/>
                </a:lnTo>
                <a:lnTo>
                  <a:pt x="1314" y="1204"/>
                </a:lnTo>
                <a:lnTo>
                  <a:pt x="1314" y="1204"/>
                </a:lnTo>
                <a:lnTo>
                  <a:pt x="1316" y="1201"/>
                </a:lnTo>
                <a:lnTo>
                  <a:pt x="1316" y="1201"/>
                </a:lnTo>
                <a:lnTo>
                  <a:pt x="1316" y="1204"/>
                </a:lnTo>
                <a:lnTo>
                  <a:pt x="1316" y="1201"/>
                </a:lnTo>
                <a:lnTo>
                  <a:pt x="1316" y="1201"/>
                </a:lnTo>
                <a:lnTo>
                  <a:pt x="1318" y="1201"/>
                </a:lnTo>
                <a:lnTo>
                  <a:pt x="1318" y="1199"/>
                </a:lnTo>
                <a:lnTo>
                  <a:pt x="1318" y="1199"/>
                </a:lnTo>
                <a:lnTo>
                  <a:pt x="1316" y="1199"/>
                </a:lnTo>
                <a:lnTo>
                  <a:pt x="1316" y="1197"/>
                </a:lnTo>
                <a:lnTo>
                  <a:pt x="1314" y="1197"/>
                </a:lnTo>
                <a:lnTo>
                  <a:pt x="1312" y="1197"/>
                </a:lnTo>
                <a:lnTo>
                  <a:pt x="1310" y="1195"/>
                </a:lnTo>
                <a:lnTo>
                  <a:pt x="1310" y="1195"/>
                </a:lnTo>
                <a:lnTo>
                  <a:pt x="1307" y="1193"/>
                </a:lnTo>
                <a:lnTo>
                  <a:pt x="1307" y="1193"/>
                </a:lnTo>
                <a:lnTo>
                  <a:pt x="1307" y="1193"/>
                </a:lnTo>
                <a:lnTo>
                  <a:pt x="1310" y="1193"/>
                </a:lnTo>
                <a:lnTo>
                  <a:pt x="1310" y="1193"/>
                </a:lnTo>
                <a:lnTo>
                  <a:pt x="1310" y="1193"/>
                </a:lnTo>
                <a:lnTo>
                  <a:pt x="1310" y="1191"/>
                </a:lnTo>
                <a:lnTo>
                  <a:pt x="1312" y="1191"/>
                </a:lnTo>
                <a:lnTo>
                  <a:pt x="1312" y="1191"/>
                </a:lnTo>
                <a:lnTo>
                  <a:pt x="1314" y="1191"/>
                </a:lnTo>
                <a:lnTo>
                  <a:pt x="1314" y="1189"/>
                </a:lnTo>
                <a:lnTo>
                  <a:pt x="1314" y="1189"/>
                </a:lnTo>
                <a:lnTo>
                  <a:pt x="1312" y="1187"/>
                </a:lnTo>
                <a:lnTo>
                  <a:pt x="1312" y="1187"/>
                </a:lnTo>
                <a:lnTo>
                  <a:pt x="1312" y="1187"/>
                </a:lnTo>
                <a:lnTo>
                  <a:pt x="1312" y="1187"/>
                </a:lnTo>
                <a:lnTo>
                  <a:pt x="1310" y="1187"/>
                </a:lnTo>
                <a:lnTo>
                  <a:pt x="1310" y="1189"/>
                </a:lnTo>
                <a:lnTo>
                  <a:pt x="1310" y="1189"/>
                </a:lnTo>
                <a:lnTo>
                  <a:pt x="1307" y="1189"/>
                </a:lnTo>
                <a:lnTo>
                  <a:pt x="1307" y="1187"/>
                </a:lnTo>
                <a:lnTo>
                  <a:pt x="1307" y="1187"/>
                </a:lnTo>
                <a:lnTo>
                  <a:pt x="1307" y="1187"/>
                </a:lnTo>
                <a:lnTo>
                  <a:pt x="1310" y="1185"/>
                </a:lnTo>
                <a:lnTo>
                  <a:pt x="1310" y="1185"/>
                </a:lnTo>
                <a:lnTo>
                  <a:pt x="1307" y="1185"/>
                </a:lnTo>
                <a:lnTo>
                  <a:pt x="1307" y="1185"/>
                </a:lnTo>
                <a:lnTo>
                  <a:pt x="1307" y="1185"/>
                </a:lnTo>
                <a:lnTo>
                  <a:pt x="1305" y="1185"/>
                </a:lnTo>
                <a:lnTo>
                  <a:pt x="1303" y="1187"/>
                </a:lnTo>
                <a:lnTo>
                  <a:pt x="1301" y="1187"/>
                </a:lnTo>
                <a:lnTo>
                  <a:pt x="1299" y="1187"/>
                </a:lnTo>
                <a:lnTo>
                  <a:pt x="1297" y="1185"/>
                </a:lnTo>
                <a:lnTo>
                  <a:pt x="1299" y="1183"/>
                </a:lnTo>
                <a:lnTo>
                  <a:pt x="1301" y="1180"/>
                </a:lnTo>
                <a:lnTo>
                  <a:pt x="1301" y="1183"/>
                </a:lnTo>
                <a:lnTo>
                  <a:pt x="1303" y="1183"/>
                </a:lnTo>
                <a:lnTo>
                  <a:pt x="1305" y="1183"/>
                </a:lnTo>
                <a:lnTo>
                  <a:pt x="1310" y="1185"/>
                </a:lnTo>
                <a:lnTo>
                  <a:pt x="1312" y="1185"/>
                </a:lnTo>
                <a:lnTo>
                  <a:pt x="1314" y="1183"/>
                </a:lnTo>
                <a:lnTo>
                  <a:pt x="1314" y="1183"/>
                </a:lnTo>
                <a:lnTo>
                  <a:pt x="1316" y="1183"/>
                </a:lnTo>
                <a:lnTo>
                  <a:pt x="1318" y="1183"/>
                </a:lnTo>
                <a:lnTo>
                  <a:pt x="1320" y="1180"/>
                </a:lnTo>
                <a:lnTo>
                  <a:pt x="1320" y="1180"/>
                </a:lnTo>
                <a:lnTo>
                  <a:pt x="1320" y="1180"/>
                </a:lnTo>
                <a:lnTo>
                  <a:pt x="1322" y="1183"/>
                </a:lnTo>
                <a:lnTo>
                  <a:pt x="1328" y="1180"/>
                </a:lnTo>
                <a:lnTo>
                  <a:pt x="1328" y="1183"/>
                </a:lnTo>
                <a:lnTo>
                  <a:pt x="1331" y="1183"/>
                </a:lnTo>
                <a:lnTo>
                  <a:pt x="1331" y="1180"/>
                </a:lnTo>
                <a:lnTo>
                  <a:pt x="1333" y="1178"/>
                </a:lnTo>
                <a:lnTo>
                  <a:pt x="1333" y="1176"/>
                </a:lnTo>
                <a:lnTo>
                  <a:pt x="1333" y="1176"/>
                </a:lnTo>
                <a:lnTo>
                  <a:pt x="1333" y="1178"/>
                </a:lnTo>
                <a:lnTo>
                  <a:pt x="1335" y="1178"/>
                </a:lnTo>
                <a:lnTo>
                  <a:pt x="1335" y="1180"/>
                </a:lnTo>
                <a:lnTo>
                  <a:pt x="1335" y="1180"/>
                </a:lnTo>
                <a:lnTo>
                  <a:pt x="1335" y="1180"/>
                </a:lnTo>
                <a:lnTo>
                  <a:pt x="1335" y="1183"/>
                </a:lnTo>
                <a:lnTo>
                  <a:pt x="1337" y="1183"/>
                </a:lnTo>
                <a:lnTo>
                  <a:pt x="1335" y="1183"/>
                </a:lnTo>
                <a:lnTo>
                  <a:pt x="1333" y="1183"/>
                </a:lnTo>
                <a:lnTo>
                  <a:pt x="1333" y="1185"/>
                </a:lnTo>
                <a:lnTo>
                  <a:pt x="1339" y="1183"/>
                </a:lnTo>
                <a:lnTo>
                  <a:pt x="1339" y="1183"/>
                </a:lnTo>
                <a:lnTo>
                  <a:pt x="1341" y="1180"/>
                </a:lnTo>
                <a:lnTo>
                  <a:pt x="1341" y="1183"/>
                </a:lnTo>
                <a:lnTo>
                  <a:pt x="1341" y="1183"/>
                </a:lnTo>
                <a:lnTo>
                  <a:pt x="1341" y="1183"/>
                </a:lnTo>
                <a:lnTo>
                  <a:pt x="1343" y="1183"/>
                </a:lnTo>
                <a:lnTo>
                  <a:pt x="1343" y="1180"/>
                </a:lnTo>
                <a:lnTo>
                  <a:pt x="1345" y="1180"/>
                </a:lnTo>
                <a:lnTo>
                  <a:pt x="1345" y="1178"/>
                </a:lnTo>
                <a:lnTo>
                  <a:pt x="1345" y="1178"/>
                </a:lnTo>
                <a:lnTo>
                  <a:pt x="1347" y="1180"/>
                </a:lnTo>
                <a:lnTo>
                  <a:pt x="1347" y="1178"/>
                </a:lnTo>
                <a:lnTo>
                  <a:pt x="1347" y="1178"/>
                </a:lnTo>
                <a:lnTo>
                  <a:pt x="1347" y="1180"/>
                </a:lnTo>
                <a:lnTo>
                  <a:pt x="1347" y="1180"/>
                </a:lnTo>
                <a:lnTo>
                  <a:pt x="1345" y="1180"/>
                </a:lnTo>
                <a:lnTo>
                  <a:pt x="1345" y="1180"/>
                </a:lnTo>
                <a:lnTo>
                  <a:pt x="1345" y="1183"/>
                </a:lnTo>
                <a:lnTo>
                  <a:pt x="1347" y="1180"/>
                </a:lnTo>
                <a:lnTo>
                  <a:pt x="1351" y="1180"/>
                </a:lnTo>
                <a:lnTo>
                  <a:pt x="1354" y="1180"/>
                </a:lnTo>
                <a:lnTo>
                  <a:pt x="1354" y="1180"/>
                </a:lnTo>
                <a:lnTo>
                  <a:pt x="1356" y="1180"/>
                </a:lnTo>
                <a:lnTo>
                  <a:pt x="1356" y="1180"/>
                </a:lnTo>
                <a:lnTo>
                  <a:pt x="1358" y="1180"/>
                </a:lnTo>
                <a:lnTo>
                  <a:pt x="1360" y="1180"/>
                </a:lnTo>
                <a:lnTo>
                  <a:pt x="1360" y="1180"/>
                </a:lnTo>
                <a:lnTo>
                  <a:pt x="1360" y="1180"/>
                </a:lnTo>
                <a:lnTo>
                  <a:pt x="1358" y="1180"/>
                </a:lnTo>
                <a:lnTo>
                  <a:pt x="1356" y="1180"/>
                </a:lnTo>
                <a:lnTo>
                  <a:pt x="1360" y="1183"/>
                </a:lnTo>
                <a:lnTo>
                  <a:pt x="1364" y="1185"/>
                </a:lnTo>
                <a:lnTo>
                  <a:pt x="1364" y="1185"/>
                </a:lnTo>
                <a:lnTo>
                  <a:pt x="1366" y="1185"/>
                </a:lnTo>
                <a:lnTo>
                  <a:pt x="1366" y="1185"/>
                </a:lnTo>
                <a:lnTo>
                  <a:pt x="1366" y="1183"/>
                </a:lnTo>
                <a:lnTo>
                  <a:pt x="1366" y="1183"/>
                </a:lnTo>
                <a:lnTo>
                  <a:pt x="1368" y="1183"/>
                </a:lnTo>
                <a:lnTo>
                  <a:pt x="1366" y="1185"/>
                </a:lnTo>
                <a:lnTo>
                  <a:pt x="1366" y="1185"/>
                </a:lnTo>
                <a:lnTo>
                  <a:pt x="1368" y="1185"/>
                </a:lnTo>
                <a:lnTo>
                  <a:pt x="1368" y="1185"/>
                </a:lnTo>
                <a:lnTo>
                  <a:pt x="1366" y="1185"/>
                </a:lnTo>
                <a:lnTo>
                  <a:pt x="1368" y="1187"/>
                </a:lnTo>
                <a:lnTo>
                  <a:pt x="1370" y="1189"/>
                </a:lnTo>
                <a:lnTo>
                  <a:pt x="1372" y="1191"/>
                </a:lnTo>
                <a:lnTo>
                  <a:pt x="1372" y="1191"/>
                </a:lnTo>
                <a:lnTo>
                  <a:pt x="1372" y="1191"/>
                </a:lnTo>
                <a:lnTo>
                  <a:pt x="1370" y="1191"/>
                </a:lnTo>
                <a:lnTo>
                  <a:pt x="1370" y="1189"/>
                </a:lnTo>
                <a:lnTo>
                  <a:pt x="1370" y="1191"/>
                </a:lnTo>
                <a:lnTo>
                  <a:pt x="1370" y="1193"/>
                </a:lnTo>
                <a:lnTo>
                  <a:pt x="1372" y="1193"/>
                </a:lnTo>
                <a:lnTo>
                  <a:pt x="1375" y="1191"/>
                </a:lnTo>
                <a:lnTo>
                  <a:pt x="1377" y="1191"/>
                </a:lnTo>
                <a:lnTo>
                  <a:pt x="1377" y="1191"/>
                </a:lnTo>
                <a:lnTo>
                  <a:pt x="1379" y="1191"/>
                </a:lnTo>
                <a:lnTo>
                  <a:pt x="1379" y="1191"/>
                </a:lnTo>
                <a:lnTo>
                  <a:pt x="1383" y="1189"/>
                </a:lnTo>
                <a:lnTo>
                  <a:pt x="1385" y="1189"/>
                </a:lnTo>
                <a:lnTo>
                  <a:pt x="1385" y="1189"/>
                </a:lnTo>
                <a:lnTo>
                  <a:pt x="1385" y="1189"/>
                </a:lnTo>
                <a:lnTo>
                  <a:pt x="1385" y="1187"/>
                </a:lnTo>
                <a:lnTo>
                  <a:pt x="1385" y="1187"/>
                </a:lnTo>
                <a:lnTo>
                  <a:pt x="1387" y="1187"/>
                </a:lnTo>
                <a:lnTo>
                  <a:pt x="1389" y="1185"/>
                </a:lnTo>
                <a:lnTo>
                  <a:pt x="1395" y="1189"/>
                </a:lnTo>
                <a:lnTo>
                  <a:pt x="1402" y="1195"/>
                </a:lnTo>
                <a:lnTo>
                  <a:pt x="1408" y="1201"/>
                </a:lnTo>
                <a:lnTo>
                  <a:pt x="1410" y="1206"/>
                </a:lnTo>
                <a:lnTo>
                  <a:pt x="1410" y="1206"/>
                </a:lnTo>
                <a:lnTo>
                  <a:pt x="1410" y="1206"/>
                </a:lnTo>
                <a:lnTo>
                  <a:pt x="1410" y="1212"/>
                </a:lnTo>
                <a:lnTo>
                  <a:pt x="1408" y="1214"/>
                </a:lnTo>
                <a:lnTo>
                  <a:pt x="1408" y="1220"/>
                </a:lnTo>
                <a:lnTo>
                  <a:pt x="1408" y="1222"/>
                </a:lnTo>
                <a:lnTo>
                  <a:pt x="1408" y="1222"/>
                </a:lnTo>
                <a:lnTo>
                  <a:pt x="1408" y="1222"/>
                </a:lnTo>
                <a:lnTo>
                  <a:pt x="1410" y="1222"/>
                </a:lnTo>
                <a:lnTo>
                  <a:pt x="1410" y="1222"/>
                </a:lnTo>
                <a:lnTo>
                  <a:pt x="1410" y="1222"/>
                </a:lnTo>
                <a:lnTo>
                  <a:pt x="1410" y="1222"/>
                </a:lnTo>
                <a:lnTo>
                  <a:pt x="1410" y="1220"/>
                </a:lnTo>
                <a:lnTo>
                  <a:pt x="1410" y="1220"/>
                </a:lnTo>
                <a:lnTo>
                  <a:pt x="1410" y="1218"/>
                </a:lnTo>
                <a:lnTo>
                  <a:pt x="1410" y="1218"/>
                </a:lnTo>
                <a:lnTo>
                  <a:pt x="1412" y="1218"/>
                </a:lnTo>
                <a:lnTo>
                  <a:pt x="1412" y="1220"/>
                </a:lnTo>
                <a:lnTo>
                  <a:pt x="1412" y="1220"/>
                </a:lnTo>
                <a:lnTo>
                  <a:pt x="1414" y="1220"/>
                </a:lnTo>
                <a:lnTo>
                  <a:pt x="1414" y="1220"/>
                </a:lnTo>
                <a:lnTo>
                  <a:pt x="1414" y="1220"/>
                </a:lnTo>
                <a:lnTo>
                  <a:pt x="1414" y="1222"/>
                </a:lnTo>
                <a:lnTo>
                  <a:pt x="1412" y="1224"/>
                </a:lnTo>
                <a:lnTo>
                  <a:pt x="1410" y="1227"/>
                </a:lnTo>
                <a:lnTo>
                  <a:pt x="1410" y="1227"/>
                </a:lnTo>
                <a:lnTo>
                  <a:pt x="1410" y="1227"/>
                </a:lnTo>
                <a:lnTo>
                  <a:pt x="1410" y="1227"/>
                </a:lnTo>
                <a:lnTo>
                  <a:pt x="1410" y="1229"/>
                </a:lnTo>
                <a:lnTo>
                  <a:pt x="1414" y="1233"/>
                </a:lnTo>
                <a:lnTo>
                  <a:pt x="1414" y="1235"/>
                </a:lnTo>
                <a:lnTo>
                  <a:pt x="1416" y="1237"/>
                </a:lnTo>
                <a:lnTo>
                  <a:pt x="1416" y="1237"/>
                </a:lnTo>
                <a:lnTo>
                  <a:pt x="1416" y="1237"/>
                </a:lnTo>
                <a:lnTo>
                  <a:pt x="1416" y="1235"/>
                </a:lnTo>
                <a:lnTo>
                  <a:pt x="1416" y="1235"/>
                </a:lnTo>
                <a:lnTo>
                  <a:pt x="1419" y="1235"/>
                </a:lnTo>
                <a:lnTo>
                  <a:pt x="1419" y="1235"/>
                </a:lnTo>
                <a:lnTo>
                  <a:pt x="1419" y="1235"/>
                </a:lnTo>
                <a:lnTo>
                  <a:pt x="1419" y="1239"/>
                </a:lnTo>
                <a:lnTo>
                  <a:pt x="1419" y="1241"/>
                </a:lnTo>
                <a:lnTo>
                  <a:pt x="1421" y="1241"/>
                </a:lnTo>
                <a:lnTo>
                  <a:pt x="1421" y="1241"/>
                </a:lnTo>
                <a:lnTo>
                  <a:pt x="1421" y="1239"/>
                </a:lnTo>
                <a:lnTo>
                  <a:pt x="1421" y="1239"/>
                </a:lnTo>
                <a:lnTo>
                  <a:pt x="1423" y="1239"/>
                </a:lnTo>
                <a:lnTo>
                  <a:pt x="1421" y="1241"/>
                </a:lnTo>
                <a:lnTo>
                  <a:pt x="1421" y="1241"/>
                </a:lnTo>
                <a:lnTo>
                  <a:pt x="1421" y="1241"/>
                </a:lnTo>
                <a:lnTo>
                  <a:pt x="1423" y="1243"/>
                </a:lnTo>
                <a:lnTo>
                  <a:pt x="1423" y="1248"/>
                </a:lnTo>
                <a:lnTo>
                  <a:pt x="1425" y="1250"/>
                </a:lnTo>
                <a:lnTo>
                  <a:pt x="1427" y="1252"/>
                </a:lnTo>
                <a:lnTo>
                  <a:pt x="1429" y="1252"/>
                </a:lnTo>
                <a:lnTo>
                  <a:pt x="1429" y="1254"/>
                </a:lnTo>
                <a:lnTo>
                  <a:pt x="1431" y="1256"/>
                </a:lnTo>
                <a:lnTo>
                  <a:pt x="1433" y="1260"/>
                </a:lnTo>
                <a:lnTo>
                  <a:pt x="1433" y="1260"/>
                </a:lnTo>
                <a:lnTo>
                  <a:pt x="1435" y="1260"/>
                </a:lnTo>
                <a:lnTo>
                  <a:pt x="1435" y="1260"/>
                </a:lnTo>
                <a:lnTo>
                  <a:pt x="1435" y="1262"/>
                </a:lnTo>
                <a:lnTo>
                  <a:pt x="1433" y="1260"/>
                </a:lnTo>
                <a:lnTo>
                  <a:pt x="1433" y="1260"/>
                </a:lnTo>
                <a:lnTo>
                  <a:pt x="1431" y="1260"/>
                </a:lnTo>
                <a:lnTo>
                  <a:pt x="1431" y="1262"/>
                </a:lnTo>
                <a:lnTo>
                  <a:pt x="1433" y="1262"/>
                </a:lnTo>
                <a:lnTo>
                  <a:pt x="1433" y="1262"/>
                </a:lnTo>
                <a:lnTo>
                  <a:pt x="1435" y="1262"/>
                </a:lnTo>
                <a:lnTo>
                  <a:pt x="1437" y="1262"/>
                </a:lnTo>
                <a:lnTo>
                  <a:pt x="1442" y="1262"/>
                </a:lnTo>
                <a:lnTo>
                  <a:pt x="1442" y="1262"/>
                </a:lnTo>
                <a:lnTo>
                  <a:pt x="1444" y="1260"/>
                </a:lnTo>
                <a:lnTo>
                  <a:pt x="1444" y="1258"/>
                </a:lnTo>
                <a:lnTo>
                  <a:pt x="1444" y="1256"/>
                </a:lnTo>
                <a:lnTo>
                  <a:pt x="1446" y="1254"/>
                </a:lnTo>
                <a:lnTo>
                  <a:pt x="1446" y="1252"/>
                </a:lnTo>
                <a:lnTo>
                  <a:pt x="1446" y="1252"/>
                </a:lnTo>
                <a:lnTo>
                  <a:pt x="1446" y="1252"/>
                </a:lnTo>
                <a:lnTo>
                  <a:pt x="1448" y="1252"/>
                </a:lnTo>
                <a:lnTo>
                  <a:pt x="1448" y="1248"/>
                </a:lnTo>
                <a:lnTo>
                  <a:pt x="1448" y="1241"/>
                </a:lnTo>
                <a:lnTo>
                  <a:pt x="1448" y="1237"/>
                </a:lnTo>
                <a:lnTo>
                  <a:pt x="1448" y="1235"/>
                </a:lnTo>
                <a:lnTo>
                  <a:pt x="1448" y="1233"/>
                </a:lnTo>
                <a:lnTo>
                  <a:pt x="1446" y="1231"/>
                </a:lnTo>
                <a:lnTo>
                  <a:pt x="1439" y="1216"/>
                </a:lnTo>
                <a:lnTo>
                  <a:pt x="1439" y="1214"/>
                </a:lnTo>
                <a:lnTo>
                  <a:pt x="1437" y="1212"/>
                </a:lnTo>
                <a:lnTo>
                  <a:pt x="1437" y="1210"/>
                </a:lnTo>
                <a:lnTo>
                  <a:pt x="1437" y="1208"/>
                </a:lnTo>
                <a:lnTo>
                  <a:pt x="1437" y="1208"/>
                </a:lnTo>
                <a:lnTo>
                  <a:pt x="1437" y="1208"/>
                </a:lnTo>
                <a:lnTo>
                  <a:pt x="1437" y="1208"/>
                </a:lnTo>
                <a:lnTo>
                  <a:pt x="1437" y="1208"/>
                </a:lnTo>
                <a:lnTo>
                  <a:pt x="1437" y="1208"/>
                </a:lnTo>
                <a:lnTo>
                  <a:pt x="1439" y="1210"/>
                </a:lnTo>
                <a:lnTo>
                  <a:pt x="1439" y="1210"/>
                </a:lnTo>
                <a:lnTo>
                  <a:pt x="1437" y="1210"/>
                </a:lnTo>
                <a:lnTo>
                  <a:pt x="1437" y="1212"/>
                </a:lnTo>
                <a:lnTo>
                  <a:pt x="1439" y="1214"/>
                </a:lnTo>
                <a:lnTo>
                  <a:pt x="1439" y="1212"/>
                </a:lnTo>
                <a:lnTo>
                  <a:pt x="1439" y="1212"/>
                </a:lnTo>
                <a:lnTo>
                  <a:pt x="1439" y="1210"/>
                </a:lnTo>
                <a:lnTo>
                  <a:pt x="1439" y="1210"/>
                </a:lnTo>
                <a:lnTo>
                  <a:pt x="1439" y="1214"/>
                </a:lnTo>
                <a:lnTo>
                  <a:pt x="1439" y="1216"/>
                </a:lnTo>
                <a:lnTo>
                  <a:pt x="1442" y="1220"/>
                </a:lnTo>
                <a:lnTo>
                  <a:pt x="1442" y="1220"/>
                </a:lnTo>
                <a:lnTo>
                  <a:pt x="1442" y="1218"/>
                </a:lnTo>
                <a:lnTo>
                  <a:pt x="1439" y="1216"/>
                </a:lnTo>
                <a:lnTo>
                  <a:pt x="1439" y="1214"/>
                </a:lnTo>
                <a:lnTo>
                  <a:pt x="1439" y="1212"/>
                </a:lnTo>
                <a:lnTo>
                  <a:pt x="1439" y="1212"/>
                </a:lnTo>
                <a:lnTo>
                  <a:pt x="1442" y="1212"/>
                </a:lnTo>
                <a:lnTo>
                  <a:pt x="1442" y="1210"/>
                </a:lnTo>
                <a:lnTo>
                  <a:pt x="1435" y="1201"/>
                </a:lnTo>
                <a:lnTo>
                  <a:pt x="1433" y="1195"/>
                </a:lnTo>
                <a:lnTo>
                  <a:pt x="1431" y="1191"/>
                </a:lnTo>
                <a:lnTo>
                  <a:pt x="1429" y="1185"/>
                </a:lnTo>
                <a:lnTo>
                  <a:pt x="1429" y="1183"/>
                </a:lnTo>
                <a:lnTo>
                  <a:pt x="1427" y="1176"/>
                </a:lnTo>
                <a:lnTo>
                  <a:pt x="1427" y="1176"/>
                </a:lnTo>
                <a:lnTo>
                  <a:pt x="1427" y="1174"/>
                </a:lnTo>
                <a:lnTo>
                  <a:pt x="1427" y="1174"/>
                </a:lnTo>
                <a:lnTo>
                  <a:pt x="1427" y="1172"/>
                </a:lnTo>
                <a:lnTo>
                  <a:pt x="1427" y="1172"/>
                </a:lnTo>
                <a:lnTo>
                  <a:pt x="1427" y="1170"/>
                </a:lnTo>
                <a:lnTo>
                  <a:pt x="1427" y="1170"/>
                </a:lnTo>
                <a:lnTo>
                  <a:pt x="1427" y="1168"/>
                </a:lnTo>
                <a:lnTo>
                  <a:pt x="1429" y="1168"/>
                </a:lnTo>
                <a:lnTo>
                  <a:pt x="1429" y="1168"/>
                </a:lnTo>
                <a:lnTo>
                  <a:pt x="1431" y="1168"/>
                </a:lnTo>
                <a:lnTo>
                  <a:pt x="1429" y="1166"/>
                </a:lnTo>
                <a:lnTo>
                  <a:pt x="1429" y="1166"/>
                </a:lnTo>
                <a:lnTo>
                  <a:pt x="1429" y="1166"/>
                </a:lnTo>
                <a:lnTo>
                  <a:pt x="1429" y="1166"/>
                </a:lnTo>
                <a:lnTo>
                  <a:pt x="1431" y="1164"/>
                </a:lnTo>
                <a:lnTo>
                  <a:pt x="1431" y="1164"/>
                </a:lnTo>
                <a:lnTo>
                  <a:pt x="1431" y="1164"/>
                </a:lnTo>
                <a:lnTo>
                  <a:pt x="1431" y="1164"/>
                </a:lnTo>
                <a:lnTo>
                  <a:pt x="1431" y="1164"/>
                </a:lnTo>
                <a:lnTo>
                  <a:pt x="1431" y="1164"/>
                </a:lnTo>
                <a:lnTo>
                  <a:pt x="1431" y="1162"/>
                </a:lnTo>
                <a:lnTo>
                  <a:pt x="1431" y="1162"/>
                </a:lnTo>
                <a:lnTo>
                  <a:pt x="1431" y="1162"/>
                </a:lnTo>
                <a:lnTo>
                  <a:pt x="1431" y="1162"/>
                </a:lnTo>
                <a:lnTo>
                  <a:pt x="1431" y="1160"/>
                </a:lnTo>
                <a:lnTo>
                  <a:pt x="1431" y="1160"/>
                </a:lnTo>
                <a:lnTo>
                  <a:pt x="1433" y="1160"/>
                </a:lnTo>
                <a:lnTo>
                  <a:pt x="1433" y="1160"/>
                </a:lnTo>
                <a:lnTo>
                  <a:pt x="1433" y="1160"/>
                </a:lnTo>
                <a:lnTo>
                  <a:pt x="1433" y="1157"/>
                </a:lnTo>
                <a:lnTo>
                  <a:pt x="1433" y="1157"/>
                </a:lnTo>
                <a:lnTo>
                  <a:pt x="1433" y="1157"/>
                </a:lnTo>
                <a:lnTo>
                  <a:pt x="1433" y="1157"/>
                </a:lnTo>
                <a:lnTo>
                  <a:pt x="1435" y="1157"/>
                </a:lnTo>
                <a:lnTo>
                  <a:pt x="1435" y="1155"/>
                </a:lnTo>
                <a:lnTo>
                  <a:pt x="1435" y="1155"/>
                </a:lnTo>
                <a:lnTo>
                  <a:pt x="1437" y="1153"/>
                </a:lnTo>
                <a:lnTo>
                  <a:pt x="1437" y="1153"/>
                </a:lnTo>
                <a:lnTo>
                  <a:pt x="1437" y="1153"/>
                </a:lnTo>
                <a:lnTo>
                  <a:pt x="1439" y="1153"/>
                </a:lnTo>
                <a:lnTo>
                  <a:pt x="1439" y="1151"/>
                </a:lnTo>
                <a:lnTo>
                  <a:pt x="1437" y="1151"/>
                </a:lnTo>
                <a:lnTo>
                  <a:pt x="1437" y="1151"/>
                </a:lnTo>
                <a:lnTo>
                  <a:pt x="1437" y="1149"/>
                </a:lnTo>
                <a:lnTo>
                  <a:pt x="1437" y="1149"/>
                </a:lnTo>
                <a:lnTo>
                  <a:pt x="1439" y="1151"/>
                </a:lnTo>
                <a:lnTo>
                  <a:pt x="1439" y="1151"/>
                </a:lnTo>
                <a:lnTo>
                  <a:pt x="1439" y="1149"/>
                </a:lnTo>
                <a:lnTo>
                  <a:pt x="1439" y="1149"/>
                </a:lnTo>
                <a:lnTo>
                  <a:pt x="1439" y="1151"/>
                </a:lnTo>
                <a:lnTo>
                  <a:pt x="1439" y="1151"/>
                </a:lnTo>
                <a:lnTo>
                  <a:pt x="1439" y="1151"/>
                </a:lnTo>
                <a:lnTo>
                  <a:pt x="1442" y="1151"/>
                </a:lnTo>
                <a:lnTo>
                  <a:pt x="1442" y="1151"/>
                </a:lnTo>
                <a:lnTo>
                  <a:pt x="1442" y="1149"/>
                </a:lnTo>
                <a:lnTo>
                  <a:pt x="1442" y="1149"/>
                </a:lnTo>
                <a:lnTo>
                  <a:pt x="1439" y="1147"/>
                </a:lnTo>
                <a:lnTo>
                  <a:pt x="1439" y="1147"/>
                </a:lnTo>
                <a:lnTo>
                  <a:pt x="1442" y="1147"/>
                </a:lnTo>
                <a:lnTo>
                  <a:pt x="1444" y="1147"/>
                </a:lnTo>
                <a:lnTo>
                  <a:pt x="1446" y="1147"/>
                </a:lnTo>
                <a:lnTo>
                  <a:pt x="1446" y="1147"/>
                </a:lnTo>
                <a:lnTo>
                  <a:pt x="1446" y="1147"/>
                </a:lnTo>
                <a:lnTo>
                  <a:pt x="1448" y="1147"/>
                </a:lnTo>
                <a:lnTo>
                  <a:pt x="1448" y="1145"/>
                </a:lnTo>
                <a:lnTo>
                  <a:pt x="1450" y="1145"/>
                </a:lnTo>
                <a:lnTo>
                  <a:pt x="1450" y="1145"/>
                </a:lnTo>
                <a:lnTo>
                  <a:pt x="1450" y="1143"/>
                </a:lnTo>
                <a:lnTo>
                  <a:pt x="1452" y="1143"/>
                </a:lnTo>
                <a:lnTo>
                  <a:pt x="1452" y="1143"/>
                </a:lnTo>
                <a:lnTo>
                  <a:pt x="1454" y="1141"/>
                </a:lnTo>
                <a:lnTo>
                  <a:pt x="1454" y="1141"/>
                </a:lnTo>
                <a:lnTo>
                  <a:pt x="1456" y="1139"/>
                </a:lnTo>
                <a:lnTo>
                  <a:pt x="1456" y="1139"/>
                </a:lnTo>
                <a:lnTo>
                  <a:pt x="1458" y="1139"/>
                </a:lnTo>
                <a:lnTo>
                  <a:pt x="1460" y="1136"/>
                </a:lnTo>
                <a:lnTo>
                  <a:pt x="1458" y="1134"/>
                </a:lnTo>
                <a:lnTo>
                  <a:pt x="1460" y="1132"/>
                </a:lnTo>
                <a:lnTo>
                  <a:pt x="1460" y="1134"/>
                </a:lnTo>
                <a:lnTo>
                  <a:pt x="1460" y="1134"/>
                </a:lnTo>
                <a:lnTo>
                  <a:pt x="1460" y="1136"/>
                </a:lnTo>
                <a:lnTo>
                  <a:pt x="1460" y="1132"/>
                </a:lnTo>
                <a:lnTo>
                  <a:pt x="1465" y="1130"/>
                </a:lnTo>
                <a:lnTo>
                  <a:pt x="1465" y="1128"/>
                </a:lnTo>
                <a:lnTo>
                  <a:pt x="1469" y="1126"/>
                </a:lnTo>
                <a:lnTo>
                  <a:pt x="1471" y="1126"/>
                </a:lnTo>
                <a:lnTo>
                  <a:pt x="1477" y="1126"/>
                </a:lnTo>
                <a:lnTo>
                  <a:pt x="1477" y="1124"/>
                </a:lnTo>
                <a:lnTo>
                  <a:pt x="1479" y="1122"/>
                </a:lnTo>
                <a:lnTo>
                  <a:pt x="1479" y="1122"/>
                </a:lnTo>
                <a:lnTo>
                  <a:pt x="1479" y="1124"/>
                </a:lnTo>
                <a:lnTo>
                  <a:pt x="1479" y="1124"/>
                </a:lnTo>
                <a:lnTo>
                  <a:pt x="1479" y="1124"/>
                </a:lnTo>
                <a:lnTo>
                  <a:pt x="1479" y="1122"/>
                </a:lnTo>
                <a:lnTo>
                  <a:pt x="1481" y="1120"/>
                </a:lnTo>
                <a:lnTo>
                  <a:pt x="1481" y="1118"/>
                </a:lnTo>
                <a:lnTo>
                  <a:pt x="1483" y="1118"/>
                </a:lnTo>
                <a:lnTo>
                  <a:pt x="1486" y="1115"/>
                </a:lnTo>
                <a:lnTo>
                  <a:pt x="1488" y="1115"/>
                </a:lnTo>
                <a:lnTo>
                  <a:pt x="1486" y="1115"/>
                </a:lnTo>
                <a:lnTo>
                  <a:pt x="1486" y="1113"/>
                </a:lnTo>
                <a:lnTo>
                  <a:pt x="1486" y="1111"/>
                </a:lnTo>
                <a:lnTo>
                  <a:pt x="1486" y="1113"/>
                </a:lnTo>
                <a:lnTo>
                  <a:pt x="1488" y="1113"/>
                </a:lnTo>
                <a:lnTo>
                  <a:pt x="1488" y="1113"/>
                </a:lnTo>
                <a:lnTo>
                  <a:pt x="1488" y="1113"/>
                </a:lnTo>
                <a:lnTo>
                  <a:pt x="1490" y="1111"/>
                </a:lnTo>
                <a:lnTo>
                  <a:pt x="1492" y="1113"/>
                </a:lnTo>
                <a:lnTo>
                  <a:pt x="1494" y="1111"/>
                </a:lnTo>
                <a:lnTo>
                  <a:pt x="1496" y="1111"/>
                </a:lnTo>
                <a:lnTo>
                  <a:pt x="1496" y="1111"/>
                </a:lnTo>
                <a:lnTo>
                  <a:pt x="1496" y="1111"/>
                </a:lnTo>
                <a:lnTo>
                  <a:pt x="1498" y="1111"/>
                </a:lnTo>
                <a:lnTo>
                  <a:pt x="1498" y="1111"/>
                </a:lnTo>
                <a:lnTo>
                  <a:pt x="1500" y="1109"/>
                </a:lnTo>
                <a:lnTo>
                  <a:pt x="1502" y="1109"/>
                </a:lnTo>
                <a:lnTo>
                  <a:pt x="1500" y="1107"/>
                </a:lnTo>
                <a:lnTo>
                  <a:pt x="1496" y="1109"/>
                </a:lnTo>
                <a:lnTo>
                  <a:pt x="1494" y="1107"/>
                </a:lnTo>
                <a:lnTo>
                  <a:pt x="1492" y="1107"/>
                </a:lnTo>
                <a:lnTo>
                  <a:pt x="1492" y="1105"/>
                </a:lnTo>
                <a:lnTo>
                  <a:pt x="1494" y="1107"/>
                </a:lnTo>
                <a:lnTo>
                  <a:pt x="1496" y="1107"/>
                </a:lnTo>
                <a:lnTo>
                  <a:pt x="1498" y="1107"/>
                </a:lnTo>
                <a:lnTo>
                  <a:pt x="1498" y="1105"/>
                </a:lnTo>
                <a:lnTo>
                  <a:pt x="1498" y="1105"/>
                </a:lnTo>
                <a:lnTo>
                  <a:pt x="1498" y="1105"/>
                </a:lnTo>
                <a:lnTo>
                  <a:pt x="1500" y="1103"/>
                </a:lnTo>
                <a:lnTo>
                  <a:pt x="1498" y="1103"/>
                </a:lnTo>
                <a:lnTo>
                  <a:pt x="1498" y="1103"/>
                </a:lnTo>
                <a:lnTo>
                  <a:pt x="1492" y="1101"/>
                </a:lnTo>
                <a:lnTo>
                  <a:pt x="1492" y="1099"/>
                </a:lnTo>
                <a:lnTo>
                  <a:pt x="1494" y="1101"/>
                </a:lnTo>
                <a:lnTo>
                  <a:pt x="1496" y="1101"/>
                </a:lnTo>
                <a:lnTo>
                  <a:pt x="1498" y="1101"/>
                </a:lnTo>
                <a:lnTo>
                  <a:pt x="1498" y="1099"/>
                </a:lnTo>
                <a:lnTo>
                  <a:pt x="1498" y="1099"/>
                </a:lnTo>
                <a:lnTo>
                  <a:pt x="1498" y="1099"/>
                </a:lnTo>
                <a:lnTo>
                  <a:pt x="1500" y="1101"/>
                </a:lnTo>
                <a:lnTo>
                  <a:pt x="1500" y="1101"/>
                </a:lnTo>
                <a:lnTo>
                  <a:pt x="1500" y="1101"/>
                </a:lnTo>
                <a:lnTo>
                  <a:pt x="1500" y="1101"/>
                </a:lnTo>
                <a:lnTo>
                  <a:pt x="1502" y="1101"/>
                </a:lnTo>
                <a:lnTo>
                  <a:pt x="1504" y="1101"/>
                </a:lnTo>
                <a:lnTo>
                  <a:pt x="1504" y="1101"/>
                </a:lnTo>
                <a:lnTo>
                  <a:pt x="1507" y="1099"/>
                </a:lnTo>
                <a:lnTo>
                  <a:pt x="1511" y="1097"/>
                </a:lnTo>
                <a:lnTo>
                  <a:pt x="1511" y="1095"/>
                </a:lnTo>
                <a:lnTo>
                  <a:pt x="1511" y="1095"/>
                </a:lnTo>
                <a:lnTo>
                  <a:pt x="1511" y="1092"/>
                </a:lnTo>
                <a:lnTo>
                  <a:pt x="1509" y="1092"/>
                </a:lnTo>
                <a:lnTo>
                  <a:pt x="1509" y="1092"/>
                </a:lnTo>
                <a:lnTo>
                  <a:pt x="1507" y="1092"/>
                </a:lnTo>
                <a:lnTo>
                  <a:pt x="1507" y="1097"/>
                </a:lnTo>
                <a:lnTo>
                  <a:pt x="1507" y="1097"/>
                </a:lnTo>
                <a:lnTo>
                  <a:pt x="1504" y="1097"/>
                </a:lnTo>
                <a:lnTo>
                  <a:pt x="1507" y="1095"/>
                </a:lnTo>
                <a:lnTo>
                  <a:pt x="1507" y="1092"/>
                </a:lnTo>
                <a:lnTo>
                  <a:pt x="1507" y="1092"/>
                </a:lnTo>
                <a:lnTo>
                  <a:pt x="1504" y="1090"/>
                </a:lnTo>
                <a:lnTo>
                  <a:pt x="1502" y="1092"/>
                </a:lnTo>
                <a:lnTo>
                  <a:pt x="1502" y="1092"/>
                </a:lnTo>
                <a:lnTo>
                  <a:pt x="1500" y="1092"/>
                </a:lnTo>
                <a:lnTo>
                  <a:pt x="1498" y="1092"/>
                </a:lnTo>
                <a:lnTo>
                  <a:pt x="1496" y="1092"/>
                </a:lnTo>
                <a:lnTo>
                  <a:pt x="1496" y="1090"/>
                </a:lnTo>
                <a:lnTo>
                  <a:pt x="1496" y="1088"/>
                </a:lnTo>
                <a:lnTo>
                  <a:pt x="1496" y="1088"/>
                </a:lnTo>
                <a:lnTo>
                  <a:pt x="1496" y="1088"/>
                </a:lnTo>
                <a:lnTo>
                  <a:pt x="1496" y="1090"/>
                </a:lnTo>
                <a:lnTo>
                  <a:pt x="1498" y="1090"/>
                </a:lnTo>
                <a:lnTo>
                  <a:pt x="1500" y="1090"/>
                </a:lnTo>
                <a:lnTo>
                  <a:pt x="1500" y="1090"/>
                </a:lnTo>
                <a:lnTo>
                  <a:pt x="1500" y="1088"/>
                </a:lnTo>
                <a:lnTo>
                  <a:pt x="1502" y="1088"/>
                </a:lnTo>
                <a:lnTo>
                  <a:pt x="1502" y="1088"/>
                </a:lnTo>
                <a:lnTo>
                  <a:pt x="1502" y="1088"/>
                </a:lnTo>
                <a:lnTo>
                  <a:pt x="1504" y="1088"/>
                </a:lnTo>
                <a:lnTo>
                  <a:pt x="1504" y="1088"/>
                </a:lnTo>
                <a:lnTo>
                  <a:pt x="1504" y="1088"/>
                </a:lnTo>
                <a:lnTo>
                  <a:pt x="1504" y="1086"/>
                </a:lnTo>
                <a:lnTo>
                  <a:pt x="1507" y="1088"/>
                </a:lnTo>
                <a:lnTo>
                  <a:pt x="1507" y="1088"/>
                </a:lnTo>
                <a:lnTo>
                  <a:pt x="1509" y="1088"/>
                </a:lnTo>
                <a:lnTo>
                  <a:pt x="1509" y="1090"/>
                </a:lnTo>
                <a:lnTo>
                  <a:pt x="1509" y="1086"/>
                </a:lnTo>
                <a:lnTo>
                  <a:pt x="1509" y="1084"/>
                </a:lnTo>
                <a:lnTo>
                  <a:pt x="1507" y="1084"/>
                </a:lnTo>
                <a:lnTo>
                  <a:pt x="1507" y="1084"/>
                </a:lnTo>
                <a:lnTo>
                  <a:pt x="1507" y="1082"/>
                </a:lnTo>
                <a:lnTo>
                  <a:pt x="1507" y="1082"/>
                </a:lnTo>
                <a:lnTo>
                  <a:pt x="1507" y="1080"/>
                </a:lnTo>
                <a:lnTo>
                  <a:pt x="1507" y="1080"/>
                </a:lnTo>
                <a:lnTo>
                  <a:pt x="1509" y="1080"/>
                </a:lnTo>
                <a:lnTo>
                  <a:pt x="1509" y="1082"/>
                </a:lnTo>
                <a:lnTo>
                  <a:pt x="1509" y="1086"/>
                </a:lnTo>
                <a:lnTo>
                  <a:pt x="1511" y="1090"/>
                </a:lnTo>
                <a:lnTo>
                  <a:pt x="1513" y="1092"/>
                </a:lnTo>
                <a:lnTo>
                  <a:pt x="1513" y="1095"/>
                </a:lnTo>
                <a:lnTo>
                  <a:pt x="1513" y="1092"/>
                </a:lnTo>
                <a:lnTo>
                  <a:pt x="1511" y="1088"/>
                </a:lnTo>
                <a:lnTo>
                  <a:pt x="1509" y="1080"/>
                </a:lnTo>
                <a:lnTo>
                  <a:pt x="1507" y="1078"/>
                </a:lnTo>
                <a:lnTo>
                  <a:pt x="1507" y="1078"/>
                </a:lnTo>
                <a:lnTo>
                  <a:pt x="1507" y="1076"/>
                </a:lnTo>
                <a:lnTo>
                  <a:pt x="1504" y="1076"/>
                </a:lnTo>
                <a:lnTo>
                  <a:pt x="1502" y="1076"/>
                </a:lnTo>
                <a:lnTo>
                  <a:pt x="1500" y="1076"/>
                </a:lnTo>
                <a:lnTo>
                  <a:pt x="1500" y="1076"/>
                </a:lnTo>
                <a:lnTo>
                  <a:pt x="1500" y="1076"/>
                </a:lnTo>
                <a:lnTo>
                  <a:pt x="1498" y="1074"/>
                </a:lnTo>
                <a:lnTo>
                  <a:pt x="1496" y="1071"/>
                </a:lnTo>
                <a:lnTo>
                  <a:pt x="1496" y="1071"/>
                </a:lnTo>
                <a:lnTo>
                  <a:pt x="1494" y="1071"/>
                </a:lnTo>
                <a:lnTo>
                  <a:pt x="1492" y="1069"/>
                </a:lnTo>
                <a:lnTo>
                  <a:pt x="1490" y="1069"/>
                </a:lnTo>
                <a:lnTo>
                  <a:pt x="1490" y="1069"/>
                </a:lnTo>
                <a:lnTo>
                  <a:pt x="1488" y="1069"/>
                </a:lnTo>
                <a:lnTo>
                  <a:pt x="1492" y="1069"/>
                </a:lnTo>
                <a:lnTo>
                  <a:pt x="1496" y="1071"/>
                </a:lnTo>
                <a:lnTo>
                  <a:pt x="1498" y="1071"/>
                </a:lnTo>
                <a:lnTo>
                  <a:pt x="1498" y="1071"/>
                </a:lnTo>
                <a:lnTo>
                  <a:pt x="1500" y="1074"/>
                </a:lnTo>
                <a:lnTo>
                  <a:pt x="1500" y="1074"/>
                </a:lnTo>
                <a:lnTo>
                  <a:pt x="1500" y="1076"/>
                </a:lnTo>
                <a:lnTo>
                  <a:pt x="1502" y="1074"/>
                </a:lnTo>
                <a:lnTo>
                  <a:pt x="1502" y="1074"/>
                </a:lnTo>
                <a:lnTo>
                  <a:pt x="1502" y="1074"/>
                </a:lnTo>
                <a:lnTo>
                  <a:pt x="1502" y="1071"/>
                </a:lnTo>
                <a:lnTo>
                  <a:pt x="1500" y="1071"/>
                </a:lnTo>
                <a:lnTo>
                  <a:pt x="1500" y="1071"/>
                </a:lnTo>
                <a:lnTo>
                  <a:pt x="1498" y="1069"/>
                </a:lnTo>
                <a:lnTo>
                  <a:pt x="1496" y="1067"/>
                </a:lnTo>
                <a:lnTo>
                  <a:pt x="1496" y="1067"/>
                </a:lnTo>
                <a:lnTo>
                  <a:pt x="1496" y="1067"/>
                </a:lnTo>
                <a:lnTo>
                  <a:pt x="1498" y="1069"/>
                </a:lnTo>
                <a:lnTo>
                  <a:pt x="1500" y="1069"/>
                </a:lnTo>
                <a:lnTo>
                  <a:pt x="1500" y="1069"/>
                </a:lnTo>
                <a:lnTo>
                  <a:pt x="1500" y="1069"/>
                </a:lnTo>
                <a:lnTo>
                  <a:pt x="1500" y="1069"/>
                </a:lnTo>
                <a:lnTo>
                  <a:pt x="1502" y="1069"/>
                </a:lnTo>
                <a:lnTo>
                  <a:pt x="1502" y="1067"/>
                </a:lnTo>
                <a:lnTo>
                  <a:pt x="1502" y="1067"/>
                </a:lnTo>
                <a:lnTo>
                  <a:pt x="1502" y="1065"/>
                </a:lnTo>
                <a:lnTo>
                  <a:pt x="1502" y="1065"/>
                </a:lnTo>
                <a:lnTo>
                  <a:pt x="1500" y="1065"/>
                </a:lnTo>
                <a:lnTo>
                  <a:pt x="1498" y="1063"/>
                </a:lnTo>
                <a:lnTo>
                  <a:pt x="1498" y="1063"/>
                </a:lnTo>
                <a:lnTo>
                  <a:pt x="1496" y="1061"/>
                </a:lnTo>
                <a:lnTo>
                  <a:pt x="1494" y="1059"/>
                </a:lnTo>
                <a:lnTo>
                  <a:pt x="1494" y="1057"/>
                </a:lnTo>
                <a:lnTo>
                  <a:pt x="1490" y="1055"/>
                </a:lnTo>
                <a:lnTo>
                  <a:pt x="1492" y="1055"/>
                </a:lnTo>
                <a:lnTo>
                  <a:pt x="1494" y="1057"/>
                </a:lnTo>
                <a:lnTo>
                  <a:pt x="1494" y="1059"/>
                </a:lnTo>
                <a:lnTo>
                  <a:pt x="1496" y="1059"/>
                </a:lnTo>
                <a:lnTo>
                  <a:pt x="1500" y="1063"/>
                </a:lnTo>
                <a:lnTo>
                  <a:pt x="1500" y="1063"/>
                </a:lnTo>
                <a:lnTo>
                  <a:pt x="1502" y="1063"/>
                </a:lnTo>
                <a:lnTo>
                  <a:pt x="1502" y="1063"/>
                </a:lnTo>
                <a:lnTo>
                  <a:pt x="1502" y="1061"/>
                </a:lnTo>
                <a:lnTo>
                  <a:pt x="1502" y="1061"/>
                </a:lnTo>
                <a:lnTo>
                  <a:pt x="1502" y="1059"/>
                </a:lnTo>
                <a:lnTo>
                  <a:pt x="1502" y="1059"/>
                </a:lnTo>
                <a:lnTo>
                  <a:pt x="1500" y="1059"/>
                </a:lnTo>
                <a:lnTo>
                  <a:pt x="1498" y="1057"/>
                </a:lnTo>
                <a:lnTo>
                  <a:pt x="1498" y="1057"/>
                </a:lnTo>
                <a:lnTo>
                  <a:pt x="1494" y="1055"/>
                </a:lnTo>
                <a:lnTo>
                  <a:pt x="1492" y="1053"/>
                </a:lnTo>
                <a:lnTo>
                  <a:pt x="1490" y="1053"/>
                </a:lnTo>
                <a:lnTo>
                  <a:pt x="1490" y="1053"/>
                </a:lnTo>
                <a:lnTo>
                  <a:pt x="1488" y="1053"/>
                </a:lnTo>
                <a:lnTo>
                  <a:pt x="1488" y="1050"/>
                </a:lnTo>
                <a:lnTo>
                  <a:pt x="1488" y="1048"/>
                </a:lnTo>
                <a:lnTo>
                  <a:pt x="1488" y="1048"/>
                </a:lnTo>
                <a:lnTo>
                  <a:pt x="1490" y="1046"/>
                </a:lnTo>
                <a:lnTo>
                  <a:pt x="1492" y="1046"/>
                </a:lnTo>
                <a:lnTo>
                  <a:pt x="1492" y="1044"/>
                </a:lnTo>
                <a:lnTo>
                  <a:pt x="1492" y="1044"/>
                </a:lnTo>
                <a:lnTo>
                  <a:pt x="1492" y="1044"/>
                </a:lnTo>
                <a:lnTo>
                  <a:pt x="1492" y="1046"/>
                </a:lnTo>
                <a:lnTo>
                  <a:pt x="1490" y="1046"/>
                </a:lnTo>
                <a:lnTo>
                  <a:pt x="1490" y="1048"/>
                </a:lnTo>
                <a:lnTo>
                  <a:pt x="1488" y="1050"/>
                </a:lnTo>
                <a:lnTo>
                  <a:pt x="1490" y="1050"/>
                </a:lnTo>
                <a:lnTo>
                  <a:pt x="1490" y="1050"/>
                </a:lnTo>
                <a:lnTo>
                  <a:pt x="1492" y="1050"/>
                </a:lnTo>
                <a:lnTo>
                  <a:pt x="1492" y="1050"/>
                </a:lnTo>
                <a:lnTo>
                  <a:pt x="1492" y="1053"/>
                </a:lnTo>
                <a:lnTo>
                  <a:pt x="1494" y="1053"/>
                </a:lnTo>
                <a:lnTo>
                  <a:pt x="1494" y="1053"/>
                </a:lnTo>
                <a:lnTo>
                  <a:pt x="1494" y="1053"/>
                </a:lnTo>
                <a:lnTo>
                  <a:pt x="1494" y="1053"/>
                </a:lnTo>
                <a:lnTo>
                  <a:pt x="1496" y="1055"/>
                </a:lnTo>
                <a:lnTo>
                  <a:pt x="1498" y="1055"/>
                </a:lnTo>
                <a:lnTo>
                  <a:pt x="1500" y="1055"/>
                </a:lnTo>
                <a:lnTo>
                  <a:pt x="1500" y="1057"/>
                </a:lnTo>
                <a:lnTo>
                  <a:pt x="1502" y="1057"/>
                </a:lnTo>
                <a:lnTo>
                  <a:pt x="1502" y="1057"/>
                </a:lnTo>
                <a:lnTo>
                  <a:pt x="1502" y="1055"/>
                </a:lnTo>
                <a:lnTo>
                  <a:pt x="1500" y="1055"/>
                </a:lnTo>
                <a:lnTo>
                  <a:pt x="1498" y="1050"/>
                </a:lnTo>
                <a:lnTo>
                  <a:pt x="1496" y="1048"/>
                </a:lnTo>
                <a:lnTo>
                  <a:pt x="1496" y="1048"/>
                </a:lnTo>
                <a:lnTo>
                  <a:pt x="1498" y="1048"/>
                </a:lnTo>
                <a:lnTo>
                  <a:pt x="1498" y="1048"/>
                </a:lnTo>
                <a:lnTo>
                  <a:pt x="1498" y="1050"/>
                </a:lnTo>
                <a:lnTo>
                  <a:pt x="1500" y="1050"/>
                </a:lnTo>
                <a:lnTo>
                  <a:pt x="1500" y="1053"/>
                </a:lnTo>
                <a:lnTo>
                  <a:pt x="1500" y="1053"/>
                </a:lnTo>
                <a:lnTo>
                  <a:pt x="1500" y="1050"/>
                </a:lnTo>
                <a:lnTo>
                  <a:pt x="1500" y="1050"/>
                </a:lnTo>
                <a:lnTo>
                  <a:pt x="1500" y="1048"/>
                </a:lnTo>
                <a:lnTo>
                  <a:pt x="1498" y="1046"/>
                </a:lnTo>
                <a:lnTo>
                  <a:pt x="1498" y="1044"/>
                </a:lnTo>
                <a:lnTo>
                  <a:pt x="1500" y="1044"/>
                </a:lnTo>
                <a:lnTo>
                  <a:pt x="1498" y="1042"/>
                </a:lnTo>
                <a:lnTo>
                  <a:pt x="1500" y="1042"/>
                </a:lnTo>
                <a:lnTo>
                  <a:pt x="1498" y="1042"/>
                </a:lnTo>
                <a:lnTo>
                  <a:pt x="1498" y="1040"/>
                </a:lnTo>
                <a:lnTo>
                  <a:pt x="1498" y="1040"/>
                </a:lnTo>
                <a:lnTo>
                  <a:pt x="1500" y="1040"/>
                </a:lnTo>
                <a:lnTo>
                  <a:pt x="1500" y="1040"/>
                </a:lnTo>
                <a:lnTo>
                  <a:pt x="1500" y="1040"/>
                </a:lnTo>
                <a:lnTo>
                  <a:pt x="1500" y="1038"/>
                </a:lnTo>
                <a:lnTo>
                  <a:pt x="1498" y="1038"/>
                </a:lnTo>
                <a:lnTo>
                  <a:pt x="1498" y="1038"/>
                </a:lnTo>
                <a:lnTo>
                  <a:pt x="1500" y="1038"/>
                </a:lnTo>
                <a:lnTo>
                  <a:pt x="1500" y="1038"/>
                </a:lnTo>
                <a:lnTo>
                  <a:pt x="1500" y="1036"/>
                </a:lnTo>
                <a:lnTo>
                  <a:pt x="1502" y="1036"/>
                </a:lnTo>
                <a:lnTo>
                  <a:pt x="1502" y="1036"/>
                </a:lnTo>
                <a:lnTo>
                  <a:pt x="1502" y="1036"/>
                </a:lnTo>
                <a:lnTo>
                  <a:pt x="1502" y="1034"/>
                </a:lnTo>
                <a:lnTo>
                  <a:pt x="1502" y="1036"/>
                </a:lnTo>
                <a:lnTo>
                  <a:pt x="1502" y="1036"/>
                </a:lnTo>
                <a:lnTo>
                  <a:pt x="1502" y="1034"/>
                </a:lnTo>
                <a:lnTo>
                  <a:pt x="1504" y="1034"/>
                </a:lnTo>
                <a:lnTo>
                  <a:pt x="1504" y="1036"/>
                </a:lnTo>
                <a:lnTo>
                  <a:pt x="1504" y="1034"/>
                </a:lnTo>
                <a:lnTo>
                  <a:pt x="1504" y="1034"/>
                </a:lnTo>
                <a:lnTo>
                  <a:pt x="1507" y="1034"/>
                </a:lnTo>
                <a:lnTo>
                  <a:pt x="1504" y="1032"/>
                </a:lnTo>
                <a:lnTo>
                  <a:pt x="1507" y="1032"/>
                </a:lnTo>
                <a:lnTo>
                  <a:pt x="1507" y="1032"/>
                </a:lnTo>
                <a:lnTo>
                  <a:pt x="1507" y="1032"/>
                </a:lnTo>
                <a:lnTo>
                  <a:pt x="1507" y="1034"/>
                </a:lnTo>
                <a:lnTo>
                  <a:pt x="1509" y="1034"/>
                </a:lnTo>
                <a:lnTo>
                  <a:pt x="1509" y="1034"/>
                </a:lnTo>
                <a:lnTo>
                  <a:pt x="1507" y="1034"/>
                </a:lnTo>
                <a:lnTo>
                  <a:pt x="1507" y="1034"/>
                </a:lnTo>
                <a:lnTo>
                  <a:pt x="1507" y="1034"/>
                </a:lnTo>
                <a:lnTo>
                  <a:pt x="1509" y="1036"/>
                </a:lnTo>
                <a:lnTo>
                  <a:pt x="1507" y="1036"/>
                </a:lnTo>
                <a:lnTo>
                  <a:pt x="1507" y="1036"/>
                </a:lnTo>
                <a:lnTo>
                  <a:pt x="1504" y="1036"/>
                </a:lnTo>
                <a:lnTo>
                  <a:pt x="1502" y="1038"/>
                </a:lnTo>
                <a:lnTo>
                  <a:pt x="1504" y="1040"/>
                </a:lnTo>
                <a:lnTo>
                  <a:pt x="1504" y="1040"/>
                </a:lnTo>
                <a:lnTo>
                  <a:pt x="1504" y="1040"/>
                </a:lnTo>
                <a:lnTo>
                  <a:pt x="1504" y="1042"/>
                </a:lnTo>
                <a:lnTo>
                  <a:pt x="1502" y="1042"/>
                </a:lnTo>
                <a:lnTo>
                  <a:pt x="1502" y="1042"/>
                </a:lnTo>
                <a:lnTo>
                  <a:pt x="1502" y="1042"/>
                </a:lnTo>
                <a:lnTo>
                  <a:pt x="1502" y="1042"/>
                </a:lnTo>
                <a:lnTo>
                  <a:pt x="1502" y="1042"/>
                </a:lnTo>
                <a:lnTo>
                  <a:pt x="1504" y="1042"/>
                </a:lnTo>
                <a:lnTo>
                  <a:pt x="1504" y="1044"/>
                </a:lnTo>
                <a:lnTo>
                  <a:pt x="1502" y="1044"/>
                </a:lnTo>
                <a:lnTo>
                  <a:pt x="1502" y="1044"/>
                </a:lnTo>
                <a:lnTo>
                  <a:pt x="1502" y="1046"/>
                </a:lnTo>
                <a:lnTo>
                  <a:pt x="1502" y="1046"/>
                </a:lnTo>
                <a:lnTo>
                  <a:pt x="1502" y="1044"/>
                </a:lnTo>
                <a:lnTo>
                  <a:pt x="1504" y="1046"/>
                </a:lnTo>
                <a:lnTo>
                  <a:pt x="1504" y="1046"/>
                </a:lnTo>
                <a:lnTo>
                  <a:pt x="1507" y="1048"/>
                </a:lnTo>
                <a:lnTo>
                  <a:pt x="1507" y="1048"/>
                </a:lnTo>
                <a:lnTo>
                  <a:pt x="1507" y="1048"/>
                </a:lnTo>
                <a:lnTo>
                  <a:pt x="1504" y="1048"/>
                </a:lnTo>
                <a:lnTo>
                  <a:pt x="1504" y="1048"/>
                </a:lnTo>
                <a:lnTo>
                  <a:pt x="1502" y="1048"/>
                </a:lnTo>
                <a:lnTo>
                  <a:pt x="1502" y="1050"/>
                </a:lnTo>
                <a:lnTo>
                  <a:pt x="1502" y="1050"/>
                </a:lnTo>
                <a:lnTo>
                  <a:pt x="1504" y="1053"/>
                </a:lnTo>
                <a:lnTo>
                  <a:pt x="1504" y="1053"/>
                </a:lnTo>
                <a:lnTo>
                  <a:pt x="1507" y="1053"/>
                </a:lnTo>
                <a:lnTo>
                  <a:pt x="1507" y="1053"/>
                </a:lnTo>
                <a:lnTo>
                  <a:pt x="1507" y="1053"/>
                </a:lnTo>
                <a:lnTo>
                  <a:pt x="1507" y="1053"/>
                </a:lnTo>
                <a:lnTo>
                  <a:pt x="1507" y="1053"/>
                </a:lnTo>
                <a:lnTo>
                  <a:pt x="1509" y="1053"/>
                </a:lnTo>
                <a:lnTo>
                  <a:pt x="1509" y="1053"/>
                </a:lnTo>
                <a:lnTo>
                  <a:pt x="1509" y="1053"/>
                </a:lnTo>
                <a:lnTo>
                  <a:pt x="1509" y="1053"/>
                </a:lnTo>
                <a:lnTo>
                  <a:pt x="1509" y="1055"/>
                </a:lnTo>
                <a:lnTo>
                  <a:pt x="1509" y="1055"/>
                </a:lnTo>
                <a:lnTo>
                  <a:pt x="1509" y="1055"/>
                </a:lnTo>
                <a:lnTo>
                  <a:pt x="1509" y="1055"/>
                </a:lnTo>
                <a:lnTo>
                  <a:pt x="1509" y="1057"/>
                </a:lnTo>
                <a:lnTo>
                  <a:pt x="1509" y="1057"/>
                </a:lnTo>
                <a:lnTo>
                  <a:pt x="1509" y="1057"/>
                </a:lnTo>
                <a:lnTo>
                  <a:pt x="1509" y="1059"/>
                </a:lnTo>
                <a:lnTo>
                  <a:pt x="1511" y="1059"/>
                </a:lnTo>
                <a:lnTo>
                  <a:pt x="1511" y="1059"/>
                </a:lnTo>
                <a:lnTo>
                  <a:pt x="1511" y="1061"/>
                </a:lnTo>
                <a:lnTo>
                  <a:pt x="1511" y="1063"/>
                </a:lnTo>
                <a:lnTo>
                  <a:pt x="1509" y="1065"/>
                </a:lnTo>
                <a:lnTo>
                  <a:pt x="1507" y="1067"/>
                </a:lnTo>
                <a:lnTo>
                  <a:pt x="1507" y="1069"/>
                </a:lnTo>
                <a:lnTo>
                  <a:pt x="1507" y="1071"/>
                </a:lnTo>
                <a:lnTo>
                  <a:pt x="1509" y="1071"/>
                </a:lnTo>
                <a:lnTo>
                  <a:pt x="1509" y="1069"/>
                </a:lnTo>
                <a:lnTo>
                  <a:pt x="1509" y="1067"/>
                </a:lnTo>
                <a:lnTo>
                  <a:pt x="1511" y="1067"/>
                </a:lnTo>
                <a:lnTo>
                  <a:pt x="1511" y="1065"/>
                </a:lnTo>
                <a:lnTo>
                  <a:pt x="1513" y="1065"/>
                </a:lnTo>
                <a:lnTo>
                  <a:pt x="1513" y="1065"/>
                </a:lnTo>
                <a:lnTo>
                  <a:pt x="1513" y="1065"/>
                </a:lnTo>
                <a:lnTo>
                  <a:pt x="1517" y="1057"/>
                </a:lnTo>
                <a:lnTo>
                  <a:pt x="1517" y="1057"/>
                </a:lnTo>
                <a:lnTo>
                  <a:pt x="1517" y="1055"/>
                </a:lnTo>
                <a:lnTo>
                  <a:pt x="1519" y="1055"/>
                </a:lnTo>
                <a:lnTo>
                  <a:pt x="1519" y="1053"/>
                </a:lnTo>
                <a:lnTo>
                  <a:pt x="1519" y="1053"/>
                </a:lnTo>
                <a:lnTo>
                  <a:pt x="1519" y="1050"/>
                </a:lnTo>
                <a:lnTo>
                  <a:pt x="1519" y="1050"/>
                </a:lnTo>
                <a:lnTo>
                  <a:pt x="1519" y="1050"/>
                </a:lnTo>
                <a:lnTo>
                  <a:pt x="1519" y="1053"/>
                </a:lnTo>
                <a:lnTo>
                  <a:pt x="1521" y="1053"/>
                </a:lnTo>
                <a:lnTo>
                  <a:pt x="1521" y="1050"/>
                </a:lnTo>
                <a:lnTo>
                  <a:pt x="1521" y="1050"/>
                </a:lnTo>
                <a:lnTo>
                  <a:pt x="1519" y="1048"/>
                </a:lnTo>
                <a:lnTo>
                  <a:pt x="1519" y="1048"/>
                </a:lnTo>
                <a:lnTo>
                  <a:pt x="1519" y="1048"/>
                </a:lnTo>
                <a:lnTo>
                  <a:pt x="1519" y="1048"/>
                </a:lnTo>
                <a:lnTo>
                  <a:pt x="1519" y="1046"/>
                </a:lnTo>
                <a:lnTo>
                  <a:pt x="1519" y="1044"/>
                </a:lnTo>
                <a:lnTo>
                  <a:pt x="1519" y="1044"/>
                </a:lnTo>
                <a:lnTo>
                  <a:pt x="1517" y="1042"/>
                </a:lnTo>
                <a:lnTo>
                  <a:pt x="1515" y="1040"/>
                </a:lnTo>
                <a:lnTo>
                  <a:pt x="1515" y="1036"/>
                </a:lnTo>
                <a:lnTo>
                  <a:pt x="1513" y="1034"/>
                </a:lnTo>
                <a:lnTo>
                  <a:pt x="1513" y="1034"/>
                </a:lnTo>
                <a:lnTo>
                  <a:pt x="1513" y="1032"/>
                </a:lnTo>
                <a:lnTo>
                  <a:pt x="1513" y="1032"/>
                </a:lnTo>
                <a:lnTo>
                  <a:pt x="1513" y="1032"/>
                </a:lnTo>
                <a:lnTo>
                  <a:pt x="1515" y="1030"/>
                </a:lnTo>
                <a:lnTo>
                  <a:pt x="1515" y="1027"/>
                </a:lnTo>
                <a:lnTo>
                  <a:pt x="1515" y="1027"/>
                </a:lnTo>
                <a:lnTo>
                  <a:pt x="1517" y="1027"/>
                </a:lnTo>
                <a:lnTo>
                  <a:pt x="1519" y="1025"/>
                </a:lnTo>
                <a:lnTo>
                  <a:pt x="1519" y="1025"/>
                </a:lnTo>
                <a:lnTo>
                  <a:pt x="1519" y="1025"/>
                </a:lnTo>
                <a:lnTo>
                  <a:pt x="1519" y="1027"/>
                </a:lnTo>
                <a:lnTo>
                  <a:pt x="1517" y="1027"/>
                </a:lnTo>
                <a:lnTo>
                  <a:pt x="1515" y="1027"/>
                </a:lnTo>
                <a:lnTo>
                  <a:pt x="1515" y="1030"/>
                </a:lnTo>
                <a:lnTo>
                  <a:pt x="1513" y="1032"/>
                </a:lnTo>
                <a:lnTo>
                  <a:pt x="1513" y="1032"/>
                </a:lnTo>
                <a:lnTo>
                  <a:pt x="1513" y="1034"/>
                </a:lnTo>
                <a:lnTo>
                  <a:pt x="1517" y="1036"/>
                </a:lnTo>
                <a:lnTo>
                  <a:pt x="1517" y="1036"/>
                </a:lnTo>
                <a:lnTo>
                  <a:pt x="1519" y="1038"/>
                </a:lnTo>
                <a:lnTo>
                  <a:pt x="1521" y="1038"/>
                </a:lnTo>
                <a:lnTo>
                  <a:pt x="1521" y="1038"/>
                </a:lnTo>
                <a:lnTo>
                  <a:pt x="1523" y="1040"/>
                </a:lnTo>
                <a:lnTo>
                  <a:pt x="1523" y="1040"/>
                </a:lnTo>
                <a:lnTo>
                  <a:pt x="1521" y="1042"/>
                </a:lnTo>
                <a:lnTo>
                  <a:pt x="1523" y="1042"/>
                </a:lnTo>
                <a:lnTo>
                  <a:pt x="1523" y="1042"/>
                </a:lnTo>
                <a:lnTo>
                  <a:pt x="1525" y="1038"/>
                </a:lnTo>
                <a:lnTo>
                  <a:pt x="1527" y="1038"/>
                </a:lnTo>
                <a:lnTo>
                  <a:pt x="1527" y="1036"/>
                </a:lnTo>
                <a:lnTo>
                  <a:pt x="1527" y="1036"/>
                </a:lnTo>
                <a:lnTo>
                  <a:pt x="1527" y="1036"/>
                </a:lnTo>
                <a:lnTo>
                  <a:pt x="1530" y="1036"/>
                </a:lnTo>
                <a:lnTo>
                  <a:pt x="1530" y="1036"/>
                </a:lnTo>
                <a:lnTo>
                  <a:pt x="1530" y="1034"/>
                </a:lnTo>
                <a:lnTo>
                  <a:pt x="1530" y="1034"/>
                </a:lnTo>
                <a:lnTo>
                  <a:pt x="1530" y="1032"/>
                </a:lnTo>
                <a:lnTo>
                  <a:pt x="1532" y="1032"/>
                </a:lnTo>
                <a:lnTo>
                  <a:pt x="1532" y="1032"/>
                </a:lnTo>
                <a:lnTo>
                  <a:pt x="1534" y="1030"/>
                </a:lnTo>
                <a:lnTo>
                  <a:pt x="1534" y="1025"/>
                </a:lnTo>
                <a:lnTo>
                  <a:pt x="1534" y="1025"/>
                </a:lnTo>
                <a:lnTo>
                  <a:pt x="1534" y="1025"/>
                </a:lnTo>
                <a:lnTo>
                  <a:pt x="1534" y="1027"/>
                </a:lnTo>
                <a:lnTo>
                  <a:pt x="1534" y="1027"/>
                </a:lnTo>
                <a:lnTo>
                  <a:pt x="1536" y="1025"/>
                </a:lnTo>
                <a:lnTo>
                  <a:pt x="1536" y="1023"/>
                </a:lnTo>
                <a:lnTo>
                  <a:pt x="1536" y="1021"/>
                </a:lnTo>
                <a:lnTo>
                  <a:pt x="1536" y="1021"/>
                </a:lnTo>
                <a:lnTo>
                  <a:pt x="1536" y="1019"/>
                </a:lnTo>
                <a:lnTo>
                  <a:pt x="1536" y="1017"/>
                </a:lnTo>
                <a:lnTo>
                  <a:pt x="1536" y="1017"/>
                </a:lnTo>
                <a:lnTo>
                  <a:pt x="1536" y="1017"/>
                </a:lnTo>
                <a:lnTo>
                  <a:pt x="1532" y="1017"/>
                </a:lnTo>
                <a:lnTo>
                  <a:pt x="1532" y="1015"/>
                </a:lnTo>
                <a:lnTo>
                  <a:pt x="1532" y="1015"/>
                </a:lnTo>
                <a:lnTo>
                  <a:pt x="1534" y="1013"/>
                </a:lnTo>
                <a:lnTo>
                  <a:pt x="1534" y="1013"/>
                </a:lnTo>
                <a:lnTo>
                  <a:pt x="1534" y="1013"/>
                </a:lnTo>
                <a:lnTo>
                  <a:pt x="1534" y="1013"/>
                </a:lnTo>
                <a:lnTo>
                  <a:pt x="1536" y="1013"/>
                </a:lnTo>
                <a:lnTo>
                  <a:pt x="1536" y="1009"/>
                </a:lnTo>
                <a:lnTo>
                  <a:pt x="1538" y="1009"/>
                </a:lnTo>
                <a:lnTo>
                  <a:pt x="1536" y="1004"/>
                </a:lnTo>
                <a:lnTo>
                  <a:pt x="1536" y="1002"/>
                </a:lnTo>
                <a:lnTo>
                  <a:pt x="1536" y="1004"/>
                </a:lnTo>
                <a:lnTo>
                  <a:pt x="1538" y="1004"/>
                </a:lnTo>
                <a:lnTo>
                  <a:pt x="1538" y="1006"/>
                </a:lnTo>
                <a:lnTo>
                  <a:pt x="1538" y="1009"/>
                </a:lnTo>
                <a:lnTo>
                  <a:pt x="1536" y="1011"/>
                </a:lnTo>
                <a:lnTo>
                  <a:pt x="1536" y="1013"/>
                </a:lnTo>
                <a:lnTo>
                  <a:pt x="1536" y="1011"/>
                </a:lnTo>
                <a:lnTo>
                  <a:pt x="1538" y="1011"/>
                </a:lnTo>
                <a:lnTo>
                  <a:pt x="1538" y="1011"/>
                </a:lnTo>
                <a:lnTo>
                  <a:pt x="1538" y="1011"/>
                </a:lnTo>
                <a:lnTo>
                  <a:pt x="1540" y="1009"/>
                </a:lnTo>
                <a:lnTo>
                  <a:pt x="1542" y="1006"/>
                </a:lnTo>
                <a:lnTo>
                  <a:pt x="1548" y="1004"/>
                </a:lnTo>
                <a:lnTo>
                  <a:pt x="1551" y="1004"/>
                </a:lnTo>
                <a:lnTo>
                  <a:pt x="1551" y="1002"/>
                </a:lnTo>
                <a:lnTo>
                  <a:pt x="1553" y="1002"/>
                </a:lnTo>
                <a:lnTo>
                  <a:pt x="1557" y="1002"/>
                </a:lnTo>
                <a:lnTo>
                  <a:pt x="1559" y="1002"/>
                </a:lnTo>
                <a:lnTo>
                  <a:pt x="1561" y="1002"/>
                </a:lnTo>
                <a:lnTo>
                  <a:pt x="1563" y="1002"/>
                </a:lnTo>
                <a:lnTo>
                  <a:pt x="1565" y="1002"/>
                </a:lnTo>
                <a:lnTo>
                  <a:pt x="1567" y="1002"/>
                </a:lnTo>
                <a:lnTo>
                  <a:pt x="1571" y="1000"/>
                </a:lnTo>
                <a:lnTo>
                  <a:pt x="1574" y="1000"/>
                </a:lnTo>
                <a:lnTo>
                  <a:pt x="1574" y="996"/>
                </a:lnTo>
                <a:lnTo>
                  <a:pt x="1574" y="996"/>
                </a:lnTo>
                <a:lnTo>
                  <a:pt x="1574" y="994"/>
                </a:lnTo>
                <a:lnTo>
                  <a:pt x="1574" y="994"/>
                </a:lnTo>
                <a:lnTo>
                  <a:pt x="1574" y="994"/>
                </a:lnTo>
                <a:lnTo>
                  <a:pt x="1574" y="996"/>
                </a:lnTo>
                <a:lnTo>
                  <a:pt x="1576" y="996"/>
                </a:lnTo>
                <a:lnTo>
                  <a:pt x="1576" y="994"/>
                </a:lnTo>
                <a:lnTo>
                  <a:pt x="1578" y="994"/>
                </a:lnTo>
                <a:lnTo>
                  <a:pt x="1576" y="996"/>
                </a:lnTo>
                <a:lnTo>
                  <a:pt x="1576" y="998"/>
                </a:lnTo>
                <a:lnTo>
                  <a:pt x="1576" y="1000"/>
                </a:lnTo>
                <a:lnTo>
                  <a:pt x="1578" y="998"/>
                </a:lnTo>
                <a:lnTo>
                  <a:pt x="1580" y="998"/>
                </a:lnTo>
                <a:lnTo>
                  <a:pt x="1584" y="996"/>
                </a:lnTo>
                <a:lnTo>
                  <a:pt x="1584" y="996"/>
                </a:lnTo>
                <a:lnTo>
                  <a:pt x="1584" y="998"/>
                </a:lnTo>
                <a:lnTo>
                  <a:pt x="1584" y="998"/>
                </a:lnTo>
                <a:lnTo>
                  <a:pt x="1584" y="998"/>
                </a:lnTo>
                <a:lnTo>
                  <a:pt x="1586" y="998"/>
                </a:lnTo>
                <a:lnTo>
                  <a:pt x="1588" y="996"/>
                </a:lnTo>
                <a:lnTo>
                  <a:pt x="1592" y="996"/>
                </a:lnTo>
                <a:lnTo>
                  <a:pt x="1595" y="996"/>
                </a:lnTo>
                <a:lnTo>
                  <a:pt x="1595" y="996"/>
                </a:lnTo>
                <a:lnTo>
                  <a:pt x="1595" y="996"/>
                </a:lnTo>
                <a:lnTo>
                  <a:pt x="1595" y="994"/>
                </a:lnTo>
                <a:lnTo>
                  <a:pt x="1595" y="992"/>
                </a:lnTo>
                <a:lnTo>
                  <a:pt x="1592" y="990"/>
                </a:lnTo>
                <a:lnTo>
                  <a:pt x="1590" y="990"/>
                </a:lnTo>
                <a:lnTo>
                  <a:pt x="1590" y="990"/>
                </a:lnTo>
                <a:lnTo>
                  <a:pt x="1590" y="990"/>
                </a:lnTo>
                <a:lnTo>
                  <a:pt x="1590" y="990"/>
                </a:lnTo>
                <a:lnTo>
                  <a:pt x="1590" y="990"/>
                </a:lnTo>
                <a:lnTo>
                  <a:pt x="1590" y="990"/>
                </a:lnTo>
                <a:lnTo>
                  <a:pt x="1592" y="990"/>
                </a:lnTo>
                <a:lnTo>
                  <a:pt x="1592" y="992"/>
                </a:lnTo>
                <a:lnTo>
                  <a:pt x="1595" y="992"/>
                </a:lnTo>
                <a:lnTo>
                  <a:pt x="1595" y="994"/>
                </a:lnTo>
                <a:lnTo>
                  <a:pt x="1592" y="994"/>
                </a:lnTo>
                <a:lnTo>
                  <a:pt x="1590" y="996"/>
                </a:lnTo>
                <a:lnTo>
                  <a:pt x="1588" y="994"/>
                </a:lnTo>
                <a:lnTo>
                  <a:pt x="1586" y="994"/>
                </a:lnTo>
                <a:lnTo>
                  <a:pt x="1586" y="992"/>
                </a:lnTo>
                <a:lnTo>
                  <a:pt x="1584" y="990"/>
                </a:lnTo>
                <a:lnTo>
                  <a:pt x="1584" y="990"/>
                </a:lnTo>
                <a:lnTo>
                  <a:pt x="1584" y="990"/>
                </a:lnTo>
                <a:lnTo>
                  <a:pt x="1582" y="986"/>
                </a:lnTo>
                <a:lnTo>
                  <a:pt x="1582" y="986"/>
                </a:lnTo>
                <a:lnTo>
                  <a:pt x="1580" y="986"/>
                </a:lnTo>
                <a:lnTo>
                  <a:pt x="1578" y="986"/>
                </a:lnTo>
                <a:lnTo>
                  <a:pt x="1580" y="983"/>
                </a:lnTo>
                <a:lnTo>
                  <a:pt x="1582" y="981"/>
                </a:lnTo>
                <a:lnTo>
                  <a:pt x="1582" y="981"/>
                </a:lnTo>
                <a:lnTo>
                  <a:pt x="1582" y="981"/>
                </a:lnTo>
                <a:lnTo>
                  <a:pt x="1584" y="979"/>
                </a:lnTo>
                <a:lnTo>
                  <a:pt x="1584" y="979"/>
                </a:lnTo>
                <a:lnTo>
                  <a:pt x="1584" y="979"/>
                </a:lnTo>
                <a:lnTo>
                  <a:pt x="1584" y="979"/>
                </a:lnTo>
                <a:lnTo>
                  <a:pt x="1584" y="979"/>
                </a:lnTo>
                <a:lnTo>
                  <a:pt x="1584" y="979"/>
                </a:lnTo>
                <a:lnTo>
                  <a:pt x="1582" y="979"/>
                </a:lnTo>
                <a:lnTo>
                  <a:pt x="1582" y="977"/>
                </a:lnTo>
                <a:lnTo>
                  <a:pt x="1582" y="977"/>
                </a:lnTo>
                <a:lnTo>
                  <a:pt x="1582" y="977"/>
                </a:lnTo>
                <a:lnTo>
                  <a:pt x="1582" y="975"/>
                </a:lnTo>
                <a:lnTo>
                  <a:pt x="1582" y="971"/>
                </a:lnTo>
                <a:lnTo>
                  <a:pt x="1584" y="971"/>
                </a:lnTo>
                <a:lnTo>
                  <a:pt x="1584" y="971"/>
                </a:lnTo>
                <a:lnTo>
                  <a:pt x="1586" y="967"/>
                </a:lnTo>
                <a:lnTo>
                  <a:pt x="1588" y="965"/>
                </a:lnTo>
                <a:lnTo>
                  <a:pt x="1590" y="962"/>
                </a:lnTo>
                <a:lnTo>
                  <a:pt x="1590" y="962"/>
                </a:lnTo>
                <a:lnTo>
                  <a:pt x="1590" y="960"/>
                </a:lnTo>
                <a:lnTo>
                  <a:pt x="1590" y="960"/>
                </a:lnTo>
                <a:lnTo>
                  <a:pt x="1592" y="958"/>
                </a:lnTo>
                <a:lnTo>
                  <a:pt x="1595" y="958"/>
                </a:lnTo>
                <a:lnTo>
                  <a:pt x="1595" y="958"/>
                </a:lnTo>
                <a:lnTo>
                  <a:pt x="1595" y="960"/>
                </a:lnTo>
                <a:lnTo>
                  <a:pt x="1595" y="958"/>
                </a:lnTo>
                <a:lnTo>
                  <a:pt x="1595" y="958"/>
                </a:lnTo>
                <a:lnTo>
                  <a:pt x="1597" y="960"/>
                </a:lnTo>
                <a:lnTo>
                  <a:pt x="1597" y="960"/>
                </a:lnTo>
                <a:lnTo>
                  <a:pt x="1597" y="958"/>
                </a:lnTo>
                <a:lnTo>
                  <a:pt x="1597" y="958"/>
                </a:lnTo>
                <a:lnTo>
                  <a:pt x="1597" y="956"/>
                </a:lnTo>
                <a:lnTo>
                  <a:pt x="1597" y="958"/>
                </a:lnTo>
                <a:lnTo>
                  <a:pt x="1597" y="958"/>
                </a:lnTo>
                <a:lnTo>
                  <a:pt x="1597" y="958"/>
                </a:lnTo>
                <a:lnTo>
                  <a:pt x="1599" y="956"/>
                </a:lnTo>
                <a:lnTo>
                  <a:pt x="1599" y="956"/>
                </a:lnTo>
                <a:lnTo>
                  <a:pt x="1599" y="956"/>
                </a:lnTo>
                <a:lnTo>
                  <a:pt x="1599" y="958"/>
                </a:lnTo>
                <a:lnTo>
                  <a:pt x="1599" y="958"/>
                </a:lnTo>
                <a:lnTo>
                  <a:pt x="1601" y="956"/>
                </a:lnTo>
                <a:lnTo>
                  <a:pt x="1601" y="956"/>
                </a:lnTo>
                <a:lnTo>
                  <a:pt x="1601" y="958"/>
                </a:lnTo>
                <a:lnTo>
                  <a:pt x="1601" y="958"/>
                </a:lnTo>
                <a:lnTo>
                  <a:pt x="1601" y="956"/>
                </a:lnTo>
                <a:lnTo>
                  <a:pt x="1603" y="956"/>
                </a:lnTo>
                <a:lnTo>
                  <a:pt x="1605" y="956"/>
                </a:lnTo>
                <a:lnTo>
                  <a:pt x="1607" y="954"/>
                </a:lnTo>
                <a:lnTo>
                  <a:pt x="1607" y="954"/>
                </a:lnTo>
                <a:lnTo>
                  <a:pt x="1607" y="952"/>
                </a:lnTo>
                <a:lnTo>
                  <a:pt x="1609" y="950"/>
                </a:lnTo>
                <a:lnTo>
                  <a:pt x="1609" y="948"/>
                </a:lnTo>
                <a:lnTo>
                  <a:pt x="1611" y="948"/>
                </a:lnTo>
                <a:lnTo>
                  <a:pt x="1611" y="946"/>
                </a:lnTo>
                <a:lnTo>
                  <a:pt x="1611" y="946"/>
                </a:lnTo>
                <a:lnTo>
                  <a:pt x="1611" y="946"/>
                </a:lnTo>
                <a:lnTo>
                  <a:pt x="1611" y="948"/>
                </a:lnTo>
                <a:lnTo>
                  <a:pt x="1611" y="948"/>
                </a:lnTo>
                <a:lnTo>
                  <a:pt x="1611" y="948"/>
                </a:lnTo>
                <a:lnTo>
                  <a:pt x="1611" y="948"/>
                </a:lnTo>
                <a:lnTo>
                  <a:pt x="1611" y="950"/>
                </a:lnTo>
                <a:lnTo>
                  <a:pt x="1611" y="950"/>
                </a:lnTo>
                <a:lnTo>
                  <a:pt x="1611" y="950"/>
                </a:lnTo>
                <a:lnTo>
                  <a:pt x="1613" y="950"/>
                </a:lnTo>
                <a:lnTo>
                  <a:pt x="1613" y="950"/>
                </a:lnTo>
                <a:lnTo>
                  <a:pt x="1615" y="952"/>
                </a:lnTo>
                <a:lnTo>
                  <a:pt x="1615" y="950"/>
                </a:lnTo>
                <a:lnTo>
                  <a:pt x="1615" y="950"/>
                </a:lnTo>
                <a:lnTo>
                  <a:pt x="1615" y="948"/>
                </a:lnTo>
                <a:lnTo>
                  <a:pt x="1615" y="946"/>
                </a:lnTo>
                <a:lnTo>
                  <a:pt x="1618" y="948"/>
                </a:lnTo>
                <a:lnTo>
                  <a:pt x="1618" y="948"/>
                </a:lnTo>
                <a:lnTo>
                  <a:pt x="1618" y="948"/>
                </a:lnTo>
                <a:lnTo>
                  <a:pt x="1618" y="946"/>
                </a:lnTo>
                <a:lnTo>
                  <a:pt x="1620" y="946"/>
                </a:lnTo>
                <a:lnTo>
                  <a:pt x="1620" y="946"/>
                </a:lnTo>
                <a:lnTo>
                  <a:pt x="1620" y="948"/>
                </a:lnTo>
                <a:lnTo>
                  <a:pt x="1622" y="948"/>
                </a:lnTo>
                <a:lnTo>
                  <a:pt x="1622" y="948"/>
                </a:lnTo>
                <a:lnTo>
                  <a:pt x="1622" y="950"/>
                </a:lnTo>
                <a:lnTo>
                  <a:pt x="1622" y="948"/>
                </a:lnTo>
                <a:lnTo>
                  <a:pt x="1622" y="948"/>
                </a:lnTo>
                <a:lnTo>
                  <a:pt x="1624" y="948"/>
                </a:lnTo>
                <a:lnTo>
                  <a:pt x="1624" y="948"/>
                </a:lnTo>
                <a:lnTo>
                  <a:pt x="1624" y="946"/>
                </a:lnTo>
                <a:lnTo>
                  <a:pt x="1626" y="946"/>
                </a:lnTo>
                <a:lnTo>
                  <a:pt x="1626" y="946"/>
                </a:lnTo>
                <a:lnTo>
                  <a:pt x="1628" y="946"/>
                </a:lnTo>
                <a:lnTo>
                  <a:pt x="1628" y="946"/>
                </a:lnTo>
                <a:lnTo>
                  <a:pt x="1628" y="944"/>
                </a:lnTo>
                <a:lnTo>
                  <a:pt x="1630" y="944"/>
                </a:lnTo>
                <a:lnTo>
                  <a:pt x="1632" y="944"/>
                </a:lnTo>
                <a:lnTo>
                  <a:pt x="1634" y="944"/>
                </a:lnTo>
                <a:lnTo>
                  <a:pt x="1636" y="941"/>
                </a:lnTo>
                <a:lnTo>
                  <a:pt x="1636" y="941"/>
                </a:lnTo>
                <a:lnTo>
                  <a:pt x="1636" y="939"/>
                </a:lnTo>
                <a:lnTo>
                  <a:pt x="1636" y="939"/>
                </a:lnTo>
                <a:lnTo>
                  <a:pt x="1636" y="939"/>
                </a:lnTo>
                <a:lnTo>
                  <a:pt x="1636" y="937"/>
                </a:lnTo>
                <a:lnTo>
                  <a:pt x="1636" y="937"/>
                </a:lnTo>
                <a:lnTo>
                  <a:pt x="1634" y="935"/>
                </a:lnTo>
                <a:lnTo>
                  <a:pt x="1634" y="935"/>
                </a:lnTo>
                <a:lnTo>
                  <a:pt x="1636" y="935"/>
                </a:lnTo>
                <a:lnTo>
                  <a:pt x="1636" y="935"/>
                </a:lnTo>
                <a:lnTo>
                  <a:pt x="1639" y="935"/>
                </a:lnTo>
                <a:lnTo>
                  <a:pt x="1639" y="935"/>
                </a:lnTo>
                <a:lnTo>
                  <a:pt x="1639" y="937"/>
                </a:lnTo>
                <a:lnTo>
                  <a:pt x="1641" y="937"/>
                </a:lnTo>
                <a:lnTo>
                  <a:pt x="1645" y="935"/>
                </a:lnTo>
                <a:lnTo>
                  <a:pt x="1645" y="937"/>
                </a:lnTo>
                <a:lnTo>
                  <a:pt x="1647" y="935"/>
                </a:lnTo>
                <a:lnTo>
                  <a:pt x="1647" y="935"/>
                </a:lnTo>
                <a:lnTo>
                  <a:pt x="1649" y="933"/>
                </a:lnTo>
                <a:lnTo>
                  <a:pt x="1649" y="933"/>
                </a:lnTo>
                <a:lnTo>
                  <a:pt x="1649" y="931"/>
                </a:lnTo>
                <a:lnTo>
                  <a:pt x="1651" y="931"/>
                </a:lnTo>
                <a:lnTo>
                  <a:pt x="1651" y="931"/>
                </a:lnTo>
                <a:lnTo>
                  <a:pt x="1651" y="931"/>
                </a:lnTo>
                <a:lnTo>
                  <a:pt x="1651" y="931"/>
                </a:lnTo>
                <a:lnTo>
                  <a:pt x="1649" y="933"/>
                </a:lnTo>
                <a:lnTo>
                  <a:pt x="1653" y="933"/>
                </a:lnTo>
                <a:lnTo>
                  <a:pt x="1653" y="933"/>
                </a:lnTo>
                <a:lnTo>
                  <a:pt x="1657" y="931"/>
                </a:lnTo>
                <a:lnTo>
                  <a:pt x="1662" y="929"/>
                </a:lnTo>
                <a:lnTo>
                  <a:pt x="1666" y="929"/>
                </a:lnTo>
                <a:lnTo>
                  <a:pt x="1668" y="927"/>
                </a:lnTo>
                <a:lnTo>
                  <a:pt x="1670" y="927"/>
                </a:lnTo>
                <a:lnTo>
                  <a:pt x="1672" y="923"/>
                </a:lnTo>
                <a:lnTo>
                  <a:pt x="1672" y="923"/>
                </a:lnTo>
                <a:lnTo>
                  <a:pt x="1672" y="921"/>
                </a:lnTo>
                <a:lnTo>
                  <a:pt x="1672" y="923"/>
                </a:lnTo>
                <a:lnTo>
                  <a:pt x="1674" y="923"/>
                </a:lnTo>
                <a:lnTo>
                  <a:pt x="1674" y="923"/>
                </a:lnTo>
                <a:lnTo>
                  <a:pt x="1676" y="923"/>
                </a:lnTo>
                <a:lnTo>
                  <a:pt x="1676" y="925"/>
                </a:lnTo>
                <a:lnTo>
                  <a:pt x="1674" y="925"/>
                </a:lnTo>
                <a:lnTo>
                  <a:pt x="1672" y="927"/>
                </a:lnTo>
                <a:lnTo>
                  <a:pt x="1668" y="929"/>
                </a:lnTo>
                <a:lnTo>
                  <a:pt x="1668" y="931"/>
                </a:lnTo>
                <a:lnTo>
                  <a:pt x="1668" y="931"/>
                </a:lnTo>
                <a:lnTo>
                  <a:pt x="1668" y="931"/>
                </a:lnTo>
                <a:lnTo>
                  <a:pt x="1670" y="933"/>
                </a:lnTo>
                <a:lnTo>
                  <a:pt x="1670" y="931"/>
                </a:lnTo>
                <a:lnTo>
                  <a:pt x="1672" y="931"/>
                </a:lnTo>
                <a:lnTo>
                  <a:pt x="1676" y="931"/>
                </a:lnTo>
                <a:lnTo>
                  <a:pt x="1678" y="931"/>
                </a:lnTo>
                <a:lnTo>
                  <a:pt x="1683" y="931"/>
                </a:lnTo>
                <a:lnTo>
                  <a:pt x="1687" y="931"/>
                </a:lnTo>
                <a:lnTo>
                  <a:pt x="1689" y="931"/>
                </a:lnTo>
                <a:lnTo>
                  <a:pt x="1689" y="933"/>
                </a:lnTo>
                <a:lnTo>
                  <a:pt x="1685" y="933"/>
                </a:lnTo>
                <a:lnTo>
                  <a:pt x="1678" y="933"/>
                </a:lnTo>
                <a:lnTo>
                  <a:pt x="1678" y="935"/>
                </a:lnTo>
                <a:lnTo>
                  <a:pt x="1678" y="937"/>
                </a:lnTo>
                <a:lnTo>
                  <a:pt x="1676" y="935"/>
                </a:lnTo>
                <a:lnTo>
                  <a:pt x="1676" y="935"/>
                </a:lnTo>
                <a:lnTo>
                  <a:pt x="1676" y="935"/>
                </a:lnTo>
                <a:lnTo>
                  <a:pt x="1676" y="933"/>
                </a:lnTo>
                <a:lnTo>
                  <a:pt x="1676" y="933"/>
                </a:lnTo>
                <a:lnTo>
                  <a:pt x="1676" y="933"/>
                </a:lnTo>
                <a:lnTo>
                  <a:pt x="1674" y="931"/>
                </a:lnTo>
                <a:lnTo>
                  <a:pt x="1674" y="933"/>
                </a:lnTo>
                <a:lnTo>
                  <a:pt x="1674" y="933"/>
                </a:lnTo>
                <a:lnTo>
                  <a:pt x="1670" y="935"/>
                </a:lnTo>
                <a:lnTo>
                  <a:pt x="1668" y="935"/>
                </a:lnTo>
                <a:lnTo>
                  <a:pt x="1657" y="941"/>
                </a:lnTo>
                <a:lnTo>
                  <a:pt x="1655" y="944"/>
                </a:lnTo>
                <a:lnTo>
                  <a:pt x="1655" y="944"/>
                </a:lnTo>
                <a:lnTo>
                  <a:pt x="1657" y="944"/>
                </a:lnTo>
                <a:lnTo>
                  <a:pt x="1659" y="941"/>
                </a:lnTo>
                <a:lnTo>
                  <a:pt x="1659" y="944"/>
                </a:lnTo>
                <a:lnTo>
                  <a:pt x="1657" y="944"/>
                </a:lnTo>
                <a:lnTo>
                  <a:pt x="1655" y="944"/>
                </a:lnTo>
                <a:lnTo>
                  <a:pt x="1655" y="944"/>
                </a:lnTo>
                <a:lnTo>
                  <a:pt x="1653" y="946"/>
                </a:lnTo>
                <a:lnTo>
                  <a:pt x="1651" y="946"/>
                </a:lnTo>
                <a:lnTo>
                  <a:pt x="1651" y="948"/>
                </a:lnTo>
                <a:lnTo>
                  <a:pt x="1649" y="948"/>
                </a:lnTo>
                <a:lnTo>
                  <a:pt x="1649" y="948"/>
                </a:lnTo>
                <a:lnTo>
                  <a:pt x="1653" y="946"/>
                </a:lnTo>
                <a:lnTo>
                  <a:pt x="1653" y="946"/>
                </a:lnTo>
                <a:lnTo>
                  <a:pt x="1651" y="950"/>
                </a:lnTo>
                <a:lnTo>
                  <a:pt x="1649" y="954"/>
                </a:lnTo>
                <a:lnTo>
                  <a:pt x="1649" y="954"/>
                </a:lnTo>
                <a:lnTo>
                  <a:pt x="1649" y="958"/>
                </a:lnTo>
                <a:lnTo>
                  <a:pt x="1651" y="960"/>
                </a:lnTo>
                <a:lnTo>
                  <a:pt x="1651" y="960"/>
                </a:lnTo>
                <a:lnTo>
                  <a:pt x="1651" y="958"/>
                </a:lnTo>
                <a:lnTo>
                  <a:pt x="1653" y="958"/>
                </a:lnTo>
                <a:lnTo>
                  <a:pt x="1653" y="960"/>
                </a:lnTo>
                <a:lnTo>
                  <a:pt x="1655" y="962"/>
                </a:lnTo>
                <a:lnTo>
                  <a:pt x="1657" y="965"/>
                </a:lnTo>
                <a:lnTo>
                  <a:pt x="1657" y="962"/>
                </a:lnTo>
                <a:lnTo>
                  <a:pt x="1659" y="965"/>
                </a:lnTo>
                <a:lnTo>
                  <a:pt x="1659" y="965"/>
                </a:lnTo>
                <a:lnTo>
                  <a:pt x="1659" y="962"/>
                </a:lnTo>
                <a:lnTo>
                  <a:pt x="1659" y="962"/>
                </a:lnTo>
                <a:lnTo>
                  <a:pt x="1662" y="965"/>
                </a:lnTo>
                <a:lnTo>
                  <a:pt x="1662" y="962"/>
                </a:lnTo>
                <a:lnTo>
                  <a:pt x="1664" y="960"/>
                </a:lnTo>
                <a:lnTo>
                  <a:pt x="1664" y="960"/>
                </a:lnTo>
                <a:lnTo>
                  <a:pt x="1666" y="960"/>
                </a:lnTo>
                <a:lnTo>
                  <a:pt x="1668" y="958"/>
                </a:lnTo>
                <a:lnTo>
                  <a:pt x="1668" y="956"/>
                </a:lnTo>
                <a:lnTo>
                  <a:pt x="1670" y="956"/>
                </a:lnTo>
                <a:lnTo>
                  <a:pt x="1672" y="954"/>
                </a:lnTo>
                <a:lnTo>
                  <a:pt x="1674" y="952"/>
                </a:lnTo>
                <a:lnTo>
                  <a:pt x="1674" y="950"/>
                </a:lnTo>
                <a:lnTo>
                  <a:pt x="1676" y="950"/>
                </a:lnTo>
                <a:lnTo>
                  <a:pt x="1676" y="950"/>
                </a:lnTo>
                <a:lnTo>
                  <a:pt x="1676" y="948"/>
                </a:lnTo>
                <a:lnTo>
                  <a:pt x="1676" y="948"/>
                </a:lnTo>
                <a:lnTo>
                  <a:pt x="1676" y="946"/>
                </a:lnTo>
                <a:lnTo>
                  <a:pt x="1678" y="946"/>
                </a:lnTo>
                <a:lnTo>
                  <a:pt x="1678" y="948"/>
                </a:lnTo>
                <a:lnTo>
                  <a:pt x="1680" y="946"/>
                </a:lnTo>
                <a:lnTo>
                  <a:pt x="1680" y="946"/>
                </a:lnTo>
                <a:lnTo>
                  <a:pt x="1680" y="944"/>
                </a:lnTo>
                <a:lnTo>
                  <a:pt x="1683" y="946"/>
                </a:lnTo>
                <a:lnTo>
                  <a:pt x="1683" y="946"/>
                </a:lnTo>
                <a:lnTo>
                  <a:pt x="1683" y="946"/>
                </a:lnTo>
                <a:lnTo>
                  <a:pt x="1685" y="948"/>
                </a:lnTo>
                <a:lnTo>
                  <a:pt x="1687" y="948"/>
                </a:lnTo>
                <a:lnTo>
                  <a:pt x="1687" y="946"/>
                </a:lnTo>
                <a:lnTo>
                  <a:pt x="1687" y="946"/>
                </a:lnTo>
                <a:lnTo>
                  <a:pt x="1687" y="946"/>
                </a:lnTo>
                <a:lnTo>
                  <a:pt x="1687" y="944"/>
                </a:lnTo>
                <a:lnTo>
                  <a:pt x="1687" y="944"/>
                </a:lnTo>
                <a:lnTo>
                  <a:pt x="1689" y="944"/>
                </a:lnTo>
                <a:lnTo>
                  <a:pt x="1689" y="944"/>
                </a:lnTo>
                <a:lnTo>
                  <a:pt x="1691" y="944"/>
                </a:lnTo>
                <a:lnTo>
                  <a:pt x="1693" y="944"/>
                </a:lnTo>
                <a:lnTo>
                  <a:pt x="1693" y="944"/>
                </a:lnTo>
                <a:lnTo>
                  <a:pt x="1695" y="944"/>
                </a:lnTo>
                <a:lnTo>
                  <a:pt x="1699" y="941"/>
                </a:lnTo>
                <a:lnTo>
                  <a:pt x="1701" y="941"/>
                </a:lnTo>
                <a:lnTo>
                  <a:pt x="1706" y="939"/>
                </a:lnTo>
                <a:lnTo>
                  <a:pt x="1710" y="937"/>
                </a:lnTo>
                <a:lnTo>
                  <a:pt x="1712" y="937"/>
                </a:lnTo>
                <a:lnTo>
                  <a:pt x="1714" y="937"/>
                </a:lnTo>
                <a:lnTo>
                  <a:pt x="1714" y="935"/>
                </a:lnTo>
                <a:lnTo>
                  <a:pt x="1716" y="935"/>
                </a:lnTo>
                <a:lnTo>
                  <a:pt x="1716" y="935"/>
                </a:lnTo>
                <a:lnTo>
                  <a:pt x="1718" y="935"/>
                </a:lnTo>
                <a:lnTo>
                  <a:pt x="1720" y="933"/>
                </a:lnTo>
                <a:lnTo>
                  <a:pt x="1722" y="933"/>
                </a:lnTo>
                <a:lnTo>
                  <a:pt x="1722" y="933"/>
                </a:lnTo>
                <a:lnTo>
                  <a:pt x="1722" y="933"/>
                </a:lnTo>
                <a:lnTo>
                  <a:pt x="1724" y="933"/>
                </a:lnTo>
                <a:lnTo>
                  <a:pt x="1722" y="933"/>
                </a:lnTo>
                <a:lnTo>
                  <a:pt x="1722" y="931"/>
                </a:lnTo>
                <a:lnTo>
                  <a:pt x="1718" y="931"/>
                </a:lnTo>
                <a:lnTo>
                  <a:pt x="1718" y="931"/>
                </a:lnTo>
                <a:lnTo>
                  <a:pt x="1720" y="931"/>
                </a:lnTo>
                <a:lnTo>
                  <a:pt x="1720" y="929"/>
                </a:lnTo>
                <a:lnTo>
                  <a:pt x="1718" y="927"/>
                </a:lnTo>
                <a:lnTo>
                  <a:pt x="1718" y="927"/>
                </a:lnTo>
                <a:lnTo>
                  <a:pt x="1716" y="925"/>
                </a:lnTo>
                <a:lnTo>
                  <a:pt x="1714" y="927"/>
                </a:lnTo>
                <a:lnTo>
                  <a:pt x="1712" y="927"/>
                </a:lnTo>
                <a:lnTo>
                  <a:pt x="1712" y="925"/>
                </a:lnTo>
                <a:lnTo>
                  <a:pt x="1710" y="925"/>
                </a:lnTo>
                <a:lnTo>
                  <a:pt x="1710" y="923"/>
                </a:lnTo>
                <a:lnTo>
                  <a:pt x="1710" y="923"/>
                </a:lnTo>
                <a:lnTo>
                  <a:pt x="1706" y="925"/>
                </a:lnTo>
                <a:lnTo>
                  <a:pt x="1703" y="927"/>
                </a:lnTo>
                <a:lnTo>
                  <a:pt x="1703" y="927"/>
                </a:lnTo>
                <a:lnTo>
                  <a:pt x="1703" y="927"/>
                </a:lnTo>
                <a:lnTo>
                  <a:pt x="1701" y="927"/>
                </a:lnTo>
                <a:lnTo>
                  <a:pt x="1699" y="927"/>
                </a:lnTo>
                <a:lnTo>
                  <a:pt x="1699" y="925"/>
                </a:lnTo>
                <a:lnTo>
                  <a:pt x="1699" y="925"/>
                </a:lnTo>
                <a:lnTo>
                  <a:pt x="1697" y="925"/>
                </a:lnTo>
                <a:lnTo>
                  <a:pt x="1693" y="925"/>
                </a:lnTo>
                <a:lnTo>
                  <a:pt x="1691" y="925"/>
                </a:lnTo>
                <a:lnTo>
                  <a:pt x="1691" y="925"/>
                </a:lnTo>
                <a:lnTo>
                  <a:pt x="1691" y="925"/>
                </a:lnTo>
                <a:lnTo>
                  <a:pt x="1689" y="923"/>
                </a:lnTo>
                <a:lnTo>
                  <a:pt x="1687" y="923"/>
                </a:lnTo>
                <a:lnTo>
                  <a:pt x="1687" y="923"/>
                </a:lnTo>
                <a:lnTo>
                  <a:pt x="1685" y="923"/>
                </a:lnTo>
                <a:lnTo>
                  <a:pt x="1683" y="921"/>
                </a:lnTo>
                <a:lnTo>
                  <a:pt x="1680" y="921"/>
                </a:lnTo>
                <a:lnTo>
                  <a:pt x="1683" y="918"/>
                </a:lnTo>
                <a:lnTo>
                  <a:pt x="1683" y="918"/>
                </a:lnTo>
                <a:lnTo>
                  <a:pt x="1683" y="916"/>
                </a:lnTo>
                <a:lnTo>
                  <a:pt x="1678" y="916"/>
                </a:lnTo>
                <a:lnTo>
                  <a:pt x="1678" y="916"/>
                </a:lnTo>
                <a:lnTo>
                  <a:pt x="1672" y="916"/>
                </a:lnTo>
                <a:lnTo>
                  <a:pt x="1672" y="914"/>
                </a:lnTo>
                <a:lnTo>
                  <a:pt x="1672" y="914"/>
                </a:lnTo>
                <a:lnTo>
                  <a:pt x="1672" y="912"/>
                </a:lnTo>
                <a:lnTo>
                  <a:pt x="1670" y="910"/>
                </a:lnTo>
                <a:lnTo>
                  <a:pt x="1670" y="908"/>
                </a:lnTo>
                <a:lnTo>
                  <a:pt x="1668" y="908"/>
                </a:lnTo>
                <a:lnTo>
                  <a:pt x="1668" y="906"/>
                </a:lnTo>
                <a:lnTo>
                  <a:pt x="1668" y="904"/>
                </a:lnTo>
                <a:lnTo>
                  <a:pt x="1668" y="904"/>
                </a:lnTo>
                <a:lnTo>
                  <a:pt x="1668" y="902"/>
                </a:lnTo>
                <a:lnTo>
                  <a:pt x="1668" y="900"/>
                </a:lnTo>
                <a:lnTo>
                  <a:pt x="1666" y="900"/>
                </a:lnTo>
                <a:lnTo>
                  <a:pt x="1664" y="902"/>
                </a:lnTo>
                <a:lnTo>
                  <a:pt x="1662" y="902"/>
                </a:lnTo>
                <a:lnTo>
                  <a:pt x="1662" y="900"/>
                </a:lnTo>
                <a:lnTo>
                  <a:pt x="1666" y="897"/>
                </a:lnTo>
                <a:lnTo>
                  <a:pt x="1668" y="895"/>
                </a:lnTo>
                <a:lnTo>
                  <a:pt x="1668" y="891"/>
                </a:lnTo>
                <a:lnTo>
                  <a:pt x="1670" y="889"/>
                </a:lnTo>
                <a:lnTo>
                  <a:pt x="1670" y="889"/>
                </a:lnTo>
                <a:lnTo>
                  <a:pt x="1668" y="887"/>
                </a:lnTo>
                <a:lnTo>
                  <a:pt x="1666" y="887"/>
                </a:lnTo>
                <a:lnTo>
                  <a:pt x="1666" y="887"/>
                </a:lnTo>
                <a:lnTo>
                  <a:pt x="1664" y="887"/>
                </a:lnTo>
                <a:lnTo>
                  <a:pt x="1662" y="889"/>
                </a:lnTo>
                <a:lnTo>
                  <a:pt x="1659" y="889"/>
                </a:lnTo>
                <a:lnTo>
                  <a:pt x="1657" y="889"/>
                </a:lnTo>
                <a:lnTo>
                  <a:pt x="1657" y="889"/>
                </a:lnTo>
                <a:lnTo>
                  <a:pt x="1655" y="887"/>
                </a:lnTo>
                <a:lnTo>
                  <a:pt x="1653" y="885"/>
                </a:lnTo>
                <a:lnTo>
                  <a:pt x="1649" y="885"/>
                </a:lnTo>
                <a:lnTo>
                  <a:pt x="1647" y="883"/>
                </a:lnTo>
                <a:lnTo>
                  <a:pt x="1645" y="883"/>
                </a:lnTo>
                <a:lnTo>
                  <a:pt x="1643" y="883"/>
                </a:lnTo>
                <a:lnTo>
                  <a:pt x="1641" y="883"/>
                </a:lnTo>
                <a:lnTo>
                  <a:pt x="1645" y="881"/>
                </a:lnTo>
                <a:lnTo>
                  <a:pt x="1647" y="883"/>
                </a:lnTo>
                <a:lnTo>
                  <a:pt x="1647" y="883"/>
                </a:lnTo>
                <a:lnTo>
                  <a:pt x="1651" y="883"/>
                </a:lnTo>
                <a:lnTo>
                  <a:pt x="1651" y="881"/>
                </a:lnTo>
                <a:lnTo>
                  <a:pt x="1653" y="881"/>
                </a:lnTo>
                <a:lnTo>
                  <a:pt x="1655" y="883"/>
                </a:lnTo>
                <a:lnTo>
                  <a:pt x="1659" y="883"/>
                </a:lnTo>
                <a:lnTo>
                  <a:pt x="1662" y="883"/>
                </a:lnTo>
                <a:lnTo>
                  <a:pt x="1662" y="883"/>
                </a:lnTo>
                <a:lnTo>
                  <a:pt x="1666" y="883"/>
                </a:lnTo>
                <a:lnTo>
                  <a:pt x="1666" y="881"/>
                </a:lnTo>
                <a:lnTo>
                  <a:pt x="1668" y="881"/>
                </a:lnTo>
                <a:lnTo>
                  <a:pt x="1670" y="881"/>
                </a:lnTo>
                <a:lnTo>
                  <a:pt x="1670" y="879"/>
                </a:lnTo>
                <a:lnTo>
                  <a:pt x="1672" y="876"/>
                </a:lnTo>
                <a:lnTo>
                  <a:pt x="1676" y="876"/>
                </a:lnTo>
                <a:lnTo>
                  <a:pt x="1676" y="874"/>
                </a:lnTo>
                <a:lnTo>
                  <a:pt x="1676" y="870"/>
                </a:lnTo>
                <a:lnTo>
                  <a:pt x="1674" y="868"/>
                </a:lnTo>
                <a:lnTo>
                  <a:pt x="1672" y="868"/>
                </a:lnTo>
                <a:lnTo>
                  <a:pt x="1674" y="868"/>
                </a:lnTo>
                <a:lnTo>
                  <a:pt x="1678" y="868"/>
                </a:lnTo>
                <a:lnTo>
                  <a:pt x="1678" y="868"/>
                </a:lnTo>
                <a:lnTo>
                  <a:pt x="1676" y="866"/>
                </a:lnTo>
                <a:lnTo>
                  <a:pt x="1672" y="864"/>
                </a:lnTo>
                <a:lnTo>
                  <a:pt x="1668" y="862"/>
                </a:lnTo>
                <a:lnTo>
                  <a:pt x="1659" y="860"/>
                </a:lnTo>
                <a:lnTo>
                  <a:pt x="1659" y="860"/>
                </a:lnTo>
                <a:lnTo>
                  <a:pt x="1653" y="862"/>
                </a:lnTo>
                <a:lnTo>
                  <a:pt x="1649" y="862"/>
                </a:lnTo>
                <a:lnTo>
                  <a:pt x="1643" y="864"/>
                </a:lnTo>
                <a:lnTo>
                  <a:pt x="1634" y="866"/>
                </a:lnTo>
                <a:lnTo>
                  <a:pt x="1628" y="868"/>
                </a:lnTo>
                <a:lnTo>
                  <a:pt x="1624" y="870"/>
                </a:lnTo>
                <a:lnTo>
                  <a:pt x="1620" y="872"/>
                </a:lnTo>
                <a:lnTo>
                  <a:pt x="1615" y="874"/>
                </a:lnTo>
                <a:lnTo>
                  <a:pt x="1615" y="876"/>
                </a:lnTo>
                <a:lnTo>
                  <a:pt x="1611" y="876"/>
                </a:lnTo>
                <a:lnTo>
                  <a:pt x="1611" y="876"/>
                </a:lnTo>
                <a:lnTo>
                  <a:pt x="1609" y="879"/>
                </a:lnTo>
                <a:lnTo>
                  <a:pt x="1603" y="883"/>
                </a:lnTo>
                <a:lnTo>
                  <a:pt x="1601" y="885"/>
                </a:lnTo>
                <a:lnTo>
                  <a:pt x="1599" y="887"/>
                </a:lnTo>
                <a:lnTo>
                  <a:pt x="1597" y="891"/>
                </a:lnTo>
                <a:lnTo>
                  <a:pt x="1592" y="893"/>
                </a:lnTo>
                <a:lnTo>
                  <a:pt x="1592" y="895"/>
                </a:lnTo>
                <a:lnTo>
                  <a:pt x="1590" y="897"/>
                </a:lnTo>
                <a:lnTo>
                  <a:pt x="1588" y="900"/>
                </a:lnTo>
                <a:lnTo>
                  <a:pt x="1586" y="902"/>
                </a:lnTo>
                <a:lnTo>
                  <a:pt x="1580" y="904"/>
                </a:lnTo>
                <a:lnTo>
                  <a:pt x="1578" y="906"/>
                </a:lnTo>
                <a:lnTo>
                  <a:pt x="1576" y="906"/>
                </a:lnTo>
                <a:lnTo>
                  <a:pt x="1574" y="908"/>
                </a:lnTo>
                <a:lnTo>
                  <a:pt x="1569" y="908"/>
                </a:lnTo>
                <a:lnTo>
                  <a:pt x="1565" y="908"/>
                </a:lnTo>
                <a:lnTo>
                  <a:pt x="1563" y="910"/>
                </a:lnTo>
                <a:lnTo>
                  <a:pt x="1561" y="910"/>
                </a:lnTo>
                <a:lnTo>
                  <a:pt x="1561" y="912"/>
                </a:lnTo>
                <a:lnTo>
                  <a:pt x="1559" y="912"/>
                </a:lnTo>
                <a:lnTo>
                  <a:pt x="1557" y="914"/>
                </a:lnTo>
                <a:lnTo>
                  <a:pt x="1555" y="916"/>
                </a:lnTo>
                <a:lnTo>
                  <a:pt x="1551" y="918"/>
                </a:lnTo>
                <a:lnTo>
                  <a:pt x="1548" y="921"/>
                </a:lnTo>
                <a:lnTo>
                  <a:pt x="1546" y="923"/>
                </a:lnTo>
                <a:lnTo>
                  <a:pt x="1544" y="925"/>
                </a:lnTo>
                <a:lnTo>
                  <a:pt x="1544" y="927"/>
                </a:lnTo>
                <a:lnTo>
                  <a:pt x="1542" y="927"/>
                </a:lnTo>
                <a:lnTo>
                  <a:pt x="1542" y="929"/>
                </a:lnTo>
                <a:lnTo>
                  <a:pt x="1542" y="931"/>
                </a:lnTo>
                <a:lnTo>
                  <a:pt x="1540" y="931"/>
                </a:lnTo>
                <a:lnTo>
                  <a:pt x="1536" y="933"/>
                </a:lnTo>
                <a:lnTo>
                  <a:pt x="1532" y="935"/>
                </a:lnTo>
                <a:lnTo>
                  <a:pt x="1527" y="937"/>
                </a:lnTo>
                <a:lnTo>
                  <a:pt x="1525" y="937"/>
                </a:lnTo>
                <a:lnTo>
                  <a:pt x="1530" y="935"/>
                </a:lnTo>
                <a:lnTo>
                  <a:pt x="1534" y="933"/>
                </a:lnTo>
                <a:lnTo>
                  <a:pt x="1536" y="931"/>
                </a:lnTo>
                <a:lnTo>
                  <a:pt x="1536" y="931"/>
                </a:lnTo>
                <a:lnTo>
                  <a:pt x="1532" y="929"/>
                </a:lnTo>
                <a:lnTo>
                  <a:pt x="1532" y="929"/>
                </a:lnTo>
                <a:lnTo>
                  <a:pt x="1536" y="929"/>
                </a:lnTo>
                <a:lnTo>
                  <a:pt x="1538" y="929"/>
                </a:lnTo>
                <a:lnTo>
                  <a:pt x="1538" y="927"/>
                </a:lnTo>
                <a:lnTo>
                  <a:pt x="1540" y="925"/>
                </a:lnTo>
                <a:lnTo>
                  <a:pt x="1544" y="925"/>
                </a:lnTo>
                <a:lnTo>
                  <a:pt x="1546" y="923"/>
                </a:lnTo>
                <a:lnTo>
                  <a:pt x="1548" y="921"/>
                </a:lnTo>
                <a:lnTo>
                  <a:pt x="1548" y="918"/>
                </a:lnTo>
                <a:lnTo>
                  <a:pt x="1551" y="918"/>
                </a:lnTo>
                <a:lnTo>
                  <a:pt x="1551" y="916"/>
                </a:lnTo>
                <a:lnTo>
                  <a:pt x="1553" y="916"/>
                </a:lnTo>
                <a:lnTo>
                  <a:pt x="1555" y="914"/>
                </a:lnTo>
                <a:lnTo>
                  <a:pt x="1561" y="912"/>
                </a:lnTo>
                <a:lnTo>
                  <a:pt x="1561" y="910"/>
                </a:lnTo>
                <a:lnTo>
                  <a:pt x="1565" y="910"/>
                </a:lnTo>
                <a:lnTo>
                  <a:pt x="1567" y="908"/>
                </a:lnTo>
                <a:lnTo>
                  <a:pt x="1567" y="908"/>
                </a:lnTo>
                <a:lnTo>
                  <a:pt x="1569" y="908"/>
                </a:lnTo>
                <a:lnTo>
                  <a:pt x="1576" y="906"/>
                </a:lnTo>
                <a:lnTo>
                  <a:pt x="1578" y="904"/>
                </a:lnTo>
                <a:lnTo>
                  <a:pt x="1580" y="902"/>
                </a:lnTo>
                <a:lnTo>
                  <a:pt x="1584" y="900"/>
                </a:lnTo>
                <a:lnTo>
                  <a:pt x="1586" y="895"/>
                </a:lnTo>
                <a:lnTo>
                  <a:pt x="1588" y="893"/>
                </a:lnTo>
                <a:lnTo>
                  <a:pt x="1595" y="889"/>
                </a:lnTo>
                <a:lnTo>
                  <a:pt x="1595" y="887"/>
                </a:lnTo>
                <a:lnTo>
                  <a:pt x="1597" y="885"/>
                </a:lnTo>
                <a:lnTo>
                  <a:pt x="1597" y="883"/>
                </a:lnTo>
                <a:lnTo>
                  <a:pt x="1595" y="881"/>
                </a:lnTo>
                <a:lnTo>
                  <a:pt x="1595" y="881"/>
                </a:lnTo>
                <a:lnTo>
                  <a:pt x="1592" y="879"/>
                </a:lnTo>
                <a:lnTo>
                  <a:pt x="1586" y="876"/>
                </a:lnTo>
                <a:lnTo>
                  <a:pt x="1584" y="876"/>
                </a:lnTo>
                <a:lnTo>
                  <a:pt x="1582" y="876"/>
                </a:lnTo>
                <a:lnTo>
                  <a:pt x="1580" y="876"/>
                </a:lnTo>
                <a:lnTo>
                  <a:pt x="1580" y="876"/>
                </a:lnTo>
                <a:lnTo>
                  <a:pt x="1588" y="876"/>
                </a:lnTo>
                <a:lnTo>
                  <a:pt x="1592" y="879"/>
                </a:lnTo>
                <a:lnTo>
                  <a:pt x="1595" y="879"/>
                </a:lnTo>
                <a:lnTo>
                  <a:pt x="1597" y="881"/>
                </a:lnTo>
                <a:lnTo>
                  <a:pt x="1597" y="881"/>
                </a:lnTo>
                <a:lnTo>
                  <a:pt x="1599" y="881"/>
                </a:lnTo>
                <a:lnTo>
                  <a:pt x="1601" y="879"/>
                </a:lnTo>
                <a:lnTo>
                  <a:pt x="1603" y="876"/>
                </a:lnTo>
                <a:lnTo>
                  <a:pt x="1605" y="874"/>
                </a:lnTo>
                <a:lnTo>
                  <a:pt x="1609" y="868"/>
                </a:lnTo>
                <a:lnTo>
                  <a:pt x="1613" y="866"/>
                </a:lnTo>
                <a:lnTo>
                  <a:pt x="1613" y="866"/>
                </a:lnTo>
                <a:lnTo>
                  <a:pt x="1615" y="864"/>
                </a:lnTo>
                <a:lnTo>
                  <a:pt x="1618" y="864"/>
                </a:lnTo>
                <a:lnTo>
                  <a:pt x="1618" y="864"/>
                </a:lnTo>
                <a:lnTo>
                  <a:pt x="1620" y="862"/>
                </a:lnTo>
                <a:lnTo>
                  <a:pt x="1618" y="862"/>
                </a:lnTo>
                <a:lnTo>
                  <a:pt x="1622" y="860"/>
                </a:lnTo>
                <a:lnTo>
                  <a:pt x="1630" y="860"/>
                </a:lnTo>
                <a:lnTo>
                  <a:pt x="1630" y="860"/>
                </a:lnTo>
                <a:lnTo>
                  <a:pt x="1632" y="860"/>
                </a:lnTo>
                <a:lnTo>
                  <a:pt x="1632" y="858"/>
                </a:lnTo>
                <a:lnTo>
                  <a:pt x="1634" y="853"/>
                </a:lnTo>
                <a:lnTo>
                  <a:pt x="1639" y="847"/>
                </a:lnTo>
                <a:lnTo>
                  <a:pt x="1641" y="845"/>
                </a:lnTo>
                <a:lnTo>
                  <a:pt x="1643" y="843"/>
                </a:lnTo>
                <a:lnTo>
                  <a:pt x="1643" y="843"/>
                </a:lnTo>
                <a:lnTo>
                  <a:pt x="1645" y="843"/>
                </a:lnTo>
                <a:lnTo>
                  <a:pt x="1645" y="843"/>
                </a:lnTo>
                <a:lnTo>
                  <a:pt x="1647" y="843"/>
                </a:lnTo>
                <a:lnTo>
                  <a:pt x="1649" y="843"/>
                </a:lnTo>
                <a:lnTo>
                  <a:pt x="1649" y="843"/>
                </a:lnTo>
                <a:lnTo>
                  <a:pt x="1653" y="841"/>
                </a:lnTo>
                <a:lnTo>
                  <a:pt x="1655" y="843"/>
                </a:lnTo>
                <a:lnTo>
                  <a:pt x="1662" y="841"/>
                </a:lnTo>
                <a:lnTo>
                  <a:pt x="1664" y="841"/>
                </a:lnTo>
                <a:lnTo>
                  <a:pt x="1668" y="841"/>
                </a:lnTo>
                <a:lnTo>
                  <a:pt x="1674" y="841"/>
                </a:lnTo>
                <a:lnTo>
                  <a:pt x="1678" y="841"/>
                </a:lnTo>
                <a:lnTo>
                  <a:pt x="1680" y="841"/>
                </a:lnTo>
                <a:lnTo>
                  <a:pt x="1683" y="841"/>
                </a:lnTo>
                <a:lnTo>
                  <a:pt x="1685" y="841"/>
                </a:lnTo>
                <a:lnTo>
                  <a:pt x="1687" y="843"/>
                </a:lnTo>
                <a:lnTo>
                  <a:pt x="1691" y="843"/>
                </a:lnTo>
                <a:lnTo>
                  <a:pt x="1693" y="841"/>
                </a:lnTo>
                <a:lnTo>
                  <a:pt x="1695" y="841"/>
                </a:lnTo>
                <a:lnTo>
                  <a:pt x="1697" y="841"/>
                </a:lnTo>
                <a:lnTo>
                  <a:pt x="1699" y="841"/>
                </a:lnTo>
                <a:lnTo>
                  <a:pt x="1701" y="841"/>
                </a:lnTo>
                <a:lnTo>
                  <a:pt x="1703" y="841"/>
                </a:lnTo>
                <a:lnTo>
                  <a:pt x="1708" y="843"/>
                </a:lnTo>
                <a:lnTo>
                  <a:pt x="1710" y="843"/>
                </a:lnTo>
                <a:lnTo>
                  <a:pt x="1712" y="843"/>
                </a:lnTo>
                <a:lnTo>
                  <a:pt x="1714" y="845"/>
                </a:lnTo>
                <a:lnTo>
                  <a:pt x="1720" y="843"/>
                </a:lnTo>
                <a:lnTo>
                  <a:pt x="1722" y="843"/>
                </a:lnTo>
                <a:lnTo>
                  <a:pt x="1724" y="843"/>
                </a:lnTo>
                <a:lnTo>
                  <a:pt x="1727" y="843"/>
                </a:lnTo>
                <a:lnTo>
                  <a:pt x="1729" y="843"/>
                </a:lnTo>
                <a:lnTo>
                  <a:pt x="1733" y="843"/>
                </a:lnTo>
                <a:lnTo>
                  <a:pt x="1737" y="843"/>
                </a:lnTo>
                <a:lnTo>
                  <a:pt x="1739" y="841"/>
                </a:lnTo>
                <a:lnTo>
                  <a:pt x="1741" y="839"/>
                </a:lnTo>
                <a:lnTo>
                  <a:pt x="1743" y="837"/>
                </a:lnTo>
                <a:lnTo>
                  <a:pt x="1747" y="835"/>
                </a:lnTo>
                <a:lnTo>
                  <a:pt x="1750" y="832"/>
                </a:lnTo>
                <a:lnTo>
                  <a:pt x="1752" y="830"/>
                </a:lnTo>
                <a:lnTo>
                  <a:pt x="1758" y="824"/>
                </a:lnTo>
                <a:lnTo>
                  <a:pt x="1758" y="824"/>
                </a:lnTo>
                <a:lnTo>
                  <a:pt x="1758" y="824"/>
                </a:lnTo>
                <a:lnTo>
                  <a:pt x="1760" y="822"/>
                </a:lnTo>
                <a:lnTo>
                  <a:pt x="1760" y="822"/>
                </a:lnTo>
                <a:lnTo>
                  <a:pt x="1764" y="822"/>
                </a:lnTo>
                <a:lnTo>
                  <a:pt x="1766" y="822"/>
                </a:lnTo>
                <a:lnTo>
                  <a:pt x="1766" y="822"/>
                </a:lnTo>
                <a:lnTo>
                  <a:pt x="1771" y="820"/>
                </a:lnTo>
                <a:lnTo>
                  <a:pt x="1771" y="820"/>
                </a:lnTo>
                <a:lnTo>
                  <a:pt x="1775" y="820"/>
                </a:lnTo>
                <a:lnTo>
                  <a:pt x="1777" y="820"/>
                </a:lnTo>
                <a:lnTo>
                  <a:pt x="1781" y="820"/>
                </a:lnTo>
                <a:lnTo>
                  <a:pt x="1781" y="820"/>
                </a:lnTo>
                <a:lnTo>
                  <a:pt x="1783" y="820"/>
                </a:lnTo>
                <a:lnTo>
                  <a:pt x="1789" y="816"/>
                </a:lnTo>
                <a:lnTo>
                  <a:pt x="1791" y="814"/>
                </a:lnTo>
                <a:lnTo>
                  <a:pt x="1796" y="809"/>
                </a:lnTo>
                <a:lnTo>
                  <a:pt x="1800" y="807"/>
                </a:lnTo>
                <a:lnTo>
                  <a:pt x="1802" y="805"/>
                </a:lnTo>
                <a:lnTo>
                  <a:pt x="1800" y="805"/>
                </a:lnTo>
                <a:lnTo>
                  <a:pt x="1800" y="803"/>
                </a:lnTo>
                <a:lnTo>
                  <a:pt x="1800" y="803"/>
                </a:lnTo>
                <a:lnTo>
                  <a:pt x="1796" y="801"/>
                </a:lnTo>
                <a:lnTo>
                  <a:pt x="1796" y="801"/>
                </a:lnTo>
                <a:lnTo>
                  <a:pt x="1798" y="801"/>
                </a:lnTo>
                <a:lnTo>
                  <a:pt x="1800" y="801"/>
                </a:lnTo>
                <a:lnTo>
                  <a:pt x="1800" y="801"/>
                </a:lnTo>
                <a:lnTo>
                  <a:pt x="1800" y="801"/>
                </a:lnTo>
                <a:lnTo>
                  <a:pt x="1800" y="799"/>
                </a:lnTo>
                <a:lnTo>
                  <a:pt x="1798" y="799"/>
                </a:lnTo>
                <a:lnTo>
                  <a:pt x="1796" y="799"/>
                </a:lnTo>
                <a:lnTo>
                  <a:pt x="1794" y="799"/>
                </a:lnTo>
                <a:lnTo>
                  <a:pt x="1791" y="799"/>
                </a:lnTo>
                <a:lnTo>
                  <a:pt x="1791" y="797"/>
                </a:lnTo>
                <a:lnTo>
                  <a:pt x="1794" y="797"/>
                </a:lnTo>
                <a:lnTo>
                  <a:pt x="1798" y="797"/>
                </a:lnTo>
                <a:lnTo>
                  <a:pt x="1800" y="797"/>
                </a:lnTo>
                <a:lnTo>
                  <a:pt x="1800" y="797"/>
                </a:lnTo>
                <a:lnTo>
                  <a:pt x="1798" y="795"/>
                </a:lnTo>
                <a:lnTo>
                  <a:pt x="1798" y="793"/>
                </a:lnTo>
                <a:lnTo>
                  <a:pt x="1800" y="793"/>
                </a:lnTo>
                <a:lnTo>
                  <a:pt x="1798" y="791"/>
                </a:lnTo>
                <a:lnTo>
                  <a:pt x="1800" y="786"/>
                </a:lnTo>
                <a:lnTo>
                  <a:pt x="1800" y="786"/>
                </a:lnTo>
                <a:lnTo>
                  <a:pt x="1800" y="784"/>
                </a:lnTo>
                <a:lnTo>
                  <a:pt x="1798" y="784"/>
                </a:lnTo>
                <a:lnTo>
                  <a:pt x="1798" y="784"/>
                </a:lnTo>
                <a:lnTo>
                  <a:pt x="1798" y="782"/>
                </a:lnTo>
                <a:lnTo>
                  <a:pt x="1798" y="782"/>
                </a:lnTo>
                <a:lnTo>
                  <a:pt x="1798" y="780"/>
                </a:lnTo>
                <a:lnTo>
                  <a:pt x="1796" y="778"/>
                </a:lnTo>
                <a:lnTo>
                  <a:pt x="1791" y="778"/>
                </a:lnTo>
                <a:lnTo>
                  <a:pt x="1791" y="778"/>
                </a:lnTo>
                <a:lnTo>
                  <a:pt x="1789" y="776"/>
                </a:lnTo>
                <a:lnTo>
                  <a:pt x="1789" y="774"/>
                </a:lnTo>
                <a:lnTo>
                  <a:pt x="1789" y="774"/>
                </a:lnTo>
                <a:lnTo>
                  <a:pt x="1787" y="774"/>
                </a:lnTo>
                <a:lnTo>
                  <a:pt x="1785" y="776"/>
                </a:lnTo>
                <a:lnTo>
                  <a:pt x="1781" y="776"/>
                </a:lnTo>
                <a:lnTo>
                  <a:pt x="1779" y="780"/>
                </a:lnTo>
                <a:lnTo>
                  <a:pt x="1777" y="780"/>
                </a:lnTo>
                <a:lnTo>
                  <a:pt x="1777" y="778"/>
                </a:lnTo>
                <a:lnTo>
                  <a:pt x="1777" y="778"/>
                </a:lnTo>
                <a:lnTo>
                  <a:pt x="1775" y="778"/>
                </a:lnTo>
                <a:lnTo>
                  <a:pt x="1775" y="778"/>
                </a:lnTo>
                <a:lnTo>
                  <a:pt x="1775" y="778"/>
                </a:lnTo>
                <a:lnTo>
                  <a:pt x="1779" y="776"/>
                </a:lnTo>
                <a:lnTo>
                  <a:pt x="1779" y="776"/>
                </a:lnTo>
                <a:lnTo>
                  <a:pt x="1781" y="774"/>
                </a:lnTo>
                <a:lnTo>
                  <a:pt x="1779" y="774"/>
                </a:lnTo>
                <a:lnTo>
                  <a:pt x="1779" y="772"/>
                </a:lnTo>
                <a:lnTo>
                  <a:pt x="1777" y="767"/>
                </a:lnTo>
                <a:lnTo>
                  <a:pt x="1773" y="765"/>
                </a:lnTo>
                <a:lnTo>
                  <a:pt x="1764" y="765"/>
                </a:lnTo>
                <a:lnTo>
                  <a:pt x="1762" y="765"/>
                </a:lnTo>
                <a:lnTo>
                  <a:pt x="1762" y="767"/>
                </a:lnTo>
                <a:lnTo>
                  <a:pt x="1762" y="767"/>
                </a:lnTo>
                <a:lnTo>
                  <a:pt x="1762" y="767"/>
                </a:lnTo>
                <a:lnTo>
                  <a:pt x="1764" y="767"/>
                </a:lnTo>
                <a:lnTo>
                  <a:pt x="1766" y="767"/>
                </a:lnTo>
                <a:lnTo>
                  <a:pt x="1768" y="767"/>
                </a:lnTo>
                <a:lnTo>
                  <a:pt x="1768" y="767"/>
                </a:lnTo>
                <a:lnTo>
                  <a:pt x="1766" y="767"/>
                </a:lnTo>
                <a:lnTo>
                  <a:pt x="1762" y="770"/>
                </a:lnTo>
                <a:lnTo>
                  <a:pt x="1758" y="770"/>
                </a:lnTo>
                <a:lnTo>
                  <a:pt x="1754" y="772"/>
                </a:lnTo>
                <a:lnTo>
                  <a:pt x="1752" y="776"/>
                </a:lnTo>
                <a:lnTo>
                  <a:pt x="1747" y="778"/>
                </a:lnTo>
                <a:lnTo>
                  <a:pt x="1745" y="778"/>
                </a:lnTo>
                <a:lnTo>
                  <a:pt x="1743" y="780"/>
                </a:lnTo>
                <a:lnTo>
                  <a:pt x="1741" y="780"/>
                </a:lnTo>
                <a:lnTo>
                  <a:pt x="1741" y="780"/>
                </a:lnTo>
                <a:lnTo>
                  <a:pt x="1739" y="782"/>
                </a:lnTo>
                <a:lnTo>
                  <a:pt x="1737" y="784"/>
                </a:lnTo>
                <a:lnTo>
                  <a:pt x="1733" y="784"/>
                </a:lnTo>
                <a:lnTo>
                  <a:pt x="1733" y="784"/>
                </a:lnTo>
                <a:lnTo>
                  <a:pt x="1733" y="784"/>
                </a:lnTo>
                <a:lnTo>
                  <a:pt x="1735" y="784"/>
                </a:lnTo>
                <a:lnTo>
                  <a:pt x="1735" y="782"/>
                </a:lnTo>
                <a:lnTo>
                  <a:pt x="1735" y="782"/>
                </a:lnTo>
                <a:lnTo>
                  <a:pt x="1735" y="782"/>
                </a:lnTo>
                <a:lnTo>
                  <a:pt x="1737" y="780"/>
                </a:lnTo>
                <a:lnTo>
                  <a:pt x="1737" y="780"/>
                </a:lnTo>
                <a:lnTo>
                  <a:pt x="1737" y="780"/>
                </a:lnTo>
                <a:lnTo>
                  <a:pt x="1733" y="778"/>
                </a:lnTo>
                <a:lnTo>
                  <a:pt x="1733" y="776"/>
                </a:lnTo>
                <a:lnTo>
                  <a:pt x="1735" y="778"/>
                </a:lnTo>
                <a:lnTo>
                  <a:pt x="1737" y="778"/>
                </a:lnTo>
                <a:lnTo>
                  <a:pt x="1737" y="778"/>
                </a:lnTo>
                <a:lnTo>
                  <a:pt x="1737" y="778"/>
                </a:lnTo>
                <a:lnTo>
                  <a:pt x="1737" y="776"/>
                </a:lnTo>
                <a:lnTo>
                  <a:pt x="1737" y="776"/>
                </a:lnTo>
                <a:lnTo>
                  <a:pt x="1739" y="774"/>
                </a:lnTo>
                <a:lnTo>
                  <a:pt x="1741" y="774"/>
                </a:lnTo>
                <a:lnTo>
                  <a:pt x="1741" y="774"/>
                </a:lnTo>
                <a:lnTo>
                  <a:pt x="1741" y="774"/>
                </a:lnTo>
                <a:lnTo>
                  <a:pt x="1743" y="774"/>
                </a:lnTo>
                <a:lnTo>
                  <a:pt x="1745" y="774"/>
                </a:lnTo>
                <a:lnTo>
                  <a:pt x="1750" y="772"/>
                </a:lnTo>
                <a:lnTo>
                  <a:pt x="1752" y="772"/>
                </a:lnTo>
                <a:lnTo>
                  <a:pt x="1754" y="770"/>
                </a:lnTo>
                <a:lnTo>
                  <a:pt x="1754" y="770"/>
                </a:lnTo>
                <a:lnTo>
                  <a:pt x="1754" y="770"/>
                </a:lnTo>
                <a:lnTo>
                  <a:pt x="1756" y="770"/>
                </a:lnTo>
                <a:lnTo>
                  <a:pt x="1758" y="770"/>
                </a:lnTo>
                <a:lnTo>
                  <a:pt x="1758" y="770"/>
                </a:lnTo>
                <a:lnTo>
                  <a:pt x="1760" y="767"/>
                </a:lnTo>
                <a:lnTo>
                  <a:pt x="1762" y="765"/>
                </a:lnTo>
                <a:lnTo>
                  <a:pt x="1762" y="765"/>
                </a:lnTo>
                <a:lnTo>
                  <a:pt x="1764" y="765"/>
                </a:lnTo>
                <a:lnTo>
                  <a:pt x="1764" y="763"/>
                </a:lnTo>
                <a:lnTo>
                  <a:pt x="1764" y="763"/>
                </a:lnTo>
                <a:lnTo>
                  <a:pt x="1768" y="763"/>
                </a:lnTo>
                <a:lnTo>
                  <a:pt x="1773" y="763"/>
                </a:lnTo>
                <a:lnTo>
                  <a:pt x="1775" y="761"/>
                </a:lnTo>
                <a:lnTo>
                  <a:pt x="1775" y="759"/>
                </a:lnTo>
                <a:lnTo>
                  <a:pt x="1777" y="759"/>
                </a:lnTo>
                <a:lnTo>
                  <a:pt x="1777" y="759"/>
                </a:lnTo>
                <a:lnTo>
                  <a:pt x="1775" y="757"/>
                </a:lnTo>
                <a:lnTo>
                  <a:pt x="1773" y="757"/>
                </a:lnTo>
                <a:lnTo>
                  <a:pt x="1771" y="757"/>
                </a:lnTo>
                <a:lnTo>
                  <a:pt x="1771" y="755"/>
                </a:lnTo>
                <a:lnTo>
                  <a:pt x="1768" y="755"/>
                </a:lnTo>
                <a:lnTo>
                  <a:pt x="1768" y="753"/>
                </a:lnTo>
                <a:lnTo>
                  <a:pt x="1766" y="753"/>
                </a:lnTo>
                <a:lnTo>
                  <a:pt x="1764" y="753"/>
                </a:lnTo>
                <a:lnTo>
                  <a:pt x="1764" y="755"/>
                </a:lnTo>
                <a:lnTo>
                  <a:pt x="1762" y="755"/>
                </a:lnTo>
                <a:lnTo>
                  <a:pt x="1760" y="755"/>
                </a:lnTo>
                <a:lnTo>
                  <a:pt x="1756" y="753"/>
                </a:lnTo>
                <a:lnTo>
                  <a:pt x="1754" y="751"/>
                </a:lnTo>
                <a:lnTo>
                  <a:pt x="1754" y="749"/>
                </a:lnTo>
                <a:lnTo>
                  <a:pt x="1754" y="747"/>
                </a:lnTo>
                <a:lnTo>
                  <a:pt x="1752" y="747"/>
                </a:lnTo>
                <a:lnTo>
                  <a:pt x="1750" y="747"/>
                </a:lnTo>
                <a:lnTo>
                  <a:pt x="1747" y="747"/>
                </a:lnTo>
                <a:lnTo>
                  <a:pt x="1747" y="749"/>
                </a:lnTo>
                <a:lnTo>
                  <a:pt x="1747" y="749"/>
                </a:lnTo>
                <a:lnTo>
                  <a:pt x="1741" y="753"/>
                </a:lnTo>
                <a:lnTo>
                  <a:pt x="1741" y="755"/>
                </a:lnTo>
                <a:lnTo>
                  <a:pt x="1741" y="753"/>
                </a:lnTo>
                <a:lnTo>
                  <a:pt x="1741" y="751"/>
                </a:lnTo>
                <a:lnTo>
                  <a:pt x="1745" y="749"/>
                </a:lnTo>
                <a:lnTo>
                  <a:pt x="1747" y="747"/>
                </a:lnTo>
                <a:lnTo>
                  <a:pt x="1745" y="747"/>
                </a:lnTo>
                <a:lnTo>
                  <a:pt x="1743" y="747"/>
                </a:lnTo>
                <a:lnTo>
                  <a:pt x="1743" y="747"/>
                </a:lnTo>
                <a:lnTo>
                  <a:pt x="1743" y="744"/>
                </a:lnTo>
                <a:lnTo>
                  <a:pt x="1741" y="744"/>
                </a:lnTo>
                <a:lnTo>
                  <a:pt x="1741" y="744"/>
                </a:lnTo>
                <a:lnTo>
                  <a:pt x="1739" y="744"/>
                </a:lnTo>
                <a:lnTo>
                  <a:pt x="1735" y="747"/>
                </a:lnTo>
                <a:lnTo>
                  <a:pt x="1733" y="747"/>
                </a:lnTo>
                <a:lnTo>
                  <a:pt x="1731" y="749"/>
                </a:lnTo>
                <a:lnTo>
                  <a:pt x="1729" y="749"/>
                </a:lnTo>
                <a:lnTo>
                  <a:pt x="1731" y="749"/>
                </a:lnTo>
                <a:lnTo>
                  <a:pt x="1733" y="747"/>
                </a:lnTo>
                <a:lnTo>
                  <a:pt x="1733" y="744"/>
                </a:lnTo>
                <a:lnTo>
                  <a:pt x="1733" y="742"/>
                </a:lnTo>
                <a:lnTo>
                  <a:pt x="1735" y="742"/>
                </a:lnTo>
                <a:lnTo>
                  <a:pt x="1735" y="740"/>
                </a:lnTo>
                <a:lnTo>
                  <a:pt x="1735" y="738"/>
                </a:lnTo>
                <a:lnTo>
                  <a:pt x="1733" y="738"/>
                </a:lnTo>
                <a:lnTo>
                  <a:pt x="1733" y="738"/>
                </a:lnTo>
                <a:lnTo>
                  <a:pt x="1733" y="736"/>
                </a:lnTo>
                <a:lnTo>
                  <a:pt x="1733" y="734"/>
                </a:lnTo>
                <a:lnTo>
                  <a:pt x="1733" y="734"/>
                </a:lnTo>
                <a:lnTo>
                  <a:pt x="1731" y="734"/>
                </a:lnTo>
                <a:lnTo>
                  <a:pt x="1731" y="736"/>
                </a:lnTo>
                <a:lnTo>
                  <a:pt x="1731" y="734"/>
                </a:lnTo>
                <a:lnTo>
                  <a:pt x="1729" y="734"/>
                </a:lnTo>
                <a:lnTo>
                  <a:pt x="1729" y="732"/>
                </a:lnTo>
                <a:lnTo>
                  <a:pt x="1729" y="732"/>
                </a:lnTo>
                <a:lnTo>
                  <a:pt x="1727" y="732"/>
                </a:lnTo>
                <a:lnTo>
                  <a:pt x="1727" y="732"/>
                </a:lnTo>
                <a:lnTo>
                  <a:pt x="1724" y="734"/>
                </a:lnTo>
                <a:lnTo>
                  <a:pt x="1722" y="732"/>
                </a:lnTo>
                <a:lnTo>
                  <a:pt x="1722" y="732"/>
                </a:lnTo>
                <a:lnTo>
                  <a:pt x="1722" y="732"/>
                </a:lnTo>
                <a:lnTo>
                  <a:pt x="1720" y="732"/>
                </a:lnTo>
                <a:lnTo>
                  <a:pt x="1718" y="730"/>
                </a:lnTo>
                <a:lnTo>
                  <a:pt x="1718" y="730"/>
                </a:lnTo>
                <a:lnTo>
                  <a:pt x="1718" y="730"/>
                </a:lnTo>
                <a:lnTo>
                  <a:pt x="1720" y="730"/>
                </a:lnTo>
                <a:lnTo>
                  <a:pt x="1720" y="728"/>
                </a:lnTo>
                <a:lnTo>
                  <a:pt x="1718" y="726"/>
                </a:lnTo>
                <a:lnTo>
                  <a:pt x="1718" y="726"/>
                </a:lnTo>
                <a:lnTo>
                  <a:pt x="1716" y="726"/>
                </a:lnTo>
                <a:lnTo>
                  <a:pt x="1714" y="726"/>
                </a:lnTo>
                <a:lnTo>
                  <a:pt x="1714" y="723"/>
                </a:lnTo>
                <a:lnTo>
                  <a:pt x="1716" y="723"/>
                </a:lnTo>
                <a:lnTo>
                  <a:pt x="1718" y="723"/>
                </a:lnTo>
                <a:lnTo>
                  <a:pt x="1716" y="721"/>
                </a:lnTo>
                <a:lnTo>
                  <a:pt x="1714" y="721"/>
                </a:lnTo>
                <a:lnTo>
                  <a:pt x="1710" y="721"/>
                </a:lnTo>
                <a:lnTo>
                  <a:pt x="1710" y="721"/>
                </a:lnTo>
                <a:lnTo>
                  <a:pt x="1712" y="719"/>
                </a:lnTo>
                <a:lnTo>
                  <a:pt x="1714" y="719"/>
                </a:lnTo>
                <a:lnTo>
                  <a:pt x="1714" y="719"/>
                </a:lnTo>
                <a:lnTo>
                  <a:pt x="1712" y="719"/>
                </a:lnTo>
                <a:lnTo>
                  <a:pt x="1712" y="719"/>
                </a:lnTo>
                <a:lnTo>
                  <a:pt x="1710" y="717"/>
                </a:lnTo>
                <a:lnTo>
                  <a:pt x="1708" y="717"/>
                </a:lnTo>
                <a:lnTo>
                  <a:pt x="1703" y="715"/>
                </a:lnTo>
                <a:lnTo>
                  <a:pt x="1701" y="713"/>
                </a:lnTo>
                <a:lnTo>
                  <a:pt x="1703" y="713"/>
                </a:lnTo>
                <a:lnTo>
                  <a:pt x="1703" y="713"/>
                </a:lnTo>
                <a:lnTo>
                  <a:pt x="1706" y="713"/>
                </a:lnTo>
                <a:lnTo>
                  <a:pt x="1703" y="715"/>
                </a:lnTo>
                <a:lnTo>
                  <a:pt x="1703" y="715"/>
                </a:lnTo>
                <a:lnTo>
                  <a:pt x="1708" y="715"/>
                </a:lnTo>
                <a:lnTo>
                  <a:pt x="1716" y="717"/>
                </a:lnTo>
                <a:lnTo>
                  <a:pt x="1718" y="717"/>
                </a:lnTo>
                <a:lnTo>
                  <a:pt x="1718" y="715"/>
                </a:lnTo>
                <a:lnTo>
                  <a:pt x="1718" y="713"/>
                </a:lnTo>
                <a:lnTo>
                  <a:pt x="1718" y="711"/>
                </a:lnTo>
                <a:lnTo>
                  <a:pt x="1718" y="709"/>
                </a:lnTo>
                <a:lnTo>
                  <a:pt x="1714" y="707"/>
                </a:lnTo>
                <a:lnTo>
                  <a:pt x="1714" y="707"/>
                </a:lnTo>
                <a:lnTo>
                  <a:pt x="1712" y="707"/>
                </a:lnTo>
                <a:lnTo>
                  <a:pt x="1712" y="707"/>
                </a:lnTo>
                <a:lnTo>
                  <a:pt x="1710" y="705"/>
                </a:lnTo>
                <a:lnTo>
                  <a:pt x="1710" y="705"/>
                </a:lnTo>
                <a:lnTo>
                  <a:pt x="1710" y="705"/>
                </a:lnTo>
                <a:lnTo>
                  <a:pt x="1712" y="702"/>
                </a:lnTo>
                <a:lnTo>
                  <a:pt x="1712" y="702"/>
                </a:lnTo>
                <a:lnTo>
                  <a:pt x="1712" y="702"/>
                </a:lnTo>
                <a:lnTo>
                  <a:pt x="1710" y="700"/>
                </a:lnTo>
                <a:lnTo>
                  <a:pt x="1708" y="700"/>
                </a:lnTo>
                <a:lnTo>
                  <a:pt x="1708" y="700"/>
                </a:lnTo>
                <a:lnTo>
                  <a:pt x="1706" y="700"/>
                </a:lnTo>
                <a:lnTo>
                  <a:pt x="1703" y="700"/>
                </a:lnTo>
                <a:lnTo>
                  <a:pt x="1703" y="700"/>
                </a:lnTo>
                <a:lnTo>
                  <a:pt x="1701" y="700"/>
                </a:lnTo>
                <a:lnTo>
                  <a:pt x="1703" y="700"/>
                </a:lnTo>
                <a:lnTo>
                  <a:pt x="1706" y="700"/>
                </a:lnTo>
                <a:lnTo>
                  <a:pt x="1706" y="698"/>
                </a:lnTo>
                <a:lnTo>
                  <a:pt x="1708" y="698"/>
                </a:lnTo>
                <a:lnTo>
                  <a:pt x="1708" y="698"/>
                </a:lnTo>
                <a:lnTo>
                  <a:pt x="1710" y="696"/>
                </a:lnTo>
                <a:lnTo>
                  <a:pt x="1710" y="696"/>
                </a:lnTo>
                <a:lnTo>
                  <a:pt x="1710" y="694"/>
                </a:lnTo>
                <a:lnTo>
                  <a:pt x="1710" y="694"/>
                </a:lnTo>
                <a:lnTo>
                  <a:pt x="1710" y="692"/>
                </a:lnTo>
                <a:lnTo>
                  <a:pt x="1712" y="692"/>
                </a:lnTo>
                <a:lnTo>
                  <a:pt x="1710" y="690"/>
                </a:lnTo>
                <a:lnTo>
                  <a:pt x="1708" y="690"/>
                </a:lnTo>
                <a:lnTo>
                  <a:pt x="1706" y="690"/>
                </a:lnTo>
                <a:lnTo>
                  <a:pt x="1706" y="690"/>
                </a:lnTo>
                <a:lnTo>
                  <a:pt x="1703" y="686"/>
                </a:lnTo>
                <a:lnTo>
                  <a:pt x="1701" y="686"/>
                </a:lnTo>
                <a:lnTo>
                  <a:pt x="1697" y="686"/>
                </a:lnTo>
                <a:lnTo>
                  <a:pt x="1695" y="688"/>
                </a:lnTo>
                <a:lnTo>
                  <a:pt x="1691" y="690"/>
                </a:lnTo>
                <a:lnTo>
                  <a:pt x="1691" y="688"/>
                </a:lnTo>
                <a:lnTo>
                  <a:pt x="1693" y="688"/>
                </a:lnTo>
                <a:lnTo>
                  <a:pt x="1695" y="686"/>
                </a:lnTo>
                <a:lnTo>
                  <a:pt x="1697" y="686"/>
                </a:lnTo>
                <a:lnTo>
                  <a:pt x="1699" y="682"/>
                </a:lnTo>
                <a:lnTo>
                  <a:pt x="1701" y="679"/>
                </a:lnTo>
                <a:lnTo>
                  <a:pt x="1701" y="679"/>
                </a:lnTo>
                <a:lnTo>
                  <a:pt x="1699" y="679"/>
                </a:lnTo>
                <a:lnTo>
                  <a:pt x="1697" y="679"/>
                </a:lnTo>
                <a:lnTo>
                  <a:pt x="1693" y="679"/>
                </a:lnTo>
                <a:lnTo>
                  <a:pt x="1693" y="682"/>
                </a:lnTo>
                <a:lnTo>
                  <a:pt x="1693" y="679"/>
                </a:lnTo>
                <a:lnTo>
                  <a:pt x="1693" y="679"/>
                </a:lnTo>
                <a:lnTo>
                  <a:pt x="1693" y="679"/>
                </a:lnTo>
                <a:lnTo>
                  <a:pt x="1691" y="679"/>
                </a:lnTo>
                <a:lnTo>
                  <a:pt x="1689" y="682"/>
                </a:lnTo>
                <a:lnTo>
                  <a:pt x="1687" y="682"/>
                </a:lnTo>
                <a:lnTo>
                  <a:pt x="1689" y="682"/>
                </a:lnTo>
                <a:lnTo>
                  <a:pt x="1689" y="679"/>
                </a:lnTo>
                <a:lnTo>
                  <a:pt x="1691" y="677"/>
                </a:lnTo>
                <a:lnTo>
                  <a:pt x="1693" y="677"/>
                </a:lnTo>
                <a:lnTo>
                  <a:pt x="1697" y="675"/>
                </a:lnTo>
                <a:lnTo>
                  <a:pt x="1695" y="673"/>
                </a:lnTo>
                <a:lnTo>
                  <a:pt x="1695" y="671"/>
                </a:lnTo>
                <a:lnTo>
                  <a:pt x="1695" y="671"/>
                </a:lnTo>
                <a:lnTo>
                  <a:pt x="1693" y="671"/>
                </a:lnTo>
                <a:lnTo>
                  <a:pt x="1691" y="671"/>
                </a:lnTo>
                <a:lnTo>
                  <a:pt x="1691" y="671"/>
                </a:lnTo>
                <a:lnTo>
                  <a:pt x="1691" y="669"/>
                </a:lnTo>
                <a:lnTo>
                  <a:pt x="1691" y="669"/>
                </a:lnTo>
                <a:lnTo>
                  <a:pt x="1691" y="667"/>
                </a:lnTo>
                <a:lnTo>
                  <a:pt x="1691" y="667"/>
                </a:lnTo>
                <a:lnTo>
                  <a:pt x="1691" y="667"/>
                </a:lnTo>
                <a:lnTo>
                  <a:pt x="1691" y="667"/>
                </a:lnTo>
                <a:lnTo>
                  <a:pt x="1691" y="667"/>
                </a:lnTo>
                <a:lnTo>
                  <a:pt x="1689" y="667"/>
                </a:lnTo>
                <a:lnTo>
                  <a:pt x="1687" y="667"/>
                </a:lnTo>
                <a:lnTo>
                  <a:pt x="1683" y="667"/>
                </a:lnTo>
                <a:lnTo>
                  <a:pt x="1680" y="667"/>
                </a:lnTo>
                <a:lnTo>
                  <a:pt x="1680" y="667"/>
                </a:lnTo>
                <a:lnTo>
                  <a:pt x="1683" y="667"/>
                </a:lnTo>
                <a:lnTo>
                  <a:pt x="1685" y="667"/>
                </a:lnTo>
                <a:lnTo>
                  <a:pt x="1685" y="667"/>
                </a:lnTo>
                <a:lnTo>
                  <a:pt x="1687" y="665"/>
                </a:lnTo>
                <a:lnTo>
                  <a:pt x="1689" y="665"/>
                </a:lnTo>
                <a:lnTo>
                  <a:pt x="1687" y="661"/>
                </a:lnTo>
                <a:lnTo>
                  <a:pt x="1687" y="661"/>
                </a:lnTo>
                <a:lnTo>
                  <a:pt x="1685" y="663"/>
                </a:lnTo>
                <a:lnTo>
                  <a:pt x="1685" y="663"/>
                </a:lnTo>
                <a:lnTo>
                  <a:pt x="1685" y="661"/>
                </a:lnTo>
                <a:lnTo>
                  <a:pt x="1685" y="661"/>
                </a:lnTo>
                <a:lnTo>
                  <a:pt x="1680" y="661"/>
                </a:lnTo>
                <a:lnTo>
                  <a:pt x="1680" y="658"/>
                </a:lnTo>
                <a:lnTo>
                  <a:pt x="1683" y="658"/>
                </a:lnTo>
                <a:lnTo>
                  <a:pt x="1685" y="656"/>
                </a:lnTo>
                <a:lnTo>
                  <a:pt x="1683" y="656"/>
                </a:lnTo>
                <a:lnTo>
                  <a:pt x="1683" y="654"/>
                </a:lnTo>
                <a:lnTo>
                  <a:pt x="1680" y="654"/>
                </a:lnTo>
                <a:lnTo>
                  <a:pt x="1680" y="652"/>
                </a:lnTo>
                <a:lnTo>
                  <a:pt x="1680" y="650"/>
                </a:lnTo>
                <a:lnTo>
                  <a:pt x="1678" y="652"/>
                </a:lnTo>
                <a:lnTo>
                  <a:pt x="1676" y="652"/>
                </a:lnTo>
                <a:lnTo>
                  <a:pt x="1678" y="650"/>
                </a:lnTo>
                <a:lnTo>
                  <a:pt x="1678" y="648"/>
                </a:lnTo>
                <a:lnTo>
                  <a:pt x="1676" y="646"/>
                </a:lnTo>
                <a:lnTo>
                  <a:pt x="1674" y="646"/>
                </a:lnTo>
                <a:lnTo>
                  <a:pt x="1672" y="646"/>
                </a:lnTo>
                <a:lnTo>
                  <a:pt x="1670" y="646"/>
                </a:lnTo>
                <a:lnTo>
                  <a:pt x="1670" y="646"/>
                </a:lnTo>
                <a:lnTo>
                  <a:pt x="1670" y="646"/>
                </a:lnTo>
                <a:lnTo>
                  <a:pt x="1672" y="644"/>
                </a:lnTo>
                <a:lnTo>
                  <a:pt x="1674" y="644"/>
                </a:lnTo>
                <a:lnTo>
                  <a:pt x="1674" y="642"/>
                </a:lnTo>
                <a:lnTo>
                  <a:pt x="1674" y="642"/>
                </a:lnTo>
                <a:lnTo>
                  <a:pt x="1670" y="640"/>
                </a:lnTo>
                <a:lnTo>
                  <a:pt x="1668" y="640"/>
                </a:lnTo>
                <a:lnTo>
                  <a:pt x="1668" y="640"/>
                </a:lnTo>
                <a:lnTo>
                  <a:pt x="1668" y="642"/>
                </a:lnTo>
                <a:lnTo>
                  <a:pt x="1668" y="642"/>
                </a:lnTo>
                <a:lnTo>
                  <a:pt x="1666" y="646"/>
                </a:lnTo>
                <a:lnTo>
                  <a:pt x="1664" y="648"/>
                </a:lnTo>
                <a:lnTo>
                  <a:pt x="1664" y="648"/>
                </a:lnTo>
                <a:lnTo>
                  <a:pt x="1664" y="650"/>
                </a:lnTo>
                <a:lnTo>
                  <a:pt x="1664" y="650"/>
                </a:lnTo>
                <a:lnTo>
                  <a:pt x="1664" y="650"/>
                </a:lnTo>
                <a:lnTo>
                  <a:pt x="1666" y="652"/>
                </a:lnTo>
                <a:lnTo>
                  <a:pt x="1666" y="652"/>
                </a:lnTo>
                <a:lnTo>
                  <a:pt x="1664" y="650"/>
                </a:lnTo>
                <a:lnTo>
                  <a:pt x="1662" y="650"/>
                </a:lnTo>
                <a:lnTo>
                  <a:pt x="1662" y="650"/>
                </a:lnTo>
                <a:lnTo>
                  <a:pt x="1659" y="652"/>
                </a:lnTo>
                <a:lnTo>
                  <a:pt x="1659" y="652"/>
                </a:lnTo>
                <a:lnTo>
                  <a:pt x="1659" y="654"/>
                </a:lnTo>
                <a:lnTo>
                  <a:pt x="1659" y="654"/>
                </a:lnTo>
                <a:lnTo>
                  <a:pt x="1659" y="654"/>
                </a:lnTo>
                <a:lnTo>
                  <a:pt x="1659" y="656"/>
                </a:lnTo>
                <a:lnTo>
                  <a:pt x="1662" y="656"/>
                </a:lnTo>
                <a:lnTo>
                  <a:pt x="1662" y="658"/>
                </a:lnTo>
                <a:lnTo>
                  <a:pt x="1664" y="658"/>
                </a:lnTo>
                <a:lnTo>
                  <a:pt x="1666" y="658"/>
                </a:lnTo>
                <a:lnTo>
                  <a:pt x="1666" y="661"/>
                </a:lnTo>
                <a:lnTo>
                  <a:pt x="1666" y="661"/>
                </a:lnTo>
                <a:lnTo>
                  <a:pt x="1662" y="658"/>
                </a:lnTo>
                <a:lnTo>
                  <a:pt x="1662" y="658"/>
                </a:lnTo>
                <a:lnTo>
                  <a:pt x="1659" y="658"/>
                </a:lnTo>
                <a:lnTo>
                  <a:pt x="1659" y="658"/>
                </a:lnTo>
                <a:lnTo>
                  <a:pt x="1659" y="661"/>
                </a:lnTo>
                <a:lnTo>
                  <a:pt x="1659" y="661"/>
                </a:lnTo>
                <a:lnTo>
                  <a:pt x="1659" y="661"/>
                </a:lnTo>
                <a:lnTo>
                  <a:pt x="1657" y="661"/>
                </a:lnTo>
                <a:lnTo>
                  <a:pt x="1657" y="663"/>
                </a:lnTo>
                <a:lnTo>
                  <a:pt x="1657" y="663"/>
                </a:lnTo>
                <a:lnTo>
                  <a:pt x="1657" y="663"/>
                </a:lnTo>
                <a:lnTo>
                  <a:pt x="1655" y="663"/>
                </a:lnTo>
                <a:lnTo>
                  <a:pt x="1655" y="663"/>
                </a:lnTo>
                <a:lnTo>
                  <a:pt x="1657" y="665"/>
                </a:lnTo>
                <a:lnTo>
                  <a:pt x="1657" y="665"/>
                </a:lnTo>
                <a:lnTo>
                  <a:pt x="1657" y="665"/>
                </a:lnTo>
                <a:lnTo>
                  <a:pt x="1659" y="667"/>
                </a:lnTo>
                <a:lnTo>
                  <a:pt x="1659" y="667"/>
                </a:lnTo>
                <a:lnTo>
                  <a:pt x="1659" y="667"/>
                </a:lnTo>
                <a:lnTo>
                  <a:pt x="1657" y="667"/>
                </a:lnTo>
                <a:lnTo>
                  <a:pt x="1657" y="667"/>
                </a:lnTo>
                <a:lnTo>
                  <a:pt x="1655" y="667"/>
                </a:lnTo>
                <a:lnTo>
                  <a:pt x="1655" y="667"/>
                </a:lnTo>
                <a:lnTo>
                  <a:pt x="1655" y="669"/>
                </a:lnTo>
                <a:lnTo>
                  <a:pt x="1655" y="669"/>
                </a:lnTo>
                <a:lnTo>
                  <a:pt x="1655" y="669"/>
                </a:lnTo>
                <a:lnTo>
                  <a:pt x="1653" y="669"/>
                </a:lnTo>
                <a:lnTo>
                  <a:pt x="1653" y="669"/>
                </a:lnTo>
                <a:lnTo>
                  <a:pt x="1653" y="671"/>
                </a:lnTo>
                <a:lnTo>
                  <a:pt x="1653" y="671"/>
                </a:lnTo>
                <a:lnTo>
                  <a:pt x="1653" y="671"/>
                </a:lnTo>
                <a:lnTo>
                  <a:pt x="1651" y="671"/>
                </a:lnTo>
                <a:lnTo>
                  <a:pt x="1651" y="671"/>
                </a:lnTo>
                <a:lnTo>
                  <a:pt x="1651" y="673"/>
                </a:lnTo>
                <a:lnTo>
                  <a:pt x="1651" y="673"/>
                </a:lnTo>
                <a:lnTo>
                  <a:pt x="1653" y="675"/>
                </a:lnTo>
                <a:lnTo>
                  <a:pt x="1653" y="677"/>
                </a:lnTo>
                <a:lnTo>
                  <a:pt x="1653" y="677"/>
                </a:lnTo>
                <a:lnTo>
                  <a:pt x="1653" y="677"/>
                </a:lnTo>
                <a:lnTo>
                  <a:pt x="1651" y="679"/>
                </a:lnTo>
                <a:lnTo>
                  <a:pt x="1651" y="679"/>
                </a:lnTo>
                <a:lnTo>
                  <a:pt x="1651" y="677"/>
                </a:lnTo>
                <a:lnTo>
                  <a:pt x="1651" y="677"/>
                </a:lnTo>
                <a:lnTo>
                  <a:pt x="1651" y="675"/>
                </a:lnTo>
                <a:lnTo>
                  <a:pt x="1649" y="673"/>
                </a:lnTo>
                <a:lnTo>
                  <a:pt x="1649" y="673"/>
                </a:lnTo>
                <a:lnTo>
                  <a:pt x="1647" y="673"/>
                </a:lnTo>
                <a:lnTo>
                  <a:pt x="1647" y="673"/>
                </a:lnTo>
                <a:lnTo>
                  <a:pt x="1645" y="673"/>
                </a:lnTo>
                <a:lnTo>
                  <a:pt x="1645" y="675"/>
                </a:lnTo>
                <a:lnTo>
                  <a:pt x="1643" y="675"/>
                </a:lnTo>
                <a:lnTo>
                  <a:pt x="1643" y="677"/>
                </a:lnTo>
                <a:lnTo>
                  <a:pt x="1641" y="679"/>
                </a:lnTo>
                <a:lnTo>
                  <a:pt x="1639" y="679"/>
                </a:lnTo>
                <a:lnTo>
                  <a:pt x="1636" y="679"/>
                </a:lnTo>
                <a:lnTo>
                  <a:pt x="1634" y="682"/>
                </a:lnTo>
                <a:lnTo>
                  <a:pt x="1632" y="684"/>
                </a:lnTo>
                <a:lnTo>
                  <a:pt x="1628" y="684"/>
                </a:lnTo>
                <a:lnTo>
                  <a:pt x="1628" y="686"/>
                </a:lnTo>
                <a:lnTo>
                  <a:pt x="1628" y="686"/>
                </a:lnTo>
                <a:lnTo>
                  <a:pt x="1628" y="688"/>
                </a:lnTo>
                <a:lnTo>
                  <a:pt x="1628" y="690"/>
                </a:lnTo>
                <a:lnTo>
                  <a:pt x="1626" y="690"/>
                </a:lnTo>
                <a:lnTo>
                  <a:pt x="1628" y="688"/>
                </a:lnTo>
                <a:lnTo>
                  <a:pt x="1628" y="686"/>
                </a:lnTo>
                <a:lnTo>
                  <a:pt x="1628" y="684"/>
                </a:lnTo>
                <a:lnTo>
                  <a:pt x="1626" y="682"/>
                </a:lnTo>
                <a:lnTo>
                  <a:pt x="1626" y="682"/>
                </a:lnTo>
                <a:lnTo>
                  <a:pt x="1626" y="682"/>
                </a:lnTo>
                <a:lnTo>
                  <a:pt x="1626" y="684"/>
                </a:lnTo>
                <a:lnTo>
                  <a:pt x="1624" y="684"/>
                </a:lnTo>
                <a:lnTo>
                  <a:pt x="1622" y="686"/>
                </a:lnTo>
                <a:lnTo>
                  <a:pt x="1622" y="686"/>
                </a:lnTo>
                <a:lnTo>
                  <a:pt x="1624" y="684"/>
                </a:lnTo>
                <a:lnTo>
                  <a:pt x="1624" y="684"/>
                </a:lnTo>
                <a:lnTo>
                  <a:pt x="1624" y="682"/>
                </a:lnTo>
                <a:lnTo>
                  <a:pt x="1624" y="679"/>
                </a:lnTo>
                <a:lnTo>
                  <a:pt x="1622" y="679"/>
                </a:lnTo>
                <a:lnTo>
                  <a:pt x="1622" y="679"/>
                </a:lnTo>
                <a:lnTo>
                  <a:pt x="1620" y="682"/>
                </a:lnTo>
                <a:lnTo>
                  <a:pt x="1618" y="686"/>
                </a:lnTo>
                <a:lnTo>
                  <a:pt x="1618" y="688"/>
                </a:lnTo>
                <a:lnTo>
                  <a:pt x="1618" y="688"/>
                </a:lnTo>
                <a:lnTo>
                  <a:pt x="1615" y="688"/>
                </a:lnTo>
                <a:lnTo>
                  <a:pt x="1611" y="690"/>
                </a:lnTo>
                <a:lnTo>
                  <a:pt x="1607" y="692"/>
                </a:lnTo>
                <a:lnTo>
                  <a:pt x="1607" y="690"/>
                </a:lnTo>
                <a:lnTo>
                  <a:pt x="1609" y="690"/>
                </a:lnTo>
                <a:lnTo>
                  <a:pt x="1611" y="690"/>
                </a:lnTo>
                <a:lnTo>
                  <a:pt x="1613" y="688"/>
                </a:lnTo>
                <a:lnTo>
                  <a:pt x="1615" y="688"/>
                </a:lnTo>
                <a:lnTo>
                  <a:pt x="1618" y="686"/>
                </a:lnTo>
                <a:lnTo>
                  <a:pt x="1618" y="684"/>
                </a:lnTo>
                <a:lnTo>
                  <a:pt x="1620" y="682"/>
                </a:lnTo>
                <a:lnTo>
                  <a:pt x="1620" y="679"/>
                </a:lnTo>
                <a:lnTo>
                  <a:pt x="1620" y="677"/>
                </a:lnTo>
                <a:lnTo>
                  <a:pt x="1620" y="677"/>
                </a:lnTo>
                <a:lnTo>
                  <a:pt x="1618" y="677"/>
                </a:lnTo>
                <a:lnTo>
                  <a:pt x="1618" y="673"/>
                </a:lnTo>
                <a:lnTo>
                  <a:pt x="1618" y="673"/>
                </a:lnTo>
                <a:lnTo>
                  <a:pt x="1615" y="671"/>
                </a:lnTo>
                <a:lnTo>
                  <a:pt x="1613" y="671"/>
                </a:lnTo>
                <a:lnTo>
                  <a:pt x="1613" y="671"/>
                </a:lnTo>
                <a:lnTo>
                  <a:pt x="1613" y="671"/>
                </a:lnTo>
                <a:lnTo>
                  <a:pt x="1609" y="671"/>
                </a:lnTo>
                <a:lnTo>
                  <a:pt x="1607" y="671"/>
                </a:lnTo>
                <a:lnTo>
                  <a:pt x="1605" y="671"/>
                </a:lnTo>
                <a:lnTo>
                  <a:pt x="1605" y="671"/>
                </a:lnTo>
                <a:lnTo>
                  <a:pt x="1603" y="671"/>
                </a:lnTo>
                <a:lnTo>
                  <a:pt x="1599" y="673"/>
                </a:lnTo>
                <a:lnTo>
                  <a:pt x="1597" y="675"/>
                </a:lnTo>
                <a:lnTo>
                  <a:pt x="1595" y="675"/>
                </a:lnTo>
                <a:lnTo>
                  <a:pt x="1592" y="673"/>
                </a:lnTo>
                <a:lnTo>
                  <a:pt x="1590" y="673"/>
                </a:lnTo>
                <a:lnTo>
                  <a:pt x="1590" y="673"/>
                </a:lnTo>
                <a:lnTo>
                  <a:pt x="1595" y="671"/>
                </a:lnTo>
                <a:lnTo>
                  <a:pt x="1595" y="671"/>
                </a:lnTo>
                <a:lnTo>
                  <a:pt x="1597" y="671"/>
                </a:lnTo>
                <a:lnTo>
                  <a:pt x="1597" y="671"/>
                </a:lnTo>
                <a:lnTo>
                  <a:pt x="1597" y="669"/>
                </a:lnTo>
                <a:lnTo>
                  <a:pt x="1597" y="669"/>
                </a:lnTo>
                <a:lnTo>
                  <a:pt x="1597" y="669"/>
                </a:lnTo>
                <a:lnTo>
                  <a:pt x="1597" y="669"/>
                </a:lnTo>
                <a:lnTo>
                  <a:pt x="1599" y="671"/>
                </a:lnTo>
                <a:lnTo>
                  <a:pt x="1599" y="671"/>
                </a:lnTo>
                <a:lnTo>
                  <a:pt x="1599" y="671"/>
                </a:lnTo>
                <a:lnTo>
                  <a:pt x="1601" y="671"/>
                </a:lnTo>
                <a:lnTo>
                  <a:pt x="1601" y="669"/>
                </a:lnTo>
                <a:lnTo>
                  <a:pt x="1601" y="669"/>
                </a:lnTo>
                <a:lnTo>
                  <a:pt x="1601" y="667"/>
                </a:lnTo>
                <a:lnTo>
                  <a:pt x="1603" y="667"/>
                </a:lnTo>
                <a:lnTo>
                  <a:pt x="1603" y="667"/>
                </a:lnTo>
                <a:lnTo>
                  <a:pt x="1601" y="665"/>
                </a:lnTo>
                <a:lnTo>
                  <a:pt x="1601" y="665"/>
                </a:lnTo>
                <a:lnTo>
                  <a:pt x="1603" y="663"/>
                </a:lnTo>
                <a:lnTo>
                  <a:pt x="1603" y="663"/>
                </a:lnTo>
                <a:lnTo>
                  <a:pt x="1603" y="661"/>
                </a:lnTo>
                <a:lnTo>
                  <a:pt x="1599" y="661"/>
                </a:lnTo>
                <a:lnTo>
                  <a:pt x="1599" y="661"/>
                </a:lnTo>
                <a:lnTo>
                  <a:pt x="1599" y="658"/>
                </a:lnTo>
                <a:lnTo>
                  <a:pt x="1599" y="656"/>
                </a:lnTo>
                <a:lnTo>
                  <a:pt x="1599" y="654"/>
                </a:lnTo>
                <a:lnTo>
                  <a:pt x="1599" y="654"/>
                </a:lnTo>
                <a:lnTo>
                  <a:pt x="1599" y="652"/>
                </a:lnTo>
                <a:lnTo>
                  <a:pt x="1599" y="650"/>
                </a:lnTo>
                <a:lnTo>
                  <a:pt x="1599" y="650"/>
                </a:lnTo>
                <a:lnTo>
                  <a:pt x="1597" y="648"/>
                </a:lnTo>
                <a:lnTo>
                  <a:pt x="1597" y="648"/>
                </a:lnTo>
                <a:lnTo>
                  <a:pt x="1588" y="648"/>
                </a:lnTo>
                <a:lnTo>
                  <a:pt x="1586" y="648"/>
                </a:lnTo>
                <a:lnTo>
                  <a:pt x="1584" y="648"/>
                </a:lnTo>
                <a:lnTo>
                  <a:pt x="1584" y="646"/>
                </a:lnTo>
                <a:lnTo>
                  <a:pt x="1586" y="646"/>
                </a:lnTo>
                <a:lnTo>
                  <a:pt x="1595" y="646"/>
                </a:lnTo>
                <a:lnTo>
                  <a:pt x="1597" y="646"/>
                </a:lnTo>
                <a:lnTo>
                  <a:pt x="1599" y="646"/>
                </a:lnTo>
                <a:lnTo>
                  <a:pt x="1599" y="644"/>
                </a:lnTo>
                <a:lnTo>
                  <a:pt x="1599" y="644"/>
                </a:lnTo>
                <a:lnTo>
                  <a:pt x="1599" y="642"/>
                </a:lnTo>
                <a:lnTo>
                  <a:pt x="1599" y="642"/>
                </a:lnTo>
                <a:lnTo>
                  <a:pt x="1599" y="642"/>
                </a:lnTo>
                <a:lnTo>
                  <a:pt x="1597" y="640"/>
                </a:lnTo>
                <a:lnTo>
                  <a:pt x="1597" y="637"/>
                </a:lnTo>
                <a:lnTo>
                  <a:pt x="1597" y="637"/>
                </a:lnTo>
                <a:lnTo>
                  <a:pt x="1597" y="635"/>
                </a:lnTo>
                <a:lnTo>
                  <a:pt x="1597" y="635"/>
                </a:lnTo>
                <a:lnTo>
                  <a:pt x="1599" y="631"/>
                </a:lnTo>
                <a:lnTo>
                  <a:pt x="1601" y="631"/>
                </a:lnTo>
                <a:lnTo>
                  <a:pt x="1601" y="629"/>
                </a:lnTo>
                <a:lnTo>
                  <a:pt x="1601" y="629"/>
                </a:lnTo>
                <a:lnTo>
                  <a:pt x="1603" y="629"/>
                </a:lnTo>
                <a:lnTo>
                  <a:pt x="1603" y="627"/>
                </a:lnTo>
                <a:lnTo>
                  <a:pt x="1603" y="627"/>
                </a:lnTo>
                <a:lnTo>
                  <a:pt x="1601" y="625"/>
                </a:lnTo>
                <a:lnTo>
                  <a:pt x="1601" y="625"/>
                </a:lnTo>
                <a:lnTo>
                  <a:pt x="1601" y="625"/>
                </a:lnTo>
                <a:lnTo>
                  <a:pt x="1599" y="625"/>
                </a:lnTo>
                <a:lnTo>
                  <a:pt x="1599" y="625"/>
                </a:lnTo>
                <a:lnTo>
                  <a:pt x="1599" y="627"/>
                </a:lnTo>
                <a:lnTo>
                  <a:pt x="1599" y="627"/>
                </a:lnTo>
                <a:lnTo>
                  <a:pt x="1597" y="627"/>
                </a:lnTo>
                <a:lnTo>
                  <a:pt x="1595" y="629"/>
                </a:lnTo>
                <a:lnTo>
                  <a:pt x="1595" y="629"/>
                </a:lnTo>
                <a:lnTo>
                  <a:pt x="1592" y="627"/>
                </a:lnTo>
                <a:lnTo>
                  <a:pt x="1592" y="627"/>
                </a:lnTo>
                <a:lnTo>
                  <a:pt x="1592" y="625"/>
                </a:lnTo>
                <a:lnTo>
                  <a:pt x="1590" y="625"/>
                </a:lnTo>
                <a:lnTo>
                  <a:pt x="1590" y="625"/>
                </a:lnTo>
                <a:lnTo>
                  <a:pt x="1590" y="623"/>
                </a:lnTo>
                <a:lnTo>
                  <a:pt x="1588" y="623"/>
                </a:lnTo>
                <a:lnTo>
                  <a:pt x="1586" y="625"/>
                </a:lnTo>
                <a:lnTo>
                  <a:pt x="1584" y="625"/>
                </a:lnTo>
                <a:lnTo>
                  <a:pt x="1578" y="623"/>
                </a:lnTo>
                <a:lnTo>
                  <a:pt x="1576" y="623"/>
                </a:lnTo>
                <a:lnTo>
                  <a:pt x="1574" y="623"/>
                </a:lnTo>
                <a:lnTo>
                  <a:pt x="1574" y="621"/>
                </a:lnTo>
                <a:lnTo>
                  <a:pt x="1571" y="621"/>
                </a:lnTo>
                <a:lnTo>
                  <a:pt x="1567" y="619"/>
                </a:lnTo>
                <a:lnTo>
                  <a:pt x="1569" y="617"/>
                </a:lnTo>
                <a:lnTo>
                  <a:pt x="1569" y="617"/>
                </a:lnTo>
                <a:lnTo>
                  <a:pt x="1569" y="617"/>
                </a:lnTo>
                <a:lnTo>
                  <a:pt x="1567" y="617"/>
                </a:lnTo>
                <a:lnTo>
                  <a:pt x="1567" y="617"/>
                </a:lnTo>
                <a:lnTo>
                  <a:pt x="1567" y="614"/>
                </a:lnTo>
                <a:lnTo>
                  <a:pt x="1567" y="614"/>
                </a:lnTo>
                <a:lnTo>
                  <a:pt x="1569" y="612"/>
                </a:lnTo>
                <a:lnTo>
                  <a:pt x="1569" y="612"/>
                </a:lnTo>
                <a:lnTo>
                  <a:pt x="1569" y="612"/>
                </a:lnTo>
                <a:lnTo>
                  <a:pt x="1569" y="612"/>
                </a:lnTo>
                <a:lnTo>
                  <a:pt x="1567" y="610"/>
                </a:lnTo>
                <a:lnTo>
                  <a:pt x="1565" y="610"/>
                </a:lnTo>
                <a:lnTo>
                  <a:pt x="1565" y="610"/>
                </a:lnTo>
                <a:lnTo>
                  <a:pt x="1565" y="612"/>
                </a:lnTo>
                <a:lnTo>
                  <a:pt x="1561" y="612"/>
                </a:lnTo>
                <a:lnTo>
                  <a:pt x="1561" y="612"/>
                </a:lnTo>
                <a:lnTo>
                  <a:pt x="1563" y="610"/>
                </a:lnTo>
                <a:lnTo>
                  <a:pt x="1563" y="610"/>
                </a:lnTo>
                <a:lnTo>
                  <a:pt x="1563" y="610"/>
                </a:lnTo>
                <a:lnTo>
                  <a:pt x="1563" y="610"/>
                </a:lnTo>
                <a:lnTo>
                  <a:pt x="1563" y="608"/>
                </a:lnTo>
                <a:lnTo>
                  <a:pt x="1561" y="608"/>
                </a:lnTo>
                <a:lnTo>
                  <a:pt x="1561" y="606"/>
                </a:lnTo>
                <a:lnTo>
                  <a:pt x="1559" y="606"/>
                </a:lnTo>
                <a:lnTo>
                  <a:pt x="1557" y="604"/>
                </a:lnTo>
                <a:lnTo>
                  <a:pt x="1557" y="606"/>
                </a:lnTo>
                <a:lnTo>
                  <a:pt x="1555" y="606"/>
                </a:lnTo>
                <a:lnTo>
                  <a:pt x="1555" y="606"/>
                </a:lnTo>
                <a:lnTo>
                  <a:pt x="1553" y="606"/>
                </a:lnTo>
                <a:lnTo>
                  <a:pt x="1555" y="604"/>
                </a:lnTo>
                <a:lnTo>
                  <a:pt x="1555" y="602"/>
                </a:lnTo>
                <a:lnTo>
                  <a:pt x="1555" y="602"/>
                </a:lnTo>
                <a:lnTo>
                  <a:pt x="1555" y="602"/>
                </a:lnTo>
                <a:lnTo>
                  <a:pt x="1555" y="600"/>
                </a:lnTo>
                <a:lnTo>
                  <a:pt x="1555" y="600"/>
                </a:lnTo>
                <a:lnTo>
                  <a:pt x="1555" y="600"/>
                </a:lnTo>
                <a:lnTo>
                  <a:pt x="1553" y="600"/>
                </a:lnTo>
                <a:lnTo>
                  <a:pt x="1551" y="600"/>
                </a:lnTo>
                <a:lnTo>
                  <a:pt x="1548" y="600"/>
                </a:lnTo>
                <a:lnTo>
                  <a:pt x="1546" y="598"/>
                </a:lnTo>
                <a:lnTo>
                  <a:pt x="1546" y="596"/>
                </a:lnTo>
                <a:lnTo>
                  <a:pt x="1544" y="596"/>
                </a:lnTo>
                <a:lnTo>
                  <a:pt x="1540" y="593"/>
                </a:lnTo>
                <a:lnTo>
                  <a:pt x="1540" y="593"/>
                </a:lnTo>
                <a:lnTo>
                  <a:pt x="1540" y="593"/>
                </a:lnTo>
                <a:lnTo>
                  <a:pt x="1538" y="593"/>
                </a:lnTo>
                <a:lnTo>
                  <a:pt x="1536" y="596"/>
                </a:lnTo>
                <a:lnTo>
                  <a:pt x="1532" y="596"/>
                </a:lnTo>
                <a:lnTo>
                  <a:pt x="1530" y="598"/>
                </a:lnTo>
                <a:lnTo>
                  <a:pt x="1525" y="598"/>
                </a:lnTo>
                <a:lnTo>
                  <a:pt x="1525" y="600"/>
                </a:lnTo>
                <a:lnTo>
                  <a:pt x="1527" y="600"/>
                </a:lnTo>
                <a:lnTo>
                  <a:pt x="1527" y="600"/>
                </a:lnTo>
                <a:lnTo>
                  <a:pt x="1523" y="598"/>
                </a:lnTo>
                <a:lnTo>
                  <a:pt x="1521" y="598"/>
                </a:lnTo>
                <a:lnTo>
                  <a:pt x="1519" y="598"/>
                </a:lnTo>
                <a:lnTo>
                  <a:pt x="1517" y="596"/>
                </a:lnTo>
                <a:lnTo>
                  <a:pt x="1515" y="596"/>
                </a:lnTo>
                <a:lnTo>
                  <a:pt x="1515" y="598"/>
                </a:lnTo>
                <a:lnTo>
                  <a:pt x="1511" y="600"/>
                </a:lnTo>
                <a:lnTo>
                  <a:pt x="1509" y="600"/>
                </a:lnTo>
                <a:lnTo>
                  <a:pt x="1511" y="598"/>
                </a:lnTo>
                <a:lnTo>
                  <a:pt x="1509" y="596"/>
                </a:lnTo>
                <a:lnTo>
                  <a:pt x="1498" y="593"/>
                </a:lnTo>
                <a:lnTo>
                  <a:pt x="1494" y="591"/>
                </a:lnTo>
                <a:lnTo>
                  <a:pt x="1490" y="591"/>
                </a:lnTo>
                <a:lnTo>
                  <a:pt x="1488" y="591"/>
                </a:lnTo>
                <a:lnTo>
                  <a:pt x="1483" y="591"/>
                </a:lnTo>
                <a:lnTo>
                  <a:pt x="1479" y="593"/>
                </a:lnTo>
                <a:lnTo>
                  <a:pt x="1477" y="596"/>
                </a:lnTo>
                <a:lnTo>
                  <a:pt x="1475" y="596"/>
                </a:lnTo>
                <a:lnTo>
                  <a:pt x="1475" y="598"/>
                </a:lnTo>
                <a:lnTo>
                  <a:pt x="1475" y="598"/>
                </a:lnTo>
                <a:lnTo>
                  <a:pt x="1475" y="602"/>
                </a:lnTo>
                <a:lnTo>
                  <a:pt x="1477" y="604"/>
                </a:lnTo>
                <a:lnTo>
                  <a:pt x="1477" y="606"/>
                </a:lnTo>
                <a:lnTo>
                  <a:pt x="1479" y="608"/>
                </a:lnTo>
                <a:lnTo>
                  <a:pt x="1479" y="610"/>
                </a:lnTo>
                <a:lnTo>
                  <a:pt x="1481" y="610"/>
                </a:lnTo>
                <a:lnTo>
                  <a:pt x="1481" y="612"/>
                </a:lnTo>
                <a:lnTo>
                  <a:pt x="1486" y="612"/>
                </a:lnTo>
                <a:lnTo>
                  <a:pt x="1483" y="614"/>
                </a:lnTo>
                <a:lnTo>
                  <a:pt x="1481" y="617"/>
                </a:lnTo>
                <a:lnTo>
                  <a:pt x="1481" y="617"/>
                </a:lnTo>
                <a:lnTo>
                  <a:pt x="1481" y="621"/>
                </a:lnTo>
                <a:lnTo>
                  <a:pt x="1481" y="621"/>
                </a:lnTo>
                <a:lnTo>
                  <a:pt x="1481" y="623"/>
                </a:lnTo>
                <a:lnTo>
                  <a:pt x="1479" y="623"/>
                </a:lnTo>
                <a:lnTo>
                  <a:pt x="1479" y="625"/>
                </a:lnTo>
                <a:lnTo>
                  <a:pt x="1475" y="629"/>
                </a:lnTo>
                <a:lnTo>
                  <a:pt x="1475" y="629"/>
                </a:lnTo>
                <a:lnTo>
                  <a:pt x="1475" y="629"/>
                </a:lnTo>
                <a:lnTo>
                  <a:pt x="1477" y="629"/>
                </a:lnTo>
                <a:lnTo>
                  <a:pt x="1479" y="629"/>
                </a:lnTo>
                <a:lnTo>
                  <a:pt x="1483" y="629"/>
                </a:lnTo>
                <a:lnTo>
                  <a:pt x="1483" y="629"/>
                </a:lnTo>
                <a:lnTo>
                  <a:pt x="1483" y="629"/>
                </a:lnTo>
                <a:lnTo>
                  <a:pt x="1481" y="631"/>
                </a:lnTo>
                <a:lnTo>
                  <a:pt x="1481" y="631"/>
                </a:lnTo>
                <a:lnTo>
                  <a:pt x="1481" y="633"/>
                </a:lnTo>
                <a:lnTo>
                  <a:pt x="1481" y="635"/>
                </a:lnTo>
                <a:lnTo>
                  <a:pt x="1483" y="635"/>
                </a:lnTo>
                <a:lnTo>
                  <a:pt x="1486" y="635"/>
                </a:lnTo>
                <a:lnTo>
                  <a:pt x="1486" y="635"/>
                </a:lnTo>
                <a:lnTo>
                  <a:pt x="1483" y="635"/>
                </a:lnTo>
                <a:lnTo>
                  <a:pt x="1481" y="637"/>
                </a:lnTo>
                <a:lnTo>
                  <a:pt x="1483" y="640"/>
                </a:lnTo>
                <a:lnTo>
                  <a:pt x="1486" y="644"/>
                </a:lnTo>
                <a:lnTo>
                  <a:pt x="1486" y="644"/>
                </a:lnTo>
                <a:lnTo>
                  <a:pt x="1483" y="644"/>
                </a:lnTo>
                <a:lnTo>
                  <a:pt x="1483" y="646"/>
                </a:lnTo>
                <a:lnTo>
                  <a:pt x="1483" y="646"/>
                </a:lnTo>
                <a:lnTo>
                  <a:pt x="1488" y="646"/>
                </a:lnTo>
                <a:lnTo>
                  <a:pt x="1488" y="646"/>
                </a:lnTo>
                <a:lnTo>
                  <a:pt x="1488" y="648"/>
                </a:lnTo>
                <a:lnTo>
                  <a:pt x="1488" y="650"/>
                </a:lnTo>
                <a:lnTo>
                  <a:pt x="1488" y="650"/>
                </a:lnTo>
                <a:lnTo>
                  <a:pt x="1488" y="652"/>
                </a:lnTo>
                <a:lnTo>
                  <a:pt x="1486" y="652"/>
                </a:lnTo>
                <a:lnTo>
                  <a:pt x="1486" y="654"/>
                </a:lnTo>
                <a:lnTo>
                  <a:pt x="1486" y="654"/>
                </a:lnTo>
                <a:lnTo>
                  <a:pt x="1488" y="656"/>
                </a:lnTo>
                <a:lnTo>
                  <a:pt x="1486" y="656"/>
                </a:lnTo>
                <a:lnTo>
                  <a:pt x="1483" y="654"/>
                </a:lnTo>
                <a:lnTo>
                  <a:pt x="1481" y="654"/>
                </a:lnTo>
                <a:lnTo>
                  <a:pt x="1481" y="654"/>
                </a:lnTo>
                <a:lnTo>
                  <a:pt x="1481" y="656"/>
                </a:lnTo>
                <a:lnTo>
                  <a:pt x="1481" y="656"/>
                </a:lnTo>
                <a:lnTo>
                  <a:pt x="1479" y="658"/>
                </a:lnTo>
                <a:lnTo>
                  <a:pt x="1479" y="658"/>
                </a:lnTo>
                <a:lnTo>
                  <a:pt x="1481" y="658"/>
                </a:lnTo>
                <a:lnTo>
                  <a:pt x="1481" y="661"/>
                </a:lnTo>
                <a:lnTo>
                  <a:pt x="1479" y="663"/>
                </a:lnTo>
                <a:lnTo>
                  <a:pt x="1477" y="663"/>
                </a:lnTo>
                <a:lnTo>
                  <a:pt x="1477" y="665"/>
                </a:lnTo>
                <a:lnTo>
                  <a:pt x="1475" y="665"/>
                </a:lnTo>
                <a:lnTo>
                  <a:pt x="1475" y="667"/>
                </a:lnTo>
                <a:lnTo>
                  <a:pt x="1471" y="671"/>
                </a:lnTo>
                <a:lnTo>
                  <a:pt x="1471" y="671"/>
                </a:lnTo>
                <a:lnTo>
                  <a:pt x="1471" y="671"/>
                </a:lnTo>
                <a:lnTo>
                  <a:pt x="1471" y="673"/>
                </a:lnTo>
                <a:lnTo>
                  <a:pt x="1471" y="675"/>
                </a:lnTo>
                <a:lnTo>
                  <a:pt x="1471" y="675"/>
                </a:lnTo>
                <a:lnTo>
                  <a:pt x="1471" y="677"/>
                </a:lnTo>
                <a:lnTo>
                  <a:pt x="1473" y="677"/>
                </a:lnTo>
                <a:lnTo>
                  <a:pt x="1477" y="682"/>
                </a:lnTo>
                <a:lnTo>
                  <a:pt x="1479" y="682"/>
                </a:lnTo>
                <a:lnTo>
                  <a:pt x="1481" y="684"/>
                </a:lnTo>
                <a:lnTo>
                  <a:pt x="1483" y="684"/>
                </a:lnTo>
                <a:lnTo>
                  <a:pt x="1486" y="686"/>
                </a:lnTo>
                <a:lnTo>
                  <a:pt x="1490" y="688"/>
                </a:lnTo>
                <a:lnTo>
                  <a:pt x="1494" y="694"/>
                </a:lnTo>
                <a:lnTo>
                  <a:pt x="1494" y="696"/>
                </a:lnTo>
                <a:lnTo>
                  <a:pt x="1496" y="698"/>
                </a:lnTo>
                <a:lnTo>
                  <a:pt x="1498" y="702"/>
                </a:lnTo>
                <a:lnTo>
                  <a:pt x="1498" y="705"/>
                </a:lnTo>
                <a:lnTo>
                  <a:pt x="1498" y="707"/>
                </a:lnTo>
                <a:lnTo>
                  <a:pt x="1498" y="713"/>
                </a:lnTo>
                <a:lnTo>
                  <a:pt x="1498" y="715"/>
                </a:lnTo>
                <a:lnTo>
                  <a:pt x="1498" y="719"/>
                </a:lnTo>
                <a:lnTo>
                  <a:pt x="1498" y="723"/>
                </a:lnTo>
                <a:lnTo>
                  <a:pt x="1498" y="726"/>
                </a:lnTo>
                <a:lnTo>
                  <a:pt x="1498" y="728"/>
                </a:lnTo>
                <a:lnTo>
                  <a:pt x="1496" y="730"/>
                </a:lnTo>
                <a:lnTo>
                  <a:pt x="1494" y="732"/>
                </a:lnTo>
                <a:lnTo>
                  <a:pt x="1492" y="736"/>
                </a:lnTo>
                <a:lnTo>
                  <a:pt x="1490" y="736"/>
                </a:lnTo>
                <a:lnTo>
                  <a:pt x="1488" y="738"/>
                </a:lnTo>
                <a:lnTo>
                  <a:pt x="1481" y="742"/>
                </a:lnTo>
                <a:lnTo>
                  <a:pt x="1481" y="744"/>
                </a:lnTo>
                <a:lnTo>
                  <a:pt x="1479" y="747"/>
                </a:lnTo>
                <a:lnTo>
                  <a:pt x="1475" y="747"/>
                </a:lnTo>
                <a:lnTo>
                  <a:pt x="1473" y="749"/>
                </a:lnTo>
                <a:lnTo>
                  <a:pt x="1471" y="751"/>
                </a:lnTo>
                <a:lnTo>
                  <a:pt x="1465" y="753"/>
                </a:lnTo>
                <a:lnTo>
                  <a:pt x="1465" y="753"/>
                </a:lnTo>
                <a:lnTo>
                  <a:pt x="1454" y="757"/>
                </a:lnTo>
                <a:lnTo>
                  <a:pt x="1452" y="757"/>
                </a:lnTo>
                <a:lnTo>
                  <a:pt x="1452" y="757"/>
                </a:lnTo>
                <a:lnTo>
                  <a:pt x="1454" y="757"/>
                </a:lnTo>
                <a:lnTo>
                  <a:pt x="1454" y="757"/>
                </a:lnTo>
                <a:lnTo>
                  <a:pt x="1454" y="759"/>
                </a:lnTo>
                <a:lnTo>
                  <a:pt x="1456" y="761"/>
                </a:lnTo>
                <a:lnTo>
                  <a:pt x="1456" y="763"/>
                </a:lnTo>
                <a:lnTo>
                  <a:pt x="1456" y="763"/>
                </a:lnTo>
                <a:lnTo>
                  <a:pt x="1458" y="765"/>
                </a:lnTo>
                <a:lnTo>
                  <a:pt x="1458" y="765"/>
                </a:lnTo>
                <a:lnTo>
                  <a:pt x="1460" y="765"/>
                </a:lnTo>
                <a:lnTo>
                  <a:pt x="1460" y="767"/>
                </a:lnTo>
                <a:lnTo>
                  <a:pt x="1460" y="767"/>
                </a:lnTo>
                <a:lnTo>
                  <a:pt x="1460" y="767"/>
                </a:lnTo>
                <a:lnTo>
                  <a:pt x="1460" y="767"/>
                </a:lnTo>
                <a:lnTo>
                  <a:pt x="1463" y="770"/>
                </a:lnTo>
                <a:lnTo>
                  <a:pt x="1463" y="770"/>
                </a:lnTo>
                <a:lnTo>
                  <a:pt x="1463" y="770"/>
                </a:lnTo>
                <a:lnTo>
                  <a:pt x="1463" y="772"/>
                </a:lnTo>
                <a:lnTo>
                  <a:pt x="1463" y="772"/>
                </a:lnTo>
                <a:lnTo>
                  <a:pt x="1463" y="772"/>
                </a:lnTo>
                <a:lnTo>
                  <a:pt x="1465" y="774"/>
                </a:lnTo>
                <a:lnTo>
                  <a:pt x="1465" y="774"/>
                </a:lnTo>
                <a:lnTo>
                  <a:pt x="1463" y="774"/>
                </a:lnTo>
                <a:lnTo>
                  <a:pt x="1463" y="774"/>
                </a:lnTo>
                <a:lnTo>
                  <a:pt x="1463" y="776"/>
                </a:lnTo>
                <a:lnTo>
                  <a:pt x="1463" y="776"/>
                </a:lnTo>
                <a:lnTo>
                  <a:pt x="1463" y="776"/>
                </a:lnTo>
                <a:lnTo>
                  <a:pt x="1463" y="778"/>
                </a:lnTo>
                <a:lnTo>
                  <a:pt x="1463" y="782"/>
                </a:lnTo>
                <a:lnTo>
                  <a:pt x="1465" y="786"/>
                </a:lnTo>
                <a:lnTo>
                  <a:pt x="1465" y="788"/>
                </a:lnTo>
                <a:lnTo>
                  <a:pt x="1465" y="791"/>
                </a:lnTo>
                <a:lnTo>
                  <a:pt x="1467" y="791"/>
                </a:lnTo>
                <a:lnTo>
                  <a:pt x="1467" y="793"/>
                </a:lnTo>
                <a:lnTo>
                  <a:pt x="1467" y="793"/>
                </a:lnTo>
                <a:lnTo>
                  <a:pt x="1467" y="795"/>
                </a:lnTo>
                <a:lnTo>
                  <a:pt x="1467" y="797"/>
                </a:lnTo>
                <a:lnTo>
                  <a:pt x="1467" y="797"/>
                </a:lnTo>
                <a:lnTo>
                  <a:pt x="1469" y="799"/>
                </a:lnTo>
                <a:lnTo>
                  <a:pt x="1469" y="799"/>
                </a:lnTo>
                <a:lnTo>
                  <a:pt x="1471" y="801"/>
                </a:lnTo>
                <a:lnTo>
                  <a:pt x="1471" y="803"/>
                </a:lnTo>
                <a:lnTo>
                  <a:pt x="1471" y="803"/>
                </a:lnTo>
                <a:lnTo>
                  <a:pt x="1471" y="803"/>
                </a:lnTo>
                <a:lnTo>
                  <a:pt x="1471" y="803"/>
                </a:lnTo>
                <a:lnTo>
                  <a:pt x="1471" y="805"/>
                </a:lnTo>
                <a:lnTo>
                  <a:pt x="1469" y="805"/>
                </a:lnTo>
                <a:lnTo>
                  <a:pt x="1467" y="807"/>
                </a:lnTo>
                <a:lnTo>
                  <a:pt x="1467" y="809"/>
                </a:lnTo>
                <a:lnTo>
                  <a:pt x="1465" y="811"/>
                </a:lnTo>
                <a:lnTo>
                  <a:pt x="1465" y="811"/>
                </a:lnTo>
                <a:lnTo>
                  <a:pt x="1465" y="814"/>
                </a:lnTo>
                <a:lnTo>
                  <a:pt x="1463" y="814"/>
                </a:lnTo>
                <a:lnTo>
                  <a:pt x="1463" y="814"/>
                </a:lnTo>
                <a:lnTo>
                  <a:pt x="1467" y="818"/>
                </a:lnTo>
                <a:lnTo>
                  <a:pt x="1467" y="818"/>
                </a:lnTo>
                <a:lnTo>
                  <a:pt x="1467" y="818"/>
                </a:lnTo>
                <a:lnTo>
                  <a:pt x="1467" y="820"/>
                </a:lnTo>
                <a:lnTo>
                  <a:pt x="1465" y="820"/>
                </a:lnTo>
                <a:lnTo>
                  <a:pt x="1465" y="822"/>
                </a:lnTo>
                <a:lnTo>
                  <a:pt x="1465" y="824"/>
                </a:lnTo>
                <a:lnTo>
                  <a:pt x="1465" y="824"/>
                </a:lnTo>
                <a:lnTo>
                  <a:pt x="1463" y="820"/>
                </a:lnTo>
                <a:lnTo>
                  <a:pt x="1463" y="820"/>
                </a:lnTo>
                <a:lnTo>
                  <a:pt x="1463" y="820"/>
                </a:lnTo>
                <a:lnTo>
                  <a:pt x="1463" y="818"/>
                </a:lnTo>
                <a:lnTo>
                  <a:pt x="1460" y="818"/>
                </a:lnTo>
                <a:lnTo>
                  <a:pt x="1460" y="818"/>
                </a:lnTo>
                <a:lnTo>
                  <a:pt x="1460" y="818"/>
                </a:lnTo>
                <a:lnTo>
                  <a:pt x="1458" y="816"/>
                </a:lnTo>
                <a:lnTo>
                  <a:pt x="1458" y="816"/>
                </a:lnTo>
                <a:lnTo>
                  <a:pt x="1456" y="818"/>
                </a:lnTo>
                <a:lnTo>
                  <a:pt x="1456" y="818"/>
                </a:lnTo>
                <a:lnTo>
                  <a:pt x="1456" y="818"/>
                </a:lnTo>
                <a:lnTo>
                  <a:pt x="1454" y="820"/>
                </a:lnTo>
                <a:lnTo>
                  <a:pt x="1454" y="820"/>
                </a:lnTo>
                <a:lnTo>
                  <a:pt x="1454" y="822"/>
                </a:lnTo>
                <a:lnTo>
                  <a:pt x="1452" y="824"/>
                </a:lnTo>
                <a:lnTo>
                  <a:pt x="1452" y="824"/>
                </a:lnTo>
                <a:lnTo>
                  <a:pt x="1452" y="826"/>
                </a:lnTo>
                <a:lnTo>
                  <a:pt x="1452" y="826"/>
                </a:lnTo>
                <a:lnTo>
                  <a:pt x="1454" y="826"/>
                </a:lnTo>
                <a:lnTo>
                  <a:pt x="1456" y="830"/>
                </a:lnTo>
                <a:lnTo>
                  <a:pt x="1458" y="830"/>
                </a:lnTo>
                <a:lnTo>
                  <a:pt x="1458" y="832"/>
                </a:lnTo>
                <a:lnTo>
                  <a:pt x="1456" y="830"/>
                </a:lnTo>
                <a:lnTo>
                  <a:pt x="1454" y="828"/>
                </a:lnTo>
                <a:lnTo>
                  <a:pt x="1452" y="824"/>
                </a:lnTo>
                <a:lnTo>
                  <a:pt x="1450" y="824"/>
                </a:lnTo>
                <a:lnTo>
                  <a:pt x="1448" y="822"/>
                </a:lnTo>
                <a:lnTo>
                  <a:pt x="1446" y="822"/>
                </a:lnTo>
                <a:lnTo>
                  <a:pt x="1444" y="822"/>
                </a:lnTo>
                <a:lnTo>
                  <a:pt x="1442" y="822"/>
                </a:lnTo>
                <a:lnTo>
                  <a:pt x="1439" y="824"/>
                </a:lnTo>
                <a:lnTo>
                  <a:pt x="1437" y="826"/>
                </a:lnTo>
                <a:lnTo>
                  <a:pt x="1437" y="826"/>
                </a:lnTo>
                <a:lnTo>
                  <a:pt x="1439" y="822"/>
                </a:lnTo>
                <a:lnTo>
                  <a:pt x="1442" y="822"/>
                </a:lnTo>
                <a:lnTo>
                  <a:pt x="1442" y="820"/>
                </a:lnTo>
                <a:lnTo>
                  <a:pt x="1442" y="820"/>
                </a:lnTo>
                <a:lnTo>
                  <a:pt x="1442" y="818"/>
                </a:lnTo>
                <a:lnTo>
                  <a:pt x="1439" y="816"/>
                </a:lnTo>
                <a:lnTo>
                  <a:pt x="1439" y="814"/>
                </a:lnTo>
                <a:lnTo>
                  <a:pt x="1439" y="814"/>
                </a:lnTo>
                <a:lnTo>
                  <a:pt x="1435" y="809"/>
                </a:lnTo>
                <a:lnTo>
                  <a:pt x="1433" y="807"/>
                </a:lnTo>
                <a:lnTo>
                  <a:pt x="1431" y="807"/>
                </a:lnTo>
                <a:lnTo>
                  <a:pt x="1429" y="805"/>
                </a:lnTo>
                <a:lnTo>
                  <a:pt x="1427" y="805"/>
                </a:lnTo>
                <a:lnTo>
                  <a:pt x="1427" y="805"/>
                </a:lnTo>
                <a:lnTo>
                  <a:pt x="1425" y="805"/>
                </a:lnTo>
                <a:lnTo>
                  <a:pt x="1423" y="805"/>
                </a:lnTo>
                <a:lnTo>
                  <a:pt x="1423" y="805"/>
                </a:lnTo>
                <a:lnTo>
                  <a:pt x="1423" y="803"/>
                </a:lnTo>
                <a:lnTo>
                  <a:pt x="1425" y="803"/>
                </a:lnTo>
                <a:lnTo>
                  <a:pt x="1425" y="803"/>
                </a:lnTo>
                <a:lnTo>
                  <a:pt x="1427" y="801"/>
                </a:lnTo>
                <a:lnTo>
                  <a:pt x="1425" y="801"/>
                </a:lnTo>
                <a:lnTo>
                  <a:pt x="1423" y="799"/>
                </a:lnTo>
                <a:lnTo>
                  <a:pt x="1423" y="797"/>
                </a:lnTo>
                <a:lnTo>
                  <a:pt x="1419" y="793"/>
                </a:lnTo>
                <a:lnTo>
                  <a:pt x="1419" y="793"/>
                </a:lnTo>
                <a:lnTo>
                  <a:pt x="1416" y="791"/>
                </a:lnTo>
                <a:lnTo>
                  <a:pt x="1416" y="791"/>
                </a:lnTo>
                <a:lnTo>
                  <a:pt x="1416" y="788"/>
                </a:lnTo>
                <a:lnTo>
                  <a:pt x="1416" y="788"/>
                </a:lnTo>
                <a:lnTo>
                  <a:pt x="1416" y="786"/>
                </a:lnTo>
                <a:lnTo>
                  <a:pt x="1416" y="786"/>
                </a:lnTo>
                <a:lnTo>
                  <a:pt x="1416" y="784"/>
                </a:lnTo>
                <a:lnTo>
                  <a:pt x="1419" y="782"/>
                </a:lnTo>
                <a:lnTo>
                  <a:pt x="1416" y="780"/>
                </a:lnTo>
                <a:lnTo>
                  <a:pt x="1416" y="778"/>
                </a:lnTo>
                <a:lnTo>
                  <a:pt x="1419" y="776"/>
                </a:lnTo>
                <a:lnTo>
                  <a:pt x="1419" y="774"/>
                </a:lnTo>
                <a:lnTo>
                  <a:pt x="1416" y="772"/>
                </a:lnTo>
                <a:lnTo>
                  <a:pt x="1416" y="770"/>
                </a:lnTo>
                <a:lnTo>
                  <a:pt x="1416" y="770"/>
                </a:lnTo>
                <a:lnTo>
                  <a:pt x="1414" y="767"/>
                </a:lnTo>
                <a:lnTo>
                  <a:pt x="1414" y="765"/>
                </a:lnTo>
                <a:lnTo>
                  <a:pt x="1414" y="763"/>
                </a:lnTo>
                <a:lnTo>
                  <a:pt x="1414" y="761"/>
                </a:lnTo>
                <a:lnTo>
                  <a:pt x="1416" y="755"/>
                </a:lnTo>
                <a:lnTo>
                  <a:pt x="1416" y="753"/>
                </a:lnTo>
                <a:lnTo>
                  <a:pt x="1414" y="751"/>
                </a:lnTo>
                <a:lnTo>
                  <a:pt x="1414" y="749"/>
                </a:lnTo>
                <a:lnTo>
                  <a:pt x="1412" y="747"/>
                </a:lnTo>
                <a:lnTo>
                  <a:pt x="1410" y="747"/>
                </a:lnTo>
                <a:lnTo>
                  <a:pt x="1408" y="747"/>
                </a:lnTo>
                <a:lnTo>
                  <a:pt x="1408" y="747"/>
                </a:lnTo>
                <a:lnTo>
                  <a:pt x="1406" y="747"/>
                </a:lnTo>
                <a:lnTo>
                  <a:pt x="1406" y="747"/>
                </a:lnTo>
                <a:lnTo>
                  <a:pt x="1402" y="747"/>
                </a:lnTo>
                <a:lnTo>
                  <a:pt x="1398" y="744"/>
                </a:lnTo>
                <a:lnTo>
                  <a:pt x="1395" y="744"/>
                </a:lnTo>
                <a:lnTo>
                  <a:pt x="1391" y="744"/>
                </a:lnTo>
                <a:lnTo>
                  <a:pt x="1391" y="744"/>
                </a:lnTo>
                <a:lnTo>
                  <a:pt x="1391" y="744"/>
                </a:lnTo>
                <a:lnTo>
                  <a:pt x="1389" y="744"/>
                </a:lnTo>
                <a:lnTo>
                  <a:pt x="1387" y="744"/>
                </a:lnTo>
                <a:lnTo>
                  <a:pt x="1385" y="744"/>
                </a:lnTo>
                <a:lnTo>
                  <a:pt x="1383" y="744"/>
                </a:lnTo>
                <a:lnTo>
                  <a:pt x="1381" y="744"/>
                </a:lnTo>
                <a:lnTo>
                  <a:pt x="1377" y="744"/>
                </a:lnTo>
                <a:lnTo>
                  <a:pt x="1375" y="744"/>
                </a:lnTo>
                <a:lnTo>
                  <a:pt x="1375" y="744"/>
                </a:lnTo>
                <a:lnTo>
                  <a:pt x="1372" y="747"/>
                </a:lnTo>
                <a:lnTo>
                  <a:pt x="1370" y="749"/>
                </a:lnTo>
                <a:lnTo>
                  <a:pt x="1370" y="749"/>
                </a:lnTo>
                <a:lnTo>
                  <a:pt x="1372" y="744"/>
                </a:lnTo>
                <a:lnTo>
                  <a:pt x="1372" y="742"/>
                </a:lnTo>
                <a:lnTo>
                  <a:pt x="1372" y="742"/>
                </a:lnTo>
                <a:lnTo>
                  <a:pt x="1370" y="742"/>
                </a:lnTo>
                <a:lnTo>
                  <a:pt x="1370" y="740"/>
                </a:lnTo>
                <a:lnTo>
                  <a:pt x="1368" y="740"/>
                </a:lnTo>
                <a:lnTo>
                  <a:pt x="1366" y="738"/>
                </a:lnTo>
                <a:lnTo>
                  <a:pt x="1364" y="736"/>
                </a:lnTo>
                <a:lnTo>
                  <a:pt x="1362" y="736"/>
                </a:lnTo>
                <a:lnTo>
                  <a:pt x="1360" y="736"/>
                </a:lnTo>
                <a:lnTo>
                  <a:pt x="1356" y="734"/>
                </a:lnTo>
                <a:lnTo>
                  <a:pt x="1349" y="732"/>
                </a:lnTo>
                <a:lnTo>
                  <a:pt x="1343" y="730"/>
                </a:lnTo>
                <a:lnTo>
                  <a:pt x="1341" y="730"/>
                </a:lnTo>
                <a:lnTo>
                  <a:pt x="1339" y="730"/>
                </a:lnTo>
                <a:lnTo>
                  <a:pt x="1335" y="723"/>
                </a:lnTo>
                <a:lnTo>
                  <a:pt x="1333" y="721"/>
                </a:lnTo>
                <a:lnTo>
                  <a:pt x="1328" y="719"/>
                </a:lnTo>
                <a:lnTo>
                  <a:pt x="1326" y="717"/>
                </a:lnTo>
                <a:lnTo>
                  <a:pt x="1322" y="715"/>
                </a:lnTo>
                <a:lnTo>
                  <a:pt x="1320" y="713"/>
                </a:lnTo>
                <a:lnTo>
                  <a:pt x="1320" y="713"/>
                </a:lnTo>
                <a:lnTo>
                  <a:pt x="1316" y="713"/>
                </a:lnTo>
                <a:lnTo>
                  <a:pt x="1314" y="711"/>
                </a:lnTo>
                <a:lnTo>
                  <a:pt x="1307" y="711"/>
                </a:lnTo>
                <a:lnTo>
                  <a:pt x="1303" y="709"/>
                </a:lnTo>
                <a:lnTo>
                  <a:pt x="1299" y="707"/>
                </a:lnTo>
                <a:lnTo>
                  <a:pt x="1295" y="705"/>
                </a:lnTo>
                <a:lnTo>
                  <a:pt x="1291" y="705"/>
                </a:lnTo>
                <a:lnTo>
                  <a:pt x="1289" y="705"/>
                </a:lnTo>
                <a:lnTo>
                  <a:pt x="1274" y="709"/>
                </a:lnTo>
                <a:lnTo>
                  <a:pt x="1272" y="709"/>
                </a:lnTo>
                <a:lnTo>
                  <a:pt x="1270" y="711"/>
                </a:lnTo>
                <a:lnTo>
                  <a:pt x="1270" y="711"/>
                </a:lnTo>
                <a:lnTo>
                  <a:pt x="1270" y="709"/>
                </a:lnTo>
                <a:lnTo>
                  <a:pt x="1270" y="709"/>
                </a:lnTo>
                <a:lnTo>
                  <a:pt x="1268" y="709"/>
                </a:lnTo>
                <a:lnTo>
                  <a:pt x="1268" y="709"/>
                </a:lnTo>
                <a:lnTo>
                  <a:pt x="1266" y="711"/>
                </a:lnTo>
                <a:lnTo>
                  <a:pt x="1263" y="711"/>
                </a:lnTo>
                <a:lnTo>
                  <a:pt x="1263" y="711"/>
                </a:lnTo>
                <a:lnTo>
                  <a:pt x="1263" y="711"/>
                </a:lnTo>
                <a:lnTo>
                  <a:pt x="1263" y="711"/>
                </a:lnTo>
                <a:lnTo>
                  <a:pt x="1266" y="711"/>
                </a:lnTo>
                <a:lnTo>
                  <a:pt x="1266" y="709"/>
                </a:lnTo>
                <a:lnTo>
                  <a:pt x="1268" y="707"/>
                </a:lnTo>
                <a:lnTo>
                  <a:pt x="1268" y="705"/>
                </a:lnTo>
                <a:lnTo>
                  <a:pt x="1268" y="705"/>
                </a:lnTo>
                <a:lnTo>
                  <a:pt x="1268" y="702"/>
                </a:lnTo>
                <a:lnTo>
                  <a:pt x="1268" y="702"/>
                </a:lnTo>
                <a:lnTo>
                  <a:pt x="1268" y="700"/>
                </a:lnTo>
                <a:lnTo>
                  <a:pt x="1266" y="694"/>
                </a:lnTo>
                <a:lnTo>
                  <a:pt x="1263" y="692"/>
                </a:lnTo>
                <a:lnTo>
                  <a:pt x="1263" y="688"/>
                </a:lnTo>
                <a:lnTo>
                  <a:pt x="1261" y="684"/>
                </a:lnTo>
                <a:lnTo>
                  <a:pt x="1259" y="679"/>
                </a:lnTo>
                <a:lnTo>
                  <a:pt x="1259" y="677"/>
                </a:lnTo>
                <a:lnTo>
                  <a:pt x="1257" y="675"/>
                </a:lnTo>
                <a:lnTo>
                  <a:pt x="1257" y="673"/>
                </a:lnTo>
                <a:lnTo>
                  <a:pt x="1257" y="673"/>
                </a:lnTo>
                <a:lnTo>
                  <a:pt x="1255" y="673"/>
                </a:lnTo>
                <a:lnTo>
                  <a:pt x="1253" y="673"/>
                </a:lnTo>
                <a:lnTo>
                  <a:pt x="1249" y="673"/>
                </a:lnTo>
                <a:lnTo>
                  <a:pt x="1245" y="673"/>
                </a:lnTo>
                <a:lnTo>
                  <a:pt x="1245" y="673"/>
                </a:lnTo>
                <a:lnTo>
                  <a:pt x="1243" y="675"/>
                </a:lnTo>
                <a:lnTo>
                  <a:pt x="1243" y="682"/>
                </a:lnTo>
                <a:lnTo>
                  <a:pt x="1240" y="684"/>
                </a:lnTo>
                <a:lnTo>
                  <a:pt x="1240" y="682"/>
                </a:lnTo>
                <a:lnTo>
                  <a:pt x="1243" y="675"/>
                </a:lnTo>
                <a:lnTo>
                  <a:pt x="1243" y="673"/>
                </a:lnTo>
                <a:lnTo>
                  <a:pt x="1240" y="673"/>
                </a:lnTo>
                <a:lnTo>
                  <a:pt x="1238" y="671"/>
                </a:lnTo>
                <a:lnTo>
                  <a:pt x="1238" y="671"/>
                </a:lnTo>
                <a:lnTo>
                  <a:pt x="1236" y="671"/>
                </a:lnTo>
                <a:lnTo>
                  <a:pt x="1236" y="671"/>
                </a:lnTo>
                <a:lnTo>
                  <a:pt x="1236" y="671"/>
                </a:lnTo>
                <a:lnTo>
                  <a:pt x="1234" y="669"/>
                </a:lnTo>
                <a:lnTo>
                  <a:pt x="1234" y="667"/>
                </a:lnTo>
                <a:lnTo>
                  <a:pt x="1234" y="667"/>
                </a:lnTo>
                <a:lnTo>
                  <a:pt x="1232" y="667"/>
                </a:lnTo>
                <a:lnTo>
                  <a:pt x="1234" y="667"/>
                </a:lnTo>
                <a:lnTo>
                  <a:pt x="1234" y="665"/>
                </a:lnTo>
                <a:lnTo>
                  <a:pt x="1234" y="663"/>
                </a:lnTo>
                <a:lnTo>
                  <a:pt x="1234" y="658"/>
                </a:lnTo>
                <a:lnTo>
                  <a:pt x="1234" y="648"/>
                </a:lnTo>
                <a:lnTo>
                  <a:pt x="1234" y="644"/>
                </a:lnTo>
                <a:lnTo>
                  <a:pt x="1236" y="640"/>
                </a:lnTo>
                <a:lnTo>
                  <a:pt x="1236" y="637"/>
                </a:lnTo>
                <a:lnTo>
                  <a:pt x="1236" y="637"/>
                </a:lnTo>
                <a:lnTo>
                  <a:pt x="1236" y="637"/>
                </a:lnTo>
                <a:lnTo>
                  <a:pt x="1234" y="635"/>
                </a:lnTo>
                <a:lnTo>
                  <a:pt x="1236" y="635"/>
                </a:lnTo>
                <a:lnTo>
                  <a:pt x="1238" y="635"/>
                </a:lnTo>
                <a:lnTo>
                  <a:pt x="1238" y="633"/>
                </a:lnTo>
                <a:lnTo>
                  <a:pt x="1240" y="631"/>
                </a:lnTo>
                <a:lnTo>
                  <a:pt x="1240" y="627"/>
                </a:lnTo>
                <a:lnTo>
                  <a:pt x="1245" y="625"/>
                </a:lnTo>
                <a:lnTo>
                  <a:pt x="1245" y="623"/>
                </a:lnTo>
                <a:lnTo>
                  <a:pt x="1245" y="621"/>
                </a:lnTo>
                <a:lnTo>
                  <a:pt x="1245" y="619"/>
                </a:lnTo>
                <a:lnTo>
                  <a:pt x="1245" y="619"/>
                </a:lnTo>
                <a:lnTo>
                  <a:pt x="1245" y="619"/>
                </a:lnTo>
                <a:lnTo>
                  <a:pt x="1247" y="619"/>
                </a:lnTo>
                <a:lnTo>
                  <a:pt x="1247" y="619"/>
                </a:lnTo>
                <a:lnTo>
                  <a:pt x="1247" y="617"/>
                </a:lnTo>
                <a:lnTo>
                  <a:pt x="1247" y="617"/>
                </a:lnTo>
                <a:lnTo>
                  <a:pt x="1247" y="614"/>
                </a:lnTo>
                <a:lnTo>
                  <a:pt x="1251" y="612"/>
                </a:lnTo>
                <a:lnTo>
                  <a:pt x="1255" y="610"/>
                </a:lnTo>
                <a:lnTo>
                  <a:pt x="1255" y="608"/>
                </a:lnTo>
                <a:lnTo>
                  <a:pt x="1255" y="608"/>
                </a:lnTo>
                <a:lnTo>
                  <a:pt x="1255" y="608"/>
                </a:lnTo>
                <a:lnTo>
                  <a:pt x="1255" y="608"/>
                </a:lnTo>
                <a:lnTo>
                  <a:pt x="1253" y="606"/>
                </a:lnTo>
                <a:lnTo>
                  <a:pt x="1253" y="606"/>
                </a:lnTo>
                <a:lnTo>
                  <a:pt x="1253" y="604"/>
                </a:lnTo>
                <a:lnTo>
                  <a:pt x="1255" y="604"/>
                </a:lnTo>
                <a:lnTo>
                  <a:pt x="1255" y="604"/>
                </a:lnTo>
                <a:lnTo>
                  <a:pt x="1257" y="604"/>
                </a:lnTo>
                <a:lnTo>
                  <a:pt x="1255" y="604"/>
                </a:lnTo>
                <a:lnTo>
                  <a:pt x="1255" y="604"/>
                </a:lnTo>
                <a:lnTo>
                  <a:pt x="1255" y="602"/>
                </a:lnTo>
                <a:lnTo>
                  <a:pt x="1257" y="602"/>
                </a:lnTo>
                <a:lnTo>
                  <a:pt x="1259" y="602"/>
                </a:lnTo>
                <a:lnTo>
                  <a:pt x="1259" y="602"/>
                </a:lnTo>
                <a:lnTo>
                  <a:pt x="1259" y="602"/>
                </a:lnTo>
                <a:lnTo>
                  <a:pt x="1259" y="600"/>
                </a:lnTo>
                <a:lnTo>
                  <a:pt x="1259" y="600"/>
                </a:lnTo>
                <a:lnTo>
                  <a:pt x="1261" y="598"/>
                </a:lnTo>
                <a:lnTo>
                  <a:pt x="1261" y="598"/>
                </a:lnTo>
                <a:lnTo>
                  <a:pt x="1261" y="598"/>
                </a:lnTo>
                <a:lnTo>
                  <a:pt x="1257" y="596"/>
                </a:lnTo>
                <a:lnTo>
                  <a:pt x="1257" y="596"/>
                </a:lnTo>
                <a:lnTo>
                  <a:pt x="1257" y="596"/>
                </a:lnTo>
                <a:lnTo>
                  <a:pt x="1261" y="596"/>
                </a:lnTo>
                <a:lnTo>
                  <a:pt x="1263" y="598"/>
                </a:lnTo>
                <a:lnTo>
                  <a:pt x="1266" y="598"/>
                </a:lnTo>
                <a:lnTo>
                  <a:pt x="1266" y="600"/>
                </a:lnTo>
                <a:lnTo>
                  <a:pt x="1268" y="600"/>
                </a:lnTo>
                <a:lnTo>
                  <a:pt x="1268" y="600"/>
                </a:lnTo>
                <a:lnTo>
                  <a:pt x="1266" y="598"/>
                </a:lnTo>
                <a:lnTo>
                  <a:pt x="1266" y="596"/>
                </a:lnTo>
                <a:lnTo>
                  <a:pt x="1263" y="596"/>
                </a:lnTo>
                <a:lnTo>
                  <a:pt x="1263" y="596"/>
                </a:lnTo>
                <a:lnTo>
                  <a:pt x="1266" y="593"/>
                </a:lnTo>
                <a:lnTo>
                  <a:pt x="1266" y="593"/>
                </a:lnTo>
                <a:lnTo>
                  <a:pt x="1268" y="591"/>
                </a:lnTo>
                <a:lnTo>
                  <a:pt x="1268" y="591"/>
                </a:lnTo>
                <a:lnTo>
                  <a:pt x="1268" y="591"/>
                </a:lnTo>
                <a:lnTo>
                  <a:pt x="1270" y="591"/>
                </a:lnTo>
                <a:lnTo>
                  <a:pt x="1270" y="591"/>
                </a:lnTo>
                <a:lnTo>
                  <a:pt x="1272" y="589"/>
                </a:lnTo>
                <a:lnTo>
                  <a:pt x="1272" y="589"/>
                </a:lnTo>
                <a:lnTo>
                  <a:pt x="1274" y="591"/>
                </a:lnTo>
                <a:lnTo>
                  <a:pt x="1274" y="591"/>
                </a:lnTo>
                <a:lnTo>
                  <a:pt x="1276" y="591"/>
                </a:lnTo>
                <a:lnTo>
                  <a:pt x="1276" y="589"/>
                </a:lnTo>
                <a:lnTo>
                  <a:pt x="1276" y="589"/>
                </a:lnTo>
                <a:lnTo>
                  <a:pt x="1272" y="589"/>
                </a:lnTo>
                <a:lnTo>
                  <a:pt x="1272" y="587"/>
                </a:lnTo>
                <a:lnTo>
                  <a:pt x="1270" y="587"/>
                </a:lnTo>
                <a:lnTo>
                  <a:pt x="1270" y="587"/>
                </a:lnTo>
                <a:lnTo>
                  <a:pt x="1270" y="585"/>
                </a:lnTo>
                <a:lnTo>
                  <a:pt x="1270" y="585"/>
                </a:lnTo>
                <a:lnTo>
                  <a:pt x="1270" y="585"/>
                </a:lnTo>
                <a:lnTo>
                  <a:pt x="1272" y="585"/>
                </a:lnTo>
                <a:lnTo>
                  <a:pt x="1272" y="585"/>
                </a:lnTo>
                <a:lnTo>
                  <a:pt x="1274" y="583"/>
                </a:lnTo>
                <a:lnTo>
                  <a:pt x="1274" y="583"/>
                </a:lnTo>
                <a:lnTo>
                  <a:pt x="1276" y="585"/>
                </a:lnTo>
                <a:lnTo>
                  <a:pt x="1282" y="585"/>
                </a:lnTo>
                <a:lnTo>
                  <a:pt x="1284" y="585"/>
                </a:lnTo>
                <a:lnTo>
                  <a:pt x="1289" y="583"/>
                </a:lnTo>
                <a:lnTo>
                  <a:pt x="1289" y="583"/>
                </a:lnTo>
                <a:lnTo>
                  <a:pt x="1291" y="583"/>
                </a:lnTo>
                <a:lnTo>
                  <a:pt x="1293" y="581"/>
                </a:lnTo>
                <a:lnTo>
                  <a:pt x="1293" y="581"/>
                </a:lnTo>
                <a:lnTo>
                  <a:pt x="1293" y="579"/>
                </a:lnTo>
                <a:lnTo>
                  <a:pt x="1293" y="579"/>
                </a:lnTo>
                <a:lnTo>
                  <a:pt x="1293" y="575"/>
                </a:lnTo>
                <a:lnTo>
                  <a:pt x="1293" y="572"/>
                </a:lnTo>
                <a:lnTo>
                  <a:pt x="1291" y="570"/>
                </a:lnTo>
                <a:lnTo>
                  <a:pt x="1289" y="570"/>
                </a:lnTo>
                <a:lnTo>
                  <a:pt x="1284" y="570"/>
                </a:lnTo>
                <a:lnTo>
                  <a:pt x="1282" y="568"/>
                </a:lnTo>
                <a:lnTo>
                  <a:pt x="1280" y="566"/>
                </a:lnTo>
                <a:lnTo>
                  <a:pt x="1278" y="564"/>
                </a:lnTo>
                <a:lnTo>
                  <a:pt x="1276" y="566"/>
                </a:lnTo>
                <a:lnTo>
                  <a:pt x="1274" y="566"/>
                </a:lnTo>
                <a:lnTo>
                  <a:pt x="1270" y="568"/>
                </a:lnTo>
                <a:lnTo>
                  <a:pt x="1268" y="568"/>
                </a:lnTo>
                <a:lnTo>
                  <a:pt x="1268" y="568"/>
                </a:lnTo>
                <a:lnTo>
                  <a:pt x="1272" y="566"/>
                </a:lnTo>
                <a:lnTo>
                  <a:pt x="1272" y="566"/>
                </a:lnTo>
                <a:lnTo>
                  <a:pt x="1272" y="564"/>
                </a:lnTo>
                <a:lnTo>
                  <a:pt x="1270" y="564"/>
                </a:lnTo>
                <a:lnTo>
                  <a:pt x="1268" y="564"/>
                </a:lnTo>
                <a:lnTo>
                  <a:pt x="1257" y="560"/>
                </a:lnTo>
                <a:lnTo>
                  <a:pt x="1257" y="560"/>
                </a:lnTo>
                <a:lnTo>
                  <a:pt x="1255" y="560"/>
                </a:lnTo>
                <a:lnTo>
                  <a:pt x="1255" y="560"/>
                </a:lnTo>
                <a:lnTo>
                  <a:pt x="1255" y="560"/>
                </a:lnTo>
                <a:lnTo>
                  <a:pt x="1255" y="562"/>
                </a:lnTo>
                <a:lnTo>
                  <a:pt x="1257" y="562"/>
                </a:lnTo>
                <a:lnTo>
                  <a:pt x="1257" y="562"/>
                </a:lnTo>
                <a:lnTo>
                  <a:pt x="1255" y="562"/>
                </a:lnTo>
                <a:lnTo>
                  <a:pt x="1253" y="562"/>
                </a:lnTo>
                <a:lnTo>
                  <a:pt x="1251" y="560"/>
                </a:lnTo>
                <a:lnTo>
                  <a:pt x="1251" y="558"/>
                </a:lnTo>
                <a:lnTo>
                  <a:pt x="1251" y="558"/>
                </a:lnTo>
                <a:lnTo>
                  <a:pt x="1251" y="558"/>
                </a:lnTo>
                <a:lnTo>
                  <a:pt x="1251" y="556"/>
                </a:lnTo>
                <a:lnTo>
                  <a:pt x="1255" y="558"/>
                </a:lnTo>
                <a:lnTo>
                  <a:pt x="1261" y="560"/>
                </a:lnTo>
                <a:lnTo>
                  <a:pt x="1268" y="562"/>
                </a:lnTo>
                <a:lnTo>
                  <a:pt x="1270" y="562"/>
                </a:lnTo>
                <a:lnTo>
                  <a:pt x="1272" y="564"/>
                </a:lnTo>
                <a:lnTo>
                  <a:pt x="1274" y="564"/>
                </a:lnTo>
                <a:lnTo>
                  <a:pt x="1274" y="562"/>
                </a:lnTo>
                <a:lnTo>
                  <a:pt x="1276" y="562"/>
                </a:lnTo>
                <a:lnTo>
                  <a:pt x="1276" y="562"/>
                </a:lnTo>
                <a:lnTo>
                  <a:pt x="1276" y="562"/>
                </a:lnTo>
                <a:lnTo>
                  <a:pt x="1276" y="564"/>
                </a:lnTo>
                <a:lnTo>
                  <a:pt x="1276" y="564"/>
                </a:lnTo>
                <a:lnTo>
                  <a:pt x="1276" y="564"/>
                </a:lnTo>
                <a:lnTo>
                  <a:pt x="1280" y="564"/>
                </a:lnTo>
                <a:lnTo>
                  <a:pt x="1282" y="564"/>
                </a:lnTo>
                <a:lnTo>
                  <a:pt x="1289" y="566"/>
                </a:lnTo>
                <a:lnTo>
                  <a:pt x="1291" y="568"/>
                </a:lnTo>
                <a:lnTo>
                  <a:pt x="1293" y="568"/>
                </a:lnTo>
                <a:lnTo>
                  <a:pt x="1293" y="568"/>
                </a:lnTo>
                <a:lnTo>
                  <a:pt x="1295" y="566"/>
                </a:lnTo>
                <a:lnTo>
                  <a:pt x="1295" y="566"/>
                </a:lnTo>
                <a:lnTo>
                  <a:pt x="1297" y="566"/>
                </a:lnTo>
                <a:lnTo>
                  <a:pt x="1297" y="566"/>
                </a:lnTo>
                <a:lnTo>
                  <a:pt x="1299" y="566"/>
                </a:lnTo>
                <a:lnTo>
                  <a:pt x="1301" y="566"/>
                </a:lnTo>
                <a:lnTo>
                  <a:pt x="1301" y="566"/>
                </a:lnTo>
                <a:lnTo>
                  <a:pt x="1303" y="562"/>
                </a:lnTo>
                <a:lnTo>
                  <a:pt x="1303" y="562"/>
                </a:lnTo>
                <a:lnTo>
                  <a:pt x="1303" y="562"/>
                </a:lnTo>
                <a:lnTo>
                  <a:pt x="1301" y="558"/>
                </a:lnTo>
                <a:lnTo>
                  <a:pt x="1301" y="558"/>
                </a:lnTo>
                <a:lnTo>
                  <a:pt x="1305" y="560"/>
                </a:lnTo>
                <a:lnTo>
                  <a:pt x="1305" y="560"/>
                </a:lnTo>
                <a:lnTo>
                  <a:pt x="1305" y="558"/>
                </a:lnTo>
                <a:lnTo>
                  <a:pt x="1305" y="556"/>
                </a:lnTo>
                <a:lnTo>
                  <a:pt x="1303" y="556"/>
                </a:lnTo>
                <a:lnTo>
                  <a:pt x="1303" y="556"/>
                </a:lnTo>
                <a:lnTo>
                  <a:pt x="1303" y="556"/>
                </a:lnTo>
                <a:lnTo>
                  <a:pt x="1307" y="554"/>
                </a:lnTo>
                <a:lnTo>
                  <a:pt x="1307" y="554"/>
                </a:lnTo>
                <a:lnTo>
                  <a:pt x="1307" y="556"/>
                </a:lnTo>
                <a:lnTo>
                  <a:pt x="1307" y="556"/>
                </a:lnTo>
                <a:lnTo>
                  <a:pt x="1310" y="558"/>
                </a:lnTo>
                <a:lnTo>
                  <a:pt x="1310" y="558"/>
                </a:lnTo>
                <a:lnTo>
                  <a:pt x="1312" y="558"/>
                </a:lnTo>
                <a:lnTo>
                  <a:pt x="1312" y="558"/>
                </a:lnTo>
                <a:lnTo>
                  <a:pt x="1312" y="558"/>
                </a:lnTo>
                <a:lnTo>
                  <a:pt x="1316" y="558"/>
                </a:lnTo>
                <a:lnTo>
                  <a:pt x="1316" y="560"/>
                </a:lnTo>
                <a:lnTo>
                  <a:pt x="1316" y="558"/>
                </a:lnTo>
                <a:lnTo>
                  <a:pt x="1316" y="556"/>
                </a:lnTo>
                <a:lnTo>
                  <a:pt x="1316" y="556"/>
                </a:lnTo>
                <a:lnTo>
                  <a:pt x="1318" y="558"/>
                </a:lnTo>
                <a:lnTo>
                  <a:pt x="1318" y="558"/>
                </a:lnTo>
                <a:lnTo>
                  <a:pt x="1320" y="558"/>
                </a:lnTo>
                <a:lnTo>
                  <a:pt x="1324" y="558"/>
                </a:lnTo>
                <a:lnTo>
                  <a:pt x="1326" y="556"/>
                </a:lnTo>
                <a:lnTo>
                  <a:pt x="1331" y="554"/>
                </a:lnTo>
                <a:lnTo>
                  <a:pt x="1333" y="554"/>
                </a:lnTo>
                <a:lnTo>
                  <a:pt x="1333" y="552"/>
                </a:lnTo>
                <a:lnTo>
                  <a:pt x="1335" y="549"/>
                </a:lnTo>
                <a:lnTo>
                  <a:pt x="1343" y="539"/>
                </a:lnTo>
                <a:lnTo>
                  <a:pt x="1345" y="537"/>
                </a:lnTo>
                <a:lnTo>
                  <a:pt x="1347" y="533"/>
                </a:lnTo>
                <a:lnTo>
                  <a:pt x="1347" y="533"/>
                </a:lnTo>
                <a:lnTo>
                  <a:pt x="1347" y="531"/>
                </a:lnTo>
                <a:lnTo>
                  <a:pt x="1345" y="531"/>
                </a:lnTo>
                <a:lnTo>
                  <a:pt x="1341" y="528"/>
                </a:lnTo>
                <a:lnTo>
                  <a:pt x="1335" y="528"/>
                </a:lnTo>
                <a:lnTo>
                  <a:pt x="1331" y="528"/>
                </a:lnTo>
                <a:lnTo>
                  <a:pt x="1318" y="526"/>
                </a:lnTo>
                <a:lnTo>
                  <a:pt x="1316" y="526"/>
                </a:lnTo>
                <a:lnTo>
                  <a:pt x="1316" y="524"/>
                </a:lnTo>
                <a:lnTo>
                  <a:pt x="1310" y="520"/>
                </a:lnTo>
                <a:lnTo>
                  <a:pt x="1307" y="518"/>
                </a:lnTo>
                <a:lnTo>
                  <a:pt x="1305" y="516"/>
                </a:lnTo>
                <a:lnTo>
                  <a:pt x="1303" y="516"/>
                </a:lnTo>
                <a:lnTo>
                  <a:pt x="1301" y="516"/>
                </a:lnTo>
                <a:lnTo>
                  <a:pt x="1295" y="514"/>
                </a:lnTo>
                <a:lnTo>
                  <a:pt x="1289" y="514"/>
                </a:lnTo>
                <a:lnTo>
                  <a:pt x="1289" y="514"/>
                </a:lnTo>
                <a:lnTo>
                  <a:pt x="1289" y="514"/>
                </a:lnTo>
                <a:lnTo>
                  <a:pt x="1289" y="516"/>
                </a:lnTo>
                <a:lnTo>
                  <a:pt x="1284" y="514"/>
                </a:lnTo>
                <a:lnTo>
                  <a:pt x="1282" y="514"/>
                </a:lnTo>
                <a:lnTo>
                  <a:pt x="1284" y="512"/>
                </a:lnTo>
                <a:lnTo>
                  <a:pt x="1284" y="512"/>
                </a:lnTo>
                <a:lnTo>
                  <a:pt x="1289" y="512"/>
                </a:lnTo>
                <a:lnTo>
                  <a:pt x="1293" y="512"/>
                </a:lnTo>
                <a:lnTo>
                  <a:pt x="1295" y="514"/>
                </a:lnTo>
                <a:lnTo>
                  <a:pt x="1297" y="514"/>
                </a:lnTo>
                <a:lnTo>
                  <a:pt x="1299" y="514"/>
                </a:lnTo>
                <a:lnTo>
                  <a:pt x="1301" y="514"/>
                </a:lnTo>
                <a:lnTo>
                  <a:pt x="1303" y="514"/>
                </a:lnTo>
                <a:lnTo>
                  <a:pt x="1305" y="514"/>
                </a:lnTo>
                <a:lnTo>
                  <a:pt x="1305" y="514"/>
                </a:lnTo>
                <a:lnTo>
                  <a:pt x="1305" y="514"/>
                </a:lnTo>
                <a:lnTo>
                  <a:pt x="1305" y="514"/>
                </a:lnTo>
                <a:lnTo>
                  <a:pt x="1307" y="514"/>
                </a:lnTo>
                <a:lnTo>
                  <a:pt x="1310" y="514"/>
                </a:lnTo>
                <a:lnTo>
                  <a:pt x="1312" y="516"/>
                </a:lnTo>
                <a:lnTo>
                  <a:pt x="1318" y="518"/>
                </a:lnTo>
                <a:lnTo>
                  <a:pt x="1320" y="518"/>
                </a:lnTo>
                <a:lnTo>
                  <a:pt x="1322" y="518"/>
                </a:lnTo>
                <a:lnTo>
                  <a:pt x="1322" y="520"/>
                </a:lnTo>
                <a:lnTo>
                  <a:pt x="1322" y="520"/>
                </a:lnTo>
                <a:lnTo>
                  <a:pt x="1324" y="522"/>
                </a:lnTo>
                <a:lnTo>
                  <a:pt x="1326" y="522"/>
                </a:lnTo>
                <a:lnTo>
                  <a:pt x="1331" y="526"/>
                </a:lnTo>
                <a:lnTo>
                  <a:pt x="1333" y="526"/>
                </a:lnTo>
                <a:lnTo>
                  <a:pt x="1337" y="526"/>
                </a:lnTo>
                <a:lnTo>
                  <a:pt x="1341" y="526"/>
                </a:lnTo>
                <a:lnTo>
                  <a:pt x="1343" y="526"/>
                </a:lnTo>
                <a:lnTo>
                  <a:pt x="1345" y="526"/>
                </a:lnTo>
                <a:lnTo>
                  <a:pt x="1345" y="524"/>
                </a:lnTo>
                <a:lnTo>
                  <a:pt x="1347" y="522"/>
                </a:lnTo>
                <a:lnTo>
                  <a:pt x="1351" y="520"/>
                </a:lnTo>
                <a:lnTo>
                  <a:pt x="1362" y="512"/>
                </a:lnTo>
                <a:lnTo>
                  <a:pt x="1362" y="510"/>
                </a:lnTo>
                <a:lnTo>
                  <a:pt x="1362" y="510"/>
                </a:lnTo>
                <a:lnTo>
                  <a:pt x="1362" y="508"/>
                </a:lnTo>
                <a:lnTo>
                  <a:pt x="1362" y="508"/>
                </a:lnTo>
                <a:lnTo>
                  <a:pt x="1360" y="505"/>
                </a:lnTo>
                <a:lnTo>
                  <a:pt x="1358" y="505"/>
                </a:lnTo>
                <a:lnTo>
                  <a:pt x="1354" y="503"/>
                </a:lnTo>
                <a:lnTo>
                  <a:pt x="1351" y="503"/>
                </a:lnTo>
                <a:lnTo>
                  <a:pt x="1351" y="501"/>
                </a:lnTo>
                <a:lnTo>
                  <a:pt x="1351" y="501"/>
                </a:lnTo>
                <a:lnTo>
                  <a:pt x="1351" y="501"/>
                </a:lnTo>
                <a:lnTo>
                  <a:pt x="1351" y="501"/>
                </a:lnTo>
                <a:lnTo>
                  <a:pt x="1351" y="499"/>
                </a:lnTo>
                <a:lnTo>
                  <a:pt x="1351" y="499"/>
                </a:lnTo>
                <a:lnTo>
                  <a:pt x="1354" y="499"/>
                </a:lnTo>
                <a:lnTo>
                  <a:pt x="1360" y="499"/>
                </a:lnTo>
                <a:lnTo>
                  <a:pt x="1364" y="499"/>
                </a:lnTo>
                <a:lnTo>
                  <a:pt x="1368" y="497"/>
                </a:lnTo>
                <a:lnTo>
                  <a:pt x="1370" y="499"/>
                </a:lnTo>
                <a:lnTo>
                  <a:pt x="1372" y="501"/>
                </a:lnTo>
                <a:lnTo>
                  <a:pt x="1375" y="503"/>
                </a:lnTo>
                <a:lnTo>
                  <a:pt x="1375" y="503"/>
                </a:lnTo>
                <a:lnTo>
                  <a:pt x="1377" y="505"/>
                </a:lnTo>
                <a:lnTo>
                  <a:pt x="1381" y="508"/>
                </a:lnTo>
                <a:lnTo>
                  <a:pt x="1383" y="508"/>
                </a:lnTo>
                <a:lnTo>
                  <a:pt x="1385" y="508"/>
                </a:lnTo>
                <a:lnTo>
                  <a:pt x="1385" y="505"/>
                </a:lnTo>
                <a:lnTo>
                  <a:pt x="1387" y="505"/>
                </a:lnTo>
                <a:lnTo>
                  <a:pt x="1387" y="505"/>
                </a:lnTo>
                <a:lnTo>
                  <a:pt x="1391" y="505"/>
                </a:lnTo>
                <a:lnTo>
                  <a:pt x="1391" y="508"/>
                </a:lnTo>
                <a:lnTo>
                  <a:pt x="1393" y="508"/>
                </a:lnTo>
                <a:lnTo>
                  <a:pt x="1393" y="505"/>
                </a:lnTo>
                <a:lnTo>
                  <a:pt x="1393" y="505"/>
                </a:lnTo>
                <a:lnTo>
                  <a:pt x="1391" y="501"/>
                </a:lnTo>
                <a:lnTo>
                  <a:pt x="1389" y="499"/>
                </a:lnTo>
                <a:lnTo>
                  <a:pt x="1389" y="497"/>
                </a:lnTo>
                <a:lnTo>
                  <a:pt x="1387" y="497"/>
                </a:lnTo>
                <a:lnTo>
                  <a:pt x="1387" y="495"/>
                </a:lnTo>
                <a:lnTo>
                  <a:pt x="1387" y="495"/>
                </a:lnTo>
                <a:lnTo>
                  <a:pt x="1383" y="491"/>
                </a:lnTo>
                <a:lnTo>
                  <a:pt x="1383" y="491"/>
                </a:lnTo>
                <a:lnTo>
                  <a:pt x="1381" y="491"/>
                </a:lnTo>
                <a:lnTo>
                  <a:pt x="1381" y="489"/>
                </a:lnTo>
                <a:lnTo>
                  <a:pt x="1379" y="489"/>
                </a:lnTo>
                <a:lnTo>
                  <a:pt x="1379" y="489"/>
                </a:lnTo>
                <a:lnTo>
                  <a:pt x="1377" y="491"/>
                </a:lnTo>
                <a:lnTo>
                  <a:pt x="1377" y="491"/>
                </a:lnTo>
                <a:lnTo>
                  <a:pt x="1375" y="491"/>
                </a:lnTo>
                <a:lnTo>
                  <a:pt x="1375" y="491"/>
                </a:lnTo>
                <a:lnTo>
                  <a:pt x="1377" y="489"/>
                </a:lnTo>
                <a:lnTo>
                  <a:pt x="1379" y="487"/>
                </a:lnTo>
                <a:lnTo>
                  <a:pt x="1381" y="487"/>
                </a:lnTo>
                <a:lnTo>
                  <a:pt x="1383" y="489"/>
                </a:lnTo>
                <a:lnTo>
                  <a:pt x="1383" y="489"/>
                </a:lnTo>
                <a:lnTo>
                  <a:pt x="1385" y="489"/>
                </a:lnTo>
                <a:lnTo>
                  <a:pt x="1387" y="491"/>
                </a:lnTo>
                <a:lnTo>
                  <a:pt x="1387" y="491"/>
                </a:lnTo>
                <a:lnTo>
                  <a:pt x="1385" y="493"/>
                </a:lnTo>
                <a:lnTo>
                  <a:pt x="1385" y="493"/>
                </a:lnTo>
                <a:lnTo>
                  <a:pt x="1387" y="493"/>
                </a:lnTo>
                <a:lnTo>
                  <a:pt x="1387" y="495"/>
                </a:lnTo>
                <a:lnTo>
                  <a:pt x="1389" y="495"/>
                </a:lnTo>
                <a:lnTo>
                  <a:pt x="1389" y="495"/>
                </a:lnTo>
                <a:lnTo>
                  <a:pt x="1391" y="495"/>
                </a:lnTo>
                <a:lnTo>
                  <a:pt x="1391" y="495"/>
                </a:lnTo>
                <a:lnTo>
                  <a:pt x="1395" y="499"/>
                </a:lnTo>
                <a:lnTo>
                  <a:pt x="1395" y="499"/>
                </a:lnTo>
                <a:lnTo>
                  <a:pt x="1395" y="501"/>
                </a:lnTo>
                <a:lnTo>
                  <a:pt x="1398" y="503"/>
                </a:lnTo>
                <a:lnTo>
                  <a:pt x="1398" y="503"/>
                </a:lnTo>
                <a:lnTo>
                  <a:pt x="1400" y="503"/>
                </a:lnTo>
                <a:lnTo>
                  <a:pt x="1402" y="501"/>
                </a:lnTo>
                <a:lnTo>
                  <a:pt x="1402" y="501"/>
                </a:lnTo>
                <a:lnTo>
                  <a:pt x="1406" y="499"/>
                </a:lnTo>
                <a:lnTo>
                  <a:pt x="1410" y="497"/>
                </a:lnTo>
                <a:lnTo>
                  <a:pt x="1412" y="497"/>
                </a:lnTo>
                <a:lnTo>
                  <a:pt x="1414" y="495"/>
                </a:lnTo>
                <a:lnTo>
                  <a:pt x="1416" y="495"/>
                </a:lnTo>
                <a:lnTo>
                  <a:pt x="1416" y="493"/>
                </a:lnTo>
                <a:lnTo>
                  <a:pt x="1419" y="493"/>
                </a:lnTo>
                <a:lnTo>
                  <a:pt x="1421" y="489"/>
                </a:lnTo>
                <a:lnTo>
                  <a:pt x="1421" y="489"/>
                </a:lnTo>
                <a:lnTo>
                  <a:pt x="1421" y="489"/>
                </a:lnTo>
                <a:lnTo>
                  <a:pt x="1425" y="489"/>
                </a:lnTo>
                <a:lnTo>
                  <a:pt x="1425" y="487"/>
                </a:lnTo>
                <a:lnTo>
                  <a:pt x="1427" y="487"/>
                </a:lnTo>
                <a:lnTo>
                  <a:pt x="1427" y="484"/>
                </a:lnTo>
                <a:lnTo>
                  <a:pt x="1429" y="482"/>
                </a:lnTo>
                <a:lnTo>
                  <a:pt x="1429" y="478"/>
                </a:lnTo>
                <a:lnTo>
                  <a:pt x="1431" y="476"/>
                </a:lnTo>
                <a:lnTo>
                  <a:pt x="1429" y="476"/>
                </a:lnTo>
                <a:lnTo>
                  <a:pt x="1429" y="474"/>
                </a:lnTo>
                <a:lnTo>
                  <a:pt x="1427" y="472"/>
                </a:lnTo>
                <a:lnTo>
                  <a:pt x="1425" y="470"/>
                </a:lnTo>
                <a:lnTo>
                  <a:pt x="1421" y="468"/>
                </a:lnTo>
                <a:lnTo>
                  <a:pt x="1421" y="466"/>
                </a:lnTo>
                <a:lnTo>
                  <a:pt x="1419" y="466"/>
                </a:lnTo>
                <a:lnTo>
                  <a:pt x="1419" y="463"/>
                </a:lnTo>
                <a:lnTo>
                  <a:pt x="1419" y="463"/>
                </a:lnTo>
                <a:lnTo>
                  <a:pt x="1419" y="461"/>
                </a:lnTo>
                <a:lnTo>
                  <a:pt x="1419" y="459"/>
                </a:lnTo>
                <a:lnTo>
                  <a:pt x="1421" y="459"/>
                </a:lnTo>
                <a:lnTo>
                  <a:pt x="1419" y="459"/>
                </a:lnTo>
                <a:lnTo>
                  <a:pt x="1419" y="459"/>
                </a:lnTo>
                <a:lnTo>
                  <a:pt x="1419" y="459"/>
                </a:lnTo>
                <a:lnTo>
                  <a:pt x="1416" y="459"/>
                </a:lnTo>
                <a:lnTo>
                  <a:pt x="1416" y="459"/>
                </a:lnTo>
                <a:lnTo>
                  <a:pt x="1414" y="455"/>
                </a:lnTo>
                <a:lnTo>
                  <a:pt x="1414" y="455"/>
                </a:lnTo>
                <a:lnTo>
                  <a:pt x="1414" y="455"/>
                </a:lnTo>
                <a:lnTo>
                  <a:pt x="1414" y="455"/>
                </a:lnTo>
                <a:lnTo>
                  <a:pt x="1414" y="455"/>
                </a:lnTo>
                <a:lnTo>
                  <a:pt x="1412" y="453"/>
                </a:lnTo>
                <a:lnTo>
                  <a:pt x="1412" y="453"/>
                </a:lnTo>
                <a:lnTo>
                  <a:pt x="1412" y="451"/>
                </a:lnTo>
                <a:lnTo>
                  <a:pt x="1412" y="451"/>
                </a:lnTo>
                <a:lnTo>
                  <a:pt x="1414" y="451"/>
                </a:lnTo>
                <a:lnTo>
                  <a:pt x="1416" y="451"/>
                </a:lnTo>
                <a:lnTo>
                  <a:pt x="1419" y="451"/>
                </a:lnTo>
                <a:lnTo>
                  <a:pt x="1421" y="451"/>
                </a:lnTo>
                <a:lnTo>
                  <a:pt x="1421" y="451"/>
                </a:lnTo>
                <a:lnTo>
                  <a:pt x="1423" y="451"/>
                </a:lnTo>
                <a:lnTo>
                  <a:pt x="1425" y="451"/>
                </a:lnTo>
                <a:lnTo>
                  <a:pt x="1427" y="449"/>
                </a:lnTo>
                <a:lnTo>
                  <a:pt x="1431" y="447"/>
                </a:lnTo>
                <a:lnTo>
                  <a:pt x="1431" y="447"/>
                </a:lnTo>
                <a:lnTo>
                  <a:pt x="1431" y="445"/>
                </a:lnTo>
                <a:lnTo>
                  <a:pt x="1431" y="445"/>
                </a:lnTo>
                <a:lnTo>
                  <a:pt x="1429" y="443"/>
                </a:lnTo>
                <a:lnTo>
                  <a:pt x="1429" y="443"/>
                </a:lnTo>
                <a:lnTo>
                  <a:pt x="1427" y="443"/>
                </a:lnTo>
                <a:lnTo>
                  <a:pt x="1425" y="440"/>
                </a:lnTo>
                <a:lnTo>
                  <a:pt x="1421" y="440"/>
                </a:lnTo>
                <a:lnTo>
                  <a:pt x="1421" y="440"/>
                </a:lnTo>
                <a:lnTo>
                  <a:pt x="1423" y="438"/>
                </a:lnTo>
                <a:lnTo>
                  <a:pt x="1425" y="438"/>
                </a:lnTo>
                <a:lnTo>
                  <a:pt x="1429" y="436"/>
                </a:lnTo>
                <a:lnTo>
                  <a:pt x="1429" y="434"/>
                </a:lnTo>
                <a:lnTo>
                  <a:pt x="1429" y="434"/>
                </a:lnTo>
                <a:lnTo>
                  <a:pt x="1429" y="434"/>
                </a:lnTo>
                <a:lnTo>
                  <a:pt x="1423" y="432"/>
                </a:lnTo>
                <a:lnTo>
                  <a:pt x="1421" y="432"/>
                </a:lnTo>
                <a:lnTo>
                  <a:pt x="1419" y="432"/>
                </a:lnTo>
                <a:lnTo>
                  <a:pt x="1416" y="432"/>
                </a:lnTo>
                <a:lnTo>
                  <a:pt x="1416" y="432"/>
                </a:lnTo>
                <a:lnTo>
                  <a:pt x="1416" y="430"/>
                </a:lnTo>
                <a:lnTo>
                  <a:pt x="1416" y="430"/>
                </a:lnTo>
                <a:lnTo>
                  <a:pt x="1414" y="428"/>
                </a:lnTo>
                <a:lnTo>
                  <a:pt x="1410" y="426"/>
                </a:lnTo>
                <a:lnTo>
                  <a:pt x="1408" y="426"/>
                </a:lnTo>
                <a:lnTo>
                  <a:pt x="1410" y="426"/>
                </a:lnTo>
                <a:lnTo>
                  <a:pt x="1412" y="426"/>
                </a:lnTo>
                <a:lnTo>
                  <a:pt x="1414" y="424"/>
                </a:lnTo>
                <a:lnTo>
                  <a:pt x="1414" y="422"/>
                </a:lnTo>
                <a:lnTo>
                  <a:pt x="1410" y="422"/>
                </a:lnTo>
                <a:lnTo>
                  <a:pt x="1408" y="422"/>
                </a:lnTo>
                <a:lnTo>
                  <a:pt x="1406" y="422"/>
                </a:lnTo>
                <a:lnTo>
                  <a:pt x="1398" y="419"/>
                </a:lnTo>
                <a:lnTo>
                  <a:pt x="1395" y="422"/>
                </a:lnTo>
                <a:lnTo>
                  <a:pt x="1391" y="419"/>
                </a:lnTo>
                <a:lnTo>
                  <a:pt x="1387" y="417"/>
                </a:lnTo>
                <a:lnTo>
                  <a:pt x="1387" y="417"/>
                </a:lnTo>
                <a:lnTo>
                  <a:pt x="1381" y="417"/>
                </a:lnTo>
                <a:lnTo>
                  <a:pt x="1379" y="417"/>
                </a:lnTo>
                <a:lnTo>
                  <a:pt x="1377" y="417"/>
                </a:lnTo>
                <a:lnTo>
                  <a:pt x="1375" y="417"/>
                </a:lnTo>
                <a:lnTo>
                  <a:pt x="1372" y="417"/>
                </a:lnTo>
                <a:lnTo>
                  <a:pt x="1370" y="417"/>
                </a:lnTo>
                <a:lnTo>
                  <a:pt x="1368" y="417"/>
                </a:lnTo>
                <a:lnTo>
                  <a:pt x="1368" y="417"/>
                </a:lnTo>
                <a:lnTo>
                  <a:pt x="1368" y="417"/>
                </a:lnTo>
                <a:lnTo>
                  <a:pt x="1370" y="419"/>
                </a:lnTo>
                <a:lnTo>
                  <a:pt x="1370" y="419"/>
                </a:lnTo>
                <a:lnTo>
                  <a:pt x="1368" y="422"/>
                </a:lnTo>
                <a:lnTo>
                  <a:pt x="1370" y="424"/>
                </a:lnTo>
                <a:lnTo>
                  <a:pt x="1370" y="424"/>
                </a:lnTo>
                <a:lnTo>
                  <a:pt x="1370" y="424"/>
                </a:lnTo>
                <a:lnTo>
                  <a:pt x="1370" y="426"/>
                </a:lnTo>
                <a:lnTo>
                  <a:pt x="1370" y="426"/>
                </a:lnTo>
                <a:lnTo>
                  <a:pt x="1370" y="428"/>
                </a:lnTo>
                <a:lnTo>
                  <a:pt x="1370" y="428"/>
                </a:lnTo>
                <a:lnTo>
                  <a:pt x="1370" y="428"/>
                </a:lnTo>
                <a:lnTo>
                  <a:pt x="1370" y="430"/>
                </a:lnTo>
                <a:lnTo>
                  <a:pt x="1370" y="430"/>
                </a:lnTo>
                <a:lnTo>
                  <a:pt x="1370" y="432"/>
                </a:lnTo>
                <a:lnTo>
                  <a:pt x="1372" y="434"/>
                </a:lnTo>
                <a:lnTo>
                  <a:pt x="1372" y="434"/>
                </a:lnTo>
                <a:lnTo>
                  <a:pt x="1375" y="434"/>
                </a:lnTo>
                <a:lnTo>
                  <a:pt x="1379" y="436"/>
                </a:lnTo>
                <a:lnTo>
                  <a:pt x="1379" y="436"/>
                </a:lnTo>
                <a:lnTo>
                  <a:pt x="1379" y="438"/>
                </a:lnTo>
                <a:lnTo>
                  <a:pt x="1379" y="438"/>
                </a:lnTo>
                <a:lnTo>
                  <a:pt x="1377" y="438"/>
                </a:lnTo>
                <a:lnTo>
                  <a:pt x="1377" y="440"/>
                </a:lnTo>
                <a:lnTo>
                  <a:pt x="1375" y="440"/>
                </a:lnTo>
                <a:lnTo>
                  <a:pt x="1375" y="443"/>
                </a:lnTo>
                <a:lnTo>
                  <a:pt x="1375" y="443"/>
                </a:lnTo>
                <a:lnTo>
                  <a:pt x="1379" y="443"/>
                </a:lnTo>
                <a:lnTo>
                  <a:pt x="1379" y="445"/>
                </a:lnTo>
                <a:lnTo>
                  <a:pt x="1372" y="445"/>
                </a:lnTo>
                <a:lnTo>
                  <a:pt x="1372" y="445"/>
                </a:lnTo>
                <a:lnTo>
                  <a:pt x="1370" y="445"/>
                </a:lnTo>
                <a:lnTo>
                  <a:pt x="1368" y="445"/>
                </a:lnTo>
                <a:lnTo>
                  <a:pt x="1368" y="445"/>
                </a:lnTo>
                <a:lnTo>
                  <a:pt x="1368" y="445"/>
                </a:lnTo>
                <a:lnTo>
                  <a:pt x="1366" y="447"/>
                </a:lnTo>
                <a:lnTo>
                  <a:pt x="1366" y="447"/>
                </a:lnTo>
                <a:lnTo>
                  <a:pt x="1366" y="447"/>
                </a:lnTo>
                <a:lnTo>
                  <a:pt x="1366" y="449"/>
                </a:lnTo>
                <a:lnTo>
                  <a:pt x="1366" y="451"/>
                </a:lnTo>
                <a:lnTo>
                  <a:pt x="1366" y="453"/>
                </a:lnTo>
                <a:lnTo>
                  <a:pt x="1364" y="455"/>
                </a:lnTo>
                <a:lnTo>
                  <a:pt x="1362" y="461"/>
                </a:lnTo>
                <a:lnTo>
                  <a:pt x="1362" y="461"/>
                </a:lnTo>
                <a:lnTo>
                  <a:pt x="1356" y="468"/>
                </a:lnTo>
                <a:lnTo>
                  <a:pt x="1356" y="468"/>
                </a:lnTo>
                <a:lnTo>
                  <a:pt x="1356" y="470"/>
                </a:lnTo>
                <a:lnTo>
                  <a:pt x="1354" y="472"/>
                </a:lnTo>
                <a:lnTo>
                  <a:pt x="1354" y="476"/>
                </a:lnTo>
                <a:lnTo>
                  <a:pt x="1354" y="476"/>
                </a:lnTo>
                <a:lnTo>
                  <a:pt x="1354" y="476"/>
                </a:lnTo>
                <a:lnTo>
                  <a:pt x="1351" y="478"/>
                </a:lnTo>
                <a:lnTo>
                  <a:pt x="1351" y="478"/>
                </a:lnTo>
                <a:lnTo>
                  <a:pt x="1349" y="478"/>
                </a:lnTo>
                <a:lnTo>
                  <a:pt x="1349" y="478"/>
                </a:lnTo>
                <a:lnTo>
                  <a:pt x="1345" y="480"/>
                </a:lnTo>
                <a:lnTo>
                  <a:pt x="1343" y="482"/>
                </a:lnTo>
                <a:lnTo>
                  <a:pt x="1343" y="484"/>
                </a:lnTo>
                <a:lnTo>
                  <a:pt x="1343" y="482"/>
                </a:lnTo>
                <a:lnTo>
                  <a:pt x="1341" y="482"/>
                </a:lnTo>
                <a:lnTo>
                  <a:pt x="1341" y="482"/>
                </a:lnTo>
                <a:lnTo>
                  <a:pt x="1341" y="480"/>
                </a:lnTo>
                <a:lnTo>
                  <a:pt x="1341" y="478"/>
                </a:lnTo>
                <a:lnTo>
                  <a:pt x="1333" y="472"/>
                </a:lnTo>
                <a:lnTo>
                  <a:pt x="1331" y="470"/>
                </a:lnTo>
                <a:lnTo>
                  <a:pt x="1328" y="463"/>
                </a:lnTo>
                <a:lnTo>
                  <a:pt x="1328" y="463"/>
                </a:lnTo>
                <a:lnTo>
                  <a:pt x="1328" y="459"/>
                </a:lnTo>
                <a:lnTo>
                  <a:pt x="1328" y="457"/>
                </a:lnTo>
                <a:lnTo>
                  <a:pt x="1328" y="455"/>
                </a:lnTo>
                <a:lnTo>
                  <a:pt x="1328" y="455"/>
                </a:lnTo>
                <a:lnTo>
                  <a:pt x="1331" y="455"/>
                </a:lnTo>
                <a:lnTo>
                  <a:pt x="1331" y="457"/>
                </a:lnTo>
                <a:lnTo>
                  <a:pt x="1331" y="457"/>
                </a:lnTo>
                <a:lnTo>
                  <a:pt x="1333" y="457"/>
                </a:lnTo>
                <a:lnTo>
                  <a:pt x="1335" y="457"/>
                </a:lnTo>
                <a:lnTo>
                  <a:pt x="1335" y="457"/>
                </a:lnTo>
                <a:lnTo>
                  <a:pt x="1335" y="455"/>
                </a:lnTo>
                <a:lnTo>
                  <a:pt x="1335" y="455"/>
                </a:lnTo>
                <a:lnTo>
                  <a:pt x="1335" y="453"/>
                </a:lnTo>
                <a:lnTo>
                  <a:pt x="1335" y="453"/>
                </a:lnTo>
                <a:lnTo>
                  <a:pt x="1335" y="451"/>
                </a:lnTo>
                <a:lnTo>
                  <a:pt x="1335" y="449"/>
                </a:lnTo>
                <a:lnTo>
                  <a:pt x="1333" y="445"/>
                </a:lnTo>
                <a:lnTo>
                  <a:pt x="1333" y="443"/>
                </a:lnTo>
                <a:lnTo>
                  <a:pt x="1331" y="440"/>
                </a:lnTo>
                <a:lnTo>
                  <a:pt x="1328" y="440"/>
                </a:lnTo>
                <a:lnTo>
                  <a:pt x="1324" y="436"/>
                </a:lnTo>
                <a:lnTo>
                  <a:pt x="1320" y="434"/>
                </a:lnTo>
                <a:lnTo>
                  <a:pt x="1320" y="432"/>
                </a:lnTo>
                <a:lnTo>
                  <a:pt x="1318" y="432"/>
                </a:lnTo>
                <a:lnTo>
                  <a:pt x="1316" y="432"/>
                </a:lnTo>
                <a:lnTo>
                  <a:pt x="1314" y="432"/>
                </a:lnTo>
                <a:lnTo>
                  <a:pt x="1314" y="432"/>
                </a:lnTo>
                <a:lnTo>
                  <a:pt x="1310" y="436"/>
                </a:lnTo>
                <a:lnTo>
                  <a:pt x="1310" y="438"/>
                </a:lnTo>
                <a:lnTo>
                  <a:pt x="1307" y="440"/>
                </a:lnTo>
                <a:lnTo>
                  <a:pt x="1307" y="443"/>
                </a:lnTo>
                <a:lnTo>
                  <a:pt x="1307" y="445"/>
                </a:lnTo>
                <a:lnTo>
                  <a:pt x="1305" y="447"/>
                </a:lnTo>
                <a:lnTo>
                  <a:pt x="1305" y="449"/>
                </a:lnTo>
                <a:lnTo>
                  <a:pt x="1305" y="451"/>
                </a:lnTo>
                <a:lnTo>
                  <a:pt x="1305" y="451"/>
                </a:lnTo>
                <a:lnTo>
                  <a:pt x="1303" y="453"/>
                </a:lnTo>
                <a:lnTo>
                  <a:pt x="1301" y="455"/>
                </a:lnTo>
                <a:lnTo>
                  <a:pt x="1301" y="455"/>
                </a:lnTo>
                <a:lnTo>
                  <a:pt x="1301" y="457"/>
                </a:lnTo>
                <a:lnTo>
                  <a:pt x="1301" y="457"/>
                </a:lnTo>
                <a:lnTo>
                  <a:pt x="1301" y="457"/>
                </a:lnTo>
                <a:lnTo>
                  <a:pt x="1299" y="455"/>
                </a:lnTo>
                <a:lnTo>
                  <a:pt x="1299" y="455"/>
                </a:lnTo>
                <a:lnTo>
                  <a:pt x="1299" y="455"/>
                </a:lnTo>
                <a:lnTo>
                  <a:pt x="1297" y="453"/>
                </a:lnTo>
                <a:lnTo>
                  <a:pt x="1297" y="453"/>
                </a:lnTo>
                <a:lnTo>
                  <a:pt x="1295" y="451"/>
                </a:lnTo>
                <a:lnTo>
                  <a:pt x="1297" y="449"/>
                </a:lnTo>
                <a:lnTo>
                  <a:pt x="1297" y="447"/>
                </a:lnTo>
                <a:lnTo>
                  <a:pt x="1297" y="445"/>
                </a:lnTo>
                <a:lnTo>
                  <a:pt x="1297" y="443"/>
                </a:lnTo>
                <a:lnTo>
                  <a:pt x="1297" y="443"/>
                </a:lnTo>
                <a:lnTo>
                  <a:pt x="1297" y="440"/>
                </a:lnTo>
                <a:lnTo>
                  <a:pt x="1295" y="440"/>
                </a:lnTo>
                <a:lnTo>
                  <a:pt x="1293" y="436"/>
                </a:lnTo>
                <a:lnTo>
                  <a:pt x="1287" y="432"/>
                </a:lnTo>
                <a:lnTo>
                  <a:pt x="1287" y="430"/>
                </a:lnTo>
                <a:lnTo>
                  <a:pt x="1287" y="430"/>
                </a:lnTo>
                <a:lnTo>
                  <a:pt x="1289" y="430"/>
                </a:lnTo>
                <a:lnTo>
                  <a:pt x="1289" y="430"/>
                </a:lnTo>
                <a:lnTo>
                  <a:pt x="1289" y="430"/>
                </a:lnTo>
                <a:lnTo>
                  <a:pt x="1289" y="432"/>
                </a:lnTo>
                <a:lnTo>
                  <a:pt x="1291" y="432"/>
                </a:lnTo>
                <a:lnTo>
                  <a:pt x="1293" y="430"/>
                </a:lnTo>
                <a:lnTo>
                  <a:pt x="1293" y="430"/>
                </a:lnTo>
                <a:lnTo>
                  <a:pt x="1293" y="428"/>
                </a:lnTo>
                <a:lnTo>
                  <a:pt x="1295" y="428"/>
                </a:lnTo>
                <a:lnTo>
                  <a:pt x="1295" y="428"/>
                </a:lnTo>
                <a:lnTo>
                  <a:pt x="1297" y="428"/>
                </a:lnTo>
                <a:lnTo>
                  <a:pt x="1297" y="426"/>
                </a:lnTo>
                <a:lnTo>
                  <a:pt x="1297" y="426"/>
                </a:lnTo>
                <a:lnTo>
                  <a:pt x="1295" y="426"/>
                </a:lnTo>
                <a:lnTo>
                  <a:pt x="1295" y="426"/>
                </a:lnTo>
                <a:lnTo>
                  <a:pt x="1293" y="426"/>
                </a:lnTo>
                <a:lnTo>
                  <a:pt x="1291" y="426"/>
                </a:lnTo>
                <a:lnTo>
                  <a:pt x="1284" y="424"/>
                </a:lnTo>
                <a:lnTo>
                  <a:pt x="1282" y="426"/>
                </a:lnTo>
                <a:lnTo>
                  <a:pt x="1282" y="424"/>
                </a:lnTo>
                <a:lnTo>
                  <a:pt x="1284" y="424"/>
                </a:lnTo>
                <a:lnTo>
                  <a:pt x="1287" y="422"/>
                </a:lnTo>
                <a:lnTo>
                  <a:pt x="1287" y="422"/>
                </a:lnTo>
                <a:lnTo>
                  <a:pt x="1287" y="422"/>
                </a:lnTo>
                <a:lnTo>
                  <a:pt x="1284" y="422"/>
                </a:lnTo>
                <a:lnTo>
                  <a:pt x="1282" y="424"/>
                </a:lnTo>
                <a:lnTo>
                  <a:pt x="1278" y="424"/>
                </a:lnTo>
                <a:lnTo>
                  <a:pt x="1276" y="426"/>
                </a:lnTo>
                <a:lnTo>
                  <a:pt x="1272" y="424"/>
                </a:lnTo>
                <a:lnTo>
                  <a:pt x="1272" y="422"/>
                </a:lnTo>
                <a:lnTo>
                  <a:pt x="1272" y="422"/>
                </a:lnTo>
                <a:lnTo>
                  <a:pt x="1270" y="422"/>
                </a:lnTo>
                <a:lnTo>
                  <a:pt x="1268" y="422"/>
                </a:lnTo>
                <a:lnTo>
                  <a:pt x="1266" y="422"/>
                </a:lnTo>
                <a:lnTo>
                  <a:pt x="1263" y="422"/>
                </a:lnTo>
                <a:lnTo>
                  <a:pt x="1263" y="422"/>
                </a:lnTo>
                <a:lnTo>
                  <a:pt x="1261" y="422"/>
                </a:lnTo>
                <a:lnTo>
                  <a:pt x="1263" y="419"/>
                </a:lnTo>
                <a:lnTo>
                  <a:pt x="1270" y="415"/>
                </a:lnTo>
                <a:lnTo>
                  <a:pt x="1274" y="413"/>
                </a:lnTo>
                <a:lnTo>
                  <a:pt x="1276" y="411"/>
                </a:lnTo>
                <a:lnTo>
                  <a:pt x="1274" y="411"/>
                </a:lnTo>
                <a:lnTo>
                  <a:pt x="1274" y="411"/>
                </a:lnTo>
                <a:lnTo>
                  <a:pt x="1268" y="411"/>
                </a:lnTo>
                <a:lnTo>
                  <a:pt x="1268" y="411"/>
                </a:lnTo>
                <a:lnTo>
                  <a:pt x="1268" y="409"/>
                </a:lnTo>
                <a:lnTo>
                  <a:pt x="1270" y="407"/>
                </a:lnTo>
                <a:lnTo>
                  <a:pt x="1270" y="407"/>
                </a:lnTo>
                <a:lnTo>
                  <a:pt x="1270" y="407"/>
                </a:lnTo>
                <a:lnTo>
                  <a:pt x="1272" y="407"/>
                </a:lnTo>
                <a:lnTo>
                  <a:pt x="1274" y="409"/>
                </a:lnTo>
                <a:lnTo>
                  <a:pt x="1274" y="409"/>
                </a:lnTo>
                <a:lnTo>
                  <a:pt x="1276" y="409"/>
                </a:lnTo>
                <a:lnTo>
                  <a:pt x="1280" y="409"/>
                </a:lnTo>
                <a:lnTo>
                  <a:pt x="1280" y="409"/>
                </a:lnTo>
                <a:lnTo>
                  <a:pt x="1280" y="409"/>
                </a:lnTo>
                <a:lnTo>
                  <a:pt x="1280" y="407"/>
                </a:lnTo>
                <a:lnTo>
                  <a:pt x="1278" y="405"/>
                </a:lnTo>
                <a:lnTo>
                  <a:pt x="1278" y="405"/>
                </a:lnTo>
                <a:lnTo>
                  <a:pt x="1278" y="405"/>
                </a:lnTo>
                <a:lnTo>
                  <a:pt x="1276" y="405"/>
                </a:lnTo>
                <a:lnTo>
                  <a:pt x="1276" y="405"/>
                </a:lnTo>
                <a:lnTo>
                  <a:pt x="1276" y="405"/>
                </a:lnTo>
                <a:lnTo>
                  <a:pt x="1274" y="405"/>
                </a:lnTo>
                <a:lnTo>
                  <a:pt x="1274" y="405"/>
                </a:lnTo>
                <a:lnTo>
                  <a:pt x="1274" y="403"/>
                </a:lnTo>
                <a:lnTo>
                  <a:pt x="1274" y="403"/>
                </a:lnTo>
                <a:lnTo>
                  <a:pt x="1272" y="401"/>
                </a:lnTo>
                <a:lnTo>
                  <a:pt x="1270" y="396"/>
                </a:lnTo>
                <a:lnTo>
                  <a:pt x="1270" y="396"/>
                </a:lnTo>
                <a:lnTo>
                  <a:pt x="1270" y="396"/>
                </a:lnTo>
                <a:lnTo>
                  <a:pt x="1268" y="394"/>
                </a:lnTo>
                <a:lnTo>
                  <a:pt x="1266" y="394"/>
                </a:lnTo>
                <a:lnTo>
                  <a:pt x="1263" y="392"/>
                </a:lnTo>
                <a:lnTo>
                  <a:pt x="1261" y="392"/>
                </a:lnTo>
                <a:lnTo>
                  <a:pt x="1261" y="390"/>
                </a:lnTo>
                <a:lnTo>
                  <a:pt x="1261" y="390"/>
                </a:lnTo>
                <a:lnTo>
                  <a:pt x="1261" y="390"/>
                </a:lnTo>
                <a:lnTo>
                  <a:pt x="1261" y="386"/>
                </a:lnTo>
                <a:lnTo>
                  <a:pt x="1261" y="384"/>
                </a:lnTo>
                <a:lnTo>
                  <a:pt x="1261" y="380"/>
                </a:lnTo>
                <a:lnTo>
                  <a:pt x="1261" y="380"/>
                </a:lnTo>
                <a:lnTo>
                  <a:pt x="1259" y="378"/>
                </a:lnTo>
                <a:lnTo>
                  <a:pt x="1257" y="375"/>
                </a:lnTo>
                <a:lnTo>
                  <a:pt x="1255" y="373"/>
                </a:lnTo>
                <a:lnTo>
                  <a:pt x="1253" y="371"/>
                </a:lnTo>
                <a:lnTo>
                  <a:pt x="1249" y="369"/>
                </a:lnTo>
                <a:lnTo>
                  <a:pt x="1249" y="369"/>
                </a:lnTo>
                <a:lnTo>
                  <a:pt x="1249" y="367"/>
                </a:lnTo>
                <a:lnTo>
                  <a:pt x="1249" y="367"/>
                </a:lnTo>
                <a:lnTo>
                  <a:pt x="1249" y="367"/>
                </a:lnTo>
                <a:lnTo>
                  <a:pt x="1245" y="367"/>
                </a:lnTo>
                <a:lnTo>
                  <a:pt x="1243" y="367"/>
                </a:lnTo>
                <a:lnTo>
                  <a:pt x="1240" y="367"/>
                </a:lnTo>
                <a:lnTo>
                  <a:pt x="1238" y="365"/>
                </a:lnTo>
                <a:lnTo>
                  <a:pt x="1238" y="363"/>
                </a:lnTo>
                <a:lnTo>
                  <a:pt x="1238" y="361"/>
                </a:lnTo>
                <a:lnTo>
                  <a:pt x="1236" y="361"/>
                </a:lnTo>
                <a:lnTo>
                  <a:pt x="1236" y="361"/>
                </a:lnTo>
                <a:lnTo>
                  <a:pt x="1232" y="361"/>
                </a:lnTo>
                <a:lnTo>
                  <a:pt x="1228" y="363"/>
                </a:lnTo>
                <a:lnTo>
                  <a:pt x="1224" y="367"/>
                </a:lnTo>
                <a:lnTo>
                  <a:pt x="1222" y="369"/>
                </a:lnTo>
                <a:lnTo>
                  <a:pt x="1219" y="371"/>
                </a:lnTo>
                <a:lnTo>
                  <a:pt x="1219" y="371"/>
                </a:lnTo>
                <a:lnTo>
                  <a:pt x="1219" y="373"/>
                </a:lnTo>
                <a:lnTo>
                  <a:pt x="1219" y="373"/>
                </a:lnTo>
                <a:lnTo>
                  <a:pt x="1222" y="373"/>
                </a:lnTo>
                <a:lnTo>
                  <a:pt x="1226" y="373"/>
                </a:lnTo>
                <a:lnTo>
                  <a:pt x="1226" y="373"/>
                </a:lnTo>
                <a:lnTo>
                  <a:pt x="1226" y="375"/>
                </a:lnTo>
                <a:lnTo>
                  <a:pt x="1224" y="378"/>
                </a:lnTo>
                <a:lnTo>
                  <a:pt x="1222" y="378"/>
                </a:lnTo>
                <a:lnTo>
                  <a:pt x="1222" y="378"/>
                </a:lnTo>
                <a:lnTo>
                  <a:pt x="1219" y="378"/>
                </a:lnTo>
                <a:lnTo>
                  <a:pt x="1217" y="378"/>
                </a:lnTo>
                <a:lnTo>
                  <a:pt x="1217" y="375"/>
                </a:lnTo>
                <a:lnTo>
                  <a:pt x="1215" y="375"/>
                </a:lnTo>
                <a:lnTo>
                  <a:pt x="1215" y="378"/>
                </a:lnTo>
                <a:lnTo>
                  <a:pt x="1213" y="378"/>
                </a:lnTo>
                <a:lnTo>
                  <a:pt x="1211" y="380"/>
                </a:lnTo>
                <a:lnTo>
                  <a:pt x="1211" y="380"/>
                </a:lnTo>
                <a:lnTo>
                  <a:pt x="1211" y="382"/>
                </a:lnTo>
                <a:lnTo>
                  <a:pt x="1211" y="382"/>
                </a:lnTo>
                <a:lnTo>
                  <a:pt x="1209" y="384"/>
                </a:lnTo>
                <a:lnTo>
                  <a:pt x="1209" y="384"/>
                </a:lnTo>
                <a:lnTo>
                  <a:pt x="1211" y="386"/>
                </a:lnTo>
                <a:lnTo>
                  <a:pt x="1209" y="386"/>
                </a:lnTo>
                <a:lnTo>
                  <a:pt x="1209" y="390"/>
                </a:lnTo>
                <a:lnTo>
                  <a:pt x="1209" y="392"/>
                </a:lnTo>
                <a:lnTo>
                  <a:pt x="1211" y="394"/>
                </a:lnTo>
                <a:lnTo>
                  <a:pt x="1213" y="396"/>
                </a:lnTo>
                <a:lnTo>
                  <a:pt x="1215" y="396"/>
                </a:lnTo>
                <a:lnTo>
                  <a:pt x="1217" y="394"/>
                </a:lnTo>
                <a:lnTo>
                  <a:pt x="1219" y="394"/>
                </a:lnTo>
                <a:lnTo>
                  <a:pt x="1217" y="396"/>
                </a:lnTo>
                <a:lnTo>
                  <a:pt x="1217" y="398"/>
                </a:lnTo>
                <a:lnTo>
                  <a:pt x="1219" y="398"/>
                </a:lnTo>
                <a:lnTo>
                  <a:pt x="1215" y="398"/>
                </a:lnTo>
                <a:lnTo>
                  <a:pt x="1215" y="398"/>
                </a:lnTo>
                <a:lnTo>
                  <a:pt x="1213" y="398"/>
                </a:lnTo>
                <a:lnTo>
                  <a:pt x="1213" y="401"/>
                </a:lnTo>
                <a:lnTo>
                  <a:pt x="1211" y="401"/>
                </a:lnTo>
                <a:lnTo>
                  <a:pt x="1209" y="405"/>
                </a:lnTo>
                <a:lnTo>
                  <a:pt x="1209" y="407"/>
                </a:lnTo>
                <a:lnTo>
                  <a:pt x="1209" y="407"/>
                </a:lnTo>
                <a:lnTo>
                  <a:pt x="1209" y="409"/>
                </a:lnTo>
                <a:lnTo>
                  <a:pt x="1213" y="413"/>
                </a:lnTo>
                <a:lnTo>
                  <a:pt x="1215" y="415"/>
                </a:lnTo>
                <a:lnTo>
                  <a:pt x="1215" y="415"/>
                </a:lnTo>
                <a:lnTo>
                  <a:pt x="1215" y="417"/>
                </a:lnTo>
                <a:lnTo>
                  <a:pt x="1217" y="417"/>
                </a:lnTo>
                <a:lnTo>
                  <a:pt x="1219" y="417"/>
                </a:lnTo>
                <a:lnTo>
                  <a:pt x="1222" y="419"/>
                </a:lnTo>
                <a:lnTo>
                  <a:pt x="1224" y="419"/>
                </a:lnTo>
                <a:lnTo>
                  <a:pt x="1224" y="419"/>
                </a:lnTo>
                <a:lnTo>
                  <a:pt x="1228" y="422"/>
                </a:lnTo>
                <a:lnTo>
                  <a:pt x="1234" y="424"/>
                </a:lnTo>
                <a:lnTo>
                  <a:pt x="1234" y="424"/>
                </a:lnTo>
                <a:lnTo>
                  <a:pt x="1236" y="422"/>
                </a:lnTo>
                <a:lnTo>
                  <a:pt x="1236" y="422"/>
                </a:lnTo>
                <a:lnTo>
                  <a:pt x="1236" y="422"/>
                </a:lnTo>
                <a:lnTo>
                  <a:pt x="1238" y="424"/>
                </a:lnTo>
                <a:lnTo>
                  <a:pt x="1240" y="426"/>
                </a:lnTo>
                <a:lnTo>
                  <a:pt x="1240" y="426"/>
                </a:lnTo>
                <a:lnTo>
                  <a:pt x="1243" y="426"/>
                </a:lnTo>
                <a:lnTo>
                  <a:pt x="1243" y="428"/>
                </a:lnTo>
                <a:lnTo>
                  <a:pt x="1247" y="428"/>
                </a:lnTo>
                <a:lnTo>
                  <a:pt x="1247" y="426"/>
                </a:lnTo>
                <a:lnTo>
                  <a:pt x="1249" y="426"/>
                </a:lnTo>
                <a:lnTo>
                  <a:pt x="1251" y="426"/>
                </a:lnTo>
                <a:lnTo>
                  <a:pt x="1253" y="426"/>
                </a:lnTo>
                <a:lnTo>
                  <a:pt x="1253" y="428"/>
                </a:lnTo>
                <a:lnTo>
                  <a:pt x="1253" y="428"/>
                </a:lnTo>
                <a:lnTo>
                  <a:pt x="1253" y="428"/>
                </a:lnTo>
                <a:lnTo>
                  <a:pt x="1255" y="428"/>
                </a:lnTo>
                <a:lnTo>
                  <a:pt x="1253" y="430"/>
                </a:lnTo>
                <a:lnTo>
                  <a:pt x="1253" y="430"/>
                </a:lnTo>
                <a:lnTo>
                  <a:pt x="1249" y="432"/>
                </a:lnTo>
                <a:lnTo>
                  <a:pt x="1249" y="432"/>
                </a:lnTo>
                <a:lnTo>
                  <a:pt x="1249" y="432"/>
                </a:lnTo>
                <a:lnTo>
                  <a:pt x="1251" y="428"/>
                </a:lnTo>
                <a:lnTo>
                  <a:pt x="1251" y="428"/>
                </a:lnTo>
                <a:lnTo>
                  <a:pt x="1249" y="428"/>
                </a:lnTo>
                <a:lnTo>
                  <a:pt x="1245" y="430"/>
                </a:lnTo>
                <a:lnTo>
                  <a:pt x="1243" y="430"/>
                </a:lnTo>
                <a:lnTo>
                  <a:pt x="1243" y="432"/>
                </a:lnTo>
                <a:lnTo>
                  <a:pt x="1243" y="432"/>
                </a:lnTo>
                <a:lnTo>
                  <a:pt x="1243" y="434"/>
                </a:lnTo>
                <a:lnTo>
                  <a:pt x="1243" y="434"/>
                </a:lnTo>
                <a:lnTo>
                  <a:pt x="1245" y="434"/>
                </a:lnTo>
                <a:lnTo>
                  <a:pt x="1245" y="434"/>
                </a:lnTo>
                <a:lnTo>
                  <a:pt x="1243" y="436"/>
                </a:lnTo>
                <a:lnTo>
                  <a:pt x="1238" y="438"/>
                </a:lnTo>
                <a:lnTo>
                  <a:pt x="1238" y="440"/>
                </a:lnTo>
                <a:lnTo>
                  <a:pt x="1236" y="443"/>
                </a:lnTo>
                <a:lnTo>
                  <a:pt x="1238" y="445"/>
                </a:lnTo>
                <a:lnTo>
                  <a:pt x="1238" y="445"/>
                </a:lnTo>
                <a:lnTo>
                  <a:pt x="1243" y="445"/>
                </a:lnTo>
                <a:lnTo>
                  <a:pt x="1245" y="445"/>
                </a:lnTo>
                <a:lnTo>
                  <a:pt x="1247" y="443"/>
                </a:lnTo>
                <a:lnTo>
                  <a:pt x="1247" y="440"/>
                </a:lnTo>
                <a:lnTo>
                  <a:pt x="1247" y="438"/>
                </a:lnTo>
                <a:lnTo>
                  <a:pt x="1247" y="438"/>
                </a:lnTo>
                <a:lnTo>
                  <a:pt x="1249" y="438"/>
                </a:lnTo>
                <a:lnTo>
                  <a:pt x="1249" y="438"/>
                </a:lnTo>
                <a:lnTo>
                  <a:pt x="1249" y="438"/>
                </a:lnTo>
                <a:lnTo>
                  <a:pt x="1251" y="440"/>
                </a:lnTo>
                <a:lnTo>
                  <a:pt x="1251" y="440"/>
                </a:lnTo>
                <a:lnTo>
                  <a:pt x="1251" y="443"/>
                </a:lnTo>
                <a:lnTo>
                  <a:pt x="1251" y="445"/>
                </a:lnTo>
                <a:lnTo>
                  <a:pt x="1251" y="447"/>
                </a:lnTo>
                <a:lnTo>
                  <a:pt x="1251" y="447"/>
                </a:lnTo>
                <a:lnTo>
                  <a:pt x="1251" y="447"/>
                </a:lnTo>
                <a:lnTo>
                  <a:pt x="1253" y="449"/>
                </a:lnTo>
                <a:lnTo>
                  <a:pt x="1253" y="449"/>
                </a:lnTo>
                <a:lnTo>
                  <a:pt x="1251" y="449"/>
                </a:lnTo>
                <a:lnTo>
                  <a:pt x="1247" y="451"/>
                </a:lnTo>
                <a:lnTo>
                  <a:pt x="1245" y="453"/>
                </a:lnTo>
                <a:lnTo>
                  <a:pt x="1243" y="455"/>
                </a:lnTo>
                <a:lnTo>
                  <a:pt x="1240" y="457"/>
                </a:lnTo>
                <a:lnTo>
                  <a:pt x="1238" y="459"/>
                </a:lnTo>
                <a:lnTo>
                  <a:pt x="1234" y="461"/>
                </a:lnTo>
                <a:lnTo>
                  <a:pt x="1234" y="461"/>
                </a:lnTo>
                <a:lnTo>
                  <a:pt x="1232" y="461"/>
                </a:lnTo>
                <a:lnTo>
                  <a:pt x="1230" y="461"/>
                </a:lnTo>
                <a:lnTo>
                  <a:pt x="1228" y="461"/>
                </a:lnTo>
                <a:lnTo>
                  <a:pt x="1226" y="461"/>
                </a:lnTo>
                <a:lnTo>
                  <a:pt x="1226" y="461"/>
                </a:lnTo>
                <a:lnTo>
                  <a:pt x="1226" y="463"/>
                </a:lnTo>
                <a:lnTo>
                  <a:pt x="1222" y="470"/>
                </a:lnTo>
                <a:lnTo>
                  <a:pt x="1222" y="470"/>
                </a:lnTo>
                <a:lnTo>
                  <a:pt x="1226" y="472"/>
                </a:lnTo>
                <a:lnTo>
                  <a:pt x="1226" y="474"/>
                </a:lnTo>
                <a:lnTo>
                  <a:pt x="1228" y="478"/>
                </a:lnTo>
                <a:lnTo>
                  <a:pt x="1228" y="480"/>
                </a:lnTo>
                <a:lnTo>
                  <a:pt x="1226" y="484"/>
                </a:lnTo>
                <a:lnTo>
                  <a:pt x="1226" y="489"/>
                </a:lnTo>
                <a:lnTo>
                  <a:pt x="1226" y="489"/>
                </a:lnTo>
                <a:lnTo>
                  <a:pt x="1224" y="489"/>
                </a:lnTo>
                <a:lnTo>
                  <a:pt x="1222" y="489"/>
                </a:lnTo>
                <a:lnTo>
                  <a:pt x="1217" y="489"/>
                </a:lnTo>
                <a:lnTo>
                  <a:pt x="1217" y="489"/>
                </a:lnTo>
                <a:lnTo>
                  <a:pt x="1215" y="489"/>
                </a:lnTo>
                <a:lnTo>
                  <a:pt x="1217" y="491"/>
                </a:lnTo>
                <a:lnTo>
                  <a:pt x="1219" y="495"/>
                </a:lnTo>
                <a:lnTo>
                  <a:pt x="1222" y="495"/>
                </a:lnTo>
                <a:lnTo>
                  <a:pt x="1219" y="497"/>
                </a:lnTo>
                <a:lnTo>
                  <a:pt x="1219" y="497"/>
                </a:lnTo>
                <a:lnTo>
                  <a:pt x="1219" y="495"/>
                </a:lnTo>
                <a:lnTo>
                  <a:pt x="1219" y="493"/>
                </a:lnTo>
                <a:lnTo>
                  <a:pt x="1211" y="489"/>
                </a:lnTo>
                <a:lnTo>
                  <a:pt x="1211" y="487"/>
                </a:lnTo>
                <a:lnTo>
                  <a:pt x="1211" y="487"/>
                </a:lnTo>
                <a:lnTo>
                  <a:pt x="1211" y="487"/>
                </a:lnTo>
                <a:lnTo>
                  <a:pt x="1211" y="487"/>
                </a:lnTo>
                <a:lnTo>
                  <a:pt x="1213" y="489"/>
                </a:lnTo>
                <a:lnTo>
                  <a:pt x="1215" y="489"/>
                </a:lnTo>
                <a:lnTo>
                  <a:pt x="1217" y="487"/>
                </a:lnTo>
                <a:lnTo>
                  <a:pt x="1217" y="487"/>
                </a:lnTo>
                <a:lnTo>
                  <a:pt x="1219" y="489"/>
                </a:lnTo>
                <a:lnTo>
                  <a:pt x="1219" y="489"/>
                </a:lnTo>
                <a:lnTo>
                  <a:pt x="1222" y="489"/>
                </a:lnTo>
                <a:lnTo>
                  <a:pt x="1224" y="489"/>
                </a:lnTo>
                <a:lnTo>
                  <a:pt x="1224" y="489"/>
                </a:lnTo>
                <a:lnTo>
                  <a:pt x="1226" y="489"/>
                </a:lnTo>
                <a:lnTo>
                  <a:pt x="1226" y="487"/>
                </a:lnTo>
                <a:lnTo>
                  <a:pt x="1226" y="487"/>
                </a:lnTo>
                <a:lnTo>
                  <a:pt x="1226" y="484"/>
                </a:lnTo>
                <a:lnTo>
                  <a:pt x="1226" y="484"/>
                </a:lnTo>
                <a:lnTo>
                  <a:pt x="1224" y="482"/>
                </a:lnTo>
                <a:lnTo>
                  <a:pt x="1224" y="482"/>
                </a:lnTo>
                <a:lnTo>
                  <a:pt x="1222" y="482"/>
                </a:lnTo>
                <a:lnTo>
                  <a:pt x="1219" y="482"/>
                </a:lnTo>
                <a:lnTo>
                  <a:pt x="1219" y="482"/>
                </a:lnTo>
                <a:lnTo>
                  <a:pt x="1222" y="480"/>
                </a:lnTo>
                <a:lnTo>
                  <a:pt x="1222" y="480"/>
                </a:lnTo>
                <a:lnTo>
                  <a:pt x="1219" y="480"/>
                </a:lnTo>
                <a:lnTo>
                  <a:pt x="1217" y="480"/>
                </a:lnTo>
                <a:lnTo>
                  <a:pt x="1215" y="480"/>
                </a:lnTo>
                <a:lnTo>
                  <a:pt x="1215" y="480"/>
                </a:lnTo>
                <a:lnTo>
                  <a:pt x="1215" y="478"/>
                </a:lnTo>
                <a:lnTo>
                  <a:pt x="1213" y="478"/>
                </a:lnTo>
                <a:lnTo>
                  <a:pt x="1211" y="476"/>
                </a:lnTo>
                <a:lnTo>
                  <a:pt x="1211" y="474"/>
                </a:lnTo>
                <a:lnTo>
                  <a:pt x="1213" y="472"/>
                </a:lnTo>
                <a:lnTo>
                  <a:pt x="1213" y="470"/>
                </a:lnTo>
                <a:lnTo>
                  <a:pt x="1215" y="468"/>
                </a:lnTo>
                <a:lnTo>
                  <a:pt x="1217" y="459"/>
                </a:lnTo>
                <a:lnTo>
                  <a:pt x="1217" y="457"/>
                </a:lnTo>
                <a:lnTo>
                  <a:pt x="1215" y="457"/>
                </a:lnTo>
                <a:lnTo>
                  <a:pt x="1211" y="459"/>
                </a:lnTo>
                <a:lnTo>
                  <a:pt x="1211" y="459"/>
                </a:lnTo>
                <a:lnTo>
                  <a:pt x="1209" y="461"/>
                </a:lnTo>
                <a:lnTo>
                  <a:pt x="1209" y="461"/>
                </a:lnTo>
                <a:lnTo>
                  <a:pt x="1209" y="461"/>
                </a:lnTo>
                <a:lnTo>
                  <a:pt x="1207" y="461"/>
                </a:lnTo>
                <a:lnTo>
                  <a:pt x="1207" y="461"/>
                </a:lnTo>
                <a:lnTo>
                  <a:pt x="1209" y="457"/>
                </a:lnTo>
                <a:lnTo>
                  <a:pt x="1211" y="455"/>
                </a:lnTo>
                <a:lnTo>
                  <a:pt x="1211" y="455"/>
                </a:lnTo>
                <a:lnTo>
                  <a:pt x="1207" y="457"/>
                </a:lnTo>
                <a:lnTo>
                  <a:pt x="1203" y="457"/>
                </a:lnTo>
                <a:lnTo>
                  <a:pt x="1203" y="457"/>
                </a:lnTo>
                <a:lnTo>
                  <a:pt x="1201" y="455"/>
                </a:lnTo>
                <a:lnTo>
                  <a:pt x="1201" y="453"/>
                </a:lnTo>
                <a:lnTo>
                  <a:pt x="1199" y="453"/>
                </a:lnTo>
                <a:lnTo>
                  <a:pt x="1199" y="451"/>
                </a:lnTo>
                <a:lnTo>
                  <a:pt x="1196" y="451"/>
                </a:lnTo>
                <a:lnTo>
                  <a:pt x="1196" y="451"/>
                </a:lnTo>
                <a:lnTo>
                  <a:pt x="1194" y="451"/>
                </a:lnTo>
                <a:lnTo>
                  <a:pt x="1192" y="451"/>
                </a:lnTo>
                <a:lnTo>
                  <a:pt x="1190" y="451"/>
                </a:lnTo>
                <a:lnTo>
                  <a:pt x="1188" y="451"/>
                </a:lnTo>
                <a:lnTo>
                  <a:pt x="1188" y="451"/>
                </a:lnTo>
                <a:lnTo>
                  <a:pt x="1190" y="453"/>
                </a:lnTo>
                <a:lnTo>
                  <a:pt x="1190" y="453"/>
                </a:lnTo>
                <a:lnTo>
                  <a:pt x="1186" y="455"/>
                </a:lnTo>
                <a:lnTo>
                  <a:pt x="1184" y="455"/>
                </a:lnTo>
                <a:lnTo>
                  <a:pt x="1182" y="453"/>
                </a:lnTo>
                <a:lnTo>
                  <a:pt x="1180" y="453"/>
                </a:lnTo>
                <a:lnTo>
                  <a:pt x="1180" y="453"/>
                </a:lnTo>
                <a:lnTo>
                  <a:pt x="1178" y="455"/>
                </a:lnTo>
                <a:lnTo>
                  <a:pt x="1180" y="455"/>
                </a:lnTo>
                <a:lnTo>
                  <a:pt x="1182" y="457"/>
                </a:lnTo>
                <a:lnTo>
                  <a:pt x="1182" y="457"/>
                </a:lnTo>
                <a:lnTo>
                  <a:pt x="1182" y="459"/>
                </a:lnTo>
                <a:lnTo>
                  <a:pt x="1182" y="459"/>
                </a:lnTo>
                <a:lnTo>
                  <a:pt x="1182" y="459"/>
                </a:lnTo>
                <a:lnTo>
                  <a:pt x="1182" y="459"/>
                </a:lnTo>
                <a:lnTo>
                  <a:pt x="1182" y="461"/>
                </a:lnTo>
                <a:lnTo>
                  <a:pt x="1186" y="466"/>
                </a:lnTo>
                <a:lnTo>
                  <a:pt x="1186" y="466"/>
                </a:lnTo>
                <a:lnTo>
                  <a:pt x="1190" y="463"/>
                </a:lnTo>
                <a:lnTo>
                  <a:pt x="1192" y="463"/>
                </a:lnTo>
                <a:lnTo>
                  <a:pt x="1194" y="463"/>
                </a:lnTo>
                <a:lnTo>
                  <a:pt x="1199" y="466"/>
                </a:lnTo>
                <a:lnTo>
                  <a:pt x="1199" y="468"/>
                </a:lnTo>
                <a:lnTo>
                  <a:pt x="1201" y="468"/>
                </a:lnTo>
                <a:lnTo>
                  <a:pt x="1201" y="468"/>
                </a:lnTo>
                <a:lnTo>
                  <a:pt x="1201" y="470"/>
                </a:lnTo>
                <a:lnTo>
                  <a:pt x="1201" y="470"/>
                </a:lnTo>
                <a:lnTo>
                  <a:pt x="1201" y="470"/>
                </a:lnTo>
                <a:lnTo>
                  <a:pt x="1199" y="472"/>
                </a:lnTo>
                <a:lnTo>
                  <a:pt x="1196" y="472"/>
                </a:lnTo>
                <a:lnTo>
                  <a:pt x="1194" y="472"/>
                </a:lnTo>
                <a:lnTo>
                  <a:pt x="1188" y="470"/>
                </a:lnTo>
                <a:lnTo>
                  <a:pt x="1188" y="470"/>
                </a:lnTo>
                <a:lnTo>
                  <a:pt x="1188" y="470"/>
                </a:lnTo>
                <a:lnTo>
                  <a:pt x="1182" y="463"/>
                </a:lnTo>
                <a:lnTo>
                  <a:pt x="1180" y="461"/>
                </a:lnTo>
                <a:lnTo>
                  <a:pt x="1180" y="461"/>
                </a:lnTo>
                <a:lnTo>
                  <a:pt x="1178" y="461"/>
                </a:lnTo>
                <a:lnTo>
                  <a:pt x="1178" y="461"/>
                </a:lnTo>
                <a:lnTo>
                  <a:pt x="1178" y="463"/>
                </a:lnTo>
                <a:lnTo>
                  <a:pt x="1178" y="463"/>
                </a:lnTo>
                <a:lnTo>
                  <a:pt x="1180" y="466"/>
                </a:lnTo>
                <a:lnTo>
                  <a:pt x="1182" y="468"/>
                </a:lnTo>
                <a:lnTo>
                  <a:pt x="1182" y="468"/>
                </a:lnTo>
                <a:lnTo>
                  <a:pt x="1182" y="468"/>
                </a:lnTo>
                <a:lnTo>
                  <a:pt x="1182" y="468"/>
                </a:lnTo>
                <a:lnTo>
                  <a:pt x="1178" y="468"/>
                </a:lnTo>
                <a:lnTo>
                  <a:pt x="1175" y="470"/>
                </a:lnTo>
                <a:lnTo>
                  <a:pt x="1175" y="470"/>
                </a:lnTo>
                <a:lnTo>
                  <a:pt x="1173" y="470"/>
                </a:lnTo>
                <a:lnTo>
                  <a:pt x="1171" y="470"/>
                </a:lnTo>
                <a:lnTo>
                  <a:pt x="1169" y="470"/>
                </a:lnTo>
                <a:lnTo>
                  <a:pt x="1167" y="468"/>
                </a:lnTo>
                <a:lnTo>
                  <a:pt x="1163" y="468"/>
                </a:lnTo>
                <a:lnTo>
                  <a:pt x="1157" y="468"/>
                </a:lnTo>
                <a:lnTo>
                  <a:pt x="1152" y="468"/>
                </a:lnTo>
                <a:lnTo>
                  <a:pt x="1152" y="468"/>
                </a:lnTo>
                <a:lnTo>
                  <a:pt x="1150" y="468"/>
                </a:lnTo>
                <a:lnTo>
                  <a:pt x="1148" y="468"/>
                </a:lnTo>
                <a:lnTo>
                  <a:pt x="1146" y="468"/>
                </a:lnTo>
                <a:lnTo>
                  <a:pt x="1144" y="470"/>
                </a:lnTo>
                <a:lnTo>
                  <a:pt x="1144" y="470"/>
                </a:lnTo>
                <a:lnTo>
                  <a:pt x="1136" y="470"/>
                </a:lnTo>
                <a:lnTo>
                  <a:pt x="1134" y="470"/>
                </a:lnTo>
                <a:lnTo>
                  <a:pt x="1131" y="470"/>
                </a:lnTo>
                <a:lnTo>
                  <a:pt x="1129" y="470"/>
                </a:lnTo>
                <a:lnTo>
                  <a:pt x="1127" y="470"/>
                </a:lnTo>
                <a:lnTo>
                  <a:pt x="1125" y="470"/>
                </a:lnTo>
                <a:lnTo>
                  <a:pt x="1125" y="470"/>
                </a:lnTo>
                <a:lnTo>
                  <a:pt x="1121" y="468"/>
                </a:lnTo>
                <a:lnTo>
                  <a:pt x="1117" y="468"/>
                </a:lnTo>
                <a:lnTo>
                  <a:pt x="1115" y="466"/>
                </a:lnTo>
                <a:lnTo>
                  <a:pt x="1111" y="461"/>
                </a:lnTo>
                <a:lnTo>
                  <a:pt x="1108" y="459"/>
                </a:lnTo>
                <a:lnTo>
                  <a:pt x="1106" y="461"/>
                </a:lnTo>
                <a:lnTo>
                  <a:pt x="1102" y="461"/>
                </a:lnTo>
                <a:lnTo>
                  <a:pt x="1098" y="461"/>
                </a:lnTo>
                <a:lnTo>
                  <a:pt x="1096" y="461"/>
                </a:lnTo>
                <a:lnTo>
                  <a:pt x="1094" y="461"/>
                </a:lnTo>
                <a:lnTo>
                  <a:pt x="1092" y="459"/>
                </a:lnTo>
                <a:lnTo>
                  <a:pt x="1092" y="459"/>
                </a:lnTo>
                <a:lnTo>
                  <a:pt x="1092" y="457"/>
                </a:lnTo>
                <a:lnTo>
                  <a:pt x="1092" y="457"/>
                </a:lnTo>
                <a:lnTo>
                  <a:pt x="1090" y="457"/>
                </a:lnTo>
                <a:lnTo>
                  <a:pt x="1087" y="457"/>
                </a:lnTo>
                <a:lnTo>
                  <a:pt x="1087" y="457"/>
                </a:lnTo>
                <a:lnTo>
                  <a:pt x="1087" y="455"/>
                </a:lnTo>
                <a:lnTo>
                  <a:pt x="1087" y="455"/>
                </a:lnTo>
                <a:lnTo>
                  <a:pt x="1087" y="455"/>
                </a:lnTo>
                <a:lnTo>
                  <a:pt x="1085" y="455"/>
                </a:lnTo>
                <a:lnTo>
                  <a:pt x="1085" y="455"/>
                </a:lnTo>
                <a:lnTo>
                  <a:pt x="1083" y="455"/>
                </a:lnTo>
                <a:lnTo>
                  <a:pt x="1081" y="453"/>
                </a:lnTo>
                <a:lnTo>
                  <a:pt x="1081" y="451"/>
                </a:lnTo>
                <a:lnTo>
                  <a:pt x="1079" y="449"/>
                </a:lnTo>
                <a:lnTo>
                  <a:pt x="1079" y="445"/>
                </a:lnTo>
                <a:lnTo>
                  <a:pt x="1077" y="445"/>
                </a:lnTo>
                <a:lnTo>
                  <a:pt x="1077" y="443"/>
                </a:lnTo>
                <a:lnTo>
                  <a:pt x="1075" y="443"/>
                </a:lnTo>
                <a:lnTo>
                  <a:pt x="1073" y="440"/>
                </a:lnTo>
                <a:lnTo>
                  <a:pt x="1071" y="440"/>
                </a:lnTo>
                <a:lnTo>
                  <a:pt x="1067" y="440"/>
                </a:lnTo>
                <a:lnTo>
                  <a:pt x="1062" y="443"/>
                </a:lnTo>
                <a:lnTo>
                  <a:pt x="1060" y="443"/>
                </a:lnTo>
                <a:lnTo>
                  <a:pt x="1052" y="447"/>
                </a:lnTo>
                <a:lnTo>
                  <a:pt x="1046" y="447"/>
                </a:lnTo>
                <a:lnTo>
                  <a:pt x="1039" y="449"/>
                </a:lnTo>
                <a:lnTo>
                  <a:pt x="1037" y="449"/>
                </a:lnTo>
                <a:lnTo>
                  <a:pt x="1033" y="453"/>
                </a:lnTo>
                <a:lnTo>
                  <a:pt x="1033" y="455"/>
                </a:lnTo>
                <a:lnTo>
                  <a:pt x="1033" y="457"/>
                </a:lnTo>
                <a:lnTo>
                  <a:pt x="1037" y="459"/>
                </a:lnTo>
                <a:lnTo>
                  <a:pt x="1039" y="459"/>
                </a:lnTo>
                <a:lnTo>
                  <a:pt x="1039" y="459"/>
                </a:lnTo>
                <a:lnTo>
                  <a:pt x="1041" y="459"/>
                </a:lnTo>
                <a:lnTo>
                  <a:pt x="1043" y="459"/>
                </a:lnTo>
                <a:lnTo>
                  <a:pt x="1048" y="459"/>
                </a:lnTo>
                <a:lnTo>
                  <a:pt x="1048" y="457"/>
                </a:lnTo>
                <a:lnTo>
                  <a:pt x="1048" y="457"/>
                </a:lnTo>
                <a:lnTo>
                  <a:pt x="1048" y="455"/>
                </a:lnTo>
                <a:lnTo>
                  <a:pt x="1048" y="455"/>
                </a:lnTo>
                <a:lnTo>
                  <a:pt x="1050" y="455"/>
                </a:lnTo>
                <a:lnTo>
                  <a:pt x="1054" y="455"/>
                </a:lnTo>
                <a:lnTo>
                  <a:pt x="1056" y="455"/>
                </a:lnTo>
                <a:lnTo>
                  <a:pt x="1056" y="455"/>
                </a:lnTo>
                <a:lnTo>
                  <a:pt x="1058" y="453"/>
                </a:lnTo>
                <a:lnTo>
                  <a:pt x="1060" y="453"/>
                </a:lnTo>
                <a:lnTo>
                  <a:pt x="1060" y="453"/>
                </a:lnTo>
                <a:lnTo>
                  <a:pt x="1062" y="455"/>
                </a:lnTo>
                <a:lnTo>
                  <a:pt x="1064" y="453"/>
                </a:lnTo>
                <a:lnTo>
                  <a:pt x="1064" y="451"/>
                </a:lnTo>
                <a:lnTo>
                  <a:pt x="1064" y="451"/>
                </a:lnTo>
                <a:lnTo>
                  <a:pt x="1069" y="449"/>
                </a:lnTo>
                <a:lnTo>
                  <a:pt x="1071" y="447"/>
                </a:lnTo>
                <a:lnTo>
                  <a:pt x="1073" y="447"/>
                </a:lnTo>
                <a:lnTo>
                  <a:pt x="1075" y="449"/>
                </a:lnTo>
                <a:lnTo>
                  <a:pt x="1075" y="449"/>
                </a:lnTo>
                <a:lnTo>
                  <a:pt x="1075" y="451"/>
                </a:lnTo>
                <a:lnTo>
                  <a:pt x="1075" y="451"/>
                </a:lnTo>
                <a:lnTo>
                  <a:pt x="1073" y="453"/>
                </a:lnTo>
                <a:lnTo>
                  <a:pt x="1071" y="453"/>
                </a:lnTo>
                <a:lnTo>
                  <a:pt x="1071" y="453"/>
                </a:lnTo>
                <a:lnTo>
                  <a:pt x="1069" y="453"/>
                </a:lnTo>
                <a:lnTo>
                  <a:pt x="1067" y="455"/>
                </a:lnTo>
                <a:lnTo>
                  <a:pt x="1067" y="455"/>
                </a:lnTo>
                <a:lnTo>
                  <a:pt x="1067" y="457"/>
                </a:lnTo>
                <a:lnTo>
                  <a:pt x="1064" y="459"/>
                </a:lnTo>
                <a:lnTo>
                  <a:pt x="1064" y="457"/>
                </a:lnTo>
                <a:lnTo>
                  <a:pt x="1062" y="457"/>
                </a:lnTo>
                <a:lnTo>
                  <a:pt x="1062" y="457"/>
                </a:lnTo>
                <a:lnTo>
                  <a:pt x="1060" y="459"/>
                </a:lnTo>
                <a:lnTo>
                  <a:pt x="1060" y="459"/>
                </a:lnTo>
                <a:lnTo>
                  <a:pt x="1058" y="461"/>
                </a:lnTo>
                <a:lnTo>
                  <a:pt x="1058" y="461"/>
                </a:lnTo>
                <a:lnTo>
                  <a:pt x="1056" y="461"/>
                </a:lnTo>
                <a:lnTo>
                  <a:pt x="1054" y="461"/>
                </a:lnTo>
                <a:lnTo>
                  <a:pt x="1052" y="461"/>
                </a:lnTo>
                <a:lnTo>
                  <a:pt x="1052" y="461"/>
                </a:lnTo>
                <a:lnTo>
                  <a:pt x="1050" y="461"/>
                </a:lnTo>
                <a:lnTo>
                  <a:pt x="1046" y="461"/>
                </a:lnTo>
                <a:lnTo>
                  <a:pt x="1046" y="461"/>
                </a:lnTo>
                <a:lnTo>
                  <a:pt x="1046" y="463"/>
                </a:lnTo>
                <a:lnTo>
                  <a:pt x="1048" y="463"/>
                </a:lnTo>
                <a:lnTo>
                  <a:pt x="1046" y="466"/>
                </a:lnTo>
                <a:lnTo>
                  <a:pt x="1046" y="468"/>
                </a:lnTo>
                <a:lnTo>
                  <a:pt x="1043" y="468"/>
                </a:lnTo>
                <a:lnTo>
                  <a:pt x="1043" y="470"/>
                </a:lnTo>
                <a:lnTo>
                  <a:pt x="1043" y="470"/>
                </a:lnTo>
                <a:lnTo>
                  <a:pt x="1046" y="472"/>
                </a:lnTo>
                <a:lnTo>
                  <a:pt x="1048" y="474"/>
                </a:lnTo>
                <a:lnTo>
                  <a:pt x="1048" y="476"/>
                </a:lnTo>
                <a:lnTo>
                  <a:pt x="1048" y="476"/>
                </a:lnTo>
                <a:lnTo>
                  <a:pt x="1048" y="478"/>
                </a:lnTo>
                <a:lnTo>
                  <a:pt x="1048" y="478"/>
                </a:lnTo>
                <a:lnTo>
                  <a:pt x="1050" y="480"/>
                </a:lnTo>
                <a:lnTo>
                  <a:pt x="1050" y="482"/>
                </a:lnTo>
                <a:lnTo>
                  <a:pt x="1054" y="484"/>
                </a:lnTo>
                <a:lnTo>
                  <a:pt x="1054" y="484"/>
                </a:lnTo>
                <a:lnTo>
                  <a:pt x="1052" y="487"/>
                </a:lnTo>
                <a:lnTo>
                  <a:pt x="1052" y="487"/>
                </a:lnTo>
                <a:lnTo>
                  <a:pt x="1054" y="489"/>
                </a:lnTo>
                <a:lnTo>
                  <a:pt x="1056" y="491"/>
                </a:lnTo>
                <a:lnTo>
                  <a:pt x="1054" y="491"/>
                </a:lnTo>
                <a:lnTo>
                  <a:pt x="1052" y="489"/>
                </a:lnTo>
                <a:lnTo>
                  <a:pt x="1052" y="489"/>
                </a:lnTo>
                <a:lnTo>
                  <a:pt x="1052" y="489"/>
                </a:lnTo>
                <a:lnTo>
                  <a:pt x="1052" y="489"/>
                </a:lnTo>
                <a:lnTo>
                  <a:pt x="1050" y="489"/>
                </a:lnTo>
                <a:lnTo>
                  <a:pt x="1048" y="487"/>
                </a:lnTo>
                <a:lnTo>
                  <a:pt x="1048" y="489"/>
                </a:lnTo>
                <a:lnTo>
                  <a:pt x="1048" y="489"/>
                </a:lnTo>
                <a:lnTo>
                  <a:pt x="1048" y="493"/>
                </a:lnTo>
                <a:lnTo>
                  <a:pt x="1048" y="493"/>
                </a:lnTo>
                <a:lnTo>
                  <a:pt x="1048" y="493"/>
                </a:lnTo>
                <a:lnTo>
                  <a:pt x="1050" y="497"/>
                </a:lnTo>
                <a:lnTo>
                  <a:pt x="1054" y="501"/>
                </a:lnTo>
                <a:lnTo>
                  <a:pt x="1054" y="501"/>
                </a:lnTo>
                <a:lnTo>
                  <a:pt x="1054" y="501"/>
                </a:lnTo>
                <a:lnTo>
                  <a:pt x="1052" y="501"/>
                </a:lnTo>
                <a:lnTo>
                  <a:pt x="1050" y="499"/>
                </a:lnTo>
                <a:lnTo>
                  <a:pt x="1048" y="497"/>
                </a:lnTo>
                <a:lnTo>
                  <a:pt x="1046" y="495"/>
                </a:lnTo>
                <a:lnTo>
                  <a:pt x="1043" y="493"/>
                </a:lnTo>
                <a:lnTo>
                  <a:pt x="1043" y="493"/>
                </a:lnTo>
                <a:lnTo>
                  <a:pt x="1041" y="491"/>
                </a:lnTo>
                <a:lnTo>
                  <a:pt x="1041" y="491"/>
                </a:lnTo>
                <a:lnTo>
                  <a:pt x="1041" y="491"/>
                </a:lnTo>
                <a:lnTo>
                  <a:pt x="1039" y="489"/>
                </a:lnTo>
                <a:lnTo>
                  <a:pt x="1037" y="487"/>
                </a:lnTo>
                <a:lnTo>
                  <a:pt x="1035" y="484"/>
                </a:lnTo>
                <a:lnTo>
                  <a:pt x="1037" y="484"/>
                </a:lnTo>
                <a:lnTo>
                  <a:pt x="1037" y="487"/>
                </a:lnTo>
                <a:lnTo>
                  <a:pt x="1039" y="487"/>
                </a:lnTo>
                <a:lnTo>
                  <a:pt x="1041" y="487"/>
                </a:lnTo>
                <a:lnTo>
                  <a:pt x="1043" y="484"/>
                </a:lnTo>
                <a:lnTo>
                  <a:pt x="1043" y="484"/>
                </a:lnTo>
                <a:lnTo>
                  <a:pt x="1043" y="484"/>
                </a:lnTo>
                <a:lnTo>
                  <a:pt x="1043" y="482"/>
                </a:lnTo>
                <a:lnTo>
                  <a:pt x="1043" y="482"/>
                </a:lnTo>
                <a:lnTo>
                  <a:pt x="1037" y="478"/>
                </a:lnTo>
                <a:lnTo>
                  <a:pt x="1035" y="476"/>
                </a:lnTo>
                <a:lnTo>
                  <a:pt x="1035" y="474"/>
                </a:lnTo>
                <a:lnTo>
                  <a:pt x="1035" y="474"/>
                </a:lnTo>
                <a:lnTo>
                  <a:pt x="1033" y="472"/>
                </a:lnTo>
                <a:lnTo>
                  <a:pt x="1033" y="474"/>
                </a:lnTo>
                <a:lnTo>
                  <a:pt x="1031" y="476"/>
                </a:lnTo>
                <a:lnTo>
                  <a:pt x="1031" y="478"/>
                </a:lnTo>
                <a:lnTo>
                  <a:pt x="1031" y="476"/>
                </a:lnTo>
                <a:lnTo>
                  <a:pt x="1029" y="476"/>
                </a:lnTo>
                <a:lnTo>
                  <a:pt x="1029" y="474"/>
                </a:lnTo>
                <a:lnTo>
                  <a:pt x="1029" y="472"/>
                </a:lnTo>
                <a:lnTo>
                  <a:pt x="1029" y="470"/>
                </a:lnTo>
                <a:lnTo>
                  <a:pt x="1027" y="470"/>
                </a:lnTo>
                <a:lnTo>
                  <a:pt x="1025" y="470"/>
                </a:lnTo>
                <a:lnTo>
                  <a:pt x="1020" y="470"/>
                </a:lnTo>
                <a:lnTo>
                  <a:pt x="1018" y="470"/>
                </a:lnTo>
                <a:lnTo>
                  <a:pt x="1018" y="468"/>
                </a:lnTo>
                <a:lnTo>
                  <a:pt x="1016" y="466"/>
                </a:lnTo>
                <a:lnTo>
                  <a:pt x="1016" y="466"/>
                </a:lnTo>
                <a:lnTo>
                  <a:pt x="1014" y="466"/>
                </a:lnTo>
                <a:lnTo>
                  <a:pt x="1014" y="463"/>
                </a:lnTo>
                <a:lnTo>
                  <a:pt x="1012" y="463"/>
                </a:lnTo>
                <a:lnTo>
                  <a:pt x="1012" y="463"/>
                </a:lnTo>
                <a:lnTo>
                  <a:pt x="1010" y="463"/>
                </a:lnTo>
                <a:lnTo>
                  <a:pt x="1008" y="463"/>
                </a:lnTo>
                <a:lnTo>
                  <a:pt x="1002" y="468"/>
                </a:lnTo>
                <a:lnTo>
                  <a:pt x="999" y="468"/>
                </a:lnTo>
                <a:lnTo>
                  <a:pt x="997" y="468"/>
                </a:lnTo>
                <a:lnTo>
                  <a:pt x="997" y="468"/>
                </a:lnTo>
                <a:lnTo>
                  <a:pt x="997" y="468"/>
                </a:lnTo>
                <a:lnTo>
                  <a:pt x="995" y="468"/>
                </a:lnTo>
                <a:lnTo>
                  <a:pt x="993" y="468"/>
                </a:lnTo>
                <a:lnTo>
                  <a:pt x="991" y="470"/>
                </a:lnTo>
                <a:lnTo>
                  <a:pt x="989" y="470"/>
                </a:lnTo>
                <a:lnTo>
                  <a:pt x="983" y="470"/>
                </a:lnTo>
                <a:lnTo>
                  <a:pt x="983" y="470"/>
                </a:lnTo>
                <a:lnTo>
                  <a:pt x="981" y="470"/>
                </a:lnTo>
                <a:lnTo>
                  <a:pt x="979" y="472"/>
                </a:lnTo>
                <a:lnTo>
                  <a:pt x="979" y="472"/>
                </a:lnTo>
                <a:lnTo>
                  <a:pt x="972" y="472"/>
                </a:lnTo>
                <a:lnTo>
                  <a:pt x="970" y="472"/>
                </a:lnTo>
                <a:lnTo>
                  <a:pt x="968" y="470"/>
                </a:lnTo>
                <a:lnTo>
                  <a:pt x="962" y="470"/>
                </a:lnTo>
                <a:lnTo>
                  <a:pt x="958" y="470"/>
                </a:lnTo>
                <a:lnTo>
                  <a:pt x="955" y="470"/>
                </a:lnTo>
                <a:lnTo>
                  <a:pt x="953" y="470"/>
                </a:lnTo>
                <a:lnTo>
                  <a:pt x="951" y="470"/>
                </a:lnTo>
                <a:lnTo>
                  <a:pt x="949" y="470"/>
                </a:lnTo>
                <a:lnTo>
                  <a:pt x="947" y="468"/>
                </a:lnTo>
                <a:lnTo>
                  <a:pt x="943" y="468"/>
                </a:lnTo>
                <a:lnTo>
                  <a:pt x="941" y="468"/>
                </a:lnTo>
                <a:lnTo>
                  <a:pt x="939" y="468"/>
                </a:lnTo>
                <a:lnTo>
                  <a:pt x="937" y="466"/>
                </a:lnTo>
                <a:lnTo>
                  <a:pt x="935" y="466"/>
                </a:lnTo>
                <a:lnTo>
                  <a:pt x="935" y="466"/>
                </a:lnTo>
                <a:lnTo>
                  <a:pt x="939" y="463"/>
                </a:lnTo>
                <a:lnTo>
                  <a:pt x="939" y="463"/>
                </a:lnTo>
                <a:lnTo>
                  <a:pt x="939" y="461"/>
                </a:lnTo>
                <a:lnTo>
                  <a:pt x="939" y="461"/>
                </a:lnTo>
                <a:lnTo>
                  <a:pt x="941" y="459"/>
                </a:lnTo>
                <a:lnTo>
                  <a:pt x="943" y="459"/>
                </a:lnTo>
                <a:lnTo>
                  <a:pt x="945" y="457"/>
                </a:lnTo>
                <a:lnTo>
                  <a:pt x="951" y="457"/>
                </a:lnTo>
                <a:lnTo>
                  <a:pt x="955" y="457"/>
                </a:lnTo>
                <a:lnTo>
                  <a:pt x="955" y="457"/>
                </a:lnTo>
                <a:lnTo>
                  <a:pt x="955" y="455"/>
                </a:lnTo>
                <a:lnTo>
                  <a:pt x="958" y="453"/>
                </a:lnTo>
                <a:lnTo>
                  <a:pt x="955" y="453"/>
                </a:lnTo>
                <a:lnTo>
                  <a:pt x="955" y="453"/>
                </a:lnTo>
                <a:lnTo>
                  <a:pt x="955" y="453"/>
                </a:lnTo>
                <a:lnTo>
                  <a:pt x="955" y="451"/>
                </a:lnTo>
                <a:lnTo>
                  <a:pt x="953" y="449"/>
                </a:lnTo>
                <a:lnTo>
                  <a:pt x="949" y="447"/>
                </a:lnTo>
                <a:lnTo>
                  <a:pt x="947" y="445"/>
                </a:lnTo>
                <a:lnTo>
                  <a:pt x="941" y="443"/>
                </a:lnTo>
                <a:lnTo>
                  <a:pt x="939" y="440"/>
                </a:lnTo>
                <a:lnTo>
                  <a:pt x="935" y="440"/>
                </a:lnTo>
                <a:lnTo>
                  <a:pt x="932" y="438"/>
                </a:lnTo>
                <a:lnTo>
                  <a:pt x="930" y="438"/>
                </a:lnTo>
                <a:lnTo>
                  <a:pt x="928" y="438"/>
                </a:lnTo>
                <a:lnTo>
                  <a:pt x="928" y="438"/>
                </a:lnTo>
                <a:lnTo>
                  <a:pt x="924" y="438"/>
                </a:lnTo>
                <a:lnTo>
                  <a:pt x="924" y="438"/>
                </a:lnTo>
                <a:lnTo>
                  <a:pt x="924" y="438"/>
                </a:lnTo>
                <a:lnTo>
                  <a:pt x="926" y="443"/>
                </a:lnTo>
                <a:lnTo>
                  <a:pt x="926" y="443"/>
                </a:lnTo>
                <a:lnTo>
                  <a:pt x="924" y="443"/>
                </a:lnTo>
                <a:lnTo>
                  <a:pt x="922" y="440"/>
                </a:lnTo>
                <a:lnTo>
                  <a:pt x="922" y="440"/>
                </a:lnTo>
                <a:lnTo>
                  <a:pt x="920" y="440"/>
                </a:lnTo>
                <a:lnTo>
                  <a:pt x="911" y="440"/>
                </a:lnTo>
                <a:lnTo>
                  <a:pt x="911" y="440"/>
                </a:lnTo>
                <a:lnTo>
                  <a:pt x="909" y="440"/>
                </a:lnTo>
                <a:lnTo>
                  <a:pt x="907" y="440"/>
                </a:lnTo>
                <a:lnTo>
                  <a:pt x="901" y="438"/>
                </a:lnTo>
                <a:lnTo>
                  <a:pt x="897" y="436"/>
                </a:lnTo>
                <a:lnTo>
                  <a:pt x="895" y="436"/>
                </a:lnTo>
                <a:lnTo>
                  <a:pt x="891" y="434"/>
                </a:lnTo>
                <a:lnTo>
                  <a:pt x="888" y="432"/>
                </a:lnTo>
                <a:lnTo>
                  <a:pt x="886" y="432"/>
                </a:lnTo>
                <a:lnTo>
                  <a:pt x="872" y="430"/>
                </a:lnTo>
                <a:lnTo>
                  <a:pt x="867" y="428"/>
                </a:lnTo>
                <a:lnTo>
                  <a:pt x="865" y="428"/>
                </a:lnTo>
                <a:lnTo>
                  <a:pt x="857" y="424"/>
                </a:lnTo>
                <a:lnTo>
                  <a:pt x="855" y="422"/>
                </a:lnTo>
                <a:lnTo>
                  <a:pt x="851" y="419"/>
                </a:lnTo>
                <a:lnTo>
                  <a:pt x="847" y="419"/>
                </a:lnTo>
                <a:lnTo>
                  <a:pt x="844" y="417"/>
                </a:lnTo>
                <a:lnTo>
                  <a:pt x="840" y="417"/>
                </a:lnTo>
                <a:lnTo>
                  <a:pt x="834" y="417"/>
                </a:lnTo>
                <a:lnTo>
                  <a:pt x="830" y="417"/>
                </a:lnTo>
                <a:lnTo>
                  <a:pt x="830" y="417"/>
                </a:lnTo>
                <a:lnTo>
                  <a:pt x="826" y="417"/>
                </a:lnTo>
                <a:lnTo>
                  <a:pt x="826" y="417"/>
                </a:lnTo>
                <a:lnTo>
                  <a:pt x="826" y="419"/>
                </a:lnTo>
                <a:lnTo>
                  <a:pt x="823" y="419"/>
                </a:lnTo>
                <a:lnTo>
                  <a:pt x="823" y="422"/>
                </a:lnTo>
                <a:lnTo>
                  <a:pt x="823" y="424"/>
                </a:lnTo>
                <a:lnTo>
                  <a:pt x="821" y="426"/>
                </a:lnTo>
                <a:lnTo>
                  <a:pt x="821" y="426"/>
                </a:lnTo>
                <a:lnTo>
                  <a:pt x="819" y="428"/>
                </a:lnTo>
                <a:lnTo>
                  <a:pt x="817" y="428"/>
                </a:lnTo>
                <a:lnTo>
                  <a:pt x="817" y="428"/>
                </a:lnTo>
                <a:lnTo>
                  <a:pt x="811" y="428"/>
                </a:lnTo>
                <a:lnTo>
                  <a:pt x="809" y="430"/>
                </a:lnTo>
                <a:lnTo>
                  <a:pt x="807" y="430"/>
                </a:lnTo>
                <a:lnTo>
                  <a:pt x="805" y="428"/>
                </a:lnTo>
                <a:lnTo>
                  <a:pt x="805" y="428"/>
                </a:lnTo>
                <a:lnTo>
                  <a:pt x="805" y="428"/>
                </a:lnTo>
                <a:lnTo>
                  <a:pt x="805" y="426"/>
                </a:lnTo>
                <a:lnTo>
                  <a:pt x="805" y="426"/>
                </a:lnTo>
                <a:lnTo>
                  <a:pt x="809" y="422"/>
                </a:lnTo>
                <a:lnTo>
                  <a:pt x="809" y="422"/>
                </a:lnTo>
                <a:lnTo>
                  <a:pt x="807" y="419"/>
                </a:lnTo>
                <a:lnTo>
                  <a:pt x="805" y="419"/>
                </a:lnTo>
                <a:lnTo>
                  <a:pt x="805" y="415"/>
                </a:lnTo>
                <a:lnTo>
                  <a:pt x="805" y="413"/>
                </a:lnTo>
                <a:lnTo>
                  <a:pt x="805" y="411"/>
                </a:lnTo>
                <a:lnTo>
                  <a:pt x="805" y="409"/>
                </a:lnTo>
                <a:lnTo>
                  <a:pt x="805" y="409"/>
                </a:lnTo>
                <a:lnTo>
                  <a:pt x="803" y="409"/>
                </a:lnTo>
                <a:lnTo>
                  <a:pt x="803" y="409"/>
                </a:lnTo>
                <a:lnTo>
                  <a:pt x="800" y="409"/>
                </a:lnTo>
                <a:lnTo>
                  <a:pt x="800" y="411"/>
                </a:lnTo>
                <a:lnTo>
                  <a:pt x="798" y="411"/>
                </a:lnTo>
                <a:lnTo>
                  <a:pt x="796" y="413"/>
                </a:lnTo>
                <a:lnTo>
                  <a:pt x="798" y="413"/>
                </a:lnTo>
                <a:lnTo>
                  <a:pt x="798" y="413"/>
                </a:lnTo>
                <a:lnTo>
                  <a:pt x="798" y="413"/>
                </a:lnTo>
                <a:lnTo>
                  <a:pt x="800" y="413"/>
                </a:lnTo>
                <a:lnTo>
                  <a:pt x="800" y="413"/>
                </a:lnTo>
                <a:lnTo>
                  <a:pt x="798" y="415"/>
                </a:lnTo>
                <a:lnTo>
                  <a:pt x="798" y="415"/>
                </a:lnTo>
                <a:lnTo>
                  <a:pt x="796" y="417"/>
                </a:lnTo>
                <a:lnTo>
                  <a:pt x="796" y="417"/>
                </a:lnTo>
                <a:lnTo>
                  <a:pt x="794" y="417"/>
                </a:lnTo>
                <a:lnTo>
                  <a:pt x="794" y="417"/>
                </a:lnTo>
                <a:lnTo>
                  <a:pt x="794" y="419"/>
                </a:lnTo>
                <a:lnTo>
                  <a:pt x="794" y="419"/>
                </a:lnTo>
                <a:lnTo>
                  <a:pt x="792" y="422"/>
                </a:lnTo>
                <a:lnTo>
                  <a:pt x="792" y="422"/>
                </a:lnTo>
                <a:lnTo>
                  <a:pt x="792" y="424"/>
                </a:lnTo>
                <a:lnTo>
                  <a:pt x="794" y="426"/>
                </a:lnTo>
                <a:lnTo>
                  <a:pt x="794" y="428"/>
                </a:lnTo>
                <a:lnTo>
                  <a:pt x="792" y="430"/>
                </a:lnTo>
                <a:lnTo>
                  <a:pt x="790" y="430"/>
                </a:lnTo>
                <a:lnTo>
                  <a:pt x="786" y="428"/>
                </a:lnTo>
                <a:lnTo>
                  <a:pt x="784" y="428"/>
                </a:lnTo>
                <a:lnTo>
                  <a:pt x="782" y="426"/>
                </a:lnTo>
                <a:lnTo>
                  <a:pt x="779" y="424"/>
                </a:lnTo>
                <a:lnTo>
                  <a:pt x="773" y="419"/>
                </a:lnTo>
                <a:lnTo>
                  <a:pt x="773" y="419"/>
                </a:lnTo>
                <a:lnTo>
                  <a:pt x="771" y="417"/>
                </a:lnTo>
                <a:lnTo>
                  <a:pt x="771" y="413"/>
                </a:lnTo>
                <a:lnTo>
                  <a:pt x="769" y="411"/>
                </a:lnTo>
                <a:lnTo>
                  <a:pt x="765" y="407"/>
                </a:lnTo>
                <a:lnTo>
                  <a:pt x="765" y="405"/>
                </a:lnTo>
                <a:lnTo>
                  <a:pt x="763" y="403"/>
                </a:lnTo>
                <a:lnTo>
                  <a:pt x="756" y="398"/>
                </a:lnTo>
                <a:lnTo>
                  <a:pt x="754" y="398"/>
                </a:lnTo>
                <a:lnTo>
                  <a:pt x="754" y="398"/>
                </a:lnTo>
                <a:lnTo>
                  <a:pt x="752" y="398"/>
                </a:lnTo>
                <a:lnTo>
                  <a:pt x="752" y="398"/>
                </a:lnTo>
                <a:lnTo>
                  <a:pt x="750" y="401"/>
                </a:lnTo>
                <a:lnTo>
                  <a:pt x="750" y="403"/>
                </a:lnTo>
                <a:lnTo>
                  <a:pt x="752" y="403"/>
                </a:lnTo>
                <a:lnTo>
                  <a:pt x="754" y="403"/>
                </a:lnTo>
                <a:lnTo>
                  <a:pt x="752" y="405"/>
                </a:lnTo>
                <a:lnTo>
                  <a:pt x="752" y="405"/>
                </a:lnTo>
                <a:lnTo>
                  <a:pt x="754" y="405"/>
                </a:lnTo>
                <a:lnTo>
                  <a:pt x="759" y="407"/>
                </a:lnTo>
                <a:lnTo>
                  <a:pt x="756" y="407"/>
                </a:lnTo>
                <a:lnTo>
                  <a:pt x="752" y="409"/>
                </a:lnTo>
                <a:lnTo>
                  <a:pt x="750" y="411"/>
                </a:lnTo>
                <a:lnTo>
                  <a:pt x="748" y="413"/>
                </a:lnTo>
                <a:lnTo>
                  <a:pt x="748" y="413"/>
                </a:lnTo>
                <a:lnTo>
                  <a:pt x="744" y="417"/>
                </a:lnTo>
                <a:lnTo>
                  <a:pt x="742" y="419"/>
                </a:lnTo>
                <a:lnTo>
                  <a:pt x="740" y="419"/>
                </a:lnTo>
                <a:lnTo>
                  <a:pt x="738" y="422"/>
                </a:lnTo>
                <a:lnTo>
                  <a:pt x="738" y="419"/>
                </a:lnTo>
                <a:lnTo>
                  <a:pt x="738" y="419"/>
                </a:lnTo>
                <a:lnTo>
                  <a:pt x="738" y="417"/>
                </a:lnTo>
                <a:lnTo>
                  <a:pt x="738" y="417"/>
                </a:lnTo>
                <a:lnTo>
                  <a:pt x="740" y="415"/>
                </a:lnTo>
                <a:lnTo>
                  <a:pt x="740" y="415"/>
                </a:lnTo>
                <a:lnTo>
                  <a:pt x="740" y="413"/>
                </a:lnTo>
                <a:lnTo>
                  <a:pt x="740" y="413"/>
                </a:lnTo>
                <a:lnTo>
                  <a:pt x="740" y="415"/>
                </a:lnTo>
                <a:lnTo>
                  <a:pt x="738" y="415"/>
                </a:lnTo>
                <a:lnTo>
                  <a:pt x="738" y="415"/>
                </a:lnTo>
                <a:lnTo>
                  <a:pt x="735" y="417"/>
                </a:lnTo>
                <a:lnTo>
                  <a:pt x="731" y="417"/>
                </a:lnTo>
                <a:lnTo>
                  <a:pt x="723" y="419"/>
                </a:lnTo>
                <a:lnTo>
                  <a:pt x="719" y="422"/>
                </a:lnTo>
                <a:lnTo>
                  <a:pt x="717" y="424"/>
                </a:lnTo>
                <a:lnTo>
                  <a:pt x="715" y="426"/>
                </a:lnTo>
                <a:lnTo>
                  <a:pt x="712" y="430"/>
                </a:lnTo>
                <a:lnTo>
                  <a:pt x="710" y="432"/>
                </a:lnTo>
                <a:lnTo>
                  <a:pt x="710" y="432"/>
                </a:lnTo>
                <a:lnTo>
                  <a:pt x="710" y="432"/>
                </a:lnTo>
                <a:lnTo>
                  <a:pt x="710" y="430"/>
                </a:lnTo>
                <a:lnTo>
                  <a:pt x="710" y="428"/>
                </a:lnTo>
                <a:lnTo>
                  <a:pt x="708" y="428"/>
                </a:lnTo>
                <a:lnTo>
                  <a:pt x="708" y="426"/>
                </a:lnTo>
                <a:lnTo>
                  <a:pt x="708" y="426"/>
                </a:lnTo>
                <a:lnTo>
                  <a:pt x="706" y="428"/>
                </a:lnTo>
                <a:lnTo>
                  <a:pt x="706" y="430"/>
                </a:lnTo>
                <a:lnTo>
                  <a:pt x="706" y="430"/>
                </a:lnTo>
                <a:lnTo>
                  <a:pt x="706" y="428"/>
                </a:lnTo>
                <a:lnTo>
                  <a:pt x="704" y="428"/>
                </a:lnTo>
                <a:lnTo>
                  <a:pt x="702" y="426"/>
                </a:lnTo>
                <a:lnTo>
                  <a:pt x="700" y="426"/>
                </a:lnTo>
                <a:lnTo>
                  <a:pt x="698" y="428"/>
                </a:lnTo>
                <a:lnTo>
                  <a:pt x="698" y="428"/>
                </a:lnTo>
                <a:lnTo>
                  <a:pt x="698" y="428"/>
                </a:lnTo>
                <a:lnTo>
                  <a:pt x="698" y="430"/>
                </a:lnTo>
                <a:lnTo>
                  <a:pt x="698" y="430"/>
                </a:lnTo>
                <a:lnTo>
                  <a:pt x="696" y="430"/>
                </a:lnTo>
                <a:lnTo>
                  <a:pt x="694" y="432"/>
                </a:lnTo>
                <a:lnTo>
                  <a:pt x="691" y="434"/>
                </a:lnTo>
                <a:lnTo>
                  <a:pt x="689" y="434"/>
                </a:lnTo>
                <a:lnTo>
                  <a:pt x="687" y="434"/>
                </a:lnTo>
                <a:lnTo>
                  <a:pt x="685" y="436"/>
                </a:lnTo>
                <a:lnTo>
                  <a:pt x="685" y="436"/>
                </a:lnTo>
                <a:lnTo>
                  <a:pt x="685" y="438"/>
                </a:lnTo>
                <a:lnTo>
                  <a:pt x="685" y="438"/>
                </a:lnTo>
                <a:lnTo>
                  <a:pt x="685" y="440"/>
                </a:lnTo>
                <a:lnTo>
                  <a:pt x="685" y="440"/>
                </a:lnTo>
                <a:lnTo>
                  <a:pt x="687" y="440"/>
                </a:lnTo>
                <a:lnTo>
                  <a:pt x="687" y="440"/>
                </a:lnTo>
                <a:lnTo>
                  <a:pt x="687" y="443"/>
                </a:lnTo>
                <a:lnTo>
                  <a:pt x="685" y="443"/>
                </a:lnTo>
                <a:lnTo>
                  <a:pt x="677" y="443"/>
                </a:lnTo>
                <a:lnTo>
                  <a:pt x="677" y="443"/>
                </a:lnTo>
                <a:lnTo>
                  <a:pt x="677" y="443"/>
                </a:lnTo>
                <a:lnTo>
                  <a:pt x="679" y="445"/>
                </a:lnTo>
                <a:lnTo>
                  <a:pt x="679" y="445"/>
                </a:lnTo>
                <a:lnTo>
                  <a:pt x="679" y="445"/>
                </a:lnTo>
                <a:lnTo>
                  <a:pt x="677" y="445"/>
                </a:lnTo>
                <a:lnTo>
                  <a:pt x="675" y="445"/>
                </a:lnTo>
                <a:lnTo>
                  <a:pt x="675" y="443"/>
                </a:lnTo>
                <a:lnTo>
                  <a:pt x="675" y="440"/>
                </a:lnTo>
                <a:lnTo>
                  <a:pt x="677" y="438"/>
                </a:lnTo>
                <a:lnTo>
                  <a:pt x="679" y="438"/>
                </a:lnTo>
                <a:lnTo>
                  <a:pt x="681" y="436"/>
                </a:lnTo>
                <a:lnTo>
                  <a:pt x="683" y="434"/>
                </a:lnTo>
                <a:lnTo>
                  <a:pt x="685" y="432"/>
                </a:lnTo>
                <a:lnTo>
                  <a:pt x="689" y="432"/>
                </a:lnTo>
                <a:lnTo>
                  <a:pt x="691" y="430"/>
                </a:lnTo>
                <a:lnTo>
                  <a:pt x="694" y="430"/>
                </a:lnTo>
                <a:lnTo>
                  <a:pt x="694" y="428"/>
                </a:lnTo>
                <a:lnTo>
                  <a:pt x="696" y="426"/>
                </a:lnTo>
                <a:lnTo>
                  <a:pt x="696" y="426"/>
                </a:lnTo>
                <a:lnTo>
                  <a:pt x="698" y="424"/>
                </a:lnTo>
                <a:lnTo>
                  <a:pt x="704" y="424"/>
                </a:lnTo>
                <a:lnTo>
                  <a:pt x="706" y="424"/>
                </a:lnTo>
                <a:lnTo>
                  <a:pt x="706" y="424"/>
                </a:lnTo>
                <a:lnTo>
                  <a:pt x="710" y="422"/>
                </a:lnTo>
                <a:lnTo>
                  <a:pt x="712" y="422"/>
                </a:lnTo>
                <a:lnTo>
                  <a:pt x="715" y="422"/>
                </a:lnTo>
                <a:lnTo>
                  <a:pt x="719" y="419"/>
                </a:lnTo>
                <a:lnTo>
                  <a:pt x="729" y="413"/>
                </a:lnTo>
                <a:lnTo>
                  <a:pt x="731" y="411"/>
                </a:lnTo>
                <a:lnTo>
                  <a:pt x="731" y="411"/>
                </a:lnTo>
                <a:lnTo>
                  <a:pt x="729" y="409"/>
                </a:lnTo>
                <a:lnTo>
                  <a:pt x="729" y="407"/>
                </a:lnTo>
                <a:lnTo>
                  <a:pt x="729" y="409"/>
                </a:lnTo>
                <a:lnTo>
                  <a:pt x="725" y="411"/>
                </a:lnTo>
                <a:lnTo>
                  <a:pt x="725" y="411"/>
                </a:lnTo>
                <a:lnTo>
                  <a:pt x="723" y="411"/>
                </a:lnTo>
                <a:lnTo>
                  <a:pt x="721" y="411"/>
                </a:lnTo>
                <a:lnTo>
                  <a:pt x="721" y="411"/>
                </a:lnTo>
                <a:lnTo>
                  <a:pt x="719" y="409"/>
                </a:lnTo>
                <a:lnTo>
                  <a:pt x="717" y="409"/>
                </a:lnTo>
                <a:lnTo>
                  <a:pt x="715" y="409"/>
                </a:lnTo>
                <a:lnTo>
                  <a:pt x="710" y="411"/>
                </a:lnTo>
                <a:lnTo>
                  <a:pt x="710" y="413"/>
                </a:lnTo>
                <a:lnTo>
                  <a:pt x="710" y="413"/>
                </a:lnTo>
                <a:lnTo>
                  <a:pt x="708" y="415"/>
                </a:lnTo>
                <a:lnTo>
                  <a:pt x="706" y="415"/>
                </a:lnTo>
                <a:lnTo>
                  <a:pt x="706" y="415"/>
                </a:lnTo>
                <a:lnTo>
                  <a:pt x="704" y="415"/>
                </a:lnTo>
                <a:lnTo>
                  <a:pt x="702" y="415"/>
                </a:lnTo>
                <a:lnTo>
                  <a:pt x="696" y="419"/>
                </a:lnTo>
                <a:lnTo>
                  <a:pt x="694" y="419"/>
                </a:lnTo>
                <a:lnTo>
                  <a:pt x="691" y="419"/>
                </a:lnTo>
                <a:lnTo>
                  <a:pt x="691" y="419"/>
                </a:lnTo>
                <a:lnTo>
                  <a:pt x="689" y="419"/>
                </a:lnTo>
                <a:lnTo>
                  <a:pt x="687" y="419"/>
                </a:lnTo>
                <a:lnTo>
                  <a:pt x="687" y="419"/>
                </a:lnTo>
                <a:lnTo>
                  <a:pt x="687" y="422"/>
                </a:lnTo>
                <a:lnTo>
                  <a:pt x="689" y="422"/>
                </a:lnTo>
                <a:lnTo>
                  <a:pt x="689" y="422"/>
                </a:lnTo>
                <a:lnTo>
                  <a:pt x="689" y="422"/>
                </a:lnTo>
                <a:lnTo>
                  <a:pt x="689" y="422"/>
                </a:lnTo>
                <a:lnTo>
                  <a:pt x="687" y="422"/>
                </a:lnTo>
                <a:lnTo>
                  <a:pt x="683" y="422"/>
                </a:lnTo>
                <a:lnTo>
                  <a:pt x="683" y="422"/>
                </a:lnTo>
                <a:lnTo>
                  <a:pt x="681" y="426"/>
                </a:lnTo>
                <a:lnTo>
                  <a:pt x="679" y="426"/>
                </a:lnTo>
                <a:lnTo>
                  <a:pt x="679" y="428"/>
                </a:lnTo>
                <a:lnTo>
                  <a:pt x="677" y="428"/>
                </a:lnTo>
                <a:lnTo>
                  <a:pt x="675" y="428"/>
                </a:lnTo>
                <a:lnTo>
                  <a:pt x="671" y="430"/>
                </a:lnTo>
                <a:lnTo>
                  <a:pt x="666" y="430"/>
                </a:lnTo>
                <a:lnTo>
                  <a:pt x="664" y="432"/>
                </a:lnTo>
                <a:lnTo>
                  <a:pt x="664" y="432"/>
                </a:lnTo>
                <a:lnTo>
                  <a:pt x="666" y="428"/>
                </a:lnTo>
                <a:lnTo>
                  <a:pt x="666" y="428"/>
                </a:lnTo>
                <a:lnTo>
                  <a:pt x="668" y="426"/>
                </a:lnTo>
                <a:lnTo>
                  <a:pt x="668" y="426"/>
                </a:lnTo>
                <a:lnTo>
                  <a:pt x="666" y="424"/>
                </a:lnTo>
                <a:lnTo>
                  <a:pt x="664" y="424"/>
                </a:lnTo>
                <a:lnTo>
                  <a:pt x="664" y="422"/>
                </a:lnTo>
                <a:lnTo>
                  <a:pt x="662" y="422"/>
                </a:lnTo>
                <a:lnTo>
                  <a:pt x="660" y="422"/>
                </a:lnTo>
                <a:lnTo>
                  <a:pt x="660" y="422"/>
                </a:lnTo>
                <a:lnTo>
                  <a:pt x="660" y="422"/>
                </a:lnTo>
                <a:lnTo>
                  <a:pt x="660" y="424"/>
                </a:lnTo>
                <a:lnTo>
                  <a:pt x="660" y="424"/>
                </a:lnTo>
                <a:lnTo>
                  <a:pt x="660" y="426"/>
                </a:lnTo>
                <a:lnTo>
                  <a:pt x="660" y="426"/>
                </a:lnTo>
                <a:lnTo>
                  <a:pt x="654" y="426"/>
                </a:lnTo>
                <a:lnTo>
                  <a:pt x="650" y="426"/>
                </a:lnTo>
                <a:lnTo>
                  <a:pt x="650" y="428"/>
                </a:lnTo>
                <a:lnTo>
                  <a:pt x="650" y="428"/>
                </a:lnTo>
                <a:lnTo>
                  <a:pt x="647" y="430"/>
                </a:lnTo>
                <a:lnTo>
                  <a:pt x="647" y="430"/>
                </a:lnTo>
                <a:lnTo>
                  <a:pt x="645" y="430"/>
                </a:lnTo>
                <a:lnTo>
                  <a:pt x="643" y="430"/>
                </a:lnTo>
                <a:lnTo>
                  <a:pt x="641" y="430"/>
                </a:lnTo>
                <a:lnTo>
                  <a:pt x="639" y="436"/>
                </a:lnTo>
                <a:lnTo>
                  <a:pt x="639" y="436"/>
                </a:lnTo>
                <a:lnTo>
                  <a:pt x="641" y="436"/>
                </a:lnTo>
                <a:lnTo>
                  <a:pt x="643" y="438"/>
                </a:lnTo>
                <a:lnTo>
                  <a:pt x="643" y="438"/>
                </a:lnTo>
                <a:lnTo>
                  <a:pt x="643" y="438"/>
                </a:lnTo>
                <a:lnTo>
                  <a:pt x="641" y="438"/>
                </a:lnTo>
                <a:lnTo>
                  <a:pt x="639" y="438"/>
                </a:lnTo>
                <a:lnTo>
                  <a:pt x="639" y="438"/>
                </a:lnTo>
                <a:lnTo>
                  <a:pt x="639" y="438"/>
                </a:lnTo>
                <a:lnTo>
                  <a:pt x="639" y="440"/>
                </a:lnTo>
                <a:lnTo>
                  <a:pt x="639" y="440"/>
                </a:lnTo>
                <a:lnTo>
                  <a:pt x="643" y="440"/>
                </a:lnTo>
                <a:lnTo>
                  <a:pt x="645" y="443"/>
                </a:lnTo>
                <a:lnTo>
                  <a:pt x="645" y="443"/>
                </a:lnTo>
                <a:lnTo>
                  <a:pt x="650" y="447"/>
                </a:lnTo>
                <a:lnTo>
                  <a:pt x="647" y="447"/>
                </a:lnTo>
                <a:lnTo>
                  <a:pt x="647" y="447"/>
                </a:lnTo>
                <a:lnTo>
                  <a:pt x="639" y="443"/>
                </a:lnTo>
                <a:lnTo>
                  <a:pt x="635" y="440"/>
                </a:lnTo>
                <a:lnTo>
                  <a:pt x="631" y="440"/>
                </a:lnTo>
                <a:lnTo>
                  <a:pt x="627" y="440"/>
                </a:lnTo>
                <a:lnTo>
                  <a:pt x="622" y="440"/>
                </a:lnTo>
                <a:lnTo>
                  <a:pt x="620" y="438"/>
                </a:lnTo>
                <a:lnTo>
                  <a:pt x="610" y="436"/>
                </a:lnTo>
                <a:lnTo>
                  <a:pt x="608" y="434"/>
                </a:lnTo>
                <a:lnTo>
                  <a:pt x="603" y="432"/>
                </a:lnTo>
                <a:lnTo>
                  <a:pt x="599" y="430"/>
                </a:lnTo>
                <a:lnTo>
                  <a:pt x="591" y="426"/>
                </a:lnTo>
                <a:lnTo>
                  <a:pt x="580" y="422"/>
                </a:lnTo>
                <a:lnTo>
                  <a:pt x="574" y="424"/>
                </a:lnTo>
                <a:lnTo>
                  <a:pt x="568" y="422"/>
                </a:lnTo>
                <a:lnTo>
                  <a:pt x="566" y="422"/>
                </a:lnTo>
                <a:lnTo>
                  <a:pt x="564" y="422"/>
                </a:lnTo>
                <a:lnTo>
                  <a:pt x="562" y="422"/>
                </a:lnTo>
                <a:lnTo>
                  <a:pt x="559" y="422"/>
                </a:lnTo>
                <a:lnTo>
                  <a:pt x="559" y="422"/>
                </a:lnTo>
                <a:lnTo>
                  <a:pt x="557" y="419"/>
                </a:lnTo>
                <a:lnTo>
                  <a:pt x="555" y="419"/>
                </a:lnTo>
                <a:lnTo>
                  <a:pt x="547" y="415"/>
                </a:lnTo>
                <a:lnTo>
                  <a:pt x="545" y="415"/>
                </a:lnTo>
                <a:lnTo>
                  <a:pt x="541" y="411"/>
                </a:lnTo>
                <a:lnTo>
                  <a:pt x="532" y="409"/>
                </a:lnTo>
                <a:lnTo>
                  <a:pt x="532" y="411"/>
                </a:lnTo>
                <a:lnTo>
                  <a:pt x="530" y="411"/>
                </a:lnTo>
                <a:lnTo>
                  <a:pt x="528" y="411"/>
                </a:lnTo>
                <a:lnTo>
                  <a:pt x="526" y="411"/>
                </a:lnTo>
                <a:lnTo>
                  <a:pt x="520" y="411"/>
                </a:lnTo>
                <a:lnTo>
                  <a:pt x="515" y="411"/>
                </a:lnTo>
                <a:lnTo>
                  <a:pt x="513" y="413"/>
                </a:lnTo>
                <a:lnTo>
                  <a:pt x="505" y="413"/>
                </a:lnTo>
                <a:lnTo>
                  <a:pt x="503" y="411"/>
                </a:lnTo>
                <a:lnTo>
                  <a:pt x="501" y="411"/>
                </a:lnTo>
                <a:lnTo>
                  <a:pt x="495" y="409"/>
                </a:lnTo>
                <a:lnTo>
                  <a:pt x="492" y="409"/>
                </a:lnTo>
                <a:lnTo>
                  <a:pt x="488" y="409"/>
                </a:lnTo>
                <a:lnTo>
                  <a:pt x="482" y="409"/>
                </a:lnTo>
                <a:lnTo>
                  <a:pt x="478" y="409"/>
                </a:lnTo>
                <a:lnTo>
                  <a:pt x="467" y="407"/>
                </a:lnTo>
                <a:lnTo>
                  <a:pt x="467" y="407"/>
                </a:lnTo>
                <a:lnTo>
                  <a:pt x="465" y="405"/>
                </a:lnTo>
                <a:lnTo>
                  <a:pt x="463" y="405"/>
                </a:lnTo>
                <a:lnTo>
                  <a:pt x="461" y="403"/>
                </a:lnTo>
                <a:lnTo>
                  <a:pt x="461" y="403"/>
                </a:lnTo>
                <a:lnTo>
                  <a:pt x="459" y="405"/>
                </a:lnTo>
                <a:lnTo>
                  <a:pt x="457" y="405"/>
                </a:lnTo>
                <a:lnTo>
                  <a:pt x="453" y="403"/>
                </a:lnTo>
                <a:lnTo>
                  <a:pt x="451" y="403"/>
                </a:lnTo>
                <a:lnTo>
                  <a:pt x="444" y="401"/>
                </a:lnTo>
                <a:lnTo>
                  <a:pt x="444" y="401"/>
                </a:lnTo>
                <a:lnTo>
                  <a:pt x="442" y="401"/>
                </a:lnTo>
                <a:lnTo>
                  <a:pt x="436" y="401"/>
                </a:lnTo>
                <a:lnTo>
                  <a:pt x="432" y="401"/>
                </a:lnTo>
                <a:lnTo>
                  <a:pt x="432" y="403"/>
                </a:lnTo>
                <a:lnTo>
                  <a:pt x="430" y="401"/>
                </a:lnTo>
                <a:lnTo>
                  <a:pt x="427" y="401"/>
                </a:lnTo>
                <a:lnTo>
                  <a:pt x="425" y="401"/>
                </a:lnTo>
                <a:lnTo>
                  <a:pt x="421" y="401"/>
                </a:lnTo>
                <a:lnTo>
                  <a:pt x="419" y="401"/>
                </a:lnTo>
                <a:lnTo>
                  <a:pt x="417" y="403"/>
                </a:lnTo>
                <a:lnTo>
                  <a:pt x="407" y="401"/>
                </a:lnTo>
                <a:lnTo>
                  <a:pt x="409" y="401"/>
                </a:lnTo>
                <a:lnTo>
                  <a:pt x="409" y="398"/>
                </a:lnTo>
                <a:lnTo>
                  <a:pt x="409" y="398"/>
                </a:lnTo>
                <a:lnTo>
                  <a:pt x="402" y="398"/>
                </a:lnTo>
                <a:lnTo>
                  <a:pt x="402" y="398"/>
                </a:lnTo>
                <a:lnTo>
                  <a:pt x="402" y="396"/>
                </a:lnTo>
                <a:lnTo>
                  <a:pt x="400" y="396"/>
                </a:lnTo>
                <a:lnTo>
                  <a:pt x="398" y="396"/>
                </a:lnTo>
                <a:lnTo>
                  <a:pt x="400" y="394"/>
                </a:lnTo>
                <a:lnTo>
                  <a:pt x="402" y="392"/>
                </a:lnTo>
                <a:lnTo>
                  <a:pt x="402" y="390"/>
                </a:lnTo>
                <a:lnTo>
                  <a:pt x="398" y="390"/>
                </a:lnTo>
                <a:lnTo>
                  <a:pt x="396" y="390"/>
                </a:lnTo>
                <a:lnTo>
                  <a:pt x="394" y="390"/>
                </a:lnTo>
                <a:lnTo>
                  <a:pt x="388" y="388"/>
                </a:lnTo>
                <a:lnTo>
                  <a:pt x="383" y="390"/>
                </a:lnTo>
                <a:lnTo>
                  <a:pt x="381" y="390"/>
                </a:lnTo>
                <a:lnTo>
                  <a:pt x="377" y="390"/>
                </a:lnTo>
                <a:lnTo>
                  <a:pt x="373" y="392"/>
                </a:lnTo>
                <a:lnTo>
                  <a:pt x="371" y="392"/>
                </a:lnTo>
                <a:lnTo>
                  <a:pt x="369" y="390"/>
                </a:lnTo>
                <a:lnTo>
                  <a:pt x="365" y="390"/>
                </a:lnTo>
                <a:lnTo>
                  <a:pt x="367" y="388"/>
                </a:lnTo>
                <a:lnTo>
                  <a:pt x="367" y="388"/>
                </a:lnTo>
                <a:lnTo>
                  <a:pt x="365" y="386"/>
                </a:lnTo>
                <a:lnTo>
                  <a:pt x="362" y="384"/>
                </a:lnTo>
                <a:lnTo>
                  <a:pt x="360" y="384"/>
                </a:lnTo>
                <a:lnTo>
                  <a:pt x="358" y="384"/>
                </a:lnTo>
                <a:lnTo>
                  <a:pt x="358" y="386"/>
                </a:lnTo>
                <a:lnTo>
                  <a:pt x="354" y="390"/>
                </a:lnTo>
                <a:lnTo>
                  <a:pt x="352" y="390"/>
                </a:lnTo>
                <a:lnTo>
                  <a:pt x="350" y="392"/>
                </a:lnTo>
                <a:lnTo>
                  <a:pt x="348" y="390"/>
                </a:lnTo>
                <a:lnTo>
                  <a:pt x="348" y="390"/>
                </a:lnTo>
                <a:lnTo>
                  <a:pt x="346" y="388"/>
                </a:lnTo>
                <a:lnTo>
                  <a:pt x="350" y="388"/>
                </a:lnTo>
                <a:lnTo>
                  <a:pt x="352" y="386"/>
                </a:lnTo>
                <a:lnTo>
                  <a:pt x="354" y="384"/>
                </a:lnTo>
                <a:lnTo>
                  <a:pt x="352" y="382"/>
                </a:lnTo>
                <a:lnTo>
                  <a:pt x="350" y="382"/>
                </a:lnTo>
                <a:lnTo>
                  <a:pt x="342" y="380"/>
                </a:lnTo>
                <a:lnTo>
                  <a:pt x="339" y="378"/>
                </a:lnTo>
                <a:lnTo>
                  <a:pt x="342" y="378"/>
                </a:lnTo>
                <a:lnTo>
                  <a:pt x="342" y="378"/>
                </a:lnTo>
                <a:lnTo>
                  <a:pt x="342" y="375"/>
                </a:lnTo>
                <a:lnTo>
                  <a:pt x="337" y="378"/>
                </a:lnTo>
                <a:lnTo>
                  <a:pt x="333" y="382"/>
                </a:lnTo>
                <a:lnTo>
                  <a:pt x="331" y="384"/>
                </a:lnTo>
                <a:lnTo>
                  <a:pt x="329" y="386"/>
                </a:lnTo>
                <a:lnTo>
                  <a:pt x="325" y="388"/>
                </a:lnTo>
                <a:lnTo>
                  <a:pt x="321" y="390"/>
                </a:lnTo>
                <a:lnTo>
                  <a:pt x="318" y="390"/>
                </a:lnTo>
                <a:lnTo>
                  <a:pt x="312" y="390"/>
                </a:lnTo>
                <a:lnTo>
                  <a:pt x="312" y="392"/>
                </a:lnTo>
                <a:lnTo>
                  <a:pt x="310" y="392"/>
                </a:lnTo>
                <a:lnTo>
                  <a:pt x="304" y="392"/>
                </a:lnTo>
                <a:lnTo>
                  <a:pt x="304" y="392"/>
                </a:lnTo>
                <a:lnTo>
                  <a:pt x="300" y="394"/>
                </a:lnTo>
                <a:lnTo>
                  <a:pt x="300" y="394"/>
                </a:lnTo>
                <a:lnTo>
                  <a:pt x="300" y="392"/>
                </a:lnTo>
                <a:lnTo>
                  <a:pt x="300" y="392"/>
                </a:lnTo>
                <a:lnTo>
                  <a:pt x="302" y="392"/>
                </a:lnTo>
                <a:lnTo>
                  <a:pt x="302" y="390"/>
                </a:lnTo>
                <a:lnTo>
                  <a:pt x="302" y="390"/>
                </a:lnTo>
                <a:lnTo>
                  <a:pt x="300" y="390"/>
                </a:lnTo>
                <a:lnTo>
                  <a:pt x="293" y="392"/>
                </a:lnTo>
                <a:lnTo>
                  <a:pt x="289" y="396"/>
                </a:lnTo>
                <a:lnTo>
                  <a:pt x="291" y="396"/>
                </a:lnTo>
                <a:lnTo>
                  <a:pt x="293" y="398"/>
                </a:lnTo>
                <a:lnTo>
                  <a:pt x="300" y="398"/>
                </a:lnTo>
                <a:lnTo>
                  <a:pt x="293" y="401"/>
                </a:lnTo>
                <a:lnTo>
                  <a:pt x="293" y="401"/>
                </a:lnTo>
                <a:lnTo>
                  <a:pt x="291" y="401"/>
                </a:lnTo>
                <a:lnTo>
                  <a:pt x="291" y="403"/>
                </a:lnTo>
                <a:lnTo>
                  <a:pt x="291" y="405"/>
                </a:lnTo>
                <a:lnTo>
                  <a:pt x="291" y="405"/>
                </a:lnTo>
                <a:lnTo>
                  <a:pt x="291" y="405"/>
                </a:lnTo>
                <a:lnTo>
                  <a:pt x="289" y="405"/>
                </a:lnTo>
                <a:lnTo>
                  <a:pt x="289" y="401"/>
                </a:lnTo>
                <a:lnTo>
                  <a:pt x="289" y="401"/>
                </a:lnTo>
                <a:lnTo>
                  <a:pt x="291" y="398"/>
                </a:lnTo>
                <a:lnTo>
                  <a:pt x="289" y="398"/>
                </a:lnTo>
                <a:lnTo>
                  <a:pt x="287" y="398"/>
                </a:lnTo>
                <a:lnTo>
                  <a:pt x="281" y="401"/>
                </a:lnTo>
                <a:lnTo>
                  <a:pt x="281" y="403"/>
                </a:lnTo>
                <a:lnTo>
                  <a:pt x="274" y="405"/>
                </a:lnTo>
                <a:lnTo>
                  <a:pt x="266" y="407"/>
                </a:lnTo>
                <a:lnTo>
                  <a:pt x="264" y="407"/>
                </a:lnTo>
                <a:lnTo>
                  <a:pt x="260" y="409"/>
                </a:lnTo>
                <a:lnTo>
                  <a:pt x="260" y="409"/>
                </a:lnTo>
                <a:lnTo>
                  <a:pt x="260" y="409"/>
                </a:lnTo>
                <a:lnTo>
                  <a:pt x="262" y="407"/>
                </a:lnTo>
                <a:lnTo>
                  <a:pt x="264" y="407"/>
                </a:lnTo>
                <a:lnTo>
                  <a:pt x="264" y="407"/>
                </a:lnTo>
                <a:lnTo>
                  <a:pt x="264" y="405"/>
                </a:lnTo>
                <a:lnTo>
                  <a:pt x="264" y="405"/>
                </a:lnTo>
                <a:lnTo>
                  <a:pt x="262" y="405"/>
                </a:lnTo>
                <a:lnTo>
                  <a:pt x="262" y="405"/>
                </a:lnTo>
                <a:lnTo>
                  <a:pt x="260" y="407"/>
                </a:lnTo>
                <a:lnTo>
                  <a:pt x="256" y="411"/>
                </a:lnTo>
                <a:lnTo>
                  <a:pt x="247" y="419"/>
                </a:lnTo>
                <a:lnTo>
                  <a:pt x="245" y="424"/>
                </a:lnTo>
                <a:lnTo>
                  <a:pt x="245" y="428"/>
                </a:lnTo>
                <a:lnTo>
                  <a:pt x="243" y="428"/>
                </a:lnTo>
                <a:lnTo>
                  <a:pt x="243" y="428"/>
                </a:lnTo>
                <a:lnTo>
                  <a:pt x="243" y="428"/>
                </a:lnTo>
                <a:lnTo>
                  <a:pt x="243" y="430"/>
                </a:lnTo>
                <a:lnTo>
                  <a:pt x="239" y="434"/>
                </a:lnTo>
                <a:lnTo>
                  <a:pt x="235" y="438"/>
                </a:lnTo>
                <a:lnTo>
                  <a:pt x="230" y="438"/>
                </a:lnTo>
                <a:lnTo>
                  <a:pt x="228" y="440"/>
                </a:lnTo>
                <a:lnTo>
                  <a:pt x="218" y="440"/>
                </a:lnTo>
                <a:lnTo>
                  <a:pt x="216" y="440"/>
                </a:lnTo>
                <a:lnTo>
                  <a:pt x="210" y="443"/>
                </a:lnTo>
                <a:lnTo>
                  <a:pt x="199" y="440"/>
                </a:lnTo>
                <a:lnTo>
                  <a:pt x="201" y="443"/>
                </a:lnTo>
                <a:lnTo>
                  <a:pt x="199" y="449"/>
                </a:lnTo>
                <a:lnTo>
                  <a:pt x="197" y="453"/>
                </a:lnTo>
                <a:lnTo>
                  <a:pt x="197" y="453"/>
                </a:lnTo>
                <a:lnTo>
                  <a:pt x="195" y="455"/>
                </a:lnTo>
                <a:lnTo>
                  <a:pt x="193" y="453"/>
                </a:lnTo>
                <a:lnTo>
                  <a:pt x="195" y="453"/>
                </a:lnTo>
                <a:lnTo>
                  <a:pt x="193" y="453"/>
                </a:lnTo>
                <a:lnTo>
                  <a:pt x="191" y="455"/>
                </a:lnTo>
                <a:lnTo>
                  <a:pt x="195" y="455"/>
                </a:lnTo>
                <a:lnTo>
                  <a:pt x="197" y="455"/>
                </a:lnTo>
                <a:lnTo>
                  <a:pt x="199" y="457"/>
                </a:lnTo>
                <a:lnTo>
                  <a:pt x="203" y="459"/>
                </a:lnTo>
                <a:lnTo>
                  <a:pt x="212" y="461"/>
                </a:lnTo>
                <a:lnTo>
                  <a:pt x="230" y="472"/>
                </a:lnTo>
                <a:lnTo>
                  <a:pt x="233" y="476"/>
                </a:lnTo>
                <a:lnTo>
                  <a:pt x="235" y="480"/>
                </a:lnTo>
                <a:lnTo>
                  <a:pt x="237" y="482"/>
                </a:lnTo>
                <a:lnTo>
                  <a:pt x="239" y="484"/>
                </a:lnTo>
                <a:lnTo>
                  <a:pt x="247" y="487"/>
                </a:lnTo>
                <a:lnTo>
                  <a:pt x="249" y="487"/>
                </a:lnTo>
                <a:lnTo>
                  <a:pt x="251" y="487"/>
                </a:lnTo>
                <a:lnTo>
                  <a:pt x="256" y="484"/>
                </a:lnTo>
                <a:lnTo>
                  <a:pt x="256" y="487"/>
                </a:lnTo>
                <a:lnTo>
                  <a:pt x="256" y="487"/>
                </a:lnTo>
                <a:lnTo>
                  <a:pt x="262" y="487"/>
                </a:lnTo>
                <a:lnTo>
                  <a:pt x="264" y="487"/>
                </a:lnTo>
                <a:lnTo>
                  <a:pt x="266" y="489"/>
                </a:lnTo>
                <a:lnTo>
                  <a:pt x="264" y="489"/>
                </a:lnTo>
                <a:lnTo>
                  <a:pt x="262" y="493"/>
                </a:lnTo>
                <a:lnTo>
                  <a:pt x="262" y="495"/>
                </a:lnTo>
                <a:lnTo>
                  <a:pt x="266" y="497"/>
                </a:lnTo>
                <a:lnTo>
                  <a:pt x="266" y="497"/>
                </a:lnTo>
                <a:lnTo>
                  <a:pt x="270" y="499"/>
                </a:lnTo>
                <a:lnTo>
                  <a:pt x="274" y="495"/>
                </a:lnTo>
                <a:lnTo>
                  <a:pt x="277" y="495"/>
                </a:lnTo>
                <a:lnTo>
                  <a:pt x="281" y="497"/>
                </a:lnTo>
                <a:lnTo>
                  <a:pt x="285" y="497"/>
                </a:lnTo>
                <a:lnTo>
                  <a:pt x="285" y="497"/>
                </a:lnTo>
                <a:lnTo>
                  <a:pt x="287" y="499"/>
                </a:lnTo>
                <a:lnTo>
                  <a:pt x="287" y="501"/>
                </a:lnTo>
                <a:lnTo>
                  <a:pt x="281" y="503"/>
                </a:lnTo>
                <a:lnTo>
                  <a:pt x="279" y="503"/>
                </a:lnTo>
                <a:lnTo>
                  <a:pt x="274" y="501"/>
                </a:lnTo>
                <a:lnTo>
                  <a:pt x="272" y="499"/>
                </a:lnTo>
                <a:lnTo>
                  <a:pt x="270" y="499"/>
                </a:lnTo>
                <a:lnTo>
                  <a:pt x="266" y="501"/>
                </a:lnTo>
                <a:lnTo>
                  <a:pt x="262" y="499"/>
                </a:lnTo>
                <a:lnTo>
                  <a:pt x="260" y="495"/>
                </a:lnTo>
                <a:lnTo>
                  <a:pt x="260" y="493"/>
                </a:lnTo>
                <a:lnTo>
                  <a:pt x="260" y="493"/>
                </a:lnTo>
                <a:lnTo>
                  <a:pt x="258" y="489"/>
                </a:lnTo>
                <a:lnTo>
                  <a:pt x="256" y="489"/>
                </a:lnTo>
                <a:lnTo>
                  <a:pt x="254" y="489"/>
                </a:lnTo>
                <a:lnTo>
                  <a:pt x="251" y="491"/>
                </a:lnTo>
                <a:lnTo>
                  <a:pt x="254" y="493"/>
                </a:lnTo>
                <a:lnTo>
                  <a:pt x="254" y="495"/>
                </a:lnTo>
                <a:lnTo>
                  <a:pt x="256" y="495"/>
                </a:lnTo>
                <a:lnTo>
                  <a:pt x="258" y="495"/>
                </a:lnTo>
                <a:lnTo>
                  <a:pt x="262" y="499"/>
                </a:lnTo>
                <a:lnTo>
                  <a:pt x="262" y="501"/>
                </a:lnTo>
                <a:lnTo>
                  <a:pt x="264" y="503"/>
                </a:lnTo>
                <a:lnTo>
                  <a:pt x="268" y="501"/>
                </a:lnTo>
                <a:lnTo>
                  <a:pt x="274" y="503"/>
                </a:lnTo>
                <a:lnTo>
                  <a:pt x="274" y="505"/>
                </a:lnTo>
                <a:lnTo>
                  <a:pt x="274" y="508"/>
                </a:lnTo>
                <a:lnTo>
                  <a:pt x="274" y="505"/>
                </a:lnTo>
                <a:lnTo>
                  <a:pt x="272" y="505"/>
                </a:lnTo>
                <a:lnTo>
                  <a:pt x="270" y="505"/>
                </a:lnTo>
                <a:lnTo>
                  <a:pt x="268" y="505"/>
                </a:lnTo>
                <a:lnTo>
                  <a:pt x="268" y="505"/>
                </a:lnTo>
                <a:lnTo>
                  <a:pt x="264" y="510"/>
                </a:lnTo>
                <a:lnTo>
                  <a:pt x="262" y="510"/>
                </a:lnTo>
                <a:lnTo>
                  <a:pt x="258" y="510"/>
                </a:lnTo>
                <a:lnTo>
                  <a:pt x="251" y="510"/>
                </a:lnTo>
                <a:lnTo>
                  <a:pt x="249" y="510"/>
                </a:lnTo>
                <a:lnTo>
                  <a:pt x="247" y="510"/>
                </a:lnTo>
                <a:lnTo>
                  <a:pt x="243" y="510"/>
                </a:lnTo>
                <a:lnTo>
                  <a:pt x="237" y="510"/>
                </a:lnTo>
                <a:lnTo>
                  <a:pt x="230" y="505"/>
                </a:lnTo>
                <a:lnTo>
                  <a:pt x="233" y="505"/>
                </a:lnTo>
                <a:lnTo>
                  <a:pt x="233" y="505"/>
                </a:lnTo>
                <a:lnTo>
                  <a:pt x="233" y="503"/>
                </a:lnTo>
                <a:lnTo>
                  <a:pt x="235" y="499"/>
                </a:lnTo>
                <a:lnTo>
                  <a:pt x="235" y="499"/>
                </a:lnTo>
                <a:lnTo>
                  <a:pt x="235" y="499"/>
                </a:lnTo>
                <a:lnTo>
                  <a:pt x="233" y="497"/>
                </a:lnTo>
                <a:lnTo>
                  <a:pt x="235" y="497"/>
                </a:lnTo>
                <a:lnTo>
                  <a:pt x="237" y="497"/>
                </a:lnTo>
                <a:lnTo>
                  <a:pt x="237" y="497"/>
                </a:lnTo>
                <a:lnTo>
                  <a:pt x="230" y="497"/>
                </a:lnTo>
                <a:lnTo>
                  <a:pt x="224" y="497"/>
                </a:lnTo>
                <a:lnTo>
                  <a:pt x="222" y="499"/>
                </a:lnTo>
                <a:lnTo>
                  <a:pt x="216" y="501"/>
                </a:lnTo>
                <a:lnTo>
                  <a:pt x="214" y="501"/>
                </a:lnTo>
                <a:lnTo>
                  <a:pt x="212" y="501"/>
                </a:lnTo>
                <a:lnTo>
                  <a:pt x="205" y="503"/>
                </a:lnTo>
                <a:lnTo>
                  <a:pt x="205" y="505"/>
                </a:lnTo>
                <a:lnTo>
                  <a:pt x="205" y="505"/>
                </a:lnTo>
                <a:lnTo>
                  <a:pt x="210" y="508"/>
                </a:lnTo>
                <a:lnTo>
                  <a:pt x="210" y="508"/>
                </a:lnTo>
                <a:lnTo>
                  <a:pt x="207" y="508"/>
                </a:lnTo>
                <a:lnTo>
                  <a:pt x="207" y="510"/>
                </a:lnTo>
                <a:lnTo>
                  <a:pt x="203" y="510"/>
                </a:lnTo>
                <a:lnTo>
                  <a:pt x="201" y="508"/>
                </a:lnTo>
                <a:lnTo>
                  <a:pt x="199" y="508"/>
                </a:lnTo>
                <a:lnTo>
                  <a:pt x="197" y="508"/>
                </a:lnTo>
                <a:lnTo>
                  <a:pt x="195" y="510"/>
                </a:lnTo>
                <a:lnTo>
                  <a:pt x="193" y="510"/>
                </a:lnTo>
                <a:lnTo>
                  <a:pt x="191" y="512"/>
                </a:lnTo>
                <a:lnTo>
                  <a:pt x="189" y="514"/>
                </a:lnTo>
                <a:lnTo>
                  <a:pt x="186" y="514"/>
                </a:lnTo>
                <a:lnTo>
                  <a:pt x="182" y="516"/>
                </a:lnTo>
                <a:lnTo>
                  <a:pt x="180" y="518"/>
                </a:lnTo>
                <a:lnTo>
                  <a:pt x="176" y="520"/>
                </a:lnTo>
                <a:lnTo>
                  <a:pt x="174" y="518"/>
                </a:lnTo>
                <a:lnTo>
                  <a:pt x="174" y="518"/>
                </a:lnTo>
                <a:lnTo>
                  <a:pt x="174" y="518"/>
                </a:lnTo>
                <a:lnTo>
                  <a:pt x="172" y="520"/>
                </a:lnTo>
                <a:lnTo>
                  <a:pt x="174" y="520"/>
                </a:lnTo>
                <a:lnTo>
                  <a:pt x="174" y="522"/>
                </a:lnTo>
                <a:lnTo>
                  <a:pt x="182" y="524"/>
                </a:lnTo>
                <a:lnTo>
                  <a:pt x="193" y="526"/>
                </a:lnTo>
                <a:lnTo>
                  <a:pt x="195" y="526"/>
                </a:lnTo>
                <a:lnTo>
                  <a:pt x="199" y="528"/>
                </a:lnTo>
                <a:lnTo>
                  <a:pt x="201" y="528"/>
                </a:lnTo>
                <a:lnTo>
                  <a:pt x="201" y="528"/>
                </a:lnTo>
                <a:lnTo>
                  <a:pt x="199" y="528"/>
                </a:lnTo>
                <a:lnTo>
                  <a:pt x="197" y="528"/>
                </a:lnTo>
                <a:lnTo>
                  <a:pt x="195" y="531"/>
                </a:lnTo>
                <a:lnTo>
                  <a:pt x="193" y="533"/>
                </a:lnTo>
                <a:lnTo>
                  <a:pt x="191" y="533"/>
                </a:lnTo>
                <a:lnTo>
                  <a:pt x="191" y="531"/>
                </a:lnTo>
                <a:lnTo>
                  <a:pt x="189" y="531"/>
                </a:lnTo>
                <a:lnTo>
                  <a:pt x="191" y="533"/>
                </a:lnTo>
                <a:lnTo>
                  <a:pt x="195" y="537"/>
                </a:lnTo>
                <a:lnTo>
                  <a:pt x="197" y="537"/>
                </a:lnTo>
                <a:lnTo>
                  <a:pt x="197" y="539"/>
                </a:lnTo>
                <a:lnTo>
                  <a:pt x="195" y="539"/>
                </a:lnTo>
                <a:lnTo>
                  <a:pt x="195" y="541"/>
                </a:lnTo>
                <a:lnTo>
                  <a:pt x="199" y="543"/>
                </a:lnTo>
                <a:lnTo>
                  <a:pt x="201" y="545"/>
                </a:lnTo>
                <a:lnTo>
                  <a:pt x="212" y="547"/>
                </a:lnTo>
                <a:lnTo>
                  <a:pt x="216" y="547"/>
                </a:lnTo>
                <a:lnTo>
                  <a:pt x="218" y="547"/>
                </a:lnTo>
                <a:lnTo>
                  <a:pt x="218" y="547"/>
                </a:lnTo>
                <a:lnTo>
                  <a:pt x="220" y="547"/>
                </a:lnTo>
                <a:lnTo>
                  <a:pt x="220" y="547"/>
                </a:lnTo>
                <a:lnTo>
                  <a:pt x="220" y="545"/>
                </a:lnTo>
                <a:lnTo>
                  <a:pt x="222" y="545"/>
                </a:lnTo>
                <a:lnTo>
                  <a:pt x="222" y="547"/>
                </a:lnTo>
                <a:lnTo>
                  <a:pt x="228" y="545"/>
                </a:lnTo>
                <a:lnTo>
                  <a:pt x="237" y="545"/>
                </a:lnTo>
                <a:lnTo>
                  <a:pt x="239" y="545"/>
                </a:lnTo>
                <a:lnTo>
                  <a:pt x="243" y="547"/>
                </a:lnTo>
                <a:lnTo>
                  <a:pt x="245" y="549"/>
                </a:lnTo>
                <a:lnTo>
                  <a:pt x="245" y="547"/>
                </a:lnTo>
                <a:lnTo>
                  <a:pt x="245" y="545"/>
                </a:lnTo>
                <a:lnTo>
                  <a:pt x="243" y="545"/>
                </a:lnTo>
                <a:lnTo>
                  <a:pt x="243" y="545"/>
                </a:lnTo>
                <a:lnTo>
                  <a:pt x="241" y="545"/>
                </a:lnTo>
                <a:lnTo>
                  <a:pt x="243" y="543"/>
                </a:lnTo>
                <a:lnTo>
                  <a:pt x="247" y="547"/>
                </a:lnTo>
                <a:lnTo>
                  <a:pt x="249" y="549"/>
                </a:lnTo>
                <a:lnTo>
                  <a:pt x="251" y="549"/>
                </a:lnTo>
                <a:lnTo>
                  <a:pt x="251" y="547"/>
                </a:lnTo>
                <a:lnTo>
                  <a:pt x="256" y="543"/>
                </a:lnTo>
                <a:lnTo>
                  <a:pt x="258" y="543"/>
                </a:lnTo>
                <a:lnTo>
                  <a:pt x="262" y="541"/>
                </a:lnTo>
                <a:lnTo>
                  <a:pt x="264" y="539"/>
                </a:lnTo>
                <a:lnTo>
                  <a:pt x="266" y="539"/>
                </a:lnTo>
                <a:lnTo>
                  <a:pt x="268" y="539"/>
                </a:lnTo>
                <a:lnTo>
                  <a:pt x="272" y="537"/>
                </a:lnTo>
                <a:lnTo>
                  <a:pt x="272" y="537"/>
                </a:lnTo>
                <a:lnTo>
                  <a:pt x="274" y="537"/>
                </a:lnTo>
                <a:lnTo>
                  <a:pt x="277" y="539"/>
                </a:lnTo>
                <a:lnTo>
                  <a:pt x="277" y="539"/>
                </a:lnTo>
                <a:lnTo>
                  <a:pt x="277" y="541"/>
                </a:lnTo>
                <a:lnTo>
                  <a:pt x="279" y="543"/>
                </a:lnTo>
                <a:lnTo>
                  <a:pt x="277" y="543"/>
                </a:lnTo>
                <a:lnTo>
                  <a:pt x="277" y="545"/>
                </a:lnTo>
                <a:lnTo>
                  <a:pt x="274" y="545"/>
                </a:lnTo>
                <a:lnTo>
                  <a:pt x="272" y="547"/>
                </a:lnTo>
                <a:lnTo>
                  <a:pt x="270" y="545"/>
                </a:lnTo>
                <a:lnTo>
                  <a:pt x="268" y="547"/>
                </a:lnTo>
                <a:lnTo>
                  <a:pt x="270" y="547"/>
                </a:lnTo>
                <a:lnTo>
                  <a:pt x="272" y="549"/>
                </a:lnTo>
                <a:lnTo>
                  <a:pt x="274" y="552"/>
                </a:lnTo>
                <a:lnTo>
                  <a:pt x="277" y="558"/>
                </a:lnTo>
                <a:lnTo>
                  <a:pt x="277" y="560"/>
                </a:lnTo>
                <a:lnTo>
                  <a:pt x="279" y="562"/>
                </a:lnTo>
                <a:lnTo>
                  <a:pt x="279" y="564"/>
                </a:lnTo>
                <a:lnTo>
                  <a:pt x="277" y="566"/>
                </a:lnTo>
                <a:lnTo>
                  <a:pt x="274" y="568"/>
                </a:lnTo>
                <a:lnTo>
                  <a:pt x="272" y="570"/>
                </a:lnTo>
                <a:lnTo>
                  <a:pt x="268" y="570"/>
                </a:lnTo>
                <a:lnTo>
                  <a:pt x="262" y="570"/>
                </a:lnTo>
                <a:lnTo>
                  <a:pt x="260" y="570"/>
                </a:lnTo>
                <a:lnTo>
                  <a:pt x="260" y="568"/>
                </a:lnTo>
                <a:lnTo>
                  <a:pt x="258" y="568"/>
                </a:lnTo>
                <a:lnTo>
                  <a:pt x="258" y="568"/>
                </a:lnTo>
                <a:lnTo>
                  <a:pt x="256" y="570"/>
                </a:lnTo>
                <a:lnTo>
                  <a:pt x="251" y="575"/>
                </a:lnTo>
                <a:lnTo>
                  <a:pt x="249" y="577"/>
                </a:lnTo>
                <a:lnTo>
                  <a:pt x="247" y="579"/>
                </a:lnTo>
                <a:lnTo>
                  <a:pt x="245" y="579"/>
                </a:lnTo>
                <a:lnTo>
                  <a:pt x="243" y="581"/>
                </a:lnTo>
                <a:lnTo>
                  <a:pt x="241" y="581"/>
                </a:lnTo>
                <a:lnTo>
                  <a:pt x="241" y="579"/>
                </a:lnTo>
                <a:lnTo>
                  <a:pt x="239" y="579"/>
                </a:lnTo>
                <a:lnTo>
                  <a:pt x="237" y="579"/>
                </a:lnTo>
                <a:lnTo>
                  <a:pt x="235" y="581"/>
                </a:lnTo>
                <a:lnTo>
                  <a:pt x="235" y="581"/>
                </a:lnTo>
                <a:lnTo>
                  <a:pt x="237" y="579"/>
                </a:lnTo>
                <a:lnTo>
                  <a:pt x="237" y="579"/>
                </a:lnTo>
                <a:lnTo>
                  <a:pt x="237" y="579"/>
                </a:lnTo>
                <a:lnTo>
                  <a:pt x="237" y="579"/>
                </a:lnTo>
                <a:lnTo>
                  <a:pt x="235" y="577"/>
                </a:lnTo>
                <a:lnTo>
                  <a:pt x="233" y="575"/>
                </a:lnTo>
                <a:lnTo>
                  <a:pt x="230" y="575"/>
                </a:lnTo>
                <a:lnTo>
                  <a:pt x="226" y="577"/>
                </a:lnTo>
                <a:lnTo>
                  <a:pt x="224" y="577"/>
                </a:lnTo>
                <a:lnTo>
                  <a:pt x="224" y="579"/>
                </a:lnTo>
                <a:lnTo>
                  <a:pt x="226" y="579"/>
                </a:lnTo>
                <a:lnTo>
                  <a:pt x="226" y="581"/>
                </a:lnTo>
                <a:lnTo>
                  <a:pt x="226" y="581"/>
                </a:lnTo>
                <a:lnTo>
                  <a:pt x="222" y="581"/>
                </a:lnTo>
                <a:lnTo>
                  <a:pt x="220" y="581"/>
                </a:lnTo>
                <a:lnTo>
                  <a:pt x="220" y="583"/>
                </a:lnTo>
                <a:lnTo>
                  <a:pt x="220" y="585"/>
                </a:lnTo>
                <a:lnTo>
                  <a:pt x="220" y="587"/>
                </a:lnTo>
                <a:lnTo>
                  <a:pt x="220" y="589"/>
                </a:lnTo>
                <a:lnTo>
                  <a:pt x="222" y="587"/>
                </a:lnTo>
                <a:lnTo>
                  <a:pt x="224" y="587"/>
                </a:lnTo>
                <a:lnTo>
                  <a:pt x="224" y="587"/>
                </a:lnTo>
                <a:lnTo>
                  <a:pt x="222" y="589"/>
                </a:lnTo>
                <a:lnTo>
                  <a:pt x="220" y="589"/>
                </a:lnTo>
                <a:lnTo>
                  <a:pt x="220" y="591"/>
                </a:lnTo>
                <a:lnTo>
                  <a:pt x="220" y="591"/>
                </a:lnTo>
                <a:lnTo>
                  <a:pt x="220" y="593"/>
                </a:lnTo>
                <a:lnTo>
                  <a:pt x="218" y="591"/>
                </a:lnTo>
                <a:lnTo>
                  <a:pt x="218" y="591"/>
                </a:lnTo>
                <a:lnTo>
                  <a:pt x="216" y="591"/>
                </a:lnTo>
                <a:lnTo>
                  <a:pt x="214" y="593"/>
                </a:lnTo>
                <a:lnTo>
                  <a:pt x="212" y="596"/>
                </a:lnTo>
                <a:lnTo>
                  <a:pt x="207" y="602"/>
                </a:lnTo>
                <a:lnTo>
                  <a:pt x="207" y="604"/>
                </a:lnTo>
                <a:lnTo>
                  <a:pt x="207" y="604"/>
                </a:lnTo>
                <a:lnTo>
                  <a:pt x="207" y="604"/>
                </a:lnTo>
                <a:lnTo>
                  <a:pt x="207" y="606"/>
                </a:lnTo>
                <a:lnTo>
                  <a:pt x="205" y="606"/>
                </a:lnTo>
                <a:lnTo>
                  <a:pt x="203" y="606"/>
                </a:lnTo>
                <a:lnTo>
                  <a:pt x="201" y="608"/>
                </a:lnTo>
                <a:lnTo>
                  <a:pt x="203" y="608"/>
                </a:lnTo>
                <a:lnTo>
                  <a:pt x="205" y="610"/>
                </a:lnTo>
                <a:lnTo>
                  <a:pt x="205" y="610"/>
                </a:lnTo>
                <a:lnTo>
                  <a:pt x="201" y="610"/>
                </a:lnTo>
                <a:lnTo>
                  <a:pt x="201" y="610"/>
                </a:lnTo>
                <a:lnTo>
                  <a:pt x="201" y="610"/>
                </a:lnTo>
                <a:lnTo>
                  <a:pt x="201" y="612"/>
                </a:lnTo>
                <a:lnTo>
                  <a:pt x="201" y="612"/>
                </a:lnTo>
                <a:lnTo>
                  <a:pt x="201" y="614"/>
                </a:lnTo>
                <a:lnTo>
                  <a:pt x="203" y="612"/>
                </a:lnTo>
                <a:lnTo>
                  <a:pt x="205" y="614"/>
                </a:lnTo>
                <a:lnTo>
                  <a:pt x="205" y="614"/>
                </a:lnTo>
                <a:lnTo>
                  <a:pt x="203" y="617"/>
                </a:lnTo>
                <a:lnTo>
                  <a:pt x="205" y="619"/>
                </a:lnTo>
                <a:lnTo>
                  <a:pt x="207" y="619"/>
                </a:lnTo>
                <a:lnTo>
                  <a:pt x="207" y="621"/>
                </a:lnTo>
                <a:lnTo>
                  <a:pt x="210" y="623"/>
                </a:lnTo>
                <a:lnTo>
                  <a:pt x="210" y="623"/>
                </a:lnTo>
                <a:lnTo>
                  <a:pt x="212" y="623"/>
                </a:lnTo>
                <a:lnTo>
                  <a:pt x="212" y="621"/>
                </a:lnTo>
                <a:lnTo>
                  <a:pt x="212" y="621"/>
                </a:lnTo>
                <a:lnTo>
                  <a:pt x="212" y="619"/>
                </a:lnTo>
                <a:lnTo>
                  <a:pt x="214" y="619"/>
                </a:lnTo>
                <a:lnTo>
                  <a:pt x="214" y="619"/>
                </a:lnTo>
                <a:lnTo>
                  <a:pt x="214" y="621"/>
                </a:lnTo>
                <a:lnTo>
                  <a:pt x="212" y="621"/>
                </a:lnTo>
                <a:lnTo>
                  <a:pt x="214" y="621"/>
                </a:lnTo>
                <a:lnTo>
                  <a:pt x="214" y="623"/>
                </a:lnTo>
                <a:lnTo>
                  <a:pt x="216" y="621"/>
                </a:lnTo>
                <a:lnTo>
                  <a:pt x="216" y="621"/>
                </a:lnTo>
                <a:lnTo>
                  <a:pt x="216" y="623"/>
                </a:lnTo>
                <a:lnTo>
                  <a:pt x="216" y="623"/>
                </a:lnTo>
                <a:lnTo>
                  <a:pt x="218" y="623"/>
                </a:lnTo>
                <a:lnTo>
                  <a:pt x="220" y="623"/>
                </a:lnTo>
                <a:lnTo>
                  <a:pt x="220" y="623"/>
                </a:lnTo>
                <a:lnTo>
                  <a:pt x="218" y="625"/>
                </a:lnTo>
                <a:lnTo>
                  <a:pt x="214" y="625"/>
                </a:lnTo>
                <a:lnTo>
                  <a:pt x="216" y="627"/>
                </a:lnTo>
                <a:lnTo>
                  <a:pt x="216" y="627"/>
                </a:lnTo>
                <a:lnTo>
                  <a:pt x="220" y="627"/>
                </a:lnTo>
                <a:lnTo>
                  <a:pt x="226" y="627"/>
                </a:lnTo>
                <a:lnTo>
                  <a:pt x="233" y="629"/>
                </a:lnTo>
                <a:lnTo>
                  <a:pt x="235" y="625"/>
                </a:lnTo>
                <a:lnTo>
                  <a:pt x="237" y="627"/>
                </a:lnTo>
                <a:lnTo>
                  <a:pt x="237" y="627"/>
                </a:lnTo>
                <a:lnTo>
                  <a:pt x="237" y="627"/>
                </a:lnTo>
                <a:lnTo>
                  <a:pt x="235" y="627"/>
                </a:lnTo>
                <a:lnTo>
                  <a:pt x="233" y="629"/>
                </a:lnTo>
                <a:lnTo>
                  <a:pt x="237" y="629"/>
                </a:lnTo>
                <a:lnTo>
                  <a:pt x="239" y="629"/>
                </a:lnTo>
                <a:lnTo>
                  <a:pt x="241" y="631"/>
                </a:lnTo>
                <a:lnTo>
                  <a:pt x="239" y="633"/>
                </a:lnTo>
                <a:lnTo>
                  <a:pt x="235" y="633"/>
                </a:lnTo>
                <a:lnTo>
                  <a:pt x="235" y="633"/>
                </a:lnTo>
                <a:lnTo>
                  <a:pt x="233" y="631"/>
                </a:lnTo>
                <a:lnTo>
                  <a:pt x="233" y="631"/>
                </a:lnTo>
                <a:lnTo>
                  <a:pt x="233" y="631"/>
                </a:lnTo>
                <a:lnTo>
                  <a:pt x="230" y="631"/>
                </a:lnTo>
                <a:lnTo>
                  <a:pt x="226" y="633"/>
                </a:lnTo>
                <a:lnTo>
                  <a:pt x="226" y="633"/>
                </a:lnTo>
                <a:lnTo>
                  <a:pt x="226" y="633"/>
                </a:lnTo>
                <a:lnTo>
                  <a:pt x="228" y="631"/>
                </a:lnTo>
                <a:lnTo>
                  <a:pt x="226" y="631"/>
                </a:lnTo>
                <a:lnTo>
                  <a:pt x="226" y="629"/>
                </a:lnTo>
                <a:lnTo>
                  <a:pt x="224" y="629"/>
                </a:lnTo>
                <a:lnTo>
                  <a:pt x="222" y="627"/>
                </a:lnTo>
                <a:lnTo>
                  <a:pt x="220" y="627"/>
                </a:lnTo>
                <a:lnTo>
                  <a:pt x="218" y="627"/>
                </a:lnTo>
                <a:lnTo>
                  <a:pt x="218" y="631"/>
                </a:lnTo>
                <a:lnTo>
                  <a:pt x="212" y="635"/>
                </a:lnTo>
                <a:lnTo>
                  <a:pt x="214" y="635"/>
                </a:lnTo>
                <a:lnTo>
                  <a:pt x="216" y="635"/>
                </a:lnTo>
                <a:lnTo>
                  <a:pt x="218" y="635"/>
                </a:lnTo>
                <a:lnTo>
                  <a:pt x="216" y="637"/>
                </a:lnTo>
                <a:lnTo>
                  <a:pt x="216" y="637"/>
                </a:lnTo>
                <a:lnTo>
                  <a:pt x="218" y="640"/>
                </a:lnTo>
                <a:lnTo>
                  <a:pt x="220" y="640"/>
                </a:lnTo>
                <a:lnTo>
                  <a:pt x="222" y="640"/>
                </a:lnTo>
                <a:lnTo>
                  <a:pt x="224" y="644"/>
                </a:lnTo>
                <a:lnTo>
                  <a:pt x="230" y="648"/>
                </a:lnTo>
                <a:lnTo>
                  <a:pt x="230" y="648"/>
                </a:lnTo>
                <a:lnTo>
                  <a:pt x="230" y="650"/>
                </a:lnTo>
                <a:lnTo>
                  <a:pt x="233" y="650"/>
                </a:lnTo>
                <a:lnTo>
                  <a:pt x="237" y="650"/>
                </a:lnTo>
                <a:lnTo>
                  <a:pt x="243" y="650"/>
                </a:lnTo>
                <a:lnTo>
                  <a:pt x="247" y="648"/>
                </a:lnTo>
                <a:lnTo>
                  <a:pt x="249" y="648"/>
                </a:lnTo>
                <a:lnTo>
                  <a:pt x="254" y="648"/>
                </a:lnTo>
                <a:lnTo>
                  <a:pt x="254" y="646"/>
                </a:lnTo>
                <a:lnTo>
                  <a:pt x="254" y="644"/>
                </a:lnTo>
                <a:lnTo>
                  <a:pt x="254" y="642"/>
                </a:lnTo>
                <a:lnTo>
                  <a:pt x="254" y="642"/>
                </a:lnTo>
                <a:lnTo>
                  <a:pt x="251" y="642"/>
                </a:lnTo>
                <a:lnTo>
                  <a:pt x="251" y="640"/>
                </a:lnTo>
                <a:lnTo>
                  <a:pt x="254" y="637"/>
                </a:lnTo>
                <a:lnTo>
                  <a:pt x="258" y="633"/>
                </a:lnTo>
                <a:lnTo>
                  <a:pt x="258" y="633"/>
                </a:lnTo>
                <a:lnTo>
                  <a:pt x="260" y="631"/>
                </a:lnTo>
                <a:lnTo>
                  <a:pt x="260" y="631"/>
                </a:lnTo>
                <a:lnTo>
                  <a:pt x="262" y="631"/>
                </a:lnTo>
                <a:lnTo>
                  <a:pt x="262" y="631"/>
                </a:lnTo>
                <a:lnTo>
                  <a:pt x="258" y="633"/>
                </a:lnTo>
                <a:lnTo>
                  <a:pt x="256" y="637"/>
                </a:lnTo>
                <a:lnTo>
                  <a:pt x="256" y="642"/>
                </a:lnTo>
                <a:lnTo>
                  <a:pt x="258" y="644"/>
                </a:lnTo>
                <a:lnTo>
                  <a:pt x="260" y="648"/>
                </a:lnTo>
                <a:lnTo>
                  <a:pt x="262" y="652"/>
                </a:lnTo>
                <a:lnTo>
                  <a:pt x="264" y="656"/>
                </a:lnTo>
                <a:lnTo>
                  <a:pt x="264" y="656"/>
                </a:lnTo>
                <a:lnTo>
                  <a:pt x="262" y="658"/>
                </a:lnTo>
                <a:lnTo>
                  <a:pt x="262" y="661"/>
                </a:lnTo>
                <a:lnTo>
                  <a:pt x="260" y="663"/>
                </a:lnTo>
                <a:lnTo>
                  <a:pt x="262" y="665"/>
                </a:lnTo>
                <a:lnTo>
                  <a:pt x="262" y="667"/>
                </a:lnTo>
                <a:lnTo>
                  <a:pt x="264" y="667"/>
                </a:lnTo>
                <a:lnTo>
                  <a:pt x="266" y="667"/>
                </a:lnTo>
                <a:lnTo>
                  <a:pt x="264" y="667"/>
                </a:lnTo>
                <a:lnTo>
                  <a:pt x="264" y="669"/>
                </a:lnTo>
                <a:lnTo>
                  <a:pt x="264" y="671"/>
                </a:lnTo>
                <a:lnTo>
                  <a:pt x="264" y="673"/>
                </a:lnTo>
                <a:lnTo>
                  <a:pt x="262" y="673"/>
                </a:lnTo>
                <a:lnTo>
                  <a:pt x="260" y="675"/>
                </a:lnTo>
                <a:lnTo>
                  <a:pt x="258" y="675"/>
                </a:lnTo>
                <a:lnTo>
                  <a:pt x="264" y="677"/>
                </a:lnTo>
                <a:lnTo>
                  <a:pt x="270" y="675"/>
                </a:lnTo>
                <a:lnTo>
                  <a:pt x="270" y="673"/>
                </a:lnTo>
                <a:lnTo>
                  <a:pt x="270" y="673"/>
                </a:lnTo>
                <a:lnTo>
                  <a:pt x="272" y="673"/>
                </a:lnTo>
                <a:lnTo>
                  <a:pt x="272" y="673"/>
                </a:lnTo>
                <a:lnTo>
                  <a:pt x="277" y="671"/>
                </a:lnTo>
                <a:lnTo>
                  <a:pt x="279" y="671"/>
                </a:lnTo>
                <a:lnTo>
                  <a:pt x="281" y="669"/>
                </a:lnTo>
                <a:lnTo>
                  <a:pt x="283" y="669"/>
                </a:lnTo>
                <a:lnTo>
                  <a:pt x="285" y="667"/>
                </a:lnTo>
                <a:lnTo>
                  <a:pt x="285" y="669"/>
                </a:lnTo>
                <a:lnTo>
                  <a:pt x="287" y="671"/>
                </a:lnTo>
                <a:lnTo>
                  <a:pt x="291" y="671"/>
                </a:lnTo>
                <a:lnTo>
                  <a:pt x="291" y="671"/>
                </a:lnTo>
                <a:lnTo>
                  <a:pt x="293" y="671"/>
                </a:lnTo>
                <a:lnTo>
                  <a:pt x="295" y="671"/>
                </a:lnTo>
                <a:lnTo>
                  <a:pt x="298" y="673"/>
                </a:lnTo>
                <a:lnTo>
                  <a:pt x="300" y="673"/>
                </a:lnTo>
                <a:lnTo>
                  <a:pt x="304" y="679"/>
                </a:lnTo>
                <a:lnTo>
                  <a:pt x="306" y="682"/>
                </a:lnTo>
                <a:lnTo>
                  <a:pt x="308" y="679"/>
                </a:lnTo>
                <a:lnTo>
                  <a:pt x="308" y="677"/>
                </a:lnTo>
                <a:lnTo>
                  <a:pt x="306" y="673"/>
                </a:lnTo>
                <a:lnTo>
                  <a:pt x="306" y="673"/>
                </a:lnTo>
                <a:lnTo>
                  <a:pt x="308" y="671"/>
                </a:lnTo>
                <a:lnTo>
                  <a:pt x="308" y="669"/>
                </a:lnTo>
                <a:lnTo>
                  <a:pt x="308" y="669"/>
                </a:lnTo>
                <a:lnTo>
                  <a:pt x="308" y="669"/>
                </a:lnTo>
                <a:lnTo>
                  <a:pt x="310" y="669"/>
                </a:lnTo>
                <a:lnTo>
                  <a:pt x="312" y="667"/>
                </a:lnTo>
                <a:lnTo>
                  <a:pt x="312" y="667"/>
                </a:lnTo>
                <a:lnTo>
                  <a:pt x="316" y="667"/>
                </a:lnTo>
                <a:lnTo>
                  <a:pt x="318" y="669"/>
                </a:lnTo>
                <a:lnTo>
                  <a:pt x="316" y="669"/>
                </a:lnTo>
                <a:lnTo>
                  <a:pt x="314" y="669"/>
                </a:lnTo>
                <a:lnTo>
                  <a:pt x="312" y="669"/>
                </a:lnTo>
                <a:lnTo>
                  <a:pt x="312" y="669"/>
                </a:lnTo>
                <a:lnTo>
                  <a:pt x="312" y="671"/>
                </a:lnTo>
                <a:lnTo>
                  <a:pt x="312" y="673"/>
                </a:lnTo>
                <a:lnTo>
                  <a:pt x="312" y="673"/>
                </a:lnTo>
                <a:lnTo>
                  <a:pt x="314" y="675"/>
                </a:lnTo>
                <a:lnTo>
                  <a:pt x="316" y="675"/>
                </a:lnTo>
                <a:lnTo>
                  <a:pt x="318" y="675"/>
                </a:lnTo>
                <a:lnTo>
                  <a:pt x="323" y="673"/>
                </a:lnTo>
                <a:lnTo>
                  <a:pt x="331" y="671"/>
                </a:lnTo>
                <a:lnTo>
                  <a:pt x="333" y="669"/>
                </a:lnTo>
                <a:lnTo>
                  <a:pt x="335" y="665"/>
                </a:lnTo>
                <a:lnTo>
                  <a:pt x="335" y="669"/>
                </a:lnTo>
                <a:lnTo>
                  <a:pt x="333" y="673"/>
                </a:lnTo>
                <a:lnTo>
                  <a:pt x="333" y="673"/>
                </a:lnTo>
                <a:lnTo>
                  <a:pt x="333" y="673"/>
                </a:lnTo>
                <a:lnTo>
                  <a:pt x="329" y="675"/>
                </a:lnTo>
                <a:lnTo>
                  <a:pt x="327" y="679"/>
                </a:lnTo>
                <a:lnTo>
                  <a:pt x="325" y="679"/>
                </a:lnTo>
                <a:lnTo>
                  <a:pt x="325" y="682"/>
                </a:lnTo>
                <a:lnTo>
                  <a:pt x="327" y="684"/>
                </a:lnTo>
                <a:lnTo>
                  <a:pt x="327" y="684"/>
                </a:lnTo>
                <a:lnTo>
                  <a:pt x="329" y="684"/>
                </a:lnTo>
                <a:lnTo>
                  <a:pt x="331" y="686"/>
                </a:lnTo>
                <a:lnTo>
                  <a:pt x="327" y="686"/>
                </a:lnTo>
                <a:lnTo>
                  <a:pt x="325" y="686"/>
                </a:lnTo>
                <a:lnTo>
                  <a:pt x="325" y="688"/>
                </a:lnTo>
                <a:lnTo>
                  <a:pt x="325" y="692"/>
                </a:lnTo>
                <a:lnTo>
                  <a:pt x="323" y="694"/>
                </a:lnTo>
                <a:lnTo>
                  <a:pt x="323" y="696"/>
                </a:lnTo>
                <a:lnTo>
                  <a:pt x="323" y="696"/>
                </a:lnTo>
                <a:lnTo>
                  <a:pt x="325" y="698"/>
                </a:lnTo>
                <a:lnTo>
                  <a:pt x="325" y="698"/>
                </a:lnTo>
                <a:lnTo>
                  <a:pt x="325" y="698"/>
                </a:lnTo>
                <a:lnTo>
                  <a:pt x="327" y="698"/>
                </a:lnTo>
                <a:lnTo>
                  <a:pt x="327" y="698"/>
                </a:lnTo>
                <a:lnTo>
                  <a:pt x="325" y="700"/>
                </a:lnTo>
                <a:lnTo>
                  <a:pt x="325" y="700"/>
                </a:lnTo>
                <a:lnTo>
                  <a:pt x="323" y="698"/>
                </a:lnTo>
                <a:lnTo>
                  <a:pt x="323" y="698"/>
                </a:lnTo>
                <a:lnTo>
                  <a:pt x="323" y="698"/>
                </a:lnTo>
                <a:lnTo>
                  <a:pt x="321" y="698"/>
                </a:lnTo>
                <a:lnTo>
                  <a:pt x="321" y="698"/>
                </a:lnTo>
                <a:lnTo>
                  <a:pt x="318" y="700"/>
                </a:lnTo>
                <a:lnTo>
                  <a:pt x="316" y="702"/>
                </a:lnTo>
                <a:lnTo>
                  <a:pt x="316" y="702"/>
                </a:lnTo>
                <a:lnTo>
                  <a:pt x="314" y="705"/>
                </a:lnTo>
                <a:lnTo>
                  <a:pt x="312" y="707"/>
                </a:lnTo>
                <a:lnTo>
                  <a:pt x="310" y="707"/>
                </a:lnTo>
                <a:lnTo>
                  <a:pt x="310" y="709"/>
                </a:lnTo>
                <a:lnTo>
                  <a:pt x="308" y="709"/>
                </a:lnTo>
                <a:lnTo>
                  <a:pt x="308" y="711"/>
                </a:lnTo>
                <a:lnTo>
                  <a:pt x="308" y="713"/>
                </a:lnTo>
                <a:lnTo>
                  <a:pt x="310" y="713"/>
                </a:lnTo>
                <a:lnTo>
                  <a:pt x="308" y="713"/>
                </a:lnTo>
                <a:lnTo>
                  <a:pt x="308" y="715"/>
                </a:lnTo>
                <a:lnTo>
                  <a:pt x="308" y="713"/>
                </a:lnTo>
                <a:lnTo>
                  <a:pt x="306" y="713"/>
                </a:lnTo>
                <a:lnTo>
                  <a:pt x="306" y="713"/>
                </a:lnTo>
                <a:lnTo>
                  <a:pt x="306" y="713"/>
                </a:lnTo>
                <a:lnTo>
                  <a:pt x="304" y="713"/>
                </a:lnTo>
                <a:lnTo>
                  <a:pt x="302" y="715"/>
                </a:lnTo>
                <a:lnTo>
                  <a:pt x="300" y="717"/>
                </a:lnTo>
                <a:lnTo>
                  <a:pt x="293" y="719"/>
                </a:lnTo>
                <a:lnTo>
                  <a:pt x="289" y="721"/>
                </a:lnTo>
                <a:lnTo>
                  <a:pt x="287" y="721"/>
                </a:lnTo>
                <a:lnTo>
                  <a:pt x="285" y="723"/>
                </a:lnTo>
                <a:lnTo>
                  <a:pt x="285" y="726"/>
                </a:lnTo>
                <a:lnTo>
                  <a:pt x="283" y="728"/>
                </a:lnTo>
                <a:lnTo>
                  <a:pt x="283" y="730"/>
                </a:lnTo>
                <a:lnTo>
                  <a:pt x="283" y="730"/>
                </a:lnTo>
                <a:lnTo>
                  <a:pt x="283" y="732"/>
                </a:lnTo>
                <a:lnTo>
                  <a:pt x="283" y="732"/>
                </a:lnTo>
                <a:lnTo>
                  <a:pt x="285" y="732"/>
                </a:lnTo>
                <a:lnTo>
                  <a:pt x="285" y="734"/>
                </a:lnTo>
                <a:lnTo>
                  <a:pt x="285" y="734"/>
                </a:lnTo>
                <a:lnTo>
                  <a:pt x="285" y="734"/>
                </a:lnTo>
                <a:lnTo>
                  <a:pt x="283" y="734"/>
                </a:lnTo>
                <a:lnTo>
                  <a:pt x="283" y="734"/>
                </a:lnTo>
                <a:lnTo>
                  <a:pt x="283" y="734"/>
                </a:lnTo>
                <a:lnTo>
                  <a:pt x="281" y="732"/>
                </a:lnTo>
                <a:lnTo>
                  <a:pt x="279" y="732"/>
                </a:lnTo>
                <a:lnTo>
                  <a:pt x="279" y="734"/>
                </a:lnTo>
                <a:lnTo>
                  <a:pt x="279" y="734"/>
                </a:lnTo>
                <a:lnTo>
                  <a:pt x="279" y="736"/>
                </a:lnTo>
                <a:lnTo>
                  <a:pt x="279" y="736"/>
                </a:lnTo>
                <a:lnTo>
                  <a:pt x="277" y="734"/>
                </a:lnTo>
                <a:lnTo>
                  <a:pt x="274" y="732"/>
                </a:lnTo>
                <a:lnTo>
                  <a:pt x="274" y="732"/>
                </a:lnTo>
                <a:lnTo>
                  <a:pt x="277" y="732"/>
                </a:lnTo>
                <a:lnTo>
                  <a:pt x="277" y="730"/>
                </a:lnTo>
                <a:lnTo>
                  <a:pt x="277" y="730"/>
                </a:lnTo>
                <a:lnTo>
                  <a:pt x="277" y="730"/>
                </a:lnTo>
                <a:lnTo>
                  <a:pt x="272" y="732"/>
                </a:lnTo>
                <a:lnTo>
                  <a:pt x="272" y="732"/>
                </a:lnTo>
                <a:lnTo>
                  <a:pt x="272" y="730"/>
                </a:lnTo>
                <a:lnTo>
                  <a:pt x="272" y="730"/>
                </a:lnTo>
                <a:lnTo>
                  <a:pt x="272" y="730"/>
                </a:lnTo>
                <a:lnTo>
                  <a:pt x="266" y="732"/>
                </a:lnTo>
                <a:lnTo>
                  <a:pt x="262" y="734"/>
                </a:lnTo>
                <a:lnTo>
                  <a:pt x="258" y="736"/>
                </a:lnTo>
                <a:lnTo>
                  <a:pt x="256" y="738"/>
                </a:lnTo>
                <a:lnTo>
                  <a:pt x="254" y="740"/>
                </a:lnTo>
                <a:lnTo>
                  <a:pt x="251" y="742"/>
                </a:lnTo>
                <a:lnTo>
                  <a:pt x="249" y="744"/>
                </a:lnTo>
                <a:lnTo>
                  <a:pt x="249" y="744"/>
                </a:lnTo>
                <a:lnTo>
                  <a:pt x="247" y="747"/>
                </a:lnTo>
                <a:lnTo>
                  <a:pt x="247" y="747"/>
                </a:lnTo>
                <a:lnTo>
                  <a:pt x="247" y="747"/>
                </a:lnTo>
                <a:lnTo>
                  <a:pt x="245" y="747"/>
                </a:lnTo>
                <a:lnTo>
                  <a:pt x="245" y="747"/>
                </a:lnTo>
                <a:lnTo>
                  <a:pt x="245" y="747"/>
                </a:lnTo>
                <a:lnTo>
                  <a:pt x="243" y="749"/>
                </a:lnTo>
                <a:lnTo>
                  <a:pt x="241" y="749"/>
                </a:lnTo>
                <a:lnTo>
                  <a:pt x="241" y="749"/>
                </a:lnTo>
                <a:lnTo>
                  <a:pt x="243" y="751"/>
                </a:lnTo>
                <a:lnTo>
                  <a:pt x="241" y="751"/>
                </a:lnTo>
                <a:lnTo>
                  <a:pt x="241" y="753"/>
                </a:lnTo>
                <a:lnTo>
                  <a:pt x="241" y="753"/>
                </a:lnTo>
                <a:lnTo>
                  <a:pt x="243" y="753"/>
                </a:lnTo>
                <a:lnTo>
                  <a:pt x="243" y="753"/>
                </a:lnTo>
                <a:lnTo>
                  <a:pt x="245" y="753"/>
                </a:lnTo>
                <a:lnTo>
                  <a:pt x="245" y="751"/>
                </a:lnTo>
                <a:lnTo>
                  <a:pt x="245" y="749"/>
                </a:lnTo>
                <a:lnTo>
                  <a:pt x="245" y="749"/>
                </a:lnTo>
                <a:lnTo>
                  <a:pt x="247" y="749"/>
                </a:lnTo>
                <a:lnTo>
                  <a:pt x="247" y="751"/>
                </a:lnTo>
                <a:lnTo>
                  <a:pt x="249" y="751"/>
                </a:lnTo>
                <a:lnTo>
                  <a:pt x="251" y="751"/>
                </a:lnTo>
                <a:lnTo>
                  <a:pt x="251" y="749"/>
                </a:lnTo>
                <a:lnTo>
                  <a:pt x="251" y="749"/>
                </a:lnTo>
                <a:lnTo>
                  <a:pt x="251" y="747"/>
                </a:lnTo>
                <a:lnTo>
                  <a:pt x="251" y="744"/>
                </a:lnTo>
                <a:lnTo>
                  <a:pt x="254" y="744"/>
                </a:lnTo>
                <a:lnTo>
                  <a:pt x="254" y="747"/>
                </a:lnTo>
                <a:lnTo>
                  <a:pt x="256" y="747"/>
                </a:lnTo>
                <a:lnTo>
                  <a:pt x="256" y="749"/>
                </a:lnTo>
                <a:lnTo>
                  <a:pt x="254" y="749"/>
                </a:lnTo>
                <a:lnTo>
                  <a:pt x="254" y="749"/>
                </a:lnTo>
                <a:lnTo>
                  <a:pt x="254" y="749"/>
                </a:lnTo>
                <a:lnTo>
                  <a:pt x="256" y="749"/>
                </a:lnTo>
                <a:lnTo>
                  <a:pt x="256" y="749"/>
                </a:lnTo>
                <a:lnTo>
                  <a:pt x="258" y="749"/>
                </a:lnTo>
                <a:lnTo>
                  <a:pt x="258" y="749"/>
                </a:lnTo>
                <a:lnTo>
                  <a:pt x="258" y="747"/>
                </a:lnTo>
                <a:lnTo>
                  <a:pt x="260" y="747"/>
                </a:lnTo>
                <a:lnTo>
                  <a:pt x="262" y="747"/>
                </a:lnTo>
                <a:lnTo>
                  <a:pt x="264" y="742"/>
                </a:lnTo>
                <a:lnTo>
                  <a:pt x="264" y="742"/>
                </a:lnTo>
                <a:lnTo>
                  <a:pt x="266" y="740"/>
                </a:lnTo>
                <a:lnTo>
                  <a:pt x="266" y="738"/>
                </a:lnTo>
                <a:lnTo>
                  <a:pt x="266" y="738"/>
                </a:lnTo>
                <a:lnTo>
                  <a:pt x="268" y="738"/>
                </a:lnTo>
                <a:lnTo>
                  <a:pt x="268" y="738"/>
                </a:lnTo>
                <a:lnTo>
                  <a:pt x="270" y="738"/>
                </a:lnTo>
                <a:lnTo>
                  <a:pt x="272" y="738"/>
                </a:lnTo>
                <a:lnTo>
                  <a:pt x="272" y="738"/>
                </a:lnTo>
                <a:lnTo>
                  <a:pt x="272" y="740"/>
                </a:lnTo>
                <a:lnTo>
                  <a:pt x="270" y="738"/>
                </a:lnTo>
                <a:lnTo>
                  <a:pt x="270" y="738"/>
                </a:lnTo>
                <a:lnTo>
                  <a:pt x="270" y="740"/>
                </a:lnTo>
                <a:lnTo>
                  <a:pt x="268" y="740"/>
                </a:lnTo>
                <a:lnTo>
                  <a:pt x="268" y="740"/>
                </a:lnTo>
                <a:lnTo>
                  <a:pt x="268" y="742"/>
                </a:lnTo>
                <a:lnTo>
                  <a:pt x="268" y="742"/>
                </a:lnTo>
                <a:lnTo>
                  <a:pt x="270" y="742"/>
                </a:lnTo>
                <a:lnTo>
                  <a:pt x="272" y="742"/>
                </a:lnTo>
                <a:lnTo>
                  <a:pt x="274" y="742"/>
                </a:lnTo>
                <a:lnTo>
                  <a:pt x="274" y="742"/>
                </a:lnTo>
                <a:lnTo>
                  <a:pt x="277" y="740"/>
                </a:lnTo>
                <a:lnTo>
                  <a:pt x="277" y="740"/>
                </a:lnTo>
                <a:lnTo>
                  <a:pt x="279" y="740"/>
                </a:lnTo>
                <a:lnTo>
                  <a:pt x="279" y="740"/>
                </a:lnTo>
                <a:lnTo>
                  <a:pt x="281" y="740"/>
                </a:lnTo>
                <a:lnTo>
                  <a:pt x="281" y="738"/>
                </a:lnTo>
                <a:lnTo>
                  <a:pt x="281" y="740"/>
                </a:lnTo>
                <a:lnTo>
                  <a:pt x="283" y="740"/>
                </a:lnTo>
                <a:lnTo>
                  <a:pt x="283" y="738"/>
                </a:lnTo>
                <a:lnTo>
                  <a:pt x="283" y="738"/>
                </a:lnTo>
                <a:lnTo>
                  <a:pt x="285" y="738"/>
                </a:lnTo>
                <a:lnTo>
                  <a:pt x="287" y="736"/>
                </a:lnTo>
                <a:lnTo>
                  <a:pt x="289" y="734"/>
                </a:lnTo>
                <a:lnTo>
                  <a:pt x="291" y="734"/>
                </a:lnTo>
                <a:lnTo>
                  <a:pt x="291" y="734"/>
                </a:lnTo>
                <a:lnTo>
                  <a:pt x="291" y="734"/>
                </a:lnTo>
                <a:lnTo>
                  <a:pt x="293" y="734"/>
                </a:lnTo>
                <a:lnTo>
                  <a:pt x="293" y="734"/>
                </a:lnTo>
                <a:lnTo>
                  <a:pt x="293" y="734"/>
                </a:lnTo>
                <a:lnTo>
                  <a:pt x="295" y="734"/>
                </a:lnTo>
                <a:lnTo>
                  <a:pt x="295" y="734"/>
                </a:lnTo>
                <a:lnTo>
                  <a:pt x="295" y="738"/>
                </a:lnTo>
                <a:lnTo>
                  <a:pt x="295" y="738"/>
                </a:lnTo>
                <a:lnTo>
                  <a:pt x="295" y="738"/>
                </a:lnTo>
                <a:lnTo>
                  <a:pt x="295" y="736"/>
                </a:lnTo>
                <a:lnTo>
                  <a:pt x="295" y="736"/>
                </a:lnTo>
                <a:lnTo>
                  <a:pt x="298" y="734"/>
                </a:lnTo>
                <a:lnTo>
                  <a:pt x="298" y="734"/>
                </a:lnTo>
                <a:lnTo>
                  <a:pt x="308" y="730"/>
                </a:lnTo>
                <a:lnTo>
                  <a:pt x="308" y="730"/>
                </a:lnTo>
                <a:lnTo>
                  <a:pt x="310" y="728"/>
                </a:lnTo>
                <a:lnTo>
                  <a:pt x="310" y="726"/>
                </a:lnTo>
                <a:lnTo>
                  <a:pt x="310" y="726"/>
                </a:lnTo>
                <a:lnTo>
                  <a:pt x="310" y="728"/>
                </a:lnTo>
                <a:lnTo>
                  <a:pt x="310" y="728"/>
                </a:lnTo>
                <a:lnTo>
                  <a:pt x="312" y="730"/>
                </a:lnTo>
                <a:lnTo>
                  <a:pt x="312" y="728"/>
                </a:lnTo>
                <a:lnTo>
                  <a:pt x="312" y="728"/>
                </a:lnTo>
                <a:lnTo>
                  <a:pt x="314" y="726"/>
                </a:lnTo>
                <a:lnTo>
                  <a:pt x="314" y="726"/>
                </a:lnTo>
                <a:lnTo>
                  <a:pt x="314" y="726"/>
                </a:lnTo>
                <a:lnTo>
                  <a:pt x="314" y="723"/>
                </a:lnTo>
                <a:lnTo>
                  <a:pt x="312" y="723"/>
                </a:lnTo>
                <a:lnTo>
                  <a:pt x="312" y="723"/>
                </a:lnTo>
                <a:lnTo>
                  <a:pt x="310" y="723"/>
                </a:lnTo>
                <a:lnTo>
                  <a:pt x="310" y="723"/>
                </a:lnTo>
                <a:lnTo>
                  <a:pt x="310" y="723"/>
                </a:lnTo>
                <a:lnTo>
                  <a:pt x="312" y="721"/>
                </a:lnTo>
                <a:lnTo>
                  <a:pt x="314" y="721"/>
                </a:lnTo>
                <a:lnTo>
                  <a:pt x="316" y="721"/>
                </a:lnTo>
                <a:lnTo>
                  <a:pt x="316" y="719"/>
                </a:lnTo>
                <a:lnTo>
                  <a:pt x="318" y="719"/>
                </a:lnTo>
                <a:lnTo>
                  <a:pt x="318" y="719"/>
                </a:lnTo>
                <a:lnTo>
                  <a:pt x="321" y="719"/>
                </a:lnTo>
                <a:lnTo>
                  <a:pt x="321" y="719"/>
                </a:lnTo>
                <a:lnTo>
                  <a:pt x="318" y="719"/>
                </a:lnTo>
                <a:lnTo>
                  <a:pt x="318" y="719"/>
                </a:lnTo>
                <a:lnTo>
                  <a:pt x="318" y="717"/>
                </a:lnTo>
                <a:lnTo>
                  <a:pt x="321" y="717"/>
                </a:lnTo>
                <a:lnTo>
                  <a:pt x="323" y="717"/>
                </a:lnTo>
                <a:lnTo>
                  <a:pt x="323" y="717"/>
                </a:lnTo>
                <a:lnTo>
                  <a:pt x="325" y="717"/>
                </a:lnTo>
                <a:lnTo>
                  <a:pt x="325" y="717"/>
                </a:lnTo>
                <a:lnTo>
                  <a:pt x="325" y="717"/>
                </a:lnTo>
                <a:lnTo>
                  <a:pt x="327" y="715"/>
                </a:lnTo>
                <a:lnTo>
                  <a:pt x="327" y="715"/>
                </a:lnTo>
                <a:lnTo>
                  <a:pt x="327" y="713"/>
                </a:lnTo>
                <a:lnTo>
                  <a:pt x="329" y="713"/>
                </a:lnTo>
                <a:lnTo>
                  <a:pt x="329" y="713"/>
                </a:lnTo>
                <a:lnTo>
                  <a:pt x="331" y="713"/>
                </a:lnTo>
                <a:lnTo>
                  <a:pt x="331" y="713"/>
                </a:lnTo>
                <a:lnTo>
                  <a:pt x="333" y="713"/>
                </a:lnTo>
                <a:lnTo>
                  <a:pt x="333" y="711"/>
                </a:lnTo>
                <a:lnTo>
                  <a:pt x="335" y="711"/>
                </a:lnTo>
                <a:lnTo>
                  <a:pt x="335" y="711"/>
                </a:lnTo>
                <a:lnTo>
                  <a:pt x="335" y="711"/>
                </a:lnTo>
                <a:lnTo>
                  <a:pt x="337" y="709"/>
                </a:lnTo>
                <a:lnTo>
                  <a:pt x="337" y="709"/>
                </a:lnTo>
                <a:lnTo>
                  <a:pt x="339" y="709"/>
                </a:lnTo>
                <a:lnTo>
                  <a:pt x="339" y="709"/>
                </a:lnTo>
                <a:lnTo>
                  <a:pt x="339" y="709"/>
                </a:lnTo>
                <a:lnTo>
                  <a:pt x="342" y="707"/>
                </a:lnTo>
                <a:lnTo>
                  <a:pt x="342" y="705"/>
                </a:lnTo>
                <a:lnTo>
                  <a:pt x="342" y="705"/>
                </a:lnTo>
                <a:lnTo>
                  <a:pt x="342" y="705"/>
                </a:lnTo>
                <a:lnTo>
                  <a:pt x="342" y="702"/>
                </a:lnTo>
                <a:lnTo>
                  <a:pt x="342" y="702"/>
                </a:lnTo>
                <a:lnTo>
                  <a:pt x="342" y="702"/>
                </a:lnTo>
                <a:lnTo>
                  <a:pt x="344" y="700"/>
                </a:lnTo>
                <a:lnTo>
                  <a:pt x="346" y="700"/>
                </a:lnTo>
                <a:lnTo>
                  <a:pt x="346" y="700"/>
                </a:lnTo>
                <a:lnTo>
                  <a:pt x="348" y="700"/>
                </a:lnTo>
                <a:lnTo>
                  <a:pt x="348" y="698"/>
                </a:lnTo>
                <a:lnTo>
                  <a:pt x="348" y="698"/>
                </a:lnTo>
                <a:lnTo>
                  <a:pt x="350" y="698"/>
                </a:lnTo>
                <a:lnTo>
                  <a:pt x="350" y="698"/>
                </a:lnTo>
                <a:lnTo>
                  <a:pt x="352" y="696"/>
                </a:lnTo>
                <a:lnTo>
                  <a:pt x="354" y="696"/>
                </a:lnTo>
                <a:lnTo>
                  <a:pt x="354" y="696"/>
                </a:lnTo>
                <a:lnTo>
                  <a:pt x="354" y="694"/>
                </a:lnTo>
                <a:lnTo>
                  <a:pt x="354" y="694"/>
                </a:lnTo>
                <a:lnTo>
                  <a:pt x="356" y="694"/>
                </a:lnTo>
                <a:lnTo>
                  <a:pt x="358" y="694"/>
                </a:lnTo>
                <a:lnTo>
                  <a:pt x="360" y="692"/>
                </a:lnTo>
                <a:lnTo>
                  <a:pt x="360" y="690"/>
                </a:lnTo>
                <a:lnTo>
                  <a:pt x="362" y="688"/>
                </a:lnTo>
                <a:lnTo>
                  <a:pt x="369" y="688"/>
                </a:lnTo>
                <a:lnTo>
                  <a:pt x="369" y="688"/>
                </a:lnTo>
                <a:lnTo>
                  <a:pt x="369" y="686"/>
                </a:lnTo>
                <a:lnTo>
                  <a:pt x="371" y="686"/>
                </a:lnTo>
                <a:lnTo>
                  <a:pt x="373" y="686"/>
                </a:lnTo>
                <a:lnTo>
                  <a:pt x="373" y="686"/>
                </a:lnTo>
                <a:lnTo>
                  <a:pt x="373" y="684"/>
                </a:lnTo>
                <a:lnTo>
                  <a:pt x="373" y="684"/>
                </a:lnTo>
                <a:lnTo>
                  <a:pt x="373" y="684"/>
                </a:lnTo>
                <a:lnTo>
                  <a:pt x="373" y="684"/>
                </a:lnTo>
                <a:lnTo>
                  <a:pt x="375" y="682"/>
                </a:lnTo>
                <a:lnTo>
                  <a:pt x="375" y="682"/>
                </a:lnTo>
                <a:lnTo>
                  <a:pt x="375" y="679"/>
                </a:lnTo>
                <a:lnTo>
                  <a:pt x="377" y="679"/>
                </a:lnTo>
                <a:lnTo>
                  <a:pt x="379" y="677"/>
                </a:lnTo>
                <a:lnTo>
                  <a:pt x="379" y="677"/>
                </a:lnTo>
                <a:lnTo>
                  <a:pt x="381" y="675"/>
                </a:lnTo>
                <a:lnTo>
                  <a:pt x="381" y="675"/>
                </a:lnTo>
                <a:lnTo>
                  <a:pt x="386" y="673"/>
                </a:lnTo>
                <a:lnTo>
                  <a:pt x="386" y="671"/>
                </a:lnTo>
                <a:lnTo>
                  <a:pt x="386" y="671"/>
                </a:lnTo>
                <a:lnTo>
                  <a:pt x="386" y="671"/>
                </a:lnTo>
                <a:lnTo>
                  <a:pt x="386" y="671"/>
                </a:lnTo>
                <a:lnTo>
                  <a:pt x="386" y="669"/>
                </a:lnTo>
                <a:lnTo>
                  <a:pt x="381" y="667"/>
                </a:lnTo>
                <a:lnTo>
                  <a:pt x="379" y="667"/>
                </a:lnTo>
                <a:lnTo>
                  <a:pt x="377" y="667"/>
                </a:lnTo>
                <a:lnTo>
                  <a:pt x="375" y="665"/>
                </a:lnTo>
                <a:lnTo>
                  <a:pt x="375" y="665"/>
                </a:lnTo>
                <a:lnTo>
                  <a:pt x="375" y="663"/>
                </a:lnTo>
                <a:lnTo>
                  <a:pt x="375" y="661"/>
                </a:lnTo>
                <a:lnTo>
                  <a:pt x="375" y="661"/>
                </a:lnTo>
                <a:lnTo>
                  <a:pt x="379" y="658"/>
                </a:lnTo>
                <a:lnTo>
                  <a:pt x="379" y="656"/>
                </a:lnTo>
                <a:lnTo>
                  <a:pt x="381" y="656"/>
                </a:lnTo>
                <a:lnTo>
                  <a:pt x="381" y="656"/>
                </a:lnTo>
                <a:lnTo>
                  <a:pt x="381" y="654"/>
                </a:lnTo>
                <a:lnTo>
                  <a:pt x="381" y="654"/>
                </a:lnTo>
                <a:lnTo>
                  <a:pt x="381" y="654"/>
                </a:lnTo>
                <a:lnTo>
                  <a:pt x="383" y="652"/>
                </a:lnTo>
                <a:lnTo>
                  <a:pt x="386" y="652"/>
                </a:lnTo>
                <a:lnTo>
                  <a:pt x="386" y="652"/>
                </a:lnTo>
                <a:lnTo>
                  <a:pt x="386" y="652"/>
                </a:lnTo>
                <a:lnTo>
                  <a:pt x="386" y="654"/>
                </a:lnTo>
                <a:lnTo>
                  <a:pt x="386" y="654"/>
                </a:lnTo>
                <a:lnTo>
                  <a:pt x="388" y="654"/>
                </a:lnTo>
                <a:lnTo>
                  <a:pt x="390" y="652"/>
                </a:lnTo>
                <a:lnTo>
                  <a:pt x="390" y="652"/>
                </a:lnTo>
                <a:lnTo>
                  <a:pt x="392" y="652"/>
                </a:lnTo>
                <a:lnTo>
                  <a:pt x="390" y="650"/>
                </a:lnTo>
                <a:lnTo>
                  <a:pt x="388" y="650"/>
                </a:lnTo>
                <a:lnTo>
                  <a:pt x="388" y="650"/>
                </a:lnTo>
                <a:lnTo>
                  <a:pt x="390" y="650"/>
                </a:lnTo>
                <a:lnTo>
                  <a:pt x="394" y="648"/>
                </a:lnTo>
                <a:lnTo>
                  <a:pt x="394" y="648"/>
                </a:lnTo>
                <a:lnTo>
                  <a:pt x="396" y="646"/>
                </a:lnTo>
                <a:lnTo>
                  <a:pt x="396" y="646"/>
                </a:lnTo>
                <a:lnTo>
                  <a:pt x="396" y="646"/>
                </a:lnTo>
                <a:lnTo>
                  <a:pt x="396" y="644"/>
                </a:lnTo>
                <a:lnTo>
                  <a:pt x="394" y="644"/>
                </a:lnTo>
                <a:lnTo>
                  <a:pt x="392" y="642"/>
                </a:lnTo>
                <a:lnTo>
                  <a:pt x="390" y="640"/>
                </a:lnTo>
                <a:lnTo>
                  <a:pt x="392" y="640"/>
                </a:lnTo>
                <a:lnTo>
                  <a:pt x="392" y="640"/>
                </a:lnTo>
                <a:lnTo>
                  <a:pt x="394" y="642"/>
                </a:lnTo>
                <a:lnTo>
                  <a:pt x="396" y="642"/>
                </a:lnTo>
                <a:lnTo>
                  <a:pt x="396" y="642"/>
                </a:lnTo>
                <a:lnTo>
                  <a:pt x="398" y="642"/>
                </a:lnTo>
                <a:lnTo>
                  <a:pt x="400" y="640"/>
                </a:lnTo>
                <a:lnTo>
                  <a:pt x="402" y="640"/>
                </a:lnTo>
                <a:lnTo>
                  <a:pt x="402" y="637"/>
                </a:lnTo>
                <a:lnTo>
                  <a:pt x="400" y="637"/>
                </a:lnTo>
                <a:lnTo>
                  <a:pt x="400" y="637"/>
                </a:lnTo>
                <a:lnTo>
                  <a:pt x="402" y="635"/>
                </a:lnTo>
                <a:lnTo>
                  <a:pt x="407" y="631"/>
                </a:lnTo>
                <a:lnTo>
                  <a:pt x="409" y="631"/>
                </a:lnTo>
                <a:lnTo>
                  <a:pt x="409" y="631"/>
                </a:lnTo>
                <a:lnTo>
                  <a:pt x="409" y="631"/>
                </a:lnTo>
                <a:lnTo>
                  <a:pt x="409" y="629"/>
                </a:lnTo>
                <a:lnTo>
                  <a:pt x="409" y="629"/>
                </a:lnTo>
                <a:lnTo>
                  <a:pt x="409" y="627"/>
                </a:lnTo>
                <a:lnTo>
                  <a:pt x="411" y="625"/>
                </a:lnTo>
                <a:lnTo>
                  <a:pt x="413" y="625"/>
                </a:lnTo>
                <a:lnTo>
                  <a:pt x="417" y="625"/>
                </a:lnTo>
                <a:lnTo>
                  <a:pt x="417" y="623"/>
                </a:lnTo>
                <a:lnTo>
                  <a:pt x="419" y="623"/>
                </a:lnTo>
                <a:lnTo>
                  <a:pt x="421" y="621"/>
                </a:lnTo>
                <a:lnTo>
                  <a:pt x="425" y="619"/>
                </a:lnTo>
                <a:lnTo>
                  <a:pt x="427" y="619"/>
                </a:lnTo>
                <a:lnTo>
                  <a:pt x="427" y="619"/>
                </a:lnTo>
                <a:lnTo>
                  <a:pt x="427" y="619"/>
                </a:lnTo>
                <a:lnTo>
                  <a:pt x="434" y="619"/>
                </a:lnTo>
                <a:lnTo>
                  <a:pt x="436" y="619"/>
                </a:lnTo>
                <a:lnTo>
                  <a:pt x="436" y="619"/>
                </a:lnTo>
                <a:lnTo>
                  <a:pt x="436" y="617"/>
                </a:lnTo>
                <a:lnTo>
                  <a:pt x="438" y="617"/>
                </a:lnTo>
                <a:lnTo>
                  <a:pt x="440" y="614"/>
                </a:lnTo>
                <a:lnTo>
                  <a:pt x="440" y="614"/>
                </a:lnTo>
                <a:lnTo>
                  <a:pt x="442" y="614"/>
                </a:lnTo>
                <a:lnTo>
                  <a:pt x="444" y="614"/>
                </a:lnTo>
                <a:lnTo>
                  <a:pt x="440" y="617"/>
                </a:lnTo>
                <a:lnTo>
                  <a:pt x="438" y="617"/>
                </a:lnTo>
                <a:lnTo>
                  <a:pt x="438" y="619"/>
                </a:lnTo>
                <a:lnTo>
                  <a:pt x="436" y="619"/>
                </a:lnTo>
                <a:lnTo>
                  <a:pt x="436" y="621"/>
                </a:lnTo>
                <a:lnTo>
                  <a:pt x="436" y="621"/>
                </a:lnTo>
                <a:lnTo>
                  <a:pt x="434" y="621"/>
                </a:lnTo>
                <a:lnTo>
                  <a:pt x="434" y="621"/>
                </a:lnTo>
                <a:lnTo>
                  <a:pt x="436" y="623"/>
                </a:lnTo>
                <a:lnTo>
                  <a:pt x="440" y="625"/>
                </a:lnTo>
                <a:lnTo>
                  <a:pt x="442" y="627"/>
                </a:lnTo>
                <a:lnTo>
                  <a:pt x="446" y="627"/>
                </a:lnTo>
                <a:lnTo>
                  <a:pt x="448" y="627"/>
                </a:lnTo>
                <a:lnTo>
                  <a:pt x="448" y="627"/>
                </a:lnTo>
                <a:lnTo>
                  <a:pt x="446" y="627"/>
                </a:lnTo>
                <a:lnTo>
                  <a:pt x="440" y="627"/>
                </a:lnTo>
                <a:lnTo>
                  <a:pt x="436" y="627"/>
                </a:lnTo>
                <a:lnTo>
                  <a:pt x="434" y="627"/>
                </a:lnTo>
                <a:lnTo>
                  <a:pt x="434" y="627"/>
                </a:lnTo>
                <a:lnTo>
                  <a:pt x="432" y="627"/>
                </a:lnTo>
                <a:lnTo>
                  <a:pt x="430" y="625"/>
                </a:lnTo>
                <a:lnTo>
                  <a:pt x="430" y="625"/>
                </a:lnTo>
                <a:lnTo>
                  <a:pt x="427" y="625"/>
                </a:lnTo>
                <a:lnTo>
                  <a:pt x="423" y="627"/>
                </a:lnTo>
                <a:lnTo>
                  <a:pt x="421" y="629"/>
                </a:lnTo>
                <a:lnTo>
                  <a:pt x="415" y="631"/>
                </a:lnTo>
                <a:lnTo>
                  <a:pt x="415" y="631"/>
                </a:lnTo>
                <a:lnTo>
                  <a:pt x="415" y="633"/>
                </a:lnTo>
                <a:lnTo>
                  <a:pt x="415" y="635"/>
                </a:lnTo>
                <a:lnTo>
                  <a:pt x="415" y="637"/>
                </a:lnTo>
                <a:lnTo>
                  <a:pt x="415" y="642"/>
                </a:lnTo>
                <a:lnTo>
                  <a:pt x="413" y="642"/>
                </a:lnTo>
                <a:lnTo>
                  <a:pt x="411" y="646"/>
                </a:lnTo>
                <a:lnTo>
                  <a:pt x="409" y="648"/>
                </a:lnTo>
                <a:lnTo>
                  <a:pt x="409" y="648"/>
                </a:lnTo>
                <a:lnTo>
                  <a:pt x="409" y="652"/>
                </a:lnTo>
                <a:lnTo>
                  <a:pt x="409" y="652"/>
                </a:lnTo>
                <a:lnTo>
                  <a:pt x="409" y="654"/>
                </a:lnTo>
                <a:lnTo>
                  <a:pt x="413" y="654"/>
                </a:lnTo>
                <a:lnTo>
                  <a:pt x="413" y="654"/>
                </a:lnTo>
                <a:lnTo>
                  <a:pt x="415" y="654"/>
                </a:lnTo>
                <a:lnTo>
                  <a:pt x="419" y="652"/>
                </a:lnTo>
                <a:lnTo>
                  <a:pt x="419" y="652"/>
                </a:lnTo>
                <a:lnTo>
                  <a:pt x="419" y="652"/>
                </a:lnTo>
                <a:lnTo>
                  <a:pt x="417" y="654"/>
                </a:lnTo>
                <a:lnTo>
                  <a:pt x="417" y="656"/>
                </a:lnTo>
                <a:lnTo>
                  <a:pt x="415" y="656"/>
                </a:lnTo>
                <a:lnTo>
                  <a:pt x="413" y="658"/>
                </a:lnTo>
                <a:lnTo>
                  <a:pt x="411" y="658"/>
                </a:lnTo>
                <a:lnTo>
                  <a:pt x="409" y="661"/>
                </a:lnTo>
                <a:lnTo>
                  <a:pt x="407" y="661"/>
                </a:lnTo>
                <a:lnTo>
                  <a:pt x="407" y="661"/>
                </a:lnTo>
                <a:lnTo>
                  <a:pt x="407" y="663"/>
                </a:lnTo>
                <a:lnTo>
                  <a:pt x="407" y="663"/>
                </a:lnTo>
                <a:lnTo>
                  <a:pt x="407" y="663"/>
                </a:lnTo>
                <a:lnTo>
                  <a:pt x="409" y="665"/>
                </a:lnTo>
                <a:lnTo>
                  <a:pt x="411" y="665"/>
                </a:lnTo>
                <a:lnTo>
                  <a:pt x="413" y="663"/>
                </a:lnTo>
                <a:lnTo>
                  <a:pt x="415" y="663"/>
                </a:lnTo>
                <a:lnTo>
                  <a:pt x="417" y="663"/>
                </a:lnTo>
                <a:lnTo>
                  <a:pt x="417" y="663"/>
                </a:lnTo>
                <a:lnTo>
                  <a:pt x="417" y="663"/>
                </a:lnTo>
                <a:lnTo>
                  <a:pt x="417" y="663"/>
                </a:lnTo>
                <a:lnTo>
                  <a:pt x="417" y="663"/>
                </a:lnTo>
                <a:lnTo>
                  <a:pt x="417" y="663"/>
                </a:lnTo>
                <a:lnTo>
                  <a:pt x="419" y="663"/>
                </a:lnTo>
                <a:lnTo>
                  <a:pt x="421" y="663"/>
                </a:lnTo>
                <a:lnTo>
                  <a:pt x="421" y="663"/>
                </a:lnTo>
                <a:lnTo>
                  <a:pt x="421" y="663"/>
                </a:lnTo>
                <a:lnTo>
                  <a:pt x="423" y="661"/>
                </a:lnTo>
                <a:lnTo>
                  <a:pt x="425" y="658"/>
                </a:lnTo>
                <a:lnTo>
                  <a:pt x="425" y="658"/>
                </a:lnTo>
                <a:lnTo>
                  <a:pt x="425" y="656"/>
                </a:lnTo>
                <a:lnTo>
                  <a:pt x="425" y="656"/>
                </a:lnTo>
                <a:lnTo>
                  <a:pt x="425" y="656"/>
                </a:lnTo>
                <a:lnTo>
                  <a:pt x="427" y="656"/>
                </a:lnTo>
                <a:lnTo>
                  <a:pt x="427" y="656"/>
                </a:lnTo>
                <a:lnTo>
                  <a:pt x="430" y="656"/>
                </a:lnTo>
                <a:lnTo>
                  <a:pt x="430" y="656"/>
                </a:lnTo>
                <a:lnTo>
                  <a:pt x="432" y="656"/>
                </a:lnTo>
                <a:lnTo>
                  <a:pt x="432" y="656"/>
                </a:lnTo>
                <a:lnTo>
                  <a:pt x="436" y="654"/>
                </a:lnTo>
                <a:lnTo>
                  <a:pt x="436" y="652"/>
                </a:lnTo>
                <a:lnTo>
                  <a:pt x="434" y="652"/>
                </a:lnTo>
                <a:lnTo>
                  <a:pt x="434" y="652"/>
                </a:lnTo>
                <a:lnTo>
                  <a:pt x="436" y="652"/>
                </a:lnTo>
                <a:lnTo>
                  <a:pt x="438" y="652"/>
                </a:lnTo>
                <a:lnTo>
                  <a:pt x="438" y="652"/>
                </a:lnTo>
                <a:lnTo>
                  <a:pt x="438" y="650"/>
                </a:lnTo>
                <a:lnTo>
                  <a:pt x="438" y="650"/>
                </a:lnTo>
                <a:lnTo>
                  <a:pt x="438" y="648"/>
                </a:lnTo>
                <a:lnTo>
                  <a:pt x="440" y="650"/>
                </a:lnTo>
                <a:lnTo>
                  <a:pt x="440" y="652"/>
                </a:lnTo>
                <a:lnTo>
                  <a:pt x="440" y="652"/>
                </a:lnTo>
                <a:lnTo>
                  <a:pt x="440" y="652"/>
                </a:lnTo>
                <a:lnTo>
                  <a:pt x="442" y="650"/>
                </a:lnTo>
                <a:lnTo>
                  <a:pt x="442" y="648"/>
                </a:lnTo>
                <a:lnTo>
                  <a:pt x="442" y="646"/>
                </a:lnTo>
                <a:lnTo>
                  <a:pt x="442" y="644"/>
                </a:lnTo>
                <a:lnTo>
                  <a:pt x="444" y="644"/>
                </a:lnTo>
                <a:lnTo>
                  <a:pt x="444" y="646"/>
                </a:lnTo>
                <a:lnTo>
                  <a:pt x="444" y="646"/>
                </a:lnTo>
                <a:lnTo>
                  <a:pt x="448" y="646"/>
                </a:lnTo>
                <a:lnTo>
                  <a:pt x="448" y="646"/>
                </a:lnTo>
                <a:lnTo>
                  <a:pt x="448" y="648"/>
                </a:lnTo>
                <a:lnTo>
                  <a:pt x="451" y="648"/>
                </a:lnTo>
                <a:lnTo>
                  <a:pt x="453" y="648"/>
                </a:lnTo>
                <a:lnTo>
                  <a:pt x="455" y="648"/>
                </a:lnTo>
                <a:lnTo>
                  <a:pt x="455" y="648"/>
                </a:lnTo>
                <a:lnTo>
                  <a:pt x="457" y="648"/>
                </a:lnTo>
                <a:lnTo>
                  <a:pt x="457" y="648"/>
                </a:lnTo>
                <a:lnTo>
                  <a:pt x="457" y="648"/>
                </a:lnTo>
                <a:lnTo>
                  <a:pt x="457" y="648"/>
                </a:lnTo>
                <a:lnTo>
                  <a:pt x="459" y="644"/>
                </a:lnTo>
                <a:lnTo>
                  <a:pt x="459" y="644"/>
                </a:lnTo>
                <a:lnTo>
                  <a:pt x="461" y="644"/>
                </a:lnTo>
                <a:lnTo>
                  <a:pt x="461" y="644"/>
                </a:lnTo>
                <a:lnTo>
                  <a:pt x="461" y="644"/>
                </a:lnTo>
                <a:lnTo>
                  <a:pt x="461" y="642"/>
                </a:lnTo>
                <a:lnTo>
                  <a:pt x="461" y="640"/>
                </a:lnTo>
                <a:lnTo>
                  <a:pt x="461" y="640"/>
                </a:lnTo>
                <a:lnTo>
                  <a:pt x="461" y="637"/>
                </a:lnTo>
                <a:lnTo>
                  <a:pt x="461" y="637"/>
                </a:lnTo>
                <a:lnTo>
                  <a:pt x="463" y="637"/>
                </a:lnTo>
                <a:lnTo>
                  <a:pt x="463" y="637"/>
                </a:lnTo>
                <a:lnTo>
                  <a:pt x="465" y="635"/>
                </a:lnTo>
                <a:lnTo>
                  <a:pt x="463" y="635"/>
                </a:lnTo>
                <a:lnTo>
                  <a:pt x="463" y="635"/>
                </a:lnTo>
                <a:lnTo>
                  <a:pt x="461" y="635"/>
                </a:lnTo>
                <a:lnTo>
                  <a:pt x="461" y="635"/>
                </a:lnTo>
                <a:lnTo>
                  <a:pt x="459" y="635"/>
                </a:lnTo>
                <a:lnTo>
                  <a:pt x="457" y="635"/>
                </a:lnTo>
                <a:lnTo>
                  <a:pt x="455" y="635"/>
                </a:lnTo>
                <a:lnTo>
                  <a:pt x="455" y="635"/>
                </a:lnTo>
                <a:lnTo>
                  <a:pt x="455" y="635"/>
                </a:lnTo>
                <a:lnTo>
                  <a:pt x="455" y="635"/>
                </a:lnTo>
                <a:lnTo>
                  <a:pt x="457" y="635"/>
                </a:lnTo>
                <a:lnTo>
                  <a:pt x="457" y="635"/>
                </a:lnTo>
                <a:lnTo>
                  <a:pt x="459" y="635"/>
                </a:lnTo>
                <a:lnTo>
                  <a:pt x="459" y="633"/>
                </a:lnTo>
                <a:lnTo>
                  <a:pt x="459" y="633"/>
                </a:lnTo>
                <a:lnTo>
                  <a:pt x="459" y="633"/>
                </a:lnTo>
                <a:lnTo>
                  <a:pt x="459" y="631"/>
                </a:lnTo>
                <a:lnTo>
                  <a:pt x="459" y="631"/>
                </a:lnTo>
                <a:lnTo>
                  <a:pt x="457" y="631"/>
                </a:lnTo>
                <a:lnTo>
                  <a:pt x="455" y="629"/>
                </a:lnTo>
                <a:lnTo>
                  <a:pt x="455" y="629"/>
                </a:lnTo>
                <a:lnTo>
                  <a:pt x="457" y="629"/>
                </a:lnTo>
                <a:lnTo>
                  <a:pt x="459" y="629"/>
                </a:lnTo>
                <a:lnTo>
                  <a:pt x="459" y="629"/>
                </a:lnTo>
                <a:lnTo>
                  <a:pt x="459" y="627"/>
                </a:lnTo>
                <a:lnTo>
                  <a:pt x="461" y="625"/>
                </a:lnTo>
                <a:lnTo>
                  <a:pt x="461" y="625"/>
                </a:lnTo>
                <a:lnTo>
                  <a:pt x="459" y="625"/>
                </a:lnTo>
                <a:lnTo>
                  <a:pt x="459" y="625"/>
                </a:lnTo>
                <a:lnTo>
                  <a:pt x="457" y="625"/>
                </a:lnTo>
                <a:lnTo>
                  <a:pt x="459" y="625"/>
                </a:lnTo>
                <a:lnTo>
                  <a:pt x="459" y="625"/>
                </a:lnTo>
                <a:lnTo>
                  <a:pt x="459" y="623"/>
                </a:lnTo>
                <a:lnTo>
                  <a:pt x="461" y="623"/>
                </a:lnTo>
                <a:lnTo>
                  <a:pt x="461" y="623"/>
                </a:lnTo>
                <a:lnTo>
                  <a:pt x="463" y="623"/>
                </a:lnTo>
                <a:lnTo>
                  <a:pt x="463" y="623"/>
                </a:lnTo>
                <a:lnTo>
                  <a:pt x="465" y="621"/>
                </a:lnTo>
                <a:lnTo>
                  <a:pt x="467" y="621"/>
                </a:lnTo>
                <a:lnTo>
                  <a:pt x="467" y="621"/>
                </a:lnTo>
                <a:lnTo>
                  <a:pt x="463" y="625"/>
                </a:lnTo>
                <a:lnTo>
                  <a:pt x="463" y="625"/>
                </a:lnTo>
                <a:lnTo>
                  <a:pt x="463" y="627"/>
                </a:lnTo>
                <a:lnTo>
                  <a:pt x="465" y="627"/>
                </a:lnTo>
                <a:lnTo>
                  <a:pt x="467" y="627"/>
                </a:lnTo>
                <a:lnTo>
                  <a:pt x="469" y="627"/>
                </a:lnTo>
                <a:lnTo>
                  <a:pt x="469" y="627"/>
                </a:lnTo>
                <a:lnTo>
                  <a:pt x="469" y="625"/>
                </a:lnTo>
                <a:lnTo>
                  <a:pt x="469" y="625"/>
                </a:lnTo>
                <a:lnTo>
                  <a:pt x="471" y="625"/>
                </a:lnTo>
                <a:lnTo>
                  <a:pt x="471" y="627"/>
                </a:lnTo>
                <a:lnTo>
                  <a:pt x="471" y="627"/>
                </a:lnTo>
                <a:lnTo>
                  <a:pt x="474" y="627"/>
                </a:lnTo>
                <a:lnTo>
                  <a:pt x="474" y="627"/>
                </a:lnTo>
                <a:lnTo>
                  <a:pt x="474" y="627"/>
                </a:lnTo>
                <a:lnTo>
                  <a:pt x="474" y="625"/>
                </a:lnTo>
                <a:lnTo>
                  <a:pt x="476" y="625"/>
                </a:lnTo>
                <a:lnTo>
                  <a:pt x="476" y="625"/>
                </a:lnTo>
                <a:lnTo>
                  <a:pt x="478" y="625"/>
                </a:lnTo>
                <a:lnTo>
                  <a:pt x="478" y="625"/>
                </a:lnTo>
                <a:lnTo>
                  <a:pt x="480" y="625"/>
                </a:lnTo>
                <a:lnTo>
                  <a:pt x="482" y="623"/>
                </a:lnTo>
                <a:lnTo>
                  <a:pt x="484" y="623"/>
                </a:lnTo>
                <a:lnTo>
                  <a:pt x="486" y="623"/>
                </a:lnTo>
                <a:lnTo>
                  <a:pt x="488" y="623"/>
                </a:lnTo>
                <a:lnTo>
                  <a:pt x="484" y="625"/>
                </a:lnTo>
                <a:lnTo>
                  <a:pt x="484" y="625"/>
                </a:lnTo>
                <a:lnTo>
                  <a:pt x="484" y="627"/>
                </a:lnTo>
                <a:lnTo>
                  <a:pt x="484" y="627"/>
                </a:lnTo>
                <a:lnTo>
                  <a:pt x="484" y="629"/>
                </a:lnTo>
                <a:lnTo>
                  <a:pt x="486" y="629"/>
                </a:lnTo>
                <a:lnTo>
                  <a:pt x="486" y="631"/>
                </a:lnTo>
                <a:lnTo>
                  <a:pt x="484" y="631"/>
                </a:lnTo>
                <a:lnTo>
                  <a:pt x="484" y="631"/>
                </a:lnTo>
                <a:lnTo>
                  <a:pt x="486" y="631"/>
                </a:lnTo>
                <a:lnTo>
                  <a:pt x="488" y="631"/>
                </a:lnTo>
                <a:lnTo>
                  <a:pt x="488" y="631"/>
                </a:lnTo>
                <a:lnTo>
                  <a:pt x="490" y="631"/>
                </a:lnTo>
                <a:lnTo>
                  <a:pt x="490" y="631"/>
                </a:lnTo>
                <a:lnTo>
                  <a:pt x="490" y="631"/>
                </a:lnTo>
                <a:lnTo>
                  <a:pt x="490" y="633"/>
                </a:lnTo>
                <a:lnTo>
                  <a:pt x="497" y="633"/>
                </a:lnTo>
                <a:lnTo>
                  <a:pt x="497" y="633"/>
                </a:lnTo>
                <a:lnTo>
                  <a:pt x="497" y="635"/>
                </a:lnTo>
                <a:lnTo>
                  <a:pt x="495" y="635"/>
                </a:lnTo>
                <a:lnTo>
                  <a:pt x="495" y="637"/>
                </a:lnTo>
                <a:lnTo>
                  <a:pt x="495" y="637"/>
                </a:lnTo>
                <a:lnTo>
                  <a:pt x="497" y="637"/>
                </a:lnTo>
                <a:lnTo>
                  <a:pt x="499" y="637"/>
                </a:lnTo>
                <a:lnTo>
                  <a:pt x="501" y="637"/>
                </a:lnTo>
                <a:lnTo>
                  <a:pt x="503" y="640"/>
                </a:lnTo>
                <a:lnTo>
                  <a:pt x="505" y="637"/>
                </a:lnTo>
                <a:lnTo>
                  <a:pt x="505" y="637"/>
                </a:lnTo>
                <a:lnTo>
                  <a:pt x="507" y="635"/>
                </a:lnTo>
                <a:lnTo>
                  <a:pt x="509" y="633"/>
                </a:lnTo>
                <a:lnTo>
                  <a:pt x="511" y="633"/>
                </a:lnTo>
                <a:lnTo>
                  <a:pt x="511" y="633"/>
                </a:lnTo>
                <a:lnTo>
                  <a:pt x="509" y="633"/>
                </a:lnTo>
                <a:lnTo>
                  <a:pt x="509" y="635"/>
                </a:lnTo>
                <a:lnTo>
                  <a:pt x="509" y="637"/>
                </a:lnTo>
                <a:lnTo>
                  <a:pt x="509" y="640"/>
                </a:lnTo>
                <a:lnTo>
                  <a:pt x="509" y="640"/>
                </a:lnTo>
                <a:lnTo>
                  <a:pt x="511" y="642"/>
                </a:lnTo>
                <a:lnTo>
                  <a:pt x="511" y="642"/>
                </a:lnTo>
                <a:lnTo>
                  <a:pt x="511" y="642"/>
                </a:lnTo>
                <a:lnTo>
                  <a:pt x="513" y="642"/>
                </a:lnTo>
                <a:lnTo>
                  <a:pt x="518" y="642"/>
                </a:lnTo>
                <a:lnTo>
                  <a:pt x="520" y="644"/>
                </a:lnTo>
                <a:lnTo>
                  <a:pt x="520" y="646"/>
                </a:lnTo>
                <a:lnTo>
                  <a:pt x="520" y="646"/>
                </a:lnTo>
                <a:lnTo>
                  <a:pt x="520" y="646"/>
                </a:lnTo>
                <a:lnTo>
                  <a:pt x="520" y="646"/>
                </a:lnTo>
                <a:lnTo>
                  <a:pt x="522" y="646"/>
                </a:lnTo>
                <a:lnTo>
                  <a:pt x="524" y="646"/>
                </a:lnTo>
                <a:lnTo>
                  <a:pt x="528" y="646"/>
                </a:lnTo>
                <a:lnTo>
                  <a:pt x="536" y="644"/>
                </a:lnTo>
                <a:lnTo>
                  <a:pt x="543" y="646"/>
                </a:lnTo>
                <a:lnTo>
                  <a:pt x="549" y="646"/>
                </a:lnTo>
                <a:lnTo>
                  <a:pt x="555" y="648"/>
                </a:lnTo>
                <a:lnTo>
                  <a:pt x="557" y="648"/>
                </a:lnTo>
                <a:lnTo>
                  <a:pt x="559" y="646"/>
                </a:lnTo>
                <a:lnTo>
                  <a:pt x="559" y="646"/>
                </a:lnTo>
                <a:lnTo>
                  <a:pt x="559" y="646"/>
                </a:lnTo>
                <a:lnTo>
                  <a:pt x="559" y="644"/>
                </a:lnTo>
                <a:lnTo>
                  <a:pt x="559" y="644"/>
                </a:lnTo>
                <a:lnTo>
                  <a:pt x="559" y="644"/>
                </a:lnTo>
                <a:lnTo>
                  <a:pt x="559" y="646"/>
                </a:lnTo>
                <a:lnTo>
                  <a:pt x="562" y="646"/>
                </a:lnTo>
                <a:lnTo>
                  <a:pt x="562" y="648"/>
                </a:lnTo>
                <a:lnTo>
                  <a:pt x="559" y="648"/>
                </a:lnTo>
                <a:lnTo>
                  <a:pt x="559" y="650"/>
                </a:lnTo>
                <a:lnTo>
                  <a:pt x="568" y="652"/>
                </a:lnTo>
                <a:lnTo>
                  <a:pt x="570" y="652"/>
                </a:lnTo>
                <a:lnTo>
                  <a:pt x="574" y="652"/>
                </a:lnTo>
                <a:lnTo>
                  <a:pt x="576" y="652"/>
                </a:lnTo>
                <a:lnTo>
                  <a:pt x="580" y="650"/>
                </a:lnTo>
                <a:lnTo>
                  <a:pt x="583" y="650"/>
                </a:lnTo>
                <a:lnTo>
                  <a:pt x="585" y="648"/>
                </a:lnTo>
                <a:lnTo>
                  <a:pt x="587" y="646"/>
                </a:lnTo>
                <a:lnTo>
                  <a:pt x="587" y="646"/>
                </a:lnTo>
                <a:lnTo>
                  <a:pt x="589" y="646"/>
                </a:lnTo>
                <a:lnTo>
                  <a:pt x="591" y="650"/>
                </a:lnTo>
                <a:lnTo>
                  <a:pt x="595" y="650"/>
                </a:lnTo>
                <a:lnTo>
                  <a:pt x="593" y="650"/>
                </a:lnTo>
                <a:lnTo>
                  <a:pt x="591" y="650"/>
                </a:lnTo>
                <a:lnTo>
                  <a:pt x="591" y="650"/>
                </a:lnTo>
                <a:lnTo>
                  <a:pt x="591" y="652"/>
                </a:lnTo>
                <a:lnTo>
                  <a:pt x="591" y="652"/>
                </a:lnTo>
                <a:lnTo>
                  <a:pt x="591" y="654"/>
                </a:lnTo>
                <a:lnTo>
                  <a:pt x="591" y="654"/>
                </a:lnTo>
                <a:lnTo>
                  <a:pt x="589" y="654"/>
                </a:lnTo>
                <a:lnTo>
                  <a:pt x="589" y="652"/>
                </a:lnTo>
                <a:lnTo>
                  <a:pt x="589" y="650"/>
                </a:lnTo>
                <a:lnTo>
                  <a:pt x="589" y="650"/>
                </a:lnTo>
                <a:lnTo>
                  <a:pt x="587" y="648"/>
                </a:lnTo>
                <a:lnTo>
                  <a:pt x="587" y="648"/>
                </a:lnTo>
                <a:lnTo>
                  <a:pt x="587" y="648"/>
                </a:lnTo>
                <a:lnTo>
                  <a:pt x="587" y="648"/>
                </a:lnTo>
                <a:lnTo>
                  <a:pt x="587" y="648"/>
                </a:lnTo>
                <a:lnTo>
                  <a:pt x="585" y="650"/>
                </a:lnTo>
                <a:lnTo>
                  <a:pt x="585" y="650"/>
                </a:lnTo>
                <a:lnTo>
                  <a:pt x="587" y="652"/>
                </a:lnTo>
                <a:lnTo>
                  <a:pt x="587" y="652"/>
                </a:lnTo>
                <a:lnTo>
                  <a:pt x="587" y="654"/>
                </a:lnTo>
                <a:lnTo>
                  <a:pt x="585" y="654"/>
                </a:lnTo>
                <a:lnTo>
                  <a:pt x="585" y="656"/>
                </a:lnTo>
                <a:lnTo>
                  <a:pt x="583" y="656"/>
                </a:lnTo>
                <a:lnTo>
                  <a:pt x="583" y="656"/>
                </a:lnTo>
                <a:lnTo>
                  <a:pt x="583" y="656"/>
                </a:lnTo>
                <a:lnTo>
                  <a:pt x="585" y="658"/>
                </a:lnTo>
                <a:lnTo>
                  <a:pt x="585" y="658"/>
                </a:lnTo>
                <a:lnTo>
                  <a:pt x="589" y="661"/>
                </a:lnTo>
                <a:lnTo>
                  <a:pt x="595" y="663"/>
                </a:lnTo>
                <a:lnTo>
                  <a:pt x="599" y="665"/>
                </a:lnTo>
                <a:lnTo>
                  <a:pt x="601" y="665"/>
                </a:lnTo>
                <a:lnTo>
                  <a:pt x="601" y="665"/>
                </a:lnTo>
                <a:lnTo>
                  <a:pt x="601" y="665"/>
                </a:lnTo>
                <a:lnTo>
                  <a:pt x="601" y="665"/>
                </a:lnTo>
                <a:lnTo>
                  <a:pt x="601" y="665"/>
                </a:lnTo>
                <a:lnTo>
                  <a:pt x="603" y="667"/>
                </a:lnTo>
                <a:lnTo>
                  <a:pt x="606" y="667"/>
                </a:lnTo>
                <a:lnTo>
                  <a:pt x="608" y="669"/>
                </a:lnTo>
                <a:lnTo>
                  <a:pt x="610" y="671"/>
                </a:lnTo>
                <a:lnTo>
                  <a:pt x="610" y="671"/>
                </a:lnTo>
                <a:lnTo>
                  <a:pt x="610" y="673"/>
                </a:lnTo>
                <a:lnTo>
                  <a:pt x="612" y="675"/>
                </a:lnTo>
                <a:lnTo>
                  <a:pt x="614" y="675"/>
                </a:lnTo>
                <a:lnTo>
                  <a:pt x="614" y="675"/>
                </a:lnTo>
                <a:lnTo>
                  <a:pt x="614" y="675"/>
                </a:lnTo>
                <a:lnTo>
                  <a:pt x="614" y="677"/>
                </a:lnTo>
                <a:lnTo>
                  <a:pt x="616" y="677"/>
                </a:lnTo>
                <a:lnTo>
                  <a:pt x="622" y="682"/>
                </a:lnTo>
                <a:lnTo>
                  <a:pt x="624" y="682"/>
                </a:lnTo>
                <a:lnTo>
                  <a:pt x="627" y="684"/>
                </a:lnTo>
                <a:lnTo>
                  <a:pt x="629" y="684"/>
                </a:lnTo>
                <a:lnTo>
                  <a:pt x="629" y="684"/>
                </a:lnTo>
                <a:lnTo>
                  <a:pt x="631" y="682"/>
                </a:lnTo>
                <a:lnTo>
                  <a:pt x="635" y="682"/>
                </a:lnTo>
                <a:lnTo>
                  <a:pt x="637" y="682"/>
                </a:lnTo>
                <a:lnTo>
                  <a:pt x="637" y="682"/>
                </a:lnTo>
                <a:lnTo>
                  <a:pt x="637" y="679"/>
                </a:lnTo>
                <a:lnTo>
                  <a:pt x="637" y="679"/>
                </a:lnTo>
                <a:lnTo>
                  <a:pt x="635" y="677"/>
                </a:lnTo>
                <a:lnTo>
                  <a:pt x="633" y="675"/>
                </a:lnTo>
                <a:lnTo>
                  <a:pt x="631" y="675"/>
                </a:lnTo>
                <a:lnTo>
                  <a:pt x="631" y="675"/>
                </a:lnTo>
                <a:lnTo>
                  <a:pt x="631" y="675"/>
                </a:lnTo>
                <a:lnTo>
                  <a:pt x="631" y="673"/>
                </a:lnTo>
                <a:lnTo>
                  <a:pt x="629" y="673"/>
                </a:lnTo>
                <a:lnTo>
                  <a:pt x="629" y="673"/>
                </a:lnTo>
                <a:lnTo>
                  <a:pt x="629" y="673"/>
                </a:lnTo>
                <a:lnTo>
                  <a:pt x="627" y="671"/>
                </a:lnTo>
                <a:lnTo>
                  <a:pt x="624" y="671"/>
                </a:lnTo>
                <a:lnTo>
                  <a:pt x="624" y="671"/>
                </a:lnTo>
                <a:lnTo>
                  <a:pt x="622" y="671"/>
                </a:lnTo>
                <a:lnTo>
                  <a:pt x="622" y="671"/>
                </a:lnTo>
                <a:lnTo>
                  <a:pt x="622" y="669"/>
                </a:lnTo>
                <a:lnTo>
                  <a:pt x="624" y="669"/>
                </a:lnTo>
                <a:lnTo>
                  <a:pt x="624" y="669"/>
                </a:lnTo>
                <a:lnTo>
                  <a:pt x="622" y="667"/>
                </a:lnTo>
                <a:lnTo>
                  <a:pt x="622" y="667"/>
                </a:lnTo>
                <a:lnTo>
                  <a:pt x="624" y="669"/>
                </a:lnTo>
                <a:lnTo>
                  <a:pt x="629" y="669"/>
                </a:lnTo>
                <a:lnTo>
                  <a:pt x="631" y="671"/>
                </a:lnTo>
                <a:lnTo>
                  <a:pt x="631" y="671"/>
                </a:lnTo>
                <a:lnTo>
                  <a:pt x="631" y="671"/>
                </a:lnTo>
                <a:lnTo>
                  <a:pt x="633" y="671"/>
                </a:lnTo>
                <a:lnTo>
                  <a:pt x="633" y="673"/>
                </a:lnTo>
                <a:lnTo>
                  <a:pt x="635" y="673"/>
                </a:lnTo>
                <a:lnTo>
                  <a:pt x="635" y="673"/>
                </a:lnTo>
                <a:lnTo>
                  <a:pt x="635" y="673"/>
                </a:lnTo>
                <a:lnTo>
                  <a:pt x="635" y="671"/>
                </a:lnTo>
                <a:lnTo>
                  <a:pt x="635" y="671"/>
                </a:lnTo>
                <a:lnTo>
                  <a:pt x="635" y="671"/>
                </a:lnTo>
                <a:lnTo>
                  <a:pt x="635" y="669"/>
                </a:lnTo>
                <a:lnTo>
                  <a:pt x="635" y="667"/>
                </a:lnTo>
                <a:lnTo>
                  <a:pt x="635" y="667"/>
                </a:lnTo>
                <a:lnTo>
                  <a:pt x="637" y="669"/>
                </a:lnTo>
                <a:lnTo>
                  <a:pt x="637" y="671"/>
                </a:lnTo>
                <a:lnTo>
                  <a:pt x="637" y="671"/>
                </a:lnTo>
                <a:lnTo>
                  <a:pt x="639" y="671"/>
                </a:lnTo>
                <a:lnTo>
                  <a:pt x="639" y="671"/>
                </a:lnTo>
                <a:lnTo>
                  <a:pt x="637" y="671"/>
                </a:lnTo>
                <a:lnTo>
                  <a:pt x="637" y="673"/>
                </a:lnTo>
                <a:lnTo>
                  <a:pt x="639" y="675"/>
                </a:lnTo>
                <a:lnTo>
                  <a:pt x="639" y="677"/>
                </a:lnTo>
                <a:lnTo>
                  <a:pt x="639" y="679"/>
                </a:lnTo>
                <a:lnTo>
                  <a:pt x="639" y="682"/>
                </a:lnTo>
                <a:lnTo>
                  <a:pt x="639" y="682"/>
                </a:lnTo>
                <a:lnTo>
                  <a:pt x="643" y="682"/>
                </a:lnTo>
                <a:lnTo>
                  <a:pt x="645" y="682"/>
                </a:lnTo>
                <a:lnTo>
                  <a:pt x="647" y="684"/>
                </a:lnTo>
                <a:lnTo>
                  <a:pt x="647" y="684"/>
                </a:lnTo>
                <a:lnTo>
                  <a:pt x="650" y="684"/>
                </a:lnTo>
                <a:lnTo>
                  <a:pt x="652" y="684"/>
                </a:lnTo>
                <a:lnTo>
                  <a:pt x="652" y="684"/>
                </a:lnTo>
                <a:lnTo>
                  <a:pt x="652" y="684"/>
                </a:lnTo>
                <a:lnTo>
                  <a:pt x="652" y="682"/>
                </a:lnTo>
                <a:lnTo>
                  <a:pt x="650" y="679"/>
                </a:lnTo>
                <a:lnTo>
                  <a:pt x="650" y="677"/>
                </a:lnTo>
                <a:lnTo>
                  <a:pt x="650" y="675"/>
                </a:lnTo>
                <a:lnTo>
                  <a:pt x="647" y="673"/>
                </a:lnTo>
                <a:lnTo>
                  <a:pt x="647" y="671"/>
                </a:lnTo>
                <a:lnTo>
                  <a:pt x="645" y="667"/>
                </a:lnTo>
                <a:lnTo>
                  <a:pt x="645" y="665"/>
                </a:lnTo>
                <a:lnTo>
                  <a:pt x="645" y="663"/>
                </a:lnTo>
                <a:lnTo>
                  <a:pt x="645" y="665"/>
                </a:lnTo>
                <a:lnTo>
                  <a:pt x="645" y="663"/>
                </a:lnTo>
                <a:lnTo>
                  <a:pt x="645" y="661"/>
                </a:lnTo>
                <a:lnTo>
                  <a:pt x="645" y="661"/>
                </a:lnTo>
                <a:lnTo>
                  <a:pt x="645" y="661"/>
                </a:lnTo>
                <a:lnTo>
                  <a:pt x="647" y="658"/>
                </a:lnTo>
                <a:lnTo>
                  <a:pt x="647" y="658"/>
                </a:lnTo>
                <a:lnTo>
                  <a:pt x="647" y="661"/>
                </a:lnTo>
                <a:lnTo>
                  <a:pt x="647" y="663"/>
                </a:lnTo>
                <a:lnTo>
                  <a:pt x="650" y="667"/>
                </a:lnTo>
                <a:lnTo>
                  <a:pt x="650" y="671"/>
                </a:lnTo>
                <a:lnTo>
                  <a:pt x="652" y="673"/>
                </a:lnTo>
                <a:lnTo>
                  <a:pt x="652" y="673"/>
                </a:lnTo>
                <a:lnTo>
                  <a:pt x="652" y="673"/>
                </a:lnTo>
                <a:lnTo>
                  <a:pt x="654" y="675"/>
                </a:lnTo>
                <a:lnTo>
                  <a:pt x="656" y="679"/>
                </a:lnTo>
                <a:lnTo>
                  <a:pt x="656" y="682"/>
                </a:lnTo>
                <a:lnTo>
                  <a:pt x="660" y="682"/>
                </a:lnTo>
                <a:lnTo>
                  <a:pt x="662" y="684"/>
                </a:lnTo>
                <a:lnTo>
                  <a:pt x="662" y="684"/>
                </a:lnTo>
                <a:lnTo>
                  <a:pt x="664" y="684"/>
                </a:lnTo>
                <a:lnTo>
                  <a:pt x="664" y="684"/>
                </a:lnTo>
                <a:lnTo>
                  <a:pt x="666" y="679"/>
                </a:lnTo>
                <a:lnTo>
                  <a:pt x="666" y="679"/>
                </a:lnTo>
                <a:lnTo>
                  <a:pt x="668" y="677"/>
                </a:lnTo>
                <a:lnTo>
                  <a:pt x="668" y="677"/>
                </a:lnTo>
                <a:lnTo>
                  <a:pt x="668" y="679"/>
                </a:lnTo>
                <a:lnTo>
                  <a:pt x="668" y="679"/>
                </a:lnTo>
                <a:lnTo>
                  <a:pt x="666" y="684"/>
                </a:lnTo>
                <a:lnTo>
                  <a:pt x="666" y="686"/>
                </a:lnTo>
                <a:lnTo>
                  <a:pt x="666" y="686"/>
                </a:lnTo>
                <a:lnTo>
                  <a:pt x="666" y="688"/>
                </a:lnTo>
                <a:lnTo>
                  <a:pt x="668" y="690"/>
                </a:lnTo>
                <a:lnTo>
                  <a:pt x="668" y="690"/>
                </a:lnTo>
                <a:lnTo>
                  <a:pt x="671" y="692"/>
                </a:lnTo>
                <a:lnTo>
                  <a:pt x="671" y="692"/>
                </a:lnTo>
                <a:lnTo>
                  <a:pt x="671" y="692"/>
                </a:lnTo>
                <a:lnTo>
                  <a:pt x="673" y="692"/>
                </a:lnTo>
                <a:lnTo>
                  <a:pt x="673" y="690"/>
                </a:lnTo>
                <a:lnTo>
                  <a:pt x="675" y="690"/>
                </a:lnTo>
                <a:lnTo>
                  <a:pt x="679" y="692"/>
                </a:lnTo>
                <a:lnTo>
                  <a:pt x="679" y="692"/>
                </a:lnTo>
                <a:lnTo>
                  <a:pt x="673" y="692"/>
                </a:lnTo>
                <a:lnTo>
                  <a:pt x="673" y="692"/>
                </a:lnTo>
                <a:lnTo>
                  <a:pt x="673" y="692"/>
                </a:lnTo>
                <a:lnTo>
                  <a:pt x="673" y="694"/>
                </a:lnTo>
                <a:lnTo>
                  <a:pt x="675" y="694"/>
                </a:lnTo>
                <a:lnTo>
                  <a:pt x="679" y="698"/>
                </a:lnTo>
                <a:lnTo>
                  <a:pt x="679" y="698"/>
                </a:lnTo>
                <a:lnTo>
                  <a:pt x="677" y="696"/>
                </a:lnTo>
                <a:lnTo>
                  <a:pt x="673" y="696"/>
                </a:lnTo>
                <a:lnTo>
                  <a:pt x="673" y="696"/>
                </a:lnTo>
                <a:lnTo>
                  <a:pt x="673" y="696"/>
                </a:lnTo>
                <a:lnTo>
                  <a:pt x="671" y="696"/>
                </a:lnTo>
                <a:lnTo>
                  <a:pt x="673" y="698"/>
                </a:lnTo>
                <a:lnTo>
                  <a:pt x="675" y="702"/>
                </a:lnTo>
                <a:lnTo>
                  <a:pt x="675" y="707"/>
                </a:lnTo>
                <a:lnTo>
                  <a:pt x="683" y="709"/>
                </a:lnTo>
                <a:lnTo>
                  <a:pt x="683" y="709"/>
                </a:lnTo>
                <a:lnTo>
                  <a:pt x="683" y="709"/>
                </a:lnTo>
                <a:lnTo>
                  <a:pt x="683" y="711"/>
                </a:lnTo>
                <a:lnTo>
                  <a:pt x="683" y="711"/>
                </a:lnTo>
                <a:lnTo>
                  <a:pt x="683" y="711"/>
                </a:lnTo>
                <a:lnTo>
                  <a:pt x="685" y="713"/>
                </a:lnTo>
                <a:lnTo>
                  <a:pt x="685" y="713"/>
                </a:lnTo>
                <a:lnTo>
                  <a:pt x="689" y="715"/>
                </a:lnTo>
                <a:lnTo>
                  <a:pt x="689" y="717"/>
                </a:lnTo>
                <a:lnTo>
                  <a:pt x="689" y="717"/>
                </a:lnTo>
                <a:lnTo>
                  <a:pt x="689" y="717"/>
                </a:lnTo>
                <a:lnTo>
                  <a:pt x="691" y="717"/>
                </a:lnTo>
                <a:lnTo>
                  <a:pt x="691" y="719"/>
                </a:lnTo>
                <a:lnTo>
                  <a:pt x="691" y="719"/>
                </a:lnTo>
                <a:lnTo>
                  <a:pt x="691" y="719"/>
                </a:lnTo>
                <a:lnTo>
                  <a:pt x="694" y="721"/>
                </a:lnTo>
                <a:lnTo>
                  <a:pt x="694" y="721"/>
                </a:lnTo>
                <a:lnTo>
                  <a:pt x="696" y="723"/>
                </a:lnTo>
                <a:lnTo>
                  <a:pt x="696" y="723"/>
                </a:lnTo>
                <a:lnTo>
                  <a:pt x="696" y="726"/>
                </a:lnTo>
                <a:lnTo>
                  <a:pt x="698" y="726"/>
                </a:lnTo>
                <a:lnTo>
                  <a:pt x="698" y="726"/>
                </a:lnTo>
                <a:lnTo>
                  <a:pt x="702" y="726"/>
                </a:lnTo>
                <a:lnTo>
                  <a:pt x="700" y="728"/>
                </a:lnTo>
                <a:lnTo>
                  <a:pt x="698" y="728"/>
                </a:lnTo>
                <a:lnTo>
                  <a:pt x="696" y="732"/>
                </a:lnTo>
                <a:lnTo>
                  <a:pt x="694" y="734"/>
                </a:lnTo>
                <a:lnTo>
                  <a:pt x="694" y="734"/>
                </a:lnTo>
                <a:lnTo>
                  <a:pt x="691" y="736"/>
                </a:lnTo>
                <a:lnTo>
                  <a:pt x="691" y="736"/>
                </a:lnTo>
                <a:lnTo>
                  <a:pt x="694" y="738"/>
                </a:lnTo>
                <a:lnTo>
                  <a:pt x="694" y="738"/>
                </a:lnTo>
                <a:lnTo>
                  <a:pt x="696" y="740"/>
                </a:lnTo>
                <a:lnTo>
                  <a:pt x="696" y="738"/>
                </a:lnTo>
                <a:lnTo>
                  <a:pt x="698" y="738"/>
                </a:lnTo>
                <a:lnTo>
                  <a:pt x="698" y="736"/>
                </a:lnTo>
                <a:lnTo>
                  <a:pt x="698" y="734"/>
                </a:lnTo>
                <a:lnTo>
                  <a:pt x="698" y="734"/>
                </a:lnTo>
                <a:lnTo>
                  <a:pt x="698" y="734"/>
                </a:lnTo>
                <a:lnTo>
                  <a:pt x="698" y="734"/>
                </a:lnTo>
                <a:lnTo>
                  <a:pt x="698" y="732"/>
                </a:lnTo>
                <a:lnTo>
                  <a:pt x="700" y="732"/>
                </a:lnTo>
                <a:lnTo>
                  <a:pt x="706" y="730"/>
                </a:lnTo>
                <a:lnTo>
                  <a:pt x="710" y="728"/>
                </a:lnTo>
                <a:lnTo>
                  <a:pt x="708" y="730"/>
                </a:lnTo>
                <a:lnTo>
                  <a:pt x="708" y="730"/>
                </a:lnTo>
                <a:lnTo>
                  <a:pt x="708" y="732"/>
                </a:lnTo>
                <a:lnTo>
                  <a:pt x="710" y="734"/>
                </a:lnTo>
                <a:lnTo>
                  <a:pt x="710" y="736"/>
                </a:lnTo>
                <a:lnTo>
                  <a:pt x="712" y="738"/>
                </a:lnTo>
                <a:lnTo>
                  <a:pt x="712" y="740"/>
                </a:lnTo>
                <a:lnTo>
                  <a:pt x="712" y="740"/>
                </a:lnTo>
                <a:lnTo>
                  <a:pt x="712" y="742"/>
                </a:lnTo>
                <a:lnTo>
                  <a:pt x="712" y="744"/>
                </a:lnTo>
                <a:lnTo>
                  <a:pt x="715" y="744"/>
                </a:lnTo>
                <a:lnTo>
                  <a:pt x="715" y="744"/>
                </a:lnTo>
                <a:lnTo>
                  <a:pt x="710" y="744"/>
                </a:lnTo>
                <a:lnTo>
                  <a:pt x="708" y="747"/>
                </a:lnTo>
                <a:lnTo>
                  <a:pt x="708" y="747"/>
                </a:lnTo>
                <a:lnTo>
                  <a:pt x="710" y="749"/>
                </a:lnTo>
                <a:lnTo>
                  <a:pt x="710" y="751"/>
                </a:lnTo>
                <a:lnTo>
                  <a:pt x="712" y="755"/>
                </a:lnTo>
                <a:lnTo>
                  <a:pt x="715" y="755"/>
                </a:lnTo>
                <a:lnTo>
                  <a:pt x="717" y="755"/>
                </a:lnTo>
                <a:lnTo>
                  <a:pt x="717" y="755"/>
                </a:lnTo>
                <a:lnTo>
                  <a:pt x="719" y="755"/>
                </a:lnTo>
                <a:lnTo>
                  <a:pt x="721" y="751"/>
                </a:lnTo>
                <a:lnTo>
                  <a:pt x="721" y="751"/>
                </a:lnTo>
                <a:lnTo>
                  <a:pt x="721" y="749"/>
                </a:lnTo>
                <a:lnTo>
                  <a:pt x="723" y="747"/>
                </a:lnTo>
                <a:lnTo>
                  <a:pt x="723" y="744"/>
                </a:lnTo>
                <a:lnTo>
                  <a:pt x="723" y="742"/>
                </a:lnTo>
                <a:lnTo>
                  <a:pt x="723" y="742"/>
                </a:lnTo>
                <a:lnTo>
                  <a:pt x="723" y="740"/>
                </a:lnTo>
                <a:lnTo>
                  <a:pt x="723" y="738"/>
                </a:lnTo>
                <a:lnTo>
                  <a:pt x="723" y="738"/>
                </a:lnTo>
                <a:lnTo>
                  <a:pt x="723" y="736"/>
                </a:lnTo>
                <a:lnTo>
                  <a:pt x="723" y="734"/>
                </a:lnTo>
                <a:lnTo>
                  <a:pt x="723" y="734"/>
                </a:lnTo>
                <a:lnTo>
                  <a:pt x="725" y="732"/>
                </a:lnTo>
                <a:lnTo>
                  <a:pt x="725" y="732"/>
                </a:lnTo>
                <a:lnTo>
                  <a:pt x="723" y="734"/>
                </a:lnTo>
                <a:lnTo>
                  <a:pt x="723" y="736"/>
                </a:lnTo>
                <a:lnTo>
                  <a:pt x="723" y="736"/>
                </a:lnTo>
                <a:lnTo>
                  <a:pt x="723" y="738"/>
                </a:lnTo>
                <a:lnTo>
                  <a:pt x="723" y="738"/>
                </a:lnTo>
                <a:lnTo>
                  <a:pt x="723" y="740"/>
                </a:lnTo>
                <a:lnTo>
                  <a:pt x="725" y="742"/>
                </a:lnTo>
                <a:lnTo>
                  <a:pt x="725" y="744"/>
                </a:lnTo>
                <a:lnTo>
                  <a:pt x="723" y="747"/>
                </a:lnTo>
                <a:lnTo>
                  <a:pt x="723" y="749"/>
                </a:lnTo>
                <a:lnTo>
                  <a:pt x="723" y="749"/>
                </a:lnTo>
                <a:lnTo>
                  <a:pt x="725" y="749"/>
                </a:lnTo>
                <a:lnTo>
                  <a:pt x="727" y="744"/>
                </a:lnTo>
                <a:lnTo>
                  <a:pt x="727" y="744"/>
                </a:lnTo>
                <a:lnTo>
                  <a:pt x="727" y="742"/>
                </a:lnTo>
                <a:lnTo>
                  <a:pt x="727" y="740"/>
                </a:lnTo>
                <a:lnTo>
                  <a:pt x="727" y="738"/>
                </a:lnTo>
                <a:lnTo>
                  <a:pt x="727" y="740"/>
                </a:lnTo>
                <a:lnTo>
                  <a:pt x="729" y="740"/>
                </a:lnTo>
                <a:lnTo>
                  <a:pt x="729" y="742"/>
                </a:lnTo>
                <a:lnTo>
                  <a:pt x="729" y="742"/>
                </a:lnTo>
                <a:lnTo>
                  <a:pt x="729" y="740"/>
                </a:lnTo>
                <a:lnTo>
                  <a:pt x="731" y="740"/>
                </a:lnTo>
                <a:lnTo>
                  <a:pt x="727" y="744"/>
                </a:lnTo>
                <a:lnTo>
                  <a:pt x="725" y="747"/>
                </a:lnTo>
                <a:lnTo>
                  <a:pt x="725" y="749"/>
                </a:lnTo>
                <a:lnTo>
                  <a:pt x="723" y="753"/>
                </a:lnTo>
                <a:lnTo>
                  <a:pt x="723" y="753"/>
                </a:lnTo>
                <a:lnTo>
                  <a:pt x="721" y="755"/>
                </a:lnTo>
                <a:lnTo>
                  <a:pt x="721" y="757"/>
                </a:lnTo>
                <a:lnTo>
                  <a:pt x="719" y="757"/>
                </a:lnTo>
                <a:lnTo>
                  <a:pt x="719" y="757"/>
                </a:lnTo>
                <a:lnTo>
                  <a:pt x="719" y="759"/>
                </a:lnTo>
                <a:lnTo>
                  <a:pt x="719" y="761"/>
                </a:lnTo>
                <a:lnTo>
                  <a:pt x="719" y="761"/>
                </a:lnTo>
                <a:lnTo>
                  <a:pt x="719" y="763"/>
                </a:lnTo>
                <a:lnTo>
                  <a:pt x="721" y="765"/>
                </a:lnTo>
                <a:lnTo>
                  <a:pt x="723" y="767"/>
                </a:lnTo>
                <a:lnTo>
                  <a:pt x="725" y="765"/>
                </a:lnTo>
                <a:lnTo>
                  <a:pt x="727" y="765"/>
                </a:lnTo>
                <a:lnTo>
                  <a:pt x="729" y="765"/>
                </a:lnTo>
                <a:lnTo>
                  <a:pt x="727" y="767"/>
                </a:lnTo>
                <a:lnTo>
                  <a:pt x="723" y="767"/>
                </a:lnTo>
                <a:lnTo>
                  <a:pt x="723" y="767"/>
                </a:lnTo>
                <a:lnTo>
                  <a:pt x="723" y="770"/>
                </a:lnTo>
                <a:lnTo>
                  <a:pt x="721" y="772"/>
                </a:lnTo>
                <a:lnTo>
                  <a:pt x="719" y="776"/>
                </a:lnTo>
                <a:lnTo>
                  <a:pt x="721" y="776"/>
                </a:lnTo>
                <a:lnTo>
                  <a:pt x="723" y="778"/>
                </a:lnTo>
                <a:lnTo>
                  <a:pt x="725" y="778"/>
                </a:lnTo>
                <a:lnTo>
                  <a:pt x="727" y="782"/>
                </a:lnTo>
                <a:lnTo>
                  <a:pt x="729" y="782"/>
                </a:lnTo>
                <a:lnTo>
                  <a:pt x="731" y="784"/>
                </a:lnTo>
                <a:lnTo>
                  <a:pt x="731" y="782"/>
                </a:lnTo>
                <a:lnTo>
                  <a:pt x="735" y="782"/>
                </a:lnTo>
                <a:lnTo>
                  <a:pt x="735" y="782"/>
                </a:lnTo>
                <a:lnTo>
                  <a:pt x="735" y="780"/>
                </a:lnTo>
                <a:lnTo>
                  <a:pt x="735" y="778"/>
                </a:lnTo>
                <a:lnTo>
                  <a:pt x="735" y="778"/>
                </a:lnTo>
                <a:lnTo>
                  <a:pt x="738" y="774"/>
                </a:lnTo>
                <a:lnTo>
                  <a:pt x="740" y="774"/>
                </a:lnTo>
                <a:lnTo>
                  <a:pt x="740" y="774"/>
                </a:lnTo>
                <a:lnTo>
                  <a:pt x="740" y="774"/>
                </a:lnTo>
                <a:lnTo>
                  <a:pt x="740" y="774"/>
                </a:lnTo>
                <a:lnTo>
                  <a:pt x="740" y="774"/>
                </a:lnTo>
                <a:lnTo>
                  <a:pt x="744" y="772"/>
                </a:lnTo>
                <a:lnTo>
                  <a:pt x="744" y="772"/>
                </a:lnTo>
                <a:lnTo>
                  <a:pt x="746" y="774"/>
                </a:lnTo>
                <a:lnTo>
                  <a:pt x="746" y="774"/>
                </a:lnTo>
                <a:lnTo>
                  <a:pt x="744" y="774"/>
                </a:lnTo>
                <a:lnTo>
                  <a:pt x="744" y="774"/>
                </a:lnTo>
                <a:lnTo>
                  <a:pt x="742" y="774"/>
                </a:lnTo>
                <a:lnTo>
                  <a:pt x="742" y="776"/>
                </a:lnTo>
                <a:lnTo>
                  <a:pt x="742" y="776"/>
                </a:lnTo>
                <a:lnTo>
                  <a:pt x="742" y="776"/>
                </a:lnTo>
                <a:lnTo>
                  <a:pt x="744" y="778"/>
                </a:lnTo>
                <a:lnTo>
                  <a:pt x="744" y="780"/>
                </a:lnTo>
                <a:lnTo>
                  <a:pt x="746" y="780"/>
                </a:lnTo>
                <a:lnTo>
                  <a:pt x="746" y="780"/>
                </a:lnTo>
                <a:lnTo>
                  <a:pt x="748" y="780"/>
                </a:lnTo>
                <a:lnTo>
                  <a:pt x="750" y="780"/>
                </a:lnTo>
                <a:lnTo>
                  <a:pt x="752" y="780"/>
                </a:lnTo>
                <a:lnTo>
                  <a:pt x="754" y="782"/>
                </a:lnTo>
                <a:lnTo>
                  <a:pt x="754" y="784"/>
                </a:lnTo>
                <a:lnTo>
                  <a:pt x="752" y="782"/>
                </a:lnTo>
                <a:lnTo>
                  <a:pt x="752" y="782"/>
                </a:lnTo>
                <a:lnTo>
                  <a:pt x="750" y="780"/>
                </a:lnTo>
                <a:lnTo>
                  <a:pt x="748" y="780"/>
                </a:lnTo>
                <a:lnTo>
                  <a:pt x="746" y="782"/>
                </a:lnTo>
                <a:lnTo>
                  <a:pt x="746" y="782"/>
                </a:lnTo>
                <a:lnTo>
                  <a:pt x="742" y="778"/>
                </a:lnTo>
                <a:lnTo>
                  <a:pt x="740" y="778"/>
                </a:lnTo>
                <a:lnTo>
                  <a:pt x="742" y="776"/>
                </a:lnTo>
                <a:lnTo>
                  <a:pt x="742" y="776"/>
                </a:lnTo>
                <a:lnTo>
                  <a:pt x="740" y="776"/>
                </a:lnTo>
                <a:lnTo>
                  <a:pt x="738" y="776"/>
                </a:lnTo>
                <a:lnTo>
                  <a:pt x="738" y="778"/>
                </a:lnTo>
                <a:lnTo>
                  <a:pt x="735" y="780"/>
                </a:lnTo>
                <a:lnTo>
                  <a:pt x="738" y="780"/>
                </a:lnTo>
                <a:lnTo>
                  <a:pt x="738" y="782"/>
                </a:lnTo>
                <a:lnTo>
                  <a:pt x="742" y="784"/>
                </a:lnTo>
                <a:lnTo>
                  <a:pt x="744" y="784"/>
                </a:lnTo>
                <a:lnTo>
                  <a:pt x="746" y="786"/>
                </a:lnTo>
                <a:lnTo>
                  <a:pt x="746" y="793"/>
                </a:lnTo>
                <a:lnTo>
                  <a:pt x="748" y="793"/>
                </a:lnTo>
                <a:lnTo>
                  <a:pt x="752" y="791"/>
                </a:lnTo>
                <a:lnTo>
                  <a:pt x="752" y="791"/>
                </a:lnTo>
                <a:lnTo>
                  <a:pt x="752" y="793"/>
                </a:lnTo>
                <a:lnTo>
                  <a:pt x="752" y="793"/>
                </a:lnTo>
                <a:lnTo>
                  <a:pt x="750" y="797"/>
                </a:lnTo>
                <a:lnTo>
                  <a:pt x="750" y="801"/>
                </a:lnTo>
                <a:lnTo>
                  <a:pt x="750" y="801"/>
                </a:lnTo>
                <a:lnTo>
                  <a:pt x="750" y="801"/>
                </a:lnTo>
                <a:lnTo>
                  <a:pt x="750" y="801"/>
                </a:lnTo>
                <a:lnTo>
                  <a:pt x="752" y="799"/>
                </a:lnTo>
                <a:lnTo>
                  <a:pt x="754" y="799"/>
                </a:lnTo>
                <a:lnTo>
                  <a:pt x="754" y="799"/>
                </a:lnTo>
                <a:lnTo>
                  <a:pt x="752" y="799"/>
                </a:lnTo>
                <a:lnTo>
                  <a:pt x="752" y="801"/>
                </a:lnTo>
                <a:lnTo>
                  <a:pt x="752" y="801"/>
                </a:lnTo>
                <a:lnTo>
                  <a:pt x="752" y="803"/>
                </a:lnTo>
                <a:lnTo>
                  <a:pt x="752" y="803"/>
                </a:lnTo>
                <a:lnTo>
                  <a:pt x="748" y="805"/>
                </a:lnTo>
                <a:lnTo>
                  <a:pt x="750" y="809"/>
                </a:lnTo>
                <a:lnTo>
                  <a:pt x="752" y="814"/>
                </a:lnTo>
                <a:lnTo>
                  <a:pt x="754" y="809"/>
                </a:lnTo>
                <a:lnTo>
                  <a:pt x="754" y="805"/>
                </a:lnTo>
                <a:lnTo>
                  <a:pt x="756" y="803"/>
                </a:lnTo>
                <a:lnTo>
                  <a:pt x="756" y="803"/>
                </a:lnTo>
                <a:lnTo>
                  <a:pt x="759" y="803"/>
                </a:lnTo>
                <a:lnTo>
                  <a:pt x="761" y="803"/>
                </a:lnTo>
                <a:lnTo>
                  <a:pt x="761" y="801"/>
                </a:lnTo>
                <a:lnTo>
                  <a:pt x="767" y="797"/>
                </a:lnTo>
                <a:lnTo>
                  <a:pt x="767" y="797"/>
                </a:lnTo>
                <a:lnTo>
                  <a:pt x="767" y="795"/>
                </a:lnTo>
                <a:lnTo>
                  <a:pt x="767" y="795"/>
                </a:lnTo>
                <a:lnTo>
                  <a:pt x="767" y="795"/>
                </a:lnTo>
                <a:lnTo>
                  <a:pt x="767" y="793"/>
                </a:lnTo>
                <a:lnTo>
                  <a:pt x="767" y="793"/>
                </a:lnTo>
                <a:lnTo>
                  <a:pt x="769" y="795"/>
                </a:lnTo>
                <a:lnTo>
                  <a:pt x="769" y="795"/>
                </a:lnTo>
                <a:lnTo>
                  <a:pt x="769" y="795"/>
                </a:lnTo>
                <a:lnTo>
                  <a:pt x="767" y="797"/>
                </a:lnTo>
                <a:lnTo>
                  <a:pt x="765" y="799"/>
                </a:lnTo>
                <a:lnTo>
                  <a:pt x="765" y="799"/>
                </a:lnTo>
                <a:lnTo>
                  <a:pt x="765" y="801"/>
                </a:lnTo>
                <a:lnTo>
                  <a:pt x="765" y="801"/>
                </a:lnTo>
                <a:lnTo>
                  <a:pt x="767" y="801"/>
                </a:lnTo>
                <a:lnTo>
                  <a:pt x="769" y="803"/>
                </a:lnTo>
                <a:lnTo>
                  <a:pt x="769" y="803"/>
                </a:lnTo>
                <a:lnTo>
                  <a:pt x="769" y="805"/>
                </a:lnTo>
                <a:lnTo>
                  <a:pt x="771" y="807"/>
                </a:lnTo>
                <a:lnTo>
                  <a:pt x="771" y="807"/>
                </a:lnTo>
                <a:lnTo>
                  <a:pt x="771" y="807"/>
                </a:lnTo>
                <a:lnTo>
                  <a:pt x="771" y="807"/>
                </a:lnTo>
                <a:lnTo>
                  <a:pt x="769" y="805"/>
                </a:lnTo>
                <a:lnTo>
                  <a:pt x="769" y="803"/>
                </a:lnTo>
                <a:lnTo>
                  <a:pt x="767" y="803"/>
                </a:lnTo>
                <a:lnTo>
                  <a:pt x="765" y="803"/>
                </a:lnTo>
                <a:lnTo>
                  <a:pt x="765" y="801"/>
                </a:lnTo>
                <a:lnTo>
                  <a:pt x="761" y="801"/>
                </a:lnTo>
                <a:lnTo>
                  <a:pt x="761" y="803"/>
                </a:lnTo>
                <a:lnTo>
                  <a:pt x="759" y="803"/>
                </a:lnTo>
                <a:lnTo>
                  <a:pt x="756" y="805"/>
                </a:lnTo>
                <a:lnTo>
                  <a:pt x="756" y="807"/>
                </a:lnTo>
                <a:lnTo>
                  <a:pt x="756" y="809"/>
                </a:lnTo>
                <a:lnTo>
                  <a:pt x="756" y="809"/>
                </a:lnTo>
                <a:lnTo>
                  <a:pt x="756" y="811"/>
                </a:lnTo>
                <a:lnTo>
                  <a:pt x="754" y="811"/>
                </a:lnTo>
                <a:lnTo>
                  <a:pt x="754" y="814"/>
                </a:lnTo>
                <a:lnTo>
                  <a:pt x="756" y="816"/>
                </a:lnTo>
                <a:lnTo>
                  <a:pt x="756" y="816"/>
                </a:lnTo>
                <a:lnTo>
                  <a:pt x="756" y="818"/>
                </a:lnTo>
                <a:lnTo>
                  <a:pt x="756" y="818"/>
                </a:lnTo>
                <a:lnTo>
                  <a:pt x="759" y="818"/>
                </a:lnTo>
                <a:lnTo>
                  <a:pt x="759" y="820"/>
                </a:lnTo>
                <a:lnTo>
                  <a:pt x="759" y="820"/>
                </a:lnTo>
                <a:lnTo>
                  <a:pt x="759" y="818"/>
                </a:lnTo>
                <a:lnTo>
                  <a:pt x="759" y="818"/>
                </a:lnTo>
                <a:lnTo>
                  <a:pt x="761" y="816"/>
                </a:lnTo>
                <a:lnTo>
                  <a:pt x="763" y="814"/>
                </a:lnTo>
                <a:lnTo>
                  <a:pt x="767" y="814"/>
                </a:lnTo>
                <a:lnTo>
                  <a:pt x="773" y="814"/>
                </a:lnTo>
                <a:lnTo>
                  <a:pt x="771" y="816"/>
                </a:lnTo>
                <a:lnTo>
                  <a:pt x="769" y="816"/>
                </a:lnTo>
                <a:lnTo>
                  <a:pt x="765" y="816"/>
                </a:lnTo>
                <a:lnTo>
                  <a:pt x="763" y="816"/>
                </a:lnTo>
                <a:lnTo>
                  <a:pt x="763" y="816"/>
                </a:lnTo>
                <a:lnTo>
                  <a:pt x="759" y="820"/>
                </a:lnTo>
                <a:lnTo>
                  <a:pt x="759" y="822"/>
                </a:lnTo>
                <a:lnTo>
                  <a:pt x="759" y="822"/>
                </a:lnTo>
                <a:lnTo>
                  <a:pt x="759" y="824"/>
                </a:lnTo>
                <a:lnTo>
                  <a:pt x="759" y="826"/>
                </a:lnTo>
                <a:lnTo>
                  <a:pt x="761" y="828"/>
                </a:lnTo>
                <a:lnTo>
                  <a:pt x="763" y="828"/>
                </a:lnTo>
                <a:lnTo>
                  <a:pt x="765" y="830"/>
                </a:lnTo>
                <a:lnTo>
                  <a:pt x="767" y="830"/>
                </a:lnTo>
                <a:lnTo>
                  <a:pt x="767" y="830"/>
                </a:lnTo>
                <a:lnTo>
                  <a:pt x="769" y="830"/>
                </a:lnTo>
                <a:lnTo>
                  <a:pt x="773" y="830"/>
                </a:lnTo>
                <a:lnTo>
                  <a:pt x="773" y="828"/>
                </a:lnTo>
                <a:lnTo>
                  <a:pt x="775" y="826"/>
                </a:lnTo>
                <a:lnTo>
                  <a:pt x="775" y="828"/>
                </a:lnTo>
                <a:lnTo>
                  <a:pt x="775" y="830"/>
                </a:lnTo>
                <a:lnTo>
                  <a:pt x="775" y="830"/>
                </a:lnTo>
                <a:lnTo>
                  <a:pt x="775" y="830"/>
                </a:lnTo>
                <a:lnTo>
                  <a:pt x="777" y="830"/>
                </a:lnTo>
                <a:lnTo>
                  <a:pt x="777" y="832"/>
                </a:lnTo>
                <a:lnTo>
                  <a:pt x="775" y="832"/>
                </a:lnTo>
                <a:lnTo>
                  <a:pt x="775" y="832"/>
                </a:lnTo>
                <a:lnTo>
                  <a:pt x="775" y="835"/>
                </a:lnTo>
                <a:lnTo>
                  <a:pt x="775" y="835"/>
                </a:lnTo>
                <a:lnTo>
                  <a:pt x="777" y="835"/>
                </a:lnTo>
                <a:lnTo>
                  <a:pt x="782" y="832"/>
                </a:lnTo>
                <a:lnTo>
                  <a:pt x="784" y="835"/>
                </a:lnTo>
                <a:lnTo>
                  <a:pt x="784" y="835"/>
                </a:lnTo>
                <a:lnTo>
                  <a:pt x="782" y="835"/>
                </a:lnTo>
                <a:lnTo>
                  <a:pt x="779" y="835"/>
                </a:lnTo>
                <a:lnTo>
                  <a:pt x="775" y="835"/>
                </a:lnTo>
                <a:lnTo>
                  <a:pt x="775" y="837"/>
                </a:lnTo>
                <a:lnTo>
                  <a:pt x="775" y="837"/>
                </a:lnTo>
                <a:lnTo>
                  <a:pt x="777" y="837"/>
                </a:lnTo>
                <a:lnTo>
                  <a:pt x="779" y="837"/>
                </a:lnTo>
                <a:lnTo>
                  <a:pt x="782" y="837"/>
                </a:lnTo>
                <a:lnTo>
                  <a:pt x="782" y="837"/>
                </a:lnTo>
                <a:lnTo>
                  <a:pt x="784" y="837"/>
                </a:lnTo>
                <a:lnTo>
                  <a:pt x="784" y="837"/>
                </a:lnTo>
                <a:lnTo>
                  <a:pt x="786" y="837"/>
                </a:lnTo>
                <a:lnTo>
                  <a:pt x="786" y="839"/>
                </a:lnTo>
                <a:lnTo>
                  <a:pt x="786" y="839"/>
                </a:lnTo>
                <a:lnTo>
                  <a:pt x="788" y="839"/>
                </a:lnTo>
                <a:lnTo>
                  <a:pt x="788" y="839"/>
                </a:lnTo>
                <a:lnTo>
                  <a:pt x="788" y="837"/>
                </a:lnTo>
                <a:lnTo>
                  <a:pt x="788" y="835"/>
                </a:lnTo>
                <a:lnTo>
                  <a:pt x="790" y="835"/>
                </a:lnTo>
                <a:lnTo>
                  <a:pt x="790" y="837"/>
                </a:lnTo>
                <a:lnTo>
                  <a:pt x="790" y="837"/>
                </a:lnTo>
                <a:lnTo>
                  <a:pt x="790" y="837"/>
                </a:lnTo>
                <a:lnTo>
                  <a:pt x="794" y="839"/>
                </a:lnTo>
                <a:lnTo>
                  <a:pt x="796" y="837"/>
                </a:lnTo>
                <a:lnTo>
                  <a:pt x="796" y="837"/>
                </a:lnTo>
                <a:lnTo>
                  <a:pt x="798" y="835"/>
                </a:lnTo>
                <a:lnTo>
                  <a:pt x="798" y="832"/>
                </a:lnTo>
                <a:lnTo>
                  <a:pt x="798" y="832"/>
                </a:lnTo>
                <a:lnTo>
                  <a:pt x="798" y="832"/>
                </a:lnTo>
                <a:lnTo>
                  <a:pt x="798" y="830"/>
                </a:lnTo>
                <a:lnTo>
                  <a:pt x="798" y="830"/>
                </a:lnTo>
                <a:lnTo>
                  <a:pt x="798" y="832"/>
                </a:lnTo>
                <a:lnTo>
                  <a:pt x="798" y="835"/>
                </a:lnTo>
                <a:lnTo>
                  <a:pt x="798" y="835"/>
                </a:lnTo>
                <a:lnTo>
                  <a:pt x="798" y="837"/>
                </a:lnTo>
                <a:lnTo>
                  <a:pt x="796" y="839"/>
                </a:lnTo>
                <a:lnTo>
                  <a:pt x="796" y="841"/>
                </a:lnTo>
                <a:lnTo>
                  <a:pt x="796" y="841"/>
                </a:lnTo>
                <a:lnTo>
                  <a:pt x="798" y="841"/>
                </a:lnTo>
                <a:lnTo>
                  <a:pt x="798" y="843"/>
                </a:lnTo>
                <a:lnTo>
                  <a:pt x="800" y="845"/>
                </a:lnTo>
                <a:lnTo>
                  <a:pt x="800" y="847"/>
                </a:lnTo>
                <a:lnTo>
                  <a:pt x="800" y="847"/>
                </a:lnTo>
                <a:lnTo>
                  <a:pt x="805" y="851"/>
                </a:lnTo>
                <a:lnTo>
                  <a:pt x="805" y="851"/>
                </a:lnTo>
                <a:lnTo>
                  <a:pt x="807" y="851"/>
                </a:lnTo>
                <a:lnTo>
                  <a:pt x="809" y="851"/>
                </a:lnTo>
                <a:lnTo>
                  <a:pt x="811" y="849"/>
                </a:lnTo>
                <a:lnTo>
                  <a:pt x="811" y="849"/>
                </a:lnTo>
                <a:lnTo>
                  <a:pt x="811" y="849"/>
                </a:lnTo>
                <a:lnTo>
                  <a:pt x="811" y="847"/>
                </a:lnTo>
                <a:lnTo>
                  <a:pt x="811" y="847"/>
                </a:lnTo>
                <a:lnTo>
                  <a:pt x="813" y="845"/>
                </a:lnTo>
                <a:lnTo>
                  <a:pt x="813" y="845"/>
                </a:lnTo>
                <a:lnTo>
                  <a:pt x="813" y="843"/>
                </a:lnTo>
                <a:lnTo>
                  <a:pt x="813" y="843"/>
                </a:lnTo>
                <a:lnTo>
                  <a:pt x="813" y="843"/>
                </a:lnTo>
                <a:lnTo>
                  <a:pt x="813" y="845"/>
                </a:lnTo>
                <a:lnTo>
                  <a:pt x="815" y="845"/>
                </a:lnTo>
                <a:lnTo>
                  <a:pt x="815" y="845"/>
                </a:lnTo>
                <a:lnTo>
                  <a:pt x="813" y="845"/>
                </a:lnTo>
                <a:lnTo>
                  <a:pt x="813" y="847"/>
                </a:lnTo>
                <a:lnTo>
                  <a:pt x="813" y="847"/>
                </a:lnTo>
                <a:lnTo>
                  <a:pt x="813" y="851"/>
                </a:lnTo>
                <a:lnTo>
                  <a:pt x="813" y="851"/>
                </a:lnTo>
                <a:lnTo>
                  <a:pt x="813" y="853"/>
                </a:lnTo>
                <a:lnTo>
                  <a:pt x="815" y="853"/>
                </a:lnTo>
                <a:lnTo>
                  <a:pt x="815" y="853"/>
                </a:lnTo>
                <a:lnTo>
                  <a:pt x="817" y="853"/>
                </a:lnTo>
                <a:lnTo>
                  <a:pt x="817" y="853"/>
                </a:lnTo>
                <a:lnTo>
                  <a:pt x="815" y="853"/>
                </a:lnTo>
                <a:lnTo>
                  <a:pt x="813" y="856"/>
                </a:lnTo>
                <a:lnTo>
                  <a:pt x="813" y="853"/>
                </a:lnTo>
                <a:lnTo>
                  <a:pt x="813" y="851"/>
                </a:lnTo>
                <a:lnTo>
                  <a:pt x="811" y="851"/>
                </a:lnTo>
                <a:lnTo>
                  <a:pt x="811" y="851"/>
                </a:lnTo>
                <a:lnTo>
                  <a:pt x="811" y="851"/>
                </a:lnTo>
                <a:lnTo>
                  <a:pt x="811" y="853"/>
                </a:lnTo>
                <a:lnTo>
                  <a:pt x="811" y="853"/>
                </a:lnTo>
                <a:lnTo>
                  <a:pt x="813" y="856"/>
                </a:lnTo>
                <a:lnTo>
                  <a:pt x="813" y="856"/>
                </a:lnTo>
                <a:lnTo>
                  <a:pt x="813" y="856"/>
                </a:lnTo>
                <a:lnTo>
                  <a:pt x="817" y="858"/>
                </a:lnTo>
                <a:lnTo>
                  <a:pt x="819" y="858"/>
                </a:lnTo>
                <a:lnTo>
                  <a:pt x="819" y="858"/>
                </a:lnTo>
                <a:lnTo>
                  <a:pt x="819" y="858"/>
                </a:lnTo>
                <a:lnTo>
                  <a:pt x="821" y="858"/>
                </a:lnTo>
                <a:lnTo>
                  <a:pt x="821" y="856"/>
                </a:lnTo>
                <a:lnTo>
                  <a:pt x="821" y="856"/>
                </a:lnTo>
                <a:lnTo>
                  <a:pt x="821" y="856"/>
                </a:lnTo>
                <a:lnTo>
                  <a:pt x="823" y="853"/>
                </a:lnTo>
                <a:lnTo>
                  <a:pt x="823" y="853"/>
                </a:lnTo>
                <a:lnTo>
                  <a:pt x="823" y="853"/>
                </a:lnTo>
                <a:lnTo>
                  <a:pt x="823" y="856"/>
                </a:lnTo>
                <a:lnTo>
                  <a:pt x="821" y="858"/>
                </a:lnTo>
                <a:lnTo>
                  <a:pt x="821" y="858"/>
                </a:lnTo>
                <a:lnTo>
                  <a:pt x="821" y="858"/>
                </a:lnTo>
                <a:lnTo>
                  <a:pt x="821" y="860"/>
                </a:lnTo>
                <a:lnTo>
                  <a:pt x="821" y="860"/>
                </a:lnTo>
                <a:lnTo>
                  <a:pt x="823" y="860"/>
                </a:lnTo>
                <a:lnTo>
                  <a:pt x="826" y="860"/>
                </a:lnTo>
                <a:lnTo>
                  <a:pt x="826" y="860"/>
                </a:lnTo>
                <a:lnTo>
                  <a:pt x="828" y="858"/>
                </a:lnTo>
                <a:lnTo>
                  <a:pt x="828" y="860"/>
                </a:lnTo>
                <a:lnTo>
                  <a:pt x="826" y="860"/>
                </a:lnTo>
                <a:lnTo>
                  <a:pt x="826" y="860"/>
                </a:lnTo>
                <a:lnTo>
                  <a:pt x="823" y="860"/>
                </a:lnTo>
                <a:lnTo>
                  <a:pt x="823" y="860"/>
                </a:lnTo>
                <a:lnTo>
                  <a:pt x="823" y="862"/>
                </a:lnTo>
                <a:lnTo>
                  <a:pt x="823" y="862"/>
                </a:lnTo>
                <a:lnTo>
                  <a:pt x="823" y="864"/>
                </a:lnTo>
                <a:lnTo>
                  <a:pt x="823" y="864"/>
                </a:lnTo>
                <a:lnTo>
                  <a:pt x="826" y="864"/>
                </a:lnTo>
                <a:lnTo>
                  <a:pt x="826" y="864"/>
                </a:lnTo>
                <a:lnTo>
                  <a:pt x="823" y="864"/>
                </a:lnTo>
                <a:lnTo>
                  <a:pt x="823" y="864"/>
                </a:lnTo>
                <a:lnTo>
                  <a:pt x="826" y="866"/>
                </a:lnTo>
                <a:lnTo>
                  <a:pt x="826" y="866"/>
                </a:lnTo>
                <a:lnTo>
                  <a:pt x="826" y="866"/>
                </a:lnTo>
                <a:lnTo>
                  <a:pt x="826" y="866"/>
                </a:lnTo>
                <a:lnTo>
                  <a:pt x="826" y="864"/>
                </a:lnTo>
                <a:lnTo>
                  <a:pt x="826" y="864"/>
                </a:lnTo>
                <a:lnTo>
                  <a:pt x="826" y="864"/>
                </a:lnTo>
                <a:lnTo>
                  <a:pt x="828" y="864"/>
                </a:lnTo>
                <a:lnTo>
                  <a:pt x="828" y="864"/>
                </a:lnTo>
                <a:lnTo>
                  <a:pt x="830" y="866"/>
                </a:lnTo>
                <a:lnTo>
                  <a:pt x="830" y="868"/>
                </a:lnTo>
                <a:lnTo>
                  <a:pt x="830" y="870"/>
                </a:lnTo>
                <a:lnTo>
                  <a:pt x="832" y="870"/>
                </a:lnTo>
                <a:lnTo>
                  <a:pt x="832" y="870"/>
                </a:lnTo>
                <a:lnTo>
                  <a:pt x="832" y="870"/>
                </a:lnTo>
                <a:lnTo>
                  <a:pt x="832" y="870"/>
                </a:lnTo>
                <a:lnTo>
                  <a:pt x="832" y="870"/>
                </a:lnTo>
                <a:lnTo>
                  <a:pt x="832" y="872"/>
                </a:lnTo>
                <a:lnTo>
                  <a:pt x="832" y="874"/>
                </a:lnTo>
                <a:lnTo>
                  <a:pt x="834" y="874"/>
                </a:lnTo>
                <a:lnTo>
                  <a:pt x="834" y="874"/>
                </a:lnTo>
                <a:lnTo>
                  <a:pt x="832" y="874"/>
                </a:lnTo>
                <a:lnTo>
                  <a:pt x="832" y="874"/>
                </a:lnTo>
                <a:lnTo>
                  <a:pt x="830" y="874"/>
                </a:lnTo>
                <a:lnTo>
                  <a:pt x="830" y="874"/>
                </a:lnTo>
                <a:lnTo>
                  <a:pt x="830" y="876"/>
                </a:lnTo>
                <a:lnTo>
                  <a:pt x="832" y="876"/>
                </a:lnTo>
                <a:lnTo>
                  <a:pt x="832" y="876"/>
                </a:lnTo>
                <a:lnTo>
                  <a:pt x="832" y="876"/>
                </a:lnTo>
                <a:lnTo>
                  <a:pt x="834" y="876"/>
                </a:lnTo>
                <a:lnTo>
                  <a:pt x="834" y="879"/>
                </a:lnTo>
                <a:lnTo>
                  <a:pt x="834" y="879"/>
                </a:lnTo>
                <a:lnTo>
                  <a:pt x="834" y="879"/>
                </a:lnTo>
                <a:lnTo>
                  <a:pt x="832" y="881"/>
                </a:lnTo>
                <a:lnTo>
                  <a:pt x="832" y="881"/>
                </a:lnTo>
                <a:lnTo>
                  <a:pt x="832" y="881"/>
                </a:lnTo>
                <a:lnTo>
                  <a:pt x="834" y="881"/>
                </a:lnTo>
                <a:lnTo>
                  <a:pt x="834" y="883"/>
                </a:lnTo>
                <a:lnTo>
                  <a:pt x="834" y="883"/>
                </a:lnTo>
                <a:lnTo>
                  <a:pt x="834" y="881"/>
                </a:lnTo>
                <a:lnTo>
                  <a:pt x="834" y="881"/>
                </a:lnTo>
                <a:lnTo>
                  <a:pt x="834" y="881"/>
                </a:lnTo>
                <a:lnTo>
                  <a:pt x="836" y="883"/>
                </a:lnTo>
                <a:lnTo>
                  <a:pt x="836" y="883"/>
                </a:lnTo>
                <a:lnTo>
                  <a:pt x="836" y="883"/>
                </a:lnTo>
                <a:lnTo>
                  <a:pt x="836" y="883"/>
                </a:lnTo>
                <a:lnTo>
                  <a:pt x="836" y="885"/>
                </a:lnTo>
                <a:lnTo>
                  <a:pt x="836" y="885"/>
                </a:lnTo>
                <a:lnTo>
                  <a:pt x="834" y="887"/>
                </a:lnTo>
                <a:lnTo>
                  <a:pt x="834" y="887"/>
                </a:lnTo>
                <a:lnTo>
                  <a:pt x="834" y="889"/>
                </a:lnTo>
                <a:lnTo>
                  <a:pt x="834" y="889"/>
                </a:lnTo>
                <a:lnTo>
                  <a:pt x="834" y="889"/>
                </a:lnTo>
                <a:lnTo>
                  <a:pt x="834" y="891"/>
                </a:lnTo>
                <a:lnTo>
                  <a:pt x="834" y="891"/>
                </a:lnTo>
                <a:lnTo>
                  <a:pt x="834" y="891"/>
                </a:lnTo>
                <a:lnTo>
                  <a:pt x="834" y="893"/>
                </a:lnTo>
                <a:lnTo>
                  <a:pt x="836" y="895"/>
                </a:lnTo>
                <a:lnTo>
                  <a:pt x="836" y="895"/>
                </a:lnTo>
                <a:lnTo>
                  <a:pt x="834" y="897"/>
                </a:lnTo>
                <a:lnTo>
                  <a:pt x="834" y="897"/>
                </a:lnTo>
                <a:lnTo>
                  <a:pt x="832" y="897"/>
                </a:lnTo>
                <a:lnTo>
                  <a:pt x="832" y="897"/>
                </a:lnTo>
                <a:lnTo>
                  <a:pt x="832" y="900"/>
                </a:lnTo>
                <a:lnTo>
                  <a:pt x="832" y="900"/>
                </a:lnTo>
                <a:lnTo>
                  <a:pt x="830" y="900"/>
                </a:lnTo>
                <a:lnTo>
                  <a:pt x="830" y="900"/>
                </a:lnTo>
                <a:lnTo>
                  <a:pt x="828" y="900"/>
                </a:lnTo>
                <a:lnTo>
                  <a:pt x="828" y="900"/>
                </a:lnTo>
                <a:lnTo>
                  <a:pt x="826" y="900"/>
                </a:lnTo>
                <a:lnTo>
                  <a:pt x="826" y="900"/>
                </a:lnTo>
                <a:lnTo>
                  <a:pt x="826" y="897"/>
                </a:lnTo>
                <a:lnTo>
                  <a:pt x="828" y="897"/>
                </a:lnTo>
                <a:lnTo>
                  <a:pt x="828" y="895"/>
                </a:lnTo>
                <a:lnTo>
                  <a:pt x="828" y="895"/>
                </a:lnTo>
                <a:lnTo>
                  <a:pt x="830" y="897"/>
                </a:lnTo>
                <a:lnTo>
                  <a:pt x="830" y="897"/>
                </a:lnTo>
                <a:lnTo>
                  <a:pt x="830" y="897"/>
                </a:lnTo>
                <a:lnTo>
                  <a:pt x="830" y="895"/>
                </a:lnTo>
                <a:lnTo>
                  <a:pt x="832" y="897"/>
                </a:lnTo>
                <a:lnTo>
                  <a:pt x="832" y="897"/>
                </a:lnTo>
                <a:lnTo>
                  <a:pt x="832" y="897"/>
                </a:lnTo>
                <a:lnTo>
                  <a:pt x="832" y="895"/>
                </a:lnTo>
                <a:lnTo>
                  <a:pt x="832" y="893"/>
                </a:lnTo>
                <a:lnTo>
                  <a:pt x="832" y="893"/>
                </a:lnTo>
                <a:lnTo>
                  <a:pt x="830" y="891"/>
                </a:lnTo>
                <a:lnTo>
                  <a:pt x="830" y="891"/>
                </a:lnTo>
                <a:lnTo>
                  <a:pt x="832" y="891"/>
                </a:lnTo>
                <a:lnTo>
                  <a:pt x="832" y="891"/>
                </a:lnTo>
                <a:lnTo>
                  <a:pt x="832" y="889"/>
                </a:lnTo>
                <a:lnTo>
                  <a:pt x="832" y="889"/>
                </a:lnTo>
                <a:lnTo>
                  <a:pt x="832" y="889"/>
                </a:lnTo>
                <a:lnTo>
                  <a:pt x="832" y="887"/>
                </a:lnTo>
                <a:lnTo>
                  <a:pt x="832" y="885"/>
                </a:lnTo>
                <a:lnTo>
                  <a:pt x="832" y="885"/>
                </a:lnTo>
                <a:lnTo>
                  <a:pt x="832" y="885"/>
                </a:lnTo>
                <a:lnTo>
                  <a:pt x="832" y="887"/>
                </a:lnTo>
                <a:lnTo>
                  <a:pt x="832" y="887"/>
                </a:lnTo>
                <a:lnTo>
                  <a:pt x="830" y="889"/>
                </a:lnTo>
                <a:lnTo>
                  <a:pt x="830" y="889"/>
                </a:lnTo>
                <a:lnTo>
                  <a:pt x="828" y="891"/>
                </a:lnTo>
                <a:lnTo>
                  <a:pt x="828" y="891"/>
                </a:lnTo>
                <a:lnTo>
                  <a:pt x="826" y="891"/>
                </a:lnTo>
                <a:lnTo>
                  <a:pt x="826" y="893"/>
                </a:lnTo>
                <a:lnTo>
                  <a:pt x="826" y="893"/>
                </a:lnTo>
                <a:lnTo>
                  <a:pt x="826" y="895"/>
                </a:lnTo>
                <a:lnTo>
                  <a:pt x="826" y="895"/>
                </a:lnTo>
                <a:lnTo>
                  <a:pt x="828" y="895"/>
                </a:lnTo>
                <a:lnTo>
                  <a:pt x="828" y="895"/>
                </a:lnTo>
                <a:lnTo>
                  <a:pt x="826" y="895"/>
                </a:lnTo>
                <a:lnTo>
                  <a:pt x="823" y="895"/>
                </a:lnTo>
                <a:lnTo>
                  <a:pt x="823" y="895"/>
                </a:lnTo>
                <a:lnTo>
                  <a:pt x="823" y="895"/>
                </a:lnTo>
                <a:lnTo>
                  <a:pt x="823" y="893"/>
                </a:lnTo>
                <a:lnTo>
                  <a:pt x="826" y="891"/>
                </a:lnTo>
                <a:lnTo>
                  <a:pt x="828" y="887"/>
                </a:lnTo>
                <a:lnTo>
                  <a:pt x="828" y="887"/>
                </a:lnTo>
                <a:lnTo>
                  <a:pt x="828" y="889"/>
                </a:lnTo>
                <a:lnTo>
                  <a:pt x="830" y="889"/>
                </a:lnTo>
                <a:lnTo>
                  <a:pt x="830" y="887"/>
                </a:lnTo>
                <a:lnTo>
                  <a:pt x="830" y="885"/>
                </a:lnTo>
                <a:lnTo>
                  <a:pt x="830" y="883"/>
                </a:lnTo>
                <a:lnTo>
                  <a:pt x="830" y="883"/>
                </a:lnTo>
                <a:lnTo>
                  <a:pt x="830" y="881"/>
                </a:lnTo>
                <a:lnTo>
                  <a:pt x="830" y="881"/>
                </a:lnTo>
                <a:lnTo>
                  <a:pt x="828" y="883"/>
                </a:lnTo>
                <a:lnTo>
                  <a:pt x="828" y="883"/>
                </a:lnTo>
                <a:lnTo>
                  <a:pt x="826" y="883"/>
                </a:lnTo>
                <a:lnTo>
                  <a:pt x="826" y="883"/>
                </a:lnTo>
                <a:lnTo>
                  <a:pt x="823" y="881"/>
                </a:lnTo>
                <a:lnTo>
                  <a:pt x="823" y="881"/>
                </a:lnTo>
                <a:lnTo>
                  <a:pt x="821" y="881"/>
                </a:lnTo>
                <a:lnTo>
                  <a:pt x="821" y="881"/>
                </a:lnTo>
                <a:lnTo>
                  <a:pt x="811" y="881"/>
                </a:lnTo>
                <a:lnTo>
                  <a:pt x="811" y="881"/>
                </a:lnTo>
                <a:lnTo>
                  <a:pt x="809" y="879"/>
                </a:lnTo>
                <a:lnTo>
                  <a:pt x="805" y="879"/>
                </a:lnTo>
                <a:lnTo>
                  <a:pt x="803" y="876"/>
                </a:lnTo>
                <a:lnTo>
                  <a:pt x="800" y="876"/>
                </a:lnTo>
                <a:lnTo>
                  <a:pt x="800" y="879"/>
                </a:lnTo>
                <a:lnTo>
                  <a:pt x="800" y="881"/>
                </a:lnTo>
                <a:lnTo>
                  <a:pt x="803" y="885"/>
                </a:lnTo>
                <a:lnTo>
                  <a:pt x="803" y="885"/>
                </a:lnTo>
                <a:lnTo>
                  <a:pt x="805" y="887"/>
                </a:lnTo>
                <a:lnTo>
                  <a:pt x="807" y="891"/>
                </a:lnTo>
                <a:lnTo>
                  <a:pt x="807" y="895"/>
                </a:lnTo>
                <a:lnTo>
                  <a:pt x="809" y="897"/>
                </a:lnTo>
                <a:lnTo>
                  <a:pt x="809" y="900"/>
                </a:lnTo>
                <a:lnTo>
                  <a:pt x="809" y="902"/>
                </a:lnTo>
                <a:lnTo>
                  <a:pt x="809" y="904"/>
                </a:lnTo>
                <a:lnTo>
                  <a:pt x="809" y="902"/>
                </a:lnTo>
                <a:lnTo>
                  <a:pt x="809" y="902"/>
                </a:lnTo>
                <a:lnTo>
                  <a:pt x="811" y="902"/>
                </a:lnTo>
                <a:lnTo>
                  <a:pt x="811" y="902"/>
                </a:lnTo>
                <a:lnTo>
                  <a:pt x="813" y="904"/>
                </a:lnTo>
                <a:lnTo>
                  <a:pt x="809" y="904"/>
                </a:lnTo>
                <a:lnTo>
                  <a:pt x="811" y="906"/>
                </a:lnTo>
                <a:lnTo>
                  <a:pt x="811" y="908"/>
                </a:lnTo>
                <a:lnTo>
                  <a:pt x="813" y="908"/>
                </a:lnTo>
                <a:lnTo>
                  <a:pt x="813" y="910"/>
                </a:lnTo>
                <a:lnTo>
                  <a:pt x="813" y="912"/>
                </a:lnTo>
                <a:lnTo>
                  <a:pt x="811" y="910"/>
                </a:lnTo>
                <a:lnTo>
                  <a:pt x="811" y="910"/>
                </a:lnTo>
                <a:lnTo>
                  <a:pt x="811" y="912"/>
                </a:lnTo>
                <a:lnTo>
                  <a:pt x="811" y="914"/>
                </a:lnTo>
                <a:lnTo>
                  <a:pt x="811" y="914"/>
                </a:lnTo>
                <a:lnTo>
                  <a:pt x="811" y="914"/>
                </a:lnTo>
                <a:lnTo>
                  <a:pt x="813" y="916"/>
                </a:lnTo>
                <a:lnTo>
                  <a:pt x="815" y="914"/>
                </a:lnTo>
                <a:lnTo>
                  <a:pt x="817" y="916"/>
                </a:lnTo>
                <a:lnTo>
                  <a:pt x="819" y="914"/>
                </a:lnTo>
                <a:lnTo>
                  <a:pt x="819" y="916"/>
                </a:lnTo>
                <a:lnTo>
                  <a:pt x="821" y="916"/>
                </a:lnTo>
                <a:lnTo>
                  <a:pt x="821" y="916"/>
                </a:lnTo>
                <a:lnTo>
                  <a:pt x="823" y="918"/>
                </a:lnTo>
                <a:lnTo>
                  <a:pt x="821" y="918"/>
                </a:lnTo>
                <a:lnTo>
                  <a:pt x="819" y="916"/>
                </a:lnTo>
                <a:lnTo>
                  <a:pt x="819" y="916"/>
                </a:lnTo>
                <a:lnTo>
                  <a:pt x="817" y="916"/>
                </a:lnTo>
                <a:lnTo>
                  <a:pt x="815" y="916"/>
                </a:lnTo>
                <a:lnTo>
                  <a:pt x="813" y="916"/>
                </a:lnTo>
                <a:lnTo>
                  <a:pt x="811" y="916"/>
                </a:lnTo>
                <a:lnTo>
                  <a:pt x="811" y="916"/>
                </a:lnTo>
                <a:lnTo>
                  <a:pt x="811" y="916"/>
                </a:lnTo>
                <a:lnTo>
                  <a:pt x="813" y="918"/>
                </a:lnTo>
                <a:lnTo>
                  <a:pt x="811" y="923"/>
                </a:lnTo>
                <a:lnTo>
                  <a:pt x="813" y="927"/>
                </a:lnTo>
                <a:lnTo>
                  <a:pt x="811" y="929"/>
                </a:lnTo>
                <a:lnTo>
                  <a:pt x="813" y="931"/>
                </a:lnTo>
                <a:lnTo>
                  <a:pt x="811" y="941"/>
                </a:lnTo>
                <a:lnTo>
                  <a:pt x="811" y="944"/>
                </a:lnTo>
                <a:lnTo>
                  <a:pt x="811" y="946"/>
                </a:lnTo>
                <a:lnTo>
                  <a:pt x="811" y="948"/>
                </a:lnTo>
                <a:lnTo>
                  <a:pt x="811" y="950"/>
                </a:lnTo>
                <a:lnTo>
                  <a:pt x="809" y="954"/>
                </a:lnTo>
                <a:lnTo>
                  <a:pt x="809" y="960"/>
                </a:lnTo>
                <a:lnTo>
                  <a:pt x="809" y="962"/>
                </a:lnTo>
                <a:lnTo>
                  <a:pt x="809" y="965"/>
                </a:lnTo>
                <a:lnTo>
                  <a:pt x="807" y="967"/>
                </a:lnTo>
                <a:lnTo>
                  <a:pt x="809" y="965"/>
                </a:lnTo>
                <a:lnTo>
                  <a:pt x="809" y="967"/>
                </a:lnTo>
                <a:lnTo>
                  <a:pt x="807" y="967"/>
                </a:lnTo>
                <a:lnTo>
                  <a:pt x="807" y="967"/>
                </a:lnTo>
                <a:lnTo>
                  <a:pt x="807" y="967"/>
                </a:lnTo>
                <a:lnTo>
                  <a:pt x="805" y="973"/>
                </a:lnTo>
                <a:lnTo>
                  <a:pt x="805" y="975"/>
                </a:lnTo>
                <a:lnTo>
                  <a:pt x="803" y="977"/>
                </a:lnTo>
                <a:lnTo>
                  <a:pt x="805" y="979"/>
                </a:lnTo>
                <a:lnTo>
                  <a:pt x="805" y="981"/>
                </a:lnTo>
                <a:lnTo>
                  <a:pt x="805" y="983"/>
                </a:lnTo>
                <a:lnTo>
                  <a:pt x="805" y="986"/>
                </a:lnTo>
                <a:lnTo>
                  <a:pt x="807" y="988"/>
                </a:lnTo>
                <a:lnTo>
                  <a:pt x="809" y="990"/>
                </a:lnTo>
                <a:lnTo>
                  <a:pt x="809" y="992"/>
                </a:lnTo>
                <a:lnTo>
                  <a:pt x="809" y="994"/>
                </a:lnTo>
                <a:lnTo>
                  <a:pt x="809" y="996"/>
                </a:lnTo>
                <a:lnTo>
                  <a:pt x="809" y="996"/>
                </a:lnTo>
                <a:lnTo>
                  <a:pt x="811" y="1000"/>
                </a:lnTo>
                <a:lnTo>
                  <a:pt x="811" y="1000"/>
                </a:lnTo>
                <a:lnTo>
                  <a:pt x="809" y="1004"/>
                </a:lnTo>
                <a:lnTo>
                  <a:pt x="809" y="1009"/>
                </a:lnTo>
                <a:lnTo>
                  <a:pt x="809" y="1011"/>
                </a:lnTo>
                <a:lnTo>
                  <a:pt x="809" y="1011"/>
                </a:lnTo>
                <a:lnTo>
                  <a:pt x="809" y="1011"/>
                </a:lnTo>
                <a:lnTo>
                  <a:pt x="809" y="1011"/>
                </a:lnTo>
                <a:lnTo>
                  <a:pt x="809" y="1013"/>
                </a:lnTo>
                <a:lnTo>
                  <a:pt x="809" y="1013"/>
                </a:lnTo>
                <a:lnTo>
                  <a:pt x="807" y="1013"/>
                </a:lnTo>
                <a:lnTo>
                  <a:pt x="809" y="1013"/>
                </a:lnTo>
                <a:lnTo>
                  <a:pt x="807" y="1013"/>
                </a:lnTo>
                <a:lnTo>
                  <a:pt x="807" y="1013"/>
                </a:lnTo>
                <a:lnTo>
                  <a:pt x="807" y="1015"/>
                </a:lnTo>
                <a:lnTo>
                  <a:pt x="807" y="1017"/>
                </a:lnTo>
                <a:lnTo>
                  <a:pt x="807" y="1019"/>
                </a:lnTo>
                <a:lnTo>
                  <a:pt x="807" y="1021"/>
                </a:lnTo>
                <a:lnTo>
                  <a:pt x="809" y="1023"/>
                </a:lnTo>
                <a:lnTo>
                  <a:pt x="813" y="1027"/>
                </a:lnTo>
                <a:lnTo>
                  <a:pt x="813" y="1027"/>
                </a:lnTo>
                <a:lnTo>
                  <a:pt x="815" y="1032"/>
                </a:lnTo>
                <a:lnTo>
                  <a:pt x="815" y="1034"/>
                </a:lnTo>
                <a:lnTo>
                  <a:pt x="813" y="1036"/>
                </a:lnTo>
                <a:lnTo>
                  <a:pt x="815" y="1040"/>
                </a:lnTo>
                <a:lnTo>
                  <a:pt x="815" y="1042"/>
                </a:lnTo>
                <a:lnTo>
                  <a:pt x="819" y="1046"/>
                </a:lnTo>
                <a:lnTo>
                  <a:pt x="821" y="1048"/>
                </a:lnTo>
                <a:lnTo>
                  <a:pt x="823" y="1050"/>
                </a:lnTo>
                <a:lnTo>
                  <a:pt x="826" y="1053"/>
                </a:lnTo>
                <a:lnTo>
                  <a:pt x="826" y="1053"/>
                </a:lnTo>
                <a:lnTo>
                  <a:pt x="828" y="1055"/>
                </a:lnTo>
                <a:lnTo>
                  <a:pt x="828" y="1057"/>
                </a:lnTo>
                <a:lnTo>
                  <a:pt x="826" y="1055"/>
                </a:lnTo>
                <a:lnTo>
                  <a:pt x="826" y="1057"/>
                </a:lnTo>
                <a:lnTo>
                  <a:pt x="826" y="1057"/>
                </a:lnTo>
                <a:lnTo>
                  <a:pt x="826" y="1059"/>
                </a:lnTo>
                <a:lnTo>
                  <a:pt x="828" y="1057"/>
                </a:lnTo>
                <a:lnTo>
                  <a:pt x="828" y="1057"/>
                </a:lnTo>
                <a:lnTo>
                  <a:pt x="830" y="1059"/>
                </a:lnTo>
                <a:lnTo>
                  <a:pt x="830" y="1059"/>
                </a:lnTo>
                <a:lnTo>
                  <a:pt x="832" y="1061"/>
                </a:lnTo>
                <a:lnTo>
                  <a:pt x="832" y="1061"/>
                </a:lnTo>
                <a:lnTo>
                  <a:pt x="834" y="1061"/>
                </a:lnTo>
                <a:lnTo>
                  <a:pt x="834" y="1059"/>
                </a:lnTo>
                <a:lnTo>
                  <a:pt x="834" y="1057"/>
                </a:lnTo>
                <a:lnTo>
                  <a:pt x="834" y="1055"/>
                </a:lnTo>
                <a:lnTo>
                  <a:pt x="836" y="1057"/>
                </a:lnTo>
                <a:lnTo>
                  <a:pt x="838" y="1057"/>
                </a:lnTo>
                <a:lnTo>
                  <a:pt x="838" y="1057"/>
                </a:lnTo>
                <a:lnTo>
                  <a:pt x="840" y="1057"/>
                </a:lnTo>
                <a:lnTo>
                  <a:pt x="840" y="1057"/>
                </a:lnTo>
                <a:lnTo>
                  <a:pt x="840" y="1057"/>
                </a:lnTo>
                <a:lnTo>
                  <a:pt x="842" y="1057"/>
                </a:lnTo>
                <a:lnTo>
                  <a:pt x="844" y="1057"/>
                </a:lnTo>
                <a:lnTo>
                  <a:pt x="844" y="1057"/>
                </a:lnTo>
                <a:lnTo>
                  <a:pt x="847" y="1057"/>
                </a:lnTo>
                <a:lnTo>
                  <a:pt x="847" y="1057"/>
                </a:lnTo>
                <a:lnTo>
                  <a:pt x="847" y="1057"/>
                </a:lnTo>
                <a:lnTo>
                  <a:pt x="847" y="1057"/>
                </a:lnTo>
                <a:lnTo>
                  <a:pt x="844" y="1057"/>
                </a:lnTo>
                <a:lnTo>
                  <a:pt x="838" y="1057"/>
                </a:lnTo>
                <a:lnTo>
                  <a:pt x="838" y="1057"/>
                </a:lnTo>
                <a:lnTo>
                  <a:pt x="836" y="1059"/>
                </a:lnTo>
                <a:lnTo>
                  <a:pt x="834" y="1059"/>
                </a:lnTo>
                <a:lnTo>
                  <a:pt x="834" y="1059"/>
                </a:lnTo>
                <a:lnTo>
                  <a:pt x="836" y="1059"/>
                </a:lnTo>
                <a:lnTo>
                  <a:pt x="836" y="1061"/>
                </a:lnTo>
                <a:lnTo>
                  <a:pt x="836" y="1063"/>
                </a:lnTo>
                <a:lnTo>
                  <a:pt x="838" y="1065"/>
                </a:lnTo>
                <a:lnTo>
                  <a:pt x="838" y="1065"/>
                </a:lnTo>
                <a:lnTo>
                  <a:pt x="838" y="1065"/>
                </a:lnTo>
                <a:lnTo>
                  <a:pt x="840" y="1067"/>
                </a:lnTo>
                <a:lnTo>
                  <a:pt x="838" y="1067"/>
                </a:lnTo>
                <a:lnTo>
                  <a:pt x="838" y="1067"/>
                </a:lnTo>
                <a:lnTo>
                  <a:pt x="836" y="1065"/>
                </a:lnTo>
                <a:lnTo>
                  <a:pt x="836" y="1065"/>
                </a:lnTo>
                <a:lnTo>
                  <a:pt x="834" y="1063"/>
                </a:lnTo>
                <a:lnTo>
                  <a:pt x="834" y="1063"/>
                </a:lnTo>
                <a:lnTo>
                  <a:pt x="834" y="1061"/>
                </a:lnTo>
                <a:lnTo>
                  <a:pt x="834" y="1061"/>
                </a:lnTo>
                <a:lnTo>
                  <a:pt x="832" y="1061"/>
                </a:lnTo>
                <a:lnTo>
                  <a:pt x="834" y="1063"/>
                </a:lnTo>
                <a:lnTo>
                  <a:pt x="834" y="1065"/>
                </a:lnTo>
                <a:lnTo>
                  <a:pt x="834" y="1069"/>
                </a:lnTo>
                <a:lnTo>
                  <a:pt x="834" y="1071"/>
                </a:lnTo>
                <a:lnTo>
                  <a:pt x="838" y="1076"/>
                </a:lnTo>
                <a:lnTo>
                  <a:pt x="842" y="1076"/>
                </a:lnTo>
                <a:lnTo>
                  <a:pt x="842" y="1078"/>
                </a:lnTo>
                <a:lnTo>
                  <a:pt x="842" y="1078"/>
                </a:lnTo>
                <a:lnTo>
                  <a:pt x="842" y="1080"/>
                </a:lnTo>
                <a:lnTo>
                  <a:pt x="842" y="1080"/>
                </a:lnTo>
                <a:lnTo>
                  <a:pt x="842" y="1082"/>
                </a:lnTo>
                <a:lnTo>
                  <a:pt x="842" y="1084"/>
                </a:lnTo>
                <a:lnTo>
                  <a:pt x="842" y="1086"/>
                </a:lnTo>
                <a:lnTo>
                  <a:pt x="844" y="1088"/>
                </a:lnTo>
                <a:lnTo>
                  <a:pt x="849" y="1092"/>
                </a:lnTo>
                <a:lnTo>
                  <a:pt x="849" y="1092"/>
                </a:lnTo>
                <a:lnTo>
                  <a:pt x="851" y="1095"/>
                </a:lnTo>
                <a:lnTo>
                  <a:pt x="851" y="1097"/>
                </a:lnTo>
                <a:lnTo>
                  <a:pt x="853" y="1097"/>
                </a:lnTo>
                <a:lnTo>
                  <a:pt x="855" y="1099"/>
                </a:lnTo>
                <a:lnTo>
                  <a:pt x="857" y="1101"/>
                </a:lnTo>
                <a:lnTo>
                  <a:pt x="857" y="1101"/>
                </a:lnTo>
                <a:lnTo>
                  <a:pt x="857" y="1103"/>
                </a:lnTo>
                <a:lnTo>
                  <a:pt x="857" y="1105"/>
                </a:lnTo>
                <a:lnTo>
                  <a:pt x="859" y="1105"/>
                </a:lnTo>
                <a:lnTo>
                  <a:pt x="859" y="1105"/>
                </a:lnTo>
                <a:lnTo>
                  <a:pt x="859" y="1107"/>
                </a:lnTo>
                <a:lnTo>
                  <a:pt x="859" y="1109"/>
                </a:lnTo>
                <a:lnTo>
                  <a:pt x="861" y="1111"/>
                </a:lnTo>
                <a:lnTo>
                  <a:pt x="859" y="1111"/>
                </a:lnTo>
                <a:lnTo>
                  <a:pt x="861" y="1113"/>
                </a:lnTo>
                <a:lnTo>
                  <a:pt x="859" y="1113"/>
                </a:lnTo>
                <a:lnTo>
                  <a:pt x="861" y="1115"/>
                </a:lnTo>
                <a:lnTo>
                  <a:pt x="863" y="1115"/>
                </a:lnTo>
                <a:lnTo>
                  <a:pt x="863" y="1115"/>
                </a:lnTo>
                <a:lnTo>
                  <a:pt x="867" y="1115"/>
                </a:lnTo>
                <a:lnTo>
                  <a:pt x="867" y="1115"/>
                </a:lnTo>
                <a:lnTo>
                  <a:pt x="872" y="1118"/>
                </a:lnTo>
                <a:lnTo>
                  <a:pt x="874" y="1118"/>
                </a:lnTo>
                <a:lnTo>
                  <a:pt x="876" y="1118"/>
                </a:lnTo>
                <a:lnTo>
                  <a:pt x="878" y="1118"/>
                </a:lnTo>
                <a:lnTo>
                  <a:pt x="880" y="1120"/>
                </a:lnTo>
                <a:lnTo>
                  <a:pt x="880" y="1122"/>
                </a:lnTo>
                <a:lnTo>
                  <a:pt x="882" y="1122"/>
                </a:lnTo>
                <a:lnTo>
                  <a:pt x="886" y="1124"/>
                </a:lnTo>
                <a:lnTo>
                  <a:pt x="891" y="1124"/>
                </a:lnTo>
                <a:lnTo>
                  <a:pt x="891" y="1124"/>
                </a:lnTo>
                <a:lnTo>
                  <a:pt x="893" y="1126"/>
                </a:lnTo>
                <a:lnTo>
                  <a:pt x="893" y="1128"/>
                </a:lnTo>
                <a:lnTo>
                  <a:pt x="895" y="1128"/>
                </a:lnTo>
                <a:lnTo>
                  <a:pt x="895" y="1128"/>
                </a:lnTo>
                <a:lnTo>
                  <a:pt x="897" y="1128"/>
                </a:lnTo>
                <a:lnTo>
                  <a:pt x="897" y="1128"/>
                </a:lnTo>
                <a:lnTo>
                  <a:pt x="899" y="1130"/>
                </a:lnTo>
                <a:lnTo>
                  <a:pt x="901" y="1130"/>
                </a:lnTo>
                <a:lnTo>
                  <a:pt x="905" y="1134"/>
                </a:lnTo>
                <a:lnTo>
                  <a:pt x="907" y="1139"/>
                </a:lnTo>
                <a:lnTo>
                  <a:pt x="909" y="1141"/>
                </a:lnTo>
                <a:lnTo>
                  <a:pt x="909" y="1143"/>
                </a:lnTo>
                <a:lnTo>
                  <a:pt x="909" y="1143"/>
                </a:lnTo>
                <a:lnTo>
                  <a:pt x="909" y="1145"/>
                </a:lnTo>
                <a:lnTo>
                  <a:pt x="909" y="1145"/>
                </a:lnTo>
                <a:lnTo>
                  <a:pt x="911" y="1145"/>
                </a:lnTo>
                <a:lnTo>
                  <a:pt x="911" y="1147"/>
                </a:lnTo>
                <a:lnTo>
                  <a:pt x="911" y="1147"/>
                </a:lnTo>
                <a:lnTo>
                  <a:pt x="911" y="1151"/>
                </a:lnTo>
                <a:lnTo>
                  <a:pt x="911" y="1151"/>
                </a:lnTo>
                <a:lnTo>
                  <a:pt x="914" y="1153"/>
                </a:lnTo>
                <a:lnTo>
                  <a:pt x="916" y="1155"/>
                </a:lnTo>
                <a:lnTo>
                  <a:pt x="918" y="1157"/>
                </a:lnTo>
                <a:lnTo>
                  <a:pt x="918" y="1160"/>
                </a:lnTo>
                <a:lnTo>
                  <a:pt x="918" y="1160"/>
                </a:lnTo>
                <a:lnTo>
                  <a:pt x="918" y="1160"/>
                </a:lnTo>
                <a:lnTo>
                  <a:pt x="918" y="1160"/>
                </a:lnTo>
                <a:lnTo>
                  <a:pt x="918" y="1160"/>
                </a:lnTo>
                <a:lnTo>
                  <a:pt x="918" y="1162"/>
                </a:lnTo>
                <a:lnTo>
                  <a:pt x="918" y="1164"/>
                </a:lnTo>
                <a:lnTo>
                  <a:pt x="920" y="1166"/>
                </a:lnTo>
                <a:lnTo>
                  <a:pt x="922" y="1168"/>
                </a:lnTo>
                <a:lnTo>
                  <a:pt x="922" y="1170"/>
                </a:lnTo>
                <a:lnTo>
                  <a:pt x="922" y="1170"/>
                </a:lnTo>
                <a:lnTo>
                  <a:pt x="922" y="1172"/>
                </a:lnTo>
                <a:lnTo>
                  <a:pt x="926" y="1174"/>
                </a:lnTo>
                <a:lnTo>
                  <a:pt x="926" y="1176"/>
                </a:lnTo>
                <a:lnTo>
                  <a:pt x="926" y="1178"/>
                </a:lnTo>
                <a:lnTo>
                  <a:pt x="928" y="1180"/>
                </a:lnTo>
                <a:lnTo>
                  <a:pt x="928" y="1183"/>
                </a:lnTo>
                <a:lnTo>
                  <a:pt x="930" y="1183"/>
                </a:lnTo>
                <a:lnTo>
                  <a:pt x="930" y="1187"/>
                </a:lnTo>
                <a:lnTo>
                  <a:pt x="930" y="1189"/>
                </a:lnTo>
                <a:lnTo>
                  <a:pt x="930" y="1189"/>
                </a:lnTo>
                <a:lnTo>
                  <a:pt x="932" y="1191"/>
                </a:lnTo>
                <a:lnTo>
                  <a:pt x="935" y="1193"/>
                </a:lnTo>
                <a:lnTo>
                  <a:pt x="937" y="1195"/>
                </a:lnTo>
                <a:lnTo>
                  <a:pt x="939" y="1197"/>
                </a:lnTo>
                <a:lnTo>
                  <a:pt x="941" y="1197"/>
                </a:lnTo>
                <a:lnTo>
                  <a:pt x="943" y="1197"/>
                </a:lnTo>
                <a:lnTo>
                  <a:pt x="943" y="1199"/>
                </a:lnTo>
                <a:lnTo>
                  <a:pt x="947" y="1201"/>
                </a:lnTo>
                <a:lnTo>
                  <a:pt x="951" y="1208"/>
                </a:lnTo>
                <a:lnTo>
                  <a:pt x="953" y="1210"/>
                </a:lnTo>
                <a:lnTo>
                  <a:pt x="955" y="1212"/>
                </a:lnTo>
                <a:lnTo>
                  <a:pt x="955" y="1216"/>
                </a:lnTo>
                <a:lnTo>
                  <a:pt x="953" y="1218"/>
                </a:lnTo>
                <a:lnTo>
                  <a:pt x="951" y="1220"/>
                </a:lnTo>
                <a:lnTo>
                  <a:pt x="953" y="1220"/>
                </a:lnTo>
                <a:lnTo>
                  <a:pt x="953" y="1220"/>
                </a:lnTo>
                <a:lnTo>
                  <a:pt x="953" y="1220"/>
                </a:lnTo>
                <a:lnTo>
                  <a:pt x="953" y="1220"/>
                </a:lnTo>
                <a:lnTo>
                  <a:pt x="953" y="1222"/>
                </a:lnTo>
                <a:lnTo>
                  <a:pt x="955" y="1224"/>
                </a:lnTo>
                <a:lnTo>
                  <a:pt x="953" y="1224"/>
                </a:lnTo>
                <a:lnTo>
                  <a:pt x="953" y="1222"/>
                </a:lnTo>
                <a:lnTo>
                  <a:pt x="951" y="1222"/>
                </a:lnTo>
                <a:lnTo>
                  <a:pt x="951" y="1220"/>
                </a:lnTo>
                <a:lnTo>
                  <a:pt x="951" y="1220"/>
                </a:lnTo>
                <a:lnTo>
                  <a:pt x="951" y="1220"/>
                </a:lnTo>
                <a:lnTo>
                  <a:pt x="949" y="1222"/>
                </a:lnTo>
                <a:lnTo>
                  <a:pt x="947" y="1222"/>
                </a:lnTo>
                <a:lnTo>
                  <a:pt x="945" y="1220"/>
                </a:lnTo>
                <a:lnTo>
                  <a:pt x="941" y="1220"/>
                </a:lnTo>
                <a:lnTo>
                  <a:pt x="941" y="1222"/>
                </a:lnTo>
                <a:lnTo>
                  <a:pt x="941" y="1222"/>
                </a:lnTo>
                <a:lnTo>
                  <a:pt x="943" y="1224"/>
                </a:lnTo>
                <a:lnTo>
                  <a:pt x="945" y="1227"/>
                </a:lnTo>
                <a:lnTo>
                  <a:pt x="949" y="1227"/>
                </a:lnTo>
                <a:lnTo>
                  <a:pt x="949" y="1229"/>
                </a:lnTo>
                <a:lnTo>
                  <a:pt x="949" y="1229"/>
                </a:lnTo>
                <a:lnTo>
                  <a:pt x="949" y="1231"/>
                </a:lnTo>
                <a:lnTo>
                  <a:pt x="951" y="1231"/>
                </a:lnTo>
                <a:lnTo>
                  <a:pt x="953" y="1233"/>
                </a:lnTo>
                <a:lnTo>
                  <a:pt x="955" y="1233"/>
                </a:lnTo>
                <a:lnTo>
                  <a:pt x="955" y="1235"/>
                </a:lnTo>
                <a:lnTo>
                  <a:pt x="958" y="1235"/>
                </a:lnTo>
                <a:lnTo>
                  <a:pt x="958" y="1235"/>
                </a:lnTo>
                <a:lnTo>
                  <a:pt x="960" y="1237"/>
                </a:lnTo>
                <a:lnTo>
                  <a:pt x="960" y="1237"/>
                </a:lnTo>
                <a:lnTo>
                  <a:pt x="962" y="1239"/>
                </a:lnTo>
                <a:lnTo>
                  <a:pt x="964" y="1237"/>
                </a:lnTo>
                <a:lnTo>
                  <a:pt x="966" y="1237"/>
                </a:lnTo>
                <a:lnTo>
                  <a:pt x="968" y="1237"/>
                </a:lnTo>
                <a:lnTo>
                  <a:pt x="968" y="1235"/>
                </a:lnTo>
                <a:lnTo>
                  <a:pt x="968" y="1237"/>
                </a:lnTo>
                <a:lnTo>
                  <a:pt x="968" y="1239"/>
                </a:lnTo>
                <a:lnTo>
                  <a:pt x="970" y="1241"/>
                </a:lnTo>
                <a:lnTo>
                  <a:pt x="976" y="1245"/>
                </a:lnTo>
                <a:lnTo>
                  <a:pt x="979" y="1245"/>
                </a:lnTo>
                <a:lnTo>
                  <a:pt x="981" y="1245"/>
                </a:lnTo>
                <a:lnTo>
                  <a:pt x="983" y="1252"/>
                </a:lnTo>
                <a:lnTo>
                  <a:pt x="983" y="1254"/>
                </a:lnTo>
                <a:lnTo>
                  <a:pt x="983" y="1256"/>
                </a:lnTo>
                <a:lnTo>
                  <a:pt x="985" y="1256"/>
                </a:lnTo>
                <a:lnTo>
                  <a:pt x="985" y="1256"/>
                </a:lnTo>
                <a:lnTo>
                  <a:pt x="985" y="1258"/>
                </a:lnTo>
                <a:lnTo>
                  <a:pt x="985" y="1260"/>
                </a:lnTo>
                <a:lnTo>
                  <a:pt x="983" y="1264"/>
                </a:lnTo>
                <a:lnTo>
                  <a:pt x="983" y="1266"/>
                </a:lnTo>
                <a:lnTo>
                  <a:pt x="985" y="1266"/>
                </a:lnTo>
                <a:lnTo>
                  <a:pt x="987" y="1271"/>
                </a:lnTo>
                <a:lnTo>
                  <a:pt x="987" y="1271"/>
                </a:lnTo>
                <a:lnTo>
                  <a:pt x="987" y="1271"/>
                </a:lnTo>
                <a:lnTo>
                  <a:pt x="989" y="1273"/>
                </a:lnTo>
                <a:lnTo>
                  <a:pt x="989" y="1271"/>
                </a:lnTo>
                <a:lnTo>
                  <a:pt x="989" y="1271"/>
                </a:lnTo>
                <a:lnTo>
                  <a:pt x="991" y="1273"/>
                </a:lnTo>
                <a:lnTo>
                  <a:pt x="993" y="1275"/>
                </a:lnTo>
                <a:lnTo>
                  <a:pt x="999" y="1279"/>
                </a:lnTo>
                <a:lnTo>
                  <a:pt x="1002" y="1281"/>
                </a:lnTo>
                <a:lnTo>
                  <a:pt x="1004" y="1281"/>
                </a:lnTo>
                <a:lnTo>
                  <a:pt x="1006" y="1283"/>
                </a:lnTo>
                <a:lnTo>
                  <a:pt x="1008" y="1285"/>
                </a:lnTo>
                <a:lnTo>
                  <a:pt x="1010" y="1287"/>
                </a:lnTo>
                <a:lnTo>
                  <a:pt x="1010" y="1289"/>
                </a:lnTo>
                <a:lnTo>
                  <a:pt x="1012" y="1289"/>
                </a:lnTo>
                <a:lnTo>
                  <a:pt x="1012" y="1296"/>
                </a:lnTo>
                <a:lnTo>
                  <a:pt x="1014" y="1296"/>
                </a:lnTo>
                <a:lnTo>
                  <a:pt x="1016" y="1298"/>
                </a:lnTo>
                <a:lnTo>
                  <a:pt x="1016" y="1296"/>
                </a:lnTo>
                <a:lnTo>
                  <a:pt x="1018" y="1296"/>
                </a:lnTo>
                <a:lnTo>
                  <a:pt x="1020" y="1294"/>
                </a:lnTo>
                <a:lnTo>
                  <a:pt x="1020" y="1294"/>
                </a:lnTo>
                <a:lnTo>
                  <a:pt x="1023" y="1292"/>
                </a:lnTo>
                <a:lnTo>
                  <a:pt x="1023" y="1289"/>
                </a:lnTo>
                <a:lnTo>
                  <a:pt x="1023" y="1287"/>
                </a:lnTo>
                <a:lnTo>
                  <a:pt x="1020" y="1285"/>
                </a:lnTo>
                <a:lnTo>
                  <a:pt x="1018" y="1285"/>
                </a:lnTo>
                <a:lnTo>
                  <a:pt x="1018" y="1283"/>
                </a:lnTo>
                <a:lnTo>
                  <a:pt x="1018" y="1281"/>
                </a:lnTo>
                <a:lnTo>
                  <a:pt x="1016" y="1281"/>
                </a:lnTo>
                <a:lnTo>
                  <a:pt x="1016" y="1279"/>
                </a:lnTo>
                <a:lnTo>
                  <a:pt x="1014" y="1279"/>
                </a:lnTo>
                <a:lnTo>
                  <a:pt x="1014" y="1277"/>
                </a:lnTo>
                <a:lnTo>
                  <a:pt x="1010" y="1275"/>
                </a:lnTo>
                <a:lnTo>
                  <a:pt x="1010" y="1275"/>
                </a:lnTo>
                <a:lnTo>
                  <a:pt x="1010" y="1275"/>
                </a:lnTo>
                <a:lnTo>
                  <a:pt x="1010" y="1277"/>
                </a:lnTo>
                <a:lnTo>
                  <a:pt x="1010" y="1277"/>
                </a:lnTo>
                <a:lnTo>
                  <a:pt x="1010" y="1277"/>
                </a:lnTo>
                <a:lnTo>
                  <a:pt x="1008" y="1279"/>
                </a:lnTo>
                <a:lnTo>
                  <a:pt x="1008" y="1279"/>
                </a:lnTo>
                <a:lnTo>
                  <a:pt x="1008" y="1277"/>
                </a:lnTo>
                <a:lnTo>
                  <a:pt x="1008" y="1277"/>
                </a:lnTo>
                <a:lnTo>
                  <a:pt x="1006" y="1277"/>
                </a:lnTo>
                <a:lnTo>
                  <a:pt x="1004" y="1275"/>
                </a:lnTo>
                <a:lnTo>
                  <a:pt x="1004" y="1271"/>
                </a:lnTo>
                <a:lnTo>
                  <a:pt x="1004" y="1271"/>
                </a:lnTo>
                <a:lnTo>
                  <a:pt x="1004" y="1269"/>
                </a:lnTo>
                <a:lnTo>
                  <a:pt x="1004" y="1266"/>
                </a:lnTo>
                <a:lnTo>
                  <a:pt x="1004" y="1264"/>
                </a:lnTo>
                <a:lnTo>
                  <a:pt x="1002" y="1262"/>
                </a:lnTo>
                <a:lnTo>
                  <a:pt x="999" y="1258"/>
                </a:lnTo>
                <a:lnTo>
                  <a:pt x="999" y="1256"/>
                </a:lnTo>
                <a:lnTo>
                  <a:pt x="997" y="1256"/>
                </a:lnTo>
                <a:lnTo>
                  <a:pt x="995" y="1252"/>
                </a:lnTo>
                <a:lnTo>
                  <a:pt x="995" y="1250"/>
                </a:lnTo>
                <a:lnTo>
                  <a:pt x="995" y="1248"/>
                </a:lnTo>
                <a:lnTo>
                  <a:pt x="993" y="1245"/>
                </a:lnTo>
                <a:lnTo>
                  <a:pt x="993" y="1243"/>
                </a:lnTo>
                <a:lnTo>
                  <a:pt x="993" y="1243"/>
                </a:lnTo>
                <a:lnTo>
                  <a:pt x="993" y="1241"/>
                </a:lnTo>
                <a:lnTo>
                  <a:pt x="991" y="1241"/>
                </a:lnTo>
                <a:lnTo>
                  <a:pt x="991" y="1239"/>
                </a:lnTo>
                <a:lnTo>
                  <a:pt x="989" y="1235"/>
                </a:lnTo>
                <a:lnTo>
                  <a:pt x="987" y="1237"/>
                </a:lnTo>
                <a:lnTo>
                  <a:pt x="987" y="1237"/>
                </a:lnTo>
                <a:lnTo>
                  <a:pt x="989" y="1239"/>
                </a:lnTo>
                <a:lnTo>
                  <a:pt x="989" y="1241"/>
                </a:lnTo>
                <a:lnTo>
                  <a:pt x="989" y="1241"/>
                </a:lnTo>
                <a:lnTo>
                  <a:pt x="989" y="1241"/>
                </a:lnTo>
                <a:lnTo>
                  <a:pt x="987" y="1239"/>
                </a:lnTo>
                <a:lnTo>
                  <a:pt x="987" y="1237"/>
                </a:lnTo>
                <a:lnTo>
                  <a:pt x="985" y="1235"/>
                </a:lnTo>
                <a:lnTo>
                  <a:pt x="985" y="1233"/>
                </a:lnTo>
                <a:lnTo>
                  <a:pt x="985" y="1233"/>
                </a:lnTo>
                <a:lnTo>
                  <a:pt x="983" y="1231"/>
                </a:lnTo>
                <a:lnTo>
                  <a:pt x="983" y="1231"/>
                </a:lnTo>
                <a:lnTo>
                  <a:pt x="981" y="1229"/>
                </a:lnTo>
                <a:lnTo>
                  <a:pt x="981" y="1227"/>
                </a:lnTo>
                <a:lnTo>
                  <a:pt x="976" y="1224"/>
                </a:lnTo>
                <a:lnTo>
                  <a:pt x="974" y="1220"/>
                </a:lnTo>
                <a:lnTo>
                  <a:pt x="974" y="1220"/>
                </a:lnTo>
                <a:lnTo>
                  <a:pt x="974" y="1218"/>
                </a:lnTo>
                <a:lnTo>
                  <a:pt x="974" y="1216"/>
                </a:lnTo>
                <a:lnTo>
                  <a:pt x="974" y="1216"/>
                </a:lnTo>
                <a:lnTo>
                  <a:pt x="972" y="1214"/>
                </a:lnTo>
                <a:lnTo>
                  <a:pt x="972" y="1214"/>
                </a:lnTo>
                <a:lnTo>
                  <a:pt x="972" y="1212"/>
                </a:lnTo>
                <a:lnTo>
                  <a:pt x="972" y="1212"/>
                </a:lnTo>
                <a:lnTo>
                  <a:pt x="970" y="1212"/>
                </a:lnTo>
                <a:lnTo>
                  <a:pt x="970" y="1210"/>
                </a:lnTo>
                <a:lnTo>
                  <a:pt x="968" y="1206"/>
                </a:lnTo>
                <a:lnTo>
                  <a:pt x="966" y="1206"/>
                </a:lnTo>
                <a:lnTo>
                  <a:pt x="966" y="1206"/>
                </a:lnTo>
                <a:lnTo>
                  <a:pt x="966" y="1206"/>
                </a:lnTo>
                <a:lnTo>
                  <a:pt x="966" y="1206"/>
                </a:lnTo>
                <a:lnTo>
                  <a:pt x="966" y="1204"/>
                </a:lnTo>
                <a:lnTo>
                  <a:pt x="964" y="1204"/>
                </a:lnTo>
                <a:lnTo>
                  <a:pt x="964" y="1204"/>
                </a:lnTo>
                <a:lnTo>
                  <a:pt x="962" y="1201"/>
                </a:lnTo>
                <a:lnTo>
                  <a:pt x="960" y="1197"/>
                </a:lnTo>
                <a:lnTo>
                  <a:pt x="960" y="1195"/>
                </a:lnTo>
                <a:lnTo>
                  <a:pt x="955" y="1193"/>
                </a:lnTo>
                <a:lnTo>
                  <a:pt x="953" y="1191"/>
                </a:lnTo>
                <a:lnTo>
                  <a:pt x="951" y="1191"/>
                </a:lnTo>
                <a:lnTo>
                  <a:pt x="951" y="1189"/>
                </a:lnTo>
                <a:lnTo>
                  <a:pt x="949" y="1187"/>
                </a:lnTo>
                <a:lnTo>
                  <a:pt x="947" y="1185"/>
                </a:lnTo>
                <a:lnTo>
                  <a:pt x="947" y="1183"/>
                </a:lnTo>
                <a:lnTo>
                  <a:pt x="947" y="1178"/>
                </a:lnTo>
                <a:lnTo>
                  <a:pt x="947" y="1178"/>
                </a:lnTo>
                <a:lnTo>
                  <a:pt x="945" y="1176"/>
                </a:lnTo>
                <a:lnTo>
                  <a:pt x="945" y="1172"/>
                </a:lnTo>
                <a:lnTo>
                  <a:pt x="943" y="1170"/>
                </a:lnTo>
                <a:lnTo>
                  <a:pt x="943" y="1170"/>
                </a:lnTo>
                <a:lnTo>
                  <a:pt x="943" y="1164"/>
                </a:lnTo>
                <a:lnTo>
                  <a:pt x="945" y="1162"/>
                </a:lnTo>
                <a:lnTo>
                  <a:pt x="945" y="1160"/>
                </a:lnTo>
                <a:lnTo>
                  <a:pt x="943" y="1157"/>
                </a:lnTo>
                <a:lnTo>
                  <a:pt x="943" y="1157"/>
                </a:lnTo>
                <a:lnTo>
                  <a:pt x="945" y="1160"/>
                </a:lnTo>
                <a:lnTo>
                  <a:pt x="947" y="1160"/>
                </a:lnTo>
                <a:lnTo>
                  <a:pt x="947" y="1160"/>
                </a:lnTo>
                <a:lnTo>
                  <a:pt x="949" y="1160"/>
                </a:lnTo>
                <a:lnTo>
                  <a:pt x="953" y="1164"/>
                </a:lnTo>
                <a:lnTo>
                  <a:pt x="953" y="1164"/>
                </a:lnTo>
                <a:lnTo>
                  <a:pt x="955" y="1164"/>
                </a:lnTo>
                <a:lnTo>
                  <a:pt x="955" y="1164"/>
                </a:lnTo>
                <a:lnTo>
                  <a:pt x="955" y="1162"/>
                </a:lnTo>
                <a:lnTo>
                  <a:pt x="958" y="1162"/>
                </a:lnTo>
                <a:lnTo>
                  <a:pt x="960" y="1164"/>
                </a:lnTo>
                <a:lnTo>
                  <a:pt x="960" y="1164"/>
                </a:lnTo>
                <a:lnTo>
                  <a:pt x="962" y="1164"/>
                </a:lnTo>
                <a:lnTo>
                  <a:pt x="962" y="1166"/>
                </a:lnTo>
                <a:lnTo>
                  <a:pt x="964" y="1168"/>
                </a:lnTo>
                <a:lnTo>
                  <a:pt x="968" y="1168"/>
                </a:lnTo>
                <a:lnTo>
                  <a:pt x="968" y="1168"/>
                </a:lnTo>
                <a:lnTo>
                  <a:pt x="970" y="1168"/>
                </a:lnTo>
                <a:lnTo>
                  <a:pt x="970" y="1168"/>
                </a:lnTo>
                <a:lnTo>
                  <a:pt x="970" y="1170"/>
                </a:lnTo>
                <a:lnTo>
                  <a:pt x="970" y="1170"/>
                </a:lnTo>
                <a:lnTo>
                  <a:pt x="970" y="1170"/>
                </a:lnTo>
                <a:lnTo>
                  <a:pt x="968" y="1170"/>
                </a:lnTo>
                <a:lnTo>
                  <a:pt x="970" y="1172"/>
                </a:lnTo>
                <a:lnTo>
                  <a:pt x="970" y="1172"/>
                </a:lnTo>
                <a:lnTo>
                  <a:pt x="968" y="1174"/>
                </a:lnTo>
                <a:lnTo>
                  <a:pt x="970" y="1176"/>
                </a:lnTo>
                <a:lnTo>
                  <a:pt x="972" y="1178"/>
                </a:lnTo>
                <a:lnTo>
                  <a:pt x="972" y="1183"/>
                </a:lnTo>
                <a:lnTo>
                  <a:pt x="974" y="1185"/>
                </a:lnTo>
                <a:lnTo>
                  <a:pt x="974" y="1187"/>
                </a:lnTo>
                <a:lnTo>
                  <a:pt x="974" y="1189"/>
                </a:lnTo>
                <a:lnTo>
                  <a:pt x="976" y="1189"/>
                </a:lnTo>
                <a:lnTo>
                  <a:pt x="976" y="1191"/>
                </a:lnTo>
                <a:lnTo>
                  <a:pt x="979" y="1195"/>
                </a:lnTo>
                <a:lnTo>
                  <a:pt x="979" y="1195"/>
                </a:lnTo>
                <a:lnTo>
                  <a:pt x="979" y="1197"/>
                </a:lnTo>
                <a:lnTo>
                  <a:pt x="981" y="1197"/>
                </a:lnTo>
                <a:lnTo>
                  <a:pt x="981" y="1197"/>
                </a:lnTo>
                <a:lnTo>
                  <a:pt x="983" y="1199"/>
                </a:lnTo>
                <a:lnTo>
                  <a:pt x="983" y="1201"/>
                </a:lnTo>
                <a:lnTo>
                  <a:pt x="983" y="1204"/>
                </a:lnTo>
                <a:lnTo>
                  <a:pt x="985" y="1206"/>
                </a:lnTo>
                <a:lnTo>
                  <a:pt x="987" y="1206"/>
                </a:lnTo>
                <a:lnTo>
                  <a:pt x="987" y="1206"/>
                </a:lnTo>
                <a:lnTo>
                  <a:pt x="987" y="1208"/>
                </a:lnTo>
                <a:lnTo>
                  <a:pt x="987" y="1208"/>
                </a:lnTo>
                <a:lnTo>
                  <a:pt x="989" y="1210"/>
                </a:lnTo>
                <a:lnTo>
                  <a:pt x="989" y="1212"/>
                </a:lnTo>
                <a:lnTo>
                  <a:pt x="993" y="1212"/>
                </a:lnTo>
                <a:lnTo>
                  <a:pt x="995" y="1216"/>
                </a:lnTo>
                <a:lnTo>
                  <a:pt x="997" y="1218"/>
                </a:lnTo>
                <a:lnTo>
                  <a:pt x="999" y="1220"/>
                </a:lnTo>
                <a:lnTo>
                  <a:pt x="1002" y="1220"/>
                </a:lnTo>
                <a:lnTo>
                  <a:pt x="1002" y="1220"/>
                </a:lnTo>
                <a:lnTo>
                  <a:pt x="1004" y="1220"/>
                </a:lnTo>
                <a:lnTo>
                  <a:pt x="1006" y="1220"/>
                </a:lnTo>
                <a:lnTo>
                  <a:pt x="1006" y="1222"/>
                </a:lnTo>
                <a:lnTo>
                  <a:pt x="1006" y="1224"/>
                </a:lnTo>
                <a:lnTo>
                  <a:pt x="1006" y="1227"/>
                </a:lnTo>
                <a:lnTo>
                  <a:pt x="1006" y="1227"/>
                </a:lnTo>
                <a:lnTo>
                  <a:pt x="1006" y="1229"/>
                </a:lnTo>
                <a:lnTo>
                  <a:pt x="1008" y="1229"/>
                </a:lnTo>
                <a:lnTo>
                  <a:pt x="1008" y="1231"/>
                </a:lnTo>
                <a:lnTo>
                  <a:pt x="1010" y="1231"/>
                </a:lnTo>
                <a:lnTo>
                  <a:pt x="1014" y="1233"/>
                </a:lnTo>
                <a:lnTo>
                  <a:pt x="1016" y="1233"/>
                </a:lnTo>
                <a:lnTo>
                  <a:pt x="1016" y="1235"/>
                </a:lnTo>
                <a:lnTo>
                  <a:pt x="1016" y="1235"/>
                </a:lnTo>
                <a:lnTo>
                  <a:pt x="1016" y="1237"/>
                </a:lnTo>
                <a:lnTo>
                  <a:pt x="1018" y="1239"/>
                </a:lnTo>
                <a:lnTo>
                  <a:pt x="1018" y="1239"/>
                </a:lnTo>
                <a:lnTo>
                  <a:pt x="1023" y="1239"/>
                </a:lnTo>
                <a:lnTo>
                  <a:pt x="1025" y="1241"/>
                </a:lnTo>
                <a:lnTo>
                  <a:pt x="1025" y="1243"/>
                </a:lnTo>
                <a:lnTo>
                  <a:pt x="1025" y="1243"/>
                </a:lnTo>
                <a:lnTo>
                  <a:pt x="1025" y="1243"/>
                </a:lnTo>
                <a:lnTo>
                  <a:pt x="1027" y="1245"/>
                </a:lnTo>
                <a:lnTo>
                  <a:pt x="1027" y="1245"/>
                </a:lnTo>
                <a:lnTo>
                  <a:pt x="1027" y="1245"/>
                </a:lnTo>
                <a:lnTo>
                  <a:pt x="1027" y="1245"/>
                </a:lnTo>
                <a:lnTo>
                  <a:pt x="1025" y="1245"/>
                </a:lnTo>
                <a:lnTo>
                  <a:pt x="1023" y="1248"/>
                </a:lnTo>
                <a:lnTo>
                  <a:pt x="1023" y="1250"/>
                </a:lnTo>
                <a:lnTo>
                  <a:pt x="1023" y="1254"/>
                </a:lnTo>
                <a:lnTo>
                  <a:pt x="1025" y="1256"/>
                </a:lnTo>
                <a:lnTo>
                  <a:pt x="1025" y="1256"/>
                </a:lnTo>
                <a:lnTo>
                  <a:pt x="1027" y="1256"/>
                </a:lnTo>
                <a:lnTo>
                  <a:pt x="1027" y="1256"/>
                </a:lnTo>
                <a:lnTo>
                  <a:pt x="1029" y="1256"/>
                </a:lnTo>
                <a:lnTo>
                  <a:pt x="1029" y="1254"/>
                </a:lnTo>
                <a:lnTo>
                  <a:pt x="1031" y="1254"/>
                </a:lnTo>
                <a:lnTo>
                  <a:pt x="1031" y="1254"/>
                </a:lnTo>
                <a:lnTo>
                  <a:pt x="1029" y="1256"/>
                </a:lnTo>
                <a:lnTo>
                  <a:pt x="1027" y="1256"/>
                </a:lnTo>
                <a:lnTo>
                  <a:pt x="1027" y="1256"/>
                </a:lnTo>
                <a:lnTo>
                  <a:pt x="1029" y="1258"/>
                </a:lnTo>
                <a:lnTo>
                  <a:pt x="1031" y="1256"/>
                </a:lnTo>
                <a:lnTo>
                  <a:pt x="1031" y="1256"/>
                </a:lnTo>
                <a:lnTo>
                  <a:pt x="1031" y="1256"/>
                </a:lnTo>
                <a:lnTo>
                  <a:pt x="1033" y="1258"/>
                </a:lnTo>
                <a:lnTo>
                  <a:pt x="1033" y="1258"/>
                </a:lnTo>
                <a:lnTo>
                  <a:pt x="1037" y="1260"/>
                </a:lnTo>
                <a:lnTo>
                  <a:pt x="1037" y="1262"/>
                </a:lnTo>
                <a:lnTo>
                  <a:pt x="1041" y="1264"/>
                </a:lnTo>
                <a:lnTo>
                  <a:pt x="1041" y="1264"/>
                </a:lnTo>
                <a:lnTo>
                  <a:pt x="1043" y="1264"/>
                </a:lnTo>
                <a:lnTo>
                  <a:pt x="1041" y="1264"/>
                </a:lnTo>
                <a:lnTo>
                  <a:pt x="1041" y="1264"/>
                </a:lnTo>
                <a:lnTo>
                  <a:pt x="1039" y="1264"/>
                </a:lnTo>
                <a:lnTo>
                  <a:pt x="1039" y="1264"/>
                </a:lnTo>
                <a:lnTo>
                  <a:pt x="1039" y="1264"/>
                </a:lnTo>
                <a:lnTo>
                  <a:pt x="1039" y="1264"/>
                </a:lnTo>
                <a:lnTo>
                  <a:pt x="1043" y="1269"/>
                </a:lnTo>
                <a:lnTo>
                  <a:pt x="1043" y="1269"/>
                </a:lnTo>
                <a:lnTo>
                  <a:pt x="1043" y="1271"/>
                </a:lnTo>
                <a:lnTo>
                  <a:pt x="1046" y="1273"/>
                </a:lnTo>
                <a:lnTo>
                  <a:pt x="1048" y="1273"/>
                </a:lnTo>
                <a:lnTo>
                  <a:pt x="1048" y="1273"/>
                </a:lnTo>
                <a:lnTo>
                  <a:pt x="1050" y="1273"/>
                </a:lnTo>
                <a:lnTo>
                  <a:pt x="1050" y="1273"/>
                </a:lnTo>
                <a:lnTo>
                  <a:pt x="1050" y="1273"/>
                </a:lnTo>
                <a:lnTo>
                  <a:pt x="1050" y="1273"/>
                </a:lnTo>
                <a:lnTo>
                  <a:pt x="1050" y="1275"/>
                </a:lnTo>
                <a:lnTo>
                  <a:pt x="1050" y="1275"/>
                </a:lnTo>
                <a:lnTo>
                  <a:pt x="1048" y="1273"/>
                </a:lnTo>
                <a:lnTo>
                  <a:pt x="1046" y="1273"/>
                </a:lnTo>
                <a:lnTo>
                  <a:pt x="1056" y="1279"/>
                </a:lnTo>
                <a:lnTo>
                  <a:pt x="1058" y="1281"/>
                </a:lnTo>
                <a:lnTo>
                  <a:pt x="1062" y="1285"/>
                </a:lnTo>
                <a:lnTo>
                  <a:pt x="1064" y="1287"/>
                </a:lnTo>
                <a:lnTo>
                  <a:pt x="1067" y="1292"/>
                </a:lnTo>
                <a:lnTo>
                  <a:pt x="1069" y="1294"/>
                </a:lnTo>
                <a:lnTo>
                  <a:pt x="1071" y="1298"/>
                </a:lnTo>
                <a:lnTo>
                  <a:pt x="1073" y="1298"/>
                </a:lnTo>
                <a:lnTo>
                  <a:pt x="1075" y="1300"/>
                </a:lnTo>
                <a:lnTo>
                  <a:pt x="1077" y="1306"/>
                </a:lnTo>
                <a:lnTo>
                  <a:pt x="1077" y="1310"/>
                </a:lnTo>
                <a:lnTo>
                  <a:pt x="1079" y="1313"/>
                </a:lnTo>
                <a:lnTo>
                  <a:pt x="1079" y="1315"/>
                </a:lnTo>
                <a:lnTo>
                  <a:pt x="1081" y="1317"/>
                </a:lnTo>
                <a:lnTo>
                  <a:pt x="1083" y="1319"/>
                </a:lnTo>
                <a:lnTo>
                  <a:pt x="1083" y="1319"/>
                </a:lnTo>
                <a:lnTo>
                  <a:pt x="1083" y="1321"/>
                </a:lnTo>
                <a:lnTo>
                  <a:pt x="1083" y="1323"/>
                </a:lnTo>
                <a:lnTo>
                  <a:pt x="1081" y="1325"/>
                </a:lnTo>
                <a:lnTo>
                  <a:pt x="1081" y="1327"/>
                </a:lnTo>
                <a:lnTo>
                  <a:pt x="1079" y="1327"/>
                </a:lnTo>
                <a:lnTo>
                  <a:pt x="1079" y="1327"/>
                </a:lnTo>
                <a:lnTo>
                  <a:pt x="1079" y="1329"/>
                </a:lnTo>
                <a:lnTo>
                  <a:pt x="1081" y="1329"/>
                </a:lnTo>
                <a:lnTo>
                  <a:pt x="1081" y="1329"/>
                </a:lnTo>
                <a:lnTo>
                  <a:pt x="1083" y="1329"/>
                </a:lnTo>
                <a:lnTo>
                  <a:pt x="1083" y="1331"/>
                </a:lnTo>
                <a:lnTo>
                  <a:pt x="1083" y="1331"/>
                </a:lnTo>
                <a:lnTo>
                  <a:pt x="1081" y="1334"/>
                </a:lnTo>
                <a:lnTo>
                  <a:pt x="1079" y="1334"/>
                </a:lnTo>
                <a:lnTo>
                  <a:pt x="1077" y="1334"/>
                </a:lnTo>
                <a:lnTo>
                  <a:pt x="1077" y="1334"/>
                </a:lnTo>
                <a:lnTo>
                  <a:pt x="1077" y="1336"/>
                </a:lnTo>
                <a:lnTo>
                  <a:pt x="1079" y="1338"/>
                </a:lnTo>
                <a:lnTo>
                  <a:pt x="1079" y="1340"/>
                </a:lnTo>
                <a:lnTo>
                  <a:pt x="1079" y="1340"/>
                </a:lnTo>
                <a:lnTo>
                  <a:pt x="1083" y="1344"/>
                </a:lnTo>
                <a:lnTo>
                  <a:pt x="1085" y="1346"/>
                </a:lnTo>
                <a:lnTo>
                  <a:pt x="1085" y="1348"/>
                </a:lnTo>
                <a:lnTo>
                  <a:pt x="1087" y="1350"/>
                </a:lnTo>
                <a:lnTo>
                  <a:pt x="1092" y="1352"/>
                </a:lnTo>
                <a:lnTo>
                  <a:pt x="1096" y="1354"/>
                </a:lnTo>
                <a:lnTo>
                  <a:pt x="1098" y="1354"/>
                </a:lnTo>
                <a:lnTo>
                  <a:pt x="1100" y="1357"/>
                </a:lnTo>
                <a:lnTo>
                  <a:pt x="1102" y="1359"/>
                </a:lnTo>
                <a:lnTo>
                  <a:pt x="1106" y="1361"/>
                </a:lnTo>
                <a:lnTo>
                  <a:pt x="1106" y="1363"/>
                </a:lnTo>
                <a:lnTo>
                  <a:pt x="1108" y="1365"/>
                </a:lnTo>
                <a:lnTo>
                  <a:pt x="1115" y="1367"/>
                </a:lnTo>
                <a:lnTo>
                  <a:pt x="1119" y="1369"/>
                </a:lnTo>
                <a:lnTo>
                  <a:pt x="1123" y="1369"/>
                </a:lnTo>
                <a:lnTo>
                  <a:pt x="1127" y="1371"/>
                </a:lnTo>
                <a:lnTo>
                  <a:pt x="1129" y="1371"/>
                </a:lnTo>
                <a:lnTo>
                  <a:pt x="1131" y="1371"/>
                </a:lnTo>
                <a:lnTo>
                  <a:pt x="1131" y="1371"/>
                </a:lnTo>
                <a:lnTo>
                  <a:pt x="1134" y="1373"/>
                </a:lnTo>
                <a:lnTo>
                  <a:pt x="1136" y="1375"/>
                </a:lnTo>
                <a:lnTo>
                  <a:pt x="1138" y="1375"/>
                </a:lnTo>
                <a:lnTo>
                  <a:pt x="1140" y="1378"/>
                </a:lnTo>
                <a:lnTo>
                  <a:pt x="1142" y="1380"/>
                </a:lnTo>
                <a:lnTo>
                  <a:pt x="1144" y="1382"/>
                </a:lnTo>
                <a:lnTo>
                  <a:pt x="1146" y="1382"/>
                </a:lnTo>
                <a:lnTo>
                  <a:pt x="1152" y="1384"/>
                </a:lnTo>
                <a:lnTo>
                  <a:pt x="1155" y="1386"/>
                </a:lnTo>
                <a:lnTo>
                  <a:pt x="1159" y="1386"/>
                </a:lnTo>
                <a:lnTo>
                  <a:pt x="1163" y="1388"/>
                </a:lnTo>
                <a:lnTo>
                  <a:pt x="1169" y="1390"/>
                </a:lnTo>
                <a:lnTo>
                  <a:pt x="1173" y="1390"/>
                </a:lnTo>
                <a:lnTo>
                  <a:pt x="1175" y="1392"/>
                </a:lnTo>
                <a:lnTo>
                  <a:pt x="1178" y="1392"/>
                </a:lnTo>
                <a:lnTo>
                  <a:pt x="1180" y="1394"/>
                </a:lnTo>
                <a:lnTo>
                  <a:pt x="1186" y="1396"/>
                </a:lnTo>
                <a:lnTo>
                  <a:pt x="1192" y="1401"/>
                </a:lnTo>
                <a:lnTo>
                  <a:pt x="1201" y="1401"/>
                </a:lnTo>
                <a:lnTo>
                  <a:pt x="1205" y="1403"/>
                </a:lnTo>
                <a:lnTo>
                  <a:pt x="1209" y="1405"/>
                </a:lnTo>
                <a:lnTo>
                  <a:pt x="1211" y="1405"/>
                </a:lnTo>
                <a:lnTo>
                  <a:pt x="1213" y="1405"/>
                </a:lnTo>
                <a:lnTo>
                  <a:pt x="1219" y="1401"/>
                </a:lnTo>
                <a:lnTo>
                  <a:pt x="1224" y="1401"/>
                </a:lnTo>
                <a:lnTo>
                  <a:pt x="1230" y="1396"/>
                </a:lnTo>
                <a:lnTo>
                  <a:pt x="1232" y="1396"/>
                </a:lnTo>
                <a:lnTo>
                  <a:pt x="1234" y="1396"/>
                </a:lnTo>
                <a:lnTo>
                  <a:pt x="1234" y="1396"/>
                </a:lnTo>
                <a:lnTo>
                  <a:pt x="1234" y="1396"/>
                </a:lnTo>
                <a:lnTo>
                  <a:pt x="1232" y="1396"/>
                </a:lnTo>
                <a:lnTo>
                  <a:pt x="1232" y="1394"/>
                </a:lnTo>
                <a:lnTo>
                  <a:pt x="1232" y="1394"/>
                </a:lnTo>
                <a:lnTo>
                  <a:pt x="1232" y="1394"/>
                </a:lnTo>
                <a:lnTo>
                  <a:pt x="1234" y="1394"/>
                </a:lnTo>
                <a:lnTo>
                  <a:pt x="1234" y="1394"/>
                </a:lnTo>
                <a:lnTo>
                  <a:pt x="1234" y="1394"/>
                </a:lnTo>
                <a:lnTo>
                  <a:pt x="1234" y="1394"/>
                </a:lnTo>
                <a:lnTo>
                  <a:pt x="1234" y="1394"/>
                </a:lnTo>
                <a:lnTo>
                  <a:pt x="1236" y="1394"/>
                </a:lnTo>
                <a:lnTo>
                  <a:pt x="1236" y="1394"/>
                </a:lnTo>
                <a:lnTo>
                  <a:pt x="1238" y="1394"/>
                </a:lnTo>
                <a:lnTo>
                  <a:pt x="1236" y="1396"/>
                </a:lnTo>
                <a:lnTo>
                  <a:pt x="1236" y="1396"/>
                </a:lnTo>
                <a:lnTo>
                  <a:pt x="1238" y="1396"/>
                </a:lnTo>
                <a:lnTo>
                  <a:pt x="1247" y="1399"/>
                </a:lnTo>
                <a:lnTo>
                  <a:pt x="1245" y="1399"/>
                </a:lnTo>
                <a:lnTo>
                  <a:pt x="1243" y="1396"/>
                </a:lnTo>
                <a:lnTo>
                  <a:pt x="1243" y="1396"/>
                </a:lnTo>
                <a:lnTo>
                  <a:pt x="1243" y="1396"/>
                </a:lnTo>
                <a:lnTo>
                  <a:pt x="1240" y="1396"/>
                </a:lnTo>
                <a:lnTo>
                  <a:pt x="1240" y="1396"/>
                </a:lnTo>
                <a:lnTo>
                  <a:pt x="1240" y="1394"/>
                </a:lnTo>
                <a:lnTo>
                  <a:pt x="1240" y="1394"/>
                </a:lnTo>
                <a:lnTo>
                  <a:pt x="1240" y="1396"/>
                </a:lnTo>
                <a:lnTo>
                  <a:pt x="1243" y="1396"/>
                </a:lnTo>
                <a:lnTo>
                  <a:pt x="1245" y="1396"/>
                </a:lnTo>
                <a:lnTo>
                  <a:pt x="1247" y="1399"/>
                </a:lnTo>
                <a:lnTo>
                  <a:pt x="1249" y="1401"/>
                </a:lnTo>
                <a:lnTo>
                  <a:pt x="1253" y="1403"/>
                </a:lnTo>
                <a:lnTo>
                  <a:pt x="1257" y="1407"/>
                </a:lnTo>
                <a:lnTo>
                  <a:pt x="1259" y="1409"/>
                </a:lnTo>
                <a:lnTo>
                  <a:pt x="1261" y="1411"/>
                </a:lnTo>
                <a:lnTo>
                  <a:pt x="1263" y="1413"/>
                </a:lnTo>
                <a:lnTo>
                  <a:pt x="1268" y="1417"/>
                </a:lnTo>
                <a:lnTo>
                  <a:pt x="1272" y="1422"/>
                </a:lnTo>
                <a:lnTo>
                  <a:pt x="1272" y="1422"/>
                </a:lnTo>
                <a:lnTo>
                  <a:pt x="1278" y="1426"/>
                </a:lnTo>
                <a:lnTo>
                  <a:pt x="1280" y="1428"/>
                </a:lnTo>
                <a:lnTo>
                  <a:pt x="1284" y="1430"/>
                </a:lnTo>
                <a:lnTo>
                  <a:pt x="1287" y="1430"/>
                </a:lnTo>
                <a:lnTo>
                  <a:pt x="1295" y="1430"/>
                </a:lnTo>
                <a:lnTo>
                  <a:pt x="1297" y="1430"/>
                </a:lnTo>
                <a:lnTo>
                  <a:pt x="1303" y="1432"/>
                </a:lnTo>
                <a:lnTo>
                  <a:pt x="1303" y="1434"/>
                </a:lnTo>
                <a:lnTo>
                  <a:pt x="1307" y="1436"/>
                </a:lnTo>
                <a:lnTo>
                  <a:pt x="1312" y="1436"/>
                </a:lnTo>
                <a:lnTo>
                  <a:pt x="1314" y="1436"/>
                </a:lnTo>
                <a:lnTo>
                  <a:pt x="1320" y="1438"/>
                </a:lnTo>
                <a:lnTo>
                  <a:pt x="1326" y="1440"/>
                </a:lnTo>
                <a:lnTo>
                  <a:pt x="1326" y="1440"/>
                </a:lnTo>
                <a:lnTo>
                  <a:pt x="1324" y="1440"/>
                </a:lnTo>
                <a:lnTo>
                  <a:pt x="1324" y="1440"/>
                </a:lnTo>
                <a:lnTo>
                  <a:pt x="1322" y="1440"/>
                </a:lnTo>
                <a:lnTo>
                  <a:pt x="1324" y="1440"/>
                </a:lnTo>
                <a:lnTo>
                  <a:pt x="1326" y="1440"/>
                </a:lnTo>
                <a:lnTo>
                  <a:pt x="1331" y="1440"/>
                </a:lnTo>
                <a:lnTo>
                  <a:pt x="1333" y="1440"/>
                </a:lnTo>
                <a:lnTo>
                  <a:pt x="1335" y="1440"/>
                </a:lnTo>
                <a:lnTo>
                  <a:pt x="1335" y="1440"/>
                </a:lnTo>
                <a:lnTo>
                  <a:pt x="1335" y="1438"/>
                </a:lnTo>
                <a:lnTo>
                  <a:pt x="1335" y="1438"/>
                </a:lnTo>
                <a:lnTo>
                  <a:pt x="1335" y="1438"/>
                </a:lnTo>
                <a:lnTo>
                  <a:pt x="1337" y="1438"/>
                </a:lnTo>
                <a:lnTo>
                  <a:pt x="1337" y="1438"/>
                </a:lnTo>
                <a:lnTo>
                  <a:pt x="1339" y="1438"/>
                </a:lnTo>
                <a:lnTo>
                  <a:pt x="1341" y="1438"/>
                </a:lnTo>
                <a:lnTo>
                  <a:pt x="1341" y="1438"/>
                </a:lnTo>
                <a:lnTo>
                  <a:pt x="1341" y="1440"/>
                </a:lnTo>
                <a:lnTo>
                  <a:pt x="1341" y="1440"/>
                </a:lnTo>
                <a:lnTo>
                  <a:pt x="1341" y="1443"/>
                </a:lnTo>
                <a:lnTo>
                  <a:pt x="1343" y="1443"/>
                </a:lnTo>
                <a:lnTo>
                  <a:pt x="1343" y="1445"/>
                </a:lnTo>
                <a:lnTo>
                  <a:pt x="1343" y="1445"/>
                </a:lnTo>
                <a:lnTo>
                  <a:pt x="1341" y="1445"/>
                </a:lnTo>
                <a:lnTo>
                  <a:pt x="1341" y="1445"/>
                </a:lnTo>
                <a:lnTo>
                  <a:pt x="1341" y="1445"/>
                </a:lnTo>
                <a:lnTo>
                  <a:pt x="1339" y="1443"/>
                </a:lnTo>
                <a:lnTo>
                  <a:pt x="1339" y="1443"/>
                </a:lnTo>
                <a:lnTo>
                  <a:pt x="1337" y="1445"/>
                </a:lnTo>
                <a:lnTo>
                  <a:pt x="1337" y="1445"/>
                </a:lnTo>
                <a:lnTo>
                  <a:pt x="1341" y="1447"/>
                </a:lnTo>
                <a:lnTo>
                  <a:pt x="1345" y="1451"/>
                </a:lnTo>
                <a:lnTo>
                  <a:pt x="1345" y="1451"/>
                </a:lnTo>
                <a:lnTo>
                  <a:pt x="1349" y="1455"/>
                </a:lnTo>
                <a:lnTo>
                  <a:pt x="1351" y="1455"/>
                </a:lnTo>
                <a:lnTo>
                  <a:pt x="1351" y="1459"/>
                </a:lnTo>
                <a:lnTo>
                  <a:pt x="1356" y="1461"/>
                </a:lnTo>
                <a:lnTo>
                  <a:pt x="1362" y="1468"/>
                </a:lnTo>
                <a:lnTo>
                  <a:pt x="1364" y="1470"/>
                </a:lnTo>
                <a:lnTo>
                  <a:pt x="1366" y="1472"/>
                </a:lnTo>
                <a:lnTo>
                  <a:pt x="1366" y="1472"/>
                </a:lnTo>
                <a:lnTo>
                  <a:pt x="1366" y="1472"/>
                </a:lnTo>
                <a:lnTo>
                  <a:pt x="1366" y="1472"/>
                </a:lnTo>
                <a:lnTo>
                  <a:pt x="1364" y="1474"/>
                </a:lnTo>
                <a:lnTo>
                  <a:pt x="1364" y="1474"/>
                </a:lnTo>
                <a:lnTo>
                  <a:pt x="1364" y="1474"/>
                </a:lnTo>
                <a:lnTo>
                  <a:pt x="1366" y="1476"/>
                </a:lnTo>
                <a:lnTo>
                  <a:pt x="1366" y="1476"/>
                </a:lnTo>
                <a:lnTo>
                  <a:pt x="1366" y="1478"/>
                </a:lnTo>
                <a:lnTo>
                  <a:pt x="1366" y="1478"/>
                </a:lnTo>
                <a:lnTo>
                  <a:pt x="1366" y="1478"/>
                </a:lnTo>
                <a:lnTo>
                  <a:pt x="1364" y="1482"/>
                </a:lnTo>
                <a:lnTo>
                  <a:pt x="1364" y="1482"/>
                </a:lnTo>
                <a:lnTo>
                  <a:pt x="1364" y="1484"/>
                </a:lnTo>
                <a:lnTo>
                  <a:pt x="1366" y="1489"/>
                </a:lnTo>
                <a:lnTo>
                  <a:pt x="1368" y="1489"/>
                </a:lnTo>
                <a:lnTo>
                  <a:pt x="1372" y="1491"/>
                </a:lnTo>
                <a:lnTo>
                  <a:pt x="1375" y="1493"/>
                </a:lnTo>
                <a:lnTo>
                  <a:pt x="1375" y="1493"/>
                </a:lnTo>
                <a:lnTo>
                  <a:pt x="1375" y="1493"/>
                </a:lnTo>
                <a:lnTo>
                  <a:pt x="1375" y="1493"/>
                </a:lnTo>
                <a:lnTo>
                  <a:pt x="1377" y="1491"/>
                </a:lnTo>
                <a:lnTo>
                  <a:pt x="1379" y="1491"/>
                </a:lnTo>
                <a:lnTo>
                  <a:pt x="1377" y="1489"/>
                </a:lnTo>
                <a:lnTo>
                  <a:pt x="1377" y="1489"/>
                </a:lnTo>
                <a:lnTo>
                  <a:pt x="1375" y="1487"/>
                </a:lnTo>
                <a:lnTo>
                  <a:pt x="1372" y="1487"/>
                </a:lnTo>
                <a:lnTo>
                  <a:pt x="1372" y="1482"/>
                </a:lnTo>
                <a:lnTo>
                  <a:pt x="1372" y="1484"/>
                </a:lnTo>
                <a:lnTo>
                  <a:pt x="1372" y="1484"/>
                </a:lnTo>
                <a:lnTo>
                  <a:pt x="1377" y="1484"/>
                </a:lnTo>
                <a:lnTo>
                  <a:pt x="1381" y="1489"/>
                </a:lnTo>
                <a:lnTo>
                  <a:pt x="1381" y="1491"/>
                </a:lnTo>
                <a:lnTo>
                  <a:pt x="1381" y="1491"/>
                </a:lnTo>
                <a:lnTo>
                  <a:pt x="1381" y="1493"/>
                </a:lnTo>
                <a:lnTo>
                  <a:pt x="1383" y="1493"/>
                </a:lnTo>
                <a:lnTo>
                  <a:pt x="1383" y="1495"/>
                </a:lnTo>
                <a:lnTo>
                  <a:pt x="1387" y="1495"/>
                </a:lnTo>
                <a:lnTo>
                  <a:pt x="1389" y="1497"/>
                </a:lnTo>
                <a:lnTo>
                  <a:pt x="1391" y="1497"/>
                </a:lnTo>
                <a:lnTo>
                  <a:pt x="1395" y="1499"/>
                </a:lnTo>
                <a:lnTo>
                  <a:pt x="1395" y="1501"/>
                </a:lnTo>
                <a:lnTo>
                  <a:pt x="1395" y="1501"/>
                </a:lnTo>
                <a:lnTo>
                  <a:pt x="1395" y="1505"/>
                </a:lnTo>
                <a:lnTo>
                  <a:pt x="1395" y="1505"/>
                </a:lnTo>
                <a:lnTo>
                  <a:pt x="1395" y="1508"/>
                </a:lnTo>
                <a:lnTo>
                  <a:pt x="1395" y="1510"/>
                </a:lnTo>
                <a:lnTo>
                  <a:pt x="1398" y="1510"/>
                </a:lnTo>
                <a:lnTo>
                  <a:pt x="1400" y="1510"/>
                </a:lnTo>
                <a:lnTo>
                  <a:pt x="1400" y="1510"/>
                </a:lnTo>
                <a:lnTo>
                  <a:pt x="1402" y="1510"/>
                </a:lnTo>
                <a:lnTo>
                  <a:pt x="1402" y="1510"/>
                </a:lnTo>
                <a:lnTo>
                  <a:pt x="1402" y="1510"/>
                </a:lnTo>
                <a:lnTo>
                  <a:pt x="1400" y="1508"/>
                </a:lnTo>
                <a:lnTo>
                  <a:pt x="1398" y="1505"/>
                </a:lnTo>
                <a:lnTo>
                  <a:pt x="1400" y="1505"/>
                </a:lnTo>
                <a:lnTo>
                  <a:pt x="1402" y="1505"/>
                </a:lnTo>
                <a:lnTo>
                  <a:pt x="1404" y="1508"/>
                </a:lnTo>
                <a:lnTo>
                  <a:pt x="1404" y="1510"/>
                </a:lnTo>
                <a:lnTo>
                  <a:pt x="1404" y="1512"/>
                </a:lnTo>
                <a:lnTo>
                  <a:pt x="1404" y="1512"/>
                </a:lnTo>
                <a:lnTo>
                  <a:pt x="1406" y="1514"/>
                </a:lnTo>
                <a:lnTo>
                  <a:pt x="1408" y="1516"/>
                </a:lnTo>
                <a:lnTo>
                  <a:pt x="1408" y="1514"/>
                </a:lnTo>
                <a:lnTo>
                  <a:pt x="1408" y="1512"/>
                </a:lnTo>
                <a:lnTo>
                  <a:pt x="1408" y="1512"/>
                </a:lnTo>
                <a:lnTo>
                  <a:pt x="1410" y="1512"/>
                </a:lnTo>
                <a:lnTo>
                  <a:pt x="1412" y="1512"/>
                </a:lnTo>
                <a:lnTo>
                  <a:pt x="1414" y="1512"/>
                </a:lnTo>
                <a:lnTo>
                  <a:pt x="1416" y="1512"/>
                </a:lnTo>
                <a:lnTo>
                  <a:pt x="1416" y="1512"/>
                </a:lnTo>
                <a:lnTo>
                  <a:pt x="1416" y="1514"/>
                </a:lnTo>
                <a:lnTo>
                  <a:pt x="1419" y="1514"/>
                </a:lnTo>
                <a:lnTo>
                  <a:pt x="1421" y="1514"/>
                </a:lnTo>
                <a:lnTo>
                  <a:pt x="1423" y="1514"/>
                </a:lnTo>
                <a:lnTo>
                  <a:pt x="1423" y="1514"/>
                </a:lnTo>
                <a:lnTo>
                  <a:pt x="1425" y="1516"/>
                </a:lnTo>
                <a:lnTo>
                  <a:pt x="1425" y="1516"/>
                </a:lnTo>
                <a:lnTo>
                  <a:pt x="1427" y="1520"/>
                </a:lnTo>
                <a:lnTo>
                  <a:pt x="1429" y="1520"/>
                </a:lnTo>
                <a:lnTo>
                  <a:pt x="1431" y="1522"/>
                </a:lnTo>
                <a:lnTo>
                  <a:pt x="1431" y="1522"/>
                </a:lnTo>
                <a:lnTo>
                  <a:pt x="1431" y="1520"/>
                </a:lnTo>
                <a:lnTo>
                  <a:pt x="1431" y="1518"/>
                </a:lnTo>
                <a:lnTo>
                  <a:pt x="1431" y="1518"/>
                </a:lnTo>
                <a:lnTo>
                  <a:pt x="1433" y="1518"/>
                </a:lnTo>
                <a:lnTo>
                  <a:pt x="1433" y="1518"/>
                </a:lnTo>
                <a:lnTo>
                  <a:pt x="1433" y="1520"/>
                </a:lnTo>
                <a:lnTo>
                  <a:pt x="1435" y="1524"/>
                </a:lnTo>
                <a:lnTo>
                  <a:pt x="1435" y="1526"/>
                </a:lnTo>
                <a:lnTo>
                  <a:pt x="1437" y="1526"/>
                </a:lnTo>
                <a:lnTo>
                  <a:pt x="1439" y="1526"/>
                </a:lnTo>
                <a:lnTo>
                  <a:pt x="1442" y="1526"/>
                </a:lnTo>
                <a:lnTo>
                  <a:pt x="1444" y="1526"/>
                </a:lnTo>
                <a:lnTo>
                  <a:pt x="1444" y="1524"/>
                </a:lnTo>
                <a:lnTo>
                  <a:pt x="1444" y="1524"/>
                </a:lnTo>
                <a:lnTo>
                  <a:pt x="1448" y="1524"/>
                </a:lnTo>
                <a:lnTo>
                  <a:pt x="1448" y="1524"/>
                </a:lnTo>
                <a:lnTo>
                  <a:pt x="1448" y="1524"/>
                </a:lnTo>
                <a:lnTo>
                  <a:pt x="1448" y="1522"/>
                </a:lnTo>
                <a:lnTo>
                  <a:pt x="1448" y="1520"/>
                </a:lnTo>
                <a:lnTo>
                  <a:pt x="1446" y="1518"/>
                </a:lnTo>
                <a:lnTo>
                  <a:pt x="1444" y="1516"/>
                </a:lnTo>
                <a:lnTo>
                  <a:pt x="1444" y="1516"/>
                </a:lnTo>
                <a:lnTo>
                  <a:pt x="1442" y="1516"/>
                </a:lnTo>
                <a:lnTo>
                  <a:pt x="1442" y="1514"/>
                </a:lnTo>
                <a:lnTo>
                  <a:pt x="1442" y="1514"/>
                </a:lnTo>
                <a:lnTo>
                  <a:pt x="1444" y="1512"/>
                </a:lnTo>
                <a:lnTo>
                  <a:pt x="1444" y="1512"/>
                </a:lnTo>
                <a:lnTo>
                  <a:pt x="1446" y="1512"/>
                </a:lnTo>
                <a:lnTo>
                  <a:pt x="1448" y="1512"/>
                </a:lnTo>
                <a:lnTo>
                  <a:pt x="1452" y="1508"/>
                </a:lnTo>
                <a:lnTo>
                  <a:pt x="1452" y="1508"/>
                </a:lnTo>
                <a:lnTo>
                  <a:pt x="1452" y="1505"/>
                </a:lnTo>
                <a:lnTo>
                  <a:pt x="1452" y="1505"/>
                </a:lnTo>
                <a:lnTo>
                  <a:pt x="1454" y="1503"/>
                </a:lnTo>
                <a:lnTo>
                  <a:pt x="1454" y="1503"/>
                </a:lnTo>
                <a:lnTo>
                  <a:pt x="1456" y="1503"/>
                </a:lnTo>
                <a:lnTo>
                  <a:pt x="1456" y="1501"/>
                </a:lnTo>
                <a:lnTo>
                  <a:pt x="1456" y="1501"/>
                </a:lnTo>
                <a:lnTo>
                  <a:pt x="1460" y="1501"/>
                </a:lnTo>
                <a:lnTo>
                  <a:pt x="1463" y="1501"/>
                </a:lnTo>
                <a:lnTo>
                  <a:pt x="1465" y="1503"/>
                </a:lnTo>
                <a:lnTo>
                  <a:pt x="1465" y="1503"/>
                </a:lnTo>
                <a:lnTo>
                  <a:pt x="1467" y="1503"/>
                </a:lnTo>
                <a:lnTo>
                  <a:pt x="1467" y="1505"/>
                </a:lnTo>
                <a:lnTo>
                  <a:pt x="1469" y="1505"/>
                </a:lnTo>
                <a:lnTo>
                  <a:pt x="1469" y="1505"/>
                </a:lnTo>
                <a:lnTo>
                  <a:pt x="1471" y="1508"/>
                </a:lnTo>
                <a:lnTo>
                  <a:pt x="1471" y="1510"/>
                </a:lnTo>
                <a:lnTo>
                  <a:pt x="1471" y="1510"/>
                </a:lnTo>
                <a:lnTo>
                  <a:pt x="1471" y="1512"/>
                </a:lnTo>
                <a:lnTo>
                  <a:pt x="1473" y="1512"/>
                </a:lnTo>
                <a:lnTo>
                  <a:pt x="1473" y="1510"/>
                </a:lnTo>
                <a:lnTo>
                  <a:pt x="1473" y="1510"/>
                </a:lnTo>
                <a:lnTo>
                  <a:pt x="1471" y="1510"/>
                </a:lnTo>
                <a:lnTo>
                  <a:pt x="1473" y="1510"/>
                </a:lnTo>
                <a:lnTo>
                  <a:pt x="1473" y="1510"/>
                </a:lnTo>
                <a:lnTo>
                  <a:pt x="1473" y="1510"/>
                </a:lnTo>
                <a:lnTo>
                  <a:pt x="1475" y="1510"/>
                </a:lnTo>
                <a:lnTo>
                  <a:pt x="1475" y="1510"/>
                </a:lnTo>
                <a:lnTo>
                  <a:pt x="1475" y="1510"/>
                </a:lnTo>
                <a:lnTo>
                  <a:pt x="1475" y="1510"/>
                </a:lnTo>
                <a:lnTo>
                  <a:pt x="1477" y="1510"/>
                </a:lnTo>
                <a:lnTo>
                  <a:pt x="1477" y="1510"/>
                </a:lnTo>
                <a:lnTo>
                  <a:pt x="1477" y="1512"/>
                </a:lnTo>
                <a:lnTo>
                  <a:pt x="1479" y="1514"/>
                </a:lnTo>
                <a:lnTo>
                  <a:pt x="1481" y="1514"/>
                </a:lnTo>
                <a:lnTo>
                  <a:pt x="1479" y="1514"/>
                </a:lnTo>
                <a:lnTo>
                  <a:pt x="1479" y="1512"/>
                </a:lnTo>
                <a:lnTo>
                  <a:pt x="1477" y="1512"/>
                </a:lnTo>
                <a:lnTo>
                  <a:pt x="1475" y="1510"/>
                </a:lnTo>
                <a:lnTo>
                  <a:pt x="1475" y="1510"/>
                </a:lnTo>
                <a:lnTo>
                  <a:pt x="1475" y="1512"/>
                </a:lnTo>
                <a:lnTo>
                  <a:pt x="1473" y="1512"/>
                </a:lnTo>
                <a:lnTo>
                  <a:pt x="1473" y="1514"/>
                </a:lnTo>
                <a:lnTo>
                  <a:pt x="1473" y="1514"/>
                </a:lnTo>
                <a:lnTo>
                  <a:pt x="1473" y="1516"/>
                </a:lnTo>
                <a:lnTo>
                  <a:pt x="1473" y="1516"/>
                </a:lnTo>
                <a:lnTo>
                  <a:pt x="1471" y="1516"/>
                </a:lnTo>
                <a:lnTo>
                  <a:pt x="1473" y="1518"/>
                </a:lnTo>
                <a:lnTo>
                  <a:pt x="1475" y="1522"/>
                </a:lnTo>
                <a:lnTo>
                  <a:pt x="1479" y="1526"/>
                </a:lnTo>
                <a:lnTo>
                  <a:pt x="1479" y="1526"/>
                </a:lnTo>
                <a:lnTo>
                  <a:pt x="1481" y="1528"/>
                </a:lnTo>
                <a:lnTo>
                  <a:pt x="1481" y="1531"/>
                </a:lnTo>
                <a:lnTo>
                  <a:pt x="1483" y="1533"/>
                </a:lnTo>
                <a:lnTo>
                  <a:pt x="1483" y="1533"/>
                </a:lnTo>
                <a:lnTo>
                  <a:pt x="1486" y="1535"/>
                </a:lnTo>
                <a:lnTo>
                  <a:pt x="1486" y="1535"/>
                </a:lnTo>
                <a:lnTo>
                  <a:pt x="1488" y="1537"/>
                </a:lnTo>
                <a:lnTo>
                  <a:pt x="1488" y="1537"/>
                </a:lnTo>
                <a:lnTo>
                  <a:pt x="1486" y="1541"/>
                </a:lnTo>
                <a:lnTo>
                  <a:pt x="1486" y="1541"/>
                </a:lnTo>
                <a:lnTo>
                  <a:pt x="1486" y="1541"/>
                </a:lnTo>
                <a:lnTo>
                  <a:pt x="1486" y="1543"/>
                </a:lnTo>
                <a:lnTo>
                  <a:pt x="1488" y="1545"/>
                </a:lnTo>
                <a:lnTo>
                  <a:pt x="1488" y="1547"/>
                </a:lnTo>
                <a:lnTo>
                  <a:pt x="1488" y="1549"/>
                </a:lnTo>
                <a:lnTo>
                  <a:pt x="1483" y="1552"/>
                </a:lnTo>
                <a:lnTo>
                  <a:pt x="1486" y="1554"/>
                </a:lnTo>
                <a:lnTo>
                  <a:pt x="1488" y="1554"/>
                </a:lnTo>
                <a:lnTo>
                  <a:pt x="1488" y="1556"/>
                </a:lnTo>
                <a:lnTo>
                  <a:pt x="1488" y="1558"/>
                </a:lnTo>
                <a:lnTo>
                  <a:pt x="1488" y="1562"/>
                </a:lnTo>
                <a:lnTo>
                  <a:pt x="1488" y="1562"/>
                </a:lnTo>
                <a:lnTo>
                  <a:pt x="1488" y="1564"/>
                </a:lnTo>
                <a:lnTo>
                  <a:pt x="1488" y="1564"/>
                </a:lnTo>
                <a:lnTo>
                  <a:pt x="1488" y="1566"/>
                </a:lnTo>
                <a:lnTo>
                  <a:pt x="1488" y="1568"/>
                </a:lnTo>
                <a:lnTo>
                  <a:pt x="1486" y="1568"/>
                </a:lnTo>
                <a:lnTo>
                  <a:pt x="1486" y="1568"/>
                </a:lnTo>
                <a:lnTo>
                  <a:pt x="1486" y="1570"/>
                </a:lnTo>
                <a:lnTo>
                  <a:pt x="1486" y="1570"/>
                </a:lnTo>
                <a:lnTo>
                  <a:pt x="1486" y="1570"/>
                </a:lnTo>
                <a:lnTo>
                  <a:pt x="1486" y="1570"/>
                </a:lnTo>
                <a:lnTo>
                  <a:pt x="1486" y="1573"/>
                </a:lnTo>
                <a:lnTo>
                  <a:pt x="1486" y="1573"/>
                </a:lnTo>
                <a:lnTo>
                  <a:pt x="1488" y="1575"/>
                </a:lnTo>
                <a:lnTo>
                  <a:pt x="1488" y="1573"/>
                </a:lnTo>
                <a:lnTo>
                  <a:pt x="1488" y="1573"/>
                </a:lnTo>
                <a:lnTo>
                  <a:pt x="1488" y="1575"/>
                </a:lnTo>
                <a:lnTo>
                  <a:pt x="1490" y="1575"/>
                </a:lnTo>
                <a:lnTo>
                  <a:pt x="1490" y="1577"/>
                </a:lnTo>
                <a:lnTo>
                  <a:pt x="1490" y="1575"/>
                </a:lnTo>
                <a:lnTo>
                  <a:pt x="1492" y="1575"/>
                </a:lnTo>
                <a:lnTo>
                  <a:pt x="1488" y="1579"/>
                </a:lnTo>
                <a:lnTo>
                  <a:pt x="1488" y="1581"/>
                </a:lnTo>
                <a:lnTo>
                  <a:pt x="1488" y="1583"/>
                </a:lnTo>
                <a:lnTo>
                  <a:pt x="1486" y="1583"/>
                </a:lnTo>
                <a:lnTo>
                  <a:pt x="1486" y="1585"/>
                </a:lnTo>
                <a:lnTo>
                  <a:pt x="1486" y="1585"/>
                </a:lnTo>
                <a:lnTo>
                  <a:pt x="1483" y="1587"/>
                </a:lnTo>
                <a:lnTo>
                  <a:pt x="1483" y="1587"/>
                </a:lnTo>
                <a:lnTo>
                  <a:pt x="1481" y="1587"/>
                </a:lnTo>
                <a:lnTo>
                  <a:pt x="1481" y="1587"/>
                </a:lnTo>
                <a:lnTo>
                  <a:pt x="1483" y="1589"/>
                </a:lnTo>
                <a:lnTo>
                  <a:pt x="1483" y="1589"/>
                </a:lnTo>
                <a:lnTo>
                  <a:pt x="1481" y="1591"/>
                </a:lnTo>
                <a:lnTo>
                  <a:pt x="1481" y="1591"/>
                </a:lnTo>
                <a:lnTo>
                  <a:pt x="1481" y="1591"/>
                </a:lnTo>
                <a:lnTo>
                  <a:pt x="1479" y="1591"/>
                </a:lnTo>
                <a:lnTo>
                  <a:pt x="1479" y="1591"/>
                </a:lnTo>
                <a:lnTo>
                  <a:pt x="1479" y="1593"/>
                </a:lnTo>
                <a:lnTo>
                  <a:pt x="1477" y="1593"/>
                </a:lnTo>
                <a:lnTo>
                  <a:pt x="1477" y="1596"/>
                </a:lnTo>
                <a:lnTo>
                  <a:pt x="1477" y="1596"/>
                </a:lnTo>
                <a:lnTo>
                  <a:pt x="1475" y="1596"/>
                </a:lnTo>
                <a:lnTo>
                  <a:pt x="1473" y="1596"/>
                </a:lnTo>
                <a:lnTo>
                  <a:pt x="1473" y="1596"/>
                </a:lnTo>
                <a:lnTo>
                  <a:pt x="1471" y="1596"/>
                </a:lnTo>
                <a:lnTo>
                  <a:pt x="1471" y="1596"/>
                </a:lnTo>
                <a:lnTo>
                  <a:pt x="1471" y="1596"/>
                </a:lnTo>
                <a:lnTo>
                  <a:pt x="1469" y="1598"/>
                </a:lnTo>
                <a:lnTo>
                  <a:pt x="1469" y="1598"/>
                </a:lnTo>
                <a:lnTo>
                  <a:pt x="1469" y="1602"/>
                </a:lnTo>
                <a:lnTo>
                  <a:pt x="1469" y="1604"/>
                </a:lnTo>
                <a:lnTo>
                  <a:pt x="1469" y="1606"/>
                </a:lnTo>
                <a:lnTo>
                  <a:pt x="1467" y="1604"/>
                </a:lnTo>
                <a:lnTo>
                  <a:pt x="1465" y="1606"/>
                </a:lnTo>
                <a:lnTo>
                  <a:pt x="1463" y="1608"/>
                </a:lnTo>
                <a:lnTo>
                  <a:pt x="1465" y="1610"/>
                </a:lnTo>
                <a:lnTo>
                  <a:pt x="1465" y="1610"/>
                </a:lnTo>
                <a:lnTo>
                  <a:pt x="1467" y="1612"/>
                </a:lnTo>
                <a:lnTo>
                  <a:pt x="1465" y="1614"/>
                </a:lnTo>
                <a:lnTo>
                  <a:pt x="1460" y="1614"/>
                </a:lnTo>
                <a:lnTo>
                  <a:pt x="1456" y="1617"/>
                </a:lnTo>
                <a:lnTo>
                  <a:pt x="1454" y="1617"/>
                </a:lnTo>
                <a:lnTo>
                  <a:pt x="1452" y="1617"/>
                </a:lnTo>
                <a:lnTo>
                  <a:pt x="1452" y="1619"/>
                </a:lnTo>
                <a:lnTo>
                  <a:pt x="1450" y="1619"/>
                </a:lnTo>
                <a:lnTo>
                  <a:pt x="1448" y="1619"/>
                </a:lnTo>
                <a:lnTo>
                  <a:pt x="1448" y="1621"/>
                </a:lnTo>
                <a:lnTo>
                  <a:pt x="1448" y="1623"/>
                </a:lnTo>
                <a:lnTo>
                  <a:pt x="1448" y="1625"/>
                </a:lnTo>
                <a:lnTo>
                  <a:pt x="1448" y="1629"/>
                </a:lnTo>
                <a:lnTo>
                  <a:pt x="1446" y="1631"/>
                </a:lnTo>
                <a:lnTo>
                  <a:pt x="1446" y="1633"/>
                </a:lnTo>
                <a:lnTo>
                  <a:pt x="1444" y="1633"/>
                </a:lnTo>
                <a:lnTo>
                  <a:pt x="1442" y="1635"/>
                </a:lnTo>
                <a:lnTo>
                  <a:pt x="1442" y="1638"/>
                </a:lnTo>
                <a:lnTo>
                  <a:pt x="1444" y="1640"/>
                </a:lnTo>
                <a:lnTo>
                  <a:pt x="1444" y="1640"/>
                </a:lnTo>
                <a:lnTo>
                  <a:pt x="1444" y="1640"/>
                </a:lnTo>
                <a:lnTo>
                  <a:pt x="1442" y="1640"/>
                </a:lnTo>
                <a:lnTo>
                  <a:pt x="1442" y="1642"/>
                </a:lnTo>
                <a:lnTo>
                  <a:pt x="1442" y="1644"/>
                </a:lnTo>
                <a:lnTo>
                  <a:pt x="1439" y="1644"/>
                </a:lnTo>
                <a:lnTo>
                  <a:pt x="1437" y="1646"/>
                </a:lnTo>
                <a:lnTo>
                  <a:pt x="1435" y="1646"/>
                </a:lnTo>
                <a:lnTo>
                  <a:pt x="1437" y="1650"/>
                </a:lnTo>
                <a:lnTo>
                  <a:pt x="1437" y="1650"/>
                </a:lnTo>
                <a:lnTo>
                  <a:pt x="1437" y="1654"/>
                </a:lnTo>
                <a:lnTo>
                  <a:pt x="1437" y="1656"/>
                </a:lnTo>
                <a:lnTo>
                  <a:pt x="1437" y="1658"/>
                </a:lnTo>
                <a:lnTo>
                  <a:pt x="1437" y="1661"/>
                </a:lnTo>
                <a:lnTo>
                  <a:pt x="1435" y="1663"/>
                </a:lnTo>
                <a:lnTo>
                  <a:pt x="1435" y="1663"/>
                </a:lnTo>
                <a:lnTo>
                  <a:pt x="1435" y="1663"/>
                </a:lnTo>
                <a:lnTo>
                  <a:pt x="1435" y="1665"/>
                </a:lnTo>
                <a:lnTo>
                  <a:pt x="1437" y="1665"/>
                </a:lnTo>
                <a:lnTo>
                  <a:pt x="1439" y="1665"/>
                </a:lnTo>
                <a:lnTo>
                  <a:pt x="1442" y="1669"/>
                </a:lnTo>
                <a:lnTo>
                  <a:pt x="1444" y="1669"/>
                </a:lnTo>
                <a:lnTo>
                  <a:pt x="1444" y="1669"/>
                </a:lnTo>
                <a:lnTo>
                  <a:pt x="1446" y="1669"/>
                </a:lnTo>
                <a:lnTo>
                  <a:pt x="1446" y="1669"/>
                </a:lnTo>
                <a:lnTo>
                  <a:pt x="1448" y="1667"/>
                </a:lnTo>
                <a:lnTo>
                  <a:pt x="1448" y="1665"/>
                </a:lnTo>
                <a:lnTo>
                  <a:pt x="1448" y="1665"/>
                </a:lnTo>
                <a:lnTo>
                  <a:pt x="1448" y="1667"/>
                </a:lnTo>
                <a:lnTo>
                  <a:pt x="1448" y="1669"/>
                </a:lnTo>
                <a:lnTo>
                  <a:pt x="1450" y="1667"/>
                </a:lnTo>
                <a:lnTo>
                  <a:pt x="1450" y="1667"/>
                </a:lnTo>
                <a:lnTo>
                  <a:pt x="1450" y="1663"/>
                </a:lnTo>
                <a:lnTo>
                  <a:pt x="1452" y="1661"/>
                </a:lnTo>
                <a:lnTo>
                  <a:pt x="1452" y="1661"/>
                </a:lnTo>
                <a:lnTo>
                  <a:pt x="1452" y="1663"/>
                </a:lnTo>
                <a:lnTo>
                  <a:pt x="1452" y="1665"/>
                </a:lnTo>
                <a:lnTo>
                  <a:pt x="1452" y="1667"/>
                </a:lnTo>
                <a:lnTo>
                  <a:pt x="1452" y="1669"/>
                </a:lnTo>
                <a:lnTo>
                  <a:pt x="1452" y="1671"/>
                </a:lnTo>
                <a:lnTo>
                  <a:pt x="1450" y="1675"/>
                </a:lnTo>
                <a:lnTo>
                  <a:pt x="1450" y="1677"/>
                </a:lnTo>
                <a:lnTo>
                  <a:pt x="1448" y="1677"/>
                </a:lnTo>
                <a:lnTo>
                  <a:pt x="1448" y="1677"/>
                </a:lnTo>
                <a:lnTo>
                  <a:pt x="1446" y="1679"/>
                </a:lnTo>
                <a:lnTo>
                  <a:pt x="1444" y="1679"/>
                </a:lnTo>
                <a:lnTo>
                  <a:pt x="1444" y="1679"/>
                </a:lnTo>
                <a:lnTo>
                  <a:pt x="1442" y="1682"/>
                </a:lnTo>
                <a:lnTo>
                  <a:pt x="1439" y="1684"/>
                </a:lnTo>
                <a:lnTo>
                  <a:pt x="1437" y="1686"/>
                </a:lnTo>
                <a:lnTo>
                  <a:pt x="1435" y="1688"/>
                </a:lnTo>
                <a:lnTo>
                  <a:pt x="1431" y="1692"/>
                </a:lnTo>
                <a:lnTo>
                  <a:pt x="1431" y="1694"/>
                </a:lnTo>
                <a:lnTo>
                  <a:pt x="1429" y="1698"/>
                </a:lnTo>
                <a:lnTo>
                  <a:pt x="1431" y="1700"/>
                </a:lnTo>
                <a:lnTo>
                  <a:pt x="1431" y="1700"/>
                </a:lnTo>
                <a:lnTo>
                  <a:pt x="1433" y="1702"/>
                </a:lnTo>
                <a:lnTo>
                  <a:pt x="1431" y="1705"/>
                </a:lnTo>
                <a:lnTo>
                  <a:pt x="1431" y="1705"/>
                </a:lnTo>
                <a:lnTo>
                  <a:pt x="1435" y="1709"/>
                </a:lnTo>
                <a:lnTo>
                  <a:pt x="1435" y="1713"/>
                </a:lnTo>
                <a:lnTo>
                  <a:pt x="1435" y="1713"/>
                </a:lnTo>
                <a:lnTo>
                  <a:pt x="1435" y="1715"/>
                </a:lnTo>
                <a:lnTo>
                  <a:pt x="1435" y="1715"/>
                </a:lnTo>
                <a:lnTo>
                  <a:pt x="1433" y="1715"/>
                </a:lnTo>
                <a:lnTo>
                  <a:pt x="1431" y="1715"/>
                </a:lnTo>
                <a:lnTo>
                  <a:pt x="1431" y="1717"/>
                </a:lnTo>
                <a:lnTo>
                  <a:pt x="1433" y="1717"/>
                </a:lnTo>
                <a:lnTo>
                  <a:pt x="1433" y="1719"/>
                </a:lnTo>
                <a:lnTo>
                  <a:pt x="1437" y="1721"/>
                </a:lnTo>
                <a:lnTo>
                  <a:pt x="1448" y="1728"/>
                </a:lnTo>
                <a:lnTo>
                  <a:pt x="1448" y="1728"/>
                </a:lnTo>
                <a:lnTo>
                  <a:pt x="1450" y="1730"/>
                </a:lnTo>
                <a:lnTo>
                  <a:pt x="1452" y="1732"/>
                </a:lnTo>
                <a:lnTo>
                  <a:pt x="1454" y="1736"/>
                </a:lnTo>
                <a:lnTo>
                  <a:pt x="1454" y="1738"/>
                </a:lnTo>
                <a:lnTo>
                  <a:pt x="1458" y="1744"/>
                </a:lnTo>
                <a:lnTo>
                  <a:pt x="1458" y="1744"/>
                </a:lnTo>
                <a:lnTo>
                  <a:pt x="1460" y="1747"/>
                </a:lnTo>
                <a:lnTo>
                  <a:pt x="1463" y="1749"/>
                </a:lnTo>
                <a:lnTo>
                  <a:pt x="1465" y="1753"/>
                </a:lnTo>
                <a:lnTo>
                  <a:pt x="1467" y="1755"/>
                </a:lnTo>
                <a:lnTo>
                  <a:pt x="1467" y="1757"/>
                </a:lnTo>
                <a:lnTo>
                  <a:pt x="1469" y="1761"/>
                </a:lnTo>
                <a:lnTo>
                  <a:pt x="1469" y="1763"/>
                </a:lnTo>
                <a:lnTo>
                  <a:pt x="1471" y="1765"/>
                </a:lnTo>
                <a:lnTo>
                  <a:pt x="1473" y="1770"/>
                </a:lnTo>
                <a:lnTo>
                  <a:pt x="1473" y="1772"/>
                </a:lnTo>
                <a:lnTo>
                  <a:pt x="1475" y="1776"/>
                </a:lnTo>
                <a:lnTo>
                  <a:pt x="1477" y="1778"/>
                </a:lnTo>
                <a:lnTo>
                  <a:pt x="1481" y="1786"/>
                </a:lnTo>
                <a:lnTo>
                  <a:pt x="1483" y="1791"/>
                </a:lnTo>
                <a:lnTo>
                  <a:pt x="1483" y="1793"/>
                </a:lnTo>
                <a:lnTo>
                  <a:pt x="1483" y="1795"/>
                </a:lnTo>
                <a:lnTo>
                  <a:pt x="1488" y="1797"/>
                </a:lnTo>
                <a:lnTo>
                  <a:pt x="1490" y="1799"/>
                </a:lnTo>
                <a:lnTo>
                  <a:pt x="1490" y="1803"/>
                </a:lnTo>
                <a:lnTo>
                  <a:pt x="1490" y="1805"/>
                </a:lnTo>
                <a:lnTo>
                  <a:pt x="1492" y="1805"/>
                </a:lnTo>
                <a:lnTo>
                  <a:pt x="1492" y="1807"/>
                </a:lnTo>
                <a:lnTo>
                  <a:pt x="1492" y="1807"/>
                </a:lnTo>
                <a:lnTo>
                  <a:pt x="1494" y="1809"/>
                </a:lnTo>
                <a:lnTo>
                  <a:pt x="1496" y="1812"/>
                </a:lnTo>
                <a:lnTo>
                  <a:pt x="1498" y="1816"/>
                </a:lnTo>
                <a:lnTo>
                  <a:pt x="1498" y="1816"/>
                </a:lnTo>
                <a:lnTo>
                  <a:pt x="1500" y="1818"/>
                </a:lnTo>
                <a:lnTo>
                  <a:pt x="1500" y="1820"/>
                </a:lnTo>
                <a:lnTo>
                  <a:pt x="1504" y="1824"/>
                </a:lnTo>
                <a:lnTo>
                  <a:pt x="1504" y="1826"/>
                </a:lnTo>
                <a:lnTo>
                  <a:pt x="1502" y="1830"/>
                </a:lnTo>
                <a:lnTo>
                  <a:pt x="1502" y="1830"/>
                </a:lnTo>
                <a:lnTo>
                  <a:pt x="1500" y="1830"/>
                </a:lnTo>
                <a:lnTo>
                  <a:pt x="1502" y="1832"/>
                </a:lnTo>
                <a:lnTo>
                  <a:pt x="1502" y="1835"/>
                </a:lnTo>
                <a:lnTo>
                  <a:pt x="1504" y="1837"/>
                </a:lnTo>
                <a:lnTo>
                  <a:pt x="1504" y="1839"/>
                </a:lnTo>
                <a:lnTo>
                  <a:pt x="1507" y="1841"/>
                </a:lnTo>
                <a:lnTo>
                  <a:pt x="1509" y="1843"/>
                </a:lnTo>
                <a:lnTo>
                  <a:pt x="1511" y="1845"/>
                </a:lnTo>
                <a:lnTo>
                  <a:pt x="1513" y="1847"/>
                </a:lnTo>
                <a:lnTo>
                  <a:pt x="1515" y="1849"/>
                </a:lnTo>
                <a:lnTo>
                  <a:pt x="1517" y="1851"/>
                </a:lnTo>
                <a:lnTo>
                  <a:pt x="1519" y="1853"/>
                </a:lnTo>
                <a:lnTo>
                  <a:pt x="1519" y="1853"/>
                </a:lnTo>
                <a:lnTo>
                  <a:pt x="1527" y="1858"/>
                </a:lnTo>
                <a:lnTo>
                  <a:pt x="1530" y="1860"/>
                </a:lnTo>
                <a:lnTo>
                  <a:pt x="1534" y="1862"/>
                </a:lnTo>
                <a:lnTo>
                  <a:pt x="1538" y="1866"/>
                </a:lnTo>
                <a:lnTo>
                  <a:pt x="1540" y="1866"/>
                </a:lnTo>
                <a:lnTo>
                  <a:pt x="1544" y="1868"/>
                </a:lnTo>
                <a:lnTo>
                  <a:pt x="1546" y="1868"/>
                </a:lnTo>
                <a:lnTo>
                  <a:pt x="1551" y="1870"/>
                </a:lnTo>
                <a:lnTo>
                  <a:pt x="1553" y="1872"/>
                </a:lnTo>
                <a:lnTo>
                  <a:pt x="1557" y="1872"/>
                </a:lnTo>
                <a:lnTo>
                  <a:pt x="1559" y="1874"/>
                </a:lnTo>
                <a:lnTo>
                  <a:pt x="1561" y="1877"/>
                </a:lnTo>
                <a:lnTo>
                  <a:pt x="1563" y="1877"/>
                </a:lnTo>
                <a:lnTo>
                  <a:pt x="1565" y="1879"/>
                </a:lnTo>
                <a:lnTo>
                  <a:pt x="1567" y="1881"/>
                </a:lnTo>
                <a:lnTo>
                  <a:pt x="1567" y="1881"/>
                </a:lnTo>
                <a:lnTo>
                  <a:pt x="1571" y="1883"/>
                </a:lnTo>
                <a:lnTo>
                  <a:pt x="1574" y="1883"/>
                </a:lnTo>
                <a:lnTo>
                  <a:pt x="1574" y="1883"/>
                </a:lnTo>
                <a:lnTo>
                  <a:pt x="1574" y="1887"/>
                </a:lnTo>
                <a:lnTo>
                  <a:pt x="1574" y="1887"/>
                </a:lnTo>
                <a:lnTo>
                  <a:pt x="1578" y="1891"/>
                </a:lnTo>
                <a:lnTo>
                  <a:pt x="1580" y="1891"/>
                </a:lnTo>
                <a:lnTo>
                  <a:pt x="1582" y="1893"/>
                </a:lnTo>
                <a:lnTo>
                  <a:pt x="1586" y="1895"/>
                </a:lnTo>
                <a:lnTo>
                  <a:pt x="1588" y="1897"/>
                </a:lnTo>
                <a:lnTo>
                  <a:pt x="1588" y="1897"/>
                </a:lnTo>
                <a:lnTo>
                  <a:pt x="1588" y="1902"/>
                </a:lnTo>
                <a:lnTo>
                  <a:pt x="1588" y="1904"/>
                </a:lnTo>
                <a:lnTo>
                  <a:pt x="1590" y="1912"/>
                </a:lnTo>
                <a:lnTo>
                  <a:pt x="1590" y="1914"/>
                </a:lnTo>
                <a:lnTo>
                  <a:pt x="1590" y="1916"/>
                </a:lnTo>
                <a:lnTo>
                  <a:pt x="1590" y="1918"/>
                </a:lnTo>
                <a:lnTo>
                  <a:pt x="1592" y="1918"/>
                </a:lnTo>
                <a:lnTo>
                  <a:pt x="1592" y="1925"/>
                </a:lnTo>
                <a:lnTo>
                  <a:pt x="1590" y="1931"/>
                </a:lnTo>
                <a:lnTo>
                  <a:pt x="1590" y="1933"/>
                </a:lnTo>
                <a:lnTo>
                  <a:pt x="1592" y="1941"/>
                </a:lnTo>
                <a:lnTo>
                  <a:pt x="1592" y="1941"/>
                </a:lnTo>
                <a:lnTo>
                  <a:pt x="1592" y="1944"/>
                </a:lnTo>
                <a:lnTo>
                  <a:pt x="1592" y="1946"/>
                </a:lnTo>
                <a:lnTo>
                  <a:pt x="1590" y="1950"/>
                </a:lnTo>
                <a:lnTo>
                  <a:pt x="1590" y="1952"/>
                </a:lnTo>
                <a:lnTo>
                  <a:pt x="1590" y="1954"/>
                </a:lnTo>
                <a:lnTo>
                  <a:pt x="1590" y="1960"/>
                </a:lnTo>
                <a:lnTo>
                  <a:pt x="1588" y="1965"/>
                </a:lnTo>
                <a:lnTo>
                  <a:pt x="1588" y="1967"/>
                </a:lnTo>
                <a:lnTo>
                  <a:pt x="1586" y="1967"/>
                </a:lnTo>
                <a:lnTo>
                  <a:pt x="1586" y="1969"/>
                </a:lnTo>
                <a:lnTo>
                  <a:pt x="1586" y="1969"/>
                </a:lnTo>
                <a:lnTo>
                  <a:pt x="1584" y="1971"/>
                </a:lnTo>
                <a:lnTo>
                  <a:pt x="1584" y="1973"/>
                </a:lnTo>
                <a:lnTo>
                  <a:pt x="1586" y="1975"/>
                </a:lnTo>
                <a:lnTo>
                  <a:pt x="1588" y="1975"/>
                </a:lnTo>
                <a:lnTo>
                  <a:pt x="1588" y="1975"/>
                </a:lnTo>
                <a:lnTo>
                  <a:pt x="1588" y="1977"/>
                </a:lnTo>
                <a:lnTo>
                  <a:pt x="1586" y="1979"/>
                </a:lnTo>
                <a:lnTo>
                  <a:pt x="1586" y="1981"/>
                </a:lnTo>
                <a:lnTo>
                  <a:pt x="1586" y="1981"/>
                </a:lnTo>
                <a:lnTo>
                  <a:pt x="1586" y="1983"/>
                </a:lnTo>
                <a:lnTo>
                  <a:pt x="1586" y="1988"/>
                </a:lnTo>
                <a:lnTo>
                  <a:pt x="1586" y="1992"/>
                </a:lnTo>
                <a:lnTo>
                  <a:pt x="1586" y="1994"/>
                </a:lnTo>
                <a:lnTo>
                  <a:pt x="1586" y="2000"/>
                </a:lnTo>
                <a:lnTo>
                  <a:pt x="1586" y="2002"/>
                </a:lnTo>
                <a:lnTo>
                  <a:pt x="1586" y="2002"/>
                </a:lnTo>
                <a:lnTo>
                  <a:pt x="1586" y="2004"/>
                </a:lnTo>
                <a:lnTo>
                  <a:pt x="1584" y="2006"/>
                </a:lnTo>
                <a:lnTo>
                  <a:pt x="1584" y="2009"/>
                </a:lnTo>
                <a:lnTo>
                  <a:pt x="1584" y="2011"/>
                </a:lnTo>
                <a:lnTo>
                  <a:pt x="1584" y="2013"/>
                </a:lnTo>
                <a:lnTo>
                  <a:pt x="1584" y="2017"/>
                </a:lnTo>
                <a:lnTo>
                  <a:pt x="1584" y="2017"/>
                </a:lnTo>
                <a:lnTo>
                  <a:pt x="1584" y="2019"/>
                </a:lnTo>
                <a:lnTo>
                  <a:pt x="1584" y="2021"/>
                </a:lnTo>
                <a:lnTo>
                  <a:pt x="1582" y="2025"/>
                </a:lnTo>
                <a:lnTo>
                  <a:pt x="1582" y="2027"/>
                </a:lnTo>
                <a:lnTo>
                  <a:pt x="1580" y="2032"/>
                </a:lnTo>
                <a:lnTo>
                  <a:pt x="1580" y="2034"/>
                </a:lnTo>
                <a:lnTo>
                  <a:pt x="1580" y="2036"/>
                </a:lnTo>
                <a:lnTo>
                  <a:pt x="1580" y="2038"/>
                </a:lnTo>
                <a:lnTo>
                  <a:pt x="1580" y="2038"/>
                </a:lnTo>
                <a:lnTo>
                  <a:pt x="1578" y="2040"/>
                </a:lnTo>
                <a:lnTo>
                  <a:pt x="1578" y="2040"/>
                </a:lnTo>
                <a:lnTo>
                  <a:pt x="1578" y="2044"/>
                </a:lnTo>
                <a:lnTo>
                  <a:pt x="1576" y="2051"/>
                </a:lnTo>
                <a:lnTo>
                  <a:pt x="1576" y="2053"/>
                </a:lnTo>
                <a:lnTo>
                  <a:pt x="1576" y="2055"/>
                </a:lnTo>
                <a:lnTo>
                  <a:pt x="1574" y="2057"/>
                </a:lnTo>
                <a:lnTo>
                  <a:pt x="1571" y="2057"/>
                </a:lnTo>
                <a:lnTo>
                  <a:pt x="1571" y="2059"/>
                </a:lnTo>
                <a:lnTo>
                  <a:pt x="1571" y="2063"/>
                </a:lnTo>
                <a:lnTo>
                  <a:pt x="1574" y="2065"/>
                </a:lnTo>
                <a:lnTo>
                  <a:pt x="1574" y="2065"/>
                </a:lnTo>
                <a:lnTo>
                  <a:pt x="1574" y="2069"/>
                </a:lnTo>
                <a:lnTo>
                  <a:pt x="1574" y="2074"/>
                </a:lnTo>
                <a:lnTo>
                  <a:pt x="1574" y="2078"/>
                </a:lnTo>
                <a:lnTo>
                  <a:pt x="1569" y="2080"/>
                </a:lnTo>
                <a:lnTo>
                  <a:pt x="1569" y="2084"/>
                </a:lnTo>
                <a:lnTo>
                  <a:pt x="1569" y="2086"/>
                </a:lnTo>
                <a:lnTo>
                  <a:pt x="1569" y="2090"/>
                </a:lnTo>
                <a:lnTo>
                  <a:pt x="1569" y="2092"/>
                </a:lnTo>
                <a:lnTo>
                  <a:pt x="1571" y="2099"/>
                </a:lnTo>
                <a:lnTo>
                  <a:pt x="1571" y="2103"/>
                </a:lnTo>
                <a:lnTo>
                  <a:pt x="1571" y="2109"/>
                </a:lnTo>
                <a:lnTo>
                  <a:pt x="1574" y="2113"/>
                </a:lnTo>
                <a:lnTo>
                  <a:pt x="1571" y="2115"/>
                </a:lnTo>
                <a:lnTo>
                  <a:pt x="1574" y="2118"/>
                </a:lnTo>
                <a:lnTo>
                  <a:pt x="1571" y="2122"/>
                </a:lnTo>
                <a:lnTo>
                  <a:pt x="1569" y="2124"/>
                </a:lnTo>
                <a:lnTo>
                  <a:pt x="1569" y="2124"/>
                </a:lnTo>
                <a:lnTo>
                  <a:pt x="1569" y="2128"/>
                </a:lnTo>
                <a:lnTo>
                  <a:pt x="1569" y="2130"/>
                </a:lnTo>
                <a:lnTo>
                  <a:pt x="1569" y="2130"/>
                </a:lnTo>
                <a:lnTo>
                  <a:pt x="1569" y="2132"/>
                </a:lnTo>
                <a:lnTo>
                  <a:pt x="1567" y="2136"/>
                </a:lnTo>
                <a:lnTo>
                  <a:pt x="1567" y="2136"/>
                </a:lnTo>
                <a:lnTo>
                  <a:pt x="1565" y="2139"/>
                </a:lnTo>
                <a:lnTo>
                  <a:pt x="1565" y="2141"/>
                </a:lnTo>
                <a:lnTo>
                  <a:pt x="1565" y="2143"/>
                </a:lnTo>
                <a:lnTo>
                  <a:pt x="1565" y="2145"/>
                </a:lnTo>
                <a:lnTo>
                  <a:pt x="1563" y="2149"/>
                </a:lnTo>
                <a:lnTo>
                  <a:pt x="1561" y="2153"/>
                </a:lnTo>
                <a:lnTo>
                  <a:pt x="1561" y="2155"/>
                </a:lnTo>
                <a:lnTo>
                  <a:pt x="1559" y="2160"/>
                </a:lnTo>
                <a:lnTo>
                  <a:pt x="1559" y="2160"/>
                </a:lnTo>
                <a:lnTo>
                  <a:pt x="1557" y="2162"/>
                </a:lnTo>
                <a:lnTo>
                  <a:pt x="1557" y="2164"/>
                </a:lnTo>
                <a:lnTo>
                  <a:pt x="1555" y="2164"/>
                </a:lnTo>
                <a:lnTo>
                  <a:pt x="1557" y="2168"/>
                </a:lnTo>
                <a:lnTo>
                  <a:pt x="1555" y="2170"/>
                </a:lnTo>
                <a:lnTo>
                  <a:pt x="1553" y="2170"/>
                </a:lnTo>
                <a:lnTo>
                  <a:pt x="1553" y="2178"/>
                </a:lnTo>
                <a:lnTo>
                  <a:pt x="1551" y="2180"/>
                </a:lnTo>
                <a:lnTo>
                  <a:pt x="1551" y="2183"/>
                </a:lnTo>
                <a:lnTo>
                  <a:pt x="1548" y="2183"/>
                </a:lnTo>
                <a:lnTo>
                  <a:pt x="1548" y="2185"/>
                </a:lnTo>
                <a:lnTo>
                  <a:pt x="1548" y="2185"/>
                </a:lnTo>
                <a:lnTo>
                  <a:pt x="1548" y="2189"/>
                </a:lnTo>
                <a:lnTo>
                  <a:pt x="1546" y="2191"/>
                </a:lnTo>
                <a:lnTo>
                  <a:pt x="1546" y="2191"/>
                </a:lnTo>
                <a:lnTo>
                  <a:pt x="1544" y="2191"/>
                </a:lnTo>
                <a:lnTo>
                  <a:pt x="1542" y="2191"/>
                </a:lnTo>
                <a:lnTo>
                  <a:pt x="1540" y="2191"/>
                </a:lnTo>
                <a:lnTo>
                  <a:pt x="1540" y="2193"/>
                </a:lnTo>
                <a:lnTo>
                  <a:pt x="1542" y="2195"/>
                </a:lnTo>
                <a:lnTo>
                  <a:pt x="1540" y="2197"/>
                </a:lnTo>
                <a:lnTo>
                  <a:pt x="1540" y="2199"/>
                </a:lnTo>
                <a:lnTo>
                  <a:pt x="1542" y="2204"/>
                </a:lnTo>
                <a:lnTo>
                  <a:pt x="1544" y="2206"/>
                </a:lnTo>
                <a:lnTo>
                  <a:pt x="1544" y="2206"/>
                </a:lnTo>
                <a:lnTo>
                  <a:pt x="1542" y="2210"/>
                </a:lnTo>
                <a:lnTo>
                  <a:pt x="1542" y="2212"/>
                </a:lnTo>
                <a:lnTo>
                  <a:pt x="1542" y="2214"/>
                </a:lnTo>
                <a:lnTo>
                  <a:pt x="1546" y="2225"/>
                </a:lnTo>
                <a:lnTo>
                  <a:pt x="1546" y="2229"/>
                </a:lnTo>
                <a:lnTo>
                  <a:pt x="1544" y="2235"/>
                </a:lnTo>
                <a:lnTo>
                  <a:pt x="1542" y="2235"/>
                </a:lnTo>
                <a:lnTo>
                  <a:pt x="1540" y="2237"/>
                </a:lnTo>
                <a:lnTo>
                  <a:pt x="1540" y="2239"/>
                </a:lnTo>
                <a:lnTo>
                  <a:pt x="1540" y="2241"/>
                </a:lnTo>
                <a:lnTo>
                  <a:pt x="1538" y="2245"/>
                </a:lnTo>
                <a:lnTo>
                  <a:pt x="1536" y="2252"/>
                </a:lnTo>
                <a:lnTo>
                  <a:pt x="1536" y="2254"/>
                </a:lnTo>
                <a:lnTo>
                  <a:pt x="1536" y="2256"/>
                </a:lnTo>
                <a:lnTo>
                  <a:pt x="1538" y="2260"/>
                </a:lnTo>
                <a:lnTo>
                  <a:pt x="1538" y="2262"/>
                </a:lnTo>
                <a:lnTo>
                  <a:pt x="1538" y="2264"/>
                </a:lnTo>
                <a:lnTo>
                  <a:pt x="1540" y="2264"/>
                </a:lnTo>
                <a:lnTo>
                  <a:pt x="1542" y="2264"/>
                </a:lnTo>
                <a:lnTo>
                  <a:pt x="1540" y="2264"/>
                </a:lnTo>
                <a:lnTo>
                  <a:pt x="1540" y="2266"/>
                </a:lnTo>
                <a:lnTo>
                  <a:pt x="1540" y="2266"/>
                </a:lnTo>
                <a:lnTo>
                  <a:pt x="1540" y="2266"/>
                </a:lnTo>
                <a:lnTo>
                  <a:pt x="1542" y="2269"/>
                </a:lnTo>
                <a:lnTo>
                  <a:pt x="1542" y="2269"/>
                </a:lnTo>
                <a:lnTo>
                  <a:pt x="1546" y="2269"/>
                </a:lnTo>
                <a:lnTo>
                  <a:pt x="1548" y="2269"/>
                </a:lnTo>
                <a:lnTo>
                  <a:pt x="1551" y="2264"/>
                </a:lnTo>
                <a:lnTo>
                  <a:pt x="1551" y="2264"/>
                </a:lnTo>
                <a:lnTo>
                  <a:pt x="1553" y="2264"/>
                </a:lnTo>
                <a:lnTo>
                  <a:pt x="1553" y="2264"/>
                </a:lnTo>
                <a:lnTo>
                  <a:pt x="1555" y="2266"/>
                </a:lnTo>
                <a:lnTo>
                  <a:pt x="1557" y="2266"/>
                </a:lnTo>
                <a:lnTo>
                  <a:pt x="1557" y="2266"/>
                </a:lnTo>
                <a:lnTo>
                  <a:pt x="1559" y="2266"/>
                </a:lnTo>
                <a:lnTo>
                  <a:pt x="1559" y="2264"/>
                </a:lnTo>
                <a:lnTo>
                  <a:pt x="1561" y="2262"/>
                </a:lnTo>
                <a:lnTo>
                  <a:pt x="1559" y="2266"/>
                </a:lnTo>
                <a:lnTo>
                  <a:pt x="1557" y="2266"/>
                </a:lnTo>
                <a:lnTo>
                  <a:pt x="1555" y="2266"/>
                </a:lnTo>
                <a:lnTo>
                  <a:pt x="1555" y="2269"/>
                </a:lnTo>
                <a:lnTo>
                  <a:pt x="1553" y="2269"/>
                </a:lnTo>
                <a:lnTo>
                  <a:pt x="1553" y="2271"/>
                </a:lnTo>
                <a:lnTo>
                  <a:pt x="1553" y="2271"/>
                </a:lnTo>
                <a:lnTo>
                  <a:pt x="1555" y="2273"/>
                </a:lnTo>
                <a:lnTo>
                  <a:pt x="1555" y="2273"/>
                </a:lnTo>
                <a:lnTo>
                  <a:pt x="1557" y="2271"/>
                </a:lnTo>
                <a:lnTo>
                  <a:pt x="1559" y="2275"/>
                </a:lnTo>
                <a:lnTo>
                  <a:pt x="1559" y="2279"/>
                </a:lnTo>
                <a:lnTo>
                  <a:pt x="1559" y="2279"/>
                </a:lnTo>
                <a:lnTo>
                  <a:pt x="1557" y="2277"/>
                </a:lnTo>
                <a:lnTo>
                  <a:pt x="1555" y="2275"/>
                </a:lnTo>
                <a:lnTo>
                  <a:pt x="1555" y="2275"/>
                </a:lnTo>
                <a:lnTo>
                  <a:pt x="1553" y="2277"/>
                </a:lnTo>
                <a:lnTo>
                  <a:pt x="1553" y="2277"/>
                </a:lnTo>
                <a:lnTo>
                  <a:pt x="1555" y="2279"/>
                </a:lnTo>
                <a:lnTo>
                  <a:pt x="1555" y="2281"/>
                </a:lnTo>
                <a:lnTo>
                  <a:pt x="1555" y="2281"/>
                </a:lnTo>
                <a:lnTo>
                  <a:pt x="1553" y="2281"/>
                </a:lnTo>
                <a:lnTo>
                  <a:pt x="1553" y="2283"/>
                </a:lnTo>
                <a:lnTo>
                  <a:pt x="1553" y="2285"/>
                </a:lnTo>
                <a:lnTo>
                  <a:pt x="1553" y="2287"/>
                </a:lnTo>
                <a:lnTo>
                  <a:pt x="1555" y="2290"/>
                </a:lnTo>
                <a:lnTo>
                  <a:pt x="1553" y="2290"/>
                </a:lnTo>
                <a:lnTo>
                  <a:pt x="1553" y="2290"/>
                </a:lnTo>
                <a:lnTo>
                  <a:pt x="1551" y="2292"/>
                </a:lnTo>
                <a:lnTo>
                  <a:pt x="1551" y="2294"/>
                </a:lnTo>
                <a:lnTo>
                  <a:pt x="1548" y="2296"/>
                </a:lnTo>
                <a:lnTo>
                  <a:pt x="1548" y="2298"/>
                </a:lnTo>
                <a:lnTo>
                  <a:pt x="1551" y="2300"/>
                </a:lnTo>
                <a:lnTo>
                  <a:pt x="1548" y="2304"/>
                </a:lnTo>
                <a:lnTo>
                  <a:pt x="1546" y="2304"/>
                </a:lnTo>
                <a:lnTo>
                  <a:pt x="1546" y="2308"/>
                </a:lnTo>
                <a:lnTo>
                  <a:pt x="1546" y="2310"/>
                </a:lnTo>
                <a:lnTo>
                  <a:pt x="1548" y="2310"/>
                </a:lnTo>
                <a:lnTo>
                  <a:pt x="1551" y="2313"/>
                </a:lnTo>
                <a:lnTo>
                  <a:pt x="1553" y="2315"/>
                </a:lnTo>
                <a:lnTo>
                  <a:pt x="1555" y="2315"/>
                </a:lnTo>
                <a:lnTo>
                  <a:pt x="1555" y="2317"/>
                </a:lnTo>
                <a:lnTo>
                  <a:pt x="1555" y="2319"/>
                </a:lnTo>
                <a:lnTo>
                  <a:pt x="1548" y="2323"/>
                </a:lnTo>
                <a:lnTo>
                  <a:pt x="1546" y="2323"/>
                </a:lnTo>
                <a:lnTo>
                  <a:pt x="1544" y="2323"/>
                </a:lnTo>
                <a:lnTo>
                  <a:pt x="1544" y="2325"/>
                </a:lnTo>
                <a:lnTo>
                  <a:pt x="1544" y="2329"/>
                </a:lnTo>
                <a:lnTo>
                  <a:pt x="1546" y="2329"/>
                </a:lnTo>
                <a:lnTo>
                  <a:pt x="1548" y="2331"/>
                </a:lnTo>
                <a:lnTo>
                  <a:pt x="1551" y="2331"/>
                </a:lnTo>
                <a:lnTo>
                  <a:pt x="1551" y="2331"/>
                </a:lnTo>
                <a:lnTo>
                  <a:pt x="1551" y="2331"/>
                </a:lnTo>
                <a:lnTo>
                  <a:pt x="1551" y="2331"/>
                </a:lnTo>
                <a:lnTo>
                  <a:pt x="1546" y="2331"/>
                </a:lnTo>
                <a:lnTo>
                  <a:pt x="1546" y="2331"/>
                </a:lnTo>
                <a:lnTo>
                  <a:pt x="1544" y="2331"/>
                </a:lnTo>
                <a:lnTo>
                  <a:pt x="1542" y="2334"/>
                </a:lnTo>
                <a:lnTo>
                  <a:pt x="1540" y="2334"/>
                </a:lnTo>
                <a:lnTo>
                  <a:pt x="1538" y="2336"/>
                </a:lnTo>
                <a:lnTo>
                  <a:pt x="1540" y="2338"/>
                </a:lnTo>
                <a:lnTo>
                  <a:pt x="1540" y="2338"/>
                </a:lnTo>
                <a:lnTo>
                  <a:pt x="1542" y="2338"/>
                </a:lnTo>
                <a:lnTo>
                  <a:pt x="1542" y="2340"/>
                </a:lnTo>
                <a:lnTo>
                  <a:pt x="1540" y="2342"/>
                </a:lnTo>
                <a:lnTo>
                  <a:pt x="1540" y="2344"/>
                </a:lnTo>
                <a:lnTo>
                  <a:pt x="1540" y="2346"/>
                </a:lnTo>
                <a:lnTo>
                  <a:pt x="1540" y="2348"/>
                </a:lnTo>
                <a:lnTo>
                  <a:pt x="1540" y="2350"/>
                </a:lnTo>
                <a:lnTo>
                  <a:pt x="1538" y="2350"/>
                </a:lnTo>
                <a:lnTo>
                  <a:pt x="1538" y="2352"/>
                </a:lnTo>
                <a:lnTo>
                  <a:pt x="1536" y="2352"/>
                </a:lnTo>
                <a:lnTo>
                  <a:pt x="1536" y="2352"/>
                </a:lnTo>
                <a:lnTo>
                  <a:pt x="1536" y="2350"/>
                </a:lnTo>
                <a:lnTo>
                  <a:pt x="1538" y="2348"/>
                </a:lnTo>
                <a:lnTo>
                  <a:pt x="1540" y="2344"/>
                </a:lnTo>
                <a:lnTo>
                  <a:pt x="1540" y="2342"/>
                </a:lnTo>
                <a:lnTo>
                  <a:pt x="1540" y="2340"/>
                </a:lnTo>
                <a:lnTo>
                  <a:pt x="1540" y="2340"/>
                </a:lnTo>
                <a:lnTo>
                  <a:pt x="1538" y="2340"/>
                </a:lnTo>
                <a:lnTo>
                  <a:pt x="1538" y="2340"/>
                </a:lnTo>
                <a:lnTo>
                  <a:pt x="1536" y="2344"/>
                </a:lnTo>
                <a:lnTo>
                  <a:pt x="1536" y="2344"/>
                </a:lnTo>
                <a:lnTo>
                  <a:pt x="1534" y="2346"/>
                </a:lnTo>
                <a:lnTo>
                  <a:pt x="1532" y="2346"/>
                </a:lnTo>
                <a:lnTo>
                  <a:pt x="1530" y="2346"/>
                </a:lnTo>
                <a:lnTo>
                  <a:pt x="1530" y="2346"/>
                </a:lnTo>
                <a:lnTo>
                  <a:pt x="1530" y="2346"/>
                </a:lnTo>
                <a:lnTo>
                  <a:pt x="1534" y="2344"/>
                </a:lnTo>
                <a:lnTo>
                  <a:pt x="1536" y="2344"/>
                </a:lnTo>
                <a:lnTo>
                  <a:pt x="1534" y="2342"/>
                </a:lnTo>
                <a:lnTo>
                  <a:pt x="1536" y="2340"/>
                </a:lnTo>
                <a:lnTo>
                  <a:pt x="1536" y="2340"/>
                </a:lnTo>
                <a:lnTo>
                  <a:pt x="1538" y="2334"/>
                </a:lnTo>
                <a:lnTo>
                  <a:pt x="1538" y="2334"/>
                </a:lnTo>
                <a:lnTo>
                  <a:pt x="1538" y="2331"/>
                </a:lnTo>
                <a:lnTo>
                  <a:pt x="1536" y="2331"/>
                </a:lnTo>
                <a:lnTo>
                  <a:pt x="1536" y="2331"/>
                </a:lnTo>
                <a:lnTo>
                  <a:pt x="1536" y="2331"/>
                </a:lnTo>
                <a:lnTo>
                  <a:pt x="1534" y="2334"/>
                </a:lnTo>
                <a:lnTo>
                  <a:pt x="1534" y="2334"/>
                </a:lnTo>
                <a:lnTo>
                  <a:pt x="1534" y="2336"/>
                </a:lnTo>
                <a:lnTo>
                  <a:pt x="1534" y="2336"/>
                </a:lnTo>
                <a:lnTo>
                  <a:pt x="1534" y="2336"/>
                </a:lnTo>
                <a:lnTo>
                  <a:pt x="1534" y="2338"/>
                </a:lnTo>
                <a:lnTo>
                  <a:pt x="1534" y="2338"/>
                </a:lnTo>
                <a:lnTo>
                  <a:pt x="1532" y="2338"/>
                </a:lnTo>
                <a:lnTo>
                  <a:pt x="1530" y="2338"/>
                </a:lnTo>
                <a:lnTo>
                  <a:pt x="1530" y="2340"/>
                </a:lnTo>
                <a:lnTo>
                  <a:pt x="1527" y="2340"/>
                </a:lnTo>
                <a:lnTo>
                  <a:pt x="1525" y="2340"/>
                </a:lnTo>
                <a:lnTo>
                  <a:pt x="1521" y="2340"/>
                </a:lnTo>
                <a:lnTo>
                  <a:pt x="1519" y="2342"/>
                </a:lnTo>
                <a:lnTo>
                  <a:pt x="1521" y="2344"/>
                </a:lnTo>
                <a:lnTo>
                  <a:pt x="1523" y="2344"/>
                </a:lnTo>
                <a:lnTo>
                  <a:pt x="1519" y="2346"/>
                </a:lnTo>
                <a:lnTo>
                  <a:pt x="1517" y="2348"/>
                </a:lnTo>
                <a:lnTo>
                  <a:pt x="1515" y="2350"/>
                </a:lnTo>
                <a:lnTo>
                  <a:pt x="1515" y="2350"/>
                </a:lnTo>
                <a:lnTo>
                  <a:pt x="1511" y="2352"/>
                </a:lnTo>
                <a:lnTo>
                  <a:pt x="1511" y="2354"/>
                </a:lnTo>
                <a:lnTo>
                  <a:pt x="1511" y="2357"/>
                </a:lnTo>
                <a:lnTo>
                  <a:pt x="1513" y="2359"/>
                </a:lnTo>
                <a:lnTo>
                  <a:pt x="1515" y="2359"/>
                </a:lnTo>
                <a:lnTo>
                  <a:pt x="1515" y="2359"/>
                </a:lnTo>
                <a:lnTo>
                  <a:pt x="1515" y="2359"/>
                </a:lnTo>
                <a:lnTo>
                  <a:pt x="1515" y="2359"/>
                </a:lnTo>
                <a:lnTo>
                  <a:pt x="1515" y="2357"/>
                </a:lnTo>
                <a:lnTo>
                  <a:pt x="1513" y="2357"/>
                </a:lnTo>
                <a:lnTo>
                  <a:pt x="1513" y="2354"/>
                </a:lnTo>
                <a:lnTo>
                  <a:pt x="1513" y="2354"/>
                </a:lnTo>
                <a:lnTo>
                  <a:pt x="1515" y="2354"/>
                </a:lnTo>
                <a:lnTo>
                  <a:pt x="1517" y="2354"/>
                </a:lnTo>
                <a:lnTo>
                  <a:pt x="1519" y="2352"/>
                </a:lnTo>
                <a:lnTo>
                  <a:pt x="1521" y="2350"/>
                </a:lnTo>
                <a:lnTo>
                  <a:pt x="1521" y="2352"/>
                </a:lnTo>
                <a:lnTo>
                  <a:pt x="1521" y="2352"/>
                </a:lnTo>
                <a:lnTo>
                  <a:pt x="1521" y="2354"/>
                </a:lnTo>
                <a:lnTo>
                  <a:pt x="1521" y="2354"/>
                </a:lnTo>
                <a:lnTo>
                  <a:pt x="1523" y="2357"/>
                </a:lnTo>
                <a:lnTo>
                  <a:pt x="1525" y="2359"/>
                </a:lnTo>
                <a:lnTo>
                  <a:pt x="1527" y="2359"/>
                </a:lnTo>
                <a:lnTo>
                  <a:pt x="1530" y="2359"/>
                </a:lnTo>
                <a:lnTo>
                  <a:pt x="1530" y="2359"/>
                </a:lnTo>
                <a:lnTo>
                  <a:pt x="1530" y="2357"/>
                </a:lnTo>
                <a:lnTo>
                  <a:pt x="1530" y="2357"/>
                </a:lnTo>
                <a:lnTo>
                  <a:pt x="1530" y="2357"/>
                </a:lnTo>
                <a:lnTo>
                  <a:pt x="1532" y="2357"/>
                </a:lnTo>
                <a:lnTo>
                  <a:pt x="1532" y="2359"/>
                </a:lnTo>
                <a:lnTo>
                  <a:pt x="1534" y="2359"/>
                </a:lnTo>
                <a:lnTo>
                  <a:pt x="1532" y="2361"/>
                </a:lnTo>
                <a:lnTo>
                  <a:pt x="1534" y="2363"/>
                </a:lnTo>
                <a:lnTo>
                  <a:pt x="1532" y="2365"/>
                </a:lnTo>
                <a:lnTo>
                  <a:pt x="1530" y="2367"/>
                </a:lnTo>
                <a:lnTo>
                  <a:pt x="1530" y="2367"/>
                </a:lnTo>
                <a:lnTo>
                  <a:pt x="1532" y="2369"/>
                </a:lnTo>
                <a:lnTo>
                  <a:pt x="1532" y="2371"/>
                </a:lnTo>
                <a:lnTo>
                  <a:pt x="1534" y="2371"/>
                </a:lnTo>
                <a:lnTo>
                  <a:pt x="1534" y="2371"/>
                </a:lnTo>
                <a:lnTo>
                  <a:pt x="1534" y="2371"/>
                </a:lnTo>
                <a:lnTo>
                  <a:pt x="1532" y="2373"/>
                </a:lnTo>
                <a:lnTo>
                  <a:pt x="1532" y="2371"/>
                </a:lnTo>
                <a:lnTo>
                  <a:pt x="1530" y="2371"/>
                </a:lnTo>
                <a:lnTo>
                  <a:pt x="1530" y="2371"/>
                </a:lnTo>
                <a:lnTo>
                  <a:pt x="1527" y="2371"/>
                </a:lnTo>
                <a:lnTo>
                  <a:pt x="1527" y="2371"/>
                </a:lnTo>
                <a:lnTo>
                  <a:pt x="1525" y="2373"/>
                </a:lnTo>
                <a:lnTo>
                  <a:pt x="1527" y="2373"/>
                </a:lnTo>
                <a:lnTo>
                  <a:pt x="1527" y="2373"/>
                </a:lnTo>
                <a:lnTo>
                  <a:pt x="1530" y="2375"/>
                </a:lnTo>
                <a:lnTo>
                  <a:pt x="1530" y="2375"/>
                </a:lnTo>
                <a:lnTo>
                  <a:pt x="1530" y="2375"/>
                </a:lnTo>
                <a:lnTo>
                  <a:pt x="1530" y="2378"/>
                </a:lnTo>
                <a:lnTo>
                  <a:pt x="1532" y="2378"/>
                </a:lnTo>
                <a:lnTo>
                  <a:pt x="1534" y="2378"/>
                </a:lnTo>
                <a:lnTo>
                  <a:pt x="1536" y="2378"/>
                </a:lnTo>
                <a:lnTo>
                  <a:pt x="1538" y="2375"/>
                </a:lnTo>
                <a:lnTo>
                  <a:pt x="1538" y="2373"/>
                </a:lnTo>
                <a:lnTo>
                  <a:pt x="1540" y="2371"/>
                </a:lnTo>
                <a:lnTo>
                  <a:pt x="1540" y="2371"/>
                </a:lnTo>
                <a:lnTo>
                  <a:pt x="1540" y="2375"/>
                </a:lnTo>
                <a:lnTo>
                  <a:pt x="1540" y="2378"/>
                </a:lnTo>
                <a:lnTo>
                  <a:pt x="1542" y="2378"/>
                </a:lnTo>
                <a:lnTo>
                  <a:pt x="1542" y="2380"/>
                </a:lnTo>
                <a:lnTo>
                  <a:pt x="1542" y="2380"/>
                </a:lnTo>
                <a:lnTo>
                  <a:pt x="1544" y="2382"/>
                </a:lnTo>
                <a:lnTo>
                  <a:pt x="1544" y="2382"/>
                </a:lnTo>
                <a:lnTo>
                  <a:pt x="1542" y="2382"/>
                </a:lnTo>
                <a:lnTo>
                  <a:pt x="1538" y="2380"/>
                </a:lnTo>
                <a:lnTo>
                  <a:pt x="1532" y="2380"/>
                </a:lnTo>
                <a:lnTo>
                  <a:pt x="1530" y="2380"/>
                </a:lnTo>
                <a:lnTo>
                  <a:pt x="1527" y="2378"/>
                </a:lnTo>
                <a:lnTo>
                  <a:pt x="1527" y="2382"/>
                </a:lnTo>
                <a:lnTo>
                  <a:pt x="1527" y="2384"/>
                </a:lnTo>
                <a:lnTo>
                  <a:pt x="1527" y="2386"/>
                </a:lnTo>
                <a:lnTo>
                  <a:pt x="1530" y="2386"/>
                </a:lnTo>
                <a:lnTo>
                  <a:pt x="1532" y="2388"/>
                </a:lnTo>
                <a:lnTo>
                  <a:pt x="1532" y="2386"/>
                </a:lnTo>
                <a:lnTo>
                  <a:pt x="1534" y="2386"/>
                </a:lnTo>
                <a:lnTo>
                  <a:pt x="1536" y="2388"/>
                </a:lnTo>
                <a:lnTo>
                  <a:pt x="1536" y="2388"/>
                </a:lnTo>
                <a:lnTo>
                  <a:pt x="1534" y="2388"/>
                </a:lnTo>
                <a:lnTo>
                  <a:pt x="1534" y="2388"/>
                </a:lnTo>
                <a:lnTo>
                  <a:pt x="1532" y="2388"/>
                </a:lnTo>
                <a:lnTo>
                  <a:pt x="1532" y="2390"/>
                </a:lnTo>
                <a:lnTo>
                  <a:pt x="1530" y="2392"/>
                </a:lnTo>
                <a:lnTo>
                  <a:pt x="1530" y="2399"/>
                </a:lnTo>
                <a:lnTo>
                  <a:pt x="1530" y="2403"/>
                </a:lnTo>
                <a:lnTo>
                  <a:pt x="1530" y="2405"/>
                </a:lnTo>
                <a:lnTo>
                  <a:pt x="1530" y="2405"/>
                </a:lnTo>
                <a:lnTo>
                  <a:pt x="1532" y="2405"/>
                </a:lnTo>
                <a:lnTo>
                  <a:pt x="1532" y="2407"/>
                </a:lnTo>
                <a:lnTo>
                  <a:pt x="1534" y="2405"/>
                </a:lnTo>
                <a:lnTo>
                  <a:pt x="1534" y="2403"/>
                </a:lnTo>
                <a:lnTo>
                  <a:pt x="1534" y="2401"/>
                </a:lnTo>
                <a:lnTo>
                  <a:pt x="1534" y="2401"/>
                </a:lnTo>
                <a:lnTo>
                  <a:pt x="1534" y="2399"/>
                </a:lnTo>
                <a:lnTo>
                  <a:pt x="1536" y="2396"/>
                </a:lnTo>
                <a:lnTo>
                  <a:pt x="1536" y="2396"/>
                </a:lnTo>
                <a:lnTo>
                  <a:pt x="1536" y="2399"/>
                </a:lnTo>
                <a:lnTo>
                  <a:pt x="1536" y="2399"/>
                </a:lnTo>
                <a:lnTo>
                  <a:pt x="1536" y="2399"/>
                </a:lnTo>
                <a:lnTo>
                  <a:pt x="1536" y="2401"/>
                </a:lnTo>
                <a:lnTo>
                  <a:pt x="1536" y="2401"/>
                </a:lnTo>
                <a:lnTo>
                  <a:pt x="1536" y="2403"/>
                </a:lnTo>
                <a:lnTo>
                  <a:pt x="1534" y="2403"/>
                </a:lnTo>
                <a:lnTo>
                  <a:pt x="1534" y="2405"/>
                </a:lnTo>
                <a:lnTo>
                  <a:pt x="1536" y="2407"/>
                </a:lnTo>
                <a:lnTo>
                  <a:pt x="1538" y="2407"/>
                </a:lnTo>
                <a:lnTo>
                  <a:pt x="1538" y="2409"/>
                </a:lnTo>
                <a:lnTo>
                  <a:pt x="1538" y="2409"/>
                </a:lnTo>
                <a:lnTo>
                  <a:pt x="1536" y="2407"/>
                </a:lnTo>
                <a:lnTo>
                  <a:pt x="1534" y="2407"/>
                </a:lnTo>
                <a:lnTo>
                  <a:pt x="1532" y="2407"/>
                </a:lnTo>
                <a:lnTo>
                  <a:pt x="1532" y="2409"/>
                </a:lnTo>
                <a:lnTo>
                  <a:pt x="1532" y="2411"/>
                </a:lnTo>
                <a:lnTo>
                  <a:pt x="1532" y="2411"/>
                </a:lnTo>
                <a:lnTo>
                  <a:pt x="1534" y="2413"/>
                </a:lnTo>
                <a:lnTo>
                  <a:pt x="1534" y="2415"/>
                </a:lnTo>
                <a:lnTo>
                  <a:pt x="1536" y="2413"/>
                </a:lnTo>
                <a:lnTo>
                  <a:pt x="1536" y="2415"/>
                </a:lnTo>
                <a:lnTo>
                  <a:pt x="1536" y="2415"/>
                </a:lnTo>
                <a:lnTo>
                  <a:pt x="1532" y="2415"/>
                </a:lnTo>
                <a:lnTo>
                  <a:pt x="1530" y="2417"/>
                </a:lnTo>
                <a:lnTo>
                  <a:pt x="1527" y="2419"/>
                </a:lnTo>
                <a:lnTo>
                  <a:pt x="1527" y="2419"/>
                </a:lnTo>
                <a:lnTo>
                  <a:pt x="1530" y="2422"/>
                </a:lnTo>
                <a:lnTo>
                  <a:pt x="1530" y="2422"/>
                </a:lnTo>
                <a:lnTo>
                  <a:pt x="1532" y="2424"/>
                </a:lnTo>
                <a:lnTo>
                  <a:pt x="1536" y="2424"/>
                </a:lnTo>
                <a:lnTo>
                  <a:pt x="1536" y="2426"/>
                </a:lnTo>
                <a:lnTo>
                  <a:pt x="1534" y="2424"/>
                </a:lnTo>
                <a:lnTo>
                  <a:pt x="1534" y="2428"/>
                </a:lnTo>
                <a:lnTo>
                  <a:pt x="1534" y="2428"/>
                </a:lnTo>
                <a:lnTo>
                  <a:pt x="1534" y="2430"/>
                </a:lnTo>
                <a:lnTo>
                  <a:pt x="1536" y="2430"/>
                </a:lnTo>
                <a:lnTo>
                  <a:pt x="1538" y="2430"/>
                </a:lnTo>
                <a:lnTo>
                  <a:pt x="1540" y="2426"/>
                </a:lnTo>
                <a:lnTo>
                  <a:pt x="1540" y="2424"/>
                </a:lnTo>
                <a:lnTo>
                  <a:pt x="1540" y="2424"/>
                </a:lnTo>
                <a:lnTo>
                  <a:pt x="1540" y="2426"/>
                </a:lnTo>
                <a:lnTo>
                  <a:pt x="1542" y="2428"/>
                </a:lnTo>
                <a:lnTo>
                  <a:pt x="1542" y="2428"/>
                </a:lnTo>
                <a:lnTo>
                  <a:pt x="1540" y="2428"/>
                </a:lnTo>
                <a:lnTo>
                  <a:pt x="1540" y="2428"/>
                </a:lnTo>
                <a:lnTo>
                  <a:pt x="1538" y="2432"/>
                </a:lnTo>
                <a:lnTo>
                  <a:pt x="1538" y="2434"/>
                </a:lnTo>
                <a:lnTo>
                  <a:pt x="1538" y="2434"/>
                </a:lnTo>
                <a:lnTo>
                  <a:pt x="1534" y="2430"/>
                </a:lnTo>
                <a:lnTo>
                  <a:pt x="1534" y="2430"/>
                </a:lnTo>
                <a:lnTo>
                  <a:pt x="1534" y="2430"/>
                </a:lnTo>
                <a:lnTo>
                  <a:pt x="1532" y="2426"/>
                </a:lnTo>
                <a:lnTo>
                  <a:pt x="1530" y="2424"/>
                </a:lnTo>
                <a:lnTo>
                  <a:pt x="1527" y="2422"/>
                </a:lnTo>
                <a:lnTo>
                  <a:pt x="1525" y="2422"/>
                </a:lnTo>
                <a:lnTo>
                  <a:pt x="1525" y="2424"/>
                </a:lnTo>
                <a:lnTo>
                  <a:pt x="1525" y="2424"/>
                </a:lnTo>
                <a:lnTo>
                  <a:pt x="1525" y="2426"/>
                </a:lnTo>
                <a:lnTo>
                  <a:pt x="1525" y="2428"/>
                </a:lnTo>
                <a:lnTo>
                  <a:pt x="1525" y="2428"/>
                </a:lnTo>
                <a:lnTo>
                  <a:pt x="1523" y="2428"/>
                </a:lnTo>
                <a:lnTo>
                  <a:pt x="1519" y="2428"/>
                </a:lnTo>
                <a:lnTo>
                  <a:pt x="1521" y="2430"/>
                </a:lnTo>
                <a:lnTo>
                  <a:pt x="1521" y="2432"/>
                </a:lnTo>
                <a:lnTo>
                  <a:pt x="1523" y="2436"/>
                </a:lnTo>
                <a:lnTo>
                  <a:pt x="1525" y="2436"/>
                </a:lnTo>
                <a:lnTo>
                  <a:pt x="1527" y="2436"/>
                </a:lnTo>
                <a:lnTo>
                  <a:pt x="1527" y="2436"/>
                </a:lnTo>
                <a:lnTo>
                  <a:pt x="1530" y="2438"/>
                </a:lnTo>
                <a:lnTo>
                  <a:pt x="1532" y="2438"/>
                </a:lnTo>
                <a:lnTo>
                  <a:pt x="1532" y="2438"/>
                </a:lnTo>
                <a:lnTo>
                  <a:pt x="1534" y="2438"/>
                </a:lnTo>
                <a:lnTo>
                  <a:pt x="1536" y="2438"/>
                </a:lnTo>
                <a:lnTo>
                  <a:pt x="1538" y="2440"/>
                </a:lnTo>
                <a:lnTo>
                  <a:pt x="1536" y="2447"/>
                </a:lnTo>
                <a:lnTo>
                  <a:pt x="1534" y="2445"/>
                </a:lnTo>
                <a:lnTo>
                  <a:pt x="1534" y="2447"/>
                </a:lnTo>
                <a:lnTo>
                  <a:pt x="1534" y="2449"/>
                </a:lnTo>
                <a:lnTo>
                  <a:pt x="1536" y="2449"/>
                </a:lnTo>
                <a:lnTo>
                  <a:pt x="1538" y="2449"/>
                </a:lnTo>
                <a:lnTo>
                  <a:pt x="1538" y="2449"/>
                </a:lnTo>
                <a:lnTo>
                  <a:pt x="1538" y="2449"/>
                </a:lnTo>
                <a:lnTo>
                  <a:pt x="1540" y="2449"/>
                </a:lnTo>
                <a:lnTo>
                  <a:pt x="1540" y="2451"/>
                </a:lnTo>
                <a:lnTo>
                  <a:pt x="1542" y="2453"/>
                </a:lnTo>
                <a:lnTo>
                  <a:pt x="1542" y="2455"/>
                </a:lnTo>
                <a:lnTo>
                  <a:pt x="1544" y="2455"/>
                </a:lnTo>
                <a:lnTo>
                  <a:pt x="1548" y="2453"/>
                </a:lnTo>
                <a:lnTo>
                  <a:pt x="1551" y="2451"/>
                </a:lnTo>
                <a:lnTo>
                  <a:pt x="1557" y="2449"/>
                </a:lnTo>
                <a:lnTo>
                  <a:pt x="1557" y="2449"/>
                </a:lnTo>
                <a:lnTo>
                  <a:pt x="1555" y="2447"/>
                </a:lnTo>
                <a:lnTo>
                  <a:pt x="1555" y="2447"/>
                </a:lnTo>
                <a:lnTo>
                  <a:pt x="1553" y="2447"/>
                </a:lnTo>
                <a:lnTo>
                  <a:pt x="1548" y="2445"/>
                </a:lnTo>
                <a:lnTo>
                  <a:pt x="1548" y="2445"/>
                </a:lnTo>
                <a:lnTo>
                  <a:pt x="1546" y="2443"/>
                </a:lnTo>
                <a:lnTo>
                  <a:pt x="1548" y="2443"/>
                </a:lnTo>
                <a:lnTo>
                  <a:pt x="1548" y="2443"/>
                </a:lnTo>
                <a:lnTo>
                  <a:pt x="1553" y="2445"/>
                </a:lnTo>
                <a:lnTo>
                  <a:pt x="1557" y="2447"/>
                </a:lnTo>
                <a:lnTo>
                  <a:pt x="1557" y="2449"/>
                </a:lnTo>
                <a:lnTo>
                  <a:pt x="1557" y="2451"/>
                </a:lnTo>
                <a:lnTo>
                  <a:pt x="1557" y="2451"/>
                </a:lnTo>
                <a:lnTo>
                  <a:pt x="1555" y="2453"/>
                </a:lnTo>
                <a:lnTo>
                  <a:pt x="1555" y="2453"/>
                </a:lnTo>
                <a:lnTo>
                  <a:pt x="1555" y="2453"/>
                </a:lnTo>
                <a:lnTo>
                  <a:pt x="1557" y="2457"/>
                </a:lnTo>
                <a:lnTo>
                  <a:pt x="1557" y="2457"/>
                </a:lnTo>
                <a:lnTo>
                  <a:pt x="1557" y="2457"/>
                </a:lnTo>
                <a:lnTo>
                  <a:pt x="1557" y="2459"/>
                </a:lnTo>
                <a:lnTo>
                  <a:pt x="1557" y="2459"/>
                </a:lnTo>
                <a:lnTo>
                  <a:pt x="1555" y="2461"/>
                </a:lnTo>
                <a:lnTo>
                  <a:pt x="1555" y="2461"/>
                </a:lnTo>
                <a:lnTo>
                  <a:pt x="1555" y="2459"/>
                </a:lnTo>
                <a:lnTo>
                  <a:pt x="1555" y="2459"/>
                </a:lnTo>
                <a:lnTo>
                  <a:pt x="1557" y="2457"/>
                </a:lnTo>
                <a:lnTo>
                  <a:pt x="1557" y="2457"/>
                </a:lnTo>
                <a:lnTo>
                  <a:pt x="1557" y="2455"/>
                </a:lnTo>
                <a:lnTo>
                  <a:pt x="1555" y="2455"/>
                </a:lnTo>
                <a:lnTo>
                  <a:pt x="1555" y="2455"/>
                </a:lnTo>
                <a:lnTo>
                  <a:pt x="1555" y="2453"/>
                </a:lnTo>
                <a:lnTo>
                  <a:pt x="1555" y="2453"/>
                </a:lnTo>
                <a:lnTo>
                  <a:pt x="1553" y="2453"/>
                </a:lnTo>
                <a:lnTo>
                  <a:pt x="1553" y="2453"/>
                </a:lnTo>
                <a:lnTo>
                  <a:pt x="1551" y="2455"/>
                </a:lnTo>
                <a:lnTo>
                  <a:pt x="1548" y="2455"/>
                </a:lnTo>
                <a:lnTo>
                  <a:pt x="1546" y="2457"/>
                </a:lnTo>
                <a:lnTo>
                  <a:pt x="1546" y="2457"/>
                </a:lnTo>
                <a:lnTo>
                  <a:pt x="1544" y="2455"/>
                </a:lnTo>
                <a:lnTo>
                  <a:pt x="1542" y="2457"/>
                </a:lnTo>
                <a:lnTo>
                  <a:pt x="1540" y="2455"/>
                </a:lnTo>
                <a:lnTo>
                  <a:pt x="1540" y="2455"/>
                </a:lnTo>
                <a:lnTo>
                  <a:pt x="1540" y="2455"/>
                </a:lnTo>
                <a:lnTo>
                  <a:pt x="1540" y="2457"/>
                </a:lnTo>
                <a:lnTo>
                  <a:pt x="1540" y="2457"/>
                </a:lnTo>
                <a:lnTo>
                  <a:pt x="1538" y="2457"/>
                </a:lnTo>
                <a:lnTo>
                  <a:pt x="1536" y="2457"/>
                </a:lnTo>
                <a:lnTo>
                  <a:pt x="1534" y="2457"/>
                </a:lnTo>
                <a:lnTo>
                  <a:pt x="1534" y="2455"/>
                </a:lnTo>
                <a:lnTo>
                  <a:pt x="1532" y="2455"/>
                </a:lnTo>
                <a:lnTo>
                  <a:pt x="1532" y="2455"/>
                </a:lnTo>
                <a:lnTo>
                  <a:pt x="1532" y="2457"/>
                </a:lnTo>
                <a:lnTo>
                  <a:pt x="1532" y="2457"/>
                </a:lnTo>
                <a:lnTo>
                  <a:pt x="1534" y="2459"/>
                </a:lnTo>
                <a:lnTo>
                  <a:pt x="1534" y="2461"/>
                </a:lnTo>
                <a:lnTo>
                  <a:pt x="1534" y="2461"/>
                </a:lnTo>
                <a:lnTo>
                  <a:pt x="1536" y="2461"/>
                </a:lnTo>
                <a:lnTo>
                  <a:pt x="1536" y="2464"/>
                </a:lnTo>
                <a:lnTo>
                  <a:pt x="1536" y="2464"/>
                </a:lnTo>
                <a:lnTo>
                  <a:pt x="1536" y="2466"/>
                </a:lnTo>
                <a:lnTo>
                  <a:pt x="1536" y="2466"/>
                </a:lnTo>
                <a:lnTo>
                  <a:pt x="1540" y="2466"/>
                </a:lnTo>
                <a:lnTo>
                  <a:pt x="1542" y="2466"/>
                </a:lnTo>
                <a:lnTo>
                  <a:pt x="1544" y="2466"/>
                </a:lnTo>
                <a:lnTo>
                  <a:pt x="1546" y="2466"/>
                </a:lnTo>
                <a:lnTo>
                  <a:pt x="1548" y="2464"/>
                </a:lnTo>
                <a:lnTo>
                  <a:pt x="1548" y="2464"/>
                </a:lnTo>
                <a:lnTo>
                  <a:pt x="1548" y="2464"/>
                </a:lnTo>
                <a:lnTo>
                  <a:pt x="1548" y="2464"/>
                </a:lnTo>
                <a:lnTo>
                  <a:pt x="1548" y="2466"/>
                </a:lnTo>
                <a:lnTo>
                  <a:pt x="1546" y="2468"/>
                </a:lnTo>
                <a:lnTo>
                  <a:pt x="1544" y="2468"/>
                </a:lnTo>
                <a:lnTo>
                  <a:pt x="1540" y="2470"/>
                </a:lnTo>
                <a:lnTo>
                  <a:pt x="1542" y="2470"/>
                </a:lnTo>
                <a:lnTo>
                  <a:pt x="1544" y="2472"/>
                </a:lnTo>
                <a:lnTo>
                  <a:pt x="1544" y="2474"/>
                </a:lnTo>
                <a:lnTo>
                  <a:pt x="1548" y="2474"/>
                </a:lnTo>
                <a:lnTo>
                  <a:pt x="1548" y="2474"/>
                </a:lnTo>
                <a:lnTo>
                  <a:pt x="1551" y="2474"/>
                </a:lnTo>
                <a:lnTo>
                  <a:pt x="1551" y="2472"/>
                </a:lnTo>
                <a:lnTo>
                  <a:pt x="1551" y="2470"/>
                </a:lnTo>
                <a:lnTo>
                  <a:pt x="1551" y="2468"/>
                </a:lnTo>
                <a:lnTo>
                  <a:pt x="1553" y="2468"/>
                </a:lnTo>
                <a:lnTo>
                  <a:pt x="1553" y="2466"/>
                </a:lnTo>
                <a:lnTo>
                  <a:pt x="1553" y="2464"/>
                </a:lnTo>
                <a:lnTo>
                  <a:pt x="1555" y="2464"/>
                </a:lnTo>
                <a:lnTo>
                  <a:pt x="1555" y="2464"/>
                </a:lnTo>
                <a:lnTo>
                  <a:pt x="1557" y="2464"/>
                </a:lnTo>
                <a:lnTo>
                  <a:pt x="1557" y="2466"/>
                </a:lnTo>
                <a:lnTo>
                  <a:pt x="1559" y="2466"/>
                </a:lnTo>
                <a:lnTo>
                  <a:pt x="1561" y="2464"/>
                </a:lnTo>
                <a:lnTo>
                  <a:pt x="1561" y="2464"/>
                </a:lnTo>
                <a:lnTo>
                  <a:pt x="1567" y="2464"/>
                </a:lnTo>
                <a:lnTo>
                  <a:pt x="1569" y="2464"/>
                </a:lnTo>
                <a:lnTo>
                  <a:pt x="1571" y="2466"/>
                </a:lnTo>
                <a:lnTo>
                  <a:pt x="1571" y="2466"/>
                </a:lnTo>
                <a:lnTo>
                  <a:pt x="1571" y="2466"/>
                </a:lnTo>
                <a:lnTo>
                  <a:pt x="1567" y="2466"/>
                </a:lnTo>
                <a:lnTo>
                  <a:pt x="1565" y="2466"/>
                </a:lnTo>
                <a:lnTo>
                  <a:pt x="1563" y="2466"/>
                </a:lnTo>
                <a:lnTo>
                  <a:pt x="1559" y="2470"/>
                </a:lnTo>
                <a:lnTo>
                  <a:pt x="1555" y="2470"/>
                </a:lnTo>
                <a:lnTo>
                  <a:pt x="1555" y="2468"/>
                </a:lnTo>
                <a:lnTo>
                  <a:pt x="1555" y="2468"/>
                </a:lnTo>
                <a:lnTo>
                  <a:pt x="1555" y="2468"/>
                </a:lnTo>
                <a:lnTo>
                  <a:pt x="1553" y="2470"/>
                </a:lnTo>
                <a:lnTo>
                  <a:pt x="1553" y="2470"/>
                </a:lnTo>
                <a:lnTo>
                  <a:pt x="1551" y="2472"/>
                </a:lnTo>
                <a:lnTo>
                  <a:pt x="1551" y="2476"/>
                </a:lnTo>
                <a:lnTo>
                  <a:pt x="1551" y="2476"/>
                </a:lnTo>
                <a:lnTo>
                  <a:pt x="1548" y="2478"/>
                </a:lnTo>
                <a:lnTo>
                  <a:pt x="1551" y="2478"/>
                </a:lnTo>
                <a:lnTo>
                  <a:pt x="1555" y="2480"/>
                </a:lnTo>
                <a:lnTo>
                  <a:pt x="1557" y="2482"/>
                </a:lnTo>
                <a:lnTo>
                  <a:pt x="1557" y="2480"/>
                </a:lnTo>
                <a:lnTo>
                  <a:pt x="1557" y="2478"/>
                </a:lnTo>
                <a:lnTo>
                  <a:pt x="1559" y="2478"/>
                </a:lnTo>
                <a:lnTo>
                  <a:pt x="1561" y="2476"/>
                </a:lnTo>
                <a:lnTo>
                  <a:pt x="1563" y="2474"/>
                </a:lnTo>
                <a:lnTo>
                  <a:pt x="1565" y="2472"/>
                </a:lnTo>
                <a:lnTo>
                  <a:pt x="1574" y="2468"/>
                </a:lnTo>
                <a:lnTo>
                  <a:pt x="1576" y="2470"/>
                </a:lnTo>
                <a:lnTo>
                  <a:pt x="1578" y="2470"/>
                </a:lnTo>
                <a:lnTo>
                  <a:pt x="1578" y="2470"/>
                </a:lnTo>
                <a:lnTo>
                  <a:pt x="1576" y="2472"/>
                </a:lnTo>
                <a:lnTo>
                  <a:pt x="1576" y="2474"/>
                </a:lnTo>
                <a:lnTo>
                  <a:pt x="1574" y="2474"/>
                </a:lnTo>
                <a:lnTo>
                  <a:pt x="1569" y="2478"/>
                </a:lnTo>
                <a:lnTo>
                  <a:pt x="1567" y="2482"/>
                </a:lnTo>
                <a:lnTo>
                  <a:pt x="1565" y="2482"/>
                </a:lnTo>
                <a:lnTo>
                  <a:pt x="1565" y="2482"/>
                </a:lnTo>
                <a:lnTo>
                  <a:pt x="1567" y="2482"/>
                </a:lnTo>
                <a:lnTo>
                  <a:pt x="1567" y="2480"/>
                </a:lnTo>
                <a:lnTo>
                  <a:pt x="1567" y="2478"/>
                </a:lnTo>
                <a:lnTo>
                  <a:pt x="1565" y="2478"/>
                </a:lnTo>
                <a:lnTo>
                  <a:pt x="1563" y="2478"/>
                </a:lnTo>
                <a:lnTo>
                  <a:pt x="1561" y="2478"/>
                </a:lnTo>
                <a:lnTo>
                  <a:pt x="1561" y="2478"/>
                </a:lnTo>
                <a:lnTo>
                  <a:pt x="1559" y="2480"/>
                </a:lnTo>
                <a:lnTo>
                  <a:pt x="1559" y="2480"/>
                </a:lnTo>
                <a:lnTo>
                  <a:pt x="1559" y="2482"/>
                </a:lnTo>
                <a:lnTo>
                  <a:pt x="1563" y="2484"/>
                </a:lnTo>
                <a:lnTo>
                  <a:pt x="1563" y="2487"/>
                </a:lnTo>
                <a:lnTo>
                  <a:pt x="1567" y="2487"/>
                </a:lnTo>
                <a:lnTo>
                  <a:pt x="1569" y="2489"/>
                </a:lnTo>
                <a:lnTo>
                  <a:pt x="1574" y="2489"/>
                </a:lnTo>
                <a:lnTo>
                  <a:pt x="1576" y="2491"/>
                </a:lnTo>
                <a:lnTo>
                  <a:pt x="1578" y="2489"/>
                </a:lnTo>
                <a:lnTo>
                  <a:pt x="1580" y="2489"/>
                </a:lnTo>
                <a:lnTo>
                  <a:pt x="1580" y="2484"/>
                </a:lnTo>
                <a:lnTo>
                  <a:pt x="1580" y="2482"/>
                </a:lnTo>
                <a:lnTo>
                  <a:pt x="1580" y="2480"/>
                </a:lnTo>
                <a:lnTo>
                  <a:pt x="1580" y="2476"/>
                </a:lnTo>
                <a:lnTo>
                  <a:pt x="1582" y="2472"/>
                </a:lnTo>
                <a:lnTo>
                  <a:pt x="1582" y="2470"/>
                </a:lnTo>
                <a:lnTo>
                  <a:pt x="1582" y="2468"/>
                </a:lnTo>
                <a:lnTo>
                  <a:pt x="1584" y="2468"/>
                </a:lnTo>
                <a:lnTo>
                  <a:pt x="1586" y="2466"/>
                </a:lnTo>
                <a:lnTo>
                  <a:pt x="1588" y="2466"/>
                </a:lnTo>
                <a:lnTo>
                  <a:pt x="1595" y="2464"/>
                </a:lnTo>
                <a:lnTo>
                  <a:pt x="1597" y="2464"/>
                </a:lnTo>
                <a:lnTo>
                  <a:pt x="1599" y="2461"/>
                </a:lnTo>
                <a:lnTo>
                  <a:pt x="1601" y="2461"/>
                </a:lnTo>
                <a:lnTo>
                  <a:pt x="1601" y="2459"/>
                </a:lnTo>
                <a:lnTo>
                  <a:pt x="1605" y="2457"/>
                </a:lnTo>
                <a:lnTo>
                  <a:pt x="1607" y="2457"/>
                </a:lnTo>
                <a:lnTo>
                  <a:pt x="1607" y="2459"/>
                </a:lnTo>
                <a:lnTo>
                  <a:pt x="1615" y="2459"/>
                </a:lnTo>
                <a:lnTo>
                  <a:pt x="1618" y="2459"/>
                </a:lnTo>
                <a:lnTo>
                  <a:pt x="1615" y="2457"/>
                </a:lnTo>
                <a:lnTo>
                  <a:pt x="1613" y="2453"/>
                </a:lnTo>
                <a:lnTo>
                  <a:pt x="1609" y="2449"/>
                </a:lnTo>
                <a:lnTo>
                  <a:pt x="1609" y="2447"/>
                </a:lnTo>
                <a:lnTo>
                  <a:pt x="1607" y="2447"/>
                </a:lnTo>
                <a:lnTo>
                  <a:pt x="1605" y="2447"/>
                </a:lnTo>
                <a:lnTo>
                  <a:pt x="1603" y="2447"/>
                </a:lnTo>
                <a:lnTo>
                  <a:pt x="1603" y="2447"/>
                </a:lnTo>
                <a:lnTo>
                  <a:pt x="1601" y="2445"/>
                </a:lnTo>
                <a:lnTo>
                  <a:pt x="1603" y="2445"/>
                </a:lnTo>
                <a:lnTo>
                  <a:pt x="1605" y="2445"/>
                </a:lnTo>
                <a:lnTo>
                  <a:pt x="1607" y="2445"/>
                </a:lnTo>
                <a:lnTo>
                  <a:pt x="1607" y="2443"/>
                </a:lnTo>
                <a:lnTo>
                  <a:pt x="1607" y="2443"/>
                </a:lnTo>
                <a:lnTo>
                  <a:pt x="1607" y="2440"/>
                </a:lnTo>
                <a:lnTo>
                  <a:pt x="1605" y="2436"/>
                </a:lnTo>
                <a:lnTo>
                  <a:pt x="1605" y="2434"/>
                </a:lnTo>
                <a:lnTo>
                  <a:pt x="1605" y="2434"/>
                </a:lnTo>
                <a:lnTo>
                  <a:pt x="1603" y="2434"/>
                </a:lnTo>
                <a:lnTo>
                  <a:pt x="1603" y="2434"/>
                </a:lnTo>
                <a:lnTo>
                  <a:pt x="1605" y="2434"/>
                </a:lnTo>
                <a:lnTo>
                  <a:pt x="1605" y="2432"/>
                </a:lnTo>
                <a:lnTo>
                  <a:pt x="1605" y="2430"/>
                </a:lnTo>
                <a:lnTo>
                  <a:pt x="1607" y="2426"/>
                </a:lnTo>
                <a:lnTo>
                  <a:pt x="1607" y="2426"/>
                </a:lnTo>
                <a:lnTo>
                  <a:pt x="1609" y="2422"/>
                </a:lnTo>
                <a:lnTo>
                  <a:pt x="1611" y="2422"/>
                </a:lnTo>
                <a:lnTo>
                  <a:pt x="1613" y="2419"/>
                </a:lnTo>
                <a:lnTo>
                  <a:pt x="1615" y="2419"/>
                </a:lnTo>
                <a:lnTo>
                  <a:pt x="1615" y="2417"/>
                </a:lnTo>
                <a:lnTo>
                  <a:pt x="1615" y="2417"/>
                </a:lnTo>
                <a:lnTo>
                  <a:pt x="1615" y="2415"/>
                </a:lnTo>
                <a:lnTo>
                  <a:pt x="1613" y="2415"/>
                </a:lnTo>
                <a:lnTo>
                  <a:pt x="1611" y="2415"/>
                </a:lnTo>
                <a:lnTo>
                  <a:pt x="1609" y="2415"/>
                </a:lnTo>
                <a:lnTo>
                  <a:pt x="1609" y="2415"/>
                </a:lnTo>
                <a:lnTo>
                  <a:pt x="1613" y="2413"/>
                </a:lnTo>
                <a:lnTo>
                  <a:pt x="1613" y="2413"/>
                </a:lnTo>
                <a:lnTo>
                  <a:pt x="1613" y="2411"/>
                </a:lnTo>
                <a:lnTo>
                  <a:pt x="1613" y="2411"/>
                </a:lnTo>
                <a:lnTo>
                  <a:pt x="1613" y="2413"/>
                </a:lnTo>
                <a:lnTo>
                  <a:pt x="1615" y="2415"/>
                </a:lnTo>
                <a:lnTo>
                  <a:pt x="1618" y="2415"/>
                </a:lnTo>
                <a:lnTo>
                  <a:pt x="1620" y="2417"/>
                </a:lnTo>
                <a:lnTo>
                  <a:pt x="1620" y="2417"/>
                </a:lnTo>
                <a:lnTo>
                  <a:pt x="1624" y="2415"/>
                </a:lnTo>
                <a:lnTo>
                  <a:pt x="1626" y="2413"/>
                </a:lnTo>
                <a:lnTo>
                  <a:pt x="1626" y="2413"/>
                </a:lnTo>
                <a:lnTo>
                  <a:pt x="1628" y="2403"/>
                </a:lnTo>
                <a:lnTo>
                  <a:pt x="1628" y="2403"/>
                </a:lnTo>
                <a:lnTo>
                  <a:pt x="1628" y="2401"/>
                </a:lnTo>
                <a:lnTo>
                  <a:pt x="1630" y="2396"/>
                </a:lnTo>
                <a:lnTo>
                  <a:pt x="1632" y="2394"/>
                </a:lnTo>
                <a:lnTo>
                  <a:pt x="1634" y="2390"/>
                </a:lnTo>
                <a:lnTo>
                  <a:pt x="1636" y="2390"/>
                </a:lnTo>
                <a:lnTo>
                  <a:pt x="1641" y="2388"/>
                </a:lnTo>
                <a:lnTo>
                  <a:pt x="1643" y="2386"/>
                </a:lnTo>
                <a:lnTo>
                  <a:pt x="1645" y="2384"/>
                </a:lnTo>
                <a:lnTo>
                  <a:pt x="1651" y="2380"/>
                </a:lnTo>
                <a:lnTo>
                  <a:pt x="1653" y="2380"/>
                </a:lnTo>
                <a:lnTo>
                  <a:pt x="1653" y="2378"/>
                </a:lnTo>
                <a:lnTo>
                  <a:pt x="1655" y="2378"/>
                </a:lnTo>
                <a:lnTo>
                  <a:pt x="1653" y="2375"/>
                </a:lnTo>
                <a:lnTo>
                  <a:pt x="1653" y="2375"/>
                </a:lnTo>
                <a:lnTo>
                  <a:pt x="1651" y="2375"/>
                </a:lnTo>
                <a:lnTo>
                  <a:pt x="1649" y="2375"/>
                </a:lnTo>
                <a:lnTo>
                  <a:pt x="1649" y="2375"/>
                </a:lnTo>
                <a:lnTo>
                  <a:pt x="1651" y="2375"/>
                </a:lnTo>
                <a:lnTo>
                  <a:pt x="1653" y="2373"/>
                </a:lnTo>
                <a:lnTo>
                  <a:pt x="1653" y="2371"/>
                </a:lnTo>
                <a:lnTo>
                  <a:pt x="1655" y="2371"/>
                </a:lnTo>
                <a:lnTo>
                  <a:pt x="1655" y="2367"/>
                </a:lnTo>
                <a:lnTo>
                  <a:pt x="1655" y="2365"/>
                </a:lnTo>
                <a:lnTo>
                  <a:pt x="1653" y="2363"/>
                </a:lnTo>
                <a:lnTo>
                  <a:pt x="1651" y="2363"/>
                </a:lnTo>
                <a:lnTo>
                  <a:pt x="1643" y="2361"/>
                </a:lnTo>
                <a:lnTo>
                  <a:pt x="1641" y="2361"/>
                </a:lnTo>
                <a:lnTo>
                  <a:pt x="1632" y="2352"/>
                </a:lnTo>
                <a:lnTo>
                  <a:pt x="1630" y="2350"/>
                </a:lnTo>
                <a:lnTo>
                  <a:pt x="1628" y="2348"/>
                </a:lnTo>
                <a:lnTo>
                  <a:pt x="1628" y="2346"/>
                </a:lnTo>
                <a:lnTo>
                  <a:pt x="1628" y="2346"/>
                </a:lnTo>
                <a:lnTo>
                  <a:pt x="1628" y="2344"/>
                </a:lnTo>
                <a:lnTo>
                  <a:pt x="1628" y="2342"/>
                </a:lnTo>
                <a:lnTo>
                  <a:pt x="1632" y="2338"/>
                </a:lnTo>
                <a:lnTo>
                  <a:pt x="1634" y="2336"/>
                </a:lnTo>
                <a:lnTo>
                  <a:pt x="1639" y="2329"/>
                </a:lnTo>
                <a:lnTo>
                  <a:pt x="1639" y="2329"/>
                </a:lnTo>
                <a:lnTo>
                  <a:pt x="1643" y="2327"/>
                </a:lnTo>
                <a:lnTo>
                  <a:pt x="1645" y="2327"/>
                </a:lnTo>
                <a:lnTo>
                  <a:pt x="1645" y="2327"/>
                </a:lnTo>
                <a:lnTo>
                  <a:pt x="1647" y="2325"/>
                </a:lnTo>
                <a:lnTo>
                  <a:pt x="1649" y="2323"/>
                </a:lnTo>
                <a:lnTo>
                  <a:pt x="1655" y="2325"/>
                </a:lnTo>
                <a:lnTo>
                  <a:pt x="1657" y="2325"/>
                </a:lnTo>
                <a:lnTo>
                  <a:pt x="1657" y="2323"/>
                </a:lnTo>
                <a:lnTo>
                  <a:pt x="1657" y="2323"/>
                </a:lnTo>
                <a:lnTo>
                  <a:pt x="1655" y="2321"/>
                </a:lnTo>
                <a:lnTo>
                  <a:pt x="1657" y="2319"/>
                </a:lnTo>
                <a:lnTo>
                  <a:pt x="1662" y="2315"/>
                </a:lnTo>
                <a:lnTo>
                  <a:pt x="1662" y="2313"/>
                </a:lnTo>
                <a:lnTo>
                  <a:pt x="1662" y="2313"/>
                </a:lnTo>
                <a:lnTo>
                  <a:pt x="1662" y="2310"/>
                </a:lnTo>
                <a:lnTo>
                  <a:pt x="1662" y="2308"/>
                </a:lnTo>
                <a:lnTo>
                  <a:pt x="1662" y="2302"/>
                </a:lnTo>
                <a:lnTo>
                  <a:pt x="1662" y="2300"/>
                </a:lnTo>
                <a:lnTo>
                  <a:pt x="1662" y="2300"/>
                </a:lnTo>
                <a:lnTo>
                  <a:pt x="1664" y="2298"/>
                </a:lnTo>
                <a:lnTo>
                  <a:pt x="1666" y="2294"/>
                </a:lnTo>
                <a:lnTo>
                  <a:pt x="1668" y="2292"/>
                </a:lnTo>
                <a:lnTo>
                  <a:pt x="1670" y="2292"/>
                </a:lnTo>
                <a:lnTo>
                  <a:pt x="1674" y="2290"/>
                </a:lnTo>
                <a:lnTo>
                  <a:pt x="1674" y="2290"/>
                </a:lnTo>
                <a:lnTo>
                  <a:pt x="1676" y="2290"/>
                </a:lnTo>
                <a:lnTo>
                  <a:pt x="1674" y="2287"/>
                </a:lnTo>
                <a:lnTo>
                  <a:pt x="1674" y="2287"/>
                </a:lnTo>
                <a:lnTo>
                  <a:pt x="1672" y="2287"/>
                </a:lnTo>
                <a:lnTo>
                  <a:pt x="1666" y="2285"/>
                </a:lnTo>
                <a:lnTo>
                  <a:pt x="1666" y="2283"/>
                </a:lnTo>
                <a:lnTo>
                  <a:pt x="1668" y="2283"/>
                </a:lnTo>
                <a:lnTo>
                  <a:pt x="1672" y="2281"/>
                </a:lnTo>
                <a:lnTo>
                  <a:pt x="1674" y="2281"/>
                </a:lnTo>
                <a:lnTo>
                  <a:pt x="1676" y="2281"/>
                </a:lnTo>
                <a:lnTo>
                  <a:pt x="1676" y="2283"/>
                </a:lnTo>
                <a:lnTo>
                  <a:pt x="1678" y="2285"/>
                </a:lnTo>
                <a:lnTo>
                  <a:pt x="1678" y="2287"/>
                </a:lnTo>
                <a:lnTo>
                  <a:pt x="1680" y="2287"/>
                </a:lnTo>
                <a:lnTo>
                  <a:pt x="1685" y="2285"/>
                </a:lnTo>
                <a:lnTo>
                  <a:pt x="1685" y="2285"/>
                </a:lnTo>
                <a:lnTo>
                  <a:pt x="1687" y="2283"/>
                </a:lnTo>
                <a:lnTo>
                  <a:pt x="1687" y="2281"/>
                </a:lnTo>
                <a:lnTo>
                  <a:pt x="1687" y="2279"/>
                </a:lnTo>
                <a:lnTo>
                  <a:pt x="1687" y="2277"/>
                </a:lnTo>
                <a:lnTo>
                  <a:pt x="1685" y="2275"/>
                </a:lnTo>
                <a:lnTo>
                  <a:pt x="1685" y="2275"/>
                </a:lnTo>
                <a:lnTo>
                  <a:pt x="1683" y="2275"/>
                </a:lnTo>
                <a:lnTo>
                  <a:pt x="1683" y="2275"/>
                </a:lnTo>
                <a:lnTo>
                  <a:pt x="1678" y="2275"/>
                </a:lnTo>
                <a:lnTo>
                  <a:pt x="1676" y="2275"/>
                </a:lnTo>
                <a:lnTo>
                  <a:pt x="1676" y="2277"/>
                </a:lnTo>
                <a:lnTo>
                  <a:pt x="1680" y="2277"/>
                </a:lnTo>
                <a:lnTo>
                  <a:pt x="1680" y="2277"/>
                </a:lnTo>
                <a:lnTo>
                  <a:pt x="1678" y="2279"/>
                </a:lnTo>
                <a:lnTo>
                  <a:pt x="1676" y="2279"/>
                </a:lnTo>
                <a:lnTo>
                  <a:pt x="1674" y="2279"/>
                </a:lnTo>
                <a:lnTo>
                  <a:pt x="1672" y="2279"/>
                </a:lnTo>
                <a:lnTo>
                  <a:pt x="1672" y="2279"/>
                </a:lnTo>
                <a:lnTo>
                  <a:pt x="1672" y="2277"/>
                </a:lnTo>
                <a:lnTo>
                  <a:pt x="1674" y="2277"/>
                </a:lnTo>
                <a:lnTo>
                  <a:pt x="1672" y="2277"/>
                </a:lnTo>
                <a:lnTo>
                  <a:pt x="1672" y="2277"/>
                </a:lnTo>
                <a:lnTo>
                  <a:pt x="1670" y="2275"/>
                </a:lnTo>
                <a:lnTo>
                  <a:pt x="1668" y="2275"/>
                </a:lnTo>
                <a:lnTo>
                  <a:pt x="1666" y="2273"/>
                </a:lnTo>
                <a:lnTo>
                  <a:pt x="1666" y="2271"/>
                </a:lnTo>
                <a:lnTo>
                  <a:pt x="1666" y="2266"/>
                </a:lnTo>
                <a:lnTo>
                  <a:pt x="1666" y="2264"/>
                </a:lnTo>
                <a:lnTo>
                  <a:pt x="1664" y="2258"/>
                </a:lnTo>
                <a:lnTo>
                  <a:pt x="1664" y="2256"/>
                </a:lnTo>
                <a:lnTo>
                  <a:pt x="1664" y="2254"/>
                </a:lnTo>
                <a:lnTo>
                  <a:pt x="1664" y="2252"/>
                </a:lnTo>
                <a:lnTo>
                  <a:pt x="1666" y="2252"/>
                </a:lnTo>
                <a:lnTo>
                  <a:pt x="1668" y="2250"/>
                </a:lnTo>
                <a:lnTo>
                  <a:pt x="1668" y="2250"/>
                </a:lnTo>
                <a:lnTo>
                  <a:pt x="1668" y="2250"/>
                </a:lnTo>
                <a:lnTo>
                  <a:pt x="1668" y="2252"/>
                </a:lnTo>
                <a:lnTo>
                  <a:pt x="1668" y="2252"/>
                </a:lnTo>
                <a:lnTo>
                  <a:pt x="1672" y="2252"/>
                </a:lnTo>
                <a:lnTo>
                  <a:pt x="1674" y="2254"/>
                </a:lnTo>
                <a:lnTo>
                  <a:pt x="1678" y="2254"/>
                </a:lnTo>
                <a:lnTo>
                  <a:pt x="1685" y="2258"/>
                </a:lnTo>
                <a:lnTo>
                  <a:pt x="1687" y="2258"/>
                </a:lnTo>
                <a:lnTo>
                  <a:pt x="1691" y="2258"/>
                </a:lnTo>
                <a:lnTo>
                  <a:pt x="1695" y="2256"/>
                </a:lnTo>
                <a:lnTo>
                  <a:pt x="1697" y="2256"/>
                </a:lnTo>
                <a:lnTo>
                  <a:pt x="1703" y="2254"/>
                </a:lnTo>
                <a:lnTo>
                  <a:pt x="1706" y="2252"/>
                </a:lnTo>
                <a:lnTo>
                  <a:pt x="1706" y="2250"/>
                </a:lnTo>
                <a:lnTo>
                  <a:pt x="1703" y="2245"/>
                </a:lnTo>
                <a:lnTo>
                  <a:pt x="1703" y="2243"/>
                </a:lnTo>
                <a:lnTo>
                  <a:pt x="1703" y="2241"/>
                </a:lnTo>
                <a:lnTo>
                  <a:pt x="1706" y="2237"/>
                </a:lnTo>
                <a:lnTo>
                  <a:pt x="1706" y="2235"/>
                </a:lnTo>
                <a:lnTo>
                  <a:pt x="1706" y="2235"/>
                </a:lnTo>
                <a:lnTo>
                  <a:pt x="1708" y="2235"/>
                </a:lnTo>
                <a:lnTo>
                  <a:pt x="1708" y="2231"/>
                </a:lnTo>
                <a:lnTo>
                  <a:pt x="1708" y="2229"/>
                </a:lnTo>
                <a:lnTo>
                  <a:pt x="1708" y="2229"/>
                </a:lnTo>
                <a:lnTo>
                  <a:pt x="1708" y="2227"/>
                </a:lnTo>
                <a:lnTo>
                  <a:pt x="1708" y="2227"/>
                </a:lnTo>
                <a:lnTo>
                  <a:pt x="1708" y="2227"/>
                </a:lnTo>
                <a:lnTo>
                  <a:pt x="1706" y="2225"/>
                </a:lnTo>
                <a:lnTo>
                  <a:pt x="1706" y="2225"/>
                </a:lnTo>
                <a:lnTo>
                  <a:pt x="1706" y="2222"/>
                </a:lnTo>
                <a:lnTo>
                  <a:pt x="1706" y="2220"/>
                </a:lnTo>
                <a:lnTo>
                  <a:pt x="1703" y="2218"/>
                </a:lnTo>
                <a:lnTo>
                  <a:pt x="1706" y="2218"/>
                </a:lnTo>
                <a:lnTo>
                  <a:pt x="1708" y="2218"/>
                </a:lnTo>
                <a:lnTo>
                  <a:pt x="1708" y="2220"/>
                </a:lnTo>
                <a:lnTo>
                  <a:pt x="1712" y="2220"/>
                </a:lnTo>
                <a:lnTo>
                  <a:pt x="1716" y="2220"/>
                </a:lnTo>
                <a:lnTo>
                  <a:pt x="1718" y="2220"/>
                </a:lnTo>
                <a:lnTo>
                  <a:pt x="1722" y="2220"/>
                </a:lnTo>
                <a:lnTo>
                  <a:pt x="1724" y="2220"/>
                </a:lnTo>
                <a:lnTo>
                  <a:pt x="1741" y="2218"/>
                </a:lnTo>
                <a:lnTo>
                  <a:pt x="1743" y="2218"/>
                </a:lnTo>
                <a:lnTo>
                  <a:pt x="1754" y="2216"/>
                </a:lnTo>
                <a:lnTo>
                  <a:pt x="1764" y="2212"/>
                </a:lnTo>
                <a:lnTo>
                  <a:pt x="1773" y="2208"/>
                </a:lnTo>
                <a:lnTo>
                  <a:pt x="1775" y="2206"/>
                </a:lnTo>
                <a:lnTo>
                  <a:pt x="1775" y="2204"/>
                </a:lnTo>
                <a:lnTo>
                  <a:pt x="1777" y="2199"/>
                </a:lnTo>
                <a:lnTo>
                  <a:pt x="1781" y="2195"/>
                </a:lnTo>
                <a:lnTo>
                  <a:pt x="1785" y="2187"/>
                </a:lnTo>
                <a:lnTo>
                  <a:pt x="1787" y="2185"/>
                </a:lnTo>
                <a:lnTo>
                  <a:pt x="1787" y="2183"/>
                </a:lnTo>
                <a:lnTo>
                  <a:pt x="1787" y="2178"/>
                </a:lnTo>
                <a:lnTo>
                  <a:pt x="1785" y="2178"/>
                </a:lnTo>
                <a:lnTo>
                  <a:pt x="1785" y="2176"/>
                </a:lnTo>
                <a:lnTo>
                  <a:pt x="1783" y="2176"/>
                </a:lnTo>
                <a:lnTo>
                  <a:pt x="1781" y="2176"/>
                </a:lnTo>
                <a:lnTo>
                  <a:pt x="1779" y="2174"/>
                </a:lnTo>
                <a:lnTo>
                  <a:pt x="1777" y="2172"/>
                </a:lnTo>
                <a:lnTo>
                  <a:pt x="1777" y="2170"/>
                </a:lnTo>
                <a:lnTo>
                  <a:pt x="1777" y="2166"/>
                </a:lnTo>
                <a:lnTo>
                  <a:pt x="1779" y="2164"/>
                </a:lnTo>
                <a:lnTo>
                  <a:pt x="1779" y="2162"/>
                </a:lnTo>
                <a:lnTo>
                  <a:pt x="1777" y="2157"/>
                </a:lnTo>
                <a:lnTo>
                  <a:pt x="1775" y="2155"/>
                </a:lnTo>
                <a:lnTo>
                  <a:pt x="1771" y="2153"/>
                </a:lnTo>
                <a:lnTo>
                  <a:pt x="1764" y="2149"/>
                </a:lnTo>
                <a:lnTo>
                  <a:pt x="1762" y="2147"/>
                </a:lnTo>
                <a:lnTo>
                  <a:pt x="1760" y="2147"/>
                </a:lnTo>
                <a:lnTo>
                  <a:pt x="1760" y="2143"/>
                </a:lnTo>
                <a:lnTo>
                  <a:pt x="1760" y="2143"/>
                </a:lnTo>
                <a:lnTo>
                  <a:pt x="1762" y="2143"/>
                </a:lnTo>
                <a:lnTo>
                  <a:pt x="1762" y="2143"/>
                </a:lnTo>
                <a:lnTo>
                  <a:pt x="1762" y="2139"/>
                </a:lnTo>
                <a:lnTo>
                  <a:pt x="1762" y="2139"/>
                </a:lnTo>
                <a:lnTo>
                  <a:pt x="1760" y="2136"/>
                </a:lnTo>
                <a:lnTo>
                  <a:pt x="1760" y="2134"/>
                </a:lnTo>
                <a:lnTo>
                  <a:pt x="1760" y="2132"/>
                </a:lnTo>
                <a:lnTo>
                  <a:pt x="1760" y="2128"/>
                </a:lnTo>
                <a:lnTo>
                  <a:pt x="1762" y="2124"/>
                </a:lnTo>
                <a:lnTo>
                  <a:pt x="1762" y="2124"/>
                </a:lnTo>
                <a:lnTo>
                  <a:pt x="1762" y="2124"/>
                </a:lnTo>
                <a:lnTo>
                  <a:pt x="1764" y="2124"/>
                </a:lnTo>
                <a:lnTo>
                  <a:pt x="1764" y="2122"/>
                </a:lnTo>
                <a:lnTo>
                  <a:pt x="1764" y="2122"/>
                </a:lnTo>
                <a:lnTo>
                  <a:pt x="1764" y="2115"/>
                </a:lnTo>
                <a:lnTo>
                  <a:pt x="1764" y="2113"/>
                </a:lnTo>
                <a:lnTo>
                  <a:pt x="1764" y="2115"/>
                </a:lnTo>
                <a:lnTo>
                  <a:pt x="1766" y="2120"/>
                </a:lnTo>
                <a:lnTo>
                  <a:pt x="1766" y="2122"/>
                </a:lnTo>
                <a:lnTo>
                  <a:pt x="1766" y="2122"/>
                </a:lnTo>
                <a:lnTo>
                  <a:pt x="1764" y="2124"/>
                </a:lnTo>
                <a:lnTo>
                  <a:pt x="1764" y="2124"/>
                </a:lnTo>
                <a:lnTo>
                  <a:pt x="1764" y="2124"/>
                </a:lnTo>
                <a:lnTo>
                  <a:pt x="1762" y="2126"/>
                </a:lnTo>
                <a:lnTo>
                  <a:pt x="1762" y="2126"/>
                </a:lnTo>
                <a:lnTo>
                  <a:pt x="1762" y="2130"/>
                </a:lnTo>
                <a:lnTo>
                  <a:pt x="1760" y="2134"/>
                </a:lnTo>
                <a:lnTo>
                  <a:pt x="1762" y="2136"/>
                </a:lnTo>
                <a:lnTo>
                  <a:pt x="1764" y="2141"/>
                </a:lnTo>
                <a:lnTo>
                  <a:pt x="1768" y="2143"/>
                </a:lnTo>
                <a:lnTo>
                  <a:pt x="1768" y="2145"/>
                </a:lnTo>
                <a:lnTo>
                  <a:pt x="1768" y="2145"/>
                </a:lnTo>
                <a:lnTo>
                  <a:pt x="1771" y="2147"/>
                </a:lnTo>
                <a:lnTo>
                  <a:pt x="1775" y="2145"/>
                </a:lnTo>
                <a:lnTo>
                  <a:pt x="1779" y="2147"/>
                </a:lnTo>
                <a:lnTo>
                  <a:pt x="1783" y="2149"/>
                </a:lnTo>
                <a:lnTo>
                  <a:pt x="1789" y="2151"/>
                </a:lnTo>
                <a:lnTo>
                  <a:pt x="1791" y="2153"/>
                </a:lnTo>
                <a:lnTo>
                  <a:pt x="1794" y="2153"/>
                </a:lnTo>
                <a:lnTo>
                  <a:pt x="1794" y="2153"/>
                </a:lnTo>
                <a:lnTo>
                  <a:pt x="1796" y="2153"/>
                </a:lnTo>
                <a:lnTo>
                  <a:pt x="1798" y="2151"/>
                </a:lnTo>
                <a:lnTo>
                  <a:pt x="1802" y="2151"/>
                </a:lnTo>
                <a:lnTo>
                  <a:pt x="1806" y="2151"/>
                </a:lnTo>
                <a:lnTo>
                  <a:pt x="1808" y="2153"/>
                </a:lnTo>
                <a:lnTo>
                  <a:pt x="1810" y="2153"/>
                </a:lnTo>
                <a:lnTo>
                  <a:pt x="1812" y="2153"/>
                </a:lnTo>
                <a:lnTo>
                  <a:pt x="1821" y="2151"/>
                </a:lnTo>
                <a:lnTo>
                  <a:pt x="1821" y="2149"/>
                </a:lnTo>
                <a:lnTo>
                  <a:pt x="1823" y="2149"/>
                </a:lnTo>
                <a:lnTo>
                  <a:pt x="1825" y="2147"/>
                </a:lnTo>
                <a:lnTo>
                  <a:pt x="1829" y="2145"/>
                </a:lnTo>
                <a:lnTo>
                  <a:pt x="1829" y="2143"/>
                </a:lnTo>
                <a:lnTo>
                  <a:pt x="1831" y="2139"/>
                </a:lnTo>
                <a:lnTo>
                  <a:pt x="1833" y="2136"/>
                </a:lnTo>
                <a:lnTo>
                  <a:pt x="1833" y="2134"/>
                </a:lnTo>
                <a:lnTo>
                  <a:pt x="1835" y="2134"/>
                </a:lnTo>
                <a:lnTo>
                  <a:pt x="1842" y="2128"/>
                </a:lnTo>
                <a:lnTo>
                  <a:pt x="1844" y="2126"/>
                </a:lnTo>
                <a:lnTo>
                  <a:pt x="1846" y="2124"/>
                </a:lnTo>
                <a:lnTo>
                  <a:pt x="1846" y="2120"/>
                </a:lnTo>
                <a:lnTo>
                  <a:pt x="1850" y="2113"/>
                </a:lnTo>
                <a:lnTo>
                  <a:pt x="1850" y="2111"/>
                </a:lnTo>
                <a:lnTo>
                  <a:pt x="1852" y="2109"/>
                </a:lnTo>
                <a:lnTo>
                  <a:pt x="1852" y="2109"/>
                </a:lnTo>
                <a:lnTo>
                  <a:pt x="1852" y="2107"/>
                </a:lnTo>
                <a:lnTo>
                  <a:pt x="1852" y="2105"/>
                </a:lnTo>
                <a:lnTo>
                  <a:pt x="1852" y="2105"/>
                </a:lnTo>
                <a:lnTo>
                  <a:pt x="1852" y="2101"/>
                </a:lnTo>
                <a:lnTo>
                  <a:pt x="1854" y="2101"/>
                </a:lnTo>
                <a:lnTo>
                  <a:pt x="1854" y="2099"/>
                </a:lnTo>
                <a:lnTo>
                  <a:pt x="1854" y="2097"/>
                </a:lnTo>
                <a:lnTo>
                  <a:pt x="1856" y="2097"/>
                </a:lnTo>
                <a:lnTo>
                  <a:pt x="1859" y="2095"/>
                </a:lnTo>
                <a:lnTo>
                  <a:pt x="1861" y="2092"/>
                </a:lnTo>
                <a:lnTo>
                  <a:pt x="1863" y="2092"/>
                </a:lnTo>
                <a:lnTo>
                  <a:pt x="1863" y="2090"/>
                </a:lnTo>
                <a:lnTo>
                  <a:pt x="1863" y="2090"/>
                </a:lnTo>
                <a:lnTo>
                  <a:pt x="1863" y="2088"/>
                </a:lnTo>
                <a:lnTo>
                  <a:pt x="1863" y="2086"/>
                </a:lnTo>
                <a:lnTo>
                  <a:pt x="1865" y="2086"/>
                </a:lnTo>
                <a:lnTo>
                  <a:pt x="1865" y="2086"/>
                </a:lnTo>
                <a:lnTo>
                  <a:pt x="1865" y="2084"/>
                </a:lnTo>
                <a:lnTo>
                  <a:pt x="1865" y="2082"/>
                </a:lnTo>
                <a:lnTo>
                  <a:pt x="1867" y="2082"/>
                </a:lnTo>
                <a:lnTo>
                  <a:pt x="1867" y="2080"/>
                </a:lnTo>
                <a:lnTo>
                  <a:pt x="1865" y="2078"/>
                </a:lnTo>
                <a:lnTo>
                  <a:pt x="1865" y="2078"/>
                </a:lnTo>
                <a:lnTo>
                  <a:pt x="1865" y="2076"/>
                </a:lnTo>
                <a:lnTo>
                  <a:pt x="1865" y="2076"/>
                </a:lnTo>
                <a:lnTo>
                  <a:pt x="1865" y="2078"/>
                </a:lnTo>
                <a:lnTo>
                  <a:pt x="1867" y="2078"/>
                </a:lnTo>
                <a:lnTo>
                  <a:pt x="1869" y="2080"/>
                </a:lnTo>
                <a:lnTo>
                  <a:pt x="1869" y="2080"/>
                </a:lnTo>
                <a:lnTo>
                  <a:pt x="1869" y="2080"/>
                </a:lnTo>
                <a:lnTo>
                  <a:pt x="1873" y="2078"/>
                </a:lnTo>
                <a:lnTo>
                  <a:pt x="1875" y="2080"/>
                </a:lnTo>
                <a:lnTo>
                  <a:pt x="1875" y="2080"/>
                </a:lnTo>
                <a:lnTo>
                  <a:pt x="1875" y="2082"/>
                </a:lnTo>
                <a:lnTo>
                  <a:pt x="1875" y="2082"/>
                </a:lnTo>
                <a:lnTo>
                  <a:pt x="1873" y="2082"/>
                </a:lnTo>
                <a:lnTo>
                  <a:pt x="1873" y="2082"/>
                </a:lnTo>
                <a:lnTo>
                  <a:pt x="1873" y="2086"/>
                </a:lnTo>
                <a:lnTo>
                  <a:pt x="1873" y="2088"/>
                </a:lnTo>
                <a:lnTo>
                  <a:pt x="1869" y="2088"/>
                </a:lnTo>
                <a:lnTo>
                  <a:pt x="1869" y="2090"/>
                </a:lnTo>
                <a:lnTo>
                  <a:pt x="1869" y="2092"/>
                </a:lnTo>
                <a:lnTo>
                  <a:pt x="1869" y="2092"/>
                </a:lnTo>
                <a:lnTo>
                  <a:pt x="1867" y="2092"/>
                </a:lnTo>
                <a:lnTo>
                  <a:pt x="1867" y="2092"/>
                </a:lnTo>
                <a:lnTo>
                  <a:pt x="1867" y="2095"/>
                </a:lnTo>
                <a:lnTo>
                  <a:pt x="1867" y="2097"/>
                </a:lnTo>
                <a:lnTo>
                  <a:pt x="1865" y="2099"/>
                </a:lnTo>
                <a:lnTo>
                  <a:pt x="1863" y="2099"/>
                </a:lnTo>
                <a:lnTo>
                  <a:pt x="1859" y="2103"/>
                </a:lnTo>
                <a:lnTo>
                  <a:pt x="1856" y="2103"/>
                </a:lnTo>
                <a:lnTo>
                  <a:pt x="1856" y="2103"/>
                </a:lnTo>
                <a:lnTo>
                  <a:pt x="1856" y="2105"/>
                </a:lnTo>
                <a:lnTo>
                  <a:pt x="1854" y="2103"/>
                </a:lnTo>
                <a:lnTo>
                  <a:pt x="1854" y="2103"/>
                </a:lnTo>
                <a:lnTo>
                  <a:pt x="1854" y="2105"/>
                </a:lnTo>
                <a:lnTo>
                  <a:pt x="1854" y="2107"/>
                </a:lnTo>
                <a:lnTo>
                  <a:pt x="1854" y="2107"/>
                </a:lnTo>
                <a:lnTo>
                  <a:pt x="1854" y="2109"/>
                </a:lnTo>
                <a:lnTo>
                  <a:pt x="1856" y="2107"/>
                </a:lnTo>
                <a:lnTo>
                  <a:pt x="1856" y="2105"/>
                </a:lnTo>
                <a:lnTo>
                  <a:pt x="1863" y="2101"/>
                </a:lnTo>
                <a:lnTo>
                  <a:pt x="1867" y="2099"/>
                </a:lnTo>
                <a:lnTo>
                  <a:pt x="1869" y="2095"/>
                </a:lnTo>
                <a:lnTo>
                  <a:pt x="1873" y="2092"/>
                </a:lnTo>
                <a:lnTo>
                  <a:pt x="1875" y="2088"/>
                </a:lnTo>
                <a:lnTo>
                  <a:pt x="1879" y="2082"/>
                </a:lnTo>
                <a:lnTo>
                  <a:pt x="1884" y="2071"/>
                </a:lnTo>
                <a:lnTo>
                  <a:pt x="1888" y="2065"/>
                </a:lnTo>
                <a:lnTo>
                  <a:pt x="1890" y="2061"/>
                </a:lnTo>
                <a:lnTo>
                  <a:pt x="1894" y="2057"/>
                </a:lnTo>
                <a:lnTo>
                  <a:pt x="1898" y="2055"/>
                </a:lnTo>
                <a:lnTo>
                  <a:pt x="1900" y="2053"/>
                </a:lnTo>
                <a:lnTo>
                  <a:pt x="1900" y="2051"/>
                </a:lnTo>
                <a:lnTo>
                  <a:pt x="1903" y="2048"/>
                </a:lnTo>
                <a:lnTo>
                  <a:pt x="1903" y="2046"/>
                </a:lnTo>
                <a:lnTo>
                  <a:pt x="1903" y="2044"/>
                </a:lnTo>
                <a:lnTo>
                  <a:pt x="1903" y="2040"/>
                </a:lnTo>
                <a:lnTo>
                  <a:pt x="1903" y="2036"/>
                </a:lnTo>
                <a:lnTo>
                  <a:pt x="1905" y="2034"/>
                </a:lnTo>
                <a:lnTo>
                  <a:pt x="1905" y="2032"/>
                </a:lnTo>
                <a:lnTo>
                  <a:pt x="1905" y="2032"/>
                </a:lnTo>
                <a:lnTo>
                  <a:pt x="1905" y="2030"/>
                </a:lnTo>
                <a:lnTo>
                  <a:pt x="1905" y="2030"/>
                </a:lnTo>
                <a:lnTo>
                  <a:pt x="1903" y="2025"/>
                </a:lnTo>
                <a:lnTo>
                  <a:pt x="1903" y="2023"/>
                </a:lnTo>
                <a:lnTo>
                  <a:pt x="1903" y="2023"/>
                </a:lnTo>
                <a:lnTo>
                  <a:pt x="1903" y="2021"/>
                </a:lnTo>
                <a:lnTo>
                  <a:pt x="1903" y="2019"/>
                </a:lnTo>
                <a:lnTo>
                  <a:pt x="1903" y="2019"/>
                </a:lnTo>
                <a:lnTo>
                  <a:pt x="1900" y="2017"/>
                </a:lnTo>
                <a:lnTo>
                  <a:pt x="1903" y="2017"/>
                </a:lnTo>
                <a:lnTo>
                  <a:pt x="1903" y="2017"/>
                </a:lnTo>
                <a:lnTo>
                  <a:pt x="1903" y="2015"/>
                </a:lnTo>
                <a:lnTo>
                  <a:pt x="1905" y="2013"/>
                </a:lnTo>
                <a:lnTo>
                  <a:pt x="1903" y="2011"/>
                </a:lnTo>
                <a:lnTo>
                  <a:pt x="1903" y="2011"/>
                </a:lnTo>
                <a:lnTo>
                  <a:pt x="1903" y="2011"/>
                </a:lnTo>
                <a:lnTo>
                  <a:pt x="1905" y="2011"/>
                </a:lnTo>
                <a:lnTo>
                  <a:pt x="1907" y="2006"/>
                </a:lnTo>
                <a:lnTo>
                  <a:pt x="1907" y="2006"/>
                </a:lnTo>
                <a:lnTo>
                  <a:pt x="1905" y="2006"/>
                </a:lnTo>
                <a:lnTo>
                  <a:pt x="1903" y="2004"/>
                </a:lnTo>
                <a:lnTo>
                  <a:pt x="1903" y="2002"/>
                </a:lnTo>
                <a:lnTo>
                  <a:pt x="1903" y="2004"/>
                </a:lnTo>
                <a:lnTo>
                  <a:pt x="1905" y="2004"/>
                </a:lnTo>
                <a:lnTo>
                  <a:pt x="1905" y="2004"/>
                </a:lnTo>
                <a:lnTo>
                  <a:pt x="1907" y="2004"/>
                </a:lnTo>
                <a:lnTo>
                  <a:pt x="1905" y="2002"/>
                </a:lnTo>
                <a:lnTo>
                  <a:pt x="1907" y="2002"/>
                </a:lnTo>
                <a:lnTo>
                  <a:pt x="1909" y="2002"/>
                </a:lnTo>
                <a:lnTo>
                  <a:pt x="1909" y="2002"/>
                </a:lnTo>
                <a:lnTo>
                  <a:pt x="1909" y="2004"/>
                </a:lnTo>
                <a:lnTo>
                  <a:pt x="1909" y="2004"/>
                </a:lnTo>
                <a:lnTo>
                  <a:pt x="1911" y="2000"/>
                </a:lnTo>
                <a:lnTo>
                  <a:pt x="1913" y="2000"/>
                </a:lnTo>
                <a:lnTo>
                  <a:pt x="1913" y="1998"/>
                </a:lnTo>
                <a:lnTo>
                  <a:pt x="1913" y="1998"/>
                </a:lnTo>
                <a:lnTo>
                  <a:pt x="1913" y="1998"/>
                </a:lnTo>
                <a:lnTo>
                  <a:pt x="1913" y="1998"/>
                </a:lnTo>
                <a:lnTo>
                  <a:pt x="1915" y="1998"/>
                </a:lnTo>
                <a:lnTo>
                  <a:pt x="1915" y="1996"/>
                </a:lnTo>
                <a:lnTo>
                  <a:pt x="1917" y="1994"/>
                </a:lnTo>
                <a:lnTo>
                  <a:pt x="1926" y="1990"/>
                </a:lnTo>
                <a:lnTo>
                  <a:pt x="1930" y="1986"/>
                </a:lnTo>
                <a:lnTo>
                  <a:pt x="1932" y="1983"/>
                </a:lnTo>
                <a:lnTo>
                  <a:pt x="1942" y="1979"/>
                </a:lnTo>
                <a:lnTo>
                  <a:pt x="1944" y="1979"/>
                </a:lnTo>
                <a:lnTo>
                  <a:pt x="1947" y="1979"/>
                </a:lnTo>
                <a:lnTo>
                  <a:pt x="1949" y="1979"/>
                </a:lnTo>
                <a:lnTo>
                  <a:pt x="1949" y="1979"/>
                </a:lnTo>
                <a:lnTo>
                  <a:pt x="1949" y="1979"/>
                </a:lnTo>
                <a:lnTo>
                  <a:pt x="1949" y="1977"/>
                </a:lnTo>
                <a:lnTo>
                  <a:pt x="1951" y="1977"/>
                </a:lnTo>
                <a:lnTo>
                  <a:pt x="1953" y="1975"/>
                </a:lnTo>
                <a:lnTo>
                  <a:pt x="1957" y="1973"/>
                </a:lnTo>
                <a:lnTo>
                  <a:pt x="1961" y="1973"/>
                </a:lnTo>
                <a:lnTo>
                  <a:pt x="1961" y="1971"/>
                </a:lnTo>
                <a:lnTo>
                  <a:pt x="1961" y="1971"/>
                </a:lnTo>
                <a:lnTo>
                  <a:pt x="1961" y="1971"/>
                </a:lnTo>
                <a:lnTo>
                  <a:pt x="1961" y="1971"/>
                </a:lnTo>
                <a:lnTo>
                  <a:pt x="1961" y="1969"/>
                </a:lnTo>
                <a:lnTo>
                  <a:pt x="1961" y="1969"/>
                </a:lnTo>
                <a:lnTo>
                  <a:pt x="1965" y="1967"/>
                </a:lnTo>
                <a:lnTo>
                  <a:pt x="1967" y="1967"/>
                </a:lnTo>
                <a:lnTo>
                  <a:pt x="1970" y="1967"/>
                </a:lnTo>
                <a:lnTo>
                  <a:pt x="1972" y="1967"/>
                </a:lnTo>
                <a:lnTo>
                  <a:pt x="1974" y="1967"/>
                </a:lnTo>
                <a:lnTo>
                  <a:pt x="1976" y="1967"/>
                </a:lnTo>
                <a:lnTo>
                  <a:pt x="1974" y="1969"/>
                </a:lnTo>
                <a:lnTo>
                  <a:pt x="1972" y="1967"/>
                </a:lnTo>
                <a:lnTo>
                  <a:pt x="1972" y="1969"/>
                </a:lnTo>
                <a:lnTo>
                  <a:pt x="1972" y="1969"/>
                </a:lnTo>
                <a:lnTo>
                  <a:pt x="1974" y="1969"/>
                </a:lnTo>
                <a:lnTo>
                  <a:pt x="1978" y="1969"/>
                </a:lnTo>
                <a:lnTo>
                  <a:pt x="1980" y="1967"/>
                </a:lnTo>
                <a:lnTo>
                  <a:pt x="1982" y="1967"/>
                </a:lnTo>
                <a:lnTo>
                  <a:pt x="1982" y="1967"/>
                </a:lnTo>
                <a:lnTo>
                  <a:pt x="1982" y="1965"/>
                </a:lnTo>
                <a:lnTo>
                  <a:pt x="1982" y="1965"/>
                </a:lnTo>
                <a:lnTo>
                  <a:pt x="1982" y="1965"/>
                </a:lnTo>
                <a:lnTo>
                  <a:pt x="1982" y="1962"/>
                </a:lnTo>
                <a:lnTo>
                  <a:pt x="1982" y="1962"/>
                </a:lnTo>
                <a:lnTo>
                  <a:pt x="1984" y="1962"/>
                </a:lnTo>
                <a:lnTo>
                  <a:pt x="1984" y="1965"/>
                </a:lnTo>
                <a:lnTo>
                  <a:pt x="1984" y="1965"/>
                </a:lnTo>
                <a:lnTo>
                  <a:pt x="1984" y="1967"/>
                </a:lnTo>
                <a:lnTo>
                  <a:pt x="1984" y="1967"/>
                </a:lnTo>
                <a:lnTo>
                  <a:pt x="1986" y="1967"/>
                </a:lnTo>
                <a:lnTo>
                  <a:pt x="1986" y="1967"/>
                </a:lnTo>
                <a:lnTo>
                  <a:pt x="1991" y="1967"/>
                </a:lnTo>
                <a:lnTo>
                  <a:pt x="1997" y="1967"/>
                </a:lnTo>
                <a:lnTo>
                  <a:pt x="1999" y="1967"/>
                </a:lnTo>
                <a:lnTo>
                  <a:pt x="1999" y="1965"/>
                </a:lnTo>
                <a:lnTo>
                  <a:pt x="2001" y="1965"/>
                </a:lnTo>
                <a:lnTo>
                  <a:pt x="1999" y="1962"/>
                </a:lnTo>
                <a:lnTo>
                  <a:pt x="1999" y="1962"/>
                </a:lnTo>
                <a:lnTo>
                  <a:pt x="1999" y="1960"/>
                </a:lnTo>
                <a:lnTo>
                  <a:pt x="2003" y="1956"/>
                </a:lnTo>
                <a:lnTo>
                  <a:pt x="2005" y="1956"/>
                </a:lnTo>
                <a:lnTo>
                  <a:pt x="2011" y="1954"/>
                </a:lnTo>
                <a:lnTo>
                  <a:pt x="2014" y="1952"/>
                </a:lnTo>
                <a:lnTo>
                  <a:pt x="2014" y="1950"/>
                </a:lnTo>
                <a:lnTo>
                  <a:pt x="2014" y="1946"/>
                </a:lnTo>
                <a:lnTo>
                  <a:pt x="2014" y="1944"/>
                </a:lnTo>
                <a:lnTo>
                  <a:pt x="2014" y="1941"/>
                </a:lnTo>
                <a:lnTo>
                  <a:pt x="2016" y="1937"/>
                </a:lnTo>
                <a:lnTo>
                  <a:pt x="2018" y="1935"/>
                </a:lnTo>
                <a:lnTo>
                  <a:pt x="2018" y="1935"/>
                </a:lnTo>
                <a:lnTo>
                  <a:pt x="2020" y="1933"/>
                </a:lnTo>
                <a:lnTo>
                  <a:pt x="2022" y="1931"/>
                </a:lnTo>
                <a:lnTo>
                  <a:pt x="2024" y="1929"/>
                </a:lnTo>
                <a:lnTo>
                  <a:pt x="2024" y="1927"/>
                </a:lnTo>
                <a:lnTo>
                  <a:pt x="2026" y="1925"/>
                </a:lnTo>
                <a:lnTo>
                  <a:pt x="2026" y="1921"/>
                </a:lnTo>
                <a:lnTo>
                  <a:pt x="2028" y="1918"/>
                </a:lnTo>
                <a:lnTo>
                  <a:pt x="2030" y="1916"/>
                </a:lnTo>
                <a:lnTo>
                  <a:pt x="2030" y="1916"/>
                </a:lnTo>
                <a:lnTo>
                  <a:pt x="2032" y="1914"/>
                </a:lnTo>
                <a:lnTo>
                  <a:pt x="2032" y="1912"/>
                </a:lnTo>
                <a:lnTo>
                  <a:pt x="2032" y="1906"/>
                </a:lnTo>
                <a:lnTo>
                  <a:pt x="2032" y="1902"/>
                </a:lnTo>
                <a:lnTo>
                  <a:pt x="2032" y="1895"/>
                </a:lnTo>
                <a:lnTo>
                  <a:pt x="2037" y="1891"/>
                </a:lnTo>
                <a:lnTo>
                  <a:pt x="2037" y="1891"/>
                </a:lnTo>
                <a:lnTo>
                  <a:pt x="2039" y="1889"/>
                </a:lnTo>
                <a:lnTo>
                  <a:pt x="2041" y="1887"/>
                </a:lnTo>
                <a:lnTo>
                  <a:pt x="2041" y="1887"/>
                </a:lnTo>
                <a:lnTo>
                  <a:pt x="2039" y="1883"/>
                </a:lnTo>
                <a:lnTo>
                  <a:pt x="2039" y="1881"/>
                </a:lnTo>
                <a:lnTo>
                  <a:pt x="2041" y="1879"/>
                </a:lnTo>
                <a:lnTo>
                  <a:pt x="2041" y="1874"/>
                </a:lnTo>
                <a:lnTo>
                  <a:pt x="2041" y="1870"/>
                </a:lnTo>
                <a:lnTo>
                  <a:pt x="2043" y="1866"/>
                </a:lnTo>
                <a:lnTo>
                  <a:pt x="2045" y="1860"/>
                </a:lnTo>
                <a:lnTo>
                  <a:pt x="2045" y="1860"/>
                </a:lnTo>
                <a:lnTo>
                  <a:pt x="2043" y="1856"/>
                </a:lnTo>
                <a:lnTo>
                  <a:pt x="2043" y="1851"/>
                </a:lnTo>
                <a:lnTo>
                  <a:pt x="2043" y="1847"/>
                </a:lnTo>
                <a:lnTo>
                  <a:pt x="2041" y="1843"/>
                </a:lnTo>
                <a:lnTo>
                  <a:pt x="2043" y="1835"/>
                </a:lnTo>
                <a:lnTo>
                  <a:pt x="2043" y="1832"/>
                </a:lnTo>
                <a:lnTo>
                  <a:pt x="2043" y="1835"/>
                </a:lnTo>
                <a:lnTo>
                  <a:pt x="2043" y="1835"/>
                </a:lnTo>
                <a:lnTo>
                  <a:pt x="2043" y="1832"/>
                </a:lnTo>
                <a:lnTo>
                  <a:pt x="2043" y="1830"/>
                </a:lnTo>
                <a:lnTo>
                  <a:pt x="2043" y="1828"/>
                </a:lnTo>
                <a:lnTo>
                  <a:pt x="2043" y="1828"/>
                </a:lnTo>
                <a:lnTo>
                  <a:pt x="2043" y="1828"/>
                </a:lnTo>
                <a:lnTo>
                  <a:pt x="2043" y="1826"/>
                </a:lnTo>
                <a:lnTo>
                  <a:pt x="2041" y="1828"/>
                </a:lnTo>
                <a:lnTo>
                  <a:pt x="2041" y="1826"/>
                </a:lnTo>
                <a:lnTo>
                  <a:pt x="2043" y="1824"/>
                </a:lnTo>
                <a:lnTo>
                  <a:pt x="2043" y="1822"/>
                </a:lnTo>
                <a:lnTo>
                  <a:pt x="2045" y="1820"/>
                </a:lnTo>
                <a:lnTo>
                  <a:pt x="2045" y="1820"/>
                </a:lnTo>
                <a:lnTo>
                  <a:pt x="2047" y="1818"/>
                </a:lnTo>
                <a:lnTo>
                  <a:pt x="2045" y="1816"/>
                </a:lnTo>
                <a:lnTo>
                  <a:pt x="2045" y="1816"/>
                </a:lnTo>
                <a:lnTo>
                  <a:pt x="2045" y="1816"/>
                </a:lnTo>
                <a:lnTo>
                  <a:pt x="2047" y="1816"/>
                </a:lnTo>
                <a:lnTo>
                  <a:pt x="2047" y="1814"/>
                </a:lnTo>
                <a:lnTo>
                  <a:pt x="2047" y="1814"/>
                </a:lnTo>
                <a:lnTo>
                  <a:pt x="2049" y="1816"/>
                </a:lnTo>
                <a:lnTo>
                  <a:pt x="2049" y="1818"/>
                </a:lnTo>
                <a:lnTo>
                  <a:pt x="2051" y="1818"/>
                </a:lnTo>
                <a:lnTo>
                  <a:pt x="2051" y="1818"/>
                </a:lnTo>
                <a:lnTo>
                  <a:pt x="2053" y="1816"/>
                </a:lnTo>
                <a:lnTo>
                  <a:pt x="2058" y="1814"/>
                </a:lnTo>
                <a:lnTo>
                  <a:pt x="2058" y="1812"/>
                </a:lnTo>
                <a:lnTo>
                  <a:pt x="2062" y="1805"/>
                </a:lnTo>
                <a:lnTo>
                  <a:pt x="2064" y="1799"/>
                </a:lnTo>
                <a:lnTo>
                  <a:pt x="2066" y="1797"/>
                </a:lnTo>
                <a:lnTo>
                  <a:pt x="2066" y="1795"/>
                </a:lnTo>
                <a:lnTo>
                  <a:pt x="2066" y="1793"/>
                </a:lnTo>
                <a:lnTo>
                  <a:pt x="2066" y="1793"/>
                </a:lnTo>
                <a:lnTo>
                  <a:pt x="2068" y="1793"/>
                </a:lnTo>
                <a:lnTo>
                  <a:pt x="2066" y="1795"/>
                </a:lnTo>
                <a:lnTo>
                  <a:pt x="2066" y="1795"/>
                </a:lnTo>
                <a:lnTo>
                  <a:pt x="2066" y="1795"/>
                </a:lnTo>
                <a:lnTo>
                  <a:pt x="2068" y="1795"/>
                </a:lnTo>
                <a:lnTo>
                  <a:pt x="2068" y="1793"/>
                </a:lnTo>
                <a:lnTo>
                  <a:pt x="2068" y="1791"/>
                </a:lnTo>
                <a:lnTo>
                  <a:pt x="2070" y="1791"/>
                </a:lnTo>
                <a:lnTo>
                  <a:pt x="2070" y="1791"/>
                </a:lnTo>
                <a:lnTo>
                  <a:pt x="2072" y="1786"/>
                </a:lnTo>
                <a:lnTo>
                  <a:pt x="2074" y="1784"/>
                </a:lnTo>
                <a:lnTo>
                  <a:pt x="2076" y="1784"/>
                </a:lnTo>
                <a:lnTo>
                  <a:pt x="2081" y="1782"/>
                </a:lnTo>
                <a:lnTo>
                  <a:pt x="2081" y="1782"/>
                </a:lnTo>
                <a:lnTo>
                  <a:pt x="2083" y="1778"/>
                </a:lnTo>
                <a:lnTo>
                  <a:pt x="2085" y="1776"/>
                </a:lnTo>
                <a:lnTo>
                  <a:pt x="2087" y="1774"/>
                </a:lnTo>
                <a:lnTo>
                  <a:pt x="2089" y="1772"/>
                </a:lnTo>
                <a:lnTo>
                  <a:pt x="2087" y="1770"/>
                </a:lnTo>
                <a:lnTo>
                  <a:pt x="2089" y="1772"/>
                </a:lnTo>
                <a:lnTo>
                  <a:pt x="2089" y="1772"/>
                </a:lnTo>
                <a:lnTo>
                  <a:pt x="2091" y="1767"/>
                </a:lnTo>
                <a:lnTo>
                  <a:pt x="2095" y="1763"/>
                </a:lnTo>
                <a:lnTo>
                  <a:pt x="2097" y="1759"/>
                </a:lnTo>
                <a:lnTo>
                  <a:pt x="2102" y="1753"/>
                </a:lnTo>
                <a:lnTo>
                  <a:pt x="2102" y="1747"/>
                </a:lnTo>
                <a:lnTo>
                  <a:pt x="2104" y="1747"/>
                </a:lnTo>
                <a:lnTo>
                  <a:pt x="2104" y="1744"/>
                </a:lnTo>
                <a:lnTo>
                  <a:pt x="2102" y="1742"/>
                </a:lnTo>
                <a:lnTo>
                  <a:pt x="2102" y="1742"/>
                </a:lnTo>
                <a:lnTo>
                  <a:pt x="2104" y="1740"/>
                </a:lnTo>
                <a:lnTo>
                  <a:pt x="2104" y="1740"/>
                </a:lnTo>
                <a:lnTo>
                  <a:pt x="2104" y="1740"/>
                </a:lnTo>
                <a:lnTo>
                  <a:pt x="2104" y="1738"/>
                </a:lnTo>
                <a:lnTo>
                  <a:pt x="2104" y="1736"/>
                </a:lnTo>
                <a:lnTo>
                  <a:pt x="2104" y="1732"/>
                </a:lnTo>
                <a:lnTo>
                  <a:pt x="2102" y="1732"/>
                </a:lnTo>
                <a:close/>
                <a:moveTo>
                  <a:pt x="1475" y="977"/>
                </a:moveTo>
                <a:lnTo>
                  <a:pt x="1475" y="977"/>
                </a:lnTo>
                <a:lnTo>
                  <a:pt x="1475" y="977"/>
                </a:lnTo>
                <a:lnTo>
                  <a:pt x="1473" y="979"/>
                </a:lnTo>
                <a:lnTo>
                  <a:pt x="1473" y="979"/>
                </a:lnTo>
                <a:lnTo>
                  <a:pt x="1471" y="981"/>
                </a:lnTo>
                <a:lnTo>
                  <a:pt x="1469" y="981"/>
                </a:lnTo>
                <a:lnTo>
                  <a:pt x="1469" y="983"/>
                </a:lnTo>
                <a:lnTo>
                  <a:pt x="1467" y="983"/>
                </a:lnTo>
                <a:lnTo>
                  <a:pt x="1465" y="986"/>
                </a:lnTo>
                <a:lnTo>
                  <a:pt x="1458" y="988"/>
                </a:lnTo>
                <a:lnTo>
                  <a:pt x="1458" y="988"/>
                </a:lnTo>
                <a:lnTo>
                  <a:pt x="1458" y="988"/>
                </a:lnTo>
                <a:lnTo>
                  <a:pt x="1456" y="990"/>
                </a:lnTo>
                <a:lnTo>
                  <a:pt x="1456" y="990"/>
                </a:lnTo>
                <a:lnTo>
                  <a:pt x="1448" y="992"/>
                </a:lnTo>
                <a:lnTo>
                  <a:pt x="1442" y="994"/>
                </a:lnTo>
                <a:lnTo>
                  <a:pt x="1439" y="996"/>
                </a:lnTo>
                <a:lnTo>
                  <a:pt x="1437" y="998"/>
                </a:lnTo>
                <a:lnTo>
                  <a:pt x="1435" y="998"/>
                </a:lnTo>
                <a:lnTo>
                  <a:pt x="1433" y="998"/>
                </a:lnTo>
                <a:lnTo>
                  <a:pt x="1431" y="998"/>
                </a:lnTo>
                <a:lnTo>
                  <a:pt x="1429" y="998"/>
                </a:lnTo>
                <a:lnTo>
                  <a:pt x="1427" y="1000"/>
                </a:lnTo>
                <a:lnTo>
                  <a:pt x="1425" y="1000"/>
                </a:lnTo>
                <a:lnTo>
                  <a:pt x="1425" y="1000"/>
                </a:lnTo>
                <a:lnTo>
                  <a:pt x="1425" y="1000"/>
                </a:lnTo>
                <a:lnTo>
                  <a:pt x="1425" y="1000"/>
                </a:lnTo>
                <a:lnTo>
                  <a:pt x="1423" y="1000"/>
                </a:lnTo>
                <a:lnTo>
                  <a:pt x="1423" y="1000"/>
                </a:lnTo>
                <a:lnTo>
                  <a:pt x="1421" y="1000"/>
                </a:lnTo>
                <a:lnTo>
                  <a:pt x="1421" y="1000"/>
                </a:lnTo>
                <a:lnTo>
                  <a:pt x="1419" y="1000"/>
                </a:lnTo>
                <a:lnTo>
                  <a:pt x="1419" y="1000"/>
                </a:lnTo>
                <a:lnTo>
                  <a:pt x="1419" y="1000"/>
                </a:lnTo>
                <a:lnTo>
                  <a:pt x="1416" y="1000"/>
                </a:lnTo>
                <a:lnTo>
                  <a:pt x="1416" y="1000"/>
                </a:lnTo>
                <a:lnTo>
                  <a:pt x="1421" y="998"/>
                </a:lnTo>
                <a:lnTo>
                  <a:pt x="1421" y="998"/>
                </a:lnTo>
                <a:lnTo>
                  <a:pt x="1421" y="998"/>
                </a:lnTo>
                <a:lnTo>
                  <a:pt x="1419" y="998"/>
                </a:lnTo>
                <a:lnTo>
                  <a:pt x="1419" y="998"/>
                </a:lnTo>
                <a:lnTo>
                  <a:pt x="1419" y="998"/>
                </a:lnTo>
                <a:lnTo>
                  <a:pt x="1419" y="998"/>
                </a:lnTo>
                <a:lnTo>
                  <a:pt x="1419" y="998"/>
                </a:lnTo>
                <a:lnTo>
                  <a:pt x="1416" y="998"/>
                </a:lnTo>
                <a:lnTo>
                  <a:pt x="1416" y="998"/>
                </a:lnTo>
                <a:lnTo>
                  <a:pt x="1414" y="996"/>
                </a:lnTo>
                <a:lnTo>
                  <a:pt x="1412" y="996"/>
                </a:lnTo>
                <a:lnTo>
                  <a:pt x="1412" y="996"/>
                </a:lnTo>
                <a:lnTo>
                  <a:pt x="1410" y="996"/>
                </a:lnTo>
                <a:lnTo>
                  <a:pt x="1410" y="994"/>
                </a:lnTo>
                <a:lnTo>
                  <a:pt x="1410" y="994"/>
                </a:lnTo>
                <a:lnTo>
                  <a:pt x="1412" y="992"/>
                </a:lnTo>
                <a:lnTo>
                  <a:pt x="1412" y="992"/>
                </a:lnTo>
                <a:lnTo>
                  <a:pt x="1412" y="992"/>
                </a:lnTo>
                <a:lnTo>
                  <a:pt x="1412" y="992"/>
                </a:lnTo>
                <a:lnTo>
                  <a:pt x="1412" y="992"/>
                </a:lnTo>
                <a:lnTo>
                  <a:pt x="1412" y="992"/>
                </a:lnTo>
                <a:lnTo>
                  <a:pt x="1414" y="990"/>
                </a:lnTo>
                <a:lnTo>
                  <a:pt x="1414" y="990"/>
                </a:lnTo>
                <a:lnTo>
                  <a:pt x="1414" y="990"/>
                </a:lnTo>
                <a:lnTo>
                  <a:pt x="1414" y="990"/>
                </a:lnTo>
                <a:lnTo>
                  <a:pt x="1414" y="988"/>
                </a:lnTo>
                <a:lnTo>
                  <a:pt x="1414" y="986"/>
                </a:lnTo>
                <a:lnTo>
                  <a:pt x="1416" y="986"/>
                </a:lnTo>
                <a:lnTo>
                  <a:pt x="1416" y="986"/>
                </a:lnTo>
                <a:lnTo>
                  <a:pt x="1416" y="983"/>
                </a:lnTo>
                <a:lnTo>
                  <a:pt x="1419" y="983"/>
                </a:lnTo>
                <a:lnTo>
                  <a:pt x="1419" y="983"/>
                </a:lnTo>
                <a:lnTo>
                  <a:pt x="1419" y="983"/>
                </a:lnTo>
                <a:lnTo>
                  <a:pt x="1419" y="981"/>
                </a:lnTo>
                <a:lnTo>
                  <a:pt x="1419" y="981"/>
                </a:lnTo>
                <a:lnTo>
                  <a:pt x="1421" y="979"/>
                </a:lnTo>
                <a:lnTo>
                  <a:pt x="1421" y="979"/>
                </a:lnTo>
                <a:lnTo>
                  <a:pt x="1421" y="979"/>
                </a:lnTo>
                <a:lnTo>
                  <a:pt x="1421" y="979"/>
                </a:lnTo>
                <a:lnTo>
                  <a:pt x="1421" y="979"/>
                </a:lnTo>
                <a:lnTo>
                  <a:pt x="1421" y="979"/>
                </a:lnTo>
                <a:lnTo>
                  <a:pt x="1423" y="979"/>
                </a:lnTo>
                <a:lnTo>
                  <a:pt x="1423" y="979"/>
                </a:lnTo>
                <a:lnTo>
                  <a:pt x="1423" y="979"/>
                </a:lnTo>
                <a:lnTo>
                  <a:pt x="1423" y="981"/>
                </a:lnTo>
                <a:lnTo>
                  <a:pt x="1423" y="981"/>
                </a:lnTo>
                <a:lnTo>
                  <a:pt x="1423" y="981"/>
                </a:lnTo>
                <a:lnTo>
                  <a:pt x="1423" y="981"/>
                </a:lnTo>
                <a:lnTo>
                  <a:pt x="1425" y="981"/>
                </a:lnTo>
                <a:lnTo>
                  <a:pt x="1425" y="981"/>
                </a:lnTo>
                <a:lnTo>
                  <a:pt x="1425" y="981"/>
                </a:lnTo>
                <a:lnTo>
                  <a:pt x="1425" y="981"/>
                </a:lnTo>
                <a:lnTo>
                  <a:pt x="1425" y="983"/>
                </a:lnTo>
                <a:lnTo>
                  <a:pt x="1425" y="983"/>
                </a:lnTo>
                <a:lnTo>
                  <a:pt x="1425" y="986"/>
                </a:lnTo>
                <a:lnTo>
                  <a:pt x="1425" y="986"/>
                </a:lnTo>
                <a:lnTo>
                  <a:pt x="1423" y="986"/>
                </a:lnTo>
                <a:lnTo>
                  <a:pt x="1419" y="986"/>
                </a:lnTo>
                <a:lnTo>
                  <a:pt x="1416" y="986"/>
                </a:lnTo>
                <a:lnTo>
                  <a:pt x="1416" y="986"/>
                </a:lnTo>
                <a:lnTo>
                  <a:pt x="1416" y="986"/>
                </a:lnTo>
                <a:lnTo>
                  <a:pt x="1416" y="986"/>
                </a:lnTo>
                <a:lnTo>
                  <a:pt x="1416" y="988"/>
                </a:lnTo>
                <a:lnTo>
                  <a:pt x="1414" y="988"/>
                </a:lnTo>
                <a:lnTo>
                  <a:pt x="1416" y="990"/>
                </a:lnTo>
                <a:lnTo>
                  <a:pt x="1416" y="990"/>
                </a:lnTo>
                <a:lnTo>
                  <a:pt x="1419" y="990"/>
                </a:lnTo>
                <a:lnTo>
                  <a:pt x="1419" y="990"/>
                </a:lnTo>
                <a:lnTo>
                  <a:pt x="1421" y="990"/>
                </a:lnTo>
                <a:lnTo>
                  <a:pt x="1423" y="990"/>
                </a:lnTo>
                <a:lnTo>
                  <a:pt x="1423" y="990"/>
                </a:lnTo>
                <a:lnTo>
                  <a:pt x="1423" y="990"/>
                </a:lnTo>
                <a:lnTo>
                  <a:pt x="1425" y="992"/>
                </a:lnTo>
                <a:lnTo>
                  <a:pt x="1425" y="992"/>
                </a:lnTo>
                <a:lnTo>
                  <a:pt x="1425" y="990"/>
                </a:lnTo>
                <a:lnTo>
                  <a:pt x="1425" y="990"/>
                </a:lnTo>
                <a:lnTo>
                  <a:pt x="1425" y="988"/>
                </a:lnTo>
                <a:lnTo>
                  <a:pt x="1427" y="988"/>
                </a:lnTo>
                <a:lnTo>
                  <a:pt x="1429" y="988"/>
                </a:lnTo>
                <a:lnTo>
                  <a:pt x="1431" y="986"/>
                </a:lnTo>
                <a:lnTo>
                  <a:pt x="1433" y="986"/>
                </a:lnTo>
                <a:lnTo>
                  <a:pt x="1433" y="986"/>
                </a:lnTo>
                <a:lnTo>
                  <a:pt x="1433" y="986"/>
                </a:lnTo>
                <a:lnTo>
                  <a:pt x="1433" y="986"/>
                </a:lnTo>
                <a:lnTo>
                  <a:pt x="1433" y="986"/>
                </a:lnTo>
                <a:lnTo>
                  <a:pt x="1433" y="986"/>
                </a:lnTo>
                <a:lnTo>
                  <a:pt x="1433" y="986"/>
                </a:lnTo>
                <a:lnTo>
                  <a:pt x="1433" y="986"/>
                </a:lnTo>
                <a:lnTo>
                  <a:pt x="1433" y="983"/>
                </a:lnTo>
                <a:lnTo>
                  <a:pt x="1435" y="983"/>
                </a:lnTo>
                <a:lnTo>
                  <a:pt x="1439" y="979"/>
                </a:lnTo>
                <a:lnTo>
                  <a:pt x="1439" y="979"/>
                </a:lnTo>
                <a:lnTo>
                  <a:pt x="1442" y="979"/>
                </a:lnTo>
                <a:lnTo>
                  <a:pt x="1446" y="979"/>
                </a:lnTo>
                <a:lnTo>
                  <a:pt x="1448" y="979"/>
                </a:lnTo>
                <a:lnTo>
                  <a:pt x="1452" y="979"/>
                </a:lnTo>
                <a:lnTo>
                  <a:pt x="1454" y="981"/>
                </a:lnTo>
                <a:lnTo>
                  <a:pt x="1454" y="981"/>
                </a:lnTo>
                <a:lnTo>
                  <a:pt x="1458" y="981"/>
                </a:lnTo>
                <a:lnTo>
                  <a:pt x="1458" y="981"/>
                </a:lnTo>
                <a:lnTo>
                  <a:pt x="1458" y="981"/>
                </a:lnTo>
                <a:lnTo>
                  <a:pt x="1456" y="979"/>
                </a:lnTo>
                <a:lnTo>
                  <a:pt x="1454" y="979"/>
                </a:lnTo>
                <a:lnTo>
                  <a:pt x="1454" y="979"/>
                </a:lnTo>
                <a:lnTo>
                  <a:pt x="1454" y="979"/>
                </a:lnTo>
                <a:lnTo>
                  <a:pt x="1454" y="979"/>
                </a:lnTo>
                <a:lnTo>
                  <a:pt x="1454" y="979"/>
                </a:lnTo>
                <a:lnTo>
                  <a:pt x="1456" y="979"/>
                </a:lnTo>
                <a:lnTo>
                  <a:pt x="1456" y="977"/>
                </a:lnTo>
                <a:lnTo>
                  <a:pt x="1456" y="977"/>
                </a:lnTo>
                <a:lnTo>
                  <a:pt x="1458" y="977"/>
                </a:lnTo>
                <a:lnTo>
                  <a:pt x="1460" y="977"/>
                </a:lnTo>
                <a:lnTo>
                  <a:pt x="1465" y="975"/>
                </a:lnTo>
                <a:lnTo>
                  <a:pt x="1465" y="975"/>
                </a:lnTo>
                <a:lnTo>
                  <a:pt x="1465" y="975"/>
                </a:lnTo>
                <a:lnTo>
                  <a:pt x="1467" y="975"/>
                </a:lnTo>
                <a:lnTo>
                  <a:pt x="1469" y="975"/>
                </a:lnTo>
                <a:lnTo>
                  <a:pt x="1471" y="975"/>
                </a:lnTo>
                <a:lnTo>
                  <a:pt x="1471" y="975"/>
                </a:lnTo>
                <a:lnTo>
                  <a:pt x="1473" y="975"/>
                </a:lnTo>
                <a:lnTo>
                  <a:pt x="1473" y="975"/>
                </a:lnTo>
                <a:lnTo>
                  <a:pt x="1475" y="975"/>
                </a:lnTo>
                <a:lnTo>
                  <a:pt x="1475" y="975"/>
                </a:lnTo>
                <a:lnTo>
                  <a:pt x="1475" y="973"/>
                </a:lnTo>
                <a:lnTo>
                  <a:pt x="1475" y="973"/>
                </a:lnTo>
                <a:lnTo>
                  <a:pt x="1473" y="973"/>
                </a:lnTo>
                <a:lnTo>
                  <a:pt x="1473" y="973"/>
                </a:lnTo>
                <a:lnTo>
                  <a:pt x="1473" y="973"/>
                </a:lnTo>
                <a:lnTo>
                  <a:pt x="1473" y="971"/>
                </a:lnTo>
                <a:lnTo>
                  <a:pt x="1473" y="971"/>
                </a:lnTo>
                <a:lnTo>
                  <a:pt x="1475" y="971"/>
                </a:lnTo>
                <a:lnTo>
                  <a:pt x="1475" y="973"/>
                </a:lnTo>
                <a:lnTo>
                  <a:pt x="1475" y="973"/>
                </a:lnTo>
                <a:lnTo>
                  <a:pt x="1475" y="973"/>
                </a:lnTo>
                <a:lnTo>
                  <a:pt x="1475" y="975"/>
                </a:lnTo>
                <a:lnTo>
                  <a:pt x="1475" y="975"/>
                </a:lnTo>
                <a:lnTo>
                  <a:pt x="1477" y="975"/>
                </a:lnTo>
                <a:lnTo>
                  <a:pt x="1475" y="977"/>
                </a:lnTo>
                <a:close/>
                <a:moveTo>
                  <a:pt x="1465" y="965"/>
                </a:moveTo>
                <a:lnTo>
                  <a:pt x="1465" y="965"/>
                </a:lnTo>
                <a:lnTo>
                  <a:pt x="1467" y="962"/>
                </a:lnTo>
                <a:lnTo>
                  <a:pt x="1467" y="962"/>
                </a:lnTo>
                <a:lnTo>
                  <a:pt x="1467" y="962"/>
                </a:lnTo>
                <a:lnTo>
                  <a:pt x="1467" y="962"/>
                </a:lnTo>
                <a:lnTo>
                  <a:pt x="1469" y="962"/>
                </a:lnTo>
                <a:lnTo>
                  <a:pt x="1469" y="962"/>
                </a:lnTo>
                <a:lnTo>
                  <a:pt x="1471" y="960"/>
                </a:lnTo>
                <a:lnTo>
                  <a:pt x="1473" y="960"/>
                </a:lnTo>
                <a:lnTo>
                  <a:pt x="1473" y="958"/>
                </a:lnTo>
                <a:lnTo>
                  <a:pt x="1475" y="958"/>
                </a:lnTo>
                <a:lnTo>
                  <a:pt x="1477" y="958"/>
                </a:lnTo>
                <a:lnTo>
                  <a:pt x="1479" y="958"/>
                </a:lnTo>
                <a:lnTo>
                  <a:pt x="1481" y="956"/>
                </a:lnTo>
                <a:lnTo>
                  <a:pt x="1481" y="958"/>
                </a:lnTo>
                <a:lnTo>
                  <a:pt x="1481" y="956"/>
                </a:lnTo>
                <a:lnTo>
                  <a:pt x="1483" y="956"/>
                </a:lnTo>
                <a:lnTo>
                  <a:pt x="1486" y="956"/>
                </a:lnTo>
                <a:lnTo>
                  <a:pt x="1488" y="956"/>
                </a:lnTo>
                <a:lnTo>
                  <a:pt x="1490" y="956"/>
                </a:lnTo>
                <a:lnTo>
                  <a:pt x="1492" y="956"/>
                </a:lnTo>
                <a:lnTo>
                  <a:pt x="1492" y="956"/>
                </a:lnTo>
                <a:lnTo>
                  <a:pt x="1492" y="954"/>
                </a:lnTo>
                <a:lnTo>
                  <a:pt x="1494" y="954"/>
                </a:lnTo>
                <a:lnTo>
                  <a:pt x="1494" y="954"/>
                </a:lnTo>
                <a:lnTo>
                  <a:pt x="1496" y="956"/>
                </a:lnTo>
                <a:lnTo>
                  <a:pt x="1496" y="956"/>
                </a:lnTo>
                <a:lnTo>
                  <a:pt x="1494" y="956"/>
                </a:lnTo>
                <a:lnTo>
                  <a:pt x="1496" y="956"/>
                </a:lnTo>
                <a:lnTo>
                  <a:pt x="1496" y="956"/>
                </a:lnTo>
                <a:lnTo>
                  <a:pt x="1496" y="956"/>
                </a:lnTo>
                <a:lnTo>
                  <a:pt x="1498" y="956"/>
                </a:lnTo>
                <a:lnTo>
                  <a:pt x="1500" y="956"/>
                </a:lnTo>
                <a:lnTo>
                  <a:pt x="1498" y="956"/>
                </a:lnTo>
                <a:lnTo>
                  <a:pt x="1498" y="956"/>
                </a:lnTo>
                <a:lnTo>
                  <a:pt x="1498" y="956"/>
                </a:lnTo>
                <a:lnTo>
                  <a:pt x="1498" y="956"/>
                </a:lnTo>
                <a:lnTo>
                  <a:pt x="1500" y="956"/>
                </a:lnTo>
                <a:lnTo>
                  <a:pt x="1500" y="956"/>
                </a:lnTo>
                <a:lnTo>
                  <a:pt x="1500" y="956"/>
                </a:lnTo>
                <a:lnTo>
                  <a:pt x="1500" y="958"/>
                </a:lnTo>
                <a:lnTo>
                  <a:pt x="1500" y="958"/>
                </a:lnTo>
                <a:lnTo>
                  <a:pt x="1500" y="958"/>
                </a:lnTo>
                <a:lnTo>
                  <a:pt x="1502" y="958"/>
                </a:lnTo>
                <a:lnTo>
                  <a:pt x="1504" y="956"/>
                </a:lnTo>
                <a:lnTo>
                  <a:pt x="1504" y="956"/>
                </a:lnTo>
                <a:lnTo>
                  <a:pt x="1504" y="956"/>
                </a:lnTo>
                <a:lnTo>
                  <a:pt x="1504" y="956"/>
                </a:lnTo>
                <a:lnTo>
                  <a:pt x="1502" y="956"/>
                </a:lnTo>
                <a:lnTo>
                  <a:pt x="1502" y="956"/>
                </a:lnTo>
                <a:lnTo>
                  <a:pt x="1502" y="956"/>
                </a:lnTo>
                <a:lnTo>
                  <a:pt x="1502" y="956"/>
                </a:lnTo>
                <a:lnTo>
                  <a:pt x="1504" y="954"/>
                </a:lnTo>
                <a:lnTo>
                  <a:pt x="1504" y="954"/>
                </a:lnTo>
                <a:lnTo>
                  <a:pt x="1504" y="954"/>
                </a:lnTo>
                <a:lnTo>
                  <a:pt x="1504" y="954"/>
                </a:lnTo>
                <a:lnTo>
                  <a:pt x="1504" y="954"/>
                </a:lnTo>
                <a:lnTo>
                  <a:pt x="1502" y="954"/>
                </a:lnTo>
                <a:lnTo>
                  <a:pt x="1502" y="954"/>
                </a:lnTo>
                <a:lnTo>
                  <a:pt x="1502" y="954"/>
                </a:lnTo>
                <a:lnTo>
                  <a:pt x="1502" y="954"/>
                </a:lnTo>
                <a:lnTo>
                  <a:pt x="1502" y="952"/>
                </a:lnTo>
                <a:lnTo>
                  <a:pt x="1498" y="954"/>
                </a:lnTo>
                <a:lnTo>
                  <a:pt x="1498" y="954"/>
                </a:lnTo>
                <a:lnTo>
                  <a:pt x="1498" y="954"/>
                </a:lnTo>
                <a:lnTo>
                  <a:pt x="1498" y="954"/>
                </a:lnTo>
                <a:lnTo>
                  <a:pt x="1498" y="954"/>
                </a:lnTo>
                <a:lnTo>
                  <a:pt x="1498" y="954"/>
                </a:lnTo>
                <a:lnTo>
                  <a:pt x="1498" y="954"/>
                </a:lnTo>
                <a:lnTo>
                  <a:pt x="1498" y="954"/>
                </a:lnTo>
                <a:lnTo>
                  <a:pt x="1498" y="954"/>
                </a:lnTo>
                <a:lnTo>
                  <a:pt x="1498" y="952"/>
                </a:lnTo>
                <a:lnTo>
                  <a:pt x="1498" y="954"/>
                </a:lnTo>
                <a:lnTo>
                  <a:pt x="1496" y="954"/>
                </a:lnTo>
                <a:lnTo>
                  <a:pt x="1494" y="954"/>
                </a:lnTo>
                <a:lnTo>
                  <a:pt x="1494" y="954"/>
                </a:lnTo>
                <a:lnTo>
                  <a:pt x="1496" y="954"/>
                </a:lnTo>
                <a:lnTo>
                  <a:pt x="1498" y="952"/>
                </a:lnTo>
                <a:lnTo>
                  <a:pt x="1498" y="952"/>
                </a:lnTo>
                <a:lnTo>
                  <a:pt x="1498" y="952"/>
                </a:lnTo>
                <a:lnTo>
                  <a:pt x="1500" y="952"/>
                </a:lnTo>
                <a:lnTo>
                  <a:pt x="1500" y="952"/>
                </a:lnTo>
                <a:lnTo>
                  <a:pt x="1500" y="952"/>
                </a:lnTo>
                <a:lnTo>
                  <a:pt x="1500" y="952"/>
                </a:lnTo>
                <a:lnTo>
                  <a:pt x="1502" y="952"/>
                </a:lnTo>
                <a:lnTo>
                  <a:pt x="1502" y="952"/>
                </a:lnTo>
                <a:lnTo>
                  <a:pt x="1502" y="952"/>
                </a:lnTo>
                <a:lnTo>
                  <a:pt x="1502" y="952"/>
                </a:lnTo>
                <a:lnTo>
                  <a:pt x="1504" y="952"/>
                </a:lnTo>
                <a:lnTo>
                  <a:pt x="1504" y="952"/>
                </a:lnTo>
                <a:lnTo>
                  <a:pt x="1504" y="952"/>
                </a:lnTo>
                <a:lnTo>
                  <a:pt x="1502" y="954"/>
                </a:lnTo>
                <a:lnTo>
                  <a:pt x="1502" y="954"/>
                </a:lnTo>
                <a:lnTo>
                  <a:pt x="1502" y="954"/>
                </a:lnTo>
                <a:lnTo>
                  <a:pt x="1502" y="954"/>
                </a:lnTo>
                <a:lnTo>
                  <a:pt x="1502" y="954"/>
                </a:lnTo>
                <a:lnTo>
                  <a:pt x="1507" y="952"/>
                </a:lnTo>
                <a:lnTo>
                  <a:pt x="1507" y="952"/>
                </a:lnTo>
                <a:lnTo>
                  <a:pt x="1509" y="952"/>
                </a:lnTo>
                <a:lnTo>
                  <a:pt x="1511" y="952"/>
                </a:lnTo>
                <a:lnTo>
                  <a:pt x="1511" y="952"/>
                </a:lnTo>
                <a:lnTo>
                  <a:pt x="1513" y="950"/>
                </a:lnTo>
                <a:lnTo>
                  <a:pt x="1517" y="950"/>
                </a:lnTo>
                <a:lnTo>
                  <a:pt x="1519" y="948"/>
                </a:lnTo>
                <a:lnTo>
                  <a:pt x="1519" y="948"/>
                </a:lnTo>
                <a:lnTo>
                  <a:pt x="1521" y="948"/>
                </a:lnTo>
                <a:lnTo>
                  <a:pt x="1521" y="948"/>
                </a:lnTo>
                <a:lnTo>
                  <a:pt x="1521" y="948"/>
                </a:lnTo>
                <a:lnTo>
                  <a:pt x="1521" y="948"/>
                </a:lnTo>
                <a:lnTo>
                  <a:pt x="1519" y="948"/>
                </a:lnTo>
                <a:lnTo>
                  <a:pt x="1515" y="952"/>
                </a:lnTo>
                <a:lnTo>
                  <a:pt x="1513" y="954"/>
                </a:lnTo>
                <a:lnTo>
                  <a:pt x="1513" y="954"/>
                </a:lnTo>
                <a:lnTo>
                  <a:pt x="1513" y="954"/>
                </a:lnTo>
                <a:lnTo>
                  <a:pt x="1513" y="954"/>
                </a:lnTo>
                <a:lnTo>
                  <a:pt x="1515" y="954"/>
                </a:lnTo>
                <a:lnTo>
                  <a:pt x="1515" y="954"/>
                </a:lnTo>
                <a:lnTo>
                  <a:pt x="1515" y="954"/>
                </a:lnTo>
                <a:lnTo>
                  <a:pt x="1515" y="954"/>
                </a:lnTo>
                <a:lnTo>
                  <a:pt x="1515" y="956"/>
                </a:lnTo>
                <a:lnTo>
                  <a:pt x="1515" y="956"/>
                </a:lnTo>
                <a:lnTo>
                  <a:pt x="1515" y="956"/>
                </a:lnTo>
                <a:lnTo>
                  <a:pt x="1517" y="956"/>
                </a:lnTo>
                <a:lnTo>
                  <a:pt x="1517" y="956"/>
                </a:lnTo>
                <a:lnTo>
                  <a:pt x="1515" y="956"/>
                </a:lnTo>
                <a:lnTo>
                  <a:pt x="1515" y="956"/>
                </a:lnTo>
                <a:lnTo>
                  <a:pt x="1515" y="958"/>
                </a:lnTo>
                <a:lnTo>
                  <a:pt x="1515" y="958"/>
                </a:lnTo>
                <a:lnTo>
                  <a:pt x="1515" y="958"/>
                </a:lnTo>
                <a:lnTo>
                  <a:pt x="1515" y="958"/>
                </a:lnTo>
                <a:lnTo>
                  <a:pt x="1513" y="958"/>
                </a:lnTo>
                <a:lnTo>
                  <a:pt x="1513" y="958"/>
                </a:lnTo>
                <a:lnTo>
                  <a:pt x="1513" y="958"/>
                </a:lnTo>
                <a:lnTo>
                  <a:pt x="1515" y="958"/>
                </a:lnTo>
                <a:lnTo>
                  <a:pt x="1515" y="960"/>
                </a:lnTo>
                <a:lnTo>
                  <a:pt x="1515" y="960"/>
                </a:lnTo>
                <a:lnTo>
                  <a:pt x="1515" y="962"/>
                </a:lnTo>
                <a:lnTo>
                  <a:pt x="1515" y="962"/>
                </a:lnTo>
                <a:lnTo>
                  <a:pt x="1515" y="962"/>
                </a:lnTo>
                <a:lnTo>
                  <a:pt x="1515" y="962"/>
                </a:lnTo>
                <a:lnTo>
                  <a:pt x="1515" y="962"/>
                </a:lnTo>
                <a:lnTo>
                  <a:pt x="1515" y="962"/>
                </a:lnTo>
                <a:lnTo>
                  <a:pt x="1515" y="965"/>
                </a:lnTo>
                <a:lnTo>
                  <a:pt x="1513" y="965"/>
                </a:lnTo>
                <a:lnTo>
                  <a:pt x="1513" y="965"/>
                </a:lnTo>
                <a:lnTo>
                  <a:pt x="1511" y="965"/>
                </a:lnTo>
                <a:lnTo>
                  <a:pt x="1509" y="965"/>
                </a:lnTo>
                <a:lnTo>
                  <a:pt x="1509" y="967"/>
                </a:lnTo>
                <a:lnTo>
                  <a:pt x="1507" y="967"/>
                </a:lnTo>
                <a:lnTo>
                  <a:pt x="1507" y="967"/>
                </a:lnTo>
                <a:lnTo>
                  <a:pt x="1507" y="967"/>
                </a:lnTo>
                <a:lnTo>
                  <a:pt x="1504" y="967"/>
                </a:lnTo>
                <a:lnTo>
                  <a:pt x="1504" y="969"/>
                </a:lnTo>
                <a:lnTo>
                  <a:pt x="1504" y="969"/>
                </a:lnTo>
                <a:lnTo>
                  <a:pt x="1504" y="969"/>
                </a:lnTo>
                <a:lnTo>
                  <a:pt x="1504" y="969"/>
                </a:lnTo>
                <a:lnTo>
                  <a:pt x="1502" y="969"/>
                </a:lnTo>
                <a:lnTo>
                  <a:pt x="1498" y="969"/>
                </a:lnTo>
                <a:lnTo>
                  <a:pt x="1496" y="969"/>
                </a:lnTo>
                <a:lnTo>
                  <a:pt x="1496" y="969"/>
                </a:lnTo>
                <a:lnTo>
                  <a:pt x="1494" y="969"/>
                </a:lnTo>
                <a:lnTo>
                  <a:pt x="1494" y="967"/>
                </a:lnTo>
                <a:lnTo>
                  <a:pt x="1492" y="967"/>
                </a:lnTo>
                <a:lnTo>
                  <a:pt x="1486" y="967"/>
                </a:lnTo>
                <a:lnTo>
                  <a:pt x="1481" y="967"/>
                </a:lnTo>
                <a:lnTo>
                  <a:pt x="1479" y="967"/>
                </a:lnTo>
                <a:lnTo>
                  <a:pt x="1473" y="969"/>
                </a:lnTo>
                <a:lnTo>
                  <a:pt x="1471" y="969"/>
                </a:lnTo>
                <a:lnTo>
                  <a:pt x="1471" y="969"/>
                </a:lnTo>
                <a:lnTo>
                  <a:pt x="1469" y="969"/>
                </a:lnTo>
                <a:lnTo>
                  <a:pt x="1469" y="969"/>
                </a:lnTo>
                <a:lnTo>
                  <a:pt x="1467" y="969"/>
                </a:lnTo>
                <a:lnTo>
                  <a:pt x="1465" y="969"/>
                </a:lnTo>
                <a:lnTo>
                  <a:pt x="1465" y="969"/>
                </a:lnTo>
                <a:lnTo>
                  <a:pt x="1463" y="969"/>
                </a:lnTo>
                <a:lnTo>
                  <a:pt x="1463" y="967"/>
                </a:lnTo>
                <a:lnTo>
                  <a:pt x="1465" y="965"/>
                </a:lnTo>
                <a:close/>
                <a:moveTo>
                  <a:pt x="1287" y="906"/>
                </a:moveTo>
                <a:lnTo>
                  <a:pt x="1287" y="906"/>
                </a:lnTo>
                <a:lnTo>
                  <a:pt x="1293" y="902"/>
                </a:lnTo>
                <a:lnTo>
                  <a:pt x="1297" y="897"/>
                </a:lnTo>
                <a:lnTo>
                  <a:pt x="1303" y="893"/>
                </a:lnTo>
                <a:lnTo>
                  <a:pt x="1305" y="891"/>
                </a:lnTo>
                <a:lnTo>
                  <a:pt x="1307" y="889"/>
                </a:lnTo>
                <a:lnTo>
                  <a:pt x="1314" y="887"/>
                </a:lnTo>
                <a:lnTo>
                  <a:pt x="1316" y="887"/>
                </a:lnTo>
                <a:lnTo>
                  <a:pt x="1320" y="885"/>
                </a:lnTo>
                <a:lnTo>
                  <a:pt x="1320" y="885"/>
                </a:lnTo>
                <a:lnTo>
                  <a:pt x="1322" y="885"/>
                </a:lnTo>
                <a:lnTo>
                  <a:pt x="1322" y="885"/>
                </a:lnTo>
                <a:lnTo>
                  <a:pt x="1322" y="885"/>
                </a:lnTo>
                <a:lnTo>
                  <a:pt x="1322" y="883"/>
                </a:lnTo>
                <a:lnTo>
                  <a:pt x="1324" y="883"/>
                </a:lnTo>
                <a:lnTo>
                  <a:pt x="1324" y="883"/>
                </a:lnTo>
                <a:lnTo>
                  <a:pt x="1326" y="881"/>
                </a:lnTo>
                <a:lnTo>
                  <a:pt x="1326" y="881"/>
                </a:lnTo>
                <a:lnTo>
                  <a:pt x="1326" y="881"/>
                </a:lnTo>
                <a:lnTo>
                  <a:pt x="1326" y="879"/>
                </a:lnTo>
                <a:lnTo>
                  <a:pt x="1328" y="879"/>
                </a:lnTo>
                <a:lnTo>
                  <a:pt x="1328" y="879"/>
                </a:lnTo>
                <a:lnTo>
                  <a:pt x="1328" y="876"/>
                </a:lnTo>
                <a:lnTo>
                  <a:pt x="1328" y="876"/>
                </a:lnTo>
                <a:lnTo>
                  <a:pt x="1328" y="876"/>
                </a:lnTo>
                <a:lnTo>
                  <a:pt x="1331" y="874"/>
                </a:lnTo>
                <a:lnTo>
                  <a:pt x="1335" y="872"/>
                </a:lnTo>
                <a:lnTo>
                  <a:pt x="1335" y="874"/>
                </a:lnTo>
                <a:lnTo>
                  <a:pt x="1333" y="874"/>
                </a:lnTo>
                <a:lnTo>
                  <a:pt x="1333" y="876"/>
                </a:lnTo>
                <a:lnTo>
                  <a:pt x="1333" y="876"/>
                </a:lnTo>
                <a:lnTo>
                  <a:pt x="1333" y="876"/>
                </a:lnTo>
                <a:lnTo>
                  <a:pt x="1333" y="879"/>
                </a:lnTo>
                <a:lnTo>
                  <a:pt x="1333" y="879"/>
                </a:lnTo>
                <a:lnTo>
                  <a:pt x="1335" y="876"/>
                </a:lnTo>
                <a:lnTo>
                  <a:pt x="1335" y="876"/>
                </a:lnTo>
                <a:lnTo>
                  <a:pt x="1335" y="876"/>
                </a:lnTo>
                <a:lnTo>
                  <a:pt x="1335" y="874"/>
                </a:lnTo>
                <a:lnTo>
                  <a:pt x="1335" y="874"/>
                </a:lnTo>
                <a:lnTo>
                  <a:pt x="1337" y="874"/>
                </a:lnTo>
                <a:lnTo>
                  <a:pt x="1337" y="874"/>
                </a:lnTo>
                <a:lnTo>
                  <a:pt x="1337" y="872"/>
                </a:lnTo>
                <a:lnTo>
                  <a:pt x="1337" y="872"/>
                </a:lnTo>
                <a:lnTo>
                  <a:pt x="1337" y="872"/>
                </a:lnTo>
                <a:lnTo>
                  <a:pt x="1337" y="872"/>
                </a:lnTo>
                <a:lnTo>
                  <a:pt x="1337" y="872"/>
                </a:lnTo>
                <a:lnTo>
                  <a:pt x="1337" y="870"/>
                </a:lnTo>
                <a:lnTo>
                  <a:pt x="1337" y="870"/>
                </a:lnTo>
                <a:lnTo>
                  <a:pt x="1339" y="868"/>
                </a:lnTo>
                <a:lnTo>
                  <a:pt x="1339" y="868"/>
                </a:lnTo>
                <a:lnTo>
                  <a:pt x="1339" y="868"/>
                </a:lnTo>
                <a:lnTo>
                  <a:pt x="1341" y="868"/>
                </a:lnTo>
                <a:lnTo>
                  <a:pt x="1341" y="870"/>
                </a:lnTo>
                <a:lnTo>
                  <a:pt x="1341" y="870"/>
                </a:lnTo>
                <a:lnTo>
                  <a:pt x="1341" y="870"/>
                </a:lnTo>
                <a:lnTo>
                  <a:pt x="1339" y="872"/>
                </a:lnTo>
                <a:lnTo>
                  <a:pt x="1337" y="874"/>
                </a:lnTo>
                <a:lnTo>
                  <a:pt x="1337" y="874"/>
                </a:lnTo>
                <a:lnTo>
                  <a:pt x="1337" y="874"/>
                </a:lnTo>
                <a:lnTo>
                  <a:pt x="1337" y="876"/>
                </a:lnTo>
                <a:lnTo>
                  <a:pt x="1337" y="876"/>
                </a:lnTo>
                <a:lnTo>
                  <a:pt x="1339" y="874"/>
                </a:lnTo>
                <a:lnTo>
                  <a:pt x="1339" y="874"/>
                </a:lnTo>
                <a:lnTo>
                  <a:pt x="1339" y="874"/>
                </a:lnTo>
                <a:lnTo>
                  <a:pt x="1339" y="874"/>
                </a:lnTo>
                <a:lnTo>
                  <a:pt x="1339" y="874"/>
                </a:lnTo>
                <a:lnTo>
                  <a:pt x="1339" y="874"/>
                </a:lnTo>
                <a:lnTo>
                  <a:pt x="1339" y="874"/>
                </a:lnTo>
                <a:lnTo>
                  <a:pt x="1341" y="874"/>
                </a:lnTo>
                <a:lnTo>
                  <a:pt x="1341" y="872"/>
                </a:lnTo>
                <a:lnTo>
                  <a:pt x="1341" y="872"/>
                </a:lnTo>
                <a:lnTo>
                  <a:pt x="1341" y="872"/>
                </a:lnTo>
                <a:lnTo>
                  <a:pt x="1343" y="872"/>
                </a:lnTo>
                <a:lnTo>
                  <a:pt x="1343" y="870"/>
                </a:lnTo>
                <a:lnTo>
                  <a:pt x="1343" y="870"/>
                </a:lnTo>
                <a:lnTo>
                  <a:pt x="1343" y="868"/>
                </a:lnTo>
                <a:lnTo>
                  <a:pt x="1341" y="868"/>
                </a:lnTo>
                <a:lnTo>
                  <a:pt x="1341" y="866"/>
                </a:lnTo>
                <a:lnTo>
                  <a:pt x="1341" y="866"/>
                </a:lnTo>
                <a:lnTo>
                  <a:pt x="1341" y="866"/>
                </a:lnTo>
                <a:lnTo>
                  <a:pt x="1341" y="866"/>
                </a:lnTo>
                <a:lnTo>
                  <a:pt x="1343" y="866"/>
                </a:lnTo>
                <a:lnTo>
                  <a:pt x="1343" y="866"/>
                </a:lnTo>
                <a:lnTo>
                  <a:pt x="1343" y="866"/>
                </a:lnTo>
                <a:lnTo>
                  <a:pt x="1345" y="866"/>
                </a:lnTo>
                <a:lnTo>
                  <a:pt x="1345" y="866"/>
                </a:lnTo>
                <a:lnTo>
                  <a:pt x="1345" y="866"/>
                </a:lnTo>
                <a:lnTo>
                  <a:pt x="1349" y="866"/>
                </a:lnTo>
                <a:lnTo>
                  <a:pt x="1349" y="868"/>
                </a:lnTo>
                <a:lnTo>
                  <a:pt x="1351" y="868"/>
                </a:lnTo>
                <a:lnTo>
                  <a:pt x="1351" y="868"/>
                </a:lnTo>
                <a:lnTo>
                  <a:pt x="1351" y="868"/>
                </a:lnTo>
                <a:lnTo>
                  <a:pt x="1351" y="868"/>
                </a:lnTo>
                <a:lnTo>
                  <a:pt x="1354" y="868"/>
                </a:lnTo>
                <a:lnTo>
                  <a:pt x="1354" y="868"/>
                </a:lnTo>
                <a:lnTo>
                  <a:pt x="1356" y="870"/>
                </a:lnTo>
                <a:lnTo>
                  <a:pt x="1356" y="870"/>
                </a:lnTo>
                <a:lnTo>
                  <a:pt x="1358" y="870"/>
                </a:lnTo>
                <a:lnTo>
                  <a:pt x="1360" y="870"/>
                </a:lnTo>
                <a:lnTo>
                  <a:pt x="1362" y="870"/>
                </a:lnTo>
                <a:lnTo>
                  <a:pt x="1362" y="870"/>
                </a:lnTo>
                <a:lnTo>
                  <a:pt x="1364" y="870"/>
                </a:lnTo>
                <a:lnTo>
                  <a:pt x="1364" y="868"/>
                </a:lnTo>
                <a:lnTo>
                  <a:pt x="1364" y="870"/>
                </a:lnTo>
                <a:lnTo>
                  <a:pt x="1364" y="870"/>
                </a:lnTo>
                <a:lnTo>
                  <a:pt x="1366" y="870"/>
                </a:lnTo>
                <a:lnTo>
                  <a:pt x="1368" y="870"/>
                </a:lnTo>
                <a:lnTo>
                  <a:pt x="1368" y="870"/>
                </a:lnTo>
                <a:lnTo>
                  <a:pt x="1368" y="870"/>
                </a:lnTo>
                <a:lnTo>
                  <a:pt x="1368" y="870"/>
                </a:lnTo>
                <a:lnTo>
                  <a:pt x="1368" y="870"/>
                </a:lnTo>
                <a:lnTo>
                  <a:pt x="1368" y="872"/>
                </a:lnTo>
                <a:lnTo>
                  <a:pt x="1370" y="872"/>
                </a:lnTo>
                <a:lnTo>
                  <a:pt x="1370" y="872"/>
                </a:lnTo>
                <a:lnTo>
                  <a:pt x="1370" y="874"/>
                </a:lnTo>
                <a:lnTo>
                  <a:pt x="1370" y="874"/>
                </a:lnTo>
                <a:lnTo>
                  <a:pt x="1370" y="876"/>
                </a:lnTo>
                <a:lnTo>
                  <a:pt x="1370" y="876"/>
                </a:lnTo>
                <a:lnTo>
                  <a:pt x="1370" y="876"/>
                </a:lnTo>
                <a:lnTo>
                  <a:pt x="1372" y="879"/>
                </a:lnTo>
                <a:lnTo>
                  <a:pt x="1372" y="881"/>
                </a:lnTo>
                <a:lnTo>
                  <a:pt x="1375" y="881"/>
                </a:lnTo>
                <a:lnTo>
                  <a:pt x="1375" y="883"/>
                </a:lnTo>
                <a:lnTo>
                  <a:pt x="1377" y="885"/>
                </a:lnTo>
                <a:lnTo>
                  <a:pt x="1379" y="885"/>
                </a:lnTo>
                <a:lnTo>
                  <a:pt x="1381" y="885"/>
                </a:lnTo>
                <a:lnTo>
                  <a:pt x="1383" y="885"/>
                </a:lnTo>
                <a:lnTo>
                  <a:pt x="1385" y="885"/>
                </a:lnTo>
                <a:lnTo>
                  <a:pt x="1389" y="885"/>
                </a:lnTo>
                <a:lnTo>
                  <a:pt x="1391" y="885"/>
                </a:lnTo>
                <a:lnTo>
                  <a:pt x="1391" y="885"/>
                </a:lnTo>
                <a:lnTo>
                  <a:pt x="1389" y="885"/>
                </a:lnTo>
                <a:lnTo>
                  <a:pt x="1389" y="887"/>
                </a:lnTo>
                <a:lnTo>
                  <a:pt x="1389" y="887"/>
                </a:lnTo>
                <a:lnTo>
                  <a:pt x="1389" y="887"/>
                </a:lnTo>
                <a:lnTo>
                  <a:pt x="1389" y="889"/>
                </a:lnTo>
                <a:lnTo>
                  <a:pt x="1389" y="889"/>
                </a:lnTo>
                <a:lnTo>
                  <a:pt x="1389" y="889"/>
                </a:lnTo>
                <a:lnTo>
                  <a:pt x="1389" y="889"/>
                </a:lnTo>
                <a:lnTo>
                  <a:pt x="1387" y="891"/>
                </a:lnTo>
                <a:lnTo>
                  <a:pt x="1389" y="891"/>
                </a:lnTo>
                <a:lnTo>
                  <a:pt x="1389" y="893"/>
                </a:lnTo>
                <a:lnTo>
                  <a:pt x="1391" y="893"/>
                </a:lnTo>
                <a:lnTo>
                  <a:pt x="1391" y="893"/>
                </a:lnTo>
                <a:lnTo>
                  <a:pt x="1393" y="895"/>
                </a:lnTo>
                <a:lnTo>
                  <a:pt x="1393" y="895"/>
                </a:lnTo>
                <a:lnTo>
                  <a:pt x="1393" y="895"/>
                </a:lnTo>
                <a:lnTo>
                  <a:pt x="1393" y="895"/>
                </a:lnTo>
                <a:lnTo>
                  <a:pt x="1393" y="895"/>
                </a:lnTo>
                <a:lnTo>
                  <a:pt x="1393" y="895"/>
                </a:lnTo>
                <a:lnTo>
                  <a:pt x="1393" y="897"/>
                </a:lnTo>
                <a:lnTo>
                  <a:pt x="1393" y="900"/>
                </a:lnTo>
                <a:lnTo>
                  <a:pt x="1391" y="900"/>
                </a:lnTo>
                <a:lnTo>
                  <a:pt x="1393" y="900"/>
                </a:lnTo>
                <a:lnTo>
                  <a:pt x="1391" y="902"/>
                </a:lnTo>
                <a:lnTo>
                  <a:pt x="1391" y="902"/>
                </a:lnTo>
                <a:lnTo>
                  <a:pt x="1391" y="902"/>
                </a:lnTo>
                <a:lnTo>
                  <a:pt x="1393" y="904"/>
                </a:lnTo>
                <a:lnTo>
                  <a:pt x="1393" y="904"/>
                </a:lnTo>
                <a:lnTo>
                  <a:pt x="1393" y="904"/>
                </a:lnTo>
                <a:lnTo>
                  <a:pt x="1393" y="904"/>
                </a:lnTo>
                <a:lnTo>
                  <a:pt x="1395" y="904"/>
                </a:lnTo>
                <a:lnTo>
                  <a:pt x="1395" y="904"/>
                </a:lnTo>
                <a:lnTo>
                  <a:pt x="1395" y="904"/>
                </a:lnTo>
                <a:lnTo>
                  <a:pt x="1398" y="904"/>
                </a:lnTo>
                <a:lnTo>
                  <a:pt x="1398" y="904"/>
                </a:lnTo>
                <a:lnTo>
                  <a:pt x="1398" y="904"/>
                </a:lnTo>
                <a:lnTo>
                  <a:pt x="1398" y="906"/>
                </a:lnTo>
                <a:lnTo>
                  <a:pt x="1395" y="906"/>
                </a:lnTo>
                <a:lnTo>
                  <a:pt x="1395" y="906"/>
                </a:lnTo>
                <a:lnTo>
                  <a:pt x="1395" y="906"/>
                </a:lnTo>
                <a:lnTo>
                  <a:pt x="1395" y="908"/>
                </a:lnTo>
                <a:lnTo>
                  <a:pt x="1395" y="908"/>
                </a:lnTo>
                <a:lnTo>
                  <a:pt x="1395" y="908"/>
                </a:lnTo>
                <a:lnTo>
                  <a:pt x="1395" y="908"/>
                </a:lnTo>
                <a:lnTo>
                  <a:pt x="1395" y="906"/>
                </a:lnTo>
                <a:lnTo>
                  <a:pt x="1395" y="906"/>
                </a:lnTo>
                <a:lnTo>
                  <a:pt x="1395" y="908"/>
                </a:lnTo>
                <a:lnTo>
                  <a:pt x="1395" y="908"/>
                </a:lnTo>
                <a:lnTo>
                  <a:pt x="1395" y="910"/>
                </a:lnTo>
                <a:lnTo>
                  <a:pt x="1395" y="910"/>
                </a:lnTo>
                <a:lnTo>
                  <a:pt x="1395" y="910"/>
                </a:lnTo>
                <a:lnTo>
                  <a:pt x="1395" y="912"/>
                </a:lnTo>
                <a:lnTo>
                  <a:pt x="1395" y="912"/>
                </a:lnTo>
                <a:lnTo>
                  <a:pt x="1395" y="910"/>
                </a:lnTo>
                <a:lnTo>
                  <a:pt x="1395" y="910"/>
                </a:lnTo>
                <a:lnTo>
                  <a:pt x="1398" y="910"/>
                </a:lnTo>
                <a:lnTo>
                  <a:pt x="1400" y="910"/>
                </a:lnTo>
                <a:lnTo>
                  <a:pt x="1400" y="910"/>
                </a:lnTo>
                <a:lnTo>
                  <a:pt x="1402" y="910"/>
                </a:lnTo>
                <a:lnTo>
                  <a:pt x="1402" y="910"/>
                </a:lnTo>
                <a:lnTo>
                  <a:pt x="1402" y="912"/>
                </a:lnTo>
                <a:lnTo>
                  <a:pt x="1402" y="912"/>
                </a:lnTo>
                <a:lnTo>
                  <a:pt x="1402" y="912"/>
                </a:lnTo>
                <a:lnTo>
                  <a:pt x="1402" y="914"/>
                </a:lnTo>
                <a:lnTo>
                  <a:pt x="1402" y="914"/>
                </a:lnTo>
                <a:lnTo>
                  <a:pt x="1404" y="914"/>
                </a:lnTo>
                <a:lnTo>
                  <a:pt x="1404" y="914"/>
                </a:lnTo>
                <a:lnTo>
                  <a:pt x="1404" y="914"/>
                </a:lnTo>
                <a:lnTo>
                  <a:pt x="1404" y="914"/>
                </a:lnTo>
                <a:lnTo>
                  <a:pt x="1408" y="914"/>
                </a:lnTo>
                <a:lnTo>
                  <a:pt x="1408" y="914"/>
                </a:lnTo>
                <a:lnTo>
                  <a:pt x="1408" y="916"/>
                </a:lnTo>
                <a:lnTo>
                  <a:pt x="1410" y="916"/>
                </a:lnTo>
                <a:lnTo>
                  <a:pt x="1416" y="916"/>
                </a:lnTo>
                <a:lnTo>
                  <a:pt x="1419" y="916"/>
                </a:lnTo>
                <a:lnTo>
                  <a:pt x="1421" y="916"/>
                </a:lnTo>
                <a:lnTo>
                  <a:pt x="1423" y="916"/>
                </a:lnTo>
                <a:lnTo>
                  <a:pt x="1423" y="916"/>
                </a:lnTo>
                <a:lnTo>
                  <a:pt x="1423" y="916"/>
                </a:lnTo>
                <a:lnTo>
                  <a:pt x="1427" y="916"/>
                </a:lnTo>
                <a:lnTo>
                  <a:pt x="1427" y="916"/>
                </a:lnTo>
                <a:lnTo>
                  <a:pt x="1429" y="918"/>
                </a:lnTo>
                <a:lnTo>
                  <a:pt x="1429" y="918"/>
                </a:lnTo>
                <a:lnTo>
                  <a:pt x="1431" y="918"/>
                </a:lnTo>
                <a:lnTo>
                  <a:pt x="1433" y="918"/>
                </a:lnTo>
                <a:lnTo>
                  <a:pt x="1435" y="918"/>
                </a:lnTo>
                <a:lnTo>
                  <a:pt x="1435" y="918"/>
                </a:lnTo>
                <a:lnTo>
                  <a:pt x="1435" y="918"/>
                </a:lnTo>
                <a:lnTo>
                  <a:pt x="1435" y="918"/>
                </a:lnTo>
                <a:lnTo>
                  <a:pt x="1435" y="918"/>
                </a:lnTo>
                <a:lnTo>
                  <a:pt x="1435" y="918"/>
                </a:lnTo>
                <a:lnTo>
                  <a:pt x="1435" y="918"/>
                </a:lnTo>
                <a:lnTo>
                  <a:pt x="1437" y="918"/>
                </a:lnTo>
                <a:lnTo>
                  <a:pt x="1437" y="918"/>
                </a:lnTo>
                <a:lnTo>
                  <a:pt x="1437" y="918"/>
                </a:lnTo>
                <a:lnTo>
                  <a:pt x="1437" y="918"/>
                </a:lnTo>
                <a:lnTo>
                  <a:pt x="1437" y="918"/>
                </a:lnTo>
                <a:lnTo>
                  <a:pt x="1437" y="921"/>
                </a:lnTo>
                <a:lnTo>
                  <a:pt x="1437" y="921"/>
                </a:lnTo>
                <a:lnTo>
                  <a:pt x="1437" y="921"/>
                </a:lnTo>
                <a:lnTo>
                  <a:pt x="1437" y="921"/>
                </a:lnTo>
                <a:lnTo>
                  <a:pt x="1437" y="921"/>
                </a:lnTo>
                <a:lnTo>
                  <a:pt x="1437" y="921"/>
                </a:lnTo>
                <a:lnTo>
                  <a:pt x="1439" y="921"/>
                </a:lnTo>
                <a:lnTo>
                  <a:pt x="1439" y="921"/>
                </a:lnTo>
                <a:lnTo>
                  <a:pt x="1442" y="921"/>
                </a:lnTo>
                <a:lnTo>
                  <a:pt x="1442" y="921"/>
                </a:lnTo>
                <a:lnTo>
                  <a:pt x="1444" y="921"/>
                </a:lnTo>
                <a:lnTo>
                  <a:pt x="1444" y="921"/>
                </a:lnTo>
                <a:lnTo>
                  <a:pt x="1444" y="921"/>
                </a:lnTo>
                <a:lnTo>
                  <a:pt x="1444" y="921"/>
                </a:lnTo>
                <a:lnTo>
                  <a:pt x="1444" y="921"/>
                </a:lnTo>
                <a:lnTo>
                  <a:pt x="1444" y="921"/>
                </a:lnTo>
                <a:lnTo>
                  <a:pt x="1444" y="921"/>
                </a:lnTo>
                <a:lnTo>
                  <a:pt x="1446" y="921"/>
                </a:lnTo>
                <a:lnTo>
                  <a:pt x="1448" y="921"/>
                </a:lnTo>
                <a:lnTo>
                  <a:pt x="1448" y="921"/>
                </a:lnTo>
                <a:lnTo>
                  <a:pt x="1448" y="921"/>
                </a:lnTo>
                <a:lnTo>
                  <a:pt x="1448" y="923"/>
                </a:lnTo>
                <a:lnTo>
                  <a:pt x="1450" y="923"/>
                </a:lnTo>
                <a:lnTo>
                  <a:pt x="1450" y="923"/>
                </a:lnTo>
                <a:lnTo>
                  <a:pt x="1450" y="923"/>
                </a:lnTo>
                <a:lnTo>
                  <a:pt x="1450" y="925"/>
                </a:lnTo>
                <a:lnTo>
                  <a:pt x="1450" y="925"/>
                </a:lnTo>
                <a:lnTo>
                  <a:pt x="1450" y="925"/>
                </a:lnTo>
                <a:lnTo>
                  <a:pt x="1450" y="925"/>
                </a:lnTo>
                <a:lnTo>
                  <a:pt x="1452" y="927"/>
                </a:lnTo>
                <a:lnTo>
                  <a:pt x="1452" y="927"/>
                </a:lnTo>
                <a:lnTo>
                  <a:pt x="1452" y="927"/>
                </a:lnTo>
                <a:lnTo>
                  <a:pt x="1452" y="927"/>
                </a:lnTo>
                <a:lnTo>
                  <a:pt x="1452" y="927"/>
                </a:lnTo>
                <a:lnTo>
                  <a:pt x="1454" y="927"/>
                </a:lnTo>
                <a:lnTo>
                  <a:pt x="1454" y="927"/>
                </a:lnTo>
                <a:lnTo>
                  <a:pt x="1454" y="927"/>
                </a:lnTo>
                <a:lnTo>
                  <a:pt x="1454" y="927"/>
                </a:lnTo>
                <a:lnTo>
                  <a:pt x="1454" y="927"/>
                </a:lnTo>
                <a:lnTo>
                  <a:pt x="1454" y="929"/>
                </a:lnTo>
                <a:lnTo>
                  <a:pt x="1454" y="929"/>
                </a:lnTo>
                <a:lnTo>
                  <a:pt x="1454" y="931"/>
                </a:lnTo>
                <a:lnTo>
                  <a:pt x="1456" y="931"/>
                </a:lnTo>
                <a:lnTo>
                  <a:pt x="1456" y="931"/>
                </a:lnTo>
                <a:lnTo>
                  <a:pt x="1458" y="931"/>
                </a:lnTo>
                <a:lnTo>
                  <a:pt x="1458" y="931"/>
                </a:lnTo>
                <a:lnTo>
                  <a:pt x="1458" y="931"/>
                </a:lnTo>
                <a:lnTo>
                  <a:pt x="1458" y="931"/>
                </a:lnTo>
                <a:lnTo>
                  <a:pt x="1458" y="931"/>
                </a:lnTo>
                <a:lnTo>
                  <a:pt x="1458" y="931"/>
                </a:lnTo>
                <a:lnTo>
                  <a:pt x="1458" y="931"/>
                </a:lnTo>
                <a:lnTo>
                  <a:pt x="1460" y="931"/>
                </a:lnTo>
                <a:lnTo>
                  <a:pt x="1458" y="933"/>
                </a:lnTo>
                <a:lnTo>
                  <a:pt x="1458" y="933"/>
                </a:lnTo>
                <a:lnTo>
                  <a:pt x="1458" y="933"/>
                </a:lnTo>
                <a:lnTo>
                  <a:pt x="1458" y="935"/>
                </a:lnTo>
                <a:lnTo>
                  <a:pt x="1458" y="935"/>
                </a:lnTo>
                <a:lnTo>
                  <a:pt x="1458" y="935"/>
                </a:lnTo>
                <a:lnTo>
                  <a:pt x="1458" y="935"/>
                </a:lnTo>
                <a:lnTo>
                  <a:pt x="1460" y="935"/>
                </a:lnTo>
                <a:lnTo>
                  <a:pt x="1460" y="935"/>
                </a:lnTo>
                <a:lnTo>
                  <a:pt x="1460" y="935"/>
                </a:lnTo>
                <a:lnTo>
                  <a:pt x="1458" y="935"/>
                </a:lnTo>
                <a:lnTo>
                  <a:pt x="1458" y="935"/>
                </a:lnTo>
                <a:lnTo>
                  <a:pt x="1460" y="937"/>
                </a:lnTo>
                <a:lnTo>
                  <a:pt x="1460" y="937"/>
                </a:lnTo>
                <a:lnTo>
                  <a:pt x="1460" y="937"/>
                </a:lnTo>
                <a:lnTo>
                  <a:pt x="1460" y="937"/>
                </a:lnTo>
                <a:lnTo>
                  <a:pt x="1460" y="939"/>
                </a:lnTo>
                <a:lnTo>
                  <a:pt x="1460" y="939"/>
                </a:lnTo>
                <a:lnTo>
                  <a:pt x="1463" y="939"/>
                </a:lnTo>
                <a:lnTo>
                  <a:pt x="1463" y="939"/>
                </a:lnTo>
                <a:lnTo>
                  <a:pt x="1463" y="941"/>
                </a:lnTo>
                <a:lnTo>
                  <a:pt x="1463" y="941"/>
                </a:lnTo>
                <a:lnTo>
                  <a:pt x="1465" y="941"/>
                </a:lnTo>
                <a:lnTo>
                  <a:pt x="1465" y="941"/>
                </a:lnTo>
                <a:lnTo>
                  <a:pt x="1465" y="939"/>
                </a:lnTo>
                <a:lnTo>
                  <a:pt x="1465" y="939"/>
                </a:lnTo>
                <a:lnTo>
                  <a:pt x="1465" y="941"/>
                </a:lnTo>
                <a:lnTo>
                  <a:pt x="1465" y="941"/>
                </a:lnTo>
                <a:lnTo>
                  <a:pt x="1465" y="941"/>
                </a:lnTo>
                <a:lnTo>
                  <a:pt x="1465" y="941"/>
                </a:lnTo>
                <a:lnTo>
                  <a:pt x="1465" y="941"/>
                </a:lnTo>
                <a:lnTo>
                  <a:pt x="1463" y="941"/>
                </a:lnTo>
                <a:lnTo>
                  <a:pt x="1463" y="941"/>
                </a:lnTo>
                <a:lnTo>
                  <a:pt x="1463" y="941"/>
                </a:lnTo>
                <a:lnTo>
                  <a:pt x="1460" y="941"/>
                </a:lnTo>
                <a:lnTo>
                  <a:pt x="1460" y="941"/>
                </a:lnTo>
                <a:lnTo>
                  <a:pt x="1460" y="941"/>
                </a:lnTo>
                <a:lnTo>
                  <a:pt x="1460" y="939"/>
                </a:lnTo>
                <a:lnTo>
                  <a:pt x="1460" y="941"/>
                </a:lnTo>
                <a:lnTo>
                  <a:pt x="1458" y="941"/>
                </a:lnTo>
                <a:lnTo>
                  <a:pt x="1458" y="941"/>
                </a:lnTo>
                <a:lnTo>
                  <a:pt x="1458" y="941"/>
                </a:lnTo>
                <a:lnTo>
                  <a:pt x="1458" y="941"/>
                </a:lnTo>
                <a:lnTo>
                  <a:pt x="1460" y="944"/>
                </a:lnTo>
                <a:lnTo>
                  <a:pt x="1460" y="944"/>
                </a:lnTo>
                <a:lnTo>
                  <a:pt x="1460" y="946"/>
                </a:lnTo>
                <a:lnTo>
                  <a:pt x="1460" y="946"/>
                </a:lnTo>
                <a:lnTo>
                  <a:pt x="1458" y="948"/>
                </a:lnTo>
                <a:lnTo>
                  <a:pt x="1456" y="946"/>
                </a:lnTo>
                <a:lnTo>
                  <a:pt x="1454" y="946"/>
                </a:lnTo>
                <a:lnTo>
                  <a:pt x="1452" y="944"/>
                </a:lnTo>
                <a:lnTo>
                  <a:pt x="1450" y="944"/>
                </a:lnTo>
                <a:lnTo>
                  <a:pt x="1450" y="944"/>
                </a:lnTo>
                <a:lnTo>
                  <a:pt x="1448" y="944"/>
                </a:lnTo>
                <a:lnTo>
                  <a:pt x="1448" y="944"/>
                </a:lnTo>
                <a:lnTo>
                  <a:pt x="1448" y="946"/>
                </a:lnTo>
                <a:lnTo>
                  <a:pt x="1446" y="944"/>
                </a:lnTo>
                <a:lnTo>
                  <a:pt x="1448" y="944"/>
                </a:lnTo>
                <a:lnTo>
                  <a:pt x="1448" y="941"/>
                </a:lnTo>
                <a:lnTo>
                  <a:pt x="1448" y="941"/>
                </a:lnTo>
                <a:lnTo>
                  <a:pt x="1448" y="941"/>
                </a:lnTo>
                <a:lnTo>
                  <a:pt x="1446" y="941"/>
                </a:lnTo>
                <a:lnTo>
                  <a:pt x="1446" y="941"/>
                </a:lnTo>
                <a:lnTo>
                  <a:pt x="1444" y="941"/>
                </a:lnTo>
                <a:lnTo>
                  <a:pt x="1444" y="941"/>
                </a:lnTo>
                <a:lnTo>
                  <a:pt x="1444" y="941"/>
                </a:lnTo>
                <a:lnTo>
                  <a:pt x="1446" y="941"/>
                </a:lnTo>
                <a:lnTo>
                  <a:pt x="1446" y="939"/>
                </a:lnTo>
                <a:lnTo>
                  <a:pt x="1446" y="939"/>
                </a:lnTo>
                <a:lnTo>
                  <a:pt x="1446" y="939"/>
                </a:lnTo>
                <a:lnTo>
                  <a:pt x="1446" y="939"/>
                </a:lnTo>
                <a:lnTo>
                  <a:pt x="1446" y="939"/>
                </a:lnTo>
                <a:lnTo>
                  <a:pt x="1446" y="939"/>
                </a:lnTo>
                <a:lnTo>
                  <a:pt x="1446" y="939"/>
                </a:lnTo>
                <a:lnTo>
                  <a:pt x="1444" y="939"/>
                </a:lnTo>
                <a:lnTo>
                  <a:pt x="1444" y="939"/>
                </a:lnTo>
                <a:lnTo>
                  <a:pt x="1444" y="939"/>
                </a:lnTo>
                <a:lnTo>
                  <a:pt x="1444" y="939"/>
                </a:lnTo>
                <a:lnTo>
                  <a:pt x="1444" y="939"/>
                </a:lnTo>
                <a:lnTo>
                  <a:pt x="1444" y="939"/>
                </a:lnTo>
                <a:lnTo>
                  <a:pt x="1444" y="937"/>
                </a:lnTo>
                <a:lnTo>
                  <a:pt x="1444" y="937"/>
                </a:lnTo>
                <a:lnTo>
                  <a:pt x="1442" y="937"/>
                </a:lnTo>
                <a:lnTo>
                  <a:pt x="1442" y="937"/>
                </a:lnTo>
                <a:lnTo>
                  <a:pt x="1442" y="935"/>
                </a:lnTo>
                <a:lnTo>
                  <a:pt x="1442" y="935"/>
                </a:lnTo>
                <a:lnTo>
                  <a:pt x="1442" y="935"/>
                </a:lnTo>
                <a:lnTo>
                  <a:pt x="1442" y="933"/>
                </a:lnTo>
                <a:lnTo>
                  <a:pt x="1442" y="933"/>
                </a:lnTo>
                <a:lnTo>
                  <a:pt x="1439" y="933"/>
                </a:lnTo>
                <a:lnTo>
                  <a:pt x="1437" y="933"/>
                </a:lnTo>
                <a:lnTo>
                  <a:pt x="1435" y="933"/>
                </a:lnTo>
                <a:lnTo>
                  <a:pt x="1435" y="933"/>
                </a:lnTo>
                <a:lnTo>
                  <a:pt x="1435" y="935"/>
                </a:lnTo>
                <a:lnTo>
                  <a:pt x="1437" y="935"/>
                </a:lnTo>
                <a:lnTo>
                  <a:pt x="1437" y="935"/>
                </a:lnTo>
                <a:lnTo>
                  <a:pt x="1437" y="935"/>
                </a:lnTo>
                <a:lnTo>
                  <a:pt x="1437" y="935"/>
                </a:lnTo>
                <a:lnTo>
                  <a:pt x="1439" y="937"/>
                </a:lnTo>
                <a:lnTo>
                  <a:pt x="1439" y="937"/>
                </a:lnTo>
                <a:lnTo>
                  <a:pt x="1439" y="937"/>
                </a:lnTo>
                <a:lnTo>
                  <a:pt x="1439" y="937"/>
                </a:lnTo>
                <a:lnTo>
                  <a:pt x="1442" y="939"/>
                </a:lnTo>
                <a:lnTo>
                  <a:pt x="1442" y="939"/>
                </a:lnTo>
                <a:lnTo>
                  <a:pt x="1442" y="939"/>
                </a:lnTo>
                <a:lnTo>
                  <a:pt x="1442" y="941"/>
                </a:lnTo>
                <a:lnTo>
                  <a:pt x="1442" y="941"/>
                </a:lnTo>
                <a:lnTo>
                  <a:pt x="1442" y="944"/>
                </a:lnTo>
                <a:lnTo>
                  <a:pt x="1442" y="944"/>
                </a:lnTo>
                <a:lnTo>
                  <a:pt x="1442" y="946"/>
                </a:lnTo>
                <a:lnTo>
                  <a:pt x="1442" y="946"/>
                </a:lnTo>
                <a:lnTo>
                  <a:pt x="1439" y="948"/>
                </a:lnTo>
                <a:lnTo>
                  <a:pt x="1439" y="948"/>
                </a:lnTo>
                <a:lnTo>
                  <a:pt x="1439" y="948"/>
                </a:lnTo>
                <a:lnTo>
                  <a:pt x="1439" y="948"/>
                </a:lnTo>
                <a:lnTo>
                  <a:pt x="1437" y="948"/>
                </a:lnTo>
                <a:lnTo>
                  <a:pt x="1437" y="950"/>
                </a:lnTo>
                <a:lnTo>
                  <a:pt x="1437" y="950"/>
                </a:lnTo>
                <a:lnTo>
                  <a:pt x="1437" y="952"/>
                </a:lnTo>
                <a:lnTo>
                  <a:pt x="1437" y="952"/>
                </a:lnTo>
                <a:lnTo>
                  <a:pt x="1435" y="954"/>
                </a:lnTo>
                <a:lnTo>
                  <a:pt x="1435" y="954"/>
                </a:lnTo>
                <a:lnTo>
                  <a:pt x="1435" y="956"/>
                </a:lnTo>
                <a:lnTo>
                  <a:pt x="1435" y="962"/>
                </a:lnTo>
                <a:lnTo>
                  <a:pt x="1435" y="962"/>
                </a:lnTo>
                <a:lnTo>
                  <a:pt x="1435" y="965"/>
                </a:lnTo>
                <a:lnTo>
                  <a:pt x="1435" y="967"/>
                </a:lnTo>
                <a:lnTo>
                  <a:pt x="1435" y="967"/>
                </a:lnTo>
                <a:lnTo>
                  <a:pt x="1433" y="969"/>
                </a:lnTo>
                <a:lnTo>
                  <a:pt x="1433" y="969"/>
                </a:lnTo>
                <a:lnTo>
                  <a:pt x="1431" y="969"/>
                </a:lnTo>
                <a:lnTo>
                  <a:pt x="1431" y="971"/>
                </a:lnTo>
                <a:lnTo>
                  <a:pt x="1431" y="971"/>
                </a:lnTo>
                <a:lnTo>
                  <a:pt x="1429" y="971"/>
                </a:lnTo>
                <a:lnTo>
                  <a:pt x="1427" y="973"/>
                </a:lnTo>
                <a:lnTo>
                  <a:pt x="1425" y="973"/>
                </a:lnTo>
                <a:lnTo>
                  <a:pt x="1425" y="973"/>
                </a:lnTo>
                <a:lnTo>
                  <a:pt x="1425" y="971"/>
                </a:lnTo>
                <a:lnTo>
                  <a:pt x="1425" y="969"/>
                </a:lnTo>
                <a:lnTo>
                  <a:pt x="1423" y="962"/>
                </a:lnTo>
                <a:lnTo>
                  <a:pt x="1423" y="958"/>
                </a:lnTo>
                <a:lnTo>
                  <a:pt x="1421" y="956"/>
                </a:lnTo>
                <a:lnTo>
                  <a:pt x="1421" y="956"/>
                </a:lnTo>
                <a:lnTo>
                  <a:pt x="1419" y="954"/>
                </a:lnTo>
                <a:lnTo>
                  <a:pt x="1419" y="954"/>
                </a:lnTo>
                <a:lnTo>
                  <a:pt x="1416" y="954"/>
                </a:lnTo>
                <a:lnTo>
                  <a:pt x="1416" y="956"/>
                </a:lnTo>
                <a:lnTo>
                  <a:pt x="1414" y="956"/>
                </a:lnTo>
                <a:lnTo>
                  <a:pt x="1412" y="956"/>
                </a:lnTo>
                <a:lnTo>
                  <a:pt x="1412" y="956"/>
                </a:lnTo>
                <a:lnTo>
                  <a:pt x="1412" y="956"/>
                </a:lnTo>
                <a:lnTo>
                  <a:pt x="1412" y="956"/>
                </a:lnTo>
                <a:lnTo>
                  <a:pt x="1412" y="956"/>
                </a:lnTo>
                <a:lnTo>
                  <a:pt x="1412" y="958"/>
                </a:lnTo>
                <a:lnTo>
                  <a:pt x="1412" y="958"/>
                </a:lnTo>
                <a:lnTo>
                  <a:pt x="1410" y="960"/>
                </a:lnTo>
                <a:lnTo>
                  <a:pt x="1410" y="960"/>
                </a:lnTo>
                <a:lnTo>
                  <a:pt x="1410" y="960"/>
                </a:lnTo>
                <a:lnTo>
                  <a:pt x="1408" y="960"/>
                </a:lnTo>
                <a:lnTo>
                  <a:pt x="1408" y="962"/>
                </a:lnTo>
                <a:lnTo>
                  <a:pt x="1408" y="962"/>
                </a:lnTo>
                <a:lnTo>
                  <a:pt x="1406" y="962"/>
                </a:lnTo>
                <a:lnTo>
                  <a:pt x="1404" y="962"/>
                </a:lnTo>
                <a:lnTo>
                  <a:pt x="1404" y="960"/>
                </a:lnTo>
                <a:lnTo>
                  <a:pt x="1404" y="960"/>
                </a:lnTo>
                <a:lnTo>
                  <a:pt x="1404" y="960"/>
                </a:lnTo>
                <a:lnTo>
                  <a:pt x="1404" y="958"/>
                </a:lnTo>
                <a:lnTo>
                  <a:pt x="1404" y="958"/>
                </a:lnTo>
                <a:lnTo>
                  <a:pt x="1404" y="956"/>
                </a:lnTo>
                <a:lnTo>
                  <a:pt x="1406" y="956"/>
                </a:lnTo>
                <a:lnTo>
                  <a:pt x="1406" y="956"/>
                </a:lnTo>
                <a:lnTo>
                  <a:pt x="1408" y="956"/>
                </a:lnTo>
                <a:lnTo>
                  <a:pt x="1408" y="954"/>
                </a:lnTo>
                <a:lnTo>
                  <a:pt x="1408" y="954"/>
                </a:lnTo>
                <a:lnTo>
                  <a:pt x="1408" y="954"/>
                </a:lnTo>
                <a:lnTo>
                  <a:pt x="1408" y="954"/>
                </a:lnTo>
                <a:lnTo>
                  <a:pt x="1410" y="952"/>
                </a:lnTo>
                <a:lnTo>
                  <a:pt x="1410" y="950"/>
                </a:lnTo>
                <a:lnTo>
                  <a:pt x="1410" y="950"/>
                </a:lnTo>
                <a:lnTo>
                  <a:pt x="1410" y="950"/>
                </a:lnTo>
                <a:lnTo>
                  <a:pt x="1410" y="952"/>
                </a:lnTo>
                <a:lnTo>
                  <a:pt x="1412" y="950"/>
                </a:lnTo>
                <a:lnTo>
                  <a:pt x="1412" y="950"/>
                </a:lnTo>
                <a:lnTo>
                  <a:pt x="1412" y="948"/>
                </a:lnTo>
                <a:lnTo>
                  <a:pt x="1412" y="946"/>
                </a:lnTo>
                <a:lnTo>
                  <a:pt x="1412" y="944"/>
                </a:lnTo>
                <a:lnTo>
                  <a:pt x="1412" y="944"/>
                </a:lnTo>
                <a:lnTo>
                  <a:pt x="1412" y="941"/>
                </a:lnTo>
                <a:lnTo>
                  <a:pt x="1412" y="939"/>
                </a:lnTo>
                <a:lnTo>
                  <a:pt x="1410" y="939"/>
                </a:lnTo>
                <a:lnTo>
                  <a:pt x="1410" y="937"/>
                </a:lnTo>
                <a:lnTo>
                  <a:pt x="1410" y="937"/>
                </a:lnTo>
                <a:lnTo>
                  <a:pt x="1410" y="937"/>
                </a:lnTo>
                <a:lnTo>
                  <a:pt x="1412" y="937"/>
                </a:lnTo>
                <a:lnTo>
                  <a:pt x="1412" y="937"/>
                </a:lnTo>
                <a:lnTo>
                  <a:pt x="1412" y="937"/>
                </a:lnTo>
                <a:lnTo>
                  <a:pt x="1412" y="937"/>
                </a:lnTo>
                <a:lnTo>
                  <a:pt x="1412" y="937"/>
                </a:lnTo>
                <a:lnTo>
                  <a:pt x="1412" y="935"/>
                </a:lnTo>
                <a:lnTo>
                  <a:pt x="1412" y="935"/>
                </a:lnTo>
                <a:lnTo>
                  <a:pt x="1412" y="935"/>
                </a:lnTo>
                <a:lnTo>
                  <a:pt x="1412" y="933"/>
                </a:lnTo>
                <a:lnTo>
                  <a:pt x="1412" y="933"/>
                </a:lnTo>
                <a:lnTo>
                  <a:pt x="1412" y="933"/>
                </a:lnTo>
                <a:lnTo>
                  <a:pt x="1410" y="933"/>
                </a:lnTo>
                <a:lnTo>
                  <a:pt x="1410" y="931"/>
                </a:lnTo>
                <a:lnTo>
                  <a:pt x="1408" y="931"/>
                </a:lnTo>
                <a:lnTo>
                  <a:pt x="1404" y="929"/>
                </a:lnTo>
                <a:lnTo>
                  <a:pt x="1404" y="929"/>
                </a:lnTo>
                <a:lnTo>
                  <a:pt x="1404" y="929"/>
                </a:lnTo>
                <a:lnTo>
                  <a:pt x="1402" y="929"/>
                </a:lnTo>
                <a:lnTo>
                  <a:pt x="1402" y="929"/>
                </a:lnTo>
                <a:lnTo>
                  <a:pt x="1400" y="927"/>
                </a:lnTo>
                <a:lnTo>
                  <a:pt x="1400" y="927"/>
                </a:lnTo>
                <a:lnTo>
                  <a:pt x="1400" y="927"/>
                </a:lnTo>
                <a:lnTo>
                  <a:pt x="1398" y="927"/>
                </a:lnTo>
                <a:lnTo>
                  <a:pt x="1395" y="927"/>
                </a:lnTo>
                <a:lnTo>
                  <a:pt x="1395" y="925"/>
                </a:lnTo>
                <a:lnTo>
                  <a:pt x="1393" y="925"/>
                </a:lnTo>
                <a:lnTo>
                  <a:pt x="1391" y="925"/>
                </a:lnTo>
                <a:lnTo>
                  <a:pt x="1391" y="925"/>
                </a:lnTo>
                <a:lnTo>
                  <a:pt x="1389" y="925"/>
                </a:lnTo>
                <a:lnTo>
                  <a:pt x="1389" y="925"/>
                </a:lnTo>
                <a:lnTo>
                  <a:pt x="1389" y="925"/>
                </a:lnTo>
                <a:lnTo>
                  <a:pt x="1389" y="925"/>
                </a:lnTo>
                <a:lnTo>
                  <a:pt x="1389" y="925"/>
                </a:lnTo>
                <a:lnTo>
                  <a:pt x="1387" y="927"/>
                </a:lnTo>
                <a:lnTo>
                  <a:pt x="1387" y="927"/>
                </a:lnTo>
                <a:lnTo>
                  <a:pt x="1387" y="929"/>
                </a:lnTo>
                <a:lnTo>
                  <a:pt x="1387" y="929"/>
                </a:lnTo>
                <a:lnTo>
                  <a:pt x="1387" y="929"/>
                </a:lnTo>
                <a:lnTo>
                  <a:pt x="1389" y="931"/>
                </a:lnTo>
                <a:lnTo>
                  <a:pt x="1389" y="931"/>
                </a:lnTo>
                <a:lnTo>
                  <a:pt x="1389" y="931"/>
                </a:lnTo>
                <a:lnTo>
                  <a:pt x="1389" y="931"/>
                </a:lnTo>
                <a:lnTo>
                  <a:pt x="1387" y="931"/>
                </a:lnTo>
                <a:lnTo>
                  <a:pt x="1387" y="931"/>
                </a:lnTo>
                <a:lnTo>
                  <a:pt x="1385" y="931"/>
                </a:lnTo>
                <a:lnTo>
                  <a:pt x="1383" y="933"/>
                </a:lnTo>
                <a:lnTo>
                  <a:pt x="1383" y="933"/>
                </a:lnTo>
                <a:lnTo>
                  <a:pt x="1383" y="933"/>
                </a:lnTo>
                <a:lnTo>
                  <a:pt x="1383" y="935"/>
                </a:lnTo>
                <a:lnTo>
                  <a:pt x="1383" y="937"/>
                </a:lnTo>
                <a:lnTo>
                  <a:pt x="1383" y="937"/>
                </a:lnTo>
                <a:lnTo>
                  <a:pt x="1383" y="939"/>
                </a:lnTo>
                <a:lnTo>
                  <a:pt x="1381" y="941"/>
                </a:lnTo>
                <a:lnTo>
                  <a:pt x="1381" y="941"/>
                </a:lnTo>
                <a:lnTo>
                  <a:pt x="1381" y="941"/>
                </a:lnTo>
                <a:lnTo>
                  <a:pt x="1381" y="941"/>
                </a:lnTo>
                <a:lnTo>
                  <a:pt x="1381" y="939"/>
                </a:lnTo>
                <a:lnTo>
                  <a:pt x="1381" y="939"/>
                </a:lnTo>
                <a:lnTo>
                  <a:pt x="1381" y="937"/>
                </a:lnTo>
                <a:lnTo>
                  <a:pt x="1381" y="937"/>
                </a:lnTo>
                <a:lnTo>
                  <a:pt x="1381" y="939"/>
                </a:lnTo>
                <a:lnTo>
                  <a:pt x="1381" y="939"/>
                </a:lnTo>
                <a:lnTo>
                  <a:pt x="1381" y="939"/>
                </a:lnTo>
                <a:lnTo>
                  <a:pt x="1381" y="939"/>
                </a:lnTo>
                <a:lnTo>
                  <a:pt x="1381" y="939"/>
                </a:lnTo>
                <a:lnTo>
                  <a:pt x="1381" y="941"/>
                </a:lnTo>
                <a:lnTo>
                  <a:pt x="1379" y="941"/>
                </a:lnTo>
                <a:lnTo>
                  <a:pt x="1379" y="941"/>
                </a:lnTo>
                <a:lnTo>
                  <a:pt x="1379" y="939"/>
                </a:lnTo>
                <a:lnTo>
                  <a:pt x="1379" y="939"/>
                </a:lnTo>
                <a:lnTo>
                  <a:pt x="1379" y="937"/>
                </a:lnTo>
                <a:lnTo>
                  <a:pt x="1379" y="937"/>
                </a:lnTo>
                <a:lnTo>
                  <a:pt x="1381" y="937"/>
                </a:lnTo>
                <a:lnTo>
                  <a:pt x="1379" y="935"/>
                </a:lnTo>
                <a:lnTo>
                  <a:pt x="1381" y="935"/>
                </a:lnTo>
                <a:lnTo>
                  <a:pt x="1381" y="935"/>
                </a:lnTo>
                <a:lnTo>
                  <a:pt x="1381" y="935"/>
                </a:lnTo>
                <a:lnTo>
                  <a:pt x="1379" y="935"/>
                </a:lnTo>
                <a:lnTo>
                  <a:pt x="1379" y="935"/>
                </a:lnTo>
                <a:lnTo>
                  <a:pt x="1377" y="937"/>
                </a:lnTo>
                <a:lnTo>
                  <a:pt x="1377" y="939"/>
                </a:lnTo>
                <a:lnTo>
                  <a:pt x="1375" y="939"/>
                </a:lnTo>
                <a:lnTo>
                  <a:pt x="1375" y="939"/>
                </a:lnTo>
                <a:lnTo>
                  <a:pt x="1375" y="939"/>
                </a:lnTo>
                <a:lnTo>
                  <a:pt x="1375" y="939"/>
                </a:lnTo>
                <a:lnTo>
                  <a:pt x="1372" y="939"/>
                </a:lnTo>
                <a:lnTo>
                  <a:pt x="1372" y="939"/>
                </a:lnTo>
                <a:lnTo>
                  <a:pt x="1372" y="941"/>
                </a:lnTo>
                <a:lnTo>
                  <a:pt x="1372" y="941"/>
                </a:lnTo>
                <a:lnTo>
                  <a:pt x="1370" y="944"/>
                </a:lnTo>
                <a:lnTo>
                  <a:pt x="1370" y="944"/>
                </a:lnTo>
                <a:lnTo>
                  <a:pt x="1370" y="944"/>
                </a:lnTo>
                <a:lnTo>
                  <a:pt x="1370" y="944"/>
                </a:lnTo>
                <a:lnTo>
                  <a:pt x="1370" y="946"/>
                </a:lnTo>
                <a:lnTo>
                  <a:pt x="1370" y="948"/>
                </a:lnTo>
                <a:lnTo>
                  <a:pt x="1370" y="950"/>
                </a:lnTo>
                <a:lnTo>
                  <a:pt x="1368" y="952"/>
                </a:lnTo>
                <a:lnTo>
                  <a:pt x="1368" y="952"/>
                </a:lnTo>
                <a:lnTo>
                  <a:pt x="1366" y="954"/>
                </a:lnTo>
                <a:lnTo>
                  <a:pt x="1366" y="954"/>
                </a:lnTo>
                <a:lnTo>
                  <a:pt x="1368" y="956"/>
                </a:lnTo>
                <a:lnTo>
                  <a:pt x="1368" y="956"/>
                </a:lnTo>
                <a:lnTo>
                  <a:pt x="1368" y="958"/>
                </a:lnTo>
                <a:lnTo>
                  <a:pt x="1368" y="958"/>
                </a:lnTo>
                <a:lnTo>
                  <a:pt x="1366" y="962"/>
                </a:lnTo>
                <a:lnTo>
                  <a:pt x="1366" y="962"/>
                </a:lnTo>
                <a:lnTo>
                  <a:pt x="1368" y="967"/>
                </a:lnTo>
                <a:lnTo>
                  <a:pt x="1368" y="969"/>
                </a:lnTo>
                <a:lnTo>
                  <a:pt x="1368" y="969"/>
                </a:lnTo>
                <a:lnTo>
                  <a:pt x="1370" y="971"/>
                </a:lnTo>
                <a:lnTo>
                  <a:pt x="1370" y="973"/>
                </a:lnTo>
                <a:lnTo>
                  <a:pt x="1370" y="975"/>
                </a:lnTo>
                <a:lnTo>
                  <a:pt x="1370" y="977"/>
                </a:lnTo>
                <a:lnTo>
                  <a:pt x="1370" y="979"/>
                </a:lnTo>
                <a:lnTo>
                  <a:pt x="1370" y="981"/>
                </a:lnTo>
                <a:lnTo>
                  <a:pt x="1370" y="983"/>
                </a:lnTo>
                <a:lnTo>
                  <a:pt x="1368" y="986"/>
                </a:lnTo>
                <a:lnTo>
                  <a:pt x="1368" y="986"/>
                </a:lnTo>
                <a:lnTo>
                  <a:pt x="1366" y="990"/>
                </a:lnTo>
                <a:lnTo>
                  <a:pt x="1366" y="990"/>
                </a:lnTo>
                <a:lnTo>
                  <a:pt x="1364" y="992"/>
                </a:lnTo>
                <a:lnTo>
                  <a:pt x="1364" y="994"/>
                </a:lnTo>
                <a:lnTo>
                  <a:pt x="1362" y="994"/>
                </a:lnTo>
                <a:lnTo>
                  <a:pt x="1358" y="996"/>
                </a:lnTo>
                <a:lnTo>
                  <a:pt x="1358" y="996"/>
                </a:lnTo>
                <a:lnTo>
                  <a:pt x="1356" y="996"/>
                </a:lnTo>
                <a:lnTo>
                  <a:pt x="1354" y="996"/>
                </a:lnTo>
                <a:lnTo>
                  <a:pt x="1354" y="996"/>
                </a:lnTo>
                <a:lnTo>
                  <a:pt x="1354" y="996"/>
                </a:lnTo>
                <a:lnTo>
                  <a:pt x="1354" y="996"/>
                </a:lnTo>
                <a:lnTo>
                  <a:pt x="1354" y="996"/>
                </a:lnTo>
                <a:lnTo>
                  <a:pt x="1351" y="996"/>
                </a:lnTo>
                <a:lnTo>
                  <a:pt x="1351" y="994"/>
                </a:lnTo>
                <a:lnTo>
                  <a:pt x="1351" y="992"/>
                </a:lnTo>
                <a:lnTo>
                  <a:pt x="1349" y="990"/>
                </a:lnTo>
                <a:lnTo>
                  <a:pt x="1349" y="990"/>
                </a:lnTo>
                <a:lnTo>
                  <a:pt x="1349" y="988"/>
                </a:lnTo>
                <a:lnTo>
                  <a:pt x="1349" y="988"/>
                </a:lnTo>
                <a:lnTo>
                  <a:pt x="1347" y="988"/>
                </a:lnTo>
                <a:lnTo>
                  <a:pt x="1347" y="986"/>
                </a:lnTo>
                <a:lnTo>
                  <a:pt x="1347" y="981"/>
                </a:lnTo>
                <a:lnTo>
                  <a:pt x="1347" y="979"/>
                </a:lnTo>
                <a:lnTo>
                  <a:pt x="1349" y="977"/>
                </a:lnTo>
                <a:lnTo>
                  <a:pt x="1347" y="977"/>
                </a:lnTo>
                <a:lnTo>
                  <a:pt x="1347" y="975"/>
                </a:lnTo>
                <a:lnTo>
                  <a:pt x="1347" y="975"/>
                </a:lnTo>
                <a:lnTo>
                  <a:pt x="1347" y="973"/>
                </a:lnTo>
                <a:lnTo>
                  <a:pt x="1347" y="973"/>
                </a:lnTo>
                <a:lnTo>
                  <a:pt x="1347" y="973"/>
                </a:lnTo>
                <a:lnTo>
                  <a:pt x="1347" y="973"/>
                </a:lnTo>
                <a:lnTo>
                  <a:pt x="1347" y="971"/>
                </a:lnTo>
                <a:lnTo>
                  <a:pt x="1347" y="971"/>
                </a:lnTo>
                <a:lnTo>
                  <a:pt x="1347" y="971"/>
                </a:lnTo>
                <a:lnTo>
                  <a:pt x="1347" y="971"/>
                </a:lnTo>
                <a:lnTo>
                  <a:pt x="1347" y="971"/>
                </a:lnTo>
                <a:lnTo>
                  <a:pt x="1347" y="969"/>
                </a:lnTo>
                <a:lnTo>
                  <a:pt x="1347" y="969"/>
                </a:lnTo>
                <a:lnTo>
                  <a:pt x="1347" y="967"/>
                </a:lnTo>
                <a:lnTo>
                  <a:pt x="1347" y="965"/>
                </a:lnTo>
                <a:lnTo>
                  <a:pt x="1347" y="965"/>
                </a:lnTo>
                <a:lnTo>
                  <a:pt x="1347" y="965"/>
                </a:lnTo>
                <a:lnTo>
                  <a:pt x="1349" y="962"/>
                </a:lnTo>
                <a:lnTo>
                  <a:pt x="1349" y="960"/>
                </a:lnTo>
                <a:lnTo>
                  <a:pt x="1349" y="960"/>
                </a:lnTo>
                <a:lnTo>
                  <a:pt x="1349" y="958"/>
                </a:lnTo>
                <a:lnTo>
                  <a:pt x="1349" y="958"/>
                </a:lnTo>
                <a:lnTo>
                  <a:pt x="1349" y="958"/>
                </a:lnTo>
                <a:lnTo>
                  <a:pt x="1349" y="956"/>
                </a:lnTo>
                <a:lnTo>
                  <a:pt x="1349" y="954"/>
                </a:lnTo>
                <a:lnTo>
                  <a:pt x="1351" y="954"/>
                </a:lnTo>
                <a:lnTo>
                  <a:pt x="1351" y="952"/>
                </a:lnTo>
                <a:lnTo>
                  <a:pt x="1351" y="952"/>
                </a:lnTo>
                <a:lnTo>
                  <a:pt x="1351" y="950"/>
                </a:lnTo>
                <a:lnTo>
                  <a:pt x="1351" y="950"/>
                </a:lnTo>
                <a:lnTo>
                  <a:pt x="1354" y="946"/>
                </a:lnTo>
                <a:lnTo>
                  <a:pt x="1354" y="946"/>
                </a:lnTo>
                <a:lnTo>
                  <a:pt x="1354" y="944"/>
                </a:lnTo>
                <a:lnTo>
                  <a:pt x="1354" y="944"/>
                </a:lnTo>
                <a:lnTo>
                  <a:pt x="1356" y="941"/>
                </a:lnTo>
                <a:lnTo>
                  <a:pt x="1356" y="941"/>
                </a:lnTo>
                <a:lnTo>
                  <a:pt x="1354" y="941"/>
                </a:lnTo>
                <a:lnTo>
                  <a:pt x="1354" y="939"/>
                </a:lnTo>
                <a:lnTo>
                  <a:pt x="1354" y="939"/>
                </a:lnTo>
                <a:lnTo>
                  <a:pt x="1351" y="941"/>
                </a:lnTo>
                <a:lnTo>
                  <a:pt x="1351" y="941"/>
                </a:lnTo>
                <a:lnTo>
                  <a:pt x="1351" y="941"/>
                </a:lnTo>
                <a:lnTo>
                  <a:pt x="1349" y="941"/>
                </a:lnTo>
                <a:lnTo>
                  <a:pt x="1349" y="944"/>
                </a:lnTo>
                <a:lnTo>
                  <a:pt x="1347" y="944"/>
                </a:lnTo>
                <a:lnTo>
                  <a:pt x="1347" y="944"/>
                </a:lnTo>
                <a:lnTo>
                  <a:pt x="1347" y="946"/>
                </a:lnTo>
                <a:lnTo>
                  <a:pt x="1347" y="946"/>
                </a:lnTo>
                <a:lnTo>
                  <a:pt x="1345" y="946"/>
                </a:lnTo>
                <a:lnTo>
                  <a:pt x="1345" y="946"/>
                </a:lnTo>
                <a:lnTo>
                  <a:pt x="1345" y="946"/>
                </a:lnTo>
                <a:lnTo>
                  <a:pt x="1345" y="944"/>
                </a:lnTo>
                <a:lnTo>
                  <a:pt x="1345" y="941"/>
                </a:lnTo>
                <a:lnTo>
                  <a:pt x="1347" y="939"/>
                </a:lnTo>
                <a:lnTo>
                  <a:pt x="1347" y="939"/>
                </a:lnTo>
                <a:lnTo>
                  <a:pt x="1347" y="939"/>
                </a:lnTo>
                <a:lnTo>
                  <a:pt x="1349" y="937"/>
                </a:lnTo>
                <a:lnTo>
                  <a:pt x="1351" y="937"/>
                </a:lnTo>
                <a:lnTo>
                  <a:pt x="1351" y="937"/>
                </a:lnTo>
                <a:lnTo>
                  <a:pt x="1351" y="935"/>
                </a:lnTo>
                <a:lnTo>
                  <a:pt x="1351" y="935"/>
                </a:lnTo>
                <a:lnTo>
                  <a:pt x="1351" y="935"/>
                </a:lnTo>
                <a:lnTo>
                  <a:pt x="1351" y="933"/>
                </a:lnTo>
                <a:lnTo>
                  <a:pt x="1354" y="931"/>
                </a:lnTo>
                <a:lnTo>
                  <a:pt x="1356" y="929"/>
                </a:lnTo>
                <a:lnTo>
                  <a:pt x="1356" y="927"/>
                </a:lnTo>
                <a:lnTo>
                  <a:pt x="1358" y="927"/>
                </a:lnTo>
                <a:lnTo>
                  <a:pt x="1358" y="925"/>
                </a:lnTo>
                <a:lnTo>
                  <a:pt x="1358" y="925"/>
                </a:lnTo>
                <a:lnTo>
                  <a:pt x="1360" y="923"/>
                </a:lnTo>
                <a:lnTo>
                  <a:pt x="1360" y="923"/>
                </a:lnTo>
                <a:lnTo>
                  <a:pt x="1360" y="923"/>
                </a:lnTo>
                <a:lnTo>
                  <a:pt x="1360" y="923"/>
                </a:lnTo>
                <a:lnTo>
                  <a:pt x="1360" y="923"/>
                </a:lnTo>
                <a:lnTo>
                  <a:pt x="1360" y="925"/>
                </a:lnTo>
                <a:lnTo>
                  <a:pt x="1360" y="925"/>
                </a:lnTo>
                <a:lnTo>
                  <a:pt x="1360" y="925"/>
                </a:lnTo>
                <a:lnTo>
                  <a:pt x="1362" y="925"/>
                </a:lnTo>
                <a:lnTo>
                  <a:pt x="1362" y="925"/>
                </a:lnTo>
                <a:lnTo>
                  <a:pt x="1362" y="923"/>
                </a:lnTo>
                <a:lnTo>
                  <a:pt x="1364" y="923"/>
                </a:lnTo>
                <a:lnTo>
                  <a:pt x="1364" y="923"/>
                </a:lnTo>
                <a:lnTo>
                  <a:pt x="1364" y="923"/>
                </a:lnTo>
                <a:lnTo>
                  <a:pt x="1364" y="923"/>
                </a:lnTo>
                <a:lnTo>
                  <a:pt x="1366" y="923"/>
                </a:lnTo>
                <a:lnTo>
                  <a:pt x="1366" y="923"/>
                </a:lnTo>
                <a:lnTo>
                  <a:pt x="1366" y="923"/>
                </a:lnTo>
                <a:lnTo>
                  <a:pt x="1366" y="925"/>
                </a:lnTo>
                <a:lnTo>
                  <a:pt x="1366" y="925"/>
                </a:lnTo>
                <a:lnTo>
                  <a:pt x="1364" y="925"/>
                </a:lnTo>
                <a:lnTo>
                  <a:pt x="1364" y="925"/>
                </a:lnTo>
                <a:lnTo>
                  <a:pt x="1364" y="927"/>
                </a:lnTo>
                <a:lnTo>
                  <a:pt x="1364" y="927"/>
                </a:lnTo>
                <a:lnTo>
                  <a:pt x="1364" y="927"/>
                </a:lnTo>
                <a:lnTo>
                  <a:pt x="1364" y="927"/>
                </a:lnTo>
                <a:lnTo>
                  <a:pt x="1366" y="927"/>
                </a:lnTo>
                <a:lnTo>
                  <a:pt x="1366" y="925"/>
                </a:lnTo>
                <a:lnTo>
                  <a:pt x="1366" y="925"/>
                </a:lnTo>
                <a:lnTo>
                  <a:pt x="1368" y="925"/>
                </a:lnTo>
                <a:lnTo>
                  <a:pt x="1368" y="923"/>
                </a:lnTo>
                <a:lnTo>
                  <a:pt x="1368" y="923"/>
                </a:lnTo>
                <a:lnTo>
                  <a:pt x="1370" y="921"/>
                </a:lnTo>
                <a:lnTo>
                  <a:pt x="1370" y="921"/>
                </a:lnTo>
                <a:lnTo>
                  <a:pt x="1372" y="921"/>
                </a:lnTo>
                <a:lnTo>
                  <a:pt x="1372" y="921"/>
                </a:lnTo>
                <a:lnTo>
                  <a:pt x="1375" y="921"/>
                </a:lnTo>
                <a:lnTo>
                  <a:pt x="1375" y="921"/>
                </a:lnTo>
                <a:lnTo>
                  <a:pt x="1375" y="921"/>
                </a:lnTo>
                <a:lnTo>
                  <a:pt x="1377" y="921"/>
                </a:lnTo>
                <a:lnTo>
                  <a:pt x="1379" y="921"/>
                </a:lnTo>
                <a:lnTo>
                  <a:pt x="1379" y="921"/>
                </a:lnTo>
                <a:lnTo>
                  <a:pt x="1381" y="918"/>
                </a:lnTo>
                <a:lnTo>
                  <a:pt x="1381" y="918"/>
                </a:lnTo>
                <a:lnTo>
                  <a:pt x="1383" y="918"/>
                </a:lnTo>
                <a:lnTo>
                  <a:pt x="1385" y="918"/>
                </a:lnTo>
                <a:lnTo>
                  <a:pt x="1387" y="918"/>
                </a:lnTo>
                <a:lnTo>
                  <a:pt x="1389" y="921"/>
                </a:lnTo>
                <a:lnTo>
                  <a:pt x="1391" y="923"/>
                </a:lnTo>
                <a:lnTo>
                  <a:pt x="1391" y="923"/>
                </a:lnTo>
                <a:lnTo>
                  <a:pt x="1391" y="923"/>
                </a:lnTo>
                <a:lnTo>
                  <a:pt x="1393" y="923"/>
                </a:lnTo>
                <a:lnTo>
                  <a:pt x="1393" y="923"/>
                </a:lnTo>
                <a:lnTo>
                  <a:pt x="1391" y="923"/>
                </a:lnTo>
                <a:lnTo>
                  <a:pt x="1393" y="921"/>
                </a:lnTo>
                <a:lnTo>
                  <a:pt x="1391" y="921"/>
                </a:lnTo>
                <a:lnTo>
                  <a:pt x="1393" y="921"/>
                </a:lnTo>
                <a:lnTo>
                  <a:pt x="1393" y="918"/>
                </a:lnTo>
                <a:lnTo>
                  <a:pt x="1393" y="918"/>
                </a:lnTo>
                <a:lnTo>
                  <a:pt x="1395" y="921"/>
                </a:lnTo>
                <a:lnTo>
                  <a:pt x="1395" y="921"/>
                </a:lnTo>
                <a:lnTo>
                  <a:pt x="1395" y="921"/>
                </a:lnTo>
                <a:lnTo>
                  <a:pt x="1395" y="921"/>
                </a:lnTo>
                <a:lnTo>
                  <a:pt x="1395" y="921"/>
                </a:lnTo>
                <a:lnTo>
                  <a:pt x="1395" y="921"/>
                </a:lnTo>
                <a:lnTo>
                  <a:pt x="1395" y="921"/>
                </a:lnTo>
                <a:lnTo>
                  <a:pt x="1398" y="921"/>
                </a:lnTo>
                <a:lnTo>
                  <a:pt x="1404" y="921"/>
                </a:lnTo>
                <a:lnTo>
                  <a:pt x="1404" y="921"/>
                </a:lnTo>
                <a:lnTo>
                  <a:pt x="1404" y="921"/>
                </a:lnTo>
                <a:lnTo>
                  <a:pt x="1404" y="921"/>
                </a:lnTo>
                <a:lnTo>
                  <a:pt x="1404" y="921"/>
                </a:lnTo>
                <a:lnTo>
                  <a:pt x="1402" y="918"/>
                </a:lnTo>
                <a:lnTo>
                  <a:pt x="1402" y="918"/>
                </a:lnTo>
                <a:lnTo>
                  <a:pt x="1402" y="918"/>
                </a:lnTo>
                <a:lnTo>
                  <a:pt x="1402" y="918"/>
                </a:lnTo>
                <a:lnTo>
                  <a:pt x="1402" y="916"/>
                </a:lnTo>
                <a:lnTo>
                  <a:pt x="1402" y="916"/>
                </a:lnTo>
                <a:lnTo>
                  <a:pt x="1400" y="916"/>
                </a:lnTo>
                <a:lnTo>
                  <a:pt x="1400" y="916"/>
                </a:lnTo>
                <a:lnTo>
                  <a:pt x="1400" y="916"/>
                </a:lnTo>
                <a:lnTo>
                  <a:pt x="1400" y="916"/>
                </a:lnTo>
                <a:lnTo>
                  <a:pt x="1400" y="914"/>
                </a:lnTo>
                <a:lnTo>
                  <a:pt x="1400" y="914"/>
                </a:lnTo>
                <a:lnTo>
                  <a:pt x="1400" y="914"/>
                </a:lnTo>
                <a:lnTo>
                  <a:pt x="1400" y="912"/>
                </a:lnTo>
                <a:lnTo>
                  <a:pt x="1398" y="912"/>
                </a:lnTo>
                <a:lnTo>
                  <a:pt x="1398" y="912"/>
                </a:lnTo>
                <a:lnTo>
                  <a:pt x="1398" y="910"/>
                </a:lnTo>
                <a:lnTo>
                  <a:pt x="1398" y="912"/>
                </a:lnTo>
                <a:lnTo>
                  <a:pt x="1398" y="912"/>
                </a:lnTo>
                <a:lnTo>
                  <a:pt x="1395" y="912"/>
                </a:lnTo>
                <a:lnTo>
                  <a:pt x="1395" y="912"/>
                </a:lnTo>
                <a:lnTo>
                  <a:pt x="1393" y="912"/>
                </a:lnTo>
                <a:lnTo>
                  <a:pt x="1393" y="912"/>
                </a:lnTo>
                <a:lnTo>
                  <a:pt x="1393" y="912"/>
                </a:lnTo>
                <a:lnTo>
                  <a:pt x="1391" y="912"/>
                </a:lnTo>
                <a:lnTo>
                  <a:pt x="1391" y="912"/>
                </a:lnTo>
                <a:lnTo>
                  <a:pt x="1389" y="912"/>
                </a:lnTo>
                <a:lnTo>
                  <a:pt x="1387" y="910"/>
                </a:lnTo>
                <a:lnTo>
                  <a:pt x="1387" y="910"/>
                </a:lnTo>
                <a:lnTo>
                  <a:pt x="1387" y="910"/>
                </a:lnTo>
                <a:lnTo>
                  <a:pt x="1387" y="910"/>
                </a:lnTo>
                <a:lnTo>
                  <a:pt x="1387" y="910"/>
                </a:lnTo>
                <a:lnTo>
                  <a:pt x="1387" y="908"/>
                </a:lnTo>
                <a:lnTo>
                  <a:pt x="1389" y="906"/>
                </a:lnTo>
                <a:lnTo>
                  <a:pt x="1389" y="906"/>
                </a:lnTo>
                <a:lnTo>
                  <a:pt x="1387" y="906"/>
                </a:lnTo>
                <a:lnTo>
                  <a:pt x="1387" y="906"/>
                </a:lnTo>
                <a:lnTo>
                  <a:pt x="1385" y="906"/>
                </a:lnTo>
                <a:lnTo>
                  <a:pt x="1383" y="908"/>
                </a:lnTo>
                <a:lnTo>
                  <a:pt x="1379" y="908"/>
                </a:lnTo>
                <a:lnTo>
                  <a:pt x="1377" y="908"/>
                </a:lnTo>
                <a:lnTo>
                  <a:pt x="1375" y="908"/>
                </a:lnTo>
                <a:lnTo>
                  <a:pt x="1372" y="908"/>
                </a:lnTo>
                <a:lnTo>
                  <a:pt x="1372" y="908"/>
                </a:lnTo>
                <a:lnTo>
                  <a:pt x="1370" y="908"/>
                </a:lnTo>
                <a:lnTo>
                  <a:pt x="1368" y="910"/>
                </a:lnTo>
                <a:lnTo>
                  <a:pt x="1366" y="910"/>
                </a:lnTo>
                <a:lnTo>
                  <a:pt x="1364" y="912"/>
                </a:lnTo>
                <a:lnTo>
                  <a:pt x="1364" y="912"/>
                </a:lnTo>
                <a:lnTo>
                  <a:pt x="1364" y="912"/>
                </a:lnTo>
                <a:lnTo>
                  <a:pt x="1364" y="912"/>
                </a:lnTo>
                <a:lnTo>
                  <a:pt x="1362" y="912"/>
                </a:lnTo>
                <a:lnTo>
                  <a:pt x="1362" y="912"/>
                </a:lnTo>
                <a:lnTo>
                  <a:pt x="1360" y="912"/>
                </a:lnTo>
                <a:lnTo>
                  <a:pt x="1360" y="910"/>
                </a:lnTo>
                <a:lnTo>
                  <a:pt x="1360" y="910"/>
                </a:lnTo>
                <a:lnTo>
                  <a:pt x="1358" y="910"/>
                </a:lnTo>
                <a:lnTo>
                  <a:pt x="1358" y="910"/>
                </a:lnTo>
                <a:lnTo>
                  <a:pt x="1354" y="910"/>
                </a:lnTo>
                <a:lnTo>
                  <a:pt x="1354" y="910"/>
                </a:lnTo>
                <a:lnTo>
                  <a:pt x="1354" y="910"/>
                </a:lnTo>
                <a:lnTo>
                  <a:pt x="1354" y="910"/>
                </a:lnTo>
                <a:lnTo>
                  <a:pt x="1354" y="908"/>
                </a:lnTo>
                <a:lnTo>
                  <a:pt x="1351" y="908"/>
                </a:lnTo>
                <a:lnTo>
                  <a:pt x="1351" y="906"/>
                </a:lnTo>
                <a:lnTo>
                  <a:pt x="1349" y="906"/>
                </a:lnTo>
                <a:lnTo>
                  <a:pt x="1349" y="904"/>
                </a:lnTo>
                <a:lnTo>
                  <a:pt x="1347" y="904"/>
                </a:lnTo>
                <a:lnTo>
                  <a:pt x="1343" y="904"/>
                </a:lnTo>
                <a:lnTo>
                  <a:pt x="1343" y="904"/>
                </a:lnTo>
                <a:lnTo>
                  <a:pt x="1343" y="904"/>
                </a:lnTo>
                <a:lnTo>
                  <a:pt x="1339" y="904"/>
                </a:lnTo>
                <a:lnTo>
                  <a:pt x="1339" y="904"/>
                </a:lnTo>
                <a:lnTo>
                  <a:pt x="1339" y="906"/>
                </a:lnTo>
                <a:lnTo>
                  <a:pt x="1339" y="906"/>
                </a:lnTo>
                <a:lnTo>
                  <a:pt x="1339" y="906"/>
                </a:lnTo>
                <a:lnTo>
                  <a:pt x="1339" y="906"/>
                </a:lnTo>
                <a:lnTo>
                  <a:pt x="1339" y="906"/>
                </a:lnTo>
                <a:lnTo>
                  <a:pt x="1339" y="904"/>
                </a:lnTo>
                <a:lnTo>
                  <a:pt x="1339" y="904"/>
                </a:lnTo>
                <a:lnTo>
                  <a:pt x="1339" y="902"/>
                </a:lnTo>
                <a:lnTo>
                  <a:pt x="1339" y="902"/>
                </a:lnTo>
                <a:lnTo>
                  <a:pt x="1337" y="902"/>
                </a:lnTo>
                <a:lnTo>
                  <a:pt x="1337" y="900"/>
                </a:lnTo>
                <a:lnTo>
                  <a:pt x="1337" y="900"/>
                </a:lnTo>
                <a:lnTo>
                  <a:pt x="1337" y="900"/>
                </a:lnTo>
                <a:lnTo>
                  <a:pt x="1337" y="900"/>
                </a:lnTo>
                <a:lnTo>
                  <a:pt x="1337" y="900"/>
                </a:lnTo>
                <a:lnTo>
                  <a:pt x="1337" y="897"/>
                </a:lnTo>
                <a:lnTo>
                  <a:pt x="1337" y="897"/>
                </a:lnTo>
                <a:lnTo>
                  <a:pt x="1335" y="897"/>
                </a:lnTo>
                <a:lnTo>
                  <a:pt x="1333" y="900"/>
                </a:lnTo>
                <a:lnTo>
                  <a:pt x="1333" y="900"/>
                </a:lnTo>
                <a:lnTo>
                  <a:pt x="1333" y="902"/>
                </a:lnTo>
                <a:lnTo>
                  <a:pt x="1331" y="902"/>
                </a:lnTo>
                <a:lnTo>
                  <a:pt x="1331" y="902"/>
                </a:lnTo>
                <a:lnTo>
                  <a:pt x="1328" y="902"/>
                </a:lnTo>
                <a:lnTo>
                  <a:pt x="1326" y="904"/>
                </a:lnTo>
                <a:lnTo>
                  <a:pt x="1326" y="904"/>
                </a:lnTo>
                <a:lnTo>
                  <a:pt x="1324" y="904"/>
                </a:lnTo>
                <a:lnTo>
                  <a:pt x="1320" y="906"/>
                </a:lnTo>
                <a:lnTo>
                  <a:pt x="1318" y="906"/>
                </a:lnTo>
                <a:lnTo>
                  <a:pt x="1316" y="908"/>
                </a:lnTo>
                <a:lnTo>
                  <a:pt x="1314" y="908"/>
                </a:lnTo>
                <a:lnTo>
                  <a:pt x="1312" y="910"/>
                </a:lnTo>
                <a:lnTo>
                  <a:pt x="1310" y="910"/>
                </a:lnTo>
                <a:lnTo>
                  <a:pt x="1310" y="910"/>
                </a:lnTo>
                <a:lnTo>
                  <a:pt x="1307" y="908"/>
                </a:lnTo>
                <a:lnTo>
                  <a:pt x="1305" y="908"/>
                </a:lnTo>
                <a:lnTo>
                  <a:pt x="1305" y="908"/>
                </a:lnTo>
                <a:lnTo>
                  <a:pt x="1305" y="908"/>
                </a:lnTo>
                <a:lnTo>
                  <a:pt x="1305" y="908"/>
                </a:lnTo>
                <a:lnTo>
                  <a:pt x="1305" y="908"/>
                </a:lnTo>
                <a:lnTo>
                  <a:pt x="1303" y="910"/>
                </a:lnTo>
                <a:lnTo>
                  <a:pt x="1303" y="910"/>
                </a:lnTo>
                <a:lnTo>
                  <a:pt x="1303" y="908"/>
                </a:lnTo>
                <a:lnTo>
                  <a:pt x="1303" y="908"/>
                </a:lnTo>
                <a:lnTo>
                  <a:pt x="1303" y="906"/>
                </a:lnTo>
                <a:lnTo>
                  <a:pt x="1305" y="906"/>
                </a:lnTo>
                <a:lnTo>
                  <a:pt x="1305" y="904"/>
                </a:lnTo>
                <a:lnTo>
                  <a:pt x="1305" y="904"/>
                </a:lnTo>
                <a:lnTo>
                  <a:pt x="1305" y="904"/>
                </a:lnTo>
                <a:lnTo>
                  <a:pt x="1305" y="904"/>
                </a:lnTo>
                <a:lnTo>
                  <a:pt x="1303" y="904"/>
                </a:lnTo>
                <a:lnTo>
                  <a:pt x="1303" y="904"/>
                </a:lnTo>
                <a:lnTo>
                  <a:pt x="1301" y="904"/>
                </a:lnTo>
                <a:lnTo>
                  <a:pt x="1299" y="904"/>
                </a:lnTo>
                <a:lnTo>
                  <a:pt x="1299" y="904"/>
                </a:lnTo>
                <a:lnTo>
                  <a:pt x="1299" y="904"/>
                </a:lnTo>
                <a:lnTo>
                  <a:pt x="1297" y="906"/>
                </a:lnTo>
                <a:lnTo>
                  <a:pt x="1295" y="906"/>
                </a:lnTo>
                <a:lnTo>
                  <a:pt x="1291" y="908"/>
                </a:lnTo>
                <a:lnTo>
                  <a:pt x="1289" y="908"/>
                </a:lnTo>
                <a:lnTo>
                  <a:pt x="1289" y="908"/>
                </a:lnTo>
                <a:lnTo>
                  <a:pt x="1287" y="906"/>
                </a:lnTo>
                <a:lnTo>
                  <a:pt x="1287" y="906"/>
                </a:lnTo>
                <a:lnTo>
                  <a:pt x="1287" y="906"/>
                </a:lnTo>
                <a:close/>
                <a:moveTo>
                  <a:pt x="1310" y="902"/>
                </a:moveTo>
                <a:lnTo>
                  <a:pt x="1312" y="902"/>
                </a:lnTo>
                <a:lnTo>
                  <a:pt x="1312" y="902"/>
                </a:lnTo>
                <a:lnTo>
                  <a:pt x="1310" y="902"/>
                </a:lnTo>
                <a:lnTo>
                  <a:pt x="1310" y="902"/>
                </a:lnTo>
                <a:lnTo>
                  <a:pt x="1310" y="902"/>
                </a:lnTo>
                <a:lnTo>
                  <a:pt x="1310" y="902"/>
                </a:lnTo>
                <a:lnTo>
                  <a:pt x="1310" y="902"/>
                </a:lnTo>
                <a:lnTo>
                  <a:pt x="1310" y="902"/>
                </a:lnTo>
                <a:close/>
                <a:moveTo>
                  <a:pt x="1310" y="904"/>
                </a:moveTo>
                <a:lnTo>
                  <a:pt x="1310" y="904"/>
                </a:lnTo>
                <a:lnTo>
                  <a:pt x="1310" y="904"/>
                </a:lnTo>
                <a:lnTo>
                  <a:pt x="1307" y="904"/>
                </a:lnTo>
                <a:lnTo>
                  <a:pt x="1307" y="904"/>
                </a:lnTo>
                <a:lnTo>
                  <a:pt x="1307" y="904"/>
                </a:lnTo>
                <a:lnTo>
                  <a:pt x="1307" y="904"/>
                </a:lnTo>
                <a:lnTo>
                  <a:pt x="1310" y="904"/>
                </a:lnTo>
                <a:close/>
                <a:moveTo>
                  <a:pt x="1337" y="897"/>
                </a:moveTo>
                <a:lnTo>
                  <a:pt x="1337" y="900"/>
                </a:lnTo>
                <a:lnTo>
                  <a:pt x="1337" y="900"/>
                </a:lnTo>
                <a:lnTo>
                  <a:pt x="1339" y="900"/>
                </a:lnTo>
                <a:lnTo>
                  <a:pt x="1339" y="900"/>
                </a:lnTo>
                <a:lnTo>
                  <a:pt x="1339" y="900"/>
                </a:lnTo>
                <a:lnTo>
                  <a:pt x="1339" y="900"/>
                </a:lnTo>
                <a:lnTo>
                  <a:pt x="1339" y="900"/>
                </a:lnTo>
                <a:lnTo>
                  <a:pt x="1339" y="900"/>
                </a:lnTo>
                <a:lnTo>
                  <a:pt x="1339" y="900"/>
                </a:lnTo>
                <a:lnTo>
                  <a:pt x="1339" y="900"/>
                </a:lnTo>
                <a:lnTo>
                  <a:pt x="1339" y="902"/>
                </a:lnTo>
                <a:lnTo>
                  <a:pt x="1339" y="902"/>
                </a:lnTo>
                <a:lnTo>
                  <a:pt x="1339" y="902"/>
                </a:lnTo>
                <a:lnTo>
                  <a:pt x="1339" y="902"/>
                </a:lnTo>
                <a:lnTo>
                  <a:pt x="1341" y="902"/>
                </a:lnTo>
                <a:lnTo>
                  <a:pt x="1341" y="900"/>
                </a:lnTo>
                <a:lnTo>
                  <a:pt x="1341" y="900"/>
                </a:lnTo>
                <a:lnTo>
                  <a:pt x="1343" y="897"/>
                </a:lnTo>
                <a:lnTo>
                  <a:pt x="1345" y="895"/>
                </a:lnTo>
                <a:lnTo>
                  <a:pt x="1345" y="895"/>
                </a:lnTo>
                <a:lnTo>
                  <a:pt x="1345" y="895"/>
                </a:lnTo>
                <a:lnTo>
                  <a:pt x="1345" y="895"/>
                </a:lnTo>
                <a:lnTo>
                  <a:pt x="1345" y="895"/>
                </a:lnTo>
                <a:lnTo>
                  <a:pt x="1347" y="895"/>
                </a:lnTo>
                <a:lnTo>
                  <a:pt x="1349" y="893"/>
                </a:lnTo>
                <a:lnTo>
                  <a:pt x="1347" y="893"/>
                </a:lnTo>
                <a:lnTo>
                  <a:pt x="1347" y="893"/>
                </a:lnTo>
                <a:lnTo>
                  <a:pt x="1345" y="893"/>
                </a:lnTo>
                <a:lnTo>
                  <a:pt x="1343" y="893"/>
                </a:lnTo>
                <a:lnTo>
                  <a:pt x="1341" y="895"/>
                </a:lnTo>
                <a:lnTo>
                  <a:pt x="1339" y="895"/>
                </a:lnTo>
                <a:lnTo>
                  <a:pt x="1337" y="897"/>
                </a:lnTo>
                <a:lnTo>
                  <a:pt x="1337" y="897"/>
                </a:lnTo>
                <a:close/>
                <a:moveTo>
                  <a:pt x="1345" y="870"/>
                </a:moveTo>
                <a:lnTo>
                  <a:pt x="1345" y="870"/>
                </a:lnTo>
                <a:lnTo>
                  <a:pt x="1345" y="870"/>
                </a:lnTo>
                <a:lnTo>
                  <a:pt x="1345" y="870"/>
                </a:lnTo>
                <a:lnTo>
                  <a:pt x="1347" y="870"/>
                </a:lnTo>
                <a:lnTo>
                  <a:pt x="1347" y="870"/>
                </a:lnTo>
                <a:lnTo>
                  <a:pt x="1347" y="870"/>
                </a:lnTo>
                <a:lnTo>
                  <a:pt x="1349" y="870"/>
                </a:lnTo>
                <a:lnTo>
                  <a:pt x="1349" y="868"/>
                </a:lnTo>
                <a:lnTo>
                  <a:pt x="1349" y="868"/>
                </a:lnTo>
                <a:lnTo>
                  <a:pt x="1347" y="868"/>
                </a:lnTo>
                <a:lnTo>
                  <a:pt x="1347" y="868"/>
                </a:lnTo>
                <a:lnTo>
                  <a:pt x="1345" y="868"/>
                </a:lnTo>
                <a:lnTo>
                  <a:pt x="1345" y="868"/>
                </a:lnTo>
                <a:lnTo>
                  <a:pt x="1343" y="868"/>
                </a:lnTo>
                <a:lnTo>
                  <a:pt x="1345" y="870"/>
                </a:lnTo>
                <a:lnTo>
                  <a:pt x="1345" y="870"/>
                </a:lnTo>
                <a:close/>
                <a:moveTo>
                  <a:pt x="1328" y="885"/>
                </a:moveTo>
                <a:lnTo>
                  <a:pt x="1328" y="887"/>
                </a:lnTo>
                <a:lnTo>
                  <a:pt x="1328" y="887"/>
                </a:lnTo>
                <a:lnTo>
                  <a:pt x="1328" y="887"/>
                </a:lnTo>
                <a:lnTo>
                  <a:pt x="1331" y="887"/>
                </a:lnTo>
                <a:lnTo>
                  <a:pt x="1331" y="887"/>
                </a:lnTo>
                <a:lnTo>
                  <a:pt x="1333" y="885"/>
                </a:lnTo>
                <a:lnTo>
                  <a:pt x="1333" y="885"/>
                </a:lnTo>
                <a:lnTo>
                  <a:pt x="1331" y="885"/>
                </a:lnTo>
                <a:lnTo>
                  <a:pt x="1331" y="885"/>
                </a:lnTo>
                <a:lnTo>
                  <a:pt x="1333" y="885"/>
                </a:lnTo>
                <a:lnTo>
                  <a:pt x="1337" y="883"/>
                </a:lnTo>
                <a:lnTo>
                  <a:pt x="1337" y="883"/>
                </a:lnTo>
                <a:lnTo>
                  <a:pt x="1337" y="883"/>
                </a:lnTo>
                <a:lnTo>
                  <a:pt x="1337" y="883"/>
                </a:lnTo>
                <a:lnTo>
                  <a:pt x="1339" y="881"/>
                </a:lnTo>
                <a:lnTo>
                  <a:pt x="1339" y="881"/>
                </a:lnTo>
                <a:lnTo>
                  <a:pt x="1337" y="881"/>
                </a:lnTo>
                <a:lnTo>
                  <a:pt x="1335" y="883"/>
                </a:lnTo>
                <a:lnTo>
                  <a:pt x="1328" y="885"/>
                </a:lnTo>
                <a:lnTo>
                  <a:pt x="1328" y="885"/>
                </a:lnTo>
                <a:lnTo>
                  <a:pt x="1328" y="885"/>
                </a:lnTo>
                <a:lnTo>
                  <a:pt x="1328" y="885"/>
                </a:lnTo>
                <a:lnTo>
                  <a:pt x="1328" y="885"/>
                </a:lnTo>
                <a:close/>
                <a:moveTo>
                  <a:pt x="1307" y="904"/>
                </a:moveTo>
                <a:lnTo>
                  <a:pt x="1305" y="906"/>
                </a:lnTo>
                <a:lnTo>
                  <a:pt x="1305" y="906"/>
                </a:lnTo>
                <a:lnTo>
                  <a:pt x="1305" y="906"/>
                </a:lnTo>
                <a:lnTo>
                  <a:pt x="1305" y="906"/>
                </a:lnTo>
                <a:lnTo>
                  <a:pt x="1305" y="906"/>
                </a:lnTo>
                <a:lnTo>
                  <a:pt x="1307" y="906"/>
                </a:lnTo>
                <a:lnTo>
                  <a:pt x="1307" y="906"/>
                </a:lnTo>
                <a:lnTo>
                  <a:pt x="1307" y="906"/>
                </a:lnTo>
                <a:lnTo>
                  <a:pt x="1307" y="904"/>
                </a:lnTo>
                <a:lnTo>
                  <a:pt x="1307" y="904"/>
                </a:lnTo>
                <a:lnTo>
                  <a:pt x="1307" y="904"/>
                </a:lnTo>
                <a:close/>
                <a:moveTo>
                  <a:pt x="1400" y="914"/>
                </a:moveTo>
                <a:lnTo>
                  <a:pt x="1400" y="914"/>
                </a:lnTo>
                <a:lnTo>
                  <a:pt x="1400" y="914"/>
                </a:lnTo>
                <a:lnTo>
                  <a:pt x="1400" y="914"/>
                </a:lnTo>
                <a:lnTo>
                  <a:pt x="1400" y="916"/>
                </a:lnTo>
                <a:lnTo>
                  <a:pt x="1402" y="916"/>
                </a:lnTo>
                <a:lnTo>
                  <a:pt x="1402" y="916"/>
                </a:lnTo>
                <a:lnTo>
                  <a:pt x="1402" y="914"/>
                </a:lnTo>
                <a:lnTo>
                  <a:pt x="1400" y="914"/>
                </a:lnTo>
                <a:lnTo>
                  <a:pt x="1400" y="914"/>
                </a:lnTo>
                <a:close/>
                <a:moveTo>
                  <a:pt x="2047" y="1818"/>
                </a:moveTo>
                <a:lnTo>
                  <a:pt x="2047" y="1818"/>
                </a:lnTo>
                <a:lnTo>
                  <a:pt x="2045" y="1820"/>
                </a:lnTo>
                <a:lnTo>
                  <a:pt x="2045" y="1820"/>
                </a:lnTo>
                <a:lnTo>
                  <a:pt x="2047" y="1820"/>
                </a:lnTo>
                <a:lnTo>
                  <a:pt x="2049" y="1818"/>
                </a:lnTo>
                <a:lnTo>
                  <a:pt x="2049" y="1818"/>
                </a:lnTo>
                <a:lnTo>
                  <a:pt x="2049" y="1818"/>
                </a:lnTo>
                <a:lnTo>
                  <a:pt x="2047" y="1818"/>
                </a:lnTo>
                <a:close/>
                <a:moveTo>
                  <a:pt x="1953" y="1979"/>
                </a:moveTo>
                <a:lnTo>
                  <a:pt x="1951" y="1977"/>
                </a:lnTo>
                <a:lnTo>
                  <a:pt x="1949" y="1981"/>
                </a:lnTo>
                <a:lnTo>
                  <a:pt x="1951" y="1981"/>
                </a:lnTo>
                <a:lnTo>
                  <a:pt x="1951" y="1981"/>
                </a:lnTo>
                <a:lnTo>
                  <a:pt x="1953" y="1981"/>
                </a:lnTo>
                <a:lnTo>
                  <a:pt x="1953" y="1981"/>
                </a:lnTo>
                <a:lnTo>
                  <a:pt x="1953" y="1979"/>
                </a:lnTo>
                <a:lnTo>
                  <a:pt x="1953" y="1979"/>
                </a:lnTo>
                <a:lnTo>
                  <a:pt x="1953" y="1979"/>
                </a:lnTo>
                <a:lnTo>
                  <a:pt x="1953" y="1979"/>
                </a:lnTo>
                <a:close/>
                <a:moveTo>
                  <a:pt x="1967" y="1969"/>
                </a:moveTo>
                <a:lnTo>
                  <a:pt x="1967" y="1969"/>
                </a:lnTo>
                <a:lnTo>
                  <a:pt x="1967" y="1969"/>
                </a:lnTo>
                <a:lnTo>
                  <a:pt x="1965" y="1969"/>
                </a:lnTo>
                <a:lnTo>
                  <a:pt x="1965" y="1969"/>
                </a:lnTo>
                <a:lnTo>
                  <a:pt x="1965" y="1971"/>
                </a:lnTo>
                <a:lnTo>
                  <a:pt x="1967" y="1971"/>
                </a:lnTo>
                <a:lnTo>
                  <a:pt x="1967" y="1969"/>
                </a:lnTo>
                <a:lnTo>
                  <a:pt x="1970" y="1969"/>
                </a:lnTo>
                <a:lnTo>
                  <a:pt x="1967" y="1969"/>
                </a:lnTo>
                <a:lnTo>
                  <a:pt x="1967" y="1969"/>
                </a:lnTo>
                <a:close/>
                <a:moveTo>
                  <a:pt x="2087" y="2505"/>
                </a:moveTo>
                <a:lnTo>
                  <a:pt x="2087" y="2503"/>
                </a:lnTo>
                <a:lnTo>
                  <a:pt x="2087" y="2503"/>
                </a:lnTo>
                <a:lnTo>
                  <a:pt x="2085" y="2503"/>
                </a:lnTo>
                <a:lnTo>
                  <a:pt x="2085" y="2503"/>
                </a:lnTo>
                <a:lnTo>
                  <a:pt x="2085" y="2501"/>
                </a:lnTo>
                <a:lnTo>
                  <a:pt x="2083" y="2499"/>
                </a:lnTo>
                <a:lnTo>
                  <a:pt x="2083" y="2499"/>
                </a:lnTo>
                <a:lnTo>
                  <a:pt x="2083" y="2497"/>
                </a:lnTo>
                <a:lnTo>
                  <a:pt x="2081" y="2497"/>
                </a:lnTo>
                <a:lnTo>
                  <a:pt x="2081" y="2497"/>
                </a:lnTo>
                <a:lnTo>
                  <a:pt x="2081" y="2499"/>
                </a:lnTo>
                <a:lnTo>
                  <a:pt x="2081" y="2499"/>
                </a:lnTo>
                <a:lnTo>
                  <a:pt x="2079" y="2497"/>
                </a:lnTo>
                <a:lnTo>
                  <a:pt x="2076" y="2497"/>
                </a:lnTo>
                <a:lnTo>
                  <a:pt x="2076" y="2495"/>
                </a:lnTo>
                <a:lnTo>
                  <a:pt x="2076" y="2495"/>
                </a:lnTo>
                <a:lnTo>
                  <a:pt x="2074" y="2495"/>
                </a:lnTo>
                <a:lnTo>
                  <a:pt x="2074" y="2495"/>
                </a:lnTo>
                <a:lnTo>
                  <a:pt x="2074" y="2493"/>
                </a:lnTo>
                <a:lnTo>
                  <a:pt x="2072" y="2493"/>
                </a:lnTo>
                <a:lnTo>
                  <a:pt x="2072" y="2495"/>
                </a:lnTo>
                <a:lnTo>
                  <a:pt x="2070" y="2493"/>
                </a:lnTo>
                <a:lnTo>
                  <a:pt x="2068" y="2493"/>
                </a:lnTo>
                <a:lnTo>
                  <a:pt x="2066" y="2493"/>
                </a:lnTo>
                <a:lnTo>
                  <a:pt x="2066" y="2493"/>
                </a:lnTo>
                <a:lnTo>
                  <a:pt x="2064" y="2493"/>
                </a:lnTo>
                <a:lnTo>
                  <a:pt x="2058" y="2493"/>
                </a:lnTo>
                <a:lnTo>
                  <a:pt x="2058" y="2493"/>
                </a:lnTo>
                <a:lnTo>
                  <a:pt x="2058" y="2493"/>
                </a:lnTo>
                <a:lnTo>
                  <a:pt x="2062" y="2493"/>
                </a:lnTo>
                <a:lnTo>
                  <a:pt x="2062" y="2493"/>
                </a:lnTo>
                <a:lnTo>
                  <a:pt x="2062" y="2495"/>
                </a:lnTo>
                <a:lnTo>
                  <a:pt x="2062" y="2495"/>
                </a:lnTo>
                <a:lnTo>
                  <a:pt x="2064" y="2495"/>
                </a:lnTo>
                <a:lnTo>
                  <a:pt x="2070" y="2497"/>
                </a:lnTo>
                <a:lnTo>
                  <a:pt x="2070" y="2499"/>
                </a:lnTo>
                <a:lnTo>
                  <a:pt x="2072" y="2499"/>
                </a:lnTo>
                <a:lnTo>
                  <a:pt x="2074" y="2499"/>
                </a:lnTo>
                <a:lnTo>
                  <a:pt x="2074" y="2499"/>
                </a:lnTo>
                <a:lnTo>
                  <a:pt x="2074" y="2501"/>
                </a:lnTo>
                <a:lnTo>
                  <a:pt x="2076" y="2501"/>
                </a:lnTo>
                <a:lnTo>
                  <a:pt x="2076" y="2501"/>
                </a:lnTo>
                <a:lnTo>
                  <a:pt x="2079" y="2503"/>
                </a:lnTo>
                <a:lnTo>
                  <a:pt x="2079" y="2503"/>
                </a:lnTo>
                <a:lnTo>
                  <a:pt x="2081" y="2503"/>
                </a:lnTo>
                <a:lnTo>
                  <a:pt x="2081" y="2505"/>
                </a:lnTo>
                <a:lnTo>
                  <a:pt x="2083" y="2508"/>
                </a:lnTo>
                <a:lnTo>
                  <a:pt x="2085" y="2510"/>
                </a:lnTo>
                <a:lnTo>
                  <a:pt x="2085" y="2510"/>
                </a:lnTo>
                <a:lnTo>
                  <a:pt x="2087" y="2510"/>
                </a:lnTo>
                <a:lnTo>
                  <a:pt x="2089" y="2508"/>
                </a:lnTo>
                <a:lnTo>
                  <a:pt x="2089" y="2508"/>
                </a:lnTo>
                <a:lnTo>
                  <a:pt x="2087" y="2505"/>
                </a:lnTo>
                <a:lnTo>
                  <a:pt x="2087" y="2505"/>
                </a:lnTo>
                <a:close/>
                <a:moveTo>
                  <a:pt x="1823" y="891"/>
                </a:moveTo>
                <a:lnTo>
                  <a:pt x="1823" y="891"/>
                </a:lnTo>
                <a:lnTo>
                  <a:pt x="1823" y="891"/>
                </a:lnTo>
                <a:lnTo>
                  <a:pt x="1823" y="891"/>
                </a:lnTo>
                <a:lnTo>
                  <a:pt x="1823" y="893"/>
                </a:lnTo>
                <a:lnTo>
                  <a:pt x="1821" y="893"/>
                </a:lnTo>
                <a:lnTo>
                  <a:pt x="1821" y="893"/>
                </a:lnTo>
                <a:lnTo>
                  <a:pt x="1821" y="895"/>
                </a:lnTo>
                <a:lnTo>
                  <a:pt x="1821" y="895"/>
                </a:lnTo>
                <a:lnTo>
                  <a:pt x="1823" y="893"/>
                </a:lnTo>
                <a:lnTo>
                  <a:pt x="1823" y="891"/>
                </a:lnTo>
                <a:lnTo>
                  <a:pt x="1823" y="891"/>
                </a:lnTo>
                <a:close/>
                <a:moveTo>
                  <a:pt x="1768" y="2445"/>
                </a:moveTo>
                <a:lnTo>
                  <a:pt x="1768" y="2445"/>
                </a:lnTo>
                <a:lnTo>
                  <a:pt x="1771" y="2445"/>
                </a:lnTo>
                <a:lnTo>
                  <a:pt x="1768" y="2443"/>
                </a:lnTo>
                <a:lnTo>
                  <a:pt x="1768" y="2443"/>
                </a:lnTo>
                <a:lnTo>
                  <a:pt x="1764" y="2443"/>
                </a:lnTo>
                <a:lnTo>
                  <a:pt x="1764" y="2443"/>
                </a:lnTo>
                <a:lnTo>
                  <a:pt x="1764" y="2443"/>
                </a:lnTo>
                <a:lnTo>
                  <a:pt x="1764" y="2445"/>
                </a:lnTo>
                <a:lnTo>
                  <a:pt x="1764" y="2445"/>
                </a:lnTo>
                <a:lnTo>
                  <a:pt x="1764" y="2445"/>
                </a:lnTo>
                <a:lnTo>
                  <a:pt x="1764" y="2445"/>
                </a:lnTo>
                <a:lnTo>
                  <a:pt x="1760" y="2445"/>
                </a:lnTo>
                <a:lnTo>
                  <a:pt x="1760" y="2443"/>
                </a:lnTo>
                <a:lnTo>
                  <a:pt x="1760" y="2443"/>
                </a:lnTo>
                <a:lnTo>
                  <a:pt x="1760" y="2443"/>
                </a:lnTo>
                <a:lnTo>
                  <a:pt x="1762" y="2443"/>
                </a:lnTo>
                <a:lnTo>
                  <a:pt x="1762" y="2440"/>
                </a:lnTo>
                <a:lnTo>
                  <a:pt x="1762" y="2440"/>
                </a:lnTo>
                <a:lnTo>
                  <a:pt x="1760" y="2440"/>
                </a:lnTo>
                <a:lnTo>
                  <a:pt x="1758" y="2440"/>
                </a:lnTo>
                <a:lnTo>
                  <a:pt x="1756" y="2440"/>
                </a:lnTo>
                <a:lnTo>
                  <a:pt x="1754" y="2440"/>
                </a:lnTo>
                <a:lnTo>
                  <a:pt x="1754" y="2440"/>
                </a:lnTo>
                <a:lnTo>
                  <a:pt x="1752" y="2445"/>
                </a:lnTo>
                <a:lnTo>
                  <a:pt x="1752" y="2445"/>
                </a:lnTo>
                <a:lnTo>
                  <a:pt x="1752" y="2447"/>
                </a:lnTo>
                <a:lnTo>
                  <a:pt x="1752" y="2447"/>
                </a:lnTo>
                <a:lnTo>
                  <a:pt x="1752" y="2447"/>
                </a:lnTo>
                <a:lnTo>
                  <a:pt x="1750" y="2449"/>
                </a:lnTo>
                <a:lnTo>
                  <a:pt x="1750" y="2449"/>
                </a:lnTo>
                <a:lnTo>
                  <a:pt x="1747" y="2449"/>
                </a:lnTo>
                <a:lnTo>
                  <a:pt x="1745" y="2451"/>
                </a:lnTo>
                <a:lnTo>
                  <a:pt x="1745" y="2453"/>
                </a:lnTo>
                <a:lnTo>
                  <a:pt x="1743" y="2455"/>
                </a:lnTo>
                <a:lnTo>
                  <a:pt x="1743" y="2455"/>
                </a:lnTo>
                <a:lnTo>
                  <a:pt x="1745" y="2457"/>
                </a:lnTo>
                <a:lnTo>
                  <a:pt x="1747" y="2459"/>
                </a:lnTo>
                <a:lnTo>
                  <a:pt x="1747" y="2457"/>
                </a:lnTo>
                <a:lnTo>
                  <a:pt x="1750" y="2457"/>
                </a:lnTo>
                <a:lnTo>
                  <a:pt x="1750" y="2457"/>
                </a:lnTo>
                <a:lnTo>
                  <a:pt x="1752" y="2457"/>
                </a:lnTo>
                <a:lnTo>
                  <a:pt x="1750" y="2453"/>
                </a:lnTo>
                <a:lnTo>
                  <a:pt x="1752" y="2453"/>
                </a:lnTo>
                <a:lnTo>
                  <a:pt x="1758" y="2455"/>
                </a:lnTo>
                <a:lnTo>
                  <a:pt x="1758" y="2453"/>
                </a:lnTo>
                <a:lnTo>
                  <a:pt x="1758" y="2453"/>
                </a:lnTo>
                <a:lnTo>
                  <a:pt x="1758" y="2453"/>
                </a:lnTo>
                <a:lnTo>
                  <a:pt x="1762" y="2451"/>
                </a:lnTo>
                <a:lnTo>
                  <a:pt x="1764" y="2451"/>
                </a:lnTo>
                <a:lnTo>
                  <a:pt x="1764" y="2449"/>
                </a:lnTo>
                <a:lnTo>
                  <a:pt x="1768" y="2449"/>
                </a:lnTo>
                <a:lnTo>
                  <a:pt x="1771" y="2447"/>
                </a:lnTo>
                <a:lnTo>
                  <a:pt x="1771" y="2447"/>
                </a:lnTo>
                <a:lnTo>
                  <a:pt x="1771" y="2447"/>
                </a:lnTo>
                <a:lnTo>
                  <a:pt x="1768" y="2447"/>
                </a:lnTo>
                <a:lnTo>
                  <a:pt x="1768" y="2445"/>
                </a:lnTo>
                <a:close/>
                <a:moveTo>
                  <a:pt x="1398" y="923"/>
                </a:moveTo>
                <a:lnTo>
                  <a:pt x="1395" y="923"/>
                </a:lnTo>
                <a:lnTo>
                  <a:pt x="1395" y="923"/>
                </a:lnTo>
                <a:lnTo>
                  <a:pt x="1395" y="923"/>
                </a:lnTo>
                <a:lnTo>
                  <a:pt x="1395" y="925"/>
                </a:lnTo>
                <a:lnTo>
                  <a:pt x="1395" y="925"/>
                </a:lnTo>
                <a:lnTo>
                  <a:pt x="1398" y="925"/>
                </a:lnTo>
                <a:lnTo>
                  <a:pt x="1398" y="925"/>
                </a:lnTo>
                <a:lnTo>
                  <a:pt x="1398" y="925"/>
                </a:lnTo>
                <a:lnTo>
                  <a:pt x="1398" y="925"/>
                </a:lnTo>
                <a:lnTo>
                  <a:pt x="1398" y="923"/>
                </a:lnTo>
                <a:close/>
                <a:moveTo>
                  <a:pt x="1905" y="2036"/>
                </a:moveTo>
                <a:lnTo>
                  <a:pt x="1905" y="2036"/>
                </a:lnTo>
                <a:lnTo>
                  <a:pt x="1905" y="2038"/>
                </a:lnTo>
                <a:lnTo>
                  <a:pt x="1905" y="2040"/>
                </a:lnTo>
                <a:lnTo>
                  <a:pt x="1905" y="2040"/>
                </a:lnTo>
                <a:lnTo>
                  <a:pt x="1905" y="2040"/>
                </a:lnTo>
                <a:lnTo>
                  <a:pt x="1907" y="2038"/>
                </a:lnTo>
                <a:lnTo>
                  <a:pt x="1907" y="2036"/>
                </a:lnTo>
                <a:lnTo>
                  <a:pt x="1907" y="2034"/>
                </a:lnTo>
                <a:lnTo>
                  <a:pt x="1905" y="2036"/>
                </a:lnTo>
                <a:close/>
                <a:moveTo>
                  <a:pt x="1475" y="973"/>
                </a:moveTo>
                <a:lnTo>
                  <a:pt x="1475" y="973"/>
                </a:lnTo>
                <a:lnTo>
                  <a:pt x="1475" y="973"/>
                </a:lnTo>
                <a:lnTo>
                  <a:pt x="1475" y="973"/>
                </a:lnTo>
                <a:lnTo>
                  <a:pt x="1475" y="973"/>
                </a:lnTo>
                <a:lnTo>
                  <a:pt x="1475" y="973"/>
                </a:lnTo>
                <a:lnTo>
                  <a:pt x="1475" y="973"/>
                </a:lnTo>
                <a:lnTo>
                  <a:pt x="1475" y="973"/>
                </a:lnTo>
                <a:lnTo>
                  <a:pt x="1475" y="973"/>
                </a:lnTo>
                <a:lnTo>
                  <a:pt x="1475" y="973"/>
                </a:lnTo>
                <a:close/>
                <a:moveTo>
                  <a:pt x="1760" y="2453"/>
                </a:moveTo>
                <a:lnTo>
                  <a:pt x="1760" y="2453"/>
                </a:lnTo>
                <a:lnTo>
                  <a:pt x="1760" y="2453"/>
                </a:lnTo>
                <a:lnTo>
                  <a:pt x="1760" y="2455"/>
                </a:lnTo>
                <a:lnTo>
                  <a:pt x="1762" y="2455"/>
                </a:lnTo>
                <a:lnTo>
                  <a:pt x="1760" y="2453"/>
                </a:lnTo>
                <a:lnTo>
                  <a:pt x="1760" y="2453"/>
                </a:lnTo>
                <a:close/>
                <a:moveTo>
                  <a:pt x="1375" y="935"/>
                </a:moveTo>
                <a:lnTo>
                  <a:pt x="1372" y="935"/>
                </a:lnTo>
                <a:lnTo>
                  <a:pt x="1372" y="935"/>
                </a:lnTo>
                <a:lnTo>
                  <a:pt x="1372" y="935"/>
                </a:lnTo>
                <a:lnTo>
                  <a:pt x="1375" y="937"/>
                </a:lnTo>
                <a:lnTo>
                  <a:pt x="1375" y="937"/>
                </a:lnTo>
                <a:lnTo>
                  <a:pt x="1375" y="935"/>
                </a:lnTo>
                <a:lnTo>
                  <a:pt x="1375" y="935"/>
                </a:lnTo>
                <a:lnTo>
                  <a:pt x="1375" y="935"/>
                </a:lnTo>
                <a:close/>
                <a:moveTo>
                  <a:pt x="1741" y="2455"/>
                </a:moveTo>
                <a:lnTo>
                  <a:pt x="1741" y="2457"/>
                </a:lnTo>
                <a:lnTo>
                  <a:pt x="1741" y="2457"/>
                </a:lnTo>
                <a:lnTo>
                  <a:pt x="1741" y="2457"/>
                </a:lnTo>
                <a:lnTo>
                  <a:pt x="1741" y="2457"/>
                </a:lnTo>
                <a:lnTo>
                  <a:pt x="1743" y="2457"/>
                </a:lnTo>
                <a:lnTo>
                  <a:pt x="1743" y="2457"/>
                </a:lnTo>
                <a:lnTo>
                  <a:pt x="1741" y="2455"/>
                </a:lnTo>
                <a:lnTo>
                  <a:pt x="1741" y="2455"/>
                </a:lnTo>
                <a:close/>
                <a:moveTo>
                  <a:pt x="1381" y="925"/>
                </a:moveTo>
                <a:lnTo>
                  <a:pt x="1381" y="925"/>
                </a:lnTo>
                <a:lnTo>
                  <a:pt x="1379" y="927"/>
                </a:lnTo>
                <a:lnTo>
                  <a:pt x="1379" y="927"/>
                </a:lnTo>
                <a:lnTo>
                  <a:pt x="1381" y="927"/>
                </a:lnTo>
                <a:lnTo>
                  <a:pt x="1381" y="927"/>
                </a:lnTo>
                <a:lnTo>
                  <a:pt x="1381" y="927"/>
                </a:lnTo>
                <a:lnTo>
                  <a:pt x="1381" y="927"/>
                </a:lnTo>
                <a:lnTo>
                  <a:pt x="1381" y="925"/>
                </a:lnTo>
                <a:lnTo>
                  <a:pt x="1381" y="925"/>
                </a:lnTo>
                <a:lnTo>
                  <a:pt x="1381" y="925"/>
                </a:lnTo>
                <a:close/>
                <a:moveTo>
                  <a:pt x="1360" y="933"/>
                </a:moveTo>
                <a:lnTo>
                  <a:pt x="1358" y="933"/>
                </a:lnTo>
                <a:lnTo>
                  <a:pt x="1358" y="933"/>
                </a:lnTo>
                <a:lnTo>
                  <a:pt x="1358" y="935"/>
                </a:lnTo>
                <a:lnTo>
                  <a:pt x="1356" y="935"/>
                </a:lnTo>
                <a:lnTo>
                  <a:pt x="1356" y="935"/>
                </a:lnTo>
                <a:lnTo>
                  <a:pt x="1356" y="937"/>
                </a:lnTo>
                <a:lnTo>
                  <a:pt x="1356" y="937"/>
                </a:lnTo>
                <a:lnTo>
                  <a:pt x="1354" y="939"/>
                </a:lnTo>
                <a:lnTo>
                  <a:pt x="1354" y="939"/>
                </a:lnTo>
                <a:lnTo>
                  <a:pt x="1354" y="939"/>
                </a:lnTo>
                <a:lnTo>
                  <a:pt x="1354" y="939"/>
                </a:lnTo>
                <a:lnTo>
                  <a:pt x="1354" y="941"/>
                </a:lnTo>
                <a:lnTo>
                  <a:pt x="1356" y="941"/>
                </a:lnTo>
                <a:lnTo>
                  <a:pt x="1356" y="941"/>
                </a:lnTo>
                <a:lnTo>
                  <a:pt x="1358" y="939"/>
                </a:lnTo>
                <a:lnTo>
                  <a:pt x="1358" y="939"/>
                </a:lnTo>
                <a:lnTo>
                  <a:pt x="1358" y="939"/>
                </a:lnTo>
                <a:lnTo>
                  <a:pt x="1358" y="937"/>
                </a:lnTo>
                <a:lnTo>
                  <a:pt x="1358" y="937"/>
                </a:lnTo>
                <a:lnTo>
                  <a:pt x="1358" y="937"/>
                </a:lnTo>
                <a:lnTo>
                  <a:pt x="1358" y="937"/>
                </a:lnTo>
                <a:lnTo>
                  <a:pt x="1358" y="937"/>
                </a:lnTo>
                <a:lnTo>
                  <a:pt x="1358" y="935"/>
                </a:lnTo>
                <a:lnTo>
                  <a:pt x="1358" y="935"/>
                </a:lnTo>
                <a:lnTo>
                  <a:pt x="1358" y="935"/>
                </a:lnTo>
                <a:lnTo>
                  <a:pt x="1358" y="935"/>
                </a:lnTo>
                <a:lnTo>
                  <a:pt x="1358" y="935"/>
                </a:lnTo>
                <a:lnTo>
                  <a:pt x="1360" y="935"/>
                </a:lnTo>
                <a:lnTo>
                  <a:pt x="1360" y="933"/>
                </a:lnTo>
                <a:lnTo>
                  <a:pt x="1360" y="933"/>
                </a:lnTo>
                <a:lnTo>
                  <a:pt x="1360" y="933"/>
                </a:lnTo>
                <a:lnTo>
                  <a:pt x="1360" y="933"/>
                </a:lnTo>
                <a:lnTo>
                  <a:pt x="1360" y="933"/>
                </a:lnTo>
                <a:lnTo>
                  <a:pt x="1360" y="933"/>
                </a:lnTo>
                <a:lnTo>
                  <a:pt x="1360" y="933"/>
                </a:lnTo>
                <a:close/>
                <a:moveTo>
                  <a:pt x="1515" y="950"/>
                </a:moveTo>
                <a:lnTo>
                  <a:pt x="1517" y="950"/>
                </a:lnTo>
                <a:lnTo>
                  <a:pt x="1517" y="950"/>
                </a:lnTo>
                <a:lnTo>
                  <a:pt x="1515" y="950"/>
                </a:lnTo>
                <a:lnTo>
                  <a:pt x="1515" y="950"/>
                </a:lnTo>
                <a:lnTo>
                  <a:pt x="1515" y="950"/>
                </a:lnTo>
                <a:lnTo>
                  <a:pt x="1515" y="950"/>
                </a:lnTo>
                <a:lnTo>
                  <a:pt x="1515" y="950"/>
                </a:lnTo>
                <a:close/>
                <a:moveTo>
                  <a:pt x="1515" y="956"/>
                </a:moveTo>
                <a:lnTo>
                  <a:pt x="1515" y="956"/>
                </a:lnTo>
                <a:lnTo>
                  <a:pt x="1513" y="956"/>
                </a:lnTo>
                <a:lnTo>
                  <a:pt x="1513" y="956"/>
                </a:lnTo>
                <a:lnTo>
                  <a:pt x="1513" y="956"/>
                </a:lnTo>
                <a:lnTo>
                  <a:pt x="1513" y="956"/>
                </a:lnTo>
                <a:lnTo>
                  <a:pt x="1515" y="956"/>
                </a:lnTo>
                <a:close/>
                <a:moveTo>
                  <a:pt x="1423" y="994"/>
                </a:moveTo>
                <a:lnTo>
                  <a:pt x="1421" y="994"/>
                </a:lnTo>
                <a:lnTo>
                  <a:pt x="1421" y="994"/>
                </a:lnTo>
                <a:lnTo>
                  <a:pt x="1421" y="996"/>
                </a:lnTo>
                <a:lnTo>
                  <a:pt x="1423" y="994"/>
                </a:lnTo>
                <a:lnTo>
                  <a:pt x="1423" y="994"/>
                </a:lnTo>
                <a:lnTo>
                  <a:pt x="1423" y="994"/>
                </a:lnTo>
                <a:lnTo>
                  <a:pt x="1423" y="994"/>
                </a:lnTo>
                <a:close/>
                <a:moveTo>
                  <a:pt x="1511" y="954"/>
                </a:moveTo>
                <a:lnTo>
                  <a:pt x="1511" y="954"/>
                </a:lnTo>
                <a:lnTo>
                  <a:pt x="1511" y="954"/>
                </a:lnTo>
                <a:lnTo>
                  <a:pt x="1511" y="954"/>
                </a:lnTo>
                <a:lnTo>
                  <a:pt x="1513" y="952"/>
                </a:lnTo>
                <a:lnTo>
                  <a:pt x="1513" y="952"/>
                </a:lnTo>
                <a:lnTo>
                  <a:pt x="1513" y="952"/>
                </a:lnTo>
                <a:lnTo>
                  <a:pt x="1515" y="952"/>
                </a:lnTo>
                <a:lnTo>
                  <a:pt x="1515" y="952"/>
                </a:lnTo>
                <a:lnTo>
                  <a:pt x="1513" y="952"/>
                </a:lnTo>
                <a:lnTo>
                  <a:pt x="1513" y="952"/>
                </a:lnTo>
                <a:lnTo>
                  <a:pt x="1511" y="952"/>
                </a:lnTo>
                <a:lnTo>
                  <a:pt x="1511" y="952"/>
                </a:lnTo>
                <a:lnTo>
                  <a:pt x="1511" y="952"/>
                </a:lnTo>
                <a:lnTo>
                  <a:pt x="1511" y="952"/>
                </a:lnTo>
                <a:lnTo>
                  <a:pt x="1511" y="952"/>
                </a:lnTo>
                <a:lnTo>
                  <a:pt x="1511" y="954"/>
                </a:lnTo>
                <a:close/>
                <a:moveTo>
                  <a:pt x="1507" y="954"/>
                </a:moveTo>
                <a:lnTo>
                  <a:pt x="1507" y="954"/>
                </a:lnTo>
                <a:lnTo>
                  <a:pt x="1509" y="952"/>
                </a:lnTo>
                <a:lnTo>
                  <a:pt x="1509" y="952"/>
                </a:lnTo>
                <a:lnTo>
                  <a:pt x="1507" y="952"/>
                </a:lnTo>
                <a:lnTo>
                  <a:pt x="1507" y="952"/>
                </a:lnTo>
                <a:lnTo>
                  <a:pt x="1507" y="954"/>
                </a:lnTo>
                <a:lnTo>
                  <a:pt x="1507" y="954"/>
                </a:lnTo>
                <a:lnTo>
                  <a:pt x="1507" y="954"/>
                </a:lnTo>
                <a:close/>
                <a:moveTo>
                  <a:pt x="1362" y="931"/>
                </a:moveTo>
                <a:lnTo>
                  <a:pt x="1360" y="931"/>
                </a:lnTo>
                <a:lnTo>
                  <a:pt x="1360" y="931"/>
                </a:lnTo>
                <a:lnTo>
                  <a:pt x="1360" y="931"/>
                </a:lnTo>
                <a:lnTo>
                  <a:pt x="1360" y="931"/>
                </a:lnTo>
                <a:lnTo>
                  <a:pt x="1362" y="931"/>
                </a:lnTo>
                <a:lnTo>
                  <a:pt x="1362" y="931"/>
                </a:lnTo>
                <a:lnTo>
                  <a:pt x="1362" y="931"/>
                </a:lnTo>
                <a:lnTo>
                  <a:pt x="1362" y="931"/>
                </a:lnTo>
                <a:lnTo>
                  <a:pt x="1362" y="931"/>
                </a:lnTo>
                <a:close/>
                <a:moveTo>
                  <a:pt x="277" y="677"/>
                </a:moveTo>
                <a:lnTo>
                  <a:pt x="279" y="673"/>
                </a:lnTo>
                <a:lnTo>
                  <a:pt x="279" y="673"/>
                </a:lnTo>
                <a:lnTo>
                  <a:pt x="274" y="673"/>
                </a:lnTo>
                <a:lnTo>
                  <a:pt x="274" y="675"/>
                </a:lnTo>
                <a:lnTo>
                  <a:pt x="272" y="675"/>
                </a:lnTo>
                <a:lnTo>
                  <a:pt x="274" y="677"/>
                </a:lnTo>
                <a:lnTo>
                  <a:pt x="274" y="677"/>
                </a:lnTo>
                <a:lnTo>
                  <a:pt x="277" y="677"/>
                </a:lnTo>
                <a:close/>
                <a:moveTo>
                  <a:pt x="828" y="897"/>
                </a:moveTo>
                <a:lnTo>
                  <a:pt x="828" y="900"/>
                </a:lnTo>
                <a:lnTo>
                  <a:pt x="828" y="900"/>
                </a:lnTo>
                <a:lnTo>
                  <a:pt x="828" y="897"/>
                </a:lnTo>
                <a:lnTo>
                  <a:pt x="828" y="897"/>
                </a:lnTo>
                <a:lnTo>
                  <a:pt x="828" y="897"/>
                </a:lnTo>
                <a:lnTo>
                  <a:pt x="828" y="897"/>
                </a:lnTo>
                <a:lnTo>
                  <a:pt x="828" y="897"/>
                </a:lnTo>
                <a:close/>
                <a:moveTo>
                  <a:pt x="205" y="503"/>
                </a:moveTo>
                <a:lnTo>
                  <a:pt x="205" y="503"/>
                </a:lnTo>
                <a:lnTo>
                  <a:pt x="203" y="505"/>
                </a:lnTo>
                <a:lnTo>
                  <a:pt x="201" y="505"/>
                </a:lnTo>
                <a:lnTo>
                  <a:pt x="201" y="505"/>
                </a:lnTo>
                <a:lnTo>
                  <a:pt x="201" y="505"/>
                </a:lnTo>
                <a:lnTo>
                  <a:pt x="203" y="505"/>
                </a:lnTo>
                <a:lnTo>
                  <a:pt x="205" y="503"/>
                </a:lnTo>
                <a:close/>
                <a:moveTo>
                  <a:pt x="1257" y="606"/>
                </a:moveTo>
                <a:lnTo>
                  <a:pt x="1257" y="606"/>
                </a:lnTo>
                <a:lnTo>
                  <a:pt x="1259" y="606"/>
                </a:lnTo>
                <a:lnTo>
                  <a:pt x="1259" y="606"/>
                </a:lnTo>
                <a:lnTo>
                  <a:pt x="1261" y="606"/>
                </a:lnTo>
                <a:lnTo>
                  <a:pt x="1261" y="606"/>
                </a:lnTo>
                <a:lnTo>
                  <a:pt x="1259" y="604"/>
                </a:lnTo>
                <a:lnTo>
                  <a:pt x="1257" y="606"/>
                </a:lnTo>
                <a:close/>
                <a:moveTo>
                  <a:pt x="1041" y="487"/>
                </a:moveTo>
                <a:lnTo>
                  <a:pt x="1041" y="489"/>
                </a:lnTo>
                <a:lnTo>
                  <a:pt x="1043" y="491"/>
                </a:lnTo>
                <a:lnTo>
                  <a:pt x="1043" y="491"/>
                </a:lnTo>
                <a:lnTo>
                  <a:pt x="1046" y="491"/>
                </a:lnTo>
                <a:lnTo>
                  <a:pt x="1046" y="489"/>
                </a:lnTo>
                <a:lnTo>
                  <a:pt x="1046" y="489"/>
                </a:lnTo>
                <a:lnTo>
                  <a:pt x="1043" y="489"/>
                </a:lnTo>
                <a:lnTo>
                  <a:pt x="1041" y="487"/>
                </a:lnTo>
                <a:close/>
                <a:moveTo>
                  <a:pt x="1041" y="478"/>
                </a:moveTo>
                <a:lnTo>
                  <a:pt x="1041" y="478"/>
                </a:lnTo>
                <a:lnTo>
                  <a:pt x="1043" y="478"/>
                </a:lnTo>
                <a:lnTo>
                  <a:pt x="1043" y="480"/>
                </a:lnTo>
                <a:lnTo>
                  <a:pt x="1043" y="480"/>
                </a:lnTo>
                <a:lnTo>
                  <a:pt x="1046" y="478"/>
                </a:lnTo>
                <a:lnTo>
                  <a:pt x="1046" y="476"/>
                </a:lnTo>
                <a:lnTo>
                  <a:pt x="1043" y="476"/>
                </a:lnTo>
                <a:lnTo>
                  <a:pt x="1043" y="476"/>
                </a:lnTo>
                <a:lnTo>
                  <a:pt x="1043" y="476"/>
                </a:lnTo>
                <a:lnTo>
                  <a:pt x="1043" y="474"/>
                </a:lnTo>
                <a:lnTo>
                  <a:pt x="1043" y="472"/>
                </a:lnTo>
                <a:lnTo>
                  <a:pt x="1041" y="472"/>
                </a:lnTo>
                <a:lnTo>
                  <a:pt x="1041" y="472"/>
                </a:lnTo>
                <a:lnTo>
                  <a:pt x="1041" y="474"/>
                </a:lnTo>
                <a:lnTo>
                  <a:pt x="1041" y="474"/>
                </a:lnTo>
                <a:lnTo>
                  <a:pt x="1041" y="478"/>
                </a:lnTo>
                <a:close/>
                <a:moveTo>
                  <a:pt x="832" y="879"/>
                </a:moveTo>
                <a:lnTo>
                  <a:pt x="832" y="879"/>
                </a:lnTo>
                <a:lnTo>
                  <a:pt x="832" y="876"/>
                </a:lnTo>
                <a:lnTo>
                  <a:pt x="832" y="876"/>
                </a:lnTo>
                <a:lnTo>
                  <a:pt x="832" y="876"/>
                </a:lnTo>
                <a:lnTo>
                  <a:pt x="830" y="876"/>
                </a:lnTo>
                <a:lnTo>
                  <a:pt x="830" y="879"/>
                </a:lnTo>
                <a:lnTo>
                  <a:pt x="830" y="879"/>
                </a:lnTo>
                <a:lnTo>
                  <a:pt x="830" y="881"/>
                </a:lnTo>
                <a:lnTo>
                  <a:pt x="830" y="881"/>
                </a:lnTo>
                <a:lnTo>
                  <a:pt x="830" y="881"/>
                </a:lnTo>
                <a:lnTo>
                  <a:pt x="832" y="881"/>
                </a:lnTo>
                <a:lnTo>
                  <a:pt x="832" y="881"/>
                </a:lnTo>
                <a:lnTo>
                  <a:pt x="832" y="883"/>
                </a:lnTo>
                <a:lnTo>
                  <a:pt x="832" y="883"/>
                </a:lnTo>
                <a:lnTo>
                  <a:pt x="832" y="885"/>
                </a:lnTo>
                <a:lnTo>
                  <a:pt x="834" y="885"/>
                </a:lnTo>
                <a:lnTo>
                  <a:pt x="834" y="885"/>
                </a:lnTo>
                <a:lnTo>
                  <a:pt x="834" y="885"/>
                </a:lnTo>
                <a:lnTo>
                  <a:pt x="834" y="885"/>
                </a:lnTo>
                <a:lnTo>
                  <a:pt x="834" y="885"/>
                </a:lnTo>
                <a:lnTo>
                  <a:pt x="834" y="885"/>
                </a:lnTo>
                <a:lnTo>
                  <a:pt x="834" y="885"/>
                </a:lnTo>
                <a:lnTo>
                  <a:pt x="834" y="883"/>
                </a:lnTo>
                <a:lnTo>
                  <a:pt x="832" y="883"/>
                </a:lnTo>
                <a:lnTo>
                  <a:pt x="832" y="881"/>
                </a:lnTo>
                <a:lnTo>
                  <a:pt x="832" y="881"/>
                </a:lnTo>
                <a:lnTo>
                  <a:pt x="832" y="881"/>
                </a:lnTo>
                <a:lnTo>
                  <a:pt x="830" y="881"/>
                </a:lnTo>
                <a:lnTo>
                  <a:pt x="830" y="879"/>
                </a:lnTo>
                <a:lnTo>
                  <a:pt x="832" y="879"/>
                </a:lnTo>
                <a:close/>
                <a:moveTo>
                  <a:pt x="826" y="874"/>
                </a:moveTo>
                <a:lnTo>
                  <a:pt x="823" y="872"/>
                </a:lnTo>
                <a:lnTo>
                  <a:pt x="823" y="872"/>
                </a:lnTo>
                <a:lnTo>
                  <a:pt x="823" y="872"/>
                </a:lnTo>
                <a:lnTo>
                  <a:pt x="823" y="874"/>
                </a:lnTo>
                <a:lnTo>
                  <a:pt x="823" y="874"/>
                </a:lnTo>
                <a:lnTo>
                  <a:pt x="823" y="874"/>
                </a:lnTo>
                <a:lnTo>
                  <a:pt x="826" y="874"/>
                </a:lnTo>
                <a:lnTo>
                  <a:pt x="826" y="874"/>
                </a:lnTo>
                <a:lnTo>
                  <a:pt x="826" y="874"/>
                </a:lnTo>
                <a:close/>
                <a:moveTo>
                  <a:pt x="834" y="891"/>
                </a:moveTo>
                <a:lnTo>
                  <a:pt x="834" y="889"/>
                </a:lnTo>
                <a:lnTo>
                  <a:pt x="832" y="889"/>
                </a:lnTo>
                <a:lnTo>
                  <a:pt x="832" y="889"/>
                </a:lnTo>
                <a:lnTo>
                  <a:pt x="832" y="889"/>
                </a:lnTo>
                <a:lnTo>
                  <a:pt x="832" y="889"/>
                </a:lnTo>
                <a:lnTo>
                  <a:pt x="832" y="891"/>
                </a:lnTo>
                <a:lnTo>
                  <a:pt x="832" y="891"/>
                </a:lnTo>
                <a:lnTo>
                  <a:pt x="834" y="891"/>
                </a:lnTo>
                <a:lnTo>
                  <a:pt x="834" y="891"/>
                </a:lnTo>
                <a:close/>
                <a:moveTo>
                  <a:pt x="834" y="895"/>
                </a:moveTo>
                <a:lnTo>
                  <a:pt x="834" y="895"/>
                </a:lnTo>
                <a:lnTo>
                  <a:pt x="834" y="895"/>
                </a:lnTo>
                <a:lnTo>
                  <a:pt x="834" y="895"/>
                </a:lnTo>
                <a:lnTo>
                  <a:pt x="834" y="895"/>
                </a:lnTo>
                <a:lnTo>
                  <a:pt x="834" y="893"/>
                </a:lnTo>
                <a:lnTo>
                  <a:pt x="834" y="893"/>
                </a:lnTo>
                <a:lnTo>
                  <a:pt x="834" y="893"/>
                </a:lnTo>
                <a:lnTo>
                  <a:pt x="834" y="895"/>
                </a:lnTo>
                <a:lnTo>
                  <a:pt x="832" y="895"/>
                </a:lnTo>
                <a:lnTo>
                  <a:pt x="834" y="895"/>
                </a:lnTo>
                <a:lnTo>
                  <a:pt x="834" y="895"/>
                </a:lnTo>
                <a:close/>
                <a:moveTo>
                  <a:pt x="1802" y="832"/>
                </a:moveTo>
                <a:lnTo>
                  <a:pt x="1802" y="832"/>
                </a:lnTo>
                <a:lnTo>
                  <a:pt x="1802" y="832"/>
                </a:lnTo>
                <a:lnTo>
                  <a:pt x="1802" y="832"/>
                </a:lnTo>
                <a:lnTo>
                  <a:pt x="1804" y="832"/>
                </a:lnTo>
                <a:lnTo>
                  <a:pt x="1804" y="832"/>
                </a:lnTo>
                <a:lnTo>
                  <a:pt x="1804" y="832"/>
                </a:lnTo>
                <a:lnTo>
                  <a:pt x="1804" y="832"/>
                </a:lnTo>
                <a:lnTo>
                  <a:pt x="1804" y="832"/>
                </a:lnTo>
                <a:lnTo>
                  <a:pt x="1802" y="832"/>
                </a:lnTo>
                <a:lnTo>
                  <a:pt x="1802" y="832"/>
                </a:lnTo>
                <a:close/>
                <a:moveTo>
                  <a:pt x="1823" y="851"/>
                </a:moveTo>
                <a:lnTo>
                  <a:pt x="1823" y="853"/>
                </a:lnTo>
                <a:lnTo>
                  <a:pt x="1821" y="851"/>
                </a:lnTo>
                <a:lnTo>
                  <a:pt x="1821" y="851"/>
                </a:lnTo>
                <a:lnTo>
                  <a:pt x="1821" y="853"/>
                </a:lnTo>
                <a:lnTo>
                  <a:pt x="1821" y="853"/>
                </a:lnTo>
                <a:lnTo>
                  <a:pt x="1821" y="856"/>
                </a:lnTo>
                <a:lnTo>
                  <a:pt x="1823" y="853"/>
                </a:lnTo>
                <a:lnTo>
                  <a:pt x="1825" y="853"/>
                </a:lnTo>
                <a:lnTo>
                  <a:pt x="1825" y="853"/>
                </a:lnTo>
                <a:lnTo>
                  <a:pt x="1825" y="851"/>
                </a:lnTo>
                <a:lnTo>
                  <a:pt x="1823" y="851"/>
                </a:lnTo>
                <a:close/>
                <a:moveTo>
                  <a:pt x="1817" y="413"/>
                </a:moveTo>
                <a:lnTo>
                  <a:pt x="1815" y="413"/>
                </a:lnTo>
                <a:lnTo>
                  <a:pt x="1812" y="415"/>
                </a:lnTo>
                <a:lnTo>
                  <a:pt x="1812" y="419"/>
                </a:lnTo>
                <a:lnTo>
                  <a:pt x="1812" y="422"/>
                </a:lnTo>
                <a:lnTo>
                  <a:pt x="1815" y="422"/>
                </a:lnTo>
                <a:lnTo>
                  <a:pt x="1815" y="424"/>
                </a:lnTo>
                <a:lnTo>
                  <a:pt x="1819" y="424"/>
                </a:lnTo>
                <a:lnTo>
                  <a:pt x="1823" y="424"/>
                </a:lnTo>
                <a:lnTo>
                  <a:pt x="1825" y="424"/>
                </a:lnTo>
                <a:lnTo>
                  <a:pt x="1827" y="426"/>
                </a:lnTo>
                <a:lnTo>
                  <a:pt x="1827" y="424"/>
                </a:lnTo>
                <a:lnTo>
                  <a:pt x="1829" y="426"/>
                </a:lnTo>
                <a:lnTo>
                  <a:pt x="1829" y="426"/>
                </a:lnTo>
                <a:lnTo>
                  <a:pt x="1831" y="426"/>
                </a:lnTo>
                <a:lnTo>
                  <a:pt x="1827" y="428"/>
                </a:lnTo>
                <a:lnTo>
                  <a:pt x="1825" y="428"/>
                </a:lnTo>
                <a:lnTo>
                  <a:pt x="1823" y="428"/>
                </a:lnTo>
                <a:lnTo>
                  <a:pt x="1823" y="428"/>
                </a:lnTo>
                <a:lnTo>
                  <a:pt x="1823" y="430"/>
                </a:lnTo>
                <a:lnTo>
                  <a:pt x="1825" y="430"/>
                </a:lnTo>
                <a:lnTo>
                  <a:pt x="1827" y="430"/>
                </a:lnTo>
                <a:lnTo>
                  <a:pt x="1829" y="432"/>
                </a:lnTo>
                <a:lnTo>
                  <a:pt x="1829" y="432"/>
                </a:lnTo>
                <a:lnTo>
                  <a:pt x="1831" y="432"/>
                </a:lnTo>
                <a:lnTo>
                  <a:pt x="1840" y="430"/>
                </a:lnTo>
                <a:lnTo>
                  <a:pt x="1844" y="430"/>
                </a:lnTo>
                <a:lnTo>
                  <a:pt x="1852" y="426"/>
                </a:lnTo>
                <a:lnTo>
                  <a:pt x="1854" y="424"/>
                </a:lnTo>
                <a:lnTo>
                  <a:pt x="1856" y="424"/>
                </a:lnTo>
                <a:lnTo>
                  <a:pt x="1856" y="422"/>
                </a:lnTo>
                <a:lnTo>
                  <a:pt x="1854" y="422"/>
                </a:lnTo>
                <a:lnTo>
                  <a:pt x="1854" y="422"/>
                </a:lnTo>
                <a:lnTo>
                  <a:pt x="1854" y="419"/>
                </a:lnTo>
                <a:lnTo>
                  <a:pt x="1854" y="419"/>
                </a:lnTo>
                <a:lnTo>
                  <a:pt x="1854" y="419"/>
                </a:lnTo>
                <a:lnTo>
                  <a:pt x="1854" y="419"/>
                </a:lnTo>
                <a:lnTo>
                  <a:pt x="1854" y="417"/>
                </a:lnTo>
                <a:lnTo>
                  <a:pt x="1848" y="417"/>
                </a:lnTo>
                <a:lnTo>
                  <a:pt x="1844" y="415"/>
                </a:lnTo>
                <a:lnTo>
                  <a:pt x="1838" y="409"/>
                </a:lnTo>
                <a:lnTo>
                  <a:pt x="1835" y="407"/>
                </a:lnTo>
                <a:lnTo>
                  <a:pt x="1835" y="407"/>
                </a:lnTo>
                <a:lnTo>
                  <a:pt x="1825" y="405"/>
                </a:lnTo>
                <a:lnTo>
                  <a:pt x="1821" y="405"/>
                </a:lnTo>
                <a:lnTo>
                  <a:pt x="1815" y="407"/>
                </a:lnTo>
                <a:lnTo>
                  <a:pt x="1815" y="407"/>
                </a:lnTo>
                <a:lnTo>
                  <a:pt x="1815" y="409"/>
                </a:lnTo>
                <a:lnTo>
                  <a:pt x="1812" y="409"/>
                </a:lnTo>
                <a:lnTo>
                  <a:pt x="1812" y="409"/>
                </a:lnTo>
                <a:lnTo>
                  <a:pt x="1815" y="411"/>
                </a:lnTo>
                <a:lnTo>
                  <a:pt x="1815" y="411"/>
                </a:lnTo>
                <a:lnTo>
                  <a:pt x="1817" y="413"/>
                </a:lnTo>
                <a:lnTo>
                  <a:pt x="1821" y="415"/>
                </a:lnTo>
                <a:lnTo>
                  <a:pt x="1821" y="415"/>
                </a:lnTo>
                <a:lnTo>
                  <a:pt x="1817" y="413"/>
                </a:lnTo>
                <a:close/>
                <a:moveTo>
                  <a:pt x="1806" y="809"/>
                </a:moveTo>
                <a:lnTo>
                  <a:pt x="1806" y="809"/>
                </a:lnTo>
                <a:lnTo>
                  <a:pt x="1806" y="809"/>
                </a:lnTo>
                <a:lnTo>
                  <a:pt x="1806" y="809"/>
                </a:lnTo>
                <a:lnTo>
                  <a:pt x="1804" y="811"/>
                </a:lnTo>
                <a:lnTo>
                  <a:pt x="1804" y="811"/>
                </a:lnTo>
                <a:lnTo>
                  <a:pt x="1806" y="811"/>
                </a:lnTo>
                <a:lnTo>
                  <a:pt x="1806" y="809"/>
                </a:lnTo>
                <a:close/>
                <a:moveTo>
                  <a:pt x="1815" y="856"/>
                </a:moveTo>
                <a:lnTo>
                  <a:pt x="1815" y="856"/>
                </a:lnTo>
                <a:lnTo>
                  <a:pt x="1815" y="856"/>
                </a:lnTo>
                <a:lnTo>
                  <a:pt x="1815" y="856"/>
                </a:lnTo>
                <a:lnTo>
                  <a:pt x="1815" y="853"/>
                </a:lnTo>
                <a:lnTo>
                  <a:pt x="1812" y="853"/>
                </a:lnTo>
                <a:lnTo>
                  <a:pt x="1812" y="856"/>
                </a:lnTo>
                <a:lnTo>
                  <a:pt x="1815" y="856"/>
                </a:lnTo>
                <a:lnTo>
                  <a:pt x="1815" y="856"/>
                </a:lnTo>
                <a:lnTo>
                  <a:pt x="1815" y="856"/>
                </a:lnTo>
                <a:lnTo>
                  <a:pt x="1815" y="856"/>
                </a:lnTo>
                <a:lnTo>
                  <a:pt x="1817" y="856"/>
                </a:lnTo>
                <a:lnTo>
                  <a:pt x="1817" y="853"/>
                </a:lnTo>
                <a:lnTo>
                  <a:pt x="1817" y="853"/>
                </a:lnTo>
                <a:lnTo>
                  <a:pt x="1817" y="853"/>
                </a:lnTo>
                <a:lnTo>
                  <a:pt x="1815" y="856"/>
                </a:lnTo>
                <a:close/>
                <a:moveTo>
                  <a:pt x="1724" y="728"/>
                </a:moveTo>
                <a:lnTo>
                  <a:pt x="1722" y="728"/>
                </a:lnTo>
                <a:lnTo>
                  <a:pt x="1722" y="728"/>
                </a:lnTo>
                <a:lnTo>
                  <a:pt x="1722" y="728"/>
                </a:lnTo>
                <a:lnTo>
                  <a:pt x="1720" y="728"/>
                </a:lnTo>
                <a:lnTo>
                  <a:pt x="1720" y="730"/>
                </a:lnTo>
                <a:lnTo>
                  <a:pt x="1720" y="730"/>
                </a:lnTo>
                <a:lnTo>
                  <a:pt x="1722" y="730"/>
                </a:lnTo>
                <a:lnTo>
                  <a:pt x="1724" y="730"/>
                </a:lnTo>
                <a:lnTo>
                  <a:pt x="1724" y="730"/>
                </a:lnTo>
                <a:lnTo>
                  <a:pt x="1724" y="728"/>
                </a:lnTo>
                <a:lnTo>
                  <a:pt x="1724" y="728"/>
                </a:lnTo>
                <a:close/>
                <a:moveTo>
                  <a:pt x="828" y="874"/>
                </a:moveTo>
                <a:lnTo>
                  <a:pt x="828" y="874"/>
                </a:lnTo>
                <a:lnTo>
                  <a:pt x="828" y="874"/>
                </a:lnTo>
                <a:lnTo>
                  <a:pt x="828" y="874"/>
                </a:lnTo>
                <a:lnTo>
                  <a:pt x="828" y="876"/>
                </a:lnTo>
                <a:lnTo>
                  <a:pt x="828" y="876"/>
                </a:lnTo>
                <a:lnTo>
                  <a:pt x="828" y="876"/>
                </a:lnTo>
                <a:lnTo>
                  <a:pt x="828" y="876"/>
                </a:lnTo>
                <a:lnTo>
                  <a:pt x="828" y="876"/>
                </a:lnTo>
                <a:lnTo>
                  <a:pt x="828" y="874"/>
                </a:lnTo>
                <a:lnTo>
                  <a:pt x="828" y="874"/>
                </a:lnTo>
                <a:close/>
                <a:moveTo>
                  <a:pt x="1456" y="809"/>
                </a:moveTo>
                <a:lnTo>
                  <a:pt x="1456" y="809"/>
                </a:lnTo>
                <a:lnTo>
                  <a:pt x="1458" y="809"/>
                </a:lnTo>
                <a:lnTo>
                  <a:pt x="1458" y="809"/>
                </a:lnTo>
                <a:lnTo>
                  <a:pt x="1458" y="809"/>
                </a:lnTo>
                <a:lnTo>
                  <a:pt x="1458" y="809"/>
                </a:lnTo>
                <a:lnTo>
                  <a:pt x="1458" y="807"/>
                </a:lnTo>
                <a:lnTo>
                  <a:pt x="1458" y="807"/>
                </a:lnTo>
                <a:lnTo>
                  <a:pt x="1458" y="807"/>
                </a:lnTo>
                <a:lnTo>
                  <a:pt x="1454" y="809"/>
                </a:lnTo>
                <a:lnTo>
                  <a:pt x="1454" y="809"/>
                </a:lnTo>
                <a:lnTo>
                  <a:pt x="1456" y="809"/>
                </a:lnTo>
                <a:close/>
                <a:moveTo>
                  <a:pt x="1798" y="342"/>
                </a:moveTo>
                <a:lnTo>
                  <a:pt x="1798" y="342"/>
                </a:lnTo>
                <a:lnTo>
                  <a:pt x="1800" y="342"/>
                </a:lnTo>
                <a:lnTo>
                  <a:pt x="1800" y="344"/>
                </a:lnTo>
                <a:lnTo>
                  <a:pt x="1800" y="344"/>
                </a:lnTo>
                <a:lnTo>
                  <a:pt x="1802" y="344"/>
                </a:lnTo>
                <a:lnTo>
                  <a:pt x="1802" y="344"/>
                </a:lnTo>
                <a:lnTo>
                  <a:pt x="1802" y="346"/>
                </a:lnTo>
                <a:lnTo>
                  <a:pt x="1804" y="346"/>
                </a:lnTo>
                <a:lnTo>
                  <a:pt x="1806" y="342"/>
                </a:lnTo>
                <a:lnTo>
                  <a:pt x="1808" y="342"/>
                </a:lnTo>
                <a:lnTo>
                  <a:pt x="1810" y="340"/>
                </a:lnTo>
                <a:lnTo>
                  <a:pt x="1810" y="338"/>
                </a:lnTo>
                <a:lnTo>
                  <a:pt x="1808" y="338"/>
                </a:lnTo>
                <a:lnTo>
                  <a:pt x="1808" y="338"/>
                </a:lnTo>
                <a:lnTo>
                  <a:pt x="1804" y="340"/>
                </a:lnTo>
                <a:lnTo>
                  <a:pt x="1804" y="340"/>
                </a:lnTo>
                <a:lnTo>
                  <a:pt x="1802" y="340"/>
                </a:lnTo>
                <a:lnTo>
                  <a:pt x="1802" y="340"/>
                </a:lnTo>
                <a:lnTo>
                  <a:pt x="1796" y="340"/>
                </a:lnTo>
                <a:lnTo>
                  <a:pt x="1796" y="340"/>
                </a:lnTo>
                <a:lnTo>
                  <a:pt x="1794" y="342"/>
                </a:lnTo>
                <a:lnTo>
                  <a:pt x="1794" y="342"/>
                </a:lnTo>
                <a:lnTo>
                  <a:pt x="1796" y="342"/>
                </a:lnTo>
                <a:lnTo>
                  <a:pt x="1798" y="342"/>
                </a:lnTo>
                <a:close/>
                <a:moveTo>
                  <a:pt x="1804" y="818"/>
                </a:moveTo>
                <a:lnTo>
                  <a:pt x="1804" y="818"/>
                </a:lnTo>
                <a:lnTo>
                  <a:pt x="1804" y="816"/>
                </a:lnTo>
                <a:lnTo>
                  <a:pt x="1802" y="818"/>
                </a:lnTo>
                <a:lnTo>
                  <a:pt x="1800" y="818"/>
                </a:lnTo>
                <a:lnTo>
                  <a:pt x="1802" y="818"/>
                </a:lnTo>
                <a:lnTo>
                  <a:pt x="1800" y="820"/>
                </a:lnTo>
                <a:lnTo>
                  <a:pt x="1798" y="818"/>
                </a:lnTo>
                <a:lnTo>
                  <a:pt x="1798" y="818"/>
                </a:lnTo>
                <a:lnTo>
                  <a:pt x="1796" y="818"/>
                </a:lnTo>
                <a:lnTo>
                  <a:pt x="1794" y="818"/>
                </a:lnTo>
                <a:lnTo>
                  <a:pt x="1789" y="820"/>
                </a:lnTo>
                <a:lnTo>
                  <a:pt x="1787" y="822"/>
                </a:lnTo>
                <a:lnTo>
                  <a:pt x="1787" y="822"/>
                </a:lnTo>
                <a:lnTo>
                  <a:pt x="1785" y="822"/>
                </a:lnTo>
                <a:lnTo>
                  <a:pt x="1785" y="826"/>
                </a:lnTo>
                <a:lnTo>
                  <a:pt x="1785" y="826"/>
                </a:lnTo>
                <a:lnTo>
                  <a:pt x="1783" y="828"/>
                </a:lnTo>
                <a:lnTo>
                  <a:pt x="1781" y="828"/>
                </a:lnTo>
                <a:lnTo>
                  <a:pt x="1781" y="828"/>
                </a:lnTo>
                <a:lnTo>
                  <a:pt x="1781" y="828"/>
                </a:lnTo>
                <a:lnTo>
                  <a:pt x="1781" y="828"/>
                </a:lnTo>
                <a:lnTo>
                  <a:pt x="1781" y="830"/>
                </a:lnTo>
                <a:lnTo>
                  <a:pt x="1781" y="832"/>
                </a:lnTo>
                <a:lnTo>
                  <a:pt x="1779" y="832"/>
                </a:lnTo>
                <a:lnTo>
                  <a:pt x="1779" y="832"/>
                </a:lnTo>
                <a:lnTo>
                  <a:pt x="1777" y="835"/>
                </a:lnTo>
                <a:lnTo>
                  <a:pt x="1777" y="835"/>
                </a:lnTo>
                <a:lnTo>
                  <a:pt x="1779" y="835"/>
                </a:lnTo>
                <a:lnTo>
                  <a:pt x="1779" y="835"/>
                </a:lnTo>
                <a:lnTo>
                  <a:pt x="1779" y="835"/>
                </a:lnTo>
                <a:lnTo>
                  <a:pt x="1777" y="835"/>
                </a:lnTo>
                <a:lnTo>
                  <a:pt x="1777" y="837"/>
                </a:lnTo>
                <a:lnTo>
                  <a:pt x="1775" y="837"/>
                </a:lnTo>
                <a:lnTo>
                  <a:pt x="1775" y="839"/>
                </a:lnTo>
                <a:lnTo>
                  <a:pt x="1773" y="843"/>
                </a:lnTo>
                <a:lnTo>
                  <a:pt x="1773" y="847"/>
                </a:lnTo>
                <a:lnTo>
                  <a:pt x="1768" y="853"/>
                </a:lnTo>
                <a:lnTo>
                  <a:pt x="1768" y="853"/>
                </a:lnTo>
                <a:lnTo>
                  <a:pt x="1768" y="853"/>
                </a:lnTo>
                <a:lnTo>
                  <a:pt x="1771" y="856"/>
                </a:lnTo>
                <a:lnTo>
                  <a:pt x="1771" y="856"/>
                </a:lnTo>
                <a:lnTo>
                  <a:pt x="1771" y="858"/>
                </a:lnTo>
                <a:lnTo>
                  <a:pt x="1768" y="856"/>
                </a:lnTo>
                <a:lnTo>
                  <a:pt x="1766" y="856"/>
                </a:lnTo>
                <a:lnTo>
                  <a:pt x="1766" y="856"/>
                </a:lnTo>
                <a:lnTo>
                  <a:pt x="1764" y="858"/>
                </a:lnTo>
                <a:lnTo>
                  <a:pt x="1764" y="858"/>
                </a:lnTo>
                <a:lnTo>
                  <a:pt x="1764" y="860"/>
                </a:lnTo>
                <a:lnTo>
                  <a:pt x="1764" y="860"/>
                </a:lnTo>
                <a:lnTo>
                  <a:pt x="1766" y="862"/>
                </a:lnTo>
                <a:lnTo>
                  <a:pt x="1768" y="862"/>
                </a:lnTo>
                <a:lnTo>
                  <a:pt x="1768" y="862"/>
                </a:lnTo>
                <a:lnTo>
                  <a:pt x="1766" y="862"/>
                </a:lnTo>
                <a:lnTo>
                  <a:pt x="1766" y="864"/>
                </a:lnTo>
                <a:lnTo>
                  <a:pt x="1766" y="864"/>
                </a:lnTo>
                <a:lnTo>
                  <a:pt x="1766" y="866"/>
                </a:lnTo>
                <a:lnTo>
                  <a:pt x="1768" y="866"/>
                </a:lnTo>
                <a:lnTo>
                  <a:pt x="1766" y="866"/>
                </a:lnTo>
                <a:lnTo>
                  <a:pt x="1766" y="866"/>
                </a:lnTo>
                <a:lnTo>
                  <a:pt x="1764" y="864"/>
                </a:lnTo>
                <a:lnTo>
                  <a:pt x="1762" y="864"/>
                </a:lnTo>
                <a:lnTo>
                  <a:pt x="1762" y="864"/>
                </a:lnTo>
                <a:lnTo>
                  <a:pt x="1762" y="864"/>
                </a:lnTo>
                <a:lnTo>
                  <a:pt x="1760" y="866"/>
                </a:lnTo>
                <a:lnTo>
                  <a:pt x="1760" y="868"/>
                </a:lnTo>
                <a:lnTo>
                  <a:pt x="1758" y="870"/>
                </a:lnTo>
                <a:lnTo>
                  <a:pt x="1758" y="872"/>
                </a:lnTo>
                <a:lnTo>
                  <a:pt x="1758" y="872"/>
                </a:lnTo>
                <a:lnTo>
                  <a:pt x="1756" y="872"/>
                </a:lnTo>
                <a:lnTo>
                  <a:pt x="1754" y="872"/>
                </a:lnTo>
                <a:lnTo>
                  <a:pt x="1754" y="872"/>
                </a:lnTo>
                <a:lnTo>
                  <a:pt x="1754" y="870"/>
                </a:lnTo>
                <a:lnTo>
                  <a:pt x="1756" y="870"/>
                </a:lnTo>
                <a:lnTo>
                  <a:pt x="1756" y="870"/>
                </a:lnTo>
                <a:lnTo>
                  <a:pt x="1752" y="872"/>
                </a:lnTo>
                <a:lnTo>
                  <a:pt x="1750" y="874"/>
                </a:lnTo>
                <a:lnTo>
                  <a:pt x="1750" y="874"/>
                </a:lnTo>
                <a:lnTo>
                  <a:pt x="1754" y="874"/>
                </a:lnTo>
                <a:lnTo>
                  <a:pt x="1758" y="874"/>
                </a:lnTo>
                <a:lnTo>
                  <a:pt x="1758" y="874"/>
                </a:lnTo>
                <a:lnTo>
                  <a:pt x="1760" y="874"/>
                </a:lnTo>
                <a:lnTo>
                  <a:pt x="1762" y="874"/>
                </a:lnTo>
                <a:lnTo>
                  <a:pt x="1762" y="874"/>
                </a:lnTo>
                <a:lnTo>
                  <a:pt x="1760" y="876"/>
                </a:lnTo>
                <a:lnTo>
                  <a:pt x="1758" y="876"/>
                </a:lnTo>
                <a:lnTo>
                  <a:pt x="1758" y="879"/>
                </a:lnTo>
                <a:lnTo>
                  <a:pt x="1754" y="881"/>
                </a:lnTo>
                <a:lnTo>
                  <a:pt x="1750" y="885"/>
                </a:lnTo>
                <a:lnTo>
                  <a:pt x="1747" y="885"/>
                </a:lnTo>
                <a:lnTo>
                  <a:pt x="1747" y="887"/>
                </a:lnTo>
                <a:lnTo>
                  <a:pt x="1747" y="887"/>
                </a:lnTo>
                <a:lnTo>
                  <a:pt x="1747" y="889"/>
                </a:lnTo>
                <a:lnTo>
                  <a:pt x="1750" y="891"/>
                </a:lnTo>
                <a:lnTo>
                  <a:pt x="1750" y="891"/>
                </a:lnTo>
                <a:lnTo>
                  <a:pt x="1752" y="891"/>
                </a:lnTo>
                <a:lnTo>
                  <a:pt x="1754" y="891"/>
                </a:lnTo>
                <a:lnTo>
                  <a:pt x="1758" y="891"/>
                </a:lnTo>
                <a:lnTo>
                  <a:pt x="1760" y="891"/>
                </a:lnTo>
                <a:lnTo>
                  <a:pt x="1762" y="889"/>
                </a:lnTo>
                <a:lnTo>
                  <a:pt x="1762" y="889"/>
                </a:lnTo>
                <a:lnTo>
                  <a:pt x="1762" y="889"/>
                </a:lnTo>
                <a:lnTo>
                  <a:pt x="1762" y="889"/>
                </a:lnTo>
                <a:lnTo>
                  <a:pt x="1764" y="889"/>
                </a:lnTo>
                <a:lnTo>
                  <a:pt x="1768" y="889"/>
                </a:lnTo>
                <a:lnTo>
                  <a:pt x="1768" y="889"/>
                </a:lnTo>
                <a:lnTo>
                  <a:pt x="1773" y="891"/>
                </a:lnTo>
                <a:lnTo>
                  <a:pt x="1775" y="891"/>
                </a:lnTo>
                <a:lnTo>
                  <a:pt x="1783" y="891"/>
                </a:lnTo>
                <a:lnTo>
                  <a:pt x="1785" y="891"/>
                </a:lnTo>
                <a:lnTo>
                  <a:pt x="1785" y="891"/>
                </a:lnTo>
                <a:lnTo>
                  <a:pt x="1789" y="891"/>
                </a:lnTo>
                <a:lnTo>
                  <a:pt x="1791" y="891"/>
                </a:lnTo>
                <a:lnTo>
                  <a:pt x="1794" y="891"/>
                </a:lnTo>
                <a:lnTo>
                  <a:pt x="1794" y="889"/>
                </a:lnTo>
                <a:lnTo>
                  <a:pt x="1794" y="887"/>
                </a:lnTo>
                <a:lnTo>
                  <a:pt x="1796" y="887"/>
                </a:lnTo>
                <a:lnTo>
                  <a:pt x="1796" y="889"/>
                </a:lnTo>
                <a:lnTo>
                  <a:pt x="1796" y="889"/>
                </a:lnTo>
                <a:lnTo>
                  <a:pt x="1798" y="887"/>
                </a:lnTo>
                <a:lnTo>
                  <a:pt x="1798" y="887"/>
                </a:lnTo>
                <a:lnTo>
                  <a:pt x="1798" y="887"/>
                </a:lnTo>
                <a:lnTo>
                  <a:pt x="1798" y="891"/>
                </a:lnTo>
                <a:lnTo>
                  <a:pt x="1796" y="893"/>
                </a:lnTo>
                <a:lnTo>
                  <a:pt x="1794" y="893"/>
                </a:lnTo>
                <a:lnTo>
                  <a:pt x="1796" y="893"/>
                </a:lnTo>
                <a:lnTo>
                  <a:pt x="1798" y="893"/>
                </a:lnTo>
                <a:lnTo>
                  <a:pt x="1800" y="893"/>
                </a:lnTo>
                <a:lnTo>
                  <a:pt x="1800" y="893"/>
                </a:lnTo>
                <a:lnTo>
                  <a:pt x="1802" y="893"/>
                </a:lnTo>
                <a:lnTo>
                  <a:pt x="1804" y="893"/>
                </a:lnTo>
                <a:lnTo>
                  <a:pt x="1804" y="893"/>
                </a:lnTo>
                <a:lnTo>
                  <a:pt x="1804" y="893"/>
                </a:lnTo>
                <a:lnTo>
                  <a:pt x="1804" y="891"/>
                </a:lnTo>
                <a:lnTo>
                  <a:pt x="1806" y="891"/>
                </a:lnTo>
                <a:lnTo>
                  <a:pt x="1806" y="889"/>
                </a:lnTo>
                <a:lnTo>
                  <a:pt x="1808" y="891"/>
                </a:lnTo>
                <a:lnTo>
                  <a:pt x="1810" y="891"/>
                </a:lnTo>
                <a:lnTo>
                  <a:pt x="1810" y="891"/>
                </a:lnTo>
                <a:lnTo>
                  <a:pt x="1812" y="891"/>
                </a:lnTo>
                <a:lnTo>
                  <a:pt x="1812" y="891"/>
                </a:lnTo>
                <a:lnTo>
                  <a:pt x="1815" y="889"/>
                </a:lnTo>
                <a:lnTo>
                  <a:pt x="1815" y="891"/>
                </a:lnTo>
                <a:lnTo>
                  <a:pt x="1812" y="891"/>
                </a:lnTo>
                <a:lnTo>
                  <a:pt x="1810" y="893"/>
                </a:lnTo>
                <a:lnTo>
                  <a:pt x="1808" y="893"/>
                </a:lnTo>
                <a:lnTo>
                  <a:pt x="1806" y="897"/>
                </a:lnTo>
                <a:lnTo>
                  <a:pt x="1804" y="897"/>
                </a:lnTo>
                <a:lnTo>
                  <a:pt x="1804" y="900"/>
                </a:lnTo>
                <a:lnTo>
                  <a:pt x="1802" y="900"/>
                </a:lnTo>
                <a:lnTo>
                  <a:pt x="1800" y="900"/>
                </a:lnTo>
                <a:lnTo>
                  <a:pt x="1798" y="902"/>
                </a:lnTo>
                <a:lnTo>
                  <a:pt x="1798" y="902"/>
                </a:lnTo>
                <a:lnTo>
                  <a:pt x="1798" y="902"/>
                </a:lnTo>
                <a:lnTo>
                  <a:pt x="1798" y="904"/>
                </a:lnTo>
                <a:lnTo>
                  <a:pt x="1798" y="904"/>
                </a:lnTo>
                <a:lnTo>
                  <a:pt x="1798" y="904"/>
                </a:lnTo>
                <a:lnTo>
                  <a:pt x="1798" y="904"/>
                </a:lnTo>
                <a:lnTo>
                  <a:pt x="1800" y="904"/>
                </a:lnTo>
                <a:lnTo>
                  <a:pt x="1802" y="904"/>
                </a:lnTo>
                <a:lnTo>
                  <a:pt x="1804" y="904"/>
                </a:lnTo>
                <a:lnTo>
                  <a:pt x="1804" y="904"/>
                </a:lnTo>
                <a:lnTo>
                  <a:pt x="1804" y="904"/>
                </a:lnTo>
                <a:lnTo>
                  <a:pt x="1806" y="904"/>
                </a:lnTo>
                <a:lnTo>
                  <a:pt x="1808" y="904"/>
                </a:lnTo>
                <a:lnTo>
                  <a:pt x="1808" y="902"/>
                </a:lnTo>
                <a:lnTo>
                  <a:pt x="1810" y="900"/>
                </a:lnTo>
                <a:lnTo>
                  <a:pt x="1810" y="900"/>
                </a:lnTo>
                <a:lnTo>
                  <a:pt x="1812" y="895"/>
                </a:lnTo>
                <a:lnTo>
                  <a:pt x="1815" y="895"/>
                </a:lnTo>
                <a:lnTo>
                  <a:pt x="1815" y="895"/>
                </a:lnTo>
                <a:lnTo>
                  <a:pt x="1817" y="895"/>
                </a:lnTo>
                <a:lnTo>
                  <a:pt x="1817" y="893"/>
                </a:lnTo>
                <a:lnTo>
                  <a:pt x="1819" y="891"/>
                </a:lnTo>
                <a:lnTo>
                  <a:pt x="1819" y="893"/>
                </a:lnTo>
                <a:lnTo>
                  <a:pt x="1817" y="895"/>
                </a:lnTo>
                <a:lnTo>
                  <a:pt x="1817" y="895"/>
                </a:lnTo>
                <a:lnTo>
                  <a:pt x="1819" y="895"/>
                </a:lnTo>
                <a:lnTo>
                  <a:pt x="1819" y="895"/>
                </a:lnTo>
                <a:lnTo>
                  <a:pt x="1819" y="893"/>
                </a:lnTo>
                <a:lnTo>
                  <a:pt x="1819" y="891"/>
                </a:lnTo>
                <a:lnTo>
                  <a:pt x="1823" y="889"/>
                </a:lnTo>
                <a:lnTo>
                  <a:pt x="1823" y="887"/>
                </a:lnTo>
                <a:lnTo>
                  <a:pt x="1823" y="887"/>
                </a:lnTo>
                <a:lnTo>
                  <a:pt x="1825" y="887"/>
                </a:lnTo>
                <a:lnTo>
                  <a:pt x="1825" y="889"/>
                </a:lnTo>
                <a:lnTo>
                  <a:pt x="1827" y="891"/>
                </a:lnTo>
                <a:lnTo>
                  <a:pt x="1827" y="893"/>
                </a:lnTo>
                <a:lnTo>
                  <a:pt x="1827" y="893"/>
                </a:lnTo>
                <a:lnTo>
                  <a:pt x="1827" y="893"/>
                </a:lnTo>
                <a:lnTo>
                  <a:pt x="1827" y="895"/>
                </a:lnTo>
                <a:lnTo>
                  <a:pt x="1825" y="897"/>
                </a:lnTo>
                <a:lnTo>
                  <a:pt x="1825" y="900"/>
                </a:lnTo>
                <a:lnTo>
                  <a:pt x="1823" y="904"/>
                </a:lnTo>
                <a:lnTo>
                  <a:pt x="1823" y="904"/>
                </a:lnTo>
                <a:lnTo>
                  <a:pt x="1823" y="904"/>
                </a:lnTo>
                <a:lnTo>
                  <a:pt x="1823" y="906"/>
                </a:lnTo>
                <a:lnTo>
                  <a:pt x="1823" y="906"/>
                </a:lnTo>
                <a:lnTo>
                  <a:pt x="1825" y="906"/>
                </a:lnTo>
                <a:lnTo>
                  <a:pt x="1825" y="906"/>
                </a:lnTo>
                <a:lnTo>
                  <a:pt x="1827" y="904"/>
                </a:lnTo>
                <a:lnTo>
                  <a:pt x="1829" y="902"/>
                </a:lnTo>
                <a:lnTo>
                  <a:pt x="1829" y="900"/>
                </a:lnTo>
                <a:lnTo>
                  <a:pt x="1831" y="900"/>
                </a:lnTo>
                <a:lnTo>
                  <a:pt x="1831" y="900"/>
                </a:lnTo>
                <a:lnTo>
                  <a:pt x="1831" y="900"/>
                </a:lnTo>
                <a:lnTo>
                  <a:pt x="1831" y="900"/>
                </a:lnTo>
                <a:lnTo>
                  <a:pt x="1831" y="902"/>
                </a:lnTo>
                <a:lnTo>
                  <a:pt x="1831" y="904"/>
                </a:lnTo>
                <a:lnTo>
                  <a:pt x="1831" y="904"/>
                </a:lnTo>
                <a:lnTo>
                  <a:pt x="1831" y="908"/>
                </a:lnTo>
                <a:lnTo>
                  <a:pt x="1831" y="908"/>
                </a:lnTo>
                <a:lnTo>
                  <a:pt x="1831" y="908"/>
                </a:lnTo>
                <a:lnTo>
                  <a:pt x="1831" y="908"/>
                </a:lnTo>
                <a:lnTo>
                  <a:pt x="1833" y="908"/>
                </a:lnTo>
                <a:lnTo>
                  <a:pt x="1835" y="908"/>
                </a:lnTo>
                <a:lnTo>
                  <a:pt x="1835" y="908"/>
                </a:lnTo>
                <a:lnTo>
                  <a:pt x="1835" y="908"/>
                </a:lnTo>
                <a:lnTo>
                  <a:pt x="1838" y="908"/>
                </a:lnTo>
                <a:lnTo>
                  <a:pt x="1838" y="908"/>
                </a:lnTo>
                <a:lnTo>
                  <a:pt x="1838" y="908"/>
                </a:lnTo>
                <a:lnTo>
                  <a:pt x="1840" y="908"/>
                </a:lnTo>
                <a:lnTo>
                  <a:pt x="1840" y="908"/>
                </a:lnTo>
                <a:lnTo>
                  <a:pt x="1840" y="906"/>
                </a:lnTo>
                <a:lnTo>
                  <a:pt x="1842" y="902"/>
                </a:lnTo>
                <a:lnTo>
                  <a:pt x="1842" y="902"/>
                </a:lnTo>
                <a:lnTo>
                  <a:pt x="1842" y="902"/>
                </a:lnTo>
                <a:lnTo>
                  <a:pt x="1842" y="900"/>
                </a:lnTo>
                <a:lnTo>
                  <a:pt x="1844" y="895"/>
                </a:lnTo>
                <a:lnTo>
                  <a:pt x="1844" y="893"/>
                </a:lnTo>
                <a:lnTo>
                  <a:pt x="1844" y="891"/>
                </a:lnTo>
                <a:lnTo>
                  <a:pt x="1844" y="891"/>
                </a:lnTo>
                <a:lnTo>
                  <a:pt x="1844" y="889"/>
                </a:lnTo>
                <a:lnTo>
                  <a:pt x="1844" y="889"/>
                </a:lnTo>
                <a:lnTo>
                  <a:pt x="1844" y="889"/>
                </a:lnTo>
                <a:lnTo>
                  <a:pt x="1844" y="889"/>
                </a:lnTo>
                <a:lnTo>
                  <a:pt x="1842" y="889"/>
                </a:lnTo>
                <a:lnTo>
                  <a:pt x="1842" y="891"/>
                </a:lnTo>
                <a:lnTo>
                  <a:pt x="1840" y="891"/>
                </a:lnTo>
                <a:lnTo>
                  <a:pt x="1840" y="893"/>
                </a:lnTo>
                <a:lnTo>
                  <a:pt x="1838" y="893"/>
                </a:lnTo>
                <a:lnTo>
                  <a:pt x="1838" y="893"/>
                </a:lnTo>
                <a:lnTo>
                  <a:pt x="1838" y="893"/>
                </a:lnTo>
                <a:lnTo>
                  <a:pt x="1838" y="891"/>
                </a:lnTo>
                <a:lnTo>
                  <a:pt x="1838" y="889"/>
                </a:lnTo>
                <a:lnTo>
                  <a:pt x="1838" y="887"/>
                </a:lnTo>
                <a:lnTo>
                  <a:pt x="1840" y="885"/>
                </a:lnTo>
                <a:lnTo>
                  <a:pt x="1840" y="883"/>
                </a:lnTo>
                <a:lnTo>
                  <a:pt x="1842" y="883"/>
                </a:lnTo>
                <a:lnTo>
                  <a:pt x="1842" y="883"/>
                </a:lnTo>
                <a:lnTo>
                  <a:pt x="1842" y="881"/>
                </a:lnTo>
                <a:lnTo>
                  <a:pt x="1842" y="881"/>
                </a:lnTo>
                <a:lnTo>
                  <a:pt x="1840" y="883"/>
                </a:lnTo>
                <a:lnTo>
                  <a:pt x="1835" y="885"/>
                </a:lnTo>
                <a:lnTo>
                  <a:pt x="1833" y="889"/>
                </a:lnTo>
                <a:lnTo>
                  <a:pt x="1831" y="889"/>
                </a:lnTo>
                <a:lnTo>
                  <a:pt x="1829" y="891"/>
                </a:lnTo>
                <a:lnTo>
                  <a:pt x="1829" y="891"/>
                </a:lnTo>
                <a:lnTo>
                  <a:pt x="1829" y="889"/>
                </a:lnTo>
                <a:lnTo>
                  <a:pt x="1827" y="889"/>
                </a:lnTo>
                <a:lnTo>
                  <a:pt x="1827" y="887"/>
                </a:lnTo>
                <a:lnTo>
                  <a:pt x="1827" y="887"/>
                </a:lnTo>
                <a:lnTo>
                  <a:pt x="1829" y="885"/>
                </a:lnTo>
                <a:lnTo>
                  <a:pt x="1831" y="885"/>
                </a:lnTo>
                <a:lnTo>
                  <a:pt x="1831" y="883"/>
                </a:lnTo>
                <a:lnTo>
                  <a:pt x="1831" y="883"/>
                </a:lnTo>
                <a:lnTo>
                  <a:pt x="1829" y="883"/>
                </a:lnTo>
                <a:lnTo>
                  <a:pt x="1827" y="883"/>
                </a:lnTo>
                <a:lnTo>
                  <a:pt x="1829" y="883"/>
                </a:lnTo>
                <a:lnTo>
                  <a:pt x="1829" y="883"/>
                </a:lnTo>
                <a:lnTo>
                  <a:pt x="1829" y="883"/>
                </a:lnTo>
                <a:lnTo>
                  <a:pt x="1831" y="883"/>
                </a:lnTo>
                <a:lnTo>
                  <a:pt x="1831" y="883"/>
                </a:lnTo>
                <a:lnTo>
                  <a:pt x="1831" y="881"/>
                </a:lnTo>
                <a:lnTo>
                  <a:pt x="1831" y="881"/>
                </a:lnTo>
                <a:lnTo>
                  <a:pt x="1831" y="881"/>
                </a:lnTo>
                <a:lnTo>
                  <a:pt x="1833" y="879"/>
                </a:lnTo>
                <a:lnTo>
                  <a:pt x="1835" y="876"/>
                </a:lnTo>
                <a:lnTo>
                  <a:pt x="1835" y="876"/>
                </a:lnTo>
                <a:lnTo>
                  <a:pt x="1838" y="876"/>
                </a:lnTo>
                <a:lnTo>
                  <a:pt x="1838" y="876"/>
                </a:lnTo>
                <a:lnTo>
                  <a:pt x="1838" y="876"/>
                </a:lnTo>
                <a:lnTo>
                  <a:pt x="1840" y="874"/>
                </a:lnTo>
                <a:lnTo>
                  <a:pt x="1840" y="874"/>
                </a:lnTo>
                <a:lnTo>
                  <a:pt x="1840" y="874"/>
                </a:lnTo>
                <a:lnTo>
                  <a:pt x="1840" y="872"/>
                </a:lnTo>
                <a:lnTo>
                  <a:pt x="1840" y="872"/>
                </a:lnTo>
                <a:lnTo>
                  <a:pt x="1840" y="872"/>
                </a:lnTo>
                <a:lnTo>
                  <a:pt x="1838" y="872"/>
                </a:lnTo>
                <a:lnTo>
                  <a:pt x="1838" y="872"/>
                </a:lnTo>
                <a:lnTo>
                  <a:pt x="1835" y="874"/>
                </a:lnTo>
                <a:lnTo>
                  <a:pt x="1835" y="874"/>
                </a:lnTo>
                <a:lnTo>
                  <a:pt x="1833" y="874"/>
                </a:lnTo>
                <a:lnTo>
                  <a:pt x="1831" y="874"/>
                </a:lnTo>
                <a:lnTo>
                  <a:pt x="1831" y="874"/>
                </a:lnTo>
                <a:lnTo>
                  <a:pt x="1829" y="874"/>
                </a:lnTo>
                <a:lnTo>
                  <a:pt x="1829" y="876"/>
                </a:lnTo>
                <a:lnTo>
                  <a:pt x="1827" y="876"/>
                </a:lnTo>
                <a:lnTo>
                  <a:pt x="1827" y="876"/>
                </a:lnTo>
                <a:lnTo>
                  <a:pt x="1823" y="876"/>
                </a:lnTo>
                <a:lnTo>
                  <a:pt x="1823" y="876"/>
                </a:lnTo>
                <a:lnTo>
                  <a:pt x="1825" y="876"/>
                </a:lnTo>
                <a:lnTo>
                  <a:pt x="1827" y="874"/>
                </a:lnTo>
                <a:lnTo>
                  <a:pt x="1829" y="874"/>
                </a:lnTo>
                <a:lnTo>
                  <a:pt x="1829" y="872"/>
                </a:lnTo>
                <a:lnTo>
                  <a:pt x="1829" y="872"/>
                </a:lnTo>
                <a:lnTo>
                  <a:pt x="1829" y="872"/>
                </a:lnTo>
                <a:lnTo>
                  <a:pt x="1829" y="870"/>
                </a:lnTo>
                <a:lnTo>
                  <a:pt x="1827" y="872"/>
                </a:lnTo>
                <a:lnTo>
                  <a:pt x="1825" y="870"/>
                </a:lnTo>
                <a:lnTo>
                  <a:pt x="1825" y="870"/>
                </a:lnTo>
                <a:lnTo>
                  <a:pt x="1825" y="870"/>
                </a:lnTo>
                <a:lnTo>
                  <a:pt x="1827" y="870"/>
                </a:lnTo>
                <a:lnTo>
                  <a:pt x="1827" y="870"/>
                </a:lnTo>
                <a:lnTo>
                  <a:pt x="1827" y="868"/>
                </a:lnTo>
                <a:lnTo>
                  <a:pt x="1827" y="868"/>
                </a:lnTo>
                <a:lnTo>
                  <a:pt x="1823" y="870"/>
                </a:lnTo>
                <a:lnTo>
                  <a:pt x="1823" y="870"/>
                </a:lnTo>
                <a:lnTo>
                  <a:pt x="1827" y="868"/>
                </a:lnTo>
                <a:lnTo>
                  <a:pt x="1827" y="866"/>
                </a:lnTo>
                <a:lnTo>
                  <a:pt x="1827" y="866"/>
                </a:lnTo>
                <a:lnTo>
                  <a:pt x="1827" y="866"/>
                </a:lnTo>
                <a:lnTo>
                  <a:pt x="1829" y="864"/>
                </a:lnTo>
                <a:lnTo>
                  <a:pt x="1829" y="864"/>
                </a:lnTo>
                <a:lnTo>
                  <a:pt x="1831" y="862"/>
                </a:lnTo>
                <a:lnTo>
                  <a:pt x="1831" y="862"/>
                </a:lnTo>
                <a:lnTo>
                  <a:pt x="1831" y="860"/>
                </a:lnTo>
                <a:lnTo>
                  <a:pt x="1831" y="860"/>
                </a:lnTo>
                <a:lnTo>
                  <a:pt x="1829" y="858"/>
                </a:lnTo>
                <a:lnTo>
                  <a:pt x="1827" y="858"/>
                </a:lnTo>
                <a:lnTo>
                  <a:pt x="1825" y="858"/>
                </a:lnTo>
                <a:lnTo>
                  <a:pt x="1821" y="858"/>
                </a:lnTo>
                <a:lnTo>
                  <a:pt x="1821" y="858"/>
                </a:lnTo>
                <a:lnTo>
                  <a:pt x="1821" y="858"/>
                </a:lnTo>
                <a:lnTo>
                  <a:pt x="1819" y="858"/>
                </a:lnTo>
                <a:lnTo>
                  <a:pt x="1819" y="860"/>
                </a:lnTo>
                <a:lnTo>
                  <a:pt x="1819" y="860"/>
                </a:lnTo>
                <a:lnTo>
                  <a:pt x="1819" y="858"/>
                </a:lnTo>
                <a:lnTo>
                  <a:pt x="1819" y="858"/>
                </a:lnTo>
                <a:lnTo>
                  <a:pt x="1819" y="856"/>
                </a:lnTo>
                <a:lnTo>
                  <a:pt x="1819" y="856"/>
                </a:lnTo>
                <a:lnTo>
                  <a:pt x="1817" y="856"/>
                </a:lnTo>
                <a:lnTo>
                  <a:pt x="1817" y="858"/>
                </a:lnTo>
                <a:lnTo>
                  <a:pt x="1815" y="858"/>
                </a:lnTo>
                <a:lnTo>
                  <a:pt x="1815" y="860"/>
                </a:lnTo>
                <a:lnTo>
                  <a:pt x="1812" y="860"/>
                </a:lnTo>
                <a:lnTo>
                  <a:pt x="1812" y="860"/>
                </a:lnTo>
                <a:lnTo>
                  <a:pt x="1810" y="860"/>
                </a:lnTo>
                <a:lnTo>
                  <a:pt x="1810" y="860"/>
                </a:lnTo>
                <a:lnTo>
                  <a:pt x="1810" y="860"/>
                </a:lnTo>
                <a:lnTo>
                  <a:pt x="1810" y="860"/>
                </a:lnTo>
                <a:lnTo>
                  <a:pt x="1810" y="860"/>
                </a:lnTo>
                <a:lnTo>
                  <a:pt x="1808" y="862"/>
                </a:lnTo>
                <a:lnTo>
                  <a:pt x="1808" y="862"/>
                </a:lnTo>
                <a:lnTo>
                  <a:pt x="1808" y="862"/>
                </a:lnTo>
                <a:lnTo>
                  <a:pt x="1808" y="864"/>
                </a:lnTo>
                <a:lnTo>
                  <a:pt x="1808" y="864"/>
                </a:lnTo>
                <a:lnTo>
                  <a:pt x="1806" y="864"/>
                </a:lnTo>
                <a:lnTo>
                  <a:pt x="1806" y="864"/>
                </a:lnTo>
                <a:lnTo>
                  <a:pt x="1806" y="864"/>
                </a:lnTo>
                <a:lnTo>
                  <a:pt x="1806" y="862"/>
                </a:lnTo>
                <a:lnTo>
                  <a:pt x="1806" y="860"/>
                </a:lnTo>
                <a:lnTo>
                  <a:pt x="1808" y="860"/>
                </a:lnTo>
                <a:lnTo>
                  <a:pt x="1808" y="858"/>
                </a:lnTo>
                <a:lnTo>
                  <a:pt x="1808" y="856"/>
                </a:lnTo>
                <a:lnTo>
                  <a:pt x="1808" y="856"/>
                </a:lnTo>
                <a:lnTo>
                  <a:pt x="1806" y="856"/>
                </a:lnTo>
                <a:lnTo>
                  <a:pt x="1806" y="856"/>
                </a:lnTo>
                <a:lnTo>
                  <a:pt x="1806" y="858"/>
                </a:lnTo>
                <a:lnTo>
                  <a:pt x="1806" y="858"/>
                </a:lnTo>
                <a:lnTo>
                  <a:pt x="1806" y="858"/>
                </a:lnTo>
                <a:lnTo>
                  <a:pt x="1806" y="858"/>
                </a:lnTo>
                <a:lnTo>
                  <a:pt x="1806" y="858"/>
                </a:lnTo>
                <a:lnTo>
                  <a:pt x="1806" y="858"/>
                </a:lnTo>
                <a:lnTo>
                  <a:pt x="1806" y="856"/>
                </a:lnTo>
                <a:lnTo>
                  <a:pt x="1804" y="858"/>
                </a:lnTo>
                <a:lnTo>
                  <a:pt x="1802" y="858"/>
                </a:lnTo>
                <a:lnTo>
                  <a:pt x="1800" y="856"/>
                </a:lnTo>
                <a:lnTo>
                  <a:pt x="1796" y="858"/>
                </a:lnTo>
                <a:lnTo>
                  <a:pt x="1796" y="858"/>
                </a:lnTo>
                <a:lnTo>
                  <a:pt x="1798" y="856"/>
                </a:lnTo>
                <a:lnTo>
                  <a:pt x="1798" y="853"/>
                </a:lnTo>
                <a:lnTo>
                  <a:pt x="1798" y="853"/>
                </a:lnTo>
                <a:lnTo>
                  <a:pt x="1798" y="853"/>
                </a:lnTo>
                <a:lnTo>
                  <a:pt x="1798" y="853"/>
                </a:lnTo>
                <a:lnTo>
                  <a:pt x="1796" y="853"/>
                </a:lnTo>
                <a:lnTo>
                  <a:pt x="1796" y="853"/>
                </a:lnTo>
                <a:lnTo>
                  <a:pt x="1794" y="853"/>
                </a:lnTo>
                <a:lnTo>
                  <a:pt x="1796" y="851"/>
                </a:lnTo>
                <a:lnTo>
                  <a:pt x="1800" y="849"/>
                </a:lnTo>
                <a:lnTo>
                  <a:pt x="1802" y="849"/>
                </a:lnTo>
                <a:lnTo>
                  <a:pt x="1804" y="847"/>
                </a:lnTo>
                <a:lnTo>
                  <a:pt x="1804" y="847"/>
                </a:lnTo>
                <a:lnTo>
                  <a:pt x="1804" y="847"/>
                </a:lnTo>
                <a:lnTo>
                  <a:pt x="1802" y="847"/>
                </a:lnTo>
                <a:lnTo>
                  <a:pt x="1800" y="847"/>
                </a:lnTo>
                <a:lnTo>
                  <a:pt x="1798" y="847"/>
                </a:lnTo>
                <a:lnTo>
                  <a:pt x="1798" y="847"/>
                </a:lnTo>
                <a:lnTo>
                  <a:pt x="1796" y="847"/>
                </a:lnTo>
                <a:lnTo>
                  <a:pt x="1794" y="847"/>
                </a:lnTo>
                <a:lnTo>
                  <a:pt x="1794" y="847"/>
                </a:lnTo>
                <a:lnTo>
                  <a:pt x="1794" y="847"/>
                </a:lnTo>
                <a:lnTo>
                  <a:pt x="1796" y="845"/>
                </a:lnTo>
                <a:lnTo>
                  <a:pt x="1794" y="845"/>
                </a:lnTo>
                <a:lnTo>
                  <a:pt x="1794" y="845"/>
                </a:lnTo>
                <a:lnTo>
                  <a:pt x="1794" y="845"/>
                </a:lnTo>
                <a:lnTo>
                  <a:pt x="1791" y="847"/>
                </a:lnTo>
                <a:lnTo>
                  <a:pt x="1791" y="847"/>
                </a:lnTo>
                <a:lnTo>
                  <a:pt x="1789" y="849"/>
                </a:lnTo>
                <a:lnTo>
                  <a:pt x="1789" y="849"/>
                </a:lnTo>
                <a:lnTo>
                  <a:pt x="1787" y="851"/>
                </a:lnTo>
                <a:lnTo>
                  <a:pt x="1785" y="853"/>
                </a:lnTo>
                <a:lnTo>
                  <a:pt x="1785" y="853"/>
                </a:lnTo>
                <a:lnTo>
                  <a:pt x="1785" y="853"/>
                </a:lnTo>
                <a:lnTo>
                  <a:pt x="1785" y="851"/>
                </a:lnTo>
                <a:lnTo>
                  <a:pt x="1785" y="851"/>
                </a:lnTo>
                <a:lnTo>
                  <a:pt x="1783" y="851"/>
                </a:lnTo>
                <a:lnTo>
                  <a:pt x="1785" y="851"/>
                </a:lnTo>
                <a:lnTo>
                  <a:pt x="1785" y="849"/>
                </a:lnTo>
                <a:lnTo>
                  <a:pt x="1785" y="849"/>
                </a:lnTo>
                <a:lnTo>
                  <a:pt x="1785" y="849"/>
                </a:lnTo>
                <a:lnTo>
                  <a:pt x="1785" y="847"/>
                </a:lnTo>
                <a:lnTo>
                  <a:pt x="1785" y="847"/>
                </a:lnTo>
                <a:lnTo>
                  <a:pt x="1787" y="845"/>
                </a:lnTo>
                <a:lnTo>
                  <a:pt x="1789" y="843"/>
                </a:lnTo>
                <a:lnTo>
                  <a:pt x="1789" y="841"/>
                </a:lnTo>
                <a:lnTo>
                  <a:pt x="1789" y="841"/>
                </a:lnTo>
                <a:lnTo>
                  <a:pt x="1789" y="839"/>
                </a:lnTo>
                <a:lnTo>
                  <a:pt x="1791" y="839"/>
                </a:lnTo>
                <a:lnTo>
                  <a:pt x="1794" y="837"/>
                </a:lnTo>
                <a:lnTo>
                  <a:pt x="1794" y="835"/>
                </a:lnTo>
                <a:lnTo>
                  <a:pt x="1796" y="832"/>
                </a:lnTo>
                <a:lnTo>
                  <a:pt x="1796" y="832"/>
                </a:lnTo>
                <a:lnTo>
                  <a:pt x="1796" y="832"/>
                </a:lnTo>
                <a:lnTo>
                  <a:pt x="1798" y="830"/>
                </a:lnTo>
                <a:lnTo>
                  <a:pt x="1798" y="830"/>
                </a:lnTo>
                <a:lnTo>
                  <a:pt x="1800" y="828"/>
                </a:lnTo>
                <a:lnTo>
                  <a:pt x="1800" y="826"/>
                </a:lnTo>
                <a:lnTo>
                  <a:pt x="1800" y="826"/>
                </a:lnTo>
                <a:lnTo>
                  <a:pt x="1800" y="824"/>
                </a:lnTo>
                <a:lnTo>
                  <a:pt x="1800" y="824"/>
                </a:lnTo>
                <a:lnTo>
                  <a:pt x="1798" y="824"/>
                </a:lnTo>
                <a:lnTo>
                  <a:pt x="1798" y="824"/>
                </a:lnTo>
                <a:lnTo>
                  <a:pt x="1798" y="824"/>
                </a:lnTo>
                <a:lnTo>
                  <a:pt x="1796" y="824"/>
                </a:lnTo>
                <a:lnTo>
                  <a:pt x="1796" y="824"/>
                </a:lnTo>
                <a:lnTo>
                  <a:pt x="1796" y="822"/>
                </a:lnTo>
                <a:lnTo>
                  <a:pt x="1796" y="822"/>
                </a:lnTo>
                <a:lnTo>
                  <a:pt x="1798" y="822"/>
                </a:lnTo>
                <a:lnTo>
                  <a:pt x="1800" y="822"/>
                </a:lnTo>
                <a:lnTo>
                  <a:pt x="1802" y="820"/>
                </a:lnTo>
                <a:lnTo>
                  <a:pt x="1802" y="820"/>
                </a:lnTo>
                <a:lnTo>
                  <a:pt x="1804" y="820"/>
                </a:lnTo>
                <a:lnTo>
                  <a:pt x="1804" y="818"/>
                </a:lnTo>
                <a:lnTo>
                  <a:pt x="1804" y="818"/>
                </a:lnTo>
                <a:close/>
                <a:moveTo>
                  <a:pt x="1475" y="1596"/>
                </a:moveTo>
                <a:lnTo>
                  <a:pt x="1475" y="1593"/>
                </a:lnTo>
                <a:lnTo>
                  <a:pt x="1475" y="1593"/>
                </a:lnTo>
                <a:lnTo>
                  <a:pt x="1475" y="1593"/>
                </a:lnTo>
                <a:lnTo>
                  <a:pt x="1475" y="1593"/>
                </a:lnTo>
                <a:lnTo>
                  <a:pt x="1475" y="1593"/>
                </a:lnTo>
                <a:lnTo>
                  <a:pt x="1475" y="1596"/>
                </a:lnTo>
                <a:lnTo>
                  <a:pt x="1475" y="1596"/>
                </a:lnTo>
                <a:close/>
                <a:moveTo>
                  <a:pt x="1525" y="2336"/>
                </a:moveTo>
                <a:lnTo>
                  <a:pt x="1525" y="2338"/>
                </a:lnTo>
                <a:lnTo>
                  <a:pt x="1527" y="2338"/>
                </a:lnTo>
                <a:lnTo>
                  <a:pt x="1530" y="2338"/>
                </a:lnTo>
                <a:lnTo>
                  <a:pt x="1530" y="2338"/>
                </a:lnTo>
                <a:lnTo>
                  <a:pt x="1532" y="2336"/>
                </a:lnTo>
                <a:lnTo>
                  <a:pt x="1532" y="2336"/>
                </a:lnTo>
                <a:lnTo>
                  <a:pt x="1532" y="2336"/>
                </a:lnTo>
                <a:lnTo>
                  <a:pt x="1532" y="2334"/>
                </a:lnTo>
                <a:lnTo>
                  <a:pt x="1532" y="2334"/>
                </a:lnTo>
                <a:lnTo>
                  <a:pt x="1532" y="2329"/>
                </a:lnTo>
                <a:lnTo>
                  <a:pt x="1532" y="2327"/>
                </a:lnTo>
                <a:lnTo>
                  <a:pt x="1530" y="2327"/>
                </a:lnTo>
                <a:lnTo>
                  <a:pt x="1530" y="2329"/>
                </a:lnTo>
                <a:lnTo>
                  <a:pt x="1527" y="2329"/>
                </a:lnTo>
                <a:lnTo>
                  <a:pt x="1527" y="2331"/>
                </a:lnTo>
                <a:lnTo>
                  <a:pt x="1527" y="2334"/>
                </a:lnTo>
                <a:lnTo>
                  <a:pt x="1525" y="2336"/>
                </a:lnTo>
                <a:lnTo>
                  <a:pt x="1525" y="2336"/>
                </a:lnTo>
                <a:close/>
                <a:moveTo>
                  <a:pt x="1538" y="2302"/>
                </a:moveTo>
                <a:lnTo>
                  <a:pt x="1536" y="2304"/>
                </a:lnTo>
                <a:lnTo>
                  <a:pt x="1534" y="2304"/>
                </a:lnTo>
                <a:lnTo>
                  <a:pt x="1534" y="2304"/>
                </a:lnTo>
                <a:lnTo>
                  <a:pt x="1534" y="2304"/>
                </a:lnTo>
                <a:lnTo>
                  <a:pt x="1536" y="2306"/>
                </a:lnTo>
                <a:lnTo>
                  <a:pt x="1536" y="2304"/>
                </a:lnTo>
                <a:lnTo>
                  <a:pt x="1538" y="2304"/>
                </a:lnTo>
                <a:lnTo>
                  <a:pt x="1538" y="2304"/>
                </a:lnTo>
                <a:lnTo>
                  <a:pt x="1538" y="2304"/>
                </a:lnTo>
                <a:lnTo>
                  <a:pt x="1538" y="2304"/>
                </a:lnTo>
                <a:lnTo>
                  <a:pt x="1538" y="2302"/>
                </a:lnTo>
                <a:lnTo>
                  <a:pt x="1538" y="2302"/>
                </a:lnTo>
                <a:close/>
                <a:moveTo>
                  <a:pt x="830" y="872"/>
                </a:moveTo>
                <a:lnTo>
                  <a:pt x="830" y="872"/>
                </a:lnTo>
                <a:lnTo>
                  <a:pt x="828" y="870"/>
                </a:lnTo>
                <a:lnTo>
                  <a:pt x="828" y="870"/>
                </a:lnTo>
                <a:lnTo>
                  <a:pt x="826" y="872"/>
                </a:lnTo>
                <a:lnTo>
                  <a:pt x="826" y="872"/>
                </a:lnTo>
                <a:lnTo>
                  <a:pt x="826" y="872"/>
                </a:lnTo>
                <a:lnTo>
                  <a:pt x="828" y="872"/>
                </a:lnTo>
                <a:lnTo>
                  <a:pt x="828" y="872"/>
                </a:lnTo>
                <a:lnTo>
                  <a:pt x="828" y="872"/>
                </a:lnTo>
                <a:lnTo>
                  <a:pt x="828" y="872"/>
                </a:lnTo>
                <a:lnTo>
                  <a:pt x="828" y="872"/>
                </a:lnTo>
                <a:lnTo>
                  <a:pt x="828" y="872"/>
                </a:lnTo>
                <a:lnTo>
                  <a:pt x="830" y="872"/>
                </a:lnTo>
                <a:close/>
                <a:moveTo>
                  <a:pt x="1448" y="1673"/>
                </a:moveTo>
                <a:lnTo>
                  <a:pt x="1448" y="1671"/>
                </a:lnTo>
                <a:lnTo>
                  <a:pt x="1448" y="1671"/>
                </a:lnTo>
                <a:lnTo>
                  <a:pt x="1448" y="1671"/>
                </a:lnTo>
                <a:lnTo>
                  <a:pt x="1450" y="1671"/>
                </a:lnTo>
                <a:lnTo>
                  <a:pt x="1448" y="1669"/>
                </a:lnTo>
                <a:lnTo>
                  <a:pt x="1448" y="1669"/>
                </a:lnTo>
                <a:lnTo>
                  <a:pt x="1446" y="1669"/>
                </a:lnTo>
                <a:lnTo>
                  <a:pt x="1446" y="1671"/>
                </a:lnTo>
                <a:lnTo>
                  <a:pt x="1446" y="1671"/>
                </a:lnTo>
                <a:lnTo>
                  <a:pt x="1446" y="1673"/>
                </a:lnTo>
                <a:lnTo>
                  <a:pt x="1446" y="1673"/>
                </a:lnTo>
                <a:lnTo>
                  <a:pt x="1446" y="1675"/>
                </a:lnTo>
                <a:lnTo>
                  <a:pt x="1446" y="1675"/>
                </a:lnTo>
                <a:lnTo>
                  <a:pt x="1448" y="1673"/>
                </a:lnTo>
                <a:close/>
                <a:moveTo>
                  <a:pt x="1463" y="1512"/>
                </a:moveTo>
                <a:lnTo>
                  <a:pt x="1463" y="1512"/>
                </a:lnTo>
                <a:lnTo>
                  <a:pt x="1460" y="1512"/>
                </a:lnTo>
                <a:lnTo>
                  <a:pt x="1463" y="1514"/>
                </a:lnTo>
                <a:lnTo>
                  <a:pt x="1463" y="1512"/>
                </a:lnTo>
                <a:lnTo>
                  <a:pt x="1463" y="1512"/>
                </a:lnTo>
                <a:close/>
                <a:moveTo>
                  <a:pt x="1532" y="2292"/>
                </a:moveTo>
                <a:lnTo>
                  <a:pt x="1530" y="2292"/>
                </a:lnTo>
                <a:lnTo>
                  <a:pt x="1530" y="2294"/>
                </a:lnTo>
                <a:lnTo>
                  <a:pt x="1530" y="2294"/>
                </a:lnTo>
                <a:lnTo>
                  <a:pt x="1532" y="2294"/>
                </a:lnTo>
                <a:lnTo>
                  <a:pt x="1534" y="2296"/>
                </a:lnTo>
                <a:lnTo>
                  <a:pt x="1536" y="2296"/>
                </a:lnTo>
                <a:lnTo>
                  <a:pt x="1536" y="2296"/>
                </a:lnTo>
                <a:lnTo>
                  <a:pt x="1538" y="2296"/>
                </a:lnTo>
                <a:lnTo>
                  <a:pt x="1538" y="2296"/>
                </a:lnTo>
                <a:lnTo>
                  <a:pt x="1540" y="2294"/>
                </a:lnTo>
                <a:lnTo>
                  <a:pt x="1540" y="2292"/>
                </a:lnTo>
                <a:lnTo>
                  <a:pt x="1540" y="2292"/>
                </a:lnTo>
                <a:lnTo>
                  <a:pt x="1542" y="2290"/>
                </a:lnTo>
                <a:lnTo>
                  <a:pt x="1544" y="2290"/>
                </a:lnTo>
                <a:lnTo>
                  <a:pt x="1544" y="2287"/>
                </a:lnTo>
                <a:lnTo>
                  <a:pt x="1542" y="2287"/>
                </a:lnTo>
                <a:lnTo>
                  <a:pt x="1542" y="2285"/>
                </a:lnTo>
                <a:lnTo>
                  <a:pt x="1540" y="2283"/>
                </a:lnTo>
                <a:lnTo>
                  <a:pt x="1540" y="2283"/>
                </a:lnTo>
                <a:lnTo>
                  <a:pt x="1538" y="2281"/>
                </a:lnTo>
                <a:lnTo>
                  <a:pt x="1540" y="2281"/>
                </a:lnTo>
                <a:lnTo>
                  <a:pt x="1540" y="2281"/>
                </a:lnTo>
                <a:lnTo>
                  <a:pt x="1540" y="2281"/>
                </a:lnTo>
                <a:lnTo>
                  <a:pt x="1542" y="2281"/>
                </a:lnTo>
                <a:lnTo>
                  <a:pt x="1544" y="2279"/>
                </a:lnTo>
                <a:lnTo>
                  <a:pt x="1542" y="2279"/>
                </a:lnTo>
                <a:lnTo>
                  <a:pt x="1542" y="2277"/>
                </a:lnTo>
                <a:lnTo>
                  <a:pt x="1544" y="2277"/>
                </a:lnTo>
                <a:lnTo>
                  <a:pt x="1544" y="2275"/>
                </a:lnTo>
                <a:lnTo>
                  <a:pt x="1544" y="2275"/>
                </a:lnTo>
                <a:lnTo>
                  <a:pt x="1544" y="2273"/>
                </a:lnTo>
                <a:lnTo>
                  <a:pt x="1542" y="2271"/>
                </a:lnTo>
                <a:lnTo>
                  <a:pt x="1542" y="2271"/>
                </a:lnTo>
                <a:lnTo>
                  <a:pt x="1540" y="2271"/>
                </a:lnTo>
                <a:lnTo>
                  <a:pt x="1536" y="2269"/>
                </a:lnTo>
                <a:lnTo>
                  <a:pt x="1534" y="2269"/>
                </a:lnTo>
                <a:lnTo>
                  <a:pt x="1536" y="2269"/>
                </a:lnTo>
                <a:lnTo>
                  <a:pt x="1536" y="2271"/>
                </a:lnTo>
                <a:lnTo>
                  <a:pt x="1536" y="2273"/>
                </a:lnTo>
                <a:lnTo>
                  <a:pt x="1534" y="2273"/>
                </a:lnTo>
                <a:lnTo>
                  <a:pt x="1534" y="2273"/>
                </a:lnTo>
                <a:lnTo>
                  <a:pt x="1534" y="2275"/>
                </a:lnTo>
                <a:lnTo>
                  <a:pt x="1534" y="2277"/>
                </a:lnTo>
                <a:lnTo>
                  <a:pt x="1534" y="2277"/>
                </a:lnTo>
                <a:lnTo>
                  <a:pt x="1534" y="2279"/>
                </a:lnTo>
                <a:lnTo>
                  <a:pt x="1534" y="2279"/>
                </a:lnTo>
                <a:lnTo>
                  <a:pt x="1534" y="2281"/>
                </a:lnTo>
                <a:lnTo>
                  <a:pt x="1534" y="2281"/>
                </a:lnTo>
                <a:lnTo>
                  <a:pt x="1532" y="2287"/>
                </a:lnTo>
                <a:lnTo>
                  <a:pt x="1532" y="2292"/>
                </a:lnTo>
                <a:close/>
                <a:moveTo>
                  <a:pt x="1540" y="2317"/>
                </a:moveTo>
                <a:lnTo>
                  <a:pt x="1540" y="2317"/>
                </a:lnTo>
                <a:lnTo>
                  <a:pt x="1538" y="2317"/>
                </a:lnTo>
                <a:lnTo>
                  <a:pt x="1538" y="2317"/>
                </a:lnTo>
                <a:lnTo>
                  <a:pt x="1538" y="2319"/>
                </a:lnTo>
                <a:lnTo>
                  <a:pt x="1538" y="2319"/>
                </a:lnTo>
                <a:lnTo>
                  <a:pt x="1540" y="2321"/>
                </a:lnTo>
                <a:lnTo>
                  <a:pt x="1540" y="2321"/>
                </a:lnTo>
                <a:lnTo>
                  <a:pt x="1540" y="2321"/>
                </a:lnTo>
                <a:lnTo>
                  <a:pt x="1540" y="2321"/>
                </a:lnTo>
                <a:lnTo>
                  <a:pt x="1540" y="2321"/>
                </a:lnTo>
                <a:lnTo>
                  <a:pt x="1542" y="2321"/>
                </a:lnTo>
                <a:lnTo>
                  <a:pt x="1540" y="2319"/>
                </a:lnTo>
                <a:lnTo>
                  <a:pt x="1540" y="2317"/>
                </a:lnTo>
                <a:lnTo>
                  <a:pt x="1540" y="2317"/>
                </a:lnTo>
                <a:close/>
                <a:moveTo>
                  <a:pt x="1527" y="2319"/>
                </a:moveTo>
                <a:lnTo>
                  <a:pt x="1530" y="2321"/>
                </a:lnTo>
                <a:lnTo>
                  <a:pt x="1530" y="2323"/>
                </a:lnTo>
                <a:lnTo>
                  <a:pt x="1532" y="2325"/>
                </a:lnTo>
                <a:lnTo>
                  <a:pt x="1534" y="2327"/>
                </a:lnTo>
                <a:lnTo>
                  <a:pt x="1534" y="2327"/>
                </a:lnTo>
                <a:lnTo>
                  <a:pt x="1534" y="2329"/>
                </a:lnTo>
                <a:lnTo>
                  <a:pt x="1536" y="2331"/>
                </a:lnTo>
                <a:lnTo>
                  <a:pt x="1538" y="2329"/>
                </a:lnTo>
                <a:lnTo>
                  <a:pt x="1538" y="2329"/>
                </a:lnTo>
                <a:lnTo>
                  <a:pt x="1538" y="2329"/>
                </a:lnTo>
                <a:lnTo>
                  <a:pt x="1538" y="2329"/>
                </a:lnTo>
                <a:lnTo>
                  <a:pt x="1540" y="2329"/>
                </a:lnTo>
                <a:lnTo>
                  <a:pt x="1540" y="2327"/>
                </a:lnTo>
                <a:lnTo>
                  <a:pt x="1540" y="2327"/>
                </a:lnTo>
                <a:lnTo>
                  <a:pt x="1540" y="2327"/>
                </a:lnTo>
                <a:lnTo>
                  <a:pt x="1538" y="2325"/>
                </a:lnTo>
                <a:lnTo>
                  <a:pt x="1538" y="2323"/>
                </a:lnTo>
                <a:lnTo>
                  <a:pt x="1538" y="2323"/>
                </a:lnTo>
                <a:lnTo>
                  <a:pt x="1538" y="2321"/>
                </a:lnTo>
                <a:lnTo>
                  <a:pt x="1538" y="2319"/>
                </a:lnTo>
                <a:lnTo>
                  <a:pt x="1536" y="2319"/>
                </a:lnTo>
                <a:lnTo>
                  <a:pt x="1536" y="2317"/>
                </a:lnTo>
                <a:lnTo>
                  <a:pt x="1536" y="2317"/>
                </a:lnTo>
                <a:lnTo>
                  <a:pt x="1536" y="2315"/>
                </a:lnTo>
                <a:lnTo>
                  <a:pt x="1538" y="2315"/>
                </a:lnTo>
                <a:lnTo>
                  <a:pt x="1538" y="2315"/>
                </a:lnTo>
                <a:lnTo>
                  <a:pt x="1540" y="2313"/>
                </a:lnTo>
                <a:lnTo>
                  <a:pt x="1540" y="2313"/>
                </a:lnTo>
                <a:lnTo>
                  <a:pt x="1540" y="2310"/>
                </a:lnTo>
                <a:lnTo>
                  <a:pt x="1538" y="2310"/>
                </a:lnTo>
                <a:lnTo>
                  <a:pt x="1538" y="2310"/>
                </a:lnTo>
                <a:lnTo>
                  <a:pt x="1538" y="2308"/>
                </a:lnTo>
                <a:lnTo>
                  <a:pt x="1536" y="2308"/>
                </a:lnTo>
                <a:lnTo>
                  <a:pt x="1534" y="2310"/>
                </a:lnTo>
                <a:lnTo>
                  <a:pt x="1534" y="2310"/>
                </a:lnTo>
                <a:lnTo>
                  <a:pt x="1534" y="2313"/>
                </a:lnTo>
                <a:lnTo>
                  <a:pt x="1534" y="2315"/>
                </a:lnTo>
                <a:lnTo>
                  <a:pt x="1532" y="2315"/>
                </a:lnTo>
                <a:lnTo>
                  <a:pt x="1532" y="2315"/>
                </a:lnTo>
                <a:lnTo>
                  <a:pt x="1530" y="2315"/>
                </a:lnTo>
                <a:lnTo>
                  <a:pt x="1527" y="2315"/>
                </a:lnTo>
                <a:lnTo>
                  <a:pt x="1530" y="2317"/>
                </a:lnTo>
                <a:lnTo>
                  <a:pt x="1527" y="2319"/>
                </a:lnTo>
                <a:lnTo>
                  <a:pt x="1527" y="2319"/>
                </a:lnTo>
                <a:close/>
                <a:moveTo>
                  <a:pt x="1546" y="2317"/>
                </a:moveTo>
                <a:lnTo>
                  <a:pt x="1544" y="2317"/>
                </a:lnTo>
                <a:lnTo>
                  <a:pt x="1544" y="2319"/>
                </a:lnTo>
                <a:lnTo>
                  <a:pt x="1544" y="2319"/>
                </a:lnTo>
                <a:lnTo>
                  <a:pt x="1544" y="2321"/>
                </a:lnTo>
                <a:lnTo>
                  <a:pt x="1544" y="2321"/>
                </a:lnTo>
                <a:lnTo>
                  <a:pt x="1546" y="2321"/>
                </a:lnTo>
                <a:lnTo>
                  <a:pt x="1551" y="2321"/>
                </a:lnTo>
                <a:lnTo>
                  <a:pt x="1553" y="2319"/>
                </a:lnTo>
                <a:lnTo>
                  <a:pt x="1553" y="2319"/>
                </a:lnTo>
                <a:lnTo>
                  <a:pt x="1553" y="2317"/>
                </a:lnTo>
                <a:lnTo>
                  <a:pt x="1553" y="2315"/>
                </a:lnTo>
                <a:lnTo>
                  <a:pt x="1553" y="2315"/>
                </a:lnTo>
                <a:lnTo>
                  <a:pt x="1551" y="2313"/>
                </a:lnTo>
                <a:lnTo>
                  <a:pt x="1546" y="2313"/>
                </a:lnTo>
                <a:lnTo>
                  <a:pt x="1546" y="2313"/>
                </a:lnTo>
                <a:lnTo>
                  <a:pt x="1546" y="2313"/>
                </a:lnTo>
                <a:lnTo>
                  <a:pt x="1546" y="2315"/>
                </a:lnTo>
                <a:lnTo>
                  <a:pt x="1546" y="2315"/>
                </a:lnTo>
                <a:lnTo>
                  <a:pt x="1546" y="2317"/>
                </a:lnTo>
                <a:close/>
                <a:moveTo>
                  <a:pt x="1525" y="2298"/>
                </a:moveTo>
                <a:lnTo>
                  <a:pt x="1525" y="2298"/>
                </a:lnTo>
                <a:lnTo>
                  <a:pt x="1523" y="2298"/>
                </a:lnTo>
                <a:lnTo>
                  <a:pt x="1523" y="2300"/>
                </a:lnTo>
                <a:lnTo>
                  <a:pt x="1523" y="2300"/>
                </a:lnTo>
                <a:lnTo>
                  <a:pt x="1523" y="2300"/>
                </a:lnTo>
                <a:lnTo>
                  <a:pt x="1525" y="2300"/>
                </a:lnTo>
                <a:lnTo>
                  <a:pt x="1525" y="2300"/>
                </a:lnTo>
                <a:lnTo>
                  <a:pt x="1525" y="2300"/>
                </a:lnTo>
                <a:lnTo>
                  <a:pt x="1525" y="2298"/>
                </a:lnTo>
                <a:close/>
                <a:moveTo>
                  <a:pt x="599" y="1782"/>
                </a:moveTo>
                <a:lnTo>
                  <a:pt x="599" y="1782"/>
                </a:lnTo>
                <a:lnTo>
                  <a:pt x="599" y="1782"/>
                </a:lnTo>
                <a:lnTo>
                  <a:pt x="599" y="1782"/>
                </a:lnTo>
                <a:lnTo>
                  <a:pt x="599" y="1782"/>
                </a:lnTo>
                <a:lnTo>
                  <a:pt x="599" y="1782"/>
                </a:lnTo>
                <a:lnTo>
                  <a:pt x="599" y="1782"/>
                </a:lnTo>
                <a:close/>
                <a:moveTo>
                  <a:pt x="966" y="1197"/>
                </a:moveTo>
                <a:lnTo>
                  <a:pt x="966" y="1197"/>
                </a:lnTo>
                <a:lnTo>
                  <a:pt x="964" y="1195"/>
                </a:lnTo>
                <a:lnTo>
                  <a:pt x="964" y="1195"/>
                </a:lnTo>
                <a:lnTo>
                  <a:pt x="962" y="1193"/>
                </a:lnTo>
                <a:lnTo>
                  <a:pt x="962" y="1195"/>
                </a:lnTo>
                <a:lnTo>
                  <a:pt x="962" y="1197"/>
                </a:lnTo>
                <a:lnTo>
                  <a:pt x="964" y="1197"/>
                </a:lnTo>
                <a:lnTo>
                  <a:pt x="966" y="1201"/>
                </a:lnTo>
                <a:lnTo>
                  <a:pt x="968" y="1201"/>
                </a:lnTo>
                <a:lnTo>
                  <a:pt x="968" y="1201"/>
                </a:lnTo>
                <a:lnTo>
                  <a:pt x="968" y="1201"/>
                </a:lnTo>
                <a:lnTo>
                  <a:pt x="968" y="1197"/>
                </a:lnTo>
                <a:lnTo>
                  <a:pt x="966" y="1197"/>
                </a:lnTo>
                <a:close/>
                <a:moveTo>
                  <a:pt x="997" y="1248"/>
                </a:moveTo>
                <a:lnTo>
                  <a:pt x="997" y="1250"/>
                </a:lnTo>
                <a:lnTo>
                  <a:pt x="997" y="1252"/>
                </a:lnTo>
                <a:lnTo>
                  <a:pt x="997" y="1252"/>
                </a:lnTo>
                <a:lnTo>
                  <a:pt x="997" y="1250"/>
                </a:lnTo>
                <a:lnTo>
                  <a:pt x="997" y="1250"/>
                </a:lnTo>
                <a:lnTo>
                  <a:pt x="997" y="1250"/>
                </a:lnTo>
                <a:lnTo>
                  <a:pt x="997" y="1250"/>
                </a:lnTo>
                <a:lnTo>
                  <a:pt x="997" y="1248"/>
                </a:lnTo>
                <a:lnTo>
                  <a:pt x="997" y="1248"/>
                </a:lnTo>
                <a:close/>
                <a:moveTo>
                  <a:pt x="945" y="1160"/>
                </a:moveTo>
                <a:lnTo>
                  <a:pt x="945" y="1160"/>
                </a:lnTo>
                <a:lnTo>
                  <a:pt x="945" y="1160"/>
                </a:lnTo>
                <a:lnTo>
                  <a:pt x="945" y="1160"/>
                </a:lnTo>
                <a:lnTo>
                  <a:pt x="947" y="1160"/>
                </a:lnTo>
                <a:lnTo>
                  <a:pt x="947" y="1160"/>
                </a:lnTo>
                <a:lnTo>
                  <a:pt x="945" y="1160"/>
                </a:lnTo>
                <a:lnTo>
                  <a:pt x="945" y="1160"/>
                </a:lnTo>
                <a:close/>
                <a:moveTo>
                  <a:pt x="981" y="1199"/>
                </a:moveTo>
                <a:lnTo>
                  <a:pt x="981" y="1199"/>
                </a:lnTo>
                <a:lnTo>
                  <a:pt x="979" y="1199"/>
                </a:lnTo>
                <a:lnTo>
                  <a:pt x="979" y="1199"/>
                </a:lnTo>
                <a:lnTo>
                  <a:pt x="976" y="1206"/>
                </a:lnTo>
                <a:lnTo>
                  <a:pt x="979" y="1206"/>
                </a:lnTo>
                <a:lnTo>
                  <a:pt x="981" y="1206"/>
                </a:lnTo>
                <a:lnTo>
                  <a:pt x="981" y="1206"/>
                </a:lnTo>
                <a:lnTo>
                  <a:pt x="983" y="1204"/>
                </a:lnTo>
                <a:lnTo>
                  <a:pt x="981" y="1201"/>
                </a:lnTo>
                <a:lnTo>
                  <a:pt x="981" y="1199"/>
                </a:lnTo>
                <a:close/>
                <a:moveTo>
                  <a:pt x="1521" y="2323"/>
                </a:moveTo>
                <a:lnTo>
                  <a:pt x="1521" y="2323"/>
                </a:lnTo>
                <a:lnTo>
                  <a:pt x="1521" y="2323"/>
                </a:lnTo>
                <a:lnTo>
                  <a:pt x="1521" y="2321"/>
                </a:lnTo>
                <a:lnTo>
                  <a:pt x="1519" y="2321"/>
                </a:lnTo>
                <a:lnTo>
                  <a:pt x="1519" y="2321"/>
                </a:lnTo>
                <a:lnTo>
                  <a:pt x="1519" y="2321"/>
                </a:lnTo>
                <a:lnTo>
                  <a:pt x="1519" y="2323"/>
                </a:lnTo>
                <a:lnTo>
                  <a:pt x="1519" y="2323"/>
                </a:lnTo>
                <a:lnTo>
                  <a:pt x="1521" y="2323"/>
                </a:lnTo>
                <a:close/>
                <a:moveTo>
                  <a:pt x="1465" y="1512"/>
                </a:moveTo>
                <a:lnTo>
                  <a:pt x="1465" y="1512"/>
                </a:lnTo>
                <a:lnTo>
                  <a:pt x="1465" y="1512"/>
                </a:lnTo>
                <a:lnTo>
                  <a:pt x="1465" y="1512"/>
                </a:lnTo>
                <a:lnTo>
                  <a:pt x="1465" y="1510"/>
                </a:lnTo>
                <a:lnTo>
                  <a:pt x="1465" y="1510"/>
                </a:lnTo>
                <a:lnTo>
                  <a:pt x="1465" y="1510"/>
                </a:lnTo>
                <a:lnTo>
                  <a:pt x="1465" y="1510"/>
                </a:lnTo>
                <a:lnTo>
                  <a:pt x="1465" y="1512"/>
                </a:lnTo>
                <a:lnTo>
                  <a:pt x="1465" y="1512"/>
                </a:lnTo>
                <a:lnTo>
                  <a:pt x="1465" y="1512"/>
                </a:lnTo>
                <a:close/>
                <a:moveTo>
                  <a:pt x="1006" y="1264"/>
                </a:moveTo>
                <a:lnTo>
                  <a:pt x="1004" y="1264"/>
                </a:lnTo>
                <a:lnTo>
                  <a:pt x="1004" y="1264"/>
                </a:lnTo>
                <a:lnTo>
                  <a:pt x="1004" y="1264"/>
                </a:lnTo>
                <a:lnTo>
                  <a:pt x="1004" y="1264"/>
                </a:lnTo>
                <a:lnTo>
                  <a:pt x="1006" y="1266"/>
                </a:lnTo>
                <a:lnTo>
                  <a:pt x="1006" y="1266"/>
                </a:lnTo>
                <a:lnTo>
                  <a:pt x="1006" y="1264"/>
                </a:lnTo>
                <a:lnTo>
                  <a:pt x="1006" y="1264"/>
                </a:lnTo>
                <a:close/>
                <a:moveTo>
                  <a:pt x="1016" y="1275"/>
                </a:moveTo>
                <a:lnTo>
                  <a:pt x="1016" y="1277"/>
                </a:lnTo>
                <a:lnTo>
                  <a:pt x="1016" y="1277"/>
                </a:lnTo>
                <a:lnTo>
                  <a:pt x="1016" y="1277"/>
                </a:lnTo>
                <a:lnTo>
                  <a:pt x="1016" y="1277"/>
                </a:lnTo>
                <a:lnTo>
                  <a:pt x="1016" y="1277"/>
                </a:lnTo>
                <a:lnTo>
                  <a:pt x="1016" y="1275"/>
                </a:lnTo>
                <a:lnTo>
                  <a:pt x="1016" y="1275"/>
                </a:lnTo>
                <a:close/>
                <a:moveTo>
                  <a:pt x="1905" y="2015"/>
                </a:moveTo>
                <a:lnTo>
                  <a:pt x="1903" y="2017"/>
                </a:lnTo>
                <a:lnTo>
                  <a:pt x="1903" y="2019"/>
                </a:lnTo>
                <a:lnTo>
                  <a:pt x="1905" y="2019"/>
                </a:lnTo>
                <a:lnTo>
                  <a:pt x="1905" y="2019"/>
                </a:lnTo>
                <a:lnTo>
                  <a:pt x="1905" y="2017"/>
                </a:lnTo>
                <a:lnTo>
                  <a:pt x="1905" y="2017"/>
                </a:lnTo>
                <a:lnTo>
                  <a:pt x="1905" y="2015"/>
                </a:lnTo>
                <a:close/>
                <a:moveTo>
                  <a:pt x="744" y="788"/>
                </a:moveTo>
                <a:lnTo>
                  <a:pt x="742" y="786"/>
                </a:lnTo>
                <a:lnTo>
                  <a:pt x="742" y="784"/>
                </a:lnTo>
                <a:lnTo>
                  <a:pt x="740" y="784"/>
                </a:lnTo>
                <a:lnTo>
                  <a:pt x="738" y="784"/>
                </a:lnTo>
                <a:lnTo>
                  <a:pt x="738" y="784"/>
                </a:lnTo>
                <a:lnTo>
                  <a:pt x="738" y="786"/>
                </a:lnTo>
                <a:lnTo>
                  <a:pt x="738" y="788"/>
                </a:lnTo>
                <a:lnTo>
                  <a:pt x="735" y="788"/>
                </a:lnTo>
                <a:lnTo>
                  <a:pt x="735" y="791"/>
                </a:lnTo>
                <a:lnTo>
                  <a:pt x="735" y="791"/>
                </a:lnTo>
                <a:lnTo>
                  <a:pt x="738" y="793"/>
                </a:lnTo>
                <a:lnTo>
                  <a:pt x="738" y="793"/>
                </a:lnTo>
                <a:lnTo>
                  <a:pt x="738" y="795"/>
                </a:lnTo>
                <a:lnTo>
                  <a:pt x="740" y="797"/>
                </a:lnTo>
                <a:lnTo>
                  <a:pt x="742" y="797"/>
                </a:lnTo>
                <a:lnTo>
                  <a:pt x="742" y="795"/>
                </a:lnTo>
                <a:lnTo>
                  <a:pt x="742" y="795"/>
                </a:lnTo>
                <a:lnTo>
                  <a:pt x="742" y="797"/>
                </a:lnTo>
                <a:lnTo>
                  <a:pt x="742" y="799"/>
                </a:lnTo>
                <a:lnTo>
                  <a:pt x="742" y="799"/>
                </a:lnTo>
                <a:lnTo>
                  <a:pt x="742" y="801"/>
                </a:lnTo>
                <a:lnTo>
                  <a:pt x="744" y="803"/>
                </a:lnTo>
                <a:lnTo>
                  <a:pt x="744" y="803"/>
                </a:lnTo>
                <a:lnTo>
                  <a:pt x="746" y="801"/>
                </a:lnTo>
                <a:lnTo>
                  <a:pt x="746" y="799"/>
                </a:lnTo>
                <a:lnTo>
                  <a:pt x="746" y="797"/>
                </a:lnTo>
                <a:lnTo>
                  <a:pt x="746" y="791"/>
                </a:lnTo>
                <a:lnTo>
                  <a:pt x="744" y="788"/>
                </a:lnTo>
                <a:close/>
                <a:moveTo>
                  <a:pt x="740" y="797"/>
                </a:moveTo>
                <a:lnTo>
                  <a:pt x="735" y="793"/>
                </a:lnTo>
                <a:lnTo>
                  <a:pt x="735" y="793"/>
                </a:lnTo>
                <a:lnTo>
                  <a:pt x="735" y="793"/>
                </a:lnTo>
                <a:lnTo>
                  <a:pt x="735" y="793"/>
                </a:lnTo>
                <a:lnTo>
                  <a:pt x="735" y="795"/>
                </a:lnTo>
                <a:lnTo>
                  <a:pt x="735" y="795"/>
                </a:lnTo>
                <a:lnTo>
                  <a:pt x="738" y="797"/>
                </a:lnTo>
                <a:lnTo>
                  <a:pt x="738" y="797"/>
                </a:lnTo>
                <a:lnTo>
                  <a:pt x="740" y="801"/>
                </a:lnTo>
                <a:lnTo>
                  <a:pt x="740" y="799"/>
                </a:lnTo>
                <a:lnTo>
                  <a:pt x="740" y="797"/>
                </a:lnTo>
                <a:lnTo>
                  <a:pt x="740" y="797"/>
                </a:lnTo>
                <a:close/>
                <a:moveTo>
                  <a:pt x="748" y="801"/>
                </a:moveTo>
                <a:lnTo>
                  <a:pt x="748" y="799"/>
                </a:lnTo>
                <a:lnTo>
                  <a:pt x="750" y="795"/>
                </a:lnTo>
                <a:lnTo>
                  <a:pt x="750" y="795"/>
                </a:lnTo>
                <a:lnTo>
                  <a:pt x="748" y="795"/>
                </a:lnTo>
                <a:lnTo>
                  <a:pt x="746" y="795"/>
                </a:lnTo>
                <a:lnTo>
                  <a:pt x="748" y="799"/>
                </a:lnTo>
                <a:lnTo>
                  <a:pt x="748" y="799"/>
                </a:lnTo>
                <a:lnTo>
                  <a:pt x="748" y="799"/>
                </a:lnTo>
                <a:lnTo>
                  <a:pt x="748" y="801"/>
                </a:lnTo>
                <a:lnTo>
                  <a:pt x="746" y="801"/>
                </a:lnTo>
                <a:lnTo>
                  <a:pt x="748" y="801"/>
                </a:lnTo>
                <a:lnTo>
                  <a:pt x="748" y="801"/>
                </a:lnTo>
                <a:lnTo>
                  <a:pt x="748" y="801"/>
                </a:lnTo>
                <a:close/>
                <a:moveTo>
                  <a:pt x="748" y="1988"/>
                </a:moveTo>
                <a:lnTo>
                  <a:pt x="748" y="1988"/>
                </a:lnTo>
                <a:lnTo>
                  <a:pt x="748" y="1988"/>
                </a:lnTo>
                <a:lnTo>
                  <a:pt x="748" y="1988"/>
                </a:lnTo>
                <a:lnTo>
                  <a:pt x="748" y="1988"/>
                </a:lnTo>
                <a:lnTo>
                  <a:pt x="748" y="1988"/>
                </a:lnTo>
                <a:lnTo>
                  <a:pt x="750" y="1988"/>
                </a:lnTo>
                <a:lnTo>
                  <a:pt x="750" y="1988"/>
                </a:lnTo>
                <a:lnTo>
                  <a:pt x="748" y="1988"/>
                </a:lnTo>
                <a:close/>
                <a:moveTo>
                  <a:pt x="773" y="851"/>
                </a:moveTo>
                <a:lnTo>
                  <a:pt x="773" y="851"/>
                </a:lnTo>
                <a:lnTo>
                  <a:pt x="771" y="849"/>
                </a:lnTo>
                <a:lnTo>
                  <a:pt x="771" y="849"/>
                </a:lnTo>
                <a:lnTo>
                  <a:pt x="769" y="849"/>
                </a:lnTo>
                <a:lnTo>
                  <a:pt x="769" y="851"/>
                </a:lnTo>
                <a:lnTo>
                  <a:pt x="769" y="851"/>
                </a:lnTo>
                <a:lnTo>
                  <a:pt x="769" y="851"/>
                </a:lnTo>
                <a:lnTo>
                  <a:pt x="769" y="851"/>
                </a:lnTo>
                <a:lnTo>
                  <a:pt x="769" y="851"/>
                </a:lnTo>
                <a:lnTo>
                  <a:pt x="771" y="853"/>
                </a:lnTo>
                <a:lnTo>
                  <a:pt x="771" y="853"/>
                </a:lnTo>
                <a:lnTo>
                  <a:pt x="773" y="853"/>
                </a:lnTo>
                <a:lnTo>
                  <a:pt x="773" y="853"/>
                </a:lnTo>
                <a:lnTo>
                  <a:pt x="773" y="853"/>
                </a:lnTo>
                <a:lnTo>
                  <a:pt x="773" y="853"/>
                </a:lnTo>
                <a:lnTo>
                  <a:pt x="773" y="851"/>
                </a:lnTo>
                <a:close/>
                <a:moveTo>
                  <a:pt x="733" y="786"/>
                </a:moveTo>
                <a:lnTo>
                  <a:pt x="731" y="786"/>
                </a:lnTo>
                <a:lnTo>
                  <a:pt x="731" y="786"/>
                </a:lnTo>
                <a:lnTo>
                  <a:pt x="731" y="786"/>
                </a:lnTo>
                <a:lnTo>
                  <a:pt x="731" y="786"/>
                </a:lnTo>
                <a:lnTo>
                  <a:pt x="731" y="788"/>
                </a:lnTo>
                <a:lnTo>
                  <a:pt x="733" y="788"/>
                </a:lnTo>
                <a:lnTo>
                  <a:pt x="733" y="791"/>
                </a:lnTo>
                <a:lnTo>
                  <a:pt x="733" y="791"/>
                </a:lnTo>
                <a:lnTo>
                  <a:pt x="733" y="791"/>
                </a:lnTo>
                <a:lnTo>
                  <a:pt x="733" y="788"/>
                </a:lnTo>
                <a:lnTo>
                  <a:pt x="733" y="786"/>
                </a:lnTo>
                <a:close/>
                <a:moveTo>
                  <a:pt x="723" y="780"/>
                </a:moveTo>
                <a:lnTo>
                  <a:pt x="721" y="778"/>
                </a:lnTo>
                <a:lnTo>
                  <a:pt x="719" y="778"/>
                </a:lnTo>
                <a:lnTo>
                  <a:pt x="719" y="778"/>
                </a:lnTo>
                <a:lnTo>
                  <a:pt x="717" y="778"/>
                </a:lnTo>
                <a:lnTo>
                  <a:pt x="719" y="780"/>
                </a:lnTo>
                <a:lnTo>
                  <a:pt x="721" y="782"/>
                </a:lnTo>
                <a:lnTo>
                  <a:pt x="723" y="782"/>
                </a:lnTo>
                <a:lnTo>
                  <a:pt x="725" y="786"/>
                </a:lnTo>
                <a:lnTo>
                  <a:pt x="727" y="786"/>
                </a:lnTo>
                <a:lnTo>
                  <a:pt x="727" y="786"/>
                </a:lnTo>
                <a:lnTo>
                  <a:pt x="727" y="786"/>
                </a:lnTo>
                <a:lnTo>
                  <a:pt x="727" y="784"/>
                </a:lnTo>
                <a:lnTo>
                  <a:pt x="725" y="780"/>
                </a:lnTo>
                <a:lnTo>
                  <a:pt x="723" y="780"/>
                </a:lnTo>
                <a:close/>
                <a:moveTo>
                  <a:pt x="719" y="774"/>
                </a:moveTo>
                <a:lnTo>
                  <a:pt x="719" y="774"/>
                </a:lnTo>
                <a:lnTo>
                  <a:pt x="719" y="772"/>
                </a:lnTo>
                <a:lnTo>
                  <a:pt x="721" y="772"/>
                </a:lnTo>
                <a:lnTo>
                  <a:pt x="721" y="772"/>
                </a:lnTo>
                <a:lnTo>
                  <a:pt x="721" y="770"/>
                </a:lnTo>
                <a:lnTo>
                  <a:pt x="721" y="770"/>
                </a:lnTo>
                <a:lnTo>
                  <a:pt x="719" y="767"/>
                </a:lnTo>
                <a:lnTo>
                  <a:pt x="719" y="767"/>
                </a:lnTo>
                <a:lnTo>
                  <a:pt x="717" y="770"/>
                </a:lnTo>
                <a:lnTo>
                  <a:pt x="715" y="770"/>
                </a:lnTo>
                <a:lnTo>
                  <a:pt x="715" y="772"/>
                </a:lnTo>
                <a:lnTo>
                  <a:pt x="715" y="772"/>
                </a:lnTo>
                <a:lnTo>
                  <a:pt x="715" y="772"/>
                </a:lnTo>
                <a:lnTo>
                  <a:pt x="715" y="774"/>
                </a:lnTo>
                <a:lnTo>
                  <a:pt x="715" y="774"/>
                </a:lnTo>
                <a:lnTo>
                  <a:pt x="715" y="774"/>
                </a:lnTo>
                <a:lnTo>
                  <a:pt x="715" y="774"/>
                </a:lnTo>
                <a:lnTo>
                  <a:pt x="715" y="772"/>
                </a:lnTo>
                <a:lnTo>
                  <a:pt x="715" y="772"/>
                </a:lnTo>
                <a:lnTo>
                  <a:pt x="715" y="772"/>
                </a:lnTo>
                <a:lnTo>
                  <a:pt x="717" y="772"/>
                </a:lnTo>
                <a:lnTo>
                  <a:pt x="717" y="772"/>
                </a:lnTo>
                <a:lnTo>
                  <a:pt x="717" y="774"/>
                </a:lnTo>
                <a:lnTo>
                  <a:pt x="719" y="774"/>
                </a:lnTo>
                <a:close/>
                <a:moveTo>
                  <a:pt x="735" y="786"/>
                </a:moveTo>
                <a:lnTo>
                  <a:pt x="735" y="784"/>
                </a:lnTo>
                <a:lnTo>
                  <a:pt x="735" y="784"/>
                </a:lnTo>
                <a:lnTo>
                  <a:pt x="735" y="782"/>
                </a:lnTo>
                <a:lnTo>
                  <a:pt x="735" y="784"/>
                </a:lnTo>
                <a:lnTo>
                  <a:pt x="735" y="784"/>
                </a:lnTo>
                <a:lnTo>
                  <a:pt x="733" y="786"/>
                </a:lnTo>
                <a:lnTo>
                  <a:pt x="733" y="786"/>
                </a:lnTo>
                <a:lnTo>
                  <a:pt x="733" y="786"/>
                </a:lnTo>
                <a:lnTo>
                  <a:pt x="735" y="786"/>
                </a:lnTo>
                <a:lnTo>
                  <a:pt x="735" y="788"/>
                </a:lnTo>
                <a:lnTo>
                  <a:pt x="735" y="788"/>
                </a:lnTo>
                <a:lnTo>
                  <a:pt x="735" y="786"/>
                </a:lnTo>
                <a:close/>
                <a:moveTo>
                  <a:pt x="712" y="757"/>
                </a:moveTo>
                <a:lnTo>
                  <a:pt x="710" y="757"/>
                </a:lnTo>
                <a:lnTo>
                  <a:pt x="710" y="757"/>
                </a:lnTo>
                <a:lnTo>
                  <a:pt x="710" y="759"/>
                </a:lnTo>
                <a:lnTo>
                  <a:pt x="710" y="761"/>
                </a:lnTo>
                <a:lnTo>
                  <a:pt x="710" y="761"/>
                </a:lnTo>
                <a:lnTo>
                  <a:pt x="710" y="761"/>
                </a:lnTo>
                <a:lnTo>
                  <a:pt x="712" y="759"/>
                </a:lnTo>
                <a:lnTo>
                  <a:pt x="712" y="759"/>
                </a:lnTo>
                <a:lnTo>
                  <a:pt x="712" y="759"/>
                </a:lnTo>
                <a:lnTo>
                  <a:pt x="712" y="757"/>
                </a:lnTo>
                <a:lnTo>
                  <a:pt x="712" y="757"/>
                </a:lnTo>
                <a:close/>
                <a:moveTo>
                  <a:pt x="782" y="860"/>
                </a:moveTo>
                <a:lnTo>
                  <a:pt x="779" y="858"/>
                </a:lnTo>
                <a:lnTo>
                  <a:pt x="779" y="860"/>
                </a:lnTo>
                <a:lnTo>
                  <a:pt x="779" y="860"/>
                </a:lnTo>
                <a:lnTo>
                  <a:pt x="779" y="860"/>
                </a:lnTo>
                <a:lnTo>
                  <a:pt x="782" y="860"/>
                </a:lnTo>
                <a:lnTo>
                  <a:pt x="782" y="860"/>
                </a:lnTo>
                <a:lnTo>
                  <a:pt x="782" y="860"/>
                </a:lnTo>
                <a:close/>
                <a:moveTo>
                  <a:pt x="876" y="1134"/>
                </a:moveTo>
                <a:lnTo>
                  <a:pt x="876" y="1134"/>
                </a:lnTo>
                <a:lnTo>
                  <a:pt x="876" y="1134"/>
                </a:lnTo>
                <a:lnTo>
                  <a:pt x="876" y="1136"/>
                </a:lnTo>
                <a:lnTo>
                  <a:pt x="876" y="1136"/>
                </a:lnTo>
                <a:lnTo>
                  <a:pt x="878" y="1136"/>
                </a:lnTo>
                <a:lnTo>
                  <a:pt x="878" y="1136"/>
                </a:lnTo>
                <a:lnTo>
                  <a:pt x="876" y="1134"/>
                </a:lnTo>
                <a:close/>
                <a:moveTo>
                  <a:pt x="863" y="1122"/>
                </a:moveTo>
                <a:lnTo>
                  <a:pt x="863" y="1122"/>
                </a:lnTo>
                <a:lnTo>
                  <a:pt x="863" y="1124"/>
                </a:lnTo>
                <a:lnTo>
                  <a:pt x="863" y="1124"/>
                </a:lnTo>
                <a:lnTo>
                  <a:pt x="865" y="1124"/>
                </a:lnTo>
                <a:lnTo>
                  <a:pt x="863" y="1122"/>
                </a:lnTo>
                <a:lnTo>
                  <a:pt x="863" y="1122"/>
                </a:lnTo>
                <a:close/>
                <a:moveTo>
                  <a:pt x="807" y="874"/>
                </a:moveTo>
                <a:lnTo>
                  <a:pt x="809" y="876"/>
                </a:lnTo>
                <a:lnTo>
                  <a:pt x="813" y="876"/>
                </a:lnTo>
                <a:lnTo>
                  <a:pt x="817" y="879"/>
                </a:lnTo>
                <a:lnTo>
                  <a:pt x="817" y="879"/>
                </a:lnTo>
                <a:lnTo>
                  <a:pt x="817" y="879"/>
                </a:lnTo>
                <a:lnTo>
                  <a:pt x="819" y="876"/>
                </a:lnTo>
                <a:lnTo>
                  <a:pt x="819" y="876"/>
                </a:lnTo>
                <a:lnTo>
                  <a:pt x="821" y="876"/>
                </a:lnTo>
                <a:lnTo>
                  <a:pt x="821" y="876"/>
                </a:lnTo>
                <a:lnTo>
                  <a:pt x="821" y="876"/>
                </a:lnTo>
                <a:lnTo>
                  <a:pt x="821" y="872"/>
                </a:lnTo>
                <a:lnTo>
                  <a:pt x="819" y="872"/>
                </a:lnTo>
                <a:lnTo>
                  <a:pt x="819" y="870"/>
                </a:lnTo>
                <a:lnTo>
                  <a:pt x="819" y="870"/>
                </a:lnTo>
                <a:lnTo>
                  <a:pt x="819" y="872"/>
                </a:lnTo>
                <a:lnTo>
                  <a:pt x="819" y="872"/>
                </a:lnTo>
                <a:lnTo>
                  <a:pt x="819" y="872"/>
                </a:lnTo>
                <a:lnTo>
                  <a:pt x="817" y="868"/>
                </a:lnTo>
                <a:lnTo>
                  <a:pt x="815" y="866"/>
                </a:lnTo>
                <a:lnTo>
                  <a:pt x="813" y="864"/>
                </a:lnTo>
                <a:lnTo>
                  <a:pt x="813" y="864"/>
                </a:lnTo>
                <a:lnTo>
                  <a:pt x="813" y="862"/>
                </a:lnTo>
                <a:lnTo>
                  <a:pt x="811" y="862"/>
                </a:lnTo>
                <a:lnTo>
                  <a:pt x="809" y="860"/>
                </a:lnTo>
                <a:lnTo>
                  <a:pt x="805" y="858"/>
                </a:lnTo>
                <a:lnTo>
                  <a:pt x="803" y="858"/>
                </a:lnTo>
                <a:lnTo>
                  <a:pt x="798" y="856"/>
                </a:lnTo>
                <a:lnTo>
                  <a:pt x="798" y="853"/>
                </a:lnTo>
                <a:lnTo>
                  <a:pt x="798" y="853"/>
                </a:lnTo>
                <a:lnTo>
                  <a:pt x="798" y="853"/>
                </a:lnTo>
                <a:lnTo>
                  <a:pt x="798" y="851"/>
                </a:lnTo>
                <a:lnTo>
                  <a:pt x="796" y="849"/>
                </a:lnTo>
                <a:lnTo>
                  <a:pt x="794" y="847"/>
                </a:lnTo>
                <a:lnTo>
                  <a:pt x="792" y="845"/>
                </a:lnTo>
                <a:lnTo>
                  <a:pt x="790" y="843"/>
                </a:lnTo>
                <a:lnTo>
                  <a:pt x="790" y="841"/>
                </a:lnTo>
                <a:lnTo>
                  <a:pt x="790" y="841"/>
                </a:lnTo>
                <a:lnTo>
                  <a:pt x="788" y="841"/>
                </a:lnTo>
                <a:lnTo>
                  <a:pt x="784" y="839"/>
                </a:lnTo>
                <a:lnTo>
                  <a:pt x="779" y="839"/>
                </a:lnTo>
                <a:lnTo>
                  <a:pt x="773" y="837"/>
                </a:lnTo>
                <a:lnTo>
                  <a:pt x="765" y="835"/>
                </a:lnTo>
                <a:lnTo>
                  <a:pt x="759" y="830"/>
                </a:lnTo>
                <a:lnTo>
                  <a:pt x="754" y="830"/>
                </a:lnTo>
                <a:lnTo>
                  <a:pt x="752" y="830"/>
                </a:lnTo>
                <a:lnTo>
                  <a:pt x="750" y="830"/>
                </a:lnTo>
                <a:lnTo>
                  <a:pt x="748" y="832"/>
                </a:lnTo>
                <a:lnTo>
                  <a:pt x="748" y="832"/>
                </a:lnTo>
                <a:lnTo>
                  <a:pt x="748" y="835"/>
                </a:lnTo>
                <a:lnTo>
                  <a:pt x="750" y="835"/>
                </a:lnTo>
                <a:lnTo>
                  <a:pt x="752" y="837"/>
                </a:lnTo>
                <a:lnTo>
                  <a:pt x="752" y="837"/>
                </a:lnTo>
                <a:lnTo>
                  <a:pt x="754" y="837"/>
                </a:lnTo>
                <a:lnTo>
                  <a:pt x="754" y="837"/>
                </a:lnTo>
                <a:lnTo>
                  <a:pt x="756" y="837"/>
                </a:lnTo>
                <a:lnTo>
                  <a:pt x="756" y="837"/>
                </a:lnTo>
                <a:lnTo>
                  <a:pt x="756" y="835"/>
                </a:lnTo>
                <a:lnTo>
                  <a:pt x="761" y="837"/>
                </a:lnTo>
                <a:lnTo>
                  <a:pt x="761" y="837"/>
                </a:lnTo>
                <a:lnTo>
                  <a:pt x="761" y="837"/>
                </a:lnTo>
                <a:lnTo>
                  <a:pt x="761" y="837"/>
                </a:lnTo>
                <a:lnTo>
                  <a:pt x="761" y="839"/>
                </a:lnTo>
                <a:lnTo>
                  <a:pt x="761" y="839"/>
                </a:lnTo>
                <a:lnTo>
                  <a:pt x="759" y="839"/>
                </a:lnTo>
                <a:lnTo>
                  <a:pt x="759" y="839"/>
                </a:lnTo>
                <a:lnTo>
                  <a:pt x="756" y="839"/>
                </a:lnTo>
                <a:lnTo>
                  <a:pt x="754" y="839"/>
                </a:lnTo>
                <a:lnTo>
                  <a:pt x="754" y="839"/>
                </a:lnTo>
                <a:lnTo>
                  <a:pt x="754" y="841"/>
                </a:lnTo>
                <a:lnTo>
                  <a:pt x="754" y="841"/>
                </a:lnTo>
                <a:lnTo>
                  <a:pt x="756" y="841"/>
                </a:lnTo>
                <a:lnTo>
                  <a:pt x="756" y="841"/>
                </a:lnTo>
                <a:lnTo>
                  <a:pt x="756" y="843"/>
                </a:lnTo>
                <a:lnTo>
                  <a:pt x="754" y="845"/>
                </a:lnTo>
                <a:lnTo>
                  <a:pt x="754" y="845"/>
                </a:lnTo>
                <a:lnTo>
                  <a:pt x="756" y="845"/>
                </a:lnTo>
                <a:lnTo>
                  <a:pt x="756" y="845"/>
                </a:lnTo>
                <a:lnTo>
                  <a:pt x="759" y="843"/>
                </a:lnTo>
                <a:lnTo>
                  <a:pt x="761" y="843"/>
                </a:lnTo>
                <a:lnTo>
                  <a:pt x="761" y="845"/>
                </a:lnTo>
                <a:lnTo>
                  <a:pt x="763" y="845"/>
                </a:lnTo>
                <a:lnTo>
                  <a:pt x="763" y="845"/>
                </a:lnTo>
                <a:lnTo>
                  <a:pt x="763" y="845"/>
                </a:lnTo>
                <a:lnTo>
                  <a:pt x="765" y="845"/>
                </a:lnTo>
                <a:lnTo>
                  <a:pt x="765" y="845"/>
                </a:lnTo>
                <a:lnTo>
                  <a:pt x="765" y="845"/>
                </a:lnTo>
                <a:lnTo>
                  <a:pt x="765" y="845"/>
                </a:lnTo>
                <a:lnTo>
                  <a:pt x="765" y="845"/>
                </a:lnTo>
                <a:lnTo>
                  <a:pt x="765" y="845"/>
                </a:lnTo>
                <a:lnTo>
                  <a:pt x="765" y="845"/>
                </a:lnTo>
                <a:lnTo>
                  <a:pt x="765" y="847"/>
                </a:lnTo>
                <a:lnTo>
                  <a:pt x="765" y="847"/>
                </a:lnTo>
                <a:lnTo>
                  <a:pt x="765" y="849"/>
                </a:lnTo>
                <a:lnTo>
                  <a:pt x="767" y="849"/>
                </a:lnTo>
                <a:lnTo>
                  <a:pt x="767" y="849"/>
                </a:lnTo>
                <a:lnTo>
                  <a:pt x="769" y="849"/>
                </a:lnTo>
                <a:lnTo>
                  <a:pt x="769" y="849"/>
                </a:lnTo>
                <a:lnTo>
                  <a:pt x="769" y="847"/>
                </a:lnTo>
                <a:lnTo>
                  <a:pt x="769" y="847"/>
                </a:lnTo>
                <a:lnTo>
                  <a:pt x="769" y="849"/>
                </a:lnTo>
                <a:lnTo>
                  <a:pt x="771" y="849"/>
                </a:lnTo>
                <a:lnTo>
                  <a:pt x="773" y="849"/>
                </a:lnTo>
                <a:lnTo>
                  <a:pt x="773" y="851"/>
                </a:lnTo>
                <a:lnTo>
                  <a:pt x="775" y="851"/>
                </a:lnTo>
                <a:lnTo>
                  <a:pt x="775" y="851"/>
                </a:lnTo>
                <a:lnTo>
                  <a:pt x="775" y="851"/>
                </a:lnTo>
                <a:lnTo>
                  <a:pt x="777" y="853"/>
                </a:lnTo>
                <a:lnTo>
                  <a:pt x="777" y="853"/>
                </a:lnTo>
                <a:lnTo>
                  <a:pt x="779" y="853"/>
                </a:lnTo>
                <a:lnTo>
                  <a:pt x="779" y="853"/>
                </a:lnTo>
                <a:lnTo>
                  <a:pt x="775" y="853"/>
                </a:lnTo>
                <a:lnTo>
                  <a:pt x="775" y="856"/>
                </a:lnTo>
                <a:lnTo>
                  <a:pt x="775" y="856"/>
                </a:lnTo>
                <a:lnTo>
                  <a:pt x="773" y="856"/>
                </a:lnTo>
                <a:lnTo>
                  <a:pt x="775" y="858"/>
                </a:lnTo>
                <a:lnTo>
                  <a:pt x="775" y="858"/>
                </a:lnTo>
                <a:lnTo>
                  <a:pt x="775" y="858"/>
                </a:lnTo>
                <a:lnTo>
                  <a:pt x="775" y="858"/>
                </a:lnTo>
                <a:lnTo>
                  <a:pt x="775" y="858"/>
                </a:lnTo>
                <a:lnTo>
                  <a:pt x="777" y="858"/>
                </a:lnTo>
                <a:lnTo>
                  <a:pt x="777" y="858"/>
                </a:lnTo>
                <a:lnTo>
                  <a:pt x="779" y="858"/>
                </a:lnTo>
                <a:lnTo>
                  <a:pt x="779" y="858"/>
                </a:lnTo>
                <a:lnTo>
                  <a:pt x="779" y="858"/>
                </a:lnTo>
                <a:lnTo>
                  <a:pt x="782" y="858"/>
                </a:lnTo>
                <a:lnTo>
                  <a:pt x="782" y="858"/>
                </a:lnTo>
                <a:lnTo>
                  <a:pt x="782" y="858"/>
                </a:lnTo>
                <a:lnTo>
                  <a:pt x="782" y="858"/>
                </a:lnTo>
                <a:lnTo>
                  <a:pt x="784" y="858"/>
                </a:lnTo>
                <a:lnTo>
                  <a:pt x="784" y="858"/>
                </a:lnTo>
                <a:lnTo>
                  <a:pt x="782" y="860"/>
                </a:lnTo>
                <a:lnTo>
                  <a:pt x="784" y="862"/>
                </a:lnTo>
                <a:lnTo>
                  <a:pt x="784" y="862"/>
                </a:lnTo>
                <a:lnTo>
                  <a:pt x="786" y="860"/>
                </a:lnTo>
                <a:lnTo>
                  <a:pt x="786" y="860"/>
                </a:lnTo>
                <a:lnTo>
                  <a:pt x="786" y="862"/>
                </a:lnTo>
                <a:lnTo>
                  <a:pt x="786" y="862"/>
                </a:lnTo>
                <a:lnTo>
                  <a:pt x="788" y="862"/>
                </a:lnTo>
                <a:lnTo>
                  <a:pt x="788" y="862"/>
                </a:lnTo>
                <a:lnTo>
                  <a:pt x="786" y="864"/>
                </a:lnTo>
                <a:lnTo>
                  <a:pt x="786" y="864"/>
                </a:lnTo>
                <a:lnTo>
                  <a:pt x="786" y="864"/>
                </a:lnTo>
                <a:lnTo>
                  <a:pt x="788" y="864"/>
                </a:lnTo>
                <a:lnTo>
                  <a:pt x="790" y="866"/>
                </a:lnTo>
                <a:lnTo>
                  <a:pt x="790" y="866"/>
                </a:lnTo>
                <a:lnTo>
                  <a:pt x="790" y="866"/>
                </a:lnTo>
                <a:lnTo>
                  <a:pt x="792" y="866"/>
                </a:lnTo>
                <a:lnTo>
                  <a:pt x="794" y="866"/>
                </a:lnTo>
                <a:lnTo>
                  <a:pt x="798" y="866"/>
                </a:lnTo>
                <a:lnTo>
                  <a:pt x="798" y="864"/>
                </a:lnTo>
                <a:lnTo>
                  <a:pt x="798" y="864"/>
                </a:lnTo>
                <a:lnTo>
                  <a:pt x="798" y="864"/>
                </a:lnTo>
                <a:lnTo>
                  <a:pt x="800" y="862"/>
                </a:lnTo>
                <a:lnTo>
                  <a:pt x="800" y="862"/>
                </a:lnTo>
                <a:lnTo>
                  <a:pt x="800" y="862"/>
                </a:lnTo>
                <a:lnTo>
                  <a:pt x="800" y="864"/>
                </a:lnTo>
                <a:lnTo>
                  <a:pt x="798" y="864"/>
                </a:lnTo>
                <a:lnTo>
                  <a:pt x="798" y="866"/>
                </a:lnTo>
                <a:lnTo>
                  <a:pt x="794" y="868"/>
                </a:lnTo>
                <a:lnTo>
                  <a:pt x="794" y="868"/>
                </a:lnTo>
                <a:lnTo>
                  <a:pt x="794" y="870"/>
                </a:lnTo>
                <a:lnTo>
                  <a:pt x="796" y="870"/>
                </a:lnTo>
                <a:lnTo>
                  <a:pt x="798" y="872"/>
                </a:lnTo>
                <a:lnTo>
                  <a:pt x="800" y="872"/>
                </a:lnTo>
                <a:lnTo>
                  <a:pt x="807" y="874"/>
                </a:lnTo>
                <a:close/>
                <a:moveTo>
                  <a:pt x="817" y="866"/>
                </a:moveTo>
                <a:lnTo>
                  <a:pt x="817" y="866"/>
                </a:lnTo>
                <a:lnTo>
                  <a:pt x="819" y="870"/>
                </a:lnTo>
                <a:lnTo>
                  <a:pt x="819" y="870"/>
                </a:lnTo>
                <a:lnTo>
                  <a:pt x="819" y="870"/>
                </a:lnTo>
                <a:lnTo>
                  <a:pt x="819" y="870"/>
                </a:lnTo>
                <a:lnTo>
                  <a:pt x="819" y="870"/>
                </a:lnTo>
                <a:lnTo>
                  <a:pt x="819" y="870"/>
                </a:lnTo>
                <a:lnTo>
                  <a:pt x="819" y="868"/>
                </a:lnTo>
                <a:lnTo>
                  <a:pt x="819" y="868"/>
                </a:lnTo>
                <a:lnTo>
                  <a:pt x="817" y="866"/>
                </a:lnTo>
                <a:close/>
                <a:moveTo>
                  <a:pt x="867" y="1124"/>
                </a:moveTo>
                <a:lnTo>
                  <a:pt x="865" y="1124"/>
                </a:lnTo>
                <a:lnTo>
                  <a:pt x="867" y="1126"/>
                </a:lnTo>
                <a:lnTo>
                  <a:pt x="867" y="1126"/>
                </a:lnTo>
                <a:lnTo>
                  <a:pt x="870" y="1126"/>
                </a:lnTo>
                <a:lnTo>
                  <a:pt x="870" y="1124"/>
                </a:lnTo>
                <a:lnTo>
                  <a:pt x="870" y="1124"/>
                </a:lnTo>
                <a:lnTo>
                  <a:pt x="867" y="1124"/>
                </a:lnTo>
                <a:close/>
                <a:moveTo>
                  <a:pt x="876" y="1124"/>
                </a:moveTo>
                <a:lnTo>
                  <a:pt x="876" y="1122"/>
                </a:lnTo>
                <a:lnTo>
                  <a:pt x="874" y="1124"/>
                </a:lnTo>
                <a:lnTo>
                  <a:pt x="872" y="1122"/>
                </a:lnTo>
                <a:lnTo>
                  <a:pt x="870" y="1122"/>
                </a:lnTo>
                <a:lnTo>
                  <a:pt x="872" y="1124"/>
                </a:lnTo>
                <a:lnTo>
                  <a:pt x="872" y="1124"/>
                </a:lnTo>
                <a:lnTo>
                  <a:pt x="872" y="1124"/>
                </a:lnTo>
                <a:lnTo>
                  <a:pt x="876" y="1124"/>
                </a:lnTo>
                <a:lnTo>
                  <a:pt x="876" y="1124"/>
                </a:lnTo>
                <a:close/>
                <a:moveTo>
                  <a:pt x="805" y="853"/>
                </a:moveTo>
                <a:lnTo>
                  <a:pt x="805" y="853"/>
                </a:lnTo>
                <a:lnTo>
                  <a:pt x="805" y="853"/>
                </a:lnTo>
                <a:lnTo>
                  <a:pt x="807" y="856"/>
                </a:lnTo>
                <a:lnTo>
                  <a:pt x="809" y="856"/>
                </a:lnTo>
                <a:lnTo>
                  <a:pt x="809" y="856"/>
                </a:lnTo>
                <a:lnTo>
                  <a:pt x="807" y="853"/>
                </a:lnTo>
                <a:lnTo>
                  <a:pt x="805" y="851"/>
                </a:lnTo>
                <a:lnTo>
                  <a:pt x="803" y="851"/>
                </a:lnTo>
                <a:lnTo>
                  <a:pt x="803" y="851"/>
                </a:lnTo>
                <a:lnTo>
                  <a:pt x="803" y="851"/>
                </a:lnTo>
                <a:lnTo>
                  <a:pt x="803" y="851"/>
                </a:lnTo>
                <a:lnTo>
                  <a:pt x="805" y="853"/>
                </a:lnTo>
                <a:close/>
                <a:moveTo>
                  <a:pt x="794" y="845"/>
                </a:moveTo>
                <a:lnTo>
                  <a:pt x="794" y="845"/>
                </a:lnTo>
                <a:lnTo>
                  <a:pt x="794" y="843"/>
                </a:lnTo>
                <a:lnTo>
                  <a:pt x="796" y="843"/>
                </a:lnTo>
                <a:lnTo>
                  <a:pt x="796" y="841"/>
                </a:lnTo>
                <a:lnTo>
                  <a:pt x="794" y="841"/>
                </a:lnTo>
                <a:lnTo>
                  <a:pt x="794" y="841"/>
                </a:lnTo>
                <a:lnTo>
                  <a:pt x="794" y="839"/>
                </a:lnTo>
                <a:lnTo>
                  <a:pt x="792" y="839"/>
                </a:lnTo>
                <a:lnTo>
                  <a:pt x="792" y="839"/>
                </a:lnTo>
                <a:lnTo>
                  <a:pt x="792" y="841"/>
                </a:lnTo>
                <a:lnTo>
                  <a:pt x="792" y="841"/>
                </a:lnTo>
                <a:lnTo>
                  <a:pt x="792" y="845"/>
                </a:lnTo>
                <a:lnTo>
                  <a:pt x="794" y="845"/>
                </a:lnTo>
                <a:close/>
                <a:moveTo>
                  <a:pt x="752" y="820"/>
                </a:moveTo>
                <a:lnTo>
                  <a:pt x="754" y="820"/>
                </a:lnTo>
                <a:lnTo>
                  <a:pt x="754" y="820"/>
                </a:lnTo>
                <a:lnTo>
                  <a:pt x="754" y="820"/>
                </a:lnTo>
                <a:lnTo>
                  <a:pt x="754" y="818"/>
                </a:lnTo>
                <a:lnTo>
                  <a:pt x="754" y="818"/>
                </a:lnTo>
                <a:lnTo>
                  <a:pt x="754" y="816"/>
                </a:lnTo>
                <a:lnTo>
                  <a:pt x="754" y="816"/>
                </a:lnTo>
                <a:lnTo>
                  <a:pt x="754" y="814"/>
                </a:lnTo>
                <a:lnTo>
                  <a:pt x="752" y="814"/>
                </a:lnTo>
                <a:lnTo>
                  <a:pt x="752" y="816"/>
                </a:lnTo>
                <a:lnTo>
                  <a:pt x="752" y="816"/>
                </a:lnTo>
                <a:lnTo>
                  <a:pt x="752" y="816"/>
                </a:lnTo>
                <a:lnTo>
                  <a:pt x="752" y="818"/>
                </a:lnTo>
                <a:lnTo>
                  <a:pt x="752" y="820"/>
                </a:lnTo>
                <a:close/>
                <a:moveTo>
                  <a:pt x="796" y="845"/>
                </a:moveTo>
                <a:lnTo>
                  <a:pt x="796" y="847"/>
                </a:lnTo>
                <a:lnTo>
                  <a:pt x="796" y="847"/>
                </a:lnTo>
                <a:lnTo>
                  <a:pt x="798" y="845"/>
                </a:lnTo>
                <a:lnTo>
                  <a:pt x="798" y="845"/>
                </a:lnTo>
                <a:lnTo>
                  <a:pt x="798" y="845"/>
                </a:lnTo>
                <a:lnTo>
                  <a:pt x="798" y="843"/>
                </a:lnTo>
                <a:lnTo>
                  <a:pt x="796" y="843"/>
                </a:lnTo>
                <a:lnTo>
                  <a:pt x="796" y="843"/>
                </a:lnTo>
                <a:lnTo>
                  <a:pt x="796" y="843"/>
                </a:lnTo>
                <a:lnTo>
                  <a:pt x="796" y="845"/>
                </a:lnTo>
                <a:close/>
                <a:moveTo>
                  <a:pt x="821" y="868"/>
                </a:moveTo>
                <a:lnTo>
                  <a:pt x="819" y="868"/>
                </a:lnTo>
                <a:lnTo>
                  <a:pt x="819" y="866"/>
                </a:lnTo>
                <a:lnTo>
                  <a:pt x="815" y="864"/>
                </a:lnTo>
                <a:lnTo>
                  <a:pt x="817" y="864"/>
                </a:lnTo>
                <a:lnTo>
                  <a:pt x="817" y="866"/>
                </a:lnTo>
                <a:lnTo>
                  <a:pt x="819" y="868"/>
                </a:lnTo>
                <a:lnTo>
                  <a:pt x="821" y="868"/>
                </a:lnTo>
                <a:close/>
                <a:moveTo>
                  <a:pt x="658" y="715"/>
                </a:moveTo>
                <a:lnTo>
                  <a:pt x="656" y="713"/>
                </a:lnTo>
                <a:lnTo>
                  <a:pt x="656" y="709"/>
                </a:lnTo>
                <a:lnTo>
                  <a:pt x="654" y="707"/>
                </a:lnTo>
                <a:lnTo>
                  <a:pt x="654" y="705"/>
                </a:lnTo>
                <a:lnTo>
                  <a:pt x="652" y="702"/>
                </a:lnTo>
                <a:lnTo>
                  <a:pt x="652" y="700"/>
                </a:lnTo>
                <a:lnTo>
                  <a:pt x="650" y="700"/>
                </a:lnTo>
                <a:lnTo>
                  <a:pt x="647" y="698"/>
                </a:lnTo>
                <a:lnTo>
                  <a:pt x="645" y="698"/>
                </a:lnTo>
                <a:lnTo>
                  <a:pt x="645" y="698"/>
                </a:lnTo>
                <a:lnTo>
                  <a:pt x="643" y="700"/>
                </a:lnTo>
                <a:lnTo>
                  <a:pt x="643" y="702"/>
                </a:lnTo>
                <a:lnTo>
                  <a:pt x="643" y="702"/>
                </a:lnTo>
                <a:lnTo>
                  <a:pt x="641" y="702"/>
                </a:lnTo>
                <a:lnTo>
                  <a:pt x="641" y="702"/>
                </a:lnTo>
                <a:lnTo>
                  <a:pt x="639" y="705"/>
                </a:lnTo>
                <a:lnTo>
                  <a:pt x="639" y="705"/>
                </a:lnTo>
                <a:lnTo>
                  <a:pt x="641" y="707"/>
                </a:lnTo>
                <a:lnTo>
                  <a:pt x="641" y="709"/>
                </a:lnTo>
                <a:lnTo>
                  <a:pt x="641" y="709"/>
                </a:lnTo>
                <a:lnTo>
                  <a:pt x="643" y="709"/>
                </a:lnTo>
                <a:lnTo>
                  <a:pt x="643" y="709"/>
                </a:lnTo>
                <a:lnTo>
                  <a:pt x="645" y="705"/>
                </a:lnTo>
                <a:lnTo>
                  <a:pt x="645" y="705"/>
                </a:lnTo>
                <a:lnTo>
                  <a:pt x="647" y="707"/>
                </a:lnTo>
                <a:lnTo>
                  <a:pt x="647" y="709"/>
                </a:lnTo>
                <a:lnTo>
                  <a:pt x="647" y="709"/>
                </a:lnTo>
                <a:lnTo>
                  <a:pt x="650" y="709"/>
                </a:lnTo>
                <a:lnTo>
                  <a:pt x="650" y="709"/>
                </a:lnTo>
                <a:lnTo>
                  <a:pt x="647" y="711"/>
                </a:lnTo>
                <a:lnTo>
                  <a:pt x="647" y="713"/>
                </a:lnTo>
                <a:lnTo>
                  <a:pt x="647" y="713"/>
                </a:lnTo>
                <a:lnTo>
                  <a:pt x="647" y="713"/>
                </a:lnTo>
                <a:lnTo>
                  <a:pt x="647" y="713"/>
                </a:lnTo>
                <a:lnTo>
                  <a:pt x="650" y="713"/>
                </a:lnTo>
                <a:lnTo>
                  <a:pt x="650" y="713"/>
                </a:lnTo>
                <a:lnTo>
                  <a:pt x="650" y="715"/>
                </a:lnTo>
                <a:lnTo>
                  <a:pt x="650" y="715"/>
                </a:lnTo>
                <a:lnTo>
                  <a:pt x="652" y="717"/>
                </a:lnTo>
                <a:lnTo>
                  <a:pt x="654" y="717"/>
                </a:lnTo>
                <a:lnTo>
                  <a:pt x="654" y="717"/>
                </a:lnTo>
                <a:lnTo>
                  <a:pt x="654" y="717"/>
                </a:lnTo>
                <a:lnTo>
                  <a:pt x="654" y="717"/>
                </a:lnTo>
                <a:lnTo>
                  <a:pt x="652" y="717"/>
                </a:lnTo>
                <a:lnTo>
                  <a:pt x="652" y="719"/>
                </a:lnTo>
                <a:lnTo>
                  <a:pt x="652" y="719"/>
                </a:lnTo>
                <a:lnTo>
                  <a:pt x="652" y="721"/>
                </a:lnTo>
                <a:lnTo>
                  <a:pt x="654" y="723"/>
                </a:lnTo>
                <a:lnTo>
                  <a:pt x="654" y="723"/>
                </a:lnTo>
                <a:lnTo>
                  <a:pt x="656" y="726"/>
                </a:lnTo>
                <a:lnTo>
                  <a:pt x="656" y="726"/>
                </a:lnTo>
                <a:lnTo>
                  <a:pt x="658" y="726"/>
                </a:lnTo>
                <a:lnTo>
                  <a:pt x="658" y="723"/>
                </a:lnTo>
                <a:lnTo>
                  <a:pt x="658" y="721"/>
                </a:lnTo>
                <a:lnTo>
                  <a:pt x="658" y="719"/>
                </a:lnTo>
                <a:lnTo>
                  <a:pt x="658" y="719"/>
                </a:lnTo>
                <a:lnTo>
                  <a:pt x="658" y="719"/>
                </a:lnTo>
                <a:lnTo>
                  <a:pt x="658" y="717"/>
                </a:lnTo>
                <a:lnTo>
                  <a:pt x="658" y="715"/>
                </a:lnTo>
                <a:lnTo>
                  <a:pt x="658" y="715"/>
                </a:lnTo>
                <a:close/>
                <a:moveTo>
                  <a:pt x="681" y="723"/>
                </a:moveTo>
                <a:lnTo>
                  <a:pt x="681" y="723"/>
                </a:lnTo>
                <a:lnTo>
                  <a:pt x="683" y="726"/>
                </a:lnTo>
                <a:lnTo>
                  <a:pt x="683" y="726"/>
                </a:lnTo>
                <a:lnTo>
                  <a:pt x="683" y="726"/>
                </a:lnTo>
                <a:lnTo>
                  <a:pt x="685" y="723"/>
                </a:lnTo>
                <a:lnTo>
                  <a:pt x="685" y="723"/>
                </a:lnTo>
                <a:lnTo>
                  <a:pt x="685" y="723"/>
                </a:lnTo>
                <a:lnTo>
                  <a:pt x="685" y="723"/>
                </a:lnTo>
                <a:lnTo>
                  <a:pt x="687" y="721"/>
                </a:lnTo>
                <a:lnTo>
                  <a:pt x="687" y="721"/>
                </a:lnTo>
                <a:lnTo>
                  <a:pt x="685" y="721"/>
                </a:lnTo>
                <a:lnTo>
                  <a:pt x="685" y="721"/>
                </a:lnTo>
                <a:lnTo>
                  <a:pt x="683" y="721"/>
                </a:lnTo>
                <a:lnTo>
                  <a:pt x="681" y="721"/>
                </a:lnTo>
                <a:lnTo>
                  <a:pt x="681" y="721"/>
                </a:lnTo>
                <a:lnTo>
                  <a:pt x="681" y="723"/>
                </a:lnTo>
                <a:close/>
                <a:moveTo>
                  <a:pt x="664" y="705"/>
                </a:moveTo>
                <a:lnTo>
                  <a:pt x="668" y="702"/>
                </a:lnTo>
                <a:lnTo>
                  <a:pt x="668" y="702"/>
                </a:lnTo>
                <a:lnTo>
                  <a:pt x="668" y="702"/>
                </a:lnTo>
                <a:lnTo>
                  <a:pt x="666" y="700"/>
                </a:lnTo>
                <a:lnTo>
                  <a:pt x="668" y="700"/>
                </a:lnTo>
                <a:lnTo>
                  <a:pt x="666" y="698"/>
                </a:lnTo>
                <a:lnTo>
                  <a:pt x="666" y="696"/>
                </a:lnTo>
                <a:lnTo>
                  <a:pt x="664" y="694"/>
                </a:lnTo>
                <a:lnTo>
                  <a:pt x="662" y="692"/>
                </a:lnTo>
                <a:lnTo>
                  <a:pt x="662" y="690"/>
                </a:lnTo>
                <a:lnTo>
                  <a:pt x="662" y="688"/>
                </a:lnTo>
                <a:lnTo>
                  <a:pt x="662" y="688"/>
                </a:lnTo>
                <a:lnTo>
                  <a:pt x="662" y="688"/>
                </a:lnTo>
                <a:lnTo>
                  <a:pt x="664" y="688"/>
                </a:lnTo>
                <a:lnTo>
                  <a:pt x="664" y="690"/>
                </a:lnTo>
                <a:lnTo>
                  <a:pt x="664" y="690"/>
                </a:lnTo>
                <a:lnTo>
                  <a:pt x="664" y="692"/>
                </a:lnTo>
                <a:lnTo>
                  <a:pt x="666" y="692"/>
                </a:lnTo>
                <a:lnTo>
                  <a:pt x="666" y="692"/>
                </a:lnTo>
                <a:lnTo>
                  <a:pt x="666" y="694"/>
                </a:lnTo>
                <a:lnTo>
                  <a:pt x="668" y="696"/>
                </a:lnTo>
                <a:lnTo>
                  <a:pt x="668" y="696"/>
                </a:lnTo>
                <a:lnTo>
                  <a:pt x="668" y="696"/>
                </a:lnTo>
                <a:lnTo>
                  <a:pt x="668" y="696"/>
                </a:lnTo>
                <a:lnTo>
                  <a:pt x="668" y="694"/>
                </a:lnTo>
                <a:lnTo>
                  <a:pt x="666" y="692"/>
                </a:lnTo>
                <a:lnTo>
                  <a:pt x="666" y="690"/>
                </a:lnTo>
                <a:lnTo>
                  <a:pt x="662" y="686"/>
                </a:lnTo>
                <a:lnTo>
                  <a:pt x="660" y="686"/>
                </a:lnTo>
                <a:lnTo>
                  <a:pt x="656" y="686"/>
                </a:lnTo>
                <a:lnTo>
                  <a:pt x="656" y="684"/>
                </a:lnTo>
                <a:lnTo>
                  <a:pt x="654" y="682"/>
                </a:lnTo>
                <a:lnTo>
                  <a:pt x="654" y="682"/>
                </a:lnTo>
                <a:lnTo>
                  <a:pt x="654" y="682"/>
                </a:lnTo>
                <a:lnTo>
                  <a:pt x="654" y="684"/>
                </a:lnTo>
                <a:lnTo>
                  <a:pt x="654" y="686"/>
                </a:lnTo>
                <a:lnTo>
                  <a:pt x="654" y="686"/>
                </a:lnTo>
                <a:lnTo>
                  <a:pt x="656" y="688"/>
                </a:lnTo>
                <a:lnTo>
                  <a:pt x="656" y="690"/>
                </a:lnTo>
                <a:lnTo>
                  <a:pt x="656" y="694"/>
                </a:lnTo>
                <a:lnTo>
                  <a:pt x="656" y="696"/>
                </a:lnTo>
                <a:lnTo>
                  <a:pt x="658" y="698"/>
                </a:lnTo>
                <a:lnTo>
                  <a:pt x="660" y="700"/>
                </a:lnTo>
                <a:lnTo>
                  <a:pt x="660" y="700"/>
                </a:lnTo>
                <a:lnTo>
                  <a:pt x="658" y="705"/>
                </a:lnTo>
                <a:lnTo>
                  <a:pt x="658" y="707"/>
                </a:lnTo>
                <a:lnTo>
                  <a:pt x="658" y="707"/>
                </a:lnTo>
                <a:lnTo>
                  <a:pt x="658" y="709"/>
                </a:lnTo>
                <a:lnTo>
                  <a:pt x="658" y="709"/>
                </a:lnTo>
                <a:lnTo>
                  <a:pt x="658" y="709"/>
                </a:lnTo>
                <a:lnTo>
                  <a:pt x="660" y="709"/>
                </a:lnTo>
                <a:lnTo>
                  <a:pt x="662" y="707"/>
                </a:lnTo>
                <a:lnTo>
                  <a:pt x="664" y="705"/>
                </a:lnTo>
                <a:close/>
                <a:moveTo>
                  <a:pt x="689" y="732"/>
                </a:moveTo>
                <a:lnTo>
                  <a:pt x="689" y="732"/>
                </a:lnTo>
                <a:lnTo>
                  <a:pt x="691" y="732"/>
                </a:lnTo>
                <a:lnTo>
                  <a:pt x="691" y="732"/>
                </a:lnTo>
                <a:lnTo>
                  <a:pt x="694" y="732"/>
                </a:lnTo>
                <a:lnTo>
                  <a:pt x="694" y="732"/>
                </a:lnTo>
                <a:lnTo>
                  <a:pt x="694" y="728"/>
                </a:lnTo>
                <a:lnTo>
                  <a:pt x="694" y="726"/>
                </a:lnTo>
                <a:lnTo>
                  <a:pt x="691" y="721"/>
                </a:lnTo>
                <a:lnTo>
                  <a:pt x="691" y="719"/>
                </a:lnTo>
                <a:lnTo>
                  <a:pt x="689" y="719"/>
                </a:lnTo>
                <a:lnTo>
                  <a:pt x="687" y="723"/>
                </a:lnTo>
                <a:lnTo>
                  <a:pt x="687" y="723"/>
                </a:lnTo>
                <a:lnTo>
                  <a:pt x="687" y="726"/>
                </a:lnTo>
                <a:lnTo>
                  <a:pt x="685" y="726"/>
                </a:lnTo>
                <a:lnTo>
                  <a:pt x="685" y="726"/>
                </a:lnTo>
                <a:lnTo>
                  <a:pt x="685" y="728"/>
                </a:lnTo>
                <a:lnTo>
                  <a:pt x="685" y="728"/>
                </a:lnTo>
                <a:lnTo>
                  <a:pt x="687" y="730"/>
                </a:lnTo>
                <a:lnTo>
                  <a:pt x="689" y="730"/>
                </a:lnTo>
                <a:lnTo>
                  <a:pt x="689" y="730"/>
                </a:lnTo>
                <a:lnTo>
                  <a:pt x="689" y="730"/>
                </a:lnTo>
                <a:lnTo>
                  <a:pt x="689" y="732"/>
                </a:lnTo>
                <a:close/>
                <a:moveTo>
                  <a:pt x="685" y="717"/>
                </a:moveTo>
                <a:lnTo>
                  <a:pt x="683" y="713"/>
                </a:lnTo>
                <a:lnTo>
                  <a:pt x="683" y="715"/>
                </a:lnTo>
                <a:lnTo>
                  <a:pt x="683" y="717"/>
                </a:lnTo>
                <a:lnTo>
                  <a:pt x="681" y="717"/>
                </a:lnTo>
                <a:lnTo>
                  <a:pt x="681" y="719"/>
                </a:lnTo>
                <a:lnTo>
                  <a:pt x="681" y="719"/>
                </a:lnTo>
                <a:lnTo>
                  <a:pt x="683" y="719"/>
                </a:lnTo>
                <a:lnTo>
                  <a:pt x="685" y="719"/>
                </a:lnTo>
                <a:lnTo>
                  <a:pt x="685" y="719"/>
                </a:lnTo>
                <a:lnTo>
                  <a:pt x="685" y="719"/>
                </a:lnTo>
                <a:lnTo>
                  <a:pt x="685" y="719"/>
                </a:lnTo>
                <a:lnTo>
                  <a:pt x="687" y="719"/>
                </a:lnTo>
                <a:lnTo>
                  <a:pt x="687" y="717"/>
                </a:lnTo>
                <a:lnTo>
                  <a:pt x="685" y="717"/>
                </a:lnTo>
                <a:close/>
                <a:moveTo>
                  <a:pt x="662" y="686"/>
                </a:moveTo>
                <a:lnTo>
                  <a:pt x="662" y="684"/>
                </a:lnTo>
                <a:lnTo>
                  <a:pt x="660" y="684"/>
                </a:lnTo>
                <a:lnTo>
                  <a:pt x="658" y="682"/>
                </a:lnTo>
                <a:lnTo>
                  <a:pt x="658" y="684"/>
                </a:lnTo>
                <a:lnTo>
                  <a:pt x="656" y="684"/>
                </a:lnTo>
                <a:lnTo>
                  <a:pt x="658" y="684"/>
                </a:lnTo>
                <a:lnTo>
                  <a:pt x="660" y="686"/>
                </a:lnTo>
                <a:lnTo>
                  <a:pt x="662" y="686"/>
                </a:lnTo>
                <a:close/>
                <a:moveTo>
                  <a:pt x="643" y="700"/>
                </a:moveTo>
                <a:lnTo>
                  <a:pt x="643" y="698"/>
                </a:lnTo>
                <a:lnTo>
                  <a:pt x="643" y="696"/>
                </a:lnTo>
                <a:lnTo>
                  <a:pt x="643" y="696"/>
                </a:lnTo>
                <a:lnTo>
                  <a:pt x="645" y="696"/>
                </a:lnTo>
                <a:lnTo>
                  <a:pt x="650" y="698"/>
                </a:lnTo>
                <a:lnTo>
                  <a:pt x="652" y="698"/>
                </a:lnTo>
                <a:lnTo>
                  <a:pt x="654" y="700"/>
                </a:lnTo>
                <a:lnTo>
                  <a:pt x="654" y="698"/>
                </a:lnTo>
                <a:lnTo>
                  <a:pt x="654" y="696"/>
                </a:lnTo>
                <a:lnTo>
                  <a:pt x="652" y="694"/>
                </a:lnTo>
                <a:lnTo>
                  <a:pt x="647" y="694"/>
                </a:lnTo>
                <a:lnTo>
                  <a:pt x="647" y="694"/>
                </a:lnTo>
                <a:lnTo>
                  <a:pt x="650" y="692"/>
                </a:lnTo>
                <a:lnTo>
                  <a:pt x="650" y="694"/>
                </a:lnTo>
                <a:lnTo>
                  <a:pt x="650" y="694"/>
                </a:lnTo>
                <a:lnTo>
                  <a:pt x="652" y="692"/>
                </a:lnTo>
                <a:lnTo>
                  <a:pt x="654" y="690"/>
                </a:lnTo>
                <a:lnTo>
                  <a:pt x="652" y="688"/>
                </a:lnTo>
                <a:lnTo>
                  <a:pt x="652" y="688"/>
                </a:lnTo>
                <a:lnTo>
                  <a:pt x="650" y="688"/>
                </a:lnTo>
                <a:lnTo>
                  <a:pt x="647" y="686"/>
                </a:lnTo>
                <a:lnTo>
                  <a:pt x="647" y="686"/>
                </a:lnTo>
                <a:lnTo>
                  <a:pt x="645" y="688"/>
                </a:lnTo>
                <a:lnTo>
                  <a:pt x="643" y="690"/>
                </a:lnTo>
                <a:lnTo>
                  <a:pt x="643" y="690"/>
                </a:lnTo>
                <a:lnTo>
                  <a:pt x="641" y="688"/>
                </a:lnTo>
                <a:lnTo>
                  <a:pt x="641" y="688"/>
                </a:lnTo>
                <a:lnTo>
                  <a:pt x="643" y="688"/>
                </a:lnTo>
                <a:lnTo>
                  <a:pt x="643" y="686"/>
                </a:lnTo>
                <a:lnTo>
                  <a:pt x="643" y="686"/>
                </a:lnTo>
                <a:lnTo>
                  <a:pt x="641" y="684"/>
                </a:lnTo>
                <a:lnTo>
                  <a:pt x="641" y="684"/>
                </a:lnTo>
                <a:lnTo>
                  <a:pt x="639" y="684"/>
                </a:lnTo>
                <a:lnTo>
                  <a:pt x="639" y="686"/>
                </a:lnTo>
                <a:lnTo>
                  <a:pt x="637" y="686"/>
                </a:lnTo>
                <a:lnTo>
                  <a:pt x="637" y="686"/>
                </a:lnTo>
                <a:lnTo>
                  <a:pt x="635" y="686"/>
                </a:lnTo>
                <a:lnTo>
                  <a:pt x="635" y="688"/>
                </a:lnTo>
                <a:lnTo>
                  <a:pt x="635" y="686"/>
                </a:lnTo>
                <a:lnTo>
                  <a:pt x="633" y="684"/>
                </a:lnTo>
                <a:lnTo>
                  <a:pt x="633" y="686"/>
                </a:lnTo>
                <a:lnTo>
                  <a:pt x="631" y="688"/>
                </a:lnTo>
                <a:lnTo>
                  <a:pt x="631" y="688"/>
                </a:lnTo>
                <a:lnTo>
                  <a:pt x="631" y="688"/>
                </a:lnTo>
                <a:lnTo>
                  <a:pt x="629" y="690"/>
                </a:lnTo>
                <a:lnTo>
                  <a:pt x="631" y="692"/>
                </a:lnTo>
                <a:lnTo>
                  <a:pt x="633" y="692"/>
                </a:lnTo>
                <a:lnTo>
                  <a:pt x="637" y="696"/>
                </a:lnTo>
                <a:lnTo>
                  <a:pt x="637" y="698"/>
                </a:lnTo>
                <a:lnTo>
                  <a:pt x="639" y="700"/>
                </a:lnTo>
                <a:lnTo>
                  <a:pt x="641" y="700"/>
                </a:lnTo>
                <a:lnTo>
                  <a:pt x="643" y="700"/>
                </a:lnTo>
                <a:close/>
                <a:moveTo>
                  <a:pt x="622" y="1895"/>
                </a:moveTo>
                <a:lnTo>
                  <a:pt x="624" y="1897"/>
                </a:lnTo>
                <a:lnTo>
                  <a:pt x="624" y="1897"/>
                </a:lnTo>
                <a:lnTo>
                  <a:pt x="622" y="1895"/>
                </a:lnTo>
                <a:lnTo>
                  <a:pt x="622" y="1895"/>
                </a:lnTo>
                <a:close/>
                <a:moveTo>
                  <a:pt x="601" y="1933"/>
                </a:moveTo>
                <a:lnTo>
                  <a:pt x="599" y="1933"/>
                </a:lnTo>
                <a:lnTo>
                  <a:pt x="601" y="1933"/>
                </a:lnTo>
                <a:lnTo>
                  <a:pt x="601" y="1935"/>
                </a:lnTo>
                <a:lnTo>
                  <a:pt x="601" y="1935"/>
                </a:lnTo>
                <a:lnTo>
                  <a:pt x="601" y="1935"/>
                </a:lnTo>
                <a:lnTo>
                  <a:pt x="601" y="1935"/>
                </a:lnTo>
                <a:lnTo>
                  <a:pt x="601" y="1933"/>
                </a:lnTo>
                <a:close/>
                <a:moveTo>
                  <a:pt x="633" y="1900"/>
                </a:moveTo>
                <a:lnTo>
                  <a:pt x="631" y="1900"/>
                </a:lnTo>
                <a:lnTo>
                  <a:pt x="631" y="1900"/>
                </a:lnTo>
                <a:lnTo>
                  <a:pt x="631" y="1900"/>
                </a:lnTo>
                <a:lnTo>
                  <a:pt x="631" y="1900"/>
                </a:lnTo>
                <a:lnTo>
                  <a:pt x="631" y="1900"/>
                </a:lnTo>
                <a:lnTo>
                  <a:pt x="633" y="1900"/>
                </a:lnTo>
                <a:lnTo>
                  <a:pt x="633" y="1900"/>
                </a:lnTo>
                <a:lnTo>
                  <a:pt x="633" y="1900"/>
                </a:lnTo>
                <a:lnTo>
                  <a:pt x="633" y="1902"/>
                </a:lnTo>
                <a:lnTo>
                  <a:pt x="633" y="1900"/>
                </a:lnTo>
                <a:lnTo>
                  <a:pt x="633" y="1900"/>
                </a:lnTo>
                <a:lnTo>
                  <a:pt x="633" y="1900"/>
                </a:lnTo>
                <a:close/>
                <a:moveTo>
                  <a:pt x="679" y="753"/>
                </a:moveTo>
                <a:lnTo>
                  <a:pt x="681" y="753"/>
                </a:lnTo>
                <a:lnTo>
                  <a:pt x="683" y="755"/>
                </a:lnTo>
                <a:lnTo>
                  <a:pt x="683" y="757"/>
                </a:lnTo>
                <a:lnTo>
                  <a:pt x="685" y="757"/>
                </a:lnTo>
                <a:lnTo>
                  <a:pt x="685" y="755"/>
                </a:lnTo>
                <a:lnTo>
                  <a:pt x="685" y="755"/>
                </a:lnTo>
                <a:lnTo>
                  <a:pt x="685" y="753"/>
                </a:lnTo>
                <a:lnTo>
                  <a:pt x="687" y="753"/>
                </a:lnTo>
                <a:lnTo>
                  <a:pt x="685" y="753"/>
                </a:lnTo>
                <a:lnTo>
                  <a:pt x="685" y="753"/>
                </a:lnTo>
                <a:lnTo>
                  <a:pt x="685" y="751"/>
                </a:lnTo>
                <a:lnTo>
                  <a:pt x="683" y="753"/>
                </a:lnTo>
                <a:lnTo>
                  <a:pt x="683" y="753"/>
                </a:lnTo>
                <a:lnTo>
                  <a:pt x="683" y="753"/>
                </a:lnTo>
                <a:lnTo>
                  <a:pt x="681" y="751"/>
                </a:lnTo>
                <a:lnTo>
                  <a:pt x="681" y="749"/>
                </a:lnTo>
                <a:lnTo>
                  <a:pt x="681" y="749"/>
                </a:lnTo>
                <a:lnTo>
                  <a:pt x="681" y="747"/>
                </a:lnTo>
                <a:lnTo>
                  <a:pt x="679" y="747"/>
                </a:lnTo>
                <a:lnTo>
                  <a:pt x="677" y="744"/>
                </a:lnTo>
                <a:lnTo>
                  <a:pt x="675" y="744"/>
                </a:lnTo>
                <a:lnTo>
                  <a:pt x="675" y="744"/>
                </a:lnTo>
                <a:lnTo>
                  <a:pt x="675" y="747"/>
                </a:lnTo>
                <a:lnTo>
                  <a:pt x="677" y="747"/>
                </a:lnTo>
                <a:lnTo>
                  <a:pt x="677" y="747"/>
                </a:lnTo>
                <a:lnTo>
                  <a:pt x="679" y="749"/>
                </a:lnTo>
                <a:lnTo>
                  <a:pt x="679" y="751"/>
                </a:lnTo>
                <a:lnTo>
                  <a:pt x="679" y="751"/>
                </a:lnTo>
                <a:lnTo>
                  <a:pt x="679" y="753"/>
                </a:lnTo>
                <a:close/>
                <a:moveTo>
                  <a:pt x="689" y="786"/>
                </a:moveTo>
                <a:lnTo>
                  <a:pt x="696" y="784"/>
                </a:lnTo>
                <a:lnTo>
                  <a:pt x="696" y="784"/>
                </a:lnTo>
                <a:lnTo>
                  <a:pt x="696" y="782"/>
                </a:lnTo>
                <a:lnTo>
                  <a:pt x="696" y="778"/>
                </a:lnTo>
                <a:lnTo>
                  <a:pt x="698" y="776"/>
                </a:lnTo>
                <a:lnTo>
                  <a:pt x="698" y="774"/>
                </a:lnTo>
                <a:lnTo>
                  <a:pt x="700" y="770"/>
                </a:lnTo>
                <a:lnTo>
                  <a:pt x="700" y="770"/>
                </a:lnTo>
                <a:lnTo>
                  <a:pt x="700" y="767"/>
                </a:lnTo>
                <a:lnTo>
                  <a:pt x="700" y="767"/>
                </a:lnTo>
                <a:lnTo>
                  <a:pt x="698" y="767"/>
                </a:lnTo>
                <a:lnTo>
                  <a:pt x="696" y="770"/>
                </a:lnTo>
                <a:lnTo>
                  <a:pt x="694" y="770"/>
                </a:lnTo>
                <a:lnTo>
                  <a:pt x="694" y="770"/>
                </a:lnTo>
                <a:lnTo>
                  <a:pt x="694" y="772"/>
                </a:lnTo>
                <a:lnTo>
                  <a:pt x="694" y="774"/>
                </a:lnTo>
                <a:lnTo>
                  <a:pt x="694" y="774"/>
                </a:lnTo>
                <a:lnTo>
                  <a:pt x="694" y="776"/>
                </a:lnTo>
                <a:lnTo>
                  <a:pt x="694" y="776"/>
                </a:lnTo>
                <a:lnTo>
                  <a:pt x="689" y="776"/>
                </a:lnTo>
                <a:lnTo>
                  <a:pt x="687" y="776"/>
                </a:lnTo>
                <a:lnTo>
                  <a:pt x="687" y="776"/>
                </a:lnTo>
                <a:lnTo>
                  <a:pt x="687" y="776"/>
                </a:lnTo>
                <a:lnTo>
                  <a:pt x="687" y="776"/>
                </a:lnTo>
                <a:lnTo>
                  <a:pt x="691" y="774"/>
                </a:lnTo>
                <a:lnTo>
                  <a:pt x="694" y="774"/>
                </a:lnTo>
                <a:lnTo>
                  <a:pt x="694" y="772"/>
                </a:lnTo>
                <a:lnTo>
                  <a:pt x="694" y="772"/>
                </a:lnTo>
                <a:lnTo>
                  <a:pt x="691" y="770"/>
                </a:lnTo>
                <a:lnTo>
                  <a:pt x="691" y="770"/>
                </a:lnTo>
                <a:lnTo>
                  <a:pt x="691" y="767"/>
                </a:lnTo>
                <a:lnTo>
                  <a:pt x="689" y="767"/>
                </a:lnTo>
                <a:lnTo>
                  <a:pt x="687" y="770"/>
                </a:lnTo>
                <a:lnTo>
                  <a:pt x="685" y="767"/>
                </a:lnTo>
                <a:lnTo>
                  <a:pt x="683" y="767"/>
                </a:lnTo>
                <a:lnTo>
                  <a:pt x="681" y="767"/>
                </a:lnTo>
                <a:lnTo>
                  <a:pt x="681" y="767"/>
                </a:lnTo>
                <a:lnTo>
                  <a:pt x="681" y="767"/>
                </a:lnTo>
                <a:lnTo>
                  <a:pt x="679" y="770"/>
                </a:lnTo>
                <a:lnTo>
                  <a:pt x="679" y="772"/>
                </a:lnTo>
                <a:lnTo>
                  <a:pt x="679" y="774"/>
                </a:lnTo>
                <a:lnTo>
                  <a:pt x="681" y="774"/>
                </a:lnTo>
                <a:lnTo>
                  <a:pt x="683" y="778"/>
                </a:lnTo>
                <a:lnTo>
                  <a:pt x="683" y="778"/>
                </a:lnTo>
                <a:lnTo>
                  <a:pt x="683" y="778"/>
                </a:lnTo>
                <a:lnTo>
                  <a:pt x="683" y="780"/>
                </a:lnTo>
                <a:lnTo>
                  <a:pt x="685" y="780"/>
                </a:lnTo>
                <a:lnTo>
                  <a:pt x="689" y="782"/>
                </a:lnTo>
                <a:lnTo>
                  <a:pt x="689" y="782"/>
                </a:lnTo>
                <a:lnTo>
                  <a:pt x="689" y="782"/>
                </a:lnTo>
                <a:lnTo>
                  <a:pt x="687" y="782"/>
                </a:lnTo>
                <a:lnTo>
                  <a:pt x="685" y="782"/>
                </a:lnTo>
                <a:lnTo>
                  <a:pt x="685" y="782"/>
                </a:lnTo>
                <a:lnTo>
                  <a:pt x="685" y="784"/>
                </a:lnTo>
                <a:lnTo>
                  <a:pt x="685" y="784"/>
                </a:lnTo>
                <a:lnTo>
                  <a:pt x="687" y="786"/>
                </a:lnTo>
                <a:lnTo>
                  <a:pt x="689" y="786"/>
                </a:lnTo>
                <a:close/>
                <a:moveTo>
                  <a:pt x="704" y="753"/>
                </a:moveTo>
                <a:lnTo>
                  <a:pt x="704" y="753"/>
                </a:lnTo>
                <a:lnTo>
                  <a:pt x="706" y="753"/>
                </a:lnTo>
                <a:lnTo>
                  <a:pt x="706" y="753"/>
                </a:lnTo>
                <a:lnTo>
                  <a:pt x="706" y="751"/>
                </a:lnTo>
                <a:lnTo>
                  <a:pt x="704" y="749"/>
                </a:lnTo>
                <a:lnTo>
                  <a:pt x="704" y="747"/>
                </a:lnTo>
                <a:lnTo>
                  <a:pt x="702" y="744"/>
                </a:lnTo>
                <a:lnTo>
                  <a:pt x="702" y="744"/>
                </a:lnTo>
                <a:lnTo>
                  <a:pt x="702" y="744"/>
                </a:lnTo>
                <a:lnTo>
                  <a:pt x="702" y="747"/>
                </a:lnTo>
                <a:lnTo>
                  <a:pt x="702" y="747"/>
                </a:lnTo>
                <a:lnTo>
                  <a:pt x="702" y="749"/>
                </a:lnTo>
                <a:lnTo>
                  <a:pt x="702" y="751"/>
                </a:lnTo>
                <a:lnTo>
                  <a:pt x="702" y="749"/>
                </a:lnTo>
                <a:lnTo>
                  <a:pt x="702" y="749"/>
                </a:lnTo>
                <a:lnTo>
                  <a:pt x="704" y="751"/>
                </a:lnTo>
                <a:lnTo>
                  <a:pt x="704" y="751"/>
                </a:lnTo>
                <a:lnTo>
                  <a:pt x="704" y="753"/>
                </a:lnTo>
                <a:close/>
                <a:moveTo>
                  <a:pt x="708" y="744"/>
                </a:moveTo>
                <a:lnTo>
                  <a:pt x="710" y="742"/>
                </a:lnTo>
                <a:lnTo>
                  <a:pt x="710" y="740"/>
                </a:lnTo>
                <a:lnTo>
                  <a:pt x="710" y="738"/>
                </a:lnTo>
                <a:lnTo>
                  <a:pt x="710" y="736"/>
                </a:lnTo>
                <a:lnTo>
                  <a:pt x="710" y="736"/>
                </a:lnTo>
                <a:lnTo>
                  <a:pt x="708" y="734"/>
                </a:lnTo>
                <a:lnTo>
                  <a:pt x="706" y="732"/>
                </a:lnTo>
                <a:lnTo>
                  <a:pt x="706" y="732"/>
                </a:lnTo>
                <a:lnTo>
                  <a:pt x="700" y="734"/>
                </a:lnTo>
                <a:lnTo>
                  <a:pt x="700" y="738"/>
                </a:lnTo>
                <a:lnTo>
                  <a:pt x="700" y="740"/>
                </a:lnTo>
                <a:lnTo>
                  <a:pt x="698" y="742"/>
                </a:lnTo>
                <a:lnTo>
                  <a:pt x="698" y="742"/>
                </a:lnTo>
                <a:lnTo>
                  <a:pt x="698" y="747"/>
                </a:lnTo>
                <a:lnTo>
                  <a:pt x="700" y="747"/>
                </a:lnTo>
                <a:lnTo>
                  <a:pt x="700" y="747"/>
                </a:lnTo>
                <a:lnTo>
                  <a:pt x="700" y="744"/>
                </a:lnTo>
                <a:lnTo>
                  <a:pt x="702" y="744"/>
                </a:lnTo>
                <a:lnTo>
                  <a:pt x="704" y="742"/>
                </a:lnTo>
                <a:lnTo>
                  <a:pt x="704" y="742"/>
                </a:lnTo>
                <a:lnTo>
                  <a:pt x="704" y="742"/>
                </a:lnTo>
                <a:lnTo>
                  <a:pt x="704" y="744"/>
                </a:lnTo>
                <a:lnTo>
                  <a:pt x="704" y="744"/>
                </a:lnTo>
                <a:lnTo>
                  <a:pt x="704" y="744"/>
                </a:lnTo>
                <a:lnTo>
                  <a:pt x="706" y="744"/>
                </a:lnTo>
                <a:lnTo>
                  <a:pt x="706" y="747"/>
                </a:lnTo>
                <a:lnTo>
                  <a:pt x="706" y="747"/>
                </a:lnTo>
                <a:lnTo>
                  <a:pt x="708" y="744"/>
                </a:lnTo>
                <a:close/>
                <a:moveTo>
                  <a:pt x="708" y="803"/>
                </a:moveTo>
                <a:lnTo>
                  <a:pt x="706" y="803"/>
                </a:lnTo>
                <a:lnTo>
                  <a:pt x="706" y="803"/>
                </a:lnTo>
                <a:lnTo>
                  <a:pt x="706" y="803"/>
                </a:lnTo>
                <a:lnTo>
                  <a:pt x="706" y="801"/>
                </a:lnTo>
                <a:lnTo>
                  <a:pt x="706" y="801"/>
                </a:lnTo>
                <a:lnTo>
                  <a:pt x="706" y="801"/>
                </a:lnTo>
                <a:lnTo>
                  <a:pt x="704" y="801"/>
                </a:lnTo>
                <a:lnTo>
                  <a:pt x="704" y="801"/>
                </a:lnTo>
                <a:lnTo>
                  <a:pt x="704" y="801"/>
                </a:lnTo>
                <a:lnTo>
                  <a:pt x="702" y="797"/>
                </a:lnTo>
                <a:lnTo>
                  <a:pt x="702" y="797"/>
                </a:lnTo>
                <a:lnTo>
                  <a:pt x="704" y="795"/>
                </a:lnTo>
                <a:lnTo>
                  <a:pt x="702" y="795"/>
                </a:lnTo>
                <a:lnTo>
                  <a:pt x="700" y="795"/>
                </a:lnTo>
                <a:lnTo>
                  <a:pt x="698" y="793"/>
                </a:lnTo>
                <a:lnTo>
                  <a:pt x="698" y="793"/>
                </a:lnTo>
                <a:lnTo>
                  <a:pt x="696" y="793"/>
                </a:lnTo>
                <a:lnTo>
                  <a:pt x="696" y="791"/>
                </a:lnTo>
                <a:lnTo>
                  <a:pt x="698" y="791"/>
                </a:lnTo>
                <a:lnTo>
                  <a:pt x="698" y="793"/>
                </a:lnTo>
                <a:lnTo>
                  <a:pt x="700" y="791"/>
                </a:lnTo>
                <a:lnTo>
                  <a:pt x="700" y="788"/>
                </a:lnTo>
                <a:lnTo>
                  <a:pt x="700" y="788"/>
                </a:lnTo>
                <a:lnTo>
                  <a:pt x="700" y="786"/>
                </a:lnTo>
                <a:lnTo>
                  <a:pt x="698" y="784"/>
                </a:lnTo>
                <a:lnTo>
                  <a:pt x="698" y="784"/>
                </a:lnTo>
                <a:lnTo>
                  <a:pt x="696" y="786"/>
                </a:lnTo>
                <a:lnTo>
                  <a:pt x="696" y="786"/>
                </a:lnTo>
                <a:lnTo>
                  <a:pt x="694" y="786"/>
                </a:lnTo>
                <a:lnTo>
                  <a:pt x="689" y="786"/>
                </a:lnTo>
                <a:lnTo>
                  <a:pt x="687" y="786"/>
                </a:lnTo>
                <a:lnTo>
                  <a:pt x="687" y="786"/>
                </a:lnTo>
                <a:lnTo>
                  <a:pt x="687" y="788"/>
                </a:lnTo>
                <a:lnTo>
                  <a:pt x="689" y="788"/>
                </a:lnTo>
                <a:lnTo>
                  <a:pt x="694" y="791"/>
                </a:lnTo>
                <a:lnTo>
                  <a:pt x="694" y="791"/>
                </a:lnTo>
                <a:lnTo>
                  <a:pt x="691" y="791"/>
                </a:lnTo>
                <a:lnTo>
                  <a:pt x="691" y="791"/>
                </a:lnTo>
                <a:lnTo>
                  <a:pt x="691" y="791"/>
                </a:lnTo>
                <a:lnTo>
                  <a:pt x="691" y="793"/>
                </a:lnTo>
                <a:lnTo>
                  <a:pt x="694" y="795"/>
                </a:lnTo>
                <a:lnTo>
                  <a:pt x="694" y="795"/>
                </a:lnTo>
                <a:lnTo>
                  <a:pt x="698" y="799"/>
                </a:lnTo>
                <a:lnTo>
                  <a:pt x="700" y="801"/>
                </a:lnTo>
                <a:lnTo>
                  <a:pt x="702" y="801"/>
                </a:lnTo>
                <a:lnTo>
                  <a:pt x="702" y="803"/>
                </a:lnTo>
                <a:lnTo>
                  <a:pt x="704" y="805"/>
                </a:lnTo>
                <a:lnTo>
                  <a:pt x="706" y="805"/>
                </a:lnTo>
                <a:lnTo>
                  <a:pt x="708" y="805"/>
                </a:lnTo>
                <a:lnTo>
                  <a:pt x="708" y="803"/>
                </a:lnTo>
                <a:close/>
                <a:moveTo>
                  <a:pt x="681" y="713"/>
                </a:moveTo>
                <a:lnTo>
                  <a:pt x="681" y="711"/>
                </a:lnTo>
                <a:lnTo>
                  <a:pt x="679" y="711"/>
                </a:lnTo>
                <a:lnTo>
                  <a:pt x="679" y="709"/>
                </a:lnTo>
                <a:lnTo>
                  <a:pt x="677" y="709"/>
                </a:lnTo>
                <a:lnTo>
                  <a:pt x="677" y="711"/>
                </a:lnTo>
                <a:lnTo>
                  <a:pt x="675" y="709"/>
                </a:lnTo>
                <a:lnTo>
                  <a:pt x="671" y="709"/>
                </a:lnTo>
                <a:lnTo>
                  <a:pt x="668" y="709"/>
                </a:lnTo>
                <a:lnTo>
                  <a:pt x="666" y="709"/>
                </a:lnTo>
                <a:lnTo>
                  <a:pt x="666" y="709"/>
                </a:lnTo>
                <a:lnTo>
                  <a:pt x="668" y="711"/>
                </a:lnTo>
                <a:lnTo>
                  <a:pt x="668" y="711"/>
                </a:lnTo>
                <a:lnTo>
                  <a:pt x="671" y="713"/>
                </a:lnTo>
                <a:lnTo>
                  <a:pt x="671" y="713"/>
                </a:lnTo>
                <a:lnTo>
                  <a:pt x="671" y="715"/>
                </a:lnTo>
                <a:lnTo>
                  <a:pt x="671" y="717"/>
                </a:lnTo>
                <a:lnTo>
                  <a:pt x="671" y="719"/>
                </a:lnTo>
                <a:lnTo>
                  <a:pt x="673" y="721"/>
                </a:lnTo>
                <a:lnTo>
                  <a:pt x="673" y="721"/>
                </a:lnTo>
                <a:lnTo>
                  <a:pt x="675" y="721"/>
                </a:lnTo>
                <a:lnTo>
                  <a:pt x="675" y="721"/>
                </a:lnTo>
                <a:lnTo>
                  <a:pt x="677" y="721"/>
                </a:lnTo>
                <a:lnTo>
                  <a:pt x="679" y="721"/>
                </a:lnTo>
                <a:lnTo>
                  <a:pt x="679" y="719"/>
                </a:lnTo>
                <a:lnTo>
                  <a:pt x="679" y="719"/>
                </a:lnTo>
                <a:lnTo>
                  <a:pt x="679" y="719"/>
                </a:lnTo>
                <a:lnTo>
                  <a:pt x="679" y="717"/>
                </a:lnTo>
                <a:lnTo>
                  <a:pt x="679" y="717"/>
                </a:lnTo>
                <a:lnTo>
                  <a:pt x="677" y="717"/>
                </a:lnTo>
                <a:lnTo>
                  <a:pt x="677" y="715"/>
                </a:lnTo>
                <a:lnTo>
                  <a:pt x="677" y="715"/>
                </a:lnTo>
                <a:lnTo>
                  <a:pt x="677" y="713"/>
                </a:lnTo>
                <a:lnTo>
                  <a:pt x="677" y="713"/>
                </a:lnTo>
                <a:lnTo>
                  <a:pt x="677" y="713"/>
                </a:lnTo>
                <a:lnTo>
                  <a:pt x="679" y="717"/>
                </a:lnTo>
                <a:lnTo>
                  <a:pt x="681" y="717"/>
                </a:lnTo>
                <a:lnTo>
                  <a:pt x="681" y="717"/>
                </a:lnTo>
                <a:lnTo>
                  <a:pt x="681" y="717"/>
                </a:lnTo>
                <a:lnTo>
                  <a:pt x="681" y="717"/>
                </a:lnTo>
                <a:lnTo>
                  <a:pt x="681" y="715"/>
                </a:lnTo>
                <a:lnTo>
                  <a:pt x="681" y="715"/>
                </a:lnTo>
                <a:lnTo>
                  <a:pt x="681" y="713"/>
                </a:lnTo>
                <a:lnTo>
                  <a:pt x="681" y="713"/>
                </a:lnTo>
                <a:close/>
                <a:moveTo>
                  <a:pt x="673" y="730"/>
                </a:moveTo>
                <a:lnTo>
                  <a:pt x="675" y="730"/>
                </a:lnTo>
                <a:lnTo>
                  <a:pt x="677" y="730"/>
                </a:lnTo>
                <a:lnTo>
                  <a:pt x="677" y="732"/>
                </a:lnTo>
                <a:lnTo>
                  <a:pt x="677" y="732"/>
                </a:lnTo>
                <a:lnTo>
                  <a:pt x="677" y="732"/>
                </a:lnTo>
                <a:lnTo>
                  <a:pt x="677" y="734"/>
                </a:lnTo>
                <a:lnTo>
                  <a:pt x="675" y="734"/>
                </a:lnTo>
                <a:lnTo>
                  <a:pt x="675" y="734"/>
                </a:lnTo>
                <a:lnTo>
                  <a:pt x="673" y="734"/>
                </a:lnTo>
                <a:lnTo>
                  <a:pt x="673" y="734"/>
                </a:lnTo>
                <a:lnTo>
                  <a:pt x="671" y="734"/>
                </a:lnTo>
                <a:lnTo>
                  <a:pt x="671" y="734"/>
                </a:lnTo>
                <a:lnTo>
                  <a:pt x="673" y="736"/>
                </a:lnTo>
                <a:lnTo>
                  <a:pt x="673" y="736"/>
                </a:lnTo>
                <a:lnTo>
                  <a:pt x="673" y="736"/>
                </a:lnTo>
                <a:lnTo>
                  <a:pt x="675" y="736"/>
                </a:lnTo>
                <a:lnTo>
                  <a:pt x="677" y="738"/>
                </a:lnTo>
                <a:lnTo>
                  <a:pt x="677" y="738"/>
                </a:lnTo>
                <a:lnTo>
                  <a:pt x="677" y="738"/>
                </a:lnTo>
                <a:lnTo>
                  <a:pt x="679" y="738"/>
                </a:lnTo>
                <a:lnTo>
                  <a:pt x="681" y="738"/>
                </a:lnTo>
                <a:lnTo>
                  <a:pt x="679" y="740"/>
                </a:lnTo>
                <a:lnTo>
                  <a:pt x="679" y="740"/>
                </a:lnTo>
                <a:lnTo>
                  <a:pt x="681" y="742"/>
                </a:lnTo>
                <a:lnTo>
                  <a:pt x="681" y="742"/>
                </a:lnTo>
                <a:lnTo>
                  <a:pt x="681" y="742"/>
                </a:lnTo>
                <a:lnTo>
                  <a:pt x="679" y="742"/>
                </a:lnTo>
                <a:lnTo>
                  <a:pt x="679" y="744"/>
                </a:lnTo>
                <a:lnTo>
                  <a:pt x="681" y="744"/>
                </a:lnTo>
                <a:lnTo>
                  <a:pt x="683" y="747"/>
                </a:lnTo>
                <a:lnTo>
                  <a:pt x="683" y="749"/>
                </a:lnTo>
                <a:lnTo>
                  <a:pt x="685" y="749"/>
                </a:lnTo>
                <a:lnTo>
                  <a:pt x="685" y="749"/>
                </a:lnTo>
                <a:lnTo>
                  <a:pt x="685" y="749"/>
                </a:lnTo>
                <a:lnTo>
                  <a:pt x="685" y="747"/>
                </a:lnTo>
                <a:lnTo>
                  <a:pt x="687" y="747"/>
                </a:lnTo>
                <a:lnTo>
                  <a:pt x="687" y="749"/>
                </a:lnTo>
                <a:lnTo>
                  <a:pt x="687" y="749"/>
                </a:lnTo>
                <a:lnTo>
                  <a:pt x="687" y="751"/>
                </a:lnTo>
                <a:lnTo>
                  <a:pt x="687" y="751"/>
                </a:lnTo>
                <a:lnTo>
                  <a:pt x="689" y="751"/>
                </a:lnTo>
                <a:lnTo>
                  <a:pt x="689" y="751"/>
                </a:lnTo>
                <a:lnTo>
                  <a:pt x="689" y="753"/>
                </a:lnTo>
                <a:lnTo>
                  <a:pt x="691" y="753"/>
                </a:lnTo>
                <a:lnTo>
                  <a:pt x="691" y="755"/>
                </a:lnTo>
                <a:lnTo>
                  <a:pt x="694" y="755"/>
                </a:lnTo>
                <a:lnTo>
                  <a:pt x="694" y="755"/>
                </a:lnTo>
                <a:lnTo>
                  <a:pt x="694" y="755"/>
                </a:lnTo>
                <a:lnTo>
                  <a:pt x="696" y="755"/>
                </a:lnTo>
                <a:lnTo>
                  <a:pt x="696" y="755"/>
                </a:lnTo>
                <a:lnTo>
                  <a:pt x="696" y="753"/>
                </a:lnTo>
                <a:lnTo>
                  <a:pt x="696" y="753"/>
                </a:lnTo>
                <a:lnTo>
                  <a:pt x="696" y="753"/>
                </a:lnTo>
                <a:lnTo>
                  <a:pt x="696" y="751"/>
                </a:lnTo>
                <a:lnTo>
                  <a:pt x="696" y="751"/>
                </a:lnTo>
                <a:lnTo>
                  <a:pt x="696" y="749"/>
                </a:lnTo>
                <a:lnTo>
                  <a:pt x="696" y="747"/>
                </a:lnTo>
                <a:lnTo>
                  <a:pt x="696" y="747"/>
                </a:lnTo>
                <a:lnTo>
                  <a:pt x="694" y="747"/>
                </a:lnTo>
                <a:lnTo>
                  <a:pt x="691" y="747"/>
                </a:lnTo>
                <a:lnTo>
                  <a:pt x="691" y="747"/>
                </a:lnTo>
                <a:lnTo>
                  <a:pt x="694" y="744"/>
                </a:lnTo>
                <a:lnTo>
                  <a:pt x="694" y="744"/>
                </a:lnTo>
                <a:lnTo>
                  <a:pt x="694" y="744"/>
                </a:lnTo>
                <a:lnTo>
                  <a:pt x="691" y="742"/>
                </a:lnTo>
                <a:lnTo>
                  <a:pt x="691" y="742"/>
                </a:lnTo>
                <a:lnTo>
                  <a:pt x="689" y="740"/>
                </a:lnTo>
                <a:lnTo>
                  <a:pt x="687" y="740"/>
                </a:lnTo>
                <a:lnTo>
                  <a:pt x="687" y="740"/>
                </a:lnTo>
                <a:lnTo>
                  <a:pt x="687" y="740"/>
                </a:lnTo>
                <a:lnTo>
                  <a:pt x="687" y="740"/>
                </a:lnTo>
                <a:lnTo>
                  <a:pt x="687" y="738"/>
                </a:lnTo>
                <a:lnTo>
                  <a:pt x="687" y="738"/>
                </a:lnTo>
                <a:lnTo>
                  <a:pt x="691" y="740"/>
                </a:lnTo>
                <a:lnTo>
                  <a:pt x="694" y="740"/>
                </a:lnTo>
                <a:lnTo>
                  <a:pt x="694" y="740"/>
                </a:lnTo>
                <a:lnTo>
                  <a:pt x="691" y="740"/>
                </a:lnTo>
                <a:lnTo>
                  <a:pt x="691" y="738"/>
                </a:lnTo>
                <a:lnTo>
                  <a:pt x="689" y="736"/>
                </a:lnTo>
                <a:lnTo>
                  <a:pt x="687" y="734"/>
                </a:lnTo>
                <a:lnTo>
                  <a:pt x="687" y="734"/>
                </a:lnTo>
                <a:lnTo>
                  <a:pt x="687" y="732"/>
                </a:lnTo>
                <a:lnTo>
                  <a:pt x="685" y="730"/>
                </a:lnTo>
                <a:lnTo>
                  <a:pt x="679" y="728"/>
                </a:lnTo>
                <a:lnTo>
                  <a:pt x="679" y="728"/>
                </a:lnTo>
                <a:lnTo>
                  <a:pt x="679" y="728"/>
                </a:lnTo>
                <a:lnTo>
                  <a:pt x="679" y="728"/>
                </a:lnTo>
                <a:lnTo>
                  <a:pt x="679" y="726"/>
                </a:lnTo>
                <a:lnTo>
                  <a:pt x="679" y="726"/>
                </a:lnTo>
                <a:lnTo>
                  <a:pt x="679" y="723"/>
                </a:lnTo>
                <a:lnTo>
                  <a:pt x="679" y="723"/>
                </a:lnTo>
                <a:lnTo>
                  <a:pt x="675" y="723"/>
                </a:lnTo>
                <a:lnTo>
                  <a:pt x="673" y="723"/>
                </a:lnTo>
                <a:lnTo>
                  <a:pt x="673" y="723"/>
                </a:lnTo>
                <a:lnTo>
                  <a:pt x="673" y="726"/>
                </a:lnTo>
                <a:lnTo>
                  <a:pt x="673" y="726"/>
                </a:lnTo>
                <a:lnTo>
                  <a:pt x="673" y="728"/>
                </a:lnTo>
                <a:lnTo>
                  <a:pt x="673" y="728"/>
                </a:lnTo>
                <a:lnTo>
                  <a:pt x="671" y="730"/>
                </a:lnTo>
                <a:lnTo>
                  <a:pt x="671" y="732"/>
                </a:lnTo>
                <a:lnTo>
                  <a:pt x="671" y="732"/>
                </a:lnTo>
                <a:lnTo>
                  <a:pt x="673" y="730"/>
                </a:lnTo>
                <a:close/>
                <a:moveTo>
                  <a:pt x="708" y="807"/>
                </a:moveTo>
                <a:lnTo>
                  <a:pt x="708" y="807"/>
                </a:lnTo>
                <a:lnTo>
                  <a:pt x="708" y="809"/>
                </a:lnTo>
                <a:lnTo>
                  <a:pt x="708" y="809"/>
                </a:lnTo>
                <a:lnTo>
                  <a:pt x="708" y="809"/>
                </a:lnTo>
                <a:lnTo>
                  <a:pt x="710" y="809"/>
                </a:lnTo>
                <a:lnTo>
                  <a:pt x="710" y="807"/>
                </a:lnTo>
                <a:lnTo>
                  <a:pt x="708" y="805"/>
                </a:lnTo>
                <a:lnTo>
                  <a:pt x="708" y="807"/>
                </a:lnTo>
                <a:close/>
                <a:moveTo>
                  <a:pt x="671" y="715"/>
                </a:moveTo>
                <a:lnTo>
                  <a:pt x="668" y="715"/>
                </a:lnTo>
                <a:lnTo>
                  <a:pt x="668" y="715"/>
                </a:lnTo>
                <a:lnTo>
                  <a:pt x="666" y="713"/>
                </a:lnTo>
                <a:lnTo>
                  <a:pt x="666" y="713"/>
                </a:lnTo>
                <a:lnTo>
                  <a:pt x="666" y="711"/>
                </a:lnTo>
                <a:lnTo>
                  <a:pt x="664" y="711"/>
                </a:lnTo>
                <a:lnTo>
                  <a:pt x="662" y="711"/>
                </a:lnTo>
                <a:lnTo>
                  <a:pt x="660" y="713"/>
                </a:lnTo>
                <a:lnTo>
                  <a:pt x="660" y="715"/>
                </a:lnTo>
                <a:lnTo>
                  <a:pt x="660" y="715"/>
                </a:lnTo>
                <a:lnTo>
                  <a:pt x="662" y="717"/>
                </a:lnTo>
                <a:lnTo>
                  <a:pt x="662" y="719"/>
                </a:lnTo>
                <a:lnTo>
                  <a:pt x="664" y="719"/>
                </a:lnTo>
                <a:lnTo>
                  <a:pt x="664" y="721"/>
                </a:lnTo>
                <a:lnTo>
                  <a:pt x="664" y="721"/>
                </a:lnTo>
                <a:lnTo>
                  <a:pt x="662" y="726"/>
                </a:lnTo>
                <a:lnTo>
                  <a:pt x="664" y="728"/>
                </a:lnTo>
                <a:lnTo>
                  <a:pt x="664" y="728"/>
                </a:lnTo>
                <a:lnTo>
                  <a:pt x="666" y="728"/>
                </a:lnTo>
                <a:lnTo>
                  <a:pt x="666" y="728"/>
                </a:lnTo>
                <a:lnTo>
                  <a:pt x="666" y="728"/>
                </a:lnTo>
                <a:lnTo>
                  <a:pt x="666" y="728"/>
                </a:lnTo>
                <a:lnTo>
                  <a:pt x="666" y="728"/>
                </a:lnTo>
                <a:lnTo>
                  <a:pt x="666" y="726"/>
                </a:lnTo>
                <a:lnTo>
                  <a:pt x="668" y="723"/>
                </a:lnTo>
                <a:lnTo>
                  <a:pt x="668" y="721"/>
                </a:lnTo>
                <a:lnTo>
                  <a:pt x="668" y="719"/>
                </a:lnTo>
                <a:lnTo>
                  <a:pt x="668" y="719"/>
                </a:lnTo>
                <a:lnTo>
                  <a:pt x="668" y="717"/>
                </a:lnTo>
                <a:lnTo>
                  <a:pt x="671" y="717"/>
                </a:lnTo>
                <a:lnTo>
                  <a:pt x="671" y="717"/>
                </a:lnTo>
                <a:lnTo>
                  <a:pt x="671" y="715"/>
                </a:lnTo>
                <a:close/>
                <a:moveTo>
                  <a:pt x="675" y="742"/>
                </a:moveTo>
                <a:lnTo>
                  <a:pt x="677" y="740"/>
                </a:lnTo>
                <a:lnTo>
                  <a:pt x="677" y="740"/>
                </a:lnTo>
                <a:lnTo>
                  <a:pt x="677" y="740"/>
                </a:lnTo>
                <a:lnTo>
                  <a:pt x="677" y="738"/>
                </a:lnTo>
                <a:lnTo>
                  <a:pt x="675" y="740"/>
                </a:lnTo>
                <a:lnTo>
                  <a:pt x="673" y="740"/>
                </a:lnTo>
                <a:lnTo>
                  <a:pt x="673" y="740"/>
                </a:lnTo>
                <a:lnTo>
                  <a:pt x="671" y="740"/>
                </a:lnTo>
                <a:lnTo>
                  <a:pt x="673" y="742"/>
                </a:lnTo>
                <a:lnTo>
                  <a:pt x="671" y="744"/>
                </a:lnTo>
                <a:lnTo>
                  <a:pt x="673" y="744"/>
                </a:lnTo>
                <a:lnTo>
                  <a:pt x="675" y="742"/>
                </a:lnTo>
                <a:lnTo>
                  <a:pt x="675" y="742"/>
                </a:lnTo>
                <a:lnTo>
                  <a:pt x="675" y="742"/>
                </a:lnTo>
                <a:lnTo>
                  <a:pt x="675" y="742"/>
                </a:lnTo>
                <a:close/>
                <a:moveTo>
                  <a:pt x="1662" y="2505"/>
                </a:moveTo>
                <a:lnTo>
                  <a:pt x="1655" y="2505"/>
                </a:lnTo>
                <a:lnTo>
                  <a:pt x="1651" y="2503"/>
                </a:lnTo>
                <a:lnTo>
                  <a:pt x="1649" y="2503"/>
                </a:lnTo>
                <a:lnTo>
                  <a:pt x="1645" y="2501"/>
                </a:lnTo>
                <a:lnTo>
                  <a:pt x="1643" y="2499"/>
                </a:lnTo>
                <a:lnTo>
                  <a:pt x="1639" y="2497"/>
                </a:lnTo>
                <a:lnTo>
                  <a:pt x="1636" y="2495"/>
                </a:lnTo>
                <a:lnTo>
                  <a:pt x="1632" y="2493"/>
                </a:lnTo>
                <a:lnTo>
                  <a:pt x="1630" y="2491"/>
                </a:lnTo>
                <a:lnTo>
                  <a:pt x="1628" y="2489"/>
                </a:lnTo>
                <a:lnTo>
                  <a:pt x="1624" y="2487"/>
                </a:lnTo>
                <a:lnTo>
                  <a:pt x="1624" y="2484"/>
                </a:lnTo>
                <a:lnTo>
                  <a:pt x="1622" y="2484"/>
                </a:lnTo>
                <a:lnTo>
                  <a:pt x="1620" y="2478"/>
                </a:lnTo>
                <a:lnTo>
                  <a:pt x="1620" y="2478"/>
                </a:lnTo>
                <a:lnTo>
                  <a:pt x="1618" y="2478"/>
                </a:lnTo>
                <a:lnTo>
                  <a:pt x="1615" y="2478"/>
                </a:lnTo>
                <a:lnTo>
                  <a:pt x="1615" y="2476"/>
                </a:lnTo>
                <a:lnTo>
                  <a:pt x="1615" y="2476"/>
                </a:lnTo>
                <a:lnTo>
                  <a:pt x="1615" y="2474"/>
                </a:lnTo>
                <a:lnTo>
                  <a:pt x="1615" y="2474"/>
                </a:lnTo>
                <a:lnTo>
                  <a:pt x="1618" y="2474"/>
                </a:lnTo>
                <a:lnTo>
                  <a:pt x="1620" y="2474"/>
                </a:lnTo>
                <a:lnTo>
                  <a:pt x="1618" y="2472"/>
                </a:lnTo>
                <a:lnTo>
                  <a:pt x="1618" y="2470"/>
                </a:lnTo>
                <a:lnTo>
                  <a:pt x="1613" y="2468"/>
                </a:lnTo>
                <a:lnTo>
                  <a:pt x="1613" y="2466"/>
                </a:lnTo>
                <a:lnTo>
                  <a:pt x="1613" y="2466"/>
                </a:lnTo>
                <a:lnTo>
                  <a:pt x="1611" y="2466"/>
                </a:lnTo>
                <a:lnTo>
                  <a:pt x="1611" y="2464"/>
                </a:lnTo>
                <a:lnTo>
                  <a:pt x="1607" y="2466"/>
                </a:lnTo>
                <a:lnTo>
                  <a:pt x="1605" y="2466"/>
                </a:lnTo>
                <a:lnTo>
                  <a:pt x="1603" y="2464"/>
                </a:lnTo>
                <a:lnTo>
                  <a:pt x="1601" y="2464"/>
                </a:lnTo>
                <a:lnTo>
                  <a:pt x="1601" y="2464"/>
                </a:lnTo>
                <a:lnTo>
                  <a:pt x="1599" y="2466"/>
                </a:lnTo>
                <a:lnTo>
                  <a:pt x="1597" y="2468"/>
                </a:lnTo>
                <a:lnTo>
                  <a:pt x="1595" y="2470"/>
                </a:lnTo>
                <a:lnTo>
                  <a:pt x="1595" y="2470"/>
                </a:lnTo>
                <a:lnTo>
                  <a:pt x="1595" y="2470"/>
                </a:lnTo>
                <a:lnTo>
                  <a:pt x="1592" y="2468"/>
                </a:lnTo>
                <a:lnTo>
                  <a:pt x="1590" y="2468"/>
                </a:lnTo>
                <a:lnTo>
                  <a:pt x="1588" y="2468"/>
                </a:lnTo>
                <a:lnTo>
                  <a:pt x="1588" y="2468"/>
                </a:lnTo>
                <a:lnTo>
                  <a:pt x="1590" y="2470"/>
                </a:lnTo>
                <a:lnTo>
                  <a:pt x="1590" y="2470"/>
                </a:lnTo>
                <a:lnTo>
                  <a:pt x="1590" y="2470"/>
                </a:lnTo>
                <a:lnTo>
                  <a:pt x="1592" y="2472"/>
                </a:lnTo>
                <a:lnTo>
                  <a:pt x="1592" y="2472"/>
                </a:lnTo>
                <a:lnTo>
                  <a:pt x="1590" y="2472"/>
                </a:lnTo>
                <a:lnTo>
                  <a:pt x="1590" y="2472"/>
                </a:lnTo>
                <a:lnTo>
                  <a:pt x="1590" y="2472"/>
                </a:lnTo>
                <a:lnTo>
                  <a:pt x="1588" y="2472"/>
                </a:lnTo>
                <a:lnTo>
                  <a:pt x="1588" y="2474"/>
                </a:lnTo>
                <a:lnTo>
                  <a:pt x="1586" y="2474"/>
                </a:lnTo>
                <a:lnTo>
                  <a:pt x="1586" y="2476"/>
                </a:lnTo>
                <a:lnTo>
                  <a:pt x="1586" y="2476"/>
                </a:lnTo>
                <a:lnTo>
                  <a:pt x="1588" y="2478"/>
                </a:lnTo>
                <a:lnTo>
                  <a:pt x="1588" y="2480"/>
                </a:lnTo>
                <a:lnTo>
                  <a:pt x="1590" y="2480"/>
                </a:lnTo>
                <a:lnTo>
                  <a:pt x="1592" y="2480"/>
                </a:lnTo>
                <a:lnTo>
                  <a:pt x="1595" y="2480"/>
                </a:lnTo>
                <a:lnTo>
                  <a:pt x="1597" y="2480"/>
                </a:lnTo>
                <a:lnTo>
                  <a:pt x="1599" y="2478"/>
                </a:lnTo>
                <a:lnTo>
                  <a:pt x="1601" y="2480"/>
                </a:lnTo>
                <a:lnTo>
                  <a:pt x="1603" y="2480"/>
                </a:lnTo>
                <a:lnTo>
                  <a:pt x="1603" y="2480"/>
                </a:lnTo>
                <a:lnTo>
                  <a:pt x="1603" y="2482"/>
                </a:lnTo>
                <a:lnTo>
                  <a:pt x="1603" y="2482"/>
                </a:lnTo>
                <a:lnTo>
                  <a:pt x="1599" y="2484"/>
                </a:lnTo>
                <a:lnTo>
                  <a:pt x="1595" y="2487"/>
                </a:lnTo>
                <a:lnTo>
                  <a:pt x="1592" y="2487"/>
                </a:lnTo>
                <a:lnTo>
                  <a:pt x="1592" y="2487"/>
                </a:lnTo>
                <a:lnTo>
                  <a:pt x="1592" y="2491"/>
                </a:lnTo>
                <a:lnTo>
                  <a:pt x="1592" y="2493"/>
                </a:lnTo>
                <a:lnTo>
                  <a:pt x="1595" y="2495"/>
                </a:lnTo>
                <a:lnTo>
                  <a:pt x="1605" y="2499"/>
                </a:lnTo>
                <a:lnTo>
                  <a:pt x="1607" y="2501"/>
                </a:lnTo>
                <a:lnTo>
                  <a:pt x="1607" y="2501"/>
                </a:lnTo>
                <a:lnTo>
                  <a:pt x="1607" y="2501"/>
                </a:lnTo>
                <a:lnTo>
                  <a:pt x="1607" y="2501"/>
                </a:lnTo>
                <a:lnTo>
                  <a:pt x="1605" y="2501"/>
                </a:lnTo>
                <a:lnTo>
                  <a:pt x="1605" y="2503"/>
                </a:lnTo>
                <a:lnTo>
                  <a:pt x="1603" y="2503"/>
                </a:lnTo>
                <a:lnTo>
                  <a:pt x="1603" y="2503"/>
                </a:lnTo>
                <a:lnTo>
                  <a:pt x="1603" y="2501"/>
                </a:lnTo>
                <a:lnTo>
                  <a:pt x="1603" y="2501"/>
                </a:lnTo>
                <a:lnTo>
                  <a:pt x="1603" y="2501"/>
                </a:lnTo>
                <a:lnTo>
                  <a:pt x="1599" y="2499"/>
                </a:lnTo>
                <a:lnTo>
                  <a:pt x="1597" y="2499"/>
                </a:lnTo>
                <a:lnTo>
                  <a:pt x="1597" y="2499"/>
                </a:lnTo>
                <a:lnTo>
                  <a:pt x="1595" y="2499"/>
                </a:lnTo>
                <a:lnTo>
                  <a:pt x="1595" y="2499"/>
                </a:lnTo>
                <a:lnTo>
                  <a:pt x="1590" y="2499"/>
                </a:lnTo>
                <a:lnTo>
                  <a:pt x="1590" y="2499"/>
                </a:lnTo>
                <a:lnTo>
                  <a:pt x="1590" y="2497"/>
                </a:lnTo>
                <a:lnTo>
                  <a:pt x="1588" y="2495"/>
                </a:lnTo>
                <a:lnTo>
                  <a:pt x="1586" y="2495"/>
                </a:lnTo>
                <a:lnTo>
                  <a:pt x="1584" y="2493"/>
                </a:lnTo>
                <a:lnTo>
                  <a:pt x="1586" y="2493"/>
                </a:lnTo>
                <a:lnTo>
                  <a:pt x="1588" y="2493"/>
                </a:lnTo>
                <a:lnTo>
                  <a:pt x="1586" y="2491"/>
                </a:lnTo>
                <a:lnTo>
                  <a:pt x="1586" y="2484"/>
                </a:lnTo>
                <a:lnTo>
                  <a:pt x="1584" y="2484"/>
                </a:lnTo>
                <a:lnTo>
                  <a:pt x="1584" y="2487"/>
                </a:lnTo>
                <a:lnTo>
                  <a:pt x="1584" y="2489"/>
                </a:lnTo>
                <a:lnTo>
                  <a:pt x="1582" y="2491"/>
                </a:lnTo>
                <a:lnTo>
                  <a:pt x="1582" y="2493"/>
                </a:lnTo>
                <a:lnTo>
                  <a:pt x="1582" y="2495"/>
                </a:lnTo>
                <a:lnTo>
                  <a:pt x="1582" y="2497"/>
                </a:lnTo>
                <a:lnTo>
                  <a:pt x="1584" y="2497"/>
                </a:lnTo>
                <a:lnTo>
                  <a:pt x="1586" y="2499"/>
                </a:lnTo>
                <a:lnTo>
                  <a:pt x="1586" y="2499"/>
                </a:lnTo>
                <a:lnTo>
                  <a:pt x="1590" y="2501"/>
                </a:lnTo>
                <a:lnTo>
                  <a:pt x="1588" y="2503"/>
                </a:lnTo>
                <a:lnTo>
                  <a:pt x="1588" y="2501"/>
                </a:lnTo>
                <a:lnTo>
                  <a:pt x="1586" y="2501"/>
                </a:lnTo>
                <a:lnTo>
                  <a:pt x="1584" y="2501"/>
                </a:lnTo>
                <a:lnTo>
                  <a:pt x="1584" y="2501"/>
                </a:lnTo>
                <a:lnTo>
                  <a:pt x="1584" y="2499"/>
                </a:lnTo>
                <a:lnTo>
                  <a:pt x="1582" y="2499"/>
                </a:lnTo>
                <a:lnTo>
                  <a:pt x="1580" y="2499"/>
                </a:lnTo>
                <a:lnTo>
                  <a:pt x="1580" y="2499"/>
                </a:lnTo>
                <a:lnTo>
                  <a:pt x="1580" y="2499"/>
                </a:lnTo>
                <a:lnTo>
                  <a:pt x="1580" y="2501"/>
                </a:lnTo>
                <a:lnTo>
                  <a:pt x="1578" y="2501"/>
                </a:lnTo>
                <a:lnTo>
                  <a:pt x="1578" y="2501"/>
                </a:lnTo>
                <a:lnTo>
                  <a:pt x="1574" y="2499"/>
                </a:lnTo>
                <a:lnTo>
                  <a:pt x="1574" y="2499"/>
                </a:lnTo>
                <a:lnTo>
                  <a:pt x="1571" y="2501"/>
                </a:lnTo>
                <a:lnTo>
                  <a:pt x="1571" y="2501"/>
                </a:lnTo>
                <a:lnTo>
                  <a:pt x="1569" y="2501"/>
                </a:lnTo>
                <a:lnTo>
                  <a:pt x="1569" y="2501"/>
                </a:lnTo>
                <a:lnTo>
                  <a:pt x="1567" y="2501"/>
                </a:lnTo>
                <a:lnTo>
                  <a:pt x="1567" y="2501"/>
                </a:lnTo>
                <a:lnTo>
                  <a:pt x="1565" y="2501"/>
                </a:lnTo>
                <a:lnTo>
                  <a:pt x="1565" y="2503"/>
                </a:lnTo>
                <a:lnTo>
                  <a:pt x="1565" y="2503"/>
                </a:lnTo>
                <a:lnTo>
                  <a:pt x="1567" y="2505"/>
                </a:lnTo>
                <a:lnTo>
                  <a:pt x="1574" y="2505"/>
                </a:lnTo>
                <a:lnTo>
                  <a:pt x="1576" y="2505"/>
                </a:lnTo>
                <a:lnTo>
                  <a:pt x="1580" y="2505"/>
                </a:lnTo>
                <a:lnTo>
                  <a:pt x="1582" y="2508"/>
                </a:lnTo>
                <a:lnTo>
                  <a:pt x="1586" y="2508"/>
                </a:lnTo>
                <a:lnTo>
                  <a:pt x="1590" y="2508"/>
                </a:lnTo>
                <a:lnTo>
                  <a:pt x="1590" y="2508"/>
                </a:lnTo>
                <a:lnTo>
                  <a:pt x="1590" y="2508"/>
                </a:lnTo>
                <a:lnTo>
                  <a:pt x="1592" y="2508"/>
                </a:lnTo>
                <a:lnTo>
                  <a:pt x="1592" y="2508"/>
                </a:lnTo>
                <a:lnTo>
                  <a:pt x="1595" y="2508"/>
                </a:lnTo>
                <a:lnTo>
                  <a:pt x="1597" y="2508"/>
                </a:lnTo>
                <a:lnTo>
                  <a:pt x="1597" y="2505"/>
                </a:lnTo>
                <a:lnTo>
                  <a:pt x="1599" y="2508"/>
                </a:lnTo>
                <a:lnTo>
                  <a:pt x="1601" y="2510"/>
                </a:lnTo>
                <a:lnTo>
                  <a:pt x="1607" y="2510"/>
                </a:lnTo>
                <a:lnTo>
                  <a:pt x="1611" y="2510"/>
                </a:lnTo>
                <a:lnTo>
                  <a:pt x="1611" y="2510"/>
                </a:lnTo>
                <a:lnTo>
                  <a:pt x="1613" y="2510"/>
                </a:lnTo>
                <a:lnTo>
                  <a:pt x="1613" y="2510"/>
                </a:lnTo>
                <a:lnTo>
                  <a:pt x="1615" y="2510"/>
                </a:lnTo>
                <a:lnTo>
                  <a:pt x="1618" y="2508"/>
                </a:lnTo>
                <a:lnTo>
                  <a:pt x="1620" y="2508"/>
                </a:lnTo>
                <a:lnTo>
                  <a:pt x="1622" y="2510"/>
                </a:lnTo>
                <a:lnTo>
                  <a:pt x="1626" y="2510"/>
                </a:lnTo>
                <a:lnTo>
                  <a:pt x="1634" y="2510"/>
                </a:lnTo>
                <a:lnTo>
                  <a:pt x="1639" y="2510"/>
                </a:lnTo>
                <a:lnTo>
                  <a:pt x="1643" y="2512"/>
                </a:lnTo>
                <a:lnTo>
                  <a:pt x="1645" y="2512"/>
                </a:lnTo>
                <a:lnTo>
                  <a:pt x="1645" y="2512"/>
                </a:lnTo>
                <a:lnTo>
                  <a:pt x="1647" y="2512"/>
                </a:lnTo>
                <a:lnTo>
                  <a:pt x="1649" y="2512"/>
                </a:lnTo>
                <a:lnTo>
                  <a:pt x="1651" y="2512"/>
                </a:lnTo>
                <a:lnTo>
                  <a:pt x="1653" y="2510"/>
                </a:lnTo>
                <a:lnTo>
                  <a:pt x="1653" y="2510"/>
                </a:lnTo>
                <a:lnTo>
                  <a:pt x="1655" y="2510"/>
                </a:lnTo>
                <a:lnTo>
                  <a:pt x="1657" y="2510"/>
                </a:lnTo>
                <a:lnTo>
                  <a:pt x="1659" y="2510"/>
                </a:lnTo>
                <a:lnTo>
                  <a:pt x="1662" y="2510"/>
                </a:lnTo>
                <a:lnTo>
                  <a:pt x="1662" y="2508"/>
                </a:lnTo>
                <a:lnTo>
                  <a:pt x="1664" y="2505"/>
                </a:lnTo>
                <a:lnTo>
                  <a:pt x="1662" y="2505"/>
                </a:lnTo>
                <a:lnTo>
                  <a:pt x="1662" y="2505"/>
                </a:lnTo>
                <a:close/>
                <a:moveTo>
                  <a:pt x="1530" y="2451"/>
                </a:moveTo>
                <a:lnTo>
                  <a:pt x="1532" y="2451"/>
                </a:lnTo>
                <a:lnTo>
                  <a:pt x="1532" y="2451"/>
                </a:lnTo>
                <a:lnTo>
                  <a:pt x="1534" y="2453"/>
                </a:lnTo>
                <a:lnTo>
                  <a:pt x="1534" y="2453"/>
                </a:lnTo>
                <a:lnTo>
                  <a:pt x="1534" y="2451"/>
                </a:lnTo>
                <a:lnTo>
                  <a:pt x="1534" y="2451"/>
                </a:lnTo>
                <a:lnTo>
                  <a:pt x="1534" y="2451"/>
                </a:lnTo>
                <a:lnTo>
                  <a:pt x="1532" y="2449"/>
                </a:lnTo>
                <a:lnTo>
                  <a:pt x="1532" y="2449"/>
                </a:lnTo>
                <a:lnTo>
                  <a:pt x="1530" y="2449"/>
                </a:lnTo>
                <a:lnTo>
                  <a:pt x="1530" y="2449"/>
                </a:lnTo>
                <a:lnTo>
                  <a:pt x="1530" y="2449"/>
                </a:lnTo>
                <a:lnTo>
                  <a:pt x="1530" y="2449"/>
                </a:lnTo>
                <a:lnTo>
                  <a:pt x="1530" y="2451"/>
                </a:lnTo>
                <a:close/>
                <a:moveTo>
                  <a:pt x="1561" y="2487"/>
                </a:moveTo>
                <a:lnTo>
                  <a:pt x="1559" y="2487"/>
                </a:lnTo>
                <a:lnTo>
                  <a:pt x="1559" y="2484"/>
                </a:lnTo>
                <a:lnTo>
                  <a:pt x="1557" y="2484"/>
                </a:lnTo>
                <a:lnTo>
                  <a:pt x="1555" y="2484"/>
                </a:lnTo>
                <a:lnTo>
                  <a:pt x="1553" y="2484"/>
                </a:lnTo>
                <a:lnTo>
                  <a:pt x="1553" y="2484"/>
                </a:lnTo>
                <a:lnTo>
                  <a:pt x="1553" y="2484"/>
                </a:lnTo>
                <a:lnTo>
                  <a:pt x="1551" y="2482"/>
                </a:lnTo>
                <a:lnTo>
                  <a:pt x="1551" y="2480"/>
                </a:lnTo>
                <a:lnTo>
                  <a:pt x="1551" y="2480"/>
                </a:lnTo>
                <a:lnTo>
                  <a:pt x="1551" y="2480"/>
                </a:lnTo>
                <a:lnTo>
                  <a:pt x="1548" y="2480"/>
                </a:lnTo>
                <a:lnTo>
                  <a:pt x="1548" y="2480"/>
                </a:lnTo>
                <a:lnTo>
                  <a:pt x="1548" y="2480"/>
                </a:lnTo>
                <a:lnTo>
                  <a:pt x="1548" y="2482"/>
                </a:lnTo>
                <a:lnTo>
                  <a:pt x="1548" y="2482"/>
                </a:lnTo>
                <a:lnTo>
                  <a:pt x="1544" y="2482"/>
                </a:lnTo>
                <a:lnTo>
                  <a:pt x="1544" y="2480"/>
                </a:lnTo>
                <a:lnTo>
                  <a:pt x="1540" y="2480"/>
                </a:lnTo>
                <a:lnTo>
                  <a:pt x="1538" y="2482"/>
                </a:lnTo>
                <a:lnTo>
                  <a:pt x="1540" y="2484"/>
                </a:lnTo>
                <a:lnTo>
                  <a:pt x="1542" y="2484"/>
                </a:lnTo>
                <a:lnTo>
                  <a:pt x="1544" y="2487"/>
                </a:lnTo>
                <a:lnTo>
                  <a:pt x="1544" y="2487"/>
                </a:lnTo>
                <a:lnTo>
                  <a:pt x="1546" y="2487"/>
                </a:lnTo>
                <a:lnTo>
                  <a:pt x="1546" y="2487"/>
                </a:lnTo>
                <a:lnTo>
                  <a:pt x="1546" y="2489"/>
                </a:lnTo>
                <a:lnTo>
                  <a:pt x="1546" y="2489"/>
                </a:lnTo>
                <a:lnTo>
                  <a:pt x="1546" y="2491"/>
                </a:lnTo>
                <a:lnTo>
                  <a:pt x="1546" y="2491"/>
                </a:lnTo>
                <a:lnTo>
                  <a:pt x="1546" y="2493"/>
                </a:lnTo>
                <a:lnTo>
                  <a:pt x="1548" y="2493"/>
                </a:lnTo>
                <a:lnTo>
                  <a:pt x="1548" y="2493"/>
                </a:lnTo>
                <a:lnTo>
                  <a:pt x="1548" y="2491"/>
                </a:lnTo>
                <a:lnTo>
                  <a:pt x="1548" y="2491"/>
                </a:lnTo>
                <a:lnTo>
                  <a:pt x="1548" y="2491"/>
                </a:lnTo>
                <a:lnTo>
                  <a:pt x="1551" y="2489"/>
                </a:lnTo>
                <a:lnTo>
                  <a:pt x="1551" y="2489"/>
                </a:lnTo>
                <a:lnTo>
                  <a:pt x="1551" y="2489"/>
                </a:lnTo>
                <a:lnTo>
                  <a:pt x="1553" y="2489"/>
                </a:lnTo>
                <a:lnTo>
                  <a:pt x="1553" y="2489"/>
                </a:lnTo>
                <a:lnTo>
                  <a:pt x="1553" y="2491"/>
                </a:lnTo>
                <a:lnTo>
                  <a:pt x="1553" y="2493"/>
                </a:lnTo>
                <a:lnTo>
                  <a:pt x="1551" y="2493"/>
                </a:lnTo>
                <a:lnTo>
                  <a:pt x="1551" y="2495"/>
                </a:lnTo>
                <a:lnTo>
                  <a:pt x="1551" y="2495"/>
                </a:lnTo>
                <a:lnTo>
                  <a:pt x="1553" y="2495"/>
                </a:lnTo>
                <a:lnTo>
                  <a:pt x="1553" y="2495"/>
                </a:lnTo>
                <a:lnTo>
                  <a:pt x="1553" y="2495"/>
                </a:lnTo>
                <a:lnTo>
                  <a:pt x="1555" y="2493"/>
                </a:lnTo>
                <a:lnTo>
                  <a:pt x="1557" y="2493"/>
                </a:lnTo>
                <a:lnTo>
                  <a:pt x="1557" y="2493"/>
                </a:lnTo>
                <a:lnTo>
                  <a:pt x="1559" y="2493"/>
                </a:lnTo>
                <a:lnTo>
                  <a:pt x="1559" y="2493"/>
                </a:lnTo>
                <a:lnTo>
                  <a:pt x="1559" y="2491"/>
                </a:lnTo>
                <a:lnTo>
                  <a:pt x="1561" y="2489"/>
                </a:lnTo>
                <a:lnTo>
                  <a:pt x="1561" y="2489"/>
                </a:lnTo>
                <a:lnTo>
                  <a:pt x="1561" y="2487"/>
                </a:lnTo>
                <a:close/>
                <a:moveTo>
                  <a:pt x="1622" y="2522"/>
                </a:moveTo>
                <a:lnTo>
                  <a:pt x="1620" y="2520"/>
                </a:lnTo>
                <a:lnTo>
                  <a:pt x="1618" y="2520"/>
                </a:lnTo>
                <a:lnTo>
                  <a:pt x="1618" y="2518"/>
                </a:lnTo>
                <a:lnTo>
                  <a:pt x="1618" y="2518"/>
                </a:lnTo>
                <a:lnTo>
                  <a:pt x="1618" y="2518"/>
                </a:lnTo>
                <a:lnTo>
                  <a:pt x="1618" y="2516"/>
                </a:lnTo>
                <a:lnTo>
                  <a:pt x="1618" y="2516"/>
                </a:lnTo>
                <a:lnTo>
                  <a:pt x="1613" y="2516"/>
                </a:lnTo>
                <a:lnTo>
                  <a:pt x="1613" y="2516"/>
                </a:lnTo>
                <a:lnTo>
                  <a:pt x="1613" y="2514"/>
                </a:lnTo>
                <a:lnTo>
                  <a:pt x="1618" y="2514"/>
                </a:lnTo>
                <a:lnTo>
                  <a:pt x="1615" y="2512"/>
                </a:lnTo>
                <a:lnTo>
                  <a:pt x="1613" y="2512"/>
                </a:lnTo>
                <a:lnTo>
                  <a:pt x="1609" y="2512"/>
                </a:lnTo>
                <a:lnTo>
                  <a:pt x="1599" y="2510"/>
                </a:lnTo>
                <a:lnTo>
                  <a:pt x="1595" y="2510"/>
                </a:lnTo>
                <a:lnTo>
                  <a:pt x="1595" y="2514"/>
                </a:lnTo>
                <a:lnTo>
                  <a:pt x="1595" y="2514"/>
                </a:lnTo>
                <a:lnTo>
                  <a:pt x="1595" y="2514"/>
                </a:lnTo>
                <a:lnTo>
                  <a:pt x="1595" y="2516"/>
                </a:lnTo>
                <a:lnTo>
                  <a:pt x="1595" y="2516"/>
                </a:lnTo>
                <a:lnTo>
                  <a:pt x="1595" y="2516"/>
                </a:lnTo>
                <a:lnTo>
                  <a:pt x="1597" y="2516"/>
                </a:lnTo>
                <a:lnTo>
                  <a:pt x="1597" y="2516"/>
                </a:lnTo>
                <a:lnTo>
                  <a:pt x="1599" y="2516"/>
                </a:lnTo>
                <a:lnTo>
                  <a:pt x="1599" y="2516"/>
                </a:lnTo>
                <a:lnTo>
                  <a:pt x="1599" y="2518"/>
                </a:lnTo>
                <a:lnTo>
                  <a:pt x="1599" y="2518"/>
                </a:lnTo>
                <a:lnTo>
                  <a:pt x="1599" y="2518"/>
                </a:lnTo>
                <a:lnTo>
                  <a:pt x="1601" y="2520"/>
                </a:lnTo>
                <a:lnTo>
                  <a:pt x="1601" y="2520"/>
                </a:lnTo>
                <a:lnTo>
                  <a:pt x="1603" y="2520"/>
                </a:lnTo>
                <a:lnTo>
                  <a:pt x="1605" y="2522"/>
                </a:lnTo>
                <a:lnTo>
                  <a:pt x="1605" y="2522"/>
                </a:lnTo>
                <a:lnTo>
                  <a:pt x="1603" y="2520"/>
                </a:lnTo>
                <a:lnTo>
                  <a:pt x="1603" y="2518"/>
                </a:lnTo>
                <a:lnTo>
                  <a:pt x="1603" y="2518"/>
                </a:lnTo>
                <a:lnTo>
                  <a:pt x="1603" y="2516"/>
                </a:lnTo>
                <a:lnTo>
                  <a:pt x="1605" y="2516"/>
                </a:lnTo>
                <a:lnTo>
                  <a:pt x="1605" y="2516"/>
                </a:lnTo>
                <a:lnTo>
                  <a:pt x="1607" y="2516"/>
                </a:lnTo>
                <a:lnTo>
                  <a:pt x="1607" y="2518"/>
                </a:lnTo>
                <a:lnTo>
                  <a:pt x="1609" y="2516"/>
                </a:lnTo>
                <a:lnTo>
                  <a:pt x="1609" y="2516"/>
                </a:lnTo>
                <a:lnTo>
                  <a:pt x="1609" y="2518"/>
                </a:lnTo>
                <a:lnTo>
                  <a:pt x="1609" y="2518"/>
                </a:lnTo>
                <a:lnTo>
                  <a:pt x="1609" y="2520"/>
                </a:lnTo>
                <a:lnTo>
                  <a:pt x="1609" y="2520"/>
                </a:lnTo>
                <a:lnTo>
                  <a:pt x="1609" y="2520"/>
                </a:lnTo>
                <a:lnTo>
                  <a:pt x="1611" y="2520"/>
                </a:lnTo>
                <a:lnTo>
                  <a:pt x="1613" y="2520"/>
                </a:lnTo>
                <a:lnTo>
                  <a:pt x="1613" y="2520"/>
                </a:lnTo>
                <a:lnTo>
                  <a:pt x="1615" y="2522"/>
                </a:lnTo>
                <a:lnTo>
                  <a:pt x="1618" y="2522"/>
                </a:lnTo>
                <a:lnTo>
                  <a:pt x="1618" y="2522"/>
                </a:lnTo>
                <a:lnTo>
                  <a:pt x="1620" y="2524"/>
                </a:lnTo>
                <a:lnTo>
                  <a:pt x="1620" y="2524"/>
                </a:lnTo>
                <a:lnTo>
                  <a:pt x="1622" y="2524"/>
                </a:lnTo>
                <a:lnTo>
                  <a:pt x="1622" y="2524"/>
                </a:lnTo>
                <a:lnTo>
                  <a:pt x="1622" y="2524"/>
                </a:lnTo>
                <a:lnTo>
                  <a:pt x="1622" y="2522"/>
                </a:lnTo>
                <a:lnTo>
                  <a:pt x="1622" y="2522"/>
                </a:lnTo>
                <a:close/>
                <a:moveTo>
                  <a:pt x="1542" y="2478"/>
                </a:moveTo>
                <a:lnTo>
                  <a:pt x="1542" y="2478"/>
                </a:lnTo>
                <a:lnTo>
                  <a:pt x="1542" y="2478"/>
                </a:lnTo>
                <a:lnTo>
                  <a:pt x="1542" y="2478"/>
                </a:lnTo>
                <a:lnTo>
                  <a:pt x="1542" y="2478"/>
                </a:lnTo>
                <a:lnTo>
                  <a:pt x="1544" y="2478"/>
                </a:lnTo>
                <a:lnTo>
                  <a:pt x="1546" y="2480"/>
                </a:lnTo>
                <a:lnTo>
                  <a:pt x="1548" y="2480"/>
                </a:lnTo>
                <a:lnTo>
                  <a:pt x="1548" y="2480"/>
                </a:lnTo>
                <a:lnTo>
                  <a:pt x="1546" y="2478"/>
                </a:lnTo>
                <a:lnTo>
                  <a:pt x="1546" y="2478"/>
                </a:lnTo>
                <a:lnTo>
                  <a:pt x="1544" y="2476"/>
                </a:lnTo>
                <a:lnTo>
                  <a:pt x="1542" y="2476"/>
                </a:lnTo>
                <a:lnTo>
                  <a:pt x="1542" y="2476"/>
                </a:lnTo>
                <a:lnTo>
                  <a:pt x="1540" y="2474"/>
                </a:lnTo>
                <a:lnTo>
                  <a:pt x="1538" y="2474"/>
                </a:lnTo>
                <a:lnTo>
                  <a:pt x="1538" y="2472"/>
                </a:lnTo>
                <a:lnTo>
                  <a:pt x="1534" y="2472"/>
                </a:lnTo>
                <a:lnTo>
                  <a:pt x="1532" y="2472"/>
                </a:lnTo>
                <a:lnTo>
                  <a:pt x="1532" y="2472"/>
                </a:lnTo>
                <a:lnTo>
                  <a:pt x="1530" y="2472"/>
                </a:lnTo>
                <a:lnTo>
                  <a:pt x="1530" y="2472"/>
                </a:lnTo>
                <a:lnTo>
                  <a:pt x="1530" y="2470"/>
                </a:lnTo>
                <a:lnTo>
                  <a:pt x="1530" y="2470"/>
                </a:lnTo>
                <a:lnTo>
                  <a:pt x="1527" y="2468"/>
                </a:lnTo>
                <a:lnTo>
                  <a:pt x="1525" y="2468"/>
                </a:lnTo>
                <a:lnTo>
                  <a:pt x="1525" y="2468"/>
                </a:lnTo>
                <a:lnTo>
                  <a:pt x="1525" y="2468"/>
                </a:lnTo>
                <a:lnTo>
                  <a:pt x="1527" y="2470"/>
                </a:lnTo>
                <a:lnTo>
                  <a:pt x="1527" y="2472"/>
                </a:lnTo>
                <a:lnTo>
                  <a:pt x="1530" y="2472"/>
                </a:lnTo>
                <a:lnTo>
                  <a:pt x="1532" y="2474"/>
                </a:lnTo>
                <a:lnTo>
                  <a:pt x="1532" y="2474"/>
                </a:lnTo>
                <a:lnTo>
                  <a:pt x="1534" y="2474"/>
                </a:lnTo>
                <a:lnTo>
                  <a:pt x="1536" y="2474"/>
                </a:lnTo>
                <a:lnTo>
                  <a:pt x="1538" y="2474"/>
                </a:lnTo>
                <a:lnTo>
                  <a:pt x="1538" y="2474"/>
                </a:lnTo>
                <a:lnTo>
                  <a:pt x="1542" y="2478"/>
                </a:lnTo>
                <a:close/>
                <a:moveTo>
                  <a:pt x="1517" y="2413"/>
                </a:moveTo>
                <a:lnTo>
                  <a:pt x="1519" y="2413"/>
                </a:lnTo>
                <a:lnTo>
                  <a:pt x="1521" y="2413"/>
                </a:lnTo>
                <a:lnTo>
                  <a:pt x="1521" y="2413"/>
                </a:lnTo>
                <a:lnTo>
                  <a:pt x="1521" y="2411"/>
                </a:lnTo>
                <a:lnTo>
                  <a:pt x="1521" y="2409"/>
                </a:lnTo>
                <a:lnTo>
                  <a:pt x="1521" y="2407"/>
                </a:lnTo>
                <a:lnTo>
                  <a:pt x="1521" y="2407"/>
                </a:lnTo>
                <a:lnTo>
                  <a:pt x="1525" y="2405"/>
                </a:lnTo>
                <a:lnTo>
                  <a:pt x="1525" y="2405"/>
                </a:lnTo>
                <a:lnTo>
                  <a:pt x="1525" y="2405"/>
                </a:lnTo>
                <a:lnTo>
                  <a:pt x="1525" y="2405"/>
                </a:lnTo>
                <a:lnTo>
                  <a:pt x="1523" y="2407"/>
                </a:lnTo>
                <a:lnTo>
                  <a:pt x="1523" y="2407"/>
                </a:lnTo>
                <a:lnTo>
                  <a:pt x="1523" y="2409"/>
                </a:lnTo>
                <a:lnTo>
                  <a:pt x="1523" y="2409"/>
                </a:lnTo>
                <a:lnTo>
                  <a:pt x="1523" y="2409"/>
                </a:lnTo>
                <a:lnTo>
                  <a:pt x="1523" y="2411"/>
                </a:lnTo>
                <a:lnTo>
                  <a:pt x="1523" y="2411"/>
                </a:lnTo>
                <a:lnTo>
                  <a:pt x="1523" y="2413"/>
                </a:lnTo>
                <a:lnTo>
                  <a:pt x="1523" y="2413"/>
                </a:lnTo>
                <a:lnTo>
                  <a:pt x="1525" y="2415"/>
                </a:lnTo>
                <a:lnTo>
                  <a:pt x="1525" y="2415"/>
                </a:lnTo>
                <a:lnTo>
                  <a:pt x="1527" y="2415"/>
                </a:lnTo>
                <a:lnTo>
                  <a:pt x="1527" y="2415"/>
                </a:lnTo>
                <a:lnTo>
                  <a:pt x="1527" y="2413"/>
                </a:lnTo>
                <a:lnTo>
                  <a:pt x="1527" y="2413"/>
                </a:lnTo>
                <a:lnTo>
                  <a:pt x="1530" y="2411"/>
                </a:lnTo>
                <a:lnTo>
                  <a:pt x="1530" y="2409"/>
                </a:lnTo>
                <a:lnTo>
                  <a:pt x="1530" y="2409"/>
                </a:lnTo>
                <a:lnTo>
                  <a:pt x="1527" y="2409"/>
                </a:lnTo>
                <a:lnTo>
                  <a:pt x="1527" y="2409"/>
                </a:lnTo>
                <a:lnTo>
                  <a:pt x="1530" y="2405"/>
                </a:lnTo>
                <a:lnTo>
                  <a:pt x="1530" y="2403"/>
                </a:lnTo>
                <a:lnTo>
                  <a:pt x="1530" y="2399"/>
                </a:lnTo>
                <a:lnTo>
                  <a:pt x="1527" y="2394"/>
                </a:lnTo>
                <a:lnTo>
                  <a:pt x="1527" y="2392"/>
                </a:lnTo>
                <a:lnTo>
                  <a:pt x="1527" y="2392"/>
                </a:lnTo>
                <a:lnTo>
                  <a:pt x="1525" y="2392"/>
                </a:lnTo>
                <a:lnTo>
                  <a:pt x="1525" y="2392"/>
                </a:lnTo>
                <a:lnTo>
                  <a:pt x="1523" y="2392"/>
                </a:lnTo>
                <a:lnTo>
                  <a:pt x="1523" y="2392"/>
                </a:lnTo>
                <a:lnTo>
                  <a:pt x="1521" y="2392"/>
                </a:lnTo>
                <a:lnTo>
                  <a:pt x="1521" y="2394"/>
                </a:lnTo>
                <a:lnTo>
                  <a:pt x="1521" y="2394"/>
                </a:lnTo>
                <a:lnTo>
                  <a:pt x="1521" y="2396"/>
                </a:lnTo>
                <a:lnTo>
                  <a:pt x="1521" y="2396"/>
                </a:lnTo>
                <a:lnTo>
                  <a:pt x="1519" y="2399"/>
                </a:lnTo>
                <a:lnTo>
                  <a:pt x="1519" y="2399"/>
                </a:lnTo>
                <a:lnTo>
                  <a:pt x="1519" y="2401"/>
                </a:lnTo>
                <a:lnTo>
                  <a:pt x="1519" y="2403"/>
                </a:lnTo>
                <a:lnTo>
                  <a:pt x="1517" y="2403"/>
                </a:lnTo>
                <a:lnTo>
                  <a:pt x="1517" y="2403"/>
                </a:lnTo>
                <a:lnTo>
                  <a:pt x="1517" y="2403"/>
                </a:lnTo>
                <a:lnTo>
                  <a:pt x="1515" y="2403"/>
                </a:lnTo>
                <a:lnTo>
                  <a:pt x="1515" y="2403"/>
                </a:lnTo>
                <a:lnTo>
                  <a:pt x="1515" y="2405"/>
                </a:lnTo>
                <a:lnTo>
                  <a:pt x="1515" y="2405"/>
                </a:lnTo>
                <a:lnTo>
                  <a:pt x="1517" y="2407"/>
                </a:lnTo>
                <a:lnTo>
                  <a:pt x="1517" y="2409"/>
                </a:lnTo>
                <a:lnTo>
                  <a:pt x="1513" y="2409"/>
                </a:lnTo>
                <a:lnTo>
                  <a:pt x="1513" y="2409"/>
                </a:lnTo>
                <a:lnTo>
                  <a:pt x="1513" y="2411"/>
                </a:lnTo>
                <a:lnTo>
                  <a:pt x="1515" y="2411"/>
                </a:lnTo>
                <a:lnTo>
                  <a:pt x="1517" y="2413"/>
                </a:lnTo>
                <a:close/>
                <a:moveTo>
                  <a:pt x="1586" y="2510"/>
                </a:moveTo>
                <a:lnTo>
                  <a:pt x="1584" y="2512"/>
                </a:lnTo>
                <a:lnTo>
                  <a:pt x="1582" y="2512"/>
                </a:lnTo>
                <a:lnTo>
                  <a:pt x="1582" y="2512"/>
                </a:lnTo>
                <a:lnTo>
                  <a:pt x="1580" y="2512"/>
                </a:lnTo>
                <a:lnTo>
                  <a:pt x="1580" y="2512"/>
                </a:lnTo>
                <a:lnTo>
                  <a:pt x="1580" y="2510"/>
                </a:lnTo>
                <a:lnTo>
                  <a:pt x="1578" y="2510"/>
                </a:lnTo>
                <a:lnTo>
                  <a:pt x="1576" y="2510"/>
                </a:lnTo>
                <a:lnTo>
                  <a:pt x="1574" y="2510"/>
                </a:lnTo>
                <a:lnTo>
                  <a:pt x="1574" y="2510"/>
                </a:lnTo>
                <a:lnTo>
                  <a:pt x="1574" y="2510"/>
                </a:lnTo>
                <a:lnTo>
                  <a:pt x="1574" y="2510"/>
                </a:lnTo>
                <a:lnTo>
                  <a:pt x="1574" y="2510"/>
                </a:lnTo>
                <a:lnTo>
                  <a:pt x="1574" y="2512"/>
                </a:lnTo>
                <a:lnTo>
                  <a:pt x="1574" y="2510"/>
                </a:lnTo>
                <a:lnTo>
                  <a:pt x="1576" y="2510"/>
                </a:lnTo>
                <a:lnTo>
                  <a:pt x="1576" y="2510"/>
                </a:lnTo>
                <a:lnTo>
                  <a:pt x="1576" y="2510"/>
                </a:lnTo>
                <a:lnTo>
                  <a:pt x="1578" y="2512"/>
                </a:lnTo>
                <a:lnTo>
                  <a:pt x="1580" y="2512"/>
                </a:lnTo>
                <a:lnTo>
                  <a:pt x="1580" y="2512"/>
                </a:lnTo>
                <a:lnTo>
                  <a:pt x="1580" y="2514"/>
                </a:lnTo>
                <a:lnTo>
                  <a:pt x="1580" y="2514"/>
                </a:lnTo>
                <a:lnTo>
                  <a:pt x="1582" y="2514"/>
                </a:lnTo>
                <a:lnTo>
                  <a:pt x="1582" y="2514"/>
                </a:lnTo>
                <a:lnTo>
                  <a:pt x="1584" y="2514"/>
                </a:lnTo>
                <a:lnTo>
                  <a:pt x="1584" y="2514"/>
                </a:lnTo>
                <a:lnTo>
                  <a:pt x="1584" y="2514"/>
                </a:lnTo>
                <a:lnTo>
                  <a:pt x="1586" y="2514"/>
                </a:lnTo>
                <a:lnTo>
                  <a:pt x="1586" y="2514"/>
                </a:lnTo>
                <a:lnTo>
                  <a:pt x="1586" y="2516"/>
                </a:lnTo>
                <a:lnTo>
                  <a:pt x="1586" y="2516"/>
                </a:lnTo>
                <a:lnTo>
                  <a:pt x="1588" y="2516"/>
                </a:lnTo>
                <a:lnTo>
                  <a:pt x="1588" y="2514"/>
                </a:lnTo>
                <a:lnTo>
                  <a:pt x="1590" y="2514"/>
                </a:lnTo>
                <a:lnTo>
                  <a:pt x="1588" y="2510"/>
                </a:lnTo>
                <a:lnTo>
                  <a:pt x="1586" y="2510"/>
                </a:lnTo>
                <a:close/>
                <a:moveTo>
                  <a:pt x="1519" y="2417"/>
                </a:moveTo>
                <a:lnTo>
                  <a:pt x="1519" y="2415"/>
                </a:lnTo>
                <a:lnTo>
                  <a:pt x="1517" y="2415"/>
                </a:lnTo>
                <a:lnTo>
                  <a:pt x="1515" y="2417"/>
                </a:lnTo>
                <a:lnTo>
                  <a:pt x="1515" y="2419"/>
                </a:lnTo>
                <a:lnTo>
                  <a:pt x="1515" y="2419"/>
                </a:lnTo>
                <a:lnTo>
                  <a:pt x="1515" y="2419"/>
                </a:lnTo>
                <a:lnTo>
                  <a:pt x="1515" y="2422"/>
                </a:lnTo>
                <a:lnTo>
                  <a:pt x="1517" y="2422"/>
                </a:lnTo>
                <a:lnTo>
                  <a:pt x="1517" y="2422"/>
                </a:lnTo>
                <a:lnTo>
                  <a:pt x="1521" y="2422"/>
                </a:lnTo>
                <a:lnTo>
                  <a:pt x="1521" y="2419"/>
                </a:lnTo>
                <a:lnTo>
                  <a:pt x="1523" y="2419"/>
                </a:lnTo>
                <a:lnTo>
                  <a:pt x="1523" y="2417"/>
                </a:lnTo>
                <a:lnTo>
                  <a:pt x="1521" y="2417"/>
                </a:lnTo>
                <a:lnTo>
                  <a:pt x="1519" y="2417"/>
                </a:lnTo>
                <a:close/>
                <a:moveTo>
                  <a:pt x="1519" y="2426"/>
                </a:moveTo>
                <a:lnTo>
                  <a:pt x="1519" y="2426"/>
                </a:lnTo>
                <a:lnTo>
                  <a:pt x="1519" y="2426"/>
                </a:lnTo>
                <a:lnTo>
                  <a:pt x="1519" y="2426"/>
                </a:lnTo>
                <a:lnTo>
                  <a:pt x="1517" y="2424"/>
                </a:lnTo>
                <a:lnTo>
                  <a:pt x="1515" y="2424"/>
                </a:lnTo>
                <a:lnTo>
                  <a:pt x="1515" y="2426"/>
                </a:lnTo>
                <a:lnTo>
                  <a:pt x="1515" y="2426"/>
                </a:lnTo>
                <a:lnTo>
                  <a:pt x="1515" y="2428"/>
                </a:lnTo>
                <a:lnTo>
                  <a:pt x="1515" y="2428"/>
                </a:lnTo>
                <a:lnTo>
                  <a:pt x="1515" y="2430"/>
                </a:lnTo>
                <a:lnTo>
                  <a:pt x="1515" y="2430"/>
                </a:lnTo>
                <a:lnTo>
                  <a:pt x="1517" y="2430"/>
                </a:lnTo>
                <a:lnTo>
                  <a:pt x="1517" y="2428"/>
                </a:lnTo>
                <a:lnTo>
                  <a:pt x="1517" y="2426"/>
                </a:lnTo>
                <a:lnTo>
                  <a:pt x="1519" y="2426"/>
                </a:lnTo>
                <a:close/>
                <a:moveTo>
                  <a:pt x="1521" y="2443"/>
                </a:moveTo>
                <a:lnTo>
                  <a:pt x="1523" y="2443"/>
                </a:lnTo>
                <a:lnTo>
                  <a:pt x="1523" y="2443"/>
                </a:lnTo>
                <a:lnTo>
                  <a:pt x="1525" y="2440"/>
                </a:lnTo>
                <a:lnTo>
                  <a:pt x="1525" y="2440"/>
                </a:lnTo>
                <a:lnTo>
                  <a:pt x="1527" y="2443"/>
                </a:lnTo>
                <a:lnTo>
                  <a:pt x="1527" y="2443"/>
                </a:lnTo>
                <a:lnTo>
                  <a:pt x="1527" y="2440"/>
                </a:lnTo>
                <a:lnTo>
                  <a:pt x="1527" y="2440"/>
                </a:lnTo>
                <a:lnTo>
                  <a:pt x="1527" y="2438"/>
                </a:lnTo>
                <a:lnTo>
                  <a:pt x="1527" y="2438"/>
                </a:lnTo>
                <a:lnTo>
                  <a:pt x="1525" y="2438"/>
                </a:lnTo>
                <a:lnTo>
                  <a:pt x="1523" y="2440"/>
                </a:lnTo>
                <a:lnTo>
                  <a:pt x="1521" y="2440"/>
                </a:lnTo>
                <a:lnTo>
                  <a:pt x="1519" y="2440"/>
                </a:lnTo>
                <a:lnTo>
                  <a:pt x="1519" y="2443"/>
                </a:lnTo>
                <a:lnTo>
                  <a:pt x="1517" y="2443"/>
                </a:lnTo>
                <a:lnTo>
                  <a:pt x="1517" y="2445"/>
                </a:lnTo>
                <a:lnTo>
                  <a:pt x="1517" y="2447"/>
                </a:lnTo>
                <a:lnTo>
                  <a:pt x="1519" y="2445"/>
                </a:lnTo>
                <a:lnTo>
                  <a:pt x="1519" y="2445"/>
                </a:lnTo>
                <a:lnTo>
                  <a:pt x="1521" y="2443"/>
                </a:lnTo>
                <a:lnTo>
                  <a:pt x="1521" y="2443"/>
                </a:lnTo>
                <a:close/>
                <a:moveTo>
                  <a:pt x="1525" y="2457"/>
                </a:moveTo>
                <a:lnTo>
                  <a:pt x="1527" y="2453"/>
                </a:lnTo>
                <a:lnTo>
                  <a:pt x="1527" y="2453"/>
                </a:lnTo>
                <a:lnTo>
                  <a:pt x="1525" y="2451"/>
                </a:lnTo>
                <a:lnTo>
                  <a:pt x="1525" y="2451"/>
                </a:lnTo>
                <a:lnTo>
                  <a:pt x="1525" y="2451"/>
                </a:lnTo>
                <a:lnTo>
                  <a:pt x="1523" y="2447"/>
                </a:lnTo>
                <a:lnTo>
                  <a:pt x="1523" y="2447"/>
                </a:lnTo>
                <a:lnTo>
                  <a:pt x="1523" y="2449"/>
                </a:lnTo>
                <a:lnTo>
                  <a:pt x="1521" y="2449"/>
                </a:lnTo>
                <a:lnTo>
                  <a:pt x="1519" y="2449"/>
                </a:lnTo>
                <a:lnTo>
                  <a:pt x="1521" y="2451"/>
                </a:lnTo>
                <a:lnTo>
                  <a:pt x="1521" y="2455"/>
                </a:lnTo>
                <a:lnTo>
                  <a:pt x="1523" y="2457"/>
                </a:lnTo>
                <a:lnTo>
                  <a:pt x="1523" y="2459"/>
                </a:lnTo>
                <a:lnTo>
                  <a:pt x="1525" y="2459"/>
                </a:lnTo>
                <a:lnTo>
                  <a:pt x="1525" y="2457"/>
                </a:lnTo>
                <a:close/>
                <a:moveTo>
                  <a:pt x="1567" y="2497"/>
                </a:moveTo>
                <a:lnTo>
                  <a:pt x="1569" y="2497"/>
                </a:lnTo>
                <a:lnTo>
                  <a:pt x="1571" y="2497"/>
                </a:lnTo>
                <a:lnTo>
                  <a:pt x="1571" y="2497"/>
                </a:lnTo>
                <a:lnTo>
                  <a:pt x="1576" y="2499"/>
                </a:lnTo>
                <a:lnTo>
                  <a:pt x="1578" y="2499"/>
                </a:lnTo>
                <a:lnTo>
                  <a:pt x="1578" y="2499"/>
                </a:lnTo>
                <a:lnTo>
                  <a:pt x="1578" y="2499"/>
                </a:lnTo>
                <a:lnTo>
                  <a:pt x="1578" y="2497"/>
                </a:lnTo>
                <a:lnTo>
                  <a:pt x="1580" y="2497"/>
                </a:lnTo>
                <a:lnTo>
                  <a:pt x="1578" y="2495"/>
                </a:lnTo>
                <a:lnTo>
                  <a:pt x="1578" y="2495"/>
                </a:lnTo>
                <a:lnTo>
                  <a:pt x="1576" y="2495"/>
                </a:lnTo>
                <a:lnTo>
                  <a:pt x="1574" y="2493"/>
                </a:lnTo>
                <a:lnTo>
                  <a:pt x="1571" y="2491"/>
                </a:lnTo>
                <a:lnTo>
                  <a:pt x="1569" y="2491"/>
                </a:lnTo>
                <a:lnTo>
                  <a:pt x="1565" y="2491"/>
                </a:lnTo>
                <a:lnTo>
                  <a:pt x="1563" y="2491"/>
                </a:lnTo>
                <a:lnTo>
                  <a:pt x="1563" y="2491"/>
                </a:lnTo>
                <a:lnTo>
                  <a:pt x="1561" y="2493"/>
                </a:lnTo>
                <a:lnTo>
                  <a:pt x="1563" y="2495"/>
                </a:lnTo>
                <a:lnTo>
                  <a:pt x="1565" y="2497"/>
                </a:lnTo>
                <a:lnTo>
                  <a:pt x="1565" y="2499"/>
                </a:lnTo>
                <a:lnTo>
                  <a:pt x="1567" y="2497"/>
                </a:lnTo>
                <a:lnTo>
                  <a:pt x="1567" y="2497"/>
                </a:lnTo>
                <a:close/>
                <a:moveTo>
                  <a:pt x="1712" y="2222"/>
                </a:moveTo>
                <a:lnTo>
                  <a:pt x="1710" y="2222"/>
                </a:lnTo>
                <a:lnTo>
                  <a:pt x="1708" y="2222"/>
                </a:lnTo>
                <a:lnTo>
                  <a:pt x="1708" y="2222"/>
                </a:lnTo>
                <a:lnTo>
                  <a:pt x="1710" y="2225"/>
                </a:lnTo>
                <a:lnTo>
                  <a:pt x="1710" y="2225"/>
                </a:lnTo>
                <a:lnTo>
                  <a:pt x="1712" y="2225"/>
                </a:lnTo>
                <a:lnTo>
                  <a:pt x="1712" y="2225"/>
                </a:lnTo>
                <a:lnTo>
                  <a:pt x="1712" y="2222"/>
                </a:lnTo>
                <a:close/>
                <a:moveTo>
                  <a:pt x="1680" y="2508"/>
                </a:moveTo>
                <a:lnTo>
                  <a:pt x="1680" y="2508"/>
                </a:lnTo>
                <a:lnTo>
                  <a:pt x="1678" y="2508"/>
                </a:lnTo>
                <a:lnTo>
                  <a:pt x="1678" y="2508"/>
                </a:lnTo>
                <a:lnTo>
                  <a:pt x="1674" y="2508"/>
                </a:lnTo>
                <a:lnTo>
                  <a:pt x="1672" y="2505"/>
                </a:lnTo>
                <a:lnTo>
                  <a:pt x="1672" y="2508"/>
                </a:lnTo>
                <a:lnTo>
                  <a:pt x="1672" y="2508"/>
                </a:lnTo>
                <a:lnTo>
                  <a:pt x="1670" y="2508"/>
                </a:lnTo>
                <a:lnTo>
                  <a:pt x="1670" y="2510"/>
                </a:lnTo>
                <a:lnTo>
                  <a:pt x="1670" y="2510"/>
                </a:lnTo>
                <a:lnTo>
                  <a:pt x="1672" y="2510"/>
                </a:lnTo>
                <a:lnTo>
                  <a:pt x="1674" y="2510"/>
                </a:lnTo>
                <a:lnTo>
                  <a:pt x="1674" y="2510"/>
                </a:lnTo>
                <a:lnTo>
                  <a:pt x="1676" y="2508"/>
                </a:lnTo>
                <a:lnTo>
                  <a:pt x="1680" y="2508"/>
                </a:lnTo>
                <a:lnTo>
                  <a:pt x="1680" y="2508"/>
                </a:lnTo>
                <a:lnTo>
                  <a:pt x="1683" y="2508"/>
                </a:lnTo>
                <a:lnTo>
                  <a:pt x="1683" y="2508"/>
                </a:lnTo>
                <a:lnTo>
                  <a:pt x="1683" y="2508"/>
                </a:lnTo>
                <a:lnTo>
                  <a:pt x="1680" y="2508"/>
                </a:lnTo>
                <a:close/>
                <a:moveTo>
                  <a:pt x="1724" y="2451"/>
                </a:moveTo>
                <a:lnTo>
                  <a:pt x="1727" y="2449"/>
                </a:lnTo>
                <a:lnTo>
                  <a:pt x="1724" y="2449"/>
                </a:lnTo>
                <a:lnTo>
                  <a:pt x="1724" y="2449"/>
                </a:lnTo>
                <a:lnTo>
                  <a:pt x="1722" y="2449"/>
                </a:lnTo>
                <a:lnTo>
                  <a:pt x="1722" y="2451"/>
                </a:lnTo>
                <a:lnTo>
                  <a:pt x="1722" y="2451"/>
                </a:lnTo>
                <a:lnTo>
                  <a:pt x="1724" y="2453"/>
                </a:lnTo>
                <a:lnTo>
                  <a:pt x="1724" y="2453"/>
                </a:lnTo>
                <a:lnTo>
                  <a:pt x="1724" y="2451"/>
                </a:lnTo>
                <a:close/>
                <a:moveTo>
                  <a:pt x="1745" y="2447"/>
                </a:moveTo>
                <a:lnTo>
                  <a:pt x="1745" y="2447"/>
                </a:lnTo>
                <a:lnTo>
                  <a:pt x="1747" y="2445"/>
                </a:lnTo>
                <a:lnTo>
                  <a:pt x="1747" y="2445"/>
                </a:lnTo>
                <a:lnTo>
                  <a:pt x="1747" y="2445"/>
                </a:lnTo>
                <a:lnTo>
                  <a:pt x="1750" y="2443"/>
                </a:lnTo>
                <a:lnTo>
                  <a:pt x="1750" y="2443"/>
                </a:lnTo>
                <a:lnTo>
                  <a:pt x="1747" y="2443"/>
                </a:lnTo>
                <a:lnTo>
                  <a:pt x="1747" y="2440"/>
                </a:lnTo>
                <a:lnTo>
                  <a:pt x="1745" y="2443"/>
                </a:lnTo>
                <a:lnTo>
                  <a:pt x="1745" y="2443"/>
                </a:lnTo>
                <a:lnTo>
                  <a:pt x="1743" y="2443"/>
                </a:lnTo>
                <a:lnTo>
                  <a:pt x="1741" y="2443"/>
                </a:lnTo>
                <a:lnTo>
                  <a:pt x="1741" y="2443"/>
                </a:lnTo>
                <a:lnTo>
                  <a:pt x="1739" y="2443"/>
                </a:lnTo>
                <a:lnTo>
                  <a:pt x="1739" y="2443"/>
                </a:lnTo>
                <a:lnTo>
                  <a:pt x="1737" y="2443"/>
                </a:lnTo>
                <a:lnTo>
                  <a:pt x="1735" y="2443"/>
                </a:lnTo>
                <a:lnTo>
                  <a:pt x="1733" y="2443"/>
                </a:lnTo>
                <a:lnTo>
                  <a:pt x="1731" y="2440"/>
                </a:lnTo>
                <a:lnTo>
                  <a:pt x="1731" y="2440"/>
                </a:lnTo>
                <a:lnTo>
                  <a:pt x="1731" y="2443"/>
                </a:lnTo>
                <a:lnTo>
                  <a:pt x="1731" y="2443"/>
                </a:lnTo>
                <a:lnTo>
                  <a:pt x="1731" y="2443"/>
                </a:lnTo>
                <a:lnTo>
                  <a:pt x="1733" y="2445"/>
                </a:lnTo>
                <a:lnTo>
                  <a:pt x="1735" y="2445"/>
                </a:lnTo>
                <a:lnTo>
                  <a:pt x="1735" y="2447"/>
                </a:lnTo>
                <a:lnTo>
                  <a:pt x="1735" y="2447"/>
                </a:lnTo>
                <a:lnTo>
                  <a:pt x="1731" y="2447"/>
                </a:lnTo>
                <a:lnTo>
                  <a:pt x="1731" y="2447"/>
                </a:lnTo>
                <a:lnTo>
                  <a:pt x="1731" y="2449"/>
                </a:lnTo>
                <a:lnTo>
                  <a:pt x="1731" y="2449"/>
                </a:lnTo>
                <a:lnTo>
                  <a:pt x="1733" y="2449"/>
                </a:lnTo>
                <a:lnTo>
                  <a:pt x="1733" y="2449"/>
                </a:lnTo>
                <a:lnTo>
                  <a:pt x="1735" y="2449"/>
                </a:lnTo>
                <a:lnTo>
                  <a:pt x="1735" y="2449"/>
                </a:lnTo>
                <a:lnTo>
                  <a:pt x="1735" y="2449"/>
                </a:lnTo>
                <a:lnTo>
                  <a:pt x="1735" y="2449"/>
                </a:lnTo>
                <a:lnTo>
                  <a:pt x="1733" y="2451"/>
                </a:lnTo>
                <a:lnTo>
                  <a:pt x="1733" y="2451"/>
                </a:lnTo>
                <a:lnTo>
                  <a:pt x="1731" y="2453"/>
                </a:lnTo>
                <a:lnTo>
                  <a:pt x="1727" y="2453"/>
                </a:lnTo>
                <a:lnTo>
                  <a:pt x="1724" y="2455"/>
                </a:lnTo>
                <a:lnTo>
                  <a:pt x="1727" y="2457"/>
                </a:lnTo>
                <a:lnTo>
                  <a:pt x="1729" y="2457"/>
                </a:lnTo>
                <a:lnTo>
                  <a:pt x="1731" y="2457"/>
                </a:lnTo>
                <a:lnTo>
                  <a:pt x="1731" y="2457"/>
                </a:lnTo>
                <a:lnTo>
                  <a:pt x="1733" y="2457"/>
                </a:lnTo>
                <a:lnTo>
                  <a:pt x="1733" y="2457"/>
                </a:lnTo>
                <a:lnTo>
                  <a:pt x="1733" y="2455"/>
                </a:lnTo>
                <a:lnTo>
                  <a:pt x="1735" y="2455"/>
                </a:lnTo>
                <a:lnTo>
                  <a:pt x="1735" y="2453"/>
                </a:lnTo>
                <a:lnTo>
                  <a:pt x="1735" y="2453"/>
                </a:lnTo>
                <a:lnTo>
                  <a:pt x="1737" y="2453"/>
                </a:lnTo>
                <a:lnTo>
                  <a:pt x="1739" y="2453"/>
                </a:lnTo>
                <a:lnTo>
                  <a:pt x="1739" y="2453"/>
                </a:lnTo>
                <a:lnTo>
                  <a:pt x="1743" y="2449"/>
                </a:lnTo>
                <a:lnTo>
                  <a:pt x="1745" y="2447"/>
                </a:lnTo>
                <a:close/>
                <a:moveTo>
                  <a:pt x="1630" y="2529"/>
                </a:moveTo>
                <a:lnTo>
                  <a:pt x="1626" y="2529"/>
                </a:lnTo>
                <a:lnTo>
                  <a:pt x="1626" y="2529"/>
                </a:lnTo>
                <a:lnTo>
                  <a:pt x="1624" y="2529"/>
                </a:lnTo>
                <a:lnTo>
                  <a:pt x="1624" y="2529"/>
                </a:lnTo>
                <a:lnTo>
                  <a:pt x="1626" y="2529"/>
                </a:lnTo>
                <a:lnTo>
                  <a:pt x="1626" y="2531"/>
                </a:lnTo>
                <a:lnTo>
                  <a:pt x="1628" y="2531"/>
                </a:lnTo>
                <a:lnTo>
                  <a:pt x="1628" y="2531"/>
                </a:lnTo>
                <a:lnTo>
                  <a:pt x="1630" y="2531"/>
                </a:lnTo>
                <a:lnTo>
                  <a:pt x="1630" y="2529"/>
                </a:lnTo>
                <a:lnTo>
                  <a:pt x="1630" y="2529"/>
                </a:lnTo>
                <a:lnTo>
                  <a:pt x="1630" y="2529"/>
                </a:lnTo>
                <a:close/>
                <a:moveTo>
                  <a:pt x="1636" y="2514"/>
                </a:moveTo>
                <a:lnTo>
                  <a:pt x="1634" y="2512"/>
                </a:lnTo>
                <a:lnTo>
                  <a:pt x="1630" y="2512"/>
                </a:lnTo>
                <a:lnTo>
                  <a:pt x="1624" y="2510"/>
                </a:lnTo>
                <a:lnTo>
                  <a:pt x="1622" y="2510"/>
                </a:lnTo>
                <a:lnTo>
                  <a:pt x="1618" y="2512"/>
                </a:lnTo>
                <a:lnTo>
                  <a:pt x="1620" y="2514"/>
                </a:lnTo>
                <a:lnTo>
                  <a:pt x="1620" y="2516"/>
                </a:lnTo>
                <a:lnTo>
                  <a:pt x="1622" y="2516"/>
                </a:lnTo>
                <a:lnTo>
                  <a:pt x="1622" y="2516"/>
                </a:lnTo>
                <a:lnTo>
                  <a:pt x="1626" y="2518"/>
                </a:lnTo>
                <a:lnTo>
                  <a:pt x="1626" y="2518"/>
                </a:lnTo>
                <a:lnTo>
                  <a:pt x="1628" y="2516"/>
                </a:lnTo>
                <a:lnTo>
                  <a:pt x="1628" y="2516"/>
                </a:lnTo>
                <a:lnTo>
                  <a:pt x="1630" y="2516"/>
                </a:lnTo>
                <a:lnTo>
                  <a:pt x="1630" y="2516"/>
                </a:lnTo>
                <a:lnTo>
                  <a:pt x="1630" y="2516"/>
                </a:lnTo>
                <a:lnTo>
                  <a:pt x="1630" y="2516"/>
                </a:lnTo>
                <a:lnTo>
                  <a:pt x="1630" y="2516"/>
                </a:lnTo>
                <a:lnTo>
                  <a:pt x="1632" y="2518"/>
                </a:lnTo>
                <a:lnTo>
                  <a:pt x="1632" y="2518"/>
                </a:lnTo>
                <a:lnTo>
                  <a:pt x="1634" y="2518"/>
                </a:lnTo>
                <a:lnTo>
                  <a:pt x="1634" y="2516"/>
                </a:lnTo>
                <a:lnTo>
                  <a:pt x="1636" y="2516"/>
                </a:lnTo>
                <a:lnTo>
                  <a:pt x="1636" y="2516"/>
                </a:lnTo>
                <a:lnTo>
                  <a:pt x="1636" y="2514"/>
                </a:lnTo>
                <a:lnTo>
                  <a:pt x="1636" y="2514"/>
                </a:lnTo>
                <a:close/>
                <a:moveTo>
                  <a:pt x="1632" y="2524"/>
                </a:moveTo>
                <a:lnTo>
                  <a:pt x="1632" y="2524"/>
                </a:lnTo>
                <a:lnTo>
                  <a:pt x="1632" y="2524"/>
                </a:lnTo>
                <a:lnTo>
                  <a:pt x="1630" y="2524"/>
                </a:lnTo>
                <a:lnTo>
                  <a:pt x="1630" y="2524"/>
                </a:lnTo>
                <a:lnTo>
                  <a:pt x="1630" y="2526"/>
                </a:lnTo>
                <a:lnTo>
                  <a:pt x="1628" y="2526"/>
                </a:lnTo>
                <a:lnTo>
                  <a:pt x="1628" y="2526"/>
                </a:lnTo>
                <a:lnTo>
                  <a:pt x="1632" y="2526"/>
                </a:lnTo>
                <a:lnTo>
                  <a:pt x="1632" y="2526"/>
                </a:lnTo>
                <a:lnTo>
                  <a:pt x="1632" y="2529"/>
                </a:lnTo>
                <a:lnTo>
                  <a:pt x="1632" y="2529"/>
                </a:lnTo>
                <a:lnTo>
                  <a:pt x="1632" y="2526"/>
                </a:lnTo>
                <a:lnTo>
                  <a:pt x="1632" y="2526"/>
                </a:lnTo>
                <a:lnTo>
                  <a:pt x="1632" y="2526"/>
                </a:lnTo>
                <a:lnTo>
                  <a:pt x="1632" y="2524"/>
                </a:lnTo>
                <a:close/>
                <a:moveTo>
                  <a:pt x="1643" y="2516"/>
                </a:moveTo>
                <a:lnTo>
                  <a:pt x="1643" y="2516"/>
                </a:lnTo>
                <a:lnTo>
                  <a:pt x="1643" y="2516"/>
                </a:lnTo>
                <a:lnTo>
                  <a:pt x="1643" y="2516"/>
                </a:lnTo>
                <a:lnTo>
                  <a:pt x="1643" y="2518"/>
                </a:lnTo>
                <a:lnTo>
                  <a:pt x="1643" y="2518"/>
                </a:lnTo>
                <a:lnTo>
                  <a:pt x="1643" y="2518"/>
                </a:lnTo>
                <a:lnTo>
                  <a:pt x="1645" y="2516"/>
                </a:lnTo>
                <a:lnTo>
                  <a:pt x="1645" y="2516"/>
                </a:lnTo>
                <a:lnTo>
                  <a:pt x="1645" y="2516"/>
                </a:lnTo>
                <a:lnTo>
                  <a:pt x="1643" y="2516"/>
                </a:lnTo>
                <a:close/>
                <a:moveTo>
                  <a:pt x="1737" y="2440"/>
                </a:moveTo>
                <a:lnTo>
                  <a:pt x="1737" y="2440"/>
                </a:lnTo>
                <a:lnTo>
                  <a:pt x="1737" y="2440"/>
                </a:lnTo>
                <a:lnTo>
                  <a:pt x="1735" y="2440"/>
                </a:lnTo>
                <a:lnTo>
                  <a:pt x="1735" y="2440"/>
                </a:lnTo>
                <a:lnTo>
                  <a:pt x="1735" y="2443"/>
                </a:lnTo>
                <a:lnTo>
                  <a:pt x="1737" y="2443"/>
                </a:lnTo>
                <a:lnTo>
                  <a:pt x="1737" y="2440"/>
                </a:lnTo>
                <a:close/>
                <a:moveTo>
                  <a:pt x="1297" y="1640"/>
                </a:moveTo>
                <a:lnTo>
                  <a:pt x="1297" y="1640"/>
                </a:lnTo>
                <a:lnTo>
                  <a:pt x="1297" y="1642"/>
                </a:lnTo>
                <a:lnTo>
                  <a:pt x="1299" y="1642"/>
                </a:lnTo>
                <a:lnTo>
                  <a:pt x="1299" y="1642"/>
                </a:lnTo>
                <a:lnTo>
                  <a:pt x="1299" y="1642"/>
                </a:lnTo>
                <a:lnTo>
                  <a:pt x="1299" y="1642"/>
                </a:lnTo>
                <a:lnTo>
                  <a:pt x="1301" y="1640"/>
                </a:lnTo>
                <a:lnTo>
                  <a:pt x="1301" y="1640"/>
                </a:lnTo>
                <a:lnTo>
                  <a:pt x="1299" y="1638"/>
                </a:lnTo>
                <a:lnTo>
                  <a:pt x="1297" y="1640"/>
                </a:lnTo>
                <a:close/>
                <a:moveTo>
                  <a:pt x="1291" y="1640"/>
                </a:moveTo>
                <a:lnTo>
                  <a:pt x="1291" y="1640"/>
                </a:lnTo>
                <a:lnTo>
                  <a:pt x="1291" y="1640"/>
                </a:lnTo>
                <a:lnTo>
                  <a:pt x="1291" y="1638"/>
                </a:lnTo>
                <a:lnTo>
                  <a:pt x="1287" y="1633"/>
                </a:lnTo>
                <a:lnTo>
                  <a:pt x="1287" y="1631"/>
                </a:lnTo>
                <a:lnTo>
                  <a:pt x="1284" y="1631"/>
                </a:lnTo>
                <a:lnTo>
                  <a:pt x="1284" y="1629"/>
                </a:lnTo>
                <a:lnTo>
                  <a:pt x="1284" y="1629"/>
                </a:lnTo>
                <a:lnTo>
                  <a:pt x="1282" y="1629"/>
                </a:lnTo>
                <a:lnTo>
                  <a:pt x="1282" y="1631"/>
                </a:lnTo>
                <a:lnTo>
                  <a:pt x="1280" y="1631"/>
                </a:lnTo>
                <a:lnTo>
                  <a:pt x="1280" y="1631"/>
                </a:lnTo>
                <a:lnTo>
                  <a:pt x="1282" y="1631"/>
                </a:lnTo>
                <a:lnTo>
                  <a:pt x="1282" y="1631"/>
                </a:lnTo>
                <a:lnTo>
                  <a:pt x="1282" y="1631"/>
                </a:lnTo>
                <a:lnTo>
                  <a:pt x="1284" y="1635"/>
                </a:lnTo>
                <a:lnTo>
                  <a:pt x="1287" y="1638"/>
                </a:lnTo>
                <a:lnTo>
                  <a:pt x="1287" y="1638"/>
                </a:lnTo>
                <a:lnTo>
                  <a:pt x="1289" y="1640"/>
                </a:lnTo>
                <a:lnTo>
                  <a:pt x="1287" y="1640"/>
                </a:lnTo>
                <a:lnTo>
                  <a:pt x="1284" y="1642"/>
                </a:lnTo>
                <a:lnTo>
                  <a:pt x="1282" y="1642"/>
                </a:lnTo>
                <a:lnTo>
                  <a:pt x="1282" y="1644"/>
                </a:lnTo>
                <a:lnTo>
                  <a:pt x="1282" y="1644"/>
                </a:lnTo>
                <a:lnTo>
                  <a:pt x="1282" y="1646"/>
                </a:lnTo>
                <a:lnTo>
                  <a:pt x="1284" y="1646"/>
                </a:lnTo>
                <a:lnTo>
                  <a:pt x="1287" y="1646"/>
                </a:lnTo>
                <a:lnTo>
                  <a:pt x="1291" y="1644"/>
                </a:lnTo>
                <a:lnTo>
                  <a:pt x="1293" y="1642"/>
                </a:lnTo>
                <a:lnTo>
                  <a:pt x="1291" y="1642"/>
                </a:lnTo>
                <a:lnTo>
                  <a:pt x="1291" y="1640"/>
                </a:lnTo>
                <a:close/>
                <a:moveTo>
                  <a:pt x="1023" y="2030"/>
                </a:moveTo>
                <a:lnTo>
                  <a:pt x="1023" y="2030"/>
                </a:lnTo>
                <a:lnTo>
                  <a:pt x="1023" y="2032"/>
                </a:lnTo>
                <a:lnTo>
                  <a:pt x="1025" y="2030"/>
                </a:lnTo>
                <a:lnTo>
                  <a:pt x="1025" y="2030"/>
                </a:lnTo>
                <a:lnTo>
                  <a:pt x="1025" y="2030"/>
                </a:lnTo>
                <a:lnTo>
                  <a:pt x="1023" y="2030"/>
                </a:lnTo>
                <a:close/>
                <a:moveTo>
                  <a:pt x="1284" y="1638"/>
                </a:moveTo>
                <a:lnTo>
                  <a:pt x="1284" y="1635"/>
                </a:lnTo>
                <a:lnTo>
                  <a:pt x="1282" y="1635"/>
                </a:lnTo>
                <a:lnTo>
                  <a:pt x="1280" y="1635"/>
                </a:lnTo>
                <a:lnTo>
                  <a:pt x="1280" y="1635"/>
                </a:lnTo>
                <a:lnTo>
                  <a:pt x="1280" y="1638"/>
                </a:lnTo>
                <a:lnTo>
                  <a:pt x="1280" y="1638"/>
                </a:lnTo>
                <a:lnTo>
                  <a:pt x="1282" y="1638"/>
                </a:lnTo>
                <a:lnTo>
                  <a:pt x="1282" y="1638"/>
                </a:lnTo>
                <a:lnTo>
                  <a:pt x="1284" y="1638"/>
                </a:lnTo>
                <a:close/>
                <a:moveTo>
                  <a:pt x="987" y="1271"/>
                </a:moveTo>
                <a:lnTo>
                  <a:pt x="985" y="1273"/>
                </a:lnTo>
                <a:lnTo>
                  <a:pt x="989" y="1275"/>
                </a:lnTo>
                <a:lnTo>
                  <a:pt x="989" y="1275"/>
                </a:lnTo>
                <a:lnTo>
                  <a:pt x="987" y="1273"/>
                </a:lnTo>
                <a:lnTo>
                  <a:pt x="987" y="1271"/>
                </a:lnTo>
                <a:close/>
                <a:moveTo>
                  <a:pt x="1064" y="1315"/>
                </a:moveTo>
                <a:lnTo>
                  <a:pt x="1062" y="1315"/>
                </a:lnTo>
                <a:lnTo>
                  <a:pt x="1062" y="1317"/>
                </a:lnTo>
                <a:lnTo>
                  <a:pt x="1062" y="1317"/>
                </a:lnTo>
                <a:lnTo>
                  <a:pt x="1064" y="1317"/>
                </a:lnTo>
                <a:lnTo>
                  <a:pt x="1064" y="1317"/>
                </a:lnTo>
                <a:lnTo>
                  <a:pt x="1064" y="1315"/>
                </a:lnTo>
                <a:lnTo>
                  <a:pt x="1064" y="1315"/>
                </a:lnTo>
                <a:close/>
                <a:moveTo>
                  <a:pt x="999" y="1357"/>
                </a:moveTo>
                <a:lnTo>
                  <a:pt x="999" y="1359"/>
                </a:lnTo>
                <a:lnTo>
                  <a:pt x="999" y="1359"/>
                </a:lnTo>
                <a:lnTo>
                  <a:pt x="999" y="1359"/>
                </a:lnTo>
                <a:lnTo>
                  <a:pt x="1002" y="1359"/>
                </a:lnTo>
                <a:lnTo>
                  <a:pt x="999" y="1359"/>
                </a:lnTo>
                <a:lnTo>
                  <a:pt x="999" y="1357"/>
                </a:lnTo>
                <a:close/>
                <a:moveTo>
                  <a:pt x="891" y="1132"/>
                </a:moveTo>
                <a:lnTo>
                  <a:pt x="891" y="1132"/>
                </a:lnTo>
                <a:lnTo>
                  <a:pt x="891" y="1134"/>
                </a:lnTo>
                <a:lnTo>
                  <a:pt x="893" y="1134"/>
                </a:lnTo>
                <a:lnTo>
                  <a:pt x="893" y="1134"/>
                </a:lnTo>
                <a:lnTo>
                  <a:pt x="895" y="1134"/>
                </a:lnTo>
                <a:lnTo>
                  <a:pt x="893" y="1134"/>
                </a:lnTo>
                <a:lnTo>
                  <a:pt x="893" y="1132"/>
                </a:lnTo>
                <a:lnTo>
                  <a:pt x="891" y="1132"/>
                </a:lnTo>
                <a:lnTo>
                  <a:pt x="891" y="1132"/>
                </a:lnTo>
                <a:lnTo>
                  <a:pt x="891" y="1132"/>
                </a:lnTo>
                <a:lnTo>
                  <a:pt x="891" y="1132"/>
                </a:lnTo>
                <a:lnTo>
                  <a:pt x="891" y="1132"/>
                </a:lnTo>
                <a:close/>
                <a:moveTo>
                  <a:pt x="1515" y="2401"/>
                </a:moveTo>
                <a:lnTo>
                  <a:pt x="1517" y="2399"/>
                </a:lnTo>
                <a:lnTo>
                  <a:pt x="1519" y="2394"/>
                </a:lnTo>
                <a:lnTo>
                  <a:pt x="1519" y="2394"/>
                </a:lnTo>
                <a:lnTo>
                  <a:pt x="1519" y="2392"/>
                </a:lnTo>
                <a:lnTo>
                  <a:pt x="1517" y="2392"/>
                </a:lnTo>
                <a:lnTo>
                  <a:pt x="1517" y="2394"/>
                </a:lnTo>
                <a:lnTo>
                  <a:pt x="1515" y="2394"/>
                </a:lnTo>
                <a:lnTo>
                  <a:pt x="1513" y="2394"/>
                </a:lnTo>
                <a:lnTo>
                  <a:pt x="1513" y="2394"/>
                </a:lnTo>
                <a:lnTo>
                  <a:pt x="1513" y="2394"/>
                </a:lnTo>
                <a:lnTo>
                  <a:pt x="1513" y="2396"/>
                </a:lnTo>
                <a:lnTo>
                  <a:pt x="1513" y="2396"/>
                </a:lnTo>
                <a:lnTo>
                  <a:pt x="1513" y="2396"/>
                </a:lnTo>
                <a:lnTo>
                  <a:pt x="1513" y="2396"/>
                </a:lnTo>
                <a:lnTo>
                  <a:pt x="1515" y="2399"/>
                </a:lnTo>
                <a:lnTo>
                  <a:pt x="1513" y="2399"/>
                </a:lnTo>
                <a:lnTo>
                  <a:pt x="1513" y="2401"/>
                </a:lnTo>
                <a:lnTo>
                  <a:pt x="1513" y="2401"/>
                </a:lnTo>
                <a:lnTo>
                  <a:pt x="1513" y="2401"/>
                </a:lnTo>
                <a:lnTo>
                  <a:pt x="1515" y="2401"/>
                </a:lnTo>
                <a:close/>
                <a:moveTo>
                  <a:pt x="939" y="1212"/>
                </a:moveTo>
                <a:lnTo>
                  <a:pt x="939" y="1214"/>
                </a:lnTo>
                <a:lnTo>
                  <a:pt x="939" y="1216"/>
                </a:lnTo>
                <a:lnTo>
                  <a:pt x="937" y="1216"/>
                </a:lnTo>
                <a:lnTo>
                  <a:pt x="939" y="1218"/>
                </a:lnTo>
                <a:lnTo>
                  <a:pt x="939" y="1218"/>
                </a:lnTo>
                <a:lnTo>
                  <a:pt x="939" y="1216"/>
                </a:lnTo>
                <a:lnTo>
                  <a:pt x="939" y="1214"/>
                </a:lnTo>
                <a:lnTo>
                  <a:pt x="939" y="1212"/>
                </a:lnTo>
                <a:close/>
                <a:moveTo>
                  <a:pt x="983" y="1271"/>
                </a:moveTo>
                <a:lnTo>
                  <a:pt x="983" y="1269"/>
                </a:lnTo>
                <a:lnTo>
                  <a:pt x="983" y="1269"/>
                </a:lnTo>
                <a:lnTo>
                  <a:pt x="983" y="1266"/>
                </a:lnTo>
                <a:lnTo>
                  <a:pt x="983" y="1266"/>
                </a:lnTo>
                <a:lnTo>
                  <a:pt x="983" y="1262"/>
                </a:lnTo>
                <a:lnTo>
                  <a:pt x="983" y="1260"/>
                </a:lnTo>
                <a:lnTo>
                  <a:pt x="983" y="1266"/>
                </a:lnTo>
                <a:lnTo>
                  <a:pt x="981" y="1269"/>
                </a:lnTo>
                <a:lnTo>
                  <a:pt x="983" y="1269"/>
                </a:lnTo>
                <a:lnTo>
                  <a:pt x="983" y="1269"/>
                </a:lnTo>
                <a:lnTo>
                  <a:pt x="983" y="1271"/>
                </a:lnTo>
                <a:lnTo>
                  <a:pt x="985" y="1273"/>
                </a:lnTo>
                <a:lnTo>
                  <a:pt x="985" y="1273"/>
                </a:lnTo>
                <a:lnTo>
                  <a:pt x="985" y="1271"/>
                </a:lnTo>
                <a:lnTo>
                  <a:pt x="983" y="1271"/>
                </a:lnTo>
                <a:close/>
                <a:moveTo>
                  <a:pt x="895" y="1201"/>
                </a:moveTo>
                <a:lnTo>
                  <a:pt x="895" y="1201"/>
                </a:lnTo>
                <a:lnTo>
                  <a:pt x="895" y="1199"/>
                </a:lnTo>
                <a:lnTo>
                  <a:pt x="893" y="1199"/>
                </a:lnTo>
                <a:lnTo>
                  <a:pt x="893" y="1201"/>
                </a:lnTo>
                <a:lnTo>
                  <a:pt x="893" y="1201"/>
                </a:lnTo>
                <a:lnTo>
                  <a:pt x="895" y="1204"/>
                </a:lnTo>
                <a:lnTo>
                  <a:pt x="895" y="1204"/>
                </a:lnTo>
                <a:lnTo>
                  <a:pt x="895" y="1201"/>
                </a:lnTo>
                <a:lnTo>
                  <a:pt x="895" y="1201"/>
                </a:lnTo>
                <a:close/>
                <a:moveTo>
                  <a:pt x="1523" y="2375"/>
                </a:moveTo>
                <a:lnTo>
                  <a:pt x="1521" y="2378"/>
                </a:lnTo>
                <a:lnTo>
                  <a:pt x="1519" y="2378"/>
                </a:lnTo>
                <a:lnTo>
                  <a:pt x="1517" y="2380"/>
                </a:lnTo>
                <a:lnTo>
                  <a:pt x="1517" y="2380"/>
                </a:lnTo>
                <a:lnTo>
                  <a:pt x="1519" y="2382"/>
                </a:lnTo>
                <a:lnTo>
                  <a:pt x="1519" y="2382"/>
                </a:lnTo>
                <a:lnTo>
                  <a:pt x="1519" y="2384"/>
                </a:lnTo>
                <a:lnTo>
                  <a:pt x="1519" y="2386"/>
                </a:lnTo>
                <a:lnTo>
                  <a:pt x="1521" y="2386"/>
                </a:lnTo>
                <a:lnTo>
                  <a:pt x="1521" y="2388"/>
                </a:lnTo>
                <a:lnTo>
                  <a:pt x="1523" y="2390"/>
                </a:lnTo>
                <a:lnTo>
                  <a:pt x="1525" y="2390"/>
                </a:lnTo>
                <a:lnTo>
                  <a:pt x="1527" y="2390"/>
                </a:lnTo>
                <a:lnTo>
                  <a:pt x="1527" y="2390"/>
                </a:lnTo>
                <a:lnTo>
                  <a:pt x="1527" y="2386"/>
                </a:lnTo>
                <a:lnTo>
                  <a:pt x="1527" y="2386"/>
                </a:lnTo>
                <a:lnTo>
                  <a:pt x="1527" y="2386"/>
                </a:lnTo>
                <a:lnTo>
                  <a:pt x="1527" y="2384"/>
                </a:lnTo>
                <a:lnTo>
                  <a:pt x="1525" y="2384"/>
                </a:lnTo>
                <a:lnTo>
                  <a:pt x="1525" y="2382"/>
                </a:lnTo>
                <a:lnTo>
                  <a:pt x="1525" y="2382"/>
                </a:lnTo>
                <a:lnTo>
                  <a:pt x="1525" y="2380"/>
                </a:lnTo>
                <a:lnTo>
                  <a:pt x="1523" y="2380"/>
                </a:lnTo>
                <a:lnTo>
                  <a:pt x="1523" y="2380"/>
                </a:lnTo>
                <a:lnTo>
                  <a:pt x="1523" y="2375"/>
                </a:lnTo>
                <a:lnTo>
                  <a:pt x="1523" y="2375"/>
                </a:lnTo>
                <a:close/>
                <a:moveTo>
                  <a:pt x="1511" y="2390"/>
                </a:moveTo>
                <a:lnTo>
                  <a:pt x="1513" y="2392"/>
                </a:lnTo>
                <a:lnTo>
                  <a:pt x="1513" y="2392"/>
                </a:lnTo>
                <a:lnTo>
                  <a:pt x="1515" y="2392"/>
                </a:lnTo>
                <a:lnTo>
                  <a:pt x="1517" y="2390"/>
                </a:lnTo>
                <a:lnTo>
                  <a:pt x="1519" y="2390"/>
                </a:lnTo>
                <a:lnTo>
                  <a:pt x="1519" y="2386"/>
                </a:lnTo>
                <a:lnTo>
                  <a:pt x="1517" y="2382"/>
                </a:lnTo>
                <a:lnTo>
                  <a:pt x="1517" y="2380"/>
                </a:lnTo>
                <a:lnTo>
                  <a:pt x="1515" y="2380"/>
                </a:lnTo>
                <a:lnTo>
                  <a:pt x="1513" y="2380"/>
                </a:lnTo>
                <a:lnTo>
                  <a:pt x="1513" y="2380"/>
                </a:lnTo>
                <a:lnTo>
                  <a:pt x="1513" y="2382"/>
                </a:lnTo>
                <a:lnTo>
                  <a:pt x="1513" y="2382"/>
                </a:lnTo>
                <a:lnTo>
                  <a:pt x="1513" y="2384"/>
                </a:lnTo>
                <a:lnTo>
                  <a:pt x="1511" y="2390"/>
                </a:lnTo>
                <a:close/>
                <a:moveTo>
                  <a:pt x="1465" y="2132"/>
                </a:moveTo>
                <a:lnTo>
                  <a:pt x="1465" y="2132"/>
                </a:lnTo>
                <a:lnTo>
                  <a:pt x="1465" y="2132"/>
                </a:lnTo>
                <a:lnTo>
                  <a:pt x="1465" y="2132"/>
                </a:lnTo>
                <a:lnTo>
                  <a:pt x="1465" y="2132"/>
                </a:lnTo>
                <a:lnTo>
                  <a:pt x="1463" y="2132"/>
                </a:lnTo>
                <a:lnTo>
                  <a:pt x="1463" y="2132"/>
                </a:lnTo>
                <a:lnTo>
                  <a:pt x="1463" y="2132"/>
                </a:lnTo>
                <a:lnTo>
                  <a:pt x="1467" y="2132"/>
                </a:lnTo>
                <a:lnTo>
                  <a:pt x="1467" y="2132"/>
                </a:lnTo>
                <a:lnTo>
                  <a:pt x="1467" y="2132"/>
                </a:lnTo>
                <a:lnTo>
                  <a:pt x="1467" y="2132"/>
                </a:lnTo>
                <a:lnTo>
                  <a:pt x="1465" y="2132"/>
                </a:lnTo>
                <a:close/>
                <a:moveTo>
                  <a:pt x="1521" y="2373"/>
                </a:moveTo>
                <a:lnTo>
                  <a:pt x="1519" y="2373"/>
                </a:lnTo>
                <a:lnTo>
                  <a:pt x="1519" y="2373"/>
                </a:lnTo>
                <a:lnTo>
                  <a:pt x="1517" y="2373"/>
                </a:lnTo>
                <a:lnTo>
                  <a:pt x="1519" y="2375"/>
                </a:lnTo>
                <a:lnTo>
                  <a:pt x="1519" y="2375"/>
                </a:lnTo>
                <a:lnTo>
                  <a:pt x="1519" y="2375"/>
                </a:lnTo>
                <a:lnTo>
                  <a:pt x="1519" y="2375"/>
                </a:lnTo>
                <a:lnTo>
                  <a:pt x="1521" y="2375"/>
                </a:lnTo>
                <a:lnTo>
                  <a:pt x="1523" y="2373"/>
                </a:lnTo>
                <a:lnTo>
                  <a:pt x="1521" y="2373"/>
                </a:lnTo>
                <a:lnTo>
                  <a:pt x="1521" y="2373"/>
                </a:lnTo>
                <a:close/>
                <a:moveTo>
                  <a:pt x="1314" y="1642"/>
                </a:moveTo>
                <a:lnTo>
                  <a:pt x="1314" y="1642"/>
                </a:lnTo>
                <a:lnTo>
                  <a:pt x="1312" y="1642"/>
                </a:lnTo>
                <a:lnTo>
                  <a:pt x="1312" y="1642"/>
                </a:lnTo>
                <a:lnTo>
                  <a:pt x="1310" y="1644"/>
                </a:lnTo>
                <a:lnTo>
                  <a:pt x="1310" y="1644"/>
                </a:lnTo>
                <a:lnTo>
                  <a:pt x="1310" y="1644"/>
                </a:lnTo>
                <a:lnTo>
                  <a:pt x="1310" y="1644"/>
                </a:lnTo>
                <a:lnTo>
                  <a:pt x="1310" y="1644"/>
                </a:lnTo>
                <a:lnTo>
                  <a:pt x="1312" y="1644"/>
                </a:lnTo>
                <a:lnTo>
                  <a:pt x="1314" y="1644"/>
                </a:lnTo>
                <a:lnTo>
                  <a:pt x="1314" y="1642"/>
                </a:lnTo>
                <a:lnTo>
                  <a:pt x="1314" y="1642"/>
                </a:lnTo>
                <a:lnTo>
                  <a:pt x="1314" y="1642"/>
                </a:lnTo>
                <a:lnTo>
                  <a:pt x="1314" y="1642"/>
                </a:lnTo>
                <a:close/>
                <a:moveTo>
                  <a:pt x="1297" y="1648"/>
                </a:moveTo>
                <a:lnTo>
                  <a:pt x="1297" y="1648"/>
                </a:lnTo>
                <a:lnTo>
                  <a:pt x="1297" y="1650"/>
                </a:lnTo>
                <a:lnTo>
                  <a:pt x="1297" y="1650"/>
                </a:lnTo>
                <a:lnTo>
                  <a:pt x="1297" y="1650"/>
                </a:lnTo>
                <a:lnTo>
                  <a:pt x="1299" y="1650"/>
                </a:lnTo>
                <a:lnTo>
                  <a:pt x="1299" y="1650"/>
                </a:lnTo>
                <a:lnTo>
                  <a:pt x="1297" y="1648"/>
                </a:lnTo>
                <a:close/>
                <a:moveTo>
                  <a:pt x="893" y="1143"/>
                </a:moveTo>
                <a:lnTo>
                  <a:pt x="891" y="1141"/>
                </a:lnTo>
                <a:lnTo>
                  <a:pt x="891" y="1139"/>
                </a:lnTo>
                <a:lnTo>
                  <a:pt x="891" y="1139"/>
                </a:lnTo>
                <a:lnTo>
                  <a:pt x="891" y="1141"/>
                </a:lnTo>
                <a:lnTo>
                  <a:pt x="891" y="1143"/>
                </a:lnTo>
                <a:lnTo>
                  <a:pt x="893" y="1143"/>
                </a:lnTo>
                <a:lnTo>
                  <a:pt x="893" y="1143"/>
                </a:lnTo>
                <a:lnTo>
                  <a:pt x="893" y="1143"/>
                </a:lnTo>
                <a:close/>
                <a:moveTo>
                  <a:pt x="1293" y="1633"/>
                </a:moveTo>
                <a:lnTo>
                  <a:pt x="1293" y="1633"/>
                </a:lnTo>
                <a:lnTo>
                  <a:pt x="1291" y="1635"/>
                </a:lnTo>
                <a:lnTo>
                  <a:pt x="1293" y="1635"/>
                </a:lnTo>
                <a:lnTo>
                  <a:pt x="1295" y="1635"/>
                </a:lnTo>
                <a:lnTo>
                  <a:pt x="1295" y="1635"/>
                </a:lnTo>
                <a:lnTo>
                  <a:pt x="1295" y="1635"/>
                </a:lnTo>
                <a:lnTo>
                  <a:pt x="1295" y="1633"/>
                </a:lnTo>
                <a:lnTo>
                  <a:pt x="1293" y="1633"/>
                </a:lnTo>
                <a:close/>
                <a:moveTo>
                  <a:pt x="1425" y="1524"/>
                </a:moveTo>
                <a:lnTo>
                  <a:pt x="1425" y="1524"/>
                </a:lnTo>
                <a:lnTo>
                  <a:pt x="1425" y="1522"/>
                </a:lnTo>
                <a:lnTo>
                  <a:pt x="1423" y="1522"/>
                </a:lnTo>
                <a:lnTo>
                  <a:pt x="1423" y="1522"/>
                </a:lnTo>
                <a:lnTo>
                  <a:pt x="1423" y="1522"/>
                </a:lnTo>
                <a:lnTo>
                  <a:pt x="1423" y="1522"/>
                </a:lnTo>
                <a:lnTo>
                  <a:pt x="1423" y="1524"/>
                </a:lnTo>
                <a:lnTo>
                  <a:pt x="1423" y="1524"/>
                </a:lnTo>
                <a:lnTo>
                  <a:pt x="1423" y="1524"/>
                </a:lnTo>
                <a:lnTo>
                  <a:pt x="1425" y="1526"/>
                </a:lnTo>
                <a:lnTo>
                  <a:pt x="1425" y="1526"/>
                </a:lnTo>
                <a:lnTo>
                  <a:pt x="1425" y="1524"/>
                </a:lnTo>
                <a:lnTo>
                  <a:pt x="1425" y="1524"/>
                </a:lnTo>
                <a:close/>
                <a:moveTo>
                  <a:pt x="1465" y="1612"/>
                </a:moveTo>
                <a:lnTo>
                  <a:pt x="1465" y="1612"/>
                </a:lnTo>
                <a:lnTo>
                  <a:pt x="1463" y="1612"/>
                </a:lnTo>
                <a:lnTo>
                  <a:pt x="1465" y="1612"/>
                </a:lnTo>
                <a:lnTo>
                  <a:pt x="1465" y="1612"/>
                </a:lnTo>
                <a:lnTo>
                  <a:pt x="1465" y="1612"/>
                </a:lnTo>
                <a:close/>
                <a:moveTo>
                  <a:pt x="1320" y="1191"/>
                </a:moveTo>
                <a:lnTo>
                  <a:pt x="1320" y="1189"/>
                </a:lnTo>
                <a:lnTo>
                  <a:pt x="1320" y="1187"/>
                </a:lnTo>
                <a:lnTo>
                  <a:pt x="1320" y="1187"/>
                </a:lnTo>
                <a:lnTo>
                  <a:pt x="1320" y="1189"/>
                </a:lnTo>
                <a:lnTo>
                  <a:pt x="1320" y="1191"/>
                </a:lnTo>
                <a:lnTo>
                  <a:pt x="1320" y="1191"/>
                </a:lnTo>
                <a:close/>
                <a:moveTo>
                  <a:pt x="1905" y="1642"/>
                </a:moveTo>
                <a:lnTo>
                  <a:pt x="1905" y="1640"/>
                </a:lnTo>
                <a:lnTo>
                  <a:pt x="1907" y="1638"/>
                </a:lnTo>
                <a:lnTo>
                  <a:pt x="1907" y="1635"/>
                </a:lnTo>
                <a:lnTo>
                  <a:pt x="1907" y="1635"/>
                </a:lnTo>
                <a:lnTo>
                  <a:pt x="1907" y="1635"/>
                </a:lnTo>
                <a:lnTo>
                  <a:pt x="1905" y="1635"/>
                </a:lnTo>
                <a:lnTo>
                  <a:pt x="1905" y="1635"/>
                </a:lnTo>
                <a:lnTo>
                  <a:pt x="1900" y="1633"/>
                </a:lnTo>
                <a:lnTo>
                  <a:pt x="1896" y="1633"/>
                </a:lnTo>
                <a:lnTo>
                  <a:pt x="1894" y="1633"/>
                </a:lnTo>
                <a:lnTo>
                  <a:pt x="1894" y="1633"/>
                </a:lnTo>
                <a:lnTo>
                  <a:pt x="1892" y="1633"/>
                </a:lnTo>
                <a:lnTo>
                  <a:pt x="1890" y="1635"/>
                </a:lnTo>
                <a:lnTo>
                  <a:pt x="1888" y="1635"/>
                </a:lnTo>
                <a:lnTo>
                  <a:pt x="1879" y="1633"/>
                </a:lnTo>
                <a:lnTo>
                  <a:pt x="1877" y="1633"/>
                </a:lnTo>
                <a:lnTo>
                  <a:pt x="1873" y="1635"/>
                </a:lnTo>
                <a:lnTo>
                  <a:pt x="1873" y="1635"/>
                </a:lnTo>
                <a:lnTo>
                  <a:pt x="1873" y="1638"/>
                </a:lnTo>
                <a:lnTo>
                  <a:pt x="1873" y="1640"/>
                </a:lnTo>
                <a:lnTo>
                  <a:pt x="1873" y="1640"/>
                </a:lnTo>
                <a:lnTo>
                  <a:pt x="1873" y="1640"/>
                </a:lnTo>
                <a:lnTo>
                  <a:pt x="1871" y="1642"/>
                </a:lnTo>
                <a:lnTo>
                  <a:pt x="1871" y="1644"/>
                </a:lnTo>
                <a:lnTo>
                  <a:pt x="1871" y="1646"/>
                </a:lnTo>
                <a:lnTo>
                  <a:pt x="1873" y="1646"/>
                </a:lnTo>
                <a:lnTo>
                  <a:pt x="1875" y="1646"/>
                </a:lnTo>
                <a:lnTo>
                  <a:pt x="1875" y="1648"/>
                </a:lnTo>
                <a:lnTo>
                  <a:pt x="1875" y="1648"/>
                </a:lnTo>
                <a:lnTo>
                  <a:pt x="1875" y="1648"/>
                </a:lnTo>
                <a:lnTo>
                  <a:pt x="1873" y="1648"/>
                </a:lnTo>
                <a:lnTo>
                  <a:pt x="1873" y="1648"/>
                </a:lnTo>
                <a:lnTo>
                  <a:pt x="1873" y="1648"/>
                </a:lnTo>
                <a:lnTo>
                  <a:pt x="1873" y="1650"/>
                </a:lnTo>
                <a:lnTo>
                  <a:pt x="1873" y="1652"/>
                </a:lnTo>
                <a:lnTo>
                  <a:pt x="1875" y="1654"/>
                </a:lnTo>
                <a:lnTo>
                  <a:pt x="1875" y="1656"/>
                </a:lnTo>
                <a:lnTo>
                  <a:pt x="1875" y="1656"/>
                </a:lnTo>
                <a:lnTo>
                  <a:pt x="1877" y="1656"/>
                </a:lnTo>
                <a:lnTo>
                  <a:pt x="1877" y="1656"/>
                </a:lnTo>
                <a:lnTo>
                  <a:pt x="1882" y="1656"/>
                </a:lnTo>
                <a:lnTo>
                  <a:pt x="1882" y="1656"/>
                </a:lnTo>
                <a:lnTo>
                  <a:pt x="1884" y="1656"/>
                </a:lnTo>
                <a:lnTo>
                  <a:pt x="1884" y="1656"/>
                </a:lnTo>
                <a:lnTo>
                  <a:pt x="1886" y="1656"/>
                </a:lnTo>
                <a:lnTo>
                  <a:pt x="1888" y="1656"/>
                </a:lnTo>
                <a:lnTo>
                  <a:pt x="1888" y="1656"/>
                </a:lnTo>
                <a:lnTo>
                  <a:pt x="1890" y="1656"/>
                </a:lnTo>
                <a:lnTo>
                  <a:pt x="1890" y="1654"/>
                </a:lnTo>
                <a:lnTo>
                  <a:pt x="1890" y="1652"/>
                </a:lnTo>
                <a:lnTo>
                  <a:pt x="1892" y="1654"/>
                </a:lnTo>
                <a:lnTo>
                  <a:pt x="1892" y="1654"/>
                </a:lnTo>
                <a:lnTo>
                  <a:pt x="1894" y="1654"/>
                </a:lnTo>
                <a:lnTo>
                  <a:pt x="1894" y="1654"/>
                </a:lnTo>
                <a:lnTo>
                  <a:pt x="1894" y="1652"/>
                </a:lnTo>
                <a:lnTo>
                  <a:pt x="1896" y="1652"/>
                </a:lnTo>
                <a:lnTo>
                  <a:pt x="1896" y="1652"/>
                </a:lnTo>
                <a:lnTo>
                  <a:pt x="1896" y="1652"/>
                </a:lnTo>
                <a:lnTo>
                  <a:pt x="1898" y="1652"/>
                </a:lnTo>
                <a:lnTo>
                  <a:pt x="1898" y="1652"/>
                </a:lnTo>
                <a:lnTo>
                  <a:pt x="1900" y="1650"/>
                </a:lnTo>
                <a:lnTo>
                  <a:pt x="1900" y="1650"/>
                </a:lnTo>
                <a:lnTo>
                  <a:pt x="1900" y="1650"/>
                </a:lnTo>
                <a:lnTo>
                  <a:pt x="1900" y="1648"/>
                </a:lnTo>
                <a:lnTo>
                  <a:pt x="1900" y="1648"/>
                </a:lnTo>
                <a:lnTo>
                  <a:pt x="1903" y="1648"/>
                </a:lnTo>
                <a:lnTo>
                  <a:pt x="1903" y="1648"/>
                </a:lnTo>
                <a:lnTo>
                  <a:pt x="1903" y="1646"/>
                </a:lnTo>
                <a:lnTo>
                  <a:pt x="1905" y="1644"/>
                </a:lnTo>
                <a:lnTo>
                  <a:pt x="1905" y="1644"/>
                </a:lnTo>
                <a:lnTo>
                  <a:pt x="1905" y="1642"/>
                </a:lnTo>
                <a:lnTo>
                  <a:pt x="1905" y="1642"/>
                </a:lnTo>
                <a:lnTo>
                  <a:pt x="1905" y="1642"/>
                </a:lnTo>
                <a:lnTo>
                  <a:pt x="1905" y="1642"/>
                </a:lnTo>
                <a:close/>
                <a:moveTo>
                  <a:pt x="1322" y="1183"/>
                </a:moveTo>
                <a:lnTo>
                  <a:pt x="1324" y="1185"/>
                </a:lnTo>
                <a:lnTo>
                  <a:pt x="1324" y="1185"/>
                </a:lnTo>
                <a:lnTo>
                  <a:pt x="1324" y="1185"/>
                </a:lnTo>
                <a:lnTo>
                  <a:pt x="1324" y="1185"/>
                </a:lnTo>
                <a:lnTo>
                  <a:pt x="1322" y="1183"/>
                </a:lnTo>
                <a:lnTo>
                  <a:pt x="1322" y="1183"/>
                </a:lnTo>
                <a:close/>
                <a:moveTo>
                  <a:pt x="1320" y="1193"/>
                </a:moveTo>
                <a:lnTo>
                  <a:pt x="1320" y="1191"/>
                </a:lnTo>
                <a:lnTo>
                  <a:pt x="1320" y="1191"/>
                </a:lnTo>
                <a:lnTo>
                  <a:pt x="1320" y="1191"/>
                </a:lnTo>
                <a:lnTo>
                  <a:pt x="1320" y="1193"/>
                </a:lnTo>
                <a:lnTo>
                  <a:pt x="1320" y="1193"/>
                </a:lnTo>
                <a:close/>
                <a:moveTo>
                  <a:pt x="1316" y="1185"/>
                </a:moveTo>
                <a:lnTo>
                  <a:pt x="1314" y="1185"/>
                </a:lnTo>
                <a:lnTo>
                  <a:pt x="1314" y="1187"/>
                </a:lnTo>
                <a:lnTo>
                  <a:pt x="1314" y="1187"/>
                </a:lnTo>
                <a:lnTo>
                  <a:pt x="1314" y="1187"/>
                </a:lnTo>
                <a:lnTo>
                  <a:pt x="1314" y="1187"/>
                </a:lnTo>
                <a:lnTo>
                  <a:pt x="1316" y="1187"/>
                </a:lnTo>
                <a:lnTo>
                  <a:pt x="1316" y="1187"/>
                </a:lnTo>
                <a:lnTo>
                  <a:pt x="1316" y="1185"/>
                </a:lnTo>
                <a:lnTo>
                  <a:pt x="1316" y="1185"/>
                </a:lnTo>
                <a:close/>
                <a:moveTo>
                  <a:pt x="1349" y="1331"/>
                </a:moveTo>
                <a:lnTo>
                  <a:pt x="1347" y="1334"/>
                </a:lnTo>
                <a:lnTo>
                  <a:pt x="1347" y="1334"/>
                </a:lnTo>
                <a:lnTo>
                  <a:pt x="1347" y="1336"/>
                </a:lnTo>
                <a:lnTo>
                  <a:pt x="1347" y="1336"/>
                </a:lnTo>
                <a:lnTo>
                  <a:pt x="1349" y="1334"/>
                </a:lnTo>
                <a:lnTo>
                  <a:pt x="1351" y="1331"/>
                </a:lnTo>
                <a:lnTo>
                  <a:pt x="1351" y="1331"/>
                </a:lnTo>
                <a:lnTo>
                  <a:pt x="1349" y="1331"/>
                </a:lnTo>
                <a:lnTo>
                  <a:pt x="1349" y="1331"/>
                </a:lnTo>
                <a:close/>
                <a:moveTo>
                  <a:pt x="1362" y="1392"/>
                </a:moveTo>
                <a:lnTo>
                  <a:pt x="1362" y="1392"/>
                </a:lnTo>
                <a:lnTo>
                  <a:pt x="1362" y="1394"/>
                </a:lnTo>
                <a:lnTo>
                  <a:pt x="1364" y="1392"/>
                </a:lnTo>
                <a:lnTo>
                  <a:pt x="1364" y="1392"/>
                </a:lnTo>
                <a:lnTo>
                  <a:pt x="1364" y="1392"/>
                </a:lnTo>
                <a:lnTo>
                  <a:pt x="1364" y="1392"/>
                </a:lnTo>
                <a:lnTo>
                  <a:pt x="1362" y="1392"/>
                </a:lnTo>
                <a:close/>
                <a:moveTo>
                  <a:pt x="1280" y="1361"/>
                </a:moveTo>
                <a:lnTo>
                  <a:pt x="1280" y="1359"/>
                </a:lnTo>
                <a:lnTo>
                  <a:pt x="1282" y="1359"/>
                </a:lnTo>
                <a:lnTo>
                  <a:pt x="1282" y="1359"/>
                </a:lnTo>
                <a:lnTo>
                  <a:pt x="1280" y="1359"/>
                </a:lnTo>
                <a:lnTo>
                  <a:pt x="1278" y="1361"/>
                </a:lnTo>
                <a:lnTo>
                  <a:pt x="1278" y="1361"/>
                </a:lnTo>
                <a:lnTo>
                  <a:pt x="1280" y="1361"/>
                </a:lnTo>
                <a:close/>
                <a:moveTo>
                  <a:pt x="1354" y="1394"/>
                </a:moveTo>
                <a:lnTo>
                  <a:pt x="1354" y="1394"/>
                </a:lnTo>
                <a:lnTo>
                  <a:pt x="1354" y="1394"/>
                </a:lnTo>
                <a:lnTo>
                  <a:pt x="1356" y="1394"/>
                </a:lnTo>
                <a:lnTo>
                  <a:pt x="1358" y="1392"/>
                </a:lnTo>
                <a:lnTo>
                  <a:pt x="1358" y="1392"/>
                </a:lnTo>
                <a:lnTo>
                  <a:pt x="1356" y="1394"/>
                </a:lnTo>
                <a:lnTo>
                  <a:pt x="1354" y="1394"/>
                </a:lnTo>
                <a:close/>
                <a:moveTo>
                  <a:pt x="1351" y="1321"/>
                </a:moveTo>
                <a:lnTo>
                  <a:pt x="1351" y="1321"/>
                </a:lnTo>
                <a:lnTo>
                  <a:pt x="1351" y="1321"/>
                </a:lnTo>
                <a:lnTo>
                  <a:pt x="1351" y="1323"/>
                </a:lnTo>
                <a:lnTo>
                  <a:pt x="1351" y="1323"/>
                </a:lnTo>
                <a:lnTo>
                  <a:pt x="1351" y="1321"/>
                </a:lnTo>
                <a:lnTo>
                  <a:pt x="1351" y="1321"/>
                </a:lnTo>
                <a:lnTo>
                  <a:pt x="1351" y="1321"/>
                </a:lnTo>
                <a:close/>
                <a:moveTo>
                  <a:pt x="1427" y="1174"/>
                </a:moveTo>
                <a:lnTo>
                  <a:pt x="1427" y="1174"/>
                </a:lnTo>
                <a:lnTo>
                  <a:pt x="1427" y="1176"/>
                </a:lnTo>
                <a:lnTo>
                  <a:pt x="1429" y="1172"/>
                </a:lnTo>
                <a:lnTo>
                  <a:pt x="1427" y="1172"/>
                </a:lnTo>
                <a:lnTo>
                  <a:pt x="1427" y="1174"/>
                </a:lnTo>
                <a:close/>
                <a:moveTo>
                  <a:pt x="1335" y="1378"/>
                </a:moveTo>
                <a:lnTo>
                  <a:pt x="1335" y="1378"/>
                </a:lnTo>
                <a:lnTo>
                  <a:pt x="1337" y="1378"/>
                </a:lnTo>
                <a:lnTo>
                  <a:pt x="1335" y="1378"/>
                </a:lnTo>
                <a:lnTo>
                  <a:pt x="1335" y="1378"/>
                </a:lnTo>
                <a:lnTo>
                  <a:pt x="1335" y="1378"/>
                </a:lnTo>
                <a:lnTo>
                  <a:pt x="1335" y="1378"/>
                </a:lnTo>
                <a:lnTo>
                  <a:pt x="1335" y="1380"/>
                </a:lnTo>
                <a:lnTo>
                  <a:pt x="1335" y="1380"/>
                </a:lnTo>
                <a:lnTo>
                  <a:pt x="1335" y="1378"/>
                </a:lnTo>
                <a:close/>
                <a:moveTo>
                  <a:pt x="1335" y="1367"/>
                </a:moveTo>
                <a:lnTo>
                  <a:pt x="1335" y="1367"/>
                </a:lnTo>
                <a:lnTo>
                  <a:pt x="1333" y="1369"/>
                </a:lnTo>
                <a:lnTo>
                  <a:pt x="1333" y="1371"/>
                </a:lnTo>
                <a:lnTo>
                  <a:pt x="1333" y="1371"/>
                </a:lnTo>
                <a:lnTo>
                  <a:pt x="1333" y="1371"/>
                </a:lnTo>
                <a:lnTo>
                  <a:pt x="1335" y="1367"/>
                </a:lnTo>
                <a:lnTo>
                  <a:pt x="1335" y="1367"/>
                </a:lnTo>
                <a:close/>
                <a:moveTo>
                  <a:pt x="1196" y="1231"/>
                </a:moveTo>
                <a:lnTo>
                  <a:pt x="1196" y="1233"/>
                </a:lnTo>
                <a:lnTo>
                  <a:pt x="1196" y="1237"/>
                </a:lnTo>
                <a:lnTo>
                  <a:pt x="1199" y="1243"/>
                </a:lnTo>
                <a:lnTo>
                  <a:pt x="1201" y="1248"/>
                </a:lnTo>
                <a:lnTo>
                  <a:pt x="1201" y="1248"/>
                </a:lnTo>
                <a:lnTo>
                  <a:pt x="1199" y="1245"/>
                </a:lnTo>
                <a:lnTo>
                  <a:pt x="1196" y="1237"/>
                </a:lnTo>
                <a:lnTo>
                  <a:pt x="1196" y="1231"/>
                </a:lnTo>
                <a:close/>
                <a:moveTo>
                  <a:pt x="1877" y="1604"/>
                </a:moveTo>
                <a:lnTo>
                  <a:pt x="1879" y="1604"/>
                </a:lnTo>
                <a:lnTo>
                  <a:pt x="1879" y="1602"/>
                </a:lnTo>
                <a:lnTo>
                  <a:pt x="1877" y="1600"/>
                </a:lnTo>
                <a:lnTo>
                  <a:pt x="1877" y="1600"/>
                </a:lnTo>
                <a:lnTo>
                  <a:pt x="1877" y="1600"/>
                </a:lnTo>
                <a:lnTo>
                  <a:pt x="1875" y="1600"/>
                </a:lnTo>
                <a:lnTo>
                  <a:pt x="1875" y="1602"/>
                </a:lnTo>
                <a:lnTo>
                  <a:pt x="1877" y="1604"/>
                </a:lnTo>
                <a:lnTo>
                  <a:pt x="1877" y="1604"/>
                </a:lnTo>
                <a:close/>
                <a:moveTo>
                  <a:pt x="1209" y="1214"/>
                </a:moveTo>
                <a:lnTo>
                  <a:pt x="1207" y="1214"/>
                </a:lnTo>
                <a:lnTo>
                  <a:pt x="1207" y="1216"/>
                </a:lnTo>
                <a:lnTo>
                  <a:pt x="1205" y="1216"/>
                </a:lnTo>
                <a:lnTo>
                  <a:pt x="1207" y="1216"/>
                </a:lnTo>
                <a:lnTo>
                  <a:pt x="1209" y="1214"/>
                </a:lnTo>
                <a:lnTo>
                  <a:pt x="1211" y="1214"/>
                </a:lnTo>
                <a:lnTo>
                  <a:pt x="1211" y="1212"/>
                </a:lnTo>
                <a:lnTo>
                  <a:pt x="1211" y="1212"/>
                </a:lnTo>
                <a:lnTo>
                  <a:pt x="1211" y="1214"/>
                </a:lnTo>
                <a:lnTo>
                  <a:pt x="1209" y="1214"/>
                </a:lnTo>
                <a:close/>
                <a:moveTo>
                  <a:pt x="1201" y="1222"/>
                </a:moveTo>
                <a:lnTo>
                  <a:pt x="1199" y="1227"/>
                </a:lnTo>
                <a:lnTo>
                  <a:pt x="1196" y="1229"/>
                </a:lnTo>
                <a:lnTo>
                  <a:pt x="1196" y="1231"/>
                </a:lnTo>
                <a:lnTo>
                  <a:pt x="1196" y="1229"/>
                </a:lnTo>
                <a:lnTo>
                  <a:pt x="1199" y="1227"/>
                </a:lnTo>
                <a:lnTo>
                  <a:pt x="1201" y="1220"/>
                </a:lnTo>
                <a:lnTo>
                  <a:pt x="1201" y="1222"/>
                </a:lnTo>
                <a:close/>
                <a:moveTo>
                  <a:pt x="1278" y="1195"/>
                </a:moveTo>
                <a:lnTo>
                  <a:pt x="1278" y="1193"/>
                </a:lnTo>
                <a:lnTo>
                  <a:pt x="1278" y="1193"/>
                </a:lnTo>
                <a:lnTo>
                  <a:pt x="1276" y="1193"/>
                </a:lnTo>
                <a:lnTo>
                  <a:pt x="1276" y="1193"/>
                </a:lnTo>
                <a:lnTo>
                  <a:pt x="1274" y="1193"/>
                </a:lnTo>
                <a:lnTo>
                  <a:pt x="1274" y="1193"/>
                </a:lnTo>
                <a:lnTo>
                  <a:pt x="1278" y="1195"/>
                </a:lnTo>
                <a:lnTo>
                  <a:pt x="1278" y="1195"/>
                </a:lnTo>
                <a:lnTo>
                  <a:pt x="1278" y="1195"/>
                </a:lnTo>
                <a:lnTo>
                  <a:pt x="1278" y="1195"/>
                </a:lnTo>
                <a:close/>
                <a:moveTo>
                  <a:pt x="1234" y="1199"/>
                </a:moveTo>
                <a:lnTo>
                  <a:pt x="1230" y="1201"/>
                </a:lnTo>
                <a:lnTo>
                  <a:pt x="1230" y="1201"/>
                </a:lnTo>
                <a:lnTo>
                  <a:pt x="1234" y="1199"/>
                </a:lnTo>
                <a:lnTo>
                  <a:pt x="1234" y="1197"/>
                </a:lnTo>
                <a:lnTo>
                  <a:pt x="1234" y="1197"/>
                </a:lnTo>
                <a:lnTo>
                  <a:pt x="1234" y="1199"/>
                </a:lnTo>
                <a:close/>
                <a:moveTo>
                  <a:pt x="1203" y="1218"/>
                </a:moveTo>
                <a:lnTo>
                  <a:pt x="1203" y="1218"/>
                </a:lnTo>
                <a:lnTo>
                  <a:pt x="1203" y="1220"/>
                </a:lnTo>
                <a:lnTo>
                  <a:pt x="1203" y="1220"/>
                </a:lnTo>
                <a:lnTo>
                  <a:pt x="1203" y="1218"/>
                </a:lnTo>
                <a:lnTo>
                  <a:pt x="1205" y="1218"/>
                </a:lnTo>
                <a:lnTo>
                  <a:pt x="1205" y="1216"/>
                </a:lnTo>
                <a:lnTo>
                  <a:pt x="1205" y="1216"/>
                </a:lnTo>
                <a:lnTo>
                  <a:pt x="1203" y="1218"/>
                </a:lnTo>
                <a:close/>
                <a:moveTo>
                  <a:pt x="1328" y="1183"/>
                </a:moveTo>
                <a:lnTo>
                  <a:pt x="1328" y="1183"/>
                </a:lnTo>
                <a:lnTo>
                  <a:pt x="1328" y="1185"/>
                </a:lnTo>
                <a:lnTo>
                  <a:pt x="1331" y="1185"/>
                </a:lnTo>
                <a:lnTo>
                  <a:pt x="1333" y="1183"/>
                </a:lnTo>
                <a:lnTo>
                  <a:pt x="1331" y="1183"/>
                </a:lnTo>
                <a:lnTo>
                  <a:pt x="1328" y="1183"/>
                </a:lnTo>
                <a:close/>
                <a:moveTo>
                  <a:pt x="1444" y="1224"/>
                </a:moveTo>
                <a:lnTo>
                  <a:pt x="1444" y="1222"/>
                </a:lnTo>
                <a:lnTo>
                  <a:pt x="1442" y="1220"/>
                </a:lnTo>
                <a:lnTo>
                  <a:pt x="1444" y="1224"/>
                </a:lnTo>
                <a:lnTo>
                  <a:pt x="1446" y="1229"/>
                </a:lnTo>
                <a:lnTo>
                  <a:pt x="1446" y="1231"/>
                </a:lnTo>
                <a:lnTo>
                  <a:pt x="1446" y="1231"/>
                </a:lnTo>
                <a:lnTo>
                  <a:pt x="1444" y="1224"/>
                </a:lnTo>
                <a:close/>
                <a:moveTo>
                  <a:pt x="1540" y="1325"/>
                </a:moveTo>
                <a:lnTo>
                  <a:pt x="1540" y="1327"/>
                </a:lnTo>
                <a:lnTo>
                  <a:pt x="1544" y="1325"/>
                </a:lnTo>
                <a:lnTo>
                  <a:pt x="1548" y="1325"/>
                </a:lnTo>
                <a:lnTo>
                  <a:pt x="1548" y="1323"/>
                </a:lnTo>
                <a:lnTo>
                  <a:pt x="1551" y="1323"/>
                </a:lnTo>
                <a:lnTo>
                  <a:pt x="1551" y="1321"/>
                </a:lnTo>
                <a:lnTo>
                  <a:pt x="1548" y="1321"/>
                </a:lnTo>
                <a:lnTo>
                  <a:pt x="1548" y="1323"/>
                </a:lnTo>
                <a:lnTo>
                  <a:pt x="1546" y="1323"/>
                </a:lnTo>
                <a:lnTo>
                  <a:pt x="1546" y="1323"/>
                </a:lnTo>
                <a:lnTo>
                  <a:pt x="1544" y="1323"/>
                </a:lnTo>
                <a:lnTo>
                  <a:pt x="1542" y="1323"/>
                </a:lnTo>
                <a:lnTo>
                  <a:pt x="1542" y="1323"/>
                </a:lnTo>
                <a:lnTo>
                  <a:pt x="1540" y="1323"/>
                </a:lnTo>
                <a:lnTo>
                  <a:pt x="1540" y="1323"/>
                </a:lnTo>
                <a:lnTo>
                  <a:pt x="1540" y="1325"/>
                </a:lnTo>
                <a:lnTo>
                  <a:pt x="1540" y="1325"/>
                </a:lnTo>
                <a:lnTo>
                  <a:pt x="1540" y="1325"/>
                </a:lnTo>
                <a:close/>
                <a:moveTo>
                  <a:pt x="1553" y="1359"/>
                </a:moveTo>
                <a:lnTo>
                  <a:pt x="1551" y="1357"/>
                </a:lnTo>
                <a:lnTo>
                  <a:pt x="1548" y="1357"/>
                </a:lnTo>
                <a:lnTo>
                  <a:pt x="1548" y="1357"/>
                </a:lnTo>
                <a:lnTo>
                  <a:pt x="1546" y="1357"/>
                </a:lnTo>
                <a:lnTo>
                  <a:pt x="1546" y="1357"/>
                </a:lnTo>
                <a:lnTo>
                  <a:pt x="1548" y="1359"/>
                </a:lnTo>
                <a:lnTo>
                  <a:pt x="1553" y="1359"/>
                </a:lnTo>
                <a:lnTo>
                  <a:pt x="1553" y="1359"/>
                </a:lnTo>
                <a:close/>
                <a:moveTo>
                  <a:pt x="1551" y="1317"/>
                </a:moveTo>
                <a:lnTo>
                  <a:pt x="1548" y="1317"/>
                </a:lnTo>
                <a:lnTo>
                  <a:pt x="1548" y="1319"/>
                </a:lnTo>
                <a:lnTo>
                  <a:pt x="1551" y="1317"/>
                </a:lnTo>
                <a:lnTo>
                  <a:pt x="1551" y="1317"/>
                </a:lnTo>
                <a:close/>
                <a:moveTo>
                  <a:pt x="1559" y="1313"/>
                </a:moveTo>
                <a:lnTo>
                  <a:pt x="1559" y="1313"/>
                </a:lnTo>
                <a:lnTo>
                  <a:pt x="1559" y="1315"/>
                </a:lnTo>
                <a:lnTo>
                  <a:pt x="1561" y="1315"/>
                </a:lnTo>
                <a:lnTo>
                  <a:pt x="1561" y="1315"/>
                </a:lnTo>
                <a:lnTo>
                  <a:pt x="1561" y="1313"/>
                </a:lnTo>
                <a:lnTo>
                  <a:pt x="1563" y="1313"/>
                </a:lnTo>
                <a:lnTo>
                  <a:pt x="1563" y="1313"/>
                </a:lnTo>
                <a:lnTo>
                  <a:pt x="1561" y="1313"/>
                </a:lnTo>
                <a:lnTo>
                  <a:pt x="1559" y="1313"/>
                </a:lnTo>
                <a:close/>
                <a:moveTo>
                  <a:pt x="1553" y="1340"/>
                </a:moveTo>
                <a:lnTo>
                  <a:pt x="1553" y="1340"/>
                </a:lnTo>
                <a:lnTo>
                  <a:pt x="1555" y="1340"/>
                </a:lnTo>
                <a:lnTo>
                  <a:pt x="1555" y="1340"/>
                </a:lnTo>
                <a:lnTo>
                  <a:pt x="1555" y="1340"/>
                </a:lnTo>
                <a:lnTo>
                  <a:pt x="1555" y="1340"/>
                </a:lnTo>
                <a:lnTo>
                  <a:pt x="1553" y="1340"/>
                </a:lnTo>
                <a:lnTo>
                  <a:pt x="1553" y="1340"/>
                </a:lnTo>
                <a:lnTo>
                  <a:pt x="1551" y="1340"/>
                </a:lnTo>
                <a:lnTo>
                  <a:pt x="1551" y="1340"/>
                </a:lnTo>
                <a:lnTo>
                  <a:pt x="1553" y="1340"/>
                </a:lnTo>
                <a:lnTo>
                  <a:pt x="1553" y="1340"/>
                </a:lnTo>
                <a:close/>
                <a:moveTo>
                  <a:pt x="1534" y="1030"/>
                </a:moveTo>
                <a:lnTo>
                  <a:pt x="1532" y="1032"/>
                </a:lnTo>
                <a:lnTo>
                  <a:pt x="1532" y="1032"/>
                </a:lnTo>
                <a:lnTo>
                  <a:pt x="1534" y="1030"/>
                </a:lnTo>
                <a:lnTo>
                  <a:pt x="1534" y="1030"/>
                </a:lnTo>
                <a:close/>
                <a:moveTo>
                  <a:pt x="1536" y="1304"/>
                </a:moveTo>
                <a:lnTo>
                  <a:pt x="1536" y="1304"/>
                </a:lnTo>
                <a:lnTo>
                  <a:pt x="1536" y="1304"/>
                </a:lnTo>
                <a:lnTo>
                  <a:pt x="1534" y="1306"/>
                </a:lnTo>
                <a:lnTo>
                  <a:pt x="1532" y="1306"/>
                </a:lnTo>
                <a:lnTo>
                  <a:pt x="1532" y="1308"/>
                </a:lnTo>
                <a:lnTo>
                  <a:pt x="1532" y="1306"/>
                </a:lnTo>
                <a:lnTo>
                  <a:pt x="1534" y="1306"/>
                </a:lnTo>
                <a:lnTo>
                  <a:pt x="1536" y="1304"/>
                </a:lnTo>
                <a:lnTo>
                  <a:pt x="1538" y="1302"/>
                </a:lnTo>
                <a:lnTo>
                  <a:pt x="1538" y="1300"/>
                </a:lnTo>
                <a:lnTo>
                  <a:pt x="1538" y="1300"/>
                </a:lnTo>
                <a:lnTo>
                  <a:pt x="1536" y="1300"/>
                </a:lnTo>
                <a:lnTo>
                  <a:pt x="1536" y="1300"/>
                </a:lnTo>
                <a:lnTo>
                  <a:pt x="1536" y="1300"/>
                </a:lnTo>
                <a:lnTo>
                  <a:pt x="1536" y="1302"/>
                </a:lnTo>
                <a:lnTo>
                  <a:pt x="1538" y="1302"/>
                </a:lnTo>
                <a:lnTo>
                  <a:pt x="1536" y="1302"/>
                </a:lnTo>
                <a:lnTo>
                  <a:pt x="1536" y="1304"/>
                </a:lnTo>
                <a:close/>
                <a:moveTo>
                  <a:pt x="1559" y="1006"/>
                </a:moveTo>
                <a:lnTo>
                  <a:pt x="1561" y="1004"/>
                </a:lnTo>
                <a:lnTo>
                  <a:pt x="1559" y="1004"/>
                </a:lnTo>
                <a:lnTo>
                  <a:pt x="1557" y="1006"/>
                </a:lnTo>
                <a:lnTo>
                  <a:pt x="1555" y="1009"/>
                </a:lnTo>
                <a:lnTo>
                  <a:pt x="1553" y="1009"/>
                </a:lnTo>
                <a:lnTo>
                  <a:pt x="1551" y="1009"/>
                </a:lnTo>
                <a:lnTo>
                  <a:pt x="1548" y="1009"/>
                </a:lnTo>
                <a:lnTo>
                  <a:pt x="1548" y="1009"/>
                </a:lnTo>
                <a:lnTo>
                  <a:pt x="1546" y="1009"/>
                </a:lnTo>
                <a:lnTo>
                  <a:pt x="1544" y="1009"/>
                </a:lnTo>
                <a:lnTo>
                  <a:pt x="1544" y="1009"/>
                </a:lnTo>
                <a:lnTo>
                  <a:pt x="1544" y="1009"/>
                </a:lnTo>
                <a:lnTo>
                  <a:pt x="1542" y="1009"/>
                </a:lnTo>
                <a:lnTo>
                  <a:pt x="1542" y="1009"/>
                </a:lnTo>
                <a:lnTo>
                  <a:pt x="1542" y="1009"/>
                </a:lnTo>
                <a:lnTo>
                  <a:pt x="1540" y="1009"/>
                </a:lnTo>
                <a:lnTo>
                  <a:pt x="1540" y="1011"/>
                </a:lnTo>
                <a:lnTo>
                  <a:pt x="1540" y="1011"/>
                </a:lnTo>
                <a:lnTo>
                  <a:pt x="1540" y="1011"/>
                </a:lnTo>
                <a:lnTo>
                  <a:pt x="1538" y="1011"/>
                </a:lnTo>
                <a:lnTo>
                  <a:pt x="1536" y="1013"/>
                </a:lnTo>
                <a:lnTo>
                  <a:pt x="1536" y="1013"/>
                </a:lnTo>
                <a:lnTo>
                  <a:pt x="1536" y="1013"/>
                </a:lnTo>
                <a:lnTo>
                  <a:pt x="1536" y="1015"/>
                </a:lnTo>
                <a:lnTo>
                  <a:pt x="1536" y="1015"/>
                </a:lnTo>
                <a:lnTo>
                  <a:pt x="1538" y="1013"/>
                </a:lnTo>
                <a:lnTo>
                  <a:pt x="1538" y="1013"/>
                </a:lnTo>
                <a:lnTo>
                  <a:pt x="1538" y="1013"/>
                </a:lnTo>
                <a:lnTo>
                  <a:pt x="1538" y="1015"/>
                </a:lnTo>
                <a:lnTo>
                  <a:pt x="1538" y="1015"/>
                </a:lnTo>
                <a:lnTo>
                  <a:pt x="1540" y="1015"/>
                </a:lnTo>
                <a:lnTo>
                  <a:pt x="1542" y="1015"/>
                </a:lnTo>
                <a:lnTo>
                  <a:pt x="1546" y="1013"/>
                </a:lnTo>
                <a:lnTo>
                  <a:pt x="1546" y="1013"/>
                </a:lnTo>
                <a:lnTo>
                  <a:pt x="1546" y="1013"/>
                </a:lnTo>
                <a:lnTo>
                  <a:pt x="1553" y="1011"/>
                </a:lnTo>
                <a:lnTo>
                  <a:pt x="1555" y="1011"/>
                </a:lnTo>
                <a:lnTo>
                  <a:pt x="1557" y="1011"/>
                </a:lnTo>
                <a:lnTo>
                  <a:pt x="1559" y="1011"/>
                </a:lnTo>
                <a:lnTo>
                  <a:pt x="1559" y="1009"/>
                </a:lnTo>
                <a:lnTo>
                  <a:pt x="1565" y="1006"/>
                </a:lnTo>
                <a:lnTo>
                  <a:pt x="1565" y="1006"/>
                </a:lnTo>
                <a:lnTo>
                  <a:pt x="1563" y="1006"/>
                </a:lnTo>
                <a:lnTo>
                  <a:pt x="1563" y="1006"/>
                </a:lnTo>
                <a:lnTo>
                  <a:pt x="1561" y="1006"/>
                </a:lnTo>
                <a:lnTo>
                  <a:pt x="1561" y="1006"/>
                </a:lnTo>
                <a:lnTo>
                  <a:pt x="1559" y="1009"/>
                </a:lnTo>
                <a:lnTo>
                  <a:pt x="1559" y="1009"/>
                </a:lnTo>
                <a:lnTo>
                  <a:pt x="1557" y="1009"/>
                </a:lnTo>
                <a:lnTo>
                  <a:pt x="1557" y="1009"/>
                </a:lnTo>
                <a:lnTo>
                  <a:pt x="1557" y="1009"/>
                </a:lnTo>
                <a:lnTo>
                  <a:pt x="1559" y="1006"/>
                </a:lnTo>
                <a:close/>
                <a:moveTo>
                  <a:pt x="1565" y="1310"/>
                </a:moveTo>
                <a:lnTo>
                  <a:pt x="1565" y="1313"/>
                </a:lnTo>
                <a:lnTo>
                  <a:pt x="1565" y="1313"/>
                </a:lnTo>
                <a:lnTo>
                  <a:pt x="1565" y="1313"/>
                </a:lnTo>
                <a:lnTo>
                  <a:pt x="1565" y="1313"/>
                </a:lnTo>
                <a:lnTo>
                  <a:pt x="1567" y="1313"/>
                </a:lnTo>
                <a:lnTo>
                  <a:pt x="1565" y="1313"/>
                </a:lnTo>
                <a:lnTo>
                  <a:pt x="1565" y="1310"/>
                </a:lnTo>
                <a:lnTo>
                  <a:pt x="1565" y="1310"/>
                </a:lnTo>
                <a:lnTo>
                  <a:pt x="1565" y="1310"/>
                </a:lnTo>
                <a:close/>
                <a:moveTo>
                  <a:pt x="1551" y="1304"/>
                </a:moveTo>
                <a:lnTo>
                  <a:pt x="1553" y="1304"/>
                </a:lnTo>
                <a:lnTo>
                  <a:pt x="1553" y="1306"/>
                </a:lnTo>
                <a:lnTo>
                  <a:pt x="1555" y="1306"/>
                </a:lnTo>
                <a:lnTo>
                  <a:pt x="1553" y="1304"/>
                </a:lnTo>
                <a:lnTo>
                  <a:pt x="1553" y="1304"/>
                </a:lnTo>
                <a:lnTo>
                  <a:pt x="1551" y="1304"/>
                </a:lnTo>
                <a:lnTo>
                  <a:pt x="1551" y="1304"/>
                </a:lnTo>
                <a:lnTo>
                  <a:pt x="1551" y="1304"/>
                </a:lnTo>
                <a:lnTo>
                  <a:pt x="1548" y="1304"/>
                </a:lnTo>
                <a:lnTo>
                  <a:pt x="1548" y="1304"/>
                </a:lnTo>
                <a:lnTo>
                  <a:pt x="1548" y="1304"/>
                </a:lnTo>
                <a:lnTo>
                  <a:pt x="1551" y="1304"/>
                </a:lnTo>
                <a:close/>
                <a:moveTo>
                  <a:pt x="1618" y="1455"/>
                </a:moveTo>
                <a:lnTo>
                  <a:pt x="1618" y="1455"/>
                </a:lnTo>
                <a:lnTo>
                  <a:pt x="1618" y="1457"/>
                </a:lnTo>
                <a:lnTo>
                  <a:pt x="1620" y="1457"/>
                </a:lnTo>
                <a:lnTo>
                  <a:pt x="1620" y="1455"/>
                </a:lnTo>
                <a:lnTo>
                  <a:pt x="1620" y="1455"/>
                </a:lnTo>
                <a:lnTo>
                  <a:pt x="1618" y="1453"/>
                </a:lnTo>
                <a:lnTo>
                  <a:pt x="1618" y="1455"/>
                </a:lnTo>
                <a:lnTo>
                  <a:pt x="1618" y="1455"/>
                </a:lnTo>
                <a:lnTo>
                  <a:pt x="1618" y="1455"/>
                </a:lnTo>
                <a:close/>
                <a:moveTo>
                  <a:pt x="1620" y="950"/>
                </a:moveTo>
                <a:lnTo>
                  <a:pt x="1620" y="948"/>
                </a:lnTo>
                <a:lnTo>
                  <a:pt x="1618" y="948"/>
                </a:lnTo>
                <a:lnTo>
                  <a:pt x="1618" y="948"/>
                </a:lnTo>
                <a:lnTo>
                  <a:pt x="1618" y="950"/>
                </a:lnTo>
                <a:lnTo>
                  <a:pt x="1618" y="950"/>
                </a:lnTo>
                <a:lnTo>
                  <a:pt x="1618" y="950"/>
                </a:lnTo>
                <a:lnTo>
                  <a:pt x="1618" y="952"/>
                </a:lnTo>
                <a:lnTo>
                  <a:pt x="1618" y="950"/>
                </a:lnTo>
                <a:lnTo>
                  <a:pt x="1618" y="950"/>
                </a:lnTo>
                <a:lnTo>
                  <a:pt x="1620" y="950"/>
                </a:lnTo>
                <a:lnTo>
                  <a:pt x="1620" y="950"/>
                </a:lnTo>
                <a:lnTo>
                  <a:pt x="1620" y="950"/>
                </a:lnTo>
                <a:close/>
                <a:moveTo>
                  <a:pt x="1613" y="952"/>
                </a:moveTo>
                <a:lnTo>
                  <a:pt x="1613" y="952"/>
                </a:lnTo>
                <a:lnTo>
                  <a:pt x="1613" y="952"/>
                </a:lnTo>
                <a:lnTo>
                  <a:pt x="1613" y="952"/>
                </a:lnTo>
                <a:lnTo>
                  <a:pt x="1613" y="952"/>
                </a:lnTo>
                <a:lnTo>
                  <a:pt x="1613" y="952"/>
                </a:lnTo>
                <a:lnTo>
                  <a:pt x="1613" y="952"/>
                </a:lnTo>
                <a:lnTo>
                  <a:pt x="1613" y="952"/>
                </a:lnTo>
                <a:close/>
                <a:moveTo>
                  <a:pt x="1532" y="1298"/>
                </a:moveTo>
                <a:lnTo>
                  <a:pt x="1532" y="1298"/>
                </a:lnTo>
                <a:lnTo>
                  <a:pt x="1532" y="1300"/>
                </a:lnTo>
                <a:lnTo>
                  <a:pt x="1532" y="1300"/>
                </a:lnTo>
                <a:lnTo>
                  <a:pt x="1534" y="1300"/>
                </a:lnTo>
                <a:lnTo>
                  <a:pt x="1536" y="1300"/>
                </a:lnTo>
                <a:lnTo>
                  <a:pt x="1534" y="1300"/>
                </a:lnTo>
                <a:lnTo>
                  <a:pt x="1534" y="1298"/>
                </a:lnTo>
                <a:lnTo>
                  <a:pt x="1532" y="1298"/>
                </a:lnTo>
                <a:lnTo>
                  <a:pt x="1532" y="1298"/>
                </a:lnTo>
                <a:lnTo>
                  <a:pt x="1532" y="1298"/>
                </a:lnTo>
                <a:close/>
                <a:moveTo>
                  <a:pt x="1586" y="1000"/>
                </a:moveTo>
                <a:lnTo>
                  <a:pt x="1586" y="1000"/>
                </a:lnTo>
                <a:lnTo>
                  <a:pt x="1584" y="1000"/>
                </a:lnTo>
                <a:lnTo>
                  <a:pt x="1584" y="1000"/>
                </a:lnTo>
                <a:lnTo>
                  <a:pt x="1582" y="1000"/>
                </a:lnTo>
                <a:lnTo>
                  <a:pt x="1582" y="1002"/>
                </a:lnTo>
                <a:lnTo>
                  <a:pt x="1582" y="1002"/>
                </a:lnTo>
                <a:lnTo>
                  <a:pt x="1586" y="1000"/>
                </a:lnTo>
                <a:close/>
                <a:moveTo>
                  <a:pt x="1574" y="998"/>
                </a:moveTo>
                <a:lnTo>
                  <a:pt x="1574" y="998"/>
                </a:lnTo>
                <a:lnTo>
                  <a:pt x="1574" y="998"/>
                </a:lnTo>
                <a:lnTo>
                  <a:pt x="1574" y="998"/>
                </a:lnTo>
                <a:lnTo>
                  <a:pt x="1574" y="1000"/>
                </a:lnTo>
                <a:lnTo>
                  <a:pt x="1574" y="1000"/>
                </a:lnTo>
                <a:lnTo>
                  <a:pt x="1574" y="998"/>
                </a:lnTo>
                <a:close/>
                <a:moveTo>
                  <a:pt x="1576" y="996"/>
                </a:moveTo>
                <a:lnTo>
                  <a:pt x="1576" y="996"/>
                </a:lnTo>
                <a:lnTo>
                  <a:pt x="1576" y="996"/>
                </a:lnTo>
                <a:lnTo>
                  <a:pt x="1576" y="998"/>
                </a:lnTo>
                <a:lnTo>
                  <a:pt x="1574" y="998"/>
                </a:lnTo>
                <a:lnTo>
                  <a:pt x="1574" y="1000"/>
                </a:lnTo>
                <a:lnTo>
                  <a:pt x="1576" y="1000"/>
                </a:lnTo>
                <a:lnTo>
                  <a:pt x="1576" y="1000"/>
                </a:lnTo>
                <a:lnTo>
                  <a:pt x="1576" y="996"/>
                </a:lnTo>
                <a:close/>
                <a:moveTo>
                  <a:pt x="1569" y="1313"/>
                </a:moveTo>
                <a:lnTo>
                  <a:pt x="1569" y="1315"/>
                </a:lnTo>
                <a:lnTo>
                  <a:pt x="1569" y="1315"/>
                </a:lnTo>
                <a:lnTo>
                  <a:pt x="1569" y="1313"/>
                </a:lnTo>
                <a:lnTo>
                  <a:pt x="1569" y="1313"/>
                </a:lnTo>
                <a:lnTo>
                  <a:pt x="1567" y="1313"/>
                </a:lnTo>
                <a:lnTo>
                  <a:pt x="1567" y="1313"/>
                </a:lnTo>
                <a:lnTo>
                  <a:pt x="1567" y="1313"/>
                </a:lnTo>
                <a:lnTo>
                  <a:pt x="1569" y="1313"/>
                </a:lnTo>
                <a:close/>
                <a:moveTo>
                  <a:pt x="1595" y="1002"/>
                </a:moveTo>
                <a:lnTo>
                  <a:pt x="1595" y="1002"/>
                </a:lnTo>
                <a:lnTo>
                  <a:pt x="1592" y="1000"/>
                </a:lnTo>
                <a:lnTo>
                  <a:pt x="1592" y="1000"/>
                </a:lnTo>
                <a:lnTo>
                  <a:pt x="1592" y="1002"/>
                </a:lnTo>
                <a:lnTo>
                  <a:pt x="1592" y="1002"/>
                </a:lnTo>
                <a:lnTo>
                  <a:pt x="1590" y="1002"/>
                </a:lnTo>
                <a:lnTo>
                  <a:pt x="1592" y="1002"/>
                </a:lnTo>
                <a:lnTo>
                  <a:pt x="1595" y="1002"/>
                </a:lnTo>
                <a:close/>
                <a:moveTo>
                  <a:pt x="1534" y="1015"/>
                </a:moveTo>
                <a:lnTo>
                  <a:pt x="1532" y="1015"/>
                </a:lnTo>
                <a:lnTo>
                  <a:pt x="1534" y="1015"/>
                </a:lnTo>
                <a:lnTo>
                  <a:pt x="1534" y="1015"/>
                </a:lnTo>
                <a:lnTo>
                  <a:pt x="1534" y="1015"/>
                </a:lnTo>
                <a:lnTo>
                  <a:pt x="1534" y="1015"/>
                </a:lnTo>
                <a:lnTo>
                  <a:pt x="1534" y="1013"/>
                </a:lnTo>
                <a:lnTo>
                  <a:pt x="1534" y="1013"/>
                </a:lnTo>
                <a:lnTo>
                  <a:pt x="1534" y="1015"/>
                </a:lnTo>
                <a:close/>
                <a:moveTo>
                  <a:pt x="2334" y="174"/>
                </a:moveTo>
                <a:lnTo>
                  <a:pt x="2332" y="174"/>
                </a:lnTo>
                <a:lnTo>
                  <a:pt x="2330" y="174"/>
                </a:lnTo>
                <a:lnTo>
                  <a:pt x="2328" y="176"/>
                </a:lnTo>
                <a:lnTo>
                  <a:pt x="2328" y="183"/>
                </a:lnTo>
                <a:lnTo>
                  <a:pt x="2330" y="187"/>
                </a:lnTo>
                <a:lnTo>
                  <a:pt x="2330" y="189"/>
                </a:lnTo>
                <a:lnTo>
                  <a:pt x="2332" y="189"/>
                </a:lnTo>
                <a:lnTo>
                  <a:pt x="2334" y="185"/>
                </a:lnTo>
                <a:lnTo>
                  <a:pt x="2334" y="180"/>
                </a:lnTo>
                <a:lnTo>
                  <a:pt x="2334" y="176"/>
                </a:lnTo>
                <a:lnTo>
                  <a:pt x="2334" y="174"/>
                </a:lnTo>
                <a:close/>
                <a:moveTo>
                  <a:pt x="2343" y="277"/>
                </a:moveTo>
                <a:lnTo>
                  <a:pt x="2353" y="277"/>
                </a:lnTo>
                <a:lnTo>
                  <a:pt x="2355" y="277"/>
                </a:lnTo>
                <a:lnTo>
                  <a:pt x="2355" y="273"/>
                </a:lnTo>
                <a:lnTo>
                  <a:pt x="2351" y="273"/>
                </a:lnTo>
                <a:lnTo>
                  <a:pt x="2349" y="271"/>
                </a:lnTo>
                <a:lnTo>
                  <a:pt x="2349" y="269"/>
                </a:lnTo>
                <a:lnTo>
                  <a:pt x="2347" y="266"/>
                </a:lnTo>
                <a:lnTo>
                  <a:pt x="2345" y="266"/>
                </a:lnTo>
                <a:lnTo>
                  <a:pt x="2340" y="269"/>
                </a:lnTo>
                <a:lnTo>
                  <a:pt x="2338" y="266"/>
                </a:lnTo>
                <a:lnTo>
                  <a:pt x="2334" y="269"/>
                </a:lnTo>
                <a:lnTo>
                  <a:pt x="2334" y="271"/>
                </a:lnTo>
                <a:lnTo>
                  <a:pt x="2334" y="275"/>
                </a:lnTo>
                <a:lnTo>
                  <a:pt x="2336" y="277"/>
                </a:lnTo>
                <a:lnTo>
                  <a:pt x="2343" y="277"/>
                </a:lnTo>
                <a:close/>
                <a:moveTo>
                  <a:pt x="2338" y="248"/>
                </a:moveTo>
                <a:lnTo>
                  <a:pt x="2338" y="237"/>
                </a:lnTo>
                <a:lnTo>
                  <a:pt x="2336" y="229"/>
                </a:lnTo>
                <a:lnTo>
                  <a:pt x="2334" y="227"/>
                </a:lnTo>
                <a:lnTo>
                  <a:pt x="2332" y="227"/>
                </a:lnTo>
                <a:lnTo>
                  <a:pt x="2332" y="231"/>
                </a:lnTo>
                <a:lnTo>
                  <a:pt x="2332" y="235"/>
                </a:lnTo>
                <a:lnTo>
                  <a:pt x="2336" y="248"/>
                </a:lnTo>
                <a:lnTo>
                  <a:pt x="2338" y="248"/>
                </a:lnTo>
                <a:close/>
                <a:moveTo>
                  <a:pt x="2347" y="134"/>
                </a:moveTo>
                <a:lnTo>
                  <a:pt x="2353" y="130"/>
                </a:lnTo>
                <a:lnTo>
                  <a:pt x="2355" y="126"/>
                </a:lnTo>
                <a:lnTo>
                  <a:pt x="2355" y="124"/>
                </a:lnTo>
                <a:lnTo>
                  <a:pt x="2347" y="122"/>
                </a:lnTo>
                <a:lnTo>
                  <a:pt x="2338" y="124"/>
                </a:lnTo>
                <a:lnTo>
                  <a:pt x="2332" y="126"/>
                </a:lnTo>
                <a:lnTo>
                  <a:pt x="2330" y="128"/>
                </a:lnTo>
                <a:lnTo>
                  <a:pt x="2332" y="132"/>
                </a:lnTo>
                <a:lnTo>
                  <a:pt x="2338" y="132"/>
                </a:lnTo>
                <a:lnTo>
                  <a:pt x="2347" y="134"/>
                </a:lnTo>
                <a:close/>
                <a:moveTo>
                  <a:pt x="2349" y="193"/>
                </a:moveTo>
                <a:lnTo>
                  <a:pt x="2345" y="197"/>
                </a:lnTo>
                <a:lnTo>
                  <a:pt x="2345" y="197"/>
                </a:lnTo>
                <a:lnTo>
                  <a:pt x="2345" y="199"/>
                </a:lnTo>
                <a:lnTo>
                  <a:pt x="2347" y="199"/>
                </a:lnTo>
                <a:lnTo>
                  <a:pt x="2351" y="197"/>
                </a:lnTo>
                <a:lnTo>
                  <a:pt x="2353" y="195"/>
                </a:lnTo>
                <a:lnTo>
                  <a:pt x="2351" y="193"/>
                </a:lnTo>
                <a:lnTo>
                  <a:pt x="2349" y="191"/>
                </a:lnTo>
                <a:lnTo>
                  <a:pt x="2349" y="193"/>
                </a:lnTo>
                <a:close/>
                <a:moveTo>
                  <a:pt x="2202" y="396"/>
                </a:moveTo>
                <a:lnTo>
                  <a:pt x="2202" y="398"/>
                </a:lnTo>
                <a:lnTo>
                  <a:pt x="2202" y="401"/>
                </a:lnTo>
                <a:lnTo>
                  <a:pt x="2202" y="401"/>
                </a:lnTo>
                <a:lnTo>
                  <a:pt x="2202" y="401"/>
                </a:lnTo>
                <a:lnTo>
                  <a:pt x="2204" y="401"/>
                </a:lnTo>
                <a:lnTo>
                  <a:pt x="2206" y="401"/>
                </a:lnTo>
                <a:lnTo>
                  <a:pt x="2215" y="398"/>
                </a:lnTo>
                <a:lnTo>
                  <a:pt x="2223" y="398"/>
                </a:lnTo>
                <a:lnTo>
                  <a:pt x="2225" y="401"/>
                </a:lnTo>
                <a:lnTo>
                  <a:pt x="2227" y="401"/>
                </a:lnTo>
                <a:lnTo>
                  <a:pt x="2227" y="401"/>
                </a:lnTo>
                <a:lnTo>
                  <a:pt x="2229" y="401"/>
                </a:lnTo>
                <a:lnTo>
                  <a:pt x="2231" y="398"/>
                </a:lnTo>
                <a:lnTo>
                  <a:pt x="2234" y="396"/>
                </a:lnTo>
                <a:lnTo>
                  <a:pt x="2240" y="396"/>
                </a:lnTo>
                <a:lnTo>
                  <a:pt x="2240" y="394"/>
                </a:lnTo>
                <a:lnTo>
                  <a:pt x="2240" y="394"/>
                </a:lnTo>
                <a:lnTo>
                  <a:pt x="2240" y="394"/>
                </a:lnTo>
                <a:lnTo>
                  <a:pt x="2238" y="392"/>
                </a:lnTo>
                <a:lnTo>
                  <a:pt x="2240" y="392"/>
                </a:lnTo>
                <a:lnTo>
                  <a:pt x="2240" y="392"/>
                </a:lnTo>
                <a:lnTo>
                  <a:pt x="2240" y="392"/>
                </a:lnTo>
                <a:lnTo>
                  <a:pt x="2240" y="390"/>
                </a:lnTo>
                <a:lnTo>
                  <a:pt x="2240" y="388"/>
                </a:lnTo>
                <a:lnTo>
                  <a:pt x="2240" y="388"/>
                </a:lnTo>
                <a:lnTo>
                  <a:pt x="2236" y="388"/>
                </a:lnTo>
                <a:lnTo>
                  <a:pt x="2236" y="388"/>
                </a:lnTo>
                <a:lnTo>
                  <a:pt x="2236" y="386"/>
                </a:lnTo>
                <a:lnTo>
                  <a:pt x="2234" y="386"/>
                </a:lnTo>
                <a:lnTo>
                  <a:pt x="2225" y="388"/>
                </a:lnTo>
                <a:lnTo>
                  <a:pt x="2221" y="390"/>
                </a:lnTo>
                <a:lnTo>
                  <a:pt x="2217" y="390"/>
                </a:lnTo>
                <a:lnTo>
                  <a:pt x="2213" y="390"/>
                </a:lnTo>
                <a:lnTo>
                  <a:pt x="2211" y="390"/>
                </a:lnTo>
                <a:lnTo>
                  <a:pt x="2208" y="390"/>
                </a:lnTo>
                <a:lnTo>
                  <a:pt x="2206" y="390"/>
                </a:lnTo>
                <a:lnTo>
                  <a:pt x="2206" y="392"/>
                </a:lnTo>
                <a:lnTo>
                  <a:pt x="2206" y="394"/>
                </a:lnTo>
                <a:lnTo>
                  <a:pt x="2204" y="396"/>
                </a:lnTo>
                <a:lnTo>
                  <a:pt x="2202" y="396"/>
                </a:lnTo>
                <a:close/>
                <a:moveTo>
                  <a:pt x="2405" y="1208"/>
                </a:moveTo>
                <a:lnTo>
                  <a:pt x="2405" y="1208"/>
                </a:lnTo>
                <a:lnTo>
                  <a:pt x="2405" y="1210"/>
                </a:lnTo>
                <a:lnTo>
                  <a:pt x="2403" y="1212"/>
                </a:lnTo>
                <a:lnTo>
                  <a:pt x="2401" y="1216"/>
                </a:lnTo>
                <a:lnTo>
                  <a:pt x="2399" y="1216"/>
                </a:lnTo>
                <a:lnTo>
                  <a:pt x="2397" y="1216"/>
                </a:lnTo>
                <a:lnTo>
                  <a:pt x="2399" y="1218"/>
                </a:lnTo>
                <a:lnTo>
                  <a:pt x="2399" y="1218"/>
                </a:lnTo>
                <a:lnTo>
                  <a:pt x="2401" y="1216"/>
                </a:lnTo>
                <a:lnTo>
                  <a:pt x="2405" y="1214"/>
                </a:lnTo>
                <a:lnTo>
                  <a:pt x="2408" y="1212"/>
                </a:lnTo>
                <a:lnTo>
                  <a:pt x="2408" y="1210"/>
                </a:lnTo>
                <a:lnTo>
                  <a:pt x="2408" y="1208"/>
                </a:lnTo>
                <a:lnTo>
                  <a:pt x="2408" y="1208"/>
                </a:lnTo>
                <a:lnTo>
                  <a:pt x="2408" y="1208"/>
                </a:lnTo>
                <a:lnTo>
                  <a:pt x="2405" y="1208"/>
                </a:lnTo>
                <a:close/>
                <a:moveTo>
                  <a:pt x="1856" y="390"/>
                </a:moveTo>
                <a:lnTo>
                  <a:pt x="1859" y="390"/>
                </a:lnTo>
                <a:lnTo>
                  <a:pt x="1861" y="390"/>
                </a:lnTo>
                <a:lnTo>
                  <a:pt x="1861" y="390"/>
                </a:lnTo>
                <a:lnTo>
                  <a:pt x="1856" y="388"/>
                </a:lnTo>
                <a:lnTo>
                  <a:pt x="1854" y="388"/>
                </a:lnTo>
                <a:lnTo>
                  <a:pt x="1852" y="388"/>
                </a:lnTo>
                <a:lnTo>
                  <a:pt x="1852" y="390"/>
                </a:lnTo>
                <a:lnTo>
                  <a:pt x="1852" y="390"/>
                </a:lnTo>
                <a:lnTo>
                  <a:pt x="1852" y="390"/>
                </a:lnTo>
                <a:lnTo>
                  <a:pt x="1856" y="390"/>
                </a:lnTo>
                <a:close/>
                <a:moveTo>
                  <a:pt x="1831" y="386"/>
                </a:moveTo>
                <a:lnTo>
                  <a:pt x="1831" y="386"/>
                </a:lnTo>
                <a:lnTo>
                  <a:pt x="1833" y="386"/>
                </a:lnTo>
                <a:lnTo>
                  <a:pt x="1833" y="384"/>
                </a:lnTo>
                <a:lnTo>
                  <a:pt x="1833" y="384"/>
                </a:lnTo>
                <a:lnTo>
                  <a:pt x="1833" y="384"/>
                </a:lnTo>
                <a:lnTo>
                  <a:pt x="1833" y="382"/>
                </a:lnTo>
                <a:lnTo>
                  <a:pt x="1833" y="380"/>
                </a:lnTo>
                <a:lnTo>
                  <a:pt x="1831" y="380"/>
                </a:lnTo>
                <a:lnTo>
                  <a:pt x="1829" y="380"/>
                </a:lnTo>
                <a:lnTo>
                  <a:pt x="1827" y="382"/>
                </a:lnTo>
                <a:lnTo>
                  <a:pt x="1827" y="384"/>
                </a:lnTo>
                <a:lnTo>
                  <a:pt x="1825" y="384"/>
                </a:lnTo>
                <a:lnTo>
                  <a:pt x="1827" y="384"/>
                </a:lnTo>
                <a:lnTo>
                  <a:pt x="1827" y="384"/>
                </a:lnTo>
                <a:lnTo>
                  <a:pt x="1831" y="386"/>
                </a:lnTo>
                <a:close/>
                <a:moveTo>
                  <a:pt x="2410" y="1204"/>
                </a:moveTo>
                <a:lnTo>
                  <a:pt x="2412" y="1204"/>
                </a:lnTo>
                <a:lnTo>
                  <a:pt x="2412" y="1204"/>
                </a:lnTo>
                <a:lnTo>
                  <a:pt x="2414" y="1201"/>
                </a:lnTo>
                <a:lnTo>
                  <a:pt x="2414" y="1199"/>
                </a:lnTo>
                <a:lnTo>
                  <a:pt x="2412" y="1199"/>
                </a:lnTo>
                <a:lnTo>
                  <a:pt x="2412" y="1199"/>
                </a:lnTo>
                <a:lnTo>
                  <a:pt x="2412" y="1201"/>
                </a:lnTo>
                <a:lnTo>
                  <a:pt x="2410" y="1201"/>
                </a:lnTo>
                <a:lnTo>
                  <a:pt x="2408" y="1201"/>
                </a:lnTo>
                <a:lnTo>
                  <a:pt x="2408" y="1204"/>
                </a:lnTo>
                <a:lnTo>
                  <a:pt x="2408" y="1206"/>
                </a:lnTo>
                <a:lnTo>
                  <a:pt x="2408" y="1206"/>
                </a:lnTo>
                <a:lnTo>
                  <a:pt x="2410" y="1204"/>
                </a:lnTo>
                <a:close/>
                <a:moveTo>
                  <a:pt x="2259" y="1390"/>
                </a:moveTo>
                <a:lnTo>
                  <a:pt x="2257" y="1390"/>
                </a:lnTo>
                <a:lnTo>
                  <a:pt x="2255" y="1390"/>
                </a:lnTo>
                <a:lnTo>
                  <a:pt x="2255" y="1390"/>
                </a:lnTo>
                <a:lnTo>
                  <a:pt x="2255" y="1390"/>
                </a:lnTo>
                <a:lnTo>
                  <a:pt x="2255" y="1392"/>
                </a:lnTo>
                <a:lnTo>
                  <a:pt x="2257" y="1390"/>
                </a:lnTo>
                <a:lnTo>
                  <a:pt x="2257" y="1390"/>
                </a:lnTo>
                <a:lnTo>
                  <a:pt x="2259" y="1392"/>
                </a:lnTo>
                <a:lnTo>
                  <a:pt x="2259" y="1390"/>
                </a:lnTo>
                <a:lnTo>
                  <a:pt x="2259" y="1390"/>
                </a:lnTo>
                <a:lnTo>
                  <a:pt x="2259" y="1390"/>
                </a:lnTo>
                <a:close/>
                <a:moveTo>
                  <a:pt x="2351" y="1206"/>
                </a:moveTo>
                <a:lnTo>
                  <a:pt x="2349" y="1206"/>
                </a:lnTo>
                <a:lnTo>
                  <a:pt x="2349" y="1206"/>
                </a:lnTo>
                <a:lnTo>
                  <a:pt x="2347" y="1208"/>
                </a:lnTo>
                <a:lnTo>
                  <a:pt x="2349" y="1210"/>
                </a:lnTo>
                <a:lnTo>
                  <a:pt x="2349" y="1212"/>
                </a:lnTo>
                <a:lnTo>
                  <a:pt x="2349" y="1212"/>
                </a:lnTo>
                <a:lnTo>
                  <a:pt x="2351" y="1210"/>
                </a:lnTo>
                <a:lnTo>
                  <a:pt x="2351" y="1210"/>
                </a:lnTo>
                <a:lnTo>
                  <a:pt x="2351" y="1208"/>
                </a:lnTo>
                <a:lnTo>
                  <a:pt x="2351" y="1208"/>
                </a:lnTo>
                <a:lnTo>
                  <a:pt x="2351" y="1206"/>
                </a:lnTo>
                <a:close/>
                <a:moveTo>
                  <a:pt x="2347" y="1222"/>
                </a:moveTo>
                <a:lnTo>
                  <a:pt x="2345" y="1222"/>
                </a:lnTo>
                <a:lnTo>
                  <a:pt x="2345" y="1222"/>
                </a:lnTo>
                <a:lnTo>
                  <a:pt x="2345" y="1222"/>
                </a:lnTo>
                <a:lnTo>
                  <a:pt x="2347" y="1224"/>
                </a:lnTo>
                <a:lnTo>
                  <a:pt x="2349" y="1222"/>
                </a:lnTo>
                <a:lnTo>
                  <a:pt x="2349" y="1220"/>
                </a:lnTo>
                <a:lnTo>
                  <a:pt x="2347" y="1222"/>
                </a:lnTo>
                <a:close/>
                <a:moveTo>
                  <a:pt x="2361" y="562"/>
                </a:moveTo>
                <a:lnTo>
                  <a:pt x="2366" y="562"/>
                </a:lnTo>
                <a:lnTo>
                  <a:pt x="2366" y="562"/>
                </a:lnTo>
                <a:lnTo>
                  <a:pt x="2370" y="560"/>
                </a:lnTo>
                <a:lnTo>
                  <a:pt x="2372" y="558"/>
                </a:lnTo>
                <a:lnTo>
                  <a:pt x="2376" y="556"/>
                </a:lnTo>
                <a:lnTo>
                  <a:pt x="2378" y="554"/>
                </a:lnTo>
                <a:lnTo>
                  <a:pt x="2382" y="552"/>
                </a:lnTo>
                <a:lnTo>
                  <a:pt x="2387" y="552"/>
                </a:lnTo>
                <a:lnTo>
                  <a:pt x="2391" y="552"/>
                </a:lnTo>
                <a:lnTo>
                  <a:pt x="2391" y="552"/>
                </a:lnTo>
                <a:lnTo>
                  <a:pt x="2393" y="549"/>
                </a:lnTo>
                <a:lnTo>
                  <a:pt x="2395" y="549"/>
                </a:lnTo>
                <a:lnTo>
                  <a:pt x="2397" y="547"/>
                </a:lnTo>
                <a:lnTo>
                  <a:pt x="2397" y="547"/>
                </a:lnTo>
                <a:lnTo>
                  <a:pt x="2399" y="545"/>
                </a:lnTo>
                <a:lnTo>
                  <a:pt x="2399" y="545"/>
                </a:lnTo>
                <a:lnTo>
                  <a:pt x="2399" y="545"/>
                </a:lnTo>
                <a:lnTo>
                  <a:pt x="2399" y="543"/>
                </a:lnTo>
                <a:lnTo>
                  <a:pt x="2399" y="543"/>
                </a:lnTo>
                <a:lnTo>
                  <a:pt x="2399" y="541"/>
                </a:lnTo>
                <a:lnTo>
                  <a:pt x="2401" y="541"/>
                </a:lnTo>
                <a:lnTo>
                  <a:pt x="2403" y="541"/>
                </a:lnTo>
                <a:lnTo>
                  <a:pt x="2403" y="541"/>
                </a:lnTo>
                <a:lnTo>
                  <a:pt x="2405" y="541"/>
                </a:lnTo>
                <a:lnTo>
                  <a:pt x="2408" y="539"/>
                </a:lnTo>
                <a:lnTo>
                  <a:pt x="2408" y="537"/>
                </a:lnTo>
                <a:lnTo>
                  <a:pt x="2408" y="537"/>
                </a:lnTo>
                <a:lnTo>
                  <a:pt x="2408" y="535"/>
                </a:lnTo>
                <a:lnTo>
                  <a:pt x="2408" y="535"/>
                </a:lnTo>
                <a:lnTo>
                  <a:pt x="2410" y="535"/>
                </a:lnTo>
                <a:lnTo>
                  <a:pt x="2412" y="535"/>
                </a:lnTo>
                <a:lnTo>
                  <a:pt x="2412" y="533"/>
                </a:lnTo>
                <a:lnTo>
                  <a:pt x="2412" y="533"/>
                </a:lnTo>
                <a:lnTo>
                  <a:pt x="2412" y="533"/>
                </a:lnTo>
                <a:lnTo>
                  <a:pt x="2412" y="533"/>
                </a:lnTo>
                <a:lnTo>
                  <a:pt x="2408" y="531"/>
                </a:lnTo>
                <a:lnTo>
                  <a:pt x="2410" y="531"/>
                </a:lnTo>
                <a:lnTo>
                  <a:pt x="2410" y="531"/>
                </a:lnTo>
                <a:lnTo>
                  <a:pt x="2410" y="531"/>
                </a:lnTo>
                <a:lnTo>
                  <a:pt x="2410" y="528"/>
                </a:lnTo>
                <a:lnTo>
                  <a:pt x="2410" y="528"/>
                </a:lnTo>
                <a:lnTo>
                  <a:pt x="2410" y="528"/>
                </a:lnTo>
                <a:lnTo>
                  <a:pt x="2410" y="528"/>
                </a:lnTo>
                <a:lnTo>
                  <a:pt x="2408" y="528"/>
                </a:lnTo>
                <a:lnTo>
                  <a:pt x="2408" y="526"/>
                </a:lnTo>
                <a:lnTo>
                  <a:pt x="2408" y="526"/>
                </a:lnTo>
                <a:lnTo>
                  <a:pt x="2410" y="526"/>
                </a:lnTo>
                <a:lnTo>
                  <a:pt x="2410" y="526"/>
                </a:lnTo>
                <a:lnTo>
                  <a:pt x="2410" y="524"/>
                </a:lnTo>
                <a:lnTo>
                  <a:pt x="2410" y="524"/>
                </a:lnTo>
                <a:lnTo>
                  <a:pt x="2410" y="522"/>
                </a:lnTo>
                <a:lnTo>
                  <a:pt x="2410" y="522"/>
                </a:lnTo>
                <a:lnTo>
                  <a:pt x="2410" y="522"/>
                </a:lnTo>
                <a:lnTo>
                  <a:pt x="2408" y="522"/>
                </a:lnTo>
                <a:lnTo>
                  <a:pt x="2408" y="522"/>
                </a:lnTo>
                <a:lnTo>
                  <a:pt x="2405" y="520"/>
                </a:lnTo>
                <a:lnTo>
                  <a:pt x="2403" y="520"/>
                </a:lnTo>
                <a:lnTo>
                  <a:pt x="2401" y="520"/>
                </a:lnTo>
                <a:lnTo>
                  <a:pt x="2397" y="522"/>
                </a:lnTo>
                <a:lnTo>
                  <a:pt x="2399" y="520"/>
                </a:lnTo>
                <a:lnTo>
                  <a:pt x="2401" y="518"/>
                </a:lnTo>
                <a:lnTo>
                  <a:pt x="2399" y="518"/>
                </a:lnTo>
                <a:lnTo>
                  <a:pt x="2399" y="518"/>
                </a:lnTo>
                <a:lnTo>
                  <a:pt x="2399" y="518"/>
                </a:lnTo>
                <a:lnTo>
                  <a:pt x="2399" y="516"/>
                </a:lnTo>
                <a:lnTo>
                  <a:pt x="2399" y="516"/>
                </a:lnTo>
                <a:lnTo>
                  <a:pt x="2395" y="518"/>
                </a:lnTo>
                <a:lnTo>
                  <a:pt x="2393" y="518"/>
                </a:lnTo>
                <a:lnTo>
                  <a:pt x="2393" y="516"/>
                </a:lnTo>
                <a:lnTo>
                  <a:pt x="2395" y="516"/>
                </a:lnTo>
                <a:lnTo>
                  <a:pt x="2395" y="514"/>
                </a:lnTo>
                <a:lnTo>
                  <a:pt x="2395" y="512"/>
                </a:lnTo>
                <a:lnTo>
                  <a:pt x="2395" y="512"/>
                </a:lnTo>
                <a:lnTo>
                  <a:pt x="2395" y="512"/>
                </a:lnTo>
                <a:lnTo>
                  <a:pt x="2395" y="510"/>
                </a:lnTo>
                <a:lnTo>
                  <a:pt x="2393" y="510"/>
                </a:lnTo>
                <a:lnTo>
                  <a:pt x="2393" y="512"/>
                </a:lnTo>
                <a:lnTo>
                  <a:pt x="2391" y="510"/>
                </a:lnTo>
                <a:lnTo>
                  <a:pt x="2389" y="510"/>
                </a:lnTo>
                <a:lnTo>
                  <a:pt x="2389" y="510"/>
                </a:lnTo>
                <a:lnTo>
                  <a:pt x="2391" y="508"/>
                </a:lnTo>
                <a:lnTo>
                  <a:pt x="2391" y="505"/>
                </a:lnTo>
                <a:lnTo>
                  <a:pt x="2393" y="503"/>
                </a:lnTo>
                <a:lnTo>
                  <a:pt x="2395" y="503"/>
                </a:lnTo>
                <a:lnTo>
                  <a:pt x="2397" y="503"/>
                </a:lnTo>
                <a:lnTo>
                  <a:pt x="2397" y="503"/>
                </a:lnTo>
                <a:lnTo>
                  <a:pt x="2395" y="503"/>
                </a:lnTo>
                <a:lnTo>
                  <a:pt x="2393" y="503"/>
                </a:lnTo>
                <a:lnTo>
                  <a:pt x="2391" y="503"/>
                </a:lnTo>
                <a:lnTo>
                  <a:pt x="2389" y="505"/>
                </a:lnTo>
                <a:lnTo>
                  <a:pt x="2387" y="505"/>
                </a:lnTo>
                <a:lnTo>
                  <a:pt x="2384" y="505"/>
                </a:lnTo>
                <a:lnTo>
                  <a:pt x="2382" y="505"/>
                </a:lnTo>
                <a:lnTo>
                  <a:pt x="2380" y="505"/>
                </a:lnTo>
                <a:lnTo>
                  <a:pt x="2380" y="505"/>
                </a:lnTo>
                <a:lnTo>
                  <a:pt x="2380" y="503"/>
                </a:lnTo>
                <a:lnTo>
                  <a:pt x="2380" y="501"/>
                </a:lnTo>
                <a:lnTo>
                  <a:pt x="2378" y="501"/>
                </a:lnTo>
                <a:lnTo>
                  <a:pt x="2376" y="499"/>
                </a:lnTo>
                <a:lnTo>
                  <a:pt x="2376" y="499"/>
                </a:lnTo>
                <a:lnTo>
                  <a:pt x="2372" y="499"/>
                </a:lnTo>
                <a:lnTo>
                  <a:pt x="2370" y="499"/>
                </a:lnTo>
                <a:lnTo>
                  <a:pt x="2368" y="501"/>
                </a:lnTo>
                <a:lnTo>
                  <a:pt x="2370" y="505"/>
                </a:lnTo>
                <a:lnTo>
                  <a:pt x="2370" y="505"/>
                </a:lnTo>
                <a:lnTo>
                  <a:pt x="2370" y="508"/>
                </a:lnTo>
                <a:lnTo>
                  <a:pt x="2368" y="508"/>
                </a:lnTo>
                <a:lnTo>
                  <a:pt x="2366" y="508"/>
                </a:lnTo>
                <a:lnTo>
                  <a:pt x="2364" y="510"/>
                </a:lnTo>
                <a:lnTo>
                  <a:pt x="2364" y="508"/>
                </a:lnTo>
                <a:lnTo>
                  <a:pt x="2361" y="508"/>
                </a:lnTo>
                <a:lnTo>
                  <a:pt x="2361" y="508"/>
                </a:lnTo>
                <a:lnTo>
                  <a:pt x="2359" y="508"/>
                </a:lnTo>
                <a:lnTo>
                  <a:pt x="2359" y="508"/>
                </a:lnTo>
                <a:lnTo>
                  <a:pt x="2357" y="510"/>
                </a:lnTo>
                <a:lnTo>
                  <a:pt x="2355" y="512"/>
                </a:lnTo>
                <a:lnTo>
                  <a:pt x="2355" y="512"/>
                </a:lnTo>
                <a:lnTo>
                  <a:pt x="2353" y="512"/>
                </a:lnTo>
                <a:lnTo>
                  <a:pt x="2353" y="512"/>
                </a:lnTo>
                <a:lnTo>
                  <a:pt x="2353" y="512"/>
                </a:lnTo>
                <a:lnTo>
                  <a:pt x="2353" y="512"/>
                </a:lnTo>
                <a:lnTo>
                  <a:pt x="2349" y="510"/>
                </a:lnTo>
                <a:lnTo>
                  <a:pt x="2349" y="508"/>
                </a:lnTo>
                <a:lnTo>
                  <a:pt x="2345" y="508"/>
                </a:lnTo>
                <a:lnTo>
                  <a:pt x="2343" y="508"/>
                </a:lnTo>
                <a:lnTo>
                  <a:pt x="2343" y="508"/>
                </a:lnTo>
                <a:lnTo>
                  <a:pt x="2343" y="510"/>
                </a:lnTo>
                <a:lnTo>
                  <a:pt x="2345" y="514"/>
                </a:lnTo>
                <a:lnTo>
                  <a:pt x="2345" y="516"/>
                </a:lnTo>
                <a:lnTo>
                  <a:pt x="2345" y="516"/>
                </a:lnTo>
                <a:lnTo>
                  <a:pt x="2345" y="518"/>
                </a:lnTo>
                <a:lnTo>
                  <a:pt x="2345" y="518"/>
                </a:lnTo>
                <a:lnTo>
                  <a:pt x="2345" y="518"/>
                </a:lnTo>
                <a:lnTo>
                  <a:pt x="2345" y="518"/>
                </a:lnTo>
                <a:lnTo>
                  <a:pt x="2343" y="514"/>
                </a:lnTo>
                <a:lnTo>
                  <a:pt x="2340" y="512"/>
                </a:lnTo>
                <a:lnTo>
                  <a:pt x="2338" y="510"/>
                </a:lnTo>
                <a:lnTo>
                  <a:pt x="2336" y="508"/>
                </a:lnTo>
                <a:lnTo>
                  <a:pt x="2336" y="508"/>
                </a:lnTo>
                <a:lnTo>
                  <a:pt x="2334" y="508"/>
                </a:lnTo>
                <a:lnTo>
                  <a:pt x="2334" y="508"/>
                </a:lnTo>
                <a:lnTo>
                  <a:pt x="2332" y="508"/>
                </a:lnTo>
                <a:lnTo>
                  <a:pt x="2332" y="510"/>
                </a:lnTo>
                <a:lnTo>
                  <a:pt x="2330" y="510"/>
                </a:lnTo>
                <a:lnTo>
                  <a:pt x="2328" y="510"/>
                </a:lnTo>
                <a:lnTo>
                  <a:pt x="2326" y="512"/>
                </a:lnTo>
                <a:lnTo>
                  <a:pt x="2326" y="512"/>
                </a:lnTo>
                <a:lnTo>
                  <a:pt x="2326" y="516"/>
                </a:lnTo>
                <a:lnTo>
                  <a:pt x="2326" y="516"/>
                </a:lnTo>
                <a:lnTo>
                  <a:pt x="2326" y="518"/>
                </a:lnTo>
                <a:lnTo>
                  <a:pt x="2326" y="518"/>
                </a:lnTo>
                <a:lnTo>
                  <a:pt x="2324" y="516"/>
                </a:lnTo>
                <a:lnTo>
                  <a:pt x="2324" y="516"/>
                </a:lnTo>
                <a:lnTo>
                  <a:pt x="2322" y="514"/>
                </a:lnTo>
                <a:lnTo>
                  <a:pt x="2320" y="514"/>
                </a:lnTo>
                <a:lnTo>
                  <a:pt x="2317" y="510"/>
                </a:lnTo>
                <a:lnTo>
                  <a:pt x="2317" y="510"/>
                </a:lnTo>
                <a:lnTo>
                  <a:pt x="2315" y="510"/>
                </a:lnTo>
                <a:lnTo>
                  <a:pt x="2313" y="510"/>
                </a:lnTo>
                <a:lnTo>
                  <a:pt x="2313" y="512"/>
                </a:lnTo>
                <a:lnTo>
                  <a:pt x="2313" y="514"/>
                </a:lnTo>
                <a:lnTo>
                  <a:pt x="2313" y="516"/>
                </a:lnTo>
                <a:lnTo>
                  <a:pt x="2313" y="518"/>
                </a:lnTo>
                <a:lnTo>
                  <a:pt x="2311" y="520"/>
                </a:lnTo>
                <a:lnTo>
                  <a:pt x="2311" y="522"/>
                </a:lnTo>
                <a:lnTo>
                  <a:pt x="2311" y="522"/>
                </a:lnTo>
                <a:lnTo>
                  <a:pt x="2309" y="522"/>
                </a:lnTo>
                <a:lnTo>
                  <a:pt x="2309" y="520"/>
                </a:lnTo>
                <a:lnTo>
                  <a:pt x="2309" y="520"/>
                </a:lnTo>
                <a:lnTo>
                  <a:pt x="2307" y="520"/>
                </a:lnTo>
                <a:lnTo>
                  <a:pt x="2307" y="520"/>
                </a:lnTo>
                <a:lnTo>
                  <a:pt x="2305" y="522"/>
                </a:lnTo>
                <a:lnTo>
                  <a:pt x="2303" y="524"/>
                </a:lnTo>
                <a:lnTo>
                  <a:pt x="2303" y="524"/>
                </a:lnTo>
                <a:lnTo>
                  <a:pt x="2303" y="524"/>
                </a:lnTo>
                <a:lnTo>
                  <a:pt x="2303" y="524"/>
                </a:lnTo>
                <a:lnTo>
                  <a:pt x="2303" y="526"/>
                </a:lnTo>
                <a:lnTo>
                  <a:pt x="2303" y="528"/>
                </a:lnTo>
                <a:lnTo>
                  <a:pt x="2301" y="528"/>
                </a:lnTo>
                <a:lnTo>
                  <a:pt x="2301" y="528"/>
                </a:lnTo>
                <a:lnTo>
                  <a:pt x="2301" y="524"/>
                </a:lnTo>
                <a:lnTo>
                  <a:pt x="2299" y="524"/>
                </a:lnTo>
                <a:lnTo>
                  <a:pt x="2299" y="524"/>
                </a:lnTo>
                <a:lnTo>
                  <a:pt x="2296" y="524"/>
                </a:lnTo>
                <a:lnTo>
                  <a:pt x="2296" y="524"/>
                </a:lnTo>
                <a:lnTo>
                  <a:pt x="2299" y="524"/>
                </a:lnTo>
                <a:lnTo>
                  <a:pt x="2299" y="522"/>
                </a:lnTo>
                <a:lnTo>
                  <a:pt x="2299" y="522"/>
                </a:lnTo>
                <a:lnTo>
                  <a:pt x="2299" y="522"/>
                </a:lnTo>
                <a:lnTo>
                  <a:pt x="2296" y="522"/>
                </a:lnTo>
                <a:lnTo>
                  <a:pt x="2296" y="522"/>
                </a:lnTo>
                <a:lnTo>
                  <a:pt x="2296" y="520"/>
                </a:lnTo>
                <a:lnTo>
                  <a:pt x="2296" y="520"/>
                </a:lnTo>
                <a:lnTo>
                  <a:pt x="2294" y="520"/>
                </a:lnTo>
                <a:lnTo>
                  <a:pt x="2294" y="518"/>
                </a:lnTo>
                <a:lnTo>
                  <a:pt x="2296" y="518"/>
                </a:lnTo>
                <a:lnTo>
                  <a:pt x="2296" y="518"/>
                </a:lnTo>
                <a:lnTo>
                  <a:pt x="2299" y="518"/>
                </a:lnTo>
                <a:lnTo>
                  <a:pt x="2299" y="514"/>
                </a:lnTo>
                <a:lnTo>
                  <a:pt x="2299" y="514"/>
                </a:lnTo>
                <a:lnTo>
                  <a:pt x="2299" y="514"/>
                </a:lnTo>
                <a:lnTo>
                  <a:pt x="2296" y="512"/>
                </a:lnTo>
                <a:lnTo>
                  <a:pt x="2296" y="512"/>
                </a:lnTo>
                <a:lnTo>
                  <a:pt x="2296" y="512"/>
                </a:lnTo>
                <a:lnTo>
                  <a:pt x="2299" y="512"/>
                </a:lnTo>
                <a:lnTo>
                  <a:pt x="2299" y="512"/>
                </a:lnTo>
                <a:lnTo>
                  <a:pt x="2294" y="510"/>
                </a:lnTo>
                <a:lnTo>
                  <a:pt x="2292" y="508"/>
                </a:lnTo>
                <a:lnTo>
                  <a:pt x="2290" y="505"/>
                </a:lnTo>
                <a:lnTo>
                  <a:pt x="2290" y="505"/>
                </a:lnTo>
                <a:lnTo>
                  <a:pt x="2286" y="503"/>
                </a:lnTo>
                <a:lnTo>
                  <a:pt x="2284" y="503"/>
                </a:lnTo>
                <a:lnTo>
                  <a:pt x="2282" y="501"/>
                </a:lnTo>
                <a:lnTo>
                  <a:pt x="2282" y="501"/>
                </a:lnTo>
                <a:lnTo>
                  <a:pt x="2278" y="501"/>
                </a:lnTo>
                <a:lnTo>
                  <a:pt x="2276" y="501"/>
                </a:lnTo>
                <a:lnTo>
                  <a:pt x="2276" y="501"/>
                </a:lnTo>
                <a:lnTo>
                  <a:pt x="2273" y="503"/>
                </a:lnTo>
                <a:lnTo>
                  <a:pt x="2273" y="503"/>
                </a:lnTo>
                <a:lnTo>
                  <a:pt x="2273" y="503"/>
                </a:lnTo>
                <a:lnTo>
                  <a:pt x="2276" y="503"/>
                </a:lnTo>
                <a:lnTo>
                  <a:pt x="2278" y="503"/>
                </a:lnTo>
                <a:lnTo>
                  <a:pt x="2280" y="503"/>
                </a:lnTo>
                <a:lnTo>
                  <a:pt x="2280" y="503"/>
                </a:lnTo>
                <a:lnTo>
                  <a:pt x="2280" y="505"/>
                </a:lnTo>
                <a:lnTo>
                  <a:pt x="2282" y="505"/>
                </a:lnTo>
                <a:lnTo>
                  <a:pt x="2282" y="505"/>
                </a:lnTo>
                <a:lnTo>
                  <a:pt x="2282" y="505"/>
                </a:lnTo>
                <a:lnTo>
                  <a:pt x="2278" y="505"/>
                </a:lnTo>
                <a:lnTo>
                  <a:pt x="2276" y="505"/>
                </a:lnTo>
                <a:lnTo>
                  <a:pt x="2276" y="505"/>
                </a:lnTo>
                <a:lnTo>
                  <a:pt x="2276" y="508"/>
                </a:lnTo>
                <a:lnTo>
                  <a:pt x="2276" y="508"/>
                </a:lnTo>
                <a:lnTo>
                  <a:pt x="2278" y="508"/>
                </a:lnTo>
                <a:lnTo>
                  <a:pt x="2282" y="510"/>
                </a:lnTo>
                <a:lnTo>
                  <a:pt x="2282" y="510"/>
                </a:lnTo>
                <a:lnTo>
                  <a:pt x="2284" y="512"/>
                </a:lnTo>
                <a:lnTo>
                  <a:pt x="2282" y="514"/>
                </a:lnTo>
                <a:lnTo>
                  <a:pt x="2282" y="514"/>
                </a:lnTo>
                <a:lnTo>
                  <a:pt x="2282" y="514"/>
                </a:lnTo>
                <a:lnTo>
                  <a:pt x="2280" y="514"/>
                </a:lnTo>
                <a:lnTo>
                  <a:pt x="2280" y="514"/>
                </a:lnTo>
                <a:lnTo>
                  <a:pt x="2280" y="514"/>
                </a:lnTo>
                <a:lnTo>
                  <a:pt x="2280" y="512"/>
                </a:lnTo>
                <a:lnTo>
                  <a:pt x="2280" y="512"/>
                </a:lnTo>
                <a:lnTo>
                  <a:pt x="2280" y="512"/>
                </a:lnTo>
                <a:lnTo>
                  <a:pt x="2278" y="510"/>
                </a:lnTo>
                <a:lnTo>
                  <a:pt x="2278" y="512"/>
                </a:lnTo>
                <a:lnTo>
                  <a:pt x="2278" y="512"/>
                </a:lnTo>
                <a:lnTo>
                  <a:pt x="2276" y="512"/>
                </a:lnTo>
                <a:lnTo>
                  <a:pt x="2273" y="512"/>
                </a:lnTo>
                <a:lnTo>
                  <a:pt x="2273" y="512"/>
                </a:lnTo>
                <a:lnTo>
                  <a:pt x="2273" y="512"/>
                </a:lnTo>
                <a:lnTo>
                  <a:pt x="2273" y="510"/>
                </a:lnTo>
                <a:lnTo>
                  <a:pt x="2273" y="510"/>
                </a:lnTo>
                <a:lnTo>
                  <a:pt x="2269" y="508"/>
                </a:lnTo>
                <a:lnTo>
                  <a:pt x="2269" y="508"/>
                </a:lnTo>
                <a:lnTo>
                  <a:pt x="2267" y="508"/>
                </a:lnTo>
                <a:lnTo>
                  <a:pt x="2267" y="508"/>
                </a:lnTo>
                <a:lnTo>
                  <a:pt x="2267" y="508"/>
                </a:lnTo>
                <a:lnTo>
                  <a:pt x="2267" y="510"/>
                </a:lnTo>
                <a:lnTo>
                  <a:pt x="2265" y="510"/>
                </a:lnTo>
                <a:lnTo>
                  <a:pt x="2265" y="510"/>
                </a:lnTo>
                <a:lnTo>
                  <a:pt x="2267" y="510"/>
                </a:lnTo>
                <a:lnTo>
                  <a:pt x="2269" y="512"/>
                </a:lnTo>
                <a:lnTo>
                  <a:pt x="2267" y="512"/>
                </a:lnTo>
                <a:lnTo>
                  <a:pt x="2263" y="510"/>
                </a:lnTo>
                <a:lnTo>
                  <a:pt x="2263" y="510"/>
                </a:lnTo>
                <a:lnTo>
                  <a:pt x="2263" y="510"/>
                </a:lnTo>
                <a:lnTo>
                  <a:pt x="2263" y="512"/>
                </a:lnTo>
                <a:lnTo>
                  <a:pt x="2263" y="512"/>
                </a:lnTo>
                <a:lnTo>
                  <a:pt x="2265" y="512"/>
                </a:lnTo>
                <a:lnTo>
                  <a:pt x="2267" y="514"/>
                </a:lnTo>
                <a:lnTo>
                  <a:pt x="2263" y="514"/>
                </a:lnTo>
                <a:lnTo>
                  <a:pt x="2263" y="514"/>
                </a:lnTo>
                <a:lnTo>
                  <a:pt x="2263" y="516"/>
                </a:lnTo>
                <a:lnTo>
                  <a:pt x="2263" y="516"/>
                </a:lnTo>
                <a:lnTo>
                  <a:pt x="2265" y="516"/>
                </a:lnTo>
                <a:lnTo>
                  <a:pt x="2267" y="518"/>
                </a:lnTo>
                <a:lnTo>
                  <a:pt x="2269" y="518"/>
                </a:lnTo>
                <a:lnTo>
                  <a:pt x="2271" y="518"/>
                </a:lnTo>
                <a:lnTo>
                  <a:pt x="2269" y="518"/>
                </a:lnTo>
                <a:lnTo>
                  <a:pt x="2267" y="518"/>
                </a:lnTo>
                <a:lnTo>
                  <a:pt x="2265" y="520"/>
                </a:lnTo>
                <a:lnTo>
                  <a:pt x="2261" y="518"/>
                </a:lnTo>
                <a:lnTo>
                  <a:pt x="2259" y="516"/>
                </a:lnTo>
                <a:lnTo>
                  <a:pt x="2259" y="516"/>
                </a:lnTo>
                <a:lnTo>
                  <a:pt x="2259" y="518"/>
                </a:lnTo>
                <a:lnTo>
                  <a:pt x="2259" y="518"/>
                </a:lnTo>
                <a:lnTo>
                  <a:pt x="2259" y="518"/>
                </a:lnTo>
                <a:lnTo>
                  <a:pt x="2261" y="520"/>
                </a:lnTo>
                <a:lnTo>
                  <a:pt x="2261" y="520"/>
                </a:lnTo>
                <a:lnTo>
                  <a:pt x="2263" y="522"/>
                </a:lnTo>
                <a:lnTo>
                  <a:pt x="2261" y="522"/>
                </a:lnTo>
                <a:lnTo>
                  <a:pt x="2259" y="520"/>
                </a:lnTo>
                <a:lnTo>
                  <a:pt x="2257" y="520"/>
                </a:lnTo>
                <a:lnTo>
                  <a:pt x="2255" y="520"/>
                </a:lnTo>
                <a:lnTo>
                  <a:pt x="2252" y="522"/>
                </a:lnTo>
                <a:lnTo>
                  <a:pt x="2252" y="524"/>
                </a:lnTo>
                <a:lnTo>
                  <a:pt x="2257" y="524"/>
                </a:lnTo>
                <a:lnTo>
                  <a:pt x="2259" y="524"/>
                </a:lnTo>
                <a:lnTo>
                  <a:pt x="2261" y="526"/>
                </a:lnTo>
                <a:lnTo>
                  <a:pt x="2263" y="524"/>
                </a:lnTo>
                <a:lnTo>
                  <a:pt x="2265" y="524"/>
                </a:lnTo>
                <a:lnTo>
                  <a:pt x="2273" y="522"/>
                </a:lnTo>
                <a:lnTo>
                  <a:pt x="2276" y="522"/>
                </a:lnTo>
                <a:lnTo>
                  <a:pt x="2278" y="522"/>
                </a:lnTo>
                <a:lnTo>
                  <a:pt x="2280" y="522"/>
                </a:lnTo>
                <a:lnTo>
                  <a:pt x="2284" y="522"/>
                </a:lnTo>
                <a:lnTo>
                  <a:pt x="2284" y="524"/>
                </a:lnTo>
                <a:lnTo>
                  <a:pt x="2288" y="524"/>
                </a:lnTo>
                <a:lnTo>
                  <a:pt x="2292" y="524"/>
                </a:lnTo>
                <a:lnTo>
                  <a:pt x="2290" y="524"/>
                </a:lnTo>
                <a:lnTo>
                  <a:pt x="2290" y="526"/>
                </a:lnTo>
                <a:lnTo>
                  <a:pt x="2286" y="526"/>
                </a:lnTo>
                <a:lnTo>
                  <a:pt x="2284" y="528"/>
                </a:lnTo>
                <a:lnTo>
                  <a:pt x="2282" y="531"/>
                </a:lnTo>
                <a:lnTo>
                  <a:pt x="2282" y="531"/>
                </a:lnTo>
                <a:lnTo>
                  <a:pt x="2284" y="531"/>
                </a:lnTo>
                <a:lnTo>
                  <a:pt x="2288" y="533"/>
                </a:lnTo>
                <a:lnTo>
                  <a:pt x="2288" y="533"/>
                </a:lnTo>
                <a:lnTo>
                  <a:pt x="2292" y="531"/>
                </a:lnTo>
                <a:lnTo>
                  <a:pt x="2292" y="531"/>
                </a:lnTo>
                <a:lnTo>
                  <a:pt x="2292" y="533"/>
                </a:lnTo>
                <a:lnTo>
                  <a:pt x="2292" y="533"/>
                </a:lnTo>
                <a:lnTo>
                  <a:pt x="2290" y="535"/>
                </a:lnTo>
                <a:lnTo>
                  <a:pt x="2284" y="535"/>
                </a:lnTo>
                <a:lnTo>
                  <a:pt x="2282" y="535"/>
                </a:lnTo>
                <a:lnTo>
                  <a:pt x="2280" y="535"/>
                </a:lnTo>
                <a:lnTo>
                  <a:pt x="2280" y="535"/>
                </a:lnTo>
                <a:lnTo>
                  <a:pt x="2278" y="535"/>
                </a:lnTo>
                <a:lnTo>
                  <a:pt x="2278" y="535"/>
                </a:lnTo>
                <a:lnTo>
                  <a:pt x="2278" y="535"/>
                </a:lnTo>
                <a:lnTo>
                  <a:pt x="2276" y="535"/>
                </a:lnTo>
                <a:lnTo>
                  <a:pt x="2273" y="537"/>
                </a:lnTo>
                <a:lnTo>
                  <a:pt x="2273" y="535"/>
                </a:lnTo>
                <a:lnTo>
                  <a:pt x="2271" y="535"/>
                </a:lnTo>
                <a:lnTo>
                  <a:pt x="2271" y="535"/>
                </a:lnTo>
                <a:lnTo>
                  <a:pt x="2269" y="537"/>
                </a:lnTo>
                <a:lnTo>
                  <a:pt x="2269" y="537"/>
                </a:lnTo>
                <a:lnTo>
                  <a:pt x="2267" y="537"/>
                </a:lnTo>
                <a:lnTo>
                  <a:pt x="2265" y="537"/>
                </a:lnTo>
                <a:lnTo>
                  <a:pt x="2263" y="537"/>
                </a:lnTo>
                <a:lnTo>
                  <a:pt x="2261" y="537"/>
                </a:lnTo>
                <a:lnTo>
                  <a:pt x="2261" y="537"/>
                </a:lnTo>
                <a:lnTo>
                  <a:pt x="2259" y="539"/>
                </a:lnTo>
                <a:lnTo>
                  <a:pt x="2261" y="539"/>
                </a:lnTo>
                <a:lnTo>
                  <a:pt x="2261" y="541"/>
                </a:lnTo>
                <a:lnTo>
                  <a:pt x="2261" y="541"/>
                </a:lnTo>
                <a:lnTo>
                  <a:pt x="2263" y="541"/>
                </a:lnTo>
                <a:lnTo>
                  <a:pt x="2265" y="541"/>
                </a:lnTo>
                <a:lnTo>
                  <a:pt x="2267" y="539"/>
                </a:lnTo>
                <a:lnTo>
                  <a:pt x="2269" y="539"/>
                </a:lnTo>
                <a:lnTo>
                  <a:pt x="2278" y="541"/>
                </a:lnTo>
                <a:lnTo>
                  <a:pt x="2282" y="539"/>
                </a:lnTo>
                <a:lnTo>
                  <a:pt x="2284" y="541"/>
                </a:lnTo>
                <a:lnTo>
                  <a:pt x="2286" y="541"/>
                </a:lnTo>
                <a:lnTo>
                  <a:pt x="2286" y="541"/>
                </a:lnTo>
                <a:lnTo>
                  <a:pt x="2284" y="543"/>
                </a:lnTo>
                <a:lnTo>
                  <a:pt x="2284" y="543"/>
                </a:lnTo>
                <a:lnTo>
                  <a:pt x="2284" y="545"/>
                </a:lnTo>
                <a:lnTo>
                  <a:pt x="2286" y="545"/>
                </a:lnTo>
                <a:lnTo>
                  <a:pt x="2286" y="545"/>
                </a:lnTo>
                <a:lnTo>
                  <a:pt x="2288" y="545"/>
                </a:lnTo>
                <a:lnTo>
                  <a:pt x="2290" y="545"/>
                </a:lnTo>
                <a:lnTo>
                  <a:pt x="2294" y="543"/>
                </a:lnTo>
                <a:lnTo>
                  <a:pt x="2294" y="543"/>
                </a:lnTo>
                <a:lnTo>
                  <a:pt x="2294" y="543"/>
                </a:lnTo>
                <a:lnTo>
                  <a:pt x="2294" y="543"/>
                </a:lnTo>
                <a:lnTo>
                  <a:pt x="2292" y="545"/>
                </a:lnTo>
                <a:lnTo>
                  <a:pt x="2290" y="547"/>
                </a:lnTo>
                <a:lnTo>
                  <a:pt x="2288" y="547"/>
                </a:lnTo>
                <a:lnTo>
                  <a:pt x="2288" y="549"/>
                </a:lnTo>
                <a:lnTo>
                  <a:pt x="2290" y="549"/>
                </a:lnTo>
                <a:lnTo>
                  <a:pt x="2290" y="549"/>
                </a:lnTo>
                <a:lnTo>
                  <a:pt x="2288" y="549"/>
                </a:lnTo>
                <a:lnTo>
                  <a:pt x="2288" y="552"/>
                </a:lnTo>
                <a:lnTo>
                  <a:pt x="2288" y="552"/>
                </a:lnTo>
                <a:lnTo>
                  <a:pt x="2290" y="552"/>
                </a:lnTo>
                <a:lnTo>
                  <a:pt x="2294" y="549"/>
                </a:lnTo>
                <a:lnTo>
                  <a:pt x="2294" y="549"/>
                </a:lnTo>
                <a:lnTo>
                  <a:pt x="2296" y="549"/>
                </a:lnTo>
                <a:lnTo>
                  <a:pt x="2294" y="549"/>
                </a:lnTo>
                <a:lnTo>
                  <a:pt x="2294" y="549"/>
                </a:lnTo>
                <a:lnTo>
                  <a:pt x="2292" y="552"/>
                </a:lnTo>
                <a:lnTo>
                  <a:pt x="2292" y="552"/>
                </a:lnTo>
                <a:lnTo>
                  <a:pt x="2292" y="554"/>
                </a:lnTo>
                <a:lnTo>
                  <a:pt x="2290" y="554"/>
                </a:lnTo>
                <a:lnTo>
                  <a:pt x="2290" y="554"/>
                </a:lnTo>
                <a:lnTo>
                  <a:pt x="2288" y="556"/>
                </a:lnTo>
                <a:lnTo>
                  <a:pt x="2288" y="556"/>
                </a:lnTo>
                <a:lnTo>
                  <a:pt x="2286" y="558"/>
                </a:lnTo>
                <a:lnTo>
                  <a:pt x="2282" y="558"/>
                </a:lnTo>
                <a:lnTo>
                  <a:pt x="2282" y="558"/>
                </a:lnTo>
                <a:lnTo>
                  <a:pt x="2280" y="558"/>
                </a:lnTo>
                <a:lnTo>
                  <a:pt x="2280" y="556"/>
                </a:lnTo>
                <a:lnTo>
                  <a:pt x="2280" y="556"/>
                </a:lnTo>
                <a:lnTo>
                  <a:pt x="2278" y="558"/>
                </a:lnTo>
                <a:lnTo>
                  <a:pt x="2278" y="558"/>
                </a:lnTo>
                <a:lnTo>
                  <a:pt x="2278" y="560"/>
                </a:lnTo>
                <a:lnTo>
                  <a:pt x="2280" y="562"/>
                </a:lnTo>
                <a:lnTo>
                  <a:pt x="2280" y="562"/>
                </a:lnTo>
                <a:lnTo>
                  <a:pt x="2280" y="562"/>
                </a:lnTo>
                <a:lnTo>
                  <a:pt x="2284" y="562"/>
                </a:lnTo>
                <a:lnTo>
                  <a:pt x="2296" y="562"/>
                </a:lnTo>
                <a:lnTo>
                  <a:pt x="2299" y="562"/>
                </a:lnTo>
                <a:lnTo>
                  <a:pt x="2301" y="560"/>
                </a:lnTo>
                <a:lnTo>
                  <a:pt x="2301" y="560"/>
                </a:lnTo>
                <a:lnTo>
                  <a:pt x="2303" y="560"/>
                </a:lnTo>
                <a:lnTo>
                  <a:pt x="2303" y="560"/>
                </a:lnTo>
                <a:lnTo>
                  <a:pt x="2301" y="560"/>
                </a:lnTo>
                <a:lnTo>
                  <a:pt x="2301" y="560"/>
                </a:lnTo>
                <a:lnTo>
                  <a:pt x="2303" y="562"/>
                </a:lnTo>
                <a:lnTo>
                  <a:pt x="2305" y="562"/>
                </a:lnTo>
                <a:lnTo>
                  <a:pt x="2307" y="562"/>
                </a:lnTo>
                <a:lnTo>
                  <a:pt x="2307" y="564"/>
                </a:lnTo>
                <a:lnTo>
                  <a:pt x="2309" y="564"/>
                </a:lnTo>
                <a:lnTo>
                  <a:pt x="2309" y="564"/>
                </a:lnTo>
                <a:lnTo>
                  <a:pt x="2311" y="562"/>
                </a:lnTo>
                <a:lnTo>
                  <a:pt x="2311" y="562"/>
                </a:lnTo>
                <a:lnTo>
                  <a:pt x="2313" y="564"/>
                </a:lnTo>
                <a:lnTo>
                  <a:pt x="2313" y="564"/>
                </a:lnTo>
                <a:lnTo>
                  <a:pt x="2311" y="564"/>
                </a:lnTo>
                <a:lnTo>
                  <a:pt x="2311" y="564"/>
                </a:lnTo>
                <a:lnTo>
                  <a:pt x="2311" y="564"/>
                </a:lnTo>
                <a:lnTo>
                  <a:pt x="2311" y="564"/>
                </a:lnTo>
                <a:lnTo>
                  <a:pt x="2311" y="566"/>
                </a:lnTo>
                <a:lnTo>
                  <a:pt x="2311" y="566"/>
                </a:lnTo>
                <a:lnTo>
                  <a:pt x="2315" y="568"/>
                </a:lnTo>
                <a:lnTo>
                  <a:pt x="2320" y="568"/>
                </a:lnTo>
                <a:lnTo>
                  <a:pt x="2322" y="568"/>
                </a:lnTo>
                <a:lnTo>
                  <a:pt x="2326" y="570"/>
                </a:lnTo>
                <a:lnTo>
                  <a:pt x="2328" y="570"/>
                </a:lnTo>
                <a:lnTo>
                  <a:pt x="2338" y="572"/>
                </a:lnTo>
                <a:lnTo>
                  <a:pt x="2343" y="570"/>
                </a:lnTo>
                <a:lnTo>
                  <a:pt x="2345" y="570"/>
                </a:lnTo>
                <a:lnTo>
                  <a:pt x="2343" y="568"/>
                </a:lnTo>
                <a:lnTo>
                  <a:pt x="2343" y="568"/>
                </a:lnTo>
                <a:lnTo>
                  <a:pt x="2343" y="568"/>
                </a:lnTo>
                <a:lnTo>
                  <a:pt x="2345" y="568"/>
                </a:lnTo>
                <a:lnTo>
                  <a:pt x="2345" y="570"/>
                </a:lnTo>
                <a:lnTo>
                  <a:pt x="2347" y="570"/>
                </a:lnTo>
                <a:lnTo>
                  <a:pt x="2347" y="568"/>
                </a:lnTo>
                <a:lnTo>
                  <a:pt x="2349" y="568"/>
                </a:lnTo>
                <a:lnTo>
                  <a:pt x="2349" y="566"/>
                </a:lnTo>
                <a:lnTo>
                  <a:pt x="2349" y="566"/>
                </a:lnTo>
                <a:lnTo>
                  <a:pt x="2349" y="566"/>
                </a:lnTo>
                <a:lnTo>
                  <a:pt x="2349" y="566"/>
                </a:lnTo>
                <a:lnTo>
                  <a:pt x="2349" y="564"/>
                </a:lnTo>
                <a:lnTo>
                  <a:pt x="2353" y="564"/>
                </a:lnTo>
                <a:lnTo>
                  <a:pt x="2359" y="562"/>
                </a:lnTo>
                <a:lnTo>
                  <a:pt x="2361" y="562"/>
                </a:lnTo>
                <a:close/>
                <a:moveTo>
                  <a:pt x="1869" y="1635"/>
                </a:moveTo>
                <a:lnTo>
                  <a:pt x="1869" y="1635"/>
                </a:lnTo>
                <a:lnTo>
                  <a:pt x="1873" y="1633"/>
                </a:lnTo>
                <a:lnTo>
                  <a:pt x="1873" y="1633"/>
                </a:lnTo>
                <a:lnTo>
                  <a:pt x="1873" y="1631"/>
                </a:lnTo>
                <a:lnTo>
                  <a:pt x="1873" y="1631"/>
                </a:lnTo>
                <a:lnTo>
                  <a:pt x="1871" y="1631"/>
                </a:lnTo>
                <a:lnTo>
                  <a:pt x="1869" y="1633"/>
                </a:lnTo>
                <a:lnTo>
                  <a:pt x="1869" y="1633"/>
                </a:lnTo>
                <a:lnTo>
                  <a:pt x="1869" y="1633"/>
                </a:lnTo>
                <a:lnTo>
                  <a:pt x="1869" y="1635"/>
                </a:lnTo>
                <a:lnTo>
                  <a:pt x="1869" y="1635"/>
                </a:lnTo>
                <a:close/>
                <a:moveTo>
                  <a:pt x="1871" y="419"/>
                </a:moveTo>
                <a:lnTo>
                  <a:pt x="1873" y="417"/>
                </a:lnTo>
                <a:lnTo>
                  <a:pt x="1873" y="417"/>
                </a:lnTo>
                <a:lnTo>
                  <a:pt x="1873" y="417"/>
                </a:lnTo>
                <a:lnTo>
                  <a:pt x="1869" y="415"/>
                </a:lnTo>
                <a:lnTo>
                  <a:pt x="1867" y="415"/>
                </a:lnTo>
                <a:lnTo>
                  <a:pt x="1865" y="415"/>
                </a:lnTo>
                <a:lnTo>
                  <a:pt x="1865" y="417"/>
                </a:lnTo>
                <a:lnTo>
                  <a:pt x="1865" y="417"/>
                </a:lnTo>
                <a:lnTo>
                  <a:pt x="1865" y="419"/>
                </a:lnTo>
                <a:lnTo>
                  <a:pt x="1865" y="422"/>
                </a:lnTo>
                <a:lnTo>
                  <a:pt x="1865" y="424"/>
                </a:lnTo>
                <a:lnTo>
                  <a:pt x="1867" y="426"/>
                </a:lnTo>
                <a:lnTo>
                  <a:pt x="1867" y="426"/>
                </a:lnTo>
                <a:lnTo>
                  <a:pt x="1869" y="424"/>
                </a:lnTo>
                <a:lnTo>
                  <a:pt x="1869" y="424"/>
                </a:lnTo>
                <a:lnTo>
                  <a:pt x="1869" y="424"/>
                </a:lnTo>
                <a:lnTo>
                  <a:pt x="1869" y="422"/>
                </a:lnTo>
                <a:lnTo>
                  <a:pt x="1871" y="419"/>
                </a:lnTo>
                <a:close/>
                <a:moveTo>
                  <a:pt x="2255" y="1413"/>
                </a:moveTo>
                <a:lnTo>
                  <a:pt x="2252" y="1415"/>
                </a:lnTo>
                <a:lnTo>
                  <a:pt x="2252" y="1415"/>
                </a:lnTo>
                <a:lnTo>
                  <a:pt x="2252" y="1415"/>
                </a:lnTo>
                <a:lnTo>
                  <a:pt x="2255" y="1417"/>
                </a:lnTo>
                <a:lnTo>
                  <a:pt x="2255" y="1417"/>
                </a:lnTo>
                <a:lnTo>
                  <a:pt x="2255" y="1417"/>
                </a:lnTo>
                <a:lnTo>
                  <a:pt x="2257" y="1415"/>
                </a:lnTo>
                <a:lnTo>
                  <a:pt x="2255" y="1413"/>
                </a:lnTo>
                <a:lnTo>
                  <a:pt x="2255" y="1413"/>
                </a:lnTo>
                <a:close/>
                <a:moveTo>
                  <a:pt x="2267" y="1411"/>
                </a:moveTo>
                <a:lnTo>
                  <a:pt x="2265" y="1411"/>
                </a:lnTo>
                <a:lnTo>
                  <a:pt x="2265" y="1409"/>
                </a:lnTo>
                <a:lnTo>
                  <a:pt x="2263" y="1409"/>
                </a:lnTo>
                <a:lnTo>
                  <a:pt x="2263" y="1409"/>
                </a:lnTo>
                <a:lnTo>
                  <a:pt x="2263" y="1411"/>
                </a:lnTo>
                <a:lnTo>
                  <a:pt x="2263" y="1411"/>
                </a:lnTo>
                <a:lnTo>
                  <a:pt x="2263" y="1413"/>
                </a:lnTo>
                <a:lnTo>
                  <a:pt x="2265" y="1415"/>
                </a:lnTo>
                <a:lnTo>
                  <a:pt x="2265" y="1415"/>
                </a:lnTo>
                <a:lnTo>
                  <a:pt x="2267" y="1415"/>
                </a:lnTo>
                <a:lnTo>
                  <a:pt x="2267" y="1413"/>
                </a:lnTo>
                <a:lnTo>
                  <a:pt x="2267" y="1413"/>
                </a:lnTo>
                <a:lnTo>
                  <a:pt x="2267" y="1411"/>
                </a:lnTo>
                <a:close/>
                <a:moveTo>
                  <a:pt x="2276" y="1390"/>
                </a:moveTo>
                <a:lnTo>
                  <a:pt x="2276" y="1390"/>
                </a:lnTo>
                <a:lnTo>
                  <a:pt x="2276" y="1388"/>
                </a:lnTo>
                <a:lnTo>
                  <a:pt x="2276" y="1388"/>
                </a:lnTo>
                <a:lnTo>
                  <a:pt x="2276" y="1388"/>
                </a:lnTo>
                <a:lnTo>
                  <a:pt x="2276" y="1388"/>
                </a:lnTo>
                <a:lnTo>
                  <a:pt x="2276" y="1390"/>
                </a:lnTo>
                <a:lnTo>
                  <a:pt x="2276" y="1390"/>
                </a:lnTo>
                <a:lnTo>
                  <a:pt x="2276" y="1390"/>
                </a:lnTo>
                <a:close/>
                <a:moveTo>
                  <a:pt x="2273" y="1409"/>
                </a:moveTo>
                <a:lnTo>
                  <a:pt x="2271" y="1409"/>
                </a:lnTo>
                <a:lnTo>
                  <a:pt x="2271" y="1411"/>
                </a:lnTo>
                <a:lnTo>
                  <a:pt x="2271" y="1411"/>
                </a:lnTo>
                <a:lnTo>
                  <a:pt x="2271" y="1411"/>
                </a:lnTo>
                <a:lnTo>
                  <a:pt x="2271" y="1413"/>
                </a:lnTo>
                <a:lnTo>
                  <a:pt x="2271" y="1413"/>
                </a:lnTo>
                <a:lnTo>
                  <a:pt x="2273" y="1411"/>
                </a:lnTo>
                <a:lnTo>
                  <a:pt x="2273" y="1411"/>
                </a:lnTo>
                <a:lnTo>
                  <a:pt x="2273" y="1409"/>
                </a:lnTo>
                <a:close/>
                <a:moveTo>
                  <a:pt x="2278" y="1396"/>
                </a:moveTo>
                <a:lnTo>
                  <a:pt x="2278" y="1396"/>
                </a:lnTo>
                <a:lnTo>
                  <a:pt x="2278" y="1396"/>
                </a:lnTo>
                <a:lnTo>
                  <a:pt x="2276" y="1396"/>
                </a:lnTo>
                <a:lnTo>
                  <a:pt x="2276" y="1396"/>
                </a:lnTo>
                <a:lnTo>
                  <a:pt x="2276" y="1399"/>
                </a:lnTo>
                <a:lnTo>
                  <a:pt x="2276" y="1401"/>
                </a:lnTo>
                <a:lnTo>
                  <a:pt x="2278" y="1401"/>
                </a:lnTo>
                <a:lnTo>
                  <a:pt x="2280" y="1399"/>
                </a:lnTo>
                <a:lnTo>
                  <a:pt x="2280" y="1399"/>
                </a:lnTo>
                <a:lnTo>
                  <a:pt x="2280" y="1396"/>
                </a:lnTo>
                <a:lnTo>
                  <a:pt x="2278" y="1396"/>
                </a:lnTo>
                <a:close/>
                <a:moveTo>
                  <a:pt x="1934" y="631"/>
                </a:moveTo>
                <a:lnTo>
                  <a:pt x="1934" y="631"/>
                </a:lnTo>
                <a:lnTo>
                  <a:pt x="1936" y="633"/>
                </a:lnTo>
                <a:lnTo>
                  <a:pt x="1938" y="629"/>
                </a:lnTo>
                <a:lnTo>
                  <a:pt x="1938" y="629"/>
                </a:lnTo>
                <a:lnTo>
                  <a:pt x="1938" y="627"/>
                </a:lnTo>
                <a:lnTo>
                  <a:pt x="1938" y="627"/>
                </a:lnTo>
                <a:lnTo>
                  <a:pt x="1936" y="627"/>
                </a:lnTo>
                <a:lnTo>
                  <a:pt x="1930" y="629"/>
                </a:lnTo>
                <a:lnTo>
                  <a:pt x="1930" y="631"/>
                </a:lnTo>
                <a:lnTo>
                  <a:pt x="1932" y="631"/>
                </a:lnTo>
                <a:lnTo>
                  <a:pt x="1934" y="631"/>
                </a:lnTo>
                <a:close/>
                <a:moveTo>
                  <a:pt x="1957" y="1650"/>
                </a:moveTo>
                <a:lnTo>
                  <a:pt x="1957" y="1650"/>
                </a:lnTo>
                <a:lnTo>
                  <a:pt x="1957" y="1650"/>
                </a:lnTo>
                <a:lnTo>
                  <a:pt x="1955" y="1650"/>
                </a:lnTo>
                <a:lnTo>
                  <a:pt x="1955" y="1650"/>
                </a:lnTo>
                <a:lnTo>
                  <a:pt x="1955" y="1650"/>
                </a:lnTo>
                <a:lnTo>
                  <a:pt x="1957" y="1650"/>
                </a:lnTo>
                <a:lnTo>
                  <a:pt x="1957" y="1650"/>
                </a:lnTo>
                <a:lnTo>
                  <a:pt x="1957" y="1650"/>
                </a:lnTo>
                <a:close/>
                <a:moveTo>
                  <a:pt x="2072" y="522"/>
                </a:moveTo>
                <a:lnTo>
                  <a:pt x="2072" y="520"/>
                </a:lnTo>
                <a:lnTo>
                  <a:pt x="2070" y="518"/>
                </a:lnTo>
                <a:lnTo>
                  <a:pt x="2068" y="518"/>
                </a:lnTo>
                <a:lnTo>
                  <a:pt x="2068" y="520"/>
                </a:lnTo>
                <a:lnTo>
                  <a:pt x="2068" y="522"/>
                </a:lnTo>
                <a:lnTo>
                  <a:pt x="2072" y="522"/>
                </a:lnTo>
                <a:lnTo>
                  <a:pt x="2072" y="522"/>
                </a:lnTo>
                <a:close/>
                <a:moveTo>
                  <a:pt x="1861" y="1640"/>
                </a:moveTo>
                <a:lnTo>
                  <a:pt x="1859" y="1644"/>
                </a:lnTo>
                <a:lnTo>
                  <a:pt x="1859" y="1646"/>
                </a:lnTo>
                <a:lnTo>
                  <a:pt x="1856" y="1648"/>
                </a:lnTo>
                <a:lnTo>
                  <a:pt x="1854" y="1652"/>
                </a:lnTo>
                <a:lnTo>
                  <a:pt x="1856" y="1652"/>
                </a:lnTo>
                <a:lnTo>
                  <a:pt x="1861" y="1650"/>
                </a:lnTo>
                <a:lnTo>
                  <a:pt x="1863" y="1648"/>
                </a:lnTo>
                <a:lnTo>
                  <a:pt x="1865" y="1646"/>
                </a:lnTo>
                <a:lnTo>
                  <a:pt x="1865" y="1646"/>
                </a:lnTo>
                <a:lnTo>
                  <a:pt x="1867" y="1642"/>
                </a:lnTo>
                <a:lnTo>
                  <a:pt x="1865" y="1640"/>
                </a:lnTo>
                <a:lnTo>
                  <a:pt x="1863" y="1640"/>
                </a:lnTo>
                <a:lnTo>
                  <a:pt x="1861" y="1640"/>
                </a:lnTo>
                <a:close/>
                <a:moveTo>
                  <a:pt x="2257" y="428"/>
                </a:moveTo>
                <a:lnTo>
                  <a:pt x="2257" y="426"/>
                </a:lnTo>
                <a:lnTo>
                  <a:pt x="2257" y="426"/>
                </a:lnTo>
                <a:lnTo>
                  <a:pt x="2257" y="424"/>
                </a:lnTo>
                <a:lnTo>
                  <a:pt x="2257" y="424"/>
                </a:lnTo>
                <a:lnTo>
                  <a:pt x="2257" y="424"/>
                </a:lnTo>
                <a:lnTo>
                  <a:pt x="2261" y="424"/>
                </a:lnTo>
                <a:lnTo>
                  <a:pt x="2263" y="424"/>
                </a:lnTo>
                <a:lnTo>
                  <a:pt x="2263" y="424"/>
                </a:lnTo>
                <a:lnTo>
                  <a:pt x="2265" y="422"/>
                </a:lnTo>
                <a:lnTo>
                  <a:pt x="2263" y="422"/>
                </a:lnTo>
                <a:lnTo>
                  <a:pt x="2263" y="419"/>
                </a:lnTo>
                <a:lnTo>
                  <a:pt x="2263" y="419"/>
                </a:lnTo>
                <a:lnTo>
                  <a:pt x="2263" y="419"/>
                </a:lnTo>
                <a:lnTo>
                  <a:pt x="2267" y="419"/>
                </a:lnTo>
                <a:lnTo>
                  <a:pt x="2271" y="417"/>
                </a:lnTo>
                <a:lnTo>
                  <a:pt x="2273" y="417"/>
                </a:lnTo>
                <a:lnTo>
                  <a:pt x="2273" y="417"/>
                </a:lnTo>
                <a:lnTo>
                  <a:pt x="2273" y="415"/>
                </a:lnTo>
                <a:lnTo>
                  <a:pt x="2273" y="415"/>
                </a:lnTo>
                <a:lnTo>
                  <a:pt x="2278" y="415"/>
                </a:lnTo>
                <a:lnTo>
                  <a:pt x="2278" y="415"/>
                </a:lnTo>
                <a:lnTo>
                  <a:pt x="2280" y="413"/>
                </a:lnTo>
                <a:lnTo>
                  <a:pt x="2282" y="413"/>
                </a:lnTo>
                <a:lnTo>
                  <a:pt x="2284" y="411"/>
                </a:lnTo>
                <a:lnTo>
                  <a:pt x="2286" y="411"/>
                </a:lnTo>
                <a:lnTo>
                  <a:pt x="2286" y="411"/>
                </a:lnTo>
                <a:lnTo>
                  <a:pt x="2284" y="409"/>
                </a:lnTo>
                <a:lnTo>
                  <a:pt x="2271" y="409"/>
                </a:lnTo>
                <a:lnTo>
                  <a:pt x="2265" y="409"/>
                </a:lnTo>
                <a:lnTo>
                  <a:pt x="2259" y="409"/>
                </a:lnTo>
                <a:lnTo>
                  <a:pt x="2248" y="405"/>
                </a:lnTo>
                <a:lnTo>
                  <a:pt x="2238" y="405"/>
                </a:lnTo>
                <a:lnTo>
                  <a:pt x="2236" y="405"/>
                </a:lnTo>
                <a:lnTo>
                  <a:pt x="2229" y="407"/>
                </a:lnTo>
                <a:lnTo>
                  <a:pt x="2225" y="407"/>
                </a:lnTo>
                <a:lnTo>
                  <a:pt x="2221" y="407"/>
                </a:lnTo>
                <a:lnTo>
                  <a:pt x="2217" y="407"/>
                </a:lnTo>
                <a:lnTo>
                  <a:pt x="2215" y="409"/>
                </a:lnTo>
                <a:lnTo>
                  <a:pt x="2213" y="411"/>
                </a:lnTo>
                <a:lnTo>
                  <a:pt x="2211" y="413"/>
                </a:lnTo>
                <a:lnTo>
                  <a:pt x="2208" y="413"/>
                </a:lnTo>
                <a:lnTo>
                  <a:pt x="2208" y="409"/>
                </a:lnTo>
                <a:lnTo>
                  <a:pt x="2213" y="407"/>
                </a:lnTo>
                <a:lnTo>
                  <a:pt x="2213" y="407"/>
                </a:lnTo>
                <a:lnTo>
                  <a:pt x="2215" y="405"/>
                </a:lnTo>
                <a:lnTo>
                  <a:pt x="2219" y="405"/>
                </a:lnTo>
                <a:lnTo>
                  <a:pt x="2223" y="403"/>
                </a:lnTo>
                <a:lnTo>
                  <a:pt x="2223" y="403"/>
                </a:lnTo>
                <a:lnTo>
                  <a:pt x="2223" y="401"/>
                </a:lnTo>
                <a:lnTo>
                  <a:pt x="2221" y="401"/>
                </a:lnTo>
                <a:lnTo>
                  <a:pt x="2221" y="401"/>
                </a:lnTo>
                <a:lnTo>
                  <a:pt x="2221" y="401"/>
                </a:lnTo>
                <a:lnTo>
                  <a:pt x="2208" y="403"/>
                </a:lnTo>
                <a:lnTo>
                  <a:pt x="2202" y="403"/>
                </a:lnTo>
                <a:lnTo>
                  <a:pt x="2194" y="401"/>
                </a:lnTo>
                <a:lnTo>
                  <a:pt x="2194" y="401"/>
                </a:lnTo>
                <a:lnTo>
                  <a:pt x="2187" y="401"/>
                </a:lnTo>
                <a:lnTo>
                  <a:pt x="2187" y="401"/>
                </a:lnTo>
                <a:lnTo>
                  <a:pt x="2187" y="401"/>
                </a:lnTo>
                <a:lnTo>
                  <a:pt x="2194" y="398"/>
                </a:lnTo>
                <a:lnTo>
                  <a:pt x="2196" y="398"/>
                </a:lnTo>
                <a:lnTo>
                  <a:pt x="2200" y="396"/>
                </a:lnTo>
                <a:lnTo>
                  <a:pt x="2200" y="394"/>
                </a:lnTo>
                <a:lnTo>
                  <a:pt x="2202" y="394"/>
                </a:lnTo>
                <a:lnTo>
                  <a:pt x="2202" y="390"/>
                </a:lnTo>
                <a:lnTo>
                  <a:pt x="2202" y="390"/>
                </a:lnTo>
                <a:lnTo>
                  <a:pt x="2200" y="388"/>
                </a:lnTo>
                <a:lnTo>
                  <a:pt x="2198" y="388"/>
                </a:lnTo>
                <a:lnTo>
                  <a:pt x="2196" y="388"/>
                </a:lnTo>
                <a:lnTo>
                  <a:pt x="2198" y="386"/>
                </a:lnTo>
                <a:lnTo>
                  <a:pt x="2204" y="386"/>
                </a:lnTo>
                <a:lnTo>
                  <a:pt x="2206" y="388"/>
                </a:lnTo>
                <a:lnTo>
                  <a:pt x="2213" y="388"/>
                </a:lnTo>
                <a:lnTo>
                  <a:pt x="2215" y="388"/>
                </a:lnTo>
                <a:lnTo>
                  <a:pt x="2221" y="388"/>
                </a:lnTo>
                <a:lnTo>
                  <a:pt x="2223" y="388"/>
                </a:lnTo>
                <a:lnTo>
                  <a:pt x="2229" y="386"/>
                </a:lnTo>
                <a:lnTo>
                  <a:pt x="2231" y="384"/>
                </a:lnTo>
                <a:lnTo>
                  <a:pt x="2236" y="382"/>
                </a:lnTo>
                <a:lnTo>
                  <a:pt x="2236" y="380"/>
                </a:lnTo>
                <a:lnTo>
                  <a:pt x="2236" y="378"/>
                </a:lnTo>
                <a:lnTo>
                  <a:pt x="2234" y="375"/>
                </a:lnTo>
                <a:lnTo>
                  <a:pt x="2234" y="373"/>
                </a:lnTo>
                <a:lnTo>
                  <a:pt x="2229" y="373"/>
                </a:lnTo>
                <a:lnTo>
                  <a:pt x="2225" y="373"/>
                </a:lnTo>
                <a:lnTo>
                  <a:pt x="2221" y="373"/>
                </a:lnTo>
                <a:lnTo>
                  <a:pt x="2215" y="373"/>
                </a:lnTo>
                <a:lnTo>
                  <a:pt x="2215" y="371"/>
                </a:lnTo>
                <a:lnTo>
                  <a:pt x="2215" y="371"/>
                </a:lnTo>
                <a:lnTo>
                  <a:pt x="2217" y="371"/>
                </a:lnTo>
                <a:lnTo>
                  <a:pt x="2221" y="371"/>
                </a:lnTo>
                <a:lnTo>
                  <a:pt x="2227" y="371"/>
                </a:lnTo>
                <a:lnTo>
                  <a:pt x="2234" y="371"/>
                </a:lnTo>
                <a:lnTo>
                  <a:pt x="2236" y="373"/>
                </a:lnTo>
                <a:lnTo>
                  <a:pt x="2240" y="375"/>
                </a:lnTo>
                <a:lnTo>
                  <a:pt x="2242" y="378"/>
                </a:lnTo>
                <a:lnTo>
                  <a:pt x="2244" y="378"/>
                </a:lnTo>
                <a:lnTo>
                  <a:pt x="2248" y="380"/>
                </a:lnTo>
                <a:lnTo>
                  <a:pt x="2252" y="382"/>
                </a:lnTo>
                <a:lnTo>
                  <a:pt x="2255" y="384"/>
                </a:lnTo>
                <a:lnTo>
                  <a:pt x="2257" y="386"/>
                </a:lnTo>
                <a:lnTo>
                  <a:pt x="2257" y="388"/>
                </a:lnTo>
                <a:lnTo>
                  <a:pt x="2259" y="392"/>
                </a:lnTo>
                <a:lnTo>
                  <a:pt x="2261" y="396"/>
                </a:lnTo>
                <a:lnTo>
                  <a:pt x="2263" y="398"/>
                </a:lnTo>
                <a:lnTo>
                  <a:pt x="2269" y="401"/>
                </a:lnTo>
                <a:lnTo>
                  <a:pt x="2271" y="401"/>
                </a:lnTo>
                <a:lnTo>
                  <a:pt x="2276" y="401"/>
                </a:lnTo>
                <a:lnTo>
                  <a:pt x="2280" y="401"/>
                </a:lnTo>
                <a:lnTo>
                  <a:pt x="2280" y="401"/>
                </a:lnTo>
                <a:lnTo>
                  <a:pt x="2282" y="394"/>
                </a:lnTo>
                <a:lnTo>
                  <a:pt x="2282" y="392"/>
                </a:lnTo>
                <a:lnTo>
                  <a:pt x="2282" y="392"/>
                </a:lnTo>
                <a:lnTo>
                  <a:pt x="2282" y="390"/>
                </a:lnTo>
                <a:lnTo>
                  <a:pt x="2284" y="396"/>
                </a:lnTo>
                <a:lnTo>
                  <a:pt x="2284" y="396"/>
                </a:lnTo>
                <a:lnTo>
                  <a:pt x="2284" y="398"/>
                </a:lnTo>
                <a:lnTo>
                  <a:pt x="2284" y="401"/>
                </a:lnTo>
                <a:lnTo>
                  <a:pt x="2284" y="401"/>
                </a:lnTo>
                <a:lnTo>
                  <a:pt x="2288" y="401"/>
                </a:lnTo>
                <a:lnTo>
                  <a:pt x="2290" y="401"/>
                </a:lnTo>
                <a:lnTo>
                  <a:pt x="2294" y="401"/>
                </a:lnTo>
                <a:lnTo>
                  <a:pt x="2296" y="398"/>
                </a:lnTo>
                <a:lnTo>
                  <a:pt x="2294" y="398"/>
                </a:lnTo>
                <a:lnTo>
                  <a:pt x="2294" y="392"/>
                </a:lnTo>
                <a:lnTo>
                  <a:pt x="2294" y="390"/>
                </a:lnTo>
                <a:lnTo>
                  <a:pt x="2294" y="390"/>
                </a:lnTo>
                <a:lnTo>
                  <a:pt x="2294" y="384"/>
                </a:lnTo>
                <a:lnTo>
                  <a:pt x="2294" y="382"/>
                </a:lnTo>
                <a:lnTo>
                  <a:pt x="2294" y="378"/>
                </a:lnTo>
                <a:lnTo>
                  <a:pt x="2292" y="373"/>
                </a:lnTo>
                <a:lnTo>
                  <a:pt x="2290" y="373"/>
                </a:lnTo>
                <a:lnTo>
                  <a:pt x="2286" y="375"/>
                </a:lnTo>
                <a:lnTo>
                  <a:pt x="2286" y="375"/>
                </a:lnTo>
                <a:lnTo>
                  <a:pt x="2284" y="375"/>
                </a:lnTo>
                <a:lnTo>
                  <a:pt x="2284" y="378"/>
                </a:lnTo>
                <a:lnTo>
                  <a:pt x="2284" y="380"/>
                </a:lnTo>
                <a:lnTo>
                  <a:pt x="2282" y="378"/>
                </a:lnTo>
                <a:lnTo>
                  <a:pt x="2282" y="375"/>
                </a:lnTo>
                <a:lnTo>
                  <a:pt x="2282" y="373"/>
                </a:lnTo>
                <a:lnTo>
                  <a:pt x="2282" y="373"/>
                </a:lnTo>
                <a:lnTo>
                  <a:pt x="2284" y="371"/>
                </a:lnTo>
                <a:lnTo>
                  <a:pt x="2288" y="369"/>
                </a:lnTo>
                <a:lnTo>
                  <a:pt x="2290" y="367"/>
                </a:lnTo>
                <a:lnTo>
                  <a:pt x="2286" y="367"/>
                </a:lnTo>
                <a:lnTo>
                  <a:pt x="2284" y="367"/>
                </a:lnTo>
                <a:lnTo>
                  <a:pt x="2282" y="363"/>
                </a:lnTo>
                <a:lnTo>
                  <a:pt x="2282" y="363"/>
                </a:lnTo>
                <a:lnTo>
                  <a:pt x="2276" y="361"/>
                </a:lnTo>
                <a:lnTo>
                  <a:pt x="2276" y="361"/>
                </a:lnTo>
                <a:lnTo>
                  <a:pt x="2271" y="359"/>
                </a:lnTo>
                <a:lnTo>
                  <a:pt x="2265" y="357"/>
                </a:lnTo>
                <a:lnTo>
                  <a:pt x="2263" y="354"/>
                </a:lnTo>
                <a:lnTo>
                  <a:pt x="2257" y="352"/>
                </a:lnTo>
                <a:lnTo>
                  <a:pt x="2255" y="350"/>
                </a:lnTo>
                <a:lnTo>
                  <a:pt x="2252" y="348"/>
                </a:lnTo>
                <a:lnTo>
                  <a:pt x="2250" y="348"/>
                </a:lnTo>
                <a:lnTo>
                  <a:pt x="2248" y="350"/>
                </a:lnTo>
                <a:lnTo>
                  <a:pt x="2244" y="350"/>
                </a:lnTo>
                <a:lnTo>
                  <a:pt x="2242" y="350"/>
                </a:lnTo>
                <a:lnTo>
                  <a:pt x="2244" y="348"/>
                </a:lnTo>
                <a:lnTo>
                  <a:pt x="2248" y="348"/>
                </a:lnTo>
                <a:lnTo>
                  <a:pt x="2250" y="346"/>
                </a:lnTo>
                <a:lnTo>
                  <a:pt x="2250" y="344"/>
                </a:lnTo>
                <a:lnTo>
                  <a:pt x="2248" y="338"/>
                </a:lnTo>
                <a:lnTo>
                  <a:pt x="2248" y="336"/>
                </a:lnTo>
                <a:lnTo>
                  <a:pt x="2248" y="336"/>
                </a:lnTo>
                <a:lnTo>
                  <a:pt x="2246" y="336"/>
                </a:lnTo>
                <a:lnTo>
                  <a:pt x="2242" y="338"/>
                </a:lnTo>
                <a:lnTo>
                  <a:pt x="2240" y="338"/>
                </a:lnTo>
                <a:lnTo>
                  <a:pt x="2236" y="340"/>
                </a:lnTo>
                <a:lnTo>
                  <a:pt x="2229" y="342"/>
                </a:lnTo>
                <a:lnTo>
                  <a:pt x="2227" y="342"/>
                </a:lnTo>
                <a:lnTo>
                  <a:pt x="2225" y="342"/>
                </a:lnTo>
                <a:lnTo>
                  <a:pt x="2223" y="342"/>
                </a:lnTo>
                <a:lnTo>
                  <a:pt x="2221" y="342"/>
                </a:lnTo>
                <a:lnTo>
                  <a:pt x="2227" y="340"/>
                </a:lnTo>
                <a:lnTo>
                  <a:pt x="2229" y="340"/>
                </a:lnTo>
                <a:lnTo>
                  <a:pt x="2234" y="338"/>
                </a:lnTo>
                <a:lnTo>
                  <a:pt x="2242" y="336"/>
                </a:lnTo>
                <a:lnTo>
                  <a:pt x="2244" y="333"/>
                </a:lnTo>
                <a:lnTo>
                  <a:pt x="2246" y="333"/>
                </a:lnTo>
                <a:lnTo>
                  <a:pt x="2248" y="331"/>
                </a:lnTo>
                <a:lnTo>
                  <a:pt x="2250" y="331"/>
                </a:lnTo>
                <a:lnTo>
                  <a:pt x="2252" y="336"/>
                </a:lnTo>
                <a:lnTo>
                  <a:pt x="2255" y="342"/>
                </a:lnTo>
                <a:lnTo>
                  <a:pt x="2259" y="346"/>
                </a:lnTo>
                <a:lnTo>
                  <a:pt x="2263" y="348"/>
                </a:lnTo>
                <a:lnTo>
                  <a:pt x="2265" y="350"/>
                </a:lnTo>
                <a:lnTo>
                  <a:pt x="2271" y="352"/>
                </a:lnTo>
                <a:lnTo>
                  <a:pt x="2280" y="354"/>
                </a:lnTo>
                <a:lnTo>
                  <a:pt x="2282" y="357"/>
                </a:lnTo>
                <a:lnTo>
                  <a:pt x="2284" y="357"/>
                </a:lnTo>
                <a:lnTo>
                  <a:pt x="2286" y="354"/>
                </a:lnTo>
                <a:lnTo>
                  <a:pt x="2284" y="350"/>
                </a:lnTo>
                <a:lnTo>
                  <a:pt x="2288" y="350"/>
                </a:lnTo>
                <a:lnTo>
                  <a:pt x="2288" y="344"/>
                </a:lnTo>
                <a:lnTo>
                  <a:pt x="2288" y="342"/>
                </a:lnTo>
                <a:lnTo>
                  <a:pt x="2288" y="336"/>
                </a:lnTo>
                <a:lnTo>
                  <a:pt x="2286" y="333"/>
                </a:lnTo>
                <a:lnTo>
                  <a:pt x="2282" y="333"/>
                </a:lnTo>
                <a:lnTo>
                  <a:pt x="2278" y="331"/>
                </a:lnTo>
                <a:lnTo>
                  <a:pt x="2276" y="329"/>
                </a:lnTo>
                <a:lnTo>
                  <a:pt x="2271" y="327"/>
                </a:lnTo>
                <a:lnTo>
                  <a:pt x="2267" y="327"/>
                </a:lnTo>
                <a:lnTo>
                  <a:pt x="2265" y="325"/>
                </a:lnTo>
                <a:lnTo>
                  <a:pt x="2261" y="323"/>
                </a:lnTo>
                <a:lnTo>
                  <a:pt x="2259" y="323"/>
                </a:lnTo>
                <a:lnTo>
                  <a:pt x="2252" y="321"/>
                </a:lnTo>
                <a:lnTo>
                  <a:pt x="2244" y="323"/>
                </a:lnTo>
                <a:lnTo>
                  <a:pt x="2242" y="323"/>
                </a:lnTo>
                <a:lnTo>
                  <a:pt x="2240" y="325"/>
                </a:lnTo>
                <a:lnTo>
                  <a:pt x="2231" y="327"/>
                </a:lnTo>
                <a:lnTo>
                  <a:pt x="2227" y="327"/>
                </a:lnTo>
                <a:lnTo>
                  <a:pt x="2225" y="329"/>
                </a:lnTo>
                <a:lnTo>
                  <a:pt x="2221" y="329"/>
                </a:lnTo>
                <a:lnTo>
                  <a:pt x="2215" y="329"/>
                </a:lnTo>
                <a:lnTo>
                  <a:pt x="2215" y="329"/>
                </a:lnTo>
                <a:lnTo>
                  <a:pt x="2211" y="331"/>
                </a:lnTo>
                <a:lnTo>
                  <a:pt x="2211" y="331"/>
                </a:lnTo>
                <a:lnTo>
                  <a:pt x="2211" y="331"/>
                </a:lnTo>
                <a:lnTo>
                  <a:pt x="2208" y="329"/>
                </a:lnTo>
                <a:lnTo>
                  <a:pt x="2208" y="329"/>
                </a:lnTo>
                <a:lnTo>
                  <a:pt x="2211" y="329"/>
                </a:lnTo>
                <a:lnTo>
                  <a:pt x="2213" y="329"/>
                </a:lnTo>
                <a:lnTo>
                  <a:pt x="2215" y="329"/>
                </a:lnTo>
                <a:lnTo>
                  <a:pt x="2219" y="329"/>
                </a:lnTo>
                <a:lnTo>
                  <a:pt x="2221" y="329"/>
                </a:lnTo>
                <a:lnTo>
                  <a:pt x="2221" y="327"/>
                </a:lnTo>
                <a:lnTo>
                  <a:pt x="2223" y="327"/>
                </a:lnTo>
                <a:lnTo>
                  <a:pt x="2223" y="325"/>
                </a:lnTo>
                <a:lnTo>
                  <a:pt x="2215" y="323"/>
                </a:lnTo>
                <a:lnTo>
                  <a:pt x="2213" y="321"/>
                </a:lnTo>
                <a:lnTo>
                  <a:pt x="2217" y="323"/>
                </a:lnTo>
                <a:lnTo>
                  <a:pt x="2219" y="323"/>
                </a:lnTo>
                <a:lnTo>
                  <a:pt x="2225" y="325"/>
                </a:lnTo>
                <a:lnTo>
                  <a:pt x="2229" y="327"/>
                </a:lnTo>
                <a:lnTo>
                  <a:pt x="2229" y="327"/>
                </a:lnTo>
                <a:lnTo>
                  <a:pt x="2236" y="325"/>
                </a:lnTo>
                <a:lnTo>
                  <a:pt x="2236" y="325"/>
                </a:lnTo>
                <a:lnTo>
                  <a:pt x="2240" y="323"/>
                </a:lnTo>
                <a:lnTo>
                  <a:pt x="2242" y="321"/>
                </a:lnTo>
                <a:lnTo>
                  <a:pt x="2246" y="321"/>
                </a:lnTo>
                <a:lnTo>
                  <a:pt x="2248" y="319"/>
                </a:lnTo>
                <a:lnTo>
                  <a:pt x="2248" y="319"/>
                </a:lnTo>
                <a:lnTo>
                  <a:pt x="2246" y="317"/>
                </a:lnTo>
                <a:lnTo>
                  <a:pt x="2242" y="313"/>
                </a:lnTo>
                <a:lnTo>
                  <a:pt x="2240" y="310"/>
                </a:lnTo>
                <a:lnTo>
                  <a:pt x="2238" y="310"/>
                </a:lnTo>
                <a:lnTo>
                  <a:pt x="2238" y="310"/>
                </a:lnTo>
                <a:lnTo>
                  <a:pt x="2240" y="310"/>
                </a:lnTo>
                <a:lnTo>
                  <a:pt x="2244" y="313"/>
                </a:lnTo>
                <a:lnTo>
                  <a:pt x="2246" y="315"/>
                </a:lnTo>
                <a:lnTo>
                  <a:pt x="2248" y="317"/>
                </a:lnTo>
                <a:lnTo>
                  <a:pt x="2250" y="317"/>
                </a:lnTo>
                <a:lnTo>
                  <a:pt x="2252" y="317"/>
                </a:lnTo>
                <a:lnTo>
                  <a:pt x="2252" y="317"/>
                </a:lnTo>
                <a:lnTo>
                  <a:pt x="2255" y="315"/>
                </a:lnTo>
                <a:lnTo>
                  <a:pt x="2259" y="313"/>
                </a:lnTo>
                <a:lnTo>
                  <a:pt x="2263" y="319"/>
                </a:lnTo>
                <a:lnTo>
                  <a:pt x="2271" y="323"/>
                </a:lnTo>
                <a:lnTo>
                  <a:pt x="2276" y="323"/>
                </a:lnTo>
                <a:lnTo>
                  <a:pt x="2284" y="325"/>
                </a:lnTo>
                <a:lnTo>
                  <a:pt x="2286" y="325"/>
                </a:lnTo>
                <a:lnTo>
                  <a:pt x="2290" y="323"/>
                </a:lnTo>
                <a:lnTo>
                  <a:pt x="2296" y="321"/>
                </a:lnTo>
                <a:lnTo>
                  <a:pt x="2299" y="321"/>
                </a:lnTo>
                <a:lnTo>
                  <a:pt x="2309" y="321"/>
                </a:lnTo>
                <a:lnTo>
                  <a:pt x="2311" y="319"/>
                </a:lnTo>
                <a:lnTo>
                  <a:pt x="2311" y="315"/>
                </a:lnTo>
                <a:lnTo>
                  <a:pt x="2313" y="310"/>
                </a:lnTo>
                <a:lnTo>
                  <a:pt x="2313" y="310"/>
                </a:lnTo>
                <a:lnTo>
                  <a:pt x="2303" y="306"/>
                </a:lnTo>
                <a:lnTo>
                  <a:pt x="2299" y="306"/>
                </a:lnTo>
                <a:lnTo>
                  <a:pt x="2290" y="306"/>
                </a:lnTo>
                <a:lnTo>
                  <a:pt x="2288" y="306"/>
                </a:lnTo>
                <a:lnTo>
                  <a:pt x="2286" y="304"/>
                </a:lnTo>
                <a:lnTo>
                  <a:pt x="2284" y="304"/>
                </a:lnTo>
                <a:lnTo>
                  <a:pt x="2284" y="302"/>
                </a:lnTo>
                <a:lnTo>
                  <a:pt x="2284" y="302"/>
                </a:lnTo>
                <a:lnTo>
                  <a:pt x="2286" y="300"/>
                </a:lnTo>
                <a:lnTo>
                  <a:pt x="2286" y="300"/>
                </a:lnTo>
                <a:lnTo>
                  <a:pt x="2286" y="298"/>
                </a:lnTo>
                <a:lnTo>
                  <a:pt x="2286" y="298"/>
                </a:lnTo>
                <a:lnTo>
                  <a:pt x="2284" y="298"/>
                </a:lnTo>
                <a:lnTo>
                  <a:pt x="2284" y="298"/>
                </a:lnTo>
                <a:lnTo>
                  <a:pt x="2286" y="296"/>
                </a:lnTo>
                <a:lnTo>
                  <a:pt x="2290" y="294"/>
                </a:lnTo>
                <a:lnTo>
                  <a:pt x="2290" y="294"/>
                </a:lnTo>
                <a:lnTo>
                  <a:pt x="2290" y="289"/>
                </a:lnTo>
                <a:lnTo>
                  <a:pt x="2290" y="289"/>
                </a:lnTo>
                <a:lnTo>
                  <a:pt x="2292" y="292"/>
                </a:lnTo>
                <a:lnTo>
                  <a:pt x="2292" y="296"/>
                </a:lnTo>
                <a:lnTo>
                  <a:pt x="2290" y="298"/>
                </a:lnTo>
                <a:lnTo>
                  <a:pt x="2294" y="302"/>
                </a:lnTo>
                <a:lnTo>
                  <a:pt x="2301" y="302"/>
                </a:lnTo>
                <a:lnTo>
                  <a:pt x="2309" y="302"/>
                </a:lnTo>
                <a:lnTo>
                  <a:pt x="2315" y="300"/>
                </a:lnTo>
                <a:lnTo>
                  <a:pt x="2313" y="298"/>
                </a:lnTo>
                <a:lnTo>
                  <a:pt x="2317" y="298"/>
                </a:lnTo>
                <a:lnTo>
                  <a:pt x="2324" y="298"/>
                </a:lnTo>
                <a:lnTo>
                  <a:pt x="2326" y="298"/>
                </a:lnTo>
                <a:lnTo>
                  <a:pt x="2328" y="298"/>
                </a:lnTo>
                <a:lnTo>
                  <a:pt x="2328" y="298"/>
                </a:lnTo>
                <a:lnTo>
                  <a:pt x="2328" y="296"/>
                </a:lnTo>
                <a:lnTo>
                  <a:pt x="2330" y="294"/>
                </a:lnTo>
                <a:lnTo>
                  <a:pt x="2330" y="292"/>
                </a:lnTo>
                <a:lnTo>
                  <a:pt x="2328" y="289"/>
                </a:lnTo>
                <a:lnTo>
                  <a:pt x="2326" y="289"/>
                </a:lnTo>
                <a:lnTo>
                  <a:pt x="2324" y="287"/>
                </a:lnTo>
                <a:lnTo>
                  <a:pt x="2322" y="281"/>
                </a:lnTo>
                <a:lnTo>
                  <a:pt x="2317" y="279"/>
                </a:lnTo>
                <a:lnTo>
                  <a:pt x="2315" y="277"/>
                </a:lnTo>
                <a:lnTo>
                  <a:pt x="2311" y="279"/>
                </a:lnTo>
                <a:lnTo>
                  <a:pt x="2311" y="281"/>
                </a:lnTo>
                <a:lnTo>
                  <a:pt x="2309" y="285"/>
                </a:lnTo>
                <a:lnTo>
                  <a:pt x="2305" y="287"/>
                </a:lnTo>
                <a:lnTo>
                  <a:pt x="2303" y="287"/>
                </a:lnTo>
                <a:lnTo>
                  <a:pt x="2303" y="287"/>
                </a:lnTo>
                <a:lnTo>
                  <a:pt x="2305" y="285"/>
                </a:lnTo>
                <a:lnTo>
                  <a:pt x="2305" y="285"/>
                </a:lnTo>
                <a:lnTo>
                  <a:pt x="2307" y="283"/>
                </a:lnTo>
                <a:lnTo>
                  <a:pt x="2307" y="281"/>
                </a:lnTo>
                <a:lnTo>
                  <a:pt x="2305" y="277"/>
                </a:lnTo>
                <a:lnTo>
                  <a:pt x="2305" y="275"/>
                </a:lnTo>
                <a:lnTo>
                  <a:pt x="2303" y="275"/>
                </a:lnTo>
                <a:lnTo>
                  <a:pt x="2303" y="275"/>
                </a:lnTo>
                <a:lnTo>
                  <a:pt x="2301" y="275"/>
                </a:lnTo>
                <a:lnTo>
                  <a:pt x="2296" y="277"/>
                </a:lnTo>
                <a:lnTo>
                  <a:pt x="2294" y="279"/>
                </a:lnTo>
                <a:lnTo>
                  <a:pt x="2294" y="279"/>
                </a:lnTo>
                <a:lnTo>
                  <a:pt x="2292" y="279"/>
                </a:lnTo>
                <a:lnTo>
                  <a:pt x="2290" y="277"/>
                </a:lnTo>
                <a:lnTo>
                  <a:pt x="2288" y="275"/>
                </a:lnTo>
                <a:lnTo>
                  <a:pt x="2286" y="275"/>
                </a:lnTo>
                <a:lnTo>
                  <a:pt x="2290" y="277"/>
                </a:lnTo>
                <a:lnTo>
                  <a:pt x="2294" y="277"/>
                </a:lnTo>
                <a:lnTo>
                  <a:pt x="2299" y="275"/>
                </a:lnTo>
                <a:lnTo>
                  <a:pt x="2301" y="273"/>
                </a:lnTo>
                <a:lnTo>
                  <a:pt x="2303" y="273"/>
                </a:lnTo>
                <a:lnTo>
                  <a:pt x="2305" y="273"/>
                </a:lnTo>
                <a:lnTo>
                  <a:pt x="2311" y="269"/>
                </a:lnTo>
                <a:lnTo>
                  <a:pt x="2315" y="269"/>
                </a:lnTo>
                <a:lnTo>
                  <a:pt x="2317" y="271"/>
                </a:lnTo>
                <a:lnTo>
                  <a:pt x="2320" y="271"/>
                </a:lnTo>
                <a:lnTo>
                  <a:pt x="2322" y="273"/>
                </a:lnTo>
                <a:lnTo>
                  <a:pt x="2324" y="273"/>
                </a:lnTo>
                <a:lnTo>
                  <a:pt x="2326" y="273"/>
                </a:lnTo>
                <a:lnTo>
                  <a:pt x="2326" y="271"/>
                </a:lnTo>
                <a:lnTo>
                  <a:pt x="2328" y="269"/>
                </a:lnTo>
                <a:lnTo>
                  <a:pt x="2328" y="266"/>
                </a:lnTo>
                <a:lnTo>
                  <a:pt x="2326" y="262"/>
                </a:lnTo>
                <a:lnTo>
                  <a:pt x="2326" y="260"/>
                </a:lnTo>
                <a:lnTo>
                  <a:pt x="2326" y="260"/>
                </a:lnTo>
                <a:lnTo>
                  <a:pt x="2326" y="258"/>
                </a:lnTo>
                <a:lnTo>
                  <a:pt x="2326" y="258"/>
                </a:lnTo>
                <a:lnTo>
                  <a:pt x="2326" y="256"/>
                </a:lnTo>
                <a:lnTo>
                  <a:pt x="2324" y="254"/>
                </a:lnTo>
                <a:lnTo>
                  <a:pt x="2322" y="252"/>
                </a:lnTo>
                <a:lnTo>
                  <a:pt x="2320" y="248"/>
                </a:lnTo>
                <a:lnTo>
                  <a:pt x="2320" y="245"/>
                </a:lnTo>
                <a:lnTo>
                  <a:pt x="2317" y="241"/>
                </a:lnTo>
                <a:lnTo>
                  <a:pt x="2313" y="241"/>
                </a:lnTo>
                <a:lnTo>
                  <a:pt x="2311" y="241"/>
                </a:lnTo>
                <a:lnTo>
                  <a:pt x="2309" y="241"/>
                </a:lnTo>
                <a:lnTo>
                  <a:pt x="2307" y="239"/>
                </a:lnTo>
                <a:lnTo>
                  <a:pt x="2305" y="239"/>
                </a:lnTo>
                <a:lnTo>
                  <a:pt x="2301" y="241"/>
                </a:lnTo>
                <a:lnTo>
                  <a:pt x="2296" y="241"/>
                </a:lnTo>
                <a:lnTo>
                  <a:pt x="2296" y="239"/>
                </a:lnTo>
                <a:lnTo>
                  <a:pt x="2294" y="239"/>
                </a:lnTo>
                <a:lnTo>
                  <a:pt x="2292" y="237"/>
                </a:lnTo>
                <a:lnTo>
                  <a:pt x="2290" y="231"/>
                </a:lnTo>
                <a:lnTo>
                  <a:pt x="2288" y="231"/>
                </a:lnTo>
                <a:lnTo>
                  <a:pt x="2284" y="231"/>
                </a:lnTo>
                <a:lnTo>
                  <a:pt x="2284" y="231"/>
                </a:lnTo>
                <a:lnTo>
                  <a:pt x="2282" y="229"/>
                </a:lnTo>
                <a:lnTo>
                  <a:pt x="2280" y="229"/>
                </a:lnTo>
                <a:lnTo>
                  <a:pt x="2280" y="227"/>
                </a:lnTo>
                <a:lnTo>
                  <a:pt x="2282" y="227"/>
                </a:lnTo>
                <a:lnTo>
                  <a:pt x="2284" y="224"/>
                </a:lnTo>
                <a:lnTo>
                  <a:pt x="2286" y="224"/>
                </a:lnTo>
                <a:lnTo>
                  <a:pt x="2290" y="227"/>
                </a:lnTo>
                <a:lnTo>
                  <a:pt x="2292" y="229"/>
                </a:lnTo>
                <a:lnTo>
                  <a:pt x="2294" y="229"/>
                </a:lnTo>
                <a:lnTo>
                  <a:pt x="2305" y="222"/>
                </a:lnTo>
                <a:lnTo>
                  <a:pt x="2305" y="222"/>
                </a:lnTo>
                <a:lnTo>
                  <a:pt x="2311" y="220"/>
                </a:lnTo>
                <a:lnTo>
                  <a:pt x="2317" y="220"/>
                </a:lnTo>
                <a:lnTo>
                  <a:pt x="2320" y="220"/>
                </a:lnTo>
                <a:lnTo>
                  <a:pt x="2326" y="222"/>
                </a:lnTo>
                <a:lnTo>
                  <a:pt x="2330" y="222"/>
                </a:lnTo>
                <a:lnTo>
                  <a:pt x="2332" y="224"/>
                </a:lnTo>
                <a:lnTo>
                  <a:pt x="2334" y="224"/>
                </a:lnTo>
                <a:lnTo>
                  <a:pt x="2336" y="224"/>
                </a:lnTo>
                <a:lnTo>
                  <a:pt x="2338" y="224"/>
                </a:lnTo>
                <a:lnTo>
                  <a:pt x="2340" y="224"/>
                </a:lnTo>
                <a:lnTo>
                  <a:pt x="2340" y="222"/>
                </a:lnTo>
                <a:lnTo>
                  <a:pt x="2343" y="220"/>
                </a:lnTo>
                <a:lnTo>
                  <a:pt x="2343" y="218"/>
                </a:lnTo>
                <a:lnTo>
                  <a:pt x="2343" y="214"/>
                </a:lnTo>
                <a:lnTo>
                  <a:pt x="2343" y="212"/>
                </a:lnTo>
                <a:lnTo>
                  <a:pt x="2340" y="210"/>
                </a:lnTo>
                <a:lnTo>
                  <a:pt x="2338" y="210"/>
                </a:lnTo>
                <a:lnTo>
                  <a:pt x="2334" y="210"/>
                </a:lnTo>
                <a:lnTo>
                  <a:pt x="2330" y="212"/>
                </a:lnTo>
                <a:lnTo>
                  <a:pt x="2328" y="212"/>
                </a:lnTo>
                <a:lnTo>
                  <a:pt x="2326" y="212"/>
                </a:lnTo>
                <a:lnTo>
                  <a:pt x="2324" y="210"/>
                </a:lnTo>
                <a:lnTo>
                  <a:pt x="2322" y="208"/>
                </a:lnTo>
                <a:lnTo>
                  <a:pt x="2315" y="208"/>
                </a:lnTo>
                <a:lnTo>
                  <a:pt x="2311" y="206"/>
                </a:lnTo>
                <a:lnTo>
                  <a:pt x="2309" y="199"/>
                </a:lnTo>
                <a:lnTo>
                  <a:pt x="2311" y="197"/>
                </a:lnTo>
                <a:lnTo>
                  <a:pt x="2315" y="197"/>
                </a:lnTo>
                <a:lnTo>
                  <a:pt x="2320" y="197"/>
                </a:lnTo>
                <a:lnTo>
                  <a:pt x="2326" y="201"/>
                </a:lnTo>
                <a:lnTo>
                  <a:pt x="2326" y="201"/>
                </a:lnTo>
                <a:lnTo>
                  <a:pt x="2328" y="201"/>
                </a:lnTo>
                <a:lnTo>
                  <a:pt x="2328" y="199"/>
                </a:lnTo>
                <a:lnTo>
                  <a:pt x="2326" y="197"/>
                </a:lnTo>
                <a:lnTo>
                  <a:pt x="2326" y="197"/>
                </a:lnTo>
                <a:lnTo>
                  <a:pt x="2322" y="195"/>
                </a:lnTo>
                <a:lnTo>
                  <a:pt x="2317" y="193"/>
                </a:lnTo>
                <a:lnTo>
                  <a:pt x="2313" y="193"/>
                </a:lnTo>
                <a:lnTo>
                  <a:pt x="2309" y="191"/>
                </a:lnTo>
                <a:lnTo>
                  <a:pt x="2305" y="191"/>
                </a:lnTo>
                <a:lnTo>
                  <a:pt x="2301" y="193"/>
                </a:lnTo>
                <a:lnTo>
                  <a:pt x="2299" y="197"/>
                </a:lnTo>
                <a:lnTo>
                  <a:pt x="2294" y="199"/>
                </a:lnTo>
                <a:lnTo>
                  <a:pt x="2292" y="197"/>
                </a:lnTo>
                <a:lnTo>
                  <a:pt x="2292" y="195"/>
                </a:lnTo>
                <a:lnTo>
                  <a:pt x="2294" y="191"/>
                </a:lnTo>
                <a:lnTo>
                  <a:pt x="2296" y="189"/>
                </a:lnTo>
                <a:lnTo>
                  <a:pt x="2299" y="185"/>
                </a:lnTo>
                <a:lnTo>
                  <a:pt x="2299" y="183"/>
                </a:lnTo>
                <a:lnTo>
                  <a:pt x="2301" y="178"/>
                </a:lnTo>
                <a:lnTo>
                  <a:pt x="2301" y="176"/>
                </a:lnTo>
                <a:lnTo>
                  <a:pt x="2305" y="170"/>
                </a:lnTo>
                <a:lnTo>
                  <a:pt x="2305" y="170"/>
                </a:lnTo>
                <a:lnTo>
                  <a:pt x="2301" y="168"/>
                </a:lnTo>
                <a:lnTo>
                  <a:pt x="2301" y="168"/>
                </a:lnTo>
                <a:lnTo>
                  <a:pt x="2309" y="164"/>
                </a:lnTo>
                <a:lnTo>
                  <a:pt x="2313" y="162"/>
                </a:lnTo>
                <a:lnTo>
                  <a:pt x="2315" y="162"/>
                </a:lnTo>
                <a:lnTo>
                  <a:pt x="2317" y="162"/>
                </a:lnTo>
                <a:lnTo>
                  <a:pt x="2317" y="162"/>
                </a:lnTo>
                <a:lnTo>
                  <a:pt x="2320" y="159"/>
                </a:lnTo>
                <a:lnTo>
                  <a:pt x="2320" y="157"/>
                </a:lnTo>
                <a:lnTo>
                  <a:pt x="2322" y="155"/>
                </a:lnTo>
                <a:lnTo>
                  <a:pt x="2322" y="155"/>
                </a:lnTo>
                <a:lnTo>
                  <a:pt x="2322" y="155"/>
                </a:lnTo>
                <a:lnTo>
                  <a:pt x="2328" y="153"/>
                </a:lnTo>
                <a:lnTo>
                  <a:pt x="2332" y="151"/>
                </a:lnTo>
                <a:lnTo>
                  <a:pt x="2332" y="151"/>
                </a:lnTo>
                <a:lnTo>
                  <a:pt x="2332" y="149"/>
                </a:lnTo>
                <a:lnTo>
                  <a:pt x="2332" y="149"/>
                </a:lnTo>
                <a:lnTo>
                  <a:pt x="2332" y="147"/>
                </a:lnTo>
                <a:lnTo>
                  <a:pt x="2330" y="147"/>
                </a:lnTo>
                <a:lnTo>
                  <a:pt x="2330" y="145"/>
                </a:lnTo>
                <a:lnTo>
                  <a:pt x="2328" y="145"/>
                </a:lnTo>
                <a:lnTo>
                  <a:pt x="2326" y="145"/>
                </a:lnTo>
                <a:lnTo>
                  <a:pt x="2326" y="143"/>
                </a:lnTo>
                <a:lnTo>
                  <a:pt x="2326" y="141"/>
                </a:lnTo>
                <a:lnTo>
                  <a:pt x="2328" y="139"/>
                </a:lnTo>
                <a:lnTo>
                  <a:pt x="2328" y="136"/>
                </a:lnTo>
                <a:lnTo>
                  <a:pt x="2328" y="134"/>
                </a:lnTo>
                <a:lnTo>
                  <a:pt x="2328" y="132"/>
                </a:lnTo>
                <a:lnTo>
                  <a:pt x="2326" y="132"/>
                </a:lnTo>
                <a:lnTo>
                  <a:pt x="2326" y="132"/>
                </a:lnTo>
                <a:lnTo>
                  <a:pt x="2320" y="132"/>
                </a:lnTo>
                <a:lnTo>
                  <a:pt x="2317" y="132"/>
                </a:lnTo>
                <a:lnTo>
                  <a:pt x="2317" y="132"/>
                </a:lnTo>
                <a:lnTo>
                  <a:pt x="2315" y="130"/>
                </a:lnTo>
                <a:lnTo>
                  <a:pt x="2315" y="128"/>
                </a:lnTo>
                <a:lnTo>
                  <a:pt x="2315" y="126"/>
                </a:lnTo>
                <a:lnTo>
                  <a:pt x="2315" y="124"/>
                </a:lnTo>
                <a:lnTo>
                  <a:pt x="2317" y="122"/>
                </a:lnTo>
                <a:lnTo>
                  <a:pt x="2320" y="120"/>
                </a:lnTo>
                <a:lnTo>
                  <a:pt x="2326" y="115"/>
                </a:lnTo>
                <a:lnTo>
                  <a:pt x="2326" y="115"/>
                </a:lnTo>
                <a:lnTo>
                  <a:pt x="2330" y="115"/>
                </a:lnTo>
                <a:lnTo>
                  <a:pt x="2332" y="115"/>
                </a:lnTo>
                <a:lnTo>
                  <a:pt x="2336" y="118"/>
                </a:lnTo>
                <a:lnTo>
                  <a:pt x="2347" y="118"/>
                </a:lnTo>
                <a:lnTo>
                  <a:pt x="2351" y="118"/>
                </a:lnTo>
                <a:lnTo>
                  <a:pt x="2357" y="118"/>
                </a:lnTo>
                <a:lnTo>
                  <a:pt x="2359" y="118"/>
                </a:lnTo>
                <a:lnTo>
                  <a:pt x="2361" y="118"/>
                </a:lnTo>
                <a:lnTo>
                  <a:pt x="2364" y="118"/>
                </a:lnTo>
                <a:lnTo>
                  <a:pt x="2370" y="115"/>
                </a:lnTo>
                <a:lnTo>
                  <a:pt x="2374" y="113"/>
                </a:lnTo>
                <a:lnTo>
                  <a:pt x="2376" y="111"/>
                </a:lnTo>
                <a:lnTo>
                  <a:pt x="2376" y="109"/>
                </a:lnTo>
                <a:lnTo>
                  <a:pt x="2370" y="109"/>
                </a:lnTo>
                <a:lnTo>
                  <a:pt x="2368" y="107"/>
                </a:lnTo>
                <a:lnTo>
                  <a:pt x="2366" y="105"/>
                </a:lnTo>
                <a:lnTo>
                  <a:pt x="2372" y="103"/>
                </a:lnTo>
                <a:lnTo>
                  <a:pt x="2376" y="103"/>
                </a:lnTo>
                <a:lnTo>
                  <a:pt x="2382" y="103"/>
                </a:lnTo>
                <a:lnTo>
                  <a:pt x="2387" y="101"/>
                </a:lnTo>
                <a:lnTo>
                  <a:pt x="2397" y="99"/>
                </a:lnTo>
                <a:lnTo>
                  <a:pt x="2399" y="99"/>
                </a:lnTo>
                <a:lnTo>
                  <a:pt x="2401" y="97"/>
                </a:lnTo>
                <a:lnTo>
                  <a:pt x="2401" y="95"/>
                </a:lnTo>
                <a:lnTo>
                  <a:pt x="2401" y="95"/>
                </a:lnTo>
                <a:lnTo>
                  <a:pt x="2397" y="92"/>
                </a:lnTo>
                <a:lnTo>
                  <a:pt x="2399" y="90"/>
                </a:lnTo>
                <a:lnTo>
                  <a:pt x="2401" y="90"/>
                </a:lnTo>
                <a:lnTo>
                  <a:pt x="2408" y="90"/>
                </a:lnTo>
                <a:lnTo>
                  <a:pt x="2414" y="90"/>
                </a:lnTo>
                <a:lnTo>
                  <a:pt x="2418" y="88"/>
                </a:lnTo>
                <a:lnTo>
                  <a:pt x="2426" y="84"/>
                </a:lnTo>
                <a:lnTo>
                  <a:pt x="2431" y="80"/>
                </a:lnTo>
                <a:lnTo>
                  <a:pt x="2441" y="76"/>
                </a:lnTo>
                <a:lnTo>
                  <a:pt x="2443" y="76"/>
                </a:lnTo>
                <a:lnTo>
                  <a:pt x="2443" y="76"/>
                </a:lnTo>
                <a:lnTo>
                  <a:pt x="2441" y="74"/>
                </a:lnTo>
                <a:lnTo>
                  <a:pt x="2437" y="71"/>
                </a:lnTo>
                <a:lnTo>
                  <a:pt x="2431" y="69"/>
                </a:lnTo>
                <a:lnTo>
                  <a:pt x="2428" y="67"/>
                </a:lnTo>
                <a:lnTo>
                  <a:pt x="2420" y="67"/>
                </a:lnTo>
                <a:lnTo>
                  <a:pt x="2410" y="63"/>
                </a:lnTo>
                <a:lnTo>
                  <a:pt x="2401" y="63"/>
                </a:lnTo>
                <a:lnTo>
                  <a:pt x="2387" y="63"/>
                </a:lnTo>
                <a:lnTo>
                  <a:pt x="2384" y="63"/>
                </a:lnTo>
                <a:lnTo>
                  <a:pt x="2382" y="63"/>
                </a:lnTo>
                <a:lnTo>
                  <a:pt x="2376" y="65"/>
                </a:lnTo>
                <a:lnTo>
                  <a:pt x="2374" y="65"/>
                </a:lnTo>
                <a:lnTo>
                  <a:pt x="2372" y="65"/>
                </a:lnTo>
                <a:lnTo>
                  <a:pt x="2370" y="65"/>
                </a:lnTo>
                <a:lnTo>
                  <a:pt x="2368" y="69"/>
                </a:lnTo>
                <a:lnTo>
                  <a:pt x="2361" y="71"/>
                </a:lnTo>
                <a:lnTo>
                  <a:pt x="2359" y="76"/>
                </a:lnTo>
                <a:lnTo>
                  <a:pt x="2357" y="76"/>
                </a:lnTo>
                <a:lnTo>
                  <a:pt x="2355" y="78"/>
                </a:lnTo>
                <a:lnTo>
                  <a:pt x="2351" y="76"/>
                </a:lnTo>
                <a:lnTo>
                  <a:pt x="2347" y="76"/>
                </a:lnTo>
                <a:lnTo>
                  <a:pt x="2345" y="76"/>
                </a:lnTo>
                <a:lnTo>
                  <a:pt x="2340" y="74"/>
                </a:lnTo>
                <a:lnTo>
                  <a:pt x="2336" y="74"/>
                </a:lnTo>
                <a:lnTo>
                  <a:pt x="2330" y="74"/>
                </a:lnTo>
                <a:lnTo>
                  <a:pt x="2330" y="69"/>
                </a:lnTo>
                <a:lnTo>
                  <a:pt x="2324" y="69"/>
                </a:lnTo>
                <a:lnTo>
                  <a:pt x="2317" y="71"/>
                </a:lnTo>
                <a:lnTo>
                  <a:pt x="2307" y="80"/>
                </a:lnTo>
                <a:lnTo>
                  <a:pt x="2305" y="82"/>
                </a:lnTo>
                <a:lnTo>
                  <a:pt x="2301" y="84"/>
                </a:lnTo>
                <a:lnTo>
                  <a:pt x="2296" y="84"/>
                </a:lnTo>
                <a:lnTo>
                  <a:pt x="2290" y="88"/>
                </a:lnTo>
                <a:lnTo>
                  <a:pt x="2288" y="90"/>
                </a:lnTo>
                <a:lnTo>
                  <a:pt x="2278" y="95"/>
                </a:lnTo>
                <a:lnTo>
                  <a:pt x="2276" y="95"/>
                </a:lnTo>
                <a:lnTo>
                  <a:pt x="2276" y="97"/>
                </a:lnTo>
                <a:lnTo>
                  <a:pt x="2273" y="99"/>
                </a:lnTo>
                <a:lnTo>
                  <a:pt x="2271" y="99"/>
                </a:lnTo>
                <a:lnTo>
                  <a:pt x="2271" y="97"/>
                </a:lnTo>
                <a:lnTo>
                  <a:pt x="2273" y="92"/>
                </a:lnTo>
                <a:lnTo>
                  <a:pt x="2280" y="88"/>
                </a:lnTo>
                <a:lnTo>
                  <a:pt x="2284" y="86"/>
                </a:lnTo>
                <a:lnTo>
                  <a:pt x="2290" y="82"/>
                </a:lnTo>
                <a:lnTo>
                  <a:pt x="2292" y="80"/>
                </a:lnTo>
                <a:lnTo>
                  <a:pt x="2296" y="76"/>
                </a:lnTo>
                <a:lnTo>
                  <a:pt x="2301" y="71"/>
                </a:lnTo>
                <a:lnTo>
                  <a:pt x="2301" y="67"/>
                </a:lnTo>
                <a:lnTo>
                  <a:pt x="2301" y="63"/>
                </a:lnTo>
                <a:lnTo>
                  <a:pt x="2303" y="61"/>
                </a:lnTo>
                <a:lnTo>
                  <a:pt x="2301" y="59"/>
                </a:lnTo>
                <a:lnTo>
                  <a:pt x="2301" y="57"/>
                </a:lnTo>
                <a:lnTo>
                  <a:pt x="2299" y="55"/>
                </a:lnTo>
                <a:lnTo>
                  <a:pt x="2294" y="55"/>
                </a:lnTo>
                <a:lnTo>
                  <a:pt x="2282" y="55"/>
                </a:lnTo>
                <a:lnTo>
                  <a:pt x="2276" y="55"/>
                </a:lnTo>
                <a:lnTo>
                  <a:pt x="2273" y="57"/>
                </a:lnTo>
                <a:lnTo>
                  <a:pt x="2271" y="57"/>
                </a:lnTo>
                <a:lnTo>
                  <a:pt x="2271" y="59"/>
                </a:lnTo>
                <a:lnTo>
                  <a:pt x="2269" y="61"/>
                </a:lnTo>
                <a:lnTo>
                  <a:pt x="2269" y="63"/>
                </a:lnTo>
                <a:lnTo>
                  <a:pt x="2267" y="65"/>
                </a:lnTo>
                <a:lnTo>
                  <a:pt x="2265" y="65"/>
                </a:lnTo>
                <a:lnTo>
                  <a:pt x="2257" y="67"/>
                </a:lnTo>
                <a:lnTo>
                  <a:pt x="2252" y="61"/>
                </a:lnTo>
                <a:lnTo>
                  <a:pt x="2244" y="57"/>
                </a:lnTo>
                <a:lnTo>
                  <a:pt x="2217" y="55"/>
                </a:lnTo>
                <a:lnTo>
                  <a:pt x="2204" y="55"/>
                </a:lnTo>
                <a:lnTo>
                  <a:pt x="2190" y="57"/>
                </a:lnTo>
                <a:lnTo>
                  <a:pt x="2179" y="59"/>
                </a:lnTo>
                <a:lnTo>
                  <a:pt x="2175" y="59"/>
                </a:lnTo>
                <a:lnTo>
                  <a:pt x="2175" y="55"/>
                </a:lnTo>
                <a:lnTo>
                  <a:pt x="2177" y="53"/>
                </a:lnTo>
                <a:lnTo>
                  <a:pt x="2179" y="50"/>
                </a:lnTo>
                <a:lnTo>
                  <a:pt x="2263" y="46"/>
                </a:lnTo>
                <a:lnTo>
                  <a:pt x="2273" y="46"/>
                </a:lnTo>
                <a:lnTo>
                  <a:pt x="2282" y="44"/>
                </a:lnTo>
                <a:lnTo>
                  <a:pt x="2288" y="40"/>
                </a:lnTo>
                <a:lnTo>
                  <a:pt x="2294" y="38"/>
                </a:lnTo>
                <a:lnTo>
                  <a:pt x="2296" y="36"/>
                </a:lnTo>
                <a:lnTo>
                  <a:pt x="2294" y="34"/>
                </a:lnTo>
                <a:lnTo>
                  <a:pt x="2294" y="34"/>
                </a:lnTo>
                <a:lnTo>
                  <a:pt x="2290" y="32"/>
                </a:lnTo>
                <a:lnTo>
                  <a:pt x="2282" y="30"/>
                </a:lnTo>
                <a:lnTo>
                  <a:pt x="2269" y="27"/>
                </a:lnTo>
                <a:lnTo>
                  <a:pt x="2265" y="27"/>
                </a:lnTo>
                <a:lnTo>
                  <a:pt x="2263" y="27"/>
                </a:lnTo>
                <a:lnTo>
                  <a:pt x="2261" y="25"/>
                </a:lnTo>
                <a:lnTo>
                  <a:pt x="2257" y="25"/>
                </a:lnTo>
                <a:lnTo>
                  <a:pt x="2252" y="25"/>
                </a:lnTo>
                <a:lnTo>
                  <a:pt x="2248" y="21"/>
                </a:lnTo>
                <a:lnTo>
                  <a:pt x="2244" y="15"/>
                </a:lnTo>
                <a:lnTo>
                  <a:pt x="2229" y="17"/>
                </a:lnTo>
                <a:lnTo>
                  <a:pt x="2217" y="19"/>
                </a:lnTo>
                <a:lnTo>
                  <a:pt x="2206" y="19"/>
                </a:lnTo>
                <a:lnTo>
                  <a:pt x="2200" y="19"/>
                </a:lnTo>
                <a:lnTo>
                  <a:pt x="2185" y="17"/>
                </a:lnTo>
                <a:lnTo>
                  <a:pt x="2173" y="17"/>
                </a:lnTo>
                <a:lnTo>
                  <a:pt x="2167" y="19"/>
                </a:lnTo>
                <a:lnTo>
                  <a:pt x="2152" y="21"/>
                </a:lnTo>
                <a:lnTo>
                  <a:pt x="2146" y="23"/>
                </a:lnTo>
                <a:lnTo>
                  <a:pt x="2143" y="21"/>
                </a:lnTo>
                <a:lnTo>
                  <a:pt x="2143" y="19"/>
                </a:lnTo>
                <a:lnTo>
                  <a:pt x="2152" y="19"/>
                </a:lnTo>
                <a:lnTo>
                  <a:pt x="2171" y="15"/>
                </a:lnTo>
                <a:lnTo>
                  <a:pt x="2208" y="15"/>
                </a:lnTo>
                <a:lnTo>
                  <a:pt x="2229" y="13"/>
                </a:lnTo>
                <a:lnTo>
                  <a:pt x="2231" y="13"/>
                </a:lnTo>
                <a:lnTo>
                  <a:pt x="2234" y="13"/>
                </a:lnTo>
                <a:lnTo>
                  <a:pt x="2231" y="11"/>
                </a:lnTo>
                <a:lnTo>
                  <a:pt x="2217" y="9"/>
                </a:lnTo>
                <a:lnTo>
                  <a:pt x="2206" y="6"/>
                </a:lnTo>
                <a:lnTo>
                  <a:pt x="2196" y="6"/>
                </a:lnTo>
                <a:lnTo>
                  <a:pt x="2196" y="6"/>
                </a:lnTo>
                <a:lnTo>
                  <a:pt x="2187" y="2"/>
                </a:lnTo>
                <a:lnTo>
                  <a:pt x="2173" y="0"/>
                </a:lnTo>
                <a:lnTo>
                  <a:pt x="2162" y="0"/>
                </a:lnTo>
                <a:lnTo>
                  <a:pt x="2129" y="0"/>
                </a:lnTo>
                <a:lnTo>
                  <a:pt x="2125" y="0"/>
                </a:lnTo>
                <a:lnTo>
                  <a:pt x="2118" y="2"/>
                </a:lnTo>
                <a:lnTo>
                  <a:pt x="2114" y="2"/>
                </a:lnTo>
                <a:lnTo>
                  <a:pt x="2110" y="2"/>
                </a:lnTo>
                <a:lnTo>
                  <a:pt x="2106" y="0"/>
                </a:lnTo>
                <a:lnTo>
                  <a:pt x="2102" y="0"/>
                </a:lnTo>
                <a:lnTo>
                  <a:pt x="2097" y="2"/>
                </a:lnTo>
                <a:lnTo>
                  <a:pt x="2093" y="2"/>
                </a:lnTo>
                <a:lnTo>
                  <a:pt x="2076" y="2"/>
                </a:lnTo>
                <a:lnTo>
                  <a:pt x="2076" y="2"/>
                </a:lnTo>
                <a:lnTo>
                  <a:pt x="2076" y="2"/>
                </a:lnTo>
                <a:lnTo>
                  <a:pt x="2076" y="4"/>
                </a:lnTo>
                <a:lnTo>
                  <a:pt x="2074" y="4"/>
                </a:lnTo>
                <a:lnTo>
                  <a:pt x="2070" y="4"/>
                </a:lnTo>
                <a:lnTo>
                  <a:pt x="2064" y="4"/>
                </a:lnTo>
                <a:lnTo>
                  <a:pt x="2062" y="4"/>
                </a:lnTo>
                <a:lnTo>
                  <a:pt x="2060" y="4"/>
                </a:lnTo>
                <a:lnTo>
                  <a:pt x="2058" y="6"/>
                </a:lnTo>
                <a:lnTo>
                  <a:pt x="2055" y="6"/>
                </a:lnTo>
                <a:lnTo>
                  <a:pt x="2055" y="6"/>
                </a:lnTo>
                <a:lnTo>
                  <a:pt x="2049" y="6"/>
                </a:lnTo>
                <a:lnTo>
                  <a:pt x="2047" y="6"/>
                </a:lnTo>
                <a:lnTo>
                  <a:pt x="2047" y="9"/>
                </a:lnTo>
                <a:lnTo>
                  <a:pt x="2047" y="9"/>
                </a:lnTo>
                <a:lnTo>
                  <a:pt x="2047" y="11"/>
                </a:lnTo>
                <a:lnTo>
                  <a:pt x="2049" y="13"/>
                </a:lnTo>
                <a:lnTo>
                  <a:pt x="2058" y="15"/>
                </a:lnTo>
                <a:lnTo>
                  <a:pt x="2058" y="15"/>
                </a:lnTo>
                <a:lnTo>
                  <a:pt x="2058" y="19"/>
                </a:lnTo>
                <a:lnTo>
                  <a:pt x="2058" y="19"/>
                </a:lnTo>
                <a:lnTo>
                  <a:pt x="2055" y="21"/>
                </a:lnTo>
                <a:lnTo>
                  <a:pt x="2055" y="21"/>
                </a:lnTo>
                <a:lnTo>
                  <a:pt x="2053" y="21"/>
                </a:lnTo>
                <a:lnTo>
                  <a:pt x="2043" y="15"/>
                </a:lnTo>
                <a:lnTo>
                  <a:pt x="2039" y="15"/>
                </a:lnTo>
                <a:lnTo>
                  <a:pt x="2035" y="13"/>
                </a:lnTo>
                <a:lnTo>
                  <a:pt x="2030" y="11"/>
                </a:lnTo>
                <a:lnTo>
                  <a:pt x="2024" y="9"/>
                </a:lnTo>
                <a:lnTo>
                  <a:pt x="2018" y="11"/>
                </a:lnTo>
                <a:lnTo>
                  <a:pt x="2014" y="15"/>
                </a:lnTo>
                <a:lnTo>
                  <a:pt x="2009" y="17"/>
                </a:lnTo>
                <a:lnTo>
                  <a:pt x="2005" y="17"/>
                </a:lnTo>
                <a:lnTo>
                  <a:pt x="2003" y="17"/>
                </a:lnTo>
                <a:lnTo>
                  <a:pt x="2001" y="17"/>
                </a:lnTo>
                <a:lnTo>
                  <a:pt x="1999" y="15"/>
                </a:lnTo>
                <a:lnTo>
                  <a:pt x="1995" y="13"/>
                </a:lnTo>
                <a:lnTo>
                  <a:pt x="1988" y="13"/>
                </a:lnTo>
                <a:lnTo>
                  <a:pt x="1984" y="13"/>
                </a:lnTo>
                <a:lnTo>
                  <a:pt x="1982" y="13"/>
                </a:lnTo>
                <a:lnTo>
                  <a:pt x="1967" y="17"/>
                </a:lnTo>
                <a:lnTo>
                  <a:pt x="1961" y="17"/>
                </a:lnTo>
                <a:lnTo>
                  <a:pt x="1955" y="19"/>
                </a:lnTo>
                <a:lnTo>
                  <a:pt x="1951" y="21"/>
                </a:lnTo>
                <a:lnTo>
                  <a:pt x="1942" y="19"/>
                </a:lnTo>
                <a:lnTo>
                  <a:pt x="1938" y="19"/>
                </a:lnTo>
                <a:lnTo>
                  <a:pt x="1934" y="23"/>
                </a:lnTo>
                <a:lnTo>
                  <a:pt x="1940" y="27"/>
                </a:lnTo>
                <a:lnTo>
                  <a:pt x="1942" y="27"/>
                </a:lnTo>
                <a:lnTo>
                  <a:pt x="1951" y="25"/>
                </a:lnTo>
                <a:lnTo>
                  <a:pt x="1955" y="25"/>
                </a:lnTo>
                <a:lnTo>
                  <a:pt x="1959" y="25"/>
                </a:lnTo>
                <a:lnTo>
                  <a:pt x="1967" y="27"/>
                </a:lnTo>
                <a:lnTo>
                  <a:pt x="2007" y="30"/>
                </a:lnTo>
                <a:lnTo>
                  <a:pt x="2009" y="30"/>
                </a:lnTo>
                <a:lnTo>
                  <a:pt x="2009" y="32"/>
                </a:lnTo>
                <a:lnTo>
                  <a:pt x="2001" y="34"/>
                </a:lnTo>
                <a:lnTo>
                  <a:pt x="1999" y="32"/>
                </a:lnTo>
                <a:lnTo>
                  <a:pt x="1999" y="32"/>
                </a:lnTo>
                <a:lnTo>
                  <a:pt x="1997" y="32"/>
                </a:lnTo>
                <a:lnTo>
                  <a:pt x="1991" y="32"/>
                </a:lnTo>
                <a:lnTo>
                  <a:pt x="1955" y="30"/>
                </a:lnTo>
                <a:lnTo>
                  <a:pt x="1951" y="30"/>
                </a:lnTo>
                <a:lnTo>
                  <a:pt x="1949" y="30"/>
                </a:lnTo>
                <a:lnTo>
                  <a:pt x="1949" y="32"/>
                </a:lnTo>
                <a:lnTo>
                  <a:pt x="1961" y="38"/>
                </a:lnTo>
                <a:lnTo>
                  <a:pt x="1965" y="40"/>
                </a:lnTo>
                <a:lnTo>
                  <a:pt x="1967" y="44"/>
                </a:lnTo>
                <a:lnTo>
                  <a:pt x="1965" y="46"/>
                </a:lnTo>
                <a:lnTo>
                  <a:pt x="1963" y="48"/>
                </a:lnTo>
                <a:lnTo>
                  <a:pt x="1961" y="53"/>
                </a:lnTo>
                <a:lnTo>
                  <a:pt x="1961" y="57"/>
                </a:lnTo>
                <a:lnTo>
                  <a:pt x="1961" y="59"/>
                </a:lnTo>
                <a:lnTo>
                  <a:pt x="1963" y="61"/>
                </a:lnTo>
                <a:lnTo>
                  <a:pt x="1963" y="61"/>
                </a:lnTo>
                <a:lnTo>
                  <a:pt x="1961" y="63"/>
                </a:lnTo>
                <a:lnTo>
                  <a:pt x="1959" y="65"/>
                </a:lnTo>
                <a:lnTo>
                  <a:pt x="1957" y="63"/>
                </a:lnTo>
                <a:lnTo>
                  <a:pt x="1951" y="63"/>
                </a:lnTo>
                <a:lnTo>
                  <a:pt x="1932" y="53"/>
                </a:lnTo>
                <a:lnTo>
                  <a:pt x="1921" y="50"/>
                </a:lnTo>
                <a:lnTo>
                  <a:pt x="1900" y="42"/>
                </a:lnTo>
                <a:lnTo>
                  <a:pt x="1884" y="40"/>
                </a:lnTo>
                <a:lnTo>
                  <a:pt x="1871" y="40"/>
                </a:lnTo>
                <a:lnTo>
                  <a:pt x="1869" y="40"/>
                </a:lnTo>
                <a:lnTo>
                  <a:pt x="1869" y="44"/>
                </a:lnTo>
                <a:lnTo>
                  <a:pt x="1873" y="48"/>
                </a:lnTo>
                <a:lnTo>
                  <a:pt x="1877" y="53"/>
                </a:lnTo>
                <a:lnTo>
                  <a:pt x="1888" y="57"/>
                </a:lnTo>
                <a:lnTo>
                  <a:pt x="1890" y="59"/>
                </a:lnTo>
                <a:lnTo>
                  <a:pt x="1888" y="61"/>
                </a:lnTo>
                <a:lnTo>
                  <a:pt x="1886" y="61"/>
                </a:lnTo>
                <a:lnTo>
                  <a:pt x="1877" y="59"/>
                </a:lnTo>
                <a:lnTo>
                  <a:pt x="1871" y="61"/>
                </a:lnTo>
                <a:lnTo>
                  <a:pt x="1863" y="57"/>
                </a:lnTo>
                <a:lnTo>
                  <a:pt x="1859" y="55"/>
                </a:lnTo>
                <a:lnTo>
                  <a:pt x="1844" y="46"/>
                </a:lnTo>
                <a:lnTo>
                  <a:pt x="1840" y="46"/>
                </a:lnTo>
                <a:lnTo>
                  <a:pt x="1838" y="48"/>
                </a:lnTo>
                <a:lnTo>
                  <a:pt x="1838" y="53"/>
                </a:lnTo>
                <a:lnTo>
                  <a:pt x="1842" y="55"/>
                </a:lnTo>
                <a:lnTo>
                  <a:pt x="1840" y="59"/>
                </a:lnTo>
                <a:lnTo>
                  <a:pt x="1840" y="61"/>
                </a:lnTo>
                <a:lnTo>
                  <a:pt x="1838" y="63"/>
                </a:lnTo>
                <a:lnTo>
                  <a:pt x="1835" y="65"/>
                </a:lnTo>
                <a:lnTo>
                  <a:pt x="1833" y="67"/>
                </a:lnTo>
                <a:lnTo>
                  <a:pt x="1831" y="69"/>
                </a:lnTo>
                <a:lnTo>
                  <a:pt x="1831" y="67"/>
                </a:lnTo>
                <a:lnTo>
                  <a:pt x="1831" y="65"/>
                </a:lnTo>
                <a:lnTo>
                  <a:pt x="1831" y="55"/>
                </a:lnTo>
                <a:lnTo>
                  <a:pt x="1829" y="50"/>
                </a:lnTo>
                <a:lnTo>
                  <a:pt x="1827" y="48"/>
                </a:lnTo>
                <a:lnTo>
                  <a:pt x="1825" y="46"/>
                </a:lnTo>
                <a:lnTo>
                  <a:pt x="1821" y="46"/>
                </a:lnTo>
                <a:lnTo>
                  <a:pt x="1817" y="44"/>
                </a:lnTo>
                <a:lnTo>
                  <a:pt x="1815" y="44"/>
                </a:lnTo>
                <a:lnTo>
                  <a:pt x="1806" y="46"/>
                </a:lnTo>
                <a:lnTo>
                  <a:pt x="1804" y="46"/>
                </a:lnTo>
                <a:lnTo>
                  <a:pt x="1802" y="48"/>
                </a:lnTo>
                <a:lnTo>
                  <a:pt x="1794" y="48"/>
                </a:lnTo>
                <a:lnTo>
                  <a:pt x="1787" y="48"/>
                </a:lnTo>
                <a:lnTo>
                  <a:pt x="1771" y="50"/>
                </a:lnTo>
                <a:lnTo>
                  <a:pt x="1758" y="53"/>
                </a:lnTo>
                <a:lnTo>
                  <a:pt x="1750" y="57"/>
                </a:lnTo>
                <a:lnTo>
                  <a:pt x="1750" y="57"/>
                </a:lnTo>
                <a:lnTo>
                  <a:pt x="1756" y="59"/>
                </a:lnTo>
                <a:lnTo>
                  <a:pt x="1760" y="61"/>
                </a:lnTo>
                <a:lnTo>
                  <a:pt x="1764" y="65"/>
                </a:lnTo>
                <a:lnTo>
                  <a:pt x="1771" y="69"/>
                </a:lnTo>
                <a:lnTo>
                  <a:pt x="1779" y="74"/>
                </a:lnTo>
                <a:lnTo>
                  <a:pt x="1783" y="76"/>
                </a:lnTo>
                <a:lnTo>
                  <a:pt x="1787" y="78"/>
                </a:lnTo>
                <a:lnTo>
                  <a:pt x="1787" y="78"/>
                </a:lnTo>
                <a:lnTo>
                  <a:pt x="1785" y="78"/>
                </a:lnTo>
                <a:lnTo>
                  <a:pt x="1783" y="78"/>
                </a:lnTo>
                <a:lnTo>
                  <a:pt x="1781" y="76"/>
                </a:lnTo>
                <a:lnTo>
                  <a:pt x="1775" y="74"/>
                </a:lnTo>
                <a:lnTo>
                  <a:pt x="1771" y="71"/>
                </a:lnTo>
                <a:lnTo>
                  <a:pt x="1766" y="69"/>
                </a:lnTo>
                <a:lnTo>
                  <a:pt x="1762" y="67"/>
                </a:lnTo>
                <a:lnTo>
                  <a:pt x="1754" y="63"/>
                </a:lnTo>
                <a:lnTo>
                  <a:pt x="1750" y="61"/>
                </a:lnTo>
                <a:lnTo>
                  <a:pt x="1743" y="61"/>
                </a:lnTo>
                <a:lnTo>
                  <a:pt x="1739" y="59"/>
                </a:lnTo>
                <a:lnTo>
                  <a:pt x="1737" y="59"/>
                </a:lnTo>
                <a:lnTo>
                  <a:pt x="1733" y="59"/>
                </a:lnTo>
                <a:lnTo>
                  <a:pt x="1727" y="61"/>
                </a:lnTo>
                <a:lnTo>
                  <a:pt x="1724" y="63"/>
                </a:lnTo>
                <a:lnTo>
                  <a:pt x="1720" y="65"/>
                </a:lnTo>
                <a:lnTo>
                  <a:pt x="1720" y="67"/>
                </a:lnTo>
                <a:lnTo>
                  <a:pt x="1722" y="69"/>
                </a:lnTo>
                <a:lnTo>
                  <a:pt x="1722" y="74"/>
                </a:lnTo>
                <a:lnTo>
                  <a:pt x="1722" y="78"/>
                </a:lnTo>
                <a:lnTo>
                  <a:pt x="1722" y="82"/>
                </a:lnTo>
                <a:lnTo>
                  <a:pt x="1720" y="84"/>
                </a:lnTo>
                <a:lnTo>
                  <a:pt x="1718" y="86"/>
                </a:lnTo>
                <a:lnTo>
                  <a:pt x="1716" y="86"/>
                </a:lnTo>
                <a:lnTo>
                  <a:pt x="1714" y="86"/>
                </a:lnTo>
                <a:lnTo>
                  <a:pt x="1712" y="86"/>
                </a:lnTo>
                <a:lnTo>
                  <a:pt x="1710" y="86"/>
                </a:lnTo>
                <a:lnTo>
                  <a:pt x="1706" y="84"/>
                </a:lnTo>
                <a:lnTo>
                  <a:pt x="1699" y="84"/>
                </a:lnTo>
                <a:lnTo>
                  <a:pt x="1697" y="84"/>
                </a:lnTo>
                <a:lnTo>
                  <a:pt x="1695" y="84"/>
                </a:lnTo>
                <a:lnTo>
                  <a:pt x="1691" y="86"/>
                </a:lnTo>
                <a:lnTo>
                  <a:pt x="1691" y="88"/>
                </a:lnTo>
                <a:lnTo>
                  <a:pt x="1693" y="92"/>
                </a:lnTo>
                <a:lnTo>
                  <a:pt x="1695" y="95"/>
                </a:lnTo>
                <a:lnTo>
                  <a:pt x="1695" y="95"/>
                </a:lnTo>
                <a:lnTo>
                  <a:pt x="1689" y="90"/>
                </a:lnTo>
                <a:lnTo>
                  <a:pt x="1687" y="90"/>
                </a:lnTo>
                <a:lnTo>
                  <a:pt x="1685" y="88"/>
                </a:lnTo>
                <a:lnTo>
                  <a:pt x="1683" y="88"/>
                </a:lnTo>
                <a:lnTo>
                  <a:pt x="1672" y="90"/>
                </a:lnTo>
                <a:lnTo>
                  <a:pt x="1670" y="92"/>
                </a:lnTo>
                <a:lnTo>
                  <a:pt x="1666" y="97"/>
                </a:lnTo>
                <a:lnTo>
                  <a:pt x="1662" y="99"/>
                </a:lnTo>
                <a:lnTo>
                  <a:pt x="1657" y="101"/>
                </a:lnTo>
                <a:lnTo>
                  <a:pt x="1655" y="103"/>
                </a:lnTo>
                <a:lnTo>
                  <a:pt x="1651" y="103"/>
                </a:lnTo>
                <a:lnTo>
                  <a:pt x="1649" y="103"/>
                </a:lnTo>
                <a:lnTo>
                  <a:pt x="1647" y="105"/>
                </a:lnTo>
                <a:lnTo>
                  <a:pt x="1643" y="107"/>
                </a:lnTo>
                <a:lnTo>
                  <a:pt x="1636" y="111"/>
                </a:lnTo>
                <a:lnTo>
                  <a:pt x="1636" y="111"/>
                </a:lnTo>
                <a:lnTo>
                  <a:pt x="1634" y="115"/>
                </a:lnTo>
                <a:lnTo>
                  <a:pt x="1634" y="118"/>
                </a:lnTo>
                <a:lnTo>
                  <a:pt x="1634" y="120"/>
                </a:lnTo>
                <a:lnTo>
                  <a:pt x="1636" y="120"/>
                </a:lnTo>
                <a:lnTo>
                  <a:pt x="1639" y="122"/>
                </a:lnTo>
                <a:lnTo>
                  <a:pt x="1639" y="122"/>
                </a:lnTo>
                <a:lnTo>
                  <a:pt x="1645" y="122"/>
                </a:lnTo>
                <a:lnTo>
                  <a:pt x="1647" y="122"/>
                </a:lnTo>
                <a:lnTo>
                  <a:pt x="1651" y="124"/>
                </a:lnTo>
                <a:lnTo>
                  <a:pt x="1655" y="124"/>
                </a:lnTo>
                <a:lnTo>
                  <a:pt x="1657" y="122"/>
                </a:lnTo>
                <a:lnTo>
                  <a:pt x="1659" y="122"/>
                </a:lnTo>
                <a:lnTo>
                  <a:pt x="1664" y="122"/>
                </a:lnTo>
                <a:lnTo>
                  <a:pt x="1666" y="122"/>
                </a:lnTo>
                <a:lnTo>
                  <a:pt x="1670" y="122"/>
                </a:lnTo>
                <a:lnTo>
                  <a:pt x="1672" y="120"/>
                </a:lnTo>
                <a:lnTo>
                  <a:pt x="1674" y="120"/>
                </a:lnTo>
                <a:lnTo>
                  <a:pt x="1676" y="120"/>
                </a:lnTo>
                <a:lnTo>
                  <a:pt x="1678" y="120"/>
                </a:lnTo>
                <a:lnTo>
                  <a:pt x="1678" y="122"/>
                </a:lnTo>
                <a:lnTo>
                  <a:pt x="1674" y="122"/>
                </a:lnTo>
                <a:lnTo>
                  <a:pt x="1672" y="122"/>
                </a:lnTo>
                <a:lnTo>
                  <a:pt x="1670" y="124"/>
                </a:lnTo>
                <a:lnTo>
                  <a:pt x="1668" y="126"/>
                </a:lnTo>
                <a:lnTo>
                  <a:pt x="1668" y="128"/>
                </a:lnTo>
                <a:lnTo>
                  <a:pt x="1666" y="132"/>
                </a:lnTo>
                <a:lnTo>
                  <a:pt x="1664" y="139"/>
                </a:lnTo>
                <a:lnTo>
                  <a:pt x="1662" y="143"/>
                </a:lnTo>
                <a:lnTo>
                  <a:pt x="1659" y="145"/>
                </a:lnTo>
                <a:lnTo>
                  <a:pt x="1657" y="147"/>
                </a:lnTo>
                <a:lnTo>
                  <a:pt x="1653" y="151"/>
                </a:lnTo>
                <a:lnTo>
                  <a:pt x="1651" y="153"/>
                </a:lnTo>
                <a:lnTo>
                  <a:pt x="1651" y="153"/>
                </a:lnTo>
                <a:lnTo>
                  <a:pt x="1649" y="153"/>
                </a:lnTo>
                <a:lnTo>
                  <a:pt x="1643" y="151"/>
                </a:lnTo>
                <a:lnTo>
                  <a:pt x="1632" y="153"/>
                </a:lnTo>
                <a:lnTo>
                  <a:pt x="1630" y="153"/>
                </a:lnTo>
                <a:lnTo>
                  <a:pt x="1626" y="153"/>
                </a:lnTo>
                <a:lnTo>
                  <a:pt x="1624" y="155"/>
                </a:lnTo>
                <a:lnTo>
                  <a:pt x="1622" y="155"/>
                </a:lnTo>
                <a:lnTo>
                  <a:pt x="1618" y="155"/>
                </a:lnTo>
                <a:lnTo>
                  <a:pt x="1611" y="157"/>
                </a:lnTo>
                <a:lnTo>
                  <a:pt x="1607" y="157"/>
                </a:lnTo>
                <a:lnTo>
                  <a:pt x="1607" y="159"/>
                </a:lnTo>
                <a:lnTo>
                  <a:pt x="1609" y="159"/>
                </a:lnTo>
                <a:lnTo>
                  <a:pt x="1609" y="162"/>
                </a:lnTo>
                <a:lnTo>
                  <a:pt x="1609" y="162"/>
                </a:lnTo>
                <a:lnTo>
                  <a:pt x="1595" y="164"/>
                </a:lnTo>
                <a:lnTo>
                  <a:pt x="1588" y="166"/>
                </a:lnTo>
                <a:lnTo>
                  <a:pt x="1584" y="166"/>
                </a:lnTo>
                <a:lnTo>
                  <a:pt x="1582" y="168"/>
                </a:lnTo>
                <a:lnTo>
                  <a:pt x="1580" y="168"/>
                </a:lnTo>
                <a:lnTo>
                  <a:pt x="1574" y="168"/>
                </a:lnTo>
                <a:lnTo>
                  <a:pt x="1571" y="168"/>
                </a:lnTo>
                <a:lnTo>
                  <a:pt x="1569" y="168"/>
                </a:lnTo>
                <a:lnTo>
                  <a:pt x="1565" y="170"/>
                </a:lnTo>
                <a:lnTo>
                  <a:pt x="1559" y="172"/>
                </a:lnTo>
                <a:lnTo>
                  <a:pt x="1557" y="172"/>
                </a:lnTo>
                <a:lnTo>
                  <a:pt x="1555" y="176"/>
                </a:lnTo>
                <a:lnTo>
                  <a:pt x="1555" y="176"/>
                </a:lnTo>
                <a:lnTo>
                  <a:pt x="1555" y="178"/>
                </a:lnTo>
                <a:lnTo>
                  <a:pt x="1557" y="178"/>
                </a:lnTo>
                <a:lnTo>
                  <a:pt x="1557" y="178"/>
                </a:lnTo>
                <a:lnTo>
                  <a:pt x="1553" y="183"/>
                </a:lnTo>
                <a:lnTo>
                  <a:pt x="1553" y="183"/>
                </a:lnTo>
                <a:lnTo>
                  <a:pt x="1557" y="185"/>
                </a:lnTo>
                <a:lnTo>
                  <a:pt x="1561" y="189"/>
                </a:lnTo>
                <a:lnTo>
                  <a:pt x="1563" y="189"/>
                </a:lnTo>
                <a:lnTo>
                  <a:pt x="1563" y="189"/>
                </a:lnTo>
                <a:lnTo>
                  <a:pt x="1569" y="191"/>
                </a:lnTo>
                <a:lnTo>
                  <a:pt x="1571" y="191"/>
                </a:lnTo>
                <a:lnTo>
                  <a:pt x="1574" y="193"/>
                </a:lnTo>
                <a:lnTo>
                  <a:pt x="1576" y="193"/>
                </a:lnTo>
                <a:lnTo>
                  <a:pt x="1580" y="195"/>
                </a:lnTo>
                <a:lnTo>
                  <a:pt x="1584" y="195"/>
                </a:lnTo>
                <a:lnTo>
                  <a:pt x="1584" y="193"/>
                </a:lnTo>
                <a:lnTo>
                  <a:pt x="1588" y="193"/>
                </a:lnTo>
                <a:lnTo>
                  <a:pt x="1592" y="193"/>
                </a:lnTo>
                <a:lnTo>
                  <a:pt x="1592" y="193"/>
                </a:lnTo>
                <a:lnTo>
                  <a:pt x="1590" y="193"/>
                </a:lnTo>
                <a:lnTo>
                  <a:pt x="1586" y="197"/>
                </a:lnTo>
                <a:lnTo>
                  <a:pt x="1586" y="197"/>
                </a:lnTo>
                <a:lnTo>
                  <a:pt x="1588" y="197"/>
                </a:lnTo>
                <a:lnTo>
                  <a:pt x="1592" y="199"/>
                </a:lnTo>
                <a:lnTo>
                  <a:pt x="1592" y="201"/>
                </a:lnTo>
                <a:lnTo>
                  <a:pt x="1595" y="201"/>
                </a:lnTo>
                <a:lnTo>
                  <a:pt x="1603" y="204"/>
                </a:lnTo>
                <a:lnTo>
                  <a:pt x="1605" y="204"/>
                </a:lnTo>
                <a:lnTo>
                  <a:pt x="1607" y="204"/>
                </a:lnTo>
                <a:lnTo>
                  <a:pt x="1609" y="204"/>
                </a:lnTo>
                <a:lnTo>
                  <a:pt x="1609" y="201"/>
                </a:lnTo>
                <a:lnTo>
                  <a:pt x="1611" y="201"/>
                </a:lnTo>
                <a:lnTo>
                  <a:pt x="1613" y="199"/>
                </a:lnTo>
                <a:lnTo>
                  <a:pt x="1615" y="199"/>
                </a:lnTo>
                <a:lnTo>
                  <a:pt x="1618" y="201"/>
                </a:lnTo>
                <a:lnTo>
                  <a:pt x="1620" y="201"/>
                </a:lnTo>
                <a:lnTo>
                  <a:pt x="1624" y="204"/>
                </a:lnTo>
                <a:lnTo>
                  <a:pt x="1628" y="204"/>
                </a:lnTo>
                <a:lnTo>
                  <a:pt x="1630" y="201"/>
                </a:lnTo>
                <a:lnTo>
                  <a:pt x="1634" y="199"/>
                </a:lnTo>
                <a:lnTo>
                  <a:pt x="1639" y="197"/>
                </a:lnTo>
                <a:lnTo>
                  <a:pt x="1641" y="197"/>
                </a:lnTo>
                <a:lnTo>
                  <a:pt x="1641" y="197"/>
                </a:lnTo>
                <a:lnTo>
                  <a:pt x="1645" y="199"/>
                </a:lnTo>
                <a:lnTo>
                  <a:pt x="1647" y="201"/>
                </a:lnTo>
                <a:lnTo>
                  <a:pt x="1647" y="204"/>
                </a:lnTo>
                <a:lnTo>
                  <a:pt x="1647" y="204"/>
                </a:lnTo>
                <a:lnTo>
                  <a:pt x="1645" y="206"/>
                </a:lnTo>
                <a:lnTo>
                  <a:pt x="1645" y="208"/>
                </a:lnTo>
                <a:lnTo>
                  <a:pt x="1647" y="210"/>
                </a:lnTo>
                <a:lnTo>
                  <a:pt x="1647" y="210"/>
                </a:lnTo>
                <a:lnTo>
                  <a:pt x="1641" y="208"/>
                </a:lnTo>
                <a:lnTo>
                  <a:pt x="1639" y="208"/>
                </a:lnTo>
                <a:lnTo>
                  <a:pt x="1630" y="208"/>
                </a:lnTo>
                <a:lnTo>
                  <a:pt x="1620" y="208"/>
                </a:lnTo>
                <a:lnTo>
                  <a:pt x="1613" y="208"/>
                </a:lnTo>
                <a:lnTo>
                  <a:pt x="1611" y="210"/>
                </a:lnTo>
                <a:lnTo>
                  <a:pt x="1609" y="212"/>
                </a:lnTo>
                <a:lnTo>
                  <a:pt x="1599" y="212"/>
                </a:lnTo>
                <a:lnTo>
                  <a:pt x="1584" y="212"/>
                </a:lnTo>
                <a:lnTo>
                  <a:pt x="1582" y="214"/>
                </a:lnTo>
                <a:lnTo>
                  <a:pt x="1580" y="214"/>
                </a:lnTo>
                <a:lnTo>
                  <a:pt x="1578" y="214"/>
                </a:lnTo>
                <a:lnTo>
                  <a:pt x="1578" y="216"/>
                </a:lnTo>
                <a:lnTo>
                  <a:pt x="1578" y="218"/>
                </a:lnTo>
                <a:lnTo>
                  <a:pt x="1580" y="218"/>
                </a:lnTo>
                <a:lnTo>
                  <a:pt x="1582" y="220"/>
                </a:lnTo>
                <a:lnTo>
                  <a:pt x="1582" y="220"/>
                </a:lnTo>
                <a:lnTo>
                  <a:pt x="1582" y="222"/>
                </a:lnTo>
                <a:lnTo>
                  <a:pt x="1582" y="222"/>
                </a:lnTo>
                <a:lnTo>
                  <a:pt x="1582" y="222"/>
                </a:lnTo>
                <a:lnTo>
                  <a:pt x="1584" y="224"/>
                </a:lnTo>
                <a:lnTo>
                  <a:pt x="1588" y="224"/>
                </a:lnTo>
                <a:lnTo>
                  <a:pt x="1590" y="222"/>
                </a:lnTo>
                <a:lnTo>
                  <a:pt x="1599" y="218"/>
                </a:lnTo>
                <a:lnTo>
                  <a:pt x="1599" y="220"/>
                </a:lnTo>
                <a:lnTo>
                  <a:pt x="1597" y="220"/>
                </a:lnTo>
                <a:lnTo>
                  <a:pt x="1595" y="222"/>
                </a:lnTo>
                <a:lnTo>
                  <a:pt x="1595" y="224"/>
                </a:lnTo>
                <a:lnTo>
                  <a:pt x="1597" y="224"/>
                </a:lnTo>
                <a:lnTo>
                  <a:pt x="1597" y="227"/>
                </a:lnTo>
                <a:lnTo>
                  <a:pt x="1599" y="227"/>
                </a:lnTo>
                <a:lnTo>
                  <a:pt x="1605" y="229"/>
                </a:lnTo>
                <a:lnTo>
                  <a:pt x="1611" y="229"/>
                </a:lnTo>
                <a:lnTo>
                  <a:pt x="1620" y="229"/>
                </a:lnTo>
                <a:lnTo>
                  <a:pt x="1622" y="229"/>
                </a:lnTo>
                <a:lnTo>
                  <a:pt x="1620" y="229"/>
                </a:lnTo>
                <a:lnTo>
                  <a:pt x="1620" y="231"/>
                </a:lnTo>
                <a:lnTo>
                  <a:pt x="1613" y="231"/>
                </a:lnTo>
                <a:lnTo>
                  <a:pt x="1609" y="231"/>
                </a:lnTo>
                <a:lnTo>
                  <a:pt x="1603" y="235"/>
                </a:lnTo>
                <a:lnTo>
                  <a:pt x="1601" y="237"/>
                </a:lnTo>
                <a:lnTo>
                  <a:pt x="1601" y="237"/>
                </a:lnTo>
                <a:lnTo>
                  <a:pt x="1603" y="239"/>
                </a:lnTo>
                <a:lnTo>
                  <a:pt x="1607" y="239"/>
                </a:lnTo>
                <a:lnTo>
                  <a:pt x="1611" y="243"/>
                </a:lnTo>
                <a:lnTo>
                  <a:pt x="1615" y="243"/>
                </a:lnTo>
                <a:lnTo>
                  <a:pt x="1618" y="245"/>
                </a:lnTo>
                <a:lnTo>
                  <a:pt x="1620" y="245"/>
                </a:lnTo>
                <a:lnTo>
                  <a:pt x="1641" y="250"/>
                </a:lnTo>
                <a:lnTo>
                  <a:pt x="1643" y="250"/>
                </a:lnTo>
                <a:lnTo>
                  <a:pt x="1639" y="248"/>
                </a:lnTo>
                <a:lnTo>
                  <a:pt x="1636" y="243"/>
                </a:lnTo>
                <a:lnTo>
                  <a:pt x="1636" y="243"/>
                </a:lnTo>
                <a:lnTo>
                  <a:pt x="1636" y="241"/>
                </a:lnTo>
                <a:lnTo>
                  <a:pt x="1639" y="241"/>
                </a:lnTo>
                <a:lnTo>
                  <a:pt x="1643" y="243"/>
                </a:lnTo>
                <a:lnTo>
                  <a:pt x="1643" y="243"/>
                </a:lnTo>
                <a:lnTo>
                  <a:pt x="1645" y="243"/>
                </a:lnTo>
                <a:lnTo>
                  <a:pt x="1647" y="243"/>
                </a:lnTo>
                <a:lnTo>
                  <a:pt x="1649" y="241"/>
                </a:lnTo>
                <a:lnTo>
                  <a:pt x="1653" y="241"/>
                </a:lnTo>
                <a:lnTo>
                  <a:pt x="1653" y="241"/>
                </a:lnTo>
                <a:lnTo>
                  <a:pt x="1655" y="241"/>
                </a:lnTo>
                <a:lnTo>
                  <a:pt x="1655" y="243"/>
                </a:lnTo>
                <a:lnTo>
                  <a:pt x="1657" y="243"/>
                </a:lnTo>
                <a:lnTo>
                  <a:pt x="1659" y="243"/>
                </a:lnTo>
                <a:lnTo>
                  <a:pt x="1662" y="243"/>
                </a:lnTo>
                <a:lnTo>
                  <a:pt x="1662" y="243"/>
                </a:lnTo>
                <a:lnTo>
                  <a:pt x="1666" y="243"/>
                </a:lnTo>
                <a:lnTo>
                  <a:pt x="1668" y="243"/>
                </a:lnTo>
                <a:lnTo>
                  <a:pt x="1670" y="241"/>
                </a:lnTo>
                <a:lnTo>
                  <a:pt x="1672" y="241"/>
                </a:lnTo>
                <a:lnTo>
                  <a:pt x="1674" y="239"/>
                </a:lnTo>
                <a:lnTo>
                  <a:pt x="1676" y="239"/>
                </a:lnTo>
                <a:lnTo>
                  <a:pt x="1676" y="239"/>
                </a:lnTo>
                <a:lnTo>
                  <a:pt x="1678" y="241"/>
                </a:lnTo>
                <a:lnTo>
                  <a:pt x="1680" y="241"/>
                </a:lnTo>
                <a:lnTo>
                  <a:pt x="1683" y="241"/>
                </a:lnTo>
                <a:lnTo>
                  <a:pt x="1687" y="239"/>
                </a:lnTo>
                <a:lnTo>
                  <a:pt x="1689" y="239"/>
                </a:lnTo>
                <a:lnTo>
                  <a:pt x="1691" y="237"/>
                </a:lnTo>
                <a:lnTo>
                  <a:pt x="1695" y="239"/>
                </a:lnTo>
                <a:lnTo>
                  <a:pt x="1697" y="241"/>
                </a:lnTo>
                <a:lnTo>
                  <a:pt x="1699" y="241"/>
                </a:lnTo>
                <a:lnTo>
                  <a:pt x="1701" y="241"/>
                </a:lnTo>
                <a:lnTo>
                  <a:pt x="1708" y="241"/>
                </a:lnTo>
                <a:lnTo>
                  <a:pt x="1714" y="243"/>
                </a:lnTo>
                <a:lnTo>
                  <a:pt x="1718" y="243"/>
                </a:lnTo>
                <a:lnTo>
                  <a:pt x="1720" y="243"/>
                </a:lnTo>
                <a:lnTo>
                  <a:pt x="1727" y="245"/>
                </a:lnTo>
                <a:lnTo>
                  <a:pt x="1737" y="248"/>
                </a:lnTo>
                <a:lnTo>
                  <a:pt x="1743" y="252"/>
                </a:lnTo>
                <a:lnTo>
                  <a:pt x="1747" y="252"/>
                </a:lnTo>
                <a:lnTo>
                  <a:pt x="1750" y="254"/>
                </a:lnTo>
                <a:lnTo>
                  <a:pt x="1752" y="256"/>
                </a:lnTo>
                <a:lnTo>
                  <a:pt x="1754" y="256"/>
                </a:lnTo>
                <a:lnTo>
                  <a:pt x="1758" y="256"/>
                </a:lnTo>
                <a:lnTo>
                  <a:pt x="1760" y="258"/>
                </a:lnTo>
                <a:lnTo>
                  <a:pt x="1762" y="260"/>
                </a:lnTo>
                <a:lnTo>
                  <a:pt x="1764" y="262"/>
                </a:lnTo>
                <a:lnTo>
                  <a:pt x="1764" y="264"/>
                </a:lnTo>
                <a:lnTo>
                  <a:pt x="1758" y="266"/>
                </a:lnTo>
                <a:lnTo>
                  <a:pt x="1760" y="266"/>
                </a:lnTo>
                <a:lnTo>
                  <a:pt x="1764" y="269"/>
                </a:lnTo>
                <a:lnTo>
                  <a:pt x="1764" y="271"/>
                </a:lnTo>
                <a:lnTo>
                  <a:pt x="1766" y="271"/>
                </a:lnTo>
                <a:lnTo>
                  <a:pt x="1768" y="275"/>
                </a:lnTo>
                <a:lnTo>
                  <a:pt x="1771" y="277"/>
                </a:lnTo>
                <a:lnTo>
                  <a:pt x="1777" y="279"/>
                </a:lnTo>
                <a:lnTo>
                  <a:pt x="1779" y="281"/>
                </a:lnTo>
                <a:lnTo>
                  <a:pt x="1781" y="281"/>
                </a:lnTo>
                <a:lnTo>
                  <a:pt x="1783" y="283"/>
                </a:lnTo>
                <a:lnTo>
                  <a:pt x="1783" y="285"/>
                </a:lnTo>
                <a:lnTo>
                  <a:pt x="1783" y="285"/>
                </a:lnTo>
                <a:lnTo>
                  <a:pt x="1785" y="287"/>
                </a:lnTo>
                <a:lnTo>
                  <a:pt x="1789" y="287"/>
                </a:lnTo>
                <a:lnTo>
                  <a:pt x="1794" y="292"/>
                </a:lnTo>
                <a:lnTo>
                  <a:pt x="1791" y="292"/>
                </a:lnTo>
                <a:lnTo>
                  <a:pt x="1789" y="292"/>
                </a:lnTo>
                <a:lnTo>
                  <a:pt x="1787" y="294"/>
                </a:lnTo>
                <a:lnTo>
                  <a:pt x="1785" y="294"/>
                </a:lnTo>
                <a:lnTo>
                  <a:pt x="1787" y="296"/>
                </a:lnTo>
                <a:lnTo>
                  <a:pt x="1787" y="296"/>
                </a:lnTo>
                <a:lnTo>
                  <a:pt x="1787" y="298"/>
                </a:lnTo>
                <a:lnTo>
                  <a:pt x="1785" y="300"/>
                </a:lnTo>
                <a:lnTo>
                  <a:pt x="1783" y="300"/>
                </a:lnTo>
                <a:lnTo>
                  <a:pt x="1781" y="302"/>
                </a:lnTo>
                <a:lnTo>
                  <a:pt x="1779" y="302"/>
                </a:lnTo>
                <a:lnTo>
                  <a:pt x="1779" y="302"/>
                </a:lnTo>
                <a:lnTo>
                  <a:pt x="1783" y="302"/>
                </a:lnTo>
                <a:lnTo>
                  <a:pt x="1787" y="302"/>
                </a:lnTo>
                <a:lnTo>
                  <a:pt x="1789" y="300"/>
                </a:lnTo>
                <a:lnTo>
                  <a:pt x="1791" y="300"/>
                </a:lnTo>
                <a:lnTo>
                  <a:pt x="1791" y="302"/>
                </a:lnTo>
                <a:lnTo>
                  <a:pt x="1794" y="302"/>
                </a:lnTo>
                <a:lnTo>
                  <a:pt x="1794" y="304"/>
                </a:lnTo>
                <a:lnTo>
                  <a:pt x="1796" y="306"/>
                </a:lnTo>
                <a:lnTo>
                  <a:pt x="1796" y="306"/>
                </a:lnTo>
                <a:lnTo>
                  <a:pt x="1796" y="306"/>
                </a:lnTo>
                <a:lnTo>
                  <a:pt x="1796" y="308"/>
                </a:lnTo>
                <a:lnTo>
                  <a:pt x="1798" y="308"/>
                </a:lnTo>
                <a:lnTo>
                  <a:pt x="1798" y="310"/>
                </a:lnTo>
                <a:lnTo>
                  <a:pt x="1798" y="313"/>
                </a:lnTo>
                <a:lnTo>
                  <a:pt x="1798" y="313"/>
                </a:lnTo>
                <a:lnTo>
                  <a:pt x="1798" y="313"/>
                </a:lnTo>
                <a:lnTo>
                  <a:pt x="1796" y="315"/>
                </a:lnTo>
                <a:lnTo>
                  <a:pt x="1796" y="317"/>
                </a:lnTo>
                <a:lnTo>
                  <a:pt x="1796" y="317"/>
                </a:lnTo>
                <a:lnTo>
                  <a:pt x="1796" y="319"/>
                </a:lnTo>
                <a:lnTo>
                  <a:pt x="1796" y="319"/>
                </a:lnTo>
                <a:lnTo>
                  <a:pt x="1798" y="319"/>
                </a:lnTo>
                <a:lnTo>
                  <a:pt x="1800" y="321"/>
                </a:lnTo>
                <a:lnTo>
                  <a:pt x="1800" y="321"/>
                </a:lnTo>
                <a:lnTo>
                  <a:pt x="1800" y="323"/>
                </a:lnTo>
                <a:lnTo>
                  <a:pt x="1802" y="323"/>
                </a:lnTo>
                <a:lnTo>
                  <a:pt x="1804" y="321"/>
                </a:lnTo>
                <a:lnTo>
                  <a:pt x="1806" y="323"/>
                </a:lnTo>
                <a:lnTo>
                  <a:pt x="1806" y="325"/>
                </a:lnTo>
                <a:lnTo>
                  <a:pt x="1806" y="325"/>
                </a:lnTo>
                <a:lnTo>
                  <a:pt x="1806" y="327"/>
                </a:lnTo>
                <a:lnTo>
                  <a:pt x="1804" y="329"/>
                </a:lnTo>
                <a:lnTo>
                  <a:pt x="1802" y="329"/>
                </a:lnTo>
                <a:lnTo>
                  <a:pt x="1800" y="329"/>
                </a:lnTo>
                <a:lnTo>
                  <a:pt x="1800" y="331"/>
                </a:lnTo>
                <a:lnTo>
                  <a:pt x="1802" y="333"/>
                </a:lnTo>
                <a:lnTo>
                  <a:pt x="1802" y="333"/>
                </a:lnTo>
                <a:lnTo>
                  <a:pt x="1802" y="333"/>
                </a:lnTo>
                <a:lnTo>
                  <a:pt x="1804" y="333"/>
                </a:lnTo>
                <a:lnTo>
                  <a:pt x="1806" y="333"/>
                </a:lnTo>
                <a:lnTo>
                  <a:pt x="1806" y="336"/>
                </a:lnTo>
                <a:lnTo>
                  <a:pt x="1808" y="336"/>
                </a:lnTo>
                <a:lnTo>
                  <a:pt x="1808" y="333"/>
                </a:lnTo>
                <a:lnTo>
                  <a:pt x="1810" y="333"/>
                </a:lnTo>
                <a:lnTo>
                  <a:pt x="1812" y="333"/>
                </a:lnTo>
                <a:lnTo>
                  <a:pt x="1815" y="336"/>
                </a:lnTo>
                <a:lnTo>
                  <a:pt x="1815" y="338"/>
                </a:lnTo>
                <a:lnTo>
                  <a:pt x="1815" y="338"/>
                </a:lnTo>
                <a:lnTo>
                  <a:pt x="1815" y="340"/>
                </a:lnTo>
                <a:lnTo>
                  <a:pt x="1815" y="340"/>
                </a:lnTo>
                <a:lnTo>
                  <a:pt x="1815" y="342"/>
                </a:lnTo>
                <a:lnTo>
                  <a:pt x="1815" y="344"/>
                </a:lnTo>
                <a:lnTo>
                  <a:pt x="1812" y="344"/>
                </a:lnTo>
                <a:lnTo>
                  <a:pt x="1810" y="346"/>
                </a:lnTo>
                <a:lnTo>
                  <a:pt x="1808" y="346"/>
                </a:lnTo>
                <a:lnTo>
                  <a:pt x="1804" y="346"/>
                </a:lnTo>
                <a:lnTo>
                  <a:pt x="1802" y="348"/>
                </a:lnTo>
                <a:lnTo>
                  <a:pt x="1802" y="348"/>
                </a:lnTo>
                <a:lnTo>
                  <a:pt x="1804" y="348"/>
                </a:lnTo>
                <a:lnTo>
                  <a:pt x="1806" y="350"/>
                </a:lnTo>
                <a:lnTo>
                  <a:pt x="1806" y="352"/>
                </a:lnTo>
                <a:lnTo>
                  <a:pt x="1802" y="352"/>
                </a:lnTo>
                <a:lnTo>
                  <a:pt x="1802" y="352"/>
                </a:lnTo>
                <a:lnTo>
                  <a:pt x="1802" y="354"/>
                </a:lnTo>
                <a:lnTo>
                  <a:pt x="1802" y="357"/>
                </a:lnTo>
                <a:lnTo>
                  <a:pt x="1806" y="354"/>
                </a:lnTo>
                <a:lnTo>
                  <a:pt x="1812" y="350"/>
                </a:lnTo>
                <a:lnTo>
                  <a:pt x="1812" y="350"/>
                </a:lnTo>
                <a:lnTo>
                  <a:pt x="1812" y="350"/>
                </a:lnTo>
                <a:lnTo>
                  <a:pt x="1812" y="352"/>
                </a:lnTo>
                <a:lnTo>
                  <a:pt x="1810" y="352"/>
                </a:lnTo>
                <a:lnTo>
                  <a:pt x="1806" y="357"/>
                </a:lnTo>
                <a:lnTo>
                  <a:pt x="1804" y="361"/>
                </a:lnTo>
                <a:lnTo>
                  <a:pt x="1802" y="367"/>
                </a:lnTo>
                <a:lnTo>
                  <a:pt x="1802" y="367"/>
                </a:lnTo>
                <a:lnTo>
                  <a:pt x="1802" y="369"/>
                </a:lnTo>
                <a:lnTo>
                  <a:pt x="1802" y="371"/>
                </a:lnTo>
                <a:lnTo>
                  <a:pt x="1802" y="373"/>
                </a:lnTo>
                <a:lnTo>
                  <a:pt x="1804" y="375"/>
                </a:lnTo>
                <a:lnTo>
                  <a:pt x="1806" y="375"/>
                </a:lnTo>
                <a:lnTo>
                  <a:pt x="1810" y="375"/>
                </a:lnTo>
                <a:lnTo>
                  <a:pt x="1815" y="378"/>
                </a:lnTo>
                <a:lnTo>
                  <a:pt x="1815" y="378"/>
                </a:lnTo>
                <a:lnTo>
                  <a:pt x="1821" y="378"/>
                </a:lnTo>
                <a:lnTo>
                  <a:pt x="1823" y="375"/>
                </a:lnTo>
                <a:lnTo>
                  <a:pt x="1823" y="375"/>
                </a:lnTo>
                <a:lnTo>
                  <a:pt x="1825" y="375"/>
                </a:lnTo>
                <a:lnTo>
                  <a:pt x="1827" y="373"/>
                </a:lnTo>
                <a:lnTo>
                  <a:pt x="1825" y="371"/>
                </a:lnTo>
                <a:lnTo>
                  <a:pt x="1825" y="369"/>
                </a:lnTo>
                <a:lnTo>
                  <a:pt x="1825" y="369"/>
                </a:lnTo>
                <a:lnTo>
                  <a:pt x="1827" y="369"/>
                </a:lnTo>
                <a:lnTo>
                  <a:pt x="1829" y="369"/>
                </a:lnTo>
                <a:lnTo>
                  <a:pt x="1829" y="367"/>
                </a:lnTo>
                <a:lnTo>
                  <a:pt x="1829" y="367"/>
                </a:lnTo>
                <a:lnTo>
                  <a:pt x="1831" y="365"/>
                </a:lnTo>
                <a:lnTo>
                  <a:pt x="1833" y="365"/>
                </a:lnTo>
                <a:lnTo>
                  <a:pt x="1833" y="363"/>
                </a:lnTo>
                <a:lnTo>
                  <a:pt x="1833" y="361"/>
                </a:lnTo>
                <a:lnTo>
                  <a:pt x="1831" y="359"/>
                </a:lnTo>
                <a:lnTo>
                  <a:pt x="1829" y="359"/>
                </a:lnTo>
                <a:lnTo>
                  <a:pt x="1829" y="357"/>
                </a:lnTo>
                <a:lnTo>
                  <a:pt x="1827" y="354"/>
                </a:lnTo>
                <a:lnTo>
                  <a:pt x="1827" y="354"/>
                </a:lnTo>
                <a:lnTo>
                  <a:pt x="1827" y="352"/>
                </a:lnTo>
                <a:lnTo>
                  <a:pt x="1827" y="352"/>
                </a:lnTo>
                <a:lnTo>
                  <a:pt x="1827" y="350"/>
                </a:lnTo>
                <a:lnTo>
                  <a:pt x="1831" y="350"/>
                </a:lnTo>
                <a:lnTo>
                  <a:pt x="1829" y="350"/>
                </a:lnTo>
                <a:lnTo>
                  <a:pt x="1829" y="352"/>
                </a:lnTo>
                <a:lnTo>
                  <a:pt x="1827" y="352"/>
                </a:lnTo>
                <a:lnTo>
                  <a:pt x="1829" y="357"/>
                </a:lnTo>
                <a:lnTo>
                  <a:pt x="1831" y="357"/>
                </a:lnTo>
                <a:lnTo>
                  <a:pt x="1831" y="359"/>
                </a:lnTo>
                <a:lnTo>
                  <a:pt x="1833" y="361"/>
                </a:lnTo>
                <a:lnTo>
                  <a:pt x="1835" y="363"/>
                </a:lnTo>
                <a:lnTo>
                  <a:pt x="1835" y="363"/>
                </a:lnTo>
                <a:lnTo>
                  <a:pt x="1835" y="365"/>
                </a:lnTo>
                <a:lnTo>
                  <a:pt x="1835" y="367"/>
                </a:lnTo>
                <a:lnTo>
                  <a:pt x="1838" y="365"/>
                </a:lnTo>
                <a:lnTo>
                  <a:pt x="1838" y="367"/>
                </a:lnTo>
                <a:lnTo>
                  <a:pt x="1835" y="369"/>
                </a:lnTo>
                <a:lnTo>
                  <a:pt x="1835" y="369"/>
                </a:lnTo>
                <a:lnTo>
                  <a:pt x="1833" y="369"/>
                </a:lnTo>
                <a:lnTo>
                  <a:pt x="1833" y="371"/>
                </a:lnTo>
                <a:lnTo>
                  <a:pt x="1833" y="371"/>
                </a:lnTo>
                <a:lnTo>
                  <a:pt x="1835" y="373"/>
                </a:lnTo>
                <a:lnTo>
                  <a:pt x="1838" y="373"/>
                </a:lnTo>
                <a:lnTo>
                  <a:pt x="1842" y="371"/>
                </a:lnTo>
                <a:lnTo>
                  <a:pt x="1844" y="369"/>
                </a:lnTo>
                <a:lnTo>
                  <a:pt x="1844" y="369"/>
                </a:lnTo>
                <a:lnTo>
                  <a:pt x="1852" y="371"/>
                </a:lnTo>
                <a:lnTo>
                  <a:pt x="1852" y="369"/>
                </a:lnTo>
                <a:lnTo>
                  <a:pt x="1856" y="369"/>
                </a:lnTo>
                <a:lnTo>
                  <a:pt x="1859" y="369"/>
                </a:lnTo>
                <a:lnTo>
                  <a:pt x="1859" y="369"/>
                </a:lnTo>
                <a:lnTo>
                  <a:pt x="1854" y="371"/>
                </a:lnTo>
                <a:lnTo>
                  <a:pt x="1844" y="373"/>
                </a:lnTo>
                <a:lnTo>
                  <a:pt x="1842" y="375"/>
                </a:lnTo>
                <a:lnTo>
                  <a:pt x="1842" y="375"/>
                </a:lnTo>
                <a:lnTo>
                  <a:pt x="1840" y="378"/>
                </a:lnTo>
                <a:lnTo>
                  <a:pt x="1838" y="378"/>
                </a:lnTo>
                <a:lnTo>
                  <a:pt x="1838" y="380"/>
                </a:lnTo>
                <a:lnTo>
                  <a:pt x="1840" y="382"/>
                </a:lnTo>
                <a:lnTo>
                  <a:pt x="1842" y="382"/>
                </a:lnTo>
                <a:lnTo>
                  <a:pt x="1844" y="382"/>
                </a:lnTo>
                <a:lnTo>
                  <a:pt x="1846" y="382"/>
                </a:lnTo>
                <a:lnTo>
                  <a:pt x="1848" y="382"/>
                </a:lnTo>
                <a:lnTo>
                  <a:pt x="1850" y="384"/>
                </a:lnTo>
                <a:lnTo>
                  <a:pt x="1854" y="384"/>
                </a:lnTo>
                <a:lnTo>
                  <a:pt x="1856" y="384"/>
                </a:lnTo>
                <a:lnTo>
                  <a:pt x="1863" y="384"/>
                </a:lnTo>
                <a:lnTo>
                  <a:pt x="1867" y="386"/>
                </a:lnTo>
                <a:lnTo>
                  <a:pt x="1869" y="386"/>
                </a:lnTo>
                <a:lnTo>
                  <a:pt x="1869" y="388"/>
                </a:lnTo>
                <a:lnTo>
                  <a:pt x="1867" y="388"/>
                </a:lnTo>
                <a:lnTo>
                  <a:pt x="1865" y="388"/>
                </a:lnTo>
                <a:lnTo>
                  <a:pt x="1861" y="386"/>
                </a:lnTo>
                <a:lnTo>
                  <a:pt x="1859" y="386"/>
                </a:lnTo>
                <a:lnTo>
                  <a:pt x="1859" y="386"/>
                </a:lnTo>
                <a:lnTo>
                  <a:pt x="1859" y="388"/>
                </a:lnTo>
                <a:lnTo>
                  <a:pt x="1863" y="388"/>
                </a:lnTo>
                <a:lnTo>
                  <a:pt x="1863" y="390"/>
                </a:lnTo>
                <a:lnTo>
                  <a:pt x="1865" y="390"/>
                </a:lnTo>
                <a:lnTo>
                  <a:pt x="1865" y="392"/>
                </a:lnTo>
                <a:lnTo>
                  <a:pt x="1865" y="394"/>
                </a:lnTo>
                <a:lnTo>
                  <a:pt x="1865" y="394"/>
                </a:lnTo>
                <a:lnTo>
                  <a:pt x="1865" y="398"/>
                </a:lnTo>
                <a:lnTo>
                  <a:pt x="1867" y="398"/>
                </a:lnTo>
                <a:lnTo>
                  <a:pt x="1869" y="401"/>
                </a:lnTo>
                <a:lnTo>
                  <a:pt x="1873" y="401"/>
                </a:lnTo>
                <a:lnTo>
                  <a:pt x="1873" y="403"/>
                </a:lnTo>
                <a:lnTo>
                  <a:pt x="1873" y="403"/>
                </a:lnTo>
                <a:lnTo>
                  <a:pt x="1871" y="403"/>
                </a:lnTo>
                <a:lnTo>
                  <a:pt x="1869" y="403"/>
                </a:lnTo>
                <a:lnTo>
                  <a:pt x="1863" y="403"/>
                </a:lnTo>
                <a:lnTo>
                  <a:pt x="1861" y="401"/>
                </a:lnTo>
                <a:lnTo>
                  <a:pt x="1859" y="401"/>
                </a:lnTo>
                <a:lnTo>
                  <a:pt x="1848" y="394"/>
                </a:lnTo>
                <a:lnTo>
                  <a:pt x="1846" y="394"/>
                </a:lnTo>
                <a:lnTo>
                  <a:pt x="1842" y="394"/>
                </a:lnTo>
                <a:lnTo>
                  <a:pt x="1838" y="392"/>
                </a:lnTo>
                <a:lnTo>
                  <a:pt x="1833" y="392"/>
                </a:lnTo>
                <a:lnTo>
                  <a:pt x="1833" y="392"/>
                </a:lnTo>
                <a:lnTo>
                  <a:pt x="1829" y="392"/>
                </a:lnTo>
                <a:lnTo>
                  <a:pt x="1827" y="392"/>
                </a:lnTo>
                <a:lnTo>
                  <a:pt x="1823" y="392"/>
                </a:lnTo>
                <a:lnTo>
                  <a:pt x="1821" y="392"/>
                </a:lnTo>
                <a:lnTo>
                  <a:pt x="1819" y="394"/>
                </a:lnTo>
                <a:lnTo>
                  <a:pt x="1819" y="394"/>
                </a:lnTo>
                <a:lnTo>
                  <a:pt x="1819" y="396"/>
                </a:lnTo>
                <a:lnTo>
                  <a:pt x="1821" y="398"/>
                </a:lnTo>
                <a:lnTo>
                  <a:pt x="1823" y="401"/>
                </a:lnTo>
                <a:lnTo>
                  <a:pt x="1825" y="403"/>
                </a:lnTo>
                <a:lnTo>
                  <a:pt x="1829" y="403"/>
                </a:lnTo>
                <a:lnTo>
                  <a:pt x="1835" y="405"/>
                </a:lnTo>
                <a:lnTo>
                  <a:pt x="1840" y="405"/>
                </a:lnTo>
                <a:lnTo>
                  <a:pt x="1844" y="407"/>
                </a:lnTo>
                <a:lnTo>
                  <a:pt x="1846" y="409"/>
                </a:lnTo>
                <a:lnTo>
                  <a:pt x="1850" y="411"/>
                </a:lnTo>
                <a:lnTo>
                  <a:pt x="1850" y="411"/>
                </a:lnTo>
                <a:lnTo>
                  <a:pt x="1861" y="413"/>
                </a:lnTo>
                <a:lnTo>
                  <a:pt x="1861" y="413"/>
                </a:lnTo>
                <a:lnTo>
                  <a:pt x="1863" y="413"/>
                </a:lnTo>
                <a:lnTo>
                  <a:pt x="1867" y="411"/>
                </a:lnTo>
                <a:lnTo>
                  <a:pt x="1867" y="411"/>
                </a:lnTo>
                <a:lnTo>
                  <a:pt x="1869" y="411"/>
                </a:lnTo>
                <a:lnTo>
                  <a:pt x="1871" y="413"/>
                </a:lnTo>
                <a:lnTo>
                  <a:pt x="1875" y="413"/>
                </a:lnTo>
                <a:lnTo>
                  <a:pt x="1877" y="411"/>
                </a:lnTo>
                <a:lnTo>
                  <a:pt x="1879" y="413"/>
                </a:lnTo>
                <a:lnTo>
                  <a:pt x="1879" y="413"/>
                </a:lnTo>
                <a:lnTo>
                  <a:pt x="1879" y="413"/>
                </a:lnTo>
                <a:lnTo>
                  <a:pt x="1877" y="413"/>
                </a:lnTo>
                <a:lnTo>
                  <a:pt x="1875" y="415"/>
                </a:lnTo>
                <a:lnTo>
                  <a:pt x="1877" y="417"/>
                </a:lnTo>
                <a:lnTo>
                  <a:pt x="1877" y="417"/>
                </a:lnTo>
                <a:lnTo>
                  <a:pt x="1877" y="419"/>
                </a:lnTo>
                <a:lnTo>
                  <a:pt x="1873" y="419"/>
                </a:lnTo>
                <a:lnTo>
                  <a:pt x="1871" y="422"/>
                </a:lnTo>
                <a:lnTo>
                  <a:pt x="1871" y="424"/>
                </a:lnTo>
                <a:lnTo>
                  <a:pt x="1871" y="426"/>
                </a:lnTo>
                <a:lnTo>
                  <a:pt x="1871" y="428"/>
                </a:lnTo>
                <a:lnTo>
                  <a:pt x="1869" y="432"/>
                </a:lnTo>
                <a:lnTo>
                  <a:pt x="1867" y="432"/>
                </a:lnTo>
                <a:lnTo>
                  <a:pt x="1871" y="432"/>
                </a:lnTo>
                <a:lnTo>
                  <a:pt x="1873" y="432"/>
                </a:lnTo>
                <a:lnTo>
                  <a:pt x="1875" y="432"/>
                </a:lnTo>
                <a:lnTo>
                  <a:pt x="1877" y="434"/>
                </a:lnTo>
                <a:lnTo>
                  <a:pt x="1879" y="434"/>
                </a:lnTo>
                <a:lnTo>
                  <a:pt x="1879" y="434"/>
                </a:lnTo>
                <a:lnTo>
                  <a:pt x="1877" y="434"/>
                </a:lnTo>
                <a:lnTo>
                  <a:pt x="1871" y="436"/>
                </a:lnTo>
                <a:lnTo>
                  <a:pt x="1867" y="434"/>
                </a:lnTo>
                <a:lnTo>
                  <a:pt x="1867" y="436"/>
                </a:lnTo>
                <a:lnTo>
                  <a:pt x="1867" y="440"/>
                </a:lnTo>
                <a:lnTo>
                  <a:pt x="1865" y="445"/>
                </a:lnTo>
                <a:lnTo>
                  <a:pt x="1867" y="445"/>
                </a:lnTo>
                <a:lnTo>
                  <a:pt x="1869" y="445"/>
                </a:lnTo>
                <a:lnTo>
                  <a:pt x="1871" y="443"/>
                </a:lnTo>
                <a:lnTo>
                  <a:pt x="1871" y="443"/>
                </a:lnTo>
                <a:lnTo>
                  <a:pt x="1869" y="447"/>
                </a:lnTo>
                <a:lnTo>
                  <a:pt x="1867" y="449"/>
                </a:lnTo>
                <a:lnTo>
                  <a:pt x="1867" y="449"/>
                </a:lnTo>
                <a:lnTo>
                  <a:pt x="1863" y="449"/>
                </a:lnTo>
                <a:lnTo>
                  <a:pt x="1861" y="451"/>
                </a:lnTo>
                <a:lnTo>
                  <a:pt x="1859" y="449"/>
                </a:lnTo>
                <a:lnTo>
                  <a:pt x="1850" y="447"/>
                </a:lnTo>
                <a:lnTo>
                  <a:pt x="1846" y="445"/>
                </a:lnTo>
                <a:lnTo>
                  <a:pt x="1842" y="447"/>
                </a:lnTo>
                <a:lnTo>
                  <a:pt x="1840" y="449"/>
                </a:lnTo>
                <a:lnTo>
                  <a:pt x="1838" y="453"/>
                </a:lnTo>
                <a:lnTo>
                  <a:pt x="1835" y="455"/>
                </a:lnTo>
                <a:lnTo>
                  <a:pt x="1833" y="455"/>
                </a:lnTo>
                <a:lnTo>
                  <a:pt x="1835" y="455"/>
                </a:lnTo>
                <a:lnTo>
                  <a:pt x="1838" y="455"/>
                </a:lnTo>
                <a:lnTo>
                  <a:pt x="1844" y="455"/>
                </a:lnTo>
                <a:lnTo>
                  <a:pt x="1844" y="457"/>
                </a:lnTo>
                <a:lnTo>
                  <a:pt x="1844" y="457"/>
                </a:lnTo>
                <a:lnTo>
                  <a:pt x="1848" y="457"/>
                </a:lnTo>
                <a:lnTo>
                  <a:pt x="1852" y="457"/>
                </a:lnTo>
                <a:lnTo>
                  <a:pt x="1856" y="457"/>
                </a:lnTo>
                <a:lnTo>
                  <a:pt x="1861" y="457"/>
                </a:lnTo>
                <a:lnTo>
                  <a:pt x="1863" y="455"/>
                </a:lnTo>
                <a:lnTo>
                  <a:pt x="1863" y="453"/>
                </a:lnTo>
                <a:lnTo>
                  <a:pt x="1863" y="453"/>
                </a:lnTo>
                <a:lnTo>
                  <a:pt x="1865" y="453"/>
                </a:lnTo>
                <a:lnTo>
                  <a:pt x="1865" y="453"/>
                </a:lnTo>
                <a:lnTo>
                  <a:pt x="1867" y="453"/>
                </a:lnTo>
                <a:lnTo>
                  <a:pt x="1865" y="455"/>
                </a:lnTo>
                <a:lnTo>
                  <a:pt x="1865" y="457"/>
                </a:lnTo>
                <a:lnTo>
                  <a:pt x="1863" y="457"/>
                </a:lnTo>
                <a:lnTo>
                  <a:pt x="1863" y="459"/>
                </a:lnTo>
                <a:lnTo>
                  <a:pt x="1863" y="459"/>
                </a:lnTo>
                <a:lnTo>
                  <a:pt x="1863" y="459"/>
                </a:lnTo>
                <a:lnTo>
                  <a:pt x="1861" y="461"/>
                </a:lnTo>
                <a:lnTo>
                  <a:pt x="1861" y="461"/>
                </a:lnTo>
                <a:lnTo>
                  <a:pt x="1859" y="461"/>
                </a:lnTo>
                <a:lnTo>
                  <a:pt x="1854" y="461"/>
                </a:lnTo>
                <a:lnTo>
                  <a:pt x="1848" y="459"/>
                </a:lnTo>
                <a:lnTo>
                  <a:pt x="1842" y="457"/>
                </a:lnTo>
                <a:lnTo>
                  <a:pt x="1840" y="457"/>
                </a:lnTo>
                <a:lnTo>
                  <a:pt x="1838" y="457"/>
                </a:lnTo>
                <a:lnTo>
                  <a:pt x="1838" y="459"/>
                </a:lnTo>
                <a:lnTo>
                  <a:pt x="1835" y="463"/>
                </a:lnTo>
                <a:lnTo>
                  <a:pt x="1831" y="468"/>
                </a:lnTo>
                <a:lnTo>
                  <a:pt x="1831" y="470"/>
                </a:lnTo>
                <a:lnTo>
                  <a:pt x="1831" y="470"/>
                </a:lnTo>
                <a:lnTo>
                  <a:pt x="1831" y="472"/>
                </a:lnTo>
                <a:lnTo>
                  <a:pt x="1829" y="474"/>
                </a:lnTo>
                <a:lnTo>
                  <a:pt x="1831" y="474"/>
                </a:lnTo>
                <a:lnTo>
                  <a:pt x="1833" y="474"/>
                </a:lnTo>
                <a:lnTo>
                  <a:pt x="1840" y="470"/>
                </a:lnTo>
                <a:lnTo>
                  <a:pt x="1842" y="470"/>
                </a:lnTo>
                <a:lnTo>
                  <a:pt x="1844" y="468"/>
                </a:lnTo>
                <a:lnTo>
                  <a:pt x="1846" y="468"/>
                </a:lnTo>
                <a:lnTo>
                  <a:pt x="1850" y="468"/>
                </a:lnTo>
                <a:lnTo>
                  <a:pt x="1852" y="468"/>
                </a:lnTo>
                <a:lnTo>
                  <a:pt x="1854" y="470"/>
                </a:lnTo>
                <a:lnTo>
                  <a:pt x="1859" y="470"/>
                </a:lnTo>
                <a:lnTo>
                  <a:pt x="1863" y="470"/>
                </a:lnTo>
                <a:lnTo>
                  <a:pt x="1865" y="468"/>
                </a:lnTo>
                <a:lnTo>
                  <a:pt x="1869" y="468"/>
                </a:lnTo>
                <a:lnTo>
                  <a:pt x="1871" y="468"/>
                </a:lnTo>
                <a:lnTo>
                  <a:pt x="1869" y="470"/>
                </a:lnTo>
                <a:lnTo>
                  <a:pt x="1867" y="470"/>
                </a:lnTo>
                <a:lnTo>
                  <a:pt x="1867" y="470"/>
                </a:lnTo>
                <a:lnTo>
                  <a:pt x="1873" y="474"/>
                </a:lnTo>
                <a:lnTo>
                  <a:pt x="1875" y="474"/>
                </a:lnTo>
                <a:lnTo>
                  <a:pt x="1873" y="476"/>
                </a:lnTo>
                <a:lnTo>
                  <a:pt x="1867" y="472"/>
                </a:lnTo>
                <a:lnTo>
                  <a:pt x="1863" y="472"/>
                </a:lnTo>
                <a:lnTo>
                  <a:pt x="1859" y="472"/>
                </a:lnTo>
                <a:lnTo>
                  <a:pt x="1856" y="472"/>
                </a:lnTo>
                <a:lnTo>
                  <a:pt x="1848" y="470"/>
                </a:lnTo>
                <a:lnTo>
                  <a:pt x="1846" y="470"/>
                </a:lnTo>
                <a:lnTo>
                  <a:pt x="1844" y="470"/>
                </a:lnTo>
                <a:lnTo>
                  <a:pt x="1840" y="472"/>
                </a:lnTo>
                <a:lnTo>
                  <a:pt x="1838" y="474"/>
                </a:lnTo>
                <a:lnTo>
                  <a:pt x="1833" y="474"/>
                </a:lnTo>
                <a:lnTo>
                  <a:pt x="1831" y="476"/>
                </a:lnTo>
                <a:lnTo>
                  <a:pt x="1829" y="478"/>
                </a:lnTo>
                <a:lnTo>
                  <a:pt x="1829" y="480"/>
                </a:lnTo>
                <a:lnTo>
                  <a:pt x="1827" y="484"/>
                </a:lnTo>
                <a:lnTo>
                  <a:pt x="1829" y="489"/>
                </a:lnTo>
                <a:lnTo>
                  <a:pt x="1831" y="489"/>
                </a:lnTo>
                <a:lnTo>
                  <a:pt x="1833" y="489"/>
                </a:lnTo>
                <a:lnTo>
                  <a:pt x="1835" y="489"/>
                </a:lnTo>
                <a:lnTo>
                  <a:pt x="1838" y="489"/>
                </a:lnTo>
                <a:lnTo>
                  <a:pt x="1842" y="491"/>
                </a:lnTo>
                <a:lnTo>
                  <a:pt x="1846" y="491"/>
                </a:lnTo>
                <a:lnTo>
                  <a:pt x="1848" y="491"/>
                </a:lnTo>
                <a:lnTo>
                  <a:pt x="1848" y="491"/>
                </a:lnTo>
                <a:lnTo>
                  <a:pt x="1848" y="491"/>
                </a:lnTo>
                <a:lnTo>
                  <a:pt x="1848" y="491"/>
                </a:lnTo>
                <a:lnTo>
                  <a:pt x="1846" y="491"/>
                </a:lnTo>
                <a:lnTo>
                  <a:pt x="1840" y="491"/>
                </a:lnTo>
                <a:lnTo>
                  <a:pt x="1838" y="493"/>
                </a:lnTo>
                <a:lnTo>
                  <a:pt x="1838" y="495"/>
                </a:lnTo>
                <a:lnTo>
                  <a:pt x="1833" y="497"/>
                </a:lnTo>
                <a:lnTo>
                  <a:pt x="1833" y="497"/>
                </a:lnTo>
                <a:lnTo>
                  <a:pt x="1833" y="497"/>
                </a:lnTo>
                <a:lnTo>
                  <a:pt x="1831" y="499"/>
                </a:lnTo>
                <a:lnTo>
                  <a:pt x="1831" y="501"/>
                </a:lnTo>
                <a:lnTo>
                  <a:pt x="1831" y="503"/>
                </a:lnTo>
                <a:lnTo>
                  <a:pt x="1831" y="505"/>
                </a:lnTo>
                <a:lnTo>
                  <a:pt x="1831" y="508"/>
                </a:lnTo>
                <a:lnTo>
                  <a:pt x="1831" y="508"/>
                </a:lnTo>
                <a:lnTo>
                  <a:pt x="1833" y="508"/>
                </a:lnTo>
                <a:lnTo>
                  <a:pt x="1838" y="508"/>
                </a:lnTo>
                <a:lnTo>
                  <a:pt x="1840" y="508"/>
                </a:lnTo>
                <a:lnTo>
                  <a:pt x="1842" y="505"/>
                </a:lnTo>
                <a:lnTo>
                  <a:pt x="1842" y="505"/>
                </a:lnTo>
                <a:lnTo>
                  <a:pt x="1844" y="503"/>
                </a:lnTo>
                <a:lnTo>
                  <a:pt x="1848" y="501"/>
                </a:lnTo>
                <a:lnTo>
                  <a:pt x="1856" y="495"/>
                </a:lnTo>
                <a:lnTo>
                  <a:pt x="1859" y="493"/>
                </a:lnTo>
                <a:lnTo>
                  <a:pt x="1863" y="491"/>
                </a:lnTo>
                <a:lnTo>
                  <a:pt x="1865" y="491"/>
                </a:lnTo>
                <a:lnTo>
                  <a:pt x="1865" y="491"/>
                </a:lnTo>
                <a:lnTo>
                  <a:pt x="1865" y="491"/>
                </a:lnTo>
                <a:lnTo>
                  <a:pt x="1861" y="495"/>
                </a:lnTo>
                <a:lnTo>
                  <a:pt x="1859" y="495"/>
                </a:lnTo>
                <a:lnTo>
                  <a:pt x="1856" y="497"/>
                </a:lnTo>
                <a:lnTo>
                  <a:pt x="1856" y="497"/>
                </a:lnTo>
                <a:lnTo>
                  <a:pt x="1854" y="497"/>
                </a:lnTo>
                <a:lnTo>
                  <a:pt x="1854" y="499"/>
                </a:lnTo>
                <a:lnTo>
                  <a:pt x="1852" y="501"/>
                </a:lnTo>
                <a:lnTo>
                  <a:pt x="1850" y="501"/>
                </a:lnTo>
                <a:lnTo>
                  <a:pt x="1846" y="503"/>
                </a:lnTo>
                <a:lnTo>
                  <a:pt x="1840" y="508"/>
                </a:lnTo>
                <a:lnTo>
                  <a:pt x="1835" y="510"/>
                </a:lnTo>
                <a:lnTo>
                  <a:pt x="1833" y="510"/>
                </a:lnTo>
                <a:lnTo>
                  <a:pt x="1835" y="512"/>
                </a:lnTo>
                <a:lnTo>
                  <a:pt x="1835" y="512"/>
                </a:lnTo>
                <a:lnTo>
                  <a:pt x="1835" y="512"/>
                </a:lnTo>
                <a:lnTo>
                  <a:pt x="1838" y="512"/>
                </a:lnTo>
                <a:lnTo>
                  <a:pt x="1835" y="518"/>
                </a:lnTo>
                <a:lnTo>
                  <a:pt x="1838" y="522"/>
                </a:lnTo>
                <a:lnTo>
                  <a:pt x="1838" y="522"/>
                </a:lnTo>
                <a:lnTo>
                  <a:pt x="1840" y="522"/>
                </a:lnTo>
                <a:lnTo>
                  <a:pt x="1844" y="522"/>
                </a:lnTo>
                <a:lnTo>
                  <a:pt x="1846" y="524"/>
                </a:lnTo>
                <a:lnTo>
                  <a:pt x="1850" y="524"/>
                </a:lnTo>
                <a:lnTo>
                  <a:pt x="1854" y="522"/>
                </a:lnTo>
                <a:lnTo>
                  <a:pt x="1856" y="520"/>
                </a:lnTo>
                <a:lnTo>
                  <a:pt x="1859" y="518"/>
                </a:lnTo>
                <a:lnTo>
                  <a:pt x="1859" y="518"/>
                </a:lnTo>
                <a:lnTo>
                  <a:pt x="1863" y="516"/>
                </a:lnTo>
                <a:lnTo>
                  <a:pt x="1867" y="516"/>
                </a:lnTo>
                <a:lnTo>
                  <a:pt x="1867" y="516"/>
                </a:lnTo>
                <a:lnTo>
                  <a:pt x="1867" y="518"/>
                </a:lnTo>
                <a:lnTo>
                  <a:pt x="1865" y="518"/>
                </a:lnTo>
                <a:lnTo>
                  <a:pt x="1861" y="518"/>
                </a:lnTo>
                <a:lnTo>
                  <a:pt x="1859" y="520"/>
                </a:lnTo>
                <a:lnTo>
                  <a:pt x="1854" y="522"/>
                </a:lnTo>
                <a:lnTo>
                  <a:pt x="1852" y="524"/>
                </a:lnTo>
                <a:lnTo>
                  <a:pt x="1848" y="526"/>
                </a:lnTo>
                <a:lnTo>
                  <a:pt x="1848" y="526"/>
                </a:lnTo>
                <a:lnTo>
                  <a:pt x="1846" y="526"/>
                </a:lnTo>
                <a:lnTo>
                  <a:pt x="1848" y="528"/>
                </a:lnTo>
                <a:lnTo>
                  <a:pt x="1848" y="531"/>
                </a:lnTo>
                <a:lnTo>
                  <a:pt x="1848" y="531"/>
                </a:lnTo>
                <a:lnTo>
                  <a:pt x="1850" y="531"/>
                </a:lnTo>
                <a:lnTo>
                  <a:pt x="1850" y="533"/>
                </a:lnTo>
                <a:lnTo>
                  <a:pt x="1852" y="539"/>
                </a:lnTo>
                <a:lnTo>
                  <a:pt x="1852" y="543"/>
                </a:lnTo>
                <a:lnTo>
                  <a:pt x="1852" y="545"/>
                </a:lnTo>
                <a:lnTo>
                  <a:pt x="1852" y="549"/>
                </a:lnTo>
                <a:lnTo>
                  <a:pt x="1854" y="549"/>
                </a:lnTo>
                <a:lnTo>
                  <a:pt x="1854" y="552"/>
                </a:lnTo>
                <a:lnTo>
                  <a:pt x="1856" y="554"/>
                </a:lnTo>
                <a:lnTo>
                  <a:pt x="1856" y="554"/>
                </a:lnTo>
                <a:lnTo>
                  <a:pt x="1859" y="552"/>
                </a:lnTo>
                <a:lnTo>
                  <a:pt x="1859" y="549"/>
                </a:lnTo>
                <a:lnTo>
                  <a:pt x="1863" y="545"/>
                </a:lnTo>
                <a:lnTo>
                  <a:pt x="1863" y="543"/>
                </a:lnTo>
                <a:lnTo>
                  <a:pt x="1863" y="541"/>
                </a:lnTo>
                <a:lnTo>
                  <a:pt x="1865" y="541"/>
                </a:lnTo>
                <a:lnTo>
                  <a:pt x="1867" y="541"/>
                </a:lnTo>
                <a:lnTo>
                  <a:pt x="1867" y="541"/>
                </a:lnTo>
                <a:lnTo>
                  <a:pt x="1865" y="543"/>
                </a:lnTo>
                <a:lnTo>
                  <a:pt x="1869" y="543"/>
                </a:lnTo>
                <a:lnTo>
                  <a:pt x="1871" y="543"/>
                </a:lnTo>
                <a:lnTo>
                  <a:pt x="1871" y="541"/>
                </a:lnTo>
                <a:lnTo>
                  <a:pt x="1873" y="539"/>
                </a:lnTo>
                <a:lnTo>
                  <a:pt x="1873" y="539"/>
                </a:lnTo>
                <a:lnTo>
                  <a:pt x="1871" y="535"/>
                </a:lnTo>
                <a:lnTo>
                  <a:pt x="1871" y="533"/>
                </a:lnTo>
                <a:lnTo>
                  <a:pt x="1869" y="531"/>
                </a:lnTo>
                <a:lnTo>
                  <a:pt x="1869" y="531"/>
                </a:lnTo>
                <a:lnTo>
                  <a:pt x="1871" y="533"/>
                </a:lnTo>
                <a:lnTo>
                  <a:pt x="1871" y="535"/>
                </a:lnTo>
                <a:lnTo>
                  <a:pt x="1873" y="537"/>
                </a:lnTo>
                <a:lnTo>
                  <a:pt x="1873" y="537"/>
                </a:lnTo>
                <a:lnTo>
                  <a:pt x="1873" y="539"/>
                </a:lnTo>
                <a:lnTo>
                  <a:pt x="1875" y="541"/>
                </a:lnTo>
                <a:lnTo>
                  <a:pt x="1879" y="541"/>
                </a:lnTo>
                <a:lnTo>
                  <a:pt x="1879" y="541"/>
                </a:lnTo>
                <a:lnTo>
                  <a:pt x="1882" y="541"/>
                </a:lnTo>
                <a:lnTo>
                  <a:pt x="1882" y="545"/>
                </a:lnTo>
                <a:lnTo>
                  <a:pt x="1884" y="547"/>
                </a:lnTo>
                <a:lnTo>
                  <a:pt x="1884" y="547"/>
                </a:lnTo>
                <a:lnTo>
                  <a:pt x="1882" y="547"/>
                </a:lnTo>
                <a:lnTo>
                  <a:pt x="1879" y="543"/>
                </a:lnTo>
                <a:lnTo>
                  <a:pt x="1877" y="543"/>
                </a:lnTo>
                <a:lnTo>
                  <a:pt x="1875" y="543"/>
                </a:lnTo>
                <a:lnTo>
                  <a:pt x="1873" y="543"/>
                </a:lnTo>
                <a:lnTo>
                  <a:pt x="1871" y="543"/>
                </a:lnTo>
                <a:lnTo>
                  <a:pt x="1871" y="543"/>
                </a:lnTo>
                <a:lnTo>
                  <a:pt x="1871" y="545"/>
                </a:lnTo>
                <a:lnTo>
                  <a:pt x="1871" y="545"/>
                </a:lnTo>
                <a:lnTo>
                  <a:pt x="1867" y="545"/>
                </a:lnTo>
                <a:lnTo>
                  <a:pt x="1865" y="545"/>
                </a:lnTo>
                <a:lnTo>
                  <a:pt x="1863" y="547"/>
                </a:lnTo>
                <a:lnTo>
                  <a:pt x="1861" y="552"/>
                </a:lnTo>
                <a:lnTo>
                  <a:pt x="1859" y="554"/>
                </a:lnTo>
                <a:lnTo>
                  <a:pt x="1859" y="554"/>
                </a:lnTo>
                <a:lnTo>
                  <a:pt x="1861" y="556"/>
                </a:lnTo>
                <a:lnTo>
                  <a:pt x="1861" y="556"/>
                </a:lnTo>
                <a:lnTo>
                  <a:pt x="1863" y="556"/>
                </a:lnTo>
                <a:lnTo>
                  <a:pt x="1863" y="556"/>
                </a:lnTo>
                <a:lnTo>
                  <a:pt x="1865" y="556"/>
                </a:lnTo>
                <a:lnTo>
                  <a:pt x="1867" y="554"/>
                </a:lnTo>
                <a:lnTo>
                  <a:pt x="1873" y="554"/>
                </a:lnTo>
                <a:lnTo>
                  <a:pt x="1875" y="552"/>
                </a:lnTo>
                <a:lnTo>
                  <a:pt x="1877" y="552"/>
                </a:lnTo>
                <a:lnTo>
                  <a:pt x="1877" y="552"/>
                </a:lnTo>
                <a:lnTo>
                  <a:pt x="1875" y="554"/>
                </a:lnTo>
                <a:lnTo>
                  <a:pt x="1875" y="554"/>
                </a:lnTo>
                <a:lnTo>
                  <a:pt x="1877" y="554"/>
                </a:lnTo>
                <a:lnTo>
                  <a:pt x="1879" y="554"/>
                </a:lnTo>
                <a:lnTo>
                  <a:pt x="1877" y="554"/>
                </a:lnTo>
                <a:lnTo>
                  <a:pt x="1875" y="554"/>
                </a:lnTo>
                <a:lnTo>
                  <a:pt x="1873" y="556"/>
                </a:lnTo>
                <a:lnTo>
                  <a:pt x="1871" y="556"/>
                </a:lnTo>
                <a:lnTo>
                  <a:pt x="1865" y="558"/>
                </a:lnTo>
                <a:lnTo>
                  <a:pt x="1861" y="558"/>
                </a:lnTo>
                <a:lnTo>
                  <a:pt x="1863" y="560"/>
                </a:lnTo>
                <a:lnTo>
                  <a:pt x="1861" y="564"/>
                </a:lnTo>
                <a:lnTo>
                  <a:pt x="1863" y="566"/>
                </a:lnTo>
                <a:lnTo>
                  <a:pt x="1867" y="570"/>
                </a:lnTo>
                <a:lnTo>
                  <a:pt x="1869" y="575"/>
                </a:lnTo>
                <a:lnTo>
                  <a:pt x="1871" y="577"/>
                </a:lnTo>
                <a:lnTo>
                  <a:pt x="1871" y="579"/>
                </a:lnTo>
                <a:lnTo>
                  <a:pt x="1873" y="579"/>
                </a:lnTo>
                <a:lnTo>
                  <a:pt x="1875" y="581"/>
                </a:lnTo>
                <a:lnTo>
                  <a:pt x="1875" y="581"/>
                </a:lnTo>
                <a:lnTo>
                  <a:pt x="1875" y="583"/>
                </a:lnTo>
                <a:lnTo>
                  <a:pt x="1877" y="585"/>
                </a:lnTo>
                <a:lnTo>
                  <a:pt x="1877" y="585"/>
                </a:lnTo>
                <a:lnTo>
                  <a:pt x="1877" y="585"/>
                </a:lnTo>
                <a:lnTo>
                  <a:pt x="1882" y="581"/>
                </a:lnTo>
                <a:lnTo>
                  <a:pt x="1886" y="581"/>
                </a:lnTo>
                <a:lnTo>
                  <a:pt x="1882" y="583"/>
                </a:lnTo>
                <a:lnTo>
                  <a:pt x="1879" y="585"/>
                </a:lnTo>
                <a:lnTo>
                  <a:pt x="1879" y="587"/>
                </a:lnTo>
                <a:lnTo>
                  <a:pt x="1879" y="587"/>
                </a:lnTo>
                <a:lnTo>
                  <a:pt x="1879" y="591"/>
                </a:lnTo>
                <a:lnTo>
                  <a:pt x="1879" y="591"/>
                </a:lnTo>
                <a:lnTo>
                  <a:pt x="1879" y="593"/>
                </a:lnTo>
                <a:lnTo>
                  <a:pt x="1879" y="593"/>
                </a:lnTo>
                <a:lnTo>
                  <a:pt x="1882" y="593"/>
                </a:lnTo>
                <a:lnTo>
                  <a:pt x="1882" y="596"/>
                </a:lnTo>
                <a:lnTo>
                  <a:pt x="1884" y="596"/>
                </a:lnTo>
                <a:lnTo>
                  <a:pt x="1886" y="598"/>
                </a:lnTo>
                <a:lnTo>
                  <a:pt x="1888" y="598"/>
                </a:lnTo>
                <a:lnTo>
                  <a:pt x="1890" y="598"/>
                </a:lnTo>
                <a:lnTo>
                  <a:pt x="1888" y="600"/>
                </a:lnTo>
                <a:lnTo>
                  <a:pt x="1888" y="602"/>
                </a:lnTo>
                <a:lnTo>
                  <a:pt x="1888" y="602"/>
                </a:lnTo>
                <a:lnTo>
                  <a:pt x="1888" y="604"/>
                </a:lnTo>
                <a:lnTo>
                  <a:pt x="1892" y="604"/>
                </a:lnTo>
                <a:lnTo>
                  <a:pt x="1894" y="602"/>
                </a:lnTo>
                <a:lnTo>
                  <a:pt x="1894" y="602"/>
                </a:lnTo>
                <a:lnTo>
                  <a:pt x="1896" y="600"/>
                </a:lnTo>
                <a:lnTo>
                  <a:pt x="1898" y="602"/>
                </a:lnTo>
                <a:lnTo>
                  <a:pt x="1900" y="602"/>
                </a:lnTo>
                <a:lnTo>
                  <a:pt x="1896" y="602"/>
                </a:lnTo>
                <a:lnTo>
                  <a:pt x="1896" y="604"/>
                </a:lnTo>
                <a:lnTo>
                  <a:pt x="1896" y="604"/>
                </a:lnTo>
                <a:lnTo>
                  <a:pt x="1894" y="604"/>
                </a:lnTo>
                <a:lnTo>
                  <a:pt x="1892" y="606"/>
                </a:lnTo>
                <a:lnTo>
                  <a:pt x="1892" y="606"/>
                </a:lnTo>
                <a:lnTo>
                  <a:pt x="1894" y="608"/>
                </a:lnTo>
                <a:lnTo>
                  <a:pt x="1894" y="608"/>
                </a:lnTo>
                <a:lnTo>
                  <a:pt x="1894" y="610"/>
                </a:lnTo>
                <a:lnTo>
                  <a:pt x="1894" y="610"/>
                </a:lnTo>
                <a:lnTo>
                  <a:pt x="1894" y="612"/>
                </a:lnTo>
                <a:lnTo>
                  <a:pt x="1894" y="612"/>
                </a:lnTo>
                <a:lnTo>
                  <a:pt x="1894" y="612"/>
                </a:lnTo>
                <a:lnTo>
                  <a:pt x="1896" y="614"/>
                </a:lnTo>
                <a:lnTo>
                  <a:pt x="1898" y="617"/>
                </a:lnTo>
                <a:lnTo>
                  <a:pt x="1898" y="617"/>
                </a:lnTo>
                <a:lnTo>
                  <a:pt x="1898" y="619"/>
                </a:lnTo>
                <a:lnTo>
                  <a:pt x="1905" y="621"/>
                </a:lnTo>
                <a:lnTo>
                  <a:pt x="1905" y="621"/>
                </a:lnTo>
                <a:lnTo>
                  <a:pt x="1905" y="621"/>
                </a:lnTo>
                <a:lnTo>
                  <a:pt x="1907" y="621"/>
                </a:lnTo>
                <a:lnTo>
                  <a:pt x="1907" y="621"/>
                </a:lnTo>
                <a:lnTo>
                  <a:pt x="1907" y="623"/>
                </a:lnTo>
                <a:lnTo>
                  <a:pt x="1907" y="625"/>
                </a:lnTo>
                <a:lnTo>
                  <a:pt x="1909" y="625"/>
                </a:lnTo>
                <a:lnTo>
                  <a:pt x="1911" y="625"/>
                </a:lnTo>
                <a:lnTo>
                  <a:pt x="1915" y="625"/>
                </a:lnTo>
                <a:lnTo>
                  <a:pt x="1915" y="625"/>
                </a:lnTo>
                <a:lnTo>
                  <a:pt x="1913" y="627"/>
                </a:lnTo>
                <a:lnTo>
                  <a:pt x="1909" y="629"/>
                </a:lnTo>
                <a:lnTo>
                  <a:pt x="1909" y="629"/>
                </a:lnTo>
                <a:lnTo>
                  <a:pt x="1909" y="631"/>
                </a:lnTo>
                <a:lnTo>
                  <a:pt x="1911" y="631"/>
                </a:lnTo>
                <a:lnTo>
                  <a:pt x="1913" y="631"/>
                </a:lnTo>
                <a:lnTo>
                  <a:pt x="1915" y="631"/>
                </a:lnTo>
                <a:lnTo>
                  <a:pt x="1917" y="631"/>
                </a:lnTo>
                <a:lnTo>
                  <a:pt x="1915" y="629"/>
                </a:lnTo>
                <a:lnTo>
                  <a:pt x="1915" y="629"/>
                </a:lnTo>
                <a:lnTo>
                  <a:pt x="1917" y="629"/>
                </a:lnTo>
                <a:lnTo>
                  <a:pt x="1919" y="629"/>
                </a:lnTo>
                <a:lnTo>
                  <a:pt x="1919" y="629"/>
                </a:lnTo>
                <a:lnTo>
                  <a:pt x="1921" y="629"/>
                </a:lnTo>
                <a:lnTo>
                  <a:pt x="1923" y="629"/>
                </a:lnTo>
                <a:lnTo>
                  <a:pt x="1926" y="629"/>
                </a:lnTo>
                <a:lnTo>
                  <a:pt x="1928" y="629"/>
                </a:lnTo>
                <a:lnTo>
                  <a:pt x="1928" y="629"/>
                </a:lnTo>
                <a:lnTo>
                  <a:pt x="1930" y="629"/>
                </a:lnTo>
                <a:lnTo>
                  <a:pt x="1932" y="627"/>
                </a:lnTo>
                <a:lnTo>
                  <a:pt x="1932" y="627"/>
                </a:lnTo>
                <a:lnTo>
                  <a:pt x="1936" y="625"/>
                </a:lnTo>
                <a:lnTo>
                  <a:pt x="1940" y="623"/>
                </a:lnTo>
                <a:lnTo>
                  <a:pt x="1942" y="623"/>
                </a:lnTo>
                <a:lnTo>
                  <a:pt x="1942" y="621"/>
                </a:lnTo>
                <a:lnTo>
                  <a:pt x="1942" y="621"/>
                </a:lnTo>
                <a:lnTo>
                  <a:pt x="1942" y="621"/>
                </a:lnTo>
                <a:lnTo>
                  <a:pt x="1944" y="621"/>
                </a:lnTo>
                <a:lnTo>
                  <a:pt x="1942" y="623"/>
                </a:lnTo>
                <a:lnTo>
                  <a:pt x="1942" y="625"/>
                </a:lnTo>
                <a:lnTo>
                  <a:pt x="1940" y="625"/>
                </a:lnTo>
                <a:lnTo>
                  <a:pt x="1940" y="629"/>
                </a:lnTo>
                <a:lnTo>
                  <a:pt x="1940" y="633"/>
                </a:lnTo>
                <a:lnTo>
                  <a:pt x="1942" y="633"/>
                </a:lnTo>
                <a:lnTo>
                  <a:pt x="1942" y="633"/>
                </a:lnTo>
                <a:lnTo>
                  <a:pt x="1947" y="635"/>
                </a:lnTo>
                <a:lnTo>
                  <a:pt x="1947" y="635"/>
                </a:lnTo>
                <a:lnTo>
                  <a:pt x="1949" y="637"/>
                </a:lnTo>
                <a:lnTo>
                  <a:pt x="1951" y="637"/>
                </a:lnTo>
                <a:lnTo>
                  <a:pt x="1951" y="637"/>
                </a:lnTo>
                <a:lnTo>
                  <a:pt x="1955" y="635"/>
                </a:lnTo>
                <a:lnTo>
                  <a:pt x="1959" y="633"/>
                </a:lnTo>
                <a:lnTo>
                  <a:pt x="1959" y="633"/>
                </a:lnTo>
                <a:lnTo>
                  <a:pt x="1957" y="635"/>
                </a:lnTo>
                <a:lnTo>
                  <a:pt x="1957" y="637"/>
                </a:lnTo>
                <a:lnTo>
                  <a:pt x="1955" y="637"/>
                </a:lnTo>
                <a:lnTo>
                  <a:pt x="1953" y="640"/>
                </a:lnTo>
                <a:lnTo>
                  <a:pt x="1951" y="640"/>
                </a:lnTo>
                <a:lnTo>
                  <a:pt x="1951" y="640"/>
                </a:lnTo>
                <a:lnTo>
                  <a:pt x="1951" y="642"/>
                </a:lnTo>
                <a:lnTo>
                  <a:pt x="1959" y="646"/>
                </a:lnTo>
                <a:lnTo>
                  <a:pt x="1961" y="646"/>
                </a:lnTo>
                <a:lnTo>
                  <a:pt x="1963" y="646"/>
                </a:lnTo>
                <a:lnTo>
                  <a:pt x="1963" y="644"/>
                </a:lnTo>
                <a:lnTo>
                  <a:pt x="1965" y="642"/>
                </a:lnTo>
                <a:lnTo>
                  <a:pt x="1967" y="642"/>
                </a:lnTo>
                <a:lnTo>
                  <a:pt x="1967" y="642"/>
                </a:lnTo>
                <a:lnTo>
                  <a:pt x="1967" y="644"/>
                </a:lnTo>
                <a:lnTo>
                  <a:pt x="1965" y="646"/>
                </a:lnTo>
                <a:lnTo>
                  <a:pt x="1963" y="646"/>
                </a:lnTo>
                <a:lnTo>
                  <a:pt x="1963" y="648"/>
                </a:lnTo>
                <a:lnTo>
                  <a:pt x="1965" y="648"/>
                </a:lnTo>
                <a:lnTo>
                  <a:pt x="1965" y="648"/>
                </a:lnTo>
                <a:lnTo>
                  <a:pt x="1965" y="650"/>
                </a:lnTo>
                <a:lnTo>
                  <a:pt x="1967" y="648"/>
                </a:lnTo>
                <a:lnTo>
                  <a:pt x="1970" y="648"/>
                </a:lnTo>
                <a:lnTo>
                  <a:pt x="1970" y="650"/>
                </a:lnTo>
                <a:lnTo>
                  <a:pt x="1970" y="650"/>
                </a:lnTo>
                <a:lnTo>
                  <a:pt x="1972" y="650"/>
                </a:lnTo>
                <a:lnTo>
                  <a:pt x="1974" y="650"/>
                </a:lnTo>
                <a:lnTo>
                  <a:pt x="1974" y="650"/>
                </a:lnTo>
                <a:lnTo>
                  <a:pt x="1976" y="650"/>
                </a:lnTo>
                <a:lnTo>
                  <a:pt x="1974" y="648"/>
                </a:lnTo>
                <a:lnTo>
                  <a:pt x="1972" y="648"/>
                </a:lnTo>
                <a:lnTo>
                  <a:pt x="1972" y="646"/>
                </a:lnTo>
                <a:lnTo>
                  <a:pt x="1976" y="648"/>
                </a:lnTo>
                <a:lnTo>
                  <a:pt x="1976" y="648"/>
                </a:lnTo>
                <a:lnTo>
                  <a:pt x="1980" y="648"/>
                </a:lnTo>
                <a:lnTo>
                  <a:pt x="1982" y="648"/>
                </a:lnTo>
                <a:lnTo>
                  <a:pt x="1982" y="646"/>
                </a:lnTo>
                <a:lnTo>
                  <a:pt x="1982" y="642"/>
                </a:lnTo>
                <a:lnTo>
                  <a:pt x="1982" y="640"/>
                </a:lnTo>
                <a:lnTo>
                  <a:pt x="1982" y="640"/>
                </a:lnTo>
                <a:lnTo>
                  <a:pt x="1982" y="637"/>
                </a:lnTo>
                <a:lnTo>
                  <a:pt x="1980" y="637"/>
                </a:lnTo>
                <a:lnTo>
                  <a:pt x="1978" y="637"/>
                </a:lnTo>
                <a:lnTo>
                  <a:pt x="1976" y="635"/>
                </a:lnTo>
                <a:lnTo>
                  <a:pt x="1972" y="635"/>
                </a:lnTo>
                <a:lnTo>
                  <a:pt x="1972" y="635"/>
                </a:lnTo>
                <a:lnTo>
                  <a:pt x="1972" y="633"/>
                </a:lnTo>
                <a:lnTo>
                  <a:pt x="1974" y="633"/>
                </a:lnTo>
                <a:lnTo>
                  <a:pt x="1976" y="635"/>
                </a:lnTo>
                <a:lnTo>
                  <a:pt x="1980" y="635"/>
                </a:lnTo>
                <a:lnTo>
                  <a:pt x="1982" y="635"/>
                </a:lnTo>
                <a:lnTo>
                  <a:pt x="1982" y="635"/>
                </a:lnTo>
                <a:lnTo>
                  <a:pt x="1984" y="635"/>
                </a:lnTo>
                <a:lnTo>
                  <a:pt x="1988" y="631"/>
                </a:lnTo>
                <a:lnTo>
                  <a:pt x="1991" y="623"/>
                </a:lnTo>
                <a:lnTo>
                  <a:pt x="1993" y="617"/>
                </a:lnTo>
                <a:lnTo>
                  <a:pt x="1993" y="614"/>
                </a:lnTo>
                <a:lnTo>
                  <a:pt x="1995" y="612"/>
                </a:lnTo>
                <a:lnTo>
                  <a:pt x="1995" y="610"/>
                </a:lnTo>
                <a:lnTo>
                  <a:pt x="1991" y="610"/>
                </a:lnTo>
                <a:lnTo>
                  <a:pt x="1991" y="608"/>
                </a:lnTo>
                <a:lnTo>
                  <a:pt x="1995" y="608"/>
                </a:lnTo>
                <a:lnTo>
                  <a:pt x="1995" y="608"/>
                </a:lnTo>
                <a:lnTo>
                  <a:pt x="1997" y="606"/>
                </a:lnTo>
                <a:lnTo>
                  <a:pt x="1997" y="604"/>
                </a:lnTo>
                <a:lnTo>
                  <a:pt x="1997" y="604"/>
                </a:lnTo>
                <a:lnTo>
                  <a:pt x="1997" y="602"/>
                </a:lnTo>
                <a:lnTo>
                  <a:pt x="1995" y="600"/>
                </a:lnTo>
                <a:lnTo>
                  <a:pt x="1995" y="598"/>
                </a:lnTo>
                <a:lnTo>
                  <a:pt x="1997" y="596"/>
                </a:lnTo>
                <a:lnTo>
                  <a:pt x="1997" y="593"/>
                </a:lnTo>
                <a:lnTo>
                  <a:pt x="1995" y="593"/>
                </a:lnTo>
                <a:lnTo>
                  <a:pt x="1997" y="591"/>
                </a:lnTo>
                <a:lnTo>
                  <a:pt x="1997" y="591"/>
                </a:lnTo>
                <a:lnTo>
                  <a:pt x="1993" y="589"/>
                </a:lnTo>
                <a:lnTo>
                  <a:pt x="1988" y="589"/>
                </a:lnTo>
                <a:lnTo>
                  <a:pt x="1986" y="587"/>
                </a:lnTo>
                <a:lnTo>
                  <a:pt x="1986" y="587"/>
                </a:lnTo>
                <a:lnTo>
                  <a:pt x="1986" y="587"/>
                </a:lnTo>
                <a:lnTo>
                  <a:pt x="1988" y="587"/>
                </a:lnTo>
                <a:lnTo>
                  <a:pt x="1993" y="587"/>
                </a:lnTo>
                <a:lnTo>
                  <a:pt x="1995" y="587"/>
                </a:lnTo>
                <a:lnTo>
                  <a:pt x="1999" y="587"/>
                </a:lnTo>
                <a:lnTo>
                  <a:pt x="1999" y="587"/>
                </a:lnTo>
                <a:lnTo>
                  <a:pt x="2001" y="587"/>
                </a:lnTo>
                <a:lnTo>
                  <a:pt x="2003" y="583"/>
                </a:lnTo>
                <a:lnTo>
                  <a:pt x="2005" y="583"/>
                </a:lnTo>
                <a:lnTo>
                  <a:pt x="2005" y="581"/>
                </a:lnTo>
                <a:lnTo>
                  <a:pt x="2001" y="579"/>
                </a:lnTo>
                <a:lnTo>
                  <a:pt x="1999" y="579"/>
                </a:lnTo>
                <a:lnTo>
                  <a:pt x="1997" y="577"/>
                </a:lnTo>
                <a:lnTo>
                  <a:pt x="1997" y="577"/>
                </a:lnTo>
                <a:lnTo>
                  <a:pt x="1999" y="577"/>
                </a:lnTo>
                <a:lnTo>
                  <a:pt x="1999" y="577"/>
                </a:lnTo>
                <a:lnTo>
                  <a:pt x="2001" y="579"/>
                </a:lnTo>
                <a:lnTo>
                  <a:pt x="2005" y="579"/>
                </a:lnTo>
                <a:lnTo>
                  <a:pt x="2007" y="579"/>
                </a:lnTo>
                <a:lnTo>
                  <a:pt x="2007" y="579"/>
                </a:lnTo>
                <a:lnTo>
                  <a:pt x="2009" y="579"/>
                </a:lnTo>
                <a:lnTo>
                  <a:pt x="2011" y="577"/>
                </a:lnTo>
                <a:lnTo>
                  <a:pt x="2011" y="575"/>
                </a:lnTo>
                <a:lnTo>
                  <a:pt x="2011" y="575"/>
                </a:lnTo>
                <a:lnTo>
                  <a:pt x="2011" y="572"/>
                </a:lnTo>
                <a:lnTo>
                  <a:pt x="2014" y="572"/>
                </a:lnTo>
                <a:lnTo>
                  <a:pt x="2014" y="568"/>
                </a:lnTo>
                <a:lnTo>
                  <a:pt x="2016" y="570"/>
                </a:lnTo>
                <a:lnTo>
                  <a:pt x="2018" y="568"/>
                </a:lnTo>
                <a:lnTo>
                  <a:pt x="2018" y="566"/>
                </a:lnTo>
                <a:lnTo>
                  <a:pt x="2020" y="564"/>
                </a:lnTo>
                <a:lnTo>
                  <a:pt x="2020" y="564"/>
                </a:lnTo>
                <a:lnTo>
                  <a:pt x="2018" y="560"/>
                </a:lnTo>
                <a:lnTo>
                  <a:pt x="2020" y="556"/>
                </a:lnTo>
                <a:lnTo>
                  <a:pt x="2016" y="554"/>
                </a:lnTo>
                <a:lnTo>
                  <a:pt x="2014" y="554"/>
                </a:lnTo>
                <a:lnTo>
                  <a:pt x="2014" y="556"/>
                </a:lnTo>
                <a:lnTo>
                  <a:pt x="2011" y="554"/>
                </a:lnTo>
                <a:lnTo>
                  <a:pt x="2005" y="552"/>
                </a:lnTo>
                <a:lnTo>
                  <a:pt x="2011" y="552"/>
                </a:lnTo>
                <a:lnTo>
                  <a:pt x="2014" y="552"/>
                </a:lnTo>
                <a:lnTo>
                  <a:pt x="2014" y="554"/>
                </a:lnTo>
                <a:lnTo>
                  <a:pt x="2018" y="554"/>
                </a:lnTo>
                <a:lnTo>
                  <a:pt x="2018" y="552"/>
                </a:lnTo>
                <a:lnTo>
                  <a:pt x="2018" y="552"/>
                </a:lnTo>
                <a:lnTo>
                  <a:pt x="2022" y="549"/>
                </a:lnTo>
                <a:lnTo>
                  <a:pt x="2024" y="549"/>
                </a:lnTo>
                <a:lnTo>
                  <a:pt x="2026" y="547"/>
                </a:lnTo>
                <a:lnTo>
                  <a:pt x="2026" y="545"/>
                </a:lnTo>
                <a:lnTo>
                  <a:pt x="2024" y="545"/>
                </a:lnTo>
                <a:lnTo>
                  <a:pt x="2022" y="543"/>
                </a:lnTo>
                <a:lnTo>
                  <a:pt x="2020" y="539"/>
                </a:lnTo>
                <a:lnTo>
                  <a:pt x="2018" y="537"/>
                </a:lnTo>
                <a:lnTo>
                  <a:pt x="2016" y="539"/>
                </a:lnTo>
                <a:lnTo>
                  <a:pt x="2014" y="539"/>
                </a:lnTo>
                <a:lnTo>
                  <a:pt x="2014" y="535"/>
                </a:lnTo>
                <a:lnTo>
                  <a:pt x="2011" y="535"/>
                </a:lnTo>
                <a:lnTo>
                  <a:pt x="2011" y="533"/>
                </a:lnTo>
                <a:lnTo>
                  <a:pt x="2016" y="533"/>
                </a:lnTo>
                <a:lnTo>
                  <a:pt x="2018" y="533"/>
                </a:lnTo>
                <a:lnTo>
                  <a:pt x="2024" y="535"/>
                </a:lnTo>
                <a:lnTo>
                  <a:pt x="2028" y="533"/>
                </a:lnTo>
                <a:lnTo>
                  <a:pt x="2028" y="533"/>
                </a:lnTo>
                <a:lnTo>
                  <a:pt x="2032" y="528"/>
                </a:lnTo>
                <a:lnTo>
                  <a:pt x="2032" y="528"/>
                </a:lnTo>
                <a:lnTo>
                  <a:pt x="2035" y="526"/>
                </a:lnTo>
                <a:lnTo>
                  <a:pt x="2032" y="526"/>
                </a:lnTo>
                <a:lnTo>
                  <a:pt x="2026" y="522"/>
                </a:lnTo>
                <a:lnTo>
                  <a:pt x="2026" y="522"/>
                </a:lnTo>
                <a:lnTo>
                  <a:pt x="2028" y="522"/>
                </a:lnTo>
                <a:lnTo>
                  <a:pt x="2037" y="522"/>
                </a:lnTo>
                <a:lnTo>
                  <a:pt x="2041" y="520"/>
                </a:lnTo>
                <a:lnTo>
                  <a:pt x="2047" y="520"/>
                </a:lnTo>
                <a:lnTo>
                  <a:pt x="2053" y="518"/>
                </a:lnTo>
                <a:lnTo>
                  <a:pt x="2053" y="516"/>
                </a:lnTo>
                <a:lnTo>
                  <a:pt x="2053" y="516"/>
                </a:lnTo>
                <a:lnTo>
                  <a:pt x="2051" y="514"/>
                </a:lnTo>
                <a:lnTo>
                  <a:pt x="2049" y="512"/>
                </a:lnTo>
                <a:lnTo>
                  <a:pt x="2051" y="512"/>
                </a:lnTo>
                <a:lnTo>
                  <a:pt x="2055" y="514"/>
                </a:lnTo>
                <a:lnTo>
                  <a:pt x="2055" y="512"/>
                </a:lnTo>
                <a:lnTo>
                  <a:pt x="2058" y="508"/>
                </a:lnTo>
                <a:lnTo>
                  <a:pt x="2060" y="508"/>
                </a:lnTo>
                <a:lnTo>
                  <a:pt x="2062" y="505"/>
                </a:lnTo>
                <a:lnTo>
                  <a:pt x="2058" y="503"/>
                </a:lnTo>
                <a:lnTo>
                  <a:pt x="2055" y="503"/>
                </a:lnTo>
                <a:lnTo>
                  <a:pt x="2055" y="501"/>
                </a:lnTo>
                <a:lnTo>
                  <a:pt x="2060" y="503"/>
                </a:lnTo>
                <a:lnTo>
                  <a:pt x="2064" y="503"/>
                </a:lnTo>
                <a:lnTo>
                  <a:pt x="2068" y="503"/>
                </a:lnTo>
                <a:lnTo>
                  <a:pt x="2068" y="503"/>
                </a:lnTo>
                <a:lnTo>
                  <a:pt x="2064" y="508"/>
                </a:lnTo>
                <a:lnTo>
                  <a:pt x="2060" y="512"/>
                </a:lnTo>
                <a:lnTo>
                  <a:pt x="2060" y="514"/>
                </a:lnTo>
                <a:lnTo>
                  <a:pt x="2060" y="516"/>
                </a:lnTo>
                <a:lnTo>
                  <a:pt x="2060" y="516"/>
                </a:lnTo>
                <a:lnTo>
                  <a:pt x="2058" y="518"/>
                </a:lnTo>
                <a:lnTo>
                  <a:pt x="2058" y="520"/>
                </a:lnTo>
                <a:lnTo>
                  <a:pt x="2062" y="522"/>
                </a:lnTo>
                <a:lnTo>
                  <a:pt x="2062" y="520"/>
                </a:lnTo>
                <a:lnTo>
                  <a:pt x="2064" y="520"/>
                </a:lnTo>
                <a:lnTo>
                  <a:pt x="2066" y="520"/>
                </a:lnTo>
                <a:lnTo>
                  <a:pt x="2066" y="518"/>
                </a:lnTo>
                <a:lnTo>
                  <a:pt x="2068" y="516"/>
                </a:lnTo>
                <a:lnTo>
                  <a:pt x="2068" y="516"/>
                </a:lnTo>
                <a:lnTo>
                  <a:pt x="2070" y="514"/>
                </a:lnTo>
                <a:lnTo>
                  <a:pt x="2072" y="516"/>
                </a:lnTo>
                <a:lnTo>
                  <a:pt x="2072" y="516"/>
                </a:lnTo>
                <a:lnTo>
                  <a:pt x="2074" y="518"/>
                </a:lnTo>
                <a:lnTo>
                  <a:pt x="2076" y="516"/>
                </a:lnTo>
                <a:lnTo>
                  <a:pt x="2076" y="516"/>
                </a:lnTo>
                <a:lnTo>
                  <a:pt x="2076" y="516"/>
                </a:lnTo>
                <a:lnTo>
                  <a:pt x="2079" y="514"/>
                </a:lnTo>
                <a:lnTo>
                  <a:pt x="2079" y="512"/>
                </a:lnTo>
                <a:lnTo>
                  <a:pt x="2079" y="512"/>
                </a:lnTo>
                <a:lnTo>
                  <a:pt x="2081" y="512"/>
                </a:lnTo>
                <a:lnTo>
                  <a:pt x="2081" y="514"/>
                </a:lnTo>
                <a:lnTo>
                  <a:pt x="2081" y="516"/>
                </a:lnTo>
                <a:lnTo>
                  <a:pt x="2083" y="514"/>
                </a:lnTo>
                <a:lnTo>
                  <a:pt x="2085" y="512"/>
                </a:lnTo>
                <a:lnTo>
                  <a:pt x="2089" y="510"/>
                </a:lnTo>
                <a:lnTo>
                  <a:pt x="2091" y="510"/>
                </a:lnTo>
                <a:lnTo>
                  <a:pt x="2091" y="508"/>
                </a:lnTo>
                <a:lnTo>
                  <a:pt x="2089" y="503"/>
                </a:lnTo>
                <a:lnTo>
                  <a:pt x="2089" y="503"/>
                </a:lnTo>
                <a:lnTo>
                  <a:pt x="2089" y="503"/>
                </a:lnTo>
                <a:lnTo>
                  <a:pt x="2089" y="501"/>
                </a:lnTo>
                <a:lnTo>
                  <a:pt x="2089" y="501"/>
                </a:lnTo>
                <a:lnTo>
                  <a:pt x="2091" y="503"/>
                </a:lnTo>
                <a:lnTo>
                  <a:pt x="2091" y="503"/>
                </a:lnTo>
                <a:lnTo>
                  <a:pt x="2095" y="505"/>
                </a:lnTo>
                <a:lnTo>
                  <a:pt x="2097" y="505"/>
                </a:lnTo>
                <a:lnTo>
                  <a:pt x="2097" y="505"/>
                </a:lnTo>
                <a:lnTo>
                  <a:pt x="2099" y="505"/>
                </a:lnTo>
                <a:lnTo>
                  <a:pt x="2106" y="501"/>
                </a:lnTo>
                <a:lnTo>
                  <a:pt x="2106" y="501"/>
                </a:lnTo>
                <a:lnTo>
                  <a:pt x="2108" y="499"/>
                </a:lnTo>
                <a:lnTo>
                  <a:pt x="2108" y="497"/>
                </a:lnTo>
                <a:lnTo>
                  <a:pt x="2110" y="497"/>
                </a:lnTo>
                <a:lnTo>
                  <a:pt x="2110" y="497"/>
                </a:lnTo>
                <a:lnTo>
                  <a:pt x="2112" y="497"/>
                </a:lnTo>
                <a:lnTo>
                  <a:pt x="2112" y="495"/>
                </a:lnTo>
                <a:lnTo>
                  <a:pt x="2114" y="495"/>
                </a:lnTo>
                <a:lnTo>
                  <a:pt x="2116" y="489"/>
                </a:lnTo>
                <a:lnTo>
                  <a:pt x="2120" y="482"/>
                </a:lnTo>
                <a:lnTo>
                  <a:pt x="2123" y="482"/>
                </a:lnTo>
                <a:lnTo>
                  <a:pt x="2123" y="480"/>
                </a:lnTo>
                <a:lnTo>
                  <a:pt x="2123" y="478"/>
                </a:lnTo>
                <a:lnTo>
                  <a:pt x="2123" y="478"/>
                </a:lnTo>
                <a:lnTo>
                  <a:pt x="2123" y="478"/>
                </a:lnTo>
                <a:lnTo>
                  <a:pt x="2125" y="476"/>
                </a:lnTo>
                <a:lnTo>
                  <a:pt x="2125" y="476"/>
                </a:lnTo>
                <a:lnTo>
                  <a:pt x="2127" y="472"/>
                </a:lnTo>
                <a:lnTo>
                  <a:pt x="2129" y="472"/>
                </a:lnTo>
                <a:lnTo>
                  <a:pt x="2129" y="472"/>
                </a:lnTo>
                <a:lnTo>
                  <a:pt x="2131" y="470"/>
                </a:lnTo>
                <a:lnTo>
                  <a:pt x="2137" y="466"/>
                </a:lnTo>
                <a:lnTo>
                  <a:pt x="2139" y="466"/>
                </a:lnTo>
                <a:lnTo>
                  <a:pt x="2139" y="466"/>
                </a:lnTo>
                <a:lnTo>
                  <a:pt x="2141" y="463"/>
                </a:lnTo>
                <a:lnTo>
                  <a:pt x="2141" y="461"/>
                </a:lnTo>
                <a:lnTo>
                  <a:pt x="2141" y="459"/>
                </a:lnTo>
                <a:lnTo>
                  <a:pt x="2139" y="457"/>
                </a:lnTo>
                <a:lnTo>
                  <a:pt x="2139" y="457"/>
                </a:lnTo>
                <a:lnTo>
                  <a:pt x="2139" y="457"/>
                </a:lnTo>
                <a:lnTo>
                  <a:pt x="2141" y="457"/>
                </a:lnTo>
                <a:lnTo>
                  <a:pt x="2141" y="457"/>
                </a:lnTo>
                <a:lnTo>
                  <a:pt x="2141" y="455"/>
                </a:lnTo>
                <a:lnTo>
                  <a:pt x="2139" y="455"/>
                </a:lnTo>
                <a:lnTo>
                  <a:pt x="2139" y="453"/>
                </a:lnTo>
                <a:lnTo>
                  <a:pt x="2139" y="453"/>
                </a:lnTo>
                <a:lnTo>
                  <a:pt x="2141" y="453"/>
                </a:lnTo>
                <a:lnTo>
                  <a:pt x="2148" y="457"/>
                </a:lnTo>
                <a:lnTo>
                  <a:pt x="2152" y="459"/>
                </a:lnTo>
                <a:lnTo>
                  <a:pt x="2156" y="461"/>
                </a:lnTo>
                <a:lnTo>
                  <a:pt x="2158" y="461"/>
                </a:lnTo>
                <a:lnTo>
                  <a:pt x="2160" y="461"/>
                </a:lnTo>
                <a:lnTo>
                  <a:pt x="2164" y="459"/>
                </a:lnTo>
                <a:lnTo>
                  <a:pt x="2164" y="459"/>
                </a:lnTo>
                <a:lnTo>
                  <a:pt x="2162" y="457"/>
                </a:lnTo>
                <a:lnTo>
                  <a:pt x="2162" y="457"/>
                </a:lnTo>
                <a:lnTo>
                  <a:pt x="2169" y="459"/>
                </a:lnTo>
                <a:lnTo>
                  <a:pt x="2171" y="459"/>
                </a:lnTo>
                <a:lnTo>
                  <a:pt x="2173" y="457"/>
                </a:lnTo>
                <a:lnTo>
                  <a:pt x="2173" y="455"/>
                </a:lnTo>
                <a:lnTo>
                  <a:pt x="2175" y="455"/>
                </a:lnTo>
                <a:lnTo>
                  <a:pt x="2177" y="455"/>
                </a:lnTo>
                <a:lnTo>
                  <a:pt x="2181" y="455"/>
                </a:lnTo>
                <a:lnTo>
                  <a:pt x="2183" y="455"/>
                </a:lnTo>
                <a:lnTo>
                  <a:pt x="2185" y="455"/>
                </a:lnTo>
                <a:lnTo>
                  <a:pt x="2190" y="455"/>
                </a:lnTo>
                <a:lnTo>
                  <a:pt x="2196" y="453"/>
                </a:lnTo>
                <a:lnTo>
                  <a:pt x="2200" y="451"/>
                </a:lnTo>
                <a:lnTo>
                  <a:pt x="2204" y="451"/>
                </a:lnTo>
                <a:lnTo>
                  <a:pt x="2213" y="449"/>
                </a:lnTo>
                <a:lnTo>
                  <a:pt x="2215" y="449"/>
                </a:lnTo>
                <a:lnTo>
                  <a:pt x="2219" y="447"/>
                </a:lnTo>
                <a:lnTo>
                  <a:pt x="2221" y="447"/>
                </a:lnTo>
                <a:lnTo>
                  <a:pt x="2223" y="447"/>
                </a:lnTo>
                <a:lnTo>
                  <a:pt x="2225" y="447"/>
                </a:lnTo>
                <a:lnTo>
                  <a:pt x="2227" y="445"/>
                </a:lnTo>
                <a:lnTo>
                  <a:pt x="2229" y="445"/>
                </a:lnTo>
                <a:lnTo>
                  <a:pt x="2231" y="443"/>
                </a:lnTo>
                <a:lnTo>
                  <a:pt x="2236" y="440"/>
                </a:lnTo>
                <a:lnTo>
                  <a:pt x="2236" y="440"/>
                </a:lnTo>
                <a:lnTo>
                  <a:pt x="2236" y="440"/>
                </a:lnTo>
                <a:lnTo>
                  <a:pt x="2238" y="438"/>
                </a:lnTo>
                <a:lnTo>
                  <a:pt x="2238" y="436"/>
                </a:lnTo>
                <a:lnTo>
                  <a:pt x="2242" y="436"/>
                </a:lnTo>
                <a:lnTo>
                  <a:pt x="2244" y="434"/>
                </a:lnTo>
                <a:lnTo>
                  <a:pt x="2244" y="434"/>
                </a:lnTo>
                <a:lnTo>
                  <a:pt x="2242" y="432"/>
                </a:lnTo>
                <a:lnTo>
                  <a:pt x="2244" y="432"/>
                </a:lnTo>
                <a:lnTo>
                  <a:pt x="2248" y="430"/>
                </a:lnTo>
                <a:lnTo>
                  <a:pt x="2248" y="430"/>
                </a:lnTo>
                <a:lnTo>
                  <a:pt x="2252" y="428"/>
                </a:lnTo>
                <a:lnTo>
                  <a:pt x="2257" y="428"/>
                </a:lnTo>
                <a:close/>
                <a:moveTo>
                  <a:pt x="1886" y="1627"/>
                </a:moveTo>
                <a:lnTo>
                  <a:pt x="1882" y="1627"/>
                </a:lnTo>
                <a:lnTo>
                  <a:pt x="1879" y="1627"/>
                </a:lnTo>
                <a:lnTo>
                  <a:pt x="1877" y="1629"/>
                </a:lnTo>
                <a:lnTo>
                  <a:pt x="1877" y="1631"/>
                </a:lnTo>
                <a:lnTo>
                  <a:pt x="1879" y="1631"/>
                </a:lnTo>
                <a:lnTo>
                  <a:pt x="1882" y="1631"/>
                </a:lnTo>
                <a:lnTo>
                  <a:pt x="1884" y="1631"/>
                </a:lnTo>
                <a:lnTo>
                  <a:pt x="1884" y="1631"/>
                </a:lnTo>
                <a:lnTo>
                  <a:pt x="1886" y="1631"/>
                </a:lnTo>
                <a:lnTo>
                  <a:pt x="1888" y="1627"/>
                </a:lnTo>
                <a:lnTo>
                  <a:pt x="1888" y="1627"/>
                </a:lnTo>
                <a:lnTo>
                  <a:pt x="1886" y="1627"/>
                </a:lnTo>
                <a:close/>
                <a:moveTo>
                  <a:pt x="1882" y="1625"/>
                </a:moveTo>
                <a:lnTo>
                  <a:pt x="1884" y="1623"/>
                </a:lnTo>
                <a:lnTo>
                  <a:pt x="1884" y="1623"/>
                </a:lnTo>
                <a:lnTo>
                  <a:pt x="1882" y="1623"/>
                </a:lnTo>
                <a:lnTo>
                  <a:pt x="1882" y="1623"/>
                </a:lnTo>
                <a:lnTo>
                  <a:pt x="1882" y="1623"/>
                </a:lnTo>
                <a:lnTo>
                  <a:pt x="1879" y="1623"/>
                </a:lnTo>
                <a:lnTo>
                  <a:pt x="1879" y="1623"/>
                </a:lnTo>
                <a:lnTo>
                  <a:pt x="1879" y="1625"/>
                </a:lnTo>
                <a:lnTo>
                  <a:pt x="1879" y="1627"/>
                </a:lnTo>
                <a:lnTo>
                  <a:pt x="1882" y="1625"/>
                </a:lnTo>
                <a:close/>
                <a:moveTo>
                  <a:pt x="1877" y="1629"/>
                </a:moveTo>
                <a:lnTo>
                  <a:pt x="1879" y="1627"/>
                </a:lnTo>
                <a:lnTo>
                  <a:pt x="1877" y="1625"/>
                </a:lnTo>
                <a:lnTo>
                  <a:pt x="1877" y="1623"/>
                </a:lnTo>
                <a:lnTo>
                  <a:pt x="1877" y="1623"/>
                </a:lnTo>
                <a:lnTo>
                  <a:pt x="1877" y="1623"/>
                </a:lnTo>
                <a:lnTo>
                  <a:pt x="1877" y="1623"/>
                </a:lnTo>
                <a:lnTo>
                  <a:pt x="1877" y="1625"/>
                </a:lnTo>
                <a:lnTo>
                  <a:pt x="1877" y="1627"/>
                </a:lnTo>
                <a:lnTo>
                  <a:pt x="1875" y="1627"/>
                </a:lnTo>
                <a:lnTo>
                  <a:pt x="1875" y="1629"/>
                </a:lnTo>
                <a:lnTo>
                  <a:pt x="1875" y="1631"/>
                </a:lnTo>
                <a:lnTo>
                  <a:pt x="1877" y="1631"/>
                </a:lnTo>
                <a:lnTo>
                  <a:pt x="1877" y="1629"/>
                </a:lnTo>
                <a:close/>
                <a:moveTo>
                  <a:pt x="1890" y="1629"/>
                </a:moveTo>
                <a:lnTo>
                  <a:pt x="1890" y="1631"/>
                </a:lnTo>
                <a:lnTo>
                  <a:pt x="1888" y="1631"/>
                </a:lnTo>
                <a:lnTo>
                  <a:pt x="1886" y="1631"/>
                </a:lnTo>
                <a:lnTo>
                  <a:pt x="1886" y="1633"/>
                </a:lnTo>
                <a:lnTo>
                  <a:pt x="1888" y="1633"/>
                </a:lnTo>
                <a:lnTo>
                  <a:pt x="1892" y="1633"/>
                </a:lnTo>
                <a:lnTo>
                  <a:pt x="1892" y="1631"/>
                </a:lnTo>
                <a:lnTo>
                  <a:pt x="1892" y="1631"/>
                </a:lnTo>
                <a:lnTo>
                  <a:pt x="1892" y="1631"/>
                </a:lnTo>
                <a:lnTo>
                  <a:pt x="1890" y="1629"/>
                </a:lnTo>
                <a:close/>
                <a:moveTo>
                  <a:pt x="2156" y="1032"/>
                </a:moveTo>
                <a:lnTo>
                  <a:pt x="2154" y="1034"/>
                </a:lnTo>
                <a:lnTo>
                  <a:pt x="2154" y="1036"/>
                </a:lnTo>
                <a:lnTo>
                  <a:pt x="2154" y="1036"/>
                </a:lnTo>
                <a:lnTo>
                  <a:pt x="2156" y="1036"/>
                </a:lnTo>
                <a:lnTo>
                  <a:pt x="2156" y="1034"/>
                </a:lnTo>
                <a:lnTo>
                  <a:pt x="2156" y="1034"/>
                </a:lnTo>
                <a:lnTo>
                  <a:pt x="2156" y="1032"/>
                </a:lnTo>
                <a:close/>
                <a:moveTo>
                  <a:pt x="1963" y="1671"/>
                </a:moveTo>
                <a:lnTo>
                  <a:pt x="1961" y="1671"/>
                </a:lnTo>
                <a:lnTo>
                  <a:pt x="1961" y="1671"/>
                </a:lnTo>
                <a:lnTo>
                  <a:pt x="1961" y="1673"/>
                </a:lnTo>
                <a:lnTo>
                  <a:pt x="1961" y="1675"/>
                </a:lnTo>
                <a:lnTo>
                  <a:pt x="1963" y="1673"/>
                </a:lnTo>
                <a:lnTo>
                  <a:pt x="1963" y="1671"/>
                </a:lnTo>
                <a:lnTo>
                  <a:pt x="1963" y="1671"/>
                </a:lnTo>
                <a:lnTo>
                  <a:pt x="1963" y="1671"/>
                </a:lnTo>
                <a:lnTo>
                  <a:pt x="1963" y="1671"/>
                </a:lnTo>
                <a:close/>
                <a:moveTo>
                  <a:pt x="2242" y="1063"/>
                </a:moveTo>
                <a:lnTo>
                  <a:pt x="2242" y="1061"/>
                </a:lnTo>
                <a:lnTo>
                  <a:pt x="2242" y="1061"/>
                </a:lnTo>
                <a:lnTo>
                  <a:pt x="2238" y="1061"/>
                </a:lnTo>
                <a:lnTo>
                  <a:pt x="2236" y="1061"/>
                </a:lnTo>
                <a:lnTo>
                  <a:pt x="2234" y="1059"/>
                </a:lnTo>
                <a:lnTo>
                  <a:pt x="2234" y="1059"/>
                </a:lnTo>
                <a:lnTo>
                  <a:pt x="2234" y="1061"/>
                </a:lnTo>
                <a:lnTo>
                  <a:pt x="2234" y="1061"/>
                </a:lnTo>
                <a:lnTo>
                  <a:pt x="2236" y="1063"/>
                </a:lnTo>
                <a:lnTo>
                  <a:pt x="2240" y="1063"/>
                </a:lnTo>
                <a:lnTo>
                  <a:pt x="2242" y="1063"/>
                </a:lnTo>
                <a:lnTo>
                  <a:pt x="2242" y="1063"/>
                </a:lnTo>
                <a:close/>
                <a:moveTo>
                  <a:pt x="2246" y="1384"/>
                </a:moveTo>
                <a:lnTo>
                  <a:pt x="2244" y="1382"/>
                </a:lnTo>
                <a:lnTo>
                  <a:pt x="2244" y="1382"/>
                </a:lnTo>
                <a:lnTo>
                  <a:pt x="2240" y="1384"/>
                </a:lnTo>
                <a:lnTo>
                  <a:pt x="2240" y="1384"/>
                </a:lnTo>
                <a:lnTo>
                  <a:pt x="2240" y="1384"/>
                </a:lnTo>
                <a:lnTo>
                  <a:pt x="2242" y="1386"/>
                </a:lnTo>
                <a:lnTo>
                  <a:pt x="2242" y="1386"/>
                </a:lnTo>
                <a:lnTo>
                  <a:pt x="2244" y="1386"/>
                </a:lnTo>
                <a:lnTo>
                  <a:pt x="2246" y="1384"/>
                </a:lnTo>
                <a:lnTo>
                  <a:pt x="2246" y="1384"/>
                </a:lnTo>
                <a:close/>
                <a:moveTo>
                  <a:pt x="2244" y="1076"/>
                </a:moveTo>
                <a:lnTo>
                  <a:pt x="2244" y="1076"/>
                </a:lnTo>
                <a:lnTo>
                  <a:pt x="2244" y="1076"/>
                </a:lnTo>
                <a:lnTo>
                  <a:pt x="2246" y="1076"/>
                </a:lnTo>
                <a:lnTo>
                  <a:pt x="2244" y="1076"/>
                </a:lnTo>
                <a:lnTo>
                  <a:pt x="2244" y="1074"/>
                </a:lnTo>
                <a:lnTo>
                  <a:pt x="2244" y="1074"/>
                </a:lnTo>
                <a:lnTo>
                  <a:pt x="2242" y="1076"/>
                </a:lnTo>
                <a:lnTo>
                  <a:pt x="2244" y="1076"/>
                </a:lnTo>
                <a:close/>
                <a:moveTo>
                  <a:pt x="2246" y="1386"/>
                </a:moveTo>
                <a:lnTo>
                  <a:pt x="2246" y="1386"/>
                </a:lnTo>
                <a:lnTo>
                  <a:pt x="2244" y="1386"/>
                </a:lnTo>
                <a:lnTo>
                  <a:pt x="2244" y="1388"/>
                </a:lnTo>
                <a:lnTo>
                  <a:pt x="2246" y="1388"/>
                </a:lnTo>
                <a:lnTo>
                  <a:pt x="2246" y="1388"/>
                </a:lnTo>
                <a:lnTo>
                  <a:pt x="2246" y="1388"/>
                </a:lnTo>
                <a:lnTo>
                  <a:pt x="2246" y="1388"/>
                </a:lnTo>
                <a:lnTo>
                  <a:pt x="2246" y="1386"/>
                </a:lnTo>
                <a:close/>
                <a:moveTo>
                  <a:pt x="2213" y="1044"/>
                </a:moveTo>
                <a:lnTo>
                  <a:pt x="2211" y="1044"/>
                </a:lnTo>
                <a:lnTo>
                  <a:pt x="2211" y="1046"/>
                </a:lnTo>
                <a:lnTo>
                  <a:pt x="2211" y="1046"/>
                </a:lnTo>
                <a:lnTo>
                  <a:pt x="2213" y="1046"/>
                </a:lnTo>
                <a:lnTo>
                  <a:pt x="2215" y="1048"/>
                </a:lnTo>
                <a:lnTo>
                  <a:pt x="2215" y="1048"/>
                </a:lnTo>
                <a:lnTo>
                  <a:pt x="2217" y="1046"/>
                </a:lnTo>
                <a:lnTo>
                  <a:pt x="2217" y="1046"/>
                </a:lnTo>
                <a:lnTo>
                  <a:pt x="2215" y="1044"/>
                </a:lnTo>
                <a:lnTo>
                  <a:pt x="2213" y="1044"/>
                </a:lnTo>
                <a:close/>
                <a:moveTo>
                  <a:pt x="2227" y="2581"/>
                </a:moveTo>
                <a:lnTo>
                  <a:pt x="2227" y="2581"/>
                </a:lnTo>
                <a:lnTo>
                  <a:pt x="2225" y="2581"/>
                </a:lnTo>
                <a:lnTo>
                  <a:pt x="2225" y="2581"/>
                </a:lnTo>
                <a:lnTo>
                  <a:pt x="2225" y="2583"/>
                </a:lnTo>
                <a:lnTo>
                  <a:pt x="2227" y="2583"/>
                </a:lnTo>
                <a:lnTo>
                  <a:pt x="2227" y="2583"/>
                </a:lnTo>
                <a:lnTo>
                  <a:pt x="2227" y="2581"/>
                </a:lnTo>
                <a:close/>
                <a:moveTo>
                  <a:pt x="2196" y="1048"/>
                </a:moveTo>
                <a:lnTo>
                  <a:pt x="2194" y="1048"/>
                </a:lnTo>
                <a:lnTo>
                  <a:pt x="2194" y="1050"/>
                </a:lnTo>
                <a:lnTo>
                  <a:pt x="2194" y="1050"/>
                </a:lnTo>
                <a:lnTo>
                  <a:pt x="2196" y="1050"/>
                </a:lnTo>
                <a:lnTo>
                  <a:pt x="2198" y="1050"/>
                </a:lnTo>
                <a:lnTo>
                  <a:pt x="2198" y="1053"/>
                </a:lnTo>
                <a:lnTo>
                  <a:pt x="2200" y="1050"/>
                </a:lnTo>
                <a:lnTo>
                  <a:pt x="2202" y="1050"/>
                </a:lnTo>
                <a:lnTo>
                  <a:pt x="2200" y="1050"/>
                </a:lnTo>
                <a:lnTo>
                  <a:pt x="2196" y="1048"/>
                </a:lnTo>
                <a:close/>
                <a:moveTo>
                  <a:pt x="2198" y="1046"/>
                </a:moveTo>
                <a:lnTo>
                  <a:pt x="2200" y="1046"/>
                </a:lnTo>
                <a:lnTo>
                  <a:pt x="2200" y="1048"/>
                </a:lnTo>
                <a:lnTo>
                  <a:pt x="2204" y="1048"/>
                </a:lnTo>
                <a:lnTo>
                  <a:pt x="2204" y="1048"/>
                </a:lnTo>
                <a:lnTo>
                  <a:pt x="2202" y="1048"/>
                </a:lnTo>
                <a:lnTo>
                  <a:pt x="2198" y="1046"/>
                </a:lnTo>
                <a:close/>
                <a:moveTo>
                  <a:pt x="2192" y="1048"/>
                </a:moveTo>
                <a:lnTo>
                  <a:pt x="2192" y="1048"/>
                </a:lnTo>
                <a:lnTo>
                  <a:pt x="2190" y="1048"/>
                </a:lnTo>
                <a:lnTo>
                  <a:pt x="2192" y="1048"/>
                </a:lnTo>
                <a:lnTo>
                  <a:pt x="2194" y="1048"/>
                </a:lnTo>
                <a:lnTo>
                  <a:pt x="2194" y="1048"/>
                </a:lnTo>
                <a:lnTo>
                  <a:pt x="2194" y="1048"/>
                </a:lnTo>
                <a:lnTo>
                  <a:pt x="2192" y="1048"/>
                </a:lnTo>
                <a:close/>
                <a:moveTo>
                  <a:pt x="1720" y="1401"/>
                </a:moveTo>
                <a:lnTo>
                  <a:pt x="1720" y="1399"/>
                </a:lnTo>
                <a:lnTo>
                  <a:pt x="1720" y="1401"/>
                </a:lnTo>
                <a:lnTo>
                  <a:pt x="1720" y="1401"/>
                </a:lnTo>
                <a:lnTo>
                  <a:pt x="1720" y="1401"/>
                </a:lnTo>
                <a:lnTo>
                  <a:pt x="1720" y="1401"/>
                </a:lnTo>
                <a:lnTo>
                  <a:pt x="1720" y="1401"/>
                </a:lnTo>
                <a:lnTo>
                  <a:pt x="1720" y="1401"/>
                </a:lnTo>
                <a:lnTo>
                  <a:pt x="1720" y="1401"/>
                </a:lnTo>
                <a:close/>
                <a:moveTo>
                  <a:pt x="1695" y="1367"/>
                </a:moveTo>
                <a:lnTo>
                  <a:pt x="1695" y="1365"/>
                </a:lnTo>
                <a:lnTo>
                  <a:pt x="1693" y="1367"/>
                </a:lnTo>
                <a:lnTo>
                  <a:pt x="1693" y="1367"/>
                </a:lnTo>
                <a:lnTo>
                  <a:pt x="1695" y="1367"/>
                </a:lnTo>
                <a:lnTo>
                  <a:pt x="1695" y="1367"/>
                </a:lnTo>
                <a:close/>
                <a:moveTo>
                  <a:pt x="1674" y="883"/>
                </a:moveTo>
                <a:lnTo>
                  <a:pt x="1674" y="883"/>
                </a:lnTo>
                <a:lnTo>
                  <a:pt x="1672" y="883"/>
                </a:lnTo>
                <a:lnTo>
                  <a:pt x="1672" y="885"/>
                </a:lnTo>
                <a:lnTo>
                  <a:pt x="1672" y="885"/>
                </a:lnTo>
                <a:lnTo>
                  <a:pt x="1674" y="885"/>
                </a:lnTo>
                <a:lnTo>
                  <a:pt x="1674" y="883"/>
                </a:lnTo>
                <a:close/>
                <a:moveTo>
                  <a:pt x="1670" y="889"/>
                </a:moveTo>
                <a:lnTo>
                  <a:pt x="1672" y="889"/>
                </a:lnTo>
                <a:lnTo>
                  <a:pt x="1672" y="887"/>
                </a:lnTo>
                <a:lnTo>
                  <a:pt x="1674" y="887"/>
                </a:lnTo>
                <a:lnTo>
                  <a:pt x="1672" y="887"/>
                </a:lnTo>
                <a:lnTo>
                  <a:pt x="1672" y="887"/>
                </a:lnTo>
                <a:lnTo>
                  <a:pt x="1670" y="887"/>
                </a:lnTo>
                <a:lnTo>
                  <a:pt x="1670" y="887"/>
                </a:lnTo>
                <a:lnTo>
                  <a:pt x="1670" y="889"/>
                </a:lnTo>
                <a:lnTo>
                  <a:pt x="1670" y="889"/>
                </a:lnTo>
                <a:close/>
                <a:moveTo>
                  <a:pt x="1701" y="1382"/>
                </a:moveTo>
                <a:lnTo>
                  <a:pt x="1701" y="1384"/>
                </a:lnTo>
                <a:lnTo>
                  <a:pt x="1701" y="1384"/>
                </a:lnTo>
                <a:lnTo>
                  <a:pt x="1701" y="1384"/>
                </a:lnTo>
                <a:lnTo>
                  <a:pt x="1701" y="1382"/>
                </a:lnTo>
                <a:lnTo>
                  <a:pt x="1701" y="1382"/>
                </a:lnTo>
                <a:lnTo>
                  <a:pt x="1701" y="1382"/>
                </a:lnTo>
                <a:close/>
                <a:moveTo>
                  <a:pt x="1714" y="864"/>
                </a:moveTo>
                <a:lnTo>
                  <a:pt x="1714" y="864"/>
                </a:lnTo>
                <a:lnTo>
                  <a:pt x="1714" y="862"/>
                </a:lnTo>
                <a:lnTo>
                  <a:pt x="1712" y="860"/>
                </a:lnTo>
                <a:lnTo>
                  <a:pt x="1710" y="858"/>
                </a:lnTo>
                <a:lnTo>
                  <a:pt x="1708" y="858"/>
                </a:lnTo>
                <a:lnTo>
                  <a:pt x="1699" y="853"/>
                </a:lnTo>
                <a:lnTo>
                  <a:pt x="1697" y="851"/>
                </a:lnTo>
                <a:lnTo>
                  <a:pt x="1693" y="851"/>
                </a:lnTo>
                <a:lnTo>
                  <a:pt x="1691" y="849"/>
                </a:lnTo>
                <a:lnTo>
                  <a:pt x="1685" y="849"/>
                </a:lnTo>
                <a:lnTo>
                  <a:pt x="1678" y="847"/>
                </a:lnTo>
                <a:lnTo>
                  <a:pt x="1676" y="847"/>
                </a:lnTo>
                <a:lnTo>
                  <a:pt x="1674" y="849"/>
                </a:lnTo>
                <a:lnTo>
                  <a:pt x="1674" y="849"/>
                </a:lnTo>
                <a:lnTo>
                  <a:pt x="1674" y="849"/>
                </a:lnTo>
                <a:lnTo>
                  <a:pt x="1683" y="853"/>
                </a:lnTo>
                <a:lnTo>
                  <a:pt x="1685" y="853"/>
                </a:lnTo>
                <a:lnTo>
                  <a:pt x="1685" y="856"/>
                </a:lnTo>
                <a:lnTo>
                  <a:pt x="1687" y="858"/>
                </a:lnTo>
                <a:lnTo>
                  <a:pt x="1687" y="858"/>
                </a:lnTo>
                <a:lnTo>
                  <a:pt x="1695" y="862"/>
                </a:lnTo>
                <a:lnTo>
                  <a:pt x="1697" y="862"/>
                </a:lnTo>
                <a:lnTo>
                  <a:pt x="1701" y="862"/>
                </a:lnTo>
                <a:lnTo>
                  <a:pt x="1706" y="864"/>
                </a:lnTo>
                <a:lnTo>
                  <a:pt x="1712" y="864"/>
                </a:lnTo>
                <a:lnTo>
                  <a:pt x="1714" y="864"/>
                </a:lnTo>
                <a:close/>
                <a:moveTo>
                  <a:pt x="1706" y="1388"/>
                </a:moveTo>
                <a:lnTo>
                  <a:pt x="1706" y="1390"/>
                </a:lnTo>
                <a:lnTo>
                  <a:pt x="1708" y="1390"/>
                </a:lnTo>
                <a:lnTo>
                  <a:pt x="1708" y="1388"/>
                </a:lnTo>
                <a:lnTo>
                  <a:pt x="1708" y="1388"/>
                </a:lnTo>
                <a:lnTo>
                  <a:pt x="1708" y="1388"/>
                </a:lnTo>
                <a:lnTo>
                  <a:pt x="1706" y="1388"/>
                </a:lnTo>
                <a:close/>
                <a:moveTo>
                  <a:pt x="1540" y="927"/>
                </a:moveTo>
                <a:lnTo>
                  <a:pt x="1542" y="925"/>
                </a:lnTo>
                <a:lnTo>
                  <a:pt x="1540" y="927"/>
                </a:lnTo>
                <a:lnTo>
                  <a:pt x="1538" y="927"/>
                </a:lnTo>
                <a:lnTo>
                  <a:pt x="1538" y="929"/>
                </a:lnTo>
                <a:lnTo>
                  <a:pt x="1540" y="927"/>
                </a:lnTo>
                <a:close/>
                <a:moveTo>
                  <a:pt x="1578" y="904"/>
                </a:moveTo>
                <a:lnTo>
                  <a:pt x="1578" y="904"/>
                </a:lnTo>
                <a:lnTo>
                  <a:pt x="1578" y="904"/>
                </a:lnTo>
                <a:lnTo>
                  <a:pt x="1580" y="904"/>
                </a:lnTo>
                <a:lnTo>
                  <a:pt x="1582" y="902"/>
                </a:lnTo>
                <a:lnTo>
                  <a:pt x="1580" y="902"/>
                </a:lnTo>
                <a:lnTo>
                  <a:pt x="1580" y="904"/>
                </a:lnTo>
                <a:lnTo>
                  <a:pt x="1578" y="904"/>
                </a:lnTo>
                <a:close/>
                <a:moveTo>
                  <a:pt x="1737" y="958"/>
                </a:moveTo>
                <a:lnTo>
                  <a:pt x="1739" y="958"/>
                </a:lnTo>
                <a:lnTo>
                  <a:pt x="1741" y="956"/>
                </a:lnTo>
                <a:lnTo>
                  <a:pt x="1743" y="956"/>
                </a:lnTo>
                <a:lnTo>
                  <a:pt x="1741" y="956"/>
                </a:lnTo>
                <a:lnTo>
                  <a:pt x="1739" y="956"/>
                </a:lnTo>
                <a:lnTo>
                  <a:pt x="1737" y="956"/>
                </a:lnTo>
                <a:lnTo>
                  <a:pt x="1737" y="956"/>
                </a:lnTo>
                <a:lnTo>
                  <a:pt x="1737" y="958"/>
                </a:lnTo>
                <a:close/>
                <a:moveTo>
                  <a:pt x="1536" y="931"/>
                </a:moveTo>
                <a:lnTo>
                  <a:pt x="1538" y="929"/>
                </a:lnTo>
                <a:lnTo>
                  <a:pt x="1540" y="931"/>
                </a:lnTo>
                <a:lnTo>
                  <a:pt x="1542" y="929"/>
                </a:lnTo>
                <a:lnTo>
                  <a:pt x="1542" y="929"/>
                </a:lnTo>
                <a:lnTo>
                  <a:pt x="1542" y="929"/>
                </a:lnTo>
                <a:lnTo>
                  <a:pt x="1544" y="925"/>
                </a:lnTo>
                <a:lnTo>
                  <a:pt x="1542" y="925"/>
                </a:lnTo>
                <a:lnTo>
                  <a:pt x="1540" y="929"/>
                </a:lnTo>
                <a:lnTo>
                  <a:pt x="1538" y="929"/>
                </a:lnTo>
                <a:lnTo>
                  <a:pt x="1536" y="931"/>
                </a:lnTo>
                <a:lnTo>
                  <a:pt x="1536" y="931"/>
                </a:lnTo>
                <a:close/>
                <a:moveTo>
                  <a:pt x="1699" y="1380"/>
                </a:moveTo>
                <a:lnTo>
                  <a:pt x="1697" y="1380"/>
                </a:lnTo>
                <a:lnTo>
                  <a:pt x="1697" y="1380"/>
                </a:lnTo>
                <a:lnTo>
                  <a:pt x="1697" y="1380"/>
                </a:lnTo>
                <a:lnTo>
                  <a:pt x="1697" y="1380"/>
                </a:lnTo>
                <a:lnTo>
                  <a:pt x="1697" y="1380"/>
                </a:lnTo>
                <a:lnTo>
                  <a:pt x="1699" y="1380"/>
                </a:lnTo>
                <a:lnTo>
                  <a:pt x="1699" y="1380"/>
                </a:lnTo>
                <a:lnTo>
                  <a:pt x="1699" y="1382"/>
                </a:lnTo>
                <a:lnTo>
                  <a:pt x="1701" y="1382"/>
                </a:lnTo>
                <a:lnTo>
                  <a:pt x="1699" y="1382"/>
                </a:lnTo>
                <a:lnTo>
                  <a:pt x="1699" y="1380"/>
                </a:lnTo>
                <a:lnTo>
                  <a:pt x="1699" y="1380"/>
                </a:lnTo>
                <a:close/>
                <a:moveTo>
                  <a:pt x="1672" y="1373"/>
                </a:moveTo>
                <a:lnTo>
                  <a:pt x="1670" y="1373"/>
                </a:lnTo>
                <a:lnTo>
                  <a:pt x="1670" y="1373"/>
                </a:lnTo>
                <a:lnTo>
                  <a:pt x="1668" y="1373"/>
                </a:lnTo>
                <a:lnTo>
                  <a:pt x="1668" y="1375"/>
                </a:lnTo>
                <a:lnTo>
                  <a:pt x="1670" y="1373"/>
                </a:lnTo>
                <a:lnTo>
                  <a:pt x="1672" y="1373"/>
                </a:lnTo>
                <a:close/>
                <a:moveTo>
                  <a:pt x="1672" y="1363"/>
                </a:moveTo>
                <a:lnTo>
                  <a:pt x="1672" y="1363"/>
                </a:lnTo>
                <a:lnTo>
                  <a:pt x="1670" y="1363"/>
                </a:lnTo>
                <a:lnTo>
                  <a:pt x="1670" y="1365"/>
                </a:lnTo>
                <a:lnTo>
                  <a:pt x="1672" y="1365"/>
                </a:lnTo>
                <a:lnTo>
                  <a:pt x="1672" y="1363"/>
                </a:lnTo>
                <a:lnTo>
                  <a:pt x="1672" y="1363"/>
                </a:lnTo>
                <a:close/>
                <a:moveTo>
                  <a:pt x="1668" y="1365"/>
                </a:moveTo>
                <a:lnTo>
                  <a:pt x="1666" y="1365"/>
                </a:lnTo>
                <a:lnTo>
                  <a:pt x="1668" y="1365"/>
                </a:lnTo>
                <a:lnTo>
                  <a:pt x="1668" y="1365"/>
                </a:lnTo>
                <a:lnTo>
                  <a:pt x="1668" y="1365"/>
                </a:lnTo>
                <a:lnTo>
                  <a:pt x="1668" y="1365"/>
                </a:lnTo>
                <a:close/>
                <a:moveTo>
                  <a:pt x="1662" y="1474"/>
                </a:moveTo>
                <a:lnTo>
                  <a:pt x="1664" y="1474"/>
                </a:lnTo>
                <a:lnTo>
                  <a:pt x="1664" y="1474"/>
                </a:lnTo>
                <a:lnTo>
                  <a:pt x="1662" y="1474"/>
                </a:lnTo>
                <a:lnTo>
                  <a:pt x="1659" y="1474"/>
                </a:lnTo>
                <a:lnTo>
                  <a:pt x="1659" y="1474"/>
                </a:lnTo>
                <a:lnTo>
                  <a:pt x="1662" y="1474"/>
                </a:lnTo>
                <a:lnTo>
                  <a:pt x="1662" y="1474"/>
                </a:lnTo>
                <a:close/>
                <a:moveTo>
                  <a:pt x="1693" y="1369"/>
                </a:moveTo>
                <a:lnTo>
                  <a:pt x="1693" y="1369"/>
                </a:lnTo>
                <a:lnTo>
                  <a:pt x="1693" y="1369"/>
                </a:lnTo>
                <a:lnTo>
                  <a:pt x="1695" y="1369"/>
                </a:lnTo>
                <a:lnTo>
                  <a:pt x="1695" y="1369"/>
                </a:lnTo>
                <a:lnTo>
                  <a:pt x="1695" y="1369"/>
                </a:lnTo>
                <a:lnTo>
                  <a:pt x="1695" y="1369"/>
                </a:lnTo>
                <a:lnTo>
                  <a:pt x="1695" y="1369"/>
                </a:lnTo>
                <a:lnTo>
                  <a:pt x="1693" y="1369"/>
                </a:lnTo>
                <a:close/>
                <a:moveTo>
                  <a:pt x="1678" y="1474"/>
                </a:moveTo>
                <a:lnTo>
                  <a:pt x="1678" y="1474"/>
                </a:lnTo>
                <a:lnTo>
                  <a:pt x="1678" y="1474"/>
                </a:lnTo>
                <a:lnTo>
                  <a:pt x="1680" y="1474"/>
                </a:lnTo>
                <a:lnTo>
                  <a:pt x="1680" y="1474"/>
                </a:lnTo>
                <a:lnTo>
                  <a:pt x="1683" y="1474"/>
                </a:lnTo>
                <a:lnTo>
                  <a:pt x="1683" y="1474"/>
                </a:lnTo>
                <a:lnTo>
                  <a:pt x="1683" y="1472"/>
                </a:lnTo>
                <a:lnTo>
                  <a:pt x="1683" y="1470"/>
                </a:lnTo>
                <a:lnTo>
                  <a:pt x="1683" y="1470"/>
                </a:lnTo>
                <a:lnTo>
                  <a:pt x="1680" y="1472"/>
                </a:lnTo>
                <a:lnTo>
                  <a:pt x="1680" y="1472"/>
                </a:lnTo>
                <a:lnTo>
                  <a:pt x="1678" y="1472"/>
                </a:lnTo>
                <a:lnTo>
                  <a:pt x="1678" y="1472"/>
                </a:lnTo>
                <a:lnTo>
                  <a:pt x="1678" y="1472"/>
                </a:lnTo>
                <a:lnTo>
                  <a:pt x="1676" y="1472"/>
                </a:lnTo>
                <a:lnTo>
                  <a:pt x="1676" y="1472"/>
                </a:lnTo>
                <a:lnTo>
                  <a:pt x="1674" y="1472"/>
                </a:lnTo>
                <a:lnTo>
                  <a:pt x="1676" y="1474"/>
                </a:lnTo>
                <a:lnTo>
                  <a:pt x="1678" y="1474"/>
                </a:lnTo>
                <a:close/>
                <a:moveTo>
                  <a:pt x="1674" y="1363"/>
                </a:moveTo>
                <a:lnTo>
                  <a:pt x="1674" y="1363"/>
                </a:lnTo>
                <a:lnTo>
                  <a:pt x="1674" y="1363"/>
                </a:lnTo>
                <a:lnTo>
                  <a:pt x="1674" y="1363"/>
                </a:lnTo>
                <a:lnTo>
                  <a:pt x="1674" y="1363"/>
                </a:lnTo>
                <a:lnTo>
                  <a:pt x="1676" y="1363"/>
                </a:lnTo>
                <a:lnTo>
                  <a:pt x="1674" y="1363"/>
                </a:lnTo>
                <a:close/>
                <a:moveTo>
                  <a:pt x="1670" y="1365"/>
                </a:moveTo>
                <a:lnTo>
                  <a:pt x="1670" y="1365"/>
                </a:lnTo>
                <a:lnTo>
                  <a:pt x="1670" y="1365"/>
                </a:lnTo>
                <a:lnTo>
                  <a:pt x="1670" y="1365"/>
                </a:lnTo>
                <a:lnTo>
                  <a:pt x="1670" y="1365"/>
                </a:lnTo>
                <a:lnTo>
                  <a:pt x="1670" y="1365"/>
                </a:lnTo>
                <a:close/>
                <a:moveTo>
                  <a:pt x="1662" y="1367"/>
                </a:moveTo>
                <a:lnTo>
                  <a:pt x="1662" y="1367"/>
                </a:lnTo>
                <a:lnTo>
                  <a:pt x="1659" y="1367"/>
                </a:lnTo>
                <a:lnTo>
                  <a:pt x="1657" y="1367"/>
                </a:lnTo>
                <a:lnTo>
                  <a:pt x="1657" y="1369"/>
                </a:lnTo>
                <a:lnTo>
                  <a:pt x="1659" y="1369"/>
                </a:lnTo>
                <a:lnTo>
                  <a:pt x="1659" y="1369"/>
                </a:lnTo>
                <a:lnTo>
                  <a:pt x="1662" y="1367"/>
                </a:lnTo>
                <a:lnTo>
                  <a:pt x="1662" y="1367"/>
                </a:lnTo>
                <a:close/>
                <a:moveTo>
                  <a:pt x="1670" y="1149"/>
                </a:moveTo>
                <a:lnTo>
                  <a:pt x="1670" y="1151"/>
                </a:lnTo>
                <a:lnTo>
                  <a:pt x="1668" y="1151"/>
                </a:lnTo>
                <a:lnTo>
                  <a:pt x="1668" y="1151"/>
                </a:lnTo>
                <a:lnTo>
                  <a:pt x="1668" y="1151"/>
                </a:lnTo>
                <a:lnTo>
                  <a:pt x="1670" y="1151"/>
                </a:lnTo>
                <a:lnTo>
                  <a:pt x="1670" y="1149"/>
                </a:lnTo>
                <a:lnTo>
                  <a:pt x="1670" y="1149"/>
                </a:lnTo>
                <a:close/>
                <a:moveTo>
                  <a:pt x="1735" y="925"/>
                </a:moveTo>
                <a:lnTo>
                  <a:pt x="1737" y="923"/>
                </a:lnTo>
                <a:lnTo>
                  <a:pt x="1739" y="923"/>
                </a:lnTo>
                <a:lnTo>
                  <a:pt x="1741" y="921"/>
                </a:lnTo>
                <a:lnTo>
                  <a:pt x="1741" y="921"/>
                </a:lnTo>
                <a:lnTo>
                  <a:pt x="1739" y="921"/>
                </a:lnTo>
                <a:lnTo>
                  <a:pt x="1741" y="918"/>
                </a:lnTo>
                <a:lnTo>
                  <a:pt x="1741" y="918"/>
                </a:lnTo>
                <a:lnTo>
                  <a:pt x="1741" y="918"/>
                </a:lnTo>
                <a:lnTo>
                  <a:pt x="1741" y="916"/>
                </a:lnTo>
                <a:lnTo>
                  <a:pt x="1739" y="916"/>
                </a:lnTo>
                <a:lnTo>
                  <a:pt x="1737" y="916"/>
                </a:lnTo>
                <a:lnTo>
                  <a:pt x="1735" y="916"/>
                </a:lnTo>
                <a:lnTo>
                  <a:pt x="1735" y="916"/>
                </a:lnTo>
                <a:lnTo>
                  <a:pt x="1735" y="914"/>
                </a:lnTo>
                <a:lnTo>
                  <a:pt x="1733" y="914"/>
                </a:lnTo>
                <a:lnTo>
                  <a:pt x="1733" y="916"/>
                </a:lnTo>
                <a:lnTo>
                  <a:pt x="1731" y="916"/>
                </a:lnTo>
                <a:lnTo>
                  <a:pt x="1731" y="918"/>
                </a:lnTo>
                <a:lnTo>
                  <a:pt x="1731" y="918"/>
                </a:lnTo>
                <a:lnTo>
                  <a:pt x="1729" y="921"/>
                </a:lnTo>
                <a:lnTo>
                  <a:pt x="1729" y="921"/>
                </a:lnTo>
                <a:lnTo>
                  <a:pt x="1733" y="921"/>
                </a:lnTo>
                <a:lnTo>
                  <a:pt x="1731" y="921"/>
                </a:lnTo>
                <a:lnTo>
                  <a:pt x="1729" y="925"/>
                </a:lnTo>
                <a:lnTo>
                  <a:pt x="1729" y="925"/>
                </a:lnTo>
                <a:lnTo>
                  <a:pt x="1727" y="925"/>
                </a:lnTo>
                <a:lnTo>
                  <a:pt x="1727" y="925"/>
                </a:lnTo>
                <a:lnTo>
                  <a:pt x="1724" y="925"/>
                </a:lnTo>
                <a:lnTo>
                  <a:pt x="1722" y="925"/>
                </a:lnTo>
                <a:lnTo>
                  <a:pt x="1722" y="925"/>
                </a:lnTo>
                <a:lnTo>
                  <a:pt x="1722" y="925"/>
                </a:lnTo>
                <a:lnTo>
                  <a:pt x="1724" y="923"/>
                </a:lnTo>
                <a:lnTo>
                  <a:pt x="1724" y="923"/>
                </a:lnTo>
                <a:lnTo>
                  <a:pt x="1724" y="923"/>
                </a:lnTo>
                <a:lnTo>
                  <a:pt x="1724" y="923"/>
                </a:lnTo>
                <a:lnTo>
                  <a:pt x="1727" y="921"/>
                </a:lnTo>
                <a:lnTo>
                  <a:pt x="1727" y="921"/>
                </a:lnTo>
                <a:lnTo>
                  <a:pt x="1724" y="921"/>
                </a:lnTo>
                <a:lnTo>
                  <a:pt x="1722" y="921"/>
                </a:lnTo>
                <a:lnTo>
                  <a:pt x="1722" y="921"/>
                </a:lnTo>
                <a:lnTo>
                  <a:pt x="1724" y="918"/>
                </a:lnTo>
                <a:lnTo>
                  <a:pt x="1727" y="918"/>
                </a:lnTo>
                <a:lnTo>
                  <a:pt x="1729" y="918"/>
                </a:lnTo>
                <a:lnTo>
                  <a:pt x="1731" y="916"/>
                </a:lnTo>
                <a:lnTo>
                  <a:pt x="1731" y="916"/>
                </a:lnTo>
                <a:lnTo>
                  <a:pt x="1731" y="916"/>
                </a:lnTo>
                <a:lnTo>
                  <a:pt x="1731" y="914"/>
                </a:lnTo>
                <a:lnTo>
                  <a:pt x="1731" y="912"/>
                </a:lnTo>
                <a:lnTo>
                  <a:pt x="1733" y="910"/>
                </a:lnTo>
                <a:lnTo>
                  <a:pt x="1733" y="906"/>
                </a:lnTo>
                <a:lnTo>
                  <a:pt x="1733" y="906"/>
                </a:lnTo>
                <a:lnTo>
                  <a:pt x="1733" y="904"/>
                </a:lnTo>
                <a:lnTo>
                  <a:pt x="1733" y="904"/>
                </a:lnTo>
                <a:lnTo>
                  <a:pt x="1733" y="902"/>
                </a:lnTo>
                <a:lnTo>
                  <a:pt x="1731" y="902"/>
                </a:lnTo>
                <a:lnTo>
                  <a:pt x="1731" y="902"/>
                </a:lnTo>
                <a:lnTo>
                  <a:pt x="1729" y="902"/>
                </a:lnTo>
                <a:lnTo>
                  <a:pt x="1727" y="904"/>
                </a:lnTo>
                <a:lnTo>
                  <a:pt x="1727" y="906"/>
                </a:lnTo>
                <a:lnTo>
                  <a:pt x="1724" y="908"/>
                </a:lnTo>
                <a:lnTo>
                  <a:pt x="1724" y="908"/>
                </a:lnTo>
                <a:lnTo>
                  <a:pt x="1720" y="914"/>
                </a:lnTo>
                <a:lnTo>
                  <a:pt x="1720" y="916"/>
                </a:lnTo>
                <a:lnTo>
                  <a:pt x="1718" y="916"/>
                </a:lnTo>
                <a:lnTo>
                  <a:pt x="1716" y="918"/>
                </a:lnTo>
                <a:lnTo>
                  <a:pt x="1716" y="921"/>
                </a:lnTo>
                <a:lnTo>
                  <a:pt x="1718" y="925"/>
                </a:lnTo>
                <a:lnTo>
                  <a:pt x="1718" y="927"/>
                </a:lnTo>
                <a:lnTo>
                  <a:pt x="1720" y="927"/>
                </a:lnTo>
                <a:lnTo>
                  <a:pt x="1720" y="927"/>
                </a:lnTo>
                <a:lnTo>
                  <a:pt x="1720" y="927"/>
                </a:lnTo>
                <a:lnTo>
                  <a:pt x="1720" y="927"/>
                </a:lnTo>
                <a:lnTo>
                  <a:pt x="1722" y="927"/>
                </a:lnTo>
                <a:lnTo>
                  <a:pt x="1724" y="927"/>
                </a:lnTo>
                <a:lnTo>
                  <a:pt x="1727" y="927"/>
                </a:lnTo>
                <a:lnTo>
                  <a:pt x="1727" y="927"/>
                </a:lnTo>
                <a:lnTo>
                  <a:pt x="1729" y="927"/>
                </a:lnTo>
                <a:lnTo>
                  <a:pt x="1733" y="927"/>
                </a:lnTo>
                <a:lnTo>
                  <a:pt x="1735" y="925"/>
                </a:lnTo>
                <a:close/>
                <a:moveTo>
                  <a:pt x="1724" y="1474"/>
                </a:moveTo>
                <a:lnTo>
                  <a:pt x="1722" y="1476"/>
                </a:lnTo>
                <a:lnTo>
                  <a:pt x="1722" y="1476"/>
                </a:lnTo>
                <a:lnTo>
                  <a:pt x="1718" y="1476"/>
                </a:lnTo>
                <a:lnTo>
                  <a:pt x="1718" y="1476"/>
                </a:lnTo>
                <a:lnTo>
                  <a:pt x="1716" y="1476"/>
                </a:lnTo>
                <a:lnTo>
                  <a:pt x="1714" y="1476"/>
                </a:lnTo>
                <a:lnTo>
                  <a:pt x="1714" y="1476"/>
                </a:lnTo>
                <a:lnTo>
                  <a:pt x="1716" y="1478"/>
                </a:lnTo>
                <a:lnTo>
                  <a:pt x="1716" y="1478"/>
                </a:lnTo>
                <a:lnTo>
                  <a:pt x="1716" y="1478"/>
                </a:lnTo>
                <a:lnTo>
                  <a:pt x="1718" y="1480"/>
                </a:lnTo>
                <a:lnTo>
                  <a:pt x="1716" y="1482"/>
                </a:lnTo>
                <a:lnTo>
                  <a:pt x="1716" y="1484"/>
                </a:lnTo>
                <a:lnTo>
                  <a:pt x="1714" y="1484"/>
                </a:lnTo>
                <a:lnTo>
                  <a:pt x="1714" y="1484"/>
                </a:lnTo>
                <a:lnTo>
                  <a:pt x="1712" y="1487"/>
                </a:lnTo>
                <a:lnTo>
                  <a:pt x="1712" y="1487"/>
                </a:lnTo>
                <a:lnTo>
                  <a:pt x="1716" y="1487"/>
                </a:lnTo>
                <a:lnTo>
                  <a:pt x="1722" y="1487"/>
                </a:lnTo>
                <a:lnTo>
                  <a:pt x="1724" y="1484"/>
                </a:lnTo>
                <a:lnTo>
                  <a:pt x="1724" y="1484"/>
                </a:lnTo>
                <a:lnTo>
                  <a:pt x="1724" y="1482"/>
                </a:lnTo>
                <a:lnTo>
                  <a:pt x="1724" y="1482"/>
                </a:lnTo>
                <a:lnTo>
                  <a:pt x="1724" y="1482"/>
                </a:lnTo>
                <a:lnTo>
                  <a:pt x="1724" y="1480"/>
                </a:lnTo>
                <a:lnTo>
                  <a:pt x="1724" y="1478"/>
                </a:lnTo>
                <a:lnTo>
                  <a:pt x="1724" y="1478"/>
                </a:lnTo>
                <a:lnTo>
                  <a:pt x="1724" y="1476"/>
                </a:lnTo>
                <a:lnTo>
                  <a:pt x="1724" y="1474"/>
                </a:lnTo>
                <a:close/>
                <a:moveTo>
                  <a:pt x="1712" y="1384"/>
                </a:moveTo>
                <a:lnTo>
                  <a:pt x="1712" y="1384"/>
                </a:lnTo>
                <a:lnTo>
                  <a:pt x="1714" y="1384"/>
                </a:lnTo>
                <a:lnTo>
                  <a:pt x="1714" y="1384"/>
                </a:lnTo>
                <a:lnTo>
                  <a:pt x="1714" y="1384"/>
                </a:lnTo>
                <a:lnTo>
                  <a:pt x="1714" y="1384"/>
                </a:lnTo>
                <a:lnTo>
                  <a:pt x="1714" y="1384"/>
                </a:lnTo>
                <a:lnTo>
                  <a:pt x="1714" y="1384"/>
                </a:lnTo>
                <a:lnTo>
                  <a:pt x="1714" y="1382"/>
                </a:lnTo>
                <a:lnTo>
                  <a:pt x="1712" y="1382"/>
                </a:lnTo>
                <a:lnTo>
                  <a:pt x="1712" y="1384"/>
                </a:lnTo>
                <a:lnTo>
                  <a:pt x="1712" y="1384"/>
                </a:lnTo>
                <a:close/>
                <a:moveTo>
                  <a:pt x="1714" y="1375"/>
                </a:moveTo>
                <a:lnTo>
                  <a:pt x="1714" y="1375"/>
                </a:lnTo>
                <a:lnTo>
                  <a:pt x="1712" y="1375"/>
                </a:lnTo>
                <a:lnTo>
                  <a:pt x="1712" y="1375"/>
                </a:lnTo>
                <a:lnTo>
                  <a:pt x="1712" y="1373"/>
                </a:lnTo>
                <a:lnTo>
                  <a:pt x="1712" y="1373"/>
                </a:lnTo>
                <a:lnTo>
                  <a:pt x="1712" y="1375"/>
                </a:lnTo>
                <a:lnTo>
                  <a:pt x="1712" y="1375"/>
                </a:lnTo>
                <a:lnTo>
                  <a:pt x="1714" y="1378"/>
                </a:lnTo>
                <a:lnTo>
                  <a:pt x="1714" y="1375"/>
                </a:lnTo>
                <a:close/>
                <a:moveTo>
                  <a:pt x="1731" y="1468"/>
                </a:moveTo>
                <a:lnTo>
                  <a:pt x="1731" y="1468"/>
                </a:lnTo>
                <a:lnTo>
                  <a:pt x="1729" y="1468"/>
                </a:lnTo>
                <a:lnTo>
                  <a:pt x="1727" y="1470"/>
                </a:lnTo>
                <a:lnTo>
                  <a:pt x="1727" y="1470"/>
                </a:lnTo>
                <a:lnTo>
                  <a:pt x="1727" y="1470"/>
                </a:lnTo>
                <a:lnTo>
                  <a:pt x="1731" y="1470"/>
                </a:lnTo>
                <a:lnTo>
                  <a:pt x="1731" y="1468"/>
                </a:lnTo>
                <a:close/>
                <a:moveTo>
                  <a:pt x="1791" y="906"/>
                </a:moveTo>
                <a:lnTo>
                  <a:pt x="1791" y="906"/>
                </a:lnTo>
                <a:lnTo>
                  <a:pt x="1794" y="906"/>
                </a:lnTo>
                <a:lnTo>
                  <a:pt x="1794" y="904"/>
                </a:lnTo>
                <a:lnTo>
                  <a:pt x="1791" y="904"/>
                </a:lnTo>
                <a:lnTo>
                  <a:pt x="1791" y="904"/>
                </a:lnTo>
                <a:lnTo>
                  <a:pt x="1791" y="902"/>
                </a:lnTo>
                <a:lnTo>
                  <a:pt x="1791" y="902"/>
                </a:lnTo>
                <a:lnTo>
                  <a:pt x="1791" y="900"/>
                </a:lnTo>
                <a:lnTo>
                  <a:pt x="1791" y="900"/>
                </a:lnTo>
                <a:lnTo>
                  <a:pt x="1791" y="902"/>
                </a:lnTo>
                <a:lnTo>
                  <a:pt x="1791" y="904"/>
                </a:lnTo>
                <a:lnTo>
                  <a:pt x="1791" y="904"/>
                </a:lnTo>
                <a:lnTo>
                  <a:pt x="1791" y="906"/>
                </a:lnTo>
                <a:lnTo>
                  <a:pt x="1791" y="906"/>
                </a:lnTo>
                <a:close/>
                <a:moveTo>
                  <a:pt x="1716" y="1394"/>
                </a:moveTo>
                <a:lnTo>
                  <a:pt x="1714" y="1394"/>
                </a:lnTo>
                <a:lnTo>
                  <a:pt x="1714" y="1394"/>
                </a:lnTo>
                <a:lnTo>
                  <a:pt x="1712" y="1394"/>
                </a:lnTo>
                <a:lnTo>
                  <a:pt x="1712" y="1394"/>
                </a:lnTo>
                <a:lnTo>
                  <a:pt x="1714" y="1399"/>
                </a:lnTo>
                <a:lnTo>
                  <a:pt x="1714" y="1401"/>
                </a:lnTo>
                <a:lnTo>
                  <a:pt x="1714" y="1401"/>
                </a:lnTo>
                <a:lnTo>
                  <a:pt x="1716" y="1399"/>
                </a:lnTo>
                <a:lnTo>
                  <a:pt x="1716" y="1399"/>
                </a:lnTo>
                <a:lnTo>
                  <a:pt x="1716" y="1396"/>
                </a:lnTo>
                <a:lnTo>
                  <a:pt x="1716" y="1396"/>
                </a:lnTo>
                <a:lnTo>
                  <a:pt x="1716" y="1394"/>
                </a:lnTo>
                <a:close/>
                <a:moveTo>
                  <a:pt x="1743" y="1438"/>
                </a:moveTo>
                <a:lnTo>
                  <a:pt x="1743" y="1440"/>
                </a:lnTo>
                <a:lnTo>
                  <a:pt x="1743" y="1443"/>
                </a:lnTo>
                <a:lnTo>
                  <a:pt x="1745" y="1443"/>
                </a:lnTo>
                <a:lnTo>
                  <a:pt x="1745" y="1443"/>
                </a:lnTo>
                <a:lnTo>
                  <a:pt x="1747" y="1440"/>
                </a:lnTo>
                <a:lnTo>
                  <a:pt x="1745" y="1440"/>
                </a:lnTo>
                <a:lnTo>
                  <a:pt x="1745" y="1438"/>
                </a:lnTo>
                <a:lnTo>
                  <a:pt x="1743" y="1438"/>
                </a:lnTo>
                <a:close/>
                <a:moveTo>
                  <a:pt x="1724" y="1501"/>
                </a:moveTo>
                <a:lnTo>
                  <a:pt x="1724" y="1501"/>
                </a:lnTo>
                <a:lnTo>
                  <a:pt x="1722" y="1501"/>
                </a:lnTo>
                <a:lnTo>
                  <a:pt x="1722" y="1503"/>
                </a:lnTo>
                <a:lnTo>
                  <a:pt x="1722" y="1503"/>
                </a:lnTo>
                <a:lnTo>
                  <a:pt x="1724" y="1503"/>
                </a:lnTo>
                <a:lnTo>
                  <a:pt x="1724" y="1503"/>
                </a:lnTo>
                <a:lnTo>
                  <a:pt x="1727" y="1503"/>
                </a:lnTo>
                <a:lnTo>
                  <a:pt x="1727" y="1501"/>
                </a:lnTo>
                <a:lnTo>
                  <a:pt x="1724" y="1501"/>
                </a:lnTo>
                <a:lnTo>
                  <a:pt x="1727" y="1501"/>
                </a:lnTo>
                <a:lnTo>
                  <a:pt x="1724" y="1501"/>
                </a:lnTo>
                <a:close/>
                <a:moveTo>
                  <a:pt x="1727" y="1499"/>
                </a:moveTo>
                <a:lnTo>
                  <a:pt x="1729" y="1499"/>
                </a:lnTo>
                <a:lnTo>
                  <a:pt x="1727" y="1499"/>
                </a:lnTo>
                <a:lnTo>
                  <a:pt x="1727" y="1499"/>
                </a:lnTo>
                <a:lnTo>
                  <a:pt x="1727" y="1499"/>
                </a:lnTo>
                <a:lnTo>
                  <a:pt x="1727" y="1499"/>
                </a:lnTo>
                <a:lnTo>
                  <a:pt x="1724" y="1499"/>
                </a:lnTo>
                <a:lnTo>
                  <a:pt x="1724" y="1499"/>
                </a:lnTo>
                <a:lnTo>
                  <a:pt x="1724" y="1499"/>
                </a:lnTo>
                <a:lnTo>
                  <a:pt x="1727" y="1499"/>
                </a:lnTo>
                <a:lnTo>
                  <a:pt x="1727" y="1499"/>
                </a:lnTo>
                <a:close/>
                <a:moveTo>
                  <a:pt x="1714" y="1457"/>
                </a:moveTo>
                <a:lnTo>
                  <a:pt x="1714" y="1457"/>
                </a:lnTo>
                <a:lnTo>
                  <a:pt x="1712" y="1457"/>
                </a:lnTo>
                <a:lnTo>
                  <a:pt x="1714" y="1457"/>
                </a:lnTo>
                <a:lnTo>
                  <a:pt x="1714" y="1457"/>
                </a:lnTo>
                <a:lnTo>
                  <a:pt x="1716" y="1455"/>
                </a:lnTo>
                <a:lnTo>
                  <a:pt x="1714" y="1455"/>
                </a:lnTo>
                <a:lnTo>
                  <a:pt x="1714" y="1455"/>
                </a:lnTo>
                <a:lnTo>
                  <a:pt x="1714" y="1457"/>
                </a:lnTo>
                <a:close/>
                <a:moveTo>
                  <a:pt x="1724" y="929"/>
                </a:moveTo>
                <a:lnTo>
                  <a:pt x="1724" y="929"/>
                </a:lnTo>
                <a:lnTo>
                  <a:pt x="1724" y="929"/>
                </a:lnTo>
                <a:lnTo>
                  <a:pt x="1724" y="927"/>
                </a:lnTo>
                <a:lnTo>
                  <a:pt x="1722" y="929"/>
                </a:lnTo>
                <a:lnTo>
                  <a:pt x="1722" y="929"/>
                </a:lnTo>
                <a:lnTo>
                  <a:pt x="1724" y="929"/>
                </a:lnTo>
                <a:lnTo>
                  <a:pt x="1724" y="929"/>
                </a:lnTo>
                <a:lnTo>
                  <a:pt x="1724" y="929"/>
                </a:lnTo>
                <a:close/>
                <a:moveTo>
                  <a:pt x="1727" y="1422"/>
                </a:moveTo>
                <a:lnTo>
                  <a:pt x="1727" y="1422"/>
                </a:lnTo>
                <a:lnTo>
                  <a:pt x="1727" y="1419"/>
                </a:lnTo>
                <a:lnTo>
                  <a:pt x="1727" y="1419"/>
                </a:lnTo>
                <a:lnTo>
                  <a:pt x="1724" y="1419"/>
                </a:lnTo>
                <a:lnTo>
                  <a:pt x="1724" y="1417"/>
                </a:lnTo>
                <a:lnTo>
                  <a:pt x="1724" y="1417"/>
                </a:lnTo>
                <a:lnTo>
                  <a:pt x="1724" y="1417"/>
                </a:lnTo>
                <a:lnTo>
                  <a:pt x="1724" y="1417"/>
                </a:lnTo>
                <a:lnTo>
                  <a:pt x="1722" y="1415"/>
                </a:lnTo>
                <a:lnTo>
                  <a:pt x="1722" y="1415"/>
                </a:lnTo>
                <a:lnTo>
                  <a:pt x="1720" y="1417"/>
                </a:lnTo>
                <a:lnTo>
                  <a:pt x="1720" y="1417"/>
                </a:lnTo>
                <a:lnTo>
                  <a:pt x="1722" y="1419"/>
                </a:lnTo>
                <a:lnTo>
                  <a:pt x="1722" y="1419"/>
                </a:lnTo>
                <a:lnTo>
                  <a:pt x="1724" y="1419"/>
                </a:lnTo>
                <a:lnTo>
                  <a:pt x="1722" y="1422"/>
                </a:lnTo>
                <a:lnTo>
                  <a:pt x="1722" y="1422"/>
                </a:lnTo>
                <a:lnTo>
                  <a:pt x="1722" y="1422"/>
                </a:lnTo>
                <a:lnTo>
                  <a:pt x="1724" y="1422"/>
                </a:lnTo>
                <a:lnTo>
                  <a:pt x="1727" y="1424"/>
                </a:lnTo>
                <a:lnTo>
                  <a:pt x="1727" y="1422"/>
                </a:lnTo>
                <a:close/>
                <a:moveTo>
                  <a:pt x="1706" y="914"/>
                </a:moveTo>
                <a:lnTo>
                  <a:pt x="1708" y="914"/>
                </a:lnTo>
                <a:lnTo>
                  <a:pt x="1710" y="912"/>
                </a:lnTo>
                <a:lnTo>
                  <a:pt x="1710" y="912"/>
                </a:lnTo>
                <a:lnTo>
                  <a:pt x="1708" y="912"/>
                </a:lnTo>
                <a:lnTo>
                  <a:pt x="1708" y="912"/>
                </a:lnTo>
                <a:lnTo>
                  <a:pt x="1703" y="912"/>
                </a:lnTo>
                <a:lnTo>
                  <a:pt x="1699" y="912"/>
                </a:lnTo>
                <a:lnTo>
                  <a:pt x="1699" y="912"/>
                </a:lnTo>
                <a:lnTo>
                  <a:pt x="1695" y="912"/>
                </a:lnTo>
                <a:lnTo>
                  <a:pt x="1693" y="912"/>
                </a:lnTo>
                <a:lnTo>
                  <a:pt x="1691" y="912"/>
                </a:lnTo>
                <a:lnTo>
                  <a:pt x="1689" y="910"/>
                </a:lnTo>
                <a:lnTo>
                  <a:pt x="1689" y="910"/>
                </a:lnTo>
                <a:lnTo>
                  <a:pt x="1689" y="910"/>
                </a:lnTo>
                <a:lnTo>
                  <a:pt x="1687" y="910"/>
                </a:lnTo>
                <a:lnTo>
                  <a:pt x="1685" y="910"/>
                </a:lnTo>
                <a:lnTo>
                  <a:pt x="1685" y="912"/>
                </a:lnTo>
                <a:lnTo>
                  <a:pt x="1685" y="912"/>
                </a:lnTo>
                <a:lnTo>
                  <a:pt x="1683" y="912"/>
                </a:lnTo>
                <a:lnTo>
                  <a:pt x="1683" y="912"/>
                </a:lnTo>
                <a:lnTo>
                  <a:pt x="1683" y="910"/>
                </a:lnTo>
                <a:lnTo>
                  <a:pt x="1683" y="910"/>
                </a:lnTo>
                <a:lnTo>
                  <a:pt x="1683" y="910"/>
                </a:lnTo>
                <a:lnTo>
                  <a:pt x="1683" y="910"/>
                </a:lnTo>
                <a:lnTo>
                  <a:pt x="1683" y="908"/>
                </a:lnTo>
                <a:lnTo>
                  <a:pt x="1678" y="906"/>
                </a:lnTo>
                <a:lnTo>
                  <a:pt x="1680" y="904"/>
                </a:lnTo>
                <a:lnTo>
                  <a:pt x="1680" y="902"/>
                </a:lnTo>
                <a:lnTo>
                  <a:pt x="1680" y="902"/>
                </a:lnTo>
                <a:lnTo>
                  <a:pt x="1678" y="904"/>
                </a:lnTo>
                <a:lnTo>
                  <a:pt x="1676" y="904"/>
                </a:lnTo>
                <a:lnTo>
                  <a:pt x="1676" y="906"/>
                </a:lnTo>
                <a:lnTo>
                  <a:pt x="1676" y="906"/>
                </a:lnTo>
                <a:lnTo>
                  <a:pt x="1674" y="908"/>
                </a:lnTo>
                <a:lnTo>
                  <a:pt x="1674" y="908"/>
                </a:lnTo>
                <a:lnTo>
                  <a:pt x="1676" y="908"/>
                </a:lnTo>
                <a:lnTo>
                  <a:pt x="1678" y="910"/>
                </a:lnTo>
                <a:lnTo>
                  <a:pt x="1678" y="910"/>
                </a:lnTo>
                <a:lnTo>
                  <a:pt x="1678" y="912"/>
                </a:lnTo>
                <a:lnTo>
                  <a:pt x="1680" y="912"/>
                </a:lnTo>
                <a:lnTo>
                  <a:pt x="1683" y="912"/>
                </a:lnTo>
                <a:lnTo>
                  <a:pt x="1685" y="912"/>
                </a:lnTo>
                <a:lnTo>
                  <a:pt x="1685" y="914"/>
                </a:lnTo>
                <a:lnTo>
                  <a:pt x="1685" y="914"/>
                </a:lnTo>
                <a:lnTo>
                  <a:pt x="1683" y="914"/>
                </a:lnTo>
                <a:lnTo>
                  <a:pt x="1685" y="914"/>
                </a:lnTo>
                <a:lnTo>
                  <a:pt x="1687" y="916"/>
                </a:lnTo>
                <a:lnTo>
                  <a:pt x="1687" y="916"/>
                </a:lnTo>
                <a:lnTo>
                  <a:pt x="1691" y="918"/>
                </a:lnTo>
                <a:lnTo>
                  <a:pt x="1691" y="916"/>
                </a:lnTo>
                <a:lnTo>
                  <a:pt x="1693" y="916"/>
                </a:lnTo>
                <a:lnTo>
                  <a:pt x="1691" y="916"/>
                </a:lnTo>
                <a:lnTo>
                  <a:pt x="1693" y="916"/>
                </a:lnTo>
                <a:lnTo>
                  <a:pt x="1693" y="916"/>
                </a:lnTo>
                <a:lnTo>
                  <a:pt x="1695" y="914"/>
                </a:lnTo>
                <a:lnTo>
                  <a:pt x="1695" y="914"/>
                </a:lnTo>
                <a:lnTo>
                  <a:pt x="1695" y="914"/>
                </a:lnTo>
                <a:lnTo>
                  <a:pt x="1695" y="916"/>
                </a:lnTo>
                <a:lnTo>
                  <a:pt x="1695" y="916"/>
                </a:lnTo>
                <a:lnTo>
                  <a:pt x="1695" y="916"/>
                </a:lnTo>
                <a:lnTo>
                  <a:pt x="1695" y="916"/>
                </a:lnTo>
                <a:lnTo>
                  <a:pt x="1697" y="918"/>
                </a:lnTo>
                <a:lnTo>
                  <a:pt x="1695" y="918"/>
                </a:lnTo>
                <a:lnTo>
                  <a:pt x="1695" y="918"/>
                </a:lnTo>
                <a:lnTo>
                  <a:pt x="1697" y="918"/>
                </a:lnTo>
                <a:lnTo>
                  <a:pt x="1697" y="921"/>
                </a:lnTo>
                <a:lnTo>
                  <a:pt x="1697" y="921"/>
                </a:lnTo>
                <a:lnTo>
                  <a:pt x="1699" y="921"/>
                </a:lnTo>
                <a:lnTo>
                  <a:pt x="1701" y="921"/>
                </a:lnTo>
                <a:lnTo>
                  <a:pt x="1703" y="921"/>
                </a:lnTo>
                <a:lnTo>
                  <a:pt x="1701" y="921"/>
                </a:lnTo>
                <a:lnTo>
                  <a:pt x="1701" y="921"/>
                </a:lnTo>
                <a:lnTo>
                  <a:pt x="1701" y="918"/>
                </a:lnTo>
                <a:lnTo>
                  <a:pt x="1701" y="916"/>
                </a:lnTo>
                <a:lnTo>
                  <a:pt x="1701" y="916"/>
                </a:lnTo>
                <a:lnTo>
                  <a:pt x="1706" y="914"/>
                </a:lnTo>
                <a:close/>
                <a:moveTo>
                  <a:pt x="1712" y="895"/>
                </a:moveTo>
                <a:lnTo>
                  <a:pt x="1714" y="893"/>
                </a:lnTo>
                <a:lnTo>
                  <a:pt x="1714" y="893"/>
                </a:lnTo>
                <a:lnTo>
                  <a:pt x="1716" y="891"/>
                </a:lnTo>
                <a:lnTo>
                  <a:pt x="1716" y="891"/>
                </a:lnTo>
                <a:lnTo>
                  <a:pt x="1718" y="891"/>
                </a:lnTo>
                <a:lnTo>
                  <a:pt x="1718" y="891"/>
                </a:lnTo>
                <a:lnTo>
                  <a:pt x="1716" y="891"/>
                </a:lnTo>
                <a:lnTo>
                  <a:pt x="1714" y="891"/>
                </a:lnTo>
                <a:lnTo>
                  <a:pt x="1712" y="893"/>
                </a:lnTo>
                <a:lnTo>
                  <a:pt x="1710" y="895"/>
                </a:lnTo>
                <a:lnTo>
                  <a:pt x="1710" y="897"/>
                </a:lnTo>
                <a:lnTo>
                  <a:pt x="1710" y="897"/>
                </a:lnTo>
                <a:lnTo>
                  <a:pt x="1712" y="897"/>
                </a:lnTo>
                <a:lnTo>
                  <a:pt x="1712" y="897"/>
                </a:lnTo>
                <a:lnTo>
                  <a:pt x="1712" y="897"/>
                </a:lnTo>
                <a:lnTo>
                  <a:pt x="1712" y="897"/>
                </a:lnTo>
                <a:lnTo>
                  <a:pt x="1710" y="897"/>
                </a:lnTo>
                <a:lnTo>
                  <a:pt x="1712" y="895"/>
                </a:lnTo>
                <a:lnTo>
                  <a:pt x="1712" y="895"/>
                </a:lnTo>
                <a:close/>
                <a:moveTo>
                  <a:pt x="1727" y="1428"/>
                </a:moveTo>
                <a:lnTo>
                  <a:pt x="1724" y="1428"/>
                </a:lnTo>
                <a:lnTo>
                  <a:pt x="1724" y="1428"/>
                </a:lnTo>
                <a:lnTo>
                  <a:pt x="1724" y="1428"/>
                </a:lnTo>
                <a:lnTo>
                  <a:pt x="1722" y="1430"/>
                </a:lnTo>
                <a:lnTo>
                  <a:pt x="1722" y="1430"/>
                </a:lnTo>
                <a:lnTo>
                  <a:pt x="1722" y="1432"/>
                </a:lnTo>
                <a:lnTo>
                  <a:pt x="1724" y="1432"/>
                </a:lnTo>
                <a:lnTo>
                  <a:pt x="1727" y="1432"/>
                </a:lnTo>
                <a:lnTo>
                  <a:pt x="1727" y="1428"/>
                </a:lnTo>
                <a:close/>
                <a:moveTo>
                  <a:pt x="1716" y="1396"/>
                </a:moveTo>
                <a:lnTo>
                  <a:pt x="1718" y="1396"/>
                </a:lnTo>
                <a:lnTo>
                  <a:pt x="1720" y="1396"/>
                </a:lnTo>
                <a:lnTo>
                  <a:pt x="1722" y="1396"/>
                </a:lnTo>
                <a:lnTo>
                  <a:pt x="1718" y="1394"/>
                </a:lnTo>
                <a:lnTo>
                  <a:pt x="1718" y="1394"/>
                </a:lnTo>
                <a:lnTo>
                  <a:pt x="1718" y="1392"/>
                </a:lnTo>
                <a:lnTo>
                  <a:pt x="1718" y="1392"/>
                </a:lnTo>
                <a:lnTo>
                  <a:pt x="1716" y="1392"/>
                </a:lnTo>
                <a:lnTo>
                  <a:pt x="1716" y="1392"/>
                </a:lnTo>
                <a:lnTo>
                  <a:pt x="1716" y="1394"/>
                </a:lnTo>
                <a:lnTo>
                  <a:pt x="1716" y="1394"/>
                </a:lnTo>
                <a:lnTo>
                  <a:pt x="1716" y="1396"/>
                </a:lnTo>
                <a:close/>
                <a:moveTo>
                  <a:pt x="1722" y="1440"/>
                </a:moveTo>
                <a:lnTo>
                  <a:pt x="1722" y="1440"/>
                </a:lnTo>
                <a:lnTo>
                  <a:pt x="1722" y="1438"/>
                </a:lnTo>
                <a:lnTo>
                  <a:pt x="1722" y="1438"/>
                </a:lnTo>
                <a:lnTo>
                  <a:pt x="1722" y="1438"/>
                </a:lnTo>
                <a:lnTo>
                  <a:pt x="1720" y="1438"/>
                </a:lnTo>
                <a:lnTo>
                  <a:pt x="1720" y="1438"/>
                </a:lnTo>
                <a:lnTo>
                  <a:pt x="1720" y="1440"/>
                </a:lnTo>
                <a:lnTo>
                  <a:pt x="1720" y="1440"/>
                </a:lnTo>
                <a:lnTo>
                  <a:pt x="1722" y="1440"/>
                </a:lnTo>
                <a:close/>
                <a:moveTo>
                  <a:pt x="1794" y="906"/>
                </a:moveTo>
                <a:lnTo>
                  <a:pt x="1794" y="906"/>
                </a:lnTo>
                <a:lnTo>
                  <a:pt x="1794" y="906"/>
                </a:lnTo>
                <a:lnTo>
                  <a:pt x="1794" y="906"/>
                </a:lnTo>
                <a:lnTo>
                  <a:pt x="1794" y="906"/>
                </a:lnTo>
                <a:lnTo>
                  <a:pt x="1794" y="906"/>
                </a:lnTo>
                <a:lnTo>
                  <a:pt x="1794" y="906"/>
                </a:lnTo>
                <a:lnTo>
                  <a:pt x="1794" y="906"/>
                </a:lnTo>
                <a:lnTo>
                  <a:pt x="1794" y="906"/>
                </a:lnTo>
                <a:close/>
                <a:moveTo>
                  <a:pt x="1720" y="1407"/>
                </a:moveTo>
                <a:lnTo>
                  <a:pt x="1720" y="1405"/>
                </a:lnTo>
                <a:lnTo>
                  <a:pt x="1718" y="1405"/>
                </a:lnTo>
                <a:lnTo>
                  <a:pt x="1718" y="1405"/>
                </a:lnTo>
                <a:lnTo>
                  <a:pt x="1716" y="1407"/>
                </a:lnTo>
                <a:lnTo>
                  <a:pt x="1718" y="1409"/>
                </a:lnTo>
                <a:lnTo>
                  <a:pt x="1718" y="1411"/>
                </a:lnTo>
                <a:lnTo>
                  <a:pt x="1720" y="1411"/>
                </a:lnTo>
                <a:lnTo>
                  <a:pt x="1720" y="1409"/>
                </a:lnTo>
                <a:lnTo>
                  <a:pt x="1720" y="1407"/>
                </a:lnTo>
                <a:close/>
                <a:moveTo>
                  <a:pt x="1507" y="1285"/>
                </a:moveTo>
                <a:lnTo>
                  <a:pt x="1507" y="1285"/>
                </a:lnTo>
                <a:lnTo>
                  <a:pt x="1511" y="1287"/>
                </a:lnTo>
                <a:lnTo>
                  <a:pt x="1511" y="1287"/>
                </a:lnTo>
                <a:lnTo>
                  <a:pt x="1511" y="1287"/>
                </a:lnTo>
                <a:lnTo>
                  <a:pt x="1511" y="1287"/>
                </a:lnTo>
                <a:lnTo>
                  <a:pt x="1509" y="1287"/>
                </a:lnTo>
                <a:lnTo>
                  <a:pt x="1507" y="1285"/>
                </a:lnTo>
                <a:lnTo>
                  <a:pt x="1507" y="1285"/>
                </a:lnTo>
                <a:lnTo>
                  <a:pt x="1507" y="1285"/>
                </a:lnTo>
                <a:close/>
                <a:moveTo>
                  <a:pt x="1634" y="1369"/>
                </a:moveTo>
                <a:lnTo>
                  <a:pt x="1634" y="1371"/>
                </a:lnTo>
                <a:lnTo>
                  <a:pt x="1636" y="1371"/>
                </a:lnTo>
                <a:lnTo>
                  <a:pt x="1639" y="1371"/>
                </a:lnTo>
                <a:lnTo>
                  <a:pt x="1639" y="1371"/>
                </a:lnTo>
                <a:lnTo>
                  <a:pt x="1639" y="1371"/>
                </a:lnTo>
                <a:lnTo>
                  <a:pt x="1641" y="1369"/>
                </a:lnTo>
                <a:lnTo>
                  <a:pt x="1643" y="1371"/>
                </a:lnTo>
                <a:lnTo>
                  <a:pt x="1645" y="1369"/>
                </a:lnTo>
                <a:lnTo>
                  <a:pt x="1645" y="1371"/>
                </a:lnTo>
                <a:lnTo>
                  <a:pt x="1647" y="1371"/>
                </a:lnTo>
                <a:lnTo>
                  <a:pt x="1647" y="1371"/>
                </a:lnTo>
                <a:lnTo>
                  <a:pt x="1649" y="1371"/>
                </a:lnTo>
                <a:lnTo>
                  <a:pt x="1649" y="1371"/>
                </a:lnTo>
                <a:lnTo>
                  <a:pt x="1651" y="1371"/>
                </a:lnTo>
                <a:lnTo>
                  <a:pt x="1653" y="1369"/>
                </a:lnTo>
                <a:lnTo>
                  <a:pt x="1655" y="1367"/>
                </a:lnTo>
                <a:lnTo>
                  <a:pt x="1655" y="1367"/>
                </a:lnTo>
                <a:lnTo>
                  <a:pt x="1657" y="1367"/>
                </a:lnTo>
                <a:lnTo>
                  <a:pt x="1657" y="1365"/>
                </a:lnTo>
                <a:lnTo>
                  <a:pt x="1655" y="1365"/>
                </a:lnTo>
                <a:lnTo>
                  <a:pt x="1653" y="1363"/>
                </a:lnTo>
                <a:lnTo>
                  <a:pt x="1651" y="1363"/>
                </a:lnTo>
                <a:lnTo>
                  <a:pt x="1651" y="1363"/>
                </a:lnTo>
                <a:lnTo>
                  <a:pt x="1651" y="1363"/>
                </a:lnTo>
                <a:lnTo>
                  <a:pt x="1651" y="1363"/>
                </a:lnTo>
                <a:lnTo>
                  <a:pt x="1649" y="1363"/>
                </a:lnTo>
                <a:lnTo>
                  <a:pt x="1649" y="1363"/>
                </a:lnTo>
                <a:lnTo>
                  <a:pt x="1649" y="1363"/>
                </a:lnTo>
                <a:lnTo>
                  <a:pt x="1641" y="1363"/>
                </a:lnTo>
                <a:lnTo>
                  <a:pt x="1636" y="1363"/>
                </a:lnTo>
                <a:lnTo>
                  <a:pt x="1636" y="1363"/>
                </a:lnTo>
                <a:lnTo>
                  <a:pt x="1634" y="1363"/>
                </a:lnTo>
                <a:lnTo>
                  <a:pt x="1634" y="1363"/>
                </a:lnTo>
                <a:lnTo>
                  <a:pt x="1634" y="1365"/>
                </a:lnTo>
                <a:lnTo>
                  <a:pt x="1632" y="1365"/>
                </a:lnTo>
                <a:lnTo>
                  <a:pt x="1634" y="1365"/>
                </a:lnTo>
                <a:lnTo>
                  <a:pt x="1634" y="1365"/>
                </a:lnTo>
                <a:lnTo>
                  <a:pt x="1634" y="1367"/>
                </a:lnTo>
                <a:lnTo>
                  <a:pt x="1634" y="1367"/>
                </a:lnTo>
                <a:lnTo>
                  <a:pt x="1634" y="1369"/>
                </a:lnTo>
                <a:close/>
                <a:moveTo>
                  <a:pt x="1479" y="1308"/>
                </a:moveTo>
                <a:lnTo>
                  <a:pt x="1479" y="1308"/>
                </a:lnTo>
                <a:lnTo>
                  <a:pt x="1479" y="1308"/>
                </a:lnTo>
                <a:lnTo>
                  <a:pt x="1479" y="1306"/>
                </a:lnTo>
                <a:lnTo>
                  <a:pt x="1479" y="1306"/>
                </a:lnTo>
                <a:lnTo>
                  <a:pt x="1477" y="1306"/>
                </a:lnTo>
                <a:lnTo>
                  <a:pt x="1477" y="1306"/>
                </a:lnTo>
                <a:lnTo>
                  <a:pt x="1477" y="1306"/>
                </a:lnTo>
                <a:lnTo>
                  <a:pt x="1477" y="1306"/>
                </a:lnTo>
                <a:lnTo>
                  <a:pt x="1477" y="1306"/>
                </a:lnTo>
                <a:lnTo>
                  <a:pt x="1477" y="1308"/>
                </a:lnTo>
                <a:lnTo>
                  <a:pt x="1479" y="1308"/>
                </a:lnTo>
                <a:close/>
                <a:moveTo>
                  <a:pt x="1486" y="1281"/>
                </a:moveTo>
                <a:lnTo>
                  <a:pt x="1486" y="1281"/>
                </a:lnTo>
                <a:lnTo>
                  <a:pt x="1483" y="1281"/>
                </a:lnTo>
                <a:lnTo>
                  <a:pt x="1483" y="1281"/>
                </a:lnTo>
                <a:lnTo>
                  <a:pt x="1483" y="1281"/>
                </a:lnTo>
                <a:lnTo>
                  <a:pt x="1483" y="1277"/>
                </a:lnTo>
                <a:lnTo>
                  <a:pt x="1483" y="1277"/>
                </a:lnTo>
                <a:lnTo>
                  <a:pt x="1481" y="1279"/>
                </a:lnTo>
                <a:lnTo>
                  <a:pt x="1481" y="1277"/>
                </a:lnTo>
                <a:lnTo>
                  <a:pt x="1483" y="1277"/>
                </a:lnTo>
                <a:lnTo>
                  <a:pt x="1483" y="1277"/>
                </a:lnTo>
                <a:lnTo>
                  <a:pt x="1481" y="1275"/>
                </a:lnTo>
                <a:lnTo>
                  <a:pt x="1481" y="1277"/>
                </a:lnTo>
                <a:lnTo>
                  <a:pt x="1479" y="1277"/>
                </a:lnTo>
                <a:lnTo>
                  <a:pt x="1479" y="1277"/>
                </a:lnTo>
                <a:lnTo>
                  <a:pt x="1479" y="1277"/>
                </a:lnTo>
                <a:lnTo>
                  <a:pt x="1477" y="1277"/>
                </a:lnTo>
                <a:lnTo>
                  <a:pt x="1479" y="1279"/>
                </a:lnTo>
                <a:lnTo>
                  <a:pt x="1479" y="1279"/>
                </a:lnTo>
                <a:lnTo>
                  <a:pt x="1481" y="1281"/>
                </a:lnTo>
                <a:lnTo>
                  <a:pt x="1481" y="1281"/>
                </a:lnTo>
                <a:lnTo>
                  <a:pt x="1481" y="1283"/>
                </a:lnTo>
                <a:lnTo>
                  <a:pt x="1483" y="1283"/>
                </a:lnTo>
                <a:lnTo>
                  <a:pt x="1486" y="1281"/>
                </a:lnTo>
                <a:close/>
                <a:moveTo>
                  <a:pt x="1488" y="1264"/>
                </a:moveTo>
                <a:lnTo>
                  <a:pt x="1488" y="1264"/>
                </a:lnTo>
                <a:lnTo>
                  <a:pt x="1488" y="1264"/>
                </a:lnTo>
                <a:lnTo>
                  <a:pt x="1488" y="1264"/>
                </a:lnTo>
                <a:lnTo>
                  <a:pt x="1486" y="1264"/>
                </a:lnTo>
                <a:lnTo>
                  <a:pt x="1486" y="1264"/>
                </a:lnTo>
                <a:lnTo>
                  <a:pt x="1483" y="1264"/>
                </a:lnTo>
                <a:lnTo>
                  <a:pt x="1483" y="1264"/>
                </a:lnTo>
                <a:lnTo>
                  <a:pt x="1486" y="1264"/>
                </a:lnTo>
                <a:lnTo>
                  <a:pt x="1488" y="1264"/>
                </a:lnTo>
                <a:close/>
                <a:moveTo>
                  <a:pt x="1475" y="1304"/>
                </a:moveTo>
                <a:lnTo>
                  <a:pt x="1475" y="1306"/>
                </a:lnTo>
                <a:lnTo>
                  <a:pt x="1477" y="1306"/>
                </a:lnTo>
                <a:lnTo>
                  <a:pt x="1477" y="1306"/>
                </a:lnTo>
                <a:lnTo>
                  <a:pt x="1477" y="1306"/>
                </a:lnTo>
                <a:lnTo>
                  <a:pt x="1477" y="1306"/>
                </a:lnTo>
                <a:lnTo>
                  <a:pt x="1477" y="1304"/>
                </a:lnTo>
                <a:lnTo>
                  <a:pt x="1475" y="1304"/>
                </a:lnTo>
                <a:lnTo>
                  <a:pt x="1475" y="1304"/>
                </a:lnTo>
                <a:lnTo>
                  <a:pt x="1473" y="1304"/>
                </a:lnTo>
                <a:lnTo>
                  <a:pt x="1473" y="1304"/>
                </a:lnTo>
                <a:lnTo>
                  <a:pt x="1475" y="1304"/>
                </a:lnTo>
                <a:close/>
                <a:moveTo>
                  <a:pt x="1496" y="1256"/>
                </a:moveTo>
                <a:lnTo>
                  <a:pt x="1496" y="1258"/>
                </a:lnTo>
                <a:lnTo>
                  <a:pt x="1496" y="1258"/>
                </a:lnTo>
                <a:lnTo>
                  <a:pt x="1496" y="1258"/>
                </a:lnTo>
                <a:lnTo>
                  <a:pt x="1498" y="1258"/>
                </a:lnTo>
                <a:lnTo>
                  <a:pt x="1500" y="1260"/>
                </a:lnTo>
                <a:lnTo>
                  <a:pt x="1502" y="1260"/>
                </a:lnTo>
                <a:lnTo>
                  <a:pt x="1502" y="1262"/>
                </a:lnTo>
                <a:lnTo>
                  <a:pt x="1504" y="1262"/>
                </a:lnTo>
                <a:lnTo>
                  <a:pt x="1504" y="1264"/>
                </a:lnTo>
                <a:lnTo>
                  <a:pt x="1504" y="1266"/>
                </a:lnTo>
                <a:lnTo>
                  <a:pt x="1504" y="1266"/>
                </a:lnTo>
                <a:lnTo>
                  <a:pt x="1502" y="1269"/>
                </a:lnTo>
                <a:lnTo>
                  <a:pt x="1502" y="1269"/>
                </a:lnTo>
                <a:lnTo>
                  <a:pt x="1502" y="1269"/>
                </a:lnTo>
                <a:lnTo>
                  <a:pt x="1504" y="1271"/>
                </a:lnTo>
                <a:lnTo>
                  <a:pt x="1504" y="1271"/>
                </a:lnTo>
                <a:lnTo>
                  <a:pt x="1504" y="1269"/>
                </a:lnTo>
                <a:lnTo>
                  <a:pt x="1504" y="1266"/>
                </a:lnTo>
                <a:lnTo>
                  <a:pt x="1504" y="1264"/>
                </a:lnTo>
                <a:lnTo>
                  <a:pt x="1504" y="1262"/>
                </a:lnTo>
                <a:lnTo>
                  <a:pt x="1504" y="1262"/>
                </a:lnTo>
                <a:lnTo>
                  <a:pt x="1502" y="1260"/>
                </a:lnTo>
                <a:lnTo>
                  <a:pt x="1500" y="1258"/>
                </a:lnTo>
                <a:lnTo>
                  <a:pt x="1498" y="1258"/>
                </a:lnTo>
                <a:lnTo>
                  <a:pt x="1496" y="1256"/>
                </a:lnTo>
                <a:lnTo>
                  <a:pt x="1496" y="1256"/>
                </a:lnTo>
                <a:close/>
                <a:moveTo>
                  <a:pt x="1467" y="1241"/>
                </a:moveTo>
                <a:lnTo>
                  <a:pt x="1467" y="1241"/>
                </a:lnTo>
                <a:lnTo>
                  <a:pt x="1465" y="1239"/>
                </a:lnTo>
                <a:lnTo>
                  <a:pt x="1463" y="1239"/>
                </a:lnTo>
                <a:lnTo>
                  <a:pt x="1467" y="1241"/>
                </a:lnTo>
                <a:lnTo>
                  <a:pt x="1467" y="1241"/>
                </a:lnTo>
                <a:lnTo>
                  <a:pt x="1469" y="1241"/>
                </a:lnTo>
                <a:lnTo>
                  <a:pt x="1471" y="1241"/>
                </a:lnTo>
                <a:lnTo>
                  <a:pt x="1475" y="1239"/>
                </a:lnTo>
                <a:lnTo>
                  <a:pt x="1479" y="1239"/>
                </a:lnTo>
                <a:lnTo>
                  <a:pt x="1479" y="1239"/>
                </a:lnTo>
                <a:lnTo>
                  <a:pt x="1479" y="1237"/>
                </a:lnTo>
                <a:lnTo>
                  <a:pt x="1477" y="1239"/>
                </a:lnTo>
                <a:lnTo>
                  <a:pt x="1473" y="1239"/>
                </a:lnTo>
                <a:lnTo>
                  <a:pt x="1473" y="1239"/>
                </a:lnTo>
                <a:lnTo>
                  <a:pt x="1473" y="1239"/>
                </a:lnTo>
                <a:lnTo>
                  <a:pt x="1471" y="1239"/>
                </a:lnTo>
                <a:lnTo>
                  <a:pt x="1469" y="1237"/>
                </a:lnTo>
                <a:lnTo>
                  <a:pt x="1469" y="1239"/>
                </a:lnTo>
                <a:lnTo>
                  <a:pt x="1469" y="1239"/>
                </a:lnTo>
                <a:lnTo>
                  <a:pt x="1469" y="1239"/>
                </a:lnTo>
                <a:lnTo>
                  <a:pt x="1467" y="1241"/>
                </a:lnTo>
                <a:close/>
                <a:moveTo>
                  <a:pt x="1488" y="1239"/>
                </a:moveTo>
                <a:lnTo>
                  <a:pt x="1488" y="1237"/>
                </a:lnTo>
                <a:lnTo>
                  <a:pt x="1486" y="1237"/>
                </a:lnTo>
                <a:lnTo>
                  <a:pt x="1483" y="1235"/>
                </a:lnTo>
                <a:lnTo>
                  <a:pt x="1483" y="1235"/>
                </a:lnTo>
                <a:lnTo>
                  <a:pt x="1481" y="1235"/>
                </a:lnTo>
                <a:lnTo>
                  <a:pt x="1479" y="1235"/>
                </a:lnTo>
                <a:lnTo>
                  <a:pt x="1479" y="1235"/>
                </a:lnTo>
                <a:lnTo>
                  <a:pt x="1481" y="1235"/>
                </a:lnTo>
                <a:lnTo>
                  <a:pt x="1486" y="1237"/>
                </a:lnTo>
                <a:lnTo>
                  <a:pt x="1488" y="1239"/>
                </a:lnTo>
                <a:lnTo>
                  <a:pt x="1490" y="1241"/>
                </a:lnTo>
                <a:lnTo>
                  <a:pt x="1490" y="1241"/>
                </a:lnTo>
                <a:lnTo>
                  <a:pt x="1490" y="1243"/>
                </a:lnTo>
                <a:lnTo>
                  <a:pt x="1490" y="1243"/>
                </a:lnTo>
                <a:lnTo>
                  <a:pt x="1488" y="1245"/>
                </a:lnTo>
                <a:lnTo>
                  <a:pt x="1488" y="1248"/>
                </a:lnTo>
                <a:lnTo>
                  <a:pt x="1488" y="1248"/>
                </a:lnTo>
                <a:lnTo>
                  <a:pt x="1486" y="1250"/>
                </a:lnTo>
                <a:lnTo>
                  <a:pt x="1488" y="1250"/>
                </a:lnTo>
                <a:lnTo>
                  <a:pt x="1488" y="1252"/>
                </a:lnTo>
                <a:lnTo>
                  <a:pt x="1490" y="1252"/>
                </a:lnTo>
                <a:lnTo>
                  <a:pt x="1490" y="1250"/>
                </a:lnTo>
                <a:lnTo>
                  <a:pt x="1490" y="1245"/>
                </a:lnTo>
                <a:lnTo>
                  <a:pt x="1492" y="1243"/>
                </a:lnTo>
                <a:lnTo>
                  <a:pt x="1492" y="1241"/>
                </a:lnTo>
                <a:lnTo>
                  <a:pt x="1490" y="1241"/>
                </a:lnTo>
                <a:lnTo>
                  <a:pt x="1488" y="1239"/>
                </a:lnTo>
                <a:lnTo>
                  <a:pt x="1488" y="1239"/>
                </a:lnTo>
                <a:lnTo>
                  <a:pt x="1488" y="1239"/>
                </a:lnTo>
                <a:lnTo>
                  <a:pt x="1488" y="1239"/>
                </a:lnTo>
                <a:close/>
                <a:moveTo>
                  <a:pt x="1475" y="1273"/>
                </a:moveTo>
                <a:lnTo>
                  <a:pt x="1475" y="1273"/>
                </a:lnTo>
                <a:lnTo>
                  <a:pt x="1475" y="1273"/>
                </a:lnTo>
                <a:lnTo>
                  <a:pt x="1477" y="1275"/>
                </a:lnTo>
                <a:lnTo>
                  <a:pt x="1477" y="1275"/>
                </a:lnTo>
                <a:lnTo>
                  <a:pt x="1477" y="1275"/>
                </a:lnTo>
                <a:lnTo>
                  <a:pt x="1479" y="1275"/>
                </a:lnTo>
                <a:lnTo>
                  <a:pt x="1479" y="1275"/>
                </a:lnTo>
                <a:lnTo>
                  <a:pt x="1481" y="1273"/>
                </a:lnTo>
                <a:lnTo>
                  <a:pt x="1481" y="1273"/>
                </a:lnTo>
                <a:lnTo>
                  <a:pt x="1481" y="1271"/>
                </a:lnTo>
                <a:lnTo>
                  <a:pt x="1481" y="1269"/>
                </a:lnTo>
                <a:lnTo>
                  <a:pt x="1479" y="1269"/>
                </a:lnTo>
                <a:lnTo>
                  <a:pt x="1479" y="1266"/>
                </a:lnTo>
                <a:lnTo>
                  <a:pt x="1477" y="1264"/>
                </a:lnTo>
                <a:lnTo>
                  <a:pt x="1477" y="1264"/>
                </a:lnTo>
                <a:lnTo>
                  <a:pt x="1477" y="1262"/>
                </a:lnTo>
                <a:lnTo>
                  <a:pt x="1475" y="1262"/>
                </a:lnTo>
                <a:lnTo>
                  <a:pt x="1475" y="1262"/>
                </a:lnTo>
                <a:lnTo>
                  <a:pt x="1475" y="1264"/>
                </a:lnTo>
                <a:lnTo>
                  <a:pt x="1475" y="1266"/>
                </a:lnTo>
                <a:lnTo>
                  <a:pt x="1473" y="1269"/>
                </a:lnTo>
                <a:lnTo>
                  <a:pt x="1473" y="1269"/>
                </a:lnTo>
                <a:lnTo>
                  <a:pt x="1473" y="1269"/>
                </a:lnTo>
                <a:lnTo>
                  <a:pt x="1475" y="1271"/>
                </a:lnTo>
                <a:lnTo>
                  <a:pt x="1473" y="1271"/>
                </a:lnTo>
                <a:lnTo>
                  <a:pt x="1473" y="1271"/>
                </a:lnTo>
                <a:lnTo>
                  <a:pt x="1471" y="1271"/>
                </a:lnTo>
                <a:lnTo>
                  <a:pt x="1473" y="1273"/>
                </a:lnTo>
                <a:lnTo>
                  <a:pt x="1473" y="1273"/>
                </a:lnTo>
                <a:lnTo>
                  <a:pt x="1475" y="1273"/>
                </a:lnTo>
                <a:close/>
                <a:moveTo>
                  <a:pt x="1471" y="1302"/>
                </a:moveTo>
                <a:lnTo>
                  <a:pt x="1471" y="1302"/>
                </a:lnTo>
                <a:lnTo>
                  <a:pt x="1469" y="1302"/>
                </a:lnTo>
                <a:lnTo>
                  <a:pt x="1467" y="1302"/>
                </a:lnTo>
                <a:lnTo>
                  <a:pt x="1469" y="1302"/>
                </a:lnTo>
                <a:lnTo>
                  <a:pt x="1469" y="1302"/>
                </a:lnTo>
                <a:lnTo>
                  <a:pt x="1469" y="1304"/>
                </a:lnTo>
                <a:lnTo>
                  <a:pt x="1471" y="1304"/>
                </a:lnTo>
                <a:lnTo>
                  <a:pt x="1473" y="1304"/>
                </a:lnTo>
                <a:lnTo>
                  <a:pt x="1473" y="1304"/>
                </a:lnTo>
                <a:lnTo>
                  <a:pt x="1473" y="1304"/>
                </a:lnTo>
                <a:lnTo>
                  <a:pt x="1473" y="1302"/>
                </a:lnTo>
                <a:lnTo>
                  <a:pt x="1471" y="1302"/>
                </a:lnTo>
                <a:lnTo>
                  <a:pt x="1471" y="1302"/>
                </a:lnTo>
                <a:close/>
                <a:moveTo>
                  <a:pt x="1509" y="1105"/>
                </a:moveTo>
                <a:lnTo>
                  <a:pt x="1507" y="1105"/>
                </a:lnTo>
                <a:lnTo>
                  <a:pt x="1507" y="1105"/>
                </a:lnTo>
                <a:lnTo>
                  <a:pt x="1511" y="1105"/>
                </a:lnTo>
                <a:lnTo>
                  <a:pt x="1509" y="1105"/>
                </a:lnTo>
                <a:close/>
                <a:moveTo>
                  <a:pt x="1511" y="1271"/>
                </a:moveTo>
                <a:lnTo>
                  <a:pt x="1511" y="1271"/>
                </a:lnTo>
                <a:lnTo>
                  <a:pt x="1513" y="1273"/>
                </a:lnTo>
                <a:lnTo>
                  <a:pt x="1513" y="1273"/>
                </a:lnTo>
                <a:lnTo>
                  <a:pt x="1515" y="1275"/>
                </a:lnTo>
                <a:lnTo>
                  <a:pt x="1515" y="1277"/>
                </a:lnTo>
                <a:lnTo>
                  <a:pt x="1515" y="1277"/>
                </a:lnTo>
                <a:lnTo>
                  <a:pt x="1515" y="1277"/>
                </a:lnTo>
                <a:lnTo>
                  <a:pt x="1515" y="1277"/>
                </a:lnTo>
                <a:lnTo>
                  <a:pt x="1515" y="1277"/>
                </a:lnTo>
                <a:lnTo>
                  <a:pt x="1515" y="1277"/>
                </a:lnTo>
                <a:lnTo>
                  <a:pt x="1517" y="1277"/>
                </a:lnTo>
                <a:lnTo>
                  <a:pt x="1517" y="1277"/>
                </a:lnTo>
                <a:lnTo>
                  <a:pt x="1513" y="1273"/>
                </a:lnTo>
                <a:lnTo>
                  <a:pt x="1513" y="1273"/>
                </a:lnTo>
                <a:lnTo>
                  <a:pt x="1511" y="1271"/>
                </a:lnTo>
                <a:lnTo>
                  <a:pt x="1511" y="1269"/>
                </a:lnTo>
                <a:lnTo>
                  <a:pt x="1511" y="1269"/>
                </a:lnTo>
                <a:lnTo>
                  <a:pt x="1511" y="1271"/>
                </a:lnTo>
                <a:close/>
                <a:moveTo>
                  <a:pt x="1519" y="1292"/>
                </a:moveTo>
                <a:lnTo>
                  <a:pt x="1517" y="1294"/>
                </a:lnTo>
                <a:lnTo>
                  <a:pt x="1519" y="1294"/>
                </a:lnTo>
                <a:lnTo>
                  <a:pt x="1521" y="1294"/>
                </a:lnTo>
                <a:lnTo>
                  <a:pt x="1523" y="1298"/>
                </a:lnTo>
                <a:lnTo>
                  <a:pt x="1523" y="1296"/>
                </a:lnTo>
                <a:lnTo>
                  <a:pt x="1523" y="1296"/>
                </a:lnTo>
                <a:lnTo>
                  <a:pt x="1521" y="1294"/>
                </a:lnTo>
                <a:lnTo>
                  <a:pt x="1521" y="1294"/>
                </a:lnTo>
                <a:lnTo>
                  <a:pt x="1519" y="1289"/>
                </a:lnTo>
                <a:lnTo>
                  <a:pt x="1519" y="1289"/>
                </a:lnTo>
                <a:lnTo>
                  <a:pt x="1517" y="1287"/>
                </a:lnTo>
                <a:lnTo>
                  <a:pt x="1517" y="1285"/>
                </a:lnTo>
                <a:lnTo>
                  <a:pt x="1517" y="1285"/>
                </a:lnTo>
                <a:lnTo>
                  <a:pt x="1517" y="1287"/>
                </a:lnTo>
                <a:lnTo>
                  <a:pt x="1517" y="1287"/>
                </a:lnTo>
                <a:lnTo>
                  <a:pt x="1519" y="1289"/>
                </a:lnTo>
                <a:lnTo>
                  <a:pt x="1519" y="1292"/>
                </a:lnTo>
                <a:lnTo>
                  <a:pt x="1519" y="1292"/>
                </a:lnTo>
                <a:lnTo>
                  <a:pt x="1519" y="1292"/>
                </a:lnTo>
                <a:close/>
                <a:moveTo>
                  <a:pt x="1511" y="1092"/>
                </a:moveTo>
                <a:lnTo>
                  <a:pt x="1511" y="1092"/>
                </a:lnTo>
                <a:lnTo>
                  <a:pt x="1511" y="1095"/>
                </a:lnTo>
                <a:lnTo>
                  <a:pt x="1513" y="1095"/>
                </a:lnTo>
                <a:lnTo>
                  <a:pt x="1513" y="1092"/>
                </a:lnTo>
                <a:lnTo>
                  <a:pt x="1511" y="1092"/>
                </a:lnTo>
                <a:close/>
                <a:moveTo>
                  <a:pt x="1517" y="1057"/>
                </a:moveTo>
                <a:lnTo>
                  <a:pt x="1515" y="1061"/>
                </a:lnTo>
                <a:lnTo>
                  <a:pt x="1517" y="1061"/>
                </a:lnTo>
                <a:lnTo>
                  <a:pt x="1519" y="1057"/>
                </a:lnTo>
                <a:lnTo>
                  <a:pt x="1519" y="1055"/>
                </a:lnTo>
                <a:lnTo>
                  <a:pt x="1519" y="1053"/>
                </a:lnTo>
                <a:lnTo>
                  <a:pt x="1519" y="1055"/>
                </a:lnTo>
                <a:lnTo>
                  <a:pt x="1517" y="1057"/>
                </a:lnTo>
                <a:close/>
                <a:moveTo>
                  <a:pt x="1504" y="1109"/>
                </a:moveTo>
                <a:lnTo>
                  <a:pt x="1502" y="1109"/>
                </a:lnTo>
                <a:lnTo>
                  <a:pt x="1500" y="1111"/>
                </a:lnTo>
                <a:lnTo>
                  <a:pt x="1498" y="1113"/>
                </a:lnTo>
                <a:lnTo>
                  <a:pt x="1500" y="1113"/>
                </a:lnTo>
                <a:lnTo>
                  <a:pt x="1502" y="1111"/>
                </a:lnTo>
                <a:lnTo>
                  <a:pt x="1504" y="1109"/>
                </a:lnTo>
                <a:close/>
                <a:moveTo>
                  <a:pt x="1513" y="1103"/>
                </a:moveTo>
                <a:lnTo>
                  <a:pt x="1511" y="1103"/>
                </a:lnTo>
                <a:lnTo>
                  <a:pt x="1511" y="1105"/>
                </a:lnTo>
                <a:lnTo>
                  <a:pt x="1513" y="1103"/>
                </a:lnTo>
                <a:lnTo>
                  <a:pt x="1513" y="1103"/>
                </a:lnTo>
                <a:lnTo>
                  <a:pt x="1515" y="1101"/>
                </a:lnTo>
                <a:lnTo>
                  <a:pt x="1515" y="1099"/>
                </a:lnTo>
                <a:lnTo>
                  <a:pt x="1515" y="1097"/>
                </a:lnTo>
                <a:lnTo>
                  <a:pt x="1515" y="1095"/>
                </a:lnTo>
                <a:lnTo>
                  <a:pt x="1513" y="1095"/>
                </a:lnTo>
                <a:lnTo>
                  <a:pt x="1515" y="1099"/>
                </a:lnTo>
                <a:lnTo>
                  <a:pt x="1515" y="1099"/>
                </a:lnTo>
                <a:lnTo>
                  <a:pt x="1513" y="1103"/>
                </a:lnTo>
                <a:close/>
                <a:moveTo>
                  <a:pt x="1498" y="1113"/>
                </a:moveTo>
                <a:lnTo>
                  <a:pt x="1498" y="1113"/>
                </a:lnTo>
                <a:lnTo>
                  <a:pt x="1498" y="1113"/>
                </a:lnTo>
                <a:lnTo>
                  <a:pt x="1496" y="1111"/>
                </a:lnTo>
                <a:lnTo>
                  <a:pt x="1496" y="1113"/>
                </a:lnTo>
                <a:lnTo>
                  <a:pt x="1498" y="1113"/>
                </a:lnTo>
                <a:lnTo>
                  <a:pt x="1498" y="1113"/>
                </a:lnTo>
                <a:close/>
                <a:moveTo>
                  <a:pt x="1530" y="1279"/>
                </a:moveTo>
                <a:lnTo>
                  <a:pt x="1530" y="1279"/>
                </a:lnTo>
                <a:lnTo>
                  <a:pt x="1530" y="1279"/>
                </a:lnTo>
                <a:lnTo>
                  <a:pt x="1527" y="1279"/>
                </a:lnTo>
                <a:lnTo>
                  <a:pt x="1527" y="1281"/>
                </a:lnTo>
                <a:lnTo>
                  <a:pt x="1527" y="1281"/>
                </a:lnTo>
                <a:lnTo>
                  <a:pt x="1530" y="1279"/>
                </a:lnTo>
                <a:close/>
                <a:moveTo>
                  <a:pt x="1458" y="1300"/>
                </a:moveTo>
                <a:lnTo>
                  <a:pt x="1458" y="1300"/>
                </a:lnTo>
                <a:lnTo>
                  <a:pt x="1458" y="1300"/>
                </a:lnTo>
                <a:lnTo>
                  <a:pt x="1454" y="1298"/>
                </a:lnTo>
                <a:lnTo>
                  <a:pt x="1454" y="1298"/>
                </a:lnTo>
                <a:lnTo>
                  <a:pt x="1454" y="1298"/>
                </a:lnTo>
                <a:lnTo>
                  <a:pt x="1456" y="1300"/>
                </a:lnTo>
                <a:lnTo>
                  <a:pt x="1458" y="1300"/>
                </a:lnTo>
                <a:close/>
                <a:moveTo>
                  <a:pt x="1479" y="1310"/>
                </a:moveTo>
                <a:lnTo>
                  <a:pt x="1481" y="1310"/>
                </a:lnTo>
                <a:lnTo>
                  <a:pt x="1481" y="1310"/>
                </a:lnTo>
                <a:lnTo>
                  <a:pt x="1481" y="1310"/>
                </a:lnTo>
                <a:lnTo>
                  <a:pt x="1483" y="1310"/>
                </a:lnTo>
                <a:lnTo>
                  <a:pt x="1483" y="1310"/>
                </a:lnTo>
                <a:lnTo>
                  <a:pt x="1483" y="1310"/>
                </a:lnTo>
                <a:lnTo>
                  <a:pt x="1481" y="1308"/>
                </a:lnTo>
                <a:lnTo>
                  <a:pt x="1479" y="1308"/>
                </a:lnTo>
                <a:lnTo>
                  <a:pt x="1479" y="1308"/>
                </a:lnTo>
                <a:lnTo>
                  <a:pt x="1479" y="1310"/>
                </a:lnTo>
                <a:lnTo>
                  <a:pt x="1479" y="1310"/>
                </a:lnTo>
                <a:close/>
                <a:moveTo>
                  <a:pt x="1595" y="1451"/>
                </a:moveTo>
                <a:lnTo>
                  <a:pt x="1595" y="1449"/>
                </a:lnTo>
                <a:lnTo>
                  <a:pt x="1592" y="1449"/>
                </a:lnTo>
                <a:lnTo>
                  <a:pt x="1592" y="1449"/>
                </a:lnTo>
                <a:lnTo>
                  <a:pt x="1592" y="1451"/>
                </a:lnTo>
                <a:lnTo>
                  <a:pt x="1595" y="1451"/>
                </a:lnTo>
                <a:lnTo>
                  <a:pt x="1595" y="1451"/>
                </a:lnTo>
                <a:lnTo>
                  <a:pt x="1595" y="1451"/>
                </a:lnTo>
                <a:lnTo>
                  <a:pt x="1595" y="1451"/>
                </a:lnTo>
                <a:lnTo>
                  <a:pt x="1595" y="1451"/>
                </a:lnTo>
                <a:close/>
                <a:moveTo>
                  <a:pt x="1496" y="1371"/>
                </a:moveTo>
                <a:lnTo>
                  <a:pt x="1498" y="1371"/>
                </a:lnTo>
                <a:lnTo>
                  <a:pt x="1498" y="1371"/>
                </a:lnTo>
                <a:lnTo>
                  <a:pt x="1500" y="1371"/>
                </a:lnTo>
                <a:lnTo>
                  <a:pt x="1502" y="1371"/>
                </a:lnTo>
                <a:lnTo>
                  <a:pt x="1504" y="1371"/>
                </a:lnTo>
                <a:lnTo>
                  <a:pt x="1502" y="1371"/>
                </a:lnTo>
                <a:lnTo>
                  <a:pt x="1502" y="1367"/>
                </a:lnTo>
                <a:lnTo>
                  <a:pt x="1496" y="1367"/>
                </a:lnTo>
                <a:lnTo>
                  <a:pt x="1496" y="1365"/>
                </a:lnTo>
                <a:lnTo>
                  <a:pt x="1494" y="1365"/>
                </a:lnTo>
                <a:lnTo>
                  <a:pt x="1492" y="1365"/>
                </a:lnTo>
                <a:lnTo>
                  <a:pt x="1492" y="1365"/>
                </a:lnTo>
                <a:lnTo>
                  <a:pt x="1490" y="1363"/>
                </a:lnTo>
                <a:lnTo>
                  <a:pt x="1488" y="1363"/>
                </a:lnTo>
                <a:lnTo>
                  <a:pt x="1488" y="1363"/>
                </a:lnTo>
                <a:lnTo>
                  <a:pt x="1486" y="1363"/>
                </a:lnTo>
                <a:lnTo>
                  <a:pt x="1479" y="1363"/>
                </a:lnTo>
                <a:lnTo>
                  <a:pt x="1479" y="1363"/>
                </a:lnTo>
                <a:lnTo>
                  <a:pt x="1477" y="1363"/>
                </a:lnTo>
                <a:lnTo>
                  <a:pt x="1477" y="1363"/>
                </a:lnTo>
                <a:lnTo>
                  <a:pt x="1475" y="1363"/>
                </a:lnTo>
                <a:lnTo>
                  <a:pt x="1473" y="1363"/>
                </a:lnTo>
                <a:lnTo>
                  <a:pt x="1473" y="1365"/>
                </a:lnTo>
                <a:lnTo>
                  <a:pt x="1473" y="1365"/>
                </a:lnTo>
                <a:lnTo>
                  <a:pt x="1473" y="1367"/>
                </a:lnTo>
                <a:lnTo>
                  <a:pt x="1477" y="1367"/>
                </a:lnTo>
                <a:lnTo>
                  <a:pt x="1477" y="1367"/>
                </a:lnTo>
                <a:lnTo>
                  <a:pt x="1477" y="1369"/>
                </a:lnTo>
                <a:lnTo>
                  <a:pt x="1479" y="1369"/>
                </a:lnTo>
                <a:lnTo>
                  <a:pt x="1479" y="1369"/>
                </a:lnTo>
                <a:lnTo>
                  <a:pt x="1481" y="1371"/>
                </a:lnTo>
                <a:lnTo>
                  <a:pt x="1483" y="1371"/>
                </a:lnTo>
                <a:lnTo>
                  <a:pt x="1486" y="1371"/>
                </a:lnTo>
                <a:lnTo>
                  <a:pt x="1488" y="1373"/>
                </a:lnTo>
                <a:lnTo>
                  <a:pt x="1488" y="1373"/>
                </a:lnTo>
                <a:lnTo>
                  <a:pt x="1490" y="1373"/>
                </a:lnTo>
                <a:lnTo>
                  <a:pt x="1490" y="1371"/>
                </a:lnTo>
                <a:lnTo>
                  <a:pt x="1490" y="1371"/>
                </a:lnTo>
                <a:lnTo>
                  <a:pt x="1492" y="1371"/>
                </a:lnTo>
                <a:lnTo>
                  <a:pt x="1492" y="1371"/>
                </a:lnTo>
                <a:lnTo>
                  <a:pt x="1494" y="1371"/>
                </a:lnTo>
                <a:lnTo>
                  <a:pt x="1494" y="1371"/>
                </a:lnTo>
                <a:lnTo>
                  <a:pt x="1494" y="1371"/>
                </a:lnTo>
                <a:lnTo>
                  <a:pt x="1496" y="1371"/>
                </a:lnTo>
                <a:lnTo>
                  <a:pt x="1496" y="1371"/>
                </a:lnTo>
                <a:lnTo>
                  <a:pt x="1496" y="1371"/>
                </a:lnTo>
                <a:lnTo>
                  <a:pt x="1496" y="1371"/>
                </a:lnTo>
                <a:close/>
                <a:moveTo>
                  <a:pt x="1404" y="1317"/>
                </a:moveTo>
                <a:lnTo>
                  <a:pt x="1404" y="1317"/>
                </a:lnTo>
                <a:lnTo>
                  <a:pt x="1402" y="1317"/>
                </a:lnTo>
                <a:lnTo>
                  <a:pt x="1402" y="1317"/>
                </a:lnTo>
                <a:lnTo>
                  <a:pt x="1404" y="1317"/>
                </a:lnTo>
                <a:lnTo>
                  <a:pt x="1404" y="1319"/>
                </a:lnTo>
                <a:lnTo>
                  <a:pt x="1406" y="1319"/>
                </a:lnTo>
                <a:lnTo>
                  <a:pt x="1408" y="1319"/>
                </a:lnTo>
                <a:lnTo>
                  <a:pt x="1410" y="1317"/>
                </a:lnTo>
                <a:lnTo>
                  <a:pt x="1412" y="1317"/>
                </a:lnTo>
                <a:lnTo>
                  <a:pt x="1412" y="1317"/>
                </a:lnTo>
                <a:lnTo>
                  <a:pt x="1410" y="1315"/>
                </a:lnTo>
                <a:lnTo>
                  <a:pt x="1410" y="1313"/>
                </a:lnTo>
                <a:lnTo>
                  <a:pt x="1410" y="1313"/>
                </a:lnTo>
                <a:lnTo>
                  <a:pt x="1408" y="1313"/>
                </a:lnTo>
                <a:lnTo>
                  <a:pt x="1406" y="1310"/>
                </a:lnTo>
                <a:lnTo>
                  <a:pt x="1404" y="1313"/>
                </a:lnTo>
                <a:lnTo>
                  <a:pt x="1404" y="1313"/>
                </a:lnTo>
                <a:lnTo>
                  <a:pt x="1406" y="1317"/>
                </a:lnTo>
                <a:lnTo>
                  <a:pt x="1406" y="1317"/>
                </a:lnTo>
                <a:lnTo>
                  <a:pt x="1404" y="1317"/>
                </a:lnTo>
                <a:close/>
                <a:moveTo>
                  <a:pt x="1414" y="1495"/>
                </a:moveTo>
                <a:lnTo>
                  <a:pt x="1416" y="1497"/>
                </a:lnTo>
                <a:lnTo>
                  <a:pt x="1416" y="1497"/>
                </a:lnTo>
                <a:lnTo>
                  <a:pt x="1416" y="1495"/>
                </a:lnTo>
                <a:lnTo>
                  <a:pt x="1416" y="1495"/>
                </a:lnTo>
                <a:lnTo>
                  <a:pt x="1414" y="1495"/>
                </a:lnTo>
                <a:close/>
                <a:moveTo>
                  <a:pt x="1431" y="1350"/>
                </a:moveTo>
                <a:lnTo>
                  <a:pt x="1429" y="1350"/>
                </a:lnTo>
                <a:lnTo>
                  <a:pt x="1429" y="1350"/>
                </a:lnTo>
                <a:lnTo>
                  <a:pt x="1429" y="1350"/>
                </a:lnTo>
                <a:lnTo>
                  <a:pt x="1429" y="1350"/>
                </a:lnTo>
                <a:lnTo>
                  <a:pt x="1429" y="1350"/>
                </a:lnTo>
                <a:lnTo>
                  <a:pt x="1429" y="1350"/>
                </a:lnTo>
                <a:lnTo>
                  <a:pt x="1429" y="1350"/>
                </a:lnTo>
                <a:lnTo>
                  <a:pt x="1431" y="1350"/>
                </a:lnTo>
                <a:lnTo>
                  <a:pt x="1431" y="1350"/>
                </a:lnTo>
                <a:lnTo>
                  <a:pt x="1433" y="1350"/>
                </a:lnTo>
                <a:lnTo>
                  <a:pt x="1433" y="1350"/>
                </a:lnTo>
                <a:lnTo>
                  <a:pt x="1431" y="1350"/>
                </a:lnTo>
                <a:close/>
                <a:moveTo>
                  <a:pt x="1519" y="1342"/>
                </a:moveTo>
                <a:lnTo>
                  <a:pt x="1521" y="1342"/>
                </a:lnTo>
                <a:lnTo>
                  <a:pt x="1521" y="1342"/>
                </a:lnTo>
                <a:lnTo>
                  <a:pt x="1523" y="1340"/>
                </a:lnTo>
                <a:lnTo>
                  <a:pt x="1527" y="1340"/>
                </a:lnTo>
                <a:lnTo>
                  <a:pt x="1530" y="1340"/>
                </a:lnTo>
                <a:lnTo>
                  <a:pt x="1532" y="1340"/>
                </a:lnTo>
                <a:lnTo>
                  <a:pt x="1532" y="1338"/>
                </a:lnTo>
                <a:lnTo>
                  <a:pt x="1534" y="1338"/>
                </a:lnTo>
                <a:lnTo>
                  <a:pt x="1534" y="1338"/>
                </a:lnTo>
                <a:lnTo>
                  <a:pt x="1534" y="1336"/>
                </a:lnTo>
                <a:lnTo>
                  <a:pt x="1534" y="1336"/>
                </a:lnTo>
                <a:lnTo>
                  <a:pt x="1532" y="1336"/>
                </a:lnTo>
                <a:lnTo>
                  <a:pt x="1532" y="1336"/>
                </a:lnTo>
                <a:lnTo>
                  <a:pt x="1530" y="1336"/>
                </a:lnTo>
                <a:lnTo>
                  <a:pt x="1527" y="1334"/>
                </a:lnTo>
                <a:lnTo>
                  <a:pt x="1525" y="1331"/>
                </a:lnTo>
                <a:lnTo>
                  <a:pt x="1525" y="1331"/>
                </a:lnTo>
                <a:lnTo>
                  <a:pt x="1523" y="1331"/>
                </a:lnTo>
                <a:lnTo>
                  <a:pt x="1521" y="1329"/>
                </a:lnTo>
                <a:lnTo>
                  <a:pt x="1519" y="1329"/>
                </a:lnTo>
                <a:lnTo>
                  <a:pt x="1517" y="1329"/>
                </a:lnTo>
                <a:lnTo>
                  <a:pt x="1513" y="1329"/>
                </a:lnTo>
                <a:lnTo>
                  <a:pt x="1513" y="1329"/>
                </a:lnTo>
                <a:lnTo>
                  <a:pt x="1511" y="1329"/>
                </a:lnTo>
                <a:lnTo>
                  <a:pt x="1511" y="1329"/>
                </a:lnTo>
                <a:lnTo>
                  <a:pt x="1511" y="1329"/>
                </a:lnTo>
                <a:lnTo>
                  <a:pt x="1511" y="1327"/>
                </a:lnTo>
                <a:lnTo>
                  <a:pt x="1513" y="1327"/>
                </a:lnTo>
                <a:lnTo>
                  <a:pt x="1511" y="1327"/>
                </a:lnTo>
                <a:lnTo>
                  <a:pt x="1513" y="1325"/>
                </a:lnTo>
                <a:lnTo>
                  <a:pt x="1513" y="1325"/>
                </a:lnTo>
                <a:lnTo>
                  <a:pt x="1513" y="1325"/>
                </a:lnTo>
                <a:lnTo>
                  <a:pt x="1511" y="1323"/>
                </a:lnTo>
                <a:lnTo>
                  <a:pt x="1509" y="1323"/>
                </a:lnTo>
                <a:lnTo>
                  <a:pt x="1507" y="1323"/>
                </a:lnTo>
                <a:lnTo>
                  <a:pt x="1502" y="1321"/>
                </a:lnTo>
                <a:lnTo>
                  <a:pt x="1500" y="1321"/>
                </a:lnTo>
                <a:lnTo>
                  <a:pt x="1498" y="1321"/>
                </a:lnTo>
                <a:lnTo>
                  <a:pt x="1498" y="1321"/>
                </a:lnTo>
                <a:lnTo>
                  <a:pt x="1496" y="1321"/>
                </a:lnTo>
                <a:lnTo>
                  <a:pt x="1496" y="1321"/>
                </a:lnTo>
                <a:lnTo>
                  <a:pt x="1496" y="1319"/>
                </a:lnTo>
                <a:lnTo>
                  <a:pt x="1494" y="1321"/>
                </a:lnTo>
                <a:lnTo>
                  <a:pt x="1494" y="1319"/>
                </a:lnTo>
                <a:lnTo>
                  <a:pt x="1494" y="1319"/>
                </a:lnTo>
                <a:lnTo>
                  <a:pt x="1494" y="1319"/>
                </a:lnTo>
                <a:lnTo>
                  <a:pt x="1490" y="1317"/>
                </a:lnTo>
                <a:lnTo>
                  <a:pt x="1490" y="1317"/>
                </a:lnTo>
                <a:lnTo>
                  <a:pt x="1490" y="1319"/>
                </a:lnTo>
                <a:lnTo>
                  <a:pt x="1488" y="1319"/>
                </a:lnTo>
                <a:lnTo>
                  <a:pt x="1488" y="1317"/>
                </a:lnTo>
                <a:lnTo>
                  <a:pt x="1488" y="1317"/>
                </a:lnTo>
                <a:lnTo>
                  <a:pt x="1488" y="1317"/>
                </a:lnTo>
                <a:lnTo>
                  <a:pt x="1490" y="1317"/>
                </a:lnTo>
                <a:lnTo>
                  <a:pt x="1490" y="1315"/>
                </a:lnTo>
                <a:lnTo>
                  <a:pt x="1490" y="1315"/>
                </a:lnTo>
                <a:lnTo>
                  <a:pt x="1488" y="1315"/>
                </a:lnTo>
                <a:lnTo>
                  <a:pt x="1488" y="1315"/>
                </a:lnTo>
                <a:lnTo>
                  <a:pt x="1486" y="1313"/>
                </a:lnTo>
                <a:lnTo>
                  <a:pt x="1483" y="1313"/>
                </a:lnTo>
                <a:lnTo>
                  <a:pt x="1483" y="1313"/>
                </a:lnTo>
                <a:lnTo>
                  <a:pt x="1486" y="1313"/>
                </a:lnTo>
                <a:lnTo>
                  <a:pt x="1486" y="1313"/>
                </a:lnTo>
                <a:lnTo>
                  <a:pt x="1483" y="1315"/>
                </a:lnTo>
                <a:lnTo>
                  <a:pt x="1483" y="1313"/>
                </a:lnTo>
                <a:lnTo>
                  <a:pt x="1479" y="1313"/>
                </a:lnTo>
                <a:lnTo>
                  <a:pt x="1477" y="1310"/>
                </a:lnTo>
                <a:lnTo>
                  <a:pt x="1475" y="1308"/>
                </a:lnTo>
                <a:lnTo>
                  <a:pt x="1467" y="1304"/>
                </a:lnTo>
                <a:lnTo>
                  <a:pt x="1467" y="1304"/>
                </a:lnTo>
                <a:lnTo>
                  <a:pt x="1467" y="1304"/>
                </a:lnTo>
                <a:lnTo>
                  <a:pt x="1465" y="1304"/>
                </a:lnTo>
                <a:lnTo>
                  <a:pt x="1465" y="1304"/>
                </a:lnTo>
                <a:lnTo>
                  <a:pt x="1460" y="1304"/>
                </a:lnTo>
                <a:lnTo>
                  <a:pt x="1458" y="1304"/>
                </a:lnTo>
                <a:lnTo>
                  <a:pt x="1458" y="1304"/>
                </a:lnTo>
                <a:lnTo>
                  <a:pt x="1456" y="1302"/>
                </a:lnTo>
                <a:lnTo>
                  <a:pt x="1456" y="1302"/>
                </a:lnTo>
                <a:lnTo>
                  <a:pt x="1454" y="1300"/>
                </a:lnTo>
                <a:lnTo>
                  <a:pt x="1450" y="1298"/>
                </a:lnTo>
                <a:lnTo>
                  <a:pt x="1452" y="1298"/>
                </a:lnTo>
                <a:lnTo>
                  <a:pt x="1450" y="1298"/>
                </a:lnTo>
                <a:lnTo>
                  <a:pt x="1450" y="1298"/>
                </a:lnTo>
                <a:lnTo>
                  <a:pt x="1448" y="1296"/>
                </a:lnTo>
                <a:lnTo>
                  <a:pt x="1446" y="1296"/>
                </a:lnTo>
                <a:lnTo>
                  <a:pt x="1446" y="1296"/>
                </a:lnTo>
                <a:lnTo>
                  <a:pt x="1444" y="1296"/>
                </a:lnTo>
                <a:lnTo>
                  <a:pt x="1442" y="1296"/>
                </a:lnTo>
                <a:lnTo>
                  <a:pt x="1442" y="1296"/>
                </a:lnTo>
                <a:lnTo>
                  <a:pt x="1439" y="1294"/>
                </a:lnTo>
                <a:lnTo>
                  <a:pt x="1439" y="1294"/>
                </a:lnTo>
                <a:lnTo>
                  <a:pt x="1433" y="1294"/>
                </a:lnTo>
                <a:lnTo>
                  <a:pt x="1433" y="1294"/>
                </a:lnTo>
                <a:lnTo>
                  <a:pt x="1431" y="1294"/>
                </a:lnTo>
                <a:lnTo>
                  <a:pt x="1431" y="1294"/>
                </a:lnTo>
                <a:lnTo>
                  <a:pt x="1431" y="1294"/>
                </a:lnTo>
                <a:lnTo>
                  <a:pt x="1429" y="1294"/>
                </a:lnTo>
                <a:lnTo>
                  <a:pt x="1427" y="1294"/>
                </a:lnTo>
                <a:lnTo>
                  <a:pt x="1423" y="1294"/>
                </a:lnTo>
                <a:lnTo>
                  <a:pt x="1419" y="1292"/>
                </a:lnTo>
                <a:lnTo>
                  <a:pt x="1414" y="1294"/>
                </a:lnTo>
                <a:lnTo>
                  <a:pt x="1412" y="1294"/>
                </a:lnTo>
                <a:lnTo>
                  <a:pt x="1410" y="1294"/>
                </a:lnTo>
                <a:lnTo>
                  <a:pt x="1402" y="1296"/>
                </a:lnTo>
                <a:lnTo>
                  <a:pt x="1402" y="1296"/>
                </a:lnTo>
                <a:lnTo>
                  <a:pt x="1389" y="1300"/>
                </a:lnTo>
                <a:lnTo>
                  <a:pt x="1389" y="1300"/>
                </a:lnTo>
                <a:lnTo>
                  <a:pt x="1387" y="1302"/>
                </a:lnTo>
                <a:lnTo>
                  <a:pt x="1385" y="1304"/>
                </a:lnTo>
                <a:lnTo>
                  <a:pt x="1385" y="1306"/>
                </a:lnTo>
                <a:lnTo>
                  <a:pt x="1387" y="1308"/>
                </a:lnTo>
                <a:lnTo>
                  <a:pt x="1385" y="1310"/>
                </a:lnTo>
                <a:lnTo>
                  <a:pt x="1385" y="1310"/>
                </a:lnTo>
                <a:lnTo>
                  <a:pt x="1383" y="1310"/>
                </a:lnTo>
                <a:lnTo>
                  <a:pt x="1383" y="1310"/>
                </a:lnTo>
                <a:lnTo>
                  <a:pt x="1379" y="1313"/>
                </a:lnTo>
                <a:lnTo>
                  <a:pt x="1379" y="1313"/>
                </a:lnTo>
                <a:lnTo>
                  <a:pt x="1379" y="1313"/>
                </a:lnTo>
                <a:lnTo>
                  <a:pt x="1379" y="1313"/>
                </a:lnTo>
                <a:lnTo>
                  <a:pt x="1381" y="1313"/>
                </a:lnTo>
                <a:lnTo>
                  <a:pt x="1381" y="1310"/>
                </a:lnTo>
                <a:lnTo>
                  <a:pt x="1383" y="1310"/>
                </a:lnTo>
                <a:lnTo>
                  <a:pt x="1383" y="1310"/>
                </a:lnTo>
                <a:lnTo>
                  <a:pt x="1383" y="1313"/>
                </a:lnTo>
                <a:lnTo>
                  <a:pt x="1383" y="1315"/>
                </a:lnTo>
                <a:lnTo>
                  <a:pt x="1385" y="1313"/>
                </a:lnTo>
                <a:lnTo>
                  <a:pt x="1387" y="1313"/>
                </a:lnTo>
                <a:lnTo>
                  <a:pt x="1389" y="1310"/>
                </a:lnTo>
                <a:lnTo>
                  <a:pt x="1391" y="1310"/>
                </a:lnTo>
                <a:lnTo>
                  <a:pt x="1391" y="1310"/>
                </a:lnTo>
                <a:lnTo>
                  <a:pt x="1391" y="1308"/>
                </a:lnTo>
                <a:lnTo>
                  <a:pt x="1391" y="1308"/>
                </a:lnTo>
                <a:lnTo>
                  <a:pt x="1391" y="1308"/>
                </a:lnTo>
                <a:lnTo>
                  <a:pt x="1395" y="1308"/>
                </a:lnTo>
                <a:lnTo>
                  <a:pt x="1395" y="1308"/>
                </a:lnTo>
                <a:lnTo>
                  <a:pt x="1398" y="1306"/>
                </a:lnTo>
                <a:lnTo>
                  <a:pt x="1398" y="1306"/>
                </a:lnTo>
                <a:lnTo>
                  <a:pt x="1398" y="1308"/>
                </a:lnTo>
                <a:lnTo>
                  <a:pt x="1400" y="1306"/>
                </a:lnTo>
                <a:lnTo>
                  <a:pt x="1402" y="1306"/>
                </a:lnTo>
                <a:lnTo>
                  <a:pt x="1402" y="1304"/>
                </a:lnTo>
                <a:lnTo>
                  <a:pt x="1404" y="1304"/>
                </a:lnTo>
                <a:lnTo>
                  <a:pt x="1404" y="1304"/>
                </a:lnTo>
                <a:lnTo>
                  <a:pt x="1406" y="1302"/>
                </a:lnTo>
                <a:lnTo>
                  <a:pt x="1408" y="1302"/>
                </a:lnTo>
                <a:lnTo>
                  <a:pt x="1408" y="1300"/>
                </a:lnTo>
                <a:lnTo>
                  <a:pt x="1408" y="1300"/>
                </a:lnTo>
                <a:lnTo>
                  <a:pt x="1421" y="1300"/>
                </a:lnTo>
                <a:lnTo>
                  <a:pt x="1423" y="1300"/>
                </a:lnTo>
                <a:lnTo>
                  <a:pt x="1423" y="1300"/>
                </a:lnTo>
                <a:lnTo>
                  <a:pt x="1423" y="1300"/>
                </a:lnTo>
                <a:lnTo>
                  <a:pt x="1425" y="1302"/>
                </a:lnTo>
                <a:lnTo>
                  <a:pt x="1425" y="1302"/>
                </a:lnTo>
                <a:lnTo>
                  <a:pt x="1425" y="1302"/>
                </a:lnTo>
                <a:lnTo>
                  <a:pt x="1423" y="1304"/>
                </a:lnTo>
                <a:lnTo>
                  <a:pt x="1421" y="1304"/>
                </a:lnTo>
                <a:lnTo>
                  <a:pt x="1419" y="1304"/>
                </a:lnTo>
                <a:lnTo>
                  <a:pt x="1421" y="1306"/>
                </a:lnTo>
                <a:lnTo>
                  <a:pt x="1423" y="1306"/>
                </a:lnTo>
                <a:lnTo>
                  <a:pt x="1423" y="1306"/>
                </a:lnTo>
                <a:lnTo>
                  <a:pt x="1427" y="1308"/>
                </a:lnTo>
                <a:lnTo>
                  <a:pt x="1429" y="1308"/>
                </a:lnTo>
                <a:lnTo>
                  <a:pt x="1431" y="1308"/>
                </a:lnTo>
                <a:lnTo>
                  <a:pt x="1431" y="1308"/>
                </a:lnTo>
                <a:lnTo>
                  <a:pt x="1431" y="1306"/>
                </a:lnTo>
                <a:lnTo>
                  <a:pt x="1431" y="1306"/>
                </a:lnTo>
                <a:lnTo>
                  <a:pt x="1433" y="1306"/>
                </a:lnTo>
                <a:lnTo>
                  <a:pt x="1433" y="1308"/>
                </a:lnTo>
                <a:lnTo>
                  <a:pt x="1433" y="1308"/>
                </a:lnTo>
                <a:lnTo>
                  <a:pt x="1433" y="1308"/>
                </a:lnTo>
                <a:lnTo>
                  <a:pt x="1435" y="1310"/>
                </a:lnTo>
                <a:lnTo>
                  <a:pt x="1442" y="1308"/>
                </a:lnTo>
                <a:lnTo>
                  <a:pt x="1442" y="1308"/>
                </a:lnTo>
                <a:lnTo>
                  <a:pt x="1442" y="1308"/>
                </a:lnTo>
                <a:lnTo>
                  <a:pt x="1444" y="1310"/>
                </a:lnTo>
                <a:lnTo>
                  <a:pt x="1444" y="1310"/>
                </a:lnTo>
                <a:lnTo>
                  <a:pt x="1446" y="1313"/>
                </a:lnTo>
                <a:lnTo>
                  <a:pt x="1446" y="1313"/>
                </a:lnTo>
                <a:lnTo>
                  <a:pt x="1450" y="1315"/>
                </a:lnTo>
                <a:lnTo>
                  <a:pt x="1458" y="1317"/>
                </a:lnTo>
                <a:lnTo>
                  <a:pt x="1458" y="1317"/>
                </a:lnTo>
                <a:lnTo>
                  <a:pt x="1460" y="1317"/>
                </a:lnTo>
                <a:lnTo>
                  <a:pt x="1467" y="1317"/>
                </a:lnTo>
                <a:lnTo>
                  <a:pt x="1467" y="1317"/>
                </a:lnTo>
                <a:lnTo>
                  <a:pt x="1469" y="1317"/>
                </a:lnTo>
                <a:lnTo>
                  <a:pt x="1469" y="1319"/>
                </a:lnTo>
                <a:lnTo>
                  <a:pt x="1471" y="1321"/>
                </a:lnTo>
                <a:lnTo>
                  <a:pt x="1471" y="1325"/>
                </a:lnTo>
                <a:lnTo>
                  <a:pt x="1471" y="1325"/>
                </a:lnTo>
                <a:lnTo>
                  <a:pt x="1471" y="1325"/>
                </a:lnTo>
                <a:lnTo>
                  <a:pt x="1473" y="1327"/>
                </a:lnTo>
                <a:lnTo>
                  <a:pt x="1475" y="1329"/>
                </a:lnTo>
                <a:lnTo>
                  <a:pt x="1477" y="1329"/>
                </a:lnTo>
                <a:lnTo>
                  <a:pt x="1479" y="1329"/>
                </a:lnTo>
                <a:lnTo>
                  <a:pt x="1483" y="1329"/>
                </a:lnTo>
                <a:lnTo>
                  <a:pt x="1486" y="1329"/>
                </a:lnTo>
                <a:lnTo>
                  <a:pt x="1488" y="1329"/>
                </a:lnTo>
                <a:lnTo>
                  <a:pt x="1490" y="1331"/>
                </a:lnTo>
                <a:lnTo>
                  <a:pt x="1490" y="1331"/>
                </a:lnTo>
                <a:lnTo>
                  <a:pt x="1490" y="1331"/>
                </a:lnTo>
                <a:lnTo>
                  <a:pt x="1490" y="1334"/>
                </a:lnTo>
                <a:lnTo>
                  <a:pt x="1492" y="1334"/>
                </a:lnTo>
                <a:lnTo>
                  <a:pt x="1490" y="1334"/>
                </a:lnTo>
                <a:lnTo>
                  <a:pt x="1490" y="1336"/>
                </a:lnTo>
                <a:lnTo>
                  <a:pt x="1490" y="1336"/>
                </a:lnTo>
                <a:lnTo>
                  <a:pt x="1483" y="1340"/>
                </a:lnTo>
                <a:lnTo>
                  <a:pt x="1481" y="1342"/>
                </a:lnTo>
                <a:lnTo>
                  <a:pt x="1486" y="1342"/>
                </a:lnTo>
                <a:lnTo>
                  <a:pt x="1490" y="1342"/>
                </a:lnTo>
                <a:lnTo>
                  <a:pt x="1492" y="1342"/>
                </a:lnTo>
                <a:lnTo>
                  <a:pt x="1494" y="1342"/>
                </a:lnTo>
                <a:lnTo>
                  <a:pt x="1496" y="1342"/>
                </a:lnTo>
                <a:lnTo>
                  <a:pt x="1500" y="1342"/>
                </a:lnTo>
                <a:lnTo>
                  <a:pt x="1502" y="1340"/>
                </a:lnTo>
                <a:lnTo>
                  <a:pt x="1504" y="1340"/>
                </a:lnTo>
                <a:lnTo>
                  <a:pt x="1511" y="1340"/>
                </a:lnTo>
                <a:lnTo>
                  <a:pt x="1511" y="1342"/>
                </a:lnTo>
                <a:lnTo>
                  <a:pt x="1513" y="1342"/>
                </a:lnTo>
                <a:lnTo>
                  <a:pt x="1517" y="1342"/>
                </a:lnTo>
                <a:lnTo>
                  <a:pt x="1517" y="1342"/>
                </a:lnTo>
                <a:lnTo>
                  <a:pt x="1519" y="1342"/>
                </a:lnTo>
                <a:lnTo>
                  <a:pt x="1519" y="1340"/>
                </a:lnTo>
                <a:lnTo>
                  <a:pt x="1519" y="1342"/>
                </a:lnTo>
                <a:lnTo>
                  <a:pt x="1519" y="1342"/>
                </a:lnTo>
                <a:lnTo>
                  <a:pt x="1519" y="1342"/>
                </a:lnTo>
                <a:close/>
                <a:moveTo>
                  <a:pt x="1641" y="944"/>
                </a:moveTo>
                <a:lnTo>
                  <a:pt x="1641" y="941"/>
                </a:lnTo>
                <a:lnTo>
                  <a:pt x="1641" y="941"/>
                </a:lnTo>
                <a:lnTo>
                  <a:pt x="1639" y="941"/>
                </a:lnTo>
                <a:lnTo>
                  <a:pt x="1639" y="944"/>
                </a:lnTo>
                <a:lnTo>
                  <a:pt x="1641" y="944"/>
                </a:lnTo>
                <a:lnTo>
                  <a:pt x="1641" y="944"/>
                </a:lnTo>
                <a:close/>
                <a:moveTo>
                  <a:pt x="1607" y="1455"/>
                </a:moveTo>
                <a:lnTo>
                  <a:pt x="1607" y="1453"/>
                </a:lnTo>
                <a:lnTo>
                  <a:pt x="1607" y="1453"/>
                </a:lnTo>
                <a:lnTo>
                  <a:pt x="1605" y="1453"/>
                </a:lnTo>
                <a:lnTo>
                  <a:pt x="1605" y="1453"/>
                </a:lnTo>
                <a:lnTo>
                  <a:pt x="1609" y="1455"/>
                </a:lnTo>
                <a:lnTo>
                  <a:pt x="1611" y="1457"/>
                </a:lnTo>
                <a:lnTo>
                  <a:pt x="1611" y="1457"/>
                </a:lnTo>
                <a:lnTo>
                  <a:pt x="1611" y="1455"/>
                </a:lnTo>
                <a:lnTo>
                  <a:pt x="1607" y="1455"/>
                </a:lnTo>
                <a:close/>
                <a:moveTo>
                  <a:pt x="1647" y="950"/>
                </a:moveTo>
                <a:lnTo>
                  <a:pt x="1647" y="950"/>
                </a:lnTo>
                <a:lnTo>
                  <a:pt x="1647" y="952"/>
                </a:lnTo>
                <a:lnTo>
                  <a:pt x="1647" y="950"/>
                </a:lnTo>
                <a:lnTo>
                  <a:pt x="1649" y="948"/>
                </a:lnTo>
                <a:lnTo>
                  <a:pt x="1647" y="950"/>
                </a:lnTo>
                <a:close/>
                <a:moveTo>
                  <a:pt x="1613" y="1367"/>
                </a:moveTo>
                <a:lnTo>
                  <a:pt x="1613" y="1367"/>
                </a:lnTo>
                <a:lnTo>
                  <a:pt x="1613" y="1365"/>
                </a:lnTo>
                <a:lnTo>
                  <a:pt x="1613" y="1365"/>
                </a:lnTo>
                <a:lnTo>
                  <a:pt x="1615" y="1365"/>
                </a:lnTo>
                <a:lnTo>
                  <a:pt x="1615" y="1363"/>
                </a:lnTo>
                <a:lnTo>
                  <a:pt x="1618" y="1363"/>
                </a:lnTo>
                <a:lnTo>
                  <a:pt x="1618" y="1361"/>
                </a:lnTo>
                <a:lnTo>
                  <a:pt x="1618" y="1361"/>
                </a:lnTo>
                <a:lnTo>
                  <a:pt x="1615" y="1359"/>
                </a:lnTo>
                <a:lnTo>
                  <a:pt x="1613" y="1357"/>
                </a:lnTo>
                <a:lnTo>
                  <a:pt x="1609" y="1354"/>
                </a:lnTo>
                <a:lnTo>
                  <a:pt x="1607" y="1354"/>
                </a:lnTo>
                <a:lnTo>
                  <a:pt x="1605" y="1354"/>
                </a:lnTo>
                <a:lnTo>
                  <a:pt x="1605" y="1354"/>
                </a:lnTo>
                <a:lnTo>
                  <a:pt x="1603" y="1354"/>
                </a:lnTo>
                <a:lnTo>
                  <a:pt x="1601" y="1354"/>
                </a:lnTo>
                <a:lnTo>
                  <a:pt x="1599" y="1352"/>
                </a:lnTo>
                <a:lnTo>
                  <a:pt x="1599" y="1352"/>
                </a:lnTo>
                <a:lnTo>
                  <a:pt x="1599" y="1352"/>
                </a:lnTo>
                <a:lnTo>
                  <a:pt x="1601" y="1352"/>
                </a:lnTo>
                <a:lnTo>
                  <a:pt x="1603" y="1352"/>
                </a:lnTo>
                <a:lnTo>
                  <a:pt x="1605" y="1352"/>
                </a:lnTo>
                <a:lnTo>
                  <a:pt x="1605" y="1350"/>
                </a:lnTo>
                <a:lnTo>
                  <a:pt x="1603" y="1350"/>
                </a:lnTo>
                <a:lnTo>
                  <a:pt x="1597" y="1350"/>
                </a:lnTo>
                <a:lnTo>
                  <a:pt x="1597" y="1350"/>
                </a:lnTo>
                <a:lnTo>
                  <a:pt x="1595" y="1348"/>
                </a:lnTo>
                <a:lnTo>
                  <a:pt x="1595" y="1346"/>
                </a:lnTo>
                <a:lnTo>
                  <a:pt x="1595" y="1346"/>
                </a:lnTo>
                <a:lnTo>
                  <a:pt x="1592" y="1346"/>
                </a:lnTo>
                <a:lnTo>
                  <a:pt x="1592" y="1346"/>
                </a:lnTo>
                <a:lnTo>
                  <a:pt x="1590" y="1346"/>
                </a:lnTo>
                <a:lnTo>
                  <a:pt x="1588" y="1346"/>
                </a:lnTo>
                <a:lnTo>
                  <a:pt x="1588" y="1344"/>
                </a:lnTo>
                <a:lnTo>
                  <a:pt x="1586" y="1344"/>
                </a:lnTo>
                <a:lnTo>
                  <a:pt x="1584" y="1344"/>
                </a:lnTo>
                <a:lnTo>
                  <a:pt x="1584" y="1344"/>
                </a:lnTo>
                <a:lnTo>
                  <a:pt x="1582" y="1342"/>
                </a:lnTo>
                <a:lnTo>
                  <a:pt x="1582" y="1342"/>
                </a:lnTo>
                <a:lnTo>
                  <a:pt x="1580" y="1342"/>
                </a:lnTo>
                <a:lnTo>
                  <a:pt x="1578" y="1342"/>
                </a:lnTo>
                <a:lnTo>
                  <a:pt x="1576" y="1342"/>
                </a:lnTo>
                <a:lnTo>
                  <a:pt x="1576" y="1342"/>
                </a:lnTo>
                <a:lnTo>
                  <a:pt x="1574" y="1342"/>
                </a:lnTo>
                <a:lnTo>
                  <a:pt x="1571" y="1342"/>
                </a:lnTo>
                <a:lnTo>
                  <a:pt x="1569" y="1342"/>
                </a:lnTo>
                <a:lnTo>
                  <a:pt x="1569" y="1342"/>
                </a:lnTo>
                <a:lnTo>
                  <a:pt x="1569" y="1344"/>
                </a:lnTo>
                <a:lnTo>
                  <a:pt x="1569" y="1344"/>
                </a:lnTo>
                <a:lnTo>
                  <a:pt x="1567" y="1344"/>
                </a:lnTo>
                <a:lnTo>
                  <a:pt x="1567" y="1344"/>
                </a:lnTo>
                <a:lnTo>
                  <a:pt x="1565" y="1344"/>
                </a:lnTo>
                <a:lnTo>
                  <a:pt x="1561" y="1344"/>
                </a:lnTo>
                <a:lnTo>
                  <a:pt x="1559" y="1344"/>
                </a:lnTo>
                <a:lnTo>
                  <a:pt x="1555" y="1342"/>
                </a:lnTo>
                <a:lnTo>
                  <a:pt x="1553" y="1342"/>
                </a:lnTo>
                <a:lnTo>
                  <a:pt x="1548" y="1342"/>
                </a:lnTo>
                <a:lnTo>
                  <a:pt x="1546" y="1342"/>
                </a:lnTo>
                <a:lnTo>
                  <a:pt x="1546" y="1342"/>
                </a:lnTo>
                <a:lnTo>
                  <a:pt x="1544" y="1344"/>
                </a:lnTo>
                <a:lnTo>
                  <a:pt x="1544" y="1344"/>
                </a:lnTo>
                <a:lnTo>
                  <a:pt x="1544" y="1346"/>
                </a:lnTo>
                <a:lnTo>
                  <a:pt x="1546" y="1346"/>
                </a:lnTo>
                <a:lnTo>
                  <a:pt x="1548" y="1346"/>
                </a:lnTo>
                <a:lnTo>
                  <a:pt x="1553" y="1348"/>
                </a:lnTo>
                <a:lnTo>
                  <a:pt x="1555" y="1348"/>
                </a:lnTo>
                <a:lnTo>
                  <a:pt x="1555" y="1350"/>
                </a:lnTo>
                <a:lnTo>
                  <a:pt x="1553" y="1352"/>
                </a:lnTo>
                <a:lnTo>
                  <a:pt x="1555" y="1352"/>
                </a:lnTo>
                <a:lnTo>
                  <a:pt x="1553" y="1354"/>
                </a:lnTo>
                <a:lnTo>
                  <a:pt x="1555" y="1357"/>
                </a:lnTo>
                <a:lnTo>
                  <a:pt x="1559" y="1359"/>
                </a:lnTo>
                <a:lnTo>
                  <a:pt x="1559" y="1361"/>
                </a:lnTo>
                <a:lnTo>
                  <a:pt x="1559" y="1361"/>
                </a:lnTo>
                <a:lnTo>
                  <a:pt x="1559" y="1361"/>
                </a:lnTo>
                <a:lnTo>
                  <a:pt x="1559" y="1361"/>
                </a:lnTo>
                <a:lnTo>
                  <a:pt x="1555" y="1363"/>
                </a:lnTo>
                <a:lnTo>
                  <a:pt x="1555" y="1363"/>
                </a:lnTo>
                <a:lnTo>
                  <a:pt x="1555" y="1363"/>
                </a:lnTo>
                <a:lnTo>
                  <a:pt x="1555" y="1363"/>
                </a:lnTo>
                <a:lnTo>
                  <a:pt x="1553" y="1363"/>
                </a:lnTo>
                <a:lnTo>
                  <a:pt x="1551" y="1363"/>
                </a:lnTo>
                <a:lnTo>
                  <a:pt x="1542" y="1363"/>
                </a:lnTo>
                <a:lnTo>
                  <a:pt x="1540" y="1361"/>
                </a:lnTo>
                <a:lnTo>
                  <a:pt x="1538" y="1361"/>
                </a:lnTo>
                <a:lnTo>
                  <a:pt x="1536" y="1361"/>
                </a:lnTo>
                <a:lnTo>
                  <a:pt x="1534" y="1361"/>
                </a:lnTo>
                <a:lnTo>
                  <a:pt x="1532" y="1361"/>
                </a:lnTo>
                <a:lnTo>
                  <a:pt x="1532" y="1361"/>
                </a:lnTo>
                <a:lnTo>
                  <a:pt x="1530" y="1361"/>
                </a:lnTo>
                <a:lnTo>
                  <a:pt x="1530" y="1363"/>
                </a:lnTo>
                <a:lnTo>
                  <a:pt x="1530" y="1365"/>
                </a:lnTo>
                <a:lnTo>
                  <a:pt x="1530" y="1365"/>
                </a:lnTo>
                <a:lnTo>
                  <a:pt x="1534" y="1365"/>
                </a:lnTo>
                <a:lnTo>
                  <a:pt x="1534" y="1367"/>
                </a:lnTo>
                <a:lnTo>
                  <a:pt x="1536" y="1367"/>
                </a:lnTo>
                <a:lnTo>
                  <a:pt x="1538" y="1369"/>
                </a:lnTo>
                <a:lnTo>
                  <a:pt x="1538" y="1369"/>
                </a:lnTo>
                <a:lnTo>
                  <a:pt x="1538" y="1369"/>
                </a:lnTo>
                <a:lnTo>
                  <a:pt x="1540" y="1367"/>
                </a:lnTo>
                <a:lnTo>
                  <a:pt x="1540" y="1367"/>
                </a:lnTo>
                <a:lnTo>
                  <a:pt x="1542" y="1367"/>
                </a:lnTo>
                <a:lnTo>
                  <a:pt x="1544" y="1367"/>
                </a:lnTo>
                <a:lnTo>
                  <a:pt x="1546" y="1367"/>
                </a:lnTo>
                <a:lnTo>
                  <a:pt x="1548" y="1367"/>
                </a:lnTo>
                <a:lnTo>
                  <a:pt x="1553" y="1367"/>
                </a:lnTo>
                <a:lnTo>
                  <a:pt x="1555" y="1367"/>
                </a:lnTo>
                <a:lnTo>
                  <a:pt x="1555" y="1367"/>
                </a:lnTo>
                <a:lnTo>
                  <a:pt x="1557" y="1367"/>
                </a:lnTo>
                <a:lnTo>
                  <a:pt x="1557" y="1367"/>
                </a:lnTo>
                <a:lnTo>
                  <a:pt x="1557" y="1367"/>
                </a:lnTo>
                <a:lnTo>
                  <a:pt x="1563" y="1367"/>
                </a:lnTo>
                <a:lnTo>
                  <a:pt x="1565" y="1367"/>
                </a:lnTo>
                <a:lnTo>
                  <a:pt x="1565" y="1367"/>
                </a:lnTo>
                <a:lnTo>
                  <a:pt x="1567" y="1369"/>
                </a:lnTo>
                <a:lnTo>
                  <a:pt x="1567" y="1369"/>
                </a:lnTo>
                <a:lnTo>
                  <a:pt x="1569" y="1369"/>
                </a:lnTo>
                <a:lnTo>
                  <a:pt x="1569" y="1371"/>
                </a:lnTo>
                <a:lnTo>
                  <a:pt x="1569" y="1371"/>
                </a:lnTo>
                <a:lnTo>
                  <a:pt x="1569" y="1373"/>
                </a:lnTo>
                <a:lnTo>
                  <a:pt x="1569" y="1373"/>
                </a:lnTo>
                <a:lnTo>
                  <a:pt x="1571" y="1373"/>
                </a:lnTo>
                <a:lnTo>
                  <a:pt x="1571" y="1373"/>
                </a:lnTo>
                <a:lnTo>
                  <a:pt x="1574" y="1375"/>
                </a:lnTo>
                <a:lnTo>
                  <a:pt x="1574" y="1375"/>
                </a:lnTo>
                <a:lnTo>
                  <a:pt x="1574" y="1375"/>
                </a:lnTo>
                <a:lnTo>
                  <a:pt x="1576" y="1371"/>
                </a:lnTo>
                <a:lnTo>
                  <a:pt x="1578" y="1369"/>
                </a:lnTo>
                <a:lnTo>
                  <a:pt x="1578" y="1367"/>
                </a:lnTo>
                <a:lnTo>
                  <a:pt x="1578" y="1367"/>
                </a:lnTo>
                <a:lnTo>
                  <a:pt x="1578" y="1367"/>
                </a:lnTo>
                <a:lnTo>
                  <a:pt x="1578" y="1365"/>
                </a:lnTo>
                <a:lnTo>
                  <a:pt x="1580" y="1365"/>
                </a:lnTo>
                <a:lnTo>
                  <a:pt x="1582" y="1365"/>
                </a:lnTo>
                <a:lnTo>
                  <a:pt x="1584" y="1365"/>
                </a:lnTo>
                <a:lnTo>
                  <a:pt x="1586" y="1367"/>
                </a:lnTo>
                <a:lnTo>
                  <a:pt x="1586" y="1367"/>
                </a:lnTo>
                <a:lnTo>
                  <a:pt x="1590" y="1367"/>
                </a:lnTo>
                <a:lnTo>
                  <a:pt x="1592" y="1365"/>
                </a:lnTo>
                <a:lnTo>
                  <a:pt x="1592" y="1365"/>
                </a:lnTo>
                <a:lnTo>
                  <a:pt x="1592" y="1365"/>
                </a:lnTo>
                <a:lnTo>
                  <a:pt x="1595" y="1363"/>
                </a:lnTo>
                <a:lnTo>
                  <a:pt x="1597" y="1363"/>
                </a:lnTo>
                <a:lnTo>
                  <a:pt x="1599" y="1363"/>
                </a:lnTo>
                <a:lnTo>
                  <a:pt x="1601" y="1363"/>
                </a:lnTo>
                <a:lnTo>
                  <a:pt x="1603" y="1363"/>
                </a:lnTo>
                <a:lnTo>
                  <a:pt x="1605" y="1363"/>
                </a:lnTo>
                <a:lnTo>
                  <a:pt x="1607" y="1365"/>
                </a:lnTo>
                <a:lnTo>
                  <a:pt x="1609" y="1365"/>
                </a:lnTo>
                <a:lnTo>
                  <a:pt x="1611" y="1365"/>
                </a:lnTo>
                <a:lnTo>
                  <a:pt x="1611" y="1367"/>
                </a:lnTo>
                <a:lnTo>
                  <a:pt x="1611" y="1367"/>
                </a:lnTo>
                <a:lnTo>
                  <a:pt x="1613" y="1367"/>
                </a:lnTo>
                <a:close/>
                <a:moveTo>
                  <a:pt x="1435" y="1269"/>
                </a:moveTo>
                <a:lnTo>
                  <a:pt x="1435" y="1269"/>
                </a:lnTo>
                <a:lnTo>
                  <a:pt x="1433" y="1269"/>
                </a:lnTo>
                <a:lnTo>
                  <a:pt x="1433" y="1269"/>
                </a:lnTo>
                <a:lnTo>
                  <a:pt x="1433" y="1269"/>
                </a:lnTo>
                <a:lnTo>
                  <a:pt x="1433" y="1269"/>
                </a:lnTo>
                <a:lnTo>
                  <a:pt x="1435" y="1269"/>
                </a:lnTo>
                <a:close/>
                <a:moveTo>
                  <a:pt x="1437" y="1266"/>
                </a:moveTo>
                <a:lnTo>
                  <a:pt x="1437" y="1266"/>
                </a:lnTo>
                <a:lnTo>
                  <a:pt x="1437" y="1269"/>
                </a:lnTo>
                <a:lnTo>
                  <a:pt x="1437" y="1269"/>
                </a:lnTo>
                <a:lnTo>
                  <a:pt x="1437" y="1269"/>
                </a:lnTo>
                <a:lnTo>
                  <a:pt x="1437" y="1269"/>
                </a:lnTo>
                <a:lnTo>
                  <a:pt x="1437" y="1266"/>
                </a:lnTo>
                <a:close/>
                <a:moveTo>
                  <a:pt x="1446" y="1260"/>
                </a:moveTo>
                <a:lnTo>
                  <a:pt x="1444" y="1260"/>
                </a:lnTo>
                <a:lnTo>
                  <a:pt x="1444" y="1260"/>
                </a:lnTo>
                <a:lnTo>
                  <a:pt x="1444" y="1262"/>
                </a:lnTo>
                <a:lnTo>
                  <a:pt x="1444" y="1262"/>
                </a:lnTo>
                <a:lnTo>
                  <a:pt x="1442" y="1262"/>
                </a:lnTo>
                <a:lnTo>
                  <a:pt x="1442" y="1262"/>
                </a:lnTo>
                <a:lnTo>
                  <a:pt x="1442" y="1264"/>
                </a:lnTo>
                <a:lnTo>
                  <a:pt x="1439" y="1266"/>
                </a:lnTo>
                <a:lnTo>
                  <a:pt x="1444" y="1262"/>
                </a:lnTo>
                <a:lnTo>
                  <a:pt x="1446" y="1260"/>
                </a:lnTo>
                <a:close/>
                <a:moveTo>
                  <a:pt x="1429" y="1271"/>
                </a:moveTo>
                <a:lnTo>
                  <a:pt x="1429" y="1271"/>
                </a:lnTo>
                <a:lnTo>
                  <a:pt x="1429" y="1271"/>
                </a:lnTo>
                <a:lnTo>
                  <a:pt x="1429" y="1271"/>
                </a:lnTo>
                <a:lnTo>
                  <a:pt x="1429" y="1269"/>
                </a:lnTo>
                <a:lnTo>
                  <a:pt x="1429" y="1269"/>
                </a:lnTo>
                <a:lnTo>
                  <a:pt x="1429" y="1271"/>
                </a:lnTo>
                <a:lnTo>
                  <a:pt x="1429" y="1271"/>
                </a:lnTo>
                <a:lnTo>
                  <a:pt x="1429" y="1271"/>
                </a:lnTo>
                <a:close/>
                <a:moveTo>
                  <a:pt x="1439" y="1266"/>
                </a:moveTo>
                <a:lnTo>
                  <a:pt x="1439" y="1266"/>
                </a:lnTo>
                <a:lnTo>
                  <a:pt x="1439" y="1266"/>
                </a:lnTo>
                <a:lnTo>
                  <a:pt x="1439" y="1266"/>
                </a:lnTo>
                <a:lnTo>
                  <a:pt x="1439" y="1266"/>
                </a:lnTo>
                <a:close/>
                <a:moveTo>
                  <a:pt x="1379" y="1191"/>
                </a:moveTo>
                <a:lnTo>
                  <a:pt x="1379" y="1193"/>
                </a:lnTo>
                <a:lnTo>
                  <a:pt x="1377" y="1193"/>
                </a:lnTo>
                <a:lnTo>
                  <a:pt x="1377" y="1193"/>
                </a:lnTo>
                <a:lnTo>
                  <a:pt x="1375" y="1193"/>
                </a:lnTo>
                <a:lnTo>
                  <a:pt x="1377" y="1193"/>
                </a:lnTo>
                <a:lnTo>
                  <a:pt x="1377" y="1193"/>
                </a:lnTo>
                <a:lnTo>
                  <a:pt x="1381" y="1191"/>
                </a:lnTo>
                <a:lnTo>
                  <a:pt x="1379" y="1191"/>
                </a:lnTo>
                <a:close/>
                <a:moveTo>
                  <a:pt x="1416" y="1241"/>
                </a:moveTo>
                <a:lnTo>
                  <a:pt x="1419" y="1243"/>
                </a:lnTo>
                <a:lnTo>
                  <a:pt x="1419" y="1243"/>
                </a:lnTo>
                <a:lnTo>
                  <a:pt x="1419" y="1243"/>
                </a:lnTo>
                <a:lnTo>
                  <a:pt x="1419" y="1243"/>
                </a:lnTo>
                <a:lnTo>
                  <a:pt x="1419" y="1241"/>
                </a:lnTo>
                <a:lnTo>
                  <a:pt x="1416" y="1241"/>
                </a:lnTo>
                <a:lnTo>
                  <a:pt x="1416" y="1241"/>
                </a:lnTo>
                <a:close/>
                <a:moveTo>
                  <a:pt x="1419" y="1241"/>
                </a:moveTo>
                <a:lnTo>
                  <a:pt x="1419" y="1241"/>
                </a:lnTo>
                <a:lnTo>
                  <a:pt x="1419" y="1239"/>
                </a:lnTo>
                <a:lnTo>
                  <a:pt x="1416" y="1239"/>
                </a:lnTo>
                <a:lnTo>
                  <a:pt x="1419" y="1241"/>
                </a:lnTo>
                <a:lnTo>
                  <a:pt x="1419" y="1241"/>
                </a:lnTo>
                <a:close/>
                <a:moveTo>
                  <a:pt x="1427" y="1271"/>
                </a:moveTo>
                <a:lnTo>
                  <a:pt x="1427" y="1271"/>
                </a:lnTo>
                <a:lnTo>
                  <a:pt x="1427" y="1269"/>
                </a:lnTo>
                <a:lnTo>
                  <a:pt x="1425" y="1271"/>
                </a:lnTo>
                <a:lnTo>
                  <a:pt x="1425" y="1271"/>
                </a:lnTo>
                <a:lnTo>
                  <a:pt x="1427" y="1271"/>
                </a:lnTo>
                <a:lnTo>
                  <a:pt x="1427" y="1271"/>
                </a:lnTo>
                <a:close/>
                <a:moveTo>
                  <a:pt x="1423" y="1271"/>
                </a:moveTo>
                <a:lnTo>
                  <a:pt x="1423" y="1271"/>
                </a:lnTo>
                <a:lnTo>
                  <a:pt x="1423" y="1271"/>
                </a:lnTo>
                <a:lnTo>
                  <a:pt x="1423" y="1271"/>
                </a:lnTo>
                <a:lnTo>
                  <a:pt x="1423" y="1273"/>
                </a:lnTo>
                <a:lnTo>
                  <a:pt x="1423" y="1273"/>
                </a:lnTo>
                <a:lnTo>
                  <a:pt x="1423" y="1271"/>
                </a:lnTo>
                <a:close/>
                <a:moveTo>
                  <a:pt x="1159" y="440"/>
                </a:moveTo>
                <a:lnTo>
                  <a:pt x="1159" y="438"/>
                </a:lnTo>
                <a:lnTo>
                  <a:pt x="1159" y="436"/>
                </a:lnTo>
                <a:lnTo>
                  <a:pt x="1159" y="436"/>
                </a:lnTo>
                <a:lnTo>
                  <a:pt x="1159" y="436"/>
                </a:lnTo>
                <a:lnTo>
                  <a:pt x="1157" y="434"/>
                </a:lnTo>
                <a:lnTo>
                  <a:pt x="1157" y="436"/>
                </a:lnTo>
                <a:lnTo>
                  <a:pt x="1155" y="436"/>
                </a:lnTo>
                <a:lnTo>
                  <a:pt x="1155" y="436"/>
                </a:lnTo>
                <a:lnTo>
                  <a:pt x="1155" y="436"/>
                </a:lnTo>
                <a:lnTo>
                  <a:pt x="1157" y="438"/>
                </a:lnTo>
                <a:lnTo>
                  <a:pt x="1157" y="438"/>
                </a:lnTo>
                <a:lnTo>
                  <a:pt x="1159" y="440"/>
                </a:lnTo>
                <a:close/>
                <a:moveTo>
                  <a:pt x="2565" y="673"/>
                </a:moveTo>
                <a:lnTo>
                  <a:pt x="2565" y="673"/>
                </a:lnTo>
                <a:lnTo>
                  <a:pt x="2565" y="673"/>
                </a:lnTo>
                <a:lnTo>
                  <a:pt x="2565" y="673"/>
                </a:lnTo>
                <a:lnTo>
                  <a:pt x="2567" y="671"/>
                </a:lnTo>
                <a:lnTo>
                  <a:pt x="2565" y="671"/>
                </a:lnTo>
                <a:lnTo>
                  <a:pt x="2565" y="671"/>
                </a:lnTo>
                <a:lnTo>
                  <a:pt x="2565" y="673"/>
                </a:lnTo>
                <a:close/>
                <a:moveTo>
                  <a:pt x="2525" y="702"/>
                </a:moveTo>
                <a:lnTo>
                  <a:pt x="2527" y="705"/>
                </a:lnTo>
                <a:lnTo>
                  <a:pt x="2527" y="705"/>
                </a:lnTo>
                <a:lnTo>
                  <a:pt x="2527" y="707"/>
                </a:lnTo>
                <a:lnTo>
                  <a:pt x="2525" y="711"/>
                </a:lnTo>
                <a:lnTo>
                  <a:pt x="2523" y="711"/>
                </a:lnTo>
                <a:lnTo>
                  <a:pt x="2523" y="711"/>
                </a:lnTo>
                <a:lnTo>
                  <a:pt x="2525" y="713"/>
                </a:lnTo>
                <a:lnTo>
                  <a:pt x="2523" y="715"/>
                </a:lnTo>
                <a:lnTo>
                  <a:pt x="2521" y="715"/>
                </a:lnTo>
                <a:lnTo>
                  <a:pt x="2519" y="715"/>
                </a:lnTo>
                <a:lnTo>
                  <a:pt x="2519" y="715"/>
                </a:lnTo>
                <a:lnTo>
                  <a:pt x="2521" y="715"/>
                </a:lnTo>
                <a:lnTo>
                  <a:pt x="2521" y="715"/>
                </a:lnTo>
                <a:lnTo>
                  <a:pt x="2521" y="717"/>
                </a:lnTo>
                <a:lnTo>
                  <a:pt x="2523" y="719"/>
                </a:lnTo>
                <a:lnTo>
                  <a:pt x="2525" y="719"/>
                </a:lnTo>
                <a:lnTo>
                  <a:pt x="2525" y="719"/>
                </a:lnTo>
                <a:lnTo>
                  <a:pt x="2527" y="719"/>
                </a:lnTo>
                <a:lnTo>
                  <a:pt x="2531" y="715"/>
                </a:lnTo>
                <a:lnTo>
                  <a:pt x="2533" y="715"/>
                </a:lnTo>
                <a:lnTo>
                  <a:pt x="2531" y="717"/>
                </a:lnTo>
                <a:lnTo>
                  <a:pt x="2531" y="717"/>
                </a:lnTo>
                <a:lnTo>
                  <a:pt x="2531" y="719"/>
                </a:lnTo>
                <a:lnTo>
                  <a:pt x="2529" y="719"/>
                </a:lnTo>
                <a:lnTo>
                  <a:pt x="2529" y="721"/>
                </a:lnTo>
                <a:lnTo>
                  <a:pt x="2529" y="723"/>
                </a:lnTo>
                <a:lnTo>
                  <a:pt x="2527" y="726"/>
                </a:lnTo>
                <a:lnTo>
                  <a:pt x="2527" y="728"/>
                </a:lnTo>
                <a:lnTo>
                  <a:pt x="2527" y="730"/>
                </a:lnTo>
                <a:lnTo>
                  <a:pt x="2527" y="734"/>
                </a:lnTo>
                <a:lnTo>
                  <a:pt x="2527" y="734"/>
                </a:lnTo>
                <a:lnTo>
                  <a:pt x="2527" y="734"/>
                </a:lnTo>
                <a:lnTo>
                  <a:pt x="2527" y="734"/>
                </a:lnTo>
                <a:lnTo>
                  <a:pt x="2527" y="734"/>
                </a:lnTo>
                <a:lnTo>
                  <a:pt x="2527" y="736"/>
                </a:lnTo>
                <a:lnTo>
                  <a:pt x="2525" y="736"/>
                </a:lnTo>
                <a:lnTo>
                  <a:pt x="2525" y="738"/>
                </a:lnTo>
                <a:lnTo>
                  <a:pt x="2525" y="742"/>
                </a:lnTo>
                <a:lnTo>
                  <a:pt x="2525" y="742"/>
                </a:lnTo>
                <a:lnTo>
                  <a:pt x="2525" y="742"/>
                </a:lnTo>
                <a:lnTo>
                  <a:pt x="2525" y="744"/>
                </a:lnTo>
                <a:lnTo>
                  <a:pt x="2527" y="744"/>
                </a:lnTo>
                <a:lnTo>
                  <a:pt x="2527" y="744"/>
                </a:lnTo>
                <a:lnTo>
                  <a:pt x="2527" y="742"/>
                </a:lnTo>
                <a:lnTo>
                  <a:pt x="2527" y="742"/>
                </a:lnTo>
                <a:lnTo>
                  <a:pt x="2529" y="734"/>
                </a:lnTo>
                <a:lnTo>
                  <a:pt x="2529" y="734"/>
                </a:lnTo>
                <a:lnTo>
                  <a:pt x="2529" y="732"/>
                </a:lnTo>
                <a:lnTo>
                  <a:pt x="2529" y="730"/>
                </a:lnTo>
                <a:lnTo>
                  <a:pt x="2529" y="730"/>
                </a:lnTo>
                <a:lnTo>
                  <a:pt x="2529" y="730"/>
                </a:lnTo>
                <a:lnTo>
                  <a:pt x="2531" y="728"/>
                </a:lnTo>
                <a:lnTo>
                  <a:pt x="2533" y="726"/>
                </a:lnTo>
                <a:lnTo>
                  <a:pt x="2535" y="726"/>
                </a:lnTo>
                <a:lnTo>
                  <a:pt x="2533" y="728"/>
                </a:lnTo>
                <a:lnTo>
                  <a:pt x="2531" y="730"/>
                </a:lnTo>
                <a:lnTo>
                  <a:pt x="2531" y="730"/>
                </a:lnTo>
                <a:lnTo>
                  <a:pt x="2531" y="732"/>
                </a:lnTo>
                <a:lnTo>
                  <a:pt x="2531" y="732"/>
                </a:lnTo>
                <a:lnTo>
                  <a:pt x="2531" y="732"/>
                </a:lnTo>
                <a:lnTo>
                  <a:pt x="2533" y="732"/>
                </a:lnTo>
                <a:lnTo>
                  <a:pt x="2533" y="732"/>
                </a:lnTo>
                <a:lnTo>
                  <a:pt x="2533" y="732"/>
                </a:lnTo>
                <a:lnTo>
                  <a:pt x="2533" y="730"/>
                </a:lnTo>
                <a:lnTo>
                  <a:pt x="2535" y="730"/>
                </a:lnTo>
                <a:lnTo>
                  <a:pt x="2535" y="730"/>
                </a:lnTo>
                <a:lnTo>
                  <a:pt x="2537" y="728"/>
                </a:lnTo>
                <a:lnTo>
                  <a:pt x="2537" y="728"/>
                </a:lnTo>
                <a:lnTo>
                  <a:pt x="2537" y="728"/>
                </a:lnTo>
                <a:lnTo>
                  <a:pt x="2537" y="728"/>
                </a:lnTo>
                <a:lnTo>
                  <a:pt x="2537" y="730"/>
                </a:lnTo>
                <a:lnTo>
                  <a:pt x="2540" y="730"/>
                </a:lnTo>
                <a:lnTo>
                  <a:pt x="2542" y="732"/>
                </a:lnTo>
                <a:lnTo>
                  <a:pt x="2537" y="732"/>
                </a:lnTo>
                <a:lnTo>
                  <a:pt x="2537" y="732"/>
                </a:lnTo>
                <a:lnTo>
                  <a:pt x="2537" y="732"/>
                </a:lnTo>
                <a:lnTo>
                  <a:pt x="2537" y="734"/>
                </a:lnTo>
                <a:lnTo>
                  <a:pt x="2537" y="736"/>
                </a:lnTo>
                <a:lnTo>
                  <a:pt x="2540" y="738"/>
                </a:lnTo>
                <a:lnTo>
                  <a:pt x="2540" y="738"/>
                </a:lnTo>
                <a:lnTo>
                  <a:pt x="2540" y="740"/>
                </a:lnTo>
                <a:lnTo>
                  <a:pt x="2540" y="742"/>
                </a:lnTo>
                <a:lnTo>
                  <a:pt x="2537" y="742"/>
                </a:lnTo>
                <a:lnTo>
                  <a:pt x="2535" y="747"/>
                </a:lnTo>
                <a:lnTo>
                  <a:pt x="2535" y="751"/>
                </a:lnTo>
                <a:lnTo>
                  <a:pt x="2533" y="751"/>
                </a:lnTo>
                <a:lnTo>
                  <a:pt x="2533" y="751"/>
                </a:lnTo>
                <a:lnTo>
                  <a:pt x="2533" y="753"/>
                </a:lnTo>
                <a:lnTo>
                  <a:pt x="2533" y="753"/>
                </a:lnTo>
                <a:lnTo>
                  <a:pt x="2535" y="755"/>
                </a:lnTo>
                <a:lnTo>
                  <a:pt x="2537" y="757"/>
                </a:lnTo>
                <a:lnTo>
                  <a:pt x="2537" y="755"/>
                </a:lnTo>
                <a:lnTo>
                  <a:pt x="2537" y="753"/>
                </a:lnTo>
                <a:lnTo>
                  <a:pt x="2537" y="753"/>
                </a:lnTo>
                <a:lnTo>
                  <a:pt x="2540" y="755"/>
                </a:lnTo>
                <a:lnTo>
                  <a:pt x="2542" y="755"/>
                </a:lnTo>
                <a:lnTo>
                  <a:pt x="2544" y="755"/>
                </a:lnTo>
                <a:lnTo>
                  <a:pt x="2546" y="753"/>
                </a:lnTo>
                <a:lnTo>
                  <a:pt x="2546" y="753"/>
                </a:lnTo>
                <a:lnTo>
                  <a:pt x="2546" y="753"/>
                </a:lnTo>
                <a:lnTo>
                  <a:pt x="2548" y="755"/>
                </a:lnTo>
                <a:lnTo>
                  <a:pt x="2548" y="755"/>
                </a:lnTo>
                <a:lnTo>
                  <a:pt x="2548" y="755"/>
                </a:lnTo>
                <a:lnTo>
                  <a:pt x="2550" y="755"/>
                </a:lnTo>
                <a:lnTo>
                  <a:pt x="2552" y="755"/>
                </a:lnTo>
                <a:lnTo>
                  <a:pt x="2552" y="753"/>
                </a:lnTo>
                <a:lnTo>
                  <a:pt x="2552" y="753"/>
                </a:lnTo>
                <a:lnTo>
                  <a:pt x="2554" y="753"/>
                </a:lnTo>
                <a:lnTo>
                  <a:pt x="2554" y="753"/>
                </a:lnTo>
                <a:lnTo>
                  <a:pt x="2556" y="751"/>
                </a:lnTo>
                <a:lnTo>
                  <a:pt x="2558" y="751"/>
                </a:lnTo>
                <a:lnTo>
                  <a:pt x="2563" y="751"/>
                </a:lnTo>
                <a:lnTo>
                  <a:pt x="2565" y="751"/>
                </a:lnTo>
                <a:lnTo>
                  <a:pt x="2560" y="753"/>
                </a:lnTo>
                <a:lnTo>
                  <a:pt x="2558" y="755"/>
                </a:lnTo>
                <a:lnTo>
                  <a:pt x="2556" y="759"/>
                </a:lnTo>
                <a:lnTo>
                  <a:pt x="2556" y="761"/>
                </a:lnTo>
                <a:lnTo>
                  <a:pt x="2558" y="763"/>
                </a:lnTo>
                <a:lnTo>
                  <a:pt x="2560" y="765"/>
                </a:lnTo>
                <a:lnTo>
                  <a:pt x="2563" y="767"/>
                </a:lnTo>
                <a:lnTo>
                  <a:pt x="2563" y="767"/>
                </a:lnTo>
                <a:lnTo>
                  <a:pt x="2563" y="767"/>
                </a:lnTo>
                <a:lnTo>
                  <a:pt x="2565" y="767"/>
                </a:lnTo>
                <a:lnTo>
                  <a:pt x="2567" y="767"/>
                </a:lnTo>
                <a:lnTo>
                  <a:pt x="2567" y="767"/>
                </a:lnTo>
                <a:lnTo>
                  <a:pt x="2567" y="770"/>
                </a:lnTo>
                <a:lnTo>
                  <a:pt x="2565" y="772"/>
                </a:lnTo>
                <a:lnTo>
                  <a:pt x="2565" y="772"/>
                </a:lnTo>
                <a:lnTo>
                  <a:pt x="2563" y="774"/>
                </a:lnTo>
                <a:lnTo>
                  <a:pt x="2565" y="774"/>
                </a:lnTo>
                <a:lnTo>
                  <a:pt x="2565" y="776"/>
                </a:lnTo>
                <a:lnTo>
                  <a:pt x="2565" y="776"/>
                </a:lnTo>
                <a:lnTo>
                  <a:pt x="2565" y="776"/>
                </a:lnTo>
                <a:lnTo>
                  <a:pt x="2563" y="778"/>
                </a:lnTo>
                <a:lnTo>
                  <a:pt x="2563" y="780"/>
                </a:lnTo>
                <a:lnTo>
                  <a:pt x="2565" y="782"/>
                </a:lnTo>
                <a:lnTo>
                  <a:pt x="2565" y="782"/>
                </a:lnTo>
                <a:lnTo>
                  <a:pt x="2567" y="782"/>
                </a:lnTo>
                <a:lnTo>
                  <a:pt x="2567" y="782"/>
                </a:lnTo>
                <a:lnTo>
                  <a:pt x="2569" y="784"/>
                </a:lnTo>
                <a:lnTo>
                  <a:pt x="2567" y="784"/>
                </a:lnTo>
                <a:lnTo>
                  <a:pt x="2565" y="784"/>
                </a:lnTo>
                <a:lnTo>
                  <a:pt x="2563" y="782"/>
                </a:lnTo>
                <a:lnTo>
                  <a:pt x="2563" y="782"/>
                </a:lnTo>
                <a:lnTo>
                  <a:pt x="2563" y="784"/>
                </a:lnTo>
                <a:lnTo>
                  <a:pt x="2560" y="782"/>
                </a:lnTo>
                <a:lnTo>
                  <a:pt x="2558" y="782"/>
                </a:lnTo>
                <a:lnTo>
                  <a:pt x="2556" y="784"/>
                </a:lnTo>
                <a:lnTo>
                  <a:pt x="2554" y="784"/>
                </a:lnTo>
                <a:lnTo>
                  <a:pt x="2554" y="784"/>
                </a:lnTo>
                <a:lnTo>
                  <a:pt x="2552" y="784"/>
                </a:lnTo>
                <a:lnTo>
                  <a:pt x="2548" y="786"/>
                </a:lnTo>
                <a:lnTo>
                  <a:pt x="2546" y="786"/>
                </a:lnTo>
                <a:lnTo>
                  <a:pt x="2546" y="788"/>
                </a:lnTo>
                <a:lnTo>
                  <a:pt x="2544" y="788"/>
                </a:lnTo>
                <a:lnTo>
                  <a:pt x="2544" y="788"/>
                </a:lnTo>
                <a:lnTo>
                  <a:pt x="2542" y="791"/>
                </a:lnTo>
                <a:lnTo>
                  <a:pt x="2540" y="793"/>
                </a:lnTo>
                <a:lnTo>
                  <a:pt x="2540" y="793"/>
                </a:lnTo>
                <a:lnTo>
                  <a:pt x="2540" y="793"/>
                </a:lnTo>
                <a:lnTo>
                  <a:pt x="2542" y="793"/>
                </a:lnTo>
                <a:lnTo>
                  <a:pt x="2544" y="793"/>
                </a:lnTo>
                <a:lnTo>
                  <a:pt x="2544" y="793"/>
                </a:lnTo>
                <a:lnTo>
                  <a:pt x="2546" y="791"/>
                </a:lnTo>
                <a:lnTo>
                  <a:pt x="2548" y="791"/>
                </a:lnTo>
                <a:lnTo>
                  <a:pt x="2548" y="793"/>
                </a:lnTo>
                <a:lnTo>
                  <a:pt x="2548" y="793"/>
                </a:lnTo>
                <a:lnTo>
                  <a:pt x="2548" y="795"/>
                </a:lnTo>
                <a:lnTo>
                  <a:pt x="2550" y="795"/>
                </a:lnTo>
                <a:lnTo>
                  <a:pt x="2548" y="797"/>
                </a:lnTo>
                <a:lnTo>
                  <a:pt x="2548" y="797"/>
                </a:lnTo>
                <a:lnTo>
                  <a:pt x="2550" y="799"/>
                </a:lnTo>
                <a:lnTo>
                  <a:pt x="2550" y="799"/>
                </a:lnTo>
                <a:lnTo>
                  <a:pt x="2550" y="799"/>
                </a:lnTo>
                <a:lnTo>
                  <a:pt x="2548" y="801"/>
                </a:lnTo>
                <a:lnTo>
                  <a:pt x="2548" y="803"/>
                </a:lnTo>
                <a:lnTo>
                  <a:pt x="2546" y="803"/>
                </a:lnTo>
                <a:lnTo>
                  <a:pt x="2544" y="805"/>
                </a:lnTo>
                <a:lnTo>
                  <a:pt x="2542" y="805"/>
                </a:lnTo>
                <a:lnTo>
                  <a:pt x="2537" y="807"/>
                </a:lnTo>
                <a:lnTo>
                  <a:pt x="2533" y="809"/>
                </a:lnTo>
                <a:lnTo>
                  <a:pt x="2533" y="809"/>
                </a:lnTo>
                <a:lnTo>
                  <a:pt x="2531" y="811"/>
                </a:lnTo>
                <a:lnTo>
                  <a:pt x="2533" y="811"/>
                </a:lnTo>
                <a:lnTo>
                  <a:pt x="2533" y="814"/>
                </a:lnTo>
                <a:lnTo>
                  <a:pt x="2533" y="814"/>
                </a:lnTo>
                <a:lnTo>
                  <a:pt x="2533" y="814"/>
                </a:lnTo>
                <a:lnTo>
                  <a:pt x="2537" y="816"/>
                </a:lnTo>
                <a:lnTo>
                  <a:pt x="2540" y="816"/>
                </a:lnTo>
                <a:lnTo>
                  <a:pt x="2542" y="814"/>
                </a:lnTo>
                <a:lnTo>
                  <a:pt x="2542" y="814"/>
                </a:lnTo>
                <a:lnTo>
                  <a:pt x="2544" y="814"/>
                </a:lnTo>
                <a:lnTo>
                  <a:pt x="2546" y="816"/>
                </a:lnTo>
                <a:lnTo>
                  <a:pt x="2546" y="816"/>
                </a:lnTo>
                <a:lnTo>
                  <a:pt x="2548" y="816"/>
                </a:lnTo>
                <a:lnTo>
                  <a:pt x="2548" y="816"/>
                </a:lnTo>
                <a:lnTo>
                  <a:pt x="2546" y="818"/>
                </a:lnTo>
                <a:lnTo>
                  <a:pt x="2548" y="818"/>
                </a:lnTo>
                <a:lnTo>
                  <a:pt x="2550" y="818"/>
                </a:lnTo>
                <a:lnTo>
                  <a:pt x="2550" y="816"/>
                </a:lnTo>
                <a:lnTo>
                  <a:pt x="2552" y="816"/>
                </a:lnTo>
                <a:lnTo>
                  <a:pt x="2554" y="818"/>
                </a:lnTo>
                <a:lnTo>
                  <a:pt x="2556" y="820"/>
                </a:lnTo>
                <a:lnTo>
                  <a:pt x="2560" y="820"/>
                </a:lnTo>
                <a:lnTo>
                  <a:pt x="2560" y="820"/>
                </a:lnTo>
                <a:lnTo>
                  <a:pt x="2563" y="818"/>
                </a:lnTo>
                <a:lnTo>
                  <a:pt x="2565" y="818"/>
                </a:lnTo>
                <a:lnTo>
                  <a:pt x="2569" y="818"/>
                </a:lnTo>
                <a:lnTo>
                  <a:pt x="2569" y="816"/>
                </a:lnTo>
                <a:lnTo>
                  <a:pt x="2571" y="816"/>
                </a:lnTo>
                <a:lnTo>
                  <a:pt x="2573" y="814"/>
                </a:lnTo>
                <a:lnTo>
                  <a:pt x="2571" y="816"/>
                </a:lnTo>
                <a:lnTo>
                  <a:pt x="2569" y="818"/>
                </a:lnTo>
                <a:lnTo>
                  <a:pt x="2567" y="820"/>
                </a:lnTo>
                <a:lnTo>
                  <a:pt x="2567" y="820"/>
                </a:lnTo>
                <a:lnTo>
                  <a:pt x="2565" y="824"/>
                </a:lnTo>
                <a:lnTo>
                  <a:pt x="2563" y="824"/>
                </a:lnTo>
                <a:lnTo>
                  <a:pt x="2560" y="824"/>
                </a:lnTo>
                <a:lnTo>
                  <a:pt x="2558" y="824"/>
                </a:lnTo>
                <a:lnTo>
                  <a:pt x="2556" y="824"/>
                </a:lnTo>
                <a:lnTo>
                  <a:pt x="2552" y="824"/>
                </a:lnTo>
                <a:lnTo>
                  <a:pt x="2548" y="824"/>
                </a:lnTo>
                <a:lnTo>
                  <a:pt x="2548" y="824"/>
                </a:lnTo>
                <a:lnTo>
                  <a:pt x="2546" y="828"/>
                </a:lnTo>
                <a:lnTo>
                  <a:pt x="2542" y="828"/>
                </a:lnTo>
                <a:lnTo>
                  <a:pt x="2542" y="830"/>
                </a:lnTo>
                <a:lnTo>
                  <a:pt x="2542" y="830"/>
                </a:lnTo>
                <a:lnTo>
                  <a:pt x="2542" y="832"/>
                </a:lnTo>
                <a:lnTo>
                  <a:pt x="2537" y="837"/>
                </a:lnTo>
                <a:lnTo>
                  <a:pt x="2537" y="837"/>
                </a:lnTo>
                <a:lnTo>
                  <a:pt x="2535" y="837"/>
                </a:lnTo>
                <a:lnTo>
                  <a:pt x="2535" y="837"/>
                </a:lnTo>
                <a:lnTo>
                  <a:pt x="2535" y="839"/>
                </a:lnTo>
                <a:lnTo>
                  <a:pt x="2533" y="841"/>
                </a:lnTo>
                <a:lnTo>
                  <a:pt x="2531" y="843"/>
                </a:lnTo>
                <a:lnTo>
                  <a:pt x="2527" y="843"/>
                </a:lnTo>
                <a:lnTo>
                  <a:pt x="2525" y="845"/>
                </a:lnTo>
                <a:lnTo>
                  <a:pt x="2525" y="845"/>
                </a:lnTo>
                <a:lnTo>
                  <a:pt x="2527" y="845"/>
                </a:lnTo>
                <a:lnTo>
                  <a:pt x="2527" y="845"/>
                </a:lnTo>
                <a:lnTo>
                  <a:pt x="2529" y="845"/>
                </a:lnTo>
                <a:lnTo>
                  <a:pt x="2531" y="845"/>
                </a:lnTo>
                <a:lnTo>
                  <a:pt x="2531" y="847"/>
                </a:lnTo>
                <a:lnTo>
                  <a:pt x="2533" y="847"/>
                </a:lnTo>
                <a:lnTo>
                  <a:pt x="2535" y="845"/>
                </a:lnTo>
                <a:lnTo>
                  <a:pt x="2535" y="843"/>
                </a:lnTo>
                <a:lnTo>
                  <a:pt x="2537" y="843"/>
                </a:lnTo>
                <a:lnTo>
                  <a:pt x="2540" y="841"/>
                </a:lnTo>
                <a:lnTo>
                  <a:pt x="2542" y="841"/>
                </a:lnTo>
                <a:lnTo>
                  <a:pt x="2544" y="841"/>
                </a:lnTo>
                <a:lnTo>
                  <a:pt x="2546" y="841"/>
                </a:lnTo>
                <a:lnTo>
                  <a:pt x="2546" y="839"/>
                </a:lnTo>
                <a:lnTo>
                  <a:pt x="2548" y="839"/>
                </a:lnTo>
                <a:lnTo>
                  <a:pt x="2548" y="839"/>
                </a:lnTo>
                <a:lnTo>
                  <a:pt x="2548" y="841"/>
                </a:lnTo>
                <a:lnTo>
                  <a:pt x="2552" y="841"/>
                </a:lnTo>
                <a:lnTo>
                  <a:pt x="2552" y="843"/>
                </a:lnTo>
                <a:lnTo>
                  <a:pt x="2554" y="843"/>
                </a:lnTo>
                <a:lnTo>
                  <a:pt x="2556" y="841"/>
                </a:lnTo>
                <a:lnTo>
                  <a:pt x="2556" y="839"/>
                </a:lnTo>
                <a:lnTo>
                  <a:pt x="2556" y="837"/>
                </a:lnTo>
                <a:lnTo>
                  <a:pt x="2558" y="835"/>
                </a:lnTo>
                <a:lnTo>
                  <a:pt x="2565" y="832"/>
                </a:lnTo>
                <a:lnTo>
                  <a:pt x="2565" y="832"/>
                </a:lnTo>
                <a:lnTo>
                  <a:pt x="2567" y="835"/>
                </a:lnTo>
                <a:lnTo>
                  <a:pt x="2569" y="835"/>
                </a:lnTo>
                <a:lnTo>
                  <a:pt x="2571" y="835"/>
                </a:lnTo>
                <a:lnTo>
                  <a:pt x="2573" y="835"/>
                </a:lnTo>
                <a:lnTo>
                  <a:pt x="2573" y="835"/>
                </a:lnTo>
                <a:lnTo>
                  <a:pt x="2573" y="835"/>
                </a:lnTo>
                <a:lnTo>
                  <a:pt x="2577" y="835"/>
                </a:lnTo>
                <a:lnTo>
                  <a:pt x="2579" y="835"/>
                </a:lnTo>
                <a:lnTo>
                  <a:pt x="2579" y="835"/>
                </a:lnTo>
                <a:lnTo>
                  <a:pt x="2579" y="835"/>
                </a:lnTo>
                <a:lnTo>
                  <a:pt x="2577" y="832"/>
                </a:lnTo>
                <a:lnTo>
                  <a:pt x="2581" y="832"/>
                </a:lnTo>
                <a:lnTo>
                  <a:pt x="2584" y="832"/>
                </a:lnTo>
                <a:lnTo>
                  <a:pt x="2584" y="832"/>
                </a:lnTo>
                <a:lnTo>
                  <a:pt x="2586" y="832"/>
                </a:lnTo>
                <a:lnTo>
                  <a:pt x="2588" y="830"/>
                </a:lnTo>
                <a:lnTo>
                  <a:pt x="2588" y="830"/>
                </a:lnTo>
                <a:lnTo>
                  <a:pt x="2590" y="830"/>
                </a:lnTo>
                <a:lnTo>
                  <a:pt x="2592" y="830"/>
                </a:lnTo>
                <a:lnTo>
                  <a:pt x="2594" y="832"/>
                </a:lnTo>
                <a:lnTo>
                  <a:pt x="2596" y="832"/>
                </a:lnTo>
                <a:lnTo>
                  <a:pt x="2596" y="832"/>
                </a:lnTo>
                <a:lnTo>
                  <a:pt x="2600" y="832"/>
                </a:lnTo>
                <a:lnTo>
                  <a:pt x="2604" y="832"/>
                </a:lnTo>
                <a:lnTo>
                  <a:pt x="2611" y="832"/>
                </a:lnTo>
                <a:lnTo>
                  <a:pt x="2613" y="832"/>
                </a:lnTo>
                <a:lnTo>
                  <a:pt x="2613" y="832"/>
                </a:lnTo>
                <a:lnTo>
                  <a:pt x="2615" y="830"/>
                </a:lnTo>
                <a:lnTo>
                  <a:pt x="2617" y="830"/>
                </a:lnTo>
                <a:lnTo>
                  <a:pt x="2619" y="828"/>
                </a:lnTo>
                <a:lnTo>
                  <a:pt x="2621" y="830"/>
                </a:lnTo>
                <a:lnTo>
                  <a:pt x="2621" y="828"/>
                </a:lnTo>
                <a:lnTo>
                  <a:pt x="2623" y="826"/>
                </a:lnTo>
                <a:lnTo>
                  <a:pt x="2628" y="824"/>
                </a:lnTo>
                <a:lnTo>
                  <a:pt x="2628" y="824"/>
                </a:lnTo>
                <a:lnTo>
                  <a:pt x="2628" y="822"/>
                </a:lnTo>
                <a:lnTo>
                  <a:pt x="2628" y="822"/>
                </a:lnTo>
                <a:lnTo>
                  <a:pt x="2628" y="820"/>
                </a:lnTo>
                <a:lnTo>
                  <a:pt x="2625" y="820"/>
                </a:lnTo>
                <a:lnTo>
                  <a:pt x="2623" y="822"/>
                </a:lnTo>
                <a:lnTo>
                  <a:pt x="2621" y="822"/>
                </a:lnTo>
                <a:lnTo>
                  <a:pt x="2617" y="820"/>
                </a:lnTo>
                <a:lnTo>
                  <a:pt x="2617" y="820"/>
                </a:lnTo>
                <a:lnTo>
                  <a:pt x="2617" y="820"/>
                </a:lnTo>
                <a:lnTo>
                  <a:pt x="2615" y="818"/>
                </a:lnTo>
                <a:lnTo>
                  <a:pt x="2613" y="820"/>
                </a:lnTo>
                <a:lnTo>
                  <a:pt x="2615" y="818"/>
                </a:lnTo>
                <a:lnTo>
                  <a:pt x="2617" y="818"/>
                </a:lnTo>
                <a:lnTo>
                  <a:pt x="2617" y="818"/>
                </a:lnTo>
                <a:lnTo>
                  <a:pt x="2619" y="818"/>
                </a:lnTo>
                <a:lnTo>
                  <a:pt x="2621" y="818"/>
                </a:lnTo>
                <a:lnTo>
                  <a:pt x="2621" y="816"/>
                </a:lnTo>
                <a:lnTo>
                  <a:pt x="2621" y="816"/>
                </a:lnTo>
                <a:lnTo>
                  <a:pt x="2619" y="814"/>
                </a:lnTo>
                <a:lnTo>
                  <a:pt x="2621" y="814"/>
                </a:lnTo>
                <a:lnTo>
                  <a:pt x="2623" y="814"/>
                </a:lnTo>
                <a:lnTo>
                  <a:pt x="2625" y="814"/>
                </a:lnTo>
                <a:lnTo>
                  <a:pt x="2625" y="811"/>
                </a:lnTo>
                <a:lnTo>
                  <a:pt x="2625" y="811"/>
                </a:lnTo>
                <a:lnTo>
                  <a:pt x="2625" y="809"/>
                </a:lnTo>
                <a:lnTo>
                  <a:pt x="2625" y="809"/>
                </a:lnTo>
                <a:lnTo>
                  <a:pt x="2625" y="809"/>
                </a:lnTo>
                <a:lnTo>
                  <a:pt x="2628" y="809"/>
                </a:lnTo>
                <a:lnTo>
                  <a:pt x="2628" y="809"/>
                </a:lnTo>
                <a:lnTo>
                  <a:pt x="2630" y="807"/>
                </a:lnTo>
                <a:lnTo>
                  <a:pt x="2632" y="807"/>
                </a:lnTo>
                <a:lnTo>
                  <a:pt x="2632" y="805"/>
                </a:lnTo>
                <a:lnTo>
                  <a:pt x="2632" y="803"/>
                </a:lnTo>
                <a:lnTo>
                  <a:pt x="2632" y="801"/>
                </a:lnTo>
                <a:lnTo>
                  <a:pt x="2634" y="799"/>
                </a:lnTo>
                <a:lnTo>
                  <a:pt x="2634" y="797"/>
                </a:lnTo>
                <a:lnTo>
                  <a:pt x="2632" y="797"/>
                </a:lnTo>
                <a:lnTo>
                  <a:pt x="2632" y="795"/>
                </a:lnTo>
                <a:lnTo>
                  <a:pt x="2628" y="793"/>
                </a:lnTo>
                <a:lnTo>
                  <a:pt x="2625" y="791"/>
                </a:lnTo>
                <a:lnTo>
                  <a:pt x="2623" y="791"/>
                </a:lnTo>
                <a:lnTo>
                  <a:pt x="2621" y="791"/>
                </a:lnTo>
                <a:lnTo>
                  <a:pt x="2619" y="791"/>
                </a:lnTo>
                <a:lnTo>
                  <a:pt x="2617" y="791"/>
                </a:lnTo>
                <a:lnTo>
                  <a:pt x="2615" y="791"/>
                </a:lnTo>
                <a:lnTo>
                  <a:pt x="2615" y="791"/>
                </a:lnTo>
                <a:lnTo>
                  <a:pt x="2615" y="793"/>
                </a:lnTo>
                <a:lnTo>
                  <a:pt x="2613" y="793"/>
                </a:lnTo>
                <a:lnTo>
                  <a:pt x="2613" y="793"/>
                </a:lnTo>
                <a:lnTo>
                  <a:pt x="2611" y="793"/>
                </a:lnTo>
                <a:lnTo>
                  <a:pt x="2609" y="791"/>
                </a:lnTo>
                <a:lnTo>
                  <a:pt x="2609" y="791"/>
                </a:lnTo>
                <a:lnTo>
                  <a:pt x="2611" y="788"/>
                </a:lnTo>
                <a:lnTo>
                  <a:pt x="2613" y="788"/>
                </a:lnTo>
                <a:lnTo>
                  <a:pt x="2613" y="786"/>
                </a:lnTo>
                <a:lnTo>
                  <a:pt x="2611" y="782"/>
                </a:lnTo>
                <a:lnTo>
                  <a:pt x="2609" y="780"/>
                </a:lnTo>
                <a:lnTo>
                  <a:pt x="2604" y="776"/>
                </a:lnTo>
                <a:lnTo>
                  <a:pt x="2600" y="776"/>
                </a:lnTo>
                <a:lnTo>
                  <a:pt x="2598" y="776"/>
                </a:lnTo>
                <a:lnTo>
                  <a:pt x="2600" y="776"/>
                </a:lnTo>
                <a:lnTo>
                  <a:pt x="2600" y="776"/>
                </a:lnTo>
                <a:lnTo>
                  <a:pt x="2604" y="776"/>
                </a:lnTo>
                <a:lnTo>
                  <a:pt x="2604" y="776"/>
                </a:lnTo>
                <a:lnTo>
                  <a:pt x="2607" y="778"/>
                </a:lnTo>
                <a:lnTo>
                  <a:pt x="2607" y="778"/>
                </a:lnTo>
                <a:lnTo>
                  <a:pt x="2609" y="778"/>
                </a:lnTo>
                <a:lnTo>
                  <a:pt x="2609" y="778"/>
                </a:lnTo>
                <a:lnTo>
                  <a:pt x="2609" y="778"/>
                </a:lnTo>
                <a:lnTo>
                  <a:pt x="2609" y="776"/>
                </a:lnTo>
                <a:lnTo>
                  <a:pt x="2607" y="772"/>
                </a:lnTo>
                <a:lnTo>
                  <a:pt x="2604" y="772"/>
                </a:lnTo>
                <a:lnTo>
                  <a:pt x="2604" y="770"/>
                </a:lnTo>
                <a:lnTo>
                  <a:pt x="2604" y="767"/>
                </a:lnTo>
                <a:lnTo>
                  <a:pt x="2607" y="767"/>
                </a:lnTo>
                <a:lnTo>
                  <a:pt x="2604" y="765"/>
                </a:lnTo>
                <a:lnTo>
                  <a:pt x="2602" y="765"/>
                </a:lnTo>
                <a:lnTo>
                  <a:pt x="2600" y="763"/>
                </a:lnTo>
                <a:lnTo>
                  <a:pt x="2598" y="759"/>
                </a:lnTo>
                <a:lnTo>
                  <a:pt x="2596" y="759"/>
                </a:lnTo>
                <a:lnTo>
                  <a:pt x="2592" y="757"/>
                </a:lnTo>
                <a:lnTo>
                  <a:pt x="2590" y="757"/>
                </a:lnTo>
                <a:lnTo>
                  <a:pt x="2590" y="755"/>
                </a:lnTo>
                <a:lnTo>
                  <a:pt x="2588" y="751"/>
                </a:lnTo>
                <a:lnTo>
                  <a:pt x="2586" y="744"/>
                </a:lnTo>
                <a:lnTo>
                  <a:pt x="2584" y="740"/>
                </a:lnTo>
                <a:lnTo>
                  <a:pt x="2584" y="738"/>
                </a:lnTo>
                <a:lnTo>
                  <a:pt x="2584" y="738"/>
                </a:lnTo>
                <a:lnTo>
                  <a:pt x="2581" y="736"/>
                </a:lnTo>
                <a:lnTo>
                  <a:pt x="2579" y="734"/>
                </a:lnTo>
                <a:lnTo>
                  <a:pt x="2577" y="732"/>
                </a:lnTo>
                <a:lnTo>
                  <a:pt x="2571" y="730"/>
                </a:lnTo>
                <a:lnTo>
                  <a:pt x="2567" y="730"/>
                </a:lnTo>
                <a:lnTo>
                  <a:pt x="2565" y="732"/>
                </a:lnTo>
                <a:lnTo>
                  <a:pt x="2563" y="732"/>
                </a:lnTo>
                <a:lnTo>
                  <a:pt x="2556" y="730"/>
                </a:lnTo>
                <a:lnTo>
                  <a:pt x="2554" y="730"/>
                </a:lnTo>
                <a:lnTo>
                  <a:pt x="2552" y="728"/>
                </a:lnTo>
                <a:lnTo>
                  <a:pt x="2554" y="730"/>
                </a:lnTo>
                <a:lnTo>
                  <a:pt x="2556" y="730"/>
                </a:lnTo>
                <a:lnTo>
                  <a:pt x="2558" y="730"/>
                </a:lnTo>
                <a:lnTo>
                  <a:pt x="2560" y="730"/>
                </a:lnTo>
                <a:lnTo>
                  <a:pt x="2563" y="728"/>
                </a:lnTo>
                <a:lnTo>
                  <a:pt x="2565" y="726"/>
                </a:lnTo>
                <a:lnTo>
                  <a:pt x="2567" y="726"/>
                </a:lnTo>
                <a:lnTo>
                  <a:pt x="2569" y="726"/>
                </a:lnTo>
                <a:lnTo>
                  <a:pt x="2569" y="723"/>
                </a:lnTo>
                <a:lnTo>
                  <a:pt x="2567" y="721"/>
                </a:lnTo>
                <a:lnTo>
                  <a:pt x="2563" y="721"/>
                </a:lnTo>
                <a:lnTo>
                  <a:pt x="2560" y="723"/>
                </a:lnTo>
                <a:lnTo>
                  <a:pt x="2560" y="723"/>
                </a:lnTo>
                <a:lnTo>
                  <a:pt x="2560" y="721"/>
                </a:lnTo>
                <a:lnTo>
                  <a:pt x="2563" y="721"/>
                </a:lnTo>
                <a:lnTo>
                  <a:pt x="2563" y="721"/>
                </a:lnTo>
                <a:lnTo>
                  <a:pt x="2567" y="721"/>
                </a:lnTo>
                <a:lnTo>
                  <a:pt x="2569" y="719"/>
                </a:lnTo>
                <a:lnTo>
                  <a:pt x="2571" y="719"/>
                </a:lnTo>
                <a:lnTo>
                  <a:pt x="2571" y="717"/>
                </a:lnTo>
                <a:lnTo>
                  <a:pt x="2573" y="715"/>
                </a:lnTo>
                <a:lnTo>
                  <a:pt x="2575" y="713"/>
                </a:lnTo>
                <a:lnTo>
                  <a:pt x="2577" y="707"/>
                </a:lnTo>
                <a:lnTo>
                  <a:pt x="2577" y="707"/>
                </a:lnTo>
                <a:lnTo>
                  <a:pt x="2577" y="705"/>
                </a:lnTo>
                <a:lnTo>
                  <a:pt x="2579" y="705"/>
                </a:lnTo>
                <a:lnTo>
                  <a:pt x="2579" y="702"/>
                </a:lnTo>
                <a:lnTo>
                  <a:pt x="2581" y="700"/>
                </a:lnTo>
                <a:lnTo>
                  <a:pt x="2581" y="700"/>
                </a:lnTo>
                <a:lnTo>
                  <a:pt x="2581" y="700"/>
                </a:lnTo>
                <a:lnTo>
                  <a:pt x="2581" y="696"/>
                </a:lnTo>
                <a:lnTo>
                  <a:pt x="2579" y="696"/>
                </a:lnTo>
                <a:lnTo>
                  <a:pt x="2577" y="696"/>
                </a:lnTo>
                <a:lnTo>
                  <a:pt x="2575" y="696"/>
                </a:lnTo>
                <a:lnTo>
                  <a:pt x="2567" y="696"/>
                </a:lnTo>
                <a:lnTo>
                  <a:pt x="2565" y="696"/>
                </a:lnTo>
                <a:lnTo>
                  <a:pt x="2565" y="696"/>
                </a:lnTo>
                <a:lnTo>
                  <a:pt x="2563" y="696"/>
                </a:lnTo>
                <a:lnTo>
                  <a:pt x="2560" y="694"/>
                </a:lnTo>
                <a:lnTo>
                  <a:pt x="2558" y="696"/>
                </a:lnTo>
                <a:lnTo>
                  <a:pt x="2554" y="696"/>
                </a:lnTo>
                <a:lnTo>
                  <a:pt x="2552" y="698"/>
                </a:lnTo>
                <a:lnTo>
                  <a:pt x="2550" y="698"/>
                </a:lnTo>
                <a:lnTo>
                  <a:pt x="2548" y="698"/>
                </a:lnTo>
                <a:lnTo>
                  <a:pt x="2548" y="696"/>
                </a:lnTo>
                <a:lnTo>
                  <a:pt x="2552" y="694"/>
                </a:lnTo>
                <a:lnTo>
                  <a:pt x="2552" y="692"/>
                </a:lnTo>
                <a:lnTo>
                  <a:pt x="2552" y="692"/>
                </a:lnTo>
                <a:lnTo>
                  <a:pt x="2550" y="692"/>
                </a:lnTo>
                <a:lnTo>
                  <a:pt x="2550" y="690"/>
                </a:lnTo>
                <a:lnTo>
                  <a:pt x="2550" y="690"/>
                </a:lnTo>
                <a:lnTo>
                  <a:pt x="2552" y="688"/>
                </a:lnTo>
                <a:lnTo>
                  <a:pt x="2558" y="684"/>
                </a:lnTo>
                <a:lnTo>
                  <a:pt x="2560" y="682"/>
                </a:lnTo>
                <a:lnTo>
                  <a:pt x="2563" y="682"/>
                </a:lnTo>
                <a:lnTo>
                  <a:pt x="2563" y="682"/>
                </a:lnTo>
                <a:lnTo>
                  <a:pt x="2563" y="679"/>
                </a:lnTo>
                <a:lnTo>
                  <a:pt x="2563" y="677"/>
                </a:lnTo>
                <a:lnTo>
                  <a:pt x="2563" y="677"/>
                </a:lnTo>
                <a:lnTo>
                  <a:pt x="2563" y="675"/>
                </a:lnTo>
                <a:lnTo>
                  <a:pt x="2563" y="675"/>
                </a:lnTo>
                <a:lnTo>
                  <a:pt x="2560" y="675"/>
                </a:lnTo>
                <a:lnTo>
                  <a:pt x="2558" y="675"/>
                </a:lnTo>
                <a:lnTo>
                  <a:pt x="2554" y="677"/>
                </a:lnTo>
                <a:lnTo>
                  <a:pt x="2552" y="677"/>
                </a:lnTo>
                <a:lnTo>
                  <a:pt x="2548" y="677"/>
                </a:lnTo>
                <a:lnTo>
                  <a:pt x="2544" y="677"/>
                </a:lnTo>
                <a:lnTo>
                  <a:pt x="2542" y="677"/>
                </a:lnTo>
                <a:lnTo>
                  <a:pt x="2542" y="677"/>
                </a:lnTo>
                <a:lnTo>
                  <a:pt x="2540" y="677"/>
                </a:lnTo>
                <a:lnTo>
                  <a:pt x="2540" y="679"/>
                </a:lnTo>
                <a:lnTo>
                  <a:pt x="2540" y="677"/>
                </a:lnTo>
                <a:lnTo>
                  <a:pt x="2537" y="677"/>
                </a:lnTo>
                <a:lnTo>
                  <a:pt x="2535" y="677"/>
                </a:lnTo>
                <a:lnTo>
                  <a:pt x="2535" y="677"/>
                </a:lnTo>
                <a:lnTo>
                  <a:pt x="2535" y="677"/>
                </a:lnTo>
                <a:lnTo>
                  <a:pt x="2535" y="677"/>
                </a:lnTo>
                <a:lnTo>
                  <a:pt x="2533" y="679"/>
                </a:lnTo>
                <a:lnTo>
                  <a:pt x="2533" y="679"/>
                </a:lnTo>
                <a:lnTo>
                  <a:pt x="2533" y="682"/>
                </a:lnTo>
                <a:lnTo>
                  <a:pt x="2533" y="682"/>
                </a:lnTo>
                <a:lnTo>
                  <a:pt x="2535" y="684"/>
                </a:lnTo>
                <a:lnTo>
                  <a:pt x="2535" y="684"/>
                </a:lnTo>
                <a:lnTo>
                  <a:pt x="2535" y="684"/>
                </a:lnTo>
                <a:lnTo>
                  <a:pt x="2531" y="684"/>
                </a:lnTo>
                <a:lnTo>
                  <a:pt x="2531" y="684"/>
                </a:lnTo>
                <a:lnTo>
                  <a:pt x="2531" y="686"/>
                </a:lnTo>
                <a:lnTo>
                  <a:pt x="2531" y="686"/>
                </a:lnTo>
                <a:lnTo>
                  <a:pt x="2531" y="686"/>
                </a:lnTo>
                <a:lnTo>
                  <a:pt x="2529" y="688"/>
                </a:lnTo>
                <a:lnTo>
                  <a:pt x="2529" y="688"/>
                </a:lnTo>
                <a:lnTo>
                  <a:pt x="2533" y="692"/>
                </a:lnTo>
                <a:lnTo>
                  <a:pt x="2533" y="692"/>
                </a:lnTo>
                <a:lnTo>
                  <a:pt x="2531" y="692"/>
                </a:lnTo>
                <a:lnTo>
                  <a:pt x="2531" y="692"/>
                </a:lnTo>
                <a:lnTo>
                  <a:pt x="2531" y="692"/>
                </a:lnTo>
                <a:lnTo>
                  <a:pt x="2527" y="692"/>
                </a:lnTo>
                <a:lnTo>
                  <a:pt x="2525" y="692"/>
                </a:lnTo>
                <a:lnTo>
                  <a:pt x="2525" y="694"/>
                </a:lnTo>
                <a:lnTo>
                  <a:pt x="2525" y="696"/>
                </a:lnTo>
                <a:lnTo>
                  <a:pt x="2525" y="696"/>
                </a:lnTo>
                <a:lnTo>
                  <a:pt x="2525" y="698"/>
                </a:lnTo>
                <a:lnTo>
                  <a:pt x="2525" y="698"/>
                </a:lnTo>
                <a:lnTo>
                  <a:pt x="2527" y="698"/>
                </a:lnTo>
                <a:lnTo>
                  <a:pt x="2525" y="698"/>
                </a:lnTo>
                <a:lnTo>
                  <a:pt x="2525" y="700"/>
                </a:lnTo>
                <a:lnTo>
                  <a:pt x="2523" y="700"/>
                </a:lnTo>
                <a:lnTo>
                  <a:pt x="2523" y="700"/>
                </a:lnTo>
                <a:lnTo>
                  <a:pt x="2523" y="702"/>
                </a:lnTo>
                <a:lnTo>
                  <a:pt x="2525" y="702"/>
                </a:lnTo>
                <a:close/>
                <a:moveTo>
                  <a:pt x="2560" y="673"/>
                </a:moveTo>
                <a:lnTo>
                  <a:pt x="2560" y="673"/>
                </a:lnTo>
                <a:lnTo>
                  <a:pt x="2563" y="673"/>
                </a:lnTo>
                <a:lnTo>
                  <a:pt x="2563" y="673"/>
                </a:lnTo>
                <a:lnTo>
                  <a:pt x="2560" y="671"/>
                </a:lnTo>
                <a:lnTo>
                  <a:pt x="2560" y="671"/>
                </a:lnTo>
                <a:lnTo>
                  <a:pt x="2560" y="671"/>
                </a:lnTo>
                <a:lnTo>
                  <a:pt x="2560" y="671"/>
                </a:lnTo>
                <a:lnTo>
                  <a:pt x="2558" y="669"/>
                </a:lnTo>
                <a:lnTo>
                  <a:pt x="2558" y="671"/>
                </a:lnTo>
                <a:lnTo>
                  <a:pt x="2558" y="671"/>
                </a:lnTo>
                <a:lnTo>
                  <a:pt x="2558" y="671"/>
                </a:lnTo>
                <a:lnTo>
                  <a:pt x="2560" y="673"/>
                </a:lnTo>
                <a:close/>
                <a:moveTo>
                  <a:pt x="2592" y="635"/>
                </a:moveTo>
                <a:lnTo>
                  <a:pt x="2592" y="635"/>
                </a:lnTo>
                <a:lnTo>
                  <a:pt x="2592" y="633"/>
                </a:lnTo>
                <a:lnTo>
                  <a:pt x="2592" y="633"/>
                </a:lnTo>
                <a:lnTo>
                  <a:pt x="2592" y="633"/>
                </a:lnTo>
                <a:lnTo>
                  <a:pt x="2594" y="633"/>
                </a:lnTo>
                <a:lnTo>
                  <a:pt x="2594" y="631"/>
                </a:lnTo>
                <a:lnTo>
                  <a:pt x="2594" y="631"/>
                </a:lnTo>
                <a:lnTo>
                  <a:pt x="2592" y="631"/>
                </a:lnTo>
                <a:lnTo>
                  <a:pt x="2590" y="633"/>
                </a:lnTo>
                <a:lnTo>
                  <a:pt x="2592" y="635"/>
                </a:lnTo>
                <a:lnTo>
                  <a:pt x="2592" y="635"/>
                </a:lnTo>
                <a:close/>
                <a:moveTo>
                  <a:pt x="2588" y="832"/>
                </a:moveTo>
                <a:lnTo>
                  <a:pt x="2588" y="832"/>
                </a:lnTo>
                <a:lnTo>
                  <a:pt x="2586" y="835"/>
                </a:lnTo>
                <a:lnTo>
                  <a:pt x="2586" y="835"/>
                </a:lnTo>
                <a:lnTo>
                  <a:pt x="2586" y="835"/>
                </a:lnTo>
                <a:lnTo>
                  <a:pt x="2590" y="837"/>
                </a:lnTo>
                <a:lnTo>
                  <a:pt x="2590" y="837"/>
                </a:lnTo>
                <a:lnTo>
                  <a:pt x="2590" y="835"/>
                </a:lnTo>
                <a:lnTo>
                  <a:pt x="2590" y="835"/>
                </a:lnTo>
                <a:lnTo>
                  <a:pt x="2592" y="835"/>
                </a:lnTo>
                <a:lnTo>
                  <a:pt x="2592" y="835"/>
                </a:lnTo>
                <a:lnTo>
                  <a:pt x="2592" y="832"/>
                </a:lnTo>
                <a:lnTo>
                  <a:pt x="2588" y="832"/>
                </a:lnTo>
                <a:close/>
                <a:moveTo>
                  <a:pt x="2565" y="663"/>
                </a:moveTo>
                <a:lnTo>
                  <a:pt x="2567" y="663"/>
                </a:lnTo>
                <a:lnTo>
                  <a:pt x="2567" y="665"/>
                </a:lnTo>
                <a:lnTo>
                  <a:pt x="2567" y="665"/>
                </a:lnTo>
                <a:lnTo>
                  <a:pt x="2569" y="665"/>
                </a:lnTo>
                <a:lnTo>
                  <a:pt x="2569" y="663"/>
                </a:lnTo>
                <a:lnTo>
                  <a:pt x="2569" y="663"/>
                </a:lnTo>
                <a:lnTo>
                  <a:pt x="2567" y="663"/>
                </a:lnTo>
                <a:lnTo>
                  <a:pt x="2567" y="663"/>
                </a:lnTo>
                <a:lnTo>
                  <a:pt x="2565" y="661"/>
                </a:lnTo>
                <a:lnTo>
                  <a:pt x="2565" y="661"/>
                </a:lnTo>
                <a:lnTo>
                  <a:pt x="2563" y="661"/>
                </a:lnTo>
                <a:lnTo>
                  <a:pt x="2565" y="663"/>
                </a:lnTo>
                <a:lnTo>
                  <a:pt x="2565" y="663"/>
                </a:lnTo>
                <a:close/>
                <a:moveTo>
                  <a:pt x="2573" y="663"/>
                </a:moveTo>
                <a:lnTo>
                  <a:pt x="2573" y="663"/>
                </a:lnTo>
                <a:lnTo>
                  <a:pt x="2571" y="663"/>
                </a:lnTo>
                <a:lnTo>
                  <a:pt x="2571" y="663"/>
                </a:lnTo>
                <a:lnTo>
                  <a:pt x="2569" y="663"/>
                </a:lnTo>
                <a:lnTo>
                  <a:pt x="2571" y="663"/>
                </a:lnTo>
                <a:lnTo>
                  <a:pt x="2573" y="663"/>
                </a:lnTo>
                <a:close/>
                <a:moveTo>
                  <a:pt x="2584" y="642"/>
                </a:moveTo>
                <a:lnTo>
                  <a:pt x="2584" y="642"/>
                </a:lnTo>
                <a:lnTo>
                  <a:pt x="2586" y="642"/>
                </a:lnTo>
                <a:lnTo>
                  <a:pt x="2586" y="642"/>
                </a:lnTo>
                <a:lnTo>
                  <a:pt x="2586" y="642"/>
                </a:lnTo>
                <a:lnTo>
                  <a:pt x="2586" y="644"/>
                </a:lnTo>
                <a:lnTo>
                  <a:pt x="2588" y="644"/>
                </a:lnTo>
                <a:lnTo>
                  <a:pt x="2588" y="644"/>
                </a:lnTo>
                <a:lnTo>
                  <a:pt x="2590" y="644"/>
                </a:lnTo>
                <a:lnTo>
                  <a:pt x="2590" y="644"/>
                </a:lnTo>
                <a:lnTo>
                  <a:pt x="2590" y="646"/>
                </a:lnTo>
                <a:lnTo>
                  <a:pt x="2588" y="648"/>
                </a:lnTo>
                <a:lnTo>
                  <a:pt x="2590" y="650"/>
                </a:lnTo>
                <a:lnTo>
                  <a:pt x="2590" y="650"/>
                </a:lnTo>
                <a:lnTo>
                  <a:pt x="2590" y="648"/>
                </a:lnTo>
                <a:lnTo>
                  <a:pt x="2590" y="646"/>
                </a:lnTo>
                <a:lnTo>
                  <a:pt x="2590" y="644"/>
                </a:lnTo>
                <a:lnTo>
                  <a:pt x="2590" y="644"/>
                </a:lnTo>
                <a:lnTo>
                  <a:pt x="2592" y="644"/>
                </a:lnTo>
                <a:lnTo>
                  <a:pt x="2592" y="642"/>
                </a:lnTo>
                <a:lnTo>
                  <a:pt x="2592" y="640"/>
                </a:lnTo>
                <a:lnTo>
                  <a:pt x="2592" y="637"/>
                </a:lnTo>
                <a:lnTo>
                  <a:pt x="2592" y="637"/>
                </a:lnTo>
                <a:lnTo>
                  <a:pt x="2592" y="637"/>
                </a:lnTo>
                <a:lnTo>
                  <a:pt x="2590" y="635"/>
                </a:lnTo>
                <a:lnTo>
                  <a:pt x="2590" y="637"/>
                </a:lnTo>
                <a:lnTo>
                  <a:pt x="2588" y="635"/>
                </a:lnTo>
                <a:lnTo>
                  <a:pt x="2590" y="633"/>
                </a:lnTo>
                <a:lnTo>
                  <a:pt x="2588" y="633"/>
                </a:lnTo>
                <a:lnTo>
                  <a:pt x="2588" y="633"/>
                </a:lnTo>
                <a:lnTo>
                  <a:pt x="2586" y="635"/>
                </a:lnTo>
                <a:lnTo>
                  <a:pt x="2586" y="635"/>
                </a:lnTo>
                <a:lnTo>
                  <a:pt x="2586" y="635"/>
                </a:lnTo>
                <a:lnTo>
                  <a:pt x="2586" y="637"/>
                </a:lnTo>
                <a:lnTo>
                  <a:pt x="2588" y="637"/>
                </a:lnTo>
                <a:lnTo>
                  <a:pt x="2588" y="640"/>
                </a:lnTo>
                <a:lnTo>
                  <a:pt x="2586" y="640"/>
                </a:lnTo>
                <a:lnTo>
                  <a:pt x="2586" y="640"/>
                </a:lnTo>
                <a:lnTo>
                  <a:pt x="2584" y="642"/>
                </a:lnTo>
                <a:lnTo>
                  <a:pt x="2584" y="642"/>
                </a:lnTo>
                <a:lnTo>
                  <a:pt x="2584" y="642"/>
                </a:lnTo>
                <a:close/>
                <a:moveTo>
                  <a:pt x="2560" y="669"/>
                </a:moveTo>
                <a:lnTo>
                  <a:pt x="2560" y="669"/>
                </a:lnTo>
                <a:lnTo>
                  <a:pt x="2560" y="669"/>
                </a:lnTo>
                <a:lnTo>
                  <a:pt x="2560" y="669"/>
                </a:lnTo>
                <a:lnTo>
                  <a:pt x="2560" y="669"/>
                </a:lnTo>
                <a:lnTo>
                  <a:pt x="2560" y="669"/>
                </a:lnTo>
                <a:lnTo>
                  <a:pt x="2560" y="669"/>
                </a:lnTo>
                <a:lnTo>
                  <a:pt x="2563" y="669"/>
                </a:lnTo>
                <a:lnTo>
                  <a:pt x="2565" y="669"/>
                </a:lnTo>
                <a:lnTo>
                  <a:pt x="2567" y="671"/>
                </a:lnTo>
                <a:lnTo>
                  <a:pt x="2567" y="671"/>
                </a:lnTo>
                <a:lnTo>
                  <a:pt x="2567" y="671"/>
                </a:lnTo>
                <a:lnTo>
                  <a:pt x="2567" y="669"/>
                </a:lnTo>
                <a:lnTo>
                  <a:pt x="2567" y="669"/>
                </a:lnTo>
                <a:lnTo>
                  <a:pt x="2567" y="669"/>
                </a:lnTo>
                <a:lnTo>
                  <a:pt x="2565" y="669"/>
                </a:lnTo>
                <a:lnTo>
                  <a:pt x="2563" y="669"/>
                </a:lnTo>
                <a:lnTo>
                  <a:pt x="2563" y="667"/>
                </a:lnTo>
                <a:lnTo>
                  <a:pt x="2565" y="667"/>
                </a:lnTo>
                <a:lnTo>
                  <a:pt x="2565" y="667"/>
                </a:lnTo>
                <a:lnTo>
                  <a:pt x="2563" y="667"/>
                </a:lnTo>
                <a:lnTo>
                  <a:pt x="2563" y="665"/>
                </a:lnTo>
                <a:lnTo>
                  <a:pt x="2560" y="665"/>
                </a:lnTo>
                <a:lnTo>
                  <a:pt x="2560" y="665"/>
                </a:lnTo>
                <a:lnTo>
                  <a:pt x="2558" y="667"/>
                </a:lnTo>
                <a:lnTo>
                  <a:pt x="2558" y="667"/>
                </a:lnTo>
                <a:lnTo>
                  <a:pt x="2558" y="669"/>
                </a:lnTo>
                <a:lnTo>
                  <a:pt x="2560" y="669"/>
                </a:lnTo>
                <a:close/>
                <a:moveTo>
                  <a:pt x="2569" y="858"/>
                </a:moveTo>
                <a:lnTo>
                  <a:pt x="2569" y="858"/>
                </a:lnTo>
                <a:lnTo>
                  <a:pt x="2571" y="858"/>
                </a:lnTo>
                <a:lnTo>
                  <a:pt x="2571" y="856"/>
                </a:lnTo>
                <a:lnTo>
                  <a:pt x="2571" y="856"/>
                </a:lnTo>
                <a:lnTo>
                  <a:pt x="2571" y="856"/>
                </a:lnTo>
                <a:lnTo>
                  <a:pt x="2569" y="858"/>
                </a:lnTo>
                <a:close/>
                <a:moveTo>
                  <a:pt x="2575" y="860"/>
                </a:moveTo>
                <a:lnTo>
                  <a:pt x="2575" y="862"/>
                </a:lnTo>
                <a:lnTo>
                  <a:pt x="2577" y="862"/>
                </a:lnTo>
                <a:lnTo>
                  <a:pt x="2577" y="862"/>
                </a:lnTo>
                <a:lnTo>
                  <a:pt x="2577" y="862"/>
                </a:lnTo>
                <a:lnTo>
                  <a:pt x="2579" y="862"/>
                </a:lnTo>
                <a:lnTo>
                  <a:pt x="2579" y="862"/>
                </a:lnTo>
                <a:lnTo>
                  <a:pt x="2577" y="860"/>
                </a:lnTo>
                <a:lnTo>
                  <a:pt x="2575" y="860"/>
                </a:lnTo>
                <a:close/>
                <a:moveTo>
                  <a:pt x="2516" y="709"/>
                </a:moveTo>
                <a:lnTo>
                  <a:pt x="2516" y="709"/>
                </a:lnTo>
                <a:lnTo>
                  <a:pt x="2514" y="709"/>
                </a:lnTo>
                <a:lnTo>
                  <a:pt x="2514" y="711"/>
                </a:lnTo>
                <a:lnTo>
                  <a:pt x="2516" y="711"/>
                </a:lnTo>
                <a:lnTo>
                  <a:pt x="2516" y="711"/>
                </a:lnTo>
                <a:lnTo>
                  <a:pt x="2516" y="711"/>
                </a:lnTo>
                <a:lnTo>
                  <a:pt x="2516" y="711"/>
                </a:lnTo>
                <a:lnTo>
                  <a:pt x="2516" y="709"/>
                </a:lnTo>
                <a:lnTo>
                  <a:pt x="2516" y="709"/>
                </a:lnTo>
                <a:close/>
                <a:moveTo>
                  <a:pt x="2521" y="734"/>
                </a:moveTo>
                <a:lnTo>
                  <a:pt x="2521" y="734"/>
                </a:lnTo>
                <a:lnTo>
                  <a:pt x="2523" y="730"/>
                </a:lnTo>
                <a:lnTo>
                  <a:pt x="2525" y="728"/>
                </a:lnTo>
                <a:lnTo>
                  <a:pt x="2525" y="728"/>
                </a:lnTo>
                <a:lnTo>
                  <a:pt x="2523" y="728"/>
                </a:lnTo>
                <a:lnTo>
                  <a:pt x="2521" y="730"/>
                </a:lnTo>
                <a:lnTo>
                  <a:pt x="2521" y="730"/>
                </a:lnTo>
                <a:lnTo>
                  <a:pt x="2521" y="730"/>
                </a:lnTo>
                <a:lnTo>
                  <a:pt x="2523" y="730"/>
                </a:lnTo>
                <a:lnTo>
                  <a:pt x="2521" y="732"/>
                </a:lnTo>
                <a:lnTo>
                  <a:pt x="2521" y="732"/>
                </a:lnTo>
                <a:lnTo>
                  <a:pt x="2521" y="734"/>
                </a:lnTo>
                <a:lnTo>
                  <a:pt x="2521" y="734"/>
                </a:lnTo>
                <a:lnTo>
                  <a:pt x="2521" y="734"/>
                </a:lnTo>
                <a:lnTo>
                  <a:pt x="2521" y="734"/>
                </a:lnTo>
                <a:close/>
                <a:moveTo>
                  <a:pt x="2516" y="696"/>
                </a:moveTo>
                <a:lnTo>
                  <a:pt x="2516" y="696"/>
                </a:lnTo>
                <a:lnTo>
                  <a:pt x="2514" y="698"/>
                </a:lnTo>
                <a:lnTo>
                  <a:pt x="2512" y="698"/>
                </a:lnTo>
                <a:lnTo>
                  <a:pt x="2512" y="698"/>
                </a:lnTo>
                <a:lnTo>
                  <a:pt x="2512" y="698"/>
                </a:lnTo>
                <a:lnTo>
                  <a:pt x="2512" y="698"/>
                </a:lnTo>
                <a:lnTo>
                  <a:pt x="2512" y="700"/>
                </a:lnTo>
                <a:lnTo>
                  <a:pt x="2512" y="700"/>
                </a:lnTo>
                <a:lnTo>
                  <a:pt x="2510" y="700"/>
                </a:lnTo>
                <a:lnTo>
                  <a:pt x="2510" y="700"/>
                </a:lnTo>
                <a:lnTo>
                  <a:pt x="2510" y="700"/>
                </a:lnTo>
                <a:lnTo>
                  <a:pt x="2510" y="700"/>
                </a:lnTo>
                <a:lnTo>
                  <a:pt x="2510" y="702"/>
                </a:lnTo>
                <a:lnTo>
                  <a:pt x="2514" y="702"/>
                </a:lnTo>
                <a:lnTo>
                  <a:pt x="2516" y="705"/>
                </a:lnTo>
                <a:lnTo>
                  <a:pt x="2516" y="705"/>
                </a:lnTo>
                <a:lnTo>
                  <a:pt x="2516" y="707"/>
                </a:lnTo>
                <a:lnTo>
                  <a:pt x="2519" y="707"/>
                </a:lnTo>
                <a:lnTo>
                  <a:pt x="2521" y="705"/>
                </a:lnTo>
                <a:lnTo>
                  <a:pt x="2521" y="709"/>
                </a:lnTo>
                <a:lnTo>
                  <a:pt x="2521" y="709"/>
                </a:lnTo>
                <a:lnTo>
                  <a:pt x="2521" y="709"/>
                </a:lnTo>
                <a:lnTo>
                  <a:pt x="2523" y="709"/>
                </a:lnTo>
                <a:lnTo>
                  <a:pt x="2523" y="707"/>
                </a:lnTo>
                <a:lnTo>
                  <a:pt x="2525" y="707"/>
                </a:lnTo>
                <a:lnTo>
                  <a:pt x="2525" y="705"/>
                </a:lnTo>
                <a:lnTo>
                  <a:pt x="2525" y="705"/>
                </a:lnTo>
                <a:lnTo>
                  <a:pt x="2525" y="705"/>
                </a:lnTo>
                <a:lnTo>
                  <a:pt x="2523" y="705"/>
                </a:lnTo>
                <a:lnTo>
                  <a:pt x="2521" y="705"/>
                </a:lnTo>
                <a:lnTo>
                  <a:pt x="2519" y="705"/>
                </a:lnTo>
                <a:lnTo>
                  <a:pt x="2519" y="702"/>
                </a:lnTo>
                <a:lnTo>
                  <a:pt x="2519" y="702"/>
                </a:lnTo>
                <a:lnTo>
                  <a:pt x="2519" y="700"/>
                </a:lnTo>
                <a:lnTo>
                  <a:pt x="2519" y="700"/>
                </a:lnTo>
                <a:lnTo>
                  <a:pt x="2519" y="700"/>
                </a:lnTo>
                <a:lnTo>
                  <a:pt x="2519" y="698"/>
                </a:lnTo>
                <a:lnTo>
                  <a:pt x="2516" y="696"/>
                </a:lnTo>
                <a:lnTo>
                  <a:pt x="2516" y="696"/>
                </a:lnTo>
                <a:close/>
                <a:moveTo>
                  <a:pt x="2531" y="740"/>
                </a:moveTo>
                <a:lnTo>
                  <a:pt x="2531" y="740"/>
                </a:lnTo>
                <a:lnTo>
                  <a:pt x="2533" y="740"/>
                </a:lnTo>
                <a:lnTo>
                  <a:pt x="2533" y="740"/>
                </a:lnTo>
                <a:lnTo>
                  <a:pt x="2533" y="738"/>
                </a:lnTo>
                <a:lnTo>
                  <a:pt x="2533" y="736"/>
                </a:lnTo>
                <a:lnTo>
                  <a:pt x="2533" y="736"/>
                </a:lnTo>
                <a:lnTo>
                  <a:pt x="2531" y="736"/>
                </a:lnTo>
                <a:lnTo>
                  <a:pt x="2531" y="736"/>
                </a:lnTo>
                <a:lnTo>
                  <a:pt x="2531" y="736"/>
                </a:lnTo>
                <a:lnTo>
                  <a:pt x="2529" y="736"/>
                </a:lnTo>
                <a:lnTo>
                  <a:pt x="2529" y="738"/>
                </a:lnTo>
                <a:lnTo>
                  <a:pt x="2531" y="740"/>
                </a:lnTo>
                <a:lnTo>
                  <a:pt x="2531" y="740"/>
                </a:lnTo>
                <a:close/>
                <a:moveTo>
                  <a:pt x="2516" y="723"/>
                </a:moveTo>
                <a:lnTo>
                  <a:pt x="2516" y="723"/>
                </a:lnTo>
                <a:lnTo>
                  <a:pt x="2516" y="723"/>
                </a:lnTo>
                <a:lnTo>
                  <a:pt x="2519" y="723"/>
                </a:lnTo>
                <a:lnTo>
                  <a:pt x="2525" y="723"/>
                </a:lnTo>
                <a:lnTo>
                  <a:pt x="2525" y="719"/>
                </a:lnTo>
                <a:lnTo>
                  <a:pt x="2523" y="719"/>
                </a:lnTo>
                <a:lnTo>
                  <a:pt x="2521" y="719"/>
                </a:lnTo>
                <a:lnTo>
                  <a:pt x="2521" y="717"/>
                </a:lnTo>
                <a:lnTo>
                  <a:pt x="2519" y="717"/>
                </a:lnTo>
                <a:lnTo>
                  <a:pt x="2519" y="717"/>
                </a:lnTo>
                <a:lnTo>
                  <a:pt x="2519" y="717"/>
                </a:lnTo>
                <a:lnTo>
                  <a:pt x="2516" y="717"/>
                </a:lnTo>
                <a:lnTo>
                  <a:pt x="2516" y="717"/>
                </a:lnTo>
                <a:lnTo>
                  <a:pt x="2516" y="719"/>
                </a:lnTo>
                <a:lnTo>
                  <a:pt x="2516" y="719"/>
                </a:lnTo>
                <a:lnTo>
                  <a:pt x="2519" y="719"/>
                </a:lnTo>
                <a:lnTo>
                  <a:pt x="2519" y="723"/>
                </a:lnTo>
                <a:lnTo>
                  <a:pt x="2516" y="723"/>
                </a:lnTo>
                <a:close/>
                <a:moveTo>
                  <a:pt x="2542" y="782"/>
                </a:moveTo>
                <a:lnTo>
                  <a:pt x="2542" y="784"/>
                </a:lnTo>
                <a:lnTo>
                  <a:pt x="2544" y="786"/>
                </a:lnTo>
                <a:lnTo>
                  <a:pt x="2544" y="786"/>
                </a:lnTo>
                <a:lnTo>
                  <a:pt x="2544" y="786"/>
                </a:lnTo>
                <a:lnTo>
                  <a:pt x="2546" y="786"/>
                </a:lnTo>
                <a:lnTo>
                  <a:pt x="2548" y="786"/>
                </a:lnTo>
                <a:lnTo>
                  <a:pt x="2548" y="784"/>
                </a:lnTo>
                <a:lnTo>
                  <a:pt x="2550" y="784"/>
                </a:lnTo>
                <a:lnTo>
                  <a:pt x="2548" y="784"/>
                </a:lnTo>
                <a:lnTo>
                  <a:pt x="2548" y="784"/>
                </a:lnTo>
                <a:lnTo>
                  <a:pt x="2546" y="782"/>
                </a:lnTo>
                <a:lnTo>
                  <a:pt x="2544" y="782"/>
                </a:lnTo>
                <a:lnTo>
                  <a:pt x="2542" y="782"/>
                </a:lnTo>
                <a:close/>
                <a:moveTo>
                  <a:pt x="2544" y="761"/>
                </a:moveTo>
                <a:lnTo>
                  <a:pt x="2544" y="761"/>
                </a:lnTo>
                <a:lnTo>
                  <a:pt x="2542" y="763"/>
                </a:lnTo>
                <a:lnTo>
                  <a:pt x="2542" y="765"/>
                </a:lnTo>
                <a:lnTo>
                  <a:pt x="2540" y="765"/>
                </a:lnTo>
                <a:lnTo>
                  <a:pt x="2540" y="767"/>
                </a:lnTo>
                <a:lnTo>
                  <a:pt x="2537" y="770"/>
                </a:lnTo>
                <a:lnTo>
                  <a:pt x="2540" y="770"/>
                </a:lnTo>
                <a:lnTo>
                  <a:pt x="2540" y="767"/>
                </a:lnTo>
                <a:lnTo>
                  <a:pt x="2542" y="770"/>
                </a:lnTo>
                <a:lnTo>
                  <a:pt x="2544" y="765"/>
                </a:lnTo>
                <a:lnTo>
                  <a:pt x="2544" y="765"/>
                </a:lnTo>
                <a:lnTo>
                  <a:pt x="2546" y="765"/>
                </a:lnTo>
                <a:lnTo>
                  <a:pt x="2544" y="763"/>
                </a:lnTo>
                <a:lnTo>
                  <a:pt x="2544" y="761"/>
                </a:lnTo>
                <a:close/>
                <a:moveTo>
                  <a:pt x="2516" y="738"/>
                </a:moveTo>
                <a:lnTo>
                  <a:pt x="2516" y="738"/>
                </a:lnTo>
                <a:lnTo>
                  <a:pt x="2519" y="736"/>
                </a:lnTo>
                <a:lnTo>
                  <a:pt x="2521" y="736"/>
                </a:lnTo>
                <a:lnTo>
                  <a:pt x="2521" y="736"/>
                </a:lnTo>
                <a:lnTo>
                  <a:pt x="2519" y="734"/>
                </a:lnTo>
                <a:lnTo>
                  <a:pt x="2519" y="732"/>
                </a:lnTo>
                <a:lnTo>
                  <a:pt x="2519" y="732"/>
                </a:lnTo>
                <a:lnTo>
                  <a:pt x="2516" y="734"/>
                </a:lnTo>
                <a:lnTo>
                  <a:pt x="2516" y="732"/>
                </a:lnTo>
                <a:lnTo>
                  <a:pt x="2514" y="732"/>
                </a:lnTo>
                <a:lnTo>
                  <a:pt x="2514" y="734"/>
                </a:lnTo>
                <a:lnTo>
                  <a:pt x="2514" y="734"/>
                </a:lnTo>
                <a:lnTo>
                  <a:pt x="2514" y="734"/>
                </a:lnTo>
                <a:lnTo>
                  <a:pt x="2514" y="734"/>
                </a:lnTo>
                <a:lnTo>
                  <a:pt x="2514" y="736"/>
                </a:lnTo>
                <a:lnTo>
                  <a:pt x="2514" y="736"/>
                </a:lnTo>
                <a:lnTo>
                  <a:pt x="2514" y="736"/>
                </a:lnTo>
                <a:lnTo>
                  <a:pt x="2516" y="734"/>
                </a:lnTo>
                <a:lnTo>
                  <a:pt x="2516" y="734"/>
                </a:lnTo>
                <a:lnTo>
                  <a:pt x="2516" y="734"/>
                </a:lnTo>
                <a:lnTo>
                  <a:pt x="2516" y="736"/>
                </a:lnTo>
                <a:lnTo>
                  <a:pt x="2516" y="736"/>
                </a:lnTo>
                <a:lnTo>
                  <a:pt x="2516" y="738"/>
                </a:lnTo>
                <a:lnTo>
                  <a:pt x="2516" y="738"/>
                </a:lnTo>
                <a:close/>
                <a:moveTo>
                  <a:pt x="2512" y="717"/>
                </a:moveTo>
                <a:lnTo>
                  <a:pt x="2510" y="717"/>
                </a:lnTo>
                <a:lnTo>
                  <a:pt x="2510" y="719"/>
                </a:lnTo>
                <a:lnTo>
                  <a:pt x="2512" y="719"/>
                </a:lnTo>
                <a:lnTo>
                  <a:pt x="2512" y="717"/>
                </a:lnTo>
                <a:lnTo>
                  <a:pt x="2514" y="717"/>
                </a:lnTo>
                <a:lnTo>
                  <a:pt x="2514" y="717"/>
                </a:lnTo>
                <a:lnTo>
                  <a:pt x="2512" y="717"/>
                </a:lnTo>
                <a:close/>
                <a:moveTo>
                  <a:pt x="2661" y="816"/>
                </a:moveTo>
                <a:lnTo>
                  <a:pt x="2663" y="816"/>
                </a:lnTo>
                <a:lnTo>
                  <a:pt x="2665" y="816"/>
                </a:lnTo>
                <a:lnTo>
                  <a:pt x="2667" y="816"/>
                </a:lnTo>
                <a:lnTo>
                  <a:pt x="2667" y="816"/>
                </a:lnTo>
                <a:lnTo>
                  <a:pt x="2667" y="816"/>
                </a:lnTo>
                <a:lnTo>
                  <a:pt x="2665" y="814"/>
                </a:lnTo>
                <a:lnTo>
                  <a:pt x="2663" y="814"/>
                </a:lnTo>
                <a:lnTo>
                  <a:pt x="2661" y="814"/>
                </a:lnTo>
                <a:lnTo>
                  <a:pt x="2661" y="814"/>
                </a:lnTo>
                <a:lnTo>
                  <a:pt x="2661" y="816"/>
                </a:lnTo>
                <a:close/>
                <a:moveTo>
                  <a:pt x="2764" y="166"/>
                </a:moveTo>
                <a:lnTo>
                  <a:pt x="2764" y="168"/>
                </a:lnTo>
                <a:lnTo>
                  <a:pt x="2768" y="174"/>
                </a:lnTo>
                <a:lnTo>
                  <a:pt x="2770" y="174"/>
                </a:lnTo>
                <a:lnTo>
                  <a:pt x="2772" y="174"/>
                </a:lnTo>
                <a:lnTo>
                  <a:pt x="2776" y="176"/>
                </a:lnTo>
                <a:lnTo>
                  <a:pt x="2778" y="178"/>
                </a:lnTo>
                <a:lnTo>
                  <a:pt x="2780" y="180"/>
                </a:lnTo>
                <a:lnTo>
                  <a:pt x="2783" y="180"/>
                </a:lnTo>
                <a:lnTo>
                  <a:pt x="2783" y="178"/>
                </a:lnTo>
                <a:lnTo>
                  <a:pt x="2780" y="176"/>
                </a:lnTo>
                <a:lnTo>
                  <a:pt x="2780" y="174"/>
                </a:lnTo>
                <a:lnTo>
                  <a:pt x="2778" y="174"/>
                </a:lnTo>
                <a:lnTo>
                  <a:pt x="2776" y="172"/>
                </a:lnTo>
                <a:lnTo>
                  <a:pt x="2774" y="170"/>
                </a:lnTo>
                <a:lnTo>
                  <a:pt x="2770" y="170"/>
                </a:lnTo>
                <a:lnTo>
                  <a:pt x="2770" y="168"/>
                </a:lnTo>
                <a:lnTo>
                  <a:pt x="2770" y="168"/>
                </a:lnTo>
                <a:lnTo>
                  <a:pt x="2768" y="166"/>
                </a:lnTo>
                <a:lnTo>
                  <a:pt x="2770" y="166"/>
                </a:lnTo>
                <a:lnTo>
                  <a:pt x="2768" y="164"/>
                </a:lnTo>
                <a:lnTo>
                  <a:pt x="2766" y="162"/>
                </a:lnTo>
                <a:lnTo>
                  <a:pt x="2764" y="159"/>
                </a:lnTo>
                <a:lnTo>
                  <a:pt x="2762" y="159"/>
                </a:lnTo>
                <a:lnTo>
                  <a:pt x="2762" y="162"/>
                </a:lnTo>
                <a:lnTo>
                  <a:pt x="2762" y="164"/>
                </a:lnTo>
                <a:lnTo>
                  <a:pt x="2764" y="166"/>
                </a:lnTo>
                <a:close/>
                <a:moveTo>
                  <a:pt x="2808" y="457"/>
                </a:moveTo>
                <a:lnTo>
                  <a:pt x="2808" y="457"/>
                </a:lnTo>
                <a:lnTo>
                  <a:pt x="2806" y="457"/>
                </a:lnTo>
                <a:lnTo>
                  <a:pt x="2804" y="457"/>
                </a:lnTo>
                <a:lnTo>
                  <a:pt x="2801" y="459"/>
                </a:lnTo>
                <a:lnTo>
                  <a:pt x="2801" y="459"/>
                </a:lnTo>
                <a:lnTo>
                  <a:pt x="2801" y="459"/>
                </a:lnTo>
                <a:lnTo>
                  <a:pt x="2799" y="459"/>
                </a:lnTo>
                <a:lnTo>
                  <a:pt x="2799" y="461"/>
                </a:lnTo>
                <a:lnTo>
                  <a:pt x="2799" y="463"/>
                </a:lnTo>
                <a:lnTo>
                  <a:pt x="2801" y="463"/>
                </a:lnTo>
                <a:lnTo>
                  <a:pt x="2801" y="463"/>
                </a:lnTo>
                <a:lnTo>
                  <a:pt x="2801" y="461"/>
                </a:lnTo>
                <a:lnTo>
                  <a:pt x="2801" y="461"/>
                </a:lnTo>
                <a:lnTo>
                  <a:pt x="2804" y="461"/>
                </a:lnTo>
                <a:lnTo>
                  <a:pt x="2804" y="461"/>
                </a:lnTo>
                <a:lnTo>
                  <a:pt x="2806" y="461"/>
                </a:lnTo>
                <a:lnTo>
                  <a:pt x="2808" y="461"/>
                </a:lnTo>
                <a:lnTo>
                  <a:pt x="2808" y="459"/>
                </a:lnTo>
                <a:lnTo>
                  <a:pt x="2810" y="459"/>
                </a:lnTo>
                <a:lnTo>
                  <a:pt x="2812" y="459"/>
                </a:lnTo>
                <a:lnTo>
                  <a:pt x="2812" y="457"/>
                </a:lnTo>
                <a:lnTo>
                  <a:pt x="2812" y="457"/>
                </a:lnTo>
                <a:lnTo>
                  <a:pt x="2812" y="457"/>
                </a:lnTo>
                <a:lnTo>
                  <a:pt x="2810" y="457"/>
                </a:lnTo>
                <a:lnTo>
                  <a:pt x="2808" y="457"/>
                </a:lnTo>
                <a:close/>
                <a:moveTo>
                  <a:pt x="2594" y="631"/>
                </a:moveTo>
                <a:lnTo>
                  <a:pt x="2596" y="631"/>
                </a:lnTo>
                <a:lnTo>
                  <a:pt x="2596" y="631"/>
                </a:lnTo>
                <a:lnTo>
                  <a:pt x="2596" y="629"/>
                </a:lnTo>
                <a:lnTo>
                  <a:pt x="2596" y="629"/>
                </a:lnTo>
                <a:lnTo>
                  <a:pt x="2596" y="629"/>
                </a:lnTo>
                <a:lnTo>
                  <a:pt x="2596" y="629"/>
                </a:lnTo>
                <a:lnTo>
                  <a:pt x="2596" y="629"/>
                </a:lnTo>
                <a:lnTo>
                  <a:pt x="2594" y="629"/>
                </a:lnTo>
                <a:lnTo>
                  <a:pt x="2594" y="629"/>
                </a:lnTo>
                <a:lnTo>
                  <a:pt x="2594" y="629"/>
                </a:lnTo>
                <a:lnTo>
                  <a:pt x="2594" y="631"/>
                </a:lnTo>
                <a:lnTo>
                  <a:pt x="2594" y="631"/>
                </a:lnTo>
                <a:lnTo>
                  <a:pt x="2594" y="631"/>
                </a:lnTo>
                <a:close/>
                <a:moveTo>
                  <a:pt x="2791" y="512"/>
                </a:moveTo>
                <a:lnTo>
                  <a:pt x="2793" y="512"/>
                </a:lnTo>
                <a:lnTo>
                  <a:pt x="2793" y="512"/>
                </a:lnTo>
                <a:lnTo>
                  <a:pt x="2791" y="512"/>
                </a:lnTo>
                <a:lnTo>
                  <a:pt x="2789" y="512"/>
                </a:lnTo>
                <a:lnTo>
                  <a:pt x="2789" y="512"/>
                </a:lnTo>
                <a:lnTo>
                  <a:pt x="2787" y="514"/>
                </a:lnTo>
                <a:lnTo>
                  <a:pt x="2787" y="514"/>
                </a:lnTo>
                <a:lnTo>
                  <a:pt x="2789" y="514"/>
                </a:lnTo>
                <a:lnTo>
                  <a:pt x="2791" y="512"/>
                </a:lnTo>
                <a:close/>
                <a:moveTo>
                  <a:pt x="2791" y="510"/>
                </a:moveTo>
                <a:lnTo>
                  <a:pt x="2791" y="508"/>
                </a:lnTo>
                <a:lnTo>
                  <a:pt x="2789" y="508"/>
                </a:lnTo>
                <a:lnTo>
                  <a:pt x="2789" y="508"/>
                </a:lnTo>
                <a:lnTo>
                  <a:pt x="2789" y="508"/>
                </a:lnTo>
                <a:lnTo>
                  <a:pt x="2787" y="510"/>
                </a:lnTo>
                <a:lnTo>
                  <a:pt x="2787" y="510"/>
                </a:lnTo>
                <a:lnTo>
                  <a:pt x="2787" y="512"/>
                </a:lnTo>
                <a:lnTo>
                  <a:pt x="2787" y="510"/>
                </a:lnTo>
                <a:lnTo>
                  <a:pt x="2791" y="510"/>
                </a:lnTo>
                <a:lnTo>
                  <a:pt x="2791" y="510"/>
                </a:lnTo>
                <a:close/>
                <a:moveTo>
                  <a:pt x="2797" y="461"/>
                </a:moveTo>
                <a:lnTo>
                  <a:pt x="2795" y="463"/>
                </a:lnTo>
                <a:lnTo>
                  <a:pt x="2795" y="466"/>
                </a:lnTo>
                <a:lnTo>
                  <a:pt x="2793" y="468"/>
                </a:lnTo>
                <a:lnTo>
                  <a:pt x="2795" y="466"/>
                </a:lnTo>
                <a:lnTo>
                  <a:pt x="2797" y="466"/>
                </a:lnTo>
                <a:lnTo>
                  <a:pt x="2797" y="463"/>
                </a:lnTo>
                <a:lnTo>
                  <a:pt x="2797" y="463"/>
                </a:lnTo>
                <a:lnTo>
                  <a:pt x="2797" y="461"/>
                </a:lnTo>
                <a:lnTo>
                  <a:pt x="2797" y="461"/>
                </a:lnTo>
                <a:close/>
                <a:moveTo>
                  <a:pt x="2820" y="443"/>
                </a:moveTo>
                <a:lnTo>
                  <a:pt x="2820" y="443"/>
                </a:lnTo>
                <a:lnTo>
                  <a:pt x="2818" y="443"/>
                </a:lnTo>
                <a:lnTo>
                  <a:pt x="2818" y="445"/>
                </a:lnTo>
                <a:lnTo>
                  <a:pt x="2816" y="445"/>
                </a:lnTo>
                <a:lnTo>
                  <a:pt x="2816" y="447"/>
                </a:lnTo>
                <a:lnTo>
                  <a:pt x="2818" y="447"/>
                </a:lnTo>
                <a:lnTo>
                  <a:pt x="2820" y="447"/>
                </a:lnTo>
                <a:lnTo>
                  <a:pt x="2820" y="447"/>
                </a:lnTo>
                <a:lnTo>
                  <a:pt x="2822" y="447"/>
                </a:lnTo>
                <a:lnTo>
                  <a:pt x="2822" y="447"/>
                </a:lnTo>
                <a:lnTo>
                  <a:pt x="2822" y="449"/>
                </a:lnTo>
                <a:lnTo>
                  <a:pt x="2824" y="449"/>
                </a:lnTo>
                <a:lnTo>
                  <a:pt x="2829" y="449"/>
                </a:lnTo>
                <a:lnTo>
                  <a:pt x="2831" y="447"/>
                </a:lnTo>
                <a:lnTo>
                  <a:pt x="2831" y="445"/>
                </a:lnTo>
                <a:lnTo>
                  <a:pt x="2831" y="443"/>
                </a:lnTo>
                <a:lnTo>
                  <a:pt x="2829" y="440"/>
                </a:lnTo>
                <a:lnTo>
                  <a:pt x="2827" y="438"/>
                </a:lnTo>
                <a:lnTo>
                  <a:pt x="2827" y="438"/>
                </a:lnTo>
                <a:lnTo>
                  <a:pt x="2827" y="438"/>
                </a:lnTo>
                <a:lnTo>
                  <a:pt x="2827" y="438"/>
                </a:lnTo>
                <a:lnTo>
                  <a:pt x="2827" y="440"/>
                </a:lnTo>
                <a:lnTo>
                  <a:pt x="2822" y="440"/>
                </a:lnTo>
                <a:lnTo>
                  <a:pt x="2822" y="440"/>
                </a:lnTo>
                <a:lnTo>
                  <a:pt x="2822" y="443"/>
                </a:lnTo>
                <a:lnTo>
                  <a:pt x="2822" y="443"/>
                </a:lnTo>
                <a:lnTo>
                  <a:pt x="2820" y="443"/>
                </a:lnTo>
                <a:close/>
                <a:moveTo>
                  <a:pt x="2873" y="426"/>
                </a:moveTo>
                <a:lnTo>
                  <a:pt x="2875" y="424"/>
                </a:lnTo>
                <a:lnTo>
                  <a:pt x="2879" y="424"/>
                </a:lnTo>
                <a:lnTo>
                  <a:pt x="2881" y="424"/>
                </a:lnTo>
                <a:lnTo>
                  <a:pt x="2881" y="422"/>
                </a:lnTo>
                <a:lnTo>
                  <a:pt x="2881" y="419"/>
                </a:lnTo>
                <a:lnTo>
                  <a:pt x="2883" y="419"/>
                </a:lnTo>
                <a:lnTo>
                  <a:pt x="2885" y="417"/>
                </a:lnTo>
                <a:lnTo>
                  <a:pt x="2885" y="417"/>
                </a:lnTo>
                <a:lnTo>
                  <a:pt x="2887" y="417"/>
                </a:lnTo>
                <a:lnTo>
                  <a:pt x="2889" y="415"/>
                </a:lnTo>
                <a:lnTo>
                  <a:pt x="2892" y="413"/>
                </a:lnTo>
                <a:lnTo>
                  <a:pt x="2892" y="413"/>
                </a:lnTo>
                <a:lnTo>
                  <a:pt x="2889" y="411"/>
                </a:lnTo>
                <a:lnTo>
                  <a:pt x="2889" y="411"/>
                </a:lnTo>
                <a:lnTo>
                  <a:pt x="2889" y="413"/>
                </a:lnTo>
                <a:lnTo>
                  <a:pt x="2887" y="413"/>
                </a:lnTo>
                <a:lnTo>
                  <a:pt x="2887" y="411"/>
                </a:lnTo>
                <a:lnTo>
                  <a:pt x="2887" y="409"/>
                </a:lnTo>
                <a:lnTo>
                  <a:pt x="2885" y="407"/>
                </a:lnTo>
                <a:lnTo>
                  <a:pt x="2885" y="407"/>
                </a:lnTo>
                <a:lnTo>
                  <a:pt x="2883" y="409"/>
                </a:lnTo>
                <a:lnTo>
                  <a:pt x="2883" y="409"/>
                </a:lnTo>
                <a:lnTo>
                  <a:pt x="2883" y="411"/>
                </a:lnTo>
                <a:lnTo>
                  <a:pt x="2883" y="411"/>
                </a:lnTo>
                <a:lnTo>
                  <a:pt x="2883" y="411"/>
                </a:lnTo>
                <a:lnTo>
                  <a:pt x="2881" y="413"/>
                </a:lnTo>
                <a:lnTo>
                  <a:pt x="2881" y="413"/>
                </a:lnTo>
                <a:lnTo>
                  <a:pt x="2879" y="415"/>
                </a:lnTo>
                <a:lnTo>
                  <a:pt x="2879" y="417"/>
                </a:lnTo>
                <a:lnTo>
                  <a:pt x="2879" y="417"/>
                </a:lnTo>
                <a:lnTo>
                  <a:pt x="2879" y="419"/>
                </a:lnTo>
                <a:lnTo>
                  <a:pt x="2877" y="417"/>
                </a:lnTo>
                <a:lnTo>
                  <a:pt x="2877" y="417"/>
                </a:lnTo>
                <a:lnTo>
                  <a:pt x="2877" y="419"/>
                </a:lnTo>
                <a:lnTo>
                  <a:pt x="2875" y="419"/>
                </a:lnTo>
                <a:lnTo>
                  <a:pt x="2873" y="419"/>
                </a:lnTo>
                <a:lnTo>
                  <a:pt x="2873" y="419"/>
                </a:lnTo>
                <a:lnTo>
                  <a:pt x="2873" y="419"/>
                </a:lnTo>
                <a:lnTo>
                  <a:pt x="2873" y="422"/>
                </a:lnTo>
                <a:lnTo>
                  <a:pt x="2873" y="422"/>
                </a:lnTo>
                <a:lnTo>
                  <a:pt x="2871" y="422"/>
                </a:lnTo>
                <a:lnTo>
                  <a:pt x="2868" y="424"/>
                </a:lnTo>
                <a:lnTo>
                  <a:pt x="2871" y="424"/>
                </a:lnTo>
                <a:lnTo>
                  <a:pt x="2873" y="426"/>
                </a:lnTo>
                <a:close/>
                <a:moveTo>
                  <a:pt x="2885" y="296"/>
                </a:moveTo>
                <a:lnTo>
                  <a:pt x="2885" y="294"/>
                </a:lnTo>
                <a:lnTo>
                  <a:pt x="2887" y="294"/>
                </a:lnTo>
                <a:lnTo>
                  <a:pt x="2887" y="292"/>
                </a:lnTo>
                <a:lnTo>
                  <a:pt x="2885" y="292"/>
                </a:lnTo>
                <a:lnTo>
                  <a:pt x="2881" y="292"/>
                </a:lnTo>
                <a:lnTo>
                  <a:pt x="2881" y="292"/>
                </a:lnTo>
                <a:lnTo>
                  <a:pt x="2881" y="294"/>
                </a:lnTo>
                <a:lnTo>
                  <a:pt x="2885" y="296"/>
                </a:lnTo>
                <a:close/>
                <a:moveTo>
                  <a:pt x="2894" y="409"/>
                </a:moveTo>
                <a:lnTo>
                  <a:pt x="2894" y="411"/>
                </a:lnTo>
                <a:lnTo>
                  <a:pt x="2894" y="411"/>
                </a:lnTo>
                <a:lnTo>
                  <a:pt x="2896" y="411"/>
                </a:lnTo>
                <a:lnTo>
                  <a:pt x="2898" y="411"/>
                </a:lnTo>
                <a:lnTo>
                  <a:pt x="2898" y="411"/>
                </a:lnTo>
                <a:lnTo>
                  <a:pt x="2898" y="409"/>
                </a:lnTo>
                <a:lnTo>
                  <a:pt x="2898" y="409"/>
                </a:lnTo>
                <a:lnTo>
                  <a:pt x="2896" y="407"/>
                </a:lnTo>
                <a:lnTo>
                  <a:pt x="2896" y="407"/>
                </a:lnTo>
                <a:lnTo>
                  <a:pt x="2896" y="407"/>
                </a:lnTo>
                <a:lnTo>
                  <a:pt x="2894" y="407"/>
                </a:lnTo>
                <a:lnTo>
                  <a:pt x="2894" y="405"/>
                </a:lnTo>
                <a:lnTo>
                  <a:pt x="2892" y="407"/>
                </a:lnTo>
                <a:lnTo>
                  <a:pt x="2892" y="407"/>
                </a:lnTo>
                <a:lnTo>
                  <a:pt x="2894" y="409"/>
                </a:lnTo>
                <a:close/>
                <a:moveTo>
                  <a:pt x="2814" y="459"/>
                </a:moveTo>
                <a:lnTo>
                  <a:pt x="2816" y="459"/>
                </a:lnTo>
                <a:lnTo>
                  <a:pt x="2820" y="459"/>
                </a:lnTo>
                <a:lnTo>
                  <a:pt x="2824" y="455"/>
                </a:lnTo>
                <a:lnTo>
                  <a:pt x="2827" y="457"/>
                </a:lnTo>
                <a:lnTo>
                  <a:pt x="2827" y="455"/>
                </a:lnTo>
                <a:lnTo>
                  <a:pt x="2829" y="455"/>
                </a:lnTo>
                <a:lnTo>
                  <a:pt x="2829" y="453"/>
                </a:lnTo>
                <a:lnTo>
                  <a:pt x="2831" y="453"/>
                </a:lnTo>
                <a:lnTo>
                  <a:pt x="2831" y="455"/>
                </a:lnTo>
                <a:lnTo>
                  <a:pt x="2831" y="455"/>
                </a:lnTo>
                <a:lnTo>
                  <a:pt x="2835" y="455"/>
                </a:lnTo>
                <a:lnTo>
                  <a:pt x="2837" y="453"/>
                </a:lnTo>
                <a:lnTo>
                  <a:pt x="2837" y="453"/>
                </a:lnTo>
                <a:lnTo>
                  <a:pt x="2837" y="453"/>
                </a:lnTo>
                <a:lnTo>
                  <a:pt x="2839" y="453"/>
                </a:lnTo>
                <a:lnTo>
                  <a:pt x="2839" y="453"/>
                </a:lnTo>
                <a:lnTo>
                  <a:pt x="2841" y="451"/>
                </a:lnTo>
                <a:lnTo>
                  <a:pt x="2843" y="449"/>
                </a:lnTo>
                <a:lnTo>
                  <a:pt x="2845" y="449"/>
                </a:lnTo>
                <a:lnTo>
                  <a:pt x="2848" y="447"/>
                </a:lnTo>
                <a:lnTo>
                  <a:pt x="2848" y="445"/>
                </a:lnTo>
                <a:lnTo>
                  <a:pt x="2845" y="443"/>
                </a:lnTo>
                <a:lnTo>
                  <a:pt x="2845" y="443"/>
                </a:lnTo>
                <a:lnTo>
                  <a:pt x="2843" y="440"/>
                </a:lnTo>
                <a:lnTo>
                  <a:pt x="2843" y="443"/>
                </a:lnTo>
                <a:lnTo>
                  <a:pt x="2843" y="443"/>
                </a:lnTo>
                <a:lnTo>
                  <a:pt x="2841" y="443"/>
                </a:lnTo>
                <a:lnTo>
                  <a:pt x="2841" y="443"/>
                </a:lnTo>
                <a:lnTo>
                  <a:pt x="2841" y="445"/>
                </a:lnTo>
                <a:lnTo>
                  <a:pt x="2841" y="445"/>
                </a:lnTo>
                <a:lnTo>
                  <a:pt x="2841" y="447"/>
                </a:lnTo>
                <a:lnTo>
                  <a:pt x="2839" y="447"/>
                </a:lnTo>
                <a:lnTo>
                  <a:pt x="2837" y="449"/>
                </a:lnTo>
                <a:lnTo>
                  <a:pt x="2837" y="449"/>
                </a:lnTo>
                <a:lnTo>
                  <a:pt x="2837" y="449"/>
                </a:lnTo>
                <a:lnTo>
                  <a:pt x="2839" y="445"/>
                </a:lnTo>
                <a:lnTo>
                  <a:pt x="2839" y="443"/>
                </a:lnTo>
                <a:lnTo>
                  <a:pt x="2839" y="440"/>
                </a:lnTo>
                <a:lnTo>
                  <a:pt x="2837" y="438"/>
                </a:lnTo>
                <a:lnTo>
                  <a:pt x="2837" y="438"/>
                </a:lnTo>
                <a:lnTo>
                  <a:pt x="2839" y="436"/>
                </a:lnTo>
                <a:lnTo>
                  <a:pt x="2841" y="432"/>
                </a:lnTo>
                <a:lnTo>
                  <a:pt x="2841" y="432"/>
                </a:lnTo>
                <a:lnTo>
                  <a:pt x="2841" y="430"/>
                </a:lnTo>
                <a:lnTo>
                  <a:pt x="2839" y="430"/>
                </a:lnTo>
                <a:lnTo>
                  <a:pt x="2837" y="432"/>
                </a:lnTo>
                <a:lnTo>
                  <a:pt x="2835" y="434"/>
                </a:lnTo>
                <a:lnTo>
                  <a:pt x="2835" y="434"/>
                </a:lnTo>
                <a:lnTo>
                  <a:pt x="2833" y="436"/>
                </a:lnTo>
                <a:lnTo>
                  <a:pt x="2831" y="438"/>
                </a:lnTo>
                <a:lnTo>
                  <a:pt x="2831" y="440"/>
                </a:lnTo>
                <a:lnTo>
                  <a:pt x="2833" y="440"/>
                </a:lnTo>
                <a:lnTo>
                  <a:pt x="2833" y="440"/>
                </a:lnTo>
                <a:lnTo>
                  <a:pt x="2833" y="443"/>
                </a:lnTo>
                <a:lnTo>
                  <a:pt x="2831" y="449"/>
                </a:lnTo>
                <a:lnTo>
                  <a:pt x="2827" y="453"/>
                </a:lnTo>
                <a:lnTo>
                  <a:pt x="2818" y="453"/>
                </a:lnTo>
                <a:lnTo>
                  <a:pt x="2816" y="455"/>
                </a:lnTo>
                <a:lnTo>
                  <a:pt x="2814" y="457"/>
                </a:lnTo>
                <a:lnTo>
                  <a:pt x="2814" y="459"/>
                </a:lnTo>
                <a:close/>
                <a:moveTo>
                  <a:pt x="2680" y="784"/>
                </a:moveTo>
                <a:lnTo>
                  <a:pt x="2682" y="784"/>
                </a:lnTo>
                <a:lnTo>
                  <a:pt x="2680" y="784"/>
                </a:lnTo>
                <a:lnTo>
                  <a:pt x="2678" y="784"/>
                </a:lnTo>
                <a:lnTo>
                  <a:pt x="2680" y="784"/>
                </a:lnTo>
                <a:close/>
                <a:moveTo>
                  <a:pt x="2680" y="637"/>
                </a:moveTo>
                <a:lnTo>
                  <a:pt x="2680" y="637"/>
                </a:lnTo>
                <a:lnTo>
                  <a:pt x="2680" y="637"/>
                </a:lnTo>
                <a:lnTo>
                  <a:pt x="2680" y="637"/>
                </a:lnTo>
                <a:lnTo>
                  <a:pt x="2680" y="640"/>
                </a:lnTo>
                <a:lnTo>
                  <a:pt x="2680" y="642"/>
                </a:lnTo>
                <a:lnTo>
                  <a:pt x="2680" y="642"/>
                </a:lnTo>
                <a:lnTo>
                  <a:pt x="2680" y="642"/>
                </a:lnTo>
                <a:lnTo>
                  <a:pt x="2682" y="644"/>
                </a:lnTo>
                <a:lnTo>
                  <a:pt x="2682" y="640"/>
                </a:lnTo>
                <a:lnTo>
                  <a:pt x="2680" y="637"/>
                </a:lnTo>
                <a:close/>
                <a:moveTo>
                  <a:pt x="2678" y="791"/>
                </a:moveTo>
                <a:lnTo>
                  <a:pt x="2678" y="788"/>
                </a:lnTo>
                <a:lnTo>
                  <a:pt x="2678" y="786"/>
                </a:lnTo>
                <a:lnTo>
                  <a:pt x="2676" y="788"/>
                </a:lnTo>
                <a:lnTo>
                  <a:pt x="2676" y="788"/>
                </a:lnTo>
                <a:lnTo>
                  <a:pt x="2676" y="788"/>
                </a:lnTo>
                <a:lnTo>
                  <a:pt x="2678" y="791"/>
                </a:lnTo>
                <a:close/>
                <a:moveTo>
                  <a:pt x="2510" y="682"/>
                </a:moveTo>
                <a:lnTo>
                  <a:pt x="2510" y="684"/>
                </a:lnTo>
                <a:lnTo>
                  <a:pt x="2510" y="684"/>
                </a:lnTo>
                <a:lnTo>
                  <a:pt x="2510" y="686"/>
                </a:lnTo>
                <a:lnTo>
                  <a:pt x="2510" y="686"/>
                </a:lnTo>
                <a:lnTo>
                  <a:pt x="2508" y="686"/>
                </a:lnTo>
                <a:lnTo>
                  <a:pt x="2508" y="686"/>
                </a:lnTo>
                <a:lnTo>
                  <a:pt x="2506" y="684"/>
                </a:lnTo>
                <a:lnTo>
                  <a:pt x="2506" y="684"/>
                </a:lnTo>
                <a:lnTo>
                  <a:pt x="2506" y="684"/>
                </a:lnTo>
                <a:lnTo>
                  <a:pt x="2506" y="686"/>
                </a:lnTo>
                <a:lnTo>
                  <a:pt x="2506" y="686"/>
                </a:lnTo>
                <a:lnTo>
                  <a:pt x="2504" y="686"/>
                </a:lnTo>
                <a:lnTo>
                  <a:pt x="2506" y="688"/>
                </a:lnTo>
                <a:lnTo>
                  <a:pt x="2506" y="688"/>
                </a:lnTo>
                <a:lnTo>
                  <a:pt x="2506" y="688"/>
                </a:lnTo>
                <a:lnTo>
                  <a:pt x="2506" y="688"/>
                </a:lnTo>
                <a:lnTo>
                  <a:pt x="2506" y="688"/>
                </a:lnTo>
                <a:lnTo>
                  <a:pt x="2506" y="688"/>
                </a:lnTo>
                <a:lnTo>
                  <a:pt x="2506" y="690"/>
                </a:lnTo>
                <a:lnTo>
                  <a:pt x="2506" y="690"/>
                </a:lnTo>
                <a:lnTo>
                  <a:pt x="2508" y="690"/>
                </a:lnTo>
                <a:lnTo>
                  <a:pt x="2508" y="690"/>
                </a:lnTo>
                <a:lnTo>
                  <a:pt x="2508" y="692"/>
                </a:lnTo>
                <a:lnTo>
                  <a:pt x="2506" y="692"/>
                </a:lnTo>
                <a:lnTo>
                  <a:pt x="2506" y="692"/>
                </a:lnTo>
                <a:lnTo>
                  <a:pt x="2506" y="694"/>
                </a:lnTo>
                <a:lnTo>
                  <a:pt x="2506" y="694"/>
                </a:lnTo>
                <a:lnTo>
                  <a:pt x="2506" y="694"/>
                </a:lnTo>
                <a:lnTo>
                  <a:pt x="2508" y="694"/>
                </a:lnTo>
                <a:lnTo>
                  <a:pt x="2508" y="692"/>
                </a:lnTo>
                <a:lnTo>
                  <a:pt x="2510" y="692"/>
                </a:lnTo>
                <a:lnTo>
                  <a:pt x="2510" y="690"/>
                </a:lnTo>
                <a:lnTo>
                  <a:pt x="2512" y="690"/>
                </a:lnTo>
                <a:lnTo>
                  <a:pt x="2514" y="688"/>
                </a:lnTo>
                <a:lnTo>
                  <a:pt x="2514" y="688"/>
                </a:lnTo>
                <a:lnTo>
                  <a:pt x="2514" y="688"/>
                </a:lnTo>
                <a:lnTo>
                  <a:pt x="2514" y="688"/>
                </a:lnTo>
                <a:lnTo>
                  <a:pt x="2512" y="688"/>
                </a:lnTo>
                <a:lnTo>
                  <a:pt x="2514" y="686"/>
                </a:lnTo>
                <a:lnTo>
                  <a:pt x="2514" y="686"/>
                </a:lnTo>
                <a:lnTo>
                  <a:pt x="2516" y="686"/>
                </a:lnTo>
                <a:lnTo>
                  <a:pt x="2519" y="682"/>
                </a:lnTo>
                <a:lnTo>
                  <a:pt x="2519" y="679"/>
                </a:lnTo>
                <a:lnTo>
                  <a:pt x="2519" y="679"/>
                </a:lnTo>
                <a:lnTo>
                  <a:pt x="2516" y="679"/>
                </a:lnTo>
                <a:lnTo>
                  <a:pt x="2516" y="679"/>
                </a:lnTo>
                <a:lnTo>
                  <a:pt x="2512" y="682"/>
                </a:lnTo>
                <a:lnTo>
                  <a:pt x="2510" y="682"/>
                </a:lnTo>
                <a:close/>
                <a:moveTo>
                  <a:pt x="2722" y="572"/>
                </a:moveTo>
                <a:lnTo>
                  <a:pt x="2724" y="572"/>
                </a:lnTo>
                <a:lnTo>
                  <a:pt x="2726" y="572"/>
                </a:lnTo>
                <a:lnTo>
                  <a:pt x="2726" y="572"/>
                </a:lnTo>
                <a:lnTo>
                  <a:pt x="2726" y="570"/>
                </a:lnTo>
                <a:lnTo>
                  <a:pt x="2724" y="570"/>
                </a:lnTo>
                <a:lnTo>
                  <a:pt x="2722" y="570"/>
                </a:lnTo>
                <a:lnTo>
                  <a:pt x="2722" y="572"/>
                </a:lnTo>
                <a:lnTo>
                  <a:pt x="2722" y="572"/>
                </a:lnTo>
                <a:lnTo>
                  <a:pt x="2722" y="572"/>
                </a:lnTo>
                <a:close/>
                <a:moveTo>
                  <a:pt x="2768" y="535"/>
                </a:moveTo>
                <a:lnTo>
                  <a:pt x="2764" y="537"/>
                </a:lnTo>
                <a:lnTo>
                  <a:pt x="2764" y="539"/>
                </a:lnTo>
                <a:lnTo>
                  <a:pt x="2764" y="539"/>
                </a:lnTo>
                <a:lnTo>
                  <a:pt x="2768" y="539"/>
                </a:lnTo>
                <a:lnTo>
                  <a:pt x="2770" y="539"/>
                </a:lnTo>
                <a:lnTo>
                  <a:pt x="2770" y="539"/>
                </a:lnTo>
                <a:lnTo>
                  <a:pt x="2770" y="537"/>
                </a:lnTo>
                <a:lnTo>
                  <a:pt x="2770" y="535"/>
                </a:lnTo>
                <a:lnTo>
                  <a:pt x="2768" y="535"/>
                </a:lnTo>
                <a:close/>
                <a:moveTo>
                  <a:pt x="2680" y="623"/>
                </a:moveTo>
                <a:lnTo>
                  <a:pt x="2680" y="623"/>
                </a:lnTo>
                <a:lnTo>
                  <a:pt x="2680" y="621"/>
                </a:lnTo>
                <a:lnTo>
                  <a:pt x="2678" y="621"/>
                </a:lnTo>
                <a:lnTo>
                  <a:pt x="2678" y="621"/>
                </a:lnTo>
                <a:lnTo>
                  <a:pt x="2678" y="623"/>
                </a:lnTo>
                <a:lnTo>
                  <a:pt x="2678" y="623"/>
                </a:lnTo>
                <a:lnTo>
                  <a:pt x="2680" y="623"/>
                </a:lnTo>
                <a:close/>
                <a:moveTo>
                  <a:pt x="2730" y="566"/>
                </a:moveTo>
                <a:lnTo>
                  <a:pt x="2734" y="564"/>
                </a:lnTo>
                <a:lnTo>
                  <a:pt x="2734" y="564"/>
                </a:lnTo>
                <a:lnTo>
                  <a:pt x="2734" y="564"/>
                </a:lnTo>
                <a:lnTo>
                  <a:pt x="2734" y="562"/>
                </a:lnTo>
                <a:lnTo>
                  <a:pt x="2734" y="562"/>
                </a:lnTo>
                <a:lnTo>
                  <a:pt x="2734" y="564"/>
                </a:lnTo>
                <a:lnTo>
                  <a:pt x="2730" y="564"/>
                </a:lnTo>
                <a:lnTo>
                  <a:pt x="2728" y="566"/>
                </a:lnTo>
                <a:lnTo>
                  <a:pt x="2728" y="566"/>
                </a:lnTo>
                <a:lnTo>
                  <a:pt x="2730" y="566"/>
                </a:lnTo>
                <a:close/>
                <a:moveTo>
                  <a:pt x="2778" y="520"/>
                </a:moveTo>
                <a:lnTo>
                  <a:pt x="2778" y="520"/>
                </a:lnTo>
                <a:lnTo>
                  <a:pt x="2778" y="520"/>
                </a:lnTo>
                <a:lnTo>
                  <a:pt x="2780" y="520"/>
                </a:lnTo>
                <a:lnTo>
                  <a:pt x="2780" y="520"/>
                </a:lnTo>
                <a:lnTo>
                  <a:pt x="2783" y="520"/>
                </a:lnTo>
                <a:lnTo>
                  <a:pt x="2780" y="518"/>
                </a:lnTo>
                <a:lnTo>
                  <a:pt x="2780" y="518"/>
                </a:lnTo>
                <a:lnTo>
                  <a:pt x="2778" y="520"/>
                </a:lnTo>
                <a:close/>
                <a:moveTo>
                  <a:pt x="1444" y="654"/>
                </a:moveTo>
                <a:lnTo>
                  <a:pt x="1446" y="654"/>
                </a:lnTo>
                <a:lnTo>
                  <a:pt x="1446" y="654"/>
                </a:lnTo>
                <a:lnTo>
                  <a:pt x="1446" y="652"/>
                </a:lnTo>
                <a:lnTo>
                  <a:pt x="1446" y="652"/>
                </a:lnTo>
                <a:lnTo>
                  <a:pt x="1446" y="654"/>
                </a:lnTo>
                <a:lnTo>
                  <a:pt x="1444" y="654"/>
                </a:lnTo>
                <a:lnTo>
                  <a:pt x="1444" y="654"/>
                </a:lnTo>
                <a:lnTo>
                  <a:pt x="1444" y="654"/>
                </a:lnTo>
                <a:lnTo>
                  <a:pt x="1444" y="654"/>
                </a:lnTo>
                <a:close/>
                <a:moveTo>
                  <a:pt x="1490" y="566"/>
                </a:moveTo>
                <a:lnTo>
                  <a:pt x="1488" y="568"/>
                </a:lnTo>
                <a:lnTo>
                  <a:pt x="1492" y="570"/>
                </a:lnTo>
                <a:lnTo>
                  <a:pt x="1494" y="572"/>
                </a:lnTo>
                <a:lnTo>
                  <a:pt x="1496" y="572"/>
                </a:lnTo>
                <a:lnTo>
                  <a:pt x="1496" y="572"/>
                </a:lnTo>
                <a:lnTo>
                  <a:pt x="1498" y="570"/>
                </a:lnTo>
                <a:lnTo>
                  <a:pt x="1496" y="568"/>
                </a:lnTo>
                <a:lnTo>
                  <a:pt x="1490" y="566"/>
                </a:lnTo>
                <a:close/>
                <a:moveTo>
                  <a:pt x="1530" y="587"/>
                </a:moveTo>
                <a:lnTo>
                  <a:pt x="1527" y="587"/>
                </a:lnTo>
                <a:lnTo>
                  <a:pt x="1527" y="587"/>
                </a:lnTo>
                <a:lnTo>
                  <a:pt x="1527" y="587"/>
                </a:lnTo>
                <a:lnTo>
                  <a:pt x="1527" y="587"/>
                </a:lnTo>
                <a:lnTo>
                  <a:pt x="1527" y="589"/>
                </a:lnTo>
                <a:lnTo>
                  <a:pt x="1532" y="589"/>
                </a:lnTo>
                <a:lnTo>
                  <a:pt x="1536" y="589"/>
                </a:lnTo>
                <a:lnTo>
                  <a:pt x="1536" y="589"/>
                </a:lnTo>
                <a:lnTo>
                  <a:pt x="1536" y="589"/>
                </a:lnTo>
                <a:lnTo>
                  <a:pt x="1536" y="589"/>
                </a:lnTo>
                <a:lnTo>
                  <a:pt x="1534" y="587"/>
                </a:lnTo>
                <a:lnTo>
                  <a:pt x="1530" y="587"/>
                </a:lnTo>
                <a:close/>
                <a:moveTo>
                  <a:pt x="1458" y="732"/>
                </a:moveTo>
                <a:lnTo>
                  <a:pt x="1460" y="732"/>
                </a:lnTo>
                <a:lnTo>
                  <a:pt x="1460" y="732"/>
                </a:lnTo>
                <a:lnTo>
                  <a:pt x="1463" y="730"/>
                </a:lnTo>
                <a:lnTo>
                  <a:pt x="1463" y="728"/>
                </a:lnTo>
                <a:lnTo>
                  <a:pt x="1465" y="726"/>
                </a:lnTo>
                <a:lnTo>
                  <a:pt x="1465" y="723"/>
                </a:lnTo>
                <a:lnTo>
                  <a:pt x="1465" y="723"/>
                </a:lnTo>
                <a:lnTo>
                  <a:pt x="1465" y="723"/>
                </a:lnTo>
                <a:lnTo>
                  <a:pt x="1465" y="723"/>
                </a:lnTo>
                <a:lnTo>
                  <a:pt x="1465" y="721"/>
                </a:lnTo>
                <a:lnTo>
                  <a:pt x="1463" y="721"/>
                </a:lnTo>
                <a:lnTo>
                  <a:pt x="1463" y="721"/>
                </a:lnTo>
                <a:lnTo>
                  <a:pt x="1463" y="721"/>
                </a:lnTo>
                <a:lnTo>
                  <a:pt x="1460" y="719"/>
                </a:lnTo>
                <a:lnTo>
                  <a:pt x="1460" y="719"/>
                </a:lnTo>
                <a:lnTo>
                  <a:pt x="1460" y="719"/>
                </a:lnTo>
                <a:lnTo>
                  <a:pt x="1460" y="719"/>
                </a:lnTo>
                <a:lnTo>
                  <a:pt x="1460" y="717"/>
                </a:lnTo>
                <a:lnTo>
                  <a:pt x="1458" y="717"/>
                </a:lnTo>
                <a:lnTo>
                  <a:pt x="1458" y="721"/>
                </a:lnTo>
                <a:lnTo>
                  <a:pt x="1458" y="723"/>
                </a:lnTo>
                <a:lnTo>
                  <a:pt x="1458" y="726"/>
                </a:lnTo>
                <a:lnTo>
                  <a:pt x="1456" y="726"/>
                </a:lnTo>
                <a:lnTo>
                  <a:pt x="1456" y="726"/>
                </a:lnTo>
                <a:lnTo>
                  <a:pt x="1454" y="726"/>
                </a:lnTo>
                <a:lnTo>
                  <a:pt x="1456" y="726"/>
                </a:lnTo>
                <a:lnTo>
                  <a:pt x="1456" y="723"/>
                </a:lnTo>
                <a:lnTo>
                  <a:pt x="1456" y="721"/>
                </a:lnTo>
                <a:lnTo>
                  <a:pt x="1456" y="719"/>
                </a:lnTo>
                <a:lnTo>
                  <a:pt x="1456" y="719"/>
                </a:lnTo>
                <a:lnTo>
                  <a:pt x="1456" y="719"/>
                </a:lnTo>
                <a:lnTo>
                  <a:pt x="1456" y="719"/>
                </a:lnTo>
                <a:lnTo>
                  <a:pt x="1456" y="721"/>
                </a:lnTo>
                <a:lnTo>
                  <a:pt x="1456" y="721"/>
                </a:lnTo>
                <a:lnTo>
                  <a:pt x="1456" y="723"/>
                </a:lnTo>
                <a:lnTo>
                  <a:pt x="1454" y="726"/>
                </a:lnTo>
                <a:lnTo>
                  <a:pt x="1452" y="728"/>
                </a:lnTo>
                <a:lnTo>
                  <a:pt x="1448" y="732"/>
                </a:lnTo>
                <a:lnTo>
                  <a:pt x="1448" y="732"/>
                </a:lnTo>
                <a:lnTo>
                  <a:pt x="1450" y="732"/>
                </a:lnTo>
                <a:lnTo>
                  <a:pt x="1450" y="732"/>
                </a:lnTo>
                <a:lnTo>
                  <a:pt x="1452" y="732"/>
                </a:lnTo>
                <a:lnTo>
                  <a:pt x="1454" y="728"/>
                </a:lnTo>
                <a:lnTo>
                  <a:pt x="1456" y="728"/>
                </a:lnTo>
                <a:lnTo>
                  <a:pt x="1456" y="728"/>
                </a:lnTo>
                <a:lnTo>
                  <a:pt x="1456" y="728"/>
                </a:lnTo>
                <a:lnTo>
                  <a:pt x="1452" y="734"/>
                </a:lnTo>
                <a:lnTo>
                  <a:pt x="1454" y="732"/>
                </a:lnTo>
                <a:lnTo>
                  <a:pt x="1456" y="732"/>
                </a:lnTo>
                <a:lnTo>
                  <a:pt x="1456" y="732"/>
                </a:lnTo>
                <a:lnTo>
                  <a:pt x="1456" y="732"/>
                </a:lnTo>
                <a:lnTo>
                  <a:pt x="1458" y="732"/>
                </a:lnTo>
                <a:lnTo>
                  <a:pt x="1460" y="726"/>
                </a:lnTo>
                <a:lnTo>
                  <a:pt x="1460" y="726"/>
                </a:lnTo>
                <a:lnTo>
                  <a:pt x="1460" y="726"/>
                </a:lnTo>
                <a:lnTo>
                  <a:pt x="1460" y="728"/>
                </a:lnTo>
                <a:lnTo>
                  <a:pt x="1460" y="728"/>
                </a:lnTo>
                <a:lnTo>
                  <a:pt x="1458" y="732"/>
                </a:lnTo>
                <a:close/>
                <a:moveTo>
                  <a:pt x="1423" y="791"/>
                </a:moveTo>
                <a:lnTo>
                  <a:pt x="1429" y="793"/>
                </a:lnTo>
                <a:lnTo>
                  <a:pt x="1433" y="795"/>
                </a:lnTo>
                <a:lnTo>
                  <a:pt x="1433" y="795"/>
                </a:lnTo>
                <a:lnTo>
                  <a:pt x="1437" y="795"/>
                </a:lnTo>
                <a:lnTo>
                  <a:pt x="1437" y="795"/>
                </a:lnTo>
                <a:lnTo>
                  <a:pt x="1439" y="795"/>
                </a:lnTo>
                <a:lnTo>
                  <a:pt x="1439" y="793"/>
                </a:lnTo>
                <a:lnTo>
                  <a:pt x="1437" y="791"/>
                </a:lnTo>
                <a:lnTo>
                  <a:pt x="1435" y="788"/>
                </a:lnTo>
                <a:lnTo>
                  <a:pt x="1433" y="786"/>
                </a:lnTo>
                <a:lnTo>
                  <a:pt x="1429" y="784"/>
                </a:lnTo>
                <a:lnTo>
                  <a:pt x="1423" y="786"/>
                </a:lnTo>
                <a:lnTo>
                  <a:pt x="1421" y="786"/>
                </a:lnTo>
                <a:lnTo>
                  <a:pt x="1421" y="786"/>
                </a:lnTo>
                <a:lnTo>
                  <a:pt x="1419" y="788"/>
                </a:lnTo>
                <a:lnTo>
                  <a:pt x="1421" y="788"/>
                </a:lnTo>
                <a:lnTo>
                  <a:pt x="1423" y="791"/>
                </a:lnTo>
                <a:close/>
                <a:moveTo>
                  <a:pt x="1421" y="585"/>
                </a:moveTo>
                <a:lnTo>
                  <a:pt x="1421" y="583"/>
                </a:lnTo>
                <a:lnTo>
                  <a:pt x="1421" y="583"/>
                </a:lnTo>
                <a:lnTo>
                  <a:pt x="1421" y="583"/>
                </a:lnTo>
                <a:lnTo>
                  <a:pt x="1419" y="581"/>
                </a:lnTo>
                <a:lnTo>
                  <a:pt x="1419" y="581"/>
                </a:lnTo>
                <a:lnTo>
                  <a:pt x="1416" y="581"/>
                </a:lnTo>
                <a:lnTo>
                  <a:pt x="1412" y="583"/>
                </a:lnTo>
                <a:lnTo>
                  <a:pt x="1410" y="583"/>
                </a:lnTo>
                <a:lnTo>
                  <a:pt x="1406" y="583"/>
                </a:lnTo>
                <a:lnTo>
                  <a:pt x="1404" y="583"/>
                </a:lnTo>
                <a:lnTo>
                  <a:pt x="1404" y="583"/>
                </a:lnTo>
                <a:lnTo>
                  <a:pt x="1402" y="583"/>
                </a:lnTo>
                <a:lnTo>
                  <a:pt x="1400" y="583"/>
                </a:lnTo>
                <a:lnTo>
                  <a:pt x="1395" y="591"/>
                </a:lnTo>
                <a:lnTo>
                  <a:pt x="1391" y="593"/>
                </a:lnTo>
                <a:lnTo>
                  <a:pt x="1391" y="593"/>
                </a:lnTo>
                <a:lnTo>
                  <a:pt x="1391" y="593"/>
                </a:lnTo>
                <a:lnTo>
                  <a:pt x="1391" y="593"/>
                </a:lnTo>
                <a:lnTo>
                  <a:pt x="1393" y="596"/>
                </a:lnTo>
                <a:lnTo>
                  <a:pt x="1395" y="598"/>
                </a:lnTo>
                <a:lnTo>
                  <a:pt x="1395" y="600"/>
                </a:lnTo>
                <a:lnTo>
                  <a:pt x="1395" y="600"/>
                </a:lnTo>
                <a:lnTo>
                  <a:pt x="1400" y="598"/>
                </a:lnTo>
                <a:lnTo>
                  <a:pt x="1402" y="598"/>
                </a:lnTo>
                <a:lnTo>
                  <a:pt x="1404" y="600"/>
                </a:lnTo>
                <a:lnTo>
                  <a:pt x="1404" y="600"/>
                </a:lnTo>
                <a:lnTo>
                  <a:pt x="1406" y="598"/>
                </a:lnTo>
                <a:lnTo>
                  <a:pt x="1412" y="593"/>
                </a:lnTo>
                <a:lnTo>
                  <a:pt x="1412" y="593"/>
                </a:lnTo>
                <a:lnTo>
                  <a:pt x="1414" y="591"/>
                </a:lnTo>
                <a:lnTo>
                  <a:pt x="1419" y="589"/>
                </a:lnTo>
                <a:lnTo>
                  <a:pt x="1419" y="587"/>
                </a:lnTo>
                <a:lnTo>
                  <a:pt x="1421" y="585"/>
                </a:lnTo>
                <a:lnTo>
                  <a:pt x="1421" y="585"/>
                </a:lnTo>
                <a:close/>
                <a:moveTo>
                  <a:pt x="1444" y="564"/>
                </a:moveTo>
                <a:lnTo>
                  <a:pt x="1446" y="562"/>
                </a:lnTo>
                <a:lnTo>
                  <a:pt x="1442" y="562"/>
                </a:lnTo>
                <a:lnTo>
                  <a:pt x="1439" y="560"/>
                </a:lnTo>
                <a:lnTo>
                  <a:pt x="1439" y="560"/>
                </a:lnTo>
                <a:lnTo>
                  <a:pt x="1439" y="560"/>
                </a:lnTo>
                <a:lnTo>
                  <a:pt x="1439" y="558"/>
                </a:lnTo>
                <a:lnTo>
                  <a:pt x="1439" y="558"/>
                </a:lnTo>
                <a:lnTo>
                  <a:pt x="1437" y="556"/>
                </a:lnTo>
                <a:lnTo>
                  <a:pt x="1435" y="556"/>
                </a:lnTo>
                <a:lnTo>
                  <a:pt x="1433" y="558"/>
                </a:lnTo>
                <a:lnTo>
                  <a:pt x="1433" y="558"/>
                </a:lnTo>
                <a:lnTo>
                  <a:pt x="1433" y="558"/>
                </a:lnTo>
                <a:lnTo>
                  <a:pt x="1429" y="556"/>
                </a:lnTo>
                <a:lnTo>
                  <a:pt x="1425" y="558"/>
                </a:lnTo>
                <a:lnTo>
                  <a:pt x="1421" y="558"/>
                </a:lnTo>
                <a:lnTo>
                  <a:pt x="1421" y="558"/>
                </a:lnTo>
                <a:lnTo>
                  <a:pt x="1425" y="556"/>
                </a:lnTo>
                <a:lnTo>
                  <a:pt x="1425" y="556"/>
                </a:lnTo>
                <a:lnTo>
                  <a:pt x="1425" y="554"/>
                </a:lnTo>
                <a:lnTo>
                  <a:pt x="1425" y="554"/>
                </a:lnTo>
                <a:lnTo>
                  <a:pt x="1423" y="549"/>
                </a:lnTo>
                <a:lnTo>
                  <a:pt x="1421" y="545"/>
                </a:lnTo>
                <a:lnTo>
                  <a:pt x="1419" y="543"/>
                </a:lnTo>
                <a:lnTo>
                  <a:pt x="1416" y="543"/>
                </a:lnTo>
                <a:lnTo>
                  <a:pt x="1416" y="541"/>
                </a:lnTo>
                <a:lnTo>
                  <a:pt x="1412" y="541"/>
                </a:lnTo>
                <a:lnTo>
                  <a:pt x="1410" y="541"/>
                </a:lnTo>
                <a:lnTo>
                  <a:pt x="1406" y="537"/>
                </a:lnTo>
                <a:lnTo>
                  <a:pt x="1402" y="537"/>
                </a:lnTo>
                <a:lnTo>
                  <a:pt x="1402" y="537"/>
                </a:lnTo>
                <a:lnTo>
                  <a:pt x="1400" y="533"/>
                </a:lnTo>
                <a:lnTo>
                  <a:pt x="1398" y="533"/>
                </a:lnTo>
                <a:lnTo>
                  <a:pt x="1395" y="531"/>
                </a:lnTo>
                <a:lnTo>
                  <a:pt x="1391" y="531"/>
                </a:lnTo>
                <a:lnTo>
                  <a:pt x="1389" y="531"/>
                </a:lnTo>
                <a:lnTo>
                  <a:pt x="1389" y="528"/>
                </a:lnTo>
                <a:lnTo>
                  <a:pt x="1389" y="528"/>
                </a:lnTo>
                <a:lnTo>
                  <a:pt x="1387" y="526"/>
                </a:lnTo>
                <a:lnTo>
                  <a:pt x="1383" y="524"/>
                </a:lnTo>
                <a:lnTo>
                  <a:pt x="1383" y="524"/>
                </a:lnTo>
                <a:lnTo>
                  <a:pt x="1383" y="524"/>
                </a:lnTo>
                <a:lnTo>
                  <a:pt x="1379" y="528"/>
                </a:lnTo>
                <a:lnTo>
                  <a:pt x="1379" y="528"/>
                </a:lnTo>
                <a:lnTo>
                  <a:pt x="1379" y="528"/>
                </a:lnTo>
                <a:lnTo>
                  <a:pt x="1377" y="528"/>
                </a:lnTo>
                <a:lnTo>
                  <a:pt x="1375" y="524"/>
                </a:lnTo>
                <a:lnTo>
                  <a:pt x="1372" y="522"/>
                </a:lnTo>
                <a:lnTo>
                  <a:pt x="1372" y="522"/>
                </a:lnTo>
                <a:lnTo>
                  <a:pt x="1372" y="522"/>
                </a:lnTo>
                <a:lnTo>
                  <a:pt x="1375" y="522"/>
                </a:lnTo>
                <a:lnTo>
                  <a:pt x="1375" y="520"/>
                </a:lnTo>
                <a:lnTo>
                  <a:pt x="1375" y="518"/>
                </a:lnTo>
                <a:lnTo>
                  <a:pt x="1375" y="518"/>
                </a:lnTo>
                <a:lnTo>
                  <a:pt x="1372" y="516"/>
                </a:lnTo>
                <a:lnTo>
                  <a:pt x="1370" y="516"/>
                </a:lnTo>
                <a:lnTo>
                  <a:pt x="1368" y="514"/>
                </a:lnTo>
                <a:lnTo>
                  <a:pt x="1368" y="514"/>
                </a:lnTo>
                <a:lnTo>
                  <a:pt x="1368" y="514"/>
                </a:lnTo>
                <a:lnTo>
                  <a:pt x="1366" y="514"/>
                </a:lnTo>
                <a:lnTo>
                  <a:pt x="1364" y="516"/>
                </a:lnTo>
                <a:lnTo>
                  <a:pt x="1362" y="518"/>
                </a:lnTo>
                <a:lnTo>
                  <a:pt x="1362" y="520"/>
                </a:lnTo>
                <a:lnTo>
                  <a:pt x="1360" y="522"/>
                </a:lnTo>
                <a:lnTo>
                  <a:pt x="1360" y="524"/>
                </a:lnTo>
                <a:lnTo>
                  <a:pt x="1360" y="535"/>
                </a:lnTo>
                <a:lnTo>
                  <a:pt x="1358" y="537"/>
                </a:lnTo>
                <a:lnTo>
                  <a:pt x="1358" y="543"/>
                </a:lnTo>
                <a:lnTo>
                  <a:pt x="1356" y="545"/>
                </a:lnTo>
                <a:lnTo>
                  <a:pt x="1356" y="547"/>
                </a:lnTo>
                <a:lnTo>
                  <a:pt x="1356" y="549"/>
                </a:lnTo>
                <a:lnTo>
                  <a:pt x="1358" y="554"/>
                </a:lnTo>
                <a:lnTo>
                  <a:pt x="1358" y="554"/>
                </a:lnTo>
                <a:lnTo>
                  <a:pt x="1358" y="556"/>
                </a:lnTo>
                <a:lnTo>
                  <a:pt x="1358" y="556"/>
                </a:lnTo>
                <a:lnTo>
                  <a:pt x="1356" y="558"/>
                </a:lnTo>
                <a:lnTo>
                  <a:pt x="1349" y="560"/>
                </a:lnTo>
                <a:lnTo>
                  <a:pt x="1347" y="560"/>
                </a:lnTo>
                <a:lnTo>
                  <a:pt x="1347" y="562"/>
                </a:lnTo>
                <a:lnTo>
                  <a:pt x="1345" y="564"/>
                </a:lnTo>
                <a:lnTo>
                  <a:pt x="1345" y="566"/>
                </a:lnTo>
                <a:lnTo>
                  <a:pt x="1345" y="566"/>
                </a:lnTo>
                <a:lnTo>
                  <a:pt x="1345" y="568"/>
                </a:lnTo>
                <a:lnTo>
                  <a:pt x="1345" y="568"/>
                </a:lnTo>
                <a:lnTo>
                  <a:pt x="1347" y="568"/>
                </a:lnTo>
                <a:lnTo>
                  <a:pt x="1349" y="568"/>
                </a:lnTo>
                <a:lnTo>
                  <a:pt x="1349" y="568"/>
                </a:lnTo>
                <a:lnTo>
                  <a:pt x="1354" y="566"/>
                </a:lnTo>
                <a:lnTo>
                  <a:pt x="1358" y="566"/>
                </a:lnTo>
                <a:lnTo>
                  <a:pt x="1364" y="564"/>
                </a:lnTo>
                <a:lnTo>
                  <a:pt x="1366" y="564"/>
                </a:lnTo>
                <a:lnTo>
                  <a:pt x="1366" y="566"/>
                </a:lnTo>
                <a:lnTo>
                  <a:pt x="1366" y="566"/>
                </a:lnTo>
                <a:lnTo>
                  <a:pt x="1368" y="575"/>
                </a:lnTo>
                <a:lnTo>
                  <a:pt x="1368" y="579"/>
                </a:lnTo>
                <a:lnTo>
                  <a:pt x="1370" y="579"/>
                </a:lnTo>
                <a:lnTo>
                  <a:pt x="1372" y="579"/>
                </a:lnTo>
                <a:lnTo>
                  <a:pt x="1377" y="577"/>
                </a:lnTo>
                <a:lnTo>
                  <a:pt x="1379" y="575"/>
                </a:lnTo>
                <a:lnTo>
                  <a:pt x="1381" y="575"/>
                </a:lnTo>
                <a:lnTo>
                  <a:pt x="1383" y="572"/>
                </a:lnTo>
                <a:lnTo>
                  <a:pt x="1383" y="572"/>
                </a:lnTo>
                <a:lnTo>
                  <a:pt x="1385" y="568"/>
                </a:lnTo>
                <a:lnTo>
                  <a:pt x="1387" y="568"/>
                </a:lnTo>
                <a:lnTo>
                  <a:pt x="1387" y="568"/>
                </a:lnTo>
                <a:lnTo>
                  <a:pt x="1389" y="566"/>
                </a:lnTo>
                <a:lnTo>
                  <a:pt x="1391" y="566"/>
                </a:lnTo>
                <a:lnTo>
                  <a:pt x="1395" y="562"/>
                </a:lnTo>
                <a:lnTo>
                  <a:pt x="1395" y="562"/>
                </a:lnTo>
                <a:lnTo>
                  <a:pt x="1395" y="560"/>
                </a:lnTo>
                <a:lnTo>
                  <a:pt x="1395" y="558"/>
                </a:lnTo>
                <a:lnTo>
                  <a:pt x="1398" y="558"/>
                </a:lnTo>
                <a:lnTo>
                  <a:pt x="1398" y="556"/>
                </a:lnTo>
                <a:lnTo>
                  <a:pt x="1402" y="556"/>
                </a:lnTo>
                <a:lnTo>
                  <a:pt x="1402" y="554"/>
                </a:lnTo>
                <a:lnTo>
                  <a:pt x="1404" y="554"/>
                </a:lnTo>
                <a:lnTo>
                  <a:pt x="1406" y="556"/>
                </a:lnTo>
                <a:lnTo>
                  <a:pt x="1404" y="558"/>
                </a:lnTo>
                <a:lnTo>
                  <a:pt x="1404" y="558"/>
                </a:lnTo>
                <a:lnTo>
                  <a:pt x="1406" y="558"/>
                </a:lnTo>
                <a:lnTo>
                  <a:pt x="1412" y="560"/>
                </a:lnTo>
                <a:lnTo>
                  <a:pt x="1412" y="560"/>
                </a:lnTo>
                <a:lnTo>
                  <a:pt x="1414" y="564"/>
                </a:lnTo>
                <a:lnTo>
                  <a:pt x="1414" y="564"/>
                </a:lnTo>
                <a:lnTo>
                  <a:pt x="1419" y="566"/>
                </a:lnTo>
                <a:lnTo>
                  <a:pt x="1421" y="566"/>
                </a:lnTo>
                <a:lnTo>
                  <a:pt x="1429" y="568"/>
                </a:lnTo>
                <a:lnTo>
                  <a:pt x="1431" y="570"/>
                </a:lnTo>
                <a:lnTo>
                  <a:pt x="1433" y="570"/>
                </a:lnTo>
                <a:lnTo>
                  <a:pt x="1433" y="570"/>
                </a:lnTo>
                <a:lnTo>
                  <a:pt x="1435" y="570"/>
                </a:lnTo>
                <a:lnTo>
                  <a:pt x="1437" y="568"/>
                </a:lnTo>
                <a:lnTo>
                  <a:pt x="1442" y="566"/>
                </a:lnTo>
                <a:lnTo>
                  <a:pt x="1444" y="564"/>
                </a:lnTo>
                <a:close/>
                <a:moveTo>
                  <a:pt x="1586" y="587"/>
                </a:moveTo>
                <a:lnTo>
                  <a:pt x="1584" y="585"/>
                </a:lnTo>
                <a:lnTo>
                  <a:pt x="1582" y="585"/>
                </a:lnTo>
                <a:lnTo>
                  <a:pt x="1580" y="583"/>
                </a:lnTo>
                <a:lnTo>
                  <a:pt x="1578" y="583"/>
                </a:lnTo>
                <a:lnTo>
                  <a:pt x="1576" y="583"/>
                </a:lnTo>
                <a:lnTo>
                  <a:pt x="1578" y="585"/>
                </a:lnTo>
                <a:lnTo>
                  <a:pt x="1580" y="585"/>
                </a:lnTo>
                <a:lnTo>
                  <a:pt x="1582" y="587"/>
                </a:lnTo>
                <a:lnTo>
                  <a:pt x="1582" y="589"/>
                </a:lnTo>
                <a:lnTo>
                  <a:pt x="1582" y="589"/>
                </a:lnTo>
                <a:lnTo>
                  <a:pt x="1584" y="591"/>
                </a:lnTo>
                <a:lnTo>
                  <a:pt x="1586" y="591"/>
                </a:lnTo>
                <a:lnTo>
                  <a:pt x="1588" y="591"/>
                </a:lnTo>
                <a:lnTo>
                  <a:pt x="1588" y="591"/>
                </a:lnTo>
                <a:lnTo>
                  <a:pt x="1590" y="591"/>
                </a:lnTo>
                <a:lnTo>
                  <a:pt x="1590" y="591"/>
                </a:lnTo>
                <a:lnTo>
                  <a:pt x="1590" y="589"/>
                </a:lnTo>
                <a:lnTo>
                  <a:pt x="1588" y="589"/>
                </a:lnTo>
                <a:lnTo>
                  <a:pt x="1586" y="587"/>
                </a:lnTo>
                <a:close/>
                <a:moveTo>
                  <a:pt x="1624" y="635"/>
                </a:moveTo>
                <a:lnTo>
                  <a:pt x="1622" y="633"/>
                </a:lnTo>
                <a:lnTo>
                  <a:pt x="1620" y="635"/>
                </a:lnTo>
                <a:lnTo>
                  <a:pt x="1620" y="637"/>
                </a:lnTo>
                <a:lnTo>
                  <a:pt x="1618" y="640"/>
                </a:lnTo>
                <a:lnTo>
                  <a:pt x="1618" y="640"/>
                </a:lnTo>
                <a:lnTo>
                  <a:pt x="1618" y="642"/>
                </a:lnTo>
                <a:lnTo>
                  <a:pt x="1618" y="642"/>
                </a:lnTo>
                <a:lnTo>
                  <a:pt x="1620" y="642"/>
                </a:lnTo>
                <a:lnTo>
                  <a:pt x="1622" y="640"/>
                </a:lnTo>
                <a:lnTo>
                  <a:pt x="1624" y="640"/>
                </a:lnTo>
                <a:lnTo>
                  <a:pt x="1624" y="637"/>
                </a:lnTo>
                <a:lnTo>
                  <a:pt x="1626" y="637"/>
                </a:lnTo>
                <a:lnTo>
                  <a:pt x="1624" y="635"/>
                </a:lnTo>
                <a:lnTo>
                  <a:pt x="1624" y="635"/>
                </a:lnTo>
                <a:lnTo>
                  <a:pt x="1624" y="635"/>
                </a:lnTo>
                <a:close/>
                <a:moveTo>
                  <a:pt x="1668" y="637"/>
                </a:moveTo>
                <a:lnTo>
                  <a:pt x="1670" y="640"/>
                </a:lnTo>
                <a:lnTo>
                  <a:pt x="1672" y="640"/>
                </a:lnTo>
                <a:lnTo>
                  <a:pt x="1674" y="640"/>
                </a:lnTo>
                <a:lnTo>
                  <a:pt x="1674" y="640"/>
                </a:lnTo>
                <a:lnTo>
                  <a:pt x="1674" y="637"/>
                </a:lnTo>
                <a:lnTo>
                  <a:pt x="1672" y="637"/>
                </a:lnTo>
                <a:lnTo>
                  <a:pt x="1672" y="635"/>
                </a:lnTo>
                <a:lnTo>
                  <a:pt x="1670" y="635"/>
                </a:lnTo>
                <a:lnTo>
                  <a:pt x="1668" y="635"/>
                </a:lnTo>
                <a:lnTo>
                  <a:pt x="1668" y="637"/>
                </a:lnTo>
                <a:lnTo>
                  <a:pt x="1668" y="637"/>
                </a:lnTo>
                <a:close/>
                <a:moveTo>
                  <a:pt x="1603" y="669"/>
                </a:moveTo>
                <a:lnTo>
                  <a:pt x="1603" y="669"/>
                </a:lnTo>
                <a:lnTo>
                  <a:pt x="1603" y="669"/>
                </a:lnTo>
                <a:lnTo>
                  <a:pt x="1605" y="669"/>
                </a:lnTo>
                <a:lnTo>
                  <a:pt x="1605" y="667"/>
                </a:lnTo>
                <a:lnTo>
                  <a:pt x="1605" y="667"/>
                </a:lnTo>
                <a:lnTo>
                  <a:pt x="1605" y="667"/>
                </a:lnTo>
                <a:lnTo>
                  <a:pt x="1605" y="667"/>
                </a:lnTo>
                <a:lnTo>
                  <a:pt x="1605" y="665"/>
                </a:lnTo>
                <a:lnTo>
                  <a:pt x="1603" y="665"/>
                </a:lnTo>
                <a:lnTo>
                  <a:pt x="1603" y="665"/>
                </a:lnTo>
                <a:lnTo>
                  <a:pt x="1603" y="667"/>
                </a:lnTo>
                <a:lnTo>
                  <a:pt x="1603" y="667"/>
                </a:lnTo>
                <a:lnTo>
                  <a:pt x="1603" y="669"/>
                </a:lnTo>
                <a:close/>
                <a:moveTo>
                  <a:pt x="1659" y="610"/>
                </a:moveTo>
                <a:lnTo>
                  <a:pt x="1659" y="612"/>
                </a:lnTo>
                <a:lnTo>
                  <a:pt x="1659" y="612"/>
                </a:lnTo>
                <a:lnTo>
                  <a:pt x="1664" y="614"/>
                </a:lnTo>
                <a:lnTo>
                  <a:pt x="1666" y="617"/>
                </a:lnTo>
                <a:lnTo>
                  <a:pt x="1666" y="617"/>
                </a:lnTo>
                <a:lnTo>
                  <a:pt x="1668" y="617"/>
                </a:lnTo>
                <a:lnTo>
                  <a:pt x="1668" y="617"/>
                </a:lnTo>
                <a:lnTo>
                  <a:pt x="1668" y="617"/>
                </a:lnTo>
                <a:lnTo>
                  <a:pt x="1670" y="617"/>
                </a:lnTo>
                <a:lnTo>
                  <a:pt x="1670" y="617"/>
                </a:lnTo>
                <a:lnTo>
                  <a:pt x="1670" y="614"/>
                </a:lnTo>
                <a:lnTo>
                  <a:pt x="1670" y="614"/>
                </a:lnTo>
                <a:lnTo>
                  <a:pt x="1670" y="612"/>
                </a:lnTo>
                <a:lnTo>
                  <a:pt x="1670" y="610"/>
                </a:lnTo>
                <a:lnTo>
                  <a:pt x="1670" y="610"/>
                </a:lnTo>
                <a:lnTo>
                  <a:pt x="1666" y="610"/>
                </a:lnTo>
                <a:lnTo>
                  <a:pt x="1664" y="610"/>
                </a:lnTo>
                <a:lnTo>
                  <a:pt x="1662" y="610"/>
                </a:lnTo>
                <a:lnTo>
                  <a:pt x="1659" y="610"/>
                </a:lnTo>
                <a:close/>
                <a:moveTo>
                  <a:pt x="1456" y="417"/>
                </a:moveTo>
                <a:lnTo>
                  <a:pt x="1454" y="417"/>
                </a:lnTo>
                <a:lnTo>
                  <a:pt x="1452" y="417"/>
                </a:lnTo>
                <a:lnTo>
                  <a:pt x="1450" y="419"/>
                </a:lnTo>
                <a:lnTo>
                  <a:pt x="1450" y="419"/>
                </a:lnTo>
                <a:lnTo>
                  <a:pt x="1448" y="419"/>
                </a:lnTo>
                <a:lnTo>
                  <a:pt x="1448" y="419"/>
                </a:lnTo>
                <a:lnTo>
                  <a:pt x="1446" y="419"/>
                </a:lnTo>
                <a:lnTo>
                  <a:pt x="1446" y="417"/>
                </a:lnTo>
                <a:lnTo>
                  <a:pt x="1444" y="417"/>
                </a:lnTo>
                <a:lnTo>
                  <a:pt x="1442" y="417"/>
                </a:lnTo>
                <a:lnTo>
                  <a:pt x="1442" y="419"/>
                </a:lnTo>
                <a:lnTo>
                  <a:pt x="1442" y="419"/>
                </a:lnTo>
                <a:lnTo>
                  <a:pt x="1442" y="419"/>
                </a:lnTo>
                <a:lnTo>
                  <a:pt x="1439" y="419"/>
                </a:lnTo>
                <a:lnTo>
                  <a:pt x="1437" y="419"/>
                </a:lnTo>
                <a:lnTo>
                  <a:pt x="1437" y="419"/>
                </a:lnTo>
                <a:lnTo>
                  <a:pt x="1437" y="422"/>
                </a:lnTo>
                <a:lnTo>
                  <a:pt x="1437" y="422"/>
                </a:lnTo>
                <a:lnTo>
                  <a:pt x="1442" y="422"/>
                </a:lnTo>
                <a:lnTo>
                  <a:pt x="1444" y="422"/>
                </a:lnTo>
                <a:lnTo>
                  <a:pt x="1444" y="424"/>
                </a:lnTo>
                <a:lnTo>
                  <a:pt x="1444" y="424"/>
                </a:lnTo>
                <a:lnTo>
                  <a:pt x="1446" y="424"/>
                </a:lnTo>
                <a:lnTo>
                  <a:pt x="1446" y="424"/>
                </a:lnTo>
                <a:lnTo>
                  <a:pt x="1446" y="424"/>
                </a:lnTo>
                <a:lnTo>
                  <a:pt x="1446" y="426"/>
                </a:lnTo>
                <a:lnTo>
                  <a:pt x="1448" y="426"/>
                </a:lnTo>
                <a:lnTo>
                  <a:pt x="1450" y="426"/>
                </a:lnTo>
                <a:lnTo>
                  <a:pt x="1450" y="426"/>
                </a:lnTo>
                <a:lnTo>
                  <a:pt x="1450" y="424"/>
                </a:lnTo>
                <a:lnTo>
                  <a:pt x="1448" y="422"/>
                </a:lnTo>
                <a:lnTo>
                  <a:pt x="1450" y="424"/>
                </a:lnTo>
                <a:lnTo>
                  <a:pt x="1456" y="422"/>
                </a:lnTo>
                <a:lnTo>
                  <a:pt x="1458" y="422"/>
                </a:lnTo>
                <a:lnTo>
                  <a:pt x="1458" y="419"/>
                </a:lnTo>
                <a:lnTo>
                  <a:pt x="1458" y="419"/>
                </a:lnTo>
                <a:lnTo>
                  <a:pt x="1456" y="417"/>
                </a:lnTo>
                <a:close/>
                <a:moveTo>
                  <a:pt x="1465" y="455"/>
                </a:moveTo>
                <a:lnTo>
                  <a:pt x="1460" y="455"/>
                </a:lnTo>
                <a:lnTo>
                  <a:pt x="1460" y="457"/>
                </a:lnTo>
                <a:lnTo>
                  <a:pt x="1460" y="457"/>
                </a:lnTo>
                <a:lnTo>
                  <a:pt x="1463" y="459"/>
                </a:lnTo>
                <a:lnTo>
                  <a:pt x="1463" y="459"/>
                </a:lnTo>
                <a:lnTo>
                  <a:pt x="1467" y="457"/>
                </a:lnTo>
                <a:lnTo>
                  <a:pt x="1465" y="455"/>
                </a:lnTo>
                <a:lnTo>
                  <a:pt x="1465" y="455"/>
                </a:lnTo>
                <a:close/>
                <a:moveTo>
                  <a:pt x="2868" y="430"/>
                </a:moveTo>
                <a:lnTo>
                  <a:pt x="2871" y="428"/>
                </a:lnTo>
                <a:lnTo>
                  <a:pt x="2868" y="426"/>
                </a:lnTo>
                <a:lnTo>
                  <a:pt x="2868" y="426"/>
                </a:lnTo>
                <a:lnTo>
                  <a:pt x="2868" y="426"/>
                </a:lnTo>
                <a:lnTo>
                  <a:pt x="2866" y="424"/>
                </a:lnTo>
                <a:lnTo>
                  <a:pt x="2866" y="424"/>
                </a:lnTo>
                <a:lnTo>
                  <a:pt x="2864" y="424"/>
                </a:lnTo>
                <a:lnTo>
                  <a:pt x="2862" y="424"/>
                </a:lnTo>
                <a:lnTo>
                  <a:pt x="2862" y="424"/>
                </a:lnTo>
                <a:lnTo>
                  <a:pt x="2860" y="424"/>
                </a:lnTo>
                <a:lnTo>
                  <a:pt x="2860" y="424"/>
                </a:lnTo>
                <a:lnTo>
                  <a:pt x="2860" y="426"/>
                </a:lnTo>
                <a:lnTo>
                  <a:pt x="2860" y="426"/>
                </a:lnTo>
                <a:lnTo>
                  <a:pt x="2858" y="426"/>
                </a:lnTo>
                <a:lnTo>
                  <a:pt x="2858" y="426"/>
                </a:lnTo>
                <a:lnTo>
                  <a:pt x="2860" y="428"/>
                </a:lnTo>
                <a:lnTo>
                  <a:pt x="2860" y="428"/>
                </a:lnTo>
                <a:lnTo>
                  <a:pt x="2860" y="428"/>
                </a:lnTo>
                <a:lnTo>
                  <a:pt x="2856" y="428"/>
                </a:lnTo>
                <a:lnTo>
                  <a:pt x="2854" y="430"/>
                </a:lnTo>
                <a:lnTo>
                  <a:pt x="2854" y="430"/>
                </a:lnTo>
                <a:lnTo>
                  <a:pt x="2854" y="432"/>
                </a:lnTo>
                <a:lnTo>
                  <a:pt x="2854" y="434"/>
                </a:lnTo>
                <a:lnTo>
                  <a:pt x="2854" y="434"/>
                </a:lnTo>
                <a:lnTo>
                  <a:pt x="2852" y="436"/>
                </a:lnTo>
                <a:lnTo>
                  <a:pt x="2852" y="436"/>
                </a:lnTo>
                <a:lnTo>
                  <a:pt x="2852" y="436"/>
                </a:lnTo>
                <a:lnTo>
                  <a:pt x="2854" y="436"/>
                </a:lnTo>
                <a:lnTo>
                  <a:pt x="2856" y="436"/>
                </a:lnTo>
                <a:lnTo>
                  <a:pt x="2856" y="438"/>
                </a:lnTo>
                <a:lnTo>
                  <a:pt x="2856" y="438"/>
                </a:lnTo>
                <a:lnTo>
                  <a:pt x="2858" y="434"/>
                </a:lnTo>
                <a:lnTo>
                  <a:pt x="2860" y="434"/>
                </a:lnTo>
                <a:lnTo>
                  <a:pt x="2862" y="434"/>
                </a:lnTo>
                <a:lnTo>
                  <a:pt x="2864" y="434"/>
                </a:lnTo>
                <a:lnTo>
                  <a:pt x="2868" y="434"/>
                </a:lnTo>
                <a:lnTo>
                  <a:pt x="2866" y="432"/>
                </a:lnTo>
                <a:lnTo>
                  <a:pt x="2868" y="430"/>
                </a:lnTo>
                <a:lnTo>
                  <a:pt x="2868" y="430"/>
                </a:lnTo>
                <a:close/>
                <a:moveTo>
                  <a:pt x="1448" y="610"/>
                </a:moveTo>
                <a:lnTo>
                  <a:pt x="1450" y="612"/>
                </a:lnTo>
                <a:lnTo>
                  <a:pt x="1452" y="612"/>
                </a:lnTo>
                <a:lnTo>
                  <a:pt x="1452" y="612"/>
                </a:lnTo>
                <a:lnTo>
                  <a:pt x="1452" y="612"/>
                </a:lnTo>
                <a:lnTo>
                  <a:pt x="1454" y="610"/>
                </a:lnTo>
                <a:lnTo>
                  <a:pt x="1454" y="610"/>
                </a:lnTo>
                <a:lnTo>
                  <a:pt x="1456" y="608"/>
                </a:lnTo>
                <a:lnTo>
                  <a:pt x="1456" y="606"/>
                </a:lnTo>
                <a:lnTo>
                  <a:pt x="1458" y="604"/>
                </a:lnTo>
                <a:lnTo>
                  <a:pt x="1458" y="602"/>
                </a:lnTo>
                <a:lnTo>
                  <a:pt x="1458" y="602"/>
                </a:lnTo>
                <a:lnTo>
                  <a:pt x="1458" y="600"/>
                </a:lnTo>
                <a:lnTo>
                  <a:pt x="1458" y="598"/>
                </a:lnTo>
                <a:lnTo>
                  <a:pt x="1458" y="598"/>
                </a:lnTo>
                <a:lnTo>
                  <a:pt x="1456" y="596"/>
                </a:lnTo>
                <a:lnTo>
                  <a:pt x="1456" y="593"/>
                </a:lnTo>
                <a:lnTo>
                  <a:pt x="1454" y="593"/>
                </a:lnTo>
                <a:lnTo>
                  <a:pt x="1454" y="593"/>
                </a:lnTo>
                <a:lnTo>
                  <a:pt x="1452" y="593"/>
                </a:lnTo>
                <a:lnTo>
                  <a:pt x="1450" y="593"/>
                </a:lnTo>
                <a:lnTo>
                  <a:pt x="1450" y="596"/>
                </a:lnTo>
                <a:lnTo>
                  <a:pt x="1448" y="596"/>
                </a:lnTo>
                <a:lnTo>
                  <a:pt x="1446" y="598"/>
                </a:lnTo>
                <a:lnTo>
                  <a:pt x="1446" y="600"/>
                </a:lnTo>
                <a:lnTo>
                  <a:pt x="1446" y="602"/>
                </a:lnTo>
                <a:lnTo>
                  <a:pt x="1446" y="602"/>
                </a:lnTo>
                <a:lnTo>
                  <a:pt x="1444" y="604"/>
                </a:lnTo>
                <a:lnTo>
                  <a:pt x="1446" y="606"/>
                </a:lnTo>
                <a:lnTo>
                  <a:pt x="1446" y="608"/>
                </a:lnTo>
                <a:lnTo>
                  <a:pt x="1446" y="608"/>
                </a:lnTo>
                <a:lnTo>
                  <a:pt x="1448" y="608"/>
                </a:lnTo>
                <a:lnTo>
                  <a:pt x="1448" y="610"/>
                </a:lnTo>
                <a:close/>
                <a:moveTo>
                  <a:pt x="1395" y="514"/>
                </a:moveTo>
                <a:lnTo>
                  <a:pt x="1395" y="514"/>
                </a:lnTo>
                <a:lnTo>
                  <a:pt x="1393" y="512"/>
                </a:lnTo>
                <a:lnTo>
                  <a:pt x="1391" y="512"/>
                </a:lnTo>
                <a:lnTo>
                  <a:pt x="1389" y="510"/>
                </a:lnTo>
                <a:lnTo>
                  <a:pt x="1385" y="508"/>
                </a:lnTo>
                <a:lnTo>
                  <a:pt x="1385" y="510"/>
                </a:lnTo>
                <a:lnTo>
                  <a:pt x="1385" y="510"/>
                </a:lnTo>
                <a:lnTo>
                  <a:pt x="1385" y="510"/>
                </a:lnTo>
                <a:lnTo>
                  <a:pt x="1385" y="512"/>
                </a:lnTo>
                <a:lnTo>
                  <a:pt x="1387" y="512"/>
                </a:lnTo>
                <a:lnTo>
                  <a:pt x="1387" y="512"/>
                </a:lnTo>
                <a:lnTo>
                  <a:pt x="1387" y="514"/>
                </a:lnTo>
                <a:lnTo>
                  <a:pt x="1389" y="514"/>
                </a:lnTo>
                <a:lnTo>
                  <a:pt x="1389" y="514"/>
                </a:lnTo>
                <a:lnTo>
                  <a:pt x="1389" y="518"/>
                </a:lnTo>
                <a:lnTo>
                  <a:pt x="1391" y="518"/>
                </a:lnTo>
                <a:lnTo>
                  <a:pt x="1391" y="518"/>
                </a:lnTo>
                <a:lnTo>
                  <a:pt x="1393" y="516"/>
                </a:lnTo>
                <a:lnTo>
                  <a:pt x="1393" y="518"/>
                </a:lnTo>
                <a:lnTo>
                  <a:pt x="1395" y="518"/>
                </a:lnTo>
                <a:lnTo>
                  <a:pt x="1393" y="518"/>
                </a:lnTo>
                <a:lnTo>
                  <a:pt x="1393" y="520"/>
                </a:lnTo>
                <a:lnTo>
                  <a:pt x="1393" y="520"/>
                </a:lnTo>
                <a:lnTo>
                  <a:pt x="1395" y="520"/>
                </a:lnTo>
                <a:lnTo>
                  <a:pt x="1395" y="520"/>
                </a:lnTo>
                <a:lnTo>
                  <a:pt x="1395" y="520"/>
                </a:lnTo>
                <a:lnTo>
                  <a:pt x="1395" y="518"/>
                </a:lnTo>
                <a:lnTo>
                  <a:pt x="1395" y="518"/>
                </a:lnTo>
                <a:lnTo>
                  <a:pt x="1398" y="518"/>
                </a:lnTo>
                <a:lnTo>
                  <a:pt x="1398" y="520"/>
                </a:lnTo>
                <a:lnTo>
                  <a:pt x="1398" y="520"/>
                </a:lnTo>
                <a:lnTo>
                  <a:pt x="1400" y="520"/>
                </a:lnTo>
                <a:lnTo>
                  <a:pt x="1400" y="520"/>
                </a:lnTo>
                <a:lnTo>
                  <a:pt x="1402" y="520"/>
                </a:lnTo>
                <a:lnTo>
                  <a:pt x="1402" y="518"/>
                </a:lnTo>
                <a:lnTo>
                  <a:pt x="1402" y="518"/>
                </a:lnTo>
                <a:lnTo>
                  <a:pt x="1402" y="518"/>
                </a:lnTo>
                <a:lnTo>
                  <a:pt x="1398" y="518"/>
                </a:lnTo>
                <a:lnTo>
                  <a:pt x="1398" y="518"/>
                </a:lnTo>
                <a:lnTo>
                  <a:pt x="1395" y="516"/>
                </a:lnTo>
                <a:lnTo>
                  <a:pt x="1393" y="516"/>
                </a:lnTo>
                <a:lnTo>
                  <a:pt x="1395" y="516"/>
                </a:lnTo>
                <a:lnTo>
                  <a:pt x="1395" y="514"/>
                </a:lnTo>
                <a:close/>
                <a:moveTo>
                  <a:pt x="1469" y="426"/>
                </a:moveTo>
                <a:lnTo>
                  <a:pt x="1469" y="426"/>
                </a:lnTo>
                <a:lnTo>
                  <a:pt x="1471" y="426"/>
                </a:lnTo>
                <a:lnTo>
                  <a:pt x="1473" y="424"/>
                </a:lnTo>
                <a:lnTo>
                  <a:pt x="1477" y="424"/>
                </a:lnTo>
                <a:lnTo>
                  <a:pt x="1477" y="422"/>
                </a:lnTo>
                <a:lnTo>
                  <a:pt x="1477" y="422"/>
                </a:lnTo>
                <a:lnTo>
                  <a:pt x="1477" y="419"/>
                </a:lnTo>
                <a:lnTo>
                  <a:pt x="1475" y="419"/>
                </a:lnTo>
                <a:lnTo>
                  <a:pt x="1475" y="419"/>
                </a:lnTo>
                <a:lnTo>
                  <a:pt x="1473" y="419"/>
                </a:lnTo>
                <a:lnTo>
                  <a:pt x="1473" y="422"/>
                </a:lnTo>
                <a:lnTo>
                  <a:pt x="1473" y="422"/>
                </a:lnTo>
                <a:lnTo>
                  <a:pt x="1473" y="422"/>
                </a:lnTo>
                <a:lnTo>
                  <a:pt x="1471" y="422"/>
                </a:lnTo>
                <a:lnTo>
                  <a:pt x="1469" y="422"/>
                </a:lnTo>
                <a:lnTo>
                  <a:pt x="1467" y="426"/>
                </a:lnTo>
                <a:lnTo>
                  <a:pt x="1465" y="426"/>
                </a:lnTo>
                <a:lnTo>
                  <a:pt x="1467" y="426"/>
                </a:lnTo>
                <a:lnTo>
                  <a:pt x="1469" y="426"/>
                </a:lnTo>
                <a:close/>
                <a:moveTo>
                  <a:pt x="1402" y="505"/>
                </a:moveTo>
                <a:lnTo>
                  <a:pt x="1404" y="505"/>
                </a:lnTo>
                <a:lnTo>
                  <a:pt x="1404" y="508"/>
                </a:lnTo>
                <a:lnTo>
                  <a:pt x="1406" y="508"/>
                </a:lnTo>
                <a:lnTo>
                  <a:pt x="1406" y="505"/>
                </a:lnTo>
                <a:lnTo>
                  <a:pt x="1406" y="505"/>
                </a:lnTo>
                <a:lnTo>
                  <a:pt x="1406" y="505"/>
                </a:lnTo>
                <a:lnTo>
                  <a:pt x="1404" y="505"/>
                </a:lnTo>
                <a:lnTo>
                  <a:pt x="1402" y="503"/>
                </a:lnTo>
                <a:lnTo>
                  <a:pt x="1402" y="503"/>
                </a:lnTo>
                <a:lnTo>
                  <a:pt x="1402" y="503"/>
                </a:lnTo>
                <a:lnTo>
                  <a:pt x="1402" y="505"/>
                </a:lnTo>
                <a:close/>
                <a:moveTo>
                  <a:pt x="1375" y="516"/>
                </a:moveTo>
                <a:lnTo>
                  <a:pt x="1375" y="518"/>
                </a:lnTo>
                <a:lnTo>
                  <a:pt x="1375" y="518"/>
                </a:lnTo>
                <a:lnTo>
                  <a:pt x="1377" y="518"/>
                </a:lnTo>
                <a:lnTo>
                  <a:pt x="1379" y="520"/>
                </a:lnTo>
                <a:lnTo>
                  <a:pt x="1379" y="520"/>
                </a:lnTo>
                <a:lnTo>
                  <a:pt x="1379" y="522"/>
                </a:lnTo>
                <a:lnTo>
                  <a:pt x="1381" y="522"/>
                </a:lnTo>
                <a:lnTo>
                  <a:pt x="1381" y="522"/>
                </a:lnTo>
                <a:lnTo>
                  <a:pt x="1381" y="520"/>
                </a:lnTo>
                <a:lnTo>
                  <a:pt x="1383" y="520"/>
                </a:lnTo>
                <a:lnTo>
                  <a:pt x="1383" y="520"/>
                </a:lnTo>
                <a:lnTo>
                  <a:pt x="1381" y="516"/>
                </a:lnTo>
                <a:lnTo>
                  <a:pt x="1381" y="516"/>
                </a:lnTo>
                <a:lnTo>
                  <a:pt x="1379" y="514"/>
                </a:lnTo>
                <a:lnTo>
                  <a:pt x="1379" y="512"/>
                </a:lnTo>
                <a:lnTo>
                  <a:pt x="1377" y="512"/>
                </a:lnTo>
                <a:lnTo>
                  <a:pt x="1377" y="512"/>
                </a:lnTo>
                <a:lnTo>
                  <a:pt x="1377" y="512"/>
                </a:lnTo>
                <a:lnTo>
                  <a:pt x="1375" y="512"/>
                </a:lnTo>
                <a:lnTo>
                  <a:pt x="1375" y="512"/>
                </a:lnTo>
                <a:lnTo>
                  <a:pt x="1375" y="514"/>
                </a:lnTo>
                <a:lnTo>
                  <a:pt x="1375" y="514"/>
                </a:lnTo>
                <a:lnTo>
                  <a:pt x="1375" y="516"/>
                </a:lnTo>
                <a:close/>
                <a:moveTo>
                  <a:pt x="1465" y="434"/>
                </a:moveTo>
                <a:lnTo>
                  <a:pt x="1460" y="436"/>
                </a:lnTo>
                <a:lnTo>
                  <a:pt x="1460" y="436"/>
                </a:lnTo>
                <a:lnTo>
                  <a:pt x="1458" y="438"/>
                </a:lnTo>
                <a:lnTo>
                  <a:pt x="1458" y="440"/>
                </a:lnTo>
                <a:lnTo>
                  <a:pt x="1458" y="440"/>
                </a:lnTo>
                <a:lnTo>
                  <a:pt x="1458" y="440"/>
                </a:lnTo>
                <a:lnTo>
                  <a:pt x="1458" y="440"/>
                </a:lnTo>
                <a:lnTo>
                  <a:pt x="1458" y="443"/>
                </a:lnTo>
                <a:lnTo>
                  <a:pt x="1458" y="443"/>
                </a:lnTo>
                <a:lnTo>
                  <a:pt x="1460" y="443"/>
                </a:lnTo>
                <a:lnTo>
                  <a:pt x="1463" y="440"/>
                </a:lnTo>
                <a:lnTo>
                  <a:pt x="1465" y="440"/>
                </a:lnTo>
                <a:lnTo>
                  <a:pt x="1467" y="440"/>
                </a:lnTo>
                <a:lnTo>
                  <a:pt x="1467" y="438"/>
                </a:lnTo>
                <a:lnTo>
                  <a:pt x="1469" y="436"/>
                </a:lnTo>
                <a:lnTo>
                  <a:pt x="1469" y="436"/>
                </a:lnTo>
                <a:lnTo>
                  <a:pt x="1469" y="434"/>
                </a:lnTo>
                <a:lnTo>
                  <a:pt x="1471" y="434"/>
                </a:lnTo>
                <a:lnTo>
                  <a:pt x="1471" y="434"/>
                </a:lnTo>
                <a:lnTo>
                  <a:pt x="1473" y="432"/>
                </a:lnTo>
                <a:lnTo>
                  <a:pt x="1475" y="430"/>
                </a:lnTo>
                <a:lnTo>
                  <a:pt x="1475" y="430"/>
                </a:lnTo>
                <a:lnTo>
                  <a:pt x="1473" y="430"/>
                </a:lnTo>
                <a:lnTo>
                  <a:pt x="1473" y="428"/>
                </a:lnTo>
                <a:lnTo>
                  <a:pt x="1473" y="428"/>
                </a:lnTo>
                <a:lnTo>
                  <a:pt x="1471" y="428"/>
                </a:lnTo>
                <a:lnTo>
                  <a:pt x="1469" y="430"/>
                </a:lnTo>
                <a:lnTo>
                  <a:pt x="1469" y="430"/>
                </a:lnTo>
                <a:lnTo>
                  <a:pt x="1467" y="430"/>
                </a:lnTo>
                <a:lnTo>
                  <a:pt x="1467" y="430"/>
                </a:lnTo>
                <a:lnTo>
                  <a:pt x="1469" y="432"/>
                </a:lnTo>
                <a:lnTo>
                  <a:pt x="1469" y="432"/>
                </a:lnTo>
                <a:lnTo>
                  <a:pt x="1467" y="432"/>
                </a:lnTo>
                <a:lnTo>
                  <a:pt x="1467" y="432"/>
                </a:lnTo>
                <a:lnTo>
                  <a:pt x="1465" y="434"/>
                </a:lnTo>
                <a:lnTo>
                  <a:pt x="1465" y="434"/>
                </a:lnTo>
                <a:close/>
                <a:moveTo>
                  <a:pt x="1569" y="208"/>
                </a:moveTo>
                <a:lnTo>
                  <a:pt x="1571" y="208"/>
                </a:lnTo>
                <a:lnTo>
                  <a:pt x="1574" y="206"/>
                </a:lnTo>
                <a:lnTo>
                  <a:pt x="1571" y="206"/>
                </a:lnTo>
                <a:lnTo>
                  <a:pt x="1569" y="206"/>
                </a:lnTo>
                <a:lnTo>
                  <a:pt x="1565" y="204"/>
                </a:lnTo>
                <a:lnTo>
                  <a:pt x="1563" y="204"/>
                </a:lnTo>
                <a:lnTo>
                  <a:pt x="1561" y="204"/>
                </a:lnTo>
                <a:lnTo>
                  <a:pt x="1559" y="206"/>
                </a:lnTo>
                <a:lnTo>
                  <a:pt x="1557" y="206"/>
                </a:lnTo>
                <a:lnTo>
                  <a:pt x="1557" y="208"/>
                </a:lnTo>
                <a:lnTo>
                  <a:pt x="1559" y="208"/>
                </a:lnTo>
                <a:lnTo>
                  <a:pt x="1565" y="210"/>
                </a:lnTo>
                <a:lnTo>
                  <a:pt x="1569" y="208"/>
                </a:lnTo>
                <a:close/>
                <a:moveTo>
                  <a:pt x="2502" y="698"/>
                </a:moveTo>
                <a:lnTo>
                  <a:pt x="2504" y="698"/>
                </a:lnTo>
                <a:lnTo>
                  <a:pt x="2506" y="696"/>
                </a:lnTo>
                <a:lnTo>
                  <a:pt x="2504" y="696"/>
                </a:lnTo>
                <a:lnTo>
                  <a:pt x="2502" y="696"/>
                </a:lnTo>
                <a:lnTo>
                  <a:pt x="2502" y="696"/>
                </a:lnTo>
                <a:lnTo>
                  <a:pt x="2500" y="696"/>
                </a:lnTo>
                <a:lnTo>
                  <a:pt x="2500" y="696"/>
                </a:lnTo>
                <a:lnTo>
                  <a:pt x="2500" y="696"/>
                </a:lnTo>
                <a:lnTo>
                  <a:pt x="2500" y="696"/>
                </a:lnTo>
                <a:lnTo>
                  <a:pt x="2500" y="696"/>
                </a:lnTo>
                <a:lnTo>
                  <a:pt x="2500" y="698"/>
                </a:lnTo>
                <a:lnTo>
                  <a:pt x="2502" y="698"/>
                </a:lnTo>
                <a:close/>
                <a:moveTo>
                  <a:pt x="2500" y="711"/>
                </a:moveTo>
                <a:lnTo>
                  <a:pt x="2500" y="711"/>
                </a:lnTo>
                <a:lnTo>
                  <a:pt x="2500" y="711"/>
                </a:lnTo>
                <a:lnTo>
                  <a:pt x="2500" y="709"/>
                </a:lnTo>
                <a:lnTo>
                  <a:pt x="2500" y="709"/>
                </a:lnTo>
                <a:lnTo>
                  <a:pt x="2500" y="709"/>
                </a:lnTo>
                <a:lnTo>
                  <a:pt x="2498" y="711"/>
                </a:lnTo>
                <a:lnTo>
                  <a:pt x="2498" y="711"/>
                </a:lnTo>
                <a:lnTo>
                  <a:pt x="2500" y="711"/>
                </a:lnTo>
                <a:close/>
                <a:moveTo>
                  <a:pt x="2500" y="707"/>
                </a:moveTo>
                <a:lnTo>
                  <a:pt x="2502" y="707"/>
                </a:lnTo>
                <a:lnTo>
                  <a:pt x="2502" y="707"/>
                </a:lnTo>
                <a:lnTo>
                  <a:pt x="2502" y="707"/>
                </a:lnTo>
                <a:lnTo>
                  <a:pt x="2502" y="707"/>
                </a:lnTo>
                <a:lnTo>
                  <a:pt x="2502" y="707"/>
                </a:lnTo>
                <a:lnTo>
                  <a:pt x="2502" y="702"/>
                </a:lnTo>
                <a:lnTo>
                  <a:pt x="2502" y="702"/>
                </a:lnTo>
                <a:lnTo>
                  <a:pt x="2500" y="702"/>
                </a:lnTo>
                <a:lnTo>
                  <a:pt x="2500" y="705"/>
                </a:lnTo>
                <a:lnTo>
                  <a:pt x="2500" y="705"/>
                </a:lnTo>
                <a:lnTo>
                  <a:pt x="2500" y="707"/>
                </a:lnTo>
                <a:close/>
                <a:moveTo>
                  <a:pt x="2479" y="390"/>
                </a:moveTo>
                <a:lnTo>
                  <a:pt x="2483" y="388"/>
                </a:lnTo>
                <a:lnTo>
                  <a:pt x="2487" y="388"/>
                </a:lnTo>
                <a:lnTo>
                  <a:pt x="2491" y="386"/>
                </a:lnTo>
                <a:lnTo>
                  <a:pt x="2491" y="384"/>
                </a:lnTo>
                <a:lnTo>
                  <a:pt x="2491" y="382"/>
                </a:lnTo>
                <a:lnTo>
                  <a:pt x="2487" y="384"/>
                </a:lnTo>
                <a:lnTo>
                  <a:pt x="2485" y="386"/>
                </a:lnTo>
                <a:lnTo>
                  <a:pt x="2479" y="390"/>
                </a:lnTo>
                <a:lnTo>
                  <a:pt x="2477" y="390"/>
                </a:lnTo>
                <a:lnTo>
                  <a:pt x="2477" y="392"/>
                </a:lnTo>
                <a:lnTo>
                  <a:pt x="2479" y="390"/>
                </a:lnTo>
                <a:close/>
                <a:moveTo>
                  <a:pt x="2462" y="772"/>
                </a:moveTo>
                <a:lnTo>
                  <a:pt x="2464" y="772"/>
                </a:lnTo>
                <a:lnTo>
                  <a:pt x="2464" y="772"/>
                </a:lnTo>
                <a:lnTo>
                  <a:pt x="2464" y="770"/>
                </a:lnTo>
                <a:lnTo>
                  <a:pt x="2462" y="770"/>
                </a:lnTo>
                <a:lnTo>
                  <a:pt x="2460" y="770"/>
                </a:lnTo>
                <a:lnTo>
                  <a:pt x="2460" y="770"/>
                </a:lnTo>
                <a:lnTo>
                  <a:pt x="2460" y="770"/>
                </a:lnTo>
                <a:lnTo>
                  <a:pt x="2462" y="772"/>
                </a:lnTo>
                <a:lnTo>
                  <a:pt x="2462" y="772"/>
                </a:lnTo>
                <a:close/>
                <a:moveTo>
                  <a:pt x="2510" y="606"/>
                </a:moveTo>
                <a:lnTo>
                  <a:pt x="2508" y="606"/>
                </a:lnTo>
                <a:lnTo>
                  <a:pt x="2508" y="606"/>
                </a:lnTo>
                <a:lnTo>
                  <a:pt x="2508" y="606"/>
                </a:lnTo>
                <a:lnTo>
                  <a:pt x="2508" y="606"/>
                </a:lnTo>
                <a:lnTo>
                  <a:pt x="2510" y="608"/>
                </a:lnTo>
                <a:lnTo>
                  <a:pt x="2510" y="608"/>
                </a:lnTo>
                <a:lnTo>
                  <a:pt x="2512" y="608"/>
                </a:lnTo>
                <a:lnTo>
                  <a:pt x="2512" y="608"/>
                </a:lnTo>
                <a:lnTo>
                  <a:pt x="2512" y="606"/>
                </a:lnTo>
                <a:lnTo>
                  <a:pt x="2510" y="606"/>
                </a:lnTo>
                <a:lnTo>
                  <a:pt x="2510" y="606"/>
                </a:lnTo>
                <a:close/>
                <a:moveTo>
                  <a:pt x="2502" y="602"/>
                </a:moveTo>
                <a:lnTo>
                  <a:pt x="2504" y="602"/>
                </a:lnTo>
                <a:lnTo>
                  <a:pt x="2504" y="602"/>
                </a:lnTo>
                <a:lnTo>
                  <a:pt x="2506" y="602"/>
                </a:lnTo>
                <a:lnTo>
                  <a:pt x="2504" y="602"/>
                </a:lnTo>
                <a:lnTo>
                  <a:pt x="2504" y="600"/>
                </a:lnTo>
                <a:lnTo>
                  <a:pt x="2504" y="600"/>
                </a:lnTo>
                <a:lnTo>
                  <a:pt x="2502" y="600"/>
                </a:lnTo>
                <a:lnTo>
                  <a:pt x="2500" y="600"/>
                </a:lnTo>
                <a:lnTo>
                  <a:pt x="2502" y="602"/>
                </a:lnTo>
                <a:lnTo>
                  <a:pt x="2502" y="602"/>
                </a:lnTo>
                <a:close/>
                <a:moveTo>
                  <a:pt x="2464" y="807"/>
                </a:moveTo>
                <a:lnTo>
                  <a:pt x="2464" y="807"/>
                </a:lnTo>
                <a:lnTo>
                  <a:pt x="2464" y="807"/>
                </a:lnTo>
                <a:lnTo>
                  <a:pt x="2462" y="807"/>
                </a:lnTo>
                <a:lnTo>
                  <a:pt x="2460" y="809"/>
                </a:lnTo>
                <a:lnTo>
                  <a:pt x="2460" y="809"/>
                </a:lnTo>
                <a:lnTo>
                  <a:pt x="2458" y="811"/>
                </a:lnTo>
                <a:lnTo>
                  <a:pt x="2458" y="814"/>
                </a:lnTo>
                <a:lnTo>
                  <a:pt x="2460" y="811"/>
                </a:lnTo>
                <a:lnTo>
                  <a:pt x="2460" y="814"/>
                </a:lnTo>
                <a:lnTo>
                  <a:pt x="2462" y="814"/>
                </a:lnTo>
                <a:lnTo>
                  <a:pt x="2468" y="811"/>
                </a:lnTo>
                <a:lnTo>
                  <a:pt x="2466" y="811"/>
                </a:lnTo>
                <a:lnTo>
                  <a:pt x="2466" y="814"/>
                </a:lnTo>
                <a:lnTo>
                  <a:pt x="2464" y="814"/>
                </a:lnTo>
                <a:lnTo>
                  <a:pt x="2464" y="814"/>
                </a:lnTo>
                <a:lnTo>
                  <a:pt x="2462" y="816"/>
                </a:lnTo>
                <a:lnTo>
                  <a:pt x="2462" y="816"/>
                </a:lnTo>
                <a:lnTo>
                  <a:pt x="2462" y="816"/>
                </a:lnTo>
                <a:lnTo>
                  <a:pt x="2464" y="816"/>
                </a:lnTo>
                <a:lnTo>
                  <a:pt x="2468" y="816"/>
                </a:lnTo>
                <a:lnTo>
                  <a:pt x="2470" y="816"/>
                </a:lnTo>
                <a:lnTo>
                  <a:pt x="2470" y="816"/>
                </a:lnTo>
                <a:lnTo>
                  <a:pt x="2466" y="816"/>
                </a:lnTo>
                <a:lnTo>
                  <a:pt x="2466" y="818"/>
                </a:lnTo>
                <a:lnTo>
                  <a:pt x="2466" y="820"/>
                </a:lnTo>
                <a:lnTo>
                  <a:pt x="2470" y="818"/>
                </a:lnTo>
                <a:lnTo>
                  <a:pt x="2470" y="818"/>
                </a:lnTo>
                <a:lnTo>
                  <a:pt x="2472" y="818"/>
                </a:lnTo>
                <a:lnTo>
                  <a:pt x="2472" y="818"/>
                </a:lnTo>
                <a:lnTo>
                  <a:pt x="2472" y="818"/>
                </a:lnTo>
                <a:lnTo>
                  <a:pt x="2481" y="818"/>
                </a:lnTo>
                <a:lnTo>
                  <a:pt x="2481" y="816"/>
                </a:lnTo>
                <a:lnTo>
                  <a:pt x="2483" y="816"/>
                </a:lnTo>
                <a:lnTo>
                  <a:pt x="2485" y="814"/>
                </a:lnTo>
                <a:lnTo>
                  <a:pt x="2485" y="814"/>
                </a:lnTo>
                <a:lnTo>
                  <a:pt x="2487" y="814"/>
                </a:lnTo>
                <a:lnTo>
                  <a:pt x="2487" y="814"/>
                </a:lnTo>
                <a:lnTo>
                  <a:pt x="2487" y="811"/>
                </a:lnTo>
                <a:lnTo>
                  <a:pt x="2487" y="811"/>
                </a:lnTo>
                <a:lnTo>
                  <a:pt x="2485" y="811"/>
                </a:lnTo>
                <a:lnTo>
                  <a:pt x="2487" y="811"/>
                </a:lnTo>
                <a:lnTo>
                  <a:pt x="2487" y="811"/>
                </a:lnTo>
                <a:lnTo>
                  <a:pt x="2489" y="811"/>
                </a:lnTo>
                <a:lnTo>
                  <a:pt x="2489" y="811"/>
                </a:lnTo>
                <a:lnTo>
                  <a:pt x="2491" y="811"/>
                </a:lnTo>
                <a:lnTo>
                  <a:pt x="2493" y="811"/>
                </a:lnTo>
                <a:lnTo>
                  <a:pt x="2493" y="809"/>
                </a:lnTo>
                <a:lnTo>
                  <a:pt x="2493" y="809"/>
                </a:lnTo>
                <a:lnTo>
                  <a:pt x="2498" y="809"/>
                </a:lnTo>
                <a:lnTo>
                  <a:pt x="2498" y="809"/>
                </a:lnTo>
                <a:lnTo>
                  <a:pt x="2498" y="809"/>
                </a:lnTo>
                <a:lnTo>
                  <a:pt x="2498" y="807"/>
                </a:lnTo>
                <a:lnTo>
                  <a:pt x="2500" y="807"/>
                </a:lnTo>
                <a:lnTo>
                  <a:pt x="2500" y="807"/>
                </a:lnTo>
                <a:lnTo>
                  <a:pt x="2504" y="805"/>
                </a:lnTo>
                <a:lnTo>
                  <a:pt x="2506" y="805"/>
                </a:lnTo>
                <a:lnTo>
                  <a:pt x="2506" y="805"/>
                </a:lnTo>
                <a:lnTo>
                  <a:pt x="2506" y="803"/>
                </a:lnTo>
                <a:lnTo>
                  <a:pt x="2508" y="805"/>
                </a:lnTo>
                <a:lnTo>
                  <a:pt x="2508" y="805"/>
                </a:lnTo>
                <a:lnTo>
                  <a:pt x="2508" y="805"/>
                </a:lnTo>
                <a:lnTo>
                  <a:pt x="2510" y="805"/>
                </a:lnTo>
                <a:lnTo>
                  <a:pt x="2510" y="805"/>
                </a:lnTo>
                <a:lnTo>
                  <a:pt x="2512" y="805"/>
                </a:lnTo>
                <a:lnTo>
                  <a:pt x="2514" y="805"/>
                </a:lnTo>
                <a:lnTo>
                  <a:pt x="2516" y="805"/>
                </a:lnTo>
                <a:lnTo>
                  <a:pt x="2514" y="803"/>
                </a:lnTo>
                <a:lnTo>
                  <a:pt x="2514" y="801"/>
                </a:lnTo>
                <a:lnTo>
                  <a:pt x="2516" y="801"/>
                </a:lnTo>
                <a:lnTo>
                  <a:pt x="2519" y="799"/>
                </a:lnTo>
                <a:lnTo>
                  <a:pt x="2519" y="797"/>
                </a:lnTo>
                <a:lnTo>
                  <a:pt x="2519" y="795"/>
                </a:lnTo>
                <a:lnTo>
                  <a:pt x="2519" y="793"/>
                </a:lnTo>
                <a:lnTo>
                  <a:pt x="2521" y="793"/>
                </a:lnTo>
                <a:lnTo>
                  <a:pt x="2521" y="791"/>
                </a:lnTo>
                <a:lnTo>
                  <a:pt x="2521" y="788"/>
                </a:lnTo>
                <a:lnTo>
                  <a:pt x="2521" y="786"/>
                </a:lnTo>
                <a:lnTo>
                  <a:pt x="2519" y="784"/>
                </a:lnTo>
                <a:lnTo>
                  <a:pt x="2519" y="782"/>
                </a:lnTo>
                <a:lnTo>
                  <a:pt x="2519" y="782"/>
                </a:lnTo>
                <a:lnTo>
                  <a:pt x="2519" y="780"/>
                </a:lnTo>
                <a:lnTo>
                  <a:pt x="2519" y="780"/>
                </a:lnTo>
                <a:lnTo>
                  <a:pt x="2519" y="778"/>
                </a:lnTo>
                <a:lnTo>
                  <a:pt x="2519" y="778"/>
                </a:lnTo>
                <a:lnTo>
                  <a:pt x="2516" y="776"/>
                </a:lnTo>
                <a:lnTo>
                  <a:pt x="2516" y="774"/>
                </a:lnTo>
                <a:lnTo>
                  <a:pt x="2516" y="772"/>
                </a:lnTo>
                <a:lnTo>
                  <a:pt x="2516" y="772"/>
                </a:lnTo>
                <a:lnTo>
                  <a:pt x="2516" y="770"/>
                </a:lnTo>
                <a:lnTo>
                  <a:pt x="2516" y="770"/>
                </a:lnTo>
                <a:lnTo>
                  <a:pt x="2516" y="770"/>
                </a:lnTo>
                <a:lnTo>
                  <a:pt x="2519" y="770"/>
                </a:lnTo>
                <a:lnTo>
                  <a:pt x="2519" y="770"/>
                </a:lnTo>
                <a:lnTo>
                  <a:pt x="2519" y="767"/>
                </a:lnTo>
                <a:lnTo>
                  <a:pt x="2519" y="770"/>
                </a:lnTo>
                <a:lnTo>
                  <a:pt x="2521" y="770"/>
                </a:lnTo>
                <a:lnTo>
                  <a:pt x="2521" y="767"/>
                </a:lnTo>
                <a:lnTo>
                  <a:pt x="2523" y="767"/>
                </a:lnTo>
                <a:lnTo>
                  <a:pt x="2523" y="765"/>
                </a:lnTo>
                <a:lnTo>
                  <a:pt x="2523" y="765"/>
                </a:lnTo>
                <a:lnTo>
                  <a:pt x="2525" y="765"/>
                </a:lnTo>
                <a:lnTo>
                  <a:pt x="2527" y="765"/>
                </a:lnTo>
                <a:lnTo>
                  <a:pt x="2527" y="763"/>
                </a:lnTo>
                <a:lnTo>
                  <a:pt x="2527" y="763"/>
                </a:lnTo>
                <a:lnTo>
                  <a:pt x="2525" y="763"/>
                </a:lnTo>
                <a:lnTo>
                  <a:pt x="2527" y="761"/>
                </a:lnTo>
                <a:lnTo>
                  <a:pt x="2525" y="759"/>
                </a:lnTo>
                <a:lnTo>
                  <a:pt x="2527" y="759"/>
                </a:lnTo>
                <a:lnTo>
                  <a:pt x="2527" y="759"/>
                </a:lnTo>
                <a:lnTo>
                  <a:pt x="2527" y="761"/>
                </a:lnTo>
                <a:lnTo>
                  <a:pt x="2529" y="761"/>
                </a:lnTo>
                <a:lnTo>
                  <a:pt x="2529" y="761"/>
                </a:lnTo>
                <a:lnTo>
                  <a:pt x="2529" y="759"/>
                </a:lnTo>
                <a:lnTo>
                  <a:pt x="2527" y="757"/>
                </a:lnTo>
                <a:lnTo>
                  <a:pt x="2527" y="757"/>
                </a:lnTo>
                <a:lnTo>
                  <a:pt x="2525" y="757"/>
                </a:lnTo>
                <a:lnTo>
                  <a:pt x="2523" y="757"/>
                </a:lnTo>
                <a:lnTo>
                  <a:pt x="2523" y="757"/>
                </a:lnTo>
                <a:lnTo>
                  <a:pt x="2523" y="757"/>
                </a:lnTo>
                <a:lnTo>
                  <a:pt x="2525" y="755"/>
                </a:lnTo>
                <a:lnTo>
                  <a:pt x="2525" y="755"/>
                </a:lnTo>
                <a:lnTo>
                  <a:pt x="2525" y="755"/>
                </a:lnTo>
                <a:lnTo>
                  <a:pt x="2523" y="753"/>
                </a:lnTo>
                <a:lnTo>
                  <a:pt x="2521" y="749"/>
                </a:lnTo>
                <a:lnTo>
                  <a:pt x="2521" y="747"/>
                </a:lnTo>
                <a:lnTo>
                  <a:pt x="2519" y="747"/>
                </a:lnTo>
                <a:lnTo>
                  <a:pt x="2516" y="747"/>
                </a:lnTo>
                <a:lnTo>
                  <a:pt x="2514" y="744"/>
                </a:lnTo>
                <a:lnTo>
                  <a:pt x="2514" y="744"/>
                </a:lnTo>
                <a:lnTo>
                  <a:pt x="2510" y="747"/>
                </a:lnTo>
                <a:lnTo>
                  <a:pt x="2508" y="747"/>
                </a:lnTo>
                <a:lnTo>
                  <a:pt x="2508" y="747"/>
                </a:lnTo>
                <a:lnTo>
                  <a:pt x="2508" y="747"/>
                </a:lnTo>
                <a:lnTo>
                  <a:pt x="2506" y="749"/>
                </a:lnTo>
                <a:lnTo>
                  <a:pt x="2504" y="749"/>
                </a:lnTo>
                <a:lnTo>
                  <a:pt x="2504" y="749"/>
                </a:lnTo>
                <a:lnTo>
                  <a:pt x="2504" y="749"/>
                </a:lnTo>
                <a:lnTo>
                  <a:pt x="2504" y="747"/>
                </a:lnTo>
                <a:lnTo>
                  <a:pt x="2506" y="747"/>
                </a:lnTo>
                <a:lnTo>
                  <a:pt x="2506" y="747"/>
                </a:lnTo>
                <a:lnTo>
                  <a:pt x="2506" y="744"/>
                </a:lnTo>
                <a:lnTo>
                  <a:pt x="2504" y="744"/>
                </a:lnTo>
                <a:lnTo>
                  <a:pt x="2502" y="742"/>
                </a:lnTo>
                <a:lnTo>
                  <a:pt x="2502" y="742"/>
                </a:lnTo>
                <a:lnTo>
                  <a:pt x="2502" y="742"/>
                </a:lnTo>
                <a:lnTo>
                  <a:pt x="2502" y="744"/>
                </a:lnTo>
                <a:lnTo>
                  <a:pt x="2500" y="744"/>
                </a:lnTo>
                <a:lnTo>
                  <a:pt x="2500" y="744"/>
                </a:lnTo>
                <a:lnTo>
                  <a:pt x="2498" y="747"/>
                </a:lnTo>
                <a:lnTo>
                  <a:pt x="2500" y="747"/>
                </a:lnTo>
                <a:lnTo>
                  <a:pt x="2500" y="749"/>
                </a:lnTo>
                <a:lnTo>
                  <a:pt x="2500" y="749"/>
                </a:lnTo>
                <a:lnTo>
                  <a:pt x="2498" y="751"/>
                </a:lnTo>
                <a:lnTo>
                  <a:pt x="2498" y="751"/>
                </a:lnTo>
                <a:lnTo>
                  <a:pt x="2498" y="751"/>
                </a:lnTo>
                <a:lnTo>
                  <a:pt x="2498" y="749"/>
                </a:lnTo>
                <a:lnTo>
                  <a:pt x="2498" y="749"/>
                </a:lnTo>
                <a:lnTo>
                  <a:pt x="2498" y="749"/>
                </a:lnTo>
                <a:lnTo>
                  <a:pt x="2498" y="747"/>
                </a:lnTo>
                <a:lnTo>
                  <a:pt x="2498" y="747"/>
                </a:lnTo>
                <a:lnTo>
                  <a:pt x="2498" y="744"/>
                </a:lnTo>
                <a:lnTo>
                  <a:pt x="2498" y="744"/>
                </a:lnTo>
                <a:lnTo>
                  <a:pt x="2496" y="744"/>
                </a:lnTo>
                <a:lnTo>
                  <a:pt x="2496" y="747"/>
                </a:lnTo>
                <a:lnTo>
                  <a:pt x="2496" y="747"/>
                </a:lnTo>
                <a:lnTo>
                  <a:pt x="2493" y="747"/>
                </a:lnTo>
                <a:lnTo>
                  <a:pt x="2491" y="747"/>
                </a:lnTo>
                <a:lnTo>
                  <a:pt x="2489" y="747"/>
                </a:lnTo>
                <a:lnTo>
                  <a:pt x="2487" y="747"/>
                </a:lnTo>
                <a:lnTo>
                  <a:pt x="2487" y="749"/>
                </a:lnTo>
                <a:lnTo>
                  <a:pt x="2487" y="749"/>
                </a:lnTo>
                <a:lnTo>
                  <a:pt x="2487" y="751"/>
                </a:lnTo>
                <a:lnTo>
                  <a:pt x="2485" y="751"/>
                </a:lnTo>
                <a:lnTo>
                  <a:pt x="2487" y="753"/>
                </a:lnTo>
                <a:lnTo>
                  <a:pt x="2485" y="753"/>
                </a:lnTo>
                <a:lnTo>
                  <a:pt x="2485" y="755"/>
                </a:lnTo>
                <a:lnTo>
                  <a:pt x="2485" y="755"/>
                </a:lnTo>
                <a:lnTo>
                  <a:pt x="2483" y="755"/>
                </a:lnTo>
                <a:lnTo>
                  <a:pt x="2481" y="755"/>
                </a:lnTo>
                <a:lnTo>
                  <a:pt x="2481" y="757"/>
                </a:lnTo>
                <a:lnTo>
                  <a:pt x="2485" y="757"/>
                </a:lnTo>
                <a:lnTo>
                  <a:pt x="2489" y="757"/>
                </a:lnTo>
                <a:lnTo>
                  <a:pt x="2489" y="759"/>
                </a:lnTo>
                <a:lnTo>
                  <a:pt x="2489" y="759"/>
                </a:lnTo>
                <a:lnTo>
                  <a:pt x="2487" y="761"/>
                </a:lnTo>
                <a:lnTo>
                  <a:pt x="2485" y="761"/>
                </a:lnTo>
                <a:lnTo>
                  <a:pt x="2485" y="761"/>
                </a:lnTo>
                <a:lnTo>
                  <a:pt x="2483" y="761"/>
                </a:lnTo>
                <a:lnTo>
                  <a:pt x="2483" y="763"/>
                </a:lnTo>
                <a:lnTo>
                  <a:pt x="2483" y="763"/>
                </a:lnTo>
                <a:lnTo>
                  <a:pt x="2483" y="765"/>
                </a:lnTo>
                <a:lnTo>
                  <a:pt x="2483" y="765"/>
                </a:lnTo>
                <a:lnTo>
                  <a:pt x="2481" y="765"/>
                </a:lnTo>
                <a:lnTo>
                  <a:pt x="2477" y="765"/>
                </a:lnTo>
                <a:lnTo>
                  <a:pt x="2477" y="765"/>
                </a:lnTo>
                <a:lnTo>
                  <a:pt x="2477" y="765"/>
                </a:lnTo>
                <a:lnTo>
                  <a:pt x="2475" y="765"/>
                </a:lnTo>
                <a:lnTo>
                  <a:pt x="2472" y="763"/>
                </a:lnTo>
                <a:lnTo>
                  <a:pt x="2468" y="763"/>
                </a:lnTo>
                <a:lnTo>
                  <a:pt x="2466" y="763"/>
                </a:lnTo>
                <a:lnTo>
                  <a:pt x="2466" y="765"/>
                </a:lnTo>
                <a:lnTo>
                  <a:pt x="2464" y="765"/>
                </a:lnTo>
                <a:lnTo>
                  <a:pt x="2462" y="765"/>
                </a:lnTo>
                <a:lnTo>
                  <a:pt x="2462" y="765"/>
                </a:lnTo>
                <a:lnTo>
                  <a:pt x="2462" y="765"/>
                </a:lnTo>
                <a:lnTo>
                  <a:pt x="2462" y="767"/>
                </a:lnTo>
                <a:lnTo>
                  <a:pt x="2464" y="765"/>
                </a:lnTo>
                <a:lnTo>
                  <a:pt x="2464" y="767"/>
                </a:lnTo>
                <a:lnTo>
                  <a:pt x="2464" y="770"/>
                </a:lnTo>
                <a:lnTo>
                  <a:pt x="2464" y="767"/>
                </a:lnTo>
                <a:lnTo>
                  <a:pt x="2464" y="770"/>
                </a:lnTo>
                <a:lnTo>
                  <a:pt x="2464" y="770"/>
                </a:lnTo>
                <a:lnTo>
                  <a:pt x="2464" y="772"/>
                </a:lnTo>
                <a:lnTo>
                  <a:pt x="2464" y="774"/>
                </a:lnTo>
                <a:lnTo>
                  <a:pt x="2466" y="772"/>
                </a:lnTo>
                <a:lnTo>
                  <a:pt x="2468" y="772"/>
                </a:lnTo>
                <a:lnTo>
                  <a:pt x="2468" y="774"/>
                </a:lnTo>
                <a:lnTo>
                  <a:pt x="2468" y="774"/>
                </a:lnTo>
                <a:lnTo>
                  <a:pt x="2466" y="774"/>
                </a:lnTo>
                <a:lnTo>
                  <a:pt x="2464" y="776"/>
                </a:lnTo>
                <a:lnTo>
                  <a:pt x="2464" y="776"/>
                </a:lnTo>
                <a:lnTo>
                  <a:pt x="2464" y="776"/>
                </a:lnTo>
                <a:lnTo>
                  <a:pt x="2464" y="778"/>
                </a:lnTo>
                <a:lnTo>
                  <a:pt x="2466" y="778"/>
                </a:lnTo>
                <a:lnTo>
                  <a:pt x="2464" y="778"/>
                </a:lnTo>
                <a:lnTo>
                  <a:pt x="2462" y="778"/>
                </a:lnTo>
                <a:lnTo>
                  <a:pt x="2462" y="778"/>
                </a:lnTo>
                <a:lnTo>
                  <a:pt x="2462" y="778"/>
                </a:lnTo>
                <a:lnTo>
                  <a:pt x="2462" y="780"/>
                </a:lnTo>
                <a:lnTo>
                  <a:pt x="2462" y="780"/>
                </a:lnTo>
                <a:lnTo>
                  <a:pt x="2462" y="780"/>
                </a:lnTo>
                <a:lnTo>
                  <a:pt x="2462" y="782"/>
                </a:lnTo>
                <a:lnTo>
                  <a:pt x="2462" y="782"/>
                </a:lnTo>
                <a:lnTo>
                  <a:pt x="2464" y="782"/>
                </a:lnTo>
                <a:lnTo>
                  <a:pt x="2466" y="782"/>
                </a:lnTo>
                <a:lnTo>
                  <a:pt x="2464" y="782"/>
                </a:lnTo>
                <a:lnTo>
                  <a:pt x="2466" y="784"/>
                </a:lnTo>
                <a:lnTo>
                  <a:pt x="2466" y="784"/>
                </a:lnTo>
                <a:lnTo>
                  <a:pt x="2466" y="782"/>
                </a:lnTo>
                <a:lnTo>
                  <a:pt x="2468" y="782"/>
                </a:lnTo>
                <a:lnTo>
                  <a:pt x="2468" y="784"/>
                </a:lnTo>
                <a:lnTo>
                  <a:pt x="2468" y="784"/>
                </a:lnTo>
                <a:lnTo>
                  <a:pt x="2468" y="784"/>
                </a:lnTo>
                <a:lnTo>
                  <a:pt x="2470" y="784"/>
                </a:lnTo>
                <a:lnTo>
                  <a:pt x="2470" y="784"/>
                </a:lnTo>
                <a:lnTo>
                  <a:pt x="2475" y="784"/>
                </a:lnTo>
                <a:lnTo>
                  <a:pt x="2477" y="784"/>
                </a:lnTo>
                <a:lnTo>
                  <a:pt x="2479" y="786"/>
                </a:lnTo>
                <a:lnTo>
                  <a:pt x="2477" y="786"/>
                </a:lnTo>
                <a:lnTo>
                  <a:pt x="2477" y="786"/>
                </a:lnTo>
                <a:lnTo>
                  <a:pt x="2477" y="786"/>
                </a:lnTo>
                <a:lnTo>
                  <a:pt x="2475" y="786"/>
                </a:lnTo>
                <a:lnTo>
                  <a:pt x="2475" y="786"/>
                </a:lnTo>
                <a:lnTo>
                  <a:pt x="2472" y="788"/>
                </a:lnTo>
                <a:lnTo>
                  <a:pt x="2470" y="791"/>
                </a:lnTo>
                <a:lnTo>
                  <a:pt x="2470" y="791"/>
                </a:lnTo>
                <a:lnTo>
                  <a:pt x="2472" y="793"/>
                </a:lnTo>
                <a:lnTo>
                  <a:pt x="2470" y="793"/>
                </a:lnTo>
                <a:lnTo>
                  <a:pt x="2470" y="795"/>
                </a:lnTo>
                <a:lnTo>
                  <a:pt x="2466" y="797"/>
                </a:lnTo>
                <a:lnTo>
                  <a:pt x="2464" y="799"/>
                </a:lnTo>
                <a:lnTo>
                  <a:pt x="2466" y="797"/>
                </a:lnTo>
                <a:lnTo>
                  <a:pt x="2468" y="797"/>
                </a:lnTo>
                <a:lnTo>
                  <a:pt x="2468" y="797"/>
                </a:lnTo>
                <a:lnTo>
                  <a:pt x="2468" y="797"/>
                </a:lnTo>
                <a:lnTo>
                  <a:pt x="2470" y="797"/>
                </a:lnTo>
                <a:lnTo>
                  <a:pt x="2472" y="797"/>
                </a:lnTo>
                <a:lnTo>
                  <a:pt x="2475" y="797"/>
                </a:lnTo>
                <a:lnTo>
                  <a:pt x="2477" y="797"/>
                </a:lnTo>
                <a:lnTo>
                  <a:pt x="2477" y="795"/>
                </a:lnTo>
                <a:lnTo>
                  <a:pt x="2479" y="795"/>
                </a:lnTo>
                <a:lnTo>
                  <a:pt x="2481" y="797"/>
                </a:lnTo>
                <a:lnTo>
                  <a:pt x="2477" y="797"/>
                </a:lnTo>
                <a:lnTo>
                  <a:pt x="2472" y="797"/>
                </a:lnTo>
                <a:lnTo>
                  <a:pt x="2468" y="799"/>
                </a:lnTo>
                <a:lnTo>
                  <a:pt x="2468" y="799"/>
                </a:lnTo>
                <a:lnTo>
                  <a:pt x="2466" y="799"/>
                </a:lnTo>
                <a:lnTo>
                  <a:pt x="2466" y="801"/>
                </a:lnTo>
                <a:lnTo>
                  <a:pt x="2464" y="801"/>
                </a:lnTo>
                <a:lnTo>
                  <a:pt x="2464" y="801"/>
                </a:lnTo>
                <a:lnTo>
                  <a:pt x="2466" y="803"/>
                </a:lnTo>
                <a:lnTo>
                  <a:pt x="2466" y="803"/>
                </a:lnTo>
                <a:lnTo>
                  <a:pt x="2464" y="805"/>
                </a:lnTo>
                <a:lnTo>
                  <a:pt x="2462" y="803"/>
                </a:lnTo>
                <a:lnTo>
                  <a:pt x="2462" y="803"/>
                </a:lnTo>
                <a:lnTo>
                  <a:pt x="2460" y="803"/>
                </a:lnTo>
                <a:lnTo>
                  <a:pt x="2460" y="803"/>
                </a:lnTo>
                <a:lnTo>
                  <a:pt x="2458" y="805"/>
                </a:lnTo>
                <a:lnTo>
                  <a:pt x="2458" y="805"/>
                </a:lnTo>
                <a:lnTo>
                  <a:pt x="2458" y="807"/>
                </a:lnTo>
                <a:lnTo>
                  <a:pt x="2460" y="807"/>
                </a:lnTo>
                <a:lnTo>
                  <a:pt x="2464" y="807"/>
                </a:lnTo>
                <a:close/>
                <a:moveTo>
                  <a:pt x="2512" y="598"/>
                </a:moveTo>
                <a:lnTo>
                  <a:pt x="2512" y="600"/>
                </a:lnTo>
                <a:lnTo>
                  <a:pt x="2514" y="600"/>
                </a:lnTo>
                <a:lnTo>
                  <a:pt x="2514" y="598"/>
                </a:lnTo>
                <a:lnTo>
                  <a:pt x="2514" y="598"/>
                </a:lnTo>
                <a:lnTo>
                  <a:pt x="2512" y="596"/>
                </a:lnTo>
                <a:lnTo>
                  <a:pt x="2512" y="598"/>
                </a:lnTo>
                <a:lnTo>
                  <a:pt x="2512" y="598"/>
                </a:lnTo>
                <a:lnTo>
                  <a:pt x="2512" y="598"/>
                </a:lnTo>
                <a:close/>
                <a:moveTo>
                  <a:pt x="2508" y="604"/>
                </a:moveTo>
                <a:lnTo>
                  <a:pt x="2510" y="604"/>
                </a:lnTo>
                <a:lnTo>
                  <a:pt x="2510" y="604"/>
                </a:lnTo>
                <a:lnTo>
                  <a:pt x="2510" y="604"/>
                </a:lnTo>
                <a:lnTo>
                  <a:pt x="2508" y="602"/>
                </a:lnTo>
                <a:lnTo>
                  <a:pt x="2508" y="602"/>
                </a:lnTo>
                <a:lnTo>
                  <a:pt x="2508" y="600"/>
                </a:lnTo>
                <a:lnTo>
                  <a:pt x="2508" y="600"/>
                </a:lnTo>
                <a:lnTo>
                  <a:pt x="2510" y="600"/>
                </a:lnTo>
                <a:lnTo>
                  <a:pt x="2510" y="602"/>
                </a:lnTo>
                <a:lnTo>
                  <a:pt x="2512" y="602"/>
                </a:lnTo>
                <a:lnTo>
                  <a:pt x="2512" y="598"/>
                </a:lnTo>
                <a:lnTo>
                  <a:pt x="2510" y="598"/>
                </a:lnTo>
                <a:lnTo>
                  <a:pt x="2506" y="596"/>
                </a:lnTo>
                <a:lnTo>
                  <a:pt x="2504" y="598"/>
                </a:lnTo>
                <a:lnTo>
                  <a:pt x="2506" y="602"/>
                </a:lnTo>
                <a:lnTo>
                  <a:pt x="2508" y="604"/>
                </a:lnTo>
                <a:close/>
                <a:moveTo>
                  <a:pt x="1624" y="422"/>
                </a:moveTo>
                <a:lnTo>
                  <a:pt x="1622" y="422"/>
                </a:lnTo>
                <a:lnTo>
                  <a:pt x="1622" y="422"/>
                </a:lnTo>
                <a:lnTo>
                  <a:pt x="1620" y="424"/>
                </a:lnTo>
                <a:lnTo>
                  <a:pt x="1620" y="424"/>
                </a:lnTo>
                <a:lnTo>
                  <a:pt x="1624" y="426"/>
                </a:lnTo>
                <a:lnTo>
                  <a:pt x="1624" y="424"/>
                </a:lnTo>
                <a:lnTo>
                  <a:pt x="1624" y="424"/>
                </a:lnTo>
                <a:lnTo>
                  <a:pt x="1626" y="422"/>
                </a:lnTo>
                <a:lnTo>
                  <a:pt x="1626" y="422"/>
                </a:lnTo>
                <a:lnTo>
                  <a:pt x="1624" y="422"/>
                </a:lnTo>
                <a:close/>
                <a:moveTo>
                  <a:pt x="1712" y="698"/>
                </a:moveTo>
                <a:lnTo>
                  <a:pt x="1712" y="698"/>
                </a:lnTo>
                <a:lnTo>
                  <a:pt x="1710" y="698"/>
                </a:lnTo>
                <a:lnTo>
                  <a:pt x="1710" y="698"/>
                </a:lnTo>
                <a:lnTo>
                  <a:pt x="1710" y="698"/>
                </a:lnTo>
                <a:lnTo>
                  <a:pt x="1710" y="698"/>
                </a:lnTo>
                <a:lnTo>
                  <a:pt x="1710" y="700"/>
                </a:lnTo>
                <a:lnTo>
                  <a:pt x="1712" y="700"/>
                </a:lnTo>
                <a:lnTo>
                  <a:pt x="1714" y="700"/>
                </a:lnTo>
                <a:lnTo>
                  <a:pt x="1714" y="698"/>
                </a:lnTo>
                <a:lnTo>
                  <a:pt x="1714" y="698"/>
                </a:lnTo>
                <a:lnTo>
                  <a:pt x="1712" y="698"/>
                </a:lnTo>
                <a:close/>
                <a:moveTo>
                  <a:pt x="1666" y="606"/>
                </a:moveTo>
                <a:lnTo>
                  <a:pt x="1666" y="606"/>
                </a:lnTo>
                <a:lnTo>
                  <a:pt x="1666" y="606"/>
                </a:lnTo>
                <a:lnTo>
                  <a:pt x="1666" y="604"/>
                </a:lnTo>
                <a:lnTo>
                  <a:pt x="1664" y="604"/>
                </a:lnTo>
                <a:lnTo>
                  <a:pt x="1664" y="604"/>
                </a:lnTo>
                <a:lnTo>
                  <a:pt x="1664" y="604"/>
                </a:lnTo>
                <a:lnTo>
                  <a:pt x="1664" y="606"/>
                </a:lnTo>
                <a:lnTo>
                  <a:pt x="1664" y="606"/>
                </a:lnTo>
                <a:lnTo>
                  <a:pt x="1664" y="608"/>
                </a:lnTo>
                <a:lnTo>
                  <a:pt x="1668" y="608"/>
                </a:lnTo>
                <a:lnTo>
                  <a:pt x="1668" y="608"/>
                </a:lnTo>
                <a:lnTo>
                  <a:pt x="1668" y="608"/>
                </a:lnTo>
                <a:lnTo>
                  <a:pt x="1668" y="608"/>
                </a:lnTo>
                <a:lnTo>
                  <a:pt x="1668" y="608"/>
                </a:lnTo>
                <a:lnTo>
                  <a:pt x="1668" y="608"/>
                </a:lnTo>
                <a:lnTo>
                  <a:pt x="1666" y="606"/>
                </a:lnTo>
                <a:lnTo>
                  <a:pt x="1666" y="606"/>
                </a:lnTo>
                <a:lnTo>
                  <a:pt x="1666" y="606"/>
                </a:lnTo>
                <a:close/>
                <a:moveTo>
                  <a:pt x="1699" y="487"/>
                </a:moveTo>
                <a:lnTo>
                  <a:pt x="1703" y="484"/>
                </a:lnTo>
                <a:lnTo>
                  <a:pt x="1703" y="482"/>
                </a:lnTo>
                <a:lnTo>
                  <a:pt x="1703" y="482"/>
                </a:lnTo>
                <a:lnTo>
                  <a:pt x="1703" y="482"/>
                </a:lnTo>
                <a:lnTo>
                  <a:pt x="1701" y="482"/>
                </a:lnTo>
                <a:lnTo>
                  <a:pt x="1699" y="484"/>
                </a:lnTo>
                <a:lnTo>
                  <a:pt x="1699" y="484"/>
                </a:lnTo>
                <a:lnTo>
                  <a:pt x="1697" y="487"/>
                </a:lnTo>
                <a:lnTo>
                  <a:pt x="1697" y="487"/>
                </a:lnTo>
                <a:lnTo>
                  <a:pt x="1697" y="487"/>
                </a:lnTo>
                <a:lnTo>
                  <a:pt x="1699" y="487"/>
                </a:lnTo>
                <a:close/>
                <a:moveTo>
                  <a:pt x="1668" y="593"/>
                </a:moveTo>
                <a:lnTo>
                  <a:pt x="1666" y="593"/>
                </a:lnTo>
                <a:lnTo>
                  <a:pt x="1668" y="593"/>
                </a:lnTo>
                <a:lnTo>
                  <a:pt x="1668" y="593"/>
                </a:lnTo>
                <a:lnTo>
                  <a:pt x="1670" y="596"/>
                </a:lnTo>
                <a:lnTo>
                  <a:pt x="1672" y="596"/>
                </a:lnTo>
                <a:lnTo>
                  <a:pt x="1674" y="593"/>
                </a:lnTo>
                <a:lnTo>
                  <a:pt x="1674" y="591"/>
                </a:lnTo>
                <a:lnTo>
                  <a:pt x="1674" y="591"/>
                </a:lnTo>
                <a:lnTo>
                  <a:pt x="1672" y="591"/>
                </a:lnTo>
                <a:lnTo>
                  <a:pt x="1672" y="591"/>
                </a:lnTo>
                <a:lnTo>
                  <a:pt x="1668" y="591"/>
                </a:lnTo>
                <a:lnTo>
                  <a:pt x="1668" y="591"/>
                </a:lnTo>
                <a:lnTo>
                  <a:pt x="1668" y="591"/>
                </a:lnTo>
                <a:lnTo>
                  <a:pt x="1668" y="591"/>
                </a:lnTo>
                <a:lnTo>
                  <a:pt x="1668" y="591"/>
                </a:lnTo>
                <a:lnTo>
                  <a:pt x="1668" y="593"/>
                </a:lnTo>
                <a:close/>
                <a:moveTo>
                  <a:pt x="2510" y="612"/>
                </a:moveTo>
                <a:lnTo>
                  <a:pt x="2508" y="612"/>
                </a:lnTo>
                <a:lnTo>
                  <a:pt x="2508" y="612"/>
                </a:lnTo>
                <a:lnTo>
                  <a:pt x="2508" y="612"/>
                </a:lnTo>
                <a:lnTo>
                  <a:pt x="2508" y="612"/>
                </a:lnTo>
                <a:lnTo>
                  <a:pt x="2508" y="614"/>
                </a:lnTo>
                <a:lnTo>
                  <a:pt x="2510" y="614"/>
                </a:lnTo>
                <a:lnTo>
                  <a:pt x="2510" y="617"/>
                </a:lnTo>
                <a:lnTo>
                  <a:pt x="2510" y="617"/>
                </a:lnTo>
                <a:lnTo>
                  <a:pt x="2510" y="617"/>
                </a:lnTo>
                <a:lnTo>
                  <a:pt x="2510" y="614"/>
                </a:lnTo>
                <a:lnTo>
                  <a:pt x="2510" y="614"/>
                </a:lnTo>
                <a:lnTo>
                  <a:pt x="2510" y="612"/>
                </a:lnTo>
                <a:lnTo>
                  <a:pt x="2510" y="612"/>
                </a:lnTo>
                <a:close/>
                <a:moveTo>
                  <a:pt x="1284" y="71"/>
                </a:moveTo>
                <a:lnTo>
                  <a:pt x="1289" y="71"/>
                </a:lnTo>
                <a:lnTo>
                  <a:pt x="1293" y="69"/>
                </a:lnTo>
                <a:lnTo>
                  <a:pt x="1295" y="69"/>
                </a:lnTo>
                <a:lnTo>
                  <a:pt x="1297" y="69"/>
                </a:lnTo>
                <a:lnTo>
                  <a:pt x="1299" y="69"/>
                </a:lnTo>
                <a:lnTo>
                  <a:pt x="1307" y="69"/>
                </a:lnTo>
                <a:lnTo>
                  <a:pt x="1305" y="69"/>
                </a:lnTo>
                <a:lnTo>
                  <a:pt x="1295" y="76"/>
                </a:lnTo>
                <a:lnTo>
                  <a:pt x="1295" y="76"/>
                </a:lnTo>
                <a:lnTo>
                  <a:pt x="1297" y="78"/>
                </a:lnTo>
                <a:lnTo>
                  <a:pt x="1299" y="78"/>
                </a:lnTo>
                <a:lnTo>
                  <a:pt x="1318" y="74"/>
                </a:lnTo>
                <a:lnTo>
                  <a:pt x="1326" y="71"/>
                </a:lnTo>
                <a:lnTo>
                  <a:pt x="1331" y="71"/>
                </a:lnTo>
                <a:lnTo>
                  <a:pt x="1339" y="74"/>
                </a:lnTo>
                <a:lnTo>
                  <a:pt x="1339" y="74"/>
                </a:lnTo>
                <a:lnTo>
                  <a:pt x="1331" y="74"/>
                </a:lnTo>
                <a:lnTo>
                  <a:pt x="1324" y="74"/>
                </a:lnTo>
                <a:lnTo>
                  <a:pt x="1320" y="76"/>
                </a:lnTo>
                <a:lnTo>
                  <a:pt x="1312" y="78"/>
                </a:lnTo>
                <a:lnTo>
                  <a:pt x="1310" y="80"/>
                </a:lnTo>
                <a:lnTo>
                  <a:pt x="1310" y="80"/>
                </a:lnTo>
                <a:lnTo>
                  <a:pt x="1316" y="82"/>
                </a:lnTo>
                <a:lnTo>
                  <a:pt x="1314" y="82"/>
                </a:lnTo>
                <a:lnTo>
                  <a:pt x="1310" y="84"/>
                </a:lnTo>
                <a:lnTo>
                  <a:pt x="1305" y="86"/>
                </a:lnTo>
                <a:lnTo>
                  <a:pt x="1303" y="86"/>
                </a:lnTo>
                <a:lnTo>
                  <a:pt x="1307" y="88"/>
                </a:lnTo>
                <a:lnTo>
                  <a:pt x="1310" y="90"/>
                </a:lnTo>
                <a:lnTo>
                  <a:pt x="1312" y="90"/>
                </a:lnTo>
                <a:lnTo>
                  <a:pt x="1320" y="88"/>
                </a:lnTo>
                <a:lnTo>
                  <a:pt x="1343" y="88"/>
                </a:lnTo>
                <a:lnTo>
                  <a:pt x="1354" y="86"/>
                </a:lnTo>
                <a:lnTo>
                  <a:pt x="1364" y="82"/>
                </a:lnTo>
                <a:lnTo>
                  <a:pt x="1370" y="82"/>
                </a:lnTo>
                <a:lnTo>
                  <a:pt x="1372" y="82"/>
                </a:lnTo>
                <a:lnTo>
                  <a:pt x="1377" y="82"/>
                </a:lnTo>
                <a:lnTo>
                  <a:pt x="1375" y="82"/>
                </a:lnTo>
                <a:lnTo>
                  <a:pt x="1364" y="86"/>
                </a:lnTo>
                <a:lnTo>
                  <a:pt x="1356" y="90"/>
                </a:lnTo>
                <a:lnTo>
                  <a:pt x="1349" y="90"/>
                </a:lnTo>
                <a:lnTo>
                  <a:pt x="1341" y="90"/>
                </a:lnTo>
                <a:lnTo>
                  <a:pt x="1326" y="90"/>
                </a:lnTo>
                <a:lnTo>
                  <a:pt x="1316" y="92"/>
                </a:lnTo>
                <a:lnTo>
                  <a:pt x="1314" y="95"/>
                </a:lnTo>
                <a:lnTo>
                  <a:pt x="1316" y="95"/>
                </a:lnTo>
                <a:lnTo>
                  <a:pt x="1316" y="97"/>
                </a:lnTo>
                <a:lnTo>
                  <a:pt x="1318" y="97"/>
                </a:lnTo>
                <a:lnTo>
                  <a:pt x="1320" y="97"/>
                </a:lnTo>
                <a:lnTo>
                  <a:pt x="1324" y="99"/>
                </a:lnTo>
                <a:lnTo>
                  <a:pt x="1328" y="101"/>
                </a:lnTo>
                <a:lnTo>
                  <a:pt x="1333" y="101"/>
                </a:lnTo>
                <a:lnTo>
                  <a:pt x="1337" y="103"/>
                </a:lnTo>
                <a:lnTo>
                  <a:pt x="1343" y="103"/>
                </a:lnTo>
                <a:lnTo>
                  <a:pt x="1345" y="101"/>
                </a:lnTo>
                <a:lnTo>
                  <a:pt x="1358" y="92"/>
                </a:lnTo>
                <a:lnTo>
                  <a:pt x="1362" y="90"/>
                </a:lnTo>
                <a:lnTo>
                  <a:pt x="1364" y="90"/>
                </a:lnTo>
                <a:lnTo>
                  <a:pt x="1381" y="88"/>
                </a:lnTo>
                <a:lnTo>
                  <a:pt x="1402" y="86"/>
                </a:lnTo>
                <a:lnTo>
                  <a:pt x="1400" y="88"/>
                </a:lnTo>
                <a:lnTo>
                  <a:pt x="1381" y="90"/>
                </a:lnTo>
                <a:lnTo>
                  <a:pt x="1372" y="90"/>
                </a:lnTo>
                <a:lnTo>
                  <a:pt x="1366" y="92"/>
                </a:lnTo>
                <a:lnTo>
                  <a:pt x="1358" y="99"/>
                </a:lnTo>
                <a:lnTo>
                  <a:pt x="1356" y="101"/>
                </a:lnTo>
                <a:lnTo>
                  <a:pt x="1354" y="103"/>
                </a:lnTo>
                <a:lnTo>
                  <a:pt x="1354" y="103"/>
                </a:lnTo>
                <a:lnTo>
                  <a:pt x="1354" y="105"/>
                </a:lnTo>
                <a:lnTo>
                  <a:pt x="1358" y="105"/>
                </a:lnTo>
                <a:lnTo>
                  <a:pt x="1360" y="105"/>
                </a:lnTo>
                <a:lnTo>
                  <a:pt x="1366" y="105"/>
                </a:lnTo>
                <a:lnTo>
                  <a:pt x="1372" y="107"/>
                </a:lnTo>
                <a:lnTo>
                  <a:pt x="1375" y="107"/>
                </a:lnTo>
                <a:lnTo>
                  <a:pt x="1385" y="107"/>
                </a:lnTo>
                <a:lnTo>
                  <a:pt x="1387" y="107"/>
                </a:lnTo>
                <a:lnTo>
                  <a:pt x="1389" y="105"/>
                </a:lnTo>
                <a:lnTo>
                  <a:pt x="1393" y="105"/>
                </a:lnTo>
                <a:lnTo>
                  <a:pt x="1395" y="103"/>
                </a:lnTo>
                <a:lnTo>
                  <a:pt x="1400" y="101"/>
                </a:lnTo>
                <a:lnTo>
                  <a:pt x="1408" y="101"/>
                </a:lnTo>
                <a:lnTo>
                  <a:pt x="1412" y="99"/>
                </a:lnTo>
                <a:lnTo>
                  <a:pt x="1416" y="99"/>
                </a:lnTo>
                <a:lnTo>
                  <a:pt x="1414" y="101"/>
                </a:lnTo>
                <a:lnTo>
                  <a:pt x="1408" y="103"/>
                </a:lnTo>
                <a:lnTo>
                  <a:pt x="1406" y="105"/>
                </a:lnTo>
                <a:lnTo>
                  <a:pt x="1410" y="105"/>
                </a:lnTo>
                <a:lnTo>
                  <a:pt x="1414" y="105"/>
                </a:lnTo>
                <a:lnTo>
                  <a:pt x="1427" y="103"/>
                </a:lnTo>
                <a:lnTo>
                  <a:pt x="1429" y="103"/>
                </a:lnTo>
                <a:lnTo>
                  <a:pt x="1433" y="103"/>
                </a:lnTo>
                <a:lnTo>
                  <a:pt x="1446" y="99"/>
                </a:lnTo>
                <a:lnTo>
                  <a:pt x="1452" y="97"/>
                </a:lnTo>
                <a:lnTo>
                  <a:pt x="1454" y="95"/>
                </a:lnTo>
                <a:lnTo>
                  <a:pt x="1456" y="95"/>
                </a:lnTo>
                <a:lnTo>
                  <a:pt x="1456" y="92"/>
                </a:lnTo>
                <a:lnTo>
                  <a:pt x="1458" y="90"/>
                </a:lnTo>
                <a:lnTo>
                  <a:pt x="1458" y="88"/>
                </a:lnTo>
                <a:lnTo>
                  <a:pt x="1460" y="86"/>
                </a:lnTo>
                <a:lnTo>
                  <a:pt x="1463" y="86"/>
                </a:lnTo>
                <a:lnTo>
                  <a:pt x="1465" y="86"/>
                </a:lnTo>
                <a:lnTo>
                  <a:pt x="1467" y="86"/>
                </a:lnTo>
                <a:lnTo>
                  <a:pt x="1473" y="82"/>
                </a:lnTo>
                <a:lnTo>
                  <a:pt x="1477" y="80"/>
                </a:lnTo>
                <a:lnTo>
                  <a:pt x="1494" y="76"/>
                </a:lnTo>
                <a:lnTo>
                  <a:pt x="1492" y="78"/>
                </a:lnTo>
                <a:lnTo>
                  <a:pt x="1483" y="80"/>
                </a:lnTo>
                <a:lnTo>
                  <a:pt x="1473" y="86"/>
                </a:lnTo>
                <a:lnTo>
                  <a:pt x="1471" y="86"/>
                </a:lnTo>
                <a:lnTo>
                  <a:pt x="1469" y="90"/>
                </a:lnTo>
                <a:lnTo>
                  <a:pt x="1469" y="90"/>
                </a:lnTo>
                <a:lnTo>
                  <a:pt x="1467" y="92"/>
                </a:lnTo>
                <a:lnTo>
                  <a:pt x="1469" y="95"/>
                </a:lnTo>
                <a:lnTo>
                  <a:pt x="1477" y="95"/>
                </a:lnTo>
                <a:lnTo>
                  <a:pt x="1486" y="95"/>
                </a:lnTo>
                <a:lnTo>
                  <a:pt x="1490" y="95"/>
                </a:lnTo>
                <a:lnTo>
                  <a:pt x="1494" y="95"/>
                </a:lnTo>
                <a:lnTo>
                  <a:pt x="1494" y="95"/>
                </a:lnTo>
                <a:lnTo>
                  <a:pt x="1490" y="97"/>
                </a:lnTo>
                <a:lnTo>
                  <a:pt x="1486" y="97"/>
                </a:lnTo>
                <a:lnTo>
                  <a:pt x="1473" y="99"/>
                </a:lnTo>
                <a:lnTo>
                  <a:pt x="1454" y="103"/>
                </a:lnTo>
                <a:lnTo>
                  <a:pt x="1454" y="103"/>
                </a:lnTo>
                <a:lnTo>
                  <a:pt x="1448" y="107"/>
                </a:lnTo>
                <a:lnTo>
                  <a:pt x="1435" y="109"/>
                </a:lnTo>
                <a:lnTo>
                  <a:pt x="1412" y="111"/>
                </a:lnTo>
                <a:lnTo>
                  <a:pt x="1408" y="113"/>
                </a:lnTo>
                <a:lnTo>
                  <a:pt x="1406" y="113"/>
                </a:lnTo>
                <a:lnTo>
                  <a:pt x="1406" y="115"/>
                </a:lnTo>
                <a:lnTo>
                  <a:pt x="1410" y="118"/>
                </a:lnTo>
                <a:lnTo>
                  <a:pt x="1414" y="122"/>
                </a:lnTo>
                <a:lnTo>
                  <a:pt x="1423" y="126"/>
                </a:lnTo>
                <a:lnTo>
                  <a:pt x="1425" y="128"/>
                </a:lnTo>
                <a:lnTo>
                  <a:pt x="1429" y="130"/>
                </a:lnTo>
                <a:lnTo>
                  <a:pt x="1431" y="132"/>
                </a:lnTo>
                <a:lnTo>
                  <a:pt x="1433" y="134"/>
                </a:lnTo>
                <a:lnTo>
                  <a:pt x="1437" y="134"/>
                </a:lnTo>
                <a:lnTo>
                  <a:pt x="1444" y="134"/>
                </a:lnTo>
                <a:lnTo>
                  <a:pt x="1448" y="134"/>
                </a:lnTo>
                <a:lnTo>
                  <a:pt x="1446" y="136"/>
                </a:lnTo>
                <a:lnTo>
                  <a:pt x="1442" y="136"/>
                </a:lnTo>
                <a:lnTo>
                  <a:pt x="1439" y="136"/>
                </a:lnTo>
                <a:lnTo>
                  <a:pt x="1433" y="136"/>
                </a:lnTo>
                <a:lnTo>
                  <a:pt x="1427" y="136"/>
                </a:lnTo>
                <a:lnTo>
                  <a:pt x="1425" y="134"/>
                </a:lnTo>
                <a:lnTo>
                  <a:pt x="1423" y="132"/>
                </a:lnTo>
                <a:lnTo>
                  <a:pt x="1419" y="132"/>
                </a:lnTo>
                <a:lnTo>
                  <a:pt x="1414" y="128"/>
                </a:lnTo>
                <a:lnTo>
                  <a:pt x="1410" y="124"/>
                </a:lnTo>
                <a:lnTo>
                  <a:pt x="1406" y="122"/>
                </a:lnTo>
                <a:lnTo>
                  <a:pt x="1400" y="120"/>
                </a:lnTo>
                <a:lnTo>
                  <a:pt x="1395" y="118"/>
                </a:lnTo>
                <a:lnTo>
                  <a:pt x="1389" y="115"/>
                </a:lnTo>
                <a:lnTo>
                  <a:pt x="1381" y="115"/>
                </a:lnTo>
                <a:lnTo>
                  <a:pt x="1375" y="115"/>
                </a:lnTo>
                <a:lnTo>
                  <a:pt x="1358" y="113"/>
                </a:lnTo>
                <a:lnTo>
                  <a:pt x="1354" y="115"/>
                </a:lnTo>
                <a:lnTo>
                  <a:pt x="1354" y="120"/>
                </a:lnTo>
                <a:lnTo>
                  <a:pt x="1356" y="124"/>
                </a:lnTo>
                <a:lnTo>
                  <a:pt x="1356" y="130"/>
                </a:lnTo>
                <a:lnTo>
                  <a:pt x="1360" y="132"/>
                </a:lnTo>
                <a:lnTo>
                  <a:pt x="1362" y="132"/>
                </a:lnTo>
                <a:lnTo>
                  <a:pt x="1370" y="134"/>
                </a:lnTo>
                <a:lnTo>
                  <a:pt x="1372" y="134"/>
                </a:lnTo>
                <a:lnTo>
                  <a:pt x="1375" y="136"/>
                </a:lnTo>
                <a:lnTo>
                  <a:pt x="1379" y="141"/>
                </a:lnTo>
                <a:lnTo>
                  <a:pt x="1383" y="145"/>
                </a:lnTo>
                <a:lnTo>
                  <a:pt x="1385" y="147"/>
                </a:lnTo>
                <a:lnTo>
                  <a:pt x="1387" y="149"/>
                </a:lnTo>
                <a:lnTo>
                  <a:pt x="1391" y="151"/>
                </a:lnTo>
                <a:lnTo>
                  <a:pt x="1395" y="153"/>
                </a:lnTo>
                <a:lnTo>
                  <a:pt x="1398" y="155"/>
                </a:lnTo>
                <a:lnTo>
                  <a:pt x="1393" y="155"/>
                </a:lnTo>
                <a:lnTo>
                  <a:pt x="1389" y="153"/>
                </a:lnTo>
                <a:lnTo>
                  <a:pt x="1387" y="153"/>
                </a:lnTo>
                <a:lnTo>
                  <a:pt x="1385" y="153"/>
                </a:lnTo>
                <a:lnTo>
                  <a:pt x="1383" y="153"/>
                </a:lnTo>
                <a:lnTo>
                  <a:pt x="1383" y="153"/>
                </a:lnTo>
                <a:lnTo>
                  <a:pt x="1383" y="155"/>
                </a:lnTo>
                <a:lnTo>
                  <a:pt x="1385" y="157"/>
                </a:lnTo>
                <a:lnTo>
                  <a:pt x="1387" y="157"/>
                </a:lnTo>
                <a:lnTo>
                  <a:pt x="1389" y="157"/>
                </a:lnTo>
                <a:lnTo>
                  <a:pt x="1393" y="157"/>
                </a:lnTo>
                <a:lnTo>
                  <a:pt x="1404" y="157"/>
                </a:lnTo>
                <a:lnTo>
                  <a:pt x="1410" y="159"/>
                </a:lnTo>
                <a:lnTo>
                  <a:pt x="1414" y="159"/>
                </a:lnTo>
                <a:lnTo>
                  <a:pt x="1416" y="159"/>
                </a:lnTo>
                <a:lnTo>
                  <a:pt x="1419" y="157"/>
                </a:lnTo>
                <a:lnTo>
                  <a:pt x="1421" y="157"/>
                </a:lnTo>
                <a:lnTo>
                  <a:pt x="1423" y="157"/>
                </a:lnTo>
                <a:lnTo>
                  <a:pt x="1423" y="157"/>
                </a:lnTo>
                <a:lnTo>
                  <a:pt x="1421" y="159"/>
                </a:lnTo>
                <a:lnTo>
                  <a:pt x="1419" y="162"/>
                </a:lnTo>
                <a:lnTo>
                  <a:pt x="1416" y="162"/>
                </a:lnTo>
                <a:lnTo>
                  <a:pt x="1414" y="162"/>
                </a:lnTo>
                <a:lnTo>
                  <a:pt x="1406" y="162"/>
                </a:lnTo>
                <a:lnTo>
                  <a:pt x="1404" y="162"/>
                </a:lnTo>
                <a:lnTo>
                  <a:pt x="1402" y="164"/>
                </a:lnTo>
                <a:lnTo>
                  <a:pt x="1400" y="164"/>
                </a:lnTo>
                <a:lnTo>
                  <a:pt x="1398" y="162"/>
                </a:lnTo>
                <a:lnTo>
                  <a:pt x="1391" y="162"/>
                </a:lnTo>
                <a:lnTo>
                  <a:pt x="1379" y="159"/>
                </a:lnTo>
                <a:lnTo>
                  <a:pt x="1377" y="159"/>
                </a:lnTo>
                <a:lnTo>
                  <a:pt x="1372" y="159"/>
                </a:lnTo>
                <a:lnTo>
                  <a:pt x="1366" y="162"/>
                </a:lnTo>
                <a:lnTo>
                  <a:pt x="1358" y="162"/>
                </a:lnTo>
                <a:lnTo>
                  <a:pt x="1349" y="164"/>
                </a:lnTo>
                <a:lnTo>
                  <a:pt x="1347" y="168"/>
                </a:lnTo>
                <a:lnTo>
                  <a:pt x="1345" y="170"/>
                </a:lnTo>
                <a:lnTo>
                  <a:pt x="1343" y="172"/>
                </a:lnTo>
                <a:lnTo>
                  <a:pt x="1341" y="174"/>
                </a:lnTo>
                <a:lnTo>
                  <a:pt x="1341" y="178"/>
                </a:lnTo>
                <a:lnTo>
                  <a:pt x="1339" y="183"/>
                </a:lnTo>
                <a:lnTo>
                  <a:pt x="1343" y="185"/>
                </a:lnTo>
                <a:lnTo>
                  <a:pt x="1349" y="185"/>
                </a:lnTo>
                <a:lnTo>
                  <a:pt x="1351" y="183"/>
                </a:lnTo>
                <a:lnTo>
                  <a:pt x="1356" y="183"/>
                </a:lnTo>
                <a:lnTo>
                  <a:pt x="1360" y="178"/>
                </a:lnTo>
                <a:lnTo>
                  <a:pt x="1362" y="176"/>
                </a:lnTo>
                <a:lnTo>
                  <a:pt x="1360" y="183"/>
                </a:lnTo>
                <a:lnTo>
                  <a:pt x="1358" y="185"/>
                </a:lnTo>
                <a:lnTo>
                  <a:pt x="1368" y="185"/>
                </a:lnTo>
                <a:lnTo>
                  <a:pt x="1370" y="183"/>
                </a:lnTo>
                <a:lnTo>
                  <a:pt x="1372" y="183"/>
                </a:lnTo>
                <a:lnTo>
                  <a:pt x="1377" y="178"/>
                </a:lnTo>
                <a:lnTo>
                  <a:pt x="1379" y="172"/>
                </a:lnTo>
                <a:lnTo>
                  <a:pt x="1377" y="180"/>
                </a:lnTo>
                <a:lnTo>
                  <a:pt x="1383" y="180"/>
                </a:lnTo>
                <a:lnTo>
                  <a:pt x="1385" y="180"/>
                </a:lnTo>
                <a:lnTo>
                  <a:pt x="1387" y="183"/>
                </a:lnTo>
                <a:lnTo>
                  <a:pt x="1383" y="183"/>
                </a:lnTo>
                <a:lnTo>
                  <a:pt x="1383" y="183"/>
                </a:lnTo>
                <a:lnTo>
                  <a:pt x="1377" y="187"/>
                </a:lnTo>
                <a:lnTo>
                  <a:pt x="1372" y="187"/>
                </a:lnTo>
                <a:lnTo>
                  <a:pt x="1368" y="191"/>
                </a:lnTo>
                <a:lnTo>
                  <a:pt x="1372" y="195"/>
                </a:lnTo>
                <a:lnTo>
                  <a:pt x="1372" y="201"/>
                </a:lnTo>
                <a:lnTo>
                  <a:pt x="1375" y="204"/>
                </a:lnTo>
                <a:lnTo>
                  <a:pt x="1379" y="204"/>
                </a:lnTo>
                <a:lnTo>
                  <a:pt x="1383" y="201"/>
                </a:lnTo>
                <a:lnTo>
                  <a:pt x="1389" y="204"/>
                </a:lnTo>
                <a:lnTo>
                  <a:pt x="1391" y="204"/>
                </a:lnTo>
                <a:lnTo>
                  <a:pt x="1393" y="201"/>
                </a:lnTo>
                <a:lnTo>
                  <a:pt x="1400" y="199"/>
                </a:lnTo>
                <a:lnTo>
                  <a:pt x="1402" y="197"/>
                </a:lnTo>
                <a:lnTo>
                  <a:pt x="1410" y="189"/>
                </a:lnTo>
                <a:lnTo>
                  <a:pt x="1410" y="189"/>
                </a:lnTo>
                <a:lnTo>
                  <a:pt x="1410" y="189"/>
                </a:lnTo>
                <a:lnTo>
                  <a:pt x="1410" y="191"/>
                </a:lnTo>
                <a:lnTo>
                  <a:pt x="1410" y="193"/>
                </a:lnTo>
                <a:lnTo>
                  <a:pt x="1406" y="195"/>
                </a:lnTo>
                <a:lnTo>
                  <a:pt x="1402" y="201"/>
                </a:lnTo>
                <a:lnTo>
                  <a:pt x="1398" y="204"/>
                </a:lnTo>
                <a:lnTo>
                  <a:pt x="1398" y="204"/>
                </a:lnTo>
                <a:lnTo>
                  <a:pt x="1395" y="206"/>
                </a:lnTo>
                <a:lnTo>
                  <a:pt x="1395" y="206"/>
                </a:lnTo>
                <a:lnTo>
                  <a:pt x="1391" y="206"/>
                </a:lnTo>
                <a:lnTo>
                  <a:pt x="1383" y="208"/>
                </a:lnTo>
                <a:lnTo>
                  <a:pt x="1381" y="208"/>
                </a:lnTo>
                <a:lnTo>
                  <a:pt x="1377" y="208"/>
                </a:lnTo>
                <a:lnTo>
                  <a:pt x="1368" y="204"/>
                </a:lnTo>
                <a:lnTo>
                  <a:pt x="1366" y="204"/>
                </a:lnTo>
                <a:lnTo>
                  <a:pt x="1364" y="199"/>
                </a:lnTo>
                <a:lnTo>
                  <a:pt x="1360" y="195"/>
                </a:lnTo>
                <a:lnTo>
                  <a:pt x="1356" y="193"/>
                </a:lnTo>
                <a:lnTo>
                  <a:pt x="1351" y="193"/>
                </a:lnTo>
                <a:lnTo>
                  <a:pt x="1347" y="191"/>
                </a:lnTo>
                <a:lnTo>
                  <a:pt x="1343" y="191"/>
                </a:lnTo>
                <a:lnTo>
                  <a:pt x="1341" y="191"/>
                </a:lnTo>
                <a:lnTo>
                  <a:pt x="1337" y="193"/>
                </a:lnTo>
                <a:lnTo>
                  <a:pt x="1333" y="195"/>
                </a:lnTo>
                <a:lnTo>
                  <a:pt x="1331" y="197"/>
                </a:lnTo>
                <a:lnTo>
                  <a:pt x="1335" y="199"/>
                </a:lnTo>
                <a:lnTo>
                  <a:pt x="1337" y="204"/>
                </a:lnTo>
                <a:lnTo>
                  <a:pt x="1337" y="206"/>
                </a:lnTo>
                <a:lnTo>
                  <a:pt x="1339" y="206"/>
                </a:lnTo>
                <a:lnTo>
                  <a:pt x="1341" y="208"/>
                </a:lnTo>
                <a:lnTo>
                  <a:pt x="1343" y="208"/>
                </a:lnTo>
                <a:lnTo>
                  <a:pt x="1345" y="208"/>
                </a:lnTo>
                <a:lnTo>
                  <a:pt x="1345" y="210"/>
                </a:lnTo>
                <a:lnTo>
                  <a:pt x="1349" y="212"/>
                </a:lnTo>
                <a:lnTo>
                  <a:pt x="1349" y="212"/>
                </a:lnTo>
                <a:lnTo>
                  <a:pt x="1349" y="214"/>
                </a:lnTo>
                <a:lnTo>
                  <a:pt x="1347" y="214"/>
                </a:lnTo>
                <a:lnTo>
                  <a:pt x="1343" y="214"/>
                </a:lnTo>
                <a:lnTo>
                  <a:pt x="1339" y="214"/>
                </a:lnTo>
                <a:lnTo>
                  <a:pt x="1335" y="214"/>
                </a:lnTo>
                <a:lnTo>
                  <a:pt x="1331" y="214"/>
                </a:lnTo>
                <a:lnTo>
                  <a:pt x="1326" y="216"/>
                </a:lnTo>
                <a:lnTo>
                  <a:pt x="1324" y="216"/>
                </a:lnTo>
                <a:lnTo>
                  <a:pt x="1322" y="218"/>
                </a:lnTo>
                <a:lnTo>
                  <a:pt x="1312" y="224"/>
                </a:lnTo>
                <a:lnTo>
                  <a:pt x="1310" y="229"/>
                </a:lnTo>
                <a:lnTo>
                  <a:pt x="1310" y="233"/>
                </a:lnTo>
                <a:lnTo>
                  <a:pt x="1314" y="235"/>
                </a:lnTo>
                <a:lnTo>
                  <a:pt x="1322" y="235"/>
                </a:lnTo>
                <a:lnTo>
                  <a:pt x="1324" y="235"/>
                </a:lnTo>
                <a:lnTo>
                  <a:pt x="1324" y="233"/>
                </a:lnTo>
                <a:lnTo>
                  <a:pt x="1324" y="229"/>
                </a:lnTo>
                <a:lnTo>
                  <a:pt x="1326" y="224"/>
                </a:lnTo>
                <a:lnTo>
                  <a:pt x="1326" y="231"/>
                </a:lnTo>
                <a:lnTo>
                  <a:pt x="1326" y="237"/>
                </a:lnTo>
                <a:lnTo>
                  <a:pt x="1331" y="235"/>
                </a:lnTo>
                <a:lnTo>
                  <a:pt x="1341" y="237"/>
                </a:lnTo>
                <a:lnTo>
                  <a:pt x="1341" y="231"/>
                </a:lnTo>
                <a:lnTo>
                  <a:pt x="1343" y="235"/>
                </a:lnTo>
                <a:lnTo>
                  <a:pt x="1347" y="235"/>
                </a:lnTo>
                <a:lnTo>
                  <a:pt x="1351" y="237"/>
                </a:lnTo>
                <a:lnTo>
                  <a:pt x="1354" y="233"/>
                </a:lnTo>
                <a:lnTo>
                  <a:pt x="1356" y="231"/>
                </a:lnTo>
                <a:lnTo>
                  <a:pt x="1356" y="231"/>
                </a:lnTo>
                <a:lnTo>
                  <a:pt x="1356" y="233"/>
                </a:lnTo>
                <a:lnTo>
                  <a:pt x="1358" y="233"/>
                </a:lnTo>
                <a:lnTo>
                  <a:pt x="1360" y="235"/>
                </a:lnTo>
                <a:lnTo>
                  <a:pt x="1366" y="237"/>
                </a:lnTo>
                <a:lnTo>
                  <a:pt x="1370" y="239"/>
                </a:lnTo>
                <a:lnTo>
                  <a:pt x="1375" y="239"/>
                </a:lnTo>
                <a:lnTo>
                  <a:pt x="1387" y="237"/>
                </a:lnTo>
                <a:lnTo>
                  <a:pt x="1387" y="229"/>
                </a:lnTo>
                <a:lnTo>
                  <a:pt x="1391" y="233"/>
                </a:lnTo>
                <a:lnTo>
                  <a:pt x="1393" y="235"/>
                </a:lnTo>
                <a:lnTo>
                  <a:pt x="1400" y="235"/>
                </a:lnTo>
                <a:lnTo>
                  <a:pt x="1416" y="235"/>
                </a:lnTo>
                <a:lnTo>
                  <a:pt x="1416" y="233"/>
                </a:lnTo>
                <a:lnTo>
                  <a:pt x="1416" y="231"/>
                </a:lnTo>
                <a:lnTo>
                  <a:pt x="1414" y="229"/>
                </a:lnTo>
                <a:lnTo>
                  <a:pt x="1412" y="227"/>
                </a:lnTo>
                <a:lnTo>
                  <a:pt x="1412" y="227"/>
                </a:lnTo>
                <a:lnTo>
                  <a:pt x="1414" y="229"/>
                </a:lnTo>
                <a:lnTo>
                  <a:pt x="1414" y="229"/>
                </a:lnTo>
                <a:lnTo>
                  <a:pt x="1416" y="229"/>
                </a:lnTo>
                <a:lnTo>
                  <a:pt x="1419" y="229"/>
                </a:lnTo>
                <a:lnTo>
                  <a:pt x="1419" y="229"/>
                </a:lnTo>
                <a:lnTo>
                  <a:pt x="1423" y="233"/>
                </a:lnTo>
                <a:lnTo>
                  <a:pt x="1425" y="233"/>
                </a:lnTo>
                <a:lnTo>
                  <a:pt x="1425" y="233"/>
                </a:lnTo>
                <a:lnTo>
                  <a:pt x="1427" y="233"/>
                </a:lnTo>
                <a:lnTo>
                  <a:pt x="1429" y="233"/>
                </a:lnTo>
                <a:lnTo>
                  <a:pt x="1431" y="233"/>
                </a:lnTo>
                <a:lnTo>
                  <a:pt x="1433" y="233"/>
                </a:lnTo>
                <a:lnTo>
                  <a:pt x="1435" y="235"/>
                </a:lnTo>
                <a:lnTo>
                  <a:pt x="1437" y="237"/>
                </a:lnTo>
                <a:lnTo>
                  <a:pt x="1437" y="237"/>
                </a:lnTo>
                <a:lnTo>
                  <a:pt x="1435" y="239"/>
                </a:lnTo>
                <a:lnTo>
                  <a:pt x="1435" y="241"/>
                </a:lnTo>
                <a:lnTo>
                  <a:pt x="1435" y="241"/>
                </a:lnTo>
                <a:lnTo>
                  <a:pt x="1435" y="243"/>
                </a:lnTo>
                <a:lnTo>
                  <a:pt x="1437" y="243"/>
                </a:lnTo>
                <a:lnTo>
                  <a:pt x="1439" y="243"/>
                </a:lnTo>
                <a:lnTo>
                  <a:pt x="1446" y="241"/>
                </a:lnTo>
                <a:lnTo>
                  <a:pt x="1450" y="241"/>
                </a:lnTo>
                <a:lnTo>
                  <a:pt x="1456" y="239"/>
                </a:lnTo>
                <a:lnTo>
                  <a:pt x="1458" y="237"/>
                </a:lnTo>
                <a:lnTo>
                  <a:pt x="1460" y="237"/>
                </a:lnTo>
                <a:lnTo>
                  <a:pt x="1465" y="235"/>
                </a:lnTo>
                <a:lnTo>
                  <a:pt x="1473" y="231"/>
                </a:lnTo>
                <a:lnTo>
                  <a:pt x="1475" y="229"/>
                </a:lnTo>
                <a:lnTo>
                  <a:pt x="1477" y="227"/>
                </a:lnTo>
                <a:lnTo>
                  <a:pt x="1477" y="222"/>
                </a:lnTo>
                <a:lnTo>
                  <a:pt x="1475" y="220"/>
                </a:lnTo>
                <a:lnTo>
                  <a:pt x="1473" y="218"/>
                </a:lnTo>
                <a:lnTo>
                  <a:pt x="1473" y="218"/>
                </a:lnTo>
                <a:lnTo>
                  <a:pt x="1471" y="220"/>
                </a:lnTo>
                <a:lnTo>
                  <a:pt x="1469" y="220"/>
                </a:lnTo>
                <a:lnTo>
                  <a:pt x="1467" y="222"/>
                </a:lnTo>
                <a:lnTo>
                  <a:pt x="1463" y="222"/>
                </a:lnTo>
                <a:lnTo>
                  <a:pt x="1460" y="220"/>
                </a:lnTo>
                <a:lnTo>
                  <a:pt x="1458" y="218"/>
                </a:lnTo>
                <a:lnTo>
                  <a:pt x="1458" y="218"/>
                </a:lnTo>
                <a:lnTo>
                  <a:pt x="1458" y="216"/>
                </a:lnTo>
                <a:lnTo>
                  <a:pt x="1458" y="214"/>
                </a:lnTo>
                <a:lnTo>
                  <a:pt x="1456" y="212"/>
                </a:lnTo>
                <a:lnTo>
                  <a:pt x="1450" y="212"/>
                </a:lnTo>
                <a:lnTo>
                  <a:pt x="1446" y="214"/>
                </a:lnTo>
                <a:lnTo>
                  <a:pt x="1446" y="214"/>
                </a:lnTo>
                <a:lnTo>
                  <a:pt x="1439" y="212"/>
                </a:lnTo>
                <a:lnTo>
                  <a:pt x="1437" y="210"/>
                </a:lnTo>
                <a:lnTo>
                  <a:pt x="1433" y="210"/>
                </a:lnTo>
                <a:lnTo>
                  <a:pt x="1431" y="210"/>
                </a:lnTo>
                <a:lnTo>
                  <a:pt x="1427" y="212"/>
                </a:lnTo>
                <a:lnTo>
                  <a:pt x="1423" y="212"/>
                </a:lnTo>
                <a:lnTo>
                  <a:pt x="1423" y="212"/>
                </a:lnTo>
                <a:lnTo>
                  <a:pt x="1421" y="212"/>
                </a:lnTo>
                <a:lnTo>
                  <a:pt x="1419" y="210"/>
                </a:lnTo>
                <a:lnTo>
                  <a:pt x="1419" y="210"/>
                </a:lnTo>
                <a:lnTo>
                  <a:pt x="1423" y="210"/>
                </a:lnTo>
                <a:lnTo>
                  <a:pt x="1427" y="210"/>
                </a:lnTo>
                <a:lnTo>
                  <a:pt x="1429" y="208"/>
                </a:lnTo>
                <a:lnTo>
                  <a:pt x="1431" y="208"/>
                </a:lnTo>
                <a:lnTo>
                  <a:pt x="1429" y="208"/>
                </a:lnTo>
                <a:lnTo>
                  <a:pt x="1427" y="206"/>
                </a:lnTo>
                <a:lnTo>
                  <a:pt x="1425" y="204"/>
                </a:lnTo>
                <a:lnTo>
                  <a:pt x="1425" y="201"/>
                </a:lnTo>
                <a:lnTo>
                  <a:pt x="1427" y="204"/>
                </a:lnTo>
                <a:lnTo>
                  <a:pt x="1429" y="204"/>
                </a:lnTo>
                <a:lnTo>
                  <a:pt x="1435" y="208"/>
                </a:lnTo>
                <a:lnTo>
                  <a:pt x="1439" y="210"/>
                </a:lnTo>
                <a:lnTo>
                  <a:pt x="1444" y="210"/>
                </a:lnTo>
                <a:lnTo>
                  <a:pt x="1450" y="210"/>
                </a:lnTo>
                <a:lnTo>
                  <a:pt x="1460" y="208"/>
                </a:lnTo>
                <a:lnTo>
                  <a:pt x="1465" y="208"/>
                </a:lnTo>
                <a:lnTo>
                  <a:pt x="1467" y="208"/>
                </a:lnTo>
                <a:lnTo>
                  <a:pt x="1471" y="208"/>
                </a:lnTo>
                <a:lnTo>
                  <a:pt x="1473" y="206"/>
                </a:lnTo>
                <a:lnTo>
                  <a:pt x="1475" y="204"/>
                </a:lnTo>
                <a:lnTo>
                  <a:pt x="1477" y="204"/>
                </a:lnTo>
                <a:lnTo>
                  <a:pt x="1477" y="199"/>
                </a:lnTo>
                <a:lnTo>
                  <a:pt x="1477" y="195"/>
                </a:lnTo>
                <a:lnTo>
                  <a:pt x="1477" y="193"/>
                </a:lnTo>
                <a:lnTo>
                  <a:pt x="1477" y="191"/>
                </a:lnTo>
                <a:lnTo>
                  <a:pt x="1477" y="189"/>
                </a:lnTo>
                <a:lnTo>
                  <a:pt x="1486" y="189"/>
                </a:lnTo>
                <a:lnTo>
                  <a:pt x="1492" y="191"/>
                </a:lnTo>
                <a:lnTo>
                  <a:pt x="1496" y="189"/>
                </a:lnTo>
                <a:lnTo>
                  <a:pt x="1502" y="189"/>
                </a:lnTo>
                <a:lnTo>
                  <a:pt x="1507" y="189"/>
                </a:lnTo>
                <a:lnTo>
                  <a:pt x="1507" y="189"/>
                </a:lnTo>
                <a:lnTo>
                  <a:pt x="1509" y="187"/>
                </a:lnTo>
                <a:lnTo>
                  <a:pt x="1513" y="180"/>
                </a:lnTo>
                <a:lnTo>
                  <a:pt x="1519" y="178"/>
                </a:lnTo>
                <a:lnTo>
                  <a:pt x="1517" y="176"/>
                </a:lnTo>
                <a:lnTo>
                  <a:pt x="1515" y="176"/>
                </a:lnTo>
                <a:lnTo>
                  <a:pt x="1504" y="172"/>
                </a:lnTo>
                <a:lnTo>
                  <a:pt x="1500" y="172"/>
                </a:lnTo>
                <a:lnTo>
                  <a:pt x="1500" y="172"/>
                </a:lnTo>
                <a:lnTo>
                  <a:pt x="1507" y="172"/>
                </a:lnTo>
                <a:lnTo>
                  <a:pt x="1515" y="172"/>
                </a:lnTo>
                <a:lnTo>
                  <a:pt x="1523" y="170"/>
                </a:lnTo>
                <a:lnTo>
                  <a:pt x="1527" y="168"/>
                </a:lnTo>
                <a:lnTo>
                  <a:pt x="1527" y="168"/>
                </a:lnTo>
                <a:lnTo>
                  <a:pt x="1530" y="166"/>
                </a:lnTo>
                <a:lnTo>
                  <a:pt x="1530" y="164"/>
                </a:lnTo>
                <a:lnTo>
                  <a:pt x="1527" y="164"/>
                </a:lnTo>
                <a:lnTo>
                  <a:pt x="1519" y="162"/>
                </a:lnTo>
                <a:lnTo>
                  <a:pt x="1515" y="159"/>
                </a:lnTo>
                <a:lnTo>
                  <a:pt x="1509" y="159"/>
                </a:lnTo>
                <a:lnTo>
                  <a:pt x="1507" y="157"/>
                </a:lnTo>
                <a:lnTo>
                  <a:pt x="1507" y="157"/>
                </a:lnTo>
                <a:lnTo>
                  <a:pt x="1502" y="155"/>
                </a:lnTo>
                <a:lnTo>
                  <a:pt x="1498" y="155"/>
                </a:lnTo>
                <a:lnTo>
                  <a:pt x="1494" y="155"/>
                </a:lnTo>
                <a:lnTo>
                  <a:pt x="1486" y="157"/>
                </a:lnTo>
                <a:lnTo>
                  <a:pt x="1481" y="157"/>
                </a:lnTo>
                <a:lnTo>
                  <a:pt x="1479" y="157"/>
                </a:lnTo>
                <a:lnTo>
                  <a:pt x="1477" y="157"/>
                </a:lnTo>
                <a:lnTo>
                  <a:pt x="1475" y="155"/>
                </a:lnTo>
                <a:lnTo>
                  <a:pt x="1471" y="155"/>
                </a:lnTo>
                <a:lnTo>
                  <a:pt x="1469" y="155"/>
                </a:lnTo>
                <a:lnTo>
                  <a:pt x="1469" y="153"/>
                </a:lnTo>
                <a:lnTo>
                  <a:pt x="1473" y="153"/>
                </a:lnTo>
                <a:lnTo>
                  <a:pt x="1477" y="153"/>
                </a:lnTo>
                <a:lnTo>
                  <a:pt x="1481" y="155"/>
                </a:lnTo>
                <a:lnTo>
                  <a:pt x="1486" y="155"/>
                </a:lnTo>
                <a:lnTo>
                  <a:pt x="1496" y="153"/>
                </a:lnTo>
                <a:lnTo>
                  <a:pt x="1498" y="153"/>
                </a:lnTo>
                <a:lnTo>
                  <a:pt x="1500" y="153"/>
                </a:lnTo>
                <a:lnTo>
                  <a:pt x="1504" y="153"/>
                </a:lnTo>
                <a:lnTo>
                  <a:pt x="1509" y="153"/>
                </a:lnTo>
                <a:lnTo>
                  <a:pt x="1513" y="153"/>
                </a:lnTo>
                <a:lnTo>
                  <a:pt x="1513" y="155"/>
                </a:lnTo>
                <a:lnTo>
                  <a:pt x="1517" y="155"/>
                </a:lnTo>
                <a:lnTo>
                  <a:pt x="1525" y="155"/>
                </a:lnTo>
                <a:lnTo>
                  <a:pt x="1527" y="155"/>
                </a:lnTo>
                <a:lnTo>
                  <a:pt x="1530" y="149"/>
                </a:lnTo>
                <a:lnTo>
                  <a:pt x="1525" y="149"/>
                </a:lnTo>
                <a:lnTo>
                  <a:pt x="1519" y="149"/>
                </a:lnTo>
                <a:lnTo>
                  <a:pt x="1517" y="149"/>
                </a:lnTo>
                <a:lnTo>
                  <a:pt x="1513" y="149"/>
                </a:lnTo>
                <a:lnTo>
                  <a:pt x="1507" y="147"/>
                </a:lnTo>
                <a:lnTo>
                  <a:pt x="1504" y="147"/>
                </a:lnTo>
                <a:lnTo>
                  <a:pt x="1502" y="143"/>
                </a:lnTo>
                <a:lnTo>
                  <a:pt x="1496" y="141"/>
                </a:lnTo>
                <a:lnTo>
                  <a:pt x="1494" y="141"/>
                </a:lnTo>
                <a:lnTo>
                  <a:pt x="1494" y="141"/>
                </a:lnTo>
                <a:lnTo>
                  <a:pt x="1500" y="141"/>
                </a:lnTo>
                <a:lnTo>
                  <a:pt x="1507" y="141"/>
                </a:lnTo>
                <a:lnTo>
                  <a:pt x="1511" y="143"/>
                </a:lnTo>
                <a:lnTo>
                  <a:pt x="1515" y="143"/>
                </a:lnTo>
                <a:lnTo>
                  <a:pt x="1517" y="143"/>
                </a:lnTo>
                <a:lnTo>
                  <a:pt x="1523" y="143"/>
                </a:lnTo>
                <a:lnTo>
                  <a:pt x="1530" y="143"/>
                </a:lnTo>
                <a:lnTo>
                  <a:pt x="1534" y="141"/>
                </a:lnTo>
                <a:lnTo>
                  <a:pt x="1536" y="141"/>
                </a:lnTo>
                <a:lnTo>
                  <a:pt x="1538" y="141"/>
                </a:lnTo>
                <a:lnTo>
                  <a:pt x="1544" y="141"/>
                </a:lnTo>
                <a:lnTo>
                  <a:pt x="1544" y="141"/>
                </a:lnTo>
                <a:lnTo>
                  <a:pt x="1546" y="141"/>
                </a:lnTo>
                <a:lnTo>
                  <a:pt x="1546" y="139"/>
                </a:lnTo>
                <a:lnTo>
                  <a:pt x="1546" y="136"/>
                </a:lnTo>
                <a:lnTo>
                  <a:pt x="1546" y="136"/>
                </a:lnTo>
                <a:lnTo>
                  <a:pt x="1544" y="132"/>
                </a:lnTo>
                <a:lnTo>
                  <a:pt x="1544" y="132"/>
                </a:lnTo>
                <a:lnTo>
                  <a:pt x="1540" y="132"/>
                </a:lnTo>
                <a:lnTo>
                  <a:pt x="1536" y="132"/>
                </a:lnTo>
                <a:lnTo>
                  <a:pt x="1527" y="130"/>
                </a:lnTo>
                <a:lnTo>
                  <a:pt x="1525" y="130"/>
                </a:lnTo>
                <a:lnTo>
                  <a:pt x="1530" y="128"/>
                </a:lnTo>
                <a:lnTo>
                  <a:pt x="1534" y="128"/>
                </a:lnTo>
                <a:lnTo>
                  <a:pt x="1538" y="130"/>
                </a:lnTo>
                <a:lnTo>
                  <a:pt x="1544" y="130"/>
                </a:lnTo>
                <a:lnTo>
                  <a:pt x="1559" y="134"/>
                </a:lnTo>
                <a:lnTo>
                  <a:pt x="1561" y="134"/>
                </a:lnTo>
                <a:lnTo>
                  <a:pt x="1565" y="134"/>
                </a:lnTo>
                <a:lnTo>
                  <a:pt x="1574" y="132"/>
                </a:lnTo>
                <a:lnTo>
                  <a:pt x="1576" y="132"/>
                </a:lnTo>
                <a:lnTo>
                  <a:pt x="1578" y="130"/>
                </a:lnTo>
                <a:lnTo>
                  <a:pt x="1578" y="128"/>
                </a:lnTo>
                <a:lnTo>
                  <a:pt x="1576" y="128"/>
                </a:lnTo>
                <a:lnTo>
                  <a:pt x="1574" y="128"/>
                </a:lnTo>
                <a:lnTo>
                  <a:pt x="1582" y="124"/>
                </a:lnTo>
                <a:lnTo>
                  <a:pt x="1586" y="122"/>
                </a:lnTo>
                <a:lnTo>
                  <a:pt x="1586" y="122"/>
                </a:lnTo>
                <a:lnTo>
                  <a:pt x="1582" y="120"/>
                </a:lnTo>
                <a:lnTo>
                  <a:pt x="1580" y="120"/>
                </a:lnTo>
                <a:lnTo>
                  <a:pt x="1569" y="122"/>
                </a:lnTo>
                <a:lnTo>
                  <a:pt x="1565" y="122"/>
                </a:lnTo>
                <a:lnTo>
                  <a:pt x="1563" y="120"/>
                </a:lnTo>
                <a:lnTo>
                  <a:pt x="1563" y="120"/>
                </a:lnTo>
                <a:lnTo>
                  <a:pt x="1565" y="120"/>
                </a:lnTo>
                <a:lnTo>
                  <a:pt x="1567" y="120"/>
                </a:lnTo>
                <a:lnTo>
                  <a:pt x="1569" y="120"/>
                </a:lnTo>
                <a:lnTo>
                  <a:pt x="1571" y="120"/>
                </a:lnTo>
                <a:lnTo>
                  <a:pt x="1578" y="118"/>
                </a:lnTo>
                <a:lnTo>
                  <a:pt x="1590" y="115"/>
                </a:lnTo>
                <a:lnTo>
                  <a:pt x="1590" y="115"/>
                </a:lnTo>
                <a:lnTo>
                  <a:pt x="1584" y="107"/>
                </a:lnTo>
                <a:lnTo>
                  <a:pt x="1584" y="107"/>
                </a:lnTo>
                <a:lnTo>
                  <a:pt x="1584" y="107"/>
                </a:lnTo>
                <a:lnTo>
                  <a:pt x="1588" y="109"/>
                </a:lnTo>
                <a:lnTo>
                  <a:pt x="1592" y="111"/>
                </a:lnTo>
                <a:lnTo>
                  <a:pt x="1595" y="111"/>
                </a:lnTo>
                <a:lnTo>
                  <a:pt x="1597" y="111"/>
                </a:lnTo>
                <a:lnTo>
                  <a:pt x="1601" y="111"/>
                </a:lnTo>
                <a:lnTo>
                  <a:pt x="1603" y="109"/>
                </a:lnTo>
                <a:lnTo>
                  <a:pt x="1609" y="105"/>
                </a:lnTo>
                <a:lnTo>
                  <a:pt x="1613" y="101"/>
                </a:lnTo>
                <a:lnTo>
                  <a:pt x="1626" y="97"/>
                </a:lnTo>
                <a:lnTo>
                  <a:pt x="1641" y="90"/>
                </a:lnTo>
                <a:lnTo>
                  <a:pt x="1647" y="86"/>
                </a:lnTo>
                <a:lnTo>
                  <a:pt x="1659" y="82"/>
                </a:lnTo>
                <a:lnTo>
                  <a:pt x="1668" y="76"/>
                </a:lnTo>
                <a:lnTo>
                  <a:pt x="1670" y="74"/>
                </a:lnTo>
                <a:lnTo>
                  <a:pt x="1662" y="74"/>
                </a:lnTo>
                <a:lnTo>
                  <a:pt x="1655" y="74"/>
                </a:lnTo>
                <a:lnTo>
                  <a:pt x="1618" y="82"/>
                </a:lnTo>
                <a:lnTo>
                  <a:pt x="1615" y="82"/>
                </a:lnTo>
                <a:lnTo>
                  <a:pt x="1611" y="82"/>
                </a:lnTo>
                <a:lnTo>
                  <a:pt x="1613" y="82"/>
                </a:lnTo>
                <a:lnTo>
                  <a:pt x="1639" y="74"/>
                </a:lnTo>
                <a:lnTo>
                  <a:pt x="1639" y="74"/>
                </a:lnTo>
                <a:lnTo>
                  <a:pt x="1641" y="74"/>
                </a:lnTo>
                <a:lnTo>
                  <a:pt x="1641" y="71"/>
                </a:lnTo>
                <a:lnTo>
                  <a:pt x="1643" y="69"/>
                </a:lnTo>
                <a:lnTo>
                  <a:pt x="1651" y="69"/>
                </a:lnTo>
                <a:lnTo>
                  <a:pt x="1655" y="69"/>
                </a:lnTo>
                <a:lnTo>
                  <a:pt x="1659" y="67"/>
                </a:lnTo>
                <a:lnTo>
                  <a:pt x="1659" y="67"/>
                </a:lnTo>
                <a:lnTo>
                  <a:pt x="1664" y="65"/>
                </a:lnTo>
                <a:lnTo>
                  <a:pt x="1672" y="65"/>
                </a:lnTo>
                <a:lnTo>
                  <a:pt x="1674" y="65"/>
                </a:lnTo>
                <a:lnTo>
                  <a:pt x="1678" y="63"/>
                </a:lnTo>
                <a:lnTo>
                  <a:pt x="1687" y="63"/>
                </a:lnTo>
                <a:lnTo>
                  <a:pt x="1701" y="57"/>
                </a:lnTo>
                <a:lnTo>
                  <a:pt x="1708" y="55"/>
                </a:lnTo>
                <a:lnTo>
                  <a:pt x="1710" y="53"/>
                </a:lnTo>
                <a:lnTo>
                  <a:pt x="1716" y="50"/>
                </a:lnTo>
                <a:lnTo>
                  <a:pt x="1720" y="46"/>
                </a:lnTo>
                <a:lnTo>
                  <a:pt x="1720" y="44"/>
                </a:lnTo>
                <a:lnTo>
                  <a:pt x="1720" y="42"/>
                </a:lnTo>
                <a:lnTo>
                  <a:pt x="1718" y="42"/>
                </a:lnTo>
                <a:lnTo>
                  <a:pt x="1716" y="40"/>
                </a:lnTo>
                <a:lnTo>
                  <a:pt x="1714" y="40"/>
                </a:lnTo>
                <a:lnTo>
                  <a:pt x="1703" y="38"/>
                </a:lnTo>
                <a:lnTo>
                  <a:pt x="1691" y="40"/>
                </a:lnTo>
                <a:lnTo>
                  <a:pt x="1691" y="40"/>
                </a:lnTo>
                <a:lnTo>
                  <a:pt x="1693" y="38"/>
                </a:lnTo>
                <a:lnTo>
                  <a:pt x="1693" y="38"/>
                </a:lnTo>
                <a:lnTo>
                  <a:pt x="1689" y="34"/>
                </a:lnTo>
                <a:lnTo>
                  <a:pt x="1687" y="32"/>
                </a:lnTo>
                <a:lnTo>
                  <a:pt x="1687" y="32"/>
                </a:lnTo>
                <a:lnTo>
                  <a:pt x="1687" y="32"/>
                </a:lnTo>
                <a:lnTo>
                  <a:pt x="1687" y="30"/>
                </a:lnTo>
                <a:lnTo>
                  <a:pt x="1689" y="30"/>
                </a:lnTo>
                <a:lnTo>
                  <a:pt x="1689" y="30"/>
                </a:lnTo>
                <a:lnTo>
                  <a:pt x="1687" y="27"/>
                </a:lnTo>
                <a:lnTo>
                  <a:pt x="1680" y="27"/>
                </a:lnTo>
                <a:lnTo>
                  <a:pt x="1678" y="27"/>
                </a:lnTo>
                <a:lnTo>
                  <a:pt x="1674" y="30"/>
                </a:lnTo>
                <a:lnTo>
                  <a:pt x="1674" y="30"/>
                </a:lnTo>
                <a:lnTo>
                  <a:pt x="1672" y="27"/>
                </a:lnTo>
                <a:lnTo>
                  <a:pt x="1670" y="25"/>
                </a:lnTo>
                <a:lnTo>
                  <a:pt x="1668" y="25"/>
                </a:lnTo>
                <a:lnTo>
                  <a:pt x="1666" y="25"/>
                </a:lnTo>
                <a:lnTo>
                  <a:pt x="1664" y="25"/>
                </a:lnTo>
                <a:lnTo>
                  <a:pt x="1664" y="25"/>
                </a:lnTo>
                <a:lnTo>
                  <a:pt x="1662" y="27"/>
                </a:lnTo>
                <a:lnTo>
                  <a:pt x="1662" y="30"/>
                </a:lnTo>
                <a:lnTo>
                  <a:pt x="1659" y="27"/>
                </a:lnTo>
                <a:lnTo>
                  <a:pt x="1657" y="27"/>
                </a:lnTo>
                <a:lnTo>
                  <a:pt x="1655" y="27"/>
                </a:lnTo>
                <a:lnTo>
                  <a:pt x="1649" y="27"/>
                </a:lnTo>
                <a:lnTo>
                  <a:pt x="1643" y="32"/>
                </a:lnTo>
                <a:lnTo>
                  <a:pt x="1639" y="32"/>
                </a:lnTo>
                <a:lnTo>
                  <a:pt x="1636" y="32"/>
                </a:lnTo>
                <a:lnTo>
                  <a:pt x="1632" y="34"/>
                </a:lnTo>
                <a:lnTo>
                  <a:pt x="1626" y="34"/>
                </a:lnTo>
                <a:lnTo>
                  <a:pt x="1620" y="34"/>
                </a:lnTo>
                <a:lnTo>
                  <a:pt x="1615" y="34"/>
                </a:lnTo>
                <a:lnTo>
                  <a:pt x="1618" y="34"/>
                </a:lnTo>
                <a:lnTo>
                  <a:pt x="1639" y="27"/>
                </a:lnTo>
                <a:lnTo>
                  <a:pt x="1643" y="25"/>
                </a:lnTo>
                <a:lnTo>
                  <a:pt x="1645" y="25"/>
                </a:lnTo>
                <a:lnTo>
                  <a:pt x="1645" y="23"/>
                </a:lnTo>
                <a:lnTo>
                  <a:pt x="1643" y="23"/>
                </a:lnTo>
                <a:lnTo>
                  <a:pt x="1630" y="23"/>
                </a:lnTo>
                <a:lnTo>
                  <a:pt x="1628" y="23"/>
                </a:lnTo>
                <a:lnTo>
                  <a:pt x="1624" y="23"/>
                </a:lnTo>
                <a:lnTo>
                  <a:pt x="1622" y="23"/>
                </a:lnTo>
                <a:lnTo>
                  <a:pt x="1618" y="21"/>
                </a:lnTo>
                <a:lnTo>
                  <a:pt x="1613" y="21"/>
                </a:lnTo>
                <a:lnTo>
                  <a:pt x="1601" y="21"/>
                </a:lnTo>
                <a:lnTo>
                  <a:pt x="1601" y="21"/>
                </a:lnTo>
                <a:lnTo>
                  <a:pt x="1597" y="19"/>
                </a:lnTo>
                <a:lnTo>
                  <a:pt x="1595" y="17"/>
                </a:lnTo>
                <a:lnTo>
                  <a:pt x="1595" y="17"/>
                </a:lnTo>
                <a:lnTo>
                  <a:pt x="1582" y="17"/>
                </a:lnTo>
                <a:lnTo>
                  <a:pt x="1578" y="19"/>
                </a:lnTo>
                <a:lnTo>
                  <a:pt x="1574" y="21"/>
                </a:lnTo>
                <a:lnTo>
                  <a:pt x="1574" y="21"/>
                </a:lnTo>
                <a:lnTo>
                  <a:pt x="1576" y="23"/>
                </a:lnTo>
                <a:lnTo>
                  <a:pt x="1580" y="25"/>
                </a:lnTo>
                <a:lnTo>
                  <a:pt x="1580" y="25"/>
                </a:lnTo>
                <a:lnTo>
                  <a:pt x="1578" y="23"/>
                </a:lnTo>
                <a:lnTo>
                  <a:pt x="1574" y="23"/>
                </a:lnTo>
                <a:lnTo>
                  <a:pt x="1565" y="17"/>
                </a:lnTo>
                <a:lnTo>
                  <a:pt x="1563" y="17"/>
                </a:lnTo>
                <a:lnTo>
                  <a:pt x="1553" y="19"/>
                </a:lnTo>
                <a:lnTo>
                  <a:pt x="1546" y="21"/>
                </a:lnTo>
                <a:lnTo>
                  <a:pt x="1544" y="23"/>
                </a:lnTo>
                <a:lnTo>
                  <a:pt x="1544" y="23"/>
                </a:lnTo>
                <a:lnTo>
                  <a:pt x="1544" y="25"/>
                </a:lnTo>
                <a:lnTo>
                  <a:pt x="1546" y="27"/>
                </a:lnTo>
                <a:lnTo>
                  <a:pt x="1553" y="30"/>
                </a:lnTo>
                <a:lnTo>
                  <a:pt x="1555" y="32"/>
                </a:lnTo>
                <a:lnTo>
                  <a:pt x="1546" y="30"/>
                </a:lnTo>
                <a:lnTo>
                  <a:pt x="1540" y="27"/>
                </a:lnTo>
                <a:lnTo>
                  <a:pt x="1536" y="25"/>
                </a:lnTo>
                <a:lnTo>
                  <a:pt x="1536" y="23"/>
                </a:lnTo>
                <a:lnTo>
                  <a:pt x="1534" y="21"/>
                </a:lnTo>
                <a:lnTo>
                  <a:pt x="1530" y="21"/>
                </a:lnTo>
                <a:lnTo>
                  <a:pt x="1511" y="19"/>
                </a:lnTo>
                <a:lnTo>
                  <a:pt x="1490" y="21"/>
                </a:lnTo>
                <a:lnTo>
                  <a:pt x="1492" y="23"/>
                </a:lnTo>
                <a:lnTo>
                  <a:pt x="1494" y="25"/>
                </a:lnTo>
                <a:lnTo>
                  <a:pt x="1500" y="27"/>
                </a:lnTo>
                <a:lnTo>
                  <a:pt x="1504" y="30"/>
                </a:lnTo>
                <a:lnTo>
                  <a:pt x="1504" y="32"/>
                </a:lnTo>
                <a:lnTo>
                  <a:pt x="1513" y="34"/>
                </a:lnTo>
                <a:lnTo>
                  <a:pt x="1513" y="36"/>
                </a:lnTo>
                <a:lnTo>
                  <a:pt x="1511" y="36"/>
                </a:lnTo>
                <a:lnTo>
                  <a:pt x="1507" y="38"/>
                </a:lnTo>
                <a:lnTo>
                  <a:pt x="1504" y="38"/>
                </a:lnTo>
                <a:lnTo>
                  <a:pt x="1502" y="36"/>
                </a:lnTo>
                <a:lnTo>
                  <a:pt x="1502" y="34"/>
                </a:lnTo>
                <a:lnTo>
                  <a:pt x="1500" y="34"/>
                </a:lnTo>
                <a:lnTo>
                  <a:pt x="1490" y="27"/>
                </a:lnTo>
                <a:lnTo>
                  <a:pt x="1486" y="25"/>
                </a:lnTo>
                <a:lnTo>
                  <a:pt x="1483" y="25"/>
                </a:lnTo>
                <a:lnTo>
                  <a:pt x="1477" y="25"/>
                </a:lnTo>
                <a:lnTo>
                  <a:pt x="1471" y="25"/>
                </a:lnTo>
                <a:lnTo>
                  <a:pt x="1460" y="23"/>
                </a:lnTo>
                <a:lnTo>
                  <a:pt x="1450" y="23"/>
                </a:lnTo>
                <a:lnTo>
                  <a:pt x="1446" y="25"/>
                </a:lnTo>
                <a:lnTo>
                  <a:pt x="1446" y="25"/>
                </a:lnTo>
                <a:lnTo>
                  <a:pt x="1450" y="27"/>
                </a:lnTo>
                <a:lnTo>
                  <a:pt x="1452" y="27"/>
                </a:lnTo>
                <a:lnTo>
                  <a:pt x="1454" y="30"/>
                </a:lnTo>
                <a:lnTo>
                  <a:pt x="1460" y="32"/>
                </a:lnTo>
                <a:lnTo>
                  <a:pt x="1467" y="32"/>
                </a:lnTo>
                <a:lnTo>
                  <a:pt x="1467" y="34"/>
                </a:lnTo>
                <a:lnTo>
                  <a:pt x="1463" y="34"/>
                </a:lnTo>
                <a:lnTo>
                  <a:pt x="1448" y="32"/>
                </a:lnTo>
                <a:lnTo>
                  <a:pt x="1439" y="30"/>
                </a:lnTo>
                <a:lnTo>
                  <a:pt x="1433" y="30"/>
                </a:lnTo>
                <a:lnTo>
                  <a:pt x="1433" y="30"/>
                </a:lnTo>
                <a:lnTo>
                  <a:pt x="1431" y="30"/>
                </a:lnTo>
                <a:lnTo>
                  <a:pt x="1431" y="32"/>
                </a:lnTo>
                <a:lnTo>
                  <a:pt x="1437" y="36"/>
                </a:lnTo>
                <a:lnTo>
                  <a:pt x="1435" y="36"/>
                </a:lnTo>
                <a:lnTo>
                  <a:pt x="1431" y="36"/>
                </a:lnTo>
                <a:lnTo>
                  <a:pt x="1425" y="34"/>
                </a:lnTo>
                <a:lnTo>
                  <a:pt x="1423" y="34"/>
                </a:lnTo>
                <a:lnTo>
                  <a:pt x="1419" y="34"/>
                </a:lnTo>
                <a:lnTo>
                  <a:pt x="1419" y="36"/>
                </a:lnTo>
                <a:lnTo>
                  <a:pt x="1421" y="38"/>
                </a:lnTo>
                <a:lnTo>
                  <a:pt x="1425" y="38"/>
                </a:lnTo>
                <a:lnTo>
                  <a:pt x="1425" y="40"/>
                </a:lnTo>
                <a:lnTo>
                  <a:pt x="1419" y="40"/>
                </a:lnTo>
                <a:lnTo>
                  <a:pt x="1416" y="40"/>
                </a:lnTo>
                <a:lnTo>
                  <a:pt x="1412" y="42"/>
                </a:lnTo>
                <a:lnTo>
                  <a:pt x="1412" y="42"/>
                </a:lnTo>
                <a:lnTo>
                  <a:pt x="1416" y="44"/>
                </a:lnTo>
                <a:lnTo>
                  <a:pt x="1421" y="46"/>
                </a:lnTo>
                <a:lnTo>
                  <a:pt x="1427" y="50"/>
                </a:lnTo>
                <a:lnTo>
                  <a:pt x="1448" y="55"/>
                </a:lnTo>
                <a:lnTo>
                  <a:pt x="1454" y="59"/>
                </a:lnTo>
                <a:lnTo>
                  <a:pt x="1456" y="61"/>
                </a:lnTo>
                <a:lnTo>
                  <a:pt x="1456" y="61"/>
                </a:lnTo>
                <a:lnTo>
                  <a:pt x="1454" y="61"/>
                </a:lnTo>
                <a:lnTo>
                  <a:pt x="1450" y="59"/>
                </a:lnTo>
                <a:lnTo>
                  <a:pt x="1446" y="57"/>
                </a:lnTo>
                <a:lnTo>
                  <a:pt x="1442" y="57"/>
                </a:lnTo>
                <a:lnTo>
                  <a:pt x="1425" y="53"/>
                </a:lnTo>
                <a:lnTo>
                  <a:pt x="1416" y="48"/>
                </a:lnTo>
                <a:lnTo>
                  <a:pt x="1412" y="48"/>
                </a:lnTo>
                <a:lnTo>
                  <a:pt x="1410" y="48"/>
                </a:lnTo>
                <a:lnTo>
                  <a:pt x="1410" y="48"/>
                </a:lnTo>
                <a:lnTo>
                  <a:pt x="1408" y="50"/>
                </a:lnTo>
                <a:lnTo>
                  <a:pt x="1410" y="50"/>
                </a:lnTo>
                <a:lnTo>
                  <a:pt x="1414" y="53"/>
                </a:lnTo>
                <a:lnTo>
                  <a:pt x="1414" y="55"/>
                </a:lnTo>
                <a:lnTo>
                  <a:pt x="1410" y="55"/>
                </a:lnTo>
                <a:lnTo>
                  <a:pt x="1408" y="53"/>
                </a:lnTo>
                <a:lnTo>
                  <a:pt x="1406" y="53"/>
                </a:lnTo>
                <a:lnTo>
                  <a:pt x="1402" y="50"/>
                </a:lnTo>
                <a:lnTo>
                  <a:pt x="1398" y="46"/>
                </a:lnTo>
                <a:lnTo>
                  <a:pt x="1393" y="44"/>
                </a:lnTo>
                <a:lnTo>
                  <a:pt x="1385" y="44"/>
                </a:lnTo>
                <a:lnTo>
                  <a:pt x="1383" y="42"/>
                </a:lnTo>
                <a:lnTo>
                  <a:pt x="1381" y="42"/>
                </a:lnTo>
                <a:lnTo>
                  <a:pt x="1379" y="40"/>
                </a:lnTo>
                <a:lnTo>
                  <a:pt x="1372" y="42"/>
                </a:lnTo>
                <a:lnTo>
                  <a:pt x="1370" y="44"/>
                </a:lnTo>
                <a:lnTo>
                  <a:pt x="1364" y="46"/>
                </a:lnTo>
                <a:lnTo>
                  <a:pt x="1362" y="46"/>
                </a:lnTo>
                <a:lnTo>
                  <a:pt x="1360" y="48"/>
                </a:lnTo>
                <a:lnTo>
                  <a:pt x="1354" y="48"/>
                </a:lnTo>
                <a:lnTo>
                  <a:pt x="1354" y="50"/>
                </a:lnTo>
                <a:lnTo>
                  <a:pt x="1372" y="55"/>
                </a:lnTo>
                <a:lnTo>
                  <a:pt x="1375" y="57"/>
                </a:lnTo>
                <a:lnTo>
                  <a:pt x="1375" y="57"/>
                </a:lnTo>
                <a:lnTo>
                  <a:pt x="1377" y="57"/>
                </a:lnTo>
                <a:lnTo>
                  <a:pt x="1370" y="57"/>
                </a:lnTo>
                <a:lnTo>
                  <a:pt x="1368" y="59"/>
                </a:lnTo>
                <a:lnTo>
                  <a:pt x="1366" y="59"/>
                </a:lnTo>
                <a:lnTo>
                  <a:pt x="1364" y="57"/>
                </a:lnTo>
                <a:lnTo>
                  <a:pt x="1360" y="57"/>
                </a:lnTo>
                <a:lnTo>
                  <a:pt x="1356" y="55"/>
                </a:lnTo>
                <a:lnTo>
                  <a:pt x="1354" y="55"/>
                </a:lnTo>
                <a:lnTo>
                  <a:pt x="1349" y="55"/>
                </a:lnTo>
                <a:lnTo>
                  <a:pt x="1347" y="57"/>
                </a:lnTo>
                <a:lnTo>
                  <a:pt x="1347" y="59"/>
                </a:lnTo>
                <a:lnTo>
                  <a:pt x="1345" y="57"/>
                </a:lnTo>
                <a:lnTo>
                  <a:pt x="1341" y="55"/>
                </a:lnTo>
                <a:lnTo>
                  <a:pt x="1339" y="55"/>
                </a:lnTo>
                <a:lnTo>
                  <a:pt x="1333" y="53"/>
                </a:lnTo>
                <a:lnTo>
                  <a:pt x="1324" y="55"/>
                </a:lnTo>
                <a:lnTo>
                  <a:pt x="1320" y="57"/>
                </a:lnTo>
                <a:lnTo>
                  <a:pt x="1316" y="59"/>
                </a:lnTo>
                <a:lnTo>
                  <a:pt x="1314" y="59"/>
                </a:lnTo>
                <a:lnTo>
                  <a:pt x="1310" y="61"/>
                </a:lnTo>
                <a:lnTo>
                  <a:pt x="1301" y="61"/>
                </a:lnTo>
                <a:lnTo>
                  <a:pt x="1297" y="61"/>
                </a:lnTo>
                <a:lnTo>
                  <a:pt x="1291" y="63"/>
                </a:lnTo>
                <a:lnTo>
                  <a:pt x="1287" y="63"/>
                </a:lnTo>
                <a:lnTo>
                  <a:pt x="1282" y="65"/>
                </a:lnTo>
                <a:lnTo>
                  <a:pt x="1280" y="67"/>
                </a:lnTo>
                <a:lnTo>
                  <a:pt x="1280" y="69"/>
                </a:lnTo>
                <a:lnTo>
                  <a:pt x="1284" y="71"/>
                </a:lnTo>
                <a:lnTo>
                  <a:pt x="1284" y="71"/>
                </a:lnTo>
                <a:close/>
                <a:moveTo>
                  <a:pt x="2328" y="59"/>
                </a:moveTo>
                <a:lnTo>
                  <a:pt x="2332" y="63"/>
                </a:lnTo>
                <a:lnTo>
                  <a:pt x="2336" y="63"/>
                </a:lnTo>
                <a:lnTo>
                  <a:pt x="2336" y="61"/>
                </a:lnTo>
                <a:lnTo>
                  <a:pt x="2334" y="59"/>
                </a:lnTo>
                <a:lnTo>
                  <a:pt x="2332" y="55"/>
                </a:lnTo>
                <a:lnTo>
                  <a:pt x="2328" y="53"/>
                </a:lnTo>
                <a:lnTo>
                  <a:pt x="2326" y="53"/>
                </a:lnTo>
                <a:lnTo>
                  <a:pt x="2324" y="55"/>
                </a:lnTo>
                <a:lnTo>
                  <a:pt x="2324" y="57"/>
                </a:lnTo>
                <a:lnTo>
                  <a:pt x="2328" y="59"/>
                </a:lnTo>
                <a:close/>
                <a:moveTo>
                  <a:pt x="1930" y="44"/>
                </a:moveTo>
                <a:lnTo>
                  <a:pt x="1938" y="46"/>
                </a:lnTo>
                <a:lnTo>
                  <a:pt x="1949" y="50"/>
                </a:lnTo>
                <a:lnTo>
                  <a:pt x="1955" y="55"/>
                </a:lnTo>
                <a:lnTo>
                  <a:pt x="1957" y="55"/>
                </a:lnTo>
                <a:lnTo>
                  <a:pt x="1959" y="48"/>
                </a:lnTo>
                <a:lnTo>
                  <a:pt x="1959" y="42"/>
                </a:lnTo>
                <a:lnTo>
                  <a:pt x="1957" y="40"/>
                </a:lnTo>
                <a:lnTo>
                  <a:pt x="1951" y="36"/>
                </a:lnTo>
                <a:lnTo>
                  <a:pt x="1936" y="32"/>
                </a:lnTo>
                <a:lnTo>
                  <a:pt x="1930" y="34"/>
                </a:lnTo>
                <a:lnTo>
                  <a:pt x="1923" y="34"/>
                </a:lnTo>
                <a:lnTo>
                  <a:pt x="1921" y="36"/>
                </a:lnTo>
                <a:lnTo>
                  <a:pt x="1921" y="38"/>
                </a:lnTo>
                <a:lnTo>
                  <a:pt x="1930" y="44"/>
                </a:lnTo>
                <a:close/>
                <a:moveTo>
                  <a:pt x="1557" y="371"/>
                </a:moveTo>
                <a:lnTo>
                  <a:pt x="1555" y="369"/>
                </a:lnTo>
                <a:lnTo>
                  <a:pt x="1551" y="369"/>
                </a:lnTo>
                <a:lnTo>
                  <a:pt x="1548" y="371"/>
                </a:lnTo>
                <a:lnTo>
                  <a:pt x="1546" y="373"/>
                </a:lnTo>
                <a:lnTo>
                  <a:pt x="1546" y="373"/>
                </a:lnTo>
                <a:lnTo>
                  <a:pt x="1546" y="378"/>
                </a:lnTo>
                <a:lnTo>
                  <a:pt x="1548" y="380"/>
                </a:lnTo>
                <a:lnTo>
                  <a:pt x="1546" y="378"/>
                </a:lnTo>
                <a:lnTo>
                  <a:pt x="1544" y="378"/>
                </a:lnTo>
                <a:lnTo>
                  <a:pt x="1542" y="373"/>
                </a:lnTo>
                <a:lnTo>
                  <a:pt x="1542" y="373"/>
                </a:lnTo>
                <a:lnTo>
                  <a:pt x="1540" y="371"/>
                </a:lnTo>
                <a:lnTo>
                  <a:pt x="1538" y="373"/>
                </a:lnTo>
                <a:lnTo>
                  <a:pt x="1536" y="375"/>
                </a:lnTo>
                <a:lnTo>
                  <a:pt x="1534" y="375"/>
                </a:lnTo>
                <a:lnTo>
                  <a:pt x="1534" y="375"/>
                </a:lnTo>
                <a:lnTo>
                  <a:pt x="1538" y="371"/>
                </a:lnTo>
                <a:lnTo>
                  <a:pt x="1540" y="367"/>
                </a:lnTo>
                <a:lnTo>
                  <a:pt x="1540" y="367"/>
                </a:lnTo>
                <a:lnTo>
                  <a:pt x="1538" y="367"/>
                </a:lnTo>
                <a:lnTo>
                  <a:pt x="1538" y="367"/>
                </a:lnTo>
                <a:lnTo>
                  <a:pt x="1536" y="367"/>
                </a:lnTo>
                <a:lnTo>
                  <a:pt x="1534" y="369"/>
                </a:lnTo>
                <a:lnTo>
                  <a:pt x="1530" y="369"/>
                </a:lnTo>
                <a:lnTo>
                  <a:pt x="1530" y="369"/>
                </a:lnTo>
                <a:lnTo>
                  <a:pt x="1527" y="371"/>
                </a:lnTo>
                <a:lnTo>
                  <a:pt x="1525" y="375"/>
                </a:lnTo>
                <a:lnTo>
                  <a:pt x="1525" y="378"/>
                </a:lnTo>
                <a:lnTo>
                  <a:pt x="1521" y="382"/>
                </a:lnTo>
                <a:lnTo>
                  <a:pt x="1521" y="382"/>
                </a:lnTo>
                <a:lnTo>
                  <a:pt x="1521" y="380"/>
                </a:lnTo>
                <a:lnTo>
                  <a:pt x="1523" y="375"/>
                </a:lnTo>
                <a:lnTo>
                  <a:pt x="1523" y="375"/>
                </a:lnTo>
                <a:lnTo>
                  <a:pt x="1523" y="373"/>
                </a:lnTo>
                <a:lnTo>
                  <a:pt x="1523" y="371"/>
                </a:lnTo>
                <a:lnTo>
                  <a:pt x="1525" y="369"/>
                </a:lnTo>
                <a:lnTo>
                  <a:pt x="1525" y="369"/>
                </a:lnTo>
                <a:lnTo>
                  <a:pt x="1521" y="369"/>
                </a:lnTo>
                <a:lnTo>
                  <a:pt x="1519" y="369"/>
                </a:lnTo>
                <a:lnTo>
                  <a:pt x="1519" y="369"/>
                </a:lnTo>
                <a:lnTo>
                  <a:pt x="1523" y="367"/>
                </a:lnTo>
                <a:lnTo>
                  <a:pt x="1523" y="367"/>
                </a:lnTo>
                <a:lnTo>
                  <a:pt x="1527" y="367"/>
                </a:lnTo>
                <a:lnTo>
                  <a:pt x="1532" y="365"/>
                </a:lnTo>
                <a:lnTo>
                  <a:pt x="1532" y="363"/>
                </a:lnTo>
                <a:lnTo>
                  <a:pt x="1532" y="363"/>
                </a:lnTo>
                <a:lnTo>
                  <a:pt x="1532" y="361"/>
                </a:lnTo>
                <a:lnTo>
                  <a:pt x="1532" y="359"/>
                </a:lnTo>
                <a:lnTo>
                  <a:pt x="1532" y="359"/>
                </a:lnTo>
                <a:lnTo>
                  <a:pt x="1530" y="359"/>
                </a:lnTo>
                <a:lnTo>
                  <a:pt x="1527" y="359"/>
                </a:lnTo>
                <a:lnTo>
                  <a:pt x="1525" y="359"/>
                </a:lnTo>
                <a:lnTo>
                  <a:pt x="1523" y="359"/>
                </a:lnTo>
                <a:lnTo>
                  <a:pt x="1519" y="359"/>
                </a:lnTo>
                <a:lnTo>
                  <a:pt x="1515" y="361"/>
                </a:lnTo>
                <a:lnTo>
                  <a:pt x="1513" y="363"/>
                </a:lnTo>
                <a:lnTo>
                  <a:pt x="1511" y="365"/>
                </a:lnTo>
                <a:lnTo>
                  <a:pt x="1509" y="367"/>
                </a:lnTo>
                <a:lnTo>
                  <a:pt x="1509" y="367"/>
                </a:lnTo>
                <a:lnTo>
                  <a:pt x="1509" y="367"/>
                </a:lnTo>
                <a:lnTo>
                  <a:pt x="1509" y="367"/>
                </a:lnTo>
                <a:lnTo>
                  <a:pt x="1511" y="365"/>
                </a:lnTo>
                <a:lnTo>
                  <a:pt x="1513" y="363"/>
                </a:lnTo>
                <a:lnTo>
                  <a:pt x="1513" y="361"/>
                </a:lnTo>
                <a:lnTo>
                  <a:pt x="1515" y="359"/>
                </a:lnTo>
                <a:lnTo>
                  <a:pt x="1521" y="354"/>
                </a:lnTo>
                <a:lnTo>
                  <a:pt x="1521" y="352"/>
                </a:lnTo>
                <a:lnTo>
                  <a:pt x="1519" y="352"/>
                </a:lnTo>
                <a:lnTo>
                  <a:pt x="1519" y="350"/>
                </a:lnTo>
                <a:lnTo>
                  <a:pt x="1519" y="348"/>
                </a:lnTo>
                <a:lnTo>
                  <a:pt x="1517" y="348"/>
                </a:lnTo>
                <a:lnTo>
                  <a:pt x="1511" y="344"/>
                </a:lnTo>
                <a:lnTo>
                  <a:pt x="1509" y="344"/>
                </a:lnTo>
                <a:lnTo>
                  <a:pt x="1507" y="346"/>
                </a:lnTo>
                <a:lnTo>
                  <a:pt x="1504" y="346"/>
                </a:lnTo>
                <a:lnTo>
                  <a:pt x="1504" y="344"/>
                </a:lnTo>
                <a:lnTo>
                  <a:pt x="1500" y="344"/>
                </a:lnTo>
                <a:lnTo>
                  <a:pt x="1496" y="342"/>
                </a:lnTo>
                <a:lnTo>
                  <a:pt x="1494" y="342"/>
                </a:lnTo>
                <a:lnTo>
                  <a:pt x="1488" y="340"/>
                </a:lnTo>
                <a:lnTo>
                  <a:pt x="1483" y="340"/>
                </a:lnTo>
                <a:lnTo>
                  <a:pt x="1481" y="342"/>
                </a:lnTo>
                <a:lnTo>
                  <a:pt x="1477" y="342"/>
                </a:lnTo>
                <a:lnTo>
                  <a:pt x="1473" y="344"/>
                </a:lnTo>
                <a:lnTo>
                  <a:pt x="1471" y="344"/>
                </a:lnTo>
                <a:lnTo>
                  <a:pt x="1471" y="346"/>
                </a:lnTo>
                <a:lnTo>
                  <a:pt x="1471" y="346"/>
                </a:lnTo>
                <a:lnTo>
                  <a:pt x="1471" y="348"/>
                </a:lnTo>
                <a:lnTo>
                  <a:pt x="1471" y="348"/>
                </a:lnTo>
                <a:lnTo>
                  <a:pt x="1473" y="350"/>
                </a:lnTo>
                <a:lnTo>
                  <a:pt x="1479" y="352"/>
                </a:lnTo>
                <a:lnTo>
                  <a:pt x="1481" y="354"/>
                </a:lnTo>
                <a:lnTo>
                  <a:pt x="1483" y="354"/>
                </a:lnTo>
                <a:lnTo>
                  <a:pt x="1486" y="357"/>
                </a:lnTo>
                <a:lnTo>
                  <a:pt x="1481" y="357"/>
                </a:lnTo>
                <a:lnTo>
                  <a:pt x="1475" y="352"/>
                </a:lnTo>
                <a:lnTo>
                  <a:pt x="1473" y="352"/>
                </a:lnTo>
                <a:lnTo>
                  <a:pt x="1471" y="352"/>
                </a:lnTo>
                <a:lnTo>
                  <a:pt x="1469" y="352"/>
                </a:lnTo>
                <a:lnTo>
                  <a:pt x="1467" y="350"/>
                </a:lnTo>
                <a:lnTo>
                  <a:pt x="1467" y="352"/>
                </a:lnTo>
                <a:lnTo>
                  <a:pt x="1465" y="359"/>
                </a:lnTo>
                <a:lnTo>
                  <a:pt x="1467" y="359"/>
                </a:lnTo>
                <a:lnTo>
                  <a:pt x="1467" y="361"/>
                </a:lnTo>
                <a:lnTo>
                  <a:pt x="1469" y="363"/>
                </a:lnTo>
                <a:lnTo>
                  <a:pt x="1469" y="363"/>
                </a:lnTo>
                <a:lnTo>
                  <a:pt x="1469" y="363"/>
                </a:lnTo>
                <a:lnTo>
                  <a:pt x="1469" y="363"/>
                </a:lnTo>
                <a:lnTo>
                  <a:pt x="1467" y="363"/>
                </a:lnTo>
                <a:lnTo>
                  <a:pt x="1463" y="359"/>
                </a:lnTo>
                <a:lnTo>
                  <a:pt x="1463" y="359"/>
                </a:lnTo>
                <a:lnTo>
                  <a:pt x="1463" y="354"/>
                </a:lnTo>
                <a:lnTo>
                  <a:pt x="1463" y="352"/>
                </a:lnTo>
                <a:lnTo>
                  <a:pt x="1460" y="350"/>
                </a:lnTo>
                <a:lnTo>
                  <a:pt x="1458" y="350"/>
                </a:lnTo>
                <a:lnTo>
                  <a:pt x="1456" y="352"/>
                </a:lnTo>
                <a:lnTo>
                  <a:pt x="1454" y="352"/>
                </a:lnTo>
                <a:lnTo>
                  <a:pt x="1454" y="352"/>
                </a:lnTo>
                <a:lnTo>
                  <a:pt x="1454" y="350"/>
                </a:lnTo>
                <a:lnTo>
                  <a:pt x="1452" y="348"/>
                </a:lnTo>
                <a:lnTo>
                  <a:pt x="1452" y="348"/>
                </a:lnTo>
                <a:lnTo>
                  <a:pt x="1450" y="348"/>
                </a:lnTo>
                <a:lnTo>
                  <a:pt x="1448" y="350"/>
                </a:lnTo>
                <a:lnTo>
                  <a:pt x="1448" y="350"/>
                </a:lnTo>
                <a:lnTo>
                  <a:pt x="1448" y="352"/>
                </a:lnTo>
                <a:lnTo>
                  <a:pt x="1448" y="352"/>
                </a:lnTo>
                <a:lnTo>
                  <a:pt x="1450" y="357"/>
                </a:lnTo>
                <a:lnTo>
                  <a:pt x="1450" y="357"/>
                </a:lnTo>
                <a:lnTo>
                  <a:pt x="1448" y="354"/>
                </a:lnTo>
                <a:lnTo>
                  <a:pt x="1446" y="354"/>
                </a:lnTo>
                <a:lnTo>
                  <a:pt x="1444" y="357"/>
                </a:lnTo>
                <a:lnTo>
                  <a:pt x="1439" y="361"/>
                </a:lnTo>
                <a:lnTo>
                  <a:pt x="1437" y="363"/>
                </a:lnTo>
                <a:lnTo>
                  <a:pt x="1435" y="363"/>
                </a:lnTo>
                <a:lnTo>
                  <a:pt x="1435" y="363"/>
                </a:lnTo>
                <a:lnTo>
                  <a:pt x="1435" y="363"/>
                </a:lnTo>
                <a:lnTo>
                  <a:pt x="1435" y="363"/>
                </a:lnTo>
                <a:lnTo>
                  <a:pt x="1435" y="361"/>
                </a:lnTo>
                <a:lnTo>
                  <a:pt x="1435" y="361"/>
                </a:lnTo>
                <a:lnTo>
                  <a:pt x="1435" y="359"/>
                </a:lnTo>
                <a:lnTo>
                  <a:pt x="1435" y="359"/>
                </a:lnTo>
                <a:lnTo>
                  <a:pt x="1435" y="359"/>
                </a:lnTo>
                <a:lnTo>
                  <a:pt x="1437" y="359"/>
                </a:lnTo>
                <a:lnTo>
                  <a:pt x="1437" y="359"/>
                </a:lnTo>
                <a:lnTo>
                  <a:pt x="1439" y="359"/>
                </a:lnTo>
                <a:lnTo>
                  <a:pt x="1435" y="354"/>
                </a:lnTo>
                <a:lnTo>
                  <a:pt x="1435" y="354"/>
                </a:lnTo>
                <a:lnTo>
                  <a:pt x="1437" y="354"/>
                </a:lnTo>
                <a:lnTo>
                  <a:pt x="1439" y="352"/>
                </a:lnTo>
                <a:lnTo>
                  <a:pt x="1439" y="348"/>
                </a:lnTo>
                <a:lnTo>
                  <a:pt x="1439" y="348"/>
                </a:lnTo>
                <a:lnTo>
                  <a:pt x="1437" y="348"/>
                </a:lnTo>
                <a:lnTo>
                  <a:pt x="1431" y="352"/>
                </a:lnTo>
                <a:lnTo>
                  <a:pt x="1431" y="352"/>
                </a:lnTo>
                <a:lnTo>
                  <a:pt x="1435" y="348"/>
                </a:lnTo>
                <a:lnTo>
                  <a:pt x="1439" y="346"/>
                </a:lnTo>
                <a:lnTo>
                  <a:pt x="1442" y="342"/>
                </a:lnTo>
                <a:lnTo>
                  <a:pt x="1444" y="342"/>
                </a:lnTo>
                <a:lnTo>
                  <a:pt x="1446" y="340"/>
                </a:lnTo>
                <a:lnTo>
                  <a:pt x="1444" y="340"/>
                </a:lnTo>
                <a:lnTo>
                  <a:pt x="1442" y="338"/>
                </a:lnTo>
                <a:lnTo>
                  <a:pt x="1442" y="338"/>
                </a:lnTo>
                <a:lnTo>
                  <a:pt x="1439" y="336"/>
                </a:lnTo>
                <a:lnTo>
                  <a:pt x="1439" y="333"/>
                </a:lnTo>
                <a:lnTo>
                  <a:pt x="1439" y="331"/>
                </a:lnTo>
                <a:lnTo>
                  <a:pt x="1439" y="329"/>
                </a:lnTo>
                <a:lnTo>
                  <a:pt x="1439" y="329"/>
                </a:lnTo>
                <a:lnTo>
                  <a:pt x="1437" y="327"/>
                </a:lnTo>
                <a:lnTo>
                  <a:pt x="1433" y="327"/>
                </a:lnTo>
                <a:lnTo>
                  <a:pt x="1431" y="325"/>
                </a:lnTo>
                <a:lnTo>
                  <a:pt x="1431" y="321"/>
                </a:lnTo>
                <a:lnTo>
                  <a:pt x="1429" y="317"/>
                </a:lnTo>
                <a:lnTo>
                  <a:pt x="1429" y="317"/>
                </a:lnTo>
                <a:lnTo>
                  <a:pt x="1425" y="315"/>
                </a:lnTo>
                <a:lnTo>
                  <a:pt x="1421" y="313"/>
                </a:lnTo>
                <a:lnTo>
                  <a:pt x="1416" y="313"/>
                </a:lnTo>
                <a:lnTo>
                  <a:pt x="1410" y="313"/>
                </a:lnTo>
                <a:lnTo>
                  <a:pt x="1408" y="313"/>
                </a:lnTo>
                <a:lnTo>
                  <a:pt x="1406" y="315"/>
                </a:lnTo>
                <a:lnTo>
                  <a:pt x="1406" y="315"/>
                </a:lnTo>
                <a:lnTo>
                  <a:pt x="1400" y="317"/>
                </a:lnTo>
                <a:lnTo>
                  <a:pt x="1395" y="317"/>
                </a:lnTo>
                <a:lnTo>
                  <a:pt x="1391" y="319"/>
                </a:lnTo>
                <a:lnTo>
                  <a:pt x="1391" y="319"/>
                </a:lnTo>
                <a:lnTo>
                  <a:pt x="1393" y="321"/>
                </a:lnTo>
                <a:lnTo>
                  <a:pt x="1393" y="321"/>
                </a:lnTo>
                <a:lnTo>
                  <a:pt x="1389" y="321"/>
                </a:lnTo>
                <a:lnTo>
                  <a:pt x="1385" y="321"/>
                </a:lnTo>
                <a:lnTo>
                  <a:pt x="1383" y="323"/>
                </a:lnTo>
                <a:lnTo>
                  <a:pt x="1377" y="325"/>
                </a:lnTo>
                <a:lnTo>
                  <a:pt x="1370" y="331"/>
                </a:lnTo>
                <a:lnTo>
                  <a:pt x="1370" y="331"/>
                </a:lnTo>
                <a:lnTo>
                  <a:pt x="1375" y="333"/>
                </a:lnTo>
                <a:lnTo>
                  <a:pt x="1387" y="338"/>
                </a:lnTo>
                <a:lnTo>
                  <a:pt x="1387" y="340"/>
                </a:lnTo>
                <a:lnTo>
                  <a:pt x="1377" y="336"/>
                </a:lnTo>
                <a:lnTo>
                  <a:pt x="1372" y="336"/>
                </a:lnTo>
                <a:lnTo>
                  <a:pt x="1370" y="336"/>
                </a:lnTo>
                <a:lnTo>
                  <a:pt x="1370" y="336"/>
                </a:lnTo>
                <a:lnTo>
                  <a:pt x="1368" y="338"/>
                </a:lnTo>
                <a:lnTo>
                  <a:pt x="1368" y="338"/>
                </a:lnTo>
                <a:lnTo>
                  <a:pt x="1366" y="340"/>
                </a:lnTo>
                <a:lnTo>
                  <a:pt x="1366" y="342"/>
                </a:lnTo>
                <a:lnTo>
                  <a:pt x="1366" y="344"/>
                </a:lnTo>
                <a:lnTo>
                  <a:pt x="1368" y="344"/>
                </a:lnTo>
                <a:lnTo>
                  <a:pt x="1368" y="346"/>
                </a:lnTo>
                <a:lnTo>
                  <a:pt x="1368" y="346"/>
                </a:lnTo>
                <a:lnTo>
                  <a:pt x="1370" y="348"/>
                </a:lnTo>
                <a:lnTo>
                  <a:pt x="1370" y="348"/>
                </a:lnTo>
                <a:lnTo>
                  <a:pt x="1375" y="350"/>
                </a:lnTo>
                <a:lnTo>
                  <a:pt x="1375" y="350"/>
                </a:lnTo>
                <a:lnTo>
                  <a:pt x="1377" y="350"/>
                </a:lnTo>
                <a:lnTo>
                  <a:pt x="1379" y="350"/>
                </a:lnTo>
                <a:lnTo>
                  <a:pt x="1381" y="350"/>
                </a:lnTo>
                <a:lnTo>
                  <a:pt x="1381" y="350"/>
                </a:lnTo>
                <a:lnTo>
                  <a:pt x="1379" y="352"/>
                </a:lnTo>
                <a:lnTo>
                  <a:pt x="1379" y="352"/>
                </a:lnTo>
                <a:lnTo>
                  <a:pt x="1379" y="354"/>
                </a:lnTo>
                <a:lnTo>
                  <a:pt x="1381" y="354"/>
                </a:lnTo>
                <a:lnTo>
                  <a:pt x="1385" y="359"/>
                </a:lnTo>
                <a:lnTo>
                  <a:pt x="1387" y="359"/>
                </a:lnTo>
                <a:lnTo>
                  <a:pt x="1387" y="359"/>
                </a:lnTo>
                <a:lnTo>
                  <a:pt x="1385" y="359"/>
                </a:lnTo>
                <a:lnTo>
                  <a:pt x="1383" y="357"/>
                </a:lnTo>
                <a:lnTo>
                  <a:pt x="1377" y="354"/>
                </a:lnTo>
                <a:lnTo>
                  <a:pt x="1372" y="354"/>
                </a:lnTo>
                <a:lnTo>
                  <a:pt x="1370" y="354"/>
                </a:lnTo>
                <a:lnTo>
                  <a:pt x="1368" y="359"/>
                </a:lnTo>
                <a:lnTo>
                  <a:pt x="1366" y="359"/>
                </a:lnTo>
                <a:lnTo>
                  <a:pt x="1364" y="361"/>
                </a:lnTo>
                <a:lnTo>
                  <a:pt x="1364" y="361"/>
                </a:lnTo>
                <a:lnTo>
                  <a:pt x="1364" y="361"/>
                </a:lnTo>
                <a:lnTo>
                  <a:pt x="1368" y="365"/>
                </a:lnTo>
                <a:lnTo>
                  <a:pt x="1368" y="365"/>
                </a:lnTo>
                <a:lnTo>
                  <a:pt x="1370" y="367"/>
                </a:lnTo>
                <a:lnTo>
                  <a:pt x="1370" y="369"/>
                </a:lnTo>
                <a:lnTo>
                  <a:pt x="1372" y="369"/>
                </a:lnTo>
                <a:lnTo>
                  <a:pt x="1375" y="369"/>
                </a:lnTo>
                <a:lnTo>
                  <a:pt x="1377" y="369"/>
                </a:lnTo>
                <a:lnTo>
                  <a:pt x="1379" y="369"/>
                </a:lnTo>
                <a:lnTo>
                  <a:pt x="1381" y="371"/>
                </a:lnTo>
                <a:lnTo>
                  <a:pt x="1381" y="371"/>
                </a:lnTo>
                <a:lnTo>
                  <a:pt x="1381" y="373"/>
                </a:lnTo>
                <a:lnTo>
                  <a:pt x="1381" y="375"/>
                </a:lnTo>
                <a:lnTo>
                  <a:pt x="1381" y="378"/>
                </a:lnTo>
                <a:lnTo>
                  <a:pt x="1379" y="384"/>
                </a:lnTo>
                <a:lnTo>
                  <a:pt x="1379" y="386"/>
                </a:lnTo>
                <a:lnTo>
                  <a:pt x="1379" y="386"/>
                </a:lnTo>
                <a:lnTo>
                  <a:pt x="1377" y="386"/>
                </a:lnTo>
                <a:lnTo>
                  <a:pt x="1377" y="386"/>
                </a:lnTo>
                <a:lnTo>
                  <a:pt x="1375" y="384"/>
                </a:lnTo>
                <a:lnTo>
                  <a:pt x="1377" y="384"/>
                </a:lnTo>
                <a:lnTo>
                  <a:pt x="1377" y="384"/>
                </a:lnTo>
                <a:lnTo>
                  <a:pt x="1375" y="384"/>
                </a:lnTo>
                <a:lnTo>
                  <a:pt x="1366" y="384"/>
                </a:lnTo>
                <a:lnTo>
                  <a:pt x="1364" y="384"/>
                </a:lnTo>
                <a:lnTo>
                  <a:pt x="1360" y="386"/>
                </a:lnTo>
                <a:lnTo>
                  <a:pt x="1358" y="386"/>
                </a:lnTo>
                <a:lnTo>
                  <a:pt x="1354" y="388"/>
                </a:lnTo>
                <a:lnTo>
                  <a:pt x="1354" y="386"/>
                </a:lnTo>
                <a:lnTo>
                  <a:pt x="1356" y="386"/>
                </a:lnTo>
                <a:lnTo>
                  <a:pt x="1360" y="384"/>
                </a:lnTo>
                <a:lnTo>
                  <a:pt x="1362" y="382"/>
                </a:lnTo>
                <a:lnTo>
                  <a:pt x="1366" y="382"/>
                </a:lnTo>
                <a:lnTo>
                  <a:pt x="1370" y="382"/>
                </a:lnTo>
                <a:lnTo>
                  <a:pt x="1375" y="380"/>
                </a:lnTo>
                <a:lnTo>
                  <a:pt x="1377" y="378"/>
                </a:lnTo>
                <a:lnTo>
                  <a:pt x="1375" y="375"/>
                </a:lnTo>
                <a:lnTo>
                  <a:pt x="1372" y="373"/>
                </a:lnTo>
                <a:lnTo>
                  <a:pt x="1368" y="371"/>
                </a:lnTo>
                <a:lnTo>
                  <a:pt x="1366" y="369"/>
                </a:lnTo>
                <a:lnTo>
                  <a:pt x="1362" y="367"/>
                </a:lnTo>
                <a:lnTo>
                  <a:pt x="1358" y="363"/>
                </a:lnTo>
                <a:lnTo>
                  <a:pt x="1358" y="361"/>
                </a:lnTo>
                <a:lnTo>
                  <a:pt x="1358" y="357"/>
                </a:lnTo>
                <a:lnTo>
                  <a:pt x="1358" y="354"/>
                </a:lnTo>
                <a:lnTo>
                  <a:pt x="1358" y="352"/>
                </a:lnTo>
                <a:lnTo>
                  <a:pt x="1358" y="350"/>
                </a:lnTo>
                <a:lnTo>
                  <a:pt x="1358" y="348"/>
                </a:lnTo>
                <a:lnTo>
                  <a:pt x="1356" y="346"/>
                </a:lnTo>
                <a:lnTo>
                  <a:pt x="1354" y="342"/>
                </a:lnTo>
                <a:lnTo>
                  <a:pt x="1351" y="342"/>
                </a:lnTo>
                <a:lnTo>
                  <a:pt x="1351" y="340"/>
                </a:lnTo>
                <a:lnTo>
                  <a:pt x="1354" y="338"/>
                </a:lnTo>
                <a:lnTo>
                  <a:pt x="1354" y="336"/>
                </a:lnTo>
                <a:lnTo>
                  <a:pt x="1356" y="333"/>
                </a:lnTo>
                <a:lnTo>
                  <a:pt x="1360" y="327"/>
                </a:lnTo>
                <a:lnTo>
                  <a:pt x="1362" y="325"/>
                </a:lnTo>
                <a:lnTo>
                  <a:pt x="1366" y="321"/>
                </a:lnTo>
                <a:lnTo>
                  <a:pt x="1368" y="319"/>
                </a:lnTo>
                <a:lnTo>
                  <a:pt x="1372" y="317"/>
                </a:lnTo>
                <a:lnTo>
                  <a:pt x="1377" y="315"/>
                </a:lnTo>
                <a:lnTo>
                  <a:pt x="1377" y="313"/>
                </a:lnTo>
                <a:lnTo>
                  <a:pt x="1377" y="313"/>
                </a:lnTo>
                <a:lnTo>
                  <a:pt x="1377" y="313"/>
                </a:lnTo>
                <a:lnTo>
                  <a:pt x="1375" y="310"/>
                </a:lnTo>
                <a:lnTo>
                  <a:pt x="1362" y="310"/>
                </a:lnTo>
                <a:lnTo>
                  <a:pt x="1356" y="310"/>
                </a:lnTo>
                <a:lnTo>
                  <a:pt x="1351" y="310"/>
                </a:lnTo>
                <a:lnTo>
                  <a:pt x="1341" y="313"/>
                </a:lnTo>
                <a:lnTo>
                  <a:pt x="1337" y="313"/>
                </a:lnTo>
                <a:lnTo>
                  <a:pt x="1335" y="315"/>
                </a:lnTo>
                <a:lnTo>
                  <a:pt x="1331" y="317"/>
                </a:lnTo>
                <a:lnTo>
                  <a:pt x="1322" y="323"/>
                </a:lnTo>
                <a:lnTo>
                  <a:pt x="1322" y="323"/>
                </a:lnTo>
                <a:lnTo>
                  <a:pt x="1322" y="323"/>
                </a:lnTo>
                <a:lnTo>
                  <a:pt x="1322" y="325"/>
                </a:lnTo>
                <a:lnTo>
                  <a:pt x="1322" y="325"/>
                </a:lnTo>
                <a:lnTo>
                  <a:pt x="1318" y="327"/>
                </a:lnTo>
                <a:lnTo>
                  <a:pt x="1316" y="329"/>
                </a:lnTo>
                <a:lnTo>
                  <a:pt x="1316" y="331"/>
                </a:lnTo>
                <a:lnTo>
                  <a:pt x="1314" y="331"/>
                </a:lnTo>
                <a:lnTo>
                  <a:pt x="1314" y="333"/>
                </a:lnTo>
                <a:lnTo>
                  <a:pt x="1314" y="336"/>
                </a:lnTo>
                <a:lnTo>
                  <a:pt x="1314" y="338"/>
                </a:lnTo>
                <a:lnTo>
                  <a:pt x="1314" y="338"/>
                </a:lnTo>
                <a:lnTo>
                  <a:pt x="1310" y="342"/>
                </a:lnTo>
                <a:lnTo>
                  <a:pt x="1307" y="346"/>
                </a:lnTo>
                <a:lnTo>
                  <a:pt x="1307" y="348"/>
                </a:lnTo>
                <a:lnTo>
                  <a:pt x="1305" y="350"/>
                </a:lnTo>
                <a:lnTo>
                  <a:pt x="1305" y="350"/>
                </a:lnTo>
                <a:lnTo>
                  <a:pt x="1305" y="352"/>
                </a:lnTo>
                <a:lnTo>
                  <a:pt x="1305" y="354"/>
                </a:lnTo>
                <a:lnTo>
                  <a:pt x="1305" y="354"/>
                </a:lnTo>
                <a:lnTo>
                  <a:pt x="1307" y="357"/>
                </a:lnTo>
                <a:lnTo>
                  <a:pt x="1310" y="357"/>
                </a:lnTo>
                <a:lnTo>
                  <a:pt x="1310" y="357"/>
                </a:lnTo>
                <a:lnTo>
                  <a:pt x="1305" y="359"/>
                </a:lnTo>
                <a:lnTo>
                  <a:pt x="1303" y="361"/>
                </a:lnTo>
                <a:lnTo>
                  <a:pt x="1303" y="363"/>
                </a:lnTo>
                <a:lnTo>
                  <a:pt x="1303" y="365"/>
                </a:lnTo>
                <a:lnTo>
                  <a:pt x="1305" y="367"/>
                </a:lnTo>
                <a:lnTo>
                  <a:pt x="1305" y="371"/>
                </a:lnTo>
                <a:lnTo>
                  <a:pt x="1305" y="373"/>
                </a:lnTo>
                <a:lnTo>
                  <a:pt x="1307" y="375"/>
                </a:lnTo>
                <a:lnTo>
                  <a:pt x="1307" y="375"/>
                </a:lnTo>
                <a:lnTo>
                  <a:pt x="1312" y="378"/>
                </a:lnTo>
                <a:lnTo>
                  <a:pt x="1318" y="380"/>
                </a:lnTo>
                <a:lnTo>
                  <a:pt x="1324" y="380"/>
                </a:lnTo>
                <a:lnTo>
                  <a:pt x="1333" y="382"/>
                </a:lnTo>
                <a:lnTo>
                  <a:pt x="1335" y="382"/>
                </a:lnTo>
                <a:lnTo>
                  <a:pt x="1337" y="382"/>
                </a:lnTo>
                <a:lnTo>
                  <a:pt x="1339" y="384"/>
                </a:lnTo>
                <a:lnTo>
                  <a:pt x="1341" y="386"/>
                </a:lnTo>
                <a:lnTo>
                  <a:pt x="1345" y="386"/>
                </a:lnTo>
                <a:lnTo>
                  <a:pt x="1345" y="388"/>
                </a:lnTo>
                <a:lnTo>
                  <a:pt x="1339" y="388"/>
                </a:lnTo>
                <a:lnTo>
                  <a:pt x="1335" y="388"/>
                </a:lnTo>
                <a:lnTo>
                  <a:pt x="1333" y="388"/>
                </a:lnTo>
                <a:lnTo>
                  <a:pt x="1328" y="388"/>
                </a:lnTo>
                <a:lnTo>
                  <a:pt x="1326" y="386"/>
                </a:lnTo>
                <a:lnTo>
                  <a:pt x="1322" y="386"/>
                </a:lnTo>
                <a:lnTo>
                  <a:pt x="1318" y="386"/>
                </a:lnTo>
                <a:lnTo>
                  <a:pt x="1314" y="386"/>
                </a:lnTo>
                <a:lnTo>
                  <a:pt x="1312" y="386"/>
                </a:lnTo>
                <a:lnTo>
                  <a:pt x="1312" y="386"/>
                </a:lnTo>
                <a:lnTo>
                  <a:pt x="1314" y="388"/>
                </a:lnTo>
                <a:lnTo>
                  <a:pt x="1314" y="392"/>
                </a:lnTo>
                <a:lnTo>
                  <a:pt x="1316" y="392"/>
                </a:lnTo>
                <a:lnTo>
                  <a:pt x="1320" y="398"/>
                </a:lnTo>
                <a:lnTo>
                  <a:pt x="1322" y="401"/>
                </a:lnTo>
                <a:lnTo>
                  <a:pt x="1324" y="401"/>
                </a:lnTo>
                <a:lnTo>
                  <a:pt x="1326" y="401"/>
                </a:lnTo>
                <a:lnTo>
                  <a:pt x="1331" y="403"/>
                </a:lnTo>
                <a:lnTo>
                  <a:pt x="1335" y="407"/>
                </a:lnTo>
                <a:lnTo>
                  <a:pt x="1335" y="407"/>
                </a:lnTo>
                <a:lnTo>
                  <a:pt x="1337" y="407"/>
                </a:lnTo>
                <a:lnTo>
                  <a:pt x="1337" y="405"/>
                </a:lnTo>
                <a:lnTo>
                  <a:pt x="1339" y="405"/>
                </a:lnTo>
                <a:lnTo>
                  <a:pt x="1341" y="405"/>
                </a:lnTo>
                <a:lnTo>
                  <a:pt x="1343" y="405"/>
                </a:lnTo>
                <a:lnTo>
                  <a:pt x="1347" y="405"/>
                </a:lnTo>
                <a:lnTo>
                  <a:pt x="1347" y="405"/>
                </a:lnTo>
                <a:lnTo>
                  <a:pt x="1345" y="403"/>
                </a:lnTo>
                <a:lnTo>
                  <a:pt x="1345" y="403"/>
                </a:lnTo>
                <a:lnTo>
                  <a:pt x="1345" y="403"/>
                </a:lnTo>
                <a:lnTo>
                  <a:pt x="1349" y="403"/>
                </a:lnTo>
                <a:lnTo>
                  <a:pt x="1351" y="403"/>
                </a:lnTo>
                <a:lnTo>
                  <a:pt x="1354" y="403"/>
                </a:lnTo>
                <a:lnTo>
                  <a:pt x="1356" y="401"/>
                </a:lnTo>
                <a:lnTo>
                  <a:pt x="1356" y="401"/>
                </a:lnTo>
                <a:lnTo>
                  <a:pt x="1356" y="403"/>
                </a:lnTo>
                <a:lnTo>
                  <a:pt x="1354" y="405"/>
                </a:lnTo>
                <a:lnTo>
                  <a:pt x="1356" y="405"/>
                </a:lnTo>
                <a:lnTo>
                  <a:pt x="1356" y="409"/>
                </a:lnTo>
                <a:lnTo>
                  <a:pt x="1358" y="409"/>
                </a:lnTo>
                <a:lnTo>
                  <a:pt x="1360" y="411"/>
                </a:lnTo>
                <a:lnTo>
                  <a:pt x="1364" y="411"/>
                </a:lnTo>
                <a:lnTo>
                  <a:pt x="1370" y="409"/>
                </a:lnTo>
                <a:lnTo>
                  <a:pt x="1375" y="411"/>
                </a:lnTo>
                <a:lnTo>
                  <a:pt x="1377" y="411"/>
                </a:lnTo>
                <a:lnTo>
                  <a:pt x="1379" y="411"/>
                </a:lnTo>
                <a:lnTo>
                  <a:pt x="1379" y="411"/>
                </a:lnTo>
                <a:lnTo>
                  <a:pt x="1383" y="413"/>
                </a:lnTo>
                <a:lnTo>
                  <a:pt x="1393" y="413"/>
                </a:lnTo>
                <a:lnTo>
                  <a:pt x="1398" y="413"/>
                </a:lnTo>
                <a:lnTo>
                  <a:pt x="1404" y="413"/>
                </a:lnTo>
                <a:lnTo>
                  <a:pt x="1404" y="413"/>
                </a:lnTo>
                <a:lnTo>
                  <a:pt x="1406" y="413"/>
                </a:lnTo>
                <a:lnTo>
                  <a:pt x="1412" y="415"/>
                </a:lnTo>
                <a:lnTo>
                  <a:pt x="1416" y="417"/>
                </a:lnTo>
                <a:lnTo>
                  <a:pt x="1419" y="417"/>
                </a:lnTo>
                <a:lnTo>
                  <a:pt x="1421" y="415"/>
                </a:lnTo>
                <a:lnTo>
                  <a:pt x="1427" y="415"/>
                </a:lnTo>
                <a:lnTo>
                  <a:pt x="1435" y="419"/>
                </a:lnTo>
                <a:lnTo>
                  <a:pt x="1437" y="419"/>
                </a:lnTo>
                <a:lnTo>
                  <a:pt x="1437" y="417"/>
                </a:lnTo>
                <a:lnTo>
                  <a:pt x="1435" y="417"/>
                </a:lnTo>
                <a:lnTo>
                  <a:pt x="1433" y="415"/>
                </a:lnTo>
                <a:lnTo>
                  <a:pt x="1431" y="413"/>
                </a:lnTo>
                <a:lnTo>
                  <a:pt x="1429" y="413"/>
                </a:lnTo>
                <a:lnTo>
                  <a:pt x="1429" y="413"/>
                </a:lnTo>
                <a:lnTo>
                  <a:pt x="1427" y="411"/>
                </a:lnTo>
                <a:lnTo>
                  <a:pt x="1425" y="411"/>
                </a:lnTo>
                <a:lnTo>
                  <a:pt x="1427" y="409"/>
                </a:lnTo>
                <a:lnTo>
                  <a:pt x="1433" y="411"/>
                </a:lnTo>
                <a:lnTo>
                  <a:pt x="1437" y="411"/>
                </a:lnTo>
                <a:lnTo>
                  <a:pt x="1439" y="411"/>
                </a:lnTo>
                <a:lnTo>
                  <a:pt x="1444" y="413"/>
                </a:lnTo>
                <a:lnTo>
                  <a:pt x="1446" y="413"/>
                </a:lnTo>
                <a:lnTo>
                  <a:pt x="1446" y="413"/>
                </a:lnTo>
                <a:lnTo>
                  <a:pt x="1454" y="415"/>
                </a:lnTo>
                <a:lnTo>
                  <a:pt x="1456" y="415"/>
                </a:lnTo>
                <a:lnTo>
                  <a:pt x="1458" y="415"/>
                </a:lnTo>
                <a:lnTo>
                  <a:pt x="1463" y="415"/>
                </a:lnTo>
                <a:lnTo>
                  <a:pt x="1465" y="413"/>
                </a:lnTo>
                <a:lnTo>
                  <a:pt x="1467" y="413"/>
                </a:lnTo>
                <a:lnTo>
                  <a:pt x="1467" y="411"/>
                </a:lnTo>
                <a:lnTo>
                  <a:pt x="1467" y="411"/>
                </a:lnTo>
                <a:lnTo>
                  <a:pt x="1467" y="409"/>
                </a:lnTo>
                <a:lnTo>
                  <a:pt x="1465" y="407"/>
                </a:lnTo>
                <a:lnTo>
                  <a:pt x="1465" y="405"/>
                </a:lnTo>
                <a:lnTo>
                  <a:pt x="1463" y="405"/>
                </a:lnTo>
                <a:lnTo>
                  <a:pt x="1458" y="403"/>
                </a:lnTo>
                <a:lnTo>
                  <a:pt x="1458" y="403"/>
                </a:lnTo>
                <a:lnTo>
                  <a:pt x="1458" y="401"/>
                </a:lnTo>
                <a:lnTo>
                  <a:pt x="1458" y="401"/>
                </a:lnTo>
                <a:lnTo>
                  <a:pt x="1460" y="398"/>
                </a:lnTo>
                <a:lnTo>
                  <a:pt x="1460" y="398"/>
                </a:lnTo>
                <a:lnTo>
                  <a:pt x="1463" y="396"/>
                </a:lnTo>
                <a:lnTo>
                  <a:pt x="1463" y="398"/>
                </a:lnTo>
                <a:lnTo>
                  <a:pt x="1465" y="401"/>
                </a:lnTo>
                <a:lnTo>
                  <a:pt x="1465" y="401"/>
                </a:lnTo>
                <a:lnTo>
                  <a:pt x="1467" y="401"/>
                </a:lnTo>
                <a:lnTo>
                  <a:pt x="1469" y="405"/>
                </a:lnTo>
                <a:lnTo>
                  <a:pt x="1469" y="405"/>
                </a:lnTo>
                <a:lnTo>
                  <a:pt x="1471" y="405"/>
                </a:lnTo>
                <a:lnTo>
                  <a:pt x="1473" y="407"/>
                </a:lnTo>
                <a:lnTo>
                  <a:pt x="1475" y="407"/>
                </a:lnTo>
                <a:lnTo>
                  <a:pt x="1475" y="407"/>
                </a:lnTo>
                <a:lnTo>
                  <a:pt x="1479" y="407"/>
                </a:lnTo>
                <a:lnTo>
                  <a:pt x="1481" y="407"/>
                </a:lnTo>
                <a:lnTo>
                  <a:pt x="1481" y="409"/>
                </a:lnTo>
                <a:lnTo>
                  <a:pt x="1481" y="411"/>
                </a:lnTo>
                <a:lnTo>
                  <a:pt x="1483" y="413"/>
                </a:lnTo>
                <a:lnTo>
                  <a:pt x="1483" y="415"/>
                </a:lnTo>
                <a:lnTo>
                  <a:pt x="1483" y="417"/>
                </a:lnTo>
                <a:lnTo>
                  <a:pt x="1486" y="417"/>
                </a:lnTo>
                <a:lnTo>
                  <a:pt x="1490" y="417"/>
                </a:lnTo>
                <a:lnTo>
                  <a:pt x="1492" y="417"/>
                </a:lnTo>
                <a:lnTo>
                  <a:pt x="1492" y="417"/>
                </a:lnTo>
                <a:lnTo>
                  <a:pt x="1494" y="419"/>
                </a:lnTo>
                <a:lnTo>
                  <a:pt x="1494" y="419"/>
                </a:lnTo>
                <a:lnTo>
                  <a:pt x="1492" y="422"/>
                </a:lnTo>
                <a:lnTo>
                  <a:pt x="1490" y="422"/>
                </a:lnTo>
                <a:lnTo>
                  <a:pt x="1490" y="422"/>
                </a:lnTo>
                <a:lnTo>
                  <a:pt x="1492" y="422"/>
                </a:lnTo>
                <a:lnTo>
                  <a:pt x="1492" y="424"/>
                </a:lnTo>
                <a:lnTo>
                  <a:pt x="1494" y="424"/>
                </a:lnTo>
                <a:lnTo>
                  <a:pt x="1496" y="424"/>
                </a:lnTo>
                <a:lnTo>
                  <a:pt x="1496" y="424"/>
                </a:lnTo>
                <a:lnTo>
                  <a:pt x="1498" y="422"/>
                </a:lnTo>
                <a:lnTo>
                  <a:pt x="1500" y="422"/>
                </a:lnTo>
                <a:lnTo>
                  <a:pt x="1500" y="422"/>
                </a:lnTo>
                <a:lnTo>
                  <a:pt x="1502" y="422"/>
                </a:lnTo>
                <a:lnTo>
                  <a:pt x="1502" y="422"/>
                </a:lnTo>
                <a:lnTo>
                  <a:pt x="1500" y="422"/>
                </a:lnTo>
                <a:lnTo>
                  <a:pt x="1500" y="424"/>
                </a:lnTo>
                <a:lnTo>
                  <a:pt x="1498" y="424"/>
                </a:lnTo>
                <a:lnTo>
                  <a:pt x="1498" y="426"/>
                </a:lnTo>
                <a:lnTo>
                  <a:pt x="1500" y="426"/>
                </a:lnTo>
                <a:lnTo>
                  <a:pt x="1500" y="428"/>
                </a:lnTo>
                <a:lnTo>
                  <a:pt x="1502" y="428"/>
                </a:lnTo>
                <a:lnTo>
                  <a:pt x="1504" y="428"/>
                </a:lnTo>
                <a:lnTo>
                  <a:pt x="1507" y="428"/>
                </a:lnTo>
                <a:lnTo>
                  <a:pt x="1511" y="430"/>
                </a:lnTo>
                <a:lnTo>
                  <a:pt x="1511" y="430"/>
                </a:lnTo>
                <a:lnTo>
                  <a:pt x="1513" y="432"/>
                </a:lnTo>
                <a:lnTo>
                  <a:pt x="1511" y="434"/>
                </a:lnTo>
                <a:lnTo>
                  <a:pt x="1511" y="436"/>
                </a:lnTo>
                <a:lnTo>
                  <a:pt x="1509" y="436"/>
                </a:lnTo>
                <a:lnTo>
                  <a:pt x="1507" y="438"/>
                </a:lnTo>
                <a:lnTo>
                  <a:pt x="1504" y="438"/>
                </a:lnTo>
                <a:lnTo>
                  <a:pt x="1500" y="436"/>
                </a:lnTo>
                <a:lnTo>
                  <a:pt x="1500" y="438"/>
                </a:lnTo>
                <a:lnTo>
                  <a:pt x="1498" y="438"/>
                </a:lnTo>
                <a:lnTo>
                  <a:pt x="1498" y="438"/>
                </a:lnTo>
                <a:lnTo>
                  <a:pt x="1498" y="443"/>
                </a:lnTo>
                <a:lnTo>
                  <a:pt x="1498" y="443"/>
                </a:lnTo>
                <a:lnTo>
                  <a:pt x="1498" y="443"/>
                </a:lnTo>
                <a:lnTo>
                  <a:pt x="1498" y="445"/>
                </a:lnTo>
                <a:lnTo>
                  <a:pt x="1498" y="445"/>
                </a:lnTo>
                <a:lnTo>
                  <a:pt x="1498" y="447"/>
                </a:lnTo>
                <a:lnTo>
                  <a:pt x="1500" y="447"/>
                </a:lnTo>
                <a:lnTo>
                  <a:pt x="1502" y="445"/>
                </a:lnTo>
                <a:lnTo>
                  <a:pt x="1509" y="443"/>
                </a:lnTo>
                <a:lnTo>
                  <a:pt x="1513" y="440"/>
                </a:lnTo>
                <a:lnTo>
                  <a:pt x="1513" y="440"/>
                </a:lnTo>
                <a:lnTo>
                  <a:pt x="1515" y="438"/>
                </a:lnTo>
                <a:lnTo>
                  <a:pt x="1515" y="440"/>
                </a:lnTo>
                <a:lnTo>
                  <a:pt x="1519" y="440"/>
                </a:lnTo>
                <a:lnTo>
                  <a:pt x="1519" y="440"/>
                </a:lnTo>
                <a:lnTo>
                  <a:pt x="1521" y="438"/>
                </a:lnTo>
                <a:lnTo>
                  <a:pt x="1523" y="436"/>
                </a:lnTo>
                <a:lnTo>
                  <a:pt x="1523" y="436"/>
                </a:lnTo>
                <a:lnTo>
                  <a:pt x="1525" y="436"/>
                </a:lnTo>
                <a:lnTo>
                  <a:pt x="1525" y="438"/>
                </a:lnTo>
                <a:lnTo>
                  <a:pt x="1523" y="438"/>
                </a:lnTo>
                <a:lnTo>
                  <a:pt x="1521" y="438"/>
                </a:lnTo>
                <a:lnTo>
                  <a:pt x="1523" y="440"/>
                </a:lnTo>
                <a:lnTo>
                  <a:pt x="1523" y="440"/>
                </a:lnTo>
                <a:lnTo>
                  <a:pt x="1525" y="440"/>
                </a:lnTo>
                <a:lnTo>
                  <a:pt x="1525" y="440"/>
                </a:lnTo>
                <a:lnTo>
                  <a:pt x="1523" y="443"/>
                </a:lnTo>
                <a:lnTo>
                  <a:pt x="1523" y="443"/>
                </a:lnTo>
                <a:lnTo>
                  <a:pt x="1523" y="443"/>
                </a:lnTo>
                <a:lnTo>
                  <a:pt x="1525" y="443"/>
                </a:lnTo>
                <a:lnTo>
                  <a:pt x="1525" y="443"/>
                </a:lnTo>
                <a:lnTo>
                  <a:pt x="1525" y="443"/>
                </a:lnTo>
                <a:lnTo>
                  <a:pt x="1525" y="445"/>
                </a:lnTo>
                <a:lnTo>
                  <a:pt x="1525" y="445"/>
                </a:lnTo>
                <a:lnTo>
                  <a:pt x="1530" y="449"/>
                </a:lnTo>
                <a:lnTo>
                  <a:pt x="1530" y="449"/>
                </a:lnTo>
                <a:lnTo>
                  <a:pt x="1532" y="449"/>
                </a:lnTo>
                <a:lnTo>
                  <a:pt x="1534" y="451"/>
                </a:lnTo>
                <a:lnTo>
                  <a:pt x="1536" y="449"/>
                </a:lnTo>
                <a:lnTo>
                  <a:pt x="1536" y="449"/>
                </a:lnTo>
                <a:lnTo>
                  <a:pt x="1534" y="447"/>
                </a:lnTo>
                <a:lnTo>
                  <a:pt x="1534" y="445"/>
                </a:lnTo>
                <a:lnTo>
                  <a:pt x="1536" y="445"/>
                </a:lnTo>
                <a:lnTo>
                  <a:pt x="1538" y="447"/>
                </a:lnTo>
                <a:lnTo>
                  <a:pt x="1538" y="447"/>
                </a:lnTo>
                <a:lnTo>
                  <a:pt x="1538" y="447"/>
                </a:lnTo>
                <a:lnTo>
                  <a:pt x="1538" y="449"/>
                </a:lnTo>
                <a:lnTo>
                  <a:pt x="1538" y="449"/>
                </a:lnTo>
                <a:lnTo>
                  <a:pt x="1538" y="451"/>
                </a:lnTo>
                <a:lnTo>
                  <a:pt x="1538" y="451"/>
                </a:lnTo>
                <a:lnTo>
                  <a:pt x="1538" y="453"/>
                </a:lnTo>
                <a:lnTo>
                  <a:pt x="1538" y="455"/>
                </a:lnTo>
                <a:lnTo>
                  <a:pt x="1540" y="455"/>
                </a:lnTo>
                <a:lnTo>
                  <a:pt x="1540" y="455"/>
                </a:lnTo>
                <a:lnTo>
                  <a:pt x="1542" y="455"/>
                </a:lnTo>
                <a:lnTo>
                  <a:pt x="1546" y="455"/>
                </a:lnTo>
                <a:lnTo>
                  <a:pt x="1546" y="455"/>
                </a:lnTo>
                <a:lnTo>
                  <a:pt x="1546" y="455"/>
                </a:lnTo>
                <a:lnTo>
                  <a:pt x="1546" y="457"/>
                </a:lnTo>
                <a:lnTo>
                  <a:pt x="1548" y="461"/>
                </a:lnTo>
                <a:lnTo>
                  <a:pt x="1551" y="466"/>
                </a:lnTo>
                <a:lnTo>
                  <a:pt x="1555" y="468"/>
                </a:lnTo>
                <a:lnTo>
                  <a:pt x="1557" y="472"/>
                </a:lnTo>
                <a:lnTo>
                  <a:pt x="1559" y="480"/>
                </a:lnTo>
                <a:lnTo>
                  <a:pt x="1561" y="480"/>
                </a:lnTo>
                <a:lnTo>
                  <a:pt x="1561" y="480"/>
                </a:lnTo>
                <a:lnTo>
                  <a:pt x="1561" y="482"/>
                </a:lnTo>
                <a:lnTo>
                  <a:pt x="1559" y="484"/>
                </a:lnTo>
                <a:lnTo>
                  <a:pt x="1557" y="484"/>
                </a:lnTo>
                <a:lnTo>
                  <a:pt x="1555" y="487"/>
                </a:lnTo>
                <a:lnTo>
                  <a:pt x="1553" y="487"/>
                </a:lnTo>
                <a:lnTo>
                  <a:pt x="1551" y="491"/>
                </a:lnTo>
                <a:lnTo>
                  <a:pt x="1551" y="491"/>
                </a:lnTo>
                <a:lnTo>
                  <a:pt x="1551" y="493"/>
                </a:lnTo>
                <a:lnTo>
                  <a:pt x="1551" y="495"/>
                </a:lnTo>
                <a:lnTo>
                  <a:pt x="1546" y="495"/>
                </a:lnTo>
                <a:lnTo>
                  <a:pt x="1546" y="495"/>
                </a:lnTo>
                <a:lnTo>
                  <a:pt x="1544" y="497"/>
                </a:lnTo>
                <a:lnTo>
                  <a:pt x="1544" y="497"/>
                </a:lnTo>
                <a:lnTo>
                  <a:pt x="1542" y="499"/>
                </a:lnTo>
                <a:lnTo>
                  <a:pt x="1536" y="503"/>
                </a:lnTo>
                <a:lnTo>
                  <a:pt x="1530" y="508"/>
                </a:lnTo>
                <a:lnTo>
                  <a:pt x="1530" y="508"/>
                </a:lnTo>
                <a:lnTo>
                  <a:pt x="1530" y="508"/>
                </a:lnTo>
                <a:lnTo>
                  <a:pt x="1530" y="510"/>
                </a:lnTo>
                <a:lnTo>
                  <a:pt x="1532" y="512"/>
                </a:lnTo>
                <a:lnTo>
                  <a:pt x="1536" y="514"/>
                </a:lnTo>
                <a:lnTo>
                  <a:pt x="1538" y="516"/>
                </a:lnTo>
                <a:lnTo>
                  <a:pt x="1540" y="518"/>
                </a:lnTo>
                <a:lnTo>
                  <a:pt x="1540" y="520"/>
                </a:lnTo>
                <a:lnTo>
                  <a:pt x="1542" y="522"/>
                </a:lnTo>
                <a:lnTo>
                  <a:pt x="1542" y="524"/>
                </a:lnTo>
                <a:lnTo>
                  <a:pt x="1540" y="524"/>
                </a:lnTo>
                <a:lnTo>
                  <a:pt x="1538" y="522"/>
                </a:lnTo>
                <a:lnTo>
                  <a:pt x="1536" y="522"/>
                </a:lnTo>
                <a:lnTo>
                  <a:pt x="1534" y="524"/>
                </a:lnTo>
                <a:lnTo>
                  <a:pt x="1532" y="524"/>
                </a:lnTo>
                <a:lnTo>
                  <a:pt x="1530" y="526"/>
                </a:lnTo>
                <a:lnTo>
                  <a:pt x="1527" y="526"/>
                </a:lnTo>
                <a:lnTo>
                  <a:pt x="1527" y="526"/>
                </a:lnTo>
                <a:lnTo>
                  <a:pt x="1525" y="526"/>
                </a:lnTo>
                <a:lnTo>
                  <a:pt x="1523" y="526"/>
                </a:lnTo>
                <a:lnTo>
                  <a:pt x="1521" y="526"/>
                </a:lnTo>
                <a:lnTo>
                  <a:pt x="1521" y="526"/>
                </a:lnTo>
                <a:lnTo>
                  <a:pt x="1519" y="526"/>
                </a:lnTo>
                <a:lnTo>
                  <a:pt x="1519" y="528"/>
                </a:lnTo>
                <a:lnTo>
                  <a:pt x="1517" y="528"/>
                </a:lnTo>
                <a:lnTo>
                  <a:pt x="1511" y="528"/>
                </a:lnTo>
                <a:lnTo>
                  <a:pt x="1509" y="528"/>
                </a:lnTo>
                <a:lnTo>
                  <a:pt x="1511" y="528"/>
                </a:lnTo>
                <a:lnTo>
                  <a:pt x="1513" y="533"/>
                </a:lnTo>
                <a:lnTo>
                  <a:pt x="1515" y="533"/>
                </a:lnTo>
                <a:lnTo>
                  <a:pt x="1515" y="535"/>
                </a:lnTo>
                <a:lnTo>
                  <a:pt x="1517" y="535"/>
                </a:lnTo>
                <a:lnTo>
                  <a:pt x="1515" y="535"/>
                </a:lnTo>
                <a:lnTo>
                  <a:pt x="1515" y="537"/>
                </a:lnTo>
                <a:lnTo>
                  <a:pt x="1515" y="537"/>
                </a:lnTo>
                <a:lnTo>
                  <a:pt x="1515" y="539"/>
                </a:lnTo>
                <a:lnTo>
                  <a:pt x="1515" y="539"/>
                </a:lnTo>
                <a:lnTo>
                  <a:pt x="1513" y="537"/>
                </a:lnTo>
                <a:lnTo>
                  <a:pt x="1513" y="537"/>
                </a:lnTo>
                <a:lnTo>
                  <a:pt x="1513" y="537"/>
                </a:lnTo>
                <a:lnTo>
                  <a:pt x="1513" y="537"/>
                </a:lnTo>
                <a:lnTo>
                  <a:pt x="1515" y="535"/>
                </a:lnTo>
                <a:lnTo>
                  <a:pt x="1513" y="535"/>
                </a:lnTo>
                <a:lnTo>
                  <a:pt x="1513" y="533"/>
                </a:lnTo>
                <a:lnTo>
                  <a:pt x="1509" y="531"/>
                </a:lnTo>
                <a:lnTo>
                  <a:pt x="1507" y="528"/>
                </a:lnTo>
                <a:lnTo>
                  <a:pt x="1500" y="526"/>
                </a:lnTo>
                <a:lnTo>
                  <a:pt x="1496" y="526"/>
                </a:lnTo>
                <a:lnTo>
                  <a:pt x="1492" y="524"/>
                </a:lnTo>
                <a:lnTo>
                  <a:pt x="1492" y="524"/>
                </a:lnTo>
                <a:lnTo>
                  <a:pt x="1488" y="524"/>
                </a:lnTo>
                <a:lnTo>
                  <a:pt x="1488" y="524"/>
                </a:lnTo>
                <a:lnTo>
                  <a:pt x="1488" y="524"/>
                </a:lnTo>
                <a:lnTo>
                  <a:pt x="1486" y="526"/>
                </a:lnTo>
                <a:lnTo>
                  <a:pt x="1486" y="526"/>
                </a:lnTo>
                <a:lnTo>
                  <a:pt x="1486" y="526"/>
                </a:lnTo>
                <a:lnTo>
                  <a:pt x="1488" y="531"/>
                </a:lnTo>
                <a:lnTo>
                  <a:pt x="1488" y="531"/>
                </a:lnTo>
                <a:lnTo>
                  <a:pt x="1486" y="531"/>
                </a:lnTo>
                <a:lnTo>
                  <a:pt x="1479" y="533"/>
                </a:lnTo>
                <a:lnTo>
                  <a:pt x="1477" y="535"/>
                </a:lnTo>
                <a:lnTo>
                  <a:pt x="1477" y="535"/>
                </a:lnTo>
                <a:lnTo>
                  <a:pt x="1477" y="537"/>
                </a:lnTo>
                <a:lnTo>
                  <a:pt x="1475" y="539"/>
                </a:lnTo>
                <a:lnTo>
                  <a:pt x="1475" y="541"/>
                </a:lnTo>
                <a:lnTo>
                  <a:pt x="1475" y="541"/>
                </a:lnTo>
                <a:lnTo>
                  <a:pt x="1475" y="543"/>
                </a:lnTo>
                <a:lnTo>
                  <a:pt x="1475" y="543"/>
                </a:lnTo>
                <a:lnTo>
                  <a:pt x="1477" y="547"/>
                </a:lnTo>
                <a:lnTo>
                  <a:pt x="1477" y="547"/>
                </a:lnTo>
                <a:lnTo>
                  <a:pt x="1481" y="549"/>
                </a:lnTo>
                <a:lnTo>
                  <a:pt x="1481" y="549"/>
                </a:lnTo>
                <a:lnTo>
                  <a:pt x="1483" y="549"/>
                </a:lnTo>
                <a:lnTo>
                  <a:pt x="1486" y="549"/>
                </a:lnTo>
                <a:lnTo>
                  <a:pt x="1486" y="552"/>
                </a:lnTo>
                <a:lnTo>
                  <a:pt x="1488" y="552"/>
                </a:lnTo>
                <a:lnTo>
                  <a:pt x="1490" y="552"/>
                </a:lnTo>
                <a:lnTo>
                  <a:pt x="1492" y="552"/>
                </a:lnTo>
                <a:lnTo>
                  <a:pt x="1494" y="554"/>
                </a:lnTo>
                <a:lnTo>
                  <a:pt x="1496" y="554"/>
                </a:lnTo>
                <a:lnTo>
                  <a:pt x="1498" y="552"/>
                </a:lnTo>
                <a:lnTo>
                  <a:pt x="1498" y="552"/>
                </a:lnTo>
                <a:lnTo>
                  <a:pt x="1500" y="552"/>
                </a:lnTo>
                <a:lnTo>
                  <a:pt x="1500" y="552"/>
                </a:lnTo>
                <a:lnTo>
                  <a:pt x="1504" y="549"/>
                </a:lnTo>
                <a:lnTo>
                  <a:pt x="1507" y="549"/>
                </a:lnTo>
                <a:lnTo>
                  <a:pt x="1509" y="549"/>
                </a:lnTo>
                <a:lnTo>
                  <a:pt x="1511" y="549"/>
                </a:lnTo>
                <a:lnTo>
                  <a:pt x="1511" y="545"/>
                </a:lnTo>
                <a:lnTo>
                  <a:pt x="1515" y="545"/>
                </a:lnTo>
                <a:lnTo>
                  <a:pt x="1517" y="547"/>
                </a:lnTo>
                <a:lnTo>
                  <a:pt x="1517" y="547"/>
                </a:lnTo>
                <a:lnTo>
                  <a:pt x="1521" y="547"/>
                </a:lnTo>
                <a:lnTo>
                  <a:pt x="1523" y="547"/>
                </a:lnTo>
                <a:lnTo>
                  <a:pt x="1525" y="547"/>
                </a:lnTo>
                <a:lnTo>
                  <a:pt x="1525" y="545"/>
                </a:lnTo>
                <a:lnTo>
                  <a:pt x="1525" y="543"/>
                </a:lnTo>
                <a:lnTo>
                  <a:pt x="1523" y="541"/>
                </a:lnTo>
                <a:lnTo>
                  <a:pt x="1523" y="541"/>
                </a:lnTo>
                <a:lnTo>
                  <a:pt x="1523" y="539"/>
                </a:lnTo>
                <a:lnTo>
                  <a:pt x="1523" y="539"/>
                </a:lnTo>
                <a:lnTo>
                  <a:pt x="1525" y="539"/>
                </a:lnTo>
                <a:lnTo>
                  <a:pt x="1525" y="539"/>
                </a:lnTo>
                <a:lnTo>
                  <a:pt x="1525" y="539"/>
                </a:lnTo>
                <a:lnTo>
                  <a:pt x="1527" y="539"/>
                </a:lnTo>
                <a:lnTo>
                  <a:pt x="1527" y="541"/>
                </a:lnTo>
                <a:lnTo>
                  <a:pt x="1527" y="541"/>
                </a:lnTo>
                <a:lnTo>
                  <a:pt x="1527" y="543"/>
                </a:lnTo>
                <a:lnTo>
                  <a:pt x="1530" y="543"/>
                </a:lnTo>
                <a:lnTo>
                  <a:pt x="1530" y="543"/>
                </a:lnTo>
                <a:lnTo>
                  <a:pt x="1532" y="543"/>
                </a:lnTo>
                <a:lnTo>
                  <a:pt x="1534" y="543"/>
                </a:lnTo>
                <a:lnTo>
                  <a:pt x="1534" y="547"/>
                </a:lnTo>
                <a:lnTo>
                  <a:pt x="1534" y="547"/>
                </a:lnTo>
                <a:lnTo>
                  <a:pt x="1534" y="549"/>
                </a:lnTo>
                <a:lnTo>
                  <a:pt x="1536" y="549"/>
                </a:lnTo>
                <a:lnTo>
                  <a:pt x="1536" y="547"/>
                </a:lnTo>
                <a:lnTo>
                  <a:pt x="1536" y="547"/>
                </a:lnTo>
                <a:lnTo>
                  <a:pt x="1538" y="545"/>
                </a:lnTo>
                <a:lnTo>
                  <a:pt x="1538" y="545"/>
                </a:lnTo>
                <a:lnTo>
                  <a:pt x="1538" y="545"/>
                </a:lnTo>
                <a:lnTo>
                  <a:pt x="1540" y="545"/>
                </a:lnTo>
                <a:lnTo>
                  <a:pt x="1540" y="545"/>
                </a:lnTo>
                <a:lnTo>
                  <a:pt x="1544" y="545"/>
                </a:lnTo>
                <a:lnTo>
                  <a:pt x="1546" y="545"/>
                </a:lnTo>
                <a:lnTo>
                  <a:pt x="1546" y="545"/>
                </a:lnTo>
                <a:lnTo>
                  <a:pt x="1544" y="549"/>
                </a:lnTo>
                <a:lnTo>
                  <a:pt x="1544" y="549"/>
                </a:lnTo>
                <a:lnTo>
                  <a:pt x="1544" y="549"/>
                </a:lnTo>
                <a:lnTo>
                  <a:pt x="1546" y="552"/>
                </a:lnTo>
                <a:lnTo>
                  <a:pt x="1548" y="552"/>
                </a:lnTo>
                <a:lnTo>
                  <a:pt x="1551" y="556"/>
                </a:lnTo>
                <a:lnTo>
                  <a:pt x="1555" y="558"/>
                </a:lnTo>
                <a:lnTo>
                  <a:pt x="1555" y="558"/>
                </a:lnTo>
                <a:lnTo>
                  <a:pt x="1555" y="558"/>
                </a:lnTo>
                <a:lnTo>
                  <a:pt x="1557" y="560"/>
                </a:lnTo>
                <a:lnTo>
                  <a:pt x="1557" y="562"/>
                </a:lnTo>
                <a:lnTo>
                  <a:pt x="1559" y="562"/>
                </a:lnTo>
                <a:lnTo>
                  <a:pt x="1561" y="560"/>
                </a:lnTo>
                <a:lnTo>
                  <a:pt x="1563" y="560"/>
                </a:lnTo>
                <a:lnTo>
                  <a:pt x="1563" y="560"/>
                </a:lnTo>
                <a:lnTo>
                  <a:pt x="1563" y="562"/>
                </a:lnTo>
                <a:lnTo>
                  <a:pt x="1561" y="562"/>
                </a:lnTo>
                <a:lnTo>
                  <a:pt x="1561" y="564"/>
                </a:lnTo>
                <a:lnTo>
                  <a:pt x="1561" y="564"/>
                </a:lnTo>
                <a:lnTo>
                  <a:pt x="1561" y="564"/>
                </a:lnTo>
                <a:lnTo>
                  <a:pt x="1567" y="564"/>
                </a:lnTo>
                <a:lnTo>
                  <a:pt x="1569" y="564"/>
                </a:lnTo>
                <a:lnTo>
                  <a:pt x="1569" y="566"/>
                </a:lnTo>
                <a:lnTo>
                  <a:pt x="1571" y="566"/>
                </a:lnTo>
                <a:lnTo>
                  <a:pt x="1571" y="568"/>
                </a:lnTo>
                <a:lnTo>
                  <a:pt x="1571" y="568"/>
                </a:lnTo>
                <a:lnTo>
                  <a:pt x="1574" y="568"/>
                </a:lnTo>
                <a:lnTo>
                  <a:pt x="1574" y="568"/>
                </a:lnTo>
                <a:lnTo>
                  <a:pt x="1571" y="568"/>
                </a:lnTo>
                <a:lnTo>
                  <a:pt x="1569" y="570"/>
                </a:lnTo>
                <a:lnTo>
                  <a:pt x="1569" y="570"/>
                </a:lnTo>
                <a:lnTo>
                  <a:pt x="1567" y="570"/>
                </a:lnTo>
                <a:lnTo>
                  <a:pt x="1565" y="570"/>
                </a:lnTo>
                <a:lnTo>
                  <a:pt x="1565" y="572"/>
                </a:lnTo>
                <a:lnTo>
                  <a:pt x="1567" y="572"/>
                </a:lnTo>
                <a:lnTo>
                  <a:pt x="1569" y="577"/>
                </a:lnTo>
                <a:lnTo>
                  <a:pt x="1571" y="579"/>
                </a:lnTo>
                <a:lnTo>
                  <a:pt x="1574" y="579"/>
                </a:lnTo>
                <a:lnTo>
                  <a:pt x="1576" y="581"/>
                </a:lnTo>
                <a:lnTo>
                  <a:pt x="1580" y="579"/>
                </a:lnTo>
                <a:lnTo>
                  <a:pt x="1580" y="579"/>
                </a:lnTo>
                <a:lnTo>
                  <a:pt x="1578" y="581"/>
                </a:lnTo>
                <a:lnTo>
                  <a:pt x="1578" y="581"/>
                </a:lnTo>
                <a:lnTo>
                  <a:pt x="1580" y="581"/>
                </a:lnTo>
                <a:lnTo>
                  <a:pt x="1582" y="583"/>
                </a:lnTo>
                <a:lnTo>
                  <a:pt x="1586" y="583"/>
                </a:lnTo>
                <a:lnTo>
                  <a:pt x="1588" y="585"/>
                </a:lnTo>
                <a:lnTo>
                  <a:pt x="1590" y="587"/>
                </a:lnTo>
                <a:lnTo>
                  <a:pt x="1592" y="587"/>
                </a:lnTo>
                <a:lnTo>
                  <a:pt x="1595" y="585"/>
                </a:lnTo>
                <a:lnTo>
                  <a:pt x="1597" y="585"/>
                </a:lnTo>
                <a:lnTo>
                  <a:pt x="1599" y="587"/>
                </a:lnTo>
                <a:lnTo>
                  <a:pt x="1601" y="587"/>
                </a:lnTo>
                <a:lnTo>
                  <a:pt x="1603" y="591"/>
                </a:lnTo>
                <a:lnTo>
                  <a:pt x="1607" y="593"/>
                </a:lnTo>
                <a:lnTo>
                  <a:pt x="1607" y="593"/>
                </a:lnTo>
                <a:lnTo>
                  <a:pt x="1611" y="596"/>
                </a:lnTo>
                <a:lnTo>
                  <a:pt x="1613" y="598"/>
                </a:lnTo>
                <a:lnTo>
                  <a:pt x="1615" y="598"/>
                </a:lnTo>
                <a:lnTo>
                  <a:pt x="1618" y="598"/>
                </a:lnTo>
                <a:lnTo>
                  <a:pt x="1630" y="600"/>
                </a:lnTo>
                <a:lnTo>
                  <a:pt x="1632" y="600"/>
                </a:lnTo>
                <a:lnTo>
                  <a:pt x="1632" y="602"/>
                </a:lnTo>
                <a:lnTo>
                  <a:pt x="1634" y="602"/>
                </a:lnTo>
                <a:lnTo>
                  <a:pt x="1641" y="604"/>
                </a:lnTo>
                <a:lnTo>
                  <a:pt x="1643" y="604"/>
                </a:lnTo>
                <a:lnTo>
                  <a:pt x="1645" y="606"/>
                </a:lnTo>
                <a:lnTo>
                  <a:pt x="1647" y="606"/>
                </a:lnTo>
                <a:lnTo>
                  <a:pt x="1647" y="606"/>
                </a:lnTo>
                <a:lnTo>
                  <a:pt x="1649" y="606"/>
                </a:lnTo>
                <a:lnTo>
                  <a:pt x="1651" y="606"/>
                </a:lnTo>
                <a:lnTo>
                  <a:pt x="1651" y="604"/>
                </a:lnTo>
                <a:lnTo>
                  <a:pt x="1649" y="602"/>
                </a:lnTo>
                <a:lnTo>
                  <a:pt x="1649" y="602"/>
                </a:lnTo>
                <a:lnTo>
                  <a:pt x="1651" y="600"/>
                </a:lnTo>
                <a:lnTo>
                  <a:pt x="1651" y="600"/>
                </a:lnTo>
                <a:lnTo>
                  <a:pt x="1651" y="598"/>
                </a:lnTo>
                <a:lnTo>
                  <a:pt x="1651" y="598"/>
                </a:lnTo>
                <a:lnTo>
                  <a:pt x="1651" y="598"/>
                </a:lnTo>
                <a:lnTo>
                  <a:pt x="1647" y="596"/>
                </a:lnTo>
                <a:lnTo>
                  <a:pt x="1647" y="596"/>
                </a:lnTo>
                <a:lnTo>
                  <a:pt x="1645" y="593"/>
                </a:lnTo>
                <a:lnTo>
                  <a:pt x="1645" y="591"/>
                </a:lnTo>
                <a:lnTo>
                  <a:pt x="1643" y="589"/>
                </a:lnTo>
                <a:lnTo>
                  <a:pt x="1641" y="589"/>
                </a:lnTo>
                <a:lnTo>
                  <a:pt x="1639" y="587"/>
                </a:lnTo>
                <a:lnTo>
                  <a:pt x="1636" y="587"/>
                </a:lnTo>
                <a:lnTo>
                  <a:pt x="1634" y="585"/>
                </a:lnTo>
                <a:lnTo>
                  <a:pt x="1632" y="585"/>
                </a:lnTo>
                <a:lnTo>
                  <a:pt x="1632" y="583"/>
                </a:lnTo>
                <a:lnTo>
                  <a:pt x="1630" y="583"/>
                </a:lnTo>
                <a:lnTo>
                  <a:pt x="1626" y="581"/>
                </a:lnTo>
                <a:lnTo>
                  <a:pt x="1626" y="581"/>
                </a:lnTo>
                <a:lnTo>
                  <a:pt x="1628" y="579"/>
                </a:lnTo>
                <a:lnTo>
                  <a:pt x="1628" y="579"/>
                </a:lnTo>
                <a:lnTo>
                  <a:pt x="1626" y="579"/>
                </a:lnTo>
                <a:lnTo>
                  <a:pt x="1624" y="579"/>
                </a:lnTo>
                <a:lnTo>
                  <a:pt x="1620" y="577"/>
                </a:lnTo>
                <a:lnTo>
                  <a:pt x="1620" y="577"/>
                </a:lnTo>
                <a:lnTo>
                  <a:pt x="1618" y="572"/>
                </a:lnTo>
                <a:lnTo>
                  <a:pt x="1615" y="570"/>
                </a:lnTo>
                <a:lnTo>
                  <a:pt x="1613" y="568"/>
                </a:lnTo>
                <a:lnTo>
                  <a:pt x="1611" y="568"/>
                </a:lnTo>
                <a:lnTo>
                  <a:pt x="1609" y="564"/>
                </a:lnTo>
                <a:lnTo>
                  <a:pt x="1609" y="564"/>
                </a:lnTo>
                <a:lnTo>
                  <a:pt x="1613" y="564"/>
                </a:lnTo>
                <a:lnTo>
                  <a:pt x="1615" y="564"/>
                </a:lnTo>
                <a:lnTo>
                  <a:pt x="1620" y="566"/>
                </a:lnTo>
                <a:lnTo>
                  <a:pt x="1626" y="570"/>
                </a:lnTo>
                <a:lnTo>
                  <a:pt x="1626" y="570"/>
                </a:lnTo>
                <a:lnTo>
                  <a:pt x="1626" y="570"/>
                </a:lnTo>
                <a:lnTo>
                  <a:pt x="1626" y="570"/>
                </a:lnTo>
                <a:lnTo>
                  <a:pt x="1626" y="566"/>
                </a:lnTo>
                <a:lnTo>
                  <a:pt x="1624" y="564"/>
                </a:lnTo>
                <a:lnTo>
                  <a:pt x="1624" y="564"/>
                </a:lnTo>
                <a:lnTo>
                  <a:pt x="1626" y="566"/>
                </a:lnTo>
                <a:lnTo>
                  <a:pt x="1630" y="570"/>
                </a:lnTo>
                <a:lnTo>
                  <a:pt x="1632" y="572"/>
                </a:lnTo>
                <a:lnTo>
                  <a:pt x="1634" y="575"/>
                </a:lnTo>
                <a:lnTo>
                  <a:pt x="1636" y="575"/>
                </a:lnTo>
                <a:lnTo>
                  <a:pt x="1636" y="575"/>
                </a:lnTo>
                <a:lnTo>
                  <a:pt x="1636" y="575"/>
                </a:lnTo>
                <a:lnTo>
                  <a:pt x="1639" y="577"/>
                </a:lnTo>
                <a:lnTo>
                  <a:pt x="1639" y="577"/>
                </a:lnTo>
                <a:lnTo>
                  <a:pt x="1641" y="577"/>
                </a:lnTo>
                <a:lnTo>
                  <a:pt x="1641" y="579"/>
                </a:lnTo>
                <a:lnTo>
                  <a:pt x="1641" y="579"/>
                </a:lnTo>
                <a:lnTo>
                  <a:pt x="1641" y="579"/>
                </a:lnTo>
                <a:lnTo>
                  <a:pt x="1643" y="579"/>
                </a:lnTo>
                <a:lnTo>
                  <a:pt x="1643" y="579"/>
                </a:lnTo>
                <a:lnTo>
                  <a:pt x="1643" y="575"/>
                </a:lnTo>
                <a:lnTo>
                  <a:pt x="1643" y="575"/>
                </a:lnTo>
                <a:lnTo>
                  <a:pt x="1643" y="577"/>
                </a:lnTo>
                <a:lnTo>
                  <a:pt x="1645" y="579"/>
                </a:lnTo>
                <a:lnTo>
                  <a:pt x="1645" y="581"/>
                </a:lnTo>
                <a:lnTo>
                  <a:pt x="1647" y="581"/>
                </a:lnTo>
                <a:lnTo>
                  <a:pt x="1649" y="581"/>
                </a:lnTo>
                <a:lnTo>
                  <a:pt x="1649" y="581"/>
                </a:lnTo>
                <a:lnTo>
                  <a:pt x="1649" y="579"/>
                </a:lnTo>
                <a:lnTo>
                  <a:pt x="1647" y="579"/>
                </a:lnTo>
                <a:lnTo>
                  <a:pt x="1649" y="579"/>
                </a:lnTo>
                <a:lnTo>
                  <a:pt x="1651" y="581"/>
                </a:lnTo>
                <a:lnTo>
                  <a:pt x="1653" y="581"/>
                </a:lnTo>
                <a:lnTo>
                  <a:pt x="1653" y="583"/>
                </a:lnTo>
                <a:lnTo>
                  <a:pt x="1653" y="583"/>
                </a:lnTo>
                <a:lnTo>
                  <a:pt x="1655" y="583"/>
                </a:lnTo>
                <a:lnTo>
                  <a:pt x="1655" y="583"/>
                </a:lnTo>
                <a:lnTo>
                  <a:pt x="1655" y="583"/>
                </a:lnTo>
                <a:lnTo>
                  <a:pt x="1657" y="583"/>
                </a:lnTo>
                <a:lnTo>
                  <a:pt x="1659" y="585"/>
                </a:lnTo>
                <a:lnTo>
                  <a:pt x="1662" y="587"/>
                </a:lnTo>
                <a:lnTo>
                  <a:pt x="1664" y="589"/>
                </a:lnTo>
                <a:lnTo>
                  <a:pt x="1664" y="589"/>
                </a:lnTo>
                <a:lnTo>
                  <a:pt x="1666" y="589"/>
                </a:lnTo>
                <a:lnTo>
                  <a:pt x="1666" y="587"/>
                </a:lnTo>
                <a:lnTo>
                  <a:pt x="1664" y="583"/>
                </a:lnTo>
                <a:lnTo>
                  <a:pt x="1664" y="583"/>
                </a:lnTo>
                <a:lnTo>
                  <a:pt x="1668" y="583"/>
                </a:lnTo>
                <a:lnTo>
                  <a:pt x="1668" y="583"/>
                </a:lnTo>
                <a:lnTo>
                  <a:pt x="1670" y="583"/>
                </a:lnTo>
                <a:lnTo>
                  <a:pt x="1670" y="583"/>
                </a:lnTo>
                <a:lnTo>
                  <a:pt x="1670" y="583"/>
                </a:lnTo>
                <a:lnTo>
                  <a:pt x="1670" y="583"/>
                </a:lnTo>
                <a:lnTo>
                  <a:pt x="1670" y="581"/>
                </a:lnTo>
                <a:lnTo>
                  <a:pt x="1668" y="579"/>
                </a:lnTo>
                <a:lnTo>
                  <a:pt x="1668" y="579"/>
                </a:lnTo>
                <a:lnTo>
                  <a:pt x="1666" y="575"/>
                </a:lnTo>
                <a:lnTo>
                  <a:pt x="1666" y="575"/>
                </a:lnTo>
                <a:lnTo>
                  <a:pt x="1666" y="575"/>
                </a:lnTo>
                <a:lnTo>
                  <a:pt x="1666" y="575"/>
                </a:lnTo>
                <a:lnTo>
                  <a:pt x="1666" y="572"/>
                </a:lnTo>
                <a:lnTo>
                  <a:pt x="1666" y="570"/>
                </a:lnTo>
                <a:lnTo>
                  <a:pt x="1666" y="566"/>
                </a:lnTo>
                <a:lnTo>
                  <a:pt x="1664" y="566"/>
                </a:lnTo>
                <a:lnTo>
                  <a:pt x="1664" y="564"/>
                </a:lnTo>
                <a:lnTo>
                  <a:pt x="1664" y="564"/>
                </a:lnTo>
                <a:lnTo>
                  <a:pt x="1666" y="566"/>
                </a:lnTo>
                <a:lnTo>
                  <a:pt x="1668" y="568"/>
                </a:lnTo>
                <a:lnTo>
                  <a:pt x="1668" y="568"/>
                </a:lnTo>
                <a:lnTo>
                  <a:pt x="1670" y="575"/>
                </a:lnTo>
                <a:lnTo>
                  <a:pt x="1670" y="575"/>
                </a:lnTo>
                <a:lnTo>
                  <a:pt x="1672" y="575"/>
                </a:lnTo>
                <a:lnTo>
                  <a:pt x="1672" y="575"/>
                </a:lnTo>
                <a:lnTo>
                  <a:pt x="1674" y="572"/>
                </a:lnTo>
                <a:lnTo>
                  <a:pt x="1674" y="570"/>
                </a:lnTo>
                <a:lnTo>
                  <a:pt x="1672" y="568"/>
                </a:lnTo>
                <a:lnTo>
                  <a:pt x="1672" y="566"/>
                </a:lnTo>
                <a:lnTo>
                  <a:pt x="1674" y="566"/>
                </a:lnTo>
                <a:lnTo>
                  <a:pt x="1674" y="564"/>
                </a:lnTo>
                <a:lnTo>
                  <a:pt x="1674" y="562"/>
                </a:lnTo>
                <a:lnTo>
                  <a:pt x="1672" y="560"/>
                </a:lnTo>
                <a:lnTo>
                  <a:pt x="1672" y="560"/>
                </a:lnTo>
                <a:lnTo>
                  <a:pt x="1670" y="560"/>
                </a:lnTo>
                <a:lnTo>
                  <a:pt x="1670" y="560"/>
                </a:lnTo>
                <a:lnTo>
                  <a:pt x="1670" y="560"/>
                </a:lnTo>
                <a:lnTo>
                  <a:pt x="1670" y="558"/>
                </a:lnTo>
                <a:lnTo>
                  <a:pt x="1670" y="558"/>
                </a:lnTo>
                <a:lnTo>
                  <a:pt x="1670" y="558"/>
                </a:lnTo>
                <a:lnTo>
                  <a:pt x="1668" y="558"/>
                </a:lnTo>
                <a:lnTo>
                  <a:pt x="1666" y="558"/>
                </a:lnTo>
                <a:lnTo>
                  <a:pt x="1664" y="558"/>
                </a:lnTo>
                <a:lnTo>
                  <a:pt x="1664" y="558"/>
                </a:lnTo>
                <a:lnTo>
                  <a:pt x="1664" y="556"/>
                </a:lnTo>
                <a:lnTo>
                  <a:pt x="1664" y="556"/>
                </a:lnTo>
                <a:lnTo>
                  <a:pt x="1664" y="556"/>
                </a:lnTo>
                <a:lnTo>
                  <a:pt x="1662" y="554"/>
                </a:lnTo>
                <a:lnTo>
                  <a:pt x="1662" y="554"/>
                </a:lnTo>
                <a:lnTo>
                  <a:pt x="1657" y="552"/>
                </a:lnTo>
                <a:lnTo>
                  <a:pt x="1657" y="552"/>
                </a:lnTo>
                <a:lnTo>
                  <a:pt x="1659" y="552"/>
                </a:lnTo>
                <a:lnTo>
                  <a:pt x="1662" y="552"/>
                </a:lnTo>
                <a:lnTo>
                  <a:pt x="1664" y="552"/>
                </a:lnTo>
                <a:lnTo>
                  <a:pt x="1666" y="547"/>
                </a:lnTo>
                <a:lnTo>
                  <a:pt x="1664" y="547"/>
                </a:lnTo>
                <a:lnTo>
                  <a:pt x="1664" y="547"/>
                </a:lnTo>
                <a:lnTo>
                  <a:pt x="1659" y="547"/>
                </a:lnTo>
                <a:lnTo>
                  <a:pt x="1657" y="547"/>
                </a:lnTo>
                <a:lnTo>
                  <a:pt x="1659" y="545"/>
                </a:lnTo>
                <a:lnTo>
                  <a:pt x="1662" y="545"/>
                </a:lnTo>
                <a:lnTo>
                  <a:pt x="1662" y="543"/>
                </a:lnTo>
                <a:lnTo>
                  <a:pt x="1659" y="541"/>
                </a:lnTo>
                <a:lnTo>
                  <a:pt x="1659" y="541"/>
                </a:lnTo>
                <a:lnTo>
                  <a:pt x="1657" y="541"/>
                </a:lnTo>
                <a:lnTo>
                  <a:pt x="1657" y="541"/>
                </a:lnTo>
                <a:lnTo>
                  <a:pt x="1655" y="539"/>
                </a:lnTo>
                <a:lnTo>
                  <a:pt x="1653" y="537"/>
                </a:lnTo>
                <a:lnTo>
                  <a:pt x="1651" y="539"/>
                </a:lnTo>
                <a:lnTo>
                  <a:pt x="1649" y="539"/>
                </a:lnTo>
                <a:lnTo>
                  <a:pt x="1649" y="541"/>
                </a:lnTo>
                <a:lnTo>
                  <a:pt x="1649" y="541"/>
                </a:lnTo>
                <a:lnTo>
                  <a:pt x="1647" y="541"/>
                </a:lnTo>
                <a:lnTo>
                  <a:pt x="1647" y="541"/>
                </a:lnTo>
                <a:lnTo>
                  <a:pt x="1649" y="539"/>
                </a:lnTo>
                <a:lnTo>
                  <a:pt x="1649" y="539"/>
                </a:lnTo>
                <a:lnTo>
                  <a:pt x="1647" y="537"/>
                </a:lnTo>
                <a:lnTo>
                  <a:pt x="1645" y="535"/>
                </a:lnTo>
                <a:lnTo>
                  <a:pt x="1643" y="535"/>
                </a:lnTo>
                <a:lnTo>
                  <a:pt x="1643" y="535"/>
                </a:lnTo>
                <a:lnTo>
                  <a:pt x="1643" y="539"/>
                </a:lnTo>
                <a:lnTo>
                  <a:pt x="1641" y="539"/>
                </a:lnTo>
                <a:lnTo>
                  <a:pt x="1641" y="539"/>
                </a:lnTo>
                <a:lnTo>
                  <a:pt x="1641" y="535"/>
                </a:lnTo>
                <a:lnTo>
                  <a:pt x="1639" y="533"/>
                </a:lnTo>
                <a:lnTo>
                  <a:pt x="1639" y="533"/>
                </a:lnTo>
                <a:lnTo>
                  <a:pt x="1639" y="533"/>
                </a:lnTo>
                <a:lnTo>
                  <a:pt x="1639" y="533"/>
                </a:lnTo>
                <a:lnTo>
                  <a:pt x="1639" y="533"/>
                </a:lnTo>
                <a:lnTo>
                  <a:pt x="1636" y="533"/>
                </a:lnTo>
                <a:lnTo>
                  <a:pt x="1636" y="533"/>
                </a:lnTo>
                <a:lnTo>
                  <a:pt x="1636" y="531"/>
                </a:lnTo>
                <a:lnTo>
                  <a:pt x="1636" y="528"/>
                </a:lnTo>
                <a:lnTo>
                  <a:pt x="1634" y="528"/>
                </a:lnTo>
                <a:lnTo>
                  <a:pt x="1632" y="526"/>
                </a:lnTo>
                <a:lnTo>
                  <a:pt x="1632" y="526"/>
                </a:lnTo>
                <a:lnTo>
                  <a:pt x="1632" y="526"/>
                </a:lnTo>
                <a:lnTo>
                  <a:pt x="1634" y="524"/>
                </a:lnTo>
                <a:lnTo>
                  <a:pt x="1634" y="524"/>
                </a:lnTo>
                <a:lnTo>
                  <a:pt x="1632" y="524"/>
                </a:lnTo>
                <a:lnTo>
                  <a:pt x="1632" y="522"/>
                </a:lnTo>
                <a:lnTo>
                  <a:pt x="1632" y="522"/>
                </a:lnTo>
                <a:lnTo>
                  <a:pt x="1632" y="522"/>
                </a:lnTo>
                <a:lnTo>
                  <a:pt x="1630" y="520"/>
                </a:lnTo>
                <a:lnTo>
                  <a:pt x="1628" y="520"/>
                </a:lnTo>
                <a:lnTo>
                  <a:pt x="1628" y="520"/>
                </a:lnTo>
                <a:lnTo>
                  <a:pt x="1626" y="520"/>
                </a:lnTo>
                <a:lnTo>
                  <a:pt x="1624" y="522"/>
                </a:lnTo>
                <a:lnTo>
                  <a:pt x="1624" y="522"/>
                </a:lnTo>
                <a:lnTo>
                  <a:pt x="1624" y="522"/>
                </a:lnTo>
                <a:lnTo>
                  <a:pt x="1624" y="520"/>
                </a:lnTo>
                <a:lnTo>
                  <a:pt x="1624" y="516"/>
                </a:lnTo>
                <a:lnTo>
                  <a:pt x="1624" y="516"/>
                </a:lnTo>
                <a:lnTo>
                  <a:pt x="1624" y="516"/>
                </a:lnTo>
                <a:lnTo>
                  <a:pt x="1622" y="516"/>
                </a:lnTo>
                <a:lnTo>
                  <a:pt x="1620" y="514"/>
                </a:lnTo>
                <a:lnTo>
                  <a:pt x="1620" y="514"/>
                </a:lnTo>
                <a:lnTo>
                  <a:pt x="1620" y="512"/>
                </a:lnTo>
                <a:lnTo>
                  <a:pt x="1620" y="510"/>
                </a:lnTo>
                <a:lnTo>
                  <a:pt x="1620" y="510"/>
                </a:lnTo>
                <a:lnTo>
                  <a:pt x="1615" y="508"/>
                </a:lnTo>
                <a:lnTo>
                  <a:pt x="1613" y="508"/>
                </a:lnTo>
                <a:lnTo>
                  <a:pt x="1611" y="508"/>
                </a:lnTo>
                <a:lnTo>
                  <a:pt x="1611" y="508"/>
                </a:lnTo>
                <a:lnTo>
                  <a:pt x="1615" y="505"/>
                </a:lnTo>
                <a:lnTo>
                  <a:pt x="1615" y="505"/>
                </a:lnTo>
                <a:lnTo>
                  <a:pt x="1620" y="508"/>
                </a:lnTo>
                <a:lnTo>
                  <a:pt x="1624" y="512"/>
                </a:lnTo>
                <a:lnTo>
                  <a:pt x="1626" y="512"/>
                </a:lnTo>
                <a:lnTo>
                  <a:pt x="1628" y="514"/>
                </a:lnTo>
                <a:lnTo>
                  <a:pt x="1632" y="514"/>
                </a:lnTo>
                <a:lnTo>
                  <a:pt x="1632" y="514"/>
                </a:lnTo>
                <a:lnTo>
                  <a:pt x="1632" y="512"/>
                </a:lnTo>
                <a:lnTo>
                  <a:pt x="1634" y="512"/>
                </a:lnTo>
                <a:lnTo>
                  <a:pt x="1632" y="510"/>
                </a:lnTo>
                <a:lnTo>
                  <a:pt x="1630" y="508"/>
                </a:lnTo>
                <a:lnTo>
                  <a:pt x="1626" y="505"/>
                </a:lnTo>
                <a:lnTo>
                  <a:pt x="1626" y="503"/>
                </a:lnTo>
                <a:lnTo>
                  <a:pt x="1624" y="501"/>
                </a:lnTo>
                <a:lnTo>
                  <a:pt x="1624" y="499"/>
                </a:lnTo>
                <a:lnTo>
                  <a:pt x="1626" y="501"/>
                </a:lnTo>
                <a:lnTo>
                  <a:pt x="1628" y="501"/>
                </a:lnTo>
                <a:lnTo>
                  <a:pt x="1632" y="503"/>
                </a:lnTo>
                <a:lnTo>
                  <a:pt x="1632" y="503"/>
                </a:lnTo>
                <a:lnTo>
                  <a:pt x="1634" y="503"/>
                </a:lnTo>
                <a:lnTo>
                  <a:pt x="1634" y="503"/>
                </a:lnTo>
                <a:lnTo>
                  <a:pt x="1634" y="501"/>
                </a:lnTo>
                <a:lnTo>
                  <a:pt x="1632" y="499"/>
                </a:lnTo>
                <a:lnTo>
                  <a:pt x="1632" y="497"/>
                </a:lnTo>
                <a:lnTo>
                  <a:pt x="1634" y="499"/>
                </a:lnTo>
                <a:lnTo>
                  <a:pt x="1636" y="499"/>
                </a:lnTo>
                <a:lnTo>
                  <a:pt x="1639" y="499"/>
                </a:lnTo>
                <a:lnTo>
                  <a:pt x="1639" y="497"/>
                </a:lnTo>
                <a:lnTo>
                  <a:pt x="1636" y="497"/>
                </a:lnTo>
                <a:lnTo>
                  <a:pt x="1636" y="497"/>
                </a:lnTo>
                <a:lnTo>
                  <a:pt x="1639" y="497"/>
                </a:lnTo>
                <a:lnTo>
                  <a:pt x="1641" y="499"/>
                </a:lnTo>
                <a:lnTo>
                  <a:pt x="1641" y="499"/>
                </a:lnTo>
                <a:lnTo>
                  <a:pt x="1641" y="501"/>
                </a:lnTo>
                <a:lnTo>
                  <a:pt x="1645" y="505"/>
                </a:lnTo>
                <a:lnTo>
                  <a:pt x="1645" y="505"/>
                </a:lnTo>
                <a:lnTo>
                  <a:pt x="1647" y="505"/>
                </a:lnTo>
                <a:lnTo>
                  <a:pt x="1649" y="508"/>
                </a:lnTo>
                <a:lnTo>
                  <a:pt x="1651" y="508"/>
                </a:lnTo>
                <a:lnTo>
                  <a:pt x="1653" y="508"/>
                </a:lnTo>
                <a:lnTo>
                  <a:pt x="1653" y="508"/>
                </a:lnTo>
                <a:lnTo>
                  <a:pt x="1655" y="508"/>
                </a:lnTo>
                <a:lnTo>
                  <a:pt x="1655" y="508"/>
                </a:lnTo>
                <a:lnTo>
                  <a:pt x="1657" y="508"/>
                </a:lnTo>
                <a:lnTo>
                  <a:pt x="1653" y="510"/>
                </a:lnTo>
                <a:lnTo>
                  <a:pt x="1653" y="512"/>
                </a:lnTo>
                <a:lnTo>
                  <a:pt x="1653" y="512"/>
                </a:lnTo>
                <a:lnTo>
                  <a:pt x="1657" y="512"/>
                </a:lnTo>
                <a:lnTo>
                  <a:pt x="1659" y="512"/>
                </a:lnTo>
                <a:lnTo>
                  <a:pt x="1662" y="512"/>
                </a:lnTo>
                <a:lnTo>
                  <a:pt x="1666" y="510"/>
                </a:lnTo>
                <a:lnTo>
                  <a:pt x="1668" y="508"/>
                </a:lnTo>
                <a:lnTo>
                  <a:pt x="1670" y="505"/>
                </a:lnTo>
                <a:lnTo>
                  <a:pt x="1672" y="505"/>
                </a:lnTo>
                <a:lnTo>
                  <a:pt x="1674" y="503"/>
                </a:lnTo>
                <a:lnTo>
                  <a:pt x="1674" y="503"/>
                </a:lnTo>
                <a:lnTo>
                  <a:pt x="1672" y="505"/>
                </a:lnTo>
                <a:lnTo>
                  <a:pt x="1670" y="508"/>
                </a:lnTo>
                <a:lnTo>
                  <a:pt x="1670" y="510"/>
                </a:lnTo>
                <a:lnTo>
                  <a:pt x="1668" y="512"/>
                </a:lnTo>
                <a:lnTo>
                  <a:pt x="1666" y="512"/>
                </a:lnTo>
                <a:lnTo>
                  <a:pt x="1664" y="514"/>
                </a:lnTo>
                <a:lnTo>
                  <a:pt x="1662" y="514"/>
                </a:lnTo>
                <a:lnTo>
                  <a:pt x="1662" y="516"/>
                </a:lnTo>
                <a:lnTo>
                  <a:pt x="1659" y="518"/>
                </a:lnTo>
                <a:lnTo>
                  <a:pt x="1662" y="518"/>
                </a:lnTo>
                <a:lnTo>
                  <a:pt x="1662" y="518"/>
                </a:lnTo>
                <a:lnTo>
                  <a:pt x="1662" y="520"/>
                </a:lnTo>
                <a:lnTo>
                  <a:pt x="1664" y="522"/>
                </a:lnTo>
                <a:lnTo>
                  <a:pt x="1664" y="522"/>
                </a:lnTo>
                <a:lnTo>
                  <a:pt x="1664" y="524"/>
                </a:lnTo>
                <a:lnTo>
                  <a:pt x="1666" y="526"/>
                </a:lnTo>
                <a:lnTo>
                  <a:pt x="1668" y="528"/>
                </a:lnTo>
                <a:lnTo>
                  <a:pt x="1670" y="531"/>
                </a:lnTo>
                <a:lnTo>
                  <a:pt x="1670" y="531"/>
                </a:lnTo>
                <a:lnTo>
                  <a:pt x="1672" y="533"/>
                </a:lnTo>
                <a:lnTo>
                  <a:pt x="1674" y="528"/>
                </a:lnTo>
                <a:lnTo>
                  <a:pt x="1676" y="526"/>
                </a:lnTo>
                <a:lnTo>
                  <a:pt x="1676" y="526"/>
                </a:lnTo>
                <a:lnTo>
                  <a:pt x="1676" y="526"/>
                </a:lnTo>
                <a:lnTo>
                  <a:pt x="1676" y="528"/>
                </a:lnTo>
                <a:lnTo>
                  <a:pt x="1676" y="531"/>
                </a:lnTo>
                <a:lnTo>
                  <a:pt x="1676" y="533"/>
                </a:lnTo>
                <a:lnTo>
                  <a:pt x="1678" y="533"/>
                </a:lnTo>
                <a:lnTo>
                  <a:pt x="1680" y="533"/>
                </a:lnTo>
                <a:lnTo>
                  <a:pt x="1680" y="533"/>
                </a:lnTo>
                <a:lnTo>
                  <a:pt x="1683" y="533"/>
                </a:lnTo>
                <a:lnTo>
                  <a:pt x="1683" y="533"/>
                </a:lnTo>
                <a:lnTo>
                  <a:pt x="1683" y="535"/>
                </a:lnTo>
                <a:lnTo>
                  <a:pt x="1685" y="535"/>
                </a:lnTo>
                <a:lnTo>
                  <a:pt x="1687" y="537"/>
                </a:lnTo>
                <a:lnTo>
                  <a:pt x="1689" y="535"/>
                </a:lnTo>
                <a:lnTo>
                  <a:pt x="1689" y="533"/>
                </a:lnTo>
                <a:lnTo>
                  <a:pt x="1689" y="531"/>
                </a:lnTo>
                <a:lnTo>
                  <a:pt x="1689" y="522"/>
                </a:lnTo>
                <a:lnTo>
                  <a:pt x="1691" y="520"/>
                </a:lnTo>
                <a:lnTo>
                  <a:pt x="1687" y="520"/>
                </a:lnTo>
                <a:lnTo>
                  <a:pt x="1685" y="520"/>
                </a:lnTo>
                <a:lnTo>
                  <a:pt x="1685" y="520"/>
                </a:lnTo>
                <a:lnTo>
                  <a:pt x="1689" y="518"/>
                </a:lnTo>
                <a:lnTo>
                  <a:pt x="1689" y="518"/>
                </a:lnTo>
                <a:lnTo>
                  <a:pt x="1689" y="516"/>
                </a:lnTo>
                <a:lnTo>
                  <a:pt x="1689" y="516"/>
                </a:lnTo>
                <a:lnTo>
                  <a:pt x="1691" y="518"/>
                </a:lnTo>
                <a:lnTo>
                  <a:pt x="1693" y="520"/>
                </a:lnTo>
                <a:lnTo>
                  <a:pt x="1695" y="520"/>
                </a:lnTo>
                <a:lnTo>
                  <a:pt x="1697" y="520"/>
                </a:lnTo>
                <a:lnTo>
                  <a:pt x="1699" y="520"/>
                </a:lnTo>
                <a:lnTo>
                  <a:pt x="1699" y="520"/>
                </a:lnTo>
                <a:lnTo>
                  <a:pt x="1701" y="518"/>
                </a:lnTo>
                <a:lnTo>
                  <a:pt x="1703" y="516"/>
                </a:lnTo>
                <a:lnTo>
                  <a:pt x="1703" y="516"/>
                </a:lnTo>
                <a:lnTo>
                  <a:pt x="1703" y="514"/>
                </a:lnTo>
                <a:lnTo>
                  <a:pt x="1703" y="514"/>
                </a:lnTo>
                <a:lnTo>
                  <a:pt x="1703" y="514"/>
                </a:lnTo>
                <a:lnTo>
                  <a:pt x="1701" y="512"/>
                </a:lnTo>
                <a:lnTo>
                  <a:pt x="1701" y="512"/>
                </a:lnTo>
                <a:lnTo>
                  <a:pt x="1701" y="512"/>
                </a:lnTo>
                <a:lnTo>
                  <a:pt x="1703" y="512"/>
                </a:lnTo>
                <a:lnTo>
                  <a:pt x="1706" y="512"/>
                </a:lnTo>
                <a:lnTo>
                  <a:pt x="1708" y="512"/>
                </a:lnTo>
                <a:lnTo>
                  <a:pt x="1710" y="512"/>
                </a:lnTo>
                <a:lnTo>
                  <a:pt x="1710" y="510"/>
                </a:lnTo>
                <a:lnTo>
                  <a:pt x="1706" y="508"/>
                </a:lnTo>
                <a:lnTo>
                  <a:pt x="1701" y="505"/>
                </a:lnTo>
                <a:lnTo>
                  <a:pt x="1701" y="505"/>
                </a:lnTo>
                <a:lnTo>
                  <a:pt x="1703" y="505"/>
                </a:lnTo>
                <a:lnTo>
                  <a:pt x="1703" y="503"/>
                </a:lnTo>
                <a:lnTo>
                  <a:pt x="1701" y="501"/>
                </a:lnTo>
                <a:lnTo>
                  <a:pt x="1701" y="501"/>
                </a:lnTo>
                <a:lnTo>
                  <a:pt x="1703" y="501"/>
                </a:lnTo>
                <a:lnTo>
                  <a:pt x="1706" y="501"/>
                </a:lnTo>
                <a:lnTo>
                  <a:pt x="1708" y="503"/>
                </a:lnTo>
                <a:lnTo>
                  <a:pt x="1710" y="503"/>
                </a:lnTo>
                <a:lnTo>
                  <a:pt x="1712" y="503"/>
                </a:lnTo>
                <a:lnTo>
                  <a:pt x="1716" y="503"/>
                </a:lnTo>
                <a:lnTo>
                  <a:pt x="1716" y="501"/>
                </a:lnTo>
                <a:lnTo>
                  <a:pt x="1714" y="499"/>
                </a:lnTo>
                <a:lnTo>
                  <a:pt x="1708" y="497"/>
                </a:lnTo>
                <a:lnTo>
                  <a:pt x="1708" y="497"/>
                </a:lnTo>
                <a:lnTo>
                  <a:pt x="1710" y="495"/>
                </a:lnTo>
                <a:lnTo>
                  <a:pt x="1712" y="495"/>
                </a:lnTo>
                <a:lnTo>
                  <a:pt x="1714" y="497"/>
                </a:lnTo>
                <a:lnTo>
                  <a:pt x="1716" y="499"/>
                </a:lnTo>
                <a:lnTo>
                  <a:pt x="1718" y="497"/>
                </a:lnTo>
                <a:lnTo>
                  <a:pt x="1720" y="497"/>
                </a:lnTo>
                <a:lnTo>
                  <a:pt x="1720" y="497"/>
                </a:lnTo>
                <a:lnTo>
                  <a:pt x="1718" y="495"/>
                </a:lnTo>
                <a:lnTo>
                  <a:pt x="1716" y="493"/>
                </a:lnTo>
                <a:lnTo>
                  <a:pt x="1712" y="489"/>
                </a:lnTo>
                <a:lnTo>
                  <a:pt x="1710" y="487"/>
                </a:lnTo>
                <a:lnTo>
                  <a:pt x="1708" y="487"/>
                </a:lnTo>
                <a:lnTo>
                  <a:pt x="1703" y="491"/>
                </a:lnTo>
                <a:lnTo>
                  <a:pt x="1701" y="489"/>
                </a:lnTo>
                <a:lnTo>
                  <a:pt x="1699" y="489"/>
                </a:lnTo>
                <a:lnTo>
                  <a:pt x="1699" y="489"/>
                </a:lnTo>
                <a:lnTo>
                  <a:pt x="1697" y="489"/>
                </a:lnTo>
                <a:lnTo>
                  <a:pt x="1695" y="489"/>
                </a:lnTo>
                <a:lnTo>
                  <a:pt x="1693" y="489"/>
                </a:lnTo>
                <a:lnTo>
                  <a:pt x="1689" y="491"/>
                </a:lnTo>
                <a:lnTo>
                  <a:pt x="1687" y="493"/>
                </a:lnTo>
                <a:lnTo>
                  <a:pt x="1685" y="493"/>
                </a:lnTo>
                <a:lnTo>
                  <a:pt x="1691" y="489"/>
                </a:lnTo>
                <a:lnTo>
                  <a:pt x="1691" y="487"/>
                </a:lnTo>
                <a:lnTo>
                  <a:pt x="1691" y="487"/>
                </a:lnTo>
                <a:lnTo>
                  <a:pt x="1693" y="484"/>
                </a:lnTo>
                <a:lnTo>
                  <a:pt x="1693" y="482"/>
                </a:lnTo>
                <a:lnTo>
                  <a:pt x="1695" y="482"/>
                </a:lnTo>
                <a:lnTo>
                  <a:pt x="1691" y="480"/>
                </a:lnTo>
                <a:lnTo>
                  <a:pt x="1687" y="478"/>
                </a:lnTo>
                <a:lnTo>
                  <a:pt x="1687" y="478"/>
                </a:lnTo>
                <a:lnTo>
                  <a:pt x="1685" y="480"/>
                </a:lnTo>
                <a:lnTo>
                  <a:pt x="1683" y="480"/>
                </a:lnTo>
                <a:lnTo>
                  <a:pt x="1683" y="480"/>
                </a:lnTo>
                <a:lnTo>
                  <a:pt x="1680" y="480"/>
                </a:lnTo>
                <a:lnTo>
                  <a:pt x="1678" y="482"/>
                </a:lnTo>
                <a:lnTo>
                  <a:pt x="1676" y="482"/>
                </a:lnTo>
                <a:lnTo>
                  <a:pt x="1674" y="480"/>
                </a:lnTo>
                <a:lnTo>
                  <a:pt x="1672" y="480"/>
                </a:lnTo>
                <a:lnTo>
                  <a:pt x="1670" y="478"/>
                </a:lnTo>
                <a:lnTo>
                  <a:pt x="1672" y="478"/>
                </a:lnTo>
                <a:lnTo>
                  <a:pt x="1674" y="480"/>
                </a:lnTo>
                <a:lnTo>
                  <a:pt x="1676" y="478"/>
                </a:lnTo>
                <a:lnTo>
                  <a:pt x="1680" y="478"/>
                </a:lnTo>
                <a:lnTo>
                  <a:pt x="1680" y="476"/>
                </a:lnTo>
                <a:lnTo>
                  <a:pt x="1683" y="474"/>
                </a:lnTo>
                <a:lnTo>
                  <a:pt x="1680" y="472"/>
                </a:lnTo>
                <a:lnTo>
                  <a:pt x="1678" y="472"/>
                </a:lnTo>
                <a:lnTo>
                  <a:pt x="1674" y="470"/>
                </a:lnTo>
                <a:lnTo>
                  <a:pt x="1672" y="468"/>
                </a:lnTo>
                <a:lnTo>
                  <a:pt x="1672" y="468"/>
                </a:lnTo>
                <a:lnTo>
                  <a:pt x="1668" y="468"/>
                </a:lnTo>
                <a:lnTo>
                  <a:pt x="1666" y="468"/>
                </a:lnTo>
                <a:lnTo>
                  <a:pt x="1666" y="468"/>
                </a:lnTo>
                <a:lnTo>
                  <a:pt x="1666" y="466"/>
                </a:lnTo>
                <a:lnTo>
                  <a:pt x="1666" y="466"/>
                </a:lnTo>
                <a:lnTo>
                  <a:pt x="1668" y="463"/>
                </a:lnTo>
                <a:lnTo>
                  <a:pt x="1668" y="463"/>
                </a:lnTo>
                <a:lnTo>
                  <a:pt x="1668" y="461"/>
                </a:lnTo>
                <a:lnTo>
                  <a:pt x="1666" y="461"/>
                </a:lnTo>
                <a:lnTo>
                  <a:pt x="1666" y="463"/>
                </a:lnTo>
                <a:lnTo>
                  <a:pt x="1662" y="466"/>
                </a:lnTo>
                <a:lnTo>
                  <a:pt x="1659" y="466"/>
                </a:lnTo>
                <a:lnTo>
                  <a:pt x="1659" y="468"/>
                </a:lnTo>
                <a:lnTo>
                  <a:pt x="1659" y="470"/>
                </a:lnTo>
                <a:lnTo>
                  <a:pt x="1659" y="472"/>
                </a:lnTo>
                <a:lnTo>
                  <a:pt x="1659" y="472"/>
                </a:lnTo>
                <a:lnTo>
                  <a:pt x="1657" y="470"/>
                </a:lnTo>
                <a:lnTo>
                  <a:pt x="1657" y="468"/>
                </a:lnTo>
                <a:lnTo>
                  <a:pt x="1659" y="466"/>
                </a:lnTo>
                <a:lnTo>
                  <a:pt x="1659" y="463"/>
                </a:lnTo>
                <a:lnTo>
                  <a:pt x="1657" y="463"/>
                </a:lnTo>
                <a:lnTo>
                  <a:pt x="1655" y="463"/>
                </a:lnTo>
                <a:lnTo>
                  <a:pt x="1655" y="463"/>
                </a:lnTo>
                <a:lnTo>
                  <a:pt x="1653" y="466"/>
                </a:lnTo>
                <a:lnTo>
                  <a:pt x="1651" y="463"/>
                </a:lnTo>
                <a:lnTo>
                  <a:pt x="1653" y="461"/>
                </a:lnTo>
                <a:lnTo>
                  <a:pt x="1653" y="461"/>
                </a:lnTo>
                <a:lnTo>
                  <a:pt x="1651" y="461"/>
                </a:lnTo>
                <a:lnTo>
                  <a:pt x="1649" y="463"/>
                </a:lnTo>
                <a:lnTo>
                  <a:pt x="1647" y="468"/>
                </a:lnTo>
                <a:lnTo>
                  <a:pt x="1647" y="468"/>
                </a:lnTo>
                <a:lnTo>
                  <a:pt x="1645" y="468"/>
                </a:lnTo>
                <a:lnTo>
                  <a:pt x="1645" y="468"/>
                </a:lnTo>
                <a:lnTo>
                  <a:pt x="1645" y="466"/>
                </a:lnTo>
                <a:lnTo>
                  <a:pt x="1645" y="466"/>
                </a:lnTo>
                <a:lnTo>
                  <a:pt x="1647" y="461"/>
                </a:lnTo>
                <a:lnTo>
                  <a:pt x="1647" y="459"/>
                </a:lnTo>
                <a:lnTo>
                  <a:pt x="1649" y="457"/>
                </a:lnTo>
                <a:lnTo>
                  <a:pt x="1645" y="457"/>
                </a:lnTo>
                <a:lnTo>
                  <a:pt x="1643" y="457"/>
                </a:lnTo>
                <a:lnTo>
                  <a:pt x="1643" y="461"/>
                </a:lnTo>
                <a:lnTo>
                  <a:pt x="1643" y="461"/>
                </a:lnTo>
                <a:lnTo>
                  <a:pt x="1641" y="463"/>
                </a:lnTo>
                <a:lnTo>
                  <a:pt x="1641" y="459"/>
                </a:lnTo>
                <a:lnTo>
                  <a:pt x="1641" y="459"/>
                </a:lnTo>
                <a:lnTo>
                  <a:pt x="1639" y="461"/>
                </a:lnTo>
                <a:lnTo>
                  <a:pt x="1639" y="461"/>
                </a:lnTo>
                <a:lnTo>
                  <a:pt x="1639" y="461"/>
                </a:lnTo>
                <a:lnTo>
                  <a:pt x="1639" y="459"/>
                </a:lnTo>
                <a:lnTo>
                  <a:pt x="1639" y="457"/>
                </a:lnTo>
                <a:lnTo>
                  <a:pt x="1639" y="457"/>
                </a:lnTo>
                <a:lnTo>
                  <a:pt x="1636" y="455"/>
                </a:lnTo>
                <a:lnTo>
                  <a:pt x="1636" y="453"/>
                </a:lnTo>
                <a:lnTo>
                  <a:pt x="1641" y="453"/>
                </a:lnTo>
                <a:lnTo>
                  <a:pt x="1641" y="453"/>
                </a:lnTo>
                <a:lnTo>
                  <a:pt x="1641" y="451"/>
                </a:lnTo>
                <a:lnTo>
                  <a:pt x="1639" y="451"/>
                </a:lnTo>
                <a:lnTo>
                  <a:pt x="1636" y="451"/>
                </a:lnTo>
                <a:lnTo>
                  <a:pt x="1634" y="451"/>
                </a:lnTo>
                <a:lnTo>
                  <a:pt x="1632" y="451"/>
                </a:lnTo>
                <a:lnTo>
                  <a:pt x="1630" y="451"/>
                </a:lnTo>
                <a:lnTo>
                  <a:pt x="1628" y="451"/>
                </a:lnTo>
                <a:lnTo>
                  <a:pt x="1628" y="449"/>
                </a:lnTo>
                <a:lnTo>
                  <a:pt x="1626" y="449"/>
                </a:lnTo>
                <a:lnTo>
                  <a:pt x="1624" y="451"/>
                </a:lnTo>
                <a:lnTo>
                  <a:pt x="1624" y="451"/>
                </a:lnTo>
                <a:lnTo>
                  <a:pt x="1622" y="449"/>
                </a:lnTo>
                <a:lnTo>
                  <a:pt x="1620" y="449"/>
                </a:lnTo>
                <a:lnTo>
                  <a:pt x="1620" y="447"/>
                </a:lnTo>
                <a:lnTo>
                  <a:pt x="1620" y="447"/>
                </a:lnTo>
                <a:lnTo>
                  <a:pt x="1618" y="445"/>
                </a:lnTo>
                <a:lnTo>
                  <a:pt x="1615" y="445"/>
                </a:lnTo>
                <a:lnTo>
                  <a:pt x="1609" y="445"/>
                </a:lnTo>
                <a:lnTo>
                  <a:pt x="1603" y="443"/>
                </a:lnTo>
                <a:lnTo>
                  <a:pt x="1603" y="443"/>
                </a:lnTo>
                <a:lnTo>
                  <a:pt x="1603" y="440"/>
                </a:lnTo>
                <a:lnTo>
                  <a:pt x="1605" y="443"/>
                </a:lnTo>
                <a:lnTo>
                  <a:pt x="1611" y="443"/>
                </a:lnTo>
                <a:lnTo>
                  <a:pt x="1613" y="443"/>
                </a:lnTo>
                <a:lnTo>
                  <a:pt x="1615" y="443"/>
                </a:lnTo>
                <a:lnTo>
                  <a:pt x="1615" y="443"/>
                </a:lnTo>
                <a:lnTo>
                  <a:pt x="1618" y="443"/>
                </a:lnTo>
                <a:lnTo>
                  <a:pt x="1622" y="443"/>
                </a:lnTo>
                <a:lnTo>
                  <a:pt x="1624" y="445"/>
                </a:lnTo>
                <a:lnTo>
                  <a:pt x="1626" y="443"/>
                </a:lnTo>
                <a:lnTo>
                  <a:pt x="1626" y="440"/>
                </a:lnTo>
                <a:lnTo>
                  <a:pt x="1626" y="438"/>
                </a:lnTo>
                <a:lnTo>
                  <a:pt x="1626" y="436"/>
                </a:lnTo>
                <a:lnTo>
                  <a:pt x="1622" y="434"/>
                </a:lnTo>
                <a:lnTo>
                  <a:pt x="1618" y="434"/>
                </a:lnTo>
                <a:lnTo>
                  <a:pt x="1618" y="434"/>
                </a:lnTo>
                <a:lnTo>
                  <a:pt x="1609" y="436"/>
                </a:lnTo>
                <a:lnTo>
                  <a:pt x="1607" y="436"/>
                </a:lnTo>
                <a:lnTo>
                  <a:pt x="1613" y="432"/>
                </a:lnTo>
                <a:lnTo>
                  <a:pt x="1618" y="432"/>
                </a:lnTo>
                <a:lnTo>
                  <a:pt x="1620" y="434"/>
                </a:lnTo>
                <a:lnTo>
                  <a:pt x="1624" y="432"/>
                </a:lnTo>
                <a:lnTo>
                  <a:pt x="1626" y="434"/>
                </a:lnTo>
                <a:lnTo>
                  <a:pt x="1628" y="434"/>
                </a:lnTo>
                <a:lnTo>
                  <a:pt x="1630" y="434"/>
                </a:lnTo>
                <a:lnTo>
                  <a:pt x="1632" y="434"/>
                </a:lnTo>
                <a:lnTo>
                  <a:pt x="1634" y="434"/>
                </a:lnTo>
                <a:lnTo>
                  <a:pt x="1641" y="434"/>
                </a:lnTo>
                <a:lnTo>
                  <a:pt x="1641" y="434"/>
                </a:lnTo>
                <a:lnTo>
                  <a:pt x="1643" y="434"/>
                </a:lnTo>
                <a:lnTo>
                  <a:pt x="1643" y="432"/>
                </a:lnTo>
                <a:lnTo>
                  <a:pt x="1641" y="432"/>
                </a:lnTo>
                <a:lnTo>
                  <a:pt x="1641" y="430"/>
                </a:lnTo>
                <a:lnTo>
                  <a:pt x="1641" y="430"/>
                </a:lnTo>
                <a:lnTo>
                  <a:pt x="1636" y="428"/>
                </a:lnTo>
                <a:lnTo>
                  <a:pt x="1634" y="426"/>
                </a:lnTo>
                <a:lnTo>
                  <a:pt x="1632" y="426"/>
                </a:lnTo>
                <a:lnTo>
                  <a:pt x="1626" y="426"/>
                </a:lnTo>
                <a:lnTo>
                  <a:pt x="1626" y="426"/>
                </a:lnTo>
                <a:lnTo>
                  <a:pt x="1624" y="426"/>
                </a:lnTo>
                <a:lnTo>
                  <a:pt x="1622" y="426"/>
                </a:lnTo>
                <a:lnTo>
                  <a:pt x="1615" y="424"/>
                </a:lnTo>
                <a:lnTo>
                  <a:pt x="1611" y="424"/>
                </a:lnTo>
                <a:lnTo>
                  <a:pt x="1607" y="426"/>
                </a:lnTo>
                <a:lnTo>
                  <a:pt x="1605" y="426"/>
                </a:lnTo>
                <a:lnTo>
                  <a:pt x="1605" y="424"/>
                </a:lnTo>
                <a:lnTo>
                  <a:pt x="1607" y="424"/>
                </a:lnTo>
                <a:lnTo>
                  <a:pt x="1611" y="422"/>
                </a:lnTo>
                <a:lnTo>
                  <a:pt x="1613" y="422"/>
                </a:lnTo>
                <a:lnTo>
                  <a:pt x="1618" y="422"/>
                </a:lnTo>
                <a:lnTo>
                  <a:pt x="1618" y="422"/>
                </a:lnTo>
                <a:lnTo>
                  <a:pt x="1620" y="422"/>
                </a:lnTo>
                <a:lnTo>
                  <a:pt x="1620" y="419"/>
                </a:lnTo>
                <a:lnTo>
                  <a:pt x="1622" y="419"/>
                </a:lnTo>
                <a:lnTo>
                  <a:pt x="1622" y="419"/>
                </a:lnTo>
                <a:lnTo>
                  <a:pt x="1626" y="419"/>
                </a:lnTo>
                <a:lnTo>
                  <a:pt x="1632" y="419"/>
                </a:lnTo>
                <a:lnTo>
                  <a:pt x="1634" y="419"/>
                </a:lnTo>
                <a:lnTo>
                  <a:pt x="1634" y="419"/>
                </a:lnTo>
                <a:lnTo>
                  <a:pt x="1634" y="419"/>
                </a:lnTo>
                <a:lnTo>
                  <a:pt x="1634" y="417"/>
                </a:lnTo>
                <a:lnTo>
                  <a:pt x="1634" y="417"/>
                </a:lnTo>
                <a:lnTo>
                  <a:pt x="1632" y="413"/>
                </a:lnTo>
                <a:lnTo>
                  <a:pt x="1632" y="411"/>
                </a:lnTo>
                <a:lnTo>
                  <a:pt x="1626" y="407"/>
                </a:lnTo>
                <a:lnTo>
                  <a:pt x="1624" y="405"/>
                </a:lnTo>
                <a:lnTo>
                  <a:pt x="1622" y="405"/>
                </a:lnTo>
                <a:lnTo>
                  <a:pt x="1622" y="405"/>
                </a:lnTo>
                <a:lnTo>
                  <a:pt x="1620" y="405"/>
                </a:lnTo>
                <a:lnTo>
                  <a:pt x="1618" y="407"/>
                </a:lnTo>
                <a:lnTo>
                  <a:pt x="1618" y="409"/>
                </a:lnTo>
                <a:lnTo>
                  <a:pt x="1618" y="409"/>
                </a:lnTo>
                <a:lnTo>
                  <a:pt x="1620" y="409"/>
                </a:lnTo>
                <a:lnTo>
                  <a:pt x="1620" y="409"/>
                </a:lnTo>
                <a:lnTo>
                  <a:pt x="1618" y="411"/>
                </a:lnTo>
                <a:lnTo>
                  <a:pt x="1618" y="411"/>
                </a:lnTo>
                <a:lnTo>
                  <a:pt x="1615" y="411"/>
                </a:lnTo>
                <a:lnTo>
                  <a:pt x="1613" y="411"/>
                </a:lnTo>
                <a:lnTo>
                  <a:pt x="1613" y="413"/>
                </a:lnTo>
                <a:lnTo>
                  <a:pt x="1611" y="415"/>
                </a:lnTo>
                <a:lnTo>
                  <a:pt x="1609" y="413"/>
                </a:lnTo>
                <a:lnTo>
                  <a:pt x="1607" y="413"/>
                </a:lnTo>
                <a:lnTo>
                  <a:pt x="1611" y="411"/>
                </a:lnTo>
                <a:lnTo>
                  <a:pt x="1611" y="411"/>
                </a:lnTo>
                <a:lnTo>
                  <a:pt x="1611" y="409"/>
                </a:lnTo>
                <a:lnTo>
                  <a:pt x="1611" y="409"/>
                </a:lnTo>
                <a:lnTo>
                  <a:pt x="1611" y="407"/>
                </a:lnTo>
                <a:lnTo>
                  <a:pt x="1611" y="407"/>
                </a:lnTo>
                <a:lnTo>
                  <a:pt x="1609" y="407"/>
                </a:lnTo>
                <a:lnTo>
                  <a:pt x="1605" y="409"/>
                </a:lnTo>
                <a:lnTo>
                  <a:pt x="1601" y="409"/>
                </a:lnTo>
                <a:lnTo>
                  <a:pt x="1599" y="409"/>
                </a:lnTo>
                <a:lnTo>
                  <a:pt x="1597" y="411"/>
                </a:lnTo>
                <a:lnTo>
                  <a:pt x="1595" y="411"/>
                </a:lnTo>
                <a:lnTo>
                  <a:pt x="1592" y="411"/>
                </a:lnTo>
                <a:lnTo>
                  <a:pt x="1592" y="411"/>
                </a:lnTo>
                <a:lnTo>
                  <a:pt x="1599" y="409"/>
                </a:lnTo>
                <a:lnTo>
                  <a:pt x="1601" y="407"/>
                </a:lnTo>
                <a:lnTo>
                  <a:pt x="1603" y="405"/>
                </a:lnTo>
                <a:lnTo>
                  <a:pt x="1607" y="405"/>
                </a:lnTo>
                <a:lnTo>
                  <a:pt x="1611" y="405"/>
                </a:lnTo>
                <a:lnTo>
                  <a:pt x="1611" y="405"/>
                </a:lnTo>
                <a:lnTo>
                  <a:pt x="1613" y="403"/>
                </a:lnTo>
                <a:lnTo>
                  <a:pt x="1615" y="403"/>
                </a:lnTo>
                <a:lnTo>
                  <a:pt x="1615" y="403"/>
                </a:lnTo>
                <a:lnTo>
                  <a:pt x="1618" y="401"/>
                </a:lnTo>
                <a:lnTo>
                  <a:pt x="1618" y="401"/>
                </a:lnTo>
                <a:lnTo>
                  <a:pt x="1618" y="398"/>
                </a:lnTo>
                <a:lnTo>
                  <a:pt x="1618" y="398"/>
                </a:lnTo>
                <a:lnTo>
                  <a:pt x="1615" y="398"/>
                </a:lnTo>
                <a:lnTo>
                  <a:pt x="1615" y="396"/>
                </a:lnTo>
                <a:lnTo>
                  <a:pt x="1609" y="394"/>
                </a:lnTo>
                <a:lnTo>
                  <a:pt x="1607" y="394"/>
                </a:lnTo>
                <a:lnTo>
                  <a:pt x="1605" y="392"/>
                </a:lnTo>
                <a:lnTo>
                  <a:pt x="1603" y="392"/>
                </a:lnTo>
                <a:lnTo>
                  <a:pt x="1603" y="392"/>
                </a:lnTo>
                <a:lnTo>
                  <a:pt x="1601" y="392"/>
                </a:lnTo>
                <a:lnTo>
                  <a:pt x="1599" y="392"/>
                </a:lnTo>
                <a:lnTo>
                  <a:pt x="1597" y="392"/>
                </a:lnTo>
                <a:lnTo>
                  <a:pt x="1595" y="390"/>
                </a:lnTo>
                <a:lnTo>
                  <a:pt x="1592" y="392"/>
                </a:lnTo>
                <a:lnTo>
                  <a:pt x="1588" y="392"/>
                </a:lnTo>
                <a:lnTo>
                  <a:pt x="1586" y="394"/>
                </a:lnTo>
                <a:lnTo>
                  <a:pt x="1582" y="396"/>
                </a:lnTo>
                <a:lnTo>
                  <a:pt x="1580" y="398"/>
                </a:lnTo>
                <a:lnTo>
                  <a:pt x="1578" y="398"/>
                </a:lnTo>
                <a:lnTo>
                  <a:pt x="1574" y="407"/>
                </a:lnTo>
                <a:lnTo>
                  <a:pt x="1574" y="409"/>
                </a:lnTo>
                <a:lnTo>
                  <a:pt x="1574" y="409"/>
                </a:lnTo>
                <a:lnTo>
                  <a:pt x="1576" y="403"/>
                </a:lnTo>
                <a:lnTo>
                  <a:pt x="1576" y="401"/>
                </a:lnTo>
                <a:lnTo>
                  <a:pt x="1574" y="398"/>
                </a:lnTo>
                <a:lnTo>
                  <a:pt x="1574" y="398"/>
                </a:lnTo>
                <a:lnTo>
                  <a:pt x="1574" y="398"/>
                </a:lnTo>
                <a:lnTo>
                  <a:pt x="1571" y="398"/>
                </a:lnTo>
                <a:lnTo>
                  <a:pt x="1571" y="401"/>
                </a:lnTo>
                <a:lnTo>
                  <a:pt x="1569" y="403"/>
                </a:lnTo>
                <a:lnTo>
                  <a:pt x="1569" y="403"/>
                </a:lnTo>
                <a:lnTo>
                  <a:pt x="1567" y="403"/>
                </a:lnTo>
                <a:lnTo>
                  <a:pt x="1565" y="403"/>
                </a:lnTo>
                <a:lnTo>
                  <a:pt x="1567" y="401"/>
                </a:lnTo>
                <a:lnTo>
                  <a:pt x="1569" y="401"/>
                </a:lnTo>
                <a:lnTo>
                  <a:pt x="1569" y="398"/>
                </a:lnTo>
                <a:lnTo>
                  <a:pt x="1571" y="398"/>
                </a:lnTo>
                <a:lnTo>
                  <a:pt x="1574" y="396"/>
                </a:lnTo>
                <a:lnTo>
                  <a:pt x="1576" y="396"/>
                </a:lnTo>
                <a:lnTo>
                  <a:pt x="1578" y="396"/>
                </a:lnTo>
                <a:lnTo>
                  <a:pt x="1582" y="392"/>
                </a:lnTo>
                <a:lnTo>
                  <a:pt x="1584" y="390"/>
                </a:lnTo>
                <a:lnTo>
                  <a:pt x="1584" y="390"/>
                </a:lnTo>
                <a:lnTo>
                  <a:pt x="1584" y="386"/>
                </a:lnTo>
                <a:lnTo>
                  <a:pt x="1584" y="386"/>
                </a:lnTo>
                <a:lnTo>
                  <a:pt x="1582" y="384"/>
                </a:lnTo>
                <a:lnTo>
                  <a:pt x="1582" y="384"/>
                </a:lnTo>
                <a:lnTo>
                  <a:pt x="1580" y="384"/>
                </a:lnTo>
                <a:lnTo>
                  <a:pt x="1578" y="386"/>
                </a:lnTo>
                <a:lnTo>
                  <a:pt x="1576" y="388"/>
                </a:lnTo>
                <a:lnTo>
                  <a:pt x="1574" y="388"/>
                </a:lnTo>
                <a:lnTo>
                  <a:pt x="1569" y="386"/>
                </a:lnTo>
                <a:lnTo>
                  <a:pt x="1565" y="386"/>
                </a:lnTo>
                <a:lnTo>
                  <a:pt x="1563" y="388"/>
                </a:lnTo>
                <a:lnTo>
                  <a:pt x="1561" y="390"/>
                </a:lnTo>
                <a:lnTo>
                  <a:pt x="1561" y="392"/>
                </a:lnTo>
                <a:lnTo>
                  <a:pt x="1555" y="392"/>
                </a:lnTo>
                <a:lnTo>
                  <a:pt x="1557" y="390"/>
                </a:lnTo>
                <a:lnTo>
                  <a:pt x="1559" y="390"/>
                </a:lnTo>
                <a:lnTo>
                  <a:pt x="1561" y="388"/>
                </a:lnTo>
                <a:lnTo>
                  <a:pt x="1565" y="386"/>
                </a:lnTo>
                <a:lnTo>
                  <a:pt x="1565" y="384"/>
                </a:lnTo>
                <a:lnTo>
                  <a:pt x="1567" y="384"/>
                </a:lnTo>
                <a:lnTo>
                  <a:pt x="1571" y="384"/>
                </a:lnTo>
                <a:lnTo>
                  <a:pt x="1571" y="384"/>
                </a:lnTo>
                <a:lnTo>
                  <a:pt x="1574" y="384"/>
                </a:lnTo>
                <a:lnTo>
                  <a:pt x="1576" y="380"/>
                </a:lnTo>
                <a:lnTo>
                  <a:pt x="1576" y="380"/>
                </a:lnTo>
                <a:lnTo>
                  <a:pt x="1576" y="378"/>
                </a:lnTo>
                <a:lnTo>
                  <a:pt x="1576" y="378"/>
                </a:lnTo>
                <a:lnTo>
                  <a:pt x="1574" y="375"/>
                </a:lnTo>
                <a:lnTo>
                  <a:pt x="1571" y="375"/>
                </a:lnTo>
                <a:lnTo>
                  <a:pt x="1569" y="373"/>
                </a:lnTo>
                <a:lnTo>
                  <a:pt x="1567" y="371"/>
                </a:lnTo>
                <a:lnTo>
                  <a:pt x="1563" y="371"/>
                </a:lnTo>
                <a:lnTo>
                  <a:pt x="1559" y="371"/>
                </a:lnTo>
                <a:lnTo>
                  <a:pt x="1557" y="371"/>
                </a:lnTo>
                <a:lnTo>
                  <a:pt x="1557" y="371"/>
                </a:lnTo>
                <a:close/>
                <a:moveTo>
                  <a:pt x="3994" y="218"/>
                </a:moveTo>
                <a:lnTo>
                  <a:pt x="3996" y="218"/>
                </a:lnTo>
                <a:lnTo>
                  <a:pt x="3996" y="218"/>
                </a:lnTo>
                <a:lnTo>
                  <a:pt x="4000" y="218"/>
                </a:lnTo>
                <a:lnTo>
                  <a:pt x="4002" y="218"/>
                </a:lnTo>
                <a:lnTo>
                  <a:pt x="4002" y="218"/>
                </a:lnTo>
                <a:lnTo>
                  <a:pt x="4002" y="218"/>
                </a:lnTo>
                <a:lnTo>
                  <a:pt x="4004" y="216"/>
                </a:lnTo>
                <a:lnTo>
                  <a:pt x="4006" y="214"/>
                </a:lnTo>
                <a:lnTo>
                  <a:pt x="4006" y="214"/>
                </a:lnTo>
                <a:lnTo>
                  <a:pt x="4006" y="212"/>
                </a:lnTo>
                <a:lnTo>
                  <a:pt x="3996" y="216"/>
                </a:lnTo>
                <a:lnTo>
                  <a:pt x="3989" y="216"/>
                </a:lnTo>
                <a:lnTo>
                  <a:pt x="3987" y="218"/>
                </a:lnTo>
                <a:lnTo>
                  <a:pt x="3989" y="218"/>
                </a:lnTo>
                <a:lnTo>
                  <a:pt x="3994" y="218"/>
                </a:lnTo>
                <a:close/>
                <a:moveTo>
                  <a:pt x="3964" y="130"/>
                </a:moveTo>
                <a:lnTo>
                  <a:pt x="3966" y="128"/>
                </a:lnTo>
                <a:lnTo>
                  <a:pt x="3962" y="126"/>
                </a:lnTo>
                <a:lnTo>
                  <a:pt x="3950" y="124"/>
                </a:lnTo>
                <a:lnTo>
                  <a:pt x="3943" y="122"/>
                </a:lnTo>
                <a:lnTo>
                  <a:pt x="3937" y="122"/>
                </a:lnTo>
                <a:lnTo>
                  <a:pt x="3933" y="122"/>
                </a:lnTo>
                <a:lnTo>
                  <a:pt x="3929" y="124"/>
                </a:lnTo>
                <a:lnTo>
                  <a:pt x="3927" y="124"/>
                </a:lnTo>
                <a:lnTo>
                  <a:pt x="3929" y="128"/>
                </a:lnTo>
                <a:lnTo>
                  <a:pt x="3931" y="130"/>
                </a:lnTo>
                <a:lnTo>
                  <a:pt x="3935" y="130"/>
                </a:lnTo>
                <a:lnTo>
                  <a:pt x="3943" y="134"/>
                </a:lnTo>
                <a:lnTo>
                  <a:pt x="3948" y="134"/>
                </a:lnTo>
                <a:lnTo>
                  <a:pt x="3950" y="134"/>
                </a:lnTo>
                <a:lnTo>
                  <a:pt x="3954" y="134"/>
                </a:lnTo>
                <a:lnTo>
                  <a:pt x="3958" y="132"/>
                </a:lnTo>
                <a:lnTo>
                  <a:pt x="3960" y="130"/>
                </a:lnTo>
                <a:lnTo>
                  <a:pt x="3964" y="130"/>
                </a:lnTo>
                <a:close/>
                <a:moveTo>
                  <a:pt x="2764" y="134"/>
                </a:moveTo>
                <a:lnTo>
                  <a:pt x="2764" y="136"/>
                </a:lnTo>
                <a:lnTo>
                  <a:pt x="2764" y="139"/>
                </a:lnTo>
                <a:lnTo>
                  <a:pt x="2764" y="139"/>
                </a:lnTo>
                <a:lnTo>
                  <a:pt x="2764" y="141"/>
                </a:lnTo>
                <a:lnTo>
                  <a:pt x="2764" y="141"/>
                </a:lnTo>
                <a:lnTo>
                  <a:pt x="2766" y="143"/>
                </a:lnTo>
                <a:lnTo>
                  <a:pt x="2766" y="145"/>
                </a:lnTo>
                <a:lnTo>
                  <a:pt x="2766" y="147"/>
                </a:lnTo>
                <a:lnTo>
                  <a:pt x="2768" y="149"/>
                </a:lnTo>
                <a:lnTo>
                  <a:pt x="2770" y="153"/>
                </a:lnTo>
                <a:lnTo>
                  <a:pt x="2772" y="153"/>
                </a:lnTo>
                <a:lnTo>
                  <a:pt x="2774" y="151"/>
                </a:lnTo>
                <a:lnTo>
                  <a:pt x="2776" y="149"/>
                </a:lnTo>
                <a:lnTo>
                  <a:pt x="2776" y="147"/>
                </a:lnTo>
                <a:lnTo>
                  <a:pt x="2776" y="147"/>
                </a:lnTo>
                <a:lnTo>
                  <a:pt x="2780" y="147"/>
                </a:lnTo>
                <a:lnTo>
                  <a:pt x="2783" y="147"/>
                </a:lnTo>
                <a:lnTo>
                  <a:pt x="2783" y="149"/>
                </a:lnTo>
                <a:lnTo>
                  <a:pt x="2780" y="151"/>
                </a:lnTo>
                <a:lnTo>
                  <a:pt x="2780" y="153"/>
                </a:lnTo>
                <a:lnTo>
                  <a:pt x="2780" y="153"/>
                </a:lnTo>
                <a:lnTo>
                  <a:pt x="2780" y="155"/>
                </a:lnTo>
                <a:lnTo>
                  <a:pt x="2783" y="157"/>
                </a:lnTo>
                <a:lnTo>
                  <a:pt x="2783" y="157"/>
                </a:lnTo>
                <a:lnTo>
                  <a:pt x="2785" y="157"/>
                </a:lnTo>
                <a:lnTo>
                  <a:pt x="2787" y="157"/>
                </a:lnTo>
                <a:lnTo>
                  <a:pt x="2787" y="157"/>
                </a:lnTo>
                <a:lnTo>
                  <a:pt x="2787" y="159"/>
                </a:lnTo>
                <a:lnTo>
                  <a:pt x="2785" y="159"/>
                </a:lnTo>
                <a:lnTo>
                  <a:pt x="2774" y="157"/>
                </a:lnTo>
                <a:lnTo>
                  <a:pt x="2774" y="157"/>
                </a:lnTo>
                <a:lnTo>
                  <a:pt x="2772" y="157"/>
                </a:lnTo>
                <a:lnTo>
                  <a:pt x="2776" y="159"/>
                </a:lnTo>
                <a:lnTo>
                  <a:pt x="2780" y="162"/>
                </a:lnTo>
                <a:lnTo>
                  <a:pt x="2778" y="162"/>
                </a:lnTo>
                <a:lnTo>
                  <a:pt x="2778" y="164"/>
                </a:lnTo>
                <a:lnTo>
                  <a:pt x="2778" y="166"/>
                </a:lnTo>
                <a:lnTo>
                  <a:pt x="2780" y="166"/>
                </a:lnTo>
                <a:lnTo>
                  <a:pt x="2780" y="168"/>
                </a:lnTo>
                <a:lnTo>
                  <a:pt x="2783" y="168"/>
                </a:lnTo>
                <a:lnTo>
                  <a:pt x="2785" y="170"/>
                </a:lnTo>
                <a:lnTo>
                  <a:pt x="2789" y="172"/>
                </a:lnTo>
                <a:lnTo>
                  <a:pt x="2791" y="176"/>
                </a:lnTo>
                <a:lnTo>
                  <a:pt x="2793" y="176"/>
                </a:lnTo>
                <a:lnTo>
                  <a:pt x="2795" y="178"/>
                </a:lnTo>
                <a:lnTo>
                  <a:pt x="2795" y="178"/>
                </a:lnTo>
                <a:lnTo>
                  <a:pt x="2797" y="180"/>
                </a:lnTo>
                <a:lnTo>
                  <a:pt x="2806" y="180"/>
                </a:lnTo>
                <a:lnTo>
                  <a:pt x="2810" y="180"/>
                </a:lnTo>
                <a:lnTo>
                  <a:pt x="2812" y="178"/>
                </a:lnTo>
                <a:lnTo>
                  <a:pt x="2814" y="178"/>
                </a:lnTo>
                <a:lnTo>
                  <a:pt x="2816" y="176"/>
                </a:lnTo>
                <a:lnTo>
                  <a:pt x="2818" y="176"/>
                </a:lnTo>
                <a:lnTo>
                  <a:pt x="2820" y="174"/>
                </a:lnTo>
                <a:lnTo>
                  <a:pt x="2818" y="174"/>
                </a:lnTo>
                <a:lnTo>
                  <a:pt x="2816" y="172"/>
                </a:lnTo>
                <a:lnTo>
                  <a:pt x="2818" y="170"/>
                </a:lnTo>
                <a:lnTo>
                  <a:pt x="2818" y="170"/>
                </a:lnTo>
                <a:lnTo>
                  <a:pt x="2818" y="168"/>
                </a:lnTo>
                <a:lnTo>
                  <a:pt x="2818" y="166"/>
                </a:lnTo>
                <a:lnTo>
                  <a:pt x="2818" y="166"/>
                </a:lnTo>
                <a:lnTo>
                  <a:pt x="2820" y="166"/>
                </a:lnTo>
                <a:lnTo>
                  <a:pt x="2820" y="166"/>
                </a:lnTo>
                <a:lnTo>
                  <a:pt x="2822" y="166"/>
                </a:lnTo>
                <a:lnTo>
                  <a:pt x="2822" y="168"/>
                </a:lnTo>
                <a:lnTo>
                  <a:pt x="2824" y="168"/>
                </a:lnTo>
                <a:lnTo>
                  <a:pt x="2824" y="168"/>
                </a:lnTo>
                <a:lnTo>
                  <a:pt x="2827" y="168"/>
                </a:lnTo>
                <a:lnTo>
                  <a:pt x="2829" y="166"/>
                </a:lnTo>
                <a:lnTo>
                  <a:pt x="2829" y="164"/>
                </a:lnTo>
                <a:lnTo>
                  <a:pt x="2831" y="164"/>
                </a:lnTo>
                <a:lnTo>
                  <a:pt x="2831" y="166"/>
                </a:lnTo>
                <a:lnTo>
                  <a:pt x="2831" y="168"/>
                </a:lnTo>
                <a:lnTo>
                  <a:pt x="2829" y="168"/>
                </a:lnTo>
                <a:lnTo>
                  <a:pt x="2829" y="170"/>
                </a:lnTo>
                <a:lnTo>
                  <a:pt x="2829" y="170"/>
                </a:lnTo>
                <a:lnTo>
                  <a:pt x="2831" y="172"/>
                </a:lnTo>
                <a:lnTo>
                  <a:pt x="2831" y="172"/>
                </a:lnTo>
                <a:lnTo>
                  <a:pt x="2835" y="174"/>
                </a:lnTo>
                <a:lnTo>
                  <a:pt x="2839" y="172"/>
                </a:lnTo>
                <a:lnTo>
                  <a:pt x="2841" y="172"/>
                </a:lnTo>
                <a:lnTo>
                  <a:pt x="2845" y="168"/>
                </a:lnTo>
                <a:lnTo>
                  <a:pt x="2848" y="168"/>
                </a:lnTo>
                <a:lnTo>
                  <a:pt x="2852" y="168"/>
                </a:lnTo>
                <a:lnTo>
                  <a:pt x="2850" y="168"/>
                </a:lnTo>
                <a:lnTo>
                  <a:pt x="2845" y="172"/>
                </a:lnTo>
                <a:lnTo>
                  <a:pt x="2848" y="174"/>
                </a:lnTo>
                <a:lnTo>
                  <a:pt x="2850" y="174"/>
                </a:lnTo>
                <a:lnTo>
                  <a:pt x="2852" y="176"/>
                </a:lnTo>
                <a:lnTo>
                  <a:pt x="2854" y="176"/>
                </a:lnTo>
                <a:lnTo>
                  <a:pt x="2856" y="174"/>
                </a:lnTo>
                <a:lnTo>
                  <a:pt x="2854" y="176"/>
                </a:lnTo>
                <a:lnTo>
                  <a:pt x="2852" y="176"/>
                </a:lnTo>
                <a:lnTo>
                  <a:pt x="2841" y="176"/>
                </a:lnTo>
                <a:lnTo>
                  <a:pt x="2837" y="176"/>
                </a:lnTo>
                <a:lnTo>
                  <a:pt x="2837" y="178"/>
                </a:lnTo>
                <a:lnTo>
                  <a:pt x="2835" y="178"/>
                </a:lnTo>
                <a:lnTo>
                  <a:pt x="2835" y="180"/>
                </a:lnTo>
                <a:lnTo>
                  <a:pt x="2835" y="180"/>
                </a:lnTo>
                <a:lnTo>
                  <a:pt x="2833" y="180"/>
                </a:lnTo>
                <a:lnTo>
                  <a:pt x="2831" y="180"/>
                </a:lnTo>
                <a:lnTo>
                  <a:pt x="2824" y="183"/>
                </a:lnTo>
                <a:lnTo>
                  <a:pt x="2814" y="185"/>
                </a:lnTo>
                <a:lnTo>
                  <a:pt x="2814" y="187"/>
                </a:lnTo>
                <a:lnTo>
                  <a:pt x="2812" y="187"/>
                </a:lnTo>
                <a:lnTo>
                  <a:pt x="2810" y="185"/>
                </a:lnTo>
                <a:lnTo>
                  <a:pt x="2808" y="185"/>
                </a:lnTo>
                <a:lnTo>
                  <a:pt x="2808" y="185"/>
                </a:lnTo>
                <a:lnTo>
                  <a:pt x="2806" y="187"/>
                </a:lnTo>
                <a:lnTo>
                  <a:pt x="2806" y="187"/>
                </a:lnTo>
                <a:lnTo>
                  <a:pt x="2806" y="191"/>
                </a:lnTo>
                <a:lnTo>
                  <a:pt x="2808" y="191"/>
                </a:lnTo>
                <a:lnTo>
                  <a:pt x="2808" y="193"/>
                </a:lnTo>
                <a:lnTo>
                  <a:pt x="2810" y="195"/>
                </a:lnTo>
                <a:lnTo>
                  <a:pt x="2812" y="195"/>
                </a:lnTo>
                <a:lnTo>
                  <a:pt x="2820" y="195"/>
                </a:lnTo>
                <a:lnTo>
                  <a:pt x="2822" y="195"/>
                </a:lnTo>
                <a:lnTo>
                  <a:pt x="2827" y="193"/>
                </a:lnTo>
                <a:lnTo>
                  <a:pt x="2831" y="193"/>
                </a:lnTo>
                <a:lnTo>
                  <a:pt x="2833" y="191"/>
                </a:lnTo>
                <a:lnTo>
                  <a:pt x="2837" y="193"/>
                </a:lnTo>
                <a:lnTo>
                  <a:pt x="2841" y="193"/>
                </a:lnTo>
                <a:lnTo>
                  <a:pt x="2848" y="191"/>
                </a:lnTo>
                <a:lnTo>
                  <a:pt x="2852" y="191"/>
                </a:lnTo>
                <a:lnTo>
                  <a:pt x="2852" y="191"/>
                </a:lnTo>
                <a:lnTo>
                  <a:pt x="2854" y="193"/>
                </a:lnTo>
                <a:lnTo>
                  <a:pt x="2854" y="193"/>
                </a:lnTo>
                <a:lnTo>
                  <a:pt x="2848" y="193"/>
                </a:lnTo>
                <a:lnTo>
                  <a:pt x="2843" y="195"/>
                </a:lnTo>
                <a:lnTo>
                  <a:pt x="2824" y="197"/>
                </a:lnTo>
                <a:lnTo>
                  <a:pt x="2820" y="201"/>
                </a:lnTo>
                <a:lnTo>
                  <a:pt x="2818" y="201"/>
                </a:lnTo>
                <a:lnTo>
                  <a:pt x="2818" y="201"/>
                </a:lnTo>
                <a:lnTo>
                  <a:pt x="2816" y="201"/>
                </a:lnTo>
                <a:lnTo>
                  <a:pt x="2812" y="201"/>
                </a:lnTo>
                <a:lnTo>
                  <a:pt x="2812" y="201"/>
                </a:lnTo>
                <a:lnTo>
                  <a:pt x="2810" y="204"/>
                </a:lnTo>
                <a:lnTo>
                  <a:pt x="2810" y="206"/>
                </a:lnTo>
                <a:lnTo>
                  <a:pt x="2812" y="206"/>
                </a:lnTo>
                <a:lnTo>
                  <a:pt x="2812" y="208"/>
                </a:lnTo>
                <a:lnTo>
                  <a:pt x="2814" y="210"/>
                </a:lnTo>
                <a:lnTo>
                  <a:pt x="2816" y="212"/>
                </a:lnTo>
                <a:lnTo>
                  <a:pt x="2818" y="212"/>
                </a:lnTo>
                <a:lnTo>
                  <a:pt x="2820" y="214"/>
                </a:lnTo>
                <a:lnTo>
                  <a:pt x="2827" y="216"/>
                </a:lnTo>
                <a:lnTo>
                  <a:pt x="2833" y="222"/>
                </a:lnTo>
                <a:lnTo>
                  <a:pt x="2839" y="227"/>
                </a:lnTo>
                <a:lnTo>
                  <a:pt x="2841" y="227"/>
                </a:lnTo>
                <a:lnTo>
                  <a:pt x="2843" y="227"/>
                </a:lnTo>
                <a:lnTo>
                  <a:pt x="2845" y="229"/>
                </a:lnTo>
                <a:lnTo>
                  <a:pt x="2845" y="231"/>
                </a:lnTo>
                <a:lnTo>
                  <a:pt x="2850" y="231"/>
                </a:lnTo>
                <a:lnTo>
                  <a:pt x="2854" y="231"/>
                </a:lnTo>
                <a:lnTo>
                  <a:pt x="2856" y="229"/>
                </a:lnTo>
                <a:lnTo>
                  <a:pt x="2854" y="227"/>
                </a:lnTo>
                <a:lnTo>
                  <a:pt x="2854" y="224"/>
                </a:lnTo>
                <a:lnTo>
                  <a:pt x="2854" y="224"/>
                </a:lnTo>
                <a:lnTo>
                  <a:pt x="2856" y="222"/>
                </a:lnTo>
                <a:lnTo>
                  <a:pt x="2858" y="220"/>
                </a:lnTo>
                <a:lnTo>
                  <a:pt x="2856" y="218"/>
                </a:lnTo>
                <a:lnTo>
                  <a:pt x="2856" y="216"/>
                </a:lnTo>
                <a:lnTo>
                  <a:pt x="2858" y="214"/>
                </a:lnTo>
                <a:lnTo>
                  <a:pt x="2860" y="212"/>
                </a:lnTo>
                <a:lnTo>
                  <a:pt x="2862" y="206"/>
                </a:lnTo>
                <a:lnTo>
                  <a:pt x="2866" y="204"/>
                </a:lnTo>
                <a:lnTo>
                  <a:pt x="2871" y="204"/>
                </a:lnTo>
                <a:lnTo>
                  <a:pt x="2873" y="204"/>
                </a:lnTo>
                <a:lnTo>
                  <a:pt x="2873" y="201"/>
                </a:lnTo>
                <a:lnTo>
                  <a:pt x="2875" y="197"/>
                </a:lnTo>
                <a:lnTo>
                  <a:pt x="2875" y="195"/>
                </a:lnTo>
                <a:lnTo>
                  <a:pt x="2875" y="189"/>
                </a:lnTo>
                <a:lnTo>
                  <a:pt x="2875" y="189"/>
                </a:lnTo>
                <a:lnTo>
                  <a:pt x="2875" y="187"/>
                </a:lnTo>
                <a:lnTo>
                  <a:pt x="2877" y="187"/>
                </a:lnTo>
                <a:lnTo>
                  <a:pt x="2879" y="187"/>
                </a:lnTo>
                <a:lnTo>
                  <a:pt x="2881" y="187"/>
                </a:lnTo>
                <a:lnTo>
                  <a:pt x="2883" y="185"/>
                </a:lnTo>
                <a:lnTo>
                  <a:pt x="2883" y="185"/>
                </a:lnTo>
                <a:lnTo>
                  <a:pt x="2883" y="183"/>
                </a:lnTo>
                <a:lnTo>
                  <a:pt x="2883" y="180"/>
                </a:lnTo>
                <a:lnTo>
                  <a:pt x="2883" y="178"/>
                </a:lnTo>
                <a:lnTo>
                  <a:pt x="2885" y="176"/>
                </a:lnTo>
                <a:lnTo>
                  <a:pt x="2889" y="172"/>
                </a:lnTo>
                <a:lnTo>
                  <a:pt x="2892" y="170"/>
                </a:lnTo>
                <a:lnTo>
                  <a:pt x="2892" y="170"/>
                </a:lnTo>
                <a:lnTo>
                  <a:pt x="2894" y="168"/>
                </a:lnTo>
                <a:lnTo>
                  <a:pt x="2894" y="168"/>
                </a:lnTo>
                <a:lnTo>
                  <a:pt x="2904" y="168"/>
                </a:lnTo>
                <a:lnTo>
                  <a:pt x="2908" y="166"/>
                </a:lnTo>
                <a:lnTo>
                  <a:pt x="2912" y="166"/>
                </a:lnTo>
                <a:lnTo>
                  <a:pt x="2915" y="166"/>
                </a:lnTo>
                <a:lnTo>
                  <a:pt x="2917" y="164"/>
                </a:lnTo>
                <a:lnTo>
                  <a:pt x="2917" y="164"/>
                </a:lnTo>
                <a:lnTo>
                  <a:pt x="2917" y="164"/>
                </a:lnTo>
                <a:lnTo>
                  <a:pt x="2912" y="162"/>
                </a:lnTo>
                <a:lnTo>
                  <a:pt x="2908" y="159"/>
                </a:lnTo>
                <a:lnTo>
                  <a:pt x="2904" y="157"/>
                </a:lnTo>
                <a:lnTo>
                  <a:pt x="2908" y="155"/>
                </a:lnTo>
                <a:lnTo>
                  <a:pt x="2906" y="153"/>
                </a:lnTo>
                <a:lnTo>
                  <a:pt x="2904" y="153"/>
                </a:lnTo>
                <a:lnTo>
                  <a:pt x="2900" y="151"/>
                </a:lnTo>
                <a:lnTo>
                  <a:pt x="2900" y="153"/>
                </a:lnTo>
                <a:lnTo>
                  <a:pt x="2900" y="153"/>
                </a:lnTo>
                <a:lnTo>
                  <a:pt x="2896" y="155"/>
                </a:lnTo>
                <a:lnTo>
                  <a:pt x="2894" y="151"/>
                </a:lnTo>
                <a:lnTo>
                  <a:pt x="2889" y="151"/>
                </a:lnTo>
                <a:lnTo>
                  <a:pt x="2885" y="151"/>
                </a:lnTo>
                <a:lnTo>
                  <a:pt x="2883" y="151"/>
                </a:lnTo>
                <a:lnTo>
                  <a:pt x="2881" y="149"/>
                </a:lnTo>
                <a:lnTo>
                  <a:pt x="2879" y="149"/>
                </a:lnTo>
                <a:lnTo>
                  <a:pt x="2879" y="149"/>
                </a:lnTo>
                <a:lnTo>
                  <a:pt x="2879" y="147"/>
                </a:lnTo>
                <a:lnTo>
                  <a:pt x="2881" y="147"/>
                </a:lnTo>
                <a:lnTo>
                  <a:pt x="2881" y="145"/>
                </a:lnTo>
                <a:lnTo>
                  <a:pt x="2881" y="145"/>
                </a:lnTo>
                <a:lnTo>
                  <a:pt x="2881" y="143"/>
                </a:lnTo>
                <a:lnTo>
                  <a:pt x="2879" y="141"/>
                </a:lnTo>
                <a:lnTo>
                  <a:pt x="2879" y="141"/>
                </a:lnTo>
                <a:lnTo>
                  <a:pt x="2877" y="139"/>
                </a:lnTo>
                <a:lnTo>
                  <a:pt x="2875" y="136"/>
                </a:lnTo>
                <a:lnTo>
                  <a:pt x="2873" y="136"/>
                </a:lnTo>
                <a:lnTo>
                  <a:pt x="2873" y="136"/>
                </a:lnTo>
                <a:lnTo>
                  <a:pt x="2866" y="143"/>
                </a:lnTo>
                <a:lnTo>
                  <a:pt x="2864" y="145"/>
                </a:lnTo>
                <a:lnTo>
                  <a:pt x="2864" y="143"/>
                </a:lnTo>
                <a:lnTo>
                  <a:pt x="2864" y="141"/>
                </a:lnTo>
                <a:lnTo>
                  <a:pt x="2864" y="139"/>
                </a:lnTo>
                <a:lnTo>
                  <a:pt x="2864" y="139"/>
                </a:lnTo>
                <a:lnTo>
                  <a:pt x="2866" y="136"/>
                </a:lnTo>
                <a:lnTo>
                  <a:pt x="2868" y="134"/>
                </a:lnTo>
                <a:lnTo>
                  <a:pt x="2866" y="130"/>
                </a:lnTo>
                <a:lnTo>
                  <a:pt x="2864" y="128"/>
                </a:lnTo>
                <a:lnTo>
                  <a:pt x="2862" y="128"/>
                </a:lnTo>
                <a:lnTo>
                  <a:pt x="2858" y="126"/>
                </a:lnTo>
                <a:lnTo>
                  <a:pt x="2854" y="126"/>
                </a:lnTo>
                <a:lnTo>
                  <a:pt x="2854" y="126"/>
                </a:lnTo>
                <a:lnTo>
                  <a:pt x="2852" y="126"/>
                </a:lnTo>
                <a:lnTo>
                  <a:pt x="2852" y="128"/>
                </a:lnTo>
                <a:lnTo>
                  <a:pt x="2852" y="128"/>
                </a:lnTo>
                <a:lnTo>
                  <a:pt x="2848" y="124"/>
                </a:lnTo>
                <a:lnTo>
                  <a:pt x="2845" y="122"/>
                </a:lnTo>
                <a:lnTo>
                  <a:pt x="2843" y="122"/>
                </a:lnTo>
                <a:lnTo>
                  <a:pt x="2841" y="124"/>
                </a:lnTo>
                <a:lnTo>
                  <a:pt x="2841" y="126"/>
                </a:lnTo>
                <a:lnTo>
                  <a:pt x="2841" y="128"/>
                </a:lnTo>
                <a:lnTo>
                  <a:pt x="2839" y="130"/>
                </a:lnTo>
                <a:lnTo>
                  <a:pt x="2837" y="132"/>
                </a:lnTo>
                <a:lnTo>
                  <a:pt x="2837" y="134"/>
                </a:lnTo>
                <a:lnTo>
                  <a:pt x="2837" y="134"/>
                </a:lnTo>
                <a:lnTo>
                  <a:pt x="2837" y="139"/>
                </a:lnTo>
                <a:lnTo>
                  <a:pt x="2837" y="141"/>
                </a:lnTo>
                <a:lnTo>
                  <a:pt x="2839" y="145"/>
                </a:lnTo>
                <a:lnTo>
                  <a:pt x="2843" y="153"/>
                </a:lnTo>
                <a:lnTo>
                  <a:pt x="2845" y="157"/>
                </a:lnTo>
                <a:lnTo>
                  <a:pt x="2843" y="157"/>
                </a:lnTo>
                <a:lnTo>
                  <a:pt x="2837" y="151"/>
                </a:lnTo>
                <a:lnTo>
                  <a:pt x="2837" y="151"/>
                </a:lnTo>
                <a:lnTo>
                  <a:pt x="2835" y="149"/>
                </a:lnTo>
                <a:lnTo>
                  <a:pt x="2831" y="143"/>
                </a:lnTo>
                <a:lnTo>
                  <a:pt x="2829" y="139"/>
                </a:lnTo>
                <a:lnTo>
                  <a:pt x="2827" y="134"/>
                </a:lnTo>
                <a:lnTo>
                  <a:pt x="2822" y="132"/>
                </a:lnTo>
                <a:lnTo>
                  <a:pt x="2818" y="130"/>
                </a:lnTo>
                <a:lnTo>
                  <a:pt x="2816" y="132"/>
                </a:lnTo>
                <a:lnTo>
                  <a:pt x="2814" y="136"/>
                </a:lnTo>
                <a:lnTo>
                  <a:pt x="2812" y="139"/>
                </a:lnTo>
                <a:lnTo>
                  <a:pt x="2810" y="139"/>
                </a:lnTo>
                <a:lnTo>
                  <a:pt x="2810" y="141"/>
                </a:lnTo>
                <a:lnTo>
                  <a:pt x="2812" y="143"/>
                </a:lnTo>
                <a:lnTo>
                  <a:pt x="2812" y="145"/>
                </a:lnTo>
                <a:lnTo>
                  <a:pt x="2812" y="145"/>
                </a:lnTo>
                <a:lnTo>
                  <a:pt x="2810" y="145"/>
                </a:lnTo>
                <a:lnTo>
                  <a:pt x="2808" y="145"/>
                </a:lnTo>
                <a:lnTo>
                  <a:pt x="2806" y="143"/>
                </a:lnTo>
                <a:lnTo>
                  <a:pt x="2806" y="143"/>
                </a:lnTo>
                <a:lnTo>
                  <a:pt x="2801" y="141"/>
                </a:lnTo>
                <a:lnTo>
                  <a:pt x="2801" y="141"/>
                </a:lnTo>
                <a:lnTo>
                  <a:pt x="2801" y="139"/>
                </a:lnTo>
                <a:lnTo>
                  <a:pt x="2799" y="139"/>
                </a:lnTo>
                <a:lnTo>
                  <a:pt x="2789" y="139"/>
                </a:lnTo>
                <a:lnTo>
                  <a:pt x="2797" y="134"/>
                </a:lnTo>
                <a:lnTo>
                  <a:pt x="2808" y="134"/>
                </a:lnTo>
                <a:lnTo>
                  <a:pt x="2810" y="132"/>
                </a:lnTo>
                <a:lnTo>
                  <a:pt x="2810" y="132"/>
                </a:lnTo>
                <a:lnTo>
                  <a:pt x="2810" y="130"/>
                </a:lnTo>
                <a:lnTo>
                  <a:pt x="2810" y="130"/>
                </a:lnTo>
                <a:lnTo>
                  <a:pt x="2806" y="128"/>
                </a:lnTo>
                <a:lnTo>
                  <a:pt x="2797" y="130"/>
                </a:lnTo>
                <a:lnTo>
                  <a:pt x="2793" y="132"/>
                </a:lnTo>
                <a:lnTo>
                  <a:pt x="2791" y="132"/>
                </a:lnTo>
                <a:lnTo>
                  <a:pt x="2785" y="130"/>
                </a:lnTo>
                <a:lnTo>
                  <a:pt x="2785" y="130"/>
                </a:lnTo>
                <a:lnTo>
                  <a:pt x="2785" y="132"/>
                </a:lnTo>
                <a:lnTo>
                  <a:pt x="2787" y="134"/>
                </a:lnTo>
                <a:lnTo>
                  <a:pt x="2785" y="134"/>
                </a:lnTo>
                <a:lnTo>
                  <a:pt x="2783" y="132"/>
                </a:lnTo>
                <a:lnTo>
                  <a:pt x="2776" y="130"/>
                </a:lnTo>
                <a:lnTo>
                  <a:pt x="2772" y="130"/>
                </a:lnTo>
                <a:lnTo>
                  <a:pt x="2770" y="130"/>
                </a:lnTo>
                <a:lnTo>
                  <a:pt x="2770" y="132"/>
                </a:lnTo>
                <a:lnTo>
                  <a:pt x="2770" y="134"/>
                </a:lnTo>
                <a:lnTo>
                  <a:pt x="2768" y="132"/>
                </a:lnTo>
                <a:lnTo>
                  <a:pt x="2766" y="130"/>
                </a:lnTo>
                <a:lnTo>
                  <a:pt x="2764" y="130"/>
                </a:lnTo>
                <a:lnTo>
                  <a:pt x="2764" y="130"/>
                </a:lnTo>
                <a:lnTo>
                  <a:pt x="2762" y="132"/>
                </a:lnTo>
                <a:lnTo>
                  <a:pt x="2762" y="132"/>
                </a:lnTo>
                <a:lnTo>
                  <a:pt x="2764" y="134"/>
                </a:lnTo>
                <a:close/>
                <a:moveTo>
                  <a:pt x="3935" y="115"/>
                </a:moveTo>
                <a:lnTo>
                  <a:pt x="3939" y="115"/>
                </a:lnTo>
                <a:lnTo>
                  <a:pt x="3941" y="118"/>
                </a:lnTo>
                <a:lnTo>
                  <a:pt x="3943" y="118"/>
                </a:lnTo>
                <a:lnTo>
                  <a:pt x="3956" y="122"/>
                </a:lnTo>
                <a:lnTo>
                  <a:pt x="3964" y="124"/>
                </a:lnTo>
                <a:lnTo>
                  <a:pt x="3968" y="124"/>
                </a:lnTo>
                <a:lnTo>
                  <a:pt x="3975" y="122"/>
                </a:lnTo>
                <a:lnTo>
                  <a:pt x="3977" y="120"/>
                </a:lnTo>
                <a:lnTo>
                  <a:pt x="3979" y="120"/>
                </a:lnTo>
                <a:lnTo>
                  <a:pt x="3983" y="120"/>
                </a:lnTo>
                <a:lnTo>
                  <a:pt x="3996" y="118"/>
                </a:lnTo>
                <a:lnTo>
                  <a:pt x="4015" y="115"/>
                </a:lnTo>
                <a:lnTo>
                  <a:pt x="4017" y="115"/>
                </a:lnTo>
                <a:lnTo>
                  <a:pt x="4019" y="113"/>
                </a:lnTo>
                <a:lnTo>
                  <a:pt x="4017" y="113"/>
                </a:lnTo>
                <a:lnTo>
                  <a:pt x="4017" y="111"/>
                </a:lnTo>
                <a:lnTo>
                  <a:pt x="4015" y="107"/>
                </a:lnTo>
                <a:lnTo>
                  <a:pt x="4015" y="107"/>
                </a:lnTo>
                <a:lnTo>
                  <a:pt x="4012" y="107"/>
                </a:lnTo>
                <a:lnTo>
                  <a:pt x="4015" y="103"/>
                </a:lnTo>
                <a:lnTo>
                  <a:pt x="4017" y="103"/>
                </a:lnTo>
                <a:lnTo>
                  <a:pt x="4023" y="101"/>
                </a:lnTo>
                <a:lnTo>
                  <a:pt x="4023" y="101"/>
                </a:lnTo>
                <a:lnTo>
                  <a:pt x="4025" y="101"/>
                </a:lnTo>
                <a:lnTo>
                  <a:pt x="4025" y="99"/>
                </a:lnTo>
                <a:lnTo>
                  <a:pt x="4025" y="99"/>
                </a:lnTo>
                <a:lnTo>
                  <a:pt x="4023" y="97"/>
                </a:lnTo>
                <a:lnTo>
                  <a:pt x="4019" y="97"/>
                </a:lnTo>
                <a:lnTo>
                  <a:pt x="4010" y="92"/>
                </a:lnTo>
                <a:lnTo>
                  <a:pt x="4008" y="90"/>
                </a:lnTo>
                <a:lnTo>
                  <a:pt x="4006" y="90"/>
                </a:lnTo>
                <a:lnTo>
                  <a:pt x="4006" y="88"/>
                </a:lnTo>
                <a:lnTo>
                  <a:pt x="4006" y="88"/>
                </a:lnTo>
                <a:lnTo>
                  <a:pt x="4002" y="84"/>
                </a:lnTo>
                <a:lnTo>
                  <a:pt x="4000" y="84"/>
                </a:lnTo>
                <a:lnTo>
                  <a:pt x="3998" y="84"/>
                </a:lnTo>
                <a:lnTo>
                  <a:pt x="3998" y="82"/>
                </a:lnTo>
                <a:lnTo>
                  <a:pt x="3996" y="82"/>
                </a:lnTo>
                <a:lnTo>
                  <a:pt x="3985" y="82"/>
                </a:lnTo>
                <a:lnTo>
                  <a:pt x="3985" y="84"/>
                </a:lnTo>
                <a:lnTo>
                  <a:pt x="3981" y="86"/>
                </a:lnTo>
                <a:lnTo>
                  <a:pt x="3979" y="86"/>
                </a:lnTo>
                <a:lnTo>
                  <a:pt x="3975" y="88"/>
                </a:lnTo>
                <a:lnTo>
                  <a:pt x="3971" y="88"/>
                </a:lnTo>
                <a:lnTo>
                  <a:pt x="3968" y="88"/>
                </a:lnTo>
                <a:lnTo>
                  <a:pt x="3964" y="90"/>
                </a:lnTo>
                <a:lnTo>
                  <a:pt x="3962" y="90"/>
                </a:lnTo>
                <a:lnTo>
                  <a:pt x="3960" y="90"/>
                </a:lnTo>
                <a:lnTo>
                  <a:pt x="3956" y="90"/>
                </a:lnTo>
                <a:lnTo>
                  <a:pt x="3954" y="92"/>
                </a:lnTo>
                <a:lnTo>
                  <a:pt x="3952" y="95"/>
                </a:lnTo>
                <a:lnTo>
                  <a:pt x="3952" y="95"/>
                </a:lnTo>
                <a:lnTo>
                  <a:pt x="3950" y="97"/>
                </a:lnTo>
                <a:lnTo>
                  <a:pt x="3950" y="99"/>
                </a:lnTo>
                <a:lnTo>
                  <a:pt x="3952" y="99"/>
                </a:lnTo>
                <a:lnTo>
                  <a:pt x="3958" y="99"/>
                </a:lnTo>
                <a:lnTo>
                  <a:pt x="3954" y="101"/>
                </a:lnTo>
                <a:lnTo>
                  <a:pt x="3952" y="103"/>
                </a:lnTo>
                <a:lnTo>
                  <a:pt x="3950" y="107"/>
                </a:lnTo>
                <a:lnTo>
                  <a:pt x="3943" y="107"/>
                </a:lnTo>
                <a:lnTo>
                  <a:pt x="3939" y="109"/>
                </a:lnTo>
                <a:lnTo>
                  <a:pt x="3935" y="111"/>
                </a:lnTo>
                <a:lnTo>
                  <a:pt x="3933" y="113"/>
                </a:lnTo>
                <a:lnTo>
                  <a:pt x="3935" y="115"/>
                </a:lnTo>
                <a:close/>
                <a:moveTo>
                  <a:pt x="3901" y="212"/>
                </a:moveTo>
                <a:lnTo>
                  <a:pt x="3904" y="212"/>
                </a:lnTo>
                <a:lnTo>
                  <a:pt x="3908" y="210"/>
                </a:lnTo>
                <a:lnTo>
                  <a:pt x="3908" y="210"/>
                </a:lnTo>
                <a:lnTo>
                  <a:pt x="3906" y="210"/>
                </a:lnTo>
                <a:lnTo>
                  <a:pt x="3901" y="210"/>
                </a:lnTo>
                <a:lnTo>
                  <a:pt x="3899" y="210"/>
                </a:lnTo>
                <a:lnTo>
                  <a:pt x="3899" y="212"/>
                </a:lnTo>
                <a:lnTo>
                  <a:pt x="3899" y="212"/>
                </a:lnTo>
                <a:lnTo>
                  <a:pt x="3901" y="212"/>
                </a:lnTo>
                <a:close/>
                <a:moveTo>
                  <a:pt x="3912" y="86"/>
                </a:moveTo>
                <a:lnTo>
                  <a:pt x="3929" y="88"/>
                </a:lnTo>
                <a:lnTo>
                  <a:pt x="3935" y="86"/>
                </a:lnTo>
                <a:lnTo>
                  <a:pt x="3933" y="84"/>
                </a:lnTo>
                <a:lnTo>
                  <a:pt x="3927" y="84"/>
                </a:lnTo>
                <a:lnTo>
                  <a:pt x="3912" y="84"/>
                </a:lnTo>
                <a:lnTo>
                  <a:pt x="3910" y="86"/>
                </a:lnTo>
                <a:lnTo>
                  <a:pt x="3910" y="86"/>
                </a:lnTo>
                <a:lnTo>
                  <a:pt x="3912" y="86"/>
                </a:lnTo>
                <a:close/>
                <a:moveTo>
                  <a:pt x="4017" y="229"/>
                </a:moveTo>
                <a:lnTo>
                  <a:pt x="4019" y="229"/>
                </a:lnTo>
                <a:lnTo>
                  <a:pt x="4019" y="231"/>
                </a:lnTo>
                <a:lnTo>
                  <a:pt x="4021" y="231"/>
                </a:lnTo>
                <a:lnTo>
                  <a:pt x="4021" y="231"/>
                </a:lnTo>
                <a:lnTo>
                  <a:pt x="4019" y="227"/>
                </a:lnTo>
                <a:lnTo>
                  <a:pt x="4017" y="229"/>
                </a:lnTo>
                <a:close/>
                <a:moveTo>
                  <a:pt x="3864" y="281"/>
                </a:moveTo>
                <a:lnTo>
                  <a:pt x="3868" y="281"/>
                </a:lnTo>
                <a:lnTo>
                  <a:pt x="3868" y="281"/>
                </a:lnTo>
                <a:lnTo>
                  <a:pt x="3870" y="279"/>
                </a:lnTo>
                <a:lnTo>
                  <a:pt x="3868" y="277"/>
                </a:lnTo>
                <a:lnTo>
                  <a:pt x="3868" y="277"/>
                </a:lnTo>
                <a:lnTo>
                  <a:pt x="3864" y="279"/>
                </a:lnTo>
                <a:lnTo>
                  <a:pt x="3864" y="277"/>
                </a:lnTo>
                <a:lnTo>
                  <a:pt x="3862" y="277"/>
                </a:lnTo>
                <a:lnTo>
                  <a:pt x="3862" y="279"/>
                </a:lnTo>
                <a:lnTo>
                  <a:pt x="3857" y="279"/>
                </a:lnTo>
                <a:lnTo>
                  <a:pt x="3857" y="281"/>
                </a:lnTo>
                <a:lnTo>
                  <a:pt x="3860" y="281"/>
                </a:lnTo>
                <a:lnTo>
                  <a:pt x="3864" y="281"/>
                </a:lnTo>
                <a:close/>
                <a:moveTo>
                  <a:pt x="4006" y="241"/>
                </a:moveTo>
                <a:lnTo>
                  <a:pt x="4008" y="241"/>
                </a:lnTo>
                <a:lnTo>
                  <a:pt x="4006" y="239"/>
                </a:lnTo>
                <a:lnTo>
                  <a:pt x="4002" y="239"/>
                </a:lnTo>
                <a:lnTo>
                  <a:pt x="4000" y="239"/>
                </a:lnTo>
                <a:lnTo>
                  <a:pt x="3996" y="239"/>
                </a:lnTo>
                <a:lnTo>
                  <a:pt x="3992" y="241"/>
                </a:lnTo>
                <a:lnTo>
                  <a:pt x="3989" y="239"/>
                </a:lnTo>
                <a:lnTo>
                  <a:pt x="3989" y="241"/>
                </a:lnTo>
                <a:lnTo>
                  <a:pt x="3989" y="241"/>
                </a:lnTo>
                <a:lnTo>
                  <a:pt x="3994" y="243"/>
                </a:lnTo>
                <a:lnTo>
                  <a:pt x="3996" y="243"/>
                </a:lnTo>
                <a:lnTo>
                  <a:pt x="4000" y="243"/>
                </a:lnTo>
                <a:lnTo>
                  <a:pt x="4002" y="245"/>
                </a:lnTo>
                <a:lnTo>
                  <a:pt x="4004" y="243"/>
                </a:lnTo>
                <a:lnTo>
                  <a:pt x="4004" y="241"/>
                </a:lnTo>
                <a:lnTo>
                  <a:pt x="4006" y="241"/>
                </a:lnTo>
                <a:lnTo>
                  <a:pt x="4006" y="241"/>
                </a:lnTo>
                <a:close/>
                <a:moveTo>
                  <a:pt x="4021" y="118"/>
                </a:moveTo>
                <a:lnTo>
                  <a:pt x="4015" y="120"/>
                </a:lnTo>
                <a:lnTo>
                  <a:pt x="4004" y="122"/>
                </a:lnTo>
                <a:lnTo>
                  <a:pt x="4002" y="120"/>
                </a:lnTo>
                <a:lnTo>
                  <a:pt x="4000" y="122"/>
                </a:lnTo>
                <a:lnTo>
                  <a:pt x="3996" y="120"/>
                </a:lnTo>
                <a:lnTo>
                  <a:pt x="3992" y="120"/>
                </a:lnTo>
                <a:lnTo>
                  <a:pt x="3989" y="122"/>
                </a:lnTo>
                <a:lnTo>
                  <a:pt x="3989" y="122"/>
                </a:lnTo>
                <a:lnTo>
                  <a:pt x="3987" y="124"/>
                </a:lnTo>
                <a:lnTo>
                  <a:pt x="3983" y="122"/>
                </a:lnTo>
                <a:lnTo>
                  <a:pt x="3983" y="122"/>
                </a:lnTo>
                <a:lnTo>
                  <a:pt x="3981" y="124"/>
                </a:lnTo>
                <a:lnTo>
                  <a:pt x="3979" y="124"/>
                </a:lnTo>
                <a:lnTo>
                  <a:pt x="3975" y="126"/>
                </a:lnTo>
                <a:lnTo>
                  <a:pt x="3973" y="130"/>
                </a:lnTo>
                <a:lnTo>
                  <a:pt x="3971" y="132"/>
                </a:lnTo>
                <a:lnTo>
                  <a:pt x="3966" y="134"/>
                </a:lnTo>
                <a:lnTo>
                  <a:pt x="3960" y="136"/>
                </a:lnTo>
                <a:lnTo>
                  <a:pt x="3956" y="141"/>
                </a:lnTo>
                <a:lnTo>
                  <a:pt x="3958" y="143"/>
                </a:lnTo>
                <a:lnTo>
                  <a:pt x="3962" y="141"/>
                </a:lnTo>
                <a:lnTo>
                  <a:pt x="3966" y="143"/>
                </a:lnTo>
                <a:lnTo>
                  <a:pt x="3973" y="143"/>
                </a:lnTo>
                <a:lnTo>
                  <a:pt x="3975" y="147"/>
                </a:lnTo>
                <a:lnTo>
                  <a:pt x="3977" y="149"/>
                </a:lnTo>
                <a:lnTo>
                  <a:pt x="3979" y="151"/>
                </a:lnTo>
                <a:lnTo>
                  <a:pt x="3979" y="151"/>
                </a:lnTo>
                <a:lnTo>
                  <a:pt x="3979" y="153"/>
                </a:lnTo>
                <a:lnTo>
                  <a:pt x="3981" y="153"/>
                </a:lnTo>
                <a:lnTo>
                  <a:pt x="3985" y="155"/>
                </a:lnTo>
                <a:lnTo>
                  <a:pt x="3985" y="155"/>
                </a:lnTo>
                <a:lnTo>
                  <a:pt x="3989" y="153"/>
                </a:lnTo>
                <a:lnTo>
                  <a:pt x="3992" y="153"/>
                </a:lnTo>
                <a:lnTo>
                  <a:pt x="3994" y="155"/>
                </a:lnTo>
                <a:lnTo>
                  <a:pt x="3996" y="157"/>
                </a:lnTo>
                <a:lnTo>
                  <a:pt x="4004" y="155"/>
                </a:lnTo>
                <a:lnTo>
                  <a:pt x="4004" y="155"/>
                </a:lnTo>
                <a:lnTo>
                  <a:pt x="4010" y="157"/>
                </a:lnTo>
                <a:lnTo>
                  <a:pt x="4010" y="157"/>
                </a:lnTo>
                <a:lnTo>
                  <a:pt x="4012" y="159"/>
                </a:lnTo>
                <a:lnTo>
                  <a:pt x="4017" y="162"/>
                </a:lnTo>
                <a:lnTo>
                  <a:pt x="4021" y="162"/>
                </a:lnTo>
                <a:lnTo>
                  <a:pt x="4023" y="162"/>
                </a:lnTo>
                <a:lnTo>
                  <a:pt x="4025" y="162"/>
                </a:lnTo>
                <a:lnTo>
                  <a:pt x="4029" y="162"/>
                </a:lnTo>
                <a:lnTo>
                  <a:pt x="4031" y="164"/>
                </a:lnTo>
                <a:lnTo>
                  <a:pt x="4033" y="164"/>
                </a:lnTo>
                <a:lnTo>
                  <a:pt x="4040" y="162"/>
                </a:lnTo>
                <a:lnTo>
                  <a:pt x="4048" y="162"/>
                </a:lnTo>
                <a:lnTo>
                  <a:pt x="4050" y="162"/>
                </a:lnTo>
                <a:lnTo>
                  <a:pt x="4054" y="157"/>
                </a:lnTo>
                <a:lnTo>
                  <a:pt x="4054" y="155"/>
                </a:lnTo>
                <a:lnTo>
                  <a:pt x="4054" y="153"/>
                </a:lnTo>
                <a:lnTo>
                  <a:pt x="4052" y="153"/>
                </a:lnTo>
                <a:lnTo>
                  <a:pt x="4050" y="153"/>
                </a:lnTo>
                <a:lnTo>
                  <a:pt x="4046" y="149"/>
                </a:lnTo>
                <a:lnTo>
                  <a:pt x="4042" y="147"/>
                </a:lnTo>
                <a:lnTo>
                  <a:pt x="4044" y="147"/>
                </a:lnTo>
                <a:lnTo>
                  <a:pt x="4044" y="147"/>
                </a:lnTo>
                <a:lnTo>
                  <a:pt x="4048" y="147"/>
                </a:lnTo>
                <a:lnTo>
                  <a:pt x="4050" y="147"/>
                </a:lnTo>
                <a:lnTo>
                  <a:pt x="4052" y="147"/>
                </a:lnTo>
                <a:lnTo>
                  <a:pt x="4052" y="145"/>
                </a:lnTo>
                <a:lnTo>
                  <a:pt x="4052" y="141"/>
                </a:lnTo>
                <a:lnTo>
                  <a:pt x="4052" y="141"/>
                </a:lnTo>
                <a:lnTo>
                  <a:pt x="4052" y="141"/>
                </a:lnTo>
                <a:lnTo>
                  <a:pt x="4052" y="139"/>
                </a:lnTo>
                <a:lnTo>
                  <a:pt x="4052" y="136"/>
                </a:lnTo>
                <a:lnTo>
                  <a:pt x="4054" y="136"/>
                </a:lnTo>
                <a:lnTo>
                  <a:pt x="4054" y="134"/>
                </a:lnTo>
                <a:lnTo>
                  <a:pt x="4054" y="132"/>
                </a:lnTo>
                <a:lnTo>
                  <a:pt x="4056" y="132"/>
                </a:lnTo>
                <a:lnTo>
                  <a:pt x="4056" y="128"/>
                </a:lnTo>
                <a:lnTo>
                  <a:pt x="4054" y="128"/>
                </a:lnTo>
                <a:lnTo>
                  <a:pt x="4052" y="126"/>
                </a:lnTo>
                <a:lnTo>
                  <a:pt x="4050" y="126"/>
                </a:lnTo>
                <a:lnTo>
                  <a:pt x="4048" y="126"/>
                </a:lnTo>
                <a:lnTo>
                  <a:pt x="4048" y="124"/>
                </a:lnTo>
                <a:lnTo>
                  <a:pt x="4046" y="124"/>
                </a:lnTo>
                <a:lnTo>
                  <a:pt x="4040" y="122"/>
                </a:lnTo>
                <a:lnTo>
                  <a:pt x="4036" y="122"/>
                </a:lnTo>
                <a:lnTo>
                  <a:pt x="4036" y="122"/>
                </a:lnTo>
                <a:lnTo>
                  <a:pt x="4033" y="124"/>
                </a:lnTo>
                <a:lnTo>
                  <a:pt x="4036" y="126"/>
                </a:lnTo>
                <a:lnTo>
                  <a:pt x="4033" y="128"/>
                </a:lnTo>
                <a:lnTo>
                  <a:pt x="4031" y="128"/>
                </a:lnTo>
                <a:lnTo>
                  <a:pt x="4029" y="128"/>
                </a:lnTo>
                <a:lnTo>
                  <a:pt x="4025" y="128"/>
                </a:lnTo>
                <a:lnTo>
                  <a:pt x="4023" y="132"/>
                </a:lnTo>
                <a:lnTo>
                  <a:pt x="4023" y="132"/>
                </a:lnTo>
                <a:lnTo>
                  <a:pt x="4021" y="132"/>
                </a:lnTo>
                <a:lnTo>
                  <a:pt x="4023" y="128"/>
                </a:lnTo>
                <a:lnTo>
                  <a:pt x="4023" y="128"/>
                </a:lnTo>
                <a:lnTo>
                  <a:pt x="4025" y="126"/>
                </a:lnTo>
                <a:lnTo>
                  <a:pt x="4025" y="124"/>
                </a:lnTo>
                <a:lnTo>
                  <a:pt x="4027" y="124"/>
                </a:lnTo>
                <a:lnTo>
                  <a:pt x="4025" y="122"/>
                </a:lnTo>
                <a:lnTo>
                  <a:pt x="4023" y="120"/>
                </a:lnTo>
                <a:lnTo>
                  <a:pt x="4021" y="118"/>
                </a:lnTo>
                <a:close/>
                <a:moveTo>
                  <a:pt x="4010" y="237"/>
                </a:moveTo>
                <a:lnTo>
                  <a:pt x="4010" y="237"/>
                </a:lnTo>
                <a:lnTo>
                  <a:pt x="4010" y="239"/>
                </a:lnTo>
                <a:lnTo>
                  <a:pt x="4008" y="241"/>
                </a:lnTo>
                <a:lnTo>
                  <a:pt x="4008" y="241"/>
                </a:lnTo>
                <a:lnTo>
                  <a:pt x="4010" y="243"/>
                </a:lnTo>
                <a:lnTo>
                  <a:pt x="4010" y="243"/>
                </a:lnTo>
                <a:lnTo>
                  <a:pt x="4010" y="243"/>
                </a:lnTo>
                <a:lnTo>
                  <a:pt x="4012" y="241"/>
                </a:lnTo>
                <a:lnTo>
                  <a:pt x="4015" y="239"/>
                </a:lnTo>
                <a:lnTo>
                  <a:pt x="4015" y="239"/>
                </a:lnTo>
                <a:lnTo>
                  <a:pt x="4012" y="237"/>
                </a:lnTo>
                <a:lnTo>
                  <a:pt x="4010" y="237"/>
                </a:lnTo>
                <a:close/>
                <a:moveTo>
                  <a:pt x="3790" y="269"/>
                </a:moveTo>
                <a:lnTo>
                  <a:pt x="3790" y="269"/>
                </a:lnTo>
                <a:lnTo>
                  <a:pt x="3790" y="269"/>
                </a:lnTo>
                <a:lnTo>
                  <a:pt x="3795" y="269"/>
                </a:lnTo>
                <a:lnTo>
                  <a:pt x="3795" y="271"/>
                </a:lnTo>
                <a:lnTo>
                  <a:pt x="3795" y="271"/>
                </a:lnTo>
                <a:lnTo>
                  <a:pt x="3797" y="266"/>
                </a:lnTo>
                <a:lnTo>
                  <a:pt x="3799" y="269"/>
                </a:lnTo>
                <a:lnTo>
                  <a:pt x="3799" y="266"/>
                </a:lnTo>
                <a:lnTo>
                  <a:pt x="3799" y="266"/>
                </a:lnTo>
                <a:lnTo>
                  <a:pt x="3799" y="264"/>
                </a:lnTo>
                <a:lnTo>
                  <a:pt x="3799" y="262"/>
                </a:lnTo>
                <a:lnTo>
                  <a:pt x="3797" y="262"/>
                </a:lnTo>
                <a:lnTo>
                  <a:pt x="3795" y="262"/>
                </a:lnTo>
                <a:lnTo>
                  <a:pt x="3795" y="264"/>
                </a:lnTo>
                <a:lnTo>
                  <a:pt x="3795" y="266"/>
                </a:lnTo>
                <a:lnTo>
                  <a:pt x="3792" y="266"/>
                </a:lnTo>
                <a:lnTo>
                  <a:pt x="3792" y="264"/>
                </a:lnTo>
                <a:lnTo>
                  <a:pt x="3788" y="266"/>
                </a:lnTo>
                <a:lnTo>
                  <a:pt x="3788" y="269"/>
                </a:lnTo>
                <a:lnTo>
                  <a:pt x="3790" y="269"/>
                </a:lnTo>
                <a:close/>
                <a:moveTo>
                  <a:pt x="3751" y="340"/>
                </a:moveTo>
                <a:lnTo>
                  <a:pt x="3759" y="342"/>
                </a:lnTo>
                <a:lnTo>
                  <a:pt x="3759" y="342"/>
                </a:lnTo>
                <a:lnTo>
                  <a:pt x="3759" y="340"/>
                </a:lnTo>
                <a:lnTo>
                  <a:pt x="3761" y="336"/>
                </a:lnTo>
                <a:lnTo>
                  <a:pt x="3759" y="333"/>
                </a:lnTo>
                <a:lnTo>
                  <a:pt x="3757" y="331"/>
                </a:lnTo>
                <a:lnTo>
                  <a:pt x="3755" y="331"/>
                </a:lnTo>
                <a:lnTo>
                  <a:pt x="3746" y="336"/>
                </a:lnTo>
                <a:lnTo>
                  <a:pt x="3746" y="338"/>
                </a:lnTo>
                <a:lnTo>
                  <a:pt x="3748" y="338"/>
                </a:lnTo>
                <a:lnTo>
                  <a:pt x="3751" y="340"/>
                </a:lnTo>
                <a:close/>
                <a:moveTo>
                  <a:pt x="3730" y="346"/>
                </a:moveTo>
                <a:lnTo>
                  <a:pt x="3728" y="348"/>
                </a:lnTo>
                <a:lnTo>
                  <a:pt x="3725" y="348"/>
                </a:lnTo>
                <a:lnTo>
                  <a:pt x="3721" y="350"/>
                </a:lnTo>
                <a:lnTo>
                  <a:pt x="3721" y="352"/>
                </a:lnTo>
                <a:lnTo>
                  <a:pt x="3721" y="352"/>
                </a:lnTo>
                <a:lnTo>
                  <a:pt x="3725" y="352"/>
                </a:lnTo>
                <a:lnTo>
                  <a:pt x="3732" y="352"/>
                </a:lnTo>
                <a:lnTo>
                  <a:pt x="3734" y="352"/>
                </a:lnTo>
                <a:lnTo>
                  <a:pt x="3738" y="350"/>
                </a:lnTo>
                <a:lnTo>
                  <a:pt x="3740" y="348"/>
                </a:lnTo>
                <a:lnTo>
                  <a:pt x="3742" y="348"/>
                </a:lnTo>
                <a:lnTo>
                  <a:pt x="3742" y="346"/>
                </a:lnTo>
                <a:lnTo>
                  <a:pt x="3742" y="346"/>
                </a:lnTo>
                <a:lnTo>
                  <a:pt x="3734" y="344"/>
                </a:lnTo>
                <a:lnTo>
                  <a:pt x="3732" y="344"/>
                </a:lnTo>
                <a:lnTo>
                  <a:pt x="3730" y="346"/>
                </a:lnTo>
                <a:close/>
                <a:moveTo>
                  <a:pt x="593" y="1772"/>
                </a:moveTo>
                <a:lnTo>
                  <a:pt x="591" y="1772"/>
                </a:lnTo>
                <a:lnTo>
                  <a:pt x="593" y="1772"/>
                </a:lnTo>
                <a:lnTo>
                  <a:pt x="593" y="1774"/>
                </a:lnTo>
                <a:lnTo>
                  <a:pt x="593" y="1772"/>
                </a:lnTo>
                <a:lnTo>
                  <a:pt x="595" y="1772"/>
                </a:lnTo>
                <a:lnTo>
                  <a:pt x="597" y="1772"/>
                </a:lnTo>
                <a:lnTo>
                  <a:pt x="595" y="1772"/>
                </a:lnTo>
                <a:lnTo>
                  <a:pt x="593" y="1772"/>
                </a:lnTo>
                <a:close/>
                <a:moveTo>
                  <a:pt x="3711" y="319"/>
                </a:moveTo>
                <a:lnTo>
                  <a:pt x="3711" y="319"/>
                </a:lnTo>
                <a:lnTo>
                  <a:pt x="3713" y="321"/>
                </a:lnTo>
                <a:lnTo>
                  <a:pt x="3719" y="321"/>
                </a:lnTo>
                <a:lnTo>
                  <a:pt x="3719" y="321"/>
                </a:lnTo>
                <a:lnTo>
                  <a:pt x="3713" y="319"/>
                </a:lnTo>
                <a:lnTo>
                  <a:pt x="3711" y="319"/>
                </a:lnTo>
                <a:close/>
                <a:moveTo>
                  <a:pt x="3711" y="139"/>
                </a:moveTo>
                <a:lnTo>
                  <a:pt x="3715" y="139"/>
                </a:lnTo>
                <a:lnTo>
                  <a:pt x="3717" y="139"/>
                </a:lnTo>
                <a:lnTo>
                  <a:pt x="3719" y="141"/>
                </a:lnTo>
                <a:lnTo>
                  <a:pt x="3721" y="141"/>
                </a:lnTo>
                <a:lnTo>
                  <a:pt x="3732" y="141"/>
                </a:lnTo>
                <a:lnTo>
                  <a:pt x="3732" y="141"/>
                </a:lnTo>
                <a:lnTo>
                  <a:pt x="3728" y="139"/>
                </a:lnTo>
                <a:lnTo>
                  <a:pt x="3715" y="136"/>
                </a:lnTo>
                <a:lnTo>
                  <a:pt x="3715" y="136"/>
                </a:lnTo>
                <a:lnTo>
                  <a:pt x="3713" y="136"/>
                </a:lnTo>
                <a:lnTo>
                  <a:pt x="3711" y="134"/>
                </a:lnTo>
                <a:lnTo>
                  <a:pt x="3709" y="136"/>
                </a:lnTo>
                <a:lnTo>
                  <a:pt x="3711" y="136"/>
                </a:lnTo>
                <a:lnTo>
                  <a:pt x="3711" y="139"/>
                </a:lnTo>
                <a:close/>
                <a:moveTo>
                  <a:pt x="3753" y="97"/>
                </a:moveTo>
                <a:lnTo>
                  <a:pt x="3767" y="97"/>
                </a:lnTo>
                <a:lnTo>
                  <a:pt x="3772" y="95"/>
                </a:lnTo>
                <a:lnTo>
                  <a:pt x="3772" y="95"/>
                </a:lnTo>
                <a:lnTo>
                  <a:pt x="3774" y="92"/>
                </a:lnTo>
                <a:lnTo>
                  <a:pt x="3772" y="92"/>
                </a:lnTo>
                <a:lnTo>
                  <a:pt x="3763" y="92"/>
                </a:lnTo>
                <a:lnTo>
                  <a:pt x="3755" y="92"/>
                </a:lnTo>
                <a:lnTo>
                  <a:pt x="3755" y="95"/>
                </a:lnTo>
                <a:lnTo>
                  <a:pt x="3753" y="97"/>
                </a:lnTo>
                <a:lnTo>
                  <a:pt x="3753" y="97"/>
                </a:lnTo>
                <a:lnTo>
                  <a:pt x="3753" y="97"/>
                </a:lnTo>
                <a:close/>
                <a:moveTo>
                  <a:pt x="3816" y="304"/>
                </a:moveTo>
                <a:lnTo>
                  <a:pt x="3818" y="304"/>
                </a:lnTo>
                <a:lnTo>
                  <a:pt x="3818" y="304"/>
                </a:lnTo>
                <a:lnTo>
                  <a:pt x="3818" y="304"/>
                </a:lnTo>
                <a:lnTo>
                  <a:pt x="3820" y="304"/>
                </a:lnTo>
                <a:lnTo>
                  <a:pt x="3818" y="302"/>
                </a:lnTo>
                <a:lnTo>
                  <a:pt x="3811" y="302"/>
                </a:lnTo>
                <a:lnTo>
                  <a:pt x="3809" y="302"/>
                </a:lnTo>
                <a:lnTo>
                  <a:pt x="3807" y="302"/>
                </a:lnTo>
                <a:lnTo>
                  <a:pt x="3813" y="304"/>
                </a:lnTo>
                <a:lnTo>
                  <a:pt x="3816" y="304"/>
                </a:lnTo>
                <a:close/>
                <a:moveTo>
                  <a:pt x="3803" y="304"/>
                </a:moveTo>
                <a:lnTo>
                  <a:pt x="3805" y="304"/>
                </a:lnTo>
                <a:lnTo>
                  <a:pt x="3805" y="302"/>
                </a:lnTo>
                <a:lnTo>
                  <a:pt x="3805" y="302"/>
                </a:lnTo>
                <a:lnTo>
                  <a:pt x="3805" y="302"/>
                </a:lnTo>
                <a:lnTo>
                  <a:pt x="3803" y="302"/>
                </a:lnTo>
                <a:lnTo>
                  <a:pt x="3801" y="302"/>
                </a:lnTo>
                <a:lnTo>
                  <a:pt x="3801" y="302"/>
                </a:lnTo>
                <a:lnTo>
                  <a:pt x="3801" y="302"/>
                </a:lnTo>
                <a:lnTo>
                  <a:pt x="3803" y="304"/>
                </a:lnTo>
                <a:close/>
                <a:moveTo>
                  <a:pt x="4056" y="134"/>
                </a:moveTo>
                <a:lnTo>
                  <a:pt x="4054" y="136"/>
                </a:lnTo>
                <a:lnTo>
                  <a:pt x="4059" y="136"/>
                </a:lnTo>
                <a:lnTo>
                  <a:pt x="4061" y="134"/>
                </a:lnTo>
                <a:lnTo>
                  <a:pt x="4059" y="134"/>
                </a:lnTo>
                <a:lnTo>
                  <a:pt x="4056" y="134"/>
                </a:lnTo>
                <a:lnTo>
                  <a:pt x="4056" y="134"/>
                </a:lnTo>
                <a:lnTo>
                  <a:pt x="4056" y="134"/>
                </a:lnTo>
                <a:close/>
                <a:moveTo>
                  <a:pt x="4570" y="300"/>
                </a:moveTo>
                <a:lnTo>
                  <a:pt x="4572" y="302"/>
                </a:lnTo>
                <a:lnTo>
                  <a:pt x="4574" y="304"/>
                </a:lnTo>
                <a:lnTo>
                  <a:pt x="4578" y="308"/>
                </a:lnTo>
                <a:lnTo>
                  <a:pt x="4580" y="308"/>
                </a:lnTo>
                <a:lnTo>
                  <a:pt x="4580" y="308"/>
                </a:lnTo>
                <a:lnTo>
                  <a:pt x="4582" y="306"/>
                </a:lnTo>
                <a:lnTo>
                  <a:pt x="4578" y="302"/>
                </a:lnTo>
                <a:lnTo>
                  <a:pt x="4572" y="300"/>
                </a:lnTo>
                <a:lnTo>
                  <a:pt x="4570" y="298"/>
                </a:lnTo>
                <a:lnTo>
                  <a:pt x="4570" y="300"/>
                </a:lnTo>
                <a:lnTo>
                  <a:pt x="4570" y="300"/>
                </a:lnTo>
                <a:close/>
                <a:moveTo>
                  <a:pt x="4735" y="275"/>
                </a:moveTo>
                <a:lnTo>
                  <a:pt x="4740" y="277"/>
                </a:lnTo>
                <a:lnTo>
                  <a:pt x="4742" y="277"/>
                </a:lnTo>
                <a:lnTo>
                  <a:pt x="4746" y="279"/>
                </a:lnTo>
                <a:lnTo>
                  <a:pt x="4748" y="279"/>
                </a:lnTo>
                <a:lnTo>
                  <a:pt x="4752" y="281"/>
                </a:lnTo>
                <a:lnTo>
                  <a:pt x="4752" y="283"/>
                </a:lnTo>
                <a:lnTo>
                  <a:pt x="4756" y="283"/>
                </a:lnTo>
                <a:lnTo>
                  <a:pt x="4767" y="283"/>
                </a:lnTo>
                <a:lnTo>
                  <a:pt x="4775" y="283"/>
                </a:lnTo>
                <a:lnTo>
                  <a:pt x="4779" y="283"/>
                </a:lnTo>
                <a:lnTo>
                  <a:pt x="4786" y="281"/>
                </a:lnTo>
                <a:lnTo>
                  <a:pt x="4790" y="279"/>
                </a:lnTo>
                <a:lnTo>
                  <a:pt x="4790" y="279"/>
                </a:lnTo>
                <a:lnTo>
                  <a:pt x="4792" y="273"/>
                </a:lnTo>
                <a:lnTo>
                  <a:pt x="4792" y="273"/>
                </a:lnTo>
                <a:lnTo>
                  <a:pt x="4790" y="273"/>
                </a:lnTo>
                <a:lnTo>
                  <a:pt x="4790" y="275"/>
                </a:lnTo>
                <a:lnTo>
                  <a:pt x="4788" y="275"/>
                </a:lnTo>
                <a:lnTo>
                  <a:pt x="4788" y="273"/>
                </a:lnTo>
                <a:lnTo>
                  <a:pt x="4786" y="273"/>
                </a:lnTo>
                <a:lnTo>
                  <a:pt x="4781" y="271"/>
                </a:lnTo>
                <a:lnTo>
                  <a:pt x="4775" y="271"/>
                </a:lnTo>
                <a:lnTo>
                  <a:pt x="4767" y="271"/>
                </a:lnTo>
                <a:lnTo>
                  <a:pt x="4765" y="271"/>
                </a:lnTo>
                <a:lnTo>
                  <a:pt x="4761" y="271"/>
                </a:lnTo>
                <a:lnTo>
                  <a:pt x="4758" y="269"/>
                </a:lnTo>
                <a:lnTo>
                  <a:pt x="4758" y="269"/>
                </a:lnTo>
                <a:lnTo>
                  <a:pt x="4758" y="269"/>
                </a:lnTo>
                <a:lnTo>
                  <a:pt x="4758" y="266"/>
                </a:lnTo>
                <a:lnTo>
                  <a:pt x="4758" y="264"/>
                </a:lnTo>
                <a:lnTo>
                  <a:pt x="4744" y="264"/>
                </a:lnTo>
                <a:lnTo>
                  <a:pt x="4744" y="264"/>
                </a:lnTo>
                <a:lnTo>
                  <a:pt x="4737" y="266"/>
                </a:lnTo>
                <a:lnTo>
                  <a:pt x="4735" y="266"/>
                </a:lnTo>
                <a:lnTo>
                  <a:pt x="4733" y="264"/>
                </a:lnTo>
                <a:lnTo>
                  <a:pt x="4733" y="262"/>
                </a:lnTo>
                <a:lnTo>
                  <a:pt x="4731" y="260"/>
                </a:lnTo>
                <a:lnTo>
                  <a:pt x="4729" y="260"/>
                </a:lnTo>
                <a:lnTo>
                  <a:pt x="4727" y="264"/>
                </a:lnTo>
                <a:lnTo>
                  <a:pt x="4727" y="266"/>
                </a:lnTo>
                <a:lnTo>
                  <a:pt x="4725" y="269"/>
                </a:lnTo>
                <a:lnTo>
                  <a:pt x="4725" y="271"/>
                </a:lnTo>
                <a:lnTo>
                  <a:pt x="4733" y="275"/>
                </a:lnTo>
                <a:lnTo>
                  <a:pt x="4735" y="275"/>
                </a:lnTo>
                <a:close/>
                <a:moveTo>
                  <a:pt x="4641" y="308"/>
                </a:moveTo>
                <a:lnTo>
                  <a:pt x="4643" y="308"/>
                </a:lnTo>
                <a:lnTo>
                  <a:pt x="4652" y="306"/>
                </a:lnTo>
                <a:lnTo>
                  <a:pt x="4652" y="304"/>
                </a:lnTo>
                <a:lnTo>
                  <a:pt x="4652" y="300"/>
                </a:lnTo>
                <a:lnTo>
                  <a:pt x="4652" y="300"/>
                </a:lnTo>
                <a:lnTo>
                  <a:pt x="4652" y="298"/>
                </a:lnTo>
                <a:lnTo>
                  <a:pt x="4649" y="298"/>
                </a:lnTo>
                <a:lnTo>
                  <a:pt x="4647" y="298"/>
                </a:lnTo>
                <a:lnTo>
                  <a:pt x="4641" y="298"/>
                </a:lnTo>
                <a:lnTo>
                  <a:pt x="4641" y="298"/>
                </a:lnTo>
                <a:lnTo>
                  <a:pt x="4639" y="300"/>
                </a:lnTo>
                <a:lnTo>
                  <a:pt x="4637" y="300"/>
                </a:lnTo>
                <a:lnTo>
                  <a:pt x="4639" y="306"/>
                </a:lnTo>
                <a:lnTo>
                  <a:pt x="4641" y="308"/>
                </a:lnTo>
                <a:close/>
                <a:moveTo>
                  <a:pt x="4631" y="321"/>
                </a:moveTo>
                <a:lnTo>
                  <a:pt x="4633" y="323"/>
                </a:lnTo>
                <a:lnTo>
                  <a:pt x="4635" y="323"/>
                </a:lnTo>
                <a:lnTo>
                  <a:pt x="4637" y="323"/>
                </a:lnTo>
                <a:lnTo>
                  <a:pt x="4641" y="321"/>
                </a:lnTo>
                <a:lnTo>
                  <a:pt x="4645" y="321"/>
                </a:lnTo>
                <a:lnTo>
                  <a:pt x="4647" y="321"/>
                </a:lnTo>
                <a:lnTo>
                  <a:pt x="4654" y="323"/>
                </a:lnTo>
                <a:lnTo>
                  <a:pt x="4660" y="325"/>
                </a:lnTo>
                <a:lnTo>
                  <a:pt x="4666" y="325"/>
                </a:lnTo>
                <a:lnTo>
                  <a:pt x="4670" y="327"/>
                </a:lnTo>
                <a:lnTo>
                  <a:pt x="4673" y="327"/>
                </a:lnTo>
                <a:lnTo>
                  <a:pt x="4677" y="327"/>
                </a:lnTo>
                <a:lnTo>
                  <a:pt x="4683" y="327"/>
                </a:lnTo>
                <a:lnTo>
                  <a:pt x="4685" y="327"/>
                </a:lnTo>
                <a:lnTo>
                  <a:pt x="4687" y="327"/>
                </a:lnTo>
                <a:lnTo>
                  <a:pt x="4685" y="321"/>
                </a:lnTo>
                <a:lnTo>
                  <a:pt x="4685" y="319"/>
                </a:lnTo>
                <a:lnTo>
                  <a:pt x="4685" y="317"/>
                </a:lnTo>
                <a:lnTo>
                  <a:pt x="4675" y="310"/>
                </a:lnTo>
                <a:lnTo>
                  <a:pt x="4670" y="310"/>
                </a:lnTo>
                <a:lnTo>
                  <a:pt x="4668" y="308"/>
                </a:lnTo>
                <a:lnTo>
                  <a:pt x="4664" y="308"/>
                </a:lnTo>
                <a:lnTo>
                  <a:pt x="4660" y="308"/>
                </a:lnTo>
                <a:lnTo>
                  <a:pt x="4656" y="308"/>
                </a:lnTo>
                <a:lnTo>
                  <a:pt x="4654" y="308"/>
                </a:lnTo>
                <a:lnTo>
                  <a:pt x="4652" y="308"/>
                </a:lnTo>
                <a:lnTo>
                  <a:pt x="4649" y="310"/>
                </a:lnTo>
                <a:lnTo>
                  <a:pt x="4649" y="313"/>
                </a:lnTo>
                <a:lnTo>
                  <a:pt x="4645" y="317"/>
                </a:lnTo>
                <a:lnTo>
                  <a:pt x="4645" y="317"/>
                </a:lnTo>
                <a:lnTo>
                  <a:pt x="4641" y="321"/>
                </a:lnTo>
                <a:lnTo>
                  <a:pt x="4639" y="321"/>
                </a:lnTo>
                <a:lnTo>
                  <a:pt x="4635" y="321"/>
                </a:lnTo>
                <a:lnTo>
                  <a:pt x="4631" y="321"/>
                </a:lnTo>
                <a:close/>
                <a:moveTo>
                  <a:pt x="4593" y="271"/>
                </a:moveTo>
                <a:lnTo>
                  <a:pt x="4595" y="273"/>
                </a:lnTo>
                <a:lnTo>
                  <a:pt x="4599" y="275"/>
                </a:lnTo>
                <a:lnTo>
                  <a:pt x="4601" y="277"/>
                </a:lnTo>
                <a:lnTo>
                  <a:pt x="4603" y="277"/>
                </a:lnTo>
                <a:lnTo>
                  <a:pt x="4605" y="281"/>
                </a:lnTo>
                <a:lnTo>
                  <a:pt x="4608" y="283"/>
                </a:lnTo>
                <a:lnTo>
                  <a:pt x="4608" y="283"/>
                </a:lnTo>
                <a:lnTo>
                  <a:pt x="4620" y="285"/>
                </a:lnTo>
                <a:lnTo>
                  <a:pt x="4620" y="287"/>
                </a:lnTo>
                <a:lnTo>
                  <a:pt x="4622" y="287"/>
                </a:lnTo>
                <a:lnTo>
                  <a:pt x="4624" y="287"/>
                </a:lnTo>
                <a:lnTo>
                  <a:pt x="4626" y="285"/>
                </a:lnTo>
                <a:lnTo>
                  <a:pt x="4629" y="285"/>
                </a:lnTo>
                <a:lnTo>
                  <a:pt x="4629" y="281"/>
                </a:lnTo>
                <a:lnTo>
                  <a:pt x="4629" y="279"/>
                </a:lnTo>
                <a:lnTo>
                  <a:pt x="4631" y="279"/>
                </a:lnTo>
                <a:lnTo>
                  <a:pt x="4631" y="279"/>
                </a:lnTo>
                <a:lnTo>
                  <a:pt x="4633" y="279"/>
                </a:lnTo>
                <a:lnTo>
                  <a:pt x="4637" y="281"/>
                </a:lnTo>
                <a:lnTo>
                  <a:pt x="4639" y="281"/>
                </a:lnTo>
                <a:lnTo>
                  <a:pt x="4643" y="281"/>
                </a:lnTo>
                <a:lnTo>
                  <a:pt x="4645" y="281"/>
                </a:lnTo>
                <a:lnTo>
                  <a:pt x="4656" y="279"/>
                </a:lnTo>
                <a:lnTo>
                  <a:pt x="4658" y="279"/>
                </a:lnTo>
                <a:lnTo>
                  <a:pt x="4662" y="277"/>
                </a:lnTo>
                <a:lnTo>
                  <a:pt x="4664" y="277"/>
                </a:lnTo>
                <a:lnTo>
                  <a:pt x="4666" y="279"/>
                </a:lnTo>
                <a:lnTo>
                  <a:pt x="4668" y="281"/>
                </a:lnTo>
                <a:lnTo>
                  <a:pt x="4668" y="281"/>
                </a:lnTo>
                <a:lnTo>
                  <a:pt x="4670" y="283"/>
                </a:lnTo>
                <a:lnTo>
                  <a:pt x="4673" y="283"/>
                </a:lnTo>
                <a:lnTo>
                  <a:pt x="4675" y="281"/>
                </a:lnTo>
                <a:lnTo>
                  <a:pt x="4677" y="281"/>
                </a:lnTo>
                <a:lnTo>
                  <a:pt x="4681" y="279"/>
                </a:lnTo>
                <a:lnTo>
                  <a:pt x="4679" y="275"/>
                </a:lnTo>
                <a:lnTo>
                  <a:pt x="4675" y="275"/>
                </a:lnTo>
                <a:lnTo>
                  <a:pt x="4675" y="273"/>
                </a:lnTo>
                <a:lnTo>
                  <a:pt x="4668" y="266"/>
                </a:lnTo>
                <a:lnTo>
                  <a:pt x="4668" y="266"/>
                </a:lnTo>
                <a:lnTo>
                  <a:pt x="4666" y="264"/>
                </a:lnTo>
                <a:lnTo>
                  <a:pt x="4666" y="258"/>
                </a:lnTo>
                <a:lnTo>
                  <a:pt x="4668" y="258"/>
                </a:lnTo>
                <a:lnTo>
                  <a:pt x="4673" y="256"/>
                </a:lnTo>
                <a:lnTo>
                  <a:pt x="4679" y="256"/>
                </a:lnTo>
                <a:lnTo>
                  <a:pt x="4679" y="258"/>
                </a:lnTo>
                <a:lnTo>
                  <a:pt x="4679" y="258"/>
                </a:lnTo>
                <a:lnTo>
                  <a:pt x="4677" y="260"/>
                </a:lnTo>
                <a:lnTo>
                  <a:pt x="4675" y="262"/>
                </a:lnTo>
                <a:lnTo>
                  <a:pt x="4675" y="264"/>
                </a:lnTo>
                <a:lnTo>
                  <a:pt x="4675" y="269"/>
                </a:lnTo>
                <a:lnTo>
                  <a:pt x="4677" y="269"/>
                </a:lnTo>
                <a:lnTo>
                  <a:pt x="4679" y="271"/>
                </a:lnTo>
                <a:lnTo>
                  <a:pt x="4681" y="275"/>
                </a:lnTo>
                <a:lnTo>
                  <a:pt x="4685" y="275"/>
                </a:lnTo>
                <a:lnTo>
                  <a:pt x="4689" y="275"/>
                </a:lnTo>
                <a:lnTo>
                  <a:pt x="4693" y="277"/>
                </a:lnTo>
                <a:lnTo>
                  <a:pt x="4698" y="275"/>
                </a:lnTo>
                <a:lnTo>
                  <a:pt x="4700" y="275"/>
                </a:lnTo>
                <a:lnTo>
                  <a:pt x="4706" y="269"/>
                </a:lnTo>
                <a:lnTo>
                  <a:pt x="4706" y="269"/>
                </a:lnTo>
                <a:lnTo>
                  <a:pt x="4704" y="266"/>
                </a:lnTo>
                <a:lnTo>
                  <a:pt x="4706" y="264"/>
                </a:lnTo>
                <a:lnTo>
                  <a:pt x="4708" y="262"/>
                </a:lnTo>
                <a:lnTo>
                  <a:pt x="4714" y="262"/>
                </a:lnTo>
                <a:lnTo>
                  <a:pt x="4712" y="260"/>
                </a:lnTo>
                <a:lnTo>
                  <a:pt x="4712" y="260"/>
                </a:lnTo>
                <a:lnTo>
                  <a:pt x="4689" y="252"/>
                </a:lnTo>
                <a:lnTo>
                  <a:pt x="4687" y="252"/>
                </a:lnTo>
                <a:lnTo>
                  <a:pt x="4683" y="254"/>
                </a:lnTo>
                <a:lnTo>
                  <a:pt x="4683" y="254"/>
                </a:lnTo>
                <a:lnTo>
                  <a:pt x="4679" y="254"/>
                </a:lnTo>
                <a:lnTo>
                  <a:pt x="4675" y="252"/>
                </a:lnTo>
                <a:lnTo>
                  <a:pt x="4673" y="252"/>
                </a:lnTo>
                <a:lnTo>
                  <a:pt x="4664" y="248"/>
                </a:lnTo>
                <a:lnTo>
                  <a:pt x="4662" y="245"/>
                </a:lnTo>
                <a:lnTo>
                  <a:pt x="4658" y="243"/>
                </a:lnTo>
                <a:lnTo>
                  <a:pt x="4656" y="245"/>
                </a:lnTo>
                <a:lnTo>
                  <a:pt x="4652" y="248"/>
                </a:lnTo>
                <a:lnTo>
                  <a:pt x="4649" y="250"/>
                </a:lnTo>
                <a:lnTo>
                  <a:pt x="4649" y="250"/>
                </a:lnTo>
                <a:lnTo>
                  <a:pt x="4649" y="252"/>
                </a:lnTo>
                <a:lnTo>
                  <a:pt x="4649" y="254"/>
                </a:lnTo>
                <a:lnTo>
                  <a:pt x="4649" y="256"/>
                </a:lnTo>
                <a:lnTo>
                  <a:pt x="4649" y="256"/>
                </a:lnTo>
                <a:lnTo>
                  <a:pt x="4649" y="258"/>
                </a:lnTo>
                <a:lnTo>
                  <a:pt x="4647" y="258"/>
                </a:lnTo>
                <a:lnTo>
                  <a:pt x="4645" y="258"/>
                </a:lnTo>
                <a:lnTo>
                  <a:pt x="4645" y="258"/>
                </a:lnTo>
                <a:lnTo>
                  <a:pt x="4643" y="258"/>
                </a:lnTo>
                <a:lnTo>
                  <a:pt x="4643" y="258"/>
                </a:lnTo>
                <a:lnTo>
                  <a:pt x="4641" y="254"/>
                </a:lnTo>
                <a:lnTo>
                  <a:pt x="4639" y="254"/>
                </a:lnTo>
                <a:lnTo>
                  <a:pt x="4639" y="254"/>
                </a:lnTo>
                <a:lnTo>
                  <a:pt x="4637" y="254"/>
                </a:lnTo>
                <a:lnTo>
                  <a:pt x="4633" y="250"/>
                </a:lnTo>
                <a:lnTo>
                  <a:pt x="4629" y="248"/>
                </a:lnTo>
                <a:lnTo>
                  <a:pt x="4624" y="245"/>
                </a:lnTo>
                <a:lnTo>
                  <a:pt x="4622" y="245"/>
                </a:lnTo>
                <a:lnTo>
                  <a:pt x="4622" y="243"/>
                </a:lnTo>
                <a:lnTo>
                  <a:pt x="4620" y="243"/>
                </a:lnTo>
                <a:lnTo>
                  <a:pt x="4618" y="243"/>
                </a:lnTo>
                <a:lnTo>
                  <a:pt x="4614" y="243"/>
                </a:lnTo>
                <a:lnTo>
                  <a:pt x="4610" y="245"/>
                </a:lnTo>
                <a:lnTo>
                  <a:pt x="4608" y="245"/>
                </a:lnTo>
                <a:lnTo>
                  <a:pt x="4608" y="248"/>
                </a:lnTo>
                <a:lnTo>
                  <a:pt x="4608" y="248"/>
                </a:lnTo>
                <a:lnTo>
                  <a:pt x="4603" y="248"/>
                </a:lnTo>
                <a:lnTo>
                  <a:pt x="4601" y="248"/>
                </a:lnTo>
                <a:lnTo>
                  <a:pt x="4601" y="250"/>
                </a:lnTo>
                <a:lnTo>
                  <a:pt x="4599" y="252"/>
                </a:lnTo>
                <a:lnTo>
                  <a:pt x="4601" y="254"/>
                </a:lnTo>
                <a:lnTo>
                  <a:pt x="4603" y="256"/>
                </a:lnTo>
                <a:lnTo>
                  <a:pt x="4597" y="254"/>
                </a:lnTo>
                <a:lnTo>
                  <a:pt x="4597" y="256"/>
                </a:lnTo>
                <a:lnTo>
                  <a:pt x="4595" y="262"/>
                </a:lnTo>
                <a:lnTo>
                  <a:pt x="4597" y="266"/>
                </a:lnTo>
                <a:lnTo>
                  <a:pt x="4595" y="266"/>
                </a:lnTo>
                <a:lnTo>
                  <a:pt x="4593" y="266"/>
                </a:lnTo>
                <a:lnTo>
                  <a:pt x="4591" y="269"/>
                </a:lnTo>
                <a:lnTo>
                  <a:pt x="4593" y="269"/>
                </a:lnTo>
                <a:lnTo>
                  <a:pt x="4593" y="271"/>
                </a:lnTo>
                <a:close/>
                <a:moveTo>
                  <a:pt x="4823" y="245"/>
                </a:moveTo>
                <a:lnTo>
                  <a:pt x="4821" y="243"/>
                </a:lnTo>
                <a:lnTo>
                  <a:pt x="4821" y="243"/>
                </a:lnTo>
                <a:lnTo>
                  <a:pt x="4821" y="243"/>
                </a:lnTo>
                <a:lnTo>
                  <a:pt x="4819" y="243"/>
                </a:lnTo>
                <a:lnTo>
                  <a:pt x="4817" y="243"/>
                </a:lnTo>
                <a:lnTo>
                  <a:pt x="4821" y="245"/>
                </a:lnTo>
                <a:lnTo>
                  <a:pt x="4823" y="245"/>
                </a:lnTo>
                <a:close/>
                <a:moveTo>
                  <a:pt x="4769" y="229"/>
                </a:moveTo>
                <a:lnTo>
                  <a:pt x="4771" y="227"/>
                </a:lnTo>
                <a:lnTo>
                  <a:pt x="4773" y="224"/>
                </a:lnTo>
                <a:lnTo>
                  <a:pt x="4763" y="227"/>
                </a:lnTo>
                <a:lnTo>
                  <a:pt x="4758" y="229"/>
                </a:lnTo>
                <a:lnTo>
                  <a:pt x="4758" y="229"/>
                </a:lnTo>
                <a:lnTo>
                  <a:pt x="4769" y="229"/>
                </a:lnTo>
                <a:lnTo>
                  <a:pt x="4769" y="229"/>
                </a:lnTo>
                <a:close/>
                <a:moveTo>
                  <a:pt x="4934" y="392"/>
                </a:moveTo>
                <a:lnTo>
                  <a:pt x="4937" y="392"/>
                </a:lnTo>
                <a:lnTo>
                  <a:pt x="4934" y="390"/>
                </a:lnTo>
                <a:lnTo>
                  <a:pt x="4934" y="388"/>
                </a:lnTo>
                <a:lnTo>
                  <a:pt x="4932" y="388"/>
                </a:lnTo>
                <a:lnTo>
                  <a:pt x="4932" y="388"/>
                </a:lnTo>
                <a:lnTo>
                  <a:pt x="4932" y="390"/>
                </a:lnTo>
                <a:lnTo>
                  <a:pt x="4932" y="392"/>
                </a:lnTo>
                <a:lnTo>
                  <a:pt x="4934" y="392"/>
                </a:lnTo>
                <a:close/>
                <a:moveTo>
                  <a:pt x="5041" y="419"/>
                </a:moveTo>
                <a:lnTo>
                  <a:pt x="5043" y="419"/>
                </a:lnTo>
                <a:lnTo>
                  <a:pt x="5048" y="422"/>
                </a:lnTo>
                <a:lnTo>
                  <a:pt x="5054" y="424"/>
                </a:lnTo>
                <a:lnTo>
                  <a:pt x="5058" y="424"/>
                </a:lnTo>
                <a:lnTo>
                  <a:pt x="5060" y="424"/>
                </a:lnTo>
                <a:lnTo>
                  <a:pt x="5060" y="422"/>
                </a:lnTo>
                <a:lnTo>
                  <a:pt x="5060" y="419"/>
                </a:lnTo>
                <a:lnTo>
                  <a:pt x="5060" y="419"/>
                </a:lnTo>
                <a:lnTo>
                  <a:pt x="5062" y="419"/>
                </a:lnTo>
                <a:lnTo>
                  <a:pt x="5062" y="417"/>
                </a:lnTo>
                <a:lnTo>
                  <a:pt x="5062" y="417"/>
                </a:lnTo>
                <a:lnTo>
                  <a:pt x="5062" y="415"/>
                </a:lnTo>
                <a:lnTo>
                  <a:pt x="5048" y="413"/>
                </a:lnTo>
                <a:lnTo>
                  <a:pt x="5043" y="413"/>
                </a:lnTo>
                <a:lnTo>
                  <a:pt x="5043" y="413"/>
                </a:lnTo>
                <a:lnTo>
                  <a:pt x="5039" y="415"/>
                </a:lnTo>
                <a:lnTo>
                  <a:pt x="5039" y="415"/>
                </a:lnTo>
                <a:lnTo>
                  <a:pt x="5039" y="417"/>
                </a:lnTo>
                <a:lnTo>
                  <a:pt x="5039" y="417"/>
                </a:lnTo>
                <a:lnTo>
                  <a:pt x="5041" y="419"/>
                </a:lnTo>
                <a:close/>
                <a:moveTo>
                  <a:pt x="5198" y="392"/>
                </a:moveTo>
                <a:lnTo>
                  <a:pt x="5198" y="392"/>
                </a:lnTo>
                <a:lnTo>
                  <a:pt x="5203" y="390"/>
                </a:lnTo>
                <a:lnTo>
                  <a:pt x="5211" y="390"/>
                </a:lnTo>
                <a:lnTo>
                  <a:pt x="5213" y="388"/>
                </a:lnTo>
                <a:lnTo>
                  <a:pt x="5215" y="388"/>
                </a:lnTo>
                <a:lnTo>
                  <a:pt x="5215" y="388"/>
                </a:lnTo>
                <a:lnTo>
                  <a:pt x="5219" y="388"/>
                </a:lnTo>
                <a:lnTo>
                  <a:pt x="5221" y="390"/>
                </a:lnTo>
                <a:lnTo>
                  <a:pt x="5224" y="390"/>
                </a:lnTo>
                <a:lnTo>
                  <a:pt x="5228" y="388"/>
                </a:lnTo>
                <a:lnTo>
                  <a:pt x="5236" y="386"/>
                </a:lnTo>
                <a:lnTo>
                  <a:pt x="5242" y="386"/>
                </a:lnTo>
                <a:lnTo>
                  <a:pt x="5247" y="386"/>
                </a:lnTo>
                <a:lnTo>
                  <a:pt x="5251" y="384"/>
                </a:lnTo>
                <a:lnTo>
                  <a:pt x="5251" y="382"/>
                </a:lnTo>
                <a:lnTo>
                  <a:pt x="5251" y="380"/>
                </a:lnTo>
                <a:lnTo>
                  <a:pt x="5251" y="380"/>
                </a:lnTo>
                <a:lnTo>
                  <a:pt x="5247" y="378"/>
                </a:lnTo>
                <a:lnTo>
                  <a:pt x="5245" y="378"/>
                </a:lnTo>
                <a:lnTo>
                  <a:pt x="5242" y="375"/>
                </a:lnTo>
                <a:lnTo>
                  <a:pt x="5242" y="375"/>
                </a:lnTo>
                <a:lnTo>
                  <a:pt x="5240" y="375"/>
                </a:lnTo>
                <a:lnTo>
                  <a:pt x="5238" y="373"/>
                </a:lnTo>
                <a:lnTo>
                  <a:pt x="5238" y="373"/>
                </a:lnTo>
                <a:lnTo>
                  <a:pt x="5232" y="371"/>
                </a:lnTo>
                <a:lnTo>
                  <a:pt x="5230" y="371"/>
                </a:lnTo>
                <a:lnTo>
                  <a:pt x="5228" y="371"/>
                </a:lnTo>
                <a:lnTo>
                  <a:pt x="5226" y="371"/>
                </a:lnTo>
                <a:lnTo>
                  <a:pt x="5224" y="371"/>
                </a:lnTo>
                <a:lnTo>
                  <a:pt x="5221" y="371"/>
                </a:lnTo>
                <a:lnTo>
                  <a:pt x="5219" y="371"/>
                </a:lnTo>
                <a:lnTo>
                  <a:pt x="5217" y="373"/>
                </a:lnTo>
                <a:lnTo>
                  <a:pt x="5215" y="373"/>
                </a:lnTo>
                <a:lnTo>
                  <a:pt x="5215" y="373"/>
                </a:lnTo>
                <a:lnTo>
                  <a:pt x="5213" y="373"/>
                </a:lnTo>
                <a:lnTo>
                  <a:pt x="5211" y="375"/>
                </a:lnTo>
                <a:lnTo>
                  <a:pt x="5209" y="375"/>
                </a:lnTo>
                <a:lnTo>
                  <a:pt x="5205" y="378"/>
                </a:lnTo>
                <a:lnTo>
                  <a:pt x="5198" y="382"/>
                </a:lnTo>
                <a:lnTo>
                  <a:pt x="5198" y="382"/>
                </a:lnTo>
                <a:lnTo>
                  <a:pt x="5196" y="384"/>
                </a:lnTo>
                <a:lnTo>
                  <a:pt x="5196" y="386"/>
                </a:lnTo>
                <a:lnTo>
                  <a:pt x="5196" y="386"/>
                </a:lnTo>
                <a:lnTo>
                  <a:pt x="5198" y="392"/>
                </a:lnTo>
                <a:close/>
                <a:moveTo>
                  <a:pt x="4061" y="168"/>
                </a:moveTo>
                <a:lnTo>
                  <a:pt x="4061" y="170"/>
                </a:lnTo>
                <a:lnTo>
                  <a:pt x="4059" y="172"/>
                </a:lnTo>
                <a:lnTo>
                  <a:pt x="4059" y="172"/>
                </a:lnTo>
                <a:lnTo>
                  <a:pt x="4059" y="174"/>
                </a:lnTo>
                <a:lnTo>
                  <a:pt x="4056" y="176"/>
                </a:lnTo>
                <a:lnTo>
                  <a:pt x="4056" y="176"/>
                </a:lnTo>
                <a:lnTo>
                  <a:pt x="4052" y="180"/>
                </a:lnTo>
                <a:lnTo>
                  <a:pt x="4050" y="183"/>
                </a:lnTo>
                <a:lnTo>
                  <a:pt x="4048" y="185"/>
                </a:lnTo>
                <a:lnTo>
                  <a:pt x="4046" y="187"/>
                </a:lnTo>
                <a:lnTo>
                  <a:pt x="4048" y="189"/>
                </a:lnTo>
                <a:lnTo>
                  <a:pt x="4050" y="189"/>
                </a:lnTo>
                <a:lnTo>
                  <a:pt x="4054" y="189"/>
                </a:lnTo>
                <a:lnTo>
                  <a:pt x="4059" y="189"/>
                </a:lnTo>
                <a:lnTo>
                  <a:pt x="4065" y="187"/>
                </a:lnTo>
                <a:lnTo>
                  <a:pt x="4071" y="183"/>
                </a:lnTo>
                <a:lnTo>
                  <a:pt x="4073" y="183"/>
                </a:lnTo>
                <a:lnTo>
                  <a:pt x="4082" y="183"/>
                </a:lnTo>
                <a:lnTo>
                  <a:pt x="4088" y="180"/>
                </a:lnTo>
                <a:lnTo>
                  <a:pt x="4094" y="180"/>
                </a:lnTo>
                <a:lnTo>
                  <a:pt x="4094" y="183"/>
                </a:lnTo>
                <a:lnTo>
                  <a:pt x="4096" y="183"/>
                </a:lnTo>
                <a:lnTo>
                  <a:pt x="4096" y="183"/>
                </a:lnTo>
                <a:lnTo>
                  <a:pt x="4100" y="180"/>
                </a:lnTo>
                <a:lnTo>
                  <a:pt x="4111" y="180"/>
                </a:lnTo>
                <a:lnTo>
                  <a:pt x="4119" y="178"/>
                </a:lnTo>
                <a:lnTo>
                  <a:pt x="4121" y="176"/>
                </a:lnTo>
                <a:lnTo>
                  <a:pt x="4126" y="176"/>
                </a:lnTo>
                <a:lnTo>
                  <a:pt x="4126" y="176"/>
                </a:lnTo>
                <a:lnTo>
                  <a:pt x="4134" y="172"/>
                </a:lnTo>
                <a:lnTo>
                  <a:pt x="4134" y="170"/>
                </a:lnTo>
                <a:lnTo>
                  <a:pt x="4134" y="168"/>
                </a:lnTo>
                <a:lnTo>
                  <a:pt x="4132" y="166"/>
                </a:lnTo>
                <a:lnTo>
                  <a:pt x="4132" y="164"/>
                </a:lnTo>
                <a:lnTo>
                  <a:pt x="4132" y="162"/>
                </a:lnTo>
                <a:lnTo>
                  <a:pt x="4130" y="162"/>
                </a:lnTo>
                <a:lnTo>
                  <a:pt x="4128" y="162"/>
                </a:lnTo>
                <a:lnTo>
                  <a:pt x="4124" y="162"/>
                </a:lnTo>
                <a:lnTo>
                  <a:pt x="4121" y="159"/>
                </a:lnTo>
                <a:lnTo>
                  <a:pt x="4121" y="159"/>
                </a:lnTo>
                <a:lnTo>
                  <a:pt x="4121" y="157"/>
                </a:lnTo>
                <a:lnTo>
                  <a:pt x="4119" y="157"/>
                </a:lnTo>
                <a:lnTo>
                  <a:pt x="4115" y="155"/>
                </a:lnTo>
                <a:lnTo>
                  <a:pt x="4115" y="155"/>
                </a:lnTo>
                <a:lnTo>
                  <a:pt x="4113" y="153"/>
                </a:lnTo>
                <a:lnTo>
                  <a:pt x="4111" y="151"/>
                </a:lnTo>
                <a:lnTo>
                  <a:pt x="4109" y="151"/>
                </a:lnTo>
                <a:lnTo>
                  <a:pt x="4107" y="153"/>
                </a:lnTo>
                <a:lnTo>
                  <a:pt x="4103" y="153"/>
                </a:lnTo>
                <a:lnTo>
                  <a:pt x="4100" y="155"/>
                </a:lnTo>
                <a:lnTo>
                  <a:pt x="4098" y="155"/>
                </a:lnTo>
                <a:lnTo>
                  <a:pt x="4098" y="155"/>
                </a:lnTo>
                <a:lnTo>
                  <a:pt x="4096" y="157"/>
                </a:lnTo>
                <a:lnTo>
                  <a:pt x="4094" y="159"/>
                </a:lnTo>
                <a:lnTo>
                  <a:pt x="4092" y="162"/>
                </a:lnTo>
                <a:lnTo>
                  <a:pt x="4092" y="159"/>
                </a:lnTo>
                <a:lnTo>
                  <a:pt x="4096" y="153"/>
                </a:lnTo>
                <a:lnTo>
                  <a:pt x="4096" y="151"/>
                </a:lnTo>
                <a:lnTo>
                  <a:pt x="4098" y="149"/>
                </a:lnTo>
                <a:lnTo>
                  <a:pt x="4098" y="147"/>
                </a:lnTo>
                <a:lnTo>
                  <a:pt x="4100" y="147"/>
                </a:lnTo>
                <a:lnTo>
                  <a:pt x="4100" y="147"/>
                </a:lnTo>
                <a:lnTo>
                  <a:pt x="4100" y="145"/>
                </a:lnTo>
                <a:lnTo>
                  <a:pt x="4096" y="145"/>
                </a:lnTo>
                <a:lnTo>
                  <a:pt x="4092" y="143"/>
                </a:lnTo>
                <a:lnTo>
                  <a:pt x="4090" y="143"/>
                </a:lnTo>
                <a:lnTo>
                  <a:pt x="4088" y="143"/>
                </a:lnTo>
                <a:lnTo>
                  <a:pt x="4088" y="145"/>
                </a:lnTo>
                <a:lnTo>
                  <a:pt x="4088" y="147"/>
                </a:lnTo>
                <a:lnTo>
                  <a:pt x="4090" y="149"/>
                </a:lnTo>
                <a:lnTo>
                  <a:pt x="4088" y="149"/>
                </a:lnTo>
                <a:lnTo>
                  <a:pt x="4086" y="149"/>
                </a:lnTo>
                <a:lnTo>
                  <a:pt x="4084" y="147"/>
                </a:lnTo>
                <a:lnTo>
                  <a:pt x="4084" y="145"/>
                </a:lnTo>
                <a:lnTo>
                  <a:pt x="4082" y="145"/>
                </a:lnTo>
                <a:lnTo>
                  <a:pt x="4080" y="145"/>
                </a:lnTo>
                <a:lnTo>
                  <a:pt x="4080" y="145"/>
                </a:lnTo>
                <a:lnTo>
                  <a:pt x="4080" y="147"/>
                </a:lnTo>
                <a:lnTo>
                  <a:pt x="4080" y="149"/>
                </a:lnTo>
                <a:lnTo>
                  <a:pt x="4075" y="149"/>
                </a:lnTo>
                <a:lnTo>
                  <a:pt x="4073" y="149"/>
                </a:lnTo>
                <a:lnTo>
                  <a:pt x="4073" y="151"/>
                </a:lnTo>
                <a:lnTo>
                  <a:pt x="4071" y="153"/>
                </a:lnTo>
                <a:lnTo>
                  <a:pt x="4071" y="153"/>
                </a:lnTo>
                <a:lnTo>
                  <a:pt x="4071" y="155"/>
                </a:lnTo>
                <a:lnTo>
                  <a:pt x="4071" y="155"/>
                </a:lnTo>
                <a:lnTo>
                  <a:pt x="4069" y="157"/>
                </a:lnTo>
                <a:lnTo>
                  <a:pt x="4069" y="159"/>
                </a:lnTo>
                <a:lnTo>
                  <a:pt x="4069" y="159"/>
                </a:lnTo>
                <a:lnTo>
                  <a:pt x="4069" y="162"/>
                </a:lnTo>
                <a:lnTo>
                  <a:pt x="4071" y="164"/>
                </a:lnTo>
                <a:lnTo>
                  <a:pt x="4069" y="164"/>
                </a:lnTo>
                <a:lnTo>
                  <a:pt x="4065" y="164"/>
                </a:lnTo>
                <a:lnTo>
                  <a:pt x="4065" y="164"/>
                </a:lnTo>
                <a:lnTo>
                  <a:pt x="4063" y="164"/>
                </a:lnTo>
                <a:lnTo>
                  <a:pt x="4061" y="166"/>
                </a:lnTo>
                <a:lnTo>
                  <a:pt x="4061" y="168"/>
                </a:lnTo>
                <a:close/>
                <a:moveTo>
                  <a:pt x="4943" y="434"/>
                </a:moveTo>
                <a:lnTo>
                  <a:pt x="4943" y="436"/>
                </a:lnTo>
                <a:lnTo>
                  <a:pt x="4943" y="436"/>
                </a:lnTo>
                <a:lnTo>
                  <a:pt x="4945" y="436"/>
                </a:lnTo>
                <a:lnTo>
                  <a:pt x="4947" y="438"/>
                </a:lnTo>
                <a:lnTo>
                  <a:pt x="4947" y="438"/>
                </a:lnTo>
                <a:lnTo>
                  <a:pt x="4947" y="440"/>
                </a:lnTo>
                <a:lnTo>
                  <a:pt x="4947" y="440"/>
                </a:lnTo>
                <a:lnTo>
                  <a:pt x="4947" y="440"/>
                </a:lnTo>
                <a:lnTo>
                  <a:pt x="4947" y="438"/>
                </a:lnTo>
                <a:lnTo>
                  <a:pt x="4947" y="438"/>
                </a:lnTo>
                <a:lnTo>
                  <a:pt x="4945" y="436"/>
                </a:lnTo>
                <a:lnTo>
                  <a:pt x="4945" y="434"/>
                </a:lnTo>
                <a:lnTo>
                  <a:pt x="4945" y="430"/>
                </a:lnTo>
                <a:lnTo>
                  <a:pt x="4945" y="430"/>
                </a:lnTo>
                <a:lnTo>
                  <a:pt x="4945" y="428"/>
                </a:lnTo>
                <a:lnTo>
                  <a:pt x="4947" y="428"/>
                </a:lnTo>
                <a:lnTo>
                  <a:pt x="4949" y="426"/>
                </a:lnTo>
                <a:lnTo>
                  <a:pt x="4949" y="424"/>
                </a:lnTo>
                <a:lnTo>
                  <a:pt x="4947" y="422"/>
                </a:lnTo>
                <a:lnTo>
                  <a:pt x="4947" y="422"/>
                </a:lnTo>
                <a:lnTo>
                  <a:pt x="4947" y="424"/>
                </a:lnTo>
                <a:lnTo>
                  <a:pt x="4945" y="424"/>
                </a:lnTo>
                <a:lnTo>
                  <a:pt x="4941" y="426"/>
                </a:lnTo>
                <a:lnTo>
                  <a:pt x="4941" y="428"/>
                </a:lnTo>
                <a:lnTo>
                  <a:pt x="4943" y="430"/>
                </a:lnTo>
                <a:lnTo>
                  <a:pt x="4943" y="434"/>
                </a:lnTo>
                <a:close/>
                <a:moveTo>
                  <a:pt x="4603" y="371"/>
                </a:moveTo>
                <a:lnTo>
                  <a:pt x="4597" y="371"/>
                </a:lnTo>
                <a:lnTo>
                  <a:pt x="4595" y="371"/>
                </a:lnTo>
                <a:lnTo>
                  <a:pt x="4595" y="371"/>
                </a:lnTo>
                <a:lnTo>
                  <a:pt x="4593" y="373"/>
                </a:lnTo>
                <a:lnTo>
                  <a:pt x="4593" y="373"/>
                </a:lnTo>
                <a:lnTo>
                  <a:pt x="4593" y="373"/>
                </a:lnTo>
                <a:lnTo>
                  <a:pt x="4597" y="375"/>
                </a:lnTo>
                <a:lnTo>
                  <a:pt x="4597" y="375"/>
                </a:lnTo>
                <a:lnTo>
                  <a:pt x="4599" y="373"/>
                </a:lnTo>
                <a:lnTo>
                  <a:pt x="4599" y="373"/>
                </a:lnTo>
                <a:lnTo>
                  <a:pt x="4599" y="375"/>
                </a:lnTo>
                <a:lnTo>
                  <a:pt x="4601" y="375"/>
                </a:lnTo>
                <a:lnTo>
                  <a:pt x="4603" y="375"/>
                </a:lnTo>
                <a:lnTo>
                  <a:pt x="4605" y="373"/>
                </a:lnTo>
                <a:lnTo>
                  <a:pt x="4605" y="373"/>
                </a:lnTo>
                <a:lnTo>
                  <a:pt x="4605" y="371"/>
                </a:lnTo>
                <a:lnTo>
                  <a:pt x="4603" y="371"/>
                </a:lnTo>
                <a:close/>
                <a:moveTo>
                  <a:pt x="4165" y="208"/>
                </a:moveTo>
                <a:lnTo>
                  <a:pt x="4165" y="208"/>
                </a:lnTo>
                <a:lnTo>
                  <a:pt x="4163" y="208"/>
                </a:lnTo>
                <a:lnTo>
                  <a:pt x="4161" y="210"/>
                </a:lnTo>
                <a:lnTo>
                  <a:pt x="4161" y="212"/>
                </a:lnTo>
                <a:lnTo>
                  <a:pt x="4163" y="212"/>
                </a:lnTo>
                <a:lnTo>
                  <a:pt x="4168" y="210"/>
                </a:lnTo>
                <a:lnTo>
                  <a:pt x="4168" y="210"/>
                </a:lnTo>
                <a:lnTo>
                  <a:pt x="4168" y="208"/>
                </a:lnTo>
                <a:lnTo>
                  <a:pt x="4165" y="208"/>
                </a:lnTo>
                <a:close/>
                <a:moveTo>
                  <a:pt x="4233" y="233"/>
                </a:moveTo>
                <a:lnTo>
                  <a:pt x="4235" y="233"/>
                </a:lnTo>
                <a:lnTo>
                  <a:pt x="4237" y="233"/>
                </a:lnTo>
                <a:lnTo>
                  <a:pt x="4239" y="235"/>
                </a:lnTo>
                <a:lnTo>
                  <a:pt x="4239" y="235"/>
                </a:lnTo>
                <a:lnTo>
                  <a:pt x="4239" y="233"/>
                </a:lnTo>
                <a:lnTo>
                  <a:pt x="4239" y="233"/>
                </a:lnTo>
                <a:lnTo>
                  <a:pt x="4239" y="233"/>
                </a:lnTo>
                <a:lnTo>
                  <a:pt x="4239" y="231"/>
                </a:lnTo>
                <a:lnTo>
                  <a:pt x="4237" y="231"/>
                </a:lnTo>
                <a:lnTo>
                  <a:pt x="4237" y="229"/>
                </a:lnTo>
                <a:lnTo>
                  <a:pt x="4235" y="231"/>
                </a:lnTo>
                <a:lnTo>
                  <a:pt x="4230" y="229"/>
                </a:lnTo>
                <a:lnTo>
                  <a:pt x="4230" y="229"/>
                </a:lnTo>
                <a:lnTo>
                  <a:pt x="4230" y="231"/>
                </a:lnTo>
                <a:lnTo>
                  <a:pt x="4233" y="233"/>
                </a:lnTo>
                <a:close/>
                <a:moveTo>
                  <a:pt x="4147" y="180"/>
                </a:moveTo>
                <a:lnTo>
                  <a:pt x="4151" y="180"/>
                </a:lnTo>
                <a:lnTo>
                  <a:pt x="4151" y="180"/>
                </a:lnTo>
                <a:lnTo>
                  <a:pt x="4153" y="180"/>
                </a:lnTo>
                <a:lnTo>
                  <a:pt x="4153" y="180"/>
                </a:lnTo>
                <a:lnTo>
                  <a:pt x="4153" y="178"/>
                </a:lnTo>
                <a:lnTo>
                  <a:pt x="4153" y="178"/>
                </a:lnTo>
                <a:lnTo>
                  <a:pt x="4153" y="178"/>
                </a:lnTo>
                <a:lnTo>
                  <a:pt x="4151" y="176"/>
                </a:lnTo>
                <a:lnTo>
                  <a:pt x="4149" y="178"/>
                </a:lnTo>
                <a:lnTo>
                  <a:pt x="4144" y="180"/>
                </a:lnTo>
                <a:lnTo>
                  <a:pt x="4144" y="180"/>
                </a:lnTo>
                <a:lnTo>
                  <a:pt x="4144" y="183"/>
                </a:lnTo>
                <a:lnTo>
                  <a:pt x="4147" y="180"/>
                </a:lnTo>
                <a:close/>
                <a:moveTo>
                  <a:pt x="4149" y="183"/>
                </a:moveTo>
                <a:lnTo>
                  <a:pt x="4157" y="185"/>
                </a:lnTo>
                <a:lnTo>
                  <a:pt x="4163" y="185"/>
                </a:lnTo>
                <a:lnTo>
                  <a:pt x="4165" y="187"/>
                </a:lnTo>
                <a:lnTo>
                  <a:pt x="4168" y="185"/>
                </a:lnTo>
                <a:lnTo>
                  <a:pt x="4168" y="185"/>
                </a:lnTo>
                <a:lnTo>
                  <a:pt x="4165" y="183"/>
                </a:lnTo>
                <a:lnTo>
                  <a:pt x="4165" y="183"/>
                </a:lnTo>
                <a:lnTo>
                  <a:pt x="4151" y="183"/>
                </a:lnTo>
                <a:lnTo>
                  <a:pt x="4149" y="183"/>
                </a:lnTo>
                <a:close/>
                <a:moveTo>
                  <a:pt x="3707" y="321"/>
                </a:moveTo>
                <a:lnTo>
                  <a:pt x="3707" y="321"/>
                </a:lnTo>
                <a:lnTo>
                  <a:pt x="3709" y="319"/>
                </a:lnTo>
                <a:lnTo>
                  <a:pt x="3709" y="319"/>
                </a:lnTo>
                <a:lnTo>
                  <a:pt x="3709" y="317"/>
                </a:lnTo>
                <a:lnTo>
                  <a:pt x="3702" y="319"/>
                </a:lnTo>
                <a:lnTo>
                  <a:pt x="3700" y="321"/>
                </a:lnTo>
                <a:lnTo>
                  <a:pt x="3698" y="321"/>
                </a:lnTo>
                <a:lnTo>
                  <a:pt x="3702" y="321"/>
                </a:lnTo>
                <a:lnTo>
                  <a:pt x="3707" y="321"/>
                </a:lnTo>
                <a:close/>
                <a:moveTo>
                  <a:pt x="4578" y="266"/>
                </a:moveTo>
                <a:lnTo>
                  <a:pt x="4578" y="264"/>
                </a:lnTo>
                <a:lnTo>
                  <a:pt x="4578" y="262"/>
                </a:lnTo>
                <a:lnTo>
                  <a:pt x="4578" y="262"/>
                </a:lnTo>
                <a:lnTo>
                  <a:pt x="4580" y="260"/>
                </a:lnTo>
                <a:lnTo>
                  <a:pt x="4580" y="260"/>
                </a:lnTo>
                <a:lnTo>
                  <a:pt x="4576" y="258"/>
                </a:lnTo>
                <a:lnTo>
                  <a:pt x="4576" y="256"/>
                </a:lnTo>
                <a:lnTo>
                  <a:pt x="4574" y="254"/>
                </a:lnTo>
                <a:lnTo>
                  <a:pt x="4574" y="252"/>
                </a:lnTo>
                <a:lnTo>
                  <a:pt x="4572" y="256"/>
                </a:lnTo>
                <a:lnTo>
                  <a:pt x="4572" y="256"/>
                </a:lnTo>
                <a:lnTo>
                  <a:pt x="4572" y="258"/>
                </a:lnTo>
                <a:lnTo>
                  <a:pt x="4572" y="260"/>
                </a:lnTo>
                <a:lnTo>
                  <a:pt x="4572" y="262"/>
                </a:lnTo>
                <a:lnTo>
                  <a:pt x="4570" y="264"/>
                </a:lnTo>
                <a:lnTo>
                  <a:pt x="4570" y="266"/>
                </a:lnTo>
                <a:lnTo>
                  <a:pt x="4574" y="266"/>
                </a:lnTo>
                <a:lnTo>
                  <a:pt x="4578" y="266"/>
                </a:lnTo>
                <a:close/>
                <a:moveTo>
                  <a:pt x="4411" y="310"/>
                </a:moveTo>
                <a:lnTo>
                  <a:pt x="4413" y="310"/>
                </a:lnTo>
                <a:lnTo>
                  <a:pt x="4413" y="308"/>
                </a:lnTo>
                <a:lnTo>
                  <a:pt x="4413" y="308"/>
                </a:lnTo>
                <a:lnTo>
                  <a:pt x="4413" y="308"/>
                </a:lnTo>
                <a:lnTo>
                  <a:pt x="4411" y="306"/>
                </a:lnTo>
                <a:lnTo>
                  <a:pt x="4409" y="308"/>
                </a:lnTo>
                <a:lnTo>
                  <a:pt x="4409" y="308"/>
                </a:lnTo>
                <a:lnTo>
                  <a:pt x="4409" y="308"/>
                </a:lnTo>
                <a:lnTo>
                  <a:pt x="4411" y="310"/>
                </a:lnTo>
                <a:close/>
                <a:moveTo>
                  <a:pt x="4346" y="331"/>
                </a:moveTo>
                <a:lnTo>
                  <a:pt x="4350" y="331"/>
                </a:lnTo>
                <a:lnTo>
                  <a:pt x="4350" y="331"/>
                </a:lnTo>
                <a:lnTo>
                  <a:pt x="4348" y="329"/>
                </a:lnTo>
                <a:lnTo>
                  <a:pt x="4346" y="329"/>
                </a:lnTo>
                <a:lnTo>
                  <a:pt x="4344" y="329"/>
                </a:lnTo>
                <a:lnTo>
                  <a:pt x="4341" y="329"/>
                </a:lnTo>
                <a:lnTo>
                  <a:pt x="4344" y="331"/>
                </a:lnTo>
                <a:lnTo>
                  <a:pt x="4346" y="331"/>
                </a:lnTo>
                <a:close/>
                <a:moveTo>
                  <a:pt x="1456" y="717"/>
                </a:moveTo>
                <a:lnTo>
                  <a:pt x="1456" y="717"/>
                </a:lnTo>
                <a:lnTo>
                  <a:pt x="1456" y="717"/>
                </a:lnTo>
                <a:lnTo>
                  <a:pt x="1456" y="717"/>
                </a:lnTo>
                <a:lnTo>
                  <a:pt x="1456" y="715"/>
                </a:lnTo>
                <a:lnTo>
                  <a:pt x="1456" y="715"/>
                </a:lnTo>
                <a:lnTo>
                  <a:pt x="1456" y="715"/>
                </a:lnTo>
                <a:lnTo>
                  <a:pt x="1456" y="713"/>
                </a:lnTo>
                <a:lnTo>
                  <a:pt x="1454" y="713"/>
                </a:lnTo>
                <a:lnTo>
                  <a:pt x="1454" y="715"/>
                </a:lnTo>
                <a:lnTo>
                  <a:pt x="1454" y="715"/>
                </a:lnTo>
                <a:lnTo>
                  <a:pt x="1456" y="715"/>
                </a:lnTo>
                <a:lnTo>
                  <a:pt x="1454" y="717"/>
                </a:lnTo>
                <a:lnTo>
                  <a:pt x="1456" y="717"/>
                </a:lnTo>
                <a:close/>
                <a:moveTo>
                  <a:pt x="3264" y="105"/>
                </a:moveTo>
                <a:lnTo>
                  <a:pt x="3269" y="107"/>
                </a:lnTo>
                <a:lnTo>
                  <a:pt x="3273" y="105"/>
                </a:lnTo>
                <a:lnTo>
                  <a:pt x="3275" y="107"/>
                </a:lnTo>
                <a:lnTo>
                  <a:pt x="3275" y="109"/>
                </a:lnTo>
                <a:lnTo>
                  <a:pt x="3277" y="109"/>
                </a:lnTo>
                <a:lnTo>
                  <a:pt x="3279" y="109"/>
                </a:lnTo>
                <a:lnTo>
                  <a:pt x="3281" y="109"/>
                </a:lnTo>
                <a:lnTo>
                  <a:pt x="3283" y="107"/>
                </a:lnTo>
                <a:lnTo>
                  <a:pt x="3283" y="105"/>
                </a:lnTo>
                <a:lnTo>
                  <a:pt x="3290" y="105"/>
                </a:lnTo>
                <a:lnTo>
                  <a:pt x="3292" y="105"/>
                </a:lnTo>
                <a:lnTo>
                  <a:pt x="3292" y="103"/>
                </a:lnTo>
                <a:lnTo>
                  <a:pt x="3294" y="105"/>
                </a:lnTo>
                <a:lnTo>
                  <a:pt x="3294" y="101"/>
                </a:lnTo>
                <a:lnTo>
                  <a:pt x="3296" y="101"/>
                </a:lnTo>
                <a:lnTo>
                  <a:pt x="3298" y="99"/>
                </a:lnTo>
                <a:lnTo>
                  <a:pt x="3298" y="99"/>
                </a:lnTo>
                <a:lnTo>
                  <a:pt x="3300" y="99"/>
                </a:lnTo>
                <a:lnTo>
                  <a:pt x="3304" y="103"/>
                </a:lnTo>
                <a:lnTo>
                  <a:pt x="3313" y="103"/>
                </a:lnTo>
                <a:lnTo>
                  <a:pt x="3313" y="103"/>
                </a:lnTo>
                <a:lnTo>
                  <a:pt x="3313" y="101"/>
                </a:lnTo>
                <a:lnTo>
                  <a:pt x="3311" y="99"/>
                </a:lnTo>
                <a:lnTo>
                  <a:pt x="3311" y="97"/>
                </a:lnTo>
                <a:lnTo>
                  <a:pt x="3308" y="97"/>
                </a:lnTo>
                <a:lnTo>
                  <a:pt x="3306" y="97"/>
                </a:lnTo>
                <a:lnTo>
                  <a:pt x="3302" y="97"/>
                </a:lnTo>
                <a:lnTo>
                  <a:pt x="3296" y="97"/>
                </a:lnTo>
                <a:lnTo>
                  <a:pt x="3294" y="97"/>
                </a:lnTo>
                <a:lnTo>
                  <a:pt x="3290" y="97"/>
                </a:lnTo>
                <a:lnTo>
                  <a:pt x="3285" y="99"/>
                </a:lnTo>
                <a:lnTo>
                  <a:pt x="3279" y="101"/>
                </a:lnTo>
                <a:lnTo>
                  <a:pt x="3262" y="103"/>
                </a:lnTo>
                <a:lnTo>
                  <a:pt x="3258" y="105"/>
                </a:lnTo>
                <a:lnTo>
                  <a:pt x="3262" y="105"/>
                </a:lnTo>
                <a:lnTo>
                  <a:pt x="3264" y="105"/>
                </a:lnTo>
                <a:close/>
                <a:moveTo>
                  <a:pt x="3319" y="107"/>
                </a:moveTo>
                <a:lnTo>
                  <a:pt x="3313" y="107"/>
                </a:lnTo>
                <a:lnTo>
                  <a:pt x="3311" y="105"/>
                </a:lnTo>
                <a:lnTo>
                  <a:pt x="3308" y="105"/>
                </a:lnTo>
                <a:lnTo>
                  <a:pt x="3308" y="105"/>
                </a:lnTo>
                <a:lnTo>
                  <a:pt x="3306" y="107"/>
                </a:lnTo>
                <a:lnTo>
                  <a:pt x="3302" y="107"/>
                </a:lnTo>
                <a:lnTo>
                  <a:pt x="3298" y="107"/>
                </a:lnTo>
                <a:lnTo>
                  <a:pt x="3294" y="109"/>
                </a:lnTo>
                <a:lnTo>
                  <a:pt x="3283" y="113"/>
                </a:lnTo>
                <a:lnTo>
                  <a:pt x="3285" y="115"/>
                </a:lnTo>
                <a:lnTo>
                  <a:pt x="3285" y="115"/>
                </a:lnTo>
                <a:lnTo>
                  <a:pt x="3288" y="118"/>
                </a:lnTo>
                <a:lnTo>
                  <a:pt x="3292" y="118"/>
                </a:lnTo>
                <a:lnTo>
                  <a:pt x="3294" y="118"/>
                </a:lnTo>
                <a:lnTo>
                  <a:pt x="3296" y="118"/>
                </a:lnTo>
                <a:lnTo>
                  <a:pt x="3298" y="115"/>
                </a:lnTo>
                <a:lnTo>
                  <a:pt x="3302" y="115"/>
                </a:lnTo>
                <a:lnTo>
                  <a:pt x="3302" y="118"/>
                </a:lnTo>
                <a:lnTo>
                  <a:pt x="3300" y="120"/>
                </a:lnTo>
                <a:lnTo>
                  <a:pt x="3298" y="120"/>
                </a:lnTo>
                <a:lnTo>
                  <a:pt x="3300" y="122"/>
                </a:lnTo>
                <a:lnTo>
                  <a:pt x="3302" y="122"/>
                </a:lnTo>
                <a:lnTo>
                  <a:pt x="3304" y="122"/>
                </a:lnTo>
                <a:lnTo>
                  <a:pt x="3304" y="120"/>
                </a:lnTo>
                <a:lnTo>
                  <a:pt x="3306" y="120"/>
                </a:lnTo>
                <a:lnTo>
                  <a:pt x="3308" y="122"/>
                </a:lnTo>
                <a:lnTo>
                  <a:pt x="3311" y="120"/>
                </a:lnTo>
                <a:lnTo>
                  <a:pt x="3311" y="120"/>
                </a:lnTo>
                <a:lnTo>
                  <a:pt x="3311" y="118"/>
                </a:lnTo>
                <a:lnTo>
                  <a:pt x="3311" y="118"/>
                </a:lnTo>
                <a:lnTo>
                  <a:pt x="3315" y="120"/>
                </a:lnTo>
                <a:lnTo>
                  <a:pt x="3317" y="120"/>
                </a:lnTo>
                <a:lnTo>
                  <a:pt x="3317" y="120"/>
                </a:lnTo>
                <a:lnTo>
                  <a:pt x="3317" y="118"/>
                </a:lnTo>
                <a:lnTo>
                  <a:pt x="3317" y="115"/>
                </a:lnTo>
                <a:lnTo>
                  <a:pt x="3317" y="115"/>
                </a:lnTo>
                <a:lnTo>
                  <a:pt x="3317" y="115"/>
                </a:lnTo>
                <a:lnTo>
                  <a:pt x="3313" y="115"/>
                </a:lnTo>
                <a:lnTo>
                  <a:pt x="3313" y="113"/>
                </a:lnTo>
                <a:lnTo>
                  <a:pt x="3315" y="113"/>
                </a:lnTo>
                <a:lnTo>
                  <a:pt x="3317" y="111"/>
                </a:lnTo>
                <a:lnTo>
                  <a:pt x="3325" y="111"/>
                </a:lnTo>
                <a:lnTo>
                  <a:pt x="3329" y="109"/>
                </a:lnTo>
                <a:lnTo>
                  <a:pt x="3329" y="109"/>
                </a:lnTo>
                <a:lnTo>
                  <a:pt x="3329" y="107"/>
                </a:lnTo>
                <a:lnTo>
                  <a:pt x="3336" y="107"/>
                </a:lnTo>
                <a:lnTo>
                  <a:pt x="3346" y="107"/>
                </a:lnTo>
                <a:lnTo>
                  <a:pt x="3348" y="105"/>
                </a:lnTo>
                <a:lnTo>
                  <a:pt x="3357" y="101"/>
                </a:lnTo>
                <a:lnTo>
                  <a:pt x="3355" y="99"/>
                </a:lnTo>
                <a:lnTo>
                  <a:pt x="3352" y="99"/>
                </a:lnTo>
                <a:lnTo>
                  <a:pt x="3346" y="95"/>
                </a:lnTo>
                <a:lnTo>
                  <a:pt x="3344" y="95"/>
                </a:lnTo>
                <a:lnTo>
                  <a:pt x="3338" y="95"/>
                </a:lnTo>
                <a:lnTo>
                  <a:pt x="3336" y="92"/>
                </a:lnTo>
                <a:lnTo>
                  <a:pt x="3334" y="95"/>
                </a:lnTo>
                <a:lnTo>
                  <a:pt x="3325" y="95"/>
                </a:lnTo>
                <a:lnTo>
                  <a:pt x="3321" y="97"/>
                </a:lnTo>
                <a:lnTo>
                  <a:pt x="3319" y="101"/>
                </a:lnTo>
                <a:lnTo>
                  <a:pt x="3321" y="103"/>
                </a:lnTo>
                <a:lnTo>
                  <a:pt x="3321" y="105"/>
                </a:lnTo>
                <a:lnTo>
                  <a:pt x="3319" y="107"/>
                </a:lnTo>
                <a:close/>
                <a:moveTo>
                  <a:pt x="3227" y="495"/>
                </a:moveTo>
                <a:lnTo>
                  <a:pt x="3227" y="495"/>
                </a:lnTo>
                <a:lnTo>
                  <a:pt x="3227" y="495"/>
                </a:lnTo>
                <a:lnTo>
                  <a:pt x="3225" y="493"/>
                </a:lnTo>
                <a:lnTo>
                  <a:pt x="3225" y="493"/>
                </a:lnTo>
                <a:lnTo>
                  <a:pt x="3223" y="493"/>
                </a:lnTo>
                <a:lnTo>
                  <a:pt x="3223" y="493"/>
                </a:lnTo>
                <a:lnTo>
                  <a:pt x="3223" y="495"/>
                </a:lnTo>
                <a:lnTo>
                  <a:pt x="3227" y="495"/>
                </a:lnTo>
                <a:close/>
                <a:moveTo>
                  <a:pt x="3078" y="120"/>
                </a:moveTo>
                <a:lnTo>
                  <a:pt x="3095" y="118"/>
                </a:lnTo>
                <a:lnTo>
                  <a:pt x="3095" y="118"/>
                </a:lnTo>
                <a:lnTo>
                  <a:pt x="3091" y="115"/>
                </a:lnTo>
                <a:lnTo>
                  <a:pt x="3086" y="118"/>
                </a:lnTo>
                <a:lnTo>
                  <a:pt x="3086" y="118"/>
                </a:lnTo>
                <a:lnTo>
                  <a:pt x="3063" y="120"/>
                </a:lnTo>
                <a:lnTo>
                  <a:pt x="3065" y="122"/>
                </a:lnTo>
                <a:lnTo>
                  <a:pt x="3078" y="120"/>
                </a:lnTo>
                <a:close/>
                <a:moveTo>
                  <a:pt x="3378" y="380"/>
                </a:moveTo>
                <a:lnTo>
                  <a:pt x="3378" y="380"/>
                </a:lnTo>
                <a:lnTo>
                  <a:pt x="3378" y="380"/>
                </a:lnTo>
                <a:lnTo>
                  <a:pt x="3378" y="380"/>
                </a:lnTo>
                <a:close/>
                <a:moveTo>
                  <a:pt x="3317" y="426"/>
                </a:moveTo>
                <a:lnTo>
                  <a:pt x="3315" y="426"/>
                </a:lnTo>
                <a:lnTo>
                  <a:pt x="3313" y="428"/>
                </a:lnTo>
                <a:lnTo>
                  <a:pt x="3308" y="430"/>
                </a:lnTo>
                <a:lnTo>
                  <a:pt x="3308" y="432"/>
                </a:lnTo>
                <a:lnTo>
                  <a:pt x="3306" y="434"/>
                </a:lnTo>
                <a:lnTo>
                  <a:pt x="3306" y="436"/>
                </a:lnTo>
                <a:lnTo>
                  <a:pt x="3306" y="436"/>
                </a:lnTo>
                <a:lnTo>
                  <a:pt x="3306" y="438"/>
                </a:lnTo>
                <a:lnTo>
                  <a:pt x="3308" y="440"/>
                </a:lnTo>
                <a:lnTo>
                  <a:pt x="3308" y="443"/>
                </a:lnTo>
                <a:lnTo>
                  <a:pt x="3313" y="445"/>
                </a:lnTo>
                <a:lnTo>
                  <a:pt x="3317" y="445"/>
                </a:lnTo>
                <a:lnTo>
                  <a:pt x="3321" y="445"/>
                </a:lnTo>
                <a:lnTo>
                  <a:pt x="3327" y="443"/>
                </a:lnTo>
                <a:lnTo>
                  <a:pt x="3329" y="438"/>
                </a:lnTo>
                <a:lnTo>
                  <a:pt x="3332" y="436"/>
                </a:lnTo>
                <a:lnTo>
                  <a:pt x="3334" y="434"/>
                </a:lnTo>
                <a:lnTo>
                  <a:pt x="3334" y="436"/>
                </a:lnTo>
                <a:lnTo>
                  <a:pt x="3334" y="438"/>
                </a:lnTo>
                <a:lnTo>
                  <a:pt x="3336" y="436"/>
                </a:lnTo>
                <a:lnTo>
                  <a:pt x="3336" y="436"/>
                </a:lnTo>
                <a:lnTo>
                  <a:pt x="3336" y="434"/>
                </a:lnTo>
                <a:lnTo>
                  <a:pt x="3334" y="432"/>
                </a:lnTo>
                <a:lnTo>
                  <a:pt x="3332" y="430"/>
                </a:lnTo>
                <a:lnTo>
                  <a:pt x="3321" y="426"/>
                </a:lnTo>
                <a:lnTo>
                  <a:pt x="3317" y="426"/>
                </a:lnTo>
                <a:close/>
                <a:moveTo>
                  <a:pt x="3021" y="159"/>
                </a:moveTo>
                <a:lnTo>
                  <a:pt x="3026" y="159"/>
                </a:lnTo>
                <a:lnTo>
                  <a:pt x="3032" y="162"/>
                </a:lnTo>
                <a:lnTo>
                  <a:pt x="3038" y="159"/>
                </a:lnTo>
                <a:lnTo>
                  <a:pt x="3038" y="159"/>
                </a:lnTo>
                <a:lnTo>
                  <a:pt x="3032" y="159"/>
                </a:lnTo>
                <a:lnTo>
                  <a:pt x="3028" y="159"/>
                </a:lnTo>
                <a:lnTo>
                  <a:pt x="3026" y="157"/>
                </a:lnTo>
                <a:lnTo>
                  <a:pt x="3021" y="157"/>
                </a:lnTo>
                <a:lnTo>
                  <a:pt x="3019" y="157"/>
                </a:lnTo>
                <a:lnTo>
                  <a:pt x="3019" y="159"/>
                </a:lnTo>
                <a:lnTo>
                  <a:pt x="3015" y="159"/>
                </a:lnTo>
                <a:lnTo>
                  <a:pt x="3011" y="162"/>
                </a:lnTo>
                <a:lnTo>
                  <a:pt x="3013" y="162"/>
                </a:lnTo>
                <a:lnTo>
                  <a:pt x="3021" y="159"/>
                </a:lnTo>
                <a:close/>
                <a:moveTo>
                  <a:pt x="3378" y="382"/>
                </a:moveTo>
                <a:lnTo>
                  <a:pt x="3378" y="382"/>
                </a:lnTo>
                <a:lnTo>
                  <a:pt x="3378" y="380"/>
                </a:lnTo>
                <a:lnTo>
                  <a:pt x="3378" y="380"/>
                </a:lnTo>
                <a:lnTo>
                  <a:pt x="3376" y="380"/>
                </a:lnTo>
                <a:lnTo>
                  <a:pt x="3373" y="378"/>
                </a:lnTo>
                <a:lnTo>
                  <a:pt x="3371" y="375"/>
                </a:lnTo>
                <a:lnTo>
                  <a:pt x="3371" y="375"/>
                </a:lnTo>
                <a:lnTo>
                  <a:pt x="3371" y="378"/>
                </a:lnTo>
                <a:lnTo>
                  <a:pt x="3371" y="378"/>
                </a:lnTo>
                <a:lnTo>
                  <a:pt x="3369" y="378"/>
                </a:lnTo>
                <a:lnTo>
                  <a:pt x="3369" y="378"/>
                </a:lnTo>
                <a:lnTo>
                  <a:pt x="3365" y="378"/>
                </a:lnTo>
                <a:lnTo>
                  <a:pt x="3365" y="378"/>
                </a:lnTo>
                <a:lnTo>
                  <a:pt x="3365" y="380"/>
                </a:lnTo>
                <a:lnTo>
                  <a:pt x="3365" y="380"/>
                </a:lnTo>
                <a:lnTo>
                  <a:pt x="3367" y="380"/>
                </a:lnTo>
                <a:lnTo>
                  <a:pt x="3369" y="380"/>
                </a:lnTo>
                <a:lnTo>
                  <a:pt x="3371" y="382"/>
                </a:lnTo>
                <a:lnTo>
                  <a:pt x="3373" y="384"/>
                </a:lnTo>
                <a:lnTo>
                  <a:pt x="3373" y="384"/>
                </a:lnTo>
                <a:lnTo>
                  <a:pt x="3376" y="386"/>
                </a:lnTo>
                <a:lnTo>
                  <a:pt x="3376" y="386"/>
                </a:lnTo>
                <a:lnTo>
                  <a:pt x="3376" y="388"/>
                </a:lnTo>
                <a:lnTo>
                  <a:pt x="3378" y="388"/>
                </a:lnTo>
                <a:lnTo>
                  <a:pt x="3378" y="386"/>
                </a:lnTo>
                <a:lnTo>
                  <a:pt x="3376" y="386"/>
                </a:lnTo>
                <a:lnTo>
                  <a:pt x="3376" y="386"/>
                </a:lnTo>
                <a:lnTo>
                  <a:pt x="3378" y="382"/>
                </a:lnTo>
                <a:close/>
                <a:moveTo>
                  <a:pt x="3334" y="122"/>
                </a:moveTo>
                <a:lnTo>
                  <a:pt x="3334" y="120"/>
                </a:lnTo>
                <a:lnTo>
                  <a:pt x="3336" y="118"/>
                </a:lnTo>
                <a:lnTo>
                  <a:pt x="3336" y="118"/>
                </a:lnTo>
                <a:lnTo>
                  <a:pt x="3336" y="118"/>
                </a:lnTo>
                <a:lnTo>
                  <a:pt x="3329" y="118"/>
                </a:lnTo>
                <a:lnTo>
                  <a:pt x="3325" y="120"/>
                </a:lnTo>
                <a:lnTo>
                  <a:pt x="3325" y="120"/>
                </a:lnTo>
                <a:lnTo>
                  <a:pt x="3332" y="122"/>
                </a:lnTo>
                <a:lnTo>
                  <a:pt x="3334" y="122"/>
                </a:lnTo>
                <a:close/>
                <a:moveTo>
                  <a:pt x="3348" y="126"/>
                </a:moveTo>
                <a:lnTo>
                  <a:pt x="3352" y="126"/>
                </a:lnTo>
                <a:lnTo>
                  <a:pt x="3352" y="126"/>
                </a:lnTo>
                <a:lnTo>
                  <a:pt x="3352" y="126"/>
                </a:lnTo>
                <a:lnTo>
                  <a:pt x="3350" y="126"/>
                </a:lnTo>
                <a:lnTo>
                  <a:pt x="3350" y="124"/>
                </a:lnTo>
                <a:lnTo>
                  <a:pt x="3350" y="124"/>
                </a:lnTo>
                <a:lnTo>
                  <a:pt x="3350" y="122"/>
                </a:lnTo>
                <a:lnTo>
                  <a:pt x="3346" y="122"/>
                </a:lnTo>
                <a:lnTo>
                  <a:pt x="3342" y="122"/>
                </a:lnTo>
                <a:lnTo>
                  <a:pt x="3340" y="124"/>
                </a:lnTo>
                <a:lnTo>
                  <a:pt x="3334" y="124"/>
                </a:lnTo>
                <a:lnTo>
                  <a:pt x="3338" y="126"/>
                </a:lnTo>
                <a:lnTo>
                  <a:pt x="3348" y="126"/>
                </a:lnTo>
                <a:close/>
                <a:moveTo>
                  <a:pt x="3338" y="88"/>
                </a:moveTo>
                <a:lnTo>
                  <a:pt x="3340" y="90"/>
                </a:lnTo>
                <a:lnTo>
                  <a:pt x="3342" y="90"/>
                </a:lnTo>
                <a:lnTo>
                  <a:pt x="3342" y="90"/>
                </a:lnTo>
                <a:lnTo>
                  <a:pt x="3344" y="88"/>
                </a:lnTo>
                <a:lnTo>
                  <a:pt x="3346" y="88"/>
                </a:lnTo>
                <a:lnTo>
                  <a:pt x="3344" y="86"/>
                </a:lnTo>
                <a:lnTo>
                  <a:pt x="3342" y="86"/>
                </a:lnTo>
                <a:lnTo>
                  <a:pt x="3340" y="86"/>
                </a:lnTo>
                <a:lnTo>
                  <a:pt x="3340" y="86"/>
                </a:lnTo>
                <a:lnTo>
                  <a:pt x="3340" y="86"/>
                </a:lnTo>
                <a:lnTo>
                  <a:pt x="3338" y="86"/>
                </a:lnTo>
                <a:lnTo>
                  <a:pt x="3338" y="86"/>
                </a:lnTo>
                <a:lnTo>
                  <a:pt x="3338" y="88"/>
                </a:lnTo>
                <a:lnTo>
                  <a:pt x="3338" y="88"/>
                </a:lnTo>
                <a:close/>
                <a:moveTo>
                  <a:pt x="2879" y="113"/>
                </a:moveTo>
                <a:lnTo>
                  <a:pt x="2877" y="113"/>
                </a:lnTo>
                <a:lnTo>
                  <a:pt x="2873" y="113"/>
                </a:lnTo>
                <a:lnTo>
                  <a:pt x="2871" y="113"/>
                </a:lnTo>
                <a:lnTo>
                  <a:pt x="2871" y="115"/>
                </a:lnTo>
                <a:lnTo>
                  <a:pt x="2877" y="115"/>
                </a:lnTo>
                <a:lnTo>
                  <a:pt x="2879" y="113"/>
                </a:lnTo>
                <a:close/>
                <a:moveTo>
                  <a:pt x="2942" y="398"/>
                </a:moveTo>
                <a:lnTo>
                  <a:pt x="2946" y="394"/>
                </a:lnTo>
                <a:lnTo>
                  <a:pt x="2946" y="394"/>
                </a:lnTo>
                <a:lnTo>
                  <a:pt x="2946" y="392"/>
                </a:lnTo>
                <a:lnTo>
                  <a:pt x="2948" y="392"/>
                </a:lnTo>
                <a:lnTo>
                  <a:pt x="2946" y="390"/>
                </a:lnTo>
                <a:lnTo>
                  <a:pt x="2946" y="392"/>
                </a:lnTo>
                <a:lnTo>
                  <a:pt x="2944" y="392"/>
                </a:lnTo>
                <a:lnTo>
                  <a:pt x="2940" y="394"/>
                </a:lnTo>
                <a:lnTo>
                  <a:pt x="2940" y="394"/>
                </a:lnTo>
                <a:lnTo>
                  <a:pt x="2936" y="394"/>
                </a:lnTo>
                <a:lnTo>
                  <a:pt x="2933" y="394"/>
                </a:lnTo>
                <a:lnTo>
                  <a:pt x="2931" y="396"/>
                </a:lnTo>
                <a:lnTo>
                  <a:pt x="2929" y="396"/>
                </a:lnTo>
                <a:lnTo>
                  <a:pt x="2929" y="396"/>
                </a:lnTo>
                <a:lnTo>
                  <a:pt x="2927" y="396"/>
                </a:lnTo>
                <a:lnTo>
                  <a:pt x="2927" y="396"/>
                </a:lnTo>
                <a:lnTo>
                  <a:pt x="2929" y="398"/>
                </a:lnTo>
                <a:lnTo>
                  <a:pt x="2931" y="401"/>
                </a:lnTo>
                <a:lnTo>
                  <a:pt x="2933" y="401"/>
                </a:lnTo>
                <a:lnTo>
                  <a:pt x="2936" y="401"/>
                </a:lnTo>
                <a:lnTo>
                  <a:pt x="2936" y="398"/>
                </a:lnTo>
                <a:lnTo>
                  <a:pt x="2936" y="398"/>
                </a:lnTo>
                <a:lnTo>
                  <a:pt x="2938" y="398"/>
                </a:lnTo>
                <a:lnTo>
                  <a:pt x="2940" y="398"/>
                </a:lnTo>
                <a:lnTo>
                  <a:pt x="2940" y="398"/>
                </a:lnTo>
                <a:lnTo>
                  <a:pt x="2942" y="398"/>
                </a:lnTo>
                <a:close/>
                <a:moveTo>
                  <a:pt x="2950" y="401"/>
                </a:moveTo>
                <a:lnTo>
                  <a:pt x="2950" y="401"/>
                </a:lnTo>
                <a:lnTo>
                  <a:pt x="2950" y="398"/>
                </a:lnTo>
                <a:lnTo>
                  <a:pt x="2950" y="398"/>
                </a:lnTo>
                <a:lnTo>
                  <a:pt x="2948" y="396"/>
                </a:lnTo>
                <a:lnTo>
                  <a:pt x="2944" y="401"/>
                </a:lnTo>
                <a:lnTo>
                  <a:pt x="2944" y="401"/>
                </a:lnTo>
                <a:lnTo>
                  <a:pt x="2942" y="401"/>
                </a:lnTo>
                <a:lnTo>
                  <a:pt x="2940" y="401"/>
                </a:lnTo>
                <a:lnTo>
                  <a:pt x="2940" y="403"/>
                </a:lnTo>
                <a:lnTo>
                  <a:pt x="2940" y="403"/>
                </a:lnTo>
                <a:lnTo>
                  <a:pt x="2942" y="405"/>
                </a:lnTo>
                <a:lnTo>
                  <a:pt x="2942" y="403"/>
                </a:lnTo>
                <a:lnTo>
                  <a:pt x="2942" y="403"/>
                </a:lnTo>
                <a:lnTo>
                  <a:pt x="2942" y="405"/>
                </a:lnTo>
                <a:lnTo>
                  <a:pt x="2944" y="405"/>
                </a:lnTo>
                <a:lnTo>
                  <a:pt x="2944" y="405"/>
                </a:lnTo>
                <a:lnTo>
                  <a:pt x="2946" y="405"/>
                </a:lnTo>
                <a:lnTo>
                  <a:pt x="2946" y="405"/>
                </a:lnTo>
                <a:lnTo>
                  <a:pt x="2948" y="403"/>
                </a:lnTo>
                <a:lnTo>
                  <a:pt x="2950" y="401"/>
                </a:lnTo>
                <a:close/>
                <a:moveTo>
                  <a:pt x="2906" y="407"/>
                </a:moveTo>
                <a:lnTo>
                  <a:pt x="2904" y="407"/>
                </a:lnTo>
                <a:lnTo>
                  <a:pt x="2904" y="409"/>
                </a:lnTo>
                <a:lnTo>
                  <a:pt x="2904" y="409"/>
                </a:lnTo>
                <a:lnTo>
                  <a:pt x="2904" y="411"/>
                </a:lnTo>
                <a:lnTo>
                  <a:pt x="2906" y="411"/>
                </a:lnTo>
                <a:lnTo>
                  <a:pt x="2906" y="411"/>
                </a:lnTo>
                <a:lnTo>
                  <a:pt x="2906" y="411"/>
                </a:lnTo>
                <a:lnTo>
                  <a:pt x="2908" y="411"/>
                </a:lnTo>
                <a:lnTo>
                  <a:pt x="2908" y="411"/>
                </a:lnTo>
                <a:lnTo>
                  <a:pt x="2908" y="407"/>
                </a:lnTo>
                <a:lnTo>
                  <a:pt x="2908" y="407"/>
                </a:lnTo>
                <a:lnTo>
                  <a:pt x="2906" y="407"/>
                </a:lnTo>
                <a:close/>
                <a:moveTo>
                  <a:pt x="2952" y="394"/>
                </a:moveTo>
                <a:lnTo>
                  <a:pt x="2952" y="394"/>
                </a:lnTo>
                <a:lnTo>
                  <a:pt x="2952" y="394"/>
                </a:lnTo>
                <a:lnTo>
                  <a:pt x="2950" y="394"/>
                </a:lnTo>
                <a:lnTo>
                  <a:pt x="2950" y="396"/>
                </a:lnTo>
                <a:lnTo>
                  <a:pt x="2950" y="396"/>
                </a:lnTo>
                <a:lnTo>
                  <a:pt x="2952" y="398"/>
                </a:lnTo>
                <a:lnTo>
                  <a:pt x="2952" y="398"/>
                </a:lnTo>
                <a:lnTo>
                  <a:pt x="2956" y="398"/>
                </a:lnTo>
                <a:lnTo>
                  <a:pt x="2956" y="396"/>
                </a:lnTo>
                <a:lnTo>
                  <a:pt x="2954" y="394"/>
                </a:lnTo>
                <a:lnTo>
                  <a:pt x="2952" y="394"/>
                </a:lnTo>
                <a:close/>
                <a:moveTo>
                  <a:pt x="2990" y="162"/>
                </a:moveTo>
                <a:lnTo>
                  <a:pt x="2990" y="164"/>
                </a:lnTo>
                <a:lnTo>
                  <a:pt x="2990" y="166"/>
                </a:lnTo>
                <a:lnTo>
                  <a:pt x="2994" y="168"/>
                </a:lnTo>
                <a:lnTo>
                  <a:pt x="2996" y="168"/>
                </a:lnTo>
                <a:lnTo>
                  <a:pt x="2998" y="166"/>
                </a:lnTo>
                <a:lnTo>
                  <a:pt x="2996" y="166"/>
                </a:lnTo>
                <a:lnTo>
                  <a:pt x="2992" y="162"/>
                </a:lnTo>
                <a:lnTo>
                  <a:pt x="2990" y="162"/>
                </a:lnTo>
                <a:close/>
                <a:moveTo>
                  <a:pt x="2873" y="122"/>
                </a:moveTo>
                <a:lnTo>
                  <a:pt x="2881" y="124"/>
                </a:lnTo>
                <a:lnTo>
                  <a:pt x="2879" y="124"/>
                </a:lnTo>
                <a:lnTo>
                  <a:pt x="2877" y="126"/>
                </a:lnTo>
                <a:lnTo>
                  <a:pt x="2873" y="126"/>
                </a:lnTo>
                <a:lnTo>
                  <a:pt x="2873" y="128"/>
                </a:lnTo>
                <a:lnTo>
                  <a:pt x="2873" y="128"/>
                </a:lnTo>
                <a:lnTo>
                  <a:pt x="2875" y="130"/>
                </a:lnTo>
                <a:lnTo>
                  <a:pt x="2879" y="132"/>
                </a:lnTo>
                <a:lnTo>
                  <a:pt x="2883" y="132"/>
                </a:lnTo>
                <a:lnTo>
                  <a:pt x="2889" y="132"/>
                </a:lnTo>
                <a:lnTo>
                  <a:pt x="2892" y="132"/>
                </a:lnTo>
                <a:lnTo>
                  <a:pt x="2896" y="132"/>
                </a:lnTo>
                <a:lnTo>
                  <a:pt x="2900" y="132"/>
                </a:lnTo>
                <a:lnTo>
                  <a:pt x="2904" y="132"/>
                </a:lnTo>
                <a:lnTo>
                  <a:pt x="2908" y="132"/>
                </a:lnTo>
                <a:lnTo>
                  <a:pt x="2908" y="134"/>
                </a:lnTo>
                <a:lnTo>
                  <a:pt x="2906" y="134"/>
                </a:lnTo>
                <a:lnTo>
                  <a:pt x="2904" y="136"/>
                </a:lnTo>
                <a:lnTo>
                  <a:pt x="2900" y="136"/>
                </a:lnTo>
                <a:lnTo>
                  <a:pt x="2898" y="136"/>
                </a:lnTo>
                <a:lnTo>
                  <a:pt x="2896" y="136"/>
                </a:lnTo>
                <a:lnTo>
                  <a:pt x="2894" y="136"/>
                </a:lnTo>
                <a:lnTo>
                  <a:pt x="2894" y="136"/>
                </a:lnTo>
                <a:lnTo>
                  <a:pt x="2896" y="139"/>
                </a:lnTo>
                <a:lnTo>
                  <a:pt x="2900" y="141"/>
                </a:lnTo>
                <a:lnTo>
                  <a:pt x="2904" y="141"/>
                </a:lnTo>
                <a:lnTo>
                  <a:pt x="2908" y="143"/>
                </a:lnTo>
                <a:lnTo>
                  <a:pt x="2908" y="143"/>
                </a:lnTo>
                <a:lnTo>
                  <a:pt x="2910" y="143"/>
                </a:lnTo>
                <a:lnTo>
                  <a:pt x="2925" y="145"/>
                </a:lnTo>
                <a:lnTo>
                  <a:pt x="2940" y="143"/>
                </a:lnTo>
                <a:lnTo>
                  <a:pt x="2936" y="147"/>
                </a:lnTo>
                <a:lnTo>
                  <a:pt x="2938" y="149"/>
                </a:lnTo>
                <a:lnTo>
                  <a:pt x="2940" y="149"/>
                </a:lnTo>
                <a:lnTo>
                  <a:pt x="2952" y="149"/>
                </a:lnTo>
                <a:lnTo>
                  <a:pt x="2954" y="151"/>
                </a:lnTo>
                <a:lnTo>
                  <a:pt x="2956" y="149"/>
                </a:lnTo>
                <a:lnTo>
                  <a:pt x="2959" y="149"/>
                </a:lnTo>
                <a:lnTo>
                  <a:pt x="2961" y="147"/>
                </a:lnTo>
                <a:lnTo>
                  <a:pt x="2967" y="145"/>
                </a:lnTo>
                <a:lnTo>
                  <a:pt x="2967" y="145"/>
                </a:lnTo>
                <a:lnTo>
                  <a:pt x="2971" y="145"/>
                </a:lnTo>
                <a:lnTo>
                  <a:pt x="2973" y="145"/>
                </a:lnTo>
                <a:lnTo>
                  <a:pt x="2980" y="143"/>
                </a:lnTo>
                <a:lnTo>
                  <a:pt x="2980" y="143"/>
                </a:lnTo>
                <a:lnTo>
                  <a:pt x="2984" y="139"/>
                </a:lnTo>
                <a:lnTo>
                  <a:pt x="2984" y="136"/>
                </a:lnTo>
                <a:lnTo>
                  <a:pt x="2988" y="134"/>
                </a:lnTo>
                <a:lnTo>
                  <a:pt x="3000" y="128"/>
                </a:lnTo>
                <a:lnTo>
                  <a:pt x="3003" y="128"/>
                </a:lnTo>
                <a:lnTo>
                  <a:pt x="3000" y="122"/>
                </a:lnTo>
                <a:lnTo>
                  <a:pt x="2998" y="120"/>
                </a:lnTo>
                <a:lnTo>
                  <a:pt x="2996" y="120"/>
                </a:lnTo>
                <a:lnTo>
                  <a:pt x="2990" y="118"/>
                </a:lnTo>
                <a:lnTo>
                  <a:pt x="2982" y="118"/>
                </a:lnTo>
                <a:lnTo>
                  <a:pt x="2982" y="118"/>
                </a:lnTo>
                <a:lnTo>
                  <a:pt x="2980" y="118"/>
                </a:lnTo>
                <a:lnTo>
                  <a:pt x="2977" y="115"/>
                </a:lnTo>
                <a:lnTo>
                  <a:pt x="2969" y="115"/>
                </a:lnTo>
                <a:lnTo>
                  <a:pt x="2967" y="113"/>
                </a:lnTo>
                <a:lnTo>
                  <a:pt x="2967" y="113"/>
                </a:lnTo>
                <a:lnTo>
                  <a:pt x="2965" y="115"/>
                </a:lnTo>
                <a:lnTo>
                  <a:pt x="2963" y="115"/>
                </a:lnTo>
                <a:lnTo>
                  <a:pt x="2961" y="113"/>
                </a:lnTo>
                <a:lnTo>
                  <a:pt x="2961" y="111"/>
                </a:lnTo>
                <a:lnTo>
                  <a:pt x="2959" y="113"/>
                </a:lnTo>
                <a:lnTo>
                  <a:pt x="2959" y="113"/>
                </a:lnTo>
                <a:lnTo>
                  <a:pt x="2956" y="115"/>
                </a:lnTo>
                <a:lnTo>
                  <a:pt x="2954" y="113"/>
                </a:lnTo>
                <a:lnTo>
                  <a:pt x="2952" y="115"/>
                </a:lnTo>
                <a:lnTo>
                  <a:pt x="2950" y="118"/>
                </a:lnTo>
                <a:lnTo>
                  <a:pt x="2946" y="118"/>
                </a:lnTo>
                <a:lnTo>
                  <a:pt x="2942" y="118"/>
                </a:lnTo>
                <a:lnTo>
                  <a:pt x="2944" y="113"/>
                </a:lnTo>
                <a:lnTo>
                  <a:pt x="2944" y="111"/>
                </a:lnTo>
                <a:lnTo>
                  <a:pt x="2946" y="109"/>
                </a:lnTo>
                <a:lnTo>
                  <a:pt x="2944" y="109"/>
                </a:lnTo>
                <a:lnTo>
                  <a:pt x="2942" y="109"/>
                </a:lnTo>
                <a:lnTo>
                  <a:pt x="2940" y="109"/>
                </a:lnTo>
                <a:lnTo>
                  <a:pt x="2938" y="109"/>
                </a:lnTo>
                <a:lnTo>
                  <a:pt x="2936" y="111"/>
                </a:lnTo>
                <a:lnTo>
                  <a:pt x="2933" y="111"/>
                </a:lnTo>
                <a:lnTo>
                  <a:pt x="2933" y="111"/>
                </a:lnTo>
                <a:lnTo>
                  <a:pt x="2933" y="111"/>
                </a:lnTo>
                <a:lnTo>
                  <a:pt x="2933" y="113"/>
                </a:lnTo>
                <a:lnTo>
                  <a:pt x="2933" y="118"/>
                </a:lnTo>
                <a:lnTo>
                  <a:pt x="2931" y="122"/>
                </a:lnTo>
                <a:lnTo>
                  <a:pt x="2931" y="122"/>
                </a:lnTo>
                <a:lnTo>
                  <a:pt x="2929" y="122"/>
                </a:lnTo>
                <a:lnTo>
                  <a:pt x="2925" y="120"/>
                </a:lnTo>
                <a:lnTo>
                  <a:pt x="2923" y="120"/>
                </a:lnTo>
                <a:lnTo>
                  <a:pt x="2923" y="120"/>
                </a:lnTo>
                <a:lnTo>
                  <a:pt x="2921" y="118"/>
                </a:lnTo>
                <a:lnTo>
                  <a:pt x="2921" y="115"/>
                </a:lnTo>
                <a:lnTo>
                  <a:pt x="2912" y="115"/>
                </a:lnTo>
                <a:lnTo>
                  <a:pt x="2910" y="115"/>
                </a:lnTo>
                <a:lnTo>
                  <a:pt x="2908" y="113"/>
                </a:lnTo>
                <a:lnTo>
                  <a:pt x="2904" y="111"/>
                </a:lnTo>
                <a:lnTo>
                  <a:pt x="2902" y="111"/>
                </a:lnTo>
                <a:lnTo>
                  <a:pt x="2900" y="109"/>
                </a:lnTo>
                <a:lnTo>
                  <a:pt x="2896" y="109"/>
                </a:lnTo>
                <a:lnTo>
                  <a:pt x="2894" y="109"/>
                </a:lnTo>
                <a:lnTo>
                  <a:pt x="2892" y="109"/>
                </a:lnTo>
                <a:lnTo>
                  <a:pt x="2894" y="111"/>
                </a:lnTo>
                <a:lnTo>
                  <a:pt x="2894" y="113"/>
                </a:lnTo>
                <a:lnTo>
                  <a:pt x="2896" y="113"/>
                </a:lnTo>
                <a:lnTo>
                  <a:pt x="2894" y="115"/>
                </a:lnTo>
                <a:lnTo>
                  <a:pt x="2894" y="118"/>
                </a:lnTo>
                <a:lnTo>
                  <a:pt x="2892" y="115"/>
                </a:lnTo>
                <a:lnTo>
                  <a:pt x="2887" y="113"/>
                </a:lnTo>
                <a:lnTo>
                  <a:pt x="2887" y="113"/>
                </a:lnTo>
                <a:lnTo>
                  <a:pt x="2885" y="113"/>
                </a:lnTo>
                <a:lnTo>
                  <a:pt x="2885" y="113"/>
                </a:lnTo>
                <a:lnTo>
                  <a:pt x="2885" y="115"/>
                </a:lnTo>
                <a:lnTo>
                  <a:pt x="2887" y="118"/>
                </a:lnTo>
                <a:lnTo>
                  <a:pt x="2892" y="120"/>
                </a:lnTo>
                <a:lnTo>
                  <a:pt x="2887" y="120"/>
                </a:lnTo>
                <a:lnTo>
                  <a:pt x="2885" y="120"/>
                </a:lnTo>
                <a:lnTo>
                  <a:pt x="2883" y="118"/>
                </a:lnTo>
                <a:lnTo>
                  <a:pt x="2879" y="118"/>
                </a:lnTo>
                <a:lnTo>
                  <a:pt x="2871" y="118"/>
                </a:lnTo>
                <a:lnTo>
                  <a:pt x="2866" y="120"/>
                </a:lnTo>
                <a:lnTo>
                  <a:pt x="2871" y="122"/>
                </a:lnTo>
                <a:lnTo>
                  <a:pt x="2873" y="122"/>
                </a:lnTo>
                <a:close/>
                <a:moveTo>
                  <a:pt x="2969" y="195"/>
                </a:moveTo>
                <a:lnTo>
                  <a:pt x="2963" y="193"/>
                </a:lnTo>
                <a:lnTo>
                  <a:pt x="2959" y="191"/>
                </a:lnTo>
                <a:lnTo>
                  <a:pt x="2954" y="193"/>
                </a:lnTo>
                <a:lnTo>
                  <a:pt x="2950" y="191"/>
                </a:lnTo>
                <a:lnTo>
                  <a:pt x="2946" y="189"/>
                </a:lnTo>
                <a:lnTo>
                  <a:pt x="2942" y="189"/>
                </a:lnTo>
                <a:lnTo>
                  <a:pt x="2944" y="185"/>
                </a:lnTo>
                <a:lnTo>
                  <a:pt x="2946" y="185"/>
                </a:lnTo>
                <a:lnTo>
                  <a:pt x="2948" y="183"/>
                </a:lnTo>
                <a:lnTo>
                  <a:pt x="2946" y="183"/>
                </a:lnTo>
                <a:lnTo>
                  <a:pt x="2942" y="180"/>
                </a:lnTo>
                <a:lnTo>
                  <a:pt x="2940" y="180"/>
                </a:lnTo>
                <a:lnTo>
                  <a:pt x="2938" y="180"/>
                </a:lnTo>
                <a:lnTo>
                  <a:pt x="2933" y="180"/>
                </a:lnTo>
                <a:lnTo>
                  <a:pt x="2931" y="180"/>
                </a:lnTo>
                <a:lnTo>
                  <a:pt x="2929" y="174"/>
                </a:lnTo>
                <a:lnTo>
                  <a:pt x="2927" y="170"/>
                </a:lnTo>
                <a:lnTo>
                  <a:pt x="2923" y="170"/>
                </a:lnTo>
                <a:lnTo>
                  <a:pt x="2921" y="170"/>
                </a:lnTo>
                <a:lnTo>
                  <a:pt x="2919" y="170"/>
                </a:lnTo>
                <a:lnTo>
                  <a:pt x="2912" y="170"/>
                </a:lnTo>
                <a:lnTo>
                  <a:pt x="2902" y="172"/>
                </a:lnTo>
                <a:lnTo>
                  <a:pt x="2900" y="172"/>
                </a:lnTo>
                <a:lnTo>
                  <a:pt x="2902" y="174"/>
                </a:lnTo>
                <a:lnTo>
                  <a:pt x="2906" y="174"/>
                </a:lnTo>
                <a:lnTo>
                  <a:pt x="2904" y="178"/>
                </a:lnTo>
                <a:lnTo>
                  <a:pt x="2908" y="180"/>
                </a:lnTo>
                <a:lnTo>
                  <a:pt x="2910" y="183"/>
                </a:lnTo>
                <a:lnTo>
                  <a:pt x="2912" y="187"/>
                </a:lnTo>
                <a:lnTo>
                  <a:pt x="2915" y="187"/>
                </a:lnTo>
                <a:lnTo>
                  <a:pt x="2921" y="191"/>
                </a:lnTo>
                <a:lnTo>
                  <a:pt x="2921" y="191"/>
                </a:lnTo>
                <a:lnTo>
                  <a:pt x="2919" y="193"/>
                </a:lnTo>
                <a:lnTo>
                  <a:pt x="2917" y="195"/>
                </a:lnTo>
                <a:lnTo>
                  <a:pt x="2915" y="197"/>
                </a:lnTo>
                <a:lnTo>
                  <a:pt x="2915" y="199"/>
                </a:lnTo>
                <a:lnTo>
                  <a:pt x="2910" y="201"/>
                </a:lnTo>
                <a:lnTo>
                  <a:pt x="2910" y="204"/>
                </a:lnTo>
                <a:lnTo>
                  <a:pt x="2912" y="206"/>
                </a:lnTo>
                <a:lnTo>
                  <a:pt x="2925" y="204"/>
                </a:lnTo>
                <a:lnTo>
                  <a:pt x="2927" y="204"/>
                </a:lnTo>
                <a:lnTo>
                  <a:pt x="2929" y="201"/>
                </a:lnTo>
                <a:lnTo>
                  <a:pt x="2931" y="201"/>
                </a:lnTo>
                <a:lnTo>
                  <a:pt x="2933" y="201"/>
                </a:lnTo>
                <a:lnTo>
                  <a:pt x="2936" y="201"/>
                </a:lnTo>
                <a:lnTo>
                  <a:pt x="2936" y="201"/>
                </a:lnTo>
                <a:lnTo>
                  <a:pt x="2938" y="201"/>
                </a:lnTo>
                <a:lnTo>
                  <a:pt x="2936" y="204"/>
                </a:lnTo>
                <a:lnTo>
                  <a:pt x="2933" y="206"/>
                </a:lnTo>
                <a:lnTo>
                  <a:pt x="2933" y="208"/>
                </a:lnTo>
                <a:lnTo>
                  <a:pt x="2933" y="208"/>
                </a:lnTo>
                <a:lnTo>
                  <a:pt x="2933" y="210"/>
                </a:lnTo>
                <a:lnTo>
                  <a:pt x="2933" y="210"/>
                </a:lnTo>
                <a:lnTo>
                  <a:pt x="2938" y="210"/>
                </a:lnTo>
                <a:lnTo>
                  <a:pt x="2940" y="210"/>
                </a:lnTo>
                <a:lnTo>
                  <a:pt x="2942" y="208"/>
                </a:lnTo>
                <a:lnTo>
                  <a:pt x="2942" y="208"/>
                </a:lnTo>
                <a:lnTo>
                  <a:pt x="2946" y="208"/>
                </a:lnTo>
                <a:lnTo>
                  <a:pt x="2948" y="206"/>
                </a:lnTo>
                <a:lnTo>
                  <a:pt x="2952" y="204"/>
                </a:lnTo>
                <a:lnTo>
                  <a:pt x="2952" y="204"/>
                </a:lnTo>
                <a:lnTo>
                  <a:pt x="2954" y="201"/>
                </a:lnTo>
                <a:lnTo>
                  <a:pt x="2956" y="199"/>
                </a:lnTo>
                <a:lnTo>
                  <a:pt x="2956" y="199"/>
                </a:lnTo>
                <a:lnTo>
                  <a:pt x="2969" y="195"/>
                </a:lnTo>
                <a:close/>
                <a:moveTo>
                  <a:pt x="2982" y="384"/>
                </a:moveTo>
                <a:lnTo>
                  <a:pt x="2977" y="384"/>
                </a:lnTo>
                <a:lnTo>
                  <a:pt x="2975" y="384"/>
                </a:lnTo>
                <a:lnTo>
                  <a:pt x="2975" y="386"/>
                </a:lnTo>
                <a:lnTo>
                  <a:pt x="2975" y="386"/>
                </a:lnTo>
                <a:lnTo>
                  <a:pt x="2977" y="386"/>
                </a:lnTo>
                <a:lnTo>
                  <a:pt x="2977" y="388"/>
                </a:lnTo>
                <a:lnTo>
                  <a:pt x="2982" y="388"/>
                </a:lnTo>
                <a:lnTo>
                  <a:pt x="2982" y="388"/>
                </a:lnTo>
                <a:lnTo>
                  <a:pt x="2984" y="388"/>
                </a:lnTo>
                <a:lnTo>
                  <a:pt x="2986" y="388"/>
                </a:lnTo>
                <a:lnTo>
                  <a:pt x="2986" y="386"/>
                </a:lnTo>
                <a:lnTo>
                  <a:pt x="2986" y="386"/>
                </a:lnTo>
                <a:lnTo>
                  <a:pt x="2984" y="384"/>
                </a:lnTo>
                <a:lnTo>
                  <a:pt x="2982" y="384"/>
                </a:lnTo>
                <a:close/>
                <a:moveTo>
                  <a:pt x="3396" y="109"/>
                </a:moveTo>
                <a:lnTo>
                  <a:pt x="3396" y="107"/>
                </a:lnTo>
                <a:lnTo>
                  <a:pt x="3396" y="107"/>
                </a:lnTo>
                <a:lnTo>
                  <a:pt x="3392" y="105"/>
                </a:lnTo>
                <a:lnTo>
                  <a:pt x="3392" y="105"/>
                </a:lnTo>
                <a:lnTo>
                  <a:pt x="3388" y="105"/>
                </a:lnTo>
                <a:lnTo>
                  <a:pt x="3388" y="105"/>
                </a:lnTo>
                <a:lnTo>
                  <a:pt x="3388" y="107"/>
                </a:lnTo>
                <a:lnTo>
                  <a:pt x="3388" y="107"/>
                </a:lnTo>
                <a:lnTo>
                  <a:pt x="3388" y="107"/>
                </a:lnTo>
                <a:lnTo>
                  <a:pt x="3388" y="109"/>
                </a:lnTo>
                <a:lnTo>
                  <a:pt x="3394" y="111"/>
                </a:lnTo>
                <a:lnTo>
                  <a:pt x="3396" y="109"/>
                </a:lnTo>
                <a:close/>
                <a:moveTo>
                  <a:pt x="3415" y="120"/>
                </a:moveTo>
                <a:lnTo>
                  <a:pt x="3415" y="122"/>
                </a:lnTo>
                <a:lnTo>
                  <a:pt x="3422" y="122"/>
                </a:lnTo>
                <a:lnTo>
                  <a:pt x="3434" y="122"/>
                </a:lnTo>
                <a:lnTo>
                  <a:pt x="3434" y="122"/>
                </a:lnTo>
                <a:lnTo>
                  <a:pt x="3434" y="120"/>
                </a:lnTo>
                <a:lnTo>
                  <a:pt x="3434" y="118"/>
                </a:lnTo>
                <a:lnTo>
                  <a:pt x="3434" y="113"/>
                </a:lnTo>
                <a:lnTo>
                  <a:pt x="3434" y="113"/>
                </a:lnTo>
                <a:lnTo>
                  <a:pt x="3432" y="111"/>
                </a:lnTo>
                <a:lnTo>
                  <a:pt x="3430" y="111"/>
                </a:lnTo>
                <a:lnTo>
                  <a:pt x="3428" y="113"/>
                </a:lnTo>
                <a:lnTo>
                  <a:pt x="3420" y="113"/>
                </a:lnTo>
                <a:lnTo>
                  <a:pt x="3420" y="113"/>
                </a:lnTo>
                <a:lnTo>
                  <a:pt x="3420" y="118"/>
                </a:lnTo>
                <a:lnTo>
                  <a:pt x="3417" y="120"/>
                </a:lnTo>
                <a:lnTo>
                  <a:pt x="3415" y="120"/>
                </a:lnTo>
                <a:close/>
                <a:moveTo>
                  <a:pt x="3451" y="88"/>
                </a:moveTo>
                <a:lnTo>
                  <a:pt x="3449" y="86"/>
                </a:lnTo>
                <a:lnTo>
                  <a:pt x="3449" y="86"/>
                </a:lnTo>
                <a:lnTo>
                  <a:pt x="3443" y="90"/>
                </a:lnTo>
                <a:lnTo>
                  <a:pt x="3438" y="90"/>
                </a:lnTo>
                <a:lnTo>
                  <a:pt x="3436" y="90"/>
                </a:lnTo>
                <a:lnTo>
                  <a:pt x="3438" y="95"/>
                </a:lnTo>
                <a:lnTo>
                  <a:pt x="3445" y="95"/>
                </a:lnTo>
                <a:lnTo>
                  <a:pt x="3447" y="99"/>
                </a:lnTo>
                <a:lnTo>
                  <a:pt x="3453" y="99"/>
                </a:lnTo>
                <a:lnTo>
                  <a:pt x="3457" y="99"/>
                </a:lnTo>
                <a:lnTo>
                  <a:pt x="3461" y="99"/>
                </a:lnTo>
                <a:lnTo>
                  <a:pt x="3461" y="97"/>
                </a:lnTo>
                <a:lnTo>
                  <a:pt x="3461" y="95"/>
                </a:lnTo>
                <a:lnTo>
                  <a:pt x="3459" y="92"/>
                </a:lnTo>
                <a:lnTo>
                  <a:pt x="3459" y="90"/>
                </a:lnTo>
                <a:lnTo>
                  <a:pt x="3457" y="90"/>
                </a:lnTo>
                <a:lnTo>
                  <a:pt x="3455" y="88"/>
                </a:lnTo>
                <a:lnTo>
                  <a:pt x="3451" y="88"/>
                </a:lnTo>
                <a:close/>
                <a:moveTo>
                  <a:pt x="3464" y="82"/>
                </a:moveTo>
                <a:lnTo>
                  <a:pt x="3468" y="80"/>
                </a:lnTo>
                <a:lnTo>
                  <a:pt x="3468" y="80"/>
                </a:lnTo>
                <a:lnTo>
                  <a:pt x="3466" y="78"/>
                </a:lnTo>
                <a:lnTo>
                  <a:pt x="3464" y="78"/>
                </a:lnTo>
                <a:lnTo>
                  <a:pt x="3461" y="78"/>
                </a:lnTo>
                <a:lnTo>
                  <a:pt x="3457" y="78"/>
                </a:lnTo>
                <a:lnTo>
                  <a:pt x="3457" y="80"/>
                </a:lnTo>
                <a:lnTo>
                  <a:pt x="3459" y="80"/>
                </a:lnTo>
                <a:lnTo>
                  <a:pt x="3464" y="82"/>
                </a:lnTo>
                <a:close/>
                <a:moveTo>
                  <a:pt x="3407" y="118"/>
                </a:moveTo>
                <a:lnTo>
                  <a:pt x="3411" y="115"/>
                </a:lnTo>
                <a:lnTo>
                  <a:pt x="3411" y="113"/>
                </a:lnTo>
                <a:lnTo>
                  <a:pt x="3409" y="113"/>
                </a:lnTo>
                <a:lnTo>
                  <a:pt x="3407" y="113"/>
                </a:lnTo>
                <a:lnTo>
                  <a:pt x="3405" y="113"/>
                </a:lnTo>
                <a:lnTo>
                  <a:pt x="3405" y="115"/>
                </a:lnTo>
                <a:lnTo>
                  <a:pt x="3405" y="118"/>
                </a:lnTo>
                <a:lnTo>
                  <a:pt x="3407" y="118"/>
                </a:lnTo>
                <a:close/>
                <a:moveTo>
                  <a:pt x="3434" y="107"/>
                </a:moveTo>
                <a:lnTo>
                  <a:pt x="3434" y="109"/>
                </a:lnTo>
                <a:lnTo>
                  <a:pt x="3434" y="109"/>
                </a:lnTo>
                <a:lnTo>
                  <a:pt x="3436" y="111"/>
                </a:lnTo>
                <a:lnTo>
                  <a:pt x="3436" y="111"/>
                </a:lnTo>
                <a:lnTo>
                  <a:pt x="3436" y="113"/>
                </a:lnTo>
                <a:lnTo>
                  <a:pt x="3438" y="118"/>
                </a:lnTo>
                <a:lnTo>
                  <a:pt x="3438" y="120"/>
                </a:lnTo>
                <a:lnTo>
                  <a:pt x="3438" y="120"/>
                </a:lnTo>
                <a:lnTo>
                  <a:pt x="3445" y="122"/>
                </a:lnTo>
                <a:lnTo>
                  <a:pt x="3447" y="120"/>
                </a:lnTo>
                <a:lnTo>
                  <a:pt x="3451" y="118"/>
                </a:lnTo>
                <a:lnTo>
                  <a:pt x="3451" y="118"/>
                </a:lnTo>
                <a:lnTo>
                  <a:pt x="3453" y="115"/>
                </a:lnTo>
                <a:lnTo>
                  <a:pt x="3453" y="113"/>
                </a:lnTo>
                <a:lnTo>
                  <a:pt x="3453" y="113"/>
                </a:lnTo>
                <a:lnTo>
                  <a:pt x="3466" y="113"/>
                </a:lnTo>
                <a:lnTo>
                  <a:pt x="3464" y="111"/>
                </a:lnTo>
                <a:lnTo>
                  <a:pt x="3461" y="111"/>
                </a:lnTo>
                <a:lnTo>
                  <a:pt x="3455" y="109"/>
                </a:lnTo>
                <a:lnTo>
                  <a:pt x="3440" y="109"/>
                </a:lnTo>
                <a:lnTo>
                  <a:pt x="3434" y="107"/>
                </a:lnTo>
                <a:close/>
                <a:moveTo>
                  <a:pt x="3472" y="419"/>
                </a:moveTo>
                <a:lnTo>
                  <a:pt x="3472" y="419"/>
                </a:lnTo>
                <a:lnTo>
                  <a:pt x="3474" y="422"/>
                </a:lnTo>
                <a:lnTo>
                  <a:pt x="3476" y="422"/>
                </a:lnTo>
                <a:lnTo>
                  <a:pt x="3478" y="419"/>
                </a:lnTo>
                <a:lnTo>
                  <a:pt x="3480" y="422"/>
                </a:lnTo>
                <a:lnTo>
                  <a:pt x="3482" y="419"/>
                </a:lnTo>
                <a:lnTo>
                  <a:pt x="3482" y="419"/>
                </a:lnTo>
                <a:lnTo>
                  <a:pt x="3484" y="417"/>
                </a:lnTo>
                <a:lnTo>
                  <a:pt x="3484" y="415"/>
                </a:lnTo>
                <a:lnTo>
                  <a:pt x="3484" y="415"/>
                </a:lnTo>
                <a:lnTo>
                  <a:pt x="3482" y="413"/>
                </a:lnTo>
                <a:lnTo>
                  <a:pt x="3480" y="413"/>
                </a:lnTo>
                <a:lnTo>
                  <a:pt x="3476" y="411"/>
                </a:lnTo>
                <a:lnTo>
                  <a:pt x="3472" y="407"/>
                </a:lnTo>
                <a:lnTo>
                  <a:pt x="3470" y="407"/>
                </a:lnTo>
                <a:lnTo>
                  <a:pt x="3468" y="405"/>
                </a:lnTo>
                <a:lnTo>
                  <a:pt x="3468" y="403"/>
                </a:lnTo>
                <a:lnTo>
                  <a:pt x="3464" y="401"/>
                </a:lnTo>
                <a:lnTo>
                  <a:pt x="3464" y="401"/>
                </a:lnTo>
                <a:lnTo>
                  <a:pt x="3464" y="401"/>
                </a:lnTo>
                <a:lnTo>
                  <a:pt x="3459" y="403"/>
                </a:lnTo>
                <a:lnTo>
                  <a:pt x="3457" y="403"/>
                </a:lnTo>
                <a:lnTo>
                  <a:pt x="3457" y="405"/>
                </a:lnTo>
                <a:lnTo>
                  <a:pt x="3455" y="405"/>
                </a:lnTo>
                <a:lnTo>
                  <a:pt x="3455" y="407"/>
                </a:lnTo>
                <a:lnTo>
                  <a:pt x="3455" y="409"/>
                </a:lnTo>
                <a:lnTo>
                  <a:pt x="3457" y="409"/>
                </a:lnTo>
                <a:lnTo>
                  <a:pt x="3457" y="411"/>
                </a:lnTo>
                <a:lnTo>
                  <a:pt x="3457" y="411"/>
                </a:lnTo>
                <a:lnTo>
                  <a:pt x="3461" y="415"/>
                </a:lnTo>
                <a:lnTo>
                  <a:pt x="3464" y="415"/>
                </a:lnTo>
                <a:lnTo>
                  <a:pt x="3464" y="415"/>
                </a:lnTo>
                <a:lnTo>
                  <a:pt x="3464" y="415"/>
                </a:lnTo>
                <a:lnTo>
                  <a:pt x="3466" y="415"/>
                </a:lnTo>
                <a:lnTo>
                  <a:pt x="3468" y="415"/>
                </a:lnTo>
                <a:lnTo>
                  <a:pt x="3470" y="415"/>
                </a:lnTo>
                <a:lnTo>
                  <a:pt x="3470" y="417"/>
                </a:lnTo>
                <a:lnTo>
                  <a:pt x="3470" y="419"/>
                </a:lnTo>
                <a:lnTo>
                  <a:pt x="3472" y="419"/>
                </a:lnTo>
                <a:close/>
                <a:moveTo>
                  <a:pt x="3623" y="331"/>
                </a:moveTo>
                <a:lnTo>
                  <a:pt x="3627" y="331"/>
                </a:lnTo>
                <a:lnTo>
                  <a:pt x="3627" y="331"/>
                </a:lnTo>
                <a:lnTo>
                  <a:pt x="3631" y="331"/>
                </a:lnTo>
                <a:lnTo>
                  <a:pt x="3635" y="329"/>
                </a:lnTo>
                <a:lnTo>
                  <a:pt x="3642" y="329"/>
                </a:lnTo>
                <a:lnTo>
                  <a:pt x="3646" y="329"/>
                </a:lnTo>
                <a:lnTo>
                  <a:pt x="3646" y="327"/>
                </a:lnTo>
                <a:lnTo>
                  <a:pt x="3646" y="325"/>
                </a:lnTo>
                <a:lnTo>
                  <a:pt x="3644" y="323"/>
                </a:lnTo>
                <a:lnTo>
                  <a:pt x="3642" y="323"/>
                </a:lnTo>
                <a:lnTo>
                  <a:pt x="3640" y="321"/>
                </a:lnTo>
                <a:lnTo>
                  <a:pt x="3637" y="321"/>
                </a:lnTo>
                <a:lnTo>
                  <a:pt x="3637" y="319"/>
                </a:lnTo>
                <a:lnTo>
                  <a:pt x="3635" y="319"/>
                </a:lnTo>
                <a:lnTo>
                  <a:pt x="3627" y="321"/>
                </a:lnTo>
                <a:lnTo>
                  <a:pt x="3625" y="321"/>
                </a:lnTo>
                <a:lnTo>
                  <a:pt x="3623" y="323"/>
                </a:lnTo>
                <a:lnTo>
                  <a:pt x="3623" y="327"/>
                </a:lnTo>
                <a:lnTo>
                  <a:pt x="3621" y="329"/>
                </a:lnTo>
                <a:lnTo>
                  <a:pt x="3621" y="329"/>
                </a:lnTo>
                <a:lnTo>
                  <a:pt x="3621" y="331"/>
                </a:lnTo>
                <a:lnTo>
                  <a:pt x="3623" y="331"/>
                </a:lnTo>
                <a:lnTo>
                  <a:pt x="3623" y="331"/>
                </a:lnTo>
                <a:close/>
                <a:moveTo>
                  <a:pt x="3552" y="233"/>
                </a:moveTo>
                <a:lnTo>
                  <a:pt x="3549" y="233"/>
                </a:lnTo>
                <a:lnTo>
                  <a:pt x="3549" y="233"/>
                </a:lnTo>
                <a:lnTo>
                  <a:pt x="3545" y="235"/>
                </a:lnTo>
                <a:lnTo>
                  <a:pt x="3541" y="237"/>
                </a:lnTo>
                <a:lnTo>
                  <a:pt x="3528" y="239"/>
                </a:lnTo>
                <a:lnTo>
                  <a:pt x="3520" y="241"/>
                </a:lnTo>
                <a:lnTo>
                  <a:pt x="3518" y="241"/>
                </a:lnTo>
                <a:lnTo>
                  <a:pt x="3512" y="241"/>
                </a:lnTo>
                <a:lnTo>
                  <a:pt x="3510" y="241"/>
                </a:lnTo>
                <a:lnTo>
                  <a:pt x="3503" y="239"/>
                </a:lnTo>
                <a:lnTo>
                  <a:pt x="3499" y="239"/>
                </a:lnTo>
                <a:lnTo>
                  <a:pt x="3495" y="239"/>
                </a:lnTo>
                <a:lnTo>
                  <a:pt x="3493" y="239"/>
                </a:lnTo>
                <a:lnTo>
                  <a:pt x="3493" y="241"/>
                </a:lnTo>
                <a:lnTo>
                  <a:pt x="3493" y="243"/>
                </a:lnTo>
                <a:lnTo>
                  <a:pt x="3493" y="245"/>
                </a:lnTo>
                <a:lnTo>
                  <a:pt x="3491" y="245"/>
                </a:lnTo>
                <a:lnTo>
                  <a:pt x="3491" y="245"/>
                </a:lnTo>
                <a:lnTo>
                  <a:pt x="3489" y="245"/>
                </a:lnTo>
                <a:lnTo>
                  <a:pt x="3487" y="245"/>
                </a:lnTo>
                <a:lnTo>
                  <a:pt x="3487" y="245"/>
                </a:lnTo>
                <a:lnTo>
                  <a:pt x="3480" y="245"/>
                </a:lnTo>
                <a:lnTo>
                  <a:pt x="3478" y="245"/>
                </a:lnTo>
                <a:lnTo>
                  <a:pt x="3478" y="250"/>
                </a:lnTo>
                <a:lnTo>
                  <a:pt x="3474" y="250"/>
                </a:lnTo>
                <a:lnTo>
                  <a:pt x="3468" y="252"/>
                </a:lnTo>
                <a:lnTo>
                  <a:pt x="3464" y="252"/>
                </a:lnTo>
                <a:lnTo>
                  <a:pt x="3461" y="252"/>
                </a:lnTo>
                <a:lnTo>
                  <a:pt x="3461" y="252"/>
                </a:lnTo>
                <a:lnTo>
                  <a:pt x="3457" y="254"/>
                </a:lnTo>
                <a:lnTo>
                  <a:pt x="3453" y="256"/>
                </a:lnTo>
                <a:lnTo>
                  <a:pt x="3449" y="258"/>
                </a:lnTo>
                <a:lnTo>
                  <a:pt x="3449" y="260"/>
                </a:lnTo>
                <a:lnTo>
                  <a:pt x="3449" y="260"/>
                </a:lnTo>
                <a:lnTo>
                  <a:pt x="3445" y="262"/>
                </a:lnTo>
                <a:lnTo>
                  <a:pt x="3445" y="264"/>
                </a:lnTo>
                <a:lnTo>
                  <a:pt x="3443" y="266"/>
                </a:lnTo>
                <a:lnTo>
                  <a:pt x="3443" y="266"/>
                </a:lnTo>
                <a:lnTo>
                  <a:pt x="3438" y="266"/>
                </a:lnTo>
                <a:lnTo>
                  <a:pt x="3434" y="266"/>
                </a:lnTo>
                <a:lnTo>
                  <a:pt x="3434" y="266"/>
                </a:lnTo>
                <a:lnTo>
                  <a:pt x="3432" y="266"/>
                </a:lnTo>
                <a:lnTo>
                  <a:pt x="3430" y="269"/>
                </a:lnTo>
                <a:lnTo>
                  <a:pt x="3430" y="269"/>
                </a:lnTo>
                <a:lnTo>
                  <a:pt x="3432" y="271"/>
                </a:lnTo>
                <a:lnTo>
                  <a:pt x="3428" y="275"/>
                </a:lnTo>
                <a:lnTo>
                  <a:pt x="3426" y="275"/>
                </a:lnTo>
                <a:lnTo>
                  <a:pt x="3424" y="273"/>
                </a:lnTo>
                <a:lnTo>
                  <a:pt x="3424" y="273"/>
                </a:lnTo>
                <a:lnTo>
                  <a:pt x="3422" y="273"/>
                </a:lnTo>
                <a:lnTo>
                  <a:pt x="3420" y="273"/>
                </a:lnTo>
                <a:lnTo>
                  <a:pt x="3417" y="273"/>
                </a:lnTo>
                <a:lnTo>
                  <a:pt x="3415" y="273"/>
                </a:lnTo>
                <a:lnTo>
                  <a:pt x="3417" y="275"/>
                </a:lnTo>
                <a:lnTo>
                  <a:pt x="3417" y="275"/>
                </a:lnTo>
                <a:lnTo>
                  <a:pt x="3420" y="277"/>
                </a:lnTo>
                <a:lnTo>
                  <a:pt x="3424" y="277"/>
                </a:lnTo>
                <a:lnTo>
                  <a:pt x="3426" y="279"/>
                </a:lnTo>
                <a:lnTo>
                  <a:pt x="3426" y="279"/>
                </a:lnTo>
                <a:lnTo>
                  <a:pt x="3422" y="281"/>
                </a:lnTo>
                <a:lnTo>
                  <a:pt x="3417" y="283"/>
                </a:lnTo>
                <a:lnTo>
                  <a:pt x="3413" y="287"/>
                </a:lnTo>
                <a:lnTo>
                  <a:pt x="3413" y="287"/>
                </a:lnTo>
                <a:lnTo>
                  <a:pt x="3413" y="289"/>
                </a:lnTo>
                <a:lnTo>
                  <a:pt x="3413" y="289"/>
                </a:lnTo>
                <a:lnTo>
                  <a:pt x="3415" y="289"/>
                </a:lnTo>
                <a:lnTo>
                  <a:pt x="3417" y="289"/>
                </a:lnTo>
                <a:lnTo>
                  <a:pt x="3422" y="292"/>
                </a:lnTo>
                <a:lnTo>
                  <a:pt x="3420" y="292"/>
                </a:lnTo>
                <a:lnTo>
                  <a:pt x="3411" y="294"/>
                </a:lnTo>
                <a:lnTo>
                  <a:pt x="3409" y="294"/>
                </a:lnTo>
                <a:lnTo>
                  <a:pt x="3405" y="300"/>
                </a:lnTo>
                <a:lnTo>
                  <a:pt x="3403" y="302"/>
                </a:lnTo>
                <a:lnTo>
                  <a:pt x="3403" y="302"/>
                </a:lnTo>
                <a:lnTo>
                  <a:pt x="3401" y="304"/>
                </a:lnTo>
                <a:lnTo>
                  <a:pt x="3399" y="306"/>
                </a:lnTo>
                <a:lnTo>
                  <a:pt x="3399" y="306"/>
                </a:lnTo>
                <a:lnTo>
                  <a:pt x="3396" y="308"/>
                </a:lnTo>
                <a:lnTo>
                  <a:pt x="3392" y="308"/>
                </a:lnTo>
                <a:lnTo>
                  <a:pt x="3390" y="310"/>
                </a:lnTo>
                <a:lnTo>
                  <a:pt x="3388" y="310"/>
                </a:lnTo>
                <a:lnTo>
                  <a:pt x="3386" y="313"/>
                </a:lnTo>
                <a:lnTo>
                  <a:pt x="3388" y="315"/>
                </a:lnTo>
                <a:lnTo>
                  <a:pt x="3392" y="319"/>
                </a:lnTo>
                <a:lnTo>
                  <a:pt x="3392" y="321"/>
                </a:lnTo>
                <a:lnTo>
                  <a:pt x="3394" y="323"/>
                </a:lnTo>
                <a:lnTo>
                  <a:pt x="3399" y="321"/>
                </a:lnTo>
                <a:lnTo>
                  <a:pt x="3401" y="321"/>
                </a:lnTo>
                <a:lnTo>
                  <a:pt x="3405" y="321"/>
                </a:lnTo>
                <a:lnTo>
                  <a:pt x="3409" y="323"/>
                </a:lnTo>
                <a:lnTo>
                  <a:pt x="3413" y="323"/>
                </a:lnTo>
                <a:lnTo>
                  <a:pt x="3420" y="323"/>
                </a:lnTo>
                <a:lnTo>
                  <a:pt x="3422" y="325"/>
                </a:lnTo>
                <a:lnTo>
                  <a:pt x="3426" y="325"/>
                </a:lnTo>
                <a:lnTo>
                  <a:pt x="3428" y="325"/>
                </a:lnTo>
                <a:lnTo>
                  <a:pt x="3432" y="323"/>
                </a:lnTo>
                <a:lnTo>
                  <a:pt x="3436" y="319"/>
                </a:lnTo>
                <a:lnTo>
                  <a:pt x="3440" y="317"/>
                </a:lnTo>
                <a:lnTo>
                  <a:pt x="3440" y="315"/>
                </a:lnTo>
                <a:lnTo>
                  <a:pt x="3440" y="313"/>
                </a:lnTo>
                <a:lnTo>
                  <a:pt x="3438" y="310"/>
                </a:lnTo>
                <a:lnTo>
                  <a:pt x="3438" y="310"/>
                </a:lnTo>
                <a:lnTo>
                  <a:pt x="3440" y="310"/>
                </a:lnTo>
                <a:lnTo>
                  <a:pt x="3443" y="313"/>
                </a:lnTo>
                <a:lnTo>
                  <a:pt x="3443" y="313"/>
                </a:lnTo>
                <a:lnTo>
                  <a:pt x="3445" y="313"/>
                </a:lnTo>
                <a:lnTo>
                  <a:pt x="3445" y="310"/>
                </a:lnTo>
                <a:lnTo>
                  <a:pt x="3447" y="310"/>
                </a:lnTo>
                <a:lnTo>
                  <a:pt x="3447" y="308"/>
                </a:lnTo>
                <a:lnTo>
                  <a:pt x="3445" y="306"/>
                </a:lnTo>
                <a:lnTo>
                  <a:pt x="3445" y="306"/>
                </a:lnTo>
                <a:lnTo>
                  <a:pt x="3455" y="302"/>
                </a:lnTo>
                <a:lnTo>
                  <a:pt x="3457" y="300"/>
                </a:lnTo>
                <a:lnTo>
                  <a:pt x="3457" y="298"/>
                </a:lnTo>
                <a:lnTo>
                  <a:pt x="3457" y="296"/>
                </a:lnTo>
                <a:lnTo>
                  <a:pt x="3455" y="294"/>
                </a:lnTo>
                <a:lnTo>
                  <a:pt x="3455" y="292"/>
                </a:lnTo>
                <a:lnTo>
                  <a:pt x="3455" y="292"/>
                </a:lnTo>
                <a:lnTo>
                  <a:pt x="3461" y="292"/>
                </a:lnTo>
                <a:lnTo>
                  <a:pt x="3464" y="292"/>
                </a:lnTo>
                <a:lnTo>
                  <a:pt x="3464" y="292"/>
                </a:lnTo>
                <a:lnTo>
                  <a:pt x="3464" y="289"/>
                </a:lnTo>
                <a:lnTo>
                  <a:pt x="3466" y="287"/>
                </a:lnTo>
                <a:lnTo>
                  <a:pt x="3466" y="287"/>
                </a:lnTo>
                <a:lnTo>
                  <a:pt x="3466" y="285"/>
                </a:lnTo>
                <a:lnTo>
                  <a:pt x="3472" y="287"/>
                </a:lnTo>
                <a:lnTo>
                  <a:pt x="3472" y="287"/>
                </a:lnTo>
                <a:lnTo>
                  <a:pt x="3474" y="287"/>
                </a:lnTo>
                <a:lnTo>
                  <a:pt x="3474" y="287"/>
                </a:lnTo>
                <a:lnTo>
                  <a:pt x="3474" y="285"/>
                </a:lnTo>
                <a:lnTo>
                  <a:pt x="3474" y="285"/>
                </a:lnTo>
                <a:lnTo>
                  <a:pt x="3476" y="285"/>
                </a:lnTo>
                <a:lnTo>
                  <a:pt x="3478" y="285"/>
                </a:lnTo>
                <a:lnTo>
                  <a:pt x="3480" y="283"/>
                </a:lnTo>
                <a:lnTo>
                  <a:pt x="3480" y="281"/>
                </a:lnTo>
                <a:lnTo>
                  <a:pt x="3482" y="281"/>
                </a:lnTo>
                <a:lnTo>
                  <a:pt x="3484" y="279"/>
                </a:lnTo>
                <a:lnTo>
                  <a:pt x="3484" y="279"/>
                </a:lnTo>
                <a:lnTo>
                  <a:pt x="3480" y="279"/>
                </a:lnTo>
                <a:lnTo>
                  <a:pt x="3480" y="277"/>
                </a:lnTo>
                <a:lnTo>
                  <a:pt x="3484" y="275"/>
                </a:lnTo>
                <a:lnTo>
                  <a:pt x="3484" y="275"/>
                </a:lnTo>
                <a:lnTo>
                  <a:pt x="3487" y="275"/>
                </a:lnTo>
                <a:lnTo>
                  <a:pt x="3487" y="275"/>
                </a:lnTo>
                <a:lnTo>
                  <a:pt x="3489" y="275"/>
                </a:lnTo>
                <a:lnTo>
                  <a:pt x="3491" y="273"/>
                </a:lnTo>
                <a:lnTo>
                  <a:pt x="3493" y="271"/>
                </a:lnTo>
                <a:lnTo>
                  <a:pt x="3495" y="269"/>
                </a:lnTo>
                <a:lnTo>
                  <a:pt x="3497" y="269"/>
                </a:lnTo>
                <a:lnTo>
                  <a:pt x="3499" y="269"/>
                </a:lnTo>
                <a:lnTo>
                  <a:pt x="3501" y="269"/>
                </a:lnTo>
                <a:lnTo>
                  <a:pt x="3508" y="264"/>
                </a:lnTo>
                <a:lnTo>
                  <a:pt x="3520" y="260"/>
                </a:lnTo>
                <a:lnTo>
                  <a:pt x="3524" y="260"/>
                </a:lnTo>
                <a:lnTo>
                  <a:pt x="3531" y="258"/>
                </a:lnTo>
                <a:lnTo>
                  <a:pt x="3533" y="258"/>
                </a:lnTo>
                <a:lnTo>
                  <a:pt x="3539" y="256"/>
                </a:lnTo>
                <a:lnTo>
                  <a:pt x="3545" y="254"/>
                </a:lnTo>
                <a:lnTo>
                  <a:pt x="3552" y="254"/>
                </a:lnTo>
                <a:lnTo>
                  <a:pt x="3558" y="252"/>
                </a:lnTo>
                <a:lnTo>
                  <a:pt x="3568" y="250"/>
                </a:lnTo>
                <a:lnTo>
                  <a:pt x="3572" y="248"/>
                </a:lnTo>
                <a:lnTo>
                  <a:pt x="3577" y="245"/>
                </a:lnTo>
                <a:lnTo>
                  <a:pt x="3581" y="245"/>
                </a:lnTo>
                <a:lnTo>
                  <a:pt x="3583" y="243"/>
                </a:lnTo>
                <a:lnTo>
                  <a:pt x="3589" y="241"/>
                </a:lnTo>
                <a:lnTo>
                  <a:pt x="3596" y="239"/>
                </a:lnTo>
                <a:lnTo>
                  <a:pt x="3596" y="239"/>
                </a:lnTo>
                <a:lnTo>
                  <a:pt x="3602" y="235"/>
                </a:lnTo>
                <a:lnTo>
                  <a:pt x="3606" y="231"/>
                </a:lnTo>
                <a:lnTo>
                  <a:pt x="3606" y="231"/>
                </a:lnTo>
                <a:lnTo>
                  <a:pt x="3606" y="229"/>
                </a:lnTo>
                <a:lnTo>
                  <a:pt x="3606" y="227"/>
                </a:lnTo>
                <a:lnTo>
                  <a:pt x="3606" y="227"/>
                </a:lnTo>
                <a:lnTo>
                  <a:pt x="3606" y="224"/>
                </a:lnTo>
                <a:lnTo>
                  <a:pt x="3604" y="222"/>
                </a:lnTo>
                <a:lnTo>
                  <a:pt x="3600" y="220"/>
                </a:lnTo>
                <a:lnTo>
                  <a:pt x="3593" y="218"/>
                </a:lnTo>
                <a:lnTo>
                  <a:pt x="3587" y="218"/>
                </a:lnTo>
                <a:lnTo>
                  <a:pt x="3585" y="218"/>
                </a:lnTo>
                <a:lnTo>
                  <a:pt x="3583" y="220"/>
                </a:lnTo>
                <a:lnTo>
                  <a:pt x="3577" y="220"/>
                </a:lnTo>
                <a:lnTo>
                  <a:pt x="3568" y="224"/>
                </a:lnTo>
                <a:lnTo>
                  <a:pt x="3564" y="227"/>
                </a:lnTo>
                <a:lnTo>
                  <a:pt x="3564" y="229"/>
                </a:lnTo>
                <a:lnTo>
                  <a:pt x="3562" y="231"/>
                </a:lnTo>
                <a:lnTo>
                  <a:pt x="3560" y="231"/>
                </a:lnTo>
                <a:lnTo>
                  <a:pt x="3558" y="231"/>
                </a:lnTo>
                <a:lnTo>
                  <a:pt x="3558" y="231"/>
                </a:lnTo>
                <a:lnTo>
                  <a:pt x="3554" y="233"/>
                </a:lnTo>
                <a:lnTo>
                  <a:pt x="3552" y="233"/>
                </a:lnTo>
                <a:close/>
                <a:moveTo>
                  <a:pt x="3355" y="359"/>
                </a:moveTo>
                <a:lnTo>
                  <a:pt x="3355" y="361"/>
                </a:lnTo>
                <a:lnTo>
                  <a:pt x="3352" y="363"/>
                </a:lnTo>
                <a:lnTo>
                  <a:pt x="3352" y="365"/>
                </a:lnTo>
                <a:lnTo>
                  <a:pt x="3352" y="367"/>
                </a:lnTo>
                <a:lnTo>
                  <a:pt x="3355" y="369"/>
                </a:lnTo>
                <a:lnTo>
                  <a:pt x="3355" y="371"/>
                </a:lnTo>
                <a:lnTo>
                  <a:pt x="3357" y="373"/>
                </a:lnTo>
                <a:lnTo>
                  <a:pt x="3359" y="373"/>
                </a:lnTo>
                <a:lnTo>
                  <a:pt x="3361" y="375"/>
                </a:lnTo>
                <a:lnTo>
                  <a:pt x="3363" y="373"/>
                </a:lnTo>
                <a:lnTo>
                  <a:pt x="3367" y="373"/>
                </a:lnTo>
                <a:lnTo>
                  <a:pt x="3371" y="373"/>
                </a:lnTo>
                <a:lnTo>
                  <a:pt x="3373" y="373"/>
                </a:lnTo>
                <a:lnTo>
                  <a:pt x="3382" y="373"/>
                </a:lnTo>
                <a:lnTo>
                  <a:pt x="3382" y="373"/>
                </a:lnTo>
                <a:lnTo>
                  <a:pt x="3380" y="373"/>
                </a:lnTo>
                <a:lnTo>
                  <a:pt x="3380" y="375"/>
                </a:lnTo>
                <a:lnTo>
                  <a:pt x="3382" y="378"/>
                </a:lnTo>
                <a:lnTo>
                  <a:pt x="3384" y="378"/>
                </a:lnTo>
                <a:lnTo>
                  <a:pt x="3384" y="378"/>
                </a:lnTo>
                <a:lnTo>
                  <a:pt x="3384" y="380"/>
                </a:lnTo>
                <a:lnTo>
                  <a:pt x="3388" y="382"/>
                </a:lnTo>
                <a:lnTo>
                  <a:pt x="3392" y="384"/>
                </a:lnTo>
                <a:lnTo>
                  <a:pt x="3392" y="384"/>
                </a:lnTo>
                <a:lnTo>
                  <a:pt x="3388" y="384"/>
                </a:lnTo>
                <a:lnTo>
                  <a:pt x="3388" y="384"/>
                </a:lnTo>
                <a:lnTo>
                  <a:pt x="3388" y="386"/>
                </a:lnTo>
                <a:lnTo>
                  <a:pt x="3386" y="384"/>
                </a:lnTo>
                <a:lnTo>
                  <a:pt x="3384" y="386"/>
                </a:lnTo>
                <a:lnTo>
                  <a:pt x="3384" y="386"/>
                </a:lnTo>
                <a:lnTo>
                  <a:pt x="3384" y="388"/>
                </a:lnTo>
                <a:lnTo>
                  <a:pt x="3384" y="390"/>
                </a:lnTo>
                <a:lnTo>
                  <a:pt x="3382" y="390"/>
                </a:lnTo>
                <a:lnTo>
                  <a:pt x="3382" y="390"/>
                </a:lnTo>
                <a:lnTo>
                  <a:pt x="3386" y="392"/>
                </a:lnTo>
                <a:lnTo>
                  <a:pt x="3392" y="392"/>
                </a:lnTo>
                <a:lnTo>
                  <a:pt x="3394" y="394"/>
                </a:lnTo>
                <a:lnTo>
                  <a:pt x="3396" y="394"/>
                </a:lnTo>
                <a:lnTo>
                  <a:pt x="3399" y="394"/>
                </a:lnTo>
                <a:lnTo>
                  <a:pt x="3399" y="394"/>
                </a:lnTo>
                <a:lnTo>
                  <a:pt x="3399" y="394"/>
                </a:lnTo>
                <a:lnTo>
                  <a:pt x="3403" y="394"/>
                </a:lnTo>
                <a:lnTo>
                  <a:pt x="3405" y="396"/>
                </a:lnTo>
                <a:lnTo>
                  <a:pt x="3407" y="396"/>
                </a:lnTo>
                <a:lnTo>
                  <a:pt x="3415" y="394"/>
                </a:lnTo>
                <a:lnTo>
                  <a:pt x="3415" y="396"/>
                </a:lnTo>
                <a:lnTo>
                  <a:pt x="3415" y="396"/>
                </a:lnTo>
                <a:lnTo>
                  <a:pt x="3415" y="396"/>
                </a:lnTo>
                <a:lnTo>
                  <a:pt x="3417" y="396"/>
                </a:lnTo>
                <a:lnTo>
                  <a:pt x="3417" y="396"/>
                </a:lnTo>
                <a:lnTo>
                  <a:pt x="3420" y="396"/>
                </a:lnTo>
                <a:lnTo>
                  <a:pt x="3422" y="396"/>
                </a:lnTo>
                <a:lnTo>
                  <a:pt x="3422" y="396"/>
                </a:lnTo>
                <a:lnTo>
                  <a:pt x="3426" y="398"/>
                </a:lnTo>
                <a:lnTo>
                  <a:pt x="3426" y="398"/>
                </a:lnTo>
                <a:lnTo>
                  <a:pt x="3428" y="398"/>
                </a:lnTo>
                <a:lnTo>
                  <a:pt x="3426" y="396"/>
                </a:lnTo>
                <a:lnTo>
                  <a:pt x="3424" y="396"/>
                </a:lnTo>
                <a:lnTo>
                  <a:pt x="3424" y="394"/>
                </a:lnTo>
                <a:lnTo>
                  <a:pt x="3424" y="394"/>
                </a:lnTo>
                <a:lnTo>
                  <a:pt x="3426" y="394"/>
                </a:lnTo>
                <a:lnTo>
                  <a:pt x="3428" y="394"/>
                </a:lnTo>
                <a:lnTo>
                  <a:pt x="3428" y="396"/>
                </a:lnTo>
                <a:lnTo>
                  <a:pt x="3428" y="396"/>
                </a:lnTo>
                <a:lnTo>
                  <a:pt x="3436" y="398"/>
                </a:lnTo>
                <a:lnTo>
                  <a:pt x="3436" y="396"/>
                </a:lnTo>
                <a:lnTo>
                  <a:pt x="3436" y="396"/>
                </a:lnTo>
                <a:lnTo>
                  <a:pt x="3440" y="396"/>
                </a:lnTo>
                <a:lnTo>
                  <a:pt x="3443" y="394"/>
                </a:lnTo>
                <a:lnTo>
                  <a:pt x="3440" y="392"/>
                </a:lnTo>
                <a:lnTo>
                  <a:pt x="3440" y="392"/>
                </a:lnTo>
                <a:lnTo>
                  <a:pt x="3434" y="390"/>
                </a:lnTo>
                <a:lnTo>
                  <a:pt x="3432" y="388"/>
                </a:lnTo>
                <a:lnTo>
                  <a:pt x="3426" y="384"/>
                </a:lnTo>
                <a:lnTo>
                  <a:pt x="3420" y="378"/>
                </a:lnTo>
                <a:lnTo>
                  <a:pt x="3415" y="373"/>
                </a:lnTo>
                <a:lnTo>
                  <a:pt x="3413" y="369"/>
                </a:lnTo>
                <a:lnTo>
                  <a:pt x="3413" y="367"/>
                </a:lnTo>
                <a:lnTo>
                  <a:pt x="3411" y="365"/>
                </a:lnTo>
                <a:lnTo>
                  <a:pt x="3409" y="363"/>
                </a:lnTo>
                <a:lnTo>
                  <a:pt x="3409" y="361"/>
                </a:lnTo>
                <a:lnTo>
                  <a:pt x="3411" y="357"/>
                </a:lnTo>
                <a:lnTo>
                  <a:pt x="3411" y="357"/>
                </a:lnTo>
                <a:lnTo>
                  <a:pt x="3411" y="354"/>
                </a:lnTo>
                <a:lnTo>
                  <a:pt x="3411" y="352"/>
                </a:lnTo>
                <a:lnTo>
                  <a:pt x="3411" y="350"/>
                </a:lnTo>
                <a:lnTo>
                  <a:pt x="3409" y="350"/>
                </a:lnTo>
                <a:lnTo>
                  <a:pt x="3409" y="348"/>
                </a:lnTo>
                <a:lnTo>
                  <a:pt x="3411" y="346"/>
                </a:lnTo>
                <a:lnTo>
                  <a:pt x="3411" y="346"/>
                </a:lnTo>
                <a:lnTo>
                  <a:pt x="3411" y="344"/>
                </a:lnTo>
                <a:lnTo>
                  <a:pt x="3413" y="344"/>
                </a:lnTo>
                <a:lnTo>
                  <a:pt x="3415" y="342"/>
                </a:lnTo>
                <a:lnTo>
                  <a:pt x="3415" y="342"/>
                </a:lnTo>
                <a:lnTo>
                  <a:pt x="3415" y="340"/>
                </a:lnTo>
                <a:lnTo>
                  <a:pt x="3415" y="340"/>
                </a:lnTo>
                <a:lnTo>
                  <a:pt x="3420" y="340"/>
                </a:lnTo>
                <a:lnTo>
                  <a:pt x="3422" y="338"/>
                </a:lnTo>
                <a:lnTo>
                  <a:pt x="3422" y="338"/>
                </a:lnTo>
                <a:lnTo>
                  <a:pt x="3422" y="336"/>
                </a:lnTo>
                <a:lnTo>
                  <a:pt x="3422" y="333"/>
                </a:lnTo>
                <a:lnTo>
                  <a:pt x="3422" y="331"/>
                </a:lnTo>
                <a:lnTo>
                  <a:pt x="3424" y="329"/>
                </a:lnTo>
                <a:lnTo>
                  <a:pt x="3424" y="329"/>
                </a:lnTo>
                <a:lnTo>
                  <a:pt x="3426" y="327"/>
                </a:lnTo>
                <a:lnTo>
                  <a:pt x="3424" y="327"/>
                </a:lnTo>
                <a:lnTo>
                  <a:pt x="3422" y="327"/>
                </a:lnTo>
                <a:lnTo>
                  <a:pt x="3415" y="325"/>
                </a:lnTo>
                <a:lnTo>
                  <a:pt x="3409" y="325"/>
                </a:lnTo>
                <a:lnTo>
                  <a:pt x="3407" y="323"/>
                </a:lnTo>
                <a:lnTo>
                  <a:pt x="3403" y="323"/>
                </a:lnTo>
                <a:lnTo>
                  <a:pt x="3401" y="323"/>
                </a:lnTo>
                <a:lnTo>
                  <a:pt x="3401" y="323"/>
                </a:lnTo>
                <a:lnTo>
                  <a:pt x="3394" y="325"/>
                </a:lnTo>
                <a:lnTo>
                  <a:pt x="3392" y="325"/>
                </a:lnTo>
                <a:lnTo>
                  <a:pt x="3392" y="325"/>
                </a:lnTo>
                <a:lnTo>
                  <a:pt x="3388" y="325"/>
                </a:lnTo>
                <a:lnTo>
                  <a:pt x="3386" y="325"/>
                </a:lnTo>
                <a:lnTo>
                  <a:pt x="3384" y="327"/>
                </a:lnTo>
                <a:lnTo>
                  <a:pt x="3384" y="327"/>
                </a:lnTo>
                <a:lnTo>
                  <a:pt x="3380" y="327"/>
                </a:lnTo>
                <a:lnTo>
                  <a:pt x="3380" y="329"/>
                </a:lnTo>
                <a:lnTo>
                  <a:pt x="3378" y="329"/>
                </a:lnTo>
                <a:lnTo>
                  <a:pt x="3378" y="331"/>
                </a:lnTo>
                <a:lnTo>
                  <a:pt x="3380" y="333"/>
                </a:lnTo>
                <a:lnTo>
                  <a:pt x="3380" y="333"/>
                </a:lnTo>
                <a:lnTo>
                  <a:pt x="3382" y="336"/>
                </a:lnTo>
                <a:lnTo>
                  <a:pt x="3380" y="336"/>
                </a:lnTo>
                <a:lnTo>
                  <a:pt x="3378" y="336"/>
                </a:lnTo>
                <a:lnTo>
                  <a:pt x="3376" y="336"/>
                </a:lnTo>
                <a:lnTo>
                  <a:pt x="3373" y="336"/>
                </a:lnTo>
                <a:lnTo>
                  <a:pt x="3373" y="338"/>
                </a:lnTo>
                <a:lnTo>
                  <a:pt x="3369" y="340"/>
                </a:lnTo>
                <a:lnTo>
                  <a:pt x="3369" y="340"/>
                </a:lnTo>
                <a:lnTo>
                  <a:pt x="3369" y="340"/>
                </a:lnTo>
                <a:lnTo>
                  <a:pt x="3369" y="342"/>
                </a:lnTo>
                <a:lnTo>
                  <a:pt x="3371" y="342"/>
                </a:lnTo>
                <a:lnTo>
                  <a:pt x="3373" y="342"/>
                </a:lnTo>
                <a:lnTo>
                  <a:pt x="3373" y="344"/>
                </a:lnTo>
                <a:lnTo>
                  <a:pt x="3373" y="344"/>
                </a:lnTo>
                <a:lnTo>
                  <a:pt x="3373" y="346"/>
                </a:lnTo>
                <a:lnTo>
                  <a:pt x="3371" y="348"/>
                </a:lnTo>
                <a:lnTo>
                  <a:pt x="3371" y="348"/>
                </a:lnTo>
                <a:lnTo>
                  <a:pt x="3371" y="350"/>
                </a:lnTo>
                <a:lnTo>
                  <a:pt x="3371" y="352"/>
                </a:lnTo>
                <a:lnTo>
                  <a:pt x="3369" y="352"/>
                </a:lnTo>
                <a:lnTo>
                  <a:pt x="3369" y="352"/>
                </a:lnTo>
                <a:lnTo>
                  <a:pt x="3367" y="354"/>
                </a:lnTo>
                <a:lnTo>
                  <a:pt x="3367" y="354"/>
                </a:lnTo>
                <a:lnTo>
                  <a:pt x="3365" y="357"/>
                </a:lnTo>
                <a:lnTo>
                  <a:pt x="3365" y="357"/>
                </a:lnTo>
                <a:lnTo>
                  <a:pt x="3363" y="357"/>
                </a:lnTo>
                <a:lnTo>
                  <a:pt x="3359" y="357"/>
                </a:lnTo>
                <a:lnTo>
                  <a:pt x="3359" y="357"/>
                </a:lnTo>
                <a:lnTo>
                  <a:pt x="3357" y="359"/>
                </a:lnTo>
                <a:lnTo>
                  <a:pt x="3355" y="359"/>
                </a:lnTo>
                <a:close/>
                <a:moveTo>
                  <a:pt x="3461" y="124"/>
                </a:moveTo>
                <a:lnTo>
                  <a:pt x="3464" y="126"/>
                </a:lnTo>
                <a:lnTo>
                  <a:pt x="3466" y="126"/>
                </a:lnTo>
                <a:lnTo>
                  <a:pt x="3466" y="126"/>
                </a:lnTo>
                <a:lnTo>
                  <a:pt x="3468" y="126"/>
                </a:lnTo>
                <a:lnTo>
                  <a:pt x="3472" y="126"/>
                </a:lnTo>
                <a:lnTo>
                  <a:pt x="3476" y="124"/>
                </a:lnTo>
                <a:lnTo>
                  <a:pt x="3474" y="122"/>
                </a:lnTo>
                <a:lnTo>
                  <a:pt x="3470" y="120"/>
                </a:lnTo>
                <a:lnTo>
                  <a:pt x="3461" y="122"/>
                </a:lnTo>
                <a:lnTo>
                  <a:pt x="3461" y="122"/>
                </a:lnTo>
                <a:lnTo>
                  <a:pt x="3461" y="124"/>
                </a:lnTo>
                <a:close/>
                <a:moveTo>
                  <a:pt x="3570" y="392"/>
                </a:moveTo>
                <a:lnTo>
                  <a:pt x="3570" y="394"/>
                </a:lnTo>
                <a:lnTo>
                  <a:pt x="3570" y="394"/>
                </a:lnTo>
                <a:lnTo>
                  <a:pt x="3570" y="396"/>
                </a:lnTo>
                <a:lnTo>
                  <a:pt x="3570" y="398"/>
                </a:lnTo>
                <a:lnTo>
                  <a:pt x="3570" y="401"/>
                </a:lnTo>
                <a:lnTo>
                  <a:pt x="3572" y="401"/>
                </a:lnTo>
                <a:lnTo>
                  <a:pt x="3572" y="398"/>
                </a:lnTo>
                <a:lnTo>
                  <a:pt x="3570" y="394"/>
                </a:lnTo>
                <a:lnTo>
                  <a:pt x="3570" y="392"/>
                </a:lnTo>
                <a:lnTo>
                  <a:pt x="3570" y="392"/>
                </a:lnTo>
                <a:close/>
                <a:moveTo>
                  <a:pt x="3396" y="99"/>
                </a:moveTo>
                <a:lnTo>
                  <a:pt x="3399" y="99"/>
                </a:lnTo>
                <a:lnTo>
                  <a:pt x="3399" y="99"/>
                </a:lnTo>
                <a:lnTo>
                  <a:pt x="3401" y="99"/>
                </a:lnTo>
                <a:lnTo>
                  <a:pt x="3407" y="99"/>
                </a:lnTo>
                <a:lnTo>
                  <a:pt x="3413" y="101"/>
                </a:lnTo>
                <a:lnTo>
                  <a:pt x="3415" y="103"/>
                </a:lnTo>
                <a:lnTo>
                  <a:pt x="3417" y="103"/>
                </a:lnTo>
                <a:lnTo>
                  <a:pt x="3424" y="103"/>
                </a:lnTo>
                <a:lnTo>
                  <a:pt x="3430" y="103"/>
                </a:lnTo>
                <a:lnTo>
                  <a:pt x="3443" y="99"/>
                </a:lnTo>
                <a:lnTo>
                  <a:pt x="3443" y="99"/>
                </a:lnTo>
                <a:lnTo>
                  <a:pt x="3443" y="97"/>
                </a:lnTo>
                <a:lnTo>
                  <a:pt x="3432" y="95"/>
                </a:lnTo>
                <a:lnTo>
                  <a:pt x="3426" y="90"/>
                </a:lnTo>
                <a:lnTo>
                  <a:pt x="3422" y="90"/>
                </a:lnTo>
                <a:lnTo>
                  <a:pt x="3411" y="90"/>
                </a:lnTo>
                <a:lnTo>
                  <a:pt x="3401" y="86"/>
                </a:lnTo>
                <a:lnTo>
                  <a:pt x="3399" y="86"/>
                </a:lnTo>
                <a:lnTo>
                  <a:pt x="3396" y="92"/>
                </a:lnTo>
                <a:lnTo>
                  <a:pt x="3394" y="95"/>
                </a:lnTo>
                <a:lnTo>
                  <a:pt x="3394" y="95"/>
                </a:lnTo>
                <a:lnTo>
                  <a:pt x="3390" y="95"/>
                </a:lnTo>
                <a:lnTo>
                  <a:pt x="3390" y="97"/>
                </a:lnTo>
                <a:lnTo>
                  <a:pt x="3396" y="99"/>
                </a:lnTo>
                <a:close/>
                <a:moveTo>
                  <a:pt x="3686" y="336"/>
                </a:moveTo>
                <a:lnTo>
                  <a:pt x="3688" y="336"/>
                </a:lnTo>
                <a:lnTo>
                  <a:pt x="3690" y="338"/>
                </a:lnTo>
                <a:lnTo>
                  <a:pt x="3690" y="338"/>
                </a:lnTo>
                <a:lnTo>
                  <a:pt x="3690" y="336"/>
                </a:lnTo>
                <a:lnTo>
                  <a:pt x="3690" y="336"/>
                </a:lnTo>
                <a:lnTo>
                  <a:pt x="3690" y="333"/>
                </a:lnTo>
                <a:lnTo>
                  <a:pt x="3690" y="331"/>
                </a:lnTo>
                <a:lnTo>
                  <a:pt x="3694" y="331"/>
                </a:lnTo>
                <a:lnTo>
                  <a:pt x="3690" y="331"/>
                </a:lnTo>
                <a:lnTo>
                  <a:pt x="3688" y="329"/>
                </a:lnTo>
                <a:lnTo>
                  <a:pt x="3686" y="329"/>
                </a:lnTo>
                <a:lnTo>
                  <a:pt x="3684" y="329"/>
                </a:lnTo>
                <a:lnTo>
                  <a:pt x="3681" y="331"/>
                </a:lnTo>
                <a:lnTo>
                  <a:pt x="3681" y="333"/>
                </a:lnTo>
                <a:lnTo>
                  <a:pt x="3681" y="333"/>
                </a:lnTo>
                <a:lnTo>
                  <a:pt x="3686" y="336"/>
                </a:lnTo>
                <a:close/>
                <a:moveTo>
                  <a:pt x="3522" y="92"/>
                </a:moveTo>
                <a:lnTo>
                  <a:pt x="3518" y="95"/>
                </a:lnTo>
                <a:lnTo>
                  <a:pt x="3514" y="97"/>
                </a:lnTo>
                <a:lnTo>
                  <a:pt x="3514" y="97"/>
                </a:lnTo>
                <a:lnTo>
                  <a:pt x="3516" y="99"/>
                </a:lnTo>
                <a:lnTo>
                  <a:pt x="3520" y="101"/>
                </a:lnTo>
                <a:lnTo>
                  <a:pt x="3522" y="101"/>
                </a:lnTo>
                <a:lnTo>
                  <a:pt x="3526" y="101"/>
                </a:lnTo>
                <a:lnTo>
                  <a:pt x="3543" y="99"/>
                </a:lnTo>
                <a:lnTo>
                  <a:pt x="3549" y="97"/>
                </a:lnTo>
                <a:lnTo>
                  <a:pt x="3556" y="92"/>
                </a:lnTo>
                <a:lnTo>
                  <a:pt x="3556" y="92"/>
                </a:lnTo>
                <a:lnTo>
                  <a:pt x="3554" y="90"/>
                </a:lnTo>
                <a:lnTo>
                  <a:pt x="3556" y="88"/>
                </a:lnTo>
                <a:lnTo>
                  <a:pt x="3554" y="88"/>
                </a:lnTo>
                <a:lnTo>
                  <a:pt x="3552" y="86"/>
                </a:lnTo>
                <a:lnTo>
                  <a:pt x="3549" y="86"/>
                </a:lnTo>
                <a:lnTo>
                  <a:pt x="3547" y="84"/>
                </a:lnTo>
                <a:lnTo>
                  <a:pt x="3543" y="84"/>
                </a:lnTo>
                <a:lnTo>
                  <a:pt x="3539" y="84"/>
                </a:lnTo>
                <a:lnTo>
                  <a:pt x="3539" y="86"/>
                </a:lnTo>
                <a:lnTo>
                  <a:pt x="3539" y="88"/>
                </a:lnTo>
                <a:lnTo>
                  <a:pt x="3537" y="90"/>
                </a:lnTo>
                <a:lnTo>
                  <a:pt x="3537" y="90"/>
                </a:lnTo>
                <a:lnTo>
                  <a:pt x="3533" y="92"/>
                </a:lnTo>
                <a:lnTo>
                  <a:pt x="3528" y="92"/>
                </a:lnTo>
                <a:lnTo>
                  <a:pt x="3522" y="92"/>
                </a:lnTo>
                <a:close/>
                <a:moveTo>
                  <a:pt x="3415" y="84"/>
                </a:moveTo>
                <a:lnTo>
                  <a:pt x="3422" y="84"/>
                </a:lnTo>
                <a:lnTo>
                  <a:pt x="3424" y="84"/>
                </a:lnTo>
                <a:lnTo>
                  <a:pt x="3426" y="84"/>
                </a:lnTo>
                <a:lnTo>
                  <a:pt x="3428" y="84"/>
                </a:lnTo>
                <a:lnTo>
                  <a:pt x="3430" y="82"/>
                </a:lnTo>
                <a:lnTo>
                  <a:pt x="3436" y="84"/>
                </a:lnTo>
                <a:lnTo>
                  <a:pt x="3440" y="86"/>
                </a:lnTo>
                <a:lnTo>
                  <a:pt x="3445" y="86"/>
                </a:lnTo>
                <a:lnTo>
                  <a:pt x="3447" y="84"/>
                </a:lnTo>
                <a:lnTo>
                  <a:pt x="3449" y="82"/>
                </a:lnTo>
                <a:lnTo>
                  <a:pt x="3447" y="80"/>
                </a:lnTo>
                <a:lnTo>
                  <a:pt x="3447" y="78"/>
                </a:lnTo>
                <a:lnTo>
                  <a:pt x="3453" y="78"/>
                </a:lnTo>
                <a:lnTo>
                  <a:pt x="3455" y="78"/>
                </a:lnTo>
                <a:lnTo>
                  <a:pt x="3455" y="76"/>
                </a:lnTo>
                <a:lnTo>
                  <a:pt x="3449" y="74"/>
                </a:lnTo>
                <a:lnTo>
                  <a:pt x="3447" y="74"/>
                </a:lnTo>
                <a:lnTo>
                  <a:pt x="3445" y="71"/>
                </a:lnTo>
                <a:lnTo>
                  <a:pt x="3445" y="71"/>
                </a:lnTo>
                <a:lnTo>
                  <a:pt x="3440" y="71"/>
                </a:lnTo>
                <a:lnTo>
                  <a:pt x="3438" y="74"/>
                </a:lnTo>
                <a:lnTo>
                  <a:pt x="3434" y="74"/>
                </a:lnTo>
                <a:lnTo>
                  <a:pt x="3432" y="74"/>
                </a:lnTo>
                <a:lnTo>
                  <a:pt x="3430" y="76"/>
                </a:lnTo>
                <a:lnTo>
                  <a:pt x="3426" y="78"/>
                </a:lnTo>
                <a:lnTo>
                  <a:pt x="3422" y="80"/>
                </a:lnTo>
                <a:lnTo>
                  <a:pt x="3415" y="80"/>
                </a:lnTo>
                <a:lnTo>
                  <a:pt x="3411" y="80"/>
                </a:lnTo>
                <a:lnTo>
                  <a:pt x="3413" y="84"/>
                </a:lnTo>
                <a:lnTo>
                  <a:pt x="3415" y="84"/>
                </a:lnTo>
                <a:close/>
                <a:moveTo>
                  <a:pt x="3369" y="118"/>
                </a:moveTo>
                <a:lnTo>
                  <a:pt x="3369" y="118"/>
                </a:lnTo>
                <a:lnTo>
                  <a:pt x="3369" y="118"/>
                </a:lnTo>
                <a:lnTo>
                  <a:pt x="3373" y="118"/>
                </a:lnTo>
                <a:lnTo>
                  <a:pt x="3384" y="118"/>
                </a:lnTo>
                <a:lnTo>
                  <a:pt x="3386" y="118"/>
                </a:lnTo>
                <a:lnTo>
                  <a:pt x="3386" y="118"/>
                </a:lnTo>
                <a:lnTo>
                  <a:pt x="3388" y="115"/>
                </a:lnTo>
                <a:lnTo>
                  <a:pt x="3382" y="113"/>
                </a:lnTo>
                <a:lnTo>
                  <a:pt x="3380" y="111"/>
                </a:lnTo>
                <a:lnTo>
                  <a:pt x="3380" y="111"/>
                </a:lnTo>
                <a:lnTo>
                  <a:pt x="3378" y="111"/>
                </a:lnTo>
                <a:lnTo>
                  <a:pt x="3373" y="111"/>
                </a:lnTo>
                <a:lnTo>
                  <a:pt x="3371" y="113"/>
                </a:lnTo>
                <a:lnTo>
                  <a:pt x="3371" y="113"/>
                </a:lnTo>
                <a:lnTo>
                  <a:pt x="3369" y="113"/>
                </a:lnTo>
                <a:lnTo>
                  <a:pt x="3365" y="115"/>
                </a:lnTo>
                <a:lnTo>
                  <a:pt x="3365" y="115"/>
                </a:lnTo>
                <a:lnTo>
                  <a:pt x="3365" y="118"/>
                </a:lnTo>
                <a:lnTo>
                  <a:pt x="3369" y="118"/>
                </a:lnTo>
                <a:close/>
                <a:moveTo>
                  <a:pt x="3447" y="67"/>
                </a:moveTo>
                <a:lnTo>
                  <a:pt x="3453" y="67"/>
                </a:lnTo>
                <a:lnTo>
                  <a:pt x="3468" y="65"/>
                </a:lnTo>
                <a:lnTo>
                  <a:pt x="3468" y="65"/>
                </a:lnTo>
                <a:lnTo>
                  <a:pt x="3468" y="63"/>
                </a:lnTo>
                <a:lnTo>
                  <a:pt x="3466" y="61"/>
                </a:lnTo>
                <a:lnTo>
                  <a:pt x="3449" y="63"/>
                </a:lnTo>
                <a:lnTo>
                  <a:pt x="3447" y="63"/>
                </a:lnTo>
                <a:lnTo>
                  <a:pt x="3447" y="65"/>
                </a:lnTo>
                <a:lnTo>
                  <a:pt x="3447" y="67"/>
                </a:lnTo>
                <a:lnTo>
                  <a:pt x="3447" y="67"/>
                </a:lnTo>
                <a:lnTo>
                  <a:pt x="3447" y="67"/>
                </a:lnTo>
                <a:close/>
                <a:moveTo>
                  <a:pt x="3514" y="69"/>
                </a:moveTo>
                <a:lnTo>
                  <a:pt x="3514" y="69"/>
                </a:lnTo>
                <a:lnTo>
                  <a:pt x="3518" y="69"/>
                </a:lnTo>
                <a:lnTo>
                  <a:pt x="3528" y="71"/>
                </a:lnTo>
                <a:lnTo>
                  <a:pt x="3531" y="69"/>
                </a:lnTo>
                <a:lnTo>
                  <a:pt x="3533" y="69"/>
                </a:lnTo>
                <a:lnTo>
                  <a:pt x="3531" y="67"/>
                </a:lnTo>
                <a:lnTo>
                  <a:pt x="3531" y="67"/>
                </a:lnTo>
                <a:lnTo>
                  <a:pt x="3518" y="67"/>
                </a:lnTo>
                <a:lnTo>
                  <a:pt x="3510" y="67"/>
                </a:lnTo>
                <a:lnTo>
                  <a:pt x="3508" y="67"/>
                </a:lnTo>
                <a:lnTo>
                  <a:pt x="3514" y="69"/>
                </a:lnTo>
                <a:lnTo>
                  <a:pt x="3514" y="69"/>
                </a:lnTo>
                <a:close/>
                <a:moveTo>
                  <a:pt x="3489" y="92"/>
                </a:moveTo>
                <a:lnTo>
                  <a:pt x="3493" y="92"/>
                </a:lnTo>
                <a:lnTo>
                  <a:pt x="3499" y="90"/>
                </a:lnTo>
                <a:lnTo>
                  <a:pt x="3499" y="88"/>
                </a:lnTo>
                <a:lnTo>
                  <a:pt x="3497" y="88"/>
                </a:lnTo>
                <a:lnTo>
                  <a:pt x="3484" y="88"/>
                </a:lnTo>
                <a:lnTo>
                  <a:pt x="3478" y="90"/>
                </a:lnTo>
                <a:lnTo>
                  <a:pt x="3478" y="90"/>
                </a:lnTo>
                <a:lnTo>
                  <a:pt x="3478" y="92"/>
                </a:lnTo>
                <a:lnTo>
                  <a:pt x="3482" y="92"/>
                </a:lnTo>
                <a:lnTo>
                  <a:pt x="3489" y="92"/>
                </a:lnTo>
                <a:close/>
                <a:moveTo>
                  <a:pt x="3468" y="103"/>
                </a:moveTo>
                <a:lnTo>
                  <a:pt x="3466" y="105"/>
                </a:lnTo>
                <a:lnTo>
                  <a:pt x="3468" y="107"/>
                </a:lnTo>
                <a:lnTo>
                  <a:pt x="3468" y="107"/>
                </a:lnTo>
                <a:lnTo>
                  <a:pt x="3472" y="109"/>
                </a:lnTo>
                <a:lnTo>
                  <a:pt x="3476" y="109"/>
                </a:lnTo>
                <a:lnTo>
                  <a:pt x="3480" y="107"/>
                </a:lnTo>
                <a:lnTo>
                  <a:pt x="3487" y="109"/>
                </a:lnTo>
                <a:lnTo>
                  <a:pt x="3493" y="111"/>
                </a:lnTo>
                <a:lnTo>
                  <a:pt x="3495" y="107"/>
                </a:lnTo>
                <a:lnTo>
                  <a:pt x="3499" y="107"/>
                </a:lnTo>
                <a:lnTo>
                  <a:pt x="3501" y="105"/>
                </a:lnTo>
                <a:lnTo>
                  <a:pt x="3503" y="105"/>
                </a:lnTo>
                <a:lnTo>
                  <a:pt x="3508" y="103"/>
                </a:lnTo>
                <a:lnTo>
                  <a:pt x="3508" y="101"/>
                </a:lnTo>
                <a:lnTo>
                  <a:pt x="3510" y="101"/>
                </a:lnTo>
                <a:lnTo>
                  <a:pt x="3510" y="99"/>
                </a:lnTo>
                <a:lnTo>
                  <a:pt x="3508" y="97"/>
                </a:lnTo>
                <a:lnTo>
                  <a:pt x="3508" y="95"/>
                </a:lnTo>
                <a:lnTo>
                  <a:pt x="3503" y="95"/>
                </a:lnTo>
                <a:lnTo>
                  <a:pt x="3499" y="95"/>
                </a:lnTo>
                <a:lnTo>
                  <a:pt x="3495" y="95"/>
                </a:lnTo>
                <a:lnTo>
                  <a:pt x="3489" y="97"/>
                </a:lnTo>
                <a:lnTo>
                  <a:pt x="3484" y="97"/>
                </a:lnTo>
                <a:lnTo>
                  <a:pt x="3480" y="97"/>
                </a:lnTo>
                <a:lnTo>
                  <a:pt x="3480" y="97"/>
                </a:lnTo>
                <a:lnTo>
                  <a:pt x="3478" y="97"/>
                </a:lnTo>
                <a:lnTo>
                  <a:pt x="3472" y="97"/>
                </a:lnTo>
                <a:lnTo>
                  <a:pt x="3472" y="97"/>
                </a:lnTo>
                <a:lnTo>
                  <a:pt x="3470" y="99"/>
                </a:lnTo>
                <a:lnTo>
                  <a:pt x="3470" y="99"/>
                </a:lnTo>
                <a:lnTo>
                  <a:pt x="3468" y="101"/>
                </a:lnTo>
                <a:lnTo>
                  <a:pt x="3468" y="103"/>
                </a:lnTo>
                <a:close/>
                <a:moveTo>
                  <a:pt x="3834" y="294"/>
                </a:moveTo>
                <a:lnTo>
                  <a:pt x="3836" y="294"/>
                </a:lnTo>
                <a:lnTo>
                  <a:pt x="3836" y="292"/>
                </a:lnTo>
                <a:lnTo>
                  <a:pt x="3834" y="292"/>
                </a:lnTo>
                <a:lnTo>
                  <a:pt x="3832" y="292"/>
                </a:lnTo>
                <a:lnTo>
                  <a:pt x="3830" y="294"/>
                </a:lnTo>
                <a:lnTo>
                  <a:pt x="3830" y="294"/>
                </a:lnTo>
                <a:lnTo>
                  <a:pt x="3834" y="294"/>
                </a:lnTo>
                <a:close/>
                <a:moveTo>
                  <a:pt x="201" y="774"/>
                </a:moveTo>
                <a:lnTo>
                  <a:pt x="199" y="774"/>
                </a:lnTo>
                <a:lnTo>
                  <a:pt x="199" y="774"/>
                </a:lnTo>
                <a:lnTo>
                  <a:pt x="199" y="774"/>
                </a:lnTo>
                <a:lnTo>
                  <a:pt x="199" y="776"/>
                </a:lnTo>
                <a:lnTo>
                  <a:pt x="199" y="776"/>
                </a:lnTo>
                <a:lnTo>
                  <a:pt x="199" y="776"/>
                </a:lnTo>
                <a:lnTo>
                  <a:pt x="201" y="776"/>
                </a:lnTo>
                <a:lnTo>
                  <a:pt x="201" y="774"/>
                </a:lnTo>
                <a:lnTo>
                  <a:pt x="201" y="774"/>
                </a:lnTo>
                <a:lnTo>
                  <a:pt x="201" y="774"/>
                </a:lnTo>
                <a:lnTo>
                  <a:pt x="201" y="774"/>
                </a:lnTo>
                <a:close/>
                <a:moveTo>
                  <a:pt x="300" y="1575"/>
                </a:moveTo>
                <a:lnTo>
                  <a:pt x="298" y="1575"/>
                </a:lnTo>
                <a:lnTo>
                  <a:pt x="298" y="1575"/>
                </a:lnTo>
                <a:lnTo>
                  <a:pt x="300" y="1577"/>
                </a:lnTo>
                <a:lnTo>
                  <a:pt x="300" y="1575"/>
                </a:lnTo>
                <a:lnTo>
                  <a:pt x="300" y="1575"/>
                </a:lnTo>
                <a:lnTo>
                  <a:pt x="300" y="1575"/>
                </a:lnTo>
                <a:lnTo>
                  <a:pt x="300" y="1577"/>
                </a:lnTo>
                <a:lnTo>
                  <a:pt x="300" y="1577"/>
                </a:lnTo>
                <a:lnTo>
                  <a:pt x="300" y="1577"/>
                </a:lnTo>
                <a:lnTo>
                  <a:pt x="300" y="1577"/>
                </a:lnTo>
                <a:lnTo>
                  <a:pt x="300" y="1577"/>
                </a:lnTo>
                <a:lnTo>
                  <a:pt x="300" y="1577"/>
                </a:lnTo>
                <a:lnTo>
                  <a:pt x="300" y="1575"/>
                </a:lnTo>
                <a:lnTo>
                  <a:pt x="300" y="1575"/>
                </a:lnTo>
                <a:close/>
                <a:moveTo>
                  <a:pt x="245" y="755"/>
                </a:moveTo>
                <a:lnTo>
                  <a:pt x="243" y="755"/>
                </a:lnTo>
                <a:lnTo>
                  <a:pt x="243" y="755"/>
                </a:lnTo>
                <a:lnTo>
                  <a:pt x="241" y="755"/>
                </a:lnTo>
                <a:lnTo>
                  <a:pt x="241" y="755"/>
                </a:lnTo>
                <a:lnTo>
                  <a:pt x="239" y="751"/>
                </a:lnTo>
                <a:lnTo>
                  <a:pt x="239" y="751"/>
                </a:lnTo>
                <a:lnTo>
                  <a:pt x="239" y="749"/>
                </a:lnTo>
                <a:lnTo>
                  <a:pt x="237" y="749"/>
                </a:lnTo>
                <a:lnTo>
                  <a:pt x="235" y="749"/>
                </a:lnTo>
                <a:lnTo>
                  <a:pt x="235" y="749"/>
                </a:lnTo>
                <a:lnTo>
                  <a:pt x="230" y="751"/>
                </a:lnTo>
                <a:lnTo>
                  <a:pt x="228" y="753"/>
                </a:lnTo>
                <a:lnTo>
                  <a:pt x="226" y="753"/>
                </a:lnTo>
                <a:lnTo>
                  <a:pt x="224" y="753"/>
                </a:lnTo>
                <a:lnTo>
                  <a:pt x="224" y="753"/>
                </a:lnTo>
                <a:lnTo>
                  <a:pt x="222" y="757"/>
                </a:lnTo>
                <a:lnTo>
                  <a:pt x="220" y="757"/>
                </a:lnTo>
                <a:lnTo>
                  <a:pt x="218" y="757"/>
                </a:lnTo>
                <a:lnTo>
                  <a:pt x="218" y="759"/>
                </a:lnTo>
                <a:lnTo>
                  <a:pt x="218" y="759"/>
                </a:lnTo>
                <a:lnTo>
                  <a:pt x="220" y="761"/>
                </a:lnTo>
                <a:lnTo>
                  <a:pt x="220" y="761"/>
                </a:lnTo>
                <a:lnTo>
                  <a:pt x="220" y="761"/>
                </a:lnTo>
                <a:lnTo>
                  <a:pt x="224" y="761"/>
                </a:lnTo>
                <a:lnTo>
                  <a:pt x="224" y="761"/>
                </a:lnTo>
                <a:lnTo>
                  <a:pt x="226" y="761"/>
                </a:lnTo>
                <a:lnTo>
                  <a:pt x="226" y="761"/>
                </a:lnTo>
                <a:lnTo>
                  <a:pt x="228" y="759"/>
                </a:lnTo>
                <a:lnTo>
                  <a:pt x="228" y="759"/>
                </a:lnTo>
                <a:lnTo>
                  <a:pt x="230" y="757"/>
                </a:lnTo>
                <a:lnTo>
                  <a:pt x="239" y="757"/>
                </a:lnTo>
                <a:lnTo>
                  <a:pt x="239" y="757"/>
                </a:lnTo>
                <a:lnTo>
                  <a:pt x="241" y="755"/>
                </a:lnTo>
                <a:lnTo>
                  <a:pt x="245" y="757"/>
                </a:lnTo>
                <a:lnTo>
                  <a:pt x="245" y="757"/>
                </a:lnTo>
                <a:lnTo>
                  <a:pt x="245" y="755"/>
                </a:lnTo>
                <a:close/>
                <a:moveTo>
                  <a:pt x="210" y="765"/>
                </a:moveTo>
                <a:lnTo>
                  <a:pt x="210" y="765"/>
                </a:lnTo>
                <a:lnTo>
                  <a:pt x="210" y="765"/>
                </a:lnTo>
                <a:lnTo>
                  <a:pt x="210" y="765"/>
                </a:lnTo>
                <a:lnTo>
                  <a:pt x="207" y="765"/>
                </a:lnTo>
                <a:lnTo>
                  <a:pt x="207" y="765"/>
                </a:lnTo>
                <a:lnTo>
                  <a:pt x="207" y="767"/>
                </a:lnTo>
                <a:lnTo>
                  <a:pt x="210" y="767"/>
                </a:lnTo>
                <a:lnTo>
                  <a:pt x="210" y="767"/>
                </a:lnTo>
                <a:lnTo>
                  <a:pt x="210" y="767"/>
                </a:lnTo>
                <a:lnTo>
                  <a:pt x="212" y="765"/>
                </a:lnTo>
                <a:lnTo>
                  <a:pt x="212" y="765"/>
                </a:lnTo>
                <a:lnTo>
                  <a:pt x="210" y="765"/>
                </a:lnTo>
                <a:close/>
                <a:moveTo>
                  <a:pt x="207" y="642"/>
                </a:moveTo>
                <a:lnTo>
                  <a:pt x="207" y="640"/>
                </a:lnTo>
                <a:lnTo>
                  <a:pt x="205" y="640"/>
                </a:lnTo>
                <a:lnTo>
                  <a:pt x="205" y="640"/>
                </a:lnTo>
                <a:lnTo>
                  <a:pt x="203" y="640"/>
                </a:lnTo>
                <a:lnTo>
                  <a:pt x="201" y="640"/>
                </a:lnTo>
                <a:lnTo>
                  <a:pt x="201" y="640"/>
                </a:lnTo>
                <a:lnTo>
                  <a:pt x="201" y="637"/>
                </a:lnTo>
                <a:lnTo>
                  <a:pt x="199" y="637"/>
                </a:lnTo>
                <a:lnTo>
                  <a:pt x="197" y="640"/>
                </a:lnTo>
                <a:lnTo>
                  <a:pt x="197" y="640"/>
                </a:lnTo>
                <a:lnTo>
                  <a:pt x="197" y="640"/>
                </a:lnTo>
                <a:lnTo>
                  <a:pt x="195" y="640"/>
                </a:lnTo>
                <a:lnTo>
                  <a:pt x="193" y="640"/>
                </a:lnTo>
                <a:lnTo>
                  <a:pt x="191" y="640"/>
                </a:lnTo>
                <a:lnTo>
                  <a:pt x="191" y="642"/>
                </a:lnTo>
                <a:lnTo>
                  <a:pt x="184" y="642"/>
                </a:lnTo>
                <a:lnTo>
                  <a:pt x="184" y="642"/>
                </a:lnTo>
                <a:lnTo>
                  <a:pt x="182" y="642"/>
                </a:lnTo>
                <a:lnTo>
                  <a:pt x="184" y="644"/>
                </a:lnTo>
                <a:lnTo>
                  <a:pt x="186" y="646"/>
                </a:lnTo>
                <a:lnTo>
                  <a:pt x="189" y="648"/>
                </a:lnTo>
                <a:lnTo>
                  <a:pt x="193" y="650"/>
                </a:lnTo>
                <a:lnTo>
                  <a:pt x="197" y="650"/>
                </a:lnTo>
                <a:lnTo>
                  <a:pt x="199" y="650"/>
                </a:lnTo>
                <a:lnTo>
                  <a:pt x="201" y="652"/>
                </a:lnTo>
                <a:lnTo>
                  <a:pt x="201" y="652"/>
                </a:lnTo>
                <a:lnTo>
                  <a:pt x="201" y="652"/>
                </a:lnTo>
                <a:lnTo>
                  <a:pt x="201" y="650"/>
                </a:lnTo>
                <a:lnTo>
                  <a:pt x="201" y="650"/>
                </a:lnTo>
                <a:lnTo>
                  <a:pt x="203" y="650"/>
                </a:lnTo>
                <a:lnTo>
                  <a:pt x="205" y="650"/>
                </a:lnTo>
                <a:lnTo>
                  <a:pt x="210" y="648"/>
                </a:lnTo>
                <a:lnTo>
                  <a:pt x="210" y="648"/>
                </a:lnTo>
                <a:lnTo>
                  <a:pt x="207" y="646"/>
                </a:lnTo>
                <a:lnTo>
                  <a:pt x="207" y="646"/>
                </a:lnTo>
                <a:lnTo>
                  <a:pt x="207" y="644"/>
                </a:lnTo>
                <a:lnTo>
                  <a:pt x="207" y="644"/>
                </a:lnTo>
                <a:lnTo>
                  <a:pt x="207" y="642"/>
                </a:lnTo>
                <a:lnTo>
                  <a:pt x="207" y="642"/>
                </a:lnTo>
                <a:close/>
                <a:moveTo>
                  <a:pt x="54" y="811"/>
                </a:moveTo>
                <a:lnTo>
                  <a:pt x="54" y="811"/>
                </a:lnTo>
                <a:lnTo>
                  <a:pt x="57" y="814"/>
                </a:lnTo>
                <a:lnTo>
                  <a:pt x="59" y="811"/>
                </a:lnTo>
                <a:lnTo>
                  <a:pt x="57" y="811"/>
                </a:lnTo>
                <a:lnTo>
                  <a:pt x="54" y="811"/>
                </a:lnTo>
                <a:close/>
                <a:moveTo>
                  <a:pt x="151" y="717"/>
                </a:moveTo>
                <a:lnTo>
                  <a:pt x="151" y="717"/>
                </a:lnTo>
                <a:lnTo>
                  <a:pt x="149" y="717"/>
                </a:lnTo>
                <a:lnTo>
                  <a:pt x="149" y="717"/>
                </a:lnTo>
                <a:lnTo>
                  <a:pt x="151" y="719"/>
                </a:lnTo>
                <a:lnTo>
                  <a:pt x="151" y="719"/>
                </a:lnTo>
                <a:lnTo>
                  <a:pt x="153" y="717"/>
                </a:lnTo>
                <a:lnTo>
                  <a:pt x="153" y="717"/>
                </a:lnTo>
                <a:lnTo>
                  <a:pt x="151" y="717"/>
                </a:lnTo>
                <a:close/>
                <a:moveTo>
                  <a:pt x="163" y="577"/>
                </a:moveTo>
                <a:lnTo>
                  <a:pt x="163" y="575"/>
                </a:lnTo>
                <a:lnTo>
                  <a:pt x="159" y="572"/>
                </a:lnTo>
                <a:lnTo>
                  <a:pt x="157" y="572"/>
                </a:lnTo>
                <a:lnTo>
                  <a:pt x="155" y="572"/>
                </a:lnTo>
                <a:lnTo>
                  <a:pt x="153" y="572"/>
                </a:lnTo>
                <a:lnTo>
                  <a:pt x="151" y="572"/>
                </a:lnTo>
                <a:lnTo>
                  <a:pt x="151" y="572"/>
                </a:lnTo>
                <a:lnTo>
                  <a:pt x="151" y="570"/>
                </a:lnTo>
                <a:lnTo>
                  <a:pt x="149" y="570"/>
                </a:lnTo>
                <a:lnTo>
                  <a:pt x="145" y="570"/>
                </a:lnTo>
                <a:lnTo>
                  <a:pt x="145" y="568"/>
                </a:lnTo>
                <a:lnTo>
                  <a:pt x="145" y="568"/>
                </a:lnTo>
                <a:lnTo>
                  <a:pt x="142" y="566"/>
                </a:lnTo>
                <a:lnTo>
                  <a:pt x="142" y="566"/>
                </a:lnTo>
                <a:lnTo>
                  <a:pt x="140" y="566"/>
                </a:lnTo>
                <a:lnTo>
                  <a:pt x="138" y="564"/>
                </a:lnTo>
                <a:lnTo>
                  <a:pt x="136" y="566"/>
                </a:lnTo>
                <a:lnTo>
                  <a:pt x="134" y="566"/>
                </a:lnTo>
                <a:lnTo>
                  <a:pt x="132" y="568"/>
                </a:lnTo>
                <a:lnTo>
                  <a:pt x="130" y="568"/>
                </a:lnTo>
                <a:lnTo>
                  <a:pt x="128" y="566"/>
                </a:lnTo>
                <a:lnTo>
                  <a:pt x="126" y="566"/>
                </a:lnTo>
                <a:lnTo>
                  <a:pt x="124" y="566"/>
                </a:lnTo>
                <a:lnTo>
                  <a:pt x="124" y="566"/>
                </a:lnTo>
                <a:lnTo>
                  <a:pt x="122" y="564"/>
                </a:lnTo>
                <a:lnTo>
                  <a:pt x="119" y="564"/>
                </a:lnTo>
                <a:lnTo>
                  <a:pt x="119" y="568"/>
                </a:lnTo>
                <a:lnTo>
                  <a:pt x="119" y="568"/>
                </a:lnTo>
                <a:lnTo>
                  <a:pt x="119" y="570"/>
                </a:lnTo>
                <a:lnTo>
                  <a:pt x="119" y="570"/>
                </a:lnTo>
                <a:lnTo>
                  <a:pt x="119" y="572"/>
                </a:lnTo>
                <a:lnTo>
                  <a:pt x="122" y="572"/>
                </a:lnTo>
                <a:lnTo>
                  <a:pt x="124" y="572"/>
                </a:lnTo>
                <a:lnTo>
                  <a:pt x="124" y="572"/>
                </a:lnTo>
                <a:lnTo>
                  <a:pt x="126" y="572"/>
                </a:lnTo>
                <a:lnTo>
                  <a:pt x="128" y="572"/>
                </a:lnTo>
                <a:lnTo>
                  <a:pt x="130" y="570"/>
                </a:lnTo>
                <a:lnTo>
                  <a:pt x="132" y="570"/>
                </a:lnTo>
                <a:lnTo>
                  <a:pt x="132" y="570"/>
                </a:lnTo>
                <a:lnTo>
                  <a:pt x="136" y="572"/>
                </a:lnTo>
                <a:lnTo>
                  <a:pt x="138" y="572"/>
                </a:lnTo>
                <a:lnTo>
                  <a:pt x="140" y="575"/>
                </a:lnTo>
                <a:lnTo>
                  <a:pt x="140" y="575"/>
                </a:lnTo>
                <a:lnTo>
                  <a:pt x="140" y="577"/>
                </a:lnTo>
                <a:lnTo>
                  <a:pt x="142" y="577"/>
                </a:lnTo>
                <a:lnTo>
                  <a:pt x="142" y="577"/>
                </a:lnTo>
                <a:lnTo>
                  <a:pt x="145" y="577"/>
                </a:lnTo>
                <a:lnTo>
                  <a:pt x="147" y="579"/>
                </a:lnTo>
                <a:lnTo>
                  <a:pt x="147" y="579"/>
                </a:lnTo>
                <a:lnTo>
                  <a:pt x="149" y="579"/>
                </a:lnTo>
                <a:lnTo>
                  <a:pt x="149" y="581"/>
                </a:lnTo>
                <a:lnTo>
                  <a:pt x="149" y="581"/>
                </a:lnTo>
                <a:lnTo>
                  <a:pt x="151" y="581"/>
                </a:lnTo>
                <a:lnTo>
                  <a:pt x="151" y="581"/>
                </a:lnTo>
                <a:lnTo>
                  <a:pt x="151" y="579"/>
                </a:lnTo>
                <a:lnTo>
                  <a:pt x="153" y="579"/>
                </a:lnTo>
                <a:lnTo>
                  <a:pt x="155" y="577"/>
                </a:lnTo>
                <a:lnTo>
                  <a:pt x="157" y="577"/>
                </a:lnTo>
                <a:lnTo>
                  <a:pt x="161" y="577"/>
                </a:lnTo>
                <a:lnTo>
                  <a:pt x="163" y="577"/>
                </a:lnTo>
                <a:close/>
                <a:moveTo>
                  <a:pt x="176" y="780"/>
                </a:moveTo>
                <a:lnTo>
                  <a:pt x="174" y="778"/>
                </a:lnTo>
                <a:lnTo>
                  <a:pt x="172" y="778"/>
                </a:lnTo>
                <a:lnTo>
                  <a:pt x="172" y="780"/>
                </a:lnTo>
                <a:lnTo>
                  <a:pt x="170" y="780"/>
                </a:lnTo>
                <a:lnTo>
                  <a:pt x="170" y="780"/>
                </a:lnTo>
                <a:lnTo>
                  <a:pt x="168" y="782"/>
                </a:lnTo>
                <a:lnTo>
                  <a:pt x="168" y="782"/>
                </a:lnTo>
                <a:lnTo>
                  <a:pt x="168" y="784"/>
                </a:lnTo>
                <a:lnTo>
                  <a:pt x="168" y="784"/>
                </a:lnTo>
                <a:lnTo>
                  <a:pt x="168" y="784"/>
                </a:lnTo>
                <a:lnTo>
                  <a:pt x="168" y="784"/>
                </a:lnTo>
                <a:lnTo>
                  <a:pt x="166" y="784"/>
                </a:lnTo>
                <a:lnTo>
                  <a:pt x="166" y="784"/>
                </a:lnTo>
                <a:lnTo>
                  <a:pt x="163" y="784"/>
                </a:lnTo>
                <a:lnTo>
                  <a:pt x="163" y="786"/>
                </a:lnTo>
                <a:lnTo>
                  <a:pt x="163" y="786"/>
                </a:lnTo>
                <a:lnTo>
                  <a:pt x="163" y="788"/>
                </a:lnTo>
                <a:lnTo>
                  <a:pt x="161" y="788"/>
                </a:lnTo>
                <a:lnTo>
                  <a:pt x="161" y="788"/>
                </a:lnTo>
                <a:lnTo>
                  <a:pt x="161" y="791"/>
                </a:lnTo>
                <a:lnTo>
                  <a:pt x="159" y="791"/>
                </a:lnTo>
                <a:lnTo>
                  <a:pt x="159" y="793"/>
                </a:lnTo>
                <a:lnTo>
                  <a:pt x="157" y="793"/>
                </a:lnTo>
                <a:lnTo>
                  <a:pt x="159" y="793"/>
                </a:lnTo>
                <a:lnTo>
                  <a:pt x="163" y="791"/>
                </a:lnTo>
                <a:lnTo>
                  <a:pt x="163" y="791"/>
                </a:lnTo>
                <a:lnTo>
                  <a:pt x="166" y="788"/>
                </a:lnTo>
                <a:lnTo>
                  <a:pt x="166" y="788"/>
                </a:lnTo>
                <a:lnTo>
                  <a:pt x="166" y="788"/>
                </a:lnTo>
                <a:lnTo>
                  <a:pt x="168" y="788"/>
                </a:lnTo>
                <a:lnTo>
                  <a:pt x="168" y="786"/>
                </a:lnTo>
                <a:lnTo>
                  <a:pt x="170" y="784"/>
                </a:lnTo>
                <a:lnTo>
                  <a:pt x="174" y="782"/>
                </a:lnTo>
                <a:lnTo>
                  <a:pt x="176" y="782"/>
                </a:lnTo>
                <a:lnTo>
                  <a:pt x="176" y="782"/>
                </a:lnTo>
                <a:lnTo>
                  <a:pt x="176" y="780"/>
                </a:lnTo>
                <a:lnTo>
                  <a:pt x="176" y="780"/>
                </a:lnTo>
                <a:close/>
                <a:moveTo>
                  <a:pt x="197" y="776"/>
                </a:moveTo>
                <a:lnTo>
                  <a:pt x="195" y="776"/>
                </a:lnTo>
                <a:lnTo>
                  <a:pt x="195" y="776"/>
                </a:lnTo>
                <a:lnTo>
                  <a:pt x="195" y="774"/>
                </a:lnTo>
                <a:lnTo>
                  <a:pt x="199" y="772"/>
                </a:lnTo>
                <a:lnTo>
                  <a:pt x="199" y="772"/>
                </a:lnTo>
                <a:lnTo>
                  <a:pt x="197" y="770"/>
                </a:lnTo>
                <a:lnTo>
                  <a:pt x="197" y="770"/>
                </a:lnTo>
                <a:lnTo>
                  <a:pt x="197" y="770"/>
                </a:lnTo>
                <a:lnTo>
                  <a:pt x="197" y="772"/>
                </a:lnTo>
                <a:lnTo>
                  <a:pt x="195" y="772"/>
                </a:lnTo>
                <a:lnTo>
                  <a:pt x="195" y="774"/>
                </a:lnTo>
                <a:lnTo>
                  <a:pt x="195" y="772"/>
                </a:lnTo>
                <a:lnTo>
                  <a:pt x="193" y="770"/>
                </a:lnTo>
                <a:lnTo>
                  <a:pt x="193" y="770"/>
                </a:lnTo>
                <a:lnTo>
                  <a:pt x="193" y="770"/>
                </a:lnTo>
                <a:lnTo>
                  <a:pt x="191" y="770"/>
                </a:lnTo>
                <a:lnTo>
                  <a:pt x="189" y="772"/>
                </a:lnTo>
                <a:lnTo>
                  <a:pt x="189" y="772"/>
                </a:lnTo>
                <a:lnTo>
                  <a:pt x="186" y="772"/>
                </a:lnTo>
                <a:lnTo>
                  <a:pt x="186" y="772"/>
                </a:lnTo>
                <a:lnTo>
                  <a:pt x="186" y="774"/>
                </a:lnTo>
                <a:lnTo>
                  <a:pt x="186" y="774"/>
                </a:lnTo>
                <a:lnTo>
                  <a:pt x="186" y="774"/>
                </a:lnTo>
                <a:lnTo>
                  <a:pt x="189" y="774"/>
                </a:lnTo>
                <a:lnTo>
                  <a:pt x="189" y="774"/>
                </a:lnTo>
                <a:lnTo>
                  <a:pt x="191" y="774"/>
                </a:lnTo>
                <a:lnTo>
                  <a:pt x="191" y="776"/>
                </a:lnTo>
                <a:lnTo>
                  <a:pt x="193" y="776"/>
                </a:lnTo>
                <a:lnTo>
                  <a:pt x="191" y="776"/>
                </a:lnTo>
                <a:lnTo>
                  <a:pt x="191" y="778"/>
                </a:lnTo>
                <a:lnTo>
                  <a:pt x="191" y="778"/>
                </a:lnTo>
                <a:lnTo>
                  <a:pt x="191" y="778"/>
                </a:lnTo>
                <a:lnTo>
                  <a:pt x="191" y="776"/>
                </a:lnTo>
                <a:lnTo>
                  <a:pt x="189" y="776"/>
                </a:lnTo>
                <a:lnTo>
                  <a:pt x="189" y="776"/>
                </a:lnTo>
                <a:lnTo>
                  <a:pt x="186" y="778"/>
                </a:lnTo>
                <a:lnTo>
                  <a:pt x="186" y="780"/>
                </a:lnTo>
                <a:lnTo>
                  <a:pt x="184" y="780"/>
                </a:lnTo>
                <a:lnTo>
                  <a:pt x="182" y="780"/>
                </a:lnTo>
                <a:lnTo>
                  <a:pt x="180" y="782"/>
                </a:lnTo>
                <a:lnTo>
                  <a:pt x="178" y="782"/>
                </a:lnTo>
                <a:lnTo>
                  <a:pt x="178" y="782"/>
                </a:lnTo>
                <a:lnTo>
                  <a:pt x="176" y="784"/>
                </a:lnTo>
                <a:lnTo>
                  <a:pt x="176" y="784"/>
                </a:lnTo>
                <a:lnTo>
                  <a:pt x="178" y="784"/>
                </a:lnTo>
                <a:lnTo>
                  <a:pt x="180" y="784"/>
                </a:lnTo>
                <a:lnTo>
                  <a:pt x="180" y="784"/>
                </a:lnTo>
                <a:lnTo>
                  <a:pt x="180" y="784"/>
                </a:lnTo>
                <a:lnTo>
                  <a:pt x="182" y="784"/>
                </a:lnTo>
                <a:lnTo>
                  <a:pt x="182" y="784"/>
                </a:lnTo>
                <a:lnTo>
                  <a:pt x="182" y="782"/>
                </a:lnTo>
                <a:lnTo>
                  <a:pt x="184" y="782"/>
                </a:lnTo>
                <a:lnTo>
                  <a:pt x="184" y="782"/>
                </a:lnTo>
                <a:lnTo>
                  <a:pt x="184" y="782"/>
                </a:lnTo>
                <a:lnTo>
                  <a:pt x="186" y="782"/>
                </a:lnTo>
                <a:lnTo>
                  <a:pt x="189" y="780"/>
                </a:lnTo>
                <a:lnTo>
                  <a:pt x="191" y="780"/>
                </a:lnTo>
                <a:lnTo>
                  <a:pt x="191" y="780"/>
                </a:lnTo>
                <a:lnTo>
                  <a:pt x="193" y="780"/>
                </a:lnTo>
                <a:lnTo>
                  <a:pt x="195" y="778"/>
                </a:lnTo>
                <a:lnTo>
                  <a:pt x="197" y="776"/>
                </a:lnTo>
                <a:lnTo>
                  <a:pt x="197" y="776"/>
                </a:lnTo>
                <a:lnTo>
                  <a:pt x="199" y="776"/>
                </a:lnTo>
                <a:lnTo>
                  <a:pt x="197" y="776"/>
                </a:lnTo>
                <a:lnTo>
                  <a:pt x="197" y="776"/>
                </a:lnTo>
                <a:close/>
                <a:moveTo>
                  <a:pt x="149" y="793"/>
                </a:moveTo>
                <a:lnTo>
                  <a:pt x="147" y="793"/>
                </a:lnTo>
                <a:lnTo>
                  <a:pt x="145" y="793"/>
                </a:lnTo>
                <a:lnTo>
                  <a:pt x="145" y="793"/>
                </a:lnTo>
                <a:lnTo>
                  <a:pt x="145" y="793"/>
                </a:lnTo>
                <a:lnTo>
                  <a:pt x="147" y="793"/>
                </a:lnTo>
                <a:lnTo>
                  <a:pt x="149" y="793"/>
                </a:lnTo>
                <a:lnTo>
                  <a:pt x="149" y="793"/>
                </a:lnTo>
                <a:lnTo>
                  <a:pt x="149" y="793"/>
                </a:lnTo>
                <a:lnTo>
                  <a:pt x="149" y="793"/>
                </a:lnTo>
                <a:lnTo>
                  <a:pt x="149" y="793"/>
                </a:lnTo>
                <a:close/>
                <a:moveTo>
                  <a:pt x="300" y="1310"/>
                </a:moveTo>
                <a:lnTo>
                  <a:pt x="300" y="1310"/>
                </a:lnTo>
                <a:lnTo>
                  <a:pt x="300" y="1308"/>
                </a:lnTo>
                <a:lnTo>
                  <a:pt x="300" y="1308"/>
                </a:lnTo>
                <a:lnTo>
                  <a:pt x="300" y="1306"/>
                </a:lnTo>
                <a:lnTo>
                  <a:pt x="295" y="1306"/>
                </a:lnTo>
                <a:lnTo>
                  <a:pt x="293" y="1308"/>
                </a:lnTo>
                <a:lnTo>
                  <a:pt x="293" y="1310"/>
                </a:lnTo>
                <a:lnTo>
                  <a:pt x="293" y="1310"/>
                </a:lnTo>
                <a:lnTo>
                  <a:pt x="295" y="1310"/>
                </a:lnTo>
                <a:lnTo>
                  <a:pt x="295" y="1313"/>
                </a:lnTo>
                <a:lnTo>
                  <a:pt x="298" y="1313"/>
                </a:lnTo>
                <a:lnTo>
                  <a:pt x="298" y="1313"/>
                </a:lnTo>
                <a:lnTo>
                  <a:pt x="300" y="1310"/>
                </a:lnTo>
                <a:lnTo>
                  <a:pt x="300" y="1310"/>
                </a:lnTo>
                <a:close/>
                <a:moveTo>
                  <a:pt x="295" y="749"/>
                </a:moveTo>
                <a:lnTo>
                  <a:pt x="295" y="749"/>
                </a:lnTo>
                <a:lnTo>
                  <a:pt x="295" y="749"/>
                </a:lnTo>
                <a:lnTo>
                  <a:pt x="298" y="749"/>
                </a:lnTo>
                <a:lnTo>
                  <a:pt x="298" y="747"/>
                </a:lnTo>
                <a:lnTo>
                  <a:pt x="295" y="747"/>
                </a:lnTo>
                <a:lnTo>
                  <a:pt x="295" y="747"/>
                </a:lnTo>
                <a:lnTo>
                  <a:pt x="295" y="747"/>
                </a:lnTo>
                <a:lnTo>
                  <a:pt x="295" y="747"/>
                </a:lnTo>
                <a:lnTo>
                  <a:pt x="295" y="749"/>
                </a:lnTo>
                <a:lnTo>
                  <a:pt x="295" y="749"/>
                </a:lnTo>
                <a:lnTo>
                  <a:pt x="295" y="749"/>
                </a:lnTo>
                <a:lnTo>
                  <a:pt x="295" y="749"/>
                </a:lnTo>
                <a:lnTo>
                  <a:pt x="295" y="749"/>
                </a:lnTo>
                <a:close/>
                <a:moveTo>
                  <a:pt x="258" y="751"/>
                </a:moveTo>
                <a:lnTo>
                  <a:pt x="256" y="751"/>
                </a:lnTo>
                <a:lnTo>
                  <a:pt x="254" y="751"/>
                </a:lnTo>
                <a:lnTo>
                  <a:pt x="256" y="753"/>
                </a:lnTo>
                <a:lnTo>
                  <a:pt x="256" y="753"/>
                </a:lnTo>
                <a:lnTo>
                  <a:pt x="256" y="753"/>
                </a:lnTo>
                <a:lnTo>
                  <a:pt x="256" y="753"/>
                </a:lnTo>
                <a:lnTo>
                  <a:pt x="258" y="753"/>
                </a:lnTo>
                <a:lnTo>
                  <a:pt x="258" y="751"/>
                </a:lnTo>
                <a:lnTo>
                  <a:pt x="258" y="751"/>
                </a:lnTo>
                <a:lnTo>
                  <a:pt x="258" y="751"/>
                </a:lnTo>
                <a:close/>
                <a:moveTo>
                  <a:pt x="293" y="1939"/>
                </a:moveTo>
                <a:lnTo>
                  <a:pt x="293" y="1939"/>
                </a:lnTo>
                <a:lnTo>
                  <a:pt x="291" y="1939"/>
                </a:lnTo>
                <a:lnTo>
                  <a:pt x="291" y="1939"/>
                </a:lnTo>
                <a:lnTo>
                  <a:pt x="291" y="1941"/>
                </a:lnTo>
                <a:lnTo>
                  <a:pt x="293" y="1941"/>
                </a:lnTo>
                <a:lnTo>
                  <a:pt x="293" y="1941"/>
                </a:lnTo>
                <a:lnTo>
                  <a:pt x="293" y="1941"/>
                </a:lnTo>
                <a:lnTo>
                  <a:pt x="293" y="1941"/>
                </a:lnTo>
                <a:lnTo>
                  <a:pt x="293" y="1939"/>
                </a:lnTo>
                <a:lnTo>
                  <a:pt x="293" y="1939"/>
                </a:lnTo>
                <a:close/>
                <a:moveTo>
                  <a:pt x="298" y="751"/>
                </a:moveTo>
                <a:lnTo>
                  <a:pt x="300" y="751"/>
                </a:lnTo>
                <a:lnTo>
                  <a:pt x="300" y="751"/>
                </a:lnTo>
                <a:lnTo>
                  <a:pt x="300" y="749"/>
                </a:lnTo>
                <a:lnTo>
                  <a:pt x="298" y="749"/>
                </a:lnTo>
                <a:lnTo>
                  <a:pt x="298" y="749"/>
                </a:lnTo>
                <a:lnTo>
                  <a:pt x="298" y="751"/>
                </a:lnTo>
                <a:lnTo>
                  <a:pt x="298" y="751"/>
                </a:lnTo>
                <a:close/>
                <a:moveTo>
                  <a:pt x="281" y="744"/>
                </a:moveTo>
                <a:lnTo>
                  <a:pt x="281" y="742"/>
                </a:lnTo>
                <a:lnTo>
                  <a:pt x="281" y="742"/>
                </a:lnTo>
                <a:lnTo>
                  <a:pt x="281" y="742"/>
                </a:lnTo>
                <a:lnTo>
                  <a:pt x="281" y="744"/>
                </a:lnTo>
                <a:lnTo>
                  <a:pt x="281" y="744"/>
                </a:lnTo>
                <a:lnTo>
                  <a:pt x="281" y="744"/>
                </a:lnTo>
                <a:lnTo>
                  <a:pt x="281" y="742"/>
                </a:lnTo>
                <a:lnTo>
                  <a:pt x="281" y="742"/>
                </a:lnTo>
                <a:lnTo>
                  <a:pt x="279" y="742"/>
                </a:lnTo>
                <a:lnTo>
                  <a:pt x="279" y="742"/>
                </a:lnTo>
                <a:lnTo>
                  <a:pt x="279" y="742"/>
                </a:lnTo>
                <a:lnTo>
                  <a:pt x="277" y="744"/>
                </a:lnTo>
                <a:lnTo>
                  <a:pt x="277" y="744"/>
                </a:lnTo>
                <a:lnTo>
                  <a:pt x="279" y="747"/>
                </a:lnTo>
                <a:lnTo>
                  <a:pt x="279" y="747"/>
                </a:lnTo>
                <a:lnTo>
                  <a:pt x="279" y="747"/>
                </a:lnTo>
                <a:lnTo>
                  <a:pt x="279" y="747"/>
                </a:lnTo>
                <a:lnTo>
                  <a:pt x="281" y="747"/>
                </a:lnTo>
                <a:lnTo>
                  <a:pt x="283" y="747"/>
                </a:lnTo>
                <a:lnTo>
                  <a:pt x="283" y="747"/>
                </a:lnTo>
                <a:lnTo>
                  <a:pt x="283" y="747"/>
                </a:lnTo>
                <a:lnTo>
                  <a:pt x="281" y="744"/>
                </a:lnTo>
                <a:close/>
                <a:moveTo>
                  <a:pt x="283" y="742"/>
                </a:moveTo>
                <a:lnTo>
                  <a:pt x="283" y="744"/>
                </a:lnTo>
                <a:lnTo>
                  <a:pt x="283" y="744"/>
                </a:lnTo>
                <a:lnTo>
                  <a:pt x="285" y="744"/>
                </a:lnTo>
                <a:lnTo>
                  <a:pt x="285" y="744"/>
                </a:lnTo>
                <a:lnTo>
                  <a:pt x="285" y="742"/>
                </a:lnTo>
                <a:lnTo>
                  <a:pt x="283" y="742"/>
                </a:lnTo>
                <a:close/>
                <a:moveTo>
                  <a:pt x="291" y="747"/>
                </a:moveTo>
                <a:lnTo>
                  <a:pt x="291" y="744"/>
                </a:lnTo>
                <a:lnTo>
                  <a:pt x="291" y="744"/>
                </a:lnTo>
                <a:lnTo>
                  <a:pt x="291" y="744"/>
                </a:lnTo>
                <a:lnTo>
                  <a:pt x="289" y="747"/>
                </a:lnTo>
                <a:lnTo>
                  <a:pt x="289" y="747"/>
                </a:lnTo>
                <a:lnTo>
                  <a:pt x="289" y="747"/>
                </a:lnTo>
                <a:lnTo>
                  <a:pt x="287" y="749"/>
                </a:lnTo>
                <a:lnTo>
                  <a:pt x="287" y="749"/>
                </a:lnTo>
                <a:lnTo>
                  <a:pt x="287" y="749"/>
                </a:lnTo>
                <a:lnTo>
                  <a:pt x="287" y="749"/>
                </a:lnTo>
                <a:lnTo>
                  <a:pt x="287" y="751"/>
                </a:lnTo>
                <a:lnTo>
                  <a:pt x="287" y="753"/>
                </a:lnTo>
                <a:lnTo>
                  <a:pt x="287" y="751"/>
                </a:lnTo>
                <a:lnTo>
                  <a:pt x="289" y="749"/>
                </a:lnTo>
                <a:lnTo>
                  <a:pt x="289" y="749"/>
                </a:lnTo>
                <a:lnTo>
                  <a:pt x="291" y="749"/>
                </a:lnTo>
                <a:lnTo>
                  <a:pt x="291" y="749"/>
                </a:lnTo>
                <a:lnTo>
                  <a:pt x="291" y="749"/>
                </a:lnTo>
                <a:lnTo>
                  <a:pt x="291" y="747"/>
                </a:lnTo>
                <a:lnTo>
                  <a:pt x="291" y="747"/>
                </a:lnTo>
                <a:lnTo>
                  <a:pt x="291" y="747"/>
                </a:lnTo>
                <a:close/>
                <a:moveTo>
                  <a:pt x="287" y="1310"/>
                </a:moveTo>
                <a:lnTo>
                  <a:pt x="287" y="1313"/>
                </a:lnTo>
                <a:lnTo>
                  <a:pt x="287" y="1313"/>
                </a:lnTo>
                <a:lnTo>
                  <a:pt x="287" y="1313"/>
                </a:lnTo>
                <a:lnTo>
                  <a:pt x="287" y="1313"/>
                </a:lnTo>
                <a:lnTo>
                  <a:pt x="287" y="1313"/>
                </a:lnTo>
                <a:lnTo>
                  <a:pt x="287" y="1313"/>
                </a:lnTo>
                <a:lnTo>
                  <a:pt x="289" y="1313"/>
                </a:lnTo>
                <a:lnTo>
                  <a:pt x="289" y="1310"/>
                </a:lnTo>
                <a:lnTo>
                  <a:pt x="289" y="1310"/>
                </a:lnTo>
                <a:lnTo>
                  <a:pt x="289" y="1310"/>
                </a:lnTo>
                <a:lnTo>
                  <a:pt x="287" y="1310"/>
                </a:lnTo>
                <a:close/>
                <a:moveTo>
                  <a:pt x="205" y="767"/>
                </a:moveTo>
                <a:lnTo>
                  <a:pt x="205" y="765"/>
                </a:lnTo>
                <a:lnTo>
                  <a:pt x="203" y="765"/>
                </a:lnTo>
                <a:lnTo>
                  <a:pt x="203" y="765"/>
                </a:lnTo>
                <a:lnTo>
                  <a:pt x="201" y="767"/>
                </a:lnTo>
                <a:lnTo>
                  <a:pt x="201" y="767"/>
                </a:lnTo>
                <a:lnTo>
                  <a:pt x="201" y="767"/>
                </a:lnTo>
                <a:lnTo>
                  <a:pt x="201" y="770"/>
                </a:lnTo>
                <a:lnTo>
                  <a:pt x="203" y="770"/>
                </a:lnTo>
                <a:lnTo>
                  <a:pt x="203" y="770"/>
                </a:lnTo>
                <a:lnTo>
                  <a:pt x="203" y="770"/>
                </a:lnTo>
                <a:lnTo>
                  <a:pt x="205" y="770"/>
                </a:lnTo>
                <a:lnTo>
                  <a:pt x="205" y="770"/>
                </a:lnTo>
                <a:lnTo>
                  <a:pt x="207" y="767"/>
                </a:lnTo>
                <a:lnTo>
                  <a:pt x="207" y="767"/>
                </a:lnTo>
                <a:lnTo>
                  <a:pt x="207" y="767"/>
                </a:lnTo>
                <a:lnTo>
                  <a:pt x="205" y="767"/>
                </a:lnTo>
                <a:close/>
                <a:moveTo>
                  <a:pt x="84" y="805"/>
                </a:moveTo>
                <a:lnTo>
                  <a:pt x="86" y="805"/>
                </a:lnTo>
                <a:lnTo>
                  <a:pt x="86" y="803"/>
                </a:lnTo>
                <a:lnTo>
                  <a:pt x="86" y="803"/>
                </a:lnTo>
                <a:lnTo>
                  <a:pt x="86" y="801"/>
                </a:lnTo>
                <a:lnTo>
                  <a:pt x="84" y="801"/>
                </a:lnTo>
                <a:lnTo>
                  <a:pt x="82" y="801"/>
                </a:lnTo>
                <a:lnTo>
                  <a:pt x="82" y="803"/>
                </a:lnTo>
                <a:lnTo>
                  <a:pt x="80" y="803"/>
                </a:lnTo>
                <a:lnTo>
                  <a:pt x="82" y="803"/>
                </a:lnTo>
                <a:lnTo>
                  <a:pt x="84" y="803"/>
                </a:lnTo>
                <a:lnTo>
                  <a:pt x="82" y="805"/>
                </a:lnTo>
                <a:lnTo>
                  <a:pt x="80" y="805"/>
                </a:lnTo>
                <a:lnTo>
                  <a:pt x="78" y="807"/>
                </a:lnTo>
                <a:lnTo>
                  <a:pt x="73" y="807"/>
                </a:lnTo>
                <a:lnTo>
                  <a:pt x="71" y="807"/>
                </a:lnTo>
                <a:lnTo>
                  <a:pt x="69" y="807"/>
                </a:lnTo>
                <a:lnTo>
                  <a:pt x="69" y="809"/>
                </a:lnTo>
                <a:lnTo>
                  <a:pt x="69" y="809"/>
                </a:lnTo>
                <a:lnTo>
                  <a:pt x="78" y="807"/>
                </a:lnTo>
                <a:lnTo>
                  <a:pt x="82" y="807"/>
                </a:lnTo>
                <a:lnTo>
                  <a:pt x="86" y="807"/>
                </a:lnTo>
                <a:lnTo>
                  <a:pt x="84" y="805"/>
                </a:lnTo>
                <a:lnTo>
                  <a:pt x="84" y="805"/>
                </a:lnTo>
                <a:close/>
                <a:moveTo>
                  <a:pt x="101" y="807"/>
                </a:moveTo>
                <a:lnTo>
                  <a:pt x="96" y="807"/>
                </a:lnTo>
                <a:lnTo>
                  <a:pt x="94" y="807"/>
                </a:lnTo>
                <a:lnTo>
                  <a:pt x="92" y="805"/>
                </a:lnTo>
                <a:lnTo>
                  <a:pt x="90" y="807"/>
                </a:lnTo>
                <a:lnTo>
                  <a:pt x="90" y="807"/>
                </a:lnTo>
                <a:lnTo>
                  <a:pt x="88" y="807"/>
                </a:lnTo>
                <a:lnTo>
                  <a:pt x="88" y="807"/>
                </a:lnTo>
                <a:lnTo>
                  <a:pt x="88" y="807"/>
                </a:lnTo>
                <a:lnTo>
                  <a:pt x="88" y="807"/>
                </a:lnTo>
                <a:lnTo>
                  <a:pt x="88" y="807"/>
                </a:lnTo>
                <a:lnTo>
                  <a:pt x="90" y="807"/>
                </a:lnTo>
                <a:lnTo>
                  <a:pt x="92" y="807"/>
                </a:lnTo>
                <a:lnTo>
                  <a:pt x="94" y="807"/>
                </a:lnTo>
                <a:lnTo>
                  <a:pt x="96" y="807"/>
                </a:lnTo>
                <a:lnTo>
                  <a:pt x="98" y="807"/>
                </a:lnTo>
                <a:lnTo>
                  <a:pt x="98" y="807"/>
                </a:lnTo>
                <a:lnTo>
                  <a:pt x="101" y="807"/>
                </a:lnTo>
                <a:lnTo>
                  <a:pt x="101" y="807"/>
                </a:lnTo>
                <a:lnTo>
                  <a:pt x="101" y="807"/>
                </a:lnTo>
                <a:close/>
                <a:moveTo>
                  <a:pt x="86" y="1902"/>
                </a:moveTo>
                <a:lnTo>
                  <a:pt x="86" y="1902"/>
                </a:lnTo>
                <a:lnTo>
                  <a:pt x="86" y="1902"/>
                </a:lnTo>
                <a:lnTo>
                  <a:pt x="86" y="1902"/>
                </a:lnTo>
                <a:lnTo>
                  <a:pt x="88" y="1902"/>
                </a:lnTo>
                <a:lnTo>
                  <a:pt x="88" y="1902"/>
                </a:lnTo>
                <a:lnTo>
                  <a:pt x="88" y="1902"/>
                </a:lnTo>
                <a:lnTo>
                  <a:pt x="88" y="1902"/>
                </a:lnTo>
                <a:lnTo>
                  <a:pt x="88" y="1902"/>
                </a:lnTo>
                <a:lnTo>
                  <a:pt x="86" y="1902"/>
                </a:lnTo>
                <a:close/>
                <a:moveTo>
                  <a:pt x="111" y="803"/>
                </a:moveTo>
                <a:lnTo>
                  <a:pt x="111" y="801"/>
                </a:lnTo>
                <a:lnTo>
                  <a:pt x="109" y="801"/>
                </a:lnTo>
                <a:lnTo>
                  <a:pt x="109" y="803"/>
                </a:lnTo>
                <a:lnTo>
                  <a:pt x="107" y="803"/>
                </a:lnTo>
                <a:lnTo>
                  <a:pt x="107" y="803"/>
                </a:lnTo>
                <a:lnTo>
                  <a:pt x="109" y="803"/>
                </a:lnTo>
                <a:lnTo>
                  <a:pt x="109" y="803"/>
                </a:lnTo>
                <a:lnTo>
                  <a:pt x="111" y="803"/>
                </a:lnTo>
                <a:close/>
                <a:moveTo>
                  <a:pt x="111" y="640"/>
                </a:moveTo>
                <a:lnTo>
                  <a:pt x="113" y="640"/>
                </a:lnTo>
                <a:lnTo>
                  <a:pt x="111" y="640"/>
                </a:lnTo>
                <a:lnTo>
                  <a:pt x="111" y="637"/>
                </a:lnTo>
                <a:lnTo>
                  <a:pt x="109" y="637"/>
                </a:lnTo>
                <a:lnTo>
                  <a:pt x="105" y="637"/>
                </a:lnTo>
                <a:lnTo>
                  <a:pt x="103" y="635"/>
                </a:lnTo>
                <a:lnTo>
                  <a:pt x="103" y="633"/>
                </a:lnTo>
                <a:lnTo>
                  <a:pt x="101" y="635"/>
                </a:lnTo>
                <a:lnTo>
                  <a:pt x="101" y="635"/>
                </a:lnTo>
                <a:lnTo>
                  <a:pt x="103" y="637"/>
                </a:lnTo>
                <a:lnTo>
                  <a:pt x="107" y="640"/>
                </a:lnTo>
                <a:lnTo>
                  <a:pt x="111" y="640"/>
                </a:lnTo>
                <a:close/>
                <a:moveTo>
                  <a:pt x="80" y="1698"/>
                </a:moveTo>
                <a:lnTo>
                  <a:pt x="80" y="1698"/>
                </a:lnTo>
                <a:lnTo>
                  <a:pt x="80" y="1698"/>
                </a:lnTo>
                <a:lnTo>
                  <a:pt x="80" y="1698"/>
                </a:lnTo>
                <a:lnTo>
                  <a:pt x="80" y="1698"/>
                </a:lnTo>
                <a:lnTo>
                  <a:pt x="80" y="1698"/>
                </a:lnTo>
                <a:lnTo>
                  <a:pt x="80" y="1698"/>
                </a:lnTo>
                <a:lnTo>
                  <a:pt x="80" y="1698"/>
                </a:lnTo>
                <a:lnTo>
                  <a:pt x="80" y="1698"/>
                </a:lnTo>
                <a:lnTo>
                  <a:pt x="80" y="1698"/>
                </a:lnTo>
                <a:lnTo>
                  <a:pt x="80" y="1698"/>
                </a:lnTo>
                <a:lnTo>
                  <a:pt x="80" y="1698"/>
                </a:lnTo>
                <a:lnTo>
                  <a:pt x="80" y="1698"/>
                </a:lnTo>
                <a:lnTo>
                  <a:pt x="80" y="1698"/>
                </a:lnTo>
                <a:close/>
                <a:moveTo>
                  <a:pt x="71" y="1939"/>
                </a:moveTo>
                <a:lnTo>
                  <a:pt x="69" y="1939"/>
                </a:lnTo>
                <a:lnTo>
                  <a:pt x="69" y="1939"/>
                </a:lnTo>
                <a:lnTo>
                  <a:pt x="69" y="1939"/>
                </a:lnTo>
                <a:lnTo>
                  <a:pt x="69" y="1939"/>
                </a:lnTo>
                <a:lnTo>
                  <a:pt x="67" y="1939"/>
                </a:lnTo>
                <a:lnTo>
                  <a:pt x="67" y="1939"/>
                </a:lnTo>
                <a:lnTo>
                  <a:pt x="67" y="1937"/>
                </a:lnTo>
                <a:lnTo>
                  <a:pt x="67" y="1939"/>
                </a:lnTo>
                <a:lnTo>
                  <a:pt x="67" y="1939"/>
                </a:lnTo>
                <a:lnTo>
                  <a:pt x="69" y="1939"/>
                </a:lnTo>
                <a:lnTo>
                  <a:pt x="69" y="1941"/>
                </a:lnTo>
                <a:lnTo>
                  <a:pt x="71" y="1939"/>
                </a:lnTo>
                <a:lnTo>
                  <a:pt x="71" y="1939"/>
                </a:lnTo>
                <a:lnTo>
                  <a:pt x="71" y="1939"/>
                </a:lnTo>
                <a:lnTo>
                  <a:pt x="71" y="1939"/>
                </a:lnTo>
                <a:close/>
                <a:moveTo>
                  <a:pt x="57" y="807"/>
                </a:moveTo>
                <a:lnTo>
                  <a:pt x="57" y="807"/>
                </a:lnTo>
                <a:lnTo>
                  <a:pt x="57" y="807"/>
                </a:lnTo>
                <a:lnTo>
                  <a:pt x="54" y="807"/>
                </a:lnTo>
                <a:lnTo>
                  <a:pt x="54" y="807"/>
                </a:lnTo>
                <a:lnTo>
                  <a:pt x="57" y="809"/>
                </a:lnTo>
                <a:lnTo>
                  <a:pt x="57" y="809"/>
                </a:lnTo>
                <a:lnTo>
                  <a:pt x="59" y="809"/>
                </a:lnTo>
                <a:lnTo>
                  <a:pt x="59" y="809"/>
                </a:lnTo>
                <a:lnTo>
                  <a:pt x="59" y="807"/>
                </a:lnTo>
                <a:lnTo>
                  <a:pt x="57" y="807"/>
                </a:lnTo>
                <a:close/>
                <a:moveTo>
                  <a:pt x="1452" y="700"/>
                </a:moveTo>
                <a:lnTo>
                  <a:pt x="1452" y="698"/>
                </a:lnTo>
                <a:lnTo>
                  <a:pt x="1452" y="698"/>
                </a:lnTo>
                <a:lnTo>
                  <a:pt x="1452" y="698"/>
                </a:lnTo>
                <a:lnTo>
                  <a:pt x="1452" y="698"/>
                </a:lnTo>
                <a:lnTo>
                  <a:pt x="1452" y="698"/>
                </a:lnTo>
                <a:lnTo>
                  <a:pt x="1452" y="696"/>
                </a:lnTo>
                <a:lnTo>
                  <a:pt x="1452" y="698"/>
                </a:lnTo>
                <a:lnTo>
                  <a:pt x="1452" y="698"/>
                </a:lnTo>
                <a:lnTo>
                  <a:pt x="1452" y="698"/>
                </a:lnTo>
                <a:lnTo>
                  <a:pt x="1452" y="698"/>
                </a:lnTo>
                <a:lnTo>
                  <a:pt x="1452" y="700"/>
                </a:lnTo>
                <a:lnTo>
                  <a:pt x="1452" y="700"/>
                </a:lnTo>
                <a:lnTo>
                  <a:pt x="1452" y="700"/>
                </a:lnTo>
                <a:close/>
                <a:moveTo>
                  <a:pt x="147" y="1906"/>
                </a:moveTo>
                <a:lnTo>
                  <a:pt x="147" y="1908"/>
                </a:lnTo>
                <a:lnTo>
                  <a:pt x="147" y="1908"/>
                </a:lnTo>
                <a:lnTo>
                  <a:pt x="147" y="1910"/>
                </a:lnTo>
                <a:lnTo>
                  <a:pt x="149" y="1908"/>
                </a:lnTo>
                <a:lnTo>
                  <a:pt x="149" y="1908"/>
                </a:lnTo>
                <a:lnTo>
                  <a:pt x="147" y="1906"/>
                </a:lnTo>
                <a:lnTo>
                  <a:pt x="147" y="1906"/>
                </a:lnTo>
                <a:close/>
                <a:moveTo>
                  <a:pt x="73" y="1941"/>
                </a:moveTo>
                <a:lnTo>
                  <a:pt x="73" y="1944"/>
                </a:lnTo>
                <a:lnTo>
                  <a:pt x="73" y="1944"/>
                </a:lnTo>
                <a:lnTo>
                  <a:pt x="73" y="1941"/>
                </a:lnTo>
                <a:lnTo>
                  <a:pt x="73" y="1941"/>
                </a:lnTo>
                <a:lnTo>
                  <a:pt x="73" y="1941"/>
                </a:lnTo>
                <a:close/>
                <a:moveTo>
                  <a:pt x="134" y="1837"/>
                </a:moveTo>
                <a:lnTo>
                  <a:pt x="132" y="1839"/>
                </a:lnTo>
                <a:lnTo>
                  <a:pt x="134" y="1839"/>
                </a:lnTo>
                <a:lnTo>
                  <a:pt x="134" y="1839"/>
                </a:lnTo>
                <a:lnTo>
                  <a:pt x="136" y="1837"/>
                </a:lnTo>
                <a:lnTo>
                  <a:pt x="136" y="1837"/>
                </a:lnTo>
                <a:lnTo>
                  <a:pt x="134" y="1837"/>
                </a:lnTo>
                <a:lnTo>
                  <a:pt x="134" y="1837"/>
                </a:lnTo>
                <a:close/>
                <a:moveTo>
                  <a:pt x="130" y="1675"/>
                </a:moveTo>
                <a:lnTo>
                  <a:pt x="130" y="1675"/>
                </a:lnTo>
                <a:lnTo>
                  <a:pt x="130" y="1675"/>
                </a:lnTo>
                <a:lnTo>
                  <a:pt x="130" y="1675"/>
                </a:lnTo>
                <a:lnTo>
                  <a:pt x="130" y="1675"/>
                </a:lnTo>
                <a:lnTo>
                  <a:pt x="130" y="1675"/>
                </a:lnTo>
                <a:lnTo>
                  <a:pt x="130" y="1675"/>
                </a:lnTo>
                <a:close/>
                <a:moveTo>
                  <a:pt x="134" y="799"/>
                </a:moveTo>
                <a:lnTo>
                  <a:pt x="134" y="797"/>
                </a:lnTo>
                <a:lnTo>
                  <a:pt x="134" y="797"/>
                </a:lnTo>
                <a:lnTo>
                  <a:pt x="136" y="797"/>
                </a:lnTo>
                <a:lnTo>
                  <a:pt x="136" y="797"/>
                </a:lnTo>
                <a:lnTo>
                  <a:pt x="136" y="797"/>
                </a:lnTo>
                <a:lnTo>
                  <a:pt x="136" y="797"/>
                </a:lnTo>
                <a:lnTo>
                  <a:pt x="136" y="795"/>
                </a:lnTo>
                <a:lnTo>
                  <a:pt x="134" y="795"/>
                </a:lnTo>
                <a:lnTo>
                  <a:pt x="134" y="797"/>
                </a:lnTo>
                <a:lnTo>
                  <a:pt x="132" y="797"/>
                </a:lnTo>
                <a:lnTo>
                  <a:pt x="134" y="799"/>
                </a:lnTo>
                <a:lnTo>
                  <a:pt x="134" y="799"/>
                </a:lnTo>
                <a:close/>
                <a:moveTo>
                  <a:pt x="138" y="707"/>
                </a:moveTo>
                <a:lnTo>
                  <a:pt x="140" y="707"/>
                </a:lnTo>
                <a:lnTo>
                  <a:pt x="140" y="707"/>
                </a:lnTo>
                <a:lnTo>
                  <a:pt x="142" y="707"/>
                </a:lnTo>
                <a:lnTo>
                  <a:pt x="142" y="705"/>
                </a:lnTo>
                <a:lnTo>
                  <a:pt x="138" y="705"/>
                </a:lnTo>
                <a:lnTo>
                  <a:pt x="138" y="707"/>
                </a:lnTo>
                <a:close/>
                <a:moveTo>
                  <a:pt x="128" y="1765"/>
                </a:moveTo>
                <a:lnTo>
                  <a:pt x="128" y="1765"/>
                </a:lnTo>
                <a:lnTo>
                  <a:pt x="128" y="1765"/>
                </a:lnTo>
                <a:lnTo>
                  <a:pt x="128" y="1765"/>
                </a:lnTo>
                <a:lnTo>
                  <a:pt x="128" y="1765"/>
                </a:lnTo>
                <a:lnTo>
                  <a:pt x="128" y="1765"/>
                </a:lnTo>
                <a:lnTo>
                  <a:pt x="128" y="1765"/>
                </a:lnTo>
                <a:lnTo>
                  <a:pt x="128" y="1765"/>
                </a:lnTo>
                <a:lnTo>
                  <a:pt x="128" y="1765"/>
                </a:lnTo>
                <a:close/>
                <a:moveTo>
                  <a:pt x="122" y="1671"/>
                </a:moveTo>
                <a:lnTo>
                  <a:pt x="119" y="1671"/>
                </a:lnTo>
                <a:lnTo>
                  <a:pt x="119" y="1671"/>
                </a:lnTo>
                <a:lnTo>
                  <a:pt x="119" y="1671"/>
                </a:lnTo>
                <a:lnTo>
                  <a:pt x="122" y="1671"/>
                </a:lnTo>
                <a:lnTo>
                  <a:pt x="122" y="1673"/>
                </a:lnTo>
                <a:lnTo>
                  <a:pt x="122" y="1673"/>
                </a:lnTo>
                <a:lnTo>
                  <a:pt x="122" y="1671"/>
                </a:lnTo>
                <a:lnTo>
                  <a:pt x="122" y="1671"/>
                </a:lnTo>
                <a:lnTo>
                  <a:pt x="122" y="1671"/>
                </a:lnTo>
                <a:lnTo>
                  <a:pt x="119" y="1671"/>
                </a:lnTo>
                <a:lnTo>
                  <a:pt x="119" y="1671"/>
                </a:lnTo>
                <a:lnTo>
                  <a:pt x="119" y="1671"/>
                </a:lnTo>
                <a:lnTo>
                  <a:pt x="119" y="1671"/>
                </a:lnTo>
                <a:lnTo>
                  <a:pt x="119" y="1671"/>
                </a:lnTo>
                <a:lnTo>
                  <a:pt x="119" y="1671"/>
                </a:lnTo>
                <a:lnTo>
                  <a:pt x="119" y="1671"/>
                </a:lnTo>
                <a:lnTo>
                  <a:pt x="119" y="1671"/>
                </a:lnTo>
                <a:lnTo>
                  <a:pt x="122" y="1671"/>
                </a:lnTo>
                <a:lnTo>
                  <a:pt x="122" y="1671"/>
                </a:lnTo>
                <a:lnTo>
                  <a:pt x="122" y="1671"/>
                </a:lnTo>
                <a:lnTo>
                  <a:pt x="122" y="1671"/>
                </a:lnTo>
                <a:lnTo>
                  <a:pt x="122" y="1671"/>
                </a:lnTo>
                <a:lnTo>
                  <a:pt x="122" y="1671"/>
                </a:lnTo>
                <a:close/>
                <a:moveTo>
                  <a:pt x="111" y="1826"/>
                </a:moveTo>
                <a:lnTo>
                  <a:pt x="109" y="1826"/>
                </a:lnTo>
                <a:lnTo>
                  <a:pt x="107" y="1826"/>
                </a:lnTo>
                <a:lnTo>
                  <a:pt x="105" y="1826"/>
                </a:lnTo>
                <a:lnTo>
                  <a:pt x="105" y="1826"/>
                </a:lnTo>
                <a:lnTo>
                  <a:pt x="107" y="1828"/>
                </a:lnTo>
                <a:lnTo>
                  <a:pt x="109" y="1830"/>
                </a:lnTo>
                <a:lnTo>
                  <a:pt x="109" y="1830"/>
                </a:lnTo>
                <a:lnTo>
                  <a:pt x="111" y="1830"/>
                </a:lnTo>
                <a:lnTo>
                  <a:pt x="113" y="1830"/>
                </a:lnTo>
                <a:lnTo>
                  <a:pt x="113" y="1828"/>
                </a:lnTo>
                <a:lnTo>
                  <a:pt x="113" y="1826"/>
                </a:lnTo>
                <a:lnTo>
                  <a:pt x="111" y="1826"/>
                </a:lnTo>
                <a:close/>
                <a:moveTo>
                  <a:pt x="124" y="1832"/>
                </a:moveTo>
                <a:lnTo>
                  <a:pt x="122" y="1832"/>
                </a:lnTo>
                <a:lnTo>
                  <a:pt x="122" y="1832"/>
                </a:lnTo>
                <a:lnTo>
                  <a:pt x="117" y="1830"/>
                </a:lnTo>
                <a:lnTo>
                  <a:pt x="115" y="1830"/>
                </a:lnTo>
                <a:lnTo>
                  <a:pt x="115" y="1830"/>
                </a:lnTo>
                <a:lnTo>
                  <a:pt x="115" y="1832"/>
                </a:lnTo>
                <a:lnTo>
                  <a:pt x="117" y="1832"/>
                </a:lnTo>
                <a:lnTo>
                  <a:pt x="117" y="1832"/>
                </a:lnTo>
                <a:lnTo>
                  <a:pt x="119" y="1835"/>
                </a:lnTo>
                <a:lnTo>
                  <a:pt x="124" y="1835"/>
                </a:lnTo>
                <a:lnTo>
                  <a:pt x="124" y="1835"/>
                </a:lnTo>
                <a:lnTo>
                  <a:pt x="124" y="1832"/>
                </a:lnTo>
                <a:lnTo>
                  <a:pt x="124" y="1832"/>
                </a:lnTo>
                <a:close/>
                <a:moveTo>
                  <a:pt x="126" y="1694"/>
                </a:moveTo>
                <a:lnTo>
                  <a:pt x="126" y="1694"/>
                </a:lnTo>
                <a:lnTo>
                  <a:pt x="126" y="1696"/>
                </a:lnTo>
                <a:lnTo>
                  <a:pt x="126" y="1696"/>
                </a:lnTo>
                <a:lnTo>
                  <a:pt x="128" y="1696"/>
                </a:lnTo>
                <a:lnTo>
                  <a:pt x="128" y="1696"/>
                </a:lnTo>
                <a:lnTo>
                  <a:pt x="128" y="1694"/>
                </a:lnTo>
                <a:lnTo>
                  <a:pt x="128" y="1694"/>
                </a:lnTo>
                <a:lnTo>
                  <a:pt x="126" y="1694"/>
                </a:lnTo>
                <a:close/>
                <a:moveTo>
                  <a:pt x="251" y="761"/>
                </a:moveTo>
                <a:lnTo>
                  <a:pt x="249" y="761"/>
                </a:lnTo>
                <a:lnTo>
                  <a:pt x="249" y="761"/>
                </a:lnTo>
                <a:lnTo>
                  <a:pt x="249" y="761"/>
                </a:lnTo>
                <a:lnTo>
                  <a:pt x="251" y="763"/>
                </a:lnTo>
                <a:lnTo>
                  <a:pt x="254" y="761"/>
                </a:lnTo>
                <a:lnTo>
                  <a:pt x="251" y="761"/>
                </a:lnTo>
                <a:lnTo>
                  <a:pt x="251" y="761"/>
                </a:lnTo>
                <a:close/>
                <a:moveTo>
                  <a:pt x="499" y="1866"/>
                </a:moveTo>
                <a:lnTo>
                  <a:pt x="499" y="1866"/>
                </a:lnTo>
                <a:lnTo>
                  <a:pt x="499" y="1866"/>
                </a:lnTo>
                <a:lnTo>
                  <a:pt x="499" y="1864"/>
                </a:lnTo>
                <a:lnTo>
                  <a:pt x="499" y="1864"/>
                </a:lnTo>
                <a:lnTo>
                  <a:pt x="499" y="1866"/>
                </a:lnTo>
                <a:lnTo>
                  <a:pt x="499" y="1866"/>
                </a:lnTo>
                <a:lnTo>
                  <a:pt x="499" y="1866"/>
                </a:lnTo>
                <a:lnTo>
                  <a:pt x="499" y="1868"/>
                </a:lnTo>
                <a:lnTo>
                  <a:pt x="501" y="1868"/>
                </a:lnTo>
                <a:lnTo>
                  <a:pt x="501" y="1868"/>
                </a:lnTo>
                <a:lnTo>
                  <a:pt x="501" y="1868"/>
                </a:lnTo>
                <a:lnTo>
                  <a:pt x="499" y="1866"/>
                </a:lnTo>
                <a:close/>
                <a:moveTo>
                  <a:pt x="505" y="640"/>
                </a:moveTo>
                <a:lnTo>
                  <a:pt x="505" y="637"/>
                </a:lnTo>
                <a:lnTo>
                  <a:pt x="505" y="637"/>
                </a:lnTo>
                <a:lnTo>
                  <a:pt x="503" y="640"/>
                </a:lnTo>
                <a:lnTo>
                  <a:pt x="503" y="640"/>
                </a:lnTo>
                <a:lnTo>
                  <a:pt x="505" y="640"/>
                </a:lnTo>
                <a:lnTo>
                  <a:pt x="505" y="640"/>
                </a:lnTo>
                <a:close/>
                <a:moveTo>
                  <a:pt x="490" y="637"/>
                </a:moveTo>
                <a:lnTo>
                  <a:pt x="488" y="637"/>
                </a:lnTo>
                <a:lnTo>
                  <a:pt x="486" y="637"/>
                </a:lnTo>
                <a:lnTo>
                  <a:pt x="484" y="637"/>
                </a:lnTo>
                <a:lnTo>
                  <a:pt x="484" y="637"/>
                </a:lnTo>
                <a:lnTo>
                  <a:pt x="482" y="637"/>
                </a:lnTo>
                <a:lnTo>
                  <a:pt x="482" y="637"/>
                </a:lnTo>
                <a:lnTo>
                  <a:pt x="482" y="637"/>
                </a:lnTo>
                <a:lnTo>
                  <a:pt x="482" y="640"/>
                </a:lnTo>
                <a:lnTo>
                  <a:pt x="484" y="640"/>
                </a:lnTo>
                <a:lnTo>
                  <a:pt x="484" y="642"/>
                </a:lnTo>
                <a:lnTo>
                  <a:pt x="484" y="642"/>
                </a:lnTo>
                <a:lnTo>
                  <a:pt x="486" y="640"/>
                </a:lnTo>
                <a:lnTo>
                  <a:pt x="490" y="640"/>
                </a:lnTo>
                <a:lnTo>
                  <a:pt x="490" y="637"/>
                </a:lnTo>
                <a:lnTo>
                  <a:pt x="490" y="637"/>
                </a:lnTo>
                <a:lnTo>
                  <a:pt x="490" y="637"/>
                </a:lnTo>
                <a:lnTo>
                  <a:pt x="490" y="637"/>
                </a:lnTo>
                <a:close/>
                <a:moveTo>
                  <a:pt x="515" y="648"/>
                </a:moveTo>
                <a:lnTo>
                  <a:pt x="513" y="650"/>
                </a:lnTo>
                <a:lnTo>
                  <a:pt x="513" y="650"/>
                </a:lnTo>
                <a:lnTo>
                  <a:pt x="513" y="650"/>
                </a:lnTo>
                <a:lnTo>
                  <a:pt x="515" y="648"/>
                </a:lnTo>
                <a:lnTo>
                  <a:pt x="518" y="648"/>
                </a:lnTo>
                <a:lnTo>
                  <a:pt x="518" y="646"/>
                </a:lnTo>
                <a:lnTo>
                  <a:pt x="515" y="646"/>
                </a:lnTo>
                <a:lnTo>
                  <a:pt x="515" y="648"/>
                </a:lnTo>
                <a:close/>
                <a:moveTo>
                  <a:pt x="505" y="1860"/>
                </a:moveTo>
                <a:lnTo>
                  <a:pt x="505" y="1860"/>
                </a:lnTo>
                <a:lnTo>
                  <a:pt x="505" y="1860"/>
                </a:lnTo>
                <a:lnTo>
                  <a:pt x="507" y="1862"/>
                </a:lnTo>
                <a:lnTo>
                  <a:pt x="507" y="1860"/>
                </a:lnTo>
                <a:lnTo>
                  <a:pt x="505" y="1860"/>
                </a:lnTo>
                <a:lnTo>
                  <a:pt x="505" y="1860"/>
                </a:lnTo>
                <a:close/>
                <a:moveTo>
                  <a:pt x="526" y="1872"/>
                </a:moveTo>
                <a:lnTo>
                  <a:pt x="526" y="1872"/>
                </a:lnTo>
                <a:lnTo>
                  <a:pt x="528" y="1872"/>
                </a:lnTo>
                <a:lnTo>
                  <a:pt x="528" y="1872"/>
                </a:lnTo>
                <a:lnTo>
                  <a:pt x="528" y="1872"/>
                </a:lnTo>
                <a:lnTo>
                  <a:pt x="526" y="1872"/>
                </a:lnTo>
                <a:close/>
                <a:moveTo>
                  <a:pt x="461" y="644"/>
                </a:moveTo>
                <a:lnTo>
                  <a:pt x="459" y="646"/>
                </a:lnTo>
                <a:lnTo>
                  <a:pt x="463" y="646"/>
                </a:lnTo>
                <a:lnTo>
                  <a:pt x="463" y="646"/>
                </a:lnTo>
                <a:lnTo>
                  <a:pt x="465" y="646"/>
                </a:lnTo>
                <a:lnTo>
                  <a:pt x="463" y="644"/>
                </a:lnTo>
                <a:lnTo>
                  <a:pt x="461" y="644"/>
                </a:lnTo>
                <a:close/>
                <a:moveTo>
                  <a:pt x="461" y="629"/>
                </a:moveTo>
                <a:lnTo>
                  <a:pt x="463" y="629"/>
                </a:lnTo>
                <a:lnTo>
                  <a:pt x="465" y="629"/>
                </a:lnTo>
                <a:lnTo>
                  <a:pt x="465" y="627"/>
                </a:lnTo>
                <a:lnTo>
                  <a:pt x="465" y="627"/>
                </a:lnTo>
                <a:lnTo>
                  <a:pt x="463" y="627"/>
                </a:lnTo>
                <a:lnTo>
                  <a:pt x="463" y="627"/>
                </a:lnTo>
                <a:lnTo>
                  <a:pt x="463" y="627"/>
                </a:lnTo>
                <a:lnTo>
                  <a:pt x="461" y="629"/>
                </a:lnTo>
                <a:lnTo>
                  <a:pt x="461" y="629"/>
                </a:lnTo>
                <a:close/>
                <a:moveTo>
                  <a:pt x="444" y="1887"/>
                </a:moveTo>
                <a:lnTo>
                  <a:pt x="444" y="1887"/>
                </a:lnTo>
                <a:lnTo>
                  <a:pt x="444" y="1885"/>
                </a:lnTo>
                <a:lnTo>
                  <a:pt x="442" y="1885"/>
                </a:lnTo>
                <a:lnTo>
                  <a:pt x="440" y="1885"/>
                </a:lnTo>
                <a:lnTo>
                  <a:pt x="440" y="1885"/>
                </a:lnTo>
                <a:lnTo>
                  <a:pt x="440" y="1887"/>
                </a:lnTo>
                <a:lnTo>
                  <a:pt x="440" y="1889"/>
                </a:lnTo>
                <a:lnTo>
                  <a:pt x="442" y="1889"/>
                </a:lnTo>
                <a:lnTo>
                  <a:pt x="444" y="1889"/>
                </a:lnTo>
                <a:lnTo>
                  <a:pt x="444" y="1889"/>
                </a:lnTo>
                <a:lnTo>
                  <a:pt x="446" y="1889"/>
                </a:lnTo>
                <a:lnTo>
                  <a:pt x="446" y="1891"/>
                </a:lnTo>
                <a:lnTo>
                  <a:pt x="446" y="1889"/>
                </a:lnTo>
                <a:lnTo>
                  <a:pt x="446" y="1889"/>
                </a:lnTo>
                <a:lnTo>
                  <a:pt x="444" y="1887"/>
                </a:lnTo>
                <a:close/>
                <a:moveTo>
                  <a:pt x="469" y="637"/>
                </a:moveTo>
                <a:lnTo>
                  <a:pt x="467" y="635"/>
                </a:lnTo>
                <a:lnTo>
                  <a:pt x="467" y="635"/>
                </a:lnTo>
                <a:lnTo>
                  <a:pt x="467" y="637"/>
                </a:lnTo>
                <a:lnTo>
                  <a:pt x="467" y="637"/>
                </a:lnTo>
                <a:lnTo>
                  <a:pt x="467" y="637"/>
                </a:lnTo>
                <a:lnTo>
                  <a:pt x="467" y="637"/>
                </a:lnTo>
                <a:lnTo>
                  <a:pt x="467" y="637"/>
                </a:lnTo>
                <a:lnTo>
                  <a:pt x="465" y="640"/>
                </a:lnTo>
                <a:lnTo>
                  <a:pt x="465" y="640"/>
                </a:lnTo>
                <a:lnTo>
                  <a:pt x="465" y="640"/>
                </a:lnTo>
                <a:lnTo>
                  <a:pt x="465" y="640"/>
                </a:lnTo>
                <a:lnTo>
                  <a:pt x="465" y="642"/>
                </a:lnTo>
                <a:lnTo>
                  <a:pt x="467" y="642"/>
                </a:lnTo>
                <a:lnTo>
                  <a:pt x="465" y="642"/>
                </a:lnTo>
                <a:lnTo>
                  <a:pt x="467" y="644"/>
                </a:lnTo>
                <a:lnTo>
                  <a:pt x="467" y="644"/>
                </a:lnTo>
                <a:lnTo>
                  <a:pt x="467" y="644"/>
                </a:lnTo>
                <a:lnTo>
                  <a:pt x="467" y="642"/>
                </a:lnTo>
                <a:lnTo>
                  <a:pt x="467" y="642"/>
                </a:lnTo>
                <a:lnTo>
                  <a:pt x="469" y="640"/>
                </a:lnTo>
                <a:lnTo>
                  <a:pt x="467" y="637"/>
                </a:lnTo>
                <a:lnTo>
                  <a:pt x="469" y="637"/>
                </a:lnTo>
                <a:lnTo>
                  <a:pt x="469" y="637"/>
                </a:lnTo>
                <a:close/>
                <a:moveTo>
                  <a:pt x="476" y="640"/>
                </a:moveTo>
                <a:lnTo>
                  <a:pt x="476" y="640"/>
                </a:lnTo>
                <a:lnTo>
                  <a:pt x="476" y="640"/>
                </a:lnTo>
                <a:lnTo>
                  <a:pt x="474" y="644"/>
                </a:lnTo>
                <a:lnTo>
                  <a:pt x="471" y="644"/>
                </a:lnTo>
                <a:lnTo>
                  <a:pt x="469" y="646"/>
                </a:lnTo>
                <a:lnTo>
                  <a:pt x="467" y="648"/>
                </a:lnTo>
                <a:lnTo>
                  <a:pt x="467" y="648"/>
                </a:lnTo>
                <a:lnTo>
                  <a:pt x="467" y="648"/>
                </a:lnTo>
                <a:lnTo>
                  <a:pt x="465" y="650"/>
                </a:lnTo>
                <a:lnTo>
                  <a:pt x="465" y="652"/>
                </a:lnTo>
                <a:lnTo>
                  <a:pt x="467" y="650"/>
                </a:lnTo>
                <a:lnTo>
                  <a:pt x="469" y="650"/>
                </a:lnTo>
                <a:lnTo>
                  <a:pt x="469" y="650"/>
                </a:lnTo>
                <a:lnTo>
                  <a:pt x="469" y="650"/>
                </a:lnTo>
                <a:lnTo>
                  <a:pt x="469" y="650"/>
                </a:lnTo>
                <a:lnTo>
                  <a:pt x="471" y="650"/>
                </a:lnTo>
                <a:lnTo>
                  <a:pt x="471" y="648"/>
                </a:lnTo>
                <a:lnTo>
                  <a:pt x="471" y="648"/>
                </a:lnTo>
                <a:lnTo>
                  <a:pt x="471" y="648"/>
                </a:lnTo>
                <a:lnTo>
                  <a:pt x="474" y="648"/>
                </a:lnTo>
                <a:lnTo>
                  <a:pt x="474" y="646"/>
                </a:lnTo>
                <a:lnTo>
                  <a:pt x="474" y="646"/>
                </a:lnTo>
                <a:lnTo>
                  <a:pt x="478" y="642"/>
                </a:lnTo>
                <a:lnTo>
                  <a:pt x="478" y="640"/>
                </a:lnTo>
                <a:lnTo>
                  <a:pt x="478" y="640"/>
                </a:lnTo>
                <a:lnTo>
                  <a:pt x="476" y="640"/>
                </a:lnTo>
                <a:close/>
                <a:moveTo>
                  <a:pt x="585" y="1759"/>
                </a:moveTo>
                <a:lnTo>
                  <a:pt x="585" y="1759"/>
                </a:lnTo>
                <a:lnTo>
                  <a:pt x="585" y="1759"/>
                </a:lnTo>
                <a:lnTo>
                  <a:pt x="585" y="1759"/>
                </a:lnTo>
                <a:lnTo>
                  <a:pt x="587" y="1759"/>
                </a:lnTo>
                <a:lnTo>
                  <a:pt x="587" y="1759"/>
                </a:lnTo>
                <a:lnTo>
                  <a:pt x="587" y="1759"/>
                </a:lnTo>
                <a:lnTo>
                  <a:pt x="587" y="1759"/>
                </a:lnTo>
                <a:lnTo>
                  <a:pt x="585" y="1759"/>
                </a:lnTo>
                <a:close/>
                <a:moveTo>
                  <a:pt x="578" y="1759"/>
                </a:moveTo>
                <a:lnTo>
                  <a:pt x="578" y="1759"/>
                </a:lnTo>
                <a:lnTo>
                  <a:pt x="578" y="1757"/>
                </a:lnTo>
                <a:lnTo>
                  <a:pt x="576" y="1757"/>
                </a:lnTo>
                <a:lnTo>
                  <a:pt x="576" y="1757"/>
                </a:lnTo>
                <a:lnTo>
                  <a:pt x="576" y="1759"/>
                </a:lnTo>
                <a:lnTo>
                  <a:pt x="576" y="1759"/>
                </a:lnTo>
                <a:lnTo>
                  <a:pt x="576" y="1759"/>
                </a:lnTo>
                <a:lnTo>
                  <a:pt x="578" y="1759"/>
                </a:lnTo>
                <a:lnTo>
                  <a:pt x="578" y="1759"/>
                </a:lnTo>
                <a:close/>
                <a:moveTo>
                  <a:pt x="578" y="1765"/>
                </a:moveTo>
                <a:lnTo>
                  <a:pt x="578" y="1765"/>
                </a:lnTo>
                <a:lnTo>
                  <a:pt x="578" y="1767"/>
                </a:lnTo>
                <a:lnTo>
                  <a:pt x="578" y="1767"/>
                </a:lnTo>
                <a:lnTo>
                  <a:pt x="578" y="1765"/>
                </a:lnTo>
                <a:lnTo>
                  <a:pt x="578" y="1765"/>
                </a:lnTo>
                <a:lnTo>
                  <a:pt x="578" y="1765"/>
                </a:lnTo>
                <a:close/>
                <a:moveTo>
                  <a:pt x="593" y="1774"/>
                </a:moveTo>
                <a:lnTo>
                  <a:pt x="593" y="1774"/>
                </a:lnTo>
                <a:lnTo>
                  <a:pt x="593" y="1776"/>
                </a:lnTo>
                <a:lnTo>
                  <a:pt x="593" y="1774"/>
                </a:lnTo>
                <a:lnTo>
                  <a:pt x="593" y="1774"/>
                </a:lnTo>
                <a:lnTo>
                  <a:pt x="593" y="1774"/>
                </a:lnTo>
                <a:close/>
                <a:moveTo>
                  <a:pt x="530" y="1872"/>
                </a:moveTo>
                <a:lnTo>
                  <a:pt x="528" y="1872"/>
                </a:lnTo>
                <a:lnTo>
                  <a:pt x="528" y="1872"/>
                </a:lnTo>
                <a:lnTo>
                  <a:pt x="530" y="1872"/>
                </a:lnTo>
                <a:lnTo>
                  <a:pt x="530" y="1872"/>
                </a:lnTo>
                <a:lnTo>
                  <a:pt x="530" y="1872"/>
                </a:lnTo>
                <a:lnTo>
                  <a:pt x="530" y="1872"/>
                </a:lnTo>
                <a:close/>
                <a:moveTo>
                  <a:pt x="570" y="1887"/>
                </a:moveTo>
                <a:lnTo>
                  <a:pt x="568" y="1889"/>
                </a:lnTo>
                <a:lnTo>
                  <a:pt x="568" y="1889"/>
                </a:lnTo>
                <a:lnTo>
                  <a:pt x="568" y="1889"/>
                </a:lnTo>
                <a:lnTo>
                  <a:pt x="568" y="1889"/>
                </a:lnTo>
                <a:lnTo>
                  <a:pt x="568" y="1891"/>
                </a:lnTo>
                <a:lnTo>
                  <a:pt x="568" y="1891"/>
                </a:lnTo>
                <a:lnTo>
                  <a:pt x="568" y="1891"/>
                </a:lnTo>
                <a:lnTo>
                  <a:pt x="568" y="1891"/>
                </a:lnTo>
                <a:lnTo>
                  <a:pt x="568" y="1889"/>
                </a:lnTo>
                <a:lnTo>
                  <a:pt x="568" y="1889"/>
                </a:lnTo>
                <a:lnTo>
                  <a:pt x="568" y="1889"/>
                </a:lnTo>
                <a:lnTo>
                  <a:pt x="568" y="1889"/>
                </a:lnTo>
                <a:lnTo>
                  <a:pt x="570" y="1887"/>
                </a:lnTo>
                <a:lnTo>
                  <a:pt x="570" y="1887"/>
                </a:lnTo>
                <a:lnTo>
                  <a:pt x="570" y="1887"/>
                </a:lnTo>
                <a:lnTo>
                  <a:pt x="570" y="1887"/>
                </a:lnTo>
                <a:close/>
                <a:moveTo>
                  <a:pt x="323" y="1319"/>
                </a:moveTo>
                <a:lnTo>
                  <a:pt x="323" y="1319"/>
                </a:lnTo>
                <a:lnTo>
                  <a:pt x="323" y="1319"/>
                </a:lnTo>
                <a:lnTo>
                  <a:pt x="321" y="1319"/>
                </a:lnTo>
                <a:lnTo>
                  <a:pt x="321" y="1319"/>
                </a:lnTo>
                <a:lnTo>
                  <a:pt x="321" y="1317"/>
                </a:lnTo>
                <a:lnTo>
                  <a:pt x="321" y="1317"/>
                </a:lnTo>
                <a:lnTo>
                  <a:pt x="318" y="1315"/>
                </a:lnTo>
                <a:lnTo>
                  <a:pt x="318" y="1315"/>
                </a:lnTo>
                <a:lnTo>
                  <a:pt x="316" y="1317"/>
                </a:lnTo>
                <a:lnTo>
                  <a:pt x="314" y="1317"/>
                </a:lnTo>
                <a:lnTo>
                  <a:pt x="314" y="1317"/>
                </a:lnTo>
                <a:lnTo>
                  <a:pt x="314" y="1319"/>
                </a:lnTo>
                <a:lnTo>
                  <a:pt x="316" y="1319"/>
                </a:lnTo>
                <a:lnTo>
                  <a:pt x="316" y="1321"/>
                </a:lnTo>
                <a:lnTo>
                  <a:pt x="318" y="1321"/>
                </a:lnTo>
                <a:lnTo>
                  <a:pt x="318" y="1321"/>
                </a:lnTo>
                <a:lnTo>
                  <a:pt x="318" y="1319"/>
                </a:lnTo>
                <a:lnTo>
                  <a:pt x="318" y="1319"/>
                </a:lnTo>
                <a:lnTo>
                  <a:pt x="318" y="1319"/>
                </a:lnTo>
                <a:lnTo>
                  <a:pt x="318" y="1321"/>
                </a:lnTo>
                <a:lnTo>
                  <a:pt x="321" y="1321"/>
                </a:lnTo>
                <a:lnTo>
                  <a:pt x="321" y="1321"/>
                </a:lnTo>
                <a:lnTo>
                  <a:pt x="323" y="1321"/>
                </a:lnTo>
                <a:lnTo>
                  <a:pt x="323" y="1321"/>
                </a:lnTo>
                <a:lnTo>
                  <a:pt x="325" y="1321"/>
                </a:lnTo>
                <a:lnTo>
                  <a:pt x="325" y="1321"/>
                </a:lnTo>
                <a:lnTo>
                  <a:pt x="323" y="1319"/>
                </a:lnTo>
                <a:close/>
                <a:moveTo>
                  <a:pt x="566" y="1893"/>
                </a:moveTo>
                <a:lnTo>
                  <a:pt x="566" y="1893"/>
                </a:lnTo>
                <a:lnTo>
                  <a:pt x="566" y="1893"/>
                </a:lnTo>
                <a:lnTo>
                  <a:pt x="566" y="1893"/>
                </a:lnTo>
                <a:lnTo>
                  <a:pt x="566" y="1895"/>
                </a:lnTo>
                <a:lnTo>
                  <a:pt x="568" y="1895"/>
                </a:lnTo>
                <a:lnTo>
                  <a:pt x="568" y="1895"/>
                </a:lnTo>
                <a:lnTo>
                  <a:pt x="568" y="1895"/>
                </a:lnTo>
                <a:lnTo>
                  <a:pt x="566" y="1893"/>
                </a:lnTo>
                <a:close/>
                <a:moveTo>
                  <a:pt x="568" y="1897"/>
                </a:moveTo>
                <a:lnTo>
                  <a:pt x="568" y="1897"/>
                </a:lnTo>
                <a:lnTo>
                  <a:pt x="570" y="1897"/>
                </a:lnTo>
                <a:lnTo>
                  <a:pt x="570" y="1897"/>
                </a:lnTo>
                <a:lnTo>
                  <a:pt x="570" y="1897"/>
                </a:lnTo>
                <a:lnTo>
                  <a:pt x="568" y="1897"/>
                </a:lnTo>
                <a:close/>
                <a:moveTo>
                  <a:pt x="543" y="1864"/>
                </a:moveTo>
                <a:lnTo>
                  <a:pt x="543" y="1864"/>
                </a:lnTo>
                <a:lnTo>
                  <a:pt x="543" y="1864"/>
                </a:lnTo>
                <a:lnTo>
                  <a:pt x="543" y="1864"/>
                </a:lnTo>
                <a:lnTo>
                  <a:pt x="543" y="1864"/>
                </a:lnTo>
                <a:close/>
                <a:moveTo>
                  <a:pt x="362" y="1346"/>
                </a:moveTo>
                <a:lnTo>
                  <a:pt x="362" y="1344"/>
                </a:lnTo>
                <a:lnTo>
                  <a:pt x="360" y="1344"/>
                </a:lnTo>
                <a:lnTo>
                  <a:pt x="360" y="1342"/>
                </a:lnTo>
                <a:lnTo>
                  <a:pt x="358" y="1340"/>
                </a:lnTo>
                <a:lnTo>
                  <a:pt x="354" y="1338"/>
                </a:lnTo>
                <a:lnTo>
                  <a:pt x="350" y="1336"/>
                </a:lnTo>
                <a:lnTo>
                  <a:pt x="350" y="1336"/>
                </a:lnTo>
                <a:lnTo>
                  <a:pt x="350" y="1338"/>
                </a:lnTo>
                <a:lnTo>
                  <a:pt x="350" y="1340"/>
                </a:lnTo>
                <a:lnTo>
                  <a:pt x="350" y="1342"/>
                </a:lnTo>
                <a:lnTo>
                  <a:pt x="348" y="1342"/>
                </a:lnTo>
                <a:lnTo>
                  <a:pt x="348" y="1344"/>
                </a:lnTo>
                <a:lnTo>
                  <a:pt x="348" y="1346"/>
                </a:lnTo>
                <a:lnTo>
                  <a:pt x="350" y="1350"/>
                </a:lnTo>
                <a:lnTo>
                  <a:pt x="350" y="1352"/>
                </a:lnTo>
                <a:lnTo>
                  <a:pt x="350" y="1354"/>
                </a:lnTo>
                <a:lnTo>
                  <a:pt x="352" y="1357"/>
                </a:lnTo>
                <a:lnTo>
                  <a:pt x="354" y="1357"/>
                </a:lnTo>
                <a:lnTo>
                  <a:pt x="354" y="1354"/>
                </a:lnTo>
                <a:lnTo>
                  <a:pt x="354" y="1354"/>
                </a:lnTo>
                <a:lnTo>
                  <a:pt x="358" y="1350"/>
                </a:lnTo>
                <a:lnTo>
                  <a:pt x="360" y="1350"/>
                </a:lnTo>
                <a:lnTo>
                  <a:pt x="365" y="1348"/>
                </a:lnTo>
                <a:lnTo>
                  <a:pt x="365" y="1348"/>
                </a:lnTo>
                <a:lnTo>
                  <a:pt x="365" y="1346"/>
                </a:lnTo>
                <a:lnTo>
                  <a:pt x="362" y="1346"/>
                </a:lnTo>
                <a:close/>
                <a:moveTo>
                  <a:pt x="362" y="1690"/>
                </a:moveTo>
                <a:lnTo>
                  <a:pt x="362" y="1690"/>
                </a:lnTo>
                <a:lnTo>
                  <a:pt x="362" y="1690"/>
                </a:lnTo>
                <a:lnTo>
                  <a:pt x="362" y="1690"/>
                </a:lnTo>
                <a:lnTo>
                  <a:pt x="362" y="1690"/>
                </a:lnTo>
                <a:lnTo>
                  <a:pt x="362" y="1690"/>
                </a:lnTo>
                <a:lnTo>
                  <a:pt x="362" y="1690"/>
                </a:lnTo>
                <a:lnTo>
                  <a:pt x="362" y="1690"/>
                </a:lnTo>
                <a:lnTo>
                  <a:pt x="362" y="1690"/>
                </a:lnTo>
                <a:lnTo>
                  <a:pt x="362" y="1690"/>
                </a:lnTo>
                <a:lnTo>
                  <a:pt x="362" y="1690"/>
                </a:lnTo>
                <a:close/>
                <a:moveTo>
                  <a:pt x="354" y="734"/>
                </a:moveTo>
                <a:lnTo>
                  <a:pt x="354" y="734"/>
                </a:lnTo>
                <a:lnTo>
                  <a:pt x="354" y="732"/>
                </a:lnTo>
                <a:lnTo>
                  <a:pt x="354" y="732"/>
                </a:lnTo>
                <a:lnTo>
                  <a:pt x="354" y="732"/>
                </a:lnTo>
                <a:lnTo>
                  <a:pt x="354" y="732"/>
                </a:lnTo>
                <a:lnTo>
                  <a:pt x="352" y="734"/>
                </a:lnTo>
                <a:lnTo>
                  <a:pt x="352" y="734"/>
                </a:lnTo>
                <a:lnTo>
                  <a:pt x="352" y="734"/>
                </a:lnTo>
                <a:lnTo>
                  <a:pt x="354" y="734"/>
                </a:lnTo>
                <a:close/>
                <a:moveTo>
                  <a:pt x="369" y="717"/>
                </a:moveTo>
                <a:lnTo>
                  <a:pt x="367" y="719"/>
                </a:lnTo>
                <a:lnTo>
                  <a:pt x="367" y="719"/>
                </a:lnTo>
                <a:lnTo>
                  <a:pt x="367" y="721"/>
                </a:lnTo>
                <a:lnTo>
                  <a:pt x="365" y="721"/>
                </a:lnTo>
                <a:lnTo>
                  <a:pt x="365" y="721"/>
                </a:lnTo>
                <a:lnTo>
                  <a:pt x="367" y="721"/>
                </a:lnTo>
                <a:lnTo>
                  <a:pt x="367" y="721"/>
                </a:lnTo>
                <a:lnTo>
                  <a:pt x="369" y="719"/>
                </a:lnTo>
                <a:lnTo>
                  <a:pt x="371" y="719"/>
                </a:lnTo>
                <a:lnTo>
                  <a:pt x="371" y="717"/>
                </a:lnTo>
                <a:lnTo>
                  <a:pt x="369" y="717"/>
                </a:lnTo>
                <a:close/>
                <a:moveTo>
                  <a:pt x="436" y="1885"/>
                </a:moveTo>
                <a:lnTo>
                  <a:pt x="436" y="1885"/>
                </a:lnTo>
                <a:lnTo>
                  <a:pt x="436" y="1885"/>
                </a:lnTo>
                <a:lnTo>
                  <a:pt x="436" y="1885"/>
                </a:lnTo>
                <a:lnTo>
                  <a:pt x="436" y="1885"/>
                </a:lnTo>
                <a:lnTo>
                  <a:pt x="438" y="1885"/>
                </a:lnTo>
                <a:lnTo>
                  <a:pt x="438" y="1885"/>
                </a:lnTo>
                <a:lnTo>
                  <a:pt x="438" y="1885"/>
                </a:lnTo>
                <a:lnTo>
                  <a:pt x="436" y="1885"/>
                </a:lnTo>
                <a:close/>
                <a:moveTo>
                  <a:pt x="348" y="1329"/>
                </a:moveTo>
                <a:lnTo>
                  <a:pt x="348" y="1329"/>
                </a:lnTo>
                <a:lnTo>
                  <a:pt x="346" y="1327"/>
                </a:lnTo>
                <a:lnTo>
                  <a:pt x="346" y="1327"/>
                </a:lnTo>
                <a:lnTo>
                  <a:pt x="344" y="1325"/>
                </a:lnTo>
                <a:lnTo>
                  <a:pt x="342" y="1325"/>
                </a:lnTo>
                <a:lnTo>
                  <a:pt x="342" y="1327"/>
                </a:lnTo>
                <a:lnTo>
                  <a:pt x="342" y="1327"/>
                </a:lnTo>
                <a:lnTo>
                  <a:pt x="339" y="1325"/>
                </a:lnTo>
                <a:lnTo>
                  <a:pt x="339" y="1325"/>
                </a:lnTo>
                <a:lnTo>
                  <a:pt x="337" y="1325"/>
                </a:lnTo>
                <a:lnTo>
                  <a:pt x="337" y="1325"/>
                </a:lnTo>
                <a:lnTo>
                  <a:pt x="337" y="1327"/>
                </a:lnTo>
                <a:lnTo>
                  <a:pt x="339" y="1327"/>
                </a:lnTo>
                <a:lnTo>
                  <a:pt x="339" y="1329"/>
                </a:lnTo>
                <a:lnTo>
                  <a:pt x="342" y="1327"/>
                </a:lnTo>
                <a:lnTo>
                  <a:pt x="342" y="1329"/>
                </a:lnTo>
                <a:lnTo>
                  <a:pt x="342" y="1331"/>
                </a:lnTo>
                <a:lnTo>
                  <a:pt x="342" y="1331"/>
                </a:lnTo>
                <a:lnTo>
                  <a:pt x="344" y="1331"/>
                </a:lnTo>
                <a:lnTo>
                  <a:pt x="344" y="1331"/>
                </a:lnTo>
                <a:lnTo>
                  <a:pt x="346" y="1331"/>
                </a:lnTo>
                <a:lnTo>
                  <a:pt x="348" y="1329"/>
                </a:lnTo>
                <a:lnTo>
                  <a:pt x="348" y="1329"/>
                </a:lnTo>
                <a:close/>
                <a:moveTo>
                  <a:pt x="335" y="1327"/>
                </a:moveTo>
                <a:lnTo>
                  <a:pt x="333" y="1327"/>
                </a:lnTo>
                <a:lnTo>
                  <a:pt x="333" y="1327"/>
                </a:lnTo>
                <a:lnTo>
                  <a:pt x="333" y="1327"/>
                </a:lnTo>
                <a:lnTo>
                  <a:pt x="333" y="1329"/>
                </a:lnTo>
                <a:lnTo>
                  <a:pt x="335" y="1329"/>
                </a:lnTo>
                <a:lnTo>
                  <a:pt x="335" y="1329"/>
                </a:lnTo>
                <a:lnTo>
                  <a:pt x="335" y="1327"/>
                </a:lnTo>
                <a:lnTo>
                  <a:pt x="335" y="1327"/>
                </a:lnTo>
                <a:lnTo>
                  <a:pt x="335" y="1327"/>
                </a:lnTo>
                <a:close/>
                <a:moveTo>
                  <a:pt x="329" y="1602"/>
                </a:moveTo>
                <a:lnTo>
                  <a:pt x="327" y="1602"/>
                </a:lnTo>
                <a:lnTo>
                  <a:pt x="327" y="1602"/>
                </a:lnTo>
                <a:lnTo>
                  <a:pt x="329" y="1604"/>
                </a:lnTo>
                <a:lnTo>
                  <a:pt x="327" y="1604"/>
                </a:lnTo>
                <a:lnTo>
                  <a:pt x="327" y="1604"/>
                </a:lnTo>
                <a:lnTo>
                  <a:pt x="327" y="1604"/>
                </a:lnTo>
                <a:lnTo>
                  <a:pt x="325" y="1604"/>
                </a:lnTo>
                <a:lnTo>
                  <a:pt x="325" y="1604"/>
                </a:lnTo>
                <a:lnTo>
                  <a:pt x="327" y="1606"/>
                </a:lnTo>
                <a:lnTo>
                  <a:pt x="329" y="1606"/>
                </a:lnTo>
                <a:lnTo>
                  <a:pt x="331" y="1606"/>
                </a:lnTo>
                <a:lnTo>
                  <a:pt x="329" y="1604"/>
                </a:lnTo>
                <a:lnTo>
                  <a:pt x="329" y="1602"/>
                </a:lnTo>
                <a:close/>
                <a:moveTo>
                  <a:pt x="373" y="717"/>
                </a:moveTo>
                <a:lnTo>
                  <a:pt x="373" y="719"/>
                </a:lnTo>
                <a:lnTo>
                  <a:pt x="371" y="719"/>
                </a:lnTo>
                <a:lnTo>
                  <a:pt x="373" y="719"/>
                </a:lnTo>
                <a:lnTo>
                  <a:pt x="373" y="719"/>
                </a:lnTo>
                <a:lnTo>
                  <a:pt x="375" y="719"/>
                </a:lnTo>
                <a:lnTo>
                  <a:pt x="375" y="719"/>
                </a:lnTo>
                <a:lnTo>
                  <a:pt x="375" y="719"/>
                </a:lnTo>
                <a:lnTo>
                  <a:pt x="375" y="719"/>
                </a:lnTo>
                <a:lnTo>
                  <a:pt x="375" y="717"/>
                </a:lnTo>
                <a:lnTo>
                  <a:pt x="373" y="717"/>
                </a:lnTo>
                <a:close/>
                <a:moveTo>
                  <a:pt x="335" y="1323"/>
                </a:moveTo>
                <a:lnTo>
                  <a:pt x="333" y="1323"/>
                </a:lnTo>
                <a:lnTo>
                  <a:pt x="333" y="1323"/>
                </a:lnTo>
                <a:lnTo>
                  <a:pt x="331" y="1323"/>
                </a:lnTo>
                <a:lnTo>
                  <a:pt x="329" y="1321"/>
                </a:lnTo>
                <a:lnTo>
                  <a:pt x="329" y="1323"/>
                </a:lnTo>
                <a:lnTo>
                  <a:pt x="329" y="1323"/>
                </a:lnTo>
                <a:lnTo>
                  <a:pt x="329" y="1323"/>
                </a:lnTo>
                <a:lnTo>
                  <a:pt x="333" y="1323"/>
                </a:lnTo>
                <a:lnTo>
                  <a:pt x="335" y="1325"/>
                </a:lnTo>
                <a:lnTo>
                  <a:pt x="337" y="1323"/>
                </a:lnTo>
                <a:lnTo>
                  <a:pt x="337" y="1323"/>
                </a:lnTo>
                <a:lnTo>
                  <a:pt x="337" y="1323"/>
                </a:lnTo>
                <a:lnTo>
                  <a:pt x="335" y="1323"/>
                </a:lnTo>
                <a:close/>
                <a:moveTo>
                  <a:pt x="350" y="1711"/>
                </a:moveTo>
                <a:lnTo>
                  <a:pt x="348" y="1711"/>
                </a:lnTo>
                <a:lnTo>
                  <a:pt x="348" y="1711"/>
                </a:lnTo>
                <a:lnTo>
                  <a:pt x="348" y="1711"/>
                </a:lnTo>
                <a:lnTo>
                  <a:pt x="350" y="1713"/>
                </a:lnTo>
                <a:lnTo>
                  <a:pt x="350" y="1713"/>
                </a:lnTo>
                <a:lnTo>
                  <a:pt x="350" y="1713"/>
                </a:lnTo>
                <a:lnTo>
                  <a:pt x="350" y="1711"/>
                </a:lnTo>
                <a:lnTo>
                  <a:pt x="350" y="1711"/>
                </a:lnTo>
                <a:lnTo>
                  <a:pt x="350" y="1711"/>
                </a:lnTo>
                <a:close/>
                <a:moveTo>
                  <a:pt x="407" y="640"/>
                </a:moveTo>
                <a:lnTo>
                  <a:pt x="407" y="637"/>
                </a:lnTo>
                <a:lnTo>
                  <a:pt x="407" y="635"/>
                </a:lnTo>
                <a:lnTo>
                  <a:pt x="407" y="635"/>
                </a:lnTo>
                <a:lnTo>
                  <a:pt x="407" y="637"/>
                </a:lnTo>
                <a:lnTo>
                  <a:pt x="404" y="640"/>
                </a:lnTo>
                <a:lnTo>
                  <a:pt x="404" y="640"/>
                </a:lnTo>
                <a:lnTo>
                  <a:pt x="407" y="640"/>
                </a:lnTo>
                <a:close/>
                <a:moveTo>
                  <a:pt x="409" y="1795"/>
                </a:moveTo>
                <a:lnTo>
                  <a:pt x="409" y="1795"/>
                </a:lnTo>
                <a:lnTo>
                  <a:pt x="409" y="1795"/>
                </a:lnTo>
                <a:lnTo>
                  <a:pt x="409" y="1797"/>
                </a:lnTo>
                <a:lnTo>
                  <a:pt x="409" y="1797"/>
                </a:lnTo>
                <a:lnTo>
                  <a:pt x="409" y="1797"/>
                </a:lnTo>
                <a:lnTo>
                  <a:pt x="409" y="1797"/>
                </a:lnTo>
                <a:lnTo>
                  <a:pt x="409" y="1795"/>
                </a:lnTo>
                <a:lnTo>
                  <a:pt x="409" y="1795"/>
                </a:lnTo>
                <a:close/>
                <a:moveTo>
                  <a:pt x="413" y="1872"/>
                </a:moveTo>
                <a:lnTo>
                  <a:pt x="413" y="1872"/>
                </a:lnTo>
                <a:lnTo>
                  <a:pt x="413" y="1872"/>
                </a:lnTo>
                <a:lnTo>
                  <a:pt x="413" y="1870"/>
                </a:lnTo>
                <a:lnTo>
                  <a:pt x="413" y="1872"/>
                </a:lnTo>
                <a:lnTo>
                  <a:pt x="413" y="1872"/>
                </a:lnTo>
                <a:lnTo>
                  <a:pt x="413" y="1872"/>
                </a:lnTo>
                <a:lnTo>
                  <a:pt x="413" y="1872"/>
                </a:lnTo>
                <a:close/>
                <a:moveTo>
                  <a:pt x="413" y="1874"/>
                </a:moveTo>
                <a:lnTo>
                  <a:pt x="413" y="1874"/>
                </a:lnTo>
                <a:lnTo>
                  <a:pt x="413" y="1877"/>
                </a:lnTo>
                <a:lnTo>
                  <a:pt x="413" y="1877"/>
                </a:lnTo>
                <a:lnTo>
                  <a:pt x="415" y="1877"/>
                </a:lnTo>
                <a:lnTo>
                  <a:pt x="415" y="1877"/>
                </a:lnTo>
                <a:lnTo>
                  <a:pt x="415" y="1874"/>
                </a:lnTo>
                <a:lnTo>
                  <a:pt x="413" y="1874"/>
                </a:lnTo>
                <a:close/>
                <a:moveTo>
                  <a:pt x="386" y="692"/>
                </a:moveTo>
                <a:lnTo>
                  <a:pt x="388" y="692"/>
                </a:lnTo>
                <a:lnTo>
                  <a:pt x="388" y="692"/>
                </a:lnTo>
                <a:lnTo>
                  <a:pt x="388" y="692"/>
                </a:lnTo>
                <a:lnTo>
                  <a:pt x="388" y="692"/>
                </a:lnTo>
                <a:lnTo>
                  <a:pt x="386" y="690"/>
                </a:lnTo>
                <a:lnTo>
                  <a:pt x="383" y="690"/>
                </a:lnTo>
                <a:lnTo>
                  <a:pt x="383" y="690"/>
                </a:lnTo>
                <a:lnTo>
                  <a:pt x="383" y="690"/>
                </a:lnTo>
                <a:lnTo>
                  <a:pt x="383" y="692"/>
                </a:lnTo>
                <a:lnTo>
                  <a:pt x="386" y="692"/>
                </a:lnTo>
                <a:close/>
                <a:moveTo>
                  <a:pt x="392" y="707"/>
                </a:moveTo>
                <a:lnTo>
                  <a:pt x="388" y="707"/>
                </a:lnTo>
                <a:lnTo>
                  <a:pt x="386" y="707"/>
                </a:lnTo>
                <a:lnTo>
                  <a:pt x="386" y="709"/>
                </a:lnTo>
                <a:lnTo>
                  <a:pt x="388" y="709"/>
                </a:lnTo>
                <a:lnTo>
                  <a:pt x="388" y="709"/>
                </a:lnTo>
                <a:lnTo>
                  <a:pt x="390" y="709"/>
                </a:lnTo>
                <a:lnTo>
                  <a:pt x="390" y="709"/>
                </a:lnTo>
                <a:lnTo>
                  <a:pt x="392" y="707"/>
                </a:lnTo>
                <a:lnTo>
                  <a:pt x="392" y="707"/>
                </a:lnTo>
                <a:lnTo>
                  <a:pt x="392" y="707"/>
                </a:lnTo>
                <a:lnTo>
                  <a:pt x="392" y="707"/>
                </a:lnTo>
                <a:lnTo>
                  <a:pt x="392" y="707"/>
                </a:lnTo>
                <a:close/>
                <a:moveTo>
                  <a:pt x="400" y="696"/>
                </a:moveTo>
                <a:lnTo>
                  <a:pt x="398" y="696"/>
                </a:lnTo>
                <a:lnTo>
                  <a:pt x="398" y="694"/>
                </a:lnTo>
                <a:lnTo>
                  <a:pt x="400" y="694"/>
                </a:lnTo>
                <a:lnTo>
                  <a:pt x="400" y="694"/>
                </a:lnTo>
                <a:lnTo>
                  <a:pt x="400" y="692"/>
                </a:lnTo>
                <a:lnTo>
                  <a:pt x="398" y="692"/>
                </a:lnTo>
                <a:lnTo>
                  <a:pt x="396" y="692"/>
                </a:lnTo>
                <a:lnTo>
                  <a:pt x="396" y="692"/>
                </a:lnTo>
                <a:lnTo>
                  <a:pt x="394" y="694"/>
                </a:lnTo>
                <a:lnTo>
                  <a:pt x="392" y="694"/>
                </a:lnTo>
                <a:lnTo>
                  <a:pt x="392" y="692"/>
                </a:lnTo>
                <a:lnTo>
                  <a:pt x="394" y="692"/>
                </a:lnTo>
                <a:lnTo>
                  <a:pt x="392" y="690"/>
                </a:lnTo>
                <a:lnTo>
                  <a:pt x="390" y="690"/>
                </a:lnTo>
                <a:lnTo>
                  <a:pt x="388" y="690"/>
                </a:lnTo>
                <a:lnTo>
                  <a:pt x="390" y="690"/>
                </a:lnTo>
                <a:lnTo>
                  <a:pt x="388" y="692"/>
                </a:lnTo>
                <a:lnTo>
                  <a:pt x="388" y="692"/>
                </a:lnTo>
                <a:lnTo>
                  <a:pt x="388" y="692"/>
                </a:lnTo>
                <a:lnTo>
                  <a:pt x="388" y="694"/>
                </a:lnTo>
                <a:lnTo>
                  <a:pt x="388" y="694"/>
                </a:lnTo>
                <a:lnTo>
                  <a:pt x="386" y="694"/>
                </a:lnTo>
                <a:lnTo>
                  <a:pt x="386" y="694"/>
                </a:lnTo>
                <a:lnTo>
                  <a:pt x="386" y="694"/>
                </a:lnTo>
                <a:lnTo>
                  <a:pt x="386" y="694"/>
                </a:lnTo>
                <a:lnTo>
                  <a:pt x="383" y="694"/>
                </a:lnTo>
                <a:lnTo>
                  <a:pt x="383" y="694"/>
                </a:lnTo>
                <a:lnTo>
                  <a:pt x="383" y="694"/>
                </a:lnTo>
                <a:lnTo>
                  <a:pt x="381" y="692"/>
                </a:lnTo>
                <a:lnTo>
                  <a:pt x="381" y="692"/>
                </a:lnTo>
                <a:lnTo>
                  <a:pt x="379" y="692"/>
                </a:lnTo>
                <a:lnTo>
                  <a:pt x="379" y="692"/>
                </a:lnTo>
                <a:lnTo>
                  <a:pt x="379" y="692"/>
                </a:lnTo>
                <a:lnTo>
                  <a:pt x="377" y="692"/>
                </a:lnTo>
                <a:lnTo>
                  <a:pt x="377" y="694"/>
                </a:lnTo>
                <a:lnTo>
                  <a:pt x="379" y="694"/>
                </a:lnTo>
                <a:lnTo>
                  <a:pt x="379" y="694"/>
                </a:lnTo>
                <a:lnTo>
                  <a:pt x="381" y="696"/>
                </a:lnTo>
                <a:lnTo>
                  <a:pt x="381" y="696"/>
                </a:lnTo>
                <a:lnTo>
                  <a:pt x="379" y="696"/>
                </a:lnTo>
                <a:lnTo>
                  <a:pt x="379" y="696"/>
                </a:lnTo>
                <a:lnTo>
                  <a:pt x="379" y="698"/>
                </a:lnTo>
                <a:lnTo>
                  <a:pt x="379" y="700"/>
                </a:lnTo>
                <a:lnTo>
                  <a:pt x="379" y="702"/>
                </a:lnTo>
                <a:lnTo>
                  <a:pt x="381" y="702"/>
                </a:lnTo>
                <a:lnTo>
                  <a:pt x="379" y="702"/>
                </a:lnTo>
                <a:lnTo>
                  <a:pt x="379" y="702"/>
                </a:lnTo>
                <a:lnTo>
                  <a:pt x="379" y="700"/>
                </a:lnTo>
                <a:lnTo>
                  <a:pt x="377" y="698"/>
                </a:lnTo>
                <a:lnTo>
                  <a:pt x="377" y="698"/>
                </a:lnTo>
                <a:lnTo>
                  <a:pt x="377" y="698"/>
                </a:lnTo>
                <a:lnTo>
                  <a:pt x="377" y="698"/>
                </a:lnTo>
                <a:lnTo>
                  <a:pt x="377" y="696"/>
                </a:lnTo>
                <a:lnTo>
                  <a:pt x="375" y="696"/>
                </a:lnTo>
                <a:lnTo>
                  <a:pt x="375" y="696"/>
                </a:lnTo>
                <a:lnTo>
                  <a:pt x="373" y="696"/>
                </a:lnTo>
                <a:lnTo>
                  <a:pt x="371" y="698"/>
                </a:lnTo>
                <a:lnTo>
                  <a:pt x="369" y="698"/>
                </a:lnTo>
                <a:lnTo>
                  <a:pt x="367" y="700"/>
                </a:lnTo>
                <a:lnTo>
                  <a:pt x="367" y="702"/>
                </a:lnTo>
                <a:lnTo>
                  <a:pt x="367" y="702"/>
                </a:lnTo>
                <a:lnTo>
                  <a:pt x="369" y="705"/>
                </a:lnTo>
                <a:lnTo>
                  <a:pt x="369" y="709"/>
                </a:lnTo>
                <a:lnTo>
                  <a:pt x="371" y="711"/>
                </a:lnTo>
                <a:lnTo>
                  <a:pt x="373" y="711"/>
                </a:lnTo>
                <a:lnTo>
                  <a:pt x="373" y="711"/>
                </a:lnTo>
                <a:lnTo>
                  <a:pt x="373" y="709"/>
                </a:lnTo>
                <a:lnTo>
                  <a:pt x="373" y="709"/>
                </a:lnTo>
                <a:lnTo>
                  <a:pt x="373" y="709"/>
                </a:lnTo>
                <a:lnTo>
                  <a:pt x="373" y="709"/>
                </a:lnTo>
                <a:lnTo>
                  <a:pt x="373" y="707"/>
                </a:lnTo>
                <a:lnTo>
                  <a:pt x="371" y="709"/>
                </a:lnTo>
                <a:lnTo>
                  <a:pt x="371" y="707"/>
                </a:lnTo>
                <a:lnTo>
                  <a:pt x="373" y="707"/>
                </a:lnTo>
                <a:lnTo>
                  <a:pt x="373" y="707"/>
                </a:lnTo>
                <a:lnTo>
                  <a:pt x="375" y="707"/>
                </a:lnTo>
                <a:lnTo>
                  <a:pt x="375" y="707"/>
                </a:lnTo>
                <a:lnTo>
                  <a:pt x="377" y="707"/>
                </a:lnTo>
                <a:lnTo>
                  <a:pt x="377" y="707"/>
                </a:lnTo>
                <a:lnTo>
                  <a:pt x="375" y="709"/>
                </a:lnTo>
                <a:lnTo>
                  <a:pt x="375" y="709"/>
                </a:lnTo>
                <a:lnTo>
                  <a:pt x="375" y="709"/>
                </a:lnTo>
                <a:lnTo>
                  <a:pt x="377" y="709"/>
                </a:lnTo>
                <a:lnTo>
                  <a:pt x="379" y="709"/>
                </a:lnTo>
                <a:lnTo>
                  <a:pt x="379" y="709"/>
                </a:lnTo>
                <a:lnTo>
                  <a:pt x="379" y="711"/>
                </a:lnTo>
                <a:lnTo>
                  <a:pt x="375" y="713"/>
                </a:lnTo>
                <a:lnTo>
                  <a:pt x="375" y="713"/>
                </a:lnTo>
                <a:lnTo>
                  <a:pt x="375" y="715"/>
                </a:lnTo>
                <a:lnTo>
                  <a:pt x="377" y="715"/>
                </a:lnTo>
                <a:lnTo>
                  <a:pt x="377" y="715"/>
                </a:lnTo>
                <a:lnTo>
                  <a:pt x="379" y="713"/>
                </a:lnTo>
                <a:lnTo>
                  <a:pt x="381" y="711"/>
                </a:lnTo>
                <a:lnTo>
                  <a:pt x="381" y="711"/>
                </a:lnTo>
                <a:lnTo>
                  <a:pt x="381" y="709"/>
                </a:lnTo>
                <a:lnTo>
                  <a:pt x="381" y="709"/>
                </a:lnTo>
                <a:lnTo>
                  <a:pt x="381" y="709"/>
                </a:lnTo>
                <a:lnTo>
                  <a:pt x="383" y="709"/>
                </a:lnTo>
                <a:lnTo>
                  <a:pt x="383" y="707"/>
                </a:lnTo>
                <a:lnTo>
                  <a:pt x="383" y="707"/>
                </a:lnTo>
                <a:lnTo>
                  <a:pt x="386" y="707"/>
                </a:lnTo>
                <a:lnTo>
                  <a:pt x="388" y="705"/>
                </a:lnTo>
                <a:lnTo>
                  <a:pt x="390" y="705"/>
                </a:lnTo>
                <a:lnTo>
                  <a:pt x="392" y="705"/>
                </a:lnTo>
                <a:lnTo>
                  <a:pt x="394" y="702"/>
                </a:lnTo>
                <a:lnTo>
                  <a:pt x="394" y="702"/>
                </a:lnTo>
                <a:lnTo>
                  <a:pt x="396" y="702"/>
                </a:lnTo>
                <a:lnTo>
                  <a:pt x="396" y="702"/>
                </a:lnTo>
                <a:lnTo>
                  <a:pt x="396" y="702"/>
                </a:lnTo>
                <a:lnTo>
                  <a:pt x="396" y="700"/>
                </a:lnTo>
                <a:lnTo>
                  <a:pt x="394" y="700"/>
                </a:lnTo>
                <a:lnTo>
                  <a:pt x="392" y="700"/>
                </a:lnTo>
                <a:lnTo>
                  <a:pt x="392" y="700"/>
                </a:lnTo>
                <a:lnTo>
                  <a:pt x="392" y="700"/>
                </a:lnTo>
                <a:lnTo>
                  <a:pt x="392" y="698"/>
                </a:lnTo>
                <a:lnTo>
                  <a:pt x="394" y="700"/>
                </a:lnTo>
                <a:lnTo>
                  <a:pt x="396" y="700"/>
                </a:lnTo>
                <a:lnTo>
                  <a:pt x="400" y="700"/>
                </a:lnTo>
                <a:lnTo>
                  <a:pt x="400" y="700"/>
                </a:lnTo>
                <a:lnTo>
                  <a:pt x="400" y="700"/>
                </a:lnTo>
                <a:lnTo>
                  <a:pt x="402" y="698"/>
                </a:lnTo>
                <a:lnTo>
                  <a:pt x="402" y="698"/>
                </a:lnTo>
                <a:lnTo>
                  <a:pt x="402" y="696"/>
                </a:lnTo>
                <a:lnTo>
                  <a:pt x="400" y="696"/>
                </a:lnTo>
                <a:close/>
                <a:moveTo>
                  <a:pt x="404" y="684"/>
                </a:moveTo>
                <a:lnTo>
                  <a:pt x="404" y="684"/>
                </a:lnTo>
                <a:lnTo>
                  <a:pt x="404" y="682"/>
                </a:lnTo>
                <a:lnTo>
                  <a:pt x="402" y="682"/>
                </a:lnTo>
                <a:lnTo>
                  <a:pt x="400" y="679"/>
                </a:lnTo>
                <a:lnTo>
                  <a:pt x="400" y="682"/>
                </a:lnTo>
                <a:lnTo>
                  <a:pt x="400" y="682"/>
                </a:lnTo>
                <a:lnTo>
                  <a:pt x="400" y="682"/>
                </a:lnTo>
                <a:lnTo>
                  <a:pt x="398" y="682"/>
                </a:lnTo>
                <a:lnTo>
                  <a:pt x="398" y="679"/>
                </a:lnTo>
                <a:lnTo>
                  <a:pt x="396" y="679"/>
                </a:lnTo>
                <a:lnTo>
                  <a:pt x="396" y="679"/>
                </a:lnTo>
                <a:lnTo>
                  <a:pt x="394" y="679"/>
                </a:lnTo>
                <a:lnTo>
                  <a:pt x="394" y="682"/>
                </a:lnTo>
                <a:lnTo>
                  <a:pt x="394" y="682"/>
                </a:lnTo>
                <a:lnTo>
                  <a:pt x="394" y="684"/>
                </a:lnTo>
                <a:lnTo>
                  <a:pt x="394" y="684"/>
                </a:lnTo>
                <a:lnTo>
                  <a:pt x="392" y="684"/>
                </a:lnTo>
                <a:lnTo>
                  <a:pt x="392" y="684"/>
                </a:lnTo>
                <a:lnTo>
                  <a:pt x="390" y="684"/>
                </a:lnTo>
                <a:lnTo>
                  <a:pt x="386" y="688"/>
                </a:lnTo>
                <a:lnTo>
                  <a:pt x="388" y="688"/>
                </a:lnTo>
                <a:lnTo>
                  <a:pt x="392" y="690"/>
                </a:lnTo>
                <a:lnTo>
                  <a:pt x="392" y="690"/>
                </a:lnTo>
                <a:lnTo>
                  <a:pt x="394" y="688"/>
                </a:lnTo>
                <a:lnTo>
                  <a:pt x="394" y="688"/>
                </a:lnTo>
                <a:lnTo>
                  <a:pt x="394" y="688"/>
                </a:lnTo>
                <a:lnTo>
                  <a:pt x="396" y="688"/>
                </a:lnTo>
                <a:lnTo>
                  <a:pt x="396" y="688"/>
                </a:lnTo>
                <a:lnTo>
                  <a:pt x="396" y="686"/>
                </a:lnTo>
                <a:lnTo>
                  <a:pt x="398" y="686"/>
                </a:lnTo>
                <a:lnTo>
                  <a:pt x="398" y="686"/>
                </a:lnTo>
                <a:lnTo>
                  <a:pt x="398" y="688"/>
                </a:lnTo>
                <a:lnTo>
                  <a:pt x="398" y="686"/>
                </a:lnTo>
                <a:lnTo>
                  <a:pt x="400" y="686"/>
                </a:lnTo>
                <a:lnTo>
                  <a:pt x="400" y="686"/>
                </a:lnTo>
                <a:lnTo>
                  <a:pt x="400" y="686"/>
                </a:lnTo>
                <a:lnTo>
                  <a:pt x="400" y="686"/>
                </a:lnTo>
                <a:lnTo>
                  <a:pt x="400" y="686"/>
                </a:lnTo>
                <a:lnTo>
                  <a:pt x="402" y="684"/>
                </a:lnTo>
                <a:lnTo>
                  <a:pt x="402" y="684"/>
                </a:lnTo>
                <a:lnTo>
                  <a:pt x="402" y="684"/>
                </a:lnTo>
                <a:lnTo>
                  <a:pt x="402" y="686"/>
                </a:lnTo>
                <a:lnTo>
                  <a:pt x="402" y="686"/>
                </a:lnTo>
                <a:lnTo>
                  <a:pt x="404" y="686"/>
                </a:lnTo>
                <a:lnTo>
                  <a:pt x="404" y="686"/>
                </a:lnTo>
                <a:lnTo>
                  <a:pt x="407" y="684"/>
                </a:lnTo>
                <a:lnTo>
                  <a:pt x="407" y="684"/>
                </a:lnTo>
                <a:lnTo>
                  <a:pt x="407" y="682"/>
                </a:lnTo>
                <a:lnTo>
                  <a:pt x="404" y="684"/>
                </a:lnTo>
                <a:close/>
                <a:moveTo>
                  <a:pt x="398" y="679"/>
                </a:moveTo>
                <a:lnTo>
                  <a:pt x="398" y="679"/>
                </a:lnTo>
                <a:lnTo>
                  <a:pt x="400" y="677"/>
                </a:lnTo>
                <a:lnTo>
                  <a:pt x="400" y="677"/>
                </a:lnTo>
                <a:lnTo>
                  <a:pt x="400" y="677"/>
                </a:lnTo>
                <a:lnTo>
                  <a:pt x="400" y="677"/>
                </a:lnTo>
                <a:lnTo>
                  <a:pt x="400" y="675"/>
                </a:lnTo>
                <a:lnTo>
                  <a:pt x="398" y="675"/>
                </a:lnTo>
                <a:lnTo>
                  <a:pt x="396" y="677"/>
                </a:lnTo>
                <a:lnTo>
                  <a:pt x="396" y="677"/>
                </a:lnTo>
                <a:lnTo>
                  <a:pt x="398" y="679"/>
                </a:lnTo>
                <a:lnTo>
                  <a:pt x="398" y="679"/>
                </a:lnTo>
                <a:close/>
                <a:moveTo>
                  <a:pt x="109" y="1755"/>
                </a:moveTo>
                <a:lnTo>
                  <a:pt x="109" y="1755"/>
                </a:lnTo>
                <a:lnTo>
                  <a:pt x="109" y="1755"/>
                </a:lnTo>
                <a:lnTo>
                  <a:pt x="109" y="1755"/>
                </a:lnTo>
                <a:lnTo>
                  <a:pt x="109" y="1755"/>
                </a:lnTo>
                <a:lnTo>
                  <a:pt x="109" y="1755"/>
                </a:lnTo>
                <a:lnTo>
                  <a:pt x="109" y="1755"/>
                </a:lnTo>
                <a:lnTo>
                  <a:pt x="109" y="1755"/>
                </a:lnTo>
                <a:lnTo>
                  <a:pt x="109" y="1755"/>
                </a:lnTo>
                <a:close/>
                <a:moveTo>
                  <a:pt x="1144" y="195"/>
                </a:moveTo>
                <a:lnTo>
                  <a:pt x="1142" y="193"/>
                </a:lnTo>
                <a:lnTo>
                  <a:pt x="1142" y="193"/>
                </a:lnTo>
                <a:lnTo>
                  <a:pt x="1140" y="193"/>
                </a:lnTo>
                <a:lnTo>
                  <a:pt x="1136" y="191"/>
                </a:lnTo>
                <a:lnTo>
                  <a:pt x="1131" y="191"/>
                </a:lnTo>
                <a:lnTo>
                  <a:pt x="1125" y="191"/>
                </a:lnTo>
                <a:lnTo>
                  <a:pt x="1123" y="191"/>
                </a:lnTo>
                <a:lnTo>
                  <a:pt x="1123" y="191"/>
                </a:lnTo>
                <a:lnTo>
                  <a:pt x="1123" y="193"/>
                </a:lnTo>
                <a:lnTo>
                  <a:pt x="1123" y="195"/>
                </a:lnTo>
                <a:lnTo>
                  <a:pt x="1125" y="197"/>
                </a:lnTo>
                <a:lnTo>
                  <a:pt x="1129" y="197"/>
                </a:lnTo>
                <a:lnTo>
                  <a:pt x="1131" y="197"/>
                </a:lnTo>
                <a:lnTo>
                  <a:pt x="1134" y="197"/>
                </a:lnTo>
                <a:lnTo>
                  <a:pt x="1136" y="197"/>
                </a:lnTo>
                <a:lnTo>
                  <a:pt x="1138" y="197"/>
                </a:lnTo>
                <a:lnTo>
                  <a:pt x="1144" y="195"/>
                </a:lnTo>
                <a:lnTo>
                  <a:pt x="1144" y="195"/>
                </a:lnTo>
                <a:lnTo>
                  <a:pt x="1144" y="195"/>
                </a:lnTo>
                <a:close/>
                <a:moveTo>
                  <a:pt x="1092" y="449"/>
                </a:moveTo>
                <a:lnTo>
                  <a:pt x="1092" y="449"/>
                </a:lnTo>
                <a:lnTo>
                  <a:pt x="1087" y="449"/>
                </a:lnTo>
                <a:lnTo>
                  <a:pt x="1087" y="449"/>
                </a:lnTo>
                <a:lnTo>
                  <a:pt x="1085" y="449"/>
                </a:lnTo>
                <a:lnTo>
                  <a:pt x="1085" y="451"/>
                </a:lnTo>
                <a:lnTo>
                  <a:pt x="1087" y="451"/>
                </a:lnTo>
                <a:lnTo>
                  <a:pt x="1090" y="451"/>
                </a:lnTo>
                <a:lnTo>
                  <a:pt x="1092" y="453"/>
                </a:lnTo>
                <a:lnTo>
                  <a:pt x="1092" y="453"/>
                </a:lnTo>
                <a:lnTo>
                  <a:pt x="1094" y="453"/>
                </a:lnTo>
                <a:lnTo>
                  <a:pt x="1094" y="453"/>
                </a:lnTo>
                <a:lnTo>
                  <a:pt x="1094" y="453"/>
                </a:lnTo>
                <a:lnTo>
                  <a:pt x="1094" y="451"/>
                </a:lnTo>
                <a:lnTo>
                  <a:pt x="1094" y="451"/>
                </a:lnTo>
                <a:lnTo>
                  <a:pt x="1092" y="449"/>
                </a:lnTo>
                <a:close/>
                <a:moveTo>
                  <a:pt x="1029" y="463"/>
                </a:moveTo>
                <a:lnTo>
                  <a:pt x="1027" y="463"/>
                </a:lnTo>
                <a:lnTo>
                  <a:pt x="1027" y="463"/>
                </a:lnTo>
                <a:lnTo>
                  <a:pt x="1027" y="463"/>
                </a:lnTo>
                <a:lnTo>
                  <a:pt x="1027" y="466"/>
                </a:lnTo>
                <a:lnTo>
                  <a:pt x="1029" y="466"/>
                </a:lnTo>
                <a:lnTo>
                  <a:pt x="1031" y="466"/>
                </a:lnTo>
                <a:lnTo>
                  <a:pt x="1031" y="466"/>
                </a:lnTo>
                <a:lnTo>
                  <a:pt x="1031" y="466"/>
                </a:lnTo>
                <a:lnTo>
                  <a:pt x="1029" y="463"/>
                </a:lnTo>
                <a:lnTo>
                  <a:pt x="1029" y="463"/>
                </a:lnTo>
                <a:close/>
                <a:moveTo>
                  <a:pt x="1023" y="461"/>
                </a:moveTo>
                <a:lnTo>
                  <a:pt x="1020" y="461"/>
                </a:lnTo>
                <a:lnTo>
                  <a:pt x="1023" y="463"/>
                </a:lnTo>
                <a:lnTo>
                  <a:pt x="1025" y="463"/>
                </a:lnTo>
                <a:lnTo>
                  <a:pt x="1025" y="463"/>
                </a:lnTo>
                <a:lnTo>
                  <a:pt x="1025" y="461"/>
                </a:lnTo>
                <a:lnTo>
                  <a:pt x="1023" y="461"/>
                </a:lnTo>
                <a:close/>
                <a:moveTo>
                  <a:pt x="1102" y="229"/>
                </a:moveTo>
                <a:lnTo>
                  <a:pt x="1102" y="229"/>
                </a:lnTo>
                <a:lnTo>
                  <a:pt x="1100" y="229"/>
                </a:lnTo>
                <a:lnTo>
                  <a:pt x="1098" y="229"/>
                </a:lnTo>
                <a:lnTo>
                  <a:pt x="1094" y="229"/>
                </a:lnTo>
                <a:lnTo>
                  <a:pt x="1092" y="231"/>
                </a:lnTo>
                <a:lnTo>
                  <a:pt x="1092" y="231"/>
                </a:lnTo>
                <a:lnTo>
                  <a:pt x="1092" y="233"/>
                </a:lnTo>
                <a:lnTo>
                  <a:pt x="1094" y="235"/>
                </a:lnTo>
                <a:lnTo>
                  <a:pt x="1096" y="237"/>
                </a:lnTo>
                <a:lnTo>
                  <a:pt x="1096" y="239"/>
                </a:lnTo>
                <a:lnTo>
                  <a:pt x="1098" y="239"/>
                </a:lnTo>
                <a:lnTo>
                  <a:pt x="1108" y="239"/>
                </a:lnTo>
                <a:lnTo>
                  <a:pt x="1111" y="237"/>
                </a:lnTo>
                <a:lnTo>
                  <a:pt x="1113" y="237"/>
                </a:lnTo>
                <a:lnTo>
                  <a:pt x="1115" y="237"/>
                </a:lnTo>
                <a:lnTo>
                  <a:pt x="1115" y="235"/>
                </a:lnTo>
                <a:lnTo>
                  <a:pt x="1115" y="235"/>
                </a:lnTo>
                <a:lnTo>
                  <a:pt x="1113" y="235"/>
                </a:lnTo>
                <a:lnTo>
                  <a:pt x="1106" y="233"/>
                </a:lnTo>
                <a:lnTo>
                  <a:pt x="1106" y="231"/>
                </a:lnTo>
                <a:lnTo>
                  <a:pt x="1104" y="231"/>
                </a:lnTo>
                <a:lnTo>
                  <a:pt x="1104" y="231"/>
                </a:lnTo>
                <a:lnTo>
                  <a:pt x="1102" y="231"/>
                </a:lnTo>
                <a:lnTo>
                  <a:pt x="1100" y="231"/>
                </a:lnTo>
                <a:lnTo>
                  <a:pt x="1102" y="231"/>
                </a:lnTo>
                <a:lnTo>
                  <a:pt x="1102" y="229"/>
                </a:lnTo>
                <a:close/>
                <a:moveTo>
                  <a:pt x="1131" y="443"/>
                </a:moveTo>
                <a:lnTo>
                  <a:pt x="1129" y="443"/>
                </a:lnTo>
                <a:lnTo>
                  <a:pt x="1129" y="445"/>
                </a:lnTo>
                <a:lnTo>
                  <a:pt x="1127" y="445"/>
                </a:lnTo>
                <a:lnTo>
                  <a:pt x="1125" y="445"/>
                </a:lnTo>
                <a:lnTo>
                  <a:pt x="1125" y="447"/>
                </a:lnTo>
                <a:lnTo>
                  <a:pt x="1125" y="447"/>
                </a:lnTo>
                <a:lnTo>
                  <a:pt x="1131" y="449"/>
                </a:lnTo>
                <a:lnTo>
                  <a:pt x="1131" y="449"/>
                </a:lnTo>
                <a:lnTo>
                  <a:pt x="1131" y="449"/>
                </a:lnTo>
                <a:lnTo>
                  <a:pt x="1134" y="447"/>
                </a:lnTo>
                <a:lnTo>
                  <a:pt x="1134" y="447"/>
                </a:lnTo>
                <a:lnTo>
                  <a:pt x="1134" y="445"/>
                </a:lnTo>
                <a:lnTo>
                  <a:pt x="1134" y="445"/>
                </a:lnTo>
                <a:lnTo>
                  <a:pt x="1134" y="445"/>
                </a:lnTo>
                <a:lnTo>
                  <a:pt x="1131" y="443"/>
                </a:lnTo>
                <a:close/>
                <a:moveTo>
                  <a:pt x="2384" y="1216"/>
                </a:moveTo>
                <a:lnTo>
                  <a:pt x="2384" y="1216"/>
                </a:lnTo>
                <a:lnTo>
                  <a:pt x="2384" y="1216"/>
                </a:lnTo>
                <a:lnTo>
                  <a:pt x="2380" y="1216"/>
                </a:lnTo>
                <a:lnTo>
                  <a:pt x="2380" y="1218"/>
                </a:lnTo>
                <a:lnTo>
                  <a:pt x="2378" y="1218"/>
                </a:lnTo>
                <a:lnTo>
                  <a:pt x="2378" y="1220"/>
                </a:lnTo>
                <a:lnTo>
                  <a:pt x="2380" y="1222"/>
                </a:lnTo>
                <a:lnTo>
                  <a:pt x="2380" y="1222"/>
                </a:lnTo>
                <a:lnTo>
                  <a:pt x="2382" y="1222"/>
                </a:lnTo>
                <a:lnTo>
                  <a:pt x="2384" y="1222"/>
                </a:lnTo>
                <a:lnTo>
                  <a:pt x="2384" y="1220"/>
                </a:lnTo>
                <a:lnTo>
                  <a:pt x="2384" y="1218"/>
                </a:lnTo>
                <a:lnTo>
                  <a:pt x="2384" y="1218"/>
                </a:lnTo>
                <a:lnTo>
                  <a:pt x="2384" y="1216"/>
                </a:lnTo>
                <a:lnTo>
                  <a:pt x="2384" y="1216"/>
                </a:lnTo>
                <a:close/>
                <a:moveTo>
                  <a:pt x="1155" y="398"/>
                </a:moveTo>
                <a:lnTo>
                  <a:pt x="1152" y="396"/>
                </a:lnTo>
                <a:lnTo>
                  <a:pt x="1150" y="396"/>
                </a:lnTo>
                <a:lnTo>
                  <a:pt x="1150" y="396"/>
                </a:lnTo>
                <a:lnTo>
                  <a:pt x="1148" y="396"/>
                </a:lnTo>
                <a:lnTo>
                  <a:pt x="1150" y="398"/>
                </a:lnTo>
                <a:lnTo>
                  <a:pt x="1150" y="398"/>
                </a:lnTo>
                <a:lnTo>
                  <a:pt x="1150" y="398"/>
                </a:lnTo>
                <a:lnTo>
                  <a:pt x="1150" y="398"/>
                </a:lnTo>
                <a:lnTo>
                  <a:pt x="1155" y="401"/>
                </a:lnTo>
                <a:lnTo>
                  <a:pt x="1155" y="401"/>
                </a:lnTo>
                <a:lnTo>
                  <a:pt x="1155" y="401"/>
                </a:lnTo>
                <a:lnTo>
                  <a:pt x="1155" y="398"/>
                </a:lnTo>
                <a:lnTo>
                  <a:pt x="1155" y="398"/>
                </a:lnTo>
                <a:lnTo>
                  <a:pt x="1155" y="398"/>
                </a:lnTo>
                <a:close/>
                <a:moveTo>
                  <a:pt x="1146" y="419"/>
                </a:moveTo>
                <a:lnTo>
                  <a:pt x="1146" y="417"/>
                </a:lnTo>
                <a:lnTo>
                  <a:pt x="1146" y="415"/>
                </a:lnTo>
                <a:lnTo>
                  <a:pt x="1144" y="411"/>
                </a:lnTo>
                <a:lnTo>
                  <a:pt x="1144" y="409"/>
                </a:lnTo>
                <a:lnTo>
                  <a:pt x="1144" y="409"/>
                </a:lnTo>
                <a:lnTo>
                  <a:pt x="1142" y="409"/>
                </a:lnTo>
                <a:lnTo>
                  <a:pt x="1142" y="409"/>
                </a:lnTo>
                <a:lnTo>
                  <a:pt x="1136" y="409"/>
                </a:lnTo>
                <a:lnTo>
                  <a:pt x="1136" y="409"/>
                </a:lnTo>
                <a:lnTo>
                  <a:pt x="1136" y="407"/>
                </a:lnTo>
                <a:lnTo>
                  <a:pt x="1136" y="407"/>
                </a:lnTo>
                <a:lnTo>
                  <a:pt x="1136" y="405"/>
                </a:lnTo>
                <a:lnTo>
                  <a:pt x="1134" y="405"/>
                </a:lnTo>
                <a:lnTo>
                  <a:pt x="1131" y="405"/>
                </a:lnTo>
                <a:lnTo>
                  <a:pt x="1129" y="405"/>
                </a:lnTo>
                <a:lnTo>
                  <a:pt x="1125" y="403"/>
                </a:lnTo>
                <a:lnTo>
                  <a:pt x="1121" y="401"/>
                </a:lnTo>
                <a:lnTo>
                  <a:pt x="1119" y="398"/>
                </a:lnTo>
                <a:lnTo>
                  <a:pt x="1115" y="396"/>
                </a:lnTo>
                <a:lnTo>
                  <a:pt x="1115" y="396"/>
                </a:lnTo>
                <a:lnTo>
                  <a:pt x="1115" y="396"/>
                </a:lnTo>
                <a:lnTo>
                  <a:pt x="1115" y="398"/>
                </a:lnTo>
                <a:lnTo>
                  <a:pt x="1115" y="398"/>
                </a:lnTo>
                <a:lnTo>
                  <a:pt x="1115" y="401"/>
                </a:lnTo>
                <a:lnTo>
                  <a:pt x="1115" y="401"/>
                </a:lnTo>
                <a:lnTo>
                  <a:pt x="1115" y="401"/>
                </a:lnTo>
                <a:lnTo>
                  <a:pt x="1113" y="398"/>
                </a:lnTo>
                <a:lnTo>
                  <a:pt x="1111" y="398"/>
                </a:lnTo>
                <a:lnTo>
                  <a:pt x="1106" y="396"/>
                </a:lnTo>
                <a:lnTo>
                  <a:pt x="1102" y="394"/>
                </a:lnTo>
                <a:lnTo>
                  <a:pt x="1102" y="392"/>
                </a:lnTo>
                <a:lnTo>
                  <a:pt x="1098" y="388"/>
                </a:lnTo>
                <a:lnTo>
                  <a:pt x="1094" y="386"/>
                </a:lnTo>
                <a:lnTo>
                  <a:pt x="1094" y="384"/>
                </a:lnTo>
                <a:lnTo>
                  <a:pt x="1094" y="384"/>
                </a:lnTo>
                <a:lnTo>
                  <a:pt x="1094" y="380"/>
                </a:lnTo>
                <a:lnTo>
                  <a:pt x="1094" y="380"/>
                </a:lnTo>
                <a:lnTo>
                  <a:pt x="1096" y="378"/>
                </a:lnTo>
                <a:lnTo>
                  <a:pt x="1096" y="378"/>
                </a:lnTo>
                <a:lnTo>
                  <a:pt x="1096" y="375"/>
                </a:lnTo>
                <a:lnTo>
                  <a:pt x="1096" y="375"/>
                </a:lnTo>
                <a:lnTo>
                  <a:pt x="1096" y="373"/>
                </a:lnTo>
                <a:lnTo>
                  <a:pt x="1096" y="371"/>
                </a:lnTo>
                <a:lnTo>
                  <a:pt x="1094" y="369"/>
                </a:lnTo>
                <a:lnTo>
                  <a:pt x="1090" y="365"/>
                </a:lnTo>
                <a:lnTo>
                  <a:pt x="1090" y="363"/>
                </a:lnTo>
                <a:lnTo>
                  <a:pt x="1087" y="361"/>
                </a:lnTo>
                <a:lnTo>
                  <a:pt x="1083" y="350"/>
                </a:lnTo>
                <a:lnTo>
                  <a:pt x="1083" y="348"/>
                </a:lnTo>
                <a:lnTo>
                  <a:pt x="1083" y="346"/>
                </a:lnTo>
                <a:lnTo>
                  <a:pt x="1081" y="344"/>
                </a:lnTo>
                <a:lnTo>
                  <a:pt x="1081" y="342"/>
                </a:lnTo>
                <a:lnTo>
                  <a:pt x="1081" y="342"/>
                </a:lnTo>
                <a:lnTo>
                  <a:pt x="1081" y="340"/>
                </a:lnTo>
                <a:lnTo>
                  <a:pt x="1081" y="340"/>
                </a:lnTo>
                <a:lnTo>
                  <a:pt x="1081" y="340"/>
                </a:lnTo>
                <a:lnTo>
                  <a:pt x="1079" y="338"/>
                </a:lnTo>
                <a:lnTo>
                  <a:pt x="1077" y="336"/>
                </a:lnTo>
                <a:lnTo>
                  <a:pt x="1075" y="333"/>
                </a:lnTo>
                <a:lnTo>
                  <a:pt x="1071" y="331"/>
                </a:lnTo>
                <a:lnTo>
                  <a:pt x="1064" y="327"/>
                </a:lnTo>
                <a:lnTo>
                  <a:pt x="1060" y="325"/>
                </a:lnTo>
                <a:lnTo>
                  <a:pt x="1058" y="325"/>
                </a:lnTo>
                <a:lnTo>
                  <a:pt x="1058" y="327"/>
                </a:lnTo>
                <a:lnTo>
                  <a:pt x="1056" y="327"/>
                </a:lnTo>
                <a:lnTo>
                  <a:pt x="1056" y="327"/>
                </a:lnTo>
                <a:lnTo>
                  <a:pt x="1050" y="325"/>
                </a:lnTo>
                <a:lnTo>
                  <a:pt x="1048" y="325"/>
                </a:lnTo>
                <a:lnTo>
                  <a:pt x="1043" y="323"/>
                </a:lnTo>
                <a:lnTo>
                  <a:pt x="1041" y="325"/>
                </a:lnTo>
                <a:lnTo>
                  <a:pt x="1041" y="325"/>
                </a:lnTo>
                <a:lnTo>
                  <a:pt x="1043" y="327"/>
                </a:lnTo>
                <a:lnTo>
                  <a:pt x="1043" y="327"/>
                </a:lnTo>
                <a:lnTo>
                  <a:pt x="1043" y="327"/>
                </a:lnTo>
                <a:lnTo>
                  <a:pt x="1041" y="327"/>
                </a:lnTo>
                <a:lnTo>
                  <a:pt x="1039" y="329"/>
                </a:lnTo>
                <a:lnTo>
                  <a:pt x="1039" y="329"/>
                </a:lnTo>
                <a:lnTo>
                  <a:pt x="1039" y="331"/>
                </a:lnTo>
                <a:lnTo>
                  <a:pt x="1043" y="342"/>
                </a:lnTo>
                <a:lnTo>
                  <a:pt x="1043" y="344"/>
                </a:lnTo>
                <a:lnTo>
                  <a:pt x="1043" y="346"/>
                </a:lnTo>
                <a:lnTo>
                  <a:pt x="1043" y="346"/>
                </a:lnTo>
                <a:lnTo>
                  <a:pt x="1043" y="348"/>
                </a:lnTo>
                <a:lnTo>
                  <a:pt x="1046" y="348"/>
                </a:lnTo>
                <a:lnTo>
                  <a:pt x="1046" y="348"/>
                </a:lnTo>
                <a:lnTo>
                  <a:pt x="1046" y="350"/>
                </a:lnTo>
                <a:lnTo>
                  <a:pt x="1046" y="352"/>
                </a:lnTo>
                <a:lnTo>
                  <a:pt x="1048" y="357"/>
                </a:lnTo>
                <a:lnTo>
                  <a:pt x="1050" y="361"/>
                </a:lnTo>
                <a:lnTo>
                  <a:pt x="1054" y="363"/>
                </a:lnTo>
                <a:lnTo>
                  <a:pt x="1052" y="363"/>
                </a:lnTo>
                <a:lnTo>
                  <a:pt x="1052" y="363"/>
                </a:lnTo>
                <a:lnTo>
                  <a:pt x="1052" y="365"/>
                </a:lnTo>
                <a:lnTo>
                  <a:pt x="1052" y="365"/>
                </a:lnTo>
                <a:lnTo>
                  <a:pt x="1052" y="365"/>
                </a:lnTo>
                <a:lnTo>
                  <a:pt x="1048" y="367"/>
                </a:lnTo>
                <a:lnTo>
                  <a:pt x="1046" y="369"/>
                </a:lnTo>
                <a:lnTo>
                  <a:pt x="1046" y="371"/>
                </a:lnTo>
                <a:lnTo>
                  <a:pt x="1046" y="371"/>
                </a:lnTo>
                <a:lnTo>
                  <a:pt x="1043" y="369"/>
                </a:lnTo>
                <a:lnTo>
                  <a:pt x="1043" y="369"/>
                </a:lnTo>
                <a:lnTo>
                  <a:pt x="1041" y="369"/>
                </a:lnTo>
                <a:lnTo>
                  <a:pt x="1041" y="367"/>
                </a:lnTo>
                <a:lnTo>
                  <a:pt x="1039" y="367"/>
                </a:lnTo>
                <a:lnTo>
                  <a:pt x="1039" y="363"/>
                </a:lnTo>
                <a:lnTo>
                  <a:pt x="1037" y="357"/>
                </a:lnTo>
                <a:lnTo>
                  <a:pt x="1035" y="352"/>
                </a:lnTo>
                <a:lnTo>
                  <a:pt x="1033" y="350"/>
                </a:lnTo>
                <a:lnTo>
                  <a:pt x="1033" y="346"/>
                </a:lnTo>
                <a:lnTo>
                  <a:pt x="1033" y="346"/>
                </a:lnTo>
                <a:lnTo>
                  <a:pt x="1031" y="346"/>
                </a:lnTo>
                <a:lnTo>
                  <a:pt x="1029" y="344"/>
                </a:lnTo>
                <a:lnTo>
                  <a:pt x="1029" y="344"/>
                </a:lnTo>
                <a:lnTo>
                  <a:pt x="1029" y="344"/>
                </a:lnTo>
                <a:lnTo>
                  <a:pt x="1029" y="342"/>
                </a:lnTo>
                <a:lnTo>
                  <a:pt x="1029" y="342"/>
                </a:lnTo>
                <a:lnTo>
                  <a:pt x="1029" y="342"/>
                </a:lnTo>
                <a:lnTo>
                  <a:pt x="1027" y="340"/>
                </a:lnTo>
                <a:lnTo>
                  <a:pt x="1023" y="340"/>
                </a:lnTo>
                <a:lnTo>
                  <a:pt x="1023" y="338"/>
                </a:lnTo>
                <a:lnTo>
                  <a:pt x="1020" y="338"/>
                </a:lnTo>
                <a:lnTo>
                  <a:pt x="1014" y="333"/>
                </a:lnTo>
                <a:lnTo>
                  <a:pt x="1012" y="333"/>
                </a:lnTo>
                <a:lnTo>
                  <a:pt x="1006" y="333"/>
                </a:lnTo>
                <a:lnTo>
                  <a:pt x="1004" y="333"/>
                </a:lnTo>
                <a:lnTo>
                  <a:pt x="1004" y="336"/>
                </a:lnTo>
                <a:lnTo>
                  <a:pt x="1006" y="338"/>
                </a:lnTo>
                <a:lnTo>
                  <a:pt x="1010" y="340"/>
                </a:lnTo>
                <a:lnTo>
                  <a:pt x="1012" y="340"/>
                </a:lnTo>
                <a:lnTo>
                  <a:pt x="1012" y="342"/>
                </a:lnTo>
                <a:lnTo>
                  <a:pt x="1012" y="342"/>
                </a:lnTo>
                <a:lnTo>
                  <a:pt x="1008" y="344"/>
                </a:lnTo>
                <a:lnTo>
                  <a:pt x="1006" y="344"/>
                </a:lnTo>
                <a:lnTo>
                  <a:pt x="1004" y="346"/>
                </a:lnTo>
                <a:lnTo>
                  <a:pt x="999" y="348"/>
                </a:lnTo>
                <a:lnTo>
                  <a:pt x="997" y="350"/>
                </a:lnTo>
                <a:lnTo>
                  <a:pt x="997" y="350"/>
                </a:lnTo>
                <a:lnTo>
                  <a:pt x="995" y="350"/>
                </a:lnTo>
                <a:lnTo>
                  <a:pt x="995" y="350"/>
                </a:lnTo>
                <a:lnTo>
                  <a:pt x="995" y="350"/>
                </a:lnTo>
                <a:lnTo>
                  <a:pt x="995" y="348"/>
                </a:lnTo>
                <a:lnTo>
                  <a:pt x="995" y="348"/>
                </a:lnTo>
                <a:lnTo>
                  <a:pt x="995" y="348"/>
                </a:lnTo>
                <a:lnTo>
                  <a:pt x="995" y="348"/>
                </a:lnTo>
                <a:lnTo>
                  <a:pt x="993" y="350"/>
                </a:lnTo>
                <a:lnTo>
                  <a:pt x="991" y="350"/>
                </a:lnTo>
                <a:lnTo>
                  <a:pt x="989" y="352"/>
                </a:lnTo>
                <a:lnTo>
                  <a:pt x="989" y="352"/>
                </a:lnTo>
                <a:lnTo>
                  <a:pt x="987" y="350"/>
                </a:lnTo>
                <a:lnTo>
                  <a:pt x="987" y="350"/>
                </a:lnTo>
                <a:lnTo>
                  <a:pt x="991" y="348"/>
                </a:lnTo>
                <a:lnTo>
                  <a:pt x="995" y="344"/>
                </a:lnTo>
                <a:lnTo>
                  <a:pt x="995" y="342"/>
                </a:lnTo>
                <a:lnTo>
                  <a:pt x="995" y="342"/>
                </a:lnTo>
                <a:lnTo>
                  <a:pt x="993" y="340"/>
                </a:lnTo>
                <a:lnTo>
                  <a:pt x="985" y="336"/>
                </a:lnTo>
                <a:lnTo>
                  <a:pt x="979" y="336"/>
                </a:lnTo>
                <a:lnTo>
                  <a:pt x="974" y="333"/>
                </a:lnTo>
                <a:lnTo>
                  <a:pt x="970" y="333"/>
                </a:lnTo>
                <a:lnTo>
                  <a:pt x="968" y="333"/>
                </a:lnTo>
                <a:lnTo>
                  <a:pt x="966" y="336"/>
                </a:lnTo>
                <a:lnTo>
                  <a:pt x="964" y="338"/>
                </a:lnTo>
                <a:lnTo>
                  <a:pt x="964" y="338"/>
                </a:lnTo>
                <a:lnTo>
                  <a:pt x="964" y="340"/>
                </a:lnTo>
                <a:lnTo>
                  <a:pt x="964" y="342"/>
                </a:lnTo>
                <a:lnTo>
                  <a:pt x="964" y="342"/>
                </a:lnTo>
                <a:lnTo>
                  <a:pt x="962" y="342"/>
                </a:lnTo>
                <a:lnTo>
                  <a:pt x="962" y="344"/>
                </a:lnTo>
                <a:lnTo>
                  <a:pt x="960" y="342"/>
                </a:lnTo>
                <a:lnTo>
                  <a:pt x="958" y="342"/>
                </a:lnTo>
                <a:lnTo>
                  <a:pt x="953" y="344"/>
                </a:lnTo>
                <a:lnTo>
                  <a:pt x="951" y="344"/>
                </a:lnTo>
                <a:lnTo>
                  <a:pt x="949" y="344"/>
                </a:lnTo>
                <a:lnTo>
                  <a:pt x="949" y="344"/>
                </a:lnTo>
                <a:lnTo>
                  <a:pt x="949" y="344"/>
                </a:lnTo>
                <a:lnTo>
                  <a:pt x="951" y="340"/>
                </a:lnTo>
                <a:lnTo>
                  <a:pt x="953" y="338"/>
                </a:lnTo>
                <a:lnTo>
                  <a:pt x="955" y="338"/>
                </a:lnTo>
                <a:lnTo>
                  <a:pt x="955" y="336"/>
                </a:lnTo>
                <a:lnTo>
                  <a:pt x="955" y="333"/>
                </a:lnTo>
                <a:lnTo>
                  <a:pt x="955" y="333"/>
                </a:lnTo>
                <a:lnTo>
                  <a:pt x="955" y="331"/>
                </a:lnTo>
                <a:lnTo>
                  <a:pt x="955" y="329"/>
                </a:lnTo>
                <a:lnTo>
                  <a:pt x="953" y="327"/>
                </a:lnTo>
                <a:lnTo>
                  <a:pt x="953" y="325"/>
                </a:lnTo>
                <a:lnTo>
                  <a:pt x="953" y="325"/>
                </a:lnTo>
                <a:lnTo>
                  <a:pt x="951" y="325"/>
                </a:lnTo>
                <a:lnTo>
                  <a:pt x="947" y="323"/>
                </a:lnTo>
                <a:lnTo>
                  <a:pt x="935" y="327"/>
                </a:lnTo>
                <a:lnTo>
                  <a:pt x="920" y="331"/>
                </a:lnTo>
                <a:lnTo>
                  <a:pt x="914" y="333"/>
                </a:lnTo>
                <a:lnTo>
                  <a:pt x="909" y="336"/>
                </a:lnTo>
                <a:lnTo>
                  <a:pt x="905" y="338"/>
                </a:lnTo>
                <a:lnTo>
                  <a:pt x="897" y="344"/>
                </a:lnTo>
                <a:lnTo>
                  <a:pt x="893" y="346"/>
                </a:lnTo>
                <a:lnTo>
                  <a:pt x="893" y="348"/>
                </a:lnTo>
                <a:lnTo>
                  <a:pt x="891" y="348"/>
                </a:lnTo>
                <a:lnTo>
                  <a:pt x="893" y="350"/>
                </a:lnTo>
                <a:lnTo>
                  <a:pt x="893" y="350"/>
                </a:lnTo>
                <a:lnTo>
                  <a:pt x="895" y="352"/>
                </a:lnTo>
                <a:lnTo>
                  <a:pt x="895" y="352"/>
                </a:lnTo>
                <a:lnTo>
                  <a:pt x="895" y="352"/>
                </a:lnTo>
                <a:lnTo>
                  <a:pt x="893" y="354"/>
                </a:lnTo>
                <a:lnTo>
                  <a:pt x="891" y="357"/>
                </a:lnTo>
                <a:lnTo>
                  <a:pt x="884" y="361"/>
                </a:lnTo>
                <a:lnTo>
                  <a:pt x="884" y="361"/>
                </a:lnTo>
                <a:lnTo>
                  <a:pt x="884" y="363"/>
                </a:lnTo>
                <a:lnTo>
                  <a:pt x="884" y="365"/>
                </a:lnTo>
                <a:lnTo>
                  <a:pt x="884" y="367"/>
                </a:lnTo>
                <a:lnTo>
                  <a:pt x="884" y="367"/>
                </a:lnTo>
                <a:lnTo>
                  <a:pt x="886" y="369"/>
                </a:lnTo>
                <a:lnTo>
                  <a:pt x="891" y="369"/>
                </a:lnTo>
                <a:lnTo>
                  <a:pt x="893" y="369"/>
                </a:lnTo>
                <a:lnTo>
                  <a:pt x="899" y="369"/>
                </a:lnTo>
                <a:lnTo>
                  <a:pt x="901" y="369"/>
                </a:lnTo>
                <a:lnTo>
                  <a:pt x="901" y="371"/>
                </a:lnTo>
                <a:lnTo>
                  <a:pt x="897" y="373"/>
                </a:lnTo>
                <a:lnTo>
                  <a:pt x="895" y="375"/>
                </a:lnTo>
                <a:lnTo>
                  <a:pt x="895" y="375"/>
                </a:lnTo>
                <a:lnTo>
                  <a:pt x="895" y="375"/>
                </a:lnTo>
                <a:lnTo>
                  <a:pt x="899" y="378"/>
                </a:lnTo>
                <a:lnTo>
                  <a:pt x="903" y="378"/>
                </a:lnTo>
                <a:lnTo>
                  <a:pt x="907" y="375"/>
                </a:lnTo>
                <a:lnTo>
                  <a:pt x="916" y="375"/>
                </a:lnTo>
                <a:lnTo>
                  <a:pt x="932" y="373"/>
                </a:lnTo>
                <a:lnTo>
                  <a:pt x="937" y="373"/>
                </a:lnTo>
                <a:lnTo>
                  <a:pt x="937" y="373"/>
                </a:lnTo>
                <a:lnTo>
                  <a:pt x="937" y="375"/>
                </a:lnTo>
                <a:lnTo>
                  <a:pt x="935" y="375"/>
                </a:lnTo>
                <a:lnTo>
                  <a:pt x="930" y="373"/>
                </a:lnTo>
                <a:lnTo>
                  <a:pt x="928" y="375"/>
                </a:lnTo>
                <a:lnTo>
                  <a:pt x="926" y="375"/>
                </a:lnTo>
                <a:lnTo>
                  <a:pt x="926" y="375"/>
                </a:lnTo>
                <a:lnTo>
                  <a:pt x="928" y="375"/>
                </a:lnTo>
                <a:lnTo>
                  <a:pt x="928" y="378"/>
                </a:lnTo>
                <a:lnTo>
                  <a:pt x="926" y="378"/>
                </a:lnTo>
                <a:lnTo>
                  <a:pt x="924" y="378"/>
                </a:lnTo>
                <a:lnTo>
                  <a:pt x="922" y="378"/>
                </a:lnTo>
                <a:lnTo>
                  <a:pt x="916" y="380"/>
                </a:lnTo>
                <a:lnTo>
                  <a:pt x="907" y="382"/>
                </a:lnTo>
                <a:lnTo>
                  <a:pt x="901" y="382"/>
                </a:lnTo>
                <a:lnTo>
                  <a:pt x="899" y="384"/>
                </a:lnTo>
                <a:lnTo>
                  <a:pt x="895" y="386"/>
                </a:lnTo>
                <a:lnTo>
                  <a:pt x="893" y="386"/>
                </a:lnTo>
                <a:lnTo>
                  <a:pt x="893" y="388"/>
                </a:lnTo>
                <a:lnTo>
                  <a:pt x="895" y="390"/>
                </a:lnTo>
                <a:lnTo>
                  <a:pt x="905" y="396"/>
                </a:lnTo>
                <a:lnTo>
                  <a:pt x="914" y="396"/>
                </a:lnTo>
                <a:lnTo>
                  <a:pt x="922" y="396"/>
                </a:lnTo>
                <a:lnTo>
                  <a:pt x="924" y="396"/>
                </a:lnTo>
                <a:lnTo>
                  <a:pt x="926" y="398"/>
                </a:lnTo>
                <a:lnTo>
                  <a:pt x="928" y="398"/>
                </a:lnTo>
                <a:lnTo>
                  <a:pt x="937" y="396"/>
                </a:lnTo>
                <a:lnTo>
                  <a:pt x="945" y="396"/>
                </a:lnTo>
                <a:lnTo>
                  <a:pt x="947" y="396"/>
                </a:lnTo>
                <a:lnTo>
                  <a:pt x="951" y="396"/>
                </a:lnTo>
                <a:lnTo>
                  <a:pt x="953" y="396"/>
                </a:lnTo>
                <a:lnTo>
                  <a:pt x="958" y="394"/>
                </a:lnTo>
                <a:lnTo>
                  <a:pt x="960" y="394"/>
                </a:lnTo>
                <a:lnTo>
                  <a:pt x="966" y="396"/>
                </a:lnTo>
                <a:lnTo>
                  <a:pt x="968" y="396"/>
                </a:lnTo>
                <a:lnTo>
                  <a:pt x="983" y="401"/>
                </a:lnTo>
                <a:lnTo>
                  <a:pt x="989" y="405"/>
                </a:lnTo>
                <a:lnTo>
                  <a:pt x="991" y="405"/>
                </a:lnTo>
                <a:lnTo>
                  <a:pt x="989" y="405"/>
                </a:lnTo>
                <a:lnTo>
                  <a:pt x="989" y="407"/>
                </a:lnTo>
                <a:lnTo>
                  <a:pt x="983" y="405"/>
                </a:lnTo>
                <a:lnTo>
                  <a:pt x="981" y="407"/>
                </a:lnTo>
                <a:lnTo>
                  <a:pt x="979" y="407"/>
                </a:lnTo>
                <a:lnTo>
                  <a:pt x="976" y="407"/>
                </a:lnTo>
                <a:lnTo>
                  <a:pt x="968" y="407"/>
                </a:lnTo>
                <a:lnTo>
                  <a:pt x="962" y="407"/>
                </a:lnTo>
                <a:lnTo>
                  <a:pt x="958" y="405"/>
                </a:lnTo>
                <a:lnTo>
                  <a:pt x="953" y="405"/>
                </a:lnTo>
                <a:lnTo>
                  <a:pt x="947" y="405"/>
                </a:lnTo>
                <a:lnTo>
                  <a:pt x="935" y="407"/>
                </a:lnTo>
                <a:lnTo>
                  <a:pt x="920" y="409"/>
                </a:lnTo>
                <a:lnTo>
                  <a:pt x="911" y="411"/>
                </a:lnTo>
                <a:lnTo>
                  <a:pt x="909" y="411"/>
                </a:lnTo>
                <a:lnTo>
                  <a:pt x="909" y="411"/>
                </a:lnTo>
                <a:lnTo>
                  <a:pt x="909" y="413"/>
                </a:lnTo>
                <a:lnTo>
                  <a:pt x="911" y="415"/>
                </a:lnTo>
                <a:lnTo>
                  <a:pt x="911" y="417"/>
                </a:lnTo>
                <a:lnTo>
                  <a:pt x="911" y="417"/>
                </a:lnTo>
                <a:lnTo>
                  <a:pt x="914" y="419"/>
                </a:lnTo>
                <a:lnTo>
                  <a:pt x="918" y="424"/>
                </a:lnTo>
                <a:lnTo>
                  <a:pt x="918" y="426"/>
                </a:lnTo>
                <a:lnTo>
                  <a:pt x="920" y="426"/>
                </a:lnTo>
                <a:lnTo>
                  <a:pt x="920" y="428"/>
                </a:lnTo>
                <a:lnTo>
                  <a:pt x="920" y="428"/>
                </a:lnTo>
                <a:lnTo>
                  <a:pt x="926" y="430"/>
                </a:lnTo>
                <a:lnTo>
                  <a:pt x="928" y="430"/>
                </a:lnTo>
                <a:lnTo>
                  <a:pt x="932" y="432"/>
                </a:lnTo>
                <a:lnTo>
                  <a:pt x="939" y="432"/>
                </a:lnTo>
                <a:lnTo>
                  <a:pt x="947" y="432"/>
                </a:lnTo>
                <a:lnTo>
                  <a:pt x="951" y="432"/>
                </a:lnTo>
                <a:lnTo>
                  <a:pt x="955" y="432"/>
                </a:lnTo>
                <a:lnTo>
                  <a:pt x="960" y="434"/>
                </a:lnTo>
                <a:lnTo>
                  <a:pt x="962" y="434"/>
                </a:lnTo>
                <a:lnTo>
                  <a:pt x="962" y="438"/>
                </a:lnTo>
                <a:lnTo>
                  <a:pt x="962" y="438"/>
                </a:lnTo>
                <a:lnTo>
                  <a:pt x="962" y="443"/>
                </a:lnTo>
                <a:lnTo>
                  <a:pt x="962" y="445"/>
                </a:lnTo>
                <a:lnTo>
                  <a:pt x="966" y="449"/>
                </a:lnTo>
                <a:lnTo>
                  <a:pt x="968" y="451"/>
                </a:lnTo>
                <a:lnTo>
                  <a:pt x="968" y="451"/>
                </a:lnTo>
                <a:lnTo>
                  <a:pt x="970" y="451"/>
                </a:lnTo>
                <a:lnTo>
                  <a:pt x="972" y="451"/>
                </a:lnTo>
                <a:lnTo>
                  <a:pt x="976" y="451"/>
                </a:lnTo>
                <a:lnTo>
                  <a:pt x="981" y="451"/>
                </a:lnTo>
                <a:lnTo>
                  <a:pt x="991" y="451"/>
                </a:lnTo>
                <a:lnTo>
                  <a:pt x="995" y="449"/>
                </a:lnTo>
                <a:lnTo>
                  <a:pt x="997" y="449"/>
                </a:lnTo>
                <a:lnTo>
                  <a:pt x="999" y="449"/>
                </a:lnTo>
                <a:lnTo>
                  <a:pt x="1002" y="449"/>
                </a:lnTo>
                <a:lnTo>
                  <a:pt x="1008" y="449"/>
                </a:lnTo>
                <a:lnTo>
                  <a:pt x="1014" y="447"/>
                </a:lnTo>
                <a:lnTo>
                  <a:pt x="1023" y="447"/>
                </a:lnTo>
                <a:lnTo>
                  <a:pt x="1029" y="445"/>
                </a:lnTo>
                <a:lnTo>
                  <a:pt x="1033" y="443"/>
                </a:lnTo>
                <a:lnTo>
                  <a:pt x="1035" y="440"/>
                </a:lnTo>
                <a:lnTo>
                  <a:pt x="1037" y="440"/>
                </a:lnTo>
                <a:lnTo>
                  <a:pt x="1046" y="440"/>
                </a:lnTo>
                <a:lnTo>
                  <a:pt x="1052" y="438"/>
                </a:lnTo>
                <a:lnTo>
                  <a:pt x="1052" y="438"/>
                </a:lnTo>
                <a:lnTo>
                  <a:pt x="1056" y="434"/>
                </a:lnTo>
                <a:lnTo>
                  <a:pt x="1056" y="434"/>
                </a:lnTo>
                <a:lnTo>
                  <a:pt x="1060" y="430"/>
                </a:lnTo>
                <a:lnTo>
                  <a:pt x="1060" y="428"/>
                </a:lnTo>
                <a:lnTo>
                  <a:pt x="1062" y="428"/>
                </a:lnTo>
                <a:lnTo>
                  <a:pt x="1064" y="428"/>
                </a:lnTo>
                <a:lnTo>
                  <a:pt x="1067" y="428"/>
                </a:lnTo>
                <a:lnTo>
                  <a:pt x="1067" y="428"/>
                </a:lnTo>
                <a:lnTo>
                  <a:pt x="1067" y="430"/>
                </a:lnTo>
                <a:lnTo>
                  <a:pt x="1067" y="432"/>
                </a:lnTo>
                <a:lnTo>
                  <a:pt x="1067" y="432"/>
                </a:lnTo>
                <a:lnTo>
                  <a:pt x="1067" y="432"/>
                </a:lnTo>
                <a:lnTo>
                  <a:pt x="1069" y="434"/>
                </a:lnTo>
                <a:lnTo>
                  <a:pt x="1071" y="434"/>
                </a:lnTo>
                <a:lnTo>
                  <a:pt x="1073" y="434"/>
                </a:lnTo>
                <a:lnTo>
                  <a:pt x="1075" y="434"/>
                </a:lnTo>
                <a:lnTo>
                  <a:pt x="1079" y="434"/>
                </a:lnTo>
                <a:lnTo>
                  <a:pt x="1083" y="436"/>
                </a:lnTo>
                <a:lnTo>
                  <a:pt x="1085" y="436"/>
                </a:lnTo>
                <a:lnTo>
                  <a:pt x="1085" y="436"/>
                </a:lnTo>
                <a:lnTo>
                  <a:pt x="1085" y="436"/>
                </a:lnTo>
                <a:lnTo>
                  <a:pt x="1085" y="438"/>
                </a:lnTo>
                <a:lnTo>
                  <a:pt x="1083" y="440"/>
                </a:lnTo>
                <a:lnTo>
                  <a:pt x="1085" y="440"/>
                </a:lnTo>
                <a:lnTo>
                  <a:pt x="1094" y="443"/>
                </a:lnTo>
                <a:lnTo>
                  <a:pt x="1094" y="440"/>
                </a:lnTo>
                <a:lnTo>
                  <a:pt x="1096" y="440"/>
                </a:lnTo>
                <a:lnTo>
                  <a:pt x="1100" y="443"/>
                </a:lnTo>
                <a:lnTo>
                  <a:pt x="1104" y="443"/>
                </a:lnTo>
                <a:lnTo>
                  <a:pt x="1108" y="443"/>
                </a:lnTo>
                <a:lnTo>
                  <a:pt x="1113" y="443"/>
                </a:lnTo>
                <a:lnTo>
                  <a:pt x="1117" y="443"/>
                </a:lnTo>
                <a:lnTo>
                  <a:pt x="1119" y="443"/>
                </a:lnTo>
                <a:lnTo>
                  <a:pt x="1119" y="443"/>
                </a:lnTo>
                <a:lnTo>
                  <a:pt x="1123" y="440"/>
                </a:lnTo>
                <a:lnTo>
                  <a:pt x="1125" y="440"/>
                </a:lnTo>
                <a:lnTo>
                  <a:pt x="1129" y="438"/>
                </a:lnTo>
                <a:lnTo>
                  <a:pt x="1131" y="438"/>
                </a:lnTo>
                <a:lnTo>
                  <a:pt x="1134" y="434"/>
                </a:lnTo>
                <a:lnTo>
                  <a:pt x="1134" y="434"/>
                </a:lnTo>
                <a:lnTo>
                  <a:pt x="1134" y="432"/>
                </a:lnTo>
                <a:lnTo>
                  <a:pt x="1131" y="432"/>
                </a:lnTo>
                <a:lnTo>
                  <a:pt x="1131" y="432"/>
                </a:lnTo>
                <a:lnTo>
                  <a:pt x="1129" y="432"/>
                </a:lnTo>
                <a:lnTo>
                  <a:pt x="1129" y="432"/>
                </a:lnTo>
                <a:lnTo>
                  <a:pt x="1129" y="432"/>
                </a:lnTo>
                <a:lnTo>
                  <a:pt x="1129" y="430"/>
                </a:lnTo>
                <a:lnTo>
                  <a:pt x="1129" y="430"/>
                </a:lnTo>
                <a:lnTo>
                  <a:pt x="1129" y="430"/>
                </a:lnTo>
                <a:lnTo>
                  <a:pt x="1129" y="428"/>
                </a:lnTo>
                <a:lnTo>
                  <a:pt x="1129" y="428"/>
                </a:lnTo>
                <a:lnTo>
                  <a:pt x="1129" y="426"/>
                </a:lnTo>
                <a:lnTo>
                  <a:pt x="1127" y="426"/>
                </a:lnTo>
                <a:lnTo>
                  <a:pt x="1123" y="426"/>
                </a:lnTo>
                <a:lnTo>
                  <a:pt x="1123" y="428"/>
                </a:lnTo>
                <a:lnTo>
                  <a:pt x="1119" y="428"/>
                </a:lnTo>
                <a:lnTo>
                  <a:pt x="1117" y="430"/>
                </a:lnTo>
                <a:lnTo>
                  <a:pt x="1115" y="432"/>
                </a:lnTo>
                <a:lnTo>
                  <a:pt x="1115" y="434"/>
                </a:lnTo>
                <a:lnTo>
                  <a:pt x="1115" y="432"/>
                </a:lnTo>
                <a:lnTo>
                  <a:pt x="1115" y="430"/>
                </a:lnTo>
                <a:lnTo>
                  <a:pt x="1115" y="428"/>
                </a:lnTo>
                <a:lnTo>
                  <a:pt x="1115" y="426"/>
                </a:lnTo>
                <a:lnTo>
                  <a:pt x="1115" y="426"/>
                </a:lnTo>
                <a:lnTo>
                  <a:pt x="1115" y="426"/>
                </a:lnTo>
                <a:lnTo>
                  <a:pt x="1113" y="426"/>
                </a:lnTo>
                <a:lnTo>
                  <a:pt x="1111" y="424"/>
                </a:lnTo>
                <a:lnTo>
                  <a:pt x="1111" y="424"/>
                </a:lnTo>
                <a:lnTo>
                  <a:pt x="1108" y="422"/>
                </a:lnTo>
                <a:lnTo>
                  <a:pt x="1108" y="422"/>
                </a:lnTo>
                <a:lnTo>
                  <a:pt x="1111" y="422"/>
                </a:lnTo>
                <a:lnTo>
                  <a:pt x="1111" y="422"/>
                </a:lnTo>
                <a:lnTo>
                  <a:pt x="1115" y="424"/>
                </a:lnTo>
                <a:lnTo>
                  <a:pt x="1117" y="424"/>
                </a:lnTo>
                <a:lnTo>
                  <a:pt x="1119" y="424"/>
                </a:lnTo>
                <a:lnTo>
                  <a:pt x="1121" y="424"/>
                </a:lnTo>
                <a:lnTo>
                  <a:pt x="1121" y="424"/>
                </a:lnTo>
                <a:lnTo>
                  <a:pt x="1123" y="424"/>
                </a:lnTo>
                <a:lnTo>
                  <a:pt x="1123" y="422"/>
                </a:lnTo>
                <a:lnTo>
                  <a:pt x="1123" y="422"/>
                </a:lnTo>
                <a:lnTo>
                  <a:pt x="1121" y="422"/>
                </a:lnTo>
                <a:lnTo>
                  <a:pt x="1121" y="419"/>
                </a:lnTo>
                <a:lnTo>
                  <a:pt x="1123" y="419"/>
                </a:lnTo>
                <a:lnTo>
                  <a:pt x="1125" y="417"/>
                </a:lnTo>
                <a:lnTo>
                  <a:pt x="1127" y="417"/>
                </a:lnTo>
                <a:lnTo>
                  <a:pt x="1127" y="417"/>
                </a:lnTo>
                <a:lnTo>
                  <a:pt x="1129" y="417"/>
                </a:lnTo>
                <a:lnTo>
                  <a:pt x="1131" y="419"/>
                </a:lnTo>
                <a:lnTo>
                  <a:pt x="1134" y="419"/>
                </a:lnTo>
                <a:lnTo>
                  <a:pt x="1136" y="422"/>
                </a:lnTo>
                <a:lnTo>
                  <a:pt x="1136" y="419"/>
                </a:lnTo>
                <a:lnTo>
                  <a:pt x="1136" y="419"/>
                </a:lnTo>
                <a:lnTo>
                  <a:pt x="1138" y="417"/>
                </a:lnTo>
                <a:lnTo>
                  <a:pt x="1138" y="417"/>
                </a:lnTo>
                <a:lnTo>
                  <a:pt x="1138" y="417"/>
                </a:lnTo>
                <a:lnTo>
                  <a:pt x="1138" y="419"/>
                </a:lnTo>
                <a:lnTo>
                  <a:pt x="1140" y="419"/>
                </a:lnTo>
                <a:lnTo>
                  <a:pt x="1142" y="422"/>
                </a:lnTo>
                <a:lnTo>
                  <a:pt x="1144" y="422"/>
                </a:lnTo>
                <a:lnTo>
                  <a:pt x="1144" y="422"/>
                </a:lnTo>
                <a:lnTo>
                  <a:pt x="1146" y="419"/>
                </a:lnTo>
                <a:close/>
                <a:moveTo>
                  <a:pt x="1140" y="428"/>
                </a:moveTo>
                <a:lnTo>
                  <a:pt x="1142" y="428"/>
                </a:lnTo>
                <a:lnTo>
                  <a:pt x="1142" y="428"/>
                </a:lnTo>
                <a:lnTo>
                  <a:pt x="1144" y="428"/>
                </a:lnTo>
                <a:lnTo>
                  <a:pt x="1144" y="426"/>
                </a:lnTo>
                <a:lnTo>
                  <a:pt x="1144" y="426"/>
                </a:lnTo>
                <a:lnTo>
                  <a:pt x="1144" y="426"/>
                </a:lnTo>
                <a:lnTo>
                  <a:pt x="1144" y="424"/>
                </a:lnTo>
                <a:lnTo>
                  <a:pt x="1142" y="424"/>
                </a:lnTo>
                <a:lnTo>
                  <a:pt x="1140" y="424"/>
                </a:lnTo>
                <a:lnTo>
                  <a:pt x="1140" y="424"/>
                </a:lnTo>
                <a:lnTo>
                  <a:pt x="1140" y="424"/>
                </a:lnTo>
                <a:lnTo>
                  <a:pt x="1140" y="426"/>
                </a:lnTo>
                <a:lnTo>
                  <a:pt x="1142" y="426"/>
                </a:lnTo>
                <a:lnTo>
                  <a:pt x="1142" y="426"/>
                </a:lnTo>
                <a:lnTo>
                  <a:pt x="1142" y="426"/>
                </a:lnTo>
                <a:lnTo>
                  <a:pt x="1140" y="428"/>
                </a:lnTo>
                <a:lnTo>
                  <a:pt x="1140" y="428"/>
                </a:lnTo>
                <a:lnTo>
                  <a:pt x="1140" y="428"/>
                </a:lnTo>
                <a:lnTo>
                  <a:pt x="1140" y="428"/>
                </a:lnTo>
                <a:lnTo>
                  <a:pt x="1140" y="428"/>
                </a:lnTo>
                <a:close/>
                <a:moveTo>
                  <a:pt x="1150" y="445"/>
                </a:moveTo>
                <a:lnTo>
                  <a:pt x="1150" y="445"/>
                </a:lnTo>
                <a:lnTo>
                  <a:pt x="1152" y="443"/>
                </a:lnTo>
                <a:lnTo>
                  <a:pt x="1152" y="443"/>
                </a:lnTo>
                <a:lnTo>
                  <a:pt x="1152" y="445"/>
                </a:lnTo>
                <a:lnTo>
                  <a:pt x="1152" y="445"/>
                </a:lnTo>
                <a:lnTo>
                  <a:pt x="1152" y="445"/>
                </a:lnTo>
                <a:lnTo>
                  <a:pt x="1155" y="445"/>
                </a:lnTo>
                <a:lnTo>
                  <a:pt x="1155" y="445"/>
                </a:lnTo>
                <a:lnTo>
                  <a:pt x="1155" y="445"/>
                </a:lnTo>
                <a:lnTo>
                  <a:pt x="1157" y="443"/>
                </a:lnTo>
                <a:lnTo>
                  <a:pt x="1157" y="440"/>
                </a:lnTo>
                <a:lnTo>
                  <a:pt x="1157" y="440"/>
                </a:lnTo>
                <a:lnTo>
                  <a:pt x="1155" y="438"/>
                </a:lnTo>
                <a:lnTo>
                  <a:pt x="1155" y="438"/>
                </a:lnTo>
                <a:lnTo>
                  <a:pt x="1152" y="438"/>
                </a:lnTo>
                <a:lnTo>
                  <a:pt x="1152" y="438"/>
                </a:lnTo>
                <a:lnTo>
                  <a:pt x="1150" y="438"/>
                </a:lnTo>
                <a:lnTo>
                  <a:pt x="1150" y="438"/>
                </a:lnTo>
                <a:lnTo>
                  <a:pt x="1150" y="438"/>
                </a:lnTo>
                <a:lnTo>
                  <a:pt x="1150" y="438"/>
                </a:lnTo>
                <a:lnTo>
                  <a:pt x="1150" y="440"/>
                </a:lnTo>
                <a:lnTo>
                  <a:pt x="1150" y="443"/>
                </a:lnTo>
                <a:lnTo>
                  <a:pt x="1150" y="443"/>
                </a:lnTo>
                <a:lnTo>
                  <a:pt x="1150" y="445"/>
                </a:lnTo>
                <a:lnTo>
                  <a:pt x="1150" y="445"/>
                </a:lnTo>
                <a:close/>
                <a:moveTo>
                  <a:pt x="1211" y="262"/>
                </a:moveTo>
                <a:lnTo>
                  <a:pt x="1213" y="264"/>
                </a:lnTo>
                <a:lnTo>
                  <a:pt x="1215" y="264"/>
                </a:lnTo>
                <a:lnTo>
                  <a:pt x="1215" y="262"/>
                </a:lnTo>
                <a:lnTo>
                  <a:pt x="1217" y="262"/>
                </a:lnTo>
                <a:lnTo>
                  <a:pt x="1217" y="262"/>
                </a:lnTo>
                <a:lnTo>
                  <a:pt x="1217" y="260"/>
                </a:lnTo>
                <a:lnTo>
                  <a:pt x="1215" y="260"/>
                </a:lnTo>
                <a:lnTo>
                  <a:pt x="1211" y="258"/>
                </a:lnTo>
                <a:lnTo>
                  <a:pt x="1211" y="258"/>
                </a:lnTo>
                <a:lnTo>
                  <a:pt x="1211" y="258"/>
                </a:lnTo>
                <a:lnTo>
                  <a:pt x="1211" y="260"/>
                </a:lnTo>
                <a:lnTo>
                  <a:pt x="1209" y="260"/>
                </a:lnTo>
                <a:lnTo>
                  <a:pt x="1205" y="262"/>
                </a:lnTo>
                <a:lnTo>
                  <a:pt x="1203" y="262"/>
                </a:lnTo>
                <a:lnTo>
                  <a:pt x="1203" y="264"/>
                </a:lnTo>
                <a:lnTo>
                  <a:pt x="1203" y="264"/>
                </a:lnTo>
                <a:lnTo>
                  <a:pt x="1203" y="266"/>
                </a:lnTo>
                <a:lnTo>
                  <a:pt x="1205" y="266"/>
                </a:lnTo>
                <a:lnTo>
                  <a:pt x="1207" y="266"/>
                </a:lnTo>
                <a:lnTo>
                  <a:pt x="1207" y="266"/>
                </a:lnTo>
                <a:lnTo>
                  <a:pt x="1207" y="264"/>
                </a:lnTo>
                <a:lnTo>
                  <a:pt x="1211" y="262"/>
                </a:lnTo>
                <a:lnTo>
                  <a:pt x="1211" y="262"/>
                </a:lnTo>
                <a:close/>
                <a:moveTo>
                  <a:pt x="1205" y="329"/>
                </a:moveTo>
                <a:lnTo>
                  <a:pt x="1205" y="329"/>
                </a:lnTo>
                <a:lnTo>
                  <a:pt x="1205" y="327"/>
                </a:lnTo>
                <a:lnTo>
                  <a:pt x="1203" y="329"/>
                </a:lnTo>
                <a:lnTo>
                  <a:pt x="1201" y="329"/>
                </a:lnTo>
                <a:lnTo>
                  <a:pt x="1201" y="331"/>
                </a:lnTo>
                <a:lnTo>
                  <a:pt x="1201" y="331"/>
                </a:lnTo>
                <a:lnTo>
                  <a:pt x="1201" y="333"/>
                </a:lnTo>
                <a:lnTo>
                  <a:pt x="1203" y="336"/>
                </a:lnTo>
                <a:lnTo>
                  <a:pt x="1205" y="336"/>
                </a:lnTo>
                <a:lnTo>
                  <a:pt x="1207" y="336"/>
                </a:lnTo>
                <a:lnTo>
                  <a:pt x="1207" y="333"/>
                </a:lnTo>
                <a:lnTo>
                  <a:pt x="1207" y="333"/>
                </a:lnTo>
                <a:lnTo>
                  <a:pt x="1209" y="331"/>
                </a:lnTo>
                <a:lnTo>
                  <a:pt x="1209" y="331"/>
                </a:lnTo>
                <a:lnTo>
                  <a:pt x="1207" y="331"/>
                </a:lnTo>
                <a:lnTo>
                  <a:pt x="1207" y="329"/>
                </a:lnTo>
                <a:lnTo>
                  <a:pt x="1205" y="329"/>
                </a:lnTo>
                <a:close/>
                <a:moveTo>
                  <a:pt x="1234" y="252"/>
                </a:moveTo>
                <a:lnTo>
                  <a:pt x="1234" y="254"/>
                </a:lnTo>
                <a:lnTo>
                  <a:pt x="1234" y="254"/>
                </a:lnTo>
                <a:lnTo>
                  <a:pt x="1234" y="256"/>
                </a:lnTo>
                <a:lnTo>
                  <a:pt x="1236" y="256"/>
                </a:lnTo>
                <a:lnTo>
                  <a:pt x="1238" y="256"/>
                </a:lnTo>
                <a:lnTo>
                  <a:pt x="1240" y="256"/>
                </a:lnTo>
                <a:lnTo>
                  <a:pt x="1243" y="254"/>
                </a:lnTo>
                <a:lnTo>
                  <a:pt x="1243" y="254"/>
                </a:lnTo>
                <a:lnTo>
                  <a:pt x="1240" y="254"/>
                </a:lnTo>
                <a:lnTo>
                  <a:pt x="1240" y="252"/>
                </a:lnTo>
                <a:lnTo>
                  <a:pt x="1240" y="250"/>
                </a:lnTo>
                <a:lnTo>
                  <a:pt x="1238" y="250"/>
                </a:lnTo>
                <a:lnTo>
                  <a:pt x="1238" y="248"/>
                </a:lnTo>
                <a:lnTo>
                  <a:pt x="1238" y="248"/>
                </a:lnTo>
                <a:lnTo>
                  <a:pt x="1234" y="250"/>
                </a:lnTo>
                <a:lnTo>
                  <a:pt x="1234" y="250"/>
                </a:lnTo>
                <a:lnTo>
                  <a:pt x="1234" y="250"/>
                </a:lnTo>
                <a:lnTo>
                  <a:pt x="1232" y="250"/>
                </a:lnTo>
                <a:lnTo>
                  <a:pt x="1232" y="252"/>
                </a:lnTo>
                <a:lnTo>
                  <a:pt x="1234" y="252"/>
                </a:lnTo>
                <a:lnTo>
                  <a:pt x="1234" y="252"/>
                </a:lnTo>
                <a:close/>
                <a:moveTo>
                  <a:pt x="1136" y="231"/>
                </a:moveTo>
                <a:lnTo>
                  <a:pt x="1136" y="231"/>
                </a:lnTo>
                <a:lnTo>
                  <a:pt x="1138" y="231"/>
                </a:lnTo>
                <a:lnTo>
                  <a:pt x="1142" y="231"/>
                </a:lnTo>
                <a:lnTo>
                  <a:pt x="1148" y="229"/>
                </a:lnTo>
                <a:lnTo>
                  <a:pt x="1155" y="227"/>
                </a:lnTo>
                <a:lnTo>
                  <a:pt x="1152" y="227"/>
                </a:lnTo>
                <a:lnTo>
                  <a:pt x="1150" y="227"/>
                </a:lnTo>
                <a:lnTo>
                  <a:pt x="1146" y="227"/>
                </a:lnTo>
                <a:lnTo>
                  <a:pt x="1144" y="227"/>
                </a:lnTo>
                <a:lnTo>
                  <a:pt x="1142" y="229"/>
                </a:lnTo>
                <a:lnTo>
                  <a:pt x="1138" y="229"/>
                </a:lnTo>
                <a:lnTo>
                  <a:pt x="1136" y="231"/>
                </a:lnTo>
                <a:close/>
                <a:moveTo>
                  <a:pt x="1188" y="302"/>
                </a:moveTo>
                <a:lnTo>
                  <a:pt x="1180" y="304"/>
                </a:lnTo>
                <a:lnTo>
                  <a:pt x="1175" y="304"/>
                </a:lnTo>
                <a:lnTo>
                  <a:pt x="1175" y="306"/>
                </a:lnTo>
                <a:lnTo>
                  <a:pt x="1173" y="306"/>
                </a:lnTo>
                <a:lnTo>
                  <a:pt x="1173" y="306"/>
                </a:lnTo>
                <a:lnTo>
                  <a:pt x="1171" y="306"/>
                </a:lnTo>
                <a:lnTo>
                  <a:pt x="1169" y="308"/>
                </a:lnTo>
                <a:lnTo>
                  <a:pt x="1167" y="308"/>
                </a:lnTo>
                <a:lnTo>
                  <a:pt x="1167" y="308"/>
                </a:lnTo>
                <a:lnTo>
                  <a:pt x="1167" y="308"/>
                </a:lnTo>
                <a:lnTo>
                  <a:pt x="1169" y="310"/>
                </a:lnTo>
                <a:lnTo>
                  <a:pt x="1173" y="310"/>
                </a:lnTo>
                <a:lnTo>
                  <a:pt x="1175" y="310"/>
                </a:lnTo>
                <a:lnTo>
                  <a:pt x="1178" y="310"/>
                </a:lnTo>
                <a:lnTo>
                  <a:pt x="1178" y="310"/>
                </a:lnTo>
                <a:lnTo>
                  <a:pt x="1180" y="310"/>
                </a:lnTo>
                <a:lnTo>
                  <a:pt x="1184" y="308"/>
                </a:lnTo>
                <a:lnTo>
                  <a:pt x="1186" y="308"/>
                </a:lnTo>
                <a:lnTo>
                  <a:pt x="1190" y="306"/>
                </a:lnTo>
                <a:lnTo>
                  <a:pt x="1192" y="306"/>
                </a:lnTo>
                <a:lnTo>
                  <a:pt x="1192" y="304"/>
                </a:lnTo>
                <a:lnTo>
                  <a:pt x="1192" y="304"/>
                </a:lnTo>
                <a:lnTo>
                  <a:pt x="1192" y="302"/>
                </a:lnTo>
                <a:lnTo>
                  <a:pt x="1192" y="302"/>
                </a:lnTo>
                <a:lnTo>
                  <a:pt x="1190" y="302"/>
                </a:lnTo>
                <a:lnTo>
                  <a:pt x="1188" y="302"/>
                </a:lnTo>
                <a:close/>
                <a:moveTo>
                  <a:pt x="1117" y="178"/>
                </a:moveTo>
                <a:lnTo>
                  <a:pt x="1117" y="180"/>
                </a:lnTo>
                <a:lnTo>
                  <a:pt x="1115" y="180"/>
                </a:lnTo>
                <a:lnTo>
                  <a:pt x="1113" y="183"/>
                </a:lnTo>
                <a:lnTo>
                  <a:pt x="1113" y="183"/>
                </a:lnTo>
                <a:lnTo>
                  <a:pt x="1113" y="183"/>
                </a:lnTo>
                <a:lnTo>
                  <a:pt x="1113" y="183"/>
                </a:lnTo>
                <a:lnTo>
                  <a:pt x="1115" y="185"/>
                </a:lnTo>
                <a:lnTo>
                  <a:pt x="1115" y="183"/>
                </a:lnTo>
                <a:lnTo>
                  <a:pt x="1119" y="180"/>
                </a:lnTo>
                <a:lnTo>
                  <a:pt x="1119" y="180"/>
                </a:lnTo>
                <a:lnTo>
                  <a:pt x="1117" y="178"/>
                </a:lnTo>
                <a:close/>
                <a:moveTo>
                  <a:pt x="1123" y="243"/>
                </a:moveTo>
                <a:lnTo>
                  <a:pt x="1121" y="239"/>
                </a:lnTo>
                <a:lnTo>
                  <a:pt x="1119" y="239"/>
                </a:lnTo>
                <a:lnTo>
                  <a:pt x="1115" y="239"/>
                </a:lnTo>
                <a:lnTo>
                  <a:pt x="1106" y="241"/>
                </a:lnTo>
                <a:lnTo>
                  <a:pt x="1100" y="241"/>
                </a:lnTo>
                <a:lnTo>
                  <a:pt x="1096" y="243"/>
                </a:lnTo>
                <a:lnTo>
                  <a:pt x="1096" y="245"/>
                </a:lnTo>
                <a:lnTo>
                  <a:pt x="1098" y="248"/>
                </a:lnTo>
                <a:lnTo>
                  <a:pt x="1102" y="248"/>
                </a:lnTo>
                <a:lnTo>
                  <a:pt x="1104" y="248"/>
                </a:lnTo>
                <a:lnTo>
                  <a:pt x="1102" y="250"/>
                </a:lnTo>
                <a:lnTo>
                  <a:pt x="1104" y="252"/>
                </a:lnTo>
                <a:lnTo>
                  <a:pt x="1113" y="250"/>
                </a:lnTo>
                <a:lnTo>
                  <a:pt x="1115" y="250"/>
                </a:lnTo>
                <a:lnTo>
                  <a:pt x="1113" y="254"/>
                </a:lnTo>
                <a:lnTo>
                  <a:pt x="1111" y="256"/>
                </a:lnTo>
                <a:lnTo>
                  <a:pt x="1117" y="256"/>
                </a:lnTo>
                <a:lnTo>
                  <a:pt x="1121" y="254"/>
                </a:lnTo>
                <a:lnTo>
                  <a:pt x="1123" y="254"/>
                </a:lnTo>
                <a:lnTo>
                  <a:pt x="1123" y="252"/>
                </a:lnTo>
                <a:lnTo>
                  <a:pt x="1125" y="252"/>
                </a:lnTo>
                <a:lnTo>
                  <a:pt x="1129" y="250"/>
                </a:lnTo>
                <a:lnTo>
                  <a:pt x="1129" y="250"/>
                </a:lnTo>
                <a:lnTo>
                  <a:pt x="1129" y="250"/>
                </a:lnTo>
                <a:lnTo>
                  <a:pt x="1127" y="248"/>
                </a:lnTo>
                <a:lnTo>
                  <a:pt x="1123" y="245"/>
                </a:lnTo>
                <a:lnTo>
                  <a:pt x="1123" y="245"/>
                </a:lnTo>
                <a:lnTo>
                  <a:pt x="1123" y="243"/>
                </a:lnTo>
                <a:close/>
                <a:moveTo>
                  <a:pt x="1081" y="313"/>
                </a:moveTo>
                <a:lnTo>
                  <a:pt x="1079" y="313"/>
                </a:lnTo>
                <a:lnTo>
                  <a:pt x="1067" y="313"/>
                </a:lnTo>
                <a:lnTo>
                  <a:pt x="1062" y="315"/>
                </a:lnTo>
                <a:lnTo>
                  <a:pt x="1062" y="315"/>
                </a:lnTo>
                <a:lnTo>
                  <a:pt x="1060" y="317"/>
                </a:lnTo>
                <a:lnTo>
                  <a:pt x="1058" y="319"/>
                </a:lnTo>
                <a:lnTo>
                  <a:pt x="1058" y="321"/>
                </a:lnTo>
                <a:lnTo>
                  <a:pt x="1060" y="321"/>
                </a:lnTo>
                <a:lnTo>
                  <a:pt x="1064" y="321"/>
                </a:lnTo>
                <a:lnTo>
                  <a:pt x="1069" y="325"/>
                </a:lnTo>
                <a:lnTo>
                  <a:pt x="1071" y="327"/>
                </a:lnTo>
                <a:lnTo>
                  <a:pt x="1071" y="327"/>
                </a:lnTo>
                <a:lnTo>
                  <a:pt x="1075" y="331"/>
                </a:lnTo>
                <a:lnTo>
                  <a:pt x="1079" y="333"/>
                </a:lnTo>
                <a:lnTo>
                  <a:pt x="1081" y="336"/>
                </a:lnTo>
                <a:lnTo>
                  <a:pt x="1081" y="336"/>
                </a:lnTo>
                <a:lnTo>
                  <a:pt x="1083" y="336"/>
                </a:lnTo>
                <a:lnTo>
                  <a:pt x="1083" y="336"/>
                </a:lnTo>
                <a:lnTo>
                  <a:pt x="1085" y="333"/>
                </a:lnTo>
                <a:lnTo>
                  <a:pt x="1087" y="331"/>
                </a:lnTo>
                <a:lnTo>
                  <a:pt x="1087" y="331"/>
                </a:lnTo>
                <a:lnTo>
                  <a:pt x="1090" y="329"/>
                </a:lnTo>
                <a:lnTo>
                  <a:pt x="1092" y="325"/>
                </a:lnTo>
                <a:lnTo>
                  <a:pt x="1092" y="323"/>
                </a:lnTo>
                <a:lnTo>
                  <a:pt x="1094" y="321"/>
                </a:lnTo>
                <a:lnTo>
                  <a:pt x="1094" y="319"/>
                </a:lnTo>
                <a:lnTo>
                  <a:pt x="1092" y="317"/>
                </a:lnTo>
                <a:lnTo>
                  <a:pt x="1092" y="317"/>
                </a:lnTo>
                <a:lnTo>
                  <a:pt x="1092" y="317"/>
                </a:lnTo>
                <a:lnTo>
                  <a:pt x="1090" y="315"/>
                </a:lnTo>
                <a:lnTo>
                  <a:pt x="1085" y="313"/>
                </a:lnTo>
                <a:lnTo>
                  <a:pt x="1081" y="313"/>
                </a:lnTo>
                <a:close/>
                <a:moveTo>
                  <a:pt x="1092" y="269"/>
                </a:moveTo>
                <a:lnTo>
                  <a:pt x="1090" y="271"/>
                </a:lnTo>
                <a:lnTo>
                  <a:pt x="1090" y="273"/>
                </a:lnTo>
                <a:lnTo>
                  <a:pt x="1087" y="273"/>
                </a:lnTo>
                <a:lnTo>
                  <a:pt x="1087" y="273"/>
                </a:lnTo>
                <a:lnTo>
                  <a:pt x="1090" y="275"/>
                </a:lnTo>
                <a:lnTo>
                  <a:pt x="1092" y="275"/>
                </a:lnTo>
                <a:lnTo>
                  <a:pt x="1096" y="277"/>
                </a:lnTo>
                <a:lnTo>
                  <a:pt x="1100" y="277"/>
                </a:lnTo>
                <a:lnTo>
                  <a:pt x="1104" y="275"/>
                </a:lnTo>
                <a:lnTo>
                  <a:pt x="1104" y="275"/>
                </a:lnTo>
                <a:lnTo>
                  <a:pt x="1106" y="273"/>
                </a:lnTo>
                <a:lnTo>
                  <a:pt x="1106" y="273"/>
                </a:lnTo>
                <a:lnTo>
                  <a:pt x="1106" y="273"/>
                </a:lnTo>
                <a:lnTo>
                  <a:pt x="1106" y="271"/>
                </a:lnTo>
                <a:lnTo>
                  <a:pt x="1104" y="271"/>
                </a:lnTo>
                <a:lnTo>
                  <a:pt x="1104" y="269"/>
                </a:lnTo>
                <a:lnTo>
                  <a:pt x="1104" y="266"/>
                </a:lnTo>
                <a:lnTo>
                  <a:pt x="1104" y="266"/>
                </a:lnTo>
                <a:lnTo>
                  <a:pt x="1102" y="266"/>
                </a:lnTo>
                <a:lnTo>
                  <a:pt x="1100" y="264"/>
                </a:lnTo>
                <a:lnTo>
                  <a:pt x="1096" y="264"/>
                </a:lnTo>
                <a:lnTo>
                  <a:pt x="1094" y="264"/>
                </a:lnTo>
                <a:lnTo>
                  <a:pt x="1092" y="266"/>
                </a:lnTo>
                <a:lnTo>
                  <a:pt x="1092" y="269"/>
                </a:lnTo>
                <a:close/>
                <a:moveTo>
                  <a:pt x="1211" y="277"/>
                </a:moveTo>
                <a:lnTo>
                  <a:pt x="1213" y="279"/>
                </a:lnTo>
                <a:lnTo>
                  <a:pt x="1213" y="279"/>
                </a:lnTo>
                <a:lnTo>
                  <a:pt x="1213" y="279"/>
                </a:lnTo>
                <a:lnTo>
                  <a:pt x="1215" y="279"/>
                </a:lnTo>
                <a:lnTo>
                  <a:pt x="1215" y="279"/>
                </a:lnTo>
                <a:lnTo>
                  <a:pt x="1219" y="281"/>
                </a:lnTo>
                <a:lnTo>
                  <a:pt x="1226" y="283"/>
                </a:lnTo>
                <a:lnTo>
                  <a:pt x="1228" y="283"/>
                </a:lnTo>
                <a:lnTo>
                  <a:pt x="1232" y="285"/>
                </a:lnTo>
                <a:lnTo>
                  <a:pt x="1234" y="287"/>
                </a:lnTo>
                <a:lnTo>
                  <a:pt x="1236" y="287"/>
                </a:lnTo>
                <a:lnTo>
                  <a:pt x="1238" y="287"/>
                </a:lnTo>
                <a:lnTo>
                  <a:pt x="1243" y="287"/>
                </a:lnTo>
                <a:lnTo>
                  <a:pt x="1247" y="287"/>
                </a:lnTo>
                <a:lnTo>
                  <a:pt x="1251" y="287"/>
                </a:lnTo>
                <a:lnTo>
                  <a:pt x="1253" y="287"/>
                </a:lnTo>
                <a:lnTo>
                  <a:pt x="1253" y="285"/>
                </a:lnTo>
                <a:lnTo>
                  <a:pt x="1253" y="285"/>
                </a:lnTo>
                <a:lnTo>
                  <a:pt x="1253" y="285"/>
                </a:lnTo>
                <a:lnTo>
                  <a:pt x="1253" y="283"/>
                </a:lnTo>
                <a:lnTo>
                  <a:pt x="1253" y="283"/>
                </a:lnTo>
                <a:lnTo>
                  <a:pt x="1253" y="281"/>
                </a:lnTo>
                <a:lnTo>
                  <a:pt x="1253" y="279"/>
                </a:lnTo>
                <a:lnTo>
                  <a:pt x="1253" y="279"/>
                </a:lnTo>
                <a:lnTo>
                  <a:pt x="1253" y="277"/>
                </a:lnTo>
                <a:lnTo>
                  <a:pt x="1253" y="275"/>
                </a:lnTo>
                <a:lnTo>
                  <a:pt x="1253" y="275"/>
                </a:lnTo>
                <a:lnTo>
                  <a:pt x="1253" y="273"/>
                </a:lnTo>
                <a:lnTo>
                  <a:pt x="1251" y="271"/>
                </a:lnTo>
                <a:lnTo>
                  <a:pt x="1251" y="269"/>
                </a:lnTo>
                <a:lnTo>
                  <a:pt x="1249" y="266"/>
                </a:lnTo>
                <a:lnTo>
                  <a:pt x="1247" y="264"/>
                </a:lnTo>
                <a:lnTo>
                  <a:pt x="1243" y="262"/>
                </a:lnTo>
                <a:lnTo>
                  <a:pt x="1240" y="260"/>
                </a:lnTo>
                <a:lnTo>
                  <a:pt x="1236" y="260"/>
                </a:lnTo>
                <a:lnTo>
                  <a:pt x="1234" y="258"/>
                </a:lnTo>
                <a:lnTo>
                  <a:pt x="1230" y="260"/>
                </a:lnTo>
                <a:lnTo>
                  <a:pt x="1222" y="262"/>
                </a:lnTo>
                <a:lnTo>
                  <a:pt x="1219" y="264"/>
                </a:lnTo>
                <a:lnTo>
                  <a:pt x="1217" y="264"/>
                </a:lnTo>
                <a:lnTo>
                  <a:pt x="1215" y="266"/>
                </a:lnTo>
                <a:lnTo>
                  <a:pt x="1215" y="269"/>
                </a:lnTo>
                <a:lnTo>
                  <a:pt x="1215" y="271"/>
                </a:lnTo>
                <a:lnTo>
                  <a:pt x="1213" y="271"/>
                </a:lnTo>
                <a:lnTo>
                  <a:pt x="1211" y="271"/>
                </a:lnTo>
                <a:lnTo>
                  <a:pt x="1209" y="275"/>
                </a:lnTo>
                <a:lnTo>
                  <a:pt x="1209" y="275"/>
                </a:lnTo>
                <a:lnTo>
                  <a:pt x="1209" y="277"/>
                </a:lnTo>
                <a:lnTo>
                  <a:pt x="1209" y="277"/>
                </a:lnTo>
                <a:lnTo>
                  <a:pt x="1209" y="277"/>
                </a:lnTo>
                <a:lnTo>
                  <a:pt x="1211" y="277"/>
                </a:lnTo>
                <a:lnTo>
                  <a:pt x="1211" y="277"/>
                </a:lnTo>
                <a:close/>
                <a:moveTo>
                  <a:pt x="1473" y="631"/>
                </a:moveTo>
                <a:lnTo>
                  <a:pt x="1473" y="629"/>
                </a:lnTo>
                <a:lnTo>
                  <a:pt x="1475" y="629"/>
                </a:lnTo>
                <a:lnTo>
                  <a:pt x="1471" y="629"/>
                </a:lnTo>
                <a:lnTo>
                  <a:pt x="1469" y="631"/>
                </a:lnTo>
                <a:lnTo>
                  <a:pt x="1469" y="631"/>
                </a:lnTo>
                <a:lnTo>
                  <a:pt x="1469" y="631"/>
                </a:lnTo>
                <a:lnTo>
                  <a:pt x="1471" y="631"/>
                </a:lnTo>
                <a:lnTo>
                  <a:pt x="1473" y="631"/>
                </a:lnTo>
                <a:close/>
                <a:moveTo>
                  <a:pt x="1479" y="579"/>
                </a:moveTo>
                <a:lnTo>
                  <a:pt x="1481" y="579"/>
                </a:lnTo>
                <a:lnTo>
                  <a:pt x="1483" y="577"/>
                </a:lnTo>
                <a:lnTo>
                  <a:pt x="1483" y="577"/>
                </a:lnTo>
                <a:lnTo>
                  <a:pt x="1483" y="575"/>
                </a:lnTo>
                <a:lnTo>
                  <a:pt x="1486" y="575"/>
                </a:lnTo>
                <a:lnTo>
                  <a:pt x="1483" y="575"/>
                </a:lnTo>
                <a:lnTo>
                  <a:pt x="1483" y="572"/>
                </a:lnTo>
                <a:lnTo>
                  <a:pt x="1481" y="570"/>
                </a:lnTo>
                <a:lnTo>
                  <a:pt x="1481" y="570"/>
                </a:lnTo>
                <a:lnTo>
                  <a:pt x="1479" y="570"/>
                </a:lnTo>
                <a:lnTo>
                  <a:pt x="1479" y="570"/>
                </a:lnTo>
                <a:lnTo>
                  <a:pt x="1475" y="570"/>
                </a:lnTo>
                <a:lnTo>
                  <a:pt x="1471" y="570"/>
                </a:lnTo>
                <a:lnTo>
                  <a:pt x="1471" y="570"/>
                </a:lnTo>
                <a:lnTo>
                  <a:pt x="1471" y="570"/>
                </a:lnTo>
                <a:lnTo>
                  <a:pt x="1471" y="572"/>
                </a:lnTo>
                <a:lnTo>
                  <a:pt x="1473" y="575"/>
                </a:lnTo>
                <a:lnTo>
                  <a:pt x="1477" y="579"/>
                </a:lnTo>
                <a:lnTo>
                  <a:pt x="1479" y="579"/>
                </a:lnTo>
                <a:close/>
                <a:moveTo>
                  <a:pt x="1523" y="451"/>
                </a:moveTo>
                <a:lnTo>
                  <a:pt x="1523" y="449"/>
                </a:lnTo>
                <a:lnTo>
                  <a:pt x="1521" y="447"/>
                </a:lnTo>
                <a:lnTo>
                  <a:pt x="1519" y="447"/>
                </a:lnTo>
                <a:lnTo>
                  <a:pt x="1519" y="447"/>
                </a:lnTo>
                <a:lnTo>
                  <a:pt x="1517" y="447"/>
                </a:lnTo>
                <a:lnTo>
                  <a:pt x="1515" y="447"/>
                </a:lnTo>
                <a:lnTo>
                  <a:pt x="1515" y="449"/>
                </a:lnTo>
                <a:lnTo>
                  <a:pt x="1515" y="449"/>
                </a:lnTo>
                <a:lnTo>
                  <a:pt x="1515" y="451"/>
                </a:lnTo>
                <a:lnTo>
                  <a:pt x="1517" y="451"/>
                </a:lnTo>
                <a:lnTo>
                  <a:pt x="1519" y="453"/>
                </a:lnTo>
                <a:lnTo>
                  <a:pt x="1521" y="455"/>
                </a:lnTo>
                <a:lnTo>
                  <a:pt x="1523" y="455"/>
                </a:lnTo>
                <a:lnTo>
                  <a:pt x="1523" y="455"/>
                </a:lnTo>
                <a:lnTo>
                  <a:pt x="1523" y="453"/>
                </a:lnTo>
                <a:lnTo>
                  <a:pt x="1523" y="453"/>
                </a:lnTo>
                <a:lnTo>
                  <a:pt x="1523" y="453"/>
                </a:lnTo>
                <a:lnTo>
                  <a:pt x="1523" y="453"/>
                </a:lnTo>
                <a:lnTo>
                  <a:pt x="1523" y="451"/>
                </a:lnTo>
                <a:lnTo>
                  <a:pt x="1523" y="451"/>
                </a:lnTo>
                <a:close/>
                <a:moveTo>
                  <a:pt x="1467" y="728"/>
                </a:moveTo>
                <a:lnTo>
                  <a:pt x="1467" y="728"/>
                </a:lnTo>
                <a:lnTo>
                  <a:pt x="1467" y="726"/>
                </a:lnTo>
                <a:lnTo>
                  <a:pt x="1469" y="726"/>
                </a:lnTo>
                <a:lnTo>
                  <a:pt x="1469" y="723"/>
                </a:lnTo>
                <a:lnTo>
                  <a:pt x="1469" y="721"/>
                </a:lnTo>
                <a:lnTo>
                  <a:pt x="1467" y="721"/>
                </a:lnTo>
                <a:lnTo>
                  <a:pt x="1467" y="721"/>
                </a:lnTo>
                <a:lnTo>
                  <a:pt x="1467" y="721"/>
                </a:lnTo>
                <a:lnTo>
                  <a:pt x="1467" y="723"/>
                </a:lnTo>
                <a:lnTo>
                  <a:pt x="1467" y="723"/>
                </a:lnTo>
                <a:lnTo>
                  <a:pt x="1465" y="726"/>
                </a:lnTo>
                <a:lnTo>
                  <a:pt x="1465" y="728"/>
                </a:lnTo>
                <a:lnTo>
                  <a:pt x="1465" y="728"/>
                </a:lnTo>
                <a:lnTo>
                  <a:pt x="1465" y="728"/>
                </a:lnTo>
                <a:lnTo>
                  <a:pt x="1467" y="728"/>
                </a:lnTo>
                <a:close/>
                <a:moveTo>
                  <a:pt x="1481" y="560"/>
                </a:moveTo>
                <a:lnTo>
                  <a:pt x="1483" y="558"/>
                </a:lnTo>
                <a:lnTo>
                  <a:pt x="1483" y="558"/>
                </a:lnTo>
                <a:lnTo>
                  <a:pt x="1483" y="558"/>
                </a:lnTo>
                <a:lnTo>
                  <a:pt x="1483" y="558"/>
                </a:lnTo>
                <a:lnTo>
                  <a:pt x="1481" y="558"/>
                </a:lnTo>
                <a:lnTo>
                  <a:pt x="1479" y="558"/>
                </a:lnTo>
                <a:lnTo>
                  <a:pt x="1477" y="558"/>
                </a:lnTo>
                <a:lnTo>
                  <a:pt x="1479" y="558"/>
                </a:lnTo>
                <a:lnTo>
                  <a:pt x="1479" y="560"/>
                </a:lnTo>
                <a:lnTo>
                  <a:pt x="1481" y="560"/>
                </a:lnTo>
                <a:close/>
                <a:moveTo>
                  <a:pt x="1509" y="455"/>
                </a:moveTo>
                <a:lnTo>
                  <a:pt x="1507" y="455"/>
                </a:lnTo>
                <a:lnTo>
                  <a:pt x="1504" y="455"/>
                </a:lnTo>
                <a:lnTo>
                  <a:pt x="1504" y="455"/>
                </a:lnTo>
                <a:lnTo>
                  <a:pt x="1502" y="455"/>
                </a:lnTo>
                <a:lnTo>
                  <a:pt x="1498" y="457"/>
                </a:lnTo>
                <a:lnTo>
                  <a:pt x="1496" y="457"/>
                </a:lnTo>
                <a:lnTo>
                  <a:pt x="1496" y="457"/>
                </a:lnTo>
                <a:lnTo>
                  <a:pt x="1494" y="461"/>
                </a:lnTo>
                <a:lnTo>
                  <a:pt x="1490" y="463"/>
                </a:lnTo>
                <a:lnTo>
                  <a:pt x="1490" y="468"/>
                </a:lnTo>
                <a:lnTo>
                  <a:pt x="1488" y="470"/>
                </a:lnTo>
                <a:lnTo>
                  <a:pt x="1488" y="472"/>
                </a:lnTo>
                <a:lnTo>
                  <a:pt x="1490" y="476"/>
                </a:lnTo>
                <a:lnTo>
                  <a:pt x="1490" y="478"/>
                </a:lnTo>
                <a:lnTo>
                  <a:pt x="1492" y="480"/>
                </a:lnTo>
                <a:lnTo>
                  <a:pt x="1492" y="480"/>
                </a:lnTo>
                <a:lnTo>
                  <a:pt x="1494" y="482"/>
                </a:lnTo>
                <a:lnTo>
                  <a:pt x="1494" y="482"/>
                </a:lnTo>
                <a:lnTo>
                  <a:pt x="1496" y="482"/>
                </a:lnTo>
                <a:lnTo>
                  <a:pt x="1502" y="482"/>
                </a:lnTo>
                <a:lnTo>
                  <a:pt x="1507" y="480"/>
                </a:lnTo>
                <a:lnTo>
                  <a:pt x="1511" y="480"/>
                </a:lnTo>
                <a:lnTo>
                  <a:pt x="1515" y="478"/>
                </a:lnTo>
                <a:lnTo>
                  <a:pt x="1517" y="478"/>
                </a:lnTo>
                <a:lnTo>
                  <a:pt x="1519" y="476"/>
                </a:lnTo>
                <a:lnTo>
                  <a:pt x="1519" y="474"/>
                </a:lnTo>
                <a:lnTo>
                  <a:pt x="1519" y="472"/>
                </a:lnTo>
                <a:lnTo>
                  <a:pt x="1519" y="470"/>
                </a:lnTo>
                <a:lnTo>
                  <a:pt x="1519" y="463"/>
                </a:lnTo>
                <a:lnTo>
                  <a:pt x="1519" y="463"/>
                </a:lnTo>
                <a:lnTo>
                  <a:pt x="1519" y="461"/>
                </a:lnTo>
                <a:lnTo>
                  <a:pt x="1521" y="461"/>
                </a:lnTo>
                <a:lnTo>
                  <a:pt x="1521" y="459"/>
                </a:lnTo>
                <a:lnTo>
                  <a:pt x="1519" y="459"/>
                </a:lnTo>
                <a:lnTo>
                  <a:pt x="1519" y="457"/>
                </a:lnTo>
                <a:lnTo>
                  <a:pt x="1519" y="457"/>
                </a:lnTo>
                <a:lnTo>
                  <a:pt x="1511" y="455"/>
                </a:lnTo>
                <a:lnTo>
                  <a:pt x="1509" y="455"/>
                </a:lnTo>
                <a:close/>
                <a:moveTo>
                  <a:pt x="1450" y="650"/>
                </a:moveTo>
                <a:lnTo>
                  <a:pt x="1450" y="650"/>
                </a:lnTo>
                <a:lnTo>
                  <a:pt x="1450" y="650"/>
                </a:lnTo>
                <a:lnTo>
                  <a:pt x="1448" y="650"/>
                </a:lnTo>
                <a:lnTo>
                  <a:pt x="1448" y="650"/>
                </a:lnTo>
                <a:lnTo>
                  <a:pt x="1448" y="650"/>
                </a:lnTo>
                <a:lnTo>
                  <a:pt x="1446" y="652"/>
                </a:lnTo>
                <a:lnTo>
                  <a:pt x="1448" y="652"/>
                </a:lnTo>
                <a:lnTo>
                  <a:pt x="1450" y="650"/>
                </a:lnTo>
                <a:close/>
                <a:moveTo>
                  <a:pt x="1448" y="784"/>
                </a:moveTo>
                <a:lnTo>
                  <a:pt x="1448" y="784"/>
                </a:lnTo>
                <a:lnTo>
                  <a:pt x="1450" y="784"/>
                </a:lnTo>
                <a:lnTo>
                  <a:pt x="1450" y="784"/>
                </a:lnTo>
                <a:lnTo>
                  <a:pt x="1450" y="782"/>
                </a:lnTo>
                <a:lnTo>
                  <a:pt x="1448" y="782"/>
                </a:lnTo>
                <a:lnTo>
                  <a:pt x="1448" y="782"/>
                </a:lnTo>
                <a:lnTo>
                  <a:pt x="1448" y="784"/>
                </a:lnTo>
                <a:lnTo>
                  <a:pt x="1448" y="784"/>
                </a:lnTo>
                <a:close/>
                <a:moveTo>
                  <a:pt x="1450" y="713"/>
                </a:moveTo>
                <a:lnTo>
                  <a:pt x="1450" y="713"/>
                </a:lnTo>
                <a:lnTo>
                  <a:pt x="1450" y="715"/>
                </a:lnTo>
                <a:lnTo>
                  <a:pt x="1450" y="715"/>
                </a:lnTo>
                <a:lnTo>
                  <a:pt x="1450" y="715"/>
                </a:lnTo>
                <a:lnTo>
                  <a:pt x="1452" y="713"/>
                </a:lnTo>
                <a:lnTo>
                  <a:pt x="1452" y="713"/>
                </a:lnTo>
                <a:lnTo>
                  <a:pt x="1450" y="713"/>
                </a:lnTo>
                <a:lnTo>
                  <a:pt x="1450" y="713"/>
                </a:lnTo>
                <a:close/>
                <a:moveTo>
                  <a:pt x="1450" y="726"/>
                </a:moveTo>
                <a:lnTo>
                  <a:pt x="1454" y="723"/>
                </a:lnTo>
                <a:lnTo>
                  <a:pt x="1454" y="721"/>
                </a:lnTo>
                <a:lnTo>
                  <a:pt x="1454" y="721"/>
                </a:lnTo>
                <a:lnTo>
                  <a:pt x="1454" y="721"/>
                </a:lnTo>
                <a:lnTo>
                  <a:pt x="1454" y="721"/>
                </a:lnTo>
                <a:lnTo>
                  <a:pt x="1452" y="723"/>
                </a:lnTo>
                <a:lnTo>
                  <a:pt x="1452" y="723"/>
                </a:lnTo>
                <a:lnTo>
                  <a:pt x="1450" y="723"/>
                </a:lnTo>
                <a:lnTo>
                  <a:pt x="1450" y="723"/>
                </a:lnTo>
                <a:lnTo>
                  <a:pt x="1448" y="723"/>
                </a:lnTo>
                <a:lnTo>
                  <a:pt x="1448" y="723"/>
                </a:lnTo>
                <a:lnTo>
                  <a:pt x="1448" y="726"/>
                </a:lnTo>
                <a:lnTo>
                  <a:pt x="1448" y="726"/>
                </a:lnTo>
                <a:lnTo>
                  <a:pt x="1450" y="726"/>
                </a:lnTo>
                <a:close/>
                <a:moveTo>
                  <a:pt x="1222" y="428"/>
                </a:moveTo>
                <a:lnTo>
                  <a:pt x="1222" y="430"/>
                </a:lnTo>
                <a:lnTo>
                  <a:pt x="1222" y="430"/>
                </a:lnTo>
                <a:lnTo>
                  <a:pt x="1224" y="430"/>
                </a:lnTo>
                <a:lnTo>
                  <a:pt x="1224" y="430"/>
                </a:lnTo>
                <a:lnTo>
                  <a:pt x="1226" y="428"/>
                </a:lnTo>
                <a:lnTo>
                  <a:pt x="1226" y="428"/>
                </a:lnTo>
                <a:lnTo>
                  <a:pt x="1226" y="426"/>
                </a:lnTo>
                <a:lnTo>
                  <a:pt x="1226" y="426"/>
                </a:lnTo>
                <a:lnTo>
                  <a:pt x="1224" y="424"/>
                </a:lnTo>
                <a:lnTo>
                  <a:pt x="1224" y="424"/>
                </a:lnTo>
                <a:lnTo>
                  <a:pt x="1222" y="422"/>
                </a:lnTo>
                <a:lnTo>
                  <a:pt x="1219" y="422"/>
                </a:lnTo>
                <a:lnTo>
                  <a:pt x="1219" y="424"/>
                </a:lnTo>
                <a:lnTo>
                  <a:pt x="1217" y="424"/>
                </a:lnTo>
                <a:lnTo>
                  <a:pt x="1217" y="426"/>
                </a:lnTo>
                <a:lnTo>
                  <a:pt x="1217" y="426"/>
                </a:lnTo>
                <a:lnTo>
                  <a:pt x="1217" y="428"/>
                </a:lnTo>
                <a:lnTo>
                  <a:pt x="1217" y="428"/>
                </a:lnTo>
                <a:lnTo>
                  <a:pt x="1217" y="430"/>
                </a:lnTo>
                <a:lnTo>
                  <a:pt x="1219" y="430"/>
                </a:lnTo>
                <a:lnTo>
                  <a:pt x="1219" y="428"/>
                </a:lnTo>
                <a:lnTo>
                  <a:pt x="1219" y="428"/>
                </a:lnTo>
                <a:lnTo>
                  <a:pt x="1219" y="426"/>
                </a:lnTo>
                <a:lnTo>
                  <a:pt x="1219" y="424"/>
                </a:lnTo>
                <a:lnTo>
                  <a:pt x="1219" y="424"/>
                </a:lnTo>
                <a:lnTo>
                  <a:pt x="1219" y="424"/>
                </a:lnTo>
                <a:lnTo>
                  <a:pt x="1222" y="424"/>
                </a:lnTo>
                <a:lnTo>
                  <a:pt x="1222" y="426"/>
                </a:lnTo>
                <a:lnTo>
                  <a:pt x="1222" y="428"/>
                </a:lnTo>
                <a:lnTo>
                  <a:pt x="1222" y="428"/>
                </a:lnTo>
                <a:lnTo>
                  <a:pt x="1222" y="428"/>
                </a:lnTo>
                <a:close/>
                <a:moveTo>
                  <a:pt x="1207" y="350"/>
                </a:moveTo>
                <a:lnTo>
                  <a:pt x="1209" y="350"/>
                </a:lnTo>
                <a:lnTo>
                  <a:pt x="1211" y="348"/>
                </a:lnTo>
                <a:lnTo>
                  <a:pt x="1211" y="348"/>
                </a:lnTo>
                <a:lnTo>
                  <a:pt x="1211" y="346"/>
                </a:lnTo>
                <a:lnTo>
                  <a:pt x="1209" y="344"/>
                </a:lnTo>
                <a:lnTo>
                  <a:pt x="1209" y="342"/>
                </a:lnTo>
                <a:lnTo>
                  <a:pt x="1209" y="342"/>
                </a:lnTo>
                <a:lnTo>
                  <a:pt x="1207" y="342"/>
                </a:lnTo>
                <a:lnTo>
                  <a:pt x="1205" y="342"/>
                </a:lnTo>
                <a:lnTo>
                  <a:pt x="1203" y="344"/>
                </a:lnTo>
                <a:lnTo>
                  <a:pt x="1201" y="344"/>
                </a:lnTo>
                <a:lnTo>
                  <a:pt x="1201" y="344"/>
                </a:lnTo>
                <a:lnTo>
                  <a:pt x="1201" y="342"/>
                </a:lnTo>
                <a:lnTo>
                  <a:pt x="1201" y="342"/>
                </a:lnTo>
                <a:lnTo>
                  <a:pt x="1201" y="340"/>
                </a:lnTo>
                <a:lnTo>
                  <a:pt x="1199" y="338"/>
                </a:lnTo>
                <a:lnTo>
                  <a:pt x="1196" y="338"/>
                </a:lnTo>
                <a:lnTo>
                  <a:pt x="1196" y="338"/>
                </a:lnTo>
                <a:lnTo>
                  <a:pt x="1199" y="336"/>
                </a:lnTo>
                <a:lnTo>
                  <a:pt x="1199" y="336"/>
                </a:lnTo>
                <a:lnTo>
                  <a:pt x="1199" y="336"/>
                </a:lnTo>
                <a:lnTo>
                  <a:pt x="1196" y="333"/>
                </a:lnTo>
                <a:lnTo>
                  <a:pt x="1192" y="333"/>
                </a:lnTo>
                <a:lnTo>
                  <a:pt x="1192" y="331"/>
                </a:lnTo>
                <a:lnTo>
                  <a:pt x="1188" y="331"/>
                </a:lnTo>
                <a:lnTo>
                  <a:pt x="1188" y="333"/>
                </a:lnTo>
                <a:lnTo>
                  <a:pt x="1186" y="333"/>
                </a:lnTo>
                <a:lnTo>
                  <a:pt x="1182" y="336"/>
                </a:lnTo>
                <a:lnTo>
                  <a:pt x="1182" y="336"/>
                </a:lnTo>
                <a:lnTo>
                  <a:pt x="1182" y="333"/>
                </a:lnTo>
                <a:lnTo>
                  <a:pt x="1182" y="333"/>
                </a:lnTo>
                <a:lnTo>
                  <a:pt x="1182" y="333"/>
                </a:lnTo>
                <a:lnTo>
                  <a:pt x="1182" y="331"/>
                </a:lnTo>
                <a:lnTo>
                  <a:pt x="1186" y="329"/>
                </a:lnTo>
                <a:lnTo>
                  <a:pt x="1190" y="325"/>
                </a:lnTo>
                <a:lnTo>
                  <a:pt x="1196" y="323"/>
                </a:lnTo>
                <a:lnTo>
                  <a:pt x="1199" y="323"/>
                </a:lnTo>
                <a:lnTo>
                  <a:pt x="1199" y="321"/>
                </a:lnTo>
                <a:lnTo>
                  <a:pt x="1199" y="321"/>
                </a:lnTo>
                <a:lnTo>
                  <a:pt x="1196" y="321"/>
                </a:lnTo>
                <a:lnTo>
                  <a:pt x="1196" y="321"/>
                </a:lnTo>
                <a:lnTo>
                  <a:pt x="1194" y="321"/>
                </a:lnTo>
                <a:lnTo>
                  <a:pt x="1194" y="321"/>
                </a:lnTo>
                <a:lnTo>
                  <a:pt x="1194" y="321"/>
                </a:lnTo>
                <a:lnTo>
                  <a:pt x="1194" y="319"/>
                </a:lnTo>
                <a:lnTo>
                  <a:pt x="1194" y="319"/>
                </a:lnTo>
                <a:lnTo>
                  <a:pt x="1194" y="319"/>
                </a:lnTo>
                <a:lnTo>
                  <a:pt x="1196" y="319"/>
                </a:lnTo>
                <a:lnTo>
                  <a:pt x="1199" y="317"/>
                </a:lnTo>
                <a:lnTo>
                  <a:pt x="1201" y="317"/>
                </a:lnTo>
                <a:lnTo>
                  <a:pt x="1201" y="317"/>
                </a:lnTo>
                <a:lnTo>
                  <a:pt x="1203" y="315"/>
                </a:lnTo>
                <a:lnTo>
                  <a:pt x="1203" y="315"/>
                </a:lnTo>
                <a:lnTo>
                  <a:pt x="1203" y="315"/>
                </a:lnTo>
                <a:lnTo>
                  <a:pt x="1201" y="310"/>
                </a:lnTo>
                <a:lnTo>
                  <a:pt x="1201" y="310"/>
                </a:lnTo>
                <a:lnTo>
                  <a:pt x="1199" y="310"/>
                </a:lnTo>
                <a:lnTo>
                  <a:pt x="1199" y="310"/>
                </a:lnTo>
                <a:lnTo>
                  <a:pt x="1194" y="308"/>
                </a:lnTo>
                <a:lnTo>
                  <a:pt x="1192" y="308"/>
                </a:lnTo>
                <a:lnTo>
                  <a:pt x="1190" y="308"/>
                </a:lnTo>
                <a:lnTo>
                  <a:pt x="1188" y="308"/>
                </a:lnTo>
                <a:lnTo>
                  <a:pt x="1186" y="310"/>
                </a:lnTo>
                <a:lnTo>
                  <a:pt x="1180" y="310"/>
                </a:lnTo>
                <a:lnTo>
                  <a:pt x="1178" y="313"/>
                </a:lnTo>
                <a:lnTo>
                  <a:pt x="1173" y="313"/>
                </a:lnTo>
                <a:lnTo>
                  <a:pt x="1171" y="313"/>
                </a:lnTo>
                <a:lnTo>
                  <a:pt x="1159" y="306"/>
                </a:lnTo>
                <a:lnTo>
                  <a:pt x="1157" y="308"/>
                </a:lnTo>
                <a:lnTo>
                  <a:pt x="1157" y="308"/>
                </a:lnTo>
                <a:lnTo>
                  <a:pt x="1157" y="308"/>
                </a:lnTo>
                <a:lnTo>
                  <a:pt x="1157" y="310"/>
                </a:lnTo>
                <a:lnTo>
                  <a:pt x="1159" y="310"/>
                </a:lnTo>
                <a:lnTo>
                  <a:pt x="1161" y="310"/>
                </a:lnTo>
                <a:lnTo>
                  <a:pt x="1161" y="310"/>
                </a:lnTo>
                <a:lnTo>
                  <a:pt x="1159" y="310"/>
                </a:lnTo>
                <a:lnTo>
                  <a:pt x="1157" y="310"/>
                </a:lnTo>
                <a:lnTo>
                  <a:pt x="1152" y="310"/>
                </a:lnTo>
                <a:lnTo>
                  <a:pt x="1146" y="310"/>
                </a:lnTo>
                <a:lnTo>
                  <a:pt x="1144" y="310"/>
                </a:lnTo>
                <a:lnTo>
                  <a:pt x="1144" y="313"/>
                </a:lnTo>
                <a:lnTo>
                  <a:pt x="1144" y="313"/>
                </a:lnTo>
                <a:lnTo>
                  <a:pt x="1146" y="315"/>
                </a:lnTo>
                <a:lnTo>
                  <a:pt x="1146" y="315"/>
                </a:lnTo>
                <a:lnTo>
                  <a:pt x="1148" y="317"/>
                </a:lnTo>
                <a:lnTo>
                  <a:pt x="1150" y="317"/>
                </a:lnTo>
                <a:lnTo>
                  <a:pt x="1150" y="317"/>
                </a:lnTo>
                <a:lnTo>
                  <a:pt x="1150" y="319"/>
                </a:lnTo>
                <a:lnTo>
                  <a:pt x="1152" y="321"/>
                </a:lnTo>
                <a:lnTo>
                  <a:pt x="1152" y="321"/>
                </a:lnTo>
                <a:lnTo>
                  <a:pt x="1148" y="319"/>
                </a:lnTo>
                <a:lnTo>
                  <a:pt x="1146" y="317"/>
                </a:lnTo>
                <a:lnTo>
                  <a:pt x="1144" y="317"/>
                </a:lnTo>
                <a:lnTo>
                  <a:pt x="1142" y="317"/>
                </a:lnTo>
                <a:lnTo>
                  <a:pt x="1140" y="317"/>
                </a:lnTo>
                <a:lnTo>
                  <a:pt x="1138" y="319"/>
                </a:lnTo>
                <a:lnTo>
                  <a:pt x="1138" y="319"/>
                </a:lnTo>
                <a:lnTo>
                  <a:pt x="1138" y="321"/>
                </a:lnTo>
                <a:lnTo>
                  <a:pt x="1138" y="321"/>
                </a:lnTo>
                <a:lnTo>
                  <a:pt x="1138" y="321"/>
                </a:lnTo>
                <a:lnTo>
                  <a:pt x="1146" y="325"/>
                </a:lnTo>
                <a:lnTo>
                  <a:pt x="1148" y="325"/>
                </a:lnTo>
                <a:lnTo>
                  <a:pt x="1150" y="325"/>
                </a:lnTo>
                <a:lnTo>
                  <a:pt x="1152" y="325"/>
                </a:lnTo>
                <a:lnTo>
                  <a:pt x="1155" y="323"/>
                </a:lnTo>
                <a:lnTo>
                  <a:pt x="1155" y="323"/>
                </a:lnTo>
                <a:lnTo>
                  <a:pt x="1159" y="327"/>
                </a:lnTo>
                <a:lnTo>
                  <a:pt x="1161" y="327"/>
                </a:lnTo>
                <a:lnTo>
                  <a:pt x="1159" y="327"/>
                </a:lnTo>
                <a:lnTo>
                  <a:pt x="1159" y="327"/>
                </a:lnTo>
                <a:lnTo>
                  <a:pt x="1157" y="327"/>
                </a:lnTo>
                <a:lnTo>
                  <a:pt x="1155" y="325"/>
                </a:lnTo>
                <a:lnTo>
                  <a:pt x="1152" y="327"/>
                </a:lnTo>
                <a:lnTo>
                  <a:pt x="1152" y="327"/>
                </a:lnTo>
                <a:lnTo>
                  <a:pt x="1150" y="327"/>
                </a:lnTo>
                <a:lnTo>
                  <a:pt x="1150" y="329"/>
                </a:lnTo>
                <a:lnTo>
                  <a:pt x="1150" y="329"/>
                </a:lnTo>
                <a:lnTo>
                  <a:pt x="1152" y="329"/>
                </a:lnTo>
                <a:lnTo>
                  <a:pt x="1155" y="329"/>
                </a:lnTo>
                <a:lnTo>
                  <a:pt x="1155" y="329"/>
                </a:lnTo>
                <a:lnTo>
                  <a:pt x="1157" y="331"/>
                </a:lnTo>
                <a:lnTo>
                  <a:pt x="1157" y="331"/>
                </a:lnTo>
                <a:lnTo>
                  <a:pt x="1157" y="333"/>
                </a:lnTo>
                <a:lnTo>
                  <a:pt x="1157" y="336"/>
                </a:lnTo>
                <a:lnTo>
                  <a:pt x="1157" y="336"/>
                </a:lnTo>
                <a:lnTo>
                  <a:pt x="1157" y="336"/>
                </a:lnTo>
                <a:lnTo>
                  <a:pt x="1157" y="336"/>
                </a:lnTo>
                <a:lnTo>
                  <a:pt x="1155" y="333"/>
                </a:lnTo>
                <a:lnTo>
                  <a:pt x="1152" y="333"/>
                </a:lnTo>
                <a:lnTo>
                  <a:pt x="1152" y="338"/>
                </a:lnTo>
                <a:lnTo>
                  <a:pt x="1152" y="340"/>
                </a:lnTo>
                <a:lnTo>
                  <a:pt x="1152" y="340"/>
                </a:lnTo>
                <a:lnTo>
                  <a:pt x="1146" y="340"/>
                </a:lnTo>
                <a:lnTo>
                  <a:pt x="1144" y="342"/>
                </a:lnTo>
                <a:lnTo>
                  <a:pt x="1140" y="342"/>
                </a:lnTo>
                <a:lnTo>
                  <a:pt x="1140" y="340"/>
                </a:lnTo>
                <a:lnTo>
                  <a:pt x="1138" y="338"/>
                </a:lnTo>
                <a:lnTo>
                  <a:pt x="1136" y="336"/>
                </a:lnTo>
                <a:lnTo>
                  <a:pt x="1136" y="336"/>
                </a:lnTo>
                <a:lnTo>
                  <a:pt x="1134" y="336"/>
                </a:lnTo>
                <a:lnTo>
                  <a:pt x="1134" y="333"/>
                </a:lnTo>
                <a:lnTo>
                  <a:pt x="1131" y="333"/>
                </a:lnTo>
                <a:lnTo>
                  <a:pt x="1131" y="331"/>
                </a:lnTo>
                <a:lnTo>
                  <a:pt x="1129" y="331"/>
                </a:lnTo>
                <a:lnTo>
                  <a:pt x="1127" y="331"/>
                </a:lnTo>
                <a:lnTo>
                  <a:pt x="1125" y="331"/>
                </a:lnTo>
                <a:lnTo>
                  <a:pt x="1123" y="333"/>
                </a:lnTo>
                <a:lnTo>
                  <a:pt x="1121" y="333"/>
                </a:lnTo>
                <a:lnTo>
                  <a:pt x="1121" y="336"/>
                </a:lnTo>
                <a:lnTo>
                  <a:pt x="1121" y="338"/>
                </a:lnTo>
                <a:lnTo>
                  <a:pt x="1119" y="340"/>
                </a:lnTo>
                <a:lnTo>
                  <a:pt x="1119" y="340"/>
                </a:lnTo>
                <a:lnTo>
                  <a:pt x="1121" y="342"/>
                </a:lnTo>
                <a:lnTo>
                  <a:pt x="1125" y="344"/>
                </a:lnTo>
                <a:lnTo>
                  <a:pt x="1129" y="348"/>
                </a:lnTo>
                <a:lnTo>
                  <a:pt x="1131" y="348"/>
                </a:lnTo>
                <a:lnTo>
                  <a:pt x="1131" y="350"/>
                </a:lnTo>
                <a:lnTo>
                  <a:pt x="1134" y="350"/>
                </a:lnTo>
                <a:lnTo>
                  <a:pt x="1134" y="350"/>
                </a:lnTo>
                <a:lnTo>
                  <a:pt x="1134" y="352"/>
                </a:lnTo>
                <a:lnTo>
                  <a:pt x="1138" y="352"/>
                </a:lnTo>
                <a:lnTo>
                  <a:pt x="1140" y="352"/>
                </a:lnTo>
                <a:lnTo>
                  <a:pt x="1140" y="352"/>
                </a:lnTo>
                <a:lnTo>
                  <a:pt x="1142" y="352"/>
                </a:lnTo>
                <a:lnTo>
                  <a:pt x="1144" y="352"/>
                </a:lnTo>
                <a:lnTo>
                  <a:pt x="1144" y="354"/>
                </a:lnTo>
                <a:lnTo>
                  <a:pt x="1144" y="354"/>
                </a:lnTo>
                <a:lnTo>
                  <a:pt x="1148" y="354"/>
                </a:lnTo>
                <a:lnTo>
                  <a:pt x="1148" y="354"/>
                </a:lnTo>
                <a:lnTo>
                  <a:pt x="1150" y="357"/>
                </a:lnTo>
                <a:lnTo>
                  <a:pt x="1155" y="361"/>
                </a:lnTo>
                <a:lnTo>
                  <a:pt x="1157" y="363"/>
                </a:lnTo>
                <a:lnTo>
                  <a:pt x="1163" y="367"/>
                </a:lnTo>
                <a:lnTo>
                  <a:pt x="1165" y="369"/>
                </a:lnTo>
                <a:lnTo>
                  <a:pt x="1167" y="371"/>
                </a:lnTo>
                <a:lnTo>
                  <a:pt x="1169" y="375"/>
                </a:lnTo>
                <a:lnTo>
                  <a:pt x="1169" y="378"/>
                </a:lnTo>
                <a:lnTo>
                  <a:pt x="1171" y="378"/>
                </a:lnTo>
                <a:lnTo>
                  <a:pt x="1173" y="378"/>
                </a:lnTo>
                <a:lnTo>
                  <a:pt x="1175" y="378"/>
                </a:lnTo>
                <a:lnTo>
                  <a:pt x="1178" y="380"/>
                </a:lnTo>
                <a:lnTo>
                  <a:pt x="1178" y="380"/>
                </a:lnTo>
                <a:lnTo>
                  <a:pt x="1180" y="378"/>
                </a:lnTo>
                <a:lnTo>
                  <a:pt x="1182" y="378"/>
                </a:lnTo>
                <a:lnTo>
                  <a:pt x="1186" y="375"/>
                </a:lnTo>
                <a:lnTo>
                  <a:pt x="1186" y="375"/>
                </a:lnTo>
                <a:lnTo>
                  <a:pt x="1186" y="373"/>
                </a:lnTo>
                <a:lnTo>
                  <a:pt x="1184" y="371"/>
                </a:lnTo>
                <a:lnTo>
                  <a:pt x="1182" y="367"/>
                </a:lnTo>
                <a:lnTo>
                  <a:pt x="1182" y="367"/>
                </a:lnTo>
                <a:lnTo>
                  <a:pt x="1182" y="365"/>
                </a:lnTo>
                <a:lnTo>
                  <a:pt x="1184" y="365"/>
                </a:lnTo>
                <a:lnTo>
                  <a:pt x="1184" y="365"/>
                </a:lnTo>
                <a:lnTo>
                  <a:pt x="1184" y="365"/>
                </a:lnTo>
                <a:lnTo>
                  <a:pt x="1184" y="365"/>
                </a:lnTo>
                <a:lnTo>
                  <a:pt x="1184" y="367"/>
                </a:lnTo>
                <a:lnTo>
                  <a:pt x="1184" y="367"/>
                </a:lnTo>
                <a:lnTo>
                  <a:pt x="1184" y="369"/>
                </a:lnTo>
                <a:lnTo>
                  <a:pt x="1186" y="369"/>
                </a:lnTo>
                <a:lnTo>
                  <a:pt x="1194" y="371"/>
                </a:lnTo>
                <a:lnTo>
                  <a:pt x="1196" y="369"/>
                </a:lnTo>
                <a:lnTo>
                  <a:pt x="1199" y="369"/>
                </a:lnTo>
                <a:lnTo>
                  <a:pt x="1201" y="369"/>
                </a:lnTo>
                <a:lnTo>
                  <a:pt x="1203" y="367"/>
                </a:lnTo>
                <a:lnTo>
                  <a:pt x="1203" y="365"/>
                </a:lnTo>
                <a:lnTo>
                  <a:pt x="1209" y="365"/>
                </a:lnTo>
                <a:lnTo>
                  <a:pt x="1207" y="361"/>
                </a:lnTo>
                <a:lnTo>
                  <a:pt x="1207" y="361"/>
                </a:lnTo>
                <a:lnTo>
                  <a:pt x="1207" y="359"/>
                </a:lnTo>
                <a:lnTo>
                  <a:pt x="1205" y="359"/>
                </a:lnTo>
                <a:lnTo>
                  <a:pt x="1209" y="357"/>
                </a:lnTo>
                <a:lnTo>
                  <a:pt x="1209" y="357"/>
                </a:lnTo>
                <a:lnTo>
                  <a:pt x="1209" y="354"/>
                </a:lnTo>
                <a:lnTo>
                  <a:pt x="1209" y="354"/>
                </a:lnTo>
                <a:lnTo>
                  <a:pt x="1207" y="352"/>
                </a:lnTo>
                <a:lnTo>
                  <a:pt x="1205" y="352"/>
                </a:lnTo>
                <a:lnTo>
                  <a:pt x="1205" y="352"/>
                </a:lnTo>
                <a:lnTo>
                  <a:pt x="1207" y="352"/>
                </a:lnTo>
                <a:lnTo>
                  <a:pt x="1207" y="350"/>
                </a:lnTo>
                <a:close/>
                <a:moveTo>
                  <a:pt x="54" y="2310"/>
                </a:moveTo>
                <a:lnTo>
                  <a:pt x="54" y="2310"/>
                </a:lnTo>
                <a:lnTo>
                  <a:pt x="54" y="2313"/>
                </a:lnTo>
                <a:lnTo>
                  <a:pt x="54" y="2313"/>
                </a:lnTo>
                <a:lnTo>
                  <a:pt x="57" y="2310"/>
                </a:lnTo>
                <a:lnTo>
                  <a:pt x="57" y="2310"/>
                </a:lnTo>
                <a:lnTo>
                  <a:pt x="54" y="2310"/>
                </a:lnTo>
                <a:close/>
                <a:moveTo>
                  <a:pt x="1297" y="430"/>
                </a:moveTo>
                <a:lnTo>
                  <a:pt x="1295" y="430"/>
                </a:lnTo>
                <a:lnTo>
                  <a:pt x="1295" y="428"/>
                </a:lnTo>
                <a:lnTo>
                  <a:pt x="1293" y="430"/>
                </a:lnTo>
                <a:lnTo>
                  <a:pt x="1293" y="430"/>
                </a:lnTo>
                <a:lnTo>
                  <a:pt x="1293" y="430"/>
                </a:lnTo>
                <a:lnTo>
                  <a:pt x="1295" y="432"/>
                </a:lnTo>
                <a:lnTo>
                  <a:pt x="1295" y="432"/>
                </a:lnTo>
                <a:lnTo>
                  <a:pt x="1295" y="432"/>
                </a:lnTo>
                <a:lnTo>
                  <a:pt x="1295" y="432"/>
                </a:lnTo>
                <a:lnTo>
                  <a:pt x="1297" y="432"/>
                </a:lnTo>
                <a:lnTo>
                  <a:pt x="1297" y="432"/>
                </a:lnTo>
                <a:lnTo>
                  <a:pt x="1297" y="430"/>
                </a:lnTo>
                <a:lnTo>
                  <a:pt x="1297" y="430"/>
                </a:lnTo>
                <a:close/>
                <a:moveTo>
                  <a:pt x="1215" y="432"/>
                </a:moveTo>
                <a:lnTo>
                  <a:pt x="1213" y="430"/>
                </a:lnTo>
                <a:lnTo>
                  <a:pt x="1207" y="426"/>
                </a:lnTo>
                <a:lnTo>
                  <a:pt x="1205" y="426"/>
                </a:lnTo>
                <a:lnTo>
                  <a:pt x="1203" y="424"/>
                </a:lnTo>
                <a:lnTo>
                  <a:pt x="1201" y="424"/>
                </a:lnTo>
                <a:lnTo>
                  <a:pt x="1199" y="422"/>
                </a:lnTo>
                <a:lnTo>
                  <a:pt x="1199" y="422"/>
                </a:lnTo>
                <a:lnTo>
                  <a:pt x="1199" y="422"/>
                </a:lnTo>
                <a:lnTo>
                  <a:pt x="1196" y="422"/>
                </a:lnTo>
                <a:lnTo>
                  <a:pt x="1196" y="422"/>
                </a:lnTo>
                <a:lnTo>
                  <a:pt x="1196" y="422"/>
                </a:lnTo>
                <a:lnTo>
                  <a:pt x="1196" y="422"/>
                </a:lnTo>
                <a:lnTo>
                  <a:pt x="1196" y="422"/>
                </a:lnTo>
                <a:lnTo>
                  <a:pt x="1196" y="422"/>
                </a:lnTo>
                <a:lnTo>
                  <a:pt x="1196" y="419"/>
                </a:lnTo>
                <a:lnTo>
                  <a:pt x="1196" y="419"/>
                </a:lnTo>
                <a:lnTo>
                  <a:pt x="1194" y="417"/>
                </a:lnTo>
                <a:lnTo>
                  <a:pt x="1192" y="417"/>
                </a:lnTo>
                <a:lnTo>
                  <a:pt x="1190" y="417"/>
                </a:lnTo>
                <a:lnTo>
                  <a:pt x="1190" y="417"/>
                </a:lnTo>
                <a:lnTo>
                  <a:pt x="1186" y="417"/>
                </a:lnTo>
                <a:lnTo>
                  <a:pt x="1186" y="417"/>
                </a:lnTo>
                <a:lnTo>
                  <a:pt x="1184" y="419"/>
                </a:lnTo>
                <a:lnTo>
                  <a:pt x="1184" y="419"/>
                </a:lnTo>
                <a:lnTo>
                  <a:pt x="1184" y="422"/>
                </a:lnTo>
                <a:lnTo>
                  <a:pt x="1184" y="422"/>
                </a:lnTo>
                <a:lnTo>
                  <a:pt x="1184" y="422"/>
                </a:lnTo>
                <a:lnTo>
                  <a:pt x="1186" y="426"/>
                </a:lnTo>
                <a:lnTo>
                  <a:pt x="1188" y="426"/>
                </a:lnTo>
                <a:lnTo>
                  <a:pt x="1186" y="426"/>
                </a:lnTo>
                <a:lnTo>
                  <a:pt x="1184" y="426"/>
                </a:lnTo>
                <a:lnTo>
                  <a:pt x="1182" y="424"/>
                </a:lnTo>
                <a:lnTo>
                  <a:pt x="1182" y="424"/>
                </a:lnTo>
                <a:lnTo>
                  <a:pt x="1180" y="424"/>
                </a:lnTo>
                <a:lnTo>
                  <a:pt x="1180" y="424"/>
                </a:lnTo>
                <a:lnTo>
                  <a:pt x="1180" y="426"/>
                </a:lnTo>
                <a:lnTo>
                  <a:pt x="1182" y="426"/>
                </a:lnTo>
                <a:lnTo>
                  <a:pt x="1182" y="426"/>
                </a:lnTo>
                <a:lnTo>
                  <a:pt x="1180" y="426"/>
                </a:lnTo>
                <a:lnTo>
                  <a:pt x="1180" y="426"/>
                </a:lnTo>
                <a:lnTo>
                  <a:pt x="1180" y="428"/>
                </a:lnTo>
                <a:lnTo>
                  <a:pt x="1182" y="428"/>
                </a:lnTo>
                <a:lnTo>
                  <a:pt x="1182" y="430"/>
                </a:lnTo>
                <a:lnTo>
                  <a:pt x="1182" y="430"/>
                </a:lnTo>
                <a:lnTo>
                  <a:pt x="1180" y="430"/>
                </a:lnTo>
                <a:lnTo>
                  <a:pt x="1178" y="432"/>
                </a:lnTo>
                <a:lnTo>
                  <a:pt x="1175" y="434"/>
                </a:lnTo>
                <a:lnTo>
                  <a:pt x="1171" y="434"/>
                </a:lnTo>
                <a:lnTo>
                  <a:pt x="1167" y="434"/>
                </a:lnTo>
                <a:lnTo>
                  <a:pt x="1165" y="436"/>
                </a:lnTo>
                <a:lnTo>
                  <a:pt x="1165" y="436"/>
                </a:lnTo>
                <a:lnTo>
                  <a:pt x="1165" y="438"/>
                </a:lnTo>
                <a:lnTo>
                  <a:pt x="1167" y="438"/>
                </a:lnTo>
                <a:lnTo>
                  <a:pt x="1167" y="440"/>
                </a:lnTo>
                <a:lnTo>
                  <a:pt x="1169" y="440"/>
                </a:lnTo>
                <a:lnTo>
                  <a:pt x="1169" y="443"/>
                </a:lnTo>
                <a:lnTo>
                  <a:pt x="1171" y="443"/>
                </a:lnTo>
                <a:lnTo>
                  <a:pt x="1173" y="440"/>
                </a:lnTo>
                <a:lnTo>
                  <a:pt x="1171" y="440"/>
                </a:lnTo>
                <a:lnTo>
                  <a:pt x="1173" y="440"/>
                </a:lnTo>
                <a:lnTo>
                  <a:pt x="1173" y="440"/>
                </a:lnTo>
                <a:lnTo>
                  <a:pt x="1175" y="440"/>
                </a:lnTo>
                <a:lnTo>
                  <a:pt x="1175" y="440"/>
                </a:lnTo>
                <a:lnTo>
                  <a:pt x="1175" y="440"/>
                </a:lnTo>
                <a:lnTo>
                  <a:pt x="1175" y="443"/>
                </a:lnTo>
                <a:lnTo>
                  <a:pt x="1175" y="443"/>
                </a:lnTo>
                <a:lnTo>
                  <a:pt x="1178" y="443"/>
                </a:lnTo>
                <a:lnTo>
                  <a:pt x="1178" y="443"/>
                </a:lnTo>
                <a:lnTo>
                  <a:pt x="1180" y="443"/>
                </a:lnTo>
                <a:lnTo>
                  <a:pt x="1182" y="443"/>
                </a:lnTo>
                <a:lnTo>
                  <a:pt x="1182" y="443"/>
                </a:lnTo>
                <a:lnTo>
                  <a:pt x="1184" y="443"/>
                </a:lnTo>
                <a:lnTo>
                  <a:pt x="1184" y="443"/>
                </a:lnTo>
                <a:lnTo>
                  <a:pt x="1184" y="443"/>
                </a:lnTo>
                <a:lnTo>
                  <a:pt x="1184" y="445"/>
                </a:lnTo>
                <a:lnTo>
                  <a:pt x="1184" y="445"/>
                </a:lnTo>
                <a:lnTo>
                  <a:pt x="1184" y="445"/>
                </a:lnTo>
                <a:lnTo>
                  <a:pt x="1190" y="447"/>
                </a:lnTo>
                <a:lnTo>
                  <a:pt x="1192" y="447"/>
                </a:lnTo>
                <a:lnTo>
                  <a:pt x="1196" y="449"/>
                </a:lnTo>
                <a:lnTo>
                  <a:pt x="1199" y="451"/>
                </a:lnTo>
                <a:lnTo>
                  <a:pt x="1203" y="449"/>
                </a:lnTo>
                <a:lnTo>
                  <a:pt x="1209" y="451"/>
                </a:lnTo>
                <a:lnTo>
                  <a:pt x="1211" y="451"/>
                </a:lnTo>
                <a:lnTo>
                  <a:pt x="1213" y="451"/>
                </a:lnTo>
                <a:lnTo>
                  <a:pt x="1217" y="449"/>
                </a:lnTo>
                <a:lnTo>
                  <a:pt x="1219" y="447"/>
                </a:lnTo>
                <a:lnTo>
                  <a:pt x="1219" y="447"/>
                </a:lnTo>
                <a:lnTo>
                  <a:pt x="1222" y="445"/>
                </a:lnTo>
                <a:lnTo>
                  <a:pt x="1222" y="445"/>
                </a:lnTo>
                <a:lnTo>
                  <a:pt x="1224" y="445"/>
                </a:lnTo>
                <a:lnTo>
                  <a:pt x="1226" y="445"/>
                </a:lnTo>
                <a:lnTo>
                  <a:pt x="1228" y="443"/>
                </a:lnTo>
                <a:lnTo>
                  <a:pt x="1228" y="443"/>
                </a:lnTo>
                <a:lnTo>
                  <a:pt x="1226" y="440"/>
                </a:lnTo>
                <a:lnTo>
                  <a:pt x="1226" y="440"/>
                </a:lnTo>
                <a:lnTo>
                  <a:pt x="1226" y="440"/>
                </a:lnTo>
                <a:lnTo>
                  <a:pt x="1224" y="443"/>
                </a:lnTo>
                <a:lnTo>
                  <a:pt x="1222" y="440"/>
                </a:lnTo>
                <a:lnTo>
                  <a:pt x="1219" y="440"/>
                </a:lnTo>
                <a:lnTo>
                  <a:pt x="1217" y="438"/>
                </a:lnTo>
                <a:lnTo>
                  <a:pt x="1215" y="434"/>
                </a:lnTo>
                <a:lnTo>
                  <a:pt x="1215" y="432"/>
                </a:lnTo>
                <a:close/>
                <a:moveTo>
                  <a:pt x="1299" y="432"/>
                </a:moveTo>
                <a:lnTo>
                  <a:pt x="1299" y="432"/>
                </a:lnTo>
                <a:lnTo>
                  <a:pt x="1299" y="432"/>
                </a:lnTo>
                <a:lnTo>
                  <a:pt x="1299" y="432"/>
                </a:lnTo>
                <a:lnTo>
                  <a:pt x="1301" y="430"/>
                </a:lnTo>
                <a:lnTo>
                  <a:pt x="1301" y="428"/>
                </a:lnTo>
                <a:lnTo>
                  <a:pt x="1301" y="428"/>
                </a:lnTo>
                <a:lnTo>
                  <a:pt x="1301" y="428"/>
                </a:lnTo>
                <a:lnTo>
                  <a:pt x="1299" y="428"/>
                </a:lnTo>
                <a:lnTo>
                  <a:pt x="1299" y="428"/>
                </a:lnTo>
                <a:lnTo>
                  <a:pt x="1297" y="428"/>
                </a:lnTo>
                <a:lnTo>
                  <a:pt x="1297" y="430"/>
                </a:lnTo>
                <a:lnTo>
                  <a:pt x="1297" y="430"/>
                </a:lnTo>
                <a:lnTo>
                  <a:pt x="1299" y="432"/>
                </a:lnTo>
                <a:close/>
                <a:moveTo>
                  <a:pt x="1527" y="468"/>
                </a:moveTo>
                <a:lnTo>
                  <a:pt x="1530" y="468"/>
                </a:lnTo>
                <a:lnTo>
                  <a:pt x="1530" y="468"/>
                </a:lnTo>
                <a:lnTo>
                  <a:pt x="1534" y="468"/>
                </a:lnTo>
                <a:lnTo>
                  <a:pt x="1542" y="468"/>
                </a:lnTo>
                <a:lnTo>
                  <a:pt x="1544" y="468"/>
                </a:lnTo>
                <a:lnTo>
                  <a:pt x="1544" y="468"/>
                </a:lnTo>
                <a:lnTo>
                  <a:pt x="1544" y="466"/>
                </a:lnTo>
                <a:lnTo>
                  <a:pt x="1544" y="463"/>
                </a:lnTo>
                <a:lnTo>
                  <a:pt x="1544" y="463"/>
                </a:lnTo>
                <a:lnTo>
                  <a:pt x="1542" y="463"/>
                </a:lnTo>
                <a:lnTo>
                  <a:pt x="1542" y="463"/>
                </a:lnTo>
                <a:lnTo>
                  <a:pt x="1538" y="463"/>
                </a:lnTo>
                <a:lnTo>
                  <a:pt x="1534" y="461"/>
                </a:lnTo>
                <a:lnTo>
                  <a:pt x="1530" y="461"/>
                </a:lnTo>
                <a:lnTo>
                  <a:pt x="1525" y="461"/>
                </a:lnTo>
                <a:lnTo>
                  <a:pt x="1525" y="461"/>
                </a:lnTo>
                <a:lnTo>
                  <a:pt x="1525" y="463"/>
                </a:lnTo>
                <a:lnTo>
                  <a:pt x="1525" y="463"/>
                </a:lnTo>
                <a:lnTo>
                  <a:pt x="1525" y="466"/>
                </a:lnTo>
                <a:lnTo>
                  <a:pt x="1527" y="468"/>
                </a:lnTo>
                <a:close/>
                <a:moveTo>
                  <a:pt x="1349" y="466"/>
                </a:moveTo>
                <a:lnTo>
                  <a:pt x="1349" y="466"/>
                </a:lnTo>
                <a:lnTo>
                  <a:pt x="1349" y="468"/>
                </a:lnTo>
                <a:lnTo>
                  <a:pt x="1349" y="468"/>
                </a:lnTo>
                <a:lnTo>
                  <a:pt x="1351" y="470"/>
                </a:lnTo>
                <a:lnTo>
                  <a:pt x="1354" y="470"/>
                </a:lnTo>
                <a:lnTo>
                  <a:pt x="1354" y="470"/>
                </a:lnTo>
                <a:lnTo>
                  <a:pt x="1354" y="470"/>
                </a:lnTo>
                <a:lnTo>
                  <a:pt x="1356" y="468"/>
                </a:lnTo>
                <a:lnTo>
                  <a:pt x="1356" y="468"/>
                </a:lnTo>
                <a:lnTo>
                  <a:pt x="1356" y="466"/>
                </a:lnTo>
                <a:lnTo>
                  <a:pt x="1356" y="466"/>
                </a:lnTo>
                <a:lnTo>
                  <a:pt x="1356" y="463"/>
                </a:lnTo>
                <a:lnTo>
                  <a:pt x="1356" y="461"/>
                </a:lnTo>
                <a:lnTo>
                  <a:pt x="1356" y="459"/>
                </a:lnTo>
                <a:lnTo>
                  <a:pt x="1356" y="459"/>
                </a:lnTo>
                <a:lnTo>
                  <a:pt x="1356" y="457"/>
                </a:lnTo>
                <a:lnTo>
                  <a:pt x="1354" y="455"/>
                </a:lnTo>
                <a:lnTo>
                  <a:pt x="1351" y="455"/>
                </a:lnTo>
                <a:lnTo>
                  <a:pt x="1349" y="457"/>
                </a:lnTo>
                <a:lnTo>
                  <a:pt x="1349" y="459"/>
                </a:lnTo>
                <a:lnTo>
                  <a:pt x="1349" y="459"/>
                </a:lnTo>
                <a:lnTo>
                  <a:pt x="1347" y="459"/>
                </a:lnTo>
                <a:lnTo>
                  <a:pt x="1347" y="461"/>
                </a:lnTo>
                <a:lnTo>
                  <a:pt x="1347" y="461"/>
                </a:lnTo>
                <a:lnTo>
                  <a:pt x="1349" y="463"/>
                </a:lnTo>
                <a:lnTo>
                  <a:pt x="1349" y="466"/>
                </a:lnTo>
                <a:lnTo>
                  <a:pt x="1349" y="466"/>
                </a:lnTo>
                <a:close/>
                <a:moveTo>
                  <a:pt x="1496" y="428"/>
                </a:moveTo>
                <a:lnTo>
                  <a:pt x="1492" y="428"/>
                </a:lnTo>
                <a:lnTo>
                  <a:pt x="1490" y="428"/>
                </a:lnTo>
                <a:lnTo>
                  <a:pt x="1490" y="428"/>
                </a:lnTo>
                <a:lnTo>
                  <a:pt x="1488" y="428"/>
                </a:lnTo>
                <a:lnTo>
                  <a:pt x="1488" y="428"/>
                </a:lnTo>
                <a:lnTo>
                  <a:pt x="1488" y="428"/>
                </a:lnTo>
                <a:lnTo>
                  <a:pt x="1488" y="430"/>
                </a:lnTo>
                <a:lnTo>
                  <a:pt x="1488" y="432"/>
                </a:lnTo>
                <a:lnTo>
                  <a:pt x="1488" y="434"/>
                </a:lnTo>
                <a:lnTo>
                  <a:pt x="1488" y="434"/>
                </a:lnTo>
                <a:lnTo>
                  <a:pt x="1490" y="434"/>
                </a:lnTo>
                <a:lnTo>
                  <a:pt x="1490" y="434"/>
                </a:lnTo>
                <a:lnTo>
                  <a:pt x="1492" y="434"/>
                </a:lnTo>
                <a:lnTo>
                  <a:pt x="1494" y="434"/>
                </a:lnTo>
                <a:lnTo>
                  <a:pt x="1494" y="432"/>
                </a:lnTo>
                <a:lnTo>
                  <a:pt x="1494" y="432"/>
                </a:lnTo>
                <a:lnTo>
                  <a:pt x="1496" y="430"/>
                </a:lnTo>
                <a:lnTo>
                  <a:pt x="1496" y="430"/>
                </a:lnTo>
                <a:lnTo>
                  <a:pt x="1496" y="430"/>
                </a:lnTo>
                <a:lnTo>
                  <a:pt x="1496" y="428"/>
                </a:lnTo>
                <a:lnTo>
                  <a:pt x="1496" y="428"/>
                </a:lnTo>
                <a:close/>
                <a:moveTo>
                  <a:pt x="1351" y="413"/>
                </a:moveTo>
                <a:lnTo>
                  <a:pt x="1354" y="413"/>
                </a:lnTo>
                <a:lnTo>
                  <a:pt x="1354" y="413"/>
                </a:lnTo>
                <a:lnTo>
                  <a:pt x="1354" y="411"/>
                </a:lnTo>
                <a:lnTo>
                  <a:pt x="1354" y="411"/>
                </a:lnTo>
                <a:lnTo>
                  <a:pt x="1354" y="411"/>
                </a:lnTo>
                <a:lnTo>
                  <a:pt x="1351" y="409"/>
                </a:lnTo>
                <a:lnTo>
                  <a:pt x="1349" y="411"/>
                </a:lnTo>
                <a:lnTo>
                  <a:pt x="1349" y="409"/>
                </a:lnTo>
                <a:lnTo>
                  <a:pt x="1345" y="409"/>
                </a:lnTo>
                <a:lnTo>
                  <a:pt x="1345" y="409"/>
                </a:lnTo>
                <a:lnTo>
                  <a:pt x="1343" y="411"/>
                </a:lnTo>
                <a:lnTo>
                  <a:pt x="1343" y="411"/>
                </a:lnTo>
                <a:lnTo>
                  <a:pt x="1343" y="411"/>
                </a:lnTo>
                <a:lnTo>
                  <a:pt x="1345" y="413"/>
                </a:lnTo>
                <a:lnTo>
                  <a:pt x="1347" y="413"/>
                </a:lnTo>
                <a:lnTo>
                  <a:pt x="1347" y="413"/>
                </a:lnTo>
                <a:lnTo>
                  <a:pt x="1349" y="413"/>
                </a:lnTo>
                <a:lnTo>
                  <a:pt x="1351" y="413"/>
                </a:lnTo>
                <a:close/>
                <a:moveTo>
                  <a:pt x="1287" y="325"/>
                </a:moveTo>
                <a:lnTo>
                  <a:pt x="1289" y="321"/>
                </a:lnTo>
                <a:lnTo>
                  <a:pt x="1289" y="321"/>
                </a:lnTo>
                <a:lnTo>
                  <a:pt x="1291" y="319"/>
                </a:lnTo>
                <a:lnTo>
                  <a:pt x="1291" y="319"/>
                </a:lnTo>
                <a:lnTo>
                  <a:pt x="1293" y="317"/>
                </a:lnTo>
                <a:lnTo>
                  <a:pt x="1295" y="315"/>
                </a:lnTo>
                <a:lnTo>
                  <a:pt x="1297" y="313"/>
                </a:lnTo>
                <a:lnTo>
                  <a:pt x="1299" y="310"/>
                </a:lnTo>
                <a:lnTo>
                  <a:pt x="1299" y="308"/>
                </a:lnTo>
                <a:lnTo>
                  <a:pt x="1297" y="308"/>
                </a:lnTo>
                <a:lnTo>
                  <a:pt x="1295" y="306"/>
                </a:lnTo>
                <a:lnTo>
                  <a:pt x="1289" y="306"/>
                </a:lnTo>
                <a:lnTo>
                  <a:pt x="1280" y="304"/>
                </a:lnTo>
                <a:lnTo>
                  <a:pt x="1276" y="306"/>
                </a:lnTo>
                <a:lnTo>
                  <a:pt x="1272" y="306"/>
                </a:lnTo>
                <a:lnTo>
                  <a:pt x="1270" y="306"/>
                </a:lnTo>
                <a:lnTo>
                  <a:pt x="1268" y="304"/>
                </a:lnTo>
                <a:lnTo>
                  <a:pt x="1266" y="304"/>
                </a:lnTo>
                <a:lnTo>
                  <a:pt x="1263" y="302"/>
                </a:lnTo>
                <a:lnTo>
                  <a:pt x="1257" y="302"/>
                </a:lnTo>
                <a:lnTo>
                  <a:pt x="1255" y="300"/>
                </a:lnTo>
                <a:lnTo>
                  <a:pt x="1253" y="300"/>
                </a:lnTo>
                <a:lnTo>
                  <a:pt x="1249" y="302"/>
                </a:lnTo>
                <a:lnTo>
                  <a:pt x="1247" y="302"/>
                </a:lnTo>
                <a:lnTo>
                  <a:pt x="1238" y="302"/>
                </a:lnTo>
                <a:lnTo>
                  <a:pt x="1236" y="304"/>
                </a:lnTo>
                <a:lnTo>
                  <a:pt x="1232" y="304"/>
                </a:lnTo>
                <a:lnTo>
                  <a:pt x="1230" y="304"/>
                </a:lnTo>
                <a:lnTo>
                  <a:pt x="1230" y="306"/>
                </a:lnTo>
                <a:lnTo>
                  <a:pt x="1230" y="306"/>
                </a:lnTo>
                <a:lnTo>
                  <a:pt x="1230" y="308"/>
                </a:lnTo>
                <a:lnTo>
                  <a:pt x="1230" y="308"/>
                </a:lnTo>
                <a:lnTo>
                  <a:pt x="1230" y="308"/>
                </a:lnTo>
                <a:lnTo>
                  <a:pt x="1230" y="310"/>
                </a:lnTo>
                <a:lnTo>
                  <a:pt x="1232" y="313"/>
                </a:lnTo>
                <a:lnTo>
                  <a:pt x="1234" y="315"/>
                </a:lnTo>
                <a:lnTo>
                  <a:pt x="1236" y="315"/>
                </a:lnTo>
                <a:lnTo>
                  <a:pt x="1236" y="315"/>
                </a:lnTo>
                <a:lnTo>
                  <a:pt x="1234" y="315"/>
                </a:lnTo>
                <a:lnTo>
                  <a:pt x="1232" y="315"/>
                </a:lnTo>
                <a:lnTo>
                  <a:pt x="1226" y="313"/>
                </a:lnTo>
                <a:lnTo>
                  <a:pt x="1226" y="313"/>
                </a:lnTo>
                <a:lnTo>
                  <a:pt x="1224" y="313"/>
                </a:lnTo>
                <a:lnTo>
                  <a:pt x="1222" y="315"/>
                </a:lnTo>
                <a:lnTo>
                  <a:pt x="1222" y="315"/>
                </a:lnTo>
                <a:lnTo>
                  <a:pt x="1222" y="317"/>
                </a:lnTo>
                <a:lnTo>
                  <a:pt x="1222" y="319"/>
                </a:lnTo>
                <a:lnTo>
                  <a:pt x="1224" y="325"/>
                </a:lnTo>
                <a:lnTo>
                  <a:pt x="1224" y="329"/>
                </a:lnTo>
                <a:lnTo>
                  <a:pt x="1224" y="329"/>
                </a:lnTo>
                <a:lnTo>
                  <a:pt x="1222" y="333"/>
                </a:lnTo>
                <a:lnTo>
                  <a:pt x="1222" y="336"/>
                </a:lnTo>
                <a:lnTo>
                  <a:pt x="1224" y="336"/>
                </a:lnTo>
                <a:lnTo>
                  <a:pt x="1224" y="338"/>
                </a:lnTo>
                <a:lnTo>
                  <a:pt x="1224" y="340"/>
                </a:lnTo>
                <a:lnTo>
                  <a:pt x="1228" y="346"/>
                </a:lnTo>
                <a:lnTo>
                  <a:pt x="1228" y="350"/>
                </a:lnTo>
                <a:lnTo>
                  <a:pt x="1230" y="357"/>
                </a:lnTo>
                <a:lnTo>
                  <a:pt x="1228" y="359"/>
                </a:lnTo>
                <a:lnTo>
                  <a:pt x="1232" y="361"/>
                </a:lnTo>
                <a:lnTo>
                  <a:pt x="1236" y="359"/>
                </a:lnTo>
                <a:lnTo>
                  <a:pt x="1238" y="359"/>
                </a:lnTo>
                <a:lnTo>
                  <a:pt x="1245" y="361"/>
                </a:lnTo>
                <a:lnTo>
                  <a:pt x="1245" y="359"/>
                </a:lnTo>
                <a:lnTo>
                  <a:pt x="1247" y="357"/>
                </a:lnTo>
                <a:lnTo>
                  <a:pt x="1249" y="354"/>
                </a:lnTo>
                <a:lnTo>
                  <a:pt x="1253" y="348"/>
                </a:lnTo>
                <a:lnTo>
                  <a:pt x="1253" y="348"/>
                </a:lnTo>
                <a:lnTo>
                  <a:pt x="1253" y="346"/>
                </a:lnTo>
                <a:lnTo>
                  <a:pt x="1253" y="346"/>
                </a:lnTo>
                <a:lnTo>
                  <a:pt x="1253" y="346"/>
                </a:lnTo>
                <a:lnTo>
                  <a:pt x="1249" y="342"/>
                </a:lnTo>
                <a:lnTo>
                  <a:pt x="1247" y="342"/>
                </a:lnTo>
                <a:lnTo>
                  <a:pt x="1245" y="340"/>
                </a:lnTo>
                <a:lnTo>
                  <a:pt x="1243" y="340"/>
                </a:lnTo>
                <a:lnTo>
                  <a:pt x="1253" y="340"/>
                </a:lnTo>
                <a:lnTo>
                  <a:pt x="1255" y="340"/>
                </a:lnTo>
                <a:lnTo>
                  <a:pt x="1270" y="342"/>
                </a:lnTo>
                <a:lnTo>
                  <a:pt x="1272" y="340"/>
                </a:lnTo>
                <a:lnTo>
                  <a:pt x="1274" y="340"/>
                </a:lnTo>
                <a:lnTo>
                  <a:pt x="1276" y="338"/>
                </a:lnTo>
                <a:lnTo>
                  <a:pt x="1278" y="336"/>
                </a:lnTo>
                <a:lnTo>
                  <a:pt x="1280" y="333"/>
                </a:lnTo>
                <a:lnTo>
                  <a:pt x="1282" y="329"/>
                </a:lnTo>
                <a:lnTo>
                  <a:pt x="1282" y="327"/>
                </a:lnTo>
                <a:lnTo>
                  <a:pt x="1282" y="327"/>
                </a:lnTo>
                <a:lnTo>
                  <a:pt x="1282" y="327"/>
                </a:lnTo>
                <a:lnTo>
                  <a:pt x="1284" y="325"/>
                </a:lnTo>
                <a:lnTo>
                  <a:pt x="1287" y="325"/>
                </a:lnTo>
                <a:close/>
                <a:moveTo>
                  <a:pt x="17" y="1895"/>
                </a:moveTo>
                <a:lnTo>
                  <a:pt x="17" y="1895"/>
                </a:lnTo>
                <a:lnTo>
                  <a:pt x="17" y="1895"/>
                </a:lnTo>
                <a:lnTo>
                  <a:pt x="17" y="1895"/>
                </a:lnTo>
                <a:lnTo>
                  <a:pt x="19" y="1895"/>
                </a:lnTo>
                <a:lnTo>
                  <a:pt x="19" y="1895"/>
                </a:lnTo>
                <a:lnTo>
                  <a:pt x="17" y="1895"/>
                </a:lnTo>
                <a:close/>
                <a:moveTo>
                  <a:pt x="2" y="1870"/>
                </a:moveTo>
                <a:lnTo>
                  <a:pt x="2" y="1868"/>
                </a:lnTo>
                <a:lnTo>
                  <a:pt x="0" y="1870"/>
                </a:lnTo>
                <a:lnTo>
                  <a:pt x="0" y="1870"/>
                </a:lnTo>
                <a:lnTo>
                  <a:pt x="0" y="1870"/>
                </a:lnTo>
                <a:lnTo>
                  <a:pt x="0" y="1870"/>
                </a:lnTo>
                <a:lnTo>
                  <a:pt x="2" y="1870"/>
                </a:lnTo>
                <a:close/>
                <a:moveTo>
                  <a:pt x="2" y="1906"/>
                </a:moveTo>
                <a:lnTo>
                  <a:pt x="2" y="1906"/>
                </a:lnTo>
                <a:lnTo>
                  <a:pt x="2" y="1906"/>
                </a:lnTo>
                <a:lnTo>
                  <a:pt x="2" y="1906"/>
                </a:lnTo>
                <a:lnTo>
                  <a:pt x="2" y="1908"/>
                </a:lnTo>
                <a:lnTo>
                  <a:pt x="2" y="1908"/>
                </a:lnTo>
                <a:lnTo>
                  <a:pt x="2" y="1908"/>
                </a:lnTo>
                <a:lnTo>
                  <a:pt x="2" y="1906"/>
                </a:lnTo>
                <a:lnTo>
                  <a:pt x="2" y="1906"/>
                </a:lnTo>
                <a:lnTo>
                  <a:pt x="2" y="1906"/>
                </a:lnTo>
                <a:lnTo>
                  <a:pt x="2" y="1906"/>
                </a:lnTo>
                <a:lnTo>
                  <a:pt x="2" y="1906"/>
                </a:lnTo>
                <a:lnTo>
                  <a:pt x="2" y="1906"/>
                </a:lnTo>
                <a:lnTo>
                  <a:pt x="2" y="1906"/>
                </a:lnTo>
                <a:close/>
                <a:moveTo>
                  <a:pt x="15" y="1881"/>
                </a:moveTo>
                <a:lnTo>
                  <a:pt x="15" y="1881"/>
                </a:lnTo>
                <a:lnTo>
                  <a:pt x="15" y="1881"/>
                </a:lnTo>
                <a:lnTo>
                  <a:pt x="15" y="1881"/>
                </a:lnTo>
                <a:lnTo>
                  <a:pt x="15" y="1881"/>
                </a:lnTo>
                <a:lnTo>
                  <a:pt x="15" y="1881"/>
                </a:lnTo>
                <a:lnTo>
                  <a:pt x="15" y="1883"/>
                </a:lnTo>
                <a:lnTo>
                  <a:pt x="15" y="1883"/>
                </a:lnTo>
                <a:lnTo>
                  <a:pt x="15" y="1881"/>
                </a:lnTo>
                <a:lnTo>
                  <a:pt x="15" y="1881"/>
                </a:lnTo>
                <a:lnTo>
                  <a:pt x="17" y="1881"/>
                </a:lnTo>
                <a:lnTo>
                  <a:pt x="15" y="1881"/>
                </a:lnTo>
                <a:lnTo>
                  <a:pt x="15" y="1881"/>
                </a:lnTo>
                <a:close/>
                <a:moveTo>
                  <a:pt x="15" y="1891"/>
                </a:moveTo>
                <a:lnTo>
                  <a:pt x="13" y="1891"/>
                </a:lnTo>
                <a:lnTo>
                  <a:pt x="13" y="1891"/>
                </a:lnTo>
                <a:lnTo>
                  <a:pt x="15" y="1891"/>
                </a:lnTo>
                <a:lnTo>
                  <a:pt x="15" y="1891"/>
                </a:lnTo>
                <a:lnTo>
                  <a:pt x="15" y="1891"/>
                </a:lnTo>
                <a:lnTo>
                  <a:pt x="15" y="1891"/>
                </a:lnTo>
                <a:lnTo>
                  <a:pt x="15" y="1891"/>
                </a:lnTo>
                <a:close/>
                <a:moveTo>
                  <a:pt x="2" y="1872"/>
                </a:moveTo>
                <a:lnTo>
                  <a:pt x="2" y="1872"/>
                </a:lnTo>
                <a:lnTo>
                  <a:pt x="0" y="1874"/>
                </a:lnTo>
                <a:lnTo>
                  <a:pt x="0" y="1877"/>
                </a:lnTo>
                <a:lnTo>
                  <a:pt x="0" y="1877"/>
                </a:lnTo>
                <a:lnTo>
                  <a:pt x="2" y="1874"/>
                </a:lnTo>
                <a:lnTo>
                  <a:pt x="2" y="1874"/>
                </a:lnTo>
                <a:lnTo>
                  <a:pt x="2" y="1872"/>
                </a:lnTo>
                <a:close/>
                <a:moveTo>
                  <a:pt x="593" y="424"/>
                </a:moveTo>
                <a:lnTo>
                  <a:pt x="593" y="424"/>
                </a:lnTo>
                <a:lnTo>
                  <a:pt x="595" y="424"/>
                </a:lnTo>
                <a:lnTo>
                  <a:pt x="595" y="424"/>
                </a:lnTo>
                <a:lnTo>
                  <a:pt x="593" y="422"/>
                </a:lnTo>
                <a:lnTo>
                  <a:pt x="593" y="422"/>
                </a:lnTo>
                <a:lnTo>
                  <a:pt x="589" y="424"/>
                </a:lnTo>
                <a:lnTo>
                  <a:pt x="591" y="424"/>
                </a:lnTo>
                <a:lnTo>
                  <a:pt x="593" y="424"/>
                </a:lnTo>
                <a:close/>
                <a:moveTo>
                  <a:pt x="113" y="1696"/>
                </a:moveTo>
                <a:lnTo>
                  <a:pt x="113" y="1696"/>
                </a:lnTo>
                <a:lnTo>
                  <a:pt x="113" y="1696"/>
                </a:lnTo>
                <a:lnTo>
                  <a:pt x="113" y="1696"/>
                </a:lnTo>
                <a:lnTo>
                  <a:pt x="113" y="1696"/>
                </a:lnTo>
                <a:lnTo>
                  <a:pt x="113" y="1696"/>
                </a:lnTo>
                <a:lnTo>
                  <a:pt x="113" y="1696"/>
                </a:lnTo>
                <a:lnTo>
                  <a:pt x="113" y="1696"/>
                </a:lnTo>
                <a:lnTo>
                  <a:pt x="113" y="1696"/>
                </a:lnTo>
                <a:lnTo>
                  <a:pt x="113" y="1696"/>
                </a:lnTo>
                <a:lnTo>
                  <a:pt x="113" y="1696"/>
                </a:lnTo>
                <a:lnTo>
                  <a:pt x="113" y="1696"/>
                </a:lnTo>
                <a:lnTo>
                  <a:pt x="113" y="1696"/>
                </a:lnTo>
                <a:lnTo>
                  <a:pt x="113" y="1696"/>
                </a:lnTo>
                <a:close/>
                <a:moveTo>
                  <a:pt x="0" y="1864"/>
                </a:moveTo>
                <a:lnTo>
                  <a:pt x="0" y="1864"/>
                </a:lnTo>
                <a:lnTo>
                  <a:pt x="0" y="1866"/>
                </a:lnTo>
                <a:lnTo>
                  <a:pt x="0" y="1866"/>
                </a:lnTo>
                <a:lnTo>
                  <a:pt x="0" y="1864"/>
                </a:lnTo>
                <a:lnTo>
                  <a:pt x="0" y="1864"/>
                </a:lnTo>
                <a:close/>
                <a:moveTo>
                  <a:pt x="52" y="814"/>
                </a:moveTo>
                <a:lnTo>
                  <a:pt x="54" y="814"/>
                </a:lnTo>
                <a:lnTo>
                  <a:pt x="54" y="814"/>
                </a:lnTo>
                <a:lnTo>
                  <a:pt x="52" y="811"/>
                </a:lnTo>
                <a:lnTo>
                  <a:pt x="52" y="811"/>
                </a:lnTo>
                <a:lnTo>
                  <a:pt x="52" y="814"/>
                </a:lnTo>
                <a:lnTo>
                  <a:pt x="52" y="814"/>
                </a:lnTo>
                <a:close/>
                <a:moveTo>
                  <a:pt x="19" y="1931"/>
                </a:moveTo>
                <a:lnTo>
                  <a:pt x="19" y="1931"/>
                </a:lnTo>
                <a:lnTo>
                  <a:pt x="19" y="1931"/>
                </a:lnTo>
                <a:lnTo>
                  <a:pt x="19" y="1931"/>
                </a:lnTo>
                <a:lnTo>
                  <a:pt x="19" y="1931"/>
                </a:lnTo>
                <a:lnTo>
                  <a:pt x="19" y="1931"/>
                </a:lnTo>
                <a:lnTo>
                  <a:pt x="19" y="1931"/>
                </a:lnTo>
                <a:lnTo>
                  <a:pt x="19" y="1931"/>
                </a:lnTo>
                <a:lnTo>
                  <a:pt x="19" y="1931"/>
                </a:lnTo>
                <a:lnTo>
                  <a:pt x="19" y="1931"/>
                </a:lnTo>
                <a:lnTo>
                  <a:pt x="19" y="1931"/>
                </a:lnTo>
                <a:close/>
                <a:moveTo>
                  <a:pt x="46" y="816"/>
                </a:moveTo>
                <a:lnTo>
                  <a:pt x="50" y="814"/>
                </a:lnTo>
                <a:lnTo>
                  <a:pt x="50" y="814"/>
                </a:lnTo>
                <a:lnTo>
                  <a:pt x="50" y="814"/>
                </a:lnTo>
                <a:lnTo>
                  <a:pt x="52" y="814"/>
                </a:lnTo>
                <a:lnTo>
                  <a:pt x="52" y="814"/>
                </a:lnTo>
                <a:lnTo>
                  <a:pt x="52" y="811"/>
                </a:lnTo>
                <a:lnTo>
                  <a:pt x="50" y="811"/>
                </a:lnTo>
                <a:lnTo>
                  <a:pt x="50" y="811"/>
                </a:lnTo>
                <a:lnTo>
                  <a:pt x="50" y="811"/>
                </a:lnTo>
                <a:lnTo>
                  <a:pt x="50" y="811"/>
                </a:lnTo>
                <a:lnTo>
                  <a:pt x="50" y="809"/>
                </a:lnTo>
                <a:lnTo>
                  <a:pt x="50" y="809"/>
                </a:lnTo>
                <a:lnTo>
                  <a:pt x="48" y="809"/>
                </a:lnTo>
                <a:lnTo>
                  <a:pt x="48" y="811"/>
                </a:lnTo>
                <a:lnTo>
                  <a:pt x="48" y="811"/>
                </a:lnTo>
                <a:lnTo>
                  <a:pt x="46" y="811"/>
                </a:lnTo>
                <a:lnTo>
                  <a:pt x="46" y="814"/>
                </a:lnTo>
                <a:lnTo>
                  <a:pt x="44" y="816"/>
                </a:lnTo>
                <a:lnTo>
                  <a:pt x="46" y="816"/>
                </a:lnTo>
                <a:lnTo>
                  <a:pt x="46" y="816"/>
                </a:lnTo>
                <a:close/>
                <a:moveTo>
                  <a:pt x="54" y="2302"/>
                </a:moveTo>
                <a:lnTo>
                  <a:pt x="54" y="2302"/>
                </a:lnTo>
                <a:lnTo>
                  <a:pt x="54" y="2302"/>
                </a:lnTo>
                <a:lnTo>
                  <a:pt x="50" y="2302"/>
                </a:lnTo>
                <a:lnTo>
                  <a:pt x="48" y="2302"/>
                </a:lnTo>
                <a:lnTo>
                  <a:pt x="46" y="2302"/>
                </a:lnTo>
                <a:lnTo>
                  <a:pt x="46" y="2304"/>
                </a:lnTo>
                <a:lnTo>
                  <a:pt x="46" y="2304"/>
                </a:lnTo>
                <a:lnTo>
                  <a:pt x="48" y="2304"/>
                </a:lnTo>
                <a:lnTo>
                  <a:pt x="50" y="2304"/>
                </a:lnTo>
                <a:lnTo>
                  <a:pt x="50" y="2304"/>
                </a:lnTo>
                <a:lnTo>
                  <a:pt x="50" y="2306"/>
                </a:lnTo>
                <a:lnTo>
                  <a:pt x="48" y="2306"/>
                </a:lnTo>
                <a:lnTo>
                  <a:pt x="48" y="2306"/>
                </a:lnTo>
                <a:lnTo>
                  <a:pt x="50" y="2308"/>
                </a:lnTo>
                <a:lnTo>
                  <a:pt x="50" y="2308"/>
                </a:lnTo>
                <a:lnTo>
                  <a:pt x="50" y="2308"/>
                </a:lnTo>
                <a:lnTo>
                  <a:pt x="52" y="2308"/>
                </a:lnTo>
                <a:lnTo>
                  <a:pt x="52" y="2308"/>
                </a:lnTo>
                <a:lnTo>
                  <a:pt x="52" y="2306"/>
                </a:lnTo>
                <a:lnTo>
                  <a:pt x="52" y="2306"/>
                </a:lnTo>
                <a:lnTo>
                  <a:pt x="52" y="2306"/>
                </a:lnTo>
                <a:lnTo>
                  <a:pt x="50" y="2304"/>
                </a:lnTo>
                <a:lnTo>
                  <a:pt x="52" y="2304"/>
                </a:lnTo>
                <a:lnTo>
                  <a:pt x="52" y="2304"/>
                </a:lnTo>
                <a:lnTo>
                  <a:pt x="50" y="2302"/>
                </a:lnTo>
                <a:lnTo>
                  <a:pt x="50" y="2302"/>
                </a:lnTo>
                <a:lnTo>
                  <a:pt x="52" y="2302"/>
                </a:lnTo>
                <a:lnTo>
                  <a:pt x="52" y="2302"/>
                </a:lnTo>
                <a:lnTo>
                  <a:pt x="52" y="2304"/>
                </a:lnTo>
                <a:lnTo>
                  <a:pt x="54" y="2302"/>
                </a:lnTo>
                <a:close/>
                <a:moveTo>
                  <a:pt x="42" y="809"/>
                </a:moveTo>
                <a:lnTo>
                  <a:pt x="42" y="811"/>
                </a:lnTo>
                <a:lnTo>
                  <a:pt x="40" y="811"/>
                </a:lnTo>
                <a:lnTo>
                  <a:pt x="40" y="814"/>
                </a:lnTo>
                <a:lnTo>
                  <a:pt x="38" y="814"/>
                </a:lnTo>
                <a:lnTo>
                  <a:pt x="34" y="814"/>
                </a:lnTo>
                <a:lnTo>
                  <a:pt x="34" y="814"/>
                </a:lnTo>
                <a:lnTo>
                  <a:pt x="34" y="816"/>
                </a:lnTo>
                <a:lnTo>
                  <a:pt x="36" y="816"/>
                </a:lnTo>
                <a:lnTo>
                  <a:pt x="36" y="814"/>
                </a:lnTo>
                <a:lnTo>
                  <a:pt x="38" y="814"/>
                </a:lnTo>
                <a:lnTo>
                  <a:pt x="40" y="816"/>
                </a:lnTo>
                <a:lnTo>
                  <a:pt x="42" y="814"/>
                </a:lnTo>
                <a:lnTo>
                  <a:pt x="42" y="814"/>
                </a:lnTo>
                <a:lnTo>
                  <a:pt x="42" y="814"/>
                </a:lnTo>
                <a:lnTo>
                  <a:pt x="42" y="811"/>
                </a:lnTo>
                <a:lnTo>
                  <a:pt x="42" y="811"/>
                </a:lnTo>
                <a:lnTo>
                  <a:pt x="42" y="811"/>
                </a:lnTo>
                <a:lnTo>
                  <a:pt x="42" y="809"/>
                </a:lnTo>
                <a:lnTo>
                  <a:pt x="42" y="809"/>
                </a:lnTo>
                <a:close/>
                <a:moveTo>
                  <a:pt x="57" y="1824"/>
                </a:moveTo>
                <a:lnTo>
                  <a:pt x="57" y="1822"/>
                </a:lnTo>
                <a:lnTo>
                  <a:pt x="57" y="1822"/>
                </a:lnTo>
                <a:lnTo>
                  <a:pt x="54" y="1822"/>
                </a:lnTo>
                <a:lnTo>
                  <a:pt x="54" y="1824"/>
                </a:lnTo>
                <a:lnTo>
                  <a:pt x="54" y="1824"/>
                </a:lnTo>
                <a:lnTo>
                  <a:pt x="57" y="1824"/>
                </a:lnTo>
                <a:close/>
                <a:moveTo>
                  <a:pt x="25" y="1891"/>
                </a:moveTo>
                <a:lnTo>
                  <a:pt x="25" y="1891"/>
                </a:lnTo>
                <a:lnTo>
                  <a:pt x="23" y="1891"/>
                </a:lnTo>
                <a:lnTo>
                  <a:pt x="25" y="1891"/>
                </a:lnTo>
                <a:lnTo>
                  <a:pt x="25" y="1891"/>
                </a:lnTo>
                <a:lnTo>
                  <a:pt x="25" y="1891"/>
                </a:lnTo>
                <a:lnTo>
                  <a:pt x="25" y="1891"/>
                </a:lnTo>
                <a:close/>
                <a:moveTo>
                  <a:pt x="31" y="811"/>
                </a:moveTo>
                <a:lnTo>
                  <a:pt x="31" y="811"/>
                </a:lnTo>
                <a:lnTo>
                  <a:pt x="29" y="811"/>
                </a:lnTo>
                <a:lnTo>
                  <a:pt x="27" y="811"/>
                </a:lnTo>
                <a:lnTo>
                  <a:pt x="27" y="811"/>
                </a:lnTo>
                <a:lnTo>
                  <a:pt x="25" y="811"/>
                </a:lnTo>
                <a:lnTo>
                  <a:pt x="27" y="811"/>
                </a:lnTo>
                <a:lnTo>
                  <a:pt x="29" y="814"/>
                </a:lnTo>
                <a:lnTo>
                  <a:pt x="29" y="814"/>
                </a:lnTo>
                <a:lnTo>
                  <a:pt x="29" y="814"/>
                </a:lnTo>
                <a:lnTo>
                  <a:pt x="29" y="814"/>
                </a:lnTo>
                <a:lnTo>
                  <a:pt x="27" y="816"/>
                </a:lnTo>
                <a:lnTo>
                  <a:pt x="27" y="816"/>
                </a:lnTo>
                <a:lnTo>
                  <a:pt x="29" y="816"/>
                </a:lnTo>
                <a:lnTo>
                  <a:pt x="31" y="816"/>
                </a:lnTo>
                <a:lnTo>
                  <a:pt x="31" y="816"/>
                </a:lnTo>
                <a:lnTo>
                  <a:pt x="31" y="816"/>
                </a:lnTo>
                <a:lnTo>
                  <a:pt x="31" y="814"/>
                </a:lnTo>
                <a:lnTo>
                  <a:pt x="34" y="814"/>
                </a:lnTo>
                <a:lnTo>
                  <a:pt x="34" y="811"/>
                </a:lnTo>
                <a:lnTo>
                  <a:pt x="31" y="811"/>
                </a:lnTo>
                <a:close/>
                <a:moveTo>
                  <a:pt x="786" y="361"/>
                </a:moveTo>
                <a:lnTo>
                  <a:pt x="792" y="361"/>
                </a:lnTo>
                <a:lnTo>
                  <a:pt x="794" y="361"/>
                </a:lnTo>
                <a:lnTo>
                  <a:pt x="794" y="363"/>
                </a:lnTo>
                <a:lnTo>
                  <a:pt x="800" y="365"/>
                </a:lnTo>
                <a:lnTo>
                  <a:pt x="811" y="369"/>
                </a:lnTo>
                <a:lnTo>
                  <a:pt x="813" y="369"/>
                </a:lnTo>
                <a:lnTo>
                  <a:pt x="815" y="373"/>
                </a:lnTo>
                <a:lnTo>
                  <a:pt x="815" y="373"/>
                </a:lnTo>
                <a:lnTo>
                  <a:pt x="817" y="375"/>
                </a:lnTo>
                <a:lnTo>
                  <a:pt x="819" y="382"/>
                </a:lnTo>
                <a:lnTo>
                  <a:pt x="821" y="382"/>
                </a:lnTo>
                <a:lnTo>
                  <a:pt x="823" y="384"/>
                </a:lnTo>
                <a:lnTo>
                  <a:pt x="823" y="384"/>
                </a:lnTo>
                <a:lnTo>
                  <a:pt x="828" y="384"/>
                </a:lnTo>
                <a:lnTo>
                  <a:pt x="828" y="384"/>
                </a:lnTo>
                <a:lnTo>
                  <a:pt x="830" y="384"/>
                </a:lnTo>
                <a:lnTo>
                  <a:pt x="832" y="382"/>
                </a:lnTo>
                <a:lnTo>
                  <a:pt x="838" y="380"/>
                </a:lnTo>
                <a:lnTo>
                  <a:pt x="844" y="375"/>
                </a:lnTo>
                <a:lnTo>
                  <a:pt x="844" y="375"/>
                </a:lnTo>
                <a:lnTo>
                  <a:pt x="847" y="375"/>
                </a:lnTo>
                <a:lnTo>
                  <a:pt x="847" y="375"/>
                </a:lnTo>
                <a:lnTo>
                  <a:pt x="849" y="378"/>
                </a:lnTo>
                <a:lnTo>
                  <a:pt x="853" y="375"/>
                </a:lnTo>
                <a:lnTo>
                  <a:pt x="855" y="375"/>
                </a:lnTo>
                <a:lnTo>
                  <a:pt x="861" y="373"/>
                </a:lnTo>
                <a:lnTo>
                  <a:pt x="861" y="371"/>
                </a:lnTo>
                <a:lnTo>
                  <a:pt x="863" y="371"/>
                </a:lnTo>
                <a:lnTo>
                  <a:pt x="863" y="371"/>
                </a:lnTo>
                <a:lnTo>
                  <a:pt x="863" y="363"/>
                </a:lnTo>
                <a:lnTo>
                  <a:pt x="865" y="361"/>
                </a:lnTo>
                <a:lnTo>
                  <a:pt x="867" y="357"/>
                </a:lnTo>
                <a:lnTo>
                  <a:pt x="867" y="354"/>
                </a:lnTo>
                <a:lnTo>
                  <a:pt x="867" y="354"/>
                </a:lnTo>
                <a:lnTo>
                  <a:pt x="872" y="354"/>
                </a:lnTo>
                <a:lnTo>
                  <a:pt x="876" y="352"/>
                </a:lnTo>
                <a:lnTo>
                  <a:pt x="878" y="350"/>
                </a:lnTo>
                <a:lnTo>
                  <a:pt x="882" y="344"/>
                </a:lnTo>
                <a:lnTo>
                  <a:pt x="882" y="344"/>
                </a:lnTo>
                <a:lnTo>
                  <a:pt x="884" y="342"/>
                </a:lnTo>
                <a:lnTo>
                  <a:pt x="899" y="336"/>
                </a:lnTo>
                <a:lnTo>
                  <a:pt x="905" y="331"/>
                </a:lnTo>
                <a:lnTo>
                  <a:pt x="911" y="331"/>
                </a:lnTo>
                <a:lnTo>
                  <a:pt x="920" y="327"/>
                </a:lnTo>
                <a:lnTo>
                  <a:pt x="924" y="325"/>
                </a:lnTo>
                <a:lnTo>
                  <a:pt x="928" y="325"/>
                </a:lnTo>
                <a:lnTo>
                  <a:pt x="935" y="321"/>
                </a:lnTo>
                <a:lnTo>
                  <a:pt x="935" y="321"/>
                </a:lnTo>
                <a:lnTo>
                  <a:pt x="937" y="321"/>
                </a:lnTo>
                <a:lnTo>
                  <a:pt x="937" y="319"/>
                </a:lnTo>
                <a:lnTo>
                  <a:pt x="937" y="319"/>
                </a:lnTo>
                <a:lnTo>
                  <a:pt x="935" y="317"/>
                </a:lnTo>
                <a:lnTo>
                  <a:pt x="935" y="317"/>
                </a:lnTo>
                <a:lnTo>
                  <a:pt x="932" y="315"/>
                </a:lnTo>
                <a:lnTo>
                  <a:pt x="928" y="313"/>
                </a:lnTo>
                <a:lnTo>
                  <a:pt x="918" y="304"/>
                </a:lnTo>
                <a:lnTo>
                  <a:pt x="914" y="302"/>
                </a:lnTo>
                <a:lnTo>
                  <a:pt x="909" y="300"/>
                </a:lnTo>
                <a:lnTo>
                  <a:pt x="905" y="300"/>
                </a:lnTo>
                <a:lnTo>
                  <a:pt x="903" y="298"/>
                </a:lnTo>
                <a:lnTo>
                  <a:pt x="899" y="298"/>
                </a:lnTo>
                <a:lnTo>
                  <a:pt x="895" y="298"/>
                </a:lnTo>
                <a:lnTo>
                  <a:pt x="891" y="298"/>
                </a:lnTo>
                <a:lnTo>
                  <a:pt x="888" y="300"/>
                </a:lnTo>
                <a:lnTo>
                  <a:pt x="888" y="300"/>
                </a:lnTo>
                <a:lnTo>
                  <a:pt x="884" y="304"/>
                </a:lnTo>
                <a:lnTo>
                  <a:pt x="882" y="304"/>
                </a:lnTo>
                <a:lnTo>
                  <a:pt x="882" y="304"/>
                </a:lnTo>
                <a:lnTo>
                  <a:pt x="882" y="304"/>
                </a:lnTo>
                <a:lnTo>
                  <a:pt x="882" y="302"/>
                </a:lnTo>
                <a:lnTo>
                  <a:pt x="882" y="300"/>
                </a:lnTo>
                <a:lnTo>
                  <a:pt x="882" y="300"/>
                </a:lnTo>
                <a:lnTo>
                  <a:pt x="880" y="300"/>
                </a:lnTo>
                <a:lnTo>
                  <a:pt x="880" y="300"/>
                </a:lnTo>
                <a:lnTo>
                  <a:pt x="878" y="300"/>
                </a:lnTo>
                <a:lnTo>
                  <a:pt x="874" y="302"/>
                </a:lnTo>
                <a:lnTo>
                  <a:pt x="874" y="302"/>
                </a:lnTo>
                <a:lnTo>
                  <a:pt x="874" y="302"/>
                </a:lnTo>
                <a:lnTo>
                  <a:pt x="874" y="302"/>
                </a:lnTo>
                <a:lnTo>
                  <a:pt x="876" y="300"/>
                </a:lnTo>
                <a:lnTo>
                  <a:pt x="870" y="298"/>
                </a:lnTo>
                <a:lnTo>
                  <a:pt x="861" y="296"/>
                </a:lnTo>
                <a:lnTo>
                  <a:pt x="857" y="294"/>
                </a:lnTo>
                <a:lnTo>
                  <a:pt x="853" y="292"/>
                </a:lnTo>
                <a:lnTo>
                  <a:pt x="851" y="292"/>
                </a:lnTo>
                <a:lnTo>
                  <a:pt x="847" y="289"/>
                </a:lnTo>
                <a:lnTo>
                  <a:pt x="844" y="289"/>
                </a:lnTo>
                <a:lnTo>
                  <a:pt x="832" y="292"/>
                </a:lnTo>
                <a:lnTo>
                  <a:pt x="819" y="294"/>
                </a:lnTo>
                <a:lnTo>
                  <a:pt x="800" y="296"/>
                </a:lnTo>
                <a:lnTo>
                  <a:pt x="800" y="296"/>
                </a:lnTo>
                <a:lnTo>
                  <a:pt x="803" y="298"/>
                </a:lnTo>
                <a:lnTo>
                  <a:pt x="803" y="298"/>
                </a:lnTo>
                <a:lnTo>
                  <a:pt x="803" y="298"/>
                </a:lnTo>
                <a:lnTo>
                  <a:pt x="807" y="306"/>
                </a:lnTo>
                <a:lnTo>
                  <a:pt x="809" y="308"/>
                </a:lnTo>
                <a:lnTo>
                  <a:pt x="811" y="310"/>
                </a:lnTo>
                <a:lnTo>
                  <a:pt x="813" y="310"/>
                </a:lnTo>
                <a:lnTo>
                  <a:pt x="815" y="313"/>
                </a:lnTo>
                <a:lnTo>
                  <a:pt x="815" y="313"/>
                </a:lnTo>
                <a:lnTo>
                  <a:pt x="811" y="315"/>
                </a:lnTo>
                <a:lnTo>
                  <a:pt x="809" y="319"/>
                </a:lnTo>
                <a:lnTo>
                  <a:pt x="805" y="321"/>
                </a:lnTo>
                <a:lnTo>
                  <a:pt x="803" y="327"/>
                </a:lnTo>
                <a:lnTo>
                  <a:pt x="803" y="327"/>
                </a:lnTo>
                <a:lnTo>
                  <a:pt x="800" y="329"/>
                </a:lnTo>
                <a:lnTo>
                  <a:pt x="798" y="331"/>
                </a:lnTo>
                <a:lnTo>
                  <a:pt x="800" y="331"/>
                </a:lnTo>
                <a:lnTo>
                  <a:pt x="800" y="333"/>
                </a:lnTo>
                <a:lnTo>
                  <a:pt x="803" y="333"/>
                </a:lnTo>
                <a:lnTo>
                  <a:pt x="803" y="333"/>
                </a:lnTo>
                <a:lnTo>
                  <a:pt x="803" y="333"/>
                </a:lnTo>
                <a:lnTo>
                  <a:pt x="803" y="333"/>
                </a:lnTo>
                <a:lnTo>
                  <a:pt x="803" y="336"/>
                </a:lnTo>
                <a:lnTo>
                  <a:pt x="803" y="336"/>
                </a:lnTo>
                <a:lnTo>
                  <a:pt x="798" y="338"/>
                </a:lnTo>
                <a:lnTo>
                  <a:pt x="796" y="338"/>
                </a:lnTo>
                <a:lnTo>
                  <a:pt x="796" y="338"/>
                </a:lnTo>
                <a:lnTo>
                  <a:pt x="796" y="340"/>
                </a:lnTo>
                <a:lnTo>
                  <a:pt x="796" y="340"/>
                </a:lnTo>
                <a:lnTo>
                  <a:pt x="796" y="344"/>
                </a:lnTo>
                <a:lnTo>
                  <a:pt x="796" y="344"/>
                </a:lnTo>
                <a:lnTo>
                  <a:pt x="796" y="344"/>
                </a:lnTo>
                <a:lnTo>
                  <a:pt x="796" y="344"/>
                </a:lnTo>
                <a:lnTo>
                  <a:pt x="796" y="346"/>
                </a:lnTo>
                <a:lnTo>
                  <a:pt x="794" y="346"/>
                </a:lnTo>
                <a:lnTo>
                  <a:pt x="792" y="348"/>
                </a:lnTo>
                <a:lnTo>
                  <a:pt x="792" y="348"/>
                </a:lnTo>
                <a:lnTo>
                  <a:pt x="790" y="350"/>
                </a:lnTo>
                <a:lnTo>
                  <a:pt x="790" y="352"/>
                </a:lnTo>
                <a:lnTo>
                  <a:pt x="788" y="352"/>
                </a:lnTo>
                <a:lnTo>
                  <a:pt x="788" y="354"/>
                </a:lnTo>
                <a:lnTo>
                  <a:pt x="788" y="354"/>
                </a:lnTo>
                <a:lnTo>
                  <a:pt x="788" y="354"/>
                </a:lnTo>
                <a:lnTo>
                  <a:pt x="788" y="354"/>
                </a:lnTo>
                <a:lnTo>
                  <a:pt x="788" y="354"/>
                </a:lnTo>
                <a:lnTo>
                  <a:pt x="786" y="357"/>
                </a:lnTo>
                <a:lnTo>
                  <a:pt x="786" y="357"/>
                </a:lnTo>
                <a:lnTo>
                  <a:pt x="786" y="359"/>
                </a:lnTo>
                <a:lnTo>
                  <a:pt x="786" y="359"/>
                </a:lnTo>
                <a:lnTo>
                  <a:pt x="786" y="361"/>
                </a:lnTo>
                <a:lnTo>
                  <a:pt x="784" y="361"/>
                </a:lnTo>
                <a:lnTo>
                  <a:pt x="786" y="361"/>
                </a:lnTo>
                <a:lnTo>
                  <a:pt x="786" y="361"/>
                </a:lnTo>
                <a:close/>
                <a:moveTo>
                  <a:pt x="21" y="1910"/>
                </a:moveTo>
                <a:lnTo>
                  <a:pt x="21" y="1910"/>
                </a:lnTo>
                <a:lnTo>
                  <a:pt x="21" y="1908"/>
                </a:lnTo>
                <a:lnTo>
                  <a:pt x="21" y="1908"/>
                </a:lnTo>
                <a:lnTo>
                  <a:pt x="21" y="1908"/>
                </a:lnTo>
                <a:lnTo>
                  <a:pt x="21" y="1908"/>
                </a:lnTo>
                <a:lnTo>
                  <a:pt x="21" y="1908"/>
                </a:lnTo>
                <a:lnTo>
                  <a:pt x="21" y="1910"/>
                </a:lnTo>
                <a:lnTo>
                  <a:pt x="21" y="1910"/>
                </a:lnTo>
                <a:lnTo>
                  <a:pt x="21" y="1910"/>
                </a:lnTo>
                <a:lnTo>
                  <a:pt x="21" y="1910"/>
                </a:lnTo>
                <a:lnTo>
                  <a:pt x="21" y="1910"/>
                </a:lnTo>
                <a:lnTo>
                  <a:pt x="21" y="1910"/>
                </a:lnTo>
                <a:lnTo>
                  <a:pt x="21" y="1910"/>
                </a:lnTo>
                <a:close/>
                <a:moveTo>
                  <a:pt x="27" y="1837"/>
                </a:moveTo>
                <a:lnTo>
                  <a:pt x="27" y="1837"/>
                </a:lnTo>
                <a:lnTo>
                  <a:pt x="25" y="1837"/>
                </a:lnTo>
                <a:lnTo>
                  <a:pt x="27" y="1839"/>
                </a:lnTo>
                <a:lnTo>
                  <a:pt x="27" y="1839"/>
                </a:lnTo>
                <a:lnTo>
                  <a:pt x="29" y="1839"/>
                </a:lnTo>
                <a:lnTo>
                  <a:pt x="29" y="1839"/>
                </a:lnTo>
                <a:lnTo>
                  <a:pt x="27" y="1837"/>
                </a:lnTo>
                <a:lnTo>
                  <a:pt x="27" y="1837"/>
                </a:lnTo>
                <a:close/>
                <a:moveTo>
                  <a:pt x="1012" y="191"/>
                </a:moveTo>
                <a:lnTo>
                  <a:pt x="1018" y="189"/>
                </a:lnTo>
                <a:lnTo>
                  <a:pt x="1018" y="189"/>
                </a:lnTo>
                <a:lnTo>
                  <a:pt x="1020" y="187"/>
                </a:lnTo>
                <a:lnTo>
                  <a:pt x="1020" y="185"/>
                </a:lnTo>
                <a:lnTo>
                  <a:pt x="1018" y="185"/>
                </a:lnTo>
                <a:lnTo>
                  <a:pt x="1008" y="185"/>
                </a:lnTo>
                <a:lnTo>
                  <a:pt x="1004" y="185"/>
                </a:lnTo>
                <a:lnTo>
                  <a:pt x="1002" y="185"/>
                </a:lnTo>
                <a:lnTo>
                  <a:pt x="997" y="185"/>
                </a:lnTo>
                <a:lnTo>
                  <a:pt x="981" y="187"/>
                </a:lnTo>
                <a:lnTo>
                  <a:pt x="974" y="189"/>
                </a:lnTo>
                <a:lnTo>
                  <a:pt x="970" y="191"/>
                </a:lnTo>
                <a:lnTo>
                  <a:pt x="968" y="191"/>
                </a:lnTo>
                <a:lnTo>
                  <a:pt x="968" y="191"/>
                </a:lnTo>
                <a:lnTo>
                  <a:pt x="966" y="193"/>
                </a:lnTo>
                <a:lnTo>
                  <a:pt x="966" y="193"/>
                </a:lnTo>
                <a:lnTo>
                  <a:pt x="966" y="193"/>
                </a:lnTo>
                <a:lnTo>
                  <a:pt x="966" y="195"/>
                </a:lnTo>
                <a:lnTo>
                  <a:pt x="968" y="197"/>
                </a:lnTo>
                <a:lnTo>
                  <a:pt x="968" y="197"/>
                </a:lnTo>
                <a:lnTo>
                  <a:pt x="968" y="199"/>
                </a:lnTo>
                <a:lnTo>
                  <a:pt x="968" y="199"/>
                </a:lnTo>
                <a:lnTo>
                  <a:pt x="968" y="199"/>
                </a:lnTo>
                <a:lnTo>
                  <a:pt x="968" y="201"/>
                </a:lnTo>
                <a:lnTo>
                  <a:pt x="968" y="201"/>
                </a:lnTo>
                <a:lnTo>
                  <a:pt x="968" y="201"/>
                </a:lnTo>
                <a:lnTo>
                  <a:pt x="970" y="204"/>
                </a:lnTo>
                <a:lnTo>
                  <a:pt x="972" y="204"/>
                </a:lnTo>
                <a:lnTo>
                  <a:pt x="976" y="206"/>
                </a:lnTo>
                <a:lnTo>
                  <a:pt x="981" y="208"/>
                </a:lnTo>
                <a:lnTo>
                  <a:pt x="983" y="208"/>
                </a:lnTo>
                <a:lnTo>
                  <a:pt x="985" y="208"/>
                </a:lnTo>
                <a:lnTo>
                  <a:pt x="997" y="206"/>
                </a:lnTo>
                <a:lnTo>
                  <a:pt x="999" y="206"/>
                </a:lnTo>
                <a:lnTo>
                  <a:pt x="1002" y="206"/>
                </a:lnTo>
                <a:lnTo>
                  <a:pt x="1004" y="206"/>
                </a:lnTo>
                <a:lnTo>
                  <a:pt x="1008" y="204"/>
                </a:lnTo>
                <a:lnTo>
                  <a:pt x="1012" y="201"/>
                </a:lnTo>
                <a:lnTo>
                  <a:pt x="1012" y="201"/>
                </a:lnTo>
                <a:lnTo>
                  <a:pt x="1012" y="199"/>
                </a:lnTo>
                <a:lnTo>
                  <a:pt x="1012" y="197"/>
                </a:lnTo>
                <a:lnTo>
                  <a:pt x="1012" y="195"/>
                </a:lnTo>
                <a:lnTo>
                  <a:pt x="1012" y="195"/>
                </a:lnTo>
                <a:lnTo>
                  <a:pt x="1012" y="195"/>
                </a:lnTo>
                <a:lnTo>
                  <a:pt x="1010" y="195"/>
                </a:lnTo>
                <a:lnTo>
                  <a:pt x="1004" y="195"/>
                </a:lnTo>
                <a:lnTo>
                  <a:pt x="1002" y="193"/>
                </a:lnTo>
                <a:lnTo>
                  <a:pt x="1002" y="193"/>
                </a:lnTo>
                <a:lnTo>
                  <a:pt x="1002" y="193"/>
                </a:lnTo>
                <a:lnTo>
                  <a:pt x="1004" y="193"/>
                </a:lnTo>
                <a:lnTo>
                  <a:pt x="1012" y="191"/>
                </a:lnTo>
                <a:close/>
                <a:moveTo>
                  <a:pt x="1463" y="243"/>
                </a:moveTo>
                <a:lnTo>
                  <a:pt x="1460" y="245"/>
                </a:lnTo>
                <a:lnTo>
                  <a:pt x="1458" y="248"/>
                </a:lnTo>
                <a:lnTo>
                  <a:pt x="1456" y="250"/>
                </a:lnTo>
                <a:lnTo>
                  <a:pt x="1452" y="252"/>
                </a:lnTo>
                <a:lnTo>
                  <a:pt x="1454" y="254"/>
                </a:lnTo>
                <a:lnTo>
                  <a:pt x="1456" y="254"/>
                </a:lnTo>
                <a:lnTo>
                  <a:pt x="1458" y="254"/>
                </a:lnTo>
                <a:lnTo>
                  <a:pt x="1460" y="252"/>
                </a:lnTo>
                <a:lnTo>
                  <a:pt x="1463" y="252"/>
                </a:lnTo>
                <a:lnTo>
                  <a:pt x="1463" y="250"/>
                </a:lnTo>
                <a:lnTo>
                  <a:pt x="1463" y="250"/>
                </a:lnTo>
                <a:lnTo>
                  <a:pt x="1465" y="248"/>
                </a:lnTo>
                <a:lnTo>
                  <a:pt x="1465" y="245"/>
                </a:lnTo>
                <a:lnTo>
                  <a:pt x="1465" y="243"/>
                </a:lnTo>
                <a:lnTo>
                  <a:pt x="1463" y="243"/>
                </a:lnTo>
                <a:close/>
                <a:moveTo>
                  <a:pt x="1236" y="122"/>
                </a:moveTo>
                <a:lnTo>
                  <a:pt x="1226" y="122"/>
                </a:lnTo>
                <a:lnTo>
                  <a:pt x="1219" y="122"/>
                </a:lnTo>
                <a:lnTo>
                  <a:pt x="1205" y="120"/>
                </a:lnTo>
                <a:lnTo>
                  <a:pt x="1207" y="124"/>
                </a:lnTo>
                <a:lnTo>
                  <a:pt x="1209" y="124"/>
                </a:lnTo>
                <a:lnTo>
                  <a:pt x="1209" y="126"/>
                </a:lnTo>
                <a:lnTo>
                  <a:pt x="1211" y="130"/>
                </a:lnTo>
                <a:lnTo>
                  <a:pt x="1217" y="134"/>
                </a:lnTo>
                <a:lnTo>
                  <a:pt x="1219" y="134"/>
                </a:lnTo>
                <a:lnTo>
                  <a:pt x="1222" y="134"/>
                </a:lnTo>
                <a:lnTo>
                  <a:pt x="1224" y="136"/>
                </a:lnTo>
                <a:lnTo>
                  <a:pt x="1228" y="136"/>
                </a:lnTo>
                <a:lnTo>
                  <a:pt x="1232" y="134"/>
                </a:lnTo>
                <a:lnTo>
                  <a:pt x="1238" y="132"/>
                </a:lnTo>
                <a:lnTo>
                  <a:pt x="1240" y="132"/>
                </a:lnTo>
                <a:lnTo>
                  <a:pt x="1238" y="134"/>
                </a:lnTo>
                <a:lnTo>
                  <a:pt x="1238" y="134"/>
                </a:lnTo>
                <a:lnTo>
                  <a:pt x="1228" y="139"/>
                </a:lnTo>
                <a:lnTo>
                  <a:pt x="1224" y="139"/>
                </a:lnTo>
                <a:lnTo>
                  <a:pt x="1222" y="139"/>
                </a:lnTo>
                <a:lnTo>
                  <a:pt x="1222" y="143"/>
                </a:lnTo>
                <a:lnTo>
                  <a:pt x="1222" y="145"/>
                </a:lnTo>
                <a:lnTo>
                  <a:pt x="1228" y="145"/>
                </a:lnTo>
                <a:lnTo>
                  <a:pt x="1230" y="147"/>
                </a:lnTo>
                <a:lnTo>
                  <a:pt x="1230" y="147"/>
                </a:lnTo>
                <a:lnTo>
                  <a:pt x="1234" y="145"/>
                </a:lnTo>
                <a:lnTo>
                  <a:pt x="1240" y="145"/>
                </a:lnTo>
                <a:lnTo>
                  <a:pt x="1243" y="143"/>
                </a:lnTo>
                <a:lnTo>
                  <a:pt x="1245" y="143"/>
                </a:lnTo>
                <a:lnTo>
                  <a:pt x="1247" y="143"/>
                </a:lnTo>
                <a:lnTo>
                  <a:pt x="1247" y="145"/>
                </a:lnTo>
                <a:lnTo>
                  <a:pt x="1245" y="145"/>
                </a:lnTo>
                <a:lnTo>
                  <a:pt x="1245" y="147"/>
                </a:lnTo>
                <a:lnTo>
                  <a:pt x="1245" y="147"/>
                </a:lnTo>
                <a:lnTo>
                  <a:pt x="1245" y="147"/>
                </a:lnTo>
                <a:lnTo>
                  <a:pt x="1247" y="147"/>
                </a:lnTo>
                <a:lnTo>
                  <a:pt x="1253" y="145"/>
                </a:lnTo>
                <a:lnTo>
                  <a:pt x="1255" y="145"/>
                </a:lnTo>
                <a:lnTo>
                  <a:pt x="1259" y="143"/>
                </a:lnTo>
                <a:lnTo>
                  <a:pt x="1263" y="143"/>
                </a:lnTo>
                <a:lnTo>
                  <a:pt x="1266" y="143"/>
                </a:lnTo>
                <a:lnTo>
                  <a:pt x="1268" y="143"/>
                </a:lnTo>
                <a:lnTo>
                  <a:pt x="1272" y="145"/>
                </a:lnTo>
                <a:lnTo>
                  <a:pt x="1280" y="145"/>
                </a:lnTo>
                <a:lnTo>
                  <a:pt x="1284" y="145"/>
                </a:lnTo>
                <a:lnTo>
                  <a:pt x="1284" y="145"/>
                </a:lnTo>
                <a:lnTo>
                  <a:pt x="1276" y="147"/>
                </a:lnTo>
                <a:lnTo>
                  <a:pt x="1268" y="147"/>
                </a:lnTo>
                <a:lnTo>
                  <a:pt x="1266" y="151"/>
                </a:lnTo>
                <a:lnTo>
                  <a:pt x="1263" y="151"/>
                </a:lnTo>
                <a:lnTo>
                  <a:pt x="1259" y="151"/>
                </a:lnTo>
                <a:lnTo>
                  <a:pt x="1257" y="151"/>
                </a:lnTo>
                <a:lnTo>
                  <a:pt x="1247" y="155"/>
                </a:lnTo>
                <a:lnTo>
                  <a:pt x="1243" y="157"/>
                </a:lnTo>
                <a:lnTo>
                  <a:pt x="1243" y="157"/>
                </a:lnTo>
                <a:lnTo>
                  <a:pt x="1245" y="157"/>
                </a:lnTo>
                <a:lnTo>
                  <a:pt x="1245" y="159"/>
                </a:lnTo>
                <a:lnTo>
                  <a:pt x="1247" y="159"/>
                </a:lnTo>
                <a:lnTo>
                  <a:pt x="1255" y="162"/>
                </a:lnTo>
                <a:lnTo>
                  <a:pt x="1257" y="164"/>
                </a:lnTo>
                <a:lnTo>
                  <a:pt x="1257" y="164"/>
                </a:lnTo>
                <a:lnTo>
                  <a:pt x="1253" y="164"/>
                </a:lnTo>
                <a:lnTo>
                  <a:pt x="1251" y="164"/>
                </a:lnTo>
                <a:lnTo>
                  <a:pt x="1251" y="164"/>
                </a:lnTo>
                <a:lnTo>
                  <a:pt x="1253" y="166"/>
                </a:lnTo>
                <a:lnTo>
                  <a:pt x="1255" y="168"/>
                </a:lnTo>
                <a:lnTo>
                  <a:pt x="1257" y="168"/>
                </a:lnTo>
                <a:lnTo>
                  <a:pt x="1259" y="170"/>
                </a:lnTo>
                <a:lnTo>
                  <a:pt x="1261" y="168"/>
                </a:lnTo>
                <a:lnTo>
                  <a:pt x="1263" y="168"/>
                </a:lnTo>
                <a:lnTo>
                  <a:pt x="1276" y="170"/>
                </a:lnTo>
                <a:lnTo>
                  <a:pt x="1276" y="170"/>
                </a:lnTo>
                <a:lnTo>
                  <a:pt x="1270" y="172"/>
                </a:lnTo>
                <a:lnTo>
                  <a:pt x="1263" y="172"/>
                </a:lnTo>
                <a:lnTo>
                  <a:pt x="1263" y="174"/>
                </a:lnTo>
                <a:lnTo>
                  <a:pt x="1263" y="174"/>
                </a:lnTo>
                <a:lnTo>
                  <a:pt x="1266" y="176"/>
                </a:lnTo>
                <a:lnTo>
                  <a:pt x="1270" y="178"/>
                </a:lnTo>
                <a:lnTo>
                  <a:pt x="1276" y="180"/>
                </a:lnTo>
                <a:lnTo>
                  <a:pt x="1284" y="183"/>
                </a:lnTo>
                <a:lnTo>
                  <a:pt x="1291" y="183"/>
                </a:lnTo>
                <a:lnTo>
                  <a:pt x="1295" y="183"/>
                </a:lnTo>
                <a:lnTo>
                  <a:pt x="1299" y="183"/>
                </a:lnTo>
                <a:lnTo>
                  <a:pt x="1299" y="183"/>
                </a:lnTo>
                <a:lnTo>
                  <a:pt x="1299" y="180"/>
                </a:lnTo>
                <a:lnTo>
                  <a:pt x="1297" y="180"/>
                </a:lnTo>
                <a:lnTo>
                  <a:pt x="1297" y="180"/>
                </a:lnTo>
                <a:lnTo>
                  <a:pt x="1295" y="178"/>
                </a:lnTo>
                <a:lnTo>
                  <a:pt x="1295" y="178"/>
                </a:lnTo>
                <a:lnTo>
                  <a:pt x="1297" y="178"/>
                </a:lnTo>
                <a:lnTo>
                  <a:pt x="1299" y="178"/>
                </a:lnTo>
                <a:lnTo>
                  <a:pt x="1301" y="178"/>
                </a:lnTo>
                <a:lnTo>
                  <a:pt x="1303" y="178"/>
                </a:lnTo>
                <a:lnTo>
                  <a:pt x="1305" y="180"/>
                </a:lnTo>
                <a:lnTo>
                  <a:pt x="1305" y="180"/>
                </a:lnTo>
                <a:lnTo>
                  <a:pt x="1310" y="183"/>
                </a:lnTo>
                <a:lnTo>
                  <a:pt x="1310" y="183"/>
                </a:lnTo>
                <a:lnTo>
                  <a:pt x="1312" y="183"/>
                </a:lnTo>
                <a:lnTo>
                  <a:pt x="1312" y="183"/>
                </a:lnTo>
                <a:lnTo>
                  <a:pt x="1312" y="180"/>
                </a:lnTo>
                <a:lnTo>
                  <a:pt x="1310" y="178"/>
                </a:lnTo>
                <a:lnTo>
                  <a:pt x="1307" y="176"/>
                </a:lnTo>
                <a:lnTo>
                  <a:pt x="1303" y="172"/>
                </a:lnTo>
                <a:lnTo>
                  <a:pt x="1303" y="170"/>
                </a:lnTo>
                <a:lnTo>
                  <a:pt x="1303" y="168"/>
                </a:lnTo>
                <a:lnTo>
                  <a:pt x="1303" y="170"/>
                </a:lnTo>
                <a:lnTo>
                  <a:pt x="1305" y="170"/>
                </a:lnTo>
                <a:lnTo>
                  <a:pt x="1310" y="174"/>
                </a:lnTo>
                <a:lnTo>
                  <a:pt x="1312" y="176"/>
                </a:lnTo>
                <a:lnTo>
                  <a:pt x="1318" y="180"/>
                </a:lnTo>
                <a:lnTo>
                  <a:pt x="1318" y="183"/>
                </a:lnTo>
                <a:lnTo>
                  <a:pt x="1320" y="183"/>
                </a:lnTo>
                <a:lnTo>
                  <a:pt x="1322" y="183"/>
                </a:lnTo>
                <a:lnTo>
                  <a:pt x="1322" y="180"/>
                </a:lnTo>
                <a:lnTo>
                  <a:pt x="1324" y="178"/>
                </a:lnTo>
                <a:lnTo>
                  <a:pt x="1324" y="176"/>
                </a:lnTo>
                <a:lnTo>
                  <a:pt x="1324" y="174"/>
                </a:lnTo>
                <a:lnTo>
                  <a:pt x="1322" y="170"/>
                </a:lnTo>
                <a:lnTo>
                  <a:pt x="1322" y="170"/>
                </a:lnTo>
                <a:lnTo>
                  <a:pt x="1322" y="170"/>
                </a:lnTo>
                <a:lnTo>
                  <a:pt x="1324" y="170"/>
                </a:lnTo>
                <a:lnTo>
                  <a:pt x="1328" y="172"/>
                </a:lnTo>
                <a:lnTo>
                  <a:pt x="1331" y="172"/>
                </a:lnTo>
                <a:lnTo>
                  <a:pt x="1333" y="172"/>
                </a:lnTo>
                <a:lnTo>
                  <a:pt x="1333" y="172"/>
                </a:lnTo>
                <a:lnTo>
                  <a:pt x="1333" y="170"/>
                </a:lnTo>
                <a:lnTo>
                  <a:pt x="1333" y="170"/>
                </a:lnTo>
                <a:lnTo>
                  <a:pt x="1333" y="168"/>
                </a:lnTo>
                <a:lnTo>
                  <a:pt x="1333" y="168"/>
                </a:lnTo>
                <a:lnTo>
                  <a:pt x="1331" y="168"/>
                </a:lnTo>
                <a:lnTo>
                  <a:pt x="1328" y="166"/>
                </a:lnTo>
                <a:lnTo>
                  <a:pt x="1331" y="166"/>
                </a:lnTo>
                <a:lnTo>
                  <a:pt x="1331" y="164"/>
                </a:lnTo>
                <a:lnTo>
                  <a:pt x="1331" y="162"/>
                </a:lnTo>
                <a:lnTo>
                  <a:pt x="1331" y="159"/>
                </a:lnTo>
                <a:lnTo>
                  <a:pt x="1331" y="157"/>
                </a:lnTo>
                <a:lnTo>
                  <a:pt x="1333" y="157"/>
                </a:lnTo>
                <a:lnTo>
                  <a:pt x="1335" y="155"/>
                </a:lnTo>
                <a:lnTo>
                  <a:pt x="1335" y="155"/>
                </a:lnTo>
                <a:lnTo>
                  <a:pt x="1335" y="155"/>
                </a:lnTo>
                <a:lnTo>
                  <a:pt x="1335" y="157"/>
                </a:lnTo>
                <a:lnTo>
                  <a:pt x="1333" y="159"/>
                </a:lnTo>
                <a:lnTo>
                  <a:pt x="1333" y="159"/>
                </a:lnTo>
                <a:lnTo>
                  <a:pt x="1333" y="162"/>
                </a:lnTo>
                <a:lnTo>
                  <a:pt x="1335" y="164"/>
                </a:lnTo>
                <a:lnTo>
                  <a:pt x="1335" y="166"/>
                </a:lnTo>
                <a:lnTo>
                  <a:pt x="1339" y="166"/>
                </a:lnTo>
                <a:lnTo>
                  <a:pt x="1341" y="166"/>
                </a:lnTo>
                <a:lnTo>
                  <a:pt x="1343" y="162"/>
                </a:lnTo>
                <a:lnTo>
                  <a:pt x="1345" y="162"/>
                </a:lnTo>
                <a:lnTo>
                  <a:pt x="1347" y="159"/>
                </a:lnTo>
                <a:lnTo>
                  <a:pt x="1347" y="157"/>
                </a:lnTo>
                <a:lnTo>
                  <a:pt x="1349" y="157"/>
                </a:lnTo>
                <a:lnTo>
                  <a:pt x="1351" y="157"/>
                </a:lnTo>
                <a:lnTo>
                  <a:pt x="1354" y="157"/>
                </a:lnTo>
                <a:lnTo>
                  <a:pt x="1356" y="155"/>
                </a:lnTo>
                <a:lnTo>
                  <a:pt x="1360" y="153"/>
                </a:lnTo>
                <a:lnTo>
                  <a:pt x="1372" y="149"/>
                </a:lnTo>
                <a:lnTo>
                  <a:pt x="1375" y="149"/>
                </a:lnTo>
                <a:lnTo>
                  <a:pt x="1377" y="147"/>
                </a:lnTo>
                <a:lnTo>
                  <a:pt x="1375" y="147"/>
                </a:lnTo>
                <a:lnTo>
                  <a:pt x="1375" y="145"/>
                </a:lnTo>
                <a:lnTo>
                  <a:pt x="1368" y="139"/>
                </a:lnTo>
                <a:lnTo>
                  <a:pt x="1366" y="136"/>
                </a:lnTo>
                <a:lnTo>
                  <a:pt x="1366" y="136"/>
                </a:lnTo>
                <a:lnTo>
                  <a:pt x="1366" y="136"/>
                </a:lnTo>
                <a:lnTo>
                  <a:pt x="1364" y="139"/>
                </a:lnTo>
                <a:lnTo>
                  <a:pt x="1362" y="141"/>
                </a:lnTo>
                <a:lnTo>
                  <a:pt x="1362" y="141"/>
                </a:lnTo>
                <a:lnTo>
                  <a:pt x="1360" y="139"/>
                </a:lnTo>
                <a:lnTo>
                  <a:pt x="1360" y="136"/>
                </a:lnTo>
                <a:lnTo>
                  <a:pt x="1358" y="136"/>
                </a:lnTo>
                <a:lnTo>
                  <a:pt x="1358" y="136"/>
                </a:lnTo>
                <a:lnTo>
                  <a:pt x="1351" y="136"/>
                </a:lnTo>
                <a:lnTo>
                  <a:pt x="1349" y="136"/>
                </a:lnTo>
                <a:lnTo>
                  <a:pt x="1349" y="136"/>
                </a:lnTo>
                <a:lnTo>
                  <a:pt x="1343" y="139"/>
                </a:lnTo>
                <a:lnTo>
                  <a:pt x="1343" y="139"/>
                </a:lnTo>
                <a:lnTo>
                  <a:pt x="1343" y="136"/>
                </a:lnTo>
                <a:lnTo>
                  <a:pt x="1345" y="134"/>
                </a:lnTo>
                <a:lnTo>
                  <a:pt x="1347" y="130"/>
                </a:lnTo>
                <a:lnTo>
                  <a:pt x="1347" y="128"/>
                </a:lnTo>
                <a:lnTo>
                  <a:pt x="1345" y="126"/>
                </a:lnTo>
                <a:lnTo>
                  <a:pt x="1345" y="122"/>
                </a:lnTo>
                <a:lnTo>
                  <a:pt x="1343" y="122"/>
                </a:lnTo>
                <a:lnTo>
                  <a:pt x="1339" y="122"/>
                </a:lnTo>
                <a:lnTo>
                  <a:pt x="1335" y="122"/>
                </a:lnTo>
                <a:lnTo>
                  <a:pt x="1335" y="122"/>
                </a:lnTo>
                <a:lnTo>
                  <a:pt x="1335" y="120"/>
                </a:lnTo>
                <a:lnTo>
                  <a:pt x="1339" y="118"/>
                </a:lnTo>
                <a:lnTo>
                  <a:pt x="1339" y="118"/>
                </a:lnTo>
                <a:lnTo>
                  <a:pt x="1339" y="113"/>
                </a:lnTo>
                <a:lnTo>
                  <a:pt x="1339" y="113"/>
                </a:lnTo>
                <a:lnTo>
                  <a:pt x="1337" y="111"/>
                </a:lnTo>
                <a:lnTo>
                  <a:pt x="1333" y="111"/>
                </a:lnTo>
                <a:lnTo>
                  <a:pt x="1331" y="109"/>
                </a:lnTo>
                <a:lnTo>
                  <a:pt x="1326" y="109"/>
                </a:lnTo>
                <a:lnTo>
                  <a:pt x="1324" y="111"/>
                </a:lnTo>
                <a:lnTo>
                  <a:pt x="1324" y="111"/>
                </a:lnTo>
                <a:lnTo>
                  <a:pt x="1324" y="113"/>
                </a:lnTo>
                <a:lnTo>
                  <a:pt x="1324" y="115"/>
                </a:lnTo>
                <a:lnTo>
                  <a:pt x="1324" y="115"/>
                </a:lnTo>
                <a:lnTo>
                  <a:pt x="1326" y="118"/>
                </a:lnTo>
                <a:lnTo>
                  <a:pt x="1328" y="120"/>
                </a:lnTo>
                <a:lnTo>
                  <a:pt x="1331" y="120"/>
                </a:lnTo>
                <a:lnTo>
                  <a:pt x="1331" y="120"/>
                </a:lnTo>
                <a:lnTo>
                  <a:pt x="1328" y="120"/>
                </a:lnTo>
                <a:lnTo>
                  <a:pt x="1324" y="120"/>
                </a:lnTo>
                <a:lnTo>
                  <a:pt x="1320" y="120"/>
                </a:lnTo>
                <a:lnTo>
                  <a:pt x="1318" y="118"/>
                </a:lnTo>
                <a:lnTo>
                  <a:pt x="1316" y="115"/>
                </a:lnTo>
                <a:lnTo>
                  <a:pt x="1316" y="115"/>
                </a:lnTo>
                <a:lnTo>
                  <a:pt x="1316" y="111"/>
                </a:lnTo>
                <a:lnTo>
                  <a:pt x="1316" y="111"/>
                </a:lnTo>
                <a:lnTo>
                  <a:pt x="1316" y="111"/>
                </a:lnTo>
                <a:lnTo>
                  <a:pt x="1316" y="111"/>
                </a:lnTo>
                <a:lnTo>
                  <a:pt x="1316" y="109"/>
                </a:lnTo>
                <a:lnTo>
                  <a:pt x="1316" y="109"/>
                </a:lnTo>
                <a:lnTo>
                  <a:pt x="1316" y="109"/>
                </a:lnTo>
                <a:lnTo>
                  <a:pt x="1316" y="107"/>
                </a:lnTo>
                <a:lnTo>
                  <a:pt x="1314" y="107"/>
                </a:lnTo>
                <a:lnTo>
                  <a:pt x="1312" y="107"/>
                </a:lnTo>
                <a:lnTo>
                  <a:pt x="1310" y="107"/>
                </a:lnTo>
                <a:lnTo>
                  <a:pt x="1307" y="107"/>
                </a:lnTo>
                <a:lnTo>
                  <a:pt x="1305" y="107"/>
                </a:lnTo>
                <a:lnTo>
                  <a:pt x="1301" y="107"/>
                </a:lnTo>
                <a:lnTo>
                  <a:pt x="1297" y="105"/>
                </a:lnTo>
                <a:lnTo>
                  <a:pt x="1295" y="105"/>
                </a:lnTo>
                <a:lnTo>
                  <a:pt x="1295" y="103"/>
                </a:lnTo>
                <a:lnTo>
                  <a:pt x="1295" y="103"/>
                </a:lnTo>
                <a:lnTo>
                  <a:pt x="1295" y="101"/>
                </a:lnTo>
                <a:lnTo>
                  <a:pt x="1289" y="99"/>
                </a:lnTo>
                <a:lnTo>
                  <a:pt x="1284" y="97"/>
                </a:lnTo>
                <a:lnTo>
                  <a:pt x="1278" y="88"/>
                </a:lnTo>
                <a:lnTo>
                  <a:pt x="1276" y="86"/>
                </a:lnTo>
                <a:lnTo>
                  <a:pt x="1274" y="84"/>
                </a:lnTo>
                <a:lnTo>
                  <a:pt x="1272" y="82"/>
                </a:lnTo>
                <a:lnTo>
                  <a:pt x="1270" y="82"/>
                </a:lnTo>
                <a:lnTo>
                  <a:pt x="1259" y="80"/>
                </a:lnTo>
                <a:lnTo>
                  <a:pt x="1255" y="78"/>
                </a:lnTo>
                <a:lnTo>
                  <a:pt x="1251" y="80"/>
                </a:lnTo>
                <a:lnTo>
                  <a:pt x="1245" y="80"/>
                </a:lnTo>
                <a:lnTo>
                  <a:pt x="1243" y="80"/>
                </a:lnTo>
                <a:lnTo>
                  <a:pt x="1243" y="80"/>
                </a:lnTo>
                <a:lnTo>
                  <a:pt x="1243" y="80"/>
                </a:lnTo>
                <a:lnTo>
                  <a:pt x="1243" y="82"/>
                </a:lnTo>
                <a:lnTo>
                  <a:pt x="1243" y="82"/>
                </a:lnTo>
                <a:lnTo>
                  <a:pt x="1243" y="82"/>
                </a:lnTo>
                <a:lnTo>
                  <a:pt x="1245" y="84"/>
                </a:lnTo>
                <a:lnTo>
                  <a:pt x="1247" y="84"/>
                </a:lnTo>
                <a:lnTo>
                  <a:pt x="1255" y="84"/>
                </a:lnTo>
                <a:lnTo>
                  <a:pt x="1257" y="84"/>
                </a:lnTo>
                <a:lnTo>
                  <a:pt x="1257" y="86"/>
                </a:lnTo>
                <a:lnTo>
                  <a:pt x="1257" y="86"/>
                </a:lnTo>
                <a:lnTo>
                  <a:pt x="1257" y="88"/>
                </a:lnTo>
                <a:lnTo>
                  <a:pt x="1255" y="88"/>
                </a:lnTo>
                <a:lnTo>
                  <a:pt x="1253" y="88"/>
                </a:lnTo>
                <a:lnTo>
                  <a:pt x="1249" y="88"/>
                </a:lnTo>
                <a:lnTo>
                  <a:pt x="1243" y="88"/>
                </a:lnTo>
                <a:lnTo>
                  <a:pt x="1238" y="90"/>
                </a:lnTo>
                <a:lnTo>
                  <a:pt x="1232" y="88"/>
                </a:lnTo>
                <a:lnTo>
                  <a:pt x="1228" y="90"/>
                </a:lnTo>
                <a:lnTo>
                  <a:pt x="1224" y="95"/>
                </a:lnTo>
                <a:lnTo>
                  <a:pt x="1224" y="97"/>
                </a:lnTo>
                <a:lnTo>
                  <a:pt x="1228" y="97"/>
                </a:lnTo>
                <a:lnTo>
                  <a:pt x="1234" y="99"/>
                </a:lnTo>
                <a:lnTo>
                  <a:pt x="1236" y="103"/>
                </a:lnTo>
                <a:lnTo>
                  <a:pt x="1243" y="105"/>
                </a:lnTo>
                <a:lnTo>
                  <a:pt x="1245" y="105"/>
                </a:lnTo>
                <a:lnTo>
                  <a:pt x="1247" y="105"/>
                </a:lnTo>
                <a:lnTo>
                  <a:pt x="1238" y="105"/>
                </a:lnTo>
                <a:lnTo>
                  <a:pt x="1236" y="105"/>
                </a:lnTo>
                <a:lnTo>
                  <a:pt x="1232" y="105"/>
                </a:lnTo>
                <a:lnTo>
                  <a:pt x="1232" y="103"/>
                </a:lnTo>
                <a:lnTo>
                  <a:pt x="1228" y="101"/>
                </a:lnTo>
                <a:lnTo>
                  <a:pt x="1224" y="101"/>
                </a:lnTo>
                <a:lnTo>
                  <a:pt x="1222" y="101"/>
                </a:lnTo>
                <a:lnTo>
                  <a:pt x="1217" y="101"/>
                </a:lnTo>
                <a:lnTo>
                  <a:pt x="1215" y="101"/>
                </a:lnTo>
                <a:lnTo>
                  <a:pt x="1215" y="105"/>
                </a:lnTo>
                <a:lnTo>
                  <a:pt x="1217" y="109"/>
                </a:lnTo>
                <a:lnTo>
                  <a:pt x="1222" y="111"/>
                </a:lnTo>
                <a:lnTo>
                  <a:pt x="1224" y="111"/>
                </a:lnTo>
                <a:lnTo>
                  <a:pt x="1222" y="111"/>
                </a:lnTo>
                <a:lnTo>
                  <a:pt x="1217" y="111"/>
                </a:lnTo>
                <a:lnTo>
                  <a:pt x="1215" y="111"/>
                </a:lnTo>
                <a:lnTo>
                  <a:pt x="1211" y="113"/>
                </a:lnTo>
                <a:lnTo>
                  <a:pt x="1211" y="113"/>
                </a:lnTo>
                <a:lnTo>
                  <a:pt x="1211" y="113"/>
                </a:lnTo>
                <a:lnTo>
                  <a:pt x="1211" y="115"/>
                </a:lnTo>
                <a:lnTo>
                  <a:pt x="1213" y="115"/>
                </a:lnTo>
                <a:lnTo>
                  <a:pt x="1213" y="115"/>
                </a:lnTo>
                <a:lnTo>
                  <a:pt x="1217" y="118"/>
                </a:lnTo>
                <a:lnTo>
                  <a:pt x="1217" y="118"/>
                </a:lnTo>
                <a:lnTo>
                  <a:pt x="1222" y="118"/>
                </a:lnTo>
                <a:lnTo>
                  <a:pt x="1226" y="120"/>
                </a:lnTo>
                <a:lnTo>
                  <a:pt x="1228" y="120"/>
                </a:lnTo>
                <a:lnTo>
                  <a:pt x="1238" y="118"/>
                </a:lnTo>
                <a:lnTo>
                  <a:pt x="1243" y="118"/>
                </a:lnTo>
                <a:lnTo>
                  <a:pt x="1243" y="118"/>
                </a:lnTo>
                <a:lnTo>
                  <a:pt x="1238" y="120"/>
                </a:lnTo>
                <a:lnTo>
                  <a:pt x="1236" y="120"/>
                </a:lnTo>
                <a:lnTo>
                  <a:pt x="1236" y="122"/>
                </a:lnTo>
                <a:lnTo>
                  <a:pt x="1236" y="122"/>
                </a:lnTo>
                <a:lnTo>
                  <a:pt x="1236" y="122"/>
                </a:lnTo>
                <a:lnTo>
                  <a:pt x="1236" y="122"/>
                </a:lnTo>
                <a:close/>
                <a:moveTo>
                  <a:pt x="1159" y="128"/>
                </a:moveTo>
                <a:lnTo>
                  <a:pt x="1159" y="128"/>
                </a:lnTo>
                <a:lnTo>
                  <a:pt x="1161" y="128"/>
                </a:lnTo>
                <a:lnTo>
                  <a:pt x="1165" y="128"/>
                </a:lnTo>
                <a:lnTo>
                  <a:pt x="1169" y="130"/>
                </a:lnTo>
                <a:lnTo>
                  <a:pt x="1169" y="130"/>
                </a:lnTo>
                <a:lnTo>
                  <a:pt x="1169" y="130"/>
                </a:lnTo>
                <a:lnTo>
                  <a:pt x="1171" y="132"/>
                </a:lnTo>
                <a:lnTo>
                  <a:pt x="1173" y="132"/>
                </a:lnTo>
                <a:lnTo>
                  <a:pt x="1175" y="132"/>
                </a:lnTo>
                <a:lnTo>
                  <a:pt x="1175" y="132"/>
                </a:lnTo>
                <a:lnTo>
                  <a:pt x="1178" y="130"/>
                </a:lnTo>
                <a:lnTo>
                  <a:pt x="1178" y="128"/>
                </a:lnTo>
                <a:lnTo>
                  <a:pt x="1175" y="124"/>
                </a:lnTo>
                <a:lnTo>
                  <a:pt x="1175" y="124"/>
                </a:lnTo>
                <a:lnTo>
                  <a:pt x="1175" y="122"/>
                </a:lnTo>
                <a:lnTo>
                  <a:pt x="1173" y="120"/>
                </a:lnTo>
                <a:lnTo>
                  <a:pt x="1171" y="120"/>
                </a:lnTo>
                <a:lnTo>
                  <a:pt x="1167" y="120"/>
                </a:lnTo>
                <a:lnTo>
                  <a:pt x="1163" y="120"/>
                </a:lnTo>
                <a:lnTo>
                  <a:pt x="1161" y="120"/>
                </a:lnTo>
                <a:lnTo>
                  <a:pt x="1159" y="122"/>
                </a:lnTo>
                <a:lnTo>
                  <a:pt x="1159" y="122"/>
                </a:lnTo>
                <a:lnTo>
                  <a:pt x="1157" y="124"/>
                </a:lnTo>
                <a:lnTo>
                  <a:pt x="1157" y="124"/>
                </a:lnTo>
                <a:lnTo>
                  <a:pt x="1157" y="126"/>
                </a:lnTo>
                <a:lnTo>
                  <a:pt x="1159" y="128"/>
                </a:lnTo>
                <a:close/>
                <a:moveTo>
                  <a:pt x="1186" y="170"/>
                </a:moveTo>
                <a:lnTo>
                  <a:pt x="1188" y="170"/>
                </a:lnTo>
                <a:lnTo>
                  <a:pt x="1184" y="172"/>
                </a:lnTo>
                <a:lnTo>
                  <a:pt x="1184" y="172"/>
                </a:lnTo>
                <a:lnTo>
                  <a:pt x="1184" y="172"/>
                </a:lnTo>
                <a:lnTo>
                  <a:pt x="1184" y="174"/>
                </a:lnTo>
                <a:lnTo>
                  <a:pt x="1184" y="174"/>
                </a:lnTo>
                <a:lnTo>
                  <a:pt x="1186" y="176"/>
                </a:lnTo>
                <a:lnTo>
                  <a:pt x="1186" y="176"/>
                </a:lnTo>
                <a:lnTo>
                  <a:pt x="1188" y="178"/>
                </a:lnTo>
                <a:lnTo>
                  <a:pt x="1190" y="180"/>
                </a:lnTo>
                <a:lnTo>
                  <a:pt x="1190" y="180"/>
                </a:lnTo>
                <a:lnTo>
                  <a:pt x="1199" y="180"/>
                </a:lnTo>
                <a:lnTo>
                  <a:pt x="1203" y="183"/>
                </a:lnTo>
                <a:lnTo>
                  <a:pt x="1203" y="183"/>
                </a:lnTo>
                <a:lnTo>
                  <a:pt x="1203" y="183"/>
                </a:lnTo>
                <a:lnTo>
                  <a:pt x="1203" y="185"/>
                </a:lnTo>
                <a:lnTo>
                  <a:pt x="1199" y="185"/>
                </a:lnTo>
                <a:lnTo>
                  <a:pt x="1192" y="185"/>
                </a:lnTo>
                <a:lnTo>
                  <a:pt x="1192" y="185"/>
                </a:lnTo>
                <a:lnTo>
                  <a:pt x="1194" y="187"/>
                </a:lnTo>
                <a:lnTo>
                  <a:pt x="1196" y="189"/>
                </a:lnTo>
                <a:lnTo>
                  <a:pt x="1201" y="189"/>
                </a:lnTo>
                <a:lnTo>
                  <a:pt x="1203" y="191"/>
                </a:lnTo>
                <a:lnTo>
                  <a:pt x="1203" y="191"/>
                </a:lnTo>
                <a:lnTo>
                  <a:pt x="1201" y="193"/>
                </a:lnTo>
                <a:lnTo>
                  <a:pt x="1203" y="193"/>
                </a:lnTo>
                <a:lnTo>
                  <a:pt x="1203" y="193"/>
                </a:lnTo>
                <a:lnTo>
                  <a:pt x="1205" y="193"/>
                </a:lnTo>
                <a:lnTo>
                  <a:pt x="1209" y="193"/>
                </a:lnTo>
                <a:lnTo>
                  <a:pt x="1209" y="191"/>
                </a:lnTo>
                <a:lnTo>
                  <a:pt x="1217" y="191"/>
                </a:lnTo>
                <a:lnTo>
                  <a:pt x="1222" y="191"/>
                </a:lnTo>
                <a:lnTo>
                  <a:pt x="1226" y="189"/>
                </a:lnTo>
                <a:lnTo>
                  <a:pt x="1226" y="189"/>
                </a:lnTo>
                <a:lnTo>
                  <a:pt x="1228" y="189"/>
                </a:lnTo>
                <a:lnTo>
                  <a:pt x="1230" y="189"/>
                </a:lnTo>
                <a:lnTo>
                  <a:pt x="1232" y="185"/>
                </a:lnTo>
                <a:lnTo>
                  <a:pt x="1232" y="185"/>
                </a:lnTo>
                <a:lnTo>
                  <a:pt x="1232" y="183"/>
                </a:lnTo>
                <a:lnTo>
                  <a:pt x="1230" y="183"/>
                </a:lnTo>
                <a:lnTo>
                  <a:pt x="1226" y="180"/>
                </a:lnTo>
                <a:lnTo>
                  <a:pt x="1228" y="180"/>
                </a:lnTo>
                <a:lnTo>
                  <a:pt x="1232" y="178"/>
                </a:lnTo>
                <a:lnTo>
                  <a:pt x="1232" y="176"/>
                </a:lnTo>
                <a:lnTo>
                  <a:pt x="1232" y="176"/>
                </a:lnTo>
                <a:lnTo>
                  <a:pt x="1232" y="176"/>
                </a:lnTo>
                <a:lnTo>
                  <a:pt x="1230" y="174"/>
                </a:lnTo>
                <a:lnTo>
                  <a:pt x="1226" y="172"/>
                </a:lnTo>
                <a:lnTo>
                  <a:pt x="1224" y="172"/>
                </a:lnTo>
                <a:lnTo>
                  <a:pt x="1217" y="172"/>
                </a:lnTo>
                <a:lnTo>
                  <a:pt x="1213" y="172"/>
                </a:lnTo>
                <a:lnTo>
                  <a:pt x="1213" y="170"/>
                </a:lnTo>
                <a:lnTo>
                  <a:pt x="1213" y="170"/>
                </a:lnTo>
                <a:lnTo>
                  <a:pt x="1213" y="170"/>
                </a:lnTo>
                <a:lnTo>
                  <a:pt x="1211" y="168"/>
                </a:lnTo>
                <a:lnTo>
                  <a:pt x="1209" y="166"/>
                </a:lnTo>
                <a:lnTo>
                  <a:pt x="1203" y="166"/>
                </a:lnTo>
                <a:lnTo>
                  <a:pt x="1201" y="164"/>
                </a:lnTo>
                <a:lnTo>
                  <a:pt x="1196" y="164"/>
                </a:lnTo>
                <a:lnTo>
                  <a:pt x="1194" y="164"/>
                </a:lnTo>
                <a:lnTo>
                  <a:pt x="1188" y="162"/>
                </a:lnTo>
                <a:lnTo>
                  <a:pt x="1184" y="162"/>
                </a:lnTo>
                <a:lnTo>
                  <a:pt x="1184" y="164"/>
                </a:lnTo>
                <a:lnTo>
                  <a:pt x="1184" y="164"/>
                </a:lnTo>
                <a:lnTo>
                  <a:pt x="1184" y="166"/>
                </a:lnTo>
                <a:lnTo>
                  <a:pt x="1186" y="170"/>
                </a:lnTo>
                <a:close/>
                <a:moveTo>
                  <a:pt x="1173" y="231"/>
                </a:moveTo>
                <a:lnTo>
                  <a:pt x="1173" y="233"/>
                </a:lnTo>
                <a:lnTo>
                  <a:pt x="1175" y="235"/>
                </a:lnTo>
                <a:lnTo>
                  <a:pt x="1171" y="235"/>
                </a:lnTo>
                <a:lnTo>
                  <a:pt x="1169" y="233"/>
                </a:lnTo>
                <a:lnTo>
                  <a:pt x="1163" y="229"/>
                </a:lnTo>
                <a:lnTo>
                  <a:pt x="1161" y="229"/>
                </a:lnTo>
                <a:lnTo>
                  <a:pt x="1159" y="229"/>
                </a:lnTo>
                <a:lnTo>
                  <a:pt x="1152" y="231"/>
                </a:lnTo>
                <a:lnTo>
                  <a:pt x="1150" y="231"/>
                </a:lnTo>
                <a:lnTo>
                  <a:pt x="1146" y="233"/>
                </a:lnTo>
                <a:lnTo>
                  <a:pt x="1146" y="235"/>
                </a:lnTo>
                <a:lnTo>
                  <a:pt x="1146" y="235"/>
                </a:lnTo>
                <a:lnTo>
                  <a:pt x="1146" y="235"/>
                </a:lnTo>
                <a:lnTo>
                  <a:pt x="1150" y="237"/>
                </a:lnTo>
                <a:lnTo>
                  <a:pt x="1157" y="237"/>
                </a:lnTo>
                <a:lnTo>
                  <a:pt x="1159" y="237"/>
                </a:lnTo>
                <a:lnTo>
                  <a:pt x="1159" y="239"/>
                </a:lnTo>
                <a:lnTo>
                  <a:pt x="1159" y="239"/>
                </a:lnTo>
                <a:lnTo>
                  <a:pt x="1159" y="239"/>
                </a:lnTo>
                <a:lnTo>
                  <a:pt x="1155" y="239"/>
                </a:lnTo>
                <a:lnTo>
                  <a:pt x="1152" y="241"/>
                </a:lnTo>
                <a:lnTo>
                  <a:pt x="1152" y="241"/>
                </a:lnTo>
                <a:lnTo>
                  <a:pt x="1157" y="243"/>
                </a:lnTo>
                <a:lnTo>
                  <a:pt x="1159" y="243"/>
                </a:lnTo>
                <a:lnTo>
                  <a:pt x="1161" y="243"/>
                </a:lnTo>
                <a:lnTo>
                  <a:pt x="1165" y="243"/>
                </a:lnTo>
                <a:lnTo>
                  <a:pt x="1163" y="243"/>
                </a:lnTo>
                <a:lnTo>
                  <a:pt x="1159" y="243"/>
                </a:lnTo>
                <a:lnTo>
                  <a:pt x="1159" y="243"/>
                </a:lnTo>
                <a:lnTo>
                  <a:pt x="1157" y="245"/>
                </a:lnTo>
                <a:lnTo>
                  <a:pt x="1159" y="245"/>
                </a:lnTo>
                <a:lnTo>
                  <a:pt x="1159" y="248"/>
                </a:lnTo>
                <a:lnTo>
                  <a:pt x="1163" y="250"/>
                </a:lnTo>
                <a:lnTo>
                  <a:pt x="1163" y="250"/>
                </a:lnTo>
                <a:lnTo>
                  <a:pt x="1163" y="250"/>
                </a:lnTo>
                <a:lnTo>
                  <a:pt x="1161" y="250"/>
                </a:lnTo>
                <a:lnTo>
                  <a:pt x="1159" y="250"/>
                </a:lnTo>
                <a:lnTo>
                  <a:pt x="1157" y="250"/>
                </a:lnTo>
                <a:lnTo>
                  <a:pt x="1157" y="248"/>
                </a:lnTo>
                <a:lnTo>
                  <a:pt x="1146" y="241"/>
                </a:lnTo>
                <a:lnTo>
                  <a:pt x="1144" y="241"/>
                </a:lnTo>
                <a:lnTo>
                  <a:pt x="1144" y="239"/>
                </a:lnTo>
                <a:lnTo>
                  <a:pt x="1144" y="239"/>
                </a:lnTo>
                <a:lnTo>
                  <a:pt x="1142" y="237"/>
                </a:lnTo>
                <a:lnTo>
                  <a:pt x="1140" y="237"/>
                </a:lnTo>
                <a:lnTo>
                  <a:pt x="1138" y="235"/>
                </a:lnTo>
                <a:lnTo>
                  <a:pt x="1136" y="235"/>
                </a:lnTo>
                <a:lnTo>
                  <a:pt x="1134" y="235"/>
                </a:lnTo>
                <a:lnTo>
                  <a:pt x="1131" y="235"/>
                </a:lnTo>
                <a:lnTo>
                  <a:pt x="1131" y="237"/>
                </a:lnTo>
                <a:lnTo>
                  <a:pt x="1129" y="239"/>
                </a:lnTo>
                <a:lnTo>
                  <a:pt x="1127" y="239"/>
                </a:lnTo>
                <a:lnTo>
                  <a:pt x="1129" y="241"/>
                </a:lnTo>
                <a:lnTo>
                  <a:pt x="1131" y="241"/>
                </a:lnTo>
                <a:lnTo>
                  <a:pt x="1136" y="241"/>
                </a:lnTo>
                <a:lnTo>
                  <a:pt x="1138" y="241"/>
                </a:lnTo>
                <a:lnTo>
                  <a:pt x="1134" y="243"/>
                </a:lnTo>
                <a:lnTo>
                  <a:pt x="1131" y="245"/>
                </a:lnTo>
                <a:lnTo>
                  <a:pt x="1131" y="245"/>
                </a:lnTo>
                <a:lnTo>
                  <a:pt x="1134" y="248"/>
                </a:lnTo>
                <a:lnTo>
                  <a:pt x="1134" y="248"/>
                </a:lnTo>
                <a:lnTo>
                  <a:pt x="1138" y="248"/>
                </a:lnTo>
                <a:lnTo>
                  <a:pt x="1138" y="250"/>
                </a:lnTo>
                <a:lnTo>
                  <a:pt x="1138" y="250"/>
                </a:lnTo>
                <a:lnTo>
                  <a:pt x="1138" y="252"/>
                </a:lnTo>
                <a:lnTo>
                  <a:pt x="1138" y="252"/>
                </a:lnTo>
                <a:lnTo>
                  <a:pt x="1140" y="254"/>
                </a:lnTo>
                <a:lnTo>
                  <a:pt x="1140" y="254"/>
                </a:lnTo>
                <a:lnTo>
                  <a:pt x="1144" y="254"/>
                </a:lnTo>
                <a:lnTo>
                  <a:pt x="1144" y="254"/>
                </a:lnTo>
                <a:lnTo>
                  <a:pt x="1142" y="256"/>
                </a:lnTo>
                <a:lnTo>
                  <a:pt x="1140" y="256"/>
                </a:lnTo>
                <a:lnTo>
                  <a:pt x="1138" y="254"/>
                </a:lnTo>
                <a:lnTo>
                  <a:pt x="1136" y="254"/>
                </a:lnTo>
                <a:lnTo>
                  <a:pt x="1131" y="252"/>
                </a:lnTo>
                <a:lnTo>
                  <a:pt x="1127" y="252"/>
                </a:lnTo>
                <a:lnTo>
                  <a:pt x="1125" y="254"/>
                </a:lnTo>
                <a:lnTo>
                  <a:pt x="1127" y="254"/>
                </a:lnTo>
                <a:lnTo>
                  <a:pt x="1123" y="256"/>
                </a:lnTo>
                <a:lnTo>
                  <a:pt x="1119" y="258"/>
                </a:lnTo>
                <a:lnTo>
                  <a:pt x="1119" y="260"/>
                </a:lnTo>
                <a:lnTo>
                  <a:pt x="1119" y="262"/>
                </a:lnTo>
                <a:lnTo>
                  <a:pt x="1121" y="262"/>
                </a:lnTo>
                <a:lnTo>
                  <a:pt x="1123" y="262"/>
                </a:lnTo>
                <a:lnTo>
                  <a:pt x="1138" y="260"/>
                </a:lnTo>
                <a:lnTo>
                  <a:pt x="1142" y="260"/>
                </a:lnTo>
                <a:lnTo>
                  <a:pt x="1146" y="260"/>
                </a:lnTo>
                <a:lnTo>
                  <a:pt x="1161" y="258"/>
                </a:lnTo>
                <a:lnTo>
                  <a:pt x="1171" y="258"/>
                </a:lnTo>
                <a:lnTo>
                  <a:pt x="1171" y="258"/>
                </a:lnTo>
                <a:lnTo>
                  <a:pt x="1165" y="258"/>
                </a:lnTo>
                <a:lnTo>
                  <a:pt x="1163" y="258"/>
                </a:lnTo>
                <a:lnTo>
                  <a:pt x="1163" y="260"/>
                </a:lnTo>
                <a:lnTo>
                  <a:pt x="1159" y="260"/>
                </a:lnTo>
                <a:lnTo>
                  <a:pt x="1155" y="264"/>
                </a:lnTo>
                <a:lnTo>
                  <a:pt x="1148" y="266"/>
                </a:lnTo>
                <a:lnTo>
                  <a:pt x="1148" y="266"/>
                </a:lnTo>
                <a:lnTo>
                  <a:pt x="1148" y="266"/>
                </a:lnTo>
                <a:lnTo>
                  <a:pt x="1150" y="269"/>
                </a:lnTo>
                <a:lnTo>
                  <a:pt x="1155" y="269"/>
                </a:lnTo>
                <a:lnTo>
                  <a:pt x="1157" y="271"/>
                </a:lnTo>
                <a:lnTo>
                  <a:pt x="1157" y="271"/>
                </a:lnTo>
                <a:lnTo>
                  <a:pt x="1152" y="271"/>
                </a:lnTo>
                <a:lnTo>
                  <a:pt x="1152" y="273"/>
                </a:lnTo>
                <a:lnTo>
                  <a:pt x="1155" y="275"/>
                </a:lnTo>
                <a:lnTo>
                  <a:pt x="1155" y="277"/>
                </a:lnTo>
                <a:lnTo>
                  <a:pt x="1157" y="277"/>
                </a:lnTo>
                <a:lnTo>
                  <a:pt x="1161" y="277"/>
                </a:lnTo>
                <a:lnTo>
                  <a:pt x="1165" y="277"/>
                </a:lnTo>
                <a:lnTo>
                  <a:pt x="1167" y="277"/>
                </a:lnTo>
                <a:lnTo>
                  <a:pt x="1169" y="275"/>
                </a:lnTo>
                <a:lnTo>
                  <a:pt x="1169" y="277"/>
                </a:lnTo>
                <a:lnTo>
                  <a:pt x="1171" y="277"/>
                </a:lnTo>
                <a:lnTo>
                  <a:pt x="1173" y="277"/>
                </a:lnTo>
                <a:lnTo>
                  <a:pt x="1175" y="277"/>
                </a:lnTo>
                <a:lnTo>
                  <a:pt x="1178" y="277"/>
                </a:lnTo>
                <a:lnTo>
                  <a:pt x="1180" y="277"/>
                </a:lnTo>
                <a:lnTo>
                  <a:pt x="1184" y="277"/>
                </a:lnTo>
                <a:lnTo>
                  <a:pt x="1186" y="277"/>
                </a:lnTo>
                <a:lnTo>
                  <a:pt x="1188" y="277"/>
                </a:lnTo>
                <a:lnTo>
                  <a:pt x="1188" y="275"/>
                </a:lnTo>
                <a:lnTo>
                  <a:pt x="1188" y="275"/>
                </a:lnTo>
                <a:lnTo>
                  <a:pt x="1186" y="273"/>
                </a:lnTo>
                <a:lnTo>
                  <a:pt x="1186" y="273"/>
                </a:lnTo>
                <a:lnTo>
                  <a:pt x="1186" y="271"/>
                </a:lnTo>
                <a:lnTo>
                  <a:pt x="1188" y="271"/>
                </a:lnTo>
                <a:lnTo>
                  <a:pt x="1188" y="273"/>
                </a:lnTo>
                <a:lnTo>
                  <a:pt x="1190" y="275"/>
                </a:lnTo>
                <a:lnTo>
                  <a:pt x="1190" y="275"/>
                </a:lnTo>
                <a:lnTo>
                  <a:pt x="1192" y="273"/>
                </a:lnTo>
                <a:lnTo>
                  <a:pt x="1192" y="273"/>
                </a:lnTo>
                <a:lnTo>
                  <a:pt x="1192" y="273"/>
                </a:lnTo>
                <a:lnTo>
                  <a:pt x="1190" y="271"/>
                </a:lnTo>
                <a:lnTo>
                  <a:pt x="1190" y="264"/>
                </a:lnTo>
                <a:lnTo>
                  <a:pt x="1192" y="262"/>
                </a:lnTo>
                <a:lnTo>
                  <a:pt x="1196" y="264"/>
                </a:lnTo>
                <a:lnTo>
                  <a:pt x="1196" y="264"/>
                </a:lnTo>
                <a:lnTo>
                  <a:pt x="1199" y="264"/>
                </a:lnTo>
                <a:lnTo>
                  <a:pt x="1196" y="262"/>
                </a:lnTo>
                <a:lnTo>
                  <a:pt x="1196" y="258"/>
                </a:lnTo>
                <a:lnTo>
                  <a:pt x="1196" y="258"/>
                </a:lnTo>
                <a:lnTo>
                  <a:pt x="1190" y="256"/>
                </a:lnTo>
                <a:lnTo>
                  <a:pt x="1190" y="256"/>
                </a:lnTo>
                <a:lnTo>
                  <a:pt x="1192" y="254"/>
                </a:lnTo>
                <a:lnTo>
                  <a:pt x="1194" y="252"/>
                </a:lnTo>
                <a:lnTo>
                  <a:pt x="1194" y="252"/>
                </a:lnTo>
                <a:lnTo>
                  <a:pt x="1192" y="250"/>
                </a:lnTo>
                <a:lnTo>
                  <a:pt x="1192" y="250"/>
                </a:lnTo>
                <a:lnTo>
                  <a:pt x="1194" y="248"/>
                </a:lnTo>
                <a:lnTo>
                  <a:pt x="1194" y="245"/>
                </a:lnTo>
                <a:lnTo>
                  <a:pt x="1194" y="243"/>
                </a:lnTo>
                <a:lnTo>
                  <a:pt x="1194" y="243"/>
                </a:lnTo>
                <a:lnTo>
                  <a:pt x="1194" y="241"/>
                </a:lnTo>
                <a:lnTo>
                  <a:pt x="1192" y="239"/>
                </a:lnTo>
                <a:lnTo>
                  <a:pt x="1192" y="239"/>
                </a:lnTo>
                <a:lnTo>
                  <a:pt x="1192" y="237"/>
                </a:lnTo>
                <a:lnTo>
                  <a:pt x="1192" y="237"/>
                </a:lnTo>
                <a:lnTo>
                  <a:pt x="1192" y="235"/>
                </a:lnTo>
                <a:lnTo>
                  <a:pt x="1192" y="235"/>
                </a:lnTo>
                <a:lnTo>
                  <a:pt x="1192" y="233"/>
                </a:lnTo>
                <a:lnTo>
                  <a:pt x="1190" y="233"/>
                </a:lnTo>
                <a:lnTo>
                  <a:pt x="1188" y="233"/>
                </a:lnTo>
                <a:lnTo>
                  <a:pt x="1184" y="231"/>
                </a:lnTo>
                <a:lnTo>
                  <a:pt x="1184" y="231"/>
                </a:lnTo>
                <a:lnTo>
                  <a:pt x="1180" y="229"/>
                </a:lnTo>
                <a:lnTo>
                  <a:pt x="1178" y="227"/>
                </a:lnTo>
                <a:lnTo>
                  <a:pt x="1173" y="229"/>
                </a:lnTo>
                <a:lnTo>
                  <a:pt x="1173" y="231"/>
                </a:lnTo>
                <a:close/>
                <a:moveTo>
                  <a:pt x="1502" y="331"/>
                </a:moveTo>
                <a:lnTo>
                  <a:pt x="1500" y="329"/>
                </a:lnTo>
                <a:lnTo>
                  <a:pt x="1498" y="329"/>
                </a:lnTo>
                <a:lnTo>
                  <a:pt x="1498" y="327"/>
                </a:lnTo>
                <a:lnTo>
                  <a:pt x="1498" y="327"/>
                </a:lnTo>
                <a:lnTo>
                  <a:pt x="1496" y="325"/>
                </a:lnTo>
                <a:lnTo>
                  <a:pt x="1492" y="323"/>
                </a:lnTo>
                <a:lnTo>
                  <a:pt x="1492" y="323"/>
                </a:lnTo>
                <a:lnTo>
                  <a:pt x="1490" y="321"/>
                </a:lnTo>
                <a:lnTo>
                  <a:pt x="1490" y="319"/>
                </a:lnTo>
                <a:lnTo>
                  <a:pt x="1488" y="319"/>
                </a:lnTo>
                <a:lnTo>
                  <a:pt x="1477" y="315"/>
                </a:lnTo>
                <a:lnTo>
                  <a:pt x="1473" y="315"/>
                </a:lnTo>
                <a:lnTo>
                  <a:pt x="1458" y="315"/>
                </a:lnTo>
                <a:lnTo>
                  <a:pt x="1456" y="315"/>
                </a:lnTo>
                <a:lnTo>
                  <a:pt x="1450" y="315"/>
                </a:lnTo>
                <a:lnTo>
                  <a:pt x="1448" y="315"/>
                </a:lnTo>
                <a:lnTo>
                  <a:pt x="1444" y="313"/>
                </a:lnTo>
                <a:lnTo>
                  <a:pt x="1439" y="313"/>
                </a:lnTo>
                <a:lnTo>
                  <a:pt x="1437" y="313"/>
                </a:lnTo>
                <a:lnTo>
                  <a:pt x="1437" y="313"/>
                </a:lnTo>
                <a:lnTo>
                  <a:pt x="1437" y="313"/>
                </a:lnTo>
                <a:lnTo>
                  <a:pt x="1435" y="315"/>
                </a:lnTo>
                <a:lnTo>
                  <a:pt x="1435" y="317"/>
                </a:lnTo>
                <a:lnTo>
                  <a:pt x="1437" y="319"/>
                </a:lnTo>
                <a:lnTo>
                  <a:pt x="1437" y="321"/>
                </a:lnTo>
                <a:lnTo>
                  <a:pt x="1437" y="321"/>
                </a:lnTo>
                <a:lnTo>
                  <a:pt x="1437" y="321"/>
                </a:lnTo>
                <a:lnTo>
                  <a:pt x="1437" y="321"/>
                </a:lnTo>
                <a:lnTo>
                  <a:pt x="1437" y="323"/>
                </a:lnTo>
                <a:lnTo>
                  <a:pt x="1437" y="325"/>
                </a:lnTo>
                <a:lnTo>
                  <a:pt x="1437" y="325"/>
                </a:lnTo>
                <a:lnTo>
                  <a:pt x="1439" y="325"/>
                </a:lnTo>
                <a:lnTo>
                  <a:pt x="1444" y="327"/>
                </a:lnTo>
                <a:lnTo>
                  <a:pt x="1446" y="327"/>
                </a:lnTo>
                <a:lnTo>
                  <a:pt x="1446" y="329"/>
                </a:lnTo>
                <a:lnTo>
                  <a:pt x="1448" y="331"/>
                </a:lnTo>
                <a:lnTo>
                  <a:pt x="1448" y="333"/>
                </a:lnTo>
                <a:lnTo>
                  <a:pt x="1450" y="336"/>
                </a:lnTo>
                <a:lnTo>
                  <a:pt x="1450" y="338"/>
                </a:lnTo>
                <a:lnTo>
                  <a:pt x="1452" y="338"/>
                </a:lnTo>
                <a:lnTo>
                  <a:pt x="1456" y="340"/>
                </a:lnTo>
                <a:lnTo>
                  <a:pt x="1458" y="340"/>
                </a:lnTo>
                <a:lnTo>
                  <a:pt x="1460" y="340"/>
                </a:lnTo>
                <a:lnTo>
                  <a:pt x="1469" y="338"/>
                </a:lnTo>
                <a:lnTo>
                  <a:pt x="1473" y="336"/>
                </a:lnTo>
                <a:lnTo>
                  <a:pt x="1479" y="336"/>
                </a:lnTo>
                <a:lnTo>
                  <a:pt x="1492" y="338"/>
                </a:lnTo>
                <a:lnTo>
                  <a:pt x="1500" y="338"/>
                </a:lnTo>
                <a:lnTo>
                  <a:pt x="1504" y="338"/>
                </a:lnTo>
                <a:lnTo>
                  <a:pt x="1504" y="336"/>
                </a:lnTo>
                <a:lnTo>
                  <a:pt x="1504" y="336"/>
                </a:lnTo>
                <a:lnTo>
                  <a:pt x="1502" y="333"/>
                </a:lnTo>
                <a:lnTo>
                  <a:pt x="1502" y="333"/>
                </a:lnTo>
                <a:lnTo>
                  <a:pt x="1502" y="331"/>
                </a:lnTo>
                <a:lnTo>
                  <a:pt x="1502" y="331"/>
                </a:lnTo>
                <a:close/>
                <a:moveTo>
                  <a:pt x="1217" y="204"/>
                </a:moveTo>
                <a:lnTo>
                  <a:pt x="1240" y="204"/>
                </a:lnTo>
                <a:lnTo>
                  <a:pt x="1249" y="206"/>
                </a:lnTo>
                <a:lnTo>
                  <a:pt x="1249" y="204"/>
                </a:lnTo>
                <a:lnTo>
                  <a:pt x="1253" y="204"/>
                </a:lnTo>
                <a:lnTo>
                  <a:pt x="1253" y="204"/>
                </a:lnTo>
                <a:lnTo>
                  <a:pt x="1255" y="199"/>
                </a:lnTo>
                <a:lnTo>
                  <a:pt x="1259" y="199"/>
                </a:lnTo>
                <a:lnTo>
                  <a:pt x="1257" y="197"/>
                </a:lnTo>
                <a:lnTo>
                  <a:pt x="1255" y="195"/>
                </a:lnTo>
                <a:lnTo>
                  <a:pt x="1253" y="195"/>
                </a:lnTo>
                <a:lnTo>
                  <a:pt x="1253" y="195"/>
                </a:lnTo>
                <a:lnTo>
                  <a:pt x="1247" y="195"/>
                </a:lnTo>
                <a:lnTo>
                  <a:pt x="1236" y="195"/>
                </a:lnTo>
                <a:lnTo>
                  <a:pt x="1232" y="195"/>
                </a:lnTo>
                <a:lnTo>
                  <a:pt x="1228" y="195"/>
                </a:lnTo>
                <a:lnTo>
                  <a:pt x="1224" y="195"/>
                </a:lnTo>
                <a:lnTo>
                  <a:pt x="1222" y="195"/>
                </a:lnTo>
                <a:lnTo>
                  <a:pt x="1215" y="197"/>
                </a:lnTo>
                <a:lnTo>
                  <a:pt x="1213" y="197"/>
                </a:lnTo>
                <a:lnTo>
                  <a:pt x="1213" y="197"/>
                </a:lnTo>
                <a:lnTo>
                  <a:pt x="1213" y="199"/>
                </a:lnTo>
                <a:lnTo>
                  <a:pt x="1213" y="199"/>
                </a:lnTo>
                <a:lnTo>
                  <a:pt x="1215" y="204"/>
                </a:lnTo>
                <a:lnTo>
                  <a:pt x="1217" y="204"/>
                </a:lnTo>
                <a:close/>
                <a:moveTo>
                  <a:pt x="1305" y="289"/>
                </a:moveTo>
                <a:lnTo>
                  <a:pt x="1310" y="289"/>
                </a:lnTo>
                <a:lnTo>
                  <a:pt x="1312" y="289"/>
                </a:lnTo>
                <a:lnTo>
                  <a:pt x="1314" y="287"/>
                </a:lnTo>
                <a:lnTo>
                  <a:pt x="1316" y="287"/>
                </a:lnTo>
                <a:lnTo>
                  <a:pt x="1316" y="287"/>
                </a:lnTo>
                <a:lnTo>
                  <a:pt x="1316" y="285"/>
                </a:lnTo>
                <a:lnTo>
                  <a:pt x="1316" y="285"/>
                </a:lnTo>
                <a:lnTo>
                  <a:pt x="1316" y="285"/>
                </a:lnTo>
                <a:lnTo>
                  <a:pt x="1316" y="285"/>
                </a:lnTo>
                <a:lnTo>
                  <a:pt x="1318" y="285"/>
                </a:lnTo>
                <a:lnTo>
                  <a:pt x="1318" y="283"/>
                </a:lnTo>
                <a:lnTo>
                  <a:pt x="1318" y="283"/>
                </a:lnTo>
                <a:lnTo>
                  <a:pt x="1320" y="283"/>
                </a:lnTo>
                <a:lnTo>
                  <a:pt x="1320" y="283"/>
                </a:lnTo>
                <a:lnTo>
                  <a:pt x="1320" y="285"/>
                </a:lnTo>
                <a:lnTo>
                  <a:pt x="1320" y="285"/>
                </a:lnTo>
                <a:lnTo>
                  <a:pt x="1322" y="285"/>
                </a:lnTo>
                <a:lnTo>
                  <a:pt x="1322" y="283"/>
                </a:lnTo>
                <a:lnTo>
                  <a:pt x="1324" y="281"/>
                </a:lnTo>
                <a:lnTo>
                  <a:pt x="1326" y="283"/>
                </a:lnTo>
                <a:lnTo>
                  <a:pt x="1326" y="283"/>
                </a:lnTo>
                <a:lnTo>
                  <a:pt x="1328" y="283"/>
                </a:lnTo>
                <a:lnTo>
                  <a:pt x="1328" y="285"/>
                </a:lnTo>
                <a:lnTo>
                  <a:pt x="1326" y="287"/>
                </a:lnTo>
                <a:lnTo>
                  <a:pt x="1324" y="289"/>
                </a:lnTo>
                <a:lnTo>
                  <a:pt x="1324" y="289"/>
                </a:lnTo>
                <a:lnTo>
                  <a:pt x="1324" y="289"/>
                </a:lnTo>
                <a:lnTo>
                  <a:pt x="1326" y="292"/>
                </a:lnTo>
                <a:lnTo>
                  <a:pt x="1326" y="292"/>
                </a:lnTo>
                <a:lnTo>
                  <a:pt x="1333" y="292"/>
                </a:lnTo>
                <a:lnTo>
                  <a:pt x="1339" y="292"/>
                </a:lnTo>
                <a:lnTo>
                  <a:pt x="1343" y="292"/>
                </a:lnTo>
                <a:lnTo>
                  <a:pt x="1347" y="292"/>
                </a:lnTo>
                <a:lnTo>
                  <a:pt x="1351" y="292"/>
                </a:lnTo>
                <a:lnTo>
                  <a:pt x="1351" y="292"/>
                </a:lnTo>
                <a:lnTo>
                  <a:pt x="1351" y="289"/>
                </a:lnTo>
                <a:lnTo>
                  <a:pt x="1351" y="289"/>
                </a:lnTo>
                <a:lnTo>
                  <a:pt x="1358" y="292"/>
                </a:lnTo>
                <a:lnTo>
                  <a:pt x="1358" y="289"/>
                </a:lnTo>
                <a:lnTo>
                  <a:pt x="1360" y="289"/>
                </a:lnTo>
                <a:lnTo>
                  <a:pt x="1362" y="292"/>
                </a:lnTo>
                <a:lnTo>
                  <a:pt x="1364" y="292"/>
                </a:lnTo>
                <a:lnTo>
                  <a:pt x="1368" y="292"/>
                </a:lnTo>
                <a:lnTo>
                  <a:pt x="1368" y="289"/>
                </a:lnTo>
                <a:lnTo>
                  <a:pt x="1368" y="289"/>
                </a:lnTo>
                <a:lnTo>
                  <a:pt x="1370" y="289"/>
                </a:lnTo>
                <a:lnTo>
                  <a:pt x="1370" y="289"/>
                </a:lnTo>
                <a:lnTo>
                  <a:pt x="1370" y="289"/>
                </a:lnTo>
                <a:lnTo>
                  <a:pt x="1372" y="292"/>
                </a:lnTo>
                <a:lnTo>
                  <a:pt x="1375" y="292"/>
                </a:lnTo>
                <a:lnTo>
                  <a:pt x="1375" y="292"/>
                </a:lnTo>
                <a:lnTo>
                  <a:pt x="1375" y="289"/>
                </a:lnTo>
                <a:lnTo>
                  <a:pt x="1377" y="289"/>
                </a:lnTo>
                <a:lnTo>
                  <a:pt x="1377" y="289"/>
                </a:lnTo>
                <a:lnTo>
                  <a:pt x="1379" y="289"/>
                </a:lnTo>
                <a:lnTo>
                  <a:pt x="1381" y="292"/>
                </a:lnTo>
                <a:lnTo>
                  <a:pt x="1385" y="292"/>
                </a:lnTo>
                <a:lnTo>
                  <a:pt x="1387" y="292"/>
                </a:lnTo>
                <a:lnTo>
                  <a:pt x="1393" y="289"/>
                </a:lnTo>
                <a:lnTo>
                  <a:pt x="1395" y="289"/>
                </a:lnTo>
                <a:lnTo>
                  <a:pt x="1398" y="289"/>
                </a:lnTo>
                <a:lnTo>
                  <a:pt x="1400" y="287"/>
                </a:lnTo>
                <a:lnTo>
                  <a:pt x="1400" y="287"/>
                </a:lnTo>
                <a:lnTo>
                  <a:pt x="1400" y="283"/>
                </a:lnTo>
                <a:lnTo>
                  <a:pt x="1400" y="283"/>
                </a:lnTo>
                <a:lnTo>
                  <a:pt x="1398" y="281"/>
                </a:lnTo>
                <a:lnTo>
                  <a:pt x="1398" y="281"/>
                </a:lnTo>
                <a:lnTo>
                  <a:pt x="1398" y="281"/>
                </a:lnTo>
                <a:lnTo>
                  <a:pt x="1398" y="281"/>
                </a:lnTo>
                <a:lnTo>
                  <a:pt x="1400" y="281"/>
                </a:lnTo>
                <a:lnTo>
                  <a:pt x="1402" y="283"/>
                </a:lnTo>
                <a:lnTo>
                  <a:pt x="1404" y="283"/>
                </a:lnTo>
                <a:lnTo>
                  <a:pt x="1404" y="283"/>
                </a:lnTo>
                <a:lnTo>
                  <a:pt x="1404" y="283"/>
                </a:lnTo>
                <a:lnTo>
                  <a:pt x="1404" y="285"/>
                </a:lnTo>
                <a:lnTo>
                  <a:pt x="1404" y="285"/>
                </a:lnTo>
                <a:lnTo>
                  <a:pt x="1404" y="287"/>
                </a:lnTo>
                <a:lnTo>
                  <a:pt x="1406" y="289"/>
                </a:lnTo>
                <a:lnTo>
                  <a:pt x="1406" y="289"/>
                </a:lnTo>
                <a:lnTo>
                  <a:pt x="1410" y="292"/>
                </a:lnTo>
                <a:lnTo>
                  <a:pt x="1410" y="292"/>
                </a:lnTo>
                <a:lnTo>
                  <a:pt x="1414" y="292"/>
                </a:lnTo>
                <a:lnTo>
                  <a:pt x="1419" y="292"/>
                </a:lnTo>
                <a:lnTo>
                  <a:pt x="1421" y="292"/>
                </a:lnTo>
                <a:lnTo>
                  <a:pt x="1423" y="292"/>
                </a:lnTo>
                <a:lnTo>
                  <a:pt x="1425" y="292"/>
                </a:lnTo>
                <a:lnTo>
                  <a:pt x="1429" y="289"/>
                </a:lnTo>
                <a:lnTo>
                  <a:pt x="1431" y="289"/>
                </a:lnTo>
                <a:lnTo>
                  <a:pt x="1444" y="289"/>
                </a:lnTo>
                <a:lnTo>
                  <a:pt x="1446" y="289"/>
                </a:lnTo>
                <a:lnTo>
                  <a:pt x="1446" y="287"/>
                </a:lnTo>
                <a:lnTo>
                  <a:pt x="1446" y="285"/>
                </a:lnTo>
                <a:lnTo>
                  <a:pt x="1446" y="285"/>
                </a:lnTo>
                <a:lnTo>
                  <a:pt x="1446" y="283"/>
                </a:lnTo>
                <a:lnTo>
                  <a:pt x="1446" y="283"/>
                </a:lnTo>
                <a:lnTo>
                  <a:pt x="1446" y="283"/>
                </a:lnTo>
                <a:lnTo>
                  <a:pt x="1444" y="281"/>
                </a:lnTo>
                <a:lnTo>
                  <a:pt x="1444" y="279"/>
                </a:lnTo>
                <a:lnTo>
                  <a:pt x="1444" y="279"/>
                </a:lnTo>
                <a:lnTo>
                  <a:pt x="1446" y="281"/>
                </a:lnTo>
                <a:lnTo>
                  <a:pt x="1450" y="281"/>
                </a:lnTo>
                <a:lnTo>
                  <a:pt x="1456" y="281"/>
                </a:lnTo>
                <a:lnTo>
                  <a:pt x="1458" y="279"/>
                </a:lnTo>
                <a:lnTo>
                  <a:pt x="1456" y="279"/>
                </a:lnTo>
                <a:lnTo>
                  <a:pt x="1456" y="277"/>
                </a:lnTo>
                <a:lnTo>
                  <a:pt x="1454" y="277"/>
                </a:lnTo>
                <a:lnTo>
                  <a:pt x="1452" y="277"/>
                </a:lnTo>
                <a:lnTo>
                  <a:pt x="1448" y="277"/>
                </a:lnTo>
                <a:lnTo>
                  <a:pt x="1446" y="277"/>
                </a:lnTo>
                <a:lnTo>
                  <a:pt x="1446" y="277"/>
                </a:lnTo>
                <a:lnTo>
                  <a:pt x="1444" y="277"/>
                </a:lnTo>
                <a:lnTo>
                  <a:pt x="1444" y="275"/>
                </a:lnTo>
                <a:lnTo>
                  <a:pt x="1450" y="275"/>
                </a:lnTo>
                <a:lnTo>
                  <a:pt x="1454" y="271"/>
                </a:lnTo>
                <a:lnTo>
                  <a:pt x="1456" y="271"/>
                </a:lnTo>
                <a:lnTo>
                  <a:pt x="1456" y="269"/>
                </a:lnTo>
                <a:lnTo>
                  <a:pt x="1454" y="266"/>
                </a:lnTo>
                <a:lnTo>
                  <a:pt x="1454" y="264"/>
                </a:lnTo>
                <a:lnTo>
                  <a:pt x="1452" y="264"/>
                </a:lnTo>
                <a:lnTo>
                  <a:pt x="1448" y="264"/>
                </a:lnTo>
                <a:lnTo>
                  <a:pt x="1446" y="264"/>
                </a:lnTo>
                <a:lnTo>
                  <a:pt x="1444" y="262"/>
                </a:lnTo>
                <a:lnTo>
                  <a:pt x="1448" y="262"/>
                </a:lnTo>
                <a:lnTo>
                  <a:pt x="1448" y="260"/>
                </a:lnTo>
                <a:lnTo>
                  <a:pt x="1446" y="260"/>
                </a:lnTo>
                <a:lnTo>
                  <a:pt x="1444" y="258"/>
                </a:lnTo>
                <a:lnTo>
                  <a:pt x="1442" y="258"/>
                </a:lnTo>
                <a:lnTo>
                  <a:pt x="1433" y="258"/>
                </a:lnTo>
                <a:lnTo>
                  <a:pt x="1433" y="258"/>
                </a:lnTo>
                <a:lnTo>
                  <a:pt x="1431" y="258"/>
                </a:lnTo>
                <a:lnTo>
                  <a:pt x="1431" y="258"/>
                </a:lnTo>
                <a:lnTo>
                  <a:pt x="1431" y="256"/>
                </a:lnTo>
                <a:lnTo>
                  <a:pt x="1431" y="256"/>
                </a:lnTo>
                <a:lnTo>
                  <a:pt x="1425" y="254"/>
                </a:lnTo>
                <a:lnTo>
                  <a:pt x="1419" y="254"/>
                </a:lnTo>
                <a:lnTo>
                  <a:pt x="1414" y="254"/>
                </a:lnTo>
                <a:lnTo>
                  <a:pt x="1412" y="254"/>
                </a:lnTo>
                <a:lnTo>
                  <a:pt x="1404" y="256"/>
                </a:lnTo>
                <a:lnTo>
                  <a:pt x="1402" y="256"/>
                </a:lnTo>
                <a:lnTo>
                  <a:pt x="1395" y="254"/>
                </a:lnTo>
                <a:lnTo>
                  <a:pt x="1391" y="254"/>
                </a:lnTo>
                <a:lnTo>
                  <a:pt x="1391" y="254"/>
                </a:lnTo>
                <a:lnTo>
                  <a:pt x="1389" y="256"/>
                </a:lnTo>
                <a:lnTo>
                  <a:pt x="1383" y="258"/>
                </a:lnTo>
                <a:lnTo>
                  <a:pt x="1381" y="258"/>
                </a:lnTo>
                <a:lnTo>
                  <a:pt x="1377" y="258"/>
                </a:lnTo>
                <a:lnTo>
                  <a:pt x="1370" y="260"/>
                </a:lnTo>
                <a:lnTo>
                  <a:pt x="1368" y="260"/>
                </a:lnTo>
                <a:lnTo>
                  <a:pt x="1362" y="262"/>
                </a:lnTo>
                <a:lnTo>
                  <a:pt x="1360" y="262"/>
                </a:lnTo>
                <a:lnTo>
                  <a:pt x="1364" y="264"/>
                </a:lnTo>
                <a:lnTo>
                  <a:pt x="1362" y="266"/>
                </a:lnTo>
                <a:lnTo>
                  <a:pt x="1358" y="266"/>
                </a:lnTo>
                <a:lnTo>
                  <a:pt x="1356" y="264"/>
                </a:lnTo>
                <a:lnTo>
                  <a:pt x="1354" y="264"/>
                </a:lnTo>
                <a:lnTo>
                  <a:pt x="1349" y="262"/>
                </a:lnTo>
                <a:lnTo>
                  <a:pt x="1343" y="260"/>
                </a:lnTo>
                <a:lnTo>
                  <a:pt x="1341" y="260"/>
                </a:lnTo>
                <a:lnTo>
                  <a:pt x="1339" y="262"/>
                </a:lnTo>
                <a:lnTo>
                  <a:pt x="1339" y="262"/>
                </a:lnTo>
                <a:lnTo>
                  <a:pt x="1339" y="262"/>
                </a:lnTo>
                <a:lnTo>
                  <a:pt x="1337" y="260"/>
                </a:lnTo>
                <a:lnTo>
                  <a:pt x="1331" y="262"/>
                </a:lnTo>
                <a:lnTo>
                  <a:pt x="1324" y="258"/>
                </a:lnTo>
                <a:lnTo>
                  <a:pt x="1324" y="258"/>
                </a:lnTo>
                <a:lnTo>
                  <a:pt x="1322" y="258"/>
                </a:lnTo>
                <a:lnTo>
                  <a:pt x="1322" y="258"/>
                </a:lnTo>
                <a:lnTo>
                  <a:pt x="1320" y="260"/>
                </a:lnTo>
                <a:lnTo>
                  <a:pt x="1320" y="260"/>
                </a:lnTo>
                <a:lnTo>
                  <a:pt x="1320" y="262"/>
                </a:lnTo>
                <a:lnTo>
                  <a:pt x="1322" y="262"/>
                </a:lnTo>
                <a:lnTo>
                  <a:pt x="1320" y="264"/>
                </a:lnTo>
                <a:lnTo>
                  <a:pt x="1320" y="264"/>
                </a:lnTo>
                <a:lnTo>
                  <a:pt x="1320" y="264"/>
                </a:lnTo>
                <a:lnTo>
                  <a:pt x="1314" y="260"/>
                </a:lnTo>
                <a:lnTo>
                  <a:pt x="1314" y="260"/>
                </a:lnTo>
                <a:lnTo>
                  <a:pt x="1310" y="260"/>
                </a:lnTo>
                <a:lnTo>
                  <a:pt x="1310" y="260"/>
                </a:lnTo>
                <a:lnTo>
                  <a:pt x="1314" y="258"/>
                </a:lnTo>
                <a:lnTo>
                  <a:pt x="1314" y="258"/>
                </a:lnTo>
                <a:lnTo>
                  <a:pt x="1316" y="256"/>
                </a:lnTo>
                <a:lnTo>
                  <a:pt x="1316" y="256"/>
                </a:lnTo>
                <a:lnTo>
                  <a:pt x="1314" y="254"/>
                </a:lnTo>
                <a:lnTo>
                  <a:pt x="1312" y="252"/>
                </a:lnTo>
                <a:lnTo>
                  <a:pt x="1310" y="252"/>
                </a:lnTo>
                <a:lnTo>
                  <a:pt x="1307" y="252"/>
                </a:lnTo>
                <a:lnTo>
                  <a:pt x="1307" y="250"/>
                </a:lnTo>
                <a:lnTo>
                  <a:pt x="1305" y="250"/>
                </a:lnTo>
                <a:lnTo>
                  <a:pt x="1303" y="250"/>
                </a:lnTo>
                <a:lnTo>
                  <a:pt x="1301" y="248"/>
                </a:lnTo>
                <a:lnTo>
                  <a:pt x="1301" y="248"/>
                </a:lnTo>
                <a:lnTo>
                  <a:pt x="1293" y="245"/>
                </a:lnTo>
                <a:lnTo>
                  <a:pt x="1293" y="245"/>
                </a:lnTo>
                <a:lnTo>
                  <a:pt x="1289" y="243"/>
                </a:lnTo>
                <a:lnTo>
                  <a:pt x="1284" y="243"/>
                </a:lnTo>
                <a:lnTo>
                  <a:pt x="1284" y="241"/>
                </a:lnTo>
                <a:lnTo>
                  <a:pt x="1287" y="241"/>
                </a:lnTo>
                <a:lnTo>
                  <a:pt x="1293" y="243"/>
                </a:lnTo>
                <a:lnTo>
                  <a:pt x="1299" y="243"/>
                </a:lnTo>
                <a:lnTo>
                  <a:pt x="1312" y="243"/>
                </a:lnTo>
                <a:lnTo>
                  <a:pt x="1314" y="241"/>
                </a:lnTo>
                <a:lnTo>
                  <a:pt x="1316" y="241"/>
                </a:lnTo>
                <a:lnTo>
                  <a:pt x="1316" y="241"/>
                </a:lnTo>
                <a:lnTo>
                  <a:pt x="1314" y="239"/>
                </a:lnTo>
                <a:lnTo>
                  <a:pt x="1291" y="235"/>
                </a:lnTo>
                <a:lnTo>
                  <a:pt x="1284" y="235"/>
                </a:lnTo>
                <a:lnTo>
                  <a:pt x="1282" y="235"/>
                </a:lnTo>
                <a:lnTo>
                  <a:pt x="1282" y="233"/>
                </a:lnTo>
                <a:lnTo>
                  <a:pt x="1284" y="233"/>
                </a:lnTo>
                <a:lnTo>
                  <a:pt x="1284" y="233"/>
                </a:lnTo>
                <a:lnTo>
                  <a:pt x="1287" y="233"/>
                </a:lnTo>
                <a:lnTo>
                  <a:pt x="1291" y="233"/>
                </a:lnTo>
                <a:lnTo>
                  <a:pt x="1295" y="235"/>
                </a:lnTo>
                <a:lnTo>
                  <a:pt x="1297" y="233"/>
                </a:lnTo>
                <a:lnTo>
                  <a:pt x="1295" y="233"/>
                </a:lnTo>
                <a:lnTo>
                  <a:pt x="1295" y="233"/>
                </a:lnTo>
                <a:lnTo>
                  <a:pt x="1293" y="231"/>
                </a:lnTo>
                <a:lnTo>
                  <a:pt x="1289" y="229"/>
                </a:lnTo>
                <a:lnTo>
                  <a:pt x="1284" y="229"/>
                </a:lnTo>
                <a:lnTo>
                  <a:pt x="1282" y="229"/>
                </a:lnTo>
                <a:lnTo>
                  <a:pt x="1278" y="229"/>
                </a:lnTo>
                <a:lnTo>
                  <a:pt x="1270" y="231"/>
                </a:lnTo>
                <a:lnTo>
                  <a:pt x="1263" y="231"/>
                </a:lnTo>
                <a:lnTo>
                  <a:pt x="1261" y="231"/>
                </a:lnTo>
                <a:lnTo>
                  <a:pt x="1255" y="235"/>
                </a:lnTo>
                <a:lnTo>
                  <a:pt x="1253" y="235"/>
                </a:lnTo>
                <a:lnTo>
                  <a:pt x="1253" y="233"/>
                </a:lnTo>
                <a:lnTo>
                  <a:pt x="1255" y="233"/>
                </a:lnTo>
                <a:lnTo>
                  <a:pt x="1255" y="231"/>
                </a:lnTo>
                <a:lnTo>
                  <a:pt x="1257" y="229"/>
                </a:lnTo>
                <a:lnTo>
                  <a:pt x="1257" y="229"/>
                </a:lnTo>
                <a:lnTo>
                  <a:pt x="1257" y="229"/>
                </a:lnTo>
                <a:lnTo>
                  <a:pt x="1257" y="227"/>
                </a:lnTo>
                <a:lnTo>
                  <a:pt x="1257" y="227"/>
                </a:lnTo>
                <a:lnTo>
                  <a:pt x="1257" y="224"/>
                </a:lnTo>
                <a:lnTo>
                  <a:pt x="1257" y="224"/>
                </a:lnTo>
                <a:lnTo>
                  <a:pt x="1255" y="224"/>
                </a:lnTo>
                <a:lnTo>
                  <a:pt x="1251" y="222"/>
                </a:lnTo>
                <a:lnTo>
                  <a:pt x="1249" y="220"/>
                </a:lnTo>
                <a:lnTo>
                  <a:pt x="1247" y="220"/>
                </a:lnTo>
                <a:lnTo>
                  <a:pt x="1245" y="220"/>
                </a:lnTo>
                <a:lnTo>
                  <a:pt x="1243" y="220"/>
                </a:lnTo>
                <a:lnTo>
                  <a:pt x="1236" y="220"/>
                </a:lnTo>
                <a:lnTo>
                  <a:pt x="1230" y="218"/>
                </a:lnTo>
                <a:lnTo>
                  <a:pt x="1222" y="216"/>
                </a:lnTo>
                <a:lnTo>
                  <a:pt x="1219" y="216"/>
                </a:lnTo>
                <a:lnTo>
                  <a:pt x="1215" y="216"/>
                </a:lnTo>
                <a:lnTo>
                  <a:pt x="1211" y="218"/>
                </a:lnTo>
                <a:lnTo>
                  <a:pt x="1209" y="218"/>
                </a:lnTo>
                <a:lnTo>
                  <a:pt x="1207" y="218"/>
                </a:lnTo>
                <a:lnTo>
                  <a:pt x="1207" y="220"/>
                </a:lnTo>
                <a:lnTo>
                  <a:pt x="1205" y="220"/>
                </a:lnTo>
                <a:lnTo>
                  <a:pt x="1205" y="220"/>
                </a:lnTo>
                <a:lnTo>
                  <a:pt x="1205" y="222"/>
                </a:lnTo>
                <a:lnTo>
                  <a:pt x="1207" y="222"/>
                </a:lnTo>
                <a:lnTo>
                  <a:pt x="1211" y="224"/>
                </a:lnTo>
                <a:lnTo>
                  <a:pt x="1211" y="224"/>
                </a:lnTo>
                <a:lnTo>
                  <a:pt x="1211" y="224"/>
                </a:lnTo>
                <a:lnTo>
                  <a:pt x="1209" y="227"/>
                </a:lnTo>
                <a:lnTo>
                  <a:pt x="1207" y="224"/>
                </a:lnTo>
                <a:lnTo>
                  <a:pt x="1205" y="224"/>
                </a:lnTo>
                <a:lnTo>
                  <a:pt x="1205" y="224"/>
                </a:lnTo>
                <a:lnTo>
                  <a:pt x="1205" y="227"/>
                </a:lnTo>
                <a:lnTo>
                  <a:pt x="1205" y="227"/>
                </a:lnTo>
                <a:lnTo>
                  <a:pt x="1205" y="227"/>
                </a:lnTo>
                <a:lnTo>
                  <a:pt x="1207" y="227"/>
                </a:lnTo>
                <a:lnTo>
                  <a:pt x="1217" y="231"/>
                </a:lnTo>
                <a:lnTo>
                  <a:pt x="1219" y="231"/>
                </a:lnTo>
                <a:lnTo>
                  <a:pt x="1222" y="231"/>
                </a:lnTo>
                <a:lnTo>
                  <a:pt x="1222" y="231"/>
                </a:lnTo>
                <a:lnTo>
                  <a:pt x="1219" y="233"/>
                </a:lnTo>
                <a:lnTo>
                  <a:pt x="1217" y="233"/>
                </a:lnTo>
                <a:lnTo>
                  <a:pt x="1217" y="233"/>
                </a:lnTo>
                <a:lnTo>
                  <a:pt x="1217" y="235"/>
                </a:lnTo>
                <a:lnTo>
                  <a:pt x="1219" y="235"/>
                </a:lnTo>
                <a:lnTo>
                  <a:pt x="1226" y="237"/>
                </a:lnTo>
                <a:lnTo>
                  <a:pt x="1228" y="241"/>
                </a:lnTo>
                <a:lnTo>
                  <a:pt x="1232" y="241"/>
                </a:lnTo>
                <a:lnTo>
                  <a:pt x="1236" y="239"/>
                </a:lnTo>
                <a:lnTo>
                  <a:pt x="1238" y="239"/>
                </a:lnTo>
                <a:lnTo>
                  <a:pt x="1240" y="239"/>
                </a:lnTo>
                <a:lnTo>
                  <a:pt x="1249" y="241"/>
                </a:lnTo>
                <a:lnTo>
                  <a:pt x="1251" y="239"/>
                </a:lnTo>
                <a:lnTo>
                  <a:pt x="1251" y="239"/>
                </a:lnTo>
                <a:lnTo>
                  <a:pt x="1253" y="239"/>
                </a:lnTo>
                <a:lnTo>
                  <a:pt x="1255" y="237"/>
                </a:lnTo>
                <a:lnTo>
                  <a:pt x="1257" y="237"/>
                </a:lnTo>
                <a:lnTo>
                  <a:pt x="1259" y="237"/>
                </a:lnTo>
                <a:lnTo>
                  <a:pt x="1261" y="241"/>
                </a:lnTo>
                <a:lnTo>
                  <a:pt x="1266" y="245"/>
                </a:lnTo>
                <a:lnTo>
                  <a:pt x="1268" y="250"/>
                </a:lnTo>
                <a:lnTo>
                  <a:pt x="1270" y="252"/>
                </a:lnTo>
                <a:lnTo>
                  <a:pt x="1272" y="252"/>
                </a:lnTo>
                <a:lnTo>
                  <a:pt x="1272" y="254"/>
                </a:lnTo>
                <a:lnTo>
                  <a:pt x="1274" y="256"/>
                </a:lnTo>
                <a:lnTo>
                  <a:pt x="1274" y="258"/>
                </a:lnTo>
                <a:lnTo>
                  <a:pt x="1274" y="258"/>
                </a:lnTo>
                <a:lnTo>
                  <a:pt x="1274" y="260"/>
                </a:lnTo>
                <a:lnTo>
                  <a:pt x="1270" y="264"/>
                </a:lnTo>
                <a:lnTo>
                  <a:pt x="1270" y="266"/>
                </a:lnTo>
                <a:lnTo>
                  <a:pt x="1268" y="266"/>
                </a:lnTo>
                <a:lnTo>
                  <a:pt x="1268" y="266"/>
                </a:lnTo>
                <a:lnTo>
                  <a:pt x="1270" y="269"/>
                </a:lnTo>
                <a:lnTo>
                  <a:pt x="1270" y="271"/>
                </a:lnTo>
                <a:lnTo>
                  <a:pt x="1270" y="271"/>
                </a:lnTo>
                <a:lnTo>
                  <a:pt x="1272" y="273"/>
                </a:lnTo>
                <a:lnTo>
                  <a:pt x="1274" y="273"/>
                </a:lnTo>
                <a:lnTo>
                  <a:pt x="1274" y="275"/>
                </a:lnTo>
                <a:lnTo>
                  <a:pt x="1272" y="275"/>
                </a:lnTo>
                <a:lnTo>
                  <a:pt x="1272" y="275"/>
                </a:lnTo>
                <a:lnTo>
                  <a:pt x="1274" y="279"/>
                </a:lnTo>
                <a:lnTo>
                  <a:pt x="1276" y="283"/>
                </a:lnTo>
                <a:lnTo>
                  <a:pt x="1276" y="285"/>
                </a:lnTo>
                <a:lnTo>
                  <a:pt x="1280" y="285"/>
                </a:lnTo>
                <a:lnTo>
                  <a:pt x="1282" y="287"/>
                </a:lnTo>
                <a:lnTo>
                  <a:pt x="1282" y="287"/>
                </a:lnTo>
                <a:lnTo>
                  <a:pt x="1284" y="287"/>
                </a:lnTo>
                <a:lnTo>
                  <a:pt x="1287" y="287"/>
                </a:lnTo>
                <a:lnTo>
                  <a:pt x="1287" y="287"/>
                </a:lnTo>
                <a:lnTo>
                  <a:pt x="1287" y="285"/>
                </a:lnTo>
                <a:lnTo>
                  <a:pt x="1287" y="285"/>
                </a:lnTo>
                <a:lnTo>
                  <a:pt x="1291" y="283"/>
                </a:lnTo>
                <a:lnTo>
                  <a:pt x="1291" y="283"/>
                </a:lnTo>
                <a:lnTo>
                  <a:pt x="1291" y="285"/>
                </a:lnTo>
                <a:lnTo>
                  <a:pt x="1291" y="285"/>
                </a:lnTo>
                <a:lnTo>
                  <a:pt x="1293" y="285"/>
                </a:lnTo>
                <a:lnTo>
                  <a:pt x="1295" y="287"/>
                </a:lnTo>
                <a:lnTo>
                  <a:pt x="1299" y="287"/>
                </a:lnTo>
                <a:lnTo>
                  <a:pt x="1303" y="289"/>
                </a:lnTo>
                <a:lnTo>
                  <a:pt x="1305" y="289"/>
                </a:lnTo>
                <a:close/>
                <a:moveTo>
                  <a:pt x="1307" y="208"/>
                </a:moveTo>
                <a:lnTo>
                  <a:pt x="1307" y="206"/>
                </a:lnTo>
                <a:lnTo>
                  <a:pt x="1305" y="204"/>
                </a:lnTo>
                <a:lnTo>
                  <a:pt x="1301" y="199"/>
                </a:lnTo>
                <a:lnTo>
                  <a:pt x="1297" y="199"/>
                </a:lnTo>
                <a:lnTo>
                  <a:pt x="1295" y="199"/>
                </a:lnTo>
                <a:lnTo>
                  <a:pt x="1291" y="199"/>
                </a:lnTo>
                <a:lnTo>
                  <a:pt x="1289" y="199"/>
                </a:lnTo>
                <a:lnTo>
                  <a:pt x="1289" y="199"/>
                </a:lnTo>
                <a:lnTo>
                  <a:pt x="1287" y="199"/>
                </a:lnTo>
                <a:lnTo>
                  <a:pt x="1287" y="201"/>
                </a:lnTo>
                <a:lnTo>
                  <a:pt x="1287" y="204"/>
                </a:lnTo>
                <a:lnTo>
                  <a:pt x="1287" y="206"/>
                </a:lnTo>
                <a:lnTo>
                  <a:pt x="1287" y="206"/>
                </a:lnTo>
                <a:lnTo>
                  <a:pt x="1289" y="208"/>
                </a:lnTo>
                <a:lnTo>
                  <a:pt x="1301" y="212"/>
                </a:lnTo>
                <a:lnTo>
                  <a:pt x="1303" y="212"/>
                </a:lnTo>
                <a:lnTo>
                  <a:pt x="1305" y="210"/>
                </a:lnTo>
                <a:lnTo>
                  <a:pt x="1307" y="210"/>
                </a:lnTo>
                <a:lnTo>
                  <a:pt x="1307" y="210"/>
                </a:lnTo>
                <a:lnTo>
                  <a:pt x="1307" y="208"/>
                </a:lnTo>
                <a:lnTo>
                  <a:pt x="1307" y="208"/>
                </a:lnTo>
                <a:close/>
                <a:moveTo>
                  <a:pt x="1307" y="227"/>
                </a:moveTo>
                <a:lnTo>
                  <a:pt x="1307" y="227"/>
                </a:lnTo>
                <a:lnTo>
                  <a:pt x="1307" y="227"/>
                </a:lnTo>
                <a:lnTo>
                  <a:pt x="1307" y="224"/>
                </a:lnTo>
                <a:lnTo>
                  <a:pt x="1307" y="224"/>
                </a:lnTo>
                <a:lnTo>
                  <a:pt x="1305" y="222"/>
                </a:lnTo>
                <a:lnTo>
                  <a:pt x="1301" y="222"/>
                </a:lnTo>
                <a:lnTo>
                  <a:pt x="1297" y="224"/>
                </a:lnTo>
                <a:lnTo>
                  <a:pt x="1297" y="224"/>
                </a:lnTo>
                <a:lnTo>
                  <a:pt x="1295" y="227"/>
                </a:lnTo>
                <a:lnTo>
                  <a:pt x="1295" y="227"/>
                </a:lnTo>
                <a:lnTo>
                  <a:pt x="1297" y="229"/>
                </a:lnTo>
                <a:lnTo>
                  <a:pt x="1299" y="231"/>
                </a:lnTo>
                <a:lnTo>
                  <a:pt x="1301" y="233"/>
                </a:lnTo>
                <a:lnTo>
                  <a:pt x="1303" y="233"/>
                </a:lnTo>
                <a:lnTo>
                  <a:pt x="1303" y="233"/>
                </a:lnTo>
                <a:lnTo>
                  <a:pt x="1305" y="233"/>
                </a:lnTo>
                <a:lnTo>
                  <a:pt x="1307" y="233"/>
                </a:lnTo>
                <a:lnTo>
                  <a:pt x="1307" y="233"/>
                </a:lnTo>
                <a:lnTo>
                  <a:pt x="1307" y="233"/>
                </a:lnTo>
                <a:lnTo>
                  <a:pt x="1307" y="233"/>
                </a:lnTo>
                <a:lnTo>
                  <a:pt x="1307" y="231"/>
                </a:lnTo>
                <a:lnTo>
                  <a:pt x="1307" y="231"/>
                </a:lnTo>
                <a:lnTo>
                  <a:pt x="1307" y="229"/>
                </a:lnTo>
                <a:lnTo>
                  <a:pt x="1307" y="229"/>
                </a:lnTo>
                <a:lnTo>
                  <a:pt x="1307" y="227"/>
                </a:lnTo>
                <a:close/>
                <a:moveTo>
                  <a:pt x="832" y="243"/>
                </a:moveTo>
                <a:lnTo>
                  <a:pt x="832" y="243"/>
                </a:lnTo>
                <a:lnTo>
                  <a:pt x="832" y="243"/>
                </a:lnTo>
                <a:lnTo>
                  <a:pt x="832" y="243"/>
                </a:lnTo>
                <a:lnTo>
                  <a:pt x="832" y="245"/>
                </a:lnTo>
                <a:lnTo>
                  <a:pt x="832" y="245"/>
                </a:lnTo>
                <a:lnTo>
                  <a:pt x="832" y="245"/>
                </a:lnTo>
                <a:lnTo>
                  <a:pt x="832" y="248"/>
                </a:lnTo>
                <a:lnTo>
                  <a:pt x="832" y="248"/>
                </a:lnTo>
                <a:lnTo>
                  <a:pt x="832" y="248"/>
                </a:lnTo>
                <a:lnTo>
                  <a:pt x="832" y="250"/>
                </a:lnTo>
                <a:lnTo>
                  <a:pt x="832" y="250"/>
                </a:lnTo>
                <a:lnTo>
                  <a:pt x="834" y="250"/>
                </a:lnTo>
                <a:lnTo>
                  <a:pt x="836" y="250"/>
                </a:lnTo>
                <a:lnTo>
                  <a:pt x="840" y="248"/>
                </a:lnTo>
                <a:lnTo>
                  <a:pt x="842" y="248"/>
                </a:lnTo>
                <a:lnTo>
                  <a:pt x="844" y="248"/>
                </a:lnTo>
                <a:lnTo>
                  <a:pt x="849" y="250"/>
                </a:lnTo>
                <a:lnTo>
                  <a:pt x="851" y="250"/>
                </a:lnTo>
                <a:lnTo>
                  <a:pt x="851" y="250"/>
                </a:lnTo>
                <a:lnTo>
                  <a:pt x="855" y="248"/>
                </a:lnTo>
                <a:lnTo>
                  <a:pt x="857" y="243"/>
                </a:lnTo>
                <a:lnTo>
                  <a:pt x="857" y="243"/>
                </a:lnTo>
                <a:lnTo>
                  <a:pt x="857" y="243"/>
                </a:lnTo>
                <a:lnTo>
                  <a:pt x="859" y="243"/>
                </a:lnTo>
                <a:lnTo>
                  <a:pt x="859" y="243"/>
                </a:lnTo>
                <a:lnTo>
                  <a:pt x="859" y="248"/>
                </a:lnTo>
                <a:lnTo>
                  <a:pt x="861" y="248"/>
                </a:lnTo>
                <a:lnTo>
                  <a:pt x="861" y="250"/>
                </a:lnTo>
                <a:lnTo>
                  <a:pt x="863" y="252"/>
                </a:lnTo>
                <a:lnTo>
                  <a:pt x="863" y="254"/>
                </a:lnTo>
                <a:lnTo>
                  <a:pt x="863" y="254"/>
                </a:lnTo>
                <a:lnTo>
                  <a:pt x="867" y="252"/>
                </a:lnTo>
                <a:lnTo>
                  <a:pt x="870" y="252"/>
                </a:lnTo>
                <a:lnTo>
                  <a:pt x="874" y="250"/>
                </a:lnTo>
                <a:lnTo>
                  <a:pt x="874" y="250"/>
                </a:lnTo>
                <a:lnTo>
                  <a:pt x="876" y="250"/>
                </a:lnTo>
                <a:lnTo>
                  <a:pt x="876" y="250"/>
                </a:lnTo>
                <a:lnTo>
                  <a:pt x="876" y="248"/>
                </a:lnTo>
                <a:lnTo>
                  <a:pt x="876" y="248"/>
                </a:lnTo>
                <a:lnTo>
                  <a:pt x="876" y="248"/>
                </a:lnTo>
                <a:lnTo>
                  <a:pt x="874" y="245"/>
                </a:lnTo>
                <a:lnTo>
                  <a:pt x="874" y="245"/>
                </a:lnTo>
                <a:lnTo>
                  <a:pt x="874" y="243"/>
                </a:lnTo>
                <a:lnTo>
                  <a:pt x="874" y="243"/>
                </a:lnTo>
                <a:lnTo>
                  <a:pt x="874" y="241"/>
                </a:lnTo>
                <a:lnTo>
                  <a:pt x="874" y="239"/>
                </a:lnTo>
                <a:lnTo>
                  <a:pt x="876" y="239"/>
                </a:lnTo>
                <a:lnTo>
                  <a:pt x="876" y="239"/>
                </a:lnTo>
                <a:lnTo>
                  <a:pt x="876" y="239"/>
                </a:lnTo>
                <a:lnTo>
                  <a:pt x="878" y="239"/>
                </a:lnTo>
                <a:lnTo>
                  <a:pt x="878" y="241"/>
                </a:lnTo>
                <a:lnTo>
                  <a:pt x="880" y="243"/>
                </a:lnTo>
                <a:lnTo>
                  <a:pt x="882" y="245"/>
                </a:lnTo>
                <a:lnTo>
                  <a:pt x="882" y="245"/>
                </a:lnTo>
                <a:lnTo>
                  <a:pt x="884" y="243"/>
                </a:lnTo>
                <a:lnTo>
                  <a:pt x="884" y="243"/>
                </a:lnTo>
                <a:lnTo>
                  <a:pt x="886" y="241"/>
                </a:lnTo>
                <a:lnTo>
                  <a:pt x="886" y="239"/>
                </a:lnTo>
                <a:lnTo>
                  <a:pt x="888" y="239"/>
                </a:lnTo>
                <a:lnTo>
                  <a:pt x="888" y="237"/>
                </a:lnTo>
                <a:lnTo>
                  <a:pt x="888" y="235"/>
                </a:lnTo>
                <a:lnTo>
                  <a:pt x="886" y="235"/>
                </a:lnTo>
                <a:lnTo>
                  <a:pt x="886" y="233"/>
                </a:lnTo>
                <a:lnTo>
                  <a:pt x="886" y="233"/>
                </a:lnTo>
                <a:lnTo>
                  <a:pt x="888" y="233"/>
                </a:lnTo>
                <a:lnTo>
                  <a:pt x="891" y="233"/>
                </a:lnTo>
                <a:lnTo>
                  <a:pt x="891" y="233"/>
                </a:lnTo>
                <a:lnTo>
                  <a:pt x="893" y="231"/>
                </a:lnTo>
                <a:lnTo>
                  <a:pt x="893" y="229"/>
                </a:lnTo>
                <a:lnTo>
                  <a:pt x="893" y="227"/>
                </a:lnTo>
                <a:lnTo>
                  <a:pt x="895" y="227"/>
                </a:lnTo>
                <a:lnTo>
                  <a:pt x="895" y="227"/>
                </a:lnTo>
                <a:lnTo>
                  <a:pt x="897" y="224"/>
                </a:lnTo>
                <a:lnTo>
                  <a:pt x="901" y="224"/>
                </a:lnTo>
                <a:lnTo>
                  <a:pt x="901" y="224"/>
                </a:lnTo>
                <a:lnTo>
                  <a:pt x="901" y="224"/>
                </a:lnTo>
                <a:lnTo>
                  <a:pt x="901" y="227"/>
                </a:lnTo>
                <a:lnTo>
                  <a:pt x="899" y="229"/>
                </a:lnTo>
                <a:lnTo>
                  <a:pt x="899" y="231"/>
                </a:lnTo>
                <a:lnTo>
                  <a:pt x="899" y="233"/>
                </a:lnTo>
                <a:lnTo>
                  <a:pt x="899" y="235"/>
                </a:lnTo>
                <a:lnTo>
                  <a:pt x="899" y="237"/>
                </a:lnTo>
                <a:lnTo>
                  <a:pt x="901" y="237"/>
                </a:lnTo>
                <a:lnTo>
                  <a:pt x="903" y="239"/>
                </a:lnTo>
                <a:lnTo>
                  <a:pt x="905" y="239"/>
                </a:lnTo>
                <a:lnTo>
                  <a:pt x="907" y="239"/>
                </a:lnTo>
                <a:lnTo>
                  <a:pt x="909" y="239"/>
                </a:lnTo>
                <a:lnTo>
                  <a:pt x="911" y="239"/>
                </a:lnTo>
                <a:lnTo>
                  <a:pt x="911" y="239"/>
                </a:lnTo>
                <a:lnTo>
                  <a:pt x="911" y="237"/>
                </a:lnTo>
                <a:lnTo>
                  <a:pt x="911" y="237"/>
                </a:lnTo>
                <a:lnTo>
                  <a:pt x="914" y="235"/>
                </a:lnTo>
                <a:lnTo>
                  <a:pt x="911" y="233"/>
                </a:lnTo>
                <a:lnTo>
                  <a:pt x="914" y="233"/>
                </a:lnTo>
                <a:lnTo>
                  <a:pt x="920" y="231"/>
                </a:lnTo>
                <a:lnTo>
                  <a:pt x="924" y="231"/>
                </a:lnTo>
                <a:lnTo>
                  <a:pt x="926" y="229"/>
                </a:lnTo>
                <a:lnTo>
                  <a:pt x="928" y="229"/>
                </a:lnTo>
                <a:lnTo>
                  <a:pt x="928" y="227"/>
                </a:lnTo>
                <a:lnTo>
                  <a:pt x="928" y="227"/>
                </a:lnTo>
                <a:lnTo>
                  <a:pt x="926" y="224"/>
                </a:lnTo>
                <a:lnTo>
                  <a:pt x="924" y="222"/>
                </a:lnTo>
                <a:lnTo>
                  <a:pt x="924" y="222"/>
                </a:lnTo>
                <a:lnTo>
                  <a:pt x="924" y="220"/>
                </a:lnTo>
                <a:lnTo>
                  <a:pt x="926" y="220"/>
                </a:lnTo>
                <a:lnTo>
                  <a:pt x="928" y="220"/>
                </a:lnTo>
                <a:lnTo>
                  <a:pt x="930" y="220"/>
                </a:lnTo>
                <a:lnTo>
                  <a:pt x="928" y="220"/>
                </a:lnTo>
                <a:lnTo>
                  <a:pt x="926" y="218"/>
                </a:lnTo>
                <a:lnTo>
                  <a:pt x="924" y="216"/>
                </a:lnTo>
                <a:lnTo>
                  <a:pt x="922" y="214"/>
                </a:lnTo>
                <a:lnTo>
                  <a:pt x="924" y="214"/>
                </a:lnTo>
                <a:lnTo>
                  <a:pt x="932" y="210"/>
                </a:lnTo>
                <a:lnTo>
                  <a:pt x="935" y="210"/>
                </a:lnTo>
                <a:lnTo>
                  <a:pt x="935" y="210"/>
                </a:lnTo>
                <a:lnTo>
                  <a:pt x="935" y="208"/>
                </a:lnTo>
                <a:lnTo>
                  <a:pt x="935" y="208"/>
                </a:lnTo>
                <a:lnTo>
                  <a:pt x="926" y="204"/>
                </a:lnTo>
                <a:lnTo>
                  <a:pt x="924" y="204"/>
                </a:lnTo>
                <a:lnTo>
                  <a:pt x="922" y="201"/>
                </a:lnTo>
                <a:lnTo>
                  <a:pt x="920" y="201"/>
                </a:lnTo>
                <a:lnTo>
                  <a:pt x="916" y="201"/>
                </a:lnTo>
                <a:lnTo>
                  <a:pt x="914" y="204"/>
                </a:lnTo>
                <a:lnTo>
                  <a:pt x="911" y="204"/>
                </a:lnTo>
                <a:lnTo>
                  <a:pt x="911" y="206"/>
                </a:lnTo>
                <a:lnTo>
                  <a:pt x="911" y="206"/>
                </a:lnTo>
                <a:lnTo>
                  <a:pt x="916" y="206"/>
                </a:lnTo>
                <a:lnTo>
                  <a:pt x="918" y="208"/>
                </a:lnTo>
                <a:lnTo>
                  <a:pt x="916" y="208"/>
                </a:lnTo>
                <a:lnTo>
                  <a:pt x="916" y="208"/>
                </a:lnTo>
                <a:lnTo>
                  <a:pt x="911" y="208"/>
                </a:lnTo>
                <a:lnTo>
                  <a:pt x="911" y="208"/>
                </a:lnTo>
                <a:lnTo>
                  <a:pt x="909" y="208"/>
                </a:lnTo>
                <a:lnTo>
                  <a:pt x="909" y="210"/>
                </a:lnTo>
                <a:lnTo>
                  <a:pt x="907" y="210"/>
                </a:lnTo>
                <a:lnTo>
                  <a:pt x="899" y="208"/>
                </a:lnTo>
                <a:lnTo>
                  <a:pt x="886" y="208"/>
                </a:lnTo>
                <a:lnTo>
                  <a:pt x="882" y="210"/>
                </a:lnTo>
                <a:lnTo>
                  <a:pt x="880" y="212"/>
                </a:lnTo>
                <a:lnTo>
                  <a:pt x="876" y="214"/>
                </a:lnTo>
                <a:lnTo>
                  <a:pt x="872" y="216"/>
                </a:lnTo>
                <a:lnTo>
                  <a:pt x="865" y="220"/>
                </a:lnTo>
                <a:lnTo>
                  <a:pt x="865" y="220"/>
                </a:lnTo>
                <a:lnTo>
                  <a:pt x="863" y="222"/>
                </a:lnTo>
                <a:lnTo>
                  <a:pt x="863" y="224"/>
                </a:lnTo>
                <a:lnTo>
                  <a:pt x="861" y="224"/>
                </a:lnTo>
                <a:lnTo>
                  <a:pt x="855" y="229"/>
                </a:lnTo>
                <a:lnTo>
                  <a:pt x="853" y="229"/>
                </a:lnTo>
                <a:lnTo>
                  <a:pt x="853" y="231"/>
                </a:lnTo>
                <a:lnTo>
                  <a:pt x="847" y="235"/>
                </a:lnTo>
                <a:lnTo>
                  <a:pt x="847" y="235"/>
                </a:lnTo>
                <a:lnTo>
                  <a:pt x="834" y="237"/>
                </a:lnTo>
                <a:lnTo>
                  <a:pt x="834" y="237"/>
                </a:lnTo>
                <a:lnTo>
                  <a:pt x="832" y="237"/>
                </a:lnTo>
                <a:lnTo>
                  <a:pt x="830" y="241"/>
                </a:lnTo>
                <a:lnTo>
                  <a:pt x="828" y="243"/>
                </a:lnTo>
                <a:lnTo>
                  <a:pt x="828" y="243"/>
                </a:lnTo>
                <a:lnTo>
                  <a:pt x="830" y="243"/>
                </a:lnTo>
                <a:lnTo>
                  <a:pt x="832" y="243"/>
                </a:lnTo>
                <a:close/>
                <a:moveTo>
                  <a:pt x="947" y="195"/>
                </a:moveTo>
                <a:lnTo>
                  <a:pt x="951" y="197"/>
                </a:lnTo>
                <a:lnTo>
                  <a:pt x="955" y="197"/>
                </a:lnTo>
                <a:lnTo>
                  <a:pt x="958" y="195"/>
                </a:lnTo>
                <a:lnTo>
                  <a:pt x="960" y="195"/>
                </a:lnTo>
                <a:lnTo>
                  <a:pt x="962" y="193"/>
                </a:lnTo>
                <a:lnTo>
                  <a:pt x="962" y="193"/>
                </a:lnTo>
                <a:lnTo>
                  <a:pt x="960" y="191"/>
                </a:lnTo>
                <a:lnTo>
                  <a:pt x="960" y="191"/>
                </a:lnTo>
                <a:lnTo>
                  <a:pt x="960" y="191"/>
                </a:lnTo>
                <a:lnTo>
                  <a:pt x="958" y="191"/>
                </a:lnTo>
                <a:lnTo>
                  <a:pt x="955" y="189"/>
                </a:lnTo>
                <a:lnTo>
                  <a:pt x="953" y="189"/>
                </a:lnTo>
                <a:lnTo>
                  <a:pt x="951" y="187"/>
                </a:lnTo>
                <a:lnTo>
                  <a:pt x="951" y="187"/>
                </a:lnTo>
                <a:lnTo>
                  <a:pt x="951" y="187"/>
                </a:lnTo>
                <a:lnTo>
                  <a:pt x="951" y="185"/>
                </a:lnTo>
                <a:lnTo>
                  <a:pt x="947" y="187"/>
                </a:lnTo>
                <a:lnTo>
                  <a:pt x="945" y="187"/>
                </a:lnTo>
                <a:lnTo>
                  <a:pt x="945" y="189"/>
                </a:lnTo>
                <a:lnTo>
                  <a:pt x="943" y="189"/>
                </a:lnTo>
                <a:lnTo>
                  <a:pt x="941" y="189"/>
                </a:lnTo>
                <a:lnTo>
                  <a:pt x="943" y="191"/>
                </a:lnTo>
                <a:lnTo>
                  <a:pt x="947" y="195"/>
                </a:lnTo>
                <a:close/>
                <a:moveTo>
                  <a:pt x="958" y="222"/>
                </a:moveTo>
                <a:lnTo>
                  <a:pt x="949" y="222"/>
                </a:lnTo>
                <a:lnTo>
                  <a:pt x="947" y="222"/>
                </a:lnTo>
                <a:lnTo>
                  <a:pt x="945" y="224"/>
                </a:lnTo>
                <a:lnTo>
                  <a:pt x="945" y="224"/>
                </a:lnTo>
                <a:lnTo>
                  <a:pt x="945" y="227"/>
                </a:lnTo>
                <a:lnTo>
                  <a:pt x="960" y="227"/>
                </a:lnTo>
                <a:lnTo>
                  <a:pt x="962" y="227"/>
                </a:lnTo>
                <a:lnTo>
                  <a:pt x="964" y="224"/>
                </a:lnTo>
                <a:lnTo>
                  <a:pt x="964" y="224"/>
                </a:lnTo>
                <a:lnTo>
                  <a:pt x="962" y="222"/>
                </a:lnTo>
                <a:lnTo>
                  <a:pt x="960" y="222"/>
                </a:lnTo>
                <a:lnTo>
                  <a:pt x="958" y="222"/>
                </a:lnTo>
                <a:close/>
                <a:moveTo>
                  <a:pt x="851" y="254"/>
                </a:moveTo>
                <a:lnTo>
                  <a:pt x="851" y="256"/>
                </a:lnTo>
                <a:lnTo>
                  <a:pt x="853" y="256"/>
                </a:lnTo>
                <a:lnTo>
                  <a:pt x="853" y="256"/>
                </a:lnTo>
                <a:lnTo>
                  <a:pt x="855" y="256"/>
                </a:lnTo>
                <a:lnTo>
                  <a:pt x="855" y="254"/>
                </a:lnTo>
                <a:lnTo>
                  <a:pt x="855" y="254"/>
                </a:lnTo>
                <a:lnTo>
                  <a:pt x="857" y="252"/>
                </a:lnTo>
                <a:lnTo>
                  <a:pt x="857" y="252"/>
                </a:lnTo>
                <a:lnTo>
                  <a:pt x="857" y="250"/>
                </a:lnTo>
                <a:lnTo>
                  <a:pt x="857" y="250"/>
                </a:lnTo>
                <a:lnTo>
                  <a:pt x="855" y="250"/>
                </a:lnTo>
                <a:lnTo>
                  <a:pt x="855" y="252"/>
                </a:lnTo>
                <a:lnTo>
                  <a:pt x="855" y="252"/>
                </a:lnTo>
                <a:lnTo>
                  <a:pt x="855" y="252"/>
                </a:lnTo>
                <a:lnTo>
                  <a:pt x="855" y="252"/>
                </a:lnTo>
                <a:lnTo>
                  <a:pt x="851" y="254"/>
                </a:lnTo>
                <a:close/>
                <a:moveTo>
                  <a:pt x="905" y="245"/>
                </a:moveTo>
                <a:lnTo>
                  <a:pt x="903" y="245"/>
                </a:lnTo>
                <a:lnTo>
                  <a:pt x="901" y="245"/>
                </a:lnTo>
                <a:lnTo>
                  <a:pt x="899" y="245"/>
                </a:lnTo>
                <a:lnTo>
                  <a:pt x="897" y="248"/>
                </a:lnTo>
                <a:lnTo>
                  <a:pt x="893" y="250"/>
                </a:lnTo>
                <a:lnTo>
                  <a:pt x="888" y="252"/>
                </a:lnTo>
                <a:lnTo>
                  <a:pt x="884" y="256"/>
                </a:lnTo>
                <a:lnTo>
                  <a:pt x="880" y="258"/>
                </a:lnTo>
                <a:lnTo>
                  <a:pt x="880" y="258"/>
                </a:lnTo>
                <a:lnTo>
                  <a:pt x="878" y="260"/>
                </a:lnTo>
                <a:lnTo>
                  <a:pt x="878" y="260"/>
                </a:lnTo>
                <a:lnTo>
                  <a:pt x="880" y="260"/>
                </a:lnTo>
                <a:lnTo>
                  <a:pt x="882" y="260"/>
                </a:lnTo>
                <a:lnTo>
                  <a:pt x="886" y="262"/>
                </a:lnTo>
                <a:lnTo>
                  <a:pt x="888" y="262"/>
                </a:lnTo>
                <a:lnTo>
                  <a:pt x="893" y="260"/>
                </a:lnTo>
                <a:lnTo>
                  <a:pt x="895" y="260"/>
                </a:lnTo>
                <a:lnTo>
                  <a:pt x="899" y="254"/>
                </a:lnTo>
                <a:lnTo>
                  <a:pt x="903" y="250"/>
                </a:lnTo>
                <a:lnTo>
                  <a:pt x="903" y="250"/>
                </a:lnTo>
                <a:lnTo>
                  <a:pt x="905" y="245"/>
                </a:lnTo>
                <a:lnTo>
                  <a:pt x="905" y="245"/>
                </a:lnTo>
                <a:close/>
                <a:moveTo>
                  <a:pt x="1219" y="289"/>
                </a:moveTo>
                <a:lnTo>
                  <a:pt x="1226" y="292"/>
                </a:lnTo>
                <a:lnTo>
                  <a:pt x="1226" y="292"/>
                </a:lnTo>
                <a:lnTo>
                  <a:pt x="1228" y="292"/>
                </a:lnTo>
                <a:lnTo>
                  <a:pt x="1228" y="292"/>
                </a:lnTo>
                <a:lnTo>
                  <a:pt x="1228" y="289"/>
                </a:lnTo>
                <a:lnTo>
                  <a:pt x="1226" y="289"/>
                </a:lnTo>
                <a:lnTo>
                  <a:pt x="1224" y="287"/>
                </a:lnTo>
                <a:lnTo>
                  <a:pt x="1222" y="287"/>
                </a:lnTo>
                <a:lnTo>
                  <a:pt x="1222" y="287"/>
                </a:lnTo>
                <a:lnTo>
                  <a:pt x="1219" y="289"/>
                </a:lnTo>
                <a:lnTo>
                  <a:pt x="1219" y="289"/>
                </a:lnTo>
                <a:lnTo>
                  <a:pt x="1219" y="289"/>
                </a:lnTo>
                <a:lnTo>
                  <a:pt x="1219" y="289"/>
                </a:lnTo>
                <a:close/>
                <a:moveTo>
                  <a:pt x="958" y="241"/>
                </a:moveTo>
                <a:lnTo>
                  <a:pt x="955" y="239"/>
                </a:lnTo>
                <a:lnTo>
                  <a:pt x="955" y="239"/>
                </a:lnTo>
                <a:lnTo>
                  <a:pt x="955" y="237"/>
                </a:lnTo>
                <a:lnTo>
                  <a:pt x="955" y="237"/>
                </a:lnTo>
                <a:lnTo>
                  <a:pt x="953" y="235"/>
                </a:lnTo>
                <a:lnTo>
                  <a:pt x="953" y="235"/>
                </a:lnTo>
                <a:lnTo>
                  <a:pt x="951" y="235"/>
                </a:lnTo>
                <a:lnTo>
                  <a:pt x="949" y="233"/>
                </a:lnTo>
                <a:lnTo>
                  <a:pt x="945" y="233"/>
                </a:lnTo>
                <a:lnTo>
                  <a:pt x="941" y="233"/>
                </a:lnTo>
                <a:lnTo>
                  <a:pt x="932" y="235"/>
                </a:lnTo>
                <a:lnTo>
                  <a:pt x="930" y="237"/>
                </a:lnTo>
                <a:lnTo>
                  <a:pt x="930" y="239"/>
                </a:lnTo>
                <a:lnTo>
                  <a:pt x="930" y="239"/>
                </a:lnTo>
                <a:lnTo>
                  <a:pt x="930" y="241"/>
                </a:lnTo>
                <a:lnTo>
                  <a:pt x="930" y="241"/>
                </a:lnTo>
                <a:lnTo>
                  <a:pt x="932" y="241"/>
                </a:lnTo>
                <a:lnTo>
                  <a:pt x="941" y="241"/>
                </a:lnTo>
                <a:lnTo>
                  <a:pt x="943" y="243"/>
                </a:lnTo>
                <a:lnTo>
                  <a:pt x="945" y="243"/>
                </a:lnTo>
                <a:lnTo>
                  <a:pt x="943" y="243"/>
                </a:lnTo>
                <a:lnTo>
                  <a:pt x="930" y="243"/>
                </a:lnTo>
                <a:lnTo>
                  <a:pt x="926" y="241"/>
                </a:lnTo>
                <a:lnTo>
                  <a:pt x="924" y="243"/>
                </a:lnTo>
                <a:lnTo>
                  <a:pt x="920" y="243"/>
                </a:lnTo>
                <a:lnTo>
                  <a:pt x="918" y="245"/>
                </a:lnTo>
                <a:lnTo>
                  <a:pt x="918" y="245"/>
                </a:lnTo>
                <a:lnTo>
                  <a:pt x="920" y="248"/>
                </a:lnTo>
                <a:lnTo>
                  <a:pt x="918" y="248"/>
                </a:lnTo>
                <a:lnTo>
                  <a:pt x="918" y="250"/>
                </a:lnTo>
                <a:lnTo>
                  <a:pt x="918" y="250"/>
                </a:lnTo>
                <a:lnTo>
                  <a:pt x="920" y="252"/>
                </a:lnTo>
                <a:lnTo>
                  <a:pt x="922" y="252"/>
                </a:lnTo>
                <a:lnTo>
                  <a:pt x="932" y="252"/>
                </a:lnTo>
                <a:lnTo>
                  <a:pt x="941" y="252"/>
                </a:lnTo>
                <a:lnTo>
                  <a:pt x="939" y="252"/>
                </a:lnTo>
                <a:lnTo>
                  <a:pt x="935" y="254"/>
                </a:lnTo>
                <a:lnTo>
                  <a:pt x="930" y="254"/>
                </a:lnTo>
                <a:lnTo>
                  <a:pt x="922" y="254"/>
                </a:lnTo>
                <a:lnTo>
                  <a:pt x="916" y="256"/>
                </a:lnTo>
                <a:lnTo>
                  <a:pt x="914" y="256"/>
                </a:lnTo>
                <a:lnTo>
                  <a:pt x="911" y="256"/>
                </a:lnTo>
                <a:lnTo>
                  <a:pt x="909" y="258"/>
                </a:lnTo>
                <a:lnTo>
                  <a:pt x="911" y="260"/>
                </a:lnTo>
                <a:lnTo>
                  <a:pt x="911" y="260"/>
                </a:lnTo>
                <a:lnTo>
                  <a:pt x="922" y="260"/>
                </a:lnTo>
                <a:lnTo>
                  <a:pt x="926" y="260"/>
                </a:lnTo>
                <a:lnTo>
                  <a:pt x="941" y="256"/>
                </a:lnTo>
                <a:lnTo>
                  <a:pt x="941" y="258"/>
                </a:lnTo>
                <a:lnTo>
                  <a:pt x="939" y="258"/>
                </a:lnTo>
                <a:lnTo>
                  <a:pt x="939" y="258"/>
                </a:lnTo>
                <a:lnTo>
                  <a:pt x="937" y="260"/>
                </a:lnTo>
                <a:lnTo>
                  <a:pt x="926" y="262"/>
                </a:lnTo>
                <a:lnTo>
                  <a:pt x="924" y="264"/>
                </a:lnTo>
                <a:lnTo>
                  <a:pt x="914" y="264"/>
                </a:lnTo>
                <a:lnTo>
                  <a:pt x="911" y="264"/>
                </a:lnTo>
                <a:lnTo>
                  <a:pt x="909" y="264"/>
                </a:lnTo>
                <a:lnTo>
                  <a:pt x="907" y="264"/>
                </a:lnTo>
                <a:lnTo>
                  <a:pt x="907" y="264"/>
                </a:lnTo>
                <a:lnTo>
                  <a:pt x="905" y="266"/>
                </a:lnTo>
                <a:lnTo>
                  <a:pt x="905" y="269"/>
                </a:lnTo>
                <a:lnTo>
                  <a:pt x="903" y="269"/>
                </a:lnTo>
                <a:lnTo>
                  <a:pt x="903" y="269"/>
                </a:lnTo>
                <a:lnTo>
                  <a:pt x="905" y="271"/>
                </a:lnTo>
                <a:lnTo>
                  <a:pt x="905" y="271"/>
                </a:lnTo>
                <a:lnTo>
                  <a:pt x="914" y="273"/>
                </a:lnTo>
                <a:lnTo>
                  <a:pt x="916" y="273"/>
                </a:lnTo>
                <a:lnTo>
                  <a:pt x="920" y="273"/>
                </a:lnTo>
                <a:lnTo>
                  <a:pt x="926" y="277"/>
                </a:lnTo>
                <a:lnTo>
                  <a:pt x="930" y="279"/>
                </a:lnTo>
                <a:lnTo>
                  <a:pt x="932" y="279"/>
                </a:lnTo>
                <a:lnTo>
                  <a:pt x="932" y="277"/>
                </a:lnTo>
                <a:lnTo>
                  <a:pt x="932" y="275"/>
                </a:lnTo>
                <a:lnTo>
                  <a:pt x="935" y="275"/>
                </a:lnTo>
                <a:lnTo>
                  <a:pt x="935" y="275"/>
                </a:lnTo>
                <a:lnTo>
                  <a:pt x="937" y="275"/>
                </a:lnTo>
                <a:lnTo>
                  <a:pt x="937" y="275"/>
                </a:lnTo>
                <a:lnTo>
                  <a:pt x="937" y="275"/>
                </a:lnTo>
                <a:lnTo>
                  <a:pt x="939" y="277"/>
                </a:lnTo>
                <a:lnTo>
                  <a:pt x="941" y="277"/>
                </a:lnTo>
                <a:lnTo>
                  <a:pt x="941" y="277"/>
                </a:lnTo>
                <a:lnTo>
                  <a:pt x="941" y="277"/>
                </a:lnTo>
                <a:lnTo>
                  <a:pt x="943" y="277"/>
                </a:lnTo>
                <a:lnTo>
                  <a:pt x="949" y="275"/>
                </a:lnTo>
                <a:lnTo>
                  <a:pt x="951" y="273"/>
                </a:lnTo>
                <a:lnTo>
                  <a:pt x="951" y="273"/>
                </a:lnTo>
                <a:lnTo>
                  <a:pt x="949" y="271"/>
                </a:lnTo>
                <a:lnTo>
                  <a:pt x="949" y="269"/>
                </a:lnTo>
                <a:lnTo>
                  <a:pt x="949" y="269"/>
                </a:lnTo>
                <a:lnTo>
                  <a:pt x="949" y="269"/>
                </a:lnTo>
                <a:lnTo>
                  <a:pt x="951" y="271"/>
                </a:lnTo>
                <a:lnTo>
                  <a:pt x="953" y="271"/>
                </a:lnTo>
                <a:lnTo>
                  <a:pt x="953" y="269"/>
                </a:lnTo>
                <a:lnTo>
                  <a:pt x="955" y="266"/>
                </a:lnTo>
                <a:lnTo>
                  <a:pt x="955" y="264"/>
                </a:lnTo>
                <a:lnTo>
                  <a:pt x="955" y="264"/>
                </a:lnTo>
                <a:lnTo>
                  <a:pt x="955" y="264"/>
                </a:lnTo>
                <a:lnTo>
                  <a:pt x="958" y="266"/>
                </a:lnTo>
                <a:lnTo>
                  <a:pt x="958" y="266"/>
                </a:lnTo>
                <a:lnTo>
                  <a:pt x="962" y="266"/>
                </a:lnTo>
                <a:lnTo>
                  <a:pt x="964" y="264"/>
                </a:lnTo>
                <a:lnTo>
                  <a:pt x="964" y="266"/>
                </a:lnTo>
                <a:lnTo>
                  <a:pt x="960" y="269"/>
                </a:lnTo>
                <a:lnTo>
                  <a:pt x="960" y="269"/>
                </a:lnTo>
                <a:lnTo>
                  <a:pt x="958" y="271"/>
                </a:lnTo>
                <a:lnTo>
                  <a:pt x="958" y="271"/>
                </a:lnTo>
                <a:lnTo>
                  <a:pt x="958" y="273"/>
                </a:lnTo>
                <a:lnTo>
                  <a:pt x="958" y="273"/>
                </a:lnTo>
                <a:lnTo>
                  <a:pt x="958" y="275"/>
                </a:lnTo>
                <a:lnTo>
                  <a:pt x="960" y="275"/>
                </a:lnTo>
                <a:lnTo>
                  <a:pt x="960" y="275"/>
                </a:lnTo>
                <a:lnTo>
                  <a:pt x="966" y="275"/>
                </a:lnTo>
                <a:lnTo>
                  <a:pt x="972" y="275"/>
                </a:lnTo>
                <a:lnTo>
                  <a:pt x="972" y="275"/>
                </a:lnTo>
                <a:lnTo>
                  <a:pt x="974" y="273"/>
                </a:lnTo>
                <a:lnTo>
                  <a:pt x="974" y="273"/>
                </a:lnTo>
                <a:lnTo>
                  <a:pt x="976" y="271"/>
                </a:lnTo>
                <a:lnTo>
                  <a:pt x="976" y="271"/>
                </a:lnTo>
                <a:lnTo>
                  <a:pt x="979" y="271"/>
                </a:lnTo>
                <a:lnTo>
                  <a:pt x="981" y="273"/>
                </a:lnTo>
                <a:lnTo>
                  <a:pt x="983" y="273"/>
                </a:lnTo>
                <a:lnTo>
                  <a:pt x="985" y="273"/>
                </a:lnTo>
                <a:lnTo>
                  <a:pt x="989" y="273"/>
                </a:lnTo>
                <a:lnTo>
                  <a:pt x="991" y="273"/>
                </a:lnTo>
                <a:lnTo>
                  <a:pt x="993" y="273"/>
                </a:lnTo>
                <a:lnTo>
                  <a:pt x="997" y="271"/>
                </a:lnTo>
                <a:lnTo>
                  <a:pt x="997" y="271"/>
                </a:lnTo>
                <a:lnTo>
                  <a:pt x="999" y="271"/>
                </a:lnTo>
                <a:lnTo>
                  <a:pt x="999" y="271"/>
                </a:lnTo>
                <a:lnTo>
                  <a:pt x="995" y="273"/>
                </a:lnTo>
                <a:lnTo>
                  <a:pt x="993" y="275"/>
                </a:lnTo>
                <a:lnTo>
                  <a:pt x="989" y="277"/>
                </a:lnTo>
                <a:lnTo>
                  <a:pt x="989" y="277"/>
                </a:lnTo>
                <a:lnTo>
                  <a:pt x="985" y="277"/>
                </a:lnTo>
                <a:lnTo>
                  <a:pt x="983" y="277"/>
                </a:lnTo>
                <a:lnTo>
                  <a:pt x="976" y="277"/>
                </a:lnTo>
                <a:lnTo>
                  <a:pt x="972" y="279"/>
                </a:lnTo>
                <a:lnTo>
                  <a:pt x="966" y="281"/>
                </a:lnTo>
                <a:lnTo>
                  <a:pt x="958" y="283"/>
                </a:lnTo>
                <a:lnTo>
                  <a:pt x="953" y="283"/>
                </a:lnTo>
                <a:lnTo>
                  <a:pt x="951" y="285"/>
                </a:lnTo>
                <a:lnTo>
                  <a:pt x="951" y="287"/>
                </a:lnTo>
                <a:lnTo>
                  <a:pt x="951" y="289"/>
                </a:lnTo>
                <a:lnTo>
                  <a:pt x="953" y="289"/>
                </a:lnTo>
                <a:lnTo>
                  <a:pt x="958" y="292"/>
                </a:lnTo>
                <a:lnTo>
                  <a:pt x="962" y="294"/>
                </a:lnTo>
                <a:lnTo>
                  <a:pt x="964" y="294"/>
                </a:lnTo>
                <a:lnTo>
                  <a:pt x="970" y="294"/>
                </a:lnTo>
                <a:lnTo>
                  <a:pt x="979" y="294"/>
                </a:lnTo>
                <a:lnTo>
                  <a:pt x="989" y="292"/>
                </a:lnTo>
                <a:lnTo>
                  <a:pt x="995" y="289"/>
                </a:lnTo>
                <a:lnTo>
                  <a:pt x="999" y="287"/>
                </a:lnTo>
                <a:lnTo>
                  <a:pt x="1004" y="285"/>
                </a:lnTo>
                <a:lnTo>
                  <a:pt x="1006" y="285"/>
                </a:lnTo>
                <a:lnTo>
                  <a:pt x="1006" y="283"/>
                </a:lnTo>
                <a:lnTo>
                  <a:pt x="1008" y="283"/>
                </a:lnTo>
                <a:lnTo>
                  <a:pt x="1012" y="281"/>
                </a:lnTo>
                <a:lnTo>
                  <a:pt x="1020" y="281"/>
                </a:lnTo>
                <a:lnTo>
                  <a:pt x="1029" y="277"/>
                </a:lnTo>
                <a:lnTo>
                  <a:pt x="1031" y="275"/>
                </a:lnTo>
                <a:lnTo>
                  <a:pt x="1033" y="277"/>
                </a:lnTo>
                <a:lnTo>
                  <a:pt x="1033" y="277"/>
                </a:lnTo>
                <a:lnTo>
                  <a:pt x="1033" y="277"/>
                </a:lnTo>
                <a:lnTo>
                  <a:pt x="1033" y="277"/>
                </a:lnTo>
                <a:lnTo>
                  <a:pt x="1035" y="279"/>
                </a:lnTo>
                <a:lnTo>
                  <a:pt x="1037" y="279"/>
                </a:lnTo>
                <a:lnTo>
                  <a:pt x="1037" y="279"/>
                </a:lnTo>
                <a:lnTo>
                  <a:pt x="1039" y="279"/>
                </a:lnTo>
                <a:lnTo>
                  <a:pt x="1043" y="277"/>
                </a:lnTo>
                <a:lnTo>
                  <a:pt x="1046" y="277"/>
                </a:lnTo>
                <a:lnTo>
                  <a:pt x="1052" y="279"/>
                </a:lnTo>
                <a:lnTo>
                  <a:pt x="1056" y="279"/>
                </a:lnTo>
                <a:lnTo>
                  <a:pt x="1056" y="279"/>
                </a:lnTo>
                <a:lnTo>
                  <a:pt x="1058" y="279"/>
                </a:lnTo>
                <a:lnTo>
                  <a:pt x="1064" y="277"/>
                </a:lnTo>
                <a:lnTo>
                  <a:pt x="1071" y="275"/>
                </a:lnTo>
                <a:lnTo>
                  <a:pt x="1073" y="273"/>
                </a:lnTo>
                <a:lnTo>
                  <a:pt x="1075" y="273"/>
                </a:lnTo>
                <a:lnTo>
                  <a:pt x="1077" y="264"/>
                </a:lnTo>
                <a:lnTo>
                  <a:pt x="1077" y="262"/>
                </a:lnTo>
                <a:lnTo>
                  <a:pt x="1079" y="258"/>
                </a:lnTo>
                <a:lnTo>
                  <a:pt x="1079" y="256"/>
                </a:lnTo>
                <a:lnTo>
                  <a:pt x="1079" y="256"/>
                </a:lnTo>
                <a:lnTo>
                  <a:pt x="1079" y="252"/>
                </a:lnTo>
                <a:lnTo>
                  <a:pt x="1077" y="250"/>
                </a:lnTo>
                <a:lnTo>
                  <a:pt x="1077" y="250"/>
                </a:lnTo>
                <a:lnTo>
                  <a:pt x="1077" y="250"/>
                </a:lnTo>
                <a:lnTo>
                  <a:pt x="1073" y="248"/>
                </a:lnTo>
                <a:lnTo>
                  <a:pt x="1067" y="245"/>
                </a:lnTo>
                <a:lnTo>
                  <a:pt x="1064" y="248"/>
                </a:lnTo>
                <a:lnTo>
                  <a:pt x="1062" y="248"/>
                </a:lnTo>
                <a:lnTo>
                  <a:pt x="1060" y="250"/>
                </a:lnTo>
                <a:lnTo>
                  <a:pt x="1060" y="250"/>
                </a:lnTo>
                <a:lnTo>
                  <a:pt x="1060" y="250"/>
                </a:lnTo>
                <a:lnTo>
                  <a:pt x="1060" y="252"/>
                </a:lnTo>
                <a:lnTo>
                  <a:pt x="1060" y="254"/>
                </a:lnTo>
                <a:lnTo>
                  <a:pt x="1062" y="254"/>
                </a:lnTo>
                <a:lnTo>
                  <a:pt x="1062" y="254"/>
                </a:lnTo>
                <a:lnTo>
                  <a:pt x="1058" y="254"/>
                </a:lnTo>
                <a:lnTo>
                  <a:pt x="1058" y="256"/>
                </a:lnTo>
                <a:lnTo>
                  <a:pt x="1058" y="258"/>
                </a:lnTo>
                <a:lnTo>
                  <a:pt x="1058" y="258"/>
                </a:lnTo>
                <a:lnTo>
                  <a:pt x="1058" y="254"/>
                </a:lnTo>
                <a:lnTo>
                  <a:pt x="1056" y="252"/>
                </a:lnTo>
                <a:lnTo>
                  <a:pt x="1056" y="252"/>
                </a:lnTo>
                <a:lnTo>
                  <a:pt x="1056" y="252"/>
                </a:lnTo>
                <a:lnTo>
                  <a:pt x="1054" y="252"/>
                </a:lnTo>
                <a:lnTo>
                  <a:pt x="1052" y="252"/>
                </a:lnTo>
                <a:lnTo>
                  <a:pt x="1050" y="252"/>
                </a:lnTo>
                <a:lnTo>
                  <a:pt x="1048" y="252"/>
                </a:lnTo>
                <a:lnTo>
                  <a:pt x="1043" y="254"/>
                </a:lnTo>
                <a:lnTo>
                  <a:pt x="1043" y="254"/>
                </a:lnTo>
                <a:lnTo>
                  <a:pt x="1043" y="254"/>
                </a:lnTo>
                <a:lnTo>
                  <a:pt x="1043" y="254"/>
                </a:lnTo>
                <a:lnTo>
                  <a:pt x="1048" y="250"/>
                </a:lnTo>
                <a:lnTo>
                  <a:pt x="1048" y="250"/>
                </a:lnTo>
                <a:lnTo>
                  <a:pt x="1048" y="250"/>
                </a:lnTo>
                <a:lnTo>
                  <a:pt x="1048" y="248"/>
                </a:lnTo>
                <a:lnTo>
                  <a:pt x="1046" y="248"/>
                </a:lnTo>
                <a:lnTo>
                  <a:pt x="1046" y="248"/>
                </a:lnTo>
                <a:lnTo>
                  <a:pt x="1043" y="245"/>
                </a:lnTo>
                <a:lnTo>
                  <a:pt x="1041" y="248"/>
                </a:lnTo>
                <a:lnTo>
                  <a:pt x="1039" y="248"/>
                </a:lnTo>
                <a:lnTo>
                  <a:pt x="1037" y="245"/>
                </a:lnTo>
                <a:lnTo>
                  <a:pt x="1037" y="245"/>
                </a:lnTo>
                <a:lnTo>
                  <a:pt x="1037" y="245"/>
                </a:lnTo>
                <a:lnTo>
                  <a:pt x="1039" y="243"/>
                </a:lnTo>
                <a:lnTo>
                  <a:pt x="1041" y="241"/>
                </a:lnTo>
                <a:lnTo>
                  <a:pt x="1041" y="241"/>
                </a:lnTo>
                <a:lnTo>
                  <a:pt x="1039" y="239"/>
                </a:lnTo>
                <a:lnTo>
                  <a:pt x="1037" y="237"/>
                </a:lnTo>
                <a:lnTo>
                  <a:pt x="1035" y="235"/>
                </a:lnTo>
                <a:lnTo>
                  <a:pt x="1035" y="235"/>
                </a:lnTo>
                <a:lnTo>
                  <a:pt x="1035" y="233"/>
                </a:lnTo>
                <a:lnTo>
                  <a:pt x="1035" y="233"/>
                </a:lnTo>
                <a:lnTo>
                  <a:pt x="1033" y="231"/>
                </a:lnTo>
                <a:lnTo>
                  <a:pt x="1033" y="231"/>
                </a:lnTo>
                <a:lnTo>
                  <a:pt x="1035" y="229"/>
                </a:lnTo>
                <a:lnTo>
                  <a:pt x="1035" y="229"/>
                </a:lnTo>
                <a:lnTo>
                  <a:pt x="1037" y="227"/>
                </a:lnTo>
                <a:lnTo>
                  <a:pt x="1037" y="227"/>
                </a:lnTo>
                <a:lnTo>
                  <a:pt x="1035" y="227"/>
                </a:lnTo>
                <a:lnTo>
                  <a:pt x="1035" y="227"/>
                </a:lnTo>
                <a:lnTo>
                  <a:pt x="1031" y="224"/>
                </a:lnTo>
                <a:lnTo>
                  <a:pt x="1027" y="224"/>
                </a:lnTo>
                <a:lnTo>
                  <a:pt x="1025" y="224"/>
                </a:lnTo>
                <a:lnTo>
                  <a:pt x="1025" y="227"/>
                </a:lnTo>
                <a:lnTo>
                  <a:pt x="1020" y="229"/>
                </a:lnTo>
                <a:lnTo>
                  <a:pt x="1016" y="233"/>
                </a:lnTo>
                <a:lnTo>
                  <a:pt x="1014" y="233"/>
                </a:lnTo>
                <a:lnTo>
                  <a:pt x="1010" y="235"/>
                </a:lnTo>
                <a:lnTo>
                  <a:pt x="1010" y="237"/>
                </a:lnTo>
                <a:lnTo>
                  <a:pt x="1010" y="237"/>
                </a:lnTo>
                <a:lnTo>
                  <a:pt x="1010" y="239"/>
                </a:lnTo>
                <a:lnTo>
                  <a:pt x="1010" y="239"/>
                </a:lnTo>
                <a:lnTo>
                  <a:pt x="1012" y="239"/>
                </a:lnTo>
                <a:lnTo>
                  <a:pt x="1016" y="241"/>
                </a:lnTo>
                <a:lnTo>
                  <a:pt x="1018" y="241"/>
                </a:lnTo>
                <a:lnTo>
                  <a:pt x="1023" y="243"/>
                </a:lnTo>
                <a:lnTo>
                  <a:pt x="1023" y="245"/>
                </a:lnTo>
                <a:lnTo>
                  <a:pt x="1023" y="245"/>
                </a:lnTo>
                <a:lnTo>
                  <a:pt x="1023" y="248"/>
                </a:lnTo>
                <a:lnTo>
                  <a:pt x="1023" y="248"/>
                </a:lnTo>
                <a:lnTo>
                  <a:pt x="1016" y="250"/>
                </a:lnTo>
                <a:lnTo>
                  <a:pt x="1016" y="252"/>
                </a:lnTo>
                <a:lnTo>
                  <a:pt x="1029" y="258"/>
                </a:lnTo>
                <a:lnTo>
                  <a:pt x="1029" y="258"/>
                </a:lnTo>
                <a:lnTo>
                  <a:pt x="1031" y="260"/>
                </a:lnTo>
                <a:lnTo>
                  <a:pt x="1031" y="260"/>
                </a:lnTo>
                <a:lnTo>
                  <a:pt x="1029" y="262"/>
                </a:lnTo>
                <a:lnTo>
                  <a:pt x="1029" y="262"/>
                </a:lnTo>
                <a:lnTo>
                  <a:pt x="1027" y="262"/>
                </a:lnTo>
                <a:lnTo>
                  <a:pt x="1008" y="262"/>
                </a:lnTo>
                <a:lnTo>
                  <a:pt x="1004" y="260"/>
                </a:lnTo>
                <a:lnTo>
                  <a:pt x="1002" y="262"/>
                </a:lnTo>
                <a:lnTo>
                  <a:pt x="999" y="262"/>
                </a:lnTo>
                <a:lnTo>
                  <a:pt x="997" y="260"/>
                </a:lnTo>
                <a:lnTo>
                  <a:pt x="995" y="260"/>
                </a:lnTo>
                <a:lnTo>
                  <a:pt x="993" y="258"/>
                </a:lnTo>
                <a:lnTo>
                  <a:pt x="993" y="256"/>
                </a:lnTo>
                <a:lnTo>
                  <a:pt x="993" y="254"/>
                </a:lnTo>
                <a:lnTo>
                  <a:pt x="991" y="254"/>
                </a:lnTo>
                <a:lnTo>
                  <a:pt x="989" y="254"/>
                </a:lnTo>
                <a:lnTo>
                  <a:pt x="987" y="254"/>
                </a:lnTo>
                <a:lnTo>
                  <a:pt x="985" y="254"/>
                </a:lnTo>
                <a:lnTo>
                  <a:pt x="985" y="252"/>
                </a:lnTo>
                <a:lnTo>
                  <a:pt x="985" y="252"/>
                </a:lnTo>
                <a:lnTo>
                  <a:pt x="987" y="252"/>
                </a:lnTo>
                <a:lnTo>
                  <a:pt x="987" y="250"/>
                </a:lnTo>
                <a:lnTo>
                  <a:pt x="981" y="245"/>
                </a:lnTo>
                <a:lnTo>
                  <a:pt x="974" y="241"/>
                </a:lnTo>
                <a:lnTo>
                  <a:pt x="970" y="241"/>
                </a:lnTo>
                <a:lnTo>
                  <a:pt x="968" y="241"/>
                </a:lnTo>
                <a:lnTo>
                  <a:pt x="966" y="241"/>
                </a:lnTo>
                <a:lnTo>
                  <a:pt x="960" y="241"/>
                </a:lnTo>
                <a:lnTo>
                  <a:pt x="958" y="241"/>
                </a:lnTo>
                <a:close/>
                <a:moveTo>
                  <a:pt x="1075" y="201"/>
                </a:moveTo>
                <a:lnTo>
                  <a:pt x="1075" y="201"/>
                </a:lnTo>
                <a:lnTo>
                  <a:pt x="1077" y="204"/>
                </a:lnTo>
                <a:lnTo>
                  <a:pt x="1079" y="208"/>
                </a:lnTo>
                <a:lnTo>
                  <a:pt x="1081" y="210"/>
                </a:lnTo>
                <a:lnTo>
                  <a:pt x="1083" y="212"/>
                </a:lnTo>
                <a:lnTo>
                  <a:pt x="1085" y="214"/>
                </a:lnTo>
                <a:lnTo>
                  <a:pt x="1092" y="214"/>
                </a:lnTo>
                <a:lnTo>
                  <a:pt x="1094" y="214"/>
                </a:lnTo>
                <a:lnTo>
                  <a:pt x="1094" y="214"/>
                </a:lnTo>
                <a:lnTo>
                  <a:pt x="1094" y="212"/>
                </a:lnTo>
                <a:lnTo>
                  <a:pt x="1094" y="210"/>
                </a:lnTo>
                <a:lnTo>
                  <a:pt x="1094" y="210"/>
                </a:lnTo>
                <a:lnTo>
                  <a:pt x="1094" y="208"/>
                </a:lnTo>
                <a:lnTo>
                  <a:pt x="1090" y="206"/>
                </a:lnTo>
                <a:lnTo>
                  <a:pt x="1087" y="206"/>
                </a:lnTo>
                <a:lnTo>
                  <a:pt x="1087" y="206"/>
                </a:lnTo>
                <a:lnTo>
                  <a:pt x="1087" y="204"/>
                </a:lnTo>
                <a:lnTo>
                  <a:pt x="1085" y="201"/>
                </a:lnTo>
                <a:lnTo>
                  <a:pt x="1083" y="199"/>
                </a:lnTo>
                <a:lnTo>
                  <a:pt x="1079" y="197"/>
                </a:lnTo>
                <a:lnTo>
                  <a:pt x="1077" y="195"/>
                </a:lnTo>
                <a:lnTo>
                  <a:pt x="1075" y="195"/>
                </a:lnTo>
                <a:lnTo>
                  <a:pt x="1071" y="195"/>
                </a:lnTo>
                <a:lnTo>
                  <a:pt x="1071" y="197"/>
                </a:lnTo>
                <a:lnTo>
                  <a:pt x="1073" y="199"/>
                </a:lnTo>
                <a:lnTo>
                  <a:pt x="1075" y="201"/>
                </a:lnTo>
                <a:close/>
                <a:moveTo>
                  <a:pt x="968" y="178"/>
                </a:moveTo>
                <a:lnTo>
                  <a:pt x="970" y="178"/>
                </a:lnTo>
                <a:lnTo>
                  <a:pt x="976" y="176"/>
                </a:lnTo>
                <a:lnTo>
                  <a:pt x="983" y="176"/>
                </a:lnTo>
                <a:lnTo>
                  <a:pt x="989" y="178"/>
                </a:lnTo>
                <a:lnTo>
                  <a:pt x="991" y="178"/>
                </a:lnTo>
                <a:lnTo>
                  <a:pt x="993" y="178"/>
                </a:lnTo>
                <a:lnTo>
                  <a:pt x="995" y="178"/>
                </a:lnTo>
                <a:lnTo>
                  <a:pt x="995" y="176"/>
                </a:lnTo>
                <a:lnTo>
                  <a:pt x="997" y="176"/>
                </a:lnTo>
                <a:lnTo>
                  <a:pt x="999" y="176"/>
                </a:lnTo>
                <a:lnTo>
                  <a:pt x="1002" y="178"/>
                </a:lnTo>
                <a:lnTo>
                  <a:pt x="1004" y="178"/>
                </a:lnTo>
                <a:lnTo>
                  <a:pt x="1008" y="178"/>
                </a:lnTo>
                <a:lnTo>
                  <a:pt x="1010" y="178"/>
                </a:lnTo>
                <a:lnTo>
                  <a:pt x="1014" y="178"/>
                </a:lnTo>
                <a:lnTo>
                  <a:pt x="1018" y="178"/>
                </a:lnTo>
                <a:lnTo>
                  <a:pt x="1023" y="178"/>
                </a:lnTo>
                <a:lnTo>
                  <a:pt x="1023" y="178"/>
                </a:lnTo>
                <a:lnTo>
                  <a:pt x="1023" y="176"/>
                </a:lnTo>
                <a:lnTo>
                  <a:pt x="1025" y="174"/>
                </a:lnTo>
                <a:lnTo>
                  <a:pt x="1025" y="174"/>
                </a:lnTo>
                <a:lnTo>
                  <a:pt x="1023" y="172"/>
                </a:lnTo>
                <a:lnTo>
                  <a:pt x="1023" y="170"/>
                </a:lnTo>
                <a:lnTo>
                  <a:pt x="1020" y="170"/>
                </a:lnTo>
                <a:lnTo>
                  <a:pt x="1020" y="170"/>
                </a:lnTo>
                <a:lnTo>
                  <a:pt x="1018" y="170"/>
                </a:lnTo>
                <a:lnTo>
                  <a:pt x="1016" y="168"/>
                </a:lnTo>
                <a:lnTo>
                  <a:pt x="1014" y="166"/>
                </a:lnTo>
                <a:lnTo>
                  <a:pt x="1012" y="166"/>
                </a:lnTo>
                <a:lnTo>
                  <a:pt x="1008" y="164"/>
                </a:lnTo>
                <a:lnTo>
                  <a:pt x="1006" y="164"/>
                </a:lnTo>
                <a:lnTo>
                  <a:pt x="1002" y="166"/>
                </a:lnTo>
                <a:lnTo>
                  <a:pt x="999" y="166"/>
                </a:lnTo>
                <a:lnTo>
                  <a:pt x="993" y="168"/>
                </a:lnTo>
                <a:lnTo>
                  <a:pt x="991" y="170"/>
                </a:lnTo>
                <a:lnTo>
                  <a:pt x="989" y="170"/>
                </a:lnTo>
                <a:lnTo>
                  <a:pt x="983" y="170"/>
                </a:lnTo>
                <a:lnTo>
                  <a:pt x="976" y="172"/>
                </a:lnTo>
                <a:lnTo>
                  <a:pt x="972" y="174"/>
                </a:lnTo>
                <a:lnTo>
                  <a:pt x="968" y="174"/>
                </a:lnTo>
                <a:lnTo>
                  <a:pt x="966" y="176"/>
                </a:lnTo>
                <a:lnTo>
                  <a:pt x="966" y="178"/>
                </a:lnTo>
                <a:lnTo>
                  <a:pt x="968" y="178"/>
                </a:lnTo>
                <a:lnTo>
                  <a:pt x="968" y="178"/>
                </a:lnTo>
                <a:close/>
                <a:moveTo>
                  <a:pt x="1079" y="155"/>
                </a:moveTo>
                <a:lnTo>
                  <a:pt x="1081" y="155"/>
                </a:lnTo>
                <a:lnTo>
                  <a:pt x="1087" y="155"/>
                </a:lnTo>
                <a:lnTo>
                  <a:pt x="1090" y="155"/>
                </a:lnTo>
                <a:lnTo>
                  <a:pt x="1090" y="157"/>
                </a:lnTo>
                <a:lnTo>
                  <a:pt x="1087" y="159"/>
                </a:lnTo>
                <a:lnTo>
                  <a:pt x="1087" y="162"/>
                </a:lnTo>
                <a:lnTo>
                  <a:pt x="1087" y="162"/>
                </a:lnTo>
                <a:lnTo>
                  <a:pt x="1087" y="162"/>
                </a:lnTo>
                <a:lnTo>
                  <a:pt x="1090" y="162"/>
                </a:lnTo>
                <a:lnTo>
                  <a:pt x="1090" y="162"/>
                </a:lnTo>
                <a:lnTo>
                  <a:pt x="1096" y="157"/>
                </a:lnTo>
                <a:lnTo>
                  <a:pt x="1098" y="157"/>
                </a:lnTo>
                <a:lnTo>
                  <a:pt x="1100" y="157"/>
                </a:lnTo>
                <a:lnTo>
                  <a:pt x="1100" y="157"/>
                </a:lnTo>
                <a:lnTo>
                  <a:pt x="1102" y="159"/>
                </a:lnTo>
                <a:lnTo>
                  <a:pt x="1102" y="159"/>
                </a:lnTo>
                <a:lnTo>
                  <a:pt x="1098" y="162"/>
                </a:lnTo>
                <a:lnTo>
                  <a:pt x="1098" y="164"/>
                </a:lnTo>
                <a:lnTo>
                  <a:pt x="1098" y="164"/>
                </a:lnTo>
                <a:lnTo>
                  <a:pt x="1100" y="164"/>
                </a:lnTo>
                <a:lnTo>
                  <a:pt x="1108" y="164"/>
                </a:lnTo>
                <a:lnTo>
                  <a:pt x="1111" y="164"/>
                </a:lnTo>
                <a:lnTo>
                  <a:pt x="1111" y="166"/>
                </a:lnTo>
                <a:lnTo>
                  <a:pt x="1106" y="166"/>
                </a:lnTo>
                <a:lnTo>
                  <a:pt x="1102" y="168"/>
                </a:lnTo>
                <a:lnTo>
                  <a:pt x="1100" y="168"/>
                </a:lnTo>
                <a:lnTo>
                  <a:pt x="1106" y="168"/>
                </a:lnTo>
                <a:lnTo>
                  <a:pt x="1108" y="170"/>
                </a:lnTo>
                <a:lnTo>
                  <a:pt x="1106" y="170"/>
                </a:lnTo>
                <a:lnTo>
                  <a:pt x="1104" y="172"/>
                </a:lnTo>
                <a:lnTo>
                  <a:pt x="1098" y="170"/>
                </a:lnTo>
                <a:lnTo>
                  <a:pt x="1090" y="170"/>
                </a:lnTo>
                <a:lnTo>
                  <a:pt x="1090" y="170"/>
                </a:lnTo>
                <a:lnTo>
                  <a:pt x="1087" y="170"/>
                </a:lnTo>
                <a:lnTo>
                  <a:pt x="1087" y="172"/>
                </a:lnTo>
                <a:lnTo>
                  <a:pt x="1087" y="174"/>
                </a:lnTo>
                <a:lnTo>
                  <a:pt x="1087" y="176"/>
                </a:lnTo>
                <a:lnTo>
                  <a:pt x="1090" y="176"/>
                </a:lnTo>
                <a:lnTo>
                  <a:pt x="1094" y="178"/>
                </a:lnTo>
                <a:lnTo>
                  <a:pt x="1096" y="180"/>
                </a:lnTo>
                <a:lnTo>
                  <a:pt x="1102" y="180"/>
                </a:lnTo>
                <a:lnTo>
                  <a:pt x="1106" y="178"/>
                </a:lnTo>
                <a:lnTo>
                  <a:pt x="1119" y="176"/>
                </a:lnTo>
                <a:lnTo>
                  <a:pt x="1119" y="178"/>
                </a:lnTo>
                <a:lnTo>
                  <a:pt x="1119" y="178"/>
                </a:lnTo>
                <a:lnTo>
                  <a:pt x="1119" y="178"/>
                </a:lnTo>
                <a:lnTo>
                  <a:pt x="1121" y="180"/>
                </a:lnTo>
                <a:lnTo>
                  <a:pt x="1121" y="180"/>
                </a:lnTo>
                <a:lnTo>
                  <a:pt x="1125" y="178"/>
                </a:lnTo>
                <a:lnTo>
                  <a:pt x="1129" y="178"/>
                </a:lnTo>
                <a:lnTo>
                  <a:pt x="1131" y="180"/>
                </a:lnTo>
                <a:lnTo>
                  <a:pt x="1140" y="183"/>
                </a:lnTo>
                <a:lnTo>
                  <a:pt x="1144" y="183"/>
                </a:lnTo>
                <a:lnTo>
                  <a:pt x="1146" y="185"/>
                </a:lnTo>
                <a:lnTo>
                  <a:pt x="1146" y="185"/>
                </a:lnTo>
                <a:lnTo>
                  <a:pt x="1148" y="185"/>
                </a:lnTo>
                <a:lnTo>
                  <a:pt x="1148" y="189"/>
                </a:lnTo>
                <a:lnTo>
                  <a:pt x="1148" y="189"/>
                </a:lnTo>
                <a:lnTo>
                  <a:pt x="1148" y="191"/>
                </a:lnTo>
                <a:lnTo>
                  <a:pt x="1150" y="191"/>
                </a:lnTo>
                <a:lnTo>
                  <a:pt x="1155" y="193"/>
                </a:lnTo>
                <a:lnTo>
                  <a:pt x="1159" y="195"/>
                </a:lnTo>
                <a:lnTo>
                  <a:pt x="1163" y="193"/>
                </a:lnTo>
                <a:lnTo>
                  <a:pt x="1169" y="193"/>
                </a:lnTo>
                <a:lnTo>
                  <a:pt x="1171" y="193"/>
                </a:lnTo>
                <a:lnTo>
                  <a:pt x="1171" y="191"/>
                </a:lnTo>
                <a:lnTo>
                  <a:pt x="1173" y="189"/>
                </a:lnTo>
                <a:lnTo>
                  <a:pt x="1173" y="189"/>
                </a:lnTo>
                <a:lnTo>
                  <a:pt x="1173" y="187"/>
                </a:lnTo>
                <a:lnTo>
                  <a:pt x="1173" y="185"/>
                </a:lnTo>
                <a:lnTo>
                  <a:pt x="1171" y="185"/>
                </a:lnTo>
                <a:lnTo>
                  <a:pt x="1165" y="178"/>
                </a:lnTo>
                <a:lnTo>
                  <a:pt x="1163" y="178"/>
                </a:lnTo>
                <a:lnTo>
                  <a:pt x="1163" y="178"/>
                </a:lnTo>
                <a:lnTo>
                  <a:pt x="1163" y="176"/>
                </a:lnTo>
                <a:lnTo>
                  <a:pt x="1163" y="176"/>
                </a:lnTo>
                <a:lnTo>
                  <a:pt x="1161" y="174"/>
                </a:lnTo>
                <a:lnTo>
                  <a:pt x="1161" y="174"/>
                </a:lnTo>
                <a:lnTo>
                  <a:pt x="1163" y="172"/>
                </a:lnTo>
                <a:lnTo>
                  <a:pt x="1165" y="170"/>
                </a:lnTo>
                <a:lnTo>
                  <a:pt x="1165" y="170"/>
                </a:lnTo>
                <a:lnTo>
                  <a:pt x="1165" y="170"/>
                </a:lnTo>
                <a:lnTo>
                  <a:pt x="1163" y="168"/>
                </a:lnTo>
                <a:lnTo>
                  <a:pt x="1159" y="166"/>
                </a:lnTo>
                <a:lnTo>
                  <a:pt x="1152" y="162"/>
                </a:lnTo>
                <a:lnTo>
                  <a:pt x="1146" y="164"/>
                </a:lnTo>
                <a:lnTo>
                  <a:pt x="1142" y="164"/>
                </a:lnTo>
                <a:lnTo>
                  <a:pt x="1142" y="162"/>
                </a:lnTo>
                <a:lnTo>
                  <a:pt x="1142" y="162"/>
                </a:lnTo>
                <a:lnTo>
                  <a:pt x="1144" y="159"/>
                </a:lnTo>
                <a:lnTo>
                  <a:pt x="1144" y="157"/>
                </a:lnTo>
                <a:lnTo>
                  <a:pt x="1144" y="157"/>
                </a:lnTo>
                <a:lnTo>
                  <a:pt x="1142" y="157"/>
                </a:lnTo>
                <a:lnTo>
                  <a:pt x="1140" y="157"/>
                </a:lnTo>
                <a:lnTo>
                  <a:pt x="1134" y="153"/>
                </a:lnTo>
                <a:lnTo>
                  <a:pt x="1131" y="153"/>
                </a:lnTo>
                <a:lnTo>
                  <a:pt x="1129" y="153"/>
                </a:lnTo>
                <a:lnTo>
                  <a:pt x="1127" y="155"/>
                </a:lnTo>
                <a:lnTo>
                  <a:pt x="1125" y="155"/>
                </a:lnTo>
                <a:lnTo>
                  <a:pt x="1123" y="157"/>
                </a:lnTo>
                <a:lnTo>
                  <a:pt x="1123" y="159"/>
                </a:lnTo>
                <a:lnTo>
                  <a:pt x="1123" y="159"/>
                </a:lnTo>
                <a:lnTo>
                  <a:pt x="1121" y="159"/>
                </a:lnTo>
                <a:lnTo>
                  <a:pt x="1121" y="159"/>
                </a:lnTo>
                <a:lnTo>
                  <a:pt x="1121" y="159"/>
                </a:lnTo>
                <a:lnTo>
                  <a:pt x="1121" y="157"/>
                </a:lnTo>
                <a:lnTo>
                  <a:pt x="1119" y="157"/>
                </a:lnTo>
                <a:lnTo>
                  <a:pt x="1121" y="157"/>
                </a:lnTo>
                <a:lnTo>
                  <a:pt x="1121" y="155"/>
                </a:lnTo>
                <a:lnTo>
                  <a:pt x="1121" y="155"/>
                </a:lnTo>
                <a:lnTo>
                  <a:pt x="1121" y="153"/>
                </a:lnTo>
                <a:lnTo>
                  <a:pt x="1121" y="153"/>
                </a:lnTo>
                <a:lnTo>
                  <a:pt x="1117" y="149"/>
                </a:lnTo>
                <a:lnTo>
                  <a:pt x="1113" y="147"/>
                </a:lnTo>
                <a:lnTo>
                  <a:pt x="1108" y="147"/>
                </a:lnTo>
                <a:lnTo>
                  <a:pt x="1106" y="145"/>
                </a:lnTo>
                <a:lnTo>
                  <a:pt x="1102" y="145"/>
                </a:lnTo>
                <a:lnTo>
                  <a:pt x="1090" y="147"/>
                </a:lnTo>
                <a:lnTo>
                  <a:pt x="1081" y="147"/>
                </a:lnTo>
                <a:lnTo>
                  <a:pt x="1081" y="147"/>
                </a:lnTo>
                <a:lnTo>
                  <a:pt x="1079" y="149"/>
                </a:lnTo>
                <a:lnTo>
                  <a:pt x="1079" y="151"/>
                </a:lnTo>
                <a:lnTo>
                  <a:pt x="1079" y="153"/>
                </a:lnTo>
                <a:lnTo>
                  <a:pt x="1079" y="155"/>
                </a:lnTo>
                <a:lnTo>
                  <a:pt x="1079" y="155"/>
                </a:lnTo>
                <a:close/>
                <a:moveTo>
                  <a:pt x="1196" y="292"/>
                </a:moveTo>
                <a:lnTo>
                  <a:pt x="1199" y="289"/>
                </a:lnTo>
                <a:lnTo>
                  <a:pt x="1199" y="289"/>
                </a:lnTo>
                <a:lnTo>
                  <a:pt x="1199" y="289"/>
                </a:lnTo>
                <a:lnTo>
                  <a:pt x="1196" y="287"/>
                </a:lnTo>
                <a:lnTo>
                  <a:pt x="1194" y="289"/>
                </a:lnTo>
                <a:lnTo>
                  <a:pt x="1192" y="292"/>
                </a:lnTo>
                <a:lnTo>
                  <a:pt x="1192" y="292"/>
                </a:lnTo>
                <a:lnTo>
                  <a:pt x="1192" y="292"/>
                </a:lnTo>
                <a:lnTo>
                  <a:pt x="1196" y="292"/>
                </a:lnTo>
                <a:close/>
                <a:moveTo>
                  <a:pt x="5016" y="2426"/>
                </a:moveTo>
                <a:lnTo>
                  <a:pt x="5014" y="2426"/>
                </a:lnTo>
                <a:lnTo>
                  <a:pt x="5014" y="2426"/>
                </a:lnTo>
                <a:lnTo>
                  <a:pt x="5014" y="2428"/>
                </a:lnTo>
                <a:lnTo>
                  <a:pt x="5012" y="2430"/>
                </a:lnTo>
                <a:lnTo>
                  <a:pt x="5012" y="2430"/>
                </a:lnTo>
                <a:lnTo>
                  <a:pt x="5012" y="2430"/>
                </a:lnTo>
                <a:lnTo>
                  <a:pt x="5012" y="2430"/>
                </a:lnTo>
                <a:lnTo>
                  <a:pt x="5012" y="2430"/>
                </a:lnTo>
                <a:lnTo>
                  <a:pt x="5014" y="2430"/>
                </a:lnTo>
                <a:lnTo>
                  <a:pt x="5014" y="2430"/>
                </a:lnTo>
                <a:lnTo>
                  <a:pt x="5016" y="2432"/>
                </a:lnTo>
                <a:lnTo>
                  <a:pt x="5016" y="2432"/>
                </a:lnTo>
                <a:lnTo>
                  <a:pt x="5016" y="2430"/>
                </a:lnTo>
                <a:lnTo>
                  <a:pt x="5016" y="2430"/>
                </a:lnTo>
                <a:lnTo>
                  <a:pt x="5016" y="2428"/>
                </a:lnTo>
                <a:lnTo>
                  <a:pt x="5016" y="2428"/>
                </a:lnTo>
                <a:lnTo>
                  <a:pt x="5016" y="2428"/>
                </a:lnTo>
                <a:lnTo>
                  <a:pt x="5016" y="2428"/>
                </a:lnTo>
                <a:lnTo>
                  <a:pt x="5016" y="2426"/>
                </a:lnTo>
                <a:lnTo>
                  <a:pt x="5016" y="2426"/>
                </a:lnTo>
                <a:lnTo>
                  <a:pt x="5016" y="2426"/>
                </a:lnTo>
                <a:lnTo>
                  <a:pt x="5016" y="2426"/>
                </a:lnTo>
                <a:close/>
                <a:moveTo>
                  <a:pt x="4993" y="671"/>
                </a:moveTo>
                <a:lnTo>
                  <a:pt x="4993" y="669"/>
                </a:lnTo>
                <a:lnTo>
                  <a:pt x="4993" y="665"/>
                </a:lnTo>
                <a:lnTo>
                  <a:pt x="4991" y="663"/>
                </a:lnTo>
                <a:lnTo>
                  <a:pt x="4991" y="663"/>
                </a:lnTo>
                <a:lnTo>
                  <a:pt x="4987" y="667"/>
                </a:lnTo>
                <a:lnTo>
                  <a:pt x="4981" y="667"/>
                </a:lnTo>
                <a:lnTo>
                  <a:pt x="4981" y="669"/>
                </a:lnTo>
                <a:lnTo>
                  <a:pt x="4981" y="669"/>
                </a:lnTo>
                <a:lnTo>
                  <a:pt x="4981" y="673"/>
                </a:lnTo>
                <a:lnTo>
                  <a:pt x="4978" y="675"/>
                </a:lnTo>
                <a:lnTo>
                  <a:pt x="4974" y="677"/>
                </a:lnTo>
                <a:lnTo>
                  <a:pt x="4976" y="677"/>
                </a:lnTo>
                <a:lnTo>
                  <a:pt x="4976" y="677"/>
                </a:lnTo>
                <a:lnTo>
                  <a:pt x="4976" y="679"/>
                </a:lnTo>
                <a:lnTo>
                  <a:pt x="4978" y="677"/>
                </a:lnTo>
                <a:lnTo>
                  <a:pt x="4983" y="673"/>
                </a:lnTo>
                <a:lnTo>
                  <a:pt x="4987" y="671"/>
                </a:lnTo>
                <a:lnTo>
                  <a:pt x="4993" y="671"/>
                </a:lnTo>
                <a:close/>
                <a:moveTo>
                  <a:pt x="5022" y="1799"/>
                </a:moveTo>
                <a:lnTo>
                  <a:pt x="5025" y="1799"/>
                </a:lnTo>
                <a:lnTo>
                  <a:pt x="5025" y="1799"/>
                </a:lnTo>
                <a:lnTo>
                  <a:pt x="5027" y="1799"/>
                </a:lnTo>
                <a:lnTo>
                  <a:pt x="5025" y="1799"/>
                </a:lnTo>
                <a:lnTo>
                  <a:pt x="5025" y="1799"/>
                </a:lnTo>
                <a:lnTo>
                  <a:pt x="5025" y="1799"/>
                </a:lnTo>
                <a:lnTo>
                  <a:pt x="5022" y="1799"/>
                </a:lnTo>
                <a:close/>
                <a:moveTo>
                  <a:pt x="5016" y="744"/>
                </a:moveTo>
                <a:lnTo>
                  <a:pt x="5012" y="742"/>
                </a:lnTo>
                <a:lnTo>
                  <a:pt x="5010" y="744"/>
                </a:lnTo>
                <a:lnTo>
                  <a:pt x="5010" y="744"/>
                </a:lnTo>
                <a:lnTo>
                  <a:pt x="5012" y="747"/>
                </a:lnTo>
                <a:lnTo>
                  <a:pt x="5014" y="747"/>
                </a:lnTo>
                <a:lnTo>
                  <a:pt x="5014" y="749"/>
                </a:lnTo>
                <a:lnTo>
                  <a:pt x="5014" y="749"/>
                </a:lnTo>
                <a:lnTo>
                  <a:pt x="5016" y="751"/>
                </a:lnTo>
                <a:lnTo>
                  <a:pt x="5018" y="753"/>
                </a:lnTo>
                <a:lnTo>
                  <a:pt x="5018" y="753"/>
                </a:lnTo>
                <a:lnTo>
                  <a:pt x="5018" y="753"/>
                </a:lnTo>
                <a:lnTo>
                  <a:pt x="5020" y="755"/>
                </a:lnTo>
                <a:lnTo>
                  <a:pt x="5022" y="757"/>
                </a:lnTo>
                <a:lnTo>
                  <a:pt x="5022" y="753"/>
                </a:lnTo>
                <a:lnTo>
                  <a:pt x="5020" y="753"/>
                </a:lnTo>
                <a:lnTo>
                  <a:pt x="5020" y="751"/>
                </a:lnTo>
                <a:lnTo>
                  <a:pt x="5018" y="751"/>
                </a:lnTo>
                <a:lnTo>
                  <a:pt x="5016" y="747"/>
                </a:lnTo>
                <a:lnTo>
                  <a:pt x="5016" y="744"/>
                </a:lnTo>
                <a:lnTo>
                  <a:pt x="5016" y="744"/>
                </a:lnTo>
                <a:lnTo>
                  <a:pt x="5016" y="744"/>
                </a:lnTo>
                <a:close/>
                <a:moveTo>
                  <a:pt x="5020" y="1956"/>
                </a:moveTo>
                <a:lnTo>
                  <a:pt x="5025" y="1958"/>
                </a:lnTo>
                <a:lnTo>
                  <a:pt x="5025" y="1958"/>
                </a:lnTo>
                <a:lnTo>
                  <a:pt x="5027" y="1958"/>
                </a:lnTo>
                <a:lnTo>
                  <a:pt x="5027" y="1956"/>
                </a:lnTo>
                <a:lnTo>
                  <a:pt x="5027" y="1956"/>
                </a:lnTo>
                <a:lnTo>
                  <a:pt x="5027" y="1954"/>
                </a:lnTo>
                <a:lnTo>
                  <a:pt x="5025" y="1952"/>
                </a:lnTo>
                <a:lnTo>
                  <a:pt x="5022" y="1952"/>
                </a:lnTo>
                <a:lnTo>
                  <a:pt x="5020" y="1950"/>
                </a:lnTo>
                <a:lnTo>
                  <a:pt x="5020" y="1948"/>
                </a:lnTo>
                <a:lnTo>
                  <a:pt x="5016" y="1946"/>
                </a:lnTo>
                <a:lnTo>
                  <a:pt x="5014" y="1944"/>
                </a:lnTo>
                <a:lnTo>
                  <a:pt x="5012" y="1944"/>
                </a:lnTo>
                <a:lnTo>
                  <a:pt x="5010" y="1944"/>
                </a:lnTo>
                <a:lnTo>
                  <a:pt x="5010" y="1941"/>
                </a:lnTo>
                <a:lnTo>
                  <a:pt x="5010" y="1941"/>
                </a:lnTo>
                <a:lnTo>
                  <a:pt x="5008" y="1941"/>
                </a:lnTo>
                <a:lnTo>
                  <a:pt x="5006" y="1939"/>
                </a:lnTo>
                <a:lnTo>
                  <a:pt x="5004" y="1937"/>
                </a:lnTo>
                <a:lnTo>
                  <a:pt x="5004" y="1937"/>
                </a:lnTo>
                <a:lnTo>
                  <a:pt x="5004" y="1937"/>
                </a:lnTo>
                <a:lnTo>
                  <a:pt x="5004" y="1935"/>
                </a:lnTo>
                <a:lnTo>
                  <a:pt x="5004" y="1935"/>
                </a:lnTo>
                <a:lnTo>
                  <a:pt x="5001" y="1935"/>
                </a:lnTo>
                <a:lnTo>
                  <a:pt x="5001" y="1933"/>
                </a:lnTo>
                <a:lnTo>
                  <a:pt x="4999" y="1933"/>
                </a:lnTo>
                <a:lnTo>
                  <a:pt x="4997" y="1933"/>
                </a:lnTo>
                <a:lnTo>
                  <a:pt x="4993" y="1927"/>
                </a:lnTo>
                <a:lnTo>
                  <a:pt x="4989" y="1927"/>
                </a:lnTo>
                <a:lnTo>
                  <a:pt x="4989" y="1927"/>
                </a:lnTo>
                <a:lnTo>
                  <a:pt x="4987" y="1925"/>
                </a:lnTo>
                <a:lnTo>
                  <a:pt x="4985" y="1925"/>
                </a:lnTo>
                <a:lnTo>
                  <a:pt x="4985" y="1925"/>
                </a:lnTo>
                <a:lnTo>
                  <a:pt x="4985" y="1925"/>
                </a:lnTo>
                <a:lnTo>
                  <a:pt x="4985" y="1927"/>
                </a:lnTo>
                <a:lnTo>
                  <a:pt x="4985" y="1927"/>
                </a:lnTo>
                <a:lnTo>
                  <a:pt x="4987" y="1927"/>
                </a:lnTo>
                <a:lnTo>
                  <a:pt x="4987" y="1929"/>
                </a:lnTo>
                <a:lnTo>
                  <a:pt x="4987" y="1929"/>
                </a:lnTo>
                <a:lnTo>
                  <a:pt x="4989" y="1931"/>
                </a:lnTo>
                <a:lnTo>
                  <a:pt x="4989" y="1933"/>
                </a:lnTo>
                <a:lnTo>
                  <a:pt x="4991" y="1935"/>
                </a:lnTo>
                <a:lnTo>
                  <a:pt x="4991" y="1935"/>
                </a:lnTo>
                <a:lnTo>
                  <a:pt x="4993" y="1937"/>
                </a:lnTo>
                <a:lnTo>
                  <a:pt x="4995" y="1939"/>
                </a:lnTo>
                <a:lnTo>
                  <a:pt x="4997" y="1941"/>
                </a:lnTo>
                <a:lnTo>
                  <a:pt x="4997" y="1941"/>
                </a:lnTo>
                <a:lnTo>
                  <a:pt x="5001" y="1946"/>
                </a:lnTo>
                <a:lnTo>
                  <a:pt x="5004" y="1946"/>
                </a:lnTo>
                <a:lnTo>
                  <a:pt x="5004" y="1946"/>
                </a:lnTo>
                <a:lnTo>
                  <a:pt x="5008" y="1948"/>
                </a:lnTo>
                <a:lnTo>
                  <a:pt x="5010" y="1948"/>
                </a:lnTo>
                <a:lnTo>
                  <a:pt x="5010" y="1950"/>
                </a:lnTo>
                <a:lnTo>
                  <a:pt x="5012" y="1950"/>
                </a:lnTo>
                <a:lnTo>
                  <a:pt x="5014" y="1952"/>
                </a:lnTo>
                <a:lnTo>
                  <a:pt x="5014" y="1952"/>
                </a:lnTo>
                <a:lnTo>
                  <a:pt x="5014" y="1952"/>
                </a:lnTo>
                <a:lnTo>
                  <a:pt x="5016" y="1954"/>
                </a:lnTo>
                <a:lnTo>
                  <a:pt x="5016" y="1954"/>
                </a:lnTo>
                <a:lnTo>
                  <a:pt x="5018" y="1954"/>
                </a:lnTo>
                <a:lnTo>
                  <a:pt x="5018" y="1956"/>
                </a:lnTo>
                <a:lnTo>
                  <a:pt x="5020" y="1956"/>
                </a:lnTo>
                <a:lnTo>
                  <a:pt x="5020" y="1956"/>
                </a:lnTo>
                <a:lnTo>
                  <a:pt x="5020" y="1956"/>
                </a:lnTo>
                <a:close/>
                <a:moveTo>
                  <a:pt x="4968" y="1554"/>
                </a:moveTo>
                <a:lnTo>
                  <a:pt x="4968" y="1556"/>
                </a:lnTo>
                <a:lnTo>
                  <a:pt x="4968" y="1556"/>
                </a:lnTo>
                <a:lnTo>
                  <a:pt x="4970" y="1556"/>
                </a:lnTo>
                <a:lnTo>
                  <a:pt x="4968" y="1554"/>
                </a:lnTo>
                <a:lnTo>
                  <a:pt x="4968" y="1554"/>
                </a:lnTo>
                <a:close/>
                <a:moveTo>
                  <a:pt x="4945" y="1770"/>
                </a:moveTo>
                <a:lnTo>
                  <a:pt x="4945" y="1770"/>
                </a:lnTo>
                <a:lnTo>
                  <a:pt x="4945" y="1767"/>
                </a:lnTo>
                <a:lnTo>
                  <a:pt x="4945" y="1765"/>
                </a:lnTo>
                <a:lnTo>
                  <a:pt x="4943" y="1763"/>
                </a:lnTo>
                <a:lnTo>
                  <a:pt x="4943" y="1763"/>
                </a:lnTo>
                <a:lnTo>
                  <a:pt x="4943" y="1761"/>
                </a:lnTo>
                <a:lnTo>
                  <a:pt x="4943" y="1759"/>
                </a:lnTo>
                <a:lnTo>
                  <a:pt x="4941" y="1759"/>
                </a:lnTo>
                <a:lnTo>
                  <a:pt x="4941" y="1759"/>
                </a:lnTo>
                <a:lnTo>
                  <a:pt x="4939" y="1757"/>
                </a:lnTo>
                <a:lnTo>
                  <a:pt x="4939" y="1757"/>
                </a:lnTo>
                <a:lnTo>
                  <a:pt x="4941" y="1755"/>
                </a:lnTo>
                <a:lnTo>
                  <a:pt x="4941" y="1755"/>
                </a:lnTo>
                <a:lnTo>
                  <a:pt x="4937" y="1751"/>
                </a:lnTo>
                <a:lnTo>
                  <a:pt x="4937" y="1751"/>
                </a:lnTo>
                <a:lnTo>
                  <a:pt x="4937" y="1751"/>
                </a:lnTo>
                <a:lnTo>
                  <a:pt x="4934" y="1751"/>
                </a:lnTo>
                <a:lnTo>
                  <a:pt x="4934" y="1751"/>
                </a:lnTo>
                <a:lnTo>
                  <a:pt x="4934" y="1751"/>
                </a:lnTo>
                <a:lnTo>
                  <a:pt x="4937" y="1755"/>
                </a:lnTo>
                <a:lnTo>
                  <a:pt x="4934" y="1755"/>
                </a:lnTo>
                <a:lnTo>
                  <a:pt x="4937" y="1759"/>
                </a:lnTo>
                <a:lnTo>
                  <a:pt x="4939" y="1763"/>
                </a:lnTo>
                <a:lnTo>
                  <a:pt x="4941" y="1765"/>
                </a:lnTo>
                <a:lnTo>
                  <a:pt x="4941" y="1765"/>
                </a:lnTo>
                <a:lnTo>
                  <a:pt x="4943" y="1765"/>
                </a:lnTo>
                <a:lnTo>
                  <a:pt x="4945" y="1770"/>
                </a:lnTo>
                <a:lnTo>
                  <a:pt x="4945" y="1770"/>
                </a:lnTo>
                <a:close/>
                <a:moveTo>
                  <a:pt x="4960" y="1786"/>
                </a:moveTo>
                <a:lnTo>
                  <a:pt x="4957" y="1782"/>
                </a:lnTo>
                <a:lnTo>
                  <a:pt x="4955" y="1782"/>
                </a:lnTo>
                <a:lnTo>
                  <a:pt x="4955" y="1782"/>
                </a:lnTo>
                <a:lnTo>
                  <a:pt x="4953" y="1782"/>
                </a:lnTo>
                <a:lnTo>
                  <a:pt x="4953" y="1782"/>
                </a:lnTo>
                <a:lnTo>
                  <a:pt x="4951" y="1780"/>
                </a:lnTo>
                <a:lnTo>
                  <a:pt x="4951" y="1780"/>
                </a:lnTo>
                <a:lnTo>
                  <a:pt x="4949" y="1780"/>
                </a:lnTo>
                <a:lnTo>
                  <a:pt x="4947" y="1778"/>
                </a:lnTo>
                <a:lnTo>
                  <a:pt x="4945" y="1778"/>
                </a:lnTo>
                <a:lnTo>
                  <a:pt x="4945" y="1778"/>
                </a:lnTo>
                <a:lnTo>
                  <a:pt x="4945" y="1780"/>
                </a:lnTo>
                <a:lnTo>
                  <a:pt x="4945" y="1780"/>
                </a:lnTo>
                <a:lnTo>
                  <a:pt x="4945" y="1780"/>
                </a:lnTo>
                <a:lnTo>
                  <a:pt x="4947" y="1780"/>
                </a:lnTo>
                <a:lnTo>
                  <a:pt x="4947" y="1782"/>
                </a:lnTo>
                <a:lnTo>
                  <a:pt x="4947" y="1782"/>
                </a:lnTo>
                <a:lnTo>
                  <a:pt x="4947" y="1784"/>
                </a:lnTo>
                <a:lnTo>
                  <a:pt x="4951" y="1786"/>
                </a:lnTo>
                <a:lnTo>
                  <a:pt x="4953" y="1786"/>
                </a:lnTo>
                <a:lnTo>
                  <a:pt x="4955" y="1786"/>
                </a:lnTo>
                <a:lnTo>
                  <a:pt x="4955" y="1786"/>
                </a:lnTo>
                <a:lnTo>
                  <a:pt x="4957" y="1786"/>
                </a:lnTo>
                <a:lnTo>
                  <a:pt x="4960" y="1786"/>
                </a:lnTo>
                <a:lnTo>
                  <a:pt x="4960" y="1786"/>
                </a:lnTo>
                <a:lnTo>
                  <a:pt x="4960" y="1786"/>
                </a:lnTo>
                <a:lnTo>
                  <a:pt x="4960" y="1786"/>
                </a:lnTo>
                <a:close/>
                <a:moveTo>
                  <a:pt x="4930" y="1763"/>
                </a:moveTo>
                <a:lnTo>
                  <a:pt x="4930" y="1763"/>
                </a:lnTo>
                <a:lnTo>
                  <a:pt x="4930" y="1763"/>
                </a:lnTo>
                <a:lnTo>
                  <a:pt x="4930" y="1763"/>
                </a:lnTo>
                <a:lnTo>
                  <a:pt x="4930" y="1763"/>
                </a:lnTo>
                <a:lnTo>
                  <a:pt x="4932" y="1763"/>
                </a:lnTo>
                <a:lnTo>
                  <a:pt x="4930" y="1761"/>
                </a:lnTo>
                <a:lnTo>
                  <a:pt x="4930" y="1761"/>
                </a:lnTo>
                <a:lnTo>
                  <a:pt x="4928" y="1761"/>
                </a:lnTo>
                <a:lnTo>
                  <a:pt x="4928" y="1761"/>
                </a:lnTo>
                <a:lnTo>
                  <a:pt x="4926" y="1761"/>
                </a:lnTo>
                <a:lnTo>
                  <a:pt x="4928" y="1761"/>
                </a:lnTo>
                <a:lnTo>
                  <a:pt x="4928" y="1761"/>
                </a:lnTo>
                <a:lnTo>
                  <a:pt x="4930" y="1763"/>
                </a:lnTo>
                <a:close/>
                <a:moveTo>
                  <a:pt x="4947" y="1770"/>
                </a:moveTo>
                <a:lnTo>
                  <a:pt x="4947" y="1772"/>
                </a:lnTo>
                <a:lnTo>
                  <a:pt x="4947" y="1772"/>
                </a:lnTo>
                <a:lnTo>
                  <a:pt x="4949" y="1772"/>
                </a:lnTo>
                <a:lnTo>
                  <a:pt x="4949" y="1772"/>
                </a:lnTo>
                <a:lnTo>
                  <a:pt x="4949" y="1770"/>
                </a:lnTo>
                <a:lnTo>
                  <a:pt x="4947" y="1765"/>
                </a:lnTo>
                <a:lnTo>
                  <a:pt x="4945" y="1765"/>
                </a:lnTo>
                <a:lnTo>
                  <a:pt x="4947" y="1767"/>
                </a:lnTo>
                <a:lnTo>
                  <a:pt x="4947" y="1767"/>
                </a:lnTo>
                <a:lnTo>
                  <a:pt x="4947" y="1770"/>
                </a:lnTo>
                <a:lnTo>
                  <a:pt x="4947" y="1770"/>
                </a:lnTo>
                <a:close/>
                <a:moveTo>
                  <a:pt x="5043" y="1847"/>
                </a:moveTo>
                <a:lnTo>
                  <a:pt x="5043" y="1847"/>
                </a:lnTo>
                <a:lnTo>
                  <a:pt x="5043" y="1849"/>
                </a:lnTo>
                <a:lnTo>
                  <a:pt x="5043" y="1853"/>
                </a:lnTo>
                <a:lnTo>
                  <a:pt x="5043" y="1853"/>
                </a:lnTo>
                <a:lnTo>
                  <a:pt x="5043" y="1853"/>
                </a:lnTo>
                <a:lnTo>
                  <a:pt x="5043" y="1851"/>
                </a:lnTo>
                <a:lnTo>
                  <a:pt x="5043" y="1847"/>
                </a:lnTo>
                <a:close/>
                <a:moveTo>
                  <a:pt x="5048" y="1889"/>
                </a:moveTo>
                <a:lnTo>
                  <a:pt x="5050" y="1889"/>
                </a:lnTo>
                <a:lnTo>
                  <a:pt x="5050" y="1887"/>
                </a:lnTo>
                <a:lnTo>
                  <a:pt x="5050" y="1887"/>
                </a:lnTo>
                <a:lnTo>
                  <a:pt x="5048" y="1885"/>
                </a:lnTo>
                <a:lnTo>
                  <a:pt x="5045" y="1885"/>
                </a:lnTo>
                <a:lnTo>
                  <a:pt x="5045" y="1885"/>
                </a:lnTo>
                <a:lnTo>
                  <a:pt x="5045" y="1885"/>
                </a:lnTo>
                <a:lnTo>
                  <a:pt x="5045" y="1885"/>
                </a:lnTo>
                <a:lnTo>
                  <a:pt x="5043" y="1887"/>
                </a:lnTo>
                <a:lnTo>
                  <a:pt x="5043" y="1887"/>
                </a:lnTo>
                <a:lnTo>
                  <a:pt x="5043" y="1889"/>
                </a:lnTo>
                <a:lnTo>
                  <a:pt x="5045" y="1887"/>
                </a:lnTo>
                <a:lnTo>
                  <a:pt x="5045" y="1887"/>
                </a:lnTo>
                <a:lnTo>
                  <a:pt x="5045" y="1889"/>
                </a:lnTo>
                <a:lnTo>
                  <a:pt x="5045" y="1889"/>
                </a:lnTo>
                <a:lnTo>
                  <a:pt x="5048" y="1889"/>
                </a:lnTo>
                <a:close/>
                <a:moveTo>
                  <a:pt x="5048" y="1874"/>
                </a:moveTo>
                <a:lnTo>
                  <a:pt x="5045" y="1872"/>
                </a:lnTo>
                <a:lnTo>
                  <a:pt x="5045" y="1872"/>
                </a:lnTo>
                <a:lnTo>
                  <a:pt x="5045" y="1872"/>
                </a:lnTo>
                <a:lnTo>
                  <a:pt x="5043" y="1872"/>
                </a:lnTo>
                <a:lnTo>
                  <a:pt x="5043" y="1872"/>
                </a:lnTo>
                <a:lnTo>
                  <a:pt x="5043" y="1872"/>
                </a:lnTo>
                <a:lnTo>
                  <a:pt x="5043" y="1872"/>
                </a:lnTo>
                <a:lnTo>
                  <a:pt x="5043" y="1874"/>
                </a:lnTo>
                <a:lnTo>
                  <a:pt x="5043" y="1874"/>
                </a:lnTo>
                <a:lnTo>
                  <a:pt x="5045" y="1874"/>
                </a:lnTo>
                <a:lnTo>
                  <a:pt x="5045" y="1874"/>
                </a:lnTo>
                <a:lnTo>
                  <a:pt x="5048" y="1874"/>
                </a:lnTo>
                <a:lnTo>
                  <a:pt x="5048" y="1874"/>
                </a:lnTo>
                <a:lnTo>
                  <a:pt x="5048" y="1874"/>
                </a:lnTo>
                <a:lnTo>
                  <a:pt x="5048" y="1874"/>
                </a:lnTo>
                <a:close/>
                <a:moveTo>
                  <a:pt x="5041" y="1866"/>
                </a:moveTo>
                <a:lnTo>
                  <a:pt x="5041" y="1866"/>
                </a:lnTo>
                <a:lnTo>
                  <a:pt x="5041" y="1866"/>
                </a:lnTo>
                <a:lnTo>
                  <a:pt x="5041" y="1868"/>
                </a:lnTo>
                <a:lnTo>
                  <a:pt x="5043" y="1868"/>
                </a:lnTo>
                <a:lnTo>
                  <a:pt x="5045" y="1868"/>
                </a:lnTo>
                <a:lnTo>
                  <a:pt x="5045" y="1868"/>
                </a:lnTo>
                <a:lnTo>
                  <a:pt x="5045" y="1866"/>
                </a:lnTo>
                <a:lnTo>
                  <a:pt x="5045" y="1866"/>
                </a:lnTo>
                <a:lnTo>
                  <a:pt x="5043" y="1864"/>
                </a:lnTo>
                <a:lnTo>
                  <a:pt x="5043" y="1864"/>
                </a:lnTo>
                <a:lnTo>
                  <a:pt x="5043" y="1866"/>
                </a:lnTo>
                <a:lnTo>
                  <a:pt x="5041" y="1866"/>
                </a:lnTo>
                <a:close/>
                <a:moveTo>
                  <a:pt x="5041" y="1946"/>
                </a:moveTo>
                <a:lnTo>
                  <a:pt x="5041" y="1946"/>
                </a:lnTo>
                <a:lnTo>
                  <a:pt x="5041" y="1946"/>
                </a:lnTo>
                <a:lnTo>
                  <a:pt x="5043" y="1946"/>
                </a:lnTo>
                <a:lnTo>
                  <a:pt x="5043" y="1944"/>
                </a:lnTo>
                <a:lnTo>
                  <a:pt x="5043" y="1944"/>
                </a:lnTo>
                <a:lnTo>
                  <a:pt x="5041" y="1944"/>
                </a:lnTo>
                <a:lnTo>
                  <a:pt x="5041" y="1944"/>
                </a:lnTo>
                <a:lnTo>
                  <a:pt x="5041" y="1941"/>
                </a:lnTo>
                <a:lnTo>
                  <a:pt x="5041" y="1941"/>
                </a:lnTo>
                <a:lnTo>
                  <a:pt x="5041" y="1944"/>
                </a:lnTo>
                <a:lnTo>
                  <a:pt x="5039" y="1944"/>
                </a:lnTo>
                <a:lnTo>
                  <a:pt x="5039" y="1946"/>
                </a:lnTo>
                <a:lnTo>
                  <a:pt x="5039" y="1946"/>
                </a:lnTo>
                <a:lnTo>
                  <a:pt x="5041" y="1946"/>
                </a:lnTo>
                <a:close/>
                <a:moveTo>
                  <a:pt x="4937" y="1772"/>
                </a:moveTo>
                <a:lnTo>
                  <a:pt x="4937" y="1772"/>
                </a:lnTo>
                <a:lnTo>
                  <a:pt x="4934" y="1770"/>
                </a:lnTo>
                <a:lnTo>
                  <a:pt x="4932" y="1767"/>
                </a:lnTo>
                <a:lnTo>
                  <a:pt x="4930" y="1767"/>
                </a:lnTo>
                <a:lnTo>
                  <a:pt x="4926" y="1767"/>
                </a:lnTo>
                <a:lnTo>
                  <a:pt x="4926" y="1767"/>
                </a:lnTo>
                <a:lnTo>
                  <a:pt x="4922" y="1765"/>
                </a:lnTo>
                <a:lnTo>
                  <a:pt x="4922" y="1765"/>
                </a:lnTo>
                <a:lnTo>
                  <a:pt x="4920" y="1765"/>
                </a:lnTo>
                <a:lnTo>
                  <a:pt x="4920" y="1765"/>
                </a:lnTo>
                <a:lnTo>
                  <a:pt x="4920" y="1767"/>
                </a:lnTo>
                <a:lnTo>
                  <a:pt x="4920" y="1767"/>
                </a:lnTo>
                <a:lnTo>
                  <a:pt x="4922" y="1770"/>
                </a:lnTo>
                <a:lnTo>
                  <a:pt x="4922" y="1772"/>
                </a:lnTo>
                <a:lnTo>
                  <a:pt x="4922" y="1772"/>
                </a:lnTo>
                <a:lnTo>
                  <a:pt x="4924" y="1772"/>
                </a:lnTo>
                <a:lnTo>
                  <a:pt x="4926" y="1772"/>
                </a:lnTo>
                <a:lnTo>
                  <a:pt x="4930" y="1772"/>
                </a:lnTo>
                <a:lnTo>
                  <a:pt x="4932" y="1774"/>
                </a:lnTo>
                <a:lnTo>
                  <a:pt x="4934" y="1774"/>
                </a:lnTo>
                <a:lnTo>
                  <a:pt x="4937" y="1774"/>
                </a:lnTo>
                <a:lnTo>
                  <a:pt x="4937" y="1774"/>
                </a:lnTo>
                <a:lnTo>
                  <a:pt x="4937" y="1774"/>
                </a:lnTo>
                <a:lnTo>
                  <a:pt x="4937" y="1772"/>
                </a:lnTo>
                <a:lnTo>
                  <a:pt x="4937" y="1772"/>
                </a:lnTo>
                <a:close/>
                <a:moveTo>
                  <a:pt x="5027" y="1638"/>
                </a:moveTo>
                <a:lnTo>
                  <a:pt x="5027" y="1638"/>
                </a:lnTo>
                <a:lnTo>
                  <a:pt x="5027" y="1638"/>
                </a:lnTo>
                <a:lnTo>
                  <a:pt x="5027" y="1638"/>
                </a:lnTo>
                <a:lnTo>
                  <a:pt x="5027" y="1640"/>
                </a:lnTo>
                <a:lnTo>
                  <a:pt x="5027" y="1640"/>
                </a:lnTo>
                <a:lnTo>
                  <a:pt x="5027" y="1640"/>
                </a:lnTo>
                <a:lnTo>
                  <a:pt x="5027" y="1638"/>
                </a:lnTo>
                <a:close/>
                <a:moveTo>
                  <a:pt x="5022" y="1845"/>
                </a:moveTo>
                <a:lnTo>
                  <a:pt x="5020" y="1843"/>
                </a:lnTo>
                <a:lnTo>
                  <a:pt x="5020" y="1843"/>
                </a:lnTo>
                <a:lnTo>
                  <a:pt x="5020" y="1845"/>
                </a:lnTo>
                <a:lnTo>
                  <a:pt x="5020" y="1845"/>
                </a:lnTo>
                <a:lnTo>
                  <a:pt x="5022" y="1851"/>
                </a:lnTo>
                <a:lnTo>
                  <a:pt x="5022" y="1853"/>
                </a:lnTo>
                <a:lnTo>
                  <a:pt x="5022" y="1856"/>
                </a:lnTo>
                <a:lnTo>
                  <a:pt x="5025" y="1856"/>
                </a:lnTo>
                <a:lnTo>
                  <a:pt x="5025" y="1858"/>
                </a:lnTo>
                <a:lnTo>
                  <a:pt x="5025" y="1858"/>
                </a:lnTo>
                <a:lnTo>
                  <a:pt x="5027" y="1856"/>
                </a:lnTo>
                <a:lnTo>
                  <a:pt x="5029" y="1856"/>
                </a:lnTo>
                <a:lnTo>
                  <a:pt x="5031" y="1856"/>
                </a:lnTo>
                <a:lnTo>
                  <a:pt x="5031" y="1856"/>
                </a:lnTo>
                <a:lnTo>
                  <a:pt x="5029" y="1853"/>
                </a:lnTo>
                <a:lnTo>
                  <a:pt x="5029" y="1849"/>
                </a:lnTo>
                <a:lnTo>
                  <a:pt x="5029" y="1849"/>
                </a:lnTo>
                <a:lnTo>
                  <a:pt x="5029" y="1849"/>
                </a:lnTo>
                <a:lnTo>
                  <a:pt x="5029" y="1847"/>
                </a:lnTo>
                <a:lnTo>
                  <a:pt x="5029" y="1847"/>
                </a:lnTo>
                <a:lnTo>
                  <a:pt x="5027" y="1847"/>
                </a:lnTo>
                <a:lnTo>
                  <a:pt x="5027" y="1847"/>
                </a:lnTo>
                <a:lnTo>
                  <a:pt x="5027" y="1849"/>
                </a:lnTo>
                <a:lnTo>
                  <a:pt x="5027" y="1849"/>
                </a:lnTo>
                <a:lnTo>
                  <a:pt x="5025" y="1851"/>
                </a:lnTo>
                <a:lnTo>
                  <a:pt x="5025" y="1851"/>
                </a:lnTo>
                <a:lnTo>
                  <a:pt x="5022" y="1845"/>
                </a:lnTo>
                <a:lnTo>
                  <a:pt x="5022" y="1845"/>
                </a:lnTo>
                <a:close/>
                <a:moveTo>
                  <a:pt x="5025" y="1470"/>
                </a:moveTo>
                <a:lnTo>
                  <a:pt x="5027" y="1470"/>
                </a:lnTo>
                <a:lnTo>
                  <a:pt x="5025" y="1470"/>
                </a:lnTo>
                <a:lnTo>
                  <a:pt x="5025" y="1470"/>
                </a:lnTo>
                <a:lnTo>
                  <a:pt x="5025" y="1470"/>
                </a:lnTo>
                <a:lnTo>
                  <a:pt x="5025" y="1470"/>
                </a:lnTo>
                <a:lnTo>
                  <a:pt x="5025" y="1470"/>
                </a:lnTo>
                <a:close/>
                <a:moveTo>
                  <a:pt x="5043" y="1858"/>
                </a:moveTo>
                <a:lnTo>
                  <a:pt x="5043" y="1862"/>
                </a:lnTo>
                <a:lnTo>
                  <a:pt x="5043" y="1862"/>
                </a:lnTo>
                <a:lnTo>
                  <a:pt x="5045" y="1862"/>
                </a:lnTo>
                <a:lnTo>
                  <a:pt x="5045" y="1862"/>
                </a:lnTo>
                <a:lnTo>
                  <a:pt x="5045" y="1862"/>
                </a:lnTo>
                <a:lnTo>
                  <a:pt x="5043" y="1856"/>
                </a:lnTo>
                <a:lnTo>
                  <a:pt x="5043" y="1856"/>
                </a:lnTo>
                <a:lnTo>
                  <a:pt x="5043" y="1858"/>
                </a:lnTo>
                <a:close/>
                <a:moveTo>
                  <a:pt x="4895" y="1753"/>
                </a:moveTo>
                <a:lnTo>
                  <a:pt x="4895" y="1751"/>
                </a:lnTo>
                <a:lnTo>
                  <a:pt x="4893" y="1751"/>
                </a:lnTo>
                <a:lnTo>
                  <a:pt x="4893" y="1749"/>
                </a:lnTo>
                <a:lnTo>
                  <a:pt x="4890" y="1749"/>
                </a:lnTo>
                <a:lnTo>
                  <a:pt x="4890" y="1747"/>
                </a:lnTo>
                <a:lnTo>
                  <a:pt x="4888" y="1747"/>
                </a:lnTo>
                <a:lnTo>
                  <a:pt x="4888" y="1747"/>
                </a:lnTo>
                <a:lnTo>
                  <a:pt x="4886" y="1749"/>
                </a:lnTo>
                <a:lnTo>
                  <a:pt x="4886" y="1749"/>
                </a:lnTo>
                <a:lnTo>
                  <a:pt x="4886" y="1749"/>
                </a:lnTo>
                <a:lnTo>
                  <a:pt x="4886" y="1751"/>
                </a:lnTo>
                <a:lnTo>
                  <a:pt x="4886" y="1751"/>
                </a:lnTo>
                <a:lnTo>
                  <a:pt x="4886" y="1751"/>
                </a:lnTo>
                <a:lnTo>
                  <a:pt x="4886" y="1751"/>
                </a:lnTo>
                <a:lnTo>
                  <a:pt x="4890" y="1751"/>
                </a:lnTo>
                <a:lnTo>
                  <a:pt x="4890" y="1751"/>
                </a:lnTo>
                <a:lnTo>
                  <a:pt x="4890" y="1751"/>
                </a:lnTo>
                <a:lnTo>
                  <a:pt x="4890" y="1753"/>
                </a:lnTo>
                <a:lnTo>
                  <a:pt x="4893" y="1753"/>
                </a:lnTo>
                <a:lnTo>
                  <a:pt x="4893" y="1753"/>
                </a:lnTo>
                <a:lnTo>
                  <a:pt x="4895" y="1755"/>
                </a:lnTo>
                <a:lnTo>
                  <a:pt x="4895" y="1755"/>
                </a:lnTo>
                <a:lnTo>
                  <a:pt x="4895" y="1755"/>
                </a:lnTo>
                <a:lnTo>
                  <a:pt x="4895" y="1753"/>
                </a:lnTo>
                <a:close/>
                <a:moveTo>
                  <a:pt x="4886" y="1736"/>
                </a:moveTo>
                <a:lnTo>
                  <a:pt x="4886" y="1736"/>
                </a:lnTo>
                <a:lnTo>
                  <a:pt x="4886" y="1736"/>
                </a:lnTo>
                <a:lnTo>
                  <a:pt x="4886" y="1738"/>
                </a:lnTo>
                <a:lnTo>
                  <a:pt x="4888" y="1738"/>
                </a:lnTo>
                <a:lnTo>
                  <a:pt x="4890" y="1736"/>
                </a:lnTo>
                <a:lnTo>
                  <a:pt x="4888" y="1736"/>
                </a:lnTo>
                <a:lnTo>
                  <a:pt x="4888" y="1736"/>
                </a:lnTo>
                <a:lnTo>
                  <a:pt x="4888" y="1736"/>
                </a:lnTo>
                <a:lnTo>
                  <a:pt x="4886" y="1736"/>
                </a:lnTo>
                <a:lnTo>
                  <a:pt x="4884" y="1734"/>
                </a:lnTo>
                <a:lnTo>
                  <a:pt x="4884" y="1734"/>
                </a:lnTo>
                <a:lnTo>
                  <a:pt x="4884" y="1732"/>
                </a:lnTo>
                <a:lnTo>
                  <a:pt x="4882" y="1730"/>
                </a:lnTo>
                <a:lnTo>
                  <a:pt x="4878" y="1728"/>
                </a:lnTo>
                <a:lnTo>
                  <a:pt x="4876" y="1728"/>
                </a:lnTo>
                <a:lnTo>
                  <a:pt x="4874" y="1726"/>
                </a:lnTo>
                <a:lnTo>
                  <a:pt x="4874" y="1726"/>
                </a:lnTo>
                <a:lnTo>
                  <a:pt x="4874" y="1728"/>
                </a:lnTo>
                <a:lnTo>
                  <a:pt x="4876" y="1728"/>
                </a:lnTo>
                <a:lnTo>
                  <a:pt x="4878" y="1730"/>
                </a:lnTo>
                <a:lnTo>
                  <a:pt x="4880" y="1734"/>
                </a:lnTo>
                <a:lnTo>
                  <a:pt x="4884" y="1736"/>
                </a:lnTo>
                <a:lnTo>
                  <a:pt x="4886" y="1736"/>
                </a:lnTo>
                <a:close/>
                <a:moveTo>
                  <a:pt x="4890" y="1757"/>
                </a:moveTo>
                <a:lnTo>
                  <a:pt x="4890" y="1757"/>
                </a:lnTo>
                <a:lnTo>
                  <a:pt x="4888" y="1757"/>
                </a:lnTo>
                <a:lnTo>
                  <a:pt x="4888" y="1757"/>
                </a:lnTo>
                <a:lnTo>
                  <a:pt x="4890" y="1757"/>
                </a:lnTo>
                <a:lnTo>
                  <a:pt x="4893" y="1757"/>
                </a:lnTo>
                <a:lnTo>
                  <a:pt x="4893" y="1757"/>
                </a:lnTo>
                <a:lnTo>
                  <a:pt x="4890" y="1757"/>
                </a:lnTo>
                <a:lnTo>
                  <a:pt x="4890" y="1757"/>
                </a:lnTo>
                <a:close/>
                <a:moveTo>
                  <a:pt x="4888" y="1755"/>
                </a:moveTo>
                <a:lnTo>
                  <a:pt x="4888" y="1753"/>
                </a:lnTo>
                <a:lnTo>
                  <a:pt x="4888" y="1753"/>
                </a:lnTo>
                <a:lnTo>
                  <a:pt x="4886" y="1753"/>
                </a:lnTo>
                <a:lnTo>
                  <a:pt x="4886" y="1753"/>
                </a:lnTo>
                <a:lnTo>
                  <a:pt x="4886" y="1755"/>
                </a:lnTo>
                <a:lnTo>
                  <a:pt x="4886" y="1757"/>
                </a:lnTo>
                <a:lnTo>
                  <a:pt x="4888" y="1757"/>
                </a:lnTo>
                <a:lnTo>
                  <a:pt x="4888" y="1757"/>
                </a:lnTo>
                <a:lnTo>
                  <a:pt x="4886" y="1755"/>
                </a:lnTo>
                <a:lnTo>
                  <a:pt x="4886" y="1755"/>
                </a:lnTo>
                <a:lnTo>
                  <a:pt x="4888" y="1755"/>
                </a:lnTo>
                <a:close/>
                <a:moveTo>
                  <a:pt x="4876" y="1747"/>
                </a:moveTo>
                <a:lnTo>
                  <a:pt x="4876" y="1747"/>
                </a:lnTo>
                <a:lnTo>
                  <a:pt x="4876" y="1747"/>
                </a:lnTo>
                <a:lnTo>
                  <a:pt x="4876" y="1749"/>
                </a:lnTo>
                <a:lnTo>
                  <a:pt x="4876" y="1749"/>
                </a:lnTo>
                <a:lnTo>
                  <a:pt x="4876" y="1749"/>
                </a:lnTo>
                <a:lnTo>
                  <a:pt x="4876" y="1747"/>
                </a:lnTo>
                <a:lnTo>
                  <a:pt x="4876" y="1747"/>
                </a:lnTo>
                <a:close/>
                <a:moveTo>
                  <a:pt x="4884" y="1744"/>
                </a:moveTo>
                <a:lnTo>
                  <a:pt x="4884" y="1744"/>
                </a:lnTo>
                <a:lnTo>
                  <a:pt x="4882" y="1744"/>
                </a:lnTo>
                <a:lnTo>
                  <a:pt x="4882" y="1744"/>
                </a:lnTo>
                <a:lnTo>
                  <a:pt x="4882" y="1747"/>
                </a:lnTo>
                <a:lnTo>
                  <a:pt x="4882" y="1749"/>
                </a:lnTo>
                <a:lnTo>
                  <a:pt x="4884" y="1749"/>
                </a:lnTo>
                <a:lnTo>
                  <a:pt x="4884" y="1749"/>
                </a:lnTo>
                <a:lnTo>
                  <a:pt x="4884" y="1747"/>
                </a:lnTo>
                <a:lnTo>
                  <a:pt x="4884" y="1747"/>
                </a:lnTo>
                <a:lnTo>
                  <a:pt x="4884" y="1744"/>
                </a:lnTo>
                <a:lnTo>
                  <a:pt x="4884" y="1744"/>
                </a:lnTo>
                <a:close/>
                <a:moveTo>
                  <a:pt x="4878" y="1740"/>
                </a:moveTo>
                <a:lnTo>
                  <a:pt x="4876" y="1740"/>
                </a:lnTo>
                <a:lnTo>
                  <a:pt x="4876" y="1740"/>
                </a:lnTo>
                <a:lnTo>
                  <a:pt x="4876" y="1742"/>
                </a:lnTo>
                <a:lnTo>
                  <a:pt x="4876" y="1744"/>
                </a:lnTo>
                <a:lnTo>
                  <a:pt x="4876" y="1744"/>
                </a:lnTo>
                <a:lnTo>
                  <a:pt x="4878" y="1744"/>
                </a:lnTo>
                <a:lnTo>
                  <a:pt x="4878" y="1744"/>
                </a:lnTo>
                <a:lnTo>
                  <a:pt x="4878" y="1744"/>
                </a:lnTo>
                <a:lnTo>
                  <a:pt x="4878" y="1744"/>
                </a:lnTo>
                <a:lnTo>
                  <a:pt x="4880" y="1742"/>
                </a:lnTo>
                <a:lnTo>
                  <a:pt x="4880" y="1742"/>
                </a:lnTo>
                <a:lnTo>
                  <a:pt x="4878" y="1742"/>
                </a:lnTo>
                <a:lnTo>
                  <a:pt x="4878" y="1740"/>
                </a:lnTo>
                <a:close/>
                <a:moveTo>
                  <a:pt x="4865" y="1723"/>
                </a:moveTo>
                <a:lnTo>
                  <a:pt x="4865" y="1723"/>
                </a:lnTo>
                <a:lnTo>
                  <a:pt x="4863" y="1721"/>
                </a:lnTo>
                <a:lnTo>
                  <a:pt x="4863" y="1721"/>
                </a:lnTo>
                <a:lnTo>
                  <a:pt x="4861" y="1719"/>
                </a:lnTo>
                <a:lnTo>
                  <a:pt x="4861" y="1719"/>
                </a:lnTo>
                <a:lnTo>
                  <a:pt x="4859" y="1719"/>
                </a:lnTo>
                <a:lnTo>
                  <a:pt x="4859" y="1717"/>
                </a:lnTo>
                <a:lnTo>
                  <a:pt x="4857" y="1717"/>
                </a:lnTo>
                <a:lnTo>
                  <a:pt x="4857" y="1715"/>
                </a:lnTo>
                <a:lnTo>
                  <a:pt x="4857" y="1715"/>
                </a:lnTo>
                <a:lnTo>
                  <a:pt x="4857" y="1715"/>
                </a:lnTo>
                <a:lnTo>
                  <a:pt x="4855" y="1711"/>
                </a:lnTo>
                <a:lnTo>
                  <a:pt x="4853" y="1711"/>
                </a:lnTo>
                <a:lnTo>
                  <a:pt x="4851" y="1711"/>
                </a:lnTo>
                <a:lnTo>
                  <a:pt x="4851" y="1711"/>
                </a:lnTo>
                <a:lnTo>
                  <a:pt x="4851" y="1709"/>
                </a:lnTo>
                <a:lnTo>
                  <a:pt x="4849" y="1709"/>
                </a:lnTo>
                <a:lnTo>
                  <a:pt x="4849" y="1711"/>
                </a:lnTo>
                <a:lnTo>
                  <a:pt x="4849" y="1713"/>
                </a:lnTo>
                <a:lnTo>
                  <a:pt x="4849" y="1715"/>
                </a:lnTo>
                <a:lnTo>
                  <a:pt x="4851" y="1717"/>
                </a:lnTo>
                <a:lnTo>
                  <a:pt x="4851" y="1717"/>
                </a:lnTo>
                <a:lnTo>
                  <a:pt x="4851" y="1719"/>
                </a:lnTo>
                <a:lnTo>
                  <a:pt x="4853" y="1719"/>
                </a:lnTo>
                <a:lnTo>
                  <a:pt x="4853" y="1721"/>
                </a:lnTo>
                <a:lnTo>
                  <a:pt x="4855" y="1721"/>
                </a:lnTo>
                <a:lnTo>
                  <a:pt x="4857" y="1721"/>
                </a:lnTo>
                <a:lnTo>
                  <a:pt x="4857" y="1723"/>
                </a:lnTo>
                <a:lnTo>
                  <a:pt x="4857" y="1726"/>
                </a:lnTo>
                <a:lnTo>
                  <a:pt x="4857" y="1726"/>
                </a:lnTo>
                <a:lnTo>
                  <a:pt x="4859" y="1728"/>
                </a:lnTo>
                <a:lnTo>
                  <a:pt x="4859" y="1728"/>
                </a:lnTo>
                <a:lnTo>
                  <a:pt x="4861" y="1730"/>
                </a:lnTo>
                <a:lnTo>
                  <a:pt x="4863" y="1730"/>
                </a:lnTo>
                <a:lnTo>
                  <a:pt x="4863" y="1730"/>
                </a:lnTo>
                <a:lnTo>
                  <a:pt x="4865" y="1730"/>
                </a:lnTo>
                <a:lnTo>
                  <a:pt x="4865" y="1730"/>
                </a:lnTo>
                <a:lnTo>
                  <a:pt x="4865" y="1728"/>
                </a:lnTo>
                <a:lnTo>
                  <a:pt x="4867" y="1730"/>
                </a:lnTo>
                <a:lnTo>
                  <a:pt x="4867" y="1728"/>
                </a:lnTo>
                <a:lnTo>
                  <a:pt x="4867" y="1728"/>
                </a:lnTo>
                <a:lnTo>
                  <a:pt x="4867" y="1726"/>
                </a:lnTo>
                <a:lnTo>
                  <a:pt x="4865" y="1723"/>
                </a:lnTo>
                <a:close/>
                <a:moveTo>
                  <a:pt x="4876" y="830"/>
                </a:moveTo>
                <a:lnTo>
                  <a:pt x="4874" y="830"/>
                </a:lnTo>
                <a:lnTo>
                  <a:pt x="4874" y="830"/>
                </a:lnTo>
                <a:lnTo>
                  <a:pt x="4872" y="832"/>
                </a:lnTo>
                <a:lnTo>
                  <a:pt x="4869" y="832"/>
                </a:lnTo>
                <a:lnTo>
                  <a:pt x="4872" y="835"/>
                </a:lnTo>
                <a:lnTo>
                  <a:pt x="4872" y="835"/>
                </a:lnTo>
                <a:lnTo>
                  <a:pt x="4874" y="835"/>
                </a:lnTo>
                <a:lnTo>
                  <a:pt x="4874" y="835"/>
                </a:lnTo>
                <a:lnTo>
                  <a:pt x="4874" y="832"/>
                </a:lnTo>
                <a:lnTo>
                  <a:pt x="4876" y="830"/>
                </a:lnTo>
                <a:close/>
                <a:moveTo>
                  <a:pt x="4932" y="1799"/>
                </a:moveTo>
                <a:lnTo>
                  <a:pt x="4926" y="1797"/>
                </a:lnTo>
                <a:lnTo>
                  <a:pt x="4926" y="1797"/>
                </a:lnTo>
                <a:lnTo>
                  <a:pt x="4926" y="1797"/>
                </a:lnTo>
                <a:lnTo>
                  <a:pt x="4926" y="1797"/>
                </a:lnTo>
                <a:lnTo>
                  <a:pt x="4926" y="1799"/>
                </a:lnTo>
                <a:lnTo>
                  <a:pt x="4926" y="1799"/>
                </a:lnTo>
                <a:lnTo>
                  <a:pt x="4928" y="1799"/>
                </a:lnTo>
                <a:lnTo>
                  <a:pt x="4928" y="1799"/>
                </a:lnTo>
                <a:lnTo>
                  <a:pt x="4930" y="1799"/>
                </a:lnTo>
                <a:lnTo>
                  <a:pt x="4930" y="1801"/>
                </a:lnTo>
                <a:lnTo>
                  <a:pt x="4932" y="1801"/>
                </a:lnTo>
                <a:lnTo>
                  <a:pt x="4932" y="1801"/>
                </a:lnTo>
                <a:lnTo>
                  <a:pt x="4932" y="1801"/>
                </a:lnTo>
                <a:lnTo>
                  <a:pt x="4934" y="1801"/>
                </a:lnTo>
                <a:lnTo>
                  <a:pt x="4934" y="1801"/>
                </a:lnTo>
                <a:lnTo>
                  <a:pt x="4932" y="1799"/>
                </a:lnTo>
                <a:close/>
                <a:moveTo>
                  <a:pt x="4861" y="832"/>
                </a:moveTo>
                <a:lnTo>
                  <a:pt x="4863" y="830"/>
                </a:lnTo>
                <a:lnTo>
                  <a:pt x="4863" y="830"/>
                </a:lnTo>
                <a:lnTo>
                  <a:pt x="4863" y="830"/>
                </a:lnTo>
                <a:lnTo>
                  <a:pt x="4861" y="828"/>
                </a:lnTo>
                <a:lnTo>
                  <a:pt x="4859" y="830"/>
                </a:lnTo>
                <a:lnTo>
                  <a:pt x="4861" y="830"/>
                </a:lnTo>
                <a:lnTo>
                  <a:pt x="4861" y="830"/>
                </a:lnTo>
                <a:lnTo>
                  <a:pt x="4861" y="832"/>
                </a:lnTo>
                <a:close/>
                <a:moveTo>
                  <a:pt x="4867" y="832"/>
                </a:moveTo>
                <a:lnTo>
                  <a:pt x="4865" y="835"/>
                </a:lnTo>
                <a:lnTo>
                  <a:pt x="4865" y="839"/>
                </a:lnTo>
                <a:lnTo>
                  <a:pt x="4863" y="839"/>
                </a:lnTo>
                <a:lnTo>
                  <a:pt x="4859" y="841"/>
                </a:lnTo>
                <a:lnTo>
                  <a:pt x="4857" y="841"/>
                </a:lnTo>
                <a:lnTo>
                  <a:pt x="4857" y="841"/>
                </a:lnTo>
                <a:lnTo>
                  <a:pt x="4857" y="841"/>
                </a:lnTo>
                <a:lnTo>
                  <a:pt x="4857" y="843"/>
                </a:lnTo>
                <a:lnTo>
                  <a:pt x="4857" y="845"/>
                </a:lnTo>
                <a:lnTo>
                  <a:pt x="4857" y="845"/>
                </a:lnTo>
                <a:lnTo>
                  <a:pt x="4859" y="845"/>
                </a:lnTo>
                <a:lnTo>
                  <a:pt x="4859" y="845"/>
                </a:lnTo>
                <a:lnTo>
                  <a:pt x="4861" y="845"/>
                </a:lnTo>
                <a:lnTo>
                  <a:pt x="4861" y="843"/>
                </a:lnTo>
                <a:lnTo>
                  <a:pt x="4865" y="843"/>
                </a:lnTo>
                <a:lnTo>
                  <a:pt x="4867" y="841"/>
                </a:lnTo>
                <a:lnTo>
                  <a:pt x="4867" y="839"/>
                </a:lnTo>
                <a:lnTo>
                  <a:pt x="4869" y="837"/>
                </a:lnTo>
                <a:lnTo>
                  <a:pt x="4869" y="835"/>
                </a:lnTo>
                <a:lnTo>
                  <a:pt x="4869" y="832"/>
                </a:lnTo>
                <a:lnTo>
                  <a:pt x="4867" y="832"/>
                </a:lnTo>
                <a:close/>
                <a:moveTo>
                  <a:pt x="4922" y="1753"/>
                </a:moveTo>
                <a:lnTo>
                  <a:pt x="4924" y="1755"/>
                </a:lnTo>
                <a:lnTo>
                  <a:pt x="4924" y="1755"/>
                </a:lnTo>
                <a:lnTo>
                  <a:pt x="4924" y="1753"/>
                </a:lnTo>
                <a:lnTo>
                  <a:pt x="4922" y="1753"/>
                </a:lnTo>
                <a:lnTo>
                  <a:pt x="4924" y="1751"/>
                </a:lnTo>
                <a:lnTo>
                  <a:pt x="4918" y="1747"/>
                </a:lnTo>
                <a:lnTo>
                  <a:pt x="4916" y="1747"/>
                </a:lnTo>
                <a:lnTo>
                  <a:pt x="4916" y="1747"/>
                </a:lnTo>
                <a:lnTo>
                  <a:pt x="4913" y="1744"/>
                </a:lnTo>
                <a:lnTo>
                  <a:pt x="4913" y="1744"/>
                </a:lnTo>
                <a:lnTo>
                  <a:pt x="4911" y="1744"/>
                </a:lnTo>
                <a:lnTo>
                  <a:pt x="4911" y="1742"/>
                </a:lnTo>
                <a:lnTo>
                  <a:pt x="4909" y="1742"/>
                </a:lnTo>
                <a:lnTo>
                  <a:pt x="4907" y="1740"/>
                </a:lnTo>
                <a:lnTo>
                  <a:pt x="4903" y="1740"/>
                </a:lnTo>
                <a:lnTo>
                  <a:pt x="4903" y="1740"/>
                </a:lnTo>
                <a:lnTo>
                  <a:pt x="4905" y="1740"/>
                </a:lnTo>
                <a:lnTo>
                  <a:pt x="4905" y="1742"/>
                </a:lnTo>
                <a:lnTo>
                  <a:pt x="4907" y="1744"/>
                </a:lnTo>
                <a:lnTo>
                  <a:pt x="4907" y="1744"/>
                </a:lnTo>
                <a:lnTo>
                  <a:pt x="4909" y="1744"/>
                </a:lnTo>
                <a:lnTo>
                  <a:pt x="4909" y="1747"/>
                </a:lnTo>
                <a:lnTo>
                  <a:pt x="4911" y="1747"/>
                </a:lnTo>
                <a:lnTo>
                  <a:pt x="4913" y="1749"/>
                </a:lnTo>
                <a:lnTo>
                  <a:pt x="4916" y="1749"/>
                </a:lnTo>
                <a:lnTo>
                  <a:pt x="4916" y="1749"/>
                </a:lnTo>
                <a:lnTo>
                  <a:pt x="4916" y="1751"/>
                </a:lnTo>
                <a:lnTo>
                  <a:pt x="4920" y="1751"/>
                </a:lnTo>
                <a:lnTo>
                  <a:pt x="4922" y="1753"/>
                </a:lnTo>
                <a:close/>
                <a:moveTo>
                  <a:pt x="4863" y="1732"/>
                </a:moveTo>
                <a:lnTo>
                  <a:pt x="4863" y="1734"/>
                </a:lnTo>
                <a:lnTo>
                  <a:pt x="4863" y="1734"/>
                </a:lnTo>
                <a:lnTo>
                  <a:pt x="4865" y="1734"/>
                </a:lnTo>
                <a:lnTo>
                  <a:pt x="4865" y="1732"/>
                </a:lnTo>
                <a:lnTo>
                  <a:pt x="4863" y="1732"/>
                </a:lnTo>
                <a:lnTo>
                  <a:pt x="4863" y="1732"/>
                </a:lnTo>
                <a:close/>
                <a:moveTo>
                  <a:pt x="4922" y="1753"/>
                </a:moveTo>
                <a:lnTo>
                  <a:pt x="4920" y="1753"/>
                </a:lnTo>
                <a:lnTo>
                  <a:pt x="4920" y="1753"/>
                </a:lnTo>
                <a:lnTo>
                  <a:pt x="4920" y="1751"/>
                </a:lnTo>
                <a:lnTo>
                  <a:pt x="4920" y="1753"/>
                </a:lnTo>
                <a:lnTo>
                  <a:pt x="4920" y="1753"/>
                </a:lnTo>
                <a:lnTo>
                  <a:pt x="4920" y="1753"/>
                </a:lnTo>
                <a:lnTo>
                  <a:pt x="4920" y="1753"/>
                </a:lnTo>
                <a:lnTo>
                  <a:pt x="4922" y="1753"/>
                </a:lnTo>
                <a:close/>
                <a:moveTo>
                  <a:pt x="4924" y="1910"/>
                </a:moveTo>
                <a:lnTo>
                  <a:pt x="4924" y="1912"/>
                </a:lnTo>
                <a:lnTo>
                  <a:pt x="4924" y="1912"/>
                </a:lnTo>
                <a:lnTo>
                  <a:pt x="4926" y="1910"/>
                </a:lnTo>
                <a:lnTo>
                  <a:pt x="4926" y="1908"/>
                </a:lnTo>
                <a:lnTo>
                  <a:pt x="4924" y="1910"/>
                </a:lnTo>
                <a:close/>
                <a:moveTo>
                  <a:pt x="4899" y="1755"/>
                </a:moveTo>
                <a:lnTo>
                  <a:pt x="4897" y="1753"/>
                </a:lnTo>
                <a:lnTo>
                  <a:pt x="4897" y="1755"/>
                </a:lnTo>
                <a:lnTo>
                  <a:pt x="4897" y="1755"/>
                </a:lnTo>
                <a:lnTo>
                  <a:pt x="4895" y="1755"/>
                </a:lnTo>
                <a:lnTo>
                  <a:pt x="4895" y="1755"/>
                </a:lnTo>
                <a:lnTo>
                  <a:pt x="4895" y="1755"/>
                </a:lnTo>
                <a:lnTo>
                  <a:pt x="4897" y="1757"/>
                </a:lnTo>
                <a:lnTo>
                  <a:pt x="4897" y="1757"/>
                </a:lnTo>
                <a:lnTo>
                  <a:pt x="4899" y="1757"/>
                </a:lnTo>
                <a:lnTo>
                  <a:pt x="4899" y="1755"/>
                </a:lnTo>
                <a:lnTo>
                  <a:pt x="4899" y="1755"/>
                </a:lnTo>
                <a:lnTo>
                  <a:pt x="4897" y="1755"/>
                </a:lnTo>
                <a:lnTo>
                  <a:pt x="4899" y="1755"/>
                </a:lnTo>
                <a:lnTo>
                  <a:pt x="4899" y="1755"/>
                </a:lnTo>
                <a:close/>
                <a:moveTo>
                  <a:pt x="5039" y="1853"/>
                </a:moveTo>
                <a:lnTo>
                  <a:pt x="5037" y="1856"/>
                </a:lnTo>
                <a:lnTo>
                  <a:pt x="5037" y="1856"/>
                </a:lnTo>
                <a:lnTo>
                  <a:pt x="5039" y="1856"/>
                </a:lnTo>
                <a:lnTo>
                  <a:pt x="5041" y="1853"/>
                </a:lnTo>
                <a:lnTo>
                  <a:pt x="5041" y="1851"/>
                </a:lnTo>
                <a:lnTo>
                  <a:pt x="5039" y="1853"/>
                </a:lnTo>
                <a:close/>
                <a:moveTo>
                  <a:pt x="4899" y="1757"/>
                </a:moveTo>
                <a:lnTo>
                  <a:pt x="4899" y="1757"/>
                </a:lnTo>
                <a:lnTo>
                  <a:pt x="4899" y="1759"/>
                </a:lnTo>
                <a:lnTo>
                  <a:pt x="4899" y="1759"/>
                </a:lnTo>
                <a:lnTo>
                  <a:pt x="4901" y="1757"/>
                </a:lnTo>
                <a:lnTo>
                  <a:pt x="4901" y="1757"/>
                </a:lnTo>
                <a:lnTo>
                  <a:pt x="4899" y="1757"/>
                </a:lnTo>
                <a:close/>
                <a:moveTo>
                  <a:pt x="4909" y="2505"/>
                </a:moveTo>
                <a:lnTo>
                  <a:pt x="4909" y="2508"/>
                </a:lnTo>
                <a:lnTo>
                  <a:pt x="4909" y="2505"/>
                </a:lnTo>
                <a:lnTo>
                  <a:pt x="4911" y="2503"/>
                </a:lnTo>
                <a:lnTo>
                  <a:pt x="4911" y="2501"/>
                </a:lnTo>
                <a:lnTo>
                  <a:pt x="4909" y="2501"/>
                </a:lnTo>
                <a:lnTo>
                  <a:pt x="4909" y="2505"/>
                </a:lnTo>
                <a:close/>
                <a:moveTo>
                  <a:pt x="4901" y="1531"/>
                </a:moveTo>
                <a:lnTo>
                  <a:pt x="4899" y="1531"/>
                </a:lnTo>
                <a:lnTo>
                  <a:pt x="4899" y="1531"/>
                </a:lnTo>
                <a:lnTo>
                  <a:pt x="4899" y="1533"/>
                </a:lnTo>
                <a:lnTo>
                  <a:pt x="4899" y="1533"/>
                </a:lnTo>
                <a:lnTo>
                  <a:pt x="4899" y="1533"/>
                </a:lnTo>
                <a:lnTo>
                  <a:pt x="4901" y="1533"/>
                </a:lnTo>
                <a:lnTo>
                  <a:pt x="4901" y="1533"/>
                </a:lnTo>
                <a:lnTo>
                  <a:pt x="4901" y="1533"/>
                </a:lnTo>
                <a:lnTo>
                  <a:pt x="4901" y="1533"/>
                </a:lnTo>
                <a:lnTo>
                  <a:pt x="4901" y="1531"/>
                </a:lnTo>
                <a:close/>
                <a:moveTo>
                  <a:pt x="4913" y="1761"/>
                </a:moveTo>
                <a:lnTo>
                  <a:pt x="4913" y="1761"/>
                </a:lnTo>
                <a:lnTo>
                  <a:pt x="4913" y="1761"/>
                </a:lnTo>
                <a:lnTo>
                  <a:pt x="4911" y="1761"/>
                </a:lnTo>
                <a:lnTo>
                  <a:pt x="4911" y="1761"/>
                </a:lnTo>
                <a:lnTo>
                  <a:pt x="4911" y="1763"/>
                </a:lnTo>
                <a:lnTo>
                  <a:pt x="4913" y="1763"/>
                </a:lnTo>
                <a:lnTo>
                  <a:pt x="4913" y="1763"/>
                </a:lnTo>
                <a:lnTo>
                  <a:pt x="4913" y="1763"/>
                </a:lnTo>
                <a:lnTo>
                  <a:pt x="4916" y="1761"/>
                </a:lnTo>
                <a:lnTo>
                  <a:pt x="4913" y="1761"/>
                </a:lnTo>
                <a:lnTo>
                  <a:pt x="4913" y="1761"/>
                </a:lnTo>
                <a:close/>
                <a:moveTo>
                  <a:pt x="5117" y="1612"/>
                </a:moveTo>
                <a:lnTo>
                  <a:pt x="5117" y="1612"/>
                </a:lnTo>
                <a:lnTo>
                  <a:pt x="5117" y="1612"/>
                </a:lnTo>
                <a:lnTo>
                  <a:pt x="5117" y="1610"/>
                </a:lnTo>
                <a:lnTo>
                  <a:pt x="5117" y="1612"/>
                </a:lnTo>
                <a:lnTo>
                  <a:pt x="5115" y="1612"/>
                </a:lnTo>
                <a:lnTo>
                  <a:pt x="5115" y="1612"/>
                </a:lnTo>
                <a:lnTo>
                  <a:pt x="5115" y="1612"/>
                </a:lnTo>
                <a:lnTo>
                  <a:pt x="5115" y="1612"/>
                </a:lnTo>
                <a:lnTo>
                  <a:pt x="5115" y="1612"/>
                </a:lnTo>
                <a:lnTo>
                  <a:pt x="5117" y="1612"/>
                </a:lnTo>
                <a:close/>
                <a:moveTo>
                  <a:pt x="5113" y="1619"/>
                </a:moveTo>
                <a:lnTo>
                  <a:pt x="5115" y="1619"/>
                </a:lnTo>
                <a:lnTo>
                  <a:pt x="5115" y="1619"/>
                </a:lnTo>
                <a:lnTo>
                  <a:pt x="5115" y="1617"/>
                </a:lnTo>
                <a:lnTo>
                  <a:pt x="5115" y="1617"/>
                </a:lnTo>
                <a:lnTo>
                  <a:pt x="5115" y="1617"/>
                </a:lnTo>
                <a:lnTo>
                  <a:pt x="5115" y="1617"/>
                </a:lnTo>
                <a:lnTo>
                  <a:pt x="5115" y="1617"/>
                </a:lnTo>
                <a:lnTo>
                  <a:pt x="5115" y="1617"/>
                </a:lnTo>
                <a:lnTo>
                  <a:pt x="5115" y="1617"/>
                </a:lnTo>
                <a:lnTo>
                  <a:pt x="5115" y="1617"/>
                </a:lnTo>
                <a:lnTo>
                  <a:pt x="5115" y="1617"/>
                </a:lnTo>
                <a:lnTo>
                  <a:pt x="5115" y="1619"/>
                </a:lnTo>
                <a:lnTo>
                  <a:pt x="5113" y="1619"/>
                </a:lnTo>
                <a:close/>
                <a:moveTo>
                  <a:pt x="5110" y="1587"/>
                </a:moveTo>
                <a:lnTo>
                  <a:pt x="5110" y="1587"/>
                </a:lnTo>
                <a:lnTo>
                  <a:pt x="5113" y="1587"/>
                </a:lnTo>
                <a:lnTo>
                  <a:pt x="5113" y="1587"/>
                </a:lnTo>
                <a:lnTo>
                  <a:pt x="5113" y="1587"/>
                </a:lnTo>
                <a:lnTo>
                  <a:pt x="5110" y="1587"/>
                </a:lnTo>
                <a:lnTo>
                  <a:pt x="5110" y="1587"/>
                </a:lnTo>
                <a:lnTo>
                  <a:pt x="5110" y="1587"/>
                </a:lnTo>
                <a:close/>
                <a:moveTo>
                  <a:pt x="5127" y="2252"/>
                </a:moveTo>
                <a:lnTo>
                  <a:pt x="5127" y="2250"/>
                </a:lnTo>
                <a:lnTo>
                  <a:pt x="5127" y="2250"/>
                </a:lnTo>
                <a:lnTo>
                  <a:pt x="5127" y="2250"/>
                </a:lnTo>
                <a:lnTo>
                  <a:pt x="5125" y="2252"/>
                </a:lnTo>
                <a:lnTo>
                  <a:pt x="5125" y="2252"/>
                </a:lnTo>
                <a:lnTo>
                  <a:pt x="5125" y="2254"/>
                </a:lnTo>
                <a:lnTo>
                  <a:pt x="5127" y="2252"/>
                </a:lnTo>
                <a:lnTo>
                  <a:pt x="5127" y="2252"/>
                </a:lnTo>
                <a:close/>
                <a:moveTo>
                  <a:pt x="5115" y="1606"/>
                </a:moveTo>
                <a:lnTo>
                  <a:pt x="5115" y="1606"/>
                </a:lnTo>
                <a:lnTo>
                  <a:pt x="5115" y="1606"/>
                </a:lnTo>
                <a:lnTo>
                  <a:pt x="5115" y="1606"/>
                </a:lnTo>
                <a:lnTo>
                  <a:pt x="5115" y="1606"/>
                </a:lnTo>
                <a:lnTo>
                  <a:pt x="5115" y="1606"/>
                </a:lnTo>
                <a:lnTo>
                  <a:pt x="5115" y="1606"/>
                </a:lnTo>
                <a:lnTo>
                  <a:pt x="5115" y="1606"/>
                </a:lnTo>
                <a:lnTo>
                  <a:pt x="5115" y="1606"/>
                </a:lnTo>
                <a:close/>
                <a:moveTo>
                  <a:pt x="5123" y="801"/>
                </a:moveTo>
                <a:lnTo>
                  <a:pt x="5123" y="801"/>
                </a:lnTo>
                <a:lnTo>
                  <a:pt x="5125" y="801"/>
                </a:lnTo>
                <a:lnTo>
                  <a:pt x="5125" y="801"/>
                </a:lnTo>
                <a:lnTo>
                  <a:pt x="5125" y="799"/>
                </a:lnTo>
                <a:lnTo>
                  <a:pt x="5123" y="799"/>
                </a:lnTo>
                <a:lnTo>
                  <a:pt x="5121" y="801"/>
                </a:lnTo>
                <a:lnTo>
                  <a:pt x="5121" y="801"/>
                </a:lnTo>
                <a:lnTo>
                  <a:pt x="5119" y="801"/>
                </a:lnTo>
                <a:lnTo>
                  <a:pt x="5123" y="801"/>
                </a:lnTo>
                <a:close/>
                <a:moveTo>
                  <a:pt x="5039" y="757"/>
                </a:moveTo>
                <a:lnTo>
                  <a:pt x="5037" y="755"/>
                </a:lnTo>
                <a:lnTo>
                  <a:pt x="5035" y="755"/>
                </a:lnTo>
                <a:lnTo>
                  <a:pt x="5035" y="753"/>
                </a:lnTo>
                <a:lnTo>
                  <a:pt x="5033" y="753"/>
                </a:lnTo>
                <a:lnTo>
                  <a:pt x="5035" y="755"/>
                </a:lnTo>
                <a:lnTo>
                  <a:pt x="5037" y="757"/>
                </a:lnTo>
                <a:lnTo>
                  <a:pt x="5043" y="759"/>
                </a:lnTo>
                <a:lnTo>
                  <a:pt x="5041" y="759"/>
                </a:lnTo>
                <a:lnTo>
                  <a:pt x="5039" y="757"/>
                </a:lnTo>
                <a:close/>
                <a:moveTo>
                  <a:pt x="5115" y="1604"/>
                </a:moveTo>
                <a:lnTo>
                  <a:pt x="5115" y="1604"/>
                </a:lnTo>
                <a:lnTo>
                  <a:pt x="5115" y="1604"/>
                </a:lnTo>
                <a:lnTo>
                  <a:pt x="5113" y="1604"/>
                </a:lnTo>
                <a:lnTo>
                  <a:pt x="5113" y="1604"/>
                </a:lnTo>
                <a:lnTo>
                  <a:pt x="5113" y="1604"/>
                </a:lnTo>
                <a:lnTo>
                  <a:pt x="5113" y="1604"/>
                </a:lnTo>
                <a:lnTo>
                  <a:pt x="5113" y="1604"/>
                </a:lnTo>
                <a:lnTo>
                  <a:pt x="5115" y="1604"/>
                </a:lnTo>
                <a:close/>
                <a:moveTo>
                  <a:pt x="5192" y="2197"/>
                </a:moveTo>
                <a:lnTo>
                  <a:pt x="5190" y="2197"/>
                </a:lnTo>
                <a:lnTo>
                  <a:pt x="5186" y="2197"/>
                </a:lnTo>
                <a:lnTo>
                  <a:pt x="5186" y="2197"/>
                </a:lnTo>
                <a:lnTo>
                  <a:pt x="5186" y="2197"/>
                </a:lnTo>
                <a:lnTo>
                  <a:pt x="5184" y="2199"/>
                </a:lnTo>
                <a:lnTo>
                  <a:pt x="5182" y="2199"/>
                </a:lnTo>
                <a:lnTo>
                  <a:pt x="5182" y="2201"/>
                </a:lnTo>
                <a:lnTo>
                  <a:pt x="5180" y="2201"/>
                </a:lnTo>
                <a:lnTo>
                  <a:pt x="5177" y="2204"/>
                </a:lnTo>
                <a:lnTo>
                  <a:pt x="5177" y="2204"/>
                </a:lnTo>
                <a:lnTo>
                  <a:pt x="5175" y="2204"/>
                </a:lnTo>
                <a:lnTo>
                  <a:pt x="5173" y="2204"/>
                </a:lnTo>
                <a:lnTo>
                  <a:pt x="5169" y="2201"/>
                </a:lnTo>
                <a:lnTo>
                  <a:pt x="5167" y="2201"/>
                </a:lnTo>
                <a:lnTo>
                  <a:pt x="5161" y="2199"/>
                </a:lnTo>
                <a:lnTo>
                  <a:pt x="5161" y="2199"/>
                </a:lnTo>
                <a:lnTo>
                  <a:pt x="5161" y="2199"/>
                </a:lnTo>
                <a:lnTo>
                  <a:pt x="5159" y="2197"/>
                </a:lnTo>
                <a:lnTo>
                  <a:pt x="5159" y="2197"/>
                </a:lnTo>
                <a:lnTo>
                  <a:pt x="5159" y="2197"/>
                </a:lnTo>
                <a:lnTo>
                  <a:pt x="5159" y="2197"/>
                </a:lnTo>
                <a:lnTo>
                  <a:pt x="5159" y="2197"/>
                </a:lnTo>
                <a:lnTo>
                  <a:pt x="5159" y="2197"/>
                </a:lnTo>
                <a:lnTo>
                  <a:pt x="5157" y="2195"/>
                </a:lnTo>
                <a:lnTo>
                  <a:pt x="5157" y="2191"/>
                </a:lnTo>
                <a:lnTo>
                  <a:pt x="5157" y="2187"/>
                </a:lnTo>
                <a:lnTo>
                  <a:pt x="5154" y="2185"/>
                </a:lnTo>
                <a:lnTo>
                  <a:pt x="5154" y="2185"/>
                </a:lnTo>
                <a:lnTo>
                  <a:pt x="5154" y="2183"/>
                </a:lnTo>
                <a:lnTo>
                  <a:pt x="5152" y="2183"/>
                </a:lnTo>
                <a:lnTo>
                  <a:pt x="5150" y="2180"/>
                </a:lnTo>
                <a:lnTo>
                  <a:pt x="5150" y="2180"/>
                </a:lnTo>
                <a:lnTo>
                  <a:pt x="5150" y="2178"/>
                </a:lnTo>
                <a:lnTo>
                  <a:pt x="5148" y="2178"/>
                </a:lnTo>
                <a:lnTo>
                  <a:pt x="5148" y="2180"/>
                </a:lnTo>
                <a:lnTo>
                  <a:pt x="5148" y="2180"/>
                </a:lnTo>
                <a:lnTo>
                  <a:pt x="5150" y="2183"/>
                </a:lnTo>
                <a:lnTo>
                  <a:pt x="5150" y="2183"/>
                </a:lnTo>
                <a:lnTo>
                  <a:pt x="5150" y="2183"/>
                </a:lnTo>
                <a:lnTo>
                  <a:pt x="5150" y="2185"/>
                </a:lnTo>
                <a:lnTo>
                  <a:pt x="5150" y="2185"/>
                </a:lnTo>
                <a:lnTo>
                  <a:pt x="5150" y="2189"/>
                </a:lnTo>
                <a:lnTo>
                  <a:pt x="5150" y="2191"/>
                </a:lnTo>
                <a:lnTo>
                  <a:pt x="5150" y="2191"/>
                </a:lnTo>
                <a:lnTo>
                  <a:pt x="5150" y="2191"/>
                </a:lnTo>
                <a:lnTo>
                  <a:pt x="5148" y="2191"/>
                </a:lnTo>
                <a:lnTo>
                  <a:pt x="5148" y="2191"/>
                </a:lnTo>
                <a:lnTo>
                  <a:pt x="5148" y="2189"/>
                </a:lnTo>
                <a:lnTo>
                  <a:pt x="5148" y="2187"/>
                </a:lnTo>
                <a:lnTo>
                  <a:pt x="5146" y="2187"/>
                </a:lnTo>
                <a:lnTo>
                  <a:pt x="5144" y="2187"/>
                </a:lnTo>
                <a:lnTo>
                  <a:pt x="5142" y="2185"/>
                </a:lnTo>
                <a:lnTo>
                  <a:pt x="5142" y="2185"/>
                </a:lnTo>
                <a:lnTo>
                  <a:pt x="5142" y="2187"/>
                </a:lnTo>
                <a:lnTo>
                  <a:pt x="5140" y="2185"/>
                </a:lnTo>
                <a:lnTo>
                  <a:pt x="5140" y="2185"/>
                </a:lnTo>
                <a:lnTo>
                  <a:pt x="5140" y="2185"/>
                </a:lnTo>
                <a:lnTo>
                  <a:pt x="5140" y="2185"/>
                </a:lnTo>
                <a:lnTo>
                  <a:pt x="5140" y="2185"/>
                </a:lnTo>
                <a:lnTo>
                  <a:pt x="5140" y="2183"/>
                </a:lnTo>
                <a:lnTo>
                  <a:pt x="5140" y="2180"/>
                </a:lnTo>
                <a:lnTo>
                  <a:pt x="5140" y="2178"/>
                </a:lnTo>
                <a:lnTo>
                  <a:pt x="5140" y="2178"/>
                </a:lnTo>
                <a:lnTo>
                  <a:pt x="5140" y="2178"/>
                </a:lnTo>
                <a:lnTo>
                  <a:pt x="5140" y="2176"/>
                </a:lnTo>
                <a:lnTo>
                  <a:pt x="5138" y="2172"/>
                </a:lnTo>
                <a:lnTo>
                  <a:pt x="5136" y="2172"/>
                </a:lnTo>
                <a:lnTo>
                  <a:pt x="5136" y="2170"/>
                </a:lnTo>
                <a:lnTo>
                  <a:pt x="5133" y="2168"/>
                </a:lnTo>
                <a:lnTo>
                  <a:pt x="5133" y="2168"/>
                </a:lnTo>
                <a:lnTo>
                  <a:pt x="5136" y="2168"/>
                </a:lnTo>
                <a:lnTo>
                  <a:pt x="5138" y="2168"/>
                </a:lnTo>
                <a:lnTo>
                  <a:pt x="5136" y="2166"/>
                </a:lnTo>
                <a:lnTo>
                  <a:pt x="5136" y="2166"/>
                </a:lnTo>
                <a:lnTo>
                  <a:pt x="5136" y="2164"/>
                </a:lnTo>
                <a:lnTo>
                  <a:pt x="5136" y="2162"/>
                </a:lnTo>
                <a:lnTo>
                  <a:pt x="5136" y="2162"/>
                </a:lnTo>
                <a:lnTo>
                  <a:pt x="5133" y="2162"/>
                </a:lnTo>
                <a:lnTo>
                  <a:pt x="5133" y="2162"/>
                </a:lnTo>
                <a:lnTo>
                  <a:pt x="5133" y="2160"/>
                </a:lnTo>
                <a:lnTo>
                  <a:pt x="5133" y="2160"/>
                </a:lnTo>
                <a:lnTo>
                  <a:pt x="5133" y="2160"/>
                </a:lnTo>
                <a:lnTo>
                  <a:pt x="5131" y="2160"/>
                </a:lnTo>
                <a:lnTo>
                  <a:pt x="5131" y="2160"/>
                </a:lnTo>
                <a:lnTo>
                  <a:pt x="5129" y="2160"/>
                </a:lnTo>
                <a:lnTo>
                  <a:pt x="5129" y="2157"/>
                </a:lnTo>
                <a:lnTo>
                  <a:pt x="5129" y="2157"/>
                </a:lnTo>
                <a:lnTo>
                  <a:pt x="5129" y="2157"/>
                </a:lnTo>
                <a:lnTo>
                  <a:pt x="5127" y="2155"/>
                </a:lnTo>
                <a:lnTo>
                  <a:pt x="5127" y="2155"/>
                </a:lnTo>
                <a:lnTo>
                  <a:pt x="5125" y="2155"/>
                </a:lnTo>
                <a:lnTo>
                  <a:pt x="5125" y="2155"/>
                </a:lnTo>
                <a:lnTo>
                  <a:pt x="5125" y="2155"/>
                </a:lnTo>
                <a:lnTo>
                  <a:pt x="5123" y="2155"/>
                </a:lnTo>
                <a:lnTo>
                  <a:pt x="5121" y="2153"/>
                </a:lnTo>
                <a:lnTo>
                  <a:pt x="5121" y="2153"/>
                </a:lnTo>
                <a:lnTo>
                  <a:pt x="5121" y="2153"/>
                </a:lnTo>
                <a:lnTo>
                  <a:pt x="5119" y="2153"/>
                </a:lnTo>
                <a:lnTo>
                  <a:pt x="5119" y="2153"/>
                </a:lnTo>
                <a:lnTo>
                  <a:pt x="5119" y="2155"/>
                </a:lnTo>
                <a:lnTo>
                  <a:pt x="5119" y="2153"/>
                </a:lnTo>
                <a:lnTo>
                  <a:pt x="5117" y="2153"/>
                </a:lnTo>
                <a:lnTo>
                  <a:pt x="5117" y="2153"/>
                </a:lnTo>
                <a:lnTo>
                  <a:pt x="5117" y="2151"/>
                </a:lnTo>
                <a:lnTo>
                  <a:pt x="5115" y="2149"/>
                </a:lnTo>
                <a:lnTo>
                  <a:pt x="5115" y="2149"/>
                </a:lnTo>
                <a:lnTo>
                  <a:pt x="5113" y="2147"/>
                </a:lnTo>
                <a:lnTo>
                  <a:pt x="5115" y="2145"/>
                </a:lnTo>
                <a:lnTo>
                  <a:pt x="5113" y="2145"/>
                </a:lnTo>
                <a:lnTo>
                  <a:pt x="5110" y="2147"/>
                </a:lnTo>
                <a:lnTo>
                  <a:pt x="5113" y="2149"/>
                </a:lnTo>
                <a:lnTo>
                  <a:pt x="5115" y="2151"/>
                </a:lnTo>
                <a:lnTo>
                  <a:pt x="5117" y="2153"/>
                </a:lnTo>
                <a:lnTo>
                  <a:pt x="5117" y="2155"/>
                </a:lnTo>
                <a:lnTo>
                  <a:pt x="5117" y="2157"/>
                </a:lnTo>
                <a:lnTo>
                  <a:pt x="5115" y="2157"/>
                </a:lnTo>
                <a:lnTo>
                  <a:pt x="5117" y="2160"/>
                </a:lnTo>
                <a:lnTo>
                  <a:pt x="5117" y="2160"/>
                </a:lnTo>
                <a:lnTo>
                  <a:pt x="5119" y="2160"/>
                </a:lnTo>
                <a:lnTo>
                  <a:pt x="5119" y="2162"/>
                </a:lnTo>
                <a:lnTo>
                  <a:pt x="5119" y="2162"/>
                </a:lnTo>
                <a:lnTo>
                  <a:pt x="5119" y="2162"/>
                </a:lnTo>
                <a:lnTo>
                  <a:pt x="5119" y="2164"/>
                </a:lnTo>
                <a:lnTo>
                  <a:pt x="5119" y="2162"/>
                </a:lnTo>
                <a:lnTo>
                  <a:pt x="5121" y="2162"/>
                </a:lnTo>
                <a:lnTo>
                  <a:pt x="5121" y="2162"/>
                </a:lnTo>
                <a:lnTo>
                  <a:pt x="5121" y="2160"/>
                </a:lnTo>
                <a:lnTo>
                  <a:pt x="5123" y="2160"/>
                </a:lnTo>
                <a:lnTo>
                  <a:pt x="5123" y="2160"/>
                </a:lnTo>
                <a:lnTo>
                  <a:pt x="5123" y="2162"/>
                </a:lnTo>
                <a:lnTo>
                  <a:pt x="5123" y="2162"/>
                </a:lnTo>
                <a:lnTo>
                  <a:pt x="5121" y="2162"/>
                </a:lnTo>
                <a:lnTo>
                  <a:pt x="5121" y="2164"/>
                </a:lnTo>
                <a:lnTo>
                  <a:pt x="5127" y="2174"/>
                </a:lnTo>
                <a:lnTo>
                  <a:pt x="5129" y="2174"/>
                </a:lnTo>
                <a:lnTo>
                  <a:pt x="5129" y="2176"/>
                </a:lnTo>
                <a:lnTo>
                  <a:pt x="5129" y="2178"/>
                </a:lnTo>
                <a:lnTo>
                  <a:pt x="5131" y="2176"/>
                </a:lnTo>
                <a:lnTo>
                  <a:pt x="5131" y="2176"/>
                </a:lnTo>
                <a:lnTo>
                  <a:pt x="5131" y="2176"/>
                </a:lnTo>
                <a:lnTo>
                  <a:pt x="5129" y="2174"/>
                </a:lnTo>
                <a:lnTo>
                  <a:pt x="5127" y="2172"/>
                </a:lnTo>
                <a:lnTo>
                  <a:pt x="5127" y="2170"/>
                </a:lnTo>
                <a:lnTo>
                  <a:pt x="5127" y="2170"/>
                </a:lnTo>
                <a:lnTo>
                  <a:pt x="5127" y="2172"/>
                </a:lnTo>
                <a:lnTo>
                  <a:pt x="5129" y="2172"/>
                </a:lnTo>
                <a:lnTo>
                  <a:pt x="5131" y="2174"/>
                </a:lnTo>
                <a:lnTo>
                  <a:pt x="5133" y="2174"/>
                </a:lnTo>
                <a:lnTo>
                  <a:pt x="5131" y="2174"/>
                </a:lnTo>
                <a:lnTo>
                  <a:pt x="5131" y="2174"/>
                </a:lnTo>
                <a:lnTo>
                  <a:pt x="5133" y="2174"/>
                </a:lnTo>
                <a:lnTo>
                  <a:pt x="5133" y="2174"/>
                </a:lnTo>
                <a:lnTo>
                  <a:pt x="5133" y="2176"/>
                </a:lnTo>
                <a:lnTo>
                  <a:pt x="5133" y="2176"/>
                </a:lnTo>
                <a:lnTo>
                  <a:pt x="5133" y="2176"/>
                </a:lnTo>
                <a:lnTo>
                  <a:pt x="5133" y="2178"/>
                </a:lnTo>
                <a:lnTo>
                  <a:pt x="5136" y="2178"/>
                </a:lnTo>
                <a:lnTo>
                  <a:pt x="5136" y="2180"/>
                </a:lnTo>
                <a:lnTo>
                  <a:pt x="5136" y="2180"/>
                </a:lnTo>
                <a:lnTo>
                  <a:pt x="5133" y="2180"/>
                </a:lnTo>
                <a:lnTo>
                  <a:pt x="5131" y="2178"/>
                </a:lnTo>
                <a:lnTo>
                  <a:pt x="5131" y="2178"/>
                </a:lnTo>
                <a:lnTo>
                  <a:pt x="5133" y="2183"/>
                </a:lnTo>
                <a:lnTo>
                  <a:pt x="5133" y="2185"/>
                </a:lnTo>
                <a:lnTo>
                  <a:pt x="5136" y="2185"/>
                </a:lnTo>
                <a:lnTo>
                  <a:pt x="5136" y="2187"/>
                </a:lnTo>
                <a:lnTo>
                  <a:pt x="5136" y="2187"/>
                </a:lnTo>
                <a:lnTo>
                  <a:pt x="5138" y="2187"/>
                </a:lnTo>
                <a:lnTo>
                  <a:pt x="5138" y="2187"/>
                </a:lnTo>
                <a:lnTo>
                  <a:pt x="5140" y="2187"/>
                </a:lnTo>
                <a:lnTo>
                  <a:pt x="5140" y="2187"/>
                </a:lnTo>
                <a:lnTo>
                  <a:pt x="5142" y="2189"/>
                </a:lnTo>
                <a:lnTo>
                  <a:pt x="5142" y="2189"/>
                </a:lnTo>
                <a:lnTo>
                  <a:pt x="5140" y="2189"/>
                </a:lnTo>
                <a:lnTo>
                  <a:pt x="5140" y="2191"/>
                </a:lnTo>
                <a:lnTo>
                  <a:pt x="5140" y="2191"/>
                </a:lnTo>
                <a:lnTo>
                  <a:pt x="5138" y="2189"/>
                </a:lnTo>
                <a:lnTo>
                  <a:pt x="5138" y="2189"/>
                </a:lnTo>
                <a:lnTo>
                  <a:pt x="5138" y="2189"/>
                </a:lnTo>
                <a:lnTo>
                  <a:pt x="5138" y="2193"/>
                </a:lnTo>
                <a:lnTo>
                  <a:pt x="5138" y="2193"/>
                </a:lnTo>
                <a:lnTo>
                  <a:pt x="5140" y="2193"/>
                </a:lnTo>
                <a:lnTo>
                  <a:pt x="5140" y="2193"/>
                </a:lnTo>
                <a:lnTo>
                  <a:pt x="5140" y="2195"/>
                </a:lnTo>
                <a:lnTo>
                  <a:pt x="5140" y="2195"/>
                </a:lnTo>
                <a:lnTo>
                  <a:pt x="5140" y="2199"/>
                </a:lnTo>
                <a:lnTo>
                  <a:pt x="5142" y="2201"/>
                </a:lnTo>
                <a:lnTo>
                  <a:pt x="5142" y="2201"/>
                </a:lnTo>
                <a:lnTo>
                  <a:pt x="5140" y="2201"/>
                </a:lnTo>
                <a:lnTo>
                  <a:pt x="5140" y="2201"/>
                </a:lnTo>
                <a:lnTo>
                  <a:pt x="5140" y="2204"/>
                </a:lnTo>
                <a:lnTo>
                  <a:pt x="5140" y="2206"/>
                </a:lnTo>
                <a:lnTo>
                  <a:pt x="5140" y="2208"/>
                </a:lnTo>
                <a:lnTo>
                  <a:pt x="5138" y="2212"/>
                </a:lnTo>
                <a:lnTo>
                  <a:pt x="5138" y="2214"/>
                </a:lnTo>
                <a:lnTo>
                  <a:pt x="5138" y="2218"/>
                </a:lnTo>
                <a:lnTo>
                  <a:pt x="5138" y="2218"/>
                </a:lnTo>
                <a:lnTo>
                  <a:pt x="5136" y="2220"/>
                </a:lnTo>
                <a:lnTo>
                  <a:pt x="5133" y="2220"/>
                </a:lnTo>
                <a:lnTo>
                  <a:pt x="5133" y="2220"/>
                </a:lnTo>
                <a:lnTo>
                  <a:pt x="5133" y="2220"/>
                </a:lnTo>
                <a:lnTo>
                  <a:pt x="5129" y="2222"/>
                </a:lnTo>
                <a:lnTo>
                  <a:pt x="5127" y="2222"/>
                </a:lnTo>
                <a:lnTo>
                  <a:pt x="5125" y="2225"/>
                </a:lnTo>
                <a:lnTo>
                  <a:pt x="5125" y="2225"/>
                </a:lnTo>
                <a:lnTo>
                  <a:pt x="5125" y="2225"/>
                </a:lnTo>
                <a:lnTo>
                  <a:pt x="5125" y="2227"/>
                </a:lnTo>
                <a:lnTo>
                  <a:pt x="5125" y="2227"/>
                </a:lnTo>
                <a:lnTo>
                  <a:pt x="5125" y="2229"/>
                </a:lnTo>
                <a:lnTo>
                  <a:pt x="5127" y="2229"/>
                </a:lnTo>
                <a:lnTo>
                  <a:pt x="5131" y="2231"/>
                </a:lnTo>
                <a:lnTo>
                  <a:pt x="5133" y="2231"/>
                </a:lnTo>
                <a:lnTo>
                  <a:pt x="5136" y="2233"/>
                </a:lnTo>
                <a:lnTo>
                  <a:pt x="5138" y="2235"/>
                </a:lnTo>
                <a:lnTo>
                  <a:pt x="5138" y="2235"/>
                </a:lnTo>
                <a:lnTo>
                  <a:pt x="5140" y="2235"/>
                </a:lnTo>
                <a:lnTo>
                  <a:pt x="5144" y="2237"/>
                </a:lnTo>
                <a:lnTo>
                  <a:pt x="5146" y="2239"/>
                </a:lnTo>
                <a:lnTo>
                  <a:pt x="5146" y="2241"/>
                </a:lnTo>
                <a:lnTo>
                  <a:pt x="5146" y="2243"/>
                </a:lnTo>
                <a:lnTo>
                  <a:pt x="5146" y="2245"/>
                </a:lnTo>
                <a:lnTo>
                  <a:pt x="5146" y="2248"/>
                </a:lnTo>
                <a:lnTo>
                  <a:pt x="5144" y="2252"/>
                </a:lnTo>
                <a:lnTo>
                  <a:pt x="5140" y="2256"/>
                </a:lnTo>
                <a:lnTo>
                  <a:pt x="5138" y="2258"/>
                </a:lnTo>
                <a:lnTo>
                  <a:pt x="5138" y="2258"/>
                </a:lnTo>
                <a:lnTo>
                  <a:pt x="5138" y="2260"/>
                </a:lnTo>
                <a:lnTo>
                  <a:pt x="5138" y="2260"/>
                </a:lnTo>
                <a:lnTo>
                  <a:pt x="5138" y="2260"/>
                </a:lnTo>
                <a:lnTo>
                  <a:pt x="5140" y="2260"/>
                </a:lnTo>
                <a:lnTo>
                  <a:pt x="5140" y="2260"/>
                </a:lnTo>
                <a:lnTo>
                  <a:pt x="5140" y="2260"/>
                </a:lnTo>
                <a:lnTo>
                  <a:pt x="5140" y="2258"/>
                </a:lnTo>
                <a:lnTo>
                  <a:pt x="5142" y="2258"/>
                </a:lnTo>
                <a:lnTo>
                  <a:pt x="5142" y="2258"/>
                </a:lnTo>
                <a:lnTo>
                  <a:pt x="5142" y="2260"/>
                </a:lnTo>
                <a:lnTo>
                  <a:pt x="5142" y="2262"/>
                </a:lnTo>
                <a:lnTo>
                  <a:pt x="5142" y="2262"/>
                </a:lnTo>
                <a:lnTo>
                  <a:pt x="5142" y="2262"/>
                </a:lnTo>
                <a:lnTo>
                  <a:pt x="5144" y="2262"/>
                </a:lnTo>
                <a:lnTo>
                  <a:pt x="5146" y="2262"/>
                </a:lnTo>
                <a:lnTo>
                  <a:pt x="5146" y="2262"/>
                </a:lnTo>
                <a:lnTo>
                  <a:pt x="5146" y="2264"/>
                </a:lnTo>
                <a:lnTo>
                  <a:pt x="5146" y="2264"/>
                </a:lnTo>
                <a:lnTo>
                  <a:pt x="5148" y="2264"/>
                </a:lnTo>
                <a:lnTo>
                  <a:pt x="5148" y="2264"/>
                </a:lnTo>
                <a:lnTo>
                  <a:pt x="5150" y="2264"/>
                </a:lnTo>
                <a:lnTo>
                  <a:pt x="5152" y="2262"/>
                </a:lnTo>
                <a:lnTo>
                  <a:pt x="5154" y="2260"/>
                </a:lnTo>
                <a:lnTo>
                  <a:pt x="5157" y="2258"/>
                </a:lnTo>
                <a:lnTo>
                  <a:pt x="5159" y="2256"/>
                </a:lnTo>
                <a:lnTo>
                  <a:pt x="5159" y="2256"/>
                </a:lnTo>
                <a:lnTo>
                  <a:pt x="5161" y="2252"/>
                </a:lnTo>
                <a:lnTo>
                  <a:pt x="5163" y="2252"/>
                </a:lnTo>
                <a:lnTo>
                  <a:pt x="5163" y="2250"/>
                </a:lnTo>
                <a:lnTo>
                  <a:pt x="5165" y="2248"/>
                </a:lnTo>
                <a:lnTo>
                  <a:pt x="5167" y="2245"/>
                </a:lnTo>
                <a:lnTo>
                  <a:pt x="5167" y="2243"/>
                </a:lnTo>
                <a:lnTo>
                  <a:pt x="5169" y="2241"/>
                </a:lnTo>
                <a:lnTo>
                  <a:pt x="5169" y="2241"/>
                </a:lnTo>
                <a:lnTo>
                  <a:pt x="5171" y="2237"/>
                </a:lnTo>
                <a:lnTo>
                  <a:pt x="5173" y="2233"/>
                </a:lnTo>
                <a:lnTo>
                  <a:pt x="5171" y="2231"/>
                </a:lnTo>
                <a:lnTo>
                  <a:pt x="5171" y="2231"/>
                </a:lnTo>
                <a:lnTo>
                  <a:pt x="5171" y="2229"/>
                </a:lnTo>
                <a:lnTo>
                  <a:pt x="5171" y="2227"/>
                </a:lnTo>
                <a:lnTo>
                  <a:pt x="5173" y="2225"/>
                </a:lnTo>
                <a:lnTo>
                  <a:pt x="5173" y="2225"/>
                </a:lnTo>
                <a:lnTo>
                  <a:pt x="5173" y="2225"/>
                </a:lnTo>
                <a:lnTo>
                  <a:pt x="5175" y="2222"/>
                </a:lnTo>
                <a:lnTo>
                  <a:pt x="5177" y="2222"/>
                </a:lnTo>
                <a:lnTo>
                  <a:pt x="5180" y="2222"/>
                </a:lnTo>
                <a:lnTo>
                  <a:pt x="5182" y="2222"/>
                </a:lnTo>
                <a:lnTo>
                  <a:pt x="5184" y="2222"/>
                </a:lnTo>
                <a:lnTo>
                  <a:pt x="5184" y="2222"/>
                </a:lnTo>
                <a:lnTo>
                  <a:pt x="5184" y="2225"/>
                </a:lnTo>
                <a:lnTo>
                  <a:pt x="5186" y="2225"/>
                </a:lnTo>
                <a:lnTo>
                  <a:pt x="5186" y="2222"/>
                </a:lnTo>
                <a:lnTo>
                  <a:pt x="5186" y="2222"/>
                </a:lnTo>
                <a:lnTo>
                  <a:pt x="5186" y="2222"/>
                </a:lnTo>
                <a:lnTo>
                  <a:pt x="5186" y="2220"/>
                </a:lnTo>
                <a:lnTo>
                  <a:pt x="5186" y="2218"/>
                </a:lnTo>
                <a:lnTo>
                  <a:pt x="5186" y="2216"/>
                </a:lnTo>
                <a:lnTo>
                  <a:pt x="5188" y="2216"/>
                </a:lnTo>
                <a:lnTo>
                  <a:pt x="5190" y="2214"/>
                </a:lnTo>
                <a:lnTo>
                  <a:pt x="5190" y="2214"/>
                </a:lnTo>
                <a:lnTo>
                  <a:pt x="5190" y="2212"/>
                </a:lnTo>
                <a:lnTo>
                  <a:pt x="5192" y="2208"/>
                </a:lnTo>
                <a:lnTo>
                  <a:pt x="5192" y="2204"/>
                </a:lnTo>
                <a:lnTo>
                  <a:pt x="5192" y="2201"/>
                </a:lnTo>
                <a:lnTo>
                  <a:pt x="5194" y="2199"/>
                </a:lnTo>
                <a:lnTo>
                  <a:pt x="5194" y="2199"/>
                </a:lnTo>
                <a:lnTo>
                  <a:pt x="5194" y="2199"/>
                </a:lnTo>
                <a:lnTo>
                  <a:pt x="5192" y="2197"/>
                </a:lnTo>
                <a:close/>
                <a:moveTo>
                  <a:pt x="5113" y="1587"/>
                </a:moveTo>
                <a:lnTo>
                  <a:pt x="5113" y="1587"/>
                </a:lnTo>
                <a:lnTo>
                  <a:pt x="5113" y="1587"/>
                </a:lnTo>
                <a:lnTo>
                  <a:pt x="5113" y="1585"/>
                </a:lnTo>
                <a:lnTo>
                  <a:pt x="5113" y="1585"/>
                </a:lnTo>
                <a:lnTo>
                  <a:pt x="5113" y="1587"/>
                </a:lnTo>
                <a:close/>
                <a:moveTo>
                  <a:pt x="5138" y="1948"/>
                </a:moveTo>
                <a:lnTo>
                  <a:pt x="5138" y="1948"/>
                </a:lnTo>
                <a:lnTo>
                  <a:pt x="5138" y="1948"/>
                </a:lnTo>
                <a:lnTo>
                  <a:pt x="5138" y="1948"/>
                </a:lnTo>
                <a:lnTo>
                  <a:pt x="5138" y="1948"/>
                </a:lnTo>
                <a:lnTo>
                  <a:pt x="5138" y="1948"/>
                </a:lnTo>
                <a:lnTo>
                  <a:pt x="5138" y="1948"/>
                </a:lnTo>
                <a:close/>
                <a:moveTo>
                  <a:pt x="5175" y="1879"/>
                </a:moveTo>
                <a:lnTo>
                  <a:pt x="5175" y="1881"/>
                </a:lnTo>
                <a:lnTo>
                  <a:pt x="5175" y="1881"/>
                </a:lnTo>
                <a:lnTo>
                  <a:pt x="5175" y="1879"/>
                </a:lnTo>
                <a:lnTo>
                  <a:pt x="5175" y="1879"/>
                </a:lnTo>
                <a:lnTo>
                  <a:pt x="5175" y="1879"/>
                </a:lnTo>
                <a:lnTo>
                  <a:pt x="5175" y="1879"/>
                </a:lnTo>
                <a:lnTo>
                  <a:pt x="5175" y="1879"/>
                </a:lnTo>
                <a:close/>
                <a:moveTo>
                  <a:pt x="5177" y="811"/>
                </a:moveTo>
                <a:lnTo>
                  <a:pt x="5177" y="811"/>
                </a:lnTo>
                <a:lnTo>
                  <a:pt x="5180" y="809"/>
                </a:lnTo>
                <a:lnTo>
                  <a:pt x="5180" y="809"/>
                </a:lnTo>
                <a:lnTo>
                  <a:pt x="5182" y="807"/>
                </a:lnTo>
                <a:lnTo>
                  <a:pt x="5182" y="807"/>
                </a:lnTo>
                <a:lnTo>
                  <a:pt x="5182" y="807"/>
                </a:lnTo>
                <a:lnTo>
                  <a:pt x="5180" y="807"/>
                </a:lnTo>
                <a:lnTo>
                  <a:pt x="5180" y="809"/>
                </a:lnTo>
                <a:lnTo>
                  <a:pt x="5180" y="809"/>
                </a:lnTo>
                <a:lnTo>
                  <a:pt x="5177" y="809"/>
                </a:lnTo>
                <a:lnTo>
                  <a:pt x="5175" y="811"/>
                </a:lnTo>
                <a:lnTo>
                  <a:pt x="5175" y="811"/>
                </a:lnTo>
                <a:lnTo>
                  <a:pt x="5177" y="811"/>
                </a:lnTo>
                <a:close/>
                <a:moveTo>
                  <a:pt x="5188" y="1908"/>
                </a:moveTo>
                <a:lnTo>
                  <a:pt x="5190" y="1908"/>
                </a:lnTo>
                <a:lnTo>
                  <a:pt x="5190" y="1908"/>
                </a:lnTo>
                <a:lnTo>
                  <a:pt x="5190" y="1908"/>
                </a:lnTo>
                <a:lnTo>
                  <a:pt x="5190" y="1908"/>
                </a:lnTo>
                <a:lnTo>
                  <a:pt x="5190" y="1908"/>
                </a:lnTo>
                <a:lnTo>
                  <a:pt x="5192" y="1908"/>
                </a:lnTo>
                <a:lnTo>
                  <a:pt x="5194" y="1908"/>
                </a:lnTo>
                <a:lnTo>
                  <a:pt x="5194" y="1906"/>
                </a:lnTo>
                <a:lnTo>
                  <a:pt x="5192" y="1906"/>
                </a:lnTo>
                <a:lnTo>
                  <a:pt x="5192" y="1906"/>
                </a:lnTo>
                <a:lnTo>
                  <a:pt x="5190" y="1906"/>
                </a:lnTo>
                <a:lnTo>
                  <a:pt x="5190" y="1906"/>
                </a:lnTo>
                <a:lnTo>
                  <a:pt x="5188" y="1908"/>
                </a:lnTo>
                <a:lnTo>
                  <a:pt x="5188" y="1908"/>
                </a:lnTo>
                <a:lnTo>
                  <a:pt x="5188" y="1908"/>
                </a:lnTo>
                <a:lnTo>
                  <a:pt x="5186" y="1908"/>
                </a:lnTo>
                <a:lnTo>
                  <a:pt x="5186" y="1908"/>
                </a:lnTo>
                <a:lnTo>
                  <a:pt x="5186" y="1910"/>
                </a:lnTo>
                <a:lnTo>
                  <a:pt x="5188" y="1908"/>
                </a:lnTo>
                <a:close/>
                <a:moveTo>
                  <a:pt x="5194" y="1889"/>
                </a:moveTo>
                <a:lnTo>
                  <a:pt x="5194" y="1889"/>
                </a:lnTo>
                <a:lnTo>
                  <a:pt x="5194" y="1887"/>
                </a:lnTo>
                <a:lnTo>
                  <a:pt x="5194" y="1887"/>
                </a:lnTo>
                <a:lnTo>
                  <a:pt x="5194" y="1887"/>
                </a:lnTo>
                <a:lnTo>
                  <a:pt x="5192" y="1885"/>
                </a:lnTo>
                <a:lnTo>
                  <a:pt x="5192" y="1885"/>
                </a:lnTo>
                <a:lnTo>
                  <a:pt x="5190" y="1885"/>
                </a:lnTo>
                <a:lnTo>
                  <a:pt x="5190" y="1883"/>
                </a:lnTo>
                <a:lnTo>
                  <a:pt x="5190" y="1883"/>
                </a:lnTo>
                <a:lnTo>
                  <a:pt x="5190" y="1883"/>
                </a:lnTo>
                <a:lnTo>
                  <a:pt x="5190" y="1883"/>
                </a:lnTo>
                <a:lnTo>
                  <a:pt x="5188" y="1883"/>
                </a:lnTo>
                <a:lnTo>
                  <a:pt x="5186" y="1883"/>
                </a:lnTo>
                <a:lnTo>
                  <a:pt x="5184" y="1883"/>
                </a:lnTo>
                <a:lnTo>
                  <a:pt x="5182" y="1885"/>
                </a:lnTo>
                <a:lnTo>
                  <a:pt x="5180" y="1885"/>
                </a:lnTo>
                <a:lnTo>
                  <a:pt x="5177" y="1887"/>
                </a:lnTo>
                <a:lnTo>
                  <a:pt x="5177" y="1887"/>
                </a:lnTo>
                <a:lnTo>
                  <a:pt x="5177" y="1889"/>
                </a:lnTo>
                <a:lnTo>
                  <a:pt x="5177" y="1889"/>
                </a:lnTo>
                <a:lnTo>
                  <a:pt x="5177" y="1889"/>
                </a:lnTo>
                <a:lnTo>
                  <a:pt x="5177" y="1889"/>
                </a:lnTo>
                <a:lnTo>
                  <a:pt x="5177" y="1889"/>
                </a:lnTo>
                <a:lnTo>
                  <a:pt x="5177" y="1889"/>
                </a:lnTo>
                <a:lnTo>
                  <a:pt x="5175" y="1891"/>
                </a:lnTo>
                <a:lnTo>
                  <a:pt x="5175" y="1891"/>
                </a:lnTo>
                <a:lnTo>
                  <a:pt x="5175" y="1891"/>
                </a:lnTo>
                <a:lnTo>
                  <a:pt x="5177" y="1893"/>
                </a:lnTo>
                <a:lnTo>
                  <a:pt x="5177" y="1893"/>
                </a:lnTo>
                <a:lnTo>
                  <a:pt x="5180" y="1895"/>
                </a:lnTo>
                <a:lnTo>
                  <a:pt x="5182" y="1895"/>
                </a:lnTo>
                <a:lnTo>
                  <a:pt x="5184" y="1895"/>
                </a:lnTo>
                <a:lnTo>
                  <a:pt x="5184" y="1895"/>
                </a:lnTo>
                <a:lnTo>
                  <a:pt x="5186" y="1895"/>
                </a:lnTo>
                <a:lnTo>
                  <a:pt x="5188" y="1895"/>
                </a:lnTo>
                <a:lnTo>
                  <a:pt x="5188" y="1895"/>
                </a:lnTo>
                <a:lnTo>
                  <a:pt x="5190" y="1895"/>
                </a:lnTo>
                <a:lnTo>
                  <a:pt x="5192" y="1893"/>
                </a:lnTo>
                <a:lnTo>
                  <a:pt x="5192" y="1893"/>
                </a:lnTo>
                <a:lnTo>
                  <a:pt x="5192" y="1895"/>
                </a:lnTo>
                <a:lnTo>
                  <a:pt x="5194" y="1893"/>
                </a:lnTo>
                <a:lnTo>
                  <a:pt x="5194" y="1893"/>
                </a:lnTo>
                <a:lnTo>
                  <a:pt x="5196" y="1893"/>
                </a:lnTo>
                <a:lnTo>
                  <a:pt x="5196" y="1891"/>
                </a:lnTo>
                <a:lnTo>
                  <a:pt x="5194" y="1889"/>
                </a:lnTo>
                <a:close/>
                <a:moveTo>
                  <a:pt x="5173" y="1812"/>
                </a:moveTo>
                <a:lnTo>
                  <a:pt x="5173" y="1812"/>
                </a:lnTo>
                <a:lnTo>
                  <a:pt x="5173" y="1812"/>
                </a:lnTo>
                <a:lnTo>
                  <a:pt x="5173" y="1812"/>
                </a:lnTo>
                <a:lnTo>
                  <a:pt x="5173" y="1812"/>
                </a:lnTo>
                <a:lnTo>
                  <a:pt x="5171" y="1812"/>
                </a:lnTo>
                <a:lnTo>
                  <a:pt x="5171" y="1812"/>
                </a:lnTo>
                <a:lnTo>
                  <a:pt x="5173" y="1812"/>
                </a:lnTo>
                <a:lnTo>
                  <a:pt x="5173" y="1812"/>
                </a:lnTo>
                <a:close/>
                <a:moveTo>
                  <a:pt x="5140" y="1650"/>
                </a:moveTo>
                <a:lnTo>
                  <a:pt x="5140" y="1650"/>
                </a:lnTo>
                <a:lnTo>
                  <a:pt x="5140" y="1648"/>
                </a:lnTo>
                <a:lnTo>
                  <a:pt x="5140" y="1648"/>
                </a:lnTo>
                <a:lnTo>
                  <a:pt x="5140" y="1648"/>
                </a:lnTo>
                <a:lnTo>
                  <a:pt x="5140" y="1648"/>
                </a:lnTo>
                <a:lnTo>
                  <a:pt x="5140" y="1648"/>
                </a:lnTo>
                <a:lnTo>
                  <a:pt x="5140" y="1648"/>
                </a:lnTo>
                <a:lnTo>
                  <a:pt x="5140" y="1650"/>
                </a:lnTo>
                <a:close/>
                <a:moveTo>
                  <a:pt x="5094" y="1531"/>
                </a:moveTo>
                <a:lnTo>
                  <a:pt x="5096" y="1531"/>
                </a:lnTo>
                <a:lnTo>
                  <a:pt x="5096" y="1531"/>
                </a:lnTo>
                <a:lnTo>
                  <a:pt x="5096" y="1531"/>
                </a:lnTo>
                <a:lnTo>
                  <a:pt x="5096" y="1531"/>
                </a:lnTo>
                <a:lnTo>
                  <a:pt x="5094" y="1531"/>
                </a:lnTo>
                <a:lnTo>
                  <a:pt x="5094" y="1531"/>
                </a:lnTo>
                <a:lnTo>
                  <a:pt x="5094" y="1531"/>
                </a:lnTo>
                <a:lnTo>
                  <a:pt x="5094" y="1531"/>
                </a:lnTo>
                <a:lnTo>
                  <a:pt x="5094" y="1531"/>
                </a:lnTo>
                <a:close/>
                <a:moveTo>
                  <a:pt x="5150" y="2176"/>
                </a:moveTo>
                <a:lnTo>
                  <a:pt x="5150" y="2176"/>
                </a:lnTo>
                <a:lnTo>
                  <a:pt x="5150" y="2176"/>
                </a:lnTo>
                <a:lnTo>
                  <a:pt x="5150" y="2176"/>
                </a:lnTo>
                <a:lnTo>
                  <a:pt x="5150" y="2174"/>
                </a:lnTo>
                <a:lnTo>
                  <a:pt x="5150" y="2172"/>
                </a:lnTo>
                <a:lnTo>
                  <a:pt x="5148" y="2172"/>
                </a:lnTo>
                <a:lnTo>
                  <a:pt x="5148" y="2172"/>
                </a:lnTo>
                <a:lnTo>
                  <a:pt x="5148" y="2172"/>
                </a:lnTo>
                <a:lnTo>
                  <a:pt x="5148" y="2174"/>
                </a:lnTo>
                <a:lnTo>
                  <a:pt x="5148" y="2174"/>
                </a:lnTo>
                <a:lnTo>
                  <a:pt x="5148" y="2174"/>
                </a:lnTo>
                <a:lnTo>
                  <a:pt x="5150" y="2176"/>
                </a:lnTo>
                <a:close/>
                <a:moveTo>
                  <a:pt x="5136" y="1644"/>
                </a:moveTo>
                <a:lnTo>
                  <a:pt x="5136" y="1642"/>
                </a:lnTo>
                <a:lnTo>
                  <a:pt x="5136" y="1642"/>
                </a:lnTo>
                <a:lnTo>
                  <a:pt x="5136" y="1640"/>
                </a:lnTo>
                <a:lnTo>
                  <a:pt x="5136" y="1640"/>
                </a:lnTo>
                <a:lnTo>
                  <a:pt x="5133" y="1640"/>
                </a:lnTo>
                <a:lnTo>
                  <a:pt x="5133" y="1640"/>
                </a:lnTo>
                <a:lnTo>
                  <a:pt x="5133" y="1640"/>
                </a:lnTo>
                <a:lnTo>
                  <a:pt x="5136" y="1640"/>
                </a:lnTo>
                <a:lnTo>
                  <a:pt x="5136" y="1642"/>
                </a:lnTo>
                <a:lnTo>
                  <a:pt x="5136" y="1642"/>
                </a:lnTo>
                <a:lnTo>
                  <a:pt x="5136" y="1644"/>
                </a:lnTo>
                <a:close/>
                <a:moveTo>
                  <a:pt x="5115" y="791"/>
                </a:moveTo>
                <a:lnTo>
                  <a:pt x="5115" y="791"/>
                </a:lnTo>
                <a:lnTo>
                  <a:pt x="5110" y="788"/>
                </a:lnTo>
                <a:lnTo>
                  <a:pt x="5108" y="788"/>
                </a:lnTo>
                <a:lnTo>
                  <a:pt x="5106" y="791"/>
                </a:lnTo>
                <a:lnTo>
                  <a:pt x="5108" y="791"/>
                </a:lnTo>
                <a:lnTo>
                  <a:pt x="5110" y="793"/>
                </a:lnTo>
                <a:lnTo>
                  <a:pt x="5110" y="793"/>
                </a:lnTo>
                <a:lnTo>
                  <a:pt x="5113" y="795"/>
                </a:lnTo>
                <a:lnTo>
                  <a:pt x="5115" y="793"/>
                </a:lnTo>
                <a:lnTo>
                  <a:pt x="5117" y="793"/>
                </a:lnTo>
                <a:lnTo>
                  <a:pt x="5119" y="793"/>
                </a:lnTo>
                <a:lnTo>
                  <a:pt x="5119" y="793"/>
                </a:lnTo>
                <a:lnTo>
                  <a:pt x="5119" y="793"/>
                </a:lnTo>
                <a:lnTo>
                  <a:pt x="5121" y="793"/>
                </a:lnTo>
                <a:lnTo>
                  <a:pt x="5117" y="791"/>
                </a:lnTo>
                <a:lnTo>
                  <a:pt x="5115" y="791"/>
                </a:lnTo>
                <a:close/>
                <a:moveTo>
                  <a:pt x="5022" y="1929"/>
                </a:moveTo>
                <a:lnTo>
                  <a:pt x="5022" y="1929"/>
                </a:lnTo>
                <a:lnTo>
                  <a:pt x="5020" y="1929"/>
                </a:lnTo>
                <a:lnTo>
                  <a:pt x="5020" y="1929"/>
                </a:lnTo>
                <a:lnTo>
                  <a:pt x="5020" y="1931"/>
                </a:lnTo>
                <a:lnTo>
                  <a:pt x="5020" y="1931"/>
                </a:lnTo>
                <a:lnTo>
                  <a:pt x="5020" y="1933"/>
                </a:lnTo>
                <a:lnTo>
                  <a:pt x="5020" y="1933"/>
                </a:lnTo>
                <a:lnTo>
                  <a:pt x="5020" y="1931"/>
                </a:lnTo>
                <a:lnTo>
                  <a:pt x="5022" y="1931"/>
                </a:lnTo>
                <a:lnTo>
                  <a:pt x="5020" y="1931"/>
                </a:lnTo>
                <a:lnTo>
                  <a:pt x="5020" y="1929"/>
                </a:lnTo>
                <a:lnTo>
                  <a:pt x="5022" y="1929"/>
                </a:lnTo>
                <a:lnTo>
                  <a:pt x="5022" y="1929"/>
                </a:lnTo>
                <a:close/>
                <a:moveTo>
                  <a:pt x="5029" y="1858"/>
                </a:moveTo>
                <a:lnTo>
                  <a:pt x="5031" y="1860"/>
                </a:lnTo>
                <a:lnTo>
                  <a:pt x="5031" y="1858"/>
                </a:lnTo>
                <a:lnTo>
                  <a:pt x="5031" y="1858"/>
                </a:lnTo>
                <a:lnTo>
                  <a:pt x="5029" y="1858"/>
                </a:lnTo>
                <a:lnTo>
                  <a:pt x="5029" y="1858"/>
                </a:lnTo>
                <a:close/>
                <a:moveTo>
                  <a:pt x="5027" y="2327"/>
                </a:moveTo>
                <a:lnTo>
                  <a:pt x="5025" y="2329"/>
                </a:lnTo>
                <a:lnTo>
                  <a:pt x="5027" y="2329"/>
                </a:lnTo>
                <a:lnTo>
                  <a:pt x="5027" y="2329"/>
                </a:lnTo>
                <a:lnTo>
                  <a:pt x="5027" y="2327"/>
                </a:lnTo>
                <a:lnTo>
                  <a:pt x="5027" y="2327"/>
                </a:lnTo>
                <a:close/>
                <a:moveTo>
                  <a:pt x="5033" y="1962"/>
                </a:moveTo>
                <a:lnTo>
                  <a:pt x="5035" y="1962"/>
                </a:lnTo>
                <a:lnTo>
                  <a:pt x="5035" y="1962"/>
                </a:lnTo>
                <a:lnTo>
                  <a:pt x="5035" y="1960"/>
                </a:lnTo>
                <a:lnTo>
                  <a:pt x="5033" y="1960"/>
                </a:lnTo>
                <a:lnTo>
                  <a:pt x="5033" y="1960"/>
                </a:lnTo>
                <a:lnTo>
                  <a:pt x="5033" y="1962"/>
                </a:lnTo>
                <a:lnTo>
                  <a:pt x="5033" y="1962"/>
                </a:lnTo>
                <a:close/>
                <a:moveTo>
                  <a:pt x="5014" y="1784"/>
                </a:moveTo>
                <a:lnTo>
                  <a:pt x="5012" y="1784"/>
                </a:lnTo>
                <a:lnTo>
                  <a:pt x="5012" y="1784"/>
                </a:lnTo>
                <a:lnTo>
                  <a:pt x="5010" y="1786"/>
                </a:lnTo>
                <a:lnTo>
                  <a:pt x="5010" y="1786"/>
                </a:lnTo>
                <a:lnTo>
                  <a:pt x="5010" y="1786"/>
                </a:lnTo>
                <a:lnTo>
                  <a:pt x="5010" y="1786"/>
                </a:lnTo>
                <a:lnTo>
                  <a:pt x="5010" y="1786"/>
                </a:lnTo>
                <a:lnTo>
                  <a:pt x="5010" y="1786"/>
                </a:lnTo>
                <a:lnTo>
                  <a:pt x="5012" y="1788"/>
                </a:lnTo>
                <a:lnTo>
                  <a:pt x="5012" y="1786"/>
                </a:lnTo>
                <a:lnTo>
                  <a:pt x="5012" y="1786"/>
                </a:lnTo>
                <a:lnTo>
                  <a:pt x="5014" y="1786"/>
                </a:lnTo>
                <a:lnTo>
                  <a:pt x="5014" y="1786"/>
                </a:lnTo>
                <a:lnTo>
                  <a:pt x="5014" y="1786"/>
                </a:lnTo>
                <a:lnTo>
                  <a:pt x="5014" y="1784"/>
                </a:lnTo>
                <a:lnTo>
                  <a:pt x="5014" y="1784"/>
                </a:lnTo>
                <a:close/>
                <a:moveTo>
                  <a:pt x="5031" y="1862"/>
                </a:moveTo>
                <a:lnTo>
                  <a:pt x="5031" y="1862"/>
                </a:lnTo>
                <a:lnTo>
                  <a:pt x="5029" y="1862"/>
                </a:lnTo>
                <a:lnTo>
                  <a:pt x="5029" y="1864"/>
                </a:lnTo>
                <a:lnTo>
                  <a:pt x="5031" y="1866"/>
                </a:lnTo>
                <a:lnTo>
                  <a:pt x="5031" y="1864"/>
                </a:lnTo>
                <a:lnTo>
                  <a:pt x="5031" y="1864"/>
                </a:lnTo>
                <a:lnTo>
                  <a:pt x="5033" y="1866"/>
                </a:lnTo>
                <a:lnTo>
                  <a:pt x="5033" y="1866"/>
                </a:lnTo>
                <a:lnTo>
                  <a:pt x="5033" y="1868"/>
                </a:lnTo>
                <a:lnTo>
                  <a:pt x="5033" y="1870"/>
                </a:lnTo>
                <a:lnTo>
                  <a:pt x="5033" y="1870"/>
                </a:lnTo>
                <a:lnTo>
                  <a:pt x="5033" y="1870"/>
                </a:lnTo>
                <a:lnTo>
                  <a:pt x="5035" y="1870"/>
                </a:lnTo>
                <a:lnTo>
                  <a:pt x="5035" y="1870"/>
                </a:lnTo>
                <a:lnTo>
                  <a:pt x="5037" y="1870"/>
                </a:lnTo>
                <a:lnTo>
                  <a:pt x="5039" y="1870"/>
                </a:lnTo>
                <a:lnTo>
                  <a:pt x="5039" y="1868"/>
                </a:lnTo>
                <a:lnTo>
                  <a:pt x="5039" y="1868"/>
                </a:lnTo>
                <a:lnTo>
                  <a:pt x="5037" y="1868"/>
                </a:lnTo>
                <a:lnTo>
                  <a:pt x="5037" y="1866"/>
                </a:lnTo>
                <a:lnTo>
                  <a:pt x="5037" y="1866"/>
                </a:lnTo>
                <a:lnTo>
                  <a:pt x="5035" y="1866"/>
                </a:lnTo>
                <a:lnTo>
                  <a:pt x="5035" y="1864"/>
                </a:lnTo>
                <a:lnTo>
                  <a:pt x="5033" y="1864"/>
                </a:lnTo>
                <a:lnTo>
                  <a:pt x="5033" y="1864"/>
                </a:lnTo>
                <a:lnTo>
                  <a:pt x="5033" y="1862"/>
                </a:lnTo>
                <a:lnTo>
                  <a:pt x="5031" y="1862"/>
                </a:lnTo>
                <a:close/>
                <a:moveTo>
                  <a:pt x="5033" y="1830"/>
                </a:moveTo>
                <a:lnTo>
                  <a:pt x="5033" y="1832"/>
                </a:lnTo>
                <a:lnTo>
                  <a:pt x="5033" y="1832"/>
                </a:lnTo>
                <a:lnTo>
                  <a:pt x="5035" y="1832"/>
                </a:lnTo>
                <a:lnTo>
                  <a:pt x="5035" y="1832"/>
                </a:lnTo>
                <a:lnTo>
                  <a:pt x="5035" y="1832"/>
                </a:lnTo>
                <a:lnTo>
                  <a:pt x="5035" y="1830"/>
                </a:lnTo>
                <a:lnTo>
                  <a:pt x="5035" y="1830"/>
                </a:lnTo>
                <a:lnTo>
                  <a:pt x="5035" y="1830"/>
                </a:lnTo>
                <a:lnTo>
                  <a:pt x="5035" y="1828"/>
                </a:lnTo>
                <a:lnTo>
                  <a:pt x="5033" y="1830"/>
                </a:lnTo>
                <a:lnTo>
                  <a:pt x="5033" y="1830"/>
                </a:lnTo>
                <a:close/>
                <a:moveTo>
                  <a:pt x="5033" y="1837"/>
                </a:moveTo>
                <a:lnTo>
                  <a:pt x="5033" y="1837"/>
                </a:lnTo>
                <a:lnTo>
                  <a:pt x="5033" y="1837"/>
                </a:lnTo>
                <a:lnTo>
                  <a:pt x="5033" y="1837"/>
                </a:lnTo>
                <a:lnTo>
                  <a:pt x="5035" y="1839"/>
                </a:lnTo>
                <a:lnTo>
                  <a:pt x="5035" y="1837"/>
                </a:lnTo>
                <a:lnTo>
                  <a:pt x="5035" y="1837"/>
                </a:lnTo>
                <a:lnTo>
                  <a:pt x="5035" y="1835"/>
                </a:lnTo>
                <a:lnTo>
                  <a:pt x="5033" y="1837"/>
                </a:lnTo>
                <a:close/>
                <a:moveTo>
                  <a:pt x="5027" y="1935"/>
                </a:moveTo>
                <a:lnTo>
                  <a:pt x="5029" y="1937"/>
                </a:lnTo>
                <a:lnTo>
                  <a:pt x="5029" y="1937"/>
                </a:lnTo>
                <a:lnTo>
                  <a:pt x="5031" y="1939"/>
                </a:lnTo>
                <a:lnTo>
                  <a:pt x="5033" y="1939"/>
                </a:lnTo>
                <a:lnTo>
                  <a:pt x="5033" y="1939"/>
                </a:lnTo>
                <a:lnTo>
                  <a:pt x="5033" y="1937"/>
                </a:lnTo>
                <a:lnTo>
                  <a:pt x="5033" y="1937"/>
                </a:lnTo>
                <a:lnTo>
                  <a:pt x="5033" y="1935"/>
                </a:lnTo>
                <a:lnTo>
                  <a:pt x="5031" y="1935"/>
                </a:lnTo>
                <a:lnTo>
                  <a:pt x="5031" y="1933"/>
                </a:lnTo>
                <a:lnTo>
                  <a:pt x="5031" y="1933"/>
                </a:lnTo>
                <a:lnTo>
                  <a:pt x="5031" y="1933"/>
                </a:lnTo>
                <a:lnTo>
                  <a:pt x="5029" y="1933"/>
                </a:lnTo>
                <a:lnTo>
                  <a:pt x="5029" y="1933"/>
                </a:lnTo>
                <a:lnTo>
                  <a:pt x="5029" y="1933"/>
                </a:lnTo>
                <a:lnTo>
                  <a:pt x="5031" y="1933"/>
                </a:lnTo>
                <a:lnTo>
                  <a:pt x="5029" y="1935"/>
                </a:lnTo>
                <a:lnTo>
                  <a:pt x="5027" y="1935"/>
                </a:lnTo>
                <a:close/>
                <a:moveTo>
                  <a:pt x="5087" y="1528"/>
                </a:moveTo>
                <a:lnTo>
                  <a:pt x="5089" y="1528"/>
                </a:lnTo>
                <a:lnTo>
                  <a:pt x="5089" y="1528"/>
                </a:lnTo>
                <a:lnTo>
                  <a:pt x="5089" y="1528"/>
                </a:lnTo>
                <a:lnTo>
                  <a:pt x="5092" y="1528"/>
                </a:lnTo>
                <a:lnTo>
                  <a:pt x="5087" y="1528"/>
                </a:lnTo>
                <a:lnTo>
                  <a:pt x="5087" y="1528"/>
                </a:lnTo>
                <a:lnTo>
                  <a:pt x="5085" y="1528"/>
                </a:lnTo>
                <a:lnTo>
                  <a:pt x="5085" y="1528"/>
                </a:lnTo>
                <a:lnTo>
                  <a:pt x="5087" y="1528"/>
                </a:lnTo>
                <a:lnTo>
                  <a:pt x="5087" y="1528"/>
                </a:lnTo>
                <a:lnTo>
                  <a:pt x="5087" y="1528"/>
                </a:lnTo>
                <a:close/>
                <a:moveTo>
                  <a:pt x="5020" y="2338"/>
                </a:moveTo>
                <a:lnTo>
                  <a:pt x="5020" y="2338"/>
                </a:lnTo>
                <a:lnTo>
                  <a:pt x="5020" y="2338"/>
                </a:lnTo>
                <a:lnTo>
                  <a:pt x="5022" y="2338"/>
                </a:lnTo>
                <a:lnTo>
                  <a:pt x="5022" y="2338"/>
                </a:lnTo>
                <a:lnTo>
                  <a:pt x="5022" y="2338"/>
                </a:lnTo>
                <a:lnTo>
                  <a:pt x="5022" y="2338"/>
                </a:lnTo>
                <a:lnTo>
                  <a:pt x="5022" y="2336"/>
                </a:lnTo>
                <a:lnTo>
                  <a:pt x="5022" y="2336"/>
                </a:lnTo>
                <a:lnTo>
                  <a:pt x="5022" y="2336"/>
                </a:lnTo>
                <a:lnTo>
                  <a:pt x="5020" y="2336"/>
                </a:lnTo>
                <a:lnTo>
                  <a:pt x="5020" y="2338"/>
                </a:lnTo>
                <a:close/>
                <a:moveTo>
                  <a:pt x="5066" y="1545"/>
                </a:moveTo>
                <a:lnTo>
                  <a:pt x="5066" y="1545"/>
                </a:lnTo>
                <a:lnTo>
                  <a:pt x="5066" y="1545"/>
                </a:lnTo>
                <a:lnTo>
                  <a:pt x="5066" y="1545"/>
                </a:lnTo>
                <a:lnTo>
                  <a:pt x="5066" y="1545"/>
                </a:lnTo>
                <a:lnTo>
                  <a:pt x="5064" y="1547"/>
                </a:lnTo>
                <a:lnTo>
                  <a:pt x="5064" y="1547"/>
                </a:lnTo>
                <a:lnTo>
                  <a:pt x="5064" y="1547"/>
                </a:lnTo>
                <a:lnTo>
                  <a:pt x="5064" y="1547"/>
                </a:lnTo>
                <a:lnTo>
                  <a:pt x="5064" y="1547"/>
                </a:lnTo>
                <a:lnTo>
                  <a:pt x="5066" y="1545"/>
                </a:lnTo>
                <a:close/>
                <a:moveTo>
                  <a:pt x="5060" y="1914"/>
                </a:moveTo>
                <a:lnTo>
                  <a:pt x="5060" y="1914"/>
                </a:lnTo>
                <a:lnTo>
                  <a:pt x="5060" y="1916"/>
                </a:lnTo>
                <a:lnTo>
                  <a:pt x="5062" y="1916"/>
                </a:lnTo>
                <a:lnTo>
                  <a:pt x="5062" y="1914"/>
                </a:lnTo>
                <a:lnTo>
                  <a:pt x="5062" y="1914"/>
                </a:lnTo>
                <a:lnTo>
                  <a:pt x="5060" y="1912"/>
                </a:lnTo>
                <a:lnTo>
                  <a:pt x="5060" y="1912"/>
                </a:lnTo>
                <a:lnTo>
                  <a:pt x="5060" y="1912"/>
                </a:lnTo>
                <a:lnTo>
                  <a:pt x="5060" y="1914"/>
                </a:lnTo>
                <a:close/>
                <a:moveTo>
                  <a:pt x="5064" y="1644"/>
                </a:moveTo>
                <a:lnTo>
                  <a:pt x="5064" y="1644"/>
                </a:lnTo>
                <a:lnTo>
                  <a:pt x="5064" y="1644"/>
                </a:lnTo>
                <a:lnTo>
                  <a:pt x="5064" y="1644"/>
                </a:lnTo>
                <a:lnTo>
                  <a:pt x="5064" y="1644"/>
                </a:lnTo>
                <a:lnTo>
                  <a:pt x="5064" y="1644"/>
                </a:lnTo>
                <a:lnTo>
                  <a:pt x="5064" y="1644"/>
                </a:lnTo>
                <a:close/>
                <a:moveTo>
                  <a:pt x="5069" y="1925"/>
                </a:moveTo>
                <a:lnTo>
                  <a:pt x="5069" y="1925"/>
                </a:lnTo>
                <a:lnTo>
                  <a:pt x="5069" y="1925"/>
                </a:lnTo>
                <a:lnTo>
                  <a:pt x="5069" y="1925"/>
                </a:lnTo>
                <a:lnTo>
                  <a:pt x="5066" y="1925"/>
                </a:lnTo>
                <a:lnTo>
                  <a:pt x="5066" y="1925"/>
                </a:lnTo>
                <a:lnTo>
                  <a:pt x="5069" y="1925"/>
                </a:lnTo>
                <a:lnTo>
                  <a:pt x="5069" y="1925"/>
                </a:lnTo>
                <a:close/>
                <a:moveTo>
                  <a:pt x="5131" y="2258"/>
                </a:moveTo>
                <a:lnTo>
                  <a:pt x="5129" y="2258"/>
                </a:lnTo>
                <a:lnTo>
                  <a:pt x="5129" y="2258"/>
                </a:lnTo>
                <a:lnTo>
                  <a:pt x="5131" y="2258"/>
                </a:lnTo>
                <a:lnTo>
                  <a:pt x="5131" y="2256"/>
                </a:lnTo>
                <a:lnTo>
                  <a:pt x="5131" y="2256"/>
                </a:lnTo>
                <a:lnTo>
                  <a:pt x="5133" y="2256"/>
                </a:lnTo>
                <a:lnTo>
                  <a:pt x="5131" y="2256"/>
                </a:lnTo>
                <a:lnTo>
                  <a:pt x="5131" y="2254"/>
                </a:lnTo>
                <a:lnTo>
                  <a:pt x="5131" y="2254"/>
                </a:lnTo>
                <a:lnTo>
                  <a:pt x="5129" y="2254"/>
                </a:lnTo>
                <a:lnTo>
                  <a:pt x="5129" y="2254"/>
                </a:lnTo>
                <a:lnTo>
                  <a:pt x="5129" y="2254"/>
                </a:lnTo>
                <a:lnTo>
                  <a:pt x="5129" y="2256"/>
                </a:lnTo>
                <a:lnTo>
                  <a:pt x="5129" y="2256"/>
                </a:lnTo>
                <a:lnTo>
                  <a:pt x="5127" y="2256"/>
                </a:lnTo>
                <a:lnTo>
                  <a:pt x="5127" y="2258"/>
                </a:lnTo>
                <a:lnTo>
                  <a:pt x="5127" y="2258"/>
                </a:lnTo>
                <a:lnTo>
                  <a:pt x="5127" y="2258"/>
                </a:lnTo>
                <a:lnTo>
                  <a:pt x="5125" y="2260"/>
                </a:lnTo>
                <a:lnTo>
                  <a:pt x="5127" y="2258"/>
                </a:lnTo>
                <a:lnTo>
                  <a:pt x="5127" y="2256"/>
                </a:lnTo>
                <a:lnTo>
                  <a:pt x="5127" y="2256"/>
                </a:lnTo>
                <a:lnTo>
                  <a:pt x="5127" y="2256"/>
                </a:lnTo>
                <a:lnTo>
                  <a:pt x="5127" y="2254"/>
                </a:lnTo>
                <a:lnTo>
                  <a:pt x="5127" y="2254"/>
                </a:lnTo>
                <a:lnTo>
                  <a:pt x="5129" y="2254"/>
                </a:lnTo>
                <a:lnTo>
                  <a:pt x="5127" y="2254"/>
                </a:lnTo>
                <a:lnTo>
                  <a:pt x="5127" y="2254"/>
                </a:lnTo>
                <a:lnTo>
                  <a:pt x="5125" y="2254"/>
                </a:lnTo>
                <a:lnTo>
                  <a:pt x="5125" y="2254"/>
                </a:lnTo>
                <a:lnTo>
                  <a:pt x="5123" y="2256"/>
                </a:lnTo>
                <a:lnTo>
                  <a:pt x="5121" y="2258"/>
                </a:lnTo>
                <a:lnTo>
                  <a:pt x="5119" y="2258"/>
                </a:lnTo>
                <a:lnTo>
                  <a:pt x="5117" y="2260"/>
                </a:lnTo>
                <a:lnTo>
                  <a:pt x="5115" y="2260"/>
                </a:lnTo>
                <a:lnTo>
                  <a:pt x="5115" y="2258"/>
                </a:lnTo>
                <a:lnTo>
                  <a:pt x="5115" y="2256"/>
                </a:lnTo>
                <a:lnTo>
                  <a:pt x="5115" y="2254"/>
                </a:lnTo>
                <a:lnTo>
                  <a:pt x="5115" y="2252"/>
                </a:lnTo>
                <a:lnTo>
                  <a:pt x="5113" y="2252"/>
                </a:lnTo>
                <a:lnTo>
                  <a:pt x="5110" y="2252"/>
                </a:lnTo>
                <a:lnTo>
                  <a:pt x="5110" y="2250"/>
                </a:lnTo>
                <a:lnTo>
                  <a:pt x="5110" y="2250"/>
                </a:lnTo>
                <a:lnTo>
                  <a:pt x="5110" y="2248"/>
                </a:lnTo>
                <a:lnTo>
                  <a:pt x="5110" y="2248"/>
                </a:lnTo>
                <a:lnTo>
                  <a:pt x="5113" y="2245"/>
                </a:lnTo>
                <a:lnTo>
                  <a:pt x="5113" y="2245"/>
                </a:lnTo>
                <a:lnTo>
                  <a:pt x="5110" y="2245"/>
                </a:lnTo>
                <a:lnTo>
                  <a:pt x="5108" y="2245"/>
                </a:lnTo>
                <a:lnTo>
                  <a:pt x="5106" y="2248"/>
                </a:lnTo>
                <a:lnTo>
                  <a:pt x="5104" y="2250"/>
                </a:lnTo>
                <a:lnTo>
                  <a:pt x="5102" y="2254"/>
                </a:lnTo>
                <a:lnTo>
                  <a:pt x="5100" y="2258"/>
                </a:lnTo>
                <a:lnTo>
                  <a:pt x="5100" y="2262"/>
                </a:lnTo>
                <a:lnTo>
                  <a:pt x="5098" y="2264"/>
                </a:lnTo>
                <a:lnTo>
                  <a:pt x="5098" y="2266"/>
                </a:lnTo>
                <a:lnTo>
                  <a:pt x="5096" y="2266"/>
                </a:lnTo>
                <a:lnTo>
                  <a:pt x="5096" y="2266"/>
                </a:lnTo>
                <a:lnTo>
                  <a:pt x="5094" y="2269"/>
                </a:lnTo>
                <a:lnTo>
                  <a:pt x="5092" y="2269"/>
                </a:lnTo>
                <a:lnTo>
                  <a:pt x="5092" y="2271"/>
                </a:lnTo>
                <a:lnTo>
                  <a:pt x="5089" y="2273"/>
                </a:lnTo>
                <a:lnTo>
                  <a:pt x="5089" y="2275"/>
                </a:lnTo>
                <a:lnTo>
                  <a:pt x="5089" y="2277"/>
                </a:lnTo>
                <a:lnTo>
                  <a:pt x="5089" y="2279"/>
                </a:lnTo>
                <a:lnTo>
                  <a:pt x="5089" y="2279"/>
                </a:lnTo>
                <a:lnTo>
                  <a:pt x="5089" y="2279"/>
                </a:lnTo>
                <a:lnTo>
                  <a:pt x="5089" y="2279"/>
                </a:lnTo>
                <a:lnTo>
                  <a:pt x="5087" y="2281"/>
                </a:lnTo>
                <a:lnTo>
                  <a:pt x="5087" y="2281"/>
                </a:lnTo>
                <a:lnTo>
                  <a:pt x="5085" y="2283"/>
                </a:lnTo>
                <a:lnTo>
                  <a:pt x="5085" y="2285"/>
                </a:lnTo>
                <a:lnTo>
                  <a:pt x="5085" y="2287"/>
                </a:lnTo>
                <a:lnTo>
                  <a:pt x="5085" y="2287"/>
                </a:lnTo>
                <a:lnTo>
                  <a:pt x="5085" y="2285"/>
                </a:lnTo>
                <a:lnTo>
                  <a:pt x="5085" y="2285"/>
                </a:lnTo>
                <a:lnTo>
                  <a:pt x="5085" y="2285"/>
                </a:lnTo>
                <a:lnTo>
                  <a:pt x="5083" y="2287"/>
                </a:lnTo>
                <a:lnTo>
                  <a:pt x="5081" y="2287"/>
                </a:lnTo>
                <a:lnTo>
                  <a:pt x="5081" y="2290"/>
                </a:lnTo>
                <a:lnTo>
                  <a:pt x="5081" y="2290"/>
                </a:lnTo>
                <a:lnTo>
                  <a:pt x="5081" y="2290"/>
                </a:lnTo>
                <a:lnTo>
                  <a:pt x="5079" y="2290"/>
                </a:lnTo>
                <a:lnTo>
                  <a:pt x="5079" y="2290"/>
                </a:lnTo>
                <a:lnTo>
                  <a:pt x="5079" y="2290"/>
                </a:lnTo>
                <a:lnTo>
                  <a:pt x="5079" y="2292"/>
                </a:lnTo>
                <a:lnTo>
                  <a:pt x="5079" y="2290"/>
                </a:lnTo>
                <a:lnTo>
                  <a:pt x="5077" y="2290"/>
                </a:lnTo>
                <a:lnTo>
                  <a:pt x="5077" y="2290"/>
                </a:lnTo>
                <a:lnTo>
                  <a:pt x="5075" y="2292"/>
                </a:lnTo>
                <a:lnTo>
                  <a:pt x="5077" y="2292"/>
                </a:lnTo>
                <a:lnTo>
                  <a:pt x="5077" y="2292"/>
                </a:lnTo>
                <a:lnTo>
                  <a:pt x="5075" y="2292"/>
                </a:lnTo>
                <a:lnTo>
                  <a:pt x="5075" y="2292"/>
                </a:lnTo>
                <a:lnTo>
                  <a:pt x="5075" y="2292"/>
                </a:lnTo>
                <a:lnTo>
                  <a:pt x="5073" y="2294"/>
                </a:lnTo>
                <a:lnTo>
                  <a:pt x="5073" y="2294"/>
                </a:lnTo>
                <a:lnTo>
                  <a:pt x="5073" y="2294"/>
                </a:lnTo>
                <a:lnTo>
                  <a:pt x="5071" y="2296"/>
                </a:lnTo>
                <a:lnTo>
                  <a:pt x="5069" y="2296"/>
                </a:lnTo>
                <a:lnTo>
                  <a:pt x="5069" y="2298"/>
                </a:lnTo>
                <a:lnTo>
                  <a:pt x="5069" y="2298"/>
                </a:lnTo>
                <a:lnTo>
                  <a:pt x="5069" y="2298"/>
                </a:lnTo>
                <a:lnTo>
                  <a:pt x="5069" y="2298"/>
                </a:lnTo>
                <a:lnTo>
                  <a:pt x="5069" y="2298"/>
                </a:lnTo>
                <a:lnTo>
                  <a:pt x="5066" y="2298"/>
                </a:lnTo>
                <a:lnTo>
                  <a:pt x="5066" y="2300"/>
                </a:lnTo>
                <a:lnTo>
                  <a:pt x="5064" y="2300"/>
                </a:lnTo>
                <a:lnTo>
                  <a:pt x="5060" y="2302"/>
                </a:lnTo>
                <a:lnTo>
                  <a:pt x="5058" y="2302"/>
                </a:lnTo>
                <a:lnTo>
                  <a:pt x="5058" y="2304"/>
                </a:lnTo>
                <a:lnTo>
                  <a:pt x="5058" y="2304"/>
                </a:lnTo>
                <a:lnTo>
                  <a:pt x="5058" y="2304"/>
                </a:lnTo>
                <a:lnTo>
                  <a:pt x="5056" y="2304"/>
                </a:lnTo>
                <a:lnTo>
                  <a:pt x="5056" y="2304"/>
                </a:lnTo>
                <a:lnTo>
                  <a:pt x="5054" y="2306"/>
                </a:lnTo>
                <a:lnTo>
                  <a:pt x="5052" y="2306"/>
                </a:lnTo>
                <a:lnTo>
                  <a:pt x="5052" y="2306"/>
                </a:lnTo>
                <a:lnTo>
                  <a:pt x="5048" y="2306"/>
                </a:lnTo>
                <a:lnTo>
                  <a:pt x="5048" y="2308"/>
                </a:lnTo>
                <a:lnTo>
                  <a:pt x="5043" y="2310"/>
                </a:lnTo>
                <a:lnTo>
                  <a:pt x="5041" y="2313"/>
                </a:lnTo>
                <a:lnTo>
                  <a:pt x="5039" y="2315"/>
                </a:lnTo>
                <a:lnTo>
                  <a:pt x="5039" y="2317"/>
                </a:lnTo>
                <a:lnTo>
                  <a:pt x="5039" y="2317"/>
                </a:lnTo>
                <a:lnTo>
                  <a:pt x="5039" y="2319"/>
                </a:lnTo>
                <a:lnTo>
                  <a:pt x="5039" y="2317"/>
                </a:lnTo>
                <a:lnTo>
                  <a:pt x="5039" y="2317"/>
                </a:lnTo>
                <a:lnTo>
                  <a:pt x="5037" y="2319"/>
                </a:lnTo>
                <a:lnTo>
                  <a:pt x="5035" y="2319"/>
                </a:lnTo>
                <a:lnTo>
                  <a:pt x="5035" y="2321"/>
                </a:lnTo>
                <a:lnTo>
                  <a:pt x="5033" y="2321"/>
                </a:lnTo>
                <a:lnTo>
                  <a:pt x="5033" y="2321"/>
                </a:lnTo>
                <a:lnTo>
                  <a:pt x="5035" y="2323"/>
                </a:lnTo>
                <a:lnTo>
                  <a:pt x="5035" y="2323"/>
                </a:lnTo>
                <a:lnTo>
                  <a:pt x="5033" y="2323"/>
                </a:lnTo>
                <a:lnTo>
                  <a:pt x="5033" y="2321"/>
                </a:lnTo>
                <a:lnTo>
                  <a:pt x="5031" y="2323"/>
                </a:lnTo>
                <a:lnTo>
                  <a:pt x="5029" y="2325"/>
                </a:lnTo>
                <a:lnTo>
                  <a:pt x="5031" y="2325"/>
                </a:lnTo>
                <a:lnTo>
                  <a:pt x="5031" y="2325"/>
                </a:lnTo>
                <a:lnTo>
                  <a:pt x="5031" y="2325"/>
                </a:lnTo>
                <a:lnTo>
                  <a:pt x="5029" y="2325"/>
                </a:lnTo>
                <a:lnTo>
                  <a:pt x="5027" y="2327"/>
                </a:lnTo>
                <a:lnTo>
                  <a:pt x="5027" y="2327"/>
                </a:lnTo>
                <a:lnTo>
                  <a:pt x="5027" y="2327"/>
                </a:lnTo>
                <a:lnTo>
                  <a:pt x="5029" y="2329"/>
                </a:lnTo>
                <a:lnTo>
                  <a:pt x="5031" y="2329"/>
                </a:lnTo>
                <a:lnTo>
                  <a:pt x="5031" y="2329"/>
                </a:lnTo>
                <a:lnTo>
                  <a:pt x="5029" y="2329"/>
                </a:lnTo>
                <a:lnTo>
                  <a:pt x="5029" y="2329"/>
                </a:lnTo>
                <a:lnTo>
                  <a:pt x="5029" y="2331"/>
                </a:lnTo>
                <a:lnTo>
                  <a:pt x="5029" y="2331"/>
                </a:lnTo>
                <a:lnTo>
                  <a:pt x="5029" y="2331"/>
                </a:lnTo>
                <a:lnTo>
                  <a:pt x="5027" y="2329"/>
                </a:lnTo>
                <a:lnTo>
                  <a:pt x="5025" y="2329"/>
                </a:lnTo>
                <a:lnTo>
                  <a:pt x="5025" y="2331"/>
                </a:lnTo>
                <a:lnTo>
                  <a:pt x="5027" y="2331"/>
                </a:lnTo>
                <a:lnTo>
                  <a:pt x="5025" y="2331"/>
                </a:lnTo>
                <a:lnTo>
                  <a:pt x="5022" y="2334"/>
                </a:lnTo>
                <a:lnTo>
                  <a:pt x="5022" y="2334"/>
                </a:lnTo>
                <a:lnTo>
                  <a:pt x="5025" y="2334"/>
                </a:lnTo>
                <a:lnTo>
                  <a:pt x="5027" y="2334"/>
                </a:lnTo>
                <a:lnTo>
                  <a:pt x="5025" y="2336"/>
                </a:lnTo>
                <a:lnTo>
                  <a:pt x="5025" y="2336"/>
                </a:lnTo>
                <a:lnTo>
                  <a:pt x="5025" y="2338"/>
                </a:lnTo>
                <a:lnTo>
                  <a:pt x="5027" y="2338"/>
                </a:lnTo>
                <a:lnTo>
                  <a:pt x="5027" y="2338"/>
                </a:lnTo>
                <a:lnTo>
                  <a:pt x="5025" y="2338"/>
                </a:lnTo>
                <a:lnTo>
                  <a:pt x="5020" y="2340"/>
                </a:lnTo>
                <a:lnTo>
                  <a:pt x="5020" y="2340"/>
                </a:lnTo>
                <a:lnTo>
                  <a:pt x="5020" y="2340"/>
                </a:lnTo>
                <a:lnTo>
                  <a:pt x="5020" y="2342"/>
                </a:lnTo>
                <a:lnTo>
                  <a:pt x="5022" y="2342"/>
                </a:lnTo>
                <a:lnTo>
                  <a:pt x="5022" y="2340"/>
                </a:lnTo>
                <a:lnTo>
                  <a:pt x="5022" y="2340"/>
                </a:lnTo>
                <a:lnTo>
                  <a:pt x="5022" y="2342"/>
                </a:lnTo>
                <a:lnTo>
                  <a:pt x="5022" y="2342"/>
                </a:lnTo>
                <a:lnTo>
                  <a:pt x="5022" y="2344"/>
                </a:lnTo>
                <a:lnTo>
                  <a:pt x="5025" y="2342"/>
                </a:lnTo>
                <a:lnTo>
                  <a:pt x="5027" y="2342"/>
                </a:lnTo>
                <a:lnTo>
                  <a:pt x="5022" y="2344"/>
                </a:lnTo>
                <a:lnTo>
                  <a:pt x="5022" y="2346"/>
                </a:lnTo>
                <a:lnTo>
                  <a:pt x="5025" y="2346"/>
                </a:lnTo>
                <a:lnTo>
                  <a:pt x="5029" y="2346"/>
                </a:lnTo>
                <a:lnTo>
                  <a:pt x="5033" y="2346"/>
                </a:lnTo>
                <a:lnTo>
                  <a:pt x="5033" y="2346"/>
                </a:lnTo>
                <a:lnTo>
                  <a:pt x="5035" y="2344"/>
                </a:lnTo>
                <a:lnTo>
                  <a:pt x="5035" y="2344"/>
                </a:lnTo>
                <a:lnTo>
                  <a:pt x="5037" y="2346"/>
                </a:lnTo>
                <a:lnTo>
                  <a:pt x="5037" y="2346"/>
                </a:lnTo>
                <a:lnTo>
                  <a:pt x="5039" y="2348"/>
                </a:lnTo>
                <a:lnTo>
                  <a:pt x="5039" y="2348"/>
                </a:lnTo>
                <a:lnTo>
                  <a:pt x="5043" y="2348"/>
                </a:lnTo>
                <a:lnTo>
                  <a:pt x="5043" y="2348"/>
                </a:lnTo>
                <a:lnTo>
                  <a:pt x="5045" y="2348"/>
                </a:lnTo>
                <a:lnTo>
                  <a:pt x="5045" y="2350"/>
                </a:lnTo>
                <a:lnTo>
                  <a:pt x="5045" y="2350"/>
                </a:lnTo>
                <a:lnTo>
                  <a:pt x="5045" y="2350"/>
                </a:lnTo>
                <a:lnTo>
                  <a:pt x="5045" y="2352"/>
                </a:lnTo>
                <a:lnTo>
                  <a:pt x="5048" y="2352"/>
                </a:lnTo>
                <a:lnTo>
                  <a:pt x="5048" y="2352"/>
                </a:lnTo>
                <a:lnTo>
                  <a:pt x="5048" y="2352"/>
                </a:lnTo>
                <a:lnTo>
                  <a:pt x="5050" y="2352"/>
                </a:lnTo>
                <a:lnTo>
                  <a:pt x="5050" y="2352"/>
                </a:lnTo>
                <a:lnTo>
                  <a:pt x="5052" y="2352"/>
                </a:lnTo>
                <a:lnTo>
                  <a:pt x="5054" y="2352"/>
                </a:lnTo>
                <a:lnTo>
                  <a:pt x="5056" y="2352"/>
                </a:lnTo>
                <a:lnTo>
                  <a:pt x="5058" y="2354"/>
                </a:lnTo>
                <a:lnTo>
                  <a:pt x="5060" y="2352"/>
                </a:lnTo>
                <a:lnTo>
                  <a:pt x="5066" y="2352"/>
                </a:lnTo>
                <a:lnTo>
                  <a:pt x="5066" y="2352"/>
                </a:lnTo>
                <a:lnTo>
                  <a:pt x="5066" y="2350"/>
                </a:lnTo>
                <a:lnTo>
                  <a:pt x="5069" y="2348"/>
                </a:lnTo>
                <a:lnTo>
                  <a:pt x="5073" y="2344"/>
                </a:lnTo>
                <a:lnTo>
                  <a:pt x="5075" y="2344"/>
                </a:lnTo>
                <a:lnTo>
                  <a:pt x="5075" y="2342"/>
                </a:lnTo>
                <a:lnTo>
                  <a:pt x="5077" y="2342"/>
                </a:lnTo>
                <a:lnTo>
                  <a:pt x="5081" y="2340"/>
                </a:lnTo>
                <a:lnTo>
                  <a:pt x="5081" y="2340"/>
                </a:lnTo>
                <a:lnTo>
                  <a:pt x="5081" y="2340"/>
                </a:lnTo>
                <a:lnTo>
                  <a:pt x="5081" y="2340"/>
                </a:lnTo>
                <a:lnTo>
                  <a:pt x="5081" y="2338"/>
                </a:lnTo>
                <a:lnTo>
                  <a:pt x="5081" y="2338"/>
                </a:lnTo>
                <a:lnTo>
                  <a:pt x="5081" y="2338"/>
                </a:lnTo>
                <a:lnTo>
                  <a:pt x="5081" y="2336"/>
                </a:lnTo>
                <a:lnTo>
                  <a:pt x="5083" y="2334"/>
                </a:lnTo>
                <a:lnTo>
                  <a:pt x="5083" y="2331"/>
                </a:lnTo>
                <a:lnTo>
                  <a:pt x="5083" y="2327"/>
                </a:lnTo>
                <a:lnTo>
                  <a:pt x="5085" y="2327"/>
                </a:lnTo>
                <a:lnTo>
                  <a:pt x="5087" y="2325"/>
                </a:lnTo>
                <a:lnTo>
                  <a:pt x="5087" y="2323"/>
                </a:lnTo>
                <a:lnTo>
                  <a:pt x="5085" y="2323"/>
                </a:lnTo>
                <a:lnTo>
                  <a:pt x="5085" y="2323"/>
                </a:lnTo>
                <a:lnTo>
                  <a:pt x="5087" y="2323"/>
                </a:lnTo>
                <a:lnTo>
                  <a:pt x="5087" y="2321"/>
                </a:lnTo>
                <a:lnTo>
                  <a:pt x="5087" y="2317"/>
                </a:lnTo>
                <a:lnTo>
                  <a:pt x="5087" y="2317"/>
                </a:lnTo>
                <a:lnTo>
                  <a:pt x="5089" y="2313"/>
                </a:lnTo>
                <a:lnTo>
                  <a:pt x="5089" y="2313"/>
                </a:lnTo>
                <a:lnTo>
                  <a:pt x="5089" y="2310"/>
                </a:lnTo>
                <a:lnTo>
                  <a:pt x="5089" y="2310"/>
                </a:lnTo>
                <a:lnTo>
                  <a:pt x="5092" y="2310"/>
                </a:lnTo>
                <a:lnTo>
                  <a:pt x="5092" y="2308"/>
                </a:lnTo>
                <a:lnTo>
                  <a:pt x="5092" y="2308"/>
                </a:lnTo>
                <a:lnTo>
                  <a:pt x="5094" y="2308"/>
                </a:lnTo>
                <a:lnTo>
                  <a:pt x="5096" y="2308"/>
                </a:lnTo>
                <a:lnTo>
                  <a:pt x="5096" y="2308"/>
                </a:lnTo>
                <a:lnTo>
                  <a:pt x="5098" y="2306"/>
                </a:lnTo>
                <a:lnTo>
                  <a:pt x="5100" y="2306"/>
                </a:lnTo>
                <a:lnTo>
                  <a:pt x="5100" y="2306"/>
                </a:lnTo>
                <a:lnTo>
                  <a:pt x="5102" y="2304"/>
                </a:lnTo>
                <a:lnTo>
                  <a:pt x="5102" y="2304"/>
                </a:lnTo>
                <a:lnTo>
                  <a:pt x="5100" y="2302"/>
                </a:lnTo>
                <a:lnTo>
                  <a:pt x="5100" y="2302"/>
                </a:lnTo>
                <a:lnTo>
                  <a:pt x="5102" y="2302"/>
                </a:lnTo>
                <a:lnTo>
                  <a:pt x="5102" y="2304"/>
                </a:lnTo>
                <a:lnTo>
                  <a:pt x="5104" y="2304"/>
                </a:lnTo>
                <a:lnTo>
                  <a:pt x="5104" y="2304"/>
                </a:lnTo>
                <a:lnTo>
                  <a:pt x="5104" y="2304"/>
                </a:lnTo>
                <a:lnTo>
                  <a:pt x="5106" y="2302"/>
                </a:lnTo>
                <a:lnTo>
                  <a:pt x="5106" y="2302"/>
                </a:lnTo>
                <a:lnTo>
                  <a:pt x="5106" y="2302"/>
                </a:lnTo>
                <a:lnTo>
                  <a:pt x="5106" y="2302"/>
                </a:lnTo>
                <a:lnTo>
                  <a:pt x="5108" y="2302"/>
                </a:lnTo>
                <a:lnTo>
                  <a:pt x="5106" y="2304"/>
                </a:lnTo>
                <a:lnTo>
                  <a:pt x="5106" y="2304"/>
                </a:lnTo>
                <a:lnTo>
                  <a:pt x="5108" y="2304"/>
                </a:lnTo>
                <a:lnTo>
                  <a:pt x="5110" y="2304"/>
                </a:lnTo>
                <a:lnTo>
                  <a:pt x="5110" y="2304"/>
                </a:lnTo>
                <a:lnTo>
                  <a:pt x="5113" y="2304"/>
                </a:lnTo>
                <a:lnTo>
                  <a:pt x="5115" y="2304"/>
                </a:lnTo>
                <a:lnTo>
                  <a:pt x="5115" y="2304"/>
                </a:lnTo>
                <a:lnTo>
                  <a:pt x="5115" y="2304"/>
                </a:lnTo>
                <a:lnTo>
                  <a:pt x="5115" y="2302"/>
                </a:lnTo>
                <a:lnTo>
                  <a:pt x="5115" y="2302"/>
                </a:lnTo>
                <a:lnTo>
                  <a:pt x="5115" y="2300"/>
                </a:lnTo>
                <a:lnTo>
                  <a:pt x="5113" y="2300"/>
                </a:lnTo>
                <a:lnTo>
                  <a:pt x="5110" y="2300"/>
                </a:lnTo>
                <a:lnTo>
                  <a:pt x="5110" y="2300"/>
                </a:lnTo>
                <a:lnTo>
                  <a:pt x="5110" y="2298"/>
                </a:lnTo>
                <a:lnTo>
                  <a:pt x="5110" y="2298"/>
                </a:lnTo>
                <a:lnTo>
                  <a:pt x="5110" y="2298"/>
                </a:lnTo>
                <a:lnTo>
                  <a:pt x="5106" y="2298"/>
                </a:lnTo>
                <a:lnTo>
                  <a:pt x="5108" y="2296"/>
                </a:lnTo>
                <a:lnTo>
                  <a:pt x="5108" y="2296"/>
                </a:lnTo>
                <a:lnTo>
                  <a:pt x="5110" y="2296"/>
                </a:lnTo>
                <a:lnTo>
                  <a:pt x="5110" y="2296"/>
                </a:lnTo>
                <a:lnTo>
                  <a:pt x="5110" y="2294"/>
                </a:lnTo>
                <a:lnTo>
                  <a:pt x="5108" y="2294"/>
                </a:lnTo>
                <a:lnTo>
                  <a:pt x="5108" y="2294"/>
                </a:lnTo>
                <a:lnTo>
                  <a:pt x="5110" y="2294"/>
                </a:lnTo>
                <a:lnTo>
                  <a:pt x="5110" y="2292"/>
                </a:lnTo>
                <a:lnTo>
                  <a:pt x="5113" y="2292"/>
                </a:lnTo>
                <a:lnTo>
                  <a:pt x="5115" y="2290"/>
                </a:lnTo>
                <a:lnTo>
                  <a:pt x="5117" y="2290"/>
                </a:lnTo>
                <a:lnTo>
                  <a:pt x="5117" y="2290"/>
                </a:lnTo>
                <a:lnTo>
                  <a:pt x="5119" y="2287"/>
                </a:lnTo>
                <a:lnTo>
                  <a:pt x="5121" y="2281"/>
                </a:lnTo>
                <a:lnTo>
                  <a:pt x="5123" y="2279"/>
                </a:lnTo>
                <a:lnTo>
                  <a:pt x="5125" y="2277"/>
                </a:lnTo>
                <a:lnTo>
                  <a:pt x="5127" y="2275"/>
                </a:lnTo>
                <a:lnTo>
                  <a:pt x="5127" y="2275"/>
                </a:lnTo>
                <a:lnTo>
                  <a:pt x="5127" y="2273"/>
                </a:lnTo>
                <a:lnTo>
                  <a:pt x="5129" y="2273"/>
                </a:lnTo>
                <a:lnTo>
                  <a:pt x="5131" y="2269"/>
                </a:lnTo>
                <a:lnTo>
                  <a:pt x="5131" y="2269"/>
                </a:lnTo>
                <a:lnTo>
                  <a:pt x="5133" y="2266"/>
                </a:lnTo>
                <a:lnTo>
                  <a:pt x="5131" y="2266"/>
                </a:lnTo>
                <a:lnTo>
                  <a:pt x="5131" y="2266"/>
                </a:lnTo>
                <a:lnTo>
                  <a:pt x="5129" y="2266"/>
                </a:lnTo>
                <a:lnTo>
                  <a:pt x="5131" y="2264"/>
                </a:lnTo>
                <a:lnTo>
                  <a:pt x="5129" y="2264"/>
                </a:lnTo>
                <a:lnTo>
                  <a:pt x="5129" y="2262"/>
                </a:lnTo>
                <a:lnTo>
                  <a:pt x="5129" y="2262"/>
                </a:lnTo>
                <a:lnTo>
                  <a:pt x="5129" y="2260"/>
                </a:lnTo>
                <a:lnTo>
                  <a:pt x="5131" y="2260"/>
                </a:lnTo>
                <a:lnTo>
                  <a:pt x="5131" y="2260"/>
                </a:lnTo>
                <a:lnTo>
                  <a:pt x="5133" y="2260"/>
                </a:lnTo>
                <a:lnTo>
                  <a:pt x="5133" y="2258"/>
                </a:lnTo>
                <a:lnTo>
                  <a:pt x="5133" y="2256"/>
                </a:lnTo>
                <a:lnTo>
                  <a:pt x="5133" y="2258"/>
                </a:lnTo>
                <a:lnTo>
                  <a:pt x="5131" y="2258"/>
                </a:lnTo>
                <a:close/>
                <a:moveTo>
                  <a:pt x="5060" y="1906"/>
                </a:moveTo>
                <a:lnTo>
                  <a:pt x="5060" y="1908"/>
                </a:lnTo>
                <a:lnTo>
                  <a:pt x="5060" y="1906"/>
                </a:lnTo>
                <a:lnTo>
                  <a:pt x="5060" y="1906"/>
                </a:lnTo>
                <a:lnTo>
                  <a:pt x="5058" y="1904"/>
                </a:lnTo>
                <a:lnTo>
                  <a:pt x="5060" y="1904"/>
                </a:lnTo>
                <a:lnTo>
                  <a:pt x="5058" y="1904"/>
                </a:lnTo>
                <a:lnTo>
                  <a:pt x="5058" y="1902"/>
                </a:lnTo>
                <a:lnTo>
                  <a:pt x="5058" y="1902"/>
                </a:lnTo>
                <a:lnTo>
                  <a:pt x="5056" y="1902"/>
                </a:lnTo>
                <a:lnTo>
                  <a:pt x="5056" y="1904"/>
                </a:lnTo>
                <a:lnTo>
                  <a:pt x="5056" y="1904"/>
                </a:lnTo>
                <a:lnTo>
                  <a:pt x="5056" y="1906"/>
                </a:lnTo>
                <a:lnTo>
                  <a:pt x="5060" y="1906"/>
                </a:lnTo>
                <a:close/>
                <a:moveTo>
                  <a:pt x="5058" y="2464"/>
                </a:moveTo>
                <a:lnTo>
                  <a:pt x="5058" y="2464"/>
                </a:lnTo>
                <a:lnTo>
                  <a:pt x="5056" y="2464"/>
                </a:lnTo>
                <a:lnTo>
                  <a:pt x="5056" y="2464"/>
                </a:lnTo>
                <a:lnTo>
                  <a:pt x="5058" y="2464"/>
                </a:lnTo>
                <a:lnTo>
                  <a:pt x="5058" y="2464"/>
                </a:lnTo>
                <a:lnTo>
                  <a:pt x="5060" y="2464"/>
                </a:lnTo>
                <a:lnTo>
                  <a:pt x="5058" y="2464"/>
                </a:lnTo>
                <a:lnTo>
                  <a:pt x="5058" y="2464"/>
                </a:lnTo>
                <a:close/>
                <a:moveTo>
                  <a:pt x="5043" y="2361"/>
                </a:moveTo>
                <a:lnTo>
                  <a:pt x="5043" y="2359"/>
                </a:lnTo>
                <a:lnTo>
                  <a:pt x="5041" y="2359"/>
                </a:lnTo>
                <a:lnTo>
                  <a:pt x="5041" y="2359"/>
                </a:lnTo>
                <a:lnTo>
                  <a:pt x="5043" y="2359"/>
                </a:lnTo>
                <a:lnTo>
                  <a:pt x="5043" y="2359"/>
                </a:lnTo>
                <a:lnTo>
                  <a:pt x="5041" y="2354"/>
                </a:lnTo>
                <a:lnTo>
                  <a:pt x="5039" y="2354"/>
                </a:lnTo>
                <a:lnTo>
                  <a:pt x="5037" y="2357"/>
                </a:lnTo>
                <a:lnTo>
                  <a:pt x="5039" y="2359"/>
                </a:lnTo>
                <a:lnTo>
                  <a:pt x="5037" y="2359"/>
                </a:lnTo>
                <a:lnTo>
                  <a:pt x="5037" y="2361"/>
                </a:lnTo>
                <a:lnTo>
                  <a:pt x="5037" y="2361"/>
                </a:lnTo>
                <a:lnTo>
                  <a:pt x="5037" y="2361"/>
                </a:lnTo>
                <a:lnTo>
                  <a:pt x="5037" y="2363"/>
                </a:lnTo>
                <a:lnTo>
                  <a:pt x="5035" y="2363"/>
                </a:lnTo>
                <a:lnTo>
                  <a:pt x="5035" y="2365"/>
                </a:lnTo>
                <a:lnTo>
                  <a:pt x="5035" y="2365"/>
                </a:lnTo>
                <a:lnTo>
                  <a:pt x="5037" y="2365"/>
                </a:lnTo>
                <a:lnTo>
                  <a:pt x="5039" y="2363"/>
                </a:lnTo>
                <a:lnTo>
                  <a:pt x="5039" y="2363"/>
                </a:lnTo>
                <a:lnTo>
                  <a:pt x="5039" y="2363"/>
                </a:lnTo>
                <a:lnTo>
                  <a:pt x="5041" y="2363"/>
                </a:lnTo>
                <a:lnTo>
                  <a:pt x="5043" y="2363"/>
                </a:lnTo>
                <a:lnTo>
                  <a:pt x="5045" y="2361"/>
                </a:lnTo>
                <a:lnTo>
                  <a:pt x="5045" y="2361"/>
                </a:lnTo>
                <a:lnTo>
                  <a:pt x="5045" y="2361"/>
                </a:lnTo>
                <a:lnTo>
                  <a:pt x="5043" y="2361"/>
                </a:lnTo>
                <a:close/>
                <a:moveTo>
                  <a:pt x="5054" y="1526"/>
                </a:moveTo>
                <a:lnTo>
                  <a:pt x="5052" y="1526"/>
                </a:lnTo>
                <a:lnTo>
                  <a:pt x="5052" y="1526"/>
                </a:lnTo>
                <a:lnTo>
                  <a:pt x="5052" y="1526"/>
                </a:lnTo>
                <a:lnTo>
                  <a:pt x="5052" y="1526"/>
                </a:lnTo>
                <a:lnTo>
                  <a:pt x="5054" y="1526"/>
                </a:lnTo>
                <a:lnTo>
                  <a:pt x="5054" y="1526"/>
                </a:lnTo>
                <a:close/>
                <a:moveTo>
                  <a:pt x="4849" y="1705"/>
                </a:moveTo>
                <a:lnTo>
                  <a:pt x="4849" y="1705"/>
                </a:lnTo>
                <a:lnTo>
                  <a:pt x="4849" y="1702"/>
                </a:lnTo>
                <a:lnTo>
                  <a:pt x="4849" y="1702"/>
                </a:lnTo>
                <a:lnTo>
                  <a:pt x="4846" y="1705"/>
                </a:lnTo>
                <a:lnTo>
                  <a:pt x="4846" y="1705"/>
                </a:lnTo>
                <a:lnTo>
                  <a:pt x="4846" y="1707"/>
                </a:lnTo>
                <a:lnTo>
                  <a:pt x="4846" y="1707"/>
                </a:lnTo>
                <a:lnTo>
                  <a:pt x="4849" y="1709"/>
                </a:lnTo>
                <a:lnTo>
                  <a:pt x="4849" y="1709"/>
                </a:lnTo>
                <a:lnTo>
                  <a:pt x="4849" y="1709"/>
                </a:lnTo>
                <a:lnTo>
                  <a:pt x="4849" y="1707"/>
                </a:lnTo>
                <a:lnTo>
                  <a:pt x="4849" y="1705"/>
                </a:lnTo>
                <a:close/>
                <a:moveTo>
                  <a:pt x="4427" y="1480"/>
                </a:moveTo>
                <a:lnTo>
                  <a:pt x="4427" y="1480"/>
                </a:lnTo>
                <a:lnTo>
                  <a:pt x="4427" y="1482"/>
                </a:lnTo>
                <a:lnTo>
                  <a:pt x="4427" y="1482"/>
                </a:lnTo>
                <a:lnTo>
                  <a:pt x="4425" y="1482"/>
                </a:lnTo>
                <a:lnTo>
                  <a:pt x="4425" y="1484"/>
                </a:lnTo>
                <a:lnTo>
                  <a:pt x="4425" y="1484"/>
                </a:lnTo>
                <a:lnTo>
                  <a:pt x="4427" y="1487"/>
                </a:lnTo>
                <a:lnTo>
                  <a:pt x="4427" y="1487"/>
                </a:lnTo>
                <a:lnTo>
                  <a:pt x="4427" y="1489"/>
                </a:lnTo>
                <a:lnTo>
                  <a:pt x="4427" y="1489"/>
                </a:lnTo>
                <a:lnTo>
                  <a:pt x="4429" y="1489"/>
                </a:lnTo>
                <a:lnTo>
                  <a:pt x="4429" y="1489"/>
                </a:lnTo>
                <a:lnTo>
                  <a:pt x="4429" y="1489"/>
                </a:lnTo>
                <a:lnTo>
                  <a:pt x="4429" y="1487"/>
                </a:lnTo>
                <a:lnTo>
                  <a:pt x="4427" y="1484"/>
                </a:lnTo>
                <a:lnTo>
                  <a:pt x="4429" y="1482"/>
                </a:lnTo>
                <a:lnTo>
                  <a:pt x="4427" y="1480"/>
                </a:lnTo>
                <a:close/>
                <a:moveTo>
                  <a:pt x="4392" y="1445"/>
                </a:moveTo>
                <a:lnTo>
                  <a:pt x="4390" y="1443"/>
                </a:lnTo>
                <a:lnTo>
                  <a:pt x="4390" y="1443"/>
                </a:lnTo>
                <a:lnTo>
                  <a:pt x="4390" y="1443"/>
                </a:lnTo>
                <a:lnTo>
                  <a:pt x="4390" y="1443"/>
                </a:lnTo>
                <a:lnTo>
                  <a:pt x="4390" y="1443"/>
                </a:lnTo>
                <a:lnTo>
                  <a:pt x="4390" y="1445"/>
                </a:lnTo>
                <a:lnTo>
                  <a:pt x="4392" y="1445"/>
                </a:lnTo>
                <a:lnTo>
                  <a:pt x="4394" y="1447"/>
                </a:lnTo>
                <a:lnTo>
                  <a:pt x="4396" y="1449"/>
                </a:lnTo>
                <a:lnTo>
                  <a:pt x="4394" y="1445"/>
                </a:lnTo>
                <a:lnTo>
                  <a:pt x="4392" y="1445"/>
                </a:lnTo>
                <a:close/>
                <a:moveTo>
                  <a:pt x="4409" y="1478"/>
                </a:moveTo>
                <a:lnTo>
                  <a:pt x="4411" y="1478"/>
                </a:lnTo>
                <a:lnTo>
                  <a:pt x="4411" y="1478"/>
                </a:lnTo>
                <a:lnTo>
                  <a:pt x="4409" y="1476"/>
                </a:lnTo>
                <a:lnTo>
                  <a:pt x="4409" y="1476"/>
                </a:lnTo>
                <a:lnTo>
                  <a:pt x="4409" y="1478"/>
                </a:lnTo>
                <a:lnTo>
                  <a:pt x="4409" y="1478"/>
                </a:lnTo>
                <a:close/>
                <a:moveTo>
                  <a:pt x="4383" y="1480"/>
                </a:moveTo>
                <a:lnTo>
                  <a:pt x="4383" y="1480"/>
                </a:lnTo>
                <a:lnTo>
                  <a:pt x="4385" y="1480"/>
                </a:lnTo>
                <a:lnTo>
                  <a:pt x="4385" y="1480"/>
                </a:lnTo>
                <a:lnTo>
                  <a:pt x="4385" y="1478"/>
                </a:lnTo>
                <a:lnTo>
                  <a:pt x="4385" y="1476"/>
                </a:lnTo>
                <a:lnTo>
                  <a:pt x="4385" y="1476"/>
                </a:lnTo>
                <a:lnTo>
                  <a:pt x="4385" y="1476"/>
                </a:lnTo>
                <a:lnTo>
                  <a:pt x="4385" y="1476"/>
                </a:lnTo>
                <a:lnTo>
                  <a:pt x="4383" y="1476"/>
                </a:lnTo>
                <a:lnTo>
                  <a:pt x="4383" y="1478"/>
                </a:lnTo>
                <a:lnTo>
                  <a:pt x="4383" y="1480"/>
                </a:lnTo>
                <a:lnTo>
                  <a:pt x="4383" y="1480"/>
                </a:lnTo>
                <a:lnTo>
                  <a:pt x="4383" y="1480"/>
                </a:lnTo>
                <a:close/>
                <a:moveTo>
                  <a:pt x="4377" y="1449"/>
                </a:moveTo>
                <a:lnTo>
                  <a:pt x="4375" y="1449"/>
                </a:lnTo>
                <a:lnTo>
                  <a:pt x="4375" y="1451"/>
                </a:lnTo>
                <a:lnTo>
                  <a:pt x="4375" y="1453"/>
                </a:lnTo>
                <a:lnTo>
                  <a:pt x="4375" y="1453"/>
                </a:lnTo>
                <a:lnTo>
                  <a:pt x="4375" y="1453"/>
                </a:lnTo>
                <a:lnTo>
                  <a:pt x="4375" y="1455"/>
                </a:lnTo>
                <a:lnTo>
                  <a:pt x="4375" y="1455"/>
                </a:lnTo>
                <a:lnTo>
                  <a:pt x="4375" y="1457"/>
                </a:lnTo>
                <a:lnTo>
                  <a:pt x="4377" y="1453"/>
                </a:lnTo>
                <a:lnTo>
                  <a:pt x="4377" y="1451"/>
                </a:lnTo>
                <a:lnTo>
                  <a:pt x="4377" y="1449"/>
                </a:lnTo>
                <a:lnTo>
                  <a:pt x="4377" y="1449"/>
                </a:lnTo>
                <a:lnTo>
                  <a:pt x="4377" y="1449"/>
                </a:lnTo>
                <a:close/>
                <a:moveTo>
                  <a:pt x="4402" y="1470"/>
                </a:moveTo>
                <a:lnTo>
                  <a:pt x="4400" y="1468"/>
                </a:lnTo>
                <a:lnTo>
                  <a:pt x="4400" y="1468"/>
                </a:lnTo>
                <a:lnTo>
                  <a:pt x="4400" y="1470"/>
                </a:lnTo>
                <a:lnTo>
                  <a:pt x="4400" y="1470"/>
                </a:lnTo>
                <a:lnTo>
                  <a:pt x="4402" y="1470"/>
                </a:lnTo>
                <a:close/>
                <a:moveTo>
                  <a:pt x="4406" y="1487"/>
                </a:moveTo>
                <a:lnTo>
                  <a:pt x="4404" y="1487"/>
                </a:lnTo>
                <a:lnTo>
                  <a:pt x="4402" y="1489"/>
                </a:lnTo>
                <a:lnTo>
                  <a:pt x="4402" y="1489"/>
                </a:lnTo>
                <a:lnTo>
                  <a:pt x="4402" y="1491"/>
                </a:lnTo>
                <a:lnTo>
                  <a:pt x="4402" y="1491"/>
                </a:lnTo>
                <a:lnTo>
                  <a:pt x="4402" y="1493"/>
                </a:lnTo>
                <a:lnTo>
                  <a:pt x="4402" y="1493"/>
                </a:lnTo>
                <a:lnTo>
                  <a:pt x="4406" y="1493"/>
                </a:lnTo>
                <a:lnTo>
                  <a:pt x="4409" y="1493"/>
                </a:lnTo>
                <a:lnTo>
                  <a:pt x="4411" y="1493"/>
                </a:lnTo>
                <a:lnTo>
                  <a:pt x="4411" y="1491"/>
                </a:lnTo>
                <a:lnTo>
                  <a:pt x="4411" y="1491"/>
                </a:lnTo>
                <a:lnTo>
                  <a:pt x="4413" y="1491"/>
                </a:lnTo>
                <a:lnTo>
                  <a:pt x="4413" y="1491"/>
                </a:lnTo>
                <a:lnTo>
                  <a:pt x="4413" y="1489"/>
                </a:lnTo>
                <a:lnTo>
                  <a:pt x="4413" y="1489"/>
                </a:lnTo>
                <a:lnTo>
                  <a:pt x="4413" y="1487"/>
                </a:lnTo>
                <a:lnTo>
                  <a:pt x="4411" y="1487"/>
                </a:lnTo>
                <a:lnTo>
                  <a:pt x="4411" y="1484"/>
                </a:lnTo>
                <a:lnTo>
                  <a:pt x="4409" y="1484"/>
                </a:lnTo>
                <a:lnTo>
                  <a:pt x="4409" y="1484"/>
                </a:lnTo>
                <a:lnTo>
                  <a:pt x="4409" y="1484"/>
                </a:lnTo>
                <a:lnTo>
                  <a:pt x="4406" y="1484"/>
                </a:lnTo>
                <a:lnTo>
                  <a:pt x="4406" y="1487"/>
                </a:lnTo>
                <a:close/>
                <a:moveTo>
                  <a:pt x="4404" y="1468"/>
                </a:moveTo>
                <a:lnTo>
                  <a:pt x="4404" y="1470"/>
                </a:lnTo>
                <a:lnTo>
                  <a:pt x="4404" y="1470"/>
                </a:lnTo>
                <a:lnTo>
                  <a:pt x="4404" y="1472"/>
                </a:lnTo>
                <a:lnTo>
                  <a:pt x="4402" y="1472"/>
                </a:lnTo>
                <a:lnTo>
                  <a:pt x="4402" y="1474"/>
                </a:lnTo>
                <a:lnTo>
                  <a:pt x="4402" y="1476"/>
                </a:lnTo>
                <a:lnTo>
                  <a:pt x="4400" y="1478"/>
                </a:lnTo>
                <a:lnTo>
                  <a:pt x="4400" y="1480"/>
                </a:lnTo>
                <a:lnTo>
                  <a:pt x="4398" y="1482"/>
                </a:lnTo>
                <a:lnTo>
                  <a:pt x="4398" y="1484"/>
                </a:lnTo>
                <a:lnTo>
                  <a:pt x="4396" y="1489"/>
                </a:lnTo>
                <a:lnTo>
                  <a:pt x="4396" y="1489"/>
                </a:lnTo>
                <a:lnTo>
                  <a:pt x="4394" y="1493"/>
                </a:lnTo>
                <a:lnTo>
                  <a:pt x="4394" y="1495"/>
                </a:lnTo>
                <a:lnTo>
                  <a:pt x="4394" y="1495"/>
                </a:lnTo>
                <a:lnTo>
                  <a:pt x="4396" y="1495"/>
                </a:lnTo>
                <a:lnTo>
                  <a:pt x="4396" y="1493"/>
                </a:lnTo>
                <a:lnTo>
                  <a:pt x="4398" y="1489"/>
                </a:lnTo>
                <a:lnTo>
                  <a:pt x="4398" y="1487"/>
                </a:lnTo>
                <a:lnTo>
                  <a:pt x="4400" y="1484"/>
                </a:lnTo>
                <a:lnTo>
                  <a:pt x="4400" y="1484"/>
                </a:lnTo>
                <a:lnTo>
                  <a:pt x="4402" y="1482"/>
                </a:lnTo>
                <a:lnTo>
                  <a:pt x="4404" y="1482"/>
                </a:lnTo>
                <a:lnTo>
                  <a:pt x="4404" y="1482"/>
                </a:lnTo>
                <a:lnTo>
                  <a:pt x="4404" y="1478"/>
                </a:lnTo>
                <a:lnTo>
                  <a:pt x="4404" y="1476"/>
                </a:lnTo>
                <a:lnTo>
                  <a:pt x="4404" y="1474"/>
                </a:lnTo>
                <a:lnTo>
                  <a:pt x="4404" y="1472"/>
                </a:lnTo>
                <a:lnTo>
                  <a:pt x="4404" y="1472"/>
                </a:lnTo>
                <a:lnTo>
                  <a:pt x="4404" y="1472"/>
                </a:lnTo>
                <a:lnTo>
                  <a:pt x="4404" y="1470"/>
                </a:lnTo>
                <a:lnTo>
                  <a:pt x="4404" y="1468"/>
                </a:lnTo>
                <a:close/>
                <a:moveTo>
                  <a:pt x="4381" y="1489"/>
                </a:moveTo>
                <a:lnTo>
                  <a:pt x="4381" y="1489"/>
                </a:lnTo>
                <a:lnTo>
                  <a:pt x="4381" y="1491"/>
                </a:lnTo>
                <a:lnTo>
                  <a:pt x="4383" y="1495"/>
                </a:lnTo>
                <a:lnTo>
                  <a:pt x="4383" y="1495"/>
                </a:lnTo>
                <a:lnTo>
                  <a:pt x="4385" y="1495"/>
                </a:lnTo>
                <a:lnTo>
                  <a:pt x="4385" y="1497"/>
                </a:lnTo>
                <a:lnTo>
                  <a:pt x="4388" y="1497"/>
                </a:lnTo>
                <a:lnTo>
                  <a:pt x="4390" y="1499"/>
                </a:lnTo>
                <a:lnTo>
                  <a:pt x="4390" y="1501"/>
                </a:lnTo>
                <a:lnTo>
                  <a:pt x="4390" y="1501"/>
                </a:lnTo>
                <a:lnTo>
                  <a:pt x="4392" y="1501"/>
                </a:lnTo>
                <a:lnTo>
                  <a:pt x="4392" y="1501"/>
                </a:lnTo>
                <a:lnTo>
                  <a:pt x="4394" y="1499"/>
                </a:lnTo>
                <a:lnTo>
                  <a:pt x="4394" y="1499"/>
                </a:lnTo>
                <a:lnTo>
                  <a:pt x="4394" y="1497"/>
                </a:lnTo>
                <a:lnTo>
                  <a:pt x="4394" y="1497"/>
                </a:lnTo>
                <a:lnTo>
                  <a:pt x="4394" y="1497"/>
                </a:lnTo>
                <a:lnTo>
                  <a:pt x="4392" y="1493"/>
                </a:lnTo>
                <a:lnTo>
                  <a:pt x="4392" y="1493"/>
                </a:lnTo>
                <a:lnTo>
                  <a:pt x="4392" y="1491"/>
                </a:lnTo>
                <a:lnTo>
                  <a:pt x="4392" y="1489"/>
                </a:lnTo>
                <a:lnTo>
                  <a:pt x="4392" y="1489"/>
                </a:lnTo>
                <a:lnTo>
                  <a:pt x="4394" y="1487"/>
                </a:lnTo>
                <a:lnTo>
                  <a:pt x="4394" y="1484"/>
                </a:lnTo>
                <a:lnTo>
                  <a:pt x="4394" y="1482"/>
                </a:lnTo>
                <a:lnTo>
                  <a:pt x="4396" y="1480"/>
                </a:lnTo>
                <a:lnTo>
                  <a:pt x="4396" y="1478"/>
                </a:lnTo>
                <a:lnTo>
                  <a:pt x="4398" y="1478"/>
                </a:lnTo>
                <a:lnTo>
                  <a:pt x="4398" y="1476"/>
                </a:lnTo>
                <a:lnTo>
                  <a:pt x="4398" y="1476"/>
                </a:lnTo>
                <a:lnTo>
                  <a:pt x="4398" y="1474"/>
                </a:lnTo>
                <a:lnTo>
                  <a:pt x="4394" y="1472"/>
                </a:lnTo>
                <a:lnTo>
                  <a:pt x="4394" y="1472"/>
                </a:lnTo>
                <a:lnTo>
                  <a:pt x="4390" y="1474"/>
                </a:lnTo>
                <a:lnTo>
                  <a:pt x="4390" y="1474"/>
                </a:lnTo>
                <a:lnTo>
                  <a:pt x="4390" y="1474"/>
                </a:lnTo>
                <a:lnTo>
                  <a:pt x="4390" y="1476"/>
                </a:lnTo>
                <a:lnTo>
                  <a:pt x="4390" y="1476"/>
                </a:lnTo>
                <a:lnTo>
                  <a:pt x="4388" y="1478"/>
                </a:lnTo>
                <a:lnTo>
                  <a:pt x="4388" y="1478"/>
                </a:lnTo>
                <a:lnTo>
                  <a:pt x="4388" y="1480"/>
                </a:lnTo>
                <a:lnTo>
                  <a:pt x="4388" y="1482"/>
                </a:lnTo>
                <a:lnTo>
                  <a:pt x="4388" y="1482"/>
                </a:lnTo>
                <a:lnTo>
                  <a:pt x="4388" y="1484"/>
                </a:lnTo>
                <a:lnTo>
                  <a:pt x="4388" y="1487"/>
                </a:lnTo>
                <a:lnTo>
                  <a:pt x="4385" y="1487"/>
                </a:lnTo>
                <a:lnTo>
                  <a:pt x="4385" y="1487"/>
                </a:lnTo>
                <a:lnTo>
                  <a:pt x="4383" y="1487"/>
                </a:lnTo>
                <a:lnTo>
                  <a:pt x="4381" y="1489"/>
                </a:lnTo>
                <a:lnTo>
                  <a:pt x="4381" y="1489"/>
                </a:lnTo>
                <a:close/>
                <a:moveTo>
                  <a:pt x="4400" y="1497"/>
                </a:moveTo>
                <a:lnTo>
                  <a:pt x="4398" y="1497"/>
                </a:lnTo>
                <a:lnTo>
                  <a:pt x="4398" y="1499"/>
                </a:lnTo>
                <a:lnTo>
                  <a:pt x="4396" y="1499"/>
                </a:lnTo>
                <a:lnTo>
                  <a:pt x="4396" y="1499"/>
                </a:lnTo>
                <a:lnTo>
                  <a:pt x="4398" y="1499"/>
                </a:lnTo>
                <a:lnTo>
                  <a:pt x="4398" y="1499"/>
                </a:lnTo>
                <a:lnTo>
                  <a:pt x="4400" y="1499"/>
                </a:lnTo>
                <a:lnTo>
                  <a:pt x="4400" y="1499"/>
                </a:lnTo>
                <a:lnTo>
                  <a:pt x="4400" y="1497"/>
                </a:lnTo>
                <a:close/>
                <a:moveTo>
                  <a:pt x="4373" y="1537"/>
                </a:moveTo>
                <a:lnTo>
                  <a:pt x="4373" y="1537"/>
                </a:lnTo>
                <a:lnTo>
                  <a:pt x="4375" y="1539"/>
                </a:lnTo>
                <a:lnTo>
                  <a:pt x="4375" y="1539"/>
                </a:lnTo>
                <a:lnTo>
                  <a:pt x="4377" y="1539"/>
                </a:lnTo>
                <a:lnTo>
                  <a:pt x="4377" y="1539"/>
                </a:lnTo>
                <a:lnTo>
                  <a:pt x="4379" y="1537"/>
                </a:lnTo>
                <a:lnTo>
                  <a:pt x="4379" y="1537"/>
                </a:lnTo>
                <a:lnTo>
                  <a:pt x="4379" y="1535"/>
                </a:lnTo>
                <a:lnTo>
                  <a:pt x="4375" y="1535"/>
                </a:lnTo>
                <a:lnTo>
                  <a:pt x="4373" y="1535"/>
                </a:lnTo>
                <a:lnTo>
                  <a:pt x="4373" y="1535"/>
                </a:lnTo>
                <a:lnTo>
                  <a:pt x="4373" y="1537"/>
                </a:lnTo>
                <a:lnTo>
                  <a:pt x="4373" y="1537"/>
                </a:lnTo>
                <a:close/>
                <a:moveTo>
                  <a:pt x="4346" y="1558"/>
                </a:moveTo>
                <a:lnTo>
                  <a:pt x="4346" y="1558"/>
                </a:lnTo>
                <a:lnTo>
                  <a:pt x="4348" y="1558"/>
                </a:lnTo>
                <a:lnTo>
                  <a:pt x="4348" y="1556"/>
                </a:lnTo>
                <a:lnTo>
                  <a:pt x="4348" y="1556"/>
                </a:lnTo>
                <a:lnTo>
                  <a:pt x="4350" y="1558"/>
                </a:lnTo>
                <a:lnTo>
                  <a:pt x="4350" y="1556"/>
                </a:lnTo>
                <a:lnTo>
                  <a:pt x="4350" y="1556"/>
                </a:lnTo>
                <a:lnTo>
                  <a:pt x="4350" y="1556"/>
                </a:lnTo>
                <a:lnTo>
                  <a:pt x="4350" y="1554"/>
                </a:lnTo>
                <a:lnTo>
                  <a:pt x="4348" y="1554"/>
                </a:lnTo>
                <a:lnTo>
                  <a:pt x="4348" y="1556"/>
                </a:lnTo>
                <a:lnTo>
                  <a:pt x="4346" y="1556"/>
                </a:lnTo>
                <a:lnTo>
                  <a:pt x="4344" y="1558"/>
                </a:lnTo>
                <a:lnTo>
                  <a:pt x="4344" y="1558"/>
                </a:lnTo>
                <a:lnTo>
                  <a:pt x="4344" y="1558"/>
                </a:lnTo>
                <a:lnTo>
                  <a:pt x="4346" y="1558"/>
                </a:lnTo>
                <a:close/>
                <a:moveTo>
                  <a:pt x="4350" y="1434"/>
                </a:moveTo>
                <a:lnTo>
                  <a:pt x="4350" y="1432"/>
                </a:lnTo>
                <a:lnTo>
                  <a:pt x="4350" y="1432"/>
                </a:lnTo>
                <a:lnTo>
                  <a:pt x="4348" y="1430"/>
                </a:lnTo>
                <a:lnTo>
                  <a:pt x="4348" y="1432"/>
                </a:lnTo>
                <a:lnTo>
                  <a:pt x="4348" y="1432"/>
                </a:lnTo>
                <a:lnTo>
                  <a:pt x="4348" y="1432"/>
                </a:lnTo>
                <a:lnTo>
                  <a:pt x="4350" y="1434"/>
                </a:lnTo>
                <a:close/>
                <a:moveTo>
                  <a:pt x="4369" y="1449"/>
                </a:moveTo>
                <a:lnTo>
                  <a:pt x="4369" y="1449"/>
                </a:lnTo>
                <a:lnTo>
                  <a:pt x="4367" y="1447"/>
                </a:lnTo>
                <a:lnTo>
                  <a:pt x="4367" y="1445"/>
                </a:lnTo>
                <a:lnTo>
                  <a:pt x="4369" y="1443"/>
                </a:lnTo>
                <a:lnTo>
                  <a:pt x="4369" y="1443"/>
                </a:lnTo>
                <a:lnTo>
                  <a:pt x="4369" y="1443"/>
                </a:lnTo>
                <a:lnTo>
                  <a:pt x="4367" y="1440"/>
                </a:lnTo>
                <a:lnTo>
                  <a:pt x="4367" y="1440"/>
                </a:lnTo>
                <a:lnTo>
                  <a:pt x="4365" y="1438"/>
                </a:lnTo>
                <a:lnTo>
                  <a:pt x="4365" y="1436"/>
                </a:lnTo>
                <a:lnTo>
                  <a:pt x="4362" y="1438"/>
                </a:lnTo>
                <a:lnTo>
                  <a:pt x="4362" y="1438"/>
                </a:lnTo>
                <a:lnTo>
                  <a:pt x="4360" y="1436"/>
                </a:lnTo>
                <a:lnTo>
                  <a:pt x="4360" y="1436"/>
                </a:lnTo>
                <a:lnTo>
                  <a:pt x="4360" y="1436"/>
                </a:lnTo>
                <a:lnTo>
                  <a:pt x="4356" y="1436"/>
                </a:lnTo>
                <a:lnTo>
                  <a:pt x="4356" y="1436"/>
                </a:lnTo>
                <a:lnTo>
                  <a:pt x="4356" y="1436"/>
                </a:lnTo>
                <a:lnTo>
                  <a:pt x="4352" y="1436"/>
                </a:lnTo>
                <a:lnTo>
                  <a:pt x="4352" y="1436"/>
                </a:lnTo>
                <a:lnTo>
                  <a:pt x="4352" y="1436"/>
                </a:lnTo>
                <a:lnTo>
                  <a:pt x="4352" y="1438"/>
                </a:lnTo>
                <a:lnTo>
                  <a:pt x="4352" y="1438"/>
                </a:lnTo>
                <a:lnTo>
                  <a:pt x="4352" y="1438"/>
                </a:lnTo>
                <a:lnTo>
                  <a:pt x="4352" y="1438"/>
                </a:lnTo>
                <a:lnTo>
                  <a:pt x="4354" y="1438"/>
                </a:lnTo>
                <a:lnTo>
                  <a:pt x="4354" y="1440"/>
                </a:lnTo>
                <a:lnTo>
                  <a:pt x="4354" y="1440"/>
                </a:lnTo>
                <a:lnTo>
                  <a:pt x="4356" y="1440"/>
                </a:lnTo>
                <a:lnTo>
                  <a:pt x="4356" y="1443"/>
                </a:lnTo>
                <a:lnTo>
                  <a:pt x="4358" y="1445"/>
                </a:lnTo>
                <a:lnTo>
                  <a:pt x="4358" y="1447"/>
                </a:lnTo>
                <a:lnTo>
                  <a:pt x="4358" y="1447"/>
                </a:lnTo>
                <a:lnTo>
                  <a:pt x="4358" y="1447"/>
                </a:lnTo>
                <a:lnTo>
                  <a:pt x="4358" y="1449"/>
                </a:lnTo>
                <a:lnTo>
                  <a:pt x="4358" y="1449"/>
                </a:lnTo>
                <a:lnTo>
                  <a:pt x="4360" y="1449"/>
                </a:lnTo>
                <a:lnTo>
                  <a:pt x="4360" y="1451"/>
                </a:lnTo>
                <a:lnTo>
                  <a:pt x="4360" y="1451"/>
                </a:lnTo>
                <a:lnTo>
                  <a:pt x="4360" y="1453"/>
                </a:lnTo>
                <a:lnTo>
                  <a:pt x="4362" y="1453"/>
                </a:lnTo>
                <a:lnTo>
                  <a:pt x="4362" y="1453"/>
                </a:lnTo>
                <a:lnTo>
                  <a:pt x="4362" y="1455"/>
                </a:lnTo>
                <a:lnTo>
                  <a:pt x="4362" y="1455"/>
                </a:lnTo>
                <a:lnTo>
                  <a:pt x="4365" y="1455"/>
                </a:lnTo>
                <a:lnTo>
                  <a:pt x="4365" y="1453"/>
                </a:lnTo>
                <a:lnTo>
                  <a:pt x="4365" y="1453"/>
                </a:lnTo>
                <a:lnTo>
                  <a:pt x="4367" y="1453"/>
                </a:lnTo>
                <a:lnTo>
                  <a:pt x="4367" y="1453"/>
                </a:lnTo>
                <a:lnTo>
                  <a:pt x="4367" y="1453"/>
                </a:lnTo>
                <a:lnTo>
                  <a:pt x="4367" y="1453"/>
                </a:lnTo>
                <a:lnTo>
                  <a:pt x="4367" y="1451"/>
                </a:lnTo>
                <a:lnTo>
                  <a:pt x="4367" y="1451"/>
                </a:lnTo>
                <a:lnTo>
                  <a:pt x="4369" y="1449"/>
                </a:lnTo>
                <a:close/>
                <a:moveTo>
                  <a:pt x="4344" y="1256"/>
                </a:moveTo>
                <a:lnTo>
                  <a:pt x="4344" y="1254"/>
                </a:lnTo>
                <a:lnTo>
                  <a:pt x="4341" y="1256"/>
                </a:lnTo>
                <a:lnTo>
                  <a:pt x="4341" y="1256"/>
                </a:lnTo>
                <a:lnTo>
                  <a:pt x="4341" y="1256"/>
                </a:lnTo>
                <a:lnTo>
                  <a:pt x="4341" y="1258"/>
                </a:lnTo>
                <a:lnTo>
                  <a:pt x="4341" y="1258"/>
                </a:lnTo>
                <a:lnTo>
                  <a:pt x="4341" y="1258"/>
                </a:lnTo>
                <a:lnTo>
                  <a:pt x="4344" y="1258"/>
                </a:lnTo>
                <a:lnTo>
                  <a:pt x="4344" y="1258"/>
                </a:lnTo>
                <a:lnTo>
                  <a:pt x="4344" y="1258"/>
                </a:lnTo>
                <a:lnTo>
                  <a:pt x="4344" y="1256"/>
                </a:lnTo>
                <a:lnTo>
                  <a:pt x="4344" y="1256"/>
                </a:lnTo>
                <a:lnTo>
                  <a:pt x="4344" y="1256"/>
                </a:lnTo>
                <a:lnTo>
                  <a:pt x="4344" y="1256"/>
                </a:lnTo>
                <a:close/>
                <a:moveTo>
                  <a:pt x="4352" y="1457"/>
                </a:moveTo>
                <a:lnTo>
                  <a:pt x="4350" y="1455"/>
                </a:lnTo>
                <a:lnTo>
                  <a:pt x="4350" y="1455"/>
                </a:lnTo>
                <a:lnTo>
                  <a:pt x="4350" y="1455"/>
                </a:lnTo>
                <a:lnTo>
                  <a:pt x="4348" y="1455"/>
                </a:lnTo>
                <a:lnTo>
                  <a:pt x="4348" y="1455"/>
                </a:lnTo>
                <a:lnTo>
                  <a:pt x="4348" y="1455"/>
                </a:lnTo>
                <a:lnTo>
                  <a:pt x="4346" y="1455"/>
                </a:lnTo>
                <a:lnTo>
                  <a:pt x="4346" y="1453"/>
                </a:lnTo>
                <a:lnTo>
                  <a:pt x="4346" y="1453"/>
                </a:lnTo>
                <a:lnTo>
                  <a:pt x="4344" y="1453"/>
                </a:lnTo>
                <a:lnTo>
                  <a:pt x="4344" y="1453"/>
                </a:lnTo>
                <a:lnTo>
                  <a:pt x="4344" y="1455"/>
                </a:lnTo>
                <a:lnTo>
                  <a:pt x="4344" y="1455"/>
                </a:lnTo>
                <a:lnTo>
                  <a:pt x="4344" y="1455"/>
                </a:lnTo>
                <a:lnTo>
                  <a:pt x="4346" y="1455"/>
                </a:lnTo>
                <a:lnTo>
                  <a:pt x="4346" y="1457"/>
                </a:lnTo>
                <a:lnTo>
                  <a:pt x="4346" y="1457"/>
                </a:lnTo>
                <a:lnTo>
                  <a:pt x="4348" y="1457"/>
                </a:lnTo>
                <a:lnTo>
                  <a:pt x="4348" y="1457"/>
                </a:lnTo>
                <a:lnTo>
                  <a:pt x="4350" y="1457"/>
                </a:lnTo>
                <a:lnTo>
                  <a:pt x="4350" y="1457"/>
                </a:lnTo>
                <a:lnTo>
                  <a:pt x="4352" y="1457"/>
                </a:lnTo>
                <a:close/>
                <a:moveTo>
                  <a:pt x="4346" y="1459"/>
                </a:moveTo>
                <a:lnTo>
                  <a:pt x="4346" y="1459"/>
                </a:lnTo>
                <a:lnTo>
                  <a:pt x="4346" y="1459"/>
                </a:lnTo>
                <a:lnTo>
                  <a:pt x="4346" y="1459"/>
                </a:lnTo>
                <a:lnTo>
                  <a:pt x="4344" y="1459"/>
                </a:lnTo>
                <a:lnTo>
                  <a:pt x="4346" y="1461"/>
                </a:lnTo>
                <a:lnTo>
                  <a:pt x="4346" y="1461"/>
                </a:lnTo>
                <a:lnTo>
                  <a:pt x="4346" y="1463"/>
                </a:lnTo>
                <a:lnTo>
                  <a:pt x="4346" y="1463"/>
                </a:lnTo>
                <a:lnTo>
                  <a:pt x="4348" y="1461"/>
                </a:lnTo>
                <a:lnTo>
                  <a:pt x="4348" y="1461"/>
                </a:lnTo>
                <a:lnTo>
                  <a:pt x="4348" y="1461"/>
                </a:lnTo>
                <a:lnTo>
                  <a:pt x="4348" y="1459"/>
                </a:lnTo>
                <a:lnTo>
                  <a:pt x="4346" y="1459"/>
                </a:lnTo>
                <a:close/>
                <a:moveTo>
                  <a:pt x="4346" y="1480"/>
                </a:moveTo>
                <a:lnTo>
                  <a:pt x="4346" y="1480"/>
                </a:lnTo>
                <a:lnTo>
                  <a:pt x="4346" y="1478"/>
                </a:lnTo>
                <a:lnTo>
                  <a:pt x="4346" y="1478"/>
                </a:lnTo>
                <a:lnTo>
                  <a:pt x="4344" y="1478"/>
                </a:lnTo>
                <a:lnTo>
                  <a:pt x="4344" y="1478"/>
                </a:lnTo>
                <a:lnTo>
                  <a:pt x="4344" y="1480"/>
                </a:lnTo>
                <a:lnTo>
                  <a:pt x="4346" y="1480"/>
                </a:lnTo>
                <a:close/>
                <a:moveTo>
                  <a:pt x="4365" y="1545"/>
                </a:moveTo>
                <a:lnTo>
                  <a:pt x="4365" y="1545"/>
                </a:lnTo>
                <a:lnTo>
                  <a:pt x="4362" y="1543"/>
                </a:lnTo>
                <a:lnTo>
                  <a:pt x="4360" y="1543"/>
                </a:lnTo>
                <a:lnTo>
                  <a:pt x="4358" y="1545"/>
                </a:lnTo>
                <a:lnTo>
                  <a:pt x="4358" y="1545"/>
                </a:lnTo>
                <a:lnTo>
                  <a:pt x="4360" y="1547"/>
                </a:lnTo>
                <a:lnTo>
                  <a:pt x="4360" y="1545"/>
                </a:lnTo>
                <a:lnTo>
                  <a:pt x="4362" y="1547"/>
                </a:lnTo>
                <a:lnTo>
                  <a:pt x="4365" y="1545"/>
                </a:lnTo>
                <a:lnTo>
                  <a:pt x="4365" y="1547"/>
                </a:lnTo>
                <a:lnTo>
                  <a:pt x="4367" y="1545"/>
                </a:lnTo>
                <a:lnTo>
                  <a:pt x="4367" y="1545"/>
                </a:lnTo>
                <a:lnTo>
                  <a:pt x="4367" y="1545"/>
                </a:lnTo>
                <a:lnTo>
                  <a:pt x="4365" y="1545"/>
                </a:lnTo>
                <a:close/>
                <a:moveTo>
                  <a:pt x="4344" y="1466"/>
                </a:moveTo>
                <a:lnTo>
                  <a:pt x="4344" y="1466"/>
                </a:lnTo>
                <a:lnTo>
                  <a:pt x="4341" y="1466"/>
                </a:lnTo>
                <a:lnTo>
                  <a:pt x="4341" y="1466"/>
                </a:lnTo>
                <a:lnTo>
                  <a:pt x="4344" y="1468"/>
                </a:lnTo>
                <a:lnTo>
                  <a:pt x="4344" y="1468"/>
                </a:lnTo>
                <a:lnTo>
                  <a:pt x="4344" y="1468"/>
                </a:lnTo>
                <a:lnTo>
                  <a:pt x="4344" y="1466"/>
                </a:lnTo>
                <a:lnTo>
                  <a:pt x="4344" y="1466"/>
                </a:lnTo>
                <a:lnTo>
                  <a:pt x="4344" y="1466"/>
                </a:lnTo>
                <a:close/>
                <a:moveTo>
                  <a:pt x="4436" y="1115"/>
                </a:moveTo>
                <a:lnTo>
                  <a:pt x="4436" y="1115"/>
                </a:lnTo>
                <a:lnTo>
                  <a:pt x="4436" y="1115"/>
                </a:lnTo>
                <a:lnTo>
                  <a:pt x="4434" y="1118"/>
                </a:lnTo>
                <a:lnTo>
                  <a:pt x="4436" y="1118"/>
                </a:lnTo>
                <a:lnTo>
                  <a:pt x="4436" y="1118"/>
                </a:lnTo>
                <a:lnTo>
                  <a:pt x="4436" y="1118"/>
                </a:lnTo>
                <a:lnTo>
                  <a:pt x="4438" y="1118"/>
                </a:lnTo>
                <a:lnTo>
                  <a:pt x="4438" y="1115"/>
                </a:lnTo>
                <a:lnTo>
                  <a:pt x="4438" y="1115"/>
                </a:lnTo>
                <a:lnTo>
                  <a:pt x="4436" y="1115"/>
                </a:lnTo>
                <a:close/>
                <a:moveTo>
                  <a:pt x="4432" y="1491"/>
                </a:moveTo>
                <a:lnTo>
                  <a:pt x="4432" y="1493"/>
                </a:lnTo>
                <a:lnTo>
                  <a:pt x="4432" y="1493"/>
                </a:lnTo>
                <a:lnTo>
                  <a:pt x="4434" y="1493"/>
                </a:lnTo>
                <a:lnTo>
                  <a:pt x="4434" y="1491"/>
                </a:lnTo>
                <a:lnTo>
                  <a:pt x="4434" y="1491"/>
                </a:lnTo>
                <a:lnTo>
                  <a:pt x="4432" y="1491"/>
                </a:lnTo>
                <a:close/>
                <a:moveTo>
                  <a:pt x="4434" y="1489"/>
                </a:moveTo>
                <a:lnTo>
                  <a:pt x="4434" y="1491"/>
                </a:lnTo>
                <a:lnTo>
                  <a:pt x="4434" y="1491"/>
                </a:lnTo>
                <a:lnTo>
                  <a:pt x="4436" y="1491"/>
                </a:lnTo>
                <a:lnTo>
                  <a:pt x="4436" y="1491"/>
                </a:lnTo>
                <a:lnTo>
                  <a:pt x="4436" y="1489"/>
                </a:lnTo>
                <a:lnTo>
                  <a:pt x="4436" y="1489"/>
                </a:lnTo>
                <a:lnTo>
                  <a:pt x="4436" y="1489"/>
                </a:lnTo>
                <a:lnTo>
                  <a:pt x="4434" y="1487"/>
                </a:lnTo>
                <a:lnTo>
                  <a:pt x="4434" y="1489"/>
                </a:lnTo>
                <a:lnTo>
                  <a:pt x="4434" y="1489"/>
                </a:lnTo>
                <a:close/>
                <a:moveTo>
                  <a:pt x="4388" y="1524"/>
                </a:moveTo>
                <a:lnTo>
                  <a:pt x="4388" y="1524"/>
                </a:lnTo>
                <a:lnTo>
                  <a:pt x="4388" y="1524"/>
                </a:lnTo>
                <a:lnTo>
                  <a:pt x="4388" y="1526"/>
                </a:lnTo>
                <a:lnTo>
                  <a:pt x="4388" y="1526"/>
                </a:lnTo>
                <a:lnTo>
                  <a:pt x="4390" y="1524"/>
                </a:lnTo>
                <a:lnTo>
                  <a:pt x="4390" y="1524"/>
                </a:lnTo>
                <a:lnTo>
                  <a:pt x="4390" y="1524"/>
                </a:lnTo>
                <a:lnTo>
                  <a:pt x="4388" y="1524"/>
                </a:lnTo>
                <a:lnTo>
                  <a:pt x="4388" y="1524"/>
                </a:lnTo>
                <a:close/>
                <a:moveTo>
                  <a:pt x="4427" y="1493"/>
                </a:moveTo>
                <a:lnTo>
                  <a:pt x="4425" y="1491"/>
                </a:lnTo>
                <a:lnTo>
                  <a:pt x="4425" y="1491"/>
                </a:lnTo>
                <a:lnTo>
                  <a:pt x="4425" y="1493"/>
                </a:lnTo>
                <a:lnTo>
                  <a:pt x="4425" y="1497"/>
                </a:lnTo>
                <a:lnTo>
                  <a:pt x="4427" y="1499"/>
                </a:lnTo>
                <a:lnTo>
                  <a:pt x="4425" y="1501"/>
                </a:lnTo>
                <a:lnTo>
                  <a:pt x="4423" y="1501"/>
                </a:lnTo>
                <a:lnTo>
                  <a:pt x="4423" y="1501"/>
                </a:lnTo>
                <a:lnTo>
                  <a:pt x="4421" y="1501"/>
                </a:lnTo>
                <a:lnTo>
                  <a:pt x="4421" y="1503"/>
                </a:lnTo>
                <a:lnTo>
                  <a:pt x="4421" y="1503"/>
                </a:lnTo>
                <a:lnTo>
                  <a:pt x="4419" y="1503"/>
                </a:lnTo>
                <a:lnTo>
                  <a:pt x="4417" y="1501"/>
                </a:lnTo>
                <a:lnTo>
                  <a:pt x="4417" y="1501"/>
                </a:lnTo>
                <a:lnTo>
                  <a:pt x="4415" y="1503"/>
                </a:lnTo>
                <a:lnTo>
                  <a:pt x="4415" y="1503"/>
                </a:lnTo>
                <a:lnTo>
                  <a:pt x="4415" y="1505"/>
                </a:lnTo>
                <a:lnTo>
                  <a:pt x="4415" y="1508"/>
                </a:lnTo>
                <a:lnTo>
                  <a:pt x="4413" y="1508"/>
                </a:lnTo>
                <a:lnTo>
                  <a:pt x="4411" y="1508"/>
                </a:lnTo>
                <a:lnTo>
                  <a:pt x="4411" y="1508"/>
                </a:lnTo>
                <a:lnTo>
                  <a:pt x="4409" y="1508"/>
                </a:lnTo>
                <a:lnTo>
                  <a:pt x="4409" y="1510"/>
                </a:lnTo>
                <a:lnTo>
                  <a:pt x="4409" y="1510"/>
                </a:lnTo>
                <a:lnTo>
                  <a:pt x="4406" y="1512"/>
                </a:lnTo>
                <a:lnTo>
                  <a:pt x="4406" y="1512"/>
                </a:lnTo>
                <a:lnTo>
                  <a:pt x="4406" y="1514"/>
                </a:lnTo>
                <a:lnTo>
                  <a:pt x="4404" y="1514"/>
                </a:lnTo>
                <a:lnTo>
                  <a:pt x="4402" y="1514"/>
                </a:lnTo>
                <a:lnTo>
                  <a:pt x="4402" y="1516"/>
                </a:lnTo>
                <a:lnTo>
                  <a:pt x="4400" y="1516"/>
                </a:lnTo>
                <a:lnTo>
                  <a:pt x="4402" y="1514"/>
                </a:lnTo>
                <a:lnTo>
                  <a:pt x="4402" y="1514"/>
                </a:lnTo>
                <a:lnTo>
                  <a:pt x="4402" y="1510"/>
                </a:lnTo>
                <a:lnTo>
                  <a:pt x="4402" y="1510"/>
                </a:lnTo>
                <a:lnTo>
                  <a:pt x="4400" y="1508"/>
                </a:lnTo>
                <a:lnTo>
                  <a:pt x="4400" y="1508"/>
                </a:lnTo>
                <a:lnTo>
                  <a:pt x="4398" y="1508"/>
                </a:lnTo>
                <a:lnTo>
                  <a:pt x="4396" y="1505"/>
                </a:lnTo>
                <a:lnTo>
                  <a:pt x="4396" y="1505"/>
                </a:lnTo>
                <a:lnTo>
                  <a:pt x="4396" y="1508"/>
                </a:lnTo>
                <a:lnTo>
                  <a:pt x="4394" y="1508"/>
                </a:lnTo>
                <a:lnTo>
                  <a:pt x="4394" y="1508"/>
                </a:lnTo>
                <a:lnTo>
                  <a:pt x="4392" y="1510"/>
                </a:lnTo>
                <a:lnTo>
                  <a:pt x="4392" y="1510"/>
                </a:lnTo>
                <a:lnTo>
                  <a:pt x="4390" y="1510"/>
                </a:lnTo>
                <a:lnTo>
                  <a:pt x="4390" y="1510"/>
                </a:lnTo>
                <a:lnTo>
                  <a:pt x="4390" y="1512"/>
                </a:lnTo>
                <a:lnTo>
                  <a:pt x="4390" y="1512"/>
                </a:lnTo>
                <a:lnTo>
                  <a:pt x="4390" y="1514"/>
                </a:lnTo>
                <a:lnTo>
                  <a:pt x="4388" y="1514"/>
                </a:lnTo>
                <a:lnTo>
                  <a:pt x="4388" y="1514"/>
                </a:lnTo>
                <a:lnTo>
                  <a:pt x="4385" y="1514"/>
                </a:lnTo>
                <a:lnTo>
                  <a:pt x="4383" y="1514"/>
                </a:lnTo>
                <a:lnTo>
                  <a:pt x="4381" y="1516"/>
                </a:lnTo>
                <a:lnTo>
                  <a:pt x="4379" y="1516"/>
                </a:lnTo>
                <a:lnTo>
                  <a:pt x="4379" y="1516"/>
                </a:lnTo>
                <a:lnTo>
                  <a:pt x="4377" y="1518"/>
                </a:lnTo>
                <a:lnTo>
                  <a:pt x="4377" y="1520"/>
                </a:lnTo>
                <a:lnTo>
                  <a:pt x="4377" y="1520"/>
                </a:lnTo>
                <a:lnTo>
                  <a:pt x="4375" y="1524"/>
                </a:lnTo>
                <a:lnTo>
                  <a:pt x="4375" y="1526"/>
                </a:lnTo>
                <a:lnTo>
                  <a:pt x="4375" y="1528"/>
                </a:lnTo>
                <a:lnTo>
                  <a:pt x="4373" y="1528"/>
                </a:lnTo>
                <a:lnTo>
                  <a:pt x="4375" y="1531"/>
                </a:lnTo>
                <a:lnTo>
                  <a:pt x="4375" y="1531"/>
                </a:lnTo>
                <a:lnTo>
                  <a:pt x="4377" y="1533"/>
                </a:lnTo>
                <a:lnTo>
                  <a:pt x="4377" y="1531"/>
                </a:lnTo>
                <a:lnTo>
                  <a:pt x="4377" y="1531"/>
                </a:lnTo>
                <a:lnTo>
                  <a:pt x="4379" y="1528"/>
                </a:lnTo>
                <a:lnTo>
                  <a:pt x="4379" y="1526"/>
                </a:lnTo>
                <a:lnTo>
                  <a:pt x="4381" y="1522"/>
                </a:lnTo>
                <a:lnTo>
                  <a:pt x="4381" y="1522"/>
                </a:lnTo>
                <a:lnTo>
                  <a:pt x="4383" y="1520"/>
                </a:lnTo>
                <a:lnTo>
                  <a:pt x="4383" y="1520"/>
                </a:lnTo>
                <a:lnTo>
                  <a:pt x="4385" y="1520"/>
                </a:lnTo>
                <a:lnTo>
                  <a:pt x="4388" y="1520"/>
                </a:lnTo>
                <a:lnTo>
                  <a:pt x="4388" y="1522"/>
                </a:lnTo>
                <a:lnTo>
                  <a:pt x="4388" y="1522"/>
                </a:lnTo>
                <a:lnTo>
                  <a:pt x="4388" y="1522"/>
                </a:lnTo>
                <a:lnTo>
                  <a:pt x="4390" y="1522"/>
                </a:lnTo>
                <a:lnTo>
                  <a:pt x="4390" y="1522"/>
                </a:lnTo>
                <a:lnTo>
                  <a:pt x="4392" y="1520"/>
                </a:lnTo>
                <a:lnTo>
                  <a:pt x="4392" y="1520"/>
                </a:lnTo>
                <a:lnTo>
                  <a:pt x="4392" y="1522"/>
                </a:lnTo>
                <a:lnTo>
                  <a:pt x="4392" y="1522"/>
                </a:lnTo>
                <a:lnTo>
                  <a:pt x="4392" y="1522"/>
                </a:lnTo>
                <a:lnTo>
                  <a:pt x="4394" y="1524"/>
                </a:lnTo>
                <a:lnTo>
                  <a:pt x="4396" y="1524"/>
                </a:lnTo>
                <a:lnTo>
                  <a:pt x="4396" y="1520"/>
                </a:lnTo>
                <a:lnTo>
                  <a:pt x="4396" y="1520"/>
                </a:lnTo>
                <a:lnTo>
                  <a:pt x="4396" y="1520"/>
                </a:lnTo>
                <a:lnTo>
                  <a:pt x="4396" y="1518"/>
                </a:lnTo>
                <a:lnTo>
                  <a:pt x="4398" y="1518"/>
                </a:lnTo>
                <a:lnTo>
                  <a:pt x="4398" y="1518"/>
                </a:lnTo>
                <a:lnTo>
                  <a:pt x="4400" y="1518"/>
                </a:lnTo>
                <a:lnTo>
                  <a:pt x="4400" y="1520"/>
                </a:lnTo>
                <a:lnTo>
                  <a:pt x="4400" y="1520"/>
                </a:lnTo>
                <a:lnTo>
                  <a:pt x="4404" y="1520"/>
                </a:lnTo>
                <a:lnTo>
                  <a:pt x="4404" y="1522"/>
                </a:lnTo>
                <a:lnTo>
                  <a:pt x="4406" y="1524"/>
                </a:lnTo>
                <a:lnTo>
                  <a:pt x="4406" y="1524"/>
                </a:lnTo>
                <a:lnTo>
                  <a:pt x="4406" y="1526"/>
                </a:lnTo>
                <a:lnTo>
                  <a:pt x="4406" y="1526"/>
                </a:lnTo>
                <a:lnTo>
                  <a:pt x="4406" y="1526"/>
                </a:lnTo>
                <a:lnTo>
                  <a:pt x="4406" y="1528"/>
                </a:lnTo>
                <a:lnTo>
                  <a:pt x="4404" y="1528"/>
                </a:lnTo>
                <a:lnTo>
                  <a:pt x="4404" y="1531"/>
                </a:lnTo>
                <a:lnTo>
                  <a:pt x="4404" y="1531"/>
                </a:lnTo>
                <a:lnTo>
                  <a:pt x="4404" y="1533"/>
                </a:lnTo>
                <a:lnTo>
                  <a:pt x="4404" y="1535"/>
                </a:lnTo>
                <a:lnTo>
                  <a:pt x="4404" y="1537"/>
                </a:lnTo>
                <a:lnTo>
                  <a:pt x="4404" y="1539"/>
                </a:lnTo>
                <a:lnTo>
                  <a:pt x="4406" y="1541"/>
                </a:lnTo>
                <a:lnTo>
                  <a:pt x="4411" y="1543"/>
                </a:lnTo>
                <a:lnTo>
                  <a:pt x="4413" y="1545"/>
                </a:lnTo>
                <a:lnTo>
                  <a:pt x="4417" y="1547"/>
                </a:lnTo>
                <a:lnTo>
                  <a:pt x="4419" y="1547"/>
                </a:lnTo>
                <a:lnTo>
                  <a:pt x="4419" y="1547"/>
                </a:lnTo>
                <a:lnTo>
                  <a:pt x="4419" y="1545"/>
                </a:lnTo>
                <a:lnTo>
                  <a:pt x="4421" y="1545"/>
                </a:lnTo>
                <a:lnTo>
                  <a:pt x="4421" y="1543"/>
                </a:lnTo>
                <a:lnTo>
                  <a:pt x="4421" y="1543"/>
                </a:lnTo>
                <a:lnTo>
                  <a:pt x="4423" y="1545"/>
                </a:lnTo>
                <a:lnTo>
                  <a:pt x="4423" y="1545"/>
                </a:lnTo>
                <a:lnTo>
                  <a:pt x="4421" y="1547"/>
                </a:lnTo>
                <a:lnTo>
                  <a:pt x="4421" y="1549"/>
                </a:lnTo>
                <a:lnTo>
                  <a:pt x="4423" y="1549"/>
                </a:lnTo>
                <a:lnTo>
                  <a:pt x="4423" y="1552"/>
                </a:lnTo>
                <a:lnTo>
                  <a:pt x="4425" y="1549"/>
                </a:lnTo>
                <a:lnTo>
                  <a:pt x="4427" y="1547"/>
                </a:lnTo>
                <a:lnTo>
                  <a:pt x="4427" y="1545"/>
                </a:lnTo>
                <a:lnTo>
                  <a:pt x="4427" y="1541"/>
                </a:lnTo>
                <a:lnTo>
                  <a:pt x="4427" y="1539"/>
                </a:lnTo>
                <a:lnTo>
                  <a:pt x="4427" y="1537"/>
                </a:lnTo>
                <a:lnTo>
                  <a:pt x="4425" y="1537"/>
                </a:lnTo>
                <a:lnTo>
                  <a:pt x="4425" y="1537"/>
                </a:lnTo>
                <a:lnTo>
                  <a:pt x="4423" y="1535"/>
                </a:lnTo>
                <a:lnTo>
                  <a:pt x="4425" y="1533"/>
                </a:lnTo>
                <a:lnTo>
                  <a:pt x="4425" y="1533"/>
                </a:lnTo>
                <a:lnTo>
                  <a:pt x="4427" y="1531"/>
                </a:lnTo>
                <a:lnTo>
                  <a:pt x="4427" y="1528"/>
                </a:lnTo>
                <a:lnTo>
                  <a:pt x="4427" y="1528"/>
                </a:lnTo>
                <a:lnTo>
                  <a:pt x="4427" y="1526"/>
                </a:lnTo>
                <a:lnTo>
                  <a:pt x="4429" y="1526"/>
                </a:lnTo>
                <a:lnTo>
                  <a:pt x="4429" y="1526"/>
                </a:lnTo>
                <a:lnTo>
                  <a:pt x="4432" y="1526"/>
                </a:lnTo>
                <a:lnTo>
                  <a:pt x="4432" y="1528"/>
                </a:lnTo>
                <a:lnTo>
                  <a:pt x="4432" y="1531"/>
                </a:lnTo>
                <a:lnTo>
                  <a:pt x="4434" y="1531"/>
                </a:lnTo>
                <a:lnTo>
                  <a:pt x="4434" y="1533"/>
                </a:lnTo>
                <a:lnTo>
                  <a:pt x="4434" y="1535"/>
                </a:lnTo>
                <a:lnTo>
                  <a:pt x="4434" y="1537"/>
                </a:lnTo>
                <a:lnTo>
                  <a:pt x="4436" y="1539"/>
                </a:lnTo>
                <a:lnTo>
                  <a:pt x="4436" y="1541"/>
                </a:lnTo>
                <a:lnTo>
                  <a:pt x="4436" y="1539"/>
                </a:lnTo>
                <a:lnTo>
                  <a:pt x="4436" y="1535"/>
                </a:lnTo>
                <a:lnTo>
                  <a:pt x="4436" y="1533"/>
                </a:lnTo>
                <a:lnTo>
                  <a:pt x="4436" y="1533"/>
                </a:lnTo>
                <a:lnTo>
                  <a:pt x="4438" y="1533"/>
                </a:lnTo>
                <a:lnTo>
                  <a:pt x="4440" y="1531"/>
                </a:lnTo>
                <a:lnTo>
                  <a:pt x="4442" y="1528"/>
                </a:lnTo>
                <a:lnTo>
                  <a:pt x="4442" y="1526"/>
                </a:lnTo>
                <a:lnTo>
                  <a:pt x="4442" y="1526"/>
                </a:lnTo>
                <a:lnTo>
                  <a:pt x="4442" y="1522"/>
                </a:lnTo>
                <a:lnTo>
                  <a:pt x="4442" y="1520"/>
                </a:lnTo>
                <a:lnTo>
                  <a:pt x="4440" y="1520"/>
                </a:lnTo>
                <a:lnTo>
                  <a:pt x="4440" y="1520"/>
                </a:lnTo>
                <a:lnTo>
                  <a:pt x="4440" y="1518"/>
                </a:lnTo>
                <a:lnTo>
                  <a:pt x="4440" y="1518"/>
                </a:lnTo>
                <a:lnTo>
                  <a:pt x="4440" y="1514"/>
                </a:lnTo>
                <a:lnTo>
                  <a:pt x="4440" y="1514"/>
                </a:lnTo>
                <a:lnTo>
                  <a:pt x="4438" y="1512"/>
                </a:lnTo>
                <a:lnTo>
                  <a:pt x="4438" y="1510"/>
                </a:lnTo>
                <a:lnTo>
                  <a:pt x="4438" y="1508"/>
                </a:lnTo>
                <a:lnTo>
                  <a:pt x="4436" y="1508"/>
                </a:lnTo>
                <a:lnTo>
                  <a:pt x="4436" y="1508"/>
                </a:lnTo>
                <a:lnTo>
                  <a:pt x="4436" y="1508"/>
                </a:lnTo>
                <a:lnTo>
                  <a:pt x="4436" y="1505"/>
                </a:lnTo>
                <a:lnTo>
                  <a:pt x="4438" y="1505"/>
                </a:lnTo>
                <a:lnTo>
                  <a:pt x="4438" y="1503"/>
                </a:lnTo>
                <a:lnTo>
                  <a:pt x="4438" y="1503"/>
                </a:lnTo>
                <a:lnTo>
                  <a:pt x="4436" y="1501"/>
                </a:lnTo>
                <a:lnTo>
                  <a:pt x="4436" y="1499"/>
                </a:lnTo>
                <a:lnTo>
                  <a:pt x="4436" y="1497"/>
                </a:lnTo>
                <a:lnTo>
                  <a:pt x="4434" y="1497"/>
                </a:lnTo>
                <a:lnTo>
                  <a:pt x="4434" y="1497"/>
                </a:lnTo>
                <a:lnTo>
                  <a:pt x="4432" y="1495"/>
                </a:lnTo>
                <a:lnTo>
                  <a:pt x="4432" y="1495"/>
                </a:lnTo>
                <a:lnTo>
                  <a:pt x="4427" y="1493"/>
                </a:lnTo>
                <a:close/>
                <a:moveTo>
                  <a:pt x="4434" y="1109"/>
                </a:moveTo>
                <a:lnTo>
                  <a:pt x="4434" y="1109"/>
                </a:lnTo>
                <a:lnTo>
                  <a:pt x="4434" y="1109"/>
                </a:lnTo>
                <a:lnTo>
                  <a:pt x="4434" y="1111"/>
                </a:lnTo>
                <a:lnTo>
                  <a:pt x="4436" y="1111"/>
                </a:lnTo>
                <a:lnTo>
                  <a:pt x="4436" y="1111"/>
                </a:lnTo>
                <a:lnTo>
                  <a:pt x="4436" y="1111"/>
                </a:lnTo>
                <a:lnTo>
                  <a:pt x="4436" y="1109"/>
                </a:lnTo>
                <a:lnTo>
                  <a:pt x="4434" y="1109"/>
                </a:lnTo>
                <a:close/>
                <a:moveTo>
                  <a:pt x="4853" y="853"/>
                </a:moveTo>
                <a:lnTo>
                  <a:pt x="4851" y="853"/>
                </a:lnTo>
                <a:lnTo>
                  <a:pt x="4849" y="858"/>
                </a:lnTo>
                <a:lnTo>
                  <a:pt x="4849" y="860"/>
                </a:lnTo>
                <a:lnTo>
                  <a:pt x="4849" y="860"/>
                </a:lnTo>
                <a:lnTo>
                  <a:pt x="4851" y="860"/>
                </a:lnTo>
                <a:lnTo>
                  <a:pt x="4851" y="860"/>
                </a:lnTo>
                <a:lnTo>
                  <a:pt x="4851" y="858"/>
                </a:lnTo>
                <a:lnTo>
                  <a:pt x="4851" y="856"/>
                </a:lnTo>
                <a:lnTo>
                  <a:pt x="4853" y="853"/>
                </a:lnTo>
                <a:close/>
                <a:moveTo>
                  <a:pt x="4339" y="1644"/>
                </a:moveTo>
                <a:lnTo>
                  <a:pt x="4337" y="1648"/>
                </a:lnTo>
                <a:lnTo>
                  <a:pt x="4335" y="1652"/>
                </a:lnTo>
                <a:lnTo>
                  <a:pt x="4335" y="1652"/>
                </a:lnTo>
                <a:lnTo>
                  <a:pt x="4337" y="1654"/>
                </a:lnTo>
                <a:lnTo>
                  <a:pt x="4335" y="1654"/>
                </a:lnTo>
                <a:lnTo>
                  <a:pt x="4337" y="1656"/>
                </a:lnTo>
                <a:lnTo>
                  <a:pt x="4337" y="1658"/>
                </a:lnTo>
                <a:lnTo>
                  <a:pt x="4335" y="1661"/>
                </a:lnTo>
                <a:lnTo>
                  <a:pt x="4335" y="1663"/>
                </a:lnTo>
                <a:lnTo>
                  <a:pt x="4333" y="1663"/>
                </a:lnTo>
                <a:lnTo>
                  <a:pt x="4333" y="1665"/>
                </a:lnTo>
                <a:lnTo>
                  <a:pt x="4333" y="1667"/>
                </a:lnTo>
                <a:lnTo>
                  <a:pt x="4331" y="1669"/>
                </a:lnTo>
                <a:lnTo>
                  <a:pt x="4331" y="1669"/>
                </a:lnTo>
                <a:lnTo>
                  <a:pt x="4329" y="1669"/>
                </a:lnTo>
                <a:lnTo>
                  <a:pt x="4329" y="1669"/>
                </a:lnTo>
                <a:lnTo>
                  <a:pt x="4329" y="1671"/>
                </a:lnTo>
                <a:lnTo>
                  <a:pt x="4329" y="1671"/>
                </a:lnTo>
                <a:lnTo>
                  <a:pt x="4329" y="1671"/>
                </a:lnTo>
                <a:lnTo>
                  <a:pt x="4329" y="1673"/>
                </a:lnTo>
                <a:lnTo>
                  <a:pt x="4329" y="1675"/>
                </a:lnTo>
                <a:lnTo>
                  <a:pt x="4329" y="1677"/>
                </a:lnTo>
                <a:lnTo>
                  <a:pt x="4329" y="1677"/>
                </a:lnTo>
                <a:lnTo>
                  <a:pt x="4329" y="1679"/>
                </a:lnTo>
                <a:lnTo>
                  <a:pt x="4331" y="1682"/>
                </a:lnTo>
                <a:lnTo>
                  <a:pt x="4331" y="1682"/>
                </a:lnTo>
                <a:lnTo>
                  <a:pt x="4335" y="1682"/>
                </a:lnTo>
                <a:lnTo>
                  <a:pt x="4337" y="1682"/>
                </a:lnTo>
                <a:lnTo>
                  <a:pt x="4337" y="1682"/>
                </a:lnTo>
                <a:lnTo>
                  <a:pt x="4339" y="1682"/>
                </a:lnTo>
                <a:lnTo>
                  <a:pt x="4339" y="1682"/>
                </a:lnTo>
                <a:lnTo>
                  <a:pt x="4339" y="1684"/>
                </a:lnTo>
                <a:lnTo>
                  <a:pt x="4339" y="1684"/>
                </a:lnTo>
                <a:lnTo>
                  <a:pt x="4339" y="1686"/>
                </a:lnTo>
                <a:lnTo>
                  <a:pt x="4339" y="1686"/>
                </a:lnTo>
                <a:lnTo>
                  <a:pt x="4341" y="1688"/>
                </a:lnTo>
                <a:lnTo>
                  <a:pt x="4341" y="1690"/>
                </a:lnTo>
                <a:lnTo>
                  <a:pt x="4341" y="1694"/>
                </a:lnTo>
                <a:lnTo>
                  <a:pt x="4339" y="1696"/>
                </a:lnTo>
                <a:lnTo>
                  <a:pt x="4339" y="1698"/>
                </a:lnTo>
                <a:lnTo>
                  <a:pt x="4339" y="1698"/>
                </a:lnTo>
                <a:lnTo>
                  <a:pt x="4339" y="1700"/>
                </a:lnTo>
                <a:lnTo>
                  <a:pt x="4337" y="1705"/>
                </a:lnTo>
                <a:lnTo>
                  <a:pt x="4337" y="1707"/>
                </a:lnTo>
                <a:lnTo>
                  <a:pt x="4337" y="1707"/>
                </a:lnTo>
                <a:lnTo>
                  <a:pt x="4337" y="1709"/>
                </a:lnTo>
                <a:lnTo>
                  <a:pt x="4339" y="1711"/>
                </a:lnTo>
                <a:lnTo>
                  <a:pt x="4339" y="1711"/>
                </a:lnTo>
                <a:lnTo>
                  <a:pt x="4341" y="1713"/>
                </a:lnTo>
                <a:lnTo>
                  <a:pt x="4344" y="1713"/>
                </a:lnTo>
                <a:lnTo>
                  <a:pt x="4344" y="1713"/>
                </a:lnTo>
                <a:lnTo>
                  <a:pt x="4346" y="1711"/>
                </a:lnTo>
                <a:lnTo>
                  <a:pt x="4346" y="1711"/>
                </a:lnTo>
                <a:lnTo>
                  <a:pt x="4348" y="1711"/>
                </a:lnTo>
                <a:lnTo>
                  <a:pt x="4350" y="1711"/>
                </a:lnTo>
                <a:lnTo>
                  <a:pt x="4350" y="1711"/>
                </a:lnTo>
                <a:lnTo>
                  <a:pt x="4350" y="1711"/>
                </a:lnTo>
                <a:lnTo>
                  <a:pt x="4352" y="1711"/>
                </a:lnTo>
                <a:lnTo>
                  <a:pt x="4352" y="1711"/>
                </a:lnTo>
                <a:lnTo>
                  <a:pt x="4352" y="1709"/>
                </a:lnTo>
                <a:lnTo>
                  <a:pt x="4350" y="1705"/>
                </a:lnTo>
                <a:lnTo>
                  <a:pt x="4350" y="1705"/>
                </a:lnTo>
                <a:lnTo>
                  <a:pt x="4350" y="1702"/>
                </a:lnTo>
                <a:lnTo>
                  <a:pt x="4352" y="1698"/>
                </a:lnTo>
                <a:lnTo>
                  <a:pt x="4352" y="1698"/>
                </a:lnTo>
                <a:lnTo>
                  <a:pt x="4352" y="1694"/>
                </a:lnTo>
                <a:lnTo>
                  <a:pt x="4352" y="1690"/>
                </a:lnTo>
                <a:lnTo>
                  <a:pt x="4352" y="1686"/>
                </a:lnTo>
                <a:lnTo>
                  <a:pt x="4352" y="1686"/>
                </a:lnTo>
                <a:lnTo>
                  <a:pt x="4352" y="1684"/>
                </a:lnTo>
                <a:lnTo>
                  <a:pt x="4352" y="1679"/>
                </a:lnTo>
                <a:lnTo>
                  <a:pt x="4352" y="1677"/>
                </a:lnTo>
                <a:lnTo>
                  <a:pt x="4350" y="1677"/>
                </a:lnTo>
                <a:lnTo>
                  <a:pt x="4350" y="1675"/>
                </a:lnTo>
                <a:lnTo>
                  <a:pt x="4350" y="1673"/>
                </a:lnTo>
                <a:lnTo>
                  <a:pt x="4352" y="1673"/>
                </a:lnTo>
                <a:lnTo>
                  <a:pt x="4354" y="1671"/>
                </a:lnTo>
                <a:lnTo>
                  <a:pt x="4356" y="1669"/>
                </a:lnTo>
                <a:lnTo>
                  <a:pt x="4358" y="1669"/>
                </a:lnTo>
                <a:lnTo>
                  <a:pt x="4358" y="1669"/>
                </a:lnTo>
                <a:lnTo>
                  <a:pt x="4360" y="1669"/>
                </a:lnTo>
                <a:lnTo>
                  <a:pt x="4362" y="1671"/>
                </a:lnTo>
                <a:lnTo>
                  <a:pt x="4362" y="1673"/>
                </a:lnTo>
                <a:lnTo>
                  <a:pt x="4362" y="1675"/>
                </a:lnTo>
                <a:lnTo>
                  <a:pt x="4362" y="1677"/>
                </a:lnTo>
                <a:lnTo>
                  <a:pt x="4360" y="1677"/>
                </a:lnTo>
                <a:lnTo>
                  <a:pt x="4360" y="1679"/>
                </a:lnTo>
                <a:lnTo>
                  <a:pt x="4358" y="1682"/>
                </a:lnTo>
                <a:lnTo>
                  <a:pt x="4358" y="1682"/>
                </a:lnTo>
                <a:lnTo>
                  <a:pt x="4360" y="1682"/>
                </a:lnTo>
                <a:lnTo>
                  <a:pt x="4365" y="1688"/>
                </a:lnTo>
                <a:lnTo>
                  <a:pt x="4367" y="1688"/>
                </a:lnTo>
                <a:lnTo>
                  <a:pt x="4369" y="1688"/>
                </a:lnTo>
                <a:lnTo>
                  <a:pt x="4369" y="1690"/>
                </a:lnTo>
                <a:lnTo>
                  <a:pt x="4369" y="1690"/>
                </a:lnTo>
                <a:lnTo>
                  <a:pt x="4369" y="1692"/>
                </a:lnTo>
                <a:lnTo>
                  <a:pt x="4369" y="1692"/>
                </a:lnTo>
                <a:lnTo>
                  <a:pt x="4369" y="1692"/>
                </a:lnTo>
                <a:lnTo>
                  <a:pt x="4369" y="1696"/>
                </a:lnTo>
                <a:lnTo>
                  <a:pt x="4369" y="1698"/>
                </a:lnTo>
                <a:lnTo>
                  <a:pt x="4369" y="1700"/>
                </a:lnTo>
                <a:lnTo>
                  <a:pt x="4371" y="1700"/>
                </a:lnTo>
                <a:lnTo>
                  <a:pt x="4371" y="1700"/>
                </a:lnTo>
                <a:lnTo>
                  <a:pt x="4373" y="1700"/>
                </a:lnTo>
                <a:lnTo>
                  <a:pt x="4375" y="1700"/>
                </a:lnTo>
                <a:lnTo>
                  <a:pt x="4377" y="1700"/>
                </a:lnTo>
                <a:lnTo>
                  <a:pt x="4375" y="1698"/>
                </a:lnTo>
                <a:lnTo>
                  <a:pt x="4375" y="1698"/>
                </a:lnTo>
                <a:lnTo>
                  <a:pt x="4377" y="1696"/>
                </a:lnTo>
                <a:lnTo>
                  <a:pt x="4379" y="1696"/>
                </a:lnTo>
                <a:lnTo>
                  <a:pt x="4381" y="1694"/>
                </a:lnTo>
                <a:lnTo>
                  <a:pt x="4383" y="1694"/>
                </a:lnTo>
                <a:lnTo>
                  <a:pt x="4385" y="1694"/>
                </a:lnTo>
                <a:lnTo>
                  <a:pt x="4385" y="1694"/>
                </a:lnTo>
                <a:lnTo>
                  <a:pt x="4385" y="1694"/>
                </a:lnTo>
                <a:lnTo>
                  <a:pt x="4385" y="1694"/>
                </a:lnTo>
                <a:lnTo>
                  <a:pt x="4388" y="1694"/>
                </a:lnTo>
                <a:lnTo>
                  <a:pt x="4388" y="1694"/>
                </a:lnTo>
                <a:lnTo>
                  <a:pt x="4388" y="1694"/>
                </a:lnTo>
                <a:lnTo>
                  <a:pt x="4388" y="1692"/>
                </a:lnTo>
                <a:lnTo>
                  <a:pt x="4388" y="1692"/>
                </a:lnTo>
                <a:lnTo>
                  <a:pt x="4388" y="1690"/>
                </a:lnTo>
                <a:lnTo>
                  <a:pt x="4388" y="1690"/>
                </a:lnTo>
                <a:lnTo>
                  <a:pt x="4388" y="1690"/>
                </a:lnTo>
                <a:lnTo>
                  <a:pt x="4385" y="1690"/>
                </a:lnTo>
                <a:lnTo>
                  <a:pt x="4385" y="1690"/>
                </a:lnTo>
                <a:lnTo>
                  <a:pt x="4385" y="1690"/>
                </a:lnTo>
                <a:lnTo>
                  <a:pt x="4385" y="1690"/>
                </a:lnTo>
                <a:lnTo>
                  <a:pt x="4383" y="1688"/>
                </a:lnTo>
                <a:lnTo>
                  <a:pt x="4383" y="1688"/>
                </a:lnTo>
                <a:lnTo>
                  <a:pt x="4383" y="1688"/>
                </a:lnTo>
                <a:lnTo>
                  <a:pt x="4383" y="1686"/>
                </a:lnTo>
                <a:lnTo>
                  <a:pt x="4381" y="1686"/>
                </a:lnTo>
                <a:lnTo>
                  <a:pt x="4381" y="1684"/>
                </a:lnTo>
                <a:lnTo>
                  <a:pt x="4379" y="1684"/>
                </a:lnTo>
                <a:lnTo>
                  <a:pt x="4379" y="1684"/>
                </a:lnTo>
                <a:lnTo>
                  <a:pt x="4379" y="1684"/>
                </a:lnTo>
                <a:lnTo>
                  <a:pt x="4379" y="1682"/>
                </a:lnTo>
                <a:lnTo>
                  <a:pt x="4379" y="1682"/>
                </a:lnTo>
                <a:lnTo>
                  <a:pt x="4379" y="1679"/>
                </a:lnTo>
                <a:lnTo>
                  <a:pt x="4379" y="1677"/>
                </a:lnTo>
                <a:lnTo>
                  <a:pt x="4381" y="1677"/>
                </a:lnTo>
                <a:lnTo>
                  <a:pt x="4381" y="1675"/>
                </a:lnTo>
                <a:lnTo>
                  <a:pt x="4379" y="1675"/>
                </a:lnTo>
                <a:lnTo>
                  <a:pt x="4379" y="1675"/>
                </a:lnTo>
                <a:lnTo>
                  <a:pt x="4379" y="1673"/>
                </a:lnTo>
                <a:lnTo>
                  <a:pt x="4379" y="1673"/>
                </a:lnTo>
                <a:lnTo>
                  <a:pt x="4377" y="1671"/>
                </a:lnTo>
                <a:lnTo>
                  <a:pt x="4375" y="1669"/>
                </a:lnTo>
                <a:lnTo>
                  <a:pt x="4375" y="1667"/>
                </a:lnTo>
                <a:lnTo>
                  <a:pt x="4373" y="1665"/>
                </a:lnTo>
                <a:lnTo>
                  <a:pt x="4371" y="1663"/>
                </a:lnTo>
                <a:lnTo>
                  <a:pt x="4371" y="1663"/>
                </a:lnTo>
                <a:lnTo>
                  <a:pt x="4369" y="1663"/>
                </a:lnTo>
                <a:lnTo>
                  <a:pt x="4369" y="1663"/>
                </a:lnTo>
                <a:lnTo>
                  <a:pt x="4369" y="1661"/>
                </a:lnTo>
                <a:lnTo>
                  <a:pt x="4367" y="1658"/>
                </a:lnTo>
                <a:lnTo>
                  <a:pt x="4367" y="1658"/>
                </a:lnTo>
                <a:lnTo>
                  <a:pt x="4367" y="1658"/>
                </a:lnTo>
                <a:lnTo>
                  <a:pt x="4367" y="1658"/>
                </a:lnTo>
                <a:lnTo>
                  <a:pt x="4369" y="1658"/>
                </a:lnTo>
                <a:lnTo>
                  <a:pt x="4369" y="1658"/>
                </a:lnTo>
                <a:lnTo>
                  <a:pt x="4371" y="1658"/>
                </a:lnTo>
                <a:lnTo>
                  <a:pt x="4371" y="1658"/>
                </a:lnTo>
                <a:lnTo>
                  <a:pt x="4373" y="1656"/>
                </a:lnTo>
                <a:lnTo>
                  <a:pt x="4373" y="1656"/>
                </a:lnTo>
                <a:lnTo>
                  <a:pt x="4377" y="1654"/>
                </a:lnTo>
                <a:lnTo>
                  <a:pt x="4379" y="1654"/>
                </a:lnTo>
                <a:lnTo>
                  <a:pt x="4379" y="1652"/>
                </a:lnTo>
                <a:lnTo>
                  <a:pt x="4383" y="1650"/>
                </a:lnTo>
                <a:lnTo>
                  <a:pt x="4385" y="1648"/>
                </a:lnTo>
                <a:lnTo>
                  <a:pt x="4385" y="1646"/>
                </a:lnTo>
                <a:lnTo>
                  <a:pt x="4388" y="1646"/>
                </a:lnTo>
                <a:lnTo>
                  <a:pt x="4388" y="1644"/>
                </a:lnTo>
                <a:lnTo>
                  <a:pt x="4388" y="1644"/>
                </a:lnTo>
                <a:lnTo>
                  <a:pt x="4390" y="1644"/>
                </a:lnTo>
                <a:lnTo>
                  <a:pt x="4392" y="1644"/>
                </a:lnTo>
                <a:lnTo>
                  <a:pt x="4394" y="1646"/>
                </a:lnTo>
                <a:lnTo>
                  <a:pt x="4394" y="1646"/>
                </a:lnTo>
                <a:lnTo>
                  <a:pt x="4396" y="1646"/>
                </a:lnTo>
                <a:lnTo>
                  <a:pt x="4396" y="1646"/>
                </a:lnTo>
                <a:lnTo>
                  <a:pt x="4396" y="1642"/>
                </a:lnTo>
                <a:lnTo>
                  <a:pt x="4396" y="1642"/>
                </a:lnTo>
                <a:lnTo>
                  <a:pt x="4396" y="1640"/>
                </a:lnTo>
                <a:lnTo>
                  <a:pt x="4394" y="1640"/>
                </a:lnTo>
                <a:lnTo>
                  <a:pt x="4392" y="1640"/>
                </a:lnTo>
                <a:lnTo>
                  <a:pt x="4390" y="1640"/>
                </a:lnTo>
                <a:lnTo>
                  <a:pt x="4388" y="1640"/>
                </a:lnTo>
                <a:lnTo>
                  <a:pt x="4388" y="1640"/>
                </a:lnTo>
                <a:lnTo>
                  <a:pt x="4388" y="1642"/>
                </a:lnTo>
                <a:lnTo>
                  <a:pt x="4388" y="1642"/>
                </a:lnTo>
                <a:lnTo>
                  <a:pt x="4388" y="1642"/>
                </a:lnTo>
                <a:lnTo>
                  <a:pt x="4385" y="1642"/>
                </a:lnTo>
                <a:lnTo>
                  <a:pt x="4383" y="1642"/>
                </a:lnTo>
                <a:lnTo>
                  <a:pt x="4379" y="1642"/>
                </a:lnTo>
                <a:lnTo>
                  <a:pt x="4377" y="1642"/>
                </a:lnTo>
                <a:lnTo>
                  <a:pt x="4377" y="1644"/>
                </a:lnTo>
                <a:lnTo>
                  <a:pt x="4377" y="1644"/>
                </a:lnTo>
                <a:lnTo>
                  <a:pt x="4375" y="1644"/>
                </a:lnTo>
                <a:lnTo>
                  <a:pt x="4373" y="1644"/>
                </a:lnTo>
                <a:lnTo>
                  <a:pt x="4371" y="1644"/>
                </a:lnTo>
                <a:lnTo>
                  <a:pt x="4371" y="1644"/>
                </a:lnTo>
                <a:lnTo>
                  <a:pt x="4371" y="1644"/>
                </a:lnTo>
                <a:lnTo>
                  <a:pt x="4369" y="1644"/>
                </a:lnTo>
                <a:lnTo>
                  <a:pt x="4369" y="1644"/>
                </a:lnTo>
                <a:lnTo>
                  <a:pt x="4367" y="1644"/>
                </a:lnTo>
                <a:lnTo>
                  <a:pt x="4365" y="1648"/>
                </a:lnTo>
                <a:lnTo>
                  <a:pt x="4365" y="1648"/>
                </a:lnTo>
                <a:lnTo>
                  <a:pt x="4362" y="1650"/>
                </a:lnTo>
                <a:lnTo>
                  <a:pt x="4360" y="1652"/>
                </a:lnTo>
                <a:lnTo>
                  <a:pt x="4360" y="1650"/>
                </a:lnTo>
                <a:lnTo>
                  <a:pt x="4358" y="1650"/>
                </a:lnTo>
                <a:lnTo>
                  <a:pt x="4356" y="1650"/>
                </a:lnTo>
                <a:lnTo>
                  <a:pt x="4356" y="1650"/>
                </a:lnTo>
                <a:lnTo>
                  <a:pt x="4354" y="1650"/>
                </a:lnTo>
                <a:lnTo>
                  <a:pt x="4354" y="1646"/>
                </a:lnTo>
                <a:lnTo>
                  <a:pt x="4352" y="1646"/>
                </a:lnTo>
                <a:lnTo>
                  <a:pt x="4350" y="1644"/>
                </a:lnTo>
                <a:lnTo>
                  <a:pt x="4350" y="1644"/>
                </a:lnTo>
                <a:lnTo>
                  <a:pt x="4348" y="1640"/>
                </a:lnTo>
                <a:lnTo>
                  <a:pt x="4348" y="1640"/>
                </a:lnTo>
                <a:lnTo>
                  <a:pt x="4346" y="1638"/>
                </a:lnTo>
                <a:lnTo>
                  <a:pt x="4346" y="1635"/>
                </a:lnTo>
                <a:lnTo>
                  <a:pt x="4346" y="1633"/>
                </a:lnTo>
                <a:lnTo>
                  <a:pt x="4346" y="1633"/>
                </a:lnTo>
                <a:lnTo>
                  <a:pt x="4348" y="1631"/>
                </a:lnTo>
                <a:lnTo>
                  <a:pt x="4348" y="1629"/>
                </a:lnTo>
                <a:lnTo>
                  <a:pt x="4350" y="1627"/>
                </a:lnTo>
                <a:lnTo>
                  <a:pt x="4350" y="1625"/>
                </a:lnTo>
                <a:lnTo>
                  <a:pt x="4352" y="1625"/>
                </a:lnTo>
                <a:lnTo>
                  <a:pt x="4352" y="1623"/>
                </a:lnTo>
                <a:lnTo>
                  <a:pt x="4354" y="1623"/>
                </a:lnTo>
                <a:lnTo>
                  <a:pt x="4356" y="1623"/>
                </a:lnTo>
                <a:lnTo>
                  <a:pt x="4360" y="1625"/>
                </a:lnTo>
                <a:lnTo>
                  <a:pt x="4360" y="1625"/>
                </a:lnTo>
                <a:lnTo>
                  <a:pt x="4367" y="1625"/>
                </a:lnTo>
                <a:lnTo>
                  <a:pt x="4369" y="1625"/>
                </a:lnTo>
                <a:lnTo>
                  <a:pt x="4369" y="1625"/>
                </a:lnTo>
                <a:lnTo>
                  <a:pt x="4371" y="1625"/>
                </a:lnTo>
                <a:lnTo>
                  <a:pt x="4373" y="1625"/>
                </a:lnTo>
                <a:lnTo>
                  <a:pt x="4375" y="1625"/>
                </a:lnTo>
                <a:lnTo>
                  <a:pt x="4379" y="1625"/>
                </a:lnTo>
                <a:lnTo>
                  <a:pt x="4388" y="1625"/>
                </a:lnTo>
                <a:lnTo>
                  <a:pt x="4390" y="1625"/>
                </a:lnTo>
                <a:lnTo>
                  <a:pt x="4392" y="1625"/>
                </a:lnTo>
                <a:lnTo>
                  <a:pt x="4392" y="1625"/>
                </a:lnTo>
                <a:lnTo>
                  <a:pt x="4394" y="1627"/>
                </a:lnTo>
                <a:lnTo>
                  <a:pt x="4394" y="1627"/>
                </a:lnTo>
                <a:lnTo>
                  <a:pt x="4398" y="1627"/>
                </a:lnTo>
                <a:lnTo>
                  <a:pt x="4398" y="1627"/>
                </a:lnTo>
                <a:lnTo>
                  <a:pt x="4400" y="1627"/>
                </a:lnTo>
                <a:lnTo>
                  <a:pt x="4406" y="1625"/>
                </a:lnTo>
                <a:lnTo>
                  <a:pt x="4406" y="1625"/>
                </a:lnTo>
                <a:lnTo>
                  <a:pt x="4409" y="1625"/>
                </a:lnTo>
                <a:lnTo>
                  <a:pt x="4411" y="1625"/>
                </a:lnTo>
                <a:lnTo>
                  <a:pt x="4411" y="1625"/>
                </a:lnTo>
                <a:lnTo>
                  <a:pt x="4411" y="1623"/>
                </a:lnTo>
                <a:lnTo>
                  <a:pt x="4413" y="1621"/>
                </a:lnTo>
                <a:lnTo>
                  <a:pt x="4413" y="1621"/>
                </a:lnTo>
                <a:lnTo>
                  <a:pt x="4415" y="1619"/>
                </a:lnTo>
                <a:lnTo>
                  <a:pt x="4417" y="1617"/>
                </a:lnTo>
                <a:lnTo>
                  <a:pt x="4419" y="1617"/>
                </a:lnTo>
                <a:lnTo>
                  <a:pt x="4419" y="1614"/>
                </a:lnTo>
                <a:lnTo>
                  <a:pt x="4421" y="1612"/>
                </a:lnTo>
                <a:lnTo>
                  <a:pt x="4421" y="1610"/>
                </a:lnTo>
                <a:lnTo>
                  <a:pt x="4421" y="1610"/>
                </a:lnTo>
                <a:lnTo>
                  <a:pt x="4421" y="1610"/>
                </a:lnTo>
                <a:lnTo>
                  <a:pt x="4421" y="1608"/>
                </a:lnTo>
                <a:lnTo>
                  <a:pt x="4421" y="1606"/>
                </a:lnTo>
                <a:lnTo>
                  <a:pt x="4419" y="1606"/>
                </a:lnTo>
                <a:lnTo>
                  <a:pt x="4417" y="1608"/>
                </a:lnTo>
                <a:lnTo>
                  <a:pt x="4417" y="1608"/>
                </a:lnTo>
                <a:lnTo>
                  <a:pt x="4415" y="1610"/>
                </a:lnTo>
                <a:lnTo>
                  <a:pt x="4415" y="1610"/>
                </a:lnTo>
                <a:lnTo>
                  <a:pt x="4413" y="1610"/>
                </a:lnTo>
                <a:lnTo>
                  <a:pt x="4413" y="1610"/>
                </a:lnTo>
                <a:lnTo>
                  <a:pt x="4413" y="1612"/>
                </a:lnTo>
                <a:lnTo>
                  <a:pt x="4413" y="1614"/>
                </a:lnTo>
                <a:lnTo>
                  <a:pt x="4411" y="1614"/>
                </a:lnTo>
                <a:lnTo>
                  <a:pt x="4409" y="1617"/>
                </a:lnTo>
                <a:lnTo>
                  <a:pt x="4402" y="1619"/>
                </a:lnTo>
                <a:lnTo>
                  <a:pt x="4402" y="1619"/>
                </a:lnTo>
                <a:lnTo>
                  <a:pt x="4394" y="1619"/>
                </a:lnTo>
                <a:lnTo>
                  <a:pt x="4390" y="1619"/>
                </a:lnTo>
                <a:lnTo>
                  <a:pt x="4390" y="1619"/>
                </a:lnTo>
                <a:lnTo>
                  <a:pt x="4390" y="1619"/>
                </a:lnTo>
                <a:lnTo>
                  <a:pt x="4388" y="1619"/>
                </a:lnTo>
                <a:lnTo>
                  <a:pt x="4388" y="1619"/>
                </a:lnTo>
                <a:lnTo>
                  <a:pt x="4388" y="1619"/>
                </a:lnTo>
                <a:lnTo>
                  <a:pt x="4385" y="1619"/>
                </a:lnTo>
                <a:lnTo>
                  <a:pt x="4383" y="1617"/>
                </a:lnTo>
                <a:lnTo>
                  <a:pt x="4381" y="1617"/>
                </a:lnTo>
                <a:lnTo>
                  <a:pt x="4377" y="1617"/>
                </a:lnTo>
                <a:lnTo>
                  <a:pt x="4373" y="1617"/>
                </a:lnTo>
                <a:lnTo>
                  <a:pt x="4369" y="1617"/>
                </a:lnTo>
                <a:lnTo>
                  <a:pt x="4369" y="1617"/>
                </a:lnTo>
                <a:lnTo>
                  <a:pt x="4369" y="1614"/>
                </a:lnTo>
                <a:lnTo>
                  <a:pt x="4367" y="1614"/>
                </a:lnTo>
                <a:lnTo>
                  <a:pt x="4367" y="1614"/>
                </a:lnTo>
                <a:lnTo>
                  <a:pt x="4367" y="1612"/>
                </a:lnTo>
                <a:lnTo>
                  <a:pt x="4367" y="1612"/>
                </a:lnTo>
                <a:lnTo>
                  <a:pt x="4365" y="1612"/>
                </a:lnTo>
                <a:lnTo>
                  <a:pt x="4365" y="1612"/>
                </a:lnTo>
                <a:lnTo>
                  <a:pt x="4362" y="1612"/>
                </a:lnTo>
                <a:lnTo>
                  <a:pt x="4360" y="1612"/>
                </a:lnTo>
                <a:lnTo>
                  <a:pt x="4360" y="1612"/>
                </a:lnTo>
                <a:lnTo>
                  <a:pt x="4360" y="1612"/>
                </a:lnTo>
                <a:lnTo>
                  <a:pt x="4358" y="1612"/>
                </a:lnTo>
                <a:lnTo>
                  <a:pt x="4358" y="1614"/>
                </a:lnTo>
                <a:lnTo>
                  <a:pt x="4356" y="1617"/>
                </a:lnTo>
                <a:lnTo>
                  <a:pt x="4356" y="1617"/>
                </a:lnTo>
                <a:lnTo>
                  <a:pt x="4356" y="1619"/>
                </a:lnTo>
                <a:lnTo>
                  <a:pt x="4356" y="1619"/>
                </a:lnTo>
                <a:lnTo>
                  <a:pt x="4354" y="1619"/>
                </a:lnTo>
                <a:lnTo>
                  <a:pt x="4354" y="1619"/>
                </a:lnTo>
                <a:lnTo>
                  <a:pt x="4352" y="1619"/>
                </a:lnTo>
                <a:lnTo>
                  <a:pt x="4352" y="1619"/>
                </a:lnTo>
                <a:lnTo>
                  <a:pt x="4350" y="1617"/>
                </a:lnTo>
                <a:lnTo>
                  <a:pt x="4350" y="1617"/>
                </a:lnTo>
                <a:lnTo>
                  <a:pt x="4350" y="1617"/>
                </a:lnTo>
                <a:lnTo>
                  <a:pt x="4350" y="1619"/>
                </a:lnTo>
                <a:lnTo>
                  <a:pt x="4348" y="1621"/>
                </a:lnTo>
                <a:lnTo>
                  <a:pt x="4348" y="1621"/>
                </a:lnTo>
                <a:lnTo>
                  <a:pt x="4348" y="1621"/>
                </a:lnTo>
                <a:lnTo>
                  <a:pt x="4346" y="1623"/>
                </a:lnTo>
                <a:lnTo>
                  <a:pt x="4346" y="1623"/>
                </a:lnTo>
                <a:lnTo>
                  <a:pt x="4346" y="1625"/>
                </a:lnTo>
                <a:lnTo>
                  <a:pt x="4344" y="1627"/>
                </a:lnTo>
                <a:lnTo>
                  <a:pt x="4344" y="1629"/>
                </a:lnTo>
                <a:lnTo>
                  <a:pt x="4344" y="1631"/>
                </a:lnTo>
                <a:lnTo>
                  <a:pt x="4344" y="1631"/>
                </a:lnTo>
                <a:lnTo>
                  <a:pt x="4344" y="1631"/>
                </a:lnTo>
                <a:lnTo>
                  <a:pt x="4341" y="1631"/>
                </a:lnTo>
                <a:lnTo>
                  <a:pt x="4341" y="1633"/>
                </a:lnTo>
                <a:lnTo>
                  <a:pt x="4344" y="1638"/>
                </a:lnTo>
                <a:lnTo>
                  <a:pt x="4344" y="1642"/>
                </a:lnTo>
                <a:lnTo>
                  <a:pt x="4344" y="1642"/>
                </a:lnTo>
                <a:lnTo>
                  <a:pt x="4344" y="1644"/>
                </a:lnTo>
                <a:lnTo>
                  <a:pt x="4344" y="1642"/>
                </a:lnTo>
                <a:lnTo>
                  <a:pt x="4341" y="1642"/>
                </a:lnTo>
                <a:lnTo>
                  <a:pt x="4341" y="1642"/>
                </a:lnTo>
                <a:lnTo>
                  <a:pt x="4339" y="1644"/>
                </a:lnTo>
                <a:close/>
                <a:moveTo>
                  <a:pt x="4444" y="1577"/>
                </a:moveTo>
                <a:lnTo>
                  <a:pt x="4444" y="1577"/>
                </a:lnTo>
                <a:lnTo>
                  <a:pt x="4444" y="1577"/>
                </a:lnTo>
                <a:lnTo>
                  <a:pt x="4446" y="1577"/>
                </a:lnTo>
                <a:lnTo>
                  <a:pt x="4446" y="1577"/>
                </a:lnTo>
                <a:lnTo>
                  <a:pt x="4446" y="1577"/>
                </a:lnTo>
                <a:lnTo>
                  <a:pt x="4446" y="1577"/>
                </a:lnTo>
                <a:lnTo>
                  <a:pt x="4444" y="1577"/>
                </a:lnTo>
                <a:lnTo>
                  <a:pt x="4444" y="1577"/>
                </a:lnTo>
                <a:close/>
                <a:moveTo>
                  <a:pt x="4415" y="1499"/>
                </a:moveTo>
                <a:lnTo>
                  <a:pt x="4413" y="1499"/>
                </a:lnTo>
                <a:lnTo>
                  <a:pt x="4413" y="1499"/>
                </a:lnTo>
                <a:lnTo>
                  <a:pt x="4415" y="1499"/>
                </a:lnTo>
                <a:lnTo>
                  <a:pt x="4415" y="1501"/>
                </a:lnTo>
                <a:lnTo>
                  <a:pt x="4415" y="1499"/>
                </a:lnTo>
                <a:lnTo>
                  <a:pt x="4415" y="1499"/>
                </a:lnTo>
                <a:lnTo>
                  <a:pt x="4415" y="1499"/>
                </a:lnTo>
                <a:lnTo>
                  <a:pt x="4415" y="1499"/>
                </a:lnTo>
                <a:close/>
                <a:moveTo>
                  <a:pt x="4442" y="1573"/>
                </a:moveTo>
                <a:lnTo>
                  <a:pt x="4442" y="1575"/>
                </a:lnTo>
                <a:lnTo>
                  <a:pt x="4444" y="1577"/>
                </a:lnTo>
                <a:lnTo>
                  <a:pt x="4444" y="1575"/>
                </a:lnTo>
                <a:lnTo>
                  <a:pt x="4444" y="1575"/>
                </a:lnTo>
                <a:lnTo>
                  <a:pt x="4442" y="1575"/>
                </a:lnTo>
                <a:lnTo>
                  <a:pt x="4442" y="1573"/>
                </a:lnTo>
                <a:close/>
                <a:moveTo>
                  <a:pt x="4375" y="1436"/>
                </a:moveTo>
                <a:lnTo>
                  <a:pt x="4375" y="1436"/>
                </a:lnTo>
                <a:lnTo>
                  <a:pt x="4373" y="1436"/>
                </a:lnTo>
                <a:lnTo>
                  <a:pt x="4373" y="1436"/>
                </a:lnTo>
                <a:lnTo>
                  <a:pt x="4373" y="1438"/>
                </a:lnTo>
                <a:lnTo>
                  <a:pt x="4373" y="1438"/>
                </a:lnTo>
                <a:lnTo>
                  <a:pt x="4373" y="1440"/>
                </a:lnTo>
                <a:lnTo>
                  <a:pt x="4375" y="1440"/>
                </a:lnTo>
                <a:lnTo>
                  <a:pt x="4375" y="1440"/>
                </a:lnTo>
                <a:lnTo>
                  <a:pt x="4375" y="1440"/>
                </a:lnTo>
                <a:lnTo>
                  <a:pt x="4377" y="1438"/>
                </a:lnTo>
                <a:lnTo>
                  <a:pt x="4377" y="1438"/>
                </a:lnTo>
                <a:lnTo>
                  <a:pt x="4377" y="1436"/>
                </a:lnTo>
                <a:lnTo>
                  <a:pt x="4375" y="1436"/>
                </a:lnTo>
                <a:close/>
                <a:moveTo>
                  <a:pt x="4415" y="1463"/>
                </a:moveTo>
                <a:lnTo>
                  <a:pt x="4417" y="1466"/>
                </a:lnTo>
                <a:lnTo>
                  <a:pt x="4417" y="1463"/>
                </a:lnTo>
                <a:lnTo>
                  <a:pt x="4417" y="1463"/>
                </a:lnTo>
                <a:lnTo>
                  <a:pt x="4415" y="1463"/>
                </a:lnTo>
                <a:lnTo>
                  <a:pt x="4415" y="1461"/>
                </a:lnTo>
                <a:lnTo>
                  <a:pt x="4415" y="1463"/>
                </a:lnTo>
                <a:lnTo>
                  <a:pt x="4415" y="1463"/>
                </a:lnTo>
                <a:lnTo>
                  <a:pt x="4415" y="1463"/>
                </a:lnTo>
                <a:close/>
                <a:moveTo>
                  <a:pt x="4411" y="1466"/>
                </a:moveTo>
                <a:lnTo>
                  <a:pt x="4413" y="1466"/>
                </a:lnTo>
                <a:lnTo>
                  <a:pt x="4413" y="1466"/>
                </a:lnTo>
                <a:lnTo>
                  <a:pt x="4413" y="1463"/>
                </a:lnTo>
                <a:lnTo>
                  <a:pt x="4411" y="1463"/>
                </a:lnTo>
                <a:lnTo>
                  <a:pt x="4411" y="1463"/>
                </a:lnTo>
                <a:lnTo>
                  <a:pt x="4409" y="1463"/>
                </a:lnTo>
                <a:lnTo>
                  <a:pt x="4411" y="1466"/>
                </a:lnTo>
                <a:lnTo>
                  <a:pt x="4411" y="1466"/>
                </a:lnTo>
                <a:close/>
                <a:moveTo>
                  <a:pt x="4375" y="1459"/>
                </a:moveTo>
                <a:lnTo>
                  <a:pt x="4375" y="1459"/>
                </a:lnTo>
                <a:lnTo>
                  <a:pt x="4373" y="1459"/>
                </a:lnTo>
                <a:lnTo>
                  <a:pt x="4373" y="1461"/>
                </a:lnTo>
                <a:lnTo>
                  <a:pt x="4375" y="1461"/>
                </a:lnTo>
                <a:lnTo>
                  <a:pt x="4377" y="1461"/>
                </a:lnTo>
                <a:lnTo>
                  <a:pt x="4377" y="1463"/>
                </a:lnTo>
                <a:lnTo>
                  <a:pt x="4377" y="1463"/>
                </a:lnTo>
                <a:lnTo>
                  <a:pt x="4375" y="1468"/>
                </a:lnTo>
                <a:lnTo>
                  <a:pt x="4375" y="1472"/>
                </a:lnTo>
                <a:lnTo>
                  <a:pt x="4375" y="1472"/>
                </a:lnTo>
                <a:lnTo>
                  <a:pt x="4375" y="1474"/>
                </a:lnTo>
                <a:lnTo>
                  <a:pt x="4375" y="1476"/>
                </a:lnTo>
                <a:lnTo>
                  <a:pt x="4375" y="1476"/>
                </a:lnTo>
                <a:lnTo>
                  <a:pt x="4375" y="1478"/>
                </a:lnTo>
                <a:lnTo>
                  <a:pt x="4375" y="1480"/>
                </a:lnTo>
                <a:lnTo>
                  <a:pt x="4375" y="1480"/>
                </a:lnTo>
                <a:lnTo>
                  <a:pt x="4375" y="1480"/>
                </a:lnTo>
                <a:lnTo>
                  <a:pt x="4375" y="1480"/>
                </a:lnTo>
                <a:lnTo>
                  <a:pt x="4375" y="1480"/>
                </a:lnTo>
                <a:lnTo>
                  <a:pt x="4377" y="1478"/>
                </a:lnTo>
                <a:lnTo>
                  <a:pt x="4377" y="1478"/>
                </a:lnTo>
                <a:lnTo>
                  <a:pt x="4383" y="1476"/>
                </a:lnTo>
                <a:lnTo>
                  <a:pt x="4385" y="1476"/>
                </a:lnTo>
                <a:lnTo>
                  <a:pt x="4385" y="1476"/>
                </a:lnTo>
                <a:lnTo>
                  <a:pt x="4388" y="1474"/>
                </a:lnTo>
                <a:lnTo>
                  <a:pt x="4388" y="1474"/>
                </a:lnTo>
                <a:lnTo>
                  <a:pt x="4388" y="1472"/>
                </a:lnTo>
                <a:lnTo>
                  <a:pt x="4388" y="1472"/>
                </a:lnTo>
                <a:lnTo>
                  <a:pt x="4390" y="1472"/>
                </a:lnTo>
                <a:lnTo>
                  <a:pt x="4390" y="1472"/>
                </a:lnTo>
                <a:lnTo>
                  <a:pt x="4392" y="1470"/>
                </a:lnTo>
                <a:lnTo>
                  <a:pt x="4392" y="1468"/>
                </a:lnTo>
                <a:lnTo>
                  <a:pt x="4392" y="1468"/>
                </a:lnTo>
                <a:lnTo>
                  <a:pt x="4392" y="1466"/>
                </a:lnTo>
                <a:lnTo>
                  <a:pt x="4392" y="1466"/>
                </a:lnTo>
                <a:lnTo>
                  <a:pt x="4392" y="1466"/>
                </a:lnTo>
                <a:lnTo>
                  <a:pt x="4388" y="1466"/>
                </a:lnTo>
                <a:lnTo>
                  <a:pt x="4388" y="1466"/>
                </a:lnTo>
                <a:lnTo>
                  <a:pt x="4390" y="1466"/>
                </a:lnTo>
                <a:lnTo>
                  <a:pt x="4388" y="1463"/>
                </a:lnTo>
                <a:lnTo>
                  <a:pt x="4385" y="1463"/>
                </a:lnTo>
                <a:lnTo>
                  <a:pt x="4383" y="1463"/>
                </a:lnTo>
                <a:lnTo>
                  <a:pt x="4383" y="1463"/>
                </a:lnTo>
                <a:lnTo>
                  <a:pt x="4381" y="1461"/>
                </a:lnTo>
                <a:lnTo>
                  <a:pt x="4379" y="1461"/>
                </a:lnTo>
                <a:lnTo>
                  <a:pt x="4377" y="1459"/>
                </a:lnTo>
                <a:lnTo>
                  <a:pt x="4375" y="1459"/>
                </a:lnTo>
                <a:close/>
                <a:moveTo>
                  <a:pt x="4421" y="1484"/>
                </a:moveTo>
                <a:lnTo>
                  <a:pt x="4421" y="1484"/>
                </a:lnTo>
                <a:lnTo>
                  <a:pt x="4421" y="1487"/>
                </a:lnTo>
                <a:lnTo>
                  <a:pt x="4423" y="1489"/>
                </a:lnTo>
                <a:lnTo>
                  <a:pt x="4423" y="1487"/>
                </a:lnTo>
                <a:lnTo>
                  <a:pt x="4421" y="1484"/>
                </a:lnTo>
                <a:lnTo>
                  <a:pt x="4421" y="1484"/>
                </a:lnTo>
                <a:close/>
                <a:moveTo>
                  <a:pt x="4409" y="1466"/>
                </a:moveTo>
                <a:lnTo>
                  <a:pt x="4409" y="1466"/>
                </a:lnTo>
                <a:lnTo>
                  <a:pt x="4409" y="1468"/>
                </a:lnTo>
                <a:lnTo>
                  <a:pt x="4411" y="1470"/>
                </a:lnTo>
                <a:lnTo>
                  <a:pt x="4411" y="1474"/>
                </a:lnTo>
                <a:lnTo>
                  <a:pt x="4411" y="1474"/>
                </a:lnTo>
                <a:lnTo>
                  <a:pt x="4413" y="1474"/>
                </a:lnTo>
                <a:lnTo>
                  <a:pt x="4413" y="1474"/>
                </a:lnTo>
                <a:lnTo>
                  <a:pt x="4415" y="1474"/>
                </a:lnTo>
                <a:lnTo>
                  <a:pt x="4415" y="1476"/>
                </a:lnTo>
                <a:lnTo>
                  <a:pt x="4415" y="1476"/>
                </a:lnTo>
                <a:lnTo>
                  <a:pt x="4415" y="1478"/>
                </a:lnTo>
                <a:lnTo>
                  <a:pt x="4415" y="1480"/>
                </a:lnTo>
                <a:lnTo>
                  <a:pt x="4415" y="1482"/>
                </a:lnTo>
                <a:lnTo>
                  <a:pt x="4415" y="1482"/>
                </a:lnTo>
                <a:lnTo>
                  <a:pt x="4415" y="1484"/>
                </a:lnTo>
                <a:lnTo>
                  <a:pt x="4417" y="1484"/>
                </a:lnTo>
                <a:lnTo>
                  <a:pt x="4417" y="1487"/>
                </a:lnTo>
                <a:lnTo>
                  <a:pt x="4419" y="1487"/>
                </a:lnTo>
                <a:lnTo>
                  <a:pt x="4419" y="1484"/>
                </a:lnTo>
                <a:lnTo>
                  <a:pt x="4419" y="1484"/>
                </a:lnTo>
                <a:lnTo>
                  <a:pt x="4419" y="1482"/>
                </a:lnTo>
                <a:lnTo>
                  <a:pt x="4419" y="1482"/>
                </a:lnTo>
                <a:lnTo>
                  <a:pt x="4421" y="1484"/>
                </a:lnTo>
                <a:lnTo>
                  <a:pt x="4421" y="1484"/>
                </a:lnTo>
                <a:lnTo>
                  <a:pt x="4421" y="1484"/>
                </a:lnTo>
                <a:lnTo>
                  <a:pt x="4421" y="1482"/>
                </a:lnTo>
                <a:lnTo>
                  <a:pt x="4423" y="1482"/>
                </a:lnTo>
                <a:lnTo>
                  <a:pt x="4423" y="1482"/>
                </a:lnTo>
                <a:lnTo>
                  <a:pt x="4423" y="1482"/>
                </a:lnTo>
                <a:lnTo>
                  <a:pt x="4421" y="1480"/>
                </a:lnTo>
                <a:lnTo>
                  <a:pt x="4421" y="1478"/>
                </a:lnTo>
                <a:lnTo>
                  <a:pt x="4421" y="1478"/>
                </a:lnTo>
                <a:lnTo>
                  <a:pt x="4421" y="1478"/>
                </a:lnTo>
                <a:lnTo>
                  <a:pt x="4419" y="1476"/>
                </a:lnTo>
                <a:lnTo>
                  <a:pt x="4419" y="1476"/>
                </a:lnTo>
                <a:lnTo>
                  <a:pt x="4419" y="1476"/>
                </a:lnTo>
                <a:lnTo>
                  <a:pt x="4419" y="1474"/>
                </a:lnTo>
                <a:lnTo>
                  <a:pt x="4419" y="1470"/>
                </a:lnTo>
                <a:lnTo>
                  <a:pt x="4419" y="1470"/>
                </a:lnTo>
                <a:lnTo>
                  <a:pt x="4419" y="1470"/>
                </a:lnTo>
                <a:lnTo>
                  <a:pt x="4417" y="1468"/>
                </a:lnTo>
                <a:lnTo>
                  <a:pt x="4417" y="1468"/>
                </a:lnTo>
                <a:lnTo>
                  <a:pt x="4415" y="1468"/>
                </a:lnTo>
                <a:lnTo>
                  <a:pt x="4413" y="1468"/>
                </a:lnTo>
                <a:lnTo>
                  <a:pt x="4413" y="1468"/>
                </a:lnTo>
                <a:lnTo>
                  <a:pt x="4413" y="1468"/>
                </a:lnTo>
                <a:lnTo>
                  <a:pt x="4411" y="1466"/>
                </a:lnTo>
                <a:lnTo>
                  <a:pt x="4411" y="1466"/>
                </a:lnTo>
                <a:lnTo>
                  <a:pt x="4409" y="1466"/>
                </a:lnTo>
                <a:lnTo>
                  <a:pt x="4409" y="1466"/>
                </a:lnTo>
                <a:lnTo>
                  <a:pt x="4409" y="1466"/>
                </a:lnTo>
                <a:close/>
                <a:moveTo>
                  <a:pt x="4383" y="1453"/>
                </a:moveTo>
                <a:lnTo>
                  <a:pt x="4385" y="1453"/>
                </a:lnTo>
                <a:lnTo>
                  <a:pt x="4385" y="1453"/>
                </a:lnTo>
                <a:lnTo>
                  <a:pt x="4385" y="1451"/>
                </a:lnTo>
                <a:lnTo>
                  <a:pt x="4383" y="1451"/>
                </a:lnTo>
                <a:lnTo>
                  <a:pt x="4381" y="1451"/>
                </a:lnTo>
                <a:lnTo>
                  <a:pt x="4381" y="1451"/>
                </a:lnTo>
                <a:lnTo>
                  <a:pt x="4381" y="1451"/>
                </a:lnTo>
                <a:lnTo>
                  <a:pt x="4383" y="1453"/>
                </a:lnTo>
                <a:lnTo>
                  <a:pt x="4383" y="1453"/>
                </a:lnTo>
                <a:close/>
                <a:moveTo>
                  <a:pt x="4379" y="1451"/>
                </a:moveTo>
                <a:lnTo>
                  <a:pt x="4379" y="1449"/>
                </a:lnTo>
                <a:lnTo>
                  <a:pt x="4379" y="1449"/>
                </a:lnTo>
                <a:lnTo>
                  <a:pt x="4379" y="1451"/>
                </a:lnTo>
                <a:lnTo>
                  <a:pt x="4379" y="1451"/>
                </a:lnTo>
                <a:lnTo>
                  <a:pt x="4379" y="1451"/>
                </a:lnTo>
                <a:lnTo>
                  <a:pt x="4379" y="1451"/>
                </a:lnTo>
                <a:close/>
                <a:moveTo>
                  <a:pt x="4400" y="1453"/>
                </a:moveTo>
                <a:lnTo>
                  <a:pt x="4400" y="1451"/>
                </a:lnTo>
                <a:lnTo>
                  <a:pt x="4400" y="1449"/>
                </a:lnTo>
                <a:lnTo>
                  <a:pt x="4398" y="1449"/>
                </a:lnTo>
                <a:lnTo>
                  <a:pt x="4398" y="1449"/>
                </a:lnTo>
                <a:lnTo>
                  <a:pt x="4398" y="1449"/>
                </a:lnTo>
                <a:lnTo>
                  <a:pt x="4400" y="1453"/>
                </a:lnTo>
                <a:lnTo>
                  <a:pt x="4400" y="1453"/>
                </a:lnTo>
                <a:close/>
                <a:moveTo>
                  <a:pt x="4398" y="1451"/>
                </a:moveTo>
                <a:lnTo>
                  <a:pt x="4396" y="1451"/>
                </a:lnTo>
                <a:lnTo>
                  <a:pt x="4394" y="1451"/>
                </a:lnTo>
                <a:lnTo>
                  <a:pt x="4394" y="1449"/>
                </a:lnTo>
                <a:lnTo>
                  <a:pt x="4394" y="1451"/>
                </a:lnTo>
                <a:lnTo>
                  <a:pt x="4394" y="1453"/>
                </a:lnTo>
                <a:lnTo>
                  <a:pt x="4394" y="1453"/>
                </a:lnTo>
                <a:lnTo>
                  <a:pt x="4392" y="1457"/>
                </a:lnTo>
                <a:lnTo>
                  <a:pt x="4392" y="1459"/>
                </a:lnTo>
                <a:lnTo>
                  <a:pt x="4392" y="1459"/>
                </a:lnTo>
                <a:lnTo>
                  <a:pt x="4394" y="1457"/>
                </a:lnTo>
                <a:lnTo>
                  <a:pt x="4396" y="1455"/>
                </a:lnTo>
                <a:lnTo>
                  <a:pt x="4396" y="1455"/>
                </a:lnTo>
                <a:lnTo>
                  <a:pt x="4398" y="1455"/>
                </a:lnTo>
                <a:lnTo>
                  <a:pt x="4398" y="1457"/>
                </a:lnTo>
                <a:lnTo>
                  <a:pt x="4400" y="1457"/>
                </a:lnTo>
                <a:lnTo>
                  <a:pt x="4400" y="1457"/>
                </a:lnTo>
                <a:lnTo>
                  <a:pt x="4400" y="1457"/>
                </a:lnTo>
                <a:lnTo>
                  <a:pt x="4400" y="1459"/>
                </a:lnTo>
                <a:lnTo>
                  <a:pt x="4400" y="1459"/>
                </a:lnTo>
                <a:lnTo>
                  <a:pt x="4402" y="1459"/>
                </a:lnTo>
                <a:lnTo>
                  <a:pt x="4404" y="1461"/>
                </a:lnTo>
                <a:lnTo>
                  <a:pt x="4404" y="1461"/>
                </a:lnTo>
                <a:lnTo>
                  <a:pt x="4404" y="1461"/>
                </a:lnTo>
                <a:lnTo>
                  <a:pt x="4404" y="1459"/>
                </a:lnTo>
                <a:lnTo>
                  <a:pt x="4402" y="1455"/>
                </a:lnTo>
                <a:lnTo>
                  <a:pt x="4400" y="1453"/>
                </a:lnTo>
                <a:lnTo>
                  <a:pt x="4398" y="1453"/>
                </a:lnTo>
                <a:lnTo>
                  <a:pt x="4398" y="1451"/>
                </a:lnTo>
                <a:close/>
                <a:moveTo>
                  <a:pt x="4444" y="1573"/>
                </a:moveTo>
                <a:lnTo>
                  <a:pt x="4444" y="1573"/>
                </a:lnTo>
                <a:lnTo>
                  <a:pt x="4444" y="1573"/>
                </a:lnTo>
                <a:lnTo>
                  <a:pt x="4444" y="1573"/>
                </a:lnTo>
                <a:lnTo>
                  <a:pt x="4446" y="1570"/>
                </a:lnTo>
                <a:lnTo>
                  <a:pt x="4446" y="1570"/>
                </a:lnTo>
                <a:lnTo>
                  <a:pt x="4446" y="1568"/>
                </a:lnTo>
                <a:lnTo>
                  <a:pt x="4446" y="1566"/>
                </a:lnTo>
                <a:lnTo>
                  <a:pt x="4444" y="1566"/>
                </a:lnTo>
                <a:lnTo>
                  <a:pt x="4444" y="1566"/>
                </a:lnTo>
                <a:lnTo>
                  <a:pt x="4444" y="1568"/>
                </a:lnTo>
                <a:lnTo>
                  <a:pt x="4444" y="1568"/>
                </a:lnTo>
                <a:lnTo>
                  <a:pt x="4444" y="1570"/>
                </a:lnTo>
                <a:lnTo>
                  <a:pt x="4444" y="1570"/>
                </a:lnTo>
                <a:lnTo>
                  <a:pt x="4444" y="1570"/>
                </a:lnTo>
                <a:lnTo>
                  <a:pt x="4444" y="1573"/>
                </a:lnTo>
                <a:close/>
                <a:moveTo>
                  <a:pt x="4714" y="2210"/>
                </a:moveTo>
                <a:lnTo>
                  <a:pt x="4714" y="2210"/>
                </a:lnTo>
                <a:lnTo>
                  <a:pt x="4712" y="2210"/>
                </a:lnTo>
                <a:lnTo>
                  <a:pt x="4712" y="2210"/>
                </a:lnTo>
                <a:lnTo>
                  <a:pt x="4712" y="2210"/>
                </a:lnTo>
                <a:lnTo>
                  <a:pt x="4712" y="2212"/>
                </a:lnTo>
                <a:lnTo>
                  <a:pt x="4714" y="2210"/>
                </a:lnTo>
                <a:close/>
                <a:moveTo>
                  <a:pt x="4710" y="2212"/>
                </a:moveTo>
                <a:lnTo>
                  <a:pt x="4712" y="2212"/>
                </a:lnTo>
                <a:lnTo>
                  <a:pt x="4714" y="2214"/>
                </a:lnTo>
                <a:lnTo>
                  <a:pt x="4714" y="2214"/>
                </a:lnTo>
                <a:lnTo>
                  <a:pt x="4712" y="2212"/>
                </a:lnTo>
                <a:lnTo>
                  <a:pt x="4712" y="2212"/>
                </a:lnTo>
                <a:lnTo>
                  <a:pt x="4712" y="2212"/>
                </a:lnTo>
                <a:lnTo>
                  <a:pt x="4710" y="2212"/>
                </a:lnTo>
                <a:close/>
                <a:moveTo>
                  <a:pt x="4756" y="2237"/>
                </a:moveTo>
                <a:lnTo>
                  <a:pt x="4756" y="2237"/>
                </a:lnTo>
                <a:lnTo>
                  <a:pt x="4754" y="2237"/>
                </a:lnTo>
                <a:lnTo>
                  <a:pt x="4752" y="2233"/>
                </a:lnTo>
                <a:lnTo>
                  <a:pt x="4750" y="2233"/>
                </a:lnTo>
                <a:lnTo>
                  <a:pt x="4750" y="2235"/>
                </a:lnTo>
                <a:lnTo>
                  <a:pt x="4748" y="2235"/>
                </a:lnTo>
                <a:lnTo>
                  <a:pt x="4750" y="2237"/>
                </a:lnTo>
                <a:lnTo>
                  <a:pt x="4750" y="2237"/>
                </a:lnTo>
                <a:lnTo>
                  <a:pt x="4750" y="2237"/>
                </a:lnTo>
                <a:lnTo>
                  <a:pt x="4750" y="2237"/>
                </a:lnTo>
                <a:lnTo>
                  <a:pt x="4752" y="2241"/>
                </a:lnTo>
                <a:lnTo>
                  <a:pt x="4752" y="2241"/>
                </a:lnTo>
                <a:lnTo>
                  <a:pt x="4752" y="2241"/>
                </a:lnTo>
                <a:lnTo>
                  <a:pt x="4754" y="2241"/>
                </a:lnTo>
                <a:lnTo>
                  <a:pt x="4754" y="2241"/>
                </a:lnTo>
                <a:lnTo>
                  <a:pt x="4756" y="2241"/>
                </a:lnTo>
                <a:lnTo>
                  <a:pt x="4756" y="2241"/>
                </a:lnTo>
                <a:lnTo>
                  <a:pt x="4756" y="2239"/>
                </a:lnTo>
                <a:lnTo>
                  <a:pt x="4756" y="2239"/>
                </a:lnTo>
                <a:lnTo>
                  <a:pt x="4756" y="2239"/>
                </a:lnTo>
                <a:lnTo>
                  <a:pt x="4756" y="2237"/>
                </a:lnTo>
                <a:close/>
                <a:moveTo>
                  <a:pt x="4756" y="2243"/>
                </a:moveTo>
                <a:lnTo>
                  <a:pt x="4754" y="2243"/>
                </a:lnTo>
                <a:lnTo>
                  <a:pt x="4752" y="2243"/>
                </a:lnTo>
                <a:lnTo>
                  <a:pt x="4752" y="2243"/>
                </a:lnTo>
                <a:lnTo>
                  <a:pt x="4752" y="2245"/>
                </a:lnTo>
                <a:lnTo>
                  <a:pt x="4754" y="2245"/>
                </a:lnTo>
                <a:lnTo>
                  <a:pt x="4754" y="2245"/>
                </a:lnTo>
                <a:lnTo>
                  <a:pt x="4756" y="2245"/>
                </a:lnTo>
                <a:lnTo>
                  <a:pt x="4756" y="2245"/>
                </a:lnTo>
                <a:lnTo>
                  <a:pt x="4758" y="2245"/>
                </a:lnTo>
                <a:lnTo>
                  <a:pt x="4758" y="2245"/>
                </a:lnTo>
                <a:lnTo>
                  <a:pt x="4758" y="2243"/>
                </a:lnTo>
                <a:lnTo>
                  <a:pt x="4756" y="2243"/>
                </a:lnTo>
                <a:close/>
                <a:moveTo>
                  <a:pt x="4754" y="2245"/>
                </a:moveTo>
                <a:lnTo>
                  <a:pt x="4754" y="2245"/>
                </a:lnTo>
                <a:lnTo>
                  <a:pt x="4754" y="2245"/>
                </a:lnTo>
                <a:lnTo>
                  <a:pt x="4754" y="2248"/>
                </a:lnTo>
                <a:lnTo>
                  <a:pt x="4754" y="2248"/>
                </a:lnTo>
                <a:lnTo>
                  <a:pt x="4754" y="2248"/>
                </a:lnTo>
                <a:lnTo>
                  <a:pt x="4754" y="2245"/>
                </a:lnTo>
                <a:close/>
                <a:moveTo>
                  <a:pt x="4706" y="2245"/>
                </a:moveTo>
                <a:lnTo>
                  <a:pt x="4706" y="2245"/>
                </a:lnTo>
                <a:lnTo>
                  <a:pt x="4706" y="2245"/>
                </a:lnTo>
                <a:lnTo>
                  <a:pt x="4704" y="2245"/>
                </a:lnTo>
                <a:lnTo>
                  <a:pt x="4704" y="2245"/>
                </a:lnTo>
                <a:lnTo>
                  <a:pt x="4704" y="2248"/>
                </a:lnTo>
                <a:lnTo>
                  <a:pt x="4706" y="2245"/>
                </a:lnTo>
                <a:close/>
                <a:moveTo>
                  <a:pt x="4696" y="2235"/>
                </a:moveTo>
                <a:lnTo>
                  <a:pt x="4696" y="2231"/>
                </a:lnTo>
                <a:lnTo>
                  <a:pt x="4693" y="2231"/>
                </a:lnTo>
                <a:lnTo>
                  <a:pt x="4693" y="2231"/>
                </a:lnTo>
                <a:lnTo>
                  <a:pt x="4693" y="2233"/>
                </a:lnTo>
                <a:lnTo>
                  <a:pt x="4691" y="2233"/>
                </a:lnTo>
                <a:lnTo>
                  <a:pt x="4691" y="2233"/>
                </a:lnTo>
                <a:lnTo>
                  <a:pt x="4691" y="2235"/>
                </a:lnTo>
                <a:lnTo>
                  <a:pt x="4691" y="2237"/>
                </a:lnTo>
                <a:lnTo>
                  <a:pt x="4691" y="2237"/>
                </a:lnTo>
                <a:lnTo>
                  <a:pt x="4691" y="2239"/>
                </a:lnTo>
                <a:lnTo>
                  <a:pt x="4691" y="2239"/>
                </a:lnTo>
                <a:lnTo>
                  <a:pt x="4693" y="2239"/>
                </a:lnTo>
                <a:lnTo>
                  <a:pt x="4693" y="2239"/>
                </a:lnTo>
                <a:lnTo>
                  <a:pt x="4696" y="2237"/>
                </a:lnTo>
                <a:lnTo>
                  <a:pt x="4696" y="2237"/>
                </a:lnTo>
                <a:lnTo>
                  <a:pt x="4696" y="2235"/>
                </a:lnTo>
                <a:lnTo>
                  <a:pt x="4696" y="2235"/>
                </a:lnTo>
                <a:close/>
                <a:moveTo>
                  <a:pt x="4756" y="2275"/>
                </a:moveTo>
                <a:lnTo>
                  <a:pt x="4756" y="2273"/>
                </a:lnTo>
                <a:lnTo>
                  <a:pt x="4756" y="2273"/>
                </a:lnTo>
                <a:lnTo>
                  <a:pt x="4756" y="2273"/>
                </a:lnTo>
                <a:lnTo>
                  <a:pt x="4756" y="2271"/>
                </a:lnTo>
                <a:lnTo>
                  <a:pt x="4756" y="2269"/>
                </a:lnTo>
                <a:lnTo>
                  <a:pt x="4756" y="2266"/>
                </a:lnTo>
                <a:lnTo>
                  <a:pt x="4756" y="2264"/>
                </a:lnTo>
                <a:lnTo>
                  <a:pt x="4756" y="2262"/>
                </a:lnTo>
                <a:lnTo>
                  <a:pt x="4756" y="2260"/>
                </a:lnTo>
                <a:lnTo>
                  <a:pt x="4756" y="2258"/>
                </a:lnTo>
                <a:lnTo>
                  <a:pt x="4756" y="2258"/>
                </a:lnTo>
                <a:lnTo>
                  <a:pt x="4756" y="2256"/>
                </a:lnTo>
                <a:lnTo>
                  <a:pt x="4756" y="2254"/>
                </a:lnTo>
                <a:lnTo>
                  <a:pt x="4754" y="2252"/>
                </a:lnTo>
                <a:lnTo>
                  <a:pt x="4752" y="2252"/>
                </a:lnTo>
                <a:lnTo>
                  <a:pt x="4752" y="2252"/>
                </a:lnTo>
                <a:lnTo>
                  <a:pt x="4750" y="2252"/>
                </a:lnTo>
                <a:lnTo>
                  <a:pt x="4750" y="2252"/>
                </a:lnTo>
                <a:lnTo>
                  <a:pt x="4746" y="2252"/>
                </a:lnTo>
                <a:lnTo>
                  <a:pt x="4746" y="2252"/>
                </a:lnTo>
                <a:lnTo>
                  <a:pt x="4744" y="2254"/>
                </a:lnTo>
                <a:lnTo>
                  <a:pt x="4744" y="2254"/>
                </a:lnTo>
                <a:lnTo>
                  <a:pt x="4744" y="2254"/>
                </a:lnTo>
                <a:lnTo>
                  <a:pt x="4742" y="2254"/>
                </a:lnTo>
                <a:lnTo>
                  <a:pt x="4742" y="2254"/>
                </a:lnTo>
                <a:lnTo>
                  <a:pt x="4740" y="2254"/>
                </a:lnTo>
                <a:lnTo>
                  <a:pt x="4740" y="2254"/>
                </a:lnTo>
                <a:lnTo>
                  <a:pt x="4737" y="2254"/>
                </a:lnTo>
                <a:lnTo>
                  <a:pt x="4735" y="2256"/>
                </a:lnTo>
                <a:lnTo>
                  <a:pt x="4735" y="2256"/>
                </a:lnTo>
                <a:lnTo>
                  <a:pt x="4735" y="2256"/>
                </a:lnTo>
                <a:lnTo>
                  <a:pt x="4735" y="2258"/>
                </a:lnTo>
                <a:lnTo>
                  <a:pt x="4733" y="2256"/>
                </a:lnTo>
                <a:lnTo>
                  <a:pt x="4733" y="2256"/>
                </a:lnTo>
                <a:lnTo>
                  <a:pt x="4733" y="2256"/>
                </a:lnTo>
                <a:lnTo>
                  <a:pt x="4731" y="2258"/>
                </a:lnTo>
                <a:lnTo>
                  <a:pt x="4727" y="2258"/>
                </a:lnTo>
                <a:lnTo>
                  <a:pt x="4725" y="2256"/>
                </a:lnTo>
                <a:lnTo>
                  <a:pt x="4721" y="2256"/>
                </a:lnTo>
                <a:lnTo>
                  <a:pt x="4719" y="2254"/>
                </a:lnTo>
                <a:lnTo>
                  <a:pt x="4719" y="2254"/>
                </a:lnTo>
                <a:lnTo>
                  <a:pt x="4719" y="2254"/>
                </a:lnTo>
                <a:lnTo>
                  <a:pt x="4717" y="2254"/>
                </a:lnTo>
                <a:lnTo>
                  <a:pt x="4717" y="2252"/>
                </a:lnTo>
                <a:lnTo>
                  <a:pt x="4714" y="2252"/>
                </a:lnTo>
                <a:lnTo>
                  <a:pt x="4714" y="2252"/>
                </a:lnTo>
                <a:lnTo>
                  <a:pt x="4714" y="2252"/>
                </a:lnTo>
                <a:lnTo>
                  <a:pt x="4712" y="2252"/>
                </a:lnTo>
                <a:lnTo>
                  <a:pt x="4712" y="2250"/>
                </a:lnTo>
                <a:lnTo>
                  <a:pt x="4710" y="2252"/>
                </a:lnTo>
                <a:lnTo>
                  <a:pt x="4708" y="2252"/>
                </a:lnTo>
                <a:lnTo>
                  <a:pt x="4706" y="2250"/>
                </a:lnTo>
                <a:lnTo>
                  <a:pt x="4704" y="2250"/>
                </a:lnTo>
                <a:lnTo>
                  <a:pt x="4704" y="2252"/>
                </a:lnTo>
                <a:lnTo>
                  <a:pt x="4704" y="2254"/>
                </a:lnTo>
                <a:lnTo>
                  <a:pt x="4704" y="2256"/>
                </a:lnTo>
                <a:lnTo>
                  <a:pt x="4704" y="2258"/>
                </a:lnTo>
                <a:lnTo>
                  <a:pt x="4704" y="2260"/>
                </a:lnTo>
                <a:lnTo>
                  <a:pt x="4704" y="2262"/>
                </a:lnTo>
                <a:lnTo>
                  <a:pt x="4706" y="2262"/>
                </a:lnTo>
                <a:lnTo>
                  <a:pt x="4708" y="2266"/>
                </a:lnTo>
                <a:lnTo>
                  <a:pt x="4708" y="2269"/>
                </a:lnTo>
                <a:lnTo>
                  <a:pt x="4712" y="2273"/>
                </a:lnTo>
                <a:lnTo>
                  <a:pt x="4712" y="2273"/>
                </a:lnTo>
                <a:lnTo>
                  <a:pt x="4712" y="2275"/>
                </a:lnTo>
                <a:lnTo>
                  <a:pt x="4712" y="2275"/>
                </a:lnTo>
                <a:lnTo>
                  <a:pt x="4712" y="2275"/>
                </a:lnTo>
                <a:lnTo>
                  <a:pt x="4712" y="2275"/>
                </a:lnTo>
                <a:lnTo>
                  <a:pt x="4714" y="2275"/>
                </a:lnTo>
                <a:lnTo>
                  <a:pt x="4717" y="2279"/>
                </a:lnTo>
                <a:lnTo>
                  <a:pt x="4717" y="2279"/>
                </a:lnTo>
                <a:lnTo>
                  <a:pt x="4714" y="2281"/>
                </a:lnTo>
                <a:lnTo>
                  <a:pt x="4714" y="2279"/>
                </a:lnTo>
                <a:lnTo>
                  <a:pt x="4714" y="2277"/>
                </a:lnTo>
                <a:lnTo>
                  <a:pt x="4710" y="2275"/>
                </a:lnTo>
                <a:lnTo>
                  <a:pt x="4712" y="2279"/>
                </a:lnTo>
                <a:lnTo>
                  <a:pt x="4712" y="2281"/>
                </a:lnTo>
                <a:lnTo>
                  <a:pt x="4714" y="2287"/>
                </a:lnTo>
                <a:lnTo>
                  <a:pt x="4717" y="2287"/>
                </a:lnTo>
                <a:lnTo>
                  <a:pt x="4717" y="2290"/>
                </a:lnTo>
                <a:lnTo>
                  <a:pt x="4717" y="2290"/>
                </a:lnTo>
                <a:lnTo>
                  <a:pt x="4719" y="2290"/>
                </a:lnTo>
                <a:lnTo>
                  <a:pt x="4721" y="2294"/>
                </a:lnTo>
                <a:lnTo>
                  <a:pt x="4721" y="2294"/>
                </a:lnTo>
                <a:lnTo>
                  <a:pt x="4723" y="2294"/>
                </a:lnTo>
                <a:lnTo>
                  <a:pt x="4725" y="2294"/>
                </a:lnTo>
                <a:lnTo>
                  <a:pt x="4725" y="2294"/>
                </a:lnTo>
                <a:lnTo>
                  <a:pt x="4725" y="2294"/>
                </a:lnTo>
                <a:lnTo>
                  <a:pt x="4727" y="2296"/>
                </a:lnTo>
                <a:lnTo>
                  <a:pt x="4725" y="2296"/>
                </a:lnTo>
                <a:lnTo>
                  <a:pt x="4723" y="2296"/>
                </a:lnTo>
                <a:lnTo>
                  <a:pt x="4723" y="2296"/>
                </a:lnTo>
                <a:lnTo>
                  <a:pt x="4723" y="2298"/>
                </a:lnTo>
                <a:lnTo>
                  <a:pt x="4723" y="2298"/>
                </a:lnTo>
                <a:lnTo>
                  <a:pt x="4725" y="2298"/>
                </a:lnTo>
                <a:lnTo>
                  <a:pt x="4729" y="2298"/>
                </a:lnTo>
                <a:lnTo>
                  <a:pt x="4731" y="2298"/>
                </a:lnTo>
                <a:lnTo>
                  <a:pt x="4733" y="2300"/>
                </a:lnTo>
                <a:lnTo>
                  <a:pt x="4735" y="2300"/>
                </a:lnTo>
                <a:lnTo>
                  <a:pt x="4735" y="2300"/>
                </a:lnTo>
                <a:lnTo>
                  <a:pt x="4737" y="2298"/>
                </a:lnTo>
                <a:lnTo>
                  <a:pt x="4737" y="2296"/>
                </a:lnTo>
                <a:lnTo>
                  <a:pt x="4737" y="2294"/>
                </a:lnTo>
                <a:lnTo>
                  <a:pt x="4737" y="2294"/>
                </a:lnTo>
                <a:lnTo>
                  <a:pt x="4737" y="2294"/>
                </a:lnTo>
                <a:lnTo>
                  <a:pt x="4737" y="2292"/>
                </a:lnTo>
                <a:lnTo>
                  <a:pt x="4737" y="2292"/>
                </a:lnTo>
                <a:lnTo>
                  <a:pt x="4740" y="2294"/>
                </a:lnTo>
                <a:lnTo>
                  <a:pt x="4742" y="2294"/>
                </a:lnTo>
                <a:lnTo>
                  <a:pt x="4742" y="2292"/>
                </a:lnTo>
                <a:lnTo>
                  <a:pt x="4742" y="2290"/>
                </a:lnTo>
                <a:lnTo>
                  <a:pt x="4742" y="2290"/>
                </a:lnTo>
                <a:lnTo>
                  <a:pt x="4742" y="2290"/>
                </a:lnTo>
                <a:lnTo>
                  <a:pt x="4742" y="2290"/>
                </a:lnTo>
                <a:lnTo>
                  <a:pt x="4742" y="2287"/>
                </a:lnTo>
                <a:lnTo>
                  <a:pt x="4742" y="2287"/>
                </a:lnTo>
                <a:lnTo>
                  <a:pt x="4742" y="2285"/>
                </a:lnTo>
                <a:lnTo>
                  <a:pt x="4744" y="2287"/>
                </a:lnTo>
                <a:lnTo>
                  <a:pt x="4744" y="2290"/>
                </a:lnTo>
                <a:lnTo>
                  <a:pt x="4746" y="2290"/>
                </a:lnTo>
                <a:lnTo>
                  <a:pt x="4746" y="2290"/>
                </a:lnTo>
                <a:lnTo>
                  <a:pt x="4746" y="2287"/>
                </a:lnTo>
                <a:lnTo>
                  <a:pt x="4746" y="2287"/>
                </a:lnTo>
                <a:lnTo>
                  <a:pt x="4748" y="2287"/>
                </a:lnTo>
                <a:lnTo>
                  <a:pt x="4748" y="2287"/>
                </a:lnTo>
                <a:lnTo>
                  <a:pt x="4750" y="2287"/>
                </a:lnTo>
                <a:lnTo>
                  <a:pt x="4748" y="2290"/>
                </a:lnTo>
                <a:lnTo>
                  <a:pt x="4748" y="2290"/>
                </a:lnTo>
                <a:lnTo>
                  <a:pt x="4748" y="2290"/>
                </a:lnTo>
                <a:lnTo>
                  <a:pt x="4746" y="2290"/>
                </a:lnTo>
                <a:lnTo>
                  <a:pt x="4748" y="2292"/>
                </a:lnTo>
                <a:lnTo>
                  <a:pt x="4748" y="2294"/>
                </a:lnTo>
                <a:lnTo>
                  <a:pt x="4750" y="2292"/>
                </a:lnTo>
                <a:lnTo>
                  <a:pt x="4750" y="2292"/>
                </a:lnTo>
                <a:lnTo>
                  <a:pt x="4752" y="2292"/>
                </a:lnTo>
                <a:lnTo>
                  <a:pt x="4752" y="2290"/>
                </a:lnTo>
                <a:lnTo>
                  <a:pt x="4750" y="2285"/>
                </a:lnTo>
                <a:lnTo>
                  <a:pt x="4750" y="2283"/>
                </a:lnTo>
                <a:lnTo>
                  <a:pt x="4750" y="2281"/>
                </a:lnTo>
                <a:lnTo>
                  <a:pt x="4752" y="2281"/>
                </a:lnTo>
                <a:lnTo>
                  <a:pt x="4752" y="2279"/>
                </a:lnTo>
                <a:lnTo>
                  <a:pt x="4752" y="2277"/>
                </a:lnTo>
                <a:lnTo>
                  <a:pt x="4752" y="2277"/>
                </a:lnTo>
                <a:lnTo>
                  <a:pt x="4752" y="2275"/>
                </a:lnTo>
                <a:lnTo>
                  <a:pt x="4754" y="2273"/>
                </a:lnTo>
                <a:lnTo>
                  <a:pt x="4754" y="2273"/>
                </a:lnTo>
                <a:lnTo>
                  <a:pt x="4754" y="2273"/>
                </a:lnTo>
                <a:lnTo>
                  <a:pt x="4754" y="2273"/>
                </a:lnTo>
                <a:lnTo>
                  <a:pt x="4754" y="2271"/>
                </a:lnTo>
                <a:lnTo>
                  <a:pt x="4756" y="2273"/>
                </a:lnTo>
                <a:lnTo>
                  <a:pt x="4754" y="2273"/>
                </a:lnTo>
                <a:lnTo>
                  <a:pt x="4754" y="2273"/>
                </a:lnTo>
                <a:lnTo>
                  <a:pt x="4756" y="2273"/>
                </a:lnTo>
                <a:lnTo>
                  <a:pt x="4756" y="2275"/>
                </a:lnTo>
                <a:lnTo>
                  <a:pt x="4756" y="2275"/>
                </a:lnTo>
                <a:lnTo>
                  <a:pt x="4756" y="2275"/>
                </a:lnTo>
                <a:lnTo>
                  <a:pt x="4756" y="2277"/>
                </a:lnTo>
                <a:lnTo>
                  <a:pt x="4756" y="2277"/>
                </a:lnTo>
                <a:lnTo>
                  <a:pt x="4756" y="2275"/>
                </a:lnTo>
                <a:lnTo>
                  <a:pt x="4756" y="2275"/>
                </a:lnTo>
                <a:lnTo>
                  <a:pt x="4756" y="2275"/>
                </a:lnTo>
                <a:close/>
                <a:moveTo>
                  <a:pt x="4742" y="2292"/>
                </a:moveTo>
                <a:lnTo>
                  <a:pt x="4742" y="2292"/>
                </a:lnTo>
                <a:lnTo>
                  <a:pt x="4742" y="2292"/>
                </a:lnTo>
                <a:lnTo>
                  <a:pt x="4742" y="2292"/>
                </a:lnTo>
                <a:lnTo>
                  <a:pt x="4742" y="2292"/>
                </a:lnTo>
                <a:lnTo>
                  <a:pt x="4742" y="2294"/>
                </a:lnTo>
                <a:lnTo>
                  <a:pt x="4742" y="2294"/>
                </a:lnTo>
                <a:lnTo>
                  <a:pt x="4744" y="2294"/>
                </a:lnTo>
                <a:lnTo>
                  <a:pt x="4744" y="2292"/>
                </a:lnTo>
                <a:lnTo>
                  <a:pt x="4742" y="2292"/>
                </a:lnTo>
                <a:close/>
                <a:moveTo>
                  <a:pt x="4754" y="2283"/>
                </a:moveTo>
                <a:lnTo>
                  <a:pt x="4752" y="2281"/>
                </a:lnTo>
                <a:lnTo>
                  <a:pt x="4752" y="2283"/>
                </a:lnTo>
                <a:lnTo>
                  <a:pt x="4752" y="2283"/>
                </a:lnTo>
                <a:lnTo>
                  <a:pt x="4752" y="2283"/>
                </a:lnTo>
                <a:lnTo>
                  <a:pt x="4752" y="2285"/>
                </a:lnTo>
                <a:lnTo>
                  <a:pt x="4754" y="2283"/>
                </a:lnTo>
                <a:lnTo>
                  <a:pt x="4754" y="2283"/>
                </a:lnTo>
                <a:lnTo>
                  <a:pt x="4754" y="2283"/>
                </a:lnTo>
                <a:lnTo>
                  <a:pt x="4754" y="2283"/>
                </a:lnTo>
                <a:close/>
                <a:moveTo>
                  <a:pt x="4742" y="2294"/>
                </a:moveTo>
                <a:lnTo>
                  <a:pt x="4742" y="2294"/>
                </a:lnTo>
                <a:lnTo>
                  <a:pt x="4742" y="2296"/>
                </a:lnTo>
                <a:lnTo>
                  <a:pt x="4740" y="2296"/>
                </a:lnTo>
                <a:lnTo>
                  <a:pt x="4740" y="2296"/>
                </a:lnTo>
                <a:lnTo>
                  <a:pt x="4740" y="2296"/>
                </a:lnTo>
                <a:lnTo>
                  <a:pt x="4740" y="2296"/>
                </a:lnTo>
                <a:lnTo>
                  <a:pt x="4740" y="2296"/>
                </a:lnTo>
                <a:lnTo>
                  <a:pt x="4740" y="2296"/>
                </a:lnTo>
                <a:lnTo>
                  <a:pt x="4740" y="2298"/>
                </a:lnTo>
                <a:lnTo>
                  <a:pt x="4742" y="2298"/>
                </a:lnTo>
                <a:lnTo>
                  <a:pt x="4742" y="2298"/>
                </a:lnTo>
                <a:lnTo>
                  <a:pt x="4742" y="2296"/>
                </a:lnTo>
                <a:lnTo>
                  <a:pt x="4742" y="2296"/>
                </a:lnTo>
                <a:lnTo>
                  <a:pt x="4742" y="2294"/>
                </a:lnTo>
                <a:close/>
                <a:moveTo>
                  <a:pt x="4832" y="2048"/>
                </a:moveTo>
                <a:lnTo>
                  <a:pt x="4832" y="2044"/>
                </a:lnTo>
                <a:lnTo>
                  <a:pt x="4830" y="2042"/>
                </a:lnTo>
                <a:lnTo>
                  <a:pt x="4830" y="2040"/>
                </a:lnTo>
                <a:lnTo>
                  <a:pt x="4828" y="2034"/>
                </a:lnTo>
                <a:lnTo>
                  <a:pt x="4825" y="2032"/>
                </a:lnTo>
                <a:lnTo>
                  <a:pt x="4828" y="2027"/>
                </a:lnTo>
                <a:lnTo>
                  <a:pt x="4825" y="2017"/>
                </a:lnTo>
                <a:lnTo>
                  <a:pt x="4828" y="2013"/>
                </a:lnTo>
                <a:lnTo>
                  <a:pt x="4825" y="2011"/>
                </a:lnTo>
                <a:lnTo>
                  <a:pt x="4825" y="2011"/>
                </a:lnTo>
                <a:lnTo>
                  <a:pt x="4823" y="2011"/>
                </a:lnTo>
                <a:lnTo>
                  <a:pt x="4823" y="2009"/>
                </a:lnTo>
                <a:lnTo>
                  <a:pt x="4823" y="2004"/>
                </a:lnTo>
                <a:lnTo>
                  <a:pt x="4821" y="2002"/>
                </a:lnTo>
                <a:lnTo>
                  <a:pt x="4819" y="2000"/>
                </a:lnTo>
                <a:lnTo>
                  <a:pt x="4817" y="1998"/>
                </a:lnTo>
                <a:lnTo>
                  <a:pt x="4817" y="1996"/>
                </a:lnTo>
                <a:lnTo>
                  <a:pt x="4817" y="1996"/>
                </a:lnTo>
                <a:lnTo>
                  <a:pt x="4817" y="1994"/>
                </a:lnTo>
                <a:lnTo>
                  <a:pt x="4815" y="1994"/>
                </a:lnTo>
                <a:lnTo>
                  <a:pt x="4813" y="1994"/>
                </a:lnTo>
                <a:lnTo>
                  <a:pt x="4811" y="1992"/>
                </a:lnTo>
                <a:lnTo>
                  <a:pt x="4811" y="1990"/>
                </a:lnTo>
                <a:lnTo>
                  <a:pt x="4809" y="1986"/>
                </a:lnTo>
                <a:lnTo>
                  <a:pt x="4807" y="1983"/>
                </a:lnTo>
                <a:lnTo>
                  <a:pt x="4805" y="1983"/>
                </a:lnTo>
                <a:lnTo>
                  <a:pt x="4805" y="1983"/>
                </a:lnTo>
                <a:lnTo>
                  <a:pt x="4802" y="1983"/>
                </a:lnTo>
                <a:lnTo>
                  <a:pt x="4798" y="1979"/>
                </a:lnTo>
                <a:lnTo>
                  <a:pt x="4798" y="1979"/>
                </a:lnTo>
                <a:lnTo>
                  <a:pt x="4796" y="1977"/>
                </a:lnTo>
                <a:lnTo>
                  <a:pt x="4796" y="1977"/>
                </a:lnTo>
                <a:lnTo>
                  <a:pt x="4794" y="1975"/>
                </a:lnTo>
                <a:lnTo>
                  <a:pt x="4792" y="1975"/>
                </a:lnTo>
                <a:lnTo>
                  <a:pt x="4792" y="1969"/>
                </a:lnTo>
                <a:lnTo>
                  <a:pt x="4792" y="1967"/>
                </a:lnTo>
                <a:lnTo>
                  <a:pt x="4792" y="1960"/>
                </a:lnTo>
                <a:lnTo>
                  <a:pt x="4790" y="1958"/>
                </a:lnTo>
                <a:lnTo>
                  <a:pt x="4790" y="1958"/>
                </a:lnTo>
                <a:lnTo>
                  <a:pt x="4790" y="1958"/>
                </a:lnTo>
                <a:lnTo>
                  <a:pt x="4790" y="1960"/>
                </a:lnTo>
                <a:lnTo>
                  <a:pt x="4790" y="1960"/>
                </a:lnTo>
                <a:lnTo>
                  <a:pt x="4788" y="1960"/>
                </a:lnTo>
                <a:lnTo>
                  <a:pt x="4786" y="1958"/>
                </a:lnTo>
                <a:lnTo>
                  <a:pt x="4784" y="1958"/>
                </a:lnTo>
                <a:lnTo>
                  <a:pt x="4784" y="1956"/>
                </a:lnTo>
                <a:lnTo>
                  <a:pt x="4781" y="1954"/>
                </a:lnTo>
                <a:lnTo>
                  <a:pt x="4781" y="1954"/>
                </a:lnTo>
                <a:lnTo>
                  <a:pt x="4781" y="1954"/>
                </a:lnTo>
                <a:lnTo>
                  <a:pt x="4779" y="1956"/>
                </a:lnTo>
                <a:lnTo>
                  <a:pt x="4781" y="1960"/>
                </a:lnTo>
                <a:lnTo>
                  <a:pt x="4779" y="1960"/>
                </a:lnTo>
                <a:lnTo>
                  <a:pt x="4779" y="1960"/>
                </a:lnTo>
                <a:lnTo>
                  <a:pt x="4777" y="1958"/>
                </a:lnTo>
                <a:lnTo>
                  <a:pt x="4777" y="1958"/>
                </a:lnTo>
                <a:lnTo>
                  <a:pt x="4777" y="1958"/>
                </a:lnTo>
                <a:lnTo>
                  <a:pt x="4775" y="1956"/>
                </a:lnTo>
                <a:lnTo>
                  <a:pt x="4775" y="1956"/>
                </a:lnTo>
                <a:lnTo>
                  <a:pt x="4773" y="1952"/>
                </a:lnTo>
                <a:lnTo>
                  <a:pt x="4773" y="1948"/>
                </a:lnTo>
                <a:lnTo>
                  <a:pt x="4773" y="1946"/>
                </a:lnTo>
                <a:lnTo>
                  <a:pt x="4771" y="1944"/>
                </a:lnTo>
                <a:lnTo>
                  <a:pt x="4771" y="1941"/>
                </a:lnTo>
                <a:lnTo>
                  <a:pt x="4769" y="1941"/>
                </a:lnTo>
                <a:lnTo>
                  <a:pt x="4769" y="1939"/>
                </a:lnTo>
                <a:lnTo>
                  <a:pt x="4767" y="1937"/>
                </a:lnTo>
                <a:lnTo>
                  <a:pt x="4765" y="1935"/>
                </a:lnTo>
                <a:lnTo>
                  <a:pt x="4763" y="1933"/>
                </a:lnTo>
                <a:lnTo>
                  <a:pt x="4763" y="1931"/>
                </a:lnTo>
                <a:lnTo>
                  <a:pt x="4763" y="1929"/>
                </a:lnTo>
                <a:lnTo>
                  <a:pt x="4763" y="1929"/>
                </a:lnTo>
                <a:lnTo>
                  <a:pt x="4765" y="1929"/>
                </a:lnTo>
                <a:lnTo>
                  <a:pt x="4765" y="1927"/>
                </a:lnTo>
                <a:lnTo>
                  <a:pt x="4763" y="1927"/>
                </a:lnTo>
                <a:lnTo>
                  <a:pt x="4761" y="1925"/>
                </a:lnTo>
                <a:lnTo>
                  <a:pt x="4758" y="1923"/>
                </a:lnTo>
                <a:lnTo>
                  <a:pt x="4756" y="1923"/>
                </a:lnTo>
                <a:lnTo>
                  <a:pt x="4754" y="1921"/>
                </a:lnTo>
                <a:lnTo>
                  <a:pt x="4752" y="1921"/>
                </a:lnTo>
                <a:lnTo>
                  <a:pt x="4752" y="1921"/>
                </a:lnTo>
                <a:lnTo>
                  <a:pt x="4750" y="1921"/>
                </a:lnTo>
                <a:lnTo>
                  <a:pt x="4750" y="1918"/>
                </a:lnTo>
                <a:lnTo>
                  <a:pt x="4748" y="1918"/>
                </a:lnTo>
                <a:lnTo>
                  <a:pt x="4746" y="1916"/>
                </a:lnTo>
                <a:lnTo>
                  <a:pt x="4744" y="1914"/>
                </a:lnTo>
                <a:lnTo>
                  <a:pt x="4744" y="1914"/>
                </a:lnTo>
                <a:lnTo>
                  <a:pt x="4744" y="1912"/>
                </a:lnTo>
                <a:lnTo>
                  <a:pt x="4742" y="1912"/>
                </a:lnTo>
                <a:lnTo>
                  <a:pt x="4742" y="1914"/>
                </a:lnTo>
                <a:lnTo>
                  <a:pt x="4740" y="1912"/>
                </a:lnTo>
                <a:lnTo>
                  <a:pt x="4740" y="1912"/>
                </a:lnTo>
                <a:lnTo>
                  <a:pt x="4737" y="1910"/>
                </a:lnTo>
                <a:lnTo>
                  <a:pt x="4735" y="1910"/>
                </a:lnTo>
                <a:lnTo>
                  <a:pt x="4733" y="1910"/>
                </a:lnTo>
                <a:lnTo>
                  <a:pt x="4731" y="1910"/>
                </a:lnTo>
                <a:lnTo>
                  <a:pt x="4729" y="1908"/>
                </a:lnTo>
                <a:lnTo>
                  <a:pt x="4729" y="1906"/>
                </a:lnTo>
                <a:lnTo>
                  <a:pt x="4727" y="1904"/>
                </a:lnTo>
                <a:lnTo>
                  <a:pt x="4727" y="1902"/>
                </a:lnTo>
                <a:lnTo>
                  <a:pt x="4727" y="1900"/>
                </a:lnTo>
                <a:lnTo>
                  <a:pt x="4727" y="1900"/>
                </a:lnTo>
                <a:lnTo>
                  <a:pt x="4723" y="1895"/>
                </a:lnTo>
                <a:lnTo>
                  <a:pt x="4723" y="1895"/>
                </a:lnTo>
                <a:lnTo>
                  <a:pt x="4725" y="1891"/>
                </a:lnTo>
                <a:lnTo>
                  <a:pt x="4725" y="1887"/>
                </a:lnTo>
                <a:lnTo>
                  <a:pt x="4723" y="1883"/>
                </a:lnTo>
                <a:lnTo>
                  <a:pt x="4721" y="1879"/>
                </a:lnTo>
                <a:lnTo>
                  <a:pt x="4721" y="1877"/>
                </a:lnTo>
                <a:lnTo>
                  <a:pt x="4721" y="1877"/>
                </a:lnTo>
                <a:lnTo>
                  <a:pt x="4719" y="1877"/>
                </a:lnTo>
                <a:lnTo>
                  <a:pt x="4719" y="1874"/>
                </a:lnTo>
                <a:lnTo>
                  <a:pt x="4717" y="1872"/>
                </a:lnTo>
                <a:lnTo>
                  <a:pt x="4714" y="1870"/>
                </a:lnTo>
                <a:lnTo>
                  <a:pt x="4714" y="1868"/>
                </a:lnTo>
                <a:lnTo>
                  <a:pt x="4714" y="1868"/>
                </a:lnTo>
                <a:lnTo>
                  <a:pt x="4714" y="1866"/>
                </a:lnTo>
                <a:lnTo>
                  <a:pt x="4714" y="1864"/>
                </a:lnTo>
                <a:lnTo>
                  <a:pt x="4714" y="1862"/>
                </a:lnTo>
                <a:lnTo>
                  <a:pt x="4714" y="1858"/>
                </a:lnTo>
                <a:lnTo>
                  <a:pt x="4712" y="1856"/>
                </a:lnTo>
                <a:lnTo>
                  <a:pt x="4712" y="1853"/>
                </a:lnTo>
                <a:lnTo>
                  <a:pt x="4712" y="1851"/>
                </a:lnTo>
                <a:lnTo>
                  <a:pt x="4712" y="1849"/>
                </a:lnTo>
                <a:lnTo>
                  <a:pt x="4712" y="1849"/>
                </a:lnTo>
                <a:lnTo>
                  <a:pt x="4712" y="1847"/>
                </a:lnTo>
                <a:lnTo>
                  <a:pt x="4710" y="1845"/>
                </a:lnTo>
                <a:lnTo>
                  <a:pt x="4710" y="1845"/>
                </a:lnTo>
                <a:lnTo>
                  <a:pt x="4708" y="1843"/>
                </a:lnTo>
                <a:lnTo>
                  <a:pt x="4704" y="1841"/>
                </a:lnTo>
                <a:lnTo>
                  <a:pt x="4702" y="1839"/>
                </a:lnTo>
                <a:lnTo>
                  <a:pt x="4700" y="1837"/>
                </a:lnTo>
                <a:lnTo>
                  <a:pt x="4698" y="1837"/>
                </a:lnTo>
                <a:lnTo>
                  <a:pt x="4698" y="1839"/>
                </a:lnTo>
                <a:lnTo>
                  <a:pt x="4696" y="1839"/>
                </a:lnTo>
                <a:lnTo>
                  <a:pt x="4693" y="1841"/>
                </a:lnTo>
                <a:lnTo>
                  <a:pt x="4691" y="1839"/>
                </a:lnTo>
                <a:lnTo>
                  <a:pt x="4689" y="1839"/>
                </a:lnTo>
                <a:lnTo>
                  <a:pt x="4689" y="1837"/>
                </a:lnTo>
                <a:lnTo>
                  <a:pt x="4689" y="1832"/>
                </a:lnTo>
                <a:lnTo>
                  <a:pt x="4687" y="1830"/>
                </a:lnTo>
                <a:lnTo>
                  <a:pt x="4687" y="1830"/>
                </a:lnTo>
                <a:lnTo>
                  <a:pt x="4687" y="1826"/>
                </a:lnTo>
                <a:lnTo>
                  <a:pt x="4687" y="1824"/>
                </a:lnTo>
                <a:lnTo>
                  <a:pt x="4687" y="1820"/>
                </a:lnTo>
                <a:lnTo>
                  <a:pt x="4685" y="1816"/>
                </a:lnTo>
                <a:lnTo>
                  <a:pt x="4685" y="1816"/>
                </a:lnTo>
                <a:lnTo>
                  <a:pt x="4685" y="1814"/>
                </a:lnTo>
                <a:lnTo>
                  <a:pt x="4683" y="1812"/>
                </a:lnTo>
                <a:lnTo>
                  <a:pt x="4683" y="1809"/>
                </a:lnTo>
                <a:lnTo>
                  <a:pt x="4683" y="1809"/>
                </a:lnTo>
                <a:lnTo>
                  <a:pt x="4681" y="1809"/>
                </a:lnTo>
                <a:lnTo>
                  <a:pt x="4681" y="1807"/>
                </a:lnTo>
                <a:lnTo>
                  <a:pt x="4681" y="1807"/>
                </a:lnTo>
                <a:lnTo>
                  <a:pt x="4681" y="1805"/>
                </a:lnTo>
                <a:lnTo>
                  <a:pt x="4683" y="1803"/>
                </a:lnTo>
                <a:lnTo>
                  <a:pt x="4681" y="1803"/>
                </a:lnTo>
                <a:lnTo>
                  <a:pt x="4679" y="1803"/>
                </a:lnTo>
                <a:lnTo>
                  <a:pt x="4679" y="1803"/>
                </a:lnTo>
                <a:lnTo>
                  <a:pt x="4677" y="1801"/>
                </a:lnTo>
                <a:lnTo>
                  <a:pt x="4677" y="1799"/>
                </a:lnTo>
                <a:lnTo>
                  <a:pt x="4677" y="1797"/>
                </a:lnTo>
                <a:lnTo>
                  <a:pt x="4677" y="1795"/>
                </a:lnTo>
                <a:lnTo>
                  <a:pt x="4677" y="1793"/>
                </a:lnTo>
                <a:lnTo>
                  <a:pt x="4677" y="1791"/>
                </a:lnTo>
                <a:lnTo>
                  <a:pt x="4675" y="1791"/>
                </a:lnTo>
                <a:lnTo>
                  <a:pt x="4673" y="1788"/>
                </a:lnTo>
                <a:lnTo>
                  <a:pt x="4673" y="1786"/>
                </a:lnTo>
                <a:lnTo>
                  <a:pt x="4675" y="1786"/>
                </a:lnTo>
                <a:lnTo>
                  <a:pt x="4673" y="1786"/>
                </a:lnTo>
                <a:lnTo>
                  <a:pt x="4673" y="1786"/>
                </a:lnTo>
                <a:lnTo>
                  <a:pt x="4670" y="1786"/>
                </a:lnTo>
                <a:lnTo>
                  <a:pt x="4670" y="1788"/>
                </a:lnTo>
                <a:lnTo>
                  <a:pt x="4668" y="1788"/>
                </a:lnTo>
                <a:lnTo>
                  <a:pt x="4666" y="1793"/>
                </a:lnTo>
                <a:lnTo>
                  <a:pt x="4666" y="1799"/>
                </a:lnTo>
                <a:lnTo>
                  <a:pt x="4664" y="1803"/>
                </a:lnTo>
                <a:lnTo>
                  <a:pt x="4664" y="1803"/>
                </a:lnTo>
                <a:lnTo>
                  <a:pt x="4664" y="1805"/>
                </a:lnTo>
                <a:lnTo>
                  <a:pt x="4664" y="1805"/>
                </a:lnTo>
                <a:lnTo>
                  <a:pt x="4662" y="1803"/>
                </a:lnTo>
                <a:lnTo>
                  <a:pt x="4662" y="1805"/>
                </a:lnTo>
                <a:lnTo>
                  <a:pt x="4660" y="1809"/>
                </a:lnTo>
                <a:lnTo>
                  <a:pt x="4660" y="1812"/>
                </a:lnTo>
                <a:lnTo>
                  <a:pt x="4662" y="1812"/>
                </a:lnTo>
                <a:lnTo>
                  <a:pt x="4662" y="1812"/>
                </a:lnTo>
                <a:lnTo>
                  <a:pt x="4662" y="1814"/>
                </a:lnTo>
                <a:lnTo>
                  <a:pt x="4664" y="1814"/>
                </a:lnTo>
                <a:lnTo>
                  <a:pt x="4664" y="1814"/>
                </a:lnTo>
                <a:lnTo>
                  <a:pt x="4664" y="1816"/>
                </a:lnTo>
                <a:lnTo>
                  <a:pt x="4664" y="1816"/>
                </a:lnTo>
                <a:lnTo>
                  <a:pt x="4662" y="1816"/>
                </a:lnTo>
                <a:lnTo>
                  <a:pt x="4662" y="1816"/>
                </a:lnTo>
                <a:lnTo>
                  <a:pt x="4662" y="1816"/>
                </a:lnTo>
                <a:lnTo>
                  <a:pt x="4660" y="1818"/>
                </a:lnTo>
                <a:lnTo>
                  <a:pt x="4660" y="1822"/>
                </a:lnTo>
                <a:lnTo>
                  <a:pt x="4660" y="1824"/>
                </a:lnTo>
                <a:lnTo>
                  <a:pt x="4658" y="1826"/>
                </a:lnTo>
                <a:lnTo>
                  <a:pt x="4658" y="1830"/>
                </a:lnTo>
                <a:lnTo>
                  <a:pt x="4658" y="1832"/>
                </a:lnTo>
                <a:lnTo>
                  <a:pt x="4658" y="1835"/>
                </a:lnTo>
                <a:lnTo>
                  <a:pt x="4660" y="1835"/>
                </a:lnTo>
                <a:lnTo>
                  <a:pt x="4658" y="1839"/>
                </a:lnTo>
                <a:lnTo>
                  <a:pt x="4658" y="1841"/>
                </a:lnTo>
                <a:lnTo>
                  <a:pt x="4660" y="1845"/>
                </a:lnTo>
                <a:lnTo>
                  <a:pt x="4660" y="1849"/>
                </a:lnTo>
                <a:lnTo>
                  <a:pt x="4658" y="1851"/>
                </a:lnTo>
                <a:lnTo>
                  <a:pt x="4658" y="1858"/>
                </a:lnTo>
                <a:lnTo>
                  <a:pt x="4656" y="1862"/>
                </a:lnTo>
                <a:lnTo>
                  <a:pt x="4656" y="1864"/>
                </a:lnTo>
                <a:lnTo>
                  <a:pt x="4656" y="1866"/>
                </a:lnTo>
                <a:lnTo>
                  <a:pt x="4654" y="1870"/>
                </a:lnTo>
                <a:lnTo>
                  <a:pt x="4654" y="1872"/>
                </a:lnTo>
                <a:lnTo>
                  <a:pt x="4649" y="1879"/>
                </a:lnTo>
                <a:lnTo>
                  <a:pt x="4649" y="1881"/>
                </a:lnTo>
                <a:lnTo>
                  <a:pt x="4647" y="1883"/>
                </a:lnTo>
                <a:lnTo>
                  <a:pt x="4645" y="1885"/>
                </a:lnTo>
                <a:lnTo>
                  <a:pt x="4643" y="1887"/>
                </a:lnTo>
                <a:lnTo>
                  <a:pt x="4639" y="1887"/>
                </a:lnTo>
                <a:lnTo>
                  <a:pt x="4637" y="1887"/>
                </a:lnTo>
                <a:lnTo>
                  <a:pt x="4635" y="1887"/>
                </a:lnTo>
                <a:lnTo>
                  <a:pt x="4635" y="1887"/>
                </a:lnTo>
                <a:lnTo>
                  <a:pt x="4631" y="1885"/>
                </a:lnTo>
                <a:lnTo>
                  <a:pt x="4629" y="1883"/>
                </a:lnTo>
                <a:lnTo>
                  <a:pt x="4624" y="1883"/>
                </a:lnTo>
                <a:lnTo>
                  <a:pt x="4624" y="1881"/>
                </a:lnTo>
                <a:lnTo>
                  <a:pt x="4624" y="1879"/>
                </a:lnTo>
                <a:lnTo>
                  <a:pt x="4622" y="1879"/>
                </a:lnTo>
                <a:lnTo>
                  <a:pt x="4622" y="1877"/>
                </a:lnTo>
                <a:lnTo>
                  <a:pt x="4618" y="1874"/>
                </a:lnTo>
                <a:lnTo>
                  <a:pt x="4616" y="1874"/>
                </a:lnTo>
                <a:lnTo>
                  <a:pt x="4614" y="1874"/>
                </a:lnTo>
                <a:lnTo>
                  <a:pt x="4610" y="1872"/>
                </a:lnTo>
                <a:lnTo>
                  <a:pt x="4608" y="1872"/>
                </a:lnTo>
                <a:lnTo>
                  <a:pt x="4605" y="1870"/>
                </a:lnTo>
                <a:lnTo>
                  <a:pt x="4603" y="1866"/>
                </a:lnTo>
                <a:lnTo>
                  <a:pt x="4599" y="1866"/>
                </a:lnTo>
                <a:lnTo>
                  <a:pt x="4597" y="1864"/>
                </a:lnTo>
                <a:lnTo>
                  <a:pt x="4595" y="1862"/>
                </a:lnTo>
                <a:lnTo>
                  <a:pt x="4593" y="1862"/>
                </a:lnTo>
                <a:lnTo>
                  <a:pt x="4593" y="1862"/>
                </a:lnTo>
                <a:lnTo>
                  <a:pt x="4591" y="1862"/>
                </a:lnTo>
                <a:lnTo>
                  <a:pt x="4589" y="1862"/>
                </a:lnTo>
                <a:lnTo>
                  <a:pt x="4589" y="1860"/>
                </a:lnTo>
                <a:lnTo>
                  <a:pt x="4589" y="1860"/>
                </a:lnTo>
                <a:lnTo>
                  <a:pt x="4589" y="1860"/>
                </a:lnTo>
                <a:lnTo>
                  <a:pt x="4589" y="1858"/>
                </a:lnTo>
                <a:lnTo>
                  <a:pt x="4589" y="1858"/>
                </a:lnTo>
                <a:lnTo>
                  <a:pt x="4587" y="1858"/>
                </a:lnTo>
                <a:lnTo>
                  <a:pt x="4587" y="1858"/>
                </a:lnTo>
                <a:lnTo>
                  <a:pt x="4587" y="1858"/>
                </a:lnTo>
                <a:lnTo>
                  <a:pt x="4585" y="1858"/>
                </a:lnTo>
                <a:lnTo>
                  <a:pt x="4582" y="1856"/>
                </a:lnTo>
                <a:lnTo>
                  <a:pt x="4582" y="1856"/>
                </a:lnTo>
                <a:lnTo>
                  <a:pt x="4580" y="1853"/>
                </a:lnTo>
                <a:lnTo>
                  <a:pt x="4578" y="1851"/>
                </a:lnTo>
                <a:lnTo>
                  <a:pt x="4576" y="1851"/>
                </a:lnTo>
                <a:lnTo>
                  <a:pt x="4572" y="1847"/>
                </a:lnTo>
                <a:lnTo>
                  <a:pt x="4570" y="1847"/>
                </a:lnTo>
                <a:lnTo>
                  <a:pt x="4570" y="1845"/>
                </a:lnTo>
                <a:lnTo>
                  <a:pt x="4570" y="1845"/>
                </a:lnTo>
                <a:lnTo>
                  <a:pt x="4570" y="1843"/>
                </a:lnTo>
                <a:lnTo>
                  <a:pt x="4572" y="1843"/>
                </a:lnTo>
                <a:lnTo>
                  <a:pt x="4574" y="1837"/>
                </a:lnTo>
                <a:lnTo>
                  <a:pt x="4576" y="1837"/>
                </a:lnTo>
                <a:lnTo>
                  <a:pt x="4576" y="1837"/>
                </a:lnTo>
                <a:lnTo>
                  <a:pt x="4578" y="1832"/>
                </a:lnTo>
                <a:lnTo>
                  <a:pt x="4578" y="1830"/>
                </a:lnTo>
                <a:lnTo>
                  <a:pt x="4576" y="1828"/>
                </a:lnTo>
                <a:lnTo>
                  <a:pt x="4576" y="1824"/>
                </a:lnTo>
                <a:lnTo>
                  <a:pt x="4580" y="1822"/>
                </a:lnTo>
                <a:lnTo>
                  <a:pt x="4580" y="1822"/>
                </a:lnTo>
                <a:lnTo>
                  <a:pt x="4582" y="1820"/>
                </a:lnTo>
                <a:lnTo>
                  <a:pt x="4582" y="1822"/>
                </a:lnTo>
                <a:lnTo>
                  <a:pt x="4585" y="1822"/>
                </a:lnTo>
                <a:lnTo>
                  <a:pt x="4585" y="1822"/>
                </a:lnTo>
                <a:lnTo>
                  <a:pt x="4587" y="1818"/>
                </a:lnTo>
                <a:lnTo>
                  <a:pt x="4587" y="1818"/>
                </a:lnTo>
                <a:lnTo>
                  <a:pt x="4585" y="1816"/>
                </a:lnTo>
                <a:lnTo>
                  <a:pt x="4587" y="1816"/>
                </a:lnTo>
                <a:lnTo>
                  <a:pt x="4591" y="1809"/>
                </a:lnTo>
                <a:lnTo>
                  <a:pt x="4591" y="1807"/>
                </a:lnTo>
                <a:lnTo>
                  <a:pt x="4591" y="1807"/>
                </a:lnTo>
                <a:lnTo>
                  <a:pt x="4589" y="1807"/>
                </a:lnTo>
                <a:lnTo>
                  <a:pt x="4587" y="1805"/>
                </a:lnTo>
                <a:lnTo>
                  <a:pt x="4587" y="1803"/>
                </a:lnTo>
                <a:lnTo>
                  <a:pt x="4585" y="1803"/>
                </a:lnTo>
                <a:lnTo>
                  <a:pt x="4582" y="1805"/>
                </a:lnTo>
                <a:lnTo>
                  <a:pt x="4582" y="1807"/>
                </a:lnTo>
                <a:lnTo>
                  <a:pt x="4582" y="1807"/>
                </a:lnTo>
                <a:lnTo>
                  <a:pt x="4582" y="1809"/>
                </a:lnTo>
                <a:lnTo>
                  <a:pt x="4582" y="1812"/>
                </a:lnTo>
                <a:lnTo>
                  <a:pt x="4580" y="1812"/>
                </a:lnTo>
                <a:lnTo>
                  <a:pt x="4578" y="1809"/>
                </a:lnTo>
                <a:lnTo>
                  <a:pt x="4578" y="1809"/>
                </a:lnTo>
                <a:lnTo>
                  <a:pt x="4578" y="1807"/>
                </a:lnTo>
                <a:lnTo>
                  <a:pt x="4576" y="1807"/>
                </a:lnTo>
                <a:lnTo>
                  <a:pt x="4576" y="1807"/>
                </a:lnTo>
                <a:lnTo>
                  <a:pt x="4574" y="1807"/>
                </a:lnTo>
                <a:lnTo>
                  <a:pt x="4574" y="1807"/>
                </a:lnTo>
                <a:lnTo>
                  <a:pt x="4574" y="1807"/>
                </a:lnTo>
                <a:lnTo>
                  <a:pt x="4574" y="1807"/>
                </a:lnTo>
                <a:lnTo>
                  <a:pt x="4576" y="1805"/>
                </a:lnTo>
                <a:lnTo>
                  <a:pt x="4576" y="1803"/>
                </a:lnTo>
                <a:lnTo>
                  <a:pt x="4576" y="1803"/>
                </a:lnTo>
                <a:lnTo>
                  <a:pt x="4576" y="1803"/>
                </a:lnTo>
                <a:lnTo>
                  <a:pt x="4576" y="1803"/>
                </a:lnTo>
                <a:lnTo>
                  <a:pt x="4576" y="1801"/>
                </a:lnTo>
                <a:lnTo>
                  <a:pt x="4576" y="1801"/>
                </a:lnTo>
                <a:lnTo>
                  <a:pt x="4574" y="1803"/>
                </a:lnTo>
                <a:lnTo>
                  <a:pt x="4574" y="1803"/>
                </a:lnTo>
                <a:lnTo>
                  <a:pt x="4572" y="1805"/>
                </a:lnTo>
                <a:lnTo>
                  <a:pt x="4568" y="1805"/>
                </a:lnTo>
                <a:lnTo>
                  <a:pt x="4566" y="1807"/>
                </a:lnTo>
                <a:lnTo>
                  <a:pt x="4564" y="1807"/>
                </a:lnTo>
                <a:lnTo>
                  <a:pt x="4561" y="1805"/>
                </a:lnTo>
                <a:lnTo>
                  <a:pt x="4561" y="1805"/>
                </a:lnTo>
                <a:lnTo>
                  <a:pt x="4559" y="1803"/>
                </a:lnTo>
                <a:lnTo>
                  <a:pt x="4557" y="1805"/>
                </a:lnTo>
                <a:lnTo>
                  <a:pt x="4555" y="1805"/>
                </a:lnTo>
                <a:lnTo>
                  <a:pt x="4553" y="1805"/>
                </a:lnTo>
                <a:lnTo>
                  <a:pt x="4553" y="1805"/>
                </a:lnTo>
                <a:lnTo>
                  <a:pt x="4551" y="1803"/>
                </a:lnTo>
                <a:lnTo>
                  <a:pt x="4547" y="1801"/>
                </a:lnTo>
                <a:lnTo>
                  <a:pt x="4545" y="1801"/>
                </a:lnTo>
                <a:lnTo>
                  <a:pt x="4543" y="1801"/>
                </a:lnTo>
                <a:lnTo>
                  <a:pt x="4541" y="1801"/>
                </a:lnTo>
                <a:lnTo>
                  <a:pt x="4541" y="1801"/>
                </a:lnTo>
                <a:lnTo>
                  <a:pt x="4536" y="1799"/>
                </a:lnTo>
                <a:lnTo>
                  <a:pt x="4536" y="1799"/>
                </a:lnTo>
                <a:lnTo>
                  <a:pt x="4534" y="1797"/>
                </a:lnTo>
                <a:lnTo>
                  <a:pt x="4534" y="1795"/>
                </a:lnTo>
                <a:lnTo>
                  <a:pt x="4532" y="1795"/>
                </a:lnTo>
                <a:lnTo>
                  <a:pt x="4530" y="1797"/>
                </a:lnTo>
                <a:lnTo>
                  <a:pt x="4530" y="1797"/>
                </a:lnTo>
                <a:lnTo>
                  <a:pt x="4528" y="1795"/>
                </a:lnTo>
                <a:lnTo>
                  <a:pt x="4526" y="1793"/>
                </a:lnTo>
                <a:lnTo>
                  <a:pt x="4524" y="1793"/>
                </a:lnTo>
                <a:lnTo>
                  <a:pt x="4524" y="1793"/>
                </a:lnTo>
                <a:lnTo>
                  <a:pt x="4524" y="1795"/>
                </a:lnTo>
                <a:lnTo>
                  <a:pt x="4522" y="1795"/>
                </a:lnTo>
                <a:lnTo>
                  <a:pt x="4522" y="1795"/>
                </a:lnTo>
                <a:lnTo>
                  <a:pt x="4520" y="1793"/>
                </a:lnTo>
                <a:lnTo>
                  <a:pt x="4520" y="1793"/>
                </a:lnTo>
                <a:lnTo>
                  <a:pt x="4517" y="1793"/>
                </a:lnTo>
                <a:lnTo>
                  <a:pt x="4517" y="1795"/>
                </a:lnTo>
                <a:lnTo>
                  <a:pt x="4520" y="1795"/>
                </a:lnTo>
                <a:lnTo>
                  <a:pt x="4522" y="1797"/>
                </a:lnTo>
                <a:lnTo>
                  <a:pt x="4522" y="1797"/>
                </a:lnTo>
                <a:lnTo>
                  <a:pt x="4524" y="1797"/>
                </a:lnTo>
                <a:lnTo>
                  <a:pt x="4528" y="1797"/>
                </a:lnTo>
                <a:lnTo>
                  <a:pt x="4530" y="1799"/>
                </a:lnTo>
                <a:lnTo>
                  <a:pt x="4530" y="1801"/>
                </a:lnTo>
                <a:lnTo>
                  <a:pt x="4530" y="1801"/>
                </a:lnTo>
                <a:lnTo>
                  <a:pt x="4530" y="1803"/>
                </a:lnTo>
                <a:lnTo>
                  <a:pt x="4530" y="1805"/>
                </a:lnTo>
                <a:lnTo>
                  <a:pt x="4530" y="1805"/>
                </a:lnTo>
                <a:lnTo>
                  <a:pt x="4530" y="1805"/>
                </a:lnTo>
                <a:lnTo>
                  <a:pt x="4528" y="1805"/>
                </a:lnTo>
                <a:lnTo>
                  <a:pt x="4528" y="1805"/>
                </a:lnTo>
                <a:lnTo>
                  <a:pt x="4526" y="1807"/>
                </a:lnTo>
                <a:lnTo>
                  <a:pt x="4526" y="1809"/>
                </a:lnTo>
                <a:lnTo>
                  <a:pt x="4526" y="1807"/>
                </a:lnTo>
                <a:lnTo>
                  <a:pt x="4524" y="1807"/>
                </a:lnTo>
                <a:lnTo>
                  <a:pt x="4522" y="1807"/>
                </a:lnTo>
                <a:lnTo>
                  <a:pt x="4522" y="1807"/>
                </a:lnTo>
                <a:lnTo>
                  <a:pt x="4520" y="1807"/>
                </a:lnTo>
                <a:lnTo>
                  <a:pt x="4517" y="1807"/>
                </a:lnTo>
                <a:lnTo>
                  <a:pt x="4515" y="1807"/>
                </a:lnTo>
                <a:lnTo>
                  <a:pt x="4511" y="1807"/>
                </a:lnTo>
                <a:lnTo>
                  <a:pt x="4511" y="1807"/>
                </a:lnTo>
                <a:lnTo>
                  <a:pt x="4509" y="1805"/>
                </a:lnTo>
                <a:lnTo>
                  <a:pt x="4509" y="1805"/>
                </a:lnTo>
                <a:lnTo>
                  <a:pt x="4509" y="1805"/>
                </a:lnTo>
                <a:lnTo>
                  <a:pt x="4509" y="1807"/>
                </a:lnTo>
                <a:lnTo>
                  <a:pt x="4507" y="1807"/>
                </a:lnTo>
                <a:lnTo>
                  <a:pt x="4505" y="1807"/>
                </a:lnTo>
                <a:lnTo>
                  <a:pt x="4507" y="1807"/>
                </a:lnTo>
                <a:lnTo>
                  <a:pt x="4505" y="1809"/>
                </a:lnTo>
                <a:lnTo>
                  <a:pt x="4505" y="1809"/>
                </a:lnTo>
                <a:lnTo>
                  <a:pt x="4503" y="1809"/>
                </a:lnTo>
                <a:lnTo>
                  <a:pt x="4503" y="1812"/>
                </a:lnTo>
                <a:lnTo>
                  <a:pt x="4505" y="1812"/>
                </a:lnTo>
                <a:lnTo>
                  <a:pt x="4503" y="1812"/>
                </a:lnTo>
                <a:lnTo>
                  <a:pt x="4503" y="1812"/>
                </a:lnTo>
                <a:lnTo>
                  <a:pt x="4501" y="1809"/>
                </a:lnTo>
                <a:lnTo>
                  <a:pt x="4501" y="1809"/>
                </a:lnTo>
                <a:lnTo>
                  <a:pt x="4501" y="1812"/>
                </a:lnTo>
                <a:lnTo>
                  <a:pt x="4501" y="1812"/>
                </a:lnTo>
                <a:lnTo>
                  <a:pt x="4501" y="1814"/>
                </a:lnTo>
                <a:lnTo>
                  <a:pt x="4499" y="1814"/>
                </a:lnTo>
                <a:lnTo>
                  <a:pt x="4499" y="1814"/>
                </a:lnTo>
                <a:lnTo>
                  <a:pt x="4497" y="1814"/>
                </a:lnTo>
                <a:lnTo>
                  <a:pt x="4497" y="1818"/>
                </a:lnTo>
                <a:lnTo>
                  <a:pt x="4494" y="1818"/>
                </a:lnTo>
                <a:lnTo>
                  <a:pt x="4492" y="1820"/>
                </a:lnTo>
                <a:lnTo>
                  <a:pt x="4492" y="1820"/>
                </a:lnTo>
                <a:lnTo>
                  <a:pt x="4494" y="1824"/>
                </a:lnTo>
                <a:lnTo>
                  <a:pt x="4494" y="1824"/>
                </a:lnTo>
                <a:lnTo>
                  <a:pt x="4492" y="1826"/>
                </a:lnTo>
                <a:lnTo>
                  <a:pt x="4492" y="1826"/>
                </a:lnTo>
                <a:lnTo>
                  <a:pt x="4490" y="1826"/>
                </a:lnTo>
                <a:lnTo>
                  <a:pt x="4488" y="1826"/>
                </a:lnTo>
                <a:lnTo>
                  <a:pt x="4488" y="1828"/>
                </a:lnTo>
                <a:lnTo>
                  <a:pt x="4488" y="1828"/>
                </a:lnTo>
                <a:lnTo>
                  <a:pt x="4488" y="1830"/>
                </a:lnTo>
                <a:lnTo>
                  <a:pt x="4486" y="1832"/>
                </a:lnTo>
                <a:lnTo>
                  <a:pt x="4486" y="1832"/>
                </a:lnTo>
                <a:lnTo>
                  <a:pt x="4486" y="1835"/>
                </a:lnTo>
                <a:lnTo>
                  <a:pt x="4484" y="1837"/>
                </a:lnTo>
                <a:lnTo>
                  <a:pt x="4482" y="1839"/>
                </a:lnTo>
                <a:lnTo>
                  <a:pt x="4484" y="1841"/>
                </a:lnTo>
                <a:lnTo>
                  <a:pt x="4486" y="1841"/>
                </a:lnTo>
                <a:lnTo>
                  <a:pt x="4486" y="1841"/>
                </a:lnTo>
                <a:lnTo>
                  <a:pt x="4486" y="1841"/>
                </a:lnTo>
                <a:lnTo>
                  <a:pt x="4486" y="1843"/>
                </a:lnTo>
                <a:lnTo>
                  <a:pt x="4486" y="1843"/>
                </a:lnTo>
                <a:lnTo>
                  <a:pt x="4488" y="1845"/>
                </a:lnTo>
                <a:lnTo>
                  <a:pt x="4488" y="1845"/>
                </a:lnTo>
                <a:lnTo>
                  <a:pt x="4488" y="1845"/>
                </a:lnTo>
                <a:lnTo>
                  <a:pt x="4488" y="1845"/>
                </a:lnTo>
                <a:lnTo>
                  <a:pt x="4486" y="1845"/>
                </a:lnTo>
                <a:lnTo>
                  <a:pt x="4486" y="1847"/>
                </a:lnTo>
                <a:lnTo>
                  <a:pt x="4486" y="1849"/>
                </a:lnTo>
                <a:lnTo>
                  <a:pt x="4486" y="1849"/>
                </a:lnTo>
                <a:lnTo>
                  <a:pt x="4486" y="1849"/>
                </a:lnTo>
                <a:lnTo>
                  <a:pt x="4486" y="1849"/>
                </a:lnTo>
                <a:lnTo>
                  <a:pt x="4484" y="1849"/>
                </a:lnTo>
                <a:lnTo>
                  <a:pt x="4484" y="1847"/>
                </a:lnTo>
                <a:lnTo>
                  <a:pt x="4482" y="1847"/>
                </a:lnTo>
                <a:lnTo>
                  <a:pt x="4480" y="1847"/>
                </a:lnTo>
                <a:lnTo>
                  <a:pt x="4480" y="1847"/>
                </a:lnTo>
                <a:lnTo>
                  <a:pt x="4480" y="1849"/>
                </a:lnTo>
                <a:lnTo>
                  <a:pt x="4480" y="1851"/>
                </a:lnTo>
                <a:lnTo>
                  <a:pt x="4480" y="1849"/>
                </a:lnTo>
                <a:lnTo>
                  <a:pt x="4480" y="1847"/>
                </a:lnTo>
                <a:lnTo>
                  <a:pt x="4478" y="1847"/>
                </a:lnTo>
                <a:lnTo>
                  <a:pt x="4471" y="1845"/>
                </a:lnTo>
                <a:lnTo>
                  <a:pt x="4471" y="1845"/>
                </a:lnTo>
                <a:lnTo>
                  <a:pt x="4469" y="1845"/>
                </a:lnTo>
                <a:lnTo>
                  <a:pt x="4467" y="1845"/>
                </a:lnTo>
                <a:lnTo>
                  <a:pt x="4467" y="1847"/>
                </a:lnTo>
                <a:lnTo>
                  <a:pt x="4467" y="1847"/>
                </a:lnTo>
                <a:lnTo>
                  <a:pt x="4467" y="1847"/>
                </a:lnTo>
                <a:lnTo>
                  <a:pt x="4465" y="1847"/>
                </a:lnTo>
                <a:lnTo>
                  <a:pt x="4465" y="1849"/>
                </a:lnTo>
                <a:lnTo>
                  <a:pt x="4465" y="1849"/>
                </a:lnTo>
                <a:lnTo>
                  <a:pt x="4465" y="1851"/>
                </a:lnTo>
                <a:lnTo>
                  <a:pt x="4465" y="1851"/>
                </a:lnTo>
                <a:lnTo>
                  <a:pt x="4465" y="1853"/>
                </a:lnTo>
                <a:lnTo>
                  <a:pt x="4465" y="1851"/>
                </a:lnTo>
                <a:lnTo>
                  <a:pt x="4465" y="1851"/>
                </a:lnTo>
                <a:lnTo>
                  <a:pt x="4463" y="1853"/>
                </a:lnTo>
                <a:lnTo>
                  <a:pt x="4463" y="1853"/>
                </a:lnTo>
                <a:lnTo>
                  <a:pt x="4463" y="1849"/>
                </a:lnTo>
                <a:lnTo>
                  <a:pt x="4463" y="1847"/>
                </a:lnTo>
                <a:lnTo>
                  <a:pt x="4465" y="1845"/>
                </a:lnTo>
                <a:lnTo>
                  <a:pt x="4465" y="1845"/>
                </a:lnTo>
                <a:lnTo>
                  <a:pt x="4465" y="1843"/>
                </a:lnTo>
                <a:lnTo>
                  <a:pt x="4461" y="1841"/>
                </a:lnTo>
                <a:lnTo>
                  <a:pt x="4459" y="1839"/>
                </a:lnTo>
                <a:lnTo>
                  <a:pt x="4457" y="1837"/>
                </a:lnTo>
                <a:lnTo>
                  <a:pt x="4455" y="1835"/>
                </a:lnTo>
                <a:lnTo>
                  <a:pt x="4455" y="1835"/>
                </a:lnTo>
                <a:lnTo>
                  <a:pt x="4453" y="1832"/>
                </a:lnTo>
                <a:lnTo>
                  <a:pt x="4448" y="1832"/>
                </a:lnTo>
                <a:lnTo>
                  <a:pt x="4448" y="1830"/>
                </a:lnTo>
                <a:lnTo>
                  <a:pt x="4446" y="1830"/>
                </a:lnTo>
                <a:lnTo>
                  <a:pt x="4444" y="1830"/>
                </a:lnTo>
                <a:lnTo>
                  <a:pt x="4444" y="1832"/>
                </a:lnTo>
                <a:lnTo>
                  <a:pt x="4444" y="1832"/>
                </a:lnTo>
                <a:lnTo>
                  <a:pt x="4442" y="1835"/>
                </a:lnTo>
                <a:lnTo>
                  <a:pt x="4442" y="1837"/>
                </a:lnTo>
                <a:lnTo>
                  <a:pt x="4440" y="1835"/>
                </a:lnTo>
                <a:lnTo>
                  <a:pt x="4440" y="1835"/>
                </a:lnTo>
                <a:lnTo>
                  <a:pt x="4438" y="1835"/>
                </a:lnTo>
                <a:lnTo>
                  <a:pt x="4438" y="1835"/>
                </a:lnTo>
                <a:lnTo>
                  <a:pt x="4438" y="1837"/>
                </a:lnTo>
                <a:lnTo>
                  <a:pt x="4436" y="1835"/>
                </a:lnTo>
                <a:lnTo>
                  <a:pt x="4436" y="1832"/>
                </a:lnTo>
                <a:lnTo>
                  <a:pt x="4436" y="1832"/>
                </a:lnTo>
                <a:lnTo>
                  <a:pt x="4434" y="1832"/>
                </a:lnTo>
                <a:lnTo>
                  <a:pt x="4434" y="1835"/>
                </a:lnTo>
                <a:lnTo>
                  <a:pt x="4434" y="1835"/>
                </a:lnTo>
                <a:lnTo>
                  <a:pt x="4434" y="1837"/>
                </a:lnTo>
                <a:lnTo>
                  <a:pt x="4434" y="1837"/>
                </a:lnTo>
                <a:lnTo>
                  <a:pt x="4434" y="1837"/>
                </a:lnTo>
                <a:lnTo>
                  <a:pt x="4434" y="1839"/>
                </a:lnTo>
                <a:lnTo>
                  <a:pt x="4434" y="1841"/>
                </a:lnTo>
                <a:lnTo>
                  <a:pt x="4432" y="1841"/>
                </a:lnTo>
                <a:lnTo>
                  <a:pt x="4432" y="1843"/>
                </a:lnTo>
                <a:lnTo>
                  <a:pt x="4432" y="1843"/>
                </a:lnTo>
                <a:lnTo>
                  <a:pt x="4432" y="1841"/>
                </a:lnTo>
                <a:lnTo>
                  <a:pt x="4429" y="1841"/>
                </a:lnTo>
                <a:lnTo>
                  <a:pt x="4429" y="1841"/>
                </a:lnTo>
                <a:lnTo>
                  <a:pt x="4429" y="1841"/>
                </a:lnTo>
                <a:lnTo>
                  <a:pt x="4429" y="1841"/>
                </a:lnTo>
                <a:lnTo>
                  <a:pt x="4427" y="1841"/>
                </a:lnTo>
                <a:lnTo>
                  <a:pt x="4429" y="1841"/>
                </a:lnTo>
                <a:lnTo>
                  <a:pt x="4429" y="1839"/>
                </a:lnTo>
                <a:lnTo>
                  <a:pt x="4429" y="1837"/>
                </a:lnTo>
                <a:lnTo>
                  <a:pt x="4427" y="1837"/>
                </a:lnTo>
                <a:lnTo>
                  <a:pt x="4427" y="1837"/>
                </a:lnTo>
                <a:lnTo>
                  <a:pt x="4427" y="1839"/>
                </a:lnTo>
                <a:lnTo>
                  <a:pt x="4427" y="1841"/>
                </a:lnTo>
                <a:lnTo>
                  <a:pt x="4425" y="1841"/>
                </a:lnTo>
                <a:lnTo>
                  <a:pt x="4425" y="1841"/>
                </a:lnTo>
                <a:lnTo>
                  <a:pt x="4423" y="1841"/>
                </a:lnTo>
                <a:lnTo>
                  <a:pt x="4423" y="1843"/>
                </a:lnTo>
                <a:lnTo>
                  <a:pt x="4423" y="1843"/>
                </a:lnTo>
                <a:lnTo>
                  <a:pt x="4421" y="1843"/>
                </a:lnTo>
                <a:lnTo>
                  <a:pt x="4421" y="1845"/>
                </a:lnTo>
                <a:lnTo>
                  <a:pt x="4421" y="1847"/>
                </a:lnTo>
                <a:lnTo>
                  <a:pt x="4421" y="1847"/>
                </a:lnTo>
                <a:lnTo>
                  <a:pt x="4423" y="1849"/>
                </a:lnTo>
                <a:lnTo>
                  <a:pt x="4423" y="1849"/>
                </a:lnTo>
                <a:lnTo>
                  <a:pt x="4423" y="1849"/>
                </a:lnTo>
                <a:lnTo>
                  <a:pt x="4423" y="1849"/>
                </a:lnTo>
                <a:lnTo>
                  <a:pt x="4421" y="1849"/>
                </a:lnTo>
                <a:lnTo>
                  <a:pt x="4419" y="1849"/>
                </a:lnTo>
                <a:lnTo>
                  <a:pt x="4419" y="1847"/>
                </a:lnTo>
                <a:lnTo>
                  <a:pt x="4419" y="1849"/>
                </a:lnTo>
                <a:lnTo>
                  <a:pt x="4419" y="1849"/>
                </a:lnTo>
                <a:lnTo>
                  <a:pt x="4419" y="1849"/>
                </a:lnTo>
                <a:lnTo>
                  <a:pt x="4417" y="1849"/>
                </a:lnTo>
                <a:lnTo>
                  <a:pt x="4417" y="1851"/>
                </a:lnTo>
                <a:lnTo>
                  <a:pt x="4417" y="1851"/>
                </a:lnTo>
                <a:lnTo>
                  <a:pt x="4417" y="1851"/>
                </a:lnTo>
                <a:lnTo>
                  <a:pt x="4417" y="1853"/>
                </a:lnTo>
                <a:lnTo>
                  <a:pt x="4419" y="1853"/>
                </a:lnTo>
                <a:lnTo>
                  <a:pt x="4419" y="1853"/>
                </a:lnTo>
                <a:lnTo>
                  <a:pt x="4419" y="1853"/>
                </a:lnTo>
                <a:lnTo>
                  <a:pt x="4419" y="1856"/>
                </a:lnTo>
                <a:lnTo>
                  <a:pt x="4419" y="1856"/>
                </a:lnTo>
                <a:lnTo>
                  <a:pt x="4419" y="1853"/>
                </a:lnTo>
                <a:lnTo>
                  <a:pt x="4415" y="1851"/>
                </a:lnTo>
                <a:lnTo>
                  <a:pt x="4415" y="1851"/>
                </a:lnTo>
                <a:lnTo>
                  <a:pt x="4415" y="1853"/>
                </a:lnTo>
                <a:lnTo>
                  <a:pt x="4415" y="1853"/>
                </a:lnTo>
                <a:lnTo>
                  <a:pt x="4413" y="1853"/>
                </a:lnTo>
                <a:lnTo>
                  <a:pt x="4413" y="1856"/>
                </a:lnTo>
                <a:lnTo>
                  <a:pt x="4411" y="1856"/>
                </a:lnTo>
                <a:lnTo>
                  <a:pt x="4411" y="1856"/>
                </a:lnTo>
                <a:lnTo>
                  <a:pt x="4411" y="1858"/>
                </a:lnTo>
                <a:lnTo>
                  <a:pt x="4411" y="1860"/>
                </a:lnTo>
                <a:lnTo>
                  <a:pt x="4411" y="1860"/>
                </a:lnTo>
                <a:lnTo>
                  <a:pt x="4411" y="1862"/>
                </a:lnTo>
                <a:lnTo>
                  <a:pt x="4413" y="1860"/>
                </a:lnTo>
                <a:lnTo>
                  <a:pt x="4413" y="1860"/>
                </a:lnTo>
                <a:lnTo>
                  <a:pt x="4413" y="1862"/>
                </a:lnTo>
                <a:lnTo>
                  <a:pt x="4413" y="1862"/>
                </a:lnTo>
                <a:lnTo>
                  <a:pt x="4413" y="1864"/>
                </a:lnTo>
                <a:lnTo>
                  <a:pt x="4413" y="1864"/>
                </a:lnTo>
                <a:lnTo>
                  <a:pt x="4411" y="1864"/>
                </a:lnTo>
                <a:lnTo>
                  <a:pt x="4411" y="1864"/>
                </a:lnTo>
                <a:lnTo>
                  <a:pt x="4411" y="1864"/>
                </a:lnTo>
                <a:lnTo>
                  <a:pt x="4411" y="1866"/>
                </a:lnTo>
                <a:lnTo>
                  <a:pt x="4411" y="1868"/>
                </a:lnTo>
                <a:lnTo>
                  <a:pt x="4411" y="1868"/>
                </a:lnTo>
                <a:lnTo>
                  <a:pt x="4413" y="1868"/>
                </a:lnTo>
                <a:lnTo>
                  <a:pt x="4415" y="1868"/>
                </a:lnTo>
                <a:lnTo>
                  <a:pt x="4415" y="1868"/>
                </a:lnTo>
                <a:lnTo>
                  <a:pt x="4415" y="1868"/>
                </a:lnTo>
                <a:lnTo>
                  <a:pt x="4415" y="1868"/>
                </a:lnTo>
                <a:lnTo>
                  <a:pt x="4413" y="1868"/>
                </a:lnTo>
                <a:lnTo>
                  <a:pt x="4411" y="1868"/>
                </a:lnTo>
                <a:lnTo>
                  <a:pt x="4409" y="1868"/>
                </a:lnTo>
                <a:lnTo>
                  <a:pt x="4406" y="1868"/>
                </a:lnTo>
                <a:lnTo>
                  <a:pt x="4406" y="1866"/>
                </a:lnTo>
                <a:lnTo>
                  <a:pt x="4404" y="1866"/>
                </a:lnTo>
                <a:lnTo>
                  <a:pt x="4404" y="1866"/>
                </a:lnTo>
                <a:lnTo>
                  <a:pt x="4402" y="1868"/>
                </a:lnTo>
                <a:lnTo>
                  <a:pt x="4402" y="1868"/>
                </a:lnTo>
                <a:lnTo>
                  <a:pt x="4400" y="1866"/>
                </a:lnTo>
                <a:lnTo>
                  <a:pt x="4398" y="1866"/>
                </a:lnTo>
                <a:lnTo>
                  <a:pt x="4398" y="1866"/>
                </a:lnTo>
                <a:lnTo>
                  <a:pt x="4398" y="1868"/>
                </a:lnTo>
                <a:lnTo>
                  <a:pt x="4398" y="1868"/>
                </a:lnTo>
                <a:lnTo>
                  <a:pt x="4398" y="1870"/>
                </a:lnTo>
                <a:lnTo>
                  <a:pt x="4398" y="1870"/>
                </a:lnTo>
                <a:lnTo>
                  <a:pt x="4396" y="1870"/>
                </a:lnTo>
                <a:lnTo>
                  <a:pt x="4398" y="1870"/>
                </a:lnTo>
                <a:lnTo>
                  <a:pt x="4398" y="1872"/>
                </a:lnTo>
                <a:lnTo>
                  <a:pt x="4400" y="1874"/>
                </a:lnTo>
                <a:lnTo>
                  <a:pt x="4400" y="1874"/>
                </a:lnTo>
                <a:lnTo>
                  <a:pt x="4400" y="1877"/>
                </a:lnTo>
                <a:lnTo>
                  <a:pt x="4402" y="1877"/>
                </a:lnTo>
                <a:lnTo>
                  <a:pt x="4402" y="1877"/>
                </a:lnTo>
                <a:lnTo>
                  <a:pt x="4402" y="1877"/>
                </a:lnTo>
                <a:lnTo>
                  <a:pt x="4402" y="1879"/>
                </a:lnTo>
                <a:lnTo>
                  <a:pt x="4402" y="1879"/>
                </a:lnTo>
                <a:lnTo>
                  <a:pt x="4400" y="1879"/>
                </a:lnTo>
                <a:lnTo>
                  <a:pt x="4400" y="1879"/>
                </a:lnTo>
                <a:lnTo>
                  <a:pt x="4398" y="1879"/>
                </a:lnTo>
                <a:lnTo>
                  <a:pt x="4398" y="1879"/>
                </a:lnTo>
                <a:lnTo>
                  <a:pt x="4398" y="1879"/>
                </a:lnTo>
                <a:lnTo>
                  <a:pt x="4398" y="1881"/>
                </a:lnTo>
                <a:lnTo>
                  <a:pt x="4398" y="1883"/>
                </a:lnTo>
                <a:lnTo>
                  <a:pt x="4398" y="1885"/>
                </a:lnTo>
                <a:lnTo>
                  <a:pt x="4398" y="1885"/>
                </a:lnTo>
                <a:lnTo>
                  <a:pt x="4398" y="1885"/>
                </a:lnTo>
                <a:lnTo>
                  <a:pt x="4396" y="1883"/>
                </a:lnTo>
                <a:lnTo>
                  <a:pt x="4396" y="1883"/>
                </a:lnTo>
                <a:lnTo>
                  <a:pt x="4394" y="1879"/>
                </a:lnTo>
                <a:lnTo>
                  <a:pt x="4392" y="1877"/>
                </a:lnTo>
                <a:lnTo>
                  <a:pt x="4390" y="1872"/>
                </a:lnTo>
                <a:lnTo>
                  <a:pt x="4390" y="1870"/>
                </a:lnTo>
                <a:lnTo>
                  <a:pt x="4388" y="1868"/>
                </a:lnTo>
                <a:lnTo>
                  <a:pt x="4388" y="1870"/>
                </a:lnTo>
                <a:lnTo>
                  <a:pt x="4385" y="1872"/>
                </a:lnTo>
                <a:lnTo>
                  <a:pt x="4385" y="1874"/>
                </a:lnTo>
                <a:lnTo>
                  <a:pt x="4383" y="1877"/>
                </a:lnTo>
                <a:lnTo>
                  <a:pt x="4383" y="1877"/>
                </a:lnTo>
                <a:lnTo>
                  <a:pt x="4381" y="1877"/>
                </a:lnTo>
                <a:lnTo>
                  <a:pt x="4379" y="1879"/>
                </a:lnTo>
                <a:lnTo>
                  <a:pt x="4379" y="1879"/>
                </a:lnTo>
                <a:lnTo>
                  <a:pt x="4377" y="1883"/>
                </a:lnTo>
                <a:lnTo>
                  <a:pt x="4377" y="1883"/>
                </a:lnTo>
                <a:lnTo>
                  <a:pt x="4377" y="1885"/>
                </a:lnTo>
                <a:lnTo>
                  <a:pt x="4377" y="1889"/>
                </a:lnTo>
                <a:lnTo>
                  <a:pt x="4379" y="1891"/>
                </a:lnTo>
                <a:lnTo>
                  <a:pt x="4379" y="1891"/>
                </a:lnTo>
                <a:lnTo>
                  <a:pt x="4381" y="1893"/>
                </a:lnTo>
                <a:lnTo>
                  <a:pt x="4379" y="1893"/>
                </a:lnTo>
                <a:lnTo>
                  <a:pt x="4379" y="1895"/>
                </a:lnTo>
                <a:lnTo>
                  <a:pt x="4375" y="1897"/>
                </a:lnTo>
                <a:lnTo>
                  <a:pt x="4373" y="1900"/>
                </a:lnTo>
                <a:lnTo>
                  <a:pt x="4373" y="1900"/>
                </a:lnTo>
                <a:lnTo>
                  <a:pt x="4371" y="1902"/>
                </a:lnTo>
                <a:lnTo>
                  <a:pt x="4371" y="1904"/>
                </a:lnTo>
                <a:lnTo>
                  <a:pt x="4369" y="1906"/>
                </a:lnTo>
                <a:lnTo>
                  <a:pt x="4369" y="1908"/>
                </a:lnTo>
                <a:lnTo>
                  <a:pt x="4365" y="1912"/>
                </a:lnTo>
                <a:lnTo>
                  <a:pt x="4362" y="1914"/>
                </a:lnTo>
                <a:lnTo>
                  <a:pt x="4360" y="1916"/>
                </a:lnTo>
                <a:lnTo>
                  <a:pt x="4358" y="1916"/>
                </a:lnTo>
                <a:lnTo>
                  <a:pt x="4352" y="1921"/>
                </a:lnTo>
                <a:lnTo>
                  <a:pt x="4350" y="1921"/>
                </a:lnTo>
                <a:lnTo>
                  <a:pt x="4344" y="1921"/>
                </a:lnTo>
                <a:lnTo>
                  <a:pt x="4339" y="1923"/>
                </a:lnTo>
                <a:lnTo>
                  <a:pt x="4337" y="1923"/>
                </a:lnTo>
                <a:lnTo>
                  <a:pt x="4333" y="1923"/>
                </a:lnTo>
                <a:lnTo>
                  <a:pt x="4329" y="1927"/>
                </a:lnTo>
                <a:lnTo>
                  <a:pt x="4325" y="1927"/>
                </a:lnTo>
                <a:lnTo>
                  <a:pt x="4321" y="1927"/>
                </a:lnTo>
                <a:lnTo>
                  <a:pt x="4318" y="1929"/>
                </a:lnTo>
                <a:lnTo>
                  <a:pt x="4314" y="1931"/>
                </a:lnTo>
                <a:lnTo>
                  <a:pt x="4312" y="1931"/>
                </a:lnTo>
                <a:lnTo>
                  <a:pt x="4308" y="1933"/>
                </a:lnTo>
                <a:lnTo>
                  <a:pt x="4308" y="1933"/>
                </a:lnTo>
                <a:lnTo>
                  <a:pt x="4304" y="1931"/>
                </a:lnTo>
                <a:lnTo>
                  <a:pt x="4302" y="1931"/>
                </a:lnTo>
                <a:lnTo>
                  <a:pt x="4300" y="1931"/>
                </a:lnTo>
                <a:lnTo>
                  <a:pt x="4297" y="1931"/>
                </a:lnTo>
                <a:lnTo>
                  <a:pt x="4297" y="1933"/>
                </a:lnTo>
                <a:lnTo>
                  <a:pt x="4289" y="1937"/>
                </a:lnTo>
                <a:lnTo>
                  <a:pt x="4287" y="1939"/>
                </a:lnTo>
                <a:lnTo>
                  <a:pt x="4285" y="1941"/>
                </a:lnTo>
                <a:lnTo>
                  <a:pt x="4283" y="1941"/>
                </a:lnTo>
                <a:lnTo>
                  <a:pt x="4281" y="1944"/>
                </a:lnTo>
                <a:lnTo>
                  <a:pt x="4277" y="1946"/>
                </a:lnTo>
                <a:lnTo>
                  <a:pt x="4272" y="1948"/>
                </a:lnTo>
                <a:lnTo>
                  <a:pt x="4270" y="1950"/>
                </a:lnTo>
                <a:lnTo>
                  <a:pt x="4268" y="1952"/>
                </a:lnTo>
                <a:lnTo>
                  <a:pt x="4266" y="1956"/>
                </a:lnTo>
                <a:lnTo>
                  <a:pt x="4264" y="1956"/>
                </a:lnTo>
                <a:lnTo>
                  <a:pt x="4264" y="1958"/>
                </a:lnTo>
                <a:lnTo>
                  <a:pt x="4262" y="1958"/>
                </a:lnTo>
                <a:lnTo>
                  <a:pt x="4262" y="1958"/>
                </a:lnTo>
                <a:lnTo>
                  <a:pt x="4262" y="1956"/>
                </a:lnTo>
                <a:lnTo>
                  <a:pt x="4260" y="1954"/>
                </a:lnTo>
                <a:lnTo>
                  <a:pt x="4262" y="1950"/>
                </a:lnTo>
                <a:lnTo>
                  <a:pt x="4262" y="1950"/>
                </a:lnTo>
                <a:lnTo>
                  <a:pt x="4260" y="1950"/>
                </a:lnTo>
                <a:lnTo>
                  <a:pt x="4258" y="1952"/>
                </a:lnTo>
                <a:lnTo>
                  <a:pt x="4256" y="1956"/>
                </a:lnTo>
                <a:lnTo>
                  <a:pt x="4256" y="1962"/>
                </a:lnTo>
                <a:lnTo>
                  <a:pt x="4256" y="1965"/>
                </a:lnTo>
                <a:lnTo>
                  <a:pt x="4256" y="1967"/>
                </a:lnTo>
                <a:lnTo>
                  <a:pt x="4256" y="1967"/>
                </a:lnTo>
                <a:lnTo>
                  <a:pt x="4256" y="1971"/>
                </a:lnTo>
                <a:lnTo>
                  <a:pt x="4256" y="1971"/>
                </a:lnTo>
                <a:lnTo>
                  <a:pt x="4256" y="1973"/>
                </a:lnTo>
                <a:lnTo>
                  <a:pt x="4253" y="1979"/>
                </a:lnTo>
                <a:lnTo>
                  <a:pt x="4251" y="1981"/>
                </a:lnTo>
                <a:lnTo>
                  <a:pt x="4251" y="1983"/>
                </a:lnTo>
                <a:lnTo>
                  <a:pt x="4251" y="1986"/>
                </a:lnTo>
                <a:lnTo>
                  <a:pt x="4251" y="1990"/>
                </a:lnTo>
                <a:lnTo>
                  <a:pt x="4251" y="1992"/>
                </a:lnTo>
                <a:lnTo>
                  <a:pt x="4253" y="1992"/>
                </a:lnTo>
                <a:lnTo>
                  <a:pt x="4253" y="1998"/>
                </a:lnTo>
                <a:lnTo>
                  <a:pt x="4256" y="2000"/>
                </a:lnTo>
                <a:lnTo>
                  <a:pt x="4260" y="2006"/>
                </a:lnTo>
                <a:lnTo>
                  <a:pt x="4262" y="2011"/>
                </a:lnTo>
                <a:lnTo>
                  <a:pt x="4262" y="2013"/>
                </a:lnTo>
                <a:lnTo>
                  <a:pt x="4262" y="2015"/>
                </a:lnTo>
                <a:lnTo>
                  <a:pt x="4262" y="2017"/>
                </a:lnTo>
                <a:lnTo>
                  <a:pt x="4262" y="2017"/>
                </a:lnTo>
                <a:lnTo>
                  <a:pt x="4260" y="2019"/>
                </a:lnTo>
                <a:lnTo>
                  <a:pt x="4260" y="2017"/>
                </a:lnTo>
                <a:lnTo>
                  <a:pt x="4258" y="2017"/>
                </a:lnTo>
                <a:lnTo>
                  <a:pt x="4258" y="2013"/>
                </a:lnTo>
                <a:lnTo>
                  <a:pt x="4258" y="2013"/>
                </a:lnTo>
                <a:lnTo>
                  <a:pt x="4256" y="2015"/>
                </a:lnTo>
                <a:lnTo>
                  <a:pt x="4256" y="2015"/>
                </a:lnTo>
                <a:lnTo>
                  <a:pt x="4256" y="2015"/>
                </a:lnTo>
                <a:lnTo>
                  <a:pt x="4256" y="2015"/>
                </a:lnTo>
                <a:lnTo>
                  <a:pt x="4256" y="2013"/>
                </a:lnTo>
                <a:lnTo>
                  <a:pt x="4256" y="2013"/>
                </a:lnTo>
                <a:lnTo>
                  <a:pt x="4256" y="2011"/>
                </a:lnTo>
                <a:lnTo>
                  <a:pt x="4253" y="2009"/>
                </a:lnTo>
                <a:lnTo>
                  <a:pt x="4253" y="2006"/>
                </a:lnTo>
                <a:lnTo>
                  <a:pt x="4251" y="2006"/>
                </a:lnTo>
                <a:lnTo>
                  <a:pt x="4251" y="2006"/>
                </a:lnTo>
                <a:lnTo>
                  <a:pt x="4251" y="2009"/>
                </a:lnTo>
                <a:lnTo>
                  <a:pt x="4251" y="2011"/>
                </a:lnTo>
                <a:lnTo>
                  <a:pt x="4253" y="2015"/>
                </a:lnTo>
                <a:lnTo>
                  <a:pt x="4256" y="2017"/>
                </a:lnTo>
                <a:lnTo>
                  <a:pt x="4256" y="2017"/>
                </a:lnTo>
                <a:lnTo>
                  <a:pt x="4258" y="2017"/>
                </a:lnTo>
                <a:lnTo>
                  <a:pt x="4258" y="2021"/>
                </a:lnTo>
                <a:lnTo>
                  <a:pt x="4256" y="2021"/>
                </a:lnTo>
                <a:lnTo>
                  <a:pt x="4256" y="2021"/>
                </a:lnTo>
                <a:lnTo>
                  <a:pt x="4253" y="2021"/>
                </a:lnTo>
                <a:lnTo>
                  <a:pt x="4253" y="2019"/>
                </a:lnTo>
                <a:lnTo>
                  <a:pt x="4251" y="2015"/>
                </a:lnTo>
                <a:lnTo>
                  <a:pt x="4251" y="2015"/>
                </a:lnTo>
                <a:lnTo>
                  <a:pt x="4249" y="2015"/>
                </a:lnTo>
                <a:lnTo>
                  <a:pt x="4249" y="2015"/>
                </a:lnTo>
                <a:lnTo>
                  <a:pt x="4249" y="2017"/>
                </a:lnTo>
                <a:lnTo>
                  <a:pt x="4249" y="2017"/>
                </a:lnTo>
                <a:lnTo>
                  <a:pt x="4249" y="2017"/>
                </a:lnTo>
                <a:lnTo>
                  <a:pt x="4249" y="2015"/>
                </a:lnTo>
                <a:lnTo>
                  <a:pt x="4247" y="2015"/>
                </a:lnTo>
                <a:lnTo>
                  <a:pt x="4247" y="2015"/>
                </a:lnTo>
                <a:lnTo>
                  <a:pt x="4247" y="2017"/>
                </a:lnTo>
                <a:lnTo>
                  <a:pt x="4249" y="2019"/>
                </a:lnTo>
                <a:lnTo>
                  <a:pt x="4256" y="2025"/>
                </a:lnTo>
                <a:lnTo>
                  <a:pt x="4260" y="2034"/>
                </a:lnTo>
                <a:lnTo>
                  <a:pt x="4260" y="2036"/>
                </a:lnTo>
                <a:lnTo>
                  <a:pt x="4262" y="2044"/>
                </a:lnTo>
                <a:lnTo>
                  <a:pt x="4262" y="2044"/>
                </a:lnTo>
                <a:lnTo>
                  <a:pt x="4264" y="2048"/>
                </a:lnTo>
                <a:lnTo>
                  <a:pt x="4266" y="2053"/>
                </a:lnTo>
                <a:lnTo>
                  <a:pt x="4268" y="2055"/>
                </a:lnTo>
                <a:lnTo>
                  <a:pt x="4268" y="2055"/>
                </a:lnTo>
                <a:lnTo>
                  <a:pt x="4268" y="2057"/>
                </a:lnTo>
                <a:lnTo>
                  <a:pt x="4272" y="2061"/>
                </a:lnTo>
                <a:lnTo>
                  <a:pt x="4272" y="2065"/>
                </a:lnTo>
                <a:lnTo>
                  <a:pt x="4272" y="2067"/>
                </a:lnTo>
                <a:lnTo>
                  <a:pt x="4272" y="2071"/>
                </a:lnTo>
                <a:lnTo>
                  <a:pt x="4272" y="2076"/>
                </a:lnTo>
                <a:lnTo>
                  <a:pt x="4274" y="2078"/>
                </a:lnTo>
                <a:lnTo>
                  <a:pt x="4274" y="2084"/>
                </a:lnTo>
                <a:lnTo>
                  <a:pt x="4277" y="2088"/>
                </a:lnTo>
                <a:lnTo>
                  <a:pt x="4279" y="2090"/>
                </a:lnTo>
                <a:lnTo>
                  <a:pt x="4281" y="2095"/>
                </a:lnTo>
                <a:lnTo>
                  <a:pt x="4283" y="2101"/>
                </a:lnTo>
                <a:lnTo>
                  <a:pt x="4285" y="2105"/>
                </a:lnTo>
                <a:lnTo>
                  <a:pt x="4285" y="2113"/>
                </a:lnTo>
                <a:lnTo>
                  <a:pt x="4285" y="2115"/>
                </a:lnTo>
                <a:lnTo>
                  <a:pt x="4283" y="2115"/>
                </a:lnTo>
                <a:lnTo>
                  <a:pt x="4283" y="2118"/>
                </a:lnTo>
                <a:lnTo>
                  <a:pt x="4283" y="2122"/>
                </a:lnTo>
                <a:lnTo>
                  <a:pt x="4283" y="2126"/>
                </a:lnTo>
                <a:lnTo>
                  <a:pt x="4283" y="2128"/>
                </a:lnTo>
                <a:lnTo>
                  <a:pt x="4281" y="2130"/>
                </a:lnTo>
                <a:lnTo>
                  <a:pt x="4279" y="2132"/>
                </a:lnTo>
                <a:lnTo>
                  <a:pt x="4277" y="2132"/>
                </a:lnTo>
                <a:lnTo>
                  <a:pt x="4274" y="2132"/>
                </a:lnTo>
                <a:lnTo>
                  <a:pt x="4274" y="2130"/>
                </a:lnTo>
                <a:lnTo>
                  <a:pt x="4274" y="2136"/>
                </a:lnTo>
                <a:lnTo>
                  <a:pt x="4272" y="2139"/>
                </a:lnTo>
                <a:lnTo>
                  <a:pt x="4274" y="2141"/>
                </a:lnTo>
                <a:lnTo>
                  <a:pt x="4274" y="2143"/>
                </a:lnTo>
                <a:lnTo>
                  <a:pt x="4277" y="2145"/>
                </a:lnTo>
                <a:lnTo>
                  <a:pt x="4277" y="2143"/>
                </a:lnTo>
                <a:lnTo>
                  <a:pt x="4279" y="2143"/>
                </a:lnTo>
                <a:lnTo>
                  <a:pt x="4283" y="2145"/>
                </a:lnTo>
                <a:lnTo>
                  <a:pt x="4285" y="2147"/>
                </a:lnTo>
                <a:lnTo>
                  <a:pt x="4287" y="2151"/>
                </a:lnTo>
                <a:lnTo>
                  <a:pt x="4291" y="2153"/>
                </a:lnTo>
                <a:lnTo>
                  <a:pt x="4295" y="2155"/>
                </a:lnTo>
                <a:lnTo>
                  <a:pt x="4302" y="2155"/>
                </a:lnTo>
                <a:lnTo>
                  <a:pt x="4304" y="2155"/>
                </a:lnTo>
                <a:lnTo>
                  <a:pt x="4312" y="2157"/>
                </a:lnTo>
                <a:lnTo>
                  <a:pt x="4312" y="2155"/>
                </a:lnTo>
                <a:lnTo>
                  <a:pt x="4314" y="2155"/>
                </a:lnTo>
                <a:lnTo>
                  <a:pt x="4316" y="2155"/>
                </a:lnTo>
                <a:lnTo>
                  <a:pt x="4318" y="2155"/>
                </a:lnTo>
                <a:lnTo>
                  <a:pt x="4325" y="2151"/>
                </a:lnTo>
                <a:lnTo>
                  <a:pt x="4331" y="2147"/>
                </a:lnTo>
                <a:lnTo>
                  <a:pt x="4333" y="2147"/>
                </a:lnTo>
                <a:lnTo>
                  <a:pt x="4335" y="2147"/>
                </a:lnTo>
                <a:lnTo>
                  <a:pt x="4337" y="2145"/>
                </a:lnTo>
                <a:lnTo>
                  <a:pt x="4341" y="2141"/>
                </a:lnTo>
                <a:lnTo>
                  <a:pt x="4341" y="2139"/>
                </a:lnTo>
                <a:lnTo>
                  <a:pt x="4344" y="2139"/>
                </a:lnTo>
                <a:lnTo>
                  <a:pt x="4350" y="2139"/>
                </a:lnTo>
                <a:lnTo>
                  <a:pt x="4352" y="2139"/>
                </a:lnTo>
                <a:lnTo>
                  <a:pt x="4354" y="2136"/>
                </a:lnTo>
                <a:lnTo>
                  <a:pt x="4358" y="2136"/>
                </a:lnTo>
                <a:lnTo>
                  <a:pt x="4367" y="2136"/>
                </a:lnTo>
                <a:lnTo>
                  <a:pt x="4371" y="2136"/>
                </a:lnTo>
                <a:lnTo>
                  <a:pt x="4375" y="2136"/>
                </a:lnTo>
                <a:lnTo>
                  <a:pt x="4375" y="2136"/>
                </a:lnTo>
                <a:lnTo>
                  <a:pt x="4377" y="2139"/>
                </a:lnTo>
                <a:lnTo>
                  <a:pt x="4385" y="2136"/>
                </a:lnTo>
                <a:lnTo>
                  <a:pt x="4390" y="2136"/>
                </a:lnTo>
                <a:lnTo>
                  <a:pt x="4390" y="2136"/>
                </a:lnTo>
                <a:lnTo>
                  <a:pt x="4392" y="2139"/>
                </a:lnTo>
                <a:lnTo>
                  <a:pt x="4396" y="2136"/>
                </a:lnTo>
                <a:lnTo>
                  <a:pt x="4396" y="2136"/>
                </a:lnTo>
                <a:lnTo>
                  <a:pt x="4398" y="2136"/>
                </a:lnTo>
                <a:lnTo>
                  <a:pt x="4402" y="2132"/>
                </a:lnTo>
                <a:lnTo>
                  <a:pt x="4404" y="2130"/>
                </a:lnTo>
                <a:lnTo>
                  <a:pt x="4406" y="2124"/>
                </a:lnTo>
                <a:lnTo>
                  <a:pt x="4409" y="2122"/>
                </a:lnTo>
                <a:lnTo>
                  <a:pt x="4409" y="2122"/>
                </a:lnTo>
                <a:lnTo>
                  <a:pt x="4413" y="2122"/>
                </a:lnTo>
                <a:lnTo>
                  <a:pt x="4415" y="2120"/>
                </a:lnTo>
                <a:lnTo>
                  <a:pt x="4423" y="2115"/>
                </a:lnTo>
                <a:lnTo>
                  <a:pt x="4425" y="2115"/>
                </a:lnTo>
                <a:lnTo>
                  <a:pt x="4427" y="2115"/>
                </a:lnTo>
                <a:lnTo>
                  <a:pt x="4432" y="2111"/>
                </a:lnTo>
                <a:lnTo>
                  <a:pt x="4436" y="2111"/>
                </a:lnTo>
                <a:lnTo>
                  <a:pt x="4444" y="2111"/>
                </a:lnTo>
                <a:lnTo>
                  <a:pt x="4448" y="2111"/>
                </a:lnTo>
                <a:lnTo>
                  <a:pt x="4453" y="2111"/>
                </a:lnTo>
                <a:lnTo>
                  <a:pt x="4457" y="2109"/>
                </a:lnTo>
                <a:lnTo>
                  <a:pt x="4463" y="2107"/>
                </a:lnTo>
                <a:lnTo>
                  <a:pt x="4469" y="2105"/>
                </a:lnTo>
                <a:lnTo>
                  <a:pt x="4476" y="2101"/>
                </a:lnTo>
                <a:lnTo>
                  <a:pt x="4480" y="2101"/>
                </a:lnTo>
                <a:lnTo>
                  <a:pt x="4484" y="2101"/>
                </a:lnTo>
                <a:lnTo>
                  <a:pt x="4492" y="2101"/>
                </a:lnTo>
                <a:lnTo>
                  <a:pt x="4503" y="2101"/>
                </a:lnTo>
                <a:lnTo>
                  <a:pt x="4505" y="2099"/>
                </a:lnTo>
                <a:lnTo>
                  <a:pt x="4507" y="2099"/>
                </a:lnTo>
                <a:lnTo>
                  <a:pt x="4507" y="2099"/>
                </a:lnTo>
                <a:lnTo>
                  <a:pt x="4509" y="2099"/>
                </a:lnTo>
                <a:lnTo>
                  <a:pt x="4511" y="2099"/>
                </a:lnTo>
                <a:lnTo>
                  <a:pt x="4515" y="2101"/>
                </a:lnTo>
                <a:lnTo>
                  <a:pt x="4524" y="2107"/>
                </a:lnTo>
                <a:lnTo>
                  <a:pt x="4524" y="2107"/>
                </a:lnTo>
                <a:lnTo>
                  <a:pt x="4530" y="2105"/>
                </a:lnTo>
                <a:lnTo>
                  <a:pt x="4530" y="2105"/>
                </a:lnTo>
                <a:lnTo>
                  <a:pt x="4538" y="2109"/>
                </a:lnTo>
                <a:lnTo>
                  <a:pt x="4541" y="2109"/>
                </a:lnTo>
                <a:lnTo>
                  <a:pt x="4543" y="2109"/>
                </a:lnTo>
                <a:lnTo>
                  <a:pt x="4545" y="2109"/>
                </a:lnTo>
                <a:lnTo>
                  <a:pt x="4547" y="2111"/>
                </a:lnTo>
                <a:lnTo>
                  <a:pt x="4549" y="2113"/>
                </a:lnTo>
                <a:lnTo>
                  <a:pt x="4553" y="2115"/>
                </a:lnTo>
                <a:lnTo>
                  <a:pt x="4553" y="2118"/>
                </a:lnTo>
                <a:lnTo>
                  <a:pt x="4553" y="2118"/>
                </a:lnTo>
                <a:lnTo>
                  <a:pt x="4551" y="2118"/>
                </a:lnTo>
                <a:lnTo>
                  <a:pt x="4551" y="2118"/>
                </a:lnTo>
                <a:lnTo>
                  <a:pt x="4551" y="2122"/>
                </a:lnTo>
                <a:lnTo>
                  <a:pt x="4553" y="2126"/>
                </a:lnTo>
                <a:lnTo>
                  <a:pt x="4557" y="2126"/>
                </a:lnTo>
                <a:lnTo>
                  <a:pt x="4559" y="2126"/>
                </a:lnTo>
                <a:lnTo>
                  <a:pt x="4561" y="2128"/>
                </a:lnTo>
                <a:lnTo>
                  <a:pt x="4561" y="2130"/>
                </a:lnTo>
                <a:lnTo>
                  <a:pt x="4561" y="2132"/>
                </a:lnTo>
                <a:lnTo>
                  <a:pt x="4564" y="2134"/>
                </a:lnTo>
                <a:lnTo>
                  <a:pt x="4566" y="2136"/>
                </a:lnTo>
                <a:lnTo>
                  <a:pt x="4566" y="2139"/>
                </a:lnTo>
                <a:lnTo>
                  <a:pt x="4568" y="2141"/>
                </a:lnTo>
                <a:lnTo>
                  <a:pt x="4568" y="2143"/>
                </a:lnTo>
                <a:lnTo>
                  <a:pt x="4570" y="2145"/>
                </a:lnTo>
                <a:lnTo>
                  <a:pt x="4570" y="2149"/>
                </a:lnTo>
                <a:lnTo>
                  <a:pt x="4570" y="2149"/>
                </a:lnTo>
                <a:lnTo>
                  <a:pt x="4570" y="2149"/>
                </a:lnTo>
                <a:lnTo>
                  <a:pt x="4568" y="2147"/>
                </a:lnTo>
                <a:lnTo>
                  <a:pt x="4566" y="2147"/>
                </a:lnTo>
                <a:lnTo>
                  <a:pt x="4566" y="2147"/>
                </a:lnTo>
                <a:lnTo>
                  <a:pt x="4566" y="2147"/>
                </a:lnTo>
                <a:lnTo>
                  <a:pt x="4566" y="2149"/>
                </a:lnTo>
                <a:lnTo>
                  <a:pt x="4566" y="2147"/>
                </a:lnTo>
                <a:lnTo>
                  <a:pt x="4568" y="2147"/>
                </a:lnTo>
                <a:lnTo>
                  <a:pt x="4568" y="2149"/>
                </a:lnTo>
                <a:lnTo>
                  <a:pt x="4570" y="2151"/>
                </a:lnTo>
                <a:lnTo>
                  <a:pt x="4570" y="2151"/>
                </a:lnTo>
                <a:lnTo>
                  <a:pt x="4572" y="2153"/>
                </a:lnTo>
                <a:lnTo>
                  <a:pt x="4574" y="2153"/>
                </a:lnTo>
                <a:lnTo>
                  <a:pt x="4574" y="2153"/>
                </a:lnTo>
                <a:lnTo>
                  <a:pt x="4576" y="2153"/>
                </a:lnTo>
                <a:lnTo>
                  <a:pt x="4578" y="2155"/>
                </a:lnTo>
                <a:lnTo>
                  <a:pt x="4578" y="2153"/>
                </a:lnTo>
                <a:lnTo>
                  <a:pt x="4578" y="2151"/>
                </a:lnTo>
                <a:lnTo>
                  <a:pt x="4576" y="2151"/>
                </a:lnTo>
                <a:lnTo>
                  <a:pt x="4576" y="2149"/>
                </a:lnTo>
                <a:lnTo>
                  <a:pt x="4578" y="2149"/>
                </a:lnTo>
                <a:lnTo>
                  <a:pt x="4578" y="2147"/>
                </a:lnTo>
                <a:lnTo>
                  <a:pt x="4580" y="2145"/>
                </a:lnTo>
                <a:lnTo>
                  <a:pt x="4585" y="2139"/>
                </a:lnTo>
                <a:lnTo>
                  <a:pt x="4587" y="2139"/>
                </a:lnTo>
                <a:lnTo>
                  <a:pt x="4587" y="2136"/>
                </a:lnTo>
                <a:lnTo>
                  <a:pt x="4589" y="2136"/>
                </a:lnTo>
                <a:lnTo>
                  <a:pt x="4591" y="2134"/>
                </a:lnTo>
                <a:lnTo>
                  <a:pt x="4593" y="2134"/>
                </a:lnTo>
                <a:lnTo>
                  <a:pt x="4595" y="2134"/>
                </a:lnTo>
                <a:lnTo>
                  <a:pt x="4595" y="2132"/>
                </a:lnTo>
                <a:lnTo>
                  <a:pt x="4597" y="2130"/>
                </a:lnTo>
                <a:lnTo>
                  <a:pt x="4599" y="2126"/>
                </a:lnTo>
                <a:lnTo>
                  <a:pt x="4599" y="2124"/>
                </a:lnTo>
                <a:lnTo>
                  <a:pt x="4601" y="2122"/>
                </a:lnTo>
                <a:lnTo>
                  <a:pt x="4603" y="2120"/>
                </a:lnTo>
                <a:lnTo>
                  <a:pt x="4603" y="2118"/>
                </a:lnTo>
                <a:lnTo>
                  <a:pt x="4603" y="2115"/>
                </a:lnTo>
                <a:lnTo>
                  <a:pt x="4605" y="2118"/>
                </a:lnTo>
                <a:lnTo>
                  <a:pt x="4605" y="2120"/>
                </a:lnTo>
                <a:lnTo>
                  <a:pt x="4608" y="2124"/>
                </a:lnTo>
                <a:lnTo>
                  <a:pt x="4605" y="2126"/>
                </a:lnTo>
                <a:lnTo>
                  <a:pt x="4605" y="2126"/>
                </a:lnTo>
                <a:lnTo>
                  <a:pt x="4605" y="2128"/>
                </a:lnTo>
                <a:lnTo>
                  <a:pt x="4605" y="2130"/>
                </a:lnTo>
                <a:lnTo>
                  <a:pt x="4605" y="2132"/>
                </a:lnTo>
                <a:lnTo>
                  <a:pt x="4603" y="2134"/>
                </a:lnTo>
                <a:lnTo>
                  <a:pt x="4601" y="2136"/>
                </a:lnTo>
                <a:lnTo>
                  <a:pt x="4599" y="2141"/>
                </a:lnTo>
                <a:lnTo>
                  <a:pt x="4599" y="2143"/>
                </a:lnTo>
                <a:lnTo>
                  <a:pt x="4599" y="2145"/>
                </a:lnTo>
                <a:lnTo>
                  <a:pt x="4599" y="2147"/>
                </a:lnTo>
                <a:lnTo>
                  <a:pt x="4599" y="2149"/>
                </a:lnTo>
                <a:lnTo>
                  <a:pt x="4599" y="2151"/>
                </a:lnTo>
                <a:lnTo>
                  <a:pt x="4597" y="2153"/>
                </a:lnTo>
                <a:lnTo>
                  <a:pt x="4597" y="2153"/>
                </a:lnTo>
                <a:lnTo>
                  <a:pt x="4597" y="2153"/>
                </a:lnTo>
                <a:lnTo>
                  <a:pt x="4595" y="2153"/>
                </a:lnTo>
                <a:lnTo>
                  <a:pt x="4593" y="2153"/>
                </a:lnTo>
                <a:lnTo>
                  <a:pt x="4591" y="2160"/>
                </a:lnTo>
                <a:lnTo>
                  <a:pt x="4593" y="2160"/>
                </a:lnTo>
                <a:lnTo>
                  <a:pt x="4593" y="2160"/>
                </a:lnTo>
                <a:lnTo>
                  <a:pt x="4595" y="2160"/>
                </a:lnTo>
                <a:lnTo>
                  <a:pt x="4597" y="2157"/>
                </a:lnTo>
                <a:lnTo>
                  <a:pt x="4599" y="2157"/>
                </a:lnTo>
                <a:lnTo>
                  <a:pt x="4601" y="2157"/>
                </a:lnTo>
                <a:lnTo>
                  <a:pt x="4603" y="2157"/>
                </a:lnTo>
                <a:lnTo>
                  <a:pt x="4605" y="2151"/>
                </a:lnTo>
                <a:lnTo>
                  <a:pt x="4605" y="2147"/>
                </a:lnTo>
                <a:lnTo>
                  <a:pt x="4608" y="2145"/>
                </a:lnTo>
                <a:lnTo>
                  <a:pt x="4608" y="2143"/>
                </a:lnTo>
                <a:lnTo>
                  <a:pt x="4608" y="2141"/>
                </a:lnTo>
                <a:lnTo>
                  <a:pt x="4610" y="2143"/>
                </a:lnTo>
                <a:lnTo>
                  <a:pt x="4612" y="2145"/>
                </a:lnTo>
                <a:lnTo>
                  <a:pt x="4614" y="2149"/>
                </a:lnTo>
                <a:lnTo>
                  <a:pt x="4614" y="2151"/>
                </a:lnTo>
                <a:lnTo>
                  <a:pt x="4614" y="2155"/>
                </a:lnTo>
                <a:lnTo>
                  <a:pt x="4612" y="2160"/>
                </a:lnTo>
                <a:lnTo>
                  <a:pt x="4612" y="2162"/>
                </a:lnTo>
                <a:lnTo>
                  <a:pt x="4610" y="2164"/>
                </a:lnTo>
                <a:lnTo>
                  <a:pt x="4610" y="2166"/>
                </a:lnTo>
                <a:lnTo>
                  <a:pt x="4612" y="2166"/>
                </a:lnTo>
                <a:lnTo>
                  <a:pt x="4614" y="2166"/>
                </a:lnTo>
                <a:lnTo>
                  <a:pt x="4618" y="2164"/>
                </a:lnTo>
                <a:lnTo>
                  <a:pt x="4618" y="2164"/>
                </a:lnTo>
                <a:lnTo>
                  <a:pt x="4620" y="2164"/>
                </a:lnTo>
                <a:lnTo>
                  <a:pt x="4620" y="2164"/>
                </a:lnTo>
                <a:lnTo>
                  <a:pt x="4622" y="2162"/>
                </a:lnTo>
                <a:lnTo>
                  <a:pt x="4622" y="2162"/>
                </a:lnTo>
                <a:lnTo>
                  <a:pt x="4624" y="2160"/>
                </a:lnTo>
                <a:lnTo>
                  <a:pt x="4626" y="2162"/>
                </a:lnTo>
                <a:lnTo>
                  <a:pt x="4626" y="2162"/>
                </a:lnTo>
                <a:lnTo>
                  <a:pt x="4626" y="2162"/>
                </a:lnTo>
                <a:lnTo>
                  <a:pt x="4626" y="2164"/>
                </a:lnTo>
                <a:lnTo>
                  <a:pt x="4626" y="2166"/>
                </a:lnTo>
                <a:lnTo>
                  <a:pt x="4624" y="2164"/>
                </a:lnTo>
                <a:lnTo>
                  <a:pt x="4624" y="2164"/>
                </a:lnTo>
                <a:lnTo>
                  <a:pt x="4622" y="2164"/>
                </a:lnTo>
                <a:lnTo>
                  <a:pt x="4622" y="2164"/>
                </a:lnTo>
                <a:lnTo>
                  <a:pt x="4620" y="2164"/>
                </a:lnTo>
                <a:lnTo>
                  <a:pt x="4622" y="2166"/>
                </a:lnTo>
                <a:lnTo>
                  <a:pt x="4622" y="2166"/>
                </a:lnTo>
                <a:lnTo>
                  <a:pt x="4624" y="2168"/>
                </a:lnTo>
                <a:lnTo>
                  <a:pt x="4629" y="2172"/>
                </a:lnTo>
                <a:lnTo>
                  <a:pt x="4629" y="2172"/>
                </a:lnTo>
                <a:lnTo>
                  <a:pt x="4633" y="2176"/>
                </a:lnTo>
                <a:lnTo>
                  <a:pt x="4635" y="2183"/>
                </a:lnTo>
                <a:lnTo>
                  <a:pt x="4633" y="2183"/>
                </a:lnTo>
                <a:lnTo>
                  <a:pt x="4633" y="2187"/>
                </a:lnTo>
                <a:lnTo>
                  <a:pt x="4633" y="2189"/>
                </a:lnTo>
                <a:lnTo>
                  <a:pt x="4633" y="2189"/>
                </a:lnTo>
                <a:lnTo>
                  <a:pt x="4633" y="2191"/>
                </a:lnTo>
                <a:lnTo>
                  <a:pt x="4635" y="2193"/>
                </a:lnTo>
                <a:lnTo>
                  <a:pt x="4639" y="2197"/>
                </a:lnTo>
                <a:lnTo>
                  <a:pt x="4641" y="2201"/>
                </a:lnTo>
                <a:lnTo>
                  <a:pt x="4645" y="2206"/>
                </a:lnTo>
                <a:lnTo>
                  <a:pt x="4652" y="2206"/>
                </a:lnTo>
                <a:lnTo>
                  <a:pt x="4654" y="2208"/>
                </a:lnTo>
                <a:lnTo>
                  <a:pt x="4656" y="2210"/>
                </a:lnTo>
                <a:lnTo>
                  <a:pt x="4658" y="2210"/>
                </a:lnTo>
                <a:lnTo>
                  <a:pt x="4660" y="2210"/>
                </a:lnTo>
                <a:lnTo>
                  <a:pt x="4660" y="2208"/>
                </a:lnTo>
                <a:lnTo>
                  <a:pt x="4664" y="2210"/>
                </a:lnTo>
                <a:lnTo>
                  <a:pt x="4668" y="2210"/>
                </a:lnTo>
                <a:lnTo>
                  <a:pt x="4670" y="2210"/>
                </a:lnTo>
                <a:lnTo>
                  <a:pt x="4673" y="2210"/>
                </a:lnTo>
                <a:lnTo>
                  <a:pt x="4675" y="2212"/>
                </a:lnTo>
                <a:lnTo>
                  <a:pt x="4677" y="2214"/>
                </a:lnTo>
                <a:lnTo>
                  <a:pt x="4681" y="2214"/>
                </a:lnTo>
                <a:lnTo>
                  <a:pt x="4683" y="2216"/>
                </a:lnTo>
                <a:lnTo>
                  <a:pt x="4685" y="2216"/>
                </a:lnTo>
                <a:lnTo>
                  <a:pt x="4687" y="2218"/>
                </a:lnTo>
                <a:lnTo>
                  <a:pt x="4689" y="2216"/>
                </a:lnTo>
                <a:lnTo>
                  <a:pt x="4691" y="2216"/>
                </a:lnTo>
                <a:lnTo>
                  <a:pt x="4696" y="2212"/>
                </a:lnTo>
                <a:lnTo>
                  <a:pt x="4698" y="2210"/>
                </a:lnTo>
                <a:lnTo>
                  <a:pt x="4700" y="2210"/>
                </a:lnTo>
                <a:lnTo>
                  <a:pt x="4702" y="2210"/>
                </a:lnTo>
                <a:lnTo>
                  <a:pt x="4704" y="2208"/>
                </a:lnTo>
                <a:lnTo>
                  <a:pt x="4702" y="2208"/>
                </a:lnTo>
                <a:lnTo>
                  <a:pt x="4702" y="2208"/>
                </a:lnTo>
                <a:lnTo>
                  <a:pt x="4700" y="2206"/>
                </a:lnTo>
                <a:lnTo>
                  <a:pt x="4700" y="2206"/>
                </a:lnTo>
                <a:lnTo>
                  <a:pt x="4702" y="2206"/>
                </a:lnTo>
                <a:lnTo>
                  <a:pt x="4706" y="2201"/>
                </a:lnTo>
                <a:lnTo>
                  <a:pt x="4708" y="2204"/>
                </a:lnTo>
                <a:lnTo>
                  <a:pt x="4708" y="2204"/>
                </a:lnTo>
                <a:lnTo>
                  <a:pt x="4710" y="2206"/>
                </a:lnTo>
                <a:lnTo>
                  <a:pt x="4710" y="2208"/>
                </a:lnTo>
                <a:lnTo>
                  <a:pt x="4708" y="2208"/>
                </a:lnTo>
                <a:lnTo>
                  <a:pt x="4706" y="2210"/>
                </a:lnTo>
                <a:lnTo>
                  <a:pt x="4706" y="2210"/>
                </a:lnTo>
                <a:lnTo>
                  <a:pt x="4704" y="2210"/>
                </a:lnTo>
                <a:lnTo>
                  <a:pt x="4706" y="2212"/>
                </a:lnTo>
                <a:lnTo>
                  <a:pt x="4708" y="2212"/>
                </a:lnTo>
                <a:lnTo>
                  <a:pt x="4710" y="2210"/>
                </a:lnTo>
                <a:lnTo>
                  <a:pt x="4712" y="2210"/>
                </a:lnTo>
                <a:lnTo>
                  <a:pt x="4712" y="2208"/>
                </a:lnTo>
                <a:lnTo>
                  <a:pt x="4714" y="2208"/>
                </a:lnTo>
                <a:lnTo>
                  <a:pt x="4714" y="2208"/>
                </a:lnTo>
                <a:lnTo>
                  <a:pt x="4717" y="2210"/>
                </a:lnTo>
                <a:lnTo>
                  <a:pt x="4717" y="2210"/>
                </a:lnTo>
                <a:lnTo>
                  <a:pt x="4714" y="2212"/>
                </a:lnTo>
                <a:lnTo>
                  <a:pt x="4714" y="2212"/>
                </a:lnTo>
                <a:lnTo>
                  <a:pt x="4714" y="2214"/>
                </a:lnTo>
                <a:lnTo>
                  <a:pt x="4717" y="2214"/>
                </a:lnTo>
                <a:lnTo>
                  <a:pt x="4717" y="2216"/>
                </a:lnTo>
                <a:lnTo>
                  <a:pt x="4719" y="2216"/>
                </a:lnTo>
                <a:lnTo>
                  <a:pt x="4721" y="2216"/>
                </a:lnTo>
                <a:lnTo>
                  <a:pt x="4721" y="2216"/>
                </a:lnTo>
                <a:lnTo>
                  <a:pt x="4723" y="2218"/>
                </a:lnTo>
                <a:lnTo>
                  <a:pt x="4723" y="2218"/>
                </a:lnTo>
                <a:lnTo>
                  <a:pt x="4723" y="2218"/>
                </a:lnTo>
                <a:lnTo>
                  <a:pt x="4725" y="2218"/>
                </a:lnTo>
                <a:lnTo>
                  <a:pt x="4727" y="2220"/>
                </a:lnTo>
                <a:lnTo>
                  <a:pt x="4727" y="2222"/>
                </a:lnTo>
                <a:lnTo>
                  <a:pt x="4727" y="2222"/>
                </a:lnTo>
                <a:lnTo>
                  <a:pt x="4729" y="2222"/>
                </a:lnTo>
                <a:lnTo>
                  <a:pt x="4729" y="2222"/>
                </a:lnTo>
                <a:lnTo>
                  <a:pt x="4729" y="2222"/>
                </a:lnTo>
                <a:lnTo>
                  <a:pt x="4729" y="2220"/>
                </a:lnTo>
                <a:lnTo>
                  <a:pt x="4729" y="2218"/>
                </a:lnTo>
                <a:lnTo>
                  <a:pt x="4729" y="2218"/>
                </a:lnTo>
                <a:lnTo>
                  <a:pt x="4727" y="2218"/>
                </a:lnTo>
                <a:lnTo>
                  <a:pt x="4727" y="2218"/>
                </a:lnTo>
                <a:lnTo>
                  <a:pt x="4727" y="2218"/>
                </a:lnTo>
                <a:lnTo>
                  <a:pt x="4727" y="2216"/>
                </a:lnTo>
                <a:lnTo>
                  <a:pt x="4727" y="2216"/>
                </a:lnTo>
                <a:lnTo>
                  <a:pt x="4727" y="2216"/>
                </a:lnTo>
                <a:lnTo>
                  <a:pt x="4729" y="2216"/>
                </a:lnTo>
                <a:lnTo>
                  <a:pt x="4735" y="2216"/>
                </a:lnTo>
                <a:lnTo>
                  <a:pt x="4744" y="2208"/>
                </a:lnTo>
                <a:lnTo>
                  <a:pt x="4746" y="2206"/>
                </a:lnTo>
                <a:lnTo>
                  <a:pt x="4750" y="2204"/>
                </a:lnTo>
                <a:lnTo>
                  <a:pt x="4754" y="2201"/>
                </a:lnTo>
                <a:lnTo>
                  <a:pt x="4756" y="2201"/>
                </a:lnTo>
                <a:lnTo>
                  <a:pt x="4765" y="2201"/>
                </a:lnTo>
                <a:lnTo>
                  <a:pt x="4771" y="2201"/>
                </a:lnTo>
                <a:lnTo>
                  <a:pt x="4773" y="2199"/>
                </a:lnTo>
                <a:lnTo>
                  <a:pt x="4775" y="2199"/>
                </a:lnTo>
                <a:lnTo>
                  <a:pt x="4777" y="2197"/>
                </a:lnTo>
                <a:lnTo>
                  <a:pt x="4777" y="2197"/>
                </a:lnTo>
                <a:lnTo>
                  <a:pt x="4779" y="2197"/>
                </a:lnTo>
                <a:lnTo>
                  <a:pt x="4779" y="2195"/>
                </a:lnTo>
                <a:lnTo>
                  <a:pt x="4779" y="2193"/>
                </a:lnTo>
                <a:lnTo>
                  <a:pt x="4781" y="2191"/>
                </a:lnTo>
                <a:lnTo>
                  <a:pt x="4779" y="2189"/>
                </a:lnTo>
                <a:lnTo>
                  <a:pt x="4779" y="2185"/>
                </a:lnTo>
                <a:lnTo>
                  <a:pt x="4781" y="2183"/>
                </a:lnTo>
                <a:lnTo>
                  <a:pt x="4781" y="2180"/>
                </a:lnTo>
                <a:lnTo>
                  <a:pt x="4781" y="2176"/>
                </a:lnTo>
                <a:lnTo>
                  <a:pt x="4784" y="2172"/>
                </a:lnTo>
                <a:lnTo>
                  <a:pt x="4784" y="2170"/>
                </a:lnTo>
                <a:lnTo>
                  <a:pt x="4784" y="2168"/>
                </a:lnTo>
                <a:lnTo>
                  <a:pt x="4786" y="2166"/>
                </a:lnTo>
                <a:lnTo>
                  <a:pt x="4786" y="2164"/>
                </a:lnTo>
                <a:lnTo>
                  <a:pt x="4790" y="2157"/>
                </a:lnTo>
                <a:lnTo>
                  <a:pt x="4790" y="2157"/>
                </a:lnTo>
                <a:lnTo>
                  <a:pt x="4790" y="2157"/>
                </a:lnTo>
                <a:lnTo>
                  <a:pt x="4792" y="2157"/>
                </a:lnTo>
                <a:lnTo>
                  <a:pt x="4792" y="2157"/>
                </a:lnTo>
                <a:lnTo>
                  <a:pt x="4792" y="2157"/>
                </a:lnTo>
                <a:lnTo>
                  <a:pt x="4790" y="2155"/>
                </a:lnTo>
                <a:lnTo>
                  <a:pt x="4790" y="2155"/>
                </a:lnTo>
                <a:lnTo>
                  <a:pt x="4792" y="2155"/>
                </a:lnTo>
                <a:lnTo>
                  <a:pt x="4792" y="2155"/>
                </a:lnTo>
                <a:lnTo>
                  <a:pt x="4792" y="2155"/>
                </a:lnTo>
                <a:lnTo>
                  <a:pt x="4792" y="2155"/>
                </a:lnTo>
                <a:lnTo>
                  <a:pt x="4792" y="2153"/>
                </a:lnTo>
                <a:lnTo>
                  <a:pt x="4792" y="2151"/>
                </a:lnTo>
                <a:lnTo>
                  <a:pt x="4794" y="2147"/>
                </a:lnTo>
                <a:lnTo>
                  <a:pt x="4794" y="2145"/>
                </a:lnTo>
                <a:lnTo>
                  <a:pt x="4794" y="2143"/>
                </a:lnTo>
                <a:lnTo>
                  <a:pt x="4796" y="2141"/>
                </a:lnTo>
                <a:lnTo>
                  <a:pt x="4798" y="2139"/>
                </a:lnTo>
                <a:lnTo>
                  <a:pt x="4798" y="2139"/>
                </a:lnTo>
                <a:lnTo>
                  <a:pt x="4796" y="2139"/>
                </a:lnTo>
                <a:lnTo>
                  <a:pt x="4798" y="2139"/>
                </a:lnTo>
                <a:lnTo>
                  <a:pt x="4798" y="2139"/>
                </a:lnTo>
                <a:lnTo>
                  <a:pt x="4798" y="2139"/>
                </a:lnTo>
                <a:lnTo>
                  <a:pt x="4800" y="2136"/>
                </a:lnTo>
                <a:lnTo>
                  <a:pt x="4800" y="2136"/>
                </a:lnTo>
                <a:lnTo>
                  <a:pt x="4800" y="2134"/>
                </a:lnTo>
                <a:lnTo>
                  <a:pt x="4800" y="2132"/>
                </a:lnTo>
                <a:lnTo>
                  <a:pt x="4800" y="2132"/>
                </a:lnTo>
                <a:lnTo>
                  <a:pt x="4802" y="2130"/>
                </a:lnTo>
                <a:lnTo>
                  <a:pt x="4802" y="2128"/>
                </a:lnTo>
                <a:lnTo>
                  <a:pt x="4802" y="2128"/>
                </a:lnTo>
                <a:lnTo>
                  <a:pt x="4802" y="2128"/>
                </a:lnTo>
                <a:lnTo>
                  <a:pt x="4805" y="2126"/>
                </a:lnTo>
                <a:lnTo>
                  <a:pt x="4805" y="2124"/>
                </a:lnTo>
                <a:lnTo>
                  <a:pt x="4807" y="2122"/>
                </a:lnTo>
                <a:lnTo>
                  <a:pt x="4809" y="2120"/>
                </a:lnTo>
                <a:lnTo>
                  <a:pt x="4813" y="2120"/>
                </a:lnTo>
                <a:lnTo>
                  <a:pt x="4813" y="2118"/>
                </a:lnTo>
                <a:lnTo>
                  <a:pt x="4811" y="2118"/>
                </a:lnTo>
                <a:lnTo>
                  <a:pt x="4811" y="2118"/>
                </a:lnTo>
                <a:lnTo>
                  <a:pt x="4813" y="2118"/>
                </a:lnTo>
                <a:lnTo>
                  <a:pt x="4813" y="2115"/>
                </a:lnTo>
                <a:lnTo>
                  <a:pt x="4815" y="2115"/>
                </a:lnTo>
                <a:lnTo>
                  <a:pt x="4817" y="2113"/>
                </a:lnTo>
                <a:lnTo>
                  <a:pt x="4817" y="2111"/>
                </a:lnTo>
                <a:lnTo>
                  <a:pt x="4817" y="2111"/>
                </a:lnTo>
                <a:lnTo>
                  <a:pt x="4817" y="2107"/>
                </a:lnTo>
                <a:lnTo>
                  <a:pt x="4821" y="2103"/>
                </a:lnTo>
                <a:lnTo>
                  <a:pt x="4823" y="2097"/>
                </a:lnTo>
                <a:lnTo>
                  <a:pt x="4823" y="2095"/>
                </a:lnTo>
                <a:lnTo>
                  <a:pt x="4825" y="2092"/>
                </a:lnTo>
                <a:lnTo>
                  <a:pt x="4825" y="2088"/>
                </a:lnTo>
                <a:lnTo>
                  <a:pt x="4825" y="2086"/>
                </a:lnTo>
                <a:lnTo>
                  <a:pt x="4825" y="2084"/>
                </a:lnTo>
                <a:lnTo>
                  <a:pt x="4828" y="2078"/>
                </a:lnTo>
                <a:lnTo>
                  <a:pt x="4828" y="2076"/>
                </a:lnTo>
                <a:lnTo>
                  <a:pt x="4828" y="2074"/>
                </a:lnTo>
                <a:lnTo>
                  <a:pt x="4830" y="2067"/>
                </a:lnTo>
                <a:lnTo>
                  <a:pt x="4830" y="2063"/>
                </a:lnTo>
                <a:lnTo>
                  <a:pt x="4832" y="2061"/>
                </a:lnTo>
                <a:lnTo>
                  <a:pt x="4834" y="2057"/>
                </a:lnTo>
                <a:lnTo>
                  <a:pt x="4834" y="2055"/>
                </a:lnTo>
                <a:lnTo>
                  <a:pt x="4832" y="2053"/>
                </a:lnTo>
                <a:lnTo>
                  <a:pt x="4832" y="2048"/>
                </a:lnTo>
                <a:close/>
                <a:moveTo>
                  <a:pt x="4840" y="1795"/>
                </a:moveTo>
                <a:lnTo>
                  <a:pt x="4840" y="1795"/>
                </a:lnTo>
                <a:lnTo>
                  <a:pt x="4838" y="1795"/>
                </a:lnTo>
                <a:lnTo>
                  <a:pt x="4840" y="1795"/>
                </a:lnTo>
                <a:lnTo>
                  <a:pt x="4840" y="1795"/>
                </a:lnTo>
                <a:lnTo>
                  <a:pt x="4840" y="1797"/>
                </a:lnTo>
                <a:lnTo>
                  <a:pt x="4842" y="1795"/>
                </a:lnTo>
                <a:lnTo>
                  <a:pt x="4842" y="1795"/>
                </a:lnTo>
                <a:lnTo>
                  <a:pt x="4842" y="1795"/>
                </a:lnTo>
                <a:lnTo>
                  <a:pt x="4842" y="1795"/>
                </a:lnTo>
                <a:lnTo>
                  <a:pt x="4840" y="1795"/>
                </a:lnTo>
                <a:close/>
                <a:moveTo>
                  <a:pt x="4834" y="1690"/>
                </a:moveTo>
                <a:lnTo>
                  <a:pt x="4834" y="1690"/>
                </a:lnTo>
                <a:lnTo>
                  <a:pt x="4832" y="1690"/>
                </a:lnTo>
                <a:lnTo>
                  <a:pt x="4834" y="1690"/>
                </a:lnTo>
                <a:lnTo>
                  <a:pt x="4834" y="1690"/>
                </a:lnTo>
                <a:lnTo>
                  <a:pt x="4834" y="1690"/>
                </a:lnTo>
                <a:close/>
                <a:moveTo>
                  <a:pt x="5192" y="1747"/>
                </a:moveTo>
                <a:lnTo>
                  <a:pt x="5192" y="1747"/>
                </a:lnTo>
                <a:lnTo>
                  <a:pt x="5192" y="1747"/>
                </a:lnTo>
                <a:lnTo>
                  <a:pt x="5192" y="1747"/>
                </a:lnTo>
                <a:lnTo>
                  <a:pt x="5192" y="1747"/>
                </a:lnTo>
                <a:lnTo>
                  <a:pt x="5192" y="1747"/>
                </a:lnTo>
                <a:close/>
                <a:moveTo>
                  <a:pt x="4840" y="870"/>
                </a:moveTo>
                <a:lnTo>
                  <a:pt x="4842" y="868"/>
                </a:lnTo>
                <a:lnTo>
                  <a:pt x="4842" y="868"/>
                </a:lnTo>
                <a:lnTo>
                  <a:pt x="4842" y="868"/>
                </a:lnTo>
                <a:lnTo>
                  <a:pt x="4840" y="868"/>
                </a:lnTo>
                <a:lnTo>
                  <a:pt x="4840" y="868"/>
                </a:lnTo>
                <a:lnTo>
                  <a:pt x="4838" y="870"/>
                </a:lnTo>
                <a:lnTo>
                  <a:pt x="4838" y="870"/>
                </a:lnTo>
                <a:lnTo>
                  <a:pt x="4840" y="870"/>
                </a:lnTo>
                <a:lnTo>
                  <a:pt x="4840" y="870"/>
                </a:lnTo>
                <a:close/>
                <a:moveTo>
                  <a:pt x="4832" y="1797"/>
                </a:moveTo>
                <a:lnTo>
                  <a:pt x="4830" y="1795"/>
                </a:lnTo>
                <a:lnTo>
                  <a:pt x="4828" y="1795"/>
                </a:lnTo>
                <a:lnTo>
                  <a:pt x="4828" y="1795"/>
                </a:lnTo>
                <a:lnTo>
                  <a:pt x="4828" y="1795"/>
                </a:lnTo>
                <a:lnTo>
                  <a:pt x="4830" y="1797"/>
                </a:lnTo>
                <a:lnTo>
                  <a:pt x="4828" y="1797"/>
                </a:lnTo>
                <a:lnTo>
                  <a:pt x="4830" y="1797"/>
                </a:lnTo>
                <a:lnTo>
                  <a:pt x="4830" y="1797"/>
                </a:lnTo>
                <a:lnTo>
                  <a:pt x="4832" y="1799"/>
                </a:lnTo>
                <a:lnTo>
                  <a:pt x="4832" y="1799"/>
                </a:lnTo>
                <a:lnTo>
                  <a:pt x="4834" y="1799"/>
                </a:lnTo>
                <a:lnTo>
                  <a:pt x="4836" y="1799"/>
                </a:lnTo>
                <a:lnTo>
                  <a:pt x="4834" y="1797"/>
                </a:lnTo>
                <a:lnTo>
                  <a:pt x="4832" y="1797"/>
                </a:lnTo>
                <a:close/>
                <a:moveTo>
                  <a:pt x="4371" y="1638"/>
                </a:moveTo>
                <a:lnTo>
                  <a:pt x="4371" y="1638"/>
                </a:lnTo>
                <a:lnTo>
                  <a:pt x="4371" y="1640"/>
                </a:lnTo>
                <a:lnTo>
                  <a:pt x="4371" y="1640"/>
                </a:lnTo>
                <a:lnTo>
                  <a:pt x="4371" y="1638"/>
                </a:lnTo>
                <a:lnTo>
                  <a:pt x="4371" y="1638"/>
                </a:lnTo>
                <a:lnTo>
                  <a:pt x="4373" y="1638"/>
                </a:lnTo>
                <a:lnTo>
                  <a:pt x="4373" y="1638"/>
                </a:lnTo>
                <a:lnTo>
                  <a:pt x="4373" y="1638"/>
                </a:lnTo>
                <a:lnTo>
                  <a:pt x="4373" y="1638"/>
                </a:lnTo>
                <a:lnTo>
                  <a:pt x="4373" y="1638"/>
                </a:lnTo>
                <a:lnTo>
                  <a:pt x="4371" y="1638"/>
                </a:lnTo>
                <a:close/>
                <a:moveTo>
                  <a:pt x="4580" y="1830"/>
                </a:moveTo>
                <a:lnTo>
                  <a:pt x="4580" y="1830"/>
                </a:lnTo>
                <a:lnTo>
                  <a:pt x="4580" y="1830"/>
                </a:lnTo>
                <a:lnTo>
                  <a:pt x="4580" y="1830"/>
                </a:lnTo>
                <a:lnTo>
                  <a:pt x="4580" y="1830"/>
                </a:lnTo>
                <a:lnTo>
                  <a:pt x="4582" y="1830"/>
                </a:lnTo>
                <a:lnTo>
                  <a:pt x="4582" y="1830"/>
                </a:lnTo>
                <a:lnTo>
                  <a:pt x="4582" y="1828"/>
                </a:lnTo>
                <a:lnTo>
                  <a:pt x="4580" y="1828"/>
                </a:lnTo>
                <a:lnTo>
                  <a:pt x="4580" y="1830"/>
                </a:lnTo>
                <a:close/>
                <a:moveTo>
                  <a:pt x="4830" y="2036"/>
                </a:moveTo>
                <a:lnTo>
                  <a:pt x="4830" y="2038"/>
                </a:lnTo>
                <a:lnTo>
                  <a:pt x="4830" y="2040"/>
                </a:lnTo>
                <a:lnTo>
                  <a:pt x="4832" y="2040"/>
                </a:lnTo>
                <a:lnTo>
                  <a:pt x="4832" y="2036"/>
                </a:lnTo>
                <a:lnTo>
                  <a:pt x="4832" y="2034"/>
                </a:lnTo>
                <a:lnTo>
                  <a:pt x="4830" y="2034"/>
                </a:lnTo>
                <a:lnTo>
                  <a:pt x="4830" y="2036"/>
                </a:lnTo>
                <a:close/>
                <a:moveTo>
                  <a:pt x="4830" y="2030"/>
                </a:moveTo>
                <a:lnTo>
                  <a:pt x="4830" y="2030"/>
                </a:lnTo>
                <a:lnTo>
                  <a:pt x="4830" y="2030"/>
                </a:lnTo>
                <a:lnTo>
                  <a:pt x="4830" y="2032"/>
                </a:lnTo>
                <a:lnTo>
                  <a:pt x="4830" y="2034"/>
                </a:lnTo>
                <a:lnTo>
                  <a:pt x="4830" y="2034"/>
                </a:lnTo>
                <a:lnTo>
                  <a:pt x="4830" y="2032"/>
                </a:lnTo>
                <a:lnTo>
                  <a:pt x="4832" y="2030"/>
                </a:lnTo>
                <a:lnTo>
                  <a:pt x="4830" y="2030"/>
                </a:lnTo>
                <a:close/>
                <a:moveTo>
                  <a:pt x="4310" y="1583"/>
                </a:moveTo>
                <a:lnTo>
                  <a:pt x="4310" y="1583"/>
                </a:lnTo>
                <a:lnTo>
                  <a:pt x="4312" y="1585"/>
                </a:lnTo>
                <a:lnTo>
                  <a:pt x="4312" y="1583"/>
                </a:lnTo>
                <a:lnTo>
                  <a:pt x="4312" y="1583"/>
                </a:lnTo>
                <a:lnTo>
                  <a:pt x="4312" y="1581"/>
                </a:lnTo>
                <a:lnTo>
                  <a:pt x="4310" y="1581"/>
                </a:lnTo>
                <a:lnTo>
                  <a:pt x="4310" y="1583"/>
                </a:lnTo>
                <a:close/>
                <a:moveTo>
                  <a:pt x="4300" y="1753"/>
                </a:moveTo>
                <a:lnTo>
                  <a:pt x="4300" y="1751"/>
                </a:lnTo>
                <a:lnTo>
                  <a:pt x="4297" y="1751"/>
                </a:lnTo>
                <a:lnTo>
                  <a:pt x="4297" y="1751"/>
                </a:lnTo>
                <a:lnTo>
                  <a:pt x="4293" y="1749"/>
                </a:lnTo>
                <a:lnTo>
                  <a:pt x="4293" y="1749"/>
                </a:lnTo>
                <a:lnTo>
                  <a:pt x="4291" y="1751"/>
                </a:lnTo>
                <a:lnTo>
                  <a:pt x="4289" y="1753"/>
                </a:lnTo>
                <a:lnTo>
                  <a:pt x="4289" y="1755"/>
                </a:lnTo>
                <a:lnTo>
                  <a:pt x="4289" y="1757"/>
                </a:lnTo>
                <a:lnTo>
                  <a:pt x="4289" y="1757"/>
                </a:lnTo>
                <a:lnTo>
                  <a:pt x="4287" y="1757"/>
                </a:lnTo>
                <a:lnTo>
                  <a:pt x="4287" y="1757"/>
                </a:lnTo>
                <a:lnTo>
                  <a:pt x="4287" y="1757"/>
                </a:lnTo>
                <a:lnTo>
                  <a:pt x="4287" y="1759"/>
                </a:lnTo>
                <a:lnTo>
                  <a:pt x="4289" y="1759"/>
                </a:lnTo>
                <a:lnTo>
                  <a:pt x="4291" y="1759"/>
                </a:lnTo>
                <a:lnTo>
                  <a:pt x="4293" y="1759"/>
                </a:lnTo>
                <a:lnTo>
                  <a:pt x="4293" y="1759"/>
                </a:lnTo>
                <a:lnTo>
                  <a:pt x="4297" y="1759"/>
                </a:lnTo>
                <a:lnTo>
                  <a:pt x="4295" y="1759"/>
                </a:lnTo>
                <a:lnTo>
                  <a:pt x="4295" y="1759"/>
                </a:lnTo>
                <a:lnTo>
                  <a:pt x="4297" y="1755"/>
                </a:lnTo>
                <a:lnTo>
                  <a:pt x="4300" y="1753"/>
                </a:lnTo>
                <a:close/>
                <a:moveTo>
                  <a:pt x="4281" y="1757"/>
                </a:moveTo>
                <a:lnTo>
                  <a:pt x="4281" y="1757"/>
                </a:lnTo>
                <a:lnTo>
                  <a:pt x="4283" y="1757"/>
                </a:lnTo>
                <a:lnTo>
                  <a:pt x="4283" y="1757"/>
                </a:lnTo>
                <a:lnTo>
                  <a:pt x="4283" y="1757"/>
                </a:lnTo>
                <a:lnTo>
                  <a:pt x="4283" y="1755"/>
                </a:lnTo>
                <a:lnTo>
                  <a:pt x="4281" y="1757"/>
                </a:lnTo>
                <a:lnTo>
                  <a:pt x="4281" y="1757"/>
                </a:lnTo>
                <a:close/>
                <a:moveTo>
                  <a:pt x="4295" y="1679"/>
                </a:moveTo>
                <a:lnTo>
                  <a:pt x="4293" y="1679"/>
                </a:lnTo>
                <a:lnTo>
                  <a:pt x="4293" y="1682"/>
                </a:lnTo>
                <a:lnTo>
                  <a:pt x="4293" y="1684"/>
                </a:lnTo>
                <a:lnTo>
                  <a:pt x="4295" y="1682"/>
                </a:lnTo>
                <a:lnTo>
                  <a:pt x="4295" y="1679"/>
                </a:lnTo>
                <a:close/>
                <a:moveTo>
                  <a:pt x="4285" y="1753"/>
                </a:moveTo>
                <a:lnTo>
                  <a:pt x="4283" y="1751"/>
                </a:lnTo>
                <a:lnTo>
                  <a:pt x="4281" y="1749"/>
                </a:lnTo>
                <a:lnTo>
                  <a:pt x="4281" y="1749"/>
                </a:lnTo>
                <a:lnTo>
                  <a:pt x="4279" y="1749"/>
                </a:lnTo>
                <a:lnTo>
                  <a:pt x="4277" y="1747"/>
                </a:lnTo>
                <a:lnTo>
                  <a:pt x="4277" y="1747"/>
                </a:lnTo>
                <a:lnTo>
                  <a:pt x="4274" y="1749"/>
                </a:lnTo>
                <a:lnTo>
                  <a:pt x="4272" y="1749"/>
                </a:lnTo>
                <a:lnTo>
                  <a:pt x="4272" y="1749"/>
                </a:lnTo>
                <a:lnTo>
                  <a:pt x="4268" y="1749"/>
                </a:lnTo>
                <a:lnTo>
                  <a:pt x="4266" y="1749"/>
                </a:lnTo>
                <a:lnTo>
                  <a:pt x="4266" y="1749"/>
                </a:lnTo>
                <a:lnTo>
                  <a:pt x="4266" y="1749"/>
                </a:lnTo>
                <a:lnTo>
                  <a:pt x="4266" y="1749"/>
                </a:lnTo>
                <a:lnTo>
                  <a:pt x="4266" y="1751"/>
                </a:lnTo>
                <a:lnTo>
                  <a:pt x="4268" y="1751"/>
                </a:lnTo>
                <a:lnTo>
                  <a:pt x="4268" y="1751"/>
                </a:lnTo>
                <a:lnTo>
                  <a:pt x="4270" y="1753"/>
                </a:lnTo>
                <a:lnTo>
                  <a:pt x="4272" y="1753"/>
                </a:lnTo>
                <a:lnTo>
                  <a:pt x="4272" y="1753"/>
                </a:lnTo>
                <a:lnTo>
                  <a:pt x="4274" y="1755"/>
                </a:lnTo>
                <a:lnTo>
                  <a:pt x="4274" y="1755"/>
                </a:lnTo>
                <a:lnTo>
                  <a:pt x="4277" y="1757"/>
                </a:lnTo>
                <a:lnTo>
                  <a:pt x="4277" y="1757"/>
                </a:lnTo>
                <a:lnTo>
                  <a:pt x="4274" y="1759"/>
                </a:lnTo>
                <a:lnTo>
                  <a:pt x="4277" y="1759"/>
                </a:lnTo>
                <a:lnTo>
                  <a:pt x="4277" y="1759"/>
                </a:lnTo>
                <a:lnTo>
                  <a:pt x="4277" y="1759"/>
                </a:lnTo>
                <a:lnTo>
                  <a:pt x="4277" y="1757"/>
                </a:lnTo>
                <a:lnTo>
                  <a:pt x="4277" y="1757"/>
                </a:lnTo>
                <a:lnTo>
                  <a:pt x="4279" y="1755"/>
                </a:lnTo>
                <a:lnTo>
                  <a:pt x="4279" y="1755"/>
                </a:lnTo>
                <a:lnTo>
                  <a:pt x="4283" y="1753"/>
                </a:lnTo>
                <a:lnTo>
                  <a:pt x="4283" y="1753"/>
                </a:lnTo>
                <a:lnTo>
                  <a:pt x="4285" y="1753"/>
                </a:lnTo>
                <a:close/>
                <a:moveTo>
                  <a:pt x="4291" y="1677"/>
                </a:moveTo>
                <a:lnTo>
                  <a:pt x="4289" y="1679"/>
                </a:lnTo>
                <a:lnTo>
                  <a:pt x="4289" y="1682"/>
                </a:lnTo>
                <a:lnTo>
                  <a:pt x="4289" y="1684"/>
                </a:lnTo>
                <a:lnTo>
                  <a:pt x="4289" y="1684"/>
                </a:lnTo>
                <a:lnTo>
                  <a:pt x="4289" y="1686"/>
                </a:lnTo>
                <a:lnTo>
                  <a:pt x="4289" y="1688"/>
                </a:lnTo>
                <a:lnTo>
                  <a:pt x="4289" y="1690"/>
                </a:lnTo>
                <a:lnTo>
                  <a:pt x="4293" y="1686"/>
                </a:lnTo>
                <a:lnTo>
                  <a:pt x="4293" y="1686"/>
                </a:lnTo>
                <a:lnTo>
                  <a:pt x="4293" y="1686"/>
                </a:lnTo>
                <a:lnTo>
                  <a:pt x="4293" y="1684"/>
                </a:lnTo>
                <a:lnTo>
                  <a:pt x="4293" y="1682"/>
                </a:lnTo>
                <a:lnTo>
                  <a:pt x="4293" y="1682"/>
                </a:lnTo>
                <a:lnTo>
                  <a:pt x="4293" y="1682"/>
                </a:lnTo>
                <a:lnTo>
                  <a:pt x="4291" y="1679"/>
                </a:lnTo>
                <a:lnTo>
                  <a:pt x="4291" y="1677"/>
                </a:lnTo>
                <a:lnTo>
                  <a:pt x="4291" y="1677"/>
                </a:lnTo>
                <a:close/>
                <a:moveTo>
                  <a:pt x="4304" y="1526"/>
                </a:moveTo>
                <a:lnTo>
                  <a:pt x="4304" y="1528"/>
                </a:lnTo>
                <a:lnTo>
                  <a:pt x="4304" y="1528"/>
                </a:lnTo>
                <a:lnTo>
                  <a:pt x="4304" y="1528"/>
                </a:lnTo>
                <a:lnTo>
                  <a:pt x="4306" y="1528"/>
                </a:lnTo>
                <a:lnTo>
                  <a:pt x="4306" y="1526"/>
                </a:lnTo>
                <a:lnTo>
                  <a:pt x="4306" y="1526"/>
                </a:lnTo>
                <a:lnTo>
                  <a:pt x="4306" y="1526"/>
                </a:lnTo>
                <a:lnTo>
                  <a:pt x="4306" y="1526"/>
                </a:lnTo>
                <a:lnTo>
                  <a:pt x="4304" y="1526"/>
                </a:lnTo>
                <a:close/>
                <a:moveTo>
                  <a:pt x="4314" y="1575"/>
                </a:moveTo>
                <a:lnTo>
                  <a:pt x="4316" y="1573"/>
                </a:lnTo>
                <a:lnTo>
                  <a:pt x="4316" y="1573"/>
                </a:lnTo>
                <a:lnTo>
                  <a:pt x="4316" y="1570"/>
                </a:lnTo>
                <a:lnTo>
                  <a:pt x="4314" y="1570"/>
                </a:lnTo>
                <a:lnTo>
                  <a:pt x="4312" y="1570"/>
                </a:lnTo>
                <a:lnTo>
                  <a:pt x="4312" y="1570"/>
                </a:lnTo>
                <a:lnTo>
                  <a:pt x="4312" y="1570"/>
                </a:lnTo>
                <a:lnTo>
                  <a:pt x="4312" y="1573"/>
                </a:lnTo>
                <a:lnTo>
                  <a:pt x="4314" y="1575"/>
                </a:lnTo>
                <a:close/>
                <a:moveTo>
                  <a:pt x="4306" y="1512"/>
                </a:moveTo>
                <a:lnTo>
                  <a:pt x="4306" y="1512"/>
                </a:lnTo>
                <a:lnTo>
                  <a:pt x="4306" y="1514"/>
                </a:lnTo>
                <a:lnTo>
                  <a:pt x="4308" y="1514"/>
                </a:lnTo>
                <a:lnTo>
                  <a:pt x="4308" y="1512"/>
                </a:lnTo>
                <a:lnTo>
                  <a:pt x="4308" y="1512"/>
                </a:lnTo>
                <a:lnTo>
                  <a:pt x="4306" y="1512"/>
                </a:lnTo>
                <a:close/>
                <a:moveTo>
                  <a:pt x="4302" y="1516"/>
                </a:moveTo>
                <a:lnTo>
                  <a:pt x="4302" y="1516"/>
                </a:lnTo>
                <a:lnTo>
                  <a:pt x="4302" y="1518"/>
                </a:lnTo>
                <a:lnTo>
                  <a:pt x="4304" y="1518"/>
                </a:lnTo>
                <a:lnTo>
                  <a:pt x="4304" y="1518"/>
                </a:lnTo>
                <a:lnTo>
                  <a:pt x="4304" y="1516"/>
                </a:lnTo>
                <a:lnTo>
                  <a:pt x="4302" y="1516"/>
                </a:lnTo>
                <a:close/>
                <a:moveTo>
                  <a:pt x="4184" y="1587"/>
                </a:moveTo>
                <a:lnTo>
                  <a:pt x="4184" y="1589"/>
                </a:lnTo>
                <a:lnTo>
                  <a:pt x="4184" y="1589"/>
                </a:lnTo>
                <a:lnTo>
                  <a:pt x="4184" y="1589"/>
                </a:lnTo>
                <a:lnTo>
                  <a:pt x="4184" y="1587"/>
                </a:lnTo>
                <a:lnTo>
                  <a:pt x="4184" y="1587"/>
                </a:lnTo>
                <a:close/>
                <a:moveTo>
                  <a:pt x="4605" y="2166"/>
                </a:moveTo>
                <a:lnTo>
                  <a:pt x="4605" y="2168"/>
                </a:lnTo>
                <a:lnTo>
                  <a:pt x="4601" y="2166"/>
                </a:lnTo>
                <a:lnTo>
                  <a:pt x="4601" y="2166"/>
                </a:lnTo>
                <a:lnTo>
                  <a:pt x="4601" y="2166"/>
                </a:lnTo>
                <a:lnTo>
                  <a:pt x="4601" y="2166"/>
                </a:lnTo>
                <a:lnTo>
                  <a:pt x="4599" y="2164"/>
                </a:lnTo>
                <a:lnTo>
                  <a:pt x="4597" y="2164"/>
                </a:lnTo>
                <a:lnTo>
                  <a:pt x="4593" y="2166"/>
                </a:lnTo>
                <a:lnTo>
                  <a:pt x="4587" y="2168"/>
                </a:lnTo>
                <a:lnTo>
                  <a:pt x="4587" y="2168"/>
                </a:lnTo>
                <a:lnTo>
                  <a:pt x="4587" y="2170"/>
                </a:lnTo>
                <a:lnTo>
                  <a:pt x="4587" y="2170"/>
                </a:lnTo>
                <a:lnTo>
                  <a:pt x="4589" y="2172"/>
                </a:lnTo>
                <a:lnTo>
                  <a:pt x="4591" y="2172"/>
                </a:lnTo>
                <a:lnTo>
                  <a:pt x="4593" y="2172"/>
                </a:lnTo>
                <a:lnTo>
                  <a:pt x="4595" y="2172"/>
                </a:lnTo>
                <a:lnTo>
                  <a:pt x="4595" y="2170"/>
                </a:lnTo>
                <a:lnTo>
                  <a:pt x="4597" y="2172"/>
                </a:lnTo>
                <a:lnTo>
                  <a:pt x="4599" y="2172"/>
                </a:lnTo>
                <a:lnTo>
                  <a:pt x="4601" y="2172"/>
                </a:lnTo>
                <a:lnTo>
                  <a:pt x="4601" y="2170"/>
                </a:lnTo>
                <a:lnTo>
                  <a:pt x="4601" y="2170"/>
                </a:lnTo>
                <a:lnTo>
                  <a:pt x="4605" y="2170"/>
                </a:lnTo>
                <a:lnTo>
                  <a:pt x="4608" y="2170"/>
                </a:lnTo>
                <a:lnTo>
                  <a:pt x="4608" y="2170"/>
                </a:lnTo>
                <a:lnTo>
                  <a:pt x="4610" y="2168"/>
                </a:lnTo>
                <a:lnTo>
                  <a:pt x="4608" y="2168"/>
                </a:lnTo>
                <a:lnTo>
                  <a:pt x="4605" y="2166"/>
                </a:lnTo>
                <a:close/>
                <a:moveTo>
                  <a:pt x="4184" y="1654"/>
                </a:moveTo>
                <a:lnTo>
                  <a:pt x="4184" y="1654"/>
                </a:lnTo>
                <a:lnTo>
                  <a:pt x="4186" y="1654"/>
                </a:lnTo>
                <a:lnTo>
                  <a:pt x="4186" y="1654"/>
                </a:lnTo>
                <a:lnTo>
                  <a:pt x="4184" y="1654"/>
                </a:lnTo>
                <a:lnTo>
                  <a:pt x="4184" y="1654"/>
                </a:lnTo>
                <a:close/>
                <a:moveTo>
                  <a:pt x="4279" y="1935"/>
                </a:moveTo>
                <a:lnTo>
                  <a:pt x="4279" y="1935"/>
                </a:lnTo>
                <a:lnTo>
                  <a:pt x="4279" y="1935"/>
                </a:lnTo>
                <a:lnTo>
                  <a:pt x="4281" y="1933"/>
                </a:lnTo>
                <a:lnTo>
                  <a:pt x="4281" y="1933"/>
                </a:lnTo>
                <a:lnTo>
                  <a:pt x="4281" y="1931"/>
                </a:lnTo>
                <a:lnTo>
                  <a:pt x="4279" y="1933"/>
                </a:lnTo>
                <a:lnTo>
                  <a:pt x="4279" y="1935"/>
                </a:lnTo>
                <a:close/>
                <a:moveTo>
                  <a:pt x="4195" y="1646"/>
                </a:moveTo>
                <a:lnTo>
                  <a:pt x="4193" y="1646"/>
                </a:lnTo>
                <a:lnTo>
                  <a:pt x="4193" y="1646"/>
                </a:lnTo>
                <a:lnTo>
                  <a:pt x="4193" y="1648"/>
                </a:lnTo>
                <a:lnTo>
                  <a:pt x="4193" y="1650"/>
                </a:lnTo>
                <a:lnTo>
                  <a:pt x="4195" y="1650"/>
                </a:lnTo>
                <a:lnTo>
                  <a:pt x="4197" y="1648"/>
                </a:lnTo>
                <a:lnTo>
                  <a:pt x="4197" y="1648"/>
                </a:lnTo>
                <a:lnTo>
                  <a:pt x="4197" y="1648"/>
                </a:lnTo>
                <a:lnTo>
                  <a:pt x="4197" y="1646"/>
                </a:lnTo>
                <a:lnTo>
                  <a:pt x="4197" y="1646"/>
                </a:lnTo>
                <a:lnTo>
                  <a:pt x="4195" y="1646"/>
                </a:lnTo>
                <a:close/>
                <a:moveTo>
                  <a:pt x="4247" y="2013"/>
                </a:moveTo>
                <a:lnTo>
                  <a:pt x="4247" y="2011"/>
                </a:lnTo>
                <a:lnTo>
                  <a:pt x="4247" y="2011"/>
                </a:lnTo>
                <a:lnTo>
                  <a:pt x="4245" y="2006"/>
                </a:lnTo>
                <a:lnTo>
                  <a:pt x="4243" y="2006"/>
                </a:lnTo>
                <a:lnTo>
                  <a:pt x="4243" y="2006"/>
                </a:lnTo>
                <a:lnTo>
                  <a:pt x="4245" y="2009"/>
                </a:lnTo>
                <a:lnTo>
                  <a:pt x="4247" y="2015"/>
                </a:lnTo>
                <a:lnTo>
                  <a:pt x="4247" y="2013"/>
                </a:lnTo>
                <a:lnTo>
                  <a:pt x="4247" y="2013"/>
                </a:lnTo>
                <a:lnTo>
                  <a:pt x="4247" y="2013"/>
                </a:lnTo>
                <a:close/>
                <a:moveTo>
                  <a:pt x="4239" y="1713"/>
                </a:moveTo>
                <a:lnTo>
                  <a:pt x="4239" y="1715"/>
                </a:lnTo>
                <a:lnTo>
                  <a:pt x="4239" y="1715"/>
                </a:lnTo>
                <a:lnTo>
                  <a:pt x="4241" y="1715"/>
                </a:lnTo>
                <a:lnTo>
                  <a:pt x="4241" y="1715"/>
                </a:lnTo>
                <a:lnTo>
                  <a:pt x="4241" y="1713"/>
                </a:lnTo>
                <a:lnTo>
                  <a:pt x="4241" y="1713"/>
                </a:lnTo>
                <a:lnTo>
                  <a:pt x="4239" y="1713"/>
                </a:lnTo>
                <a:close/>
                <a:moveTo>
                  <a:pt x="4264" y="1732"/>
                </a:moveTo>
                <a:lnTo>
                  <a:pt x="4264" y="1734"/>
                </a:lnTo>
                <a:lnTo>
                  <a:pt x="4264" y="1734"/>
                </a:lnTo>
                <a:lnTo>
                  <a:pt x="4264" y="1734"/>
                </a:lnTo>
                <a:lnTo>
                  <a:pt x="4266" y="1734"/>
                </a:lnTo>
                <a:lnTo>
                  <a:pt x="4266" y="1734"/>
                </a:lnTo>
                <a:lnTo>
                  <a:pt x="4264" y="1734"/>
                </a:lnTo>
                <a:lnTo>
                  <a:pt x="4264" y="1732"/>
                </a:lnTo>
                <a:close/>
                <a:moveTo>
                  <a:pt x="4281" y="1732"/>
                </a:moveTo>
                <a:lnTo>
                  <a:pt x="4281" y="1732"/>
                </a:lnTo>
                <a:lnTo>
                  <a:pt x="4281" y="1730"/>
                </a:lnTo>
                <a:lnTo>
                  <a:pt x="4281" y="1730"/>
                </a:lnTo>
                <a:lnTo>
                  <a:pt x="4281" y="1730"/>
                </a:lnTo>
                <a:lnTo>
                  <a:pt x="4279" y="1730"/>
                </a:lnTo>
                <a:lnTo>
                  <a:pt x="4277" y="1730"/>
                </a:lnTo>
                <a:lnTo>
                  <a:pt x="4277" y="1730"/>
                </a:lnTo>
                <a:lnTo>
                  <a:pt x="4277" y="1732"/>
                </a:lnTo>
                <a:lnTo>
                  <a:pt x="4279" y="1732"/>
                </a:lnTo>
                <a:lnTo>
                  <a:pt x="4279" y="1732"/>
                </a:lnTo>
                <a:lnTo>
                  <a:pt x="4281" y="1732"/>
                </a:lnTo>
                <a:close/>
                <a:moveTo>
                  <a:pt x="4245" y="1734"/>
                </a:moveTo>
                <a:lnTo>
                  <a:pt x="4247" y="1736"/>
                </a:lnTo>
                <a:lnTo>
                  <a:pt x="4247" y="1734"/>
                </a:lnTo>
                <a:lnTo>
                  <a:pt x="4247" y="1734"/>
                </a:lnTo>
                <a:lnTo>
                  <a:pt x="4247" y="1734"/>
                </a:lnTo>
                <a:lnTo>
                  <a:pt x="4251" y="1734"/>
                </a:lnTo>
                <a:lnTo>
                  <a:pt x="4253" y="1734"/>
                </a:lnTo>
                <a:lnTo>
                  <a:pt x="4253" y="1734"/>
                </a:lnTo>
                <a:lnTo>
                  <a:pt x="4258" y="1734"/>
                </a:lnTo>
                <a:lnTo>
                  <a:pt x="4258" y="1734"/>
                </a:lnTo>
                <a:lnTo>
                  <a:pt x="4258" y="1732"/>
                </a:lnTo>
                <a:lnTo>
                  <a:pt x="4260" y="1732"/>
                </a:lnTo>
                <a:lnTo>
                  <a:pt x="4260" y="1732"/>
                </a:lnTo>
                <a:lnTo>
                  <a:pt x="4260" y="1730"/>
                </a:lnTo>
                <a:lnTo>
                  <a:pt x="4245" y="1730"/>
                </a:lnTo>
                <a:lnTo>
                  <a:pt x="4243" y="1730"/>
                </a:lnTo>
                <a:lnTo>
                  <a:pt x="4241" y="1732"/>
                </a:lnTo>
                <a:lnTo>
                  <a:pt x="4241" y="1732"/>
                </a:lnTo>
                <a:lnTo>
                  <a:pt x="4241" y="1734"/>
                </a:lnTo>
                <a:lnTo>
                  <a:pt x="4245" y="1734"/>
                </a:lnTo>
                <a:close/>
                <a:moveTo>
                  <a:pt x="2766" y="702"/>
                </a:moveTo>
                <a:lnTo>
                  <a:pt x="2766" y="705"/>
                </a:lnTo>
                <a:lnTo>
                  <a:pt x="2768" y="705"/>
                </a:lnTo>
                <a:lnTo>
                  <a:pt x="2768" y="705"/>
                </a:lnTo>
                <a:lnTo>
                  <a:pt x="2768" y="705"/>
                </a:lnTo>
                <a:lnTo>
                  <a:pt x="2770" y="702"/>
                </a:lnTo>
                <a:lnTo>
                  <a:pt x="2768" y="702"/>
                </a:lnTo>
                <a:lnTo>
                  <a:pt x="2766" y="702"/>
                </a:lnTo>
                <a:close/>
                <a:moveTo>
                  <a:pt x="3107" y="1099"/>
                </a:moveTo>
                <a:lnTo>
                  <a:pt x="3107" y="1097"/>
                </a:lnTo>
                <a:lnTo>
                  <a:pt x="3105" y="1097"/>
                </a:lnTo>
                <a:lnTo>
                  <a:pt x="3105" y="1099"/>
                </a:lnTo>
                <a:lnTo>
                  <a:pt x="3103" y="1099"/>
                </a:lnTo>
                <a:lnTo>
                  <a:pt x="3101" y="1099"/>
                </a:lnTo>
                <a:lnTo>
                  <a:pt x="3095" y="1101"/>
                </a:lnTo>
                <a:lnTo>
                  <a:pt x="3093" y="1103"/>
                </a:lnTo>
                <a:lnTo>
                  <a:pt x="3091" y="1103"/>
                </a:lnTo>
                <a:lnTo>
                  <a:pt x="3088" y="1101"/>
                </a:lnTo>
                <a:lnTo>
                  <a:pt x="3084" y="1101"/>
                </a:lnTo>
                <a:lnTo>
                  <a:pt x="3084" y="1103"/>
                </a:lnTo>
                <a:lnTo>
                  <a:pt x="3084" y="1105"/>
                </a:lnTo>
                <a:lnTo>
                  <a:pt x="3082" y="1105"/>
                </a:lnTo>
                <a:lnTo>
                  <a:pt x="3082" y="1105"/>
                </a:lnTo>
                <a:lnTo>
                  <a:pt x="3080" y="1105"/>
                </a:lnTo>
                <a:lnTo>
                  <a:pt x="3080" y="1105"/>
                </a:lnTo>
                <a:lnTo>
                  <a:pt x="3078" y="1105"/>
                </a:lnTo>
                <a:lnTo>
                  <a:pt x="3078" y="1107"/>
                </a:lnTo>
                <a:lnTo>
                  <a:pt x="3076" y="1107"/>
                </a:lnTo>
                <a:lnTo>
                  <a:pt x="3076" y="1109"/>
                </a:lnTo>
                <a:lnTo>
                  <a:pt x="3078" y="1111"/>
                </a:lnTo>
                <a:lnTo>
                  <a:pt x="3078" y="1111"/>
                </a:lnTo>
                <a:lnTo>
                  <a:pt x="3078" y="1111"/>
                </a:lnTo>
                <a:lnTo>
                  <a:pt x="3082" y="1113"/>
                </a:lnTo>
                <a:lnTo>
                  <a:pt x="3082" y="1113"/>
                </a:lnTo>
                <a:lnTo>
                  <a:pt x="3084" y="1113"/>
                </a:lnTo>
                <a:lnTo>
                  <a:pt x="3084" y="1113"/>
                </a:lnTo>
                <a:lnTo>
                  <a:pt x="3084" y="1113"/>
                </a:lnTo>
                <a:lnTo>
                  <a:pt x="3086" y="1115"/>
                </a:lnTo>
                <a:lnTo>
                  <a:pt x="3086" y="1113"/>
                </a:lnTo>
                <a:lnTo>
                  <a:pt x="3086" y="1113"/>
                </a:lnTo>
                <a:lnTo>
                  <a:pt x="3086" y="1113"/>
                </a:lnTo>
                <a:lnTo>
                  <a:pt x="3088" y="1113"/>
                </a:lnTo>
                <a:lnTo>
                  <a:pt x="3088" y="1113"/>
                </a:lnTo>
                <a:lnTo>
                  <a:pt x="3091" y="1111"/>
                </a:lnTo>
                <a:lnTo>
                  <a:pt x="3093" y="1111"/>
                </a:lnTo>
                <a:lnTo>
                  <a:pt x="3093" y="1111"/>
                </a:lnTo>
                <a:lnTo>
                  <a:pt x="3097" y="1107"/>
                </a:lnTo>
                <a:lnTo>
                  <a:pt x="3097" y="1107"/>
                </a:lnTo>
                <a:lnTo>
                  <a:pt x="3097" y="1107"/>
                </a:lnTo>
                <a:lnTo>
                  <a:pt x="3099" y="1107"/>
                </a:lnTo>
                <a:lnTo>
                  <a:pt x="3101" y="1107"/>
                </a:lnTo>
                <a:lnTo>
                  <a:pt x="3101" y="1107"/>
                </a:lnTo>
                <a:lnTo>
                  <a:pt x="3101" y="1107"/>
                </a:lnTo>
                <a:lnTo>
                  <a:pt x="3099" y="1105"/>
                </a:lnTo>
                <a:lnTo>
                  <a:pt x="3099" y="1105"/>
                </a:lnTo>
                <a:lnTo>
                  <a:pt x="3099" y="1103"/>
                </a:lnTo>
                <a:lnTo>
                  <a:pt x="3107" y="1099"/>
                </a:lnTo>
                <a:close/>
                <a:moveTo>
                  <a:pt x="3068" y="916"/>
                </a:moveTo>
                <a:lnTo>
                  <a:pt x="3072" y="916"/>
                </a:lnTo>
                <a:lnTo>
                  <a:pt x="3074" y="916"/>
                </a:lnTo>
                <a:lnTo>
                  <a:pt x="3072" y="916"/>
                </a:lnTo>
                <a:lnTo>
                  <a:pt x="3065" y="914"/>
                </a:lnTo>
                <a:lnTo>
                  <a:pt x="3065" y="914"/>
                </a:lnTo>
                <a:lnTo>
                  <a:pt x="3063" y="914"/>
                </a:lnTo>
                <a:lnTo>
                  <a:pt x="3065" y="914"/>
                </a:lnTo>
                <a:lnTo>
                  <a:pt x="3065" y="916"/>
                </a:lnTo>
                <a:lnTo>
                  <a:pt x="3068" y="916"/>
                </a:lnTo>
                <a:close/>
                <a:moveTo>
                  <a:pt x="3000" y="1101"/>
                </a:moveTo>
                <a:lnTo>
                  <a:pt x="3000" y="1101"/>
                </a:lnTo>
                <a:lnTo>
                  <a:pt x="3003" y="1099"/>
                </a:lnTo>
                <a:lnTo>
                  <a:pt x="3003" y="1099"/>
                </a:lnTo>
                <a:lnTo>
                  <a:pt x="3000" y="1097"/>
                </a:lnTo>
                <a:lnTo>
                  <a:pt x="3003" y="1097"/>
                </a:lnTo>
                <a:lnTo>
                  <a:pt x="3003" y="1095"/>
                </a:lnTo>
                <a:lnTo>
                  <a:pt x="3000" y="1095"/>
                </a:lnTo>
                <a:lnTo>
                  <a:pt x="3000" y="1097"/>
                </a:lnTo>
                <a:lnTo>
                  <a:pt x="3000" y="1099"/>
                </a:lnTo>
                <a:lnTo>
                  <a:pt x="3000" y="1099"/>
                </a:lnTo>
                <a:lnTo>
                  <a:pt x="3000" y="1101"/>
                </a:lnTo>
                <a:lnTo>
                  <a:pt x="3000" y="1101"/>
                </a:lnTo>
                <a:close/>
                <a:moveTo>
                  <a:pt x="3011" y="1082"/>
                </a:moveTo>
                <a:lnTo>
                  <a:pt x="3011" y="1082"/>
                </a:lnTo>
                <a:lnTo>
                  <a:pt x="3011" y="1082"/>
                </a:lnTo>
                <a:lnTo>
                  <a:pt x="3011" y="1080"/>
                </a:lnTo>
                <a:lnTo>
                  <a:pt x="3011" y="1080"/>
                </a:lnTo>
                <a:lnTo>
                  <a:pt x="3011" y="1082"/>
                </a:lnTo>
                <a:lnTo>
                  <a:pt x="3011" y="1082"/>
                </a:lnTo>
                <a:lnTo>
                  <a:pt x="3011" y="1082"/>
                </a:lnTo>
                <a:lnTo>
                  <a:pt x="3011" y="1082"/>
                </a:lnTo>
                <a:close/>
                <a:moveTo>
                  <a:pt x="2860" y="977"/>
                </a:moveTo>
                <a:lnTo>
                  <a:pt x="2858" y="977"/>
                </a:lnTo>
                <a:lnTo>
                  <a:pt x="2864" y="979"/>
                </a:lnTo>
                <a:lnTo>
                  <a:pt x="2862" y="977"/>
                </a:lnTo>
                <a:lnTo>
                  <a:pt x="2860" y="977"/>
                </a:lnTo>
                <a:lnTo>
                  <a:pt x="2860" y="977"/>
                </a:lnTo>
                <a:close/>
                <a:moveTo>
                  <a:pt x="2998" y="1061"/>
                </a:moveTo>
                <a:lnTo>
                  <a:pt x="2998" y="1061"/>
                </a:lnTo>
                <a:lnTo>
                  <a:pt x="2996" y="1061"/>
                </a:lnTo>
                <a:lnTo>
                  <a:pt x="2994" y="1061"/>
                </a:lnTo>
                <a:lnTo>
                  <a:pt x="2994" y="1061"/>
                </a:lnTo>
                <a:lnTo>
                  <a:pt x="2992" y="1063"/>
                </a:lnTo>
                <a:lnTo>
                  <a:pt x="2994" y="1063"/>
                </a:lnTo>
                <a:lnTo>
                  <a:pt x="2994" y="1063"/>
                </a:lnTo>
                <a:lnTo>
                  <a:pt x="2996" y="1063"/>
                </a:lnTo>
                <a:lnTo>
                  <a:pt x="2996" y="1063"/>
                </a:lnTo>
                <a:lnTo>
                  <a:pt x="2998" y="1063"/>
                </a:lnTo>
                <a:lnTo>
                  <a:pt x="3000" y="1063"/>
                </a:lnTo>
                <a:lnTo>
                  <a:pt x="3000" y="1061"/>
                </a:lnTo>
                <a:lnTo>
                  <a:pt x="2998" y="1061"/>
                </a:lnTo>
                <a:close/>
                <a:moveTo>
                  <a:pt x="2998" y="1076"/>
                </a:moveTo>
                <a:lnTo>
                  <a:pt x="2998" y="1076"/>
                </a:lnTo>
                <a:lnTo>
                  <a:pt x="3000" y="1076"/>
                </a:lnTo>
                <a:lnTo>
                  <a:pt x="2998" y="1074"/>
                </a:lnTo>
                <a:lnTo>
                  <a:pt x="2998" y="1074"/>
                </a:lnTo>
                <a:lnTo>
                  <a:pt x="2996" y="1074"/>
                </a:lnTo>
                <a:lnTo>
                  <a:pt x="2998" y="1074"/>
                </a:lnTo>
                <a:lnTo>
                  <a:pt x="2998" y="1076"/>
                </a:lnTo>
                <a:lnTo>
                  <a:pt x="2998" y="1076"/>
                </a:lnTo>
                <a:close/>
                <a:moveTo>
                  <a:pt x="3003" y="1076"/>
                </a:moveTo>
                <a:lnTo>
                  <a:pt x="3003" y="1076"/>
                </a:lnTo>
                <a:lnTo>
                  <a:pt x="3000" y="1078"/>
                </a:lnTo>
                <a:lnTo>
                  <a:pt x="2998" y="1078"/>
                </a:lnTo>
                <a:lnTo>
                  <a:pt x="2998" y="1080"/>
                </a:lnTo>
                <a:lnTo>
                  <a:pt x="2998" y="1080"/>
                </a:lnTo>
                <a:lnTo>
                  <a:pt x="2998" y="1078"/>
                </a:lnTo>
                <a:lnTo>
                  <a:pt x="3000" y="1078"/>
                </a:lnTo>
                <a:lnTo>
                  <a:pt x="3003" y="1078"/>
                </a:lnTo>
                <a:lnTo>
                  <a:pt x="3005" y="1078"/>
                </a:lnTo>
                <a:lnTo>
                  <a:pt x="3003" y="1076"/>
                </a:lnTo>
                <a:close/>
                <a:moveTo>
                  <a:pt x="2852" y="969"/>
                </a:moveTo>
                <a:lnTo>
                  <a:pt x="2852" y="969"/>
                </a:lnTo>
                <a:lnTo>
                  <a:pt x="2852" y="967"/>
                </a:lnTo>
                <a:lnTo>
                  <a:pt x="2852" y="967"/>
                </a:lnTo>
                <a:lnTo>
                  <a:pt x="2848" y="967"/>
                </a:lnTo>
                <a:lnTo>
                  <a:pt x="2845" y="967"/>
                </a:lnTo>
                <a:lnTo>
                  <a:pt x="2845" y="967"/>
                </a:lnTo>
                <a:lnTo>
                  <a:pt x="2845" y="967"/>
                </a:lnTo>
                <a:lnTo>
                  <a:pt x="2848" y="969"/>
                </a:lnTo>
                <a:lnTo>
                  <a:pt x="2850" y="969"/>
                </a:lnTo>
                <a:lnTo>
                  <a:pt x="2852" y="969"/>
                </a:lnTo>
                <a:close/>
                <a:moveTo>
                  <a:pt x="3009" y="1092"/>
                </a:moveTo>
                <a:lnTo>
                  <a:pt x="3011" y="1092"/>
                </a:lnTo>
                <a:lnTo>
                  <a:pt x="3011" y="1092"/>
                </a:lnTo>
                <a:lnTo>
                  <a:pt x="3013" y="1090"/>
                </a:lnTo>
                <a:lnTo>
                  <a:pt x="3015" y="1090"/>
                </a:lnTo>
                <a:lnTo>
                  <a:pt x="3015" y="1088"/>
                </a:lnTo>
                <a:lnTo>
                  <a:pt x="3015" y="1088"/>
                </a:lnTo>
                <a:lnTo>
                  <a:pt x="3017" y="1084"/>
                </a:lnTo>
                <a:lnTo>
                  <a:pt x="3017" y="1084"/>
                </a:lnTo>
                <a:lnTo>
                  <a:pt x="3015" y="1084"/>
                </a:lnTo>
                <a:lnTo>
                  <a:pt x="3013" y="1086"/>
                </a:lnTo>
                <a:lnTo>
                  <a:pt x="3011" y="1086"/>
                </a:lnTo>
                <a:lnTo>
                  <a:pt x="3011" y="1088"/>
                </a:lnTo>
                <a:lnTo>
                  <a:pt x="3009" y="1088"/>
                </a:lnTo>
                <a:lnTo>
                  <a:pt x="3009" y="1088"/>
                </a:lnTo>
                <a:lnTo>
                  <a:pt x="3009" y="1090"/>
                </a:lnTo>
                <a:lnTo>
                  <a:pt x="3009" y="1092"/>
                </a:lnTo>
                <a:lnTo>
                  <a:pt x="3009" y="1092"/>
                </a:lnTo>
                <a:close/>
                <a:moveTo>
                  <a:pt x="2845" y="969"/>
                </a:moveTo>
                <a:lnTo>
                  <a:pt x="2848" y="971"/>
                </a:lnTo>
                <a:lnTo>
                  <a:pt x="2850" y="971"/>
                </a:lnTo>
                <a:lnTo>
                  <a:pt x="2856" y="971"/>
                </a:lnTo>
                <a:lnTo>
                  <a:pt x="2856" y="971"/>
                </a:lnTo>
                <a:lnTo>
                  <a:pt x="2856" y="971"/>
                </a:lnTo>
                <a:lnTo>
                  <a:pt x="2850" y="971"/>
                </a:lnTo>
                <a:lnTo>
                  <a:pt x="2850" y="969"/>
                </a:lnTo>
                <a:lnTo>
                  <a:pt x="2848" y="969"/>
                </a:lnTo>
                <a:lnTo>
                  <a:pt x="2845" y="969"/>
                </a:lnTo>
                <a:lnTo>
                  <a:pt x="2845" y="969"/>
                </a:lnTo>
                <a:close/>
                <a:moveTo>
                  <a:pt x="2850" y="975"/>
                </a:moveTo>
                <a:lnTo>
                  <a:pt x="2850" y="975"/>
                </a:lnTo>
                <a:lnTo>
                  <a:pt x="2852" y="975"/>
                </a:lnTo>
                <a:lnTo>
                  <a:pt x="2854" y="975"/>
                </a:lnTo>
                <a:lnTo>
                  <a:pt x="2856" y="975"/>
                </a:lnTo>
                <a:lnTo>
                  <a:pt x="2856" y="975"/>
                </a:lnTo>
                <a:lnTo>
                  <a:pt x="2856" y="975"/>
                </a:lnTo>
                <a:lnTo>
                  <a:pt x="2856" y="973"/>
                </a:lnTo>
                <a:lnTo>
                  <a:pt x="2854" y="973"/>
                </a:lnTo>
                <a:lnTo>
                  <a:pt x="2852" y="973"/>
                </a:lnTo>
                <a:lnTo>
                  <a:pt x="2850" y="973"/>
                </a:lnTo>
                <a:lnTo>
                  <a:pt x="2850" y="973"/>
                </a:lnTo>
                <a:lnTo>
                  <a:pt x="2850" y="975"/>
                </a:lnTo>
                <a:close/>
                <a:moveTo>
                  <a:pt x="2829" y="954"/>
                </a:moveTo>
                <a:lnTo>
                  <a:pt x="2827" y="952"/>
                </a:lnTo>
                <a:lnTo>
                  <a:pt x="2827" y="954"/>
                </a:lnTo>
                <a:lnTo>
                  <a:pt x="2827" y="954"/>
                </a:lnTo>
                <a:lnTo>
                  <a:pt x="2829" y="956"/>
                </a:lnTo>
                <a:lnTo>
                  <a:pt x="2829" y="954"/>
                </a:lnTo>
                <a:close/>
                <a:moveTo>
                  <a:pt x="2827" y="958"/>
                </a:moveTo>
                <a:lnTo>
                  <a:pt x="2827" y="956"/>
                </a:lnTo>
                <a:lnTo>
                  <a:pt x="2829" y="958"/>
                </a:lnTo>
                <a:lnTo>
                  <a:pt x="2829" y="958"/>
                </a:lnTo>
                <a:lnTo>
                  <a:pt x="2829" y="956"/>
                </a:lnTo>
                <a:lnTo>
                  <a:pt x="2824" y="954"/>
                </a:lnTo>
                <a:lnTo>
                  <a:pt x="2822" y="952"/>
                </a:lnTo>
                <a:lnTo>
                  <a:pt x="2824" y="954"/>
                </a:lnTo>
                <a:lnTo>
                  <a:pt x="2827" y="958"/>
                </a:lnTo>
                <a:close/>
                <a:moveTo>
                  <a:pt x="2590" y="923"/>
                </a:moveTo>
                <a:lnTo>
                  <a:pt x="2590" y="923"/>
                </a:lnTo>
                <a:lnTo>
                  <a:pt x="2590" y="921"/>
                </a:lnTo>
                <a:lnTo>
                  <a:pt x="2588" y="918"/>
                </a:lnTo>
                <a:lnTo>
                  <a:pt x="2588" y="921"/>
                </a:lnTo>
                <a:lnTo>
                  <a:pt x="2588" y="921"/>
                </a:lnTo>
                <a:lnTo>
                  <a:pt x="2590" y="923"/>
                </a:lnTo>
                <a:lnTo>
                  <a:pt x="2590" y="923"/>
                </a:lnTo>
                <a:close/>
                <a:moveTo>
                  <a:pt x="2822" y="946"/>
                </a:moveTo>
                <a:lnTo>
                  <a:pt x="2824" y="948"/>
                </a:lnTo>
                <a:lnTo>
                  <a:pt x="2824" y="948"/>
                </a:lnTo>
                <a:lnTo>
                  <a:pt x="2827" y="948"/>
                </a:lnTo>
                <a:lnTo>
                  <a:pt x="2827" y="950"/>
                </a:lnTo>
                <a:lnTo>
                  <a:pt x="2827" y="950"/>
                </a:lnTo>
                <a:lnTo>
                  <a:pt x="2829" y="950"/>
                </a:lnTo>
                <a:lnTo>
                  <a:pt x="2829" y="950"/>
                </a:lnTo>
                <a:lnTo>
                  <a:pt x="2829" y="950"/>
                </a:lnTo>
                <a:lnTo>
                  <a:pt x="2827" y="948"/>
                </a:lnTo>
                <a:lnTo>
                  <a:pt x="2824" y="946"/>
                </a:lnTo>
                <a:lnTo>
                  <a:pt x="2824" y="946"/>
                </a:lnTo>
                <a:lnTo>
                  <a:pt x="2822" y="946"/>
                </a:lnTo>
                <a:lnTo>
                  <a:pt x="2822" y="944"/>
                </a:lnTo>
                <a:lnTo>
                  <a:pt x="2820" y="944"/>
                </a:lnTo>
                <a:lnTo>
                  <a:pt x="2822" y="944"/>
                </a:lnTo>
                <a:lnTo>
                  <a:pt x="2822" y="946"/>
                </a:lnTo>
                <a:close/>
                <a:moveTo>
                  <a:pt x="2822" y="941"/>
                </a:moveTo>
                <a:lnTo>
                  <a:pt x="2822" y="944"/>
                </a:lnTo>
                <a:lnTo>
                  <a:pt x="2822" y="941"/>
                </a:lnTo>
                <a:lnTo>
                  <a:pt x="2822" y="941"/>
                </a:lnTo>
                <a:lnTo>
                  <a:pt x="2822" y="941"/>
                </a:lnTo>
                <a:lnTo>
                  <a:pt x="2820" y="941"/>
                </a:lnTo>
                <a:lnTo>
                  <a:pt x="2820" y="941"/>
                </a:lnTo>
                <a:lnTo>
                  <a:pt x="2820" y="941"/>
                </a:lnTo>
                <a:lnTo>
                  <a:pt x="2820" y="941"/>
                </a:lnTo>
                <a:lnTo>
                  <a:pt x="2822" y="941"/>
                </a:lnTo>
                <a:close/>
                <a:moveTo>
                  <a:pt x="2816" y="939"/>
                </a:moveTo>
                <a:lnTo>
                  <a:pt x="2816" y="941"/>
                </a:lnTo>
                <a:lnTo>
                  <a:pt x="2816" y="944"/>
                </a:lnTo>
                <a:lnTo>
                  <a:pt x="2818" y="946"/>
                </a:lnTo>
                <a:lnTo>
                  <a:pt x="2818" y="944"/>
                </a:lnTo>
                <a:lnTo>
                  <a:pt x="2818" y="944"/>
                </a:lnTo>
                <a:lnTo>
                  <a:pt x="2818" y="944"/>
                </a:lnTo>
                <a:lnTo>
                  <a:pt x="2816" y="939"/>
                </a:lnTo>
                <a:lnTo>
                  <a:pt x="2818" y="939"/>
                </a:lnTo>
                <a:lnTo>
                  <a:pt x="2816" y="937"/>
                </a:lnTo>
                <a:lnTo>
                  <a:pt x="2816" y="937"/>
                </a:lnTo>
                <a:lnTo>
                  <a:pt x="2816" y="935"/>
                </a:lnTo>
                <a:lnTo>
                  <a:pt x="2816" y="935"/>
                </a:lnTo>
                <a:lnTo>
                  <a:pt x="2814" y="935"/>
                </a:lnTo>
                <a:lnTo>
                  <a:pt x="2816" y="937"/>
                </a:lnTo>
                <a:lnTo>
                  <a:pt x="2816" y="937"/>
                </a:lnTo>
                <a:lnTo>
                  <a:pt x="2814" y="939"/>
                </a:lnTo>
                <a:lnTo>
                  <a:pt x="2816" y="939"/>
                </a:lnTo>
                <a:close/>
                <a:moveTo>
                  <a:pt x="2829" y="956"/>
                </a:moveTo>
                <a:lnTo>
                  <a:pt x="2831" y="956"/>
                </a:lnTo>
                <a:lnTo>
                  <a:pt x="2831" y="958"/>
                </a:lnTo>
                <a:lnTo>
                  <a:pt x="2831" y="956"/>
                </a:lnTo>
                <a:lnTo>
                  <a:pt x="2829" y="956"/>
                </a:lnTo>
                <a:lnTo>
                  <a:pt x="2829" y="956"/>
                </a:lnTo>
                <a:close/>
                <a:moveTo>
                  <a:pt x="2688" y="780"/>
                </a:moveTo>
                <a:lnTo>
                  <a:pt x="2688" y="780"/>
                </a:lnTo>
                <a:lnTo>
                  <a:pt x="2686" y="782"/>
                </a:lnTo>
                <a:lnTo>
                  <a:pt x="2682" y="782"/>
                </a:lnTo>
                <a:lnTo>
                  <a:pt x="2684" y="782"/>
                </a:lnTo>
                <a:lnTo>
                  <a:pt x="2684" y="782"/>
                </a:lnTo>
                <a:lnTo>
                  <a:pt x="2688" y="780"/>
                </a:lnTo>
                <a:close/>
                <a:moveTo>
                  <a:pt x="2820" y="937"/>
                </a:moveTo>
                <a:lnTo>
                  <a:pt x="2820" y="937"/>
                </a:lnTo>
                <a:lnTo>
                  <a:pt x="2820" y="939"/>
                </a:lnTo>
                <a:lnTo>
                  <a:pt x="2822" y="939"/>
                </a:lnTo>
                <a:lnTo>
                  <a:pt x="2820" y="937"/>
                </a:lnTo>
                <a:lnTo>
                  <a:pt x="2820" y="937"/>
                </a:lnTo>
                <a:lnTo>
                  <a:pt x="2820" y="935"/>
                </a:lnTo>
                <a:lnTo>
                  <a:pt x="2818" y="933"/>
                </a:lnTo>
                <a:lnTo>
                  <a:pt x="2818" y="935"/>
                </a:lnTo>
                <a:lnTo>
                  <a:pt x="2816" y="935"/>
                </a:lnTo>
                <a:lnTo>
                  <a:pt x="2816" y="937"/>
                </a:lnTo>
                <a:lnTo>
                  <a:pt x="2818" y="937"/>
                </a:lnTo>
                <a:lnTo>
                  <a:pt x="2820" y="937"/>
                </a:lnTo>
                <a:close/>
                <a:moveTo>
                  <a:pt x="2963" y="1080"/>
                </a:moveTo>
                <a:lnTo>
                  <a:pt x="2963" y="1078"/>
                </a:lnTo>
                <a:lnTo>
                  <a:pt x="2963" y="1080"/>
                </a:lnTo>
                <a:lnTo>
                  <a:pt x="2963" y="1080"/>
                </a:lnTo>
                <a:lnTo>
                  <a:pt x="2961" y="1080"/>
                </a:lnTo>
                <a:lnTo>
                  <a:pt x="2961" y="1080"/>
                </a:lnTo>
                <a:lnTo>
                  <a:pt x="2961" y="1080"/>
                </a:lnTo>
                <a:lnTo>
                  <a:pt x="2961" y="1080"/>
                </a:lnTo>
                <a:lnTo>
                  <a:pt x="2963" y="1080"/>
                </a:lnTo>
                <a:lnTo>
                  <a:pt x="2963" y="1080"/>
                </a:lnTo>
                <a:close/>
                <a:moveTo>
                  <a:pt x="2982" y="1078"/>
                </a:moveTo>
                <a:lnTo>
                  <a:pt x="2982" y="1078"/>
                </a:lnTo>
                <a:lnTo>
                  <a:pt x="2982" y="1078"/>
                </a:lnTo>
                <a:lnTo>
                  <a:pt x="2982" y="1078"/>
                </a:lnTo>
                <a:lnTo>
                  <a:pt x="2984" y="1076"/>
                </a:lnTo>
                <a:lnTo>
                  <a:pt x="2986" y="1076"/>
                </a:lnTo>
                <a:lnTo>
                  <a:pt x="2984" y="1076"/>
                </a:lnTo>
                <a:lnTo>
                  <a:pt x="2984" y="1076"/>
                </a:lnTo>
                <a:lnTo>
                  <a:pt x="2982" y="1078"/>
                </a:lnTo>
                <a:lnTo>
                  <a:pt x="2982" y="1078"/>
                </a:lnTo>
                <a:lnTo>
                  <a:pt x="2982" y="1078"/>
                </a:lnTo>
                <a:close/>
                <a:moveTo>
                  <a:pt x="2990" y="1036"/>
                </a:moveTo>
                <a:lnTo>
                  <a:pt x="2986" y="1036"/>
                </a:lnTo>
                <a:lnTo>
                  <a:pt x="2986" y="1036"/>
                </a:lnTo>
                <a:lnTo>
                  <a:pt x="2986" y="1036"/>
                </a:lnTo>
                <a:lnTo>
                  <a:pt x="2984" y="1036"/>
                </a:lnTo>
                <a:lnTo>
                  <a:pt x="2984" y="1036"/>
                </a:lnTo>
                <a:lnTo>
                  <a:pt x="2982" y="1038"/>
                </a:lnTo>
                <a:lnTo>
                  <a:pt x="2982" y="1038"/>
                </a:lnTo>
                <a:lnTo>
                  <a:pt x="2984" y="1040"/>
                </a:lnTo>
                <a:lnTo>
                  <a:pt x="2986" y="1040"/>
                </a:lnTo>
                <a:lnTo>
                  <a:pt x="2988" y="1038"/>
                </a:lnTo>
                <a:lnTo>
                  <a:pt x="2988" y="1038"/>
                </a:lnTo>
                <a:lnTo>
                  <a:pt x="2988" y="1038"/>
                </a:lnTo>
                <a:lnTo>
                  <a:pt x="2986" y="1040"/>
                </a:lnTo>
                <a:lnTo>
                  <a:pt x="2986" y="1040"/>
                </a:lnTo>
                <a:lnTo>
                  <a:pt x="2990" y="1042"/>
                </a:lnTo>
                <a:lnTo>
                  <a:pt x="2992" y="1042"/>
                </a:lnTo>
                <a:lnTo>
                  <a:pt x="2992" y="1042"/>
                </a:lnTo>
                <a:lnTo>
                  <a:pt x="2992" y="1040"/>
                </a:lnTo>
                <a:lnTo>
                  <a:pt x="2992" y="1040"/>
                </a:lnTo>
                <a:lnTo>
                  <a:pt x="2992" y="1040"/>
                </a:lnTo>
                <a:lnTo>
                  <a:pt x="2992" y="1040"/>
                </a:lnTo>
                <a:lnTo>
                  <a:pt x="2992" y="1040"/>
                </a:lnTo>
                <a:lnTo>
                  <a:pt x="2992" y="1040"/>
                </a:lnTo>
                <a:lnTo>
                  <a:pt x="2992" y="1038"/>
                </a:lnTo>
                <a:lnTo>
                  <a:pt x="2990" y="1038"/>
                </a:lnTo>
                <a:lnTo>
                  <a:pt x="2990" y="1036"/>
                </a:lnTo>
                <a:lnTo>
                  <a:pt x="2990" y="1036"/>
                </a:lnTo>
                <a:close/>
                <a:moveTo>
                  <a:pt x="2988" y="1065"/>
                </a:moveTo>
                <a:lnTo>
                  <a:pt x="2986" y="1065"/>
                </a:lnTo>
                <a:lnTo>
                  <a:pt x="2984" y="1065"/>
                </a:lnTo>
                <a:lnTo>
                  <a:pt x="2984" y="1065"/>
                </a:lnTo>
                <a:lnTo>
                  <a:pt x="2986" y="1065"/>
                </a:lnTo>
                <a:lnTo>
                  <a:pt x="2988" y="1065"/>
                </a:lnTo>
                <a:lnTo>
                  <a:pt x="2988" y="1065"/>
                </a:lnTo>
                <a:lnTo>
                  <a:pt x="2990" y="1063"/>
                </a:lnTo>
                <a:lnTo>
                  <a:pt x="2990" y="1063"/>
                </a:lnTo>
                <a:lnTo>
                  <a:pt x="2988" y="1065"/>
                </a:lnTo>
                <a:close/>
                <a:moveTo>
                  <a:pt x="2986" y="1048"/>
                </a:moveTo>
                <a:lnTo>
                  <a:pt x="2984" y="1048"/>
                </a:lnTo>
                <a:lnTo>
                  <a:pt x="2982" y="1048"/>
                </a:lnTo>
                <a:lnTo>
                  <a:pt x="2982" y="1050"/>
                </a:lnTo>
                <a:lnTo>
                  <a:pt x="2984" y="1050"/>
                </a:lnTo>
                <a:lnTo>
                  <a:pt x="2984" y="1053"/>
                </a:lnTo>
                <a:lnTo>
                  <a:pt x="2984" y="1053"/>
                </a:lnTo>
                <a:lnTo>
                  <a:pt x="2982" y="1055"/>
                </a:lnTo>
                <a:lnTo>
                  <a:pt x="2984" y="1055"/>
                </a:lnTo>
                <a:lnTo>
                  <a:pt x="2984" y="1055"/>
                </a:lnTo>
                <a:lnTo>
                  <a:pt x="2986" y="1055"/>
                </a:lnTo>
                <a:lnTo>
                  <a:pt x="2986" y="1055"/>
                </a:lnTo>
                <a:lnTo>
                  <a:pt x="2986" y="1053"/>
                </a:lnTo>
                <a:lnTo>
                  <a:pt x="2986" y="1053"/>
                </a:lnTo>
                <a:lnTo>
                  <a:pt x="2986" y="1050"/>
                </a:lnTo>
                <a:lnTo>
                  <a:pt x="2986" y="1050"/>
                </a:lnTo>
                <a:lnTo>
                  <a:pt x="2986" y="1048"/>
                </a:lnTo>
                <a:lnTo>
                  <a:pt x="2986" y="1048"/>
                </a:lnTo>
                <a:close/>
                <a:moveTo>
                  <a:pt x="2988" y="1082"/>
                </a:moveTo>
                <a:lnTo>
                  <a:pt x="2988" y="1082"/>
                </a:lnTo>
                <a:lnTo>
                  <a:pt x="2990" y="1082"/>
                </a:lnTo>
                <a:lnTo>
                  <a:pt x="2990" y="1082"/>
                </a:lnTo>
                <a:lnTo>
                  <a:pt x="2990" y="1082"/>
                </a:lnTo>
                <a:lnTo>
                  <a:pt x="2990" y="1082"/>
                </a:lnTo>
                <a:lnTo>
                  <a:pt x="2990" y="1080"/>
                </a:lnTo>
                <a:lnTo>
                  <a:pt x="2990" y="1082"/>
                </a:lnTo>
                <a:lnTo>
                  <a:pt x="2990" y="1082"/>
                </a:lnTo>
                <a:lnTo>
                  <a:pt x="2988" y="1082"/>
                </a:lnTo>
                <a:close/>
                <a:moveTo>
                  <a:pt x="2961" y="1067"/>
                </a:moveTo>
                <a:lnTo>
                  <a:pt x="2961" y="1067"/>
                </a:lnTo>
                <a:lnTo>
                  <a:pt x="2961" y="1067"/>
                </a:lnTo>
                <a:lnTo>
                  <a:pt x="2961" y="1069"/>
                </a:lnTo>
                <a:lnTo>
                  <a:pt x="2961" y="1069"/>
                </a:lnTo>
                <a:lnTo>
                  <a:pt x="2961" y="1069"/>
                </a:lnTo>
                <a:lnTo>
                  <a:pt x="2963" y="1067"/>
                </a:lnTo>
                <a:lnTo>
                  <a:pt x="2963" y="1067"/>
                </a:lnTo>
                <a:lnTo>
                  <a:pt x="2961" y="1067"/>
                </a:lnTo>
                <a:close/>
                <a:moveTo>
                  <a:pt x="2963" y="1042"/>
                </a:moveTo>
                <a:lnTo>
                  <a:pt x="2963" y="1044"/>
                </a:lnTo>
                <a:lnTo>
                  <a:pt x="2963" y="1044"/>
                </a:lnTo>
                <a:lnTo>
                  <a:pt x="2963" y="1044"/>
                </a:lnTo>
                <a:lnTo>
                  <a:pt x="2963" y="1044"/>
                </a:lnTo>
                <a:lnTo>
                  <a:pt x="2963" y="1044"/>
                </a:lnTo>
                <a:lnTo>
                  <a:pt x="2965" y="1044"/>
                </a:lnTo>
                <a:lnTo>
                  <a:pt x="2965" y="1044"/>
                </a:lnTo>
                <a:lnTo>
                  <a:pt x="2963" y="1042"/>
                </a:lnTo>
                <a:lnTo>
                  <a:pt x="2963" y="1042"/>
                </a:lnTo>
                <a:lnTo>
                  <a:pt x="2963" y="1042"/>
                </a:lnTo>
                <a:close/>
                <a:moveTo>
                  <a:pt x="2963" y="1074"/>
                </a:moveTo>
                <a:lnTo>
                  <a:pt x="2963" y="1074"/>
                </a:lnTo>
                <a:lnTo>
                  <a:pt x="2963" y="1071"/>
                </a:lnTo>
                <a:lnTo>
                  <a:pt x="2963" y="1071"/>
                </a:lnTo>
                <a:lnTo>
                  <a:pt x="2963" y="1071"/>
                </a:lnTo>
                <a:lnTo>
                  <a:pt x="2963" y="1071"/>
                </a:lnTo>
                <a:lnTo>
                  <a:pt x="2961" y="1074"/>
                </a:lnTo>
                <a:lnTo>
                  <a:pt x="2963" y="1074"/>
                </a:lnTo>
                <a:close/>
                <a:moveTo>
                  <a:pt x="2961" y="1063"/>
                </a:moveTo>
                <a:lnTo>
                  <a:pt x="2959" y="1065"/>
                </a:lnTo>
                <a:lnTo>
                  <a:pt x="2959" y="1065"/>
                </a:lnTo>
                <a:lnTo>
                  <a:pt x="2961" y="1065"/>
                </a:lnTo>
                <a:lnTo>
                  <a:pt x="2961" y="1063"/>
                </a:lnTo>
                <a:lnTo>
                  <a:pt x="2961" y="1063"/>
                </a:lnTo>
                <a:lnTo>
                  <a:pt x="2961" y="1063"/>
                </a:lnTo>
                <a:close/>
                <a:moveTo>
                  <a:pt x="2948" y="1059"/>
                </a:moveTo>
                <a:lnTo>
                  <a:pt x="2948" y="1059"/>
                </a:lnTo>
                <a:lnTo>
                  <a:pt x="2948" y="1059"/>
                </a:lnTo>
                <a:lnTo>
                  <a:pt x="2948" y="1059"/>
                </a:lnTo>
                <a:lnTo>
                  <a:pt x="2946" y="1059"/>
                </a:lnTo>
                <a:lnTo>
                  <a:pt x="2948" y="1059"/>
                </a:lnTo>
                <a:lnTo>
                  <a:pt x="2948" y="1059"/>
                </a:lnTo>
                <a:lnTo>
                  <a:pt x="2948" y="1059"/>
                </a:lnTo>
                <a:lnTo>
                  <a:pt x="2948" y="1059"/>
                </a:lnTo>
                <a:lnTo>
                  <a:pt x="2948" y="1059"/>
                </a:lnTo>
                <a:lnTo>
                  <a:pt x="2948" y="1059"/>
                </a:lnTo>
                <a:close/>
                <a:moveTo>
                  <a:pt x="2975" y="1025"/>
                </a:moveTo>
                <a:lnTo>
                  <a:pt x="2973" y="1025"/>
                </a:lnTo>
                <a:lnTo>
                  <a:pt x="2973" y="1025"/>
                </a:lnTo>
                <a:lnTo>
                  <a:pt x="2971" y="1025"/>
                </a:lnTo>
                <a:lnTo>
                  <a:pt x="2971" y="1025"/>
                </a:lnTo>
                <a:lnTo>
                  <a:pt x="2971" y="1025"/>
                </a:lnTo>
                <a:lnTo>
                  <a:pt x="2971" y="1027"/>
                </a:lnTo>
                <a:lnTo>
                  <a:pt x="2971" y="1027"/>
                </a:lnTo>
                <a:lnTo>
                  <a:pt x="2973" y="1027"/>
                </a:lnTo>
                <a:lnTo>
                  <a:pt x="2973" y="1027"/>
                </a:lnTo>
                <a:lnTo>
                  <a:pt x="2973" y="1025"/>
                </a:lnTo>
                <a:lnTo>
                  <a:pt x="2973" y="1025"/>
                </a:lnTo>
                <a:lnTo>
                  <a:pt x="2973" y="1027"/>
                </a:lnTo>
                <a:lnTo>
                  <a:pt x="2973" y="1027"/>
                </a:lnTo>
                <a:lnTo>
                  <a:pt x="2973" y="1027"/>
                </a:lnTo>
                <a:lnTo>
                  <a:pt x="2975" y="1027"/>
                </a:lnTo>
                <a:lnTo>
                  <a:pt x="2975" y="1027"/>
                </a:lnTo>
                <a:lnTo>
                  <a:pt x="2975" y="1025"/>
                </a:lnTo>
                <a:lnTo>
                  <a:pt x="2975" y="1025"/>
                </a:lnTo>
                <a:lnTo>
                  <a:pt x="2977" y="1023"/>
                </a:lnTo>
                <a:lnTo>
                  <a:pt x="2975" y="1025"/>
                </a:lnTo>
                <a:lnTo>
                  <a:pt x="2975" y="1025"/>
                </a:lnTo>
                <a:close/>
                <a:moveTo>
                  <a:pt x="2982" y="1021"/>
                </a:moveTo>
                <a:lnTo>
                  <a:pt x="2982" y="1021"/>
                </a:lnTo>
                <a:lnTo>
                  <a:pt x="2980" y="1023"/>
                </a:lnTo>
                <a:lnTo>
                  <a:pt x="2982" y="1023"/>
                </a:lnTo>
                <a:lnTo>
                  <a:pt x="2984" y="1023"/>
                </a:lnTo>
                <a:lnTo>
                  <a:pt x="2984" y="1021"/>
                </a:lnTo>
                <a:lnTo>
                  <a:pt x="2984" y="1021"/>
                </a:lnTo>
                <a:lnTo>
                  <a:pt x="2982" y="1021"/>
                </a:lnTo>
                <a:close/>
                <a:moveTo>
                  <a:pt x="2969" y="1063"/>
                </a:moveTo>
                <a:lnTo>
                  <a:pt x="2971" y="1063"/>
                </a:lnTo>
                <a:lnTo>
                  <a:pt x="2971" y="1065"/>
                </a:lnTo>
                <a:lnTo>
                  <a:pt x="2971" y="1065"/>
                </a:lnTo>
                <a:lnTo>
                  <a:pt x="2973" y="1065"/>
                </a:lnTo>
                <a:lnTo>
                  <a:pt x="2973" y="1065"/>
                </a:lnTo>
                <a:lnTo>
                  <a:pt x="2973" y="1065"/>
                </a:lnTo>
                <a:lnTo>
                  <a:pt x="2971" y="1063"/>
                </a:lnTo>
                <a:lnTo>
                  <a:pt x="2971" y="1063"/>
                </a:lnTo>
                <a:lnTo>
                  <a:pt x="2969" y="1063"/>
                </a:lnTo>
                <a:close/>
                <a:moveTo>
                  <a:pt x="2977" y="1074"/>
                </a:moveTo>
                <a:lnTo>
                  <a:pt x="2977" y="1071"/>
                </a:lnTo>
                <a:lnTo>
                  <a:pt x="2977" y="1071"/>
                </a:lnTo>
                <a:lnTo>
                  <a:pt x="2977" y="1071"/>
                </a:lnTo>
                <a:lnTo>
                  <a:pt x="2975" y="1074"/>
                </a:lnTo>
                <a:lnTo>
                  <a:pt x="2975" y="1076"/>
                </a:lnTo>
                <a:lnTo>
                  <a:pt x="2977" y="1076"/>
                </a:lnTo>
                <a:lnTo>
                  <a:pt x="2977" y="1076"/>
                </a:lnTo>
                <a:lnTo>
                  <a:pt x="2977" y="1074"/>
                </a:lnTo>
                <a:close/>
                <a:moveTo>
                  <a:pt x="2977" y="1067"/>
                </a:moveTo>
                <a:lnTo>
                  <a:pt x="2977" y="1067"/>
                </a:lnTo>
                <a:lnTo>
                  <a:pt x="2975" y="1067"/>
                </a:lnTo>
                <a:lnTo>
                  <a:pt x="2975" y="1067"/>
                </a:lnTo>
                <a:lnTo>
                  <a:pt x="2975" y="1067"/>
                </a:lnTo>
                <a:lnTo>
                  <a:pt x="2975" y="1067"/>
                </a:lnTo>
                <a:lnTo>
                  <a:pt x="2977" y="1067"/>
                </a:lnTo>
                <a:close/>
                <a:moveTo>
                  <a:pt x="2973" y="1071"/>
                </a:moveTo>
                <a:lnTo>
                  <a:pt x="2971" y="1074"/>
                </a:lnTo>
                <a:lnTo>
                  <a:pt x="2971" y="1074"/>
                </a:lnTo>
                <a:lnTo>
                  <a:pt x="2971" y="1076"/>
                </a:lnTo>
                <a:lnTo>
                  <a:pt x="2973" y="1076"/>
                </a:lnTo>
                <a:lnTo>
                  <a:pt x="2973" y="1074"/>
                </a:lnTo>
                <a:lnTo>
                  <a:pt x="2973" y="1074"/>
                </a:lnTo>
                <a:lnTo>
                  <a:pt x="2973" y="1071"/>
                </a:lnTo>
                <a:lnTo>
                  <a:pt x="2973" y="1071"/>
                </a:lnTo>
                <a:close/>
                <a:moveTo>
                  <a:pt x="2977" y="1084"/>
                </a:moveTo>
                <a:lnTo>
                  <a:pt x="2977" y="1084"/>
                </a:lnTo>
                <a:lnTo>
                  <a:pt x="2975" y="1084"/>
                </a:lnTo>
                <a:lnTo>
                  <a:pt x="2975" y="1084"/>
                </a:lnTo>
                <a:lnTo>
                  <a:pt x="2975" y="1084"/>
                </a:lnTo>
                <a:lnTo>
                  <a:pt x="2975" y="1084"/>
                </a:lnTo>
                <a:lnTo>
                  <a:pt x="2975" y="1084"/>
                </a:lnTo>
                <a:lnTo>
                  <a:pt x="2975" y="1086"/>
                </a:lnTo>
                <a:lnTo>
                  <a:pt x="2975" y="1086"/>
                </a:lnTo>
                <a:lnTo>
                  <a:pt x="2977" y="1084"/>
                </a:lnTo>
                <a:close/>
                <a:moveTo>
                  <a:pt x="2980" y="1017"/>
                </a:moveTo>
                <a:lnTo>
                  <a:pt x="2977" y="1015"/>
                </a:lnTo>
                <a:lnTo>
                  <a:pt x="2977" y="1017"/>
                </a:lnTo>
                <a:lnTo>
                  <a:pt x="2977" y="1017"/>
                </a:lnTo>
                <a:lnTo>
                  <a:pt x="2980" y="1017"/>
                </a:lnTo>
                <a:lnTo>
                  <a:pt x="2980" y="1017"/>
                </a:lnTo>
                <a:lnTo>
                  <a:pt x="2980" y="1017"/>
                </a:lnTo>
                <a:close/>
                <a:moveTo>
                  <a:pt x="2975" y="1080"/>
                </a:moveTo>
                <a:lnTo>
                  <a:pt x="2975" y="1080"/>
                </a:lnTo>
                <a:lnTo>
                  <a:pt x="2975" y="1080"/>
                </a:lnTo>
                <a:lnTo>
                  <a:pt x="2973" y="1078"/>
                </a:lnTo>
                <a:lnTo>
                  <a:pt x="2973" y="1078"/>
                </a:lnTo>
                <a:lnTo>
                  <a:pt x="2973" y="1080"/>
                </a:lnTo>
                <a:lnTo>
                  <a:pt x="2975" y="1080"/>
                </a:lnTo>
                <a:close/>
                <a:moveTo>
                  <a:pt x="2695" y="780"/>
                </a:moveTo>
                <a:lnTo>
                  <a:pt x="2695" y="780"/>
                </a:lnTo>
                <a:lnTo>
                  <a:pt x="2692" y="780"/>
                </a:lnTo>
                <a:lnTo>
                  <a:pt x="2690" y="780"/>
                </a:lnTo>
                <a:lnTo>
                  <a:pt x="2690" y="780"/>
                </a:lnTo>
                <a:lnTo>
                  <a:pt x="2690" y="780"/>
                </a:lnTo>
                <a:lnTo>
                  <a:pt x="2690" y="780"/>
                </a:lnTo>
                <a:lnTo>
                  <a:pt x="2695" y="780"/>
                </a:lnTo>
                <a:close/>
                <a:moveTo>
                  <a:pt x="2967" y="1013"/>
                </a:moveTo>
                <a:lnTo>
                  <a:pt x="2965" y="1011"/>
                </a:lnTo>
                <a:lnTo>
                  <a:pt x="2965" y="1011"/>
                </a:lnTo>
                <a:lnTo>
                  <a:pt x="2965" y="1011"/>
                </a:lnTo>
                <a:lnTo>
                  <a:pt x="2963" y="1013"/>
                </a:lnTo>
                <a:lnTo>
                  <a:pt x="2963" y="1013"/>
                </a:lnTo>
                <a:lnTo>
                  <a:pt x="2965" y="1015"/>
                </a:lnTo>
                <a:lnTo>
                  <a:pt x="2967" y="1015"/>
                </a:lnTo>
                <a:lnTo>
                  <a:pt x="2967" y="1013"/>
                </a:lnTo>
                <a:lnTo>
                  <a:pt x="2967" y="1013"/>
                </a:lnTo>
                <a:lnTo>
                  <a:pt x="2967" y="1013"/>
                </a:lnTo>
                <a:close/>
                <a:moveTo>
                  <a:pt x="2921" y="644"/>
                </a:moveTo>
                <a:lnTo>
                  <a:pt x="2921" y="644"/>
                </a:lnTo>
                <a:lnTo>
                  <a:pt x="2921" y="644"/>
                </a:lnTo>
                <a:lnTo>
                  <a:pt x="2919" y="644"/>
                </a:lnTo>
                <a:lnTo>
                  <a:pt x="2919" y="644"/>
                </a:lnTo>
                <a:lnTo>
                  <a:pt x="2919" y="644"/>
                </a:lnTo>
                <a:lnTo>
                  <a:pt x="2921" y="644"/>
                </a:lnTo>
                <a:lnTo>
                  <a:pt x="2921" y="644"/>
                </a:lnTo>
                <a:close/>
                <a:moveTo>
                  <a:pt x="2915" y="575"/>
                </a:moveTo>
                <a:lnTo>
                  <a:pt x="2912" y="575"/>
                </a:lnTo>
                <a:lnTo>
                  <a:pt x="2915" y="577"/>
                </a:lnTo>
                <a:lnTo>
                  <a:pt x="2915" y="577"/>
                </a:lnTo>
                <a:lnTo>
                  <a:pt x="2917" y="577"/>
                </a:lnTo>
                <a:lnTo>
                  <a:pt x="2917" y="577"/>
                </a:lnTo>
                <a:lnTo>
                  <a:pt x="2917" y="577"/>
                </a:lnTo>
                <a:lnTo>
                  <a:pt x="2917" y="577"/>
                </a:lnTo>
                <a:lnTo>
                  <a:pt x="2919" y="577"/>
                </a:lnTo>
                <a:lnTo>
                  <a:pt x="2919" y="575"/>
                </a:lnTo>
                <a:lnTo>
                  <a:pt x="2917" y="575"/>
                </a:lnTo>
                <a:lnTo>
                  <a:pt x="2917" y="577"/>
                </a:lnTo>
                <a:lnTo>
                  <a:pt x="2915" y="577"/>
                </a:lnTo>
                <a:lnTo>
                  <a:pt x="2915" y="575"/>
                </a:lnTo>
                <a:lnTo>
                  <a:pt x="2915" y="575"/>
                </a:lnTo>
                <a:lnTo>
                  <a:pt x="2915" y="575"/>
                </a:lnTo>
                <a:close/>
                <a:moveTo>
                  <a:pt x="2933" y="640"/>
                </a:moveTo>
                <a:lnTo>
                  <a:pt x="2931" y="640"/>
                </a:lnTo>
                <a:lnTo>
                  <a:pt x="2931" y="640"/>
                </a:lnTo>
                <a:lnTo>
                  <a:pt x="2929" y="640"/>
                </a:lnTo>
                <a:lnTo>
                  <a:pt x="2929" y="640"/>
                </a:lnTo>
                <a:lnTo>
                  <a:pt x="2927" y="640"/>
                </a:lnTo>
                <a:lnTo>
                  <a:pt x="2927" y="642"/>
                </a:lnTo>
                <a:lnTo>
                  <a:pt x="2929" y="642"/>
                </a:lnTo>
                <a:lnTo>
                  <a:pt x="2929" y="642"/>
                </a:lnTo>
                <a:lnTo>
                  <a:pt x="2929" y="642"/>
                </a:lnTo>
                <a:lnTo>
                  <a:pt x="2929" y="644"/>
                </a:lnTo>
                <a:lnTo>
                  <a:pt x="2931" y="644"/>
                </a:lnTo>
                <a:lnTo>
                  <a:pt x="2931" y="642"/>
                </a:lnTo>
                <a:lnTo>
                  <a:pt x="2931" y="642"/>
                </a:lnTo>
                <a:lnTo>
                  <a:pt x="2931" y="642"/>
                </a:lnTo>
                <a:lnTo>
                  <a:pt x="2933" y="640"/>
                </a:lnTo>
                <a:close/>
                <a:moveTo>
                  <a:pt x="2929" y="671"/>
                </a:moveTo>
                <a:lnTo>
                  <a:pt x="2931" y="671"/>
                </a:lnTo>
                <a:lnTo>
                  <a:pt x="2933" y="671"/>
                </a:lnTo>
                <a:lnTo>
                  <a:pt x="2933" y="673"/>
                </a:lnTo>
                <a:lnTo>
                  <a:pt x="2933" y="675"/>
                </a:lnTo>
                <a:lnTo>
                  <a:pt x="2933" y="675"/>
                </a:lnTo>
                <a:lnTo>
                  <a:pt x="2936" y="675"/>
                </a:lnTo>
                <a:lnTo>
                  <a:pt x="2938" y="671"/>
                </a:lnTo>
                <a:lnTo>
                  <a:pt x="2938" y="673"/>
                </a:lnTo>
                <a:lnTo>
                  <a:pt x="2938" y="673"/>
                </a:lnTo>
                <a:lnTo>
                  <a:pt x="2940" y="671"/>
                </a:lnTo>
                <a:lnTo>
                  <a:pt x="2942" y="671"/>
                </a:lnTo>
                <a:lnTo>
                  <a:pt x="2940" y="669"/>
                </a:lnTo>
                <a:lnTo>
                  <a:pt x="2940" y="669"/>
                </a:lnTo>
                <a:lnTo>
                  <a:pt x="2938" y="667"/>
                </a:lnTo>
                <a:lnTo>
                  <a:pt x="2938" y="667"/>
                </a:lnTo>
                <a:lnTo>
                  <a:pt x="2938" y="667"/>
                </a:lnTo>
                <a:lnTo>
                  <a:pt x="2936" y="667"/>
                </a:lnTo>
                <a:lnTo>
                  <a:pt x="2936" y="667"/>
                </a:lnTo>
                <a:lnTo>
                  <a:pt x="2933" y="667"/>
                </a:lnTo>
                <a:lnTo>
                  <a:pt x="2933" y="669"/>
                </a:lnTo>
                <a:lnTo>
                  <a:pt x="2927" y="669"/>
                </a:lnTo>
                <a:lnTo>
                  <a:pt x="2929" y="671"/>
                </a:lnTo>
                <a:close/>
                <a:moveTo>
                  <a:pt x="2923" y="640"/>
                </a:moveTo>
                <a:lnTo>
                  <a:pt x="2925" y="640"/>
                </a:lnTo>
                <a:lnTo>
                  <a:pt x="2927" y="640"/>
                </a:lnTo>
                <a:lnTo>
                  <a:pt x="2927" y="640"/>
                </a:lnTo>
                <a:lnTo>
                  <a:pt x="2925" y="637"/>
                </a:lnTo>
                <a:lnTo>
                  <a:pt x="2925" y="637"/>
                </a:lnTo>
                <a:lnTo>
                  <a:pt x="2925" y="637"/>
                </a:lnTo>
                <a:lnTo>
                  <a:pt x="2923" y="637"/>
                </a:lnTo>
                <a:lnTo>
                  <a:pt x="2923" y="637"/>
                </a:lnTo>
                <a:lnTo>
                  <a:pt x="2925" y="637"/>
                </a:lnTo>
                <a:lnTo>
                  <a:pt x="2923" y="637"/>
                </a:lnTo>
                <a:lnTo>
                  <a:pt x="2923" y="640"/>
                </a:lnTo>
                <a:close/>
                <a:moveTo>
                  <a:pt x="2904" y="646"/>
                </a:moveTo>
                <a:lnTo>
                  <a:pt x="2906" y="646"/>
                </a:lnTo>
                <a:lnTo>
                  <a:pt x="2906" y="646"/>
                </a:lnTo>
                <a:lnTo>
                  <a:pt x="2906" y="646"/>
                </a:lnTo>
                <a:lnTo>
                  <a:pt x="2904" y="646"/>
                </a:lnTo>
                <a:lnTo>
                  <a:pt x="2904" y="646"/>
                </a:lnTo>
                <a:lnTo>
                  <a:pt x="2904" y="646"/>
                </a:lnTo>
                <a:lnTo>
                  <a:pt x="2904" y="646"/>
                </a:lnTo>
                <a:lnTo>
                  <a:pt x="2904" y="646"/>
                </a:lnTo>
                <a:lnTo>
                  <a:pt x="2904" y="646"/>
                </a:lnTo>
                <a:close/>
                <a:moveTo>
                  <a:pt x="2892" y="644"/>
                </a:moveTo>
                <a:lnTo>
                  <a:pt x="2892" y="644"/>
                </a:lnTo>
                <a:lnTo>
                  <a:pt x="2894" y="644"/>
                </a:lnTo>
                <a:lnTo>
                  <a:pt x="2892" y="644"/>
                </a:lnTo>
                <a:lnTo>
                  <a:pt x="2892" y="642"/>
                </a:lnTo>
                <a:lnTo>
                  <a:pt x="2892" y="642"/>
                </a:lnTo>
                <a:lnTo>
                  <a:pt x="2892" y="644"/>
                </a:lnTo>
                <a:lnTo>
                  <a:pt x="2892" y="644"/>
                </a:lnTo>
                <a:lnTo>
                  <a:pt x="2892" y="644"/>
                </a:lnTo>
                <a:lnTo>
                  <a:pt x="2892" y="644"/>
                </a:lnTo>
                <a:close/>
                <a:moveTo>
                  <a:pt x="2885" y="692"/>
                </a:moveTo>
                <a:lnTo>
                  <a:pt x="2885" y="690"/>
                </a:lnTo>
                <a:lnTo>
                  <a:pt x="2887" y="690"/>
                </a:lnTo>
                <a:lnTo>
                  <a:pt x="2887" y="690"/>
                </a:lnTo>
                <a:lnTo>
                  <a:pt x="2885" y="690"/>
                </a:lnTo>
                <a:lnTo>
                  <a:pt x="2883" y="690"/>
                </a:lnTo>
                <a:lnTo>
                  <a:pt x="2885" y="692"/>
                </a:lnTo>
                <a:lnTo>
                  <a:pt x="2885" y="692"/>
                </a:lnTo>
                <a:close/>
                <a:moveTo>
                  <a:pt x="2877" y="656"/>
                </a:moveTo>
                <a:lnTo>
                  <a:pt x="2877" y="656"/>
                </a:lnTo>
                <a:lnTo>
                  <a:pt x="2877" y="658"/>
                </a:lnTo>
                <a:lnTo>
                  <a:pt x="2877" y="658"/>
                </a:lnTo>
                <a:lnTo>
                  <a:pt x="2877" y="658"/>
                </a:lnTo>
                <a:lnTo>
                  <a:pt x="2877" y="658"/>
                </a:lnTo>
                <a:lnTo>
                  <a:pt x="2877" y="658"/>
                </a:lnTo>
                <a:lnTo>
                  <a:pt x="2879" y="656"/>
                </a:lnTo>
                <a:lnTo>
                  <a:pt x="2879" y="656"/>
                </a:lnTo>
                <a:lnTo>
                  <a:pt x="2877" y="656"/>
                </a:lnTo>
                <a:close/>
                <a:moveTo>
                  <a:pt x="2896" y="642"/>
                </a:moveTo>
                <a:lnTo>
                  <a:pt x="2894" y="642"/>
                </a:lnTo>
                <a:lnTo>
                  <a:pt x="2894" y="642"/>
                </a:lnTo>
                <a:lnTo>
                  <a:pt x="2894" y="642"/>
                </a:lnTo>
                <a:lnTo>
                  <a:pt x="2894" y="642"/>
                </a:lnTo>
                <a:lnTo>
                  <a:pt x="2894" y="642"/>
                </a:lnTo>
                <a:lnTo>
                  <a:pt x="2894" y="644"/>
                </a:lnTo>
                <a:lnTo>
                  <a:pt x="2894" y="646"/>
                </a:lnTo>
                <a:lnTo>
                  <a:pt x="2898" y="644"/>
                </a:lnTo>
                <a:lnTo>
                  <a:pt x="2898" y="644"/>
                </a:lnTo>
                <a:lnTo>
                  <a:pt x="2898" y="644"/>
                </a:lnTo>
                <a:lnTo>
                  <a:pt x="2898" y="642"/>
                </a:lnTo>
                <a:lnTo>
                  <a:pt x="2900" y="642"/>
                </a:lnTo>
                <a:lnTo>
                  <a:pt x="2900" y="642"/>
                </a:lnTo>
                <a:lnTo>
                  <a:pt x="2900" y="642"/>
                </a:lnTo>
                <a:lnTo>
                  <a:pt x="2902" y="642"/>
                </a:lnTo>
                <a:lnTo>
                  <a:pt x="2900" y="642"/>
                </a:lnTo>
                <a:lnTo>
                  <a:pt x="2900" y="640"/>
                </a:lnTo>
                <a:lnTo>
                  <a:pt x="2900" y="640"/>
                </a:lnTo>
                <a:lnTo>
                  <a:pt x="2898" y="640"/>
                </a:lnTo>
                <a:lnTo>
                  <a:pt x="2898" y="640"/>
                </a:lnTo>
                <a:lnTo>
                  <a:pt x="2898" y="640"/>
                </a:lnTo>
                <a:lnTo>
                  <a:pt x="2898" y="640"/>
                </a:lnTo>
                <a:lnTo>
                  <a:pt x="2896" y="640"/>
                </a:lnTo>
                <a:lnTo>
                  <a:pt x="2896" y="637"/>
                </a:lnTo>
                <a:lnTo>
                  <a:pt x="2896" y="637"/>
                </a:lnTo>
                <a:lnTo>
                  <a:pt x="2894" y="640"/>
                </a:lnTo>
                <a:lnTo>
                  <a:pt x="2896" y="640"/>
                </a:lnTo>
                <a:lnTo>
                  <a:pt x="2896" y="640"/>
                </a:lnTo>
                <a:lnTo>
                  <a:pt x="2896" y="640"/>
                </a:lnTo>
                <a:lnTo>
                  <a:pt x="2896" y="642"/>
                </a:lnTo>
                <a:lnTo>
                  <a:pt x="2896" y="642"/>
                </a:lnTo>
                <a:close/>
                <a:moveTo>
                  <a:pt x="3623" y="495"/>
                </a:moveTo>
                <a:lnTo>
                  <a:pt x="3621" y="495"/>
                </a:lnTo>
                <a:lnTo>
                  <a:pt x="3619" y="495"/>
                </a:lnTo>
                <a:lnTo>
                  <a:pt x="3616" y="495"/>
                </a:lnTo>
                <a:lnTo>
                  <a:pt x="3614" y="493"/>
                </a:lnTo>
                <a:lnTo>
                  <a:pt x="3614" y="495"/>
                </a:lnTo>
                <a:lnTo>
                  <a:pt x="3616" y="497"/>
                </a:lnTo>
                <a:lnTo>
                  <a:pt x="3619" y="499"/>
                </a:lnTo>
                <a:lnTo>
                  <a:pt x="3623" y="499"/>
                </a:lnTo>
                <a:lnTo>
                  <a:pt x="3623" y="499"/>
                </a:lnTo>
                <a:lnTo>
                  <a:pt x="3623" y="497"/>
                </a:lnTo>
                <a:lnTo>
                  <a:pt x="3623" y="497"/>
                </a:lnTo>
                <a:lnTo>
                  <a:pt x="3623" y="497"/>
                </a:lnTo>
                <a:lnTo>
                  <a:pt x="3623" y="495"/>
                </a:lnTo>
                <a:close/>
                <a:moveTo>
                  <a:pt x="3583" y="428"/>
                </a:moveTo>
                <a:lnTo>
                  <a:pt x="3583" y="426"/>
                </a:lnTo>
                <a:lnTo>
                  <a:pt x="3583" y="424"/>
                </a:lnTo>
                <a:lnTo>
                  <a:pt x="3581" y="424"/>
                </a:lnTo>
                <a:lnTo>
                  <a:pt x="3579" y="426"/>
                </a:lnTo>
                <a:lnTo>
                  <a:pt x="3579" y="426"/>
                </a:lnTo>
                <a:lnTo>
                  <a:pt x="3579" y="428"/>
                </a:lnTo>
                <a:lnTo>
                  <a:pt x="3583" y="428"/>
                </a:lnTo>
                <a:close/>
                <a:moveTo>
                  <a:pt x="3126" y="533"/>
                </a:moveTo>
                <a:lnTo>
                  <a:pt x="3126" y="531"/>
                </a:lnTo>
                <a:lnTo>
                  <a:pt x="3126" y="531"/>
                </a:lnTo>
                <a:lnTo>
                  <a:pt x="3124" y="531"/>
                </a:lnTo>
                <a:lnTo>
                  <a:pt x="3124" y="531"/>
                </a:lnTo>
                <a:lnTo>
                  <a:pt x="3122" y="531"/>
                </a:lnTo>
                <a:lnTo>
                  <a:pt x="3122" y="533"/>
                </a:lnTo>
                <a:lnTo>
                  <a:pt x="3124" y="535"/>
                </a:lnTo>
                <a:lnTo>
                  <a:pt x="3124" y="535"/>
                </a:lnTo>
                <a:lnTo>
                  <a:pt x="3126" y="535"/>
                </a:lnTo>
                <a:lnTo>
                  <a:pt x="3126" y="535"/>
                </a:lnTo>
                <a:lnTo>
                  <a:pt x="3126" y="535"/>
                </a:lnTo>
                <a:lnTo>
                  <a:pt x="3126" y="533"/>
                </a:lnTo>
                <a:lnTo>
                  <a:pt x="3126" y="533"/>
                </a:lnTo>
                <a:close/>
                <a:moveTo>
                  <a:pt x="4233" y="289"/>
                </a:moveTo>
                <a:lnTo>
                  <a:pt x="4230" y="292"/>
                </a:lnTo>
                <a:lnTo>
                  <a:pt x="4230" y="292"/>
                </a:lnTo>
                <a:lnTo>
                  <a:pt x="4230" y="294"/>
                </a:lnTo>
                <a:lnTo>
                  <a:pt x="4230" y="294"/>
                </a:lnTo>
                <a:lnTo>
                  <a:pt x="4228" y="296"/>
                </a:lnTo>
                <a:lnTo>
                  <a:pt x="4224" y="296"/>
                </a:lnTo>
                <a:lnTo>
                  <a:pt x="4224" y="296"/>
                </a:lnTo>
                <a:lnTo>
                  <a:pt x="4222" y="296"/>
                </a:lnTo>
                <a:lnTo>
                  <a:pt x="4224" y="298"/>
                </a:lnTo>
                <a:lnTo>
                  <a:pt x="4228" y="300"/>
                </a:lnTo>
                <a:lnTo>
                  <a:pt x="4233" y="302"/>
                </a:lnTo>
                <a:lnTo>
                  <a:pt x="4233" y="302"/>
                </a:lnTo>
                <a:lnTo>
                  <a:pt x="4241" y="302"/>
                </a:lnTo>
                <a:lnTo>
                  <a:pt x="4243" y="302"/>
                </a:lnTo>
                <a:lnTo>
                  <a:pt x="4245" y="300"/>
                </a:lnTo>
                <a:lnTo>
                  <a:pt x="4247" y="298"/>
                </a:lnTo>
                <a:lnTo>
                  <a:pt x="4249" y="298"/>
                </a:lnTo>
                <a:lnTo>
                  <a:pt x="4249" y="296"/>
                </a:lnTo>
                <a:lnTo>
                  <a:pt x="4249" y="296"/>
                </a:lnTo>
                <a:lnTo>
                  <a:pt x="4251" y="294"/>
                </a:lnTo>
                <a:lnTo>
                  <a:pt x="4249" y="294"/>
                </a:lnTo>
                <a:lnTo>
                  <a:pt x="4245" y="292"/>
                </a:lnTo>
                <a:lnTo>
                  <a:pt x="4233" y="289"/>
                </a:lnTo>
                <a:close/>
                <a:moveTo>
                  <a:pt x="2925" y="677"/>
                </a:moveTo>
                <a:lnTo>
                  <a:pt x="2925" y="679"/>
                </a:lnTo>
                <a:lnTo>
                  <a:pt x="2927" y="682"/>
                </a:lnTo>
                <a:lnTo>
                  <a:pt x="2925" y="682"/>
                </a:lnTo>
                <a:lnTo>
                  <a:pt x="2925" y="682"/>
                </a:lnTo>
                <a:lnTo>
                  <a:pt x="2925" y="684"/>
                </a:lnTo>
                <a:lnTo>
                  <a:pt x="2925" y="684"/>
                </a:lnTo>
                <a:lnTo>
                  <a:pt x="2925" y="684"/>
                </a:lnTo>
                <a:lnTo>
                  <a:pt x="2927" y="684"/>
                </a:lnTo>
                <a:lnTo>
                  <a:pt x="2927" y="686"/>
                </a:lnTo>
                <a:lnTo>
                  <a:pt x="2929" y="686"/>
                </a:lnTo>
                <a:lnTo>
                  <a:pt x="2929" y="686"/>
                </a:lnTo>
                <a:lnTo>
                  <a:pt x="2927" y="690"/>
                </a:lnTo>
                <a:lnTo>
                  <a:pt x="2927" y="690"/>
                </a:lnTo>
                <a:lnTo>
                  <a:pt x="2927" y="690"/>
                </a:lnTo>
                <a:lnTo>
                  <a:pt x="2927" y="690"/>
                </a:lnTo>
                <a:lnTo>
                  <a:pt x="2929" y="690"/>
                </a:lnTo>
                <a:lnTo>
                  <a:pt x="2929" y="688"/>
                </a:lnTo>
                <a:lnTo>
                  <a:pt x="2931" y="686"/>
                </a:lnTo>
                <a:lnTo>
                  <a:pt x="2931" y="684"/>
                </a:lnTo>
                <a:lnTo>
                  <a:pt x="2933" y="684"/>
                </a:lnTo>
                <a:lnTo>
                  <a:pt x="2938" y="684"/>
                </a:lnTo>
                <a:lnTo>
                  <a:pt x="2938" y="684"/>
                </a:lnTo>
                <a:lnTo>
                  <a:pt x="2940" y="684"/>
                </a:lnTo>
                <a:lnTo>
                  <a:pt x="2940" y="682"/>
                </a:lnTo>
                <a:lnTo>
                  <a:pt x="2942" y="682"/>
                </a:lnTo>
                <a:lnTo>
                  <a:pt x="2942" y="682"/>
                </a:lnTo>
                <a:lnTo>
                  <a:pt x="2942" y="679"/>
                </a:lnTo>
                <a:lnTo>
                  <a:pt x="2946" y="679"/>
                </a:lnTo>
                <a:lnTo>
                  <a:pt x="2946" y="679"/>
                </a:lnTo>
                <a:lnTo>
                  <a:pt x="2940" y="677"/>
                </a:lnTo>
                <a:lnTo>
                  <a:pt x="2938" y="675"/>
                </a:lnTo>
                <a:lnTo>
                  <a:pt x="2938" y="677"/>
                </a:lnTo>
                <a:lnTo>
                  <a:pt x="2936" y="677"/>
                </a:lnTo>
                <a:lnTo>
                  <a:pt x="2936" y="675"/>
                </a:lnTo>
                <a:lnTo>
                  <a:pt x="2933" y="675"/>
                </a:lnTo>
                <a:lnTo>
                  <a:pt x="2933" y="677"/>
                </a:lnTo>
                <a:lnTo>
                  <a:pt x="2931" y="677"/>
                </a:lnTo>
                <a:lnTo>
                  <a:pt x="2931" y="679"/>
                </a:lnTo>
                <a:lnTo>
                  <a:pt x="2929" y="677"/>
                </a:lnTo>
                <a:lnTo>
                  <a:pt x="2929" y="677"/>
                </a:lnTo>
                <a:lnTo>
                  <a:pt x="2927" y="679"/>
                </a:lnTo>
                <a:lnTo>
                  <a:pt x="2927" y="679"/>
                </a:lnTo>
                <a:lnTo>
                  <a:pt x="2925" y="677"/>
                </a:lnTo>
                <a:close/>
                <a:moveTo>
                  <a:pt x="2946" y="677"/>
                </a:moveTo>
                <a:lnTo>
                  <a:pt x="2946" y="675"/>
                </a:lnTo>
                <a:lnTo>
                  <a:pt x="2944" y="675"/>
                </a:lnTo>
                <a:lnTo>
                  <a:pt x="2942" y="675"/>
                </a:lnTo>
                <a:lnTo>
                  <a:pt x="2942" y="677"/>
                </a:lnTo>
                <a:lnTo>
                  <a:pt x="2944" y="677"/>
                </a:lnTo>
                <a:lnTo>
                  <a:pt x="2946" y="677"/>
                </a:lnTo>
                <a:lnTo>
                  <a:pt x="2946" y="677"/>
                </a:lnTo>
                <a:close/>
                <a:moveTo>
                  <a:pt x="3040" y="415"/>
                </a:moveTo>
                <a:lnTo>
                  <a:pt x="3038" y="417"/>
                </a:lnTo>
                <a:lnTo>
                  <a:pt x="3038" y="417"/>
                </a:lnTo>
                <a:lnTo>
                  <a:pt x="3038" y="419"/>
                </a:lnTo>
                <a:lnTo>
                  <a:pt x="3042" y="417"/>
                </a:lnTo>
                <a:lnTo>
                  <a:pt x="3042" y="417"/>
                </a:lnTo>
                <a:lnTo>
                  <a:pt x="3042" y="415"/>
                </a:lnTo>
                <a:lnTo>
                  <a:pt x="3040" y="415"/>
                </a:lnTo>
                <a:lnTo>
                  <a:pt x="3040" y="415"/>
                </a:lnTo>
                <a:close/>
                <a:moveTo>
                  <a:pt x="2923" y="644"/>
                </a:moveTo>
                <a:lnTo>
                  <a:pt x="2923" y="644"/>
                </a:lnTo>
                <a:lnTo>
                  <a:pt x="2923" y="644"/>
                </a:lnTo>
                <a:lnTo>
                  <a:pt x="2925" y="644"/>
                </a:lnTo>
                <a:lnTo>
                  <a:pt x="2925" y="642"/>
                </a:lnTo>
                <a:lnTo>
                  <a:pt x="2923" y="642"/>
                </a:lnTo>
                <a:lnTo>
                  <a:pt x="2923" y="644"/>
                </a:lnTo>
                <a:close/>
                <a:moveTo>
                  <a:pt x="2967" y="535"/>
                </a:moveTo>
                <a:lnTo>
                  <a:pt x="2969" y="535"/>
                </a:lnTo>
                <a:lnTo>
                  <a:pt x="2969" y="535"/>
                </a:lnTo>
                <a:lnTo>
                  <a:pt x="2969" y="535"/>
                </a:lnTo>
                <a:lnTo>
                  <a:pt x="2967" y="533"/>
                </a:lnTo>
                <a:lnTo>
                  <a:pt x="2965" y="533"/>
                </a:lnTo>
                <a:lnTo>
                  <a:pt x="2963" y="535"/>
                </a:lnTo>
                <a:lnTo>
                  <a:pt x="2963" y="535"/>
                </a:lnTo>
                <a:lnTo>
                  <a:pt x="2965" y="537"/>
                </a:lnTo>
                <a:lnTo>
                  <a:pt x="2967" y="535"/>
                </a:lnTo>
                <a:close/>
                <a:moveTo>
                  <a:pt x="2917" y="635"/>
                </a:moveTo>
                <a:lnTo>
                  <a:pt x="2919" y="635"/>
                </a:lnTo>
                <a:lnTo>
                  <a:pt x="2919" y="635"/>
                </a:lnTo>
                <a:lnTo>
                  <a:pt x="2917" y="633"/>
                </a:lnTo>
                <a:lnTo>
                  <a:pt x="2917" y="633"/>
                </a:lnTo>
                <a:lnTo>
                  <a:pt x="2915" y="633"/>
                </a:lnTo>
                <a:lnTo>
                  <a:pt x="2915" y="633"/>
                </a:lnTo>
                <a:lnTo>
                  <a:pt x="2915" y="635"/>
                </a:lnTo>
                <a:lnTo>
                  <a:pt x="2917" y="637"/>
                </a:lnTo>
                <a:lnTo>
                  <a:pt x="2917" y="635"/>
                </a:lnTo>
                <a:close/>
                <a:moveTo>
                  <a:pt x="4448" y="1677"/>
                </a:moveTo>
                <a:lnTo>
                  <a:pt x="4448" y="1677"/>
                </a:lnTo>
                <a:lnTo>
                  <a:pt x="4446" y="1675"/>
                </a:lnTo>
                <a:lnTo>
                  <a:pt x="4444" y="1675"/>
                </a:lnTo>
                <a:lnTo>
                  <a:pt x="4442" y="1675"/>
                </a:lnTo>
                <a:lnTo>
                  <a:pt x="4438" y="1675"/>
                </a:lnTo>
                <a:lnTo>
                  <a:pt x="4436" y="1677"/>
                </a:lnTo>
                <a:lnTo>
                  <a:pt x="4434" y="1675"/>
                </a:lnTo>
                <a:lnTo>
                  <a:pt x="4434" y="1675"/>
                </a:lnTo>
                <a:lnTo>
                  <a:pt x="4434" y="1677"/>
                </a:lnTo>
                <a:lnTo>
                  <a:pt x="4434" y="1679"/>
                </a:lnTo>
                <a:lnTo>
                  <a:pt x="4434" y="1679"/>
                </a:lnTo>
                <a:lnTo>
                  <a:pt x="4436" y="1682"/>
                </a:lnTo>
                <a:lnTo>
                  <a:pt x="4436" y="1682"/>
                </a:lnTo>
                <a:lnTo>
                  <a:pt x="4436" y="1684"/>
                </a:lnTo>
                <a:lnTo>
                  <a:pt x="4440" y="1684"/>
                </a:lnTo>
                <a:lnTo>
                  <a:pt x="4442" y="1686"/>
                </a:lnTo>
                <a:lnTo>
                  <a:pt x="4442" y="1686"/>
                </a:lnTo>
                <a:lnTo>
                  <a:pt x="4444" y="1686"/>
                </a:lnTo>
                <a:lnTo>
                  <a:pt x="4444" y="1686"/>
                </a:lnTo>
                <a:lnTo>
                  <a:pt x="4446" y="1686"/>
                </a:lnTo>
                <a:lnTo>
                  <a:pt x="4446" y="1686"/>
                </a:lnTo>
                <a:lnTo>
                  <a:pt x="4448" y="1684"/>
                </a:lnTo>
                <a:lnTo>
                  <a:pt x="4450" y="1684"/>
                </a:lnTo>
                <a:lnTo>
                  <a:pt x="4450" y="1684"/>
                </a:lnTo>
                <a:lnTo>
                  <a:pt x="4450" y="1682"/>
                </a:lnTo>
                <a:lnTo>
                  <a:pt x="4450" y="1679"/>
                </a:lnTo>
                <a:lnTo>
                  <a:pt x="4450" y="1679"/>
                </a:lnTo>
                <a:lnTo>
                  <a:pt x="4450" y="1679"/>
                </a:lnTo>
                <a:lnTo>
                  <a:pt x="4448" y="1677"/>
                </a:lnTo>
                <a:lnTo>
                  <a:pt x="4448" y="1677"/>
                </a:lnTo>
                <a:close/>
                <a:moveTo>
                  <a:pt x="2789" y="738"/>
                </a:moveTo>
                <a:lnTo>
                  <a:pt x="2791" y="738"/>
                </a:lnTo>
                <a:lnTo>
                  <a:pt x="2791" y="738"/>
                </a:lnTo>
                <a:lnTo>
                  <a:pt x="2791" y="736"/>
                </a:lnTo>
                <a:lnTo>
                  <a:pt x="2791" y="736"/>
                </a:lnTo>
                <a:lnTo>
                  <a:pt x="2789" y="738"/>
                </a:lnTo>
                <a:lnTo>
                  <a:pt x="2789" y="738"/>
                </a:lnTo>
                <a:lnTo>
                  <a:pt x="2789" y="738"/>
                </a:lnTo>
                <a:lnTo>
                  <a:pt x="2789" y="738"/>
                </a:lnTo>
                <a:close/>
                <a:moveTo>
                  <a:pt x="2772" y="736"/>
                </a:moveTo>
                <a:lnTo>
                  <a:pt x="2770" y="736"/>
                </a:lnTo>
                <a:lnTo>
                  <a:pt x="2768" y="736"/>
                </a:lnTo>
                <a:lnTo>
                  <a:pt x="2766" y="736"/>
                </a:lnTo>
                <a:lnTo>
                  <a:pt x="2768" y="738"/>
                </a:lnTo>
                <a:lnTo>
                  <a:pt x="2768" y="738"/>
                </a:lnTo>
                <a:lnTo>
                  <a:pt x="2768" y="738"/>
                </a:lnTo>
                <a:lnTo>
                  <a:pt x="2768" y="738"/>
                </a:lnTo>
                <a:lnTo>
                  <a:pt x="2768" y="740"/>
                </a:lnTo>
                <a:lnTo>
                  <a:pt x="2770" y="740"/>
                </a:lnTo>
                <a:lnTo>
                  <a:pt x="2770" y="744"/>
                </a:lnTo>
                <a:lnTo>
                  <a:pt x="2772" y="747"/>
                </a:lnTo>
                <a:lnTo>
                  <a:pt x="2772" y="747"/>
                </a:lnTo>
                <a:lnTo>
                  <a:pt x="2772" y="747"/>
                </a:lnTo>
                <a:lnTo>
                  <a:pt x="2774" y="747"/>
                </a:lnTo>
                <a:lnTo>
                  <a:pt x="2776" y="747"/>
                </a:lnTo>
                <a:lnTo>
                  <a:pt x="2776" y="749"/>
                </a:lnTo>
                <a:lnTo>
                  <a:pt x="2776" y="749"/>
                </a:lnTo>
                <a:lnTo>
                  <a:pt x="2778" y="751"/>
                </a:lnTo>
                <a:lnTo>
                  <a:pt x="2778" y="753"/>
                </a:lnTo>
                <a:lnTo>
                  <a:pt x="2780" y="755"/>
                </a:lnTo>
                <a:lnTo>
                  <a:pt x="2783" y="755"/>
                </a:lnTo>
                <a:lnTo>
                  <a:pt x="2783" y="753"/>
                </a:lnTo>
                <a:lnTo>
                  <a:pt x="2783" y="751"/>
                </a:lnTo>
                <a:lnTo>
                  <a:pt x="2783" y="749"/>
                </a:lnTo>
                <a:lnTo>
                  <a:pt x="2783" y="747"/>
                </a:lnTo>
                <a:lnTo>
                  <a:pt x="2787" y="747"/>
                </a:lnTo>
                <a:lnTo>
                  <a:pt x="2787" y="744"/>
                </a:lnTo>
                <a:lnTo>
                  <a:pt x="2787" y="742"/>
                </a:lnTo>
                <a:lnTo>
                  <a:pt x="2785" y="742"/>
                </a:lnTo>
                <a:lnTo>
                  <a:pt x="2785" y="740"/>
                </a:lnTo>
                <a:lnTo>
                  <a:pt x="2785" y="740"/>
                </a:lnTo>
                <a:lnTo>
                  <a:pt x="2787" y="738"/>
                </a:lnTo>
                <a:lnTo>
                  <a:pt x="2787" y="738"/>
                </a:lnTo>
                <a:lnTo>
                  <a:pt x="2789" y="738"/>
                </a:lnTo>
                <a:lnTo>
                  <a:pt x="2789" y="736"/>
                </a:lnTo>
                <a:lnTo>
                  <a:pt x="2789" y="736"/>
                </a:lnTo>
                <a:lnTo>
                  <a:pt x="2789" y="734"/>
                </a:lnTo>
                <a:lnTo>
                  <a:pt x="2789" y="732"/>
                </a:lnTo>
                <a:lnTo>
                  <a:pt x="2789" y="732"/>
                </a:lnTo>
                <a:lnTo>
                  <a:pt x="2791" y="730"/>
                </a:lnTo>
                <a:lnTo>
                  <a:pt x="2791" y="730"/>
                </a:lnTo>
                <a:lnTo>
                  <a:pt x="2789" y="728"/>
                </a:lnTo>
                <a:lnTo>
                  <a:pt x="2787" y="728"/>
                </a:lnTo>
                <a:lnTo>
                  <a:pt x="2787" y="728"/>
                </a:lnTo>
                <a:lnTo>
                  <a:pt x="2785" y="728"/>
                </a:lnTo>
                <a:lnTo>
                  <a:pt x="2783" y="730"/>
                </a:lnTo>
                <a:lnTo>
                  <a:pt x="2780" y="730"/>
                </a:lnTo>
                <a:lnTo>
                  <a:pt x="2780" y="732"/>
                </a:lnTo>
                <a:lnTo>
                  <a:pt x="2780" y="732"/>
                </a:lnTo>
                <a:lnTo>
                  <a:pt x="2780" y="734"/>
                </a:lnTo>
                <a:lnTo>
                  <a:pt x="2780" y="734"/>
                </a:lnTo>
                <a:lnTo>
                  <a:pt x="2780" y="734"/>
                </a:lnTo>
                <a:lnTo>
                  <a:pt x="2778" y="736"/>
                </a:lnTo>
                <a:lnTo>
                  <a:pt x="2778" y="736"/>
                </a:lnTo>
                <a:lnTo>
                  <a:pt x="2776" y="736"/>
                </a:lnTo>
                <a:lnTo>
                  <a:pt x="2776" y="734"/>
                </a:lnTo>
                <a:lnTo>
                  <a:pt x="2776" y="732"/>
                </a:lnTo>
                <a:lnTo>
                  <a:pt x="2776" y="732"/>
                </a:lnTo>
                <a:lnTo>
                  <a:pt x="2774" y="732"/>
                </a:lnTo>
                <a:lnTo>
                  <a:pt x="2774" y="732"/>
                </a:lnTo>
                <a:lnTo>
                  <a:pt x="2774" y="732"/>
                </a:lnTo>
                <a:lnTo>
                  <a:pt x="2772" y="736"/>
                </a:lnTo>
                <a:lnTo>
                  <a:pt x="2772" y="736"/>
                </a:lnTo>
                <a:close/>
                <a:moveTo>
                  <a:pt x="2776" y="757"/>
                </a:moveTo>
                <a:lnTo>
                  <a:pt x="2776" y="757"/>
                </a:lnTo>
                <a:lnTo>
                  <a:pt x="2778" y="757"/>
                </a:lnTo>
                <a:lnTo>
                  <a:pt x="2778" y="755"/>
                </a:lnTo>
                <a:lnTo>
                  <a:pt x="2778" y="755"/>
                </a:lnTo>
                <a:lnTo>
                  <a:pt x="2776" y="753"/>
                </a:lnTo>
                <a:lnTo>
                  <a:pt x="2774" y="753"/>
                </a:lnTo>
                <a:lnTo>
                  <a:pt x="2772" y="753"/>
                </a:lnTo>
                <a:lnTo>
                  <a:pt x="2770" y="751"/>
                </a:lnTo>
                <a:lnTo>
                  <a:pt x="2768" y="751"/>
                </a:lnTo>
                <a:lnTo>
                  <a:pt x="2768" y="753"/>
                </a:lnTo>
                <a:lnTo>
                  <a:pt x="2768" y="755"/>
                </a:lnTo>
                <a:lnTo>
                  <a:pt x="2774" y="757"/>
                </a:lnTo>
                <a:lnTo>
                  <a:pt x="2776" y="757"/>
                </a:lnTo>
                <a:close/>
                <a:moveTo>
                  <a:pt x="2875" y="667"/>
                </a:moveTo>
                <a:lnTo>
                  <a:pt x="2875" y="667"/>
                </a:lnTo>
                <a:lnTo>
                  <a:pt x="2875" y="667"/>
                </a:lnTo>
                <a:lnTo>
                  <a:pt x="2875" y="667"/>
                </a:lnTo>
                <a:lnTo>
                  <a:pt x="2873" y="667"/>
                </a:lnTo>
                <a:lnTo>
                  <a:pt x="2875" y="667"/>
                </a:lnTo>
                <a:lnTo>
                  <a:pt x="2875" y="667"/>
                </a:lnTo>
                <a:lnTo>
                  <a:pt x="2875" y="667"/>
                </a:lnTo>
                <a:close/>
                <a:moveTo>
                  <a:pt x="2789" y="751"/>
                </a:moveTo>
                <a:lnTo>
                  <a:pt x="2787" y="749"/>
                </a:lnTo>
                <a:lnTo>
                  <a:pt x="2787" y="749"/>
                </a:lnTo>
                <a:lnTo>
                  <a:pt x="2785" y="749"/>
                </a:lnTo>
                <a:lnTo>
                  <a:pt x="2785" y="751"/>
                </a:lnTo>
                <a:lnTo>
                  <a:pt x="2785" y="751"/>
                </a:lnTo>
                <a:lnTo>
                  <a:pt x="2785" y="751"/>
                </a:lnTo>
                <a:lnTo>
                  <a:pt x="2785" y="751"/>
                </a:lnTo>
                <a:lnTo>
                  <a:pt x="2783" y="753"/>
                </a:lnTo>
                <a:lnTo>
                  <a:pt x="2785" y="753"/>
                </a:lnTo>
                <a:lnTo>
                  <a:pt x="2787" y="751"/>
                </a:lnTo>
                <a:lnTo>
                  <a:pt x="2789" y="751"/>
                </a:lnTo>
                <a:lnTo>
                  <a:pt x="2789" y="751"/>
                </a:lnTo>
                <a:lnTo>
                  <a:pt x="2789" y="751"/>
                </a:lnTo>
                <a:lnTo>
                  <a:pt x="2789" y="751"/>
                </a:lnTo>
                <a:close/>
                <a:moveTo>
                  <a:pt x="2699" y="780"/>
                </a:moveTo>
                <a:lnTo>
                  <a:pt x="2697" y="780"/>
                </a:lnTo>
                <a:lnTo>
                  <a:pt x="2697" y="780"/>
                </a:lnTo>
                <a:lnTo>
                  <a:pt x="2697" y="780"/>
                </a:lnTo>
                <a:lnTo>
                  <a:pt x="2699" y="780"/>
                </a:lnTo>
                <a:lnTo>
                  <a:pt x="2699" y="780"/>
                </a:lnTo>
                <a:close/>
                <a:moveTo>
                  <a:pt x="2705" y="778"/>
                </a:moveTo>
                <a:lnTo>
                  <a:pt x="2705" y="778"/>
                </a:lnTo>
                <a:lnTo>
                  <a:pt x="2703" y="778"/>
                </a:lnTo>
                <a:lnTo>
                  <a:pt x="2705" y="778"/>
                </a:lnTo>
                <a:lnTo>
                  <a:pt x="2707" y="778"/>
                </a:lnTo>
                <a:lnTo>
                  <a:pt x="2705" y="778"/>
                </a:lnTo>
                <a:close/>
                <a:moveTo>
                  <a:pt x="2730" y="755"/>
                </a:moveTo>
                <a:lnTo>
                  <a:pt x="2730" y="755"/>
                </a:lnTo>
                <a:lnTo>
                  <a:pt x="2730" y="755"/>
                </a:lnTo>
                <a:lnTo>
                  <a:pt x="2730" y="757"/>
                </a:lnTo>
                <a:lnTo>
                  <a:pt x="2732" y="757"/>
                </a:lnTo>
                <a:lnTo>
                  <a:pt x="2732" y="755"/>
                </a:lnTo>
                <a:lnTo>
                  <a:pt x="2732" y="755"/>
                </a:lnTo>
                <a:lnTo>
                  <a:pt x="2730" y="755"/>
                </a:lnTo>
                <a:lnTo>
                  <a:pt x="2730" y="755"/>
                </a:lnTo>
                <a:close/>
                <a:moveTo>
                  <a:pt x="2730" y="751"/>
                </a:moveTo>
                <a:lnTo>
                  <a:pt x="2730" y="749"/>
                </a:lnTo>
                <a:lnTo>
                  <a:pt x="2730" y="749"/>
                </a:lnTo>
                <a:lnTo>
                  <a:pt x="2728" y="753"/>
                </a:lnTo>
                <a:lnTo>
                  <a:pt x="2728" y="755"/>
                </a:lnTo>
                <a:lnTo>
                  <a:pt x="2728" y="755"/>
                </a:lnTo>
                <a:lnTo>
                  <a:pt x="2728" y="753"/>
                </a:lnTo>
                <a:lnTo>
                  <a:pt x="2732" y="753"/>
                </a:lnTo>
                <a:lnTo>
                  <a:pt x="2732" y="753"/>
                </a:lnTo>
                <a:lnTo>
                  <a:pt x="2728" y="753"/>
                </a:lnTo>
                <a:lnTo>
                  <a:pt x="2728" y="751"/>
                </a:lnTo>
                <a:lnTo>
                  <a:pt x="2730" y="751"/>
                </a:lnTo>
                <a:lnTo>
                  <a:pt x="2730" y="751"/>
                </a:lnTo>
                <a:close/>
                <a:moveTo>
                  <a:pt x="2768" y="759"/>
                </a:moveTo>
                <a:lnTo>
                  <a:pt x="2768" y="759"/>
                </a:lnTo>
                <a:lnTo>
                  <a:pt x="2768" y="761"/>
                </a:lnTo>
                <a:lnTo>
                  <a:pt x="2768" y="761"/>
                </a:lnTo>
                <a:lnTo>
                  <a:pt x="2768" y="761"/>
                </a:lnTo>
                <a:lnTo>
                  <a:pt x="2772" y="761"/>
                </a:lnTo>
                <a:lnTo>
                  <a:pt x="2772" y="761"/>
                </a:lnTo>
                <a:lnTo>
                  <a:pt x="2770" y="761"/>
                </a:lnTo>
                <a:lnTo>
                  <a:pt x="2768" y="759"/>
                </a:lnTo>
                <a:close/>
                <a:moveTo>
                  <a:pt x="5194" y="811"/>
                </a:moveTo>
                <a:lnTo>
                  <a:pt x="5194" y="809"/>
                </a:lnTo>
                <a:lnTo>
                  <a:pt x="5194" y="809"/>
                </a:lnTo>
                <a:lnTo>
                  <a:pt x="5194" y="809"/>
                </a:lnTo>
                <a:lnTo>
                  <a:pt x="5194" y="809"/>
                </a:lnTo>
                <a:lnTo>
                  <a:pt x="5194" y="809"/>
                </a:lnTo>
                <a:lnTo>
                  <a:pt x="5194" y="811"/>
                </a:lnTo>
                <a:lnTo>
                  <a:pt x="5194" y="811"/>
                </a:lnTo>
                <a:close/>
                <a:moveTo>
                  <a:pt x="2856" y="702"/>
                </a:moveTo>
                <a:lnTo>
                  <a:pt x="2854" y="702"/>
                </a:lnTo>
                <a:lnTo>
                  <a:pt x="2854" y="702"/>
                </a:lnTo>
                <a:lnTo>
                  <a:pt x="2854" y="705"/>
                </a:lnTo>
                <a:lnTo>
                  <a:pt x="2852" y="707"/>
                </a:lnTo>
                <a:lnTo>
                  <a:pt x="2852" y="709"/>
                </a:lnTo>
                <a:lnTo>
                  <a:pt x="2850" y="711"/>
                </a:lnTo>
                <a:lnTo>
                  <a:pt x="2850" y="713"/>
                </a:lnTo>
                <a:lnTo>
                  <a:pt x="2845" y="719"/>
                </a:lnTo>
                <a:lnTo>
                  <a:pt x="2845" y="721"/>
                </a:lnTo>
                <a:lnTo>
                  <a:pt x="2845" y="723"/>
                </a:lnTo>
                <a:lnTo>
                  <a:pt x="2845" y="726"/>
                </a:lnTo>
                <a:lnTo>
                  <a:pt x="2845" y="726"/>
                </a:lnTo>
                <a:lnTo>
                  <a:pt x="2848" y="723"/>
                </a:lnTo>
                <a:lnTo>
                  <a:pt x="2852" y="713"/>
                </a:lnTo>
                <a:lnTo>
                  <a:pt x="2852" y="713"/>
                </a:lnTo>
                <a:lnTo>
                  <a:pt x="2852" y="711"/>
                </a:lnTo>
                <a:lnTo>
                  <a:pt x="2854" y="705"/>
                </a:lnTo>
                <a:lnTo>
                  <a:pt x="2854" y="705"/>
                </a:lnTo>
                <a:lnTo>
                  <a:pt x="2854" y="705"/>
                </a:lnTo>
                <a:lnTo>
                  <a:pt x="2856" y="702"/>
                </a:lnTo>
                <a:lnTo>
                  <a:pt x="2856" y="702"/>
                </a:lnTo>
                <a:close/>
                <a:moveTo>
                  <a:pt x="2764" y="747"/>
                </a:moveTo>
                <a:lnTo>
                  <a:pt x="2764" y="747"/>
                </a:lnTo>
                <a:lnTo>
                  <a:pt x="2764" y="744"/>
                </a:lnTo>
                <a:lnTo>
                  <a:pt x="2764" y="744"/>
                </a:lnTo>
                <a:lnTo>
                  <a:pt x="2764" y="742"/>
                </a:lnTo>
                <a:lnTo>
                  <a:pt x="2762" y="738"/>
                </a:lnTo>
                <a:lnTo>
                  <a:pt x="2762" y="738"/>
                </a:lnTo>
                <a:lnTo>
                  <a:pt x="2762" y="738"/>
                </a:lnTo>
                <a:lnTo>
                  <a:pt x="2760" y="738"/>
                </a:lnTo>
                <a:lnTo>
                  <a:pt x="2760" y="738"/>
                </a:lnTo>
                <a:lnTo>
                  <a:pt x="2757" y="738"/>
                </a:lnTo>
                <a:lnTo>
                  <a:pt x="2757" y="738"/>
                </a:lnTo>
                <a:lnTo>
                  <a:pt x="2753" y="740"/>
                </a:lnTo>
                <a:lnTo>
                  <a:pt x="2751" y="740"/>
                </a:lnTo>
                <a:lnTo>
                  <a:pt x="2751" y="742"/>
                </a:lnTo>
                <a:lnTo>
                  <a:pt x="2751" y="747"/>
                </a:lnTo>
                <a:lnTo>
                  <a:pt x="2751" y="747"/>
                </a:lnTo>
                <a:lnTo>
                  <a:pt x="2753" y="747"/>
                </a:lnTo>
                <a:lnTo>
                  <a:pt x="2755" y="749"/>
                </a:lnTo>
                <a:lnTo>
                  <a:pt x="2760" y="749"/>
                </a:lnTo>
                <a:lnTo>
                  <a:pt x="2762" y="749"/>
                </a:lnTo>
                <a:lnTo>
                  <a:pt x="2764" y="747"/>
                </a:lnTo>
                <a:close/>
                <a:moveTo>
                  <a:pt x="2799" y="763"/>
                </a:moveTo>
                <a:lnTo>
                  <a:pt x="2799" y="763"/>
                </a:lnTo>
                <a:lnTo>
                  <a:pt x="2801" y="765"/>
                </a:lnTo>
                <a:lnTo>
                  <a:pt x="2801" y="765"/>
                </a:lnTo>
                <a:lnTo>
                  <a:pt x="2804" y="763"/>
                </a:lnTo>
                <a:lnTo>
                  <a:pt x="2806" y="763"/>
                </a:lnTo>
                <a:lnTo>
                  <a:pt x="2806" y="765"/>
                </a:lnTo>
                <a:lnTo>
                  <a:pt x="2808" y="763"/>
                </a:lnTo>
                <a:lnTo>
                  <a:pt x="2806" y="763"/>
                </a:lnTo>
                <a:lnTo>
                  <a:pt x="2806" y="761"/>
                </a:lnTo>
                <a:lnTo>
                  <a:pt x="2804" y="761"/>
                </a:lnTo>
                <a:lnTo>
                  <a:pt x="2806" y="761"/>
                </a:lnTo>
                <a:lnTo>
                  <a:pt x="2806" y="759"/>
                </a:lnTo>
                <a:lnTo>
                  <a:pt x="2806" y="759"/>
                </a:lnTo>
                <a:lnTo>
                  <a:pt x="2806" y="759"/>
                </a:lnTo>
                <a:lnTo>
                  <a:pt x="2804" y="757"/>
                </a:lnTo>
                <a:lnTo>
                  <a:pt x="2804" y="757"/>
                </a:lnTo>
                <a:lnTo>
                  <a:pt x="2801" y="757"/>
                </a:lnTo>
                <a:lnTo>
                  <a:pt x="2801" y="757"/>
                </a:lnTo>
                <a:lnTo>
                  <a:pt x="2799" y="757"/>
                </a:lnTo>
                <a:lnTo>
                  <a:pt x="2799" y="759"/>
                </a:lnTo>
                <a:lnTo>
                  <a:pt x="2799" y="759"/>
                </a:lnTo>
                <a:lnTo>
                  <a:pt x="2799" y="759"/>
                </a:lnTo>
                <a:lnTo>
                  <a:pt x="2799" y="761"/>
                </a:lnTo>
                <a:lnTo>
                  <a:pt x="2799" y="763"/>
                </a:lnTo>
                <a:close/>
                <a:moveTo>
                  <a:pt x="2871" y="705"/>
                </a:moveTo>
                <a:lnTo>
                  <a:pt x="2871" y="707"/>
                </a:lnTo>
                <a:lnTo>
                  <a:pt x="2873" y="709"/>
                </a:lnTo>
                <a:lnTo>
                  <a:pt x="2871" y="709"/>
                </a:lnTo>
                <a:lnTo>
                  <a:pt x="2871" y="711"/>
                </a:lnTo>
                <a:lnTo>
                  <a:pt x="2873" y="711"/>
                </a:lnTo>
                <a:lnTo>
                  <a:pt x="2873" y="711"/>
                </a:lnTo>
                <a:lnTo>
                  <a:pt x="2875" y="709"/>
                </a:lnTo>
                <a:lnTo>
                  <a:pt x="2875" y="707"/>
                </a:lnTo>
                <a:lnTo>
                  <a:pt x="2877" y="707"/>
                </a:lnTo>
                <a:lnTo>
                  <a:pt x="2879" y="705"/>
                </a:lnTo>
                <a:lnTo>
                  <a:pt x="2879" y="702"/>
                </a:lnTo>
                <a:lnTo>
                  <a:pt x="2879" y="702"/>
                </a:lnTo>
                <a:lnTo>
                  <a:pt x="2881" y="702"/>
                </a:lnTo>
                <a:lnTo>
                  <a:pt x="2881" y="702"/>
                </a:lnTo>
                <a:lnTo>
                  <a:pt x="2879" y="700"/>
                </a:lnTo>
                <a:lnTo>
                  <a:pt x="2881" y="696"/>
                </a:lnTo>
                <a:lnTo>
                  <a:pt x="2881" y="694"/>
                </a:lnTo>
                <a:lnTo>
                  <a:pt x="2883" y="694"/>
                </a:lnTo>
                <a:lnTo>
                  <a:pt x="2883" y="692"/>
                </a:lnTo>
                <a:lnTo>
                  <a:pt x="2883" y="692"/>
                </a:lnTo>
                <a:lnTo>
                  <a:pt x="2883" y="692"/>
                </a:lnTo>
                <a:lnTo>
                  <a:pt x="2881" y="690"/>
                </a:lnTo>
                <a:lnTo>
                  <a:pt x="2881" y="692"/>
                </a:lnTo>
                <a:lnTo>
                  <a:pt x="2881" y="692"/>
                </a:lnTo>
                <a:lnTo>
                  <a:pt x="2879" y="692"/>
                </a:lnTo>
                <a:lnTo>
                  <a:pt x="2877" y="692"/>
                </a:lnTo>
                <a:lnTo>
                  <a:pt x="2875" y="694"/>
                </a:lnTo>
                <a:lnTo>
                  <a:pt x="2873" y="696"/>
                </a:lnTo>
                <a:lnTo>
                  <a:pt x="2871" y="696"/>
                </a:lnTo>
                <a:lnTo>
                  <a:pt x="2871" y="698"/>
                </a:lnTo>
                <a:lnTo>
                  <a:pt x="2871" y="700"/>
                </a:lnTo>
                <a:lnTo>
                  <a:pt x="2871" y="702"/>
                </a:lnTo>
                <a:lnTo>
                  <a:pt x="2871" y="705"/>
                </a:lnTo>
                <a:lnTo>
                  <a:pt x="2871" y="705"/>
                </a:lnTo>
                <a:close/>
                <a:moveTo>
                  <a:pt x="2757" y="753"/>
                </a:moveTo>
                <a:lnTo>
                  <a:pt x="2757" y="751"/>
                </a:lnTo>
                <a:lnTo>
                  <a:pt x="2755" y="751"/>
                </a:lnTo>
                <a:lnTo>
                  <a:pt x="2755" y="751"/>
                </a:lnTo>
                <a:lnTo>
                  <a:pt x="2757" y="753"/>
                </a:lnTo>
                <a:lnTo>
                  <a:pt x="2760" y="753"/>
                </a:lnTo>
                <a:lnTo>
                  <a:pt x="2760" y="753"/>
                </a:lnTo>
                <a:lnTo>
                  <a:pt x="2760" y="753"/>
                </a:lnTo>
                <a:lnTo>
                  <a:pt x="2760" y="753"/>
                </a:lnTo>
                <a:lnTo>
                  <a:pt x="2757" y="753"/>
                </a:lnTo>
                <a:close/>
                <a:moveTo>
                  <a:pt x="2751" y="749"/>
                </a:moveTo>
                <a:lnTo>
                  <a:pt x="2749" y="749"/>
                </a:lnTo>
                <a:lnTo>
                  <a:pt x="2749" y="749"/>
                </a:lnTo>
                <a:lnTo>
                  <a:pt x="2749" y="753"/>
                </a:lnTo>
                <a:lnTo>
                  <a:pt x="2751" y="753"/>
                </a:lnTo>
                <a:lnTo>
                  <a:pt x="2751" y="753"/>
                </a:lnTo>
                <a:lnTo>
                  <a:pt x="2753" y="753"/>
                </a:lnTo>
                <a:lnTo>
                  <a:pt x="2753" y="753"/>
                </a:lnTo>
                <a:lnTo>
                  <a:pt x="2753" y="751"/>
                </a:lnTo>
                <a:lnTo>
                  <a:pt x="2751" y="749"/>
                </a:lnTo>
                <a:close/>
                <a:moveTo>
                  <a:pt x="2760" y="734"/>
                </a:moveTo>
                <a:lnTo>
                  <a:pt x="2762" y="734"/>
                </a:lnTo>
                <a:lnTo>
                  <a:pt x="2762" y="734"/>
                </a:lnTo>
                <a:lnTo>
                  <a:pt x="2762" y="734"/>
                </a:lnTo>
                <a:lnTo>
                  <a:pt x="2762" y="732"/>
                </a:lnTo>
                <a:lnTo>
                  <a:pt x="2762" y="732"/>
                </a:lnTo>
                <a:lnTo>
                  <a:pt x="2760" y="730"/>
                </a:lnTo>
                <a:lnTo>
                  <a:pt x="2760" y="732"/>
                </a:lnTo>
                <a:lnTo>
                  <a:pt x="2760" y="732"/>
                </a:lnTo>
                <a:lnTo>
                  <a:pt x="2760" y="734"/>
                </a:lnTo>
                <a:lnTo>
                  <a:pt x="2760" y="734"/>
                </a:lnTo>
                <a:close/>
                <a:moveTo>
                  <a:pt x="2762" y="755"/>
                </a:moveTo>
                <a:lnTo>
                  <a:pt x="2764" y="755"/>
                </a:lnTo>
                <a:lnTo>
                  <a:pt x="2764" y="755"/>
                </a:lnTo>
                <a:lnTo>
                  <a:pt x="2766" y="749"/>
                </a:lnTo>
                <a:lnTo>
                  <a:pt x="2766" y="747"/>
                </a:lnTo>
                <a:lnTo>
                  <a:pt x="2766" y="747"/>
                </a:lnTo>
                <a:lnTo>
                  <a:pt x="2766" y="749"/>
                </a:lnTo>
                <a:lnTo>
                  <a:pt x="2764" y="751"/>
                </a:lnTo>
                <a:lnTo>
                  <a:pt x="2762" y="753"/>
                </a:lnTo>
                <a:lnTo>
                  <a:pt x="2762" y="753"/>
                </a:lnTo>
                <a:lnTo>
                  <a:pt x="2762" y="753"/>
                </a:lnTo>
                <a:lnTo>
                  <a:pt x="2762" y="755"/>
                </a:lnTo>
                <a:close/>
                <a:moveTo>
                  <a:pt x="2827" y="751"/>
                </a:moveTo>
                <a:lnTo>
                  <a:pt x="2827" y="751"/>
                </a:lnTo>
                <a:lnTo>
                  <a:pt x="2827" y="749"/>
                </a:lnTo>
                <a:lnTo>
                  <a:pt x="2827" y="747"/>
                </a:lnTo>
                <a:lnTo>
                  <a:pt x="2822" y="744"/>
                </a:lnTo>
                <a:lnTo>
                  <a:pt x="2820" y="744"/>
                </a:lnTo>
                <a:lnTo>
                  <a:pt x="2820" y="749"/>
                </a:lnTo>
                <a:lnTo>
                  <a:pt x="2822" y="749"/>
                </a:lnTo>
                <a:lnTo>
                  <a:pt x="2827" y="751"/>
                </a:lnTo>
                <a:close/>
                <a:moveTo>
                  <a:pt x="4115" y="1482"/>
                </a:moveTo>
                <a:lnTo>
                  <a:pt x="4115" y="1482"/>
                </a:lnTo>
                <a:lnTo>
                  <a:pt x="4115" y="1480"/>
                </a:lnTo>
                <a:lnTo>
                  <a:pt x="4115" y="1480"/>
                </a:lnTo>
                <a:lnTo>
                  <a:pt x="4113" y="1482"/>
                </a:lnTo>
                <a:lnTo>
                  <a:pt x="4113" y="1482"/>
                </a:lnTo>
                <a:lnTo>
                  <a:pt x="4113" y="1482"/>
                </a:lnTo>
                <a:lnTo>
                  <a:pt x="4113" y="1484"/>
                </a:lnTo>
                <a:lnTo>
                  <a:pt x="4115" y="1487"/>
                </a:lnTo>
                <a:lnTo>
                  <a:pt x="4115" y="1487"/>
                </a:lnTo>
                <a:lnTo>
                  <a:pt x="4115" y="1487"/>
                </a:lnTo>
                <a:lnTo>
                  <a:pt x="4115" y="1484"/>
                </a:lnTo>
                <a:lnTo>
                  <a:pt x="4115" y="1482"/>
                </a:lnTo>
                <a:close/>
                <a:moveTo>
                  <a:pt x="4094" y="1463"/>
                </a:moveTo>
                <a:lnTo>
                  <a:pt x="4092" y="1463"/>
                </a:lnTo>
                <a:lnTo>
                  <a:pt x="4094" y="1463"/>
                </a:lnTo>
                <a:lnTo>
                  <a:pt x="4094" y="1463"/>
                </a:lnTo>
                <a:lnTo>
                  <a:pt x="4094" y="1463"/>
                </a:lnTo>
                <a:lnTo>
                  <a:pt x="4094" y="1463"/>
                </a:lnTo>
                <a:close/>
                <a:moveTo>
                  <a:pt x="4117" y="1591"/>
                </a:moveTo>
                <a:lnTo>
                  <a:pt x="4117" y="1591"/>
                </a:lnTo>
                <a:lnTo>
                  <a:pt x="4117" y="1591"/>
                </a:lnTo>
                <a:lnTo>
                  <a:pt x="4117" y="1591"/>
                </a:lnTo>
                <a:lnTo>
                  <a:pt x="4117" y="1591"/>
                </a:lnTo>
                <a:lnTo>
                  <a:pt x="4117" y="1589"/>
                </a:lnTo>
                <a:lnTo>
                  <a:pt x="4117" y="1589"/>
                </a:lnTo>
                <a:lnTo>
                  <a:pt x="4117" y="1591"/>
                </a:lnTo>
                <a:close/>
                <a:moveTo>
                  <a:pt x="4100" y="1468"/>
                </a:moveTo>
                <a:lnTo>
                  <a:pt x="4100" y="1468"/>
                </a:lnTo>
                <a:lnTo>
                  <a:pt x="4100" y="1468"/>
                </a:lnTo>
                <a:lnTo>
                  <a:pt x="4100" y="1468"/>
                </a:lnTo>
                <a:lnTo>
                  <a:pt x="4100" y="1468"/>
                </a:lnTo>
                <a:lnTo>
                  <a:pt x="4100" y="1468"/>
                </a:lnTo>
                <a:lnTo>
                  <a:pt x="4100" y="1468"/>
                </a:lnTo>
                <a:lnTo>
                  <a:pt x="4100" y="1468"/>
                </a:lnTo>
                <a:close/>
                <a:moveTo>
                  <a:pt x="4103" y="1476"/>
                </a:moveTo>
                <a:lnTo>
                  <a:pt x="4105" y="1478"/>
                </a:lnTo>
                <a:lnTo>
                  <a:pt x="4105" y="1476"/>
                </a:lnTo>
                <a:lnTo>
                  <a:pt x="4103" y="1476"/>
                </a:lnTo>
                <a:lnTo>
                  <a:pt x="4103" y="1476"/>
                </a:lnTo>
                <a:close/>
                <a:moveTo>
                  <a:pt x="4155" y="1327"/>
                </a:moveTo>
                <a:lnTo>
                  <a:pt x="4155" y="1327"/>
                </a:lnTo>
                <a:lnTo>
                  <a:pt x="4155" y="1329"/>
                </a:lnTo>
                <a:lnTo>
                  <a:pt x="4155" y="1327"/>
                </a:lnTo>
                <a:lnTo>
                  <a:pt x="4155" y="1327"/>
                </a:lnTo>
                <a:lnTo>
                  <a:pt x="4155" y="1327"/>
                </a:lnTo>
                <a:lnTo>
                  <a:pt x="4155" y="1327"/>
                </a:lnTo>
                <a:close/>
                <a:moveTo>
                  <a:pt x="4157" y="1327"/>
                </a:moveTo>
                <a:lnTo>
                  <a:pt x="4157" y="1329"/>
                </a:lnTo>
                <a:lnTo>
                  <a:pt x="4159" y="1329"/>
                </a:lnTo>
                <a:lnTo>
                  <a:pt x="4159" y="1329"/>
                </a:lnTo>
                <a:lnTo>
                  <a:pt x="4159" y="1329"/>
                </a:lnTo>
                <a:lnTo>
                  <a:pt x="4159" y="1327"/>
                </a:lnTo>
                <a:lnTo>
                  <a:pt x="4159" y="1327"/>
                </a:lnTo>
                <a:lnTo>
                  <a:pt x="4157" y="1327"/>
                </a:lnTo>
                <a:lnTo>
                  <a:pt x="4157" y="1327"/>
                </a:lnTo>
                <a:close/>
                <a:moveTo>
                  <a:pt x="4165" y="1321"/>
                </a:moveTo>
                <a:lnTo>
                  <a:pt x="4165" y="1321"/>
                </a:lnTo>
                <a:lnTo>
                  <a:pt x="4163" y="1321"/>
                </a:lnTo>
                <a:lnTo>
                  <a:pt x="4163" y="1323"/>
                </a:lnTo>
                <a:lnTo>
                  <a:pt x="4165" y="1323"/>
                </a:lnTo>
                <a:lnTo>
                  <a:pt x="4168" y="1323"/>
                </a:lnTo>
                <a:lnTo>
                  <a:pt x="4165" y="1321"/>
                </a:lnTo>
                <a:close/>
                <a:moveTo>
                  <a:pt x="4251" y="1296"/>
                </a:moveTo>
                <a:lnTo>
                  <a:pt x="4251" y="1296"/>
                </a:lnTo>
                <a:lnTo>
                  <a:pt x="4251" y="1298"/>
                </a:lnTo>
                <a:lnTo>
                  <a:pt x="4251" y="1298"/>
                </a:lnTo>
                <a:lnTo>
                  <a:pt x="4251" y="1298"/>
                </a:lnTo>
                <a:lnTo>
                  <a:pt x="4253" y="1298"/>
                </a:lnTo>
                <a:lnTo>
                  <a:pt x="4253" y="1298"/>
                </a:lnTo>
                <a:lnTo>
                  <a:pt x="4251" y="1298"/>
                </a:lnTo>
                <a:lnTo>
                  <a:pt x="4251" y="1296"/>
                </a:lnTo>
                <a:close/>
                <a:moveTo>
                  <a:pt x="4163" y="1327"/>
                </a:moveTo>
                <a:lnTo>
                  <a:pt x="4165" y="1327"/>
                </a:lnTo>
                <a:lnTo>
                  <a:pt x="4165" y="1327"/>
                </a:lnTo>
                <a:lnTo>
                  <a:pt x="4165" y="1325"/>
                </a:lnTo>
                <a:lnTo>
                  <a:pt x="4165" y="1325"/>
                </a:lnTo>
                <a:lnTo>
                  <a:pt x="4165" y="1325"/>
                </a:lnTo>
                <a:lnTo>
                  <a:pt x="4165" y="1325"/>
                </a:lnTo>
                <a:lnTo>
                  <a:pt x="4163" y="1327"/>
                </a:lnTo>
                <a:close/>
                <a:moveTo>
                  <a:pt x="3388" y="1277"/>
                </a:moveTo>
                <a:lnTo>
                  <a:pt x="3386" y="1277"/>
                </a:lnTo>
                <a:lnTo>
                  <a:pt x="3384" y="1277"/>
                </a:lnTo>
                <a:lnTo>
                  <a:pt x="3386" y="1277"/>
                </a:lnTo>
                <a:lnTo>
                  <a:pt x="3388" y="1277"/>
                </a:lnTo>
                <a:lnTo>
                  <a:pt x="3388" y="1277"/>
                </a:lnTo>
                <a:lnTo>
                  <a:pt x="3388" y="1277"/>
                </a:lnTo>
                <a:lnTo>
                  <a:pt x="3388" y="1277"/>
                </a:lnTo>
                <a:lnTo>
                  <a:pt x="3388" y="1277"/>
                </a:lnTo>
                <a:lnTo>
                  <a:pt x="3388" y="1277"/>
                </a:lnTo>
                <a:close/>
                <a:moveTo>
                  <a:pt x="3380" y="1275"/>
                </a:moveTo>
                <a:lnTo>
                  <a:pt x="3378" y="1275"/>
                </a:lnTo>
                <a:lnTo>
                  <a:pt x="3380" y="1277"/>
                </a:lnTo>
                <a:lnTo>
                  <a:pt x="3380" y="1277"/>
                </a:lnTo>
                <a:lnTo>
                  <a:pt x="3382" y="1275"/>
                </a:lnTo>
                <a:lnTo>
                  <a:pt x="3382" y="1275"/>
                </a:lnTo>
                <a:lnTo>
                  <a:pt x="3382" y="1275"/>
                </a:lnTo>
                <a:lnTo>
                  <a:pt x="3382" y="1273"/>
                </a:lnTo>
                <a:lnTo>
                  <a:pt x="3382" y="1275"/>
                </a:lnTo>
                <a:lnTo>
                  <a:pt x="3380" y="1275"/>
                </a:lnTo>
                <a:close/>
                <a:moveTo>
                  <a:pt x="4369" y="1162"/>
                </a:moveTo>
                <a:lnTo>
                  <a:pt x="4369" y="1162"/>
                </a:lnTo>
                <a:lnTo>
                  <a:pt x="4369" y="1162"/>
                </a:lnTo>
                <a:lnTo>
                  <a:pt x="4367" y="1160"/>
                </a:lnTo>
                <a:lnTo>
                  <a:pt x="4367" y="1160"/>
                </a:lnTo>
                <a:lnTo>
                  <a:pt x="4365" y="1160"/>
                </a:lnTo>
                <a:lnTo>
                  <a:pt x="4365" y="1160"/>
                </a:lnTo>
                <a:lnTo>
                  <a:pt x="4365" y="1162"/>
                </a:lnTo>
                <a:lnTo>
                  <a:pt x="4369" y="1164"/>
                </a:lnTo>
                <a:lnTo>
                  <a:pt x="4373" y="1164"/>
                </a:lnTo>
                <a:lnTo>
                  <a:pt x="4373" y="1164"/>
                </a:lnTo>
                <a:lnTo>
                  <a:pt x="4373" y="1164"/>
                </a:lnTo>
                <a:lnTo>
                  <a:pt x="4373" y="1164"/>
                </a:lnTo>
                <a:lnTo>
                  <a:pt x="4369" y="1162"/>
                </a:lnTo>
                <a:close/>
                <a:moveTo>
                  <a:pt x="3369" y="1275"/>
                </a:moveTo>
                <a:lnTo>
                  <a:pt x="3369" y="1275"/>
                </a:lnTo>
                <a:lnTo>
                  <a:pt x="3369" y="1275"/>
                </a:lnTo>
                <a:lnTo>
                  <a:pt x="3369" y="1275"/>
                </a:lnTo>
                <a:lnTo>
                  <a:pt x="3371" y="1275"/>
                </a:lnTo>
                <a:lnTo>
                  <a:pt x="3369" y="1275"/>
                </a:lnTo>
                <a:lnTo>
                  <a:pt x="3369" y="1275"/>
                </a:lnTo>
                <a:close/>
                <a:moveTo>
                  <a:pt x="2965" y="1076"/>
                </a:moveTo>
                <a:lnTo>
                  <a:pt x="2965" y="1076"/>
                </a:lnTo>
                <a:lnTo>
                  <a:pt x="2965" y="1076"/>
                </a:lnTo>
                <a:lnTo>
                  <a:pt x="2965" y="1076"/>
                </a:lnTo>
                <a:lnTo>
                  <a:pt x="2967" y="1076"/>
                </a:lnTo>
                <a:lnTo>
                  <a:pt x="2965" y="1074"/>
                </a:lnTo>
                <a:lnTo>
                  <a:pt x="2965" y="1074"/>
                </a:lnTo>
                <a:lnTo>
                  <a:pt x="2965" y="1076"/>
                </a:lnTo>
                <a:close/>
                <a:moveTo>
                  <a:pt x="4090" y="1457"/>
                </a:moveTo>
                <a:lnTo>
                  <a:pt x="4090" y="1455"/>
                </a:lnTo>
                <a:lnTo>
                  <a:pt x="4090" y="1455"/>
                </a:lnTo>
                <a:lnTo>
                  <a:pt x="4090" y="1457"/>
                </a:lnTo>
                <a:lnTo>
                  <a:pt x="4090" y="1459"/>
                </a:lnTo>
                <a:lnTo>
                  <a:pt x="4090" y="1459"/>
                </a:lnTo>
                <a:lnTo>
                  <a:pt x="4090" y="1459"/>
                </a:lnTo>
                <a:lnTo>
                  <a:pt x="4092" y="1459"/>
                </a:lnTo>
                <a:lnTo>
                  <a:pt x="4092" y="1457"/>
                </a:lnTo>
                <a:lnTo>
                  <a:pt x="4092" y="1457"/>
                </a:lnTo>
                <a:lnTo>
                  <a:pt x="4090" y="1457"/>
                </a:lnTo>
                <a:close/>
                <a:moveTo>
                  <a:pt x="4056" y="1493"/>
                </a:moveTo>
                <a:lnTo>
                  <a:pt x="4054" y="1495"/>
                </a:lnTo>
                <a:lnTo>
                  <a:pt x="4056" y="1495"/>
                </a:lnTo>
                <a:lnTo>
                  <a:pt x="4056" y="1495"/>
                </a:lnTo>
                <a:lnTo>
                  <a:pt x="4056" y="1495"/>
                </a:lnTo>
                <a:lnTo>
                  <a:pt x="4056" y="1493"/>
                </a:lnTo>
                <a:lnTo>
                  <a:pt x="4056" y="1493"/>
                </a:lnTo>
                <a:lnTo>
                  <a:pt x="4056" y="1493"/>
                </a:lnTo>
                <a:lnTo>
                  <a:pt x="4056" y="1493"/>
                </a:lnTo>
                <a:close/>
                <a:moveTo>
                  <a:pt x="4056" y="1491"/>
                </a:moveTo>
                <a:lnTo>
                  <a:pt x="4056" y="1491"/>
                </a:lnTo>
                <a:lnTo>
                  <a:pt x="4056" y="1491"/>
                </a:lnTo>
                <a:lnTo>
                  <a:pt x="4056" y="1491"/>
                </a:lnTo>
                <a:lnTo>
                  <a:pt x="4056" y="1491"/>
                </a:lnTo>
                <a:lnTo>
                  <a:pt x="4056" y="1491"/>
                </a:lnTo>
                <a:lnTo>
                  <a:pt x="4056" y="1491"/>
                </a:lnTo>
                <a:lnTo>
                  <a:pt x="4056" y="1491"/>
                </a:lnTo>
                <a:close/>
                <a:moveTo>
                  <a:pt x="3966" y="1350"/>
                </a:moveTo>
                <a:lnTo>
                  <a:pt x="3966" y="1350"/>
                </a:lnTo>
                <a:lnTo>
                  <a:pt x="3968" y="1350"/>
                </a:lnTo>
                <a:lnTo>
                  <a:pt x="3968" y="1350"/>
                </a:lnTo>
                <a:lnTo>
                  <a:pt x="3968" y="1348"/>
                </a:lnTo>
                <a:lnTo>
                  <a:pt x="3968" y="1348"/>
                </a:lnTo>
                <a:lnTo>
                  <a:pt x="3968" y="1348"/>
                </a:lnTo>
                <a:lnTo>
                  <a:pt x="3966" y="1348"/>
                </a:lnTo>
                <a:lnTo>
                  <a:pt x="3966" y="1346"/>
                </a:lnTo>
                <a:lnTo>
                  <a:pt x="3964" y="1346"/>
                </a:lnTo>
                <a:lnTo>
                  <a:pt x="3964" y="1348"/>
                </a:lnTo>
                <a:lnTo>
                  <a:pt x="3964" y="1348"/>
                </a:lnTo>
                <a:lnTo>
                  <a:pt x="3966" y="1348"/>
                </a:lnTo>
                <a:lnTo>
                  <a:pt x="3966" y="1350"/>
                </a:lnTo>
                <a:close/>
                <a:moveTo>
                  <a:pt x="3411" y="1239"/>
                </a:moveTo>
                <a:lnTo>
                  <a:pt x="3409" y="1239"/>
                </a:lnTo>
                <a:lnTo>
                  <a:pt x="3409" y="1239"/>
                </a:lnTo>
                <a:lnTo>
                  <a:pt x="3409" y="1239"/>
                </a:lnTo>
                <a:lnTo>
                  <a:pt x="3409" y="1241"/>
                </a:lnTo>
                <a:lnTo>
                  <a:pt x="3409" y="1241"/>
                </a:lnTo>
                <a:lnTo>
                  <a:pt x="3411" y="1241"/>
                </a:lnTo>
                <a:lnTo>
                  <a:pt x="3413" y="1239"/>
                </a:lnTo>
                <a:lnTo>
                  <a:pt x="3413" y="1239"/>
                </a:lnTo>
                <a:lnTo>
                  <a:pt x="3415" y="1239"/>
                </a:lnTo>
                <a:lnTo>
                  <a:pt x="3417" y="1239"/>
                </a:lnTo>
                <a:lnTo>
                  <a:pt x="3417" y="1239"/>
                </a:lnTo>
                <a:lnTo>
                  <a:pt x="3417" y="1239"/>
                </a:lnTo>
                <a:lnTo>
                  <a:pt x="3420" y="1237"/>
                </a:lnTo>
                <a:lnTo>
                  <a:pt x="3422" y="1235"/>
                </a:lnTo>
                <a:lnTo>
                  <a:pt x="3424" y="1235"/>
                </a:lnTo>
                <a:lnTo>
                  <a:pt x="3422" y="1235"/>
                </a:lnTo>
                <a:lnTo>
                  <a:pt x="3420" y="1235"/>
                </a:lnTo>
                <a:lnTo>
                  <a:pt x="3417" y="1235"/>
                </a:lnTo>
                <a:lnTo>
                  <a:pt x="3415" y="1235"/>
                </a:lnTo>
                <a:lnTo>
                  <a:pt x="3415" y="1235"/>
                </a:lnTo>
                <a:lnTo>
                  <a:pt x="3415" y="1237"/>
                </a:lnTo>
                <a:lnTo>
                  <a:pt x="3415" y="1237"/>
                </a:lnTo>
                <a:lnTo>
                  <a:pt x="3411" y="1239"/>
                </a:lnTo>
                <a:close/>
                <a:moveTo>
                  <a:pt x="3396" y="1273"/>
                </a:moveTo>
                <a:lnTo>
                  <a:pt x="3394" y="1273"/>
                </a:lnTo>
                <a:lnTo>
                  <a:pt x="3394" y="1273"/>
                </a:lnTo>
                <a:lnTo>
                  <a:pt x="3396" y="1273"/>
                </a:lnTo>
                <a:lnTo>
                  <a:pt x="3396" y="1273"/>
                </a:lnTo>
                <a:lnTo>
                  <a:pt x="3396" y="1273"/>
                </a:lnTo>
                <a:lnTo>
                  <a:pt x="3396" y="1273"/>
                </a:lnTo>
                <a:lnTo>
                  <a:pt x="3396" y="1273"/>
                </a:lnTo>
                <a:lnTo>
                  <a:pt x="3396" y="1273"/>
                </a:lnTo>
                <a:close/>
                <a:moveTo>
                  <a:pt x="5211" y="811"/>
                </a:moveTo>
                <a:lnTo>
                  <a:pt x="5213" y="809"/>
                </a:lnTo>
                <a:lnTo>
                  <a:pt x="5211" y="807"/>
                </a:lnTo>
                <a:lnTo>
                  <a:pt x="5209" y="809"/>
                </a:lnTo>
                <a:lnTo>
                  <a:pt x="5209" y="809"/>
                </a:lnTo>
                <a:lnTo>
                  <a:pt x="5209" y="811"/>
                </a:lnTo>
                <a:lnTo>
                  <a:pt x="5211" y="811"/>
                </a:lnTo>
                <a:lnTo>
                  <a:pt x="5211" y="811"/>
                </a:lnTo>
                <a:close/>
                <a:moveTo>
                  <a:pt x="5213" y="1866"/>
                </a:moveTo>
                <a:lnTo>
                  <a:pt x="5211" y="1866"/>
                </a:lnTo>
                <a:lnTo>
                  <a:pt x="5211" y="1866"/>
                </a:lnTo>
                <a:lnTo>
                  <a:pt x="5209" y="1866"/>
                </a:lnTo>
                <a:lnTo>
                  <a:pt x="5207" y="1866"/>
                </a:lnTo>
                <a:lnTo>
                  <a:pt x="5207" y="1868"/>
                </a:lnTo>
                <a:lnTo>
                  <a:pt x="5205" y="1868"/>
                </a:lnTo>
                <a:lnTo>
                  <a:pt x="5205" y="1868"/>
                </a:lnTo>
                <a:lnTo>
                  <a:pt x="5203" y="1870"/>
                </a:lnTo>
                <a:lnTo>
                  <a:pt x="5201" y="1870"/>
                </a:lnTo>
                <a:lnTo>
                  <a:pt x="5198" y="1870"/>
                </a:lnTo>
                <a:lnTo>
                  <a:pt x="5198" y="1872"/>
                </a:lnTo>
                <a:lnTo>
                  <a:pt x="5196" y="1872"/>
                </a:lnTo>
                <a:lnTo>
                  <a:pt x="5196" y="1872"/>
                </a:lnTo>
                <a:lnTo>
                  <a:pt x="5196" y="1872"/>
                </a:lnTo>
                <a:lnTo>
                  <a:pt x="5194" y="1872"/>
                </a:lnTo>
                <a:lnTo>
                  <a:pt x="5194" y="1872"/>
                </a:lnTo>
                <a:lnTo>
                  <a:pt x="5194" y="1872"/>
                </a:lnTo>
                <a:lnTo>
                  <a:pt x="5194" y="1874"/>
                </a:lnTo>
                <a:lnTo>
                  <a:pt x="5194" y="1874"/>
                </a:lnTo>
                <a:lnTo>
                  <a:pt x="5194" y="1874"/>
                </a:lnTo>
                <a:lnTo>
                  <a:pt x="5196" y="1874"/>
                </a:lnTo>
                <a:lnTo>
                  <a:pt x="5196" y="1877"/>
                </a:lnTo>
                <a:lnTo>
                  <a:pt x="5196" y="1877"/>
                </a:lnTo>
                <a:lnTo>
                  <a:pt x="5198" y="1877"/>
                </a:lnTo>
                <a:lnTo>
                  <a:pt x="5198" y="1877"/>
                </a:lnTo>
                <a:lnTo>
                  <a:pt x="5201" y="1877"/>
                </a:lnTo>
                <a:lnTo>
                  <a:pt x="5201" y="1877"/>
                </a:lnTo>
                <a:lnTo>
                  <a:pt x="5203" y="1874"/>
                </a:lnTo>
                <a:lnTo>
                  <a:pt x="5205" y="1872"/>
                </a:lnTo>
                <a:lnTo>
                  <a:pt x="5205" y="1872"/>
                </a:lnTo>
                <a:lnTo>
                  <a:pt x="5205" y="1872"/>
                </a:lnTo>
                <a:lnTo>
                  <a:pt x="5207" y="1874"/>
                </a:lnTo>
                <a:lnTo>
                  <a:pt x="5207" y="1874"/>
                </a:lnTo>
                <a:lnTo>
                  <a:pt x="5207" y="1874"/>
                </a:lnTo>
                <a:lnTo>
                  <a:pt x="5207" y="1874"/>
                </a:lnTo>
                <a:lnTo>
                  <a:pt x="5209" y="1874"/>
                </a:lnTo>
                <a:lnTo>
                  <a:pt x="5211" y="1874"/>
                </a:lnTo>
                <a:lnTo>
                  <a:pt x="5213" y="1874"/>
                </a:lnTo>
                <a:lnTo>
                  <a:pt x="5215" y="1874"/>
                </a:lnTo>
                <a:lnTo>
                  <a:pt x="5213" y="1872"/>
                </a:lnTo>
                <a:lnTo>
                  <a:pt x="5213" y="1872"/>
                </a:lnTo>
                <a:lnTo>
                  <a:pt x="5215" y="1870"/>
                </a:lnTo>
                <a:lnTo>
                  <a:pt x="5215" y="1870"/>
                </a:lnTo>
                <a:lnTo>
                  <a:pt x="5213" y="1870"/>
                </a:lnTo>
                <a:lnTo>
                  <a:pt x="5213" y="1870"/>
                </a:lnTo>
                <a:lnTo>
                  <a:pt x="5211" y="1872"/>
                </a:lnTo>
                <a:lnTo>
                  <a:pt x="5209" y="1874"/>
                </a:lnTo>
                <a:lnTo>
                  <a:pt x="5209" y="1872"/>
                </a:lnTo>
                <a:lnTo>
                  <a:pt x="5209" y="1870"/>
                </a:lnTo>
                <a:lnTo>
                  <a:pt x="5211" y="1870"/>
                </a:lnTo>
                <a:lnTo>
                  <a:pt x="5213" y="1868"/>
                </a:lnTo>
                <a:lnTo>
                  <a:pt x="5213" y="1868"/>
                </a:lnTo>
                <a:lnTo>
                  <a:pt x="5215" y="1866"/>
                </a:lnTo>
                <a:lnTo>
                  <a:pt x="5215" y="1866"/>
                </a:lnTo>
                <a:lnTo>
                  <a:pt x="5213" y="1866"/>
                </a:lnTo>
                <a:lnTo>
                  <a:pt x="5213" y="1866"/>
                </a:lnTo>
                <a:close/>
                <a:moveTo>
                  <a:pt x="5196" y="1738"/>
                </a:moveTo>
                <a:lnTo>
                  <a:pt x="5196" y="1738"/>
                </a:lnTo>
                <a:lnTo>
                  <a:pt x="5196" y="1738"/>
                </a:lnTo>
                <a:lnTo>
                  <a:pt x="5196" y="1738"/>
                </a:lnTo>
                <a:lnTo>
                  <a:pt x="5196" y="1738"/>
                </a:lnTo>
                <a:lnTo>
                  <a:pt x="5196" y="1738"/>
                </a:lnTo>
                <a:lnTo>
                  <a:pt x="5196" y="1738"/>
                </a:lnTo>
                <a:lnTo>
                  <a:pt x="5196" y="1738"/>
                </a:lnTo>
                <a:close/>
                <a:moveTo>
                  <a:pt x="5207" y="820"/>
                </a:moveTo>
                <a:lnTo>
                  <a:pt x="5207" y="820"/>
                </a:lnTo>
                <a:lnTo>
                  <a:pt x="5205" y="820"/>
                </a:lnTo>
                <a:lnTo>
                  <a:pt x="5203" y="820"/>
                </a:lnTo>
                <a:lnTo>
                  <a:pt x="5203" y="818"/>
                </a:lnTo>
                <a:lnTo>
                  <a:pt x="5201" y="816"/>
                </a:lnTo>
                <a:lnTo>
                  <a:pt x="5196" y="816"/>
                </a:lnTo>
                <a:lnTo>
                  <a:pt x="5196" y="816"/>
                </a:lnTo>
                <a:lnTo>
                  <a:pt x="5196" y="818"/>
                </a:lnTo>
                <a:lnTo>
                  <a:pt x="5201" y="818"/>
                </a:lnTo>
                <a:lnTo>
                  <a:pt x="5205" y="820"/>
                </a:lnTo>
                <a:lnTo>
                  <a:pt x="5207" y="820"/>
                </a:lnTo>
                <a:close/>
                <a:moveTo>
                  <a:pt x="5215" y="1870"/>
                </a:moveTo>
                <a:lnTo>
                  <a:pt x="5215" y="1870"/>
                </a:lnTo>
                <a:lnTo>
                  <a:pt x="5215" y="1870"/>
                </a:lnTo>
                <a:lnTo>
                  <a:pt x="5215" y="1870"/>
                </a:lnTo>
                <a:lnTo>
                  <a:pt x="5215" y="1870"/>
                </a:lnTo>
                <a:close/>
                <a:moveTo>
                  <a:pt x="5205" y="1755"/>
                </a:moveTo>
                <a:lnTo>
                  <a:pt x="5205" y="1753"/>
                </a:lnTo>
                <a:lnTo>
                  <a:pt x="5205" y="1753"/>
                </a:lnTo>
                <a:lnTo>
                  <a:pt x="5205" y="1753"/>
                </a:lnTo>
                <a:lnTo>
                  <a:pt x="5205" y="1753"/>
                </a:lnTo>
                <a:lnTo>
                  <a:pt x="5205" y="1753"/>
                </a:lnTo>
                <a:lnTo>
                  <a:pt x="5205" y="1753"/>
                </a:lnTo>
                <a:lnTo>
                  <a:pt x="5205" y="1753"/>
                </a:lnTo>
                <a:lnTo>
                  <a:pt x="5205" y="1755"/>
                </a:lnTo>
                <a:lnTo>
                  <a:pt x="5205" y="1755"/>
                </a:lnTo>
                <a:close/>
                <a:moveTo>
                  <a:pt x="5215" y="1877"/>
                </a:moveTo>
                <a:lnTo>
                  <a:pt x="5213" y="1877"/>
                </a:lnTo>
                <a:lnTo>
                  <a:pt x="5215" y="1877"/>
                </a:lnTo>
                <a:lnTo>
                  <a:pt x="5215" y="1877"/>
                </a:lnTo>
                <a:lnTo>
                  <a:pt x="5215" y="1874"/>
                </a:lnTo>
                <a:lnTo>
                  <a:pt x="5215" y="1874"/>
                </a:lnTo>
                <a:lnTo>
                  <a:pt x="5215" y="1877"/>
                </a:lnTo>
                <a:close/>
                <a:moveTo>
                  <a:pt x="5205" y="1891"/>
                </a:moveTo>
                <a:lnTo>
                  <a:pt x="5205" y="1891"/>
                </a:lnTo>
                <a:lnTo>
                  <a:pt x="5205" y="1893"/>
                </a:lnTo>
                <a:lnTo>
                  <a:pt x="5205" y="1893"/>
                </a:lnTo>
                <a:lnTo>
                  <a:pt x="5207" y="1893"/>
                </a:lnTo>
                <a:lnTo>
                  <a:pt x="5207" y="1893"/>
                </a:lnTo>
                <a:lnTo>
                  <a:pt x="5207" y="1893"/>
                </a:lnTo>
                <a:lnTo>
                  <a:pt x="5207" y="1891"/>
                </a:lnTo>
                <a:lnTo>
                  <a:pt x="5205" y="1891"/>
                </a:lnTo>
                <a:close/>
                <a:moveTo>
                  <a:pt x="4417" y="1032"/>
                </a:moveTo>
                <a:lnTo>
                  <a:pt x="4417" y="1032"/>
                </a:lnTo>
                <a:lnTo>
                  <a:pt x="4417" y="1032"/>
                </a:lnTo>
                <a:lnTo>
                  <a:pt x="4417" y="1034"/>
                </a:lnTo>
                <a:lnTo>
                  <a:pt x="4417" y="1032"/>
                </a:lnTo>
                <a:lnTo>
                  <a:pt x="4417" y="1032"/>
                </a:lnTo>
                <a:close/>
                <a:moveTo>
                  <a:pt x="5207" y="1881"/>
                </a:moveTo>
                <a:lnTo>
                  <a:pt x="5207" y="1881"/>
                </a:lnTo>
                <a:lnTo>
                  <a:pt x="5207" y="1883"/>
                </a:lnTo>
                <a:lnTo>
                  <a:pt x="5207" y="1883"/>
                </a:lnTo>
                <a:lnTo>
                  <a:pt x="5207" y="1883"/>
                </a:lnTo>
                <a:lnTo>
                  <a:pt x="5207" y="1881"/>
                </a:lnTo>
                <a:lnTo>
                  <a:pt x="5207" y="1881"/>
                </a:lnTo>
                <a:close/>
                <a:moveTo>
                  <a:pt x="5198" y="1887"/>
                </a:moveTo>
                <a:lnTo>
                  <a:pt x="5196" y="1887"/>
                </a:lnTo>
                <a:lnTo>
                  <a:pt x="5198" y="1889"/>
                </a:lnTo>
                <a:lnTo>
                  <a:pt x="5198" y="1889"/>
                </a:lnTo>
                <a:lnTo>
                  <a:pt x="5198" y="1887"/>
                </a:lnTo>
                <a:lnTo>
                  <a:pt x="5198" y="1887"/>
                </a:lnTo>
                <a:lnTo>
                  <a:pt x="5198" y="1887"/>
                </a:lnTo>
                <a:close/>
                <a:moveTo>
                  <a:pt x="4608" y="749"/>
                </a:moveTo>
                <a:lnTo>
                  <a:pt x="4605" y="749"/>
                </a:lnTo>
                <a:lnTo>
                  <a:pt x="4605" y="749"/>
                </a:lnTo>
                <a:lnTo>
                  <a:pt x="4601" y="747"/>
                </a:lnTo>
                <a:lnTo>
                  <a:pt x="4601" y="747"/>
                </a:lnTo>
                <a:lnTo>
                  <a:pt x="4599" y="751"/>
                </a:lnTo>
                <a:lnTo>
                  <a:pt x="4597" y="751"/>
                </a:lnTo>
                <a:lnTo>
                  <a:pt x="4597" y="753"/>
                </a:lnTo>
                <a:lnTo>
                  <a:pt x="4595" y="755"/>
                </a:lnTo>
                <a:lnTo>
                  <a:pt x="4597" y="755"/>
                </a:lnTo>
                <a:lnTo>
                  <a:pt x="4599" y="753"/>
                </a:lnTo>
                <a:lnTo>
                  <a:pt x="4599" y="753"/>
                </a:lnTo>
                <a:lnTo>
                  <a:pt x="4601" y="757"/>
                </a:lnTo>
                <a:lnTo>
                  <a:pt x="4603" y="757"/>
                </a:lnTo>
                <a:lnTo>
                  <a:pt x="4603" y="757"/>
                </a:lnTo>
                <a:lnTo>
                  <a:pt x="4605" y="755"/>
                </a:lnTo>
                <a:lnTo>
                  <a:pt x="4605" y="755"/>
                </a:lnTo>
                <a:lnTo>
                  <a:pt x="4608" y="753"/>
                </a:lnTo>
                <a:lnTo>
                  <a:pt x="4608" y="753"/>
                </a:lnTo>
                <a:lnTo>
                  <a:pt x="4608" y="751"/>
                </a:lnTo>
                <a:lnTo>
                  <a:pt x="4610" y="749"/>
                </a:lnTo>
                <a:lnTo>
                  <a:pt x="4610" y="749"/>
                </a:lnTo>
                <a:lnTo>
                  <a:pt x="4608" y="749"/>
                </a:lnTo>
                <a:close/>
                <a:moveTo>
                  <a:pt x="4593" y="749"/>
                </a:moveTo>
                <a:lnTo>
                  <a:pt x="4589" y="751"/>
                </a:lnTo>
                <a:lnTo>
                  <a:pt x="4589" y="751"/>
                </a:lnTo>
                <a:lnTo>
                  <a:pt x="4589" y="751"/>
                </a:lnTo>
                <a:lnTo>
                  <a:pt x="4591" y="751"/>
                </a:lnTo>
                <a:lnTo>
                  <a:pt x="4593" y="751"/>
                </a:lnTo>
                <a:lnTo>
                  <a:pt x="4593" y="751"/>
                </a:lnTo>
                <a:lnTo>
                  <a:pt x="4595" y="749"/>
                </a:lnTo>
                <a:lnTo>
                  <a:pt x="4595" y="749"/>
                </a:lnTo>
                <a:lnTo>
                  <a:pt x="4593" y="749"/>
                </a:lnTo>
                <a:lnTo>
                  <a:pt x="4593" y="749"/>
                </a:lnTo>
                <a:close/>
                <a:moveTo>
                  <a:pt x="3371" y="931"/>
                </a:moveTo>
                <a:lnTo>
                  <a:pt x="3371" y="931"/>
                </a:lnTo>
                <a:lnTo>
                  <a:pt x="3371" y="929"/>
                </a:lnTo>
                <a:lnTo>
                  <a:pt x="3371" y="929"/>
                </a:lnTo>
                <a:lnTo>
                  <a:pt x="3369" y="929"/>
                </a:lnTo>
                <a:lnTo>
                  <a:pt x="3369" y="929"/>
                </a:lnTo>
                <a:lnTo>
                  <a:pt x="3369" y="931"/>
                </a:lnTo>
                <a:lnTo>
                  <a:pt x="3371" y="931"/>
                </a:lnTo>
                <a:close/>
                <a:moveTo>
                  <a:pt x="4440" y="1065"/>
                </a:moveTo>
                <a:lnTo>
                  <a:pt x="4440" y="1065"/>
                </a:lnTo>
                <a:lnTo>
                  <a:pt x="4440" y="1063"/>
                </a:lnTo>
                <a:lnTo>
                  <a:pt x="4440" y="1061"/>
                </a:lnTo>
                <a:lnTo>
                  <a:pt x="4440" y="1061"/>
                </a:lnTo>
                <a:lnTo>
                  <a:pt x="4438" y="1061"/>
                </a:lnTo>
                <a:lnTo>
                  <a:pt x="4440" y="1063"/>
                </a:lnTo>
                <a:lnTo>
                  <a:pt x="4440" y="1065"/>
                </a:lnTo>
                <a:lnTo>
                  <a:pt x="4440" y="1065"/>
                </a:lnTo>
                <a:close/>
                <a:moveTo>
                  <a:pt x="4440" y="1084"/>
                </a:moveTo>
                <a:lnTo>
                  <a:pt x="4438" y="1082"/>
                </a:lnTo>
                <a:lnTo>
                  <a:pt x="4438" y="1082"/>
                </a:lnTo>
                <a:lnTo>
                  <a:pt x="4438" y="1084"/>
                </a:lnTo>
                <a:lnTo>
                  <a:pt x="4440" y="1084"/>
                </a:lnTo>
                <a:lnTo>
                  <a:pt x="4440" y="1084"/>
                </a:lnTo>
                <a:close/>
                <a:moveTo>
                  <a:pt x="3302" y="927"/>
                </a:moveTo>
                <a:lnTo>
                  <a:pt x="3302" y="929"/>
                </a:lnTo>
                <a:lnTo>
                  <a:pt x="3302" y="929"/>
                </a:lnTo>
                <a:lnTo>
                  <a:pt x="3302" y="929"/>
                </a:lnTo>
                <a:lnTo>
                  <a:pt x="3302" y="929"/>
                </a:lnTo>
                <a:lnTo>
                  <a:pt x="3302" y="927"/>
                </a:lnTo>
                <a:lnTo>
                  <a:pt x="3302" y="927"/>
                </a:lnTo>
                <a:close/>
                <a:moveTo>
                  <a:pt x="3336" y="939"/>
                </a:moveTo>
                <a:lnTo>
                  <a:pt x="3338" y="937"/>
                </a:lnTo>
                <a:lnTo>
                  <a:pt x="3338" y="937"/>
                </a:lnTo>
                <a:lnTo>
                  <a:pt x="3336" y="937"/>
                </a:lnTo>
                <a:lnTo>
                  <a:pt x="3336" y="937"/>
                </a:lnTo>
                <a:lnTo>
                  <a:pt x="3336" y="939"/>
                </a:lnTo>
                <a:lnTo>
                  <a:pt x="3336" y="939"/>
                </a:lnTo>
                <a:close/>
                <a:moveTo>
                  <a:pt x="3334" y="939"/>
                </a:moveTo>
                <a:lnTo>
                  <a:pt x="3334" y="937"/>
                </a:lnTo>
                <a:lnTo>
                  <a:pt x="3334" y="937"/>
                </a:lnTo>
                <a:lnTo>
                  <a:pt x="3334" y="937"/>
                </a:lnTo>
                <a:lnTo>
                  <a:pt x="3334" y="937"/>
                </a:lnTo>
                <a:lnTo>
                  <a:pt x="3332" y="937"/>
                </a:lnTo>
                <a:lnTo>
                  <a:pt x="3332" y="939"/>
                </a:lnTo>
                <a:lnTo>
                  <a:pt x="3334" y="941"/>
                </a:lnTo>
                <a:lnTo>
                  <a:pt x="3334" y="941"/>
                </a:lnTo>
                <a:lnTo>
                  <a:pt x="3336" y="941"/>
                </a:lnTo>
                <a:lnTo>
                  <a:pt x="3334" y="939"/>
                </a:lnTo>
                <a:lnTo>
                  <a:pt x="3334" y="939"/>
                </a:lnTo>
                <a:close/>
                <a:moveTo>
                  <a:pt x="3378" y="1046"/>
                </a:moveTo>
                <a:lnTo>
                  <a:pt x="3378" y="1044"/>
                </a:lnTo>
                <a:lnTo>
                  <a:pt x="3376" y="1040"/>
                </a:lnTo>
                <a:lnTo>
                  <a:pt x="3378" y="1040"/>
                </a:lnTo>
                <a:lnTo>
                  <a:pt x="3376" y="1040"/>
                </a:lnTo>
                <a:lnTo>
                  <a:pt x="3376" y="1040"/>
                </a:lnTo>
                <a:lnTo>
                  <a:pt x="3376" y="1042"/>
                </a:lnTo>
                <a:lnTo>
                  <a:pt x="3378" y="1046"/>
                </a:lnTo>
                <a:close/>
                <a:moveTo>
                  <a:pt x="3340" y="1252"/>
                </a:moveTo>
                <a:lnTo>
                  <a:pt x="3340" y="1252"/>
                </a:lnTo>
                <a:lnTo>
                  <a:pt x="3340" y="1252"/>
                </a:lnTo>
                <a:lnTo>
                  <a:pt x="3342" y="1250"/>
                </a:lnTo>
                <a:lnTo>
                  <a:pt x="3340" y="1248"/>
                </a:lnTo>
                <a:lnTo>
                  <a:pt x="3340" y="1245"/>
                </a:lnTo>
                <a:lnTo>
                  <a:pt x="3340" y="1245"/>
                </a:lnTo>
                <a:lnTo>
                  <a:pt x="3340" y="1245"/>
                </a:lnTo>
                <a:lnTo>
                  <a:pt x="3338" y="1245"/>
                </a:lnTo>
                <a:lnTo>
                  <a:pt x="3338" y="1248"/>
                </a:lnTo>
                <a:lnTo>
                  <a:pt x="3340" y="1248"/>
                </a:lnTo>
                <a:lnTo>
                  <a:pt x="3338" y="1250"/>
                </a:lnTo>
                <a:lnTo>
                  <a:pt x="3340" y="1252"/>
                </a:lnTo>
                <a:close/>
                <a:moveTo>
                  <a:pt x="2810" y="1013"/>
                </a:moveTo>
                <a:lnTo>
                  <a:pt x="2810" y="1013"/>
                </a:lnTo>
                <a:lnTo>
                  <a:pt x="2810" y="1013"/>
                </a:lnTo>
                <a:lnTo>
                  <a:pt x="2808" y="1011"/>
                </a:lnTo>
                <a:lnTo>
                  <a:pt x="2808" y="1013"/>
                </a:lnTo>
                <a:lnTo>
                  <a:pt x="2808" y="1013"/>
                </a:lnTo>
                <a:lnTo>
                  <a:pt x="2810" y="1013"/>
                </a:lnTo>
                <a:lnTo>
                  <a:pt x="2810" y="1013"/>
                </a:lnTo>
                <a:close/>
                <a:moveTo>
                  <a:pt x="2814" y="1090"/>
                </a:moveTo>
                <a:lnTo>
                  <a:pt x="2814" y="1090"/>
                </a:lnTo>
                <a:lnTo>
                  <a:pt x="2814" y="1090"/>
                </a:lnTo>
                <a:lnTo>
                  <a:pt x="2816" y="1090"/>
                </a:lnTo>
                <a:lnTo>
                  <a:pt x="2816" y="1090"/>
                </a:lnTo>
                <a:lnTo>
                  <a:pt x="2814" y="1090"/>
                </a:lnTo>
                <a:lnTo>
                  <a:pt x="2814" y="1090"/>
                </a:lnTo>
                <a:lnTo>
                  <a:pt x="2814" y="1090"/>
                </a:lnTo>
                <a:close/>
                <a:moveTo>
                  <a:pt x="2760" y="977"/>
                </a:moveTo>
                <a:lnTo>
                  <a:pt x="2757" y="975"/>
                </a:lnTo>
                <a:lnTo>
                  <a:pt x="2757" y="977"/>
                </a:lnTo>
                <a:lnTo>
                  <a:pt x="2757" y="977"/>
                </a:lnTo>
                <a:lnTo>
                  <a:pt x="2755" y="977"/>
                </a:lnTo>
                <a:lnTo>
                  <a:pt x="2755" y="977"/>
                </a:lnTo>
                <a:lnTo>
                  <a:pt x="2753" y="977"/>
                </a:lnTo>
                <a:lnTo>
                  <a:pt x="2755" y="977"/>
                </a:lnTo>
                <a:lnTo>
                  <a:pt x="2755" y="977"/>
                </a:lnTo>
                <a:lnTo>
                  <a:pt x="2757" y="977"/>
                </a:lnTo>
                <a:lnTo>
                  <a:pt x="2760" y="977"/>
                </a:lnTo>
                <a:lnTo>
                  <a:pt x="2760" y="977"/>
                </a:lnTo>
                <a:lnTo>
                  <a:pt x="2760" y="977"/>
                </a:lnTo>
                <a:lnTo>
                  <a:pt x="2760" y="977"/>
                </a:lnTo>
                <a:close/>
                <a:moveTo>
                  <a:pt x="2906" y="1044"/>
                </a:moveTo>
                <a:lnTo>
                  <a:pt x="2906" y="1046"/>
                </a:lnTo>
                <a:lnTo>
                  <a:pt x="2906" y="1046"/>
                </a:lnTo>
                <a:lnTo>
                  <a:pt x="2906" y="1048"/>
                </a:lnTo>
                <a:lnTo>
                  <a:pt x="2906" y="1048"/>
                </a:lnTo>
                <a:lnTo>
                  <a:pt x="2906" y="1048"/>
                </a:lnTo>
                <a:lnTo>
                  <a:pt x="2906" y="1048"/>
                </a:lnTo>
                <a:lnTo>
                  <a:pt x="2908" y="1048"/>
                </a:lnTo>
                <a:lnTo>
                  <a:pt x="2908" y="1048"/>
                </a:lnTo>
                <a:lnTo>
                  <a:pt x="2908" y="1044"/>
                </a:lnTo>
                <a:lnTo>
                  <a:pt x="2908" y="1044"/>
                </a:lnTo>
                <a:lnTo>
                  <a:pt x="2906" y="1044"/>
                </a:lnTo>
                <a:close/>
                <a:moveTo>
                  <a:pt x="2896" y="1030"/>
                </a:moveTo>
                <a:lnTo>
                  <a:pt x="2896" y="1027"/>
                </a:lnTo>
                <a:lnTo>
                  <a:pt x="2896" y="1027"/>
                </a:lnTo>
                <a:lnTo>
                  <a:pt x="2896" y="1027"/>
                </a:lnTo>
                <a:lnTo>
                  <a:pt x="2894" y="1027"/>
                </a:lnTo>
                <a:lnTo>
                  <a:pt x="2892" y="1030"/>
                </a:lnTo>
                <a:lnTo>
                  <a:pt x="2892" y="1030"/>
                </a:lnTo>
                <a:lnTo>
                  <a:pt x="2896" y="1032"/>
                </a:lnTo>
                <a:lnTo>
                  <a:pt x="2896" y="1034"/>
                </a:lnTo>
                <a:lnTo>
                  <a:pt x="2898" y="1034"/>
                </a:lnTo>
                <a:lnTo>
                  <a:pt x="2900" y="1036"/>
                </a:lnTo>
                <a:lnTo>
                  <a:pt x="2898" y="1034"/>
                </a:lnTo>
                <a:lnTo>
                  <a:pt x="2898" y="1034"/>
                </a:lnTo>
                <a:lnTo>
                  <a:pt x="2898" y="1034"/>
                </a:lnTo>
                <a:lnTo>
                  <a:pt x="2896" y="1034"/>
                </a:lnTo>
                <a:lnTo>
                  <a:pt x="2896" y="1032"/>
                </a:lnTo>
                <a:lnTo>
                  <a:pt x="2896" y="1032"/>
                </a:lnTo>
                <a:lnTo>
                  <a:pt x="2896" y="1030"/>
                </a:lnTo>
                <a:lnTo>
                  <a:pt x="2896" y="1030"/>
                </a:lnTo>
                <a:lnTo>
                  <a:pt x="2896" y="1030"/>
                </a:lnTo>
                <a:close/>
                <a:moveTo>
                  <a:pt x="2906" y="1050"/>
                </a:moveTo>
                <a:lnTo>
                  <a:pt x="2906" y="1050"/>
                </a:lnTo>
                <a:lnTo>
                  <a:pt x="2906" y="1050"/>
                </a:lnTo>
                <a:lnTo>
                  <a:pt x="2906" y="1050"/>
                </a:lnTo>
                <a:lnTo>
                  <a:pt x="2908" y="1053"/>
                </a:lnTo>
                <a:lnTo>
                  <a:pt x="2908" y="1053"/>
                </a:lnTo>
                <a:lnTo>
                  <a:pt x="2908" y="1053"/>
                </a:lnTo>
                <a:lnTo>
                  <a:pt x="2908" y="1050"/>
                </a:lnTo>
                <a:lnTo>
                  <a:pt x="2908" y="1050"/>
                </a:lnTo>
                <a:lnTo>
                  <a:pt x="2908" y="1050"/>
                </a:lnTo>
                <a:lnTo>
                  <a:pt x="2906" y="1050"/>
                </a:lnTo>
                <a:close/>
                <a:moveTo>
                  <a:pt x="2766" y="1126"/>
                </a:moveTo>
                <a:lnTo>
                  <a:pt x="2764" y="1126"/>
                </a:lnTo>
                <a:lnTo>
                  <a:pt x="2764" y="1126"/>
                </a:lnTo>
                <a:lnTo>
                  <a:pt x="2764" y="1128"/>
                </a:lnTo>
                <a:lnTo>
                  <a:pt x="2764" y="1128"/>
                </a:lnTo>
                <a:lnTo>
                  <a:pt x="2764" y="1128"/>
                </a:lnTo>
                <a:lnTo>
                  <a:pt x="2766" y="1128"/>
                </a:lnTo>
                <a:lnTo>
                  <a:pt x="2766" y="1128"/>
                </a:lnTo>
                <a:lnTo>
                  <a:pt x="2766" y="1128"/>
                </a:lnTo>
                <a:lnTo>
                  <a:pt x="2766" y="1128"/>
                </a:lnTo>
                <a:lnTo>
                  <a:pt x="2768" y="1128"/>
                </a:lnTo>
                <a:lnTo>
                  <a:pt x="2768" y="1128"/>
                </a:lnTo>
                <a:lnTo>
                  <a:pt x="2768" y="1126"/>
                </a:lnTo>
                <a:lnTo>
                  <a:pt x="2768" y="1126"/>
                </a:lnTo>
                <a:lnTo>
                  <a:pt x="2766" y="1126"/>
                </a:lnTo>
                <a:close/>
                <a:moveTo>
                  <a:pt x="2808" y="1059"/>
                </a:moveTo>
                <a:lnTo>
                  <a:pt x="2806" y="1059"/>
                </a:lnTo>
                <a:lnTo>
                  <a:pt x="2804" y="1057"/>
                </a:lnTo>
                <a:lnTo>
                  <a:pt x="2801" y="1057"/>
                </a:lnTo>
                <a:lnTo>
                  <a:pt x="2801" y="1057"/>
                </a:lnTo>
                <a:lnTo>
                  <a:pt x="2801" y="1055"/>
                </a:lnTo>
                <a:lnTo>
                  <a:pt x="2799" y="1055"/>
                </a:lnTo>
                <a:lnTo>
                  <a:pt x="2799" y="1055"/>
                </a:lnTo>
                <a:lnTo>
                  <a:pt x="2797" y="1057"/>
                </a:lnTo>
                <a:lnTo>
                  <a:pt x="2797" y="1057"/>
                </a:lnTo>
                <a:lnTo>
                  <a:pt x="2795" y="1057"/>
                </a:lnTo>
                <a:lnTo>
                  <a:pt x="2795" y="1057"/>
                </a:lnTo>
                <a:lnTo>
                  <a:pt x="2793" y="1057"/>
                </a:lnTo>
                <a:lnTo>
                  <a:pt x="2793" y="1055"/>
                </a:lnTo>
                <a:lnTo>
                  <a:pt x="2791" y="1057"/>
                </a:lnTo>
                <a:lnTo>
                  <a:pt x="2791" y="1057"/>
                </a:lnTo>
                <a:lnTo>
                  <a:pt x="2791" y="1057"/>
                </a:lnTo>
                <a:lnTo>
                  <a:pt x="2789" y="1057"/>
                </a:lnTo>
                <a:lnTo>
                  <a:pt x="2789" y="1059"/>
                </a:lnTo>
                <a:lnTo>
                  <a:pt x="2789" y="1061"/>
                </a:lnTo>
                <a:lnTo>
                  <a:pt x="2789" y="1061"/>
                </a:lnTo>
                <a:lnTo>
                  <a:pt x="2789" y="1063"/>
                </a:lnTo>
                <a:lnTo>
                  <a:pt x="2791" y="1065"/>
                </a:lnTo>
                <a:lnTo>
                  <a:pt x="2791" y="1065"/>
                </a:lnTo>
                <a:lnTo>
                  <a:pt x="2793" y="1065"/>
                </a:lnTo>
                <a:lnTo>
                  <a:pt x="2795" y="1065"/>
                </a:lnTo>
                <a:lnTo>
                  <a:pt x="2795" y="1065"/>
                </a:lnTo>
                <a:lnTo>
                  <a:pt x="2797" y="1067"/>
                </a:lnTo>
                <a:lnTo>
                  <a:pt x="2799" y="1067"/>
                </a:lnTo>
                <a:lnTo>
                  <a:pt x="2799" y="1067"/>
                </a:lnTo>
                <a:lnTo>
                  <a:pt x="2799" y="1067"/>
                </a:lnTo>
                <a:lnTo>
                  <a:pt x="2801" y="1069"/>
                </a:lnTo>
                <a:lnTo>
                  <a:pt x="2804" y="1071"/>
                </a:lnTo>
                <a:lnTo>
                  <a:pt x="2808" y="1071"/>
                </a:lnTo>
                <a:lnTo>
                  <a:pt x="2810" y="1074"/>
                </a:lnTo>
                <a:lnTo>
                  <a:pt x="2812" y="1074"/>
                </a:lnTo>
                <a:lnTo>
                  <a:pt x="2812" y="1074"/>
                </a:lnTo>
                <a:lnTo>
                  <a:pt x="2814" y="1074"/>
                </a:lnTo>
                <a:lnTo>
                  <a:pt x="2816" y="1076"/>
                </a:lnTo>
                <a:lnTo>
                  <a:pt x="2818" y="1078"/>
                </a:lnTo>
                <a:lnTo>
                  <a:pt x="2818" y="1078"/>
                </a:lnTo>
                <a:lnTo>
                  <a:pt x="2820" y="1078"/>
                </a:lnTo>
                <a:lnTo>
                  <a:pt x="2822" y="1080"/>
                </a:lnTo>
                <a:lnTo>
                  <a:pt x="2822" y="1080"/>
                </a:lnTo>
                <a:lnTo>
                  <a:pt x="2824" y="1080"/>
                </a:lnTo>
                <a:lnTo>
                  <a:pt x="2827" y="1080"/>
                </a:lnTo>
                <a:lnTo>
                  <a:pt x="2827" y="1080"/>
                </a:lnTo>
                <a:lnTo>
                  <a:pt x="2827" y="1078"/>
                </a:lnTo>
                <a:lnTo>
                  <a:pt x="2827" y="1078"/>
                </a:lnTo>
                <a:lnTo>
                  <a:pt x="2827" y="1076"/>
                </a:lnTo>
                <a:lnTo>
                  <a:pt x="2829" y="1076"/>
                </a:lnTo>
                <a:lnTo>
                  <a:pt x="2829" y="1074"/>
                </a:lnTo>
                <a:lnTo>
                  <a:pt x="2829" y="1074"/>
                </a:lnTo>
                <a:lnTo>
                  <a:pt x="2829" y="1074"/>
                </a:lnTo>
                <a:lnTo>
                  <a:pt x="2829" y="1071"/>
                </a:lnTo>
                <a:lnTo>
                  <a:pt x="2827" y="1071"/>
                </a:lnTo>
                <a:lnTo>
                  <a:pt x="2829" y="1071"/>
                </a:lnTo>
                <a:lnTo>
                  <a:pt x="2829" y="1069"/>
                </a:lnTo>
                <a:lnTo>
                  <a:pt x="2827" y="1069"/>
                </a:lnTo>
                <a:lnTo>
                  <a:pt x="2827" y="1069"/>
                </a:lnTo>
                <a:lnTo>
                  <a:pt x="2827" y="1069"/>
                </a:lnTo>
                <a:lnTo>
                  <a:pt x="2827" y="1067"/>
                </a:lnTo>
                <a:lnTo>
                  <a:pt x="2827" y="1065"/>
                </a:lnTo>
                <a:lnTo>
                  <a:pt x="2827" y="1065"/>
                </a:lnTo>
                <a:lnTo>
                  <a:pt x="2829" y="1063"/>
                </a:lnTo>
                <a:lnTo>
                  <a:pt x="2829" y="1063"/>
                </a:lnTo>
                <a:lnTo>
                  <a:pt x="2829" y="1061"/>
                </a:lnTo>
                <a:lnTo>
                  <a:pt x="2833" y="1057"/>
                </a:lnTo>
                <a:lnTo>
                  <a:pt x="2833" y="1057"/>
                </a:lnTo>
                <a:lnTo>
                  <a:pt x="2833" y="1055"/>
                </a:lnTo>
                <a:lnTo>
                  <a:pt x="2835" y="1055"/>
                </a:lnTo>
                <a:lnTo>
                  <a:pt x="2833" y="1053"/>
                </a:lnTo>
                <a:lnTo>
                  <a:pt x="2833" y="1053"/>
                </a:lnTo>
                <a:lnTo>
                  <a:pt x="2831" y="1055"/>
                </a:lnTo>
                <a:lnTo>
                  <a:pt x="2829" y="1055"/>
                </a:lnTo>
                <a:lnTo>
                  <a:pt x="2829" y="1055"/>
                </a:lnTo>
                <a:lnTo>
                  <a:pt x="2827" y="1055"/>
                </a:lnTo>
                <a:lnTo>
                  <a:pt x="2827" y="1055"/>
                </a:lnTo>
                <a:lnTo>
                  <a:pt x="2824" y="1055"/>
                </a:lnTo>
                <a:lnTo>
                  <a:pt x="2822" y="1055"/>
                </a:lnTo>
                <a:lnTo>
                  <a:pt x="2822" y="1055"/>
                </a:lnTo>
                <a:lnTo>
                  <a:pt x="2820" y="1055"/>
                </a:lnTo>
                <a:lnTo>
                  <a:pt x="2820" y="1057"/>
                </a:lnTo>
                <a:lnTo>
                  <a:pt x="2818" y="1057"/>
                </a:lnTo>
                <a:lnTo>
                  <a:pt x="2816" y="1057"/>
                </a:lnTo>
                <a:lnTo>
                  <a:pt x="2814" y="1059"/>
                </a:lnTo>
                <a:lnTo>
                  <a:pt x="2812" y="1057"/>
                </a:lnTo>
                <a:lnTo>
                  <a:pt x="2810" y="1057"/>
                </a:lnTo>
                <a:lnTo>
                  <a:pt x="2808" y="1059"/>
                </a:lnTo>
                <a:lnTo>
                  <a:pt x="2808" y="1059"/>
                </a:lnTo>
                <a:close/>
                <a:moveTo>
                  <a:pt x="2772" y="1111"/>
                </a:moveTo>
                <a:lnTo>
                  <a:pt x="2770" y="1111"/>
                </a:lnTo>
                <a:lnTo>
                  <a:pt x="2770" y="1111"/>
                </a:lnTo>
                <a:lnTo>
                  <a:pt x="2768" y="1113"/>
                </a:lnTo>
                <a:lnTo>
                  <a:pt x="2772" y="1111"/>
                </a:lnTo>
                <a:lnTo>
                  <a:pt x="2772" y="1111"/>
                </a:lnTo>
                <a:close/>
                <a:moveTo>
                  <a:pt x="2783" y="1078"/>
                </a:moveTo>
                <a:lnTo>
                  <a:pt x="2783" y="1078"/>
                </a:lnTo>
                <a:lnTo>
                  <a:pt x="2783" y="1078"/>
                </a:lnTo>
                <a:lnTo>
                  <a:pt x="2780" y="1078"/>
                </a:lnTo>
                <a:lnTo>
                  <a:pt x="2780" y="1078"/>
                </a:lnTo>
                <a:lnTo>
                  <a:pt x="2780" y="1078"/>
                </a:lnTo>
                <a:lnTo>
                  <a:pt x="2783" y="1080"/>
                </a:lnTo>
                <a:lnTo>
                  <a:pt x="2783" y="1078"/>
                </a:lnTo>
                <a:close/>
                <a:moveTo>
                  <a:pt x="2816" y="1092"/>
                </a:moveTo>
                <a:lnTo>
                  <a:pt x="2816" y="1092"/>
                </a:lnTo>
                <a:lnTo>
                  <a:pt x="2816" y="1092"/>
                </a:lnTo>
                <a:lnTo>
                  <a:pt x="2816" y="1095"/>
                </a:lnTo>
                <a:lnTo>
                  <a:pt x="2818" y="1095"/>
                </a:lnTo>
                <a:lnTo>
                  <a:pt x="2818" y="1095"/>
                </a:lnTo>
                <a:lnTo>
                  <a:pt x="2818" y="1092"/>
                </a:lnTo>
                <a:lnTo>
                  <a:pt x="2816" y="1092"/>
                </a:lnTo>
                <a:close/>
                <a:moveTo>
                  <a:pt x="2954" y="1038"/>
                </a:moveTo>
                <a:lnTo>
                  <a:pt x="2954" y="1038"/>
                </a:lnTo>
                <a:lnTo>
                  <a:pt x="2954" y="1038"/>
                </a:lnTo>
                <a:lnTo>
                  <a:pt x="2952" y="1040"/>
                </a:lnTo>
                <a:lnTo>
                  <a:pt x="2954" y="1038"/>
                </a:lnTo>
                <a:lnTo>
                  <a:pt x="2954" y="1038"/>
                </a:lnTo>
                <a:close/>
                <a:moveTo>
                  <a:pt x="2967" y="1059"/>
                </a:moveTo>
                <a:lnTo>
                  <a:pt x="2967" y="1059"/>
                </a:lnTo>
                <a:lnTo>
                  <a:pt x="2967" y="1059"/>
                </a:lnTo>
                <a:lnTo>
                  <a:pt x="2965" y="1059"/>
                </a:lnTo>
                <a:lnTo>
                  <a:pt x="2965" y="1059"/>
                </a:lnTo>
                <a:lnTo>
                  <a:pt x="2967" y="1061"/>
                </a:lnTo>
                <a:lnTo>
                  <a:pt x="2967" y="1061"/>
                </a:lnTo>
                <a:lnTo>
                  <a:pt x="2969" y="1061"/>
                </a:lnTo>
                <a:lnTo>
                  <a:pt x="2969" y="1063"/>
                </a:lnTo>
                <a:lnTo>
                  <a:pt x="2969" y="1063"/>
                </a:lnTo>
                <a:lnTo>
                  <a:pt x="2969" y="1061"/>
                </a:lnTo>
                <a:lnTo>
                  <a:pt x="2969" y="1061"/>
                </a:lnTo>
                <a:lnTo>
                  <a:pt x="2969" y="1059"/>
                </a:lnTo>
                <a:lnTo>
                  <a:pt x="2967" y="1059"/>
                </a:lnTo>
                <a:close/>
                <a:moveTo>
                  <a:pt x="2969" y="1067"/>
                </a:moveTo>
                <a:lnTo>
                  <a:pt x="2969" y="1067"/>
                </a:lnTo>
                <a:lnTo>
                  <a:pt x="2969" y="1067"/>
                </a:lnTo>
                <a:lnTo>
                  <a:pt x="2969" y="1067"/>
                </a:lnTo>
                <a:lnTo>
                  <a:pt x="2969" y="1067"/>
                </a:lnTo>
                <a:lnTo>
                  <a:pt x="2969" y="1067"/>
                </a:lnTo>
                <a:lnTo>
                  <a:pt x="2969" y="1067"/>
                </a:lnTo>
                <a:close/>
                <a:moveTo>
                  <a:pt x="2952" y="1040"/>
                </a:moveTo>
                <a:lnTo>
                  <a:pt x="2952" y="1040"/>
                </a:lnTo>
                <a:lnTo>
                  <a:pt x="2950" y="1038"/>
                </a:lnTo>
                <a:lnTo>
                  <a:pt x="2950" y="1040"/>
                </a:lnTo>
                <a:lnTo>
                  <a:pt x="2952" y="1040"/>
                </a:lnTo>
                <a:close/>
                <a:moveTo>
                  <a:pt x="2908" y="1059"/>
                </a:moveTo>
                <a:lnTo>
                  <a:pt x="2906" y="1061"/>
                </a:lnTo>
                <a:lnTo>
                  <a:pt x="2906" y="1061"/>
                </a:lnTo>
                <a:lnTo>
                  <a:pt x="2908" y="1063"/>
                </a:lnTo>
                <a:lnTo>
                  <a:pt x="2908" y="1063"/>
                </a:lnTo>
                <a:lnTo>
                  <a:pt x="2910" y="1063"/>
                </a:lnTo>
                <a:lnTo>
                  <a:pt x="2912" y="1063"/>
                </a:lnTo>
                <a:lnTo>
                  <a:pt x="2910" y="1061"/>
                </a:lnTo>
                <a:lnTo>
                  <a:pt x="2910" y="1061"/>
                </a:lnTo>
                <a:lnTo>
                  <a:pt x="2908" y="1061"/>
                </a:lnTo>
                <a:lnTo>
                  <a:pt x="2908" y="1059"/>
                </a:lnTo>
                <a:close/>
                <a:moveTo>
                  <a:pt x="2906" y="1053"/>
                </a:moveTo>
                <a:lnTo>
                  <a:pt x="2904" y="1053"/>
                </a:lnTo>
                <a:lnTo>
                  <a:pt x="2904" y="1053"/>
                </a:lnTo>
                <a:lnTo>
                  <a:pt x="2904" y="1053"/>
                </a:lnTo>
                <a:lnTo>
                  <a:pt x="2904" y="1053"/>
                </a:lnTo>
                <a:lnTo>
                  <a:pt x="2902" y="1055"/>
                </a:lnTo>
                <a:lnTo>
                  <a:pt x="2902" y="1055"/>
                </a:lnTo>
                <a:lnTo>
                  <a:pt x="2904" y="1055"/>
                </a:lnTo>
                <a:lnTo>
                  <a:pt x="2904" y="1055"/>
                </a:lnTo>
                <a:lnTo>
                  <a:pt x="2904" y="1055"/>
                </a:lnTo>
                <a:lnTo>
                  <a:pt x="2904" y="1055"/>
                </a:lnTo>
                <a:lnTo>
                  <a:pt x="2904" y="1055"/>
                </a:lnTo>
                <a:lnTo>
                  <a:pt x="2904" y="1057"/>
                </a:lnTo>
                <a:lnTo>
                  <a:pt x="2906" y="1057"/>
                </a:lnTo>
                <a:lnTo>
                  <a:pt x="2906" y="1057"/>
                </a:lnTo>
                <a:lnTo>
                  <a:pt x="2908" y="1057"/>
                </a:lnTo>
                <a:lnTo>
                  <a:pt x="2908" y="1057"/>
                </a:lnTo>
                <a:lnTo>
                  <a:pt x="2908" y="1057"/>
                </a:lnTo>
                <a:lnTo>
                  <a:pt x="2908" y="1055"/>
                </a:lnTo>
                <a:lnTo>
                  <a:pt x="2906" y="1055"/>
                </a:lnTo>
                <a:lnTo>
                  <a:pt x="2906" y="1053"/>
                </a:lnTo>
                <a:lnTo>
                  <a:pt x="2906" y="1050"/>
                </a:lnTo>
                <a:lnTo>
                  <a:pt x="2906" y="1050"/>
                </a:lnTo>
                <a:lnTo>
                  <a:pt x="2906" y="1053"/>
                </a:lnTo>
                <a:close/>
                <a:moveTo>
                  <a:pt x="2942" y="1088"/>
                </a:moveTo>
                <a:lnTo>
                  <a:pt x="2942" y="1088"/>
                </a:lnTo>
                <a:lnTo>
                  <a:pt x="2942" y="1086"/>
                </a:lnTo>
                <a:lnTo>
                  <a:pt x="2942" y="1086"/>
                </a:lnTo>
                <a:lnTo>
                  <a:pt x="2940" y="1084"/>
                </a:lnTo>
                <a:lnTo>
                  <a:pt x="2940" y="1086"/>
                </a:lnTo>
                <a:lnTo>
                  <a:pt x="2940" y="1086"/>
                </a:lnTo>
                <a:lnTo>
                  <a:pt x="2940" y="1088"/>
                </a:lnTo>
                <a:lnTo>
                  <a:pt x="2940" y="1088"/>
                </a:lnTo>
                <a:lnTo>
                  <a:pt x="2942" y="1088"/>
                </a:lnTo>
                <a:close/>
                <a:moveTo>
                  <a:pt x="2948" y="1044"/>
                </a:moveTo>
                <a:lnTo>
                  <a:pt x="2946" y="1042"/>
                </a:lnTo>
                <a:lnTo>
                  <a:pt x="2946" y="1040"/>
                </a:lnTo>
                <a:lnTo>
                  <a:pt x="2944" y="1040"/>
                </a:lnTo>
                <a:lnTo>
                  <a:pt x="2944" y="1042"/>
                </a:lnTo>
                <a:lnTo>
                  <a:pt x="2940" y="1042"/>
                </a:lnTo>
                <a:lnTo>
                  <a:pt x="2940" y="1044"/>
                </a:lnTo>
                <a:lnTo>
                  <a:pt x="2940" y="1044"/>
                </a:lnTo>
                <a:lnTo>
                  <a:pt x="2940" y="1044"/>
                </a:lnTo>
                <a:lnTo>
                  <a:pt x="2942" y="1044"/>
                </a:lnTo>
                <a:lnTo>
                  <a:pt x="2944" y="1044"/>
                </a:lnTo>
                <a:lnTo>
                  <a:pt x="2944" y="1044"/>
                </a:lnTo>
                <a:lnTo>
                  <a:pt x="2946" y="1046"/>
                </a:lnTo>
                <a:lnTo>
                  <a:pt x="2948" y="1046"/>
                </a:lnTo>
                <a:lnTo>
                  <a:pt x="2948" y="1048"/>
                </a:lnTo>
                <a:lnTo>
                  <a:pt x="2948" y="1048"/>
                </a:lnTo>
                <a:lnTo>
                  <a:pt x="2950" y="1048"/>
                </a:lnTo>
                <a:lnTo>
                  <a:pt x="2950" y="1050"/>
                </a:lnTo>
                <a:lnTo>
                  <a:pt x="2952" y="1050"/>
                </a:lnTo>
                <a:lnTo>
                  <a:pt x="2954" y="1050"/>
                </a:lnTo>
                <a:lnTo>
                  <a:pt x="2956" y="1053"/>
                </a:lnTo>
                <a:lnTo>
                  <a:pt x="2956" y="1053"/>
                </a:lnTo>
                <a:lnTo>
                  <a:pt x="2956" y="1053"/>
                </a:lnTo>
                <a:lnTo>
                  <a:pt x="2956" y="1053"/>
                </a:lnTo>
                <a:lnTo>
                  <a:pt x="2956" y="1055"/>
                </a:lnTo>
                <a:lnTo>
                  <a:pt x="2959" y="1055"/>
                </a:lnTo>
                <a:lnTo>
                  <a:pt x="2959" y="1055"/>
                </a:lnTo>
                <a:lnTo>
                  <a:pt x="2959" y="1057"/>
                </a:lnTo>
                <a:lnTo>
                  <a:pt x="2961" y="1057"/>
                </a:lnTo>
                <a:lnTo>
                  <a:pt x="2961" y="1057"/>
                </a:lnTo>
                <a:lnTo>
                  <a:pt x="2961" y="1059"/>
                </a:lnTo>
                <a:lnTo>
                  <a:pt x="2963" y="1059"/>
                </a:lnTo>
                <a:lnTo>
                  <a:pt x="2963" y="1059"/>
                </a:lnTo>
                <a:lnTo>
                  <a:pt x="2963" y="1059"/>
                </a:lnTo>
                <a:lnTo>
                  <a:pt x="2963" y="1059"/>
                </a:lnTo>
                <a:lnTo>
                  <a:pt x="2963" y="1057"/>
                </a:lnTo>
                <a:lnTo>
                  <a:pt x="2965" y="1057"/>
                </a:lnTo>
                <a:lnTo>
                  <a:pt x="2963" y="1055"/>
                </a:lnTo>
                <a:lnTo>
                  <a:pt x="2963" y="1055"/>
                </a:lnTo>
                <a:lnTo>
                  <a:pt x="2961" y="1055"/>
                </a:lnTo>
                <a:lnTo>
                  <a:pt x="2959" y="1055"/>
                </a:lnTo>
                <a:lnTo>
                  <a:pt x="2959" y="1053"/>
                </a:lnTo>
                <a:lnTo>
                  <a:pt x="2959" y="1050"/>
                </a:lnTo>
                <a:lnTo>
                  <a:pt x="2959" y="1050"/>
                </a:lnTo>
                <a:lnTo>
                  <a:pt x="2959" y="1048"/>
                </a:lnTo>
                <a:lnTo>
                  <a:pt x="2959" y="1048"/>
                </a:lnTo>
                <a:lnTo>
                  <a:pt x="2956" y="1046"/>
                </a:lnTo>
                <a:lnTo>
                  <a:pt x="2956" y="1046"/>
                </a:lnTo>
                <a:lnTo>
                  <a:pt x="2954" y="1046"/>
                </a:lnTo>
                <a:lnTo>
                  <a:pt x="2950" y="1046"/>
                </a:lnTo>
                <a:lnTo>
                  <a:pt x="2950" y="1046"/>
                </a:lnTo>
                <a:lnTo>
                  <a:pt x="2948" y="1044"/>
                </a:lnTo>
                <a:lnTo>
                  <a:pt x="2948" y="1044"/>
                </a:lnTo>
                <a:close/>
                <a:moveTo>
                  <a:pt x="2950" y="1099"/>
                </a:moveTo>
                <a:lnTo>
                  <a:pt x="2950" y="1099"/>
                </a:lnTo>
                <a:lnTo>
                  <a:pt x="2950" y="1099"/>
                </a:lnTo>
                <a:lnTo>
                  <a:pt x="2948" y="1101"/>
                </a:lnTo>
                <a:lnTo>
                  <a:pt x="2948" y="1103"/>
                </a:lnTo>
                <a:lnTo>
                  <a:pt x="2950" y="1103"/>
                </a:lnTo>
                <a:lnTo>
                  <a:pt x="2950" y="1103"/>
                </a:lnTo>
                <a:lnTo>
                  <a:pt x="2950" y="1103"/>
                </a:lnTo>
                <a:lnTo>
                  <a:pt x="2954" y="1103"/>
                </a:lnTo>
                <a:lnTo>
                  <a:pt x="2954" y="1103"/>
                </a:lnTo>
                <a:lnTo>
                  <a:pt x="2963" y="1105"/>
                </a:lnTo>
                <a:lnTo>
                  <a:pt x="2965" y="1105"/>
                </a:lnTo>
                <a:lnTo>
                  <a:pt x="2965" y="1105"/>
                </a:lnTo>
                <a:lnTo>
                  <a:pt x="2967" y="1107"/>
                </a:lnTo>
                <a:lnTo>
                  <a:pt x="2967" y="1107"/>
                </a:lnTo>
                <a:lnTo>
                  <a:pt x="2967" y="1109"/>
                </a:lnTo>
                <a:lnTo>
                  <a:pt x="2967" y="1109"/>
                </a:lnTo>
                <a:lnTo>
                  <a:pt x="2973" y="1107"/>
                </a:lnTo>
                <a:lnTo>
                  <a:pt x="2980" y="1107"/>
                </a:lnTo>
                <a:lnTo>
                  <a:pt x="2982" y="1107"/>
                </a:lnTo>
                <a:lnTo>
                  <a:pt x="2986" y="1107"/>
                </a:lnTo>
                <a:lnTo>
                  <a:pt x="2986" y="1107"/>
                </a:lnTo>
                <a:lnTo>
                  <a:pt x="2988" y="1107"/>
                </a:lnTo>
                <a:lnTo>
                  <a:pt x="2988" y="1105"/>
                </a:lnTo>
                <a:lnTo>
                  <a:pt x="2988" y="1105"/>
                </a:lnTo>
                <a:lnTo>
                  <a:pt x="2988" y="1103"/>
                </a:lnTo>
                <a:lnTo>
                  <a:pt x="2990" y="1103"/>
                </a:lnTo>
                <a:lnTo>
                  <a:pt x="2988" y="1103"/>
                </a:lnTo>
                <a:lnTo>
                  <a:pt x="2986" y="1105"/>
                </a:lnTo>
                <a:lnTo>
                  <a:pt x="2986" y="1105"/>
                </a:lnTo>
                <a:lnTo>
                  <a:pt x="2984" y="1105"/>
                </a:lnTo>
                <a:lnTo>
                  <a:pt x="2982" y="1105"/>
                </a:lnTo>
                <a:lnTo>
                  <a:pt x="2982" y="1105"/>
                </a:lnTo>
                <a:lnTo>
                  <a:pt x="2982" y="1105"/>
                </a:lnTo>
                <a:lnTo>
                  <a:pt x="2980" y="1105"/>
                </a:lnTo>
                <a:lnTo>
                  <a:pt x="2982" y="1103"/>
                </a:lnTo>
                <a:lnTo>
                  <a:pt x="2980" y="1101"/>
                </a:lnTo>
                <a:lnTo>
                  <a:pt x="2977" y="1103"/>
                </a:lnTo>
                <a:lnTo>
                  <a:pt x="2977" y="1103"/>
                </a:lnTo>
                <a:lnTo>
                  <a:pt x="2973" y="1103"/>
                </a:lnTo>
                <a:lnTo>
                  <a:pt x="2971" y="1101"/>
                </a:lnTo>
                <a:lnTo>
                  <a:pt x="2969" y="1101"/>
                </a:lnTo>
                <a:lnTo>
                  <a:pt x="2965" y="1101"/>
                </a:lnTo>
                <a:lnTo>
                  <a:pt x="2965" y="1101"/>
                </a:lnTo>
                <a:lnTo>
                  <a:pt x="2963" y="1101"/>
                </a:lnTo>
                <a:lnTo>
                  <a:pt x="2963" y="1101"/>
                </a:lnTo>
                <a:lnTo>
                  <a:pt x="2961" y="1101"/>
                </a:lnTo>
                <a:lnTo>
                  <a:pt x="2961" y="1101"/>
                </a:lnTo>
                <a:lnTo>
                  <a:pt x="2959" y="1101"/>
                </a:lnTo>
                <a:lnTo>
                  <a:pt x="2959" y="1101"/>
                </a:lnTo>
                <a:lnTo>
                  <a:pt x="2959" y="1101"/>
                </a:lnTo>
                <a:lnTo>
                  <a:pt x="2959" y="1101"/>
                </a:lnTo>
                <a:lnTo>
                  <a:pt x="2956" y="1099"/>
                </a:lnTo>
                <a:lnTo>
                  <a:pt x="2956" y="1099"/>
                </a:lnTo>
                <a:lnTo>
                  <a:pt x="2956" y="1099"/>
                </a:lnTo>
                <a:lnTo>
                  <a:pt x="2959" y="1099"/>
                </a:lnTo>
                <a:lnTo>
                  <a:pt x="2959" y="1099"/>
                </a:lnTo>
                <a:lnTo>
                  <a:pt x="2956" y="1099"/>
                </a:lnTo>
                <a:lnTo>
                  <a:pt x="2956" y="1099"/>
                </a:lnTo>
                <a:lnTo>
                  <a:pt x="2956" y="1099"/>
                </a:lnTo>
                <a:lnTo>
                  <a:pt x="2954" y="1099"/>
                </a:lnTo>
                <a:lnTo>
                  <a:pt x="2952" y="1099"/>
                </a:lnTo>
                <a:lnTo>
                  <a:pt x="2952" y="1099"/>
                </a:lnTo>
                <a:lnTo>
                  <a:pt x="2952" y="1097"/>
                </a:lnTo>
                <a:lnTo>
                  <a:pt x="2952" y="1097"/>
                </a:lnTo>
                <a:lnTo>
                  <a:pt x="2952" y="1097"/>
                </a:lnTo>
                <a:lnTo>
                  <a:pt x="2952" y="1099"/>
                </a:lnTo>
                <a:lnTo>
                  <a:pt x="2950" y="1099"/>
                </a:lnTo>
                <a:lnTo>
                  <a:pt x="2950" y="1099"/>
                </a:lnTo>
                <a:close/>
                <a:moveTo>
                  <a:pt x="3137" y="1252"/>
                </a:moveTo>
                <a:lnTo>
                  <a:pt x="3137" y="1254"/>
                </a:lnTo>
                <a:lnTo>
                  <a:pt x="3139" y="1254"/>
                </a:lnTo>
                <a:lnTo>
                  <a:pt x="3139" y="1254"/>
                </a:lnTo>
                <a:lnTo>
                  <a:pt x="3139" y="1254"/>
                </a:lnTo>
                <a:lnTo>
                  <a:pt x="3137" y="1252"/>
                </a:lnTo>
                <a:lnTo>
                  <a:pt x="3137" y="1252"/>
                </a:lnTo>
                <a:lnTo>
                  <a:pt x="3137" y="1252"/>
                </a:lnTo>
                <a:close/>
                <a:moveTo>
                  <a:pt x="3189" y="1399"/>
                </a:moveTo>
                <a:lnTo>
                  <a:pt x="3187" y="1399"/>
                </a:lnTo>
                <a:lnTo>
                  <a:pt x="3187" y="1399"/>
                </a:lnTo>
                <a:lnTo>
                  <a:pt x="3187" y="1399"/>
                </a:lnTo>
                <a:lnTo>
                  <a:pt x="3187" y="1399"/>
                </a:lnTo>
                <a:lnTo>
                  <a:pt x="3189" y="1401"/>
                </a:lnTo>
                <a:lnTo>
                  <a:pt x="3189" y="1399"/>
                </a:lnTo>
                <a:close/>
                <a:moveTo>
                  <a:pt x="3183" y="1747"/>
                </a:moveTo>
                <a:lnTo>
                  <a:pt x="3183" y="1747"/>
                </a:lnTo>
                <a:lnTo>
                  <a:pt x="3183" y="1747"/>
                </a:lnTo>
                <a:lnTo>
                  <a:pt x="3183" y="1744"/>
                </a:lnTo>
                <a:lnTo>
                  <a:pt x="3185" y="1744"/>
                </a:lnTo>
                <a:lnTo>
                  <a:pt x="3185" y="1742"/>
                </a:lnTo>
                <a:lnTo>
                  <a:pt x="3185" y="1740"/>
                </a:lnTo>
                <a:lnTo>
                  <a:pt x="3185" y="1742"/>
                </a:lnTo>
                <a:lnTo>
                  <a:pt x="3185" y="1742"/>
                </a:lnTo>
                <a:lnTo>
                  <a:pt x="3183" y="1744"/>
                </a:lnTo>
                <a:lnTo>
                  <a:pt x="3183" y="1744"/>
                </a:lnTo>
                <a:lnTo>
                  <a:pt x="3181" y="1744"/>
                </a:lnTo>
                <a:lnTo>
                  <a:pt x="3183" y="1747"/>
                </a:lnTo>
                <a:close/>
                <a:moveTo>
                  <a:pt x="3187" y="1405"/>
                </a:moveTo>
                <a:lnTo>
                  <a:pt x="3187" y="1405"/>
                </a:lnTo>
                <a:lnTo>
                  <a:pt x="3187" y="1405"/>
                </a:lnTo>
                <a:lnTo>
                  <a:pt x="3189" y="1405"/>
                </a:lnTo>
                <a:lnTo>
                  <a:pt x="3189" y="1405"/>
                </a:lnTo>
                <a:lnTo>
                  <a:pt x="3191" y="1405"/>
                </a:lnTo>
                <a:lnTo>
                  <a:pt x="3193" y="1405"/>
                </a:lnTo>
                <a:lnTo>
                  <a:pt x="3193" y="1405"/>
                </a:lnTo>
                <a:lnTo>
                  <a:pt x="3191" y="1405"/>
                </a:lnTo>
                <a:lnTo>
                  <a:pt x="3191" y="1405"/>
                </a:lnTo>
                <a:lnTo>
                  <a:pt x="3191" y="1405"/>
                </a:lnTo>
                <a:lnTo>
                  <a:pt x="3189" y="1405"/>
                </a:lnTo>
                <a:lnTo>
                  <a:pt x="3189" y="1405"/>
                </a:lnTo>
                <a:lnTo>
                  <a:pt x="3189" y="1403"/>
                </a:lnTo>
                <a:lnTo>
                  <a:pt x="3189" y="1403"/>
                </a:lnTo>
                <a:lnTo>
                  <a:pt x="3187" y="1401"/>
                </a:lnTo>
                <a:lnTo>
                  <a:pt x="3187" y="1401"/>
                </a:lnTo>
                <a:lnTo>
                  <a:pt x="3187" y="1403"/>
                </a:lnTo>
                <a:lnTo>
                  <a:pt x="3187" y="1403"/>
                </a:lnTo>
                <a:lnTo>
                  <a:pt x="3187" y="1403"/>
                </a:lnTo>
                <a:lnTo>
                  <a:pt x="3187" y="1403"/>
                </a:lnTo>
                <a:lnTo>
                  <a:pt x="3187" y="1403"/>
                </a:lnTo>
                <a:lnTo>
                  <a:pt x="3189" y="1405"/>
                </a:lnTo>
                <a:lnTo>
                  <a:pt x="3189" y="1405"/>
                </a:lnTo>
                <a:lnTo>
                  <a:pt x="3187" y="1405"/>
                </a:lnTo>
                <a:close/>
                <a:moveTo>
                  <a:pt x="3137" y="1254"/>
                </a:moveTo>
                <a:lnTo>
                  <a:pt x="3137" y="1256"/>
                </a:lnTo>
                <a:lnTo>
                  <a:pt x="3139" y="1256"/>
                </a:lnTo>
                <a:lnTo>
                  <a:pt x="3141" y="1258"/>
                </a:lnTo>
                <a:lnTo>
                  <a:pt x="3141" y="1258"/>
                </a:lnTo>
                <a:lnTo>
                  <a:pt x="3143" y="1258"/>
                </a:lnTo>
                <a:lnTo>
                  <a:pt x="3143" y="1258"/>
                </a:lnTo>
                <a:lnTo>
                  <a:pt x="3143" y="1258"/>
                </a:lnTo>
                <a:lnTo>
                  <a:pt x="3143" y="1258"/>
                </a:lnTo>
                <a:lnTo>
                  <a:pt x="3141" y="1256"/>
                </a:lnTo>
                <a:lnTo>
                  <a:pt x="3139" y="1256"/>
                </a:lnTo>
                <a:lnTo>
                  <a:pt x="3137" y="1254"/>
                </a:lnTo>
                <a:lnTo>
                  <a:pt x="3137" y="1254"/>
                </a:lnTo>
                <a:lnTo>
                  <a:pt x="3137" y="1254"/>
                </a:lnTo>
                <a:close/>
                <a:moveTo>
                  <a:pt x="3183" y="1709"/>
                </a:moveTo>
                <a:lnTo>
                  <a:pt x="3183" y="1709"/>
                </a:lnTo>
                <a:lnTo>
                  <a:pt x="3183" y="1709"/>
                </a:lnTo>
                <a:lnTo>
                  <a:pt x="3185" y="1709"/>
                </a:lnTo>
                <a:lnTo>
                  <a:pt x="3185" y="1707"/>
                </a:lnTo>
                <a:lnTo>
                  <a:pt x="3185" y="1705"/>
                </a:lnTo>
                <a:lnTo>
                  <a:pt x="3185" y="1702"/>
                </a:lnTo>
                <a:lnTo>
                  <a:pt x="3185" y="1702"/>
                </a:lnTo>
                <a:lnTo>
                  <a:pt x="3185" y="1702"/>
                </a:lnTo>
                <a:lnTo>
                  <a:pt x="3185" y="1702"/>
                </a:lnTo>
                <a:lnTo>
                  <a:pt x="3183" y="1702"/>
                </a:lnTo>
                <a:lnTo>
                  <a:pt x="3183" y="1705"/>
                </a:lnTo>
                <a:lnTo>
                  <a:pt x="3183" y="1709"/>
                </a:lnTo>
                <a:lnTo>
                  <a:pt x="3183" y="1709"/>
                </a:lnTo>
                <a:close/>
                <a:moveTo>
                  <a:pt x="3304" y="1193"/>
                </a:moveTo>
                <a:lnTo>
                  <a:pt x="3306" y="1193"/>
                </a:lnTo>
                <a:lnTo>
                  <a:pt x="3306" y="1193"/>
                </a:lnTo>
                <a:lnTo>
                  <a:pt x="3306" y="1193"/>
                </a:lnTo>
                <a:lnTo>
                  <a:pt x="3308" y="1193"/>
                </a:lnTo>
                <a:lnTo>
                  <a:pt x="3308" y="1191"/>
                </a:lnTo>
                <a:lnTo>
                  <a:pt x="3308" y="1191"/>
                </a:lnTo>
                <a:lnTo>
                  <a:pt x="3306" y="1189"/>
                </a:lnTo>
                <a:lnTo>
                  <a:pt x="3306" y="1187"/>
                </a:lnTo>
                <a:lnTo>
                  <a:pt x="3306" y="1189"/>
                </a:lnTo>
                <a:lnTo>
                  <a:pt x="3304" y="1189"/>
                </a:lnTo>
                <a:lnTo>
                  <a:pt x="3304" y="1189"/>
                </a:lnTo>
                <a:lnTo>
                  <a:pt x="3304" y="1189"/>
                </a:lnTo>
                <a:lnTo>
                  <a:pt x="3304" y="1189"/>
                </a:lnTo>
                <a:lnTo>
                  <a:pt x="3304" y="1191"/>
                </a:lnTo>
                <a:lnTo>
                  <a:pt x="3304" y="1193"/>
                </a:lnTo>
                <a:close/>
                <a:moveTo>
                  <a:pt x="2728" y="1040"/>
                </a:moveTo>
                <a:lnTo>
                  <a:pt x="2728" y="1040"/>
                </a:lnTo>
                <a:lnTo>
                  <a:pt x="2730" y="1042"/>
                </a:lnTo>
                <a:lnTo>
                  <a:pt x="2730" y="1040"/>
                </a:lnTo>
                <a:lnTo>
                  <a:pt x="2730" y="1040"/>
                </a:lnTo>
                <a:lnTo>
                  <a:pt x="2728" y="1040"/>
                </a:lnTo>
                <a:lnTo>
                  <a:pt x="2728" y="1040"/>
                </a:lnTo>
                <a:close/>
                <a:moveTo>
                  <a:pt x="3227" y="1432"/>
                </a:moveTo>
                <a:lnTo>
                  <a:pt x="3227" y="1434"/>
                </a:lnTo>
                <a:lnTo>
                  <a:pt x="3227" y="1434"/>
                </a:lnTo>
                <a:lnTo>
                  <a:pt x="3227" y="1432"/>
                </a:lnTo>
                <a:lnTo>
                  <a:pt x="3227" y="1432"/>
                </a:lnTo>
                <a:lnTo>
                  <a:pt x="3227" y="1432"/>
                </a:lnTo>
                <a:close/>
                <a:moveTo>
                  <a:pt x="3227" y="1428"/>
                </a:moveTo>
                <a:lnTo>
                  <a:pt x="3227" y="1428"/>
                </a:lnTo>
                <a:lnTo>
                  <a:pt x="3227" y="1430"/>
                </a:lnTo>
                <a:lnTo>
                  <a:pt x="3227" y="1430"/>
                </a:lnTo>
                <a:lnTo>
                  <a:pt x="3227" y="1430"/>
                </a:lnTo>
                <a:lnTo>
                  <a:pt x="3227" y="1428"/>
                </a:lnTo>
                <a:lnTo>
                  <a:pt x="3227" y="1428"/>
                </a:lnTo>
                <a:close/>
                <a:moveTo>
                  <a:pt x="3225" y="1409"/>
                </a:moveTo>
                <a:lnTo>
                  <a:pt x="3225" y="1411"/>
                </a:lnTo>
                <a:lnTo>
                  <a:pt x="3225" y="1409"/>
                </a:lnTo>
                <a:lnTo>
                  <a:pt x="3225" y="1409"/>
                </a:lnTo>
                <a:lnTo>
                  <a:pt x="3225" y="1409"/>
                </a:lnTo>
                <a:lnTo>
                  <a:pt x="3225" y="1407"/>
                </a:lnTo>
                <a:lnTo>
                  <a:pt x="3225" y="1409"/>
                </a:lnTo>
                <a:lnTo>
                  <a:pt x="3225" y="1409"/>
                </a:lnTo>
                <a:close/>
                <a:moveTo>
                  <a:pt x="3214" y="1386"/>
                </a:moveTo>
                <a:lnTo>
                  <a:pt x="3212" y="1388"/>
                </a:lnTo>
                <a:lnTo>
                  <a:pt x="3214" y="1388"/>
                </a:lnTo>
                <a:lnTo>
                  <a:pt x="3214" y="1390"/>
                </a:lnTo>
                <a:lnTo>
                  <a:pt x="3216" y="1390"/>
                </a:lnTo>
                <a:lnTo>
                  <a:pt x="3216" y="1390"/>
                </a:lnTo>
                <a:lnTo>
                  <a:pt x="3218" y="1390"/>
                </a:lnTo>
                <a:lnTo>
                  <a:pt x="3218" y="1390"/>
                </a:lnTo>
                <a:lnTo>
                  <a:pt x="3218" y="1390"/>
                </a:lnTo>
                <a:lnTo>
                  <a:pt x="3218" y="1390"/>
                </a:lnTo>
                <a:lnTo>
                  <a:pt x="3218" y="1390"/>
                </a:lnTo>
                <a:lnTo>
                  <a:pt x="3218" y="1390"/>
                </a:lnTo>
                <a:lnTo>
                  <a:pt x="3216" y="1388"/>
                </a:lnTo>
                <a:lnTo>
                  <a:pt x="3216" y="1388"/>
                </a:lnTo>
                <a:lnTo>
                  <a:pt x="3216" y="1388"/>
                </a:lnTo>
                <a:lnTo>
                  <a:pt x="3216" y="1390"/>
                </a:lnTo>
                <a:lnTo>
                  <a:pt x="3216" y="1388"/>
                </a:lnTo>
                <a:lnTo>
                  <a:pt x="3216" y="1388"/>
                </a:lnTo>
                <a:lnTo>
                  <a:pt x="3216" y="1388"/>
                </a:lnTo>
                <a:lnTo>
                  <a:pt x="3216" y="1388"/>
                </a:lnTo>
                <a:lnTo>
                  <a:pt x="3216" y="1386"/>
                </a:lnTo>
                <a:lnTo>
                  <a:pt x="3214" y="1386"/>
                </a:lnTo>
                <a:lnTo>
                  <a:pt x="3214" y="1384"/>
                </a:lnTo>
                <a:lnTo>
                  <a:pt x="3214" y="1386"/>
                </a:lnTo>
                <a:lnTo>
                  <a:pt x="3214" y="1386"/>
                </a:lnTo>
                <a:lnTo>
                  <a:pt x="3214" y="1386"/>
                </a:lnTo>
                <a:close/>
                <a:moveTo>
                  <a:pt x="2669" y="1027"/>
                </a:moveTo>
                <a:lnTo>
                  <a:pt x="2669" y="1027"/>
                </a:lnTo>
                <a:lnTo>
                  <a:pt x="2669" y="1025"/>
                </a:lnTo>
                <a:lnTo>
                  <a:pt x="2669" y="1025"/>
                </a:lnTo>
                <a:lnTo>
                  <a:pt x="2669" y="1023"/>
                </a:lnTo>
                <a:lnTo>
                  <a:pt x="2667" y="1023"/>
                </a:lnTo>
                <a:lnTo>
                  <a:pt x="2663" y="1023"/>
                </a:lnTo>
                <a:lnTo>
                  <a:pt x="2663" y="1023"/>
                </a:lnTo>
                <a:lnTo>
                  <a:pt x="2663" y="1025"/>
                </a:lnTo>
                <a:lnTo>
                  <a:pt x="2663" y="1025"/>
                </a:lnTo>
                <a:lnTo>
                  <a:pt x="2665" y="1025"/>
                </a:lnTo>
                <a:lnTo>
                  <a:pt x="2669" y="1027"/>
                </a:lnTo>
                <a:close/>
                <a:moveTo>
                  <a:pt x="2726" y="1011"/>
                </a:moveTo>
                <a:lnTo>
                  <a:pt x="2726" y="1013"/>
                </a:lnTo>
                <a:lnTo>
                  <a:pt x="2726" y="1015"/>
                </a:lnTo>
                <a:lnTo>
                  <a:pt x="2728" y="1015"/>
                </a:lnTo>
                <a:lnTo>
                  <a:pt x="2728" y="1017"/>
                </a:lnTo>
                <a:lnTo>
                  <a:pt x="2730" y="1017"/>
                </a:lnTo>
                <a:lnTo>
                  <a:pt x="2730" y="1019"/>
                </a:lnTo>
                <a:lnTo>
                  <a:pt x="2730" y="1019"/>
                </a:lnTo>
                <a:lnTo>
                  <a:pt x="2730" y="1023"/>
                </a:lnTo>
                <a:lnTo>
                  <a:pt x="2730" y="1023"/>
                </a:lnTo>
                <a:lnTo>
                  <a:pt x="2730" y="1023"/>
                </a:lnTo>
                <a:lnTo>
                  <a:pt x="2730" y="1025"/>
                </a:lnTo>
                <a:lnTo>
                  <a:pt x="2730" y="1025"/>
                </a:lnTo>
                <a:lnTo>
                  <a:pt x="2730" y="1025"/>
                </a:lnTo>
                <a:lnTo>
                  <a:pt x="2732" y="1027"/>
                </a:lnTo>
                <a:lnTo>
                  <a:pt x="2732" y="1027"/>
                </a:lnTo>
                <a:lnTo>
                  <a:pt x="2732" y="1030"/>
                </a:lnTo>
                <a:lnTo>
                  <a:pt x="2730" y="1030"/>
                </a:lnTo>
                <a:lnTo>
                  <a:pt x="2730" y="1030"/>
                </a:lnTo>
                <a:lnTo>
                  <a:pt x="2730" y="1030"/>
                </a:lnTo>
                <a:lnTo>
                  <a:pt x="2730" y="1030"/>
                </a:lnTo>
                <a:lnTo>
                  <a:pt x="2730" y="1032"/>
                </a:lnTo>
                <a:lnTo>
                  <a:pt x="2730" y="1032"/>
                </a:lnTo>
                <a:lnTo>
                  <a:pt x="2730" y="1034"/>
                </a:lnTo>
                <a:lnTo>
                  <a:pt x="2730" y="1036"/>
                </a:lnTo>
                <a:lnTo>
                  <a:pt x="2730" y="1038"/>
                </a:lnTo>
                <a:lnTo>
                  <a:pt x="2730" y="1040"/>
                </a:lnTo>
                <a:lnTo>
                  <a:pt x="2732" y="1040"/>
                </a:lnTo>
                <a:lnTo>
                  <a:pt x="2732" y="1042"/>
                </a:lnTo>
                <a:lnTo>
                  <a:pt x="2732" y="1042"/>
                </a:lnTo>
                <a:lnTo>
                  <a:pt x="2734" y="1042"/>
                </a:lnTo>
                <a:lnTo>
                  <a:pt x="2734" y="1042"/>
                </a:lnTo>
                <a:lnTo>
                  <a:pt x="2736" y="1042"/>
                </a:lnTo>
                <a:lnTo>
                  <a:pt x="2739" y="1042"/>
                </a:lnTo>
                <a:lnTo>
                  <a:pt x="2739" y="1040"/>
                </a:lnTo>
                <a:lnTo>
                  <a:pt x="2739" y="1038"/>
                </a:lnTo>
                <a:lnTo>
                  <a:pt x="2739" y="1038"/>
                </a:lnTo>
                <a:lnTo>
                  <a:pt x="2741" y="1038"/>
                </a:lnTo>
                <a:lnTo>
                  <a:pt x="2741" y="1038"/>
                </a:lnTo>
                <a:lnTo>
                  <a:pt x="2743" y="1038"/>
                </a:lnTo>
                <a:lnTo>
                  <a:pt x="2743" y="1038"/>
                </a:lnTo>
                <a:lnTo>
                  <a:pt x="2745" y="1040"/>
                </a:lnTo>
                <a:lnTo>
                  <a:pt x="2747" y="1038"/>
                </a:lnTo>
                <a:lnTo>
                  <a:pt x="2747" y="1038"/>
                </a:lnTo>
                <a:lnTo>
                  <a:pt x="2747" y="1036"/>
                </a:lnTo>
                <a:lnTo>
                  <a:pt x="2749" y="1025"/>
                </a:lnTo>
                <a:lnTo>
                  <a:pt x="2749" y="1023"/>
                </a:lnTo>
                <a:lnTo>
                  <a:pt x="2749" y="1023"/>
                </a:lnTo>
                <a:lnTo>
                  <a:pt x="2747" y="1021"/>
                </a:lnTo>
                <a:lnTo>
                  <a:pt x="2747" y="1019"/>
                </a:lnTo>
                <a:lnTo>
                  <a:pt x="2749" y="1017"/>
                </a:lnTo>
                <a:lnTo>
                  <a:pt x="2749" y="1017"/>
                </a:lnTo>
                <a:lnTo>
                  <a:pt x="2749" y="1017"/>
                </a:lnTo>
                <a:lnTo>
                  <a:pt x="2749" y="1015"/>
                </a:lnTo>
                <a:lnTo>
                  <a:pt x="2747" y="1011"/>
                </a:lnTo>
                <a:lnTo>
                  <a:pt x="2747" y="1009"/>
                </a:lnTo>
                <a:lnTo>
                  <a:pt x="2747" y="1009"/>
                </a:lnTo>
                <a:lnTo>
                  <a:pt x="2747" y="1009"/>
                </a:lnTo>
                <a:lnTo>
                  <a:pt x="2747" y="1009"/>
                </a:lnTo>
                <a:lnTo>
                  <a:pt x="2747" y="1006"/>
                </a:lnTo>
                <a:lnTo>
                  <a:pt x="2747" y="1006"/>
                </a:lnTo>
                <a:lnTo>
                  <a:pt x="2747" y="1006"/>
                </a:lnTo>
                <a:lnTo>
                  <a:pt x="2745" y="1006"/>
                </a:lnTo>
                <a:lnTo>
                  <a:pt x="2745" y="1006"/>
                </a:lnTo>
                <a:lnTo>
                  <a:pt x="2745" y="1004"/>
                </a:lnTo>
                <a:lnTo>
                  <a:pt x="2743" y="1004"/>
                </a:lnTo>
                <a:lnTo>
                  <a:pt x="2743" y="1004"/>
                </a:lnTo>
                <a:lnTo>
                  <a:pt x="2741" y="1002"/>
                </a:lnTo>
                <a:lnTo>
                  <a:pt x="2741" y="1004"/>
                </a:lnTo>
                <a:lnTo>
                  <a:pt x="2741" y="1004"/>
                </a:lnTo>
                <a:lnTo>
                  <a:pt x="2741" y="1004"/>
                </a:lnTo>
                <a:lnTo>
                  <a:pt x="2739" y="1006"/>
                </a:lnTo>
                <a:lnTo>
                  <a:pt x="2736" y="1009"/>
                </a:lnTo>
                <a:lnTo>
                  <a:pt x="2734" y="1009"/>
                </a:lnTo>
                <a:lnTo>
                  <a:pt x="2732" y="1011"/>
                </a:lnTo>
                <a:lnTo>
                  <a:pt x="2730" y="1011"/>
                </a:lnTo>
                <a:lnTo>
                  <a:pt x="2728" y="1011"/>
                </a:lnTo>
                <a:lnTo>
                  <a:pt x="2728" y="1011"/>
                </a:lnTo>
                <a:lnTo>
                  <a:pt x="2728" y="1009"/>
                </a:lnTo>
                <a:lnTo>
                  <a:pt x="2726" y="1009"/>
                </a:lnTo>
                <a:lnTo>
                  <a:pt x="2726" y="1011"/>
                </a:lnTo>
                <a:lnTo>
                  <a:pt x="2726" y="1011"/>
                </a:lnTo>
                <a:close/>
                <a:moveTo>
                  <a:pt x="2728" y="1006"/>
                </a:moveTo>
                <a:lnTo>
                  <a:pt x="2728" y="1006"/>
                </a:lnTo>
                <a:lnTo>
                  <a:pt x="2728" y="1006"/>
                </a:lnTo>
                <a:lnTo>
                  <a:pt x="2728" y="1006"/>
                </a:lnTo>
                <a:lnTo>
                  <a:pt x="2728" y="1006"/>
                </a:lnTo>
                <a:lnTo>
                  <a:pt x="2726" y="1006"/>
                </a:lnTo>
                <a:lnTo>
                  <a:pt x="2726" y="1009"/>
                </a:lnTo>
                <a:lnTo>
                  <a:pt x="2728" y="1009"/>
                </a:lnTo>
                <a:lnTo>
                  <a:pt x="2728" y="1006"/>
                </a:lnTo>
                <a:close/>
                <a:moveTo>
                  <a:pt x="2743" y="979"/>
                </a:moveTo>
                <a:lnTo>
                  <a:pt x="2743" y="977"/>
                </a:lnTo>
                <a:lnTo>
                  <a:pt x="2741" y="977"/>
                </a:lnTo>
                <a:lnTo>
                  <a:pt x="2741" y="977"/>
                </a:lnTo>
                <a:lnTo>
                  <a:pt x="2739" y="979"/>
                </a:lnTo>
                <a:lnTo>
                  <a:pt x="2739" y="979"/>
                </a:lnTo>
                <a:lnTo>
                  <a:pt x="2739" y="979"/>
                </a:lnTo>
                <a:lnTo>
                  <a:pt x="2734" y="979"/>
                </a:lnTo>
                <a:lnTo>
                  <a:pt x="2734" y="981"/>
                </a:lnTo>
                <a:lnTo>
                  <a:pt x="2732" y="983"/>
                </a:lnTo>
                <a:lnTo>
                  <a:pt x="2732" y="983"/>
                </a:lnTo>
                <a:lnTo>
                  <a:pt x="2732" y="983"/>
                </a:lnTo>
                <a:lnTo>
                  <a:pt x="2732" y="986"/>
                </a:lnTo>
                <a:lnTo>
                  <a:pt x="2732" y="986"/>
                </a:lnTo>
                <a:lnTo>
                  <a:pt x="2734" y="986"/>
                </a:lnTo>
                <a:lnTo>
                  <a:pt x="2732" y="986"/>
                </a:lnTo>
                <a:lnTo>
                  <a:pt x="2732" y="988"/>
                </a:lnTo>
                <a:lnTo>
                  <a:pt x="2732" y="988"/>
                </a:lnTo>
                <a:lnTo>
                  <a:pt x="2732" y="988"/>
                </a:lnTo>
                <a:lnTo>
                  <a:pt x="2734" y="990"/>
                </a:lnTo>
                <a:lnTo>
                  <a:pt x="2734" y="990"/>
                </a:lnTo>
                <a:lnTo>
                  <a:pt x="2732" y="990"/>
                </a:lnTo>
                <a:lnTo>
                  <a:pt x="2732" y="992"/>
                </a:lnTo>
                <a:lnTo>
                  <a:pt x="2732" y="992"/>
                </a:lnTo>
                <a:lnTo>
                  <a:pt x="2734" y="992"/>
                </a:lnTo>
                <a:lnTo>
                  <a:pt x="2734" y="992"/>
                </a:lnTo>
                <a:lnTo>
                  <a:pt x="2734" y="992"/>
                </a:lnTo>
                <a:lnTo>
                  <a:pt x="2734" y="994"/>
                </a:lnTo>
                <a:lnTo>
                  <a:pt x="2734" y="994"/>
                </a:lnTo>
                <a:lnTo>
                  <a:pt x="2734" y="994"/>
                </a:lnTo>
                <a:lnTo>
                  <a:pt x="2736" y="996"/>
                </a:lnTo>
                <a:lnTo>
                  <a:pt x="2736" y="996"/>
                </a:lnTo>
                <a:lnTo>
                  <a:pt x="2736" y="996"/>
                </a:lnTo>
                <a:lnTo>
                  <a:pt x="2734" y="998"/>
                </a:lnTo>
                <a:lnTo>
                  <a:pt x="2736" y="998"/>
                </a:lnTo>
                <a:lnTo>
                  <a:pt x="2736" y="998"/>
                </a:lnTo>
                <a:lnTo>
                  <a:pt x="2739" y="1000"/>
                </a:lnTo>
                <a:lnTo>
                  <a:pt x="2741" y="1000"/>
                </a:lnTo>
                <a:lnTo>
                  <a:pt x="2743" y="1000"/>
                </a:lnTo>
                <a:lnTo>
                  <a:pt x="2743" y="996"/>
                </a:lnTo>
                <a:lnTo>
                  <a:pt x="2743" y="996"/>
                </a:lnTo>
                <a:lnTo>
                  <a:pt x="2745" y="996"/>
                </a:lnTo>
                <a:lnTo>
                  <a:pt x="2745" y="992"/>
                </a:lnTo>
                <a:lnTo>
                  <a:pt x="2745" y="992"/>
                </a:lnTo>
                <a:lnTo>
                  <a:pt x="2747" y="988"/>
                </a:lnTo>
                <a:lnTo>
                  <a:pt x="2747" y="988"/>
                </a:lnTo>
                <a:lnTo>
                  <a:pt x="2745" y="981"/>
                </a:lnTo>
                <a:lnTo>
                  <a:pt x="2745" y="981"/>
                </a:lnTo>
                <a:lnTo>
                  <a:pt x="2745" y="979"/>
                </a:lnTo>
                <a:lnTo>
                  <a:pt x="2745" y="979"/>
                </a:lnTo>
                <a:lnTo>
                  <a:pt x="2745" y="977"/>
                </a:lnTo>
                <a:lnTo>
                  <a:pt x="2745" y="975"/>
                </a:lnTo>
                <a:lnTo>
                  <a:pt x="2745" y="975"/>
                </a:lnTo>
                <a:lnTo>
                  <a:pt x="2745" y="973"/>
                </a:lnTo>
                <a:lnTo>
                  <a:pt x="2745" y="973"/>
                </a:lnTo>
                <a:lnTo>
                  <a:pt x="2743" y="973"/>
                </a:lnTo>
                <a:lnTo>
                  <a:pt x="2743" y="975"/>
                </a:lnTo>
                <a:lnTo>
                  <a:pt x="2743" y="977"/>
                </a:lnTo>
                <a:lnTo>
                  <a:pt x="2743" y="977"/>
                </a:lnTo>
                <a:lnTo>
                  <a:pt x="2743" y="977"/>
                </a:lnTo>
                <a:lnTo>
                  <a:pt x="2743" y="979"/>
                </a:lnTo>
                <a:close/>
                <a:moveTo>
                  <a:pt x="2370" y="1346"/>
                </a:moveTo>
                <a:lnTo>
                  <a:pt x="2370" y="1344"/>
                </a:lnTo>
                <a:lnTo>
                  <a:pt x="2372" y="1342"/>
                </a:lnTo>
                <a:lnTo>
                  <a:pt x="2370" y="1342"/>
                </a:lnTo>
                <a:lnTo>
                  <a:pt x="2370" y="1344"/>
                </a:lnTo>
                <a:lnTo>
                  <a:pt x="2370" y="1344"/>
                </a:lnTo>
                <a:lnTo>
                  <a:pt x="2370" y="1346"/>
                </a:lnTo>
                <a:lnTo>
                  <a:pt x="2370" y="1346"/>
                </a:lnTo>
                <a:close/>
                <a:moveTo>
                  <a:pt x="3176" y="1721"/>
                </a:moveTo>
                <a:lnTo>
                  <a:pt x="3176" y="1721"/>
                </a:lnTo>
                <a:lnTo>
                  <a:pt x="3179" y="1723"/>
                </a:lnTo>
                <a:lnTo>
                  <a:pt x="3179" y="1721"/>
                </a:lnTo>
                <a:lnTo>
                  <a:pt x="3179" y="1723"/>
                </a:lnTo>
                <a:lnTo>
                  <a:pt x="3181" y="1723"/>
                </a:lnTo>
                <a:lnTo>
                  <a:pt x="3181" y="1723"/>
                </a:lnTo>
                <a:lnTo>
                  <a:pt x="3181" y="1723"/>
                </a:lnTo>
                <a:lnTo>
                  <a:pt x="3181" y="1723"/>
                </a:lnTo>
                <a:lnTo>
                  <a:pt x="3181" y="1719"/>
                </a:lnTo>
                <a:lnTo>
                  <a:pt x="3181" y="1719"/>
                </a:lnTo>
                <a:lnTo>
                  <a:pt x="3179" y="1719"/>
                </a:lnTo>
                <a:lnTo>
                  <a:pt x="3179" y="1717"/>
                </a:lnTo>
                <a:lnTo>
                  <a:pt x="3179" y="1715"/>
                </a:lnTo>
                <a:lnTo>
                  <a:pt x="3176" y="1713"/>
                </a:lnTo>
                <a:lnTo>
                  <a:pt x="3176" y="1715"/>
                </a:lnTo>
                <a:lnTo>
                  <a:pt x="3176" y="1717"/>
                </a:lnTo>
                <a:lnTo>
                  <a:pt x="3176" y="1719"/>
                </a:lnTo>
                <a:lnTo>
                  <a:pt x="3174" y="1719"/>
                </a:lnTo>
                <a:lnTo>
                  <a:pt x="3176" y="1721"/>
                </a:lnTo>
                <a:close/>
                <a:moveTo>
                  <a:pt x="2632" y="1040"/>
                </a:moveTo>
                <a:lnTo>
                  <a:pt x="2630" y="1040"/>
                </a:lnTo>
                <a:lnTo>
                  <a:pt x="2628" y="1040"/>
                </a:lnTo>
                <a:lnTo>
                  <a:pt x="2628" y="1040"/>
                </a:lnTo>
                <a:lnTo>
                  <a:pt x="2628" y="1042"/>
                </a:lnTo>
                <a:lnTo>
                  <a:pt x="2625" y="1042"/>
                </a:lnTo>
                <a:lnTo>
                  <a:pt x="2625" y="1042"/>
                </a:lnTo>
                <a:lnTo>
                  <a:pt x="2625" y="1044"/>
                </a:lnTo>
                <a:lnTo>
                  <a:pt x="2628" y="1044"/>
                </a:lnTo>
                <a:lnTo>
                  <a:pt x="2630" y="1042"/>
                </a:lnTo>
                <a:lnTo>
                  <a:pt x="2630" y="1042"/>
                </a:lnTo>
                <a:lnTo>
                  <a:pt x="2632" y="1040"/>
                </a:lnTo>
                <a:lnTo>
                  <a:pt x="2632" y="1040"/>
                </a:lnTo>
                <a:close/>
                <a:moveTo>
                  <a:pt x="2653" y="1025"/>
                </a:moveTo>
                <a:lnTo>
                  <a:pt x="2651" y="1025"/>
                </a:lnTo>
                <a:lnTo>
                  <a:pt x="2648" y="1027"/>
                </a:lnTo>
                <a:lnTo>
                  <a:pt x="2642" y="1032"/>
                </a:lnTo>
                <a:lnTo>
                  <a:pt x="2642" y="1032"/>
                </a:lnTo>
                <a:lnTo>
                  <a:pt x="2642" y="1032"/>
                </a:lnTo>
                <a:lnTo>
                  <a:pt x="2644" y="1032"/>
                </a:lnTo>
                <a:lnTo>
                  <a:pt x="2644" y="1034"/>
                </a:lnTo>
                <a:lnTo>
                  <a:pt x="2644" y="1032"/>
                </a:lnTo>
                <a:lnTo>
                  <a:pt x="2646" y="1032"/>
                </a:lnTo>
                <a:lnTo>
                  <a:pt x="2646" y="1032"/>
                </a:lnTo>
                <a:lnTo>
                  <a:pt x="2648" y="1034"/>
                </a:lnTo>
                <a:lnTo>
                  <a:pt x="2648" y="1034"/>
                </a:lnTo>
                <a:lnTo>
                  <a:pt x="2648" y="1036"/>
                </a:lnTo>
                <a:lnTo>
                  <a:pt x="2651" y="1036"/>
                </a:lnTo>
                <a:lnTo>
                  <a:pt x="2653" y="1036"/>
                </a:lnTo>
                <a:lnTo>
                  <a:pt x="2653" y="1036"/>
                </a:lnTo>
                <a:lnTo>
                  <a:pt x="2655" y="1036"/>
                </a:lnTo>
                <a:lnTo>
                  <a:pt x="2655" y="1034"/>
                </a:lnTo>
                <a:lnTo>
                  <a:pt x="2657" y="1032"/>
                </a:lnTo>
                <a:lnTo>
                  <a:pt x="2657" y="1032"/>
                </a:lnTo>
                <a:lnTo>
                  <a:pt x="2657" y="1030"/>
                </a:lnTo>
                <a:lnTo>
                  <a:pt x="2657" y="1030"/>
                </a:lnTo>
                <a:lnTo>
                  <a:pt x="2657" y="1027"/>
                </a:lnTo>
                <a:lnTo>
                  <a:pt x="2657" y="1027"/>
                </a:lnTo>
                <a:lnTo>
                  <a:pt x="2655" y="1030"/>
                </a:lnTo>
                <a:lnTo>
                  <a:pt x="2653" y="1027"/>
                </a:lnTo>
                <a:lnTo>
                  <a:pt x="2653" y="1027"/>
                </a:lnTo>
                <a:lnTo>
                  <a:pt x="2655" y="1027"/>
                </a:lnTo>
                <a:lnTo>
                  <a:pt x="2655" y="1027"/>
                </a:lnTo>
                <a:lnTo>
                  <a:pt x="2653" y="1025"/>
                </a:lnTo>
                <a:lnTo>
                  <a:pt x="2653" y="1025"/>
                </a:lnTo>
                <a:lnTo>
                  <a:pt x="2655" y="1025"/>
                </a:lnTo>
                <a:lnTo>
                  <a:pt x="2653" y="1025"/>
                </a:lnTo>
                <a:close/>
                <a:moveTo>
                  <a:pt x="2628" y="1046"/>
                </a:moveTo>
                <a:lnTo>
                  <a:pt x="2628" y="1046"/>
                </a:lnTo>
                <a:lnTo>
                  <a:pt x="2628" y="1046"/>
                </a:lnTo>
                <a:lnTo>
                  <a:pt x="2628" y="1046"/>
                </a:lnTo>
                <a:lnTo>
                  <a:pt x="2630" y="1046"/>
                </a:lnTo>
                <a:lnTo>
                  <a:pt x="2630" y="1046"/>
                </a:lnTo>
                <a:lnTo>
                  <a:pt x="2632" y="1046"/>
                </a:lnTo>
                <a:lnTo>
                  <a:pt x="2632" y="1046"/>
                </a:lnTo>
                <a:lnTo>
                  <a:pt x="2630" y="1046"/>
                </a:lnTo>
                <a:lnTo>
                  <a:pt x="2628" y="1046"/>
                </a:lnTo>
                <a:close/>
                <a:moveTo>
                  <a:pt x="4727" y="1895"/>
                </a:moveTo>
                <a:lnTo>
                  <a:pt x="4727" y="1895"/>
                </a:lnTo>
                <a:lnTo>
                  <a:pt x="4725" y="1895"/>
                </a:lnTo>
                <a:lnTo>
                  <a:pt x="4725" y="1895"/>
                </a:lnTo>
                <a:lnTo>
                  <a:pt x="4725" y="1897"/>
                </a:lnTo>
                <a:lnTo>
                  <a:pt x="4725" y="1897"/>
                </a:lnTo>
                <a:lnTo>
                  <a:pt x="4727" y="1900"/>
                </a:lnTo>
                <a:lnTo>
                  <a:pt x="4727" y="1900"/>
                </a:lnTo>
                <a:lnTo>
                  <a:pt x="4727" y="1900"/>
                </a:lnTo>
                <a:lnTo>
                  <a:pt x="4727" y="1897"/>
                </a:lnTo>
                <a:lnTo>
                  <a:pt x="4727" y="1897"/>
                </a:lnTo>
                <a:lnTo>
                  <a:pt x="4727" y="1895"/>
                </a:lnTo>
                <a:lnTo>
                  <a:pt x="4727" y="1895"/>
                </a:lnTo>
                <a:close/>
                <a:moveTo>
                  <a:pt x="4124" y="1614"/>
                </a:moveTo>
                <a:lnTo>
                  <a:pt x="4124" y="1614"/>
                </a:lnTo>
                <a:lnTo>
                  <a:pt x="4121" y="1614"/>
                </a:lnTo>
                <a:lnTo>
                  <a:pt x="4121" y="1614"/>
                </a:lnTo>
                <a:lnTo>
                  <a:pt x="4119" y="1614"/>
                </a:lnTo>
                <a:lnTo>
                  <a:pt x="4117" y="1614"/>
                </a:lnTo>
                <a:lnTo>
                  <a:pt x="4117" y="1617"/>
                </a:lnTo>
                <a:lnTo>
                  <a:pt x="4117" y="1617"/>
                </a:lnTo>
                <a:lnTo>
                  <a:pt x="4119" y="1617"/>
                </a:lnTo>
                <a:lnTo>
                  <a:pt x="4121" y="1617"/>
                </a:lnTo>
                <a:lnTo>
                  <a:pt x="4121" y="1617"/>
                </a:lnTo>
                <a:lnTo>
                  <a:pt x="4121" y="1617"/>
                </a:lnTo>
                <a:lnTo>
                  <a:pt x="4121" y="1619"/>
                </a:lnTo>
                <a:lnTo>
                  <a:pt x="4121" y="1619"/>
                </a:lnTo>
                <a:lnTo>
                  <a:pt x="4121" y="1619"/>
                </a:lnTo>
                <a:lnTo>
                  <a:pt x="4121" y="1619"/>
                </a:lnTo>
                <a:lnTo>
                  <a:pt x="4124" y="1619"/>
                </a:lnTo>
                <a:lnTo>
                  <a:pt x="4124" y="1619"/>
                </a:lnTo>
                <a:lnTo>
                  <a:pt x="4124" y="1617"/>
                </a:lnTo>
                <a:lnTo>
                  <a:pt x="4124" y="1617"/>
                </a:lnTo>
                <a:lnTo>
                  <a:pt x="4124" y="1614"/>
                </a:lnTo>
                <a:lnTo>
                  <a:pt x="4124" y="1614"/>
                </a:lnTo>
                <a:close/>
                <a:moveTo>
                  <a:pt x="4134" y="1658"/>
                </a:moveTo>
                <a:lnTo>
                  <a:pt x="4132" y="1658"/>
                </a:lnTo>
                <a:lnTo>
                  <a:pt x="4130" y="1658"/>
                </a:lnTo>
                <a:lnTo>
                  <a:pt x="4130" y="1661"/>
                </a:lnTo>
                <a:lnTo>
                  <a:pt x="4132" y="1661"/>
                </a:lnTo>
                <a:lnTo>
                  <a:pt x="4134" y="1661"/>
                </a:lnTo>
                <a:lnTo>
                  <a:pt x="4134" y="1663"/>
                </a:lnTo>
                <a:lnTo>
                  <a:pt x="4136" y="1661"/>
                </a:lnTo>
                <a:lnTo>
                  <a:pt x="4138" y="1661"/>
                </a:lnTo>
                <a:lnTo>
                  <a:pt x="4138" y="1663"/>
                </a:lnTo>
                <a:lnTo>
                  <a:pt x="4140" y="1663"/>
                </a:lnTo>
                <a:lnTo>
                  <a:pt x="4140" y="1665"/>
                </a:lnTo>
                <a:lnTo>
                  <a:pt x="4140" y="1667"/>
                </a:lnTo>
                <a:lnTo>
                  <a:pt x="4142" y="1667"/>
                </a:lnTo>
                <a:lnTo>
                  <a:pt x="4142" y="1667"/>
                </a:lnTo>
                <a:lnTo>
                  <a:pt x="4142" y="1669"/>
                </a:lnTo>
                <a:lnTo>
                  <a:pt x="4142" y="1671"/>
                </a:lnTo>
                <a:lnTo>
                  <a:pt x="4142" y="1671"/>
                </a:lnTo>
                <a:lnTo>
                  <a:pt x="4144" y="1673"/>
                </a:lnTo>
                <a:lnTo>
                  <a:pt x="4147" y="1673"/>
                </a:lnTo>
                <a:lnTo>
                  <a:pt x="4149" y="1673"/>
                </a:lnTo>
                <a:lnTo>
                  <a:pt x="4149" y="1673"/>
                </a:lnTo>
                <a:lnTo>
                  <a:pt x="4151" y="1673"/>
                </a:lnTo>
                <a:lnTo>
                  <a:pt x="4151" y="1675"/>
                </a:lnTo>
                <a:lnTo>
                  <a:pt x="4151" y="1675"/>
                </a:lnTo>
                <a:lnTo>
                  <a:pt x="4153" y="1675"/>
                </a:lnTo>
                <a:lnTo>
                  <a:pt x="4153" y="1675"/>
                </a:lnTo>
                <a:lnTo>
                  <a:pt x="4153" y="1675"/>
                </a:lnTo>
                <a:lnTo>
                  <a:pt x="4153" y="1673"/>
                </a:lnTo>
                <a:lnTo>
                  <a:pt x="4153" y="1673"/>
                </a:lnTo>
                <a:lnTo>
                  <a:pt x="4153" y="1669"/>
                </a:lnTo>
                <a:lnTo>
                  <a:pt x="4153" y="1669"/>
                </a:lnTo>
                <a:lnTo>
                  <a:pt x="4155" y="1669"/>
                </a:lnTo>
                <a:lnTo>
                  <a:pt x="4155" y="1669"/>
                </a:lnTo>
                <a:lnTo>
                  <a:pt x="4149" y="1667"/>
                </a:lnTo>
                <a:lnTo>
                  <a:pt x="4147" y="1663"/>
                </a:lnTo>
                <a:lnTo>
                  <a:pt x="4147" y="1658"/>
                </a:lnTo>
                <a:lnTo>
                  <a:pt x="4144" y="1656"/>
                </a:lnTo>
                <a:lnTo>
                  <a:pt x="4144" y="1656"/>
                </a:lnTo>
                <a:lnTo>
                  <a:pt x="4144" y="1654"/>
                </a:lnTo>
                <a:lnTo>
                  <a:pt x="4144" y="1654"/>
                </a:lnTo>
                <a:lnTo>
                  <a:pt x="4142" y="1654"/>
                </a:lnTo>
                <a:lnTo>
                  <a:pt x="4142" y="1652"/>
                </a:lnTo>
                <a:lnTo>
                  <a:pt x="4140" y="1652"/>
                </a:lnTo>
                <a:lnTo>
                  <a:pt x="4140" y="1652"/>
                </a:lnTo>
                <a:lnTo>
                  <a:pt x="4140" y="1654"/>
                </a:lnTo>
                <a:lnTo>
                  <a:pt x="4138" y="1656"/>
                </a:lnTo>
                <a:lnTo>
                  <a:pt x="4138" y="1654"/>
                </a:lnTo>
                <a:lnTo>
                  <a:pt x="4138" y="1654"/>
                </a:lnTo>
                <a:lnTo>
                  <a:pt x="4138" y="1652"/>
                </a:lnTo>
                <a:lnTo>
                  <a:pt x="4136" y="1654"/>
                </a:lnTo>
                <a:lnTo>
                  <a:pt x="4134" y="1654"/>
                </a:lnTo>
                <a:lnTo>
                  <a:pt x="4134" y="1654"/>
                </a:lnTo>
                <a:lnTo>
                  <a:pt x="4134" y="1656"/>
                </a:lnTo>
                <a:lnTo>
                  <a:pt x="4134" y="1656"/>
                </a:lnTo>
                <a:lnTo>
                  <a:pt x="4134" y="1656"/>
                </a:lnTo>
                <a:lnTo>
                  <a:pt x="4134" y="1658"/>
                </a:lnTo>
                <a:close/>
                <a:moveTo>
                  <a:pt x="4140" y="1589"/>
                </a:moveTo>
                <a:lnTo>
                  <a:pt x="4140" y="1589"/>
                </a:lnTo>
                <a:lnTo>
                  <a:pt x="4140" y="1589"/>
                </a:lnTo>
                <a:lnTo>
                  <a:pt x="4140" y="1589"/>
                </a:lnTo>
                <a:lnTo>
                  <a:pt x="4140" y="1589"/>
                </a:lnTo>
                <a:lnTo>
                  <a:pt x="4140" y="1587"/>
                </a:lnTo>
                <a:lnTo>
                  <a:pt x="4140" y="1587"/>
                </a:lnTo>
                <a:lnTo>
                  <a:pt x="4140" y="1587"/>
                </a:lnTo>
                <a:lnTo>
                  <a:pt x="4138" y="1587"/>
                </a:lnTo>
                <a:lnTo>
                  <a:pt x="4138" y="1587"/>
                </a:lnTo>
                <a:lnTo>
                  <a:pt x="4138" y="1589"/>
                </a:lnTo>
                <a:lnTo>
                  <a:pt x="4138" y="1589"/>
                </a:lnTo>
                <a:lnTo>
                  <a:pt x="4138" y="1589"/>
                </a:lnTo>
                <a:lnTo>
                  <a:pt x="4140" y="1589"/>
                </a:lnTo>
                <a:close/>
                <a:moveTo>
                  <a:pt x="4151" y="1505"/>
                </a:moveTo>
                <a:lnTo>
                  <a:pt x="4153" y="1505"/>
                </a:lnTo>
                <a:lnTo>
                  <a:pt x="4153" y="1505"/>
                </a:lnTo>
                <a:lnTo>
                  <a:pt x="4153" y="1505"/>
                </a:lnTo>
                <a:lnTo>
                  <a:pt x="4153" y="1505"/>
                </a:lnTo>
                <a:lnTo>
                  <a:pt x="4153" y="1505"/>
                </a:lnTo>
                <a:lnTo>
                  <a:pt x="4151" y="1505"/>
                </a:lnTo>
                <a:close/>
                <a:moveTo>
                  <a:pt x="4124" y="1629"/>
                </a:moveTo>
                <a:lnTo>
                  <a:pt x="4121" y="1627"/>
                </a:lnTo>
                <a:lnTo>
                  <a:pt x="4121" y="1627"/>
                </a:lnTo>
                <a:lnTo>
                  <a:pt x="4124" y="1629"/>
                </a:lnTo>
                <a:lnTo>
                  <a:pt x="4124" y="1629"/>
                </a:lnTo>
                <a:lnTo>
                  <a:pt x="4124" y="1631"/>
                </a:lnTo>
                <a:lnTo>
                  <a:pt x="4124" y="1631"/>
                </a:lnTo>
                <a:lnTo>
                  <a:pt x="4124" y="1631"/>
                </a:lnTo>
                <a:lnTo>
                  <a:pt x="4124" y="1629"/>
                </a:lnTo>
                <a:close/>
                <a:moveTo>
                  <a:pt x="4147" y="1587"/>
                </a:moveTo>
                <a:lnTo>
                  <a:pt x="4147" y="1585"/>
                </a:lnTo>
                <a:lnTo>
                  <a:pt x="4147" y="1585"/>
                </a:lnTo>
                <a:lnTo>
                  <a:pt x="4147" y="1585"/>
                </a:lnTo>
                <a:lnTo>
                  <a:pt x="4147" y="1585"/>
                </a:lnTo>
                <a:lnTo>
                  <a:pt x="4147" y="1587"/>
                </a:lnTo>
                <a:lnTo>
                  <a:pt x="4147" y="1587"/>
                </a:lnTo>
                <a:close/>
                <a:moveTo>
                  <a:pt x="4119" y="1638"/>
                </a:moveTo>
                <a:lnTo>
                  <a:pt x="4119" y="1638"/>
                </a:lnTo>
                <a:lnTo>
                  <a:pt x="4119" y="1638"/>
                </a:lnTo>
                <a:lnTo>
                  <a:pt x="4119" y="1638"/>
                </a:lnTo>
                <a:lnTo>
                  <a:pt x="4117" y="1638"/>
                </a:lnTo>
                <a:lnTo>
                  <a:pt x="4119" y="1640"/>
                </a:lnTo>
                <a:lnTo>
                  <a:pt x="4119" y="1640"/>
                </a:lnTo>
                <a:lnTo>
                  <a:pt x="4119" y="1640"/>
                </a:lnTo>
                <a:lnTo>
                  <a:pt x="4121" y="1640"/>
                </a:lnTo>
                <a:lnTo>
                  <a:pt x="4121" y="1640"/>
                </a:lnTo>
                <a:lnTo>
                  <a:pt x="4121" y="1640"/>
                </a:lnTo>
                <a:lnTo>
                  <a:pt x="4124" y="1638"/>
                </a:lnTo>
                <a:lnTo>
                  <a:pt x="4124" y="1638"/>
                </a:lnTo>
                <a:lnTo>
                  <a:pt x="4121" y="1635"/>
                </a:lnTo>
                <a:lnTo>
                  <a:pt x="4119" y="1638"/>
                </a:lnTo>
                <a:close/>
                <a:moveTo>
                  <a:pt x="4541" y="1088"/>
                </a:moveTo>
                <a:lnTo>
                  <a:pt x="4541" y="1086"/>
                </a:lnTo>
                <a:lnTo>
                  <a:pt x="4538" y="1086"/>
                </a:lnTo>
                <a:lnTo>
                  <a:pt x="4538" y="1086"/>
                </a:lnTo>
                <a:lnTo>
                  <a:pt x="4536" y="1088"/>
                </a:lnTo>
                <a:lnTo>
                  <a:pt x="4538" y="1088"/>
                </a:lnTo>
                <a:lnTo>
                  <a:pt x="4538" y="1088"/>
                </a:lnTo>
                <a:lnTo>
                  <a:pt x="4541" y="1088"/>
                </a:lnTo>
                <a:close/>
                <a:moveTo>
                  <a:pt x="4107" y="1635"/>
                </a:moveTo>
                <a:lnTo>
                  <a:pt x="4107" y="1635"/>
                </a:lnTo>
                <a:lnTo>
                  <a:pt x="4107" y="1635"/>
                </a:lnTo>
                <a:lnTo>
                  <a:pt x="4109" y="1638"/>
                </a:lnTo>
                <a:lnTo>
                  <a:pt x="4111" y="1635"/>
                </a:lnTo>
                <a:lnTo>
                  <a:pt x="4111" y="1635"/>
                </a:lnTo>
                <a:lnTo>
                  <a:pt x="4111" y="1635"/>
                </a:lnTo>
                <a:lnTo>
                  <a:pt x="4109" y="1635"/>
                </a:lnTo>
                <a:lnTo>
                  <a:pt x="4107" y="1635"/>
                </a:lnTo>
                <a:close/>
                <a:moveTo>
                  <a:pt x="4128" y="1635"/>
                </a:moveTo>
                <a:lnTo>
                  <a:pt x="4128" y="1635"/>
                </a:lnTo>
                <a:lnTo>
                  <a:pt x="4128" y="1635"/>
                </a:lnTo>
                <a:lnTo>
                  <a:pt x="4130" y="1635"/>
                </a:lnTo>
                <a:lnTo>
                  <a:pt x="4128" y="1635"/>
                </a:lnTo>
                <a:lnTo>
                  <a:pt x="4128" y="1633"/>
                </a:lnTo>
                <a:lnTo>
                  <a:pt x="4126" y="1633"/>
                </a:lnTo>
                <a:lnTo>
                  <a:pt x="4126" y="1633"/>
                </a:lnTo>
                <a:lnTo>
                  <a:pt x="4126" y="1633"/>
                </a:lnTo>
                <a:lnTo>
                  <a:pt x="4126" y="1633"/>
                </a:lnTo>
                <a:lnTo>
                  <a:pt x="4124" y="1631"/>
                </a:lnTo>
                <a:lnTo>
                  <a:pt x="4124" y="1631"/>
                </a:lnTo>
                <a:lnTo>
                  <a:pt x="4124" y="1631"/>
                </a:lnTo>
                <a:lnTo>
                  <a:pt x="4121" y="1631"/>
                </a:lnTo>
                <a:lnTo>
                  <a:pt x="4121" y="1633"/>
                </a:lnTo>
                <a:lnTo>
                  <a:pt x="4121" y="1633"/>
                </a:lnTo>
                <a:lnTo>
                  <a:pt x="4121" y="1633"/>
                </a:lnTo>
                <a:lnTo>
                  <a:pt x="4124" y="1635"/>
                </a:lnTo>
                <a:lnTo>
                  <a:pt x="4124" y="1633"/>
                </a:lnTo>
                <a:lnTo>
                  <a:pt x="4128" y="1635"/>
                </a:lnTo>
                <a:close/>
                <a:moveTo>
                  <a:pt x="4132" y="1726"/>
                </a:moveTo>
                <a:lnTo>
                  <a:pt x="4132" y="1726"/>
                </a:lnTo>
                <a:lnTo>
                  <a:pt x="4132" y="1726"/>
                </a:lnTo>
                <a:lnTo>
                  <a:pt x="4132" y="1726"/>
                </a:lnTo>
                <a:lnTo>
                  <a:pt x="4130" y="1726"/>
                </a:lnTo>
                <a:lnTo>
                  <a:pt x="4132" y="1728"/>
                </a:lnTo>
                <a:lnTo>
                  <a:pt x="4132" y="1728"/>
                </a:lnTo>
                <a:lnTo>
                  <a:pt x="4132" y="1726"/>
                </a:lnTo>
                <a:lnTo>
                  <a:pt x="4132" y="1726"/>
                </a:lnTo>
                <a:close/>
                <a:moveTo>
                  <a:pt x="4165" y="1673"/>
                </a:moveTo>
                <a:lnTo>
                  <a:pt x="4165" y="1673"/>
                </a:lnTo>
                <a:lnTo>
                  <a:pt x="4165" y="1675"/>
                </a:lnTo>
                <a:lnTo>
                  <a:pt x="4168" y="1675"/>
                </a:lnTo>
                <a:lnTo>
                  <a:pt x="4168" y="1677"/>
                </a:lnTo>
                <a:lnTo>
                  <a:pt x="4168" y="1677"/>
                </a:lnTo>
                <a:lnTo>
                  <a:pt x="4170" y="1677"/>
                </a:lnTo>
                <a:lnTo>
                  <a:pt x="4170" y="1675"/>
                </a:lnTo>
                <a:lnTo>
                  <a:pt x="4170" y="1675"/>
                </a:lnTo>
                <a:lnTo>
                  <a:pt x="4172" y="1675"/>
                </a:lnTo>
                <a:lnTo>
                  <a:pt x="4172" y="1677"/>
                </a:lnTo>
                <a:lnTo>
                  <a:pt x="4172" y="1677"/>
                </a:lnTo>
                <a:lnTo>
                  <a:pt x="4174" y="1677"/>
                </a:lnTo>
                <a:lnTo>
                  <a:pt x="4174" y="1677"/>
                </a:lnTo>
                <a:lnTo>
                  <a:pt x="4174" y="1675"/>
                </a:lnTo>
                <a:lnTo>
                  <a:pt x="4176" y="1675"/>
                </a:lnTo>
                <a:lnTo>
                  <a:pt x="4176" y="1673"/>
                </a:lnTo>
                <a:lnTo>
                  <a:pt x="4176" y="1671"/>
                </a:lnTo>
                <a:lnTo>
                  <a:pt x="4176" y="1669"/>
                </a:lnTo>
                <a:lnTo>
                  <a:pt x="4174" y="1669"/>
                </a:lnTo>
                <a:lnTo>
                  <a:pt x="4170" y="1667"/>
                </a:lnTo>
                <a:lnTo>
                  <a:pt x="4170" y="1667"/>
                </a:lnTo>
                <a:lnTo>
                  <a:pt x="4168" y="1669"/>
                </a:lnTo>
                <a:lnTo>
                  <a:pt x="4168" y="1671"/>
                </a:lnTo>
                <a:lnTo>
                  <a:pt x="4165" y="1671"/>
                </a:lnTo>
                <a:lnTo>
                  <a:pt x="4168" y="1673"/>
                </a:lnTo>
                <a:lnTo>
                  <a:pt x="4165" y="1673"/>
                </a:lnTo>
                <a:lnTo>
                  <a:pt x="4165" y="1673"/>
                </a:lnTo>
                <a:close/>
                <a:moveTo>
                  <a:pt x="4165" y="1673"/>
                </a:moveTo>
                <a:lnTo>
                  <a:pt x="4165" y="1671"/>
                </a:lnTo>
                <a:lnTo>
                  <a:pt x="4165" y="1671"/>
                </a:lnTo>
                <a:lnTo>
                  <a:pt x="4163" y="1671"/>
                </a:lnTo>
                <a:lnTo>
                  <a:pt x="4163" y="1673"/>
                </a:lnTo>
                <a:lnTo>
                  <a:pt x="4163" y="1673"/>
                </a:lnTo>
                <a:lnTo>
                  <a:pt x="4163" y="1673"/>
                </a:lnTo>
                <a:lnTo>
                  <a:pt x="4165" y="1673"/>
                </a:lnTo>
                <a:close/>
                <a:moveTo>
                  <a:pt x="4176" y="1577"/>
                </a:moveTo>
                <a:lnTo>
                  <a:pt x="4176" y="1577"/>
                </a:lnTo>
                <a:lnTo>
                  <a:pt x="4174" y="1579"/>
                </a:lnTo>
                <a:lnTo>
                  <a:pt x="4176" y="1579"/>
                </a:lnTo>
                <a:lnTo>
                  <a:pt x="4176" y="1579"/>
                </a:lnTo>
                <a:lnTo>
                  <a:pt x="4178" y="1577"/>
                </a:lnTo>
                <a:lnTo>
                  <a:pt x="4178" y="1575"/>
                </a:lnTo>
                <a:lnTo>
                  <a:pt x="4178" y="1575"/>
                </a:lnTo>
                <a:lnTo>
                  <a:pt x="4176" y="1573"/>
                </a:lnTo>
                <a:lnTo>
                  <a:pt x="4176" y="1570"/>
                </a:lnTo>
                <a:lnTo>
                  <a:pt x="4176" y="1570"/>
                </a:lnTo>
                <a:lnTo>
                  <a:pt x="4172" y="1573"/>
                </a:lnTo>
                <a:lnTo>
                  <a:pt x="4172" y="1575"/>
                </a:lnTo>
                <a:lnTo>
                  <a:pt x="4174" y="1575"/>
                </a:lnTo>
                <a:lnTo>
                  <a:pt x="4174" y="1577"/>
                </a:lnTo>
                <a:lnTo>
                  <a:pt x="4176" y="1577"/>
                </a:lnTo>
                <a:lnTo>
                  <a:pt x="4176" y="1577"/>
                </a:lnTo>
                <a:lnTo>
                  <a:pt x="4176" y="1577"/>
                </a:lnTo>
                <a:close/>
                <a:moveTo>
                  <a:pt x="4186" y="1614"/>
                </a:moveTo>
                <a:lnTo>
                  <a:pt x="4186" y="1614"/>
                </a:lnTo>
                <a:lnTo>
                  <a:pt x="4186" y="1619"/>
                </a:lnTo>
                <a:lnTo>
                  <a:pt x="4186" y="1621"/>
                </a:lnTo>
                <a:lnTo>
                  <a:pt x="4186" y="1623"/>
                </a:lnTo>
                <a:lnTo>
                  <a:pt x="4186" y="1627"/>
                </a:lnTo>
                <a:lnTo>
                  <a:pt x="4189" y="1627"/>
                </a:lnTo>
                <a:lnTo>
                  <a:pt x="4189" y="1629"/>
                </a:lnTo>
                <a:lnTo>
                  <a:pt x="4189" y="1629"/>
                </a:lnTo>
                <a:lnTo>
                  <a:pt x="4191" y="1629"/>
                </a:lnTo>
                <a:lnTo>
                  <a:pt x="4191" y="1631"/>
                </a:lnTo>
                <a:lnTo>
                  <a:pt x="4191" y="1631"/>
                </a:lnTo>
                <a:lnTo>
                  <a:pt x="4191" y="1631"/>
                </a:lnTo>
                <a:lnTo>
                  <a:pt x="4189" y="1633"/>
                </a:lnTo>
                <a:lnTo>
                  <a:pt x="4189" y="1633"/>
                </a:lnTo>
                <a:lnTo>
                  <a:pt x="4189" y="1635"/>
                </a:lnTo>
                <a:lnTo>
                  <a:pt x="4189" y="1638"/>
                </a:lnTo>
                <a:lnTo>
                  <a:pt x="4189" y="1638"/>
                </a:lnTo>
                <a:lnTo>
                  <a:pt x="4189" y="1638"/>
                </a:lnTo>
                <a:lnTo>
                  <a:pt x="4191" y="1640"/>
                </a:lnTo>
                <a:lnTo>
                  <a:pt x="4193" y="1640"/>
                </a:lnTo>
                <a:lnTo>
                  <a:pt x="4193" y="1642"/>
                </a:lnTo>
                <a:lnTo>
                  <a:pt x="4191" y="1642"/>
                </a:lnTo>
                <a:lnTo>
                  <a:pt x="4191" y="1642"/>
                </a:lnTo>
                <a:lnTo>
                  <a:pt x="4191" y="1642"/>
                </a:lnTo>
                <a:lnTo>
                  <a:pt x="4191" y="1644"/>
                </a:lnTo>
                <a:lnTo>
                  <a:pt x="4191" y="1644"/>
                </a:lnTo>
                <a:lnTo>
                  <a:pt x="4193" y="1644"/>
                </a:lnTo>
                <a:lnTo>
                  <a:pt x="4197" y="1644"/>
                </a:lnTo>
                <a:lnTo>
                  <a:pt x="4199" y="1646"/>
                </a:lnTo>
                <a:lnTo>
                  <a:pt x="4199" y="1648"/>
                </a:lnTo>
                <a:lnTo>
                  <a:pt x="4201" y="1648"/>
                </a:lnTo>
                <a:lnTo>
                  <a:pt x="4201" y="1650"/>
                </a:lnTo>
                <a:lnTo>
                  <a:pt x="4201" y="1652"/>
                </a:lnTo>
                <a:lnTo>
                  <a:pt x="4201" y="1652"/>
                </a:lnTo>
                <a:lnTo>
                  <a:pt x="4201" y="1654"/>
                </a:lnTo>
                <a:lnTo>
                  <a:pt x="4201" y="1656"/>
                </a:lnTo>
                <a:lnTo>
                  <a:pt x="4201" y="1658"/>
                </a:lnTo>
                <a:lnTo>
                  <a:pt x="4203" y="1658"/>
                </a:lnTo>
                <a:lnTo>
                  <a:pt x="4203" y="1661"/>
                </a:lnTo>
                <a:lnTo>
                  <a:pt x="4203" y="1663"/>
                </a:lnTo>
                <a:lnTo>
                  <a:pt x="4205" y="1669"/>
                </a:lnTo>
                <a:lnTo>
                  <a:pt x="4205" y="1673"/>
                </a:lnTo>
                <a:lnTo>
                  <a:pt x="4205" y="1673"/>
                </a:lnTo>
                <a:lnTo>
                  <a:pt x="4205" y="1673"/>
                </a:lnTo>
                <a:lnTo>
                  <a:pt x="4207" y="1673"/>
                </a:lnTo>
                <a:lnTo>
                  <a:pt x="4207" y="1673"/>
                </a:lnTo>
                <a:lnTo>
                  <a:pt x="4209" y="1673"/>
                </a:lnTo>
                <a:lnTo>
                  <a:pt x="4212" y="1675"/>
                </a:lnTo>
                <a:lnTo>
                  <a:pt x="4212" y="1675"/>
                </a:lnTo>
                <a:lnTo>
                  <a:pt x="4212" y="1673"/>
                </a:lnTo>
                <a:lnTo>
                  <a:pt x="4214" y="1673"/>
                </a:lnTo>
                <a:lnTo>
                  <a:pt x="4214" y="1673"/>
                </a:lnTo>
                <a:lnTo>
                  <a:pt x="4214" y="1673"/>
                </a:lnTo>
                <a:lnTo>
                  <a:pt x="4214" y="1673"/>
                </a:lnTo>
                <a:lnTo>
                  <a:pt x="4214" y="1675"/>
                </a:lnTo>
                <a:lnTo>
                  <a:pt x="4216" y="1675"/>
                </a:lnTo>
                <a:lnTo>
                  <a:pt x="4216" y="1675"/>
                </a:lnTo>
                <a:lnTo>
                  <a:pt x="4220" y="1673"/>
                </a:lnTo>
                <a:lnTo>
                  <a:pt x="4222" y="1673"/>
                </a:lnTo>
                <a:lnTo>
                  <a:pt x="4222" y="1673"/>
                </a:lnTo>
                <a:lnTo>
                  <a:pt x="4224" y="1673"/>
                </a:lnTo>
                <a:lnTo>
                  <a:pt x="4226" y="1673"/>
                </a:lnTo>
                <a:lnTo>
                  <a:pt x="4226" y="1673"/>
                </a:lnTo>
                <a:lnTo>
                  <a:pt x="4226" y="1673"/>
                </a:lnTo>
                <a:lnTo>
                  <a:pt x="4228" y="1675"/>
                </a:lnTo>
                <a:lnTo>
                  <a:pt x="4228" y="1675"/>
                </a:lnTo>
                <a:lnTo>
                  <a:pt x="4228" y="1679"/>
                </a:lnTo>
                <a:lnTo>
                  <a:pt x="4228" y="1679"/>
                </a:lnTo>
                <a:lnTo>
                  <a:pt x="4228" y="1682"/>
                </a:lnTo>
                <a:lnTo>
                  <a:pt x="4228" y="1682"/>
                </a:lnTo>
                <a:lnTo>
                  <a:pt x="4228" y="1682"/>
                </a:lnTo>
                <a:lnTo>
                  <a:pt x="4230" y="1682"/>
                </a:lnTo>
                <a:lnTo>
                  <a:pt x="4233" y="1679"/>
                </a:lnTo>
                <a:lnTo>
                  <a:pt x="4235" y="1679"/>
                </a:lnTo>
                <a:lnTo>
                  <a:pt x="4237" y="1679"/>
                </a:lnTo>
                <a:lnTo>
                  <a:pt x="4239" y="1679"/>
                </a:lnTo>
                <a:lnTo>
                  <a:pt x="4241" y="1679"/>
                </a:lnTo>
                <a:lnTo>
                  <a:pt x="4245" y="1677"/>
                </a:lnTo>
                <a:lnTo>
                  <a:pt x="4245" y="1673"/>
                </a:lnTo>
                <a:lnTo>
                  <a:pt x="4249" y="1677"/>
                </a:lnTo>
                <a:lnTo>
                  <a:pt x="4249" y="1677"/>
                </a:lnTo>
                <a:lnTo>
                  <a:pt x="4251" y="1677"/>
                </a:lnTo>
                <a:lnTo>
                  <a:pt x="4251" y="1677"/>
                </a:lnTo>
                <a:lnTo>
                  <a:pt x="4253" y="1677"/>
                </a:lnTo>
                <a:lnTo>
                  <a:pt x="4253" y="1677"/>
                </a:lnTo>
                <a:lnTo>
                  <a:pt x="4253" y="1677"/>
                </a:lnTo>
                <a:lnTo>
                  <a:pt x="4253" y="1679"/>
                </a:lnTo>
                <a:lnTo>
                  <a:pt x="4253" y="1679"/>
                </a:lnTo>
                <a:lnTo>
                  <a:pt x="4256" y="1682"/>
                </a:lnTo>
                <a:lnTo>
                  <a:pt x="4256" y="1682"/>
                </a:lnTo>
                <a:lnTo>
                  <a:pt x="4258" y="1679"/>
                </a:lnTo>
                <a:lnTo>
                  <a:pt x="4260" y="1677"/>
                </a:lnTo>
                <a:lnTo>
                  <a:pt x="4262" y="1677"/>
                </a:lnTo>
                <a:lnTo>
                  <a:pt x="4262" y="1679"/>
                </a:lnTo>
                <a:lnTo>
                  <a:pt x="4262" y="1679"/>
                </a:lnTo>
                <a:lnTo>
                  <a:pt x="4262" y="1679"/>
                </a:lnTo>
                <a:lnTo>
                  <a:pt x="4264" y="1679"/>
                </a:lnTo>
                <a:lnTo>
                  <a:pt x="4264" y="1677"/>
                </a:lnTo>
                <a:lnTo>
                  <a:pt x="4264" y="1679"/>
                </a:lnTo>
                <a:lnTo>
                  <a:pt x="4264" y="1679"/>
                </a:lnTo>
                <a:lnTo>
                  <a:pt x="4264" y="1682"/>
                </a:lnTo>
                <a:lnTo>
                  <a:pt x="4266" y="1682"/>
                </a:lnTo>
                <a:lnTo>
                  <a:pt x="4266" y="1682"/>
                </a:lnTo>
                <a:lnTo>
                  <a:pt x="4266" y="1679"/>
                </a:lnTo>
                <a:lnTo>
                  <a:pt x="4266" y="1682"/>
                </a:lnTo>
                <a:lnTo>
                  <a:pt x="4268" y="1684"/>
                </a:lnTo>
                <a:lnTo>
                  <a:pt x="4268" y="1690"/>
                </a:lnTo>
                <a:lnTo>
                  <a:pt x="4268" y="1690"/>
                </a:lnTo>
                <a:lnTo>
                  <a:pt x="4270" y="1692"/>
                </a:lnTo>
                <a:lnTo>
                  <a:pt x="4277" y="1688"/>
                </a:lnTo>
                <a:lnTo>
                  <a:pt x="4287" y="1684"/>
                </a:lnTo>
                <a:lnTo>
                  <a:pt x="4289" y="1682"/>
                </a:lnTo>
                <a:lnTo>
                  <a:pt x="4289" y="1679"/>
                </a:lnTo>
                <a:lnTo>
                  <a:pt x="4289" y="1679"/>
                </a:lnTo>
                <a:lnTo>
                  <a:pt x="4291" y="1677"/>
                </a:lnTo>
                <a:lnTo>
                  <a:pt x="4291" y="1677"/>
                </a:lnTo>
                <a:lnTo>
                  <a:pt x="4291" y="1677"/>
                </a:lnTo>
                <a:lnTo>
                  <a:pt x="4291" y="1675"/>
                </a:lnTo>
                <a:lnTo>
                  <a:pt x="4291" y="1675"/>
                </a:lnTo>
                <a:lnTo>
                  <a:pt x="4291" y="1673"/>
                </a:lnTo>
                <a:lnTo>
                  <a:pt x="4291" y="1673"/>
                </a:lnTo>
                <a:lnTo>
                  <a:pt x="4291" y="1673"/>
                </a:lnTo>
                <a:lnTo>
                  <a:pt x="4293" y="1673"/>
                </a:lnTo>
                <a:lnTo>
                  <a:pt x="4293" y="1673"/>
                </a:lnTo>
                <a:lnTo>
                  <a:pt x="4293" y="1671"/>
                </a:lnTo>
                <a:lnTo>
                  <a:pt x="4293" y="1669"/>
                </a:lnTo>
                <a:lnTo>
                  <a:pt x="4293" y="1669"/>
                </a:lnTo>
                <a:lnTo>
                  <a:pt x="4293" y="1669"/>
                </a:lnTo>
                <a:lnTo>
                  <a:pt x="4293" y="1667"/>
                </a:lnTo>
                <a:lnTo>
                  <a:pt x="4293" y="1667"/>
                </a:lnTo>
                <a:lnTo>
                  <a:pt x="4293" y="1667"/>
                </a:lnTo>
                <a:lnTo>
                  <a:pt x="4295" y="1667"/>
                </a:lnTo>
                <a:lnTo>
                  <a:pt x="4295" y="1667"/>
                </a:lnTo>
                <a:lnTo>
                  <a:pt x="4295" y="1665"/>
                </a:lnTo>
                <a:lnTo>
                  <a:pt x="4295" y="1665"/>
                </a:lnTo>
                <a:lnTo>
                  <a:pt x="4295" y="1663"/>
                </a:lnTo>
                <a:lnTo>
                  <a:pt x="4293" y="1663"/>
                </a:lnTo>
                <a:lnTo>
                  <a:pt x="4293" y="1663"/>
                </a:lnTo>
                <a:lnTo>
                  <a:pt x="4293" y="1663"/>
                </a:lnTo>
                <a:lnTo>
                  <a:pt x="4295" y="1661"/>
                </a:lnTo>
                <a:lnTo>
                  <a:pt x="4295" y="1658"/>
                </a:lnTo>
                <a:lnTo>
                  <a:pt x="4295" y="1658"/>
                </a:lnTo>
                <a:lnTo>
                  <a:pt x="4295" y="1656"/>
                </a:lnTo>
                <a:lnTo>
                  <a:pt x="4293" y="1656"/>
                </a:lnTo>
                <a:lnTo>
                  <a:pt x="4291" y="1656"/>
                </a:lnTo>
                <a:lnTo>
                  <a:pt x="4293" y="1656"/>
                </a:lnTo>
                <a:lnTo>
                  <a:pt x="4293" y="1656"/>
                </a:lnTo>
                <a:lnTo>
                  <a:pt x="4295" y="1654"/>
                </a:lnTo>
                <a:lnTo>
                  <a:pt x="4295" y="1654"/>
                </a:lnTo>
                <a:lnTo>
                  <a:pt x="4295" y="1654"/>
                </a:lnTo>
                <a:lnTo>
                  <a:pt x="4295" y="1652"/>
                </a:lnTo>
                <a:lnTo>
                  <a:pt x="4297" y="1652"/>
                </a:lnTo>
                <a:lnTo>
                  <a:pt x="4300" y="1650"/>
                </a:lnTo>
                <a:lnTo>
                  <a:pt x="4300" y="1650"/>
                </a:lnTo>
                <a:lnTo>
                  <a:pt x="4300" y="1650"/>
                </a:lnTo>
                <a:lnTo>
                  <a:pt x="4300" y="1648"/>
                </a:lnTo>
                <a:lnTo>
                  <a:pt x="4300" y="1648"/>
                </a:lnTo>
                <a:lnTo>
                  <a:pt x="4300" y="1646"/>
                </a:lnTo>
                <a:lnTo>
                  <a:pt x="4300" y="1646"/>
                </a:lnTo>
                <a:lnTo>
                  <a:pt x="4300" y="1648"/>
                </a:lnTo>
                <a:lnTo>
                  <a:pt x="4300" y="1648"/>
                </a:lnTo>
                <a:lnTo>
                  <a:pt x="4300" y="1648"/>
                </a:lnTo>
                <a:lnTo>
                  <a:pt x="4302" y="1648"/>
                </a:lnTo>
                <a:lnTo>
                  <a:pt x="4304" y="1648"/>
                </a:lnTo>
                <a:lnTo>
                  <a:pt x="4304" y="1648"/>
                </a:lnTo>
                <a:lnTo>
                  <a:pt x="4306" y="1646"/>
                </a:lnTo>
                <a:lnTo>
                  <a:pt x="4306" y="1644"/>
                </a:lnTo>
                <a:lnTo>
                  <a:pt x="4308" y="1644"/>
                </a:lnTo>
                <a:lnTo>
                  <a:pt x="4310" y="1642"/>
                </a:lnTo>
                <a:lnTo>
                  <a:pt x="4310" y="1642"/>
                </a:lnTo>
                <a:lnTo>
                  <a:pt x="4310" y="1642"/>
                </a:lnTo>
                <a:lnTo>
                  <a:pt x="4310" y="1642"/>
                </a:lnTo>
                <a:lnTo>
                  <a:pt x="4310" y="1640"/>
                </a:lnTo>
                <a:lnTo>
                  <a:pt x="4310" y="1635"/>
                </a:lnTo>
                <a:lnTo>
                  <a:pt x="4310" y="1633"/>
                </a:lnTo>
                <a:lnTo>
                  <a:pt x="4310" y="1627"/>
                </a:lnTo>
                <a:lnTo>
                  <a:pt x="4310" y="1627"/>
                </a:lnTo>
                <a:lnTo>
                  <a:pt x="4314" y="1621"/>
                </a:lnTo>
                <a:lnTo>
                  <a:pt x="4314" y="1621"/>
                </a:lnTo>
                <a:lnTo>
                  <a:pt x="4314" y="1621"/>
                </a:lnTo>
                <a:lnTo>
                  <a:pt x="4316" y="1619"/>
                </a:lnTo>
                <a:lnTo>
                  <a:pt x="4316" y="1619"/>
                </a:lnTo>
                <a:lnTo>
                  <a:pt x="4316" y="1617"/>
                </a:lnTo>
                <a:lnTo>
                  <a:pt x="4316" y="1617"/>
                </a:lnTo>
                <a:lnTo>
                  <a:pt x="4316" y="1614"/>
                </a:lnTo>
                <a:lnTo>
                  <a:pt x="4318" y="1617"/>
                </a:lnTo>
                <a:lnTo>
                  <a:pt x="4318" y="1619"/>
                </a:lnTo>
                <a:lnTo>
                  <a:pt x="4321" y="1619"/>
                </a:lnTo>
                <a:lnTo>
                  <a:pt x="4323" y="1619"/>
                </a:lnTo>
                <a:lnTo>
                  <a:pt x="4325" y="1619"/>
                </a:lnTo>
                <a:lnTo>
                  <a:pt x="4329" y="1619"/>
                </a:lnTo>
                <a:lnTo>
                  <a:pt x="4331" y="1619"/>
                </a:lnTo>
                <a:lnTo>
                  <a:pt x="4331" y="1617"/>
                </a:lnTo>
                <a:lnTo>
                  <a:pt x="4331" y="1617"/>
                </a:lnTo>
                <a:lnTo>
                  <a:pt x="4329" y="1614"/>
                </a:lnTo>
                <a:lnTo>
                  <a:pt x="4327" y="1612"/>
                </a:lnTo>
                <a:lnTo>
                  <a:pt x="4325" y="1610"/>
                </a:lnTo>
                <a:lnTo>
                  <a:pt x="4318" y="1608"/>
                </a:lnTo>
                <a:lnTo>
                  <a:pt x="4318" y="1606"/>
                </a:lnTo>
                <a:lnTo>
                  <a:pt x="4316" y="1604"/>
                </a:lnTo>
                <a:lnTo>
                  <a:pt x="4314" y="1602"/>
                </a:lnTo>
                <a:lnTo>
                  <a:pt x="4314" y="1602"/>
                </a:lnTo>
                <a:lnTo>
                  <a:pt x="4314" y="1602"/>
                </a:lnTo>
                <a:lnTo>
                  <a:pt x="4316" y="1602"/>
                </a:lnTo>
                <a:lnTo>
                  <a:pt x="4316" y="1602"/>
                </a:lnTo>
                <a:lnTo>
                  <a:pt x="4316" y="1600"/>
                </a:lnTo>
                <a:lnTo>
                  <a:pt x="4318" y="1600"/>
                </a:lnTo>
                <a:lnTo>
                  <a:pt x="4318" y="1598"/>
                </a:lnTo>
                <a:lnTo>
                  <a:pt x="4318" y="1598"/>
                </a:lnTo>
                <a:lnTo>
                  <a:pt x="4318" y="1598"/>
                </a:lnTo>
                <a:lnTo>
                  <a:pt x="4316" y="1596"/>
                </a:lnTo>
                <a:lnTo>
                  <a:pt x="4314" y="1593"/>
                </a:lnTo>
                <a:lnTo>
                  <a:pt x="4314" y="1591"/>
                </a:lnTo>
                <a:lnTo>
                  <a:pt x="4314" y="1591"/>
                </a:lnTo>
                <a:lnTo>
                  <a:pt x="4312" y="1591"/>
                </a:lnTo>
                <a:lnTo>
                  <a:pt x="4312" y="1591"/>
                </a:lnTo>
                <a:lnTo>
                  <a:pt x="4312" y="1589"/>
                </a:lnTo>
                <a:lnTo>
                  <a:pt x="4312" y="1589"/>
                </a:lnTo>
                <a:lnTo>
                  <a:pt x="4312" y="1589"/>
                </a:lnTo>
                <a:lnTo>
                  <a:pt x="4310" y="1589"/>
                </a:lnTo>
                <a:lnTo>
                  <a:pt x="4312" y="1589"/>
                </a:lnTo>
                <a:lnTo>
                  <a:pt x="4312" y="1587"/>
                </a:lnTo>
                <a:lnTo>
                  <a:pt x="4312" y="1587"/>
                </a:lnTo>
                <a:lnTo>
                  <a:pt x="4310" y="1587"/>
                </a:lnTo>
                <a:lnTo>
                  <a:pt x="4310" y="1587"/>
                </a:lnTo>
                <a:lnTo>
                  <a:pt x="4308" y="1585"/>
                </a:lnTo>
                <a:lnTo>
                  <a:pt x="4308" y="1585"/>
                </a:lnTo>
                <a:lnTo>
                  <a:pt x="4308" y="1585"/>
                </a:lnTo>
                <a:lnTo>
                  <a:pt x="4308" y="1583"/>
                </a:lnTo>
                <a:lnTo>
                  <a:pt x="4308" y="1581"/>
                </a:lnTo>
                <a:lnTo>
                  <a:pt x="4306" y="1579"/>
                </a:lnTo>
                <a:lnTo>
                  <a:pt x="4304" y="1579"/>
                </a:lnTo>
                <a:lnTo>
                  <a:pt x="4304" y="1579"/>
                </a:lnTo>
                <a:lnTo>
                  <a:pt x="4306" y="1579"/>
                </a:lnTo>
                <a:lnTo>
                  <a:pt x="4306" y="1579"/>
                </a:lnTo>
                <a:lnTo>
                  <a:pt x="4310" y="1579"/>
                </a:lnTo>
                <a:lnTo>
                  <a:pt x="4310" y="1579"/>
                </a:lnTo>
                <a:lnTo>
                  <a:pt x="4310" y="1577"/>
                </a:lnTo>
                <a:lnTo>
                  <a:pt x="4310" y="1579"/>
                </a:lnTo>
                <a:lnTo>
                  <a:pt x="4312" y="1579"/>
                </a:lnTo>
                <a:lnTo>
                  <a:pt x="4312" y="1579"/>
                </a:lnTo>
                <a:lnTo>
                  <a:pt x="4314" y="1579"/>
                </a:lnTo>
                <a:lnTo>
                  <a:pt x="4314" y="1577"/>
                </a:lnTo>
                <a:lnTo>
                  <a:pt x="4314" y="1577"/>
                </a:lnTo>
                <a:lnTo>
                  <a:pt x="4314" y="1577"/>
                </a:lnTo>
                <a:lnTo>
                  <a:pt x="4312" y="1575"/>
                </a:lnTo>
                <a:lnTo>
                  <a:pt x="4310" y="1575"/>
                </a:lnTo>
                <a:lnTo>
                  <a:pt x="4310" y="1575"/>
                </a:lnTo>
                <a:lnTo>
                  <a:pt x="4310" y="1573"/>
                </a:lnTo>
                <a:lnTo>
                  <a:pt x="4310" y="1573"/>
                </a:lnTo>
                <a:lnTo>
                  <a:pt x="4310" y="1570"/>
                </a:lnTo>
                <a:lnTo>
                  <a:pt x="4312" y="1570"/>
                </a:lnTo>
                <a:lnTo>
                  <a:pt x="4312" y="1568"/>
                </a:lnTo>
                <a:lnTo>
                  <a:pt x="4312" y="1568"/>
                </a:lnTo>
                <a:lnTo>
                  <a:pt x="4314" y="1568"/>
                </a:lnTo>
                <a:lnTo>
                  <a:pt x="4316" y="1570"/>
                </a:lnTo>
                <a:lnTo>
                  <a:pt x="4316" y="1570"/>
                </a:lnTo>
                <a:lnTo>
                  <a:pt x="4318" y="1570"/>
                </a:lnTo>
                <a:lnTo>
                  <a:pt x="4321" y="1568"/>
                </a:lnTo>
                <a:lnTo>
                  <a:pt x="4323" y="1568"/>
                </a:lnTo>
                <a:lnTo>
                  <a:pt x="4325" y="1568"/>
                </a:lnTo>
                <a:lnTo>
                  <a:pt x="4325" y="1568"/>
                </a:lnTo>
                <a:lnTo>
                  <a:pt x="4325" y="1568"/>
                </a:lnTo>
                <a:lnTo>
                  <a:pt x="4327" y="1566"/>
                </a:lnTo>
                <a:lnTo>
                  <a:pt x="4325" y="1566"/>
                </a:lnTo>
                <a:lnTo>
                  <a:pt x="4323" y="1564"/>
                </a:lnTo>
                <a:lnTo>
                  <a:pt x="4321" y="1562"/>
                </a:lnTo>
                <a:lnTo>
                  <a:pt x="4321" y="1560"/>
                </a:lnTo>
                <a:lnTo>
                  <a:pt x="4323" y="1560"/>
                </a:lnTo>
                <a:lnTo>
                  <a:pt x="4323" y="1560"/>
                </a:lnTo>
                <a:lnTo>
                  <a:pt x="4325" y="1560"/>
                </a:lnTo>
                <a:lnTo>
                  <a:pt x="4327" y="1560"/>
                </a:lnTo>
                <a:lnTo>
                  <a:pt x="4331" y="1560"/>
                </a:lnTo>
                <a:lnTo>
                  <a:pt x="4333" y="1558"/>
                </a:lnTo>
                <a:lnTo>
                  <a:pt x="4335" y="1558"/>
                </a:lnTo>
                <a:lnTo>
                  <a:pt x="4335" y="1556"/>
                </a:lnTo>
                <a:lnTo>
                  <a:pt x="4335" y="1556"/>
                </a:lnTo>
                <a:lnTo>
                  <a:pt x="4335" y="1556"/>
                </a:lnTo>
                <a:lnTo>
                  <a:pt x="4335" y="1554"/>
                </a:lnTo>
                <a:lnTo>
                  <a:pt x="4335" y="1554"/>
                </a:lnTo>
                <a:lnTo>
                  <a:pt x="4335" y="1554"/>
                </a:lnTo>
                <a:lnTo>
                  <a:pt x="4333" y="1554"/>
                </a:lnTo>
                <a:lnTo>
                  <a:pt x="4331" y="1554"/>
                </a:lnTo>
                <a:lnTo>
                  <a:pt x="4331" y="1554"/>
                </a:lnTo>
                <a:lnTo>
                  <a:pt x="4327" y="1552"/>
                </a:lnTo>
                <a:lnTo>
                  <a:pt x="4327" y="1552"/>
                </a:lnTo>
                <a:lnTo>
                  <a:pt x="4325" y="1549"/>
                </a:lnTo>
                <a:lnTo>
                  <a:pt x="4325" y="1549"/>
                </a:lnTo>
                <a:lnTo>
                  <a:pt x="4325" y="1547"/>
                </a:lnTo>
                <a:lnTo>
                  <a:pt x="4323" y="1547"/>
                </a:lnTo>
                <a:lnTo>
                  <a:pt x="4321" y="1547"/>
                </a:lnTo>
                <a:lnTo>
                  <a:pt x="4321" y="1547"/>
                </a:lnTo>
                <a:lnTo>
                  <a:pt x="4318" y="1549"/>
                </a:lnTo>
                <a:lnTo>
                  <a:pt x="4318" y="1549"/>
                </a:lnTo>
                <a:lnTo>
                  <a:pt x="4316" y="1549"/>
                </a:lnTo>
                <a:lnTo>
                  <a:pt x="4316" y="1547"/>
                </a:lnTo>
                <a:lnTo>
                  <a:pt x="4316" y="1547"/>
                </a:lnTo>
                <a:lnTo>
                  <a:pt x="4318" y="1547"/>
                </a:lnTo>
                <a:lnTo>
                  <a:pt x="4318" y="1547"/>
                </a:lnTo>
                <a:lnTo>
                  <a:pt x="4318" y="1545"/>
                </a:lnTo>
                <a:lnTo>
                  <a:pt x="4316" y="1543"/>
                </a:lnTo>
                <a:lnTo>
                  <a:pt x="4316" y="1545"/>
                </a:lnTo>
                <a:lnTo>
                  <a:pt x="4314" y="1545"/>
                </a:lnTo>
                <a:lnTo>
                  <a:pt x="4310" y="1547"/>
                </a:lnTo>
                <a:lnTo>
                  <a:pt x="4312" y="1545"/>
                </a:lnTo>
                <a:lnTo>
                  <a:pt x="4312" y="1545"/>
                </a:lnTo>
                <a:lnTo>
                  <a:pt x="4312" y="1543"/>
                </a:lnTo>
                <a:lnTo>
                  <a:pt x="4312" y="1541"/>
                </a:lnTo>
                <a:lnTo>
                  <a:pt x="4312" y="1541"/>
                </a:lnTo>
                <a:lnTo>
                  <a:pt x="4312" y="1539"/>
                </a:lnTo>
                <a:lnTo>
                  <a:pt x="4312" y="1539"/>
                </a:lnTo>
                <a:lnTo>
                  <a:pt x="4312" y="1539"/>
                </a:lnTo>
                <a:lnTo>
                  <a:pt x="4312" y="1537"/>
                </a:lnTo>
                <a:lnTo>
                  <a:pt x="4310" y="1537"/>
                </a:lnTo>
                <a:lnTo>
                  <a:pt x="4308" y="1537"/>
                </a:lnTo>
                <a:lnTo>
                  <a:pt x="4308" y="1535"/>
                </a:lnTo>
                <a:lnTo>
                  <a:pt x="4306" y="1533"/>
                </a:lnTo>
                <a:lnTo>
                  <a:pt x="4306" y="1533"/>
                </a:lnTo>
                <a:lnTo>
                  <a:pt x="4306" y="1533"/>
                </a:lnTo>
                <a:lnTo>
                  <a:pt x="4306" y="1531"/>
                </a:lnTo>
                <a:lnTo>
                  <a:pt x="4304" y="1531"/>
                </a:lnTo>
                <a:lnTo>
                  <a:pt x="4304" y="1533"/>
                </a:lnTo>
                <a:lnTo>
                  <a:pt x="4304" y="1533"/>
                </a:lnTo>
                <a:lnTo>
                  <a:pt x="4302" y="1535"/>
                </a:lnTo>
                <a:lnTo>
                  <a:pt x="4300" y="1537"/>
                </a:lnTo>
                <a:lnTo>
                  <a:pt x="4300" y="1537"/>
                </a:lnTo>
                <a:lnTo>
                  <a:pt x="4300" y="1535"/>
                </a:lnTo>
                <a:lnTo>
                  <a:pt x="4300" y="1535"/>
                </a:lnTo>
                <a:lnTo>
                  <a:pt x="4300" y="1533"/>
                </a:lnTo>
                <a:lnTo>
                  <a:pt x="4300" y="1531"/>
                </a:lnTo>
                <a:lnTo>
                  <a:pt x="4300" y="1531"/>
                </a:lnTo>
                <a:lnTo>
                  <a:pt x="4300" y="1531"/>
                </a:lnTo>
                <a:lnTo>
                  <a:pt x="4295" y="1537"/>
                </a:lnTo>
                <a:lnTo>
                  <a:pt x="4295" y="1537"/>
                </a:lnTo>
                <a:lnTo>
                  <a:pt x="4291" y="1543"/>
                </a:lnTo>
                <a:lnTo>
                  <a:pt x="4289" y="1545"/>
                </a:lnTo>
                <a:lnTo>
                  <a:pt x="4289" y="1547"/>
                </a:lnTo>
                <a:lnTo>
                  <a:pt x="4287" y="1549"/>
                </a:lnTo>
                <a:lnTo>
                  <a:pt x="4287" y="1549"/>
                </a:lnTo>
                <a:lnTo>
                  <a:pt x="4285" y="1552"/>
                </a:lnTo>
                <a:lnTo>
                  <a:pt x="4285" y="1552"/>
                </a:lnTo>
                <a:lnTo>
                  <a:pt x="4283" y="1552"/>
                </a:lnTo>
                <a:lnTo>
                  <a:pt x="4283" y="1552"/>
                </a:lnTo>
                <a:lnTo>
                  <a:pt x="4283" y="1552"/>
                </a:lnTo>
                <a:lnTo>
                  <a:pt x="4283" y="1552"/>
                </a:lnTo>
                <a:lnTo>
                  <a:pt x="4281" y="1554"/>
                </a:lnTo>
                <a:lnTo>
                  <a:pt x="4281" y="1554"/>
                </a:lnTo>
                <a:lnTo>
                  <a:pt x="4281" y="1556"/>
                </a:lnTo>
                <a:lnTo>
                  <a:pt x="4283" y="1556"/>
                </a:lnTo>
                <a:lnTo>
                  <a:pt x="4283" y="1558"/>
                </a:lnTo>
                <a:lnTo>
                  <a:pt x="4281" y="1558"/>
                </a:lnTo>
                <a:lnTo>
                  <a:pt x="4281" y="1560"/>
                </a:lnTo>
                <a:lnTo>
                  <a:pt x="4279" y="1560"/>
                </a:lnTo>
                <a:lnTo>
                  <a:pt x="4277" y="1560"/>
                </a:lnTo>
                <a:lnTo>
                  <a:pt x="4274" y="1560"/>
                </a:lnTo>
                <a:lnTo>
                  <a:pt x="4274" y="1560"/>
                </a:lnTo>
                <a:lnTo>
                  <a:pt x="4274" y="1560"/>
                </a:lnTo>
                <a:lnTo>
                  <a:pt x="4274" y="1560"/>
                </a:lnTo>
                <a:lnTo>
                  <a:pt x="4272" y="1560"/>
                </a:lnTo>
                <a:lnTo>
                  <a:pt x="4270" y="1562"/>
                </a:lnTo>
                <a:lnTo>
                  <a:pt x="4268" y="1562"/>
                </a:lnTo>
                <a:lnTo>
                  <a:pt x="4268" y="1564"/>
                </a:lnTo>
                <a:lnTo>
                  <a:pt x="4266" y="1564"/>
                </a:lnTo>
                <a:lnTo>
                  <a:pt x="4264" y="1564"/>
                </a:lnTo>
                <a:lnTo>
                  <a:pt x="4262" y="1566"/>
                </a:lnTo>
                <a:lnTo>
                  <a:pt x="4260" y="1564"/>
                </a:lnTo>
                <a:lnTo>
                  <a:pt x="4260" y="1566"/>
                </a:lnTo>
                <a:lnTo>
                  <a:pt x="4260" y="1566"/>
                </a:lnTo>
                <a:lnTo>
                  <a:pt x="4260" y="1566"/>
                </a:lnTo>
                <a:lnTo>
                  <a:pt x="4260" y="1568"/>
                </a:lnTo>
                <a:lnTo>
                  <a:pt x="4258" y="1570"/>
                </a:lnTo>
                <a:lnTo>
                  <a:pt x="4258" y="1570"/>
                </a:lnTo>
                <a:lnTo>
                  <a:pt x="4256" y="1575"/>
                </a:lnTo>
                <a:lnTo>
                  <a:pt x="4251" y="1577"/>
                </a:lnTo>
                <a:lnTo>
                  <a:pt x="4249" y="1581"/>
                </a:lnTo>
                <a:lnTo>
                  <a:pt x="4247" y="1583"/>
                </a:lnTo>
                <a:lnTo>
                  <a:pt x="4245" y="1585"/>
                </a:lnTo>
                <a:lnTo>
                  <a:pt x="4245" y="1585"/>
                </a:lnTo>
                <a:lnTo>
                  <a:pt x="4243" y="1587"/>
                </a:lnTo>
                <a:lnTo>
                  <a:pt x="4241" y="1587"/>
                </a:lnTo>
                <a:lnTo>
                  <a:pt x="4233" y="1589"/>
                </a:lnTo>
                <a:lnTo>
                  <a:pt x="4226" y="1589"/>
                </a:lnTo>
                <a:lnTo>
                  <a:pt x="4224" y="1591"/>
                </a:lnTo>
                <a:lnTo>
                  <a:pt x="4224" y="1591"/>
                </a:lnTo>
                <a:lnTo>
                  <a:pt x="4222" y="1593"/>
                </a:lnTo>
                <a:lnTo>
                  <a:pt x="4222" y="1596"/>
                </a:lnTo>
                <a:lnTo>
                  <a:pt x="4222" y="1596"/>
                </a:lnTo>
                <a:lnTo>
                  <a:pt x="4222" y="1598"/>
                </a:lnTo>
                <a:lnTo>
                  <a:pt x="4222" y="1598"/>
                </a:lnTo>
                <a:lnTo>
                  <a:pt x="4220" y="1598"/>
                </a:lnTo>
                <a:lnTo>
                  <a:pt x="4220" y="1598"/>
                </a:lnTo>
                <a:lnTo>
                  <a:pt x="4220" y="1596"/>
                </a:lnTo>
                <a:lnTo>
                  <a:pt x="4218" y="1598"/>
                </a:lnTo>
                <a:lnTo>
                  <a:pt x="4218" y="1598"/>
                </a:lnTo>
                <a:lnTo>
                  <a:pt x="4218" y="1600"/>
                </a:lnTo>
                <a:lnTo>
                  <a:pt x="4220" y="1600"/>
                </a:lnTo>
                <a:lnTo>
                  <a:pt x="4220" y="1602"/>
                </a:lnTo>
                <a:lnTo>
                  <a:pt x="4218" y="1602"/>
                </a:lnTo>
                <a:lnTo>
                  <a:pt x="4218" y="1604"/>
                </a:lnTo>
                <a:lnTo>
                  <a:pt x="4218" y="1606"/>
                </a:lnTo>
                <a:lnTo>
                  <a:pt x="4218" y="1606"/>
                </a:lnTo>
                <a:lnTo>
                  <a:pt x="4216" y="1608"/>
                </a:lnTo>
                <a:lnTo>
                  <a:pt x="4216" y="1608"/>
                </a:lnTo>
                <a:lnTo>
                  <a:pt x="4216" y="1610"/>
                </a:lnTo>
                <a:lnTo>
                  <a:pt x="4218" y="1610"/>
                </a:lnTo>
                <a:lnTo>
                  <a:pt x="4220" y="1610"/>
                </a:lnTo>
                <a:lnTo>
                  <a:pt x="4218" y="1610"/>
                </a:lnTo>
                <a:lnTo>
                  <a:pt x="4218" y="1610"/>
                </a:lnTo>
                <a:lnTo>
                  <a:pt x="4216" y="1610"/>
                </a:lnTo>
                <a:lnTo>
                  <a:pt x="4214" y="1608"/>
                </a:lnTo>
                <a:lnTo>
                  <a:pt x="4214" y="1610"/>
                </a:lnTo>
                <a:lnTo>
                  <a:pt x="4212" y="1608"/>
                </a:lnTo>
                <a:lnTo>
                  <a:pt x="4207" y="1606"/>
                </a:lnTo>
                <a:lnTo>
                  <a:pt x="4207" y="1606"/>
                </a:lnTo>
                <a:lnTo>
                  <a:pt x="4205" y="1606"/>
                </a:lnTo>
                <a:lnTo>
                  <a:pt x="4205" y="1606"/>
                </a:lnTo>
                <a:lnTo>
                  <a:pt x="4203" y="1606"/>
                </a:lnTo>
                <a:lnTo>
                  <a:pt x="4201" y="1606"/>
                </a:lnTo>
                <a:lnTo>
                  <a:pt x="4199" y="1606"/>
                </a:lnTo>
                <a:lnTo>
                  <a:pt x="4197" y="1604"/>
                </a:lnTo>
                <a:lnTo>
                  <a:pt x="4197" y="1604"/>
                </a:lnTo>
                <a:lnTo>
                  <a:pt x="4197" y="1602"/>
                </a:lnTo>
                <a:lnTo>
                  <a:pt x="4193" y="1604"/>
                </a:lnTo>
                <a:lnTo>
                  <a:pt x="4191" y="1604"/>
                </a:lnTo>
                <a:lnTo>
                  <a:pt x="4191" y="1606"/>
                </a:lnTo>
                <a:lnTo>
                  <a:pt x="4189" y="1608"/>
                </a:lnTo>
                <a:lnTo>
                  <a:pt x="4189" y="1610"/>
                </a:lnTo>
                <a:lnTo>
                  <a:pt x="4189" y="1610"/>
                </a:lnTo>
                <a:lnTo>
                  <a:pt x="4186" y="1612"/>
                </a:lnTo>
                <a:lnTo>
                  <a:pt x="4189" y="1612"/>
                </a:lnTo>
                <a:lnTo>
                  <a:pt x="4189" y="1612"/>
                </a:lnTo>
                <a:lnTo>
                  <a:pt x="4189" y="1612"/>
                </a:lnTo>
                <a:lnTo>
                  <a:pt x="4189" y="1614"/>
                </a:lnTo>
                <a:lnTo>
                  <a:pt x="4186" y="1614"/>
                </a:lnTo>
                <a:close/>
                <a:moveTo>
                  <a:pt x="4113" y="1610"/>
                </a:moveTo>
                <a:lnTo>
                  <a:pt x="4111" y="1610"/>
                </a:lnTo>
                <a:lnTo>
                  <a:pt x="4111" y="1610"/>
                </a:lnTo>
                <a:lnTo>
                  <a:pt x="4109" y="1612"/>
                </a:lnTo>
                <a:lnTo>
                  <a:pt x="4111" y="1612"/>
                </a:lnTo>
                <a:lnTo>
                  <a:pt x="4113" y="1612"/>
                </a:lnTo>
                <a:lnTo>
                  <a:pt x="4115" y="1612"/>
                </a:lnTo>
                <a:lnTo>
                  <a:pt x="4113" y="1610"/>
                </a:lnTo>
                <a:lnTo>
                  <a:pt x="4113" y="1610"/>
                </a:lnTo>
                <a:close/>
                <a:moveTo>
                  <a:pt x="4161" y="1480"/>
                </a:moveTo>
                <a:lnTo>
                  <a:pt x="4161" y="1480"/>
                </a:lnTo>
                <a:lnTo>
                  <a:pt x="4159" y="1480"/>
                </a:lnTo>
                <a:lnTo>
                  <a:pt x="4159" y="1482"/>
                </a:lnTo>
                <a:lnTo>
                  <a:pt x="4159" y="1482"/>
                </a:lnTo>
                <a:lnTo>
                  <a:pt x="4161" y="1482"/>
                </a:lnTo>
                <a:lnTo>
                  <a:pt x="4161" y="1480"/>
                </a:lnTo>
                <a:close/>
                <a:moveTo>
                  <a:pt x="4138" y="1782"/>
                </a:moveTo>
                <a:lnTo>
                  <a:pt x="4138" y="1782"/>
                </a:lnTo>
                <a:lnTo>
                  <a:pt x="4138" y="1782"/>
                </a:lnTo>
                <a:lnTo>
                  <a:pt x="4138" y="1782"/>
                </a:lnTo>
                <a:lnTo>
                  <a:pt x="4138" y="1782"/>
                </a:lnTo>
                <a:lnTo>
                  <a:pt x="4138" y="1784"/>
                </a:lnTo>
                <a:lnTo>
                  <a:pt x="4140" y="1782"/>
                </a:lnTo>
                <a:lnTo>
                  <a:pt x="4138" y="1782"/>
                </a:lnTo>
                <a:lnTo>
                  <a:pt x="4138" y="1782"/>
                </a:lnTo>
                <a:close/>
                <a:moveTo>
                  <a:pt x="4155" y="1673"/>
                </a:moveTo>
                <a:lnTo>
                  <a:pt x="4155" y="1673"/>
                </a:lnTo>
                <a:lnTo>
                  <a:pt x="4155" y="1675"/>
                </a:lnTo>
                <a:lnTo>
                  <a:pt x="4155" y="1675"/>
                </a:lnTo>
                <a:lnTo>
                  <a:pt x="4157" y="1675"/>
                </a:lnTo>
                <a:lnTo>
                  <a:pt x="4157" y="1673"/>
                </a:lnTo>
                <a:lnTo>
                  <a:pt x="4155" y="1673"/>
                </a:lnTo>
                <a:lnTo>
                  <a:pt x="4155" y="1673"/>
                </a:lnTo>
                <a:lnTo>
                  <a:pt x="4155" y="1673"/>
                </a:lnTo>
                <a:close/>
                <a:moveTo>
                  <a:pt x="4247" y="1751"/>
                </a:moveTo>
                <a:lnTo>
                  <a:pt x="4249" y="1751"/>
                </a:lnTo>
                <a:lnTo>
                  <a:pt x="4256" y="1753"/>
                </a:lnTo>
                <a:lnTo>
                  <a:pt x="4258" y="1755"/>
                </a:lnTo>
                <a:lnTo>
                  <a:pt x="4262" y="1755"/>
                </a:lnTo>
                <a:lnTo>
                  <a:pt x="4264" y="1755"/>
                </a:lnTo>
                <a:lnTo>
                  <a:pt x="4264" y="1755"/>
                </a:lnTo>
                <a:lnTo>
                  <a:pt x="4264" y="1757"/>
                </a:lnTo>
                <a:lnTo>
                  <a:pt x="4266" y="1757"/>
                </a:lnTo>
                <a:lnTo>
                  <a:pt x="4268" y="1757"/>
                </a:lnTo>
                <a:lnTo>
                  <a:pt x="4268" y="1757"/>
                </a:lnTo>
                <a:lnTo>
                  <a:pt x="4268" y="1757"/>
                </a:lnTo>
                <a:lnTo>
                  <a:pt x="4266" y="1755"/>
                </a:lnTo>
                <a:lnTo>
                  <a:pt x="4266" y="1755"/>
                </a:lnTo>
                <a:lnTo>
                  <a:pt x="4264" y="1753"/>
                </a:lnTo>
                <a:lnTo>
                  <a:pt x="4264" y="1751"/>
                </a:lnTo>
                <a:lnTo>
                  <a:pt x="4264" y="1751"/>
                </a:lnTo>
                <a:lnTo>
                  <a:pt x="4266" y="1747"/>
                </a:lnTo>
                <a:lnTo>
                  <a:pt x="4266" y="1744"/>
                </a:lnTo>
                <a:lnTo>
                  <a:pt x="4266" y="1742"/>
                </a:lnTo>
                <a:lnTo>
                  <a:pt x="4264" y="1742"/>
                </a:lnTo>
                <a:lnTo>
                  <a:pt x="4260" y="1740"/>
                </a:lnTo>
                <a:lnTo>
                  <a:pt x="4260" y="1740"/>
                </a:lnTo>
                <a:lnTo>
                  <a:pt x="4258" y="1742"/>
                </a:lnTo>
                <a:lnTo>
                  <a:pt x="4256" y="1742"/>
                </a:lnTo>
                <a:lnTo>
                  <a:pt x="4251" y="1742"/>
                </a:lnTo>
                <a:lnTo>
                  <a:pt x="4249" y="1742"/>
                </a:lnTo>
                <a:lnTo>
                  <a:pt x="4245" y="1740"/>
                </a:lnTo>
                <a:lnTo>
                  <a:pt x="4241" y="1740"/>
                </a:lnTo>
                <a:lnTo>
                  <a:pt x="4241" y="1738"/>
                </a:lnTo>
                <a:lnTo>
                  <a:pt x="4241" y="1736"/>
                </a:lnTo>
                <a:lnTo>
                  <a:pt x="4241" y="1736"/>
                </a:lnTo>
                <a:lnTo>
                  <a:pt x="4239" y="1734"/>
                </a:lnTo>
                <a:lnTo>
                  <a:pt x="4239" y="1734"/>
                </a:lnTo>
                <a:lnTo>
                  <a:pt x="4239" y="1732"/>
                </a:lnTo>
                <a:lnTo>
                  <a:pt x="4239" y="1730"/>
                </a:lnTo>
                <a:lnTo>
                  <a:pt x="4237" y="1730"/>
                </a:lnTo>
                <a:lnTo>
                  <a:pt x="4235" y="1730"/>
                </a:lnTo>
                <a:lnTo>
                  <a:pt x="4233" y="1730"/>
                </a:lnTo>
                <a:lnTo>
                  <a:pt x="4233" y="1730"/>
                </a:lnTo>
                <a:lnTo>
                  <a:pt x="4230" y="1730"/>
                </a:lnTo>
                <a:lnTo>
                  <a:pt x="4226" y="1728"/>
                </a:lnTo>
                <a:lnTo>
                  <a:pt x="4226" y="1728"/>
                </a:lnTo>
                <a:lnTo>
                  <a:pt x="4224" y="1728"/>
                </a:lnTo>
                <a:lnTo>
                  <a:pt x="4224" y="1728"/>
                </a:lnTo>
                <a:lnTo>
                  <a:pt x="4222" y="1728"/>
                </a:lnTo>
                <a:lnTo>
                  <a:pt x="4222" y="1728"/>
                </a:lnTo>
                <a:lnTo>
                  <a:pt x="4220" y="1728"/>
                </a:lnTo>
                <a:lnTo>
                  <a:pt x="4218" y="1728"/>
                </a:lnTo>
                <a:lnTo>
                  <a:pt x="4218" y="1728"/>
                </a:lnTo>
                <a:lnTo>
                  <a:pt x="4216" y="1723"/>
                </a:lnTo>
                <a:lnTo>
                  <a:pt x="4216" y="1723"/>
                </a:lnTo>
                <a:lnTo>
                  <a:pt x="4214" y="1723"/>
                </a:lnTo>
                <a:lnTo>
                  <a:pt x="4214" y="1723"/>
                </a:lnTo>
                <a:lnTo>
                  <a:pt x="4212" y="1723"/>
                </a:lnTo>
                <a:lnTo>
                  <a:pt x="4212" y="1726"/>
                </a:lnTo>
                <a:lnTo>
                  <a:pt x="4212" y="1726"/>
                </a:lnTo>
                <a:lnTo>
                  <a:pt x="4209" y="1728"/>
                </a:lnTo>
                <a:lnTo>
                  <a:pt x="4209" y="1730"/>
                </a:lnTo>
                <a:lnTo>
                  <a:pt x="4209" y="1730"/>
                </a:lnTo>
                <a:lnTo>
                  <a:pt x="4207" y="1732"/>
                </a:lnTo>
                <a:lnTo>
                  <a:pt x="4207" y="1732"/>
                </a:lnTo>
                <a:lnTo>
                  <a:pt x="4205" y="1732"/>
                </a:lnTo>
                <a:lnTo>
                  <a:pt x="4205" y="1730"/>
                </a:lnTo>
                <a:lnTo>
                  <a:pt x="4203" y="1730"/>
                </a:lnTo>
                <a:lnTo>
                  <a:pt x="4203" y="1730"/>
                </a:lnTo>
                <a:lnTo>
                  <a:pt x="4201" y="1730"/>
                </a:lnTo>
                <a:lnTo>
                  <a:pt x="4199" y="1730"/>
                </a:lnTo>
                <a:lnTo>
                  <a:pt x="4195" y="1730"/>
                </a:lnTo>
                <a:lnTo>
                  <a:pt x="4195" y="1730"/>
                </a:lnTo>
                <a:lnTo>
                  <a:pt x="4193" y="1730"/>
                </a:lnTo>
                <a:lnTo>
                  <a:pt x="4191" y="1730"/>
                </a:lnTo>
                <a:lnTo>
                  <a:pt x="4186" y="1730"/>
                </a:lnTo>
                <a:lnTo>
                  <a:pt x="4184" y="1730"/>
                </a:lnTo>
                <a:lnTo>
                  <a:pt x="4184" y="1730"/>
                </a:lnTo>
                <a:lnTo>
                  <a:pt x="4182" y="1730"/>
                </a:lnTo>
                <a:lnTo>
                  <a:pt x="4180" y="1728"/>
                </a:lnTo>
                <a:lnTo>
                  <a:pt x="4180" y="1726"/>
                </a:lnTo>
                <a:lnTo>
                  <a:pt x="4180" y="1723"/>
                </a:lnTo>
                <a:lnTo>
                  <a:pt x="4178" y="1723"/>
                </a:lnTo>
                <a:lnTo>
                  <a:pt x="4178" y="1721"/>
                </a:lnTo>
                <a:lnTo>
                  <a:pt x="4176" y="1721"/>
                </a:lnTo>
                <a:lnTo>
                  <a:pt x="4176" y="1721"/>
                </a:lnTo>
                <a:lnTo>
                  <a:pt x="4176" y="1721"/>
                </a:lnTo>
                <a:lnTo>
                  <a:pt x="4174" y="1721"/>
                </a:lnTo>
                <a:lnTo>
                  <a:pt x="4172" y="1721"/>
                </a:lnTo>
                <a:lnTo>
                  <a:pt x="4170" y="1721"/>
                </a:lnTo>
                <a:lnTo>
                  <a:pt x="4170" y="1721"/>
                </a:lnTo>
                <a:lnTo>
                  <a:pt x="4168" y="1721"/>
                </a:lnTo>
                <a:lnTo>
                  <a:pt x="4165" y="1719"/>
                </a:lnTo>
                <a:lnTo>
                  <a:pt x="4165" y="1719"/>
                </a:lnTo>
                <a:lnTo>
                  <a:pt x="4163" y="1717"/>
                </a:lnTo>
                <a:lnTo>
                  <a:pt x="4163" y="1717"/>
                </a:lnTo>
                <a:lnTo>
                  <a:pt x="4159" y="1717"/>
                </a:lnTo>
                <a:lnTo>
                  <a:pt x="4159" y="1715"/>
                </a:lnTo>
                <a:lnTo>
                  <a:pt x="4157" y="1717"/>
                </a:lnTo>
                <a:lnTo>
                  <a:pt x="4157" y="1719"/>
                </a:lnTo>
                <a:lnTo>
                  <a:pt x="4157" y="1719"/>
                </a:lnTo>
                <a:lnTo>
                  <a:pt x="4155" y="1719"/>
                </a:lnTo>
                <a:lnTo>
                  <a:pt x="4153" y="1717"/>
                </a:lnTo>
                <a:lnTo>
                  <a:pt x="4151" y="1717"/>
                </a:lnTo>
                <a:lnTo>
                  <a:pt x="4151" y="1717"/>
                </a:lnTo>
                <a:lnTo>
                  <a:pt x="4149" y="1717"/>
                </a:lnTo>
                <a:lnTo>
                  <a:pt x="4147" y="1717"/>
                </a:lnTo>
                <a:lnTo>
                  <a:pt x="4144" y="1715"/>
                </a:lnTo>
                <a:lnTo>
                  <a:pt x="4144" y="1717"/>
                </a:lnTo>
                <a:lnTo>
                  <a:pt x="4142" y="1717"/>
                </a:lnTo>
                <a:lnTo>
                  <a:pt x="4142" y="1719"/>
                </a:lnTo>
                <a:lnTo>
                  <a:pt x="4140" y="1723"/>
                </a:lnTo>
                <a:lnTo>
                  <a:pt x="4140" y="1723"/>
                </a:lnTo>
                <a:lnTo>
                  <a:pt x="4138" y="1726"/>
                </a:lnTo>
                <a:lnTo>
                  <a:pt x="4138" y="1723"/>
                </a:lnTo>
                <a:lnTo>
                  <a:pt x="4138" y="1726"/>
                </a:lnTo>
                <a:lnTo>
                  <a:pt x="4138" y="1728"/>
                </a:lnTo>
                <a:lnTo>
                  <a:pt x="4136" y="1728"/>
                </a:lnTo>
                <a:lnTo>
                  <a:pt x="4136" y="1730"/>
                </a:lnTo>
                <a:lnTo>
                  <a:pt x="4134" y="1728"/>
                </a:lnTo>
                <a:lnTo>
                  <a:pt x="4134" y="1728"/>
                </a:lnTo>
                <a:lnTo>
                  <a:pt x="4134" y="1728"/>
                </a:lnTo>
                <a:lnTo>
                  <a:pt x="4134" y="1728"/>
                </a:lnTo>
                <a:lnTo>
                  <a:pt x="4132" y="1728"/>
                </a:lnTo>
                <a:lnTo>
                  <a:pt x="4132" y="1728"/>
                </a:lnTo>
                <a:lnTo>
                  <a:pt x="4132" y="1730"/>
                </a:lnTo>
                <a:lnTo>
                  <a:pt x="4134" y="1730"/>
                </a:lnTo>
                <a:lnTo>
                  <a:pt x="4134" y="1730"/>
                </a:lnTo>
                <a:lnTo>
                  <a:pt x="4134" y="1730"/>
                </a:lnTo>
                <a:lnTo>
                  <a:pt x="4136" y="1730"/>
                </a:lnTo>
                <a:lnTo>
                  <a:pt x="4138" y="1730"/>
                </a:lnTo>
                <a:lnTo>
                  <a:pt x="4140" y="1730"/>
                </a:lnTo>
                <a:lnTo>
                  <a:pt x="4140" y="1730"/>
                </a:lnTo>
                <a:lnTo>
                  <a:pt x="4142" y="1730"/>
                </a:lnTo>
                <a:lnTo>
                  <a:pt x="4147" y="1730"/>
                </a:lnTo>
                <a:lnTo>
                  <a:pt x="4151" y="1732"/>
                </a:lnTo>
                <a:lnTo>
                  <a:pt x="4151" y="1734"/>
                </a:lnTo>
                <a:lnTo>
                  <a:pt x="4151" y="1734"/>
                </a:lnTo>
                <a:lnTo>
                  <a:pt x="4149" y="1736"/>
                </a:lnTo>
                <a:lnTo>
                  <a:pt x="4149" y="1736"/>
                </a:lnTo>
                <a:lnTo>
                  <a:pt x="4151" y="1738"/>
                </a:lnTo>
                <a:lnTo>
                  <a:pt x="4151" y="1738"/>
                </a:lnTo>
                <a:lnTo>
                  <a:pt x="4153" y="1738"/>
                </a:lnTo>
                <a:lnTo>
                  <a:pt x="4159" y="1738"/>
                </a:lnTo>
                <a:lnTo>
                  <a:pt x="4161" y="1738"/>
                </a:lnTo>
                <a:lnTo>
                  <a:pt x="4165" y="1740"/>
                </a:lnTo>
                <a:lnTo>
                  <a:pt x="4165" y="1740"/>
                </a:lnTo>
                <a:lnTo>
                  <a:pt x="4168" y="1740"/>
                </a:lnTo>
                <a:lnTo>
                  <a:pt x="4170" y="1742"/>
                </a:lnTo>
                <a:lnTo>
                  <a:pt x="4172" y="1742"/>
                </a:lnTo>
                <a:lnTo>
                  <a:pt x="4176" y="1742"/>
                </a:lnTo>
                <a:lnTo>
                  <a:pt x="4178" y="1742"/>
                </a:lnTo>
                <a:lnTo>
                  <a:pt x="4178" y="1742"/>
                </a:lnTo>
                <a:lnTo>
                  <a:pt x="4180" y="1742"/>
                </a:lnTo>
                <a:lnTo>
                  <a:pt x="4180" y="1742"/>
                </a:lnTo>
                <a:lnTo>
                  <a:pt x="4182" y="1742"/>
                </a:lnTo>
                <a:lnTo>
                  <a:pt x="4184" y="1742"/>
                </a:lnTo>
                <a:lnTo>
                  <a:pt x="4186" y="1742"/>
                </a:lnTo>
                <a:lnTo>
                  <a:pt x="4191" y="1742"/>
                </a:lnTo>
                <a:lnTo>
                  <a:pt x="4191" y="1742"/>
                </a:lnTo>
                <a:lnTo>
                  <a:pt x="4199" y="1744"/>
                </a:lnTo>
                <a:lnTo>
                  <a:pt x="4201" y="1744"/>
                </a:lnTo>
                <a:lnTo>
                  <a:pt x="4209" y="1749"/>
                </a:lnTo>
                <a:lnTo>
                  <a:pt x="4214" y="1749"/>
                </a:lnTo>
                <a:lnTo>
                  <a:pt x="4216" y="1751"/>
                </a:lnTo>
                <a:lnTo>
                  <a:pt x="4220" y="1751"/>
                </a:lnTo>
                <a:lnTo>
                  <a:pt x="4224" y="1751"/>
                </a:lnTo>
                <a:lnTo>
                  <a:pt x="4233" y="1751"/>
                </a:lnTo>
                <a:lnTo>
                  <a:pt x="4235" y="1751"/>
                </a:lnTo>
                <a:lnTo>
                  <a:pt x="4239" y="1753"/>
                </a:lnTo>
                <a:lnTo>
                  <a:pt x="4241" y="1753"/>
                </a:lnTo>
                <a:lnTo>
                  <a:pt x="4241" y="1753"/>
                </a:lnTo>
                <a:lnTo>
                  <a:pt x="4243" y="1751"/>
                </a:lnTo>
                <a:lnTo>
                  <a:pt x="4245" y="1751"/>
                </a:lnTo>
                <a:lnTo>
                  <a:pt x="4247" y="1751"/>
                </a:lnTo>
                <a:close/>
                <a:moveTo>
                  <a:pt x="4029" y="1461"/>
                </a:moveTo>
                <a:lnTo>
                  <a:pt x="4027" y="1459"/>
                </a:lnTo>
                <a:lnTo>
                  <a:pt x="4027" y="1463"/>
                </a:lnTo>
                <a:lnTo>
                  <a:pt x="4029" y="1463"/>
                </a:lnTo>
                <a:lnTo>
                  <a:pt x="4029" y="1463"/>
                </a:lnTo>
                <a:lnTo>
                  <a:pt x="4029" y="1461"/>
                </a:lnTo>
                <a:lnTo>
                  <a:pt x="4029" y="1461"/>
                </a:lnTo>
                <a:close/>
                <a:moveTo>
                  <a:pt x="4044" y="1522"/>
                </a:moveTo>
                <a:lnTo>
                  <a:pt x="4042" y="1522"/>
                </a:lnTo>
                <a:lnTo>
                  <a:pt x="4042" y="1522"/>
                </a:lnTo>
                <a:lnTo>
                  <a:pt x="4042" y="1522"/>
                </a:lnTo>
                <a:lnTo>
                  <a:pt x="4044" y="1524"/>
                </a:lnTo>
                <a:lnTo>
                  <a:pt x="4044" y="1524"/>
                </a:lnTo>
                <a:lnTo>
                  <a:pt x="4044" y="1522"/>
                </a:lnTo>
                <a:close/>
                <a:moveTo>
                  <a:pt x="4050" y="1537"/>
                </a:moveTo>
                <a:lnTo>
                  <a:pt x="4052" y="1537"/>
                </a:lnTo>
                <a:lnTo>
                  <a:pt x="4052" y="1537"/>
                </a:lnTo>
                <a:lnTo>
                  <a:pt x="4052" y="1537"/>
                </a:lnTo>
                <a:lnTo>
                  <a:pt x="4052" y="1535"/>
                </a:lnTo>
                <a:lnTo>
                  <a:pt x="4050" y="1537"/>
                </a:lnTo>
                <a:close/>
                <a:moveTo>
                  <a:pt x="4036" y="1516"/>
                </a:moveTo>
                <a:lnTo>
                  <a:pt x="4036" y="1514"/>
                </a:lnTo>
                <a:lnTo>
                  <a:pt x="4036" y="1518"/>
                </a:lnTo>
                <a:lnTo>
                  <a:pt x="4036" y="1518"/>
                </a:lnTo>
                <a:lnTo>
                  <a:pt x="4036" y="1516"/>
                </a:lnTo>
                <a:close/>
                <a:moveTo>
                  <a:pt x="4075" y="1587"/>
                </a:moveTo>
                <a:lnTo>
                  <a:pt x="4075" y="1587"/>
                </a:lnTo>
                <a:lnTo>
                  <a:pt x="4075" y="1587"/>
                </a:lnTo>
                <a:lnTo>
                  <a:pt x="4075" y="1587"/>
                </a:lnTo>
                <a:lnTo>
                  <a:pt x="4075" y="1589"/>
                </a:lnTo>
                <a:lnTo>
                  <a:pt x="4075" y="1587"/>
                </a:lnTo>
                <a:lnTo>
                  <a:pt x="4075" y="1587"/>
                </a:lnTo>
                <a:close/>
                <a:moveTo>
                  <a:pt x="4052" y="1539"/>
                </a:moveTo>
                <a:lnTo>
                  <a:pt x="4052" y="1541"/>
                </a:lnTo>
                <a:lnTo>
                  <a:pt x="4052" y="1541"/>
                </a:lnTo>
                <a:lnTo>
                  <a:pt x="4052" y="1541"/>
                </a:lnTo>
                <a:lnTo>
                  <a:pt x="4054" y="1541"/>
                </a:lnTo>
                <a:lnTo>
                  <a:pt x="4054" y="1541"/>
                </a:lnTo>
                <a:lnTo>
                  <a:pt x="4054" y="1541"/>
                </a:lnTo>
                <a:lnTo>
                  <a:pt x="4054" y="1539"/>
                </a:lnTo>
                <a:lnTo>
                  <a:pt x="4054" y="1539"/>
                </a:lnTo>
                <a:lnTo>
                  <a:pt x="4054" y="1539"/>
                </a:lnTo>
                <a:lnTo>
                  <a:pt x="4052" y="1539"/>
                </a:lnTo>
                <a:lnTo>
                  <a:pt x="4052" y="1539"/>
                </a:lnTo>
                <a:lnTo>
                  <a:pt x="4052" y="1539"/>
                </a:lnTo>
                <a:lnTo>
                  <a:pt x="4052" y="1539"/>
                </a:lnTo>
                <a:close/>
                <a:moveTo>
                  <a:pt x="4061" y="1554"/>
                </a:moveTo>
                <a:lnTo>
                  <a:pt x="4061" y="1554"/>
                </a:lnTo>
                <a:lnTo>
                  <a:pt x="4061" y="1552"/>
                </a:lnTo>
                <a:lnTo>
                  <a:pt x="4059" y="1554"/>
                </a:lnTo>
                <a:lnTo>
                  <a:pt x="4059" y="1556"/>
                </a:lnTo>
                <a:lnTo>
                  <a:pt x="4061" y="1556"/>
                </a:lnTo>
                <a:lnTo>
                  <a:pt x="4061" y="1556"/>
                </a:lnTo>
                <a:lnTo>
                  <a:pt x="4061" y="1554"/>
                </a:lnTo>
                <a:close/>
                <a:moveTo>
                  <a:pt x="4029" y="1474"/>
                </a:moveTo>
                <a:lnTo>
                  <a:pt x="4029" y="1474"/>
                </a:lnTo>
                <a:lnTo>
                  <a:pt x="4029" y="1474"/>
                </a:lnTo>
                <a:lnTo>
                  <a:pt x="4031" y="1474"/>
                </a:lnTo>
                <a:lnTo>
                  <a:pt x="4031" y="1476"/>
                </a:lnTo>
                <a:lnTo>
                  <a:pt x="4031" y="1476"/>
                </a:lnTo>
                <a:lnTo>
                  <a:pt x="4031" y="1476"/>
                </a:lnTo>
                <a:lnTo>
                  <a:pt x="4031" y="1476"/>
                </a:lnTo>
                <a:lnTo>
                  <a:pt x="4031" y="1474"/>
                </a:lnTo>
                <a:lnTo>
                  <a:pt x="4029" y="1472"/>
                </a:lnTo>
                <a:lnTo>
                  <a:pt x="4029" y="1474"/>
                </a:lnTo>
                <a:close/>
                <a:moveTo>
                  <a:pt x="4189" y="1346"/>
                </a:moveTo>
                <a:lnTo>
                  <a:pt x="4186" y="1348"/>
                </a:lnTo>
                <a:lnTo>
                  <a:pt x="4184" y="1348"/>
                </a:lnTo>
                <a:lnTo>
                  <a:pt x="4182" y="1350"/>
                </a:lnTo>
                <a:lnTo>
                  <a:pt x="4182" y="1350"/>
                </a:lnTo>
                <a:lnTo>
                  <a:pt x="4182" y="1350"/>
                </a:lnTo>
                <a:lnTo>
                  <a:pt x="4182" y="1357"/>
                </a:lnTo>
                <a:lnTo>
                  <a:pt x="4182" y="1357"/>
                </a:lnTo>
                <a:lnTo>
                  <a:pt x="4182" y="1359"/>
                </a:lnTo>
                <a:lnTo>
                  <a:pt x="4182" y="1363"/>
                </a:lnTo>
                <a:lnTo>
                  <a:pt x="4186" y="1363"/>
                </a:lnTo>
                <a:lnTo>
                  <a:pt x="4186" y="1365"/>
                </a:lnTo>
                <a:lnTo>
                  <a:pt x="4189" y="1365"/>
                </a:lnTo>
                <a:lnTo>
                  <a:pt x="4193" y="1365"/>
                </a:lnTo>
                <a:lnTo>
                  <a:pt x="4193" y="1365"/>
                </a:lnTo>
                <a:lnTo>
                  <a:pt x="4195" y="1367"/>
                </a:lnTo>
                <a:lnTo>
                  <a:pt x="4195" y="1367"/>
                </a:lnTo>
                <a:lnTo>
                  <a:pt x="4197" y="1367"/>
                </a:lnTo>
                <a:lnTo>
                  <a:pt x="4197" y="1367"/>
                </a:lnTo>
                <a:lnTo>
                  <a:pt x="4197" y="1365"/>
                </a:lnTo>
                <a:lnTo>
                  <a:pt x="4199" y="1365"/>
                </a:lnTo>
                <a:lnTo>
                  <a:pt x="4201" y="1363"/>
                </a:lnTo>
                <a:lnTo>
                  <a:pt x="4201" y="1363"/>
                </a:lnTo>
                <a:lnTo>
                  <a:pt x="4203" y="1363"/>
                </a:lnTo>
                <a:lnTo>
                  <a:pt x="4203" y="1363"/>
                </a:lnTo>
                <a:lnTo>
                  <a:pt x="4201" y="1363"/>
                </a:lnTo>
                <a:lnTo>
                  <a:pt x="4203" y="1361"/>
                </a:lnTo>
                <a:lnTo>
                  <a:pt x="4205" y="1361"/>
                </a:lnTo>
                <a:lnTo>
                  <a:pt x="4205" y="1361"/>
                </a:lnTo>
                <a:lnTo>
                  <a:pt x="4205" y="1361"/>
                </a:lnTo>
                <a:lnTo>
                  <a:pt x="4207" y="1359"/>
                </a:lnTo>
                <a:lnTo>
                  <a:pt x="4207" y="1359"/>
                </a:lnTo>
                <a:lnTo>
                  <a:pt x="4207" y="1359"/>
                </a:lnTo>
                <a:lnTo>
                  <a:pt x="4209" y="1357"/>
                </a:lnTo>
                <a:lnTo>
                  <a:pt x="4209" y="1354"/>
                </a:lnTo>
                <a:lnTo>
                  <a:pt x="4209" y="1352"/>
                </a:lnTo>
                <a:lnTo>
                  <a:pt x="4209" y="1352"/>
                </a:lnTo>
                <a:lnTo>
                  <a:pt x="4209" y="1352"/>
                </a:lnTo>
                <a:lnTo>
                  <a:pt x="4212" y="1350"/>
                </a:lnTo>
                <a:lnTo>
                  <a:pt x="4214" y="1346"/>
                </a:lnTo>
                <a:lnTo>
                  <a:pt x="4214" y="1346"/>
                </a:lnTo>
                <a:lnTo>
                  <a:pt x="4216" y="1346"/>
                </a:lnTo>
                <a:lnTo>
                  <a:pt x="4216" y="1344"/>
                </a:lnTo>
                <a:lnTo>
                  <a:pt x="4216" y="1342"/>
                </a:lnTo>
                <a:lnTo>
                  <a:pt x="4216" y="1342"/>
                </a:lnTo>
                <a:lnTo>
                  <a:pt x="4214" y="1340"/>
                </a:lnTo>
                <a:lnTo>
                  <a:pt x="4214" y="1340"/>
                </a:lnTo>
                <a:lnTo>
                  <a:pt x="4212" y="1340"/>
                </a:lnTo>
                <a:lnTo>
                  <a:pt x="4212" y="1338"/>
                </a:lnTo>
                <a:lnTo>
                  <a:pt x="4212" y="1338"/>
                </a:lnTo>
                <a:lnTo>
                  <a:pt x="4209" y="1340"/>
                </a:lnTo>
                <a:lnTo>
                  <a:pt x="4209" y="1340"/>
                </a:lnTo>
                <a:lnTo>
                  <a:pt x="4209" y="1340"/>
                </a:lnTo>
                <a:lnTo>
                  <a:pt x="4207" y="1340"/>
                </a:lnTo>
                <a:lnTo>
                  <a:pt x="4207" y="1340"/>
                </a:lnTo>
                <a:lnTo>
                  <a:pt x="4207" y="1340"/>
                </a:lnTo>
                <a:lnTo>
                  <a:pt x="4207" y="1340"/>
                </a:lnTo>
                <a:lnTo>
                  <a:pt x="4205" y="1340"/>
                </a:lnTo>
                <a:lnTo>
                  <a:pt x="4205" y="1340"/>
                </a:lnTo>
                <a:lnTo>
                  <a:pt x="4203" y="1340"/>
                </a:lnTo>
                <a:lnTo>
                  <a:pt x="4203" y="1340"/>
                </a:lnTo>
                <a:lnTo>
                  <a:pt x="4199" y="1340"/>
                </a:lnTo>
                <a:lnTo>
                  <a:pt x="4197" y="1340"/>
                </a:lnTo>
                <a:lnTo>
                  <a:pt x="4195" y="1340"/>
                </a:lnTo>
                <a:lnTo>
                  <a:pt x="4195" y="1342"/>
                </a:lnTo>
                <a:lnTo>
                  <a:pt x="4193" y="1342"/>
                </a:lnTo>
                <a:lnTo>
                  <a:pt x="4191" y="1342"/>
                </a:lnTo>
                <a:lnTo>
                  <a:pt x="4191" y="1342"/>
                </a:lnTo>
                <a:lnTo>
                  <a:pt x="4191" y="1342"/>
                </a:lnTo>
                <a:lnTo>
                  <a:pt x="4189" y="1344"/>
                </a:lnTo>
                <a:lnTo>
                  <a:pt x="4191" y="1344"/>
                </a:lnTo>
                <a:lnTo>
                  <a:pt x="4191" y="1344"/>
                </a:lnTo>
                <a:lnTo>
                  <a:pt x="4189" y="1346"/>
                </a:lnTo>
                <a:lnTo>
                  <a:pt x="4189" y="1346"/>
                </a:lnTo>
                <a:close/>
                <a:moveTo>
                  <a:pt x="4027" y="1453"/>
                </a:moveTo>
                <a:lnTo>
                  <a:pt x="4027" y="1453"/>
                </a:lnTo>
                <a:lnTo>
                  <a:pt x="4027" y="1453"/>
                </a:lnTo>
                <a:lnTo>
                  <a:pt x="4027" y="1453"/>
                </a:lnTo>
                <a:lnTo>
                  <a:pt x="4027" y="1453"/>
                </a:lnTo>
                <a:lnTo>
                  <a:pt x="4029" y="1453"/>
                </a:lnTo>
                <a:lnTo>
                  <a:pt x="4029" y="1453"/>
                </a:lnTo>
                <a:lnTo>
                  <a:pt x="4029" y="1453"/>
                </a:lnTo>
                <a:lnTo>
                  <a:pt x="4027" y="1453"/>
                </a:lnTo>
                <a:close/>
                <a:moveTo>
                  <a:pt x="4033" y="1514"/>
                </a:moveTo>
                <a:lnTo>
                  <a:pt x="4031" y="1514"/>
                </a:lnTo>
                <a:lnTo>
                  <a:pt x="4031" y="1514"/>
                </a:lnTo>
                <a:lnTo>
                  <a:pt x="4031" y="1518"/>
                </a:lnTo>
                <a:lnTo>
                  <a:pt x="4031" y="1520"/>
                </a:lnTo>
                <a:lnTo>
                  <a:pt x="4031" y="1520"/>
                </a:lnTo>
                <a:lnTo>
                  <a:pt x="4033" y="1518"/>
                </a:lnTo>
                <a:lnTo>
                  <a:pt x="4033" y="1518"/>
                </a:lnTo>
                <a:lnTo>
                  <a:pt x="4033" y="1518"/>
                </a:lnTo>
                <a:lnTo>
                  <a:pt x="4033" y="1516"/>
                </a:lnTo>
                <a:lnTo>
                  <a:pt x="4033" y="1514"/>
                </a:lnTo>
                <a:lnTo>
                  <a:pt x="4033" y="1514"/>
                </a:lnTo>
                <a:close/>
                <a:moveTo>
                  <a:pt x="4090" y="1612"/>
                </a:moveTo>
                <a:lnTo>
                  <a:pt x="4090" y="1610"/>
                </a:lnTo>
                <a:lnTo>
                  <a:pt x="4090" y="1610"/>
                </a:lnTo>
                <a:lnTo>
                  <a:pt x="4088" y="1612"/>
                </a:lnTo>
                <a:lnTo>
                  <a:pt x="4088" y="1612"/>
                </a:lnTo>
                <a:lnTo>
                  <a:pt x="4090" y="1614"/>
                </a:lnTo>
                <a:lnTo>
                  <a:pt x="4090" y="1617"/>
                </a:lnTo>
                <a:lnTo>
                  <a:pt x="4090" y="1617"/>
                </a:lnTo>
                <a:lnTo>
                  <a:pt x="4090" y="1617"/>
                </a:lnTo>
                <a:lnTo>
                  <a:pt x="4092" y="1617"/>
                </a:lnTo>
                <a:lnTo>
                  <a:pt x="4092" y="1617"/>
                </a:lnTo>
                <a:lnTo>
                  <a:pt x="4092" y="1614"/>
                </a:lnTo>
                <a:lnTo>
                  <a:pt x="4092" y="1614"/>
                </a:lnTo>
                <a:lnTo>
                  <a:pt x="4092" y="1612"/>
                </a:lnTo>
                <a:lnTo>
                  <a:pt x="4090" y="1612"/>
                </a:lnTo>
                <a:close/>
                <a:moveTo>
                  <a:pt x="4031" y="1463"/>
                </a:moveTo>
                <a:lnTo>
                  <a:pt x="4029" y="1466"/>
                </a:lnTo>
                <a:lnTo>
                  <a:pt x="4031" y="1466"/>
                </a:lnTo>
                <a:lnTo>
                  <a:pt x="4031" y="1466"/>
                </a:lnTo>
                <a:lnTo>
                  <a:pt x="4031" y="1466"/>
                </a:lnTo>
                <a:lnTo>
                  <a:pt x="4031" y="1466"/>
                </a:lnTo>
                <a:lnTo>
                  <a:pt x="4031" y="1463"/>
                </a:lnTo>
                <a:lnTo>
                  <a:pt x="4031" y="1461"/>
                </a:lnTo>
                <a:lnTo>
                  <a:pt x="4031" y="1461"/>
                </a:lnTo>
                <a:lnTo>
                  <a:pt x="4031" y="1461"/>
                </a:lnTo>
                <a:lnTo>
                  <a:pt x="4031" y="1463"/>
                </a:lnTo>
                <a:lnTo>
                  <a:pt x="4031" y="1463"/>
                </a:lnTo>
                <a:close/>
                <a:moveTo>
                  <a:pt x="4105" y="1621"/>
                </a:moveTo>
                <a:lnTo>
                  <a:pt x="4107" y="1623"/>
                </a:lnTo>
                <a:lnTo>
                  <a:pt x="4107" y="1621"/>
                </a:lnTo>
                <a:lnTo>
                  <a:pt x="4107" y="1621"/>
                </a:lnTo>
                <a:lnTo>
                  <a:pt x="4107" y="1621"/>
                </a:lnTo>
                <a:lnTo>
                  <a:pt x="4107" y="1619"/>
                </a:lnTo>
                <a:lnTo>
                  <a:pt x="4105" y="1619"/>
                </a:lnTo>
                <a:lnTo>
                  <a:pt x="4105" y="1619"/>
                </a:lnTo>
                <a:lnTo>
                  <a:pt x="4105" y="1621"/>
                </a:lnTo>
                <a:close/>
                <a:moveTo>
                  <a:pt x="4107" y="1617"/>
                </a:moveTo>
                <a:lnTo>
                  <a:pt x="4105" y="1614"/>
                </a:lnTo>
                <a:lnTo>
                  <a:pt x="4105" y="1614"/>
                </a:lnTo>
                <a:lnTo>
                  <a:pt x="4105" y="1617"/>
                </a:lnTo>
                <a:lnTo>
                  <a:pt x="4105" y="1617"/>
                </a:lnTo>
                <a:lnTo>
                  <a:pt x="4107" y="1617"/>
                </a:lnTo>
                <a:lnTo>
                  <a:pt x="4107" y="1617"/>
                </a:lnTo>
                <a:lnTo>
                  <a:pt x="4107" y="1617"/>
                </a:lnTo>
                <a:close/>
                <a:moveTo>
                  <a:pt x="4115" y="1614"/>
                </a:moveTo>
                <a:lnTo>
                  <a:pt x="4115" y="1614"/>
                </a:lnTo>
                <a:lnTo>
                  <a:pt x="4113" y="1614"/>
                </a:lnTo>
                <a:lnTo>
                  <a:pt x="4113" y="1617"/>
                </a:lnTo>
                <a:lnTo>
                  <a:pt x="4113" y="1617"/>
                </a:lnTo>
                <a:lnTo>
                  <a:pt x="4113" y="1617"/>
                </a:lnTo>
                <a:lnTo>
                  <a:pt x="4113" y="1617"/>
                </a:lnTo>
                <a:lnTo>
                  <a:pt x="4115" y="1617"/>
                </a:lnTo>
                <a:lnTo>
                  <a:pt x="4115" y="1614"/>
                </a:lnTo>
                <a:lnTo>
                  <a:pt x="4117" y="1614"/>
                </a:lnTo>
                <a:lnTo>
                  <a:pt x="4117" y="1614"/>
                </a:lnTo>
                <a:lnTo>
                  <a:pt x="4115" y="1614"/>
                </a:lnTo>
                <a:lnTo>
                  <a:pt x="4115" y="1614"/>
                </a:lnTo>
                <a:close/>
                <a:moveTo>
                  <a:pt x="4077" y="1606"/>
                </a:moveTo>
                <a:lnTo>
                  <a:pt x="4080" y="1606"/>
                </a:lnTo>
                <a:lnTo>
                  <a:pt x="4082" y="1606"/>
                </a:lnTo>
                <a:lnTo>
                  <a:pt x="4082" y="1604"/>
                </a:lnTo>
                <a:lnTo>
                  <a:pt x="4082" y="1604"/>
                </a:lnTo>
                <a:lnTo>
                  <a:pt x="4082" y="1602"/>
                </a:lnTo>
                <a:lnTo>
                  <a:pt x="4082" y="1602"/>
                </a:lnTo>
                <a:lnTo>
                  <a:pt x="4080" y="1600"/>
                </a:lnTo>
                <a:lnTo>
                  <a:pt x="4080" y="1602"/>
                </a:lnTo>
                <a:lnTo>
                  <a:pt x="4077" y="1602"/>
                </a:lnTo>
                <a:lnTo>
                  <a:pt x="4077" y="1602"/>
                </a:lnTo>
                <a:lnTo>
                  <a:pt x="4077" y="1604"/>
                </a:lnTo>
                <a:lnTo>
                  <a:pt x="4077" y="1606"/>
                </a:lnTo>
                <a:lnTo>
                  <a:pt x="4077" y="1606"/>
                </a:lnTo>
                <a:close/>
                <a:moveTo>
                  <a:pt x="4103" y="1623"/>
                </a:moveTo>
                <a:lnTo>
                  <a:pt x="4105" y="1623"/>
                </a:lnTo>
                <a:lnTo>
                  <a:pt x="4105" y="1623"/>
                </a:lnTo>
                <a:lnTo>
                  <a:pt x="4103" y="1621"/>
                </a:lnTo>
                <a:lnTo>
                  <a:pt x="4103" y="1621"/>
                </a:lnTo>
                <a:lnTo>
                  <a:pt x="4103" y="1623"/>
                </a:lnTo>
                <a:lnTo>
                  <a:pt x="4103" y="1623"/>
                </a:lnTo>
                <a:lnTo>
                  <a:pt x="4103" y="1623"/>
                </a:lnTo>
                <a:close/>
                <a:moveTo>
                  <a:pt x="4100" y="1617"/>
                </a:moveTo>
                <a:lnTo>
                  <a:pt x="4096" y="1614"/>
                </a:lnTo>
                <a:lnTo>
                  <a:pt x="4096" y="1614"/>
                </a:lnTo>
                <a:lnTo>
                  <a:pt x="4096" y="1617"/>
                </a:lnTo>
                <a:lnTo>
                  <a:pt x="4096" y="1617"/>
                </a:lnTo>
                <a:lnTo>
                  <a:pt x="4096" y="1617"/>
                </a:lnTo>
                <a:lnTo>
                  <a:pt x="4098" y="1617"/>
                </a:lnTo>
                <a:lnTo>
                  <a:pt x="4098" y="1619"/>
                </a:lnTo>
                <a:lnTo>
                  <a:pt x="4100" y="1619"/>
                </a:lnTo>
                <a:lnTo>
                  <a:pt x="4100" y="1619"/>
                </a:lnTo>
                <a:lnTo>
                  <a:pt x="4103" y="1619"/>
                </a:lnTo>
                <a:lnTo>
                  <a:pt x="4103" y="1619"/>
                </a:lnTo>
                <a:lnTo>
                  <a:pt x="4100" y="1617"/>
                </a:lnTo>
                <a:lnTo>
                  <a:pt x="4100" y="1617"/>
                </a:lnTo>
                <a:close/>
                <a:moveTo>
                  <a:pt x="4092" y="1610"/>
                </a:moveTo>
                <a:lnTo>
                  <a:pt x="4086" y="1608"/>
                </a:lnTo>
                <a:lnTo>
                  <a:pt x="4086" y="1608"/>
                </a:lnTo>
                <a:lnTo>
                  <a:pt x="4086" y="1608"/>
                </a:lnTo>
                <a:lnTo>
                  <a:pt x="4086" y="1608"/>
                </a:lnTo>
                <a:lnTo>
                  <a:pt x="4086" y="1610"/>
                </a:lnTo>
                <a:lnTo>
                  <a:pt x="4088" y="1610"/>
                </a:lnTo>
                <a:lnTo>
                  <a:pt x="4090" y="1610"/>
                </a:lnTo>
                <a:lnTo>
                  <a:pt x="4090" y="1610"/>
                </a:lnTo>
                <a:lnTo>
                  <a:pt x="4092" y="1612"/>
                </a:lnTo>
                <a:lnTo>
                  <a:pt x="4092" y="1612"/>
                </a:lnTo>
                <a:lnTo>
                  <a:pt x="4092" y="1610"/>
                </a:lnTo>
                <a:lnTo>
                  <a:pt x="4092" y="1610"/>
                </a:lnTo>
                <a:close/>
                <a:moveTo>
                  <a:pt x="4094" y="1614"/>
                </a:moveTo>
                <a:lnTo>
                  <a:pt x="4092" y="1617"/>
                </a:lnTo>
                <a:lnTo>
                  <a:pt x="4092" y="1617"/>
                </a:lnTo>
                <a:lnTo>
                  <a:pt x="4092" y="1617"/>
                </a:lnTo>
                <a:lnTo>
                  <a:pt x="4092" y="1619"/>
                </a:lnTo>
                <a:lnTo>
                  <a:pt x="4092" y="1619"/>
                </a:lnTo>
                <a:lnTo>
                  <a:pt x="4094" y="1619"/>
                </a:lnTo>
                <a:lnTo>
                  <a:pt x="4096" y="1621"/>
                </a:lnTo>
                <a:lnTo>
                  <a:pt x="4096" y="1621"/>
                </a:lnTo>
                <a:lnTo>
                  <a:pt x="4098" y="1621"/>
                </a:lnTo>
                <a:lnTo>
                  <a:pt x="4100" y="1621"/>
                </a:lnTo>
                <a:lnTo>
                  <a:pt x="4100" y="1621"/>
                </a:lnTo>
                <a:lnTo>
                  <a:pt x="4100" y="1619"/>
                </a:lnTo>
                <a:lnTo>
                  <a:pt x="4098" y="1619"/>
                </a:lnTo>
                <a:lnTo>
                  <a:pt x="4096" y="1617"/>
                </a:lnTo>
                <a:lnTo>
                  <a:pt x="4096" y="1617"/>
                </a:lnTo>
                <a:lnTo>
                  <a:pt x="4094" y="1617"/>
                </a:lnTo>
                <a:lnTo>
                  <a:pt x="4094" y="1614"/>
                </a:lnTo>
                <a:close/>
                <a:moveTo>
                  <a:pt x="4115" y="1619"/>
                </a:moveTo>
                <a:lnTo>
                  <a:pt x="4115" y="1619"/>
                </a:lnTo>
                <a:lnTo>
                  <a:pt x="4115" y="1619"/>
                </a:lnTo>
                <a:lnTo>
                  <a:pt x="4117" y="1619"/>
                </a:lnTo>
                <a:lnTo>
                  <a:pt x="4117" y="1619"/>
                </a:lnTo>
                <a:lnTo>
                  <a:pt x="4117" y="1619"/>
                </a:lnTo>
                <a:lnTo>
                  <a:pt x="4117" y="1619"/>
                </a:lnTo>
                <a:lnTo>
                  <a:pt x="4115" y="1617"/>
                </a:lnTo>
                <a:lnTo>
                  <a:pt x="4115" y="1619"/>
                </a:lnTo>
                <a:close/>
                <a:moveTo>
                  <a:pt x="4375" y="1426"/>
                </a:moveTo>
                <a:lnTo>
                  <a:pt x="4377" y="1428"/>
                </a:lnTo>
                <a:lnTo>
                  <a:pt x="4377" y="1428"/>
                </a:lnTo>
                <a:lnTo>
                  <a:pt x="4375" y="1426"/>
                </a:lnTo>
                <a:lnTo>
                  <a:pt x="4375" y="1426"/>
                </a:lnTo>
                <a:lnTo>
                  <a:pt x="4375" y="1426"/>
                </a:lnTo>
                <a:lnTo>
                  <a:pt x="4375" y="1426"/>
                </a:lnTo>
                <a:close/>
                <a:moveTo>
                  <a:pt x="4436" y="1134"/>
                </a:moveTo>
                <a:lnTo>
                  <a:pt x="4436" y="1134"/>
                </a:lnTo>
                <a:lnTo>
                  <a:pt x="4436" y="1134"/>
                </a:lnTo>
                <a:lnTo>
                  <a:pt x="4436" y="1136"/>
                </a:lnTo>
                <a:lnTo>
                  <a:pt x="4436" y="1136"/>
                </a:lnTo>
                <a:lnTo>
                  <a:pt x="4438" y="1136"/>
                </a:lnTo>
                <a:lnTo>
                  <a:pt x="4438" y="1136"/>
                </a:lnTo>
                <a:lnTo>
                  <a:pt x="4442" y="1136"/>
                </a:lnTo>
                <a:lnTo>
                  <a:pt x="4444" y="1134"/>
                </a:lnTo>
                <a:lnTo>
                  <a:pt x="4446" y="1134"/>
                </a:lnTo>
                <a:lnTo>
                  <a:pt x="4446" y="1134"/>
                </a:lnTo>
                <a:lnTo>
                  <a:pt x="4446" y="1132"/>
                </a:lnTo>
                <a:lnTo>
                  <a:pt x="4446" y="1132"/>
                </a:lnTo>
                <a:lnTo>
                  <a:pt x="4444" y="1130"/>
                </a:lnTo>
                <a:lnTo>
                  <a:pt x="4444" y="1130"/>
                </a:lnTo>
                <a:lnTo>
                  <a:pt x="4438" y="1132"/>
                </a:lnTo>
                <a:lnTo>
                  <a:pt x="4436" y="1134"/>
                </a:lnTo>
                <a:close/>
                <a:moveTo>
                  <a:pt x="4455" y="1614"/>
                </a:moveTo>
                <a:lnTo>
                  <a:pt x="4455" y="1619"/>
                </a:lnTo>
                <a:lnTo>
                  <a:pt x="4457" y="1619"/>
                </a:lnTo>
                <a:lnTo>
                  <a:pt x="4457" y="1621"/>
                </a:lnTo>
                <a:lnTo>
                  <a:pt x="4457" y="1621"/>
                </a:lnTo>
                <a:lnTo>
                  <a:pt x="4455" y="1621"/>
                </a:lnTo>
                <a:lnTo>
                  <a:pt x="4455" y="1623"/>
                </a:lnTo>
                <a:lnTo>
                  <a:pt x="4455" y="1625"/>
                </a:lnTo>
                <a:lnTo>
                  <a:pt x="4457" y="1625"/>
                </a:lnTo>
                <a:lnTo>
                  <a:pt x="4457" y="1627"/>
                </a:lnTo>
                <a:lnTo>
                  <a:pt x="4459" y="1627"/>
                </a:lnTo>
                <a:lnTo>
                  <a:pt x="4457" y="1629"/>
                </a:lnTo>
                <a:lnTo>
                  <a:pt x="4457" y="1631"/>
                </a:lnTo>
                <a:lnTo>
                  <a:pt x="4457" y="1633"/>
                </a:lnTo>
                <a:lnTo>
                  <a:pt x="4457" y="1633"/>
                </a:lnTo>
                <a:lnTo>
                  <a:pt x="4457" y="1635"/>
                </a:lnTo>
                <a:lnTo>
                  <a:pt x="4459" y="1635"/>
                </a:lnTo>
                <a:lnTo>
                  <a:pt x="4461" y="1638"/>
                </a:lnTo>
                <a:lnTo>
                  <a:pt x="4461" y="1638"/>
                </a:lnTo>
                <a:lnTo>
                  <a:pt x="4463" y="1640"/>
                </a:lnTo>
                <a:lnTo>
                  <a:pt x="4463" y="1642"/>
                </a:lnTo>
                <a:lnTo>
                  <a:pt x="4465" y="1642"/>
                </a:lnTo>
                <a:lnTo>
                  <a:pt x="4465" y="1644"/>
                </a:lnTo>
                <a:lnTo>
                  <a:pt x="4467" y="1644"/>
                </a:lnTo>
                <a:lnTo>
                  <a:pt x="4467" y="1644"/>
                </a:lnTo>
                <a:lnTo>
                  <a:pt x="4465" y="1642"/>
                </a:lnTo>
                <a:lnTo>
                  <a:pt x="4463" y="1638"/>
                </a:lnTo>
                <a:lnTo>
                  <a:pt x="4461" y="1635"/>
                </a:lnTo>
                <a:lnTo>
                  <a:pt x="4461" y="1631"/>
                </a:lnTo>
                <a:lnTo>
                  <a:pt x="4461" y="1629"/>
                </a:lnTo>
                <a:lnTo>
                  <a:pt x="4461" y="1629"/>
                </a:lnTo>
                <a:lnTo>
                  <a:pt x="4461" y="1627"/>
                </a:lnTo>
                <a:lnTo>
                  <a:pt x="4461" y="1625"/>
                </a:lnTo>
                <a:lnTo>
                  <a:pt x="4461" y="1625"/>
                </a:lnTo>
                <a:lnTo>
                  <a:pt x="4461" y="1625"/>
                </a:lnTo>
                <a:lnTo>
                  <a:pt x="4463" y="1625"/>
                </a:lnTo>
                <a:lnTo>
                  <a:pt x="4465" y="1625"/>
                </a:lnTo>
                <a:lnTo>
                  <a:pt x="4467" y="1625"/>
                </a:lnTo>
                <a:lnTo>
                  <a:pt x="4469" y="1625"/>
                </a:lnTo>
                <a:lnTo>
                  <a:pt x="4469" y="1627"/>
                </a:lnTo>
                <a:lnTo>
                  <a:pt x="4476" y="1627"/>
                </a:lnTo>
                <a:lnTo>
                  <a:pt x="4476" y="1627"/>
                </a:lnTo>
                <a:lnTo>
                  <a:pt x="4473" y="1627"/>
                </a:lnTo>
                <a:lnTo>
                  <a:pt x="4473" y="1627"/>
                </a:lnTo>
                <a:lnTo>
                  <a:pt x="4471" y="1625"/>
                </a:lnTo>
                <a:lnTo>
                  <a:pt x="4471" y="1625"/>
                </a:lnTo>
                <a:lnTo>
                  <a:pt x="4471" y="1623"/>
                </a:lnTo>
                <a:lnTo>
                  <a:pt x="4471" y="1623"/>
                </a:lnTo>
                <a:lnTo>
                  <a:pt x="4467" y="1623"/>
                </a:lnTo>
                <a:lnTo>
                  <a:pt x="4465" y="1621"/>
                </a:lnTo>
                <a:lnTo>
                  <a:pt x="4465" y="1619"/>
                </a:lnTo>
                <a:lnTo>
                  <a:pt x="4467" y="1619"/>
                </a:lnTo>
                <a:lnTo>
                  <a:pt x="4467" y="1619"/>
                </a:lnTo>
                <a:lnTo>
                  <a:pt x="4469" y="1617"/>
                </a:lnTo>
                <a:lnTo>
                  <a:pt x="4471" y="1617"/>
                </a:lnTo>
                <a:lnTo>
                  <a:pt x="4471" y="1614"/>
                </a:lnTo>
                <a:lnTo>
                  <a:pt x="4473" y="1612"/>
                </a:lnTo>
                <a:lnTo>
                  <a:pt x="4471" y="1610"/>
                </a:lnTo>
                <a:lnTo>
                  <a:pt x="4471" y="1608"/>
                </a:lnTo>
                <a:lnTo>
                  <a:pt x="4471" y="1608"/>
                </a:lnTo>
                <a:lnTo>
                  <a:pt x="4469" y="1608"/>
                </a:lnTo>
                <a:lnTo>
                  <a:pt x="4467" y="1610"/>
                </a:lnTo>
                <a:lnTo>
                  <a:pt x="4465" y="1610"/>
                </a:lnTo>
                <a:lnTo>
                  <a:pt x="4465" y="1612"/>
                </a:lnTo>
                <a:lnTo>
                  <a:pt x="4465" y="1612"/>
                </a:lnTo>
                <a:lnTo>
                  <a:pt x="4465" y="1614"/>
                </a:lnTo>
                <a:lnTo>
                  <a:pt x="4463" y="1614"/>
                </a:lnTo>
                <a:lnTo>
                  <a:pt x="4463" y="1614"/>
                </a:lnTo>
                <a:lnTo>
                  <a:pt x="4461" y="1617"/>
                </a:lnTo>
                <a:lnTo>
                  <a:pt x="4461" y="1619"/>
                </a:lnTo>
                <a:lnTo>
                  <a:pt x="4461" y="1619"/>
                </a:lnTo>
                <a:lnTo>
                  <a:pt x="4461" y="1619"/>
                </a:lnTo>
                <a:lnTo>
                  <a:pt x="4459" y="1619"/>
                </a:lnTo>
                <a:lnTo>
                  <a:pt x="4459" y="1619"/>
                </a:lnTo>
                <a:lnTo>
                  <a:pt x="4457" y="1619"/>
                </a:lnTo>
                <a:lnTo>
                  <a:pt x="4457" y="1619"/>
                </a:lnTo>
                <a:lnTo>
                  <a:pt x="4457" y="1617"/>
                </a:lnTo>
                <a:lnTo>
                  <a:pt x="4457" y="1617"/>
                </a:lnTo>
                <a:lnTo>
                  <a:pt x="4461" y="1614"/>
                </a:lnTo>
                <a:lnTo>
                  <a:pt x="4461" y="1612"/>
                </a:lnTo>
                <a:lnTo>
                  <a:pt x="4463" y="1612"/>
                </a:lnTo>
                <a:lnTo>
                  <a:pt x="4463" y="1610"/>
                </a:lnTo>
                <a:lnTo>
                  <a:pt x="4463" y="1608"/>
                </a:lnTo>
                <a:lnTo>
                  <a:pt x="4463" y="1606"/>
                </a:lnTo>
                <a:lnTo>
                  <a:pt x="4461" y="1606"/>
                </a:lnTo>
                <a:lnTo>
                  <a:pt x="4461" y="1604"/>
                </a:lnTo>
                <a:lnTo>
                  <a:pt x="4461" y="1604"/>
                </a:lnTo>
                <a:lnTo>
                  <a:pt x="4461" y="1604"/>
                </a:lnTo>
                <a:lnTo>
                  <a:pt x="4463" y="1600"/>
                </a:lnTo>
                <a:lnTo>
                  <a:pt x="4463" y="1600"/>
                </a:lnTo>
                <a:lnTo>
                  <a:pt x="4463" y="1600"/>
                </a:lnTo>
                <a:lnTo>
                  <a:pt x="4461" y="1600"/>
                </a:lnTo>
                <a:lnTo>
                  <a:pt x="4461" y="1600"/>
                </a:lnTo>
                <a:lnTo>
                  <a:pt x="4459" y="1604"/>
                </a:lnTo>
                <a:lnTo>
                  <a:pt x="4457" y="1604"/>
                </a:lnTo>
                <a:lnTo>
                  <a:pt x="4457" y="1606"/>
                </a:lnTo>
                <a:lnTo>
                  <a:pt x="4457" y="1608"/>
                </a:lnTo>
                <a:lnTo>
                  <a:pt x="4455" y="1608"/>
                </a:lnTo>
                <a:lnTo>
                  <a:pt x="4455" y="1610"/>
                </a:lnTo>
                <a:lnTo>
                  <a:pt x="4455" y="1612"/>
                </a:lnTo>
                <a:lnTo>
                  <a:pt x="4455" y="1614"/>
                </a:lnTo>
                <a:close/>
                <a:moveTo>
                  <a:pt x="4415" y="1059"/>
                </a:moveTo>
                <a:lnTo>
                  <a:pt x="4415" y="1059"/>
                </a:lnTo>
                <a:lnTo>
                  <a:pt x="4415" y="1059"/>
                </a:lnTo>
                <a:lnTo>
                  <a:pt x="4415" y="1059"/>
                </a:lnTo>
                <a:lnTo>
                  <a:pt x="4415" y="1059"/>
                </a:lnTo>
                <a:lnTo>
                  <a:pt x="4415" y="1059"/>
                </a:lnTo>
                <a:lnTo>
                  <a:pt x="4413" y="1059"/>
                </a:lnTo>
                <a:lnTo>
                  <a:pt x="4413" y="1059"/>
                </a:lnTo>
                <a:lnTo>
                  <a:pt x="4413" y="1059"/>
                </a:lnTo>
                <a:lnTo>
                  <a:pt x="4413" y="1059"/>
                </a:lnTo>
                <a:lnTo>
                  <a:pt x="4415" y="1059"/>
                </a:lnTo>
                <a:lnTo>
                  <a:pt x="4415" y="1059"/>
                </a:lnTo>
                <a:close/>
                <a:moveTo>
                  <a:pt x="4444" y="1118"/>
                </a:moveTo>
                <a:lnTo>
                  <a:pt x="4444" y="1118"/>
                </a:lnTo>
                <a:lnTo>
                  <a:pt x="4442" y="1118"/>
                </a:lnTo>
                <a:lnTo>
                  <a:pt x="4442" y="1118"/>
                </a:lnTo>
                <a:lnTo>
                  <a:pt x="4442" y="1120"/>
                </a:lnTo>
                <a:lnTo>
                  <a:pt x="4444" y="1120"/>
                </a:lnTo>
                <a:lnTo>
                  <a:pt x="4444" y="1118"/>
                </a:lnTo>
                <a:close/>
                <a:moveTo>
                  <a:pt x="4402" y="1277"/>
                </a:moveTo>
                <a:lnTo>
                  <a:pt x="4402" y="1275"/>
                </a:lnTo>
                <a:lnTo>
                  <a:pt x="4402" y="1275"/>
                </a:lnTo>
                <a:lnTo>
                  <a:pt x="4402" y="1275"/>
                </a:lnTo>
                <a:lnTo>
                  <a:pt x="4400" y="1273"/>
                </a:lnTo>
                <a:lnTo>
                  <a:pt x="4400" y="1275"/>
                </a:lnTo>
                <a:lnTo>
                  <a:pt x="4400" y="1275"/>
                </a:lnTo>
                <a:lnTo>
                  <a:pt x="4400" y="1275"/>
                </a:lnTo>
                <a:lnTo>
                  <a:pt x="4400" y="1275"/>
                </a:lnTo>
                <a:lnTo>
                  <a:pt x="4400" y="1275"/>
                </a:lnTo>
                <a:lnTo>
                  <a:pt x="4402" y="1277"/>
                </a:lnTo>
                <a:close/>
                <a:moveTo>
                  <a:pt x="4404" y="1434"/>
                </a:moveTo>
                <a:lnTo>
                  <a:pt x="4406" y="1436"/>
                </a:lnTo>
                <a:lnTo>
                  <a:pt x="4409" y="1434"/>
                </a:lnTo>
                <a:lnTo>
                  <a:pt x="4409" y="1434"/>
                </a:lnTo>
                <a:lnTo>
                  <a:pt x="4409" y="1436"/>
                </a:lnTo>
                <a:lnTo>
                  <a:pt x="4409" y="1434"/>
                </a:lnTo>
                <a:lnTo>
                  <a:pt x="4411" y="1434"/>
                </a:lnTo>
                <a:lnTo>
                  <a:pt x="4411" y="1432"/>
                </a:lnTo>
                <a:lnTo>
                  <a:pt x="4411" y="1430"/>
                </a:lnTo>
                <a:lnTo>
                  <a:pt x="4409" y="1430"/>
                </a:lnTo>
                <a:lnTo>
                  <a:pt x="4409" y="1430"/>
                </a:lnTo>
                <a:lnTo>
                  <a:pt x="4406" y="1428"/>
                </a:lnTo>
                <a:lnTo>
                  <a:pt x="4406" y="1428"/>
                </a:lnTo>
                <a:lnTo>
                  <a:pt x="4406" y="1428"/>
                </a:lnTo>
                <a:lnTo>
                  <a:pt x="4406" y="1430"/>
                </a:lnTo>
                <a:lnTo>
                  <a:pt x="4406" y="1432"/>
                </a:lnTo>
                <a:lnTo>
                  <a:pt x="4404" y="1434"/>
                </a:lnTo>
                <a:lnTo>
                  <a:pt x="4404" y="1434"/>
                </a:lnTo>
                <a:close/>
                <a:moveTo>
                  <a:pt x="4459" y="1245"/>
                </a:moveTo>
                <a:lnTo>
                  <a:pt x="4457" y="1245"/>
                </a:lnTo>
                <a:lnTo>
                  <a:pt x="4457" y="1248"/>
                </a:lnTo>
                <a:lnTo>
                  <a:pt x="4457" y="1248"/>
                </a:lnTo>
                <a:lnTo>
                  <a:pt x="4459" y="1248"/>
                </a:lnTo>
                <a:lnTo>
                  <a:pt x="4459" y="1248"/>
                </a:lnTo>
                <a:lnTo>
                  <a:pt x="4459" y="1248"/>
                </a:lnTo>
                <a:lnTo>
                  <a:pt x="4459" y="1245"/>
                </a:lnTo>
                <a:lnTo>
                  <a:pt x="4459" y="1245"/>
                </a:lnTo>
                <a:lnTo>
                  <a:pt x="4461" y="1245"/>
                </a:lnTo>
                <a:lnTo>
                  <a:pt x="4461" y="1243"/>
                </a:lnTo>
                <a:lnTo>
                  <a:pt x="4461" y="1243"/>
                </a:lnTo>
                <a:lnTo>
                  <a:pt x="4461" y="1243"/>
                </a:lnTo>
                <a:lnTo>
                  <a:pt x="4461" y="1243"/>
                </a:lnTo>
                <a:lnTo>
                  <a:pt x="4463" y="1241"/>
                </a:lnTo>
                <a:lnTo>
                  <a:pt x="4463" y="1241"/>
                </a:lnTo>
                <a:lnTo>
                  <a:pt x="4465" y="1239"/>
                </a:lnTo>
                <a:lnTo>
                  <a:pt x="4465" y="1239"/>
                </a:lnTo>
                <a:lnTo>
                  <a:pt x="4467" y="1239"/>
                </a:lnTo>
                <a:lnTo>
                  <a:pt x="4467" y="1237"/>
                </a:lnTo>
                <a:lnTo>
                  <a:pt x="4465" y="1235"/>
                </a:lnTo>
                <a:lnTo>
                  <a:pt x="4465" y="1237"/>
                </a:lnTo>
                <a:lnTo>
                  <a:pt x="4463" y="1239"/>
                </a:lnTo>
                <a:lnTo>
                  <a:pt x="4463" y="1239"/>
                </a:lnTo>
                <a:lnTo>
                  <a:pt x="4463" y="1239"/>
                </a:lnTo>
                <a:lnTo>
                  <a:pt x="4463" y="1239"/>
                </a:lnTo>
                <a:lnTo>
                  <a:pt x="4463" y="1239"/>
                </a:lnTo>
                <a:lnTo>
                  <a:pt x="4461" y="1239"/>
                </a:lnTo>
                <a:lnTo>
                  <a:pt x="4461" y="1239"/>
                </a:lnTo>
                <a:lnTo>
                  <a:pt x="4461" y="1239"/>
                </a:lnTo>
                <a:lnTo>
                  <a:pt x="4461" y="1241"/>
                </a:lnTo>
                <a:lnTo>
                  <a:pt x="4461" y="1241"/>
                </a:lnTo>
                <a:lnTo>
                  <a:pt x="4459" y="1241"/>
                </a:lnTo>
                <a:lnTo>
                  <a:pt x="4459" y="1243"/>
                </a:lnTo>
                <a:lnTo>
                  <a:pt x="4459" y="1243"/>
                </a:lnTo>
                <a:lnTo>
                  <a:pt x="4459" y="1245"/>
                </a:lnTo>
                <a:close/>
                <a:moveTo>
                  <a:pt x="4409" y="1449"/>
                </a:moveTo>
                <a:lnTo>
                  <a:pt x="4409" y="1453"/>
                </a:lnTo>
                <a:lnTo>
                  <a:pt x="4411" y="1455"/>
                </a:lnTo>
                <a:lnTo>
                  <a:pt x="4411" y="1455"/>
                </a:lnTo>
                <a:lnTo>
                  <a:pt x="4413" y="1457"/>
                </a:lnTo>
                <a:lnTo>
                  <a:pt x="4413" y="1457"/>
                </a:lnTo>
                <a:lnTo>
                  <a:pt x="4415" y="1457"/>
                </a:lnTo>
                <a:lnTo>
                  <a:pt x="4415" y="1459"/>
                </a:lnTo>
                <a:lnTo>
                  <a:pt x="4415" y="1459"/>
                </a:lnTo>
                <a:lnTo>
                  <a:pt x="4417" y="1459"/>
                </a:lnTo>
                <a:lnTo>
                  <a:pt x="4417" y="1461"/>
                </a:lnTo>
                <a:lnTo>
                  <a:pt x="4417" y="1461"/>
                </a:lnTo>
                <a:lnTo>
                  <a:pt x="4419" y="1461"/>
                </a:lnTo>
                <a:lnTo>
                  <a:pt x="4419" y="1461"/>
                </a:lnTo>
                <a:lnTo>
                  <a:pt x="4419" y="1463"/>
                </a:lnTo>
                <a:lnTo>
                  <a:pt x="4417" y="1463"/>
                </a:lnTo>
                <a:lnTo>
                  <a:pt x="4417" y="1466"/>
                </a:lnTo>
                <a:lnTo>
                  <a:pt x="4419" y="1468"/>
                </a:lnTo>
                <a:lnTo>
                  <a:pt x="4419" y="1468"/>
                </a:lnTo>
                <a:lnTo>
                  <a:pt x="4421" y="1470"/>
                </a:lnTo>
                <a:lnTo>
                  <a:pt x="4421" y="1470"/>
                </a:lnTo>
                <a:lnTo>
                  <a:pt x="4423" y="1470"/>
                </a:lnTo>
                <a:lnTo>
                  <a:pt x="4425" y="1472"/>
                </a:lnTo>
                <a:lnTo>
                  <a:pt x="4427" y="1470"/>
                </a:lnTo>
                <a:lnTo>
                  <a:pt x="4427" y="1472"/>
                </a:lnTo>
                <a:lnTo>
                  <a:pt x="4429" y="1472"/>
                </a:lnTo>
                <a:lnTo>
                  <a:pt x="4429" y="1472"/>
                </a:lnTo>
                <a:lnTo>
                  <a:pt x="4429" y="1470"/>
                </a:lnTo>
                <a:lnTo>
                  <a:pt x="4427" y="1470"/>
                </a:lnTo>
                <a:lnTo>
                  <a:pt x="4427" y="1470"/>
                </a:lnTo>
                <a:lnTo>
                  <a:pt x="4427" y="1468"/>
                </a:lnTo>
                <a:lnTo>
                  <a:pt x="4427" y="1468"/>
                </a:lnTo>
                <a:lnTo>
                  <a:pt x="4427" y="1468"/>
                </a:lnTo>
                <a:lnTo>
                  <a:pt x="4425" y="1466"/>
                </a:lnTo>
                <a:lnTo>
                  <a:pt x="4425" y="1463"/>
                </a:lnTo>
                <a:lnTo>
                  <a:pt x="4425" y="1463"/>
                </a:lnTo>
                <a:lnTo>
                  <a:pt x="4425" y="1461"/>
                </a:lnTo>
                <a:lnTo>
                  <a:pt x="4425" y="1461"/>
                </a:lnTo>
                <a:lnTo>
                  <a:pt x="4425" y="1459"/>
                </a:lnTo>
                <a:lnTo>
                  <a:pt x="4425" y="1457"/>
                </a:lnTo>
                <a:lnTo>
                  <a:pt x="4425" y="1455"/>
                </a:lnTo>
                <a:lnTo>
                  <a:pt x="4427" y="1455"/>
                </a:lnTo>
                <a:lnTo>
                  <a:pt x="4425" y="1455"/>
                </a:lnTo>
                <a:lnTo>
                  <a:pt x="4425" y="1453"/>
                </a:lnTo>
                <a:lnTo>
                  <a:pt x="4423" y="1453"/>
                </a:lnTo>
                <a:lnTo>
                  <a:pt x="4423" y="1453"/>
                </a:lnTo>
                <a:lnTo>
                  <a:pt x="4423" y="1453"/>
                </a:lnTo>
                <a:lnTo>
                  <a:pt x="4423" y="1451"/>
                </a:lnTo>
                <a:lnTo>
                  <a:pt x="4421" y="1451"/>
                </a:lnTo>
                <a:lnTo>
                  <a:pt x="4421" y="1449"/>
                </a:lnTo>
                <a:lnTo>
                  <a:pt x="4417" y="1451"/>
                </a:lnTo>
                <a:lnTo>
                  <a:pt x="4413" y="1451"/>
                </a:lnTo>
                <a:lnTo>
                  <a:pt x="4409" y="1449"/>
                </a:lnTo>
                <a:close/>
                <a:moveTo>
                  <a:pt x="4406" y="1275"/>
                </a:moveTo>
                <a:lnTo>
                  <a:pt x="4409" y="1275"/>
                </a:lnTo>
                <a:lnTo>
                  <a:pt x="4409" y="1273"/>
                </a:lnTo>
                <a:lnTo>
                  <a:pt x="4409" y="1271"/>
                </a:lnTo>
                <a:lnTo>
                  <a:pt x="4409" y="1271"/>
                </a:lnTo>
                <a:lnTo>
                  <a:pt x="4406" y="1273"/>
                </a:lnTo>
                <a:lnTo>
                  <a:pt x="4406" y="1273"/>
                </a:lnTo>
                <a:lnTo>
                  <a:pt x="4406" y="1273"/>
                </a:lnTo>
                <a:lnTo>
                  <a:pt x="4404" y="1273"/>
                </a:lnTo>
                <a:lnTo>
                  <a:pt x="4406" y="1275"/>
                </a:lnTo>
                <a:lnTo>
                  <a:pt x="4406" y="1275"/>
                </a:lnTo>
                <a:close/>
                <a:moveTo>
                  <a:pt x="4425" y="1269"/>
                </a:moveTo>
                <a:lnTo>
                  <a:pt x="4425" y="1269"/>
                </a:lnTo>
                <a:lnTo>
                  <a:pt x="4423" y="1269"/>
                </a:lnTo>
                <a:lnTo>
                  <a:pt x="4423" y="1266"/>
                </a:lnTo>
                <a:lnTo>
                  <a:pt x="4423" y="1266"/>
                </a:lnTo>
                <a:lnTo>
                  <a:pt x="4423" y="1269"/>
                </a:lnTo>
                <a:lnTo>
                  <a:pt x="4423" y="1269"/>
                </a:lnTo>
                <a:lnTo>
                  <a:pt x="4425" y="1269"/>
                </a:lnTo>
                <a:close/>
                <a:moveTo>
                  <a:pt x="4486" y="1134"/>
                </a:moveTo>
                <a:lnTo>
                  <a:pt x="4484" y="1136"/>
                </a:lnTo>
                <a:lnTo>
                  <a:pt x="4486" y="1136"/>
                </a:lnTo>
                <a:lnTo>
                  <a:pt x="4488" y="1139"/>
                </a:lnTo>
                <a:lnTo>
                  <a:pt x="4490" y="1139"/>
                </a:lnTo>
                <a:lnTo>
                  <a:pt x="4490" y="1141"/>
                </a:lnTo>
                <a:lnTo>
                  <a:pt x="4490" y="1143"/>
                </a:lnTo>
                <a:lnTo>
                  <a:pt x="4490" y="1143"/>
                </a:lnTo>
                <a:lnTo>
                  <a:pt x="4488" y="1141"/>
                </a:lnTo>
                <a:lnTo>
                  <a:pt x="4488" y="1141"/>
                </a:lnTo>
                <a:lnTo>
                  <a:pt x="4486" y="1139"/>
                </a:lnTo>
                <a:lnTo>
                  <a:pt x="4486" y="1141"/>
                </a:lnTo>
                <a:lnTo>
                  <a:pt x="4486" y="1141"/>
                </a:lnTo>
                <a:lnTo>
                  <a:pt x="4486" y="1143"/>
                </a:lnTo>
                <a:lnTo>
                  <a:pt x="4488" y="1143"/>
                </a:lnTo>
                <a:lnTo>
                  <a:pt x="4488" y="1145"/>
                </a:lnTo>
                <a:lnTo>
                  <a:pt x="4488" y="1145"/>
                </a:lnTo>
                <a:lnTo>
                  <a:pt x="4488" y="1147"/>
                </a:lnTo>
                <a:lnTo>
                  <a:pt x="4488" y="1145"/>
                </a:lnTo>
                <a:lnTo>
                  <a:pt x="4490" y="1145"/>
                </a:lnTo>
                <a:lnTo>
                  <a:pt x="4492" y="1143"/>
                </a:lnTo>
                <a:lnTo>
                  <a:pt x="4492" y="1143"/>
                </a:lnTo>
                <a:lnTo>
                  <a:pt x="4494" y="1145"/>
                </a:lnTo>
                <a:lnTo>
                  <a:pt x="4494" y="1145"/>
                </a:lnTo>
                <a:lnTo>
                  <a:pt x="4494" y="1145"/>
                </a:lnTo>
                <a:lnTo>
                  <a:pt x="4497" y="1145"/>
                </a:lnTo>
                <a:lnTo>
                  <a:pt x="4497" y="1143"/>
                </a:lnTo>
                <a:lnTo>
                  <a:pt x="4497" y="1143"/>
                </a:lnTo>
                <a:lnTo>
                  <a:pt x="4497" y="1143"/>
                </a:lnTo>
                <a:lnTo>
                  <a:pt x="4494" y="1143"/>
                </a:lnTo>
                <a:lnTo>
                  <a:pt x="4494" y="1143"/>
                </a:lnTo>
                <a:lnTo>
                  <a:pt x="4494" y="1143"/>
                </a:lnTo>
                <a:lnTo>
                  <a:pt x="4494" y="1141"/>
                </a:lnTo>
                <a:lnTo>
                  <a:pt x="4494" y="1139"/>
                </a:lnTo>
                <a:lnTo>
                  <a:pt x="4492" y="1139"/>
                </a:lnTo>
                <a:lnTo>
                  <a:pt x="4494" y="1136"/>
                </a:lnTo>
                <a:lnTo>
                  <a:pt x="4494" y="1136"/>
                </a:lnTo>
                <a:lnTo>
                  <a:pt x="4494" y="1136"/>
                </a:lnTo>
                <a:lnTo>
                  <a:pt x="4497" y="1139"/>
                </a:lnTo>
                <a:lnTo>
                  <a:pt x="4497" y="1141"/>
                </a:lnTo>
                <a:lnTo>
                  <a:pt x="4499" y="1143"/>
                </a:lnTo>
                <a:lnTo>
                  <a:pt x="4499" y="1145"/>
                </a:lnTo>
                <a:lnTo>
                  <a:pt x="4499" y="1145"/>
                </a:lnTo>
                <a:lnTo>
                  <a:pt x="4499" y="1145"/>
                </a:lnTo>
                <a:lnTo>
                  <a:pt x="4501" y="1145"/>
                </a:lnTo>
                <a:lnTo>
                  <a:pt x="4499" y="1149"/>
                </a:lnTo>
                <a:lnTo>
                  <a:pt x="4499" y="1151"/>
                </a:lnTo>
                <a:lnTo>
                  <a:pt x="4497" y="1153"/>
                </a:lnTo>
                <a:lnTo>
                  <a:pt x="4497" y="1153"/>
                </a:lnTo>
                <a:lnTo>
                  <a:pt x="4494" y="1153"/>
                </a:lnTo>
                <a:lnTo>
                  <a:pt x="4494" y="1155"/>
                </a:lnTo>
                <a:lnTo>
                  <a:pt x="4494" y="1157"/>
                </a:lnTo>
                <a:lnTo>
                  <a:pt x="4494" y="1157"/>
                </a:lnTo>
                <a:lnTo>
                  <a:pt x="4494" y="1160"/>
                </a:lnTo>
                <a:lnTo>
                  <a:pt x="4494" y="1160"/>
                </a:lnTo>
                <a:lnTo>
                  <a:pt x="4494" y="1160"/>
                </a:lnTo>
                <a:lnTo>
                  <a:pt x="4497" y="1162"/>
                </a:lnTo>
                <a:lnTo>
                  <a:pt x="4497" y="1164"/>
                </a:lnTo>
                <a:lnTo>
                  <a:pt x="4494" y="1164"/>
                </a:lnTo>
                <a:lnTo>
                  <a:pt x="4494" y="1164"/>
                </a:lnTo>
                <a:lnTo>
                  <a:pt x="4492" y="1166"/>
                </a:lnTo>
                <a:lnTo>
                  <a:pt x="4494" y="1168"/>
                </a:lnTo>
                <a:lnTo>
                  <a:pt x="4494" y="1168"/>
                </a:lnTo>
                <a:lnTo>
                  <a:pt x="4497" y="1168"/>
                </a:lnTo>
                <a:lnTo>
                  <a:pt x="4499" y="1168"/>
                </a:lnTo>
                <a:lnTo>
                  <a:pt x="4501" y="1168"/>
                </a:lnTo>
                <a:lnTo>
                  <a:pt x="4501" y="1168"/>
                </a:lnTo>
                <a:lnTo>
                  <a:pt x="4499" y="1166"/>
                </a:lnTo>
                <a:lnTo>
                  <a:pt x="4499" y="1166"/>
                </a:lnTo>
                <a:lnTo>
                  <a:pt x="4499" y="1164"/>
                </a:lnTo>
                <a:lnTo>
                  <a:pt x="4499" y="1164"/>
                </a:lnTo>
                <a:lnTo>
                  <a:pt x="4501" y="1162"/>
                </a:lnTo>
                <a:lnTo>
                  <a:pt x="4501" y="1160"/>
                </a:lnTo>
                <a:lnTo>
                  <a:pt x="4501" y="1160"/>
                </a:lnTo>
                <a:lnTo>
                  <a:pt x="4503" y="1160"/>
                </a:lnTo>
                <a:lnTo>
                  <a:pt x="4503" y="1162"/>
                </a:lnTo>
                <a:lnTo>
                  <a:pt x="4503" y="1162"/>
                </a:lnTo>
                <a:lnTo>
                  <a:pt x="4503" y="1162"/>
                </a:lnTo>
                <a:lnTo>
                  <a:pt x="4503" y="1162"/>
                </a:lnTo>
                <a:lnTo>
                  <a:pt x="4501" y="1162"/>
                </a:lnTo>
                <a:lnTo>
                  <a:pt x="4501" y="1164"/>
                </a:lnTo>
                <a:lnTo>
                  <a:pt x="4503" y="1166"/>
                </a:lnTo>
                <a:lnTo>
                  <a:pt x="4503" y="1168"/>
                </a:lnTo>
                <a:lnTo>
                  <a:pt x="4503" y="1170"/>
                </a:lnTo>
                <a:lnTo>
                  <a:pt x="4501" y="1170"/>
                </a:lnTo>
                <a:lnTo>
                  <a:pt x="4501" y="1170"/>
                </a:lnTo>
                <a:lnTo>
                  <a:pt x="4501" y="1170"/>
                </a:lnTo>
                <a:lnTo>
                  <a:pt x="4501" y="1172"/>
                </a:lnTo>
                <a:lnTo>
                  <a:pt x="4505" y="1170"/>
                </a:lnTo>
                <a:lnTo>
                  <a:pt x="4507" y="1168"/>
                </a:lnTo>
                <a:lnTo>
                  <a:pt x="4507" y="1166"/>
                </a:lnTo>
                <a:lnTo>
                  <a:pt x="4507" y="1164"/>
                </a:lnTo>
                <a:lnTo>
                  <a:pt x="4507" y="1164"/>
                </a:lnTo>
                <a:lnTo>
                  <a:pt x="4509" y="1166"/>
                </a:lnTo>
                <a:lnTo>
                  <a:pt x="4511" y="1166"/>
                </a:lnTo>
                <a:lnTo>
                  <a:pt x="4511" y="1162"/>
                </a:lnTo>
                <a:lnTo>
                  <a:pt x="4513" y="1160"/>
                </a:lnTo>
                <a:lnTo>
                  <a:pt x="4511" y="1157"/>
                </a:lnTo>
                <a:lnTo>
                  <a:pt x="4513" y="1155"/>
                </a:lnTo>
                <a:lnTo>
                  <a:pt x="4513" y="1153"/>
                </a:lnTo>
                <a:lnTo>
                  <a:pt x="4513" y="1151"/>
                </a:lnTo>
                <a:lnTo>
                  <a:pt x="4515" y="1151"/>
                </a:lnTo>
                <a:lnTo>
                  <a:pt x="4515" y="1149"/>
                </a:lnTo>
                <a:lnTo>
                  <a:pt x="4515" y="1147"/>
                </a:lnTo>
                <a:lnTo>
                  <a:pt x="4520" y="1143"/>
                </a:lnTo>
                <a:lnTo>
                  <a:pt x="4520" y="1141"/>
                </a:lnTo>
                <a:lnTo>
                  <a:pt x="4520" y="1141"/>
                </a:lnTo>
                <a:lnTo>
                  <a:pt x="4520" y="1141"/>
                </a:lnTo>
                <a:lnTo>
                  <a:pt x="4520" y="1139"/>
                </a:lnTo>
                <a:lnTo>
                  <a:pt x="4520" y="1139"/>
                </a:lnTo>
                <a:lnTo>
                  <a:pt x="4520" y="1139"/>
                </a:lnTo>
                <a:lnTo>
                  <a:pt x="4517" y="1139"/>
                </a:lnTo>
                <a:lnTo>
                  <a:pt x="4517" y="1136"/>
                </a:lnTo>
                <a:lnTo>
                  <a:pt x="4520" y="1136"/>
                </a:lnTo>
                <a:lnTo>
                  <a:pt x="4515" y="1136"/>
                </a:lnTo>
                <a:lnTo>
                  <a:pt x="4513" y="1134"/>
                </a:lnTo>
                <a:lnTo>
                  <a:pt x="4515" y="1134"/>
                </a:lnTo>
                <a:lnTo>
                  <a:pt x="4515" y="1132"/>
                </a:lnTo>
                <a:lnTo>
                  <a:pt x="4515" y="1130"/>
                </a:lnTo>
                <a:lnTo>
                  <a:pt x="4515" y="1130"/>
                </a:lnTo>
                <a:lnTo>
                  <a:pt x="4515" y="1130"/>
                </a:lnTo>
                <a:lnTo>
                  <a:pt x="4513" y="1130"/>
                </a:lnTo>
                <a:lnTo>
                  <a:pt x="4513" y="1130"/>
                </a:lnTo>
                <a:lnTo>
                  <a:pt x="4511" y="1130"/>
                </a:lnTo>
                <a:lnTo>
                  <a:pt x="4511" y="1130"/>
                </a:lnTo>
                <a:lnTo>
                  <a:pt x="4509" y="1130"/>
                </a:lnTo>
                <a:lnTo>
                  <a:pt x="4509" y="1130"/>
                </a:lnTo>
                <a:lnTo>
                  <a:pt x="4507" y="1128"/>
                </a:lnTo>
                <a:lnTo>
                  <a:pt x="4505" y="1128"/>
                </a:lnTo>
                <a:lnTo>
                  <a:pt x="4505" y="1126"/>
                </a:lnTo>
                <a:lnTo>
                  <a:pt x="4503" y="1126"/>
                </a:lnTo>
                <a:lnTo>
                  <a:pt x="4501" y="1124"/>
                </a:lnTo>
                <a:lnTo>
                  <a:pt x="4501" y="1126"/>
                </a:lnTo>
                <a:lnTo>
                  <a:pt x="4499" y="1126"/>
                </a:lnTo>
                <a:lnTo>
                  <a:pt x="4499" y="1128"/>
                </a:lnTo>
                <a:lnTo>
                  <a:pt x="4497" y="1128"/>
                </a:lnTo>
                <a:lnTo>
                  <a:pt x="4497" y="1130"/>
                </a:lnTo>
                <a:lnTo>
                  <a:pt x="4494" y="1130"/>
                </a:lnTo>
                <a:lnTo>
                  <a:pt x="4494" y="1130"/>
                </a:lnTo>
                <a:lnTo>
                  <a:pt x="4492" y="1130"/>
                </a:lnTo>
                <a:lnTo>
                  <a:pt x="4492" y="1130"/>
                </a:lnTo>
                <a:lnTo>
                  <a:pt x="4492" y="1132"/>
                </a:lnTo>
                <a:lnTo>
                  <a:pt x="4490" y="1132"/>
                </a:lnTo>
                <a:lnTo>
                  <a:pt x="4488" y="1132"/>
                </a:lnTo>
                <a:lnTo>
                  <a:pt x="4488" y="1132"/>
                </a:lnTo>
                <a:lnTo>
                  <a:pt x="4488" y="1134"/>
                </a:lnTo>
                <a:lnTo>
                  <a:pt x="4488" y="1134"/>
                </a:lnTo>
                <a:lnTo>
                  <a:pt x="4486" y="1134"/>
                </a:lnTo>
                <a:lnTo>
                  <a:pt x="4486" y="1134"/>
                </a:lnTo>
                <a:lnTo>
                  <a:pt x="4486" y="1134"/>
                </a:lnTo>
                <a:close/>
                <a:moveTo>
                  <a:pt x="4459" y="1113"/>
                </a:moveTo>
                <a:lnTo>
                  <a:pt x="4459" y="1113"/>
                </a:lnTo>
                <a:lnTo>
                  <a:pt x="4459" y="1113"/>
                </a:lnTo>
                <a:lnTo>
                  <a:pt x="4459" y="1113"/>
                </a:lnTo>
                <a:lnTo>
                  <a:pt x="4459" y="1113"/>
                </a:lnTo>
                <a:close/>
                <a:moveTo>
                  <a:pt x="4488" y="1128"/>
                </a:moveTo>
                <a:lnTo>
                  <a:pt x="4488" y="1126"/>
                </a:lnTo>
                <a:lnTo>
                  <a:pt x="4486" y="1126"/>
                </a:lnTo>
                <a:lnTo>
                  <a:pt x="4486" y="1126"/>
                </a:lnTo>
                <a:lnTo>
                  <a:pt x="4486" y="1128"/>
                </a:lnTo>
                <a:lnTo>
                  <a:pt x="4486" y="1128"/>
                </a:lnTo>
                <a:lnTo>
                  <a:pt x="4488" y="1128"/>
                </a:lnTo>
                <a:close/>
                <a:moveTo>
                  <a:pt x="4534" y="1099"/>
                </a:moveTo>
                <a:lnTo>
                  <a:pt x="4530" y="1101"/>
                </a:lnTo>
                <a:lnTo>
                  <a:pt x="4530" y="1101"/>
                </a:lnTo>
                <a:lnTo>
                  <a:pt x="4528" y="1103"/>
                </a:lnTo>
                <a:lnTo>
                  <a:pt x="4526" y="1105"/>
                </a:lnTo>
                <a:lnTo>
                  <a:pt x="4524" y="1107"/>
                </a:lnTo>
                <a:lnTo>
                  <a:pt x="4522" y="1107"/>
                </a:lnTo>
                <a:lnTo>
                  <a:pt x="4522" y="1109"/>
                </a:lnTo>
                <a:lnTo>
                  <a:pt x="4520" y="1111"/>
                </a:lnTo>
                <a:lnTo>
                  <a:pt x="4517" y="1111"/>
                </a:lnTo>
                <a:lnTo>
                  <a:pt x="4515" y="1113"/>
                </a:lnTo>
                <a:lnTo>
                  <a:pt x="4515" y="1113"/>
                </a:lnTo>
                <a:lnTo>
                  <a:pt x="4513" y="1115"/>
                </a:lnTo>
                <a:lnTo>
                  <a:pt x="4511" y="1115"/>
                </a:lnTo>
                <a:lnTo>
                  <a:pt x="4511" y="1118"/>
                </a:lnTo>
                <a:lnTo>
                  <a:pt x="4509" y="1118"/>
                </a:lnTo>
                <a:lnTo>
                  <a:pt x="4507" y="1118"/>
                </a:lnTo>
                <a:lnTo>
                  <a:pt x="4505" y="1118"/>
                </a:lnTo>
                <a:lnTo>
                  <a:pt x="4505" y="1118"/>
                </a:lnTo>
                <a:lnTo>
                  <a:pt x="4505" y="1120"/>
                </a:lnTo>
                <a:lnTo>
                  <a:pt x="4505" y="1120"/>
                </a:lnTo>
                <a:lnTo>
                  <a:pt x="4505" y="1124"/>
                </a:lnTo>
                <a:lnTo>
                  <a:pt x="4505" y="1124"/>
                </a:lnTo>
                <a:lnTo>
                  <a:pt x="4507" y="1124"/>
                </a:lnTo>
                <a:lnTo>
                  <a:pt x="4507" y="1124"/>
                </a:lnTo>
                <a:lnTo>
                  <a:pt x="4509" y="1124"/>
                </a:lnTo>
                <a:lnTo>
                  <a:pt x="4511" y="1124"/>
                </a:lnTo>
                <a:lnTo>
                  <a:pt x="4511" y="1124"/>
                </a:lnTo>
                <a:lnTo>
                  <a:pt x="4513" y="1124"/>
                </a:lnTo>
                <a:lnTo>
                  <a:pt x="4515" y="1124"/>
                </a:lnTo>
                <a:lnTo>
                  <a:pt x="4517" y="1124"/>
                </a:lnTo>
                <a:lnTo>
                  <a:pt x="4522" y="1126"/>
                </a:lnTo>
                <a:lnTo>
                  <a:pt x="4522" y="1126"/>
                </a:lnTo>
                <a:lnTo>
                  <a:pt x="4522" y="1124"/>
                </a:lnTo>
                <a:lnTo>
                  <a:pt x="4524" y="1124"/>
                </a:lnTo>
                <a:lnTo>
                  <a:pt x="4524" y="1120"/>
                </a:lnTo>
                <a:lnTo>
                  <a:pt x="4524" y="1118"/>
                </a:lnTo>
                <a:lnTo>
                  <a:pt x="4526" y="1118"/>
                </a:lnTo>
                <a:lnTo>
                  <a:pt x="4528" y="1120"/>
                </a:lnTo>
                <a:lnTo>
                  <a:pt x="4530" y="1120"/>
                </a:lnTo>
                <a:lnTo>
                  <a:pt x="4532" y="1120"/>
                </a:lnTo>
                <a:lnTo>
                  <a:pt x="4534" y="1118"/>
                </a:lnTo>
                <a:lnTo>
                  <a:pt x="4536" y="1120"/>
                </a:lnTo>
                <a:lnTo>
                  <a:pt x="4538" y="1118"/>
                </a:lnTo>
                <a:lnTo>
                  <a:pt x="4538" y="1118"/>
                </a:lnTo>
                <a:lnTo>
                  <a:pt x="4541" y="1118"/>
                </a:lnTo>
                <a:lnTo>
                  <a:pt x="4541" y="1118"/>
                </a:lnTo>
                <a:lnTo>
                  <a:pt x="4543" y="1115"/>
                </a:lnTo>
                <a:lnTo>
                  <a:pt x="4545" y="1115"/>
                </a:lnTo>
                <a:lnTo>
                  <a:pt x="4547" y="1115"/>
                </a:lnTo>
                <a:lnTo>
                  <a:pt x="4549" y="1115"/>
                </a:lnTo>
                <a:lnTo>
                  <a:pt x="4551" y="1113"/>
                </a:lnTo>
                <a:lnTo>
                  <a:pt x="4551" y="1113"/>
                </a:lnTo>
                <a:lnTo>
                  <a:pt x="4553" y="1111"/>
                </a:lnTo>
                <a:lnTo>
                  <a:pt x="4555" y="1111"/>
                </a:lnTo>
                <a:lnTo>
                  <a:pt x="4555" y="1111"/>
                </a:lnTo>
                <a:lnTo>
                  <a:pt x="4557" y="1111"/>
                </a:lnTo>
                <a:lnTo>
                  <a:pt x="4559" y="1111"/>
                </a:lnTo>
                <a:lnTo>
                  <a:pt x="4559" y="1111"/>
                </a:lnTo>
                <a:lnTo>
                  <a:pt x="4561" y="1113"/>
                </a:lnTo>
                <a:lnTo>
                  <a:pt x="4564" y="1113"/>
                </a:lnTo>
                <a:lnTo>
                  <a:pt x="4566" y="1113"/>
                </a:lnTo>
                <a:lnTo>
                  <a:pt x="4568" y="1113"/>
                </a:lnTo>
                <a:lnTo>
                  <a:pt x="4570" y="1113"/>
                </a:lnTo>
                <a:lnTo>
                  <a:pt x="4570" y="1115"/>
                </a:lnTo>
                <a:lnTo>
                  <a:pt x="4570" y="1115"/>
                </a:lnTo>
                <a:lnTo>
                  <a:pt x="4568" y="1118"/>
                </a:lnTo>
                <a:lnTo>
                  <a:pt x="4568" y="1118"/>
                </a:lnTo>
                <a:lnTo>
                  <a:pt x="4566" y="1118"/>
                </a:lnTo>
                <a:lnTo>
                  <a:pt x="4566" y="1120"/>
                </a:lnTo>
                <a:lnTo>
                  <a:pt x="4566" y="1120"/>
                </a:lnTo>
                <a:lnTo>
                  <a:pt x="4566" y="1124"/>
                </a:lnTo>
                <a:lnTo>
                  <a:pt x="4566" y="1126"/>
                </a:lnTo>
                <a:lnTo>
                  <a:pt x="4568" y="1126"/>
                </a:lnTo>
                <a:lnTo>
                  <a:pt x="4568" y="1128"/>
                </a:lnTo>
                <a:lnTo>
                  <a:pt x="4570" y="1130"/>
                </a:lnTo>
                <a:lnTo>
                  <a:pt x="4570" y="1130"/>
                </a:lnTo>
                <a:lnTo>
                  <a:pt x="4574" y="1132"/>
                </a:lnTo>
                <a:lnTo>
                  <a:pt x="4576" y="1130"/>
                </a:lnTo>
                <a:lnTo>
                  <a:pt x="4578" y="1128"/>
                </a:lnTo>
                <a:lnTo>
                  <a:pt x="4582" y="1122"/>
                </a:lnTo>
                <a:lnTo>
                  <a:pt x="4582" y="1122"/>
                </a:lnTo>
                <a:lnTo>
                  <a:pt x="4587" y="1120"/>
                </a:lnTo>
                <a:lnTo>
                  <a:pt x="4589" y="1120"/>
                </a:lnTo>
                <a:lnTo>
                  <a:pt x="4591" y="1118"/>
                </a:lnTo>
                <a:lnTo>
                  <a:pt x="4591" y="1118"/>
                </a:lnTo>
                <a:lnTo>
                  <a:pt x="4591" y="1118"/>
                </a:lnTo>
                <a:lnTo>
                  <a:pt x="4591" y="1115"/>
                </a:lnTo>
                <a:lnTo>
                  <a:pt x="4587" y="1113"/>
                </a:lnTo>
                <a:lnTo>
                  <a:pt x="4587" y="1113"/>
                </a:lnTo>
                <a:lnTo>
                  <a:pt x="4587" y="1111"/>
                </a:lnTo>
                <a:lnTo>
                  <a:pt x="4589" y="1107"/>
                </a:lnTo>
                <a:lnTo>
                  <a:pt x="4589" y="1107"/>
                </a:lnTo>
                <a:lnTo>
                  <a:pt x="4589" y="1107"/>
                </a:lnTo>
                <a:lnTo>
                  <a:pt x="4591" y="1107"/>
                </a:lnTo>
                <a:lnTo>
                  <a:pt x="4591" y="1107"/>
                </a:lnTo>
                <a:lnTo>
                  <a:pt x="4591" y="1107"/>
                </a:lnTo>
                <a:lnTo>
                  <a:pt x="4591" y="1109"/>
                </a:lnTo>
                <a:lnTo>
                  <a:pt x="4591" y="1111"/>
                </a:lnTo>
                <a:lnTo>
                  <a:pt x="4591" y="1111"/>
                </a:lnTo>
                <a:lnTo>
                  <a:pt x="4591" y="1111"/>
                </a:lnTo>
                <a:lnTo>
                  <a:pt x="4591" y="1111"/>
                </a:lnTo>
                <a:lnTo>
                  <a:pt x="4591" y="1111"/>
                </a:lnTo>
                <a:lnTo>
                  <a:pt x="4593" y="1109"/>
                </a:lnTo>
                <a:lnTo>
                  <a:pt x="4593" y="1111"/>
                </a:lnTo>
                <a:lnTo>
                  <a:pt x="4593" y="1111"/>
                </a:lnTo>
                <a:lnTo>
                  <a:pt x="4593" y="1111"/>
                </a:lnTo>
                <a:lnTo>
                  <a:pt x="4595" y="1111"/>
                </a:lnTo>
                <a:lnTo>
                  <a:pt x="4597" y="1111"/>
                </a:lnTo>
                <a:lnTo>
                  <a:pt x="4597" y="1111"/>
                </a:lnTo>
                <a:lnTo>
                  <a:pt x="4597" y="1111"/>
                </a:lnTo>
                <a:lnTo>
                  <a:pt x="4593" y="1113"/>
                </a:lnTo>
                <a:lnTo>
                  <a:pt x="4593" y="1113"/>
                </a:lnTo>
                <a:lnTo>
                  <a:pt x="4597" y="1113"/>
                </a:lnTo>
                <a:lnTo>
                  <a:pt x="4601" y="1113"/>
                </a:lnTo>
                <a:lnTo>
                  <a:pt x="4603" y="1113"/>
                </a:lnTo>
                <a:lnTo>
                  <a:pt x="4605" y="1113"/>
                </a:lnTo>
                <a:lnTo>
                  <a:pt x="4608" y="1113"/>
                </a:lnTo>
                <a:lnTo>
                  <a:pt x="4610" y="1113"/>
                </a:lnTo>
                <a:lnTo>
                  <a:pt x="4610" y="1111"/>
                </a:lnTo>
                <a:lnTo>
                  <a:pt x="4612" y="1109"/>
                </a:lnTo>
                <a:lnTo>
                  <a:pt x="4614" y="1109"/>
                </a:lnTo>
                <a:lnTo>
                  <a:pt x="4614" y="1107"/>
                </a:lnTo>
                <a:lnTo>
                  <a:pt x="4614" y="1107"/>
                </a:lnTo>
                <a:lnTo>
                  <a:pt x="4616" y="1107"/>
                </a:lnTo>
                <a:lnTo>
                  <a:pt x="4618" y="1105"/>
                </a:lnTo>
                <a:lnTo>
                  <a:pt x="4618" y="1105"/>
                </a:lnTo>
                <a:lnTo>
                  <a:pt x="4620" y="1107"/>
                </a:lnTo>
                <a:lnTo>
                  <a:pt x="4618" y="1107"/>
                </a:lnTo>
                <a:lnTo>
                  <a:pt x="4618" y="1109"/>
                </a:lnTo>
                <a:lnTo>
                  <a:pt x="4618" y="1113"/>
                </a:lnTo>
                <a:lnTo>
                  <a:pt x="4618" y="1113"/>
                </a:lnTo>
                <a:lnTo>
                  <a:pt x="4618" y="1113"/>
                </a:lnTo>
                <a:lnTo>
                  <a:pt x="4620" y="1113"/>
                </a:lnTo>
                <a:lnTo>
                  <a:pt x="4620" y="1113"/>
                </a:lnTo>
                <a:lnTo>
                  <a:pt x="4622" y="1111"/>
                </a:lnTo>
                <a:lnTo>
                  <a:pt x="4622" y="1109"/>
                </a:lnTo>
                <a:lnTo>
                  <a:pt x="4622" y="1109"/>
                </a:lnTo>
                <a:lnTo>
                  <a:pt x="4622" y="1105"/>
                </a:lnTo>
                <a:lnTo>
                  <a:pt x="4624" y="1105"/>
                </a:lnTo>
                <a:lnTo>
                  <a:pt x="4624" y="1105"/>
                </a:lnTo>
                <a:lnTo>
                  <a:pt x="4624" y="1103"/>
                </a:lnTo>
                <a:lnTo>
                  <a:pt x="4626" y="1103"/>
                </a:lnTo>
                <a:lnTo>
                  <a:pt x="4629" y="1103"/>
                </a:lnTo>
                <a:lnTo>
                  <a:pt x="4631" y="1103"/>
                </a:lnTo>
                <a:lnTo>
                  <a:pt x="4631" y="1105"/>
                </a:lnTo>
                <a:lnTo>
                  <a:pt x="4631" y="1105"/>
                </a:lnTo>
                <a:lnTo>
                  <a:pt x="4633" y="1103"/>
                </a:lnTo>
                <a:lnTo>
                  <a:pt x="4633" y="1103"/>
                </a:lnTo>
                <a:lnTo>
                  <a:pt x="4631" y="1103"/>
                </a:lnTo>
                <a:lnTo>
                  <a:pt x="4631" y="1103"/>
                </a:lnTo>
                <a:lnTo>
                  <a:pt x="4631" y="1101"/>
                </a:lnTo>
                <a:lnTo>
                  <a:pt x="4633" y="1099"/>
                </a:lnTo>
                <a:lnTo>
                  <a:pt x="4633" y="1099"/>
                </a:lnTo>
                <a:lnTo>
                  <a:pt x="4633" y="1099"/>
                </a:lnTo>
                <a:lnTo>
                  <a:pt x="4633" y="1097"/>
                </a:lnTo>
                <a:lnTo>
                  <a:pt x="4633" y="1097"/>
                </a:lnTo>
                <a:lnTo>
                  <a:pt x="4635" y="1097"/>
                </a:lnTo>
                <a:lnTo>
                  <a:pt x="4635" y="1097"/>
                </a:lnTo>
                <a:lnTo>
                  <a:pt x="4637" y="1097"/>
                </a:lnTo>
                <a:lnTo>
                  <a:pt x="4637" y="1099"/>
                </a:lnTo>
                <a:lnTo>
                  <a:pt x="4637" y="1099"/>
                </a:lnTo>
                <a:lnTo>
                  <a:pt x="4637" y="1099"/>
                </a:lnTo>
                <a:lnTo>
                  <a:pt x="4635" y="1101"/>
                </a:lnTo>
                <a:lnTo>
                  <a:pt x="4635" y="1101"/>
                </a:lnTo>
                <a:lnTo>
                  <a:pt x="4633" y="1103"/>
                </a:lnTo>
                <a:lnTo>
                  <a:pt x="4633" y="1103"/>
                </a:lnTo>
                <a:lnTo>
                  <a:pt x="4633" y="1107"/>
                </a:lnTo>
                <a:lnTo>
                  <a:pt x="4633" y="1107"/>
                </a:lnTo>
                <a:lnTo>
                  <a:pt x="4633" y="1109"/>
                </a:lnTo>
                <a:lnTo>
                  <a:pt x="4633" y="1109"/>
                </a:lnTo>
                <a:lnTo>
                  <a:pt x="4635" y="1109"/>
                </a:lnTo>
                <a:lnTo>
                  <a:pt x="4635" y="1109"/>
                </a:lnTo>
                <a:lnTo>
                  <a:pt x="4637" y="1107"/>
                </a:lnTo>
                <a:lnTo>
                  <a:pt x="4639" y="1105"/>
                </a:lnTo>
                <a:lnTo>
                  <a:pt x="4641" y="1105"/>
                </a:lnTo>
                <a:lnTo>
                  <a:pt x="4641" y="1105"/>
                </a:lnTo>
                <a:lnTo>
                  <a:pt x="4641" y="1103"/>
                </a:lnTo>
                <a:lnTo>
                  <a:pt x="4641" y="1103"/>
                </a:lnTo>
                <a:lnTo>
                  <a:pt x="4641" y="1101"/>
                </a:lnTo>
                <a:lnTo>
                  <a:pt x="4643" y="1099"/>
                </a:lnTo>
                <a:lnTo>
                  <a:pt x="4645" y="1097"/>
                </a:lnTo>
                <a:lnTo>
                  <a:pt x="4645" y="1097"/>
                </a:lnTo>
                <a:lnTo>
                  <a:pt x="4649" y="1097"/>
                </a:lnTo>
                <a:lnTo>
                  <a:pt x="4647" y="1095"/>
                </a:lnTo>
                <a:lnTo>
                  <a:pt x="4647" y="1095"/>
                </a:lnTo>
                <a:lnTo>
                  <a:pt x="4645" y="1090"/>
                </a:lnTo>
                <a:lnTo>
                  <a:pt x="4645" y="1088"/>
                </a:lnTo>
                <a:lnTo>
                  <a:pt x="4643" y="1088"/>
                </a:lnTo>
                <a:lnTo>
                  <a:pt x="4645" y="1086"/>
                </a:lnTo>
                <a:lnTo>
                  <a:pt x="4645" y="1084"/>
                </a:lnTo>
                <a:lnTo>
                  <a:pt x="4645" y="1084"/>
                </a:lnTo>
                <a:lnTo>
                  <a:pt x="4645" y="1082"/>
                </a:lnTo>
                <a:lnTo>
                  <a:pt x="4647" y="1080"/>
                </a:lnTo>
                <a:lnTo>
                  <a:pt x="4647" y="1078"/>
                </a:lnTo>
                <a:lnTo>
                  <a:pt x="4647" y="1076"/>
                </a:lnTo>
                <a:lnTo>
                  <a:pt x="4649" y="1076"/>
                </a:lnTo>
                <a:lnTo>
                  <a:pt x="4649" y="1076"/>
                </a:lnTo>
                <a:lnTo>
                  <a:pt x="4649" y="1074"/>
                </a:lnTo>
                <a:lnTo>
                  <a:pt x="4652" y="1067"/>
                </a:lnTo>
                <a:lnTo>
                  <a:pt x="4649" y="1063"/>
                </a:lnTo>
                <a:lnTo>
                  <a:pt x="4649" y="1061"/>
                </a:lnTo>
                <a:lnTo>
                  <a:pt x="4649" y="1059"/>
                </a:lnTo>
                <a:lnTo>
                  <a:pt x="4649" y="1057"/>
                </a:lnTo>
                <a:lnTo>
                  <a:pt x="4649" y="1055"/>
                </a:lnTo>
                <a:lnTo>
                  <a:pt x="4652" y="1053"/>
                </a:lnTo>
                <a:lnTo>
                  <a:pt x="4652" y="1053"/>
                </a:lnTo>
                <a:lnTo>
                  <a:pt x="4654" y="1053"/>
                </a:lnTo>
                <a:lnTo>
                  <a:pt x="4656" y="1053"/>
                </a:lnTo>
                <a:lnTo>
                  <a:pt x="4658" y="1050"/>
                </a:lnTo>
                <a:lnTo>
                  <a:pt x="4658" y="1050"/>
                </a:lnTo>
                <a:lnTo>
                  <a:pt x="4658" y="1048"/>
                </a:lnTo>
                <a:lnTo>
                  <a:pt x="4658" y="1046"/>
                </a:lnTo>
                <a:lnTo>
                  <a:pt x="4658" y="1044"/>
                </a:lnTo>
                <a:lnTo>
                  <a:pt x="4660" y="1044"/>
                </a:lnTo>
                <a:lnTo>
                  <a:pt x="4660" y="1042"/>
                </a:lnTo>
                <a:lnTo>
                  <a:pt x="4660" y="1042"/>
                </a:lnTo>
                <a:lnTo>
                  <a:pt x="4660" y="1042"/>
                </a:lnTo>
                <a:lnTo>
                  <a:pt x="4662" y="1042"/>
                </a:lnTo>
                <a:lnTo>
                  <a:pt x="4662" y="1042"/>
                </a:lnTo>
                <a:lnTo>
                  <a:pt x="4662" y="1040"/>
                </a:lnTo>
                <a:lnTo>
                  <a:pt x="4662" y="1040"/>
                </a:lnTo>
                <a:lnTo>
                  <a:pt x="4664" y="1040"/>
                </a:lnTo>
                <a:lnTo>
                  <a:pt x="4664" y="1038"/>
                </a:lnTo>
                <a:lnTo>
                  <a:pt x="4664" y="1034"/>
                </a:lnTo>
                <a:lnTo>
                  <a:pt x="4664" y="1032"/>
                </a:lnTo>
                <a:lnTo>
                  <a:pt x="4664" y="1030"/>
                </a:lnTo>
                <a:lnTo>
                  <a:pt x="4664" y="1030"/>
                </a:lnTo>
                <a:lnTo>
                  <a:pt x="4664" y="1027"/>
                </a:lnTo>
                <a:lnTo>
                  <a:pt x="4664" y="1027"/>
                </a:lnTo>
                <a:lnTo>
                  <a:pt x="4664" y="1025"/>
                </a:lnTo>
                <a:lnTo>
                  <a:pt x="4664" y="1023"/>
                </a:lnTo>
                <a:lnTo>
                  <a:pt x="4662" y="1019"/>
                </a:lnTo>
                <a:lnTo>
                  <a:pt x="4660" y="1017"/>
                </a:lnTo>
                <a:lnTo>
                  <a:pt x="4658" y="1015"/>
                </a:lnTo>
                <a:lnTo>
                  <a:pt x="4658" y="1015"/>
                </a:lnTo>
                <a:lnTo>
                  <a:pt x="4656" y="1013"/>
                </a:lnTo>
                <a:lnTo>
                  <a:pt x="4656" y="1011"/>
                </a:lnTo>
                <a:lnTo>
                  <a:pt x="4656" y="1006"/>
                </a:lnTo>
                <a:lnTo>
                  <a:pt x="4656" y="1002"/>
                </a:lnTo>
                <a:lnTo>
                  <a:pt x="4658" y="1000"/>
                </a:lnTo>
                <a:lnTo>
                  <a:pt x="4654" y="1002"/>
                </a:lnTo>
                <a:lnTo>
                  <a:pt x="4654" y="1000"/>
                </a:lnTo>
                <a:lnTo>
                  <a:pt x="4652" y="1000"/>
                </a:lnTo>
                <a:lnTo>
                  <a:pt x="4652" y="1000"/>
                </a:lnTo>
                <a:lnTo>
                  <a:pt x="4649" y="998"/>
                </a:lnTo>
                <a:lnTo>
                  <a:pt x="4649" y="1000"/>
                </a:lnTo>
                <a:lnTo>
                  <a:pt x="4647" y="1000"/>
                </a:lnTo>
                <a:lnTo>
                  <a:pt x="4647" y="1002"/>
                </a:lnTo>
                <a:lnTo>
                  <a:pt x="4647" y="1004"/>
                </a:lnTo>
                <a:lnTo>
                  <a:pt x="4652" y="1004"/>
                </a:lnTo>
                <a:lnTo>
                  <a:pt x="4652" y="1004"/>
                </a:lnTo>
                <a:lnTo>
                  <a:pt x="4654" y="1004"/>
                </a:lnTo>
                <a:lnTo>
                  <a:pt x="4654" y="1004"/>
                </a:lnTo>
                <a:lnTo>
                  <a:pt x="4654" y="1004"/>
                </a:lnTo>
                <a:lnTo>
                  <a:pt x="4654" y="1006"/>
                </a:lnTo>
                <a:lnTo>
                  <a:pt x="4654" y="1009"/>
                </a:lnTo>
                <a:lnTo>
                  <a:pt x="4654" y="1009"/>
                </a:lnTo>
                <a:lnTo>
                  <a:pt x="4652" y="1009"/>
                </a:lnTo>
                <a:lnTo>
                  <a:pt x="4649" y="1009"/>
                </a:lnTo>
                <a:lnTo>
                  <a:pt x="4649" y="1009"/>
                </a:lnTo>
                <a:lnTo>
                  <a:pt x="4647" y="1011"/>
                </a:lnTo>
                <a:lnTo>
                  <a:pt x="4647" y="1011"/>
                </a:lnTo>
                <a:lnTo>
                  <a:pt x="4647" y="1011"/>
                </a:lnTo>
                <a:lnTo>
                  <a:pt x="4645" y="1011"/>
                </a:lnTo>
                <a:lnTo>
                  <a:pt x="4645" y="1009"/>
                </a:lnTo>
                <a:lnTo>
                  <a:pt x="4645" y="1004"/>
                </a:lnTo>
                <a:lnTo>
                  <a:pt x="4645" y="1004"/>
                </a:lnTo>
                <a:lnTo>
                  <a:pt x="4643" y="1004"/>
                </a:lnTo>
                <a:lnTo>
                  <a:pt x="4643" y="1004"/>
                </a:lnTo>
                <a:lnTo>
                  <a:pt x="4643" y="1004"/>
                </a:lnTo>
                <a:lnTo>
                  <a:pt x="4641" y="1004"/>
                </a:lnTo>
                <a:lnTo>
                  <a:pt x="4641" y="1004"/>
                </a:lnTo>
                <a:lnTo>
                  <a:pt x="4641" y="1004"/>
                </a:lnTo>
                <a:lnTo>
                  <a:pt x="4641" y="1006"/>
                </a:lnTo>
                <a:lnTo>
                  <a:pt x="4641" y="1009"/>
                </a:lnTo>
                <a:lnTo>
                  <a:pt x="4639" y="1011"/>
                </a:lnTo>
                <a:lnTo>
                  <a:pt x="4639" y="1011"/>
                </a:lnTo>
                <a:lnTo>
                  <a:pt x="4639" y="1011"/>
                </a:lnTo>
                <a:lnTo>
                  <a:pt x="4639" y="1013"/>
                </a:lnTo>
                <a:lnTo>
                  <a:pt x="4637" y="1013"/>
                </a:lnTo>
                <a:lnTo>
                  <a:pt x="4637" y="1013"/>
                </a:lnTo>
                <a:lnTo>
                  <a:pt x="4635" y="1013"/>
                </a:lnTo>
                <a:lnTo>
                  <a:pt x="4635" y="1015"/>
                </a:lnTo>
                <a:lnTo>
                  <a:pt x="4635" y="1015"/>
                </a:lnTo>
                <a:lnTo>
                  <a:pt x="4635" y="1017"/>
                </a:lnTo>
                <a:lnTo>
                  <a:pt x="4637" y="1019"/>
                </a:lnTo>
                <a:lnTo>
                  <a:pt x="4637" y="1021"/>
                </a:lnTo>
                <a:lnTo>
                  <a:pt x="4635" y="1023"/>
                </a:lnTo>
                <a:lnTo>
                  <a:pt x="4635" y="1023"/>
                </a:lnTo>
                <a:lnTo>
                  <a:pt x="4635" y="1025"/>
                </a:lnTo>
                <a:lnTo>
                  <a:pt x="4633" y="1025"/>
                </a:lnTo>
                <a:lnTo>
                  <a:pt x="4633" y="1025"/>
                </a:lnTo>
                <a:lnTo>
                  <a:pt x="4633" y="1025"/>
                </a:lnTo>
                <a:lnTo>
                  <a:pt x="4633" y="1027"/>
                </a:lnTo>
                <a:lnTo>
                  <a:pt x="4635" y="1027"/>
                </a:lnTo>
                <a:lnTo>
                  <a:pt x="4635" y="1027"/>
                </a:lnTo>
                <a:lnTo>
                  <a:pt x="4635" y="1027"/>
                </a:lnTo>
                <a:lnTo>
                  <a:pt x="4637" y="1030"/>
                </a:lnTo>
                <a:lnTo>
                  <a:pt x="4637" y="1032"/>
                </a:lnTo>
                <a:lnTo>
                  <a:pt x="4637" y="1034"/>
                </a:lnTo>
                <a:lnTo>
                  <a:pt x="4637" y="1034"/>
                </a:lnTo>
                <a:lnTo>
                  <a:pt x="4637" y="1036"/>
                </a:lnTo>
                <a:lnTo>
                  <a:pt x="4635" y="1036"/>
                </a:lnTo>
                <a:lnTo>
                  <a:pt x="4635" y="1036"/>
                </a:lnTo>
                <a:lnTo>
                  <a:pt x="4635" y="1038"/>
                </a:lnTo>
                <a:lnTo>
                  <a:pt x="4635" y="1040"/>
                </a:lnTo>
                <a:lnTo>
                  <a:pt x="4633" y="1044"/>
                </a:lnTo>
                <a:lnTo>
                  <a:pt x="4633" y="1044"/>
                </a:lnTo>
                <a:lnTo>
                  <a:pt x="4631" y="1046"/>
                </a:lnTo>
                <a:lnTo>
                  <a:pt x="4631" y="1048"/>
                </a:lnTo>
                <a:lnTo>
                  <a:pt x="4629" y="1050"/>
                </a:lnTo>
                <a:lnTo>
                  <a:pt x="4629" y="1050"/>
                </a:lnTo>
                <a:lnTo>
                  <a:pt x="4629" y="1055"/>
                </a:lnTo>
                <a:lnTo>
                  <a:pt x="4626" y="1057"/>
                </a:lnTo>
                <a:lnTo>
                  <a:pt x="4626" y="1057"/>
                </a:lnTo>
                <a:lnTo>
                  <a:pt x="4624" y="1059"/>
                </a:lnTo>
                <a:lnTo>
                  <a:pt x="4620" y="1061"/>
                </a:lnTo>
                <a:lnTo>
                  <a:pt x="4618" y="1061"/>
                </a:lnTo>
                <a:lnTo>
                  <a:pt x="4618" y="1063"/>
                </a:lnTo>
                <a:lnTo>
                  <a:pt x="4618" y="1065"/>
                </a:lnTo>
                <a:lnTo>
                  <a:pt x="4616" y="1067"/>
                </a:lnTo>
                <a:lnTo>
                  <a:pt x="4614" y="1067"/>
                </a:lnTo>
                <a:lnTo>
                  <a:pt x="4612" y="1071"/>
                </a:lnTo>
                <a:lnTo>
                  <a:pt x="4610" y="1071"/>
                </a:lnTo>
                <a:lnTo>
                  <a:pt x="4608" y="1071"/>
                </a:lnTo>
                <a:lnTo>
                  <a:pt x="4605" y="1074"/>
                </a:lnTo>
                <a:lnTo>
                  <a:pt x="4599" y="1076"/>
                </a:lnTo>
                <a:lnTo>
                  <a:pt x="4599" y="1076"/>
                </a:lnTo>
                <a:lnTo>
                  <a:pt x="4597" y="1078"/>
                </a:lnTo>
                <a:lnTo>
                  <a:pt x="4597" y="1078"/>
                </a:lnTo>
                <a:lnTo>
                  <a:pt x="4595" y="1078"/>
                </a:lnTo>
                <a:lnTo>
                  <a:pt x="4595" y="1078"/>
                </a:lnTo>
                <a:lnTo>
                  <a:pt x="4593" y="1078"/>
                </a:lnTo>
                <a:lnTo>
                  <a:pt x="4593" y="1076"/>
                </a:lnTo>
                <a:lnTo>
                  <a:pt x="4593" y="1076"/>
                </a:lnTo>
                <a:lnTo>
                  <a:pt x="4593" y="1074"/>
                </a:lnTo>
                <a:lnTo>
                  <a:pt x="4591" y="1074"/>
                </a:lnTo>
                <a:lnTo>
                  <a:pt x="4591" y="1071"/>
                </a:lnTo>
                <a:lnTo>
                  <a:pt x="4593" y="1071"/>
                </a:lnTo>
                <a:lnTo>
                  <a:pt x="4593" y="1071"/>
                </a:lnTo>
                <a:lnTo>
                  <a:pt x="4595" y="1069"/>
                </a:lnTo>
                <a:lnTo>
                  <a:pt x="4597" y="1067"/>
                </a:lnTo>
                <a:lnTo>
                  <a:pt x="4597" y="1067"/>
                </a:lnTo>
                <a:lnTo>
                  <a:pt x="4597" y="1065"/>
                </a:lnTo>
                <a:lnTo>
                  <a:pt x="4595" y="1067"/>
                </a:lnTo>
                <a:lnTo>
                  <a:pt x="4593" y="1067"/>
                </a:lnTo>
                <a:lnTo>
                  <a:pt x="4591" y="1069"/>
                </a:lnTo>
                <a:lnTo>
                  <a:pt x="4589" y="1071"/>
                </a:lnTo>
                <a:lnTo>
                  <a:pt x="4589" y="1076"/>
                </a:lnTo>
                <a:lnTo>
                  <a:pt x="4589" y="1080"/>
                </a:lnTo>
                <a:lnTo>
                  <a:pt x="4587" y="1082"/>
                </a:lnTo>
                <a:lnTo>
                  <a:pt x="4582" y="1086"/>
                </a:lnTo>
                <a:lnTo>
                  <a:pt x="4582" y="1086"/>
                </a:lnTo>
                <a:lnTo>
                  <a:pt x="4580" y="1088"/>
                </a:lnTo>
                <a:lnTo>
                  <a:pt x="4578" y="1088"/>
                </a:lnTo>
                <a:lnTo>
                  <a:pt x="4578" y="1090"/>
                </a:lnTo>
                <a:lnTo>
                  <a:pt x="4578" y="1092"/>
                </a:lnTo>
                <a:lnTo>
                  <a:pt x="4580" y="1095"/>
                </a:lnTo>
                <a:lnTo>
                  <a:pt x="4578" y="1097"/>
                </a:lnTo>
                <a:lnTo>
                  <a:pt x="4576" y="1097"/>
                </a:lnTo>
                <a:lnTo>
                  <a:pt x="4574" y="1099"/>
                </a:lnTo>
                <a:lnTo>
                  <a:pt x="4574" y="1099"/>
                </a:lnTo>
                <a:lnTo>
                  <a:pt x="4572" y="1099"/>
                </a:lnTo>
                <a:lnTo>
                  <a:pt x="4568" y="1099"/>
                </a:lnTo>
                <a:lnTo>
                  <a:pt x="4568" y="1099"/>
                </a:lnTo>
                <a:lnTo>
                  <a:pt x="4568" y="1099"/>
                </a:lnTo>
                <a:lnTo>
                  <a:pt x="4568" y="1097"/>
                </a:lnTo>
                <a:lnTo>
                  <a:pt x="4568" y="1097"/>
                </a:lnTo>
                <a:lnTo>
                  <a:pt x="4566" y="1095"/>
                </a:lnTo>
                <a:lnTo>
                  <a:pt x="4566" y="1095"/>
                </a:lnTo>
                <a:lnTo>
                  <a:pt x="4561" y="1097"/>
                </a:lnTo>
                <a:lnTo>
                  <a:pt x="4555" y="1097"/>
                </a:lnTo>
                <a:lnTo>
                  <a:pt x="4553" y="1099"/>
                </a:lnTo>
                <a:lnTo>
                  <a:pt x="4553" y="1099"/>
                </a:lnTo>
                <a:lnTo>
                  <a:pt x="4549" y="1099"/>
                </a:lnTo>
                <a:lnTo>
                  <a:pt x="4547" y="1099"/>
                </a:lnTo>
                <a:lnTo>
                  <a:pt x="4545" y="1099"/>
                </a:lnTo>
                <a:lnTo>
                  <a:pt x="4543" y="1099"/>
                </a:lnTo>
                <a:lnTo>
                  <a:pt x="4543" y="1099"/>
                </a:lnTo>
                <a:lnTo>
                  <a:pt x="4541" y="1101"/>
                </a:lnTo>
                <a:lnTo>
                  <a:pt x="4541" y="1101"/>
                </a:lnTo>
                <a:lnTo>
                  <a:pt x="4538" y="1099"/>
                </a:lnTo>
                <a:lnTo>
                  <a:pt x="4536" y="1099"/>
                </a:lnTo>
                <a:lnTo>
                  <a:pt x="4534" y="1099"/>
                </a:lnTo>
                <a:close/>
                <a:moveTo>
                  <a:pt x="4480" y="1216"/>
                </a:moveTo>
                <a:lnTo>
                  <a:pt x="4482" y="1216"/>
                </a:lnTo>
                <a:lnTo>
                  <a:pt x="4484" y="1216"/>
                </a:lnTo>
                <a:lnTo>
                  <a:pt x="4484" y="1214"/>
                </a:lnTo>
                <a:lnTo>
                  <a:pt x="4484" y="1214"/>
                </a:lnTo>
                <a:lnTo>
                  <a:pt x="4484" y="1214"/>
                </a:lnTo>
                <a:lnTo>
                  <a:pt x="4484" y="1212"/>
                </a:lnTo>
                <a:lnTo>
                  <a:pt x="4486" y="1212"/>
                </a:lnTo>
                <a:lnTo>
                  <a:pt x="4486" y="1212"/>
                </a:lnTo>
                <a:lnTo>
                  <a:pt x="4486" y="1212"/>
                </a:lnTo>
                <a:lnTo>
                  <a:pt x="4486" y="1210"/>
                </a:lnTo>
                <a:lnTo>
                  <a:pt x="4486" y="1212"/>
                </a:lnTo>
                <a:lnTo>
                  <a:pt x="4484" y="1212"/>
                </a:lnTo>
                <a:lnTo>
                  <a:pt x="4484" y="1212"/>
                </a:lnTo>
                <a:lnTo>
                  <a:pt x="4484" y="1212"/>
                </a:lnTo>
                <a:lnTo>
                  <a:pt x="4484" y="1212"/>
                </a:lnTo>
                <a:lnTo>
                  <a:pt x="4482" y="1214"/>
                </a:lnTo>
                <a:lnTo>
                  <a:pt x="4480" y="1214"/>
                </a:lnTo>
                <a:lnTo>
                  <a:pt x="4480" y="1214"/>
                </a:lnTo>
                <a:lnTo>
                  <a:pt x="4480" y="1214"/>
                </a:lnTo>
                <a:lnTo>
                  <a:pt x="4480" y="1214"/>
                </a:lnTo>
                <a:lnTo>
                  <a:pt x="4480" y="1216"/>
                </a:lnTo>
                <a:close/>
                <a:moveTo>
                  <a:pt x="4461" y="1111"/>
                </a:moveTo>
                <a:lnTo>
                  <a:pt x="4461" y="1111"/>
                </a:lnTo>
                <a:lnTo>
                  <a:pt x="4461" y="1111"/>
                </a:lnTo>
                <a:lnTo>
                  <a:pt x="4463" y="1111"/>
                </a:lnTo>
                <a:lnTo>
                  <a:pt x="4463" y="1111"/>
                </a:lnTo>
                <a:lnTo>
                  <a:pt x="4463" y="1109"/>
                </a:lnTo>
                <a:lnTo>
                  <a:pt x="4461" y="1109"/>
                </a:lnTo>
                <a:lnTo>
                  <a:pt x="4461" y="1109"/>
                </a:lnTo>
                <a:lnTo>
                  <a:pt x="4459" y="1109"/>
                </a:lnTo>
                <a:lnTo>
                  <a:pt x="4459" y="1111"/>
                </a:lnTo>
                <a:lnTo>
                  <a:pt x="4461" y="1111"/>
                </a:lnTo>
                <a:lnTo>
                  <a:pt x="4461" y="1111"/>
                </a:lnTo>
                <a:close/>
                <a:moveTo>
                  <a:pt x="4482" y="1118"/>
                </a:moveTo>
                <a:lnTo>
                  <a:pt x="4482" y="1120"/>
                </a:lnTo>
                <a:lnTo>
                  <a:pt x="4482" y="1118"/>
                </a:lnTo>
                <a:lnTo>
                  <a:pt x="4482" y="1118"/>
                </a:lnTo>
                <a:lnTo>
                  <a:pt x="4484" y="1115"/>
                </a:lnTo>
                <a:lnTo>
                  <a:pt x="4484" y="1113"/>
                </a:lnTo>
                <a:lnTo>
                  <a:pt x="4484" y="1113"/>
                </a:lnTo>
                <a:lnTo>
                  <a:pt x="4484" y="1113"/>
                </a:lnTo>
                <a:lnTo>
                  <a:pt x="4484" y="1113"/>
                </a:lnTo>
                <a:lnTo>
                  <a:pt x="4482" y="1113"/>
                </a:lnTo>
                <a:lnTo>
                  <a:pt x="4482" y="1113"/>
                </a:lnTo>
                <a:lnTo>
                  <a:pt x="4482" y="1115"/>
                </a:lnTo>
                <a:lnTo>
                  <a:pt x="4480" y="1118"/>
                </a:lnTo>
                <a:lnTo>
                  <a:pt x="4482" y="1118"/>
                </a:lnTo>
                <a:close/>
                <a:moveTo>
                  <a:pt x="4482" y="1136"/>
                </a:moveTo>
                <a:lnTo>
                  <a:pt x="4482" y="1136"/>
                </a:lnTo>
                <a:lnTo>
                  <a:pt x="4482" y="1136"/>
                </a:lnTo>
                <a:lnTo>
                  <a:pt x="4482" y="1136"/>
                </a:lnTo>
                <a:lnTo>
                  <a:pt x="4484" y="1136"/>
                </a:lnTo>
                <a:lnTo>
                  <a:pt x="4484" y="1134"/>
                </a:lnTo>
                <a:lnTo>
                  <a:pt x="4484" y="1134"/>
                </a:lnTo>
                <a:lnTo>
                  <a:pt x="4484" y="1134"/>
                </a:lnTo>
                <a:lnTo>
                  <a:pt x="4484" y="1134"/>
                </a:lnTo>
                <a:lnTo>
                  <a:pt x="4482" y="1136"/>
                </a:lnTo>
                <a:close/>
                <a:moveTo>
                  <a:pt x="4480" y="1122"/>
                </a:moveTo>
                <a:lnTo>
                  <a:pt x="4480" y="1122"/>
                </a:lnTo>
                <a:lnTo>
                  <a:pt x="4480" y="1122"/>
                </a:lnTo>
                <a:lnTo>
                  <a:pt x="4482" y="1120"/>
                </a:lnTo>
                <a:lnTo>
                  <a:pt x="4482" y="1120"/>
                </a:lnTo>
                <a:lnTo>
                  <a:pt x="4480" y="1118"/>
                </a:lnTo>
                <a:lnTo>
                  <a:pt x="4480" y="1122"/>
                </a:lnTo>
                <a:close/>
                <a:moveTo>
                  <a:pt x="4367" y="1348"/>
                </a:moveTo>
                <a:lnTo>
                  <a:pt x="4367" y="1350"/>
                </a:lnTo>
                <a:lnTo>
                  <a:pt x="4367" y="1350"/>
                </a:lnTo>
                <a:lnTo>
                  <a:pt x="4367" y="1350"/>
                </a:lnTo>
                <a:lnTo>
                  <a:pt x="4367" y="1350"/>
                </a:lnTo>
                <a:lnTo>
                  <a:pt x="4369" y="1350"/>
                </a:lnTo>
                <a:lnTo>
                  <a:pt x="4369" y="1350"/>
                </a:lnTo>
                <a:lnTo>
                  <a:pt x="4367" y="1348"/>
                </a:lnTo>
                <a:close/>
                <a:moveTo>
                  <a:pt x="4318" y="1273"/>
                </a:moveTo>
                <a:lnTo>
                  <a:pt x="4321" y="1273"/>
                </a:lnTo>
                <a:lnTo>
                  <a:pt x="4321" y="1273"/>
                </a:lnTo>
                <a:lnTo>
                  <a:pt x="4318" y="1271"/>
                </a:lnTo>
                <a:lnTo>
                  <a:pt x="4318" y="1273"/>
                </a:lnTo>
                <a:lnTo>
                  <a:pt x="4318" y="1273"/>
                </a:lnTo>
                <a:lnTo>
                  <a:pt x="4318" y="1273"/>
                </a:lnTo>
                <a:lnTo>
                  <a:pt x="4318" y="1273"/>
                </a:lnTo>
                <a:lnTo>
                  <a:pt x="4318" y="1273"/>
                </a:lnTo>
                <a:close/>
                <a:moveTo>
                  <a:pt x="4373" y="1419"/>
                </a:moveTo>
                <a:lnTo>
                  <a:pt x="4375" y="1419"/>
                </a:lnTo>
                <a:lnTo>
                  <a:pt x="4375" y="1419"/>
                </a:lnTo>
                <a:lnTo>
                  <a:pt x="4375" y="1417"/>
                </a:lnTo>
                <a:lnTo>
                  <a:pt x="4375" y="1415"/>
                </a:lnTo>
                <a:lnTo>
                  <a:pt x="4375" y="1415"/>
                </a:lnTo>
                <a:lnTo>
                  <a:pt x="4375" y="1415"/>
                </a:lnTo>
                <a:lnTo>
                  <a:pt x="4375" y="1415"/>
                </a:lnTo>
                <a:lnTo>
                  <a:pt x="4375" y="1413"/>
                </a:lnTo>
                <a:lnTo>
                  <a:pt x="4375" y="1413"/>
                </a:lnTo>
                <a:lnTo>
                  <a:pt x="4373" y="1413"/>
                </a:lnTo>
                <a:lnTo>
                  <a:pt x="4373" y="1415"/>
                </a:lnTo>
                <a:lnTo>
                  <a:pt x="4373" y="1415"/>
                </a:lnTo>
                <a:lnTo>
                  <a:pt x="4373" y="1417"/>
                </a:lnTo>
                <a:lnTo>
                  <a:pt x="4375" y="1417"/>
                </a:lnTo>
                <a:lnTo>
                  <a:pt x="4375" y="1417"/>
                </a:lnTo>
                <a:lnTo>
                  <a:pt x="4375" y="1417"/>
                </a:lnTo>
                <a:lnTo>
                  <a:pt x="4373" y="1419"/>
                </a:lnTo>
                <a:close/>
                <a:moveTo>
                  <a:pt x="4325" y="1273"/>
                </a:moveTo>
                <a:lnTo>
                  <a:pt x="4323" y="1273"/>
                </a:lnTo>
                <a:lnTo>
                  <a:pt x="4323" y="1273"/>
                </a:lnTo>
                <a:lnTo>
                  <a:pt x="4321" y="1273"/>
                </a:lnTo>
                <a:lnTo>
                  <a:pt x="4321" y="1273"/>
                </a:lnTo>
                <a:lnTo>
                  <a:pt x="4323" y="1273"/>
                </a:lnTo>
                <a:lnTo>
                  <a:pt x="4325" y="1273"/>
                </a:lnTo>
                <a:close/>
                <a:moveTo>
                  <a:pt x="4262" y="1306"/>
                </a:moveTo>
                <a:lnTo>
                  <a:pt x="4262" y="1306"/>
                </a:lnTo>
                <a:lnTo>
                  <a:pt x="4262" y="1306"/>
                </a:lnTo>
                <a:lnTo>
                  <a:pt x="4262" y="1306"/>
                </a:lnTo>
                <a:lnTo>
                  <a:pt x="4262" y="1306"/>
                </a:lnTo>
                <a:lnTo>
                  <a:pt x="4262" y="1306"/>
                </a:lnTo>
                <a:lnTo>
                  <a:pt x="4262" y="1308"/>
                </a:lnTo>
                <a:lnTo>
                  <a:pt x="4262" y="1306"/>
                </a:lnTo>
                <a:close/>
                <a:moveTo>
                  <a:pt x="4348" y="1292"/>
                </a:moveTo>
                <a:lnTo>
                  <a:pt x="4348" y="1294"/>
                </a:lnTo>
                <a:lnTo>
                  <a:pt x="4348" y="1294"/>
                </a:lnTo>
                <a:lnTo>
                  <a:pt x="4348" y="1294"/>
                </a:lnTo>
                <a:lnTo>
                  <a:pt x="4348" y="1296"/>
                </a:lnTo>
                <a:lnTo>
                  <a:pt x="4350" y="1300"/>
                </a:lnTo>
                <a:lnTo>
                  <a:pt x="4350" y="1300"/>
                </a:lnTo>
                <a:lnTo>
                  <a:pt x="4350" y="1302"/>
                </a:lnTo>
                <a:lnTo>
                  <a:pt x="4350" y="1302"/>
                </a:lnTo>
                <a:lnTo>
                  <a:pt x="4352" y="1302"/>
                </a:lnTo>
                <a:lnTo>
                  <a:pt x="4354" y="1304"/>
                </a:lnTo>
                <a:lnTo>
                  <a:pt x="4354" y="1304"/>
                </a:lnTo>
                <a:lnTo>
                  <a:pt x="4354" y="1306"/>
                </a:lnTo>
                <a:lnTo>
                  <a:pt x="4356" y="1308"/>
                </a:lnTo>
                <a:lnTo>
                  <a:pt x="4356" y="1310"/>
                </a:lnTo>
                <a:lnTo>
                  <a:pt x="4356" y="1310"/>
                </a:lnTo>
                <a:lnTo>
                  <a:pt x="4358" y="1310"/>
                </a:lnTo>
                <a:lnTo>
                  <a:pt x="4358" y="1310"/>
                </a:lnTo>
                <a:lnTo>
                  <a:pt x="4358" y="1308"/>
                </a:lnTo>
                <a:lnTo>
                  <a:pt x="4358" y="1306"/>
                </a:lnTo>
                <a:lnTo>
                  <a:pt x="4358" y="1304"/>
                </a:lnTo>
                <a:lnTo>
                  <a:pt x="4360" y="1302"/>
                </a:lnTo>
                <a:lnTo>
                  <a:pt x="4360" y="1300"/>
                </a:lnTo>
                <a:lnTo>
                  <a:pt x="4362" y="1298"/>
                </a:lnTo>
                <a:lnTo>
                  <a:pt x="4365" y="1296"/>
                </a:lnTo>
                <a:lnTo>
                  <a:pt x="4367" y="1294"/>
                </a:lnTo>
                <a:lnTo>
                  <a:pt x="4367" y="1292"/>
                </a:lnTo>
                <a:lnTo>
                  <a:pt x="4367" y="1289"/>
                </a:lnTo>
                <a:lnTo>
                  <a:pt x="4369" y="1285"/>
                </a:lnTo>
                <a:lnTo>
                  <a:pt x="4369" y="1281"/>
                </a:lnTo>
                <a:lnTo>
                  <a:pt x="4369" y="1279"/>
                </a:lnTo>
                <a:lnTo>
                  <a:pt x="4371" y="1279"/>
                </a:lnTo>
                <a:lnTo>
                  <a:pt x="4371" y="1275"/>
                </a:lnTo>
                <a:lnTo>
                  <a:pt x="4373" y="1273"/>
                </a:lnTo>
                <a:lnTo>
                  <a:pt x="4373" y="1271"/>
                </a:lnTo>
                <a:lnTo>
                  <a:pt x="4373" y="1269"/>
                </a:lnTo>
                <a:lnTo>
                  <a:pt x="4373" y="1266"/>
                </a:lnTo>
                <a:lnTo>
                  <a:pt x="4373" y="1266"/>
                </a:lnTo>
                <a:lnTo>
                  <a:pt x="4375" y="1264"/>
                </a:lnTo>
                <a:lnTo>
                  <a:pt x="4373" y="1264"/>
                </a:lnTo>
                <a:lnTo>
                  <a:pt x="4373" y="1262"/>
                </a:lnTo>
                <a:lnTo>
                  <a:pt x="4371" y="1262"/>
                </a:lnTo>
                <a:lnTo>
                  <a:pt x="4371" y="1262"/>
                </a:lnTo>
                <a:lnTo>
                  <a:pt x="4371" y="1262"/>
                </a:lnTo>
                <a:lnTo>
                  <a:pt x="4369" y="1260"/>
                </a:lnTo>
                <a:lnTo>
                  <a:pt x="4369" y="1260"/>
                </a:lnTo>
                <a:lnTo>
                  <a:pt x="4367" y="1260"/>
                </a:lnTo>
                <a:lnTo>
                  <a:pt x="4367" y="1262"/>
                </a:lnTo>
                <a:lnTo>
                  <a:pt x="4362" y="1264"/>
                </a:lnTo>
                <a:lnTo>
                  <a:pt x="4360" y="1264"/>
                </a:lnTo>
                <a:lnTo>
                  <a:pt x="4360" y="1266"/>
                </a:lnTo>
                <a:lnTo>
                  <a:pt x="4358" y="1269"/>
                </a:lnTo>
                <a:lnTo>
                  <a:pt x="4358" y="1269"/>
                </a:lnTo>
                <a:lnTo>
                  <a:pt x="4356" y="1271"/>
                </a:lnTo>
                <a:lnTo>
                  <a:pt x="4356" y="1273"/>
                </a:lnTo>
                <a:lnTo>
                  <a:pt x="4348" y="1285"/>
                </a:lnTo>
                <a:lnTo>
                  <a:pt x="4348" y="1285"/>
                </a:lnTo>
                <a:lnTo>
                  <a:pt x="4348" y="1287"/>
                </a:lnTo>
                <a:lnTo>
                  <a:pt x="4348" y="1289"/>
                </a:lnTo>
                <a:lnTo>
                  <a:pt x="4348" y="1292"/>
                </a:lnTo>
                <a:lnTo>
                  <a:pt x="4348" y="1292"/>
                </a:lnTo>
                <a:close/>
                <a:moveTo>
                  <a:pt x="4316" y="1497"/>
                </a:moveTo>
                <a:lnTo>
                  <a:pt x="4316" y="1497"/>
                </a:lnTo>
                <a:lnTo>
                  <a:pt x="4316" y="1499"/>
                </a:lnTo>
                <a:lnTo>
                  <a:pt x="4314" y="1499"/>
                </a:lnTo>
                <a:lnTo>
                  <a:pt x="4312" y="1501"/>
                </a:lnTo>
                <a:lnTo>
                  <a:pt x="4310" y="1503"/>
                </a:lnTo>
                <a:lnTo>
                  <a:pt x="4308" y="1505"/>
                </a:lnTo>
                <a:lnTo>
                  <a:pt x="4308" y="1505"/>
                </a:lnTo>
                <a:lnTo>
                  <a:pt x="4306" y="1508"/>
                </a:lnTo>
                <a:lnTo>
                  <a:pt x="4306" y="1510"/>
                </a:lnTo>
                <a:lnTo>
                  <a:pt x="4306" y="1512"/>
                </a:lnTo>
                <a:lnTo>
                  <a:pt x="4308" y="1510"/>
                </a:lnTo>
                <a:lnTo>
                  <a:pt x="4308" y="1510"/>
                </a:lnTo>
                <a:lnTo>
                  <a:pt x="4310" y="1510"/>
                </a:lnTo>
                <a:lnTo>
                  <a:pt x="4310" y="1508"/>
                </a:lnTo>
                <a:lnTo>
                  <a:pt x="4310" y="1508"/>
                </a:lnTo>
                <a:lnTo>
                  <a:pt x="4310" y="1508"/>
                </a:lnTo>
                <a:lnTo>
                  <a:pt x="4312" y="1505"/>
                </a:lnTo>
                <a:lnTo>
                  <a:pt x="4314" y="1505"/>
                </a:lnTo>
                <a:lnTo>
                  <a:pt x="4316" y="1505"/>
                </a:lnTo>
                <a:lnTo>
                  <a:pt x="4316" y="1503"/>
                </a:lnTo>
                <a:lnTo>
                  <a:pt x="4318" y="1501"/>
                </a:lnTo>
                <a:lnTo>
                  <a:pt x="4318" y="1499"/>
                </a:lnTo>
                <a:lnTo>
                  <a:pt x="4321" y="1499"/>
                </a:lnTo>
                <a:lnTo>
                  <a:pt x="4323" y="1499"/>
                </a:lnTo>
                <a:lnTo>
                  <a:pt x="4323" y="1497"/>
                </a:lnTo>
                <a:lnTo>
                  <a:pt x="4325" y="1497"/>
                </a:lnTo>
                <a:lnTo>
                  <a:pt x="4325" y="1495"/>
                </a:lnTo>
                <a:lnTo>
                  <a:pt x="4329" y="1491"/>
                </a:lnTo>
                <a:lnTo>
                  <a:pt x="4329" y="1489"/>
                </a:lnTo>
                <a:lnTo>
                  <a:pt x="4329" y="1489"/>
                </a:lnTo>
                <a:lnTo>
                  <a:pt x="4329" y="1489"/>
                </a:lnTo>
                <a:lnTo>
                  <a:pt x="4331" y="1487"/>
                </a:lnTo>
                <a:lnTo>
                  <a:pt x="4335" y="1487"/>
                </a:lnTo>
                <a:lnTo>
                  <a:pt x="4335" y="1487"/>
                </a:lnTo>
                <a:lnTo>
                  <a:pt x="4335" y="1484"/>
                </a:lnTo>
                <a:lnTo>
                  <a:pt x="4335" y="1484"/>
                </a:lnTo>
                <a:lnTo>
                  <a:pt x="4337" y="1482"/>
                </a:lnTo>
                <a:lnTo>
                  <a:pt x="4337" y="1482"/>
                </a:lnTo>
                <a:lnTo>
                  <a:pt x="4339" y="1482"/>
                </a:lnTo>
                <a:lnTo>
                  <a:pt x="4339" y="1480"/>
                </a:lnTo>
                <a:lnTo>
                  <a:pt x="4341" y="1480"/>
                </a:lnTo>
                <a:lnTo>
                  <a:pt x="4341" y="1478"/>
                </a:lnTo>
                <a:lnTo>
                  <a:pt x="4341" y="1476"/>
                </a:lnTo>
                <a:lnTo>
                  <a:pt x="4339" y="1474"/>
                </a:lnTo>
                <a:lnTo>
                  <a:pt x="4339" y="1472"/>
                </a:lnTo>
                <a:lnTo>
                  <a:pt x="4339" y="1472"/>
                </a:lnTo>
                <a:lnTo>
                  <a:pt x="4339" y="1470"/>
                </a:lnTo>
                <a:lnTo>
                  <a:pt x="4339" y="1470"/>
                </a:lnTo>
                <a:lnTo>
                  <a:pt x="4339" y="1468"/>
                </a:lnTo>
                <a:lnTo>
                  <a:pt x="4339" y="1468"/>
                </a:lnTo>
                <a:lnTo>
                  <a:pt x="4339" y="1468"/>
                </a:lnTo>
                <a:lnTo>
                  <a:pt x="4337" y="1472"/>
                </a:lnTo>
                <a:lnTo>
                  <a:pt x="4335" y="1474"/>
                </a:lnTo>
                <a:lnTo>
                  <a:pt x="4335" y="1474"/>
                </a:lnTo>
                <a:lnTo>
                  <a:pt x="4335" y="1476"/>
                </a:lnTo>
                <a:lnTo>
                  <a:pt x="4335" y="1478"/>
                </a:lnTo>
                <a:lnTo>
                  <a:pt x="4335" y="1478"/>
                </a:lnTo>
                <a:lnTo>
                  <a:pt x="4335" y="1480"/>
                </a:lnTo>
                <a:lnTo>
                  <a:pt x="4335" y="1480"/>
                </a:lnTo>
                <a:lnTo>
                  <a:pt x="4333" y="1480"/>
                </a:lnTo>
                <a:lnTo>
                  <a:pt x="4333" y="1482"/>
                </a:lnTo>
                <a:lnTo>
                  <a:pt x="4331" y="1482"/>
                </a:lnTo>
                <a:lnTo>
                  <a:pt x="4329" y="1484"/>
                </a:lnTo>
                <a:lnTo>
                  <a:pt x="4329" y="1487"/>
                </a:lnTo>
                <a:lnTo>
                  <a:pt x="4327" y="1487"/>
                </a:lnTo>
                <a:lnTo>
                  <a:pt x="4325" y="1491"/>
                </a:lnTo>
                <a:lnTo>
                  <a:pt x="4323" y="1493"/>
                </a:lnTo>
                <a:lnTo>
                  <a:pt x="4318" y="1497"/>
                </a:lnTo>
                <a:lnTo>
                  <a:pt x="4318" y="1497"/>
                </a:lnTo>
                <a:lnTo>
                  <a:pt x="4316" y="1497"/>
                </a:lnTo>
                <a:close/>
                <a:moveTo>
                  <a:pt x="4220" y="1591"/>
                </a:moveTo>
                <a:lnTo>
                  <a:pt x="4220" y="1591"/>
                </a:lnTo>
                <a:lnTo>
                  <a:pt x="4220" y="1591"/>
                </a:lnTo>
                <a:lnTo>
                  <a:pt x="4220" y="1596"/>
                </a:lnTo>
                <a:lnTo>
                  <a:pt x="4220" y="1598"/>
                </a:lnTo>
                <a:lnTo>
                  <a:pt x="4222" y="1596"/>
                </a:lnTo>
                <a:lnTo>
                  <a:pt x="4222" y="1596"/>
                </a:lnTo>
                <a:lnTo>
                  <a:pt x="4222" y="1593"/>
                </a:lnTo>
                <a:lnTo>
                  <a:pt x="4222" y="1591"/>
                </a:lnTo>
                <a:lnTo>
                  <a:pt x="4220" y="1591"/>
                </a:lnTo>
                <a:close/>
                <a:moveTo>
                  <a:pt x="4239" y="1315"/>
                </a:moveTo>
                <a:lnTo>
                  <a:pt x="4239" y="1315"/>
                </a:lnTo>
                <a:lnTo>
                  <a:pt x="4239" y="1317"/>
                </a:lnTo>
                <a:lnTo>
                  <a:pt x="4239" y="1317"/>
                </a:lnTo>
                <a:lnTo>
                  <a:pt x="4239" y="1315"/>
                </a:lnTo>
                <a:lnTo>
                  <a:pt x="4239" y="1315"/>
                </a:lnTo>
                <a:close/>
                <a:moveTo>
                  <a:pt x="4241" y="1317"/>
                </a:moveTo>
                <a:lnTo>
                  <a:pt x="4241" y="1317"/>
                </a:lnTo>
                <a:lnTo>
                  <a:pt x="4241" y="1315"/>
                </a:lnTo>
                <a:lnTo>
                  <a:pt x="4243" y="1315"/>
                </a:lnTo>
                <a:lnTo>
                  <a:pt x="4243" y="1315"/>
                </a:lnTo>
                <a:lnTo>
                  <a:pt x="4243" y="1315"/>
                </a:lnTo>
                <a:lnTo>
                  <a:pt x="4241" y="1315"/>
                </a:lnTo>
                <a:lnTo>
                  <a:pt x="4241" y="1315"/>
                </a:lnTo>
                <a:lnTo>
                  <a:pt x="4241" y="1315"/>
                </a:lnTo>
                <a:lnTo>
                  <a:pt x="4241" y="1315"/>
                </a:lnTo>
                <a:lnTo>
                  <a:pt x="4241" y="1317"/>
                </a:lnTo>
                <a:lnTo>
                  <a:pt x="4241" y="1317"/>
                </a:lnTo>
                <a:close/>
                <a:moveTo>
                  <a:pt x="4260" y="1306"/>
                </a:moveTo>
                <a:lnTo>
                  <a:pt x="4260" y="1306"/>
                </a:lnTo>
                <a:lnTo>
                  <a:pt x="4260" y="1306"/>
                </a:lnTo>
                <a:lnTo>
                  <a:pt x="4258" y="1306"/>
                </a:lnTo>
                <a:lnTo>
                  <a:pt x="4258" y="1306"/>
                </a:lnTo>
                <a:lnTo>
                  <a:pt x="4258" y="1306"/>
                </a:lnTo>
                <a:lnTo>
                  <a:pt x="4258" y="1306"/>
                </a:lnTo>
                <a:lnTo>
                  <a:pt x="4260" y="1306"/>
                </a:lnTo>
                <a:close/>
                <a:moveTo>
                  <a:pt x="4365" y="1216"/>
                </a:moveTo>
                <a:lnTo>
                  <a:pt x="4365" y="1216"/>
                </a:lnTo>
                <a:lnTo>
                  <a:pt x="4365" y="1216"/>
                </a:lnTo>
                <a:lnTo>
                  <a:pt x="4362" y="1216"/>
                </a:lnTo>
                <a:lnTo>
                  <a:pt x="4362" y="1218"/>
                </a:lnTo>
                <a:lnTo>
                  <a:pt x="4362" y="1218"/>
                </a:lnTo>
                <a:lnTo>
                  <a:pt x="4365" y="1218"/>
                </a:lnTo>
                <a:lnTo>
                  <a:pt x="4365" y="1216"/>
                </a:lnTo>
                <a:close/>
                <a:moveTo>
                  <a:pt x="4379" y="1189"/>
                </a:moveTo>
                <a:lnTo>
                  <a:pt x="4379" y="1187"/>
                </a:lnTo>
                <a:lnTo>
                  <a:pt x="4379" y="1187"/>
                </a:lnTo>
                <a:lnTo>
                  <a:pt x="4377" y="1185"/>
                </a:lnTo>
                <a:lnTo>
                  <a:pt x="4375" y="1185"/>
                </a:lnTo>
                <a:lnTo>
                  <a:pt x="4375" y="1187"/>
                </a:lnTo>
                <a:lnTo>
                  <a:pt x="4375" y="1187"/>
                </a:lnTo>
                <a:lnTo>
                  <a:pt x="4377" y="1187"/>
                </a:lnTo>
                <a:lnTo>
                  <a:pt x="4379" y="1189"/>
                </a:lnTo>
                <a:lnTo>
                  <a:pt x="4379" y="1189"/>
                </a:lnTo>
                <a:close/>
                <a:moveTo>
                  <a:pt x="4375" y="1191"/>
                </a:moveTo>
                <a:lnTo>
                  <a:pt x="4377" y="1191"/>
                </a:lnTo>
                <a:lnTo>
                  <a:pt x="4377" y="1193"/>
                </a:lnTo>
                <a:lnTo>
                  <a:pt x="4377" y="1193"/>
                </a:lnTo>
                <a:lnTo>
                  <a:pt x="4377" y="1193"/>
                </a:lnTo>
                <a:lnTo>
                  <a:pt x="4377" y="1191"/>
                </a:lnTo>
                <a:lnTo>
                  <a:pt x="4377" y="1191"/>
                </a:lnTo>
                <a:lnTo>
                  <a:pt x="4375" y="1191"/>
                </a:lnTo>
                <a:close/>
                <a:moveTo>
                  <a:pt x="4346" y="1396"/>
                </a:moveTo>
                <a:lnTo>
                  <a:pt x="4346" y="1396"/>
                </a:lnTo>
                <a:lnTo>
                  <a:pt x="4344" y="1394"/>
                </a:lnTo>
                <a:lnTo>
                  <a:pt x="4344" y="1394"/>
                </a:lnTo>
                <a:lnTo>
                  <a:pt x="4344" y="1394"/>
                </a:lnTo>
                <a:lnTo>
                  <a:pt x="4344" y="1396"/>
                </a:lnTo>
                <a:lnTo>
                  <a:pt x="4344" y="1399"/>
                </a:lnTo>
                <a:lnTo>
                  <a:pt x="4344" y="1399"/>
                </a:lnTo>
                <a:lnTo>
                  <a:pt x="4344" y="1401"/>
                </a:lnTo>
                <a:lnTo>
                  <a:pt x="4344" y="1401"/>
                </a:lnTo>
                <a:lnTo>
                  <a:pt x="4344" y="1401"/>
                </a:lnTo>
                <a:lnTo>
                  <a:pt x="4344" y="1403"/>
                </a:lnTo>
                <a:lnTo>
                  <a:pt x="4346" y="1407"/>
                </a:lnTo>
                <a:lnTo>
                  <a:pt x="4346" y="1409"/>
                </a:lnTo>
                <a:lnTo>
                  <a:pt x="4346" y="1411"/>
                </a:lnTo>
                <a:lnTo>
                  <a:pt x="4346" y="1413"/>
                </a:lnTo>
                <a:lnTo>
                  <a:pt x="4348" y="1415"/>
                </a:lnTo>
                <a:lnTo>
                  <a:pt x="4348" y="1417"/>
                </a:lnTo>
                <a:lnTo>
                  <a:pt x="4348" y="1417"/>
                </a:lnTo>
                <a:lnTo>
                  <a:pt x="4350" y="1417"/>
                </a:lnTo>
                <a:lnTo>
                  <a:pt x="4350" y="1417"/>
                </a:lnTo>
                <a:lnTo>
                  <a:pt x="4350" y="1419"/>
                </a:lnTo>
                <a:lnTo>
                  <a:pt x="4352" y="1419"/>
                </a:lnTo>
                <a:lnTo>
                  <a:pt x="4352" y="1422"/>
                </a:lnTo>
                <a:lnTo>
                  <a:pt x="4352" y="1422"/>
                </a:lnTo>
                <a:lnTo>
                  <a:pt x="4354" y="1422"/>
                </a:lnTo>
                <a:lnTo>
                  <a:pt x="4354" y="1422"/>
                </a:lnTo>
                <a:lnTo>
                  <a:pt x="4354" y="1422"/>
                </a:lnTo>
                <a:lnTo>
                  <a:pt x="4354" y="1419"/>
                </a:lnTo>
                <a:lnTo>
                  <a:pt x="4354" y="1417"/>
                </a:lnTo>
                <a:lnTo>
                  <a:pt x="4354" y="1415"/>
                </a:lnTo>
                <a:lnTo>
                  <a:pt x="4356" y="1417"/>
                </a:lnTo>
                <a:lnTo>
                  <a:pt x="4356" y="1417"/>
                </a:lnTo>
                <a:lnTo>
                  <a:pt x="4358" y="1417"/>
                </a:lnTo>
                <a:lnTo>
                  <a:pt x="4358" y="1417"/>
                </a:lnTo>
                <a:lnTo>
                  <a:pt x="4360" y="1419"/>
                </a:lnTo>
                <a:lnTo>
                  <a:pt x="4360" y="1422"/>
                </a:lnTo>
                <a:lnTo>
                  <a:pt x="4360" y="1422"/>
                </a:lnTo>
                <a:lnTo>
                  <a:pt x="4356" y="1424"/>
                </a:lnTo>
                <a:lnTo>
                  <a:pt x="4356" y="1426"/>
                </a:lnTo>
                <a:lnTo>
                  <a:pt x="4356" y="1426"/>
                </a:lnTo>
                <a:lnTo>
                  <a:pt x="4356" y="1430"/>
                </a:lnTo>
                <a:lnTo>
                  <a:pt x="4356" y="1432"/>
                </a:lnTo>
                <a:lnTo>
                  <a:pt x="4356" y="1430"/>
                </a:lnTo>
                <a:lnTo>
                  <a:pt x="4358" y="1430"/>
                </a:lnTo>
                <a:lnTo>
                  <a:pt x="4360" y="1432"/>
                </a:lnTo>
                <a:lnTo>
                  <a:pt x="4360" y="1432"/>
                </a:lnTo>
                <a:lnTo>
                  <a:pt x="4362" y="1434"/>
                </a:lnTo>
                <a:lnTo>
                  <a:pt x="4365" y="1434"/>
                </a:lnTo>
                <a:lnTo>
                  <a:pt x="4367" y="1434"/>
                </a:lnTo>
                <a:lnTo>
                  <a:pt x="4367" y="1434"/>
                </a:lnTo>
                <a:lnTo>
                  <a:pt x="4367" y="1432"/>
                </a:lnTo>
                <a:lnTo>
                  <a:pt x="4369" y="1432"/>
                </a:lnTo>
                <a:lnTo>
                  <a:pt x="4371" y="1430"/>
                </a:lnTo>
                <a:lnTo>
                  <a:pt x="4371" y="1430"/>
                </a:lnTo>
                <a:lnTo>
                  <a:pt x="4371" y="1430"/>
                </a:lnTo>
                <a:lnTo>
                  <a:pt x="4373" y="1430"/>
                </a:lnTo>
                <a:lnTo>
                  <a:pt x="4377" y="1432"/>
                </a:lnTo>
                <a:lnTo>
                  <a:pt x="4377" y="1434"/>
                </a:lnTo>
                <a:lnTo>
                  <a:pt x="4381" y="1436"/>
                </a:lnTo>
                <a:lnTo>
                  <a:pt x="4381" y="1436"/>
                </a:lnTo>
                <a:lnTo>
                  <a:pt x="4383" y="1438"/>
                </a:lnTo>
                <a:lnTo>
                  <a:pt x="4383" y="1438"/>
                </a:lnTo>
                <a:lnTo>
                  <a:pt x="4383" y="1440"/>
                </a:lnTo>
                <a:lnTo>
                  <a:pt x="4383" y="1440"/>
                </a:lnTo>
                <a:lnTo>
                  <a:pt x="4385" y="1440"/>
                </a:lnTo>
                <a:lnTo>
                  <a:pt x="4385" y="1438"/>
                </a:lnTo>
                <a:lnTo>
                  <a:pt x="4383" y="1436"/>
                </a:lnTo>
                <a:lnTo>
                  <a:pt x="4383" y="1436"/>
                </a:lnTo>
                <a:lnTo>
                  <a:pt x="4383" y="1434"/>
                </a:lnTo>
                <a:lnTo>
                  <a:pt x="4383" y="1434"/>
                </a:lnTo>
                <a:lnTo>
                  <a:pt x="4383" y="1432"/>
                </a:lnTo>
                <a:lnTo>
                  <a:pt x="4381" y="1432"/>
                </a:lnTo>
                <a:lnTo>
                  <a:pt x="4381" y="1430"/>
                </a:lnTo>
                <a:lnTo>
                  <a:pt x="4381" y="1430"/>
                </a:lnTo>
                <a:lnTo>
                  <a:pt x="4383" y="1430"/>
                </a:lnTo>
                <a:lnTo>
                  <a:pt x="4383" y="1430"/>
                </a:lnTo>
                <a:lnTo>
                  <a:pt x="4385" y="1432"/>
                </a:lnTo>
                <a:lnTo>
                  <a:pt x="4388" y="1434"/>
                </a:lnTo>
                <a:lnTo>
                  <a:pt x="4388" y="1434"/>
                </a:lnTo>
                <a:lnTo>
                  <a:pt x="4392" y="1436"/>
                </a:lnTo>
                <a:lnTo>
                  <a:pt x="4392" y="1438"/>
                </a:lnTo>
                <a:lnTo>
                  <a:pt x="4392" y="1438"/>
                </a:lnTo>
                <a:lnTo>
                  <a:pt x="4394" y="1440"/>
                </a:lnTo>
                <a:lnTo>
                  <a:pt x="4394" y="1443"/>
                </a:lnTo>
                <a:lnTo>
                  <a:pt x="4394" y="1443"/>
                </a:lnTo>
                <a:lnTo>
                  <a:pt x="4396" y="1443"/>
                </a:lnTo>
                <a:lnTo>
                  <a:pt x="4398" y="1445"/>
                </a:lnTo>
                <a:lnTo>
                  <a:pt x="4400" y="1445"/>
                </a:lnTo>
                <a:lnTo>
                  <a:pt x="4402" y="1445"/>
                </a:lnTo>
                <a:lnTo>
                  <a:pt x="4402" y="1445"/>
                </a:lnTo>
                <a:lnTo>
                  <a:pt x="4402" y="1445"/>
                </a:lnTo>
                <a:lnTo>
                  <a:pt x="4404" y="1445"/>
                </a:lnTo>
                <a:lnTo>
                  <a:pt x="4402" y="1447"/>
                </a:lnTo>
                <a:lnTo>
                  <a:pt x="4402" y="1449"/>
                </a:lnTo>
                <a:lnTo>
                  <a:pt x="4404" y="1449"/>
                </a:lnTo>
                <a:lnTo>
                  <a:pt x="4404" y="1449"/>
                </a:lnTo>
                <a:lnTo>
                  <a:pt x="4406" y="1447"/>
                </a:lnTo>
                <a:lnTo>
                  <a:pt x="4406" y="1443"/>
                </a:lnTo>
                <a:lnTo>
                  <a:pt x="4406" y="1443"/>
                </a:lnTo>
                <a:lnTo>
                  <a:pt x="4404" y="1443"/>
                </a:lnTo>
                <a:lnTo>
                  <a:pt x="4404" y="1443"/>
                </a:lnTo>
                <a:lnTo>
                  <a:pt x="4402" y="1443"/>
                </a:lnTo>
                <a:lnTo>
                  <a:pt x="4400" y="1443"/>
                </a:lnTo>
                <a:lnTo>
                  <a:pt x="4402" y="1440"/>
                </a:lnTo>
                <a:lnTo>
                  <a:pt x="4402" y="1440"/>
                </a:lnTo>
                <a:lnTo>
                  <a:pt x="4400" y="1438"/>
                </a:lnTo>
                <a:lnTo>
                  <a:pt x="4400" y="1436"/>
                </a:lnTo>
                <a:lnTo>
                  <a:pt x="4398" y="1436"/>
                </a:lnTo>
                <a:lnTo>
                  <a:pt x="4398" y="1434"/>
                </a:lnTo>
                <a:lnTo>
                  <a:pt x="4398" y="1434"/>
                </a:lnTo>
                <a:lnTo>
                  <a:pt x="4402" y="1432"/>
                </a:lnTo>
                <a:lnTo>
                  <a:pt x="4402" y="1432"/>
                </a:lnTo>
                <a:lnTo>
                  <a:pt x="4402" y="1432"/>
                </a:lnTo>
                <a:lnTo>
                  <a:pt x="4400" y="1430"/>
                </a:lnTo>
                <a:lnTo>
                  <a:pt x="4400" y="1430"/>
                </a:lnTo>
                <a:lnTo>
                  <a:pt x="4398" y="1430"/>
                </a:lnTo>
                <a:lnTo>
                  <a:pt x="4396" y="1430"/>
                </a:lnTo>
                <a:lnTo>
                  <a:pt x="4396" y="1428"/>
                </a:lnTo>
                <a:lnTo>
                  <a:pt x="4394" y="1428"/>
                </a:lnTo>
                <a:lnTo>
                  <a:pt x="4394" y="1428"/>
                </a:lnTo>
                <a:lnTo>
                  <a:pt x="4394" y="1430"/>
                </a:lnTo>
                <a:lnTo>
                  <a:pt x="4394" y="1430"/>
                </a:lnTo>
                <a:lnTo>
                  <a:pt x="4394" y="1432"/>
                </a:lnTo>
                <a:lnTo>
                  <a:pt x="4394" y="1432"/>
                </a:lnTo>
                <a:lnTo>
                  <a:pt x="4392" y="1432"/>
                </a:lnTo>
                <a:lnTo>
                  <a:pt x="4390" y="1432"/>
                </a:lnTo>
                <a:lnTo>
                  <a:pt x="4390" y="1432"/>
                </a:lnTo>
                <a:lnTo>
                  <a:pt x="4390" y="1430"/>
                </a:lnTo>
                <a:lnTo>
                  <a:pt x="4390" y="1430"/>
                </a:lnTo>
                <a:lnTo>
                  <a:pt x="4390" y="1428"/>
                </a:lnTo>
                <a:lnTo>
                  <a:pt x="4390" y="1426"/>
                </a:lnTo>
                <a:lnTo>
                  <a:pt x="4388" y="1426"/>
                </a:lnTo>
                <a:lnTo>
                  <a:pt x="4385" y="1426"/>
                </a:lnTo>
                <a:lnTo>
                  <a:pt x="4383" y="1424"/>
                </a:lnTo>
                <a:lnTo>
                  <a:pt x="4381" y="1424"/>
                </a:lnTo>
                <a:lnTo>
                  <a:pt x="4381" y="1426"/>
                </a:lnTo>
                <a:lnTo>
                  <a:pt x="4379" y="1426"/>
                </a:lnTo>
                <a:lnTo>
                  <a:pt x="4379" y="1426"/>
                </a:lnTo>
                <a:lnTo>
                  <a:pt x="4377" y="1426"/>
                </a:lnTo>
                <a:lnTo>
                  <a:pt x="4377" y="1428"/>
                </a:lnTo>
                <a:lnTo>
                  <a:pt x="4379" y="1428"/>
                </a:lnTo>
                <a:lnTo>
                  <a:pt x="4379" y="1430"/>
                </a:lnTo>
                <a:lnTo>
                  <a:pt x="4379" y="1430"/>
                </a:lnTo>
                <a:lnTo>
                  <a:pt x="4379" y="1430"/>
                </a:lnTo>
                <a:lnTo>
                  <a:pt x="4377" y="1430"/>
                </a:lnTo>
                <a:lnTo>
                  <a:pt x="4377" y="1430"/>
                </a:lnTo>
                <a:lnTo>
                  <a:pt x="4373" y="1428"/>
                </a:lnTo>
                <a:lnTo>
                  <a:pt x="4373" y="1428"/>
                </a:lnTo>
                <a:lnTo>
                  <a:pt x="4373" y="1428"/>
                </a:lnTo>
                <a:lnTo>
                  <a:pt x="4371" y="1426"/>
                </a:lnTo>
                <a:lnTo>
                  <a:pt x="4371" y="1426"/>
                </a:lnTo>
                <a:lnTo>
                  <a:pt x="4371" y="1422"/>
                </a:lnTo>
                <a:lnTo>
                  <a:pt x="4369" y="1419"/>
                </a:lnTo>
                <a:lnTo>
                  <a:pt x="4369" y="1419"/>
                </a:lnTo>
                <a:lnTo>
                  <a:pt x="4371" y="1417"/>
                </a:lnTo>
                <a:lnTo>
                  <a:pt x="4371" y="1417"/>
                </a:lnTo>
                <a:lnTo>
                  <a:pt x="4371" y="1417"/>
                </a:lnTo>
                <a:lnTo>
                  <a:pt x="4369" y="1415"/>
                </a:lnTo>
                <a:lnTo>
                  <a:pt x="4367" y="1411"/>
                </a:lnTo>
                <a:lnTo>
                  <a:pt x="4367" y="1411"/>
                </a:lnTo>
                <a:lnTo>
                  <a:pt x="4367" y="1409"/>
                </a:lnTo>
                <a:lnTo>
                  <a:pt x="4367" y="1409"/>
                </a:lnTo>
                <a:lnTo>
                  <a:pt x="4367" y="1409"/>
                </a:lnTo>
                <a:lnTo>
                  <a:pt x="4369" y="1407"/>
                </a:lnTo>
                <a:lnTo>
                  <a:pt x="4369" y="1405"/>
                </a:lnTo>
                <a:lnTo>
                  <a:pt x="4369" y="1405"/>
                </a:lnTo>
                <a:lnTo>
                  <a:pt x="4369" y="1403"/>
                </a:lnTo>
                <a:lnTo>
                  <a:pt x="4369" y="1403"/>
                </a:lnTo>
                <a:lnTo>
                  <a:pt x="4369" y="1403"/>
                </a:lnTo>
                <a:lnTo>
                  <a:pt x="4369" y="1401"/>
                </a:lnTo>
                <a:lnTo>
                  <a:pt x="4371" y="1399"/>
                </a:lnTo>
                <a:lnTo>
                  <a:pt x="4373" y="1399"/>
                </a:lnTo>
                <a:lnTo>
                  <a:pt x="4375" y="1396"/>
                </a:lnTo>
                <a:lnTo>
                  <a:pt x="4377" y="1396"/>
                </a:lnTo>
                <a:lnTo>
                  <a:pt x="4379" y="1394"/>
                </a:lnTo>
                <a:lnTo>
                  <a:pt x="4379" y="1392"/>
                </a:lnTo>
                <a:lnTo>
                  <a:pt x="4381" y="1388"/>
                </a:lnTo>
                <a:lnTo>
                  <a:pt x="4381" y="1386"/>
                </a:lnTo>
                <a:lnTo>
                  <a:pt x="4383" y="1384"/>
                </a:lnTo>
                <a:lnTo>
                  <a:pt x="4383" y="1384"/>
                </a:lnTo>
                <a:lnTo>
                  <a:pt x="4381" y="1382"/>
                </a:lnTo>
                <a:lnTo>
                  <a:pt x="4381" y="1382"/>
                </a:lnTo>
                <a:lnTo>
                  <a:pt x="4381" y="1382"/>
                </a:lnTo>
                <a:lnTo>
                  <a:pt x="4381" y="1380"/>
                </a:lnTo>
                <a:lnTo>
                  <a:pt x="4381" y="1380"/>
                </a:lnTo>
                <a:lnTo>
                  <a:pt x="4379" y="1380"/>
                </a:lnTo>
                <a:lnTo>
                  <a:pt x="4379" y="1378"/>
                </a:lnTo>
                <a:lnTo>
                  <a:pt x="4377" y="1375"/>
                </a:lnTo>
                <a:lnTo>
                  <a:pt x="4377" y="1375"/>
                </a:lnTo>
                <a:lnTo>
                  <a:pt x="4377" y="1373"/>
                </a:lnTo>
                <a:lnTo>
                  <a:pt x="4377" y="1369"/>
                </a:lnTo>
                <a:lnTo>
                  <a:pt x="4379" y="1367"/>
                </a:lnTo>
                <a:lnTo>
                  <a:pt x="4379" y="1367"/>
                </a:lnTo>
                <a:lnTo>
                  <a:pt x="4379" y="1365"/>
                </a:lnTo>
                <a:lnTo>
                  <a:pt x="4379" y="1365"/>
                </a:lnTo>
                <a:lnTo>
                  <a:pt x="4379" y="1363"/>
                </a:lnTo>
                <a:lnTo>
                  <a:pt x="4379" y="1363"/>
                </a:lnTo>
                <a:lnTo>
                  <a:pt x="4377" y="1363"/>
                </a:lnTo>
                <a:lnTo>
                  <a:pt x="4377" y="1365"/>
                </a:lnTo>
                <a:lnTo>
                  <a:pt x="4375" y="1365"/>
                </a:lnTo>
                <a:lnTo>
                  <a:pt x="4375" y="1365"/>
                </a:lnTo>
                <a:lnTo>
                  <a:pt x="4373" y="1365"/>
                </a:lnTo>
                <a:lnTo>
                  <a:pt x="4371" y="1365"/>
                </a:lnTo>
                <a:lnTo>
                  <a:pt x="4369" y="1365"/>
                </a:lnTo>
                <a:lnTo>
                  <a:pt x="4365" y="1361"/>
                </a:lnTo>
                <a:lnTo>
                  <a:pt x="4362" y="1361"/>
                </a:lnTo>
                <a:lnTo>
                  <a:pt x="4362" y="1361"/>
                </a:lnTo>
                <a:lnTo>
                  <a:pt x="4360" y="1361"/>
                </a:lnTo>
                <a:lnTo>
                  <a:pt x="4358" y="1361"/>
                </a:lnTo>
                <a:lnTo>
                  <a:pt x="4358" y="1361"/>
                </a:lnTo>
                <a:lnTo>
                  <a:pt x="4356" y="1363"/>
                </a:lnTo>
                <a:lnTo>
                  <a:pt x="4354" y="1363"/>
                </a:lnTo>
                <a:lnTo>
                  <a:pt x="4354" y="1365"/>
                </a:lnTo>
                <a:lnTo>
                  <a:pt x="4354" y="1367"/>
                </a:lnTo>
                <a:lnTo>
                  <a:pt x="4354" y="1367"/>
                </a:lnTo>
                <a:lnTo>
                  <a:pt x="4352" y="1375"/>
                </a:lnTo>
                <a:lnTo>
                  <a:pt x="4352" y="1378"/>
                </a:lnTo>
                <a:lnTo>
                  <a:pt x="4352" y="1378"/>
                </a:lnTo>
                <a:lnTo>
                  <a:pt x="4352" y="1380"/>
                </a:lnTo>
                <a:lnTo>
                  <a:pt x="4352" y="1382"/>
                </a:lnTo>
                <a:lnTo>
                  <a:pt x="4352" y="1384"/>
                </a:lnTo>
                <a:lnTo>
                  <a:pt x="4352" y="1386"/>
                </a:lnTo>
                <a:lnTo>
                  <a:pt x="4350" y="1388"/>
                </a:lnTo>
                <a:lnTo>
                  <a:pt x="4350" y="1390"/>
                </a:lnTo>
                <a:lnTo>
                  <a:pt x="4350" y="1392"/>
                </a:lnTo>
                <a:lnTo>
                  <a:pt x="4350" y="1394"/>
                </a:lnTo>
                <a:lnTo>
                  <a:pt x="4352" y="1396"/>
                </a:lnTo>
                <a:lnTo>
                  <a:pt x="4352" y="1396"/>
                </a:lnTo>
                <a:lnTo>
                  <a:pt x="4352" y="1399"/>
                </a:lnTo>
                <a:lnTo>
                  <a:pt x="4352" y="1399"/>
                </a:lnTo>
                <a:lnTo>
                  <a:pt x="4350" y="1399"/>
                </a:lnTo>
                <a:lnTo>
                  <a:pt x="4348" y="1399"/>
                </a:lnTo>
                <a:lnTo>
                  <a:pt x="4348" y="1399"/>
                </a:lnTo>
                <a:lnTo>
                  <a:pt x="4346" y="1396"/>
                </a:lnTo>
                <a:lnTo>
                  <a:pt x="4346" y="1396"/>
                </a:lnTo>
                <a:close/>
                <a:moveTo>
                  <a:pt x="4381" y="1189"/>
                </a:moveTo>
                <a:lnTo>
                  <a:pt x="4381" y="1189"/>
                </a:lnTo>
                <a:lnTo>
                  <a:pt x="4381" y="1189"/>
                </a:lnTo>
                <a:lnTo>
                  <a:pt x="4379" y="1189"/>
                </a:lnTo>
                <a:lnTo>
                  <a:pt x="4379" y="1189"/>
                </a:lnTo>
                <a:lnTo>
                  <a:pt x="4381" y="1189"/>
                </a:lnTo>
                <a:lnTo>
                  <a:pt x="4381" y="1189"/>
                </a:lnTo>
                <a:close/>
                <a:moveTo>
                  <a:pt x="4375" y="1357"/>
                </a:moveTo>
                <a:lnTo>
                  <a:pt x="4375" y="1357"/>
                </a:lnTo>
                <a:lnTo>
                  <a:pt x="4375" y="1354"/>
                </a:lnTo>
                <a:lnTo>
                  <a:pt x="4373" y="1354"/>
                </a:lnTo>
                <a:lnTo>
                  <a:pt x="4373" y="1357"/>
                </a:lnTo>
                <a:lnTo>
                  <a:pt x="4373" y="1357"/>
                </a:lnTo>
                <a:lnTo>
                  <a:pt x="4373" y="1357"/>
                </a:lnTo>
                <a:lnTo>
                  <a:pt x="4373" y="1359"/>
                </a:lnTo>
                <a:lnTo>
                  <a:pt x="4375" y="1357"/>
                </a:lnTo>
                <a:close/>
                <a:moveTo>
                  <a:pt x="4375" y="1334"/>
                </a:moveTo>
                <a:lnTo>
                  <a:pt x="4375" y="1334"/>
                </a:lnTo>
                <a:lnTo>
                  <a:pt x="4373" y="1336"/>
                </a:lnTo>
                <a:lnTo>
                  <a:pt x="4375" y="1336"/>
                </a:lnTo>
                <a:lnTo>
                  <a:pt x="4375" y="1336"/>
                </a:lnTo>
                <a:lnTo>
                  <a:pt x="4375" y="1334"/>
                </a:lnTo>
                <a:lnTo>
                  <a:pt x="4375" y="1334"/>
                </a:lnTo>
                <a:close/>
                <a:moveTo>
                  <a:pt x="4362" y="1352"/>
                </a:moveTo>
                <a:lnTo>
                  <a:pt x="4362" y="1354"/>
                </a:lnTo>
                <a:lnTo>
                  <a:pt x="4365" y="1354"/>
                </a:lnTo>
                <a:lnTo>
                  <a:pt x="4365" y="1354"/>
                </a:lnTo>
                <a:lnTo>
                  <a:pt x="4365" y="1354"/>
                </a:lnTo>
                <a:lnTo>
                  <a:pt x="4365" y="1352"/>
                </a:lnTo>
                <a:lnTo>
                  <a:pt x="4365" y="1352"/>
                </a:lnTo>
                <a:lnTo>
                  <a:pt x="4362" y="1352"/>
                </a:lnTo>
                <a:close/>
                <a:moveTo>
                  <a:pt x="4373" y="1327"/>
                </a:moveTo>
                <a:lnTo>
                  <a:pt x="4373" y="1327"/>
                </a:lnTo>
                <a:lnTo>
                  <a:pt x="4373" y="1329"/>
                </a:lnTo>
                <a:lnTo>
                  <a:pt x="4373" y="1329"/>
                </a:lnTo>
                <a:lnTo>
                  <a:pt x="4373" y="1329"/>
                </a:lnTo>
                <a:lnTo>
                  <a:pt x="4373" y="1329"/>
                </a:lnTo>
                <a:lnTo>
                  <a:pt x="4373" y="1327"/>
                </a:lnTo>
                <a:close/>
                <a:moveTo>
                  <a:pt x="4207" y="1325"/>
                </a:moveTo>
                <a:lnTo>
                  <a:pt x="4207" y="1323"/>
                </a:lnTo>
                <a:lnTo>
                  <a:pt x="4205" y="1325"/>
                </a:lnTo>
                <a:lnTo>
                  <a:pt x="4205" y="1325"/>
                </a:lnTo>
                <a:lnTo>
                  <a:pt x="4205" y="1325"/>
                </a:lnTo>
                <a:lnTo>
                  <a:pt x="4205" y="1325"/>
                </a:lnTo>
                <a:lnTo>
                  <a:pt x="4207" y="1325"/>
                </a:lnTo>
                <a:lnTo>
                  <a:pt x="4209" y="1325"/>
                </a:lnTo>
                <a:lnTo>
                  <a:pt x="4209" y="1325"/>
                </a:lnTo>
                <a:lnTo>
                  <a:pt x="4209" y="1325"/>
                </a:lnTo>
                <a:lnTo>
                  <a:pt x="4209" y="1323"/>
                </a:lnTo>
                <a:lnTo>
                  <a:pt x="4207" y="1325"/>
                </a:lnTo>
                <a:close/>
                <a:moveTo>
                  <a:pt x="4111" y="1619"/>
                </a:moveTo>
                <a:lnTo>
                  <a:pt x="4111" y="1619"/>
                </a:lnTo>
                <a:lnTo>
                  <a:pt x="4111" y="1619"/>
                </a:lnTo>
                <a:lnTo>
                  <a:pt x="4111" y="1621"/>
                </a:lnTo>
                <a:lnTo>
                  <a:pt x="4111" y="1619"/>
                </a:lnTo>
                <a:lnTo>
                  <a:pt x="4111" y="1619"/>
                </a:lnTo>
                <a:lnTo>
                  <a:pt x="4111" y="1619"/>
                </a:lnTo>
                <a:close/>
                <a:moveTo>
                  <a:pt x="3411" y="1700"/>
                </a:moveTo>
                <a:lnTo>
                  <a:pt x="3413" y="1700"/>
                </a:lnTo>
                <a:lnTo>
                  <a:pt x="3413" y="1698"/>
                </a:lnTo>
                <a:lnTo>
                  <a:pt x="3411" y="1696"/>
                </a:lnTo>
                <a:lnTo>
                  <a:pt x="3409" y="1698"/>
                </a:lnTo>
                <a:lnTo>
                  <a:pt x="3411" y="1698"/>
                </a:lnTo>
                <a:lnTo>
                  <a:pt x="3411" y="1698"/>
                </a:lnTo>
                <a:lnTo>
                  <a:pt x="3411" y="1700"/>
                </a:lnTo>
                <a:close/>
                <a:moveTo>
                  <a:pt x="3413" y="1935"/>
                </a:moveTo>
                <a:lnTo>
                  <a:pt x="3413" y="1935"/>
                </a:lnTo>
                <a:lnTo>
                  <a:pt x="3411" y="1935"/>
                </a:lnTo>
                <a:lnTo>
                  <a:pt x="3409" y="1935"/>
                </a:lnTo>
                <a:lnTo>
                  <a:pt x="3409" y="1937"/>
                </a:lnTo>
                <a:lnTo>
                  <a:pt x="3407" y="1937"/>
                </a:lnTo>
                <a:lnTo>
                  <a:pt x="3409" y="1939"/>
                </a:lnTo>
                <a:lnTo>
                  <a:pt x="3409" y="1941"/>
                </a:lnTo>
                <a:lnTo>
                  <a:pt x="3413" y="1941"/>
                </a:lnTo>
                <a:lnTo>
                  <a:pt x="3413" y="1941"/>
                </a:lnTo>
                <a:lnTo>
                  <a:pt x="3415" y="1941"/>
                </a:lnTo>
                <a:lnTo>
                  <a:pt x="3417" y="1941"/>
                </a:lnTo>
                <a:lnTo>
                  <a:pt x="3417" y="1939"/>
                </a:lnTo>
                <a:lnTo>
                  <a:pt x="3415" y="1937"/>
                </a:lnTo>
                <a:lnTo>
                  <a:pt x="3413" y="1935"/>
                </a:lnTo>
                <a:close/>
                <a:moveTo>
                  <a:pt x="3244" y="1809"/>
                </a:moveTo>
                <a:lnTo>
                  <a:pt x="3241" y="1809"/>
                </a:lnTo>
                <a:lnTo>
                  <a:pt x="3241" y="1807"/>
                </a:lnTo>
                <a:lnTo>
                  <a:pt x="3239" y="1807"/>
                </a:lnTo>
                <a:lnTo>
                  <a:pt x="3239" y="1809"/>
                </a:lnTo>
                <a:lnTo>
                  <a:pt x="3239" y="1809"/>
                </a:lnTo>
                <a:lnTo>
                  <a:pt x="3244" y="1809"/>
                </a:lnTo>
                <a:close/>
                <a:moveTo>
                  <a:pt x="3388" y="1449"/>
                </a:moveTo>
                <a:lnTo>
                  <a:pt x="3388" y="1449"/>
                </a:lnTo>
                <a:lnTo>
                  <a:pt x="3386" y="1449"/>
                </a:lnTo>
                <a:lnTo>
                  <a:pt x="3384" y="1449"/>
                </a:lnTo>
                <a:lnTo>
                  <a:pt x="3384" y="1447"/>
                </a:lnTo>
                <a:lnTo>
                  <a:pt x="3382" y="1449"/>
                </a:lnTo>
                <a:lnTo>
                  <a:pt x="3382" y="1449"/>
                </a:lnTo>
                <a:lnTo>
                  <a:pt x="3382" y="1449"/>
                </a:lnTo>
                <a:lnTo>
                  <a:pt x="3380" y="1451"/>
                </a:lnTo>
                <a:lnTo>
                  <a:pt x="3382" y="1451"/>
                </a:lnTo>
                <a:lnTo>
                  <a:pt x="3384" y="1453"/>
                </a:lnTo>
                <a:lnTo>
                  <a:pt x="3386" y="1453"/>
                </a:lnTo>
                <a:lnTo>
                  <a:pt x="3392" y="1453"/>
                </a:lnTo>
                <a:lnTo>
                  <a:pt x="3394" y="1451"/>
                </a:lnTo>
                <a:lnTo>
                  <a:pt x="3396" y="1451"/>
                </a:lnTo>
                <a:lnTo>
                  <a:pt x="3396" y="1451"/>
                </a:lnTo>
                <a:lnTo>
                  <a:pt x="3396" y="1451"/>
                </a:lnTo>
                <a:lnTo>
                  <a:pt x="3392" y="1449"/>
                </a:lnTo>
                <a:lnTo>
                  <a:pt x="3388" y="1449"/>
                </a:lnTo>
                <a:close/>
                <a:moveTo>
                  <a:pt x="3459" y="1334"/>
                </a:moveTo>
                <a:lnTo>
                  <a:pt x="3457" y="1336"/>
                </a:lnTo>
                <a:lnTo>
                  <a:pt x="3457" y="1338"/>
                </a:lnTo>
                <a:lnTo>
                  <a:pt x="3457" y="1338"/>
                </a:lnTo>
                <a:lnTo>
                  <a:pt x="3459" y="1338"/>
                </a:lnTo>
                <a:lnTo>
                  <a:pt x="3459" y="1336"/>
                </a:lnTo>
                <a:lnTo>
                  <a:pt x="3459" y="1334"/>
                </a:lnTo>
                <a:lnTo>
                  <a:pt x="3461" y="1334"/>
                </a:lnTo>
                <a:lnTo>
                  <a:pt x="3461" y="1329"/>
                </a:lnTo>
                <a:lnTo>
                  <a:pt x="3459" y="1334"/>
                </a:lnTo>
                <a:close/>
                <a:moveTo>
                  <a:pt x="3443" y="1923"/>
                </a:moveTo>
                <a:lnTo>
                  <a:pt x="3443" y="1923"/>
                </a:lnTo>
                <a:lnTo>
                  <a:pt x="3440" y="1923"/>
                </a:lnTo>
                <a:lnTo>
                  <a:pt x="3440" y="1925"/>
                </a:lnTo>
                <a:lnTo>
                  <a:pt x="3440" y="1925"/>
                </a:lnTo>
                <a:lnTo>
                  <a:pt x="3438" y="1925"/>
                </a:lnTo>
                <a:lnTo>
                  <a:pt x="3438" y="1927"/>
                </a:lnTo>
                <a:lnTo>
                  <a:pt x="3438" y="1929"/>
                </a:lnTo>
                <a:lnTo>
                  <a:pt x="3438" y="1929"/>
                </a:lnTo>
                <a:lnTo>
                  <a:pt x="3438" y="1929"/>
                </a:lnTo>
                <a:lnTo>
                  <a:pt x="3438" y="1929"/>
                </a:lnTo>
                <a:lnTo>
                  <a:pt x="3440" y="1929"/>
                </a:lnTo>
                <a:lnTo>
                  <a:pt x="3443" y="1929"/>
                </a:lnTo>
                <a:lnTo>
                  <a:pt x="3445" y="1929"/>
                </a:lnTo>
                <a:lnTo>
                  <a:pt x="3445" y="1927"/>
                </a:lnTo>
                <a:lnTo>
                  <a:pt x="3445" y="1927"/>
                </a:lnTo>
                <a:lnTo>
                  <a:pt x="3445" y="1925"/>
                </a:lnTo>
                <a:lnTo>
                  <a:pt x="3445" y="1923"/>
                </a:lnTo>
                <a:lnTo>
                  <a:pt x="3443" y="1923"/>
                </a:lnTo>
                <a:close/>
                <a:moveTo>
                  <a:pt x="3252" y="1809"/>
                </a:moveTo>
                <a:lnTo>
                  <a:pt x="3252" y="1809"/>
                </a:lnTo>
                <a:lnTo>
                  <a:pt x="3252" y="1807"/>
                </a:lnTo>
                <a:lnTo>
                  <a:pt x="3252" y="1805"/>
                </a:lnTo>
                <a:lnTo>
                  <a:pt x="3252" y="1805"/>
                </a:lnTo>
                <a:lnTo>
                  <a:pt x="3252" y="1805"/>
                </a:lnTo>
                <a:lnTo>
                  <a:pt x="3252" y="1805"/>
                </a:lnTo>
                <a:lnTo>
                  <a:pt x="3250" y="1807"/>
                </a:lnTo>
                <a:lnTo>
                  <a:pt x="3250" y="1807"/>
                </a:lnTo>
                <a:lnTo>
                  <a:pt x="3250" y="1807"/>
                </a:lnTo>
                <a:lnTo>
                  <a:pt x="3248" y="1807"/>
                </a:lnTo>
                <a:lnTo>
                  <a:pt x="3250" y="1807"/>
                </a:lnTo>
                <a:lnTo>
                  <a:pt x="3252" y="1809"/>
                </a:lnTo>
                <a:lnTo>
                  <a:pt x="3252" y="1809"/>
                </a:lnTo>
                <a:close/>
                <a:moveTo>
                  <a:pt x="3262" y="1814"/>
                </a:moveTo>
                <a:lnTo>
                  <a:pt x="3262" y="1814"/>
                </a:lnTo>
                <a:lnTo>
                  <a:pt x="3260" y="1814"/>
                </a:lnTo>
                <a:lnTo>
                  <a:pt x="3260" y="1814"/>
                </a:lnTo>
                <a:lnTo>
                  <a:pt x="3260" y="1816"/>
                </a:lnTo>
                <a:lnTo>
                  <a:pt x="3260" y="1816"/>
                </a:lnTo>
                <a:lnTo>
                  <a:pt x="3260" y="1818"/>
                </a:lnTo>
                <a:lnTo>
                  <a:pt x="3260" y="1818"/>
                </a:lnTo>
                <a:lnTo>
                  <a:pt x="3260" y="1818"/>
                </a:lnTo>
                <a:lnTo>
                  <a:pt x="3262" y="1818"/>
                </a:lnTo>
                <a:lnTo>
                  <a:pt x="3262" y="1818"/>
                </a:lnTo>
                <a:lnTo>
                  <a:pt x="3262" y="1816"/>
                </a:lnTo>
                <a:lnTo>
                  <a:pt x="3262" y="1816"/>
                </a:lnTo>
                <a:lnTo>
                  <a:pt x="3262" y="1816"/>
                </a:lnTo>
                <a:lnTo>
                  <a:pt x="3262" y="1814"/>
                </a:lnTo>
                <a:close/>
                <a:moveTo>
                  <a:pt x="3308" y="1822"/>
                </a:moveTo>
                <a:lnTo>
                  <a:pt x="3306" y="1822"/>
                </a:lnTo>
                <a:lnTo>
                  <a:pt x="3306" y="1822"/>
                </a:lnTo>
                <a:lnTo>
                  <a:pt x="3306" y="1822"/>
                </a:lnTo>
                <a:lnTo>
                  <a:pt x="3306" y="1824"/>
                </a:lnTo>
                <a:lnTo>
                  <a:pt x="3308" y="1824"/>
                </a:lnTo>
                <a:lnTo>
                  <a:pt x="3308" y="1824"/>
                </a:lnTo>
                <a:lnTo>
                  <a:pt x="3308" y="1824"/>
                </a:lnTo>
                <a:lnTo>
                  <a:pt x="3308" y="1822"/>
                </a:lnTo>
                <a:close/>
                <a:moveTo>
                  <a:pt x="3359" y="2348"/>
                </a:moveTo>
                <a:lnTo>
                  <a:pt x="3357" y="2348"/>
                </a:lnTo>
                <a:lnTo>
                  <a:pt x="3357" y="2348"/>
                </a:lnTo>
                <a:lnTo>
                  <a:pt x="3357" y="2350"/>
                </a:lnTo>
                <a:lnTo>
                  <a:pt x="3357" y="2350"/>
                </a:lnTo>
                <a:lnTo>
                  <a:pt x="3359" y="2350"/>
                </a:lnTo>
                <a:lnTo>
                  <a:pt x="3359" y="2348"/>
                </a:lnTo>
                <a:lnTo>
                  <a:pt x="3359" y="2348"/>
                </a:lnTo>
                <a:close/>
                <a:moveTo>
                  <a:pt x="3629" y="2399"/>
                </a:moveTo>
                <a:lnTo>
                  <a:pt x="3627" y="2399"/>
                </a:lnTo>
                <a:lnTo>
                  <a:pt x="3627" y="2399"/>
                </a:lnTo>
                <a:lnTo>
                  <a:pt x="3627" y="2399"/>
                </a:lnTo>
                <a:lnTo>
                  <a:pt x="3625" y="2399"/>
                </a:lnTo>
                <a:lnTo>
                  <a:pt x="3623" y="2399"/>
                </a:lnTo>
                <a:lnTo>
                  <a:pt x="3621" y="2401"/>
                </a:lnTo>
                <a:lnTo>
                  <a:pt x="3621" y="2401"/>
                </a:lnTo>
                <a:lnTo>
                  <a:pt x="3619" y="2401"/>
                </a:lnTo>
                <a:lnTo>
                  <a:pt x="3616" y="2403"/>
                </a:lnTo>
                <a:lnTo>
                  <a:pt x="3616" y="2403"/>
                </a:lnTo>
                <a:lnTo>
                  <a:pt x="3614" y="2401"/>
                </a:lnTo>
                <a:lnTo>
                  <a:pt x="3612" y="2401"/>
                </a:lnTo>
                <a:lnTo>
                  <a:pt x="3614" y="2399"/>
                </a:lnTo>
                <a:lnTo>
                  <a:pt x="3616" y="2399"/>
                </a:lnTo>
                <a:lnTo>
                  <a:pt x="3616" y="2399"/>
                </a:lnTo>
                <a:lnTo>
                  <a:pt x="3616" y="2399"/>
                </a:lnTo>
                <a:lnTo>
                  <a:pt x="3616" y="2396"/>
                </a:lnTo>
                <a:lnTo>
                  <a:pt x="3614" y="2396"/>
                </a:lnTo>
                <a:lnTo>
                  <a:pt x="3612" y="2399"/>
                </a:lnTo>
                <a:lnTo>
                  <a:pt x="3610" y="2399"/>
                </a:lnTo>
                <a:lnTo>
                  <a:pt x="3610" y="2399"/>
                </a:lnTo>
                <a:lnTo>
                  <a:pt x="3608" y="2399"/>
                </a:lnTo>
                <a:lnTo>
                  <a:pt x="3608" y="2396"/>
                </a:lnTo>
                <a:lnTo>
                  <a:pt x="3608" y="2396"/>
                </a:lnTo>
                <a:lnTo>
                  <a:pt x="3608" y="2394"/>
                </a:lnTo>
                <a:lnTo>
                  <a:pt x="3610" y="2394"/>
                </a:lnTo>
                <a:lnTo>
                  <a:pt x="3608" y="2392"/>
                </a:lnTo>
                <a:lnTo>
                  <a:pt x="3608" y="2392"/>
                </a:lnTo>
                <a:lnTo>
                  <a:pt x="3608" y="2392"/>
                </a:lnTo>
                <a:lnTo>
                  <a:pt x="3608" y="2390"/>
                </a:lnTo>
                <a:lnTo>
                  <a:pt x="3608" y="2390"/>
                </a:lnTo>
                <a:lnTo>
                  <a:pt x="3608" y="2390"/>
                </a:lnTo>
                <a:lnTo>
                  <a:pt x="3606" y="2390"/>
                </a:lnTo>
                <a:lnTo>
                  <a:pt x="3606" y="2392"/>
                </a:lnTo>
                <a:lnTo>
                  <a:pt x="3604" y="2394"/>
                </a:lnTo>
                <a:lnTo>
                  <a:pt x="3604" y="2396"/>
                </a:lnTo>
                <a:lnTo>
                  <a:pt x="3604" y="2396"/>
                </a:lnTo>
                <a:lnTo>
                  <a:pt x="3604" y="2399"/>
                </a:lnTo>
                <a:lnTo>
                  <a:pt x="3604" y="2399"/>
                </a:lnTo>
                <a:lnTo>
                  <a:pt x="3604" y="2399"/>
                </a:lnTo>
                <a:lnTo>
                  <a:pt x="3606" y="2399"/>
                </a:lnTo>
                <a:lnTo>
                  <a:pt x="3606" y="2401"/>
                </a:lnTo>
                <a:lnTo>
                  <a:pt x="3604" y="2401"/>
                </a:lnTo>
                <a:lnTo>
                  <a:pt x="3604" y="2401"/>
                </a:lnTo>
                <a:lnTo>
                  <a:pt x="3606" y="2403"/>
                </a:lnTo>
                <a:lnTo>
                  <a:pt x="3604" y="2403"/>
                </a:lnTo>
                <a:lnTo>
                  <a:pt x="3606" y="2405"/>
                </a:lnTo>
                <a:lnTo>
                  <a:pt x="3606" y="2405"/>
                </a:lnTo>
                <a:lnTo>
                  <a:pt x="3606" y="2407"/>
                </a:lnTo>
                <a:lnTo>
                  <a:pt x="3604" y="2407"/>
                </a:lnTo>
                <a:lnTo>
                  <a:pt x="3604" y="2407"/>
                </a:lnTo>
                <a:lnTo>
                  <a:pt x="3604" y="2409"/>
                </a:lnTo>
                <a:lnTo>
                  <a:pt x="3604" y="2409"/>
                </a:lnTo>
                <a:lnTo>
                  <a:pt x="3606" y="2409"/>
                </a:lnTo>
                <a:lnTo>
                  <a:pt x="3608" y="2409"/>
                </a:lnTo>
                <a:lnTo>
                  <a:pt x="3608" y="2409"/>
                </a:lnTo>
                <a:lnTo>
                  <a:pt x="3610" y="2407"/>
                </a:lnTo>
                <a:lnTo>
                  <a:pt x="3612" y="2407"/>
                </a:lnTo>
                <a:lnTo>
                  <a:pt x="3612" y="2407"/>
                </a:lnTo>
                <a:lnTo>
                  <a:pt x="3614" y="2409"/>
                </a:lnTo>
                <a:lnTo>
                  <a:pt x="3616" y="2409"/>
                </a:lnTo>
                <a:lnTo>
                  <a:pt x="3616" y="2409"/>
                </a:lnTo>
                <a:lnTo>
                  <a:pt x="3619" y="2409"/>
                </a:lnTo>
                <a:lnTo>
                  <a:pt x="3619" y="2409"/>
                </a:lnTo>
                <a:lnTo>
                  <a:pt x="3619" y="2409"/>
                </a:lnTo>
                <a:lnTo>
                  <a:pt x="3621" y="2409"/>
                </a:lnTo>
                <a:lnTo>
                  <a:pt x="3623" y="2409"/>
                </a:lnTo>
                <a:lnTo>
                  <a:pt x="3623" y="2409"/>
                </a:lnTo>
                <a:lnTo>
                  <a:pt x="3625" y="2409"/>
                </a:lnTo>
                <a:lnTo>
                  <a:pt x="3625" y="2409"/>
                </a:lnTo>
                <a:lnTo>
                  <a:pt x="3625" y="2409"/>
                </a:lnTo>
                <a:lnTo>
                  <a:pt x="3627" y="2407"/>
                </a:lnTo>
                <a:lnTo>
                  <a:pt x="3625" y="2407"/>
                </a:lnTo>
                <a:lnTo>
                  <a:pt x="3625" y="2407"/>
                </a:lnTo>
                <a:lnTo>
                  <a:pt x="3623" y="2407"/>
                </a:lnTo>
                <a:lnTo>
                  <a:pt x="3623" y="2407"/>
                </a:lnTo>
                <a:lnTo>
                  <a:pt x="3621" y="2407"/>
                </a:lnTo>
                <a:lnTo>
                  <a:pt x="3621" y="2407"/>
                </a:lnTo>
                <a:lnTo>
                  <a:pt x="3619" y="2407"/>
                </a:lnTo>
                <a:lnTo>
                  <a:pt x="3619" y="2405"/>
                </a:lnTo>
                <a:lnTo>
                  <a:pt x="3619" y="2405"/>
                </a:lnTo>
                <a:lnTo>
                  <a:pt x="3619" y="2405"/>
                </a:lnTo>
                <a:lnTo>
                  <a:pt x="3621" y="2405"/>
                </a:lnTo>
                <a:lnTo>
                  <a:pt x="3621" y="2405"/>
                </a:lnTo>
                <a:lnTo>
                  <a:pt x="3621" y="2403"/>
                </a:lnTo>
                <a:lnTo>
                  <a:pt x="3621" y="2403"/>
                </a:lnTo>
                <a:lnTo>
                  <a:pt x="3625" y="2403"/>
                </a:lnTo>
                <a:lnTo>
                  <a:pt x="3625" y="2403"/>
                </a:lnTo>
                <a:lnTo>
                  <a:pt x="3627" y="2405"/>
                </a:lnTo>
                <a:lnTo>
                  <a:pt x="3627" y="2405"/>
                </a:lnTo>
                <a:lnTo>
                  <a:pt x="3627" y="2405"/>
                </a:lnTo>
                <a:lnTo>
                  <a:pt x="3627" y="2405"/>
                </a:lnTo>
                <a:lnTo>
                  <a:pt x="3627" y="2403"/>
                </a:lnTo>
                <a:lnTo>
                  <a:pt x="3629" y="2403"/>
                </a:lnTo>
                <a:lnTo>
                  <a:pt x="3629" y="2403"/>
                </a:lnTo>
                <a:lnTo>
                  <a:pt x="3629" y="2401"/>
                </a:lnTo>
                <a:lnTo>
                  <a:pt x="3629" y="2399"/>
                </a:lnTo>
                <a:lnTo>
                  <a:pt x="3629" y="2399"/>
                </a:lnTo>
                <a:close/>
                <a:moveTo>
                  <a:pt x="3671" y="1585"/>
                </a:moveTo>
                <a:lnTo>
                  <a:pt x="3671" y="1585"/>
                </a:lnTo>
                <a:lnTo>
                  <a:pt x="3671" y="1585"/>
                </a:lnTo>
                <a:lnTo>
                  <a:pt x="3671" y="1583"/>
                </a:lnTo>
                <a:lnTo>
                  <a:pt x="3671" y="1583"/>
                </a:lnTo>
                <a:lnTo>
                  <a:pt x="3671" y="1585"/>
                </a:lnTo>
                <a:lnTo>
                  <a:pt x="3671" y="1585"/>
                </a:lnTo>
                <a:lnTo>
                  <a:pt x="3671" y="1585"/>
                </a:lnTo>
                <a:lnTo>
                  <a:pt x="3671" y="1585"/>
                </a:lnTo>
                <a:close/>
                <a:moveTo>
                  <a:pt x="3792" y="1524"/>
                </a:moveTo>
                <a:lnTo>
                  <a:pt x="3792" y="1524"/>
                </a:lnTo>
                <a:lnTo>
                  <a:pt x="3792" y="1522"/>
                </a:lnTo>
                <a:lnTo>
                  <a:pt x="3790" y="1520"/>
                </a:lnTo>
                <a:lnTo>
                  <a:pt x="3790" y="1520"/>
                </a:lnTo>
                <a:lnTo>
                  <a:pt x="3790" y="1520"/>
                </a:lnTo>
                <a:lnTo>
                  <a:pt x="3790" y="1520"/>
                </a:lnTo>
                <a:lnTo>
                  <a:pt x="3788" y="1514"/>
                </a:lnTo>
                <a:lnTo>
                  <a:pt x="3788" y="1514"/>
                </a:lnTo>
                <a:lnTo>
                  <a:pt x="3788" y="1514"/>
                </a:lnTo>
                <a:lnTo>
                  <a:pt x="3786" y="1510"/>
                </a:lnTo>
                <a:lnTo>
                  <a:pt x="3786" y="1510"/>
                </a:lnTo>
                <a:lnTo>
                  <a:pt x="3784" y="1510"/>
                </a:lnTo>
                <a:lnTo>
                  <a:pt x="3784" y="1510"/>
                </a:lnTo>
                <a:lnTo>
                  <a:pt x="3784" y="1508"/>
                </a:lnTo>
                <a:lnTo>
                  <a:pt x="3784" y="1508"/>
                </a:lnTo>
                <a:lnTo>
                  <a:pt x="3784" y="1508"/>
                </a:lnTo>
                <a:lnTo>
                  <a:pt x="3782" y="1503"/>
                </a:lnTo>
                <a:lnTo>
                  <a:pt x="3780" y="1501"/>
                </a:lnTo>
                <a:lnTo>
                  <a:pt x="3780" y="1501"/>
                </a:lnTo>
                <a:lnTo>
                  <a:pt x="3780" y="1501"/>
                </a:lnTo>
                <a:lnTo>
                  <a:pt x="3780" y="1501"/>
                </a:lnTo>
                <a:lnTo>
                  <a:pt x="3778" y="1497"/>
                </a:lnTo>
                <a:lnTo>
                  <a:pt x="3772" y="1493"/>
                </a:lnTo>
                <a:lnTo>
                  <a:pt x="3769" y="1491"/>
                </a:lnTo>
                <a:lnTo>
                  <a:pt x="3769" y="1491"/>
                </a:lnTo>
                <a:lnTo>
                  <a:pt x="3767" y="1491"/>
                </a:lnTo>
                <a:lnTo>
                  <a:pt x="3767" y="1491"/>
                </a:lnTo>
                <a:lnTo>
                  <a:pt x="3765" y="1491"/>
                </a:lnTo>
                <a:lnTo>
                  <a:pt x="3765" y="1491"/>
                </a:lnTo>
                <a:lnTo>
                  <a:pt x="3767" y="1491"/>
                </a:lnTo>
                <a:lnTo>
                  <a:pt x="3767" y="1493"/>
                </a:lnTo>
                <a:lnTo>
                  <a:pt x="3769" y="1493"/>
                </a:lnTo>
                <a:lnTo>
                  <a:pt x="3772" y="1493"/>
                </a:lnTo>
                <a:lnTo>
                  <a:pt x="3774" y="1495"/>
                </a:lnTo>
                <a:lnTo>
                  <a:pt x="3772" y="1495"/>
                </a:lnTo>
                <a:lnTo>
                  <a:pt x="3772" y="1495"/>
                </a:lnTo>
                <a:lnTo>
                  <a:pt x="3769" y="1495"/>
                </a:lnTo>
                <a:lnTo>
                  <a:pt x="3769" y="1493"/>
                </a:lnTo>
                <a:lnTo>
                  <a:pt x="3767" y="1493"/>
                </a:lnTo>
                <a:lnTo>
                  <a:pt x="3767" y="1495"/>
                </a:lnTo>
                <a:lnTo>
                  <a:pt x="3767" y="1497"/>
                </a:lnTo>
                <a:lnTo>
                  <a:pt x="3767" y="1499"/>
                </a:lnTo>
                <a:lnTo>
                  <a:pt x="3767" y="1501"/>
                </a:lnTo>
                <a:lnTo>
                  <a:pt x="3765" y="1503"/>
                </a:lnTo>
                <a:lnTo>
                  <a:pt x="3765" y="1503"/>
                </a:lnTo>
                <a:lnTo>
                  <a:pt x="3765" y="1505"/>
                </a:lnTo>
                <a:lnTo>
                  <a:pt x="3765" y="1505"/>
                </a:lnTo>
                <a:lnTo>
                  <a:pt x="3765" y="1510"/>
                </a:lnTo>
                <a:lnTo>
                  <a:pt x="3765" y="1512"/>
                </a:lnTo>
                <a:lnTo>
                  <a:pt x="3763" y="1516"/>
                </a:lnTo>
                <a:lnTo>
                  <a:pt x="3763" y="1516"/>
                </a:lnTo>
                <a:lnTo>
                  <a:pt x="3763" y="1516"/>
                </a:lnTo>
                <a:lnTo>
                  <a:pt x="3763" y="1512"/>
                </a:lnTo>
                <a:lnTo>
                  <a:pt x="3763" y="1514"/>
                </a:lnTo>
                <a:lnTo>
                  <a:pt x="3763" y="1516"/>
                </a:lnTo>
                <a:lnTo>
                  <a:pt x="3763" y="1518"/>
                </a:lnTo>
                <a:lnTo>
                  <a:pt x="3763" y="1522"/>
                </a:lnTo>
                <a:lnTo>
                  <a:pt x="3765" y="1533"/>
                </a:lnTo>
                <a:lnTo>
                  <a:pt x="3765" y="1537"/>
                </a:lnTo>
                <a:lnTo>
                  <a:pt x="3767" y="1539"/>
                </a:lnTo>
                <a:lnTo>
                  <a:pt x="3767" y="1543"/>
                </a:lnTo>
                <a:lnTo>
                  <a:pt x="3772" y="1545"/>
                </a:lnTo>
                <a:lnTo>
                  <a:pt x="3774" y="1545"/>
                </a:lnTo>
                <a:lnTo>
                  <a:pt x="3778" y="1545"/>
                </a:lnTo>
                <a:lnTo>
                  <a:pt x="3780" y="1543"/>
                </a:lnTo>
                <a:lnTo>
                  <a:pt x="3786" y="1541"/>
                </a:lnTo>
                <a:lnTo>
                  <a:pt x="3786" y="1541"/>
                </a:lnTo>
                <a:lnTo>
                  <a:pt x="3790" y="1539"/>
                </a:lnTo>
                <a:lnTo>
                  <a:pt x="3792" y="1537"/>
                </a:lnTo>
                <a:lnTo>
                  <a:pt x="3792" y="1537"/>
                </a:lnTo>
                <a:lnTo>
                  <a:pt x="3792" y="1535"/>
                </a:lnTo>
                <a:lnTo>
                  <a:pt x="3795" y="1533"/>
                </a:lnTo>
                <a:lnTo>
                  <a:pt x="3795" y="1531"/>
                </a:lnTo>
                <a:lnTo>
                  <a:pt x="3795" y="1526"/>
                </a:lnTo>
                <a:lnTo>
                  <a:pt x="3792" y="1524"/>
                </a:lnTo>
                <a:close/>
                <a:moveTo>
                  <a:pt x="3673" y="1570"/>
                </a:moveTo>
                <a:lnTo>
                  <a:pt x="3673" y="1570"/>
                </a:lnTo>
                <a:lnTo>
                  <a:pt x="3673" y="1570"/>
                </a:lnTo>
                <a:lnTo>
                  <a:pt x="3673" y="1570"/>
                </a:lnTo>
                <a:lnTo>
                  <a:pt x="3673" y="1570"/>
                </a:lnTo>
                <a:lnTo>
                  <a:pt x="3673" y="1570"/>
                </a:lnTo>
                <a:lnTo>
                  <a:pt x="3673" y="1570"/>
                </a:lnTo>
                <a:lnTo>
                  <a:pt x="3673" y="1570"/>
                </a:lnTo>
                <a:lnTo>
                  <a:pt x="3673" y="1570"/>
                </a:lnTo>
                <a:lnTo>
                  <a:pt x="3673" y="1570"/>
                </a:lnTo>
                <a:lnTo>
                  <a:pt x="3673" y="1570"/>
                </a:lnTo>
                <a:lnTo>
                  <a:pt x="3673" y="1570"/>
                </a:lnTo>
                <a:lnTo>
                  <a:pt x="3673" y="1570"/>
                </a:lnTo>
                <a:close/>
                <a:moveTo>
                  <a:pt x="3610" y="2399"/>
                </a:moveTo>
                <a:lnTo>
                  <a:pt x="3612" y="2399"/>
                </a:lnTo>
                <a:lnTo>
                  <a:pt x="3612" y="2396"/>
                </a:lnTo>
                <a:lnTo>
                  <a:pt x="3612" y="2396"/>
                </a:lnTo>
                <a:lnTo>
                  <a:pt x="3612" y="2394"/>
                </a:lnTo>
                <a:lnTo>
                  <a:pt x="3610" y="2394"/>
                </a:lnTo>
                <a:lnTo>
                  <a:pt x="3610" y="2394"/>
                </a:lnTo>
                <a:lnTo>
                  <a:pt x="3610" y="2394"/>
                </a:lnTo>
                <a:lnTo>
                  <a:pt x="3610" y="2396"/>
                </a:lnTo>
                <a:lnTo>
                  <a:pt x="3610" y="2396"/>
                </a:lnTo>
                <a:lnTo>
                  <a:pt x="3610" y="2396"/>
                </a:lnTo>
                <a:lnTo>
                  <a:pt x="3610" y="2399"/>
                </a:lnTo>
                <a:close/>
                <a:moveTo>
                  <a:pt x="3763" y="1501"/>
                </a:moveTo>
                <a:lnTo>
                  <a:pt x="3763" y="1501"/>
                </a:lnTo>
                <a:lnTo>
                  <a:pt x="3765" y="1501"/>
                </a:lnTo>
                <a:lnTo>
                  <a:pt x="3765" y="1501"/>
                </a:lnTo>
                <a:lnTo>
                  <a:pt x="3765" y="1501"/>
                </a:lnTo>
                <a:lnTo>
                  <a:pt x="3763" y="1499"/>
                </a:lnTo>
                <a:lnTo>
                  <a:pt x="3763" y="1501"/>
                </a:lnTo>
                <a:close/>
                <a:moveTo>
                  <a:pt x="3673" y="2474"/>
                </a:moveTo>
                <a:lnTo>
                  <a:pt x="3671" y="2472"/>
                </a:lnTo>
                <a:lnTo>
                  <a:pt x="3669" y="2472"/>
                </a:lnTo>
                <a:lnTo>
                  <a:pt x="3669" y="2472"/>
                </a:lnTo>
                <a:lnTo>
                  <a:pt x="3669" y="2472"/>
                </a:lnTo>
                <a:lnTo>
                  <a:pt x="3669" y="2474"/>
                </a:lnTo>
                <a:lnTo>
                  <a:pt x="3671" y="2474"/>
                </a:lnTo>
                <a:lnTo>
                  <a:pt x="3671" y="2476"/>
                </a:lnTo>
                <a:lnTo>
                  <a:pt x="3671" y="2476"/>
                </a:lnTo>
                <a:lnTo>
                  <a:pt x="3673" y="2476"/>
                </a:lnTo>
                <a:lnTo>
                  <a:pt x="3675" y="2476"/>
                </a:lnTo>
                <a:lnTo>
                  <a:pt x="3677" y="2476"/>
                </a:lnTo>
                <a:lnTo>
                  <a:pt x="3677" y="2474"/>
                </a:lnTo>
                <a:lnTo>
                  <a:pt x="3675" y="2474"/>
                </a:lnTo>
                <a:lnTo>
                  <a:pt x="3673" y="2474"/>
                </a:lnTo>
                <a:close/>
                <a:moveTo>
                  <a:pt x="3663" y="1470"/>
                </a:moveTo>
                <a:lnTo>
                  <a:pt x="3663" y="1470"/>
                </a:lnTo>
                <a:lnTo>
                  <a:pt x="3663" y="1470"/>
                </a:lnTo>
                <a:lnTo>
                  <a:pt x="3663" y="1470"/>
                </a:lnTo>
                <a:lnTo>
                  <a:pt x="3663" y="1470"/>
                </a:lnTo>
                <a:lnTo>
                  <a:pt x="3663" y="1470"/>
                </a:lnTo>
                <a:lnTo>
                  <a:pt x="3663" y="1470"/>
                </a:lnTo>
                <a:lnTo>
                  <a:pt x="3663" y="1470"/>
                </a:lnTo>
                <a:lnTo>
                  <a:pt x="3663" y="1470"/>
                </a:lnTo>
                <a:close/>
                <a:moveTo>
                  <a:pt x="3656" y="1734"/>
                </a:moveTo>
                <a:lnTo>
                  <a:pt x="3656" y="1736"/>
                </a:lnTo>
                <a:lnTo>
                  <a:pt x="3658" y="1736"/>
                </a:lnTo>
                <a:lnTo>
                  <a:pt x="3658" y="1736"/>
                </a:lnTo>
                <a:lnTo>
                  <a:pt x="3658" y="1736"/>
                </a:lnTo>
                <a:lnTo>
                  <a:pt x="3658" y="1736"/>
                </a:lnTo>
                <a:lnTo>
                  <a:pt x="3656" y="1738"/>
                </a:lnTo>
                <a:lnTo>
                  <a:pt x="3656" y="1736"/>
                </a:lnTo>
                <a:lnTo>
                  <a:pt x="3656" y="1736"/>
                </a:lnTo>
                <a:lnTo>
                  <a:pt x="3656" y="1736"/>
                </a:lnTo>
                <a:lnTo>
                  <a:pt x="3656" y="1736"/>
                </a:lnTo>
                <a:lnTo>
                  <a:pt x="3656" y="1738"/>
                </a:lnTo>
                <a:lnTo>
                  <a:pt x="3658" y="1738"/>
                </a:lnTo>
                <a:lnTo>
                  <a:pt x="3658" y="1738"/>
                </a:lnTo>
                <a:lnTo>
                  <a:pt x="3658" y="1736"/>
                </a:lnTo>
                <a:lnTo>
                  <a:pt x="3658" y="1736"/>
                </a:lnTo>
                <a:lnTo>
                  <a:pt x="3656" y="1734"/>
                </a:lnTo>
                <a:close/>
                <a:moveTo>
                  <a:pt x="3667" y="1512"/>
                </a:moveTo>
                <a:lnTo>
                  <a:pt x="3667" y="1512"/>
                </a:lnTo>
                <a:lnTo>
                  <a:pt x="3667" y="1512"/>
                </a:lnTo>
                <a:lnTo>
                  <a:pt x="3665" y="1512"/>
                </a:lnTo>
                <a:lnTo>
                  <a:pt x="3665" y="1512"/>
                </a:lnTo>
                <a:lnTo>
                  <a:pt x="3665" y="1512"/>
                </a:lnTo>
                <a:lnTo>
                  <a:pt x="3667" y="1512"/>
                </a:lnTo>
                <a:lnTo>
                  <a:pt x="3667" y="1512"/>
                </a:lnTo>
                <a:lnTo>
                  <a:pt x="3667" y="1512"/>
                </a:lnTo>
                <a:lnTo>
                  <a:pt x="3667" y="1512"/>
                </a:lnTo>
                <a:lnTo>
                  <a:pt x="3667" y="1512"/>
                </a:lnTo>
                <a:lnTo>
                  <a:pt x="3667" y="1512"/>
                </a:lnTo>
                <a:lnTo>
                  <a:pt x="3667" y="1512"/>
                </a:lnTo>
                <a:close/>
                <a:moveTo>
                  <a:pt x="2376" y="1459"/>
                </a:moveTo>
                <a:lnTo>
                  <a:pt x="2374" y="1459"/>
                </a:lnTo>
                <a:lnTo>
                  <a:pt x="2374" y="1459"/>
                </a:lnTo>
                <a:lnTo>
                  <a:pt x="2374" y="1461"/>
                </a:lnTo>
                <a:lnTo>
                  <a:pt x="2376" y="1461"/>
                </a:lnTo>
                <a:lnTo>
                  <a:pt x="2376" y="1459"/>
                </a:lnTo>
                <a:lnTo>
                  <a:pt x="2376" y="1459"/>
                </a:lnTo>
                <a:close/>
                <a:moveTo>
                  <a:pt x="2380" y="1468"/>
                </a:moveTo>
                <a:lnTo>
                  <a:pt x="2380" y="1468"/>
                </a:lnTo>
                <a:lnTo>
                  <a:pt x="2378" y="1470"/>
                </a:lnTo>
                <a:lnTo>
                  <a:pt x="2380" y="1470"/>
                </a:lnTo>
                <a:lnTo>
                  <a:pt x="2380" y="1470"/>
                </a:lnTo>
                <a:lnTo>
                  <a:pt x="2380" y="1470"/>
                </a:lnTo>
                <a:lnTo>
                  <a:pt x="2380" y="1470"/>
                </a:lnTo>
                <a:lnTo>
                  <a:pt x="2380" y="1470"/>
                </a:lnTo>
                <a:lnTo>
                  <a:pt x="2380" y="1468"/>
                </a:lnTo>
                <a:lnTo>
                  <a:pt x="2380" y="1468"/>
                </a:lnTo>
                <a:lnTo>
                  <a:pt x="2380" y="1468"/>
                </a:lnTo>
                <a:close/>
                <a:moveTo>
                  <a:pt x="2378" y="1466"/>
                </a:moveTo>
                <a:lnTo>
                  <a:pt x="2378" y="1463"/>
                </a:lnTo>
                <a:lnTo>
                  <a:pt x="2376" y="1463"/>
                </a:lnTo>
                <a:lnTo>
                  <a:pt x="2376" y="1466"/>
                </a:lnTo>
                <a:lnTo>
                  <a:pt x="2376" y="1466"/>
                </a:lnTo>
                <a:lnTo>
                  <a:pt x="2376" y="1466"/>
                </a:lnTo>
                <a:lnTo>
                  <a:pt x="2376" y="1466"/>
                </a:lnTo>
                <a:lnTo>
                  <a:pt x="2378" y="1466"/>
                </a:lnTo>
                <a:close/>
                <a:moveTo>
                  <a:pt x="2378" y="1470"/>
                </a:moveTo>
                <a:lnTo>
                  <a:pt x="2376" y="1470"/>
                </a:lnTo>
                <a:lnTo>
                  <a:pt x="2376" y="1470"/>
                </a:lnTo>
                <a:lnTo>
                  <a:pt x="2376" y="1472"/>
                </a:lnTo>
                <a:lnTo>
                  <a:pt x="2376" y="1472"/>
                </a:lnTo>
                <a:lnTo>
                  <a:pt x="2376" y="1472"/>
                </a:lnTo>
                <a:lnTo>
                  <a:pt x="2378" y="1472"/>
                </a:lnTo>
                <a:lnTo>
                  <a:pt x="2378" y="1472"/>
                </a:lnTo>
                <a:lnTo>
                  <a:pt x="2378" y="1470"/>
                </a:lnTo>
                <a:lnTo>
                  <a:pt x="2378" y="1470"/>
                </a:lnTo>
                <a:close/>
                <a:moveTo>
                  <a:pt x="2399" y="1744"/>
                </a:moveTo>
                <a:lnTo>
                  <a:pt x="2399" y="1744"/>
                </a:lnTo>
                <a:lnTo>
                  <a:pt x="2399" y="1744"/>
                </a:lnTo>
                <a:lnTo>
                  <a:pt x="2399" y="1744"/>
                </a:lnTo>
                <a:lnTo>
                  <a:pt x="2399" y="1747"/>
                </a:lnTo>
                <a:lnTo>
                  <a:pt x="2399" y="1747"/>
                </a:lnTo>
                <a:lnTo>
                  <a:pt x="2399" y="1747"/>
                </a:lnTo>
                <a:lnTo>
                  <a:pt x="2401" y="1747"/>
                </a:lnTo>
                <a:lnTo>
                  <a:pt x="2401" y="1744"/>
                </a:lnTo>
                <a:lnTo>
                  <a:pt x="2399" y="1744"/>
                </a:lnTo>
                <a:lnTo>
                  <a:pt x="2399" y="1744"/>
                </a:lnTo>
                <a:close/>
                <a:moveTo>
                  <a:pt x="2426" y="1522"/>
                </a:moveTo>
                <a:lnTo>
                  <a:pt x="2424" y="1522"/>
                </a:lnTo>
                <a:lnTo>
                  <a:pt x="2422" y="1522"/>
                </a:lnTo>
                <a:lnTo>
                  <a:pt x="2420" y="1522"/>
                </a:lnTo>
                <a:lnTo>
                  <a:pt x="2424" y="1524"/>
                </a:lnTo>
                <a:lnTo>
                  <a:pt x="2426" y="1524"/>
                </a:lnTo>
                <a:lnTo>
                  <a:pt x="2426" y="1524"/>
                </a:lnTo>
                <a:lnTo>
                  <a:pt x="2426" y="1522"/>
                </a:lnTo>
                <a:lnTo>
                  <a:pt x="2426" y="1522"/>
                </a:lnTo>
                <a:lnTo>
                  <a:pt x="2426" y="1522"/>
                </a:lnTo>
                <a:close/>
                <a:moveTo>
                  <a:pt x="2382" y="1466"/>
                </a:moveTo>
                <a:lnTo>
                  <a:pt x="2382" y="1466"/>
                </a:lnTo>
                <a:lnTo>
                  <a:pt x="2382" y="1466"/>
                </a:lnTo>
                <a:lnTo>
                  <a:pt x="2382" y="1466"/>
                </a:lnTo>
                <a:lnTo>
                  <a:pt x="2382" y="1463"/>
                </a:lnTo>
                <a:lnTo>
                  <a:pt x="2382" y="1463"/>
                </a:lnTo>
                <a:lnTo>
                  <a:pt x="2382" y="1463"/>
                </a:lnTo>
                <a:lnTo>
                  <a:pt x="2382" y="1466"/>
                </a:lnTo>
                <a:close/>
                <a:moveTo>
                  <a:pt x="2364" y="1216"/>
                </a:moveTo>
                <a:lnTo>
                  <a:pt x="2366" y="1218"/>
                </a:lnTo>
                <a:lnTo>
                  <a:pt x="2368" y="1218"/>
                </a:lnTo>
                <a:lnTo>
                  <a:pt x="2368" y="1218"/>
                </a:lnTo>
                <a:lnTo>
                  <a:pt x="2370" y="1216"/>
                </a:lnTo>
                <a:lnTo>
                  <a:pt x="2372" y="1212"/>
                </a:lnTo>
                <a:lnTo>
                  <a:pt x="2374" y="1210"/>
                </a:lnTo>
                <a:lnTo>
                  <a:pt x="2374" y="1210"/>
                </a:lnTo>
                <a:lnTo>
                  <a:pt x="2372" y="1210"/>
                </a:lnTo>
                <a:lnTo>
                  <a:pt x="2368" y="1212"/>
                </a:lnTo>
                <a:lnTo>
                  <a:pt x="2368" y="1212"/>
                </a:lnTo>
                <a:lnTo>
                  <a:pt x="2366" y="1212"/>
                </a:lnTo>
                <a:lnTo>
                  <a:pt x="2364" y="1212"/>
                </a:lnTo>
                <a:lnTo>
                  <a:pt x="2364" y="1214"/>
                </a:lnTo>
                <a:lnTo>
                  <a:pt x="2364" y="1214"/>
                </a:lnTo>
                <a:lnTo>
                  <a:pt x="2364" y="1216"/>
                </a:lnTo>
                <a:close/>
                <a:moveTo>
                  <a:pt x="2359" y="1216"/>
                </a:moveTo>
                <a:lnTo>
                  <a:pt x="2357" y="1216"/>
                </a:lnTo>
                <a:lnTo>
                  <a:pt x="2357" y="1216"/>
                </a:lnTo>
                <a:lnTo>
                  <a:pt x="2357" y="1216"/>
                </a:lnTo>
                <a:lnTo>
                  <a:pt x="2357" y="1218"/>
                </a:lnTo>
                <a:lnTo>
                  <a:pt x="2357" y="1218"/>
                </a:lnTo>
                <a:lnTo>
                  <a:pt x="2359" y="1218"/>
                </a:lnTo>
                <a:lnTo>
                  <a:pt x="2359" y="1218"/>
                </a:lnTo>
                <a:lnTo>
                  <a:pt x="2359" y="1216"/>
                </a:lnTo>
                <a:lnTo>
                  <a:pt x="2359" y="1216"/>
                </a:lnTo>
                <a:lnTo>
                  <a:pt x="2359" y="1216"/>
                </a:lnTo>
                <a:close/>
                <a:moveTo>
                  <a:pt x="4450" y="1635"/>
                </a:moveTo>
                <a:lnTo>
                  <a:pt x="4448" y="1638"/>
                </a:lnTo>
                <a:lnTo>
                  <a:pt x="4448" y="1640"/>
                </a:lnTo>
                <a:lnTo>
                  <a:pt x="4450" y="1640"/>
                </a:lnTo>
                <a:lnTo>
                  <a:pt x="4450" y="1638"/>
                </a:lnTo>
                <a:lnTo>
                  <a:pt x="4453" y="1638"/>
                </a:lnTo>
                <a:lnTo>
                  <a:pt x="4450" y="1635"/>
                </a:lnTo>
                <a:lnTo>
                  <a:pt x="4453" y="1635"/>
                </a:lnTo>
                <a:lnTo>
                  <a:pt x="4450" y="1635"/>
                </a:lnTo>
                <a:lnTo>
                  <a:pt x="4450" y="1635"/>
                </a:lnTo>
                <a:close/>
                <a:moveTo>
                  <a:pt x="2374" y="1470"/>
                </a:moveTo>
                <a:lnTo>
                  <a:pt x="2374" y="1470"/>
                </a:lnTo>
                <a:lnTo>
                  <a:pt x="2374" y="1470"/>
                </a:lnTo>
                <a:lnTo>
                  <a:pt x="2374" y="1470"/>
                </a:lnTo>
                <a:lnTo>
                  <a:pt x="2374" y="1470"/>
                </a:lnTo>
                <a:lnTo>
                  <a:pt x="2372" y="1472"/>
                </a:lnTo>
                <a:lnTo>
                  <a:pt x="2372" y="1472"/>
                </a:lnTo>
                <a:lnTo>
                  <a:pt x="2374" y="1472"/>
                </a:lnTo>
                <a:lnTo>
                  <a:pt x="2374" y="1472"/>
                </a:lnTo>
                <a:lnTo>
                  <a:pt x="2374" y="1472"/>
                </a:lnTo>
                <a:lnTo>
                  <a:pt x="2376" y="1472"/>
                </a:lnTo>
                <a:lnTo>
                  <a:pt x="2374" y="1470"/>
                </a:lnTo>
                <a:lnTo>
                  <a:pt x="2374" y="1470"/>
                </a:lnTo>
                <a:close/>
                <a:moveTo>
                  <a:pt x="3235" y="1795"/>
                </a:moveTo>
                <a:lnTo>
                  <a:pt x="3235" y="1795"/>
                </a:lnTo>
                <a:lnTo>
                  <a:pt x="3235" y="1795"/>
                </a:lnTo>
                <a:lnTo>
                  <a:pt x="3235" y="1797"/>
                </a:lnTo>
                <a:lnTo>
                  <a:pt x="3233" y="1801"/>
                </a:lnTo>
                <a:lnTo>
                  <a:pt x="3235" y="1801"/>
                </a:lnTo>
                <a:lnTo>
                  <a:pt x="3235" y="1803"/>
                </a:lnTo>
                <a:lnTo>
                  <a:pt x="3237" y="1803"/>
                </a:lnTo>
                <a:lnTo>
                  <a:pt x="3237" y="1803"/>
                </a:lnTo>
                <a:lnTo>
                  <a:pt x="3237" y="1803"/>
                </a:lnTo>
                <a:lnTo>
                  <a:pt x="3237" y="1801"/>
                </a:lnTo>
                <a:lnTo>
                  <a:pt x="3235" y="1799"/>
                </a:lnTo>
                <a:lnTo>
                  <a:pt x="3237" y="1795"/>
                </a:lnTo>
                <a:lnTo>
                  <a:pt x="3235" y="1795"/>
                </a:lnTo>
                <a:close/>
                <a:moveTo>
                  <a:pt x="3336" y="1847"/>
                </a:moveTo>
                <a:lnTo>
                  <a:pt x="3336" y="1845"/>
                </a:lnTo>
                <a:lnTo>
                  <a:pt x="3336" y="1841"/>
                </a:lnTo>
                <a:lnTo>
                  <a:pt x="3334" y="1835"/>
                </a:lnTo>
                <a:lnTo>
                  <a:pt x="3334" y="1826"/>
                </a:lnTo>
                <a:lnTo>
                  <a:pt x="3332" y="1822"/>
                </a:lnTo>
                <a:lnTo>
                  <a:pt x="3332" y="1820"/>
                </a:lnTo>
                <a:lnTo>
                  <a:pt x="3329" y="1818"/>
                </a:lnTo>
                <a:lnTo>
                  <a:pt x="3329" y="1818"/>
                </a:lnTo>
                <a:lnTo>
                  <a:pt x="3327" y="1814"/>
                </a:lnTo>
                <a:lnTo>
                  <a:pt x="3325" y="1812"/>
                </a:lnTo>
                <a:lnTo>
                  <a:pt x="3325" y="1812"/>
                </a:lnTo>
                <a:lnTo>
                  <a:pt x="3325" y="1809"/>
                </a:lnTo>
                <a:lnTo>
                  <a:pt x="3323" y="1807"/>
                </a:lnTo>
                <a:lnTo>
                  <a:pt x="3323" y="1807"/>
                </a:lnTo>
                <a:lnTo>
                  <a:pt x="3321" y="1805"/>
                </a:lnTo>
                <a:lnTo>
                  <a:pt x="3321" y="1805"/>
                </a:lnTo>
                <a:lnTo>
                  <a:pt x="3321" y="1805"/>
                </a:lnTo>
                <a:lnTo>
                  <a:pt x="3319" y="1809"/>
                </a:lnTo>
                <a:lnTo>
                  <a:pt x="3317" y="1812"/>
                </a:lnTo>
                <a:lnTo>
                  <a:pt x="3317" y="1812"/>
                </a:lnTo>
                <a:lnTo>
                  <a:pt x="3315" y="1812"/>
                </a:lnTo>
                <a:lnTo>
                  <a:pt x="3315" y="1812"/>
                </a:lnTo>
                <a:lnTo>
                  <a:pt x="3315" y="1814"/>
                </a:lnTo>
                <a:lnTo>
                  <a:pt x="3317" y="1816"/>
                </a:lnTo>
                <a:lnTo>
                  <a:pt x="3317" y="1816"/>
                </a:lnTo>
                <a:lnTo>
                  <a:pt x="3317" y="1818"/>
                </a:lnTo>
                <a:lnTo>
                  <a:pt x="3315" y="1822"/>
                </a:lnTo>
                <a:lnTo>
                  <a:pt x="3313" y="1824"/>
                </a:lnTo>
                <a:lnTo>
                  <a:pt x="3311" y="1826"/>
                </a:lnTo>
                <a:lnTo>
                  <a:pt x="3308" y="1826"/>
                </a:lnTo>
                <a:lnTo>
                  <a:pt x="3308" y="1828"/>
                </a:lnTo>
                <a:lnTo>
                  <a:pt x="3306" y="1828"/>
                </a:lnTo>
                <a:lnTo>
                  <a:pt x="3306" y="1828"/>
                </a:lnTo>
                <a:lnTo>
                  <a:pt x="3304" y="1828"/>
                </a:lnTo>
                <a:lnTo>
                  <a:pt x="3304" y="1828"/>
                </a:lnTo>
                <a:lnTo>
                  <a:pt x="3302" y="1828"/>
                </a:lnTo>
                <a:lnTo>
                  <a:pt x="3302" y="1828"/>
                </a:lnTo>
                <a:lnTo>
                  <a:pt x="3302" y="1830"/>
                </a:lnTo>
                <a:lnTo>
                  <a:pt x="3302" y="1830"/>
                </a:lnTo>
                <a:lnTo>
                  <a:pt x="3302" y="1830"/>
                </a:lnTo>
                <a:lnTo>
                  <a:pt x="3302" y="1832"/>
                </a:lnTo>
                <a:lnTo>
                  <a:pt x="3302" y="1832"/>
                </a:lnTo>
                <a:lnTo>
                  <a:pt x="3302" y="1832"/>
                </a:lnTo>
                <a:lnTo>
                  <a:pt x="3302" y="1835"/>
                </a:lnTo>
                <a:lnTo>
                  <a:pt x="3300" y="1839"/>
                </a:lnTo>
                <a:lnTo>
                  <a:pt x="3300" y="1841"/>
                </a:lnTo>
                <a:lnTo>
                  <a:pt x="3302" y="1843"/>
                </a:lnTo>
                <a:lnTo>
                  <a:pt x="3302" y="1843"/>
                </a:lnTo>
                <a:lnTo>
                  <a:pt x="3300" y="1843"/>
                </a:lnTo>
                <a:lnTo>
                  <a:pt x="3298" y="1843"/>
                </a:lnTo>
                <a:lnTo>
                  <a:pt x="3298" y="1845"/>
                </a:lnTo>
                <a:lnTo>
                  <a:pt x="3298" y="1845"/>
                </a:lnTo>
                <a:lnTo>
                  <a:pt x="3296" y="1847"/>
                </a:lnTo>
                <a:lnTo>
                  <a:pt x="3296" y="1847"/>
                </a:lnTo>
                <a:lnTo>
                  <a:pt x="3294" y="1847"/>
                </a:lnTo>
                <a:lnTo>
                  <a:pt x="3296" y="1847"/>
                </a:lnTo>
                <a:lnTo>
                  <a:pt x="3296" y="1847"/>
                </a:lnTo>
                <a:lnTo>
                  <a:pt x="3296" y="1845"/>
                </a:lnTo>
                <a:lnTo>
                  <a:pt x="3296" y="1845"/>
                </a:lnTo>
                <a:lnTo>
                  <a:pt x="3296" y="1843"/>
                </a:lnTo>
                <a:lnTo>
                  <a:pt x="3296" y="1843"/>
                </a:lnTo>
                <a:lnTo>
                  <a:pt x="3294" y="1845"/>
                </a:lnTo>
                <a:lnTo>
                  <a:pt x="3294" y="1845"/>
                </a:lnTo>
                <a:lnTo>
                  <a:pt x="3292" y="1847"/>
                </a:lnTo>
                <a:lnTo>
                  <a:pt x="3292" y="1849"/>
                </a:lnTo>
                <a:lnTo>
                  <a:pt x="3290" y="1849"/>
                </a:lnTo>
                <a:lnTo>
                  <a:pt x="3290" y="1851"/>
                </a:lnTo>
                <a:lnTo>
                  <a:pt x="3290" y="1851"/>
                </a:lnTo>
                <a:lnTo>
                  <a:pt x="3290" y="1853"/>
                </a:lnTo>
                <a:lnTo>
                  <a:pt x="3290" y="1853"/>
                </a:lnTo>
                <a:lnTo>
                  <a:pt x="3290" y="1853"/>
                </a:lnTo>
                <a:lnTo>
                  <a:pt x="3290" y="1856"/>
                </a:lnTo>
                <a:lnTo>
                  <a:pt x="3290" y="1856"/>
                </a:lnTo>
                <a:lnTo>
                  <a:pt x="3290" y="1853"/>
                </a:lnTo>
                <a:lnTo>
                  <a:pt x="3288" y="1851"/>
                </a:lnTo>
                <a:lnTo>
                  <a:pt x="3288" y="1851"/>
                </a:lnTo>
                <a:lnTo>
                  <a:pt x="3288" y="1851"/>
                </a:lnTo>
                <a:lnTo>
                  <a:pt x="3283" y="1853"/>
                </a:lnTo>
                <a:lnTo>
                  <a:pt x="3281" y="1856"/>
                </a:lnTo>
                <a:lnTo>
                  <a:pt x="3279" y="1858"/>
                </a:lnTo>
                <a:lnTo>
                  <a:pt x="3279" y="1858"/>
                </a:lnTo>
                <a:lnTo>
                  <a:pt x="3279" y="1860"/>
                </a:lnTo>
                <a:lnTo>
                  <a:pt x="3279" y="1860"/>
                </a:lnTo>
                <a:lnTo>
                  <a:pt x="3281" y="1862"/>
                </a:lnTo>
                <a:lnTo>
                  <a:pt x="3279" y="1862"/>
                </a:lnTo>
                <a:lnTo>
                  <a:pt x="3279" y="1862"/>
                </a:lnTo>
                <a:lnTo>
                  <a:pt x="3279" y="1862"/>
                </a:lnTo>
                <a:lnTo>
                  <a:pt x="3277" y="1860"/>
                </a:lnTo>
                <a:lnTo>
                  <a:pt x="3277" y="1860"/>
                </a:lnTo>
                <a:lnTo>
                  <a:pt x="3275" y="1860"/>
                </a:lnTo>
                <a:lnTo>
                  <a:pt x="3273" y="1860"/>
                </a:lnTo>
                <a:lnTo>
                  <a:pt x="3271" y="1860"/>
                </a:lnTo>
                <a:lnTo>
                  <a:pt x="3269" y="1860"/>
                </a:lnTo>
                <a:lnTo>
                  <a:pt x="3269" y="1862"/>
                </a:lnTo>
                <a:lnTo>
                  <a:pt x="3269" y="1862"/>
                </a:lnTo>
                <a:lnTo>
                  <a:pt x="3269" y="1862"/>
                </a:lnTo>
                <a:lnTo>
                  <a:pt x="3267" y="1862"/>
                </a:lnTo>
                <a:lnTo>
                  <a:pt x="3267" y="1862"/>
                </a:lnTo>
                <a:lnTo>
                  <a:pt x="3264" y="1864"/>
                </a:lnTo>
                <a:lnTo>
                  <a:pt x="3264" y="1864"/>
                </a:lnTo>
                <a:lnTo>
                  <a:pt x="3264" y="1862"/>
                </a:lnTo>
                <a:lnTo>
                  <a:pt x="3262" y="1862"/>
                </a:lnTo>
                <a:lnTo>
                  <a:pt x="3262" y="1862"/>
                </a:lnTo>
                <a:lnTo>
                  <a:pt x="3260" y="1864"/>
                </a:lnTo>
                <a:lnTo>
                  <a:pt x="3258" y="1866"/>
                </a:lnTo>
                <a:lnTo>
                  <a:pt x="3258" y="1866"/>
                </a:lnTo>
                <a:lnTo>
                  <a:pt x="3254" y="1866"/>
                </a:lnTo>
                <a:lnTo>
                  <a:pt x="3252" y="1866"/>
                </a:lnTo>
                <a:lnTo>
                  <a:pt x="3252" y="1866"/>
                </a:lnTo>
                <a:lnTo>
                  <a:pt x="3252" y="1866"/>
                </a:lnTo>
                <a:lnTo>
                  <a:pt x="3252" y="1868"/>
                </a:lnTo>
                <a:lnTo>
                  <a:pt x="3252" y="1872"/>
                </a:lnTo>
                <a:lnTo>
                  <a:pt x="3252" y="1872"/>
                </a:lnTo>
                <a:lnTo>
                  <a:pt x="3246" y="1883"/>
                </a:lnTo>
                <a:lnTo>
                  <a:pt x="3244" y="1887"/>
                </a:lnTo>
                <a:lnTo>
                  <a:pt x="3246" y="1887"/>
                </a:lnTo>
                <a:lnTo>
                  <a:pt x="3246" y="1889"/>
                </a:lnTo>
                <a:lnTo>
                  <a:pt x="3246" y="1891"/>
                </a:lnTo>
                <a:lnTo>
                  <a:pt x="3246" y="1897"/>
                </a:lnTo>
                <a:lnTo>
                  <a:pt x="3248" y="1900"/>
                </a:lnTo>
                <a:lnTo>
                  <a:pt x="3248" y="1902"/>
                </a:lnTo>
                <a:lnTo>
                  <a:pt x="3248" y="1904"/>
                </a:lnTo>
                <a:lnTo>
                  <a:pt x="3248" y="1906"/>
                </a:lnTo>
                <a:lnTo>
                  <a:pt x="3248" y="1908"/>
                </a:lnTo>
                <a:lnTo>
                  <a:pt x="3248" y="1908"/>
                </a:lnTo>
                <a:lnTo>
                  <a:pt x="3250" y="1912"/>
                </a:lnTo>
                <a:lnTo>
                  <a:pt x="3252" y="1914"/>
                </a:lnTo>
                <a:lnTo>
                  <a:pt x="3252" y="1916"/>
                </a:lnTo>
                <a:lnTo>
                  <a:pt x="3252" y="1916"/>
                </a:lnTo>
                <a:lnTo>
                  <a:pt x="3252" y="1921"/>
                </a:lnTo>
                <a:lnTo>
                  <a:pt x="3250" y="1923"/>
                </a:lnTo>
                <a:lnTo>
                  <a:pt x="3250" y="1925"/>
                </a:lnTo>
                <a:lnTo>
                  <a:pt x="3248" y="1927"/>
                </a:lnTo>
                <a:lnTo>
                  <a:pt x="3248" y="1931"/>
                </a:lnTo>
                <a:lnTo>
                  <a:pt x="3246" y="1931"/>
                </a:lnTo>
                <a:lnTo>
                  <a:pt x="3244" y="1935"/>
                </a:lnTo>
                <a:lnTo>
                  <a:pt x="3244" y="1937"/>
                </a:lnTo>
                <a:lnTo>
                  <a:pt x="3241" y="1939"/>
                </a:lnTo>
                <a:lnTo>
                  <a:pt x="3241" y="1941"/>
                </a:lnTo>
                <a:lnTo>
                  <a:pt x="3239" y="1941"/>
                </a:lnTo>
                <a:lnTo>
                  <a:pt x="3237" y="1941"/>
                </a:lnTo>
                <a:lnTo>
                  <a:pt x="3237" y="1946"/>
                </a:lnTo>
                <a:lnTo>
                  <a:pt x="3237" y="1948"/>
                </a:lnTo>
                <a:lnTo>
                  <a:pt x="3235" y="1948"/>
                </a:lnTo>
                <a:lnTo>
                  <a:pt x="3235" y="1950"/>
                </a:lnTo>
                <a:lnTo>
                  <a:pt x="3235" y="1950"/>
                </a:lnTo>
                <a:lnTo>
                  <a:pt x="3235" y="1952"/>
                </a:lnTo>
                <a:lnTo>
                  <a:pt x="3235" y="1952"/>
                </a:lnTo>
                <a:lnTo>
                  <a:pt x="3235" y="1956"/>
                </a:lnTo>
                <a:lnTo>
                  <a:pt x="3235" y="1958"/>
                </a:lnTo>
                <a:lnTo>
                  <a:pt x="3235" y="1962"/>
                </a:lnTo>
                <a:lnTo>
                  <a:pt x="3235" y="1965"/>
                </a:lnTo>
                <a:lnTo>
                  <a:pt x="3237" y="1965"/>
                </a:lnTo>
                <a:lnTo>
                  <a:pt x="3239" y="1969"/>
                </a:lnTo>
                <a:lnTo>
                  <a:pt x="3239" y="1971"/>
                </a:lnTo>
                <a:lnTo>
                  <a:pt x="3239" y="1971"/>
                </a:lnTo>
                <a:lnTo>
                  <a:pt x="3241" y="1973"/>
                </a:lnTo>
                <a:lnTo>
                  <a:pt x="3241" y="1975"/>
                </a:lnTo>
                <a:lnTo>
                  <a:pt x="3239" y="1977"/>
                </a:lnTo>
                <a:lnTo>
                  <a:pt x="3239" y="1979"/>
                </a:lnTo>
                <a:lnTo>
                  <a:pt x="3239" y="1981"/>
                </a:lnTo>
                <a:lnTo>
                  <a:pt x="3239" y="1983"/>
                </a:lnTo>
                <a:lnTo>
                  <a:pt x="3239" y="1988"/>
                </a:lnTo>
                <a:lnTo>
                  <a:pt x="3241" y="1988"/>
                </a:lnTo>
                <a:lnTo>
                  <a:pt x="3244" y="1990"/>
                </a:lnTo>
                <a:lnTo>
                  <a:pt x="3244" y="1992"/>
                </a:lnTo>
                <a:lnTo>
                  <a:pt x="3244" y="1994"/>
                </a:lnTo>
                <a:lnTo>
                  <a:pt x="3246" y="1996"/>
                </a:lnTo>
                <a:lnTo>
                  <a:pt x="3246" y="1996"/>
                </a:lnTo>
                <a:lnTo>
                  <a:pt x="3246" y="1998"/>
                </a:lnTo>
                <a:lnTo>
                  <a:pt x="3246" y="1998"/>
                </a:lnTo>
                <a:lnTo>
                  <a:pt x="3250" y="2000"/>
                </a:lnTo>
                <a:lnTo>
                  <a:pt x="3250" y="2000"/>
                </a:lnTo>
                <a:lnTo>
                  <a:pt x="3252" y="2002"/>
                </a:lnTo>
                <a:lnTo>
                  <a:pt x="3252" y="2002"/>
                </a:lnTo>
                <a:lnTo>
                  <a:pt x="3256" y="2002"/>
                </a:lnTo>
                <a:lnTo>
                  <a:pt x="3256" y="2002"/>
                </a:lnTo>
                <a:lnTo>
                  <a:pt x="3260" y="2006"/>
                </a:lnTo>
                <a:lnTo>
                  <a:pt x="3262" y="2006"/>
                </a:lnTo>
                <a:lnTo>
                  <a:pt x="3267" y="2006"/>
                </a:lnTo>
                <a:lnTo>
                  <a:pt x="3269" y="2006"/>
                </a:lnTo>
                <a:lnTo>
                  <a:pt x="3269" y="2004"/>
                </a:lnTo>
                <a:lnTo>
                  <a:pt x="3273" y="2002"/>
                </a:lnTo>
                <a:lnTo>
                  <a:pt x="3277" y="2000"/>
                </a:lnTo>
                <a:lnTo>
                  <a:pt x="3279" y="2000"/>
                </a:lnTo>
                <a:lnTo>
                  <a:pt x="3283" y="2000"/>
                </a:lnTo>
                <a:lnTo>
                  <a:pt x="3285" y="2000"/>
                </a:lnTo>
                <a:lnTo>
                  <a:pt x="3288" y="1998"/>
                </a:lnTo>
                <a:lnTo>
                  <a:pt x="3290" y="1998"/>
                </a:lnTo>
                <a:lnTo>
                  <a:pt x="3292" y="1994"/>
                </a:lnTo>
                <a:lnTo>
                  <a:pt x="3292" y="1992"/>
                </a:lnTo>
                <a:lnTo>
                  <a:pt x="3294" y="1990"/>
                </a:lnTo>
                <a:lnTo>
                  <a:pt x="3294" y="1988"/>
                </a:lnTo>
                <a:lnTo>
                  <a:pt x="3294" y="1986"/>
                </a:lnTo>
                <a:lnTo>
                  <a:pt x="3294" y="1983"/>
                </a:lnTo>
                <a:lnTo>
                  <a:pt x="3296" y="1981"/>
                </a:lnTo>
                <a:lnTo>
                  <a:pt x="3298" y="1979"/>
                </a:lnTo>
                <a:lnTo>
                  <a:pt x="3298" y="1977"/>
                </a:lnTo>
                <a:lnTo>
                  <a:pt x="3300" y="1971"/>
                </a:lnTo>
                <a:lnTo>
                  <a:pt x="3300" y="1967"/>
                </a:lnTo>
                <a:lnTo>
                  <a:pt x="3300" y="1962"/>
                </a:lnTo>
                <a:lnTo>
                  <a:pt x="3302" y="1958"/>
                </a:lnTo>
                <a:lnTo>
                  <a:pt x="3302" y="1958"/>
                </a:lnTo>
                <a:lnTo>
                  <a:pt x="3306" y="1950"/>
                </a:lnTo>
                <a:lnTo>
                  <a:pt x="3308" y="1941"/>
                </a:lnTo>
                <a:lnTo>
                  <a:pt x="3311" y="1935"/>
                </a:lnTo>
                <a:lnTo>
                  <a:pt x="3313" y="1929"/>
                </a:lnTo>
                <a:lnTo>
                  <a:pt x="3313" y="1925"/>
                </a:lnTo>
                <a:lnTo>
                  <a:pt x="3315" y="1921"/>
                </a:lnTo>
                <a:lnTo>
                  <a:pt x="3317" y="1914"/>
                </a:lnTo>
                <a:lnTo>
                  <a:pt x="3319" y="1908"/>
                </a:lnTo>
                <a:lnTo>
                  <a:pt x="3321" y="1904"/>
                </a:lnTo>
                <a:lnTo>
                  <a:pt x="3321" y="1900"/>
                </a:lnTo>
                <a:lnTo>
                  <a:pt x="3323" y="1897"/>
                </a:lnTo>
                <a:lnTo>
                  <a:pt x="3325" y="1891"/>
                </a:lnTo>
                <a:lnTo>
                  <a:pt x="3325" y="1887"/>
                </a:lnTo>
                <a:lnTo>
                  <a:pt x="3323" y="1883"/>
                </a:lnTo>
                <a:lnTo>
                  <a:pt x="3323" y="1881"/>
                </a:lnTo>
                <a:lnTo>
                  <a:pt x="3325" y="1879"/>
                </a:lnTo>
                <a:lnTo>
                  <a:pt x="3325" y="1877"/>
                </a:lnTo>
                <a:lnTo>
                  <a:pt x="3327" y="1877"/>
                </a:lnTo>
                <a:lnTo>
                  <a:pt x="3327" y="1874"/>
                </a:lnTo>
                <a:lnTo>
                  <a:pt x="3329" y="1874"/>
                </a:lnTo>
                <a:lnTo>
                  <a:pt x="3327" y="1874"/>
                </a:lnTo>
                <a:lnTo>
                  <a:pt x="3327" y="1872"/>
                </a:lnTo>
                <a:lnTo>
                  <a:pt x="3329" y="1872"/>
                </a:lnTo>
                <a:lnTo>
                  <a:pt x="3329" y="1870"/>
                </a:lnTo>
                <a:lnTo>
                  <a:pt x="3329" y="1866"/>
                </a:lnTo>
                <a:lnTo>
                  <a:pt x="3329" y="1866"/>
                </a:lnTo>
                <a:lnTo>
                  <a:pt x="3327" y="1864"/>
                </a:lnTo>
                <a:lnTo>
                  <a:pt x="3327" y="1864"/>
                </a:lnTo>
                <a:lnTo>
                  <a:pt x="3327" y="1862"/>
                </a:lnTo>
                <a:lnTo>
                  <a:pt x="3327" y="1860"/>
                </a:lnTo>
                <a:lnTo>
                  <a:pt x="3327" y="1858"/>
                </a:lnTo>
                <a:lnTo>
                  <a:pt x="3327" y="1856"/>
                </a:lnTo>
                <a:lnTo>
                  <a:pt x="3327" y="1856"/>
                </a:lnTo>
                <a:lnTo>
                  <a:pt x="3327" y="1856"/>
                </a:lnTo>
                <a:lnTo>
                  <a:pt x="3329" y="1856"/>
                </a:lnTo>
                <a:lnTo>
                  <a:pt x="3332" y="1856"/>
                </a:lnTo>
                <a:lnTo>
                  <a:pt x="3332" y="1856"/>
                </a:lnTo>
                <a:lnTo>
                  <a:pt x="3332" y="1860"/>
                </a:lnTo>
                <a:lnTo>
                  <a:pt x="3334" y="1862"/>
                </a:lnTo>
                <a:lnTo>
                  <a:pt x="3336" y="1862"/>
                </a:lnTo>
                <a:lnTo>
                  <a:pt x="3336" y="1862"/>
                </a:lnTo>
                <a:lnTo>
                  <a:pt x="3336" y="1862"/>
                </a:lnTo>
                <a:lnTo>
                  <a:pt x="3336" y="1860"/>
                </a:lnTo>
                <a:lnTo>
                  <a:pt x="3338" y="1858"/>
                </a:lnTo>
                <a:lnTo>
                  <a:pt x="3340" y="1853"/>
                </a:lnTo>
                <a:lnTo>
                  <a:pt x="3338" y="1849"/>
                </a:lnTo>
                <a:lnTo>
                  <a:pt x="3336" y="1847"/>
                </a:lnTo>
                <a:close/>
                <a:moveTo>
                  <a:pt x="3204" y="1661"/>
                </a:moveTo>
                <a:lnTo>
                  <a:pt x="3202" y="1661"/>
                </a:lnTo>
                <a:lnTo>
                  <a:pt x="3202" y="1663"/>
                </a:lnTo>
                <a:lnTo>
                  <a:pt x="3202" y="1663"/>
                </a:lnTo>
                <a:lnTo>
                  <a:pt x="3204" y="1661"/>
                </a:lnTo>
                <a:lnTo>
                  <a:pt x="3204" y="1661"/>
                </a:lnTo>
                <a:lnTo>
                  <a:pt x="3204" y="1661"/>
                </a:lnTo>
                <a:lnTo>
                  <a:pt x="3204" y="1661"/>
                </a:lnTo>
                <a:lnTo>
                  <a:pt x="3204" y="1661"/>
                </a:lnTo>
                <a:close/>
                <a:moveTo>
                  <a:pt x="3329" y="1877"/>
                </a:moveTo>
                <a:lnTo>
                  <a:pt x="3329" y="1879"/>
                </a:lnTo>
                <a:lnTo>
                  <a:pt x="3332" y="1877"/>
                </a:lnTo>
                <a:lnTo>
                  <a:pt x="3332" y="1872"/>
                </a:lnTo>
                <a:lnTo>
                  <a:pt x="3332" y="1872"/>
                </a:lnTo>
                <a:lnTo>
                  <a:pt x="3329" y="1877"/>
                </a:lnTo>
                <a:close/>
                <a:moveTo>
                  <a:pt x="3156" y="2357"/>
                </a:moveTo>
                <a:lnTo>
                  <a:pt x="3153" y="2357"/>
                </a:lnTo>
                <a:lnTo>
                  <a:pt x="3153" y="2357"/>
                </a:lnTo>
                <a:lnTo>
                  <a:pt x="3151" y="2359"/>
                </a:lnTo>
                <a:lnTo>
                  <a:pt x="3153" y="2359"/>
                </a:lnTo>
                <a:lnTo>
                  <a:pt x="3156" y="2359"/>
                </a:lnTo>
                <a:lnTo>
                  <a:pt x="3156" y="2359"/>
                </a:lnTo>
                <a:lnTo>
                  <a:pt x="3158" y="2359"/>
                </a:lnTo>
                <a:lnTo>
                  <a:pt x="3156" y="2359"/>
                </a:lnTo>
                <a:lnTo>
                  <a:pt x="3156" y="2357"/>
                </a:lnTo>
                <a:close/>
                <a:moveTo>
                  <a:pt x="2734" y="1583"/>
                </a:moveTo>
                <a:lnTo>
                  <a:pt x="2734" y="1583"/>
                </a:lnTo>
                <a:lnTo>
                  <a:pt x="2736" y="1579"/>
                </a:lnTo>
                <a:lnTo>
                  <a:pt x="2736" y="1579"/>
                </a:lnTo>
                <a:lnTo>
                  <a:pt x="2736" y="1577"/>
                </a:lnTo>
                <a:lnTo>
                  <a:pt x="2734" y="1577"/>
                </a:lnTo>
                <a:lnTo>
                  <a:pt x="2734" y="1577"/>
                </a:lnTo>
                <a:lnTo>
                  <a:pt x="2734" y="1577"/>
                </a:lnTo>
                <a:lnTo>
                  <a:pt x="2732" y="1579"/>
                </a:lnTo>
                <a:lnTo>
                  <a:pt x="2732" y="1579"/>
                </a:lnTo>
                <a:lnTo>
                  <a:pt x="2732" y="1581"/>
                </a:lnTo>
                <a:lnTo>
                  <a:pt x="2732" y="1581"/>
                </a:lnTo>
                <a:lnTo>
                  <a:pt x="2730" y="1581"/>
                </a:lnTo>
                <a:lnTo>
                  <a:pt x="2730" y="1583"/>
                </a:lnTo>
                <a:lnTo>
                  <a:pt x="2730" y="1583"/>
                </a:lnTo>
                <a:lnTo>
                  <a:pt x="2730" y="1583"/>
                </a:lnTo>
                <a:lnTo>
                  <a:pt x="2730" y="1585"/>
                </a:lnTo>
                <a:lnTo>
                  <a:pt x="2732" y="1585"/>
                </a:lnTo>
                <a:lnTo>
                  <a:pt x="2734" y="1585"/>
                </a:lnTo>
                <a:lnTo>
                  <a:pt x="2734" y="1583"/>
                </a:lnTo>
                <a:close/>
                <a:moveTo>
                  <a:pt x="4031" y="1440"/>
                </a:moveTo>
                <a:lnTo>
                  <a:pt x="4031" y="1440"/>
                </a:lnTo>
                <a:lnTo>
                  <a:pt x="4031" y="1440"/>
                </a:lnTo>
                <a:lnTo>
                  <a:pt x="4031" y="1443"/>
                </a:lnTo>
                <a:lnTo>
                  <a:pt x="4031" y="1443"/>
                </a:lnTo>
                <a:lnTo>
                  <a:pt x="4031" y="1445"/>
                </a:lnTo>
                <a:lnTo>
                  <a:pt x="4031" y="1443"/>
                </a:lnTo>
                <a:lnTo>
                  <a:pt x="4031" y="1440"/>
                </a:lnTo>
                <a:lnTo>
                  <a:pt x="4031" y="1440"/>
                </a:lnTo>
                <a:close/>
                <a:moveTo>
                  <a:pt x="2713" y="1566"/>
                </a:moveTo>
                <a:lnTo>
                  <a:pt x="2711" y="1568"/>
                </a:lnTo>
                <a:lnTo>
                  <a:pt x="2711" y="1568"/>
                </a:lnTo>
                <a:lnTo>
                  <a:pt x="2713" y="1568"/>
                </a:lnTo>
                <a:lnTo>
                  <a:pt x="2713" y="1566"/>
                </a:lnTo>
                <a:lnTo>
                  <a:pt x="2713" y="1566"/>
                </a:lnTo>
                <a:lnTo>
                  <a:pt x="2713" y="1566"/>
                </a:lnTo>
                <a:close/>
                <a:moveTo>
                  <a:pt x="2703" y="1625"/>
                </a:moveTo>
                <a:lnTo>
                  <a:pt x="2703" y="1627"/>
                </a:lnTo>
                <a:lnTo>
                  <a:pt x="2701" y="1627"/>
                </a:lnTo>
                <a:lnTo>
                  <a:pt x="2701" y="1627"/>
                </a:lnTo>
                <a:lnTo>
                  <a:pt x="2701" y="1629"/>
                </a:lnTo>
                <a:lnTo>
                  <a:pt x="2703" y="1631"/>
                </a:lnTo>
                <a:lnTo>
                  <a:pt x="2703" y="1631"/>
                </a:lnTo>
                <a:lnTo>
                  <a:pt x="2705" y="1629"/>
                </a:lnTo>
                <a:lnTo>
                  <a:pt x="2705" y="1627"/>
                </a:lnTo>
                <a:lnTo>
                  <a:pt x="2705" y="1627"/>
                </a:lnTo>
                <a:lnTo>
                  <a:pt x="2705" y="1625"/>
                </a:lnTo>
                <a:lnTo>
                  <a:pt x="2703" y="1625"/>
                </a:lnTo>
                <a:close/>
                <a:moveTo>
                  <a:pt x="2716" y="1606"/>
                </a:moveTo>
                <a:lnTo>
                  <a:pt x="2716" y="1606"/>
                </a:lnTo>
                <a:lnTo>
                  <a:pt x="2716" y="1606"/>
                </a:lnTo>
                <a:lnTo>
                  <a:pt x="2713" y="1608"/>
                </a:lnTo>
                <a:lnTo>
                  <a:pt x="2713" y="1608"/>
                </a:lnTo>
                <a:lnTo>
                  <a:pt x="2716" y="1608"/>
                </a:lnTo>
                <a:lnTo>
                  <a:pt x="2716" y="1608"/>
                </a:lnTo>
                <a:lnTo>
                  <a:pt x="2716" y="1608"/>
                </a:lnTo>
                <a:lnTo>
                  <a:pt x="2716" y="1608"/>
                </a:lnTo>
                <a:lnTo>
                  <a:pt x="2716" y="1606"/>
                </a:lnTo>
                <a:close/>
                <a:moveTo>
                  <a:pt x="2525" y="1862"/>
                </a:moveTo>
                <a:lnTo>
                  <a:pt x="2525" y="1862"/>
                </a:lnTo>
                <a:lnTo>
                  <a:pt x="2525" y="1862"/>
                </a:lnTo>
                <a:lnTo>
                  <a:pt x="2525" y="1862"/>
                </a:lnTo>
                <a:lnTo>
                  <a:pt x="2525" y="1862"/>
                </a:lnTo>
                <a:lnTo>
                  <a:pt x="2525" y="1862"/>
                </a:lnTo>
                <a:lnTo>
                  <a:pt x="2525" y="1862"/>
                </a:lnTo>
                <a:close/>
                <a:moveTo>
                  <a:pt x="4054" y="1665"/>
                </a:moveTo>
                <a:lnTo>
                  <a:pt x="4052" y="1663"/>
                </a:lnTo>
                <a:lnTo>
                  <a:pt x="4052" y="1661"/>
                </a:lnTo>
                <a:lnTo>
                  <a:pt x="4050" y="1661"/>
                </a:lnTo>
                <a:lnTo>
                  <a:pt x="4050" y="1661"/>
                </a:lnTo>
                <a:lnTo>
                  <a:pt x="4050" y="1661"/>
                </a:lnTo>
                <a:lnTo>
                  <a:pt x="4050" y="1661"/>
                </a:lnTo>
                <a:lnTo>
                  <a:pt x="4050" y="1663"/>
                </a:lnTo>
                <a:lnTo>
                  <a:pt x="4050" y="1663"/>
                </a:lnTo>
                <a:lnTo>
                  <a:pt x="4052" y="1665"/>
                </a:lnTo>
                <a:lnTo>
                  <a:pt x="4054" y="1665"/>
                </a:lnTo>
                <a:lnTo>
                  <a:pt x="4054" y="1665"/>
                </a:lnTo>
                <a:lnTo>
                  <a:pt x="4054" y="1665"/>
                </a:lnTo>
                <a:close/>
                <a:moveTo>
                  <a:pt x="4059" y="1669"/>
                </a:moveTo>
                <a:lnTo>
                  <a:pt x="4056" y="1667"/>
                </a:lnTo>
                <a:lnTo>
                  <a:pt x="4056" y="1667"/>
                </a:lnTo>
                <a:lnTo>
                  <a:pt x="4056" y="1669"/>
                </a:lnTo>
                <a:lnTo>
                  <a:pt x="4056" y="1669"/>
                </a:lnTo>
                <a:lnTo>
                  <a:pt x="4056" y="1669"/>
                </a:lnTo>
                <a:lnTo>
                  <a:pt x="4056" y="1671"/>
                </a:lnTo>
                <a:lnTo>
                  <a:pt x="4056" y="1671"/>
                </a:lnTo>
                <a:lnTo>
                  <a:pt x="4059" y="1671"/>
                </a:lnTo>
                <a:lnTo>
                  <a:pt x="4059" y="1671"/>
                </a:lnTo>
                <a:lnTo>
                  <a:pt x="4059" y="1669"/>
                </a:lnTo>
                <a:close/>
                <a:moveTo>
                  <a:pt x="4088" y="1707"/>
                </a:moveTo>
                <a:lnTo>
                  <a:pt x="4088" y="1707"/>
                </a:lnTo>
                <a:lnTo>
                  <a:pt x="4088" y="1707"/>
                </a:lnTo>
                <a:lnTo>
                  <a:pt x="4088" y="1709"/>
                </a:lnTo>
                <a:lnTo>
                  <a:pt x="4090" y="1711"/>
                </a:lnTo>
                <a:lnTo>
                  <a:pt x="4090" y="1711"/>
                </a:lnTo>
                <a:lnTo>
                  <a:pt x="4092" y="1709"/>
                </a:lnTo>
                <a:lnTo>
                  <a:pt x="4090" y="1709"/>
                </a:lnTo>
                <a:lnTo>
                  <a:pt x="4088" y="1707"/>
                </a:lnTo>
                <a:close/>
                <a:moveTo>
                  <a:pt x="4044" y="1654"/>
                </a:moveTo>
                <a:lnTo>
                  <a:pt x="4044" y="1652"/>
                </a:lnTo>
                <a:lnTo>
                  <a:pt x="4044" y="1652"/>
                </a:lnTo>
                <a:lnTo>
                  <a:pt x="4044" y="1650"/>
                </a:lnTo>
                <a:lnTo>
                  <a:pt x="4044" y="1650"/>
                </a:lnTo>
                <a:lnTo>
                  <a:pt x="4042" y="1648"/>
                </a:lnTo>
                <a:lnTo>
                  <a:pt x="4042" y="1646"/>
                </a:lnTo>
                <a:lnTo>
                  <a:pt x="4042" y="1644"/>
                </a:lnTo>
                <a:lnTo>
                  <a:pt x="4040" y="1644"/>
                </a:lnTo>
                <a:lnTo>
                  <a:pt x="4038" y="1646"/>
                </a:lnTo>
                <a:lnTo>
                  <a:pt x="4036" y="1648"/>
                </a:lnTo>
                <a:lnTo>
                  <a:pt x="4036" y="1650"/>
                </a:lnTo>
                <a:lnTo>
                  <a:pt x="4040" y="1652"/>
                </a:lnTo>
                <a:lnTo>
                  <a:pt x="4040" y="1654"/>
                </a:lnTo>
                <a:lnTo>
                  <a:pt x="4040" y="1654"/>
                </a:lnTo>
                <a:lnTo>
                  <a:pt x="4044" y="1656"/>
                </a:lnTo>
                <a:lnTo>
                  <a:pt x="4044" y="1656"/>
                </a:lnTo>
                <a:lnTo>
                  <a:pt x="4046" y="1656"/>
                </a:lnTo>
                <a:lnTo>
                  <a:pt x="4046" y="1654"/>
                </a:lnTo>
                <a:lnTo>
                  <a:pt x="4044" y="1654"/>
                </a:lnTo>
                <a:close/>
                <a:moveTo>
                  <a:pt x="3922" y="1300"/>
                </a:moveTo>
                <a:lnTo>
                  <a:pt x="3922" y="1298"/>
                </a:lnTo>
                <a:lnTo>
                  <a:pt x="3920" y="1298"/>
                </a:lnTo>
                <a:lnTo>
                  <a:pt x="3920" y="1298"/>
                </a:lnTo>
                <a:lnTo>
                  <a:pt x="3918" y="1298"/>
                </a:lnTo>
                <a:lnTo>
                  <a:pt x="3918" y="1300"/>
                </a:lnTo>
                <a:lnTo>
                  <a:pt x="3920" y="1300"/>
                </a:lnTo>
                <a:lnTo>
                  <a:pt x="3920" y="1300"/>
                </a:lnTo>
                <a:lnTo>
                  <a:pt x="3920" y="1302"/>
                </a:lnTo>
                <a:lnTo>
                  <a:pt x="3920" y="1304"/>
                </a:lnTo>
                <a:lnTo>
                  <a:pt x="3922" y="1306"/>
                </a:lnTo>
                <a:lnTo>
                  <a:pt x="3918" y="1308"/>
                </a:lnTo>
                <a:lnTo>
                  <a:pt x="3920" y="1310"/>
                </a:lnTo>
                <a:lnTo>
                  <a:pt x="3922" y="1308"/>
                </a:lnTo>
                <a:lnTo>
                  <a:pt x="3924" y="1308"/>
                </a:lnTo>
                <a:lnTo>
                  <a:pt x="3924" y="1304"/>
                </a:lnTo>
                <a:lnTo>
                  <a:pt x="3924" y="1302"/>
                </a:lnTo>
                <a:lnTo>
                  <a:pt x="3922" y="1300"/>
                </a:lnTo>
                <a:lnTo>
                  <a:pt x="3922" y="1300"/>
                </a:lnTo>
                <a:close/>
                <a:moveTo>
                  <a:pt x="4033" y="1631"/>
                </a:moveTo>
                <a:lnTo>
                  <a:pt x="4033" y="1631"/>
                </a:lnTo>
                <a:lnTo>
                  <a:pt x="4031" y="1631"/>
                </a:lnTo>
                <a:lnTo>
                  <a:pt x="4033" y="1635"/>
                </a:lnTo>
                <a:lnTo>
                  <a:pt x="4033" y="1635"/>
                </a:lnTo>
                <a:lnTo>
                  <a:pt x="4033" y="1638"/>
                </a:lnTo>
                <a:lnTo>
                  <a:pt x="4031" y="1638"/>
                </a:lnTo>
                <a:lnTo>
                  <a:pt x="4031" y="1640"/>
                </a:lnTo>
                <a:lnTo>
                  <a:pt x="4033" y="1640"/>
                </a:lnTo>
                <a:lnTo>
                  <a:pt x="4033" y="1640"/>
                </a:lnTo>
                <a:lnTo>
                  <a:pt x="4036" y="1638"/>
                </a:lnTo>
                <a:lnTo>
                  <a:pt x="4036" y="1635"/>
                </a:lnTo>
                <a:lnTo>
                  <a:pt x="4033" y="1633"/>
                </a:lnTo>
                <a:lnTo>
                  <a:pt x="4033" y="1631"/>
                </a:lnTo>
                <a:close/>
                <a:moveTo>
                  <a:pt x="4025" y="1614"/>
                </a:moveTo>
                <a:lnTo>
                  <a:pt x="4023" y="1614"/>
                </a:lnTo>
                <a:lnTo>
                  <a:pt x="4021" y="1610"/>
                </a:lnTo>
                <a:lnTo>
                  <a:pt x="4019" y="1608"/>
                </a:lnTo>
                <a:lnTo>
                  <a:pt x="4019" y="1608"/>
                </a:lnTo>
                <a:lnTo>
                  <a:pt x="4017" y="1610"/>
                </a:lnTo>
                <a:lnTo>
                  <a:pt x="4017" y="1610"/>
                </a:lnTo>
                <a:lnTo>
                  <a:pt x="4015" y="1610"/>
                </a:lnTo>
                <a:lnTo>
                  <a:pt x="4017" y="1614"/>
                </a:lnTo>
                <a:lnTo>
                  <a:pt x="4019" y="1617"/>
                </a:lnTo>
                <a:lnTo>
                  <a:pt x="4019" y="1617"/>
                </a:lnTo>
                <a:lnTo>
                  <a:pt x="4019" y="1619"/>
                </a:lnTo>
                <a:lnTo>
                  <a:pt x="4021" y="1619"/>
                </a:lnTo>
                <a:lnTo>
                  <a:pt x="4023" y="1623"/>
                </a:lnTo>
                <a:lnTo>
                  <a:pt x="4023" y="1623"/>
                </a:lnTo>
                <a:lnTo>
                  <a:pt x="4025" y="1623"/>
                </a:lnTo>
                <a:lnTo>
                  <a:pt x="4025" y="1623"/>
                </a:lnTo>
                <a:lnTo>
                  <a:pt x="4025" y="1619"/>
                </a:lnTo>
                <a:lnTo>
                  <a:pt x="4027" y="1617"/>
                </a:lnTo>
                <a:lnTo>
                  <a:pt x="4025" y="1617"/>
                </a:lnTo>
                <a:lnTo>
                  <a:pt x="4025" y="1614"/>
                </a:lnTo>
                <a:close/>
                <a:moveTo>
                  <a:pt x="4004" y="1596"/>
                </a:moveTo>
                <a:lnTo>
                  <a:pt x="4004" y="1596"/>
                </a:lnTo>
                <a:lnTo>
                  <a:pt x="4002" y="1593"/>
                </a:lnTo>
                <a:lnTo>
                  <a:pt x="4000" y="1591"/>
                </a:lnTo>
                <a:lnTo>
                  <a:pt x="4000" y="1591"/>
                </a:lnTo>
                <a:lnTo>
                  <a:pt x="3998" y="1591"/>
                </a:lnTo>
                <a:lnTo>
                  <a:pt x="3998" y="1589"/>
                </a:lnTo>
                <a:lnTo>
                  <a:pt x="3996" y="1589"/>
                </a:lnTo>
                <a:lnTo>
                  <a:pt x="3996" y="1589"/>
                </a:lnTo>
                <a:lnTo>
                  <a:pt x="3994" y="1591"/>
                </a:lnTo>
                <a:lnTo>
                  <a:pt x="3994" y="1591"/>
                </a:lnTo>
                <a:lnTo>
                  <a:pt x="3996" y="1593"/>
                </a:lnTo>
                <a:lnTo>
                  <a:pt x="3996" y="1593"/>
                </a:lnTo>
                <a:lnTo>
                  <a:pt x="3998" y="1593"/>
                </a:lnTo>
                <a:lnTo>
                  <a:pt x="3998" y="1593"/>
                </a:lnTo>
                <a:lnTo>
                  <a:pt x="4002" y="1596"/>
                </a:lnTo>
                <a:lnTo>
                  <a:pt x="4004" y="1598"/>
                </a:lnTo>
                <a:lnTo>
                  <a:pt x="4004" y="1598"/>
                </a:lnTo>
                <a:lnTo>
                  <a:pt x="4006" y="1598"/>
                </a:lnTo>
                <a:lnTo>
                  <a:pt x="4004" y="1596"/>
                </a:lnTo>
                <a:lnTo>
                  <a:pt x="4004" y="1596"/>
                </a:lnTo>
                <a:close/>
                <a:moveTo>
                  <a:pt x="4134" y="1711"/>
                </a:moveTo>
                <a:lnTo>
                  <a:pt x="4134" y="1711"/>
                </a:lnTo>
                <a:lnTo>
                  <a:pt x="4136" y="1713"/>
                </a:lnTo>
                <a:lnTo>
                  <a:pt x="4136" y="1713"/>
                </a:lnTo>
                <a:lnTo>
                  <a:pt x="4138" y="1713"/>
                </a:lnTo>
                <a:lnTo>
                  <a:pt x="4138" y="1715"/>
                </a:lnTo>
                <a:lnTo>
                  <a:pt x="4138" y="1715"/>
                </a:lnTo>
                <a:lnTo>
                  <a:pt x="4140" y="1715"/>
                </a:lnTo>
                <a:lnTo>
                  <a:pt x="4140" y="1713"/>
                </a:lnTo>
                <a:lnTo>
                  <a:pt x="4140" y="1713"/>
                </a:lnTo>
                <a:lnTo>
                  <a:pt x="4142" y="1702"/>
                </a:lnTo>
                <a:lnTo>
                  <a:pt x="4142" y="1700"/>
                </a:lnTo>
                <a:lnTo>
                  <a:pt x="4142" y="1698"/>
                </a:lnTo>
                <a:lnTo>
                  <a:pt x="4142" y="1696"/>
                </a:lnTo>
                <a:lnTo>
                  <a:pt x="4140" y="1690"/>
                </a:lnTo>
                <a:lnTo>
                  <a:pt x="4140" y="1690"/>
                </a:lnTo>
                <a:lnTo>
                  <a:pt x="4142" y="1688"/>
                </a:lnTo>
                <a:lnTo>
                  <a:pt x="4142" y="1686"/>
                </a:lnTo>
                <a:lnTo>
                  <a:pt x="4142" y="1686"/>
                </a:lnTo>
                <a:lnTo>
                  <a:pt x="4140" y="1686"/>
                </a:lnTo>
                <a:lnTo>
                  <a:pt x="4140" y="1684"/>
                </a:lnTo>
                <a:lnTo>
                  <a:pt x="4142" y="1682"/>
                </a:lnTo>
                <a:lnTo>
                  <a:pt x="4142" y="1679"/>
                </a:lnTo>
                <a:lnTo>
                  <a:pt x="4144" y="1677"/>
                </a:lnTo>
                <a:lnTo>
                  <a:pt x="4144" y="1677"/>
                </a:lnTo>
                <a:lnTo>
                  <a:pt x="4144" y="1677"/>
                </a:lnTo>
                <a:lnTo>
                  <a:pt x="4144" y="1675"/>
                </a:lnTo>
                <a:lnTo>
                  <a:pt x="4142" y="1673"/>
                </a:lnTo>
                <a:lnTo>
                  <a:pt x="4138" y="1667"/>
                </a:lnTo>
                <a:lnTo>
                  <a:pt x="4136" y="1667"/>
                </a:lnTo>
                <a:lnTo>
                  <a:pt x="4134" y="1665"/>
                </a:lnTo>
                <a:lnTo>
                  <a:pt x="4134" y="1665"/>
                </a:lnTo>
                <a:lnTo>
                  <a:pt x="4130" y="1665"/>
                </a:lnTo>
                <a:lnTo>
                  <a:pt x="4128" y="1665"/>
                </a:lnTo>
                <a:lnTo>
                  <a:pt x="4128" y="1665"/>
                </a:lnTo>
                <a:lnTo>
                  <a:pt x="4128" y="1667"/>
                </a:lnTo>
                <a:lnTo>
                  <a:pt x="4126" y="1669"/>
                </a:lnTo>
                <a:lnTo>
                  <a:pt x="4124" y="1669"/>
                </a:lnTo>
                <a:lnTo>
                  <a:pt x="4124" y="1669"/>
                </a:lnTo>
                <a:lnTo>
                  <a:pt x="4124" y="1667"/>
                </a:lnTo>
                <a:lnTo>
                  <a:pt x="4124" y="1667"/>
                </a:lnTo>
                <a:lnTo>
                  <a:pt x="4124" y="1665"/>
                </a:lnTo>
                <a:lnTo>
                  <a:pt x="4126" y="1665"/>
                </a:lnTo>
                <a:lnTo>
                  <a:pt x="4126" y="1663"/>
                </a:lnTo>
                <a:lnTo>
                  <a:pt x="4126" y="1663"/>
                </a:lnTo>
                <a:lnTo>
                  <a:pt x="4126" y="1661"/>
                </a:lnTo>
                <a:lnTo>
                  <a:pt x="4126" y="1661"/>
                </a:lnTo>
                <a:lnTo>
                  <a:pt x="4124" y="1661"/>
                </a:lnTo>
                <a:lnTo>
                  <a:pt x="4124" y="1658"/>
                </a:lnTo>
                <a:lnTo>
                  <a:pt x="4121" y="1656"/>
                </a:lnTo>
                <a:lnTo>
                  <a:pt x="4121" y="1656"/>
                </a:lnTo>
                <a:lnTo>
                  <a:pt x="4121" y="1654"/>
                </a:lnTo>
                <a:lnTo>
                  <a:pt x="4121" y="1650"/>
                </a:lnTo>
                <a:lnTo>
                  <a:pt x="4121" y="1650"/>
                </a:lnTo>
                <a:lnTo>
                  <a:pt x="4119" y="1646"/>
                </a:lnTo>
                <a:lnTo>
                  <a:pt x="4119" y="1646"/>
                </a:lnTo>
                <a:lnTo>
                  <a:pt x="4117" y="1646"/>
                </a:lnTo>
                <a:lnTo>
                  <a:pt x="4117" y="1646"/>
                </a:lnTo>
                <a:lnTo>
                  <a:pt x="4115" y="1646"/>
                </a:lnTo>
                <a:lnTo>
                  <a:pt x="4113" y="1646"/>
                </a:lnTo>
                <a:lnTo>
                  <a:pt x="4111" y="1644"/>
                </a:lnTo>
                <a:lnTo>
                  <a:pt x="4109" y="1642"/>
                </a:lnTo>
                <a:lnTo>
                  <a:pt x="4107" y="1642"/>
                </a:lnTo>
                <a:lnTo>
                  <a:pt x="4107" y="1640"/>
                </a:lnTo>
                <a:lnTo>
                  <a:pt x="4107" y="1640"/>
                </a:lnTo>
                <a:lnTo>
                  <a:pt x="4107" y="1638"/>
                </a:lnTo>
                <a:lnTo>
                  <a:pt x="4107" y="1638"/>
                </a:lnTo>
                <a:lnTo>
                  <a:pt x="4107" y="1635"/>
                </a:lnTo>
                <a:lnTo>
                  <a:pt x="4107" y="1635"/>
                </a:lnTo>
                <a:lnTo>
                  <a:pt x="4107" y="1635"/>
                </a:lnTo>
                <a:lnTo>
                  <a:pt x="4107" y="1633"/>
                </a:lnTo>
                <a:lnTo>
                  <a:pt x="4109" y="1631"/>
                </a:lnTo>
                <a:lnTo>
                  <a:pt x="4111" y="1631"/>
                </a:lnTo>
                <a:lnTo>
                  <a:pt x="4111" y="1631"/>
                </a:lnTo>
                <a:lnTo>
                  <a:pt x="4111" y="1629"/>
                </a:lnTo>
                <a:lnTo>
                  <a:pt x="4109" y="1627"/>
                </a:lnTo>
                <a:lnTo>
                  <a:pt x="4109" y="1625"/>
                </a:lnTo>
                <a:lnTo>
                  <a:pt x="4107" y="1625"/>
                </a:lnTo>
                <a:lnTo>
                  <a:pt x="4107" y="1623"/>
                </a:lnTo>
                <a:lnTo>
                  <a:pt x="4105" y="1623"/>
                </a:lnTo>
                <a:lnTo>
                  <a:pt x="4105" y="1625"/>
                </a:lnTo>
                <a:lnTo>
                  <a:pt x="4100" y="1625"/>
                </a:lnTo>
                <a:lnTo>
                  <a:pt x="4100" y="1627"/>
                </a:lnTo>
                <a:lnTo>
                  <a:pt x="4098" y="1627"/>
                </a:lnTo>
                <a:lnTo>
                  <a:pt x="4096" y="1627"/>
                </a:lnTo>
                <a:lnTo>
                  <a:pt x="4094" y="1627"/>
                </a:lnTo>
                <a:lnTo>
                  <a:pt x="4096" y="1627"/>
                </a:lnTo>
                <a:lnTo>
                  <a:pt x="4100" y="1625"/>
                </a:lnTo>
                <a:lnTo>
                  <a:pt x="4100" y="1625"/>
                </a:lnTo>
                <a:lnTo>
                  <a:pt x="4100" y="1623"/>
                </a:lnTo>
                <a:lnTo>
                  <a:pt x="4098" y="1621"/>
                </a:lnTo>
                <a:lnTo>
                  <a:pt x="4098" y="1621"/>
                </a:lnTo>
                <a:lnTo>
                  <a:pt x="4094" y="1621"/>
                </a:lnTo>
                <a:lnTo>
                  <a:pt x="4092" y="1621"/>
                </a:lnTo>
                <a:lnTo>
                  <a:pt x="4090" y="1619"/>
                </a:lnTo>
                <a:lnTo>
                  <a:pt x="4088" y="1617"/>
                </a:lnTo>
                <a:lnTo>
                  <a:pt x="4088" y="1617"/>
                </a:lnTo>
                <a:lnTo>
                  <a:pt x="4088" y="1614"/>
                </a:lnTo>
                <a:lnTo>
                  <a:pt x="4088" y="1612"/>
                </a:lnTo>
                <a:lnTo>
                  <a:pt x="4086" y="1612"/>
                </a:lnTo>
                <a:lnTo>
                  <a:pt x="4086" y="1610"/>
                </a:lnTo>
                <a:lnTo>
                  <a:pt x="4082" y="1608"/>
                </a:lnTo>
                <a:lnTo>
                  <a:pt x="4082" y="1608"/>
                </a:lnTo>
                <a:lnTo>
                  <a:pt x="4080" y="1608"/>
                </a:lnTo>
                <a:lnTo>
                  <a:pt x="4077" y="1606"/>
                </a:lnTo>
                <a:lnTo>
                  <a:pt x="4077" y="1606"/>
                </a:lnTo>
                <a:lnTo>
                  <a:pt x="4075" y="1604"/>
                </a:lnTo>
                <a:lnTo>
                  <a:pt x="4075" y="1602"/>
                </a:lnTo>
                <a:lnTo>
                  <a:pt x="4073" y="1602"/>
                </a:lnTo>
                <a:lnTo>
                  <a:pt x="4071" y="1600"/>
                </a:lnTo>
                <a:lnTo>
                  <a:pt x="4069" y="1598"/>
                </a:lnTo>
                <a:lnTo>
                  <a:pt x="4069" y="1598"/>
                </a:lnTo>
                <a:lnTo>
                  <a:pt x="4069" y="1600"/>
                </a:lnTo>
                <a:lnTo>
                  <a:pt x="4069" y="1600"/>
                </a:lnTo>
                <a:lnTo>
                  <a:pt x="4069" y="1600"/>
                </a:lnTo>
                <a:lnTo>
                  <a:pt x="4069" y="1602"/>
                </a:lnTo>
                <a:lnTo>
                  <a:pt x="4069" y="1604"/>
                </a:lnTo>
                <a:lnTo>
                  <a:pt x="4069" y="1602"/>
                </a:lnTo>
                <a:lnTo>
                  <a:pt x="4067" y="1600"/>
                </a:lnTo>
                <a:lnTo>
                  <a:pt x="4065" y="1600"/>
                </a:lnTo>
                <a:lnTo>
                  <a:pt x="4065" y="1600"/>
                </a:lnTo>
                <a:lnTo>
                  <a:pt x="4063" y="1600"/>
                </a:lnTo>
                <a:lnTo>
                  <a:pt x="4063" y="1598"/>
                </a:lnTo>
                <a:lnTo>
                  <a:pt x="4061" y="1596"/>
                </a:lnTo>
                <a:lnTo>
                  <a:pt x="4061" y="1596"/>
                </a:lnTo>
                <a:lnTo>
                  <a:pt x="4059" y="1593"/>
                </a:lnTo>
                <a:lnTo>
                  <a:pt x="4056" y="1591"/>
                </a:lnTo>
                <a:lnTo>
                  <a:pt x="4056" y="1589"/>
                </a:lnTo>
                <a:lnTo>
                  <a:pt x="4054" y="1587"/>
                </a:lnTo>
                <a:lnTo>
                  <a:pt x="4052" y="1585"/>
                </a:lnTo>
                <a:lnTo>
                  <a:pt x="4050" y="1583"/>
                </a:lnTo>
                <a:lnTo>
                  <a:pt x="4044" y="1579"/>
                </a:lnTo>
                <a:lnTo>
                  <a:pt x="4040" y="1579"/>
                </a:lnTo>
                <a:lnTo>
                  <a:pt x="4040" y="1577"/>
                </a:lnTo>
                <a:lnTo>
                  <a:pt x="4038" y="1577"/>
                </a:lnTo>
                <a:lnTo>
                  <a:pt x="4038" y="1575"/>
                </a:lnTo>
                <a:lnTo>
                  <a:pt x="4038" y="1575"/>
                </a:lnTo>
                <a:lnTo>
                  <a:pt x="4036" y="1575"/>
                </a:lnTo>
                <a:lnTo>
                  <a:pt x="4031" y="1573"/>
                </a:lnTo>
                <a:lnTo>
                  <a:pt x="4031" y="1570"/>
                </a:lnTo>
                <a:lnTo>
                  <a:pt x="4031" y="1568"/>
                </a:lnTo>
                <a:lnTo>
                  <a:pt x="4031" y="1568"/>
                </a:lnTo>
                <a:lnTo>
                  <a:pt x="4027" y="1564"/>
                </a:lnTo>
                <a:lnTo>
                  <a:pt x="4027" y="1564"/>
                </a:lnTo>
                <a:lnTo>
                  <a:pt x="4027" y="1562"/>
                </a:lnTo>
                <a:lnTo>
                  <a:pt x="4025" y="1562"/>
                </a:lnTo>
                <a:lnTo>
                  <a:pt x="4023" y="1558"/>
                </a:lnTo>
                <a:lnTo>
                  <a:pt x="4021" y="1558"/>
                </a:lnTo>
                <a:lnTo>
                  <a:pt x="4021" y="1556"/>
                </a:lnTo>
                <a:lnTo>
                  <a:pt x="4021" y="1556"/>
                </a:lnTo>
                <a:lnTo>
                  <a:pt x="4019" y="1556"/>
                </a:lnTo>
                <a:lnTo>
                  <a:pt x="4017" y="1556"/>
                </a:lnTo>
                <a:lnTo>
                  <a:pt x="4015" y="1556"/>
                </a:lnTo>
                <a:lnTo>
                  <a:pt x="4012" y="1556"/>
                </a:lnTo>
                <a:lnTo>
                  <a:pt x="4010" y="1556"/>
                </a:lnTo>
                <a:lnTo>
                  <a:pt x="4008" y="1556"/>
                </a:lnTo>
                <a:lnTo>
                  <a:pt x="4006" y="1556"/>
                </a:lnTo>
                <a:lnTo>
                  <a:pt x="4002" y="1556"/>
                </a:lnTo>
                <a:lnTo>
                  <a:pt x="4000" y="1556"/>
                </a:lnTo>
                <a:lnTo>
                  <a:pt x="3998" y="1554"/>
                </a:lnTo>
                <a:lnTo>
                  <a:pt x="3996" y="1552"/>
                </a:lnTo>
                <a:lnTo>
                  <a:pt x="3994" y="1552"/>
                </a:lnTo>
                <a:lnTo>
                  <a:pt x="3994" y="1552"/>
                </a:lnTo>
                <a:lnTo>
                  <a:pt x="3992" y="1549"/>
                </a:lnTo>
                <a:lnTo>
                  <a:pt x="3989" y="1549"/>
                </a:lnTo>
                <a:lnTo>
                  <a:pt x="3987" y="1552"/>
                </a:lnTo>
                <a:lnTo>
                  <a:pt x="3987" y="1552"/>
                </a:lnTo>
                <a:lnTo>
                  <a:pt x="3987" y="1552"/>
                </a:lnTo>
                <a:lnTo>
                  <a:pt x="3987" y="1554"/>
                </a:lnTo>
                <a:lnTo>
                  <a:pt x="3987" y="1554"/>
                </a:lnTo>
                <a:lnTo>
                  <a:pt x="3987" y="1554"/>
                </a:lnTo>
                <a:lnTo>
                  <a:pt x="3987" y="1556"/>
                </a:lnTo>
                <a:lnTo>
                  <a:pt x="3989" y="1560"/>
                </a:lnTo>
                <a:lnTo>
                  <a:pt x="3989" y="1562"/>
                </a:lnTo>
                <a:lnTo>
                  <a:pt x="3992" y="1562"/>
                </a:lnTo>
                <a:lnTo>
                  <a:pt x="3992" y="1564"/>
                </a:lnTo>
                <a:lnTo>
                  <a:pt x="3998" y="1570"/>
                </a:lnTo>
                <a:lnTo>
                  <a:pt x="4002" y="1573"/>
                </a:lnTo>
                <a:lnTo>
                  <a:pt x="4002" y="1575"/>
                </a:lnTo>
                <a:lnTo>
                  <a:pt x="4004" y="1577"/>
                </a:lnTo>
                <a:lnTo>
                  <a:pt x="4006" y="1577"/>
                </a:lnTo>
                <a:lnTo>
                  <a:pt x="4010" y="1579"/>
                </a:lnTo>
                <a:lnTo>
                  <a:pt x="4010" y="1579"/>
                </a:lnTo>
                <a:lnTo>
                  <a:pt x="4012" y="1579"/>
                </a:lnTo>
                <a:lnTo>
                  <a:pt x="4017" y="1585"/>
                </a:lnTo>
                <a:lnTo>
                  <a:pt x="4017" y="1585"/>
                </a:lnTo>
                <a:lnTo>
                  <a:pt x="4017" y="1587"/>
                </a:lnTo>
                <a:lnTo>
                  <a:pt x="4019" y="1589"/>
                </a:lnTo>
                <a:lnTo>
                  <a:pt x="4021" y="1589"/>
                </a:lnTo>
                <a:lnTo>
                  <a:pt x="4021" y="1591"/>
                </a:lnTo>
                <a:lnTo>
                  <a:pt x="4023" y="1593"/>
                </a:lnTo>
                <a:lnTo>
                  <a:pt x="4023" y="1596"/>
                </a:lnTo>
                <a:lnTo>
                  <a:pt x="4023" y="1598"/>
                </a:lnTo>
                <a:lnTo>
                  <a:pt x="4025" y="1598"/>
                </a:lnTo>
                <a:lnTo>
                  <a:pt x="4027" y="1598"/>
                </a:lnTo>
                <a:lnTo>
                  <a:pt x="4027" y="1600"/>
                </a:lnTo>
                <a:lnTo>
                  <a:pt x="4029" y="1600"/>
                </a:lnTo>
                <a:lnTo>
                  <a:pt x="4036" y="1604"/>
                </a:lnTo>
                <a:lnTo>
                  <a:pt x="4036" y="1604"/>
                </a:lnTo>
                <a:lnTo>
                  <a:pt x="4038" y="1606"/>
                </a:lnTo>
                <a:lnTo>
                  <a:pt x="4040" y="1610"/>
                </a:lnTo>
                <a:lnTo>
                  <a:pt x="4042" y="1617"/>
                </a:lnTo>
                <a:lnTo>
                  <a:pt x="4042" y="1621"/>
                </a:lnTo>
                <a:lnTo>
                  <a:pt x="4044" y="1625"/>
                </a:lnTo>
                <a:lnTo>
                  <a:pt x="4044" y="1627"/>
                </a:lnTo>
                <a:lnTo>
                  <a:pt x="4046" y="1627"/>
                </a:lnTo>
                <a:lnTo>
                  <a:pt x="4046" y="1629"/>
                </a:lnTo>
                <a:lnTo>
                  <a:pt x="4050" y="1629"/>
                </a:lnTo>
                <a:lnTo>
                  <a:pt x="4052" y="1631"/>
                </a:lnTo>
                <a:lnTo>
                  <a:pt x="4052" y="1631"/>
                </a:lnTo>
                <a:lnTo>
                  <a:pt x="4054" y="1635"/>
                </a:lnTo>
                <a:lnTo>
                  <a:pt x="4054" y="1638"/>
                </a:lnTo>
                <a:lnTo>
                  <a:pt x="4056" y="1638"/>
                </a:lnTo>
                <a:lnTo>
                  <a:pt x="4059" y="1640"/>
                </a:lnTo>
                <a:lnTo>
                  <a:pt x="4061" y="1642"/>
                </a:lnTo>
                <a:lnTo>
                  <a:pt x="4061" y="1644"/>
                </a:lnTo>
                <a:lnTo>
                  <a:pt x="4063" y="1648"/>
                </a:lnTo>
                <a:lnTo>
                  <a:pt x="4063" y="1650"/>
                </a:lnTo>
                <a:lnTo>
                  <a:pt x="4069" y="1658"/>
                </a:lnTo>
                <a:lnTo>
                  <a:pt x="4069" y="1663"/>
                </a:lnTo>
                <a:lnTo>
                  <a:pt x="4069" y="1663"/>
                </a:lnTo>
                <a:lnTo>
                  <a:pt x="4069" y="1665"/>
                </a:lnTo>
                <a:lnTo>
                  <a:pt x="4073" y="1669"/>
                </a:lnTo>
                <a:lnTo>
                  <a:pt x="4073" y="1669"/>
                </a:lnTo>
                <a:lnTo>
                  <a:pt x="4075" y="1671"/>
                </a:lnTo>
                <a:lnTo>
                  <a:pt x="4075" y="1671"/>
                </a:lnTo>
                <a:lnTo>
                  <a:pt x="4077" y="1673"/>
                </a:lnTo>
                <a:lnTo>
                  <a:pt x="4080" y="1677"/>
                </a:lnTo>
                <a:lnTo>
                  <a:pt x="4080" y="1677"/>
                </a:lnTo>
                <a:lnTo>
                  <a:pt x="4084" y="1679"/>
                </a:lnTo>
                <a:lnTo>
                  <a:pt x="4088" y="1684"/>
                </a:lnTo>
                <a:lnTo>
                  <a:pt x="4088" y="1684"/>
                </a:lnTo>
                <a:lnTo>
                  <a:pt x="4090" y="1688"/>
                </a:lnTo>
                <a:lnTo>
                  <a:pt x="4094" y="1690"/>
                </a:lnTo>
                <a:lnTo>
                  <a:pt x="4098" y="1696"/>
                </a:lnTo>
                <a:lnTo>
                  <a:pt x="4103" y="1696"/>
                </a:lnTo>
                <a:lnTo>
                  <a:pt x="4103" y="1698"/>
                </a:lnTo>
                <a:lnTo>
                  <a:pt x="4105" y="1700"/>
                </a:lnTo>
                <a:lnTo>
                  <a:pt x="4107" y="1700"/>
                </a:lnTo>
                <a:lnTo>
                  <a:pt x="4111" y="1702"/>
                </a:lnTo>
                <a:lnTo>
                  <a:pt x="4111" y="1705"/>
                </a:lnTo>
                <a:lnTo>
                  <a:pt x="4115" y="1709"/>
                </a:lnTo>
                <a:lnTo>
                  <a:pt x="4117" y="1709"/>
                </a:lnTo>
                <a:lnTo>
                  <a:pt x="4117" y="1711"/>
                </a:lnTo>
                <a:lnTo>
                  <a:pt x="4119" y="1713"/>
                </a:lnTo>
                <a:lnTo>
                  <a:pt x="4121" y="1715"/>
                </a:lnTo>
                <a:lnTo>
                  <a:pt x="4124" y="1715"/>
                </a:lnTo>
                <a:lnTo>
                  <a:pt x="4124" y="1715"/>
                </a:lnTo>
                <a:lnTo>
                  <a:pt x="4124" y="1715"/>
                </a:lnTo>
                <a:lnTo>
                  <a:pt x="4124" y="1715"/>
                </a:lnTo>
                <a:lnTo>
                  <a:pt x="4124" y="1713"/>
                </a:lnTo>
                <a:lnTo>
                  <a:pt x="4124" y="1711"/>
                </a:lnTo>
                <a:lnTo>
                  <a:pt x="4124" y="1711"/>
                </a:lnTo>
                <a:lnTo>
                  <a:pt x="4128" y="1713"/>
                </a:lnTo>
                <a:lnTo>
                  <a:pt x="4130" y="1713"/>
                </a:lnTo>
                <a:lnTo>
                  <a:pt x="4130" y="1713"/>
                </a:lnTo>
                <a:lnTo>
                  <a:pt x="4130" y="1713"/>
                </a:lnTo>
                <a:lnTo>
                  <a:pt x="4134" y="1711"/>
                </a:lnTo>
                <a:close/>
                <a:moveTo>
                  <a:pt x="4019" y="1602"/>
                </a:moveTo>
                <a:lnTo>
                  <a:pt x="4017" y="1600"/>
                </a:lnTo>
                <a:lnTo>
                  <a:pt x="4017" y="1600"/>
                </a:lnTo>
                <a:lnTo>
                  <a:pt x="4017" y="1600"/>
                </a:lnTo>
                <a:lnTo>
                  <a:pt x="4015" y="1600"/>
                </a:lnTo>
                <a:lnTo>
                  <a:pt x="4015" y="1600"/>
                </a:lnTo>
                <a:lnTo>
                  <a:pt x="4017" y="1600"/>
                </a:lnTo>
                <a:lnTo>
                  <a:pt x="4017" y="1602"/>
                </a:lnTo>
                <a:lnTo>
                  <a:pt x="4019" y="1602"/>
                </a:lnTo>
                <a:close/>
                <a:moveTo>
                  <a:pt x="4036" y="1461"/>
                </a:moveTo>
                <a:lnTo>
                  <a:pt x="4033" y="1461"/>
                </a:lnTo>
                <a:lnTo>
                  <a:pt x="4033" y="1461"/>
                </a:lnTo>
                <a:lnTo>
                  <a:pt x="4033" y="1463"/>
                </a:lnTo>
                <a:lnTo>
                  <a:pt x="4033" y="1463"/>
                </a:lnTo>
                <a:lnTo>
                  <a:pt x="4033" y="1463"/>
                </a:lnTo>
                <a:lnTo>
                  <a:pt x="4036" y="1466"/>
                </a:lnTo>
                <a:lnTo>
                  <a:pt x="4036" y="1461"/>
                </a:lnTo>
                <a:lnTo>
                  <a:pt x="4036" y="1461"/>
                </a:lnTo>
                <a:close/>
                <a:moveTo>
                  <a:pt x="4033" y="1449"/>
                </a:moveTo>
                <a:lnTo>
                  <a:pt x="4033" y="1449"/>
                </a:lnTo>
                <a:lnTo>
                  <a:pt x="4031" y="1449"/>
                </a:lnTo>
                <a:lnTo>
                  <a:pt x="4031" y="1449"/>
                </a:lnTo>
                <a:lnTo>
                  <a:pt x="4031" y="1451"/>
                </a:lnTo>
                <a:lnTo>
                  <a:pt x="4031" y="1453"/>
                </a:lnTo>
                <a:lnTo>
                  <a:pt x="4031" y="1453"/>
                </a:lnTo>
                <a:lnTo>
                  <a:pt x="4033" y="1453"/>
                </a:lnTo>
                <a:lnTo>
                  <a:pt x="4033" y="1451"/>
                </a:lnTo>
                <a:lnTo>
                  <a:pt x="4033" y="1449"/>
                </a:lnTo>
                <a:lnTo>
                  <a:pt x="4033" y="1449"/>
                </a:lnTo>
                <a:lnTo>
                  <a:pt x="4033" y="1449"/>
                </a:lnTo>
                <a:close/>
                <a:moveTo>
                  <a:pt x="4036" y="1459"/>
                </a:moveTo>
                <a:lnTo>
                  <a:pt x="4036" y="1457"/>
                </a:lnTo>
                <a:lnTo>
                  <a:pt x="4033" y="1457"/>
                </a:lnTo>
                <a:lnTo>
                  <a:pt x="4033" y="1457"/>
                </a:lnTo>
                <a:lnTo>
                  <a:pt x="4033" y="1459"/>
                </a:lnTo>
                <a:lnTo>
                  <a:pt x="4036" y="1459"/>
                </a:lnTo>
                <a:lnTo>
                  <a:pt x="4036" y="1459"/>
                </a:lnTo>
                <a:lnTo>
                  <a:pt x="4036" y="1459"/>
                </a:lnTo>
                <a:close/>
                <a:moveTo>
                  <a:pt x="4031" y="1501"/>
                </a:moveTo>
                <a:lnTo>
                  <a:pt x="4031" y="1499"/>
                </a:lnTo>
                <a:lnTo>
                  <a:pt x="4031" y="1499"/>
                </a:lnTo>
                <a:lnTo>
                  <a:pt x="4031" y="1501"/>
                </a:lnTo>
                <a:lnTo>
                  <a:pt x="4031" y="1501"/>
                </a:lnTo>
                <a:lnTo>
                  <a:pt x="4031" y="1501"/>
                </a:lnTo>
                <a:lnTo>
                  <a:pt x="4031" y="1501"/>
                </a:lnTo>
                <a:close/>
                <a:moveTo>
                  <a:pt x="4031" y="1487"/>
                </a:moveTo>
                <a:lnTo>
                  <a:pt x="4031" y="1487"/>
                </a:lnTo>
                <a:lnTo>
                  <a:pt x="4029" y="1487"/>
                </a:lnTo>
                <a:lnTo>
                  <a:pt x="4029" y="1489"/>
                </a:lnTo>
                <a:lnTo>
                  <a:pt x="4029" y="1489"/>
                </a:lnTo>
                <a:lnTo>
                  <a:pt x="4029" y="1489"/>
                </a:lnTo>
                <a:lnTo>
                  <a:pt x="4031" y="1489"/>
                </a:lnTo>
                <a:lnTo>
                  <a:pt x="4031" y="1487"/>
                </a:lnTo>
                <a:lnTo>
                  <a:pt x="4031" y="1487"/>
                </a:lnTo>
                <a:close/>
                <a:moveTo>
                  <a:pt x="4021" y="1396"/>
                </a:moveTo>
                <a:lnTo>
                  <a:pt x="4021" y="1394"/>
                </a:lnTo>
                <a:lnTo>
                  <a:pt x="4021" y="1392"/>
                </a:lnTo>
                <a:lnTo>
                  <a:pt x="4021" y="1392"/>
                </a:lnTo>
                <a:lnTo>
                  <a:pt x="4021" y="1392"/>
                </a:lnTo>
                <a:lnTo>
                  <a:pt x="4021" y="1392"/>
                </a:lnTo>
                <a:lnTo>
                  <a:pt x="4021" y="1392"/>
                </a:lnTo>
                <a:lnTo>
                  <a:pt x="4019" y="1392"/>
                </a:lnTo>
                <a:lnTo>
                  <a:pt x="4021" y="1394"/>
                </a:lnTo>
                <a:lnTo>
                  <a:pt x="4021" y="1396"/>
                </a:lnTo>
                <a:lnTo>
                  <a:pt x="4021" y="1396"/>
                </a:lnTo>
                <a:close/>
                <a:moveTo>
                  <a:pt x="4029" y="1453"/>
                </a:moveTo>
                <a:lnTo>
                  <a:pt x="4029" y="1453"/>
                </a:lnTo>
                <a:lnTo>
                  <a:pt x="4029" y="1453"/>
                </a:lnTo>
                <a:lnTo>
                  <a:pt x="4029" y="1453"/>
                </a:lnTo>
                <a:lnTo>
                  <a:pt x="4027" y="1455"/>
                </a:lnTo>
                <a:lnTo>
                  <a:pt x="4029" y="1455"/>
                </a:lnTo>
                <a:lnTo>
                  <a:pt x="4029" y="1455"/>
                </a:lnTo>
                <a:lnTo>
                  <a:pt x="4029" y="1455"/>
                </a:lnTo>
                <a:lnTo>
                  <a:pt x="4029" y="1455"/>
                </a:lnTo>
                <a:lnTo>
                  <a:pt x="4029" y="1455"/>
                </a:lnTo>
                <a:lnTo>
                  <a:pt x="4029" y="1455"/>
                </a:lnTo>
                <a:lnTo>
                  <a:pt x="4029" y="1455"/>
                </a:lnTo>
                <a:lnTo>
                  <a:pt x="4029" y="1453"/>
                </a:lnTo>
                <a:close/>
                <a:moveTo>
                  <a:pt x="3989" y="1547"/>
                </a:moveTo>
                <a:lnTo>
                  <a:pt x="3989" y="1547"/>
                </a:lnTo>
                <a:lnTo>
                  <a:pt x="3989" y="1547"/>
                </a:lnTo>
                <a:lnTo>
                  <a:pt x="3989" y="1547"/>
                </a:lnTo>
                <a:lnTo>
                  <a:pt x="3987" y="1547"/>
                </a:lnTo>
                <a:lnTo>
                  <a:pt x="3987" y="1545"/>
                </a:lnTo>
                <a:lnTo>
                  <a:pt x="3987" y="1547"/>
                </a:lnTo>
                <a:lnTo>
                  <a:pt x="3987" y="1547"/>
                </a:lnTo>
                <a:lnTo>
                  <a:pt x="3989" y="1547"/>
                </a:lnTo>
                <a:close/>
                <a:moveTo>
                  <a:pt x="3981" y="1403"/>
                </a:moveTo>
                <a:lnTo>
                  <a:pt x="3981" y="1403"/>
                </a:lnTo>
                <a:lnTo>
                  <a:pt x="3981" y="1403"/>
                </a:lnTo>
                <a:lnTo>
                  <a:pt x="3981" y="1403"/>
                </a:lnTo>
                <a:lnTo>
                  <a:pt x="3981" y="1401"/>
                </a:lnTo>
                <a:lnTo>
                  <a:pt x="3981" y="1401"/>
                </a:lnTo>
                <a:lnTo>
                  <a:pt x="3981" y="1403"/>
                </a:lnTo>
                <a:close/>
                <a:moveTo>
                  <a:pt x="4033" y="1472"/>
                </a:moveTo>
                <a:lnTo>
                  <a:pt x="4036" y="1474"/>
                </a:lnTo>
                <a:lnTo>
                  <a:pt x="4036" y="1474"/>
                </a:lnTo>
                <a:lnTo>
                  <a:pt x="4036" y="1474"/>
                </a:lnTo>
                <a:lnTo>
                  <a:pt x="4036" y="1472"/>
                </a:lnTo>
                <a:lnTo>
                  <a:pt x="4033" y="1472"/>
                </a:lnTo>
                <a:close/>
                <a:moveTo>
                  <a:pt x="4063" y="1675"/>
                </a:moveTo>
                <a:lnTo>
                  <a:pt x="4063" y="1675"/>
                </a:lnTo>
                <a:lnTo>
                  <a:pt x="4063" y="1675"/>
                </a:lnTo>
                <a:lnTo>
                  <a:pt x="4061" y="1671"/>
                </a:lnTo>
                <a:lnTo>
                  <a:pt x="4059" y="1671"/>
                </a:lnTo>
                <a:lnTo>
                  <a:pt x="4059" y="1671"/>
                </a:lnTo>
                <a:lnTo>
                  <a:pt x="4059" y="1673"/>
                </a:lnTo>
                <a:lnTo>
                  <a:pt x="4061" y="1675"/>
                </a:lnTo>
                <a:lnTo>
                  <a:pt x="4061" y="1675"/>
                </a:lnTo>
                <a:lnTo>
                  <a:pt x="4061" y="1677"/>
                </a:lnTo>
                <a:lnTo>
                  <a:pt x="4061" y="1677"/>
                </a:lnTo>
                <a:lnTo>
                  <a:pt x="4063" y="1679"/>
                </a:lnTo>
                <a:lnTo>
                  <a:pt x="4063" y="1677"/>
                </a:lnTo>
                <a:lnTo>
                  <a:pt x="4063" y="1675"/>
                </a:lnTo>
                <a:lnTo>
                  <a:pt x="4063" y="1675"/>
                </a:lnTo>
                <a:close/>
                <a:moveTo>
                  <a:pt x="3948" y="1474"/>
                </a:moveTo>
                <a:lnTo>
                  <a:pt x="3948" y="1474"/>
                </a:lnTo>
                <a:lnTo>
                  <a:pt x="3945" y="1476"/>
                </a:lnTo>
                <a:lnTo>
                  <a:pt x="3945" y="1476"/>
                </a:lnTo>
                <a:lnTo>
                  <a:pt x="3945" y="1478"/>
                </a:lnTo>
                <a:lnTo>
                  <a:pt x="3945" y="1478"/>
                </a:lnTo>
                <a:lnTo>
                  <a:pt x="3948" y="1480"/>
                </a:lnTo>
                <a:lnTo>
                  <a:pt x="3948" y="1478"/>
                </a:lnTo>
                <a:lnTo>
                  <a:pt x="3950" y="1476"/>
                </a:lnTo>
                <a:lnTo>
                  <a:pt x="3948" y="1476"/>
                </a:lnTo>
                <a:lnTo>
                  <a:pt x="3948" y="1474"/>
                </a:lnTo>
                <a:close/>
                <a:moveTo>
                  <a:pt x="3950" y="1466"/>
                </a:moveTo>
                <a:lnTo>
                  <a:pt x="3950" y="1466"/>
                </a:lnTo>
                <a:lnTo>
                  <a:pt x="3950" y="1466"/>
                </a:lnTo>
                <a:lnTo>
                  <a:pt x="3950" y="1468"/>
                </a:lnTo>
                <a:lnTo>
                  <a:pt x="3950" y="1468"/>
                </a:lnTo>
                <a:lnTo>
                  <a:pt x="3950" y="1468"/>
                </a:lnTo>
                <a:lnTo>
                  <a:pt x="3950" y="1466"/>
                </a:lnTo>
                <a:lnTo>
                  <a:pt x="3950" y="1466"/>
                </a:lnTo>
                <a:close/>
                <a:moveTo>
                  <a:pt x="3954" y="1451"/>
                </a:moveTo>
                <a:lnTo>
                  <a:pt x="3954" y="1447"/>
                </a:lnTo>
                <a:lnTo>
                  <a:pt x="3954" y="1445"/>
                </a:lnTo>
                <a:lnTo>
                  <a:pt x="3954" y="1445"/>
                </a:lnTo>
                <a:lnTo>
                  <a:pt x="3954" y="1443"/>
                </a:lnTo>
                <a:lnTo>
                  <a:pt x="3956" y="1443"/>
                </a:lnTo>
                <a:lnTo>
                  <a:pt x="3956" y="1440"/>
                </a:lnTo>
                <a:lnTo>
                  <a:pt x="3956" y="1440"/>
                </a:lnTo>
                <a:lnTo>
                  <a:pt x="3956" y="1440"/>
                </a:lnTo>
                <a:lnTo>
                  <a:pt x="3956" y="1438"/>
                </a:lnTo>
                <a:lnTo>
                  <a:pt x="3956" y="1438"/>
                </a:lnTo>
                <a:lnTo>
                  <a:pt x="3956" y="1436"/>
                </a:lnTo>
                <a:lnTo>
                  <a:pt x="3956" y="1436"/>
                </a:lnTo>
                <a:lnTo>
                  <a:pt x="3956" y="1436"/>
                </a:lnTo>
                <a:lnTo>
                  <a:pt x="3954" y="1436"/>
                </a:lnTo>
                <a:lnTo>
                  <a:pt x="3954" y="1438"/>
                </a:lnTo>
                <a:lnTo>
                  <a:pt x="3954" y="1440"/>
                </a:lnTo>
                <a:lnTo>
                  <a:pt x="3952" y="1443"/>
                </a:lnTo>
                <a:lnTo>
                  <a:pt x="3952" y="1443"/>
                </a:lnTo>
                <a:lnTo>
                  <a:pt x="3952" y="1445"/>
                </a:lnTo>
                <a:lnTo>
                  <a:pt x="3952" y="1447"/>
                </a:lnTo>
                <a:lnTo>
                  <a:pt x="3952" y="1447"/>
                </a:lnTo>
                <a:lnTo>
                  <a:pt x="3952" y="1449"/>
                </a:lnTo>
                <a:lnTo>
                  <a:pt x="3952" y="1449"/>
                </a:lnTo>
                <a:lnTo>
                  <a:pt x="3952" y="1451"/>
                </a:lnTo>
                <a:lnTo>
                  <a:pt x="3952" y="1453"/>
                </a:lnTo>
                <a:lnTo>
                  <a:pt x="3952" y="1453"/>
                </a:lnTo>
                <a:lnTo>
                  <a:pt x="3952" y="1453"/>
                </a:lnTo>
                <a:lnTo>
                  <a:pt x="3952" y="1455"/>
                </a:lnTo>
                <a:lnTo>
                  <a:pt x="3952" y="1455"/>
                </a:lnTo>
                <a:lnTo>
                  <a:pt x="3950" y="1455"/>
                </a:lnTo>
                <a:lnTo>
                  <a:pt x="3950" y="1455"/>
                </a:lnTo>
                <a:lnTo>
                  <a:pt x="3950" y="1457"/>
                </a:lnTo>
                <a:lnTo>
                  <a:pt x="3950" y="1457"/>
                </a:lnTo>
                <a:lnTo>
                  <a:pt x="3950" y="1459"/>
                </a:lnTo>
                <a:lnTo>
                  <a:pt x="3950" y="1459"/>
                </a:lnTo>
                <a:lnTo>
                  <a:pt x="3948" y="1459"/>
                </a:lnTo>
                <a:lnTo>
                  <a:pt x="3950" y="1461"/>
                </a:lnTo>
                <a:lnTo>
                  <a:pt x="3950" y="1461"/>
                </a:lnTo>
                <a:lnTo>
                  <a:pt x="3950" y="1466"/>
                </a:lnTo>
                <a:lnTo>
                  <a:pt x="3950" y="1466"/>
                </a:lnTo>
                <a:lnTo>
                  <a:pt x="3952" y="1466"/>
                </a:lnTo>
                <a:lnTo>
                  <a:pt x="3952" y="1463"/>
                </a:lnTo>
                <a:lnTo>
                  <a:pt x="3952" y="1461"/>
                </a:lnTo>
                <a:lnTo>
                  <a:pt x="3952" y="1459"/>
                </a:lnTo>
                <a:lnTo>
                  <a:pt x="3952" y="1459"/>
                </a:lnTo>
                <a:lnTo>
                  <a:pt x="3952" y="1459"/>
                </a:lnTo>
                <a:lnTo>
                  <a:pt x="3952" y="1457"/>
                </a:lnTo>
                <a:lnTo>
                  <a:pt x="3952" y="1457"/>
                </a:lnTo>
                <a:lnTo>
                  <a:pt x="3952" y="1457"/>
                </a:lnTo>
                <a:lnTo>
                  <a:pt x="3954" y="1455"/>
                </a:lnTo>
                <a:lnTo>
                  <a:pt x="3954" y="1455"/>
                </a:lnTo>
                <a:lnTo>
                  <a:pt x="3954" y="1451"/>
                </a:lnTo>
                <a:lnTo>
                  <a:pt x="3954" y="1451"/>
                </a:lnTo>
                <a:lnTo>
                  <a:pt x="3954" y="1451"/>
                </a:lnTo>
                <a:close/>
                <a:moveTo>
                  <a:pt x="3939" y="1315"/>
                </a:moveTo>
                <a:lnTo>
                  <a:pt x="3939" y="1315"/>
                </a:lnTo>
                <a:lnTo>
                  <a:pt x="3939" y="1315"/>
                </a:lnTo>
                <a:lnTo>
                  <a:pt x="3939" y="1317"/>
                </a:lnTo>
                <a:lnTo>
                  <a:pt x="3939" y="1317"/>
                </a:lnTo>
                <a:lnTo>
                  <a:pt x="3939" y="1317"/>
                </a:lnTo>
                <a:lnTo>
                  <a:pt x="3939" y="1317"/>
                </a:lnTo>
                <a:lnTo>
                  <a:pt x="3939" y="1317"/>
                </a:lnTo>
                <a:lnTo>
                  <a:pt x="3939" y="1315"/>
                </a:lnTo>
                <a:lnTo>
                  <a:pt x="3939" y="1315"/>
                </a:lnTo>
                <a:close/>
                <a:moveTo>
                  <a:pt x="3952" y="1497"/>
                </a:moveTo>
                <a:lnTo>
                  <a:pt x="3952" y="1499"/>
                </a:lnTo>
                <a:lnTo>
                  <a:pt x="3952" y="1499"/>
                </a:lnTo>
                <a:lnTo>
                  <a:pt x="3952" y="1499"/>
                </a:lnTo>
                <a:lnTo>
                  <a:pt x="3952" y="1499"/>
                </a:lnTo>
                <a:lnTo>
                  <a:pt x="3952" y="1499"/>
                </a:lnTo>
                <a:lnTo>
                  <a:pt x="3952" y="1499"/>
                </a:lnTo>
                <a:lnTo>
                  <a:pt x="3952" y="1499"/>
                </a:lnTo>
                <a:lnTo>
                  <a:pt x="3952" y="1497"/>
                </a:lnTo>
                <a:close/>
                <a:moveTo>
                  <a:pt x="3927" y="1302"/>
                </a:moveTo>
                <a:lnTo>
                  <a:pt x="3927" y="1308"/>
                </a:lnTo>
                <a:lnTo>
                  <a:pt x="3929" y="1308"/>
                </a:lnTo>
                <a:lnTo>
                  <a:pt x="3929" y="1306"/>
                </a:lnTo>
                <a:lnTo>
                  <a:pt x="3929" y="1304"/>
                </a:lnTo>
                <a:lnTo>
                  <a:pt x="3927" y="1302"/>
                </a:lnTo>
                <a:close/>
                <a:moveTo>
                  <a:pt x="3952" y="1445"/>
                </a:moveTo>
                <a:lnTo>
                  <a:pt x="3952" y="1445"/>
                </a:lnTo>
                <a:lnTo>
                  <a:pt x="3950" y="1445"/>
                </a:lnTo>
                <a:lnTo>
                  <a:pt x="3950" y="1445"/>
                </a:lnTo>
                <a:lnTo>
                  <a:pt x="3950" y="1447"/>
                </a:lnTo>
                <a:lnTo>
                  <a:pt x="3952" y="1445"/>
                </a:lnTo>
                <a:lnTo>
                  <a:pt x="3952" y="1445"/>
                </a:lnTo>
                <a:close/>
                <a:moveTo>
                  <a:pt x="3920" y="1296"/>
                </a:moveTo>
                <a:lnTo>
                  <a:pt x="3920" y="1296"/>
                </a:lnTo>
                <a:lnTo>
                  <a:pt x="3920" y="1294"/>
                </a:lnTo>
                <a:lnTo>
                  <a:pt x="3920" y="1296"/>
                </a:lnTo>
                <a:lnTo>
                  <a:pt x="3920" y="1296"/>
                </a:lnTo>
                <a:lnTo>
                  <a:pt x="3920" y="1296"/>
                </a:lnTo>
                <a:lnTo>
                  <a:pt x="3920" y="1296"/>
                </a:lnTo>
                <a:close/>
                <a:moveTo>
                  <a:pt x="3933" y="1302"/>
                </a:moveTo>
                <a:lnTo>
                  <a:pt x="3933" y="1302"/>
                </a:lnTo>
                <a:lnTo>
                  <a:pt x="3933" y="1300"/>
                </a:lnTo>
                <a:lnTo>
                  <a:pt x="3933" y="1302"/>
                </a:lnTo>
                <a:lnTo>
                  <a:pt x="3933" y="1302"/>
                </a:lnTo>
                <a:lnTo>
                  <a:pt x="3933" y="1304"/>
                </a:lnTo>
                <a:lnTo>
                  <a:pt x="3933" y="1304"/>
                </a:lnTo>
                <a:lnTo>
                  <a:pt x="3935" y="1304"/>
                </a:lnTo>
                <a:lnTo>
                  <a:pt x="3935" y="1304"/>
                </a:lnTo>
                <a:lnTo>
                  <a:pt x="3933" y="1302"/>
                </a:lnTo>
                <a:close/>
                <a:moveTo>
                  <a:pt x="3977" y="1396"/>
                </a:moveTo>
                <a:lnTo>
                  <a:pt x="3977" y="1399"/>
                </a:lnTo>
                <a:lnTo>
                  <a:pt x="3975" y="1401"/>
                </a:lnTo>
                <a:lnTo>
                  <a:pt x="3975" y="1403"/>
                </a:lnTo>
                <a:lnTo>
                  <a:pt x="3977" y="1401"/>
                </a:lnTo>
                <a:lnTo>
                  <a:pt x="3977" y="1399"/>
                </a:lnTo>
                <a:lnTo>
                  <a:pt x="3979" y="1396"/>
                </a:lnTo>
                <a:lnTo>
                  <a:pt x="3979" y="1396"/>
                </a:lnTo>
                <a:lnTo>
                  <a:pt x="3977" y="1396"/>
                </a:lnTo>
                <a:close/>
                <a:moveTo>
                  <a:pt x="3939" y="1313"/>
                </a:moveTo>
                <a:lnTo>
                  <a:pt x="3939" y="1310"/>
                </a:lnTo>
                <a:lnTo>
                  <a:pt x="3939" y="1310"/>
                </a:lnTo>
                <a:lnTo>
                  <a:pt x="3939" y="1313"/>
                </a:lnTo>
                <a:lnTo>
                  <a:pt x="3937" y="1313"/>
                </a:lnTo>
                <a:lnTo>
                  <a:pt x="3939" y="1315"/>
                </a:lnTo>
                <a:lnTo>
                  <a:pt x="3939" y="1313"/>
                </a:lnTo>
                <a:lnTo>
                  <a:pt x="3939" y="1313"/>
                </a:lnTo>
                <a:close/>
                <a:moveTo>
                  <a:pt x="3964" y="1361"/>
                </a:moveTo>
                <a:lnTo>
                  <a:pt x="3966" y="1359"/>
                </a:lnTo>
                <a:lnTo>
                  <a:pt x="3966" y="1359"/>
                </a:lnTo>
                <a:lnTo>
                  <a:pt x="3966" y="1357"/>
                </a:lnTo>
                <a:lnTo>
                  <a:pt x="3964" y="1357"/>
                </a:lnTo>
                <a:lnTo>
                  <a:pt x="3962" y="1357"/>
                </a:lnTo>
                <a:lnTo>
                  <a:pt x="3962" y="1359"/>
                </a:lnTo>
                <a:lnTo>
                  <a:pt x="3964" y="1361"/>
                </a:lnTo>
                <a:lnTo>
                  <a:pt x="3964" y="1361"/>
                </a:lnTo>
                <a:close/>
                <a:moveTo>
                  <a:pt x="3964" y="1524"/>
                </a:moveTo>
                <a:lnTo>
                  <a:pt x="3964" y="1524"/>
                </a:lnTo>
                <a:lnTo>
                  <a:pt x="3964" y="1524"/>
                </a:lnTo>
                <a:lnTo>
                  <a:pt x="3964" y="1526"/>
                </a:lnTo>
                <a:lnTo>
                  <a:pt x="3964" y="1526"/>
                </a:lnTo>
                <a:lnTo>
                  <a:pt x="3966" y="1526"/>
                </a:lnTo>
                <a:lnTo>
                  <a:pt x="3964" y="1524"/>
                </a:lnTo>
                <a:close/>
                <a:moveTo>
                  <a:pt x="3962" y="1514"/>
                </a:moveTo>
                <a:lnTo>
                  <a:pt x="3962" y="1514"/>
                </a:lnTo>
                <a:lnTo>
                  <a:pt x="3962" y="1514"/>
                </a:lnTo>
                <a:lnTo>
                  <a:pt x="3962" y="1514"/>
                </a:lnTo>
                <a:lnTo>
                  <a:pt x="3962" y="1516"/>
                </a:lnTo>
                <a:lnTo>
                  <a:pt x="3962" y="1516"/>
                </a:lnTo>
                <a:lnTo>
                  <a:pt x="3962" y="1516"/>
                </a:lnTo>
                <a:lnTo>
                  <a:pt x="3962" y="1516"/>
                </a:lnTo>
                <a:lnTo>
                  <a:pt x="3962" y="1516"/>
                </a:lnTo>
                <a:lnTo>
                  <a:pt x="3962" y="1514"/>
                </a:lnTo>
                <a:lnTo>
                  <a:pt x="3962" y="1514"/>
                </a:lnTo>
                <a:close/>
                <a:moveTo>
                  <a:pt x="3966" y="1526"/>
                </a:moveTo>
                <a:lnTo>
                  <a:pt x="3964" y="1528"/>
                </a:lnTo>
                <a:lnTo>
                  <a:pt x="3964" y="1528"/>
                </a:lnTo>
                <a:lnTo>
                  <a:pt x="3964" y="1531"/>
                </a:lnTo>
                <a:lnTo>
                  <a:pt x="3964" y="1531"/>
                </a:lnTo>
                <a:lnTo>
                  <a:pt x="3966" y="1535"/>
                </a:lnTo>
                <a:lnTo>
                  <a:pt x="3968" y="1533"/>
                </a:lnTo>
                <a:lnTo>
                  <a:pt x="3968" y="1531"/>
                </a:lnTo>
                <a:lnTo>
                  <a:pt x="3966" y="1528"/>
                </a:lnTo>
                <a:lnTo>
                  <a:pt x="3966" y="1526"/>
                </a:lnTo>
                <a:close/>
                <a:moveTo>
                  <a:pt x="3956" y="1512"/>
                </a:moveTo>
                <a:lnTo>
                  <a:pt x="3956" y="1512"/>
                </a:lnTo>
                <a:lnTo>
                  <a:pt x="3956" y="1512"/>
                </a:lnTo>
                <a:lnTo>
                  <a:pt x="3956" y="1514"/>
                </a:lnTo>
                <a:lnTo>
                  <a:pt x="3958" y="1514"/>
                </a:lnTo>
                <a:lnTo>
                  <a:pt x="3958" y="1512"/>
                </a:lnTo>
                <a:lnTo>
                  <a:pt x="3956" y="1512"/>
                </a:lnTo>
                <a:close/>
                <a:moveTo>
                  <a:pt x="3962" y="1344"/>
                </a:moveTo>
                <a:lnTo>
                  <a:pt x="3962" y="1342"/>
                </a:lnTo>
                <a:lnTo>
                  <a:pt x="3960" y="1342"/>
                </a:lnTo>
                <a:lnTo>
                  <a:pt x="3960" y="1342"/>
                </a:lnTo>
                <a:lnTo>
                  <a:pt x="3962" y="1344"/>
                </a:lnTo>
                <a:lnTo>
                  <a:pt x="3962" y="1344"/>
                </a:lnTo>
                <a:close/>
                <a:moveTo>
                  <a:pt x="3956" y="1457"/>
                </a:moveTo>
                <a:lnTo>
                  <a:pt x="3954" y="1457"/>
                </a:lnTo>
                <a:lnTo>
                  <a:pt x="3954" y="1459"/>
                </a:lnTo>
                <a:lnTo>
                  <a:pt x="3956" y="1459"/>
                </a:lnTo>
                <a:lnTo>
                  <a:pt x="3956" y="1457"/>
                </a:lnTo>
                <a:lnTo>
                  <a:pt x="3956" y="1457"/>
                </a:lnTo>
                <a:close/>
                <a:moveTo>
                  <a:pt x="3956" y="1342"/>
                </a:moveTo>
                <a:lnTo>
                  <a:pt x="3956" y="1342"/>
                </a:lnTo>
                <a:lnTo>
                  <a:pt x="3954" y="1340"/>
                </a:lnTo>
                <a:lnTo>
                  <a:pt x="3954" y="1340"/>
                </a:lnTo>
                <a:lnTo>
                  <a:pt x="3954" y="1340"/>
                </a:lnTo>
                <a:lnTo>
                  <a:pt x="3954" y="1342"/>
                </a:lnTo>
                <a:lnTo>
                  <a:pt x="3956" y="1342"/>
                </a:lnTo>
                <a:close/>
                <a:moveTo>
                  <a:pt x="3960" y="1516"/>
                </a:moveTo>
                <a:lnTo>
                  <a:pt x="3960" y="1516"/>
                </a:lnTo>
                <a:lnTo>
                  <a:pt x="3960" y="1516"/>
                </a:lnTo>
                <a:lnTo>
                  <a:pt x="3960" y="1518"/>
                </a:lnTo>
                <a:lnTo>
                  <a:pt x="3960" y="1518"/>
                </a:lnTo>
                <a:lnTo>
                  <a:pt x="3962" y="1518"/>
                </a:lnTo>
                <a:lnTo>
                  <a:pt x="3962" y="1518"/>
                </a:lnTo>
                <a:lnTo>
                  <a:pt x="3962" y="1516"/>
                </a:lnTo>
                <a:lnTo>
                  <a:pt x="3960" y="1516"/>
                </a:lnTo>
                <a:close/>
                <a:moveTo>
                  <a:pt x="3765" y="1493"/>
                </a:moveTo>
                <a:lnTo>
                  <a:pt x="3765" y="1491"/>
                </a:lnTo>
                <a:lnTo>
                  <a:pt x="3765" y="1491"/>
                </a:lnTo>
                <a:lnTo>
                  <a:pt x="3765" y="1491"/>
                </a:lnTo>
                <a:lnTo>
                  <a:pt x="3765" y="1491"/>
                </a:lnTo>
                <a:lnTo>
                  <a:pt x="3765" y="1491"/>
                </a:lnTo>
                <a:lnTo>
                  <a:pt x="3765" y="1491"/>
                </a:lnTo>
                <a:lnTo>
                  <a:pt x="3765" y="1493"/>
                </a:lnTo>
                <a:lnTo>
                  <a:pt x="3765" y="1493"/>
                </a:lnTo>
                <a:close/>
                <a:moveTo>
                  <a:pt x="4488" y="1658"/>
                </a:moveTo>
                <a:lnTo>
                  <a:pt x="4490" y="1661"/>
                </a:lnTo>
                <a:lnTo>
                  <a:pt x="4492" y="1661"/>
                </a:lnTo>
                <a:lnTo>
                  <a:pt x="4492" y="1661"/>
                </a:lnTo>
                <a:lnTo>
                  <a:pt x="4494" y="1661"/>
                </a:lnTo>
                <a:lnTo>
                  <a:pt x="4494" y="1661"/>
                </a:lnTo>
                <a:lnTo>
                  <a:pt x="4497" y="1661"/>
                </a:lnTo>
                <a:lnTo>
                  <a:pt x="4497" y="1661"/>
                </a:lnTo>
                <a:lnTo>
                  <a:pt x="4497" y="1658"/>
                </a:lnTo>
                <a:lnTo>
                  <a:pt x="4497" y="1658"/>
                </a:lnTo>
                <a:lnTo>
                  <a:pt x="4497" y="1658"/>
                </a:lnTo>
                <a:lnTo>
                  <a:pt x="4497" y="1658"/>
                </a:lnTo>
                <a:lnTo>
                  <a:pt x="4497" y="1656"/>
                </a:lnTo>
                <a:lnTo>
                  <a:pt x="4497" y="1656"/>
                </a:lnTo>
                <a:lnTo>
                  <a:pt x="4497" y="1656"/>
                </a:lnTo>
                <a:lnTo>
                  <a:pt x="4497" y="1656"/>
                </a:lnTo>
                <a:lnTo>
                  <a:pt x="4494" y="1656"/>
                </a:lnTo>
                <a:lnTo>
                  <a:pt x="4492" y="1656"/>
                </a:lnTo>
                <a:lnTo>
                  <a:pt x="4490" y="1656"/>
                </a:lnTo>
                <a:lnTo>
                  <a:pt x="4488" y="1658"/>
                </a:lnTo>
                <a:lnTo>
                  <a:pt x="4488" y="1658"/>
                </a:lnTo>
                <a:close/>
                <a:moveTo>
                  <a:pt x="4484" y="1633"/>
                </a:moveTo>
                <a:lnTo>
                  <a:pt x="4484" y="1633"/>
                </a:lnTo>
                <a:lnTo>
                  <a:pt x="4484" y="1633"/>
                </a:lnTo>
                <a:lnTo>
                  <a:pt x="4484" y="1633"/>
                </a:lnTo>
                <a:lnTo>
                  <a:pt x="4482" y="1631"/>
                </a:lnTo>
                <a:lnTo>
                  <a:pt x="4482" y="1631"/>
                </a:lnTo>
                <a:lnTo>
                  <a:pt x="4484" y="1633"/>
                </a:lnTo>
                <a:close/>
                <a:moveTo>
                  <a:pt x="4490" y="1151"/>
                </a:moveTo>
                <a:lnTo>
                  <a:pt x="4490" y="1153"/>
                </a:lnTo>
                <a:lnTo>
                  <a:pt x="4492" y="1151"/>
                </a:lnTo>
                <a:lnTo>
                  <a:pt x="4494" y="1151"/>
                </a:lnTo>
                <a:lnTo>
                  <a:pt x="4494" y="1147"/>
                </a:lnTo>
                <a:lnTo>
                  <a:pt x="4494" y="1147"/>
                </a:lnTo>
                <a:lnTo>
                  <a:pt x="4490" y="1147"/>
                </a:lnTo>
                <a:lnTo>
                  <a:pt x="4492" y="1149"/>
                </a:lnTo>
                <a:lnTo>
                  <a:pt x="4490" y="1151"/>
                </a:lnTo>
                <a:lnTo>
                  <a:pt x="4490" y="1151"/>
                </a:lnTo>
                <a:lnTo>
                  <a:pt x="4492" y="1151"/>
                </a:lnTo>
                <a:lnTo>
                  <a:pt x="4490" y="1151"/>
                </a:lnTo>
                <a:lnTo>
                  <a:pt x="4490" y="1151"/>
                </a:lnTo>
                <a:close/>
                <a:moveTo>
                  <a:pt x="4499" y="1183"/>
                </a:moveTo>
                <a:lnTo>
                  <a:pt x="4501" y="1183"/>
                </a:lnTo>
                <a:lnTo>
                  <a:pt x="4501" y="1183"/>
                </a:lnTo>
                <a:lnTo>
                  <a:pt x="4501" y="1180"/>
                </a:lnTo>
                <a:lnTo>
                  <a:pt x="4499" y="1180"/>
                </a:lnTo>
                <a:lnTo>
                  <a:pt x="4497" y="1180"/>
                </a:lnTo>
                <a:lnTo>
                  <a:pt x="4497" y="1183"/>
                </a:lnTo>
                <a:lnTo>
                  <a:pt x="4499" y="1183"/>
                </a:lnTo>
                <a:close/>
                <a:moveTo>
                  <a:pt x="4494" y="1633"/>
                </a:moveTo>
                <a:lnTo>
                  <a:pt x="4494" y="1633"/>
                </a:lnTo>
                <a:lnTo>
                  <a:pt x="4494" y="1633"/>
                </a:lnTo>
                <a:lnTo>
                  <a:pt x="4497" y="1635"/>
                </a:lnTo>
                <a:lnTo>
                  <a:pt x="4499" y="1635"/>
                </a:lnTo>
                <a:lnTo>
                  <a:pt x="4499" y="1635"/>
                </a:lnTo>
                <a:lnTo>
                  <a:pt x="4499" y="1635"/>
                </a:lnTo>
                <a:lnTo>
                  <a:pt x="4501" y="1635"/>
                </a:lnTo>
                <a:lnTo>
                  <a:pt x="4501" y="1635"/>
                </a:lnTo>
                <a:lnTo>
                  <a:pt x="4501" y="1638"/>
                </a:lnTo>
                <a:lnTo>
                  <a:pt x="4503" y="1638"/>
                </a:lnTo>
                <a:lnTo>
                  <a:pt x="4505" y="1638"/>
                </a:lnTo>
                <a:lnTo>
                  <a:pt x="4505" y="1635"/>
                </a:lnTo>
                <a:lnTo>
                  <a:pt x="4503" y="1635"/>
                </a:lnTo>
                <a:lnTo>
                  <a:pt x="4503" y="1635"/>
                </a:lnTo>
                <a:lnTo>
                  <a:pt x="4503" y="1635"/>
                </a:lnTo>
                <a:lnTo>
                  <a:pt x="4501" y="1633"/>
                </a:lnTo>
                <a:lnTo>
                  <a:pt x="4501" y="1633"/>
                </a:lnTo>
                <a:lnTo>
                  <a:pt x="4501" y="1633"/>
                </a:lnTo>
                <a:lnTo>
                  <a:pt x="4501" y="1633"/>
                </a:lnTo>
                <a:lnTo>
                  <a:pt x="4503" y="1635"/>
                </a:lnTo>
                <a:lnTo>
                  <a:pt x="4505" y="1635"/>
                </a:lnTo>
                <a:lnTo>
                  <a:pt x="4505" y="1635"/>
                </a:lnTo>
                <a:lnTo>
                  <a:pt x="4505" y="1635"/>
                </a:lnTo>
                <a:lnTo>
                  <a:pt x="4507" y="1635"/>
                </a:lnTo>
                <a:lnTo>
                  <a:pt x="4509" y="1635"/>
                </a:lnTo>
                <a:lnTo>
                  <a:pt x="4509" y="1638"/>
                </a:lnTo>
                <a:lnTo>
                  <a:pt x="4509" y="1635"/>
                </a:lnTo>
                <a:lnTo>
                  <a:pt x="4511" y="1635"/>
                </a:lnTo>
                <a:lnTo>
                  <a:pt x="4509" y="1635"/>
                </a:lnTo>
                <a:lnTo>
                  <a:pt x="4509" y="1633"/>
                </a:lnTo>
                <a:lnTo>
                  <a:pt x="4509" y="1633"/>
                </a:lnTo>
                <a:lnTo>
                  <a:pt x="4505" y="1631"/>
                </a:lnTo>
                <a:lnTo>
                  <a:pt x="4505" y="1631"/>
                </a:lnTo>
                <a:lnTo>
                  <a:pt x="4503" y="1631"/>
                </a:lnTo>
                <a:lnTo>
                  <a:pt x="4501" y="1631"/>
                </a:lnTo>
                <a:lnTo>
                  <a:pt x="4499" y="1631"/>
                </a:lnTo>
                <a:lnTo>
                  <a:pt x="4499" y="1631"/>
                </a:lnTo>
                <a:lnTo>
                  <a:pt x="4499" y="1631"/>
                </a:lnTo>
                <a:lnTo>
                  <a:pt x="4497" y="1633"/>
                </a:lnTo>
                <a:lnTo>
                  <a:pt x="4497" y="1631"/>
                </a:lnTo>
                <a:lnTo>
                  <a:pt x="4494" y="1633"/>
                </a:lnTo>
                <a:close/>
                <a:moveTo>
                  <a:pt x="4461" y="1675"/>
                </a:moveTo>
                <a:lnTo>
                  <a:pt x="4461" y="1675"/>
                </a:lnTo>
                <a:lnTo>
                  <a:pt x="4461" y="1673"/>
                </a:lnTo>
                <a:lnTo>
                  <a:pt x="4461" y="1673"/>
                </a:lnTo>
                <a:lnTo>
                  <a:pt x="4459" y="1675"/>
                </a:lnTo>
                <a:lnTo>
                  <a:pt x="4461" y="1675"/>
                </a:lnTo>
                <a:close/>
                <a:moveTo>
                  <a:pt x="4505" y="1178"/>
                </a:moveTo>
                <a:lnTo>
                  <a:pt x="4507" y="1176"/>
                </a:lnTo>
                <a:lnTo>
                  <a:pt x="4507" y="1174"/>
                </a:lnTo>
                <a:lnTo>
                  <a:pt x="4507" y="1174"/>
                </a:lnTo>
                <a:lnTo>
                  <a:pt x="4507" y="1174"/>
                </a:lnTo>
                <a:lnTo>
                  <a:pt x="4505" y="1174"/>
                </a:lnTo>
                <a:lnTo>
                  <a:pt x="4505" y="1176"/>
                </a:lnTo>
                <a:lnTo>
                  <a:pt x="4505" y="1178"/>
                </a:lnTo>
                <a:lnTo>
                  <a:pt x="4503" y="1180"/>
                </a:lnTo>
                <a:lnTo>
                  <a:pt x="4503" y="1180"/>
                </a:lnTo>
                <a:lnTo>
                  <a:pt x="4505" y="1180"/>
                </a:lnTo>
                <a:lnTo>
                  <a:pt x="4505" y="1178"/>
                </a:lnTo>
                <a:close/>
                <a:moveTo>
                  <a:pt x="4480" y="1216"/>
                </a:moveTo>
                <a:lnTo>
                  <a:pt x="4480" y="1216"/>
                </a:lnTo>
                <a:lnTo>
                  <a:pt x="4480" y="1216"/>
                </a:lnTo>
                <a:lnTo>
                  <a:pt x="4480" y="1216"/>
                </a:lnTo>
                <a:lnTo>
                  <a:pt x="4482" y="1218"/>
                </a:lnTo>
                <a:lnTo>
                  <a:pt x="4482" y="1216"/>
                </a:lnTo>
                <a:lnTo>
                  <a:pt x="4480" y="1216"/>
                </a:lnTo>
                <a:close/>
                <a:moveTo>
                  <a:pt x="4455" y="1740"/>
                </a:moveTo>
                <a:lnTo>
                  <a:pt x="4455" y="1740"/>
                </a:lnTo>
                <a:lnTo>
                  <a:pt x="4455" y="1740"/>
                </a:lnTo>
                <a:lnTo>
                  <a:pt x="4455" y="1740"/>
                </a:lnTo>
                <a:lnTo>
                  <a:pt x="4453" y="1738"/>
                </a:lnTo>
                <a:lnTo>
                  <a:pt x="4453" y="1740"/>
                </a:lnTo>
                <a:lnTo>
                  <a:pt x="4453" y="1740"/>
                </a:lnTo>
                <a:lnTo>
                  <a:pt x="4455" y="1740"/>
                </a:lnTo>
                <a:close/>
                <a:moveTo>
                  <a:pt x="4463" y="1751"/>
                </a:moveTo>
                <a:lnTo>
                  <a:pt x="4463" y="1749"/>
                </a:lnTo>
                <a:lnTo>
                  <a:pt x="4463" y="1749"/>
                </a:lnTo>
                <a:lnTo>
                  <a:pt x="4463" y="1749"/>
                </a:lnTo>
                <a:lnTo>
                  <a:pt x="4459" y="1749"/>
                </a:lnTo>
                <a:lnTo>
                  <a:pt x="4459" y="1749"/>
                </a:lnTo>
                <a:lnTo>
                  <a:pt x="4459" y="1749"/>
                </a:lnTo>
                <a:lnTo>
                  <a:pt x="4463" y="1751"/>
                </a:lnTo>
                <a:close/>
                <a:moveTo>
                  <a:pt x="4501" y="1640"/>
                </a:moveTo>
                <a:lnTo>
                  <a:pt x="4501" y="1638"/>
                </a:lnTo>
                <a:lnTo>
                  <a:pt x="4501" y="1638"/>
                </a:lnTo>
                <a:lnTo>
                  <a:pt x="4501" y="1638"/>
                </a:lnTo>
                <a:lnTo>
                  <a:pt x="4501" y="1638"/>
                </a:lnTo>
                <a:lnTo>
                  <a:pt x="4499" y="1638"/>
                </a:lnTo>
                <a:lnTo>
                  <a:pt x="4499" y="1638"/>
                </a:lnTo>
                <a:lnTo>
                  <a:pt x="4499" y="1638"/>
                </a:lnTo>
                <a:lnTo>
                  <a:pt x="4499" y="1640"/>
                </a:lnTo>
                <a:lnTo>
                  <a:pt x="4501" y="1640"/>
                </a:lnTo>
                <a:close/>
                <a:moveTo>
                  <a:pt x="4503" y="1751"/>
                </a:moveTo>
                <a:lnTo>
                  <a:pt x="4503" y="1751"/>
                </a:lnTo>
                <a:lnTo>
                  <a:pt x="4505" y="1751"/>
                </a:lnTo>
                <a:lnTo>
                  <a:pt x="4507" y="1749"/>
                </a:lnTo>
                <a:lnTo>
                  <a:pt x="4509" y="1749"/>
                </a:lnTo>
                <a:lnTo>
                  <a:pt x="4507" y="1749"/>
                </a:lnTo>
                <a:lnTo>
                  <a:pt x="4505" y="1747"/>
                </a:lnTo>
                <a:lnTo>
                  <a:pt x="4503" y="1751"/>
                </a:lnTo>
                <a:lnTo>
                  <a:pt x="4503" y="1751"/>
                </a:lnTo>
                <a:close/>
                <a:moveTo>
                  <a:pt x="4505" y="1803"/>
                </a:moveTo>
                <a:lnTo>
                  <a:pt x="4509" y="1801"/>
                </a:lnTo>
                <a:lnTo>
                  <a:pt x="4511" y="1799"/>
                </a:lnTo>
                <a:lnTo>
                  <a:pt x="4511" y="1799"/>
                </a:lnTo>
                <a:lnTo>
                  <a:pt x="4513" y="1797"/>
                </a:lnTo>
                <a:lnTo>
                  <a:pt x="4513" y="1797"/>
                </a:lnTo>
                <a:lnTo>
                  <a:pt x="4513" y="1795"/>
                </a:lnTo>
                <a:lnTo>
                  <a:pt x="4513" y="1795"/>
                </a:lnTo>
                <a:lnTo>
                  <a:pt x="4511" y="1795"/>
                </a:lnTo>
                <a:lnTo>
                  <a:pt x="4511" y="1793"/>
                </a:lnTo>
                <a:lnTo>
                  <a:pt x="4509" y="1793"/>
                </a:lnTo>
                <a:lnTo>
                  <a:pt x="4509" y="1793"/>
                </a:lnTo>
                <a:lnTo>
                  <a:pt x="4507" y="1793"/>
                </a:lnTo>
                <a:lnTo>
                  <a:pt x="4505" y="1795"/>
                </a:lnTo>
                <a:lnTo>
                  <a:pt x="4505" y="1795"/>
                </a:lnTo>
                <a:lnTo>
                  <a:pt x="4505" y="1795"/>
                </a:lnTo>
                <a:lnTo>
                  <a:pt x="4503" y="1795"/>
                </a:lnTo>
                <a:lnTo>
                  <a:pt x="4501" y="1795"/>
                </a:lnTo>
                <a:lnTo>
                  <a:pt x="4499" y="1795"/>
                </a:lnTo>
                <a:lnTo>
                  <a:pt x="4499" y="1795"/>
                </a:lnTo>
                <a:lnTo>
                  <a:pt x="4497" y="1793"/>
                </a:lnTo>
                <a:lnTo>
                  <a:pt x="4497" y="1793"/>
                </a:lnTo>
                <a:lnTo>
                  <a:pt x="4497" y="1793"/>
                </a:lnTo>
                <a:lnTo>
                  <a:pt x="4497" y="1793"/>
                </a:lnTo>
                <a:lnTo>
                  <a:pt x="4497" y="1795"/>
                </a:lnTo>
                <a:lnTo>
                  <a:pt x="4497" y="1797"/>
                </a:lnTo>
                <a:lnTo>
                  <a:pt x="4499" y="1799"/>
                </a:lnTo>
                <a:lnTo>
                  <a:pt x="4501" y="1801"/>
                </a:lnTo>
                <a:lnTo>
                  <a:pt x="4505" y="1803"/>
                </a:lnTo>
                <a:close/>
                <a:moveTo>
                  <a:pt x="4492" y="1801"/>
                </a:moveTo>
                <a:lnTo>
                  <a:pt x="4497" y="1801"/>
                </a:lnTo>
                <a:lnTo>
                  <a:pt x="4499" y="1801"/>
                </a:lnTo>
                <a:lnTo>
                  <a:pt x="4501" y="1801"/>
                </a:lnTo>
                <a:lnTo>
                  <a:pt x="4501" y="1801"/>
                </a:lnTo>
                <a:lnTo>
                  <a:pt x="4499" y="1801"/>
                </a:lnTo>
                <a:lnTo>
                  <a:pt x="4499" y="1799"/>
                </a:lnTo>
                <a:lnTo>
                  <a:pt x="4499" y="1799"/>
                </a:lnTo>
                <a:lnTo>
                  <a:pt x="4497" y="1799"/>
                </a:lnTo>
                <a:lnTo>
                  <a:pt x="4497" y="1797"/>
                </a:lnTo>
                <a:lnTo>
                  <a:pt x="4497" y="1795"/>
                </a:lnTo>
                <a:lnTo>
                  <a:pt x="4497" y="1795"/>
                </a:lnTo>
                <a:lnTo>
                  <a:pt x="4494" y="1795"/>
                </a:lnTo>
                <a:lnTo>
                  <a:pt x="4494" y="1795"/>
                </a:lnTo>
                <a:lnTo>
                  <a:pt x="4492" y="1797"/>
                </a:lnTo>
                <a:lnTo>
                  <a:pt x="4494" y="1797"/>
                </a:lnTo>
                <a:lnTo>
                  <a:pt x="4494" y="1799"/>
                </a:lnTo>
                <a:lnTo>
                  <a:pt x="4492" y="1799"/>
                </a:lnTo>
                <a:lnTo>
                  <a:pt x="4492" y="1799"/>
                </a:lnTo>
                <a:lnTo>
                  <a:pt x="4492" y="1801"/>
                </a:lnTo>
                <a:lnTo>
                  <a:pt x="4492" y="1801"/>
                </a:lnTo>
                <a:lnTo>
                  <a:pt x="4492" y="1801"/>
                </a:lnTo>
                <a:close/>
                <a:moveTo>
                  <a:pt x="4520" y="1134"/>
                </a:moveTo>
                <a:lnTo>
                  <a:pt x="4522" y="1134"/>
                </a:lnTo>
                <a:lnTo>
                  <a:pt x="4524" y="1132"/>
                </a:lnTo>
                <a:lnTo>
                  <a:pt x="4526" y="1132"/>
                </a:lnTo>
                <a:lnTo>
                  <a:pt x="4526" y="1132"/>
                </a:lnTo>
                <a:lnTo>
                  <a:pt x="4526" y="1134"/>
                </a:lnTo>
                <a:lnTo>
                  <a:pt x="4526" y="1134"/>
                </a:lnTo>
                <a:lnTo>
                  <a:pt x="4528" y="1134"/>
                </a:lnTo>
                <a:lnTo>
                  <a:pt x="4528" y="1136"/>
                </a:lnTo>
                <a:lnTo>
                  <a:pt x="4528" y="1136"/>
                </a:lnTo>
                <a:lnTo>
                  <a:pt x="4528" y="1136"/>
                </a:lnTo>
                <a:lnTo>
                  <a:pt x="4528" y="1139"/>
                </a:lnTo>
                <a:lnTo>
                  <a:pt x="4526" y="1139"/>
                </a:lnTo>
                <a:lnTo>
                  <a:pt x="4528" y="1141"/>
                </a:lnTo>
                <a:lnTo>
                  <a:pt x="4528" y="1141"/>
                </a:lnTo>
                <a:lnTo>
                  <a:pt x="4528" y="1141"/>
                </a:lnTo>
                <a:lnTo>
                  <a:pt x="4530" y="1141"/>
                </a:lnTo>
                <a:lnTo>
                  <a:pt x="4530" y="1143"/>
                </a:lnTo>
                <a:lnTo>
                  <a:pt x="4530" y="1143"/>
                </a:lnTo>
                <a:lnTo>
                  <a:pt x="4532" y="1143"/>
                </a:lnTo>
                <a:lnTo>
                  <a:pt x="4532" y="1143"/>
                </a:lnTo>
                <a:lnTo>
                  <a:pt x="4534" y="1143"/>
                </a:lnTo>
                <a:lnTo>
                  <a:pt x="4534" y="1141"/>
                </a:lnTo>
                <a:lnTo>
                  <a:pt x="4534" y="1139"/>
                </a:lnTo>
                <a:lnTo>
                  <a:pt x="4536" y="1139"/>
                </a:lnTo>
                <a:lnTo>
                  <a:pt x="4536" y="1139"/>
                </a:lnTo>
                <a:lnTo>
                  <a:pt x="4538" y="1136"/>
                </a:lnTo>
                <a:lnTo>
                  <a:pt x="4538" y="1134"/>
                </a:lnTo>
                <a:lnTo>
                  <a:pt x="4543" y="1132"/>
                </a:lnTo>
                <a:lnTo>
                  <a:pt x="4545" y="1132"/>
                </a:lnTo>
                <a:lnTo>
                  <a:pt x="4547" y="1132"/>
                </a:lnTo>
                <a:lnTo>
                  <a:pt x="4549" y="1132"/>
                </a:lnTo>
                <a:lnTo>
                  <a:pt x="4551" y="1134"/>
                </a:lnTo>
                <a:lnTo>
                  <a:pt x="4551" y="1136"/>
                </a:lnTo>
                <a:lnTo>
                  <a:pt x="4551" y="1134"/>
                </a:lnTo>
                <a:lnTo>
                  <a:pt x="4553" y="1132"/>
                </a:lnTo>
                <a:lnTo>
                  <a:pt x="4553" y="1132"/>
                </a:lnTo>
                <a:lnTo>
                  <a:pt x="4555" y="1130"/>
                </a:lnTo>
                <a:lnTo>
                  <a:pt x="4557" y="1128"/>
                </a:lnTo>
                <a:lnTo>
                  <a:pt x="4559" y="1126"/>
                </a:lnTo>
                <a:lnTo>
                  <a:pt x="4559" y="1126"/>
                </a:lnTo>
                <a:lnTo>
                  <a:pt x="4559" y="1124"/>
                </a:lnTo>
                <a:lnTo>
                  <a:pt x="4559" y="1124"/>
                </a:lnTo>
                <a:lnTo>
                  <a:pt x="4557" y="1124"/>
                </a:lnTo>
                <a:lnTo>
                  <a:pt x="4557" y="1120"/>
                </a:lnTo>
                <a:lnTo>
                  <a:pt x="4555" y="1120"/>
                </a:lnTo>
                <a:lnTo>
                  <a:pt x="4555" y="1120"/>
                </a:lnTo>
                <a:lnTo>
                  <a:pt x="4553" y="1118"/>
                </a:lnTo>
                <a:lnTo>
                  <a:pt x="4551" y="1118"/>
                </a:lnTo>
                <a:lnTo>
                  <a:pt x="4549" y="1118"/>
                </a:lnTo>
                <a:lnTo>
                  <a:pt x="4547" y="1120"/>
                </a:lnTo>
                <a:lnTo>
                  <a:pt x="4545" y="1120"/>
                </a:lnTo>
                <a:lnTo>
                  <a:pt x="4545" y="1120"/>
                </a:lnTo>
                <a:lnTo>
                  <a:pt x="4543" y="1120"/>
                </a:lnTo>
                <a:lnTo>
                  <a:pt x="4545" y="1122"/>
                </a:lnTo>
                <a:lnTo>
                  <a:pt x="4543" y="1122"/>
                </a:lnTo>
                <a:lnTo>
                  <a:pt x="4543" y="1124"/>
                </a:lnTo>
                <a:lnTo>
                  <a:pt x="4541" y="1124"/>
                </a:lnTo>
                <a:lnTo>
                  <a:pt x="4541" y="1124"/>
                </a:lnTo>
                <a:lnTo>
                  <a:pt x="4538" y="1124"/>
                </a:lnTo>
                <a:lnTo>
                  <a:pt x="4536" y="1124"/>
                </a:lnTo>
                <a:lnTo>
                  <a:pt x="4536" y="1124"/>
                </a:lnTo>
                <a:lnTo>
                  <a:pt x="4534" y="1124"/>
                </a:lnTo>
                <a:lnTo>
                  <a:pt x="4534" y="1122"/>
                </a:lnTo>
                <a:lnTo>
                  <a:pt x="4534" y="1122"/>
                </a:lnTo>
                <a:lnTo>
                  <a:pt x="4532" y="1124"/>
                </a:lnTo>
                <a:lnTo>
                  <a:pt x="4532" y="1124"/>
                </a:lnTo>
                <a:lnTo>
                  <a:pt x="4530" y="1126"/>
                </a:lnTo>
                <a:lnTo>
                  <a:pt x="4530" y="1126"/>
                </a:lnTo>
                <a:lnTo>
                  <a:pt x="4530" y="1128"/>
                </a:lnTo>
                <a:lnTo>
                  <a:pt x="4530" y="1128"/>
                </a:lnTo>
                <a:lnTo>
                  <a:pt x="4528" y="1130"/>
                </a:lnTo>
                <a:lnTo>
                  <a:pt x="4526" y="1132"/>
                </a:lnTo>
                <a:lnTo>
                  <a:pt x="4524" y="1132"/>
                </a:lnTo>
                <a:lnTo>
                  <a:pt x="4522" y="1134"/>
                </a:lnTo>
                <a:lnTo>
                  <a:pt x="4520" y="1134"/>
                </a:lnTo>
                <a:close/>
                <a:moveTo>
                  <a:pt x="4497" y="1644"/>
                </a:moveTo>
                <a:lnTo>
                  <a:pt x="4497" y="1644"/>
                </a:lnTo>
                <a:lnTo>
                  <a:pt x="4503" y="1644"/>
                </a:lnTo>
                <a:lnTo>
                  <a:pt x="4503" y="1644"/>
                </a:lnTo>
                <a:lnTo>
                  <a:pt x="4505" y="1642"/>
                </a:lnTo>
                <a:lnTo>
                  <a:pt x="4503" y="1642"/>
                </a:lnTo>
                <a:lnTo>
                  <a:pt x="4503" y="1644"/>
                </a:lnTo>
                <a:lnTo>
                  <a:pt x="4501" y="1644"/>
                </a:lnTo>
                <a:lnTo>
                  <a:pt x="4501" y="1644"/>
                </a:lnTo>
                <a:lnTo>
                  <a:pt x="4499" y="1644"/>
                </a:lnTo>
                <a:lnTo>
                  <a:pt x="4499" y="1644"/>
                </a:lnTo>
                <a:lnTo>
                  <a:pt x="4499" y="1644"/>
                </a:lnTo>
                <a:lnTo>
                  <a:pt x="4499" y="1644"/>
                </a:lnTo>
                <a:lnTo>
                  <a:pt x="4499" y="1644"/>
                </a:lnTo>
                <a:lnTo>
                  <a:pt x="4499" y="1644"/>
                </a:lnTo>
                <a:lnTo>
                  <a:pt x="4497" y="1644"/>
                </a:lnTo>
                <a:close/>
                <a:moveTo>
                  <a:pt x="4509" y="1587"/>
                </a:moveTo>
                <a:lnTo>
                  <a:pt x="4509" y="1587"/>
                </a:lnTo>
                <a:lnTo>
                  <a:pt x="4507" y="1587"/>
                </a:lnTo>
                <a:lnTo>
                  <a:pt x="4507" y="1587"/>
                </a:lnTo>
                <a:lnTo>
                  <a:pt x="4507" y="1587"/>
                </a:lnTo>
                <a:lnTo>
                  <a:pt x="4507" y="1587"/>
                </a:lnTo>
                <a:lnTo>
                  <a:pt x="4507" y="1587"/>
                </a:lnTo>
                <a:lnTo>
                  <a:pt x="4507" y="1587"/>
                </a:lnTo>
                <a:lnTo>
                  <a:pt x="4509" y="1587"/>
                </a:lnTo>
                <a:close/>
                <a:moveTo>
                  <a:pt x="4455" y="1631"/>
                </a:moveTo>
                <a:lnTo>
                  <a:pt x="4455" y="1629"/>
                </a:lnTo>
                <a:lnTo>
                  <a:pt x="4455" y="1629"/>
                </a:lnTo>
                <a:lnTo>
                  <a:pt x="4455" y="1629"/>
                </a:lnTo>
                <a:lnTo>
                  <a:pt x="4453" y="1631"/>
                </a:lnTo>
                <a:lnTo>
                  <a:pt x="4455" y="1631"/>
                </a:lnTo>
                <a:lnTo>
                  <a:pt x="4455" y="1631"/>
                </a:lnTo>
                <a:lnTo>
                  <a:pt x="4455" y="1631"/>
                </a:lnTo>
                <a:close/>
                <a:moveTo>
                  <a:pt x="4501" y="1648"/>
                </a:moveTo>
                <a:lnTo>
                  <a:pt x="4501" y="1648"/>
                </a:lnTo>
                <a:lnTo>
                  <a:pt x="4503" y="1650"/>
                </a:lnTo>
                <a:lnTo>
                  <a:pt x="4503" y="1650"/>
                </a:lnTo>
                <a:lnTo>
                  <a:pt x="4505" y="1650"/>
                </a:lnTo>
                <a:lnTo>
                  <a:pt x="4505" y="1650"/>
                </a:lnTo>
                <a:lnTo>
                  <a:pt x="4507" y="1648"/>
                </a:lnTo>
                <a:lnTo>
                  <a:pt x="4507" y="1646"/>
                </a:lnTo>
                <a:lnTo>
                  <a:pt x="4507" y="1644"/>
                </a:lnTo>
                <a:lnTo>
                  <a:pt x="4505" y="1644"/>
                </a:lnTo>
                <a:lnTo>
                  <a:pt x="4505" y="1644"/>
                </a:lnTo>
                <a:lnTo>
                  <a:pt x="4501" y="1646"/>
                </a:lnTo>
                <a:lnTo>
                  <a:pt x="4501" y="1646"/>
                </a:lnTo>
                <a:lnTo>
                  <a:pt x="4501" y="1646"/>
                </a:lnTo>
                <a:lnTo>
                  <a:pt x="4501" y="1648"/>
                </a:lnTo>
                <a:close/>
                <a:moveTo>
                  <a:pt x="4486" y="1160"/>
                </a:moveTo>
                <a:lnTo>
                  <a:pt x="4486" y="1162"/>
                </a:lnTo>
                <a:lnTo>
                  <a:pt x="4486" y="1162"/>
                </a:lnTo>
                <a:lnTo>
                  <a:pt x="4488" y="1160"/>
                </a:lnTo>
                <a:lnTo>
                  <a:pt x="4488" y="1160"/>
                </a:lnTo>
                <a:lnTo>
                  <a:pt x="4486" y="1160"/>
                </a:lnTo>
                <a:close/>
                <a:moveTo>
                  <a:pt x="4388" y="1700"/>
                </a:moveTo>
                <a:lnTo>
                  <a:pt x="4388" y="1702"/>
                </a:lnTo>
                <a:lnTo>
                  <a:pt x="4388" y="1702"/>
                </a:lnTo>
                <a:lnTo>
                  <a:pt x="4388" y="1705"/>
                </a:lnTo>
                <a:lnTo>
                  <a:pt x="4385" y="1705"/>
                </a:lnTo>
                <a:lnTo>
                  <a:pt x="4385" y="1707"/>
                </a:lnTo>
                <a:lnTo>
                  <a:pt x="4385" y="1707"/>
                </a:lnTo>
                <a:lnTo>
                  <a:pt x="4385" y="1707"/>
                </a:lnTo>
                <a:lnTo>
                  <a:pt x="4385" y="1709"/>
                </a:lnTo>
                <a:lnTo>
                  <a:pt x="4385" y="1709"/>
                </a:lnTo>
                <a:lnTo>
                  <a:pt x="4383" y="1711"/>
                </a:lnTo>
                <a:lnTo>
                  <a:pt x="4383" y="1711"/>
                </a:lnTo>
                <a:lnTo>
                  <a:pt x="4385" y="1713"/>
                </a:lnTo>
                <a:lnTo>
                  <a:pt x="4385" y="1713"/>
                </a:lnTo>
                <a:lnTo>
                  <a:pt x="4385" y="1713"/>
                </a:lnTo>
                <a:lnTo>
                  <a:pt x="4388" y="1713"/>
                </a:lnTo>
                <a:lnTo>
                  <a:pt x="4388" y="1713"/>
                </a:lnTo>
                <a:lnTo>
                  <a:pt x="4388" y="1711"/>
                </a:lnTo>
                <a:lnTo>
                  <a:pt x="4388" y="1709"/>
                </a:lnTo>
                <a:lnTo>
                  <a:pt x="4390" y="1709"/>
                </a:lnTo>
                <a:lnTo>
                  <a:pt x="4390" y="1709"/>
                </a:lnTo>
                <a:lnTo>
                  <a:pt x="4390" y="1709"/>
                </a:lnTo>
                <a:lnTo>
                  <a:pt x="4390" y="1709"/>
                </a:lnTo>
                <a:lnTo>
                  <a:pt x="4392" y="1709"/>
                </a:lnTo>
                <a:lnTo>
                  <a:pt x="4392" y="1709"/>
                </a:lnTo>
                <a:lnTo>
                  <a:pt x="4392" y="1707"/>
                </a:lnTo>
                <a:lnTo>
                  <a:pt x="4392" y="1707"/>
                </a:lnTo>
                <a:lnTo>
                  <a:pt x="4390" y="1705"/>
                </a:lnTo>
                <a:lnTo>
                  <a:pt x="4390" y="1705"/>
                </a:lnTo>
                <a:lnTo>
                  <a:pt x="4390" y="1705"/>
                </a:lnTo>
                <a:lnTo>
                  <a:pt x="4390" y="1705"/>
                </a:lnTo>
                <a:lnTo>
                  <a:pt x="4390" y="1702"/>
                </a:lnTo>
                <a:lnTo>
                  <a:pt x="4390" y="1702"/>
                </a:lnTo>
                <a:lnTo>
                  <a:pt x="4390" y="1700"/>
                </a:lnTo>
                <a:lnTo>
                  <a:pt x="4390" y="1698"/>
                </a:lnTo>
                <a:lnTo>
                  <a:pt x="4392" y="1700"/>
                </a:lnTo>
                <a:lnTo>
                  <a:pt x="4392" y="1698"/>
                </a:lnTo>
                <a:lnTo>
                  <a:pt x="4392" y="1698"/>
                </a:lnTo>
                <a:lnTo>
                  <a:pt x="4392" y="1698"/>
                </a:lnTo>
                <a:lnTo>
                  <a:pt x="4392" y="1700"/>
                </a:lnTo>
                <a:lnTo>
                  <a:pt x="4392" y="1700"/>
                </a:lnTo>
                <a:lnTo>
                  <a:pt x="4392" y="1696"/>
                </a:lnTo>
                <a:lnTo>
                  <a:pt x="4390" y="1694"/>
                </a:lnTo>
                <a:lnTo>
                  <a:pt x="4390" y="1694"/>
                </a:lnTo>
                <a:lnTo>
                  <a:pt x="4390" y="1694"/>
                </a:lnTo>
                <a:lnTo>
                  <a:pt x="4390" y="1694"/>
                </a:lnTo>
                <a:lnTo>
                  <a:pt x="4388" y="1698"/>
                </a:lnTo>
                <a:lnTo>
                  <a:pt x="4388" y="1700"/>
                </a:lnTo>
                <a:close/>
                <a:moveTo>
                  <a:pt x="4396" y="1778"/>
                </a:moveTo>
                <a:lnTo>
                  <a:pt x="4396" y="1778"/>
                </a:lnTo>
                <a:lnTo>
                  <a:pt x="4396" y="1778"/>
                </a:lnTo>
                <a:lnTo>
                  <a:pt x="4394" y="1778"/>
                </a:lnTo>
                <a:lnTo>
                  <a:pt x="4394" y="1780"/>
                </a:lnTo>
                <a:lnTo>
                  <a:pt x="4396" y="1780"/>
                </a:lnTo>
                <a:lnTo>
                  <a:pt x="4396" y="1778"/>
                </a:lnTo>
                <a:lnTo>
                  <a:pt x="4396" y="1778"/>
                </a:lnTo>
                <a:lnTo>
                  <a:pt x="4396" y="1778"/>
                </a:lnTo>
                <a:close/>
                <a:moveTo>
                  <a:pt x="4402" y="1658"/>
                </a:moveTo>
                <a:lnTo>
                  <a:pt x="4400" y="1658"/>
                </a:lnTo>
                <a:lnTo>
                  <a:pt x="4400" y="1658"/>
                </a:lnTo>
                <a:lnTo>
                  <a:pt x="4402" y="1661"/>
                </a:lnTo>
                <a:lnTo>
                  <a:pt x="4402" y="1661"/>
                </a:lnTo>
                <a:lnTo>
                  <a:pt x="4402" y="1658"/>
                </a:lnTo>
                <a:close/>
                <a:moveTo>
                  <a:pt x="4404" y="1717"/>
                </a:moveTo>
                <a:lnTo>
                  <a:pt x="4404" y="1715"/>
                </a:lnTo>
                <a:lnTo>
                  <a:pt x="4404" y="1715"/>
                </a:lnTo>
                <a:lnTo>
                  <a:pt x="4404" y="1717"/>
                </a:lnTo>
                <a:lnTo>
                  <a:pt x="4404" y="1717"/>
                </a:lnTo>
                <a:lnTo>
                  <a:pt x="4404" y="1717"/>
                </a:lnTo>
                <a:lnTo>
                  <a:pt x="4404" y="1717"/>
                </a:lnTo>
                <a:close/>
                <a:moveTo>
                  <a:pt x="4402" y="1753"/>
                </a:moveTo>
                <a:lnTo>
                  <a:pt x="4404" y="1753"/>
                </a:lnTo>
                <a:lnTo>
                  <a:pt x="4404" y="1755"/>
                </a:lnTo>
                <a:lnTo>
                  <a:pt x="4406" y="1755"/>
                </a:lnTo>
                <a:lnTo>
                  <a:pt x="4406" y="1753"/>
                </a:lnTo>
                <a:lnTo>
                  <a:pt x="4406" y="1753"/>
                </a:lnTo>
                <a:lnTo>
                  <a:pt x="4409" y="1751"/>
                </a:lnTo>
                <a:lnTo>
                  <a:pt x="4409" y="1749"/>
                </a:lnTo>
                <a:lnTo>
                  <a:pt x="4409" y="1749"/>
                </a:lnTo>
                <a:lnTo>
                  <a:pt x="4409" y="1749"/>
                </a:lnTo>
                <a:lnTo>
                  <a:pt x="4409" y="1749"/>
                </a:lnTo>
                <a:lnTo>
                  <a:pt x="4406" y="1751"/>
                </a:lnTo>
                <a:lnTo>
                  <a:pt x="4406" y="1751"/>
                </a:lnTo>
                <a:lnTo>
                  <a:pt x="4404" y="1751"/>
                </a:lnTo>
                <a:lnTo>
                  <a:pt x="4404" y="1751"/>
                </a:lnTo>
                <a:lnTo>
                  <a:pt x="4404" y="1751"/>
                </a:lnTo>
                <a:lnTo>
                  <a:pt x="4402" y="1753"/>
                </a:lnTo>
                <a:close/>
                <a:moveTo>
                  <a:pt x="4388" y="1788"/>
                </a:moveTo>
                <a:lnTo>
                  <a:pt x="4390" y="1788"/>
                </a:lnTo>
                <a:lnTo>
                  <a:pt x="4390" y="1788"/>
                </a:lnTo>
                <a:lnTo>
                  <a:pt x="4392" y="1786"/>
                </a:lnTo>
                <a:lnTo>
                  <a:pt x="4394" y="1784"/>
                </a:lnTo>
                <a:lnTo>
                  <a:pt x="4396" y="1784"/>
                </a:lnTo>
                <a:lnTo>
                  <a:pt x="4396" y="1784"/>
                </a:lnTo>
                <a:lnTo>
                  <a:pt x="4396" y="1784"/>
                </a:lnTo>
                <a:lnTo>
                  <a:pt x="4396" y="1782"/>
                </a:lnTo>
                <a:lnTo>
                  <a:pt x="4394" y="1782"/>
                </a:lnTo>
                <a:lnTo>
                  <a:pt x="4394" y="1782"/>
                </a:lnTo>
                <a:lnTo>
                  <a:pt x="4394" y="1782"/>
                </a:lnTo>
                <a:lnTo>
                  <a:pt x="4392" y="1784"/>
                </a:lnTo>
                <a:lnTo>
                  <a:pt x="4390" y="1784"/>
                </a:lnTo>
                <a:lnTo>
                  <a:pt x="4388" y="1786"/>
                </a:lnTo>
                <a:lnTo>
                  <a:pt x="4388" y="1786"/>
                </a:lnTo>
                <a:lnTo>
                  <a:pt x="4388" y="1788"/>
                </a:lnTo>
                <a:lnTo>
                  <a:pt x="4388" y="1788"/>
                </a:lnTo>
                <a:close/>
                <a:moveTo>
                  <a:pt x="4390" y="1690"/>
                </a:moveTo>
                <a:lnTo>
                  <a:pt x="4390" y="1690"/>
                </a:lnTo>
                <a:lnTo>
                  <a:pt x="4390" y="1690"/>
                </a:lnTo>
                <a:lnTo>
                  <a:pt x="4392" y="1692"/>
                </a:lnTo>
                <a:lnTo>
                  <a:pt x="4392" y="1692"/>
                </a:lnTo>
                <a:lnTo>
                  <a:pt x="4394" y="1690"/>
                </a:lnTo>
                <a:lnTo>
                  <a:pt x="4394" y="1690"/>
                </a:lnTo>
                <a:lnTo>
                  <a:pt x="4392" y="1688"/>
                </a:lnTo>
                <a:lnTo>
                  <a:pt x="4390" y="1688"/>
                </a:lnTo>
                <a:lnTo>
                  <a:pt x="4390" y="1690"/>
                </a:lnTo>
                <a:close/>
                <a:moveTo>
                  <a:pt x="4526" y="1126"/>
                </a:moveTo>
                <a:lnTo>
                  <a:pt x="4526" y="1126"/>
                </a:lnTo>
                <a:lnTo>
                  <a:pt x="4526" y="1126"/>
                </a:lnTo>
                <a:lnTo>
                  <a:pt x="4526" y="1124"/>
                </a:lnTo>
                <a:lnTo>
                  <a:pt x="4524" y="1126"/>
                </a:lnTo>
                <a:lnTo>
                  <a:pt x="4524" y="1124"/>
                </a:lnTo>
                <a:lnTo>
                  <a:pt x="4524" y="1124"/>
                </a:lnTo>
                <a:lnTo>
                  <a:pt x="4524" y="1124"/>
                </a:lnTo>
                <a:lnTo>
                  <a:pt x="4524" y="1126"/>
                </a:lnTo>
                <a:lnTo>
                  <a:pt x="4524" y="1126"/>
                </a:lnTo>
                <a:lnTo>
                  <a:pt x="4526" y="1126"/>
                </a:lnTo>
                <a:close/>
                <a:moveTo>
                  <a:pt x="4455" y="1640"/>
                </a:moveTo>
                <a:lnTo>
                  <a:pt x="4455" y="1642"/>
                </a:lnTo>
                <a:lnTo>
                  <a:pt x="4455" y="1642"/>
                </a:lnTo>
                <a:lnTo>
                  <a:pt x="4455" y="1642"/>
                </a:lnTo>
                <a:lnTo>
                  <a:pt x="4457" y="1642"/>
                </a:lnTo>
                <a:lnTo>
                  <a:pt x="4457" y="1642"/>
                </a:lnTo>
                <a:lnTo>
                  <a:pt x="4457" y="1644"/>
                </a:lnTo>
                <a:lnTo>
                  <a:pt x="4459" y="1644"/>
                </a:lnTo>
                <a:lnTo>
                  <a:pt x="4459" y="1644"/>
                </a:lnTo>
                <a:lnTo>
                  <a:pt x="4461" y="1642"/>
                </a:lnTo>
                <a:lnTo>
                  <a:pt x="4461" y="1642"/>
                </a:lnTo>
                <a:lnTo>
                  <a:pt x="4459" y="1642"/>
                </a:lnTo>
                <a:lnTo>
                  <a:pt x="4459" y="1642"/>
                </a:lnTo>
                <a:lnTo>
                  <a:pt x="4457" y="1642"/>
                </a:lnTo>
                <a:lnTo>
                  <a:pt x="4457" y="1640"/>
                </a:lnTo>
                <a:lnTo>
                  <a:pt x="4457" y="1638"/>
                </a:lnTo>
                <a:lnTo>
                  <a:pt x="4457" y="1635"/>
                </a:lnTo>
                <a:lnTo>
                  <a:pt x="4455" y="1635"/>
                </a:lnTo>
                <a:lnTo>
                  <a:pt x="4455" y="1635"/>
                </a:lnTo>
                <a:lnTo>
                  <a:pt x="4455" y="1638"/>
                </a:lnTo>
                <a:lnTo>
                  <a:pt x="4453" y="1635"/>
                </a:lnTo>
                <a:lnTo>
                  <a:pt x="4453" y="1635"/>
                </a:lnTo>
                <a:lnTo>
                  <a:pt x="4453" y="1638"/>
                </a:lnTo>
                <a:lnTo>
                  <a:pt x="4453" y="1638"/>
                </a:lnTo>
                <a:lnTo>
                  <a:pt x="4453" y="1638"/>
                </a:lnTo>
                <a:lnTo>
                  <a:pt x="4453" y="1640"/>
                </a:lnTo>
                <a:lnTo>
                  <a:pt x="4455" y="1640"/>
                </a:lnTo>
                <a:close/>
                <a:moveTo>
                  <a:pt x="4390" y="1753"/>
                </a:moveTo>
                <a:lnTo>
                  <a:pt x="4390" y="1753"/>
                </a:lnTo>
                <a:lnTo>
                  <a:pt x="4388" y="1755"/>
                </a:lnTo>
                <a:lnTo>
                  <a:pt x="4388" y="1755"/>
                </a:lnTo>
                <a:lnTo>
                  <a:pt x="4390" y="1755"/>
                </a:lnTo>
                <a:lnTo>
                  <a:pt x="4390" y="1755"/>
                </a:lnTo>
                <a:lnTo>
                  <a:pt x="4390" y="1753"/>
                </a:lnTo>
                <a:lnTo>
                  <a:pt x="4392" y="1753"/>
                </a:lnTo>
                <a:lnTo>
                  <a:pt x="4392" y="1753"/>
                </a:lnTo>
                <a:lnTo>
                  <a:pt x="4392" y="1753"/>
                </a:lnTo>
                <a:lnTo>
                  <a:pt x="4390" y="1753"/>
                </a:lnTo>
                <a:close/>
                <a:moveTo>
                  <a:pt x="4392" y="1656"/>
                </a:moveTo>
                <a:lnTo>
                  <a:pt x="4392" y="1656"/>
                </a:lnTo>
                <a:lnTo>
                  <a:pt x="4392" y="1656"/>
                </a:lnTo>
                <a:lnTo>
                  <a:pt x="4390" y="1658"/>
                </a:lnTo>
                <a:lnTo>
                  <a:pt x="4392" y="1658"/>
                </a:lnTo>
                <a:lnTo>
                  <a:pt x="4392" y="1656"/>
                </a:lnTo>
                <a:lnTo>
                  <a:pt x="4392" y="1656"/>
                </a:lnTo>
                <a:close/>
                <a:moveTo>
                  <a:pt x="4411" y="1753"/>
                </a:moveTo>
                <a:lnTo>
                  <a:pt x="4411" y="1753"/>
                </a:lnTo>
                <a:lnTo>
                  <a:pt x="4419" y="1751"/>
                </a:lnTo>
                <a:lnTo>
                  <a:pt x="4421" y="1751"/>
                </a:lnTo>
                <a:lnTo>
                  <a:pt x="4421" y="1749"/>
                </a:lnTo>
                <a:lnTo>
                  <a:pt x="4419" y="1749"/>
                </a:lnTo>
                <a:lnTo>
                  <a:pt x="4417" y="1749"/>
                </a:lnTo>
                <a:lnTo>
                  <a:pt x="4415" y="1749"/>
                </a:lnTo>
                <a:lnTo>
                  <a:pt x="4415" y="1749"/>
                </a:lnTo>
                <a:lnTo>
                  <a:pt x="4413" y="1749"/>
                </a:lnTo>
                <a:lnTo>
                  <a:pt x="4413" y="1749"/>
                </a:lnTo>
                <a:lnTo>
                  <a:pt x="4411" y="1749"/>
                </a:lnTo>
                <a:lnTo>
                  <a:pt x="4411" y="1749"/>
                </a:lnTo>
                <a:lnTo>
                  <a:pt x="4411" y="1751"/>
                </a:lnTo>
                <a:lnTo>
                  <a:pt x="4411" y="1751"/>
                </a:lnTo>
                <a:lnTo>
                  <a:pt x="4409" y="1753"/>
                </a:lnTo>
                <a:lnTo>
                  <a:pt x="4411" y="1753"/>
                </a:lnTo>
                <a:close/>
                <a:moveTo>
                  <a:pt x="4425" y="1591"/>
                </a:moveTo>
                <a:lnTo>
                  <a:pt x="4423" y="1591"/>
                </a:lnTo>
                <a:lnTo>
                  <a:pt x="4425" y="1593"/>
                </a:lnTo>
                <a:lnTo>
                  <a:pt x="4425" y="1593"/>
                </a:lnTo>
                <a:lnTo>
                  <a:pt x="4425" y="1591"/>
                </a:lnTo>
                <a:lnTo>
                  <a:pt x="4425" y="1591"/>
                </a:lnTo>
                <a:lnTo>
                  <a:pt x="4425" y="1591"/>
                </a:lnTo>
                <a:lnTo>
                  <a:pt x="4425" y="1591"/>
                </a:lnTo>
                <a:close/>
                <a:moveTo>
                  <a:pt x="4429" y="1744"/>
                </a:moveTo>
                <a:lnTo>
                  <a:pt x="4429" y="1747"/>
                </a:lnTo>
                <a:lnTo>
                  <a:pt x="4432" y="1747"/>
                </a:lnTo>
                <a:lnTo>
                  <a:pt x="4432" y="1744"/>
                </a:lnTo>
                <a:lnTo>
                  <a:pt x="4434" y="1744"/>
                </a:lnTo>
                <a:lnTo>
                  <a:pt x="4434" y="1744"/>
                </a:lnTo>
                <a:lnTo>
                  <a:pt x="4436" y="1744"/>
                </a:lnTo>
                <a:lnTo>
                  <a:pt x="4438" y="1744"/>
                </a:lnTo>
                <a:lnTo>
                  <a:pt x="4440" y="1747"/>
                </a:lnTo>
                <a:lnTo>
                  <a:pt x="4440" y="1744"/>
                </a:lnTo>
                <a:lnTo>
                  <a:pt x="4442" y="1744"/>
                </a:lnTo>
                <a:lnTo>
                  <a:pt x="4444" y="1742"/>
                </a:lnTo>
                <a:lnTo>
                  <a:pt x="4444" y="1742"/>
                </a:lnTo>
                <a:lnTo>
                  <a:pt x="4444" y="1742"/>
                </a:lnTo>
                <a:lnTo>
                  <a:pt x="4444" y="1742"/>
                </a:lnTo>
                <a:lnTo>
                  <a:pt x="4444" y="1742"/>
                </a:lnTo>
                <a:lnTo>
                  <a:pt x="4442" y="1740"/>
                </a:lnTo>
                <a:lnTo>
                  <a:pt x="4440" y="1740"/>
                </a:lnTo>
                <a:lnTo>
                  <a:pt x="4438" y="1742"/>
                </a:lnTo>
                <a:lnTo>
                  <a:pt x="4436" y="1742"/>
                </a:lnTo>
                <a:lnTo>
                  <a:pt x="4434" y="1742"/>
                </a:lnTo>
                <a:lnTo>
                  <a:pt x="4434" y="1742"/>
                </a:lnTo>
                <a:lnTo>
                  <a:pt x="4432" y="1744"/>
                </a:lnTo>
                <a:lnTo>
                  <a:pt x="4429" y="1744"/>
                </a:lnTo>
                <a:close/>
                <a:moveTo>
                  <a:pt x="4425" y="1751"/>
                </a:moveTo>
                <a:lnTo>
                  <a:pt x="4427" y="1751"/>
                </a:lnTo>
                <a:lnTo>
                  <a:pt x="4427" y="1749"/>
                </a:lnTo>
                <a:lnTo>
                  <a:pt x="4427" y="1749"/>
                </a:lnTo>
                <a:lnTo>
                  <a:pt x="4427" y="1749"/>
                </a:lnTo>
                <a:lnTo>
                  <a:pt x="4425" y="1751"/>
                </a:lnTo>
                <a:close/>
                <a:moveTo>
                  <a:pt x="4453" y="1642"/>
                </a:moveTo>
                <a:lnTo>
                  <a:pt x="4450" y="1640"/>
                </a:lnTo>
                <a:lnTo>
                  <a:pt x="4450" y="1640"/>
                </a:lnTo>
                <a:lnTo>
                  <a:pt x="4450" y="1642"/>
                </a:lnTo>
                <a:lnTo>
                  <a:pt x="4450" y="1642"/>
                </a:lnTo>
                <a:lnTo>
                  <a:pt x="4453" y="1642"/>
                </a:lnTo>
                <a:lnTo>
                  <a:pt x="4453" y="1642"/>
                </a:lnTo>
                <a:lnTo>
                  <a:pt x="4453" y="1642"/>
                </a:lnTo>
                <a:close/>
                <a:moveTo>
                  <a:pt x="4427" y="1583"/>
                </a:moveTo>
                <a:lnTo>
                  <a:pt x="4427" y="1581"/>
                </a:lnTo>
                <a:lnTo>
                  <a:pt x="4427" y="1581"/>
                </a:lnTo>
                <a:lnTo>
                  <a:pt x="4427" y="1581"/>
                </a:lnTo>
                <a:lnTo>
                  <a:pt x="4427" y="1579"/>
                </a:lnTo>
                <a:lnTo>
                  <a:pt x="4425" y="1577"/>
                </a:lnTo>
                <a:lnTo>
                  <a:pt x="4425" y="1579"/>
                </a:lnTo>
                <a:lnTo>
                  <a:pt x="4425" y="1579"/>
                </a:lnTo>
                <a:lnTo>
                  <a:pt x="4425" y="1579"/>
                </a:lnTo>
                <a:lnTo>
                  <a:pt x="4425" y="1581"/>
                </a:lnTo>
                <a:lnTo>
                  <a:pt x="4425" y="1581"/>
                </a:lnTo>
                <a:lnTo>
                  <a:pt x="4427" y="1583"/>
                </a:lnTo>
                <a:close/>
                <a:moveTo>
                  <a:pt x="4423" y="1658"/>
                </a:moveTo>
                <a:lnTo>
                  <a:pt x="4423" y="1656"/>
                </a:lnTo>
                <a:lnTo>
                  <a:pt x="4423" y="1656"/>
                </a:lnTo>
                <a:lnTo>
                  <a:pt x="4423" y="1656"/>
                </a:lnTo>
                <a:lnTo>
                  <a:pt x="4421" y="1656"/>
                </a:lnTo>
                <a:lnTo>
                  <a:pt x="4421" y="1656"/>
                </a:lnTo>
                <a:lnTo>
                  <a:pt x="4421" y="1656"/>
                </a:lnTo>
                <a:lnTo>
                  <a:pt x="4421" y="1656"/>
                </a:lnTo>
                <a:lnTo>
                  <a:pt x="4419" y="1656"/>
                </a:lnTo>
                <a:lnTo>
                  <a:pt x="4419" y="1656"/>
                </a:lnTo>
                <a:lnTo>
                  <a:pt x="4419" y="1656"/>
                </a:lnTo>
                <a:lnTo>
                  <a:pt x="4413" y="1654"/>
                </a:lnTo>
                <a:lnTo>
                  <a:pt x="4411" y="1654"/>
                </a:lnTo>
                <a:lnTo>
                  <a:pt x="4411" y="1654"/>
                </a:lnTo>
                <a:lnTo>
                  <a:pt x="4411" y="1656"/>
                </a:lnTo>
                <a:lnTo>
                  <a:pt x="4409" y="1658"/>
                </a:lnTo>
                <a:lnTo>
                  <a:pt x="4411" y="1661"/>
                </a:lnTo>
                <a:lnTo>
                  <a:pt x="4411" y="1661"/>
                </a:lnTo>
                <a:lnTo>
                  <a:pt x="4413" y="1661"/>
                </a:lnTo>
                <a:lnTo>
                  <a:pt x="4417" y="1658"/>
                </a:lnTo>
                <a:lnTo>
                  <a:pt x="4419" y="1658"/>
                </a:lnTo>
                <a:lnTo>
                  <a:pt x="4421" y="1658"/>
                </a:lnTo>
                <a:lnTo>
                  <a:pt x="4423" y="1658"/>
                </a:lnTo>
                <a:close/>
                <a:moveTo>
                  <a:pt x="4423" y="1658"/>
                </a:moveTo>
                <a:lnTo>
                  <a:pt x="4425" y="1658"/>
                </a:lnTo>
                <a:lnTo>
                  <a:pt x="4425" y="1658"/>
                </a:lnTo>
                <a:lnTo>
                  <a:pt x="4425" y="1658"/>
                </a:lnTo>
                <a:lnTo>
                  <a:pt x="4432" y="1658"/>
                </a:lnTo>
                <a:lnTo>
                  <a:pt x="4432" y="1658"/>
                </a:lnTo>
                <a:lnTo>
                  <a:pt x="4438" y="1658"/>
                </a:lnTo>
                <a:lnTo>
                  <a:pt x="4438" y="1656"/>
                </a:lnTo>
                <a:lnTo>
                  <a:pt x="4434" y="1656"/>
                </a:lnTo>
                <a:lnTo>
                  <a:pt x="4429" y="1656"/>
                </a:lnTo>
                <a:lnTo>
                  <a:pt x="4425" y="1656"/>
                </a:lnTo>
                <a:lnTo>
                  <a:pt x="4425" y="1656"/>
                </a:lnTo>
                <a:lnTo>
                  <a:pt x="4423" y="1658"/>
                </a:lnTo>
                <a:close/>
                <a:moveTo>
                  <a:pt x="4429" y="1531"/>
                </a:moveTo>
                <a:lnTo>
                  <a:pt x="4429" y="1528"/>
                </a:lnTo>
                <a:lnTo>
                  <a:pt x="4429" y="1528"/>
                </a:lnTo>
                <a:lnTo>
                  <a:pt x="4429" y="1528"/>
                </a:lnTo>
                <a:lnTo>
                  <a:pt x="4429" y="1531"/>
                </a:lnTo>
                <a:lnTo>
                  <a:pt x="4429" y="1533"/>
                </a:lnTo>
                <a:lnTo>
                  <a:pt x="4429" y="1531"/>
                </a:lnTo>
                <a:close/>
                <a:moveTo>
                  <a:pt x="4434" y="1667"/>
                </a:moveTo>
                <a:lnTo>
                  <a:pt x="4434" y="1665"/>
                </a:lnTo>
                <a:lnTo>
                  <a:pt x="4434" y="1663"/>
                </a:lnTo>
                <a:lnTo>
                  <a:pt x="4434" y="1661"/>
                </a:lnTo>
                <a:lnTo>
                  <a:pt x="4432" y="1658"/>
                </a:lnTo>
                <a:lnTo>
                  <a:pt x="4432" y="1658"/>
                </a:lnTo>
                <a:lnTo>
                  <a:pt x="4432" y="1661"/>
                </a:lnTo>
                <a:lnTo>
                  <a:pt x="4432" y="1661"/>
                </a:lnTo>
                <a:lnTo>
                  <a:pt x="4432" y="1663"/>
                </a:lnTo>
                <a:lnTo>
                  <a:pt x="4432" y="1663"/>
                </a:lnTo>
                <a:lnTo>
                  <a:pt x="4434" y="1667"/>
                </a:lnTo>
                <a:lnTo>
                  <a:pt x="4434" y="1667"/>
                </a:lnTo>
                <a:lnTo>
                  <a:pt x="4434" y="1667"/>
                </a:lnTo>
                <a:close/>
                <a:moveTo>
                  <a:pt x="4735" y="958"/>
                </a:moveTo>
                <a:lnTo>
                  <a:pt x="4731" y="958"/>
                </a:lnTo>
                <a:lnTo>
                  <a:pt x="4731" y="958"/>
                </a:lnTo>
                <a:lnTo>
                  <a:pt x="4731" y="960"/>
                </a:lnTo>
                <a:lnTo>
                  <a:pt x="4733" y="960"/>
                </a:lnTo>
                <a:lnTo>
                  <a:pt x="4733" y="960"/>
                </a:lnTo>
                <a:lnTo>
                  <a:pt x="4735" y="958"/>
                </a:lnTo>
                <a:lnTo>
                  <a:pt x="4735" y="958"/>
                </a:lnTo>
                <a:lnTo>
                  <a:pt x="4735" y="958"/>
                </a:lnTo>
                <a:close/>
                <a:moveTo>
                  <a:pt x="4794" y="1770"/>
                </a:moveTo>
                <a:lnTo>
                  <a:pt x="4794" y="1770"/>
                </a:lnTo>
                <a:lnTo>
                  <a:pt x="4794" y="1770"/>
                </a:lnTo>
                <a:lnTo>
                  <a:pt x="4794" y="1767"/>
                </a:lnTo>
                <a:lnTo>
                  <a:pt x="4792" y="1767"/>
                </a:lnTo>
                <a:lnTo>
                  <a:pt x="4792" y="1767"/>
                </a:lnTo>
                <a:lnTo>
                  <a:pt x="4790" y="1767"/>
                </a:lnTo>
                <a:lnTo>
                  <a:pt x="4788" y="1765"/>
                </a:lnTo>
                <a:lnTo>
                  <a:pt x="4788" y="1765"/>
                </a:lnTo>
                <a:lnTo>
                  <a:pt x="4788" y="1765"/>
                </a:lnTo>
                <a:lnTo>
                  <a:pt x="4788" y="1765"/>
                </a:lnTo>
                <a:lnTo>
                  <a:pt x="4788" y="1767"/>
                </a:lnTo>
                <a:lnTo>
                  <a:pt x="4788" y="1767"/>
                </a:lnTo>
                <a:lnTo>
                  <a:pt x="4788" y="1770"/>
                </a:lnTo>
                <a:lnTo>
                  <a:pt x="4788" y="1770"/>
                </a:lnTo>
                <a:lnTo>
                  <a:pt x="4790" y="1770"/>
                </a:lnTo>
                <a:lnTo>
                  <a:pt x="4790" y="1770"/>
                </a:lnTo>
                <a:lnTo>
                  <a:pt x="4792" y="1770"/>
                </a:lnTo>
                <a:lnTo>
                  <a:pt x="4794" y="1770"/>
                </a:lnTo>
                <a:lnTo>
                  <a:pt x="4794" y="1772"/>
                </a:lnTo>
                <a:lnTo>
                  <a:pt x="4794" y="1770"/>
                </a:lnTo>
                <a:close/>
                <a:moveTo>
                  <a:pt x="4786" y="1767"/>
                </a:moveTo>
                <a:lnTo>
                  <a:pt x="4786" y="1767"/>
                </a:lnTo>
                <a:lnTo>
                  <a:pt x="4786" y="1765"/>
                </a:lnTo>
                <a:lnTo>
                  <a:pt x="4786" y="1765"/>
                </a:lnTo>
                <a:lnTo>
                  <a:pt x="4786" y="1765"/>
                </a:lnTo>
                <a:lnTo>
                  <a:pt x="4784" y="1763"/>
                </a:lnTo>
                <a:lnTo>
                  <a:pt x="4784" y="1765"/>
                </a:lnTo>
                <a:lnTo>
                  <a:pt x="4781" y="1765"/>
                </a:lnTo>
                <a:lnTo>
                  <a:pt x="4786" y="1767"/>
                </a:lnTo>
                <a:lnTo>
                  <a:pt x="4786" y="1767"/>
                </a:lnTo>
                <a:close/>
                <a:moveTo>
                  <a:pt x="4794" y="1784"/>
                </a:moveTo>
                <a:lnTo>
                  <a:pt x="4794" y="1784"/>
                </a:lnTo>
                <a:lnTo>
                  <a:pt x="4794" y="1782"/>
                </a:lnTo>
                <a:lnTo>
                  <a:pt x="4792" y="1782"/>
                </a:lnTo>
                <a:lnTo>
                  <a:pt x="4792" y="1784"/>
                </a:lnTo>
                <a:lnTo>
                  <a:pt x="4792" y="1784"/>
                </a:lnTo>
                <a:lnTo>
                  <a:pt x="4794" y="1784"/>
                </a:lnTo>
                <a:close/>
                <a:moveTo>
                  <a:pt x="4394" y="1751"/>
                </a:moveTo>
                <a:lnTo>
                  <a:pt x="4394" y="1751"/>
                </a:lnTo>
                <a:lnTo>
                  <a:pt x="4392" y="1749"/>
                </a:lnTo>
                <a:lnTo>
                  <a:pt x="4392" y="1751"/>
                </a:lnTo>
                <a:lnTo>
                  <a:pt x="4392" y="1751"/>
                </a:lnTo>
                <a:lnTo>
                  <a:pt x="4390" y="1751"/>
                </a:lnTo>
                <a:lnTo>
                  <a:pt x="4390" y="1753"/>
                </a:lnTo>
                <a:lnTo>
                  <a:pt x="4394" y="1753"/>
                </a:lnTo>
                <a:lnTo>
                  <a:pt x="4394" y="1751"/>
                </a:lnTo>
                <a:close/>
                <a:moveTo>
                  <a:pt x="4723" y="965"/>
                </a:moveTo>
                <a:lnTo>
                  <a:pt x="4721" y="965"/>
                </a:lnTo>
                <a:lnTo>
                  <a:pt x="4721" y="965"/>
                </a:lnTo>
                <a:lnTo>
                  <a:pt x="4721" y="965"/>
                </a:lnTo>
                <a:lnTo>
                  <a:pt x="4721" y="965"/>
                </a:lnTo>
                <a:lnTo>
                  <a:pt x="4721" y="965"/>
                </a:lnTo>
                <a:lnTo>
                  <a:pt x="4721" y="965"/>
                </a:lnTo>
                <a:lnTo>
                  <a:pt x="4721" y="965"/>
                </a:lnTo>
                <a:lnTo>
                  <a:pt x="4721" y="967"/>
                </a:lnTo>
                <a:lnTo>
                  <a:pt x="4721" y="967"/>
                </a:lnTo>
                <a:lnTo>
                  <a:pt x="4723" y="967"/>
                </a:lnTo>
                <a:lnTo>
                  <a:pt x="4723" y="967"/>
                </a:lnTo>
                <a:lnTo>
                  <a:pt x="4723" y="965"/>
                </a:lnTo>
                <a:lnTo>
                  <a:pt x="4723" y="965"/>
                </a:lnTo>
                <a:close/>
                <a:moveTo>
                  <a:pt x="4727" y="962"/>
                </a:moveTo>
                <a:lnTo>
                  <a:pt x="4727" y="962"/>
                </a:lnTo>
                <a:lnTo>
                  <a:pt x="4727" y="962"/>
                </a:lnTo>
                <a:lnTo>
                  <a:pt x="4727" y="962"/>
                </a:lnTo>
                <a:lnTo>
                  <a:pt x="4727" y="962"/>
                </a:lnTo>
                <a:lnTo>
                  <a:pt x="4727" y="962"/>
                </a:lnTo>
                <a:lnTo>
                  <a:pt x="4727" y="962"/>
                </a:lnTo>
                <a:lnTo>
                  <a:pt x="4727" y="962"/>
                </a:lnTo>
                <a:lnTo>
                  <a:pt x="4727" y="962"/>
                </a:lnTo>
                <a:close/>
                <a:moveTo>
                  <a:pt x="4740" y="1709"/>
                </a:moveTo>
                <a:lnTo>
                  <a:pt x="4740" y="1709"/>
                </a:lnTo>
                <a:lnTo>
                  <a:pt x="4740" y="1707"/>
                </a:lnTo>
                <a:lnTo>
                  <a:pt x="4740" y="1707"/>
                </a:lnTo>
                <a:lnTo>
                  <a:pt x="4737" y="1707"/>
                </a:lnTo>
                <a:lnTo>
                  <a:pt x="4737" y="1707"/>
                </a:lnTo>
                <a:lnTo>
                  <a:pt x="4737" y="1709"/>
                </a:lnTo>
                <a:lnTo>
                  <a:pt x="4740" y="1709"/>
                </a:lnTo>
                <a:lnTo>
                  <a:pt x="4740" y="1709"/>
                </a:lnTo>
                <a:close/>
                <a:moveTo>
                  <a:pt x="4725" y="948"/>
                </a:moveTo>
                <a:lnTo>
                  <a:pt x="4725" y="948"/>
                </a:lnTo>
                <a:lnTo>
                  <a:pt x="4723" y="950"/>
                </a:lnTo>
                <a:lnTo>
                  <a:pt x="4721" y="952"/>
                </a:lnTo>
                <a:lnTo>
                  <a:pt x="4721" y="952"/>
                </a:lnTo>
                <a:lnTo>
                  <a:pt x="4719" y="954"/>
                </a:lnTo>
                <a:lnTo>
                  <a:pt x="4719" y="954"/>
                </a:lnTo>
                <a:lnTo>
                  <a:pt x="4719" y="956"/>
                </a:lnTo>
                <a:lnTo>
                  <a:pt x="4714" y="958"/>
                </a:lnTo>
                <a:lnTo>
                  <a:pt x="4714" y="958"/>
                </a:lnTo>
                <a:lnTo>
                  <a:pt x="4714" y="960"/>
                </a:lnTo>
                <a:lnTo>
                  <a:pt x="4717" y="962"/>
                </a:lnTo>
                <a:lnTo>
                  <a:pt x="4717" y="958"/>
                </a:lnTo>
                <a:lnTo>
                  <a:pt x="4719" y="956"/>
                </a:lnTo>
                <a:lnTo>
                  <a:pt x="4721" y="954"/>
                </a:lnTo>
                <a:lnTo>
                  <a:pt x="4721" y="954"/>
                </a:lnTo>
                <a:lnTo>
                  <a:pt x="4725" y="952"/>
                </a:lnTo>
                <a:lnTo>
                  <a:pt x="4725" y="950"/>
                </a:lnTo>
                <a:lnTo>
                  <a:pt x="4727" y="950"/>
                </a:lnTo>
                <a:lnTo>
                  <a:pt x="4729" y="950"/>
                </a:lnTo>
                <a:lnTo>
                  <a:pt x="4731" y="950"/>
                </a:lnTo>
                <a:lnTo>
                  <a:pt x="4731" y="948"/>
                </a:lnTo>
                <a:lnTo>
                  <a:pt x="4727" y="948"/>
                </a:lnTo>
                <a:lnTo>
                  <a:pt x="4725" y="948"/>
                </a:lnTo>
                <a:close/>
                <a:moveTo>
                  <a:pt x="4748" y="1711"/>
                </a:moveTo>
                <a:lnTo>
                  <a:pt x="4748" y="1713"/>
                </a:lnTo>
                <a:lnTo>
                  <a:pt x="4750" y="1713"/>
                </a:lnTo>
                <a:lnTo>
                  <a:pt x="4752" y="1715"/>
                </a:lnTo>
                <a:lnTo>
                  <a:pt x="4752" y="1715"/>
                </a:lnTo>
                <a:lnTo>
                  <a:pt x="4752" y="1715"/>
                </a:lnTo>
                <a:lnTo>
                  <a:pt x="4752" y="1713"/>
                </a:lnTo>
                <a:lnTo>
                  <a:pt x="4752" y="1713"/>
                </a:lnTo>
                <a:lnTo>
                  <a:pt x="4752" y="1711"/>
                </a:lnTo>
                <a:lnTo>
                  <a:pt x="4750" y="1711"/>
                </a:lnTo>
                <a:lnTo>
                  <a:pt x="4748" y="1711"/>
                </a:lnTo>
                <a:lnTo>
                  <a:pt x="4748" y="1711"/>
                </a:lnTo>
                <a:close/>
                <a:moveTo>
                  <a:pt x="4750" y="1663"/>
                </a:moveTo>
                <a:lnTo>
                  <a:pt x="4748" y="1665"/>
                </a:lnTo>
                <a:lnTo>
                  <a:pt x="4748" y="1665"/>
                </a:lnTo>
                <a:lnTo>
                  <a:pt x="4748" y="1665"/>
                </a:lnTo>
                <a:lnTo>
                  <a:pt x="4750" y="1665"/>
                </a:lnTo>
                <a:lnTo>
                  <a:pt x="4750" y="1665"/>
                </a:lnTo>
                <a:lnTo>
                  <a:pt x="4750" y="1663"/>
                </a:lnTo>
                <a:lnTo>
                  <a:pt x="4750" y="1663"/>
                </a:lnTo>
                <a:close/>
                <a:moveTo>
                  <a:pt x="4796" y="1753"/>
                </a:moveTo>
                <a:lnTo>
                  <a:pt x="4796" y="1753"/>
                </a:lnTo>
                <a:lnTo>
                  <a:pt x="4796" y="1753"/>
                </a:lnTo>
                <a:lnTo>
                  <a:pt x="4796" y="1755"/>
                </a:lnTo>
                <a:lnTo>
                  <a:pt x="4796" y="1755"/>
                </a:lnTo>
                <a:lnTo>
                  <a:pt x="4796" y="1755"/>
                </a:lnTo>
                <a:lnTo>
                  <a:pt x="4796" y="1757"/>
                </a:lnTo>
                <a:lnTo>
                  <a:pt x="4796" y="1757"/>
                </a:lnTo>
                <a:lnTo>
                  <a:pt x="4796" y="1757"/>
                </a:lnTo>
                <a:lnTo>
                  <a:pt x="4798" y="1755"/>
                </a:lnTo>
                <a:lnTo>
                  <a:pt x="4796" y="1753"/>
                </a:lnTo>
                <a:lnTo>
                  <a:pt x="4796" y="1753"/>
                </a:lnTo>
                <a:lnTo>
                  <a:pt x="4796" y="1753"/>
                </a:lnTo>
                <a:close/>
                <a:moveTo>
                  <a:pt x="4471" y="1107"/>
                </a:moveTo>
                <a:lnTo>
                  <a:pt x="4471" y="1109"/>
                </a:lnTo>
                <a:lnTo>
                  <a:pt x="4469" y="1109"/>
                </a:lnTo>
                <a:lnTo>
                  <a:pt x="4469" y="1111"/>
                </a:lnTo>
                <a:lnTo>
                  <a:pt x="4471" y="1111"/>
                </a:lnTo>
                <a:lnTo>
                  <a:pt x="4473" y="1111"/>
                </a:lnTo>
                <a:lnTo>
                  <a:pt x="4473" y="1107"/>
                </a:lnTo>
                <a:lnTo>
                  <a:pt x="4471" y="1107"/>
                </a:lnTo>
                <a:close/>
                <a:moveTo>
                  <a:pt x="4453" y="1621"/>
                </a:moveTo>
                <a:lnTo>
                  <a:pt x="4453" y="1623"/>
                </a:lnTo>
                <a:lnTo>
                  <a:pt x="4453" y="1623"/>
                </a:lnTo>
                <a:lnTo>
                  <a:pt x="4455" y="1623"/>
                </a:lnTo>
                <a:lnTo>
                  <a:pt x="4455" y="1621"/>
                </a:lnTo>
                <a:lnTo>
                  <a:pt x="4455" y="1621"/>
                </a:lnTo>
                <a:lnTo>
                  <a:pt x="4455" y="1621"/>
                </a:lnTo>
                <a:lnTo>
                  <a:pt x="4453" y="1621"/>
                </a:lnTo>
                <a:lnTo>
                  <a:pt x="4453" y="1621"/>
                </a:lnTo>
                <a:close/>
                <a:moveTo>
                  <a:pt x="4467" y="1596"/>
                </a:moveTo>
                <a:lnTo>
                  <a:pt x="4465" y="1598"/>
                </a:lnTo>
                <a:lnTo>
                  <a:pt x="4465" y="1602"/>
                </a:lnTo>
                <a:lnTo>
                  <a:pt x="4467" y="1602"/>
                </a:lnTo>
                <a:lnTo>
                  <a:pt x="4469" y="1602"/>
                </a:lnTo>
                <a:lnTo>
                  <a:pt x="4469" y="1602"/>
                </a:lnTo>
                <a:lnTo>
                  <a:pt x="4471" y="1600"/>
                </a:lnTo>
                <a:lnTo>
                  <a:pt x="4471" y="1596"/>
                </a:lnTo>
                <a:lnTo>
                  <a:pt x="4471" y="1593"/>
                </a:lnTo>
                <a:lnTo>
                  <a:pt x="4469" y="1593"/>
                </a:lnTo>
                <a:lnTo>
                  <a:pt x="4469" y="1593"/>
                </a:lnTo>
                <a:lnTo>
                  <a:pt x="4467" y="1596"/>
                </a:lnTo>
                <a:close/>
                <a:moveTo>
                  <a:pt x="4453" y="1619"/>
                </a:moveTo>
                <a:lnTo>
                  <a:pt x="4453" y="1619"/>
                </a:lnTo>
                <a:lnTo>
                  <a:pt x="4453" y="1619"/>
                </a:lnTo>
                <a:lnTo>
                  <a:pt x="4453" y="1621"/>
                </a:lnTo>
                <a:lnTo>
                  <a:pt x="4453" y="1621"/>
                </a:lnTo>
                <a:lnTo>
                  <a:pt x="4453" y="1621"/>
                </a:lnTo>
                <a:lnTo>
                  <a:pt x="4453" y="1619"/>
                </a:lnTo>
                <a:lnTo>
                  <a:pt x="4453" y="1619"/>
                </a:lnTo>
                <a:close/>
                <a:moveTo>
                  <a:pt x="4503" y="1065"/>
                </a:moveTo>
                <a:lnTo>
                  <a:pt x="4503" y="1067"/>
                </a:lnTo>
                <a:lnTo>
                  <a:pt x="4503" y="1067"/>
                </a:lnTo>
                <a:lnTo>
                  <a:pt x="4503" y="1067"/>
                </a:lnTo>
                <a:lnTo>
                  <a:pt x="4505" y="1067"/>
                </a:lnTo>
                <a:lnTo>
                  <a:pt x="4505" y="1065"/>
                </a:lnTo>
                <a:lnTo>
                  <a:pt x="4505" y="1065"/>
                </a:lnTo>
                <a:lnTo>
                  <a:pt x="4503" y="1065"/>
                </a:lnTo>
                <a:close/>
                <a:moveTo>
                  <a:pt x="4497" y="1149"/>
                </a:moveTo>
                <a:lnTo>
                  <a:pt x="4497" y="1149"/>
                </a:lnTo>
                <a:lnTo>
                  <a:pt x="4499" y="1147"/>
                </a:lnTo>
                <a:lnTo>
                  <a:pt x="4497" y="1147"/>
                </a:lnTo>
                <a:lnTo>
                  <a:pt x="4494" y="1149"/>
                </a:lnTo>
                <a:lnTo>
                  <a:pt x="4494" y="1149"/>
                </a:lnTo>
                <a:lnTo>
                  <a:pt x="4494" y="1149"/>
                </a:lnTo>
                <a:lnTo>
                  <a:pt x="4497" y="1149"/>
                </a:lnTo>
                <a:close/>
                <a:moveTo>
                  <a:pt x="4478" y="1139"/>
                </a:moveTo>
                <a:lnTo>
                  <a:pt x="4478" y="1139"/>
                </a:lnTo>
                <a:lnTo>
                  <a:pt x="4478" y="1141"/>
                </a:lnTo>
                <a:lnTo>
                  <a:pt x="4476" y="1141"/>
                </a:lnTo>
                <a:lnTo>
                  <a:pt x="4478" y="1141"/>
                </a:lnTo>
                <a:lnTo>
                  <a:pt x="4478" y="1143"/>
                </a:lnTo>
                <a:lnTo>
                  <a:pt x="4478" y="1143"/>
                </a:lnTo>
                <a:lnTo>
                  <a:pt x="4478" y="1141"/>
                </a:lnTo>
                <a:lnTo>
                  <a:pt x="4480" y="1141"/>
                </a:lnTo>
                <a:lnTo>
                  <a:pt x="4480" y="1141"/>
                </a:lnTo>
                <a:lnTo>
                  <a:pt x="4480" y="1141"/>
                </a:lnTo>
                <a:lnTo>
                  <a:pt x="4478" y="1139"/>
                </a:lnTo>
                <a:close/>
                <a:moveTo>
                  <a:pt x="4473" y="1143"/>
                </a:moveTo>
                <a:lnTo>
                  <a:pt x="4473" y="1143"/>
                </a:lnTo>
                <a:lnTo>
                  <a:pt x="4473" y="1143"/>
                </a:lnTo>
                <a:lnTo>
                  <a:pt x="4471" y="1143"/>
                </a:lnTo>
                <a:lnTo>
                  <a:pt x="4471" y="1143"/>
                </a:lnTo>
                <a:lnTo>
                  <a:pt x="4471" y="1145"/>
                </a:lnTo>
                <a:lnTo>
                  <a:pt x="4471" y="1145"/>
                </a:lnTo>
                <a:lnTo>
                  <a:pt x="4471" y="1147"/>
                </a:lnTo>
                <a:lnTo>
                  <a:pt x="4473" y="1147"/>
                </a:lnTo>
                <a:lnTo>
                  <a:pt x="4473" y="1145"/>
                </a:lnTo>
                <a:lnTo>
                  <a:pt x="4473" y="1145"/>
                </a:lnTo>
                <a:lnTo>
                  <a:pt x="4476" y="1145"/>
                </a:lnTo>
                <a:lnTo>
                  <a:pt x="4476" y="1145"/>
                </a:lnTo>
                <a:lnTo>
                  <a:pt x="4473" y="1143"/>
                </a:lnTo>
                <a:close/>
                <a:moveTo>
                  <a:pt x="4476" y="1220"/>
                </a:moveTo>
                <a:lnTo>
                  <a:pt x="4476" y="1220"/>
                </a:lnTo>
                <a:lnTo>
                  <a:pt x="4476" y="1220"/>
                </a:lnTo>
                <a:lnTo>
                  <a:pt x="4476" y="1222"/>
                </a:lnTo>
                <a:lnTo>
                  <a:pt x="4476" y="1222"/>
                </a:lnTo>
                <a:lnTo>
                  <a:pt x="4476" y="1222"/>
                </a:lnTo>
                <a:lnTo>
                  <a:pt x="4478" y="1222"/>
                </a:lnTo>
                <a:lnTo>
                  <a:pt x="4476" y="1222"/>
                </a:lnTo>
                <a:lnTo>
                  <a:pt x="4476" y="1220"/>
                </a:lnTo>
                <a:close/>
                <a:moveTo>
                  <a:pt x="4723" y="967"/>
                </a:moveTo>
                <a:lnTo>
                  <a:pt x="4725" y="967"/>
                </a:lnTo>
                <a:lnTo>
                  <a:pt x="4725" y="965"/>
                </a:lnTo>
                <a:lnTo>
                  <a:pt x="4725" y="965"/>
                </a:lnTo>
                <a:lnTo>
                  <a:pt x="4723" y="965"/>
                </a:lnTo>
                <a:lnTo>
                  <a:pt x="4723" y="967"/>
                </a:lnTo>
                <a:lnTo>
                  <a:pt x="4723" y="967"/>
                </a:lnTo>
                <a:lnTo>
                  <a:pt x="4723" y="967"/>
                </a:lnTo>
                <a:lnTo>
                  <a:pt x="4723" y="967"/>
                </a:lnTo>
                <a:close/>
                <a:moveTo>
                  <a:pt x="4578" y="1654"/>
                </a:moveTo>
                <a:lnTo>
                  <a:pt x="4576" y="1654"/>
                </a:lnTo>
                <a:lnTo>
                  <a:pt x="4570" y="1654"/>
                </a:lnTo>
                <a:lnTo>
                  <a:pt x="4570" y="1654"/>
                </a:lnTo>
                <a:lnTo>
                  <a:pt x="4570" y="1654"/>
                </a:lnTo>
                <a:lnTo>
                  <a:pt x="4576" y="1656"/>
                </a:lnTo>
                <a:lnTo>
                  <a:pt x="4578" y="1656"/>
                </a:lnTo>
                <a:lnTo>
                  <a:pt x="4580" y="1658"/>
                </a:lnTo>
                <a:lnTo>
                  <a:pt x="4580" y="1658"/>
                </a:lnTo>
                <a:lnTo>
                  <a:pt x="4582" y="1658"/>
                </a:lnTo>
                <a:lnTo>
                  <a:pt x="4585" y="1658"/>
                </a:lnTo>
                <a:lnTo>
                  <a:pt x="4587" y="1658"/>
                </a:lnTo>
                <a:lnTo>
                  <a:pt x="4589" y="1658"/>
                </a:lnTo>
                <a:lnTo>
                  <a:pt x="4591" y="1656"/>
                </a:lnTo>
                <a:lnTo>
                  <a:pt x="4591" y="1656"/>
                </a:lnTo>
                <a:lnTo>
                  <a:pt x="4589" y="1656"/>
                </a:lnTo>
                <a:lnTo>
                  <a:pt x="4585" y="1656"/>
                </a:lnTo>
                <a:lnTo>
                  <a:pt x="4580" y="1654"/>
                </a:lnTo>
                <a:lnTo>
                  <a:pt x="4578" y="1654"/>
                </a:lnTo>
                <a:close/>
                <a:moveTo>
                  <a:pt x="4580" y="1646"/>
                </a:moveTo>
                <a:lnTo>
                  <a:pt x="4578" y="1644"/>
                </a:lnTo>
                <a:lnTo>
                  <a:pt x="4576" y="1642"/>
                </a:lnTo>
                <a:lnTo>
                  <a:pt x="4576" y="1642"/>
                </a:lnTo>
                <a:lnTo>
                  <a:pt x="4574" y="1642"/>
                </a:lnTo>
                <a:lnTo>
                  <a:pt x="4574" y="1642"/>
                </a:lnTo>
                <a:lnTo>
                  <a:pt x="4572" y="1642"/>
                </a:lnTo>
                <a:lnTo>
                  <a:pt x="4570" y="1640"/>
                </a:lnTo>
                <a:lnTo>
                  <a:pt x="4570" y="1642"/>
                </a:lnTo>
                <a:lnTo>
                  <a:pt x="4570" y="1642"/>
                </a:lnTo>
                <a:lnTo>
                  <a:pt x="4570" y="1642"/>
                </a:lnTo>
                <a:lnTo>
                  <a:pt x="4570" y="1642"/>
                </a:lnTo>
                <a:lnTo>
                  <a:pt x="4572" y="1642"/>
                </a:lnTo>
                <a:lnTo>
                  <a:pt x="4572" y="1644"/>
                </a:lnTo>
                <a:lnTo>
                  <a:pt x="4574" y="1644"/>
                </a:lnTo>
                <a:lnTo>
                  <a:pt x="4576" y="1646"/>
                </a:lnTo>
                <a:lnTo>
                  <a:pt x="4576" y="1648"/>
                </a:lnTo>
                <a:lnTo>
                  <a:pt x="4576" y="1648"/>
                </a:lnTo>
                <a:lnTo>
                  <a:pt x="4578" y="1648"/>
                </a:lnTo>
                <a:lnTo>
                  <a:pt x="4580" y="1648"/>
                </a:lnTo>
                <a:lnTo>
                  <a:pt x="4580" y="1648"/>
                </a:lnTo>
                <a:lnTo>
                  <a:pt x="4582" y="1648"/>
                </a:lnTo>
                <a:lnTo>
                  <a:pt x="4582" y="1646"/>
                </a:lnTo>
                <a:lnTo>
                  <a:pt x="4582" y="1646"/>
                </a:lnTo>
                <a:lnTo>
                  <a:pt x="4580" y="1646"/>
                </a:lnTo>
                <a:close/>
                <a:moveTo>
                  <a:pt x="4629" y="1111"/>
                </a:moveTo>
                <a:lnTo>
                  <a:pt x="4629" y="1111"/>
                </a:lnTo>
                <a:lnTo>
                  <a:pt x="4626" y="1111"/>
                </a:lnTo>
                <a:lnTo>
                  <a:pt x="4626" y="1111"/>
                </a:lnTo>
                <a:lnTo>
                  <a:pt x="4626" y="1113"/>
                </a:lnTo>
                <a:lnTo>
                  <a:pt x="4629" y="1113"/>
                </a:lnTo>
                <a:lnTo>
                  <a:pt x="4629" y="1111"/>
                </a:lnTo>
                <a:close/>
                <a:moveTo>
                  <a:pt x="4610" y="1495"/>
                </a:moveTo>
                <a:lnTo>
                  <a:pt x="4610" y="1493"/>
                </a:lnTo>
                <a:lnTo>
                  <a:pt x="4610" y="1493"/>
                </a:lnTo>
                <a:lnTo>
                  <a:pt x="4610" y="1493"/>
                </a:lnTo>
                <a:lnTo>
                  <a:pt x="4610" y="1493"/>
                </a:lnTo>
                <a:lnTo>
                  <a:pt x="4608" y="1495"/>
                </a:lnTo>
                <a:lnTo>
                  <a:pt x="4608" y="1495"/>
                </a:lnTo>
                <a:lnTo>
                  <a:pt x="4608" y="1495"/>
                </a:lnTo>
                <a:lnTo>
                  <a:pt x="4610" y="1495"/>
                </a:lnTo>
                <a:lnTo>
                  <a:pt x="4610" y="1495"/>
                </a:lnTo>
                <a:close/>
                <a:moveTo>
                  <a:pt x="4553" y="1661"/>
                </a:moveTo>
                <a:lnTo>
                  <a:pt x="4553" y="1661"/>
                </a:lnTo>
                <a:lnTo>
                  <a:pt x="4553" y="1663"/>
                </a:lnTo>
                <a:lnTo>
                  <a:pt x="4555" y="1663"/>
                </a:lnTo>
                <a:lnTo>
                  <a:pt x="4555" y="1661"/>
                </a:lnTo>
                <a:lnTo>
                  <a:pt x="4555" y="1661"/>
                </a:lnTo>
                <a:lnTo>
                  <a:pt x="4555" y="1661"/>
                </a:lnTo>
                <a:lnTo>
                  <a:pt x="4553" y="1661"/>
                </a:lnTo>
                <a:close/>
                <a:moveTo>
                  <a:pt x="4528" y="1122"/>
                </a:moveTo>
                <a:lnTo>
                  <a:pt x="4528" y="1122"/>
                </a:lnTo>
                <a:lnTo>
                  <a:pt x="4528" y="1122"/>
                </a:lnTo>
                <a:lnTo>
                  <a:pt x="4528" y="1122"/>
                </a:lnTo>
                <a:lnTo>
                  <a:pt x="4528" y="1122"/>
                </a:lnTo>
                <a:lnTo>
                  <a:pt x="4526" y="1122"/>
                </a:lnTo>
                <a:lnTo>
                  <a:pt x="4528" y="1122"/>
                </a:lnTo>
                <a:lnTo>
                  <a:pt x="4528" y="1122"/>
                </a:lnTo>
                <a:close/>
                <a:moveTo>
                  <a:pt x="4553" y="1118"/>
                </a:moveTo>
                <a:lnTo>
                  <a:pt x="4553" y="1115"/>
                </a:lnTo>
                <a:lnTo>
                  <a:pt x="4553" y="1115"/>
                </a:lnTo>
                <a:lnTo>
                  <a:pt x="4553" y="1115"/>
                </a:lnTo>
                <a:lnTo>
                  <a:pt x="4555" y="1115"/>
                </a:lnTo>
                <a:lnTo>
                  <a:pt x="4553" y="1115"/>
                </a:lnTo>
                <a:lnTo>
                  <a:pt x="4551" y="1115"/>
                </a:lnTo>
                <a:lnTo>
                  <a:pt x="4551" y="1115"/>
                </a:lnTo>
                <a:lnTo>
                  <a:pt x="4553" y="1115"/>
                </a:lnTo>
                <a:lnTo>
                  <a:pt x="4553" y="1118"/>
                </a:lnTo>
                <a:close/>
                <a:moveTo>
                  <a:pt x="4564" y="1115"/>
                </a:moveTo>
                <a:lnTo>
                  <a:pt x="4561" y="1115"/>
                </a:lnTo>
                <a:lnTo>
                  <a:pt x="4561" y="1115"/>
                </a:lnTo>
                <a:lnTo>
                  <a:pt x="4559" y="1118"/>
                </a:lnTo>
                <a:lnTo>
                  <a:pt x="4559" y="1120"/>
                </a:lnTo>
                <a:lnTo>
                  <a:pt x="4559" y="1120"/>
                </a:lnTo>
                <a:lnTo>
                  <a:pt x="4559" y="1120"/>
                </a:lnTo>
                <a:lnTo>
                  <a:pt x="4561" y="1120"/>
                </a:lnTo>
                <a:lnTo>
                  <a:pt x="4561" y="1120"/>
                </a:lnTo>
                <a:lnTo>
                  <a:pt x="4561" y="1118"/>
                </a:lnTo>
                <a:lnTo>
                  <a:pt x="4564" y="1115"/>
                </a:lnTo>
                <a:lnTo>
                  <a:pt x="4564" y="1115"/>
                </a:lnTo>
                <a:close/>
                <a:moveTo>
                  <a:pt x="4561" y="1644"/>
                </a:moveTo>
                <a:lnTo>
                  <a:pt x="4561" y="1646"/>
                </a:lnTo>
                <a:lnTo>
                  <a:pt x="4561" y="1646"/>
                </a:lnTo>
                <a:lnTo>
                  <a:pt x="4561" y="1648"/>
                </a:lnTo>
                <a:lnTo>
                  <a:pt x="4561" y="1648"/>
                </a:lnTo>
                <a:lnTo>
                  <a:pt x="4564" y="1648"/>
                </a:lnTo>
                <a:lnTo>
                  <a:pt x="4564" y="1646"/>
                </a:lnTo>
                <a:lnTo>
                  <a:pt x="4564" y="1646"/>
                </a:lnTo>
                <a:lnTo>
                  <a:pt x="4564" y="1646"/>
                </a:lnTo>
                <a:lnTo>
                  <a:pt x="4561" y="1644"/>
                </a:lnTo>
                <a:close/>
                <a:moveTo>
                  <a:pt x="4633" y="1139"/>
                </a:moveTo>
                <a:lnTo>
                  <a:pt x="4635" y="1139"/>
                </a:lnTo>
                <a:lnTo>
                  <a:pt x="4633" y="1139"/>
                </a:lnTo>
                <a:lnTo>
                  <a:pt x="4633" y="1139"/>
                </a:lnTo>
                <a:lnTo>
                  <a:pt x="4633" y="1139"/>
                </a:lnTo>
                <a:lnTo>
                  <a:pt x="4633" y="1139"/>
                </a:lnTo>
                <a:lnTo>
                  <a:pt x="4633" y="1139"/>
                </a:lnTo>
                <a:lnTo>
                  <a:pt x="4633" y="1139"/>
                </a:lnTo>
                <a:close/>
                <a:moveTo>
                  <a:pt x="4557" y="1522"/>
                </a:moveTo>
                <a:lnTo>
                  <a:pt x="4557" y="1522"/>
                </a:lnTo>
                <a:lnTo>
                  <a:pt x="4557" y="1522"/>
                </a:lnTo>
                <a:lnTo>
                  <a:pt x="4557" y="1524"/>
                </a:lnTo>
                <a:lnTo>
                  <a:pt x="4557" y="1524"/>
                </a:lnTo>
                <a:lnTo>
                  <a:pt x="4557" y="1524"/>
                </a:lnTo>
                <a:lnTo>
                  <a:pt x="4557" y="1524"/>
                </a:lnTo>
                <a:lnTo>
                  <a:pt x="4557" y="1524"/>
                </a:lnTo>
                <a:lnTo>
                  <a:pt x="4559" y="1520"/>
                </a:lnTo>
                <a:lnTo>
                  <a:pt x="4559" y="1520"/>
                </a:lnTo>
                <a:lnTo>
                  <a:pt x="4557" y="1522"/>
                </a:lnTo>
                <a:lnTo>
                  <a:pt x="4557" y="1522"/>
                </a:lnTo>
                <a:close/>
                <a:moveTo>
                  <a:pt x="4668" y="1239"/>
                </a:moveTo>
                <a:lnTo>
                  <a:pt x="4666" y="1239"/>
                </a:lnTo>
                <a:lnTo>
                  <a:pt x="4666" y="1239"/>
                </a:lnTo>
                <a:lnTo>
                  <a:pt x="4666" y="1239"/>
                </a:lnTo>
                <a:lnTo>
                  <a:pt x="4668" y="1239"/>
                </a:lnTo>
                <a:lnTo>
                  <a:pt x="4668" y="1239"/>
                </a:lnTo>
                <a:lnTo>
                  <a:pt x="4668" y="1239"/>
                </a:lnTo>
                <a:close/>
                <a:moveTo>
                  <a:pt x="4721" y="1367"/>
                </a:moveTo>
                <a:lnTo>
                  <a:pt x="4721" y="1367"/>
                </a:lnTo>
                <a:lnTo>
                  <a:pt x="4719" y="1369"/>
                </a:lnTo>
                <a:lnTo>
                  <a:pt x="4719" y="1369"/>
                </a:lnTo>
                <a:lnTo>
                  <a:pt x="4721" y="1367"/>
                </a:lnTo>
                <a:lnTo>
                  <a:pt x="4721" y="1367"/>
                </a:lnTo>
                <a:close/>
                <a:moveTo>
                  <a:pt x="4717" y="1413"/>
                </a:moveTo>
                <a:lnTo>
                  <a:pt x="4717" y="1415"/>
                </a:lnTo>
                <a:lnTo>
                  <a:pt x="4717" y="1415"/>
                </a:lnTo>
                <a:lnTo>
                  <a:pt x="4719" y="1415"/>
                </a:lnTo>
                <a:lnTo>
                  <a:pt x="4719" y="1413"/>
                </a:lnTo>
                <a:lnTo>
                  <a:pt x="4717" y="1413"/>
                </a:lnTo>
                <a:lnTo>
                  <a:pt x="4717" y="1413"/>
                </a:lnTo>
                <a:close/>
                <a:moveTo>
                  <a:pt x="4723" y="1696"/>
                </a:moveTo>
                <a:lnTo>
                  <a:pt x="4721" y="1698"/>
                </a:lnTo>
                <a:lnTo>
                  <a:pt x="4721" y="1698"/>
                </a:lnTo>
                <a:lnTo>
                  <a:pt x="4721" y="1698"/>
                </a:lnTo>
                <a:lnTo>
                  <a:pt x="4723" y="1700"/>
                </a:lnTo>
                <a:lnTo>
                  <a:pt x="4723" y="1698"/>
                </a:lnTo>
                <a:lnTo>
                  <a:pt x="4723" y="1698"/>
                </a:lnTo>
                <a:lnTo>
                  <a:pt x="4723" y="1696"/>
                </a:lnTo>
                <a:lnTo>
                  <a:pt x="4723" y="1696"/>
                </a:lnTo>
                <a:lnTo>
                  <a:pt x="4723" y="1696"/>
                </a:lnTo>
                <a:close/>
                <a:moveTo>
                  <a:pt x="4719" y="1413"/>
                </a:moveTo>
                <a:lnTo>
                  <a:pt x="4719" y="1413"/>
                </a:lnTo>
                <a:lnTo>
                  <a:pt x="4719" y="1413"/>
                </a:lnTo>
                <a:lnTo>
                  <a:pt x="4719" y="1413"/>
                </a:lnTo>
                <a:lnTo>
                  <a:pt x="4721" y="1411"/>
                </a:lnTo>
                <a:lnTo>
                  <a:pt x="4721" y="1411"/>
                </a:lnTo>
                <a:lnTo>
                  <a:pt x="4721" y="1411"/>
                </a:lnTo>
                <a:lnTo>
                  <a:pt x="4721" y="1411"/>
                </a:lnTo>
                <a:lnTo>
                  <a:pt x="4719" y="1411"/>
                </a:lnTo>
                <a:lnTo>
                  <a:pt x="4719" y="1413"/>
                </a:lnTo>
                <a:close/>
                <a:moveTo>
                  <a:pt x="4712" y="1428"/>
                </a:moveTo>
                <a:lnTo>
                  <a:pt x="4712" y="1426"/>
                </a:lnTo>
                <a:lnTo>
                  <a:pt x="4712" y="1426"/>
                </a:lnTo>
                <a:lnTo>
                  <a:pt x="4712" y="1426"/>
                </a:lnTo>
                <a:lnTo>
                  <a:pt x="4710" y="1426"/>
                </a:lnTo>
                <a:lnTo>
                  <a:pt x="4710" y="1428"/>
                </a:lnTo>
                <a:lnTo>
                  <a:pt x="4710" y="1428"/>
                </a:lnTo>
                <a:lnTo>
                  <a:pt x="4712" y="1428"/>
                </a:lnTo>
                <a:close/>
                <a:moveTo>
                  <a:pt x="4704" y="1440"/>
                </a:moveTo>
                <a:lnTo>
                  <a:pt x="4704" y="1440"/>
                </a:lnTo>
                <a:lnTo>
                  <a:pt x="4706" y="1438"/>
                </a:lnTo>
                <a:lnTo>
                  <a:pt x="4708" y="1434"/>
                </a:lnTo>
                <a:lnTo>
                  <a:pt x="4706" y="1434"/>
                </a:lnTo>
                <a:lnTo>
                  <a:pt x="4706" y="1434"/>
                </a:lnTo>
                <a:lnTo>
                  <a:pt x="4706" y="1434"/>
                </a:lnTo>
                <a:lnTo>
                  <a:pt x="4706" y="1436"/>
                </a:lnTo>
                <a:lnTo>
                  <a:pt x="4704" y="1436"/>
                </a:lnTo>
                <a:lnTo>
                  <a:pt x="4704" y="1438"/>
                </a:lnTo>
                <a:lnTo>
                  <a:pt x="4704" y="1438"/>
                </a:lnTo>
                <a:lnTo>
                  <a:pt x="4704" y="1440"/>
                </a:lnTo>
                <a:close/>
                <a:moveTo>
                  <a:pt x="4717" y="1394"/>
                </a:moveTo>
                <a:lnTo>
                  <a:pt x="4719" y="1394"/>
                </a:lnTo>
                <a:lnTo>
                  <a:pt x="4719" y="1394"/>
                </a:lnTo>
                <a:lnTo>
                  <a:pt x="4719" y="1394"/>
                </a:lnTo>
                <a:lnTo>
                  <a:pt x="4719" y="1394"/>
                </a:lnTo>
                <a:lnTo>
                  <a:pt x="4719" y="1394"/>
                </a:lnTo>
                <a:lnTo>
                  <a:pt x="4717" y="1394"/>
                </a:lnTo>
                <a:lnTo>
                  <a:pt x="4717" y="1394"/>
                </a:lnTo>
                <a:close/>
                <a:moveTo>
                  <a:pt x="4719" y="1359"/>
                </a:moveTo>
                <a:lnTo>
                  <a:pt x="4719" y="1359"/>
                </a:lnTo>
                <a:lnTo>
                  <a:pt x="4719" y="1359"/>
                </a:lnTo>
                <a:lnTo>
                  <a:pt x="4719" y="1359"/>
                </a:lnTo>
                <a:lnTo>
                  <a:pt x="4719" y="1359"/>
                </a:lnTo>
                <a:lnTo>
                  <a:pt x="4719" y="1359"/>
                </a:lnTo>
                <a:lnTo>
                  <a:pt x="4719" y="1359"/>
                </a:lnTo>
                <a:close/>
                <a:moveTo>
                  <a:pt x="4392" y="1648"/>
                </a:moveTo>
                <a:lnTo>
                  <a:pt x="4392" y="1648"/>
                </a:lnTo>
                <a:lnTo>
                  <a:pt x="4390" y="1648"/>
                </a:lnTo>
                <a:lnTo>
                  <a:pt x="4388" y="1648"/>
                </a:lnTo>
                <a:lnTo>
                  <a:pt x="4388" y="1650"/>
                </a:lnTo>
                <a:lnTo>
                  <a:pt x="4388" y="1652"/>
                </a:lnTo>
                <a:lnTo>
                  <a:pt x="4388" y="1654"/>
                </a:lnTo>
                <a:lnTo>
                  <a:pt x="4388" y="1654"/>
                </a:lnTo>
                <a:lnTo>
                  <a:pt x="4390" y="1652"/>
                </a:lnTo>
                <a:lnTo>
                  <a:pt x="4392" y="1650"/>
                </a:lnTo>
                <a:lnTo>
                  <a:pt x="4392" y="1650"/>
                </a:lnTo>
                <a:lnTo>
                  <a:pt x="4392" y="1652"/>
                </a:lnTo>
                <a:lnTo>
                  <a:pt x="4392" y="1654"/>
                </a:lnTo>
                <a:lnTo>
                  <a:pt x="4392" y="1654"/>
                </a:lnTo>
                <a:lnTo>
                  <a:pt x="4392" y="1654"/>
                </a:lnTo>
                <a:lnTo>
                  <a:pt x="4394" y="1654"/>
                </a:lnTo>
                <a:lnTo>
                  <a:pt x="4394" y="1654"/>
                </a:lnTo>
                <a:lnTo>
                  <a:pt x="4394" y="1652"/>
                </a:lnTo>
                <a:lnTo>
                  <a:pt x="4394" y="1652"/>
                </a:lnTo>
                <a:lnTo>
                  <a:pt x="4396" y="1652"/>
                </a:lnTo>
                <a:lnTo>
                  <a:pt x="4396" y="1652"/>
                </a:lnTo>
                <a:lnTo>
                  <a:pt x="4398" y="1652"/>
                </a:lnTo>
                <a:lnTo>
                  <a:pt x="4398" y="1650"/>
                </a:lnTo>
                <a:lnTo>
                  <a:pt x="4398" y="1650"/>
                </a:lnTo>
                <a:lnTo>
                  <a:pt x="4396" y="1650"/>
                </a:lnTo>
                <a:lnTo>
                  <a:pt x="4396" y="1648"/>
                </a:lnTo>
                <a:lnTo>
                  <a:pt x="4394" y="1650"/>
                </a:lnTo>
                <a:lnTo>
                  <a:pt x="4394" y="1650"/>
                </a:lnTo>
                <a:lnTo>
                  <a:pt x="4392" y="1650"/>
                </a:lnTo>
                <a:lnTo>
                  <a:pt x="4394" y="1648"/>
                </a:lnTo>
                <a:lnTo>
                  <a:pt x="4392" y="1648"/>
                </a:lnTo>
                <a:close/>
                <a:moveTo>
                  <a:pt x="4788" y="1956"/>
                </a:moveTo>
                <a:lnTo>
                  <a:pt x="4788" y="1956"/>
                </a:lnTo>
                <a:lnTo>
                  <a:pt x="4788" y="1956"/>
                </a:lnTo>
                <a:lnTo>
                  <a:pt x="4788" y="1956"/>
                </a:lnTo>
                <a:lnTo>
                  <a:pt x="4788" y="1956"/>
                </a:lnTo>
                <a:lnTo>
                  <a:pt x="4788" y="1956"/>
                </a:lnTo>
                <a:lnTo>
                  <a:pt x="4788" y="1956"/>
                </a:lnTo>
                <a:lnTo>
                  <a:pt x="4788" y="1956"/>
                </a:lnTo>
                <a:close/>
                <a:moveTo>
                  <a:pt x="4779" y="1954"/>
                </a:moveTo>
                <a:lnTo>
                  <a:pt x="4779" y="1956"/>
                </a:lnTo>
                <a:lnTo>
                  <a:pt x="4779" y="1954"/>
                </a:lnTo>
                <a:lnTo>
                  <a:pt x="4779" y="1954"/>
                </a:lnTo>
                <a:lnTo>
                  <a:pt x="4779" y="1952"/>
                </a:lnTo>
                <a:lnTo>
                  <a:pt x="4779" y="1954"/>
                </a:lnTo>
                <a:lnTo>
                  <a:pt x="4779" y="1954"/>
                </a:lnTo>
                <a:close/>
                <a:moveTo>
                  <a:pt x="4683" y="1753"/>
                </a:moveTo>
                <a:lnTo>
                  <a:pt x="4683" y="1753"/>
                </a:lnTo>
                <a:lnTo>
                  <a:pt x="4685" y="1753"/>
                </a:lnTo>
                <a:lnTo>
                  <a:pt x="4685" y="1755"/>
                </a:lnTo>
                <a:lnTo>
                  <a:pt x="4687" y="1757"/>
                </a:lnTo>
                <a:lnTo>
                  <a:pt x="4687" y="1755"/>
                </a:lnTo>
                <a:lnTo>
                  <a:pt x="4685" y="1753"/>
                </a:lnTo>
                <a:lnTo>
                  <a:pt x="4683" y="1753"/>
                </a:lnTo>
                <a:lnTo>
                  <a:pt x="4683" y="1753"/>
                </a:lnTo>
                <a:close/>
                <a:moveTo>
                  <a:pt x="2364" y="1145"/>
                </a:moveTo>
                <a:lnTo>
                  <a:pt x="2366" y="1145"/>
                </a:lnTo>
                <a:lnTo>
                  <a:pt x="2366" y="1143"/>
                </a:lnTo>
                <a:lnTo>
                  <a:pt x="2366" y="1143"/>
                </a:lnTo>
                <a:lnTo>
                  <a:pt x="2361" y="1143"/>
                </a:lnTo>
                <a:lnTo>
                  <a:pt x="2361" y="1143"/>
                </a:lnTo>
                <a:lnTo>
                  <a:pt x="2359" y="1143"/>
                </a:lnTo>
                <a:lnTo>
                  <a:pt x="2357" y="1143"/>
                </a:lnTo>
                <a:lnTo>
                  <a:pt x="2357" y="1143"/>
                </a:lnTo>
                <a:lnTo>
                  <a:pt x="2359" y="1145"/>
                </a:lnTo>
                <a:lnTo>
                  <a:pt x="2361" y="1145"/>
                </a:lnTo>
                <a:lnTo>
                  <a:pt x="2364" y="1145"/>
                </a:lnTo>
                <a:close/>
                <a:moveTo>
                  <a:pt x="4765" y="1923"/>
                </a:moveTo>
                <a:lnTo>
                  <a:pt x="4765" y="1923"/>
                </a:lnTo>
                <a:lnTo>
                  <a:pt x="4765" y="1925"/>
                </a:lnTo>
                <a:lnTo>
                  <a:pt x="4765" y="1925"/>
                </a:lnTo>
                <a:lnTo>
                  <a:pt x="4765" y="1925"/>
                </a:lnTo>
                <a:lnTo>
                  <a:pt x="4765" y="1925"/>
                </a:lnTo>
                <a:lnTo>
                  <a:pt x="4767" y="1923"/>
                </a:lnTo>
                <a:lnTo>
                  <a:pt x="4765" y="1923"/>
                </a:lnTo>
                <a:close/>
                <a:moveTo>
                  <a:pt x="4767" y="1927"/>
                </a:moveTo>
                <a:lnTo>
                  <a:pt x="4767" y="1927"/>
                </a:lnTo>
                <a:lnTo>
                  <a:pt x="4767" y="1927"/>
                </a:lnTo>
                <a:lnTo>
                  <a:pt x="4767" y="1925"/>
                </a:lnTo>
                <a:lnTo>
                  <a:pt x="4767" y="1925"/>
                </a:lnTo>
                <a:lnTo>
                  <a:pt x="4765" y="1927"/>
                </a:lnTo>
                <a:lnTo>
                  <a:pt x="4767" y="1927"/>
                </a:lnTo>
                <a:lnTo>
                  <a:pt x="4767" y="1927"/>
                </a:lnTo>
                <a:close/>
                <a:moveTo>
                  <a:pt x="4591" y="1858"/>
                </a:moveTo>
                <a:lnTo>
                  <a:pt x="4591" y="1858"/>
                </a:lnTo>
                <a:lnTo>
                  <a:pt x="4591" y="1858"/>
                </a:lnTo>
                <a:lnTo>
                  <a:pt x="4591" y="1856"/>
                </a:lnTo>
                <a:lnTo>
                  <a:pt x="4591" y="1856"/>
                </a:lnTo>
                <a:lnTo>
                  <a:pt x="4591" y="1858"/>
                </a:lnTo>
                <a:close/>
                <a:moveTo>
                  <a:pt x="4823" y="1763"/>
                </a:moveTo>
                <a:lnTo>
                  <a:pt x="4823" y="1761"/>
                </a:lnTo>
                <a:lnTo>
                  <a:pt x="4823" y="1761"/>
                </a:lnTo>
                <a:lnTo>
                  <a:pt x="4823" y="1761"/>
                </a:lnTo>
                <a:lnTo>
                  <a:pt x="4821" y="1761"/>
                </a:lnTo>
                <a:lnTo>
                  <a:pt x="4821" y="1761"/>
                </a:lnTo>
                <a:lnTo>
                  <a:pt x="4819" y="1761"/>
                </a:lnTo>
                <a:lnTo>
                  <a:pt x="4819" y="1759"/>
                </a:lnTo>
                <a:lnTo>
                  <a:pt x="4817" y="1761"/>
                </a:lnTo>
                <a:lnTo>
                  <a:pt x="4817" y="1761"/>
                </a:lnTo>
                <a:lnTo>
                  <a:pt x="4819" y="1761"/>
                </a:lnTo>
                <a:lnTo>
                  <a:pt x="4819" y="1763"/>
                </a:lnTo>
                <a:lnTo>
                  <a:pt x="4819" y="1763"/>
                </a:lnTo>
                <a:lnTo>
                  <a:pt x="4821" y="1763"/>
                </a:lnTo>
                <a:lnTo>
                  <a:pt x="4821" y="1763"/>
                </a:lnTo>
                <a:lnTo>
                  <a:pt x="4823" y="1763"/>
                </a:lnTo>
                <a:lnTo>
                  <a:pt x="4823" y="1763"/>
                </a:lnTo>
                <a:lnTo>
                  <a:pt x="4823" y="1763"/>
                </a:lnTo>
                <a:lnTo>
                  <a:pt x="4823" y="1763"/>
                </a:lnTo>
                <a:lnTo>
                  <a:pt x="4823" y="1763"/>
                </a:lnTo>
                <a:close/>
                <a:moveTo>
                  <a:pt x="4798" y="1774"/>
                </a:moveTo>
                <a:lnTo>
                  <a:pt x="4798" y="1774"/>
                </a:lnTo>
                <a:lnTo>
                  <a:pt x="4796" y="1776"/>
                </a:lnTo>
                <a:lnTo>
                  <a:pt x="4796" y="1776"/>
                </a:lnTo>
                <a:lnTo>
                  <a:pt x="4796" y="1776"/>
                </a:lnTo>
                <a:lnTo>
                  <a:pt x="4796" y="1774"/>
                </a:lnTo>
                <a:lnTo>
                  <a:pt x="4794" y="1772"/>
                </a:lnTo>
                <a:lnTo>
                  <a:pt x="4792" y="1772"/>
                </a:lnTo>
                <a:lnTo>
                  <a:pt x="4792" y="1772"/>
                </a:lnTo>
                <a:lnTo>
                  <a:pt x="4792" y="1772"/>
                </a:lnTo>
                <a:lnTo>
                  <a:pt x="4794" y="1774"/>
                </a:lnTo>
                <a:lnTo>
                  <a:pt x="4794" y="1774"/>
                </a:lnTo>
                <a:lnTo>
                  <a:pt x="4794" y="1776"/>
                </a:lnTo>
                <a:lnTo>
                  <a:pt x="4794" y="1776"/>
                </a:lnTo>
                <a:lnTo>
                  <a:pt x="4798" y="1778"/>
                </a:lnTo>
                <a:lnTo>
                  <a:pt x="4798" y="1778"/>
                </a:lnTo>
                <a:lnTo>
                  <a:pt x="4800" y="1774"/>
                </a:lnTo>
                <a:lnTo>
                  <a:pt x="4798" y="1774"/>
                </a:lnTo>
                <a:close/>
                <a:moveTo>
                  <a:pt x="4790" y="1780"/>
                </a:moveTo>
                <a:lnTo>
                  <a:pt x="4790" y="1780"/>
                </a:lnTo>
                <a:lnTo>
                  <a:pt x="4794" y="1778"/>
                </a:lnTo>
                <a:lnTo>
                  <a:pt x="4790" y="1778"/>
                </a:lnTo>
                <a:lnTo>
                  <a:pt x="4788" y="1778"/>
                </a:lnTo>
                <a:lnTo>
                  <a:pt x="4786" y="1778"/>
                </a:lnTo>
                <a:lnTo>
                  <a:pt x="4786" y="1778"/>
                </a:lnTo>
                <a:lnTo>
                  <a:pt x="4784" y="1778"/>
                </a:lnTo>
                <a:lnTo>
                  <a:pt x="4781" y="1776"/>
                </a:lnTo>
                <a:lnTo>
                  <a:pt x="4779" y="1776"/>
                </a:lnTo>
                <a:lnTo>
                  <a:pt x="4779" y="1776"/>
                </a:lnTo>
                <a:lnTo>
                  <a:pt x="4779" y="1776"/>
                </a:lnTo>
                <a:lnTo>
                  <a:pt x="4777" y="1774"/>
                </a:lnTo>
                <a:lnTo>
                  <a:pt x="4777" y="1774"/>
                </a:lnTo>
                <a:lnTo>
                  <a:pt x="4777" y="1772"/>
                </a:lnTo>
                <a:lnTo>
                  <a:pt x="4779" y="1772"/>
                </a:lnTo>
                <a:lnTo>
                  <a:pt x="4779" y="1772"/>
                </a:lnTo>
                <a:lnTo>
                  <a:pt x="4781" y="1772"/>
                </a:lnTo>
                <a:lnTo>
                  <a:pt x="4781" y="1770"/>
                </a:lnTo>
                <a:lnTo>
                  <a:pt x="4779" y="1770"/>
                </a:lnTo>
                <a:lnTo>
                  <a:pt x="4779" y="1770"/>
                </a:lnTo>
                <a:lnTo>
                  <a:pt x="4777" y="1770"/>
                </a:lnTo>
                <a:lnTo>
                  <a:pt x="4773" y="1770"/>
                </a:lnTo>
                <a:lnTo>
                  <a:pt x="4773" y="1770"/>
                </a:lnTo>
                <a:lnTo>
                  <a:pt x="4771" y="1767"/>
                </a:lnTo>
                <a:lnTo>
                  <a:pt x="4769" y="1767"/>
                </a:lnTo>
                <a:lnTo>
                  <a:pt x="4769" y="1765"/>
                </a:lnTo>
                <a:lnTo>
                  <a:pt x="4771" y="1763"/>
                </a:lnTo>
                <a:lnTo>
                  <a:pt x="4769" y="1761"/>
                </a:lnTo>
                <a:lnTo>
                  <a:pt x="4769" y="1761"/>
                </a:lnTo>
                <a:lnTo>
                  <a:pt x="4769" y="1761"/>
                </a:lnTo>
                <a:lnTo>
                  <a:pt x="4767" y="1761"/>
                </a:lnTo>
                <a:lnTo>
                  <a:pt x="4763" y="1761"/>
                </a:lnTo>
                <a:lnTo>
                  <a:pt x="4763" y="1761"/>
                </a:lnTo>
                <a:lnTo>
                  <a:pt x="4761" y="1761"/>
                </a:lnTo>
                <a:lnTo>
                  <a:pt x="4758" y="1759"/>
                </a:lnTo>
                <a:lnTo>
                  <a:pt x="4758" y="1757"/>
                </a:lnTo>
                <a:lnTo>
                  <a:pt x="4758" y="1755"/>
                </a:lnTo>
                <a:lnTo>
                  <a:pt x="4756" y="1755"/>
                </a:lnTo>
                <a:lnTo>
                  <a:pt x="4754" y="1753"/>
                </a:lnTo>
                <a:lnTo>
                  <a:pt x="4754" y="1753"/>
                </a:lnTo>
                <a:lnTo>
                  <a:pt x="4754" y="1751"/>
                </a:lnTo>
                <a:lnTo>
                  <a:pt x="4754" y="1749"/>
                </a:lnTo>
                <a:lnTo>
                  <a:pt x="4754" y="1749"/>
                </a:lnTo>
                <a:lnTo>
                  <a:pt x="4750" y="1747"/>
                </a:lnTo>
                <a:lnTo>
                  <a:pt x="4750" y="1744"/>
                </a:lnTo>
                <a:lnTo>
                  <a:pt x="4748" y="1744"/>
                </a:lnTo>
                <a:lnTo>
                  <a:pt x="4746" y="1742"/>
                </a:lnTo>
                <a:lnTo>
                  <a:pt x="4744" y="1740"/>
                </a:lnTo>
                <a:lnTo>
                  <a:pt x="4742" y="1740"/>
                </a:lnTo>
                <a:lnTo>
                  <a:pt x="4742" y="1738"/>
                </a:lnTo>
                <a:lnTo>
                  <a:pt x="4740" y="1738"/>
                </a:lnTo>
                <a:lnTo>
                  <a:pt x="4740" y="1734"/>
                </a:lnTo>
                <a:lnTo>
                  <a:pt x="4737" y="1730"/>
                </a:lnTo>
                <a:lnTo>
                  <a:pt x="4737" y="1730"/>
                </a:lnTo>
                <a:lnTo>
                  <a:pt x="4737" y="1730"/>
                </a:lnTo>
                <a:lnTo>
                  <a:pt x="4740" y="1728"/>
                </a:lnTo>
                <a:lnTo>
                  <a:pt x="4742" y="1728"/>
                </a:lnTo>
                <a:lnTo>
                  <a:pt x="4748" y="1728"/>
                </a:lnTo>
                <a:lnTo>
                  <a:pt x="4750" y="1728"/>
                </a:lnTo>
                <a:lnTo>
                  <a:pt x="4750" y="1728"/>
                </a:lnTo>
                <a:lnTo>
                  <a:pt x="4750" y="1726"/>
                </a:lnTo>
                <a:lnTo>
                  <a:pt x="4750" y="1723"/>
                </a:lnTo>
                <a:lnTo>
                  <a:pt x="4748" y="1721"/>
                </a:lnTo>
                <a:lnTo>
                  <a:pt x="4748" y="1721"/>
                </a:lnTo>
                <a:lnTo>
                  <a:pt x="4748" y="1721"/>
                </a:lnTo>
                <a:lnTo>
                  <a:pt x="4746" y="1719"/>
                </a:lnTo>
                <a:lnTo>
                  <a:pt x="4746" y="1717"/>
                </a:lnTo>
                <a:lnTo>
                  <a:pt x="4746" y="1717"/>
                </a:lnTo>
                <a:lnTo>
                  <a:pt x="4744" y="1717"/>
                </a:lnTo>
                <a:lnTo>
                  <a:pt x="4744" y="1717"/>
                </a:lnTo>
                <a:lnTo>
                  <a:pt x="4742" y="1717"/>
                </a:lnTo>
                <a:lnTo>
                  <a:pt x="4740" y="1717"/>
                </a:lnTo>
                <a:lnTo>
                  <a:pt x="4737" y="1717"/>
                </a:lnTo>
                <a:lnTo>
                  <a:pt x="4729" y="1711"/>
                </a:lnTo>
                <a:lnTo>
                  <a:pt x="4725" y="1711"/>
                </a:lnTo>
                <a:lnTo>
                  <a:pt x="4723" y="1711"/>
                </a:lnTo>
                <a:lnTo>
                  <a:pt x="4721" y="1709"/>
                </a:lnTo>
                <a:lnTo>
                  <a:pt x="4719" y="1709"/>
                </a:lnTo>
                <a:lnTo>
                  <a:pt x="4721" y="1705"/>
                </a:lnTo>
                <a:lnTo>
                  <a:pt x="4721" y="1700"/>
                </a:lnTo>
                <a:lnTo>
                  <a:pt x="4719" y="1700"/>
                </a:lnTo>
                <a:lnTo>
                  <a:pt x="4712" y="1694"/>
                </a:lnTo>
                <a:lnTo>
                  <a:pt x="4712" y="1694"/>
                </a:lnTo>
                <a:lnTo>
                  <a:pt x="4710" y="1694"/>
                </a:lnTo>
                <a:lnTo>
                  <a:pt x="4708" y="1692"/>
                </a:lnTo>
                <a:lnTo>
                  <a:pt x="4708" y="1692"/>
                </a:lnTo>
                <a:lnTo>
                  <a:pt x="4706" y="1690"/>
                </a:lnTo>
                <a:lnTo>
                  <a:pt x="4704" y="1690"/>
                </a:lnTo>
                <a:lnTo>
                  <a:pt x="4704" y="1688"/>
                </a:lnTo>
                <a:lnTo>
                  <a:pt x="4702" y="1688"/>
                </a:lnTo>
                <a:lnTo>
                  <a:pt x="4702" y="1686"/>
                </a:lnTo>
                <a:lnTo>
                  <a:pt x="4700" y="1686"/>
                </a:lnTo>
                <a:lnTo>
                  <a:pt x="4700" y="1686"/>
                </a:lnTo>
                <a:lnTo>
                  <a:pt x="4700" y="1686"/>
                </a:lnTo>
                <a:lnTo>
                  <a:pt x="4698" y="1686"/>
                </a:lnTo>
                <a:lnTo>
                  <a:pt x="4696" y="1686"/>
                </a:lnTo>
                <a:lnTo>
                  <a:pt x="4696" y="1686"/>
                </a:lnTo>
                <a:lnTo>
                  <a:pt x="4693" y="1686"/>
                </a:lnTo>
                <a:lnTo>
                  <a:pt x="4691" y="1684"/>
                </a:lnTo>
                <a:lnTo>
                  <a:pt x="4691" y="1684"/>
                </a:lnTo>
                <a:lnTo>
                  <a:pt x="4689" y="1682"/>
                </a:lnTo>
                <a:lnTo>
                  <a:pt x="4687" y="1679"/>
                </a:lnTo>
                <a:lnTo>
                  <a:pt x="4685" y="1679"/>
                </a:lnTo>
                <a:lnTo>
                  <a:pt x="4681" y="1679"/>
                </a:lnTo>
                <a:lnTo>
                  <a:pt x="4679" y="1679"/>
                </a:lnTo>
                <a:lnTo>
                  <a:pt x="4679" y="1679"/>
                </a:lnTo>
                <a:lnTo>
                  <a:pt x="4673" y="1677"/>
                </a:lnTo>
                <a:lnTo>
                  <a:pt x="4668" y="1675"/>
                </a:lnTo>
                <a:lnTo>
                  <a:pt x="4664" y="1673"/>
                </a:lnTo>
                <a:lnTo>
                  <a:pt x="4664" y="1673"/>
                </a:lnTo>
                <a:lnTo>
                  <a:pt x="4664" y="1673"/>
                </a:lnTo>
                <a:lnTo>
                  <a:pt x="4662" y="1673"/>
                </a:lnTo>
                <a:lnTo>
                  <a:pt x="4660" y="1671"/>
                </a:lnTo>
                <a:lnTo>
                  <a:pt x="4654" y="1669"/>
                </a:lnTo>
                <a:lnTo>
                  <a:pt x="4652" y="1669"/>
                </a:lnTo>
                <a:lnTo>
                  <a:pt x="4647" y="1669"/>
                </a:lnTo>
                <a:lnTo>
                  <a:pt x="4647" y="1667"/>
                </a:lnTo>
                <a:lnTo>
                  <a:pt x="4645" y="1667"/>
                </a:lnTo>
                <a:lnTo>
                  <a:pt x="4645" y="1667"/>
                </a:lnTo>
                <a:lnTo>
                  <a:pt x="4641" y="1667"/>
                </a:lnTo>
                <a:lnTo>
                  <a:pt x="4639" y="1665"/>
                </a:lnTo>
                <a:lnTo>
                  <a:pt x="4639" y="1665"/>
                </a:lnTo>
                <a:lnTo>
                  <a:pt x="4639" y="1665"/>
                </a:lnTo>
                <a:lnTo>
                  <a:pt x="4635" y="1665"/>
                </a:lnTo>
                <a:lnTo>
                  <a:pt x="4633" y="1665"/>
                </a:lnTo>
                <a:lnTo>
                  <a:pt x="4629" y="1663"/>
                </a:lnTo>
                <a:lnTo>
                  <a:pt x="4624" y="1661"/>
                </a:lnTo>
                <a:lnTo>
                  <a:pt x="4624" y="1661"/>
                </a:lnTo>
                <a:lnTo>
                  <a:pt x="4622" y="1661"/>
                </a:lnTo>
                <a:lnTo>
                  <a:pt x="4620" y="1658"/>
                </a:lnTo>
                <a:lnTo>
                  <a:pt x="4618" y="1658"/>
                </a:lnTo>
                <a:lnTo>
                  <a:pt x="4618" y="1658"/>
                </a:lnTo>
                <a:lnTo>
                  <a:pt x="4616" y="1656"/>
                </a:lnTo>
                <a:lnTo>
                  <a:pt x="4608" y="1654"/>
                </a:lnTo>
                <a:lnTo>
                  <a:pt x="4608" y="1654"/>
                </a:lnTo>
                <a:lnTo>
                  <a:pt x="4605" y="1652"/>
                </a:lnTo>
                <a:lnTo>
                  <a:pt x="4603" y="1652"/>
                </a:lnTo>
                <a:lnTo>
                  <a:pt x="4601" y="1654"/>
                </a:lnTo>
                <a:lnTo>
                  <a:pt x="4597" y="1656"/>
                </a:lnTo>
                <a:lnTo>
                  <a:pt x="4595" y="1656"/>
                </a:lnTo>
                <a:lnTo>
                  <a:pt x="4595" y="1658"/>
                </a:lnTo>
                <a:lnTo>
                  <a:pt x="4595" y="1658"/>
                </a:lnTo>
                <a:lnTo>
                  <a:pt x="4595" y="1658"/>
                </a:lnTo>
                <a:lnTo>
                  <a:pt x="4595" y="1661"/>
                </a:lnTo>
                <a:lnTo>
                  <a:pt x="4593" y="1661"/>
                </a:lnTo>
                <a:lnTo>
                  <a:pt x="4591" y="1663"/>
                </a:lnTo>
                <a:lnTo>
                  <a:pt x="4587" y="1663"/>
                </a:lnTo>
                <a:lnTo>
                  <a:pt x="4585" y="1665"/>
                </a:lnTo>
                <a:lnTo>
                  <a:pt x="4582" y="1665"/>
                </a:lnTo>
                <a:lnTo>
                  <a:pt x="4582" y="1667"/>
                </a:lnTo>
                <a:lnTo>
                  <a:pt x="4582" y="1667"/>
                </a:lnTo>
                <a:lnTo>
                  <a:pt x="4582" y="1669"/>
                </a:lnTo>
                <a:lnTo>
                  <a:pt x="4578" y="1671"/>
                </a:lnTo>
                <a:lnTo>
                  <a:pt x="4578" y="1671"/>
                </a:lnTo>
                <a:lnTo>
                  <a:pt x="4576" y="1673"/>
                </a:lnTo>
                <a:lnTo>
                  <a:pt x="4576" y="1673"/>
                </a:lnTo>
                <a:lnTo>
                  <a:pt x="4572" y="1677"/>
                </a:lnTo>
                <a:lnTo>
                  <a:pt x="4572" y="1677"/>
                </a:lnTo>
                <a:lnTo>
                  <a:pt x="4570" y="1679"/>
                </a:lnTo>
                <a:lnTo>
                  <a:pt x="4570" y="1679"/>
                </a:lnTo>
                <a:lnTo>
                  <a:pt x="4568" y="1679"/>
                </a:lnTo>
                <a:lnTo>
                  <a:pt x="4566" y="1679"/>
                </a:lnTo>
                <a:lnTo>
                  <a:pt x="4564" y="1679"/>
                </a:lnTo>
                <a:lnTo>
                  <a:pt x="4561" y="1677"/>
                </a:lnTo>
                <a:lnTo>
                  <a:pt x="4561" y="1677"/>
                </a:lnTo>
                <a:lnTo>
                  <a:pt x="4561" y="1675"/>
                </a:lnTo>
                <a:lnTo>
                  <a:pt x="4561" y="1673"/>
                </a:lnTo>
                <a:lnTo>
                  <a:pt x="4561" y="1673"/>
                </a:lnTo>
                <a:lnTo>
                  <a:pt x="4559" y="1673"/>
                </a:lnTo>
                <a:lnTo>
                  <a:pt x="4559" y="1673"/>
                </a:lnTo>
                <a:lnTo>
                  <a:pt x="4559" y="1669"/>
                </a:lnTo>
                <a:lnTo>
                  <a:pt x="4557" y="1669"/>
                </a:lnTo>
                <a:lnTo>
                  <a:pt x="4557" y="1667"/>
                </a:lnTo>
                <a:lnTo>
                  <a:pt x="4557" y="1667"/>
                </a:lnTo>
                <a:lnTo>
                  <a:pt x="4557" y="1667"/>
                </a:lnTo>
                <a:lnTo>
                  <a:pt x="4555" y="1669"/>
                </a:lnTo>
                <a:lnTo>
                  <a:pt x="4555" y="1671"/>
                </a:lnTo>
                <a:lnTo>
                  <a:pt x="4555" y="1671"/>
                </a:lnTo>
                <a:lnTo>
                  <a:pt x="4555" y="1669"/>
                </a:lnTo>
                <a:lnTo>
                  <a:pt x="4551" y="1665"/>
                </a:lnTo>
                <a:lnTo>
                  <a:pt x="4551" y="1663"/>
                </a:lnTo>
                <a:lnTo>
                  <a:pt x="4551" y="1661"/>
                </a:lnTo>
                <a:lnTo>
                  <a:pt x="4551" y="1658"/>
                </a:lnTo>
                <a:lnTo>
                  <a:pt x="4551" y="1658"/>
                </a:lnTo>
                <a:lnTo>
                  <a:pt x="4551" y="1656"/>
                </a:lnTo>
                <a:lnTo>
                  <a:pt x="4551" y="1654"/>
                </a:lnTo>
                <a:lnTo>
                  <a:pt x="4553" y="1652"/>
                </a:lnTo>
                <a:lnTo>
                  <a:pt x="4553" y="1652"/>
                </a:lnTo>
                <a:lnTo>
                  <a:pt x="4553" y="1650"/>
                </a:lnTo>
                <a:lnTo>
                  <a:pt x="4553" y="1650"/>
                </a:lnTo>
                <a:lnTo>
                  <a:pt x="4551" y="1648"/>
                </a:lnTo>
                <a:lnTo>
                  <a:pt x="4551" y="1648"/>
                </a:lnTo>
                <a:lnTo>
                  <a:pt x="4551" y="1646"/>
                </a:lnTo>
                <a:lnTo>
                  <a:pt x="4551" y="1644"/>
                </a:lnTo>
                <a:lnTo>
                  <a:pt x="4551" y="1644"/>
                </a:lnTo>
                <a:lnTo>
                  <a:pt x="4549" y="1642"/>
                </a:lnTo>
                <a:lnTo>
                  <a:pt x="4549" y="1642"/>
                </a:lnTo>
                <a:lnTo>
                  <a:pt x="4547" y="1642"/>
                </a:lnTo>
                <a:lnTo>
                  <a:pt x="4545" y="1642"/>
                </a:lnTo>
                <a:lnTo>
                  <a:pt x="4541" y="1642"/>
                </a:lnTo>
                <a:lnTo>
                  <a:pt x="4538" y="1640"/>
                </a:lnTo>
                <a:lnTo>
                  <a:pt x="4536" y="1638"/>
                </a:lnTo>
                <a:lnTo>
                  <a:pt x="4532" y="1638"/>
                </a:lnTo>
                <a:lnTo>
                  <a:pt x="4530" y="1635"/>
                </a:lnTo>
                <a:lnTo>
                  <a:pt x="4528" y="1635"/>
                </a:lnTo>
                <a:lnTo>
                  <a:pt x="4526" y="1635"/>
                </a:lnTo>
                <a:lnTo>
                  <a:pt x="4522" y="1638"/>
                </a:lnTo>
                <a:lnTo>
                  <a:pt x="4522" y="1638"/>
                </a:lnTo>
                <a:lnTo>
                  <a:pt x="4522" y="1640"/>
                </a:lnTo>
                <a:lnTo>
                  <a:pt x="4520" y="1640"/>
                </a:lnTo>
                <a:lnTo>
                  <a:pt x="4517" y="1640"/>
                </a:lnTo>
                <a:lnTo>
                  <a:pt x="4517" y="1642"/>
                </a:lnTo>
                <a:lnTo>
                  <a:pt x="4511" y="1642"/>
                </a:lnTo>
                <a:lnTo>
                  <a:pt x="4509" y="1644"/>
                </a:lnTo>
                <a:lnTo>
                  <a:pt x="4509" y="1644"/>
                </a:lnTo>
                <a:lnTo>
                  <a:pt x="4509" y="1644"/>
                </a:lnTo>
                <a:lnTo>
                  <a:pt x="4509" y="1644"/>
                </a:lnTo>
                <a:lnTo>
                  <a:pt x="4509" y="1646"/>
                </a:lnTo>
                <a:lnTo>
                  <a:pt x="4509" y="1648"/>
                </a:lnTo>
                <a:lnTo>
                  <a:pt x="4507" y="1648"/>
                </a:lnTo>
                <a:lnTo>
                  <a:pt x="4507" y="1650"/>
                </a:lnTo>
                <a:lnTo>
                  <a:pt x="4507" y="1650"/>
                </a:lnTo>
                <a:lnTo>
                  <a:pt x="4505" y="1650"/>
                </a:lnTo>
                <a:lnTo>
                  <a:pt x="4505" y="1652"/>
                </a:lnTo>
                <a:lnTo>
                  <a:pt x="4507" y="1652"/>
                </a:lnTo>
                <a:lnTo>
                  <a:pt x="4507" y="1652"/>
                </a:lnTo>
                <a:lnTo>
                  <a:pt x="4509" y="1652"/>
                </a:lnTo>
                <a:lnTo>
                  <a:pt x="4509" y="1652"/>
                </a:lnTo>
                <a:lnTo>
                  <a:pt x="4509" y="1652"/>
                </a:lnTo>
                <a:lnTo>
                  <a:pt x="4515" y="1654"/>
                </a:lnTo>
                <a:lnTo>
                  <a:pt x="4517" y="1654"/>
                </a:lnTo>
                <a:lnTo>
                  <a:pt x="4520" y="1654"/>
                </a:lnTo>
                <a:lnTo>
                  <a:pt x="4520" y="1656"/>
                </a:lnTo>
                <a:lnTo>
                  <a:pt x="4520" y="1658"/>
                </a:lnTo>
                <a:lnTo>
                  <a:pt x="4520" y="1661"/>
                </a:lnTo>
                <a:lnTo>
                  <a:pt x="4522" y="1661"/>
                </a:lnTo>
                <a:lnTo>
                  <a:pt x="4522" y="1661"/>
                </a:lnTo>
                <a:lnTo>
                  <a:pt x="4524" y="1663"/>
                </a:lnTo>
                <a:lnTo>
                  <a:pt x="4524" y="1663"/>
                </a:lnTo>
                <a:lnTo>
                  <a:pt x="4526" y="1663"/>
                </a:lnTo>
                <a:lnTo>
                  <a:pt x="4528" y="1663"/>
                </a:lnTo>
                <a:lnTo>
                  <a:pt x="4530" y="1663"/>
                </a:lnTo>
                <a:lnTo>
                  <a:pt x="4532" y="1665"/>
                </a:lnTo>
                <a:lnTo>
                  <a:pt x="4534" y="1665"/>
                </a:lnTo>
                <a:lnTo>
                  <a:pt x="4538" y="1663"/>
                </a:lnTo>
                <a:lnTo>
                  <a:pt x="4541" y="1663"/>
                </a:lnTo>
                <a:lnTo>
                  <a:pt x="4541" y="1663"/>
                </a:lnTo>
                <a:lnTo>
                  <a:pt x="4545" y="1663"/>
                </a:lnTo>
                <a:lnTo>
                  <a:pt x="4547" y="1661"/>
                </a:lnTo>
                <a:lnTo>
                  <a:pt x="4547" y="1663"/>
                </a:lnTo>
                <a:lnTo>
                  <a:pt x="4547" y="1663"/>
                </a:lnTo>
                <a:lnTo>
                  <a:pt x="4547" y="1663"/>
                </a:lnTo>
                <a:lnTo>
                  <a:pt x="4547" y="1665"/>
                </a:lnTo>
                <a:lnTo>
                  <a:pt x="4547" y="1665"/>
                </a:lnTo>
                <a:lnTo>
                  <a:pt x="4547" y="1665"/>
                </a:lnTo>
                <a:lnTo>
                  <a:pt x="4547" y="1667"/>
                </a:lnTo>
                <a:lnTo>
                  <a:pt x="4547" y="1667"/>
                </a:lnTo>
                <a:lnTo>
                  <a:pt x="4545" y="1667"/>
                </a:lnTo>
                <a:lnTo>
                  <a:pt x="4545" y="1667"/>
                </a:lnTo>
                <a:lnTo>
                  <a:pt x="4545" y="1669"/>
                </a:lnTo>
                <a:lnTo>
                  <a:pt x="4545" y="1669"/>
                </a:lnTo>
                <a:lnTo>
                  <a:pt x="4543" y="1667"/>
                </a:lnTo>
                <a:lnTo>
                  <a:pt x="4543" y="1667"/>
                </a:lnTo>
                <a:lnTo>
                  <a:pt x="4541" y="1667"/>
                </a:lnTo>
                <a:lnTo>
                  <a:pt x="4538" y="1667"/>
                </a:lnTo>
                <a:lnTo>
                  <a:pt x="4536" y="1667"/>
                </a:lnTo>
                <a:lnTo>
                  <a:pt x="4536" y="1667"/>
                </a:lnTo>
                <a:lnTo>
                  <a:pt x="4534" y="1667"/>
                </a:lnTo>
                <a:lnTo>
                  <a:pt x="4532" y="1669"/>
                </a:lnTo>
                <a:lnTo>
                  <a:pt x="4530" y="1671"/>
                </a:lnTo>
                <a:lnTo>
                  <a:pt x="4530" y="1671"/>
                </a:lnTo>
                <a:lnTo>
                  <a:pt x="4528" y="1671"/>
                </a:lnTo>
                <a:lnTo>
                  <a:pt x="4524" y="1669"/>
                </a:lnTo>
                <a:lnTo>
                  <a:pt x="4524" y="1669"/>
                </a:lnTo>
                <a:lnTo>
                  <a:pt x="4522" y="1671"/>
                </a:lnTo>
                <a:lnTo>
                  <a:pt x="4520" y="1671"/>
                </a:lnTo>
                <a:lnTo>
                  <a:pt x="4520" y="1673"/>
                </a:lnTo>
                <a:lnTo>
                  <a:pt x="4522" y="1673"/>
                </a:lnTo>
                <a:lnTo>
                  <a:pt x="4522" y="1673"/>
                </a:lnTo>
                <a:lnTo>
                  <a:pt x="4524" y="1673"/>
                </a:lnTo>
                <a:lnTo>
                  <a:pt x="4526" y="1673"/>
                </a:lnTo>
                <a:lnTo>
                  <a:pt x="4528" y="1675"/>
                </a:lnTo>
                <a:lnTo>
                  <a:pt x="4530" y="1679"/>
                </a:lnTo>
                <a:lnTo>
                  <a:pt x="4532" y="1679"/>
                </a:lnTo>
                <a:lnTo>
                  <a:pt x="4532" y="1682"/>
                </a:lnTo>
                <a:lnTo>
                  <a:pt x="4530" y="1684"/>
                </a:lnTo>
                <a:lnTo>
                  <a:pt x="4532" y="1686"/>
                </a:lnTo>
                <a:lnTo>
                  <a:pt x="4532" y="1688"/>
                </a:lnTo>
                <a:lnTo>
                  <a:pt x="4532" y="1688"/>
                </a:lnTo>
                <a:lnTo>
                  <a:pt x="4534" y="1690"/>
                </a:lnTo>
                <a:lnTo>
                  <a:pt x="4534" y="1690"/>
                </a:lnTo>
                <a:lnTo>
                  <a:pt x="4536" y="1690"/>
                </a:lnTo>
                <a:lnTo>
                  <a:pt x="4536" y="1690"/>
                </a:lnTo>
                <a:lnTo>
                  <a:pt x="4538" y="1690"/>
                </a:lnTo>
                <a:lnTo>
                  <a:pt x="4541" y="1688"/>
                </a:lnTo>
                <a:lnTo>
                  <a:pt x="4541" y="1686"/>
                </a:lnTo>
                <a:lnTo>
                  <a:pt x="4541" y="1686"/>
                </a:lnTo>
                <a:lnTo>
                  <a:pt x="4541" y="1686"/>
                </a:lnTo>
                <a:lnTo>
                  <a:pt x="4543" y="1684"/>
                </a:lnTo>
                <a:lnTo>
                  <a:pt x="4543" y="1682"/>
                </a:lnTo>
                <a:lnTo>
                  <a:pt x="4543" y="1679"/>
                </a:lnTo>
                <a:lnTo>
                  <a:pt x="4543" y="1679"/>
                </a:lnTo>
                <a:lnTo>
                  <a:pt x="4545" y="1679"/>
                </a:lnTo>
                <a:lnTo>
                  <a:pt x="4545" y="1677"/>
                </a:lnTo>
                <a:lnTo>
                  <a:pt x="4545" y="1675"/>
                </a:lnTo>
                <a:lnTo>
                  <a:pt x="4545" y="1675"/>
                </a:lnTo>
                <a:lnTo>
                  <a:pt x="4545" y="1675"/>
                </a:lnTo>
                <a:lnTo>
                  <a:pt x="4547" y="1675"/>
                </a:lnTo>
                <a:lnTo>
                  <a:pt x="4547" y="1677"/>
                </a:lnTo>
                <a:lnTo>
                  <a:pt x="4545" y="1677"/>
                </a:lnTo>
                <a:lnTo>
                  <a:pt x="4545" y="1679"/>
                </a:lnTo>
                <a:lnTo>
                  <a:pt x="4545" y="1682"/>
                </a:lnTo>
                <a:lnTo>
                  <a:pt x="4545" y="1682"/>
                </a:lnTo>
                <a:lnTo>
                  <a:pt x="4547" y="1684"/>
                </a:lnTo>
                <a:lnTo>
                  <a:pt x="4547" y="1684"/>
                </a:lnTo>
                <a:lnTo>
                  <a:pt x="4547" y="1684"/>
                </a:lnTo>
                <a:lnTo>
                  <a:pt x="4549" y="1686"/>
                </a:lnTo>
                <a:lnTo>
                  <a:pt x="4549" y="1686"/>
                </a:lnTo>
                <a:lnTo>
                  <a:pt x="4549" y="1686"/>
                </a:lnTo>
                <a:lnTo>
                  <a:pt x="4551" y="1686"/>
                </a:lnTo>
                <a:lnTo>
                  <a:pt x="4551" y="1686"/>
                </a:lnTo>
                <a:lnTo>
                  <a:pt x="4551" y="1686"/>
                </a:lnTo>
                <a:lnTo>
                  <a:pt x="4551" y="1688"/>
                </a:lnTo>
                <a:lnTo>
                  <a:pt x="4553" y="1688"/>
                </a:lnTo>
                <a:lnTo>
                  <a:pt x="4555" y="1688"/>
                </a:lnTo>
                <a:lnTo>
                  <a:pt x="4555" y="1688"/>
                </a:lnTo>
                <a:lnTo>
                  <a:pt x="4557" y="1688"/>
                </a:lnTo>
                <a:lnTo>
                  <a:pt x="4557" y="1688"/>
                </a:lnTo>
                <a:lnTo>
                  <a:pt x="4559" y="1688"/>
                </a:lnTo>
                <a:lnTo>
                  <a:pt x="4559" y="1688"/>
                </a:lnTo>
                <a:lnTo>
                  <a:pt x="4561" y="1688"/>
                </a:lnTo>
                <a:lnTo>
                  <a:pt x="4559" y="1688"/>
                </a:lnTo>
                <a:lnTo>
                  <a:pt x="4559" y="1688"/>
                </a:lnTo>
                <a:lnTo>
                  <a:pt x="4559" y="1690"/>
                </a:lnTo>
                <a:lnTo>
                  <a:pt x="4559" y="1692"/>
                </a:lnTo>
                <a:lnTo>
                  <a:pt x="4566" y="1694"/>
                </a:lnTo>
                <a:lnTo>
                  <a:pt x="4568" y="1694"/>
                </a:lnTo>
                <a:lnTo>
                  <a:pt x="4568" y="1694"/>
                </a:lnTo>
                <a:lnTo>
                  <a:pt x="4570" y="1694"/>
                </a:lnTo>
                <a:lnTo>
                  <a:pt x="4574" y="1696"/>
                </a:lnTo>
                <a:lnTo>
                  <a:pt x="4578" y="1696"/>
                </a:lnTo>
                <a:lnTo>
                  <a:pt x="4580" y="1696"/>
                </a:lnTo>
                <a:lnTo>
                  <a:pt x="4580" y="1698"/>
                </a:lnTo>
                <a:lnTo>
                  <a:pt x="4585" y="1698"/>
                </a:lnTo>
                <a:lnTo>
                  <a:pt x="4587" y="1700"/>
                </a:lnTo>
                <a:lnTo>
                  <a:pt x="4591" y="1700"/>
                </a:lnTo>
                <a:lnTo>
                  <a:pt x="4591" y="1702"/>
                </a:lnTo>
                <a:lnTo>
                  <a:pt x="4593" y="1702"/>
                </a:lnTo>
                <a:lnTo>
                  <a:pt x="4593" y="1702"/>
                </a:lnTo>
                <a:lnTo>
                  <a:pt x="4593" y="1702"/>
                </a:lnTo>
                <a:lnTo>
                  <a:pt x="4595" y="1702"/>
                </a:lnTo>
                <a:lnTo>
                  <a:pt x="4595" y="1702"/>
                </a:lnTo>
                <a:lnTo>
                  <a:pt x="4595" y="1702"/>
                </a:lnTo>
                <a:lnTo>
                  <a:pt x="4597" y="1702"/>
                </a:lnTo>
                <a:lnTo>
                  <a:pt x="4597" y="1702"/>
                </a:lnTo>
                <a:lnTo>
                  <a:pt x="4603" y="1707"/>
                </a:lnTo>
                <a:lnTo>
                  <a:pt x="4603" y="1707"/>
                </a:lnTo>
                <a:lnTo>
                  <a:pt x="4605" y="1709"/>
                </a:lnTo>
                <a:lnTo>
                  <a:pt x="4605" y="1709"/>
                </a:lnTo>
                <a:lnTo>
                  <a:pt x="4605" y="1709"/>
                </a:lnTo>
                <a:lnTo>
                  <a:pt x="4608" y="1709"/>
                </a:lnTo>
                <a:lnTo>
                  <a:pt x="4608" y="1709"/>
                </a:lnTo>
                <a:lnTo>
                  <a:pt x="4608" y="1711"/>
                </a:lnTo>
                <a:lnTo>
                  <a:pt x="4608" y="1713"/>
                </a:lnTo>
                <a:lnTo>
                  <a:pt x="4608" y="1713"/>
                </a:lnTo>
                <a:lnTo>
                  <a:pt x="4608" y="1713"/>
                </a:lnTo>
                <a:lnTo>
                  <a:pt x="4610" y="1713"/>
                </a:lnTo>
                <a:lnTo>
                  <a:pt x="4610" y="1713"/>
                </a:lnTo>
                <a:lnTo>
                  <a:pt x="4610" y="1713"/>
                </a:lnTo>
                <a:lnTo>
                  <a:pt x="4612" y="1713"/>
                </a:lnTo>
                <a:lnTo>
                  <a:pt x="4610" y="1713"/>
                </a:lnTo>
                <a:lnTo>
                  <a:pt x="4610" y="1715"/>
                </a:lnTo>
                <a:lnTo>
                  <a:pt x="4612" y="1715"/>
                </a:lnTo>
                <a:lnTo>
                  <a:pt x="4612" y="1715"/>
                </a:lnTo>
                <a:lnTo>
                  <a:pt x="4612" y="1715"/>
                </a:lnTo>
                <a:lnTo>
                  <a:pt x="4612" y="1717"/>
                </a:lnTo>
                <a:lnTo>
                  <a:pt x="4612" y="1719"/>
                </a:lnTo>
                <a:lnTo>
                  <a:pt x="4614" y="1721"/>
                </a:lnTo>
                <a:lnTo>
                  <a:pt x="4614" y="1723"/>
                </a:lnTo>
                <a:lnTo>
                  <a:pt x="4616" y="1726"/>
                </a:lnTo>
                <a:lnTo>
                  <a:pt x="4618" y="1726"/>
                </a:lnTo>
                <a:lnTo>
                  <a:pt x="4618" y="1728"/>
                </a:lnTo>
                <a:lnTo>
                  <a:pt x="4618" y="1730"/>
                </a:lnTo>
                <a:lnTo>
                  <a:pt x="4620" y="1730"/>
                </a:lnTo>
                <a:lnTo>
                  <a:pt x="4616" y="1730"/>
                </a:lnTo>
                <a:lnTo>
                  <a:pt x="4616" y="1730"/>
                </a:lnTo>
                <a:lnTo>
                  <a:pt x="4616" y="1732"/>
                </a:lnTo>
                <a:lnTo>
                  <a:pt x="4618" y="1732"/>
                </a:lnTo>
                <a:lnTo>
                  <a:pt x="4620" y="1734"/>
                </a:lnTo>
                <a:lnTo>
                  <a:pt x="4622" y="1734"/>
                </a:lnTo>
                <a:lnTo>
                  <a:pt x="4622" y="1734"/>
                </a:lnTo>
                <a:lnTo>
                  <a:pt x="4624" y="1734"/>
                </a:lnTo>
                <a:lnTo>
                  <a:pt x="4622" y="1736"/>
                </a:lnTo>
                <a:lnTo>
                  <a:pt x="4622" y="1736"/>
                </a:lnTo>
                <a:lnTo>
                  <a:pt x="4620" y="1734"/>
                </a:lnTo>
                <a:lnTo>
                  <a:pt x="4620" y="1734"/>
                </a:lnTo>
                <a:lnTo>
                  <a:pt x="4618" y="1734"/>
                </a:lnTo>
                <a:lnTo>
                  <a:pt x="4618" y="1736"/>
                </a:lnTo>
                <a:lnTo>
                  <a:pt x="4618" y="1736"/>
                </a:lnTo>
                <a:lnTo>
                  <a:pt x="4620" y="1736"/>
                </a:lnTo>
                <a:lnTo>
                  <a:pt x="4620" y="1738"/>
                </a:lnTo>
                <a:lnTo>
                  <a:pt x="4620" y="1738"/>
                </a:lnTo>
                <a:lnTo>
                  <a:pt x="4620" y="1738"/>
                </a:lnTo>
                <a:lnTo>
                  <a:pt x="4622" y="1740"/>
                </a:lnTo>
                <a:lnTo>
                  <a:pt x="4622" y="1740"/>
                </a:lnTo>
                <a:lnTo>
                  <a:pt x="4622" y="1740"/>
                </a:lnTo>
                <a:lnTo>
                  <a:pt x="4622" y="1742"/>
                </a:lnTo>
                <a:lnTo>
                  <a:pt x="4622" y="1744"/>
                </a:lnTo>
                <a:lnTo>
                  <a:pt x="4620" y="1744"/>
                </a:lnTo>
                <a:lnTo>
                  <a:pt x="4620" y="1747"/>
                </a:lnTo>
                <a:lnTo>
                  <a:pt x="4620" y="1747"/>
                </a:lnTo>
                <a:lnTo>
                  <a:pt x="4620" y="1749"/>
                </a:lnTo>
                <a:lnTo>
                  <a:pt x="4620" y="1749"/>
                </a:lnTo>
                <a:lnTo>
                  <a:pt x="4620" y="1749"/>
                </a:lnTo>
                <a:lnTo>
                  <a:pt x="4620" y="1751"/>
                </a:lnTo>
                <a:lnTo>
                  <a:pt x="4622" y="1749"/>
                </a:lnTo>
                <a:lnTo>
                  <a:pt x="4624" y="1747"/>
                </a:lnTo>
                <a:lnTo>
                  <a:pt x="4624" y="1747"/>
                </a:lnTo>
                <a:lnTo>
                  <a:pt x="4624" y="1747"/>
                </a:lnTo>
                <a:lnTo>
                  <a:pt x="4626" y="1749"/>
                </a:lnTo>
                <a:lnTo>
                  <a:pt x="4626" y="1749"/>
                </a:lnTo>
                <a:lnTo>
                  <a:pt x="4626" y="1749"/>
                </a:lnTo>
                <a:lnTo>
                  <a:pt x="4629" y="1749"/>
                </a:lnTo>
                <a:lnTo>
                  <a:pt x="4631" y="1749"/>
                </a:lnTo>
                <a:lnTo>
                  <a:pt x="4633" y="1749"/>
                </a:lnTo>
                <a:lnTo>
                  <a:pt x="4635" y="1749"/>
                </a:lnTo>
                <a:lnTo>
                  <a:pt x="4637" y="1747"/>
                </a:lnTo>
                <a:lnTo>
                  <a:pt x="4637" y="1744"/>
                </a:lnTo>
                <a:lnTo>
                  <a:pt x="4637" y="1747"/>
                </a:lnTo>
                <a:lnTo>
                  <a:pt x="4635" y="1749"/>
                </a:lnTo>
                <a:lnTo>
                  <a:pt x="4635" y="1749"/>
                </a:lnTo>
                <a:lnTo>
                  <a:pt x="4637" y="1749"/>
                </a:lnTo>
                <a:lnTo>
                  <a:pt x="4637" y="1751"/>
                </a:lnTo>
                <a:lnTo>
                  <a:pt x="4643" y="1755"/>
                </a:lnTo>
                <a:lnTo>
                  <a:pt x="4645" y="1757"/>
                </a:lnTo>
                <a:lnTo>
                  <a:pt x="4645" y="1759"/>
                </a:lnTo>
                <a:lnTo>
                  <a:pt x="4647" y="1761"/>
                </a:lnTo>
                <a:lnTo>
                  <a:pt x="4649" y="1761"/>
                </a:lnTo>
                <a:lnTo>
                  <a:pt x="4652" y="1763"/>
                </a:lnTo>
                <a:lnTo>
                  <a:pt x="4654" y="1763"/>
                </a:lnTo>
                <a:lnTo>
                  <a:pt x="4654" y="1763"/>
                </a:lnTo>
                <a:lnTo>
                  <a:pt x="4656" y="1763"/>
                </a:lnTo>
                <a:lnTo>
                  <a:pt x="4658" y="1763"/>
                </a:lnTo>
                <a:lnTo>
                  <a:pt x="4660" y="1763"/>
                </a:lnTo>
                <a:lnTo>
                  <a:pt x="4660" y="1763"/>
                </a:lnTo>
                <a:lnTo>
                  <a:pt x="4664" y="1763"/>
                </a:lnTo>
                <a:lnTo>
                  <a:pt x="4668" y="1763"/>
                </a:lnTo>
                <a:lnTo>
                  <a:pt x="4668" y="1763"/>
                </a:lnTo>
                <a:lnTo>
                  <a:pt x="4670" y="1763"/>
                </a:lnTo>
                <a:lnTo>
                  <a:pt x="4670" y="1763"/>
                </a:lnTo>
                <a:lnTo>
                  <a:pt x="4673" y="1765"/>
                </a:lnTo>
                <a:lnTo>
                  <a:pt x="4675" y="1765"/>
                </a:lnTo>
                <a:lnTo>
                  <a:pt x="4677" y="1763"/>
                </a:lnTo>
                <a:lnTo>
                  <a:pt x="4681" y="1761"/>
                </a:lnTo>
                <a:lnTo>
                  <a:pt x="4683" y="1761"/>
                </a:lnTo>
                <a:lnTo>
                  <a:pt x="4685" y="1759"/>
                </a:lnTo>
                <a:lnTo>
                  <a:pt x="4685" y="1759"/>
                </a:lnTo>
                <a:lnTo>
                  <a:pt x="4685" y="1757"/>
                </a:lnTo>
                <a:lnTo>
                  <a:pt x="4685" y="1757"/>
                </a:lnTo>
                <a:lnTo>
                  <a:pt x="4683" y="1755"/>
                </a:lnTo>
                <a:lnTo>
                  <a:pt x="4683" y="1755"/>
                </a:lnTo>
                <a:lnTo>
                  <a:pt x="4681" y="1753"/>
                </a:lnTo>
                <a:lnTo>
                  <a:pt x="4681" y="1753"/>
                </a:lnTo>
                <a:lnTo>
                  <a:pt x="4679" y="1753"/>
                </a:lnTo>
                <a:lnTo>
                  <a:pt x="4677" y="1751"/>
                </a:lnTo>
                <a:lnTo>
                  <a:pt x="4673" y="1751"/>
                </a:lnTo>
                <a:lnTo>
                  <a:pt x="4673" y="1751"/>
                </a:lnTo>
                <a:lnTo>
                  <a:pt x="4670" y="1751"/>
                </a:lnTo>
                <a:lnTo>
                  <a:pt x="4670" y="1751"/>
                </a:lnTo>
                <a:lnTo>
                  <a:pt x="4670" y="1749"/>
                </a:lnTo>
                <a:lnTo>
                  <a:pt x="4668" y="1749"/>
                </a:lnTo>
                <a:lnTo>
                  <a:pt x="4668" y="1749"/>
                </a:lnTo>
                <a:lnTo>
                  <a:pt x="4670" y="1749"/>
                </a:lnTo>
                <a:lnTo>
                  <a:pt x="4670" y="1749"/>
                </a:lnTo>
                <a:lnTo>
                  <a:pt x="4670" y="1751"/>
                </a:lnTo>
                <a:lnTo>
                  <a:pt x="4670" y="1751"/>
                </a:lnTo>
                <a:lnTo>
                  <a:pt x="4673" y="1751"/>
                </a:lnTo>
                <a:lnTo>
                  <a:pt x="4675" y="1751"/>
                </a:lnTo>
                <a:lnTo>
                  <a:pt x="4675" y="1751"/>
                </a:lnTo>
                <a:lnTo>
                  <a:pt x="4677" y="1751"/>
                </a:lnTo>
                <a:lnTo>
                  <a:pt x="4679" y="1751"/>
                </a:lnTo>
                <a:lnTo>
                  <a:pt x="4681" y="1751"/>
                </a:lnTo>
                <a:lnTo>
                  <a:pt x="4683" y="1751"/>
                </a:lnTo>
                <a:lnTo>
                  <a:pt x="4685" y="1751"/>
                </a:lnTo>
                <a:lnTo>
                  <a:pt x="4689" y="1749"/>
                </a:lnTo>
                <a:lnTo>
                  <a:pt x="4687" y="1749"/>
                </a:lnTo>
                <a:lnTo>
                  <a:pt x="4687" y="1747"/>
                </a:lnTo>
                <a:lnTo>
                  <a:pt x="4687" y="1747"/>
                </a:lnTo>
                <a:lnTo>
                  <a:pt x="4687" y="1747"/>
                </a:lnTo>
                <a:lnTo>
                  <a:pt x="4689" y="1747"/>
                </a:lnTo>
                <a:lnTo>
                  <a:pt x="4691" y="1747"/>
                </a:lnTo>
                <a:lnTo>
                  <a:pt x="4691" y="1747"/>
                </a:lnTo>
                <a:lnTo>
                  <a:pt x="4691" y="1747"/>
                </a:lnTo>
                <a:lnTo>
                  <a:pt x="4691" y="1744"/>
                </a:lnTo>
                <a:lnTo>
                  <a:pt x="4691" y="1747"/>
                </a:lnTo>
                <a:lnTo>
                  <a:pt x="4693" y="1744"/>
                </a:lnTo>
                <a:lnTo>
                  <a:pt x="4689" y="1740"/>
                </a:lnTo>
                <a:lnTo>
                  <a:pt x="4689" y="1738"/>
                </a:lnTo>
                <a:lnTo>
                  <a:pt x="4689" y="1738"/>
                </a:lnTo>
                <a:lnTo>
                  <a:pt x="4691" y="1740"/>
                </a:lnTo>
                <a:lnTo>
                  <a:pt x="4691" y="1740"/>
                </a:lnTo>
                <a:lnTo>
                  <a:pt x="4691" y="1742"/>
                </a:lnTo>
                <a:lnTo>
                  <a:pt x="4693" y="1742"/>
                </a:lnTo>
                <a:lnTo>
                  <a:pt x="4696" y="1742"/>
                </a:lnTo>
                <a:lnTo>
                  <a:pt x="4698" y="1742"/>
                </a:lnTo>
                <a:lnTo>
                  <a:pt x="4698" y="1742"/>
                </a:lnTo>
                <a:lnTo>
                  <a:pt x="4698" y="1742"/>
                </a:lnTo>
                <a:lnTo>
                  <a:pt x="4700" y="1742"/>
                </a:lnTo>
                <a:lnTo>
                  <a:pt x="4700" y="1742"/>
                </a:lnTo>
                <a:lnTo>
                  <a:pt x="4700" y="1742"/>
                </a:lnTo>
                <a:lnTo>
                  <a:pt x="4700" y="1740"/>
                </a:lnTo>
                <a:lnTo>
                  <a:pt x="4702" y="1740"/>
                </a:lnTo>
                <a:lnTo>
                  <a:pt x="4702" y="1740"/>
                </a:lnTo>
                <a:lnTo>
                  <a:pt x="4704" y="1740"/>
                </a:lnTo>
                <a:lnTo>
                  <a:pt x="4706" y="1740"/>
                </a:lnTo>
                <a:lnTo>
                  <a:pt x="4706" y="1740"/>
                </a:lnTo>
                <a:lnTo>
                  <a:pt x="4706" y="1742"/>
                </a:lnTo>
                <a:lnTo>
                  <a:pt x="4708" y="1742"/>
                </a:lnTo>
                <a:lnTo>
                  <a:pt x="4708" y="1742"/>
                </a:lnTo>
                <a:lnTo>
                  <a:pt x="4710" y="1744"/>
                </a:lnTo>
                <a:lnTo>
                  <a:pt x="4710" y="1744"/>
                </a:lnTo>
                <a:lnTo>
                  <a:pt x="4712" y="1744"/>
                </a:lnTo>
                <a:lnTo>
                  <a:pt x="4714" y="1744"/>
                </a:lnTo>
                <a:lnTo>
                  <a:pt x="4717" y="1744"/>
                </a:lnTo>
                <a:lnTo>
                  <a:pt x="4719" y="1747"/>
                </a:lnTo>
                <a:lnTo>
                  <a:pt x="4719" y="1747"/>
                </a:lnTo>
                <a:lnTo>
                  <a:pt x="4721" y="1747"/>
                </a:lnTo>
                <a:lnTo>
                  <a:pt x="4723" y="1747"/>
                </a:lnTo>
                <a:lnTo>
                  <a:pt x="4725" y="1749"/>
                </a:lnTo>
                <a:lnTo>
                  <a:pt x="4725" y="1749"/>
                </a:lnTo>
                <a:lnTo>
                  <a:pt x="4725" y="1749"/>
                </a:lnTo>
                <a:lnTo>
                  <a:pt x="4725" y="1751"/>
                </a:lnTo>
                <a:lnTo>
                  <a:pt x="4727" y="1751"/>
                </a:lnTo>
                <a:lnTo>
                  <a:pt x="4727" y="1753"/>
                </a:lnTo>
                <a:lnTo>
                  <a:pt x="4729" y="1755"/>
                </a:lnTo>
                <a:lnTo>
                  <a:pt x="4731" y="1757"/>
                </a:lnTo>
                <a:lnTo>
                  <a:pt x="4731" y="1759"/>
                </a:lnTo>
                <a:lnTo>
                  <a:pt x="4733" y="1761"/>
                </a:lnTo>
                <a:lnTo>
                  <a:pt x="4735" y="1761"/>
                </a:lnTo>
                <a:lnTo>
                  <a:pt x="4735" y="1761"/>
                </a:lnTo>
                <a:lnTo>
                  <a:pt x="4737" y="1761"/>
                </a:lnTo>
                <a:lnTo>
                  <a:pt x="4735" y="1763"/>
                </a:lnTo>
                <a:lnTo>
                  <a:pt x="4735" y="1763"/>
                </a:lnTo>
                <a:lnTo>
                  <a:pt x="4737" y="1765"/>
                </a:lnTo>
                <a:lnTo>
                  <a:pt x="4737" y="1767"/>
                </a:lnTo>
                <a:lnTo>
                  <a:pt x="4742" y="1770"/>
                </a:lnTo>
                <a:lnTo>
                  <a:pt x="4744" y="1770"/>
                </a:lnTo>
                <a:lnTo>
                  <a:pt x="4744" y="1772"/>
                </a:lnTo>
                <a:lnTo>
                  <a:pt x="4746" y="1774"/>
                </a:lnTo>
                <a:lnTo>
                  <a:pt x="4746" y="1774"/>
                </a:lnTo>
                <a:lnTo>
                  <a:pt x="4748" y="1776"/>
                </a:lnTo>
                <a:lnTo>
                  <a:pt x="4748" y="1776"/>
                </a:lnTo>
                <a:lnTo>
                  <a:pt x="4750" y="1776"/>
                </a:lnTo>
                <a:lnTo>
                  <a:pt x="4752" y="1778"/>
                </a:lnTo>
                <a:lnTo>
                  <a:pt x="4754" y="1778"/>
                </a:lnTo>
                <a:lnTo>
                  <a:pt x="4754" y="1776"/>
                </a:lnTo>
                <a:lnTo>
                  <a:pt x="4756" y="1778"/>
                </a:lnTo>
                <a:lnTo>
                  <a:pt x="4756" y="1778"/>
                </a:lnTo>
                <a:lnTo>
                  <a:pt x="4758" y="1778"/>
                </a:lnTo>
                <a:lnTo>
                  <a:pt x="4761" y="1778"/>
                </a:lnTo>
                <a:lnTo>
                  <a:pt x="4761" y="1778"/>
                </a:lnTo>
                <a:lnTo>
                  <a:pt x="4763" y="1778"/>
                </a:lnTo>
                <a:lnTo>
                  <a:pt x="4765" y="1778"/>
                </a:lnTo>
                <a:lnTo>
                  <a:pt x="4765" y="1778"/>
                </a:lnTo>
                <a:lnTo>
                  <a:pt x="4771" y="1780"/>
                </a:lnTo>
                <a:lnTo>
                  <a:pt x="4775" y="1780"/>
                </a:lnTo>
                <a:lnTo>
                  <a:pt x="4775" y="1780"/>
                </a:lnTo>
                <a:lnTo>
                  <a:pt x="4777" y="1780"/>
                </a:lnTo>
                <a:lnTo>
                  <a:pt x="4779" y="1780"/>
                </a:lnTo>
                <a:lnTo>
                  <a:pt x="4779" y="1782"/>
                </a:lnTo>
                <a:lnTo>
                  <a:pt x="4781" y="1782"/>
                </a:lnTo>
                <a:lnTo>
                  <a:pt x="4781" y="1784"/>
                </a:lnTo>
                <a:lnTo>
                  <a:pt x="4784" y="1784"/>
                </a:lnTo>
                <a:lnTo>
                  <a:pt x="4786" y="1784"/>
                </a:lnTo>
                <a:lnTo>
                  <a:pt x="4788" y="1784"/>
                </a:lnTo>
                <a:lnTo>
                  <a:pt x="4788" y="1784"/>
                </a:lnTo>
                <a:lnTo>
                  <a:pt x="4790" y="1784"/>
                </a:lnTo>
                <a:lnTo>
                  <a:pt x="4790" y="1782"/>
                </a:lnTo>
                <a:lnTo>
                  <a:pt x="4790" y="1782"/>
                </a:lnTo>
                <a:lnTo>
                  <a:pt x="4788" y="1782"/>
                </a:lnTo>
                <a:lnTo>
                  <a:pt x="4788" y="1780"/>
                </a:lnTo>
                <a:lnTo>
                  <a:pt x="4788" y="1780"/>
                </a:lnTo>
                <a:lnTo>
                  <a:pt x="4790" y="1780"/>
                </a:lnTo>
                <a:close/>
                <a:moveTo>
                  <a:pt x="4687" y="1753"/>
                </a:moveTo>
                <a:lnTo>
                  <a:pt x="4687" y="1753"/>
                </a:lnTo>
                <a:lnTo>
                  <a:pt x="4687" y="1753"/>
                </a:lnTo>
                <a:lnTo>
                  <a:pt x="4687" y="1751"/>
                </a:lnTo>
                <a:lnTo>
                  <a:pt x="4683" y="1751"/>
                </a:lnTo>
                <a:lnTo>
                  <a:pt x="4685" y="1753"/>
                </a:lnTo>
                <a:lnTo>
                  <a:pt x="4687" y="1753"/>
                </a:lnTo>
                <a:lnTo>
                  <a:pt x="4687" y="1753"/>
                </a:lnTo>
                <a:close/>
                <a:moveTo>
                  <a:pt x="4629" y="1879"/>
                </a:moveTo>
                <a:lnTo>
                  <a:pt x="4626" y="1879"/>
                </a:lnTo>
                <a:lnTo>
                  <a:pt x="4629" y="1879"/>
                </a:lnTo>
                <a:lnTo>
                  <a:pt x="4629" y="1879"/>
                </a:lnTo>
                <a:lnTo>
                  <a:pt x="4631" y="1879"/>
                </a:lnTo>
                <a:lnTo>
                  <a:pt x="4629" y="1879"/>
                </a:lnTo>
                <a:lnTo>
                  <a:pt x="4629" y="1877"/>
                </a:lnTo>
                <a:lnTo>
                  <a:pt x="4629" y="1879"/>
                </a:lnTo>
                <a:close/>
                <a:moveTo>
                  <a:pt x="4616" y="1751"/>
                </a:moveTo>
                <a:lnTo>
                  <a:pt x="4620" y="1753"/>
                </a:lnTo>
                <a:lnTo>
                  <a:pt x="4620" y="1753"/>
                </a:lnTo>
                <a:lnTo>
                  <a:pt x="4620" y="1751"/>
                </a:lnTo>
                <a:lnTo>
                  <a:pt x="4618" y="1749"/>
                </a:lnTo>
                <a:lnTo>
                  <a:pt x="4618" y="1749"/>
                </a:lnTo>
                <a:lnTo>
                  <a:pt x="4616" y="1749"/>
                </a:lnTo>
                <a:lnTo>
                  <a:pt x="4616" y="1751"/>
                </a:lnTo>
                <a:lnTo>
                  <a:pt x="4616" y="1751"/>
                </a:lnTo>
                <a:lnTo>
                  <a:pt x="4616" y="1751"/>
                </a:lnTo>
                <a:lnTo>
                  <a:pt x="4616" y="1751"/>
                </a:lnTo>
                <a:close/>
                <a:moveTo>
                  <a:pt x="4620" y="1744"/>
                </a:moveTo>
                <a:lnTo>
                  <a:pt x="4622" y="1742"/>
                </a:lnTo>
                <a:lnTo>
                  <a:pt x="4620" y="1740"/>
                </a:lnTo>
                <a:lnTo>
                  <a:pt x="4620" y="1738"/>
                </a:lnTo>
                <a:lnTo>
                  <a:pt x="4618" y="1738"/>
                </a:lnTo>
                <a:lnTo>
                  <a:pt x="4618" y="1738"/>
                </a:lnTo>
                <a:lnTo>
                  <a:pt x="4614" y="1738"/>
                </a:lnTo>
                <a:lnTo>
                  <a:pt x="4612" y="1738"/>
                </a:lnTo>
                <a:lnTo>
                  <a:pt x="4610" y="1738"/>
                </a:lnTo>
                <a:lnTo>
                  <a:pt x="4608" y="1740"/>
                </a:lnTo>
                <a:lnTo>
                  <a:pt x="4608" y="1740"/>
                </a:lnTo>
                <a:lnTo>
                  <a:pt x="4605" y="1744"/>
                </a:lnTo>
                <a:lnTo>
                  <a:pt x="4603" y="1751"/>
                </a:lnTo>
                <a:lnTo>
                  <a:pt x="4601" y="1753"/>
                </a:lnTo>
                <a:lnTo>
                  <a:pt x="4603" y="1753"/>
                </a:lnTo>
                <a:lnTo>
                  <a:pt x="4605" y="1751"/>
                </a:lnTo>
                <a:lnTo>
                  <a:pt x="4608" y="1751"/>
                </a:lnTo>
                <a:lnTo>
                  <a:pt x="4612" y="1753"/>
                </a:lnTo>
                <a:lnTo>
                  <a:pt x="4614" y="1751"/>
                </a:lnTo>
                <a:lnTo>
                  <a:pt x="4616" y="1749"/>
                </a:lnTo>
                <a:lnTo>
                  <a:pt x="4618" y="1747"/>
                </a:lnTo>
                <a:lnTo>
                  <a:pt x="4620" y="1744"/>
                </a:lnTo>
                <a:close/>
                <a:moveTo>
                  <a:pt x="4591" y="1837"/>
                </a:moveTo>
                <a:lnTo>
                  <a:pt x="4591" y="1837"/>
                </a:lnTo>
                <a:lnTo>
                  <a:pt x="4591" y="1837"/>
                </a:lnTo>
                <a:lnTo>
                  <a:pt x="4591" y="1837"/>
                </a:lnTo>
                <a:lnTo>
                  <a:pt x="4589" y="1837"/>
                </a:lnTo>
                <a:lnTo>
                  <a:pt x="4589" y="1835"/>
                </a:lnTo>
                <a:lnTo>
                  <a:pt x="4589" y="1835"/>
                </a:lnTo>
                <a:lnTo>
                  <a:pt x="4589" y="1832"/>
                </a:lnTo>
                <a:lnTo>
                  <a:pt x="4591" y="1832"/>
                </a:lnTo>
                <a:lnTo>
                  <a:pt x="4591" y="1832"/>
                </a:lnTo>
                <a:lnTo>
                  <a:pt x="4591" y="1830"/>
                </a:lnTo>
                <a:lnTo>
                  <a:pt x="4591" y="1830"/>
                </a:lnTo>
                <a:lnTo>
                  <a:pt x="4591" y="1830"/>
                </a:lnTo>
                <a:lnTo>
                  <a:pt x="4591" y="1830"/>
                </a:lnTo>
                <a:lnTo>
                  <a:pt x="4589" y="1830"/>
                </a:lnTo>
                <a:lnTo>
                  <a:pt x="4589" y="1830"/>
                </a:lnTo>
                <a:lnTo>
                  <a:pt x="4589" y="1830"/>
                </a:lnTo>
                <a:lnTo>
                  <a:pt x="4589" y="1830"/>
                </a:lnTo>
                <a:lnTo>
                  <a:pt x="4589" y="1828"/>
                </a:lnTo>
                <a:lnTo>
                  <a:pt x="4587" y="1828"/>
                </a:lnTo>
                <a:lnTo>
                  <a:pt x="4587" y="1828"/>
                </a:lnTo>
                <a:lnTo>
                  <a:pt x="4587" y="1830"/>
                </a:lnTo>
                <a:lnTo>
                  <a:pt x="4585" y="1830"/>
                </a:lnTo>
                <a:lnTo>
                  <a:pt x="4585" y="1835"/>
                </a:lnTo>
                <a:lnTo>
                  <a:pt x="4585" y="1835"/>
                </a:lnTo>
                <a:lnTo>
                  <a:pt x="4585" y="1837"/>
                </a:lnTo>
                <a:lnTo>
                  <a:pt x="4582" y="1837"/>
                </a:lnTo>
                <a:lnTo>
                  <a:pt x="4582" y="1837"/>
                </a:lnTo>
                <a:lnTo>
                  <a:pt x="4585" y="1837"/>
                </a:lnTo>
                <a:lnTo>
                  <a:pt x="4587" y="1837"/>
                </a:lnTo>
                <a:lnTo>
                  <a:pt x="4589" y="1837"/>
                </a:lnTo>
                <a:lnTo>
                  <a:pt x="4591" y="1837"/>
                </a:lnTo>
                <a:lnTo>
                  <a:pt x="4591" y="1837"/>
                </a:lnTo>
                <a:close/>
                <a:moveTo>
                  <a:pt x="4828" y="1998"/>
                </a:moveTo>
                <a:lnTo>
                  <a:pt x="4825" y="2000"/>
                </a:lnTo>
                <a:lnTo>
                  <a:pt x="4825" y="2002"/>
                </a:lnTo>
                <a:lnTo>
                  <a:pt x="4825" y="2002"/>
                </a:lnTo>
                <a:lnTo>
                  <a:pt x="4823" y="2004"/>
                </a:lnTo>
                <a:lnTo>
                  <a:pt x="4823" y="2006"/>
                </a:lnTo>
                <a:lnTo>
                  <a:pt x="4823" y="2009"/>
                </a:lnTo>
                <a:lnTo>
                  <a:pt x="4825" y="2009"/>
                </a:lnTo>
                <a:lnTo>
                  <a:pt x="4825" y="2009"/>
                </a:lnTo>
                <a:lnTo>
                  <a:pt x="4825" y="2009"/>
                </a:lnTo>
                <a:lnTo>
                  <a:pt x="4825" y="2004"/>
                </a:lnTo>
                <a:lnTo>
                  <a:pt x="4830" y="1998"/>
                </a:lnTo>
                <a:lnTo>
                  <a:pt x="4830" y="1998"/>
                </a:lnTo>
                <a:lnTo>
                  <a:pt x="4828" y="1996"/>
                </a:lnTo>
                <a:lnTo>
                  <a:pt x="4828" y="1994"/>
                </a:lnTo>
                <a:lnTo>
                  <a:pt x="4828" y="1994"/>
                </a:lnTo>
                <a:lnTo>
                  <a:pt x="4828" y="1994"/>
                </a:lnTo>
                <a:lnTo>
                  <a:pt x="4828" y="1994"/>
                </a:lnTo>
                <a:lnTo>
                  <a:pt x="4825" y="1994"/>
                </a:lnTo>
                <a:lnTo>
                  <a:pt x="4828" y="1994"/>
                </a:lnTo>
                <a:lnTo>
                  <a:pt x="4828" y="1996"/>
                </a:lnTo>
                <a:lnTo>
                  <a:pt x="4828" y="1998"/>
                </a:lnTo>
                <a:lnTo>
                  <a:pt x="4828" y="1998"/>
                </a:lnTo>
                <a:close/>
                <a:moveTo>
                  <a:pt x="4631" y="1868"/>
                </a:moveTo>
                <a:lnTo>
                  <a:pt x="4631" y="1868"/>
                </a:lnTo>
                <a:lnTo>
                  <a:pt x="4629" y="1870"/>
                </a:lnTo>
                <a:lnTo>
                  <a:pt x="4626" y="1870"/>
                </a:lnTo>
                <a:lnTo>
                  <a:pt x="4624" y="1870"/>
                </a:lnTo>
                <a:lnTo>
                  <a:pt x="4624" y="1872"/>
                </a:lnTo>
                <a:lnTo>
                  <a:pt x="4624" y="1872"/>
                </a:lnTo>
                <a:lnTo>
                  <a:pt x="4624" y="1874"/>
                </a:lnTo>
                <a:lnTo>
                  <a:pt x="4624" y="1872"/>
                </a:lnTo>
                <a:lnTo>
                  <a:pt x="4626" y="1872"/>
                </a:lnTo>
                <a:lnTo>
                  <a:pt x="4626" y="1872"/>
                </a:lnTo>
                <a:lnTo>
                  <a:pt x="4626" y="1872"/>
                </a:lnTo>
                <a:lnTo>
                  <a:pt x="4629" y="1872"/>
                </a:lnTo>
                <a:lnTo>
                  <a:pt x="4629" y="1870"/>
                </a:lnTo>
                <a:lnTo>
                  <a:pt x="4629" y="1870"/>
                </a:lnTo>
                <a:lnTo>
                  <a:pt x="4631" y="1870"/>
                </a:lnTo>
                <a:lnTo>
                  <a:pt x="4631" y="1868"/>
                </a:lnTo>
                <a:close/>
                <a:moveTo>
                  <a:pt x="4668" y="1778"/>
                </a:moveTo>
                <a:lnTo>
                  <a:pt x="4668" y="1776"/>
                </a:lnTo>
                <a:lnTo>
                  <a:pt x="4666" y="1776"/>
                </a:lnTo>
                <a:lnTo>
                  <a:pt x="4666" y="1776"/>
                </a:lnTo>
                <a:lnTo>
                  <a:pt x="4666" y="1778"/>
                </a:lnTo>
                <a:lnTo>
                  <a:pt x="4668" y="1778"/>
                </a:lnTo>
                <a:close/>
                <a:moveTo>
                  <a:pt x="4668" y="1786"/>
                </a:moveTo>
                <a:lnTo>
                  <a:pt x="4668" y="1786"/>
                </a:lnTo>
                <a:lnTo>
                  <a:pt x="4668" y="1784"/>
                </a:lnTo>
                <a:lnTo>
                  <a:pt x="4666" y="1784"/>
                </a:lnTo>
                <a:lnTo>
                  <a:pt x="4666" y="1784"/>
                </a:lnTo>
                <a:lnTo>
                  <a:pt x="4666" y="1786"/>
                </a:lnTo>
                <a:lnTo>
                  <a:pt x="4668" y="1786"/>
                </a:lnTo>
                <a:close/>
                <a:moveTo>
                  <a:pt x="4670" y="1778"/>
                </a:moveTo>
                <a:lnTo>
                  <a:pt x="4668" y="1778"/>
                </a:lnTo>
                <a:lnTo>
                  <a:pt x="4668" y="1778"/>
                </a:lnTo>
                <a:lnTo>
                  <a:pt x="4668" y="1778"/>
                </a:lnTo>
                <a:lnTo>
                  <a:pt x="4668" y="1778"/>
                </a:lnTo>
                <a:lnTo>
                  <a:pt x="4668" y="1778"/>
                </a:lnTo>
                <a:lnTo>
                  <a:pt x="4670" y="1778"/>
                </a:lnTo>
                <a:close/>
                <a:moveTo>
                  <a:pt x="4798" y="1975"/>
                </a:moveTo>
                <a:lnTo>
                  <a:pt x="4798" y="1975"/>
                </a:lnTo>
                <a:lnTo>
                  <a:pt x="4798" y="1975"/>
                </a:lnTo>
                <a:lnTo>
                  <a:pt x="4796" y="1975"/>
                </a:lnTo>
                <a:lnTo>
                  <a:pt x="4796" y="1975"/>
                </a:lnTo>
                <a:lnTo>
                  <a:pt x="4798" y="1979"/>
                </a:lnTo>
                <a:lnTo>
                  <a:pt x="4798" y="1979"/>
                </a:lnTo>
                <a:lnTo>
                  <a:pt x="4798" y="1979"/>
                </a:lnTo>
                <a:lnTo>
                  <a:pt x="4800" y="1977"/>
                </a:lnTo>
                <a:lnTo>
                  <a:pt x="4798" y="1977"/>
                </a:lnTo>
                <a:lnTo>
                  <a:pt x="4798" y="1977"/>
                </a:lnTo>
                <a:lnTo>
                  <a:pt x="4798" y="1975"/>
                </a:lnTo>
                <a:lnTo>
                  <a:pt x="4798" y="1975"/>
                </a:lnTo>
                <a:close/>
                <a:moveTo>
                  <a:pt x="4746" y="937"/>
                </a:moveTo>
                <a:lnTo>
                  <a:pt x="4746" y="937"/>
                </a:lnTo>
                <a:lnTo>
                  <a:pt x="4744" y="939"/>
                </a:lnTo>
                <a:lnTo>
                  <a:pt x="4742" y="941"/>
                </a:lnTo>
                <a:lnTo>
                  <a:pt x="4740" y="941"/>
                </a:lnTo>
                <a:lnTo>
                  <a:pt x="4740" y="944"/>
                </a:lnTo>
                <a:lnTo>
                  <a:pt x="4737" y="946"/>
                </a:lnTo>
                <a:lnTo>
                  <a:pt x="4735" y="946"/>
                </a:lnTo>
                <a:lnTo>
                  <a:pt x="4735" y="948"/>
                </a:lnTo>
                <a:lnTo>
                  <a:pt x="4740" y="946"/>
                </a:lnTo>
                <a:lnTo>
                  <a:pt x="4740" y="946"/>
                </a:lnTo>
                <a:lnTo>
                  <a:pt x="4742" y="944"/>
                </a:lnTo>
                <a:lnTo>
                  <a:pt x="4746" y="941"/>
                </a:lnTo>
                <a:lnTo>
                  <a:pt x="4746" y="939"/>
                </a:lnTo>
                <a:lnTo>
                  <a:pt x="4746" y="939"/>
                </a:lnTo>
                <a:lnTo>
                  <a:pt x="4746" y="939"/>
                </a:lnTo>
                <a:lnTo>
                  <a:pt x="4748" y="939"/>
                </a:lnTo>
                <a:lnTo>
                  <a:pt x="4750" y="937"/>
                </a:lnTo>
                <a:lnTo>
                  <a:pt x="4752" y="937"/>
                </a:lnTo>
                <a:lnTo>
                  <a:pt x="4756" y="933"/>
                </a:lnTo>
                <a:lnTo>
                  <a:pt x="4758" y="933"/>
                </a:lnTo>
                <a:lnTo>
                  <a:pt x="4761" y="933"/>
                </a:lnTo>
                <a:lnTo>
                  <a:pt x="4763" y="933"/>
                </a:lnTo>
                <a:lnTo>
                  <a:pt x="4765" y="931"/>
                </a:lnTo>
                <a:lnTo>
                  <a:pt x="4763" y="931"/>
                </a:lnTo>
                <a:lnTo>
                  <a:pt x="4765" y="929"/>
                </a:lnTo>
                <a:lnTo>
                  <a:pt x="4765" y="929"/>
                </a:lnTo>
                <a:lnTo>
                  <a:pt x="4763" y="929"/>
                </a:lnTo>
                <a:lnTo>
                  <a:pt x="4763" y="929"/>
                </a:lnTo>
                <a:lnTo>
                  <a:pt x="4763" y="929"/>
                </a:lnTo>
                <a:lnTo>
                  <a:pt x="4761" y="929"/>
                </a:lnTo>
                <a:lnTo>
                  <a:pt x="4756" y="933"/>
                </a:lnTo>
                <a:lnTo>
                  <a:pt x="4754" y="933"/>
                </a:lnTo>
                <a:lnTo>
                  <a:pt x="4752" y="933"/>
                </a:lnTo>
                <a:lnTo>
                  <a:pt x="4752" y="931"/>
                </a:lnTo>
                <a:lnTo>
                  <a:pt x="4750" y="931"/>
                </a:lnTo>
                <a:lnTo>
                  <a:pt x="4750" y="933"/>
                </a:lnTo>
                <a:lnTo>
                  <a:pt x="4750" y="933"/>
                </a:lnTo>
                <a:lnTo>
                  <a:pt x="4748" y="935"/>
                </a:lnTo>
                <a:lnTo>
                  <a:pt x="4746" y="937"/>
                </a:lnTo>
                <a:close/>
                <a:moveTo>
                  <a:pt x="4662" y="799"/>
                </a:moveTo>
                <a:lnTo>
                  <a:pt x="4662" y="801"/>
                </a:lnTo>
                <a:lnTo>
                  <a:pt x="4660" y="801"/>
                </a:lnTo>
                <a:lnTo>
                  <a:pt x="4660" y="803"/>
                </a:lnTo>
                <a:lnTo>
                  <a:pt x="4660" y="809"/>
                </a:lnTo>
                <a:lnTo>
                  <a:pt x="4660" y="811"/>
                </a:lnTo>
                <a:lnTo>
                  <a:pt x="4662" y="814"/>
                </a:lnTo>
                <a:lnTo>
                  <a:pt x="4662" y="814"/>
                </a:lnTo>
                <a:lnTo>
                  <a:pt x="4660" y="814"/>
                </a:lnTo>
                <a:lnTo>
                  <a:pt x="4662" y="816"/>
                </a:lnTo>
                <a:lnTo>
                  <a:pt x="4662" y="816"/>
                </a:lnTo>
                <a:lnTo>
                  <a:pt x="4664" y="818"/>
                </a:lnTo>
                <a:lnTo>
                  <a:pt x="4666" y="820"/>
                </a:lnTo>
                <a:lnTo>
                  <a:pt x="4668" y="824"/>
                </a:lnTo>
                <a:lnTo>
                  <a:pt x="4668" y="828"/>
                </a:lnTo>
                <a:lnTo>
                  <a:pt x="4666" y="830"/>
                </a:lnTo>
                <a:lnTo>
                  <a:pt x="4666" y="832"/>
                </a:lnTo>
                <a:lnTo>
                  <a:pt x="4666" y="835"/>
                </a:lnTo>
                <a:lnTo>
                  <a:pt x="4666" y="837"/>
                </a:lnTo>
                <a:lnTo>
                  <a:pt x="4666" y="841"/>
                </a:lnTo>
                <a:lnTo>
                  <a:pt x="4666" y="843"/>
                </a:lnTo>
                <a:lnTo>
                  <a:pt x="4666" y="856"/>
                </a:lnTo>
                <a:lnTo>
                  <a:pt x="4666" y="858"/>
                </a:lnTo>
                <a:lnTo>
                  <a:pt x="4666" y="860"/>
                </a:lnTo>
                <a:lnTo>
                  <a:pt x="4664" y="864"/>
                </a:lnTo>
                <a:lnTo>
                  <a:pt x="4664" y="866"/>
                </a:lnTo>
                <a:lnTo>
                  <a:pt x="4662" y="870"/>
                </a:lnTo>
                <a:lnTo>
                  <a:pt x="4662" y="870"/>
                </a:lnTo>
                <a:lnTo>
                  <a:pt x="4664" y="872"/>
                </a:lnTo>
                <a:lnTo>
                  <a:pt x="4666" y="874"/>
                </a:lnTo>
                <a:lnTo>
                  <a:pt x="4666" y="879"/>
                </a:lnTo>
                <a:lnTo>
                  <a:pt x="4668" y="883"/>
                </a:lnTo>
                <a:lnTo>
                  <a:pt x="4666" y="885"/>
                </a:lnTo>
                <a:lnTo>
                  <a:pt x="4666" y="887"/>
                </a:lnTo>
                <a:lnTo>
                  <a:pt x="4664" y="889"/>
                </a:lnTo>
                <a:lnTo>
                  <a:pt x="4664" y="891"/>
                </a:lnTo>
                <a:lnTo>
                  <a:pt x="4664" y="893"/>
                </a:lnTo>
                <a:lnTo>
                  <a:pt x="4664" y="895"/>
                </a:lnTo>
                <a:lnTo>
                  <a:pt x="4664" y="897"/>
                </a:lnTo>
                <a:lnTo>
                  <a:pt x="4666" y="900"/>
                </a:lnTo>
                <a:lnTo>
                  <a:pt x="4664" y="902"/>
                </a:lnTo>
                <a:lnTo>
                  <a:pt x="4662" y="908"/>
                </a:lnTo>
                <a:lnTo>
                  <a:pt x="4662" y="912"/>
                </a:lnTo>
                <a:lnTo>
                  <a:pt x="4664" y="916"/>
                </a:lnTo>
                <a:lnTo>
                  <a:pt x="4664" y="918"/>
                </a:lnTo>
                <a:lnTo>
                  <a:pt x="4664" y="921"/>
                </a:lnTo>
                <a:lnTo>
                  <a:pt x="4664" y="921"/>
                </a:lnTo>
                <a:lnTo>
                  <a:pt x="4666" y="923"/>
                </a:lnTo>
                <a:lnTo>
                  <a:pt x="4666" y="921"/>
                </a:lnTo>
                <a:lnTo>
                  <a:pt x="4668" y="918"/>
                </a:lnTo>
                <a:lnTo>
                  <a:pt x="4668" y="914"/>
                </a:lnTo>
                <a:lnTo>
                  <a:pt x="4670" y="912"/>
                </a:lnTo>
                <a:lnTo>
                  <a:pt x="4670" y="910"/>
                </a:lnTo>
                <a:lnTo>
                  <a:pt x="4673" y="908"/>
                </a:lnTo>
                <a:lnTo>
                  <a:pt x="4673" y="908"/>
                </a:lnTo>
                <a:lnTo>
                  <a:pt x="4675" y="908"/>
                </a:lnTo>
                <a:lnTo>
                  <a:pt x="4675" y="908"/>
                </a:lnTo>
                <a:lnTo>
                  <a:pt x="4677" y="908"/>
                </a:lnTo>
                <a:lnTo>
                  <a:pt x="4677" y="908"/>
                </a:lnTo>
                <a:lnTo>
                  <a:pt x="4677" y="910"/>
                </a:lnTo>
                <a:lnTo>
                  <a:pt x="4681" y="910"/>
                </a:lnTo>
                <a:lnTo>
                  <a:pt x="4683" y="910"/>
                </a:lnTo>
                <a:lnTo>
                  <a:pt x="4685" y="912"/>
                </a:lnTo>
                <a:lnTo>
                  <a:pt x="4685" y="914"/>
                </a:lnTo>
                <a:lnTo>
                  <a:pt x="4685" y="916"/>
                </a:lnTo>
                <a:lnTo>
                  <a:pt x="4685" y="921"/>
                </a:lnTo>
                <a:lnTo>
                  <a:pt x="4685" y="918"/>
                </a:lnTo>
                <a:lnTo>
                  <a:pt x="4687" y="918"/>
                </a:lnTo>
                <a:lnTo>
                  <a:pt x="4687" y="916"/>
                </a:lnTo>
                <a:lnTo>
                  <a:pt x="4687" y="916"/>
                </a:lnTo>
                <a:lnTo>
                  <a:pt x="4687" y="914"/>
                </a:lnTo>
                <a:lnTo>
                  <a:pt x="4687" y="912"/>
                </a:lnTo>
                <a:lnTo>
                  <a:pt x="4687" y="910"/>
                </a:lnTo>
                <a:lnTo>
                  <a:pt x="4687" y="906"/>
                </a:lnTo>
                <a:lnTo>
                  <a:pt x="4685" y="906"/>
                </a:lnTo>
                <a:lnTo>
                  <a:pt x="4685" y="906"/>
                </a:lnTo>
                <a:lnTo>
                  <a:pt x="4683" y="906"/>
                </a:lnTo>
                <a:lnTo>
                  <a:pt x="4683" y="906"/>
                </a:lnTo>
                <a:lnTo>
                  <a:pt x="4681" y="906"/>
                </a:lnTo>
                <a:lnTo>
                  <a:pt x="4681" y="902"/>
                </a:lnTo>
                <a:lnTo>
                  <a:pt x="4679" y="897"/>
                </a:lnTo>
                <a:lnTo>
                  <a:pt x="4679" y="895"/>
                </a:lnTo>
                <a:lnTo>
                  <a:pt x="4679" y="895"/>
                </a:lnTo>
                <a:lnTo>
                  <a:pt x="4677" y="895"/>
                </a:lnTo>
                <a:lnTo>
                  <a:pt x="4677" y="895"/>
                </a:lnTo>
                <a:lnTo>
                  <a:pt x="4677" y="893"/>
                </a:lnTo>
                <a:lnTo>
                  <a:pt x="4675" y="893"/>
                </a:lnTo>
                <a:lnTo>
                  <a:pt x="4673" y="889"/>
                </a:lnTo>
                <a:lnTo>
                  <a:pt x="4673" y="889"/>
                </a:lnTo>
                <a:lnTo>
                  <a:pt x="4673" y="887"/>
                </a:lnTo>
                <a:lnTo>
                  <a:pt x="4673" y="883"/>
                </a:lnTo>
                <a:lnTo>
                  <a:pt x="4675" y="879"/>
                </a:lnTo>
                <a:lnTo>
                  <a:pt x="4679" y="866"/>
                </a:lnTo>
                <a:lnTo>
                  <a:pt x="4679" y="864"/>
                </a:lnTo>
                <a:lnTo>
                  <a:pt x="4681" y="862"/>
                </a:lnTo>
                <a:lnTo>
                  <a:pt x="4683" y="860"/>
                </a:lnTo>
                <a:lnTo>
                  <a:pt x="4685" y="860"/>
                </a:lnTo>
                <a:lnTo>
                  <a:pt x="4689" y="860"/>
                </a:lnTo>
                <a:lnTo>
                  <a:pt x="4691" y="860"/>
                </a:lnTo>
                <a:lnTo>
                  <a:pt x="4693" y="860"/>
                </a:lnTo>
                <a:lnTo>
                  <a:pt x="4696" y="862"/>
                </a:lnTo>
                <a:lnTo>
                  <a:pt x="4696" y="862"/>
                </a:lnTo>
                <a:lnTo>
                  <a:pt x="4698" y="864"/>
                </a:lnTo>
                <a:lnTo>
                  <a:pt x="4700" y="866"/>
                </a:lnTo>
                <a:lnTo>
                  <a:pt x="4702" y="868"/>
                </a:lnTo>
                <a:lnTo>
                  <a:pt x="4702" y="868"/>
                </a:lnTo>
                <a:lnTo>
                  <a:pt x="4704" y="872"/>
                </a:lnTo>
                <a:lnTo>
                  <a:pt x="4704" y="872"/>
                </a:lnTo>
                <a:lnTo>
                  <a:pt x="4704" y="868"/>
                </a:lnTo>
                <a:lnTo>
                  <a:pt x="4704" y="868"/>
                </a:lnTo>
                <a:lnTo>
                  <a:pt x="4702" y="866"/>
                </a:lnTo>
                <a:lnTo>
                  <a:pt x="4700" y="864"/>
                </a:lnTo>
                <a:lnTo>
                  <a:pt x="4700" y="862"/>
                </a:lnTo>
                <a:lnTo>
                  <a:pt x="4698" y="860"/>
                </a:lnTo>
                <a:lnTo>
                  <a:pt x="4698" y="858"/>
                </a:lnTo>
                <a:lnTo>
                  <a:pt x="4698" y="856"/>
                </a:lnTo>
                <a:lnTo>
                  <a:pt x="4696" y="853"/>
                </a:lnTo>
                <a:lnTo>
                  <a:pt x="4696" y="849"/>
                </a:lnTo>
                <a:lnTo>
                  <a:pt x="4691" y="841"/>
                </a:lnTo>
                <a:lnTo>
                  <a:pt x="4689" y="837"/>
                </a:lnTo>
                <a:lnTo>
                  <a:pt x="4687" y="824"/>
                </a:lnTo>
                <a:lnTo>
                  <a:pt x="4687" y="822"/>
                </a:lnTo>
                <a:lnTo>
                  <a:pt x="4687" y="822"/>
                </a:lnTo>
                <a:lnTo>
                  <a:pt x="4685" y="820"/>
                </a:lnTo>
                <a:lnTo>
                  <a:pt x="4685" y="820"/>
                </a:lnTo>
                <a:lnTo>
                  <a:pt x="4685" y="818"/>
                </a:lnTo>
                <a:lnTo>
                  <a:pt x="4683" y="818"/>
                </a:lnTo>
                <a:lnTo>
                  <a:pt x="4683" y="816"/>
                </a:lnTo>
                <a:lnTo>
                  <a:pt x="4683" y="814"/>
                </a:lnTo>
                <a:lnTo>
                  <a:pt x="4683" y="811"/>
                </a:lnTo>
                <a:lnTo>
                  <a:pt x="4683" y="809"/>
                </a:lnTo>
                <a:lnTo>
                  <a:pt x="4681" y="807"/>
                </a:lnTo>
                <a:lnTo>
                  <a:pt x="4681" y="803"/>
                </a:lnTo>
                <a:lnTo>
                  <a:pt x="4683" y="801"/>
                </a:lnTo>
                <a:lnTo>
                  <a:pt x="4683" y="799"/>
                </a:lnTo>
                <a:lnTo>
                  <a:pt x="4683" y="799"/>
                </a:lnTo>
                <a:lnTo>
                  <a:pt x="4685" y="797"/>
                </a:lnTo>
                <a:lnTo>
                  <a:pt x="4685" y="795"/>
                </a:lnTo>
                <a:lnTo>
                  <a:pt x="4685" y="791"/>
                </a:lnTo>
                <a:lnTo>
                  <a:pt x="4683" y="786"/>
                </a:lnTo>
                <a:lnTo>
                  <a:pt x="4683" y="786"/>
                </a:lnTo>
                <a:lnTo>
                  <a:pt x="4683" y="784"/>
                </a:lnTo>
                <a:lnTo>
                  <a:pt x="4681" y="780"/>
                </a:lnTo>
                <a:lnTo>
                  <a:pt x="4679" y="774"/>
                </a:lnTo>
                <a:lnTo>
                  <a:pt x="4679" y="774"/>
                </a:lnTo>
                <a:lnTo>
                  <a:pt x="4679" y="772"/>
                </a:lnTo>
                <a:lnTo>
                  <a:pt x="4679" y="772"/>
                </a:lnTo>
                <a:lnTo>
                  <a:pt x="4679" y="770"/>
                </a:lnTo>
                <a:lnTo>
                  <a:pt x="4679" y="767"/>
                </a:lnTo>
                <a:lnTo>
                  <a:pt x="4679" y="767"/>
                </a:lnTo>
                <a:lnTo>
                  <a:pt x="4677" y="763"/>
                </a:lnTo>
                <a:lnTo>
                  <a:pt x="4675" y="761"/>
                </a:lnTo>
                <a:lnTo>
                  <a:pt x="4675" y="763"/>
                </a:lnTo>
                <a:lnTo>
                  <a:pt x="4675" y="763"/>
                </a:lnTo>
                <a:lnTo>
                  <a:pt x="4673" y="765"/>
                </a:lnTo>
                <a:lnTo>
                  <a:pt x="4670" y="765"/>
                </a:lnTo>
                <a:lnTo>
                  <a:pt x="4673" y="767"/>
                </a:lnTo>
                <a:lnTo>
                  <a:pt x="4675" y="772"/>
                </a:lnTo>
                <a:lnTo>
                  <a:pt x="4675" y="772"/>
                </a:lnTo>
                <a:lnTo>
                  <a:pt x="4675" y="774"/>
                </a:lnTo>
                <a:lnTo>
                  <a:pt x="4675" y="776"/>
                </a:lnTo>
                <a:lnTo>
                  <a:pt x="4675" y="776"/>
                </a:lnTo>
                <a:lnTo>
                  <a:pt x="4675" y="776"/>
                </a:lnTo>
                <a:lnTo>
                  <a:pt x="4673" y="776"/>
                </a:lnTo>
                <a:lnTo>
                  <a:pt x="4673" y="778"/>
                </a:lnTo>
                <a:lnTo>
                  <a:pt x="4673" y="780"/>
                </a:lnTo>
                <a:lnTo>
                  <a:pt x="4673" y="780"/>
                </a:lnTo>
                <a:lnTo>
                  <a:pt x="4670" y="782"/>
                </a:lnTo>
                <a:lnTo>
                  <a:pt x="4670" y="782"/>
                </a:lnTo>
                <a:lnTo>
                  <a:pt x="4670" y="782"/>
                </a:lnTo>
                <a:lnTo>
                  <a:pt x="4668" y="780"/>
                </a:lnTo>
                <a:lnTo>
                  <a:pt x="4666" y="780"/>
                </a:lnTo>
                <a:lnTo>
                  <a:pt x="4664" y="780"/>
                </a:lnTo>
                <a:lnTo>
                  <a:pt x="4662" y="782"/>
                </a:lnTo>
                <a:lnTo>
                  <a:pt x="4662" y="782"/>
                </a:lnTo>
                <a:lnTo>
                  <a:pt x="4662" y="786"/>
                </a:lnTo>
                <a:lnTo>
                  <a:pt x="4662" y="788"/>
                </a:lnTo>
                <a:lnTo>
                  <a:pt x="4662" y="793"/>
                </a:lnTo>
                <a:lnTo>
                  <a:pt x="4662" y="799"/>
                </a:lnTo>
                <a:close/>
                <a:moveTo>
                  <a:pt x="4731" y="1663"/>
                </a:moveTo>
                <a:lnTo>
                  <a:pt x="4731" y="1663"/>
                </a:lnTo>
                <a:lnTo>
                  <a:pt x="4731" y="1663"/>
                </a:lnTo>
                <a:lnTo>
                  <a:pt x="4731" y="1663"/>
                </a:lnTo>
                <a:lnTo>
                  <a:pt x="4733" y="1663"/>
                </a:lnTo>
                <a:lnTo>
                  <a:pt x="4733" y="1663"/>
                </a:lnTo>
                <a:lnTo>
                  <a:pt x="4735" y="1663"/>
                </a:lnTo>
                <a:lnTo>
                  <a:pt x="4737" y="1663"/>
                </a:lnTo>
                <a:lnTo>
                  <a:pt x="4740" y="1663"/>
                </a:lnTo>
                <a:lnTo>
                  <a:pt x="4740" y="1663"/>
                </a:lnTo>
                <a:lnTo>
                  <a:pt x="4742" y="1661"/>
                </a:lnTo>
                <a:lnTo>
                  <a:pt x="4742" y="1661"/>
                </a:lnTo>
                <a:lnTo>
                  <a:pt x="4744" y="1661"/>
                </a:lnTo>
                <a:lnTo>
                  <a:pt x="4744" y="1661"/>
                </a:lnTo>
                <a:lnTo>
                  <a:pt x="4744" y="1661"/>
                </a:lnTo>
                <a:lnTo>
                  <a:pt x="4744" y="1661"/>
                </a:lnTo>
                <a:lnTo>
                  <a:pt x="4744" y="1661"/>
                </a:lnTo>
                <a:lnTo>
                  <a:pt x="4744" y="1661"/>
                </a:lnTo>
                <a:lnTo>
                  <a:pt x="4744" y="1661"/>
                </a:lnTo>
                <a:lnTo>
                  <a:pt x="4737" y="1658"/>
                </a:lnTo>
                <a:lnTo>
                  <a:pt x="4735" y="1658"/>
                </a:lnTo>
                <a:lnTo>
                  <a:pt x="4733" y="1661"/>
                </a:lnTo>
                <a:lnTo>
                  <a:pt x="4733" y="1658"/>
                </a:lnTo>
                <a:lnTo>
                  <a:pt x="4731" y="1661"/>
                </a:lnTo>
                <a:lnTo>
                  <a:pt x="4731" y="1661"/>
                </a:lnTo>
                <a:lnTo>
                  <a:pt x="4731" y="1663"/>
                </a:lnTo>
                <a:lnTo>
                  <a:pt x="4731" y="1663"/>
                </a:lnTo>
                <a:close/>
                <a:moveTo>
                  <a:pt x="4790" y="667"/>
                </a:moveTo>
                <a:lnTo>
                  <a:pt x="4792" y="667"/>
                </a:lnTo>
                <a:lnTo>
                  <a:pt x="4792" y="665"/>
                </a:lnTo>
                <a:lnTo>
                  <a:pt x="4790" y="665"/>
                </a:lnTo>
                <a:lnTo>
                  <a:pt x="4790" y="667"/>
                </a:lnTo>
                <a:lnTo>
                  <a:pt x="4788" y="667"/>
                </a:lnTo>
                <a:lnTo>
                  <a:pt x="4788" y="667"/>
                </a:lnTo>
                <a:lnTo>
                  <a:pt x="4788" y="669"/>
                </a:lnTo>
                <a:lnTo>
                  <a:pt x="4790" y="667"/>
                </a:lnTo>
                <a:close/>
                <a:moveTo>
                  <a:pt x="4784" y="1665"/>
                </a:moveTo>
                <a:lnTo>
                  <a:pt x="4781" y="1665"/>
                </a:lnTo>
                <a:lnTo>
                  <a:pt x="4779" y="1667"/>
                </a:lnTo>
                <a:lnTo>
                  <a:pt x="4781" y="1667"/>
                </a:lnTo>
                <a:lnTo>
                  <a:pt x="4781" y="1667"/>
                </a:lnTo>
                <a:lnTo>
                  <a:pt x="4781" y="1669"/>
                </a:lnTo>
                <a:lnTo>
                  <a:pt x="4784" y="1669"/>
                </a:lnTo>
                <a:lnTo>
                  <a:pt x="4784" y="1669"/>
                </a:lnTo>
                <a:lnTo>
                  <a:pt x="4788" y="1669"/>
                </a:lnTo>
                <a:lnTo>
                  <a:pt x="4788" y="1669"/>
                </a:lnTo>
                <a:lnTo>
                  <a:pt x="4788" y="1667"/>
                </a:lnTo>
                <a:lnTo>
                  <a:pt x="4788" y="1667"/>
                </a:lnTo>
                <a:lnTo>
                  <a:pt x="4788" y="1667"/>
                </a:lnTo>
                <a:lnTo>
                  <a:pt x="4784" y="1665"/>
                </a:lnTo>
                <a:close/>
                <a:moveTo>
                  <a:pt x="4786" y="916"/>
                </a:moveTo>
                <a:lnTo>
                  <a:pt x="4779" y="921"/>
                </a:lnTo>
                <a:lnTo>
                  <a:pt x="4777" y="923"/>
                </a:lnTo>
                <a:lnTo>
                  <a:pt x="4775" y="923"/>
                </a:lnTo>
                <a:lnTo>
                  <a:pt x="4773" y="927"/>
                </a:lnTo>
                <a:lnTo>
                  <a:pt x="4773" y="927"/>
                </a:lnTo>
                <a:lnTo>
                  <a:pt x="4777" y="927"/>
                </a:lnTo>
                <a:lnTo>
                  <a:pt x="4779" y="925"/>
                </a:lnTo>
                <a:lnTo>
                  <a:pt x="4779" y="923"/>
                </a:lnTo>
                <a:lnTo>
                  <a:pt x="4781" y="923"/>
                </a:lnTo>
                <a:lnTo>
                  <a:pt x="4784" y="921"/>
                </a:lnTo>
                <a:lnTo>
                  <a:pt x="4784" y="921"/>
                </a:lnTo>
                <a:lnTo>
                  <a:pt x="4788" y="916"/>
                </a:lnTo>
                <a:lnTo>
                  <a:pt x="4786" y="916"/>
                </a:lnTo>
                <a:lnTo>
                  <a:pt x="4786" y="916"/>
                </a:lnTo>
                <a:close/>
                <a:moveTo>
                  <a:pt x="4641" y="975"/>
                </a:moveTo>
                <a:lnTo>
                  <a:pt x="4639" y="977"/>
                </a:lnTo>
                <a:lnTo>
                  <a:pt x="4637" y="977"/>
                </a:lnTo>
                <a:lnTo>
                  <a:pt x="4637" y="979"/>
                </a:lnTo>
                <a:lnTo>
                  <a:pt x="4635" y="979"/>
                </a:lnTo>
                <a:lnTo>
                  <a:pt x="4635" y="979"/>
                </a:lnTo>
                <a:lnTo>
                  <a:pt x="4635" y="981"/>
                </a:lnTo>
                <a:lnTo>
                  <a:pt x="4633" y="983"/>
                </a:lnTo>
                <a:lnTo>
                  <a:pt x="4633" y="983"/>
                </a:lnTo>
                <a:lnTo>
                  <a:pt x="4633" y="986"/>
                </a:lnTo>
                <a:lnTo>
                  <a:pt x="4635" y="988"/>
                </a:lnTo>
                <a:lnTo>
                  <a:pt x="4637" y="990"/>
                </a:lnTo>
                <a:lnTo>
                  <a:pt x="4637" y="990"/>
                </a:lnTo>
                <a:lnTo>
                  <a:pt x="4637" y="992"/>
                </a:lnTo>
                <a:lnTo>
                  <a:pt x="4637" y="994"/>
                </a:lnTo>
                <a:lnTo>
                  <a:pt x="4637" y="996"/>
                </a:lnTo>
                <a:lnTo>
                  <a:pt x="4635" y="998"/>
                </a:lnTo>
                <a:lnTo>
                  <a:pt x="4637" y="998"/>
                </a:lnTo>
                <a:lnTo>
                  <a:pt x="4637" y="1000"/>
                </a:lnTo>
                <a:lnTo>
                  <a:pt x="4637" y="1000"/>
                </a:lnTo>
                <a:lnTo>
                  <a:pt x="4639" y="1000"/>
                </a:lnTo>
                <a:lnTo>
                  <a:pt x="4639" y="1000"/>
                </a:lnTo>
                <a:lnTo>
                  <a:pt x="4641" y="998"/>
                </a:lnTo>
                <a:lnTo>
                  <a:pt x="4643" y="998"/>
                </a:lnTo>
                <a:lnTo>
                  <a:pt x="4643" y="996"/>
                </a:lnTo>
                <a:lnTo>
                  <a:pt x="4645" y="994"/>
                </a:lnTo>
                <a:lnTo>
                  <a:pt x="4645" y="994"/>
                </a:lnTo>
                <a:lnTo>
                  <a:pt x="4647" y="994"/>
                </a:lnTo>
                <a:lnTo>
                  <a:pt x="4649" y="994"/>
                </a:lnTo>
                <a:lnTo>
                  <a:pt x="4649" y="994"/>
                </a:lnTo>
                <a:lnTo>
                  <a:pt x="4652" y="994"/>
                </a:lnTo>
                <a:lnTo>
                  <a:pt x="4652" y="994"/>
                </a:lnTo>
                <a:lnTo>
                  <a:pt x="4652" y="994"/>
                </a:lnTo>
                <a:lnTo>
                  <a:pt x="4649" y="992"/>
                </a:lnTo>
                <a:lnTo>
                  <a:pt x="4647" y="988"/>
                </a:lnTo>
                <a:lnTo>
                  <a:pt x="4645" y="988"/>
                </a:lnTo>
                <a:lnTo>
                  <a:pt x="4645" y="988"/>
                </a:lnTo>
                <a:lnTo>
                  <a:pt x="4643" y="988"/>
                </a:lnTo>
                <a:lnTo>
                  <a:pt x="4641" y="988"/>
                </a:lnTo>
                <a:lnTo>
                  <a:pt x="4641" y="986"/>
                </a:lnTo>
                <a:lnTo>
                  <a:pt x="4641" y="986"/>
                </a:lnTo>
                <a:lnTo>
                  <a:pt x="4641" y="983"/>
                </a:lnTo>
                <a:lnTo>
                  <a:pt x="4641" y="983"/>
                </a:lnTo>
                <a:lnTo>
                  <a:pt x="4641" y="981"/>
                </a:lnTo>
                <a:lnTo>
                  <a:pt x="4643" y="981"/>
                </a:lnTo>
                <a:lnTo>
                  <a:pt x="4643" y="981"/>
                </a:lnTo>
                <a:lnTo>
                  <a:pt x="4645" y="981"/>
                </a:lnTo>
                <a:lnTo>
                  <a:pt x="4645" y="981"/>
                </a:lnTo>
                <a:lnTo>
                  <a:pt x="4647" y="981"/>
                </a:lnTo>
                <a:lnTo>
                  <a:pt x="4649" y="983"/>
                </a:lnTo>
                <a:lnTo>
                  <a:pt x="4649" y="986"/>
                </a:lnTo>
                <a:lnTo>
                  <a:pt x="4656" y="981"/>
                </a:lnTo>
                <a:lnTo>
                  <a:pt x="4662" y="981"/>
                </a:lnTo>
                <a:lnTo>
                  <a:pt x="4666" y="981"/>
                </a:lnTo>
                <a:lnTo>
                  <a:pt x="4673" y="986"/>
                </a:lnTo>
                <a:lnTo>
                  <a:pt x="4679" y="988"/>
                </a:lnTo>
                <a:lnTo>
                  <a:pt x="4681" y="990"/>
                </a:lnTo>
                <a:lnTo>
                  <a:pt x="4683" y="990"/>
                </a:lnTo>
                <a:lnTo>
                  <a:pt x="4683" y="990"/>
                </a:lnTo>
                <a:lnTo>
                  <a:pt x="4683" y="990"/>
                </a:lnTo>
                <a:lnTo>
                  <a:pt x="4685" y="988"/>
                </a:lnTo>
                <a:lnTo>
                  <a:pt x="4685" y="988"/>
                </a:lnTo>
                <a:lnTo>
                  <a:pt x="4685" y="986"/>
                </a:lnTo>
                <a:lnTo>
                  <a:pt x="4685" y="983"/>
                </a:lnTo>
                <a:lnTo>
                  <a:pt x="4687" y="979"/>
                </a:lnTo>
                <a:lnTo>
                  <a:pt x="4691" y="977"/>
                </a:lnTo>
                <a:lnTo>
                  <a:pt x="4693" y="975"/>
                </a:lnTo>
                <a:lnTo>
                  <a:pt x="4698" y="973"/>
                </a:lnTo>
                <a:lnTo>
                  <a:pt x="4698" y="973"/>
                </a:lnTo>
                <a:lnTo>
                  <a:pt x="4702" y="975"/>
                </a:lnTo>
                <a:lnTo>
                  <a:pt x="4704" y="975"/>
                </a:lnTo>
                <a:lnTo>
                  <a:pt x="4706" y="973"/>
                </a:lnTo>
                <a:lnTo>
                  <a:pt x="4708" y="973"/>
                </a:lnTo>
                <a:lnTo>
                  <a:pt x="4708" y="973"/>
                </a:lnTo>
                <a:lnTo>
                  <a:pt x="4710" y="971"/>
                </a:lnTo>
                <a:lnTo>
                  <a:pt x="4712" y="971"/>
                </a:lnTo>
                <a:lnTo>
                  <a:pt x="4712" y="971"/>
                </a:lnTo>
                <a:lnTo>
                  <a:pt x="4714" y="971"/>
                </a:lnTo>
                <a:lnTo>
                  <a:pt x="4717" y="971"/>
                </a:lnTo>
                <a:lnTo>
                  <a:pt x="4717" y="969"/>
                </a:lnTo>
                <a:lnTo>
                  <a:pt x="4717" y="969"/>
                </a:lnTo>
                <a:lnTo>
                  <a:pt x="4719" y="967"/>
                </a:lnTo>
                <a:lnTo>
                  <a:pt x="4721" y="967"/>
                </a:lnTo>
                <a:lnTo>
                  <a:pt x="4719" y="967"/>
                </a:lnTo>
                <a:lnTo>
                  <a:pt x="4719" y="967"/>
                </a:lnTo>
                <a:lnTo>
                  <a:pt x="4717" y="967"/>
                </a:lnTo>
                <a:lnTo>
                  <a:pt x="4714" y="969"/>
                </a:lnTo>
                <a:lnTo>
                  <a:pt x="4714" y="969"/>
                </a:lnTo>
                <a:lnTo>
                  <a:pt x="4712" y="969"/>
                </a:lnTo>
                <a:lnTo>
                  <a:pt x="4712" y="965"/>
                </a:lnTo>
                <a:lnTo>
                  <a:pt x="4712" y="962"/>
                </a:lnTo>
                <a:lnTo>
                  <a:pt x="4710" y="962"/>
                </a:lnTo>
                <a:lnTo>
                  <a:pt x="4710" y="960"/>
                </a:lnTo>
                <a:lnTo>
                  <a:pt x="4710" y="958"/>
                </a:lnTo>
                <a:lnTo>
                  <a:pt x="4712" y="954"/>
                </a:lnTo>
                <a:lnTo>
                  <a:pt x="4714" y="952"/>
                </a:lnTo>
                <a:lnTo>
                  <a:pt x="4714" y="950"/>
                </a:lnTo>
                <a:lnTo>
                  <a:pt x="4714" y="950"/>
                </a:lnTo>
                <a:lnTo>
                  <a:pt x="4712" y="950"/>
                </a:lnTo>
                <a:lnTo>
                  <a:pt x="4710" y="952"/>
                </a:lnTo>
                <a:lnTo>
                  <a:pt x="4706" y="956"/>
                </a:lnTo>
                <a:lnTo>
                  <a:pt x="4706" y="956"/>
                </a:lnTo>
                <a:lnTo>
                  <a:pt x="4704" y="956"/>
                </a:lnTo>
                <a:lnTo>
                  <a:pt x="4702" y="956"/>
                </a:lnTo>
                <a:lnTo>
                  <a:pt x="4702" y="956"/>
                </a:lnTo>
                <a:lnTo>
                  <a:pt x="4696" y="954"/>
                </a:lnTo>
                <a:lnTo>
                  <a:pt x="4693" y="954"/>
                </a:lnTo>
                <a:lnTo>
                  <a:pt x="4693" y="954"/>
                </a:lnTo>
                <a:lnTo>
                  <a:pt x="4691" y="954"/>
                </a:lnTo>
                <a:lnTo>
                  <a:pt x="4691" y="954"/>
                </a:lnTo>
                <a:lnTo>
                  <a:pt x="4689" y="952"/>
                </a:lnTo>
                <a:lnTo>
                  <a:pt x="4687" y="950"/>
                </a:lnTo>
                <a:lnTo>
                  <a:pt x="4683" y="948"/>
                </a:lnTo>
                <a:lnTo>
                  <a:pt x="4681" y="946"/>
                </a:lnTo>
                <a:lnTo>
                  <a:pt x="4677" y="944"/>
                </a:lnTo>
                <a:lnTo>
                  <a:pt x="4675" y="941"/>
                </a:lnTo>
                <a:lnTo>
                  <a:pt x="4670" y="935"/>
                </a:lnTo>
                <a:lnTo>
                  <a:pt x="4668" y="933"/>
                </a:lnTo>
                <a:lnTo>
                  <a:pt x="4664" y="931"/>
                </a:lnTo>
                <a:lnTo>
                  <a:pt x="4664" y="929"/>
                </a:lnTo>
                <a:lnTo>
                  <a:pt x="4664" y="929"/>
                </a:lnTo>
                <a:lnTo>
                  <a:pt x="4664" y="929"/>
                </a:lnTo>
                <a:lnTo>
                  <a:pt x="4662" y="931"/>
                </a:lnTo>
                <a:lnTo>
                  <a:pt x="4662" y="931"/>
                </a:lnTo>
                <a:lnTo>
                  <a:pt x="4660" y="931"/>
                </a:lnTo>
                <a:lnTo>
                  <a:pt x="4660" y="931"/>
                </a:lnTo>
                <a:lnTo>
                  <a:pt x="4660" y="931"/>
                </a:lnTo>
                <a:lnTo>
                  <a:pt x="4660" y="933"/>
                </a:lnTo>
                <a:lnTo>
                  <a:pt x="4658" y="935"/>
                </a:lnTo>
                <a:lnTo>
                  <a:pt x="4660" y="937"/>
                </a:lnTo>
                <a:lnTo>
                  <a:pt x="4660" y="939"/>
                </a:lnTo>
                <a:lnTo>
                  <a:pt x="4662" y="944"/>
                </a:lnTo>
                <a:lnTo>
                  <a:pt x="4662" y="948"/>
                </a:lnTo>
                <a:lnTo>
                  <a:pt x="4660" y="950"/>
                </a:lnTo>
                <a:lnTo>
                  <a:pt x="4660" y="952"/>
                </a:lnTo>
                <a:lnTo>
                  <a:pt x="4660" y="956"/>
                </a:lnTo>
                <a:lnTo>
                  <a:pt x="4660" y="956"/>
                </a:lnTo>
                <a:lnTo>
                  <a:pt x="4658" y="960"/>
                </a:lnTo>
                <a:lnTo>
                  <a:pt x="4656" y="962"/>
                </a:lnTo>
                <a:lnTo>
                  <a:pt x="4656" y="965"/>
                </a:lnTo>
                <a:lnTo>
                  <a:pt x="4656" y="967"/>
                </a:lnTo>
                <a:lnTo>
                  <a:pt x="4656" y="969"/>
                </a:lnTo>
                <a:lnTo>
                  <a:pt x="4654" y="969"/>
                </a:lnTo>
                <a:lnTo>
                  <a:pt x="4654" y="971"/>
                </a:lnTo>
                <a:lnTo>
                  <a:pt x="4652" y="971"/>
                </a:lnTo>
                <a:lnTo>
                  <a:pt x="4649" y="969"/>
                </a:lnTo>
                <a:lnTo>
                  <a:pt x="4647" y="969"/>
                </a:lnTo>
                <a:lnTo>
                  <a:pt x="4647" y="969"/>
                </a:lnTo>
                <a:lnTo>
                  <a:pt x="4645" y="967"/>
                </a:lnTo>
                <a:lnTo>
                  <a:pt x="4643" y="967"/>
                </a:lnTo>
                <a:lnTo>
                  <a:pt x="4641" y="969"/>
                </a:lnTo>
                <a:lnTo>
                  <a:pt x="4641" y="969"/>
                </a:lnTo>
                <a:lnTo>
                  <a:pt x="4641" y="971"/>
                </a:lnTo>
                <a:lnTo>
                  <a:pt x="4643" y="973"/>
                </a:lnTo>
                <a:lnTo>
                  <a:pt x="4643" y="973"/>
                </a:lnTo>
                <a:lnTo>
                  <a:pt x="4641" y="975"/>
                </a:lnTo>
                <a:close/>
                <a:moveTo>
                  <a:pt x="4629" y="990"/>
                </a:moveTo>
                <a:lnTo>
                  <a:pt x="4629" y="990"/>
                </a:lnTo>
                <a:lnTo>
                  <a:pt x="4629" y="986"/>
                </a:lnTo>
                <a:lnTo>
                  <a:pt x="4629" y="986"/>
                </a:lnTo>
                <a:lnTo>
                  <a:pt x="4629" y="988"/>
                </a:lnTo>
                <a:lnTo>
                  <a:pt x="4626" y="988"/>
                </a:lnTo>
                <a:lnTo>
                  <a:pt x="4629" y="990"/>
                </a:lnTo>
                <a:lnTo>
                  <a:pt x="4629" y="990"/>
                </a:lnTo>
                <a:lnTo>
                  <a:pt x="4629" y="990"/>
                </a:lnTo>
                <a:close/>
                <a:moveTo>
                  <a:pt x="4652" y="931"/>
                </a:moveTo>
                <a:lnTo>
                  <a:pt x="4652" y="931"/>
                </a:lnTo>
                <a:lnTo>
                  <a:pt x="4652" y="931"/>
                </a:lnTo>
                <a:lnTo>
                  <a:pt x="4649" y="929"/>
                </a:lnTo>
                <a:lnTo>
                  <a:pt x="4649" y="929"/>
                </a:lnTo>
                <a:lnTo>
                  <a:pt x="4649" y="931"/>
                </a:lnTo>
                <a:lnTo>
                  <a:pt x="4652" y="933"/>
                </a:lnTo>
                <a:lnTo>
                  <a:pt x="4652" y="931"/>
                </a:lnTo>
                <a:close/>
                <a:moveTo>
                  <a:pt x="4825" y="889"/>
                </a:moveTo>
                <a:lnTo>
                  <a:pt x="4825" y="887"/>
                </a:lnTo>
                <a:lnTo>
                  <a:pt x="4825" y="887"/>
                </a:lnTo>
                <a:lnTo>
                  <a:pt x="4823" y="889"/>
                </a:lnTo>
                <a:lnTo>
                  <a:pt x="4823" y="889"/>
                </a:lnTo>
                <a:lnTo>
                  <a:pt x="4825" y="889"/>
                </a:lnTo>
                <a:lnTo>
                  <a:pt x="4825" y="889"/>
                </a:lnTo>
                <a:close/>
                <a:moveTo>
                  <a:pt x="4654" y="935"/>
                </a:moveTo>
                <a:lnTo>
                  <a:pt x="4654" y="935"/>
                </a:lnTo>
                <a:lnTo>
                  <a:pt x="4656" y="935"/>
                </a:lnTo>
                <a:lnTo>
                  <a:pt x="4656" y="935"/>
                </a:lnTo>
                <a:lnTo>
                  <a:pt x="4654" y="933"/>
                </a:lnTo>
                <a:lnTo>
                  <a:pt x="4654" y="933"/>
                </a:lnTo>
                <a:lnTo>
                  <a:pt x="4652" y="935"/>
                </a:lnTo>
                <a:lnTo>
                  <a:pt x="4652" y="935"/>
                </a:lnTo>
                <a:lnTo>
                  <a:pt x="4654" y="935"/>
                </a:lnTo>
                <a:close/>
                <a:moveTo>
                  <a:pt x="4811" y="1671"/>
                </a:moveTo>
                <a:lnTo>
                  <a:pt x="4809" y="1671"/>
                </a:lnTo>
                <a:lnTo>
                  <a:pt x="4809" y="1671"/>
                </a:lnTo>
                <a:lnTo>
                  <a:pt x="4809" y="1671"/>
                </a:lnTo>
                <a:lnTo>
                  <a:pt x="4809" y="1671"/>
                </a:lnTo>
                <a:lnTo>
                  <a:pt x="4811" y="1671"/>
                </a:lnTo>
                <a:lnTo>
                  <a:pt x="4811" y="1671"/>
                </a:lnTo>
                <a:close/>
                <a:moveTo>
                  <a:pt x="4813" y="900"/>
                </a:moveTo>
                <a:lnTo>
                  <a:pt x="4813" y="900"/>
                </a:lnTo>
                <a:lnTo>
                  <a:pt x="4811" y="902"/>
                </a:lnTo>
                <a:lnTo>
                  <a:pt x="4809" y="904"/>
                </a:lnTo>
                <a:lnTo>
                  <a:pt x="4807" y="904"/>
                </a:lnTo>
                <a:lnTo>
                  <a:pt x="4807" y="906"/>
                </a:lnTo>
                <a:lnTo>
                  <a:pt x="4807" y="906"/>
                </a:lnTo>
                <a:lnTo>
                  <a:pt x="4807" y="906"/>
                </a:lnTo>
                <a:lnTo>
                  <a:pt x="4811" y="904"/>
                </a:lnTo>
                <a:lnTo>
                  <a:pt x="4813" y="900"/>
                </a:lnTo>
                <a:lnTo>
                  <a:pt x="4813" y="900"/>
                </a:lnTo>
                <a:close/>
                <a:moveTo>
                  <a:pt x="4809" y="1524"/>
                </a:moveTo>
                <a:lnTo>
                  <a:pt x="4809" y="1524"/>
                </a:lnTo>
                <a:lnTo>
                  <a:pt x="4809" y="1524"/>
                </a:lnTo>
                <a:lnTo>
                  <a:pt x="4809" y="1524"/>
                </a:lnTo>
                <a:lnTo>
                  <a:pt x="4809" y="1524"/>
                </a:lnTo>
                <a:lnTo>
                  <a:pt x="4809" y="1524"/>
                </a:lnTo>
                <a:lnTo>
                  <a:pt x="4809" y="1524"/>
                </a:lnTo>
                <a:lnTo>
                  <a:pt x="4809" y="1524"/>
                </a:lnTo>
                <a:lnTo>
                  <a:pt x="4809" y="1524"/>
                </a:lnTo>
                <a:close/>
                <a:moveTo>
                  <a:pt x="4819" y="1675"/>
                </a:moveTo>
                <a:lnTo>
                  <a:pt x="4819" y="1675"/>
                </a:lnTo>
                <a:lnTo>
                  <a:pt x="4817" y="1675"/>
                </a:lnTo>
                <a:lnTo>
                  <a:pt x="4817" y="1675"/>
                </a:lnTo>
                <a:lnTo>
                  <a:pt x="4819" y="1677"/>
                </a:lnTo>
                <a:lnTo>
                  <a:pt x="4819" y="1677"/>
                </a:lnTo>
                <a:lnTo>
                  <a:pt x="4819" y="1675"/>
                </a:lnTo>
                <a:close/>
                <a:moveTo>
                  <a:pt x="4775" y="1650"/>
                </a:moveTo>
                <a:lnTo>
                  <a:pt x="4775" y="1652"/>
                </a:lnTo>
                <a:lnTo>
                  <a:pt x="4775" y="1652"/>
                </a:lnTo>
                <a:lnTo>
                  <a:pt x="4775" y="1654"/>
                </a:lnTo>
                <a:lnTo>
                  <a:pt x="4777" y="1654"/>
                </a:lnTo>
                <a:lnTo>
                  <a:pt x="4777" y="1654"/>
                </a:lnTo>
                <a:lnTo>
                  <a:pt x="4777" y="1654"/>
                </a:lnTo>
                <a:lnTo>
                  <a:pt x="4777" y="1652"/>
                </a:lnTo>
                <a:lnTo>
                  <a:pt x="4775" y="1650"/>
                </a:lnTo>
                <a:lnTo>
                  <a:pt x="4775" y="1650"/>
                </a:lnTo>
                <a:close/>
                <a:moveTo>
                  <a:pt x="4792" y="1671"/>
                </a:moveTo>
                <a:lnTo>
                  <a:pt x="4794" y="1671"/>
                </a:lnTo>
                <a:lnTo>
                  <a:pt x="4794" y="1671"/>
                </a:lnTo>
                <a:lnTo>
                  <a:pt x="4796" y="1671"/>
                </a:lnTo>
                <a:lnTo>
                  <a:pt x="4800" y="1675"/>
                </a:lnTo>
                <a:lnTo>
                  <a:pt x="4802" y="1675"/>
                </a:lnTo>
                <a:lnTo>
                  <a:pt x="4805" y="1677"/>
                </a:lnTo>
                <a:lnTo>
                  <a:pt x="4807" y="1679"/>
                </a:lnTo>
                <a:lnTo>
                  <a:pt x="4809" y="1679"/>
                </a:lnTo>
                <a:lnTo>
                  <a:pt x="4809" y="1682"/>
                </a:lnTo>
                <a:lnTo>
                  <a:pt x="4811" y="1682"/>
                </a:lnTo>
                <a:lnTo>
                  <a:pt x="4811" y="1682"/>
                </a:lnTo>
                <a:lnTo>
                  <a:pt x="4813" y="1682"/>
                </a:lnTo>
                <a:lnTo>
                  <a:pt x="4813" y="1682"/>
                </a:lnTo>
                <a:lnTo>
                  <a:pt x="4815" y="1684"/>
                </a:lnTo>
                <a:lnTo>
                  <a:pt x="4819" y="1688"/>
                </a:lnTo>
                <a:lnTo>
                  <a:pt x="4819" y="1690"/>
                </a:lnTo>
                <a:lnTo>
                  <a:pt x="4819" y="1692"/>
                </a:lnTo>
                <a:lnTo>
                  <a:pt x="4819" y="1694"/>
                </a:lnTo>
                <a:lnTo>
                  <a:pt x="4819" y="1694"/>
                </a:lnTo>
                <a:lnTo>
                  <a:pt x="4819" y="1696"/>
                </a:lnTo>
                <a:lnTo>
                  <a:pt x="4821" y="1698"/>
                </a:lnTo>
                <a:lnTo>
                  <a:pt x="4821" y="1698"/>
                </a:lnTo>
                <a:lnTo>
                  <a:pt x="4821" y="1700"/>
                </a:lnTo>
                <a:lnTo>
                  <a:pt x="4823" y="1700"/>
                </a:lnTo>
                <a:lnTo>
                  <a:pt x="4823" y="1700"/>
                </a:lnTo>
                <a:lnTo>
                  <a:pt x="4825" y="1698"/>
                </a:lnTo>
                <a:lnTo>
                  <a:pt x="4825" y="1696"/>
                </a:lnTo>
                <a:lnTo>
                  <a:pt x="4825" y="1696"/>
                </a:lnTo>
                <a:lnTo>
                  <a:pt x="4825" y="1694"/>
                </a:lnTo>
                <a:lnTo>
                  <a:pt x="4825" y="1694"/>
                </a:lnTo>
                <a:lnTo>
                  <a:pt x="4825" y="1692"/>
                </a:lnTo>
                <a:lnTo>
                  <a:pt x="4825" y="1690"/>
                </a:lnTo>
                <a:lnTo>
                  <a:pt x="4815" y="1682"/>
                </a:lnTo>
                <a:lnTo>
                  <a:pt x="4815" y="1682"/>
                </a:lnTo>
                <a:lnTo>
                  <a:pt x="4813" y="1679"/>
                </a:lnTo>
                <a:lnTo>
                  <a:pt x="4811" y="1677"/>
                </a:lnTo>
                <a:lnTo>
                  <a:pt x="4811" y="1677"/>
                </a:lnTo>
                <a:lnTo>
                  <a:pt x="4807" y="1677"/>
                </a:lnTo>
                <a:lnTo>
                  <a:pt x="4805" y="1675"/>
                </a:lnTo>
                <a:lnTo>
                  <a:pt x="4805" y="1675"/>
                </a:lnTo>
                <a:lnTo>
                  <a:pt x="4802" y="1673"/>
                </a:lnTo>
                <a:lnTo>
                  <a:pt x="4800" y="1673"/>
                </a:lnTo>
                <a:lnTo>
                  <a:pt x="4798" y="1673"/>
                </a:lnTo>
                <a:lnTo>
                  <a:pt x="4798" y="1671"/>
                </a:lnTo>
                <a:lnTo>
                  <a:pt x="4796" y="1669"/>
                </a:lnTo>
                <a:lnTo>
                  <a:pt x="4792" y="1669"/>
                </a:lnTo>
                <a:lnTo>
                  <a:pt x="4792" y="1669"/>
                </a:lnTo>
                <a:lnTo>
                  <a:pt x="4792" y="1671"/>
                </a:lnTo>
                <a:lnTo>
                  <a:pt x="4792" y="1671"/>
                </a:lnTo>
                <a:close/>
                <a:moveTo>
                  <a:pt x="4769" y="1711"/>
                </a:moveTo>
                <a:lnTo>
                  <a:pt x="4769" y="1711"/>
                </a:lnTo>
                <a:lnTo>
                  <a:pt x="4767" y="1711"/>
                </a:lnTo>
                <a:lnTo>
                  <a:pt x="4763" y="1711"/>
                </a:lnTo>
                <a:lnTo>
                  <a:pt x="4763" y="1711"/>
                </a:lnTo>
                <a:lnTo>
                  <a:pt x="4761" y="1711"/>
                </a:lnTo>
                <a:lnTo>
                  <a:pt x="4761" y="1711"/>
                </a:lnTo>
                <a:lnTo>
                  <a:pt x="4761" y="1711"/>
                </a:lnTo>
                <a:lnTo>
                  <a:pt x="4758" y="1709"/>
                </a:lnTo>
                <a:lnTo>
                  <a:pt x="4756" y="1711"/>
                </a:lnTo>
                <a:lnTo>
                  <a:pt x="4756" y="1713"/>
                </a:lnTo>
                <a:lnTo>
                  <a:pt x="4758" y="1713"/>
                </a:lnTo>
                <a:lnTo>
                  <a:pt x="4758" y="1715"/>
                </a:lnTo>
                <a:lnTo>
                  <a:pt x="4761" y="1715"/>
                </a:lnTo>
                <a:lnTo>
                  <a:pt x="4763" y="1715"/>
                </a:lnTo>
                <a:lnTo>
                  <a:pt x="4763" y="1717"/>
                </a:lnTo>
                <a:lnTo>
                  <a:pt x="4767" y="1719"/>
                </a:lnTo>
                <a:lnTo>
                  <a:pt x="4769" y="1719"/>
                </a:lnTo>
                <a:lnTo>
                  <a:pt x="4771" y="1719"/>
                </a:lnTo>
                <a:lnTo>
                  <a:pt x="4771" y="1719"/>
                </a:lnTo>
                <a:lnTo>
                  <a:pt x="4773" y="1719"/>
                </a:lnTo>
                <a:lnTo>
                  <a:pt x="4775" y="1721"/>
                </a:lnTo>
                <a:lnTo>
                  <a:pt x="4775" y="1721"/>
                </a:lnTo>
                <a:lnTo>
                  <a:pt x="4777" y="1721"/>
                </a:lnTo>
                <a:lnTo>
                  <a:pt x="4779" y="1721"/>
                </a:lnTo>
                <a:lnTo>
                  <a:pt x="4784" y="1721"/>
                </a:lnTo>
                <a:lnTo>
                  <a:pt x="4788" y="1721"/>
                </a:lnTo>
                <a:lnTo>
                  <a:pt x="4788" y="1721"/>
                </a:lnTo>
                <a:lnTo>
                  <a:pt x="4790" y="1719"/>
                </a:lnTo>
                <a:lnTo>
                  <a:pt x="4792" y="1719"/>
                </a:lnTo>
                <a:lnTo>
                  <a:pt x="4792" y="1719"/>
                </a:lnTo>
                <a:lnTo>
                  <a:pt x="4792" y="1719"/>
                </a:lnTo>
                <a:lnTo>
                  <a:pt x="4794" y="1717"/>
                </a:lnTo>
                <a:lnTo>
                  <a:pt x="4796" y="1717"/>
                </a:lnTo>
                <a:lnTo>
                  <a:pt x="4796" y="1717"/>
                </a:lnTo>
                <a:lnTo>
                  <a:pt x="4798" y="1717"/>
                </a:lnTo>
                <a:lnTo>
                  <a:pt x="4800" y="1715"/>
                </a:lnTo>
                <a:lnTo>
                  <a:pt x="4802" y="1713"/>
                </a:lnTo>
                <a:lnTo>
                  <a:pt x="4802" y="1713"/>
                </a:lnTo>
                <a:lnTo>
                  <a:pt x="4802" y="1713"/>
                </a:lnTo>
                <a:lnTo>
                  <a:pt x="4802" y="1711"/>
                </a:lnTo>
                <a:lnTo>
                  <a:pt x="4802" y="1711"/>
                </a:lnTo>
                <a:lnTo>
                  <a:pt x="4805" y="1711"/>
                </a:lnTo>
                <a:lnTo>
                  <a:pt x="4809" y="1711"/>
                </a:lnTo>
                <a:lnTo>
                  <a:pt x="4809" y="1711"/>
                </a:lnTo>
                <a:lnTo>
                  <a:pt x="4811" y="1709"/>
                </a:lnTo>
                <a:lnTo>
                  <a:pt x="4811" y="1709"/>
                </a:lnTo>
                <a:lnTo>
                  <a:pt x="4811" y="1707"/>
                </a:lnTo>
                <a:lnTo>
                  <a:pt x="4809" y="1705"/>
                </a:lnTo>
                <a:lnTo>
                  <a:pt x="4809" y="1705"/>
                </a:lnTo>
                <a:lnTo>
                  <a:pt x="4811" y="1702"/>
                </a:lnTo>
                <a:lnTo>
                  <a:pt x="4813" y="1702"/>
                </a:lnTo>
                <a:lnTo>
                  <a:pt x="4813" y="1702"/>
                </a:lnTo>
                <a:lnTo>
                  <a:pt x="4813" y="1702"/>
                </a:lnTo>
                <a:lnTo>
                  <a:pt x="4815" y="1700"/>
                </a:lnTo>
                <a:lnTo>
                  <a:pt x="4815" y="1698"/>
                </a:lnTo>
                <a:lnTo>
                  <a:pt x="4815" y="1698"/>
                </a:lnTo>
                <a:lnTo>
                  <a:pt x="4815" y="1696"/>
                </a:lnTo>
                <a:lnTo>
                  <a:pt x="4815" y="1696"/>
                </a:lnTo>
                <a:lnTo>
                  <a:pt x="4815" y="1694"/>
                </a:lnTo>
                <a:lnTo>
                  <a:pt x="4815" y="1694"/>
                </a:lnTo>
                <a:lnTo>
                  <a:pt x="4813" y="1692"/>
                </a:lnTo>
                <a:lnTo>
                  <a:pt x="4811" y="1692"/>
                </a:lnTo>
                <a:lnTo>
                  <a:pt x="4809" y="1694"/>
                </a:lnTo>
                <a:lnTo>
                  <a:pt x="4809" y="1692"/>
                </a:lnTo>
                <a:lnTo>
                  <a:pt x="4809" y="1692"/>
                </a:lnTo>
                <a:lnTo>
                  <a:pt x="4807" y="1692"/>
                </a:lnTo>
                <a:lnTo>
                  <a:pt x="4805" y="1692"/>
                </a:lnTo>
                <a:lnTo>
                  <a:pt x="4805" y="1692"/>
                </a:lnTo>
                <a:lnTo>
                  <a:pt x="4802" y="1692"/>
                </a:lnTo>
                <a:lnTo>
                  <a:pt x="4802" y="1692"/>
                </a:lnTo>
                <a:lnTo>
                  <a:pt x="4802" y="1694"/>
                </a:lnTo>
                <a:lnTo>
                  <a:pt x="4805" y="1698"/>
                </a:lnTo>
                <a:lnTo>
                  <a:pt x="4805" y="1700"/>
                </a:lnTo>
                <a:lnTo>
                  <a:pt x="4805" y="1700"/>
                </a:lnTo>
                <a:lnTo>
                  <a:pt x="4805" y="1702"/>
                </a:lnTo>
                <a:lnTo>
                  <a:pt x="4802" y="1702"/>
                </a:lnTo>
                <a:lnTo>
                  <a:pt x="4800" y="1702"/>
                </a:lnTo>
                <a:lnTo>
                  <a:pt x="4800" y="1702"/>
                </a:lnTo>
                <a:lnTo>
                  <a:pt x="4798" y="1705"/>
                </a:lnTo>
                <a:lnTo>
                  <a:pt x="4796" y="1707"/>
                </a:lnTo>
                <a:lnTo>
                  <a:pt x="4796" y="1707"/>
                </a:lnTo>
                <a:lnTo>
                  <a:pt x="4794" y="1709"/>
                </a:lnTo>
                <a:lnTo>
                  <a:pt x="4794" y="1709"/>
                </a:lnTo>
                <a:lnTo>
                  <a:pt x="4792" y="1709"/>
                </a:lnTo>
                <a:lnTo>
                  <a:pt x="4792" y="1709"/>
                </a:lnTo>
                <a:lnTo>
                  <a:pt x="4792" y="1711"/>
                </a:lnTo>
                <a:lnTo>
                  <a:pt x="4790" y="1711"/>
                </a:lnTo>
                <a:lnTo>
                  <a:pt x="4788" y="1709"/>
                </a:lnTo>
                <a:lnTo>
                  <a:pt x="4786" y="1709"/>
                </a:lnTo>
                <a:lnTo>
                  <a:pt x="4786" y="1711"/>
                </a:lnTo>
                <a:lnTo>
                  <a:pt x="4784" y="1711"/>
                </a:lnTo>
                <a:lnTo>
                  <a:pt x="4781" y="1709"/>
                </a:lnTo>
                <a:lnTo>
                  <a:pt x="4781" y="1707"/>
                </a:lnTo>
                <a:lnTo>
                  <a:pt x="4781" y="1707"/>
                </a:lnTo>
                <a:lnTo>
                  <a:pt x="4781" y="1705"/>
                </a:lnTo>
                <a:lnTo>
                  <a:pt x="4784" y="1705"/>
                </a:lnTo>
                <a:lnTo>
                  <a:pt x="4784" y="1702"/>
                </a:lnTo>
                <a:lnTo>
                  <a:pt x="4781" y="1702"/>
                </a:lnTo>
                <a:lnTo>
                  <a:pt x="4781" y="1702"/>
                </a:lnTo>
                <a:lnTo>
                  <a:pt x="4781" y="1705"/>
                </a:lnTo>
                <a:lnTo>
                  <a:pt x="4779" y="1709"/>
                </a:lnTo>
                <a:lnTo>
                  <a:pt x="4779" y="1711"/>
                </a:lnTo>
                <a:lnTo>
                  <a:pt x="4775" y="1711"/>
                </a:lnTo>
                <a:lnTo>
                  <a:pt x="4775" y="1711"/>
                </a:lnTo>
                <a:lnTo>
                  <a:pt x="4773" y="1711"/>
                </a:lnTo>
                <a:lnTo>
                  <a:pt x="4771" y="1711"/>
                </a:lnTo>
                <a:lnTo>
                  <a:pt x="4769" y="1711"/>
                </a:lnTo>
                <a:close/>
                <a:moveTo>
                  <a:pt x="4805" y="1526"/>
                </a:moveTo>
                <a:lnTo>
                  <a:pt x="4805" y="1526"/>
                </a:lnTo>
                <a:lnTo>
                  <a:pt x="4805" y="1526"/>
                </a:lnTo>
                <a:lnTo>
                  <a:pt x="4805" y="1526"/>
                </a:lnTo>
                <a:lnTo>
                  <a:pt x="4805" y="1526"/>
                </a:lnTo>
                <a:lnTo>
                  <a:pt x="4805" y="1524"/>
                </a:lnTo>
                <a:lnTo>
                  <a:pt x="4805" y="1524"/>
                </a:lnTo>
                <a:lnTo>
                  <a:pt x="4805" y="1524"/>
                </a:lnTo>
                <a:lnTo>
                  <a:pt x="4805" y="1524"/>
                </a:lnTo>
                <a:lnTo>
                  <a:pt x="4805" y="1524"/>
                </a:lnTo>
                <a:lnTo>
                  <a:pt x="4805" y="1524"/>
                </a:lnTo>
                <a:lnTo>
                  <a:pt x="4805" y="1526"/>
                </a:lnTo>
                <a:lnTo>
                  <a:pt x="4805" y="1526"/>
                </a:lnTo>
                <a:close/>
                <a:moveTo>
                  <a:pt x="4811" y="1673"/>
                </a:moveTo>
                <a:lnTo>
                  <a:pt x="4811" y="1673"/>
                </a:lnTo>
                <a:lnTo>
                  <a:pt x="4811" y="1673"/>
                </a:lnTo>
                <a:lnTo>
                  <a:pt x="4811" y="1673"/>
                </a:lnTo>
                <a:lnTo>
                  <a:pt x="4809" y="1671"/>
                </a:lnTo>
                <a:lnTo>
                  <a:pt x="4809" y="1673"/>
                </a:lnTo>
                <a:lnTo>
                  <a:pt x="4809" y="1673"/>
                </a:lnTo>
                <a:lnTo>
                  <a:pt x="4811" y="1673"/>
                </a:lnTo>
                <a:close/>
                <a:moveTo>
                  <a:pt x="4559" y="1726"/>
                </a:moveTo>
                <a:lnTo>
                  <a:pt x="4559" y="1723"/>
                </a:lnTo>
                <a:lnTo>
                  <a:pt x="4557" y="1723"/>
                </a:lnTo>
                <a:lnTo>
                  <a:pt x="4559" y="1726"/>
                </a:lnTo>
                <a:lnTo>
                  <a:pt x="4559" y="1726"/>
                </a:lnTo>
                <a:lnTo>
                  <a:pt x="4559" y="1726"/>
                </a:lnTo>
                <a:close/>
                <a:moveTo>
                  <a:pt x="4377" y="1757"/>
                </a:moveTo>
                <a:lnTo>
                  <a:pt x="4379" y="1757"/>
                </a:lnTo>
                <a:lnTo>
                  <a:pt x="4381" y="1757"/>
                </a:lnTo>
                <a:lnTo>
                  <a:pt x="4381" y="1757"/>
                </a:lnTo>
                <a:lnTo>
                  <a:pt x="4383" y="1757"/>
                </a:lnTo>
                <a:lnTo>
                  <a:pt x="4385" y="1755"/>
                </a:lnTo>
                <a:lnTo>
                  <a:pt x="4385" y="1755"/>
                </a:lnTo>
                <a:lnTo>
                  <a:pt x="4388" y="1755"/>
                </a:lnTo>
                <a:lnTo>
                  <a:pt x="4388" y="1755"/>
                </a:lnTo>
                <a:lnTo>
                  <a:pt x="4388" y="1753"/>
                </a:lnTo>
                <a:lnTo>
                  <a:pt x="4388" y="1753"/>
                </a:lnTo>
                <a:lnTo>
                  <a:pt x="4388" y="1751"/>
                </a:lnTo>
                <a:lnTo>
                  <a:pt x="4390" y="1751"/>
                </a:lnTo>
                <a:lnTo>
                  <a:pt x="4390" y="1751"/>
                </a:lnTo>
                <a:lnTo>
                  <a:pt x="4390" y="1749"/>
                </a:lnTo>
                <a:lnTo>
                  <a:pt x="4388" y="1749"/>
                </a:lnTo>
                <a:lnTo>
                  <a:pt x="4388" y="1747"/>
                </a:lnTo>
                <a:lnTo>
                  <a:pt x="4388" y="1749"/>
                </a:lnTo>
                <a:lnTo>
                  <a:pt x="4385" y="1749"/>
                </a:lnTo>
                <a:lnTo>
                  <a:pt x="4388" y="1749"/>
                </a:lnTo>
                <a:lnTo>
                  <a:pt x="4388" y="1751"/>
                </a:lnTo>
                <a:lnTo>
                  <a:pt x="4385" y="1751"/>
                </a:lnTo>
                <a:lnTo>
                  <a:pt x="4383" y="1753"/>
                </a:lnTo>
                <a:lnTo>
                  <a:pt x="4383" y="1753"/>
                </a:lnTo>
                <a:lnTo>
                  <a:pt x="4383" y="1753"/>
                </a:lnTo>
                <a:lnTo>
                  <a:pt x="4381" y="1753"/>
                </a:lnTo>
                <a:lnTo>
                  <a:pt x="4381" y="1755"/>
                </a:lnTo>
                <a:lnTo>
                  <a:pt x="4381" y="1755"/>
                </a:lnTo>
                <a:lnTo>
                  <a:pt x="4379" y="1755"/>
                </a:lnTo>
                <a:lnTo>
                  <a:pt x="4379" y="1755"/>
                </a:lnTo>
                <a:lnTo>
                  <a:pt x="4377" y="1753"/>
                </a:lnTo>
                <a:lnTo>
                  <a:pt x="4375" y="1753"/>
                </a:lnTo>
                <a:lnTo>
                  <a:pt x="4375" y="1753"/>
                </a:lnTo>
                <a:lnTo>
                  <a:pt x="4373" y="1753"/>
                </a:lnTo>
                <a:lnTo>
                  <a:pt x="4373" y="1753"/>
                </a:lnTo>
                <a:lnTo>
                  <a:pt x="4371" y="1753"/>
                </a:lnTo>
                <a:lnTo>
                  <a:pt x="4371" y="1753"/>
                </a:lnTo>
                <a:lnTo>
                  <a:pt x="4369" y="1753"/>
                </a:lnTo>
                <a:lnTo>
                  <a:pt x="4369" y="1755"/>
                </a:lnTo>
                <a:lnTo>
                  <a:pt x="4369" y="1755"/>
                </a:lnTo>
                <a:lnTo>
                  <a:pt x="4367" y="1755"/>
                </a:lnTo>
                <a:lnTo>
                  <a:pt x="4367" y="1755"/>
                </a:lnTo>
                <a:lnTo>
                  <a:pt x="4365" y="1753"/>
                </a:lnTo>
                <a:lnTo>
                  <a:pt x="4362" y="1753"/>
                </a:lnTo>
                <a:lnTo>
                  <a:pt x="4360" y="1751"/>
                </a:lnTo>
                <a:lnTo>
                  <a:pt x="4358" y="1751"/>
                </a:lnTo>
                <a:lnTo>
                  <a:pt x="4356" y="1751"/>
                </a:lnTo>
                <a:lnTo>
                  <a:pt x="4356" y="1751"/>
                </a:lnTo>
                <a:lnTo>
                  <a:pt x="4354" y="1751"/>
                </a:lnTo>
                <a:lnTo>
                  <a:pt x="4354" y="1751"/>
                </a:lnTo>
                <a:lnTo>
                  <a:pt x="4354" y="1751"/>
                </a:lnTo>
                <a:lnTo>
                  <a:pt x="4352" y="1751"/>
                </a:lnTo>
                <a:lnTo>
                  <a:pt x="4352" y="1751"/>
                </a:lnTo>
                <a:lnTo>
                  <a:pt x="4350" y="1751"/>
                </a:lnTo>
                <a:lnTo>
                  <a:pt x="4348" y="1751"/>
                </a:lnTo>
                <a:lnTo>
                  <a:pt x="4346" y="1753"/>
                </a:lnTo>
                <a:lnTo>
                  <a:pt x="4346" y="1753"/>
                </a:lnTo>
                <a:lnTo>
                  <a:pt x="4344" y="1753"/>
                </a:lnTo>
                <a:lnTo>
                  <a:pt x="4344" y="1753"/>
                </a:lnTo>
                <a:lnTo>
                  <a:pt x="4344" y="1753"/>
                </a:lnTo>
                <a:lnTo>
                  <a:pt x="4344" y="1755"/>
                </a:lnTo>
                <a:lnTo>
                  <a:pt x="4344" y="1755"/>
                </a:lnTo>
                <a:lnTo>
                  <a:pt x="4344" y="1757"/>
                </a:lnTo>
                <a:lnTo>
                  <a:pt x="4344" y="1757"/>
                </a:lnTo>
                <a:lnTo>
                  <a:pt x="4344" y="1757"/>
                </a:lnTo>
                <a:lnTo>
                  <a:pt x="4346" y="1759"/>
                </a:lnTo>
                <a:lnTo>
                  <a:pt x="4346" y="1757"/>
                </a:lnTo>
                <a:lnTo>
                  <a:pt x="4348" y="1757"/>
                </a:lnTo>
                <a:lnTo>
                  <a:pt x="4350" y="1759"/>
                </a:lnTo>
                <a:lnTo>
                  <a:pt x="4354" y="1757"/>
                </a:lnTo>
                <a:lnTo>
                  <a:pt x="4358" y="1759"/>
                </a:lnTo>
                <a:lnTo>
                  <a:pt x="4360" y="1759"/>
                </a:lnTo>
                <a:lnTo>
                  <a:pt x="4360" y="1759"/>
                </a:lnTo>
                <a:lnTo>
                  <a:pt x="4362" y="1759"/>
                </a:lnTo>
                <a:lnTo>
                  <a:pt x="4362" y="1759"/>
                </a:lnTo>
                <a:lnTo>
                  <a:pt x="4362" y="1759"/>
                </a:lnTo>
                <a:lnTo>
                  <a:pt x="4365" y="1759"/>
                </a:lnTo>
                <a:lnTo>
                  <a:pt x="4367" y="1757"/>
                </a:lnTo>
                <a:lnTo>
                  <a:pt x="4369" y="1757"/>
                </a:lnTo>
                <a:lnTo>
                  <a:pt x="4369" y="1759"/>
                </a:lnTo>
                <a:lnTo>
                  <a:pt x="4369" y="1759"/>
                </a:lnTo>
                <a:lnTo>
                  <a:pt x="4371" y="1759"/>
                </a:lnTo>
                <a:lnTo>
                  <a:pt x="4371" y="1759"/>
                </a:lnTo>
                <a:lnTo>
                  <a:pt x="4373" y="1759"/>
                </a:lnTo>
                <a:lnTo>
                  <a:pt x="4377" y="1757"/>
                </a:lnTo>
                <a:lnTo>
                  <a:pt x="4377" y="1757"/>
                </a:lnTo>
                <a:close/>
                <a:moveTo>
                  <a:pt x="4413" y="1851"/>
                </a:moveTo>
                <a:lnTo>
                  <a:pt x="4411" y="1851"/>
                </a:lnTo>
                <a:lnTo>
                  <a:pt x="4411" y="1851"/>
                </a:lnTo>
                <a:lnTo>
                  <a:pt x="4411" y="1853"/>
                </a:lnTo>
                <a:lnTo>
                  <a:pt x="4413" y="1853"/>
                </a:lnTo>
                <a:lnTo>
                  <a:pt x="4413" y="1853"/>
                </a:lnTo>
                <a:lnTo>
                  <a:pt x="4413" y="1853"/>
                </a:lnTo>
                <a:lnTo>
                  <a:pt x="4413" y="1853"/>
                </a:lnTo>
                <a:lnTo>
                  <a:pt x="4413" y="1853"/>
                </a:lnTo>
                <a:lnTo>
                  <a:pt x="4413" y="1853"/>
                </a:lnTo>
                <a:lnTo>
                  <a:pt x="4413" y="1851"/>
                </a:lnTo>
                <a:close/>
                <a:moveTo>
                  <a:pt x="4398" y="1753"/>
                </a:moveTo>
                <a:lnTo>
                  <a:pt x="4400" y="1753"/>
                </a:lnTo>
                <a:lnTo>
                  <a:pt x="4400" y="1751"/>
                </a:lnTo>
                <a:lnTo>
                  <a:pt x="4402" y="1751"/>
                </a:lnTo>
                <a:lnTo>
                  <a:pt x="4402" y="1749"/>
                </a:lnTo>
                <a:lnTo>
                  <a:pt x="4402" y="1749"/>
                </a:lnTo>
                <a:lnTo>
                  <a:pt x="4400" y="1749"/>
                </a:lnTo>
                <a:lnTo>
                  <a:pt x="4398" y="1751"/>
                </a:lnTo>
                <a:lnTo>
                  <a:pt x="4398" y="1751"/>
                </a:lnTo>
                <a:lnTo>
                  <a:pt x="4398" y="1751"/>
                </a:lnTo>
                <a:lnTo>
                  <a:pt x="4396" y="1751"/>
                </a:lnTo>
                <a:lnTo>
                  <a:pt x="4396" y="1751"/>
                </a:lnTo>
                <a:lnTo>
                  <a:pt x="4396" y="1751"/>
                </a:lnTo>
                <a:lnTo>
                  <a:pt x="4396" y="1751"/>
                </a:lnTo>
                <a:lnTo>
                  <a:pt x="4396" y="1751"/>
                </a:lnTo>
                <a:lnTo>
                  <a:pt x="4396" y="1751"/>
                </a:lnTo>
                <a:lnTo>
                  <a:pt x="4394" y="1753"/>
                </a:lnTo>
                <a:lnTo>
                  <a:pt x="4394" y="1755"/>
                </a:lnTo>
                <a:lnTo>
                  <a:pt x="4394" y="1755"/>
                </a:lnTo>
                <a:lnTo>
                  <a:pt x="4394" y="1755"/>
                </a:lnTo>
                <a:lnTo>
                  <a:pt x="4396" y="1755"/>
                </a:lnTo>
                <a:lnTo>
                  <a:pt x="4396" y="1755"/>
                </a:lnTo>
                <a:lnTo>
                  <a:pt x="4396" y="1755"/>
                </a:lnTo>
                <a:lnTo>
                  <a:pt x="4398" y="1755"/>
                </a:lnTo>
                <a:lnTo>
                  <a:pt x="4398" y="1755"/>
                </a:lnTo>
                <a:lnTo>
                  <a:pt x="4398" y="1753"/>
                </a:lnTo>
                <a:lnTo>
                  <a:pt x="4398" y="1753"/>
                </a:lnTo>
                <a:lnTo>
                  <a:pt x="4398" y="1753"/>
                </a:lnTo>
                <a:lnTo>
                  <a:pt x="4398" y="1753"/>
                </a:lnTo>
                <a:close/>
                <a:moveTo>
                  <a:pt x="4310" y="1751"/>
                </a:moveTo>
                <a:lnTo>
                  <a:pt x="4310" y="1751"/>
                </a:lnTo>
                <a:lnTo>
                  <a:pt x="4312" y="1749"/>
                </a:lnTo>
                <a:lnTo>
                  <a:pt x="4312" y="1749"/>
                </a:lnTo>
                <a:lnTo>
                  <a:pt x="4310" y="1749"/>
                </a:lnTo>
                <a:lnTo>
                  <a:pt x="4310" y="1749"/>
                </a:lnTo>
                <a:lnTo>
                  <a:pt x="4310" y="1749"/>
                </a:lnTo>
                <a:lnTo>
                  <a:pt x="4310" y="1751"/>
                </a:lnTo>
                <a:lnTo>
                  <a:pt x="4310" y="1751"/>
                </a:lnTo>
                <a:lnTo>
                  <a:pt x="4310" y="1751"/>
                </a:lnTo>
                <a:close/>
                <a:moveTo>
                  <a:pt x="4331" y="1757"/>
                </a:moveTo>
                <a:lnTo>
                  <a:pt x="4331" y="1757"/>
                </a:lnTo>
                <a:lnTo>
                  <a:pt x="4331" y="1757"/>
                </a:lnTo>
                <a:lnTo>
                  <a:pt x="4331" y="1757"/>
                </a:lnTo>
                <a:lnTo>
                  <a:pt x="4333" y="1757"/>
                </a:lnTo>
                <a:lnTo>
                  <a:pt x="4333" y="1757"/>
                </a:lnTo>
                <a:lnTo>
                  <a:pt x="4333" y="1755"/>
                </a:lnTo>
                <a:lnTo>
                  <a:pt x="4333" y="1755"/>
                </a:lnTo>
                <a:lnTo>
                  <a:pt x="4333" y="1755"/>
                </a:lnTo>
                <a:lnTo>
                  <a:pt x="4333" y="1755"/>
                </a:lnTo>
                <a:lnTo>
                  <a:pt x="4333" y="1753"/>
                </a:lnTo>
                <a:lnTo>
                  <a:pt x="4331" y="1751"/>
                </a:lnTo>
                <a:lnTo>
                  <a:pt x="4331" y="1751"/>
                </a:lnTo>
                <a:lnTo>
                  <a:pt x="4329" y="1751"/>
                </a:lnTo>
                <a:lnTo>
                  <a:pt x="4329" y="1751"/>
                </a:lnTo>
                <a:lnTo>
                  <a:pt x="4329" y="1751"/>
                </a:lnTo>
                <a:lnTo>
                  <a:pt x="4327" y="1753"/>
                </a:lnTo>
                <a:lnTo>
                  <a:pt x="4327" y="1753"/>
                </a:lnTo>
                <a:lnTo>
                  <a:pt x="4327" y="1751"/>
                </a:lnTo>
                <a:lnTo>
                  <a:pt x="4327" y="1751"/>
                </a:lnTo>
                <a:lnTo>
                  <a:pt x="4325" y="1751"/>
                </a:lnTo>
                <a:lnTo>
                  <a:pt x="4325" y="1751"/>
                </a:lnTo>
                <a:lnTo>
                  <a:pt x="4323" y="1751"/>
                </a:lnTo>
                <a:lnTo>
                  <a:pt x="4323" y="1751"/>
                </a:lnTo>
                <a:lnTo>
                  <a:pt x="4321" y="1751"/>
                </a:lnTo>
                <a:lnTo>
                  <a:pt x="4321" y="1751"/>
                </a:lnTo>
                <a:lnTo>
                  <a:pt x="4321" y="1751"/>
                </a:lnTo>
                <a:lnTo>
                  <a:pt x="4318" y="1749"/>
                </a:lnTo>
                <a:lnTo>
                  <a:pt x="4318" y="1749"/>
                </a:lnTo>
                <a:lnTo>
                  <a:pt x="4316" y="1747"/>
                </a:lnTo>
                <a:lnTo>
                  <a:pt x="4316" y="1749"/>
                </a:lnTo>
                <a:lnTo>
                  <a:pt x="4314" y="1749"/>
                </a:lnTo>
                <a:lnTo>
                  <a:pt x="4314" y="1749"/>
                </a:lnTo>
                <a:lnTo>
                  <a:pt x="4314" y="1751"/>
                </a:lnTo>
                <a:lnTo>
                  <a:pt x="4314" y="1751"/>
                </a:lnTo>
                <a:lnTo>
                  <a:pt x="4316" y="1753"/>
                </a:lnTo>
                <a:lnTo>
                  <a:pt x="4318" y="1753"/>
                </a:lnTo>
                <a:lnTo>
                  <a:pt x="4318" y="1753"/>
                </a:lnTo>
                <a:lnTo>
                  <a:pt x="4318" y="1753"/>
                </a:lnTo>
                <a:lnTo>
                  <a:pt x="4321" y="1753"/>
                </a:lnTo>
                <a:lnTo>
                  <a:pt x="4321" y="1755"/>
                </a:lnTo>
                <a:lnTo>
                  <a:pt x="4321" y="1755"/>
                </a:lnTo>
                <a:lnTo>
                  <a:pt x="4318" y="1755"/>
                </a:lnTo>
                <a:lnTo>
                  <a:pt x="4316" y="1757"/>
                </a:lnTo>
                <a:lnTo>
                  <a:pt x="4316" y="1757"/>
                </a:lnTo>
                <a:lnTo>
                  <a:pt x="4314" y="1757"/>
                </a:lnTo>
                <a:lnTo>
                  <a:pt x="4312" y="1755"/>
                </a:lnTo>
                <a:lnTo>
                  <a:pt x="4312" y="1755"/>
                </a:lnTo>
                <a:lnTo>
                  <a:pt x="4312" y="1755"/>
                </a:lnTo>
                <a:lnTo>
                  <a:pt x="4312" y="1753"/>
                </a:lnTo>
                <a:lnTo>
                  <a:pt x="4310" y="1753"/>
                </a:lnTo>
                <a:lnTo>
                  <a:pt x="4310" y="1753"/>
                </a:lnTo>
                <a:lnTo>
                  <a:pt x="4308" y="1753"/>
                </a:lnTo>
                <a:lnTo>
                  <a:pt x="4306" y="1751"/>
                </a:lnTo>
                <a:lnTo>
                  <a:pt x="4306" y="1751"/>
                </a:lnTo>
                <a:lnTo>
                  <a:pt x="4304" y="1753"/>
                </a:lnTo>
                <a:lnTo>
                  <a:pt x="4302" y="1753"/>
                </a:lnTo>
                <a:lnTo>
                  <a:pt x="4302" y="1753"/>
                </a:lnTo>
                <a:lnTo>
                  <a:pt x="4300" y="1755"/>
                </a:lnTo>
                <a:lnTo>
                  <a:pt x="4300" y="1755"/>
                </a:lnTo>
                <a:lnTo>
                  <a:pt x="4300" y="1755"/>
                </a:lnTo>
                <a:lnTo>
                  <a:pt x="4300" y="1757"/>
                </a:lnTo>
                <a:lnTo>
                  <a:pt x="4300" y="1759"/>
                </a:lnTo>
                <a:lnTo>
                  <a:pt x="4300" y="1759"/>
                </a:lnTo>
                <a:lnTo>
                  <a:pt x="4300" y="1761"/>
                </a:lnTo>
                <a:lnTo>
                  <a:pt x="4302" y="1761"/>
                </a:lnTo>
                <a:lnTo>
                  <a:pt x="4302" y="1761"/>
                </a:lnTo>
                <a:lnTo>
                  <a:pt x="4304" y="1761"/>
                </a:lnTo>
                <a:lnTo>
                  <a:pt x="4306" y="1761"/>
                </a:lnTo>
                <a:lnTo>
                  <a:pt x="4306" y="1761"/>
                </a:lnTo>
                <a:lnTo>
                  <a:pt x="4306" y="1761"/>
                </a:lnTo>
                <a:lnTo>
                  <a:pt x="4308" y="1761"/>
                </a:lnTo>
                <a:lnTo>
                  <a:pt x="4308" y="1761"/>
                </a:lnTo>
                <a:lnTo>
                  <a:pt x="4310" y="1761"/>
                </a:lnTo>
                <a:lnTo>
                  <a:pt x="4314" y="1759"/>
                </a:lnTo>
                <a:lnTo>
                  <a:pt x="4314" y="1759"/>
                </a:lnTo>
                <a:lnTo>
                  <a:pt x="4314" y="1759"/>
                </a:lnTo>
                <a:lnTo>
                  <a:pt x="4318" y="1759"/>
                </a:lnTo>
                <a:lnTo>
                  <a:pt x="4318" y="1759"/>
                </a:lnTo>
                <a:lnTo>
                  <a:pt x="4321" y="1759"/>
                </a:lnTo>
                <a:lnTo>
                  <a:pt x="4321" y="1757"/>
                </a:lnTo>
                <a:lnTo>
                  <a:pt x="4323" y="1755"/>
                </a:lnTo>
                <a:lnTo>
                  <a:pt x="4323" y="1757"/>
                </a:lnTo>
                <a:lnTo>
                  <a:pt x="4323" y="1757"/>
                </a:lnTo>
                <a:lnTo>
                  <a:pt x="4323" y="1759"/>
                </a:lnTo>
                <a:lnTo>
                  <a:pt x="4325" y="1759"/>
                </a:lnTo>
                <a:lnTo>
                  <a:pt x="4327" y="1757"/>
                </a:lnTo>
                <a:lnTo>
                  <a:pt x="4327" y="1757"/>
                </a:lnTo>
                <a:lnTo>
                  <a:pt x="4329" y="1759"/>
                </a:lnTo>
                <a:lnTo>
                  <a:pt x="4329" y="1759"/>
                </a:lnTo>
                <a:lnTo>
                  <a:pt x="4329" y="1757"/>
                </a:lnTo>
                <a:lnTo>
                  <a:pt x="4329" y="1757"/>
                </a:lnTo>
                <a:lnTo>
                  <a:pt x="4329" y="1757"/>
                </a:lnTo>
                <a:lnTo>
                  <a:pt x="4329" y="1757"/>
                </a:lnTo>
                <a:lnTo>
                  <a:pt x="4329" y="1757"/>
                </a:lnTo>
                <a:lnTo>
                  <a:pt x="4331" y="1757"/>
                </a:lnTo>
                <a:close/>
                <a:moveTo>
                  <a:pt x="4585" y="1858"/>
                </a:moveTo>
                <a:lnTo>
                  <a:pt x="4585" y="1858"/>
                </a:lnTo>
                <a:lnTo>
                  <a:pt x="4587" y="1858"/>
                </a:lnTo>
                <a:lnTo>
                  <a:pt x="4587" y="1858"/>
                </a:lnTo>
                <a:lnTo>
                  <a:pt x="4587" y="1856"/>
                </a:lnTo>
                <a:lnTo>
                  <a:pt x="4587" y="1856"/>
                </a:lnTo>
                <a:lnTo>
                  <a:pt x="4585" y="1856"/>
                </a:lnTo>
                <a:lnTo>
                  <a:pt x="4585" y="1858"/>
                </a:lnTo>
                <a:close/>
                <a:moveTo>
                  <a:pt x="4455" y="1677"/>
                </a:moveTo>
                <a:lnTo>
                  <a:pt x="4455" y="1677"/>
                </a:lnTo>
                <a:lnTo>
                  <a:pt x="4455" y="1679"/>
                </a:lnTo>
                <a:lnTo>
                  <a:pt x="4457" y="1679"/>
                </a:lnTo>
                <a:lnTo>
                  <a:pt x="4457" y="1679"/>
                </a:lnTo>
                <a:lnTo>
                  <a:pt x="4455" y="1677"/>
                </a:lnTo>
                <a:lnTo>
                  <a:pt x="4455" y="1677"/>
                </a:lnTo>
                <a:close/>
                <a:moveTo>
                  <a:pt x="4461" y="1654"/>
                </a:moveTo>
                <a:lnTo>
                  <a:pt x="4463" y="1656"/>
                </a:lnTo>
                <a:lnTo>
                  <a:pt x="4463" y="1656"/>
                </a:lnTo>
                <a:lnTo>
                  <a:pt x="4465" y="1654"/>
                </a:lnTo>
                <a:lnTo>
                  <a:pt x="4465" y="1654"/>
                </a:lnTo>
                <a:lnTo>
                  <a:pt x="4463" y="1652"/>
                </a:lnTo>
                <a:lnTo>
                  <a:pt x="4461" y="1652"/>
                </a:lnTo>
                <a:lnTo>
                  <a:pt x="4459" y="1650"/>
                </a:lnTo>
                <a:lnTo>
                  <a:pt x="4457" y="1650"/>
                </a:lnTo>
                <a:lnTo>
                  <a:pt x="4457" y="1650"/>
                </a:lnTo>
                <a:lnTo>
                  <a:pt x="4455" y="1652"/>
                </a:lnTo>
                <a:lnTo>
                  <a:pt x="4453" y="1654"/>
                </a:lnTo>
                <a:lnTo>
                  <a:pt x="4453" y="1654"/>
                </a:lnTo>
                <a:lnTo>
                  <a:pt x="4455" y="1656"/>
                </a:lnTo>
                <a:lnTo>
                  <a:pt x="4457" y="1656"/>
                </a:lnTo>
                <a:lnTo>
                  <a:pt x="4459" y="1656"/>
                </a:lnTo>
                <a:lnTo>
                  <a:pt x="4461" y="1654"/>
                </a:lnTo>
                <a:close/>
                <a:moveTo>
                  <a:pt x="4425" y="1765"/>
                </a:moveTo>
                <a:lnTo>
                  <a:pt x="4429" y="1763"/>
                </a:lnTo>
                <a:lnTo>
                  <a:pt x="4432" y="1763"/>
                </a:lnTo>
                <a:lnTo>
                  <a:pt x="4432" y="1763"/>
                </a:lnTo>
                <a:lnTo>
                  <a:pt x="4432" y="1763"/>
                </a:lnTo>
                <a:lnTo>
                  <a:pt x="4434" y="1761"/>
                </a:lnTo>
                <a:lnTo>
                  <a:pt x="4436" y="1761"/>
                </a:lnTo>
                <a:lnTo>
                  <a:pt x="4438" y="1761"/>
                </a:lnTo>
                <a:lnTo>
                  <a:pt x="4438" y="1759"/>
                </a:lnTo>
                <a:lnTo>
                  <a:pt x="4440" y="1759"/>
                </a:lnTo>
                <a:lnTo>
                  <a:pt x="4442" y="1759"/>
                </a:lnTo>
                <a:lnTo>
                  <a:pt x="4442" y="1757"/>
                </a:lnTo>
                <a:lnTo>
                  <a:pt x="4444" y="1757"/>
                </a:lnTo>
                <a:lnTo>
                  <a:pt x="4446" y="1757"/>
                </a:lnTo>
                <a:lnTo>
                  <a:pt x="4448" y="1755"/>
                </a:lnTo>
                <a:lnTo>
                  <a:pt x="4453" y="1753"/>
                </a:lnTo>
                <a:lnTo>
                  <a:pt x="4450" y="1753"/>
                </a:lnTo>
                <a:lnTo>
                  <a:pt x="4450" y="1751"/>
                </a:lnTo>
                <a:lnTo>
                  <a:pt x="4448" y="1751"/>
                </a:lnTo>
                <a:lnTo>
                  <a:pt x="4446" y="1751"/>
                </a:lnTo>
                <a:lnTo>
                  <a:pt x="4446" y="1751"/>
                </a:lnTo>
                <a:lnTo>
                  <a:pt x="4446" y="1751"/>
                </a:lnTo>
                <a:lnTo>
                  <a:pt x="4444" y="1753"/>
                </a:lnTo>
                <a:lnTo>
                  <a:pt x="4442" y="1753"/>
                </a:lnTo>
                <a:lnTo>
                  <a:pt x="4440" y="1753"/>
                </a:lnTo>
                <a:lnTo>
                  <a:pt x="4436" y="1753"/>
                </a:lnTo>
                <a:lnTo>
                  <a:pt x="4432" y="1753"/>
                </a:lnTo>
                <a:lnTo>
                  <a:pt x="4429" y="1753"/>
                </a:lnTo>
                <a:lnTo>
                  <a:pt x="4423" y="1755"/>
                </a:lnTo>
                <a:lnTo>
                  <a:pt x="4423" y="1755"/>
                </a:lnTo>
                <a:lnTo>
                  <a:pt x="4421" y="1755"/>
                </a:lnTo>
                <a:lnTo>
                  <a:pt x="4421" y="1757"/>
                </a:lnTo>
                <a:lnTo>
                  <a:pt x="4419" y="1759"/>
                </a:lnTo>
                <a:lnTo>
                  <a:pt x="4417" y="1761"/>
                </a:lnTo>
                <a:lnTo>
                  <a:pt x="4415" y="1761"/>
                </a:lnTo>
                <a:lnTo>
                  <a:pt x="4413" y="1763"/>
                </a:lnTo>
                <a:lnTo>
                  <a:pt x="4413" y="1763"/>
                </a:lnTo>
                <a:lnTo>
                  <a:pt x="4406" y="1765"/>
                </a:lnTo>
                <a:lnTo>
                  <a:pt x="4404" y="1765"/>
                </a:lnTo>
                <a:lnTo>
                  <a:pt x="4402" y="1767"/>
                </a:lnTo>
                <a:lnTo>
                  <a:pt x="4400" y="1770"/>
                </a:lnTo>
                <a:lnTo>
                  <a:pt x="4400" y="1772"/>
                </a:lnTo>
                <a:lnTo>
                  <a:pt x="4398" y="1774"/>
                </a:lnTo>
                <a:lnTo>
                  <a:pt x="4398" y="1774"/>
                </a:lnTo>
                <a:lnTo>
                  <a:pt x="4398" y="1776"/>
                </a:lnTo>
                <a:lnTo>
                  <a:pt x="4400" y="1776"/>
                </a:lnTo>
                <a:lnTo>
                  <a:pt x="4400" y="1778"/>
                </a:lnTo>
                <a:lnTo>
                  <a:pt x="4398" y="1778"/>
                </a:lnTo>
                <a:lnTo>
                  <a:pt x="4398" y="1778"/>
                </a:lnTo>
                <a:lnTo>
                  <a:pt x="4398" y="1780"/>
                </a:lnTo>
                <a:lnTo>
                  <a:pt x="4398" y="1780"/>
                </a:lnTo>
                <a:lnTo>
                  <a:pt x="4400" y="1780"/>
                </a:lnTo>
                <a:lnTo>
                  <a:pt x="4402" y="1780"/>
                </a:lnTo>
                <a:lnTo>
                  <a:pt x="4404" y="1780"/>
                </a:lnTo>
                <a:lnTo>
                  <a:pt x="4406" y="1778"/>
                </a:lnTo>
                <a:lnTo>
                  <a:pt x="4409" y="1778"/>
                </a:lnTo>
                <a:lnTo>
                  <a:pt x="4411" y="1778"/>
                </a:lnTo>
                <a:lnTo>
                  <a:pt x="4411" y="1776"/>
                </a:lnTo>
                <a:lnTo>
                  <a:pt x="4413" y="1776"/>
                </a:lnTo>
                <a:lnTo>
                  <a:pt x="4415" y="1774"/>
                </a:lnTo>
                <a:lnTo>
                  <a:pt x="4417" y="1772"/>
                </a:lnTo>
                <a:lnTo>
                  <a:pt x="4419" y="1770"/>
                </a:lnTo>
                <a:lnTo>
                  <a:pt x="4419" y="1770"/>
                </a:lnTo>
                <a:lnTo>
                  <a:pt x="4421" y="1767"/>
                </a:lnTo>
                <a:lnTo>
                  <a:pt x="4425" y="1765"/>
                </a:lnTo>
                <a:close/>
                <a:moveTo>
                  <a:pt x="4421" y="1841"/>
                </a:moveTo>
                <a:lnTo>
                  <a:pt x="4421" y="1841"/>
                </a:lnTo>
                <a:lnTo>
                  <a:pt x="4419" y="1843"/>
                </a:lnTo>
                <a:lnTo>
                  <a:pt x="4421" y="1843"/>
                </a:lnTo>
                <a:lnTo>
                  <a:pt x="4421" y="1841"/>
                </a:lnTo>
                <a:lnTo>
                  <a:pt x="4421" y="1841"/>
                </a:lnTo>
                <a:lnTo>
                  <a:pt x="4421" y="1841"/>
                </a:lnTo>
                <a:lnTo>
                  <a:pt x="4421" y="1841"/>
                </a:lnTo>
                <a:close/>
                <a:moveTo>
                  <a:pt x="4333" y="1749"/>
                </a:moveTo>
                <a:lnTo>
                  <a:pt x="4333" y="1749"/>
                </a:lnTo>
                <a:lnTo>
                  <a:pt x="4333" y="1749"/>
                </a:lnTo>
                <a:lnTo>
                  <a:pt x="4333" y="1749"/>
                </a:lnTo>
                <a:lnTo>
                  <a:pt x="4333" y="1749"/>
                </a:lnTo>
                <a:lnTo>
                  <a:pt x="4333" y="1749"/>
                </a:lnTo>
                <a:lnTo>
                  <a:pt x="4331" y="1749"/>
                </a:lnTo>
                <a:lnTo>
                  <a:pt x="4333" y="1751"/>
                </a:lnTo>
                <a:lnTo>
                  <a:pt x="4333" y="1749"/>
                </a:lnTo>
                <a:lnTo>
                  <a:pt x="4333" y="1749"/>
                </a:lnTo>
                <a:close/>
                <a:moveTo>
                  <a:pt x="4379" y="1707"/>
                </a:moveTo>
                <a:lnTo>
                  <a:pt x="4379" y="1709"/>
                </a:lnTo>
                <a:lnTo>
                  <a:pt x="4381" y="1709"/>
                </a:lnTo>
                <a:lnTo>
                  <a:pt x="4381" y="1709"/>
                </a:lnTo>
                <a:lnTo>
                  <a:pt x="4381" y="1709"/>
                </a:lnTo>
                <a:lnTo>
                  <a:pt x="4383" y="1709"/>
                </a:lnTo>
                <a:lnTo>
                  <a:pt x="4383" y="1709"/>
                </a:lnTo>
                <a:lnTo>
                  <a:pt x="4383" y="1709"/>
                </a:lnTo>
                <a:lnTo>
                  <a:pt x="4385" y="1707"/>
                </a:lnTo>
                <a:lnTo>
                  <a:pt x="4383" y="1705"/>
                </a:lnTo>
                <a:lnTo>
                  <a:pt x="4385" y="1702"/>
                </a:lnTo>
                <a:lnTo>
                  <a:pt x="4385" y="1698"/>
                </a:lnTo>
                <a:lnTo>
                  <a:pt x="4385" y="1698"/>
                </a:lnTo>
                <a:lnTo>
                  <a:pt x="4385" y="1698"/>
                </a:lnTo>
                <a:lnTo>
                  <a:pt x="4383" y="1698"/>
                </a:lnTo>
                <a:lnTo>
                  <a:pt x="4381" y="1700"/>
                </a:lnTo>
                <a:lnTo>
                  <a:pt x="4379" y="1700"/>
                </a:lnTo>
                <a:lnTo>
                  <a:pt x="4381" y="1702"/>
                </a:lnTo>
                <a:lnTo>
                  <a:pt x="4381" y="1705"/>
                </a:lnTo>
                <a:lnTo>
                  <a:pt x="4379" y="1705"/>
                </a:lnTo>
                <a:lnTo>
                  <a:pt x="4379" y="1707"/>
                </a:lnTo>
                <a:close/>
                <a:moveTo>
                  <a:pt x="4612" y="1061"/>
                </a:moveTo>
                <a:lnTo>
                  <a:pt x="4610" y="1061"/>
                </a:lnTo>
                <a:lnTo>
                  <a:pt x="4610" y="1061"/>
                </a:lnTo>
                <a:lnTo>
                  <a:pt x="4612" y="1061"/>
                </a:lnTo>
                <a:lnTo>
                  <a:pt x="4614" y="1059"/>
                </a:lnTo>
                <a:lnTo>
                  <a:pt x="4616" y="1057"/>
                </a:lnTo>
                <a:lnTo>
                  <a:pt x="4614" y="1057"/>
                </a:lnTo>
                <a:lnTo>
                  <a:pt x="4614" y="1057"/>
                </a:lnTo>
                <a:lnTo>
                  <a:pt x="4614" y="1055"/>
                </a:lnTo>
                <a:lnTo>
                  <a:pt x="4614" y="1053"/>
                </a:lnTo>
                <a:lnTo>
                  <a:pt x="4614" y="1053"/>
                </a:lnTo>
                <a:lnTo>
                  <a:pt x="4612" y="1055"/>
                </a:lnTo>
                <a:lnTo>
                  <a:pt x="4610" y="1057"/>
                </a:lnTo>
                <a:lnTo>
                  <a:pt x="4610" y="1059"/>
                </a:lnTo>
                <a:lnTo>
                  <a:pt x="4612" y="1059"/>
                </a:lnTo>
                <a:lnTo>
                  <a:pt x="4612" y="1059"/>
                </a:lnTo>
                <a:lnTo>
                  <a:pt x="4612" y="1059"/>
                </a:lnTo>
                <a:lnTo>
                  <a:pt x="4612" y="1061"/>
                </a:lnTo>
                <a:close/>
                <a:moveTo>
                  <a:pt x="4373" y="1707"/>
                </a:moveTo>
                <a:lnTo>
                  <a:pt x="4373" y="1707"/>
                </a:lnTo>
                <a:lnTo>
                  <a:pt x="4373" y="1709"/>
                </a:lnTo>
                <a:lnTo>
                  <a:pt x="4375" y="1709"/>
                </a:lnTo>
                <a:lnTo>
                  <a:pt x="4375" y="1709"/>
                </a:lnTo>
                <a:lnTo>
                  <a:pt x="4375" y="1707"/>
                </a:lnTo>
                <a:lnTo>
                  <a:pt x="4375" y="1705"/>
                </a:lnTo>
                <a:lnTo>
                  <a:pt x="4375" y="1705"/>
                </a:lnTo>
                <a:lnTo>
                  <a:pt x="4375" y="1705"/>
                </a:lnTo>
                <a:lnTo>
                  <a:pt x="4373" y="1705"/>
                </a:lnTo>
                <a:lnTo>
                  <a:pt x="4373" y="1705"/>
                </a:lnTo>
                <a:lnTo>
                  <a:pt x="4373" y="1705"/>
                </a:lnTo>
                <a:lnTo>
                  <a:pt x="4373" y="1705"/>
                </a:lnTo>
                <a:lnTo>
                  <a:pt x="4373" y="1707"/>
                </a:lnTo>
                <a:close/>
                <a:moveTo>
                  <a:pt x="4398" y="1654"/>
                </a:moveTo>
                <a:lnTo>
                  <a:pt x="4398" y="1652"/>
                </a:lnTo>
                <a:lnTo>
                  <a:pt x="4398" y="1652"/>
                </a:lnTo>
                <a:lnTo>
                  <a:pt x="4396" y="1652"/>
                </a:lnTo>
                <a:lnTo>
                  <a:pt x="4396" y="1654"/>
                </a:lnTo>
                <a:lnTo>
                  <a:pt x="4398" y="1656"/>
                </a:lnTo>
                <a:lnTo>
                  <a:pt x="4398" y="1656"/>
                </a:lnTo>
                <a:lnTo>
                  <a:pt x="4398" y="1654"/>
                </a:lnTo>
                <a:lnTo>
                  <a:pt x="4398" y="1654"/>
                </a:lnTo>
                <a:lnTo>
                  <a:pt x="4398" y="1654"/>
                </a:lnTo>
                <a:close/>
                <a:moveTo>
                  <a:pt x="4331" y="1770"/>
                </a:moveTo>
                <a:lnTo>
                  <a:pt x="4333" y="1770"/>
                </a:lnTo>
                <a:lnTo>
                  <a:pt x="4333" y="1772"/>
                </a:lnTo>
                <a:lnTo>
                  <a:pt x="4337" y="1772"/>
                </a:lnTo>
                <a:lnTo>
                  <a:pt x="4337" y="1772"/>
                </a:lnTo>
                <a:lnTo>
                  <a:pt x="4339" y="1772"/>
                </a:lnTo>
                <a:lnTo>
                  <a:pt x="4339" y="1772"/>
                </a:lnTo>
                <a:lnTo>
                  <a:pt x="4344" y="1774"/>
                </a:lnTo>
                <a:lnTo>
                  <a:pt x="4346" y="1774"/>
                </a:lnTo>
                <a:lnTo>
                  <a:pt x="4346" y="1776"/>
                </a:lnTo>
                <a:lnTo>
                  <a:pt x="4348" y="1778"/>
                </a:lnTo>
                <a:lnTo>
                  <a:pt x="4348" y="1778"/>
                </a:lnTo>
                <a:lnTo>
                  <a:pt x="4350" y="1778"/>
                </a:lnTo>
                <a:lnTo>
                  <a:pt x="4352" y="1778"/>
                </a:lnTo>
                <a:lnTo>
                  <a:pt x="4352" y="1780"/>
                </a:lnTo>
                <a:lnTo>
                  <a:pt x="4354" y="1778"/>
                </a:lnTo>
                <a:lnTo>
                  <a:pt x="4356" y="1778"/>
                </a:lnTo>
                <a:lnTo>
                  <a:pt x="4356" y="1778"/>
                </a:lnTo>
                <a:lnTo>
                  <a:pt x="4358" y="1776"/>
                </a:lnTo>
                <a:lnTo>
                  <a:pt x="4358" y="1776"/>
                </a:lnTo>
                <a:lnTo>
                  <a:pt x="4358" y="1774"/>
                </a:lnTo>
                <a:lnTo>
                  <a:pt x="4356" y="1774"/>
                </a:lnTo>
                <a:lnTo>
                  <a:pt x="4356" y="1772"/>
                </a:lnTo>
                <a:lnTo>
                  <a:pt x="4354" y="1772"/>
                </a:lnTo>
                <a:lnTo>
                  <a:pt x="4354" y="1770"/>
                </a:lnTo>
                <a:lnTo>
                  <a:pt x="4352" y="1770"/>
                </a:lnTo>
                <a:lnTo>
                  <a:pt x="4352" y="1770"/>
                </a:lnTo>
                <a:lnTo>
                  <a:pt x="4350" y="1770"/>
                </a:lnTo>
                <a:lnTo>
                  <a:pt x="4350" y="1770"/>
                </a:lnTo>
                <a:lnTo>
                  <a:pt x="4350" y="1767"/>
                </a:lnTo>
                <a:lnTo>
                  <a:pt x="4350" y="1767"/>
                </a:lnTo>
                <a:lnTo>
                  <a:pt x="4348" y="1767"/>
                </a:lnTo>
                <a:lnTo>
                  <a:pt x="4346" y="1765"/>
                </a:lnTo>
                <a:lnTo>
                  <a:pt x="4346" y="1765"/>
                </a:lnTo>
                <a:lnTo>
                  <a:pt x="4346" y="1765"/>
                </a:lnTo>
                <a:lnTo>
                  <a:pt x="4344" y="1765"/>
                </a:lnTo>
                <a:lnTo>
                  <a:pt x="4344" y="1765"/>
                </a:lnTo>
                <a:lnTo>
                  <a:pt x="4341" y="1765"/>
                </a:lnTo>
                <a:lnTo>
                  <a:pt x="4337" y="1765"/>
                </a:lnTo>
                <a:lnTo>
                  <a:pt x="4335" y="1765"/>
                </a:lnTo>
                <a:lnTo>
                  <a:pt x="4335" y="1765"/>
                </a:lnTo>
                <a:lnTo>
                  <a:pt x="4333" y="1767"/>
                </a:lnTo>
                <a:lnTo>
                  <a:pt x="4331" y="1767"/>
                </a:lnTo>
                <a:lnTo>
                  <a:pt x="4331" y="1767"/>
                </a:lnTo>
                <a:lnTo>
                  <a:pt x="4331" y="1770"/>
                </a:lnTo>
                <a:lnTo>
                  <a:pt x="4331" y="1770"/>
                </a:lnTo>
                <a:close/>
                <a:moveTo>
                  <a:pt x="4339" y="1755"/>
                </a:moveTo>
                <a:lnTo>
                  <a:pt x="4339" y="1755"/>
                </a:lnTo>
                <a:lnTo>
                  <a:pt x="4339" y="1753"/>
                </a:lnTo>
                <a:lnTo>
                  <a:pt x="4339" y="1753"/>
                </a:lnTo>
                <a:lnTo>
                  <a:pt x="4339" y="1753"/>
                </a:lnTo>
                <a:lnTo>
                  <a:pt x="4339" y="1753"/>
                </a:lnTo>
                <a:lnTo>
                  <a:pt x="4339" y="1753"/>
                </a:lnTo>
                <a:lnTo>
                  <a:pt x="4337" y="1753"/>
                </a:lnTo>
                <a:lnTo>
                  <a:pt x="4337" y="1753"/>
                </a:lnTo>
                <a:lnTo>
                  <a:pt x="4337" y="1755"/>
                </a:lnTo>
                <a:lnTo>
                  <a:pt x="4337" y="1755"/>
                </a:lnTo>
                <a:lnTo>
                  <a:pt x="4337" y="1755"/>
                </a:lnTo>
                <a:lnTo>
                  <a:pt x="4337" y="1757"/>
                </a:lnTo>
                <a:lnTo>
                  <a:pt x="4337" y="1757"/>
                </a:lnTo>
                <a:lnTo>
                  <a:pt x="4339" y="1757"/>
                </a:lnTo>
                <a:lnTo>
                  <a:pt x="4337" y="1755"/>
                </a:lnTo>
                <a:lnTo>
                  <a:pt x="4339" y="1755"/>
                </a:lnTo>
                <a:lnTo>
                  <a:pt x="4339" y="1755"/>
                </a:lnTo>
                <a:close/>
                <a:moveTo>
                  <a:pt x="4358" y="1734"/>
                </a:moveTo>
                <a:lnTo>
                  <a:pt x="4358" y="1732"/>
                </a:lnTo>
                <a:lnTo>
                  <a:pt x="4356" y="1732"/>
                </a:lnTo>
                <a:lnTo>
                  <a:pt x="4356" y="1732"/>
                </a:lnTo>
                <a:lnTo>
                  <a:pt x="4356" y="1734"/>
                </a:lnTo>
                <a:lnTo>
                  <a:pt x="4356" y="1734"/>
                </a:lnTo>
                <a:lnTo>
                  <a:pt x="4358" y="1734"/>
                </a:lnTo>
                <a:close/>
                <a:moveTo>
                  <a:pt x="4465" y="1686"/>
                </a:moveTo>
                <a:lnTo>
                  <a:pt x="4465" y="1684"/>
                </a:lnTo>
                <a:lnTo>
                  <a:pt x="4465" y="1684"/>
                </a:lnTo>
                <a:lnTo>
                  <a:pt x="4465" y="1684"/>
                </a:lnTo>
                <a:lnTo>
                  <a:pt x="4467" y="1684"/>
                </a:lnTo>
                <a:lnTo>
                  <a:pt x="4467" y="1682"/>
                </a:lnTo>
                <a:lnTo>
                  <a:pt x="4467" y="1682"/>
                </a:lnTo>
                <a:lnTo>
                  <a:pt x="4465" y="1682"/>
                </a:lnTo>
                <a:lnTo>
                  <a:pt x="4463" y="1684"/>
                </a:lnTo>
                <a:lnTo>
                  <a:pt x="4463" y="1684"/>
                </a:lnTo>
                <a:lnTo>
                  <a:pt x="4461" y="1684"/>
                </a:lnTo>
                <a:lnTo>
                  <a:pt x="4461" y="1684"/>
                </a:lnTo>
                <a:lnTo>
                  <a:pt x="4461" y="1686"/>
                </a:lnTo>
                <a:lnTo>
                  <a:pt x="4461" y="1686"/>
                </a:lnTo>
                <a:lnTo>
                  <a:pt x="4463" y="1684"/>
                </a:lnTo>
                <a:lnTo>
                  <a:pt x="4463" y="1684"/>
                </a:lnTo>
                <a:lnTo>
                  <a:pt x="4465" y="1684"/>
                </a:lnTo>
                <a:lnTo>
                  <a:pt x="4465" y="1684"/>
                </a:lnTo>
                <a:lnTo>
                  <a:pt x="4465" y="1686"/>
                </a:lnTo>
                <a:lnTo>
                  <a:pt x="4465" y="1686"/>
                </a:lnTo>
                <a:close/>
                <a:moveTo>
                  <a:pt x="4352" y="1721"/>
                </a:moveTo>
                <a:lnTo>
                  <a:pt x="4352" y="1723"/>
                </a:lnTo>
                <a:lnTo>
                  <a:pt x="4354" y="1723"/>
                </a:lnTo>
                <a:lnTo>
                  <a:pt x="4354" y="1721"/>
                </a:lnTo>
                <a:lnTo>
                  <a:pt x="4354" y="1717"/>
                </a:lnTo>
                <a:lnTo>
                  <a:pt x="4354" y="1715"/>
                </a:lnTo>
                <a:lnTo>
                  <a:pt x="4354" y="1715"/>
                </a:lnTo>
                <a:lnTo>
                  <a:pt x="4352" y="1715"/>
                </a:lnTo>
                <a:lnTo>
                  <a:pt x="4352" y="1719"/>
                </a:lnTo>
                <a:lnTo>
                  <a:pt x="4352" y="1719"/>
                </a:lnTo>
                <a:lnTo>
                  <a:pt x="4352" y="1721"/>
                </a:lnTo>
                <a:close/>
                <a:moveTo>
                  <a:pt x="4373" y="1782"/>
                </a:moveTo>
                <a:lnTo>
                  <a:pt x="4371" y="1782"/>
                </a:lnTo>
                <a:lnTo>
                  <a:pt x="4371" y="1784"/>
                </a:lnTo>
                <a:lnTo>
                  <a:pt x="4373" y="1784"/>
                </a:lnTo>
                <a:lnTo>
                  <a:pt x="4373" y="1784"/>
                </a:lnTo>
                <a:lnTo>
                  <a:pt x="4375" y="1782"/>
                </a:lnTo>
                <a:lnTo>
                  <a:pt x="4375" y="1782"/>
                </a:lnTo>
                <a:lnTo>
                  <a:pt x="4375" y="1782"/>
                </a:lnTo>
                <a:lnTo>
                  <a:pt x="4373" y="1782"/>
                </a:lnTo>
                <a:lnTo>
                  <a:pt x="4373" y="1782"/>
                </a:lnTo>
                <a:close/>
                <a:moveTo>
                  <a:pt x="4559" y="1719"/>
                </a:moveTo>
                <a:lnTo>
                  <a:pt x="4559" y="1719"/>
                </a:lnTo>
                <a:lnTo>
                  <a:pt x="4559" y="1717"/>
                </a:lnTo>
                <a:lnTo>
                  <a:pt x="4559" y="1717"/>
                </a:lnTo>
                <a:lnTo>
                  <a:pt x="4559" y="1715"/>
                </a:lnTo>
                <a:lnTo>
                  <a:pt x="4559" y="1715"/>
                </a:lnTo>
                <a:lnTo>
                  <a:pt x="4559" y="1713"/>
                </a:lnTo>
                <a:lnTo>
                  <a:pt x="4559" y="1713"/>
                </a:lnTo>
                <a:lnTo>
                  <a:pt x="4559" y="1711"/>
                </a:lnTo>
                <a:lnTo>
                  <a:pt x="4559" y="1711"/>
                </a:lnTo>
                <a:lnTo>
                  <a:pt x="4559" y="1711"/>
                </a:lnTo>
                <a:lnTo>
                  <a:pt x="4559" y="1711"/>
                </a:lnTo>
                <a:lnTo>
                  <a:pt x="4557" y="1709"/>
                </a:lnTo>
                <a:lnTo>
                  <a:pt x="4557" y="1709"/>
                </a:lnTo>
                <a:lnTo>
                  <a:pt x="4557" y="1709"/>
                </a:lnTo>
                <a:lnTo>
                  <a:pt x="4555" y="1711"/>
                </a:lnTo>
                <a:lnTo>
                  <a:pt x="4555" y="1711"/>
                </a:lnTo>
                <a:lnTo>
                  <a:pt x="4553" y="1713"/>
                </a:lnTo>
                <a:lnTo>
                  <a:pt x="4553" y="1713"/>
                </a:lnTo>
                <a:lnTo>
                  <a:pt x="4551" y="1713"/>
                </a:lnTo>
                <a:lnTo>
                  <a:pt x="4553" y="1713"/>
                </a:lnTo>
                <a:lnTo>
                  <a:pt x="4553" y="1715"/>
                </a:lnTo>
                <a:lnTo>
                  <a:pt x="4553" y="1717"/>
                </a:lnTo>
                <a:lnTo>
                  <a:pt x="4553" y="1717"/>
                </a:lnTo>
                <a:lnTo>
                  <a:pt x="4553" y="1717"/>
                </a:lnTo>
                <a:lnTo>
                  <a:pt x="4551" y="1717"/>
                </a:lnTo>
                <a:lnTo>
                  <a:pt x="4551" y="1719"/>
                </a:lnTo>
                <a:lnTo>
                  <a:pt x="4551" y="1719"/>
                </a:lnTo>
                <a:lnTo>
                  <a:pt x="4553" y="1719"/>
                </a:lnTo>
                <a:lnTo>
                  <a:pt x="4553" y="1719"/>
                </a:lnTo>
                <a:lnTo>
                  <a:pt x="4553" y="1721"/>
                </a:lnTo>
                <a:lnTo>
                  <a:pt x="4555" y="1721"/>
                </a:lnTo>
                <a:lnTo>
                  <a:pt x="4557" y="1723"/>
                </a:lnTo>
                <a:lnTo>
                  <a:pt x="4559" y="1721"/>
                </a:lnTo>
                <a:lnTo>
                  <a:pt x="4559" y="1721"/>
                </a:lnTo>
                <a:lnTo>
                  <a:pt x="4559" y="1721"/>
                </a:lnTo>
                <a:lnTo>
                  <a:pt x="4559" y="1719"/>
                </a:lnTo>
                <a:lnTo>
                  <a:pt x="4559" y="1719"/>
                </a:lnTo>
                <a:close/>
                <a:moveTo>
                  <a:pt x="4557" y="1728"/>
                </a:moveTo>
                <a:lnTo>
                  <a:pt x="4559" y="1728"/>
                </a:lnTo>
                <a:lnTo>
                  <a:pt x="4559" y="1728"/>
                </a:lnTo>
                <a:lnTo>
                  <a:pt x="4559" y="1728"/>
                </a:lnTo>
                <a:lnTo>
                  <a:pt x="4559" y="1726"/>
                </a:lnTo>
                <a:lnTo>
                  <a:pt x="4559" y="1726"/>
                </a:lnTo>
                <a:lnTo>
                  <a:pt x="4559" y="1728"/>
                </a:lnTo>
                <a:lnTo>
                  <a:pt x="4557" y="1728"/>
                </a:lnTo>
                <a:lnTo>
                  <a:pt x="4557" y="1728"/>
                </a:lnTo>
                <a:close/>
                <a:moveTo>
                  <a:pt x="4534" y="1711"/>
                </a:moveTo>
                <a:lnTo>
                  <a:pt x="4534" y="1713"/>
                </a:lnTo>
                <a:lnTo>
                  <a:pt x="4534" y="1715"/>
                </a:lnTo>
                <a:lnTo>
                  <a:pt x="4532" y="1717"/>
                </a:lnTo>
                <a:lnTo>
                  <a:pt x="4534" y="1715"/>
                </a:lnTo>
                <a:lnTo>
                  <a:pt x="4534" y="1713"/>
                </a:lnTo>
                <a:lnTo>
                  <a:pt x="4536" y="1711"/>
                </a:lnTo>
                <a:lnTo>
                  <a:pt x="4536" y="1709"/>
                </a:lnTo>
                <a:lnTo>
                  <a:pt x="4536" y="1707"/>
                </a:lnTo>
                <a:lnTo>
                  <a:pt x="4536" y="1707"/>
                </a:lnTo>
                <a:lnTo>
                  <a:pt x="4534" y="1711"/>
                </a:lnTo>
                <a:close/>
                <a:moveTo>
                  <a:pt x="4473" y="1684"/>
                </a:moveTo>
                <a:lnTo>
                  <a:pt x="4473" y="1682"/>
                </a:lnTo>
                <a:lnTo>
                  <a:pt x="4471" y="1682"/>
                </a:lnTo>
                <a:lnTo>
                  <a:pt x="4471" y="1682"/>
                </a:lnTo>
                <a:lnTo>
                  <a:pt x="4471" y="1682"/>
                </a:lnTo>
                <a:lnTo>
                  <a:pt x="4471" y="1682"/>
                </a:lnTo>
                <a:lnTo>
                  <a:pt x="4471" y="1684"/>
                </a:lnTo>
                <a:lnTo>
                  <a:pt x="4471" y="1684"/>
                </a:lnTo>
                <a:lnTo>
                  <a:pt x="4471" y="1684"/>
                </a:lnTo>
                <a:lnTo>
                  <a:pt x="4473" y="1684"/>
                </a:lnTo>
                <a:close/>
                <a:moveTo>
                  <a:pt x="4541" y="1692"/>
                </a:moveTo>
                <a:lnTo>
                  <a:pt x="4538" y="1690"/>
                </a:lnTo>
                <a:lnTo>
                  <a:pt x="4538" y="1692"/>
                </a:lnTo>
                <a:lnTo>
                  <a:pt x="4543" y="1692"/>
                </a:lnTo>
                <a:lnTo>
                  <a:pt x="4543" y="1692"/>
                </a:lnTo>
                <a:lnTo>
                  <a:pt x="4543" y="1692"/>
                </a:lnTo>
                <a:lnTo>
                  <a:pt x="4541" y="1692"/>
                </a:lnTo>
                <a:close/>
                <a:moveTo>
                  <a:pt x="4398" y="1707"/>
                </a:moveTo>
                <a:lnTo>
                  <a:pt x="4398" y="1707"/>
                </a:lnTo>
                <a:lnTo>
                  <a:pt x="4398" y="1707"/>
                </a:lnTo>
                <a:lnTo>
                  <a:pt x="4398" y="1709"/>
                </a:lnTo>
                <a:lnTo>
                  <a:pt x="4398" y="1709"/>
                </a:lnTo>
                <a:lnTo>
                  <a:pt x="4398" y="1707"/>
                </a:lnTo>
                <a:lnTo>
                  <a:pt x="4398" y="1707"/>
                </a:lnTo>
                <a:lnTo>
                  <a:pt x="4398" y="1707"/>
                </a:lnTo>
                <a:close/>
                <a:moveTo>
                  <a:pt x="4561" y="1723"/>
                </a:moveTo>
                <a:lnTo>
                  <a:pt x="4561" y="1723"/>
                </a:lnTo>
                <a:lnTo>
                  <a:pt x="4561" y="1723"/>
                </a:lnTo>
                <a:lnTo>
                  <a:pt x="4561" y="1721"/>
                </a:lnTo>
                <a:lnTo>
                  <a:pt x="4561" y="1721"/>
                </a:lnTo>
                <a:lnTo>
                  <a:pt x="4561" y="1721"/>
                </a:lnTo>
                <a:lnTo>
                  <a:pt x="4561" y="1723"/>
                </a:lnTo>
                <a:close/>
                <a:moveTo>
                  <a:pt x="4589" y="1793"/>
                </a:moveTo>
                <a:lnTo>
                  <a:pt x="4589" y="1793"/>
                </a:lnTo>
                <a:lnTo>
                  <a:pt x="4587" y="1793"/>
                </a:lnTo>
                <a:lnTo>
                  <a:pt x="4587" y="1795"/>
                </a:lnTo>
                <a:lnTo>
                  <a:pt x="4585" y="1795"/>
                </a:lnTo>
                <a:lnTo>
                  <a:pt x="4587" y="1797"/>
                </a:lnTo>
                <a:lnTo>
                  <a:pt x="4587" y="1795"/>
                </a:lnTo>
                <a:lnTo>
                  <a:pt x="4589" y="1793"/>
                </a:lnTo>
                <a:lnTo>
                  <a:pt x="4589" y="1791"/>
                </a:lnTo>
                <a:lnTo>
                  <a:pt x="4589" y="1791"/>
                </a:lnTo>
                <a:lnTo>
                  <a:pt x="4589" y="1791"/>
                </a:lnTo>
                <a:lnTo>
                  <a:pt x="4589" y="1793"/>
                </a:lnTo>
                <a:close/>
                <a:moveTo>
                  <a:pt x="4593" y="1860"/>
                </a:moveTo>
                <a:lnTo>
                  <a:pt x="4593" y="1860"/>
                </a:lnTo>
                <a:lnTo>
                  <a:pt x="4593" y="1860"/>
                </a:lnTo>
                <a:lnTo>
                  <a:pt x="4593" y="1860"/>
                </a:lnTo>
                <a:lnTo>
                  <a:pt x="4593" y="1858"/>
                </a:lnTo>
                <a:lnTo>
                  <a:pt x="4593" y="1858"/>
                </a:lnTo>
                <a:lnTo>
                  <a:pt x="4593" y="1858"/>
                </a:lnTo>
                <a:lnTo>
                  <a:pt x="4593" y="1858"/>
                </a:lnTo>
                <a:lnTo>
                  <a:pt x="4591" y="1858"/>
                </a:lnTo>
                <a:lnTo>
                  <a:pt x="4593" y="1860"/>
                </a:lnTo>
                <a:lnTo>
                  <a:pt x="4593" y="1860"/>
                </a:lnTo>
                <a:close/>
                <a:moveTo>
                  <a:pt x="4580" y="1799"/>
                </a:moveTo>
                <a:lnTo>
                  <a:pt x="4582" y="1799"/>
                </a:lnTo>
                <a:lnTo>
                  <a:pt x="4582" y="1799"/>
                </a:lnTo>
                <a:lnTo>
                  <a:pt x="4585" y="1797"/>
                </a:lnTo>
                <a:lnTo>
                  <a:pt x="4585" y="1797"/>
                </a:lnTo>
                <a:lnTo>
                  <a:pt x="4585" y="1797"/>
                </a:lnTo>
                <a:lnTo>
                  <a:pt x="4582" y="1799"/>
                </a:lnTo>
                <a:lnTo>
                  <a:pt x="4580" y="1799"/>
                </a:lnTo>
                <a:close/>
                <a:moveTo>
                  <a:pt x="4551" y="1723"/>
                </a:moveTo>
                <a:lnTo>
                  <a:pt x="4551" y="1723"/>
                </a:lnTo>
                <a:lnTo>
                  <a:pt x="4549" y="1728"/>
                </a:lnTo>
                <a:lnTo>
                  <a:pt x="4551" y="1730"/>
                </a:lnTo>
                <a:lnTo>
                  <a:pt x="4551" y="1730"/>
                </a:lnTo>
                <a:lnTo>
                  <a:pt x="4553" y="1730"/>
                </a:lnTo>
                <a:lnTo>
                  <a:pt x="4553" y="1730"/>
                </a:lnTo>
                <a:lnTo>
                  <a:pt x="4555" y="1728"/>
                </a:lnTo>
                <a:lnTo>
                  <a:pt x="4557" y="1726"/>
                </a:lnTo>
                <a:lnTo>
                  <a:pt x="4557" y="1726"/>
                </a:lnTo>
                <a:lnTo>
                  <a:pt x="4557" y="1723"/>
                </a:lnTo>
                <a:lnTo>
                  <a:pt x="4555" y="1723"/>
                </a:lnTo>
                <a:lnTo>
                  <a:pt x="4553" y="1721"/>
                </a:lnTo>
                <a:lnTo>
                  <a:pt x="4553" y="1721"/>
                </a:lnTo>
                <a:lnTo>
                  <a:pt x="4551" y="1719"/>
                </a:lnTo>
                <a:lnTo>
                  <a:pt x="4551" y="1719"/>
                </a:lnTo>
                <a:lnTo>
                  <a:pt x="4551" y="1721"/>
                </a:lnTo>
                <a:lnTo>
                  <a:pt x="4551" y="1723"/>
                </a:lnTo>
                <a:lnTo>
                  <a:pt x="4551" y="1723"/>
                </a:lnTo>
                <a:lnTo>
                  <a:pt x="4551" y="1723"/>
                </a:lnTo>
                <a:lnTo>
                  <a:pt x="4551" y="1723"/>
                </a:lnTo>
                <a:close/>
                <a:moveTo>
                  <a:pt x="4490" y="1679"/>
                </a:moveTo>
                <a:lnTo>
                  <a:pt x="4490" y="1682"/>
                </a:lnTo>
                <a:lnTo>
                  <a:pt x="4492" y="1682"/>
                </a:lnTo>
                <a:lnTo>
                  <a:pt x="4494" y="1682"/>
                </a:lnTo>
                <a:lnTo>
                  <a:pt x="4497" y="1684"/>
                </a:lnTo>
                <a:lnTo>
                  <a:pt x="4499" y="1686"/>
                </a:lnTo>
                <a:lnTo>
                  <a:pt x="4503" y="1686"/>
                </a:lnTo>
                <a:lnTo>
                  <a:pt x="4503" y="1682"/>
                </a:lnTo>
                <a:lnTo>
                  <a:pt x="4503" y="1682"/>
                </a:lnTo>
                <a:lnTo>
                  <a:pt x="4503" y="1679"/>
                </a:lnTo>
                <a:lnTo>
                  <a:pt x="4501" y="1679"/>
                </a:lnTo>
                <a:lnTo>
                  <a:pt x="4501" y="1679"/>
                </a:lnTo>
                <a:lnTo>
                  <a:pt x="4501" y="1679"/>
                </a:lnTo>
                <a:lnTo>
                  <a:pt x="4501" y="1677"/>
                </a:lnTo>
                <a:lnTo>
                  <a:pt x="4499" y="1675"/>
                </a:lnTo>
                <a:lnTo>
                  <a:pt x="4497" y="1673"/>
                </a:lnTo>
                <a:lnTo>
                  <a:pt x="4494" y="1673"/>
                </a:lnTo>
                <a:lnTo>
                  <a:pt x="4492" y="1673"/>
                </a:lnTo>
                <a:lnTo>
                  <a:pt x="4490" y="1673"/>
                </a:lnTo>
                <a:lnTo>
                  <a:pt x="4488" y="1673"/>
                </a:lnTo>
                <a:lnTo>
                  <a:pt x="4486" y="1671"/>
                </a:lnTo>
                <a:lnTo>
                  <a:pt x="4484" y="1671"/>
                </a:lnTo>
                <a:lnTo>
                  <a:pt x="4484" y="1671"/>
                </a:lnTo>
                <a:lnTo>
                  <a:pt x="4482" y="1671"/>
                </a:lnTo>
                <a:lnTo>
                  <a:pt x="4482" y="1671"/>
                </a:lnTo>
                <a:lnTo>
                  <a:pt x="4480" y="1673"/>
                </a:lnTo>
                <a:lnTo>
                  <a:pt x="4480" y="1673"/>
                </a:lnTo>
                <a:lnTo>
                  <a:pt x="4478" y="1673"/>
                </a:lnTo>
                <a:lnTo>
                  <a:pt x="4478" y="1673"/>
                </a:lnTo>
                <a:lnTo>
                  <a:pt x="4478" y="1671"/>
                </a:lnTo>
                <a:lnTo>
                  <a:pt x="4476" y="1671"/>
                </a:lnTo>
                <a:lnTo>
                  <a:pt x="4476" y="1671"/>
                </a:lnTo>
                <a:lnTo>
                  <a:pt x="4473" y="1673"/>
                </a:lnTo>
                <a:lnTo>
                  <a:pt x="4469" y="1671"/>
                </a:lnTo>
                <a:lnTo>
                  <a:pt x="4465" y="1673"/>
                </a:lnTo>
                <a:lnTo>
                  <a:pt x="4463" y="1673"/>
                </a:lnTo>
                <a:lnTo>
                  <a:pt x="4461" y="1677"/>
                </a:lnTo>
                <a:lnTo>
                  <a:pt x="4461" y="1677"/>
                </a:lnTo>
                <a:lnTo>
                  <a:pt x="4461" y="1679"/>
                </a:lnTo>
                <a:lnTo>
                  <a:pt x="4461" y="1679"/>
                </a:lnTo>
                <a:lnTo>
                  <a:pt x="4461" y="1682"/>
                </a:lnTo>
                <a:lnTo>
                  <a:pt x="4461" y="1682"/>
                </a:lnTo>
                <a:lnTo>
                  <a:pt x="4461" y="1682"/>
                </a:lnTo>
                <a:lnTo>
                  <a:pt x="4463" y="1679"/>
                </a:lnTo>
                <a:lnTo>
                  <a:pt x="4463" y="1679"/>
                </a:lnTo>
                <a:lnTo>
                  <a:pt x="4463" y="1677"/>
                </a:lnTo>
                <a:lnTo>
                  <a:pt x="4463" y="1677"/>
                </a:lnTo>
                <a:lnTo>
                  <a:pt x="4463" y="1677"/>
                </a:lnTo>
                <a:lnTo>
                  <a:pt x="4465" y="1677"/>
                </a:lnTo>
                <a:lnTo>
                  <a:pt x="4465" y="1677"/>
                </a:lnTo>
                <a:lnTo>
                  <a:pt x="4465" y="1677"/>
                </a:lnTo>
                <a:lnTo>
                  <a:pt x="4467" y="1679"/>
                </a:lnTo>
                <a:lnTo>
                  <a:pt x="4469" y="1682"/>
                </a:lnTo>
                <a:lnTo>
                  <a:pt x="4469" y="1682"/>
                </a:lnTo>
                <a:lnTo>
                  <a:pt x="4471" y="1679"/>
                </a:lnTo>
                <a:lnTo>
                  <a:pt x="4471" y="1679"/>
                </a:lnTo>
                <a:lnTo>
                  <a:pt x="4473" y="1679"/>
                </a:lnTo>
                <a:lnTo>
                  <a:pt x="4473" y="1677"/>
                </a:lnTo>
                <a:lnTo>
                  <a:pt x="4476" y="1677"/>
                </a:lnTo>
                <a:lnTo>
                  <a:pt x="4476" y="1677"/>
                </a:lnTo>
                <a:lnTo>
                  <a:pt x="4476" y="1677"/>
                </a:lnTo>
                <a:lnTo>
                  <a:pt x="4476" y="1677"/>
                </a:lnTo>
                <a:lnTo>
                  <a:pt x="4476" y="1679"/>
                </a:lnTo>
                <a:lnTo>
                  <a:pt x="4476" y="1679"/>
                </a:lnTo>
                <a:lnTo>
                  <a:pt x="4478" y="1679"/>
                </a:lnTo>
                <a:lnTo>
                  <a:pt x="4480" y="1679"/>
                </a:lnTo>
                <a:lnTo>
                  <a:pt x="4482" y="1679"/>
                </a:lnTo>
                <a:lnTo>
                  <a:pt x="4484" y="1682"/>
                </a:lnTo>
                <a:lnTo>
                  <a:pt x="4484" y="1679"/>
                </a:lnTo>
                <a:lnTo>
                  <a:pt x="4484" y="1679"/>
                </a:lnTo>
                <a:lnTo>
                  <a:pt x="4484" y="1679"/>
                </a:lnTo>
                <a:lnTo>
                  <a:pt x="4484" y="1679"/>
                </a:lnTo>
                <a:lnTo>
                  <a:pt x="4486" y="1679"/>
                </a:lnTo>
                <a:lnTo>
                  <a:pt x="4488" y="1679"/>
                </a:lnTo>
                <a:lnTo>
                  <a:pt x="4490" y="1679"/>
                </a:lnTo>
                <a:close/>
                <a:moveTo>
                  <a:pt x="4530" y="1715"/>
                </a:moveTo>
                <a:lnTo>
                  <a:pt x="4530" y="1715"/>
                </a:lnTo>
                <a:lnTo>
                  <a:pt x="4530" y="1717"/>
                </a:lnTo>
                <a:lnTo>
                  <a:pt x="4532" y="1715"/>
                </a:lnTo>
                <a:lnTo>
                  <a:pt x="4532" y="1715"/>
                </a:lnTo>
                <a:lnTo>
                  <a:pt x="4530" y="1713"/>
                </a:lnTo>
                <a:lnTo>
                  <a:pt x="4530" y="1713"/>
                </a:lnTo>
                <a:lnTo>
                  <a:pt x="4530" y="1711"/>
                </a:lnTo>
                <a:lnTo>
                  <a:pt x="4530" y="1711"/>
                </a:lnTo>
                <a:lnTo>
                  <a:pt x="4530" y="1713"/>
                </a:lnTo>
                <a:lnTo>
                  <a:pt x="4530" y="1715"/>
                </a:lnTo>
                <a:lnTo>
                  <a:pt x="4530" y="1715"/>
                </a:lnTo>
                <a:close/>
                <a:moveTo>
                  <a:pt x="4471" y="1734"/>
                </a:moveTo>
                <a:lnTo>
                  <a:pt x="4471" y="1732"/>
                </a:lnTo>
                <a:lnTo>
                  <a:pt x="4471" y="1734"/>
                </a:lnTo>
                <a:lnTo>
                  <a:pt x="4469" y="1734"/>
                </a:lnTo>
                <a:lnTo>
                  <a:pt x="4469" y="1734"/>
                </a:lnTo>
                <a:lnTo>
                  <a:pt x="4471" y="1734"/>
                </a:lnTo>
                <a:lnTo>
                  <a:pt x="4471" y="1734"/>
                </a:lnTo>
                <a:lnTo>
                  <a:pt x="4471" y="1734"/>
                </a:lnTo>
                <a:lnTo>
                  <a:pt x="4471" y="1734"/>
                </a:lnTo>
                <a:lnTo>
                  <a:pt x="4471" y="1734"/>
                </a:lnTo>
                <a:close/>
                <a:moveTo>
                  <a:pt x="4469" y="1682"/>
                </a:moveTo>
                <a:lnTo>
                  <a:pt x="4469" y="1682"/>
                </a:lnTo>
                <a:lnTo>
                  <a:pt x="4467" y="1684"/>
                </a:lnTo>
                <a:lnTo>
                  <a:pt x="4469" y="1684"/>
                </a:lnTo>
                <a:lnTo>
                  <a:pt x="4469" y="1682"/>
                </a:lnTo>
                <a:lnTo>
                  <a:pt x="4469" y="1682"/>
                </a:lnTo>
                <a:close/>
                <a:moveTo>
                  <a:pt x="4486" y="1742"/>
                </a:moveTo>
                <a:lnTo>
                  <a:pt x="4486" y="1744"/>
                </a:lnTo>
                <a:lnTo>
                  <a:pt x="4486" y="1744"/>
                </a:lnTo>
                <a:lnTo>
                  <a:pt x="4486" y="1747"/>
                </a:lnTo>
                <a:lnTo>
                  <a:pt x="4488" y="1747"/>
                </a:lnTo>
                <a:lnTo>
                  <a:pt x="4488" y="1747"/>
                </a:lnTo>
                <a:lnTo>
                  <a:pt x="4488" y="1744"/>
                </a:lnTo>
                <a:lnTo>
                  <a:pt x="4488" y="1744"/>
                </a:lnTo>
                <a:lnTo>
                  <a:pt x="4486" y="1742"/>
                </a:lnTo>
                <a:lnTo>
                  <a:pt x="4486" y="1742"/>
                </a:lnTo>
                <a:close/>
                <a:moveTo>
                  <a:pt x="4515" y="1734"/>
                </a:moveTo>
                <a:lnTo>
                  <a:pt x="4517" y="1734"/>
                </a:lnTo>
                <a:lnTo>
                  <a:pt x="4517" y="1734"/>
                </a:lnTo>
                <a:lnTo>
                  <a:pt x="4517" y="1734"/>
                </a:lnTo>
                <a:lnTo>
                  <a:pt x="4520" y="1736"/>
                </a:lnTo>
                <a:lnTo>
                  <a:pt x="4520" y="1736"/>
                </a:lnTo>
                <a:lnTo>
                  <a:pt x="4520" y="1734"/>
                </a:lnTo>
                <a:lnTo>
                  <a:pt x="4520" y="1734"/>
                </a:lnTo>
                <a:lnTo>
                  <a:pt x="4515" y="1734"/>
                </a:lnTo>
                <a:close/>
                <a:moveTo>
                  <a:pt x="4515" y="1734"/>
                </a:moveTo>
                <a:lnTo>
                  <a:pt x="4515" y="1734"/>
                </a:lnTo>
                <a:lnTo>
                  <a:pt x="4513" y="1734"/>
                </a:lnTo>
                <a:lnTo>
                  <a:pt x="4513" y="1734"/>
                </a:lnTo>
                <a:lnTo>
                  <a:pt x="4513" y="1734"/>
                </a:lnTo>
                <a:lnTo>
                  <a:pt x="4513" y="1736"/>
                </a:lnTo>
                <a:lnTo>
                  <a:pt x="4511" y="1736"/>
                </a:lnTo>
                <a:lnTo>
                  <a:pt x="4511" y="1736"/>
                </a:lnTo>
                <a:lnTo>
                  <a:pt x="4511" y="1738"/>
                </a:lnTo>
                <a:lnTo>
                  <a:pt x="4509" y="1738"/>
                </a:lnTo>
                <a:lnTo>
                  <a:pt x="4509" y="1738"/>
                </a:lnTo>
                <a:lnTo>
                  <a:pt x="4509" y="1740"/>
                </a:lnTo>
                <a:lnTo>
                  <a:pt x="4509" y="1742"/>
                </a:lnTo>
                <a:lnTo>
                  <a:pt x="4507" y="1742"/>
                </a:lnTo>
                <a:lnTo>
                  <a:pt x="4507" y="1742"/>
                </a:lnTo>
                <a:lnTo>
                  <a:pt x="4507" y="1744"/>
                </a:lnTo>
                <a:lnTo>
                  <a:pt x="4507" y="1744"/>
                </a:lnTo>
                <a:lnTo>
                  <a:pt x="4507" y="1747"/>
                </a:lnTo>
                <a:lnTo>
                  <a:pt x="4509" y="1747"/>
                </a:lnTo>
                <a:lnTo>
                  <a:pt x="4509" y="1747"/>
                </a:lnTo>
                <a:lnTo>
                  <a:pt x="4511" y="1747"/>
                </a:lnTo>
                <a:lnTo>
                  <a:pt x="4511" y="1747"/>
                </a:lnTo>
                <a:lnTo>
                  <a:pt x="4511" y="1744"/>
                </a:lnTo>
                <a:lnTo>
                  <a:pt x="4511" y="1744"/>
                </a:lnTo>
                <a:lnTo>
                  <a:pt x="4513" y="1742"/>
                </a:lnTo>
                <a:lnTo>
                  <a:pt x="4513" y="1742"/>
                </a:lnTo>
                <a:lnTo>
                  <a:pt x="4513" y="1742"/>
                </a:lnTo>
                <a:lnTo>
                  <a:pt x="4515" y="1740"/>
                </a:lnTo>
                <a:lnTo>
                  <a:pt x="4515" y="1738"/>
                </a:lnTo>
                <a:lnTo>
                  <a:pt x="4515" y="1736"/>
                </a:lnTo>
                <a:lnTo>
                  <a:pt x="4515" y="1734"/>
                </a:lnTo>
                <a:lnTo>
                  <a:pt x="4515" y="1734"/>
                </a:lnTo>
                <a:close/>
                <a:moveTo>
                  <a:pt x="4528" y="1795"/>
                </a:moveTo>
                <a:lnTo>
                  <a:pt x="4528" y="1795"/>
                </a:lnTo>
                <a:lnTo>
                  <a:pt x="4530" y="1793"/>
                </a:lnTo>
                <a:lnTo>
                  <a:pt x="4528" y="1791"/>
                </a:lnTo>
                <a:lnTo>
                  <a:pt x="4528" y="1791"/>
                </a:lnTo>
                <a:lnTo>
                  <a:pt x="4528" y="1788"/>
                </a:lnTo>
                <a:lnTo>
                  <a:pt x="4528" y="1791"/>
                </a:lnTo>
                <a:lnTo>
                  <a:pt x="4528" y="1791"/>
                </a:lnTo>
                <a:lnTo>
                  <a:pt x="4528" y="1791"/>
                </a:lnTo>
                <a:lnTo>
                  <a:pt x="4528" y="1793"/>
                </a:lnTo>
                <a:lnTo>
                  <a:pt x="4528" y="1795"/>
                </a:lnTo>
                <a:close/>
                <a:moveTo>
                  <a:pt x="5364" y="508"/>
                </a:moveTo>
                <a:lnTo>
                  <a:pt x="5362" y="508"/>
                </a:lnTo>
                <a:lnTo>
                  <a:pt x="5356" y="508"/>
                </a:lnTo>
                <a:lnTo>
                  <a:pt x="5358" y="508"/>
                </a:lnTo>
                <a:lnTo>
                  <a:pt x="5358" y="505"/>
                </a:lnTo>
                <a:lnTo>
                  <a:pt x="5356" y="505"/>
                </a:lnTo>
                <a:lnTo>
                  <a:pt x="5356" y="505"/>
                </a:lnTo>
                <a:lnTo>
                  <a:pt x="5356" y="505"/>
                </a:lnTo>
                <a:lnTo>
                  <a:pt x="5353" y="505"/>
                </a:lnTo>
                <a:lnTo>
                  <a:pt x="5351" y="505"/>
                </a:lnTo>
                <a:lnTo>
                  <a:pt x="5351" y="505"/>
                </a:lnTo>
                <a:lnTo>
                  <a:pt x="5353" y="503"/>
                </a:lnTo>
                <a:lnTo>
                  <a:pt x="5353" y="503"/>
                </a:lnTo>
                <a:lnTo>
                  <a:pt x="5351" y="503"/>
                </a:lnTo>
                <a:lnTo>
                  <a:pt x="5347" y="499"/>
                </a:lnTo>
                <a:lnTo>
                  <a:pt x="5343" y="497"/>
                </a:lnTo>
                <a:lnTo>
                  <a:pt x="5341" y="495"/>
                </a:lnTo>
                <a:lnTo>
                  <a:pt x="5337" y="493"/>
                </a:lnTo>
                <a:lnTo>
                  <a:pt x="5335" y="489"/>
                </a:lnTo>
                <a:lnTo>
                  <a:pt x="5330" y="489"/>
                </a:lnTo>
                <a:lnTo>
                  <a:pt x="5326" y="489"/>
                </a:lnTo>
                <a:lnTo>
                  <a:pt x="5324" y="489"/>
                </a:lnTo>
                <a:lnTo>
                  <a:pt x="5322" y="487"/>
                </a:lnTo>
                <a:lnTo>
                  <a:pt x="5316" y="487"/>
                </a:lnTo>
                <a:lnTo>
                  <a:pt x="5316" y="487"/>
                </a:lnTo>
                <a:lnTo>
                  <a:pt x="5322" y="489"/>
                </a:lnTo>
                <a:lnTo>
                  <a:pt x="5324" y="489"/>
                </a:lnTo>
                <a:lnTo>
                  <a:pt x="5324" y="489"/>
                </a:lnTo>
                <a:lnTo>
                  <a:pt x="5322" y="489"/>
                </a:lnTo>
                <a:lnTo>
                  <a:pt x="5318" y="489"/>
                </a:lnTo>
                <a:lnTo>
                  <a:pt x="5316" y="489"/>
                </a:lnTo>
                <a:lnTo>
                  <a:pt x="5314" y="489"/>
                </a:lnTo>
                <a:lnTo>
                  <a:pt x="5314" y="489"/>
                </a:lnTo>
                <a:lnTo>
                  <a:pt x="5314" y="489"/>
                </a:lnTo>
                <a:lnTo>
                  <a:pt x="5314" y="491"/>
                </a:lnTo>
                <a:lnTo>
                  <a:pt x="5314" y="491"/>
                </a:lnTo>
                <a:lnTo>
                  <a:pt x="5314" y="491"/>
                </a:lnTo>
                <a:lnTo>
                  <a:pt x="5312" y="491"/>
                </a:lnTo>
                <a:lnTo>
                  <a:pt x="5312" y="491"/>
                </a:lnTo>
                <a:lnTo>
                  <a:pt x="5312" y="489"/>
                </a:lnTo>
                <a:lnTo>
                  <a:pt x="5314" y="487"/>
                </a:lnTo>
                <a:lnTo>
                  <a:pt x="5314" y="487"/>
                </a:lnTo>
                <a:lnTo>
                  <a:pt x="5314" y="487"/>
                </a:lnTo>
                <a:lnTo>
                  <a:pt x="5309" y="484"/>
                </a:lnTo>
                <a:lnTo>
                  <a:pt x="5307" y="484"/>
                </a:lnTo>
                <a:lnTo>
                  <a:pt x="5307" y="484"/>
                </a:lnTo>
                <a:lnTo>
                  <a:pt x="5303" y="484"/>
                </a:lnTo>
                <a:lnTo>
                  <a:pt x="5295" y="484"/>
                </a:lnTo>
                <a:lnTo>
                  <a:pt x="5295" y="487"/>
                </a:lnTo>
                <a:lnTo>
                  <a:pt x="5295" y="487"/>
                </a:lnTo>
                <a:lnTo>
                  <a:pt x="5295" y="487"/>
                </a:lnTo>
                <a:lnTo>
                  <a:pt x="5295" y="487"/>
                </a:lnTo>
                <a:lnTo>
                  <a:pt x="5297" y="487"/>
                </a:lnTo>
                <a:lnTo>
                  <a:pt x="5299" y="489"/>
                </a:lnTo>
                <a:lnTo>
                  <a:pt x="5299" y="489"/>
                </a:lnTo>
                <a:lnTo>
                  <a:pt x="5301" y="489"/>
                </a:lnTo>
                <a:lnTo>
                  <a:pt x="5301" y="491"/>
                </a:lnTo>
                <a:lnTo>
                  <a:pt x="5301" y="493"/>
                </a:lnTo>
                <a:lnTo>
                  <a:pt x="5301" y="493"/>
                </a:lnTo>
                <a:lnTo>
                  <a:pt x="5301" y="495"/>
                </a:lnTo>
                <a:lnTo>
                  <a:pt x="5301" y="497"/>
                </a:lnTo>
                <a:lnTo>
                  <a:pt x="5299" y="497"/>
                </a:lnTo>
                <a:lnTo>
                  <a:pt x="5299" y="497"/>
                </a:lnTo>
                <a:lnTo>
                  <a:pt x="5301" y="499"/>
                </a:lnTo>
                <a:lnTo>
                  <a:pt x="5303" y="499"/>
                </a:lnTo>
                <a:lnTo>
                  <a:pt x="5305" y="499"/>
                </a:lnTo>
                <a:lnTo>
                  <a:pt x="5305" y="501"/>
                </a:lnTo>
                <a:lnTo>
                  <a:pt x="5305" y="503"/>
                </a:lnTo>
                <a:lnTo>
                  <a:pt x="5303" y="505"/>
                </a:lnTo>
                <a:lnTo>
                  <a:pt x="5303" y="505"/>
                </a:lnTo>
                <a:lnTo>
                  <a:pt x="5303" y="505"/>
                </a:lnTo>
                <a:lnTo>
                  <a:pt x="5301" y="505"/>
                </a:lnTo>
                <a:lnTo>
                  <a:pt x="5301" y="505"/>
                </a:lnTo>
                <a:lnTo>
                  <a:pt x="5301" y="503"/>
                </a:lnTo>
                <a:lnTo>
                  <a:pt x="5301" y="501"/>
                </a:lnTo>
                <a:lnTo>
                  <a:pt x="5299" y="501"/>
                </a:lnTo>
                <a:lnTo>
                  <a:pt x="5299" y="501"/>
                </a:lnTo>
                <a:lnTo>
                  <a:pt x="5297" y="503"/>
                </a:lnTo>
                <a:lnTo>
                  <a:pt x="5297" y="503"/>
                </a:lnTo>
                <a:lnTo>
                  <a:pt x="5297" y="503"/>
                </a:lnTo>
                <a:lnTo>
                  <a:pt x="5295" y="501"/>
                </a:lnTo>
                <a:lnTo>
                  <a:pt x="5295" y="499"/>
                </a:lnTo>
                <a:lnTo>
                  <a:pt x="5295" y="499"/>
                </a:lnTo>
                <a:lnTo>
                  <a:pt x="5293" y="497"/>
                </a:lnTo>
                <a:lnTo>
                  <a:pt x="5293" y="497"/>
                </a:lnTo>
                <a:lnTo>
                  <a:pt x="5291" y="497"/>
                </a:lnTo>
                <a:lnTo>
                  <a:pt x="5289" y="497"/>
                </a:lnTo>
                <a:lnTo>
                  <a:pt x="5289" y="495"/>
                </a:lnTo>
                <a:lnTo>
                  <a:pt x="5291" y="493"/>
                </a:lnTo>
                <a:lnTo>
                  <a:pt x="5291" y="491"/>
                </a:lnTo>
                <a:lnTo>
                  <a:pt x="5291" y="489"/>
                </a:lnTo>
                <a:lnTo>
                  <a:pt x="5289" y="489"/>
                </a:lnTo>
                <a:lnTo>
                  <a:pt x="5289" y="487"/>
                </a:lnTo>
                <a:lnTo>
                  <a:pt x="5289" y="482"/>
                </a:lnTo>
                <a:lnTo>
                  <a:pt x="5289" y="482"/>
                </a:lnTo>
                <a:lnTo>
                  <a:pt x="5291" y="480"/>
                </a:lnTo>
                <a:lnTo>
                  <a:pt x="5289" y="478"/>
                </a:lnTo>
                <a:lnTo>
                  <a:pt x="5289" y="478"/>
                </a:lnTo>
                <a:lnTo>
                  <a:pt x="5286" y="478"/>
                </a:lnTo>
                <a:lnTo>
                  <a:pt x="5286" y="478"/>
                </a:lnTo>
                <a:lnTo>
                  <a:pt x="5284" y="478"/>
                </a:lnTo>
                <a:lnTo>
                  <a:pt x="5282" y="478"/>
                </a:lnTo>
                <a:lnTo>
                  <a:pt x="5284" y="476"/>
                </a:lnTo>
                <a:lnTo>
                  <a:pt x="5284" y="476"/>
                </a:lnTo>
                <a:lnTo>
                  <a:pt x="5284" y="474"/>
                </a:lnTo>
                <a:lnTo>
                  <a:pt x="5282" y="474"/>
                </a:lnTo>
                <a:lnTo>
                  <a:pt x="5282" y="472"/>
                </a:lnTo>
                <a:lnTo>
                  <a:pt x="5259" y="461"/>
                </a:lnTo>
                <a:lnTo>
                  <a:pt x="5257" y="459"/>
                </a:lnTo>
                <a:lnTo>
                  <a:pt x="5255" y="457"/>
                </a:lnTo>
                <a:lnTo>
                  <a:pt x="5253" y="457"/>
                </a:lnTo>
                <a:lnTo>
                  <a:pt x="5251" y="457"/>
                </a:lnTo>
                <a:lnTo>
                  <a:pt x="5251" y="457"/>
                </a:lnTo>
                <a:lnTo>
                  <a:pt x="5249" y="457"/>
                </a:lnTo>
                <a:lnTo>
                  <a:pt x="5251" y="457"/>
                </a:lnTo>
                <a:lnTo>
                  <a:pt x="5251" y="455"/>
                </a:lnTo>
                <a:lnTo>
                  <a:pt x="5249" y="455"/>
                </a:lnTo>
                <a:lnTo>
                  <a:pt x="5240" y="451"/>
                </a:lnTo>
                <a:lnTo>
                  <a:pt x="5238" y="449"/>
                </a:lnTo>
                <a:lnTo>
                  <a:pt x="5240" y="451"/>
                </a:lnTo>
                <a:lnTo>
                  <a:pt x="5247" y="455"/>
                </a:lnTo>
                <a:lnTo>
                  <a:pt x="5247" y="455"/>
                </a:lnTo>
                <a:lnTo>
                  <a:pt x="5245" y="457"/>
                </a:lnTo>
                <a:lnTo>
                  <a:pt x="5242" y="457"/>
                </a:lnTo>
                <a:lnTo>
                  <a:pt x="5245" y="455"/>
                </a:lnTo>
                <a:lnTo>
                  <a:pt x="5242" y="453"/>
                </a:lnTo>
                <a:lnTo>
                  <a:pt x="5242" y="453"/>
                </a:lnTo>
                <a:lnTo>
                  <a:pt x="5240" y="451"/>
                </a:lnTo>
                <a:lnTo>
                  <a:pt x="5238" y="451"/>
                </a:lnTo>
                <a:lnTo>
                  <a:pt x="5234" y="451"/>
                </a:lnTo>
                <a:lnTo>
                  <a:pt x="5234" y="449"/>
                </a:lnTo>
                <a:lnTo>
                  <a:pt x="5234" y="447"/>
                </a:lnTo>
                <a:lnTo>
                  <a:pt x="5236" y="449"/>
                </a:lnTo>
                <a:lnTo>
                  <a:pt x="5236" y="449"/>
                </a:lnTo>
                <a:lnTo>
                  <a:pt x="5234" y="447"/>
                </a:lnTo>
                <a:lnTo>
                  <a:pt x="5232" y="445"/>
                </a:lnTo>
                <a:lnTo>
                  <a:pt x="5226" y="443"/>
                </a:lnTo>
                <a:lnTo>
                  <a:pt x="5224" y="443"/>
                </a:lnTo>
                <a:lnTo>
                  <a:pt x="5224" y="440"/>
                </a:lnTo>
                <a:lnTo>
                  <a:pt x="5221" y="440"/>
                </a:lnTo>
                <a:lnTo>
                  <a:pt x="5221" y="440"/>
                </a:lnTo>
                <a:lnTo>
                  <a:pt x="5217" y="440"/>
                </a:lnTo>
                <a:lnTo>
                  <a:pt x="5215" y="438"/>
                </a:lnTo>
                <a:lnTo>
                  <a:pt x="5215" y="438"/>
                </a:lnTo>
                <a:lnTo>
                  <a:pt x="5213" y="438"/>
                </a:lnTo>
                <a:lnTo>
                  <a:pt x="5205" y="432"/>
                </a:lnTo>
                <a:lnTo>
                  <a:pt x="5201" y="430"/>
                </a:lnTo>
                <a:lnTo>
                  <a:pt x="5201" y="430"/>
                </a:lnTo>
                <a:lnTo>
                  <a:pt x="5201" y="430"/>
                </a:lnTo>
                <a:lnTo>
                  <a:pt x="5198" y="428"/>
                </a:lnTo>
                <a:lnTo>
                  <a:pt x="5192" y="428"/>
                </a:lnTo>
                <a:lnTo>
                  <a:pt x="5186" y="426"/>
                </a:lnTo>
                <a:lnTo>
                  <a:pt x="5177" y="424"/>
                </a:lnTo>
                <a:lnTo>
                  <a:pt x="5171" y="422"/>
                </a:lnTo>
                <a:lnTo>
                  <a:pt x="5163" y="419"/>
                </a:lnTo>
                <a:lnTo>
                  <a:pt x="5159" y="417"/>
                </a:lnTo>
                <a:lnTo>
                  <a:pt x="5157" y="415"/>
                </a:lnTo>
                <a:lnTo>
                  <a:pt x="5154" y="415"/>
                </a:lnTo>
                <a:lnTo>
                  <a:pt x="5148" y="417"/>
                </a:lnTo>
                <a:lnTo>
                  <a:pt x="5140" y="417"/>
                </a:lnTo>
                <a:lnTo>
                  <a:pt x="5133" y="415"/>
                </a:lnTo>
                <a:lnTo>
                  <a:pt x="5127" y="415"/>
                </a:lnTo>
                <a:lnTo>
                  <a:pt x="5125" y="415"/>
                </a:lnTo>
                <a:lnTo>
                  <a:pt x="5121" y="415"/>
                </a:lnTo>
                <a:lnTo>
                  <a:pt x="5119" y="415"/>
                </a:lnTo>
                <a:lnTo>
                  <a:pt x="5119" y="417"/>
                </a:lnTo>
                <a:lnTo>
                  <a:pt x="5115" y="417"/>
                </a:lnTo>
                <a:lnTo>
                  <a:pt x="5113" y="415"/>
                </a:lnTo>
                <a:lnTo>
                  <a:pt x="5108" y="413"/>
                </a:lnTo>
                <a:lnTo>
                  <a:pt x="5100" y="413"/>
                </a:lnTo>
                <a:lnTo>
                  <a:pt x="5089" y="411"/>
                </a:lnTo>
                <a:lnTo>
                  <a:pt x="5083" y="411"/>
                </a:lnTo>
                <a:lnTo>
                  <a:pt x="5077" y="411"/>
                </a:lnTo>
                <a:lnTo>
                  <a:pt x="5079" y="415"/>
                </a:lnTo>
                <a:lnTo>
                  <a:pt x="5077" y="417"/>
                </a:lnTo>
                <a:lnTo>
                  <a:pt x="5075" y="419"/>
                </a:lnTo>
                <a:lnTo>
                  <a:pt x="5073" y="422"/>
                </a:lnTo>
                <a:lnTo>
                  <a:pt x="5073" y="422"/>
                </a:lnTo>
                <a:lnTo>
                  <a:pt x="5079" y="424"/>
                </a:lnTo>
                <a:lnTo>
                  <a:pt x="5081" y="428"/>
                </a:lnTo>
                <a:lnTo>
                  <a:pt x="5083" y="432"/>
                </a:lnTo>
                <a:lnTo>
                  <a:pt x="5085" y="434"/>
                </a:lnTo>
                <a:lnTo>
                  <a:pt x="5085" y="436"/>
                </a:lnTo>
                <a:lnTo>
                  <a:pt x="5079" y="443"/>
                </a:lnTo>
                <a:lnTo>
                  <a:pt x="5071" y="443"/>
                </a:lnTo>
                <a:lnTo>
                  <a:pt x="5064" y="445"/>
                </a:lnTo>
                <a:lnTo>
                  <a:pt x="5062" y="440"/>
                </a:lnTo>
                <a:lnTo>
                  <a:pt x="5060" y="436"/>
                </a:lnTo>
                <a:lnTo>
                  <a:pt x="5056" y="434"/>
                </a:lnTo>
                <a:lnTo>
                  <a:pt x="5050" y="432"/>
                </a:lnTo>
                <a:lnTo>
                  <a:pt x="5048" y="432"/>
                </a:lnTo>
                <a:lnTo>
                  <a:pt x="5045" y="432"/>
                </a:lnTo>
                <a:lnTo>
                  <a:pt x="5045" y="428"/>
                </a:lnTo>
                <a:lnTo>
                  <a:pt x="5043" y="424"/>
                </a:lnTo>
                <a:lnTo>
                  <a:pt x="5041" y="422"/>
                </a:lnTo>
                <a:lnTo>
                  <a:pt x="5041" y="422"/>
                </a:lnTo>
                <a:lnTo>
                  <a:pt x="5039" y="419"/>
                </a:lnTo>
                <a:lnTo>
                  <a:pt x="5037" y="419"/>
                </a:lnTo>
                <a:lnTo>
                  <a:pt x="5029" y="424"/>
                </a:lnTo>
                <a:lnTo>
                  <a:pt x="5025" y="426"/>
                </a:lnTo>
                <a:lnTo>
                  <a:pt x="5025" y="426"/>
                </a:lnTo>
                <a:lnTo>
                  <a:pt x="5012" y="424"/>
                </a:lnTo>
                <a:lnTo>
                  <a:pt x="5010" y="424"/>
                </a:lnTo>
                <a:lnTo>
                  <a:pt x="4991" y="424"/>
                </a:lnTo>
                <a:lnTo>
                  <a:pt x="4987" y="419"/>
                </a:lnTo>
                <a:lnTo>
                  <a:pt x="4983" y="419"/>
                </a:lnTo>
                <a:lnTo>
                  <a:pt x="4978" y="419"/>
                </a:lnTo>
                <a:lnTo>
                  <a:pt x="4976" y="422"/>
                </a:lnTo>
                <a:lnTo>
                  <a:pt x="4972" y="419"/>
                </a:lnTo>
                <a:lnTo>
                  <a:pt x="4968" y="422"/>
                </a:lnTo>
                <a:lnTo>
                  <a:pt x="4960" y="422"/>
                </a:lnTo>
                <a:lnTo>
                  <a:pt x="4957" y="424"/>
                </a:lnTo>
                <a:lnTo>
                  <a:pt x="4953" y="424"/>
                </a:lnTo>
                <a:lnTo>
                  <a:pt x="4947" y="428"/>
                </a:lnTo>
                <a:lnTo>
                  <a:pt x="4947" y="430"/>
                </a:lnTo>
                <a:lnTo>
                  <a:pt x="4947" y="434"/>
                </a:lnTo>
                <a:lnTo>
                  <a:pt x="4949" y="436"/>
                </a:lnTo>
                <a:lnTo>
                  <a:pt x="4949" y="440"/>
                </a:lnTo>
                <a:lnTo>
                  <a:pt x="4947" y="443"/>
                </a:lnTo>
                <a:lnTo>
                  <a:pt x="4945" y="443"/>
                </a:lnTo>
                <a:lnTo>
                  <a:pt x="4943" y="447"/>
                </a:lnTo>
                <a:lnTo>
                  <a:pt x="4941" y="449"/>
                </a:lnTo>
                <a:lnTo>
                  <a:pt x="4939" y="449"/>
                </a:lnTo>
                <a:lnTo>
                  <a:pt x="4941" y="449"/>
                </a:lnTo>
                <a:lnTo>
                  <a:pt x="4943" y="447"/>
                </a:lnTo>
                <a:lnTo>
                  <a:pt x="4945" y="440"/>
                </a:lnTo>
                <a:lnTo>
                  <a:pt x="4945" y="438"/>
                </a:lnTo>
                <a:lnTo>
                  <a:pt x="4943" y="438"/>
                </a:lnTo>
                <a:lnTo>
                  <a:pt x="4941" y="436"/>
                </a:lnTo>
                <a:lnTo>
                  <a:pt x="4941" y="430"/>
                </a:lnTo>
                <a:lnTo>
                  <a:pt x="4939" y="426"/>
                </a:lnTo>
                <a:lnTo>
                  <a:pt x="4939" y="424"/>
                </a:lnTo>
                <a:lnTo>
                  <a:pt x="4937" y="422"/>
                </a:lnTo>
                <a:lnTo>
                  <a:pt x="4928" y="419"/>
                </a:lnTo>
                <a:lnTo>
                  <a:pt x="4924" y="417"/>
                </a:lnTo>
                <a:lnTo>
                  <a:pt x="4922" y="415"/>
                </a:lnTo>
                <a:lnTo>
                  <a:pt x="4924" y="413"/>
                </a:lnTo>
                <a:lnTo>
                  <a:pt x="4924" y="411"/>
                </a:lnTo>
                <a:lnTo>
                  <a:pt x="4924" y="409"/>
                </a:lnTo>
                <a:lnTo>
                  <a:pt x="4926" y="407"/>
                </a:lnTo>
                <a:lnTo>
                  <a:pt x="4926" y="405"/>
                </a:lnTo>
                <a:lnTo>
                  <a:pt x="4926" y="403"/>
                </a:lnTo>
                <a:lnTo>
                  <a:pt x="4924" y="401"/>
                </a:lnTo>
                <a:lnTo>
                  <a:pt x="4922" y="396"/>
                </a:lnTo>
                <a:lnTo>
                  <a:pt x="4922" y="396"/>
                </a:lnTo>
                <a:lnTo>
                  <a:pt x="4916" y="392"/>
                </a:lnTo>
                <a:lnTo>
                  <a:pt x="4907" y="388"/>
                </a:lnTo>
                <a:lnTo>
                  <a:pt x="4897" y="386"/>
                </a:lnTo>
                <a:lnTo>
                  <a:pt x="4888" y="386"/>
                </a:lnTo>
                <a:lnTo>
                  <a:pt x="4878" y="384"/>
                </a:lnTo>
                <a:lnTo>
                  <a:pt x="4865" y="384"/>
                </a:lnTo>
                <a:lnTo>
                  <a:pt x="4861" y="386"/>
                </a:lnTo>
                <a:lnTo>
                  <a:pt x="4853" y="386"/>
                </a:lnTo>
                <a:lnTo>
                  <a:pt x="4844" y="388"/>
                </a:lnTo>
                <a:lnTo>
                  <a:pt x="4836" y="390"/>
                </a:lnTo>
                <a:lnTo>
                  <a:pt x="4832" y="390"/>
                </a:lnTo>
                <a:lnTo>
                  <a:pt x="4821" y="392"/>
                </a:lnTo>
                <a:lnTo>
                  <a:pt x="4817" y="392"/>
                </a:lnTo>
                <a:lnTo>
                  <a:pt x="4807" y="388"/>
                </a:lnTo>
                <a:lnTo>
                  <a:pt x="4809" y="386"/>
                </a:lnTo>
                <a:lnTo>
                  <a:pt x="4811" y="386"/>
                </a:lnTo>
                <a:lnTo>
                  <a:pt x="4807" y="382"/>
                </a:lnTo>
                <a:lnTo>
                  <a:pt x="4805" y="380"/>
                </a:lnTo>
                <a:lnTo>
                  <a:pt x="4798" y="378"/>
                </a:lnTo>
                <a:lnTo>
                  <a:pt x="4794" y="378"/>
                </a:lnTo>
                <a:lnTo>
                  <a:pt x="4792" y="378"/>
                </a:lnTo>
                <a:lnTo>
                  <a:pt x="4784" y="380"/>
                </a:lnTo>
                <a:lnTo>
                  <a:pt x="4781" y="382"/>
                </a:lnTo>
                <a:lnTo>
                  <a:pt x="4786" y="378"/>
                </a:lnTo>
                <a:lnTo>
                  <a:pt x="4788" y="378"/>
                </a:lnTo>
                <a:lnTo>
                  <a:pt x="4790" y="375"/>
                </a:lnTo>
                <a:lnTo>
                  <a:pt x="4790" y="373"/>
                </a:lnTo>
                <a:lnTo>
                  <a:pt x="4790" y="373"/>
                </a:lnTo>
                <a:lnTo>
                  <a:pt x="4781" y="373"/>
                </a:lnTo>
                <a:lnTo>
                  <a:pt x="4781" y="373"/>
                </a:lnTo>
                <a:lnTo>
                  <a:pt x="4779" y="371"/>
                </a:lnTo>
                <a:lnTo>
                  <a:pt x="4779" y="371"/>
                </a:lnTo>
                <a:lnTo>
                  <a:pt x="4773" y="369"/>
                </a:lnTo>
                <a:lnTo>
                  <a:pt x="4769" y="369"/>
                </a:lnTo>
                <a:lnTo>
                  <a:pt x="4767" y="369"/>
                </a:lnTo>
                <a:lnTo>
                  <a:pt x="4765" y="367"/>
                </a:lnTo>
                <a:lnTo>
                  <a:pt x="4765" y="367"/>
                </a:lnTo>
                <a:lnTo>
                  <a:pt x="4767" y="367"/>
                </a:lnTo>
                <a:lnTo>
                  <a:pt x="4767" y="365"/>
                </a:lnTo>
                <a:lnTo>
                  <a:pt x="4771" y="365"/>
                </a:lnTo>
                <a:lnTo>
                  <a:pt x="4779" y="365"/>
                </a:lnTo>
                <a:lnTo>
                  <a:pt x="4781" y="363"/>
                </a:lnTo>
                <a:lnTo>
                  <a:pt x="4781" y="361"/>
                </a:lnTo>
                <a:lnTo>
                  <a:pt x="4779" y="361"/>
                </a:lnTo>
                <a:lnTo>
                  <a:pt x="4777" y="359"/>
                </a:lnTo>
                <a:lnTo>
                  <a:pt x="4773" y="357"/>
                </a:lnTo>
                <a:lnTo>
                  <a:pt x="4767" y="354"/>
                </a:lnTo>
                <a:lnTo>
                  <a:pt x="4758" y="352"/>
                </a:lnTo>
                <a:lnTo>
                  <a:pt x="4744" y="350"/>
                </a:lnTo>
                <a:lnTo>
                  <a:pt x="4742" y="352"/>
                </a:lnTo>
                <a:lnTo>
                  <a:pt x="4740" y="352"/>
                </a:lnTo>
                <a:lnTo>
                  <a:pt x="4735" y="354"/>
                </a:lnTo>
                <a:lnTo>
                  <a:pt x="4729" y="363"/>
                </a:lnTo>
                <a:lnTo>
                  <a:pt x="4725" y="365"/>
                </a:lnTo>
                <a:lnTo>
                  <a:pt x="4721" y="367"/>
                </a:lnTo>
                <a:lnTo>
                  <a:pt x="4710" y="369"/>
                </a:lnTo>
                <a:lnTo>
                  <a:pt x="4710" y="369"/>
                </a:lnTo>
                <a:lnTo>
                  <a:pt x="4708" y="367"/>
                </a:lnTo>
                <a:lnTo>
                  <a:pt x="4708" y="365"/>
                </a:lnTo>
                <a:lnTo>
                  <a:pt x="4710" y="365"/>
                </a:lnTo>
                <a:lnTo>
                  <a:pt x="4710" y="365"/>
                </a:lnTo>
                <a:lnTo>
                  <a:pt x="4708" y="363"/>
                </a:lnTo>
                <a:lnTo>
                  <a:pt x="4710" y="363"/>
                </a:lnTo>
                <a:lnTo>
                  <a:pt x="4710" y="363"/>
                </a:lnTo>
                <a:lnTo>
                  <a:pt x="4712" y="363"/>
                </a:lnTo>
                <a:lnTo>
                  <a:pt x="4714" y="363"/>
                </a:lnTo>
                <a:lnTo>
                  <a:pt x="4719" y="363"/>
                </a:lnTo>
                <a:lnTo>
                  <a:pt x="4719" y="361"/>
                </a:lnTo>
                <a:lnTo>
                  <a:pt x="4719" y="359"/>
                </a:lnTo>
                <a:lnTo>
                  <a:pt x="4719" y="357"/>
                </a:lnTo>
                <a:lnTo>
                  <a:pt x="4719" y="354"/>
                </a:lnTo>
                <a:lnTo>
                  <a:pt x="4719" y="354"/>
                </a:lnTo>
                <a:lnTo>
                  <a:pt x="4721" y="354"/>
                </a:lnTo>
                <a:lnTo>
                  <a:pt x="4723" y="357"/>
                </a:lnTo>
                <a:lnTo>
                  <a:pt x="4725" y="357"/>
                </a:lnTo>
                <a:lnTo>
                  <a:pt x="4727" y="357"/>
                </a:lnTo>
                <a:lnTo>
                  <a:pt x="4723" y="363"/>
                </a:lnTo>
                <a:lnTo>
                  <a:pt x="4725" y="363"/>
                </a:lnTo>
                <a:lnTo>
                  <a:pt x="4729" y="359"/>
                </a:lnTo>
                <a:lnTo>
                  <a:pt x="4731" y="357"/>
                </a:lnTo>
                <a:lnTo>
                  <a:pt x="4735" y="354"/>
                </a:lnTo>
                <a:lnTo>
                  <a:pt x="4735" y="352"/>
                </a:lnTo>
                <a:lnTo>
                  <a:pt x="4731" y="352"/>
                </a:lnTo>
                <a:lnTo>
                  <a:pt x="4708" y="354"/>
                </a:lnTo>
                <a:lnTo>
                  <a:pt x="4700" y="357"/>
                </a:lnTo>
                <a:lnTo>
                  <a:pt x="4698" y="354"/>
                </a:lnTo>
                <a:lnTo>
                  <a:pt x="4696" y="354"/>
                </a:lnTo>
                <a:lnTo>
                  <a:pt x="4700" y="352"/>
                </a:lnTo>
                <a:lnTo>
                  <a:pt x="4702" y="352"/>
                </a:lnTo>
                <a:lnTo>
                  <a:pt x="4706" y="350"/>
                </a:lnTo>
                <a:lnTo>
                  <a:pt x="4706" y="350"/>
                </a:lnTo>
                <a:lnTo>
                  <a:pt x="4712" y="350"/>
                </a:lnTo>
                <a:lnTo>
                  <a:pt x="4714" y="350"/>
                </a:lnTo>
                <a:lnTo>
                  <a:pt x="4727" y="350"/>
                </a:lnTo>
                <a:lnTo>
                  <a:pt x="4727" y="348"/>
                </a:lnTo>
                <a:lnTo>
                  <a:pt x="4725" y="348"/>
                </a:lnTo>
                <a:lnTo>
                  <a:pt x="4719" y="346"/>
                </a:lnTo>
                <a:lnTo>
                  <a:pt x="4714" y="346"/>
                </a:lnTo>
                <a:lnTo>
                  <a:pt x="4710" y="346"/>
                </a:lnTo>
                <a:lnTo>
                  <a:pt x="4702" y="344"/>
                </a:lnTo>
                <a:lnTo>
                  <a:pt x="4698" y="344"/>
                </a:lnTo>
                <a:lnTo>
                  <a:pt x="4689" y="342"/>
                </a:lnTo>
                <a:lnTo>
                  <a:pt x="4687" y="342"/>
                </a:lnTo>
                <a:lnTo>
                  <a:pt x="4666" y="342"/>
                </a:lnTo>
                <a:lnTo>
                  <a:pt x="4658" y="340"/>
                </a:lnTo>
                <a:lnTo>
                  <a:pt x="4656" y="338"/>
                </a:lnTo>
                <a:lnTo>
                  <a:pt x="4647" y="336"/>
                </a:lnTo>
                <a:lnTo>
                  <a:pt x="4645" y="336"/>
                </a:lnTo>
                <a:lnTo>
                  <a:pt x="4645" y="338"/>
                </a:lnTo>
                <a:lnTo>
                  <a:pt x="4645" y="338"/>
                </a:lnTo>
                <a:lnTo>
                  <a:pt x="4649" y="342"/>
                </a:lnTo>
                <a:lnTo>
                  <a:pt x="4649" y="344"/>
                </a:lnTo>
                <a:lnTo>
                  <a:pt x="4652" y="344"/>
                </a:lnTo>
                <a:lnTo>
                  <a:pt x="4645" y="346"/>
                </a:lnTo>
                <a:lnTo>
                  <a:pt x="4643" y="348"/>
                </a:lnTo>
                <a:lnTo>
                  <a:pt x="4631" y="346"/>
                </a:lnTo>
                <a:lnTo>
                  <a:pt x="4629" y="348"/>
                </a:lnTo>
                <a:lnTo>
                  <a:pt x="4624" y="352"/>
                </a:lnTo>
                <a:lnTo>
                  <a:pt x="4624" y="352"/>
                </a:lnTo>
                <a:lnTo>
                  <a:pt x="4624" y="357"/>
                </a:lnTo>
                <a:lnTo>
                  <a:pt x="4629" y="357"/>
                </a:lnTo>
                <a:lnTo>
                  <a:pt x="4629" y="354"/>
                </a:lnTo>
                <a:lnTo>
                  <a:pt x="4631" y="354"/>
                </a:lnTo>
                <a:lnTo>
                  <a:pt x="4637" y="354"/>
                </a:lnTo>
                <a:lnTo>
                  <a:pt x="4639" y="354"/>
                </a:lnTo>
                <a:lnTo>
                  <a:pt x="4637" y="357"/>
                </a:lnTo>
                <a:lnTo>
                  <a:pt x="4633" y="357"/>
                </a:lnTo>
                <a:lnTo>
                  <a:pt x="4631" y="361"/>
                </a:lnTo>
                <a:lnTo>
                  <a:pt x="4626" y="361"/>
                </a:lnTo>
                <a:lnTo>
                  <a:pt x="4629" y="363"/>
                </a:lnTo>
                <a:lnTo>
                  <a:pt x="4633" y="363"/>
                </a:lnTo>
                <a:lnTo>
                  <a:pt x="4631" y="369"/>
                </a:lnTo>
                <a:lnTo>
                  <a:pt x="4635" y="371"/>
                </a:lnTo>
                <a:lnTo>
                  <a:pt x="4635" y="373"/>
                </a:lnTo>
                <a:lnTo>
                  <a:pt x="4631" y="373"/>
                </a:lnTo>
                <a:lnTo>
                  <a:pt x="4626" y="375"/>
                </a:lnTo>
                <a:lnTo>
                  <a:pt x="4624" y="375"/>
                </a:lnTo>
                <a:lnTo>
                  <a:pt x="4622" y="371"/>
                </a:lnTo>
                <a:lnTo>
                  <a:pt x="4618" y="371"/>
                </a:lnTo>
                <a:lnTo>
                  <a:pt x="4616" y="369"/>
                </a:lnTo>
                <a:lnTo>
                  <a:pt x="4614" y="371"/>
                </a:lnTo>
                <a:lnTo>
                  <a:pt x="4612" y="371"/>
                </a:lnTo>
                <a:lnTo>
                  <a:pt x="4610" y="371"/>
                </a:lnTo>
                <a:lnTo>
                  <a:pt x="4610" y="371"/>
                </a:lnTo>
                <a:lnTo>
                  <a:pt x="4608" y="373"/>
                </a:lnTo>
                <a:lnTo>
                  <a:pt x="4608" y="375"/>
                </a:lnTo>
                <a:lnTo>
                  <a:pt x="4605" y="375"/>
                </a:lnTo>
                <a:lnTo>
                  <a:pt x="4605" y="378"/>
                </a:lnTo>
                <a:lnTo>
                  <a:pt x="4608" y="378"/>
                </a:lnTo>
                <a:lnTo>
                  <a:pt x="4608" y="378"/>
                </a:lnTo>
                <a:lnTo>
                  <a:pt x="4612" y="378"/>
                </a:lnTo>
                <a:lnTo>
                  <a:pt x="4608" y="380"/>
                </a:lnTo>
                <a:lnTo>
                  <a:pt x="4608" y="380"/>
                </a:lnTo>
                <a:lnTo>
                  <a:pt x="4608" y="380"/>
                </a:lnTo>
                <a:lnTo>
                  <a:pt x="4605" y="382"/>
                </a:lnTo>
                <a:lnTo>
                  <a:pt x="4605" y="382"/>
                </a:lnTo>
                <a:lnTo>
                  <a:pt x="4608" y="382"/>
                </a:lnTo>
                <a:lnTo>
                  <a:pt x="4608" y="384"/>
                </a:lnTo>
                <a:lnTo>
                  <a:pt x="4605" y="384"/>
                </a:lnTo>
                <a:lnTo>
                  <a:pt x="4603" y="382"/>
                </a:lnTo>
                <a:lnTo>
                  <a:pt x="4601" y="382"/>
                </a:lnTo>
                <a:lnTo>
                  <a:pt x="4599" y="380"/>
                </a:lnTo>
                <a:lnTo>
                  <a:pt x="4597" y="378"/>
                </a:lnTo>
                <a:lnTo>
                  <a:pt x="4595" y="375"/>
                </a:lnTo>
                <a:lnTo>
                  <a:pt x="4585" y="371"/>
                </a:lnTo>
                <a:lnTo>
                  <a:pt x="4578" y="371"/>
                </a:lnTo>
                <a:lnTo>
                  <a:pt x="4576" y="371"/>
                </a:lnTo>
                <a:lnTo>
                  <a:pt x="4572" y="371"/>
                </a:lnTo>
                <a:lnTo>
                  <a:pt x="4568" y="373"/>
                </a:lnTo>
                <a:lnTo>
                  <a:pt x="4564" y="373"/>
                </a:lnTo>
                <a:lnTo>
                  <a:pt x="4561" y="375"/>
                </a:lnTo>
                <a:lnTo>
                  <a:pt x="4559" y="378"/>
                </a:lnTo>
                <a:lnTo>
                  <a:pt x="4551" y="378"/>
                </a:lnTo>
                <a:lnTo>
                  <a:pt x="4545" y="375"/>
                </a:lnTo>
                <a:lnTo>
                  <a:pt x="4541" y="373"/>
                </a:lnTo>
                <a:lnTo>
                  <a:pt x="4536" y="371"/>
                </a:lnTo>
                <a:lnTo>
                  <a:pt x="4532" y="367"/>
                </a:lnTo>
                <a:lnTo>
                  <a:pt x="4532" y="367"/>
                </a:lnTo>
                <a:lnTo>
                  <a:pt x="4532" y="365"/>
                </a:lnTo>
                <a:lnTo>
                  <a:pt x="4530" y="363"/>
                </a:lnTo>
                <a:lnTo>
                  <a:pt x="4530" y="363"/>
                </a:lnTo>
                <a:lnTo>
                  <a:pt x="4528" y="363"/>
                </a:lnTo>
                <a:lnTo>
                  <a:pt x="4524" y="367"/>
                </a:lnTo>
                <a:lnTo>
                  <a:pt x="4524" y="369"/>
                </a:lnTo>
                <a:lnTo>
                  <a:pt x="4522" y="373"/>
                </a:lnTo>
                <a:lnTo>
                  <a:pt x="4520" y="378"/>
                </a:lnTo>
                <a:lnTo>
                  <a:pt x="4520" y="380"/>
                </a:lnTo>
                <a:lnTo>
                  <a:pt x="4520" y="380"/>
                </a:lnTo>
                <a:lnTo>
                  <a:pt x="4520" y="382"/>
                </a:lnTo>
                <a:lnTo>
                  <a:pt x="4517" y="384"/>
                </a:lnTo>
                <a:lnTo>
                  <a:pt x="4513" y="390"/>
                </a:lnTo>
                <a:lnTo>
                  <a:pt x="4511" y="392"/>
                </a:lnTo>
                <a:lnTo>
                  <a:pt x="4509" y="392"/>
                </a:lnTo>
                <a:lnTo>
                  <a:pt x="4507" y="394"/>
                </a:lnTo>
                <a:lnTo>
                  <a:pt x="4505" y="394"/>
                </a:lnTo>
                <a:lnTo>
                  <a:pt x="4505" y="392"/>
                </a:lnTo>
                <a:lnTo>
                  <a:pt x="4503" y="388"/>
                </a:lnTo>
                <a:lnTo>
                  <a:pt x="4503" y="388"/>
                </a:lnTo>
                <a:lnTo>
                  <a:pt x="4501" y="390"/>
                </a:lnTo>
                <a:lnTo>
                  <a:pt x="4499" y="390"/>
                </a:lnTo>
                <a:lnTo>
                  <a:pt x="4494" y="388"/>
                </a:lnTo>
                <a:lnTo>
                  <a:pt x="4492" y="386"/>
                </a:lnTo>
                <a:lnTo>
                  <a:pt x="4488" y="384"/>
                </a:lnTo>
                <a:lnTo>
                  <a:pt x="4482" y="375"/>
                </a:lnTo>
                <a:lnTo>
                  <a:pt x="4480" y="373"/>
                </a:lnTo>
                <a:lnTo>
                  <a:pt x="4478" y="371"/>
                </a:lnTo>
                <a:lnTo>
                  <a:pt x="4476" y="371"/>
                </a:lnTo>
                <a:lnTo>
                  <a:pt x="4473" y="369"/>
                </a:lnTo>
                <a:lnTo>
                  <a:pt x="4476" y="369"/>
                </a:lnTo>
                <a:lnTo>
                  <a:pt x="4480" y="367"/>
                </a:lnTo>
                <a:lnTo>
                  <a:pt x="4484" y="367"/>
                </a:lnTo>
                <a:lnTo>
                  <a:pt x="4480" y="365"/>
                </a:lnTo>
                <a:lnTo>
                  <a:pt x="4480" y="363"/>
                </a:lnTo>
                <a:lnTo>
                  <a:pt x="4478" y="361"/>
                </a:lnTo>
                <a:lnTo>
                  <a:pt x="4480" y="363"/>
                </a:lnTo>
                <a:lnTo>
                  <a:pt x="4478" y="365"/>
                </a:lnTo>
                <a:lnTo>
                  <a:pt x="4478" y="367"/>
                </a:lnTo>
                <a:lnTo>
                  <a:pt x="4476" y="367"/>
                </a:lnTo>
                <a:lnTo>
                  <a:pt x="4467" y="359"/>
                </a:lnTo>
                <a:lnTo>
                  <a:pt x="4463" y="354"/>
                </a:lnTo>
                <a:lnTo>
                  <a:pt x="4459" y="352"/>
                </a:lnTo>
                <a:lnTo>
                  <a:pt x="4459" y="350"/>
                </a:lnTo>
                <a:lnTo>
                  <a:pt x="4459" y="348"/>
                </a:lnTo>
                <a:lnTo>
                  <a:pt x="4465" y="352"/>
                </a:lnTo>
                <a:lnTo>
                  <a:pt x="4469" y="354"/>
                </a:lnTo>
                <a:lnTo>
                  <a:pt x="4476" y="359"/>
                </a:lnTo>
                <a:lnTo>
                  <a:pt x="4480" y="359"/>
                </a:lnTo>
                <a:lnTo>
                  <a:pt x="4482" y="357"/>
                </a:lnTo>
                <a:lnTo>
                  <a:pt x="4482" y="352"/>
                </a:lnTo>
                <a:lnTo>
                  <a:pt x="4480" y="348"/>
                </a:lnTo>
                <a:lnTo>
                  <a:pt x="4478" y="348"/>
                </a:lnTo>
                <a:lnTo>
                  <a:pt x="4469" y="346"/>
                </a:lnTo>
                <a:lnTo>
                  <a:pt x="4467" y="346"/>
                </a:lnTo>
                <a:lnTo>
                  <a:pt x="4469" y="346"/>
                </a:lnTo>
                <a:lnTo>
                  <a:pt x="4471" y="346"/>
                </a:lnTo>
                <a:lnTo>
                  <a:pt x="4473" y="344"/>
                </a:lnTo>
                <a:lnTo>
                  <a:pt x="4478" y="342"/>
                </a:lnTo>
                <a:lnTo>
                  <a:pt x="4480" y="342"/>
                </a:lnTo>
                <a:lnTo>
                  <a:pt x="4480" y="340"/>
                </a:lnTo>
                <a:lnTo>
                  <a:pt x="4478" y="338"/>
                </a:lnTo>
                <a:lnTo>
                  <a:pt x="4471" y="336"/>
                </a:lnTo>
                <a:lnTo>
                  <a:pt x="4471" y="336"/>
                </a:lnTo>
                <a:lnTo>
                  <a:pt x="4473" y="336"/>
                </a:lnTo>
                <a:lnTo>
                  <a:pt x="4473" y="333"/>
                </a:lnTo>
                <a:lnTo>
                  <a:pt x="4478" y="331"/>
                </a:lnTo>
                <a:lnTo>
                  <a:pt x="4478" y="329"/>
                </a:lnTo>
                <a:lnTo>
                  <a:pt x="4478" y="331"/>
                </a:lnTo>
                <a:lnTo>
                  <a:pt x="4476" y="329"/>
                </a:lnTo>
                <a:lnTo>
                  <a:pt x="4476" y="329"/>
                </a:lnTo>
                <a:lnTo>
                  <a:pt x="4476" y="327"/>
                </a:lnTo>
                <a:lnTo>
                  <a:pt x="4473" y="327"/>
                </a:lnTo>
                <a:lnTo>
                  <a:pt x="4471" y="325"/>
                </a:lnTo>
                <a:lnTo>
                  <a:pt x="4465" y="325"/>
                </a:lnTo>
                <a:lnTo>
                  <a:pt x="4465" y="325"/>
                </a:lnTo>
                <a:lnTo>
                  <a:pt x="4467" y="325"/>
                </a:lnTo>
                <a:lnTo>
                  <a:pt x="4465" y="323"/>
                </a:lnTo>
                <a:lnTo>
                  <a:pt x="4463" y="323"/>
                </a:lnTo>
                <a:lnTo>
                  <a:pt x="4463" y="321"/>
                </a:lnTo>
                <a:lnTo>
                  <a:pt x="4461" y="321"/>
                </a:lnTo>
                <a:lnTo>
                  <a:pt x="4459" y="321"/>
                </a:lnTo>
                <a:lnTo>
                  <a:pt x="4448" y="319"/>
                </a:lnTo>
                <a:lnTo>
                  <a:pt x="4446" y="319"/>
                </a:lnTo>
                <a:lnTo>
                  <a:pt x="4446" y="321"/>
                </a:lnTo>
                <a:lnTo>
                  <a:pt x="4442" y="325"/>
                </a:lnTo>
                <a:lnTo>
                  <a:pt x="4438" y="323"/>
                </a:lnTo>
                <a:lnTo>
                  <a:pt x="4438" y="323"/>
                </a:lnTo>
                <a:lnTo>
                  <a:pt x="4438" y="321"/>
                </a:lnTo>
                <a:lnTo>
                  <a:pt x="4438" y="321"/>
                </a:lnTo>
                <a:lnTo>
                  <a:pt x="4438" y="319"/>
                </a:lnTo>
                <a:lnTo>
                  <a:pt x="4438" y="319"/>
                </a:lnTo>
                <a:lnTo>
                  <a:pt x="4436" y="319"/>
                </a:lnTo>
                <a:lnTo>
                  <a:pt x="4434" y="319"/>
                </a:lnTo>
                <a:lnTo>
                  <a:pt x="4432" y="319"/>
                </a:lnTo>
                <a:lnTo>
                  <a:pt x="4429" y="321"/>
                </a:lnTo>
                <a:lnTo>
                  <a:pt x="4427" y="321"/>
                </a:lnTo>
                <a:lnTo>
                  <a:pt x="4427" y="319"/>
                </a:lnTo>
                <a:lnTo>
                  <a:pt x="4415" y="315"/>
                </a:lnTo>
                <a:lnTo>
                  <a:pt x="4413" y="313"/>
                </a:lnTo>
                <a:lnTo>
                  <a:pt x="4411" y="313"/>
                </a:lnTo>
                <a:lnTo>
                  <a:pt x="4404" y="315"/>
                </a:lnTo>
                <a:lnTo>
                  <a:pt x="4402" y="315"/>
                </a:lnTo>
                <a:lnTo>
                  <a:pt x="4400" y="317"/>
                </a:lnTo>
                <a:lnTo>
                  <a:pt x="4396" y="315"/>
                </a:lnTo>
                <a:lnTo>
                  <a:pt x="4396" y="317"/>
                </a:lnTo>
                <a:lnTo>
                  <a:pt x="4394" y="319"/>
                </a:lnTo>
                <a:lnTo>
                  <a:pt x="4394" y="321"/>
                </a:lnTo>
                <a:lnTo>
                  <a:pt x="4394" y="323"/>
                </a:lnTo>
                <a:lnTo>
                  <a:pt x="4396" y="323"/>
                </a:lnTo>
                <a:lnTo>
                  <a:pt x="4396" y="325"/>
                </a:lnTo>
                <a:lnTo>
                  <a:pt x="4398" y="327"/>
                </a:lnTo>
                <a:lnTo>
                  <a:pt x="4398" y="329"/>
                </a:lnTo>
                <a:lnTo>
                  <a:pt x="4398" y="329"/>
                </a:lnTo>
                <a:lnTo>
                  <a:pt x="4396" y="329"/>
                </a:lnTo>
                <a:lnTo>
                  <a:pt x="4396" y="331"/>
                </a:lnTo>
                <a:lnTo>
                  <a:pt x="4394" y="333"/>
                </a:lnTo>
                <a:lnTo>
                  <a:pt x="4392" y="336"/>
                </a:lnTo>
                <a:lnTo>
                  <a:pt x="4390" y="333"/>
                </a:lnTo>
                <a:lnTo>
                  <a:pt x="4383" y="333"/>
                </a:lnTo>
                <a:lnTo>
                  <a:pt x="4383" y="333"/>
                </a:lnTo>
                <a:lnTo>
                  <a:pt x="4383" y="333"/>
                </a:lnTo>
                <a:lnTo>
                  <a:pt x="4385" y="336"/>
                </a:lnTo>
                <a:lnTo>
                  <a:pt x="4385" y="336"/>
                </a:lnTo>
                <a:lnTo>
                  <a:pt x="4385" y="336"/>
                </a:lnTo>
                <a:lnTo>
                  <a:pt x="4383" y="338"/>
                </a:lnTo>
                <a:lnTo>
                  <a:pt x="4379" y="336"/>
                </a:lnTo>
                <a:lnTo>
                  <a:pt x="4375" y="336"/>
                </a:lnTo>
                <a:lnTo>
                  <a:pt x="4373" y="333"/>
                </a:lnTo>
                <a:lnTo>
                  <a:pt x="4371" y="333"/>
                </a:lnTo>
                <a:lnTo>
                  <a:pt x="4367" y="333"/>
                </a:lnTo>
                <a:lnTo>
                  <a:pt x="4360" y="336"/>
                </a:lnTo>
                <a:lnTo>
                  <a:pt x="4354" y="333"/>
                </a:lnTo>
                <a:lnTo>
                  <a:pt x="4346" y="333"/>
                </a:lnTo>
                <a:lnTo>
                  <a:pt x="4344" y="333"/>
                </a:lnTo>
                <a:lnTo>
                  <a:pt x="4337" y="331"/>
                </a:lnTo>
                <a:lnTo>
                  <a:pt x="4331" y="329"/>
                </a:lnTo>
                <a:lnTo>
                  <a:pt x="4323" y="327"/>
                </a:lnTo>
                <a:lnTo>
                  <a:pt x="4323" y="323"/>
                </a:lnTo>
                <a:lnTo>
                  <a:pt x="4325" y="321"/>
                </a:lnTo>
                <a:lnTo>
                  <a:pt x="4329" y="321"/>
                </a:lnTo>
                <a:lnTo>
                  <a:pt x="4331" y="321"/>
                </a:lnTo>
                <a:lnTo>
                  <a:pt x="4331" y="319"/>
                </a:lnTo>
                <a:lnTo>
                  <a:pt x="4329" y="319"/>
                </a:lnTo>
                <a:lnTo>
                  <a:pt x="4325" y="317"/>
                </a:lnTo>
                <a:lnTo>
                  <a:pt x="4308" y="317"/>
                </a:lnTo>
                <a:lnTo>
                  <a:pt x="4295" y="315"/>
                </a:lnTo>
                <a:lnTo>
                  <a:pt x="4279" y="315"/>
                </a:lnTo>
                <a:lnTo>
                  <a:pt x="4270" y="317"/>
                </a:lnTo>
                <a:lnTo>
                  <a:pt x="4260" y="317"/>
                </a:lnTo>
                <a:lnTo>
                  <a:pt x="4258" y="319"/>
                </a:lnTo>
                <a:lnTo>
                  <a:pt x="4251" y="319"/>
                </a:lnTo>
                <a:lnTo>
                  <a:pt x="4253" y="321"/>
                </a:lnTo>
                <a:lnTo>
                  <a:pt x="4256" y="323"/>
                </a:lnTo>
                <a:lnTo>
                  <a:pt x="4256" y="323"/>
                </a:lnTo>
                <a:lnTo>
                  <a:pt x="4258" y="323"/>
                </a:lnTo>
                <a:lnTo>
                  <a:pt x="4258" y="325"/>
                </a:lnTo>
                <a:lnTo>
                  <a:pt x="4256" y="325"/>
                </a:lnTo>
                <a:lnTo>
                  <a:pt x="4253" y="325"/>
                </a:lnTo>
                <a:lnTo>
                  <a:pt x="4253" y="327"/>
                </a:lnTo>
                <a:lnTo>
                  <a:pt x="4253" y="329"/>
                </a:lnTo>
                <a:lnTo>
                  <a:pt x="4253" y="331"/>
                </a:lnTo>
                <a:lnTo>
                  <a:pt x="4251" y="336"/>
                </a:lnTo>
                <a:lnTo>
                  <a:pt x="4249" y="338"/>
                </a:lnTo>
                <a:lnTo>
                  <a:pt x="4247" y="338"/>
                </a:lnTo>
                <a:lnTo>
                  <a:pt x="4249" y="340"/>
                </a:lnTo>
                <a:lnTo>
                  <a:pt x="4251" y="342"/>
                </a:lnTo>
                <a:lnTo>
                  <a:pt x="4253" y="342"/>
                </a:lnTo>
                <a:lnTo>
                  <a:pt x="4256" y="342"/>
                </a:lnTo>
                <a:lnTo>
                  <a:pt x="4253" y="344"/>
                </a:lnTo>
                <a:lnTo>
                  <a:pt x="4249" y="342"/>
                </a:lnTo>
                <a:lnTo>
                  <a:pt x="4247" y="340"/>
                </a:lnTo>
                <a:lnTo>
                  <a:pt x="4247" y="340"/>
                </a:lnTo>
                <a:lnTo>
                  <a:pt x="4247" y="338"/>
                </a:lnTo>
                <a:lnTo>
                  <a:pt x="4249" y="336"/>
                </a:lnTo>
                <a:lnTo>
                  <a:pt x="4249" y="336"/>
                </a:lnTo>
                <a:lnTo>
                  <a:pt x="4251" y="331"/>
                </a:lnTo>
                <a:lnTo>
                  <a:pt x="4251" y="329"/>
                </a:lnTo>
                <a:lnTo>
                  <a:pt x="4251" y="323"/>
                </a:lnTo>
                <a:lnTo>
                  <a:pt x="4249" y="323"/>
                </a:lnTo>
                <a:lnTo>
                  <a:pt x="4247" y="321"/>
                </a:lnTo>
                <a:lnTo>
                  <a:pt x="4249" y="317"/>
                </a:lnTo>
                <a:lnTo>
                  <a:pt x="4251" y="315"/>
                </a:lnTo>
                <a:lnTo>
                  <a:pt x="4249" y="315"/>
                </a:lnTo>
                <a:lnTo>
                  <a:pt x="4247" y="310"/>
                </a:lnTo>
                <a:lnTo>
                  <a:pt x="4245" y="308"/>
                </a:lnTo>
                <a:lnTo>
                  <a:pt x="4243" y="306"/>
                </a:lnTo>
                <a:lnTo>
                  <a:pt x="4243" y="306"/>
                </a:lnTo>
                <a:lnTo>
                  <a:pt x="4243" y="310"/>
                </a:lnTo>
                <a:lnTo>
                  <a:pt x="4243" y="313"/>
                </a:lnTo>
                <a:lnTo>
                  <a:pt x="4241" y="313"/>
                </a:lnTo>
                <a:lnTo>
                  <a:pt x="4237" y="315"/>
                </a:lnTo>
                <a:lnTo>
                  <a:pt x="4233" y="315"/>
                </a:lnTo>
                <a:lnTo>
                  <a:pt x="4228" y="313"/>
                </a:lnTo>
                <a:lnTo>
                  <a:pt x="4222" y="310"/>
                </a:lnTo>
                <a:lnTo>
                  <a:pt x="4220" y="308"/>
                </a:lnTo>
                <a:lnTo>
                  <a:pt x="4220" y="306"/>
                </a:lnTo>
                <a:lnTo>
                  <a:pt x="4222" y="306"/>
                </a:lnTo>
                <a:lnTo>
                  <a:pt x="4224" y="304"/>
                </a:lnTo>
                <a:lnTo>
                  <a:pt x="4220" y="304"/>
                </a:lnTo>
                <a:lnTo>
                  <a:pt x="4218" y="304"/>
                </a:lnTo>
                <a:lnTo>
                  <a:pt x="4216" y="308"/>
                </a:lnTo>
                <a:lnTo>
                  <a:pt x="4214" y="306"/>
                </a:lnTo>
                <a:lnTo>
                  <a:pt x="4205" y="304"/>
                </a:lnTo>
                <a:lnTo>
                  <a:pt x="4203" y="306"/>
                </a:lnTo>
                <a:lnTo>
                  <a:pt x="4199" y="308"/>
                </a:lnTo>
                <a:lnTo>
                  <a:pt x="4199" y="308"/>
                </a:lnTo>
                <a:lnTo>
                  <a:pt x="4197" y="310"/>
                </a:lnTo>
                <a:lnTo>
                  <a:pt x="4197" y="313"/>
                </a:lnTo>
                <a:lnTo>
                  <a:pt x="4197" y="313"/>
                </a:lnTo>
                <a:lnTo>
                  <a:pt x="4203" y="315"/>
                </a:lnTo>
                <a:lnTo>
                  <a:pt x="4207" y="313"/>
                </a:lnTo>
                <a:lnTo>
                  <a:pt x="4212" y="313"/>
                </a:lnTo>
                <a:lnTo>
                  <a:pt x="4214" y="313"/>
                </a:lnTo>
                <a:lnTo>
                  <a:pt x="4214" y="313"/>
                </a:lnTo>
                <a:lnTo>
                  <a:pt x="4212" y="315"/>
                </a:lnTo>
                <a:lnTo>
                  <a:pt x="4207" y="317"/>
                </a:lnTo>
                <a:lnTo>
                  <a:pt x="4199" y="321"/>
                </a:lnTo>
                <a:lnTo>
                  <a:pt x="4197" y="321"/>
                </a:lnTo>
                <a:lnTo>
                  <a:pt x="4191" y="321"/>
                </a:lnTo>
                <a:lnTo>
                  <a:pt x="4189" y="323"/>
                </a:lnTo>
                <a:lnTo>
                  <a:pt x="4189" y="323"/>
                </a:lnTo>
                <a:lnTo>
                  <a:pt x="4180" y="325"/>
                </a:lnTo>
                <a:lnTo>
                  <a:pt x="4178" y="325"/>
                </a:lnTo>
                <a:lnTo>
                  <a:pt x="4176" y="325"/>
                </a:lnTo>
                <a:lnTo>
                  <a:pt x="4174" y="327"/>
                </a:lnTo>
                <a:lnTo>
                  <a:pt x="4172" y="327"/>
                </a:lnTo>
                <a:lnTo>
                  <a:pt x="4170" y="329"/>
                </a:lnTo>
                <a:lnTo>
                  <a:pt x="4163" y="329"/>
                </a:lnTo>
                <a:lnTo>
                  <a:pt x="4159" y="329"/>
                </a:lnTo>
                <a:lnTo>
                  <a:pt x="4151" y="329"/>
                </a:lnTo>
                <a:lnTo>
                  <a:pt x="4149" y="331"/>
                </a:lnTo>
                <a:lnTo>
                  <a:pt x="4147" y="331"/>
                </a:lnTo>
                <a:lnTo>
                  <a:pt x="4147" y="333"/>
                </a:lnTo>
                <a:lnTo>
                  <a:pt x="4144" y="336"/>
                </a:lnTo>
                <a:lnTo>
                  <a:pt x="4138" y="338"/>
                </a:lnTo>
                <a:lnTo>
                  <a:pt x="4134" y="340"/>
                </a:lnTo>
                <a:lnTo>
                  <a:pt x="4132" y="340"/>
                </a:lnTo>
                <a:lnTo>
                  <a:pt x="4134" y="338"/>
                </a:lnTo>
                <a:lnTo>
                  <a:pt x="4138" y="333"/>
                </a:lnTo>
                <a:lnTo>
                  <a:pt x="4147" y="325"/>
                </a:lnTo>
                <a:lnTo>
                  <a:pt x="4153" y="325"/>
                </a:lnTo>
                <a:lnTo>
                  <a:pt x="4155" y="323"/>
                </a:lnTo>
                <a:lnTo>
                  <a:pt x="4161" y="317"/>
                </a:lnTo>
                <a:lnTo>
                  <a:pt x="4161" y="317"/>
                </a:lnTo>
                <a:lnTo>
                  <a:pt x="4170" y="317"/>
                </a:lnTo>
                <a:lnTo>
                  <a:pt x="4176" y="315"/>
                </a:lnTo>
                <a:lnTo>
                  <a:pt x="4189" y="304"/>
                </a:lnTo>
                <a:lnTo>
                  <a:pt x="4195" y="304"/>
                </a:lnTo>
                <a:lnTo>
                  <a:pt x="4199" y="300"/>
                </a:lnTo>
                <a:lnTo>
                  <a:pt x="4199" y="300"/>
                </a:lnTo>
                <a:lnTo>
                  <a:pt x="4199" y="298"/>
                </a:lnTo>
                <a:lnTo>
                  <a:pt x="4199" y="298"/>
                </a:lnTo>
                <a:lnTo>
                  <a:pt x="4199" y="296"/>
                </a:lnTo>
                <a:lnTo>
                  <a:pt x="4205" y="296"/>
                </a:lnTo>
                <a:lnTo>
                  <a:pt x="4207" y="292"/>
                </a:lnTo>
                <a:lnTo>
                  <a:pt x="4214" y="289"/>
                </a:lnTo>
                <a:lnTo>
                  <a:pt x="4220" y="287"/>
                </a:lnTo>
                <a:lnTo>
                  <a:pt x="4228" y="285"/>
                </a:lnTo>
                <a:lnTo>
                  <a:pt x="4233" y="281"/>
                </a:lnTo>
                <a:lnTo>
                  <a:pt x="4243" y="277"/>
                </a:lnTo>
                <a:lnTo>
                  <a:pt x="4253" y="269"/>
                </a:lnTo>
                <a:lnTo>
                  <a:pt x="4256" y="264"/>
                </a:lnTo>
                <a:lnTo>
                  <a:pt x="4253" y="262"/>
                </a:lnTo>
                <a:lnTo>
                  <a:pt x="4249" y="262"/>
                </a:lnTo>
                <a:lnTo>
                  <a:pt x="4249" y="260"/>
                </a:lnTo>
                <a:lnTo>
                  <a:pt x="4247" y="260"/>
                </a:lnTo>
                <a:lnTo>
                  <a:pt x="4245" y="260"/>
                </a:lnTo>
                <a:lnTo>
                  <a:pt x="4241" y="256"/>
                </a:lnTo>
                <a:lnTo>
                  <a:pt x="4237" y="254"/>
                </a:lnTo>
                <a:lnTo>
                  <a:pt x="4237" y="254"/>
                </a:lnTo>
                <a:lnTo>
                  <a:pt x="4237" y="252"/>
                </a:lnTo>
                <a:lnTo>
                  <a:pt x="4239" y="254"/>
                </a:lnTo>
                <a:lnTo>
                  <a:pt x="4247" y="258"/>
                </a:lnTo>
                <a:lnTo>
                  <a:pt x="4251" y="258"/>
                </a:lnTo>
                <a:lnTo>
                  <a:pt x="4251" y="258"/>
                </a:lnTo>
                <a:lnTo>
                  <a:pt x="4251" y="260"/>
                </a:lnTo>
                <a:lnTo>
                  <a:pt x="4251" y="260"/>
                </a:lnTo>
                <a:lnTo>
                  <a:pt x="4253" y="260"/>
                </a:lnTo>
                <a:lnTo>
                  <a:pt x="4253" y="260"/>
                </a:lnTo>
                <a:lnTo>
                  <a:pt x="4256" y="256"/>
                </a:lnTo>
                <a:lnTo>
                  <a:pt x="4258" y="252"/>
                </a:lnTo>
                <a:lnTo>
                  <a:pt x="4258" y="250"/>
                </a:lnTo>
                <a:lnTo>
                  <a:pt x="4253" y="252"/>
                </a:lnTo>
                <a:lnTo>
                  <a:pt x="4251" y="245"/>
                </a:lnTo>
                <a:lnTo>
                  <a:pt x="4249" y="243"/>
                </a:lnTo>
                <a:lnTo>
                  <a:pt x="4249" y="241"/>
                </a:lnTo>
                <a:lnTo>
                  <a:pt x="4245" y="241"/>
                </a:lnTo>
                <a:lnTo>
                  <a:pt x="4245" y="241"/>
                </a:lnTo>
                <a:lnTo>
                  <a:pt x="4245" y="241"/>
                </a:lnTo>
                <a:lnTo>
                  <a:pt x="4247" y="243"/>
                </a:lnTo>
                <a:lnTo>
                  <a:pt x="4245" y="243"/>
                </a:lnTo>
                <a:lnTo>
                  <a:pt x="4245" y="245"/>
                </a:lnTo>
                <a:lnTo>
                  <a:pt x="4243" y="245"/>
                </a:lnTo>
                <a:lnTo>
                  <a:pt x="4239" y="248"/>
                </a:lnTo>
                <a:lnTo>
                  <a:pt x="4241" y="245"/>
                </a:lnTo>
                <a:lnTo>
                  <a:pt x="4241" y="243"/>
                </a:lnTo>
                <a:lnTo>
                  <a:pt x="4241" y="243"/>
                </a:lnTo>
                <a:lnTo>
                  <a:pt x="4241" y="241"/>
                </a:lnTo>
                <a:lnTo>
                  <a:pt x="4239" y="237"/>
                </a:lnTo>
                <a:lnTo>
                  <a:pt x="4237" y="237"/>
                </a:lnTo>
                <a:lnTo>
                  <a:pt x="4235" y="235"/>
                </a:lnTo>
                <a:lnTo>
                  <a:pt x="4233" y="235"/>
                </a:lnTo>
                <a:lnTo>
                  <a:pt x="4230" y="237"/>
                </a:lnTo>
                <a:lnTo>
                  <a:pt x="4230" y="235"/>
                </a:lnTo>
                <a:lnTo>
                  <a:pt x="4233" y="235"/>
                </a:lnTo>
                <a:lnTo>
                  <a:pt x="4230" y="231"/>
                </a:lnTo>
                <a:lnTo>
                  <a:pt x="4226" y="231"/>
                </a:lnTo>
                <a:lnTo>
                  <a:pt x="4224" y="231"/>
                </a:lnTo>
                <a:lnTo>
                  <a:pt x="4222" y="229"/>
                </a:lnTo>
                <a:lnTo>
                  <a:pt x="4218" y="227"/>
                </a:lnTo>
                <a:lnTo>
                  <a:pt x="4207" y="227"/>
                </a:lnTo>
                <a:lnTo>
                  <a:pt x="4201" y="227"/>
                </a:lnTo>
                <a:lnTo>
                  <a:pt x="4193" y="227"/>
                </a:lnTo>
                <a:lnTo>
                  <a:pt x="4182" y="227"/>
                </a:lnTo>
                <a:lnTo>
                  <a:pt x="4178" y="227"/>
                </a:lnTo>
                <a:lnTo>
                  <a:pt x="4176" y="227"/>
                </a:lnTo>
                <a:lnTo>
                  <a:pt x="4172" y="227"/>
                </a:lnTo>
                <a:lnTo>
                  <a:pt x="4172" y="229"/>
                </a:lnTo>
                <a:lnTo>
                  <a:pt x="4172" y="231"/>
                </a:lnTo>
                <a:lnTo>
                  <a:pt x="4168" y="233"/>
                </a:lnTo>
                <a:lnTo>
                  <a:pt x="4168" y="233"/>
                </a:lnTo>
                <a:lnTo>
                  <a:pt x="4159" y="233"/>
                </a:lnTo>
                <a:lnTo>
                  <a:pt x="4155" y="235"/>
                </a:lnTo>
                <a:lnTo>
                  <a:pt x="4153" y="233"/>
                </a:lnTo>
                <a:lnTo>
                  <a:pt x="4149" y="233"/>
                </a:lnTo>
                <a:lnTo>
                  <a:pt x="4149" y="231"/>
                </a:lnTo>
                <a:lnTo>
                  <a:pt x="4151" y="231"/>
                </a:lnTo>
                <a:lnTo>
                  <a:pt x="4153" y="231"/>
                </a:lnTo>
                <a:lnTo>
                  <a:pt x="4157" y="227"/>
                </a:lnTo>
                <a:lnTo>
                  <a:pt x="4161" y="224"/>
                </a:lnTo>
                <a:lnTo>
                  <a:pt x="4163" y="220"/>
                </a:lnTo>
                <a:lnTo>
                  <a:pt x="4161" y="218"/>
                </a:lnTo>
                <a:lnTo>
                  <a:pt x="4157" y="218"/>
                </a:lnTo>
                <a:lnTo>
                  <a:pt x="4155" y="218"/>
                </a:lnTo>
                <a:lnTo>
                  <a:pt x="4153" y="218"/>
                </a:lnTo>
                <a:lnTo>
                  <a:pt x="4149" y="216"/>
                </a:lnTo>
                <a:lnTo>
                  <a:pt x="4144" y="216"/>
                </a:lnTo>
                <a:lnTo>
                  <a:pt x="4140" y="218"/>
                </a:lnTo>
                <a:lnTo>
                  <a:pt x="4138" y="218"/>
                </a:lnTo>
                <a:lnTo>
                  <a:pt x="4138" y="216"/>
                </a:lnTo>
                <a:lnTo>
                  <a:pt x="4134" y="216"/>
                </a:lnTo>
                <a:lnTo>
                  <a:pt x="4117" y="216"/>
                </a:lnTo>
                <a:lnTo>
                  <a:pt x="4119" y="214"/>
                </a:lnTo>
                <a:lnTo>
                  <a:pt x="4128" y="214"/>
                </a:lnTo>
                <a:lnTo>
                  <a:pt x="4134" y="212"/>
                </a:lnTo>
                <a:lnTo>
                  <a:pt x="4140" y="208"/>
                </a:lnTo>
                <a:lnTo>
                  <a:pt x="4144" y="206"/>
                </a:lnTo>
                <a:lnTo>
                  <a:pt x="4142" y="206"/>
                </a:lnTo>
                <a:lnTo>
                  <a:pt x="4142" y="204"/>
                </a:lnTo>
                <a:lnTo>
                  <a:pt x="4138" y="201"/>
                </a:lnTo>
                <a:lnTo>
                  <a:pt x="4134" y="201"/>
                </a:lnTo>
                <a:lnTo>
                  <a:pt x="4128" y="199"/>
                </a:lnTo>
                <a:lnTo>
                  <a:pt x="4126" y="199"/>
                </a:lnTo>
                <a:lnTo>
                  <a:pt x="4117" y="195"/>
                </a:lnTo>
                <a:lnTo>
                  <a:pt x="4115" y="195"/>
                </a:lnTo>
                <a:lnTo>
                  <a:pt x="4109" y="199"/>
                </a:lnTo>
                <a:lnTo>
                  <a:pt x="4105" y="199"/>
                </a:lnTo>
                <a:lnTo>
                  <a:pt x="4103" y="199"/>
                </a:lnTo>
                <a:lnTo>
                  <a:pt x="4094" y="204"/>
                </a:lnTo>
                <a:lnTo>
                  <a:pt x="4077" y="212"/>
                </a:lnTo>
                <a:lnTo>
                  <a:pt x="4075" y="216"/>
                </a:lnTo>
                <a:lnTo>
                  <a:pt x="4073" y="218"/>
                </a:lnTo>
                <a:lnTo>
                  <a:pt x="4071" y="218"/>
                </a:lnTo>
                <a:lnTo>
                  <a:pt x="4069" y="222"/>
                </a:lnTo>
                <a:lnTo>
                  <a:pt x="4069" y="224"/>
                </a:lnTo>
                <a:lnTo>
                  <a:pt x="4071" y="224"/>
                </a:lnTo>
                <a:lnTo>
                  <a:pt x="4073" y="227"/>
                </a:lnTo>
                <a:lnTo>
                  <a:pt x="4071" y="231"/>
                </a:lnTo>
                <a:lnTo>
                  <a:pt x="4069" y="231"/>
                </a:lnTo>
                <a:lnTo>
                  <a:pt x="4071" y="233"/>
                </a:lnTo>
                <a:lnTo>
                  <a:pt x="4073" y="233"/>
                </a:lnTo>
                <a:lnTo>
                  <a:pt x="4082" y="233"/>
                </a:lnTo>
                <a:lnTo>
                  <a:pt x="4080" y="235"/>
                </a:lnTo>
                <a:lnTo>
                  <a:pt x="4075" y="235"/>
                </a:lnTo>
                <a:lnTo>
                  <a:pt x="4071" y="235"/>
                </a:lnTo>
                <a:lnTo>
                  <a:pt x="4069" y="233"/>
                </a:lnTo>
                <a:lnTo>
                  <a:pt x="4061" y="235"/>
                </a:lnTo>
                <a:lnTo>
                  <a:pt x="4056" y="233"/>
                </a:lnTo>
                <a:lnTo>
                  <a:pt x="4050" y="235"/>
                </a:lnTo>
                <a:lnTo>
                  <a:pt x="4040" y="233"/>
                </a:lnTo>
                <a:lnTo>
                  <a:pt x="4040" y="235"/>
                </a:lnTo>
                <a:lnTo>
                  <a:pt x="4042" y="235"/>
                </a:lnTo>
                <a:lnTo>
                  <a:pt x="4044" y="237"/>
                </a:lnTo>
                <a:lnTo>
                  <a:pt x="4048" y="239"/>
                </a:lnTo>
                <a:lnTo>
                  <a:pt x="4050" y="241"/>
                </a:lnTo>
                <a:lnTo>
                  <a:pt x="4054" y="243"/>
                </a:lnTo>
                <a:lnTo>
                  <a:pt x="4054" y="250"/>
                </a:lnTo>
                <a:lnTo>
                  <a:pt x="4052" y="252"/>
                </a:lnTo>
                <a:lnTo>
                  <a:pt x="4050" y="254"/>
                </a:lnTo>
                <a:lnTo>
                  <a:pt x="4050" y="254"/>
                </a:lnTo>
                <a:lnTo>
                  <a:pt x="4048" y="254"/>
                </a:lnTo>
                <a:lnTo>
                  <a:pt x="4050" y="252"/>
                </a:lnTo>
                <a:lnTo>
                  <a:pt x="4052" y="250"/>
                </a:lnTo>
                <a:lnTo>
                  <a:pt x="4052" y="248"/>
                </a:lnTo>
                <a:lnTo>
                  <a:pt x="4052" y="245"/>
                </a:lnTo>
                <a:lnTo>
                  <a:pt x="4050" y="245"/>
                </a:lnTo>
                <a:lnTo>
                  <a:pt x="4050" y="245"/>
                </a:lnTo>
                <a:lnTo>
                  <a:pt x="4044" y="243"/>
                </a:lnTo>
                <a:lnTo>
                  <a:pt x="4042" y="241"/>
                </a:lnTo>
                <a:lnTo>
                  <a:pt x="4038" y="241"/>
                </a:lnTo>
                <a:lnTo>
                  <a:pt x="4038" y="241"/>
                </a:lnTo>
                <a:lnTo>
                  <a:pt x="4031" y="243"/>
                </a:lnTo>
                <a:lnTo>
                  <a:pt x="4029" y="243"/>
                </a:lnTo>
                <a:lnTo>
                  <a:pt x="4027" y="243"/>
                </a:lnTo>
                <a:lnTo>
                  <a:pt x="4027" y="245"/>
                </a:lnTo>
                <a:lnTo>
                  <a:pt x="4023" y="245"/>
                </a:lnTo>
                <a:lnTo>
                  <a:pt x="4023" y="248"/>
                </a:lnTo>
                <a:lnTo>
                  <a:pt x="4021" y="250"/>
                </a:lnTo>
                <a:lnTo>
                  <a:pt x="4019" y="248"/>
                </a:lnTo>
                <a:lnTo>
                  <a:pt x="4017" y="248"/>
                </a:lnTo>
                <a:lnTo>
                  <a:pt x="4010" y="250"/>
                </a:lnTo>
                <a:lnTo>
                  <a:pt x="4006" y="252"/>
                </a:lnTo>
                <a:lnTo>
                  <a:pt x="4006" y="250"/>
                </a:lnTo>
                <a:lnTo>
                  <a:pt x="4006" y="248"/>
                </a:lnTo>
                <a:lnTo>
                  <a:pt x="4006" y="248"/>
                </a:lnTo>
                <a:lnTo>
                  <a:pt x="3998" y="250"/>
                </a:lnTo>
                <a:lnTo>
                  <a:pt x="3996" y="252"/>
                </a:lnTo>
                <a:lnTo>
                  <a:pt x="3994" y="252"/>
                </a:lnTo>
                <a:lnTo>
                  <a:pt x="3998" y="248"/>
                </a:lnTo>
                <a:lnTo>
                  <a:pt x="4000" y="245"/>
                </a:lnTo>
                <a:lnTo>
                  <a:pt x="3998" y="245"/>
                </a:lnTo>
                <a:lnTo>
                  <a:pt x="3992" y="243"/>
                </a:lnTo>
                <a:lnTo>
                  <a:pt x="3989" y="243"/>
                </a:lnTo>
                <a:lnTo>
                  <a:pt x="3985" y="245"/>
                </a:lnTo>
                <a:lnTo>
                  <a:pt x="3977" y="243"/>
                </a:lnTo>
                <a:lnTo>
                  <a:pt x="3977" y="245"/>
                </a:lnTo>
                <a:lnTo>
                  <a:pt x="3975" y="245"/>
                </a:lnTo>
                <a:lnTo>
                  <a:pt x="3971" y="245"/>
                </a:lnTo>
                <a:lnTo>
                  <a:pt x="3966" y="245"/>
                </a:lnTo>
                <a:lnTo>
                  <a:pt x="3964" y="248"/>
                </a:lnTo>
                <a:lnTo>
                  <a:pt x="3960" y="245"/>
                </a:lnTo>
                <a:lnTo>
                  <a:pt x="3958" y="245"/>
                </a:lnTo>
                <a:lnTo>
                  <a:pt x="3956" y="248"/>
                </a:lnTo>
                <a:lnTo>
                  <a:pt x="3954" y="245"/>
                </a:lnTo>
                <a:lnTo>
                  <a:pt x="3954" y="250"/>
                </a:lnTo>
                <a:lnTo>
                  <a:pt x="3954" y="252"/>
                </a:lnTo>
                <a:lnTo>
                  <a:pt x="3954" y="252"/>
                </a:lnTo>
                <a:lnTo>
                  <a:pt x="3956" y="252"/>
                </a:lnTo>
                <a:lnTo>
                  <a:pt x="3956" y="250"/>
                </a:lnTo>
                <a:lnTo>
                  <a:pt x="3958" y="250"/>
                </a:lnTo>
                <a:lnTo>
                  <a:pt x="3960" y="252"/>
                </a:lnTo>
                <a:lnTo>
                  <a:pt x="3962" y="250"/>
                </a:lnTo>
                <a:lnTo>
                  <a:pt x="3964" y="250"/>
                </a:lnTo>
                <a:lnTo>
                  <a:pt x="3964" y="250"/>
                </a:lnTo>
                <a:lnTo>
                  <a:pt x="3973" y="250"/>
                </a:lnTo>
                <a:lnTo>
                  <a:pt x="3971" y="252"/>
                </a:lnTo>
                <a:lnTo>
                  <a:pt x="3962" y="252"/>
                </a:lnTo>
                <a:lnTo>
                  <a:pt x="3950" y="254"/>
                </a:lnTo>
                <a:lnTo>
                  <a:pt x="3945" y="256"/>
                </a:lnTo>
                <a:lnTo>
                  <a:pt x="3939" y="256"/>
                </a:lnTo>
                <a:lnTo>
                  <a:pt x="3933" y="258"/>
                </a:lnTo>
                <a:lnTo>
                  <a:pt x="3927" y="258"/>
                </a:lnTo>
                <a:lnTo>
                  <a:pt x="3914" y="260"/>
                </a:lnTo>
                <a:lnTo>
                  <a:pt x="3906" y="264"/>
                </a:lnTo>
                <a:lnTo>
                  <a:pt x="3901" y="264"/>
                </a:lnTo>
                <a:lnTo>
                  <a:pt x="3893" y="266"/>
                </a:lnTo>
                <a:lnTo>
                  <a:pt x="3889" y="269"/>
                </a:lnTo>
                <a:lnTo>
                  <a:pt x="3878" y="273"/>
                </a:lnTo>
                <a:lnTo>
                  <a:pt x="3870" y="273"/>
                </a:lnTo>
                <a:lnTo>
                  <a:pt x="3868" y="273"/>
                </a:lnTo>
                <a:lnTo>
                  <a:pt x="3868" y="275"/>
                </a:lnTo>
                <a:lnTo>
                  <a:pt x="3868" y="275"/>
                </a:lnTo>
                <a:lnTo>
                  <a:pt x="3870" y="275"/>
                </a:lnTo>
                <a:lnTo>
                  <a:pt x="3872" y="275"/>
                </a:lnTo>
                <a:lnTo>
                  <a:pt x="3874" y="277"/>
                </a:lnTo>
                <a:lnTo>
                  <a:pt x="3874" y="279"/>
                </a:lnTo>
                <a:lnTo>
                  <a:pt x="3868" y="283"/>
                </a:lnTo>
                <a:lnTo>
                  <a:pt x="3866" y="285"/>
                </a:lnTo>
                <a:lnTo>
                  <a:pt x="3864" y="287"/>
                </a:lnTo>
                <a:lnTo>
                  <a:pt x="3857" y="283"/>
                </a:lnTo>
                <a:lnTo>
                  <a:pt x="3855" y="283"/>
                </a:lnTo>
                <a:lnTo>
                  <a:pt x="3855" y="285"/>
                </a:lnTo>
                <a:lnTo>
                  <a:pt x="3851" y="285"/>
                </a:lnTo>
                <a:lnTo>
                  <a:pt x="3851" y="287"/>
                </a:lnTo>
                <a:lnTo>
                  <a:pt x="3855" y="287"/>
                </a:lnTo>
                <a:lnTo>
                  <a:pt x="3860" y="289"/>
                </a:lnTo>
                <a:lnTo>
                  <a:pt x="3864" y="292"/>
                </a:lnTo>
                <a:lnTo>
                  <a:pt x="3866" y="294"/>
                </a:lnTo>
                <a:lnTo>
                  <a:pt x="3870" y="294"/>
                </a:lnTo>
                <a:lnTo>
                  <a:pt x="3872" y="296"/>
                </a:lnTo>
                <a:lnTo>
                  <a:pt x="3866" y="296"/>
                </a:lnTo>
                <a:lnTo>
                  <a:pt x="3864" y="294"/>
                </a:lnTo>
                <a:lnTo>
                  <a:pt x="3862" y="294"/>
                </a:lnTo>
                <a:lnTo>
                  <a:pt x="3860" y="294"/>
                </a:lnTo>
                <a:lnTo>
                  <a:pt x="3855" y="294"/>
                </a:lnTo>
                <a:lnTo>
                  <a:pt x="3853" y="296"/>
                </a:lnTo>
                <a:lnTo>
                  <a:pt x="3855" y="298"/>
                </a:lnTo>
                <a:lnTo>
                  <a:pt x="3862" y="298"/>
                </a:lnTo>
                <a:lnTo>
                  <a:pt x="3864" y="300"/>
                </a:lnTo>
                <a:lnTo>
                  <a:pt x="3872" y="308"/>
                </a:lnTo>
                <a:lnTo>
                  <a:pt x="3872" y="310"/>
                </a:lnTo>
                <a:lnTo>
                  <a:pt x="3876" y="310"/>
                </a:lnTo>
                <a:lnTo>
                  <a:pt x="3876" y="310"/>
                </a:lnTo>
                <a:lnTo>
                  <a:pt x="3874" y="313"/>
                </a:lnTo>
                <a:lnTo>
                  <a:pt x="3872" y="315"/>
                </a:lnTo>
                <a:lnTo>
                  <a:pt x="3870" y="317"/>
                </a:lnTo>
                <a:lnTo>
                  <a:pt x="3860" y="317"/>
                </a:lnTo>
                <a:lnTo>
                  <a:pt x="3855" y="319"/>
                </a:lnTo>
                <a:lnTo>
                  <a:pt x="3855" y="319"/>
                </a:lnTo>
                <a:lnTo>
                  <a:pt x="3853" y="321"/>
                </a:lnTo>
                <a:lnTo>
                  <a:pt x="3853" y="321"/>
                </a:lnTo>
                <a:lnTo>
                  <a:pt x="3853" y="323"/>
                </a:lnTo>
                <a:lnTo>
                  <a:pt x="3853" y="323"/>
                </a:lnTo>
                <a:lnTo>
                  <a:pt x="3855" y="325"/>
                </a:lnTo>
                <a:lnTo>
                  <a:pt x="3864" y="329"/>
                </a:lnTo>
                <a:lnTo>
                  <a:pt x="3864" y="331"/>
                </a:lnTo>
                <a:lnTo>
                  <a:pt x="3862" y="329"/>
                </a:lnTo>
                <a:lnTo>
                  <a:pt x="3857" y="327"/>
                </a:lnTo>
                <a:lnTo>
                  <a:pt x="3855" y="325"/>
                </a:lnTo>
                <a:lnTo>
                  <a:pt x="3851" y="325"/>
                </a:lnTo>
                <a:lnTo>
                  <a:pt x="3851" y="323"/>
                </a:lnTo>
                <a:lnTo>
                  <a:pt x="3851" y="321"/>
                </a:lnTo>
                <a:lnTo>
                  <a:pt x="3851" y="321"/>
                </a:lnTo>
                <a:lnTo>
                  <a:pt x="3851" y="319"/>
                </a:lnTo>
                <a:lnTo>
                  <a:pt x="3855" y="317"/>
                </a:lnTo>
                <a:lnTo>
                  <a:pt x="3860" y="317"/>
                </a:lnTo>
                <a:lnTo>
                  <a:pt x="3864" y="313"/>
                </a:lnTo>
                <a:lnTo>
                  <a:pt x="3868" y="310"/>
                </a:lnTo>
                <a:lnTo>
                  <a:pt x="3868" y="310"/>
                </a:lnTo>
                <a:lnTo>
                  <a:pt x="3866" y="308"/>
                </a:lnTo>
                <a:lnTo>
                  <a:pt x="3862" y="308"/>
                </a:lnTo>
                <a:lnTo>
                  <a:pt x="3853" y="310"/>
                </a:lnTo>
                <a:lnTo>
                  <a:pt x="3847" y="310"/>
                </a:lnTo>
                <a:lnTo>
                  <a:pt x="3845" y="313"/>
                </a:lnTo>
                <a:lnTo>
                  <a:pt x="3843" y="313"/>
                </a:lnTo>
                <a:lnTo>
                  <a:pt x="3841" y="313"/>
                </a:lnTo>
                <a:lnTo>
                  <a:pt x="3834" y="313"/>
                </a:lnTo>
                <a:lnTo>
                  <a:pt x="3830" y="313"/>
                </a:lnTo>
                <a:lnTo>
                  <a:pt x="3820" y="315"/>
                </a:lnTo>
                <a:lnTo>
                  <a:pt x="3818" y="315"/>
                </a:lnTo>
                <a:lnTo>
                  <a:pt x="3792" y="315"/>
                </a:lnTo>
                <a:lnTo>
                  <a:pt x="3788" y="315"/>
                </a:lnTo>
                <a:lnTo>
                  <a:pt x="3776" y="317"/>
                </a:lnTo>
                <a:lnTo>
                  <a:pt x="3776" y="319"/>
                </a:lnTo>
                <a:lnTo>
                  <a:pt x="3776" y="321"/>
                </a:lnTo>
                <a:lnTo>
                  <a:pt x="3774" y="321"/>
                </a:lnTo>
                <a:lnTo>
                  <a:pt x="3772" y="323"/>
                </a:lnTo>
                <a:lnTo>
                  <a:pt x="3774" y="325"/>
                </a:lnTo>
                <a:lnTo>
                  <a:pt x="3774" y="327"/>
                </a:lnTo>
                <a:lnTo>
                  <a:pt x="3774" y="329"/>
                </a:lnTo>
                <a:lnTo>
                  <a:pt x="3774" y="331"/>
                </a:lnTo>
                <a:lnTo>
                  <a:pt x="3776" y="331"/>
                </a:lnTo>
                <a:lnTo>
                  <a:pt x="3778" y="333"/>
                </a:lnTo>
                <a:lnTo>
                  <a:pt x="3778" y="336"/>
                </a:lnTo>
                <a:lnTo>
                  <a:pt x="3778" y="338"/>
                </a:lnTo>
                <a:lnTo>
                  <a:pt x="3776" y="340"/>
                </a:lnTo>
                <a:lnTo>
                  <a:pt x="3776" y="342"/>
                </a:lnTo>
                <a:lnTo>
                  <a:pt x="3778" y="344"/>
                </a:lnTo>
                <a:lnTo>
                  <a:pt x="3778" y="346"/>
                </a:lnTo>
                <a:lnTo>
                  <a:pt x="3778" y="348"/>
                </a:lnTo>
                <a:lnTo>
                  <a:pt x="3782" y="350"/>
                </a:lnTo>
                <a:lnTo>
                  <a:pt x="3786" y="350"/>
                </a:lnTo>
                <a:lnTo>
                  <a:pt x="3790" y="350"/>
                </a:lnTo>
                <a:lnTo>
                  <a:pt x="3792" y="352"/>
                </a:lnTo>
                <a:lnTo>
                  <a:pt x="3797" y="352"/>
                </a:lnTo>
                <a:lnTo>
                  <a:pt x="3799" y="354"/>
                </a:lnTo>
                <a:lnTo>
                  <a:pt x="3799" y="354"/>
                </a:lnTo>
                <a:lnTo>
                  <a:pt x="3799" y="357"/>
                </a:lnTo>
                <a:lnTo>
                  <a:pt x="3801" y="359"/>
                </a:lnTo>
                <a:lnTo>
                  <a:pt x="3805" y="363"/>
                </a:lnTo>
                <a:lnTo>
                  <a:pt x="3807" y="363"/>
                </a:lnTo>
                <a:lnTo>
                  <a:pt x="3813" y="363"/>
                </a:lnTo>
                <a:lnTo>
                  <a:pt x="3816" y="365"/>
                </a:lnTo>
                <a:lnTo>
                  <a:pt x="3818" y="369"/>
                </a:lnTo>
                <a:lnTo>
                  <a:pt x="3818" y="369"/>
                </a:lnTo>
                <a:lnTo>
                  <a:pt x="3818" y="371"/>
                </a:lnTo>
                <a:lnTo>
                  <a:pt x="3818" y="373"/>
                </a:lnTo>
                <a:lnTo>
                  <a:pt x="3818" y="373"/>
                </a:lnTo>
                <a:lnTo>
                  <a:pt x="3818" y="375"/>
                </a:lnTo>
                <a:lnTo>
                  <a:pt x="3813" y="380"/>
                </a:lnTo>
                <a:lnTo>
                  <a:pt x="3811" y="384"/>
                </a:lnTo>
                <a:lnTo>
                  <a:pt x="3816" y="388"/>
                </a:lnTo>
                <a:lnTo>
                  <a:pt x="3818" y="392"/>
                </a:lnTo>
                <a:lnTo>
                  <a:pt x="3820" y="396"/>
                </a:lnTo>
                <a:lnTo>
                  <a:pt x="3822" y="398"/>
                </a:lnTo>
                <a:lnTo>
                  <a:pt x="3820" y="401"/>
                </a:lnTo>
                <a:lnTo>
                  <a:pt x="3820" y="403"/>
                </a:lnTo>
                <a:lnTo>
                  <a:pt x="3818" y="405"/>
                </a:lnTo>
                <a:lnTo>
                  <a:pt x="3813" y="405"/>
                </a:lnTo>
                <a:lnTo>
                  <a:pt x="3811" y="405"/>
                </a:lnTo>
                <a:lnTo>
                  <a:pt x="3811" y="407"/>
                </a:lnTo>
                <a:lnTo>
                  <a:pt x="3811" y="409"/>
                </a:lnTo>
                <a:lnTo>
                  <a:pt x="3811" y="411"/>
                </a:lnTo>
                <a:lnTo>
                  <a:pt x="3811" y="411"/>
                </a:lnTo>
                <a:lnTo>
                  <a:pt x="3809" y="411"/>
                </a:lnTo>
                <a:lnTo>
                  <a:pt x="3807" y="411"/>
                </a:lnTo>
                <a:lnTo>
                  <a:pt x="3807" y="409"/>
                </a:lnTo>
                <a:lnTo>
                  <a:pt x="3805" y="407"/>
                </a:lnTo>
                <a:lnTo>
                  <a:pt x="3807" y="405"/>
                </a:lnTo>
                <a:lnTo>
                  <a:pt x="3809" y="403"/>
                </a:lnTo>
                <a:lnTo>
                  <a:pt x="3811" y="398"/>
                </a:lnTo>
                <a:lnTo>
                  <a:pt x="3811" y="394"/>
                </a:lnTo>
                <a:lnTo>
                  <a:pt x="3811" y="392"/>
                </a:lnTo>
                <a:lnTo>
                  <a:pt x="3809" y="390"/>
                </a:lnTo>
                <a:lnTo>
                  <a:pt x="3809" y="388"/>
                </a:lnTo>
                <a:lnTo>
                  <a:pt x="3807" y="388"/>
                </a:lnTo>
                <a:lnTo>
                  <a:pt x="3805" y="390"/>
                </a:lnTo>
                <a:lnTo>
                  <a:pt x="3803" y="394"/>
                </a:lnTo>
                <a:lnTo>
                  <a:pt x="3799" y="398"/>
                </a:lnTo>
                <a:lnTo>
                  <a:pt x="3799" y="401"/>
                </a:lnTo>
                <a:lnTo>
                  <a:pt x="3799" y="403"/>
                </a:lnTo>
                <a:lnTo>
                  <a:pt x="3799" y="403"/>
                </a:lnTo>
                <a:lnTo>
                  <a:pt x="3799" y="401"/>
                </a:lnTo>
                <a:lnTo>
                  <a:pt x="3799" y="396"/>
                </a:lnTo>
                <a:lnTo>
                  <a:pt x="3799" y="394"/>
                </a:lnTo>
                <a:lnTo>
                  <a:pt x="3801" y="392"/>
                </a:lnTo>
                <a:lnTo>
                  <a:pt x="3801" y="390"/>
                </a:lnTo>
                <a:lnTo>
                  <a:pt x="3799" y="388"/>
                </a:lnTo>
                <a:lnTo>
                  <a:pt x="3799" y="386"/>
                </a:lnTo>
                <a:lnTo>
                  <a:pt x="3799" y="384"/>
                </a:lnTo>
                <a:lnTo>
                  <a:pt x="3801" y="380"/>
                </a:lnTo>
                <a:lnTo>
                  <a:pt x="3803" y="380"/>
                </a:lnTo>
                <a:lnTo>
                  <a:pt x="3809" y="375"/>
                </a:lnTo>
                <a:lnTo>
                  <a:pt x="3809" y="375"/>
                </a:lnTo>
                <a:lnTo>
                  <a:pt x="3811" y="371"/>
                </a:lnTo>
                <a:lnTo>
                  <a:pt x="3813" y="371"/>
                </a:lnTo>
                <a:lnTo>
                  <a:pt x="3813" y="369"/>
                </a:lnTo>
                <a:lnTo>
                  <a:pt x="3811" y="367"/>
                </a:lnTo>
                <a:lnTo>
                  <a:pt x="3809" y="367"/>
                </a:lnTo>
                <a:lnTo>
                  <a:pt x="3807" y="367"/>
                </a:lnTo>
                <a:lnTo>
                  <a:pt x="3803" y="367"/>
                </a:lnTo>
                <a:lnTo>
                  <a:pt x="3797" y="369"/>
                </a:lnTo>
                <a:lnTo>
                  <a:pt x="3790" y="367"/>
                </a:lnTo>
                <a:lnTo>
                  <a:pt x="3788" y="367"/>
                </a:lnTo>
                <a:lnTo>
                  <a:pt x="3780" y="361"/>
                </a:lnTo>
                <a:lnTo>
                  <a:pt x="3778" y="359"/>
                </a:lnTo>
                <a:lnTo>
                  <a:pt x="3778" y="359"/>
                </a:lnTo>
                <a:lnTo>
                  <a:pt x="3778" y="359"/>
                </a:lnTo>
                <a:lnTo>
                  <a:pt x="3774" y="357"/>
                </a:lnTo>
                <a:lnTo>
                  <a:pt x="3765" y="354"/>
                </a:lnTo>
                <a:lnTo>
                  <a:pt x="3759" y="350"/>
                </a:lnTo>
                <a:lnTo>
                  <a:pt x="3744" y="350"/>
                </a:lnTo>
                <a:lnTo>
                  <a:pt x="3740" y="350"/>
                </a:lnTo>
                <a:lnTo>
                  <a:pt x="3738" y="352"/>
                </a:lnTo>
                <a:lnTo>
                  <a:pt x="3734" y="354"/>
                </a:lnTo>
                <a:lnTo>
                  <a:pt x="3732" y="354"/>
                </a:lnTo>
                <a:lnTo>
                  <a:pt x="3730" y="354"/>
                </a:lnTo>
                <a:lnTo>
                  <a:pt x="3730" y="357"/>
                </a:lnTo>
                <a:lnTo>
                  <a:pt x="3730" y="357"/>
                </a:lnTo>
                <a:lnTo>
                  <a:pt x="3730" y="359"/>
                </a:lnTo>
                <a:lnTo>
                  <a:pt x="3734" y="357"/>
                </a:lnTo>
                <a:lnTo>
                  <a:pt x="3738" y="359"/>
                </a:lnTo>
                <a:lnTo>
                  <a:pt x="3740" y="359"/>
                </a:lnTo>
                <a:lnTo>
                  <a:pt x="3740" y="361"/>
                </a:lnTo>
                <a:lnTo>
                  <a:pt x="3740" y="363"/>
                </a:lnTo>
                <a:lnTo>
                  <a:pt x="3734" y="365"/>
                </a:lnTo>
                <a:lnTo>
                  <a:pt x="3732" y="365"/>
                </a:lnTo>
                <a:lnTo>
                  <a:pt x="3723" y="361"/>
                </a:lnTo>
                <a:lnTo>
                  <a:pt x="3721" y="359"/>
                </a:lnTo>
                <a:lnTo>
                  <a:pt x="3715" y="361"/>
                </a:lnTo>
                <a:lnTo>
                  <a:pt x="3711" y="363"/>
                </a:lnTo>
                <a:lnTo>
                  <a:pt x="3709" y="363"/>
                </a:lnTo>
                <a:lnTo>
                  <a:pt x="3711" y="365"/>
                </a:lnTo>
                <a:lnTo>
                  <a:pt x="3713" y="369"/>
                </a:lnTo>
                <a:lnTo>
                  <a:pt x="3713" y="371"/>
                </a:lnTo>
                <a:lnTo>
                  <a:pt x="3715" y="373"/>
                </a:lnTo>
                <a:lnTo>
                  <a:pt x="3721" y="375"/>
                </a:lnTo>
                <a:lnTo>
                  <a:pt x="3725" y="375"/>
                </a:lnTo>
                <a:lnTo>
                  <a:pt x="3730" y="380"/>
                </a:lnTo>
                <a:lnTo>
                  <a:pt x="3734" y="380"/>
                </a:lnTo>
                <a:lnTo>
                  <a:pt x="3736" y="378"/>
                </a:lnTo>
                <a:lnTo>
                  <a:pt x="3740" y="380"/>
                </a:lnTo>
                <a:lnTo>
                  <a:pt x="3744" y="384"/>
                </a:lnTo>
                <a:lnTo>
                  <a:pt x="3744" y="386"/>
                </a:lnTo>
                <a:lnTo>
                  <a:pt x="3746" y="388"/>
                </a:lnTo>
                <a:lnTo>
                  <a:pt x="3748" y="388"/>
                </a:lnTo>
                <a:lnTo>
                  <a:pt x="3748" y="388"/>
                </a:lnTo>
                <a:lnTo>
                  <a:pt x="3751" y="388"/>
                </a:lnTo>
                <a:lnTo>
                  <a:pt x="3753" y="386"/>
                </a:lnTo>
                <a:lnTo>
                  <a:pt x="3753" y="388"/>
                </a:lnTo>
                <a:lnTo>
                  <a:pt x="3751" y="388"/>
                </a:lnTo>
                <a:lnTo>
                  <a:pt x="3744" y="390"/>
                </a:lnTo>
                <a:lnTo>
                  <a:pt x="3742" y="388"/>
                </a:lnTo>
                <a:lnTo>
                  <a:pt x="3738" y="388"/>
                </a:lnTo>
                <a:lnTo>
                  <a:pt x="3732" y="382"/>
                </a:lnTo>
                <a:lnTo>
                  <a:pt x="3723" y="382"/>
                </a:lnTo>
                <a:lnTo>
                  <a:pt x="3721" y="384"/>
                </a:lnTo>
                <a:lnTo>
                  <a:pt x="3719" y="382"/>
                </a:lnTo>
                <a:lnTo>
                  <a:pt x="3711" y="382"/>
                </a:lnTo>
                <a:lnTo>
                  <a:pt x="3704" y="380"/>
                </a:lnTo>
                <a:lnTo>
                  <a:pt x="3698" y="378"/>
                </a:lnTo>
                <a:lnTo>
                  <a:pt x="3698" y="378"/>
                </a:lnTo>
                <a:lnTo>
                  <a:pt x="3698" y="375"/>
                </a:lnTo>
                <a:lnTo>
                  <a:pt x="3700" y="373"/>
                </a:lnTo>
                <a:lnTo>
                  <a:pt x="3700" y="373"/>
                </a:lnTo>
                <a:lnTo>
                  <a:pt x="3702" y="369"/>
                </a:lnTo>
                <a:lnTo>
                  <a:pt x="3698" y="365"/>
                </a:lnTo>
                <a:lnTo>
                  <a:pt x="3698" y="361"/>
                </a:lnTo>
                <a:lnTo>
                  <a:pt x="3700" y="361"/>
                </a:lnTo>
                <a:lnTo>
                  <a:pt x="3702" y="357"/>
                </a:lnTo>
                <a:lnTo>
                  <a:pt x="3704" y="354"/>
                </a:lnTo>
                <a:lnTo>
                  <a:pt x="3704" y="354"/>
                </a:lnTo>
                <a:lnTo>
                  <a:pt x="3704" y="352"/>
                </a:lnTo>
                <a:lnTo>
                  <a:pt x="3704" y="350"/>
                </a:lnTo>
                <a:lnTo>
                  <a:pt x="3704" y="350"/>
                </a:lnTo>
                <a:lnTo>
                  <a:pt x="3702" y="348"/>
                </a:lnTo>
                <a:lnTo>
                  <a:pt x="3702" y="346"/>
                </a:lnTo>
                <a:lnTo>
                  <a:pt x="3702" y="344"/>
                </a:lnTo>
                <a:lnTo>
                  <a:pt x="3700" y="342"/>
                </a:lnTo>
                <a:lnTo>
                  <a:pt x="3700" y="340"/>
                </a:lnTo>
                <a:lnTo>
                  <a:pt x="3696" y="338"/>
                </a:lnTo>
                <a:lnTo>
                  <a:pt x="3694" y="338"/>
                </a:lnTo>
                <a:lnTo>
                  <a:pt x="3692" y="338"/>
                </a:lnTo>
                <a:lnTo>
                  <a:pt x="3692" y="338"/>
                </a:lnTo>
                <a:lnTo>
                  <a:pt x="3692" y="342"/>
                </a:lnTo>
                <a:lnTo>
                  <a:pt x="3694" y="344"/>
                </a:lnTo>
                <a:lnTo>
                  <a:pt x="3696" y="346"/>
                </a:lnTo>
                <a:lnTo>
                  <a:pt x="3696" y="348"/>
                </a:lnTo>
                <a:lnTo>
                  <a:pt x="3696" y="352"/>
                </a:lnTo>
                <a:lnTo>
                  <a:pt x="3694" y="354"/>
                </a:lnTo>
                <a:lnTo>
                  <a:pt x="3694" y="357"/>
                </a:lnTo>
                <a:lnTo>
                  <a:pt x="3692" y="359"/>
                </a:lnTo>
                <a:lnTo>
                  <a:pt x="3688" y="361"/>
                </a:lnTo>
                <a:lnTo>
                  <a:pt x="3684" y="361"/>
                </a:lnTo>
                <a:lnTo>
                  <a:pt x="3679" y="363"/>
                </a:lnTo>
                <a:lnTo>
                  <a:pt x="3675" y="365"/>
                </a:lnTo>
                <a:lnTo>
                  <a:pt x="3667" y="375"/>
                </a:lnTo>
                <a:lnTo>
                  <a:pt x="3667" y="378"/>
                </a:lnTo>
                <a:lnTo>
                  <a:pt x="3671" y="378"/>
                </a:lnTo>
                <a:lnTo>
                  <a:pt x="3673" y="380"/>
                </a:lnTo>
                <a:lnTo>
                  <a:pt x="3673" y="382"/>
                </a:lnTo>
                <a:lnTo>
                  <a:pt x="3675" y="386"/>
                </a:lnTo>
                <a:lnTo>
                  <a:pt x="3684" y="396"/>
                </a:lnTo>
                <a:lnTo>
                  <a:pt x="3686" y="398"/>
                </a:lnTo>
                <a:lnTo>
                  <a:pt x="3684" y="401"/>
                </a:lnTo>
                <a:lnTo>
                  <a:pt x="3679" y="407"/>
                </a:lnTo>
                <a:lnTo>
                  <a:pt x="3677" y="409"/>
                </a:lnTo>
                <a:lnTo>
                  <a:pt x="3673" y="417"/>
                </a:lnTo>
                <a:lnTo>
                  <a:pt x="3673" y="419"/>
                </a:lnTo>
                <a:lnTo>
                  <a:pt x="3675" y="424"/>
                </a:lnTo>
                <a:lnTo>
                  <a:pt x="3677" y="426"/>
                </a:lnTo>
                <a:lnTo>
                  <a:pt x="3677" y="428"/>
                </a:lnTo>
                <a:lnTo>
                  <a:pt x="3677" y="434"/>
                </a:lnTo>
                <a:lnTo>
                  <a:pt x="3677" y="434"/>
                </a:lnTo>
                <a:lnTo>
                  <a:pt x="3679" y="436"/>
                </a:lnTo>
                <a:lnTo>
                  <a:pt x="3686" y="434"/>
                </a:lnTo>
                <a:lnTo>
                  <a:pt x="3692" y="436"/>
                </a:lnTo>
                <a:lnTo>
                  <a:pt x="3694" y="436"/>
                </a:lnTo>
                <a:lnTo>
                  <a:pt x="3700" y="432"/>
                </a:lnTo>
                <a:lnTo>
                  <a:pt x="3702" y="432"/>
                </a:lnTo>
                <a:lnTo>
                  <a:pt x="3709" y="432"/>
                </a:lnTo>
                <a:lnTo>
                  <a:pt x="3717" y="436"/>
                </a:lnTo>
                <a:lnTo>
                  <a:pt x="3728" y="438"/>
                </a:lnTo>
                <a:lnTo>
                  <a:pt x="3730" y="440"/>
                </a:lnTo>
                <a:lnTo>
                  <a:pt x="3732" y="440"/>
                </a:lnTo>
                <a:lnTo>
                  <a:pt x="3734" y="447"/>
                </a:lnTo>
                <a:lnTo>
                  <a:pt x="3736" y="451"/>
                </a:lnTo>
                <a:lnTo>
                  <a:pt x="3738" y="453"/>
                </a:lnTo>
                <a:lnTo>
                  <a:pt x="3738" y="457"/>
                </a:lnTo>
                <a:lnTo>
                  <a:pt x="3736" y="457"/>
                </a:lnTo>
                <a:lnTo>
                  <a:pt x="3734" y="457"/>
                </a:lnTo>
                <a:lnTo>
                  <a:pt x="3734" y="459"/>
                </a:lnTo>
                <a:lnTo>
                  <a:pt x="3732" y="463"/>
                </a:lnTo>
                <a:lnTo>
                  <a:pt x="3732" y="466"/>
                </a:lnTo>
                <a:lnTo>
                  <a:pt x="3732" y="470"/>
                </a:lnTo>
                <a:lnTo>
                  <a:pt x="3740" y="472"/>
                </a:lnTo>
                <a:lnTo>
                  <a:pt x="3746" y="472"/>
                </a:lnTo>
                <a:lnTo>
                  <a:pt x="3751" y="472"/>
                </a:lnTo>
                <a:lnTo>
                  <a:pt x="3751" y="472"/>
                </a:lnTo>
                <a:lnTo>
                  <a:pt x="3751" y="474"/>
                </a:lnTo>
                <a:lnTo>
                  <a:pt x="3746" y="474"/>
                </a:lnTo>
                <a:lnTo>
                  <a:pt x="3738" y="474"/>
                </a:lnTo>
                <a:lnTo>
                  <a:pt x="3734" y="474"/>
                </a:lnTo>
                <a:lnTo>
                  <a:pt x="3734" y="474"/>
                </a:lnTo>
                <a:lnTo>
                  <a:pt x="3732" y="472"/>
                </a:lnTo>
                <a:lnTo>
                  <a:pt x="3730" y="470"/>
                </a:lnTo>
                <a:lnTo>
                  <a:pt x="3728" y="470"/>
                </a:lnTo>
                <a:lnTo>
                  <a:pt x="3725" y="468"/>
                </a:lnTo>
                <a:lnTo>
                  <a:pt x="3728" y="466"/>
                </a:lnTo>
                <a:lnTo>
                  <a:pt x="3728" y="455"/>
                </a:lnTo>
                <a:lnTo>
                  <a:pt x="3728" y="451"/>
                </a:lnTo>
                <a:lnTo>
                  <a:pt x="3725" y="449"/>
                </a:lnTo>
                <a:lnTo>
                  <a:pt x="3719" y="445"/>
                </a:lnTo>
                <a:lnTo>
                  <a:pt x="3717" y="440"/>
                </a:lnTo>
                <a:lnTo>
                  <a:pt x="3715" y="438"/>
                </a:lnTo>
                <a:lnTo>
                  <a:pt x="3713" y="438"/>
                </a:lnTo>
                <a:lnTo>
                  <a:pt x="3711" y="438"/>
                </a:lnTo>
                <a:lnTo>
                  <a:pt x="3702" y="440"/>
                </a:lnTo>
                <a:lnTo>
                  <a:pt x="3696" y="443"/>
                </a:lnTo>
                <a:lnTo>
                  <a:pt x="3688" y="445"/>
                </a:lnTo>
                <a:lnTo>
                  <a:pt x="3688" y="447"/>
                </a:lnTo>
                <a:lnTo>
                  <a:pt x="3686" y="453"/>
                </a:lnTo>
                <a:lnTo>
                  <a:pt x="3688" y="455"/>
                </a:lnTo>
                <a:lnTo>
                  <a:pt x="3690" y="457"/>
                </a:lnTo>
                <a:lnTo>
                  <a:pt x="3690" y="461"/>
                </a:lnTo>
                <a:lnTo>
                  <a:pt x="3692" y="463"/>
                </a:lnTo>
                <a:lnTo>
                  <a:pt x="3692" y="466"/>
                </a:lnTo>
                <a:lnTo>
                  <a:pt x="3692" y="470"/>
                </a:lnTo>
                <a:lnTo>
                  <a:pt x="3690" y="470"/>
                </a:lnTo>
                <a:lnTo>
                  <a:pt x="3681" y="478"/>
                </a:lnTo>
                <a:lnTo>
                  <a:pt x="3679" y="480"/>
                </a:lnTo>
                <a:lnTo>
                  <a:pt x="3677" y="487"/>
                </a:lnTo>
                <a:lnTo>
                  <a:pt x="3677" y="489"/>
                </a:lnTo>
                <a:lnTo>
                  <a:pt x="3673" y="491"/>
                </a:lnTo>
                <a:lnTo>
                  <a:pt x="3671" y="493"/>
                </a:lnTo>
                <a:lnTo>
                  <a:pt x="3656" y="499"/>
                </a:lnTo>
                <a:lnTo>
                  <a:pt x="3656" y="499"/>
                </a:lnTo>
                <a:lnTo>
                  <a:pt x="3656" y="503"/>
                </a:lnTo>
                <a:lnTo>
                  <a:pt x="3652" y="505"/>
                </a:lnTo>
                <a:lnTo>
                  <a:pt x="3650" y="505"/>
                </a:lnTo>
                <a:lnTo>
                  <a:pt x="3644" y="503"/>
                </a:lnTo>
                <a:lnTo>
                  <a:pt x="3642" y="503"/>
                </a:lnTo>
                <a:lnTo>
                  <a:pt x="3637" y="503"/>
                </a:lnTo>
                <a:lnTo>
                  <a:pt x="3627" y="503"/>
                </a:lnTo>
                <a:lnTo>
                  <a:pt x="3621" y="501"/>
                </a:lnTo>
                <a:lnTo>
                  <a:pt x="3616" y="499"/>
                </a:lnTo>
                <a:lnTo>
                  <a:pt x="3612" y="499"/>
                </a:lnTo>
                <a:lnTo>
                  <a:pt x="3610" y="497"/>
                </a:lnTo>
                <a:lnTo>
                  <a:pt x="3610" y="497"/>
                </a:lnTo>
                <a:lnTo>
                  <a:pt x="3608" y="495"/>
                </a:lnTo>
                <a:lnTo>
                  <a:pt x="3608" y="493"/>
                </a:lnTo>
                <a:lnTo>
                  <a:pt x="3608" y="493"/>
                </a:lnTo>
                <a:lnTo>
                  <a:pt x="3608" y="493"/>
                </a:lnTo>
                <a:lnTo>
                  <a:pt x="3610" y="491"/>
                </a:lnTo>
                <a:lnTo>
                  <a:pt x="3619" y="493"/>
                </a:lnTo>
                <a:lnTo>
                  <a:pt x="3621" y="491"/>
                </a:lnTo>
                <a:lnTo>
                  <a:pt x="3621" y="491"/>
                </a:lnTo>
                <a:lnTo>
                  <a:pt x="3623" y="493"/>
                </a:lnTo>
                <a:lnTo>
                  <a:pt x="3625" y="495"/>
                </a:lnTo>
                <a:lnTo>
                  <a:pt x="3629" y="495"/>
                </a:lnTo>
                <a:lnTo>
                  <a:pt x="3631" y="493"/>
                </a:lnTo>
                <a:lnTo>
                  <a:pt x="3631" y="493"/>
                </a:lnTo>
                <a:lnTo>
                  <a:pt x="3631" y="493"/>
                </a:lnTo>
                <a:lnTo>
                  <a:pt x="3629" y="495"/>
                </a:lnTo>
                <a:lnTo>
                  <a:pt x="3629" y="495"/>
                </a:lnTo>
                <a:lnTo>
                  <a:pt x="3627" y="497"/>
                </a:lnTo>
                <a:lnTo>
                  <a:pt x="3627" y="497"/>
                </a:lnTo>
                <a:lnTo>
                  <a:pt x="3629" y="499"/>
                </a:lnTo>
                <a:lnTo>
                  <a:pt x="3633" y="499"/>
                </a:lnTo>
                <a:lnTo>
                  <a:pt x="3635" y="499"/>
                </a:lnTo>
                <a:lnTo>
                  <a:pt x="3637" y="497"/>
                </a:lnTo>
                <a:lnTo>
                  <a:pt x="3642" y="495"/>
                </a:lnTo>
                <a:lnTo>
                  <a:pt x="3644" y="495"/>
                </a:lnTo>
                <a:lnTo>
                  <a:pt x="3644" y="493"/>
                </a:lnTo>
                <a:lnTo>
                  <a:pt x="3644" y="491"/>
                </a:lnTo>
                <a:lnTo>
                  <a:pt x="3642" y="489"/>
                </a:lnTo>
                <a:lnTo>
                  <a:pt x="3646" y="489"/>
                </a:lnTo>
                <a:lnTo>
                  <a:pt x="3648" y="487"/>
                </a:lnTo>
                <a:lnTo>
                  <a:pt x="3658" y="474"/>
                </a:lnTo>
                <a:lnTo>
                  <a:pt x="3665" y="470"/>
                </a:lnTo>
                <a:lnTo>
                  <a:pt x="3667" y="470"/>
                </a:lnTo>
                <a:lnTo>
                  <a:pt x="3667" y="466"/>
                </a:lnTo>
                <a:lnTo>
                  <a:pt x="3667" y="463"/>
                </a:lnTo>
                <a:lnTo>
                  <a:pt x="3667" y="461"/>
                </a:lnTo>
                <a:lnTo>
                  <a:pt x="3667" y="459"/>
                </a:lnTo>
                <a:lnTo>
                  <a:pt x="3669" y="455"/>
                </a:lnTo>
                <a:lnTo>
                  <a:pt x="3671" y="453"/>
                </a:lnTo>
                <a:lnTo>
                  <a:pt x="3673" y="451"/>
                </a:lnTo>
                <a:lnTo>
                  <a:pt x="3673" y="451"/>
                </a:lnTo>
                <a:lnTo>
                  <a:pt x="3673" y="449"/>
                </a:lnTo>
                <a:lnTo>
                  <a:pt x="3669" y="445"/>
                </a:lnTo>
                <a:lnTo>
                  <a:pt x="3663" y="443"/>
                </a:lnTo>
                <a:lnTo>
                  <a:pt x="3660" y="440"/>
                </a:lnTo>
                <a:lnTo>
                  <a:pt x="3658" y="438"/>
                </a:lnTo>
                <a:lnTo>
                  <a:pt x="3658" y="436"/>
                </a:lnTo>
                <a:lnTo>
                  <a:pt x="3658" y="434"/>
                </a:lnTo>
                <a:lnTo>
                  <a:pt x="3658" y="428"/>
                </a:lnTo>
                <a:lnTo>
                  <a:pt x="3660" y="426"/>
                </a:lnTo>
                <a:lnTo>
                  <a:pt x="3660" y="417"/>
                </a:lnTo>
                <a:lnTo>
                  <a:pt x="3658" y="409"/>
                </a:lnTo>
                <a:lnTo>
                  <a:pt x="3658" y="405"/>
                </a:lnTo>
                <a:lnTo>
                  <a:pt x="3658" y="405"/>
                </a:lnTo>
                <a:lnTo>
                  <a:pt x="3660" y="403"/>
                </a:lnTo>
                <a:lnTo>
                  <a:pt x="3660" y="401"/>
                </a:lnTo>
                <a:lnTo>
                  <a:pt x="3660" y="392"/>
                </a:lnTo>
                <a:lnTo>
                  <a:pt x="3660" y="388"/>
                </a:lnTo>
                <a:lnTo>
                  <a:pt x="3658" y="384"/>
                </a:lnTo>
                <a:lnTo>
                  <a:pt x="3652" y="380"/>
                </a:lnTo>
                <a:lnTo>
                  <a:pt x="3648" y="375"/>
                </a:lnTo>
                <a:lnTo>
                  <a:pt x="3650" y="373"/>
                </a:lnTo>
                <a:lnTo>
                  <a:pt x="3650" y="373"/>
                </a:lnTo>
                <a:lnTo>
                  <a:pt x="3652" y="371"/>
                </a:lnTo>
                <a:lnTo>
                  <a:pt x="3654" y="369"/>
                </a:lnTo>
                <a:lnTo>
                  <a:pt x="3656" y="365"/>
                </a:lnTo>
                <a:lnTo>
                  <a:pt x="3658" y="361"/>
                </a:lnTo>
                <a:lnTo>
                  <a:pt x="3660" y="359"/>
                </a:lnTo>
                <a:lnTo>
                  <a:pt x="3663" y="350"/>
                </a:lnTo>
                <a:lnTo>
                  <a:pt x="3663" y="348"/>
                </a:lnTo>
                <a:lnTo>
                  <a:pt x="3663" y="342"/>
                </a:lnTo>
                <a:lnTo>
                  <a:pt x="3660" y="340"/>
                </a:lnTo>
                <a:lnTo>
                  <a:pt x="3656" y="340"/>
                </a:lnTo>
                <a:lnTo>
                  <a:pt x="3652" y="338"/>
                </a:lnTo>
                <a:lnTo>
                  <a:pt x="3650" y="338"/>
                </a:lnTo>
                <a:lnTo>
                  <a:pt x="3646" y="336"/>
                </a:lnTo>
                <a:lnTo>
                  <a:pt x="3644" y="336"/>
                </a:lnTo>
                <a:lnTo>
                  <a:pt x="3631" y="336"/>
                </a:lnTo>
                <a:lnTo>
                  <a:pt x="3625" y="336"/>
                </a:lnTo>
                <a:lnTo>
                  <a:pt x="3621" y="336"/>
                </a:lnTo>
                <a:lnTo>
                  <a:pt x="3619" y="336"/>
                </a:lnTo>
                <a:lnTo>
                  <a:pt x="3616" y="336"/>
                </a:lnTo>
                <a:lnTo>
                  <a:pt x="3616" y="336"/>
                </a:lnTo>
                <a:lnTo>
                  <a:pt x="3619" y="333"/>
                </a:lnTo>
                <a:lnTo>
                  <a:pt x="3616" y="333"/>
                </a:lnTo>
                <a:lnTo>
                  <a:pt x="3616" y="333"/>
                </a:lnTo>
                <a:lnTo>
                  <a:pt x="3612" y="336"/>
                </a:lnTo>
                <a:lnTo>
                  <a:pt x="3608" y="342"/>
                </a:lnTo>
                <a:lnTo>
                  <a:pt x="3604" y="350"/>
                </a:lnTo>
                <a:lnTo>
                  <a:pt x="3602" y="361"/>
                </a:lnTo>
                <a:lnTo>
                  <a:pt x="3600" y="365"/>
                </a:lnTo>
                <a:lnTo>
                  <a:pt x="3598" y="369"/>
                </a:lnTo>
                <a:lnTo>
                  <a:pt x="3591" y="373"/>
                </a:lnTo>
                <a:lnTo>
                  <a:pt x="3587" y="375"/>
                </a:lnTo>
                <a:lnTo>
                  <a:pt x="3583" y="378"/>
                </a:lnTo>
                <a:lnTo>
                  <a:pt x="3577" y="380"/>
                </a:lnTo>
                <a:lnTo>
                  <a:pt x="3575" y="384"/>
                </a:lnTo>
                <a:lnTo>
                  <a:pt x="3572" y="384"/>
                </a:lnTo>
                <a:lnTo>
                  <a:pt x="3575" y="386"/>
                </a:lnTo>
                <a:lnTo>
                  <a:pt x="3577" y="386"/>
                </a:lnTo>
                <a:lnTo>
                  <a:pt x="3575" y="388"/>
                </a:lnTo>
                <a:lnTo>
                  <a:pt x="3572" y="390"/>
                </a:lnTo>
                <a:lnTo>
                  <a:pt x="3575" y="390"/>
                </a:lnTo>
                <a:lnTo>
                  <a:pt x="3575" y="392"/>
                </a:lnTo>
                <a:lnTo>
                  <a:pt x="3577" y="392"/>
                </a:lnTo>
                <a:lnTo>
                  <a:pt x="3581" y="392"/>
                </a:lnTo>
                <a:lnTo>
                  <a:pt x="3581" y="392"/>
                </a:lnTo>
                <a:lnTo>
                  <a:pt x="3583" y="394"/>
                </a:lnTo>
                <a:lnTo>
                  <a:pt x="3581" y="401"/>
                </a:lnTo>
                <a:lnTo>
                  <a:pt x="3581" y="405"/>
                </a:lnTo>
                <a:lnTo>
                  <a:pt x="3581" y="407"/>
                </a:lnTo>
                <a:lnTo>
                  <a:pt x="3581" y="409"/>
                </a:lnTo>
                <a:lnTo>
                  <a:pt x="3581" y="411"/>
                </a:lnTo>
                <a:lnTo>
                  <a:pt x="3581" y="411"/>
                </a:lnTo>
                <a:lnTo>
                  <a:pt x="3579" y="413"/>
                </a:lnTo>
                <a:lnTo>
                  <a:pt x="3577" y="413"/>
                </a:lnTo>
                <a:lnTo>
                  <a:pt x="3577" y="417"/>
                </a:lnTo>
                <a:lnTo>
                  <a:pt x="3575" y="419"/>
                </a:lnTo>
                <a:lnTo>
                  <a:pt x="3575" y="422"/>
                </a:lnTo>
                <a:lnTo>
                  <a:pt x="3577" y="424"/>
                </a:lnTo>
                <a:lnTo>
                  <a:pt x="3577" y="424"/>
                </a:lnTo>
                <a:lnTo>
                  <a:pt x="3577" y="424"/>
                </a:lnTo>
                <a:lnTo>
                  <a:pt x="3579" y="422"/>
                </a:lnTo>
                <a:lnTo>
                  <a:pt x="3579" y="422"/>
                </a:lnTo>
                <a:lnTo>
                  <a:pt x="3587" y="424"/>
                </a:lnTo>
                <a:lnTo>
                  <a:pt x="3589" y="426"/>
                </a:lnTo>
                <a:lnTo>
                  <a:pt x="3593" y="426"/>
                </a:lnTo>
                <a:lnTo>
                  <a:pt x="3593" y="428"/>
                </a:lnTo>
                <a:lnTo>
                  <a:pt x="3596" y="432"/>
                </a:lnTo>
                <a:lnTo>
                  <a:pt x="3598" y="436"/>
                </a:lnTo>
                <a:lnTo>
                  <a:pt x="3600" y="438"/>
                </a:lnTo>
                <a:lnTo>
                  <a:pt x="3602" y="440"/>
                </a:lnTo>
                <a:lnTo>
                  <a:pt x="3604" y="440"/>
                </a:lnTo>
                <a:lnTo>
                  <a:pt x="3606" y="440"/>
                </a:lnTo>
                <a:lnTo>
                  <a:pt x="3610" y="440"/>
                </a:lnTo>
                <a:lnTo>
                  <a:pt x="3608" y="443"/>
                </a:lnTo>
                <a:lnTo>
                  <a:pt x="3604" y="449"/>
                </a:lnTo>
                <a:lnTo>
                  <a:pt x="3600" y="455"/>
                </a:lnTo>
                <a:lnTo>
                  <a:pt x="3598" y="455"/>
                </a:lnTo>
                <a:lnTo>
                  <a:pt x="3596" y="453"/>
                </a:lnTo>
                <a:lnTo>
                  <a:pt x="3589" y="451"/>
                </a:lnTo>
                <a:lnTo>
                  <a:pt x="3587" y="449"/>
                </a:lnTo>
                <a:lnTo>
                  <a:pt x="3581" y="445"/>
                </a:lnTo>
                <a:lnTo>
                  <a:pt x="3579" y="440"/>
                </a:lnTo>
                <a:lnTo>
                  <a:pt x="3575" y="440"/>
                </a:lnTo>
                <a:lnTo>
                  <a:pt x="3570" y="440"/>
                </a:lnTo>
                <a:lnTo>
                  <a:pt x="3564" y="438"/>
                </a:lnTo>
                <a:lnTo>
                  <a:pt x="3562" y="436"/>
                </a:lnTo>
                <a:lnTo>
                  <a:pt x="3560" y="434"/>
                </a:lnTo>
                <a:lnTo>
                  <a:pt x="3558" y="434"/>
                </a:lnTo>
                <a:lnTo>
                  <a:pt x="3554" y="434"/>
                </a:lnTo>
                <a:lnTo>
                  <a:pt x="3549" y="432"/>
                </a:lnTo>
                <a:lnTo>
                  <a:pt x="3547" y="432"/>
                </a:lnTo>
                <a:lnTo>
                  <a:pt x="3547" y="430"/>
                </a:lnTo>
                <a:lnTo>
                  <a:pt x="3543" y="428"/>
                </a:lnTo>
                <a:lnTo>
                  <a:pt x="3537" y="426"/>
                </a:lnTo>
                <a:lnTo>
                  <a:pt x="3526" y="422"/>
                </a:lnTo>
                <a:lnTo>
                  <a:pt x="3516" y="419"/>
                </a:lnTo>
                <a:lnTo>
                  <a:pt x="3503" y="419"/>
                </a:lnTo>
                <a:lnTo>
                  <a:pt x="3491" y="417"/>
                </a:lnTo>
                <a:lnTo>
                  <a:pt x="3491" y="417"/>
                </a:lnTo>
                <a:lnTo>
                  <a:pt x="3489" y="417"/>
                </a:lnTo>
                <a:lnTo>
                  <a:pt x="3484" y="422"/>
                </a:lnTo>
                <a:lnTo>
                  <a:pt x="3480" y="422"/>
                </a:lnTo>
                <a:lnTo>
                  <a:pt x="3480" y="424"/>
                </a:lnTo>
                <a:lnTo>
                  <a:pt x="3482" y="426"/>
                </a:lnTo>
                <a:lnTo>
                  <a:pt x="3487" y="436"/>
                </a:lnTo>
                <a:lnTo>
                  <a:pt x="3489" y="434"/>
                </a:lnTo>
                <a:lnTo>
                  <a:pt x="3491" y="438"/>
                </a:lnTo>
                <a:lnTo>
                  <a:pt x="3489" y="440"/>
                </a:lnTo>
                <a:lnTo>
                  <a:pt x="3487" y="445"/>
                </a:lnTo>
                <a:lnTo>
                  <a:pt x="3484" y="445"/>
                </a:lnTo>
                <a:lnTo>
                  <a:pt x="3480" y="447"/>
                </a:lnTo>
                <a:lnTo>
                  <a:pt x="3476" y="445"/>
                </a:lnTo>
                <a:lnTo>
                  <a:pt x="3474" y="449"/>
                </a:lnTo>
                <a:lnTo>
                  <a:pt x="3476" y="451"/>
                </a:lnTo>
                <a:lnTo>
                  <a:pt x="3476" y="451"/>
                </a:lnTo>
                <a:lnTo>
                  <a:pt x="3476" y="453"/>
                </a:lnTo>
                <a:lnTo>
                  <a:pt x="3474" y="453"/>
                </a:lnTo>
                <a:lnTo>
                  <a:pt x="3474" y="453"/>
                </a:lnTo>
                <a:lnTo>
                  <a:pt x="3472" y="455"/>
                </a:lnTo>
                <a:lnTo>
                  <a:pt x="3472" y="455"/>
                </a:lnTo>
                <a:lnTo>
                  <a:pt x="3468" y="453"/>
                </a:lnTo>
                <a:lnTo>
                  <a:pt x="3464" y="453"/>
                </a:lnTo>
                <a:lnTo>
                  <a:pt x="3464" y="449"/>
                </a:lnTo>
                <a:lnTo>
                  <a:pt x="3466" y="447"/>
                </a:lnTo>
                <a:lnTo>
                  <a:pt x="3468" y="445"/>
                </a:lnTo>
                <a:lnTo>
                  <a:pt x="3468" y="445"/>
                </a:lnTo>
                <a:lnTo>
                  <a:pt x="3466" y="443"/>
                </a:lnTo>
                <a:lnTo>
                  <a:pt x="3464" y="440"/>
                </a:lnTo>
                <a:lnTo>
                  <a:pt x="3464" y="438"/>
                </a:lnTo>
                <a:lnTo>
                  <a:pt x="3464" y="438"/>
                </a:lnTo>
                <a:lnTo>
                  <a:pt x="3461" y="438"/>
                </a:lnTo>
                <a:lnTo>
                  <a:pt x="3453" y="440"/>
                </a:lnTo>
                <a:lnTo>
                  <a:pt x="3451" y="443"/>
                </a:lnTo>
                <a:lnTo>
                  <a:pt x="3451" y="440"/>
                </a:lnTo>
                <a:lnTo>
                  <a:pt x="3440" y="447"/>
                </a:lnTo>
                <a:lnTo>
                  <a:pt x="3436" y="449"/>
                </a:lnTo>
                <a:lnTo>
                  <a:pt x="3432" y="449"/>
                </a:lnTo>
                <a:lnTo>
                  <a:pt x="3428" y="449"/>
                </a:lnTo>
                <a:lnTo>
                  <a:pt x="3424" y="447"/>
                </a:lnTo>
                <a:lnTo>
                  <a:pt x="3420" y="447"/>
                </a:lnTo>
                <a:lnTo>
                  <a:pt x="3417" y="447"/>
                </a:lnTo>
                <a:lnTo>
                  <a:pt x="3413" y="449"/>
                </a:lnTo>
                <a:lnTo>
                  <a:pt x="3411" y="449"/>
                </a:lnTo>
                <a:lnTo>
                  <a:pt x="3407" y="451"/>
                </a:lnTo>
                <a:lnTo>
                  <a:pt x="3403" y="453"/>
                </a:lnTo>
                <a:lnTo>
                  <a:pt x="3403" y="457"/>
                </a:lnTo>
                <a:lnTo>
                  <a:pt x="3401" y="459"/>
                </a:lnTo>
                <a:lnTo>
                  <a:pt x="3399" y="457"/>
                </a:lnTo>
                <a:lnTo>
                  <a:pt x="3396" y="455"/>
                </a:lnTo>
                <a:lnTo>
                  <a:pt x="3396" y="457"/>
                </a:lnTo>
                <a:lnTo>
                  <a:pt x="3394" y="457"/>
                </a:lnTo>
                <a:lnTo>
                  <a:pt x="3392" y="457"/>
                </a:lnTo>
                <a:lnTo>
                  <a:pt x="3390" y="457"/>
                </a:lnTo>
                <a:lnTo>
                  <a:pt x="3388" y="457"/>
                </a:lnTo>
                <a:lnTo>
                  <a:pt x="3384" y="457"/>
                </a:lnTo>
                <a:lnTo>
                  <a:pt x="3382" y="457"/>
                </a:lnTo>
                <a:lnTo>
                  <a:pt x="3380" y="457"/>
                </a:lnTo>
                <a:lnTo>
                  <a:pt x="3380" y="455"/>
                </a:lnTo>
                <a:lnTo>
                  <a:pt x="3380" y="455"/>
                </a:lnTo>
                <a:lnTo>
                  <a:pt x="3384" y="455"/>
                </a:lnTo>
                <a:lnTo>
                  <a:pt x="3386" y="453"/>
                </a:lnTo>
                <a:lnTo>
                  <a:pt x="3388" y="453"/>
                </a:lnTo>
                <a:lnTo>
                  <a:pt x="3388" y="453"/>
                </a:lnTo>
                <a:lnTo>
                  <a:pt x="3388" y="451"/>
                </a:lnTo>
                <a:lnTo>
                  <a:pt x="3386" y="447"/>
                </a:lnTo>
                <a:lnTo>
                  <a:pt x="3388" y="445"/>
                </a:lnTo>
                <a:lnTo>
                  <a:pt x="3388" y="443"/>
                </a:lnTo>
                <a:lnTo>
                  <a:pt x="3388" y="443"/>
                </a:lnTo>
                <a:lnTo>
                  <a:pt x="3390" y="443"/>
                </a:lnTo>
                <a:lnTo>
                  <a:pt x="3388" y="443"/>
                </a:lnTo>
                <a:lnTo>
                  <a:pt x="3388" y="440"/>
                </a:lnTo>
                <a:lnTo>
                  <a:pt x="3388" y="440"/>
                </a:lnTo>
                <a:lnTo>
                  <a:pt x="3388" y="440"/>
                </a:lnTo>
                <a:lnTo>
                  <a:pt x="3396" y="438"/>
                </a:lnTo>
                <a:lnTo>
                  <a:pt x="3396" y="438"/>
                </a:lnTo>
                <a:lnTo>
                  <a:pt x="3392" y="438"/>
                </a:lnTo>
                <a:lnTo>
                  <a:pt x="3388" y="438"/>
                </a:lnTo>
                <a:lnTo>
                  <a:pt x="3382" y="440"/>
                </a:lnTo>
                <a:lnTo>
                  <a:pt x="3371" y="445"/>
                </a:lnTo>
                <a:lnTo>
                  <a:pt x="3365" y="449"/>
                </a:lnTo>
                <a:lnTo>
                  <a:pt x="3367" y="449"/>
                </a:lnTo>
                <a:lnTo>
                  <a:pt x="3369" y="449"/>
                </a:lnTo>
                <a:lnTo>
                  <a:pt x="3371" y="451"/>
                </a:lnTo>
                <a:lnTo>
                  <a:pt x="3371" y="451"/>
                </a:lnTo>
                <a:lnTo>
                  <a:pt x="3371" y="453"/>
                </a:lnTo>
                <a:lnTo>
                  <a:pt x="3367" y="453"/>
                </a:lnTo>
                <a:lnTo>
                  <a:pt x="3367" y="455"/>
                </a:lnTo>
                <a:lnTo>
                  <a:pt x="3365" y="455"/>
                </a:lnTo>
                <a:lnTo>
                  <a:pt x="3365" y="455"/>
                </a:lnTo>
                <a:lnTo>
                  <a:pt x="3363" y="453"/>
                </a:lnTo>
                <a:lnTo>
                  <a:pt x="3365" y="453"/>
                </a:lnTo>
                <a:lnTo>
                  <a:pt x="3365" y="451"/>
                </a:lnTo>
                <a:lnTo>
                  <a:pt x="3363" y="451"/>
                </a:lnTo>
                <a:lnTo>
                  <a:pt x="3361" y="449"/>
                </a:lnTo>
                <a:lnTo>
                  <a:pt x="3361" y="449"/>
                </a:lnTo>
                <a:lnTo>
                  <a:pt x="3355" y="451"/>
                </a:lnTo>
                <a:lnTo>
                  <a:pt x="3350" y="453"/>
                </a:lnTo>
                <a:lnTo>
                  <a:pt x="3348" y="455"/>
                </a:lnTo>
                <a:lnTo>
                  <a:pt x="3344" y="455"/>
                </a:lnTo>
                <a:lnTo>
                  <a:pt x="3342" y="455"/>
                </a:lnTo>
                <a:lnTo>
                  <a:pt x="3338" y="457"/>
                </a:lnTo>
                <a:lnTo>
                  <a:pt x="3336" y="459"/>
                </a:lnTo>
                <a:lnTo>
                  <a:pt x="3332" y="461"/>
                </a:lnTo>
                <a:lnTo>
                  <a:pt x="3319" y="466"/>
                </a:lnTo>
                <a:lnTo>
                  <a:pt x="3317" y="468"/>
                </a:lnTo>
                <a:lnTo>
                  <a:pt x="3315" y="466"/>
                </a:lnTo>
                <a:lnTo>
                  <a:pt x="3315" y="466"/>
                </a:lnTo>
                <a:lnTo>
                  <a:pt x="3313" y="466"/>
                </a:lnTo>
                <a:lnTo>
                  <a:pt x="3315" y="468"/>
                </a:lnTo>
                <a:lnTo>
                  <a:pt x="3315" y="470"/>
                </a:lnTo>
                <a:lnTo>
                  <a:pt x="3315" y="472"/>
                </a:lnTo>
                <a:lnTo>
                  <a:pt x="3313" y="470"/>
                </a:lnTo>
                <a:lnTo>
                  <a:pt x="3306" y="472"/>
                </a:lnTo>
                <a:lnTo>
                  <a:pt x="3302" y="474"/>
                </a:lnTo>
                <a:lnTo>
                  <a:pt x="3302" y="476"/>
                </a:lnTo>
                <a:lnTo>
                  <a:pt x="3302" y="476"/>
                </a:lnTo>
                <a:lnTo>
                  <a:pt x="3300" y="478"/>
                </a:lnTo>
                <a:lnTo>
                  <a:pt x="3300" y="480"/>
                </a:lnTo>
                <a:lnTo>
                  <a:pt x="3298" y="487"/>
                </a:lnTo>
                <a:lnTo>
                  <a:pt x="3298" y="489"/>
                </a:lnTo>
                <a:lnTo>
                  <a:pt x="3296" y="489"/>
                </a:lnTo>
                <a:lnTo>
                  <a:pt x="3283" y="493"/>
                </a:lnTo>
                <a:lnTo>
                  <a:pt x="3281" y="493"/>
                </a:lnTo>
                <a:lnTo>
                  <a:pt x="3281" y="493"/>
                </a:lnTo>
                <a:lnTo>
                  <a:pt x="3281" y="493"/>
                </a:lnTo>
                <a:lnTo>
                  <a:pt x="3279" y="491"/>
                </a:lnTo>
                <a:lnTo>
                  <a:pt x="3275" y="491"/>
                </a:lnTo>
                <a:lnTo>
                  <a:pt x="3273" y="491"/>
                </a:lnTo>
                <a:lnTo>
                  <a:pt x="3273" y="491"/>
                </a:lnTo>
                <a:lnTo>
                  <a:pt x="3271" y="489"/>
                </a:lnTo>
                <a:lnTo>
                  <a:pt x="3269" y="482"/>
                </a:lnTo>
                <a:lnTo>
                  <a:pt x="3262" y="480"/>
                </a:lnTo>
                <a:lnTo>
                  <a:pt x="3258" y="478"/>
                </a:lnTo>
                <a:lnTo>
                  <a:pt x="3258" y="478"/>
                </a:lnTo>
                <a:lnTo>
                  <a:pt x="3258" y="476"/>
                </a:lnTo>
                <a:lnTo>
                  <a:pt x="3264" y="472"/>
                </a:lnTo>
                <a:lnTo>
                  <a:pt x="3267" y="470"/>
                </a:lnTo>
                <a:lnTo>
                  <a:pt x="3277" y="468"/>
                </a:lnTo>
                <a:lnTo>
                  <a:pt x="3281" y="468"/>
                </a:lnTo>
                <a:lnTo>
                  <a:pt x="3283" y="468"/>
                </a:lnTo>
                <a:lnTo>
                  <a:pt x="3283" y="463"/>
                </a:lnTo>
                <a:lnTo>
                  <a:pt x="3281" y="459"/>
                </a:lnTo>
                <a:lnTo>
                  <a:pt x="3277" y="455"/>
                </a:lnTo>
                <a:lnTo>
                  <a:pt x="3273" y="451"/>
                </a:lnTo>
                <a:lnTo>
                  <a:pt x="3267" y="449"/>
                </a:lnTo>
                <a:lnTo>
                  <a:pt x="3260" y="449"/>
                </a:lnTo>
                <a:lnTo>
                  <a:pt x="3248" y="449"/>
                </a:lnTo>
                <a:lnTo>
                  <a:pt x="3246" y="449"/>
                </a:lnTo>
                <a:lnTo>
                  <a:pt x="3237" y="447"/>
                </a:lnTo>
                <a:lnTo>
                  <a:pt x="3237" y="447"/>
                </a:lnTo>
                <a:lnTo>
                  <a:pt x="3235" y="447"/>
                </a:lnTo>
                <a:lnTo>
                  <a:pt x="3235" y="447"/>
                </a:lnTo>
                <a:lnTo>
                  <a:pt x="3237" y="449"/>
                </a:lnTo>
                <a:lnTo>
                  <a:pt x="3248" y="455"/>
                </a:lnTo>
                <a:lnTo>
                  <a:pt x="3248" y="457"/>
                </a:lnTo>
                <a:lnTo>
                  <a:pt x="3248" y="459"/>
                </a:lnTo>
                <a:lnTo>
                  <a:pt x="3248" y="461"/>
                </a:lnTo>
                <a:lnTo>
                  <a:pt x="3248" y="461"/>
                </a:lnTo>
                <a:lnTo>
                  <a:pt x="3248" y="463"/>
                </a:lnTo>
                <a:lnTo>
                  <a:pt x="3246" y="472"/>
                </a:lnTo>
                <a:lnTo>
                  <a:pt x="3244" y="476"/>
                </a:lnTo>
                <a:lnTo>
                  <a:pt x="3241" y="480"/>
                </a:lnTo>
                <a:lnTo>
                  <a:pt x="3241" y="482"/>
                </a:lnTo>
                <a:lnTo>
                  <a:pt x="3244" y="482"/>
                </a:lnTo>
                <a:lnTo>
                  <a:pt x="3246" y="484"/>
                </a:lnTo>
                <a:lnTo>
                  <a:pt x="3250" y="484"/>
                </a:lnTo>
                <a:lnTo>
                  <a:pt x="3252" y="487"/>
                </a:lnTo>
                <a:lnTo>
                  <a:pt x="3252" y="489"/>
                </a:lnTo>
                <a:lnTo>
                  <a:pt x="3252" y="493"/>
                </a:lnTo>
                <a:lnTo>
                  <a:pt x="3252" y="495"/>
                </a:lnTo>
                <a:lnTo>
                  <a:pt x="3250" y="499"/>
                </a:lnTo>
                <a:lnTo>
                  <a:pt x="3248" y="501"/>
                </a:lnTo>
                <a:lnTo>
                  <a:pt x="3246" y="505"/>
                </a:lnTo>
                <a:lnTo>
                  <a:pt x="3248" y="510"/>
                </a:lnTo>
                <a:lnTo>
                  <a:pt x="3248" y="510"/>
                </a:lnTo>
                <a:lnTo>
                  <a:pt x="3246" y="512"/>
                </a:lnTo>
                <a:lnTo>
                  <a:pt x="3246" y="510"/>
                </a:lnTo>
                <a:lnTo>
                  <a:pt x="3244" y="510"/>
                </a:lnTo>
                <a:lnTo>
                  <a:pt x="3244" y="508"/>
                </a:lnTo>
                <a:lnTo>
                  <a:pt x="3241" y="508"/>
                </a:lnTo>
                <a:lnTo>
                  <a:pt x="3239" y="508"/>
                </a:lnTo>
                <a:lnTo>
                  <a:pt x="3239" y="510"/>
                </a:lnTo>
                <a:lnTo>
                  <a:pt x="3239" y="508"/>
                </a:lnTo>
                <a:lnTo>
                  <a:pt x="3239" y="505"/>
                </a:lnTo>
                <a:lnTo>
                  <a:pt x="3239" y="505"/>
                </a:lnTo>
                <a:lnTo>
                  <a:pt x="3239" y="503"/>
                </a:lnTo>
                <a:lnTo>
                  <a:pt x="3233" y="501"/>
                </a:lnTo>
                <a:lnTo>
                  <a:pt x="3231" y="501"/>
                </a:lnTo>
                <a:lnTo>
                  <a:pt x="3229" y="501"/>
                </a:lnTo>
                <a:lnTo>
                  <a:pt x="3225" y="501"/>
                </a:lnTo>
                <a:lnTo>
                  <a:pt x="3223" y="499"/>
                </a:lnTo>
                <a:lnTo>
                  <a:pt x="3220" y="499"/>
                </a:lnTo>
                <a:lnTo>
                  <a:pt x="3218" y="499"/>
                </a:lnTo>
                <a:lnTo>
                  <a:pt x="3218" y="501"/>
                </a:lnTo>
                <a:lnTo>
                  <a:pt x="3212" y="505"/>
                </a:lnTo>
                <a:lnTo>
                  <a:pt x="3208" y="510"/>
                </a:lnTo>
                <a:lnTo>
                  <a:pt x="3204" y="512"/>
                </a:lnTo>
                <a:lnTo>
                  <a:pt x="3197" y="512"/>
                </a:lnTo>
                <a:lnTo>
                  <a:pt x="3197" y="512"/>
                </a:lnTo>
                <a:lnTo>
                  <a:pt x="3195" y="516"/>
                </a:lnTo>
                <a:lnTo>
                  <a:pt x="3191" y="518"/>
                </a:lnTo>
                <a:lnTo>
                  <a:pt x="3185" y="520"/>
                </a:lnTo>
                <a:lnTo>
                  <a:pt x="3185" y="522"/>
                </a:lnTo>
                <a:lnTo>
                  <a:pt x="3183" y="524"/>
                </a:lnTo>
                <a:lnTo>
                  <a:pt x="3185" y="526"/>
                </a:lnTo>
                <a:lnTo>
                  <a:pt x="3185" y="528"/>
                </a:lnTo>
                <a:lnTo>
                  <a:pt x="3189" y="533"/>
                </a:lnTo>
                <a:lnTo>
                  <a:pt x="3191" y="535"/>
                </a:lnTo>
                <a:lnTo>
                  <a:pt x="3193" y="537"/>
                </a:lnTo>
                <a:lnTo>
                  <a:pt x="3193" y="541"/>
                </a:lnTo>
                <a:lnTo>
                  <a:pt x="3193" y="541"/>
                </a:lnTo>
                <a:lnTo>
                  <a:pt x="3191" y="541"/>
                </a:lnTo>
                <a:lnTo>
                  <a:pt x="3189" y="541"/>
                </a:lnTo>
                <a:lnTo>
                  <a:pt x="3185" y="543"/>
                </a:lnTo>
                <a:lnTo>
                  <a:pt x="3185" y="543"/>
                </a:lnTo>
                <a:lnTo>
                  <a:pt x="3183" y="545"/>
                </a:lnTo>
                <a:lnTo>
                  <a:pt x="3181" y="545"/>
                </a:lnTo>
                <a:lnTo>
                  <a:pt x="3174" y="541"/>
                </a:lnTo>
                <a:lnTo>
                  <a:pt x="3168" y="541"/>
                </a:lnTo>
                <a:lnTo>
                  <a:pt x="3166" y="539"/>
                </a:lnTo>
                <a:lnTo>
                  <a:pt x="3164" y="539"/>
                </a:lnTo>
                <a:lnTo>
                  <a:pt x="3164" y="539"/>
                </a:lnTo>
                <a:lnTo>
                  <a:pt x="3162" y="539"/>
                </a:lnTo>
                <a:lnTo>
                  <a:pt x="3160" y="539"/>
                </a:lnTo>
                <a:lnTo>
                  <a:pt x="3158" y="539"/>
                </a:lnTo>
                <a:lnTo>
                  <a:pt x="3151" y="533"/>
                </a:lnTo>
                <a:lnTo>
                  <a:pt x="3145" y="531"/>
                </a:lnTo>
                <a:lnTo>
                  <a:pt x="3145" y="531"/>
                </a:lnTo>
                <a:lnTo>
                  <a:pt x="3143" y="531"/>
                </a:lnTo>
                <a:lnTo>
                  <a:pt x="3141" y="535"/>
                </a:lnTo>
                <a:lnTo>
                  <a:pt x="3139" y="537"/>
                </a:lnTo>
                <a:lnTo>
                  <a:pt x="3137" y="537"/>
                </a:lnTo>
                <a:lnTo>
                  <a:pt x="3137" y="539"/>
                </a:lnTo>
                <a:lnTo>
                  <a:pt x="3137" y="539"/>
                </a:lnTo>
                <a:lnTo>
                  <a:pt x="3139" y="541"/>
                </a:lnTo>
                <a:lnTo>
                  <a:pt x="3141" y="543"/>
                </a:lnTo>
                <a:lnTo>
                  <a:pt x="3145" y="547"/>
                </a:lnTo>
                <a:lnTo>
                  <a:pt x="3147" y="549"/>
                </a:lnTo>
                <a:lnTo>
                  <a:pt x="3147" y="549"/>
                </a:lnTo>
                <a:lnTo>
                  <a:pt x="3149" y="549"/>
                </a:lnTo>
                <a:lnTo>
                  <a:pt x="3153" y="549"/>
                </a:lnTo>
                <a:lnTo>
                  <a:pt x="3156" y="549"/>
                </a:lnTo>
                <a:lnTo>
                  <a:pt x="3158" y="552"/>
                </a:lnTo>
                <a:lnTo>
                  <a:pt x="3158" y="554"/>
                </a:lnTo>
                <a:lnTo>
                  <a:pt x="3160" y="556"/>
                </a:lnTo>
                <a:lnTo>
                  <a:pt x="3160" y="558"/>
                </a:lnTo>
                <a:lnTo>
                  <a:pt x="3158" y="560"/>
                </a:lnTo>
                <a:lnTo>
                  <a:pt x="3153" y="560"/>
                </a:lnTo>
                <a:lnTo>
                  <a:pt x="3149" y="562"/>
                </a:lnTo>
                <a:lnTo>
                  <a:pt x="3149" y="562"/>
                </a:lnTo>
                <a:lnTo>
                  <a:pt x="3143" y="560"/>
                </a:lnTo>
                <a:lnTo>
                  <a:pt x="3139" y="560"/>
                </a:lnTo>
                <a:lnTo>
                  <a:pt x="3135" y="558"/>
                </a:lnTo>
                <a:lnTo>
                  <a:pt x="3135" y="558"/>
                </a:lnTo>
                <a:lnTo>
                  <a:pt x="3130" y="554"/>
                </a:lnTo>
                <a:lnTo>
                  <a:pt x="3126" y="552"/>
                </a:lnTo>
                <a:lnTo>
                  <a:pt x="3124" y="549"/>
                </a:lnTo>
                <a:lnTo>
                  <a:pt x="3122" y="549"/>
                </a:lnTo>
                <a:lnTo>
                  <a:pt x="3120" y="549"/>
                </a:lnTo>
                <a:lnTo>
                  <a:pt x="3116" y="547"/>
                </a:lnTo>
                <a:lnTo>
                  <a:pt x="3114" y="545"/>
                </a:lnTo>
                <a:lnTo>
                  <a:pt x="3114" y="541"/>
                </a:lnTo>
                <a:lnTo>
                  <a:pt x="3114" y="541"/>
                </a:lnTo>
                <a:lnTo>
                  <a:pt x="3114" y="541"/>
                </a:lnTo>
                <a:lnTo>
                  <a:pt x="3112" y="539"/>
                </a:lnTo>
                <a:lnTo>
                  <a:pt x="3112" y="537"/>
                </a:lnTo>
                <a:lnTo>
                  <a:pt x="3112" y="535"/>
                </a:lnTo>
                <a:lnTo>
                  <a:pt x="3109" y="531"/>
                </a:lnTo>
                <a:lnTo>
                  <a:pt x="3107" y="528"/>
                </a:lnTo>
                <a:lnTo>
                  <a:pt x="3105" y="526"/>
                </a:lnTo>
                <a:lnTo>
                  <a:pt x="3107" y="524"/>
                </a:lnTo>
                <a:lnTo>
                  <a:pt x="3109" y="522"/>
                </a:lnTo>
                <a:lnTo>
                  <a:pt x="3112" y="520"/>
                </a:lnTo>
                <a:lnTo>
                  <a:pt x="3112" y="518"/>
                </a:lnTo>
                <a:lnTo>
                  <a:pt x="3112" y="518"/>
                </a:lnTo>
                <a:lnTo>
                  <a:pt x="3112" y="516"/>
                </a:lnTo>
                <a:lnTo>
                  <a:pt x="3112" y="514"/>
                </a:lnTo>
                <a:lnTo>
                  <a:pt x="3109" y="512"/>
                </a:lnTo>
                <a:lnTo>
                  <a:pt x="3105" y="508"/>
                </a:lnTo>
                <a:lnTo>
                  <a:pt x="3101" y="505"/>
                </a:lnTo>
                <a:lnTo>
                  <a:pt x="3095" y="503"/>
                </a:lnTo>
                <a:lnTo>
                  <a:pt x="3093" y="503"/>
                </a:lnTo>
                <a:lnTo>
                  <a:pt x="3091" y="503"/>
                </a:lnTo>
                <a:lnTo>
                  <a:pt x="3093" y="503"/>
                </a:lnTo>
                <a:lnTo>
                  <a:pt x="3095" y="503"/>
                </a:lnTo>
                <a:lnTo>
                  <a:pt x="3095" y="501"/>
                </a:lnTo>
                <a:lnTo>
                  <a:pt x="3093" y="501"/>
                </a:lnTo>
                <a:lnTo>
                  <a:pt x="3093" y="499"/>
                </a:lnTo>
                <a:lnTo>
                  <a:pt x="3088" y="499"/>
                </a:lnTo>
                <a:lnTo>
                  <a:pt x="3088" y="497"/>
                </a:lnTo>
                <a:lnTo>
                  <a:pt x="3088" y="497"/>
                </a:lnTo>
                <a:lnTo>
                  <a:pt x="3088" y="495"/>
                </a:lnTo>
                <a:lnTo>
                  <a:pt x="3084" y="495"/>
                </a:lnTo>
                <a:lnTo>
                  <a:pt x="3084" y="495"/>
                </a:lnTo>
                <a:lnTo>
                  <a:pt x="3084" y="493"/>
                </a:lnTo>
                <a:lnTo>
                  <a:pt x="3082" y="491"/>
                </a:lnTo>
                <a:lnTo>
                  <a:pt x="3078" y="489"/>
                </a:lnTo>
                <a:lnTo>
                  <a:pt x="3078" y="487"/>
                </a:lnTo>
                <a:lnTo>
                  <a:pt x="3076" y="487"/>
                </a:lnTo>
                <a:lnTo>
                  <a:pt x="3074" y="484"/>
                </a:lnTo>
                <a:lnTo>
                  <a:pt x="3072" y="484"/>
                </a:lnTo>
                <a:lnTo>
                  <a:pt x="3070" y="484"/>
                </a:lnTo>
                <a:lnTo>
                  <a:pt x="3078" y="484"/>
                </a:lnTo>
                <a:lnTo>
                  <a:pt x="3084" y="484"/>
                </a:lnTo>
                <a:lnTo>
                  <a:pt x="3084" y="487"/>
                </a:lnTo>
                <a:lnTo>
                  <a:pt x="3084" y="487"/>
                </a:lnTo>
                <a:lnTo>
                  <a:pt x="3086" y="491"/>
                </a:lnTo>
                <a:lnTo>
                  <a:pt x="3088" y="491"/>
                </a:lnTo>
                <a:lnTo>
                  <a:pt x="3093" y="493"/>
                </a:lnTo>
                <a:lnTo>
                  <a:pt x="3093" y="493"/>
                </a:lnTo>
                <a:lnTo>
                  <a:pt x="3095" y="493"/>
                </a:lnTo>
                <a:lnTo>
                  <a:pt x="3097" y="493"/>
                </a:lnTo>
                <a:lnTo>
                  <a:pt x="3099" y="495"/>
                </a:lnTo>
                <a:lnTo>
                  <a:pt x="3103" y="495"/>
                </a:lnTo>
                <a:lnTo>
                  <a:pt x="3107" y="497"/>
                </a:lnTo>
                <a:lnTo>
                  <a:pt x="3107" y="497"/>
                </a:lnTo>
                <a:lnTo>
                  <a:pt x="3105" y="497"/>
                </a:lnTo>
                <a:lnTo>
                  <a:pt x="3107" y="499"/>
                </a:lnTo>
                <a:lnTo>
                  <a:pt x="3109" y="499"/>
                </a:lnTo>
                <a:lnTo>
                  <a:pt x="3112" y="497"/>
                </a:lnTo>
                <a:lnTo>
                  <a:pt x="3120" y="501"/>
                </a:lnTo>
                <a:lnTo>
                  <a:pt x="3122" y="501"/>
                </a:lnTo>
                <a:lnTo>
                  <a:pt x="3135" y="505"/>
                </a:lnTo>
                <a:lnTo>
                  <a:pt x="3141" y="505"/>
                </a:lnTo>
                <a:lnTo>
                  <a:pt x="3143" y="505"/>
                </a:lnTo>
                <a:lnTo>
                  <a:pt x="3147" y="505"/>
                </a:lnTo>
                <a:lnTo>
                  <a:pt x="3153" y="508"/>
                </a:lnTo>
                <a:lnTo>
                  <a:pt x="3158" y="510"/>
                </a:lnTo>
                <a:lnTo>
                  <a:pt x="3164" y="510"/>
                </a:lnTo>
                <a:lnTo>
                  <a:pt x="3168" y="510"/>
                </a:lnTo>
                <a:lnTo>
                  <a:pt x="3176" y="508"/>
                </a:lnTo>
                <a:lnTo>
                  <a:pt x="3189" y="505"/>
                </a:lnTo>
                <a:lnTo>
                  <a:pt x="3195" y="501"/>
                </a:lnTo>
                <a:lnTo>
                  <a:pt x="3204" y="493"/>
                </a:lnTo>
                <a:lnTo>
                  <a:pt x="3206" y="489"/>
                </a:lnTo>
                <a:lnTo>
                  <a:pt x="3206" y="484"/>
                </a:lnTo>
                <a:lnTo>
                  <a:pt x="3208" y="482"/>
                </a:lnTo>
                <a:lnTo>
                  <a:pt x="3206" y="482"/>
                </a:lnTo>
                <a:lnTo>
                  <a:pt x="3204" y="480"/>
                </a:lnTo>
                <a:lnTo>
                  <a:pt x="3204" y="478"/>
                </a:lnTo>
                <a:lnTo>
                  <a:pt x="3202" y="476"/>
                </a:lnTo>
                <a:lnTo>
                  <a:pt x="3202" y="470"/>
                </a:lnTo>
                <a:lnTo>
                  <a:pt x="3197" y="470"/>
                </a:lnTo>
                <a:lnTo>
                  <a:pt x="3197" y="470"/>
                </a:lnTo>
                <a:lnTo>
                  <a:pt x="3195" y="468"/>
                </a:lnTo>
                <a:lnTo>
                  <a:pt x="3193" y="468"/>
                </a:lnTo>
                <a:lnTo>
                  <a:pt x="3191" y="466"/>
                </a:lnTo>
                <a:lnTo>
                  <a:pt x="3187" y="463"/>
                </a:lnTo>
                <a:lnTo>
                  <a:pt x="3185" y="461"/>
                </a:lnTo>
                <a:lnTo>
                  <a:pt x="3185" y="459"/>
                </a:lnTo>
                <a:lnTo>
                  <a:pt x="3183" y="459"/>
                </a:lnTo>
                <a:lnTo>
                  <a:pt x="3185" y="461"/>
                </a:lnTo>
                <a:lnTo>
                  <a:pt x="3185" y="461"/>
                </a:lnTo>
                <a:lnTo>
                  <a:pt x="3181" y="461"/>
                </a:lnTo>
                <a:lnTo>
                  <a:pt x="3170" y="455"/>
                </a:lnTo>
                <a:lnTo>
                  <a:pt x="3168" y="455"/>
                </a:lnTo>
                <a:lnTo>
                  <a:pt x="3168" y="455"/>
                </a:lnTo>
                <a:lnTo>
                  <a:pt x="3164" y="455"/>
                </a:lnTo>
                <a:lnTo>
                  <a:pt x="3164" y="453"/>
                </a:lnTo>
                <a:lnTo>
                  <a:pt x="3153" y="447"/>
                </a:lnTo>
                <a:lnTo>
                  <a:pt x="3139" y="438"/>
                </a:lnTo>
                <a:lnTo>
                  <a:pt x="3126" y="434"/>
                </a:lnTo>
                <a:lnTo>
                  <a:pt x="3120" y="432"/>
                </a:lnTo>
                <a:lnTo>
                  <a:pt x="3118" y="432"/>
                </a:lnTo>
                <a:lnTo>
                  <a:pt x="3118" y="432"/>
                </a:lnTo>
                <a:lnTo>
                  <a:pt x="3116" y="432"/>
                </a:lnTo>
                <a:lnTo>
                  <a:pt x="3114" y="432"/>
                </a:lnTo>
                <a:lnTo>
                  <a:pt x="3105" y="430"/>
                </a:lnTo>
                <a:lnTo>
                  <a:pt x="3103" y="430"/>
                </a:lnTo>
                <a:lnTo>
                  <a:pt x="3095" y="430"/>
                </a:lnTo>
                <a:lnTo>
                  <a:pt x="3095" y="430"/>
                </a:lnTo>
                <a:lnTo>
                  <a:pt x="3093" y="434"/>
                </a:lnTo>
                <a:lnTo>
                  <a:pt x="3091" y="436"/>
                </a:lnTo>
                <a:lnTo>
                  <a:pt x="3088" y="436"/>
                </a:lnTo>
                <a:lnTo>
                  <a:pt x="3088" y="436"/>
                </a:lnTo>
                <a:lnTo>
                  <a:pt x="3091" y="434"/>
                </a:lnTo>
                <a:lnTo>
                  <a:pt x="3093" y="432"/>
                </a:lnTo>
                <a:lnTo>
                  <a:pt x="3093" y="430"/>
                </a:lnTo>
                <a:lnTo>
                  <a:pt x="3093" y="428"/>
                </a:lnTo>
                <a:lnTo>
                  <a:pt x="3093" y="428"/>
                </a:lnTo>
                <a:lnTo>
                  <a:pt x="3091" y="428"/>
                </a:lnTo>
                <a:lnTo>
                  <a:pt x="3088" y="428"/>
                </a:lnTo>
                <a:lnTo>
                  <a:pt x="3086" y="430"/>
                </a:lnTo>
                <a:lnTo>
                  <a:pt x="3084" y="428"/>
                </a:lnTo>
                <a:lnTo>
                  <a:pt x="3086" y="428"/>
                </a:lnTo>
                <a:lnTo>
                  <a:pt x="3086" y="426"/>
                </a:lnTo>
                <a:lnTo>
                  <a:pt x="3084" y="426"/>
                </a:lnTo>
                <a:lnTo>
                  <a:pt x="3080" y="426"/>
                </a:lnTo>
                <a:lnTo>
                  <a:pt x="3076" y="426"/>
                </a:lnTo>
                <a:lnTo>
                  <a:pt x="3076" y="424"/>
                </a:lnTo>
                <a:lnTo>
                  <a:pt x="3074" y="424"/>
                </a:lnTo>
                <a:lnTo>
                  <a:pt x="3072" y="422"/>
                </a:lnTo>
                <a:lnTo>
                  <a:pt x="3074" y="422"/>
                </a:lnTo>
                <a:lnTo>
                  <a:pt x="3082" y="424"/>
                </a:lnTo>
                <a:lnTo>
                  <a:pt x="3084" y="424"/>
                </a:lnTo>
                <a:lnTo>
                  <a:pt x="3086" y="422"/>
                </a:lnTo>
                <a:lnTo>
                  <a:pt x="3086" y="422"/>
                </a:lnTo>
                <a:lnTo>
                  <a:pt x="3086" y="419"/>
                </a:lnTo>
                <a:lnTo>
                  <a:pt x="3084" y="419"/>
                </a:lnTo>
                <a:lnTo>
                  <a:pt x="3080" y="417"/>
                </a:lnTo>
                <a:lnTo>
                  <a:pt x="3078" y="415"/>
                </a:lnTo>
                <a:lnTo>
                  <a:pt x="3072" y="413"/>
                </a:lnTo>
                <a:lnTo>
                  <a:pt x="3072" y="415"/>
                </a:lnTo>
                <a:lnTo>
                  <a:pt x="3072" y="417"/>
                </a:lnTo>
                <a:lnTo>
                  <a:pt x="3072" y="417"/>
                </a:lnTo>
                <a:lnTo>
                  <a:pt x="3070" y="417"/>
                </a:lnTo>
                <a:lnTo>
                  <a:pt x="3068" y="417"/>
                </a:lnTo>
                <a:lnTo>
                  <a:pt x="3065" y="419"/>
                </a:lnTo>
                <a:lnTo>
                  <a:pt x="3065" y="422"/>
                </a:lnTo>
                <a:lnTo>
                  <a:pt x="3063" y="422"/>
                </a:lnTo>
                <a:lnTo>
                  <a:pt x="3057" y="419"/>
                </a:lnTo>
                <a:lnTo>
                  <a:pt x="3055" y="419"/>
                </a:lnTo>
                <a:lnTo>
                  <a:pt x="3053" y="417"/>
                </a:lnTo>
                <a:lnTo>
                  <a:pt x="3051" y="417"/>
                </a:lnTo>
                <a:lnTo>
                  <a:pt x="3049" y="417"/>
                </a:lnTo>
                <a:lnTo>
                  <a:pt x="3049" y="419"/>
                </a:lnTo>
                <a:lnTo>
                  <a:pt x="3049" y="419"/>
                </a:lnTo>
                <a:lnTo>
                  <a:pt x="3047" y="417"/>
                </a:lnTo>
                <a:lnTo>
                  <a:pt x="3047" y="417"/>
                </a:lnTo>
                <a:lnTo>
                  <a:pt x="3044" y="417"/>
                </a:lnTo>
                <a:lnTo>
                  <a:pt x="3044" y="419"/>
                </a:lnTo>
                <a:lnTo>
                  <a:pt x="3044" y="419"/>
                </a:lnTo>
                <a:lnTo>
                  <a:pt x="3042" y="419"/>
                </a:lnTo>
                <a:lnTo>
                  <a:pt x="3040" y="419"/>
                </a:lnTo>
                <a:lnTo>
                  <a:pt x="3038" y="419"/>
                </a:lnTo>
                <a:lnTo>
                  <a:pt x="3036" y="419"/>
                </a:lnTo>
                <a:lnTo>
                  <a:pt x="3036" y="417"/>
                </a:lnTo>
                <a:lnTo>
                  <a:pt x="3036" y="415"/>
                </a:lnTo>
                <a:lnTo>
                  <a:pt x="3038" y="415"/>
                </a:lnTo>
                <a:lnTo>
                  <a:pt x="3036" y="413"/>
                </a:lnTo>
                <a:lnTo>
                  <a:pt x="3026" y="411"/>
                </a:lnTo>
                <a:lnTo>
                  <a:pt x="3026" y="409"/>
                </a:lnTo>
                <a:lnTo>
                  <a:pt x="3040" y="411"/>
                </a:lnTo>
                <a:lnTo>
                  <a:pt x="3047" y="409"/>
                </a:lnTo>
                <a:lnTo>
                  <a:pt x="3049" y="407"/>
                </a:lnTo>
                <a:lnTo>
                  <a:pt x="3055" y="405"/>
                </a:lnTo>
                <a:lnTo>
                  <a:pt x="3057" y="405"/>
                </a:lnTo>
                <a:lnTo>
                  <a:pt x="3055" y="403"/>
                </a:lnTo>
                <a:lnTo>
                  <a:pt x="3051" y="398"/>
                </a:lnTo>
                <a:lnTo>
                  <a:pt x="3049" y="398"/>
                </a:lnTo>
                <a:lnTo>
                  <a:pt x="3044" y="398"/>
                </a:lnTo>
                <a:lnTo>
                  <a:pt x="3044" y="398"/>
                </a:lnTo>
                <a:lnTo>
                  <a:pt x="3047" y="396"/>
                </a:lnTo>
                <a:lnTo>
                  <a:pt x="3042" y="394"/>
                </a:lnTo>
                <a:lnTo>
                  <a:pt x="3042" y="394"/>
                </a:lnTo>
                <a:lnTo>
                  <a:pt x="3040" y="396"/>
                </a:lnTo>
                <a:lnTo>
                  <a:pt x="3038" y="396"/>
                </a:lnTo>
                <a:lnTo>
                  <a:pt x="3038" y="396"/>
                </a:lnTo>
                <a:lnTo>
                  <a:pt x="3036" y="394"/>
                </a:lnTo>
                <a:lnTo>
                  <a:pt x="3034" y="394"/>
                </a:lnTo>
                <a:lnTo>
                  <a:pt x="3032" y="392"/>
                </a:lnTo>
                <a:lnTo>
                  <a:pt x="3032" y="392"/>
                </a:lnTo>
                <a:lnTo>
                  <a:pt x="3030" y="390"/>
                </a:lnTo>
                <a:lnTo>
                  <a:pt x="3026" y="390"/>
                </a:lnTo>
                <a:lnTo>
                  <a:pt x="3024" y="390"/>
                </a:lnTo>
                <a:lnTo>
                  <a:pt x="3021" y="392"/>
                </a:lnTo>
                <a:lnTo>
                  <a:pt x="3019" y="396"/>
                </a:lnTo>
                <a:lnTo>
                  <a:pt x="3019" y="401"/>
                </a:lnTo>
                <a:lnTo>
                  <a:pt x="3017" y="401"/>
                </a:lnTo>
                <a:lnTo>
                  <a:pt x="3017" y="403"/>
                </a:lnTo>
                <a:lnTo>
                  <a:pt x="3015" y="407"/>
                </a:lnTo>
                <a:lnTo>
                  <a:pt x="3015" y="405"/>
                </a:lnTo>
                <a:lnTo>
                  <a:pt x="3015" y="403"/>
                </a:lnTo>
                <a:lnTo>
                  <a:pt x="3015" y="401"/>
                </a:lnTo>
                <a:lnTo>
                  <a:pt x="3017" y="398"/>
                </a:lnTo>
                <a:lnTo>
                  <a:pt x="3017" y="396"/>
                </a:lnTo>
                <a:lnTo>
                  <a:pt x="3017" y="394"/>
                </a:lnTo>
                <a:lnTo>
                  <a:pt x="3013" y="396"/>
                </a:lnTo>
                <a:lnTo>
                  <a:pt x="3011" y="394"/>
                </a:lnTo>
                <a:lnTo>
                  <a:pt x="3013" y="394"/>
                </a:lnTo>
                <a:lnTo>
                  <a:pt x="3017" y="392"/>
                </a:lnTo>
                <a:lnTo>
                  <a:pt x="3017" y="392"/>
                </a:lnTo>
                <a:lnTo>
                  <a:pt x="3019" y="390"/>
                </a:lnTo>
                <a:lnTo>
                  <a:pt x="3019" y="388"/>
                </a:lnTo>
                <a:lnTo>
                  <a:pt x="3015" y="386"/>
                </a:lnTo>
                <a:lnTo>
                  <a:pt x="3011" y="386"/>
                </a:lnTo>
                <a:lnTo>
                  <a:pt x="3009" y="384"/>
                </a:lnTo>
                <a:lnTo>
                  <a:pt x="3007" y="384"/>
                </a:lnTo>
                <a:lnTo>
                  <a:pt x="3005" y="388"/>
                </a:lnTo>
                <a:lnTo>
                  <a:pt x="3003" y="388"/>
                </a:lnTo>
                <a:lnTo>
                  <a:pt x="3003" y="390"/>
                </a:lnTo>
                <a:lnTo>
                  <a:pt x="3007" y="392"/>
                </a:lnTo>
                <a:lnTo>
                  <a:pt x="3007" y="392"/>
                </a:lnTo>
                <a:lnTo>
                  <a:pt x="3003" y="392"/>
                </a:lnTo>
                <a:lnTo>
                  <a:pt x="3000" y="394"/>
                </a:lnTo>
                <a:lnTo>
                  <a:pt x="3000" y="394"/>
                </a:lnTo>
                <a:lnTo>
                  <a:pt x="3000" y="396"/>
                </a:lnTo>
                <a:lnTo>
                  <a:pt x="2998" y="401"/>
                </a:lnTo>
                <a:lnTo>
                  <a:pt x="2994" y="403"/>
                </a:lnTo>
                <a:lnTo>
                  <a:pt x="2992" y="403"/>
                </a:lnTo>
                <a:lnTo>
                  <a:pt x="2992" y="401"/>
                </a:lnTo>
                <a:lnTo>
                  <a:pt x="2992" y="401"/>
                </a:lnTo>
                <a:lnTo>
                  <a:pt x="2994" y="398"/>
                </a:lnTo>
                <a:lnTo>
                  <a:pt x="2994" y="396"/>
                </a:lnTo>
                <a:lnTo>
                  <a:pt x="2992" y="396"/>
                </a:lnTo>
                <a:lnTo>
                  <a:pt x="2994" y="394"/>
                </a:lnTo>
                <a:lnTo>
                  <a:pt x="2994" y="390"/>
                </a:lnTo>
                <a:lnTo>
                  <a:pt x="2994" y="388"/>
                </a:lnTo>
                <a:lnTo>
                  <a:pt x="2992" y="390"/>
                </a:lnTo>
                <a:lnTo>
                  <a:pt x="2988" y="392"/>
                </a:lnTo>
                <a:lnTo>
                  <a:pt x="2984" y="396"/>
                </a:lnTo>
                <a:lnTo>
                  <a:pt x="2977" y="405"/>
                </a:lnTo>
                <a:lnTo>
                  <a:pt x="2975" y="407"/>
                </a:lnTo>
                <a:lnTo>
                  <a:pt x="2973" y="409"/>
                </a:lnTo>
                <a:lnTo>
                  <a:pt x="2971" y="411"/>
                </a:lnTo>
                <a:lnTo>
                  <a:pt x="2969" y="409"/>
                </a:lnTo>
                <a:lnTo>
                  <a:pt x="2969" y="407"/>
                </a:lnTo>
                <a:lnTo>
                  <a:pt x="2971" y="405"/>
                </a:lnTo>
                <a:lnTo>
                  <a:pt x="2973" y="401"/>
                </a:lnTo>
                <a:lnTo>
                  <a:pt x="2973" y="398"/>
                </a:lnTo>
                <a:lnTo>
                  <a:pt x="2977" y="396"/>
                </a:lnTo>
                <a:lnTo>
                  <a:pt x="2980" y="392"/>
                </a:lnTo>
                <a:lnTo>
                  <a:pt x="2982" y="392"/>
                </a:lnTo>
                <a:lnTo>
                  <a:pt x="2982" y="390"/>
                </a:lnTo>
                <a:lnTo>
                  <a:pt x="2980" y="390"/>
                </a:lnTo>
                <a:lnTo>
                  <a:pt x="2980" y="390"/>
                </a:lnTo>
                <a:lnTo>
                  <a:pt x="2977" y="390"/>
                </a:lnTo>
                <a:lnTo>
                  <a:pt x="2975" y="390"/>
                </a:lnTo>
                <a:lnTo>
                  <a:pt x="2975" y="390"/>
                </a:lnTo>
                <a:lnTo>
                  <a:pt x="2975" y="390"/>
                </a:lnTo>
                <a:lnTo>
                  <a:pt x="2973" y="390"/>
                </a:lnTo>
                <a:lnTo>
                  <a:pt x="2973" y="390"/>
                </a:lnTo>
                <a:lnTo>
                  <a:pt x="2971" y="388"/>
                </a:lnTo>
                <a:lnTo>
                  <a:pt x="2967" y="388"/>
                </a:lnTo>
                <a:lnTo>
                  <a:pt x="2967" y="386"/>
                </a:lnTo>
                <a:lnTo>
                  <a:pt x="2965" y="386"/>
                </a:lnTo>
                <a:lnTo>
                  <a:pt x="2963" y="390"/>
                </a:lnTo>
                <a:lnTo>
                  <a:pt x="2959" y="392"/>
                </a:lnTo>
                <a:lnTo>
                  <a:pt x="2959" y="392"/>
                </a:lnTo>
                <a:lnTo>
                  <a:pt x="2961" y="394"/>
                </a:lnTo>
                <a:lnTo>
                  <a:pt x="2961" y="394"/>
                </a:lnTo>
                <a:lnTo>
                  <a:pt x="2961" y="394"/>
                </a:lnTo>
                <a:lnTo>
                  <a:pt x="2959" y="396"/>
                </a:lnTo>
                <a:lnTo>
                  <a:pt x="2956" y="401"/>
                </a:lnTo>
                <a:lnTo>
                  <a:pt x="2954" y="401"/>
                </a:lnTo>
                <a:lnTo>
                  <a:pt x="2950" y="403"/>
                </a:lnTo>
                <a:lnTo>
                  <a:pt x="2946" y="407"/>
                </a:lnTo>
                <a:lnTo>
                  <a:pt x="2946" y="407"/>
                </a:lnTo>
                <a:lnTo>
                  <a:pt x="2946" y="411"/>
                </a:lnTo>
                <a:lnTo>
                  <a:pt x="2946" y="411"/>
                </a:lnTo>
                <a:lnTo>
                  <a:pt x="2946" y="413"/>
                </a:lnTo>
                <a:lnTo>
                  <a:pt x="2946" y="413"/>
                </a:lnTo>
                <a:lnTo>
                  <a:pt x="2944" y="413"/>
                </a:lnTo>
                <a:lnTo>
                  <a:pt x="2944" y="411"/>
                </a:lnTo>
                <a:lnTo>
                  <a:pt x="2942" y="411"/>
                </a:lnTo>
                <a:lnTo>
                  <a:pt x="2940" y="407"/>
                </a:lnTo>
                <a:lnTo>
                  <a:pt x="2940" y="405"/>
                </a:lnTo>
                <a:lnTo>
                  <a:pt x="2940" y="405"/>
                </a:lnTo>
                <a:lnTo>
                  <a:pt x="2936" y="403"/>
                </a:lnTo>
                <a:lnTo>
                  <a:pt x="2933" y="405"/>
                </a:lnTo>
                <a:lnTo>
                  <a:pt x="2931" y="405"/>
                </a:lnTo>
                <a:lnTo>
                  <a:pt x="2931" y="407"/>
                </a:lnTo>
                <a:lnTo>
                  <a:pt x="2929" y="405"/>
                </a:lnTo>
                <a:lnTo>
                  <a:pt x="2927" y="405"/>
                </a:lnTo>
                <a:lnTo>
                  <a:pt x="2927" y="405"/>
                </a:lnTo>
                <a:lnTo>
                  <a:pt x="2923" y="407"/>
                </a:lnTo>
                <a:lnTo>
                  <a:pt x="2919" y="407"/>
                </a:lnTo>
                <a:lnTo>
                  <a:pt x="2917" y="407"/>
                </a:lnTo>
                <a:lnTo>
                  <a:pt x="2917" y="407"/>
                </a:lnTo>
                <a:lnTo>
                  <a:pt x="2919" y="409"/>
                </a:lnTo>
                <a:lnTo>
                  <a:pt x="2921" y="411"/>
                </a:lnTo>
                <a:lnTo>
                  <a:pt x="2923" y="411"/>
                </a:lnTo>
                <a:lnTo>
                  <a:pt x="2925" y="413"/>
                </a:lnTo>
                <a:lnTo>
                  <a:pt x="2925" y="417"/>
                </a:lnTo>
                <a:lnTo>
                  <a:pt x="2925" y="417"/>
                </a:lnTo>
                <a:lnTo>
                  <a:pt x="2923" y="415"/>
                </a:lnTo>
                <a:lnTo>
                  <a:pt x="2921" y="415"/>
                </a:lnTo>
                <a:lnTo>
                  <a:pt x="2919" y="413"/>
                </a:lnTo>
                <a:lnTo>
                  <a:pt x="2917" y="413"/>
                </a:lnTo>
                <a:lnTo>
                  <a:pt x="2915" y="415"/>
                </a:lnTo>
                <a:lnTo>
                  <a:pt x="2912" y="415"/>
                </a:lnTo>
                <a:lnTo>
                  <a:pt x="2912" y="415"/>
                </a:lnTo>
                <a:lnTo>
                  <a:pt x="2910" y="415"/>
                </a:lnTo>
                <a:lnTo>
                  <a:pt x="2906" y="415"/>
                </a:lnTo>
                <a:lnTo>
                  <a:pt x="2906" y="417"/>
                </a:lnTo>
                <a:lnTo>
                  <a:pt x="2906" y="422"/>
                </a:lnTo>
                <a:lnTo>
                  <a:pt x="2906" y="422"/>
                </a:lnTo>
                <a:lnTo>
                  <a:pt x="2906" y="424"/>
                </a:lnTo>
                <a:lnTo>
                  <a:pt x="2908" y="426"/>
                </a:lnTo>
                <a:lnTo>
                  <a:pt x="2908" y="426"/>
                </a:lnTo>
                <a:lnTo>
                  <a:pt x="2904" y="424"/>
                </a:lnTo>
                <a:lnTo>
                  <a:pt x="2900" y="430"/>
                </a:lnTo>
                <a:lnTo>
                  <a:pt x="2900" y="430"/>
                </a:lnTo>
                <a:lnTo>
                  <a:pt x="2898" y="430"/>
                </a:lnTo>
                <a:lnTo>
                  <a:pt x="2898" y="430"/>
                </a:lnTo>
                <a:lnTo>
                  <a:pt x="2902" y="426"/>
                </a:lnTo>
                <a:lnTo>
                  <a:pt x="2902" y="424"/>
                </a:lnTo>
                <a:lnTo>
                  <a:pt x="2902" y="422"/>
                </a:lnTo>
                <a:lnTo>
                  <a:pt x="2904" y="415"/>
                </a:lnTo>
                <a:lnTo>
                  <a:pt x="2902" y="415"/>
                </a:lnTo>
                <a:lnTo>
                  <a:pt x="2902" y="415"/>
                </a:lnTo>
                <a:lnTo>
                  <a:pt x="2900" y="415"/>
                </a:lnTo>
                <a:lnTo>
                  <a:pt x="2900" y="415"/>
                </a:lnTo>
                <a:lnTo>
                  <a:pt x="2898" y="415"/>
                </a:lnTo>
                <a:lnTo>
                  <a:pt x="2898" y="417"/>
                </a:lnTo>
                <a:lnTo>
                  <a:pt x="2896" y="419"/>
                </a:lnTo>
                <a:lnTo>
                  <a:pt x="2894" y="426"/>
                </a:lnTo>
                <a:lnTo>
                  <a:pt x="2892" y="428"/>
                </a:lnTo>
                <a:lnTo>
                  <a:pt x="2892" y="426"/>
                </a:lnTo>
                <a:lnTo>
                  <a:pt x="2894" y="424"/>
                </a:lnTo>
                <a:lnTo>
                  <a:pt x="2894" y="419"/>
                </a:lnTo>
                <a:lnTo>
                  <a:pt x="2894" y="417"/>
                </a:lnTo>
                <a:lnTo>
                  <a:pt x="2885" y="419"/>
                </a:lnTo>
                <a:lnTo>
                  <a:pt x="2883" y="422"/>
                </a:lnTo>
                <a:lnTo>
                  <a:pt x="2883" y="422"/>
                </a:lnTo>
                <a:lnTo>
                  <a:pt x="2883" y="424"/>
                </a:lnTo>
                <a:lnTo>
                  <a:pt x="2883" y="424"/>
                </a:lnTo>
                <a:lnTo>
                  <a:pt x="2881" y="426"/>
                </a:lnTo>
                <a:lnTo>
                  <a:pt x="2879" y="426"/>
                </a:lnTo>
                <a:lnTo>
                  <a:pt x="2879" y="426"/>
                </a:lnTo>
                <a:lnTo>
                  <a:pt x="2877" y="426"/>
                </a:lnTo>
                <a:lnTo>
                  <a:pt x="2877" y="428"/>
                </a:lnTo>
                <a:lnTo>
                  <a:pt x="2879" y="428"/>
                </a:lnTo>
                <a:lnTo>
                  <a:pt x="2881" y="430"/>
                </a:lnTo>
                <a:lnTo>
                  <a:pt x="2881" y="430"/>
                </a:lnTo>
                <a:lnTo>
                  <a:pt x="2877" y="430"/>
                </a:lnTo>
                <a:lnTo>
                  <a:pt x="2875" y="430"/>
                </a:lnTo>
                <a:lnTo>
                  <a:pt x="2875" y="428"/>
                </a:lnTo>
                <a:lnTo>
                  <a:pt x="2873" y="426"/>
                </a:lnTo>
                <a:lnTo>
                  <a:pt x="2873" y="426"/>
                </a:lnTo>
                <a:lnTo>
                  <a:pt x="2871" y="428"/>
                </a:lnTo>
                <a:lnTo>
                  <a:pt x="2871" y="430"/>
                </a:lnTo>
                <a:lnTo>
                  <a:pt x="2871" y="432"/>
                </a:lnTo>
                <a:lnTo>
                  <a:pt x="2871" y="434"/>
                </a:lnTo>
                <a:lnTo>
                  <a:pt x="2871" y="434"/>
                </a:lnTo>
                <a:lnTo>
                  <a:pt x="2864" y="436"/>
                </a:lnTo>
                <a:lnTo>
                  <a:pt x="2862" y="438"/>
                </a:lnTo>
                <a:lnTo>
                  <a:pt x="2860" y="440"/>
                </a:lnTo>
                <a:lnTo>
                  <a:pt x="2860" y="443"/>
                </a:lnTo>
                <a:lnTo>
                  <a:pt x="2856" y="447"/>
                </a:lnTo>
                <a:lnTo>
                  <a:pt x="2852" y="447"/>
                </a:lnTo>
                <a:lnTo>
                  <a:pt x="2850" y="447"/>
                </a:lnTo>
                <a:lnTo>
                  <a:pt x="2848" y="449"/>
                </a:lnTo>
                <a:lnTo>
                  <a:pt x="2848" y="451"/>
                </a:lnTo>
                <a:lnTo>
                  <a:pt x="2848" y="451"/>
                </a:lnTo>
                <a:lnTo>
                  <a:pt x="2848" y="451"/>
                </a:lnTo>
                <a:lnTo>
                  <a:pt x="2856" y="451"/>
                </a:lnTo>
                <a:lnTo>
                  <a:pt x="2860" y="451"/>
                </a:lnTo>
                <a:lnTo>
                  <a:pt x="2860" y="451"/>
                </a:lnTo>
                <a:lnTo>
                  <a:pt x="2862" y="451"/>
                </a:lnTo>
                <a:lnTo>
                  <a:pt x="2862" y="453"/>
                </a:lnTo>
                <a:lnTo>
                  <a:pt x="2862" y="453"/>
                </a:lnTo>
                <a:lnTo>
                  <a:pt x="2860" y="453"/>
                </a:lnTo>
                <a:lnTo>
                  <a:pt x="2858" y="453"/>
                </a:lnTo>
                <a:lnTo>
                  <a:pt x="2856" y="455"/>
                </a:lnTo>
                <a:lnTo>
                  <a:pt x="2854" y="455"/>
                </a:lnTo>
                <a:lnTo>
                  <a:pt x="2852" y="455"/>
                </a:lnTo>
                <a:lnTo>
                  <a:pt x="2848" y="453"/>
                </a:lnTo>
                <a:lnTo>
                  <a:pt x="2845" y="453"/>
                </a:lnTo>
                <a:lnTo>
                  <a:pt x="2843" y="455"/>
                </a:lnTo>
                <a:lnTo>
                  <a:pt x="2841" y="457"/>
                </a:lnTo>
                <a:lnTo>
                  <a:pt x="2843" y="459"/>
                </a:lnTo>
                <a:lnTo>
                  <a:pt x="2843" y="461"/>
                </a:lnTo>
                <a:lnTo>
                  <a:pt x="2845" y="461"/>
                </a:lnTo>
                <a:lnTo>
                  <a:pt x="2845" y="461"/>
                </a:lnTo>
                <a:lnTo>
                  <a:pt x="2843" y="461"/>
                </a:lnTo>
                <a:lnTo>
                  <a:pt x="2843" y="463"/>
                </a:lnTo>
                <a:lnTo>
                  <a:pt x="2843" y="466"/>
                </a:lnTo>
                <a:lnTo>
                  <a:pt x="2843" y="466"/>
                </a:lnTo>
                <a:lnTo>
                  <a:pt x="2841" y="463"/>
                </a:lnTo>
                <a:lnTo>
                  <a:pt x="2841" y="457"/>
                </a:lnTo>
                <a:lnTo>
                  <a:pt x="2839" y="457"/>
                </a:lnTo>
                <a:lnTo>
                  <a:pt x="2839" y="457"/>
                </a:lnTo>
                <a:lnTo>
                  <a:pt x="2837" y="459"/>
                </a:lnTo>
                <a:lnTo>
                  <a:pt x="2835" y="459"/>
                </a:lnTo>
                <a:lnTo>
                  <a:pt x="2833" y="461"/>
                </a:lnTo>
                <a:lnTo>
                  <a:pt x="2829" y="461"/>
                </a:lnTo>
                <a:lnTo>
                  <a:pt x="2829" y="461"/>
                </a:lnTo>
                <a:lnTo>
                  <a:pt x="2831" y="463"/>
                </a:lnTo>
                <a:lnTo>
                  <a:pt x="2833" y="463"/>
                </a:lnTo>
                <a:lnTo>
                  <a:pt x="2835" y="463"/>
                </a:lnTo>
                <a:lnTo>
                  <a:pt x="2833" y="466"/>
                </a:lnTo>
                <a:lnTo>
                  <a:pt x="2831" y="466"/>
                </a:lnTo>
                <a:lnTo>
                  <a:pt x="2829" y="463"/>
                </a:lnTo>
                <a:lnTo>
                  <a:pt x="2827" y="463"/>
                </a:lnTo>
                <a:lnTo>
                  <a:pt x="2827" y="463"/>
                </a:lnTo>
                <a:lnTo>
                  <a:pt x="2822" y="468"/>
                </a:lnTo>
                <a:lnTo>
                  <a:pt x="2822" y="470"/>
                </a:lnTo>
                <a:lnTo>
                  <a:pt x="2822" y="472"/>
                </a:lnTo>
                <a:lnTo>
                  <a:pt x="2822" y="472"/>
                </a:lnTo>
                <a:lnTo>
                  <a:pt x="2827" y="472"/>
                </a:lnTo>
                <a:lnTo>
                  <a:pt x="2829" y="470"/>
                </a:lnTo>
                <a:lnTo>
                  <a:pt x="2831" y="470"/>
                </a:lnTo>
                <a:lnTo>
                  <a:pt x="2829" y="470"/>
                </a:lnTo>
                <a:lnTo>
                  <a:pt x="2829" y="472"/>
                </a:lnTo>
                <a:lnTo>
                  <a:pt x="2829" y="474"/>
                </a:lnTo>
                <a:lnTo>
                  <a:pt x="2831" y="474"/>
                </a:lnTo>
                <a:lnTo>
                  <a:pt x="2833" y="476"/>
                </a:lnTo>
                <a:lnTo>
                  <a:pt x="2835" y="474"/>
                </a:lnTo>
                <a:lnTo>
                  <a:pt x="2835" y="474"/>
                </a:lnTo>
                <a:lnTo>
                  <a:pt x="2833" y="476"/>
                </a:lnTo>
                <a:lnTo>
                  <a:pt x="2833" y="478"/>
                </a:lnTo>
                <a:lnTo>
                  <a:pt x="2833" y="478"/>
                </a:lnTo>
                <a:lnTo>
                  <a:pt x="2831" y="476"/>
                </a:lnTo>
                <a:lnTo>
                  <a:pt x="2831" y="476"/>
                </a:lnTo>
                <a:lnTo>
                  <a:pt x="2829" y="476"/>
                </a:lnTo>
                <a:lnTo>
                  <a:pt x="2827" y="474"/>
                </a:lnTo>
                <a:lnTo>
                  <a:pt x="2824" y="474"/>
                </a:lnTo>
                <a:lnTo>
                  <a:pt x="2822" y="476"/>
                </a:lnTo>
                <a:lnTo>
                  <a:pt x="2818" y="478"/>
                </a:lnTo>
                <a:lnTo>
                  <a:pt x="2818" y="480"/>
                </a:lnTo>
                <a:lnTo>
                  <a:pt x="2816" y="480"/>
                </a:lnTo>
                <a:lnTo>
                  <a:pt x="2816" y="480"/>
                </a:lnTo>
                <a:lnTo>
                  <a:pt x="2818" y="482"/>
                </a:lnTo>
                <a:lnTo>
                  <a:pt x="2818" y="480"/>
                </a:lnTo>
                <a:lnTo>
                  <a:pt x="2822" y="480"/>
                </a:lnTo>
                <a:lnTo>
                  <a:pt x="2829" y="482"/>
                </a:lnTo>
                <a:lnTo>
                  <a:pt x="2831" y="482"/>
                </a:lnTo>
                <a:lnTo>
                  <a:pt x="2831" y="482"/>
                </a:lnTo>
                <a:lnTo>
                  <a:pt x="2822" y="482"/>
                </a:lnTo>
                <a:lnTo>
                  <a:pt x="2818" y="482"/>
                </a:lnTo>
                <a:lnTo>
                  <a:pt x="2818" y="484"/>
                </a:lnTo>
                <a:lnTo>
                  <a:pt x="2816" y="484"/>
                </a:lnTo>
                <a:lnTo>
                  <a:pt x="2814" y="484"/>
                </a:lnTo>
                <a:lnTo>
                  <a:pt x="2812" y="484"/>
                </a:lnTo>
                <a:lnTo>
                  <a:pt x="2810" y="487"/>
                </a:lnTo>
                <a:lnTo>
                  <a:pt x="2810" y="489"/>
                </a:lnTo>
                <a:lnTo>
                  <a:pt x="2808" y="489"/>
                </a:lnTo>
                <a:lnTo>
                  <a:pt x="2806" y="489"/>
                </a:lnTo>
                <a:lnTo>
                  <a:pt x="2806" y="491"/>
                </a:lnTo>
                <a:lnTo>
                  <a:pt x="2806" y="491"/>
                </a:lnTo>
                <a:lnTo>
                  <a:pt x="2810" y="493"/>
                </a:lnTo>
                <a:lnTo>
                  <a:pt x="2810" y="493"/>
                </a:lnTo>
                <a:lnTo>
                  <a:pt x="2808" y="493"/>
                </a:lnTo>
                <a:lnTo>
                  <a:pt x="2806" y="493"/>
                </a:lnTo>
                <a:lnTo>
                  <a:pt x="2804" y="493"/>
                </a:lnTo>
                <a:lnTo>
                  <a:pt x="2804" y="495"/>
                </a:lnTo>
                <a:lnTo>
                  <a:pt x="2801" y="495"/>
                </a:lnTo>
                <a:lnTo>
                  <a:pt x="2799" y="497"/>
                </a:lnTo>
                <a:lnTo>
                  <a:pt x="2799" y="499"/>
                </a:lnTo>
                <a:lnTo>
                  <a:pt x="2797" y="499"/>
                </a:lnTo>
                <a:lnTo>
                  <a:pt x="2797" y="501"/>
                </a:lnTo>
                <a:lnTo>
                  <a:pt x="2797" y="505"/>
                </a:lnTo>
                <a:lnTo>
                  <a:pt x="2801" y="505"/>
                </a:lnTo>
                <a:lnTo>
                  <a:pt x="2801" y="505"/>
                </a:lnTo>
                <a:lnTo>
                  <a:pt x="2804" y="505"/>
                </a:lnTo>
                <a:lnTo>
                  <a:pt x="2806" y="505"/>
                </a:lnTo>
                <a:lnTo>
                  <a:pt x="2810" y="503"/>
                </a:lnTo>
                <a:lnTo>
                  <a:pt x="2812" y="505"/>
                </a:lnTo>
                <a:lnTo>
                  <a:pt x="2810" y="505"/>
                </a:lnTo>
                <a:lnTo>
                  <a:pt x="2808" y="505"/>
                </a:lnTo>
                <a:lnTo>
                  <a:pt x="2806" y="508"/>
                </a:lnTo>
                <a:lnTo>
                  <a:pt x="2801" y="508"/>
                </a:lnTo>
                <a:lnTo>
                  <a:pt x="2793" y="510"/>
                </a:lnTo>
                <a:lnTo>
                  <a:pt x="2793" y="510"/>
                </a:lnTo>
                <a:lnTo>
                  <a:pt x="2795" y="512"/>
                </a:lnTo>
                <a:lnTo>
                  <a:pt x="2797" y="512"/>
                </a:lnTo>
                <a:lnTo>
                  <a:pt x="2795" y="514"/>
                </a:lnTo>
                <a:lnTo>
                  <a:pt x="2793" y="512"/>
                </a:lnTo>
                <a:lnTo>
                  <a:pt x="2791" y="514"/>
                </a:lnTo>
                <a:lnTo>
                  <a:pt x="2791" y="516"/>
                </a:lnTo>
                <a:lnTo>
                  <a:pt x="2787" y="520"/>
                </a:lnTo>
                <a:lnTo>
                  <a:pt x="2785" y="522"/>
                </a:lnTo>
                <a:lnTo>
                  <a:pt x="2785" y="524"/>
                </a:lnTo>
                <a:lnTo>
                  <a:pt x="2783" y="526"/>
                </a:lnTo>
                <a:lnTo>
                  <a:pt x="2783" y="528"/>
                </a:lnTo>
                <a:lnTo>
                  <a:pt x="2785" y="528"/>
                </a:lnTo>
                <a:lnTo>
                  <a:pt x="2785" y="528"/>
                </a:lnTo>
                <a:lnTo>
                  <a:pt x="2787" y="528"/>
                </a:lnTo>
                <a:lnTo>
                  <a:pt x="2787" y="531"/>
                </a:lnTo>
                <a:lnTo>
                  <a:pt x="2787" y="531"/>
                </a:lnTo>
                <a:lnTo>
                  <a:pt x="2789" y="531"/>
                </a:lnTo>
                <a:lnTo>
                  <a:pt x="2791" y="528"/>
                </a:lnTo>
                <a:lnTo>
                  <a:pt x="2793" y="528"/>
                </a:lnTo>
                <a:lnTo>
                  <a:pt x="2795" y="526"/>
                </a:lnTo>
                <a:lnTo>
                  <a:pt x="2793" y="531"/>
                </a:lnTo>
                <a:lnTo>
                  <a:pt x="2789" y="533"/>
                </a:lnTo>
                <a:lnTo>
                  <a:pt x="2787" y="533"/>
                </a:lnTo>
                <a:lnTo>
                  <a:pt x="2785" y="533"/>
                </a:lnTo>
                <a:lnTo>
                  <a:pt x="2785" y="531"/>
                </a:lnTo>
                <a:lnTo>
                  <a:pt x="2774" y="535"/>
                </a:lnTo>
                <a:lnTo>
                  <a:pt x="2772" y="537"/>
                </a:lnTo>
                <a:lnTo>
                  <a:pt x="2772" y="539"/>
                </a:lnTo>
                <a:lnTo>
                  <a:pt x="2772" y="541"/>
                </a:lnTo>
                <a:lnTo>
                  <a:pt x="2772" y="541"/>
                </a:lnTo>
                <a:lnTo>
                  <a:pt x="2774" y="539"/>
                </a:lnTo>
                <a:lnTo>
                  <a:pt x="2776" y="539"/>
                </a:lnTo>
                <a:lnTo>
                  <a:pt x="2774" y="541"/>
                </a:lnTo>
                <a:lnTo>
                  <a:pt x="2772" y="543"/>
                </a:lnTo>
                <a:lnTo>
                  <a:pt x="2770" y="543"/>
                </a:lnTo>
                <a:lnTo>
                  <a:pt x="2768" y="543"/>
                </a:lnTo>
                <a:lnTo>
                  <a:pt x="2766" y="545"/>
                </a:lnTo>
                <a:lnTo>
                  <a:pt x="2764" y="547"/>
                </a:lnTo>
                <a:lnTo>
                  <a:pt x="2762" y="549"/>
                </a:lnTo>
                <a:lnTo>
                  <a:pt x="2755" y="554"/>
                </a:lnTo>
                <a:lnTo>
                  <a:pt x="2753" y="556"/>
                </a:lnTo>
                <a:lnTo>
                  <a:pt x="2751" y="558"/>
                </a:lnTo>
                <a:lnTo>
                  <a:pt x="2751" y="560"/>
                </a:lnTo>
                <a:lnTo>
                  <a:pt x="2749" y="562"/>
                </a:lnTo>
                <a:lnTo>
                  <a:pt x="2747" y="562"/>
                </a:lnTo>
                <a:lnTo>
                  <a:pt x="2747" y="564"/>
                </a:lnTo>
                <a:lnTo>
                  <a:pt x="2747" y="566"/>
                </a:lnTo>
                <a:lnTo>
                  <a:pt x="2747" y="564"/>
                </a:lnTo>
                <a:lnTo>
                  <a:pt x="2749" y="564"/>
                </a:lnTo>
                <a:lnTo>
                  <a:pt x="2751" y="566"/>
                </a:lnTo>
                <a:lnTo>
                  <a:pt x="2751" y="568"/>
                </a:lnTo>
                <a:lnTo>
                  <a:pt x="2751" y="568"/>
                </a:lnTo>
                <a:lnTo>
                  <a:pt x="2753" y="568"/>
                </a:lnTo>
                <a:lnTo>
                  <a:pt x="2757" y="568"/>
                </a:lnTo>
                <a:lnTo>
                  <a:pt x="2766" y="564"/>
                </a:lnTo>
                <a:lnTo>
                  <a:pt x="2768" y="562"/>
                </a:lnTo>
                <a:lnTo>
                  <a:pt x="2766" y="560"/>
                </a:lnTo>
                <a:lnTo>
                  <a:pt x="2766" y="560"/>
                </a:lnTo>
                <a:lnTo>
                  <a:pt x="2768" y="558"/>
                </a:lnTo>
                <a:lnTo>
                  <a:pt x="2770" y="558"/>
                </a:lnTo>
                <a:lnTo>
                  <a:pt x="2772" y="558"/>
                </a:lnTo>
                <a:lnTo>
                  <a:pt x="2774" y="558"/>
                </a:lnTo>
                <a:lnTo>
                  <a:pt x="2774" y="558"/>
                </a:lnTo>
                <a:lnTo>
                  <a:pt x="2772" y="560"/>
                </a:lnTo>
                <a:lnTo>
                  <a:pt x="2770" y="560"/>
                </a:lnTo>
                <a:lnTo>
                  <a:pt x="2770" y="562"/>
                </a:lnTo>
                <a:lnTo>
                  <a:pt x="2772" y="562"/>
                </a:lnTo>
                <a:lnTo>
                  <a:pt x="2772" y="562"/>
                </a:lnTo>
                <a:lnTo>
                  <a:pt x="2772" y="562"/>
                </a:lnTo>
                <a:lnTo>
                  <a:pt x="2770" y="564"/>
                </a:lnTo>
                <a:lnTo>
                  <a:pt x="2768" y="564"/>
                </a:lnTo>
                <a:lnTo>
                  <a:pt x="2766" y="564"/>
                </a:lnTo>
                <a:lnTo>
                  <a:pt x="2764" y="566"/>
                </a:lnTo>
                <a:lnTo>
                  <a:pt x="2764" y="566"/>
                </a:lnTo>
                <a:lnTo>
                  <a:pt x="2762" y="568"/>
                </a:lnTo>
                <a:lnTo>
                  <a:pt x="2764" y="568"/>
                </a:lnTo>
                <a:lnTo>
                  <a:pt x="2764" y="570"/>
                </a:lnTo>
                <a:lnTo>
                  <a:pt x="2764" y="570"/>
                </a:lnTo>
                <a:lnTo>
                  <a:pt x="2762" y="570"/>
                </a:lnTo>
                <a:lnTo>
                  <a:pt x="2757" y="570"/>
                </a:lnTo>
                <a:lnTo>
                  <a:pt x="2755" y="570"/>
                </a:lnTo>
                <a:lnTo>
                  <a:pt x="2753" y="570"/>
                </a:lnTo>
                <a:lnTo>
                  <a:pt x="2753" y="572"/>
                </a:lnTo>
                <a:lnTo>
                  <a:pt x="2753" y="572"/>
                </a:lnTo>
                <a:lnTo>
                  <a:pt x="2751" y="570"/>
                </a:lnTo>
                <a:lnTo>
                  <a:pt x="2751" y="570"/>
                </a:lnTo>
                <a:lnTo>
                  <a:pt x="2751" y="568"/>
                </a:lnTo>
                <a:lnTo>
                  <a:pt x="2749" y="566"/>
                </a:lnTo>
                <a:lnTo>
                  <a:pt x="2747" y="566"/>
                </a:lnTo>
                <a:lnTo>
                  <a:pt x="2745" y="568"/>
                </a:lnTo>
                <a:lnTo>
                  <a:pt x="2743" y="568"/>
                </a:lnTo>
                <a:lnTo>
                  <a:pt x="2741" y="570"/>
                </a:lnTo>
                <a:lnTo>
                  <a:pt x="2739" y="570"/>
                </a:lnTo>
                <a:lnTo>
                  <a:pt x="2739" y="570"/>
                </a:lnTo>
                <a:lnTo>
                  <a:pt x="2741" y="568"/>
                </a:lnTo>
                <a:lnTo>
                  <a:pt x="2741" y="568"/>
                </a:lnTo>
                <a:lnTo>
                  <a:pt x="2736" y="566"/>
                </a:lnTo>
                <a:lnTo>
                  <a:pt x="2734" y="566"/>
                </a:lnTo>
                <a:lnTo>
                  <a:pt x="2732" y="568"/>
                </a:lnTo>
                <a:lnTo>
                  <a:pt x="2730" y="568"/>
                </a:lnTo>
                <a:lnTo>
                  <a:pt x="2728" y="570"/>
                </a:lnTo>
                <a:lnTo>
                  <a:pt x="2730" y="570"/>
                </a:lnTo>
                <a:lnTo>
                  <a:pt x="2730" y="570"/>
                </a:lnTo>
                <a:lnTo>
                  <a:pt x="2732" y="570"/>
                </a:lnTo>
                <a:lnTo>
                  <a:pt x="2732" y="572"/>
                </a:lnTo>
                <a:lnTo>
                  <a:pt x="2732" y="572"/>
                </a:lnTo>
                <a:lnTo>
                  <a:pt x="2732" y="575"/>
                </a:lnTo>
                <a:lnTo>
                  <a:pt x="2728" y="575"/>
                </a:lnTo>
                <a:lnTo>
                  <a:pt x="2726" y="575"/>
                </a:lnTo>
                <a:lnTo>
                  <a:pt x="2726" y="577"/>
                </a:lnTo>
                <a:lnTo>
                  <a:pt x="2726" y="579"/>
                </a:lnTo>
                <a:lnTo>
                  <a:pt x="2728" y="581"/>
                </a:lnTo>
                <a:lnTo>
                  <a:pt x="2732" y="583"/>
                </a:lnTo>
                <a:lnTo>
                  <a:pt x="2732" y="585"/>
                </a:lnTo>
                <a:lnTo>
                  <a:pt x="2728" y="581"/>
                </a:lnTo>
                <a:lnTo>
                  <a:pt x="2726" y="581"/>
                </a:lnTo>
                <a:lnTo>
                  <a:pt x="2726" y="579"/>
                </a:lnTo>
                <a:lnTo>
                  <a:pt x="2722" y="579"/>
                </a:lnTo>
                <a:lnTo>
                  <a:pt x="2720" y="579"/>
                </a:lnTo>
                <a:lnTo>
                  <a:pt x="2718" y="579"/>
                </a:lnTo>
                <a:lnTo>
                  <a:pt x="2718" y="579"/>
                </a:lnTo>
                <a:lnTo>
                  <a:pt x="2716" y="581"/>
                </a:lnTo>
                <a:lnTo>
                  <a:pt x="2709" y="581"/>
                </a:lnTo>
                <a:lnTo>
                  <a:pt x="2709" y="583"/>
                </a:lnTo>
                <a:lnTo>
                  <a:pt x="2707" y="583"/>
                </a:lnTo>
                <a:lnTo>
                  <a:pt x="2705" y="585"/>
                </a:lnTo>
                <a:lnTo>
                  <a:pt x="2705" y="587"/>
                </a:lnTo>
                <a:lnTo>
                  <a:pt x="2705" y="587"/>
                </a:lnTo>
                <a:lnTo>
                  <a:pt x="2709" y="587"/>
                </a:lnTo>
                <a:lnTo>
                  <a:pt x="2711" y="587"/>
                </a:lnTo>
                <a:lnTo>
                  <a:pt x="2713" y="587"/>
                </a:lnTo>
                <a:lnTo>
                  <a:pt x="2716" y="587"/>
                </a:lnTo>
                <a:lnTo>
                  <a:pt x="2724" y="585"/>
                </a:lnTo>
                <a:lnTo>
                  <a:pt x="2726" y="587"/>
                </a:lnTo>
                <a:lnTo>
                  <a:pt x="2722" y="587"/>
                </a:lnTo>
                <a:lnTo>
                  <a:pt x="2718" y="589"/>
                </a:lnTo>
                <a:lnTo>
                  <a:pt x="2718" y="589"/>
                </a:lnTo>
                <a:lnTo>
                  <a:pt x="2718" y="589"/>
                </a:lnTo>
                <a:lnTo>
                  <a:pt x="2720" y="589"/>
                </a:lnTo>
                <a:lnTo>
                  <a:pt x="2718" y="591"/>
                </a:lnTo>
                <a:lnTo>
                  <a:pt x="2718" y="591"/>
                </a:lnTo>
                <a:lnTo>
                  <a:pt x="2716" y="591"/>
                </a:lnTo>
                <a:lnTo>
                  <a:pt x="2713" y="589"/>
                </a:lnTo>
                <a:lnTo>
                  <a:pt x="2709" y="589"/>
                </a:lnTo>
                <a:lnTo>
                  <a:pt x="2705" y="589"/>
                </a:lnTo>
                <a:lnTo>
                  <a:pt x="2703" y="589"/>
                </a:lnTo>
                <a:lnTo>
                  <a:pt x="2701" y="589"/>
                </a:lnTo>
                <a:lnTo>
                  <a:pt x="2699" y="589"/>
                </a:lnTo>
                <a:lnTo>
                  <a:pt x="2699" y="589"/>
                </a:lnTo>
                <a:lnTo>
                  <a:pt x="2699" y="591"/>
                </a:lnTo>
                <a:lnTo>
                  <a:pt x="2697" y="593"/>
                </a:lnTo>
                <a:lnTo>
                  <a:pt x="2697" y="593"/>
                </a:lnTo>
                <a:lnTo>
                  <a:pt x="2697" y="593"/>
                </a:lnTo>
                <a:lnTo>
                  <a:pt x="2699" y="593"/>
                </a:lnTo>
                <a:lnTo>
                  <a:pt x="2701" y="593"/>
                </a:lnTo>
                <a:lnTo>
                  <a:pt x="2705" y="593"/>
                </a:lnTo>
                <a:lnTo>
                  <a:pt x="2703" y="593"/>
                </a:lnTo>
                <a:lnTo>
                  <a:pt x="2703" y="593"/>
                </a:lnTo>
                <a:lnTo>
                  <a:pt x="2697" y="596"/>
                </a:lnTo>
                <a:lnTo>
                  <a:pt x="2697" y="596"/>
                </a:lnTo>
                <a:lnTo>
                  <a:pt x="2695" y="596"/>
                </a:lnTo>
                <a:lnTo>
                  <a:pt x="2695" y="593"/>
                </a:lnTo>
                <a:lnTo>
                  <a:pt x="2692" y="593"/>
                </a:lnTo>
                <a:lnTo>
                  <a:pt x="2692" y="596"/>
                </a:lnTo>
                <a:lnTo>
                  <a:pt x="2690" y="596"/>
                </a:lnTo>
                <a:lnTo>
                  <a:pt x="2688" y="596"/>
                </a:lnTo>
                <a:lnTo>
                  <a:pt x="2686" y="598"/>
                </a:lnTo>
                <a:lnTo>
                  <a:pt x="2686" y="598"/>
                </a:lnTo>
                <a:lnTo>
                  <a:pt x="2686" y="600"/>
                </a:lnTo>
                <a:lnTo>
                  <a:pt x="2684" y="600"/>
                </a:lnTo>
                <a:lnTo>
                  <a:pt x="2684" y="600"/>
                </a:lnTo>
                <a:lnTo>
                  <a:pt x="2682" y="600"/>
                </a:lnTo>
                <a:lnTo>
                  <a:pt x="2682" y="602"/>
                </a:lnTo>
                <a:lnTo>
                  <a:pt x="2682" y="604"/>
                </a:lnTo>
                <a:lnTo>
                  <a:pt x="2684" y="604"/>
                </a:lnTo>
                <a:lnTo>
                  <a:pt x="2686" y="604"/>
                </a:lnTo>
                <a:lnTo>
                  <a:pt x="2690" y="604"/>
                </a:lnTo>
                <a:lnTo>
                  <a:pt x="2697" y="606"/>
                </a:lnTo>
                <a:lnTo>
                  <a:pt x="2701" y="606"/>
                </a:lnTo>
                <a:lnTo>
                  <a:pt x="2705" y="606"/>
                </a:lnTo>
                <a:lnTo>
                  <a:pt x="2705" y="606"/>
                </a:lnTo>
                <a:lnTo>
                  <a:pt x="2701" y="608"/>
                </a:lnTo>
                <a:lnTo>
                  <a:pt x="2695" y="608"/>
                </a:lnTo>
                <a:lnTo>
                  <a:pt x="2692" y="606"/>
                </a:lnTo>
                <a:lnTo>
                  <a:pt x="2686" y="606"/>
                </a:lnTo>
                <a:lnTo>
                  <a:pt x="2682" y="606"/>
                </a:lnTo>
                <a:lnTo>
                  <a:pt x="2680" y="606"/>
                </a:lnTo>
                <a:lnTo>
                  <a:pt x="2680" y="606"/>
                </a:lnTo>
                <a:lnTo>
                  <a:pt x="2678" y="608"/>
                </a:lnTo>
                <a:lnTo>
                  <a:pt x="2680" y="610"/>
                </a:lnTo>
                <a:lnTo>
                  <a:pt x="2680" y="610"/>
                </a:lnTo>
                <a:lnTo>
                  <a:pt x="2682" y="612"/>
                </a:lnTo>
                <a:lnTo>
                  <a:pt x="2682" y="612"/>
                </a:lnTo>
                <a:lnTo>
                  <a:pt x="2684" y="614"/>
                </a:lnTo>
                <a:lnTo>
                  <a:pt x="2684" y="614"/>
                </a:lnTo>
                <a:lnTo>
                  <a:pt x="2684" y="614"/>
                </a:lnTo>
                <a:lnTo>
                  <a:pt x="2682" y="614"/>
                </a:lnTo>
                <a:lnTo>
                  <a:pt x="2680" y="617"/>
                </a:lnTo>
                <a:lnTo>
                  <a:pt x="2680" y="617"/>
                </a:lnTo>
                <a:lnTo>
                  <a:pt x="2680" y="621"/>
                </a:lnTo>
                <a:lnTo>
                  <a:pt x="2682" y="621"/>
                </a:lnTo>
                <a:lnTo>
                  <a:pt x="2684" y="623"/>
                </a:lnTo>
                <a:lnTo>
                  <a:pt x="2686" y="623"/>
                </a:lnTo>
                <a:lnTo>
                  <a:pt x="2690" y="623"/>
                </a:lnTo>
                <a:lnTo>
                  <a:pt x="2697" y="621"/>
                </a:lnTo>
                <a:lnTo>
                  <a:pt x="2701" y="623"/>
                </a:lnTo>
                <a:lnTo>
                  <a:pt x="2701" y="623"/>
                </a:lnTo>
                <a:lnTo>
                  <a:pt x="2703" y="621"/>
                </a:lnTo>
                <a:lnTo>
                  <a:pt x="2703" y="619"/>
                </a:lnTo>
                <a:lnTo>
                  <a:pt x="2703" y="619"/>
                </a:lnTo>
                <a:lnTo>
                  <a:pt x="2703" y="621"/>
                </a:lnTo>
                <a:lnTo>
                  <a:pt x="2705" y="621"/>
                </a:lnTo>
                <a:lnTo>
                  <a:pt x="2707" y="621"/>
                </a:lnTo>
                <a:lnTo>
                  <a:pt x="2709" y="621"/>
                </a:lnTo>
                <a:lnTo>
                  <a:pt x="2711" y="621"/>
                </a:lnTo>
                <a:lnTo>
                  <a:pt x="2713" y="621"/>
                </a:lnTo>
                <a:lnTo>
                  <a:pt x="2713" y="621"/>
                </a:lnTo>
                <a:lnTo>
                  <a:pt x="2713" y="619"/>
                </a:lnTo>
                <a:lnTo>
                  <a:pt x="2713" y="617"/>
                </a:lnTo>
                <a:lnTo>
                  <a:pt x="2716" y="617"/>
                </a:lnTo>
                <a:lnTo>
                  <a:pt x="2716" y="617"/>
                </a:lnTo>
                <a:lnTo>
                  <a:pt x="2713" y="619"/>
                </a:lnTo>
                <a:lnTo>
                  <a:pt x="2716" y="621"/>
                </a:lnTo>
                <a:lnTo>
                  <a:pt x="2718" y="621"/>
                </a:lnTo>
                <a:lnTo>
                  <a:pt x="2718" y="621"/>
                </a:lnTo>
                <a:lnTo>
                  <a:pt x="2709" y="623"/>
                </a:lnTo>
                <a:lnTo>
                  <a:pt x="2709" y="625"/>
                </a:lnTo>
                <a:lnTo>
                  <a:pt x="2709" y="625"/>
                </a:lnTo>
                <a:lnTo>
                  <a:pt x="2709" y="627"/>
                </a:lnTo>
                <a:lnTo>
                  <a:pt x="2709" y="625"/>
                </a:lnTo>
                <a:lnTo>
                  <a:pt x="2709" y="625"/>
                </a:lnTo>
                <a:lnTo>
                  <a:pt x="2707" y="623"/>
                </a:lnTo>
                <a:lnTo>
                  <a:pt x="2705" y="623"/>
                </a:lnTo>
                <a:lnTo>
                  <a:pt x="2703" y="623"/>
                </a:lnTo>
                <a:lnTo>
                  <a:pt x="2701" y="623"/>
                </a:lnTo>
                <a:lnTo>
                  <a:pt x="2699" y="623"/>
                </a:lnTo>
                <a:lnTo>
                  <a:pt x="2695" y="623"/>
                </a:lnTo>
                <a:lnTo>
                  <a:pt x="2688" y="625"/>
                </a:lnTo>
                <a:lnTo>
                  <a:pt x="2684" y="625"/>
                </a:lnTo>
                <a:lnTo>
                  <a:pt x="2682" y="625"/>
                </a:lnTo>
                <a:lnTo>
                  <a:pt x="2682" y="623"/>
                </a:lnTo>
                <a:lnTo>
                  <a:pt x="2680" y="625"/>
                </a:lnTo>
                <a:lnTo>
                  <a:pt x="2680" y="627"/>
                </a:lnTo>
                <a:lnTo>
                  <a:pt x="2680" y="629"/>
                </a:lnTo>
                <a:lnTo>
                  <a:pt x="2680" y="631"/>
                </a:lnTo>
                <a:lnTo>
                  <a:pt x="2682" y="633"/>
                </a:lnTo>
                <a:lnTo>
                  <a:pt x="2684" y="635"/>
                </a:lnTo>
                <a:lnTo>
                  <a:pt x="2686" y="633"/>
                </a:lnTo>
                <a:lnTo>
                  <a:pt x="2688" y="631"/>
                </a:lnTo>
                <a:lnTo>
                  <a:pt x="2690" y="631"/>
                </a:lnTo>
                <a:lnTo>
                  <a:pt x="2688" y="633"/>
                </a:lnTo>
                <a:lnTo>
                  <a:pt x="2682" y="635"/>
                </a:lnTo>
                <a:lnTo>
                  <a:pt x="2682" y="637"/>
                </a:lnTo>
                <a:lnTo>
                  <a:pt x="2682" y="640"/>
                </a:lnTo>
                <a:lnTo>
                  <a:pt x="2684" y="642"/>
                </a:lnTo>
                <a:lnTo>
                  <a:pt x="2686" y="644"/>
                </a:lnTo>
                <a:lnTo>
                  <a:pt x="2688" y="644"/>
                </a:lnTo>
                <a:lnTo>
                  <a:pt x="2690" y="644"/>
                </a:lnTo>
                <a:lnTo>
                  <a:pt x="2690" y="644"/>
                </a:lnTo>
                <a:lnTo>
                  <a:pt x="2688" y="646"/>
                </a:lnTo>
                <a:lnTo>
                  <a:pt x="2686" y="646"/>
                </a:lnTo>
                <a:lnTo>
                  <a:pt x="2684" y="646"/>
                </a:lnTo>
                <a:lnTo>
                  <a:pt x="2684" y="646"/>
                </a:lnTo>
                <a:lnTo>
                  <a:pt x="2682" y="646"/>
                </a:lnTo>
                <a:lnTo>
                  <a:pt x="2684" y="648"/>
                </a:lnTo>
                <a:lnTo>
                  <a:pt x="2682" y="648"/>
                </a:lnTo>
                <a:lnTo>
                  <a:pt x="2682" y="650"/>
                </a:lnTo>
                <a:lnTo>
                  <a:pt x="2682" y="652"/>
                </a:lnTo>
                <a:lnTo>
                  <a:pt x="2682" y="654"/>
                </a:lnTo>
                <a:lnTo>
                  <a:pt x="2682" y="654"/>
                </a:lnTo>
                <a:lnTo>
                  <a:pt x="2682" y="654"/>
                </a:lnTo>
                <a:lnTo>
                  <a:pt x="2684" y="654"/>
                </a:lnTo>
                <a:lnTo>
                  <a:pt x="2684" y="652"/>
                </a:lnTo>
                <a:lnTo>
                  <a:pt x="2686" y="652"/>
                </a:lnTo>
                <a:lnTo>
                  <a:pt x="2688" y="650"/>
                </a:lnTo>
                <a:lnTo>
                  <a:pt x="2688" y="648"/>
                </a:lnTo>
                <a:lnTo>
                  <a:pt x="2690" y="646"/>
                </a:lnTo>
                <a:lnTo>
                  <a:pt x="2692" y="646"/>
                </a:lnTo>
                <a:lnTo>
                  <a:pt x="2692" y="646"/>
                </a:lnTo>
                <a:lnTo>
                  <a:pt x="2692" y="644"/>
                </a:lnTo>
                <a:lnTo>
                  <a:pt x="2695" y="642"/>
                </a:lnTo>
                <a:lnTo>
                  <a:pt x="2697" y="640"/>
                </a:lnTo>
                <a:lnTo>
                  <a:pt x="2697" y="640"/>
                </a:lnTo>
                <a:lnTo>
                  <a:pt x="2699" y="637"/>
                </a:lnTo>
                <a:lnTo>
                  <a:pt x="2707" y="635"/>
                </a:lnTo>
                <a:lnTo>
                  <a:pt x="2709" y="635"/>
                </a:lnTo>
                <a:lnTo>
                  <a:pt x="2709" y="637"/>
                </a:lnTo>
                <a:lnTo>
                  <a:pt x="2705" y="637"/>
                </a:lnTo>
                <a:lnTo>
                  <a:pt x="2705" y="637"/>
                </a:lnTo>
                <a:lnTo>
                  <a:pt x="2705" y="640"/>
                </a:lnTo>
                <a:lnTo>
                  <a:pt x="2703" y="644"/>
                </a:lnTo>
                <a:lnTo>
                  <a:pt x="2703" y="642"/>
                </a:lnTo>
                <a:lnTo>
                  <a:pt x="2703" y="640"/>
                </a:lnTo>
                <a:lnTo>
                  <a:pt x="2703" y="637"/>
                </a:lnTo>
                <a:lnTo>
                  <a:pt x="2699" y="640"/>
                </a:lnTo>
                <a:lnTo>
                  <a:pt x="2697" y="642"/>
                </a:lnTo>
                <a:lnTo>
                  <a:pt x="2697" y="644"/>
                </a:lnTo>
                <a:lnTo>
                  <a:pt x="2697" y="644"/>
                </a:lnTo>
                <a:lnTo>
                  <a:pt x="2697" y="646"/>
                </a:lnTo>
                <a:lnTo>
                  <a:pt x="2695" y="646"/>
                </a:lnTo>
                <a:lnTo>
                  <a:pt x="2692" y="648"/>
                </a:lnTo>
                <a:lnTo>
                  <a:pt x="2690" y="650"/>
                </a:lnTo>
                <a:lnTo>
                  <a:pt x="2690" y="650"/>
                </a:lnTo>
                <a:lnTo>
                  <a:pt x="2692" y="652"/>
                </a:lnTo>
                <a:lnTo>
                  <a:pt x="2695" y="650"/>
                </a:lnTo>
                <a:lnTo>
                  <a:pt x="2695" y="650"/>
                </a:lnTo>
                <a:lnTo>
                  <a:pt x="2697" y="650"/>
                </a:lnTo>
                <a:lnTo>
                  <a:pt x="2699" y="650"/>
                </a:lnTo>
                <a:lnTo>
                  <a:pt x="2695" y="652"/>
                </a:lnTo>
                <a:lnTo>
                  <a:pt x="2692" y="652"/>
                </a:lnTo>
                <a:lnTo>
                  <a:pt x="2690" y="654"/>
                </a:lnTo>
                <a:lnTo>
                  <a:pt x="2688" y="654"/>
                </a:lnTo>
                <a:lnTo>
                  <a:pt x="2688" y="652"/>
                </a:lnTo>
                <a:lnTo>
                  <a:pt x="2686" y="652"/>
                </a:lnTo>
                <a:lnTo>
                  <a:pt x="2686" y="654"/>
                </a:lnTo>
                <a:lnTo>
                  <a:pt x="2684" y="654"/>
                </a:lnTo>
                <a:lnTo>
                  <a:pt x="2684" y="656"/>
                </a:lnTo>
                <a:lnTo>
                  <a:pt x="2682" y="658"/>
                </a:lnTo>
                <a:lnTo>
                  <a:pt x="2682" y="663"/>
                </a:lnTo>
                <a:lnTo>
                  <a:pt x="2682" y="665"/>
                </a:lnTo>
                <a:lnTo>
                  <a:pt x="2686" y="665"/>
                </a:lnTo>
                <a:lnTo>
                  <a:pt x="2686" y="665"/>
                </a:lnTo>
                <a:lnTo>
                  <a:pt x="2688" y="663"/>
                </a:lnTo>
                <a:lnTo>
                  <a:pt x="2690" y="661"/>
                </a:lnTo>
                <a:lnTo>
                  <a:pt x="2690" y="661"/>
                </a:lnTo>
                <a:lnTo>
                  <a:pt x="2692" y="661"/>
                </a:lnTo>
                <a:lnTo>
                  <a:pt x="2695" y="658"/>
                </a:lnTo>
                <a:lnTo>
                  <a:pt x="2697" y="658"/>
                </a:lnTo>
                <a:lnTo>
                  <a:pt x="2699" y="656"/>
                </a:lnTo>
                <a:lnTo>
                  <a:pt x="2701" y="656"/>
                </a:lnTo>
                <a:lnTo>
                  <a:pt x="2701" y="656"/>
                </a:lnTo>
                <a:lnTo>
                  <a:pt x="2699" y="656"/>
                </a:lnTo>
                <a:lnTo>
                  <a:pt x="2697" y="658"/>
                </a:lnTo>
                <a:lnTo>
                  <a:pt x="2695" y="661"/>
                </a:lnTo>
                <a:lnTo>
                  <a:pt x="2695" y="663"/>
                </a:lnTo>
                <a:lnTo>
                  <a:pt x="2695" y="663"/>
                </a:lnTo>
                <a:lnTo>
                  <a:pt x="2695" y="665"/>
                </a:lnTo>
                <a:lnTo>
                  <a:pt x="2695" y="665"/>
                </a:lnTo>
                <a:lnTo>
                  <a:pt x="2692" y="667"/>
                </a:lnTo>
                <a:lnTo>
                  <a:pt x="2692" y="667"/>
                </a:lnTo>
                <a:lnTo>
                  <a:pt x="2695" y="669"/>
                </a:lnTo>
                <a:lnTo>
                  <a:pt x="2697" y="669"/>
                </a:lnTo>
                <a:lnTo>
                  <a:pt x="2699" y="667"/>
                </a:lnTo>
                <a:lnTo>
                  <a:pt x="2701" y="669"/>
                </a:lnTo>
                <a:lnTo>
                  <a:pt x="2699" y="669"/>
                </a:lnTo>
                <a:lnTo>
                  <a:pt x="2697" y="671"/>
                </a:lnTo>
                <a:lnTo>
                  <a:pt x="2697" y="671"/>
                </a:lnTo>
                <a:lnTo>
                  <a:pt x="2692" y="669"/>
                </a:lnTo>
                <a:lnTo>
                  <a:pt x="2688" y="667"/>
                </a:lnTo>
                <a:lnTo>
                  <a:pt x="2688" y="669"/>
                </a:lnTo>
                <a:lnTo>
                  <a:pt x="2688" y="671"/>
                </a:lnTo>
                <a:lnTo>
                  <a:pt x="2688" y="673"/>
                </a:lnTo>
                <a:lnTo>
                  <a:pt x="2688" y="675"/>
                </a:lnTo>
                <a:lnTo>
                  <a:pt x="2690" y="677"/>
                </a:lnTo>
                <a:lnTo>
                  <a:pt x="2695" y="679"/>
                </a:lnTo>
                <a:lnTo>
                  <a:pt x="2695" y="682"/>
                </a:lnTo>
                <a:lnTo>
                  <a:pt x="2701" y="684"/>
                </a:lnTo>
                <a:lnTo>
                  <a:pt x="2701" y="684"/>
                </a:lnTo>
                <a:lnTo>
                  <a:pt x="2703" y="684"/>
                </a:lnTo>
                <a:lnTo>
                  <a:pt x="2705" y="684"/>
                </a:lnTo>
                <a:lnTo>
                  <a:pt x="2705" y="684"/>
                </a:lnTo>
                <a:lnTo>
                  <a:pt x="2705" y="684"/>
                </a:lnTo>
                <a:lnTo>
                  <a:pt x="2703" y="686"/>
                </a:lnTo>
                <a:lnTo>
                  <a:pt x="2703" y="686"/>
                </a:lnTo>
                <a:lnTo>
                  <a:pt x="2703" y="688"/>
                </a:lnTo>
                <a:lnTo>
                  <a:pt x="2705" y="688"/>
                </a:lnTo>
                <a:lnTo>
                  <a:pt x="2705" y="688"/>
                </a:lnTo>
                <a:lnTo>
                  <a:pt x="2705" y="686"/>
                </a:lnTo>
                <a:lnTo>
                  <a:pt x="2707" y="686"/>
                </a:lnTo>
                <a:lnTo>
                  <a:pt x="2707" y="686"/>
                </a:lnTo>
                <a:lnTo>
                  <a:pt x="2707" y="686"/>
                </a:lnTo>
                <a:lnTo>
                  <a:pt x="2707" y="686"/>
                </a:lnTo>
                <a:lnTo>
                  <a:pt x="2707" y="688"/>
                </a:lnTo>
                <a:lnTo>
                  <a:pt x="2707" y="688"/>
                </a:lnTo>
                <a:lnTo>
                  <a:pt x="2709" y="688"/>
                </a:lnTo>
                <a:lnTo>
                  <a:pt x="2711" y="688"/>
                </a:lnTo>
                <a:lnTo>
                  <a:pt x="2716" y="688"/>
                </a:lnTo>
                <a:lnTo>
                  <a:pt x="2722" y="688"/>
                </a:lnTo>
                <a:lnTo>
                  <a:pt x="2724" y="686"/>
                </a:lnTo>
                <a:lnTo>
                  <a:pt x="2726" y="686"/>
                </a:lnTo>
                <a:lnTo>
                  <a:pt x="2728" y="684"/>
                </a:lnTo>
                <a:lnTo>
                  <a:pt x="2730" y="684"/>
                </a:lnTo>
                <a:lnTo>
                  <a:pt x="2736" y="677"/>
                </a:lnTo>
                <a:lnTo>
                  <a:pt x="2741" y="675"/>
                </a:lnTo>
                <a:lnTo>
                  <a:pt x="2741" y="675"/>
                </a:lnTo>
                <a:lnTo>
                  <a:pt x="2741" y="673"/>
                </a:lnTo>
                <a:lnTo>
                  <a:pt x="2743" y="673"/>
                </a:lnTo>
                <a:lnTo>
                  <a:pt x="2745" y="673"/>
                </a:lnTo>
                <a:lnTo>
                  <a:pt x="2743" y="671"/>
                </a:lnTo>
                <a:lnTo>
                  <a:pt x="2747" y="669"/>
                </a:lnTo>
                <a:lnTo>
                  <a:pt x="2747" y="669"/>
                </a:lnTo>
                <a:lnTo>
                  <a:pt x="2747" y="669"/>
                </a:lnTo>
                <a:lnTo>
                  <a:pt x="2749" y="669"/>
                </a:lnTo>
                <a:lnTo>
                  <a:pt x="2747" y="667"/>
                </a:lnTo>
                <a:lnTo>
                  <a:pt x="2747" y="665"/>
                </a:lnTo>
                <a:lnTo>
                  <a:pt x="2747" y="665"/>
                </a:lnTo>
                <a:lnTo>
                  <a:pt x="2749" y="667"/>
                </a:lnTo>
                <a:lnTo>
                  <a:pt x="2751" y="669"/>
                </a:lnTo>
                <a:lnTo>
                  <a:pt x="2751" y="669"/>
                </a:lnTo>
                <a:lnTo>
                  <a:pt x="2753" y="667"/>
                </a:lnTo>
                <a:lnTo>
                  <a:pt x="2755" y="669"/>
                </a:lnTo>
                <a:lnTo>
                  <a:pt x="2755" y="667"/>
                </a:lnTo>
                <a:lnTo>
                  <a:pt x="2755" y="667"/>
                </a:lnTo>
                <a:lnTo>
                  <a:pt x="2760" y="663"/>
                </a:lnTo>
                <a:lnTo>
                  <a:pt x="2760" y="661"/>
                </a:lnTo>
                <a:lnTo>
                  <a:pt x="2760" y="658"/>
                </a:lnTo>
                <a:lnTo>
                  <a:pt x="2760" y="658"/>
                </a:lnTo>
                <a:lnTo>
                  <a:pt x="2757" y="656"/>
                </a:lnTo>
                <a:lnTo>
                  <a:pt x="2760" y="656"/>
                </a:lnTo>
                <a:lnTo>
                  <a:pt x="2762" y="656"/>
                </a:lnTo>
                <a:lnTo>
                  <a:pt x="2760" y="654"/>
                </a:lnTo>
                <a:lnTo>
                  <a:pt x="2762" y="652"/>
                </a:lnTo>
                <a:lnTo>
                  <a:pt x="2762" y="654"/>
                </a:lnTo>
                <a:lnTo>
                  <a:pt x="2762" y="656"/>
                </a:lnTo>
                <a:lnTo>
                  <a:pt x="2762" y="658"/>
                </a:lnTo>
                <a:lnTo>
                  <a:pt x="2762" y="661"/>
                </a:lnTo>
                <a:lnTo>
                  <a:pt x="2764" y="663"/>
                </a:lnTo>
                <a:lnTo>
                  <a:pt x="2764" y="665"/>
                </a:lnTo>
                <a:lnTo>
                  <a:pt x="2766" y="665"/>
                </a:lnTo>
                <a:lnTo>
                  <a:pt x="2768" y="665"/>
                </a:lnTo>
                <a:lnTo>
                  <a:pt x="2768" y="665"/>
                </a:lnTo>
                <a:lnTo>
                  <a:pt x="2770" y="665"/>
                </a:lnTo>
                <a:lnTo>
                  <a:pt x="2772" y="667"/>
                </a:lnTo>
                <a:lnTo>
                  <a:pt x="2772" y="667"/>
                </a:lnTo>
                <a:lnTo>
                  <a:pt x="2772" y="667"/>
                </a:lnTo>
                <a:lnTo>
                  <a:pt x="2772" y="667"/>
                </a:lnTo>
                <a:lnTo>
                  <a:pt x="2770" y="667"/>
                </a:lnTo>
                <a:lnTo>
                  <a:pt x="2770" y="667"/>
                </a:lnTo>
                <a:lnTo>
                  <a:pt x="2770" y="669"/>
                </a:lnTo>
                <a:lnTo>
                  <a:pt x="2770" y="669"/>
                </a:lnTo>
                <a:lnTo>
                  <a:pt x="2770" y="671"/>
                </a:lnTo>
                <a:lnTo>
                  <a:pt x="2770" y="675"/>
                </a:lnTo>
                <a:lnTo>
                  <a:pt x="2770" y="679"/>
                </a:lnTo>
                <a:lnTo>
                  <a:pt x="2770" y="679"/>
                </a:lnTo>
                <a:lnTo>
                  <a:pt x="2770" y="682"/>
                </a:lnTo>
                <a:lnTo>
                  <a:pt x="2772" y="682"/>
                </a:lnTo>
                <a:lnTo>
                  <a:pt x="2774" y="682"/>
                </a:lnTo>
                <a:lnTo>
                  <a:pt x="2774" y="686"/>
                </a:lnTo>
                <a:lnTo>
                  <a:pt x="2774" y="690"/>
                </a:lnTo>
                <a:lnTo>
                  <a:pt x="2776" y="690"/>
                </a:lnTo>
                <a:lnTo>
                  <a:pt x="2778" y="694"/>
                </a:lnTo>
                <a:lnTo>
                  <a:pt x="2778" y="694"/>
                </a:lnTo>
                <a:lnTo>
                  <a:pt x="2780" y="696"/>
                </a:lnTo>
                <a:lnTo>
                  <a:pt x="2780" y="696"/>
                </a:lnTo>
                <a:lnTo>
                  <a:pt x="2780" y="698"/>
                </a:lnTo>
                <a:lnTo>
                  <a:pt x="2780" y="700"/>
                </a:lnTo>
                <a:lnTo>
                  <a:pt x="2783" y="700"/>
                </a:lnTo>
                <a:lnTo>
                  <a:pt x="2785" y="705"/>
                </a:lnTo>
                <a:lnTo>
                  <a:pt x="2787" y="711"/>
                </a:lnTo>
                <a:lnTo>
                  <a:pt x="2789" y="713"/>
                </a:lnTo>
                <a:lnTo>
                  <a:pt x="2791" y="717"/>
                </a:lnTo>
                <a:lnTo>
                  <a:pt x="2793" y="717"/>
                </a:lnTo>
                <a:lnTo>
                  <a:pt x="2795" y="717"/>
                </a:lnTo>
                <a:lnTo>
                  <a:pt x="2795" y="719"/>
                </a:lnTo>
                <a:lnTo>
                  <a:pt x="2793" y="721"/>
                </a:lnTo>
                <a:lnTo>
                  <a:pt x="2793" y="721"/>
                </a:lnTo>
                <a:lnTo>
                  <a:pt x="2791" y="721"/>
                </a:lnTo>
                <a:lnTo>
                  <a:pt x="2791" y="721"/>
                </a:lnTo>
                <a:lnTo>
                  <a:pt x="2793" y="723"/>
                </a:lnTo>
                <a:lnTo>
                  <a:pt x="2793" y="726"/>
                </a:lnTo>
                <a:lnTo>
                  <a:pt x="2793" y="726"/>
                </a:lnTo>
                <a:lnTo>
                  <a:pt x="2791" y="726"/>
                </a:lnTo>
                <a:lnTo>
                  <a:pt x="2789" y="723"/>
                </a:lnTo>
                <a:lnTo>
                  <a:pt x="2789" y="723"/>
                </a:lnTo>
                <a:lnTo>
                  <a:pt x="2789" y="726"/>
                </a:lnTo>
                <a:lnTo>
                  <a:pt x="2791" y="728"/>
                </a:lnTo>
                <a:lnTo>
                  <a:pt x="2793" y="732"/>
                </a:lnTo>
                <a:lnTo>
                  <a:pt x="2795" y="734"/>
                </a:lnTo>
                <a:lnTo>
                  <a:pt x="2795" y="736"/>
                </a:lnTo>
                <a:lnTo>
                  <a:pt x="2795" y="736"/>
                </a:lnTo>
                <a:lnTo>
                  <a:pt x="2795" y="738"/>
                </a:lnTo>
                <a:lnTo>
                  <a:pt x="2795" y="740"/>
                </a:lnTo>
                <a:lnTo>
                  <a:pt x="2795" y="740"/>
                </a:lnTo>
                <a:lnTo>
                  <a:pt x="2795" y="742"/>
                </a:lnTo>
                <a:lnTo>
                  <a:pt x="2801" y="742"/>
                </a:lnTo>
                <a:lnTo>
                  <a:pt x="2808" y="742"/>
                </a:lnTo>
                <a:lnTo>
                  <a:pt x="2812" y="742"/>
                </a:lnTo>
                <a:lnTo>
                  <a:pt x="2814" y="742"/>
                </a:lnTo>
                <a:lnTo>
                  <a:pt x="2816" y="740"/>
                </a:lnTo>
                <a:lnTo>
                  <a:pt x="2814" y="738"/>
                </a:lnTo>
                <a:lnTo>
                  <a:pt x="2814" y="736"/>
                </a:lnTo>
                <a:lnTo>
                  <a:pt x="2814" y="734"/>
                </a:lnTo>
                <a:lnTo>
                  <a:pt x="2814" y="732"/>
                </a:lnTo>
                <a:lnTo>
                  <a:pt x="2816" y="730"/>
                </a:lnTo>
                <a:lnTo>
                  <a:pt x="2818" y="730"/>
                </a:lnTo>
                <a:lnTo>
                  <a:pt x="2818" y="730"/>
                </a:lnTo>
                <a:lnTo>
                  <a:pt x="2820" y="730"/>
                </a:lnTo>
                <a:lnTo>
                  <a:pt x="2822" y="730"/>
                </a:lnTo>
                <a:lnTo>
                  <a:pt x="2820" y="728"/>
                </a:lnTo>
                <a:lnTo>
                  <a:pt x="2822" y="728"/>
                </a:lnTo>
                <a:lnTo>
                  <a:pt x="2827" y="728"/>
                </a:lnTo>
                <a:lnTo>
                  <a:pt x="2831" y="728"/>
                </a:lnTo>
                <a:lnTo>
                  <a:pt x="2833" y="726"/>
                </a:lnTo>
                <a:lnTo>
                  <a:pt x="2835" y="726"/>
                </a:lnTo>
                <a:lnTo>
                  <a:pt x="2835" y="728"/>
                </a:lnTo>
                <a:lnTo>
                  <a:pt x="2837" y="728"/>
                </a:lnTo>
                <a:lnTo>
                  <a:pt x="2839" y="728"/>
                </a:lnTo>
                <a:lnTo>
                  <a:pt x="2839" y="726"/>
                </a:lnTo>
                <a:lnTo>
                  <a:pt x="2841" y="719"/>
                </a:lnTo>
                <a:lnTo>
                  <a:pt x="2843" y="717"/>
                </a:lnTo>
                <a:lnTo>
                  <a:pt x="2845" y="715"/>
                </a:lnTo>
                <a:lnTo>
                  <a:pt x="2845" y="713"/>
                </a:lnTo>
                <a:lnTo>
                  <a:pt x="2845" y="711"/>
                </a:lnTo>
                <a:lnTo>
                  <a:pt x="2848" y="709"/>
                </a:lnTo>
                <a:lnTo>
                  <a:pt x="2848" y="707"/>
                </a:lnTo>
                <a:lnTo>
                  <a:pt x="2845" y="707"/>
                </a:lnTo>
                <a:lnTo>
                  <a:pt x="2845" y="705"/>
                </a:lnTo>
                <a:lnTo>
                  <a:pt x="2850" y="700"/>
                </a:lnTo>
                <a:lnTo>
                  <a:pt x="2850" y="700"/>
                </a:lnTo>
                <a:lnTo>
                  <a:pt x="2848" y="698"/>
                </a:lnTo>
                <a:lnTo>
                  <a:pt x="2848" y="696"/>
                </a:lnTo>
                <a:lnTo>
                  <a:pt x="2848" y="694"/>
                </a:lnTo>
                <a:lnTo>
                  <a:pt x="2848" y="692"/>
                </a:lnTo>
                <a:lnTo>
                  <a:pt x="2848" y="690"/>
                </a:lnTo>
                <a:lnTo>
                  <a:pt x="2850" y="690"/>
                </a:lnTo>
                <a:lnTo>
                  <a:pt x="2850" y="686"/>
                </a:lnTo>
                <a:lnTo>
                  <a:pt x="2850" y="684"/>
                </a:lnTo>
                <a:lnTo>
                  <a:pt x="2850" y="684"/>
                </a:lnTo>
                <a:lnTo>
                  <a:pt x="2850" y="679"/>
                </a:lnTo>
                <a:lnTo>
                  <a:pt x="2852" y="679"/>
                </a:lnTo>
                <a:lnTo>
                  <a:pt x="2854" y="679"/>
                </a:lnTo>
                <a:lnTo>
                  <a:pt x="2852" y="677"/>
                </a:lnTo>
                <a:lnTo>
                  <a:pt x="2850" y="677"/>
                </a:lnTo>
                <a:lnTo>
                  <a:pt x="2845" y="675"/>
                </a:lnTo>
                <a:lnTo>
                  <a:pt x="2845" y="677"/>
                </a:lnTo>
                <a:lnTo>
                  <a:pt x="2843" y="675"/>
                </a:lnTo>
                <a:lnTo>
                  <a:pt x="2843" y="675"/>
                </a:lnTo>
                <a:lnTo>
                  <a:pt x="2843" y="675"/>
                </a:lnTo>
                <a:lnTo>
                  <a:pt x="2850" y="675"/>
                </a:lnTo>
                <a:lnTo>
                  <a:pt x="2854" y="675"/>
                </a:lnTo>
                <a:lnTo>
                  <a:pt x="2856" y="675"/>
                </a:lnTo>
                <a:lnTo>
                  <a:pt x="2858" y="673"/>
                </a:lnTo>
                <a:lnTo>
                  <a:pt x="2860" y="671"/>
                </a:lnTo>
                <a:lnTo>
                  <a:pt x="2864" y="669"/>
                </a:lnTo>
                <a:lnTo>
                  <a:pt x="2864" y="669"/>
                </a:lnTo>
                <a:lnTo>
                  <a:pt x="2866" y="669"/>
                </a:lnTo>
                <a:lnTo>
                  <a:pt x="2868" y="669"/>
                </a:lnTo>
                <a:lnTo>
                  <a:pt x="2871" y="667"/>
                </a:lnTo>
                <a:lnTo>
                  <a:pt x="2873" y="667"/>
                </a:lnTo>
                <a:lnTo>
                  <a:pt x="2873" y="665"/>
                </a:lnTo>
                <a:lnTo>
                  <a:pt x="2875" y="665"/>
                </a:lnTo>
                <a:lnTo>
                  <a:pt x="2875" y="663"/>
                </a:lnTo>
                <a:lnTo>
                  <a:pt x="2875" y="663"/>
                </a:lnTo>
                <a:lnTo>
                  <a:pt x="2877" y="661"/>
                </a:lnTo>
                <a:lnTo>
                  <a:pt x="2877" y="661"/>
                </a:lnTo>
                <a:lnTo>
                  <a:pt x="2877" y="658"/>
                </a:lnTo>
                <a:lnTo>
                  <a:pt x="2875" y="661"/>
                </a:lnTo>
                <a:lnTo>
                  <a:pt x="2875" y="661"/>
                </a:lnTo>
                <a:lnTo>
                  <a:pt x="2873" y="661"/>
                </a:lnTo>
                <a:lnTo>
                  <a:pt x="2873" y="661"/>
                </a:lnTo>
                <a:lnTo>
                  <a:pt x="2871" y="661"/>
                </a:lnTo>
                <a:lnTo>
                  <a:pt x="2871" y="661"/>
                </a:lnTo>
                <a:lnTo>
                  <a:pt x="2868" y="661"/>
                </a:lnTo>
                <a:lnTo>
                  <a:pt x="2868" y="661"/>
                </a:lnTo>
                <a:lnTo>
                  <a:pt x="2871" y="658"/>
                </a:lnTo>
                <a:lnTo>
                  <a:pt x="2871" y="658"/>
                </a:lnTo>
                <a:lnTo>
                  <a:pt x="2873" y="658"/>
                </a:lnTo>
                <a:lnTo>
                  <a:pt x="2873" y="658"/>
                </a:lnTo>
                <a:lnTo>
                  <a:pt x="2875" y="658"/>
                </a:lnTo>
                <a:lnTo>
                  <a:pt x="2877" y="656"/>
                </a:lnTo>
                <a:lnTo>
                  <a:pt x="2877" y="656"/>
                </a:lnTo>
                <a:lnTo>
                  <a:pt x="2879" y="654"/>
                </a:lnTo>
                <a:lnTo>
                  <a:pt x="2881" y="652"/>
                </a:lnTo>
                <a:lnTo>
                  <a:pt x="2883" y="652"/>
                </a:lnTo>
                <a:lnTo>
                  <a:pt x="2883" y="650"/>
                </a:lnTo>
                <a:lnTo>
                  <a:pt x="2881" y="648"/>
                </a:lnTo>
                <a:lnTo>
                  <a:pt x="2881" y="648"/>
                </a:lnTo>
                <a:lnTo>
                  <a:pt x="2881" y="646"/>
                </a:lnTo>
                <a:lnTo>
                  <a:pt x="2879" y="646"/>
                </a:lnTo>
                <a:lnTo>
                  <a:pt x="2877" y="644"/>
                </a:lnTo>
                <a:lnTo>
                  <a:pt x="2877" y="644"/>
                </a:lnTo>
                <a:lnTo>
                  <a:pt x="2877" y="642"/>
                </a:lnTo>
                <a:lnTo>
                  <a:pt x="2875" y="640"/>
                </a:lnTo>
                <a:lnTo>
                  <a:pt x="2873" y="640"/>
                </a:lnTo>
                <a:lnTo>
                  <a:pt x="2871" y="637"/>
                </a:lnTo>
                <a:lnTo>
                  <a:pt x="2868" y="635"/>
                </a:lnTo>
                <a:lnTo>
                  <a:pt x="2868" y="633"/>
                </a:lnTo>
                <a:lnTo>
                  <a:pt x="2866" y="633"/>
                </a:lnTo>
                <a:lnTo>
                  <a:pt x="2864" y="635"/>
                </a:lnTo>
                <a:lnTo>
                  <a:pt x="2864" y="635"/>
                </a:lnTo>
                <a:lnTo>
                  <a:pt x="2862" y="633"/>
                </a:lnTo>
                <a:lnTo>
                  <a:pt x="2862" y="633"/>
                </a:lnTo>
                <a:lnTo>
                  <a:pt x="2862" y="633"/>
                </a:lnTo>
                <a:lnTo>
                  <a:pt x="2860" y="633"/>
                </a:lnTo>
                <a:lnTo>
                  <a:pt x="2860" y="633"/>
                </a:lnTo>
                <a:lnTo>
                  <a:pt x="2858" y="631"/>
                </a:lnTo>
                <a:lnTo>
                  <a:pt x="2858" y="631"/>
                </a:lnTo>
                <a:lnTo>
                  <a:pt x="2858" y="629"/>
                </a:lnTo>
                <a:lnTo>
                  <a:pt x="2856" y="627"/>
                </a:lnTo>
                <a:lnTo>
                  <a:pt x="2858" y="625"/>
                </a:lnTo>
                <a:lnTo>
                  <a:pt x="2856" y="623"/>
                </a:lnTo>
                <a:lnTo>
                  <a:pt x="2856" y="621"/>
                </a:lnTo>
                <a:lnTo>
                  <a:pt x="2856" y="619"/>
                </a:lnTo>
                <a:lnTo>
                  <a:pt x="2856" y="619"/>
                </a:lnTo>
                <a:lnTo>
                  <a:pt x="2856" y="617"/>
                </a:lnTo>
                <a:lnTo>
                  <a:pt x="2856" y="617"/>
                </a:lnTo>
                <a:lnTo>
                  <a:pt x="2856" y="614"/>
                </a:lnTo>
                <a:lnTo>
                  <a:pt x="2856" y="614"/>
                </a:lnTo>
                <a:lnTo>
                  <a:pt x="2856" y="612"/>
                </a:lnTo>
                <a:lnTo>
                  <a:pt x="2858" y="610"/>
                </a:lnTo>
                <a:lnTo>
                  <a:pt x="2856" y="610"/>
                </a:lnTo>
                <a:lnTo>
                  <a:pt x="2858" y="610"/>
                </a:lnTo>
                <a:lnTo>
                  <a:pt x="2860" y="610"/>
                </a:lnTo>
                <a:lnTo>
                  <a:pt x="2860" y="608"/>
                </a:lnTo>
                <a:lnTo>
                  <a:pt x="2860" y="608"/>
                </a:lnTo>
                <a:lnTo>
                  <a:pt x="2860" y="606"/>
                </a:lnTo>
                <a:lnTo>
                  <a:pt x="2860" y="604"/>
                </a:lnTo>
                <a:lnTo>
                  <a:pt x="2860" y="602"/>
                </a:lnTo>
                <a:lnTo>
                  <a:pt x="2862" y="600"/>
                </a:lnTo>
                <a:lnTo>
                  <a:pt x="2862" y="598"/>
                </a:lnTo>
                <a:lnTo>
                  <a:pt x="2862" y="598"/>
                </a:lnTo>
                <a:lnTo>
                  <a:pt x="2862" y="598"/>
                </a:lnTo>
                <a:lnTo>
                  <a:pt x="2860" y="596"/>
                </a:lnTo>
                <a:lnTo>
                  <a:pt x="2860" y="593"/>
                </a:lnTo>
                <a:lnTo>
                  <a:pt x="2860" y="593"/>
                </a:lnTo>
                <a:lnTo>
                  <a:pt x="2860" y="591"/>
                </a:lnTo>
                <a:lnTo>
                  <a:pt x="2862" y="593"/>
                </a:lnTo>
                <a:lnTo>
                  <a:pt x="2862" y="593"/>
                </a:lnTo>
                <a:lnTo>
                  <a:pt x="2864" y="593"/>
                </a:lnTo>
                <a:lnTo>
                  <a:pt x="2864" y="591"/>
                </a:lnTo>
                <a:lnTo>
                  <a:pt x="2866" y="591"/>
                </a:lnTo>
                <a:lnTo>
                  <a:pt x="2868" y="591"/>
                </a:lnTo>
                <a:lnTo>
                  <a:pt x="2868" y="589"/>
                </a:lnTo>
                <a:lnTo>
                  <a:pt x="2868" y="589"/>
                </a:lnTo>
                <a:lnTo>
                  <a:pt x="2868" y="589"/>
                </a:lnTo>
                <a:lnTo>
                  <a:pt x="2866" y="589"/>
                </a:lnTo>
                <a:lnTo>
                  <a:pt x="2868" y="587"/>
                </a:lnTo>
                <a:lnTo>
                  <a:pt x="2868" y="587"/>
                </a:lnTo>
                <a:lnTo>
                  <a:pt x="2868" y="585"/>
                </a:lnTo>
                <a:lnTo>
                  <a:pt x="2866" y="585"/>
                </a:lnTo>
                <a:lnTo>
                  <a:pt x="2866" y="583"/>
                </a:lnTo>
                <a:lnTo>
                  <a:pt x="2866" y="583"/>
                </a:lnTo>
                <a:lnTo>
                  <a:pt x="2868" y="585"/>
                </a:lnTo>
                <a:lnTo>
                  <a:pt x="2871" y="585"/>
                </a:lnTo>
                <a:lnTo>
                  <a:pt x="2871" y="585"/>
                </a:lnTo>
                <a:lnTo>
                  <a:pt x="2871" y="585"/>
                </a:lnTo>
                <a:lnTo>
                  <a:pt x="2871" y="585"/>
                </a:lnTo>
                <a:lnTo>
                  <a:pt x="2871" y="585"/>
                </a:lnTo>
                <a:lnTo>
                  <a:pt x="2873" y="585"/>
                </a:lnTo>
                <a:lnTo>
                  <a:pt x="2875" y="583"/>
                </a:lnTo>
                <a:lnTo>
                  <a:pt x="2875" y="583"/>
                </a:lnTo>
                <a:lnTo>
                  <a:pt x="2875" y="581"/>
                </a:lnTo>
                <a:lnTo>
                  <a:pt x="2875" y="581"/>
                </a:lnTo>
                <a:lnTo>
                  <a:pt x="2873" y="581"/>
                </a:lnTo>
                <a:lnTo>
                  <a:pt x="2873" y="581"/>
                </a:lnTo>
                <a:lnTo>
                  <a:pt x="2875" y="581"/>
                </a:lnTo>
                <a:lnTo>
                  <a:pt x="2877" y="579"/>
                </a:lnTo>
                <a:lnTo>
                  <a:pt x="2877" y="579"/>
                </a:lnTo>
                <a:lnTo>
                  <a:pt x="2877" y="577"/>
                </a:lnTo>
                <a:lnTo>
                  <a:pt x="2879" y="577"/>
                </a:lnTo>
                <a:lnTo>
                  <a:pt x="2879" y="577"/>
                </a:lnTo>
                <a:lnTo>
                  <a:pt x="2881" y="577"/>
                </a:lnTo>
                <a:lnTo>
                  <a:pt x="2881" y="577"/>
                </a:lnTo>
                <a:lnTo>
                  <a:pt x="2881" y="577"/>
                </a:lnTo>
                <a:lnTo>
                  <a:pt x="2879" y="575"/>
                </a:lnTo>
                <a:lnTo>
                  <a:pt x="2881" y="575"/>
                </a:lnTo>
                <a:lnTo>
                  <a:pt x="2883" y="575"/>
                </a:lnTo>
                <a:lnTo>
                  <a:pt x="2887" y="572"/>
                </a:lnTo>
                <a:lnTo>
                  <a:pt x="2887" y="570"/>
                </a:lnTo>
                <a:lnTo>
                  <a:pt x="2887" y="570"/>
                </a:lnTo>
                <a:lnTo>
                  <a:pt x="2889" y="570"/>
                </a:lnTo>
                <a:lnTo>
                  <a:pt x="2889" y="570"/>
                </a:lnTo>
                <a:lnTo>
                  <a:pt x="2889" y="570"/>
                </a:lnTo>
                <a:lnTo>
                  <a:pt x="2892" y="570"/>
                </a:lnTo>
                <a:lnTo>
                  <a:pt x="2892" y="570"/>
                </a:lnTo>
                <a:lnTo>
                  <a:pt x="2894" y="570"/>
                </a:lnTo>
                <a:lnTo>
                  <a:pt x="2894" y="568"/>
                </a:lnTo>
                <a:lnTo>
                  <a:pt x="2896" y="566"/>
                </a:lnTo>
                <a:lnTo>
                  <a:pt x="2900" y="566"/>
                </a:lnTo>
                <a:lnTo>
                  <a:pt x="2902" y="564"/>
                </a:lnTo>
                <a:lnTo>
                  <a:pt x="2904" y="564"/>
                </a:lnTo>
                <a:lnTo>
                  <a:pt x="2908" y="562"/>
                </a:lnTo>
                <a:lnTo>
                  <a:pt x="2908" y="562"/>
                </a:lnTo>
                <a:lnTo>
                  <a:pt x="2912" y="554"/>
                </a:lnTo>
                <a:lnTo>
                  <a:pt x="2917" y="552"/>
                </a:lnTo>
                <a:lnTo>
                  <a:pt x="2919" y="549"/>
                </a:lnTo>
                <a:lnTo>
                  <a:pt x="2919" y="549"/>
                </a:lnTo>
                <a:lnTo>
                  <a:pt x="2919" y="547"/>
                </a:lnTo>
                <a:lnTo>
                  <a:pt x="2917" y="545"/>
                </a:lnTo>
                <a:lnTo>
                  <a:pt x="2917" y="543"/>
                </a:lnTo>
                <a:lnTo>
                  <a:pt x="2917" y="541"/>
                </a:lnTo>
                <a:lnTo>
                  <a:pt x="2915" y="541"/>
                </a:lnTo>
                <a:lnTo>
                  <a:pt x="2915" y="539"/>
                </a:lnTo>
                <a:lnTo>
                  <a:pt x="2915" y="539"/>
                </a:lnTo>
                <a:lnTo>
                  <a:pt x="2917" y="537"/>
                </a:lnTo>
                <a:lnTo>
                  <a:pt x="2919" y="535"/>
                </a:lnTo>
                <a:lnTo>
                  <a:pt x="2921" y="533"/>
                </a:lnTo>
                <a:lnTo>
                  <a:pt x="2921" y="531"/>
                </a:lnTo>
                <a:lnTo>
                  <a:pt x="2921" y="531"/>
                </a:lnTo>
                <a:lnTo>
                  <a:pt x="2919" y="528"/>
                </a:lnTo>
                <a:lnTo>
                  <a:pt x="2919" y="528"/>
                </a:lnTo>
                <a:lnTo>
                  <a:pt x="2919" y="528"/>
                </a:lnTo>
                <a:lnTo>
                  <a:pt x="2919" y="528"/>
                </a:lnTo>
                <a:lnTo>
                  <a:pt x="2921" y="528"/>
                </a:lnTo>
                <a:lnTo>
                  <a:pt x="2921" y="528"/>
                </a:lnTo>
                <a:lnTo>
                  <a:pt x="2921" y="528"/>
                </a:lnTo>
                <a:lnTo>
                  <a:pt x="2921" y="528"/>
                </a:lnTo>
                <a:lnTo>
                  <a:pt x="2921" y="526"/>
                </a:lnTo>
                <a:lnTo>
                  <a:pt x="2919" y="526"/>
                </a:lnTo>
                <a:lnTo>
                  <a:pt x="2919" y="526"/>
                </a:lnTo>
                <a:lnTo>
                  <a:pt x="2921" y="526"/>
                </a:lnTo>
                <a:lnTo>
                  <a:pt x="2921" y="526"/>
                </a:lnTo>
                <a:lnTo>
                  <a:pt x="2925" y="524"/>
                </a:lnTo>
                <a:lnTo>
                  <a:pt x="2925" y="524"/>
                </a:lnTo>
                <a:lnTo>
                  <a:pt x="2925" y="524"/>
                </a:lnTo>
                <a:lnTo>
                  <a:pt x="2925" y="522"/>
                </a:lnTo>
                <a:lnTo>
                  <a:pt x="2925" y="522"/>
                </a:lnTo>
                <a:lnTo>
                  <a:pt x="2927" y="522"/>
                </a:lnTo>
                <a:lnTo>
                  <a:pt x="2929" y="522"/>
                </a:lnTo>
                <a:lnTo>
                  <a:pt x="2929" y="522"/>
                </a:lnTo>
                <a:lnTo>
                  <a:pt x="2927" y="522"/>
                </a:lnTo>
                <a:lnTo>
                  <a:pt x="2927" y="520"/>
                </a:lnTo>
                <a:lnTo>
                  <a:pt x="2929" y="520"/>
                </a:lnTo>
                <a:lnTo>
                  <a:pt x="2931" y="520"/>
                </a:lnTo>
                <a:lnTo>
                  <a:pt x="2931" y="518"/>
                </a:lnTo>
                <a:lnTo>
                  <a:pt x="2931" y="518"/>
                </a:lnTo>
                <a:lnTo>
                  <a:pt x="2931" y="516"/>
                </a:lnTo>
                <a:lnTo>
                  <a:pt x="2931" y="516"/>
                </a:lnTo>
                <a:lnTo>
                  <a:pt x="2931" y="514"/>
                </a:lnTo>
                <a:lnTo>
                  <a:pt x="2933" y="516"/>
                </a:lnTo>
                <a:lnTo>
                  <a:pt x="2933" y="516"/>
                </a:lnTo>
                <a:lnTo>
                  <a:pt x="2936" y="516"/>
                </a:lnTo>
                <a:lnTo>
                  <a:pt x="2938" y="514"/>
                </a:lnTo>
                <a:lnTo>
                  <a:pt x="2940" y="516"/>
                </a:lnTo>
                <a:lnTo>
                  <a:pt x="2942" y="518"/>
                </a:lnTo>
                <a:lnTo>
                  <a:pt x="2944" y="518"/>
                </a:lnTo>
                <a:lnTo>
                  <a:pt x="2944" y="516"/>
                </a:lnTo>
                <a:lnTo>
                  <a:pt x="2946" y="516"/>
                </a:lnTo>
                <a:lnTo>
                  <a:pt x="2950" y="516"/>
                </a:lnTo>
                <a:lnTo>
                  <a:pt x="2950" y="516"/>
                </a:lnTo>
                <a:lnTo>
                  <a:pt x="2954" y="516"/>
                </a:lnTo>
                <a:lnTo>
                  <a:pt x="2959" y="516"/>
                </a:lnTo>
                <a:lnTo>
                  <a:pt x="2959" y="516"/>
                </a:lnTo>
                <a:lnTo>
                  <a:pt x="2961" y="516"/>
                </a:lnTo>
                <a:lnTo>
                  <a:pt x="2963" y="516"/>
                </a:lnTo>
                <a:lnTo>
                  <a:pt x="2965" y="516"/>
                </a:lnTo>
                <a:lnTo>
                  <a:pt x="2965" y="516"/>
                </a:lnTo>
                <a:lnTo>
                  <a:pt x="2965" y="516"/>
                </a:lnTo>
                <a:lnTo>
                  <a:pt x="2965" y="518"/>
                </a:lnTo>
                <a:lnTo>
                  <a:pt x="2965" y="520"/>
                </a:lnTo>
                <a:lnTo>
                  <a:pt x="2967" y="520"/>
                </a:lnTo>
                <a:lnTo>
                  <a:pt x="2967" y="520"/>
                </a:lnTo>
                <a:lnTo>
                  <a:pt x="2973" y="522"/>
                </a:lnTo>
                <a:lnTo>
                  <a:pt x="2975" y="524"/>
                </a:lnTo>
                <a:lnTo>
                  <a:pt x="2975" y="526"/>
                </a:lnTo>
                <a:lnTo>
                  <a:pt x="2973" y="528"/>
                </a:lnTo>
                <a:lnTo>
                  <a:pt x="2973" y="533"/>
                </a:lnTo>
                <a:lnTo>
                  <a:pt x="2975" y="533"/>
                </a:lnTo>
                <a:lnTo>
                  <a:pt x="2975" y="533"/>
                </a:lnTo>
                <a:lnTo>
                  <a:pt x="2975" y="535"/>
                </a:lnTo>
                <a:lnTo>
                  <a:pt x="2973" y="535"/>
                </a:lnTo>
                <a:lnTo>
                  <a:pt x="2973" y="537"/>
                </a:lnTo>
                <a:lnTo>
                  <a:pt x="2973" y="537"/>
                </a:lnTo>
                <a:lnTo>
                  <a:pt x="2973" y="539"/>
                </a:lnTo>
                <a:lnTo>
                  <a:pt x="2973" y="539"/>
                </a:lnTo>
                <a:lnTo>
                  <a:pt x="2971" y="539"/>
                </a:lnTo>
                <a:lnTo>
                  <a:pt x="2969" y="537"/>
                </a:lnTo>
                <a:lnTo>
                  <a:pt x="2967" y="539"/>
                </a:lnTo>
                <a:lnTo>
                  <a:pt x="2965" y="539"/>
                </a:lnTo>
                <a:lnTo>
                  <a:pt x="2963" y="539"/>
                </a:lnTo>
                <a:lnTo>
                  <a:pt x="2963" y="541"/>
                </a:lnTo>
                <a:lnTo>
                  <a:pt x="2963" y="543"/>
                </a:lnTo>
                <a:lnTo>
                  <a:pt x="2959" y="547"/>
                </a:lnTo>
                <a:lnTo>
                  <a:pt x="2956" y="549"/>
                </a:lnTo>
                <a:lnTo>
                  <a:pt x="2954" y="552"/>
                </a:lnTo>
                <a:lnTo>
                  <a:pt x="2954" y="552"/>
                </a:lnTo>
                <a:lnTo>
                  <a:pt x="2950" y="556"/>
                </a:lnTo>
                <a:lnTo>
                  <a:pt x="2950" y="558"/>
                </a:lnTo>
                <a:lnTo>
                  <a:pt x="2948" y="558"/>
                </a:lnTo>
                <a:lnTo>
                  <a:pt x="2944" y="560"/>
                </a:lnTo>
                <a:lnTo>
                  <a:pt x="2942" y="562"/>
                </a:lnTo>
                <a:lnTo>
                  <a:pt x="2942" y="562"/>
                </a:lnTo>
                <a:lnTo>
                  <a:pt x="2938" y="566"/>
                </a:lnTo>
                <a:lnTo>
                  <a:pt x="2933" y="566"/>
                </a:lnTo>
                <a:lnTo>
                  <a:pt x="2933" y="568"/>
                </a:lnTo>
                <a:lnTo>
                  <a:pt x="2931" y="570"/>
                </a:lnTo>
                <a:lnTo>
                  <a:pt x="2931" y="570"/>
                </a:lnTo>
                <a:lnTo>
                  <a:pt x="2931" y="570"/>
                </a:lnTo>
                <a:lnTo>
                  <a:pt x="2931" y="570"/>
                </a:lnTo>
                <a:lnTo>
                  <a:pt x="2931" y="570"/>
                </a:lnTo>
                <a:lnTo>
                  <a:pt x="2929" y="570"/>
                </a:lnTo>
                <a:lnTo>
                  <a:pt x="2931" y="572"/>
                </a:lnTo>
                <a:lnTo>
                  <a:pt x="2931" y="572"/>
                </a:lnTo>
                <a:lnTo>
                  <a:pt x="2931" y="575"/>
                </a:lnTo>
                <a:lnTo>
                  <a:pt x="2927" y="575"/>
                </a:lnTo>
                <a:lnTo>
                  <a:pt x="2925" y="577"/>
                </a:lnTo>
                <a:lnTo>
                  <a:pt x="2923" y="575"/>
                </a:lnTo>
                <a:lnTo>
                  <a:pt x="2921" y="577"/>
                </a:lnTo>
                <a:lnTo>
                  <a:pt x="2921" y="577"/>
                </a:lnTo>
                <a:lnTo>
                  <a:pt x="2921" y="579"/>
                </a:lnTo>
                <a:lnTo>
                  <a:pt x="2921" y="581"/>
                </a:lnTo>
                <a:lnTo>
                  <a:pt x="2919" y="581"/>
                </a:lnTo>
                <a:lnTo>
                  <a:pt x="2919" y="583"/>
                </a:lnTo>
                <a:lnTo>
                  <a:pt x="2915" y="585"/>
                </a:lnTo>
                <a:lnTo>
                  <a:pt x="2915" y="587"/>
                </a:lnTo>
                <a:lnTo>
                  <a:pt x="2915" y="587"/>
                </a:lnTo>
                <a:lnTo>
                  <a:pt x="2912" y="589"/>
                </a:lnTo>
                <a:lnTo>
                  <a:pt x="2915" y="591"/>
                </a:lnTo>
                <a:lnTo>
                  <a:pt x="2915" y="593"/>
                </a:lnTo>
                <a:lnTo>
                  <a:pt x="2917" y="596"/>
                </a:lnTo>
                <a:lnTo>
                  <a:pt x="2917" y="598"/>
                </a:lnTo>
                <a:lnTo>
                  <a:pt x="2917" y="598"/>
                </a:lnTo>
                <a:lnTo>
                  <a:pt x="2917" y="600"/>
                </a:lnTo>
                <a:lnTo>
                  <a:pt x="2917" y="604"/>
                </a:lnTo>
                <a:lnTo>
                  <a:pt x="2917" y="606"/>
                </a:lnTo>
                <a:lnTo>
                  <a:pt x="2919" y="608"/>
                </a:lnTo>
                <a:lnTo>
                  <a:pt x="2921" y="610"/>
                </a:lnTo>
                <a:lnTo>
                  <a:pt x="2921" y="610"/>
                </a:lnTo>
                <a:lnTo>
                  <a:pt x="2921" y="612"/>
                </a:lnTo>
                <a:lnTo>
                  <a:pt x="2921" y="612"/>
                </a:lnTo>
                <a:lnTo>
                  <a:pt x="2921" y="612"/>
                </a:lnTo>
                <a:lnTo>
                  <a:pt x="2919" y="612"/>
                </a:lnTo>
                <a:lnTo>
                  <a:pt x="2919" y="612"/>
                </a:lnTo>
                <a:lnTo>
                  <a:pt x="2919" y="614"/>
                </a:lnTo>
                <a:lnTo>
                  <a:pt x="2921" y="614"/>
                </a:lnTo>
                <a:lnTo>
                  <a:pt x="2921" y="614"/>
                </a:lnTo>
                <a:lnTo>
                  <a:pt x="2919" y="614"/>
                </a:lnTo>
                <a:lnTo>
                  <a:pt x="2919" y="614"/>
                </a:lnTo>
                <a:lnTo>
                  <a:pt x="2919" y="617"/>
                </a:lnTo>
                <a:lnTo>
                  <a:pt x="2919" y="619"/>
                </a:lnTo>
                <a:lnTo>
                  <a:pt x="2919" y="621"/>
                </a:lnTo>
                <a:lnTo>
                  <a:pt x="2919" y="623"/>
                </a:lnTo>
                <a:lnTo>
                  <a:pt x="2917" y="625"/>
                </a:lnTo>
                <a:lnTo>
                  <a:pt x="2917" y="625"/>
                </a:lnTo>
                <a:lnTo>
                  <a:pt x="2917" y="629"/>
                </a:lnTo>
                <a:lnTo>
                  <a:pt x="2919" y="631"/>
                </a:lnTo>
                <a:lnTo>
                  <a:pt x="2919" y="631"/>
                </a:lnTo>
                <a:lnTo>
                  <a:pt x="2919" y="633"/>
                </a:lnTo>
                <a:lnTo>
                  <a:pt x="2919" y="633"/>
                </a:lnTo>
                <a:lnTo>
                  <a:pt x="2919" y="635"/>
                </a:lnTo>
                <a:lnTo>
                  <a:pt x="2921" y="635"/>
                </a:lnTo>
                <a:lnTo>
                  <a:pt x="2923" y="633"/>
                </a:lnTo>
                <a:lnTo>
                  <a:pt x="2923" y="633"/>
                </a:lnTo>
                <a:lnTo>
                  <a:pt x="2925" y="635"/>
                </a:lnTo>
                <a:lnTo>
                  <a:pt x="2925" y="635"/>
                </a:lnTo>
                <a:lnTo>
                  <a:pt x="2929" y="637"/>
                </a:lnTo>
                <a:lnTo>
                  <a:pt x="2933" y="640"/>
                </a:lnTo>
                <a:lnTo>
                  <a:pt x="2936" y="640"/>
                </a:lnTo>
                <a:lnTo>
                  <a:pt x="2936" y="640"/>
                </a:lnTo>
                <a:lnTo>
                  <a:pt x="2936" y="640"/>
                </a:lnTo>
                <a:lnTo>
                  <a:pt x="2933" y="642"/>
                </a:lnTo>
                <a:lnTo>
                  <a:pt x="2933" y="642"/>
                </a:lnTo>
                <a:lnTo>
                  <a:pt x="2936" y="642"/>
                </a:lnTo>
                <a:lnTo>
                  <a:pt x="2936" y="642"/>
                </a:lnTo>
                <a:lnTo>
                  <a:pt x="2936" y="642"/>
                </a:lnTo>
                <a:lnTo>
                  <a:pt x="2933" y="642"/>
                </a:lnTo>
                <a:lnTo>
                  <a:pt x="2933" y="642"/>
                </a:lnTo>
                <a:lnTo>
                  <a:pt x="2933" y="644"/>
                </a:lnTo>
                <a:lnTo>
                  <a:pt x="2933" y="644"/>
                </a:lnTo>
                <a:lnTo>
                  <a:pt x="2933" y="646"/>
                </a:lnTo>
                <a:lnTo>
                  <a:pt x="2933" y="646"/>
                </a:lnTo>
                <a:lnTo>
                  <a:pt x="2933" y="646"/>
                </a:lnTo>
                <a:lnTo>
                  <a:pt x="2936" y="646"/>
                </a:lnTo>
                <a:lnTo>
                  <a:pt x="2936" y="646"/>
                </a:lnTo>
                <a:lnTo>
                  <a:pt x="2938" y="646"/>
                </a:lnTo>
                <a:lnTo>
                  <a:pt x="2938" y="646"/>
                </a:lnTo>
                <a:lnTo>
                  <a:pt x="2938" y="644"/>
                </a:lnTo>
                <a:lnTo>
                  <a:pt x="2940" y="644"/>
                </a:lnTo>
                <a:lnTo>
                  <a:pt x="2940" y="642"/>
                </a:lnTo>
                <a:lnTo>
                  <a:pt x="2940" y="642"/>
                </a:lnTo>
                <a:lnTo>
                  <a:pt x="2942" y="644"/>
                </a:lnTo>
                <a:lnTo>
                  <a:pt x="2942" y="646"/>
                </a:lnTo>
                <a:lnTo>
                  <a:pt x="2944" y="646"/>
                </a:lnTo>
                <a:lnTo>
                  <a:pt x="2944" y="646"/>
                </a:lnTo>
                <a:lnTo>
                  <a:pt x="2944" y="648"/>
                </a:lnTo>
                <a:lnTo>
                  <a:pt x="2942" y="648"/>
                </a:lnTo>
                <a:lnTo>
                  <a:pt x="2942" y="650"/>
                </a:lnTo>
                <a:lnTo>
                  <a:pt x="2940" y="650"/>
                </a:lnTo>
                <a:lnTo>
                  <a:pt x="2942" y="650"/>
                </a:lnTo>
                <a:lnTo>
                  <a:pt x="2944" y="650"/>
                </a:lnTo>
                <a:lnTo>
                  <a:pt x="2946" y="648"/>
                </a:lnTo>
                <a:lnTo>
                  <a:pt x="2948" y="648"/>
                </a:lnTo>
                <a:lnTo>
                  <a:pt x="2950" y="648"/>
                </a:lnTo>
                <a:lnTo>
                  <a:pt x="2952" y="648"/>
                </a:lnTo>
                <a:lnTo>
                  <a:pt x="2956" y="646"/>
                </a:lnTo>
                <a:lnTo>
                  <a:pt x="2961" y="646"/>
                </a:lnTo>
                <a:lnTo>
                  <a:pt x="2963" y="646"/>
                </a:lnTo>
                <a:lnTo>
                  <a:pt x="2963" y="646"/>
                </a:lnTo>
                <a:lnTo>
                  <a:pt x="2965" y="644"/>
                </a:lnTo>
                <a:lnTo>
                  <a:pt x="2967" y="644"/>
                </a:lnTo>
                <a:lnTo>
                  <a:pt x="2969" y="644"/>
                </a:lnTo>
                <a:lnTo>
                  <a:pt x="2971" y="642"/>
                </a:lnTo>
                <a:lnTo>
                  <a:pt x="2973" y="642"/>
                </a:lnTo>
                <a:lnTo>
                  <a:pt x="2977" y="642"/>
                </a:lnTo>
                <a:lnTo>
                  <a:pt x="2977" y="640"/>
                </a:lnTo>
                <a:lnTo>
                  <a:pt x="2980" y="640"/>
                </a:lnTo>
                <a:lnTo>
                  <a:pt x="2980" y="642"/>
                </a:lnTo>
                <a:lnTo>
                  <a:pt x="2982" y="642"/>
                </a:lnTo>
                <a:lnTo>
                  <a:pt x="2982" y="640"/>
                </a:lnTo>
                <a:lnTo>
                  <a:pt x="2984" y="640"/>
                </a:lnTo>
                <a:lnTo>
                  <a:pt x="2986" y="640"/>
                </a:lnTo>
                <a:lnTo>
                  <a:pt x="2986" y="640"/>
                </a:lnTo>
                <a:lnTo>
                  <a:pt x="2984" y="637"/>
                </a:lnTo>
                <a:lnTo>
                  <a:pt x="2984" y="637"/>
                </a:lnTo>
                <a:lnTo>
                  <a:pt x="2986" y="637"/>
                </a:lnTo>
                <a:lnTo>
                  <a:pt x="2988" y="637"/>
                </a:lnTo>
                <a:lnTo>
                  <a:pt x="2990" y="637"/>
                </a:lnTo>
                <a:lnTo>
                  <a:pt x="2990" y="637"/>
                </a:lnTo>
                <a:lnTo>
                  <a:pt x="2992" y="635"/>
                </a:lnTo>
                <a:lnTo>
                  <a:pt x="2992" y="633"/>
                </a:lnTo>
                <a:lnTo>
                  <a:pt x="2994" y="633"/>
                </a:lnTo>
                <a:lnTo>
                  <a:pt x="2992" y="633"/>
                </a:lnTo>
                <a:lnTo>
                  <a:pt x="2992" y="635"/>
                </a:lnTo>
                <a:lnTo>
                  <a:pt x="2992" y="637"/>
                </a:lnTo>
                <a:lnTo>
                  <a:pt x="2992" y="637"/>
                </a:lnTo>
                <a:lnTo>
                  <a:pt x="2994" y="637"/>
                </a:lnTo>
                <a:lnTo>
                  <a:pt x="2994" y="637"/>
                </a:lnTo>
                <a:lnTo>
                  <a:pt x="2998" y="637"/>
                </a:lnTo>
                <a:lnTo>
                  <a:pt x="3000" y="635"/>
                </a:lnTo>
                <a:lnTo>
                  <a:pt x="3003" y="635"/>
                </a:lnTo>
                <a:lnTo>
                  <a:pt x="3003" y="635"/>
                </a:lnTo>
                <a:lnTo>
                  <a:pt x="3005" y="637"/>
                </a:lnTo>
                <a:lnTo>
                  <a:pt x="3007" y="635"/>
                </a:lnTo>
                <a:lnTo>
                  <a:pt x="3009" y="635"/>
                </a:lnTo>
                <a:lnTo>
                  <a:pt x="3009" y="635"/>
                </a:lnTo>
                <a:lnTo>
                  <a:pt x="3011" y="635"/>
                </a:lnTo>
                <a:lnTo>
                  <a:pt x="3015" y="635"/>
                </a:lnTo>
                <a:lnTo>
                  <a:pt x="3021" y="631"/>
                </a:lnTo>
                <a:lnTo>
                  <a:pt x="3021" y="633"/>
                </a:lnTo>
                <a:lnTo>
                  <a:pt x="3024" y="633"/>
                </a:lnTo>
                <a:lnTo>
                  <a:pt x="3024" y="635"/>
                </a:lnTo>
                <a:lnTo>
                  <a:pt x="3021" y="635"/>
                </a:lnTo>
                <a:lnTo>
                  <a:pt x="3021" y="635"/>
                </a:lnTo>
                <a:lnTo>
                  <a:pt x="3021" y="635"/>
                </a:lnTo>
                <a:lnTo>
                  <a:pt x="3024" y="640"/>
                </a:lnTo>
                <a:lnTo>
                  <a:pt x="3026" y="640"/>
                </a:lnTo>
                <a:lnTo>
                  <a:pt x="3030" y="642"/>
                </a:lnTo>
                <a:lnTo>
                  <a:pt x="3034" y="644"/>
                </a:lnTo>
                <a:lnTo>
                  <a:pt x="3036" y="642"/>
                </a:lnTo>
                <a:lnTo>
                  <a:pt x="3038" y="642"/>
                </a:lnTo>
                <a:lnTo>
                  <a:pt x="3040" y="644"/>
                </a:lnTo>
                <a:lnTo>
                  <a:pt x="3042" y="646"/>
                </a:lnTo>
                <a:lnTo>
                  <a:pt x="3042" y="646"/>
                </a:lnTo>
                <a:lnTo>
                  <a:pt x="3044" y="648"/>
                </a:lnTo>
                <a:lnTo>
                  <a:pt x="3044" y="648"/>
                </a:lnTo>
                <a:lnTo>
                  <a:pt x="3044" y="650"/>
                </a:lnTo>
                <a:lnTo>
                  <a:pt x="3038" y="648"/>
                </a:lnTo>
                <a:lnTo>
                  <a:pt x="3030" y="646"/>
                </a:lnTo>
                <a:lnTo>
                  <a:pt x="3030" y="648"/>
                </a:lnTo>
                <a:lnTo>
                  <a:pt x="3028" y="648"/>
                </a:lnTo>
                <a:lnTo>
                  <a:pt x="3028" y="650"/>
                </a:lnTo>
                <a:lnTo>
                  <a:pt x="3028" y="650"/>
                </a:lnTo>
                <a:lnTo>
                  <a:pt x="3026" y="650"/>
                </a:lnTo>
                <a:lnTo>
                  <a:pt x="3024" y="650"/>
                </a:lnTo>
                <a:lnTo>
                  <a:pt x="3021" y="650"/>
                </a:lnTo>
                <a:lnTo>
                  <a:pt x="3021" y="650"/>
                </a:lnTo>
                <a:lnTo>
                  <a:pt x="3019" y="650"/>
                </a:lnTo>
                <a:lnTo>
                  <a:pt x="3019" y="652"/>
                </a:lnTo>
                <a:lnTo>
                  <a:pt x="3017" y="654"/>
                </a:lnTo>
                <a:lnTo>
                  <a:pt x="3017" y="652"/>
                </a:lnTo>
                <a:lnTo>
                  <a:pt x="3015" y="652"/>
                </a:lnTo>
                <a:lnTo>
                  <a:pt x="3015" y="652"/>
                </a:lnTo>
                <a:lnTo>
                  <a:pt x="3013" y="652"/>
                </a:lnTo>
                <a:lnTo>
                  <a:pt x="3013" y="654"/>
                </a:lnTo>
                <a:lnTo>
                  <a:pt x="3015" y="656"/>
                </a:lnTo>
                <a:lnTo>
                  <a:pt x="3013" y="658"/>
                </a:lnTo>
                <a:lnTo>
                  <a:pt x="3013" y="658"/>
                </a:lnTo>
                <a:lnTo>
                  <a:pt x="3011" y="658"/>
                </a:lnTo>
                <a:lnTo>
                  <a:pt x="3005" y="658"/>
                </a:lnTo>
                <a:lnTo>
                  <a:pt x="2998" y="658"/>
                </a:lnTo>
                <a:lnTo>
                  <a:pt x="2996" y="658"/>
                </a:lnTo>
                <a:lnTo>
                  <a:pt x="2994" y="656"/>
                </a:lnTo>
                <a:lnTo>
                  <a:pt x="2992" y="656"/>
                </a:lnTo>
                <a:lnTo>
                  <a:pt x="2982" y="654"/>
                </a:lnTo>
                <a:lnTo>
                  <a:pt x="2980" y="654"/>
                </a:lnTo>
                <a:lnTo>
                  <a:pt x="2977" y="654"/>
                </a:lnTo>
                <a:lnTo>
                  <a:pt x="2977" y="656"/>
                </a:lnTo>
                <a:lnTo>
                  <a:pt x="2977" y="656"/>
                </a:lnTo>
                <a:lnTo>
                  <a:pt x="2975" y="656"/>
                </a:lnTo>
                <a:lnTo>
                  <a:pt x="2969" y="656"/>
                </a:lnTo>
                <a:lnTo>
                  <a:pt x="2965" y="658"/>
                </a:lnTo>
                <a:lnTo>
                  <a:pt x="2961" y="658"/>
                </a:lnTo>
                <a:lnTo>
                  <a:pt x="2959" y="661"/>
                </a:lnTo>
                <a:lnTo>
                  <a:pt x="2956" y="661"/>
                </a:lnTo>
                <a:lnTo>
                  <a:pt x="2956" y="663"/>
                </a:lnTo>
                <a:lnTo>
                  <a:pt x="2952" y="663"/>
                </a:lnTo>
                <a:lnTo>
                  <a:pt x="2950" y="663"/>
                </a:lnTo>
                <a:lnTo>
                  <a:pt x="2948" y="665"/>
                </a:lnTo>
                <a:lnTo>
                  <a:pt x="2948" y="667"/>
                </a:lnTo>
                <a:lnTo>
                  <a:pt x="2948" y="667"/>
                </a:lnTo>
                <a:lnTo>
                  <a:pt x="2948" y="667"/>
                </a:lnTo>
                <a:lnTo>
                  <a:pt x="2948" y="669"/>
                </a:lnTo>
                <a:lnTo>
                  <a:pt x="2948" y="669"/>
                </a:lnTo>
                <a:lnTo>
                  <a:pt x="2948" y="669"/>
                </a:lnTo>
                <a:lnTo>
                  <a:pt x="2948" y="671"/>
                </a:lnTo>
                <a:lnTo>
                  <a:pt x="2948" y="673"/>
                </a:lnTo>
                <a:lnTo>
                  <a:pt x="2948" y="673"/>
                </a:lnTo>
                <a:lnTo>
                  <a:pt x="2950" y="673"/>
                </a:lnTo>
                <a:lnTo>
                  <a:pt x="2950" y="673"/>
                </a:lnTo>
                <a:lnTo>
                  <a:pt x="2948" y="673"/>
                </a:lnTo>
                <a:lnTo>
                  <a:pt x="2948" y="675"/>
                </a:lnTo>
                <a:lnTo>
                  <a:pt x="2948" y="677"/>
                </a:lnTo>
                <a:lnTo>
                  <a:pt x="2950" y="679"/>
                </a:lnTo>
                <a:lnTo>
                  <a:pt x="2950" y="679"/>
                </a:lnTo>
                <a:lnTo>
                  <a:pt x="2952" y="682"/>
                </a:lnTo>
                <a:lnTo>
                  <a:pt x="2956" y="684"/>
                </a:lnTo>
                <a:lnTo>
                  <a:pt x="2956" y="684"/>
                </a:lnTo>
                <a:lnTo>
                  <a:pt x="2959" y="684"/>
                </a:lnTo>
                <a:lnTo>
                  <a:pt x="2959" y="682"/>
                </a:lnTo>
                <a:lnTo>
                  <a:pt x="2961" y="682"/>
                </a:lnTo>
                <a:lnTo>
                  <a:pt x="2961" y="682"/>
                </a:lnTo>
                <a:lnTo>
                  <a:pt x="2963" y="682"/>
                </a:lnTo>
                <a:lnTo>
                  <a:pt x="2963" y="684"/>
                </a:lnTo>
                <a:lnTo>
                  <a:pt x="2963" y="684"/>
                </a:lnTo>
                <a:lnTo>
                  <a:pt x="2963" y="684"/>
                </a:lnTo>
                <a:lnTo>
                  <a:pt x="2963" y="688"/>
                </a:lnTo>
                <a:lnTo>
                  <a:pt x="2961" y="692"/>
                </a:lnTo>
                <a:lnTo>
                  <a:pt x="2961" y="692"/>
                </a:lnTo>
                <a:lnTo>
                  <a:pt x="2961" y="694"/>
                </a:lnTo>
                <a:lnTo>
                  <a:pt x="2961" y="696"/>
                </a:lnTo>
                <a:lnTo>
                  <a:pt x="2961" y="702"/>
                </a:lnTo>
                <a:lnTo>
                  <a:pt x="2961" y="705"/>
                </a:lnTo>
                <a:lnTo>
                  <a:pt x="2959" y="707"/>
                </a:lnTo>
                <a:lnTo>
                  <a:pt x="2956" y="709"/>
                </a:lnTo>
                <a:lnTo>
                  <a:pt x="2954" y="709"/>
                </a:lnTo>
                <a:lnTo>
                  <a:pt x="2950" y="711"/>
                </a:lnTo>
                <a:lnTo>
                  <a:pt x="2946" y="709"/>
                </a:lnTo>
                <a:lnTo>
                  <a:pt x="2944" y="702"/>
                </a:lnTo>
                <a:lnTo>
                  <a:pt x="2942" y="702"/>
                </a:lnTo>
                <a:lnTo>
                  <a:pt x="2936" y="698"/>
                </a:lnTo>
                <a:lnTo>
                  <a:pt x="2936" y="696"/>
                </a:lnTo>
                <a:lnTo>
                  <a:pt x="2933" y="694"/>
                </a:lnTo>
                <a:lnTo>
                  <a:pt x="2929" y="696"/>
                </a:lnTo>
                <a:lnTo>
                  <a:pt x="2925" y="698"/>
                </a:lnTo>
                <a:lnTo>
                  <a:pt x="2923" y="698"/>
                </a:lnTo>
                <a:lnTo>
                  <a:pt x="2919" y="702"/>
                </a:lnTo>
                <a:lnTo>
                  <a:pt x="2919" y="705"/>
                </a:lnTo>
                <a:lnTo>
                  <a:pt x="2919" y="707"/>
                </a:lnTo>
                <a:lnTo>
                  <a:pt x="2917" y="709"/>
                </a:lnTo>
                <a:lnTo>
                  <a:pt x="2917" y="711"/>
                </a:lnTo>
                <a:lnTo>
                  <a:pt x="2912" y="713"/>
                </a:lnTo>
                <a:lnTo>
                  <a:pt x="2912" y="717"/>
                </a:lnTo>
                <a:lnTo>
                  <a:pt x="2912" y="726"/>
                </a:lnTo>
                <a:lnTo>
                  <a:pt x="2912" y="730"/>
                </a:lnTo>
                <a:lnTo>
                  <a:pt x="2912" y="730"/>
                </a:lnTo>
                <a:lnTo>
                  <a:pt x="2912" y="734"/>
                </a:lnTo>
                <a:lnTo>
                  <a:pt x="2915" y="738"/>
                </a:lnTo>
                <a:lnTo>
                  <a:pt x="2915" y="740"/>
                </a:lnTo>
                <a:lnTo>
                  <a:pt x="2915" y="742"/>
                </a:lnTo>
                <a:lnTo>
                  <a:pt x="2915" y="744"/>
                </a:lnTo>
                <a:lnTo>
                  <a:pt x="2915" y="749"/>
                </a:lnTo>
                <a:lnTo>
                  <a:pt x="2915" y="751"/>
                </a:lnTo>
                <a:lnTo>
                  <a:pt x="2912" y="753"/>
                </a:lnTo>
                <a:lnTo>
                  <a:pt x="2910" y="753"/>
                </a:lnTo>
                <a:lnTo>
                  <a:pt x="2908" y="751"/>
                </a:lnTo>
                <a:lnTo>
                  <a:pt x="2908" y="751"/>
                </a:lnTo>
                <a:lnTo>
                  <a:pt x="2906" y="751"/>
                </a:lnTo>
                <a:lnTo>
                  <a:pt x="2910" y="747"/>
                </a:lnTo>
                <a:lnTo>
                  <a:pt x="2912" y="742"/>
                </a:lnTo>
                <a:lnTo>
                  <a:pt x="2912" y="740"/>
                </a:lnTo>
                <a:lnTo>
                  <a:pt x="2915" y="738"/>
                </a:lnTo>
                <a:lnTo>
                  <a:pt x="2915" y="738"/>
                </a:lnTo>
                <a:lnTo>
                  <a:pt x="2912" y="738"/>
                </a:lnTo>
                <a:lnTo>
                  <a:pt x="2912" y="740"/>
                </a:lnTo>
                <a:lnTo>
                  <a:pt x="2912" y="742"/>
                </a:lnTo>
                <a:lnTo>
                  <a:pt x="2910" y="744"/>
                </a:lnTo>
                <a:lnTo>
                  <a:pt x="2910" y="747"/>
                </a:lnTo>
                <a:lnTo>
                  <a:pt x="2908" y="749"/>
                </a:lnTo>
                <a:lnTo>
                  <a:pt x="2904" y="751"/>
                </a:lnTo>
                <a:lnTo>
                  <a:pt x="2904" y="751"/>
                </a:lnTo>
                <a:lnTo>
                  <a:pt x="2900" y="751"/>
                </a:lnTo>
                <a:lnTo>
                  <a:pt x="2898" y="753"/>
                </a:lnTo>
                <a:lnTo>
                  <a:pt x="2898" y="753"/>
                </a:lnTo>
                <a:lnTo>
                  <a:pt x="2896" y="755"/>
                </a:lnTo>
                <a:lnTo>
                  <a:pt x="2896" y="757"/>
                </a:lnTo>
                <a:lnTo>
                  <a:pt x="2894" y="759"/>
                </a:lnTo>
                <a:lnTo>
                  <a:pt x="2892" y="761"/>
                </a:lnTo>
                <a:lnTo>
                  <a:pt x="2892" y="761"/>
                </a:lnTo>
                <a:lnTo>
                  <a:pt x="2889" y="763"/>
                </a:lnTo>
                <a:lnTo>
                  <a:pt x="2883" y="763"/>
                </a:lnTo>
                <a:lnTo>
                  <a:pt x="2881" y="763"/>
                </a:lnTo>
                <a:lnTo>
                  <a:pt x="2879" y="761"/>
                </a:lnTo>
                <a:lnTo>
                  <a:pt x="2877" y="759"/>
                </a:lnTo>
                <a:lnTo>
                  <a:pt x="2875" y="755"/>
                </a:lnTo>
                <a:lnTo>
                  <a:pt x="2875" y="755"/>
                </a:lnTo>
                <a:lnTo>
                  <a:pt x="2879" y="757"/>
                </a:lnTo>
                <a:lnTo>
                  <a:pt x="2881" y="757"/>
                </a:lnTo>
                <a:lnTo>
                  <a:pt x="2879" y="757"/>
                </a:lnTo>
                <a:lnTo>
                  <a:pt x="2877" y="755"/>
                </a:lnTo>
                <a:lnTo>
                  <a:pt x="2873" y="753"/>
                </a:lnTo>
                <a:lnTo>
                  <a:pt x="2871" y="753"/>
                </a:lnTo>
                <a:lnTo>
                  <a:pt x="2866" y="755"/>
                </a:lnTo>
                <a:lnTo>
                  <a:pt x="2858" y="755"/>
                </a:lnTo>
                <a:lnTo>
                  <a:pt x="2854" y="757"/>
                </a:lnTo>
                <a:lnTo>
                  <a:pt x="2852" y="759"/>
                </a:lnTo>
                <a:lnTo>
                  <a:pt x="2848" y="759"/>
                </a:lnTo>
                <a:lnTo>
                  <a:pt x="2845" y="761"/>
                </a:lnTo>
                <a:lnTo>
                  <a:pt x="2843" y="763"/>
                </a:lnTo>
                <a:lnTo>
                  <a:pt x="2843" y="763"/>
                </a:lnTo>
                <a:lnTo>
                  <a:pt x="2841" y="763"/>
                </a:lnTo>
                <a:lnTo>
                  <a:pt x="2839" y="765"/>
                </a:lnTo>
                <a:lnTo>
                  <a:pt x="2837" y="765"/>
                </a:lnTo>
                <a:lnTo>
                  <a:pt x="2829" y="767"/>
                </a:lnTo>
                <a:lnTo>
                  <a:pt x="2820" y="770"/>
                </a:lnTo>
                <a:lnTo>
                  <a:pt x="2816" y="772"/>
                </a:lnTo>
                <a:lnTo>
                  <a:pt x="2814" y="772"/>
                </a:lnTo>
                <a:lnTo>
                  <a:pt x="2814" y="772"/>
                </a:lnTo>
                <a:lnTo>
                  <a:pt x="2812" y="770"/>
                </a:lnTo>
                <a:lnTo>
                  <a:pt x="2808" y="767"/>
                </a:lnTo>
                <a:lnTo>
                  <a:pt x="2808" y="767"/>
                </a:lnTo>
                <a:lnTo>
                  <a:pt x="2808" y="770"/>
                </a:lnTo>
                <a:lnTo>
                  <a:pt x="2808" y="770"/>
                </a:lnTo>
                <a:lnTo>
                  <a:pt x="2810" y="770"/>
                </a:lnTo>
                <a:lnTo>
                  <a:pt x="2810" y="772"/>
                </a:lnTo>
                <a:lnTo>
                  <a:pt x="2810" y="772"/>
                </a:lnTo>
                <a:lnTo>
                  <a:pt x="2812" y="774"/>
                </a:lnTo>
                <a:lnTo>
                  <a:pt x="2814" y="772"/>
                </a:lnTo>
                <a:lnTo>
                  <a:pt x="2816" y="774"/>
                </a:lnTo>
                <a:lnTo>
                  <a:pt x="2818" y="774"/>
                </a:lnTo>
                <a:lnTo>
                  <a:pt x="2818" y="776"/>
                </a:lnTo>
                <a:lnTo>
                  <a:pt x="2818" y="776"/>
                </a:lnTo>
                <a:lnTo>
                  <a:pt x="2818" y="776"/>
                </a:lnTo>
                <a:lnTo>
                  <a:pt x="2818" y="778"/>
                </a:lnTo>
                <a:lnTo>
                  <a:pt x="2818" y="776"/>
                </a:lnTo>
                <a:lnTo>
                  <a:pt x="2814" y="776"/>
                </a:lnTo>
                <a:lnTo>
                  <a:pt x="2812" y="774"/>
                </a:lnTo>
                <a:lnTo>
                  <a:pt x="2810" y="774"/>
                </a:lnTo>
                <a:lnTo>
                  <a:pt x="2808" y="774"/>
                </a:lnTo>
                <a:lnTo>
                  <a:pt x="2808" y="770"/>
                </a:lnTo>
                <a:lnTo>
                  <a:pt x="2806" y="767"/>
                </a:lnTo>
                <a:lnTo>
                  <a:pt x="2804" y="767"/>
                </a:lnTo>
                <a:lnTo>
                  <a:pt x="2797" y="765"/>
                </a:lnTo>
                <a:lnTo>
                  <a:pt x="2797" y="761"/>
                </a:lnTo>
                <a:lnTo>
                  <a:pt x="2795" y="761"/>
                </a:lnTo>
                <a:lnTo>
                  <a:pt x="2793" y="761"/>
                </a:lnTo>
                <a:lnTo>
                  <a:pt x="2789" y="761"/>
                </a:lnTo>
                <a:lnTo>
                  <a:pt x="2787" y="763"/>
                </a:lnTo>
                <a:lnTo>
                  <a:pt x="2787" y="765"/>
                </a:lnTo>
                <a:lnTo>
                  <a:pt x="2785" y="765"/>
                </a:lnTo>
                <a:lnTo>
                  <a:pt x="2783" y="767"/>
                </a:lnTo>
                <a:lnTo>
                  <a:pt x="2778" y="767"/>
                </a:lnTo>
                <a:lnTo>
                  <a:pt x="2776" y="767"/>
                </a:lnTo>
                <a:lnTo>
                  <a:pt x="2774" y="772"/>
                </a:lnTo>
                <a:lnTo>
                  <a:pt x="2772" y="772"/>
                </a:lnTo>
                <a:lnTo>
                  <a:pt x="2768" y="770"/>
                </a:lnTo>
                <a:lnTo>
                  <a:pt x="2766" y="770"/>
                </a:lnTo>
                <a:lnTo>
                  <a:pt x="2766" y="770"/>
                </a:lnTo>
                <a:lnTo>
                  <a:pt x="2764" y="770"/>
                </a:lnTo>
                <a:lnTo>
                  <a:pt x="2768" y="767"/>
                </a:lnTo>
                <a:lnTo>
                  <a:pt x="2768" y="765"/>
                </a:lnTo>
                <a:lnTo>
                  <a:pt x="2768" y="763"/>
                </a:lnTo>
                <a:lnTo>
                  <a:pt x="2766" y="763"/>
                </a:lnTo>
                <a:lnTo>
                  <a:pt x="2764" y="763"/>
                </a:lnTo>
                <a:lnTo>
                  <a:pt x="2757" y="761"/>
                </a:lnTo>
                <a:lnTo>
                  <a:pt x="2755" y="761"/>
                </a:lnTo>
                <a:lnTo>
                  <a:pt x="2755" y="761"/>
                </a:lnTo>
                <a:lnTo>
                  <a:pt x="2755" y="761"/>
                </a:lnTo>
                <a:lnTo>
                  <a:pt x="2751" y="761"/>
                </a:lnTo>
                <a:lnTo>
                  <a:pt x="2751" y="759"/>
                </a:lnTo>
                <a:lnTo>
                  <a:pt x="2753" y="759"/>
                </a:lnTo>
                <a:lnTo>
                  <a:pt x="2753" y="757"/>
                </a:lnTo>
                <a:lnTo>
                  <a:pt x="2751" y="755"/>
                </a:lnTo>
                <a:lnTo>
                  <a:pt x="2751" y="755"/>
                </a:lnTo>
                <a:lnTo>
                  <a:pt x="2749" y="755"/>
                </a:lnTo>
                <a:lnTo>
                  <a:pt x="2749" y="751"/>
                </a:lnTo>
                <a:lnTo>
                  <a:pt x="2749" y="751"/>
                </a:lnTo>
                <a:lnTo>
                  <a:pt x="2749" y="751"/>
                </a:lnTo>
                <a:lnTo>
                  <a:pt x="2747" y="751"/>
                </a:lnTo>
                <a:lnTo>
                  <a:pt x="2747" y="749"/>
                </a:lnTo>
                <a:lnTo>
                  <a:pt x="2745" y="749"/>
                </a:lnTo>
                <a:lnTo>
                  <a:pt x="2745" y="749"/>
                </a:lnTo>
                <a:lnTo>
                  <a:pt x="2747" y="747"/>
                </a:lnTo>
                <a:lnTo>
                  <a:pt x="2747" y="744"/>
                </a:lnTo>
                <a:lnTo>
                  <a:pt x="2747" y="742"/>
                </a:lnTo>
                <a:lnTo>
                  <a:pt x="2747" y="742"/>
                </a:lnTo>
                <a:lnTo>
                  <a:pt x="2747" y="740"/>
                </a:lnTo>
                <a:lnTo>
                  <a:pt x="2747" y="738"/>
                </a:lnTo>
                <a:lnTo>
                  <a:pt x="2749" y="738"/>
                </a:lnTo>
                <a:lnTo>
                  <a:pt x="2749" y="738"/>
                </a:lnTo>
                <a:lnTo>
                  <a:pt x="2751" y="736"/>
                </a:lnTo>
                <a:lnTo>
                  <a:pt x="2753" y="736"/>
                </a:lnTo>
                <a:lnTo>
                  <a:pt x="2753" y="734"/>
                </a:lnTo>
                <a:lnTo>
                  <a:pt x="2751" y="734"/>
                </a:lnTo>
                <a:lnTo>
                  <a:pt x="2751" y="734"/>
                </a:lnTo>
                <a:lnTo>
                  <a:pt x="2753" y="732"/>
                </a:lnTo>
                <a:lnTo>
                  <a:pt x="2753" y="732"/>
                </a:lnTo>
                <a:lnTo>
                  <a:pt x="2755" y="734"/>
                </a:lnTo>
                <a:lnTo>
                  <a:pt x="2755" y="732"/>
                </a:lnTo>
                <a:lnTo>
                  <a:pt x="2755" y="730"/>
                </a:lnTo>
                <a:lnTo>
                  <a:pt x="2757" y="726"/>
                </a:lnTo>
                <a:lnTo>
                  <a:pt x="2757" y="726"/>
                </a:lnTo>
                <a:lnTo>
                  <a:pt x="2760" y="726"/>
                </a:lnTo>
                <a:lnTo>
                  <a:pt x="2760" y="726"/>
                </a:lnTo>
                <a:lnTo>
                  <a:pt x="2762" y="726"/>
                </a:lnTo>
                <a:lnTo>
                  <a:pt x="2764" y="726"/>
                </a:lnTo>
                <a:lnTo>
                  <a:pt x="2766" y="723"/>
                </a:lnTo>
                <a:lnTo>
                  <a:pt x="2766" y="723"/>
                </a:lnTo>
                <a:lnTo>
                  <a:pt x="2766" y="721"/>
                </a:lnTo>
                <a:lnTo>
                  <a:pt x="2766" y="719"/>
                </a:lnTo>
                <a:lnTo>
                  <a:pt x="2766" y="719"/>
                </a:lnTo>
                <a:lnTo>
                  <a:pt x="2760" y="719"/>
                </a:lnTo>
                <a:lnTo>
                  <a:pt x="2757" y="719"/>
                </a:lnTo>
                <a:lnTo>
                  <a:pt x="2757" y="717"/>
                </a:lnTo>
                <a:lnTo>
                  <a:pt x="2757" y="715"/>
                </a:lnTo>
                <a:lnTo>
                  <a:pt x="2757" y="713"/>
                </a:lnTo>
                <a:lnTo>
                  <a:pt x="2757" y="709"/>
                </a:lnTo>
                <a:lnTo>
                  <a:pt x="2757" y="709"/>
                </a:lnTo>
                <a:lnTo>
                  <a:pt x="2760" y="707"/>
                </a:lnTo>
                <a:lnTo>
                  <a:pt x="2760" y="705"/>
                </a:lnTo>
                <a:lnTo>
                  <a:pt x="2760" y="702"/>
                </a:lnTo>
                <a:lnTo>
                  <a:pt x="2760" y="700"/>
                </a:lnTo>
                <a:lnTo>
                  <a:pt x="2760" y="698"/>
                </a:lnTo>
                <a:lnTo>
                  <a:pt x="2760" y="696"/>
                </a:lnTo>
                <a:lnTo>
                  <a:pt x="2760" y="696"/>
                </a:lnTo>
                <a:lnTo>
                  <a:pt x="2762" y="694"/>
                </a:lnTo>
                <a:lnTo>
                  <a:pt x="2760" y="694"/>
                </a:lnTo>
                <a:lnTo>
                  <a:pt x="2755" y="696"/>
                </a:lnTo>
                <a:lnTo>
                  <a:pt x="2751" y="698"/>
                </a:lnTo>
                <a:lnTo>
                  <a:pt x="2749" y="700"/>
                </a:lnTo>
                <a:lnTo>
                  <a:pt x="2747" y="705"/>
                </a:lnTo>
                <a:lnTo>
                  <a:pt x="2745" y="707"/>
                </a:lnTo>
                <a:lnTo>
                  <a:pt x="2743" y="707"/>
                </a:lnTo>
                <a:lnTo>
                  <a:pt x="2739" y="707"/>
                </a:lnTo>
                <a:lnTo>
                  <a:pt x="2736" y="707"/>
                </a:lnTo>
                <a:lnTo>
                  <a:pt x="2734" y="707"/>
                </a:lnTo>
                <a:lnTo>
                  <a:pt x="2732" y="707"/>
                </a:lnTo>
                <a:lnTo>
                  <a:pt x="2730" y="711"/>
                </a:lnTo>
                <a:lnTo>
                  <a:pt x="2728" y="713"/>
                </a:lnTo>
                <a:lnTo>
                  <a:pt x="2728" y="713"/>
                </a:lnTo>
                <a:lnTo>
                  <a:pt x="2728" y="715"/>
                </a:lnTo>
                <a:lnTo>
                  <a:pt x="2728" y="715"/>
                </a:lnTo>
                <a:lnTo>
                  <a:pt x="2730" y="717"/>
                </a:lnTo>
                <a:lnTo>
                  <a:pt x="2732" y="715"/>
                </a:lnTo>
                <a:lnTo>
                  <a:pt x="2734" y="715"/>
                </a:lnTo>
                <a:lnTo>
                  <a:pt x="2736" y="713"/>
                </a:lnTo>
                <a:lnTo>
                  <a:pt x="2739" y="709"/>
                </a:lnTo>
                <a:lnTo>
                  <a:pt x="2741" y="709"/>
                </a:lnTo>
                <a:lnTo>
                  <a:pt x="2743" y="709"/>
                </a:lnTo>
                <a:lnTo>
                  <a:pt x="2741" y="713"/>
                </a:lnTo>
                <a:lnTo>
                  <a:pt x="2741" y="715"/>
                </a:lnTo>
                <a:lnTo>
                  <a:pt x="2741" y="715"/>
                </a:lnTo>
                <a:lnTo>
                  <a:pt x="2739" y="713"/>
                </a:lnTo>
                <a:lnTo>
                  <a:pt x="2739" y="715"/>
                </a:lnTo>
                <a:lnTo>
                  <a:pt x="2736" y="715"/>
                </a:lnTo>
                <a:lnTo>
                  <a:pt x="2734" y="717"/>
                </a:lnTo>
                <a:lnTo>
                  <a:pt x="2734" y="719"/>
                </a:lnTo>
                <a:lnTo>
                  <a:pt x="2734" y="719"/>
                </a:lnTo>
                <a:lnTo>
                  <a:pt x="2732" y="719"/>
                </a:lnTo>
                <a:lnTo>
                  <a:pt x="2732" y="719"/>
                </a:lnTo>
                <a:lnTo>
                  <a:pt x="2730" y="719"/>
                </a:lnTo>
                <a:lnTo>
                  <a:pt x="2728" y="717"/>
                </a:lnTo>
                <a:lnTo>
                  <a:pt x="2726" y="717"/>
                </a:lnTo>
                <a:lnTo>
                  <a:pt x="2726" y="717"/>
                </a:lnTo>
                <a:lnTo>
                  <a:pt x="2726" y="723"/>
                </a:lnTo>
                <a:lnTo>
                  <a:pt x="2726" y="728"/>
                </a:lnTo>
                <a:lnTo>
                  <a:pt x="2726" y="730"/>
                </a:lnTo>
                <a:lnTo>
                  <a:pt x="2726" y="732"/>
                </a:lnTo>
                <a:lnTo>
                  <a:pt x="2726" y="738"/>
                </a:lnTo>
                <a:lnTo>
                  <a:pt x="2728" y="740"/>
                </a:lnTo>
                <a:lnTo>
                  <a:pt x="2732" y="742"/>
                </a:lnTo>
                <a:lnTo>
                  <a:pt x="2732" y="744"/>
                </a:lnTo>
                <a:lnTo>
                  <a:pt x="2732" y="747"/>
                </a:lnTo>
                <a:lnTo>
                  <a:pt x="2732" y="747"/>
                </a:lnTo>
                <a:lnTo>
                  <a:pt x="2732" y="749"/>
                </a:lnTo>
                <a:lnTo>
                  <a:pt x="2732" y="751"/>
                </a:lnTo>
                <a:lnTo>
                  <a:pt x="2734" y="755"/>
                </a:lnTo>
                <a:lnTo>
                  <a:pt x="2734" y="757"/>
                </a:lnTo>
                <a:lnTo>
                  <a:pt x="2736" y="759"/>
                </a:lnTo>
                <a:lnTo>
                  <a:pt x="2736" y="759"/>
                </a:lnTo>
                <a:lnTo>
                  <a:pt x="2736" y="761"/>
                </a:lnTo>
                <a:lnTo>
                  <a:pt x="2736" y="761"/>
                </a:lnTo>
                <a:lnTo>
                  <a:pt x="2732" y="761"/>
                </a:lnTo>
                <a:lnTo>
                  <a:pt x="2732" y="763"/>
                </a:lnTo>
                <a:lnTo>
                  <a:pt x="2732" y="763"/>
                </a:lnTo>
                <a:lnTo>
                  <a:pt x="2734" y="763"/>
                </a:lnTo>
                <a:lnTo>
                  <a:pt x="2734" y="763"/>
                </a:lnTo>
                <a:lnTo>
                  <a:pt x="2736" y="763"/>
                </a:lnTo>
                <a:lnTo>
                  <a:pt x="2736" y="765"/>
                </a:lnTo>
                <a:lnTo>
                  <a:pt x="2736" y="770"/>
                </a:lnTo>
                <a:lnTo>
                  <a:pt x="2736" y="772"/>
                </a:lnTo>
                <a:lnTo>
                  <a:pt x="2739" y="772"/>
                </a:lnTo>
                <a:lnTo>
                  <a:pt x="2739" y="772"/>
                </a:lnTo>
                <a:lnTo>
                  <a:pt x="2741" y="772"/>
                </a:lnTo>
                <a:lnTo>
                  <a:pt x="2743" y="774"/>
                </a:lnTo>
                <a:lnTo>
                  <a:pt x="2747" y="778"/>
                </a:lnTo>
                <a:lnTo>
                  <a:pt x="2749" y="778"/>
                </a:lnTo>
                <a:lnTo>
                  <a:pt x="2747" y="778"/>
                </a:lnTo>
                <a:lnTo>
                  <a:pt x="2747" y="778"/>
                </a:lnTo>
                <a:lnTo>
                  <a:pt x="2743" y="774"/>
                </a:lnTo>
                <a:lnTo>
                  <a:pt x="2741" y="774"/>
                </a:lnTo>
                <a:lnTo>
                  <a:pt x="2736" y="774"/>
                </a:lnTo>
                <a:lnTo>
                  <a:pt x="2732" y="772"/>
                </a:lnTo>
                <a:lnTo>
                  <a:pt x="2732" y="774"/>
                </a:lnTo>
                <a:lnTo>
                  <a:pt x="2732" y="774"/>
                </a:lnTo>
                <a:lnTo>
                  <a:pt x="2730" y="776"/>
                </a:lnTo>
                <a:lnTo>
                  <a:pt x="2732" y="778"/>
                </a:lnTo>
                <a:lnTo>
                  <a:pt x="2730" y="782"/>
                </a:lnTo>
                <a:lnTo>
                  <a:pt x="2730" y="780"/>
                </a:lnTo>
                <a:lnTo>
                  <a:pt x="2730" y="778"/>
                </a:lnTo>
                <a:lnTo>
                  <a:pt x="2728" y="778"/>
                </a:lnTo>
                <a:lnTo>
                  <a:pt x="2728" y="778"/>
                </a:lnTo>
                <a:lnTo>
                  <a:pt x="2728" y="780"/>
                </a:lnTo>
                <a:lnTo>
                  <a:pt x="2728" y="780"/>
                </a:lnTo>
                <a:lnTo>
                  <a:pt x="2726" y="782"/>
                </a:lnTo>
                <a:lnTo>
                  <a:pt x="2726" y="780"/>
                </a:lnTo>
                <a:lnTo>
                  <a:pt x="2726" y="778"/>
                </a:lnTo>
                <a:lnTo>
                  <a:pt x="2724" y="776"/>
                </a:lnTo>
                <a:lnTo>
                  <a:pt x="2718" y="776"/>
                </a:lnTo>
                <a:lnTo>
                  <a:pt x="2713" y="776"/>
                </a:lnTo>
                <a:lnTo>
                  <a:pt x="2711" y="776"/>
                </a:lnTo>
                <a:lnTo>
                  <a:pt x="2711" y="778"/>
                </a:lnTo>
                <a:lnTo>
                  <a:pt x="2709" y="780"/>
                </a:lnTo>
                <a:lnTo>
                  <a:pt x="2709" y="782"/>
                </a:lnTo>
                <a:lnTo>
                  <a:pt x="2711" y="784"/>
                </a:lnTo>
                <a:lnTo>
                  <a:pt x="2711" y="784"/>
                </a:lnTo>
                <a:lnTo>
                  <a:pt x="2709" y="784"/>
                </a:lnTo>
                <a:lnTo>
                  <a:pt x="2709" y="784"/>
                </a:lnTo>
                <a:lnTo>
                  <a:pt x="2707" y="782"/>
                </a:lnTo>
                <a:lnTo>
                  <a:pt x="2707" y="780"/>
                </a:lnTo>
                <a:lnTo>
                  <a:pt x="2703" y="782"/>
                </a:lnTo>
                <a:lnTo>
                  <a:pt x="2699" y="782"/>
                </a:lnTo>
                <a:lnTo>
                  <a:pt x="2695" y="782"/>
                </a:lnTo>
                <a:lnTo>
                  <a:pt x="2692" y="782"/>
                </a:lnTo>
                <a:lnTo>
                  <a:pt x="2688" y="784"/>
                </a:lnTo>
                <a:lnTo>
                  <a:pt x="2686" y="786"/>
                </a:lnTo>
                <a:lnTo>
                  <a:pt x="2686" y="788"/>
                </a:lnTo>
                <a:lnTo>
                  <a:pt x="2682" y="791"/>
                </a:lnTo>
                <a:lnTo>
                  <a:pt x="2678" y="791"/>
                </a:lnTo>
                <a:lnTo>
                  <a:pt x="2678" y="791"/>
                </a:lnTo>
                <a:lnTo>
                  <a:pt x="2678" y="791"/>
                </a:lnTo>
                <a:lnTo>
                  <a:pt x="2676" y="793"/>
                </a:lnTo>
                <a:lnTo>
                  <a:pt x="2676" y="793"/>
                </a:lnTo>
                <a:lnTo>
                  <a:pt x="2674" y="801"/>
                </a:lnTo>
                <a:lnTo>
                  <a:pt x="2674" y="803"/>
                </a:lnTo>
                <a:lnTo>
                  <a:pt x="2672" y="805"/>
                </a:lnTo>
                <a:lnTo>
                  <a:pt x="2669" y="807"/>
                </a:lnTo>
                <a:lnTo>
                  <a:pt x="2667" y="809"/>
                </a:lnTo>
                <a:lnTo>
                  <a:pt x="2667" y="809"/>
                </a:lnTo>
                <a:lnTo>
                  <a:pt x="2665" y="809"/>
                </a:lnTo>
                <a:lnTo>
                  <a:pt x="2665" y="811"/>
                </a:lnTo>
                <a:lnTo>
                  <a:pt x="2665" y="814"/>
                </a:lnTo>
                <a:lnTo>
                  <a:pt x="2667" y="816"/>
                </a:lnTo>
                <a:lnTo>
                  <a:pt x="2667" y="816"/>
                </a:lnTo>
                <a:lnTo>
                  <a:pt x="2667" y="816"/>
                </a:lnTo>
                <a:lnTo>
                  <a:pt x="2665" y="816"/>
                </a:lnTo>
                <a:lnTo>
                  <a:pt x="2667" y="818"/>
                </a:lnTo>
                <a:lnTo>
                  <a:pt x="2667" y="818"/>
                </a:lnTo>
                <a:lnTo>
                  <a:pt x="2669" y="818"/>
                </a:lnTo>
                <a:lnTo>
                  <a:pt x="2669" y="820"/>
                </a:lnTo>
                <a:lnTo>
                  <a:pt x="2669" y="820"/>
                </a:lnTo>
                <a:lnTo>
                  <a:pt x="2667" y="820"/>
                </a:lnTo>
                <a:lnTo>
                  <a:pt x="2663" y="818"/>
                </a:lnTo>
                <a:lnTo>
                  <a:pt x="2661" y="816"/>
                </a:lnTo>
                <a:lnTo>
                  <a:pt x="2659" y="818"/>
                </a:lnTo>
                <a:lnTo>
                  <a:pt x="2659" y="818"/>
                </a:lnTo>
                <a:lnTo>
                  <a:pt x="2657" y="818"/>
                </a:lnTo>
                <a:lnTo>
                  <a:pt x="2659" y="818"/>
                </a:lnTo>
                <a:lnTo>
                  <a:pt x="2659" y="820"/>
                </a:lnTo>
                <a:lnTo>
                  <a:pt x="2661" y="820"/>
                </a:lnTo>
                <a:lnTo>
                  <a:pt x="2663" y="820"/>
                </a:lnTo>
                <a:lnTo>
                  <a:pt x="2665" y="820"/>
                </a:lnTo>
                <a:lnTo>
                  <a:pt x="2667" y="820"/>
                </a:lnTo>
                <a:lnTo>
                  <a:pt x="2669" y="820"/>
                </a:lnTo>
                <a:lnTo>
                  <a:pt x="2667" y="822"/>
                </a:lnTo>
                <a:lnTo>
                  <a:pt x="2665" y="820"/>
                </a:lnTo>
                <a:lnTo>
                  <a:pt x="2663" y="822"/>
                </a:lnTo>
                <a:lnTo>
                  <a:pt x="2661" y="822"/>
                </a:lnTo>
                <a:lnTo>
                  <a:pt x="2659" y="820"/>
                </a:lnTo>
                <a:lnTo>
                  <a:pt x="2657" y="820"/>
                </a:lnTo>
                <a:lnTo>
                  <a:pt x="2657" y="820"/>
                </a:lnTo>
                <a:lnTo>
                  <a:pt x="2655" y="822"/>
                </a:lnTo>
                <a:lnTo>
                  <a:pt x="2651" y="822"/>
                </a:lnTo>
                <a:lnTo>
                  <a:pt x="2642" y="826"/>
                </a:lnTo>
                <a:lnTo>
                  <a:pt x="2636" y="828"/>
                </a:lnTo>
                <a:lnTo>
                  <a:pt x="2634" y="828"/>
                </a:lnTo>
                <a:lnTo>
                  <a:pt x="2632" y="830"/>
                </a:lnTo>
                <a:lnTo>
                  <a:pt x="2632" y="830"/>
                </a:lnTo>
                <a:lnTo>
                  <a:pt x="2630" y="832"/>
                </a:lnTo>
                <a:lnTo>
                  <a:pt x="2630" y="841"/>
                </a:lnTo>
                <a:lnTo>
                  <a:pt x="2632" y="843"/>
                </a:lnTo>
                <a:lnTo>
                  <a:pt x="2630" y="843"/>
                </a:lnTo>
                <a:lnTo>
                  <a:pt x="2630" y="843"/>
                </a:lnTo>
                <a:lnTo>
                  <a:pt x="2628" y="845"/>
                </a:lnTo>
                <a:lnTo>
                  <a:pt x="2625" y="847"/>
                </a:lnTo>
                <a:lnTo>
                  <a:pt x="2621" y="849"/>
                </a:lnTo>
                <a:lnTo>
                  <a:pt x="2617" y="849"/>
                </a:lnTo>
                <a:lnTo>
                  <a:pt x="2611" y="853"/>
                </a:lnTo>
                <a:lnTo>
                  <a:pt x="2609" y="853"/>
                </a:lnTo>
                <a:lnTo>
                  <a:pt x="2609" y="856"/>
                </a:lnTo>
                <a:lnTo>
                  <a:pt x="2609" y="856"/>
                </a:lnTo>
                <a:lnTo>
                  <a:pt x="2611" y="858"/>
                </a:lnTo>
                <a:lnTo>
                  <a:pt x="2615" y="858"/>
                </a:lnTo>
                <a:lnTo>
                  <a:pt x="2613" y="858"/>
                </a:lnTo>
                <a:lnTo>
                  <a:pt x="2609" y="858"/>
                </a:lnTo>
                <a:lnTo>
                  <a:pt x="2607" y="860"/>
                </a:lnTo>
                <a:lnTo>
                  <a:pt x="2604" y="860"/>
                </a:lnTo>
                <a:lnTo>
                  <a:pt x="2600" y="860"/>
                </a:lnTo>
                <a:lnTo>
                  <a:pt x="2596" y="860"/>
                </a:lnTo>
                <a:lnTo>
                  <a:pt x="2594" y="858"/>
                </a:lnTo>
                <a:lnTo>
                  <a:pt x="2592" y="858"/>
                </a:lnTo>
                <a:lnTo>
                  <a:pt x="2590" y="858"/>
                </a:lnTo>
                <a:lnTo>
                  <a:pt x="2590" y="856"/>
                </a:lnTo>
                <a:lnTo>
                  <a:pt x="2590" y="853"/>
                </a:lnTo>
                <a:lnTo>
                  <a:pt x="2590" y="853"/>
                </a:lnTo>
                <a:lnTo>
                  <a:pt x="2588" y="851"/>
                </a:lnTo>
                <a:lnTo>
                  <a:pt x="2586" y="853"/>
                </a:lnTo>
                <a:lnTo>
                  <a:pt x="2584" y="853"/>
                </a:lnTo>
                <a:lnTo>
                  <a:pt x="2581" y="853"/>
                </a:lnTo>
                <a:lnTo>
                  <a:pt x="2581" y="853"/>
                </a:lnTo>
                <a:lnTo>
                  <a:pt x="2581" y="853"/>
                </a:lnTo>
                <a:lnTo>
                  <a:pt x="2581" y="856"/>
                </a:lnTo>
                <a:lnTo>
                  <a:pt x="2584" y="860"/>
                </a:lnTo>
                <a:lnTo>
                  <a:pt x="2586" y="862"/>
                </a:lnTo>
                <a:lnTo>
                  <a:pt x="2586" y="868"/>
                </a:lnTo>
                <a:lnTo>
                  <a:pt x="2586" y="870"/>
                </a:lnTo>
                <a:lnTo>
                  <a:pt x="2588" y="872"/>
                </a:lnTo>
                <a:lnTo>
                  <a:pt x="2588" y="872"/>
                </a:lnTo>
                <a:lnTo>
                  <a:pt x="2581" y="872"/>
                </a:lnTo>
                <a:lnTo>
                  <a:pt x="2581" y="872"/>
                </a:lnTo>
                <a:lnTo>
                  <a:pt x="2579" y="870"/>
                </a:lnTo>
                <a:lnTo>
                  <a:pt x="2579" y="872"/>
                </a:lnTo>
                <a:lnTo>
                  <a:pt x="2579" y="872"/>
                </a:lnTo>
                <a:lnTo>
                  <a:pt x="2577" y="872"/>
                </a:lnTo>
                <a:lnTo>
                  <a:pt x="2573" y="872"/>
                </a:lnTo>
                <a:lnTo>
                  <a:pt x="2569" y="874"/>
                </a:lnTo>
                <a:lnTo>
                  <a:pt x="2567" y="872"/>
                </a:lnTo>
                <a:lnTo>
                  <a:pt x="2565" y="870"/>
                </a:lnTo>
                <a:lnTo>
                  <a:pt x="2560" y="868"/>
                </a:lnTo>
                <a:lnTo>
                  <a:pt x="2558" y="868"/>
                </a:lnTo>
                <a:lnTo>
                  <a:pt x="2556" y="870"/>
                </a:lnTo>
                <a:lnTo>
                  <a:pt x="2554" y="870"/>
                </a:lnTo>
                <a:lnTo>
                  <a:pt x="2552" y="870"/>
                </a:lnTo>
                <a:lnTo>
                  <a:pt x="2548" y="870"/>
                </a:lnTo>
                <a:lnTo>
                  <a:pt x="2542" y="872"/>
                </a:lnTo>
                <a:lnTo>
                  <a:pt x="2540" y="874"/>
                </a:lnTo>
                <a:lnTo>
                  <a:pt x="2540" y="876"/>
                </a:lnTo>
                <a:lnTo>
                  <a:pt x="2540" y="876"/>
                </a:lnTo>
                <a:lnTo>
                  <a:pt x="2540" y="876"/>
                </a:lnTo>
                <a:lnTo>
                  <a:pt x="2542" y="876"/>
                </a:lnTo>
                <a:lnTo>
                  <a:pt x="2542" y="876"/>
                </a:lnTo>
                <a:lnTo>
                  <a:pt x="2544" y="876"/>
                </a:lnTo>
                <a:lnTo>
                  <a:pt x="2544" y="876"/>
                </a:lnTo>
                <a:lnTo>
                  <a:pt x="2546" y="876"/>
                </a:lnTo>
                <a:lnTo>
                  <a:pt x="2546" y="879"/>
                </a:lnTo>
                <a:lnTo>
                  <a:pt x="2544" y="879"/>
                </a:lnTo>
                <a:lnTo>
                  <a:pt x="2542" y="879"/>
                </a:lnTo>
                <a:lnTo>
                  <a:pt x="2542" y="879"/>
                </a:lnTo>
                <a:lnTo>
                  <a:pt x="2542" y="879"/>
                </a:lnTo>
                <a:lnTo>
                  <a:pt x="2542" y="879"/>
                </a:lnTo>
                <a:lnTo>
                  <a:pt x="2542" y="881"/>
                </a:lnTo>
                <a:lnTo>
                  <a:pt x="2544" y="881"/>
                </a:lnTo>
                <a:lnTo>
                  <a:pt x="2546" y="881"/>
                </a:lnTo>
                <a:lnTo>
                  <a:pt x="2544" y="881"/>
                </a:lnTo>
                <a:lnTo>
                  <a:pt x="2542" y="883"/>
                </a:lnTo>
                <a:lnTo>
                  <a:pt x="2542" y="883"/>
                </a:lnTo>
                <a:lnTo>
                  <a:pt x="2540" y="883"/>
                </a:lnTo>
                <a:lnTo>
                  <a:pt x="2544" y="885"/>
                </a:lnTo>
                <a:lnTo>
                  <a:pt x="2544" y="887"/>
                </a:lnTo>
                <a:lnTo>
                  <a:pt x="2546" y="887"/>
                </a:lnTo>
                <a:lnTo>
                  <a:pt x="2546" y="887"/>
                </a:lnTo>
                <a:lnTo>
                  <a:pt x="2548" y="887"/>
                </a:lnTo>
                <a:lnTo>
                  <a:pt x="2552" y="887"/>
                </a:lnTo>
                <a:lnTo>
                  <a:pt x="2556" y="889"/>
                </a:lnTo>
                <a:lnTo>
                  <a:pt x="2558" y="889"/>
                </a:lnTo>
                <a:lnTo>
                  <a:pt x="2558" y="889"/>
                </a:lnTo>
                <a:lnTo>
                  <a:pt x="2560" y="889"/>
                </a:lnTo>
                <a:lnTo>
                  <a:pt x="2560" y="889"/>
                </a:lnTo>
                <a:lnTo>
                  <a:pt x="2560" y="889"/>
                </a:lnTo>
                <a:lnTo>
                  <a:pt x="2563" y="889"/>
                </a:lnTo>
                <a:lnTo>
                  <a:pt x="2563" y="891"/>
                </a:lnTo>
                <a:lnTo>
                  <a:pt x="2565" y="891"/>
                </a:lnTo>
                <a:lnTo>
                  <a:pt x="2567" y="891"/>
                </a:lnTo>
                <a:lnTo>
                  <a:pt x="2567" y="891"/>
                </a:lnTo>
                <a:lnTo>
                  <a:pt x="2569" y="891"/>
                </a:lnTo>
                <a:lnTo>
                  <a:pt x="2567" y="893"/>
                </a:lnTo>
                <a:lnTo>
                  <a:pt x="2567" y="893"/>
                </a:lnTo>
                <a:lnTo>
                  <a:pt x="2569" y="893"/>
                </a:lnTo>
                <a:lnTo>
                  <a:pt x="2571" y="893"/>
                </a:lnTo>
                <a:lnTo>
                  <a:pt x="2571" y="893"/>
                </a:lnTo>
                <a:lnTo>
                  <a:pt x="2573" y="893"/>
                </a:lnTo>
                <a:lnTo>
                  <a:pt x="2571" y="895"/>
                </a:lnTo>
                <a:lnTo>
                  <a:pt x="2571" y="895"/>
                </a:lnTo>
                <a:lnTo>
                  <a:pt x="2571" y="897"/>
                </a:lnTo>
                <a:lnTo>
                  <a:pt x="2573" y="897"/>
                </a:lnTo>
                <a:lnTo>
                  <a:pt x="2573" y="897"/>
                </a:lnTo>
                <a:lnTo>
                  <a:pt x="2579" y="897"/>
                </a:lnTo>
                <a:lnTo>
                  <a:pt x="2581" y="897"/>
                </a:lnTo>
                <a:lnTo>
                  <a:pt x="2581" y="897"/>
                </a:lnTo>
                <a:lnTo>
                  <a:pt x="2579" y="897"/>
                </a:lnTo>
                <a:lnTo>
                  <a:pt x="2579" y="897"/>
                </a:lnTo>
                <a:lnTo>
                  <a:pt x="2577" y="897"/>
                </a:lnTo>
                <a:lnTo>
                  <a:pt x="2577" y="897"/>
                </a:lnTo>
                <a:lnTo>
                  <a:pt x="2575" y="900"/>
                </a:lnTo>
                <a:lnTo>
                  <a:pt x="2577" y="900"/>
                </a:lnTo>
                <a:lnTo>
                  <a:pt x="2577" y="900"/>
                </a:lnTo>
                <a:lnTo>
                  <a:pt x="2579" y="902"/>
                </a:lnTo>
                <a:lnTo>
                  <a:pt x="2577" y="904"/>
                </a:lnTo>
                <a:lnTo>
                  <a:pt x="2577" y="904"/>
                </a:lnTo>
                <a:lnTo>
                  <a:pt x="2577" y="906"/>
                </a:lnTo>
                <a:lnTo>
                  <a:pt x="2579" y="908"/>
                </a:lnTo>
                <a:lnTo>
                  <a:pt x="2581" y="910"/>
                </a:lnTo>
                <a:lnTo>
                  <a:pt x="2588" y="914"/>
                </a:lnTo>
                <a:lnTo>
                  <a:pt x="2588" y="914"/>
                </a:lnTo>
                <a:lnTo>
                  <a:pt x="2590" y="914"/>
                </a:lnTo>
                <a:lnTo>
                  <a:pt x="2592" y="914"/>
                </a:lnTo>
                <a:lnTo>
                  <a:pt x="2592" y="916"/>
                </a:lnTo>
                <a:lnTo>
                  <a:pt x="2592" y="916"/>
                </a:lnTo>
                <a:lnTo>
                  <a:pt x="2592" y="921"/>
                </a:lnTo>
                <a:lnTo>
                  <a:pt x="2592" y="923"/>
                </a:lnTo>
                <a:lnTo>
                  <a:pt x="2592" y="925"/>
                </a:lnTo>
                <a:lnTo>
                  <a:pt x="2592" y="925"/>
                </a:lnTo>
                <a:lnTo>
                  <a:pt x="2592" y="925"/>
                </a:lnTo>
                <a:lnTo>
                  <a:pt x="2590" y="925"/>
                </a:lnTo>
                <a:lnTo>
                  <a:pt x="2590" y="925"/>
                </a:lnTo>
                <a:lnTo>
                  <a:pt x="2590" y="925"/>
                </a:lnTo>
                <a:lnTo>
                  <a:pt x="2594" y="929"/>
                </a:lnTo>
                <a:lnTo>
                  <a:pt x="2596" y="929"/>
                </a:lnTo>
                <a:lnTo>
                  <a:pt x="2596" y="931"/>
                </a:lnTo>
                <a:lnTo>
                  <a:pt x="2598" y="937"/>
                </a:lnTo>
                <a:lnTo>
                  <a:pt x="2600" y="937"/>
                </a:lnTo>
                <a:lnTo>
                  <a:pt x="2600" y="937"/>
                </a:lnTo>
                <a:lnTo>
                  <a:pt x="2598" y="937"/>
                </a:lnTo>
                <a:lnTo>
                  <a:pt x="2598" y="937"/>
                </a:lnTo>
                <a:lnTo>
                  <a:pt x="2596" y="933"/>
                </a:lnTo>
                <a:lnTo>
                  <a:pt x="2596" y="931"/>
                </a:lnTo>
                <a:lnTo>
                  <a:pt x="2594" y="929"/>
                </a:lnTo>
                <a:lnTo>
                  <a:pt x="2592" y="929"/>
                </a:lnTo>
                <a:lnTo>
                  <a:pt x="2592" y="931"/>
                </a:lnTo>
                <a:lnTo>
                  <a:pt x="2590" y="935"/>
                </a:lnTo>
                <a:lnTo>
                  <a:pt x="2590" y="944"/>
                </a:lnTo>
                <a:lnTo>
                  <a:pt x="2590" y="944"/>
                </a:lnTo>
                <a:lnTo>
                  <a:pt x="2590" y="944"/>
                </a:lnTo>
                <a:lnTo>
                  <a:pt x="2592" y="941"/>
                </a:lnTo>
                <a:lnTo>
                  <a:pt x="2592" y="944"/>
                </a:lnTo>
                <a:lnTo>
                  <a:pt x="2590" y="944"/>
                </a:lnTo>
                <a:lnTo>
                  <a:pt x="2590" y="946"/>
                </a:lnTo>
                <a:lnTo>
                  <a:pt x="2588" y="956"/>
                </a:lnTo>
                <a:lnTo>
                  <a:pt x="2586" y="962"/>
                </a:lnTo>
                <a:lnTo>
                  <a:pt x="2584" y="965"/>
                </a:lnTo>
                <a:lnTo>
                  <a:pt x="2581" y="967"/>
                </a:lnTo>
                <a:lnTo>
                  <a:pt x="2581" y="967"/>
                </a:lnTo>
                <a:lnTo>
                  <a:pt x="2579" y="967"/>
                </a:lnTo>
                <a:lnTo>
                  <a:pt x="2575" y="967"/>
                </a:lnTo>
                <a:lnTo>
                  <a:pt x="2573" y="967"/>
                </a:lnTo>
                <a:lnTo>
                  <a:pt x="2571" y="967"/>
                </a:lnTo>
                <a:lnTo>
                  <a:pt x="2567" y="965"/>
                </a:lnTo>
                <a:lnTo>
                  <a:pt x="2565" y="965"/>
                </a:lnTo>
                <a:lnTo>
                  <a:pt x="2563" y="967"/>
                </a:lnTo>
                <a:lnTo>
                  <a:pt x="2558" y="965"/>
                </a:lnTo>
                <a:lnTo>
                  <a:pt x="2556" y="965"/>
                </a:lnTo>
                <a:lnTo>
                  <a:pt x="2556" y="965"/>
                </a:lnTo>
                <a:lnTo>
                  <a:pt x="2552" y="965"/>
                </a:lnTo>
                <a:lnTo>
                  <a:pt x="2552" y="965"/>
                </a:lnTo>
                <a:lnTo>
                  <a:pt x="2550" y="965"/>
                </a:lnTo>
                <a:lnTo>
                  <a:pt x="2546" y="967"/>
                </a:lnTo>
                <a:lnTo>
                  <a:pt x="2542" y="967"/>
                </a:lnTo>
                <a:lnTo>
                  <a:pt x="2533" y="965"/>
                </a:lnTo>
                <a:lnTo>
                  <a:pt x="2531" y="962"/>
                </a:lnTo>
                <a:lnTo>
                  <a:pt x="2525" y="962"/>
                </a:lnTo>
                <a:lnTo>
                  <a:pt x="2523" y="962"/>
                </a:lnTo>
                <a:lnTo>
                  <a:pt x="2521" y="962"/>
                </a:lnTo>
                <a:lnTo>
                  <a:pt x="2519" y="962"/>
                </a:lnTo>
                <a:lnTo>
                  <a:pt x="2514" y="962"/>
                </a:lnTo>
                <a:lnTo>
                  <a:pt x="2512" y="962"/>
                </a:lnTo>
                <a:lnTo>
                  <a:pt x="2508" y="962"/>
                </a:lnTo>
                <a:lnTo>
                  <a:pt x="2506" y="962"/>
                </a:lnTo>
                <a:lnTo>
                  <a:pt x="2502" y="962"/>
                </a:lnTo>
                <a:lnTo>
                  <a:pt x="2500" y="960"/>
                </a:lnTo>
                <a:lnTo>
                  <a:pt x="2500" y="960"/>
                </a:lnTo>
                <a:lnTo>
                  <a:pt x="2498" y="960"/>
                </a:lnTo>
                <a:lnTo>
                  <a:pt x="2496" y="960"/>
                </a:lnTo>
                <a:lnTo>
                  <a:pt x="2493" y="960"/>
                </a:lnTo>
                <a:lnTo>
                  <a:pt x="2491" y="960"/>
                </a:lnTo>
                <a:lnTo>
                  <a:pt x="2489" y="962"/>
                </a:lnTo>
                <a:lnTo>
                  <a:pt x="2487" y="962"/>
                </a:lnTo>
                <a:lnTo>
                  <a:pt x="2487" y="965"/>
                </a:lnTo>
                <a:lnTo>
                  <a:pt x="2487" y="965"/>
                </a:lnTo>
                <a:lnTo>
                  <a:pt x="2489" y="965"/>
                </a:lnTo>
                <a:lnTo>
                  <a:pt x="2487" y="967"/>
                </a:lnTo>
                <a:lnTo>
                  <a:pt x="2485" y="967"/>
                </a:lnTo>
                <a:lnTo>
                  <a:pt x="2485" y="967"/>
                </a:lnTo>
                <a:lnTo>
                  <a:pt x="2483" y="967"/>
                </a:lnTo>
                <a:lnTo>
                  <a:pt x="2479" y="967"/>
                </a:lnTo>
                <a:lnTo>
                  <a:pt x="2477" y="969"/>
                </a:lnTo>
                <a:lnTo>
                  <a:pt x="2477" y="969"/>
                </a:lnTo>
                <a:lnTo>
                  <a:pt x="2475" y="971"/>
                </a:lnTo>
                <a:lnTo>
                  <a:pt x="2475" y="973"/>
                </a:lnTo>
                <a:lnTo>
                  <a:pt x="2475" y="973"/>
                </a:lnTo>
                <a:lnTo>
                  <a:pt x="2475" y="975"/>
                </a:lnTo>
                <a:lnTo>
                  <a:pt x="2475" y="975"/>
                </a:lnTo>
                <a:lnTo>
                  <a:pt x="2477" y="977"/>
                </a:lnTo>
                <a:lnTo>
                  <a:pt x="2479" y="977"/>
                </a:lnTo>
                <a:lnTo>
                  <a:pt x="2479" y="977"/>
                </a:lnTo>
                <a:lnTo>
                  <a:pt x="2477" y="979"/>
                </a:lnTo>
                <a:lnTo>
                  <a:pt x="2477" y="979"/>
                </a:lnTo>
                <a:lnTo>
                  <a:pt x="2477" y="981"/>
                </a:lnTo>
                <a:lnTo>
                  <a:pt x="2481" y="979"/>
                </a:lnTo>
                <a:lnTo>
                  <a:pt x="2481" y="979"/>
                </a:lnTo>
                <a:lnTo>
                  <a:pt x="2481" y="981"/>
                </a:lnTo>
                <a:lnTo>
                  <a:pt x="2481" y="981"/>
                </a:lnTo>
                <a:lnTo>
                  <a:pt x="2481" y="983"/>
                </a:lnTo>
                <a:lnTo>
                  <a:pt x="2481" y="983"/>
                </a:lnTo>
                <a:lnTo>
                  <a:pt x="2481" y="983"/>
                </a:lnTo>
                <a:lnTo>
                  <a:pt x="2481" y="986"/>
                </a:lnTo>
                <a:lnTo>
                  <a:pt x="2481" y="986"/>
                </a:lnTo>
                <a:lnTo>
                  <a:pt x="2481" y="986"/>
                </a:lnTo>
                <a:lnTo>
                  <a:pt x="2481" y="986"/>
                </a:lnTo>
                <a:lnTo>
                  <a:pt x="2481" y="988"/>
                </a:lnTo>
                <a:lnTo>
                  <a:pt x="2479" y="988"/>
                </a:lnTo>
                <a:lnTo>
                  <a:pt x="2479" y="992"/>
                </a:lnTo>
                <a:lnTo>
                  <a:pt x="2479" y="992"/>
                </a:lnTo>
                <a:lnTo>
                  <a:pt x="2481" y="992"/>
                </a:lnTo>
                <a:lnTo>
                  <a:pt x="2479" y="994"/>
                </a:lnTo>
                <a:lnTo>
                  <a:pt x="2479" y="994"/>
                </a:lnTo>
                <a:lnTo>
                  <a:pt x="2479" y="996"/>
                </a:lnTo>
                <a:lnTo>
                  <a:pt x="2481" y="996"/>
                </a:lnTo>
                <a:lnTo>
                  <a:pt x="2481" y="996"/>
                </a:lnTo>
                <a:lnTo>
                  <a:pt x="2481" y="998"/>
                </a:lnTo>
                <a:lnTo>
                  <a:pt x="2481" y="1002"/>
                </a:lnTo>
                <a:lnTo>
                  <a:pt x="2483" y="1004"/>
                </a:lnTo>
                <a:lnTo>
                  <a:pt x="2483" y="1006"/>
                </a:lnTo>
                <a:lnTo>
                  <a:pt x="2483" y="1006"/>
                </a:lnTo>
                <a:lnTo>
                  <a:pt x="2483" y="1009"/>
                </a:lnTo>
                <a:lnTo>
                  <a:pt x="2481" y="1013"/>
                </a:lnTo>
                <a:lnTo>
                  <a:pt x="2481" y="1013"/>
                </a:lnTo>
                <a:lnTo>
                  <a:pt x="2481" y="1015"/>
                </a:lnTo>
                <a:lnTo>
                  <a:pt x="2479" y="1021"/>
                </a:lnTo>
                <a:lnTo>
                  <a:pt x="2479" y="1021"/>
                </a:lnTo>
                <a:lnTo>
                  <a:pt x="2479" y="1021"/>
                </a:lnTo>
                <a:lnTo>
                  <a:pt x="2479" y="1023"/>
                </a:lnTo>
                <a:lnTo>
                  <a:pt x="2477" y="1027"/>
                </a:lnTo>
                <a:lnTo>
                  <a:pt x="2475" y="1032"/>
                </a:lnTo>
                <a:lnTo>
                  <a:pt x="2475" y="1034"/>
                </a:lnTo>
                <a:lnTo>
                  <a:pt x="2472" y="1036"/>
                </a:lnTo>
                <a:lnTo>
                  <a:pt x="2472" y="1036"/>
                </a:lnTo>
                <a:lnTo>
                  <a:pt x="2472" y="1036"/>
                </a:lnTo>
                <a:lnTo>
                  <a:pt x="2472" y="1038"/>
                </a:lnTo>
                <a:lnTo>
                  <a:pt x="2470" y="1040"/>
                </a:lnTo>
                <a:lnTo>
                  <a:pt x="2470" y="1042"/>
                </a:lnTo>
                <a:lnTo>
                  <a:pt x="2470" y="1044"/>
                </a:lnTo>
                <a:lnTo>
                  <a:pt x="2470" y="1044"/>
                </a:lnTo>
                <a:lnTo>
                  <a:pt x="2470" y="1046"/>
                </a:lnTo>
                <a:lnTo>
                  <a:pt x="2470" y="1046"/>
                </a:lnTo>
                <a:lnTo>
                  <a:pt x="2472" y="1046"/>
                </a:lnTo>
                <a:lnTo>
                  <a:pt x="2475" y="1046"/>
                </a:lnTo>
                <a:lnTo>
                  <a:pt x="2475" y="1046"/>
                </a:lnTo>
                <a:lnTo>
                  <a:pt x="2477" y="1044"/>
                </a:lnTo>
                <a:lnTo>
                  <a:pt x="2479" y="1042"/>
                </a:lnTo>
                <a:lnTo>
                  <a:pt x="2479" y="1040"/>
                </a:lnTo>
                <a:lnTo>
                  <a:pt x="2481" y="1040"/>
                </a:lnTo>
                <a:lnTo>
                  <a:pt x="2479" y="1042"/>
                </a:lnTo>
                <a:lnTo>
                  <a:pt x="2477" y="1042"/>
                </a:lnTo>
                <a:lnTo>
                  <a:pt x="2477" y="1044"/>
                </a:lnTo>
                <a:lnTo>
                  <a:pt x="2477" y="1046"/>
                </a:lnTo>
                <a:lnTo>
                  <a:pt x="2477" y="1046"/>
                </a:lnTo>
                <a:lnTo>
                  <a:pt x="2475" y="1046"/>
                </a:lnTo>
                <a:lnTo>
                  <a:pt x="2475" y="1046"/>
                </a:lnTo>
                <a:lnTo>
                  <a:pt x="2475" y="1048"/>
                </a:lnTo>
                <a:lnTo>
                  <a:pt x="2475" y="1050"/>
                </a:lnTo>
                <a:lnTo>
                  <a:pt x="2475" y="1050"/>
                </a:lnTo>
                <a:lnTo>
                  <a:pt x="2477" y="1050"/>
                </a:lnTo>
                <a:lnTo>
                  <a:pt x="2479" y="1050"/>
                </a:lnTo>
                <a:lnTo>
                  <a:pt x="2479" y="1050"/>
                </a:lnTo>
                <a:lnTo>
                  <a:pt x="2481" y="1050"/>
                </a:lnTo>
                <a:lnTo>
                  <a:pt x="2481" y="1050"/>
                </a:lnTo>
                <a:lnTo>
                  <a:pt x="2483" y="1050"/>
                </a:lnTo>
                <a:lnTo>
                  <a:pt x="2479" y="1050"/>
                </a:lnTo>
                <a:lnTo>
                  <a:pt x="2481" y="1053"/>
                </a:lnTo>
                <a:lnTo>
                  <a:pt x="2481" y="1055"/>
                </a:lnTo>
                <a:lnTo>
                  <a:pt x="2479" y="1059"/>
                </a:lnTo>
                <a:lnTo>
                  <a:pt x="2481" y="1061"/>
                </a:lnTo>
                <a:lnTo>
                  <a:pt x="2481" y="1063"/>
                </a:lnTo>
                <a:lnTo>
                  <a:pt x="2481" y="1065"/>
                </a:lnTo>
                <a:lnTo>
                  <a:pt x="2481" y="1067"/>
                </a:lnTo>
                <a:lnTo>
                  <a:pt x="2479" y="1071"/>
                </a:lnTo>
                <a:lnTo>
                  <a:pt x="2477" y="1074"/>
                </a:lnTo>
                <a:lnTo>
                  <a:pt x="2479" y="1074"/>
                </a:lnTo>
                <a:lnTo>
                  <a:pt x="2479" y="1074"/>
                </a:lnTo>
                <a:lnTo>
                  <a:pt x="2481" y="1074"/>
                </a:lnTo>
                <a:lnTo>
                  <a:pt x="2483" y="1074"/>
                </a:lnTo>
                <a:lnTo>
                  <a:pt x="2485" y="1074"/>
                </a:lnTo>
                <a:lnTo>
                  <a:pt x="2489" y="1074"/>
                </a:lnTo>
                <a:lnTo>
                  <a:pt x="2493" y="1076"/>
                </a:lnTo>
                <a:lnTo>
                  <a:pt x="2493" y="1076"/>
                </a:lnTo>
                <a:lnTo>
                  <a:pt x="2500" y="1071"/>
                </a:lnTo>
                <a:lnTo>
                  <a:pt x="2500" y="1071"/>
                </a:lnTo>
                <a:lnTo>
                  <a:pt x="2504" y="1071"/>
                </a:lnTo>
                <a:lnTo>
                  <a:pt x="2506" y="1071"/>
                </a:lnTo>
                <a:lnTo>
                  <a:pt x="2508" y="1071"/>
                </a:lnTo>
                <a:lnTo>
                  <a:pt x="2508" y="1069"/>
                </a:lnTo>
                <a:lnTo>
                  <a:pt x="2508" y="1071"/>
                </a:lnTo>
                <a:lnTo>
                  <a:pt x="2508" y="1071"/>
                </a:lnTo>
                <a:lnTo>
                  <a:pt x="2514" y="1076"/>
                </a:lnTo>
                <a:lnTo>
                  <a:pt x="2514" y="1078"/>
                </a:lnTo>
                <a:lnTo>
                  <a:pt x="2516" y="1076"/>
                </a:lnTo>
                <a:lnTo>
                  <a:pt x="2519" y="1076"/>
                </a:lnTo>
                <a:lnTo>
                  <a:pt x="2516" y="1076"/>
                </a:lnTo>
                <a:lnTo>
                  <a:pt x="2516" y="1078"/>
                </a:lnTo>
                <a:lnTo>
                  <a:pt x="2514" y="1080"/>
                </a:lnTo>
                <a:lnTo>
                  <a:pt x="2514" y="1080"/>
                </a:lnTo>
                <a:lnTo>
                  <a:pt x="2516" y="1082"/>
                </a:lnTo>
                <a:lnTo>
                  <a:pt x="2516" y="1082"/>
                </a:lnTo>
                <a:lnTo>
                  <a:pt x="2516" y="1082"/>
                </a:lnTo>
                <a:lnTo>
                  <a:pt x="2516" y="1084"/>
                </a:lnTo>
                <a:lnTo>
                  <a:pt x="2519" y="1086"/>
                </a:lnTo>
                <a:lnTo>
                  <a:pt x="2521" y="1088"/>
                </a:lnTo>
                <a:lnTo>
                  <a:pt x="2521" y="1088"/>
                </a:lnTo>
                <a:lnTo>
                  <a:pt x="2523" y="1090"/>
                </a:lnTo>
                <a:lnTo>
                  <a:pt x="2527" y="1090"/>
                </a:lnTo>
                <a:lnTo>
                  <a:pt x="2527" y="1090"/>
                </a:lnTo>
                <a:lnTo>
                  <a:pt x="2529" y="1090"/>
                </a:lnTo>
                <a:lnTo>
                  <a:pt x="2529" y="1088"/>
                </a:lnTo>
                <a:lnTo>
                  <a:pt x="2529" y="1088"/>
                </a:lnTo>
                <a:lnTo>
                  <a:pt x="2529" y="1088"/>
                </a:lnTo>
                <a:lnTo>
                  <a:pt x="2529" y="1088"/>
                </a:lnTo>
                <a:lnTo>
                  <a:pt x="2531" y="1088"/>
                </a:lnTo>
                <a:lnTo>
                  <a:pt x="2531" y="1084"/>
                </a:lnTo>
                <a:lnTo>
                  <a:pt x="2533" y="1084"/>
                </a:lnTo>
                <a:lnTo>
                  <a:pt x="2535" y="1082"/>
                </a:lnTo>
                <a:lnTo>
                  <a:pt x="2540" y="1082"/>
                </a:lnTo>
                <a:lnTo>
                  <a:pt x="2542" y="1080"/>
                </a:lnTo>
                <a:lnTo>
                  <a:pt x="2544" y="1080"/>
                </a:lnTo>
                <a:lnTo>
                  <a:pt x="2544" y="1080"/>
                </a:lnTo>
                <a:lnTo>
                  <a:pt x="2552" y="1078"/>
                </a:lnTo>
                <a:lnTo>
                  <a:pt x="2556" y="1080"/>
                </a:lnTo>
                <a:lnTo>
                  <a:pt x="2558" y="1080"/>
                </a:lnTo>
                <a:lnTo>
                  <a:pt x="2560" y="1078"/>
                </a:lnTo>
                <a:lnTo>
                  <a:pt x="2563" y="1078"/>
                </a:lnTo>
                <a:lnTo>
                  <a:pt x="2565" y="1080"/>
                </a:lnTo>
                <a:lnTo>
                  <a:pt x="2567" y="1080"/>
                </a:lnTo>
                <a:lnTo>
                  <a:pt x="2569" y="1080"/>
                </a:lnTo>
                <a:lnTo>
                  <a:pt x="2571" y="1078"/>
                </a:lnTo>
                <a:lnTo>
                  <a:pt x="2573" y="1078"/>
                </a:lnTo>
                <a:lnTo>
                  <a:pt x="2575" y="1078"/>
                </a:lnTo>
                <a:lnTo>
                  <a:pt x="2575" y="1080"/>
                </a:lnTo>
                <a:lnTo>
                  <a:pt x="2577" y="1078"/>
                </a:lnTo>
                <a:lnTo>
                  <a:pt x="2579" y="1076"/>
                </a:lnTo>
                <a:lnTo>
                  <a:pt x="2581" y="1071"/>
                </a:lnTo>
                <a:lnTo>
                  <a:pt x="2584" y="1067"/>
                </a:lnTo>
                <a:lnTo>
                  <a:pt x="2588" y="1065"/>
                </a:lnTo>
                <a:lnTo>
                  <a:pt x="2594" y="1065"/>
                </a:lnTo>
                <a:lnTo>
                  <a:pt x="2596" y="1065"/>
                </a:lnTo>
                <a:lnTo>
                  <a:pt x="2596" y="1065"/>
                </a:lnTo>
                <a:lnTo>
                  <a:pt x="2598" y="1065"/>
                </a:lnTo>
                <a:lnTo>
                  <a:pt x="2596" y="1063"/>
                </a:lnTo>
                <a:lnTo>
                  <a:pt x="2596" y="1061"/>
                </a:lnTo>
                <a:lnTo>
                  <a:pt x="2596" y="1061"/>
                </a:lnTo>
                <a:lnTo>
                  <a:pt x="2596" y="1061"/>
                </a:lnTo>
                <a:lnTo>
                  <a:pt x="2598" y="1059"/>
                </a:lnTo>
                <a:lnTo>
                  <a:pt x="2598" y="1055"/>
                </a:lnTo>
                <a:lnTo>
                  <a:pt x="2600" y="1055"/>
                </a:lnTo>
                <a:lnTo>
                  <a:pt x="2600" y="1053"/>
                </a:lnTo>
                <a:lnTo>
                  <a:pt x="2602" y="1050"/>
                </a:lnTo>
                <a:lnTo>
                  <a:pt x="2607" y="1048"/>
                </a:lnTo>
                <a:lnTo>
                  <a:pt x="2609" y="1046"/>
                </a:lnTo>
                <a:lnTo>
                  <a:pt x="2611" y="1046"/>
                </a:lnTo>
                <a:lnTo>
                  <a:pt x="2611" y="1044"/>
                </a:lnTo>
                <a:lnTo>
                  <a:pt x="2607" y="1044"/>
                </a:lnTo>
                <a:lnTo>
                  <a:pt x="2607" y="1042"/>
                </a:lnTo>
                <a:lnTo>
                  <a:pt x="2604" y="1040"/>
                </a:lnTo>
                <a:lnTo>
                  <a:pt x="2602" y="1034"/>
                </a:lnTo>
                <a:lnTo>
                  <a:pt x="2602" y="1034"/>
                </a:lnTo>
                <a:lnTo>
                  <a:pt x="2607" y="1027"/>
                </a:lnTo>
                <a:lnTo>
                  <a:pt x="2609" y="1025"/>
                </a:lnTo>
                <a:lnTo>
                  <a:pt x="2611" y="1023"/>
                </a:lnTo>
                <a:lnTo>
                  <a:pt x="2613" y="1019"/>
                </a:lnTo>
                <a:lnTo>
                  <a:pt x="2617" y="1015"/>
                </a:lnTo>
                <a:lnTo>
                  <a:pt x="2617" y="1015"/>
                </a:lnTo>
                <a:lnTo>
                  <a:pt x="2617" y="1015"/>
                </a:lnTo>
                <a:lnTo>
                  <a:pt x="2619" y="1015"/>
                </a:lnTo>
                <a:lnTo>
                  <a:pt x="2619" y="1013"/>
                </a:lnTo>
                <a:lnTo>
                  <a:pt x="2621" y="1013"/>
                </a:lnTo>
                <a:lnTo>
                  <a:pt x="2619" y="1011"/>
                </a:lnTo>
                <a:lnTo>
                  <a:pt x="2617" y="1011"/>
                </a:lnTo>
                <a:lnTo>
                  <a:pt x="2619" y="1009"/>
                </a:lnTo>
                <a:lnTo>
                  <a:pt x="2623" y="1006"/>
                </a:lnTo>
                <a:lnTo>
                  <a:pt x="2625" y="1006"/>
                </a:lnTo>
                <a:lnTo>
                  <a:pt x="2630" y="1004"/>
                </a:lnTo>
                <a:lnTo>
                  <a:pt x="2638" y="1002"/>
                </a:lnTo>
                <a:lnTo>
                  <a:pt x="2638" y="1002"/>
                </a:lnTo>
                <a:lnTo>
                  <a:pt x="2642" y="1000"/>
                </a:lnTo>
                <a:lnTo>
                  <a:pt x="2651" y="994"/>
                </a:lnTo>
                <a:lnTo>
                  <a:pt x="2653" y="992"/>
                </a:lnTo>
                <a:lnTo>
                  <a:pt x="2655" y="992"/>
                </a:lnTo>
                <a:lnTo>
                  <a:pt x="2655" y="990"/>
                </a:lnTo>
                <a:lnTo>
                  <a:pt x="2655" y="988"/>
                </a:lnTo>
                <a:lnTo>
                  <a:pt x="2655" y="988"/>
                </a:lnTo>
                <a:lnTo>
                  <a:pt x="2653" y="988"/>
                </a:lnTo>
                <a:lnTo>
                  <a:pt x="2653" y="986"/>
                </a:lnTo>
                <a:lnTo>
                  <a:pt x="2655" y="986"/>
                </a:lnTo>
                <a:lnTo>
                  <a:pt x="2655" y="986"/>
                </a:lnTo>
                <a:lnTo>
                  <a:pt x="2655" y="986"/>
                </a:lnTo>
                <a:lnTo>
                  <a:pt x="2655" y="983"/>
                </a:lnTo>
                <a:lnTo>
                  <a:pt x="2655" y="983"/>
                </a:lnTo>
                <a:lnTo>
                  <a:pt x="2655" y="983"/>
                </a:lnTo>
                <a:lnTo>
                  <a:pt x="2653" y="979"/>
                </a:lnTo>
                <a:lnTo>
                  <a:pt x="2653" y="975"/>
                </a:lnTo>
                <a:lnTo>
                  <a:pt x="2653" y="975"/>
                </a:lnTo>
                <a:lnTo>
                  <a:pt x="2653" y="971"/>
                </a:lnTo>
                <a:lnTo>
                  <a:pt x="2655" y="969"/>
                </a:lnTo>
                <a:lnTo>
                  <a:pt x="2663" y="965"/>
                </a:lnTo>
                <a:lnTo>
                  <a:pt x="2663" y="965"/>
                </a:lnTo>
                <a:lnTo>
                  <a:pt x="2665" y="962"/>
                </a:lnTo>
                <a:lnTo>
                  <a:pt x="2667" y="962"/>
                </a:lnTo>
                <a:lnTo>
                  <a:pt x="2667" y="962"/>
                </a:lnTo>
                <a:lnTo>
                  <a:pt x="2667" y="962"/>
                </a:lnTo>
                <a:lnTo>
                  <a:pt x="2667" y="965"/>
                </a:lnTo>
                <a:lnTo>
                  <a:pt x="2669" y="965"/>
                </a:lnTo>
                <a:lnTo>
                  <a:pt x="2672" y="965"/>
                </a:lnTo>
                <a:lnTo>
                  <a:pt x="2672" y="965"/>
                </a:lnTo>
                <a:lnTo>
                  <a:pt x="2676" y="967"/>
                </a:lnTo>
                <a:lnTo>
                  <a:pt x="2676" y="967"/>
                </a:lnTo>
                <a:lnTo>
                  <a:pt x="2678" y="967"/>
                </a:lnTo>
                <a:lnTo>
                  <a:pt x="2678" y="967"/>
                </a:lnTo>
                <a:lnTo>
                  <a:pt x="2678" y="967"/>
                </a:lnTo>
                <a:lnTo>
                  <a:pt x="2678" y="967"/>
                </a:lnTo>
                <a:lnTo>
                  <a:pt x="2678" y="967"/>
                </a:lnTo>
                <a:lnTo>
                  <a:pt x="2680" y="967"/>
                </a:lnTo>
                <a:lnTo>
                  <a:pt x="2680" y="967"/>
                </a:lnTo>
                <a:lnTo>
                  <a:pt x="2682" y="965"/>
                </a:lnTo>
                <a:lnTo>
                  <a:pt x="2682" y="967"/>
                </a:lnTo>
                <a:lnTo>
                  <a:pt x="2682" y="967"/>
                </a:lnTo>
                <a:lnTo>
                  <a:pt x="2682" y="967"/>
                </a:lnTo>
                <a:lnTo>
                  <a:pt x="2682" y="967"/>
                </a:lnTo>
                <a:lnTo>
                  <a:pt x="2684" y="967"/>
                </a:lnTo>
                <a:lnTo>
                  <a:pt x="2686" y="969"/>
                </a:lnTo>
                <a:lnTo>
                  <a:pt x="2690" y="971"/>
                </a:lnTo>
                <a:lnTo>
                  <a:pt x="2692" y="971"/>
                </a:lnTo>
                <a:lnTo>
                  <a:pt x="2695" y="971"/>
                </a:lnTo>
                <a:lnTo>
                  <a:pt x="2697" y="971"/>
                </a:lnTo>
                <a:lnTo>
                  <a:pt x="2699" y="971"/>
                </a:lnTo>
                <a:lnTo>
                  <a:pt x="2701" y="971"/>
                </a:lnTo>
                <a:lnTo>
                  <a:pt x="2703" y="969"/>
                </a:lnTo>
                <a:lnTo>
                  <a:pt x="2705" y="969"/>
                </a:lnTo>
                <a:lnTo>
                  <a:pt x="2705" y="967"/>
                </a:lnTo>
                <a:lnTo>
                  <a:pt x="2705" y="967"/>
                </a:lnTo>
                <a:lnTo>
                  <a:pt x="2707" y="965"/>
                </a:lnTo>
                <a:lnTo>
                  <a:pt x="2711" y="962"/>
                </a:lnTo>
                <a:lnTo>
                  <a:pt x="2713" y="960"/>
                </a:lnTo>
                <a:lnTo>
                  <a:pt x="2716" y="960"/>
                </a:lnTo>
                <a:lnTo>
                  <a:pt x="2720" y="958"/>
                </a:lnTo>
                <a:lnTo>
                  <a:pt x="2724" y="958"/>
                </a:lnTo>
                <a:lnTo>
                  <a:pt x="2724" y="956"/>
                </a:lnTo>
                <a:lnTo>
                  <a:pt x="2728" y="954"/>
                </a:lnTo>
                <a:lnTo>
                  <a:pt x="2732" y="950"/>
                </a:lnTo>
                <a:lnTo>
                  <a:pt x="2734" y="948"/>
                </a:lnTo>
                <a:lnTo>
                  <a:pt x="2736" y="948"/>
                </a:lnTo>
                <a:lnTo>
                  <a:pt x="2741" y="950"/>
                </a:lnTo>
                <a:lnTo>
                  <a:pt x="2743" y="950"/>
                </a:lnTo>
                <a:lnTo>
                  <a:pt x="2749" y="954"/>
                </a:lnTo>
                <a:lnTo>
                  <a:pt x="2753" y="956"/>
                </a:lnTo>
                <a:lnTo>
                  <a:pt x="2755" y="956"/>
                </a:lnTo>
                <a:lnTo>
                  <a:pt x="2755" y="958"/>
                </a:lnTo>
                <a:lnTo>
                  <a:pt x="2757" y="965"/>
                </a:lnTo>
                <a:lnTo>
                  <a:pt x="2760" y="967"/>
                </a:lnTo>
                <a:lnTo>
                  <a:pt x="2760" y="969"/>
                </a:lnTo>
                <a:lnTo>
                  <a:pt x="2760" y="971"/>
                </a:lnTo>
                <a:lnTo>
                  <a:pt x="2760" y="973"/>
                </a:lnTo>
                <a:lnTo>
                  <a:pt x="2760" y="973"/>
                </a:lnTo>
                <a:lnTo>
                  <a:pt x="2762" y="973"/>
                </a:lnTo>
                <a:lnTo>
                  <a:pt x="2762" y="973"/>
                </a:lnTo>
                <a:lnTo>
                  <a:pt x="2764" y="975"/>
                </a:lnTo>
                <a:lnTo>
                  <a:pt x="2764" y="975"/>
                </a:lnTo>
                <a:lnTo>
                  <a:pt x="2764" y="975"/>
                </a:lnTo>
                <a:lnTo>
                  <a:pt x="2764" y="977"/>
                </a:lnTo>
                <a:lnTo>
                  <a:pt x="2766" y="977"/>
                </a:lnTo>
                <a:lnTo>
                  <a:pt x="2770" y="981"/>
                </a:lnTo>
                <a:lnTo>
                  <a:pt x="2770" y="983"/>
                </a:lnTo>
                <a:lnTo>
                  <a:pt x="2770" y="983"/>
                </a:lnTo>
                <a:lnTo>
                  <a:pt x="2768" y="983"/>
                </a:lnTo>
                <a:lnTo>
                  <a:pt x="2770" y="983"/>
                </a:lnTo>
                <a:lnTo>
                  <a:pt x="2770" y="983"/>
                </a:lnTo>
                <a:lnTo>
                  <a:pt x="2770" y="983"/>
                </a:lnTo>
                <a:lnTo>
                  <a:pt x="2772" y="983"/>
                </a:lnTo>
                <a:lnTo>
                  <a:pt x="2774" y="983"/>
                </a:lnTo>
                <a:lnTo>
                  <a:pt x="2776" y="986"/>
                </a:lnTo>
                <a:lnTo>
                  <a:pt x="2778" y="990"/>
                </a:lnTo>
                <a:lnTo>
                  <a:pt x="2783" y="992"/>
                </a:lnTo>
                <a:lnTo>
                  <a:pt x="2785" y="994"/>
                </a:lnTo>
                <a:lnTo>
                  <a:pt x="2791" y="1000"/>
                </a:lnTo>
                <a:lnTo>
                  <a:pt x="2793" y="1000"/>
                </a:lnTo>
                <a:lnTo>
                  <a:pt x="2797" y="1002"/>
                </a:lnTo>
                <a:lnTo>
                  <a:pt x="2797" y="1002"/>
                </a:lnTo>
                <a:lnTo>
                  <a:pt x="2797" y="1004"/>
                </a:lnTo>
                <a:lnTo>
                  <a:pt x="2799" y="1002"/>
                </a:lnTo>
                <a:lnTo>
                  <a:pt x="2799" y="1002"/>
                </a:lnTo>
                <a:lnTo>
                  <a:pt x="2801" y="1002"/>
                </a:lnTo>
                <a:lnTo>
                  <a:pt x="2804" y="1004"/>
                </a:lnTo>
                <a:lnTo>
                  <a:pt x="2806" y="1002"/>
                </a:lnTo>
                <a:lnTo>
                  <a:pt x="2808" y="1004"/>
                </a:lnTo>
                <a:lnTo>
                  <a:pt x="2808" y="1004"/>
                </a:lnTo>
                <a:lnTo>
                  <a:pt x="2812" y="1011"/>
                </a:lnTo>
                <a:lnTo>
                  <a:pt x="2812" y="1011"/>
                </a:lnTo>
                <a:lnTo>
                  <a:pt x="2812" y="1011"/>
                </a:lnTo>
                <a:lnTo>
                  <a:pt x="2812" y="1011"/>
                </a:lnTo>
                <a:lnTo>
                  <a:pt x="2812" y="1011"/>
                </a:lnTo>
                <a:lnTo>
                  <a:pt x="2814" y="1011"/>
                </a:lnTo>
                <a:lnTo>
                  <a:pt x="2816" y="1011"/>
                </a:lnTo>
                <a:lnTo>
                  <a:pt x="2818" y="1013"/>
                </a:lnTo>
                <a:lnTo>
                  <a:pt x="2816" y="1015"/>
                </a:lnTo>
                <a:lnTo>
                  <a:pt x="2816" y="1015"/>
                </a:lnTo>
                <a:lnTo>
                  <a:pt x="2818" y="1015"/>
                </a:lnTo>
                <a:lnTo>
                  <a:pt x="2818" y="1015"/>
                </a:lnTo>
                <a:lnTo>
                  <a:pt x="2820" y="1013"/>
                </a:lnTo>
                <a:lnTo>
                  <a:pt x="2822" y="1013"/>
                </a:lnTo>
                <a:lnTo>
                  <a:pt x="2822" y="1015"/>
                </a:lnTo>
                <a:lnTo>
                  <a:pt x="2824" y="1015"/>
                </a:lnTo>
                <a:lnTo>
                  <a:pt x="2824" y="1017"/>
                </a:lnTo>
                <a:lnTo>
                  <a:pt x="2824" y="1019"/>
                </a:lnTo>
                <a:lnTo>
                  <a:pt x="2824" y="1019"/>
                </a:lnTo>
                <a:lnTo>
                  <a:pt x="2824" y="1019"/>
                </a:lnTo>
                <a:lnTo>
                  <a:pt x="2824" y="1021"/>
                </a:lnTo>
                <a:lnTo>
                  <a:pt x="2829" y="1023"/>
                </a:lnTo>
                <a:lnTo>
                  <a:pt x="2831" y="1023"/>
                </a:lnTo>
                <a:lnTo>
                  <a:pt x="2833" y="1023"/>
                </a:lnTo>
                <a:lnTo>
                  <a:pt x="2835" y="1025"/>
                </a:lnTo>
                <a:lnTo>
                  <a:pt x="2837" y="1027"/>
                </a:lnTo>
                <a:lnTo>
                  <a:pt x="2837" y="1032"/>
                </a:lnTo>
                <a:lnTo>
                  <a:pt x="2839" y="1036"/>
                </a:lnTo>
                <a:lnTo>
                  <a:pt x="2841" y="1040"/>
                </a:lnTo>
                <a:lnTo>
                  <a:pt x="2841" y="1040"/>
                </a:lnTo>
                <a:lnTo>
                  <a:pt x="2843" y="1042"/>
                </a:lnTo>
                <a:lnTo>
                  <a:pt x="2843" y="1046"/>
                </a:lnTo>
                <a:lnTo>
                  <a:pt x="2841" y="1046"/>
                </a:lnTo>
                <a:lnTo>
                  <a:pt x="2839" y="1046"/>
                </a:lnTo>
                <a:lnTo>
                  <a:pt x="2839" y="1046"/>
                </a:lnTo>
                <a:lnTo>
                  <a:pt x="2837" y="1048"/>
                </a:lnTo>
                <a:lnTo>
                  <a:pt x="2839" y="1050"/>
                </a:lnTo>
                <a:lnTo>
                  <a:pt x="2837" y="1053"/>
                </a:lnTo>
                <a:lnTo>
                  <a:pt x="2835" y="1055"/>
                </a:lnTo>
                <a:lnTo>
                  <a:pt x="2835" y="1055"/>
                </a:lnTo>
                <a:lnTo>
                  <a:pt x="2835" y="1057"/>
                </a:lnTo>
                <a:lnTo>
                  <a:pt x="2835" y="1059"/>
                </a:lnTo>
                <a:lnTo>
                  <a:pt x="2841" y="1059"/>
                </a:lnTo>
                <a:lnTo>
                  <a:pt x="2841" y="1057"/>
                </a:lnTo>
                <a:lnTo>
                  <a:pt x="2841" y="1057"/>
                </a:lnTo>
                <a:lnTo>
                  <a:pt x="2843" y="1055"/>
                </a:lnTo>
                <a:lnTo>
                  <a:pt x="2848" y="1050"/>
                </a:lnTo>
                <a:lnTo>
                  <a:pt x="2848" y="1050"/>
                </a:lnTo>
                <a:lnTo>
                  <a:pt x="2848" y="1046"/>
                </a:lnTo>
                <a:lnTo>
                  <a:pt x="2848" y="1044"/>
                </a:lnTo>
                <a:lnTo>
                  <a:pt x="2850" y="1044"/>
                </a:lnTo>
                <a:lnTo>
                  <a:pt x="2854" y="1042"/>
                </a:lnTo>
                <a:lnTo>
                  <a:pt x="2856" y="1042"/>
                </a:lnTo>
                <a:lnTo>
                  <a:pt x="2856" y="1042"/>
                </a:lnTo>
                <a:lnTo>
                  <a:pt x="2856" y="1040"/>
                </a:lnTo>
                <a:lnTo>
                  <a:pt x="2856" y="1036"/>
                </a:lnTo>
                <a:lnTo>
                  <a:pt x="2854" y="1034"/>
                </a:lnTo>
                <a:lnTo>
                  <a:pt x="2852" y="1032"/>
                </a:lnTo>
                <a:lnTo>
                  <a:pt x="2848" y="1032"/>
                </a:lnTo>
                <a:lnTo>
                  <a:pt x="2848" y="1030"/>
                </a:lnTo>
                <a:lnTo>
                  <a:pt x="2848" y="1027"/>
                </a:lnTo>
                <a:lnTo>
                  <a:pt x="2850" y="1023"/>
                </a:lnTo>
                <a:lnTo>
                  <a:pt x="2852" y="1019"/>
                </a:lnTo>
                <a:lnTo>
                  <a:pt x="2854" y="1017"/>
                </a:lnTo>
                <a:lnTo>
                  <a:pt x="2854" y="1015"/>
                </a:lnTo>
                <a:lnTo>
                  <a:pt x="2856" y="1017"/>
                </a:lnTo>
                <a:lnTo>
                  <a:pt x="2858" y="1017"/>
                </a:lnTo>
                <a:lnTo>
                  <a:pt x="2858" y="1017"/>
                </a:lnTo>
                <a:lnTo>
                  <a:pt x="2858" y="1017"/>
                </a:lnTo>
                <a:lnTo>
                  <a:pt x="2860" y="1019"/>
                </a:lnTo>
                <a:lnTo>
                  <a:pt x="2860" y="1019"/>
                </a:lnTo>
                <a:lnTo>
                  <a:pt x="2866" y="1019"/>
                </a:lnTo>
                <a:lnTo>
                  <a:pt x="2871" y="1025"/>
                </a:lnTo>
                <a:lnTo>
                  <a:pt x="2873" y="1027"/>
                </a:lnTo>
                <a:lnTo>
                  <a:pt x="2873" y="1027"/>
                </a:lnTo>
                <a:lnTo>
                  <a:pt x="2875" y="1025"/>
                </a:lnTo>
                <a:lnTo>
                  <a:pt x="2875" y="1025"/>
                </a:lnTo>
                <a:lnTo>
                  <a:pt x="2875" y="1023"/>
                </a:lnTo>
                <a:lnTo>
                  <a:pt x="2875" y="1021"/>
                </a:lnTo>
                <a:lnTo>
                  <a:pt x="2873" y="1019"/>
                </a:lnTo>
                <a:lnTo>
                  <a:pt x="2868" y="1015"/>
                </a:lnTo>
                <a:lnTo>
                  <a:pt x="2868" y="1013"/>
                </a:lnTo>
                <a:lnTo>
                  <a:pt x="2860" y="1011"/>
                </a:lnTo>
                <a:lnTo>
                  <a:pt x="2858" y="1009"/>
                </a:lnTo>
                <a:lnTo>
                  <a:pt x="2856" y="1006"/>
                </a:lnTo>
                <a:lnTo>
                  <a:pt x="2848" y="1004"/>
                </a:lnTo>
                <a:lnTo>
                  <a:pt x="2839" y="1000"/>
                </a:lnTo>
                <a:lnTo>
                  <a:pt x="2837" y="998"/>
                </a:lnTo>
                <a:lnTo>
                  <a:pt x="2839" y="996"/>
                </a:lnTo>
                <a:lnTo>
                  <a:pt x="2839" y="996"/>
                </a:lnTo>
                <a:lnTo>
                  <a:pt x="2841" y="994"/>
                </a:lnTo>
                <a:lnTo>
                  <a:pt x="2841" y="994"/>
                </a:lnTo>
                <a:lnTo>
                  <a:pt x="2841" y="992"/>
                </a:lnTo>
                <a:lnTo>
                  <a:pt x="2841" y="992"/>
                </a:lnTo>
                <a:lnTo>
                  <a:pt x="2839" y="992"/>
                </a:lnTo>
                <a:lnTo>
                  <a:pt x="2831" y="992"/>
                </a:lnTo>
                <a:lnTo>
                  <a:pt x="2827" y="992"/>
                </a:lnTo>
                <a:lnTo>
                  <a:pt x="2822" y="990"/>
                </a:lnTo>
                <a:lnTo>
                  <a:pt x="2818" y="986"/>
                </a:lnTo>
                <a:lnTo>
                  <a:pt x="2814" y="981"/>
                </a:lnTo>
                <a:lnTo>
                  <a:pt x="2810" y="979"/>
                </a:lnTo>
                <a:lnTo>
                  <a:pt x="2810" y="975"/>
                </a:lnTo>
                <a:lnTo>
                  <a:pt x="2808" y="971"/>
                </a:lnTo>
                <a:lnTo>
                  <a:pt x="2806" y="967"/>
                </a:lnTo>
                <a:lnTo>
                  <a:pt x="2804" y="962"/>
                </a:lnTo>
                <a:lnTo>
                  <a:pt x="2804" y="962"/>
                </a:lnTo>
                <a:lnTo>
                  <a:pt x="2799" y="960"/>
                </a:lnTo>
                <a:lnTo>
                  <a:pt x="2795" y="956"/>
                </a:lnTo>
                <a:lnTo>
                  <a:pt x="2791" y="956"/>
                </a:lnTo>
                <a:lnTo>
                  <a:pt x="2789" y="954"/>
                </a:lnTo>
                <a:lnTo>
                  <a:pt x="2787" y="952"/>
                </a:lnTo>
                <a:lnTo>
                  <a:pt x="2787" y="948"/>
                </a:lnTo>
                <a:lnTo>
                  <a:pt x="2785" y="944"/>
                </a:lnTo>
                <a:lnTo>
                  <a:pt x="2785" y="941"/>
                </a:lnTo>
                <a:lnTo>
                  <a:pt x="2787" y="941"/>
                </a:lnTo>
                <a:lnTo>
                  <a:pt x="2787" y="941"/>
                </a:lnTo>
                <a:lnTo>
                  <a:pt x="2789" y="941"/>
                </a:lnTo>
                <a:lnTo>
                  <a:pt x="2789" y="939"/>
                </a:lnTo>
                <a:lnTo>
                  <a:pt x="2789" y="939"/>
                </a:lnTo>
                <a:lnTo>
                  <a:pt x="2787" y="937"/>
                </a:lnTo>
                <a:lnTo>
                  <a:pt x="2785" y="935"/>
                </a:lnTo>
                <a:lnTo>
                  <a:pt x="2785" y="933"/>
                </a:lnTo>
                <a:lnTo>
                  <a:pt x="2785" y="931"/>
                </a:lnTo>
                <a:lnTo>
                  <a:pt x="2785" y="931"/>
                </a:lnTo>
                <a:lnTo>
                  <a:pt x="2787" y="929"/>
                </a:lnTo>
                <a:lnTo>
                  <a:pt x="2789" y="929"/>
                </a:lnTo>
                <a:lnTo>
                  <a:pt x="2789" y="929"/>
                </a:lnTo>
                <a:lnTo>
                  <a:pt x="2789" y="929"/>
                </a:lnTo>
                <a:lnTo>
                  <a:pt x="2789" y="929"/>
                </a:lnTo>
                <a:lnTo>
                  <a:pt x="2791" y="929"/>
                </a:lnTo>
                <a:lnTo>
                  <a:pt x="2793" y="929"/>
                </a:lnTo>
                <a:lnTo>
                  <a:pt x="2795" y="927"/>
                </a:lnTo>
                <a:lnTo>
                  <a:pt x="2797" y="927"/>
                </a:lnTo>
                <a:lnTo>
                  <a:pt x="2797" y="925"/>
                </a:lnTo>
                <a:lnTo>
                  <a:pt x="2799" y="925"/>
                </a:lnTo>
                <a:lnTo>
                  <a:pt x="2799" y="925"/>
                </a:lnTo>
                <a:lnTo>
                  <a:pt x="2804" y="925"/>
                </a:lnTo>
                <a:lnTo>
                  <a:pt x="2804" y="925"/>
                </a:lnTo>
                <a:lnTo>
                  <a:pt x="2806" y="925"/>
                </a:lnTo>
                <a:lnTo>
                  <a:pt x="2808" y="927"/>
                </a:lnTo>
                <a:lnTo>
                  <a:pt x="2806" y="927"/>
                </a:lnTo>
                <a:lnTo>
                  <a:pt x="2806" y="929"/>
                </a:lnTo>
                <a:lnTo>
                  <a:pt x="2804" y="929"/>
                </a:lnTo>
                <a:lnTo>
                  <a:pt x="2804" y="929"/>
                </a:lnTo>
                <a:lnTo>
                  <a:pt x="2806" y="933"/>
                </a:lnTo>
                <a:lnTo>
                  <a:pt x="2806" y="935"/>
                </a:lnTo>
                <a:lnTo>
                  <a:pt x="2806" y="935"/>
                </a:lnTo>
                <a:lnTo>
                  <a:pt x="2808" y="937"/>
                </a:lnTo>
                <a:lnTo>
                  <a:pt x="2808" y="941"/>
                </a:lnTo>
                <a:lnTo>
                  <a:pt x="2810" y="941"/>
                </a:lnTo>
                <a:lnTo>
                  <a:pt x="2810" y="941"/>
                </a:lnTo>
                <a:lnTo>
                  <a:pt x="2812" y="939"/>
                </a:lnTo>
                <a:lnTo>
                  <a:pt x="2812" y="937"/>
                </a:lnTo>
                <a:lnTo>
                  <a:pt x="2814" y="935"/>
                </a:lnTo>
                <a:lnTo>
                  <a:pt x="2814" y="933"/>
                </a:lnTo>
                <a:lnTo>
                  <a:pt x="2816" y="931"/>
                </a:lnTo>
                <a:lnTo>
                  <a:pt x="2816" y="931"/>
                </a:lnTo>
                <a:lnTo>
                  <a:pt x="2818" y="933"/>
                </a:lnTo>
                <a:lnTo>
                  <a:pt x="2820" y="933"/>
                </a:lnTo>
                <a:lnTo>
                  <a:pt x="2822" y="937"/>
                </a:lnTo>
                <a:lnTo>
                  <a:pt x="2824" y="939"/>
                </a:lnTo>
                <a:lnTo>
                  <a:pt x="2822" y="941"/>
                </a:lnTo>
                <a:lnTo>
                  <a:pt x="2824" y="944"/>
                </a:lnTo>
                <a:lnTo>
                  <a:pt x="2824" y="946"/>
                </a:lnTo>
                <a:lnTo>
                  <a:pt x="2829" y="950"/>
                </a:lnTo>
                <a:lnTo>
                  <a:pt x="2831" y="950"/>
                </a:lnTo>
                <a:lnTo>
                  <a:pt x="2833" y="950"/>
                </a:lnTo>
                <a:lnTo>
                  <a:pt x="2831" y="950"/>
                </a:lnTo>
                <a:lnTo>
                  <a:pt x="2829" y="950"/>
                </a:lnTo>
                <a:lnTo>
                  <a:pt x="2829" y="950"/>
                </a:lnTo>
                <a:lnTo>
                  <a:pt x="2829" y="950"/>
                </a:lnTo>
                <a:lnTo>
                  <a:pt x="2827" y="952"/>
                </a:lnTo>
                <a:lnTo>
                  <a:pt x="2829" y="952"/>
                </a:lnTo>
                <a:lnTo>
                  <a:pt x="2833" y="958"/>
                </a:lnTo>
                <a:lnTo>
                  <a:pt x="2835" y="958"/>
                </a:lnTo>
                <a:lnTo>
                  <a:pt x="2837" y="960"/>
                </a:lnTo>
                <a:lnTo>
                  <a:pt x="2839" y="962"/>
                </a:lnTo>
                <a:lnTo>
                  <a:pt x="2839" y="962"/>
                </a:lnTo>
                <a:lnTo>
                  <a:pt x="2839" y="962"/>
                </a:lnTo>
                <a:lnTo>
                  <a:pt x="2839" y="965"/>
                </a:lnTo>
                <a:lnTo>
                  <a:pt x="2839" y="965"/>
                </a:lnTo>
                <a:lnTo>
                  <a:pt x="2841" y="965"/>
                </a:lnTo>
                <a:lnTo>
                  <a:pt x="2843" y="965"/>
                </a:lnTo>
                <a:lnTo>
                  <a:pt x="2845" y="965"/>
                </a:lnTo>
                <a:lnTo>
                  <a:pt x="2848" y="965"/>
                </a:lnTo>
                <a:lnTo>
                  <a:pt x="2852" y="967"/>
                </a:lnTo>
                <a:lnTo>
                  <a:pt x="2856" y="969"/>
                </a:lnTo>
                <a:lnTo>
                  <a:pt x="2858" y="971"/>
                </a:lnTo>
                <a:lnTo>
                  <a:pt x="2862" y="973"/>
                </a:lnTo>
                <a:lnTo>
                  <a:pt x="2862" y="975"/>
                </a:lnTo>
                <a:lnTo>
                  <a:pt x="2864" y="975"/>
                </a:lnTo>
                <a:lnTo>
                  <a:pt x="2864" y="975"/>
                </a:lnTo>
                <a:lnTo>
                  <a:pt x="2858" y="973"/>
                </a:lnTo>
                <a:lnTo>
                  <a:pt x="2856" y="973"/>
                </a:lnTo>
                <a:lnTo>
                  <a:pt x="2854" y="973"/>
                </a:lnTo>
                <a:lnTo>
                  <a:pt x="2858" y="973"/>
                </a:lnTo>
                <a:lnTo>
                  <a:pt x="2862" y="975"/>
                </a:lnTo>
                <a:lnTo>
                  <a:pt x="2866" y="977"/>
                </a:lnTo>
                <a:lnTo>
                  <a:pt x="2871" y="979"/>
                </a:lnTo>
                <a:lnTo>
                  <a:pt x="2873" y="981"/>
                </a:lnTo>
                <a:lnTo>
                  <a:pt x="2877" y="983"/>
                </a:lnTo>
                <a:lnTo>
                  <a:pt x="2877" y="983"/>
                </a:lnTo>
                <a:lnTo>
                  <a:pt x="2877" y="983"/>
                </a:lnTo>
                <a:lnTo>
                  <a:pt x="2877" y="983"/>
                </a:lnTo>
                <a:lnTo>
                  <a:pt x="2877" y="983"/>
                </a:lnTo>
                <a:lnTo>
                  <a:pt x="2877" y="983"/>
                </a:lnTo>
                <a:lnTo>
                  <a:pt x="2877" y="983"/>
                </a:lnTo>
                <a:lnTo>
                  <a:pt x="2881" y="986"/>
                </a:lnTo>
                <a:lnTo>
                  <a:pt x="2885" y="990"/>
                </a:lnTo>
                <a:lnTo>
                  <a:pt x="2885" y="992"/>
                </a:lnTo>
                <a:lnTo>
                  <a:pt x="2887" y="992"/>
                </a:lnTo>
                <a:lnTo>
                  <a:pt x="2889" y="994"/>
                </a:lnTo>
                <a:lnTo>
                  <a:pt x="2892" y="994"/>
                </a:lnTo>
                <a:lnTo>
                  <a:pt x="2892" y="996"/>
                </a:lnTo>
                <a:lnTo>
                  <a:pt x="2892" y="998"/>
                </a:lnTo>
                <a:lnTo>
                  <a:pt x="2889" y="998"/>
                </a:lnTo>
                <a:lnTo>
                  <a:pt x="2889" y="1000"/>
                </a:lnTo>
                <a:lnTo>
                  <a:pt x="2889" y="1002"/>
                </a:lnTo>
                <a:lnTo>
                  <a:pt x="2889" y="1004"/>
                </a:lnTo>
                <a:lnTo>
                  <a:pt x="2889" y="1006"/>
                </a:lnTo>
                <a:lnTo>
                  <a:pt x="2889" y="1009"/>
                </a:lnTo>
                <a:lnTo>
                  <a:pt x="2889" y="1011"/>
                </a:lnTo>
                <a:lnTo>
                  <a:pt x="2887" y="1013"/>
                </a:lnTo>
                <a:lnTo>
                  <a:pt x="2887" y="1015"/>
                </a:lnTo>
                <a:lnTo>
                  <a:pt x="2889" y="1017"/>
                </a:lnTo>
                <a:lnTo>
                  <a:pt x="2889" y="1017"/>
                </a:lnTo>
                <a:lnTo>
                  <a:pt x="2889" y="1019"/>
                </a:lnTo>
                <a:lnTo>
                  <a:pt x="2889" y="1017"/>
                </a:lnTo>
                <a:lnTo>
                  <a:pt x="2887" y="1017"/>
                </a:lnTo>
                <a:lnTo>
                  <a:pt x="2887" y="1017"/>
                </a:lnTo>
                <a:lnTo>
                  <a:pt x="2887" y="1019"/>
                </a:lnTo>
                <a:lnTo>
                  <a:pt x="2889" y="1019"/>
                </a:lnTo>
                <a:lnTo>
                  <a:pt x="2889" y="1021"/>
                </a:lnTo>
                <a:lnTo>
                  <a:pt x="2896" y="1023"/>
                </a:lnTo>
                <a:lnTo>
                  <a:pt x="2898" y="1027"/>
                </a:lnTo>
                <a:lnTo>
                  <a:pt x="2898" y="1027"/>
                </a:lnTo>
                <a:lnTo>
                  <a:pt x="2898" y="1030"/>
                </a:lnTo>
                <a:lnTo>
                  <a:pt x="2900" y="1032"/>
                </a:lnTo>
                <a:lnTo>
                  <a:pt x="2900" y="1032"/>
                </a:lnTo>
                <a:lnTo>
                  <a:pt x="2902" y="1036"/>
                </a:lnTo>
                <a:lnTo>
                  <a:pt x="2904" y="1038"/>
                </a:lnTo>
                <a:lnTo>
                  <a:pt x="2906" y="1038"/>
                </a:lnTo>
                <a:lnTo>
                  <a:pt x="2908" y="1040"/>
                </a:lnTo>
                <a:lnTo>
                  <a:pt x="2908" y="1040"/>
                </a:lnTo>
                <a:lnTo>
                  <a:pt x="2908" y="1042"/>
                </a:lnTo>
                <a:lnTo>
                  <a:pt x="2910" y="1040"/>
                </a:lnTo>
                <a:lnTo>
                  <a:pt x="2912" y="1040"/>
                </a:lnTo>
                <a:lnTo>
                  <a:pt x="2912" y="1040"/>
                </a:lnTo>
                <a:lnTo>
                  <a:pt x="2915" y="1040"/>
                </a:lnTo>
                <a:lnTo>
                  <a:pt x="2915" y="1042"/>
                </a:lnTo>
                <a:lnTo>
                  <a:pt x="2915" y="1042"/>
                </a:lnTo>
                <a:lnTo>
                  <a:pt x="2915" y="1042"/>
                </a:lnTo>
                <a:lnTo>
                  <a:pt x="2912" y="1044"/>
                </a:lnTo>
                <a:lnTo>
                  <a:pt x="2910" y="1042"/>
                </a:lnTo>
                <a:lnTo>
                  <a:pt x="2908" y="1042"/>
                </a:lnTo>
                <a:lnTo>
                  <a:pt x="2908" y="1044"/>
                </a:lnTo>
                <a:lnTo>
                  <a:pt x="2908" y="1044"/>
                </a:lnTo>
                <a:lnTo>
                  <a:pt x="2910" y="1044"/>
                </a:lnTo>
                <a:lnTo>
                  <a:pt x="2912" y="1046"/>
                </a:lnTo>
                <a:lnTo>
                  <a:pt x="2912" y="1050"/>
                </a:lnTo>
                <a:lnTo>
                  <a:pt x="2915" y="1053"/>
                </a:lnTo>
                <a:lnTo>
                  <a:pt x="2915" y="1053"/>
                </a:lnTo>
                <a:lnTo>
                  <a:pt x="2917" y="1053"/>
                </a:lnTo>
                <a:lnTo>
                  <a:pt x="2917" y="1050"/>
                </a:lnTo>
                <a:lnTo>
                  <a:pt x="2917" y="1050"/>
                </a:lnTo>
                <a:lnTo>
                  <a:pt x="2917" y="1050"/>
                </a:lnTo>
                <a:lnTo>
                  <a:pt x="2917" y="1050"/>
                </a:lnTo>
                <a:lnTo>
                  <a:pt x="2919" y="1053"/>
                </a:lnTo>
                <a:lnTo>
                  <a:pt x="2921" y="1053"/>
                </a:lnTo>
                <a:lnTo>
                  <a:pt x="2921" y="1053"/>
                </a:lnTo>
                <a:lnTo>
                  <a:pt x="2923" y="1053"/>
                </a:lnTo>
                <a:lnTo>
                  <a:pt x="2923" y="1053"/>
                </a:lnTo>
                <a:lnTo>
                  <a:pt x="2925" y="1050"/>
                </a:lnTo>
                <a:lnTo>
                  <a:pt x="2929" y="1053"/>
                </a:lnTo>
                <a:lnTo>
                  <a:pt x="2931" y="1053"/>
                </a:lnTo>
                <a:lnTo>
                  <a:pt x="2931" y="1053"/>
                </a:lnTo>
                <a:lnTo>
                  <a:pt x="2933" y="1050"/>
                </a:lnTo>
                <a:lnTo>
                  <a:pt x="2936" y="1053"/>
                </a:lnTo>
                <a:lnTo>
                  <a:pt x="2938" y="1053"/>
                </a:lnTo>
                <a:lnTo>
                  <a:pt x="2938" y="1055"/>
                </a:lnTo>
                <a:lnTo>
                  <a:pt x="2938" y="1055"/>
                </a:lnTo>
                <a:lnTo>
                  <a:pt x="2940" y="1055"/>
                </a:lnTo>
                <a:lnTo>
                  <a:pt x="2942" y="1055"/>
                </a:lnTo>
                <a:lnTo>
                  <a:pt x="2942" y="1055"/>
                </a:lnTo>
                <a:lnTo>
                  <a:pt x="2942" y="1055"/>
                </a:lnTo>
                <a:lnTo>
                  <a:pt x="2944" y="1055"/>
                </a:lnTo>
                <a:lnTo>
                  <a:pt x="2944" y="1057"/>
                </a:lnTo>
                <a:lnTo>
                  <a:pt x="2944" y="1057"/>
                </a:lnTo>
                <a:lnTo>
                  <a:pt x="2942" y="1057"/>
                </a:lnTo>
                <a:lnTo>
                  <a:pt x="2940" y="1057"/>
                </a:lnTo>
                <a:lnTo>
                  <a:pt x="2940" y="1057"/>
                </a:lnTo>
                <a:lnTo>
                  <a:pt x="2940" y="1059"/>
                </a:lnTo>
                <a:lnTo>
                  <a:pt x="2940" y="1059"/>
                </a:lnTo>
                <a:lnTo>
                  <a:pt x="2940" y="1059"/>
                </a:lnTo>
                <a:lnTo>
                  <a:pt x="2938" y="1059"/>
                </a:lnTo>
                <a:lnTo>
                  <a:pt x="2938" y="1057"/>
                </a:lnTo>
                <a:lnTo>
                  <a:pt x="2933" y="1057"/>
                </a:lnTo>
                <a:lnTo>
                  <a:pt x="2929" y="1055"/>
                </a:lnTo>
                <a:lnTo>
                  <a:pt x="2925" y="1053"/>
                </a:lnTo>
                <a:lnTo>
                  <a:pt x="2923" y="1053"/>
                </a:lnTo>
                <a:lnTo>
                  <a:pt x="2923" y="1053"/>
                </a:lnTo>
                <a:lnTo>
                  <a:pt x="2921" y="1055"/>
                </a:lnTo>
                <a:lnTo>
                  <a:pt x="2921" y="1055"/>
                </a:lnTo>
                <a:lnTo>
                  <a:pt x="2919" y="1055"/>
                </a:lnTo>
                <a:lnTo>
                  <a:pt x="2919" y="1055"/>
                </a:lnTo>
                <a:lnTo>
                  <a:pt x="2917" y="1057"/>
                </a:lnTo>
                <a:lnTo>
                  <a:pt x="2915" y="1059"/>
                </a:lnTo>
                <a:lnTo>
                  <a:pt x="2915" y="1061"/>
                </a:lnTo>
                <a:lnTo>
                  <a:pt x="2915" y="1061"/>
                </a:lnTo>
                <a:lnTo>
                  <a:pt x="2915" y="1061"/>
                </a:lnTo>
                <a:lnTo>
                  <a:pt x="2917" y="1061"/>
                </a:lnTo>
                <a:lnTo>
                  <a:pt x="2917" y="1063"/>
                </a:lnTo>
                <a:lnTo>
                  <a:pt x="2919" y="1063"/>
                </a:lnTo>
                <a:lnTo>
                  <a:pt x="2921" y="1065"/>
                </a:lnTo>
                <a:lnTo>
                  <a:pt x="2921" y="1067"/>
                </a:lnTo>
                <a:lnTo>
                  <a:pt x="2923" y="1069"/>
                </a:lnTo>
                <a:lnTo>
                  <a:pt x="2921" y="1071"/>
                </a:lnTo>
                <a:lnTo>
                  <a:pt x="2921" y="1074"/>
                </a:lnTo>
                <a:lnTo>
                  <a:pt x="2923" y="1078"/>
                </a:lnTo>
                <a:lnTo>
                  <a:pt x="2925" y="1080"/>
                </a:lnTo>
                <a:lnTo>
                  <a:pt x="2925" y="1078"/>
                </a:lnTo>
                <a:lnTo>
                  <a:pt x="2925" y="1076"/>
                </a:lnTo>
                <a:lnTo>
                  <a:pt x="2925" y="1076"/>
                </a:lnTo>
                <a:lnTo>
                  <a:pt x="2927" y="1074"/>
                </a:lnTo>
                <a:lnTo>
                  <a:pt x="2927" y="1074"/>
                </a:lnTo>
                <a:lnTo>
                  <a:pt x="2929" y="1076"/>
                </a:lnTo>
                <a:lnTo>
                  <a:pt x="2929" y="1076"/>
                </a:lnTo>
                <a:lnTo>
                  <a:pt x="2929" y="1076"/>
                </a:lnTo>
                <a:lnTo>
                  <a:pt x="2931" y="1080"/>
                </a:lnTo>
                <a:lnTo>
                  <a:pt x="2931" y="1080"/>
                </a:lnTo>
                <a:lnTo>
                  <a:pt x="2931" y="1082"/>
                </a:lnTo>
                <a:lnTo>
                  <a:pt x="2933" y="1084"/>
                </a:lnTo>
                <a:lnTo>
                  <a:pt x="2933" y="1084"/>
                </a:lnTo>
                <a:lnTo>
                  <a:pt x="2933" y="1082"/>
                </a:lnTo>
                <a:lnTo>
                  <a:pt x="2936" y="1078"/>
                </a:lnTo>
                <a:lnTo>
                  <a:pt x="2938" y="1078"/>
                </a:lnTo>
                <a:lnTo>
                  <a:pt x="2938" y="1078"/>
                </a:lnTo>
                <a:lnTo>
                  <a:pt x="2938" y="1080"/>
                </a:lnTo>
                <a:lnTo>
                  <a:pt x="2940" y="1082"/>
                </a:lnTo>
                <a:lnTo>
                  <a:pt x="2942" y="1084"/>
                </a:lnTo>
                <a:lnTo>
                  <a:pt x="2942" y="1084"/>
                </a:lnTo>
                <a:lnTo>
                  <a:pt x="2944" y="1084"/>
                </a:lnTo>
                <a:lnTo>
                  <a:pt x="2942" y="1082"/>
                </a:lnTo>
                <a:lnTo>
                  <a:pt x="2942" y="1080"/>
                </a:lnTo>
                <a:lnTo>
                  <a:pt x="2942" y="1078"/>
                </a:lnTo>
                <a:lnTo>
                  <a:pt x="2942" y="1078"/>
                </a:lnTo>
                <a:lnTo>
                  <a:pt x="2942" y="1074"/>
                </a:lnTo>
                <a:lnTo>
                  <a:pt x="2940" y="1069"/>
                </a:lnTo>
                <a:lnTo>
                  <a:pt x="2938" y="1067"/>
                </a:lnTo>
                <a:lnTo>
                  <a:pt x="2938" y="1065"/>
                </a:lnTo>
                <a:lnTo>
                  <a:pt x="2938" y="1065"/>
                </a:lnTo>
                <a:lnTo>
                  <a:pt x="2940" y="1065"/>
                </a:lnTo>
                <a:lnTo>
                  <a:pt x="2940" y="1065"/>
                </a:lnTo>
                <a:lnTo>
                  <a:pt x="2942" y="1067"/>
                </a:lnTo>
                <a:lnTo>
                  <a:pt x="2942" y="1067"/>
                </a:lnTo>
                <a:lnTo>
                  <a:pt x="2942" y="1069"/>
                </a:lnTo>
                <a:lnTo>
                  <a:pt x="2944" y="1069"/>
                </a:lnTo>
                <a:lnTo>
                  <a:pt x="2944" y="1069"/>
                </a:lnTo>
                <a:lnTo>
                  <a:pt x="2944" y="1069"/>
                </a:lnTo>
                <a:lnTo>
                  <a:pt x="2948" y="1067"/>
                </a:lnTo>
                <a:lnTo>
                  <a:pt x="2948" y="1067"/>
                </a:lnTo>
                <a:lnTo>
                  <a:pt x="2948" y="1067"/>
                </a:lnTo>
                <a:lnTo>
                  <a:pt x="2946" y="1065"/>
                </a:lnTo>
                <a:lnTo>
                  <a:pt x="2946" y="1065"/>
                </a:lnTo>
                <a:lnTo>
                  <a:pt x="2946" y="1065"/>
                </a:lnTo>
                <a:lnTo>
                  <a:pt x="2944" y="1065"/>
                </a:lnTo>
                <a:lnTo>
                  <a:pt x="2944" y="1065"/>
                </a:lnTo>
                <a:lnTo>
                  <a:pt x="2944" y="1063"/>
                </a:lnTo>
                <a:lnTo>
                  <a:pt x="2944" y="1061"/>
                </a:lnTo>
                <a:lnTo>
                  <a:pt x="2942" y="1061"/>
                </a:lnTo>
                <a:lnTo>
                  <a:pt x="2942" y="1061"/>
                </a:lnTo>
                <a:lnTo>
                  <a:pt x="2942" y="1059"/>
                </a:lnTo>
                <a:lnTo>
                  <a:pt x="2942" y="1059"/>
                </a:lnTo>
                <a:lnTo>
                  <a:pt x="2944" y="1059"/>
                </a:lnTo>
                <a:lnTo>
                  <a:pt x="2946" y="1059"/>
                </a:lnTo>
                <a:lnTo>
                  <a:pt x="2948" y="1057"/>
                </a:lnTo>
                <a:lnTo>
                  <a:pt x="2948" y="1057"/>
                </a:lnTo>
                <a:lnTo>
                  <a:pt x="2950" y="1059"/>
                </a:lnTo>
                <a:lnTo>
                  <a:pt x="2952" y="1061"/>
                </a:lnTo>
                <a:lnTo>
                  <a:pt x="2954" y="1061"/>
                </a:lnTo>
                <a:lnTo>
                  <a:pt x="2954" y="1063"/>
                </a:lnTo>
                <a:lnTo>
                  <a:pt x="2956" y="1063"/>
                </a:lnTo>
                <a:lnTo>
                  <a:pt x="2956" y="1063"/>
                </a:lnTo>
                <a:lnTo>
                  <a:pt x="2956" y="1061"/>
                </a:lnTo>
                <a:lnTo>
                  <a:pt x="2956" y="1061"/>
                </a:lnTo>
                <a:lnTo>
                  <a:pt x="2956" y="1059"/>
                </a:lnTo>
                <a:lnTo>
                  <a:pt x="2956" y="1057"/>
                </a:lnTo>
                <a:lnTo>
                  <a:pt x="2956" y="1055"/>
                </a:lnTo>
                <a:lnTo>
                  <a:pt x="2954" y="1053"/>
                </a:lnTo>
                <a:lnTo>
                  <a:pt x="2952" y="1053"/>
                </a:lnTo>
                <a:lnTo>
                  <a:pt x="2950" y="1053"/>
                </a:lnTo>
                <a:lnTo>
                  <a:pt x="2950" y="1050"/>
                </a:lnTo>
                <a:lnTo>
                  <a:pt x="2946" y="1048"/>
                </a:lnTo>
                <a:lnTo>
                  <a:pt x="2944" y="1046"/>
                </a:lnTo>
                <a:lnTo>
                  <a:pt x="2944" y="1046"/>
                </a:lnTo>
                <a:lnTo>
                  <a:pt x="2942" y="1046"/>
                </a:lnTo>
                <a:lnTo>
                  <a:pt x="2938" y="1044"/>
                </a:lnTo>
                <a:lnTo>
                  <a:pt x="2936" y="1044"/>
                </a:lnTo>
                <a:lnTo>
                  <a:pt x="2936" y="1044"/>
                </a:lnTo>
                <a:lnTo>
                  <a:pt x="2936" y="1044"/>
                </a:lnTo>
                <a:lnTo>
                  <a:pt x="2936" y="1044"/>
                </a:lnTo>
                <a:lnTo>
                  <a:pt x="2936" y="1042"/>
                </a:lnTo>
                <a:lnTo>
                  <a:pt x="2938" y="1042"/>
                </a:lnTo>
                <a:lnTo>
                  <a:pt x="2940" y="1042"/>
                </a:lnTo>
                <a:lnTo>
                  <a:pt x="2942" y="1040"/>
                </a:lnTo>
                <a:lnTo>
                  <a:pt x="2940" y="1040"/>
                </a:lnTo>
                <a:lnTo>
                  <a:pt x="2940" y="1040"/>
                </a:lnTo>
                <a:lnTo>
                  <a:pt x="2940" y="1038"/>
                </a:lnTo>
                <a:lnTo>
                  <a:pt x="2938" y="1038"/>
                </a:lnTo>
                <a:lnTo>
                  <a:pt x="2940" y="1036"/>
                </a:lnTo>
                <a:lnTo>
                  <a:pt x="2942" y="1036"/>
                </a:lnTo>
                <a:lnTo>
                  <a:pt x="2944" y="1038"/>
                </a:lnTo>
                <a:lnTo>
                  <a:pt x="2944" y="1038"/>
                </a:lnTo>
                <a:lnTo>
                  <a:pt x="2942" y="1040"/>
                </a:lnTo>
                <a:lnTo>
                  <a:pt x="2944" y="1040"/>
                </a:lnTo>
                <a:lnTo>
                  <a:pt x="2944" y="1040"/>
                </a:lnTo>
                <a:lnTo>
                  <a:pt x="2946" y="1038"/>
                </a:lnTo>
                <a:lnTo>
                  <a:pt x="2946" y="1036"/>
                </a:lnTo>
                <a:lnTo>
                  <a:pt x="2944" y="1036"/>
                </a:lnTo>
                <a:lnTo>
                  <a:pt x="2942" y="1034"/>
                </a:lnTo>
                <a:lnTo>
                  <a:pt x="2940" y="1032"/>
                </a:lnTo>
                <a:lnTo>
                  <a:pt x="2940" y="1032"/>
                </a:lnTo>
                <a:lnTo>
                  <a:pt x="2938" y="1027"/>
                </a:lnTo>
                <a:lnTo>
                  <a:pt x="2936" y="1023"/>
                </a:lnTo>
                <a:lnTo>
                  <a:pt x="2936" y="1023"/>
                </a:lnTo>
                <a:lnTo>
                  <a:pt x="2936" y="1019"/>
                </a:lnTo>
                <a:lnTo>
                  <a:pt x="2936" y="1019"/>
                </a:lnTo>
                <a:lnTo>
                  <a:pt x="2936" y="1017"/>
                </a:lnTo>
                <a:lnTo>
                  <a:pt x="2936" y="1017"/>
                </a:lnTo>
                <a:lnTo>
                  <a:pt x="2938" y="1015"/>
                </a:lnTo>
                <a:lnTo>
                  <a:pt x="2938" y="1015"/>
                </a:lnTo>
                <a:lnTo>
                  <a:pt x="2940" y="1015"/>
                </a:lnTo>
                <a:lnTo>
                  <a:pt x="2940" y="1015"/>
                </a:lnTo>
                <a:lnTo>
                  <a:pt x="2940" y="1017"/>
                </a:lnTo>
                <a:lnTo>
                  <a:pt x="2940" y="1017"/>
                </a:lnTo>
                <a:lnTo>
                  <a:pt x="2942" y="1019"/>
                </a:lnTo>
                <a:lnTo>
                  <a:pt x="2946" y="1021"/>
                </a:lnTo>
                <a:lnTo>
                  <a:pt x="2946" y="1023"/>
                </a:lnTo>
                <a:lnTo>
                  <a:pt x="2946" y="1025"/>
                </a:lnTo>
                <a:lnTo>
                  <a:pt x="2950" y="1025"/>
                </a:lnTo>
                <a:lnTo>
                  <a:pt x="2950" y="1025"/>
                </a:lnTo>
                <a:lnTo>
                  <a:pt x="2950" y="1025"/>
                </a:lnTo>
                <a:lnTo>
                  <a:pt x="2948" y="1023"/>
                </a:lnTo>
                <a:lnTo>
                  <a:pt x="2948" y="1023"/>
                </a:lnTo>
                <a:lnTo>
                  <a:pt x="2946" y="1021"/>
                </a:lnTo>
                <a:lnTo>
                  <a:pt x="2948" y="1019"/>
                </a:lnTo>
                <a:lnTo>
                  <a:pt x="2950" y="1021"/>
                </a:lnTo>
                <a:lnTo>
                  <a:pt x="2952" y="1023"/>
                </a:lnTo>
                <a:lnTo>
                  <a:pt x="2954" y="1025"/>
                </a:lnTo>
                <a:lnTo>
                  <a:pt x="2954" y="1025"/>
                </a:lnTo>
                <a:lnTo>
                  <a:pt x="2954" y="1023"/>
                </a:lnTo>
                <a:lnTo>
                  <a:pt x="2954" y="1023"/>
                </a:lnTo>
                <a:lnTo>
                  <a:pt x="2954" y="1021"/>
                </a:lnTo>
                <a:lnTo>
                  <a:pt x="2952" y="1021"/>
                </a:lnTo>
                <a:lnTo>
                  <a:pt x="2952" y="1019"/>
                </a:lnTo>
                <a:lnTo>
                  <a:pt x="2952" y="1019"/>
                </a:lnTo>
                <a:lnTo>
                  <a:pt x="2952" y="1019"/>
                </a:lnTo>
                <a:lnTo>
                  <a:pt x="2954" y="1019"/>
                </a:lnTo>
                <a:lnTo>
                  <a:pt x="2956" y="1019"/>
                </a:lnTo>
                <a:lnTo>
                  <a:pt x="2959" y="1019"/>
                </a:lnTo>
                <a:lnTo>
                  <a:pt x="2959" y="1021"/>
                </a:lnTo>
                <a:lnTo>
                  <a:pt x="2961" y="1021"/>
                </a:lnTo>
                <a:lnTo>
                  <a:pt x="2961" y="1021"/>
                </a:lnTo>
                <a:lnTo>
                  <a:pt x="2959" y="1019"/>
                </a:lnTo>
                <a:lnTo>
                  <a:pt x="2956" y="1017"/>
                </a:lnTo>
                <a:lnTo>
                  <a:pt x="2954" y="1017"/>
                </a:lnTo>
                <a:lnTo>
                  <a:pt x="2954" y="1017"/>
                </a:lnTo>
                <a:lnTo>
                  <a:pt x="2952" y="1017"/>
                </a:lnTo>
                <a:lnTo>
                  <a:pt x="2954" y="1015"/>
                </a:lnTo>
                <a:lnTo>
                  <a:pt x="2952" y="1015"/>
                </a:lnTo>
                <a:lnTo>
                  <a:pt x="2952" y="1013"/>
                </a:lnTo>
                <a:lnTo>
                  <a:pt x="2952" y="1013"/>
                </a:lnTo>
                <a:lnTo>
                  <a:pt x="2954" y="1013"/>
                </a:lnTo>
                <a:lnTo>
                  <a:pt x="2956" y="1013"/>
                </a:lnTo>
                <a:lnTo>
                  <a:pt x="2959" y="1011"/>
                </a:lnTo>
                <a:lnTo>
                  <a:pt x="2961" y="1009"/>
                </a:lnTo>
                <a:lnTo>
                  <a:pt x="2963" y="1009"/>
                </a:lnTo>
                <a:lnTo>
                  <a:pt x="2963" y="1009"/>
                </a:lnTo>
                <a:lnTo>
                  <a:pt x="2965" y="1011"/>
                </a:lnTo>
                <a:lnTo>
                  <a:pt x="2967" y="1011"/>
                </a:lnTo>
                <a:lnTo>
                  <a:pt x="2969" y="1009"/>
                </a:lnTo>
                <a:lnTo>
                  <a:pt x="2971" y="1009"/>
                </a:lnTo>
                <a:lnTo>
                  <a:pt x="2973" y="1009"/>
                </a:lnTo>
                <a:lnTo>
                  <a:pt x="2975" y="1009"/>
                </a:lnTo>
                <a:lnTo>
                  <a:pt x="2977" y="1009"/>
                </a:lnTo>
                <a:lnTo>
                  <a:pt x="2982" y="1011"/>
                </a:lnTo>
                <a:lnTo>
                  <a:pt x="2984" y="1011"/>
                </a:lnTo>
                <a:lnTo>
                  <a:pt x="2986" y="1013"/>
                </a:lnTo>
                <a:lnTo>
                  <a:pt x="2986" y="1013"/>
                </a:lnTo>
                <a:lnTo>
                  <a:pt x="2986" y="1015"/>
                </a:lnTo>
                <a:lnTo>
                  <a:pt x="2988" y="1015"/>
                </a:lnTo>
                <a:lnTo>
                  <a:pt x="2990" y="1015"/>
                </a:lnTo>
                <a:lnTo>
                  <a:pt x="2992" y="1015"/>
                </a:lnTo>
                <a:lnTo>
                  <a:pt x="2996" y="1015"/>
                </a:lnTo>
                <a:lnTo>
                  <a:pt x="2994" y="1015"/>
                </a:lnTo>
                <a:lnTo>
                  <a:pt x="2990" y="1017"/>
                </a:lnTo>
                <a:lnTo>
                  <a:pt x="2990" y="1017"/>
                </a:lnTo>
                <a:lnTo>
                  <a:pt x="2988" y="1019"/>
                </a:lnTo>
                <a:lnTo>
                  <a:pt x="2988" y="1021"/>
                </a:lnTo>
                <a:lnTo>
                  <a:pt x="2988" y="1021"/>
                </a:lnTo>
                <a:lnTo>
                  <a:pt x="2988" y="1021"/>
                </a:lnTo>
                <a:lnTo>
                  <a:pt x="2988" y="1023"/>
                </a:lnTo>
                <a:lnTo>
                  <a:pt x="2988" y="1023"/>
                </a:lnTo>
                <a:lnTo>
                  <a:pt x="2990" y="1023"/>
                </a:lnTo>
                <a:lnTo>
                  <a:pt x="2992" y="1021"/>
                </a:lnTo>
                <a:lnTo>
                  <a:pt x="2996" y="1017"/>
                </a:lnTo>
                <a:lnTo>
                  <a:pt x="2998" y="1015"/>
                </a:lnTo>
                <a:lnTo>
                  <a:pt x="3003" y="1013"/>
                </a:lnTo>
                <a:lnTo>
                  <a:pt x="3005" y="1011"/>
                </a:lnTo>
                <a:lnTo>
                  <a:pt x="3007" y="1009"/>
                </a:lnTo>
                <a:lnTo>
                  <a:pt x="3009" y="1006"/>
                </a:lnTo>
                <a:lnTo>
                  <a:pt x="3013" y="1009"/>
                </a:lnTo>
                <a:lnTo>
                  <a:pt x="3015" y="1006"/>
                </a:lnTo>
                <a:lnTo>
                  <a:pt x="3015" y="1006"/>
                </a:lnTo>
                <a:lnTo>
                  <a:pt x="3017" y="1006"/>
                </a:lnTo>
                <a:lnTo>
                  <a:pt x="3026" y="1009"/>
                </a:lnTo>
                <a:lnTo>
                  <a:pt x="3028" y="1006"/>
                </a:lnTo>
                <a:lnTo>
                  <a:pt x="3028" y="1006"/>
                </a:lnTo>
                <a:lnTo>
                  <a:pt x="3028" y="1004"/>
                </a:lnTo>
                <a:lnTo>
                  <a:pt x="3028" y="1004"/>
                </a:lnTo>
                <a:lnTo>
                  <a:pt x="3028" y="1002"/>
                </a:lnTo>
                <a:lnTo>
                  <a:pt x="3019" y="1000"/>
                </a:lnTo>
                <a:lnTo>
                  <a:pt x="3017" y="998"/>
                </a:lnTo>
                <a:lnTo>
                  <a:pt x="3013" y="996"/>
                </a:lnTo>
                <a:lnTo>
                  <a:pt x="3013" y="994"/>
                </a:lnTo>
                <a:lnTo>
                  <a:pt x="3013" y="992"/>
                </a:lnTo>
                <a:lnTo>
                  <a:pt x="3013" y="990"/>
                </a:lnTo>
                <a:lnTo>
                  <a:pt x="3011" y="988"/>
                </a:lnTo>
                <a:lnTo>
                  <a:pt x="3009" y="983"/>
                </a:lnTo>
                <a:lnTo>
                  <a:pt x="3009" y="983"/>
                </a:lnTo>
                <a:lnTo>
                  <a:pt x="3007" y="981"/>
                </a:lnTo>
                <a:lnTo>
                  <a:pt x="3009" y="979"/>
                </a:lnTo>
                <a:lnTo>
                  <a:pt x="3011" y="977"/>
                </a:lnTo>
                <a:lnTo>
                  <a:pt x="3011" y="977"/>
                </a:lnTo>
                <a:lnTo>
                  <a:pt x="3011" y="973"/>
                </a:lnTo>
                <a:lnTo>
                  <a:pt x="3013" y="971"/>
                </a:lnTo>
                <a:lnTo>
                  <a:pt x="3013" y="969"/>
                </a:lnTo>
                <a:lnTo>
                  <a:pt x="3013" y="969"/>
                </a:lnTo>
                <a:lnTo>
                  <a:pt x="3015" y="967"/>
                </a:lnTo>
                <a:lnTo>
                  <a:pt x="3017" y="967"/>
                </a:lnTo>
                <a:lnTo>
                  <a:pt x="3019" y="967"/>
                </a:lnTo>
                <a:lnTo>
                  <a:pt x="3021" y="965"/>
                </a:lnTo>
                <a:lnTo>
                  <a:pt x="3021" y="960"/>
                </a:lnTo>
                <a:lnTo>
                  <a:pt x="3021" y="958"/>
                </a:lnTo>
                <a:lnTo>
                  <a:pt x="3024" y="956"/>
                </a:lnTo>
                <a:lnTo>
                  <a:pt x="3024" y="950"/>
                </a:lnTo>
                <a:lnTo>
                  <a:pt x="3024" y="950"/>
                </a:lnTo>
                <a:lnTo>
                  <a:pt x="3026" y="946"/>
                </a:lnTo>
                <a:lnTo>
                  <a:pt x="3026" y="946"/>
                </a:lnTo>
                <a:lnTo>
                  <a:pt x="3026" y="946"/>
                </a:lnTo>
                <a:lnTo>
                  <a:pt x="3026" y="946"/>
                </a:lnTo>
                <a:lnTo>
                  <a:pt x="3026" y="944"/>
                </a:lnTo>
                <a:lnTo>
                  <a:pt x="3026" y="944"/>
                </a:lnTo>
                <a:lnTo>
                  <a:pt x="3026" y="941"/>
                </a:lnTo>
                <a:lnTo>
                  <a:pt x="3028" y="941"/>
                </a:lnTo>
                <a:lnTo>
                  <a:pt x="3026" y="939"/>
                </a:lnTo>
                <a:lnTo>
                  <a:pt x="3028" y="939"/>
                </a:lnTo>
                <a:lnTo>
                  <a:pt x="3028" y="937"/>
                </a:lnTo>
                <a:lnTo>
                  <a:pt x="3030" y="939"/>
                </a:lnTo>
                <a:lnTo>
                  <a:pt x="3028" y="939"/>
                </a:lnTo>
                <a:lnTo>
                  <a:pt x="3030" y="939"/>
                </a:lnTo>
                <a:lnTo>
                  <a:pt x="3030" y="941"/>
                </a:lnTo>
                <a:lnTo>
                  <a:pt x="3028" y="941"/>
                </a:lnTo>
                <a:lnTo>
                  <a:pt x="3036" y="941"/>
                </a:lnTo>
                <a:lnTo>
                  <a:pt x="3036" y="939"/>
                </a:lnTo>
                <a:lnTo>
                  <a:pt x="3036" y="937"/>
                </a:lnTo>
                <a:lnTo>
                  <a:pt x="3038" y="935"/>
                </a:lnTo>
                <a:lnTo>
                  <a:pt x="3038" y="935"/>
                </a:lnTo>
                <a:lnTo>
                  <a:pt x="3038" y="933"/>
                </a:lnTo>
                <a:lnTo>
                  <a:pt x="3038" y="931"/>
                </a:lnTo>
                <a:lnTo>
                  <a:pt x="3038" y="929"/>
                </a:lnTo>
                <a:lnTo>
                  <a:pt x="3036" y="927"/>
                </a:lnTo>
                <a:lnTo>
                  <a:pt x="3036" y="927"/>
                </a:lnTo>
                <a:lnTo>
                  <a:pt x="3036" y="925"/>
                </a:lnTo>
                <a:lnTo>
                  <a:pt x="3038" y="925"/>
                </a:lnTo>
                <a:lnTo>
                  <a:pt x="3040" y="925"/>
                </a:lnTo>
                <a:lnTo>
                  <a:pt x="3040" y="925"/>
                </a:lnTo>
                <a:lnTo>
                  <a:pt x="3042" y="925"/>
                </a:lnTo>
                <a:lnTo>
                  <a:pt x="3044" y="923"/>
                </a:lnTo>
                <a:lnTo>
                  <a:pt x="3044" y="923"/>
                </a:lnTo>
                <a:lnTo>
                  <a:pt x="3049" y="918"/>
                </a:lnTo>
                <a:lnTo>
                  <a:pt x="3051" y="918"/>
                </a:lnTo>
                <a:lnTo>
                  <a:pt x="3053" y="916"/>
                </a:lnTo>
                <a:lnTo>
                  <a:pt x="3053" y="914"/>
                </a:lnTo>
                <a:lnTo>
                  <a:pt x="3053" y="914"/>
                </a:lnTo>
                <a:lnTo>
                  <a:pt x="3053" y="912"/>
                </a:lnTo>
                <a:lnTo>
                  <a:pt x="3053" y="910"/>
                </a:lnTo>
                <a:lnTo>
                  <a:pt x="3059" y="908"/>
                </a:lnTo>
                <a:lnTo>
                  <a:pt x="3061" y="910"/>
                </a:lnTo>
                <a:lnTo>
                  <a:pt x="3063" y="908"/>
                </a:lnTo>
                <a:lnTo>
                  <a:pt x="3063" y="906"/>
                </a:lnTo>
                <a:lnTo>
                  <a:pt x="3065" y="906"/>
                </a:lnTo>
                <a:lnTo>
                  <a:pt x="3065" y="908"/>
                </a:lnTo>
                <a:lnTo>
                  <a:pt x="3065" y="908"/>
                </a:lnTo>
                <a:lnTo>
                  <a:pt x="3068" y="908"/>
                </a:lnTo>
                <a:lnTo>
                  <a:pt x="3070" y="908"/>
                </a:lnTo>
                <a:lnTo>
                  <a:pt x="3070" y="908"/>
                </a:lnTo>
                <a:lnTo>
                  <a:pt x="3070" y="904"/>
                </a:lnTo>
                <a:lnTo>
                  <a:pt x="3070" y="902"/>
                </a:lnTo>
                <a:lnTo>
                  <a:pt x="3070" y="900"/>
                </a:lnTo>
                <a:lnTo>
                  <a:pt x="3068" y="897"/>
                </a:lnTo>
                <a:lnTo>
                  <a:pt x="3070" y="900"/>
                </a:lnTo>
                <a:lnTo>
                  <a:pt x="3070" y="900"/>
                </a:lnTo>
                <a:lnTo>
                  <a:pt x="3070" y="902"/>
                </a:lnTo>
                <a:lnTo>
                  <a:pt x="3072" y="904"/>
                </a:lnTo>
                <a:lnTo>
                  <a:pt x="3070" y="906"/>
                </a:lnTo>
                <a:lnTo>
                  <a:pt x="3072" y="908"/>
                </a:lnTo>
                <a:lnTo>
                  <a:pt x="3072" y="908"/>
                </a:lnTo>
                <a:lnTo>
                  <a:pt x="3074" y="910"/>
                </a:lnTo>
                <a:lnTo>
                  <a:pt x="3076" y="910"/>
                </a:lnTo>
                <a:lnTo>
                  <a:pt x="3080" y="910"/>
                </a:lnTo>
                <a:lnTo>
                  <a:pt x="3080" y="910"/>
                </a:lnTo>
                <a:lnTo>
                  <a:pt x="3078" y="910"/>
                </a:lnTo>
                <a:lnTo>
                  <a:pt x="3076" y="912"/>
                </a:lnTo>
                <a:lnTo>
                  <a:pt x="3074" y="910"/>
                </a:lnTo>
                <a:lnTo>
                  <a:pt x="3070" y="910"/>
                </a:lnTo>
                <a:lnTo>
                  <a:pt x="3068" y="910"/>
                </a:lnTo>
                <a:lnTo>
                  <a:pt x="3065" y="910"/>
                </a:lnTo>
                <a:lnTo>
                  <a:pt x="3065" y="910"/>
                </a:lnTo>
                <a:lnTo>
                  <a:pt x="3068" y="912"/>
                </a:lnTo>
                <a:lnTo>
                  <a:pt x="3070" y="912"/>
                </a:lnTo>
                <a:lnTo>
                  <a:pt x="3072" y="912"/>
                </a:lnTo>
                <a:lnTo>
                  <a:pt x="3072" y="912"/>
                </a:lnTo>
                <a:lnTo>
                  <a:pt x="3072" y="914"/>
                </a:lnTo>
                <a:lnTo>
                  <a:pt x="3070" y="914"/>
                </a:lnTo>
                <a:lnTo>
                  <a:pt x="3070" y="914"/>
                </a:lnTo>
                <a:lnTo>
                  <a:pt x="3068" y="914"/>
                </a:lnTo>
                <a:lnTo>
                  <a:pt x="3070" y="914"/>
                </a:lnTo>
                <a:lnTo>
                  <a:pt x="3070" y="914"/>
                </a:lnTo>
                <a:lnTo>
                  <a:pt x="3072" y="916"/>
                </a:lnTo>
                <a:lnTo>
                  <a:pt x="3076" y="918"/>
                </a:lnTo>
                <a:lnTo>
                  <a:pt x="3078" y="918"/>
                </a:lnTo>
                <a:lnTo>
                  <a:pt x="3082" y="918"/>
                </a:lnTo>
                <a:lnTo>
                  <a:pt x="3084" y="918"/>
                </a:lnTo>
                <a:lnTo>
                  <a:pt x="3088" y="916"/>
                </a:lnTo>
                <a:lnTo>
                  <a:pt x="3091" y="918"/>
                </a:lnTo>
                <a:lnTo>
                  <a:pt x="3093" y="918"/>
                </a:lnTo>
                <a:lnTo>
                  <a:pt x="3093" y="918"/>
                </a:lnTo>
                <a:lnTo>
                  <a:pt x="3095" y="918"/>
                </a:lnTo>
                <a:lnTo>
                  <a:pt x="3095" y="921"/>
                </a:lnTo>
                <a:lnTo>
                  <a:pt x="3095" y="921"/>
                </a:lnTo>
                <a:lnTo>
                  <a:pt x="3093" y="923"/>
                </a:lnTo>
                <a:lnTo>
                  <a:pt x="3091" y="925"/>
                </a:lnTo>
                <a:lnTo>
                  <a:pt x="3088" y="925"/>
                </a:lnTo>
                <a:lnTo>
                  <a:pt x="3084" y="927"/>
                </a:lnTo>
                <a:lnTo>
                  <a:pt x="3078" y="931"/>
                </a:lnTo>
                <a:lnTo>
                  <a:pt x="3080" y="931"/>
                </a:lnTo>
                <a:lnTo>
                  <a:pt x="3080" y="933"/>
                </a:lnTo>
                <a:lnTo>
                  <a:pt x="3082" y="931"/>
                </a:lnTo>
                <a:lnTo>
                  <a:pt x="3084" y="931"/>
                </a:lnTo>
                <a:lnTo>
                  <a:pt x="3088" y="935"/>
                </a:lnTo>
                <a:lnTo>
                  <a:pt x="3091" y="935"/>
                </a:lnTo>
                <a:lnTo>
                  <a:pt x="3091" y="935"/>
                </a:lnTo>
                <a:lnTo>
                  <a:pt x="3095" y="935"/>
                </a:lnTo>
                <a:lnTo>
                  <a:pt x="3095" y="937"/>
                </a:lnTo>
                <a:lnTo>
                  <a:pt x="3095" y="939"/>
                </a:lnTo>
                <a:lnTo>
                  <a:pt x="3093" y="944"/>
                </a:lnTo>
                <a:lnTo>
                  <a:pt x="3093" y="946"/>
                </a:lnTo>
                <a:lnTo>
                  <a:pt x="3093" y="946"/>
                </a:lnTo>
                <a:lnTo>
                  <a:pt x="3093" y="946"/>
                </a:lnTo>
                <a:lnTo>
                  <a:pt x="3095" y="948"/>
                </a:lnTo>
                <a:lnTo>
                  <a:pt x="3097" y="948"/>
                </a:lnTo>
                <a:lnTo>
                  <a:pt x="3099" y="948"/>
                </a:lnTo>
                <a:lnTo>
                  <a:pt x="3101" y="948"/>
                </a:lnTo>
                <a:lnTo>
                  <a:pt x="3105" y="946"/>
                </a:lnTo>
                <a:lnTo>
                  <a:pt x="3107" y="944"/>
                </a:lnTo>
                <a:lnTo>
                  <a:pt x="3112" y="941"/>
                </a:lnTo>
                <a:lnTo>
                  <a:pt x="3114" y="941"/>
                </a:lnTo>
                <a:lnTo>
                  <a:pt x="3116" y="941"/>
                </a:lnTo>
                <a:lnTo>
                  <a:pt x="3118" y="939"/>
                </a:lnTo>
                <a:lnTo>
                  <a:pt x="3120" y="939"/>
                </a:lnTo>
                <a:lnTo>
                  <a:pt x="3122" y="935"/>
                </a:lnTo>
                <a:lnTo>
                  <a:pt x="3122" y="935"/>
                </a:lnTo>
                <a:lnTo>
                  <a:pt x="3124" y="935"/>
                </a:lnTo>
                <a:lnTo>
                  <a:pt x="3126" y="937"/>
                </a:lnTo>
                <a:lnTo>
                  <a:pt x="3126" y="937"/>
                </a:lnTo>
                <a:lnTo>
                  <a:pt x="3128" y="937"/>
                </a:lnTo>
                <a:lnTo>
                  <a:pt x="3130" y="937"/>
                </a:lnTo>
                <a:lnTo>
                  <a:pt x="3132" y="937"/>
                </a:lnTo>
                <a:lnTo>
                  <a:pt x="3135" y="937"/>
                </a:lnTo>
                <a:lnTo>
                  <a:pt x="3135" y="935"/>
                </a:lnTo>
                <a:lnTo>
                  <a:pt x="3137" y="933"/>
                </a:lnTo>
                <a:lnTo>
                  <a:pt x="3137" y="933"/>
                </a:lnTo>
                <a:lnTo>
                  <a:pt x="3137" y="931"/>
                </a:lnTo>
                <a:lnTo>
                  <a:pt x="3135" y="931"/>
                </a:lnTo>
                <a:lnTo>
                  <a:pt x="3132" y="929"/>
                </a:lnTo>
                <a:lnTo>
                  <a:pt x="3132" y="929"/>
                </a:lnTo>
                <a:lnTo>
                  <a:pt x="3130" y="931"/>
                </a:lnTo>
                <a:lnTo>
                  <a:pt x="3130" y="931"/>
                </a:lnTo>
                <a:lnTo>
                  <a:pt x="3126" y="931"/>
                </a:lnTo>
                <a:lnTo>
                  <a:pt x="3126" y="931"/>
                </a:lnTo>
                <a:lnTo>
                  <a:pt x="3122" y="933"/>
                </a:lnTo>
                <a:lnTo>
                  <a:pt x="3122" y="933"/>
                </a:lnTo>
                <a:lnTo>
                  <a:pt x="3120" y="931"/>
                </a:lnTo>
                <a:lnTo>
                  <a:pt x="3118" y="931"/>
                </a:lnTo>
                <a:lnTo>
                  <a:pt x="3116" y="925"/>
                </a:lnTo>
                <a:lnTo>
                  <a:pt x="3114" y="923"/>
                </a:lnTo>
                <a:lnTo>
                  <a:pt x="3114" y="921"/>
                </a:lnTo>
                <a:lnTo>
                  <a:pt x="3112" y="918"/>
                </a:lnTo>
                <a:lnTo>
                  <a:pt x="3112" y="916"/>
                </a:lnTo>
                <a:lnTo>
                  <a:pt x="3114" y="916"/>
                </a:lnTo>
                <a:lnTo>
                  <a:pt x="3116" y="916"/>
                </a:lnTo>
                <a:lnTo>
                  <a:pt x="3118" y="912"/>
                </a:lnTo>
                <a:lnTo>
                  <a:pt x="3120" y="914"/>
                </a:lnTo>
                <a:lnTo>
                  <a:pt x="3120" y="914"/>
                </a:lnTo>
                <a:lnTo>
                  <a:pt x="3118" y="914"/>
                </a:lnTo>
                <a:lnTo>
                  <a:pt x="3118" y="916"/>
                </a:lnTo>
                <a:lnTo>
                  <a:pt x="3116" y="918"/>
                </a:lnTo>
                <a:lnTo>
                  <a:pt x="3116" y="918"/>
                </a:lnTo>
                <a:lnTo>
                  <a:pt x="3116" y="918"/>
                </a:lnTo>
                <a:lnTo>
                  <a:pt x="3118" y="916"/>
                </a:lnTo>
                <a:lnTo>
                  <a:pt x="3118" y="916"/>
                </a:lnTo>
                <a:lnTo>
                  <a:pt x="3120" y="914"/>
                </a:lnTo>
                <a:lnTo>
                  <a:pt x="3126" y="908"/>
                </a:lnTo>
                <a:lnTo>
                  <a:pt x="3130" y="908"/>
                </a:lnTo>
                <a:lnTo>
                  <a:pt x="3132" y="908"/>
                </a:lnTo>
                <a:lnTo>
                  <a:pt x="3132" y="908"/>
                </a:lnTo>
                <a:lnTo>
                  <a:pt x="3135" y="908"/>
                </a:lnTo>
                <a:lnTo>
                  <a:pt x="3137" y="906"/>
                </a:lnTo>
                <a:lnTo>
                  <a:pt x="3139" y="906"/>
                </a:lnTo>
                <a:lnTo>
                  <a:pt x="3141" y="908"/>
                </a:lnTo>
                <a:lnTo>
                  <a:pt x="3143" y="906"/>
                </a:lnTo>
                <a:lnTo>
                  <a:pt x="3145" y="904"/>
                </a:lnTo>
                <a:lnTo>
                  <a:pt x="3147" y="904"/>
                </a:lnTo>
                <a:lnTo>
                  <a:pt x="3149" y="904"/>
                </a:lnTo>
                <a:lnTo>
                  <a:pt x="3151" y="902"/>
                </a:lnTo>
                <a:lnTo>
                  <a:pt x="3156" y="900"/>
                </a:lnTo>
                <a:lnTo>
                  <a:pt x="3162" y="902"/>
                </a:lnTo>
                <a:lnTo>
                  <a:pt x="3162" y="900"/>
                </a:lnTo>
                <a:lnTo>
                  <a:pt x="3166" y="900"/>
                </a:lnTo>
                <a:lnTo>
                  <a:pt x="3166" y="897"/>
                </a:lnTo>
                <a:lnTo>
                  <a:pt x="3170" y="897"/>
                </a:lnTo>
                <a:lnTo>
                  <a:pt x="3168" y="897"/>
                </a:lnTo>
                <a:lnTo>
                  <a:pt x="3168" y="897"/>
                </a:lnTo>
                <a:lnTo>
                  <a:pt x="3166" y="900"/>
                </a:lnTo>
                <a:lnTo>
                  <a:pt x="3168" y="900"/>
                </a:lnTo>
                <a:lnTo>
                  <a:pt x="3172" y="900"/>
                </a:lnTo>
                <a:lnTo>
                  <a:pt x="3172" y="897"/>
                </a:lnTo>
                <a:lnTo>
                  <a:pt x="3176" y="897"/>
                </a:lnTo>
                <a:lnTo>
                  <a:pt x="3176" y="897"/>
                </a:lnTo>
                <a:lnTo>
                  <a:pt x="3176" y="900"/>
                </a:lnTo>
                <a:lnTo>
                  <a:pt x="3176" y="902"/>
                </a:lnTo>
                <a:lnTo>
                  <a:pt x="3176" y="902"/>
                </a:lnTo>
                <a:lnTo>
                  <a:pt x="3174" y="902"/>
                </a:lnTo>
                <a:lnTo>
                  <a:pt x="3170" y="904"/>
                </a:lnTo>
                <a:lnTo>
                  <a:pt x="3168" y="904"/>
                </a:lnTo>
                <a:lnTo>
                  <a:pt x="3164" y="906"/>
                </a:lnTo>
                <a:lnTo>
                  <a:pt x="3166" y="908"/>
                </a:lnTo>
                <a:lnTo>
                  <a:pt x="3166" y="908"/>
                </a:lnTo>
                <a:lnTo>
                  <a:pt x="3164" y="908"/>
                </a:lnTo>
                <a:lnTo>
                  <a:pt x="3162" y="908"/>
                </a:lnTo>
                <a:lnTo>
                  <a:pt x="3160" y="908"/>
                </a:lnTo>
                <a:lnTo>
                  <a:pt x="3158" y="910"/>
                </a:lnTo>
                <a:lnTo>
                  <a:pt x="3156" y="908"/>
                </a:lnTo>
                <a:lnTo>
                  <a:pt x="3156" y="908"/>
                </a:lnTo>
                <a:lnTo>
                  <a:pt x="3156" y="910"/>
                </a:lnTo>
                <a:lnTo>
                  <a:pt x="3158" y="912"/>
                </a:lnTo>
                <a:lnTo>
                  <a:pt x="3158" y="914"/>
                </a:lnTo>
                <a:lnTo>
                  <a:pt x="3160" y="912"/>
                </a:lnTo>
                <a:lnTo>
                  <a:pt x="3162" y="916"/>
                </a:lnTo>
                <a:lnTo>
                  <a:pt x="3166" y="918"/>
                </a:lnTo>
                <a:lnTo>
                  <a:pt x="3164" y="918"/>
                </a:lnTo>
                <a:lnTo>
                  <a:pt x="3162" y="918"/>
                </a:lnTo>
                <a:lnTo>
                  <a:pt x="3162" y="918"/>
                </a:lnTo>
                <a:lnTo>
                  <a:pt x="3160" y="921"/>
                </a:lnTo>
                <a:lnTo>
                  <a:pt x="3160" y="921"/>
                </a:lnTo>
                <a:lnTo>
                  <a:pt x="3160" y="921"/>
                </a:lnTo>
                <a:lnTo>
                  <a:pt x="3160" y="921"/>
                </a:lnTo>
                <a:lnTo>
                  <a:pt x="3158" y="918"/>
                </a:lnTo>
                <a:lnTo>
                  <a:pt x="3158" y="921"/>
                </a:lnTo>
                <a:lnTo>
                  <a:pt x="3156" y="925"/>
                </a:lnTo>
                <a:lnTo>
                  <a:pt x="3153" y="927"/>
                </a:lnTo>
                <a:lnTo>
                  <a:pt x="3153" y="929"/>
                </a:lnTo>
                <a:lnTo>
                  <a:pt x="3153" y="929"/>
                </a:lnTo>
                <a:lnTo>
                  <a:pt x="3153" y="929"/>
                </a:lnTo>
                <a:lnTo>
                  <a:pt x="3153" y="929"/>
                </a:lnTo>
                <a:lnTo>
                  <a:pt x="3153" y="931"/>
                </a:lnTo>
                <a:lnTo>
                  <a:pt x="3153" y="931"/>
                </a:lnTo>
                <a:lnTo>
                  <a:pt x="3147" y="933"/>
                </a:lnTo>
                <a:lnTo>
                  <a:pt x="3147" y="933"/>
                </a:lnTo>
                <a:lnTo>
                  <a:pt x="3145" y="933"/>
                </a:lnTo>
                <a:lnTo>
                  <a:pt x="3143" y="931"/>
                </a:lnTo>
                <a:lnTo>
                  <a:pt x="3141" y="931"/>
                </a:lnTo>
                <a:lnTo>
                  <a:pt x="3141" y="931"/>
                </a:lnTo>
                <a:lnTo>
                  <a:pt x="3139" y="931"/>
                </a:lnTo>
                <a:lnTo>
                  <a:pt x="3141" y="931"/>
                </a:lnTo>
                <a:lnTo>
                  <a:pt x="3141" y="931"/>
                </a:lnTo>
                <a:lnTo>
                  <a:pt x="3143" y="933"/>
                </a:lnTo>
                <a:lnTo>
                  <a:pt x="3141" y="933"/>
                </a:lnTo>
                <a:lnTo>
                  <a:pt x="3139" y="935"/>
                </a:lnTo>
                <a:lnTo>
                  <a:pt x="3139" y="935"/>
                </a:lnTo>
                <a:lnTo>
                  <a:pt x="3139" y="935"/>
                </a:lnTo>
                <a:lnTo>
                  <a:pt x="3143" y="937"/>
                </a:lnTo>
                <a:lnTo>
                  <a:pt x="3147" y="939"/>
                </a:lnTo>
                <a:lnTo>
                  <a:pt x="3147" y="939"/>
                </a:lnTo>
                <a:lnTo>
                  <a:pt x="3149" y="941"/>
                </a:lnTo>
                <a:lnTo>
                  <a:pt x="3149" y="944"/>
                </a:lnTo>
                <a:lnTo>
                  <a:pt x="3151" y="944"/>
                </a:lnTo>
                <a:lnTo>
                  <a:pt x="3151" y="944"/>
                </a:lnTo>
                <a:lnTo>
                  <a:pt x="3153" y="944"/>
                </a:lnTo>
                <a:lnTo>
                  <a:pt x="3156" y="944"/>
                </a:lnTo>
                <a:lnTo>
                  <a:pt x="3162" y="948"/>
                </a:lnTo>
                <a:lnTo>
                  <a:pt x="3162" y="950"/>
                </a:lnTo>
                <a:lnTo>
                  <a:pt x="3168" y="950"/>
                </a:lnTo>
                <a:lnTo>
                  <a:pt x="3168" y="950"/>
                </a:lnTo>
                <a:lnTo>
                  <a:pt x="3176" y="958"/>
                </a:lnTo>
                <a:lnTo>
                  <a:pt x="3181" y="960"/>
                </a:lnTo>
                <a:lnTo>
                  <a:pt x="3185" y="965"/>
                </a:lnTo>
                <a:lnTo>
                  <a:pt x="3187" y="967"/>
                </a:lnTo>
                <a:lnTo>
                  <a:pt x="3189" y="967"/>
                </a:lnTo>
                <a:lnTo>
                  <a:pt x="3193" y="971"/>
                </a:lnTo>
                <a:lnTo>
                  <a:pt x="3195" y="971"/>
                </a:lnTo>
                <a:lnTo>
                  <a:pt x="3200" y="973"/>
                </a:lnTo>
                <a:lnTo>
                  <a:pt x="3202" y="975"/>
                </a:lnTo>
                <a:lnTo>
                  <a:pt x="3204" y="977"/>
                </a:lnTo>
                <a:lnTo>
                  <a:pt x="3208" y="977"/>
                </a:lnTo>
                <a:lnTo>
                  <a:pt x="3208" y="979"/>
                </a:lnTo>
                <a:lnTo>
                  <a:pt x="3210" y="983"/>
                </a:lnTo>
                <a:lnTo>
                  <a:pt x="3212" y="988"/>
                </a:lnTo>
                <a:lnTo>
                  <a:pt x="3212" y="992"/>
                </a:lnTo>
                <a:lnTo>
                  <a:pt x="3212" y="992"/>
                </a:lnTo>
                <a:lnTo>
                  <a:pt x="3212" y="994"/>
                </a:lnTo>
                <a:lnTo>
                  <a:pt x="3212" y="996"/>
                </a:lnTo>
                <a:lnTo>
                  <a:pt x="3210" y="998"/>
                </a:lnTo>
                <a:lnTo>
                  <a:pt x="3208" y="1000"/>
                </a:lnTo>
                <a:lnTo>
                  <a:pt x="3204" y="1002"/>
                </a:lnTo>
                <a:lnTo>
                  <a:pt x="3202" y="1004"/>
                </a:lnTo>
                <a:lnTo>
                  <a:pt x="3200" y="1004"/>
                </a:lnTo>
                <a:lnTo>
                  <a:pt x="3197" y="1006"/>
                </a:lnTo>
                <a:lnTo>
                  <a:pt x="3191" y="1009"/>
                </a:lnTo>
                <a:lnTo>
                  <a:pt x="3189" y="1009"/>
                </a:lnTo>
                <a:lnTo>
                  <a:pt x="3187" y="1009"/>
                </a:lnTo>
                <a:lnTo>
                  <a:pt x="3185" y="1009"/>
                </a:lnTo>
                <a:lnTo>
                  <a:pt x="3185" y="1009"/>
                </a:lnTo>
                <a:lnTo>
                  <a:pt x="3179" y="1006"/>
                </a:lnTo>
                <a:lnTo>
                  <a:pt x="3170" y="1006"/>
                </a:lnTo>
                <a:lnTo>
                  <a:pt x="3166" y="1009"/>
                </a:lnTo>
                <a:lnTo>
                  <a:pt x="3164" y="1009"/>
                </a:lnTo>
                <a:lnTo>
                  <a:pt x="3158" y="1009"/>
                </a:lnTo>
                <a:lnTo>
                  <a:pt x="3156" y="1006"/>
                </a:lnTo>
                <a:lnTo>
                  <a:pt x="3149" y="1006"/>
                </a:lnTo>
                <a:lnTo>
                  <a:pt x="3145" y="1004"/>
                </a:lnTo>
                <a:lnTo>
                  <a:pt x="3143" y="1002"/>
                </a:lnTo>
                <a:lnTo>
                  <a:pt x="3141" y="1002"/>
                </a:lnTo>
                <a:lnTo>
                  <a:pt x="3139" y="1002"/>
                </a:lnTo>
                <a:lnTo>
                  <a:pt x="3139" y="1002"/>
                </a:lnTo>
                <a:lnTo>
                  <a:pt x="3137" y="1002"/>
                </a:lnTo>
                <a:lnTo>
                  <a:pt x="3135" y="1002"/>
                </a:lnTo>
                <a:lnTo>
                  <a:pt x="3132" y="1002"/>
                </a:lnTo>
                <a:lnTo>
                  <a:pt x="3132" y="1000"/>
                </a:lnTo>
                <a:lnTo>
                  <a:pt x="3130" y="996"/>
                </a:lnTo>
                <a:lnTo>
                  <a:pt x="3128" y="996"/>
                </a:lnTo>
                <a:lnTo>
                  <a:pt x="3128" y="996"/>
                </a:lnTo>
                <a:lnTo>
                  <a:pt x="3122" y="996"/>
                </a:lnTo>
                <a:lnTo>
                  <a:pt x="3120" y="996"/>
                </a:lnTo>
                <a:lnTo>
                  <a:pt x="3118" y="994"/>
                </a:lnTo>
                <a:lnTo>
                  <a:pt x="3116" y="992"/>
                </a:lnTo>
                <a:lnTo>
                  <a:pt x="3116" y="992"/>
                </a:lnTo>
                <a:lnTo>
                  <a:pt x="3118" y="990"/>
                </a:lnTo>
                <a:lnTo>
                  <a:pt x="3118" y="990"/>
                </a:lnTo>
                <a:lnTo>
                  <a:pt x="3116" y="990"/>
                </a:lnTo>
                <a:lnTo>
                  <a:pt x="3112" y="992"/>
                </a:lnTo>
                <a:lnTo>
                  <a:pt x="3103" y="992"/>
                </a:lnTo>
                <a:lnTo>
                  <a:pt x="3091" y="990"/>
                </a:lnTo>
                <a:lnTo>
                  <a:pt x="3091" y="990"/>
                </a:lnTo>
                <a:lnTo>
                  <a:pt x="3084" y="992"/>
                </a:lnTo>
                <a:lnTo>
                  <a:pt x="3080" y="994"/>
                </a:lnTo>
                <a:lnTo>
                  <a:pt x="3076" y="996"/>
                </a:lnTo>
                <a:lnTo>
                  <a:pt x="3072" y="998"/>
                </a:lnTo>
                <a:lnTo>
                  <a:pt x="3063" y="1002"/>
                </a:lnTo>
                <a:lnTo>
                  <a:pt x="3061" y="1004"/>
                </a:lnTo>
                <a:lnTo>
                  <a:pt x="3061" y="1006"/>
                </a:lnTo>
                <a:lnTo>
                  <a:pt x="3055" y="1006"/>
                </a:lnTo>
                <a:lnTo>
                  <a:pt x="3047" y="1004"/>
                </a:lnTo>
                <a:lnTo>
                  <a:pt x="3040" y="1004"/>
                </a:lnTo>
                <a:lnTo>
                  <a:pt x="3032" y="1004"/>
                </a:lnTo>
                <a:lnTo>
                  <a:pt x="3030" y="1004"/>
                </a:lnTo>
                <a:lnTo>
                  <a:pt x="3030" y="1004"/>
                </a:lnTo>
                <a:lnTo>
                  <a:pt x="3030" y="1006"/>
                </a:lnTo>
                <a:lnTo>
                  <a:pt x="3028" y="1006"/>
                </a:lnTo>
                <a:lnTo>
                  <a:pt x="3030" y="1009"/>
                </a:lnTo>
                <a:lnTo>
                  <a:pt x="3030" y="1009"/>
                </a:lnTo>
                <a:lnTo>
                  <a:pt x="3032" y="1011"/>
                </a:lnTo>
                <a:lnTo>
                  <a:pt x="3034" y="1011"/>
                </a:lnTo>
                <a:lnTo>
                  <a:pt x="3040" y="1011"/>
                </a:lnTo>
                <a:lnTo>
                  <a:pt x="3040" y="1011"/>
                </a:lnTo>
                <a:lnTo>
                  <a:pt x="3040" y="1013"/>
                </a:lnTo>
                <a:lnTo>
                  <a:pt x="3036" y="1013"/>
                </a:lnTo>
                <a:lnTo>
                  <a:pt x="3028" y="1013"/>
                </a:lnTo>
                <a:lnTo>
                  <a:pt x="3028" y="1015"/>
                </a:lnTo>
                <a:lnTo>
                  <a:pt x="3026" y="1015"/>
                </a:lnTo>
                <a:lnTo>
                  <a:pt x="3026" y="1017"/>
                </a:lnTo>
                <a:lnTo>
                  <a:pt x="3026" y="1017"/>
                </a:lnTo>
                <a:lnTo>
                  <a:pt x="3028" y="1017"/>
                </a:lnTo>
                <a:lnTo>
                  <a:pt x="3028" y="1017"/>
                </a:lnTo>
                <a:lnTo>
                  <a:pt x="3028" y="1017"/>
                </a:lnTo>
                <a:lnTo>
                  <a:pt x="3024" y="1017"/>
                </a:lnTo>
                <a:lnTo>
                  <a:pt x="3021" y="1019"/>
                </a:lnTo>
                <a:lnTo>
                  <a:pt x="3017" y="1017"/>
                </a:lnTo>
                <a:lnTo>
                  <a:pt x="3013" y="1019"/>
                </a:lnTo>
                <a:lnTo>
                  <a:pt x="3013" y="1019"/>
                </a:lnTo>
                <a:lnTo>
                  <a:pt x="3013" y="1017"/>
                </a:lnTo>
                <a:lnTo>
                  <a:pt x="3013" y="1017"/>
                </a:lnTo>
                <a:lnTo>
                  <a:pt x="3013" y="1017"/>
                </a:lnTo>
                <a:lnTo>
                  <a:pt x="3011" y="1015"/>
                </a:lnTo>
                <a:lnTo>
                  <a:pt x="3011" y="1017"/>
                </a:lnTo>
                <a:lnTo>
                  <a:pt x="3009" y="1017"/>
                </a:lnTo>
                <a:lnTo>
                  <a:pt x="3011" y="1019"/>
                </a:lnTo>
                <a:lnTo>
                  <a:pt x="3011" y="1019"/>
                </a:lnTo>
                <a:lnTo>
                  <a:pt x="3009" y="1019"/>
                </a:lnTo>
                <a:lnTo>
                  <a:pt x="3007" y="1019"/>
                </a:lnTo>
                <a:lnTo>
                  <a:pt x="3005" y="1019"/>
                </a:lnTo>
                <a:lnTo>
                  <a:pt x="3003" y="1017"/>
                </a:lnTo>
                <a:lnTo>
                  <a:pt x="3003" y="1017"/>
                </a:lnTo>
                <a:lnTo>
                  <a:pt x="3000" y="1017"/>
                </a:lnTo>
                <a:lnTo>
                  <a:pt x="2998" y="1017"/>
                </a:lnTo>
                <a:lnTo>
                  <a:pt x="2994" y="1017"/>
                </a:lnTo>
                <a:lnTo>
                  <a:pt x="2992" y="1021"/>
                </a:lnTo>
                <a:lnTo>
                  <a:pt x="2988" y="1023"/>
                </a:lnTo>
                <a:lnTo>
                  <a:pt x="2988" y="1025"/>
                </a:lnTo>
                <a:lnTo>
                  <a:pt x="2986" y="1027"/>
                </a:lnTo>
                <a:lnTo>
                  <a:pt x="2986" y="1030"/>
                </a:lnTo>
                <a:lnTo>
                  <a:pt x="2986" y="1032"/>
                </a:lnTo>
                <a:lnTo>
                  <a:pt x="2986" y="1032"/>
                </a:lnTo>
                <a:lnTo>
                  <a:pt x="2986" y="1034"/>
                </a:lnTo>
                <a:lnTo>
                  <a:pt x="2990" y="1034"/>
                </a:lnTo>
                <a:lnTo>
                  <a:pt x="2992" y="1032"/>
                </a:lnTo>
                <a:lnTo>
                  <a:pt x="2996" y="1032"/>
                </a:lnTo>
                <a:lnTo>
                  <a:pt x="2998" y="1032"/>
                </a:lnTo>
                <a:lnTo>
                  <a:pt x="2998" y="1034"/>
                </a:lnTo>
                <a:lnTo>
                  <a:pt x="2996" y="1034"/>
                </a:lnTo>
                <a:lnTo>
                  <a:pt x="2994" y="1036"/>
                </a:lnTo>
                <a:lnTo>
                  <a:pt x="2994" y="1036"/>
                </a:lnTo>
                <a:lnTo>
                  <a:pt x="2994" y="1038"/>
                </a:lnTo>
                <a:lnTo>
                  <a:pt x="2996" y="1040"/>
                </a:lnTo>
                <a:lnTo>
                  <a:pt x="2996" y="1040"/>
                </a:lnTo>
                <a:lnTo>
                  <a:pt x="2996" y="1042"/>
                </a:lnTo>
                <a:lnTo>
                  <a:pt x="2996" y="1042"/>
                </a:lnTo>
                <a:lnTo>
                  <a:pt x="2996" y="1042"/>
                </a:lnTo>
                <a:lnTo>
                  <a:pt x="2998" y="1042"/>
                </a:lnTo>
                <a:lnTo>
                  <a:pt x="2998" y="1042"/>
                </a:lnTo>
                <a:lnTo>
                  <a:pt x="2998" y="1044"/>
                </a:lnTo>
                <a:lnTo>
                  <a:pt x="2998" y="1044"/>
                </a:lnTo>
                <a:lnTo>
                  <a:pt x="2996" y="1046"/>
                </a:lnTo>
                <a:lnTo>
                  <a:pt x="2996" y="1046"/>
                </a:lnTo>
                <a:lnTo>
                  <a:pt x="2996" y="1046"/>
                </a:lnTo>
                <a:lnTo>
                  <a:pt x="2996" y="1048"/>
                </a:lnTo>
                <a:lnTo>
                  <a:pt x="2996" y="1048"/>
                </a:lnTo>
                <a:lnTo>
                  <a:pt x="2998" y="1050"/>
                </a:lnTo>
                <a:lnTo>
                  <a:pt x="2998" y="1050"/>
                </a:lnTo>
                <a:lnTo>
                  <a:pt x="3000" y="1050"/>
                </a:lnTo>
                <a:lnTo>
                  <a:pt x="3000" y="1050"/>
                </a:lnTo>
                <a:lnTo>
                  <a:pt x="2996" y="1053"/>
                </a:lnTo>
                <a:lnTo>
                  <a:pt x="2996" y="1053"/>
                </a:lnTo>
                <a:lnTo>
                  <a:pt x="2994" y="1050"/>
                </a:lnTo>
                <a:lnTo>
                  <a:pt x="2994" y="1050"/>
                </a:lnTo>
                <a:lnTo>
                  <a:pt x="2994" y="1053"/>
                </a:lnTo>
                <a:lnTo>
                  <a:pt x="2994" y="1053"/>
                </a:lnTo>
                <a:lnTo>
                  <a:pt x="2992" y="1050"/>
                </a:lnTo>
                <a:lnTo>
                  <a:pt x="2994" y="1050"/>
                </a:lnTo>
                <a:lnTo>
                  <a:pt x="2992" y="1048"/>
                </a:lnTo>
                <a:lnTo>
                  <a:pt x="2992" y="1048"/>
                </a:lnTo>
                <a:lnTo>
                  <a:pt x="2990" y="1048"/>
                </a:lnTo>
                <a:lnTo>
                  <a:pt x="2990" y="1048"/>
                </a:lnTo>
                <a:lnTo>
                  <a:pt x="2990" y="1048"/>
                </a:lnTo>
                <a:lnTo>
                  <a:pt x="2990" y="1050"/>
                </a:lnTo>
                <a:lnTo>
                  <a:pt x="2990" y="1053"/>
                </a:lnTo>
                <a:lnTo>
                  <a:pt x="2990" y="1053"/>
                </a:lnTo>
                <a:lnTo>
                  <a:pt x="2988" y="1053"/>
                </a:lnTo>
                <a:lnTo>
                  <a:pt x="2990" y="1055"/>
                </a:lnTo>
                <a:lnTo>
                  <a:pt x="2990" y="1055"/>
                </a:lnTo>
                <a:lnTo>
                  <a:pt x="2992" y="1055"/>
                </a:lnTo>
                <a:lnTo>
                  <a:pt x="2992" y="1055"/>
                </a:lnTo>
                <a:lnTo>
                  <a:pt x="2994" y="1055"/>
                </a:lnTo>
                <a:lnTo>
                  <a:pt x="2994" y="1055"/>
                </a:lnTo>
                <a:lnTo>
                  <a:pt x="2996" y="1057"/>
                </a:lnTo>
                <a:lnTo>
                  <a:pt x="2996" y="1057"/>
                </a:lnTo>
                <a:lnTo>
                  <a:pt x="2998" y="1057"/>
                </a:lnTo>
                <a:lnTo>
                  <a:pt x="3000" y="1059"/>
                </a:lnTo>
                <a:lnTo>
                  <a:pt x="3003" y="1059"/>
                </a:lnTo>
                <a:lnTo>
                  <a:pt x="3003" y="1061"/>
                </a:lnTo>
                <a:lnTo>
                  <a:pt x="3003" y="1063"/>
                </a:lnTo>
                <a:lnTo>
                  <a:pt x="3000" y="1063"/>
                </a:lnTo>
                <a:lnTo>
                  <a:pt x="3000" y="1063"/>
                </a:lnTo>
                <a:lnTo>
                  <a:pt x="3000" y="1065"/>
                </a:lnTo>
                <a:lnTo>
                  <a:pt x="3003" y="1067"/>
                </a:lnTo>
                <a:lnTo>
                  <a:pt x="3003" y="1067"/>
                </a:lnTo>
                <a:lnTo>
                  <a:pt x="3003" y="1069"/>
                </a:lnTo>
                <a:lnTo>
                  <a:pt x="3005" y="1069"/>
                </a:lnTo>
                <a:lnTo>
                  <a:pt x="3005" y="1069"/>
                </a:lnTo>
                <a:lnTo>
                  <a:pt x="3007" y="1071"/>
                </a:lnTo>
                <a:lnTo>
                  <a:pt x="3007" y="1071"/>
                </a:lnTo>
                <a:lnTo>
                  <a:pt x="3005" y="1074"/>
                </a:lnTo>
                <a:lnTo>
                  <a:pt x="3003" y="1074"/>
                </a:lnTo>
                <a:lnTo>
                  <a:pt x="3003" y="1074"/>
                </a:lnTo>
                <a:lnTo>
                  <a:pt x="3003" y="1076"/>
                </a:lnTo>
                <a:lnTo>
                  <a:pt x="3003" y="1076"/>
                </a:lnTo>
                <a:lnTo>
                  <a:pt x="3005" y="1074"/>
                </a:lnTo>
                <a:lnTo>
                  <a:pt x="3009" y="1074"/>
                </a:lnTo>
                <a:lnTo>
                  <a:pt x="3015" y="1074"/>
                </a:lnTo>
                <a:lnTo>
                  <a:pt x="3017" y="1074"/>
                </a:lnTo>
                <a:lnTo>
                  <a:pt x="3017" y="1076"/>
                </a:lnTo>
                <a:lnTo>
                  <a:pt x="3015" y="1076"/>
                </a:lnTo>
                <a:lnTo>
                  <a:pt x="3013" y="1078"/>
                </a:lnTo>
                <a:lnTo>
                  <a:pt x="3013" y="1078"/>
                </a:lnTo>
                <a:lnTo>
                  <a:pt x="3009" y="1078"/>
                </a:lnTo>
                <a:lnTo>
                  <a:pt x="3007" y="1078"/>
                </a:lnTo>
                <a:lnTo>
                  <a:pt x="3005" y="1080"/>
                </a:lnTo>
                <a:lnTo>
                  <a:pt x="3005" y="1080"/>
                </a:lnTo>
                <a:lnTo>
                  <a:pt x="3007" y="1080"/>
                </a:lnTo>
                <a:lnTo>
                  <a:pt x="3009" y="1080"/>
                </a:lnTo>
                <a:lnTo>
                  <a:pt x="3011" y="1080"/>
                </a:lnTo>
                <a:lnTo>
                  <a:pt x="3015" y="1080"/>
                </a:lnTo>
                <a:lnTo>
                  <a:pt x="3013" y="1080"/>
                </a:lnTo>
                <a:lnTo>
                  <a:pt x="3013" y="1080"/>
                </a:lnTo>
                <a:lnTo>
                  <a:pt x="3015" y="1080"/>
                </a:lnTo>
                <a:lnTo>
                  <a:pt x="3015" y="1080"/>
                </a:lnTo>
                <a:lnTo>
                  <a:pt x="3017" y="1078"/>
                </a:lnTo>
                <a:lnTo>
                  <a:pt x="3019" y="1078"/>
                </a:lnTo>
                <a:lnTo>
                  <a:pt x="3024" y="1080"/>
                </a:lnTo>
                <a:lnTo>
                  <a:pt x="3026" y="1080"/>
                </a:lnTo>
                <a:lnTo>
                  <a:pt x="3026" y="1080"/>
                </a:lnTo>
                <a:lnTo>
                  <a:pt x="3028" y="1080"/>
                </a:lnTo>
                <a:lnTo>
                  <a:pt x="3028" y="1080"/>
                </a:lnTo>
                <a:lnTo>
                  <a:pt x="3028" y="1080"/>
                </a:lnTo>
                <a:lnTo>
                  <a:pt x="3030" y="1082"/>
                </a:lnTo>
                <a:lnTo>
                  <a:pt x="3030" y="1082"/>
                </a:lnTo>
                <a:lnTo>
                  <a:pt x="3030" y="1084"/>
                </a:lnTo>
                <a:lnTo>
                  <a:pt x="3032" y="1086"/>
                </a:lnTo>
                <a:lnTo>
                  <a:pt x="3032" y="1086"/>
                </a:lnTo>
                <a:lnTo>
                  <a:pt x="3038" y="1088"/>
                </a:lnTo>
                <a:lnTo>
                  <a:pt x="3040" y="1088"/>
                </a:lnTo>
                <a:lnTo>
                  <a:pt x="3044" y="1086"/>
                </a:lnTo>
                <a:lnTo>
                  <a:pt x="3047" y="1086"/>
                </a:lnTo>
                <a:lnTo>
                  <a:pt x="3047" y="1086"/>
                </a:lnTo>
                <a:lnTo>
                  <a:pt x="3049" y="1086"/>
                </a:lnTo>
                <a:lnTo>
                  <a:pt x="3049" y="1086"/>
                </a:lnTo>
                <a:lnTo>
                  <a:pt x="3049" y="1086"/>
                </a:lnTo>
                <a:lnTo>
                  <a:pt x="3049" y="1084"/>
                </a:lnTo>
                <a:lnTo>
                  <a:pt x="3051" y="1082"/>
                </a:lnTo>
                <a:lnTo>
                  <a:pt x="3051" y="1078"/>
                </a:lnTo>
                <a:lnTo>
                  <a:pt x="3051" y="1078"/>
                </a:lnTo>
                <a:lnTo>
                  <a:pt x="3057" y="1078"/>
                </a:lnTo>
                <a:lnTo>
                  <a:pt x="3061" y="1078"/>
                </a:lnTo>
                <a:lnTo>
                  <a:pt x="3061" y="1078"/>
                </a:lnTo>
                <a:lnTo>
                  <a:pt x="3068" y="1082"/>
                </a:lnTo>
                <a:lnTo>
                  <a:pt x="3072" y="1082"/>
                </a:lnTo>
                <a:lnTo>
                  <a:pt x="3074" y="1084"/>
                </a:lnTo>
                <a:lnTo>
                  <a:pt x="3076" y="1086"/>
                </a:lnTo>
                <a:lnTo>
                  <a:pt x="3076" y="1088"/>
                </a:lnTo>
                <a:lnTo>
                  <a:pt x="3078" y="1090"/>
                </a:lnTo>
                <a:lnTo>
                  <a:pt x="3082" y="1090"/>
                </a:lnTo>
                <a:lnTo>
                  <a:pt x="3084" y="1090"/>
                </a:lnTo>
                <a:lnTo>
                  <a:pt x="3086" y="1090"/>
                </a:lnTo>
                <a:lnTo>
                  <a:pt x="3093" y="1088"/>
                </a:lnTo>
                <a:lnTo>
                  <a:pt x="3093" y="1088"/>
                </a:lnTo>
                <a:lnTo>
                  <a:pt x="3097" y="1088"/>
                </a:lnTo>
                <a:lnTo>
                  <a:pt x="3099" y="1086"/>
                </a:lnTo>
                <a:lnTo>
                  <a:pt x="3101" y="1086"/>
                </a:lnTo>
                <a:lnTo>
                  <a:pt x="3105" y="1082"/>
                </a:lnTo>
                <a:lnTo>
                  <a:pt x="3109" y="1078"/>
                </a:lnTo>
                <a:lnTo>
                  <a:pt x="3109" y="1078"/>
                </a:lnTo>
                <a:lnTo>
                  <a:pt x="3112" y="1078"/>
                </a:lnTo>
                <a:lnTo>
                  <a:pt x="3114" y="1080"/>
                </a:lnTo>
                <a:lnTo>
                  <a:pt x="3118" y="1080"/>
                </a:lnTo>
                <a:lnTo>
                  <a:pt x="3120" y="1082"/>
                </a:lnTo>
                <a:lnTo>
                  <a:pt x="3122" y="1082"/>
                </a:lnTo>
                <a:lnTo>
                  <a:pt x="3124" y="1080"/>
                </a:lnTo>
                <a:lnTo>
                  <a:pt x="3124" y="1080"/>
                </a:lnTo>
                <a:lnTo>
                  <a:pt x="3126" y="1078"/>
                </a:lnTo>
                <a:lnTo>
                  <a:pt x="3126" y="1078"/>
                </a:lnTo>
                <a:lnTo>
                  <a:pt x="3128" y="1078"/>
                </a:lnTo>
                <a:lnTo>
                  <a:pt x="3130" y="1076"/>
                </a:lnTo>
                <a:lnTo>
                  <a:pt x="3130" y="1078"/>
                </a:lnTo>
                <a:lnTo>
                  <a:pt x="3132" y="1078"/>
                </a:lnTo>
                <a:lnTo>
                  <a:pt x="3132" y="1080"/>
                </a:lnTo>
                <a:lnTo>
                  <a:pt x="3132" y="1080"/>
                </a:lnTo>
                <a:lnTo>
                  <a:pt x="3130" y="1082"/>
                </a:lnTo>
                <a:lnTo>
                  <a:pt x="3128" y="1084"/>
                </a:lnTo>
                <a:lnTo>
                  <a:pt x="3126" y="1086"/>
                </a:lnTo>
                <a:lnTo>
                  <a:pt x="3128" y="1088"/>
                </a:lnTo>
                <a:lnTo>
                  <a:pt x="3128" y="1090"/>
                </a:lnTo>
                <a:lnTo>
                  <a:pt x="3128" y="1092"/>
                </a:lnTo>
                <a:lnTo>
                  <a:pt x="3126" y="1095"/>
                </a:lnTo>
                <a:lnTo>
                  <a:pt x="3126" y="1099"/>
                </a:lnTo>
                <a:lnTo>
                  <a:pt x="3128" y="1101"/>
                </a:lnTo>
                <a:lnTo>
                  <a:pt x="3128" y="1101"/>
                </a:lnTo>
                <a:lnTo>
                  <a:pt x="3128" y="1103"/>
                </a:lnTo>
                <a:lnTo>
                  <a:pt x="3128" y="1103"/>
                </a:lnTo>
                <a:lnTo>
                  <a:pt x="3128" y="1107"/>
                </a:lnTo>
                <a:lnTo>
                  <a:pt x="3128" y="1109"/>
                </a:lnTo>
                <a:lnTo>
                  <a:pt x="3128" y="1109"/>
                </a:lnTo>
                <a:lnTo>
                  <a:pt x="3128" y="1113"/>
                </a:lnTo>
                <a:lnTo>
                  <a:pt x="3128" y="1115"/>
                </a:lnTo>
                <a:lnTo>
                  <a:pt x="3128" y="1115"/>
                </a:lnTo>
                <a:lnTo>
                  <a:pt x="3126" y="1118"/>
                </a:lnTo>
                <a:lnTo>
                  <a:pt x="3124" y="1120"/>
                </a:lnTo>
                <a:lnTo>
                  <a:pt x="3124" y="1124"/>
                </a:lnTo>
                <a:lnTo>
                  <a:pt x="3122" y="1126"/>
                </a:lnTo>
                <a:lnTo>
                  <a:pt x="3120" y="1132"/>
                </a:lnTo>
                <a:lnTo>
                  <a:pt x="3118" y="1134"/>
                </a:lnTo>
                <a:lnTo>
                  <a:pt x="3118" y="1136"/>
                </a:lnTo>
                <a:lnTo>
                  <a:pt x="3118" y="1136"/>
                </a:lnTo>
                <a:lnTo>
                  <a:pt x="3116" y="1139"/>
                </a:lnTo>
                <a:lnTo>
                  <a:pt x="3116" y="1141"/>
                </a:lnTo>
                <a:lnTo>
                  <a:pt x="3116" y="1143"/>
                </a:lnTo>
                <a:lnTo>
                  <a:pt x="3114" y="1147"/>
                </a:lnTo>
                <a:lnTo>
                  <a:pt x="3112" y="1153"/>
                </a:lnTo>
                <a:lnTo>
                  <a:pt x="3109" y="1157"/>
                </a:lnTo>
                <a:lnTo>
                  <a:pt x="3107" y="1162"/>
                </a:lnTo>
                <a:lnTo>
                  <a:pt x="3107" y="1162"/>
                </a:lnTo>
                <a:lnTo>
                  <a:pt x="3105" y="1164"/>
                </a:lnTo>
                <a:lnTo>
                  <a:pt x="3103" y="1166"/>
                </a:lnTo>
                <a:lnTo>
                  <a:pt x="3103" y="1166"/>
                </a:lnTo>
                <a:lnTo>
                  <a:pt x="3099" y="1168"/>
                </a:lnTo>
                <a:lnTo>
                  <a:pt x="3095" y="1170"/>
                </a:lnTo>
                <a:lnTo>
                  <a:pt x="3091" y="1170"/>
                </a:lnTo>
                <a:lnTo>
                  <a:pt x="3088" y="1170"/>
                </a:lnTo>
                <a:lnTo>
                  <a:pt x="3088" y="1170"/>
                </a:lnTo>
                <a:lnTo>
                  <a:pt x="3088" y="1168"/>
                </a:lnTo>
                <a:lnTo>
                  <a:pt x="3084" y="1170"/>
                </a:lnTo>
                <a:lnTo>
                  <a:pt x="3084" y="1170"/>
                </a:lnTo>
                <a:lnTo>
                  <a:pt x="3082" y="1170"/>
                </a:lnTo>
                <a:lnTo>
                  <a:pt x="3080" y="1170"/>
                </a:lnTo>
                <a:lnTo>
                  <a:pt x="3078" y="1170"/>
                </a:lnTo>
                <a:lnTo>
                  <a:pt x="3076" y="1168"/>
                </a:lnTo>
                <a:lnTo>
                  <a:pt x="3076" y="1168"/>
                </a:lnTo>
                <a:lnTo>
                  <a:pt x="3074" y="1168"/>
                </a:lnTo>
                <a:lnTo>
                  <a:pt x="3074" y="1168"/>
                </a:lnTo>
                <a:lnTo>
                  <a:pt x="3076" y="1168"/>
                </a:lnTo>
                <a:lnTo>
                  <a:pt x="3074" y="1170"/>
                </a:lnTo>
                <a:lnTo>
                  <a:pt x="3072" y="1170"/>
                </a:lnTo>
                <a:lnTo>
                  <a:pt x="3072" y="1170"/>
                </a:lnTo>
                <a:lnTo>
                  <a:pt x="3072" y="1168"/>
                </a:lnTo>
                <a:lnTo>
                  <a:pt x="3070" y="1168"/>
                </a:lnTo>
                <a:lnTo>
                  <a:pt x="3068" y="1168"/>
                </a:lnTo>
                <a:lnTo>
                  <a:pt x="3070" y="1166"/>
                </a:lnTo>
                <a:lnTo>
                  <a:pt x="3070" y="1164"/>
                </a:lnTo>
                <a:lnTo>
                  <a:pt x="3072" y="1166"/>
                </a:lnTo>
                <a:lnTo>
                  <a:pt x="3074" y="1166"/>
                </a:lnTo>
                <a:lnTo>
                  <a:pt x="3072" y="1164"/>
                </a:lnTo>
                <a:lnTo>
                  <a:pt x="3070" y="1164"/>
                </a:lnTo>
                <a:lnTo>
                  <a:pt x="3070" y="1164"/>
                </a:lnTo>
                <a:lnTo>
                  <a:pt x="3065" y="1164"/>
                </a:lnTo>
                <a:lnTo>
                  <a:pt x="3065" y="1164"/>
                </a:lnTo>
                <a:lnTo>
                  <a:pt x="3059" y="1162"/>
                </a:lnTo>
                <a:lnTo>
                  <a:pt x="3057" y="1162"/>
                </a:lnTo>
                <a:lnTo>
                  <a:pt x="3057" y="1162"/>
                </a:lnTo>
                <a:lnTo>
                  <a:pt x="3057" y="1164"/>
                </a:lnTo>
                <a:lnTo>
                  <a:pt x="3057" y="1164"/>
                </a:lnTo>
                <a:lnTo>
                  <a:pt x="3055" y="1164"/>
                </a:lnTo>
                <a:lnTo>
                  <a:pt x="3053" y="1166"/>
                </a:lnTo>
                <a:lnTo>
                  <a:pt x="3051" y="1166"/>
                </a:lnTo>
                <a:lnTo>
                  <a:pt x="3055" y="1164"/>
                </a:lnTo>
                <a:lnTo>
                  <a:pt x="3055" y="1162"/>
                </a:lnTo>
                <a:lnTo>
                  <a:pt x="3051" y="1164"/>
                </a:lnTo>
                <a:lnTo>
                  <a:pt x="3049" y="1164"/>
                </a:lnTo>
                <a:lnTo>
                  <a:pt x="3047" y="1166"/>
                </a:lnTo>
                <a:lnTo>
                  <a:pt x="3047" y="1166"/>
                </a:lnTo>
                <a:lnTo>
                  <a:pt x="3047" y="1166"/>
                </a:lnTo>
                <a:lnTo>
                  <a:pt x="3047" y="1168"/>
                </a:lnTo>
                <a:lnTo>
                  <a:pt x="3044" y="1168"/>
                </a:lnTo>
                <a:lnTo>
                  <a:pt x="3042" y="1168"/>
                </a:lnTo>
                <a:lnTo>
                  <a:pt x="3040" y="1168"/>
                </a:lnTo>
                <a:lnTo>
                  <a:pt x="3036" y="1172"/>
                </a:lnTo>
                <a:lnTo>
                  <a:pt x="3034" y="1172"/>
                </a:lnTo>
                <a:lnTo>
                  <a:pt x="3032" y="1174"/>
                </a:lnTo>
                <a:lnTo>
                  <a:pt x="3030" y="1174"/>
                </a:lnTo>
                <a:lnTo>
                  <a:pt x="3030" y="1174"/>
                </a:lnTo>
                <a:lnTo>
                  <a:pt x="3028" y="1174"/>
                </a:lnTo>
                <a:lnTo>
                  <a:pt x="3026" y="1172"/>
                </a:lnTo>
                <a:lnTo>
                  <a:pt x="3021" y="1170"/>
                </a:lnTo>
                <a:lnTo>
                  <a:pt x="3013" y="1170"/>
                </a:lnTo>
                <a:lnTo>
                  <a:pt x="3011" y="1168"/>
                </a:lnTo>
                <a:lnTo>
                  <a:pt x="3009" y="1168"/>
                </a:lnTo>
                <a:lnTo>
                  <a:pt x="3007" y="1168"/>
                </a:lnTo>
                <a:lnTo>
                  <a:pt x="3003" y="1166"/>
                </a:lnTo>
                <a:lnTo>
                  <a:pt x="2996" y="1164"/>
                </a:lnTo>
                <a:lnTo>
                  <a:pt x="2990" y="1164"/>
                </a:lnTo>
                <a:lnTo>
                  <a:pt x="2984" y="1162"/>
                </a:lnTo>
                <a:lnTo>
                  <a:pt x="2975" y="1164"/>
                </a:lnTo>
                <a:lnTo>
                  <a:pt x="2973" y="1164"/>
                </a:lnTo>
                <a:lnTo>
                  <a:pt x="2971" y="1162"/>
                </a:lnTo>
                <a:lnTo>
                  <a:pt x="2971" y="1160"/>
                </a:lnTo>
                <a:lnTo>
                  <a:pt x="2971" y="1157"/>
                </a:lnTo>
                <a:lnTo>
                  <a:pt x="2969" y="1157"/>
                </a:lnTo>
                <a:lnTo>
                  <a:pt x="2969" y="1155"/>
                </a:lnTo>
                <a:lnTo>
                  <a:pt x="2965" y="1155"/>
                </a:lnTo>
                <a:lnTo>
                  <a:pt x="2963" y="1155"/>
                </a:lnTo>
                <a:lnTo>
                  <a:pt x="2956" y="1155"/>
                </a:lnTo>
                <a:lnTo>
                  <a:pt x="2956" y="1155"/>
                </a:lnTo>
                <a:lnTo>
                  <a:pt x="2954" y="1153"/>
                </a:lnTo>
                <a:lnTo>
                  <a:pt x="2952" y="1153"/>
                </a:lnTo>
                <a:lnTo>
                  <a:pt x="2946" y="1153"/>
                </a:lnTo>
                <a:lnTo>
                  <a:pt x="2942" y="1151"/>
                </a:lnTo>
                <a:lnTo>
                  <a:pt x="2942" y="1149"/>
                </a:lnTo>
                <a:lnTo>
                  <a:pt x="2942" y="1149"/>
                </a:lnTo>
                <a:lnTo>
                  <a:pt x="2942" y="1145"/>
                </a:lnTo>
                <a:lnTo>
                  <a:pt x="2940" y="1145"/>
                </a:lnTo>
                <a:lnTo>
                  <a:pt x="2938" y="1145"/>
                </a:lnTo>
                <a:lnTo>
                  <a:pt x="2933" y="1143"/>
                </a:lnTo>
                <a:lnTo>
                  <a:pt x="2931" y="1141"/>
                </a:lnTo>
                <a:lnTo>
                  <a:pt x="2929" y="1141"/>
                </a:lnTo>
                <a:lnTo>
                  <a:pt x="2925" y="1141"/>
                </a:lnTo>
                <a:lnTo>
                  <a:pt x="2923" y="1141"/>
                </a:lnTo>
                <a:lnTo>
                  <a:pt x="2921" y="1141"/>
                </a:lnTo>
                <a:lnTo>
                  <a:pt x="2919" y="1143"/>
                </a:lnTo>
                <a:lnTo>
                  <a:pt x="2917" y="1143"/>
                </a:lnTo>
                <a:lnTo>
                  <a:pt x="2912" y="1143"/>
                </a:lnTo>
                <a:lnTo>
                  <a:pt x="2906" y="1147"/>
                </a:lnTo>
                <a:lnTo>
                  <a:pt x="2902" y="1149"/>
                </a:lnTo>
                <a:lnTo>
                  <a:pt x="2900" y="1153"/>
                </a:lnTo>
                <a:lnTo>
                  <a:pt x="2898" y="1153"/>
                </a:lnTo>
                <a:lnTo>
                  <a:pt x="2898" y="1155"/>
                </a:lnTo>
                <a:lnTo>
                  <a:pt x="2896" y="1160"/>
                </a:lnTo>
                <a:lnTo>
                  <a:pt x="2898" y="1164"/>
                </a:lnTo>
                <a:lnTo>
                  <a:pt x="2898" y="1166"/>
                </a:lnTo>
                <a:lnTo>
                  <a:pt x="2900" y="1166"/>
                </a:lnTo>
                <a:lnTo>
                  <a:pt x="2900" y="1168"/>
                </a:lnTo>
                <a:lnTo>
                  <a:pt x="2900" y="1170"/>
                </a:lnTo>
                <a:lnTo>
                  <a:pt x="2900" y="1172"/>
                </a:lnTo>
                <a:lnTo>
                  <a:pt x="2898" y="1174"/>
                </a:lnTo>
                <a:lnTo>
                  <a:pt x="2894" y="1180"/>
                </a:lnTo>
                <a:lnTo>
                  <a:pt x="2892" y="1180"/>
                </a:lnTo>
                <a:lnTo>
                  <a:pt x="2887" y="1183"/>
                </a:lnTo>
                <a:lnTo>
                  <a:pt x="2885" y="1183"/>
                </a:lnTo>
                <a:lnTo>
                  <a:pt x="2881" y="1183"/>
                </a:lnTo>
                <a:lnTo>
                  <a:pt x="2879" y="1180"/>
                </a:lnTo>
                <a:lnTo>
                  <a:pt x="2871" y="1174"/>
                </a:lnTo>
                <a:lnTo>
                  <a:pt x="2868" y="1174"/>
                </a:lnTo>
                <a:lnTo>
                  <a:pt x="2866" y="1172"/>
                </a:lnTo>
                <a:lnTo>
                  <a:pt x="2860" y="1170"/>
                </a:lnTo>
                <a:lnTo>
                  <a:pt x="2852" y="1168"/>
                </a:lnTo>
                <a:lnTo>
                  <a:pt x="2845" y="1168"/>
                </a:lnTo>
                <a:lnTo>
                  <a:pt x="2841" y="1168"/>
                </a:lnTo>
                <a:lnTo>
                  <a:pt x="2837" y="1166"/>
                </a:lnTo>
                <a:lnTo>
                  <a:pt x="2835" y="1166"/>
                </a:lnTo>
                <a:lnTo>
                  <a:pt x="2833" y="1164"/>
                </a:lnTo>
                <a:lnTo>
                  <a:pt x="2833" y="1162"/>
                </a:lnTo>
                <a:lnTo>
                  <a:pt x="2831" y="1157"/>
                </a:lnTo>
                <a:lnTo>
                  <a:pt x="2831" y="1155"/>
                </a:lnTo>
                <a:lnTo>
                  <a:pt x="2831" y="1153"/>
                </a:lnTo>
                <a:lnTo>
                  <a:pt x="2829" y="1151"/>
                </a:lnTo>
                <a:lnTo>
                  <a:pt x="2827" y="1149"/>
                </a:lnTo>
                <a:lnTo>
                  <a:pt x="2818" y="1147"/>
                </a:lnTo>
                <a:lnTo>
                  <a:pt x="2816" y="1147"/>
                </a:lnTo>
                <a:lnTo>
                  <a:pt x="2814" y="1145"/>
                </a:lnTo>
                <a:lnTo>
                  <a:pt x="2812" y="1145"/>
                </a:lnTo>
                <a:lnTo>
                  <a:pt x="2808" y="1143"/>
                </a:lnTo>
                <a:lnTo>
                  <a:pt x="2806" y="1143"/>
                </a:lnTo>
                <a:lnTo>
                  <a:pt x="2804" y="1143"/>
                </a:lnTo>
                <a:lnTo>
                  <a:pt x="2799" y="1141"/>
                </a:lnTo>
                <a:lnTo>
                  <a:pt x="2797" y="1141"/>
                </a:lnTo>
                <a:lnTo>
                  <a:pt x="2793" y="1143"/>
                </a:lnTo>
                <a:lnTo>
                  <a:pt x="2787" y="1143"/>
                </a:lnTo>
                <a:lnTo>
                  <a:pt x="2785" y="1143"/>
                </a:lnTo>
                <a:lnTo>
                  <a:pt x="2778" y="1139"/>
                </a:lnTo>
                <a:lnTo>
                  <a:pt x="2776" y="1139"/>
                </a:lnTo>
                <a:lnTo>
                  <a:pt x="2774" y="1136"/>
                </a:lnTo>
                <a:lnTo>
                  <a:pt x="2772" y="1136"/>
                </a:lnTo>
                <a:lnTo>
                  <a:pt x="2772" y="1136"/>
                </a:lnTo>
                <a:lnTo>
                  <a:pt x="2770" y="1136"/>
                </a:lnTo>
                <a:lnTo>
                  <a:pt x="2770" y="1136"/>
                </a:lnTo>
                <a:lnTo>
                  <a:pt x="2770" y="1134"/>
                </a:lnTo>
                <a:lnTo>
                  <a:pt x="2770" y="1134"/>
                </a:lnTo>
                <a:lnTo>
                  <a:pt x="2770" y="1134"/>
                </a:lnTo>
                <a:lnTo>
                  <a:pt x="2770" y="1134"/>
                </a:lnTo>
                <a:lnTo>
                  <a:pt x="2768" y="1130"/>
                </a:lnTo>
                <a:lnTo>
                  <a:pt x="2766" y="1130"/>
                </a:lnTo>
                <a:lnTo>
                  <a:pt x="2766" y="1130"/>
                </a:lnTo>
                <a:lnTo>
                  <a:pt x="2764" y="1132"/>
                </a:lnTo>
                <a:lnTo>
                  <a:pt x="2764" y="1132"/>
                </a:lnTo>
                <a:lnTo>
                  <a:pt x="2764" y="1130"/>
                </a:lnTo>
                <a:lnTo>
                  <a:pt x="2764" y="1128"/>
                </a:lnTo>
                <a:lnTo>
                  <a:pt x="2760" y="1128"/>
                </a:lnTo>
                <a:lnTo>
                  <a:pt x="2757" y="1128"/>
                </a:lnTo>
                <a:lnTo>
                  <a:pt x="2755" y="1126"/>
                </a:lnTo>
                <a:lnTo>
                  <a:pt x="2753" y="1122"/>
                </a:lnTo>
                <a:lnTo>
                  <a:pt x="2753" y="1122"/>
                </a:lnTo>
                <a:lnTo>
                  <a:pt x="2753" y="1120"/>
                </a:lnTo>
                <a:lnTo>
                  <a:pt x="2755" y="1120"/>
                </a:lnTo>
                <a:lnTo>
                  <a:pt x="2755" y="1118"/>
                </a:lnTo>
                <a:lnTo>
                  <a:pt x="2760" y="1115"/>
                </a:lnTo>
                <a:lnTo>
                  <a:pt x="2762" y="1113"/>
                </a:lnTo>
                <a:lnTo>
                  <a:pt x="2766" y="1109"/>
                </a:lnTo>
                <a:lnTo>
                  <a:pt x="2766" y="1107"/>
                </a:lnTo>
                <a:lnTo>
                  <a:pt x="2768" y="1103"/>
                </a:lnTo>
                <a:lnTo>
                  <a:pt x="2768" y="1103"/>
                </a:lnTo>
                <a:lnTo>
                  <a:pt x="2768" y="1101"/>
                </a:lnTo>
                <a:lnTo>
                  <a:pt x="2768" y="1099"/>
                </a:lnTo>
                <a:lnTo>
                  <a:pt x="2768" y="1097"/>
                </a:lnTo>
                <a:lnTo>
                  <a:pt x="2764" y="1095"/>
                </a:lnTo>
                <a:lnTo>
                  <a:pt x="2762" y="1095"/>
                </a:lnTo>
                <a:lnTo>
                  <a:pt x="2762" y="1092"/>
                </a:lnTo>
                <a:lnTo>
                  <a:pt x="2760" y="1090"/>
                </a:lnTo>
                <a:lnTo>
                  <a:pt x="2760" y="1088"/>
                </a:lnTo>
                <a:lnTo>
                  <a:pt x="2760" y="1086"/>
                </a:lnTo>
                <a:lnTo>
                  <a:pt x="2760" y="1086"/>
                </a:lnTo>
                <a:lnTo>
                  <a:pt x="2762" y="1084"/>
                </a:lnTo>
                <a:lnTo>
                  <a:pt x="2764" y="1084"/>
                </a:lnTo>
                <a:lnTo>
                  <a:pt x="2766" y="1080"/>
                </a:lnTo>
                <a:lnTo>
                  <a:pt x="2768" y="1078"/>
                </a:lnTo>
                <a:lnTo>
                  <a:pt x="2768" y="1078"/>
                </a:lnTo>
                <a:lnTo>
                  <a:pt x="2768" y="1076"/>
                </a:lnTo>
                <a:lnTo>
                  <a:pt x="2768" y="1074"/>
                </a:lnTo>
                <a:lnTo>
                  <a:pt x="2766" y="1074"/>
                </a:lnTo>
                <a:lnTo>
                  <a:pt x="2764" y="1076"/>
                </a:lnTo>
                <a:lnTo>
                  <a:pt x="2762" y="1076"/>
                </a:lnTo>
                <a:lnTo>
                  <a:pt x="2760" y="1078"/>
                </a:lnTo>
                <a:lnTo>
                  <a:pt x="2760" y="1080"/>
                </a:lnTo>
                <a:lnTo>
                  <a:pt x="2757" y="1078"/>
                </a:lnTo>
                <a:lnTo>
                  <a:pt x="2757" y="1078"/>
                </a:lnTo>
                <a:lnTo>
                  <a:pt x="2755" y="1074"/>
                </a:lnTo>
                <a:lnTo>
                  <a:pt x="2755" y="1071"/>
                </a:lnTo>
                <a:lnTo>
                  <a:pt x="2753" y="1071"/>
                </a:lnTo>
                <a:lnTo>
                  <a:pt x="2753" y="1071"/>
                </a:lnTo>
                <a:lnTo>
                  <a:pt x="2751" y="1071"/>
                </a:lnTo>
                <a:lnTo>
                  <a:pt x="2751" y="1071"/>
                </a:lnTo>
                <a:lnTo>
                  <a:pt x="2751" y="1071"/>
                </a:lnTo>
                <a:lnTo>
                  <a:pt x="2751" y="1071"/>
                </a:lnTo>
                <a:lnTo>
                  <a:pt x="2749" y="1071"/>
                </a:lnTo>
                <a:lnTo>
                  <a:pt x="2749" y="1071"/>
                </a:lnTo>
                <a:lnTo>
                  <a:pt x="2751" y="1069"/>
                </a:lnTo>
                <a:lnTo>
                  <a:pt x="2749" y="1069"/>
                </a:lnTo>
                <a:lnTo>
                  <a:pt x="2749" y="1069"/>
                </a:lnTo>
                <a:lnTo>
                  <a:pt x="2741" y="1071"/>
                </a:lnTo>
                <a:lnTo>
                  <a:pt x="2739" y="1071"/>
                </a:lnTo>
                <a:lnTo>
                  <a:pt x="2736" y="1076"/>
                </a:lnTo>
                <a:lnTo>
                  <a:pt x="2732" y="1076"/>
                </a:lnTo>
                <a:lnTo>
                  <a:pt x="2726" y="1076"/>
                </a:lnTo>
                <a:lnTo>
                  <a:pt x="2722" y="1078"/>
                </a:lnTo>
                <a:lnTo>
                  <a:pt x="2720" y="1076"/>
                </a:lnTo>
                <a:lnTo>
                  <a:pt x="2718" y="1076"/>
                </a:lnTo>
                <a:lnTo>
                  <a:pt x="2716" y="1074"/>
                </a:lnTo>
                <a:lnTo>
                  <a:pt x="2711" y="1074"/>
                </a:lnTo>
                <a:lnTo>
                  <a:pt x="2713" y="1076"/>
                </a:lnTo>
                <a:lnTo>
                  <a:pt x="2711" y="1076"/>
                </a:lnTo>
                <a:lnTo>
                  <a:pt x="2707" y="1076"/>
                </a:lnTo>
                <a:lnTo>
                  <a:pt x="2703" y="1076"/>
                </a:lnTo>
                <a:lnTo>
                  <a:pt x="2701" y="1074"/>
                </a:lnTo>
                <a:lnTo>
                  <a:pt x="2699" y="1074"/>
                </a:lnTo>
                <a:lnTo>
                  <a:pt x="2699" y="1076"/>
                </a:lnTo>
                <a:lnTo>
                  <a:pt x="2695" y="1078"/>
                </a:lnTo>
                <a:lnTo>
                  <a:pt x="2690" y="1078"/>
                </a:lnTo>
                <a:lnTo>
                  <a:pt x="2686" y="1080"/>
                </a:lnTo>
                <a:lnTo>
                  <a:pt x="2684" y="1080"/>
                </a:lnTo>
                <a:lnTo>
                  <a:pt x="2682" y="1080"/>
                </a:lnTo>
                <a:lnTo>
                  <a:pt x="2680" y="1078"/>
                </a:lnTo>
                <a:lnTo>
                  <a:pt x="2678" y="1078"/>
                </a:lnTo>
                <a:lnTo>
                  <a:pt x="2676" y="1076"/>
                </a:lnTo>
                <a:lnTo>
                  <a:pt x="2663" y="1076"/>
                </a:lnTo>
                <a:lnTo>
                  <a:pt x="2659" y="1078"/>
                </a:lnTo>
                <a:lnTo>
                  <a:pt x="2651" y="1078"/>
                </a:lnTo>
                <a:lnTo>
                  <a:pt x="2648" y="1080"/>
                </a:lnTo>
                <a:lnTo>
                  <a:pt x="2644" y="1082"/>
                </a:lnTo>
                <a:lnTo>
                  <a:pt x="2642" y="1082"/>
                </a:lnTo>
                <a:lnTo>
                  <a:pt x="2636" y="1082"/>
                </a:lnTo>
                <a:lnTo>
                  <a:pt x="2625" y="1082"/>
                </a:lnTo>
                <a:lnTo>
                  <a:pt x="2621" y="1084"/>
                </a:lnTo>
                <a:lnTo>
                  <a:pt x="2619" y="1086"/>
                </a:lnTo>
                <a:lnTo>
                  <a:pt x="2615" y="1086"/>
                </a:lnTo>
                <a:lnTo>
                  <a:pt x="2613" y="1088"/>
                </a:lnTo>
                <a:lnTo>
                  <a:pt x="2611" y="1090"/>
                </a:lnTo>
                <a:lnTo>
                  <a:pt x="2609" y="1092"/>
                </a:lnTo>
                <a:lnTo>
                  <a:pt x="2607" y="1095"/>
                </a:lnTo>
                <a:lnTo>
                  <a:pt x="2604" y="1095"/>
                </a:lnTo>
                <a:lnTo>
                  <a:pt x="2602" y="1092"/>
                </a:lnTo>
                <a:lnTo>
                  <a:pt x="2602" y="1092"/>
                </a:lnTo>
                <a:lnTo>
                  <a:pt x="2594" y="1097"/>
                </a:lnTo>
                <a:lnTo>
                  <a:pt x="2592" y="1099"/>
                </a:lnTo>
                <a:lnTo>
                  <a:pt x="2590" y="1099"/>
                </a:lnTo>
                <a:lnTo>
                  <a:pt x="2588" y="1101"/>
                </a:lnTo>
                <a:lnTo>
                  <a:pt x="2586" y="1103"/>
                </a:lnTo>
                <a:lnTo>
                  <a:pt x="2584" y="1105"/>
                </a:lnTo>
                <a:lnTo>
                  <a:pt x="2579" y="1105"/>
                </a:lnTo>
                <a:lnTo>
                  <a:pt x="2579" y="1107"/>
                </a:lnTo>
                <a:lnTo>
                  <a:pt x="2575" y="1105"/>
                </a:lnTo>
                <a:lnTo>
                  <a:pt x="2573" y="1105"/>
                </a:lnTo>
                <a:lnTo>
                  <a:pt x="2569" y="1105"/>
                </a:lnTo>
                <a:lnTo>
                  <a:pt x="2569" y="1105"/>
                </a:lnTo>
                <a:lnTo>
                  <a:pt x="2567" y="1105"/>
                </a:lnTo>
                <a:lnTo>
                  <a:pt x="2567" y="1105"/>
                </a:lnTo>
                <a:lnTo>
                  <a:pt x="2565" y="1103"/>
                </a:lnTo>
                <a:lnTo>
                  <a:pt x="2565" y="1103"/>
                </a:lnTo>
                <a:lnTo>
                  <a:pt x="2565" y="1101"/>
                </a:lnTo>
                <a:lnTo>
                  <a:pt x="2565" y="1101"/>
                </a:lnTo>
                <a:lnTo>
                  <a:pt x="2563" y="1103"/>
                </a:lnTo>
                <a:lnTo>
                  <a:pt x="2560" y="1103"/>
                </a:lnTo>
                <a:lnTo>
                  <a:pt x="2558" y="1105"/>
                </a:lnTo>
                <a:lnTo>
                  <a:pt x="2556" y="1103"/>
                </a:lnTo>
                <a:lnTo>
                  <a:pt x="2554" y="1103"/>
                </a:lnTo>
                <a:lnTo>
                  <a:pt x="2552" y="1103"/>
                </a:lnTo>
                <a:lnTo>
                  <a:pt x="2550" y="1103"/>
                </a:lnTo>
                <a:lnTo>
                  <a:pt x="2546" y="1105"/>
                </a:lnTo>
                <a:lnTo>
                  <a:pt x="2542" y="1105"/>
                </a:lnTo>
                <a:lnTo>
                  <a:pt x="2537" y="1103"/>
                </a:lnTo>
                <a:lnTo>
                  <a:pt x="2533" y="1101"/>
                </a:lnTo>
                <a:lnTo>
                  <a:pt x="2531" y="1097"/>
                </a:lnTo>
                <a:lnTo>
                  <a:pt x="2531" y="1095"/>
                </a:lnTo>
                <a:lnTo>
                  <a:pt x="2531" y="1095"/>
                </a:lnTo>
                <a:lnTo>
                  <a:pt x="2531" y="1092"/>
                </a:lnTo>
                <a:lnTo>
                  <a:pt x="2529" y="1092"/>
                </a:lnTo>
                <a:lnTo>
                  <a:pt x="2527" y="1092"/>
                </a:lnTo>
                <a:lnTo>
                  <a:pt x="2527" y="1095"/>
                </a:lnTo>
                <a:lnTo>
                  <a:pt x="2525" y="1095"/>
                </a:lnTo>
                <a:lnTo>
                  <a:pt x="2523" y="1095"/>
                </a:lnTo>
                <a:lnTo>
                  <a:pt x="2521" y="1097"/>
                </a:lnTo>
                <a:lnTo>
                  <a:pt x="2516" y="1111"/>
                </a:lnTo>
                <a:lnTo>
                  <a:pt x="2510" y="1122"/>
                </a:lnTo>
                <a:lnTo>
                  <a:pt x="2508" y="1124"/>
                </a:lnTo>
                <a:lnTo>
                  <a:pt x="2504" y="1126"/>
                </a:lnTo>
                <a:lnTo>
                  <a:pt x="2498" y="1130"/>
                </a:lnTo>
                <a:lnTo>
                  <a:pt x="2487" y="1134"/>
                </a:lnTo>
                <a:lnTo>
                  <a:pt x="2485" y="1136"/>
                </a:lnTo>
                <a:lnTo>
                  <a:pt x="2483" y="1136"/>
                </a:lnTo>
                <a:lnTo>
                  <a:pt x="2479" y="1141"/>
                </a:lnTo>
                <a:lnTo>
                  <a:pt x="2475" y="1147"/>
                </a:lnTo>
                <a:lnTo>
                  <a:pt x="2475" y="1147"/>
                </a:lnTo>
                <a:lnTo>
                  <a:pt x="2472" y="1151"/>
                </a:lnTo>
                <a:lnTo>
                  <a:pt x="2472" y="1155"/>
                </a:lnTo>
                <a:lnTo>
                  <a:pt x="2468" y="1160"/>
                </a:lnTo>
                <a:lnTo>
                  <a:pt x="2466" y="1166"/>
                </a:lnTo>
                <a:lnTo>
                  <a:pt x="2466" y="1170"/>
                </a:lnTo>
                <a:lnTo>
                  <a:pt x="2466" y="1174"/>
                </a:lnTo>
                <a:lnTo>
                  <a:pt x="2464" y="1176"/>
                </a:lnTo>
                <a:lnTo>
                  <a:pt x="2464" y="1176"/>
                </a:lnTo>
                <a:lnTo>
                  <a:pt x="2466" y="1178"/>
                </a:lnTo>
                <a:lnTo>
                  <a:pt x="2468" y="1180"/>
                </a:lnTo>
                <a:lnTo>
                  <a:pt x="2468" y="1183"/>
                </a:lnTo>
                <a:lnTo>
                  <a:pt x="2468" y="1185"/>
                </a:lnTo>
                <a:lnTo>
                  <a:pt x="2466" y="1189"/>
                </a:lnTo>
                <a:lnTo>
                  <a:pt x="2464" y="1191"/>
                </a:lnTo>
                <a:lnTo>
                  <a:pt x="2462" y="1193"/>
                </a:lnTo>
                <a:lnTo>
                  <a:pt x="2460" y="1197"/>
                </a:lnTo>
                <a:lnTo>
                  <a:pt x="2456" y="1201"/>
                </a:lnTo>
                <a:lnTo>
                  <a:pt x="2454" y="1204"/>
                </a:lnTo>
                <a:lnTo>
                  <a:pt x="2447" y="1208"/>
                </a:lnTo>
                <a:lnTo>
                  <a:pt x="2443" y="1210"/>
                </a:lnTo>
                <a:lnTo>
                  <a:pt x="2443" y="1212"/>
                </a:lnTo>
                <a:lnTo>
                  <a:pt x="2441" y="1214"/>
                </a:lnTo>
                <a:lnTo>
                  <a:pt x="2435" y="1216"/>
                </a:lnTo>
                <a:lnTo>
                  <a:pt x="2426" y="1218"/>
                </a:lnTo>
                <a:lnTo>
                  <a:pt x="2422" y="1218"/>
                </a:lnTo>
                <a:lnTo>
                  <a:pt x="2420" y="1220"/>
                </a:lnTo>
                <a:lnTo>
                  <a:pt x="2418" y="1222"/>
                </a:lnTo>
                <a:lnTo>
                  <a:pt x="2416" y="1224"/>
                </a:lnTo>
                <a:lnTo>
                  <a:pt x="2416" y="1227"/>
                </a:lnTo>
                <a:lnTo>
                  <a:pt x="2414" y="1231"/>
                </a:lnTo>
                <a:lnTo>
                  <a:pt x="2412" y="1235"/>
                </a:lnTo>
                <a:lnTo>
                  <a:pt x="2412" y="1239"/>
                </a:lnTo>
                <a:lnTo>
                  <a:pt x="2410" y="1239"/>
                </a:lnTo>
                <a:lnTo>
                  <a:pt x="2405" y="1241"/>
                </a:lnTo>
                <a:lnTo>
                  <a:pt x="2403" y="1243"/>
                </a:lnTo>
                <a:lnTo>
                  <a:pt x="2401" y="1245"/>
                </a:lnTo>
                <a:lnTo>
                  <a:pt x="2399" y="1245"/>
                </a:lnTo>
                <a:lnTo>
                  <a:pt x="2397" y="1248"/>
                </a:lnTo>
                <a:lnTo>
                  <a:pt x="2397" y="1250"/>
                </a:lnTo>
                <a:lnTo>
                  <a:pt x="2397" y="1252"/>
                </a:lnTo>
                <a:lnTo>
                  <a:pt x="2395" y="1256"/>
                </a:lnTo>
                <a:lnTo>
                  <a:pt x="2393" y="1258"/>
                </a:lnTo>
                <a:lnTo>
                  <a:pt x="2393" y="1262"/>
                </a:lnTo>
                <a:lnTo>
                  <a:pt x="2393" y="1266"/>
                </a:lnTo>
                <a:lnTo>
                  <a:pt x="2391" y="1269"/>
                </a:lnTo>
                <a:lnTo>
                  <a:pt x="2391" y="1271"/>
                </a:lnTo>
                <a:lnTo>
                  <a:pt x="2389" y="1273"/>
                </a:lnTo>
                <a:lnTo>
                  <a:pt x="2382" y="1279"/>
                </a:lnTo>
                <a:lnTo>
                  <a:pt x="2378" y="1281"/>
                </a:lnTo>
                <a:lnTo>
                  <a:pt x="2378" y="1283"/>
                </a:lnTo>
                <a:lnTo>
                  <a:pt x="2376" y="1283"/>
                </a:lnTo>
                <a:lnTo>
                  <a:pt x="2376" y="1285"/>
                </a:lnTo>
                <a:lnTo>
                  <a:pt x="2378" y="1283"/>
                </a:lnTo>
                <a:lnTo>
                  <a:pt x="2378" y="1283"/>
                </a:lnTo>
                <a:lnTo>
                  <a:pt x="2378" y="1283"/>
                </a:lnTo>
                <a:lnTo>
                  <a:pt x="2378" y="1283"/>
                </a:lnTo>
                <a:lnTo>
                  <a:pt x="2378" y="1283"/>
                </a:lnTo>
                <a:lnTo>
                  <a:pt x="2376" y="1287"/>
                </a:lnTo>
                <a:lnTo>
                  <a:pt x="2376" y="1289"/>
                </a:lnTo>
                <a:lnTo>
                  <a:pt x="2374" y="1292"/>
                </a:lnTo>
                <a:lnTo>
                  <a:pt x="2372" y="1294"/>
                </a:lnTo>
                <a:lnTo>
                  <a:pt x="2374" y="1294"/>
                </a:lnTo>
                <a:lnTo>
                  <a:pt x="2374" y="1296"/>
                </a:lnTo>
                <a:lnTo>
                  <a:pt x="2372" y="1298"/>
                </a:lnTo>
                <a:lnTo>
                  <a:pt x="2370" y="1302"/>
                </a:lnTo>
                <a:lnTo>
                  <a:pt x="2368" y="1306"/>
                </a:lnTo>
                <a:lnTo>
                  <a:pt x="2366" y="1306"/>
                </a:lnTo>
                <a:lnTo>
                  <a:pt x="2364" y="1308"/>
                </a:lnTo>
                <a:lnTo>
                  <a:pt x="2361" y="1313"/>
                </a:lnTo>
                <a:lnTo>
                  <a:pt x="2361" y="1319"/>
                </a:lnTo>
                <a:lnTo>
                  <a:pt x="2359" y="1327"/>
                </a:lnTo>
                <a:lnTo>
                  <a:pt x="2361" y="1327"/>
                </a:lnTo>
                <a:lnTo>
                  <a:pt x="2361" y="1325"/>
                </a:lnTo>
                <a:lnTo>
                  <a:pt x="2361" y="1325"/>
                </a:lnTo>
                <a:lnTo>
                  <a:pt x="2364" y="1323"/>
                </a:lnTo>
                <a:lnTo>
                  <a:pt x="2364" y="1323"/>
                </a:lnTo>
                <a:lnTo>
                  <a:pt x="2366" y="1327"/>
                </a:lnTo>
                <a:lnTo>
                  <a:pt x="2368" y="1331"/>
                </a:lnTo>
                <a:lnTo>
                  <a:pt x="2368" y="1331"/>
                </a:lnTo>
                <a:lnTo>
                  <a:pt x="2368" y="1331"/>
                </a:lnTo>
                <a:lnTo>
                  <a:pt x="2368" y="1329"/>
                </a:lnTo>
                <a:lnTo>
                  <a:pt x="2370" y="1329"/>
                </a:lnTo>
                <a:lnTo>
                  <a:pt x="2370" y="1331"/>
                </a:lnTo>
                <a:lnTo>
                  <a:pt x="2372" y="1334"/>
                </a:lnTo>
                <a:lnTo>
                  <a:pt x="2372" y="1338"/>
                </a:lnTo>
                <a:lnTo>
                  <a:pt x="2372" y="1338"/>
                </a:lnTo>
                <a:lnTo>
                  <a:pt x="2372" y="1340"/>
                </a:lnTo>
                <a:lnTo>
                  <a:pt x="2372" y="1344"/>
                </a:lnTo>
                <a:lnTo>
                  <a:pt x="2370" y="1348"/>
                </a:lnTo>
                <a:lnTo>
                  <a:pt x="2372" y="1348"/>
                </a:lnTo>
                <a:lnTo>
                  <a:pt x="2370" y="1348"/>
                </a:lnTo>
                <a:lnTo>
                  <a:pt x="2370" y="1350"/>
                </a:lnTo>
                <a:lnTo>
                  <a:pt x="2368" y="1350"/>
                </a:lnTo>
                <a:lnTo>
                  <a:pt x="2370" y="1350"/>
                </a:lnTo>
                <a:lnTo>
                  <a:pt x="2372" y="1352"/>
                </a:lnTo>
                <a:lnTo>
                  <a:pt x="2372" y="1354"/>
                </a:lnTo>
                <a:lnTo>
                  <a:pt x="2374" y="1359"/>
                </a:lnTo>
                <a:lnTo>
                  <a:pt x="2374" y="1363"/>
                </a:lnTo>
                <a:lnTo>
                  <a:pt x="2376" y="1367"/>
                </a:lnTo>
                <a:lnTo>
                  <a:pt x="2376" y="1371"/>
                </a:lnTo>
                <a:lnTo>
                  <a:pt x="2374" y="1378"/>
                </a:lnTo>
                <a:lnTo>
                  <a:pt x="2372" y="1382"/>
                </a:lnTo>
                <a:lnTo>
                  <a:pt x="2372" y="1386"/>
                </a:lnTo>
                <a:lnTo>
                  <a:pt x="2370" y="1390"/>
                </a:lnTo>
                <a:lnTo>
                  <a:pt x="2370" y="1392"/>
                </a:lnTo>
                <a:lnTo>
                  <a:pt x="2368" y="1394"/>
                </a:lnTo>
                <a:lnTo>
                  <a:pt x="2368" y="1403"/>
                </a:lnTo>
                <a:lnTo>
                  <a:pt x="2368" y="1403"/>
                </a:lnTo>
                <a:lnTo>
                  <a:pt x="2364" y="1409"/>
                </a:lnTo>
                <a:lnTo>
                  <a:pt x="2359" y="1415"/>
                </a:lnTo>
                <a:lnTo>
                  <a:pt x="2355" y="1417"/>
                </a:lnTo>
                <a:lnTo>
                  <a:pt x="2353" y="1417"/>
                </a:lnTo>
                <a:lnTo>
                  <a:pt x="2355" y="1419"/>
                </a:lnTo>
                <a:lnTo>
                  <a:pt x="2355" y="1417"/>
                </a:lnTo>
                <a:lnTo>
                  <a:pt x="2357" y="1417"/>
                </a:lnTo>
                <a:lnTo>
                  <a:pt x="2357" y="1419"/>
                </a:lnTo>
                <a:lnTo>
                  <a:pt x="2359" y="1419"/>
                </a:lnTo>
                <a:lnTo>
                  <a:pt x="2359" y="1422"/>
                </a:lnTo>
                <a:lnTo>
                  <a:pt x="2361" y="1424"/>
                </a:lnTo>
                <a:lnTo>
                  <a:pt x="2364" y="1426"/>
                </a:lnTo>
                <a:lnTo>
                  <a:pt x="2364" y="1428"/>
                </a:lnTo>
                <a:lnTo>
                  <a:pt x="2364" y="1428"/>
                </a:lnTo>
                <a:lnTo>
                  <a:pt x="2366" y="1428"/>
                </a:lnTo>
                <a:lnTo>
                  <a:pt x="2366" y="1428"/>
                </a:lnTo>
                <a:lnTo>
                  <a:pt x="2368" y="1428"/>
                </a:lnTo>
                <a:lnTo>
                  <a:pt x="2366" y="1428"/>
                </a:lnTo>
                <a:lnTo>
                  <a:pt x="2366" y="1430"/>
                </a:lnTo>
                <a:lnTo>
                  <a:pt x="2366" y="1430"/>
                </a:lnTo>
                <a:lnTo>
                  <a:pt x="2366" y="1432"/>
                </a:lnTo>
                <a:lnTo>
                  <a:pt x="2366" y="1432"/>
                </a:lnTo>
                <a:lnTo>
                  <a:pt x="2368" y="1434"/>
                </a:lnTo>
                <a:lnTo>
                  <a:pt x="2368" y="1434"/>
                </a:lnTo>
                <a:lnTo>
                  <a:pt x="2368" y="1436"/>
                </a:lnTo>
                <a:lnTo>
                  <a:pt x="2370" y="1438"/>
                </a:lnTo>
                <a:lnTo>
                  <a:pt x="2370" y="1438"/>
                </a:lnTo>
                <a:lnTo>
                  <a:pt x="2374" y="1436"/>
                </a:lnTo>
                <a:lnTo>
                  <a:pt x="2378" y="1436"/>
                </a:lnTo>
                <a:lnTo>
                  <a:pt x="2382" y="1436"/>
                </a:lnTo>
                <a:lnTo>
                  <a:pt x="2384" y="1436"/>
                </a:lnTo>
                <a:lnTo>
                  <a:pt x="2384" y="1436"/>
                </a:lnTo>
                <a:lnTo>
                  <a:pt x="2384" y="1436"/>
                </a:lnTo>
                <a:lnTo>
                  <a:pt x="2382" y="1436"/>
                </a:lnTo>
                <a:lnTo>
                  <a:pt x="2378" y="1436"/>
                </a:lnTo>
                <a:lnTo>
                  <a:pt x="2376" y="1438"/>
                </a:lnTo>
                <a:lnTo>
                  <a:pt x="2374" y="1438"/>
                </a:lnTo>
                <a:lnTo>
                  <a:pt x="2374" y="1438"/>
                </a:lnTo>
                <a:lnTo>
                  <a:pt x="2374" y="1438"/>
                </a:lnTo>
                <a:lnTo>
                  <a:pt x="2372" y="1438"/>
                </a:lnTo>
                <a:lnTo>
                  <a:pt x="2370" y="1440"/>
                </a:lnTo>
                <a:lnTo>
                  <a:pt x="2368" y="1438"/>
                </a:lnTo>
                <a:lnTo>
                  <a:pt x="2368" y="1438"/>
                </a:lnTo>
                <a:lnTo>
                  <a:pt x="2368" y="1436"/>
                </a:lnTo>
                <a:lnTo>
                  <a:pt x="2366" y="1436"/>
                </a:lnTo>
                <a:lnTo>
                  <a:pt x="2366" y="1436"/>
                </a:lnTo>
                <a:lnTo>
                  <a:pt x="2364" y="1438"/>
                </a:lnTo>
                <a:lnTo>
                  <a:pt x="2366" y="1440"/>
                </a:lnTo>
                <a:lnTo>
                  <a:pt x="2366" y="1443"/>
                </a:lnTo>
                <a:lnTo>
                  <a:pt x="2366" y="1445"/>
                </a:lnTo>
                <a:lnTo>
                  <a:pt x="2366" y="1445"/>
                </a:lnTo>
                <a:lnTo>
                  <a:pt x="2366" y="1449"/>
                </a:lnTo>
                <a:lnTo>
                  <a:pt x="2366" y="1449"/>
                </a:lnTo>
                <a:lnTo>
                  <a:pt x="2366" y="1449"/>
                </a:lnTo>
                <a:lnTo>
                  <a:pt x="2366" y="1449"/>
                </a:lnTo>
                <a:lnTo>
                  <a:pt x="2366" y="1449"/>
                </a:lnTo>
                <a:lnTo>
                  <a:pt x="2366" y="1449"/>
                </a:lnTo>
                <a:lnTo>
                  <a:pt x="2368" y="1449"/>
                </a:lnTo>
                <a:lnTo>
                  <a:pt x="2368" y="1447"/>
                </a:lnTo>
                <a:lnTo>
                  <a:pt x="2368" y="1449"/>
                </a:lnTo>
                <a:lnTo>
                  <a:pt x="2370" y="1449"/>
                </a:lnTo>
                <a:lnTo>
                  <a:pt x="2370" y="1449"/>
                </a:lnTo>
                <a:lnTo>
                  <a:pt x="2370" y="1449"/>
                </a:lnTo>
                <a:lnTo>
                  <a:pt x="2370" y="1449"/>
                </a:lnTo>
                <a:lnTo>
                  <a:pt x="2368" y="1449"/>
                </a:lnTo>
                <a:lnTo>
                  <a:pt x="2366" y="1451"/>
                </a:lnTo>
                <a:lnTo>
                  <a:pt x="2366" y="1451"/>
                </a:lnTo>
                <a:lnTo>
                  <a:pt x="2364" y="1451"/>
                </a:lnTo>
                <a:lnTo>
                  <a:pt x="2366" y="1453"/>
                </a:lnTo>
                <a:lnTo>
                  <a:pt x="2366" y="1453"/>
                </a:lnTo>
                <a:lnTo>
                  <a:pt x="2370" y="1455"/>
                </a:lnTo>
                <a:lnTo>
                  <a:pt x="2372" y="1455"/>
                </a:lnTo>
                <a:lnTo>
                  <a:pt x="2372" y="1455"/>
                </a:lnTo>
                <a:lnTo>
                  <a:pt x="2372" y="1455"/>
                </a:lnTo>
                <a:lnTo>
                  <a:pt x="2372" y="1455"/>
                </a:lnTo>
                <a:lnTo>
                  <a:pt x="2372" y="1457"/>
                </a:lnTo>
                <a:lnTo>
                  <a:pt x="2372" y="1459"/>
                </a:lnTo>
                <a:lnTo>
                  <a:pt x="2374" y="1459"/>
                </a:lnTo>
                <a:lnTo>
                  <a:pt x="2376" y="1459"/>
                </a:lnTo>
                <a:lnTo>
                  <a:pt x="2376" y="1459"/>
                </a:lnTo>
                <a:lnTo>
                  <a:pt x="2378" y="1459"/>
                </a:lnTo>
                <a:lnTo>
                  <a:pt x="2376" y="1461"/>
                </a:lnTo>
                <a:lnTo>
                  <a:pt x="2378" y="1461"/>
                </a:lnTo>
                <a:lnTo>
                  <a:pt x="2380" y="1461"/>
                </a:lnTo>
                <a:lnTo>
                  <a:pt x="2382" y="1459"/>
                </a:lnTo>
                <a:lnTo>
                  <a:pt x="2384" y="1459"/>
                </a:lnTo>
                <a:lnTo>
                  <a:pt x="2389" y="1459"/>
                </a:lnTo>
                <a:lnTo>
                  <a:pt x="2389" y="1459"/>
                </a:lnTo>
                <a:lnTo>
                  <a:pt x="2389" y="1459"/>
                </a:lnTo>
                <a:lnTo>
                  <a:pt x="2389" y="1459"/>
                </a:lnTo>
                <a:lnTo>
                  <a:pt x="2389" y="1459"/>
                </a:lnTo>
                <a:lnTo>
                  <a:pt x="2389" y="1459"/>
                </a:lnTo>
                <a:lnTo>
                  <a:pt x="2387" y="1459"/>
                </a:lnTo>
                <a:lnTo>
                  <a:pt x="2384" y="1459"/>
                </a:lnTo>
                <a:lnTo>
                  <a:pt x="2384" y="1461"/>
                </a:lnTo>
                <a:lnTo>
                  <a:pt x="2382" y="1461"/>
                </a:lnTo>
                <a:lnTo>
                  <a:pt x="2382" y="1461"/>
                </a:lnTo>
                <a:lnTo>
                  <a:pt x="2384" y="1463"/>
                </a:lnTo>
                <a:lnTo>
                  <a:pt x="2384" y="1463"/>
                </a:lnTo>
                <a:lnTo>
                  <a:pt x="2387" y="1463"/>
                </a:lnTo>
                <a:lnTo>
                  <a:pt x="2387" y="1463"/>
                </a:lnTo>
                <a:lnTo>
                  <a:pt x="2389" y="1463"/>
                </a:lnTo>
                <a:lnTo>
                  <a:pt x="2389" y="1463"/>
                </a:lnTo>
                <a:lnTo>
                  <a:pt x="2389" y="1463"/>
                </a:lnTo>
                <a:lnTo>
                  <a:pt x="2387" y="1463"/>
                </a:lnTo>
                <a:lnTo>
                  <a:pt x="2384" y="1466"/>
                </a:lnTo>
                <a:lnTo>
                  <a:pt x="2384" y="1468"/>
                </a:lnTo>
                <a:lnTo>
                  <a:pt x="2384" y="1468"/>
                </a:lnTo>
                <a:lnTo>
                  <a:pt x="2384" y="1468"/>
                </a:lnTo>
                <a:lnTo>
                  <a:pt x="2384" y="1468"/>
                </a:lnTo>
                <a:lnTo>
                  <a:pt x="2384" y="1468"/>
                </a:lnTo>
                <a:lnTo>
                  <a:pt x="2384" y="1468"/>
                </a:lnTo>
                <a:lnTo>
                  <a:pt x="2384" y="1470"/>
                </a:lnTo>
                <a:lnTo>
                  <a:pt x="2384" y="1470"/>
                </a:lnTo>
                <a:lnTo>
                  <a:pt x="2387" y="1470"/>
                </a:lnTo>
                <a:lnTo>
                  <a:pt x="2387" y="1470"/>
                </a:lnTo>
                <a:lnTo>
                  <a:pt x="2387" y="1470"/>
                </a:lnTo>
                <a:lnTo>
                  <a:pt x="2387" y="1472"/>
                </a:lnTo>
                <a:lnTo>
                  <a:pt x="2389" y="1472"/>
                </a:lnTo>
                <a:lnTo>
                  <a:pt x="2389" y="1470"/>
                </a:lnTo>
                <a:lnTo>
                  <a:pt x="2389" y="1470"/>
                </a:lnTo>
                <a:lnTo>
                  <a:pt x="2389" y="1472"/>
                </a:lnTo>
                <a:lnTo>
                  <a:pt x="2391" y="1474"/>
                </a:lnTo>
                <a:lnTo>
                  <a:pt x="2389" y="1474"/>
                </a:lnTo>
                <a:lnTo>
                  <a:pt x="2391" y="1476"/>
                </a:lnTo>
                <a:lnTo>
                  <a:pt x="2391" y="1476"/>
                </a:lnTo>
                <a:lnTo>
                  <a:pt x="2391" y="1474"/>
                </a:lnTo>
                <a:lnTo>
                  <a:pt x="2393" y="1474"/>
                </a:lnTo>
                <a:lnTo>
                  <a:pt x="2393" y="1474"/>
                </a:lnTo>
                <a:lnTo>
                  <a:pt x="2393" y="1474"/>
                </a:lnTo>
                <a:lnTo>
                  <a:pt x="2395" y="1474"/>
                </a:lnTo>
                <a:lnTo>
                  <a:pt x="2395" y="1476"/>
                </a:lnTo>
                <a:lnTo>
                  <a:pt x="2395" y="1478"/>
                </a:lnTo>
                <a:lnTo>
                  <a:pt x="2397" y="1476"/>
                </a:lnTo>
                <a:lnTo>
                  <a:pt x="2397" y="1476"/>
                </a:lnTo>
                <a:lnTo>
                  <a:pt x="2397" y="1478"/>
                </a:lnTo>
                <a:lnTo>
                  <a:pt x="2397" y="1478"/>
                </a:lnTo>
                <a:lnTo>
                  <a:pt x="2399" y="1484"/>
                </a:lnTo>
                <a:lnTo>
                  <a:pt x="2403" y="1484"/>
                </a:lnTo>
                <a:lnTo>
                  <a:pt x="2403" y="1484"/>
                </a:lnTo>
                <a:lnTo>
                  <a:pt x="2403" y="1484"/>
                </a:lnTo>
                <a:lnTo>
                  <a:pt x="2405" y="1484"/>
                </a:lnTo>
                <a:lnTo>
                  <a:pt x="2405" y="1487"/>
                </a:lnTo>
                <a:lnTo>
                  <a:pt x="2405" y="1487"/>
                </a:lnTo>
                <a:lnTo>
                  <a:pt x="2408" y="1489"/>
                </a:lnTo>
                <a:lnTo>
                  <a:pt x="2408" y="1489"/>
                </a:lnTo>
                <a:lnTo>
                  <a:pt x="2410" y="1489"/>
                </a:lnTo>
                <a:lnTo>
                  <a:pt x="2410" y="1489"/>
                </a:lnTo>
                <a:lnTo>
                  <a:pt x="2410" y="1489"/>
                </a:lnTo>
                <a:lnTo>
                  <a:pt x="2410" y="1491"/>
                </a:lnTo>
                <a:lnTo>
                  <a:pt x="2410" y="1493"/>
                </a:lnTo>
                <a:lnTo>
                  <a:pt x="2410" y="1493"/>
                </a:lnTo>
                <a:lnTo>
                  <a:pt x="2412" y="1493"/>
                </a:lnTo>
                <a:lnTo>
                  <a:pt x="2414" y="1495"/>
                </a:lnTo>
                <a:lnTo>
                  <a:pt x="2414" y="1497"/>
                </a:lnTo>
                <a:lnTo>
                  <a:pt x="2414" y="1497"/>
                </a:lnTo>
                <a:lnTo>
                  <a:pt x="2416" y="1499"/>
                </a:lnTo>
                <a:lnTo>
                  <a:pt x="2416" y="1499"/>
                </a:lnTo>
                <a:lnTo>
                  <a:pt x="2416" y="1501"/>
                </a:lnTo>
                <a:lnTo>
                  <a:pt x="2416" y="1501"/>
                </a:lnTo>
                <a:lnTo>
                  <a:pt x="2416" y="1501"/>
                </a:lnTo>
                <a:lnTo>
                  <a:pt x="2418" y="1503"/>
                </a:lnTo>
                <a:lnTo>
                  <a:pt x="2418" y="1503"/>
                </a:lnTo>
                <a:lnTo>
                  <a:pt x="2418" y="1503"/>
                </a:lnTo>
                <a:lnTo>
                  <a:pt x="2416" y="1503"/>
                </a:lnTo>
                <a:lnTo>
                  <a:pt x="2416" y="1505"/>
                </a:lnTo>
                <a:lnTo>
                  <a:pt x="2416" y="1505"/>
                </a:lnTo>
                <a:lnTo>
                  <a:pt x="2416" y="1508"/>
                </a:lnTo>
                <a:lnTo>
                  <a:pt x="2418" y="1508"/>
                </a:lnTo>
                <a:lnTo>
                  <a:pt x="2418" y="1508"/>
                </a:lnTo>
                <a:lnTo>
                  <a:pt x="2420" y="1508"/>
                </a:lnTo>
                <a:lnTo>
                  <a:pt x="2420" y="1508"/>
                </a:lnTo>
                <a:lnTo>
                  <a:pt x="2420" y="1508"/>
                </a:lnTo>
                <a:lnTo>
                  <a:pt x="2420" y="1508"/>
                </a:lnTo>
                <a:lnTo>
                  <a:pt x="2420" y="1508"/>
                </a:lnTo>
                <a:lnTo>
                  <a:pt x="2418" y="1510"/>
                </a:lnTo>
                <a:lnTo>
                  <a:pt x="2418" y="1510"/>
                </a:lnTo>
                <a:lnTo>
                  <a:pt x="2416" y="1510"/>
                </a:lnTo>
                <a:lnTo>
                  <a:pt x="2416" y="1510"/>
                </a:lnTo>
                <a:lnTo>
                  <a:pt x="2416" y="1510"/>
                </a:lnTo>
                <a:lnTo>
                  <a:pt x="2416" y="1512"/>
                </a:lnTo>
                <a:lnTo>
                  <a:pt x="2418" y="1514"/>
                </a:lnTo>
                <a:lnTo>
                  <a:pt x="2420" y="1514"/>
                </a:lnTo>
                <a:lnTo>
                  <a:pt x="2420" y="1514"/>
                </a:lnTo>
                <a:lnTo>
                  <a:pt x="2420" y="1516"/>
                </a:lnTo>
                <a:lnTo>
                  <a:pt x="2420" y="1518"/>
                </a:lnTo>
                <a:lnTo>
                  <a:pt x="2422" y="1518"/>
                </a:lnTo>
                <a:lnTo>
                  <a:pt x="2422" y="1520"/>
                </a:lnTo>
                <a:lnTo>
                  <a:pt x="2424" y="1520"/>
                </a:lnTo>
                <a:lnTo>
                  <a:pt x="2426" y="1520"/>
                </a:lnTo>
                <a:lnTo>
                  <a:pt x="2426" y="1520"/>
                </a:lnTo>
                <a:lnTo>
                  <a:pt x="2426" y="1520"/>
                </a:lnTo>
                <a:lnTo>
                  <a:pt x="2426" y="1520"/>
                </a:lnTo>
                <a:lnTo>
                  <a:pt x="2428" y="1522"/>
                </a:lnTo>
                <a:lnTo>
                  <a:pt x="2426" y="1524"/>
                </a:lnTo>
                <a:lnTo>
                  <a:pt x="2426" y="1524"/>
                </a:lnTo>
                <a:lnTo>
                  <a:pt x="2428" y="1526"/>
                </a:lnTo>
                <a:lnTo>
                  <a:pt x="2435" y="1528"/>
                </a:lnTo>
                <a:lnTo>
                  <a:pt x="2437" y="1528"/>
                </a:lnTo>
                <a:lnTo>
                  <a:pt x="2441" y="1531"/>
                </a:lnTo>
                <a:lnTo>
                  <a:pt x="2441" y="1533"/>
                </a:lnTo>
                <a:lnTo>
                  <a:pt x="2443" y="1535"/>
                </a:lnTo>
                <a:lnTo>
                  <a:pt x="2447" y="1537"/>
                </a:lnTo>
                <a:lnTo>
                  <a:pt x="2452" y="1539"/>
                </a:lnTo>
                <a:lnTo>
                  <a:pt x="2452" y="1541"/>
                </a:lnTo>
                <a:lnTo>
                  <a:pt x="2454" y="1541"/>
                </a:lnTo>
                <a:lnTo>
                  <a:pt x="2454" y="1541"/>
                </a:lnTo>
                <a:lnTo>
                  <a:pt x="2458" y="1543"/>
                </a:lnTo>
                <a:lnTo>
                  <a:pt x="2458" y="1543"/>
                </a:lnTo>
                <a:lnTo>
                  <a:pt x="2468" y="1552"/>
                </a:lnTo>
                <a:lnTo>
                  <a:pt x="2472" y="1556"/>
                </a:lnTo>
                <a:lnTo>
                  <a:pt x="2475" y="1558"/>
                </a:lnTo>
                <a:lnTo>
                  <a:pt x="2487" y="1566"/>
                </a:lnTo>
                <a:lnTo>
                  <a:pt x="2491" y="1566"/>
                </a:lnTo>
                <a:lnTo>
                  <a:pt x="2498" y="1568"/>
                </a:lnTo>
                <a:lnTo>
                  <a:pt x="2498" y="1568"/>
                </a:lnTo>
                <a:lnTo>
                  <a:pt x="2500" y="1568"/>
                </a:lnTo>
                <a:lnTo>
                  <a:pt x="2504" y="1566"/>
                </a:lnTo>
                <a:lnTo>
                  <a:pt x="2506" y="1566"/>
                </a:lnTo>
                <a:lnTo>
                  <a:pt x="2508" y="1564"/>
                </a:lnTo>
                <a:lnTo>
                  <a:pt x="2508" y="1564"/>
                </a:lnTo>
                <a:lnTo>
                  <a:pt x="2512" y="1562"/>
                </a:lnTo>
                <a:lnTo>
                  <a:pt x="2521" y="1560"/>
                </a:lnTo>
                <a:lnTo>
                  <a:pt x="2523" y="1560"/>
                </a:lnTo>
                <a:lnTo>
                  <a:pt x="2527" y="1558"/>
                </a:lnTo>
                <a:lnTo>
                  <a:pt x="2535" y="1558"/>
                </a:lnTo>
                <a:lnTo>
                  <a:pt x="2533" y="1558"/>
                </a:lnTo>
                <a:lnTo>
                  <a:pt x="2531" y="1558"/>
                </a:lnTo>
                <a:lnTo>
                  <a:pt x="2529" y="1558"/>
                </a:lnTo>
                <a:lnTo>
                  <a:pt x="2531" y="1556"/>
                </a:lnTo>
                <a:lnTo>
                  <a:pt x="2531" y="1556"/>
                </a:lnTo>
                <a:lnTo>
                  <a:pt x="2535" y="1556"/>
                </a:lnTo>
                <a:lnTo>
                  <a:pt x="2535" y="1558"/>
                </a:lnTo>
                <a:lnTo>
                  <a:pt x="2537" y="1558"/>
                </a:lnTo>
                <a:lnTo>
                  <a:pt x="2540" y="1558"/>
                </a:lnTo>
                <a:lnTo>
                  <a:pt x="2550" y="1556"/>
                </a:lnTo>
                <a:lnTo>
                  <a:pt x="2548" y="1556"/>
                </a:lnTo>
                <a:lnTo>
                  <a:pt x="2548" y="1556"/>
                </a:lnTo>
                <a:lnTo>
                  <a:pt x="2542" y="1556"/>
                </a:lnTo>
                <a:lnTo>
                  <a:pt x="2542" y="1556"/>
                </a:lnTo>
                <a:lnTo>
                  <a:pt x="2544" y="1556"/>
                </a:lnTo>
                <a:lnTo>
                  <a:pt x="2548" y="1556"/>
                </a:lnTo>
                <a:lnTo>
                  <a:pt x="2550" y="1556"/>
                </a:lnTo>
                <a:lnTo>
                  <a:pt x="2552" y="1556"/>
                </a:lnTo>
                <a:lnTo>
                  <a:pt x="2558" y="1558"/>
                </a:lnTo>
                <a:lnTo>
                  <a:pt x="2560" y="1558"/>
                </a:lnTo>
                <a:lnTo>
                  <a:pt x="2560" y="1554"/>
                </a:lnTo>
                <a:lnTo>
                  <a:pt x="2560" y="1554"/>
                </a:lnTo>
                <a:lnTo>
                  <a:pt x="2563" y="1554"/>
                </a:lnTo>
                <a:lnTo>
                  <a:pt x="2563" y="1556"/>
                </a:lnTo>
                <a:lnTo>
                  <a:pt x="2563" y="1558"/>
                </a:lnTo>
                <a:lnTo>
                  <a:pt x="2565" y="1558"/>
                </a:lnTo>
                <a:lnTo>
                  <a:pt x="2565" y="1558"/>
                </a:lnTo>
                <a:lnTo>
                  <a:pt x="2563" y="1558"/>
                </a:lnTo>
                <a:lnTo>
                  <a:pt x="2560" y="1558"/>
                </a:lnTo>
                <a:lnTo>
                  <a:pt x="2560" y="1558"/>
                </a:lnTo>
                <a:lnTo>
                  <a:pt x="2563" y="1558"/>
                </a:lnTo>
                <a:lnTo>
                  <a:pt x="2563" y="1558"/>
                </a:lnTo>
                <a:lnTo>
                  <a:pt x="2565" y="1558"/>
                </a:lnTo>
                <a:lnTo>
                  <a:pt x="2569" y="1560"/>
                </a:lnTo>
                <a:lnTo>
                  <a:pt x="2573" y="1560"/>
                </a:lnTo>
                <a:lnTo>
                  <a:pt x="2575" y="1562"/>
                </a:lnTo>
                <a:lnTo>
                  <a:pt x="2577" y="1562"/>
                </a:lnTo>
                <a:lnTo>
                  <a:pt x="2579" y="1562"/>
                </a:lnTo>
                <a:lnTo>
                  <a:pt x="2581" y="1562"/>
                </a:lnTo>
                <a:lnTo>
                  <a:pt x="2584" y="1560"/>
                </a:lnTo>
                <a:lnTo>
                  <a:pt x="2586" y="1558"/>
                </a:lnTo>
                <a:lnTo>
                  <a:pt x="2592" y="1556"/>
                </a:lnTo>
                <a:lnTo>
                  <a:pt x="2596" y="1556"/>
                </a:lnTo>
                <a:lnTo>
                  <a:pt x="2598" y="1556"/>
                </a:lnTo>
                <a:lnTo>
                  <a:pt x="2600" y="1554"/>
                </a:lnTo>
                <a:lnTo>
                  <a:pt x="2602" y="1552"/>
                </a:lnTo>
                <a:lnTo>
                  <a:pt x="2607" y="1552"/>
                </a:lnTo>
                <a:lnTo>
                  <a:pt x="2611" y="1549"/>
                </a:lnTo>
                <a:lnTo>
                  <a:pt x="2617" y="1547"/>
                </a:lnTo>
                <a:lnTo>
                  <a:pt x="2619" y="1547"/>
                </a:lnTo>
                <a:lnTo>
                  <a:pt x="2621" y="1547"/>
                </a:lnTo>
                <a:lnTo>
                  <a:pt x="2623" y="1545"/>
                </a:lnTo>
                <a:lnTo>
                  <a:pt x="2623" y="1545"/>
                </a:lnTo>
                <a:lnTo>
                  <a:pt x="2623" y="1543"/>
                </a:lnTo>
                <a:lnTo>
                  <a:pt x="2625" y="1543"/>
                </a:lnTo>
                <a:lnTo>
                  <a:pt x="2628" y="1543"/>
                </a:lnTo>
                <a:lnTo>
                  <a:pt x="2632" y="1541"/>
                </a:lnTo>
                <a:lnTo>
                  <a:pt x="2634" y="1541"/>
                </a:lnTo>
                <a:lnTo>
                  <a:pt x="2640" y="1541"/>
                </a:lnTo>
                <a:lnTo>
                  <a:pt x="2646" y="1539"/>
                </a:lnTo>
                <a:lnTo>
                  <a:pt x="2648" y="1539"/>
                </a:lnTo>
                <a:lnTo>
                  <a:pt x="2657" y="1539"/>
                </a:lnTo>
                <a:lnTo>
                  <a:pt x="2657" y="1537"/>
                </a:lnTo>
                <a:lnTo>
                  <a:pt x="2659" y="1537"/>
                </a:lnTo>
                <a:lnTo>
                  <a:pt x="2661" y="1537"/>
                </a:lnTo>
                <a:lnTo>
                  <a:pt x="2661" y="1537"/>
                </a:lnTo>
                <a:lnTo>
                  <a:pt x="2659" y="1539"/>
                </a:lnTo>
                <a:lnTo>
                  <a:pt x="2659" y="1539"/>
                </a:lnTo>
                <a:lnTo>
                  <a:pt x="2657" y="1539"/>
                </a:lnTo>
                <a:lnTo>
                  <a:pt x="2659" y="1539"/>
                </a:lnTo>
                <a:lnTo>
                  <a:pt x="2667" y="1539"/>
                </a:lnTo>
                <a:lnTo>
                  <a:pt x="2672" y="1539"/>
                </a:lnTo>
                <a:lnTo>
                  <a:pt x="2676" y="1541"/>
                </a:lnTo>
                <a:lnTo>
                  <a:pt x="2678" y="1545"/>
                </a:lnTo>
                <a:lnTo>
                  <a:pt x="2680" y="1547"/>
                </a:lnTo>
                <a:lnTo>
                  <a:pt x="2682" y="1547"/>
                </a:lnTo>
                <a:lnTo>
                  <a:pt x="2682" y="1549"/>
                </a:lnTo>
                <a:lnTo>
                  <a:pt x="2682" y="1549"/>
                </a:lnTo>
                <a:lnTo>
                  <a:pt x="2682" y="1552"/>
                </a:lnTo>
                <a:lnTo>
                  <a:pt x="2684" y="1549"/>
                </a:lnTo>
                <a:lnTo>
                  <a:pt x="2684" y="1549"/>
                </a:lnTo>
                <a:lnTo>
                  <a:pt x="2684" y="1549"/>
                </a:lnTo>
                <a:lnTo>
                  <a:pt x="2684" y="1549"/>
                </a:lnTo>
                <a:lnTo>
                  <a:pt x="2686" y="1549"/>
                </a:lnTo>
                <a:lnTo>
                  <a:pt x="2686" y="1549"/>
                </a:lnTo>
                <a:lnTo>
                  <a:pt x="2686" y="1552"/>
                </a:lnTo>
                <a:lnTo>
                  <a:pt x="2686" y="1552"/>
                </a:lnTo>
                <a:lnTo>
                  <a:pt x="2684" y="1552"/>
                </a:lnTo>
                <a:lnTo>
                  <a:pt x="2684" y="1552"/>
                </a:lnTo>
                <a:lnTo>
                  <a:pt x="2682" y="1552"/>
                </a:lnTo>
                <a:lnTo>
                  <a:pt x="2684" y="1552"/>
                </a:lnTo>
                <a:lnTo>
                  <a:pt x="2686" y="1554"/>
                </a:lnTo>
                <a:lnTo>
                  <a:pt x="2688" y="1552"/>
                </a:lnTo>
                <a:lnTo>
                  <a:pt x="2688" y="1554"/>
                </a:lnTo>
                <a:lnTo>
                  <a:pt x="2688" y="1554"/>
                </a:lnTo>
                <a:lnTo>
                  <a:pt x="2686" y="1554"/>
                </a:lnTo>
                <a:lnTo>
                  <a:pt x="2686" y="1554"/>
                </a:lnTo>
                <a:lnTo>
                  <a:pt x="2686" y="1556"/>
                </a:lnTo>
                <a:lnTo>
                  <a:pt x="2686" y="1556"/>
                </a:lnTo>
                <a:lnTo>
                  <a:pt x="2686" y="1558"/>
                </a:lnTo>
                <a:lnTo>
                  <a:pt x="2686" y="1558"/>
                </a:lnTo>
                <a:lnTo>
                  <a:pt x="2686" y="1558"/>
                </a:lnTo>
                <a:lnTo>
                  <a:pt x="2686" y="1558"/>
                </a:lnTo>
                <a:lnTo>
                  <a:pt x="2686" y="1558"/>
                </a:lnTo>
                <a:lnTo>
                  <a:pt x="2686" y="1560"/>
                </a:lnTo>
                <a:lnTo>
                  <a:pt x="2688" y="1562"/>
                </a:lnTo>
                <a:lnTo>
                  <a:pt x="2688" y="1564"/>
                </a:lnTo>
                <a:lnTo>
                  <a:pt x="2688" y="1564"/>
                </a:lnTo>
                <a:lnTo>
                  <a:pt x="2692" y="1566"/>
                </a:lnTo>
                <a:lnTo>
                  <a:pt x="2692" y="1568"/>
                </a:lnTo>
                <a:lnTo>
                  <a:pt x="2695" y="1568"/>
                </a:lnTo>
                <a:lnTo>
                  <a:pt x="2697" y="1570"/>
                </a:lnTo>
                <a:lnTo>
                  <a:pt x="2697" y="1570"/>
                </a:lnTo>
                <a:lnTo>
                  <a:pt x="2697" y="1570"/>
                </a:lnTo>
                <a:lnTo>
                  <a:pt x="2699" y="1568"/>
                </a:lnTo>
                <a:lnTo>
                  <a:pt x="2699" y="1568"/>
                </a:lnTo>
                <a:lnTo>
                  <a:pt x="2699" y="1568"/>
                </a:lnTo>
                <a:lnTo>
                  <a:pt x="2699" y="1568"/>
                </a:lnTo>
                <a:lnTo>
                  <a:pt x="2699" y="1568"/>
                </a:lnTo>
                <a:lnTo>
                  <a:pt x="2699" y="1568"/>
                </a:lnTo>
                <a:lnTo>
                  <a:pt x="2701" y="1568"/>
                </a:lnTo>
                <a:lnTo>
                  <a:pt x="2701" y="1568"/>
                </a:lnTo>
                <a:lnTo>
                  <a:pt x="2703" y="1568"/>
                </a:lnTo>
                <a:lnTo>
                  <a:pt x="2703" y="1566"/>
                </a:lnTo>
                <a:lnTo>
                  <a:pt x="2703" y="1566"/>
                </a:lnTo>
                <a:lnTo>
                  <a:pt x="2703" y="1568"/>
                </a:lnTo>
                <a:lnTo>
                  <a:pt x="2703" y="1568"/>
                </a:lnTo>
                <a:lnTo>
                  <a:pt x="2705" y="1568"/>
                </a:lnTo>
                <a:lnTo>
                  <a:pt x="2705" y="1568"/>
                </a:lnTo>
                <a:lnTo>
                  <a:pt x="2707" y="1568"/>
                </a:lnTo>
                <a:lnTo>
                  <a:pt x="2707" y="1566"/>
                </a:lnTo>
                <a:lnTo>
                  <a:pt x="2707" y="1564"/>
                </a:lnTo>
                <a:lnTo>
                  <a:pt x="2705" y="1564"/>
                </a:lnTo>
                <a:lnTo>
                  <a:pt x="2705" y="1564"/>
                </a:lnTo>
                <a:lnTo>
                  <a:pt x="2705" y="1564"/>
                </a:lnTo>
                <a:lnTo>
                  <a:pt x="2707" y="1564"/>
                </a:lnTo>
                <a:lnTo>
                  <a:pt x="2707" y="1566"/>
                </a:lnTo>
                <a:lnTo>
                  <a:pt x="2707" y="1568"/>
                </a:lnTo>
                <a:lnTo>
                  <a:pt x="2707" y="1568"/>
                </a:lnTo>
                <a:lnTo>
                  <a:pt x="2709" y="1568"/>
                </a:lnTo>
                <a:lnTo>
                  <a:pt x="2711" y="1566"/>
                </a:lnTo>
                <a:lnTo>
                  <a:pt x="2711" y="1564"/>
                </a:lnTo>
                <a:lnTo>
                  <a:pt x="2711" y="1564"/>
                </a:lnTo>
                <a:lnTo>
                  <a:pt x="2709" y="1564"/>
                </a:lnTo>
                <a:lnTo>
                  <a:pt x="2711" y="1564"/>
                </a:lnTo>
                <a:lnTo>
                  <a:pt x="2711" y="1564"/>
                </a:lnTo>
                <a:lnTo>
                  <a:pt x="2713" y="1566"/>
                </a:lnTo>
                <a:lnTo>
                  <a:pt x="2716" y="1566"/>
                </a:lnTo>
                <a:lnTo>
                  <a:pt x="2716" y="1564"/>
                </a:lnTo>
                <a:lnTo>
                  <a:pt x="2718" y="1564"/>
                </a:lnTo>
                <a:lnTo>
                  <a:pt x="2718" y="1564"/>
                </a:lnTo>
                <a:lnTo>
                  <a:pt x="2718" y="1566"/>
                </a:lnTo>
                <a:lnTo>
                  <a:pt x="2718" y="1566"/>
                </a:lnTo>
                <a:lnTo>
                  <a:pt x="2720" y="1566"/>
                </a:lnTo>
                <a:lnTo>
                  <a:pt x="2724" y="1566"/>
                </a:lnTo>
                <a:lnTo>
                  <a:pt x="2728" y="1566"/>
                </a:lnTo>
                <a:lnTo>
                  <a:pt x="2728" y="1564"/>
                </a:lnTo>
                <a:lnTo>
                  <a:pt x="2726" y="1560"/>
                </a:lnTo>
                <a:lnTo>
                  <a:pt x="2728" y="1560"/>
                </a:lnTo>
                <a:lnTo>
                  <a:pt x="2728" y="1562"/>
                </a:lnTo>
                <a:lnTo>
                  <a:pt x="2730" y="1562"/>
                </a:lnTo>
                <a:lnTo>
                  <a:pt x="2730" y="1562"/>
                </a:lnTo>
                <a:lnTo>
                  <a:pt x="2730" y="1564"/>
                </a:lnTo>
                <a:lnTo>
                  <a:pt x="2732" y="1562"/>
                </a:lnTo>
                <a:lnTo>
                  <a:pt x="2732" y="1562"/>
                </a:lnTo>
                <a:lnTo>
                  <a:pt x="2732" y="1562"/>
                </a:lnTo>
                <a:lnTo>
                  <a:pt x="2732" y="1564"/>
                </a:lnTo>
                <a:lnTo>
                  <a:pt x="2732" y="1566"/>
                </a:lnTo>
                <a:lnTo>
                  <a:pt x="2732" y="1566"/>
                </a:lnTo>
                <a:lnTo>
                  <a:pt x="2732" y="1566"/>
                </a:lnTo>
                <a:lnTo>
                  <a:pt x="2734" y="1566"/>
                </a:lnTo>
                <a:lnTo>
                  <a:pt x="2732" y="1564"/>
                </a:lnTo>
                <a:lnTo>
                  <a:pt x="2734" y="1564"/>
                </a:lnTo>
                <a:lnTo>
                  <a:pt x="2734" y="1566"/>
                </a:lnTo>
                <a:lnTo>
                  <a:pt x="2734" y="1566"/>
                </a:lnTo>
                <a:lnTo>
                  <a:pt x="2736" y="1566"/>
                </a:lnTo>
                <a:lnTo>
                  <a:pt x="2736" y="1566"/>
                </a:lnTo>
                <a:lnTo>
                  <a:pt x="2736" y="1566"/>
                </a:lnTo>
                <a:lnTo>
                  <a:pt x="2736" y="1568"/>
                </a:lnTo>
                <a:lnTo>
                  <a:pt x="2736" y="1568"/>
                </a:lnTo>
                <a:lnTo>
                  <a:pt x="2736" y="1570"/>
                </a:lnTo>
                <a:lnTo>
                  <a:pt x="2739" y="1570"/>
                </a:lnTo>
                <a:lnTo>
                  <a:pt x="2739" y="1573"/>
                </a:lnTo>
                <a:lnTo>
                  <a:pt x="2741" y="1573"/>
                </a:lnTo>
                <a:lnTo>
                  <a:pt x="2743" y="1575"/>
                </a:lnTo>
                <a:lnTo>
                  <a:pt x="2743" y="1575"/>
                </a:lnTo>
                <a:lnTo>
                  <a:pt x="2743" y="1575"/>
                </a:lnTo>
                <a:lnTo>
                  <a:pt x="2743" y="1575"/>
                </a:lnTo>
                <a:lnTo>
                  <a:pt x="2745" y="1575"/>
                </a:lnTo>
                <a:lnTo>
                  <a:pt x="2745" y="1575"/>
                </a:lnTo>
                <a:lnTo>
                  <a:pt x="2745" y="1575"/>
                </a:lnTo>
                <a:lnTo>
                  <a:pt x="2745" y="1573"/>
                </a:lnTo>
                <a:lnTo>
                  <a:pt x="2745" y="1573"/>
                </a:lnTo>
                <a:lnTo>
                  <a:pt x="2747" y="1573"/>
                </a:lnTo>
                <a:lnTo>
                  <a:pt x="2747" y="1573"/>
                </a:lnTo>
                <a:lnTo>
                  <a:pt x="2747" y="1573"/>
                </a:lnTo>
                <a:lnTo>
                  <a:pt x="2749" y="1573"/>
                </a:lnTo>
                <a:lnTo>
                  <a:pt x="2747" y="1575"/>
                </a:lnTo>
                <a:lnTo>
                  <a:pt x="2747" y="1575"/>
                </a:lnTo>
                <a:lnTo>
                  <a:pt x="2749" y="1575"/>
                </a:lnTo>
                <a:lnTo>
                  <a:pt x="2749" y="1577"/>
                </a:lnTo>
                <a:lnTo>
                  <a:pt x="2747" y="1575"/>
                </a:lnTo>
                <a:lnTo>
                  <a:pt x="2747" y="1577"/>
                </a:lnTo>
                <a:lnTo>
                  <a:pt x="2747" y="1577"/>
                </a:lnTo>
                <a:lnTo>
                  <a:pt x="2747" y="1579"/>
                </a:lnTo>
                <a:lnTo>
                  <a:pt x="2747" y="1579"/>
                </a:lnTo>
                <a:lnTo>
                  <a:pt x="2749" y="1579"/>
                </a:lnTo>
                <a:lnTo>
                  <a:pt x="2747" y="1581"/>
                </a:lnTo>
                <a:lnTo>
                  <a:pt x="2751" y="1583"/>
                </a:lnTo>
                <a:lnTo>
                  <a:pt x="2751" y="1585"/>
                </a:lnTo>
                <a:lnTo>
                  <a:pt x="2751" y="1587"/>
                </a:lnTo>
                <a:lnTo>
                  <a:pt x="2751" y="1589"/>
                </a:lnTo>
                <a:lnTo>
                  <a:pt x="2751" y="1591"/>
                </a:lnTo>
                <a:lnTo>
                  <a:pt x="2749" y="1596"/>
                </a:lnTo>
                <a:lnTo>
                  <a:pt x="2749" y="1598"/>
                </a:lnTo>
                <a:lnTo>
                  <a:pt x="2749" y="1602"/>
                </a:lnTo>
                <a:lnTo>
                  <a:pt x="2749" y="1604"/>
                </a:lnTo>
                <a:lnTo>
                  <a:pt x="2749" y="1606"/>
                </a:lnTo>
                <a:lnTo>
                  <a:pt x="2747" y="1608"/>
                </a:lnTo>
                <a:lnTo>
                  <a:pt x="2747" y="1608"/>
                </a:lnTo>
                <a:lnTo>
                  <a:pt x="2747" y="1608"/>
                </a:lnTo>
                <a:lnTo>
                  <a:pt x="2745" y="1610"/>
                </a:lnTo>
                <a:lnTo>
                  <a:pt x="2745" y="1612"/>
                </a:lnTo>
                <a:lnTo>
                  <a:pt x="2743" y="1614"/>
                </a:lnTo>
                <a:lnTo>
                  <a:pt x="2745" y="1614"/>
                </a:lnTo>
                <a:lnTo>
                  <a:pt x="2745" y="1614"/>
                </a:lnTo>
                <a:lnTo>
                  <a:pt x="2747" y="1617"/>
                </a:lnTo>
                <a:lnTo>
                  <a:pt x="2747" y="1617"/>
                </a:lnTo>
                <a:lnTo>
                  <a:pt x="2747" y="1617"/>
                </a:lnTo>
                <a:lnTo>
                  <a:pt x="2747" y="1621"/>
                </a:lnTo>
                <a:lnTo>
                  <a:pt x="2747" y="1623"/>
                </a:lnTo>
                <a:lnTo>
                  <a:pt x="2747" y="1623"/>
                </a:lnTo>
                <a:lnTo>
                  <a:pt x="2747" y="1623"/>
                </a:lnTo>
                <a:lnTo>
                  <a:pt x="2747" y="1623"/>
                </a:lnTo>
                <a:lnTo>
                  <a:pt x="2745" y="1621"/>
                </a:lnTo>
                <a:lnTo>
                  <a:pt x="2745" y="1621"/>
                </a:lnTo>
                <a:lnTo>
                  <a:pt x="2743" y="1623"/>
                </a:lnTo>
                <a:lnTo>
                  <a:pt x="2743" y="1623"/>
                </a:lnTo>
                <a:lnTo>
                  <a:pt x="2745" y="1625"/>
                </a:lnTo>
                <a:lnTo>
                  <a:pt x="2745" y="1625"/>
                </a:lnTo>
                <a:lnTo>
                  <a:pt x="2747" y="1627"/>
                </a:lnTo>
                <a:lnTo>
                  <a:pt x="2749" y="1629"/>
                </a:lnTo>
                <a:lnTo>
                  <a:pt x="2751" y="1627"/>
                </a:lnTo>
                <a:lnTo>
                  <a:pt x="2753" y="1629"/>
                </a:lnTo>
                <a:lnTo>
                  <a:pt x="2749" y="1629"/>
                </a:lnTo>
                <a:lnTo>
                  <a:pt x="2749" y="1631"/>
                </a:lnTo>
                <a:lnTo>
                  <a:pt x="2749" y="1629"/>
                </a:lnTo>
                <a:lnTo>
                  <a:pt x="2747" y="1629"/>
                </a:lnTo>
                <a:lnTo>
                  <a:pt x="2745" y="1629"/>
                </a:lnTo>
                <a:lnTo>
                  <a:pt x="2745" y="1629"/>
                </a:lnTo>
                <a:lnTo>
                  <a:pt x="2743" y="1627"/>
                </a:lnTo>
                <a:lnTo>
                  <a:pt x="2743" y="1627"/>
                </a:lnTo>
                <a:lnTo>
                  <a:pt x="2743" y="1627"/>
                </a:lnTo>
                <a:lnTo>
                  <a:pt x="2743" y="1627"/>
                </a:lnTo>
                <a:lnTo>
                  <a:pt x="2743" y="1629"/>
                </a:lnTo>
                <a:lnTo>
                  <a:pt x="2743" y="1631"/>
                </a:lnTo>
                <a:lnTo>
                  <a:pt x="2743" y="1635"/>
                </a:lnTo>
                <a:lnTo>
                  <a:pt x="2741" y="1640"/>
                </a:lnTo>
                <a:lnTo>
                  <a:pt x="2739" y="1640"/>
                </a:lnTo>
                <a:lnTo>
                  <a:pt x="2739" y="1640"/>
                </a:lnTo>
                <a:lnTo>
                  <a:pt x="2739" y="1640"/>
                </a:lnTo>
                <a:lnTo>
                  <a:pt x="2736" y="1642"/>
                </a:lnTo>
                <a:lnTo>
                  <a:pt x="2736" y="1642"/>
                </a:lnTo>
                <a:lnTo>
                  <a:pt x="2734" y="1640"/>
                </a:lnTo>
                <a:lnTo>
                  <a:pt x="2734" y="1640"/>
                </a:lnTo>
                <a:lnTo>
                  <a:pt x="2736" y="1644"/>
                </a:lnTo>
                <a:lnTo>
                  <a:pt x="2736" y="1644"/>
                </a:lnTo>
                <a:lnTo>
                  <a:pt x="2736" y="1646"/>
                </a:lnTo>
                <a:lnTo>
                  <a:pt x="2736" y="1646"/>
                </a:lnTo>
                <a:lnTo>
                  <a:pt x="2739" y="1650"/>
                </a:lnTo>
                <a:lnTo>
                  <a:pt x="2741" y="1650"/>
                </a:lnTo>
                <a:lnTo>
                  <a:pt x="2743" y="1650"/>
                </a:lnTo>
                <a:lnTo>
                  <a:pt x="2743" y="1650"/>
                </a:lnTo>
                <a:lnTo>
                  <a:pt x="2743" y="1650"/>
                </a:lnTo>
                <a:lnTo>
                  <a:pt x="2743" y="1650"/>
                </a:lnTo>
                <a:lnTo>
                  <a:pt x="2743" y="1652"/>
                </a:lnTo>
                <a:lnTo>
                  <a:pt x="2743" y="1652"/>
                </a:lnTo>
                <a:lnTo>
                  <a:pt x="2743" y="1652"/>
                </a:lnTo>
                <a:lnTo>
                  <a:pt x="2745" y="1652"/>
                </a:lnTo>
                <a:lnTo>
                  <a:pt x="2745" y="1652"/>
                </a:lnTo>
                <a:lnTo>
                  <a:pt x="2745" y="1654"/>
                </a:lnTo>
                <a:lnTo>
                  <a:pt x="2745" y="1654"/>
                </a:lnTo>
                <a:lnTo>
                  <a:pt x="2745" y="1654"/>
                </a:lnTo>
                <a:lnTo>
                  <a:pt x="2743" y="1654"/>
                </a:lnTo>
                <a:lnTo>
                  <a:pt x="2743" y="1654"/>
                </a:lnTo>
                <a:lnTo>
                  <a:pt x="2739" y="1650"/>
                </a:lnTo>
                <a:lnTo>
                  <a:pt x="2739" y="1650"/>
                </a:lnTo>
                <a:lnTo>
                  <a:pt x="2741" y="1652"/>
                </a:lnTo>
                <a:lnTo>
                  <a:pt x="2743" y="1656"/>
                </a:lnTo>
                <a:lnTo>
                  <a:pt x="2741" y="1656"/>
                </a:lnTo>
                <a:lnTo>
                  <a:pt x="2743" y="1656"/>
                </a:lnTo>
                <a:lnTo>
                  <a:pt x="2743" y="1656"/>
                </a:lnTo>
                <a:lnTo>
                  <a:pt x="2745" y="1658"/>
                </a:lnTo>
                <a:lnTo>
                  <a:pt x="2745" y="1658"/>
                </a:lnTo>
                <a:lnTo>
                  <a:pt x="2745" y="1658"/>
                </a:lnTo>
                <a:lnTo>
                  <a:pt x="2743" y="1658"/>
                </a:lnTo>
                <a:lnTo>
                  <a:pt x="2743" y="1658"/>
                </a:lnTo>
                <a:lnTo>
                  <a:pt x="2743" y="1658"/>
                </a:lnTo>
                <a:lnTo>
                  <a:pt x="2745" y="1661"/>
                </a:lnTo>
                <a:lnTo>
                  <a:pt x="2745" y="1663"/>
                </a:lnTo>
                <a:lnTo>
                  <a:pt x="2747" y="1663"/>
                </a:lnTo>
                <a:lnTo>
                  <a:pt x="2747" y="1665"/>
                </a:lnTo>
                <a:lnTo>
                  <a:pt x="2747" y="1665"/>
                </a:lnTo>
                <a:lnTo>
                  <a:pt x="2747" y="1667"/>
                </a:lnTo>
                <a:lnTo>
                  <a:pt x="2749" y="1665"/>
                </a:lnTo>
                <a:lnTo>
                  <a:pt x="2751" y="1667"/>
                </a:lnTo>
                <a:lnTo>
                  <a:pt x="2751" y="1667"/>
                </a:lnTo>
                <a:lnTo>
                  <a:pt x="2753" y="1667"/>
                </a:lnTo>
                <a:lnTo>
                  <a:pt x="2753" y="1669"/>
                </a:lnTo>
                <a:lnTo>
                  <a:pt x="2753" y="1669"/>
                </a:lnTo>
                <a:lnTo>
                  <a:pt x="2749" y="1667"/>
                </a:lnTo>
                <a:lnTo>
                  <a:pt x="2749" y="1667"/>
                </a:lnTo>
                <a:lnTo>
                  <a:pt x="2749" y="1667"/>
                </a:lnTo>
                <a:lnTo>
                  <a:pt x="2753" y="1671"/>
                </a:lnTo>
                <a:lnTo>
                  <a:pt x="2757" y="1675"/>
                </a:lnTo>
                <a:lnTo>
                  <a:pt x="2762" y="1677"/>
                </a:lnTo>
                <a:lnTo>
                  <a:pt x="2762" y="1679"/>
                </a:lnTo>
                <a:lnTo>
                  <a:pt x="2766" y="1682"/>
                </a:lnTo>
                <a:lnTo>
                  <a:pt x="2766" y="1684"/>
                </a:lnTo>
                <a:lnTo>
                  <a:pt x="2768" y="1686"/>
                </a:lnTo>
                <a:lnTo>
                  <a:pt x="2770" y="1688"/>
                </a:lnTo>
                <a:lnTo>
                  <a:pt x="2772" y="1690"/>
                </a:lnTo>
                <a:lnTo>
                  <a:pt x="2772" y="1692"/>
                </a:lnTo>
                <a:lnTo>
                  <a:pt x="2776" y="1694"/>
                </a:lnTo>
                <a:lnTo>
                  <a:pt x="2778" y="1696"/>
                </a:lnTo>
                <a:lnTo>
                  <a:pt x="2778" y="1698"/>
                </a:lnTo>
                <a:lnTo>
                  <a:pt x="2778" y="1698"/>
                </a:lnTo>
                <a:lnTo>
                  <a:pt x="2778" y="1700"/>
                </a:lnTo>
                <a:lnTo>
                  <a:pt x="2780" y="1700"/>
                </a:lnTo>
                <a:lnTo>
                  <a:pt x="2780" y="1702"/>
                </a:lnTo>
                <a:lnTo>
                  <a:pt x="2783" y="1702"/>
                </a:lnTo>
                <a:lnTo>
                  <a:pt x="2783" y="1702"/>
                </a:lnTo>
                <a:lnTo>
                  <a:pt x="2783" y="1702"/>
                </a:lnTo>
                <a:lnTo>
                  <a:pt x="2783" y="1707"/>
                </a:lnTo>
                <a:lnTo>
                  <a:pt x="2785" y="1707"/>
                </a:lnTo>
                <a:lnTo>
                  <a:pt x="2785" y="1709"/>
                </a:lnTo>
                <a:lnTo>
                  <a:pt x="2785" y="1711"/>
                </a:lnTo>
                <a:lnTo>
                  <a:pt x="2785" y="1713"/>
                </a:lnTo>
                <a:lnTo>
                  <a:pt x="2785" y="1713"/>
                </a:lnTo>
                <a:lnTo>
                  <a:pt x="2785" y="1715"/>
                </a:lnTo>
                <a:lnTo>
                  <a:pt x="2787" y="1715"/>
                </a:lnTo>
                <a:lnTo>
                  <a:pt x="2787" y="1717"/>
                </a:lnTo>
                <a:lnTo>
                  <a:pt x="2789" y="1717"/>
                </a:lnTo>
                <a:lnTo>
                  <a:pt x="2789" y="1717"/>
                </a:lnTo>
                <a:lnTo>
                  <a:pt x="2791" y="1717"/>
                </a:lnTo>
                <a:lnTo>
                  <a:pt x="2793" y="1715"/>
                </a:lnTo>
                <a:lnTo>
                  <a:pt x="2793" y="1715"/>
                </a:lnTo>
                <a:lnTo>
                  <a:pt x="2795" y="1715"/>
                </a:lnTo>
                <a:lnTo>
                  <a:pt x="2797" y="1715"/>
                </a:lnTo>
                <a:lnTo>
                  <a:pt x="2795" y="1715"/>
                </a:lnTo>
                <a:lnTo>
                  <a:pt x="2793" y="1717"/>
                </a:lnTo>
                <a:lnTo>
                  <a:pt x="2789" y="1717"/>
                </a:lnTo>
                <a:lnTo>
                  <a:pt x="2787" y="1719"/>
                </a:lnTo>
                <a:lnTo>
                  <a:pt x="2787" y="1719"/>
                </a:lnTo>
                <a:lnTo>
                  <a:pt x="2785" y="1719"/>
                </a:lnTo>
                <a:lnTo>
                  <a:pt x="2787" y="1719"/>
                </a:lnTo>
                <a:lnTo>
                  <a:pt x="2787" y="1723"/>
                </a:lnTo>
                <a:lnTo>
                  <a:pt x="2789" y="1726"/>
                </a:lnTo>
                <a:lnTo>
                  <a:pt x="2793" y="1732"/>
                </a:lnTo>
                <a:lnTo>
                  <a:pt x="2793" y="1736"/>
                </a:lnTo>
                <a:lnTo>
                  <a:pt x="2797" y="1742"/>
                </a:lnTo>
                <a:lnTo>
                  <a:pt x="2801" y="1751"/>
                </a:lnTo>
                <a:lnTo>
                  <a:pt x="2801" y="1753"/>
                </a:lnTo>
                <a:lnTo>
                  <a:pt x="2801" y="1755"/>
                </a:lnTo>
                <a:lnTo>
                  <a:pt x="2801" y="1755"/>
                </a:lnTo>
                <a:lnTo>
                  <a:pt x="2801" y="1757"/>
                </a:lnTo>
                <a:lnTo>
                  <a:pt x="2797" y="1761"/>
                </a:lnTo>
                <a:lnTo>
                  <a:pt x="2797" y="1761"/>
                </a:lnTo>
                <a:lnTo>
                  <a:pt x="2797" y="1759"/>
                </a:lnTo>
                <a:lnTo>
                  <a:pt x="2797" y="1759"/>
                </a:lnTo>
                <a:lnTo>
                  <a:pt x="2797" y="1759"/>
                </a:lnTo>
                <a:lnTo>
                  <a:pt x="2795" y="1761"/>
                </a:lnTo>
                <a:lnTo>
                  <a:pt x="2795" y="1761"/>
                </a:lnTo>
                <a:lnTo>
                  <a:pt x="2797" y="1763"/>
                </a:lnTo>
                <a:lnTo>
                  <a:pt x="2799" y="1765"/>
                </a:lnTo>
                <a:lnTo>
                  <a:pt x="2799" y="1770"/>
                </a:lnTo>
                <a:lnTo>
                  <a:pt x="2799" y="1772"/>
                </a:lnTo>
                <a:lnTo>
                  <a:pt x="2799" y="1772"/>
                </a:lnTo>
                <a:lnTo>
                  <a:pt x="2801" y="1776"/>
                </a:lnTo>
                <a:lnTo>
                  <a:pt x="2804" y="1778"/>
                </a:lnTo>
                <a:lnTo>
                  <a:pt x="2804" y="1782"/>
                </a:lnTo>
                <a:lnTo>
                  <a:pt x="2806" y="1782"/>
                </a:lnTo>
                <a:lnTo>
                  <a:pt x="2806" y="1784"/>
                </a:lnTo>
                <a:lnTo>
                  <a:pt x="2808" y="1786"/>
                </a:lnTo>
                <a:lnTo>
                  <a:pt x="2808" y="1788"/>
                </a:lnTo>
                <a:lnTo>
                  <a:pt x="2808" y="1791"/>
                </a:lnTo>
                <a:lnTo>
                  <a:pt x="2808" y="1797"/>
                </a:lnTo>
                <a:lnTo>
                  <a:pt x="2808" y="1801"/>
                </a:lnTo>
                <a:lnTo>
                  <a:pt x="2806" y="1805"/>
                </a:lnTo>
                <a:lnTo>
                  <a:pt x="2806" y="1807"/>
                </a:lnTo>
                <a:lnTo>
                  <a:pt x="2801" y="1812"/>
                </a:lnTo>
                <a:lnTo>
                  <a:pt x="2799" y="1814"/>
                </a:lnTo>
                <a:lnTo>
                  <a:pt x="2795" y="1816"/>
                </a:lnTo>
                <a:lnTo>
                  <a:pt x="2795" y="1820"/>
                </a:lnTo>
                <a:lnTo>
                  <a:pt x="2789" y="1826"/>
                </a:lnTo>
                <a:lnTo>
                  <a:pt x="2789" y="1830"/>
                </a:lnTo>
                <a:lnTo>
                  <a:pt x="2787" y="1835"/>
                </a:lnTo>
                <a:lnTo>
                  <a:pt x="2785" y="1843"/>
                </a:lnTo>
                <a:lnTo>
                  <a:pt x="2783" y="1851"/>
                </a:lnTo>
                <a:lnTo>
                  <a:pt x="2783" y="1856"/>
                </a:lnTo>
                <a:lnTo>
                  <a:pt x="2780" y="1858"/>
                </a:lnTo>
                <a:lnTo>
                  <a:pt x="2780" y="1858"/>
                </a:lnTo>
                <a:lnTo>
                  <a:pt x="2778" y="1860"/>
                </a:lnTo>
                <a:lnTo>
                  <a:pt x="2778" y="1860"/>
                </a:lnTo>
                <a:lnTo>
                  <a:pt x="2778" y="1862"/>
                </a:lnTo>
                <a:lnTo>
                  <a:pt x="2778" y="1862"/>
                </a:lnTo>
                <a:lnTo>
                  <a:pt x="2778" y="1870"/>
                </a:lnTo>
                <a:lnTo>
                  <a:pt x="2778" y="1872"/>
                </a:lnTo>
                <a:lnTo>
                  <a:pt x="2778" y="1877"/>
                </a:lnTo>
                <a:lnTo>
                  <a:pt x="2778" y="1881"/>
                </a:lnTo>
                <a:lnTo>
                  <a:pt x="2778" y="1885"/>
                </a:lnTo>
                <a:lnTo>
                  <a:pt x="2778" y="1889"/>
                </a:lnTo>
                <a:lnTo>
                  <a:pt x="2778" y="1893"/>
                </a:lnTo>
                <a:lnTo>
                  <a:pt x="2780" y="1895"/>
                </a:lnTo>
                <a:lnTo>
                  <a:pt x="2783" y="1900"/>
                </a:lnTo>
                <a:lnTo>
                  <a:pt x="2783" y="1900"/>
                </a:lnTo>
                <a:lnTo>
                  <a:pt x="2787" y="1904"/>
                </a:lnTo>
                <a:lnTo>
                  <a:pt x="2789" y="1906"/>
                </a:lnTo>
                <a:lnTo>
                  <a:pt x="2797" y="1923"/>
                </a:lnTo>
                <a:lnTo>
                  <a:pt x="2799" y="1925"/>
                </a:lnTo>
                <a:lnTo>
                  <a:pt x="2799" y="1929"/>
                </a:lnTo>
                <a:lnTo>
                  <a:pt x="2804" y="1935"/>
                </a:lnTo>
                <a:lnTo>
                  <a:pt x="2808" y="1944"/>
                </a:lnTo>
                <a:lnTo>
                  <a:pt x="2810" y="1946"/>
                </a:lnTo>
                <a:lnTo>
                  <a:pt x="2810" y="1948"/>
                </a:lnTo>
                <a:lnTo>
                  <a:pt x="2816" y="1954"/>
                </a:lnTo>
                <a:lnTo>
                  <a:pt x="2818" y="1958"/>
                </a:lnTo>
                <a:lnTo>
                  <a:pt x="2818" y="1962"/>
                </a:lnTo>
                <a:lnTo>
                  <a:pt x="2818" y="1965"/>
                </a:lnTo>
                <a:lnTo>
                  <a:pt x="2818" y="1967"/>
                </a:lnTo>
                <a:lnTo>
                  <a:pt x="2818" y="1967"/>
                </a:lnTo>
                <a:lnTo>
                  <a:pt x="2816" y="1965"/>
                </a:lnTo>
                <a:lnTo>
                  <a:pt x="2816" y="1967"/>
                </a:lnTo>
                <a:lnTo>
                  <a:pt x="2816" y="1969"/>
                </a:lnTo>
                <a:lnTo>
                  <a:pt x="2818" y="1971"/>
                </a:lnTo>
                <a:lnTo>
                  <a:pt x="2818" y="1975"/>
                </a:lnTo>
                <a:lnTo>
                  <a:pt x="2818" y="1977"/>
                </a:lnTo>
                <a:lnTo>
                  <a:pt x="2818" y="1983"/>
                </a:lnTo>
                <a:lnTo>
                  <a:pt x="2818" y="1986"/>
                </a:lnTo>
                <a:lnTo>
                  <a:pt x="2820" y="1990"/>
                </a:lnTo>
                <a:lnTo>
                  <a:pt x="2822" y="1994"/>
                </a:lnTo>
                <a:lnTo>
                  <a:pt x="2822" y="1998"/>
                </a:lnTo>
                <a:lnTo>
                  <a:pt x="2822" y="2002"/>
                </a:lnTo>
                <a:lnTo>
                  <a:pt x="2822" y="2002"/>
                </a:lnTo>
                <a:lnTo>
                  <a:pt x="2822" y="2006"/>
                </a:lnTo>
                <a:lnTo>
                  <a:pt x="2822" y="2009"/>
                </a:lnTo>
                <a:lnTo>
                  <a:pt x="2824" y="2013"/>
                </a:lnTo>
                <a:lnTo>
                  <a:pt x="2824" y="2017"/>
                </a:lnTo>
                <a:lnTo>
                  <a:pt x="2827" y="2019"/>
                </a:lnTo>
                <a:lnTo>
                  <a:pt x="2827" y="2021"/>
                </a:lnTo>
                <a:lnTo>
                  <a:pt x="2827" y="2021"/>
                </a:lnTo>
                <a:lnTo>
                  <a:pt x="2827" y="2023"/>
                </a:lnTo>
                <a:lnTo>
                  <a:pt x="2827" y="2025"/>
                </a:lnTo>
                <a:lnTo>
                  <a:pt x="2829" y="2027"/>
                </a:lnTo>
                <a:lnTo>
                  <a:pt x="2829" y="2032"/>
                </a:lnTo>
                <a:lnTo>
                  <a:pt x="2831" y="2034"/>
                </a:lnTo>
                <a:lnTo>
                  <a:pt x="2835" y="2042"/>
                </a:lnTo>
                <a:lnTo>
                  <a:pt x="2837" y="2046"/>
                </a:lnTo>
                <a:lnTo>
                  <a:pt x="2839" y="2046"/>
                </a:lnTo>
                <a:lnTo>
                  <a:pt x="2843" y="2053"/>
                </a:lnTo>
                <a:lnTo>
                  <a:pt x="2845" y="2053"/>
                </a:lnTo>
                <a:lnTo>
                  <a:pt x="2845" y="2055"/>
                </a:lnTo>
                <a:lnTo>
                  <a:pt x="2850" y="2059"/>
                </a:lnTo>
                <a:lnTo>
                  <a:pt x="2854" y="2065"/>
                </a:lnTo>
                <a:lnTo>
                  <a:pt x="2856" y="2076"/>
                </a:lnTo>
                <a:lnTo>
                  <a:pt x="2858" y="2082"/>
                </a:lnTo>
                <a:lnTo>
                  <a:pt x="2864" y="2090"/>
                </a:lnTo>
                <a:lnTo>
                  <a:pt x="2868" y="2097"/>
                </a:lnTo>
                <a:lnTo>
                  <a:pt x="2871" y="2101"/>
                </a:lnTo>
                <a:lnTo>
                  <a:pt x="2871" y="2103"/>
                </a:lnTo>
                <a:lnTo>
                  <a:pt x="2873" y="2109"/>
                </a:lnTo>
                <a:lnTo>
                  <a:pt x="2873" y="2111"/>
                </a:lnTo>
                <a:lnTo>
                  <a:pt x="2873" y="2115"/>
                </a:lnTo>
                <a:lnTo>
                  <a:pt x="2873" y="2118"/>
                </a:lnTo>
                <a:lnTo>
                  <a:pt x="2871" y="2118"/>
                </a:lnTo>
                <a:lnTo>
                  <a:pt x="2868" y="2120"/>
                </a:lnTo>
                <a:lnTo>
                  <a:pt x="2868" y="2118"/>
                </a:lnTo>
                <a:lnTo>
                  <a:pt x="2866" y="2118"/>
                </a:lnTo>
                <a:lnTo>
                  <a:pt x="2866" y="2120"/>
                </a:lnTo>
                <a:lnTo>
                  <a:pt x="2866" y="2122"/>
                </a:lnTo>
                <a:lnTo>
                  <a:pt x="2868" y="2124"/>
                </a:lnTo>
                <a:lnTo>
                  <a:pt x="2868" y="2126"/>
                </a:lnTo>
                <a:lnTo>
                  <a:pt x="2871" y="2126"/>
                </a:lnTo>
                <a:lnTo>
                  <a:pt x="2871" y="2128"/>
                </a:lnTo>
                <a:lnTo>
                  <a:pt x="2873" y="2130"/>
                </a:lnTo>
                <a:lnTo>
                  <a:pt x="2873" y="2130"/>
                </a:lnTo>
                <a:lnTo>
                  <a:pt x="2875" y="2134"/>
                </a:lnTo>
                <a:lnTo>
                  <a:pt x="2875" y="2134"/>
                </a:lnTo>
                <a:lnTo>
                  <a:pt x="2875" y="2136"/>
                </a:lnTo>
                <a:lnTo>
                  <a:pt x="2873" y="2139"/>
                </a:lnTo>
                <a:lnTo>
                  <a:pt x="2873" y="2141"/>
                </a:lnTo>
                <a:lnTo>
                  <a:pt x="2873" y="2141"/>
                </a:lnTo>
                <a:lnTo>
                  <a:pt x="2875" y="2143"/>
                </a:lnTo>
                <a:lnTo>
                  <a:pt x="2875" y="2145"/>
                </a:lnTo>
                <a:lnTo>
                  <a:pt x="2875" y="2141"/>
                </a:lnTo>
                <a:lnTo>
                  <a:pt x="2875" y="2141"/>
                </a:lnTo>
                <a:lnTo>
                  <a:pt x="2877" y="2141"/>
                </a:lnTo>
                <a:lnTo>
                  <a:pt x="2877" y="2141"/>
                </a:lnTo>
                <a:lnTo>
                  <a:pt x="2879" y="2141"/>
                </a:lnTo>
                <a:lnTo>
                  <a:pt x="2879" y="2141"/>
                </a:lnTo>
                <a:lnTo>
                  <a:pt x="2881" y="2141"/>
                </a:lnTo>
                <a:lnTo>
                  <a:pt x="2881" y="2141"/>
                </a:lnTo>
                <a:lnTo>
                  <a:pt x="2881" y="2143"/>
                </a:lnTo>
                <a:lnTo>
                  <a:pt x="2881" y="2143"/>
                </a:lnTo>
                <a:lnTo>
                  <a:pt x="2881" y="2145"/>
                </a:lnTo>
                <a:lnTo>
                  <a:pt x="2881" y="2145"/>
                </a:lnTo>
                <a:lnTo>
                  <a:pt x="2883" y="2145"/>
                </a:lnTo>
                <a:lnTo>
                  <a:pt x="2885" y="2145"/>
                </a:lnTo>
                <a:lnTo>
                  <a:pt x="2885" y="2145"/>
                </a:lnTo>
                <a:lnTo>
                  <a:pt x="2887" y="2145"/>
                </a:lnTo>
                <a:lnTo>
                  <a:pt x="2887" y="2145"/>
                </a:lnTo>
                <a:lnTo>
                  <a:pt x="2887" y="2147"/>
                </a:lnTo>
                <a:lnTo>
                  <a:pt x="2887" y="2147"/>
                </a:lnTo>
                <a:lnTo>
                  <a:pt x="2887" y="2149"/>
                </a:lnTo>
                <a:lnTo>
                  <a:pt x="2889" y="2149"/>
                </a:lnTo>
                <a:lnTo>
                  <a:pt x="2892" y="2151"/>
                </a:lnTo>
                <a:lnTo>
                  <a:pt x="2896" y="2151"/>
                </a:lnTo>
                <a:lnTo>
                  <a:pt x="2896" y="2151"/>
                </a:lnTo>
                <a:lnTo>
                  <a:pt x="2898" y="2151"/>
                </a:lnTo>
                <a:lnTo>
                  <a:pt x="2904" y="2147"/>
                </a:lnTo>
                <a:lnTo>
                  <a:pt x="2904" y="2147"/>
                </a:lnTo>
                <a:lnTo>
                  <a:pt x="2908" y="2145"/>
                </a:lnTo>
                <a:lnTo>
                  <a:pt x="2910" y="2145"/>
                </a:lnTo>
                <a:lnTo>
                  <a:pt x="2912" y="2145"/>
                </a:lnTo>
                <a:lnTo>
                  <a:pt x="2912" y="2145"/>
                </a:lnTo>
                <a:lnTo>
                  <a:pt x="2915" y="2145"/>
                </a:lnTo>
                <a:lnTo>
                  <a:pt x="2917" y="2145"/>
                </a:lnTo>
                <a:lnTo>
                  <a:pt x="2921" y="2145"/>
                </a:lnTo>
                <a:lnTo>
                  <a:pt x="2923" y="2145"/>
                </a:lnTo>
                <a:lnTo>
                  <a:pt x="2929" y="2141"/>
                </a:lnTo>
                <a:lnTo>
                  <a:pt x="2933" y="2139"/>
                </a:lnTo>
                <a:lnTo>
                  <a:pt x="2933" y="2139"/>
                </a:lnTo>
                <a:lnTo>
                  <a:pt x="2938" y="2139"/>
                </a:lnTo>
                <a:lnTo>
                  <a:pt x="2940" y="2141"/>
                </a:lnTo>
                <a:lnTo>
                  <a:pt x="2944" y="2141"/>
                </a:lnTo>
                <a:lnTo>
                  <a:pt x="2946" y="2141"/>
                </a:lnTo>
                <a:lnTo>
                  <a:pt x="2950" y="2139"/>
                </a:lnTo>
                <a:lnTo>
                  <a:pt x="2950" y="2139"/>
                </a:lnTo>
                <a:lnTo>
                  <a:pt x="2959" y="2139"/>
                </a:lnTo>
                <a:lnTo>
                  <a:pt x="2965" y="2141"/>
                </a:lnTo>
                <a:lnTo>
                  <a:pt x="2967" y="2141"/>
                </a:lnTo>
                <a:lnTo>
                  <a:pt x="2969" y="2139"/>
                </a:lnTo>
                <a:lnTo>
                  <a:pt x="2969" y="2139"/>
                </a:lnTo>
                <a:lnTo>
                  <a:pt x="2973" y="2139"/>
                </a:lnTo>
                <a:lnTo>
                  <a:pt x="2977" y="2139"/>
                </a:lnTo>
                <a:lnTo>
                  <a:pt x="2977" y="2139"/>
                </a:lnTo>
                <a:lnTo>
                  <a:pt x="2980" y="2139"/>
                </a:lnTo>
                <a:lnTo>
                  <a:pt x="2980" y="2136"/>
                </a:lnTo>
                <a:lnTo>
                  <a:pt x="2982" y="2134"/>
                </a:lnTo>
                <a:lnTo>
                  <a:pt x="2984" y="2134"/>
                </a:lnTo>
                <a:lnTo>
                  <a:pt x="2990" y="2134"/>
                </a:lnTo>
                <a:lnTo>
                  <a:pt x="2994" y="2134"/>
                </a:lnTo>
                <a:lnTo>
                  <a:pt x="3000" y="2130"/>
                </a:lnTo>
                <a:lnTo>
                  <a:pt x="3005" y="2128"/>
                </a:lnTo>
                <a:lnTo>
                  <a:pt x="3009" y="2124"/>
                </a:lnTo>
                <a:lnTo>
                  <a:pt x="3011" y="2124"/>
                </a:lnTo>
                <a:lnTo>
                  <a:pt x="3017" y="2120"/>
                </a:lnTo>
                <a:lnTo>
                  <a:pt x="3019" y="2115"/>
                </a:lnTo>
                <a:lnTo>
                  <a:pt x="3026" y="2111"/>
                </a:lnTo>
                <a:lnTo>
                  <a:pt x="3030" y="2107"/>
                </a:lnTo>
                <a:lnTo>
                  <a:pt x="3034" y="2101"/>
                </a:lnTo>
                <a:lnTo>
                  <a:pt x="3038" y="2099"/>
                </a:lnTo>
                <a:lnTo>
                  <a:pt x="3040" y="2097"/>
                </a:lnTo>
                <a:lnTo>
                  <a:pt x="3042" y="2097"/>
                </a:lnTo>
                <a:lnTo>
                  <a:pt x="3047" y="2090"/>
                </a:lnTo>
                <a:lnTo>
                  <a:pt x="3049" y="2086"/>
                </a:lnTo>
                <a:lnTo>
                  <a:pt x="3053" y="2082"/>
                </a:lnTo>
                <a:lnTo>
                  <a:pt x="3055" y="2076"/>
                </a:lnTo>
                <a:lnTo>
                  <a:pt x="3057" y="2074"/>
                </a:lnTo>
                <a:lnTo>
                  <a:pt x="3059" y="2069"/>
                </a:lnTo>
                <a:lnTo>
                  <a:pt x="3061" y="2065"/>
                </a:lnTo>
                <a:lnTo>
                  <a:pt x="3068" y="2059"/>
                </a:lnTo>
                <a:lnTo>
                  <a:pt x="3070" y="2059"/>
                </a:lnTo>
                <a:lnTo>
                  <a:pt x="3070" y="2057"/>
                </a:lnTo>
                <a:lnTo>
                  <a:pt x="3072" y="2057"/>
                </a:lnTo>
                <a:lnTo>
                  <a:pt x="3076" y="2053"/>
                </a:lnTo>
                <a:lnTo>
                  <a:pt x="3076" y="2051"/>
                </a:lnTo>
                <a:lnTo>
                  <a:pt x="3078" y="2046"/>
                </a:lnTo>
                <a:lnTo>
                  <a:pt x="3080" y="2038"/>
                </a:lnTo>
                <a:lnTo>
                  <a:pt x="3082" y="2036"/>
                </a:lnTo>
                <a:lnTo>
                  <a:pt x="3084" y="2030"/>
                </a:lnTo>
                <a:lnTo>
                  <a:pt x="3084" y="2025"/>
                </a:lnTo>
                <a:lnTo>
                  <a:pt x="3084" y="2025"/>
                </a:lnTo>
                <a:lnTo>
                  <a:pt x="3084" y="2017"/>
                </a:lnTo>
                <a:lnTo>
                  <a:pt x="3084" y="2015"/>
                </a:lnTo>
                <a:lnTo>
                  <a:pt x="3084" y="2015"/>
                </a:lnTo>
                <a:lnTo>
                  <a:pt x="3084" y="2015"/>
                </a:lnTo>
                <a:lnTo>
                  <a:pt x="3084" y="2017"/>
                </a:lnTo>
                <a:lnTo>
                  <a:pt x="3082" y="2017"/>
                </a:lnTo>
                <a:lnTo>
                  <a:pt x="3082" y="2017"/>
                </a:lnTo>
                <a:lnTo>
                  <a:pt x="3082" y="2015"/>
                </a:lnTo>
                <a:lnTo>
                  <a:pt x="3080" y="2015"/>
                </a:lnTo>
                <a:lnTo>
                  <a:pt x="3080" y="2013"/>
                </a:lnTo>
                <a:lnTo>
                  <a:pt x="3080" y="2011"/>
                </a:lnTo>
                <a:lnTo>
                  <a:pt x="3082" y="2011"/>
                </a:lnTo>
                <a:lnTo>
                  <a:pt x="3082" y="2006"/>
                </a:lnTo>
                <a:lnTo>
                  <a:pt x="3084" y="2004"/>
                </a:lnTo>
                <a:lnTo>
                  <a:pt x="3091" y="2002"/>
                </a:lnTo>
                <a:lnTo>
                  <a:pt x="3093" y="2000"/>
                </a:lnTo>
                <a:lnTo>
                  <a:pt x="3097" y="1998"/>
                </a:lnTo>
                <a:lnTo>
                  <a:pt x="3109" y="1994"/>
                </a:lnTo>
                <a:lnTo>
                  <a:pt x="3114" y="1992"/>
                </a:lnTo>
                <a:lnTo>
                  <a:pt x="3118" y="1990"/>
                </a:lnTo>
                <a:lnTo>
                  <a:pt x="3118" y="1990"/>
                </a:lnTo>
                <a:lnTo>
                  <a:pt x="3122" y="1986"/>
                </a:lnTo>
                <a:lnTo>
                  <a:pt x="3122" y="1983"/>
                </a:lnTo>
                <a:lnTo>
                  <a:pt x="3122" y="1979"/>
                </a:lnTo>
                <a:lnTo>
                  <a:pt x="3122" y="1979"/>
                </a:lnTo>
                <a:lnTo>
                  <a:pt x="3122" y="1979"/>
                </a:lnTo>
                <a:lnTo>
                  <a:pt x="3122" y="1979"/>
                </a:lnTo>
                <a:lnTo>
                  <a:pt x="3120" y="1979"/>
                </a:lnTo>
                <a:lnTo>
                  <a:pt x="3120" y="1979"/>
                </a:lnTo>
                <a:lnTo>
                  <a:pt x="3120" y="1977"/>
                </a:lnTo>
                <a:lnTo>
                  <a:pt x="3122" y="1971"/>
                </a:lnTo>
                <a:lnTo>
                  <a:pt x="3124" y="1967"/>
                </a:lnTo>
                <a:lnTo>
                  <a:pt x="3122" y="1965"/>
                </a:lnTo>
                <a:lnTo>
                  <a:pt x="3122" y="1962"/>
                </a:lnTo>
                <a:lnTo>
                  <a:pt x="3122" y="1958"/>
                </a:lnTo>
                <a:lnTo>
                  <a:pt x="3122" y="1956"/>
                </a:lnTo>
                <a:lnTo>
                  <a:pt x="3122" y="1956"/>
                </a:lnTo>
                <a:lnTo>
                  <a:pt x="3122" y="1954"/>
                </a:lnTo>
                <a:lnTo>
                  <a:pt x="3122" y="1954"/>
                </a:lnTo>
                <a:lnTo>
                  <a:pt x="3122" y="1954"/>
                </a:lnTo>
                <a:lnTo>
                  <a:pt x="3120" y="1954"/>
                </a:lnTo>
                <a:lnTo>
                  <a:pt x="3120" y="1956"/>
                </a:lnTo>
                <a:lnTo>
                  <a:pt x="3120" y="1958"/>
                </a:lnTo>
                <a:lnTo>
                  <a:pt x="3120" y="1958"/>
                </a:lnTo>
                <a:lnTo>
                  <a:pt x="3120" y="1958"/>
                </a:lnTo>
                <a:lnTo>
                  <a:pt x="3120" y="1956"/>
                </a:lnTo>
                <a:lnTo>
                  <a:pt x="3120" y="1952"/>
                </a:lnTo>
                <a:lnTo>
                  <a:pt x="3118" y="1948"/>
                </a:lnTo>
                <a:lnTo>
                  <a:pt x="3118" y="1948"/>
                </a:lnTo>
                <a:lnTo>
                  <a:pt x="3116" y="1944"/>
                </a:lnTo>
                <a:lnTo>
                  <a:pt x="3116" y="1939"/>
                </a:lnTo>
                <a:lnTo>
                  <a:pt x="3114" y="1933"/>
                </a:lnTo>
                <a:lnTo>
                  <a:pt x="3114" y="1931"/>
                </a:lnTo>
                <a:lnTo>
                  <a:pt x="3112" y="1931"/>
                </a:lnTo>
                <a:lnTo>
                  <a:pt x="3109" y="1929"/>
                </a:lnTo>
                <a:lnTo>
                  <a:pt x="3109" y="1929"/>
                </a:lnTo>
                <a:lnTo>
                  <a:pt x="3112" y="1923"/>
                </a:lnTo>
                <a:lnTo>
                  <a:pt x="3112" y="1921"/>
                </a:lnTo>
                <a:lnTo>
                  <a:pt x="3112" y="1918"/>
                </a:lnTo>
                <a:lnTo>
                  <a:pt x="3112" y="1918"/>
                </a:lnTo>
                <a:lnTo>
                  <a:pt x="3109" y="1918"/>
                </a:lnTo>
                <a:lnTo>
                  <a:pt x="3112" y="1918"/>
                </a:lnTo>
                <a:lnTo>
                  <a:pt x="3114" y="1918"/>
                </a:lnTo>
                <a:lnTo>
                  <a:pt x="3114" y="1918"/>
                </a:lnTo>
                <a:lnTo>
                  <a:pt x="3114" y="1918"/>
                </a:lnTo>
                <a:lnTo>
                  <a:pt x="3120" y="1914"/>
                </a:lnTo>
                <a:lnTo>
                  <a:pt x="3124" y="1910"/>
                </a:lnTo>
                <a:lnTo>
                  <a:pt x="3126" y="1908"/>
                </a:lnTo>
                <a:lnTo>
                  <a:pt x="3128" y="1906"/>
                </a:lnTo>
                <a:lnTo>
                  <a:pt x="3130" y="1904"/>
                </a:lnTo>
                <a:lnTo>
                  <a:pt x="3132" y="1906"/>
                </a:lnTo>
                <a:lnTo>
                  <a:pt x="3132" y="1906"/>
                </a:lnTo>
                <a:lnTo>
                  <a:pt x="3132" y="1904"/>
                </a:lnTo>
                <a:lnTo>
                  <a:pt x="3135" y="1904"/>
                </a:lnTo>
                <a:lnTo>
                  <a:pt x="3135" y="1904"/>
                </a:lnTo>
                <a:lnTo>
                  <a:pt x="3135" y="1902"/>
                </a:lnTo>
                <a:lnTo>
                  <a:pt x="3137" y="1902"/>
                </a:lnTo>
                <a:lnTo>
                  <a:pt x="3137" y="1900"/>
                </a:lnTo>
                <a:lnTo>
                  <a:pt x="3141" y="1897"/>
                </a:lnTo>
                <a:lnTo>
                  <a:pt x="3143" y="1893"/>
                </a:lnTo>
                <a:lnTo>
                  <a:pt x="3143" y="1893"/>
                </a:lnTo>
                <a:lnTo>
                  <a:pt x="3143" y="1891"/>
                </a:lnTo>
                <a:lnTo>
                  <a:pt x="3143" y="1891"/>
                </a:lnTo>
                <a:lnTo>
                  <a:pt x="3145" y="1891"/>
                </a:lnTo>
                <a:lnTo>
                  <a:pt x="3147" y="1889"/>
                </a:lnTo>
                <a:lnTo>
                  <a:pt x="3151" y="1885"/>
                </a:lnTo>
                <a:lnTo>
                  <a:pt x="3156" y="1883"/>
                </a:lnTo>
                <a:lnTo>
                  <a:pt x="3160" y="1883"/>
                </a:lnTo>
                <a:lnTo>
                  <a:pt x="3160" y="1881"/>
                </a:lnTo>
                <a:lnTo>
                  <a:pt x="3160" y="1881"/>
                </a:lnTo>
                <a:lnTo>
                  <a:pt x="3164" y="1881"/>
                </a:lnTo>
                <a:lnTo>
                  <a:pt x="3168" y="1879"/>
                </a:lnTo>
                <a:lnTo>
                  <a:pt x="3168" y="1879"/>
                </a:lnTo>
                <a:lnTo>
                  <a:pt x="3168" y="1879"/>
                </a:lnTo>
                <a:lnTo>
                  <a:pt x="3170" y="1879"/>
                </a:lnTo>
                <a:lnTo>
                  <a:pt x="3170" y="1879"/>
                </a:lnTo>
                <a:lnTo>
                  <a:pt x="3172" y="1879"/>
                </a:lnTo>
                <a:lnTo>
                  <a:pt x="3174" y="1877"/>
                </a:lnTo>
                <a:lnTo>
                  <a:pt x="3174" y="1874"/>
                </a:lnTo>
                <a:lnTo>
                  <a:pt x="3176" y="1874"/>
                </a:lnTo>
                <a:lnTo>
                  <a:pt x="3183" y="1872"/>
                </a:lnTo>
                <a:lnTo>
                  <a:pt x="3183" y="1870"/>
                </a:lnTo>
                <a:lnTo>
                  <a:pt x="3185" y="1868"/>
                </a:lnTo>
                <a:lnTo>
                  <a:pt x="3185" y="1868"/>
                </a:lnTo>
                <a:lnTo>
                  <a:pt x="3185" y="1866"/>
                </a:lnTo>
                <a:lnTo>
                  <a:pt x="3187" y="1866"/>
                </a:lnTo>
                <a:lnTo>
                  <a:pt x="3189" y="1864"/>
                </a:lnTo>
                <a:lnTo>
                  <a:pt x="3189" y="1864"/>
                </a:lnTo>
                <a:lnTo>
                  <a:pt x="3189" y="1862"/>
                </a:lnTo>
                <a:lnTo>
                  <a:pt x="3191" y="1862"/>
                </a:lnTo>
                <a:lnTo>
                  <a:pt x="3191" y="1860"/>
                </a:lnTo>
                <a:lnTo>
                  <a:pt x="3195" y="1856"/>
                </a:lnTo>
                <a:lnTo>
                  <a:pt x="3197" y="1851"/>
                </a:lnTo>
                <a:lnTo>
                  <a:pt x="3197" y="1851"/>
                </a:lnTo>
                <a:lnTo>
                  <a:pt x="3195" y="1849"/>
                </a:lnTo>
                <a:lnTo>
                  <a:pt x="3197" y="1849"/>
                </a:lnTo>
                <a:lnTo>
                  <a:pt x="3197" y="1849"/>
                </a:lnTo>
                <a:lnTo>
                  <a:pt x="3197" y="1849"/>
                </a:lnTo>
                <a:lnTo>
                  <a:pt x="3197" y="1847"/>
                </a:lnTo>
                <a:lnTo>
                  <a:pt x="3197" y="1845"/>
                </a:lnTo>
                <a:lnTo>
                  <a:pt x="3200" y="1845"/>
                </a:lnTo>
                <a:lnTo>
                  <a:pt x="3200" y="1843"/>
                </a:lnTo>
                <a:lnTo>
                  <a:pt x="3200" y="1843"/>
                </a:lnTo>
                <a:lnTo>
                  <a:pt x="3200" y="1841"/>
                </a:lnTo>
                <a:lnTo>
                  <a:pt x="3200" y="1841"/>
                </a:lnTo>
                <a:lnTo>
                  <a:pt x="3200" y="1841"/>
                </a:lnTo>
                <a:lnTo>
                  <a:pt x="3197" y="1839"/>
                </a:lnTo>
                <a:lnTo>
                  <a:pt x="3197" y="1839"/>
                </a:lnTo>
                <a:lnTo>
                  <a:pt x="3197" y="1841"/>
                </a:lnTo>
                <a:lnTo>
                  <a:pt x="3197" y="1841"/>
                </a:lnTo>
                <a:lnTo>
                  <a:pt x="3197" y="1839"/>
                </a:lnTo>
                <a:lnTo>
                  <a:pt x="3197" y="1837"/>
                </a:lnTo>
                <a:lnTo>
                  <a:pt x="3197" y="1837"/>
                </a:lnTo>
                <a:lnTo>
                  <a:pt x="3197" y="1837"/>
                </a:lnTo>
                <a:lnTo>
                  <a:pt x="3195" y="1837"/>
                </a:lnTo>
                <a:lnTo>
                  <a:pt x="3195" y="1835"/>
                </a:lnTo>
                <a:lnTo>
                  <a:pt x="3195" y="1830"/>
                </a:lnTo>
                <a:lnTo>
                  <a:pt x="3195" y="1828"/>
                </a:lnTo>
                <a:lnTo>
                  <a:pt x="3195" y="1826"/>
                </a:lnTo>
                <a:lnTo>
                  <a:pt x="3195" y="1826"/>
                </a:lnTo>
                <a:lnTo>
                  <a:pt x="3195" y="1824"/>
                </a:lnTo>
                <a:lnTo>
                  <a:pt x="3195" y="1824"/>
                </a:lnTo>
                <a:lnTo>
                  <a:pt x="3195" y="1822"/>
                </a:lnTo>
                <a:lnTo>
                  <a:pt x="3195" y="1820"/>
                </a:lnTo>
                <a:lnTo>
                  <a:pt x="3195" y="1820"/>
                </a:lnTo>
                <a:lnTo>
                  <a:pt x="3195" y="1818"/>
                </a:lnTo>
                <a:lnTo>
                  <a:pt x="3193" y="1818"/>
                </a:lnTo>
                <a:lnTo>
                  <a:pt x="3193" y="1818"/>
                </a:lnTo>
                <a:lnTo>
                  <a:pt x="3193" y="1818"/>
                </a:lnTo>
                <a:lnTo>
                  <a:pt x="3195" y="1816"/>
                </a:lnTo>
                <a:lnTo>
                  <a:pt x="3195" y="1816"/>
                </a:lnTo>
                <a:lnTo>
                  <a:pt x="3195" y="1814"/>
                </a:lnTo>
                <a:lnTo>
                  <a:pt x="3195" y="1812"/>
                </a:lnTo>
                <a:lnTo>
                  <a:pt x="3193" y="1812"/>
                </a:lnTo>
                <a:lnTo>
                  <a:pt x="3195" y="1809"/>
                </a:lnTo>
                <a:lnTo>
                  <a:pt x="3195" y="1809"/>
                </a:lnTo>
                <a:lnTo>
                  <a:pt x="3195" y="1805"/>
                </a:lnTo>
                <a:lnTo>
                  <a:pt x="3195" y="1805"/>
                </a:lnTo>
                <a:lnTo>
                  <a:pt x="3195" y="1803"/>
                </a:lnTo>
                <a:lnTo>
                  <a:pt x="3195" y="1801"/>
                </a:lnTo>
                <a:lnTo>
                  <a:pt x="3193" y="1799"/>
                </a:lnTo>
                <a:lnTo>
                  <a:pt x="3193" y="1797"/>
                </a:lnTo>
                <a:lnTo>
                  <a:pt x="3193" y="1795"/>
                </a:lnTo>
                <a:lnTo>
                  <a:pt x="3193" y="1793"/>
                </a:lnTo>
                <a:lnTo>
                  <a:pt x="3195" y="1793"/>
                </a:lnTo>
                <a:lnTo>
                  <a:pt x="3195" y="1791"/>
                </a:lnTo>
                <a:lnTo>
                  <a:pt x="3195" y="1791"/>
                </a:lnTo>
                <a:lnTo>
                  <a:pt x="3195" y="1791"/>
                </a:lnTo>
                <a:lnTo>
                  <a:pt x="3195" y="1788"/>
                </a:lnTo>
                <a:lnTo>
                  <a:pt x="3195" y="1786"/>
                </a:lnTo>
                <a:lnTo>
                  <a:pt x="3193" y="1786"/>
                </a:lnTo>
                <a:lnTo>
                  <a:pt x="3195" y="1786"/>
                </a:lnTo>
                <a:lnTo>
                  <a:pt x="3195" y="1784"/>
                </a:lnTo>
                <a:lnTo>
                  <a:pt x="3195" y="1784"/>
                </a:lnTo>
                <a:lnTo>
                  <a:pt x="3193" y="1782"/>
                </a:lnTo>
                <a:lnTo>
                  <a:pt x="3193" y="1782"/>
                </a:lnTo>
                <a:lnTo>
                  <a:pt x="3193" y="1780"/>
                </a:lnTo>
                <a:lnTo>
                  <a:pt x="3193" y="1780"/>
                </a:lnTo>
                <a:lnTo>
                  <a:pt x="3191" y="1778"/>
                </a:lnTo>
                <a:lnTo>
                  <a:pt x="3189" y="1778"/>
                </a:lnTo>
                <a:lnTo>
                  <a:pt x="3189" y="1778"/>
                </a:lnTo>
                <a:lnTo>
                  <a:pt x="3187" y="1778"/>
                </a:lnTo>
                <a:lnTo>
                  <a:pt x="3187" y="1776"/>
                </a:lnTo>
                <a:lnTo>
                  <a:pt x="3185" y="1776"/>
                </a:lnTo>
                <a:lnTo>
                  <a:pt x="3183" y="1776"/>
                </a:lnTo>
                <a:lnTo>
                  <a:pt x="3185" y="1774"/>
                </a:lnTo>
                <a:lnTo>
                  <a:pt x="3185" y="1774"/>
                </a:lnTo>
                <a:lnTo>
                  <a:pt x="3183" y="1772"/>
                </a:lnTo>
                <a:lnTo>
                  <a:pt x="3183" y="1770"/>
                </a:lnTo>
                <a:lnTo>
                  <a:pt x="3183" y="1767"/>
                </a:lnTo>
                <a:lnTo>
                  <a:pt x="3183" y="1763"/>
                </a:lnTo>
                <a:lnTo>
                  <a:pt x="3179" y="1759"/>
                </a:lnTo>
                <a:lnTo>
                  <a:pt x="3181" y="1759"/>
                </a:lnTo>
                <a:lnTo>
                  <a:pt x="3181" y="1759"/>
                </a:lnTo>
                <a:lnTo>
                  <a:pt x="3179" y="1757"/>
                </a:lnTo>
                <a:lnTo>
                  <a:pt x="3176" y="1753"/>
                </a:lnTo>
                <a:lnTo>
                  <a:pt x="3176" y="1751"/>
                </a:lnTo>
                <a:lnTo>
                  <a:pt x="3179" y="1751"/>
                </a:lnTo>
                <a:lnTo>
                  <a:pt x="3179" y="1747"/>
                </a:lnTo>
                <a:lnTo>
                  <a:pt x="3179" y="1744"/>
                </a:lnTo>
                <a:lnTo>
                  <a:pt x="3176" y="1742"/>
                </a:lnTo>
                <a:lnTo>
                  <a:pt x="3176" y="1742"/>
                </a:lnTo>
                <a:lnTo>
                  <a:pt x="3176" y="1740"/>
                </a:lnTo>
                <a:lnTo>
                  <a:pt x="3179" y="1736"/>
                </a:lnTo>
                <a:lnTo>
                  <a:pt x="3179" y="1734"/>
                </a:lnTo>
                <a:lnTo>
                  <a:pt x="3181" y="1734"/>
                </a:lnTo>
                <a:lnTo>
                  <a:pt x="3181" y="1732"/>
                </a:lnTo>
                <a:lnTo>
                  <a:pt x="3179" y="1730"/>
                </a:lnTo>
                <a:lnTo>
                  <a:pt x="3176" y="1730"/>
                </a:lnTo>
                <a:lnTo>
                  <a:pt x="3176" y="1728"/>
                </a:lnTo>
                <a:lnTo>
                  <a:pt x="3174" y="1726"/>
                </a:lnTo>
                <a:lnTo>
                  <a:pt x="3174" y="1726"/>
                </a:lnTo>
                <a:lnTo>
                  <a:pt x="3172" y="1723"/>
                </a:lnTo>
                <a:lnTo>
                  <a:pt x="3170" y="1721"/>
                </a:lnTo>
                <a:lnTo>
                  <a:pt x="3170" y="1719"/>
                </a:lnTo>
                <a:lnTo>
                  <a:pt x="3170" y="1719"/>
                </a:lnTo>
                <a:lnTo>
                  <a:pt x="3170" y="1715"/>
                </a:lnTo>
                <a:lnTo>
                  <a:pt x="3172" y="1713"/>
                </a:lnTo>
                <a:lnTo>
                  <a:pt x="3172" y="1711"/>
                </a:lnTo>
                <a:lnTo>
                  <a:pt x="3174" y="1707"/>
                </a:lnTo>
                <a:lnTo>
                  <a:pt x="3174" y="1705"/>
                </a:lnTo>
                <a:lnTo>
                  <a:pt x="3174" y="1705"/>
                </a:lnTo>
                <a:lnTo>
                  <a:pt x="3174" y="1702"/>
                </a:lnTo>
                <a:lnTo>
                  <a:pt x="3176" y="1700"/>
                </a:lnTo>
                <a:lnTo>
                  <a:pt x="3176" y="1698"/>
                </a:lnTo>
                <a:lnTo>
                  <a:pt x="3176" y="1698"/>
                </a:lnTo>
                <a:lnTo>
                  <a:pt x="3176" y="1698"/>
                </a:lnTo>
                <a:lnTo>
                  <a:pt x="3179" y="1698"/>
                </a:lnTo>
                <a:lnTo>
                  <a:pt x="3181" y="1696"/>
                </a:lnTo>
                <a:lnTo>
                  <a:pt x="3183" y="1690"/>
                </a:lnTo>
                <a:lnTo>
                  <a:pt x="3183" y="1690"/>
                </a:lnTo>
                <a:lnTo>
                  <a:pt x="3183" y="1690"/>
                </a:lnTo>
                <a:lnTo>
                  <a:pt x="3183" y="1688"/>
                </a:lnTo>
                <a:lnTo>
                  <a:pt x="3183" y="1688"/>
                </a:lnTo>
                <a:lnTo>
                  <a:pt x="3183" y="1688"/>
                </a:lnTo>
                <a:lnTo>
                  <a:pt x="3185" y="1686"/>
                </a:lnTo>
                <a:lnTo>
                  <a:pt x="3185" y="1682"/>
                </a:lnTo>
                <a:lnTo>
                  <a:pt x="3185" y="1682"/>
                </a:lnTo>
                <a:lnTo>
                  <a:pt x="3187" y="1682"/>
                </a:lnTo>
                <a:lnTo>
                  <a:pt x="3187" y="1679"/>
                </a:lnTo>
                <a:lnTo>
                  <a:pt x="3189" y="1677"/>
                </a:lnTo>
                <a:lnTo>
                  <a:pt x="3189" y="1677"/>
                </a:lnTo>
                <a:lnTo>
                  <a:pt x="3189" y="1675"/>
                </a:lnTo>
                <a:lnTo>
                  <a:pt x="3189" y="1671"/>
                </a:lnTo>
                <a:lnTo>
                  <a:pt x="3191" y="1669"/>
                </a:lnTo>
                <a:lnTo>
                  <a:pt x="3191" y="1669"/>
                </a:lnTo>
                <a:lnTo>
                  <a:pt x="3193" y="1667"/>
                </a:lnTo>
                <a:lnTo>
                  <a:pt x="3197" y="1667"/>
                </a:lnTo>
                <a:lnTo>
                  <a:pt x="3200" y="1665"/>
                </a:lnTo>
                <a:lnTo>
                  <a:pt x="3200" y="1665"/>
                </a:lnTo>
                <a:lnTo>
                  <a:pt x="3200" y="1665"/>
                </a:lnTo>
                <a:lnTo>
                  <a:pt x="3200" y="1663"/>
                </a:lnTo>
                <a:lnTo>
                  <a:pt x="3200" y="1663"/>
                </a:lnTo>
                <a:lnTo>
                  <a:pt x="3200" y="1661"/>
                </a:lnTo>
                <a:lnTo>
                  <a:pt x="3200" y="1661"/>
                </a:lnTo>
                <a:lnTo>
                  <a:pt x="3202" y="1661"/>
                </a:lnTo>
                <a:lnTo>
                  <a:pt x="3202" y="1661"/>
                </a:lnTo>
                <a:lnTo>
                  <a:pt x="3202" y="1658"/>
                </a:lnTo>
                <a:lnTo>
                  <a:pt x="3202" y="1658"/>
                </a:lnTo>
                <a:lnTo>
                  <a:pt x="3204" y="1661"/>
                </a:lnTo>
                <a:lnTo>
                  <a:pt x="3206" y="1658"/>
                </a:lnTo>
                <a:lnTo>
                  <a:pt x="3208" y="1658"/>
                </a:lnTo>
                <a:lnTo>
                  <a:pt x="3210" y="1656"/>
                </a:lnTo>
                <a:lnTo>
                  <a:pt x="3210" y="1654"/>
                </a:lnTo>
                <a:lnTo>
                  <a:pt x="3212" y="1652"/>
                </a:lnTo>
                <a:lnTo>
                  <a:pt x="3214" y="1648"/>
                </a:lnTo>
                <a:lnTo>
                  <a:pt x="3214" y="1648"/>
                </a:lnTo>
                <a:lnTo>
                  <a:pt x="3214" y="1646"/>
                </a:lnTo>
                <a:lnTo>
                  <a:pt x="3216" y="1646"/>
                </a:lnTo>
                <a:lnTo>
                  <a:pt x="3218" y="1644"/>
                </a:lnTo>
                <a:lnTo>
                  <a:pt x="3218" y="1642"/>
                </a:lnTo>
                <a:lnTo>
                  <a:pt x="3223" y="1638"/>
                </a:lnTo>
                <a:lnTo>
                  <a:pt x="3223" y="1638"/>
                </a:lnTo>
                <a:lnTo>
                  <a:pt x="3225" y="1635"/>
                </a:lnTo>
                <a:lnTo>
                  <a:pt x="3225" y="1635"/>
                </a:lnTo>
                <a:lnTo>
                  <a:pt x="3227" y="1633"/>
                </a:lnTo>
                <a:lnTo>
                  <a:pt x="3237" y="1623"/>
                </a:lnTo>
                <a:lnTo>
                  <a:pt x="3241" y="1619"/>
                </a:lnTo>
                <a:lnTo>
                  <a:pt x="3246" y="1614"/>
                </a:lnTo>
                <a:lnTo>
                  <a:pt x="3250" y="1610"/>
                </a:lnTo>
                <a:lnTo>
                  <a:pt x="3258" y="1606"/>
                </a:lnTo>
                <a:lnTo>
                  <a:pt x="3271" y="1598"/>
                </a:lnTo>
                <a:lnTo>
                  <a:pt x="3275" y="1596"/>
                </a:lnTo>
                <a:lnTo>
                  <a:pt x="3288" y="1583"/>
                </a:lnTo>
                <a:lnTo>
                  <a:pt x="3296" y="1575"/>
                </a:lnTo>
                <a:lnTo>
                  <a:pt x="3302" y="1566"/>
                </a:lnTo>
                <a:lnTo>
                  <a:pt x="3306" y="1560"/>
                </a:lnTo>
                <a:lnTo>
                  <a:pt x="3313" y="1552"/>
                </a:lnTo>
                <a:lnTo>
                  <a:pt x="3319" y="1543"/>
                </a:lnTo>
                <a:lnTo>
                  <a:pt x="3319" y="1539"/>
                </a:lnTo>
                <a:lnTo>
                  <a:pt x="3321" y="1533"/>
                </a:lnTo>
                <a:lnTo>
                  <a:pt x="3323" y="1531"/>
                </a:lnTo>
                <a:lnTo>
                  <a:pt x="3325" y="1526"/>
                </a:lnTo>
                <a:lnTo>
                  <a:pt x="3327" y="1524"/>
                </a:lnTo>
                <a:lnTo>
                  <a:pt x="3329" y="1520"/>
                </a:lnTo>
                <a:lnTo>
                  <a:pt x="3329" y="1516"/>
                </a:lnTo>
                <a:lnTo>
                  <a:pt x="3334" y="1514"/>
                </a:lnTo>
                <a:lnTo>
                  <a:pt x="3336" y="1510"/>
                </a:lnTo>
                <a:lnTo>
                  <a:pt x="3336" y="1508"/>
                </a:lnTo>
                <a:lnTo>
                  <a:pt x="3338" y="1503"/>
                </a:lnTo>
                <a:lnTo>
                  <a:pt x="3342" y="1499"/>
                </a:lnTo>
                <a:lnTo>
                  <a:pt x="3342" y="1499"/>
                </a:lnTo>
                <a:lnTo>
                  <a:pt x="3344" y="1495"/>
                </a:lnTo>
                <a:lnTo>
                  <a:pt x="3344" y="1491"/>
                </a:lnTo>
                <a:lnTo>
                  <a:pt x="3344" y="1489"/>
                </a:lnTo>
                <a:lnTo>
                  <a:pt x="3344" y="1484"/>
                </a:lnTo>
                <a:lnTo>
                  <a:pt x="3346" y="1482"/>
                </a:lnTo>
                <a:lnTo>
                  <a:pt x="3346" y="1482"/>
                </a:lnTo>
                <a:lnTo>
                  <a:pt x="3350" y="1480"/>
                </a:lnTo>
                <a:lnTo>
                  <a:pt x="3350" y="1480"/>
                </a:lnTo>
                <a:lnTo>
                  <a:pt x="3352" y="1482"/>
                </a:lnTo>
                <a:lnTo>
                  <a:pt x="3352" y="1480"/>
                </a:lnTo>
                <a:lnTo>
                  <a:pt x="3352" y="1480"/>
                </a:lnTo>
                <a:lnTo>
                  <a:pt x="3350" y="1480"/>
                </a:lnTo>
                <a:lnTo>
                  <a:pt x="3348" y="1478"/>
                </a:lnTo>
                <a:lnTo>
                  <a:pt x="3348" y="1480"/>
                </a:lnTo>
                <a:lnTo>
                  <a:pt x="3348" y="1480"/>
                </a:lnTo>
                <a:lnTo>
                  <a:pt x="3348" y="1480"/>
                </a:lnTo>
                <a:lnTo>
                  <a:pt x="3346" y="1480"/>
                </a:lnTo>
                <a:lnTo>
                  <a:pt x="3348" y="1480"/>
                </a:lnTo>
                <a:lnTo>
                  <a:pt x="3348" y="1480"/>
                </a:lnTo>
                <a:lnTo>
                  <a:pt x="3348" y="1480"/>
                </a:lnTo>
                <a:lnTo>
                  <a:pt x="3348" y="1478"/>
                </a:lnTo>
                <a:lnTo>
                  <a:pt x="3348" y="1478"/>
                </a:lnTo>
                <a:lnTo>
                  <a:pt x="3348" y="1472"/>
                </a:lnTo>
                <a:lnTo>
                  <a:pt x="3348" y="1468"/>
                </a:lnTo>
                <a:lnTo>
                  <a:pt x="3348" y="1466"/>
                </a:lnTo>
                <a:lnTo>
                  <a:pt x="3350" y="1463"/>
                </a:lnTo>
                <a:lnTo>
                  <a:pt x="3350" y="1461"/>
                </a:lnTo>
                <a:lnTo>
                  <a:pt x="3350" y="1461"/>
                </a:lnTo>
                <a:lnTo>
                  <a:pt x="3348" y="1461"/>
                </a:lnTo>
                <a:lnTo>
                  <a:pt x="3344" y="1459"/>
                </a:lnTo>
                <a:lnTo>
                  <a:pt x="3342" y="1459"/>
                </a:lnTo>
                <a:lnTo>
                  <a:pt x="3340" y="1461"/>
                </a:lnTo>
                <a:lnTo>
                  <a:pt x="3338" y="1461"/>
                </a:lnTo>
                <a:lnTo>
                  <a:pt x="3334" y="1466"/>
                </a:lnTo>
                <a:lnTo>
                  <a:pt x="3327" y="1466"/>
                </a:lnTo>
                <a:lnTo>
                  <a:pt x="3323" y="1468"/>
                </a:lnTo>
                <a:lnTo>
                  <a:pt x="3319" y="1468"/>
                </a:lnTo>
                <a:lnTo>
                  <a:pt x="3317" y="1470"/>
                </a:lnTo>
                <a:lnTo>
                  <a:pt x="3317" y="1470"/>
                </a:lnTo>
                <a:lnTo>
                  <a:pt x="3313" y="1468"/>
                </a:lnTo>
                <a:lnTo>
                  <a:pt x="3311" y="1468"/>
                </a:lnTo>
                <a:lnTo>
                  <a:pt x="3308" y="1468"/>
                </a:lnTo>
                <a:lnTo>
                  <a:pt x="3304" y="1470"/>
                </a:lnTo>
                <a:lnTo>
                  <a:pt x="3298" y="1472"/>
                </a:lnTo>
                <a:lnTo>
                  <a:pt x="3296" y="1470"/>
                </a:lnTo>
                <a:lnTo>
                  <a:pt x="3294" y="1470"/>
                </a:lnTo>
                <a:lnTo>
                  <a:pt x="3292" y="1472"/>
                </a:lnTo>
                <a:lnTo>
                  <a:pt x="3288" y="1474"/>
                </a:lnTo>
                <a:lnTo>
                  <a:pt x="3281" y="1476"/>
                </a:lnTo>
                <a:lnTo>
                  <a:pt x="3281" y="1476"/>
                </a:lnTo>
                <a:lnTo>
                  <a:pt x="3277" y="1476"/>
                </a:lnTo>
                <a:lnTo>
                  <a:pt x="3275" y="1476"/>
                </a:lnTo>
                <a:lnTo>
                  <a:pt x="3271" y="1474"/>
                </a:lnTo>
                <a:lnTo>
                  <a:pt x="3269" y="1476"/>
                </a:lnTo>
                <a:lnTo>
                  <a:pt x="3264" y="1478"/>
                </a:lnTo>
                <a:lnTo>
                  <a:pt x="3258" y="1480"/>
                </a:lnTo>
                <a:lnTo>
                  <a:pt x="3250" y="1480"/>
                </a:lnTo>
                <a:lnTo>
                  <a:pt x="3250" y="1480"/>
                </a:lnTo>
                <a:lnTo>
                  <a:pt x="3248" y="1478"/>
                </a:lnTo>
                <a:lnTo>
                  <a:pt x="3244" y="1476"/>
                </a:lnTo>
                <a:lnTo>
                  <a:pt x="3239" y="1472"/>
                </a:lnTo>
                <a:lnTo>
                  <a:pt x="3237" y="1468"/>
                </a:lnTo>
                <a:lnTo>
                  <a:pt x="3235" y="1466"/>
                </a:lnTo>
                <a:lnTo>
                  <a:pt x="3233" y="1463"/>
                </a:lnTo>
                <a:lnTo>
                  <a:pt x="3231" y="1463"/>
                </a:lnTo>
                <a:lnTo>
                  <a:pt x="3229" y="1463"/>
                </a:lnTo>
                <a:lnTo>
                  <a:pt x="3227" y="1463"/>
                </a:lnTo>
                <a:lnTo>
                  <a:pt x="3225" y="1466"/>
                </a:lnTo>
                <a:lnTo>
                  <a:pt x="3225" y="1466"/>
                </a:lnTo>
                <a:lnTo>
                  <a:pt x="3225" y="1466"/>
                </a:lnTo>
                <a:lnTo>
                  <a:pt x="3225" y="1463"/>
                </a:lnTo>
                <a:lnTo>
                  <a:pt x="3225" y="1463"/>
                </a:lnTo>
                <a:lnTo>
                  <a:pt x="3227" y="1461"/>
                </a:lnTo>
                <a:lnTo>
                  <a:pt x="3231" y="1461"/>
                </a:lnTo>
                <a:lnTo>
                  <a:pt x="3235" y="1459"/>
                </a:lnTo>
                <a:lnTo>
                  <a:pt x="3235" y="1457"/>
                </a:lnTo>
                <a:lnTo>
                  <a:pt x="3235" y="1457"/>
                </a:lnTo>
                <a:lnTo>
                  <a:pt x="3237" y="1455"/>
                </a:lnTo>
                <a:lnTo>
                  <a:pt x="3235" y="1453"/>
                </a:lnTo>
                <a:lnTo>
                  <a:pt x="3235" y="1451"/>
                </a:lnTo>
                <a:lnTo>
                  <a:pt x="3233" y="1449"/>
                </a:lnTo>
                <a:lnTo>
                  <a:pt x="3233" y="1447"/>
                </a:lnTo>
                <a:lnTo>
                  <a:pt x="3231" y="1447"/>
                </a:lnTo>
                <a:lnTo>
                  <a:pt x="3231" y="1445"/>
                </a:lnTo>
                <a:lnTo>
                  <a:pt x="3231" y="1447"/>
                </a:lnTo>
                <a:lnTo>
                  <a:pt x="3227" y="1445"/>
                </a:lnTo>
                <a:lnTo>
                  <a:pt x="3227" y="1443"/>
                </a:lnTo>
                <a:lnTo>
                  <a:pt x="3225" y="1440"/>
                </a:lnTo>
                <a:lnTo>
                  <a:pt x="3223" y="1440"/>
                </a:lnTo>
                <a:lnTo>
                  <a:pt x="3220" y="1438"/>
                </a:lnTo>
                <a:lnTo>
                  <a:pt x="3220" y="1434"/>
                </a:lnTo>
                <a:lnTo>
                  <a:pt x="3212" y="1430"/>
                </a:lnTo>
                <a:lnTo>
                  <a:pt x="3208" y="1426"/>
                </a:lnTo>
                <a:lnTo>
                  <a:pt x="3204" y="1419"/>
                </a:lnTo>
                <a:lnTo>
                  <a:pt x="3200" y="1417"/>
                </a:lnTo>
                <a:lnTo>
                  <a:pt x="3197" y="1415"/>
                </a:lnTo>
                <a:lnTo>
                  <a:pt x="3195" y="1415"/>
                </a:lnTo>
                <a:lnTo>
                  <a:pt x="3193" y="1415"/>
                </a:lnTo>
                <a:lnTo>
                  <a:pt x="3191" y="1415"/>
                </a:lnTo>
                <a:lnTo>
                  <a:pt x="3191" y="1413"/>
                </a:lnTo>
                <a:lnTo>
                  <a:pt x="3189" y="1411"/>
                </a:lnTo>
                <a:lnTo>
                  <a:pt x="3189" y="1411"/>
                </a:lnTo>
                <a:lnTo>
                  <a:pt x="3187" y="1409"/>
                </a:lnTo>
                <a:lnTo>
                  <a:pt x="3187" y="1409"/>
                </a:lnTo>
                <a:lnTo>
                  <a:pt x="3185" y="1407"/>
                </a:lnTo>
                <a:lnTo>
                  <a:pt x="3185" y="1409"/>
                </a:lnTo>
                <a:lnTo>
                  <a:pt x="3185" y="1409"/>
                </a:lnTo>
                <a:lnTo>
                  <a:pt x="3185" y="1411"/>
                </a:lnTo>
                <a:lnTo>
                  <a:pt x="3185" y="1411"/>
                </a:lnTo>
                <a:lnTo>
                  <a:pt x="3185" y="1413"/>
                </a:lnTo>
                <a:lnTo>
                  <a:pt x="3183" y="1411"/>
                </a:lnTo>
                <a:lnTo>
                  <a:pt x="3183" y="1407"/>
                </a:lnTo>
                <a:lnTo>
                  <a:pt x="3181" y="1407"/>
                </a:lnTo>
                <a:lnTo>
                  <a:pt x="3181" y="1407"/>
                </a:lnTo>
                <a:lnTo>
                  <a:pt x="3179" y="1403"/>
                </a:lnTo>
                <a:lnTo>
                  <a:pt x="3176" y="1401"/>
                </a:lnTo>
                <a:lnTo>
                  <a:pt x="3176" y="1396"/>
                </a:lnTo>
                <a:lnTo>
                  <a:pt x="3174" y="1388"/>
                </a:lnTo>
                <a:lnTo>
                  <a:pt x="3172" y="1384"/>
                </a:lnTo>
                <a:lnTo>
                  <a:pt x="3172" y="1378"/>
                </a:lnTo>
                <a:lnTo>
                  <a:pt x="3166" y="1369"/>
                </a:lnTo>
                <a:lnTo>
                  <a:pt x="3166" y="1369"/>
                </a:lnTo>
                <a:lnTo>
                  <a:pt x="3164" y="1367"/>
                </a:lnTo>
                <a:lnTo>
                  <a:pt x="3162" y="1365"/>
                </a:lnTo>
                <a:lnTo>
                  <a:pt x="3162" y="1367"/>
                </a:lnTo>
                <a:lnTo>
                  <a:pt x="3162" y="1367"/>
                </a:lnTo>
                <a:lnTo>
                  <a:pt x="3160" y="1365"/>
                </a:lnTo>
                <a:lnTo>
                  <a:pt x="3160" y="1365"/>
                </a:lnTo>
                <a:lnTo>
                  <a:pt x="3158" y="1361"/>
                </a:lnTo>
                <a:lnTo>
                  <a:pt x="3153" y="1359"/>
                </a:lnTo>
                <a:lnTo>
                  <a:pt x="3153" y="1359"/>
                </a:lnTo>
                <a:lnTo>
                  <a:pt x="3151" y="1359"/>
                </a:lnTo>
                <a:lnTo>
                  <a:pt x="3151" y="1359"/>
                </a:lnTo>
                <a:lnTo>
                  <a:pt x="3149" y="1354"/>
                </a:lnTo>
                <a:lnTo>
                  <a:pt x="3147" y="1346"/>
                </a:lnTo>
                <a:lnTo>
                  <a:pt x="3147" y="1344"/>
                </a:lnTo>
                <a:lnTo>
                  <a:pt x="3147" y="1338"/>
                </a:lnTo>
                <a:lnTo>
                  <a:pt x="3147" y="1334"/>
                </a:lnTo>
                <a:lnTo>
                  <a:pt x="3147" y="1331"/>
                </a:lnTo>
                <a:lnTo>
                  <a:pt x="3147" y="1329"/>
                </a:lnTo>
                <a:lnTo>
                  <a:pt x="3145" y="1327"/>
                </a:lnTo>
                <a:lnTo>
                  <a:pt x="3145" y="1325"/>
                </a:lnTo>
                <a:lnTo>
                  <a:pt x="3145" y="1323"/>
                </a:lnTo>
                <a:lnTo>
                  <a:pt x="3147" y="1325"/>
                </a:lnTo>
                <a:lnTo>
                  <a:pt x="3147" y="1325"/>
                </a:lnTo>
                <a:lnTo>
                  <a:pt x="3147" y="1325"/>
                </a:lnTo>
                <a:lnTo>
                  <a:pt x="3147" y="1323"/>
                </a:lnTo>
                <a:lnTo>
                  <a:pt x="3147" y="1323"/>
                </a:lnTo>
                <a:lnTo>
                  <a:pt x="3145" y="1321"/>
                </a:lnTo>
                <a:lnTo>
                  <a:pt x="3143" y="1317"/>
                </a:lnTo>
                <a:lnTo>
                  <a:pt x="3143" y="1315"/>
                </a:lnTo>
                <a:lnTo>
                  <a:pt x="3141" y="1310"/>
                </a:lnTo>
                <a:lnTo>
                  <a:pt x="3141" y="1310"/>
                </a:lnTo>
                <a:lnTo>
                  <a:pt x="3141" y="1308"/>
                </a:lnTo>
                <a:lnTo>
                  <a:pt x="3135" y="1304"/>
                </a:lnTo>
                <a:lnTo>
                  <a:pt x="3132" y="1300"/>
                </a:lnTo>
                <a:lnTo>
                  <a:pt x="3128" y="1300"/>
                </a:lnTo>
                <a:lnTo>
                  <a:pt x="3126" y="1298"/>
                </a:lnTo>
                <a:lnTo>
                  <a:pt x="3126" y="1298"/>
                </a:lnTo>
                <a:lnTo>
                  <a:pt x="3124" y="1296"/>
                </a:lnTo>
                <a:lnTo>
                  <a:pt x="3122" y="1292"/>
                </a:lnTo>
                <a:lnTo>
                  <a:pt x="3122" y="1289"/>
                </a:lnTo>
                <a:lnTo>
                  <a:pt x="3122" y="1283"/>
                </a:lnTo>
                <a:lnTo>
                  <a:pt x="3122" y="1283"/>
                </a:lnTo>
                <a:lnTo>
                  <a:pt x="3122" y="1281"/>
                </a:lnTo>
                <a:lnTo>
                  <a:pt x="3124" y="1281"/>
                </a:lnTo>
                <a:lnTo>
                  <a:pt x="3124" y="1281"/>
                </a:lnTo>
                <a:lnTo>
                  <a:pt x="3126" y="1281"/>
                </a:lnTo>
                <a:lnTo>
                  <a:pt x="3124" y="1279"/>
                </a:lnTo>
                <a:lnTo>
                  <a:pt x="3122" y="1277"/>
                </a:lnTo>
                <a:lnTo>
                  <a:pt x="3120" y="1277"/>
                </a:lnTo>
                <a:lnTo>
                  <a:pt x="3118" y="1273"/>
                </a:lnTo>
                <a:lnTo>
                  <a:pt x="3114" y="1262"/>
                </a:lnTo>
                <a:lnTo>
                  <a:pt x="3109" y="1258"/>
                </a:lnTo>
                <a:lnTo>
                  <a:pt x="3109" y="1254"/>
                </a:lnTo>
                <a:lnTo>
                  <a:pt x="3105" y="1250"/>
                </a:lnTo>
                <a:lnTo>
                  <a:pt x="3101" y="1241"/>
                </a:lnTo>
                <a:lnTo>
                  <a:pt x="3099" y="1239"/>
                </a:lnTo>
                <a:lnTo>
                  <a:pt x="3099" y="1233"/>
                </a:lnTo>
                <a:lnTo>
                  <a:pt x="3099" y="1231"/>
                </a:lnTo>
                <a:lnTo>
                  <a:pt x="3097" y="1231"/>
                </a:lnTo>
                <a:lnTo>
                  <a:pt x="3097" y="1229"/>
                </a:lnTo>
                <a:lnTo>
                  <a:pt x="3095" y="1227"/>
                </a:lnTo>
                <a:lnTo>
                  <a:pt x="3095" y="1224"/>
                </a:lnTo>
                <a:lnTo>
                  <a:pt x="3095" y="1222"/>
                </a:lnTo>
                <a:lnTo>
                  <a:pt x="3093" y="1220"/>
                </a:lnTo>
                <a:lnTo>
                  <a:pt x="3093" y="1218"/>
                </a:lnTo>
                <a:lnTo>
                  <a:pt x="3091" y="1218"/>
                </a:lnTo>
                <a:lnTo>
                  <a:pt x="3088" y="1216"/>
                </a:lnTo>
                <a:lnTo>
                  <a:pt x="3086" y="1212"/>
                </a:lnTo>
                <a:lnTo>
                  <a:pt x="3084" y="1210"/>
                </a:lnTo>
                <a:lnTo>
                  <a:pt x="3084" y="1208"/>
                </a:lnTo>
                <a:lnTo>
                  <a:pt x="3084" y="1208"/>
                </a:lnTo>
                <a:lnTo>
                  <a:pt x="3082" y="1206"/>
                </a:lnTo>
                <a:lnTo>
                  <a:pt x="3080" y="1204"/>
                </a:lnTo>
                <a:lnTo>
                  <a:pt x="3080" y="1204"/>
                </a:lnTo>
                <a:lnTo>
                  <a:pt x="3080" y="1199"/>
                </a:lnTo>
                <a:lnTo>
                  <a:pt x="3080" y="1197"/>
                </a:lnTo>
                <a:lnTo>
                  <a:pt x="3080" y="1197"/>
                </a:lnTo>
                <a:lnTo>
                  <a:pt x="3078" y="1195"/>
                </a:lnTo>
                <a:lnTo>
                  <a:pt x="3076" y="1193"/>
                </a:lnTo>
                <a:lnTo>
                  <a:pt x="3078" y="1191"/>
                </a:lnTo>
                <a:lnTo>
                  <a:pt x="3078" y="1189"/>
                </a:lnTo>
                <a:lnTo>
                  <a:pt x="3078" y="1189"/>
                </a:lnTo>
                <a:lnTo>
                  <a:pt x="3080" y="1187"/>
                </a:lnTo>
                <a:lnTo>
                  <a:pt x="3080" y="1191"/>
                </a:lnTo>
                <a:lnTo>
                  <a:pt x="3082" y="1195"/>
                </a:lnTo>
                <a:lnTo>
                  <a:pt x="3082" y="1195"/>
                </a:lnTo>
                <a:lnTo>
                  <a:pt x="3082" y="1197"/>
                </a:lnTo>
                <a:lnTo>
                  <a:pt x="3084" y="1199"/>
                </a:lnTo>
                <a:lnTo>
                  <a:pt x="3086" y="1201"/>
                </a:lnTo>
                <a:lnTo>
                  <a:pt x="3088" y="1204"/>
                </a:lnTo>
                <a:lnTo>
                  <a:pt x="3088" y="1206"/>
                </a:lnTo>
                <a:lnTo>
                  <a:pt x="3088" y="1208"/>
                </a:lnTo>
                <a:lnTo>
                  <a:pt x="3088" y="1210"/>
                </a:lnTo>
                <a:lnTo>
                  <a:pt x="3093" y="1212"/>
                </a:lnTo>
                <a:lnTo>
                  <a:pt x="3095" y="1214"/>
                </a:lnTo>
                <a:lnTo>
                  <a:pt x="3097" y="1218"/>
                </a:lnTo>
                <a:lnTo>
                  <a:pt x="3101" y="1220"/>
                </a:lnTo>
                <a:lnTo>
                  <a:pt x="3103" y="1222"/>
                </a:lnTo>
                <a:lnTo>
                  <a:pt x="3105" y="1220"/>
                </a:lnTo>
                <a:lnTo>
                  <a:pt x="3105" y="1218"/>
                </a:lnTo>
                <a:lnTo>
                  <a:pt x="3107" y="1216"/>
                </a:lnTo>
                <a:lnTo>
                  <a:pt x="3107" y="1214"/>
                </a:lnTo>
                <a:lnTo>
                  <a:pt x="3109" y="1208"/>
                </a:lnTo>
                <a:lnTo>
                  <a:pt x="3112" y="1199"/>
                </a:lnTo>
                <a:lnTo>
                  <a:pt x="3112" y="1197"/>
                </a:lnTo>
                <a:lnTo>
                  <a:pt x="3114" y="1195"/>
                </a:lnTo>
                <a:lnTo>
                  <a:pt x="3114" y="1195"/>
                </a:lnTo>
                <a:lnTo>
                  <a:pt x="3114" y="1195"/>
                </a:lnTo>
                <a:lnTo>
                  <a:pt x="3114" y="1197"/>
                </a:lnTo>
                <a:lnTo>
                  <a:pt x="3112" y="1208"/>
                </a:lnTo>
                <a:lnTo>
                  <a:pt x="3112" y="1210"/>
                </a:lnTo>
                <a:lnTo>
                  <a:pt x="3109" y="1214"/>
                </a:lnTo>
                <a:lnTo>
                  <a:pt x="3109" y="1216"/>
                </a:lnTo>
                <a:lnTo>
                  <a:pt x="3109" y="1218"/>
                </a:lnTo>
                <a:lnTo>
                  <a:pt x="3112" y="1216"/>
                </a:lnTo>
                <a:lnTo>
                  <a:pt x="3112" y="1216"/>
                </a:lnTo>
                <a:lnTo>
                  <a:pt x="3116" y="1218"/>
                </a:lnTo>
                <a:lnTo>
                  <a:pt x="3118" y="1218"/>
                </a:lnTo>
                <a:lnTo>
                  <a:pt x="3120" y="1222"/>
                </a:lnTo>
                <a:lnTo>
                  <a:pt x="3124" y="1227"/>
                </a:lnTo>
                <a:lnTo>
                  <a:pt x="3126" y="1231"/>
                </a:lnTo>
                <a:lnTo>
                  <a:pt x="3126" y="1233"/>
                </a:lnTo>
                <a:lnTo>
                  <a:pt x="3130" y="1235"/>
                </a:lnTo>
                <a:lnTo>
                  <a:pt x="3130" y="1237"/>
                </a:lnTo>
                <a:lnTo>
                  <a:pt x="3132" y="1241"/>
                </a:lnTo>
                <a:lnTo>
                  <a:pt x="3137" y="1248"/>
                </a:lnTo>
                <a:lnTo>
                  <a:pt x="3139" y="1250"/>
                </a:lnTo>
                <a:lnTo>
                  <a:pt x="3139" y="1252"/>
                </a:lnTo>
                <a:lnTo>
                  <a:pt x="3141" y="1254"/>
                </a:lnTo>
                <a:lnTo>
                  <a:pt x="3141" y="1254"/>
                </a:lnTo>
                <a:lnTo>
                  <a:pt x="3143" y="1256"/>
                </a:lnTo>
                <a:lnTo>
                  <a:pt x="3145" y="1260"/>
                </a:lnTo>
                <a:lnTo>
                  <a:pt x="3147" y="1262"/>
                </a:lnTo>
                <a:lnTo>
                  <a:pt x="3147" y="1264"/>
                </a:lnTo>
                <a:lnTo>
                  <a:pt x="3147" y="1264"/>
                </a:lnTo>
                <a:lnTo>
                  <a:pt x="3147" y="1266"/>
                </a:lnTo>
                <a:lnTo>
                  <a:pt x="3147" y="1269"/>
                </a:lnTo>
                <a:lnTo>
                  <a:pt x="3149" y="1271"/>
                </a:lnTo>
                <a:lnTo>
                  <a:pt x="3149" y="1273"/>
                </a:lnTo>
                <a:lnTo>
                  <a:pt x="3151" y="1275"/>
                </a:lnTo>
                <a:lnTo>
                  <a:pt x="3153" y="1275"/>
                </a:lnTo>
                <a:lnTo>
                  <a:pt x="3153" y="1275"/>
                </a:lnTo>
                <a:lnTo>
                  <a:pt x="3156" y="1277"/>
                </a:lnTo>
                <a:lnTo>
                  <a:pt x="3158" y="1277"/>
                </a:lnTo>
                <a:lnTo>
                  <a:pt x="3158" y="1279"/>
                </a:lnTo>
                <a:lnTo>
                  <a:pt x="3160" y="1279"/>
                </a:lnTo>
                <a:lnTo>
                  <a:pt x="3162" y="1281"/>
                </a:lnTo>
                <a:lnTo>
                  <a:pt x="3164" y="1285"/>
                </a:lnTo>
                <a:lnTo>
                  <a:pt x="3166" y="1287"/>
                </a:lnTo>
                <a:lnTo>
                  <a:pt x="3168" y="1292"/>
                </a:lnTo>
                <a:lnTo>
                  <a:pt x="3170" y="1292"/>
                </a:lnTo>
                <a:lnTo>
                  <a:pt x="3170" y="1294"/>
                </a:lnTo>
                <a:lnTo>
                  <a:pt x="3170" y="1296"/>
                </a:lnTo>
                <a:lnTo>
                  <a:pt x="3172" y="1298"/>
                </a:lnTo>
                <a:lnTo>
                  <a:pt x="3170" y="1298"/>
                </a:lnTo>
                <a:lnTo>
                  <a:pt x="3172" y="1298"/>
                </a:lnTo>
                <a:lnTo>
                  <a:pt x="3172" y="1298"/>
                </a:lnTo>
                <a:lnTo>
                  <a:pt x="3172" y="1300"/>
                </a:lnTo>
                <a:lnTo>
                  <a:pt x="3174" y="1302"/>
                </a:lnTo>
                <a:lnTo>
                  <a:pt x="3174" y="1304"/>
                </a:lnTo>
                <a:lnTo>
                  <a:pt x="3174" y="1306"/>
                </a:lnTo>
                <a:lnTo>
                  <a:pt x="3172" y="1306"/>
                </a:lnTo>
                <a:lnTo>
                  <a:pt x="3172" y="1310"/>
                </a:lnTo>
                <a:lnTo>
                  <a:pt x="3172" y="1313"/>
                </a:lnTo>
                <a:lnTo>
                  <a:pt x="3172" y="1315"/>
                </a:lnTo>
                <a:lnTo>
                  <a:pt x="3174" y="1315"/>
                </a:lnTo>
                <a:lnTo>
                  <a:pt x="3174" y="1317"/>
                </a:lnTo>
                <a:lnTo>
                  <a:pt x="3174" y="1319"/>
                </a:lnTo>
                <a:lnTo>
                  <a:pt x="3174" y="1321"/>
                </a:lnTo>
                <a:lnTo>
                  <a:pt x="3176" y="1325"/>
                </a:lnTo>
                <a:lnTo>
                  <a:pt x="3181" y="1329"/>
                </a:lnTo>
                <a:lnTo>
                  <a:pt x="3181" y="1334"/>
                </a:lnTo>
                <a:lnTo>
                  <a:pt x="3183" y="1334"/>
                </a:lnTo>
                <a:lnTo>
                  <a:pt x="3185" y="1336"/>
                </a:lnTo>
                <a:lnTo>
                  <a:pt x="3189" y="1336"/>
                </a:lnTo>
                <a:lnTo>
                  <a:pt x="3193" y="1340"/>
                </a:lnTo>
                <a:lnTo>
                  <a:pt x="3195" y="1342"/>
                </a:lnTo>
                <a:lnTo>
                  <a:pt x="3197" y="1344"/>
                </a:lnTo>
                <a:lnTo>
                  <a:pt x="3197" y="1344"/>
                </a:lnTo>
                <a:lnTo>
                  <a:pt x="3200" y="1346"/>
                </a:lnTo>
                <a:lnTo>
                  <a:pt x="3200" y="1346"/>
                </a:lnTo>
                <a:lnTo>
                  <a:pt x="3200" y="1348"/>
                </a:lnTo>
                <a:lnTo>
                  <a:pt x="3204" y="1354"/>
                </a:lnTo>
                <a:lnTo>
                  <a:pt x="3204" y="1354"/>
                </a:lnTo>
                <a:lnTo>
                  <a:pt x="3204" y="1357"/>
                </a:lnTo>
                <a:lnTo>
                  <a:pt x="3206" y="1359"/>
                </a:lnTo>
                <a:lnTo>
                  <a:pt x="3206" y="1361"/>
                </a:lnTo>
                <a:lnTo>
                  <a:pt x="3208" y="1363"/>
                </a:lnTo>
                <a:lnTo>
                  <a:pt x="3210" y="1367"/>
                </a:lnTo>
                <a:lnTo>
                  <a:pt x="3212" y="1369"/>
                </a:lnTo>
                <a:lnTo>
                  <a:pt x="3212" y="1371"/>
                </a:lnTo>
                <a:lnTo>
                  <a:pt x="3216" y="1375"/>
                </a:lnTo>
                <a:lnTo>
                  <a:pt x="3220" y="1378"/>
                </a:lnTo>
                <a:lnTo>
                  <a:pt x="3220" y="1382"/>
                </a:lnTo>
                <a:lnTo>
                  <a:pt x="3223" y="1384"/>
                </a:lnTo>
                <a:lnTo>
                  <a:pt x="3223" y="1384"/>
                </a:lnTo>
                <a:lnTo>
                  <a:pt x="3225" y="1386"/>
                </a:lnTo>
                <a:lnTo>
                  <a:pt x="3225" y="1386"/>
                </a:lnTo>
                <a:lnTo>
                  <a:pt x="3225" y="1388"/>
                </a:lnTo>
                <a:lnTo>
                  <a:pt x="3227" y="1388"/>
                </a:lnTo>
                <a:lnTo>
                  <a:pt x="3227" y="1390"/>
                </a:lnTo>
                <a:lnTo>
                  <a:pt x="3227" y="1390"/>
                </a:lnTo>
                <a:lnTo>
                  <a:pt x="3227" y="1392"/>
                </a:lnTo>
                <a:lnTo>
                  <a:pt x="3227" y="1394"/>
                </a:lnTo>
                <a:lnTo>
                  <a:pt x="3229" y="1399"/>
                </a:lnTo>
                <a:lnTo>
                  <a:pt x="3227" y="1405"/>
                </a:lnTo>
                <a:lnTo>
                  <a:pt x="3227" y="1409"/>
                </a:lnTo>
                <a:lnTo>
                  <a:pt x="3227" y="1409"/>
                </a:lnTo>
                <a:lnTo>
                  <a:pt x="3227" y="1411"/>
                </a:lnTo>
                <a:lnTo>
                  <a:pt x="3227" y="1409"/>
                </a:lnTo>
                <a:lnTo>
                  <a:pt x="3227" y="1409"/>
                </a:lnTo>
                <a:lnTo>
                  <a:pt x="3225" y="1411"/>
                </a:lnTo>
                <a:lnTo>
                  <a:pt x="3229" y="1413"/>
                </a:lnTo>
                <a:lnTo>
                  <a:pt x="3229" y="1413"/>
                </a:lnTo>
                <a:lnTo>
                  <a:pt x="3229" y="1415"/>
                </a:lnTo>
                <a:lnTo>
                  <a:pt x="3229" y="1415"/>
                </a:lnTo>
                <a:lnTo>
                  <a:pt x="3229" y="1415"/>
                </a:lnTo>
                <a:lnTo>
                  <a:pt x="3229" y="1417"/>
                </a:lnTo>
                <a:lnTo>
                  <a:pt x="3229" y="1417"/>
                </a:lnTo>
                <a:lnTo>
                  <a:pt x="3231" y="1422"/>
                </a:lnTo>
                <a:lnTo>
                  <a:pt x="3231" y="1422"/>
                </a:lnTo>
                <a:lnTo>
                  <a:pt x="3231" y="1422"/>
                </a:lnTo>
                <a:lnTo>
                  <a:pt x="3231" y="1424"/>
                </a:lnTo>
                <a:lnTo>
                  <a:pt x="3231" y="1426"/>
                </a:lnTo>
                <a:lnTo>
                  <a:pt x="3231" y="1428"/>
                </a:lnTo>
                <a:lnTo>
                  <a:pt x="3233" y="1430"/>
                </a:lnTo>
                <a:lnTo>
                  <a:pt x="3235" y="1434"/>
                </a:lnTo>
                <a:lnTo>
                  <a:pt x="3235" y="1434"/>
                </a:lnTo>
                <a:lnTo>
                  <a:pt x="3233" y="1440"/>
                </a:lnTo>
                <a:lnTo>
                  <a:pt x="3237" y="1447"/>
                </a:lnTo>
                <a:lnTo>
                  <a:pt x="3237" y="1449"/>
                </a:lnTo>
                <a:lnTo>
                  <a:pt x="3239" y="1447"/>
                </a:lnTo>
                <a:lnTo>
                  <a:pt x="3244" y="1449"/>
                </a:lnTo>
                <a:lnTo>
                  <a:pt x="3244" y="1449"/>
                </a:lnTo>
                <a:lnTo>
                  <a:pt x="3246" y="1449"/>
                </a:lnTo>
                <a:lnTo>
                  <a:pt x="3248" y="1449"/>
                </a:lnTo>
                <a:lnTo>
                  <a:pt x="3250" y="1449"/>
                </a:lnTo>
                <a:lnTo>
                  <a:pt x="3250" y="1449"/>
                </a:lnTo>
                <a:lnTo>
                  <a:pt x="3254" y="1447"/>
                </a:lnTo>
                <a:lnTo>
                  <a:pt x="3256" y="1447"/>
                </a:lnTo>
                <a:lnTo>
                  <a:pt x="3258" y="1447"/>
                </a:lnTo>
                <a:lnTo>
                  <a:pt x="3260" y="1447"/>
                </a:lnTo>
                <a:lnTo>
                  <a:pt x="3260" y="1445"/>
                </a:lnTo>
                <a:lnTo>
                  <a:pt x="3262" y="1443"/>
                </a:lnTo>
                <a:lnTo>
                  <a:pt x="3264" y="1443"/>
                </a:lnTo>
                <a:lnTo>
                  <a:pt x="3267" y="1440"/>
                </a:lnTo>
                <a:lnTo>
                  <a:pt x="3269" y="1438"/>
                </a:lnTo>
                <a:lnTo>
                  <a:pt x="3273" y="1438"/>
                </a:lnTo>
                <a:lnTo>
                  <a:pt x="3277" y="1438"/>
                </a:lnTo>
                <a:lnTo>
                  <a:pt x="3281" y="1438"/>
                </a:lnTo>
                <a:lnTo>
                  <a:pt x="3283" y="1436"/>
                </a:lnTo>
                <a:lnTo>
                  <a:pt x="3285" y="1436"/>
                </a:lnTo>
                <a:lnTo>
                  <a:pt x="3288" y="1436"/>
                </a:lnTo>
                <a:lnTo>
                  <a:pt x="3292" y="1434"/>
                </a:lnTo>
                <a:lnTo>
                  <a:pt x="3294" y="1434"/>
                </a:lnTo>
                <a:lnTo>
                  <a:pt x="3298" y="1430"/>
                </a:lnTo>
                <a:lnTo>
                  <a:pt x="3300" y="1430"/>
                </a:lnTo>
                <a:lnTo>
                  <a:pt x="3302" y="1428"/>
                </a:lnTo>
                <a:lnTo>
                  <a:pt x="3302" y="1428"/>
                </a:lnTo>
                <a:lnTo>
                  <a:pt x="3306" y="1430"/>
                </a:lnTo>
                <a:lnTo>
                  <a:pt x="3311" y="1428"/>
                </a:lnTo>
                <a:lnTo>
                  <a:pt x="3313" y="1428"/>
                </a:lnTo>
                <a:lnTo>
                  <a:pt x="3313" y="1428"/>
                </a:lnTo>
                <a:lnTo>
                  <a:pt x="3315" y="1428"/>
                </a:lnTo>
                <a:lnTo>
                  <a:pt x="3317" y="1426"/>
                </a:lnTo>
                <a:lnTo>
                  <a:pt x="3317" y="1424"/>
                </a:lnTo>
                <a:lnTo>
                  <a:pt x="3319" y="1422"/>
                </a:lnTo>
                <a:lnTo>
                  <a:pt x="3319" y="1422"/>
                </a:lnTo>
                <a:lnTo>
                  <a:pt x="3323" y="1419"/>
                </a:lnTo>
                <a:lnTo>
                  <a:pt x="3325" y="1417"/>
                </a:lnTo>
                <a:lnTo>
                  <a:pt x="3332" y="1417"/>
                </a:lnTo>
                <a:lnTo>
                  <a:pt x="3334" y="1417"/>
                </a:lnTo>
                <a:lnTo>
                  <a:pt x="3338" y="1415"/>
                </a:lnTo>
                <a:lnTo>
                  <a:pt x="3340" y="1413"/>
                </a:lnTo>
                <a:lnTo>
                  <a:pt x="3346" y="1413"/>
                </a:lnTo>
                <a:lnTo>
                  <a:pt x="3350" y="1411"/>
                </a:lnTo>
                <a:lnTo>
                  <a:pt x="3355" y="1409"/>
                </a:lnTo>
                <a:lnTo>
                  <a:pt x="3357" y="1409"/>
                </a:lnTo>
                <a:lnTo>
                  <a:pt x="3357" y="1407"/>
                </a:lnTo>
                <a:lnTo>
                  <a:pt x="3359" y="1407"/>
                </a:lnTo>
                <a:lnTo>
                  <a:pt x="3361" y="1407"/>
                </a:lnTo>
                <a:lnTo>
                  <a:pt x="3363" y="1405"/>
                </a:lnTo>
                <a:lnTo>
                  <a:pt x="3365" y="1405"/>
                </a:lnTo>
                <a:lnTo>
                  <a:pt x="3365" y="1403"/>
                </a:lnTo>
                <a:lnTo>
                  <a:pt x="3363" y="1401"/>
                </a:lnTo>
                <a:lnTo>
                  <a:pt x="3365" y="1396"/>
                </a:lnTo>
                <a:lnTo>
                  <a:pt x="3365" y="1394"/>
                </a:lnTo>
                <a:lnTo>
                  <a:pt x="3367" y="1394"/>
                </a:lnTo>
                <a:lnTo>
                  <a:pt x="3369" y="1392"/>
                </a:lnTo>
                <a:lnTo>
                  <a:pt x="3378" y="1390"/>
                </a:lnTo>
                <a:lnTo>
                  <a:pt x="3380" y="1388"/>
                </a:lnTo>
                <a:lnTo>
                  <a:pt x="3384" y="1388"/>
                </a:lnTo>
                <a:lnTo>
                  <a:pt x="3386" y="1386"/>
                </a:lnTo>
                <a:lnTo>
                  <a:pt x="3390" y="1386"/>
                </a:lnTo>
                <a:lnTo>
                  <a:pt x="3390" y="1384"/>
                </a:lnTo>
                <a:lnTo>
                  <a:pt x="3396" y="1384"/>
                </a:lnTo>
                <a:lnTo>
                  <a:pt x="3399" y="1384"/>
                </a:lnTo>
                <a:lnTo>
                  <a:pt x="3401" y="1384"/>
                </a:lnTo>
                <a:lnTo>
                  <a:pt x="3401" y="1386"/>
                </a:lnTo>
                <a:lnTo>
                  <a:pt x="3405" y="1384"/>
                </a:lnTo>
                <a:lnTo>
                  <a:pt x="3407" y="1382"/>
                </a:lnTo>
                <a:lnTo>
                  <a:pt x="3409" y="1380"/>
                </a:lnTo>
                <a:lnTo>
                  <a:pt x="3409" y="1380"/>
                </a:lnTo>
                <a:lnTo>
                  <a:pt x="3409" y="1378"/>
                </a:lnTo>
                <a:lnTo>
                  <a:pt x="3407" y="1378"/>
                </a:lnTo>
                <a:lnTo>
                  <a:pt x="3409" y="1375"/>
                </a:lnTo>
                <a:lnTo>
                  <a:pt x="3411" y="1373"/>
                </a:lnTo>
                <a:lnTo>
                  <a:pt x="3413" y="1371"/>
                </a:lnTo>
                <a:lnTo>
                  <a:pt x="3420" y="1371"/>
                </a:lnTo>
                <a:lnTo>
                  <a:pt x="3424" y="1371"/>
                </a:lnTo>
                <a:lnTo>
                  <a:pt x="3424" y="1369"/>
                </a:lnTo>
                <a:lnTo>
                  <a:pt x="3428" y="1367"/>
                </a:lnTo>
                <a:lnTo>
                  <a:pt x="3428" y="1361"/>
                </a:lnTo>
                <a:lnTo>
                  <a:pt x="3430" y="1359"/>
                </a:lnTo>
                <a:lnTo>
                  <a:pt x="3432" y="1359"/>
                </a:lnTo>
                <a:lnTo>
                  <a:pt x="3436" y="1357"/>
                </a:lnTo>
                <a:lnTo>
                  <a:pt x="3440" y="1357"/>
                </a:lnTo>
                <a:lnTo>
                  <a:pt x="3443" y="1357"/>
                </a:lnTo>
                <a:lnTo>
                  <a:pt x="3445" y="1354"/>
                </a:lnTo>
                <a:lnTo>
                  <a:pt x="3445" y="1354"/>
                </a:lnTo>
                <a:lnTo>
                  <a:pt x="3445" y="1352"/>
                </a:lnTo>
                <a:lnTo>
                  <a:pt x="3445" y="1352"/>
                </a:lnTo>
                <a:lnTo>
                  <a:pt x="3445" y="1348"/>
                </a:lnTo>
                <a:lnTo>
                  <a:pt x="3445" y="1346"/>
                </a:lnTo>
                <a:lnTo>
                  <a:pt x="3445" y="1346"/>
                </a:lnTo>
                <a:lnTo>
                  <a:pt x="3445" y="1344"/>
                </a:lnTo>
                <a:lnTo>
                  <a:pt x="3445" y="1342"/>
                </a:lnTo>
                <a:lnTo>
                  <a:pt x="3445" y="1338"/>
                </a:lnTo>
                <a:lnTo>
                  <a:pt x="3447" y="1336"/>
                </a:lnTo>
                <a:lnTo>
                  <a:pt x="3447" y="1336"/>
                </a:lnTo>
                <a:lnTo>
                  <a:pt x="3449" y="1331"/>
                </a:lnTo>
                <a:lnTo>
                  <a:pt x="3451" y="1331"/>
                </a:lnTo>
                <a:lnTo>
                  <a:pt x="3451" y="1331"/>
                </a:lnTo>
                <a:lnTo>
                  <a:pt x="3451" y="1334"/>
                </a:lnTo>
                <a:lnTo>
                  <a:pt x="3451" y="1334"/>
                </a:lnTo>
                <a:lnTo>
                  <a:pt x="3451" y="1334"/>
                </a:lnTo>
                <a:lnTo>
                  <a:pt x="3453" y="1334"/>
                </a:lnTo>
                <a:lnTo>
                  <a:pt x="3455" y="1334"/>
                </a:lnTo>
                <a:lnTo>
                  <a:pt x="3455" y="1334"/>
                </a:lnTo>
                <a:lnTo>
                  <a:pt x="3457" y="1327"/>
                </a:lnTo>
                <a:lnTo>
                  <a:pt x="3461" y="1323"/>
                </a:lnTo>
                <a:lnTo>
                  <a:pt x="3464" y="1321"/>
                </a:lnTo>
                <a:lnTo>
                  <a:pt x="3468" y="1319"/>
                </a:lnTo>
                <a:lnTo>
                  <a:pt x="3468" y="1319"/>
                </a:lnTo>
                <a:lnTo>
                  <a:pt x="3470" y="1313"/>
                </a:lnTo>
                <a:lnTo>
                  <a:pt x="3472" y="1310"/>
                </a:lnTo>
                <a:lnTo>
                  <a:pt x="3472" y="1310"/>
                </a:lnTo>
                <a:lnTo>
                  <a:pt x="3474" y="1306"/>
                </a:lnTo>
                <a:lnTo>
                  <a:pt x="3474" y="1306"/>
                </a:lnTo>
                <a:lnTo>
                  <a:pt x="3474" y="1304"/>
                </a:lnTo>
                <a:lnTo>
                  <a:pt x="3474" y="1302"/>
                </a:lnTo>
                <a:lnTo>
                  <a:pt x="3472" y="1302"/>
                </a:lnTo>
                <a:lnTo>
                  <a:pt x="3470" y="1302"/>
                </a:lnTo>
                <a:lnTo>
                  <a:pt x="3468" y="1300"/>
                </a:lnTo>
                <a:lnTo>
                  <a:pt x="3468" y="1298"/>
                </a:lnTo>
                <a:lnTo>
                  <a:pt x="3466" y="1296"/>
                </a:lnTo>
                <a:lnTo>
                  <a:pt x="3464" y="1294"/>
                </a:lnTo>
                <a:lnTo>
                  <a:pt x="3461" y="1292"/>
                </a:lnTo>
                <a:lnTo>
                  <a:pt x="3461" y="1289"/>
                </a:lnTo>
                <a:lnTo>
                  <a:pt x="3459" y="1289"/>
                </a:lnTo>
                <a:lnTo>
                  <a:pt x="3459" y="1287"/>
                </a:lnTo>
                <a:lnTo>
                  <a:pt x="3457" y="1285"/>
                </a:lnTo>
                <a:lnTo>
                  <a:pt x="3455" y="1285"/>
                </a:lnTo>
                <a:lnTo>
                  <a:pt x="3453" y="1285"/>
                </a:lnTo>
                <a:lnTo>
                  <a:pt x="3453" y="1285"/>
                </a:lnTo>
                <a:lnTo>
                  <a:pt x="3449" y="1285"/>
                </a:lnTo>
                <a:lnTo>
                  <a:pt x="3445" y="1283"/>
                </a:lnTo>
                <a:lnTo>
                  <a:pt x="3443" y="1283"/>
                </a:lnTo>
                <a:lnTo>
                  <a:pt x="3436" y="1281"/>
                </a:lnTo>
                <a:lnTo>
                  <a:pt x="3436" y="1281"/>
                </a:lnTo>
                <a:lnTo>
                  <a:pt x="3432" y="1277"/>
                </a:lnTo>
                <a:lnTo>
                  <a:pt x="3430" y="1275"/>
                </a:lnTo>
                <a:lnTo>
                  <a:pt x="3428" y="1273"/>
                </a:lnTo>
                <a:lnTo>
                  <a:pt x="3426" y="1269"/>
                </a:lnTo>
                <a:lnTo>
                  <a:pt x="3424" y="1264"/>
                </a:lnTo>
                <a:lnTo>
                  <a:pt x="3424" y="1264"/>
                </a:lnTo>
                <a:lnTo>
                  <a:pt x="3424" y="1256"/>
                </a:lnTo>
                <a:lnTo>
                  <a:pt x="3424" y="1254"/>
                </a:lnTo>
                <a:lnTo>
                  <a:pt x="3424" y="1254"/>
                </a:lnTo>
                <a:lnTo>
                  <a:pt x="3424" y="1254"/>
                </a:lnTo>
                <a:lnTo>
                  <a:pt x="3424" y="1252"/>
                </a:lnTo>
                <a:lnTo>
                  <a:pt x="3426" y="1248"/>
                </a:lnTo>
                <a:lnTo>
                  <a:pt x="3426" y="1245"/>
                </a:lnTo>
                <a:lnTo>
                  <a:pt x="3426" y="1245"/>
                </a:lnTo>
                <a:lnTo>
                  <a:pt x="3426" y="1243"/>
                </a:lnTo>
                <a:lnTo>
                  <a:pt x="3424" y="1243"/>
                </a:lnTo>
                <a:lnTo>
                  <a:pt x="3424" y="1245"/>
                </a:lnTo>
                <a:lnTo>
                  <a:pt x="3424" y="1245"/>
                </a:lnTo>
                <a:lnTo>
                  <a:pt x="3422" y="1245"/>
                </a:lnTo>
                <a:lnTo>
                  <a:pt x="3422" y="1245"/>
                </a:lnTo>
                <a:lnTo>
                  <a:pt x="3422" y="1245"/>
                </a:lnTo>
                <a:lnTo>
                  <a:pt x="3420" y="1248"/>
                </a:lnTo>
                <a:lnTo>
                  <a:pt x="3420" y="1250"/>
                </a:lnTo>
                <a:lnTo>
                  <a:pt x="3420" y="1252"/>
                </a:lnTo>
                <a:lnTo>
                  <a:pt x="3417" y="1252"/>
                </a:lnTo>
                <a:lnTo>
                  <a:pt x="3411" y="1258"/>
                </a:lnTo>
                <a:lnTo>
                  <a:pt x="3411" y="1258"/>
                </a:lnTo>
                <a:lnTo>
                  <a:pt x="3409" y="1260"/>
                </a:lnTo>
                <a:lnTo>
                  <a:pt x="3409" y="1260"/>
                </a:lnTo>
                <a:lnTo>
                  <a:pt x="3405" y="1264"/>
                </a:lnTo>
                <a:lnTo>
                  <a:pt x="3401" y="1269"/>
                </a:lnTo>
                <a:lnTo>
                  <a:pt x="3399" y="1269"/>
                </a:lnTo>
                <a:lnTo>
                  <a:pt x="3399" y="1271"/>
                </a:lnTo>
                <a:lnTo>
                  <a:pt x="3399" y="1271"/>
                </a:lnTo>
                <a:lnTo>
                  <a:pt x="3399" y="1273"/>
                </a:lnTo>
                <a:lnTo>
                  <a:pt x="3396" y="1273"/>
                </a:lnTo>
                <a:lnTo>
                  <a:pt x="3396" y="1275"/>
                </a:lnTo>
                <a:lnTo>
                  <a:pt x="3396" y="1275"/>
                </a:lnTo>
                <a:lnTo>
                  <a:pt x="3394" y="1277"/>
                </a:lnTo>
                <a:lnTo>
                  <a:pt x="3392" y="1277"/>
                </a:lnTo>
                <a:lnTo>
                  <a:pt x="3388" y="1279"/>
                </a:lnTo>
                <a:lnTo>
                  <a:pt x="3388" y="1279"/>
                </a:lnTo>
                <a:lnTo>
                  <a:pt x="3380" y="1279"/>
                </a:lnTo>
                <a:lnTo>
                  <a:pt x="3376" y="1277"/>
                </a:lnTo>
                <a:lnTo>
                  <a:pt x="3371" y="1277"/>
                </a:lnTo>
                <a:lnTo>
                  <a:pt x="3369" y="1279"/>
                </a:lnTo>
                <a:lnTo>
                  <a:pt x="3365" y="1281"/>
                </a:lnTo>
                <a:lnTo>
                  <a:pt x="3363" y="1281"/>
                </a:lnTo>
                <a:lnTo>
                  <a:pt x="3359" y="1281"/>
                </a:lnTo>
                <a:lnTo>
                  <a:pt x="3359" y="1279"/>
                </a:lnTo>
                <a:lnTo>
                  <a:pt x="3359" y="1279"/>
                </a:lnTo>
                <a:lnTo>
                  <a:pt x="3357" y="1277"/>
                </a:lnTo>
                <a:lnTo>
                  <a:pt x="3357" y="1277"/>
                </a:lnTo>
                <a:lnTo>
                  <a:pt x="3357" y="1277"/>
                </a:lnTo>
                <a:lnTo>
                  <a:pt x="3355" y="1275"/>
                </a:lnTo>
                <a:lnTo>
                  <a:pt x="3355" y="1275"/>
                </a:lnTo>
                <a:lnTo>
                  <a:pt x="3355" y="1275"/>
                </a:lnTo>
                <a:lnTo>
                  <a:pt x="3355" y="1275"/>
                </a:lnTo>
                <a:lnTo>
                  <a:pt x="3352" y="1275"/>
                </a:lnTo>
                <a:lnTo>
                  <a:pt x="3352" y="1275"/>
                </a:lnTo>
                <a:lnTo>
                  <a:pt x="3350" y="1275"/>
                </a:lnTo>
                <a:lnTo>
                  <a:pt x="3352" y="1273"/>
                </a:lnTo>
                <a:lnTo>
                  <a:pt x="3352" y="1273"/>
                </a:lnTo>
                <a:lnTo>
                  <a:pt x="3352" y="1271"/>
                </a:lnTo>
                <a:lnTo>
                  <a:pt x="3352" y="1271"/>
                </a:lnTo>
                <a:lnTo>
                  <a:pt x="3350" y="1271"/>
                </a:lnTo>
                <a:lnTo>
                  <a:pt x="3352" y="1271"/>
                </a:lnTo>
                <a:lnTo>
                  <a:pt x="3352" y="1271"/>
                </a:lnTo>
                <a:lnTo>
                  <a:pt x="3355" y="1266"/>
                </a:lnTo>
                <a:lnTo>
                  <a:pt x="3355" y="1264"/>
                </a:lnTo>
                <a:lnTo>
                  <a:pt x="3355" y="1264"/>
                </a:lnTo>
                <a:lnTo>
                  <a:pt x="3355" y="1262"/>
                </a:lnTo>
                <a:lnTo>
                  <a:pt x="3355" y="1260"/>
                </a:lnTo>
                <a:lnTo>
                  <a:pt x="3355" y="1258"/>
                </a:lnTo>
                <a:lnTo>
                  <a:pt x="3355" y="1258"/>
                </a:lnTo>
                <a:lnTo>
                  <a:pt x="3355" y="1256"/>
                </a:lnTo>
                <a:lnTo>
                  <a:pt x="3355" y="1254"/>
                </a:lnTo>
                <a:lnTo>
                  <a:pt x="3355" y="1254"/>
                </a:lnTo>
                <a:lnTo>
                  <a:pt x="3355" y="1252"/>
                </a:lnTo>
                <a:lnTo>
                  <a:pt x="3352" y="1250"/>
                </a:lnTo>
                <a:lnTo>
                  <a:pt x="3350" y="1248"/>
                </a:lnTo>
                <a:lnTo>
                  <a:pt x="3348" y="1248"/>
                </a:lnTo>
                <a:lnTo>
                  <a:pt x="3346" y="1250"/>
                </a:lnTo>
                <a:lnTo>
                  <a:pt x="3344" y="1254"/>
                </a:lnTo>
                <a:lnTo>
                  <a:pt x="3344" y="1256"/>
                </a:lnTo>
                <a:lnTo>
                  <a:pt x="3344" y="1258"/>
                </a:lnTo>
                <a:lnTo>
                  <a:pt x="3344" y="1258"/>
                </a:lnTo>
                <a:lnTo>
                  <a:pt x="3342" y="1258"/>
                </a:lnTo>
                <a:lnTo>
                  <a:pt x="3344" y="1262"/>
                </a:lnTo>
                <a:lnTo>
                  <a:pt x="3344" y="1266"/>
                </a:lnTo>
                <a:lnTo>
                  <a:pt x="3344" y="1266"/>
                </a:lnTo>
                <a:lnTo>
                  <a:pt x="3344" y="1269"/>
                </a:lnTo>
                <a:lnTo>
                  <a:pt x="3342" y="1266"/>
                </a:lnTo>
                <a:lnTo>
                  <a:pt x="3342" y="1264"/>
                </a:lnTo>
                <a:lnTo>
                  <a:pt x="3340" y="1264"/>
                </a:lnTo>
                <a:lnTo>
                  <a:pt x="3340" y="1260"/>
                </a:lnTo>
                <a:lnTo>
                  <a:pt x="3338" y="1258"/>
                </a:lnTo>
                <a:lnTo>
                  <a:pt x="3336" y="1256"/>
                </a:lnTo>
                <a:lnTo>
                  <a:pt x="3336" y="1256"/>
                </a:lnTo>
                <a:lnTo>
                  <a:pt x="3336" y="1254"/>
                </a:lnTo>
                <a:lnTo>
                  <a:pt x="3334" y="1252"/>
                </a:lnTo>
                <a:lnTo>
                  <a:pt x="3334" y="1250"/>
                </a:lnTo>
                <a:lnTo>
                  <a:pt x="3332" y="1248"/>
                </a:lnTo>
                <a:lnTo>
                  <a:pt x="3334" y="1248"/>
                </a:lnTo>
                <a:lnTo>
                  <a:pt x="3334" y="1248"/>
                </a:lnTo>
                <a:lnTo>
                  <a:pt x="3334" y="1248"/>
                </a:lnTo>
                <a:lnTo>
                  <a:pt x="3334" y="1248"/>
                </a:lnTo>
                <a:lnTo>
                  <a:pt x="3336" y="1245"/>
                </a:lnTo>
                <a:lnTo>
                  <a:pt x="3336" y="1243"/>
                </a:lnTo>
                <a:lnTo>
                  <a:pt x="3334" y="1243"/>
                </a:lnTo>
                <a:lnTo>
                  <a:pt x="3332" y="1241"/>
                </a:lnTo>
                <a:lnTo>
                  <a:pt x="3332" y="1239"/>
                </a:lnTo>
                <a:lnTo>
                  <a:pt x="3332" y="1239"/>
                </a:lnTo>
                <a:lnTo>
                  <a:pt x="3332" y="1239"/>
                </a:lnTo>
                <a:lnTo>
                  <a:pt x="3334" y="1239"/>
                </a:lnTo>
                <a:lnTo>
                  <a:pt x="3334" y="1239"/>
                </a:lnTo>
                <a:lnTo>
                  <a:pt x="3334" y="1239"/>
                </a:lnTo>
                <a:lnTo>
                  <a:pt x="3332" y="1237"/>
                </a:lnTo>
                <a:lnTo>
                  <a:pt x="3327" y="1235"/>
                </a:lnTo>
                <a:lnTo>
                  <a:pt x="3325" y="1231"/>
                </a:lnTo>
                <a:lnTo>
                  <a:pt x="3323" y="1231"/>
                </a:lnTo>
                <a:lnTo>
                  <a:pt x="3321" y="1229"/>
                </a:lnTo>
                <a:lnTo>
                  <a:pt x="3321" y="1227"/>
                </a:lnTo>
                <a:lnTo>
                  <a:pt x="3321" y="1227"/>
                </a:lnTo>
                <a:lnTo>
                  <a:pt x="3319" y="1227"/>
                </a:lnTo>
                <a:lnTo>
                  <a:pt x="3319" y="1227"/>
                </a:lnTo>
                <a:lnTo>
                  <a:pt x="3317" y="1224"/>
                </a:lnTo>
                <a:lnTo>
                  <a:pt x="3315" y="1222"/>
                </a:lnTo>
                <a:lnTo>
                  <a:pt x="3315" y="1222"/>
                </a:lnTo>
                <a:lnTo>
                  <a:pt x="3315" y="1222"/>
                </a:lnTo>
                <a:lnTo>
                  <a:pt x="3315" y="1220"/>
                </a:lnTo>
                <a:lnTo>
                  <a:pt x="3315" y="1218"/>
                </a:lnTo>
                <a:lnTo>
                  <a:pt x="3313" y="1216"/>
                </a:lnTo>
                <a:lnTo>
                  <a:pt x="3311" y="1214"/>
                </a:lnTo>
                <a:lnTo>
                  <a:pt x="3311" y="1212"/>
                </a:lnTo>
                <a:lnTo>
                  <a:pt x="3308" y="1210"/>
                </a:lnTo>
                <a:lnTo>
                  <a:pt x="3308" y="1208"/>
                </a:lnTo>
                <a:lnTo>
                  <a:pt x="3308" y="1208"/>
                </a:lnTo>
                <a:lnTo>
                  <a:pt x="3308" y="1208"/>
                </a:lnTo>
                <a:lnTo>
                  <a:pt x="3306" y="1204"/>
                </a:lnTo>
                <a:lnTo>
                  <a:pt x="3306" y="1204"/>
                </a:lnTo>
                <a:lnTo>
                  <a:pt x="3304" y="1199"/>
                </a:lnTo>
                <a:lnTo>
                  <a:pt x="3304" y="1199"/>
                </a:lnTo>
                <a:lnTo>
                  <a:pt x="3304" y="1197"/>
                </a:lnTo>
                <a:lnTo>
                  <a:pt x="3302" y="1197"/>
                </a:lnTo>
                <a:lnTo>
                  <a:pt x="3302" y="1197"/>
                </a:lnTo>
                <a:lnTo>
                  <a:pt x="3300" y="1197"/>
                </a:lnTo>
                <a:lnTo>
                  <a:pt x="3300" y="1197"/>
                </a:lnTo>
                <a:lnTo>
                  <a:pt x="3300" y="1197"/>
                </a:lnTo>
                <a:lnTo>
                  <a:pt x="3300" y="1195"/>
                </a:lnTo>
                <a:lnTo>
                  <a:pt x="3302" y="1193"/>
                </a:lnTo>
                <a:lnTo>
                  <a:pt x="3304" y="1193"/>
                </a:lnTo>
                <a:lnTo>
                  <a:pt x="3304" y="1193"/>
                </a:lnTo>
                <a:lnTo>
                  <a:pt x="3304" y="1193"/>
                </a:lnTo>
                <a:lnTo>
                  <a:pt x="3304" y="1193"/>
                </a:lnTo>
                <a:lnTo>
                  <a:pt x="3304" y="1191"/>
                </a:lnTo>
                <a:lnTo>
                  <a:pt x="3302" y="1191"/>
                </a:lnTo>
                <a:lnTo>
                  <a:pt x="3302" y="1189"/>
                </a:lnTo>
                <a:lnTo>
                  <a:pt x="3302" y="1187"/>
                </a:lnTo>
                <a:lnTo>
                  <a:pt x="3302" y="1187"/>
                </a:lnTo>
                <a:lnTo>
                  <a:pt x="3304" y="1187"/>
                </a:lnTo>
                <a:lnTo>
                  <a:pt x="3304" y="1187"/>
                </a:lnTo>
                <a:lnTo>
                  <a:pt x="3308" y="1189"/>
                </a:lnTo>
                <a:lnTo>
                  <a:pt x="3311" y="1189"/>
                </a:lnTo>
                <a:lnTo>
                  <a:pt x="3311" y="1189"/>
                </a:lnTo>
                <a:lnTo>
                  <a:pt x="3313" y="1187"/>
                </a:lnTo>
                <a:lnTo>
                  <a:pt x="3313" y="1187"/>
                </a:lnTo>
                <a:lnTo>
                  <a:pt x="3315" y="1187"/>
                </a:lnTo>
                <a:lnTo>
                  <a:pt x="3315" y="1187"/>
                </a:lnTo>
                <a:lnTo>
                  <a:pt x="3317" y="1185"/>
                </a:lnTo>
                <a:lnTo>
                  <a:pt x="3317" y="1183"/>
                </a:lnTo>
                <a:lnTo>
                  <a:pt x="3317" y="1183"/>
                </a:lnTo>
                <a:lnTo>
                  <a:pt x="3317" y="1180"/>
                </a:lnTo>
                <a:lnTo>
                  <a:pt x="3319" y="1180"/>
                </a:lnTo>
                <a:lnTo>
                  <a:pt x="3317" y="1178"/>
                </a:lnTo>
                <a:lnTo>
                  <a:pt x="3319" y="1178"/>
                </a:lnTo>
                <a:lnTo>
                  <a:pt x="3321" y="1180"/>
                </a:lnTo>
                <a:lnTo>
                  <a:pt x="3321" y="1180"/>
                </a:lnTo>
                <a:lnTo>
                  <a:pt x="3321" y="1180"/>
                </a:lnTo>
                <a:lnTo>
                  <a:pt x="3319" y="1180"/>
                </a:lnTo>
                <a:lnTo>
                  <a:pt x="3319" y="1180"/>
                </a:lnTo>
                <a:lnTo>
                  <a:pt x="3317" y="1180"/>
                </a:lnTo>
                <a:lnTo>
                  <a:pt x="3319" y="1183"/>
                </a:lnTo>
                <a:lnTo>
                  <a:pt x="3319" y="1183"/>
                </a:lnTo>
                <a:lnTo>
                  <a:pt x="3323" y="1185"/>
                </a:lnTo>
                <a:lnTo>
                  <a:pt x="3325" y="1187"/>
                </a:lnTo>
                <a:lnTo>
                  <a:pt x="3332" y="1185"/>
                </a:lnTo>
                <a:lnTo>
                  <a:pt x="3334" y="1185"/>
                </a:lnTo>
                <a:lnTo>
                  <a:pt x="3334" y="1187"/>
                </a:lnTo>
                <a:lnTo>
                  <a:pt x="3334" y="1189"/>
                </a:lnTo>
                <a:lnTo>
                  <a:pt x="3336" y="1189"/>
                </a:lnTo>
                <a:lnTo>
                  <a:pt x="3338" y="1193"/>
                </a:lnTo>
                <a:lnTo>
                  <a:pt x="3340" y="1195"/>
                </a:lnTo>
                <a:lnTo>
                  <a:pt x="3342" y="1197"/>
                </a:lnTo>
                <a:lnTo>
                  <a:pt x="3342" y="1197"/>
                </a:lnTo>
                <a:lnTo>
                  <a:pt x="3342" y="1199"/>
                </a:lnTo>
                <a:lnTo>
                  <a:pt x="3342" y="1201"/>
                </a:lnTo>
                <a:lnTo>
                  <a:pt x="3344" y="1201"/>
                </a:lnTo>
                <a:lnTo>
                  <a:pt x="3344" y="1201"/>
                </a:lnTo>
                <a:lnTo>
                  <a:pt x="3344" y="1204"/>
                </a:lnTo>
                <a:lnTo>
                  <a:pt x="3344" y="1204"/>
                </a:lnTo>
                <a:lnTo>
                  <a:pt x="3344" y="1206"/>
                </a:lnTo>
                <a:lnTo>
                  <a:pt x="3346" y="1206"/>
                </a:lnTo>
                <a:lnTo>
                  <a:pt x="3348" y="1208"/>
                </a:lnTo>
                <a:lnTo>
                  <a:pt x="3348" y="1210"/>
                </a:lnTo>
                <a:lnTo>
                  <a:pt x="3348" y="1212"/>
                </a:lnTo>
                <a:lnTo>
                  <a:pt x="3350" y="1216"/>
                </a:lnTo>
                <a:lnTo>
                  <a:pt x="3350" y="1216"/>
                </a:lnTo>
                <a:lnTo>
                  <a:pt x="3355" y="1220"/>
                </a:lnTo>
                <a:lnTo>
                  <a:pt x="3355" y="1220"/>
                </a:lnTo>
                <a:lnTo>
                  <a:pt x="3357" y="1220"/>
                </a:lnTo>
                <a:lnTo>
                  <a:pt x="3359" y="1220"/>
                </a:lnTo>
                <a:lnTo>
                  <a:pt x="3361" y="1220"/>
                </a:lnTo>
                <a:lnTo>
                  <a:pt x="3363" y="1222"/>
                </a:lnTo>
                <a:lnTo>
                  <a:pt x="3367" y="1224"/>
                </a:lnTo>
                <a:lnTo>
                  <a:pt x="3369" y="1227"/>
                </a:lnTo>
                <a:lnTo>
                  <a:pt x="3369" y="1229"/>
                </a:lnTo>
                <a:lnTo>
                  <a:pt x="3371" y="1229"/>
                </a:lnTo>
                <a:lnTo>
                  <a:pt x="3376" y="1233"/>
                </a:lnTo>
                <a:lnTo>
                  <a:pt x="3380" y="1235"/>
                </a:lnTo>
                <a:lnTo>
                  <a:pt x="3382" y="1235"/>
                </a:lnTo>
                <a:lnTo>
                  <a:pt x="3382" y="1237"/>
                </a:lnTo>
                <a:lnTo>
                  <a:pt x="3386" y="1239"/>
                </a:lnTo>
                <a:lnTo>
                  <a:pt x="3388" y="1239"/>
                </a:lnTo>
                <a:lnTo>
                  <a:pt x="3390" y="1239"/>
                </a:lnTo>
                <a:lnTo>
                  <a:pt x="3394" y="1239"/>
                </a:lnTo>
                <a:lnTo>
                  <a:pt x="3399" y="1241"/>
                </a:lnTo>
                <a:lnTo>
                  <a:pt x="3399" y="1241"/>
                </a:lnTo>
                <a:lnTo>
                  <a:pt x="3401" y="1241"/>
                </a:lnTo>
                <a:lnTo>
                  <a:pt x="3403" y="1241"/>
                </a:lnTo>
                <a:lnTo>
                  <a:pt x="3407" y="1239"/>
                </a:lnTo>
                <a:lnTo>
                  <a:pt x="3409" y="1237"/>
                </a:lnTo>
                <a:lnTo>
                  <a:pt x="3411" y="1237"/>
                </a:lnTo>
                <a:lnTo>
                  <a:pt x="3411" y="1237"/>
                </a:lnTo>
                <a:lnTo>
                  <a:pt x="3413" y="1235"/>
                </a:lnTo>
                <a:lnTo>
                  <a:pt x="3413" y="1235"/>
                </a:lnTo>
                <a:lnTo>
                  <a:pt x="3417" y="1233"/>
                </a:lnTo>
                <a:lnTo>
                  <a:pt x="3422" y="1233"/>
                </a:lnTo>
                <a:lnTo>
                  <a:pt x="3424" y="1231"/>
                </a:lnTo>
                <a:lnTo>
                  <a:pt x="3424" y="1231"/>
                </a:lnTo>
                <a:lnTo>
                  <a:pt x="3430" y="1233"/>
                </a:lnTo>
                <a:lnTo>
                  <a:pt x="3430" y="1233"/>
                </a:lnTo>
                <a:lnTo>
                  <a:pt x="3432" y="1235"/>
                </a:lnTo>
                <a:lnTo>
                  <a:pt x="3434" y="1235"/>
                </a:lnTo>
                <a:lnTo>
                  <a:pt x="3434" y="1237"/>
                </a:lnTo>
                <a:lnTo>
                  <a:pt x="3434" y="1239"/>
                </a:lnTo>
                <a:lnTo>
                  <a:pt x="3434" y="1243"/>
                </a:lnTo>
                <a:lnTo>
                  <a:pt x="3436" y="1248"/>
                </a:lnTo>
                <a:lnTo>
                  <a:pt x="3436" y="1250"/>
                </a:lnTo>
                <a:lnTo>
                  <a:pt x="3436" y="1250"/>
                </a:lnTo>
                <a:lnTo>
                  <a:pt x="3438" y="1252"/>
                </a:lnTo>
                <a:lnTo>
                  <a:pt x="3445" y="1254"/>
                </a:lnTo>
                <a:lnTo>
                  <a:pt x="3445" y="1254"/>
                </a:lnTo>
                <a:lnTo>
                  <a:pt x="3447" y="1254"/>
                </a:lnTo>
                <a:lnTo>
                  <a:pt x="3449" y="1256"/>
                </a:lnTo>
                <a:lnTo>
                  <a:pt x="3451" y="1256"/>
                </a:lnTo>
                <a:lnTo>
                  <a:pt x="3453" y="1256"/>
                </a:lnTo>
                <a:lnTo>
                  <a:pt x="3455" y="1256"/>
                </a:lnTo>
                <a:lnTo>
                  <a:pt x="3459" y="1256"/>
                </a:lnTo>
                <a:lnTo>
                  <a:pt x="3464" y="1258"/>
                </a:lnTo>
                <a:lnTo>
                  <a:pt x="3466" y="1258"/>
                </a:lnTo>
                <a:lnTo>
                  <a:pt x="3470" y="1258"/>
                </a:lnTo>
                <a:lnTo>
                  <a:pt x="3472" y="1258"/>
                </a:lnTo>
                <a:lnTo>
                  <a:pt x="3474" y="1258"/>
                </a:lnTo>
                <a:lnTo>
                  <a:pt x="3476" y="1260"/>
                </a:lnTo>
                <a:lnTo>
                  <a:pt x="3478" y="1258"/>
                </a:lnTo>
                <a:lnTo>
                  <a:pt x="3482" y="1260"/>
                </a:lnTo>
                <a:lnTo>
                  <a:pt x="3484" y="1258"/>
                </a:lnTo>
                <a:lnTo>
                  <a:pt x="3484" y="1258"/>
                </a:lnTo>
                <a:lnTo>
                  <a:pt x="3487" y="1260"/>
                </a:lnTo>
                <a:lnTo>
                  <a:pt x="3487" y="1260"/>
                </a:lnTo>
                <a:lnTo>
                  <a:pt x="3493" y="1262"/>
                </a:lnTo>
                <a:lnTo>
                  <a:pt x="3495" y="1262"/>
                </a:lnTo>
                <a:lnTo>
                  <a:pt x="3497" y="1262"/>
                </a:lnTo>
                <a:lnTo>
                  <a:pt x="3499" y="1262"/>
                </a:lnTo>
                <a:lnTo>
                  <a:pt x="3499" y="1262"/>
                </a:lnTo>
                <a:lnTo>
                  <a:pt x="3501" y="1262"/>
                </a:lnTo>
                <a:lnTo>
                  <a:pt x="3505" y="1262"/>
                </a:lnTo>
                <a:lnTo>
                  <a:pt x="3508" y="1262"/>
                </a:lnTo>
                <a:lnTo>
                  <a:pt x="3508" y="1262"/>
                </a:lnTo>
                <a:lnTo>
                  <a:pt x="3510" y="1262"/>
                </a:lnTo>
                <a:lnTo>
                  <a:pt x="3510" y="1262"/>
                </a:lnTo>
                <a:lnTo>
                  <a:pt x="3510" y="1262"/>
                </a:lnTo>
                <a:lnTo>
                  <a:pt x="3512" y="1262"/>
                </a:lnTo>
                <a:lnTo>
                  <a:pt x="3512" y="1262"/>
                </a:lnTo>
                <a:lnTo>
                  <a:pt x="3514" y="1260"/>
                </a:lnTo>
                <a:lnTo>
                  <a:pt x="3516" y="1260"/>
                </a:lnTo>
                <a:lnTo>
                  <a:pt x="3520" y="1262"/>
                </a:lnTo>
                <a:lnTo>
                  <a:pt x="3522" y="1260"/>
                </a:lnTo>
                <a:lnTo>
                  <a:pt x="3524" y="1262"/>
                </a:lnTo>
                <a:lnTo>
                  <a:pt x="3528" y="1262"/>
                </a:lnTo>
                <a:lnTo>
                  <a:pt x="3528" y="1260"/>
                </a:lnTo>
                <a:lnTo>
                  <a:pt x="3528" y="1260"/>
                </a:lnTo>
                <a:lnTo>
                  <a:pt x="3531" y="1258"/>
                </a:lnTo>
                <a:lnTo>
                  <a:pt x="3535" y="1260"/>
                </a:lnTo>
                <a:lnTo>
                  <a:pt x="3535" y="1260"/>
                </a:lnTo>
                <a:lnTo>
                  <a:pt x="3535" y="1258"/>
                </a:lnTo>
                <a:lnTo>
                  <a:pt x="3537" y="1258"/>
                </a:lnTo>
                <a:lnTo>
                  <a:pt x="3537" y="1260"/>
                </a:lnTo>
                <a:lnTo>
                  <a:pt x="3543" y="1260"/>
                </a:lnTo>
                <a:lnTo>
                  <a:pt x="3543" y="1262"/>
                </a:lnTo>
                <a:lnTo>
                  <a:pt x="3545" y="1262"/>
                </a:lnTo>
                <a:lnTo>
                  <a:pt x="3545" y="1260"/>
                </a:lnTo>
                <a:lnTo>
                  <a:pt x="3549" y="1260"/>
                </a:lnTo>
                <a:lnTo>
                  <a:pt x="3556" y="1258"/>
                </a:lnTo>
                <a:lnTo>
                  <a:pt x="3560" y="1260"/>
                </a:lnTo>
                <a:lnTo>
                  <a:pt x="3562" y="1258"/>
                </a:lnTo>
                <a:lnTo>
                  <a:pt x="3568" y="1258"/>
                </a:lnTo>
                <a:lnTo>
                  <a:pt x="3568" y="1258"/>
                </a:lnTo>
                <a:lnTo>
                  <a:pt x="3570" y="1258"/>
                </a:lnTo>
                <a:lnTo>
                  <a:pt x="3570" y="1258"/>
                </a:lnTo>
                <a:lnTo>
                  <a:pt x="3570" y="1258"/>
                </a:lnTo>
                <a:lnTo>
                  <a:pt x="3568" y="1258"/>
                </a:lnTo>
                <a:lnTo>
                  <a:pt x="3566" y="1258"/>
                </a:lnTo>
                <a:lnTo>
                  <a:pt x="3566" y="1256"/>
                </a:lnTo>
                <a:lnTo>
                  <a:pt x="3566" y="1256"/>
                </a:lnTo>
                <a:lnTo>
                  <a:pt x="3568" y="1256"/>
                </a:lnTo>
                <a:lnTo>
                  <a:pt x="3570" y="1256"/>
                </a:lnTo>
                <a:lnTo>
                  <a:pt x="3572" y="1258"/>
                </a:lnTo>
                <a:lnTo>
                  <a:pt x="3572" y="1258"/>
                </a:lnTo>
                <a:lnTo>
                  <a:pt x="3575" y="1262"/>
                </a:lnTo>
                <a:lnTo>
                  <a:pt x="3575" y="1262"/>
                </a:lnTo>
                <a:lnTo>
                  <a:pt x="3575" y="1266"/>
                </a:lnTo>
                <a:lnTo>
                  <a:pt x="3575" y="1266"/>
                </a:lnTo>
                <a:lnTo>
                  <a:pt x="3579" y="1269"/>
                </a:lnTo>
                <a:lnTo>
                  <a:pt x="3581" y="1269"/>
                </a:lnTo>
                <a:lnTo>
                  <a:pt x="3583" y="1275"/>
                </a:lnTo>
                <a:lnTo>
                  <a:pt x="3583" y="1277"/>
                </a:lnTo>
                <a:lnTo>
                  <a:pt x="3583" y="1277"/>
                </a:lnTo>
                <a:lnTo>
                  <a:pt x="3583" y="1279"/>
                </a:lnTo>
                <a:lnTo>
                  <a:pt x="3585" y="1279"/>
                </a:lnTo>
                <a:lnTo>
                  <a:pt x="3585" y="1279"/>
                </a:lnTo>
                <a:lnTo>
                  <a:pt x="3585" y="1279"/>
                </a:lnTo>
                <a:lnTo>
                  <a:pt x="3585" y="1281"/>
                </a:lnTo>
                <a:lnTo>
                  <a:pt x="3587" y="1281"/>
                </a:lnTo>
                <a:lnTo>
                  <a:pt x="3587" y="1281"/>
                </a:lnTo>
                <a:lnTo>
                  <a:pt x="3587" y="1281"/>
                </a:lnTo>
                <a:lnTo>
                  <a:pt x="3587" y="1283"/>
                </a:lnTo>
                <a:lnTo>
                  <a:pt x="3589" y="1283"/>
                </a:lnTo>
                <a:lnTo>
                  <a:pt x="3591" y="1281"/>
                </a:lnTo>
                <a:lnTo>
                  <a:pt x="3591" y="1283"/>
                </a:lnTo>
                <a:lnTo>
                  <a:pt x="3593" y="1283"/>
                </a:lnTo>
                <a:lnTo>
                  <a:pt x="3593" y="1283"/>
                </a:lnTo>
                <a:lnTo>
                  <a:pt x="3593" y="1283"/>
                </a:lnTo>
                <a:lnTo>
                  <a:pt x="3596" y="1283"/>
                </a:lnTo>
                <a:lnTo>
                  <a:pt x="3596" y="1283"/>
                </a:lnTo>
                <a:lnTo>
                  <a:pt x="3596" y="1283"/>
                </a:lnTo>
                <a:lnTo>
                  <a:pt x="3596" y="1283"/>
                </a:lnTo>
                <a:lnTo>
                  <a:pt x="3596" y="1285"/>
                </a:lnTo>
                <a:lnTo>
                  <a:pt x="3598" y="1285"/>
                </a:lnTo>
                <a:lnTo>
                  <a:pt x="3600" y="1285"/>
                </a:lnTo>
                <a:lnTo>
                  <a:pt x="3600" y="1283"/>
                </a:lnTo>
                <a:lnTo>
                  <a:pt x="3602" y="1283"/>
                </a:lnTo>
                <a:lnTo>
                  <a:pt x="3604" y="1283"/>
                </a:lnTo>
                <a:lnTo>
                  <a:pt x="3602" y="1283"/>
                </a:lnTo>
                <a:lnTo>
                  <a:pt x="3600" y="1285"/>
                </a:lnTo>
                <a:lnTo>
                  <a:pt x="3600" y="1287"/>
                </a:lnTo>
                <a:lnTo>
                  <a:pt x="3600" y="1289"/>
                </a:lnTo>
                <a:lnTo>
                  <a:pt x="3602" y="1292"/>
                </a:lnTo>
                <a:lnTo>
                  <a:pt x="3604" y="1294"/>
                </a:lnTo>
                <a:lnTo>
                  <a:pt x="3610" y="1298"/>
                </a:lnTo>
                <a:lnTo>
                  <a:pt x="3616" y="1298"/>
                </a:lnTo>
                <a:lnTo>
                  <a:pt x="3619" y="1298"/>
                </a:lnTo>
                <a:lnTo>
                  <a:pt x="3619" y="1298"/>
                </a:lnTo>
                <a:lnTo>
                  <a:pt x="3623" y="1296"/>
                </a:lnTo>
                <a:lnTo>
                  <a:pt x="3625" y="1296"/>
                </a:lnTo>
                <a:lnTo>
                  <a:pt x="3625" y="1296"/>
                </a:lnTo>
                <a:lnTo>
                  <a:pt x="3627" y="1296"/>
                </a:lnTo>
                <a:lnTo>
                  <a:pt x="3627" y="1296"/>
                </a:lnTo>
                <a:lnTo>
                  <a:pt x="3627" y="1294"/>
                </a:lnTo>
                <a:lnTo>
                  <a:pt x="3629" y="1294"/>
                </a:lnTo>
                <a:lnTo>
                  <a:pt x="3629" y="1294"/>
                </a:lnTo>
                <a:lnTo>
                  <a:pt x="3629" y="1294"/>
                </a:lnTo>
                <a:lnTo>
                  <a:pt x="3629" y="1296"/>
                </a:lnTo>
                <a:lnTo>
                  <a:pt x="3629" y="1296"/>
                </a:lnTo>
                <a:lnTo>
                  <a:pt x="3627" y="1298"/>
                </a:lnTo>
                <a:lnTo>
                  <a:pt x="3625" y="1302"/>
                </a:lnTo>
                <a:lnTo>
                  <a:pt x="3623" y="1302"/>
                </a:lnTo>
                <a:lnTo>
                  <a:pt x="3623" y="1302"/>
                </a:lnTo>
                <a:lnTo>
                  <a:pt x="3619" y="1304"/>
                </a:lnTo>
                <a:lnTo>
                  <a:pt x="3619" y="1304"/>
                </a:lnTo>
                <a:lnTo>
                  <a:pt x="3616" y="1304"/>
                </a:lnTo>
                <a:lnTo>
                  <a:pt x="3614" y="1304"/>
                </a:lnTo>
                <a:lnTo>
                  <a:pt x="3612" y="1306"/>
                </a:lnTo>
                <a:lnTo>
                  <a:pt x="3610" y="1306"/>
                </a:lnTo>
                <a:lnTo>
                  <a:pt x="3610" y="1304"/>
                </a:lnTo>
                <a:lnTo>
                  <a:pt x="3610" y="1304"/>
                </a:lnTo>
                <a:lnTo>
                  <a:pt x="3608" y="1304"/>
                </a:lnTo>
                <a:lnTo>
                  <a:pt x="3608" y="1304"/>
                </a:lnTo>
                <a:lnTo>
                  <a:pt x="3606" y="1306"/>
                </a:lnTo>
                <a:lnTo>
                  <a:pt x="3608" y="1306"/>
                </a:lnTo>
                <a:lnTo>
                  <a:pt x="3610" y="1310"/>
                </a:lnTo>
                <a:lnTo>
                  <a:pt x="3612" y="1313"/>
                </a:lnTo>
                <a:lnTo>
                  <a:pt x="3614" y="1315"/>
                </a:lnTo>
                <a:lnTo>
                  <a:pt x="3619" y="1317"/>
                </a:lnTo>
                <a:lnTo>
                  <a:pt x="3623" y="1323"/>
                </a:lnTo>
                <a:lnTo>
                  <a:pt x="3623" y="1323"/>
                </a:lnTo>
                <a:lnTo>
                  <a:pt x="3629" y="1327"/>
                </a:lnTo>
                <a:lnTo>
                  <a:pt x="3633" y="1329"/>
                </a:lnTo>
                <a:lnTo>
                  <a:pt x="3635" y="1329"/>
                </a:lnTo>
                <a:lnTo>
                  <a:pt x="3637" y="1329"/>
                </a:lnTo>
                <a:lnTo>
                  <a:pt x="3642" y="1327"/>
                </a:lnTo>
                <a:lnTo>
                  <a:pt x="3644" y="1325"/>
                </a:lnTo>
                <a:lnTo>
                  <a:pt x="3650" y="1323"/>
                </a:lnTo>
                <a:lnTo>
                  <a:pt x="3652" y="1321"/>
                </a:lnTo>
                <a:lnTo>
                  <a:pt x="3654" y="1317"/>
                </a:lnTo>
                <a:lnTo>
                  <a:pt x="3654" y="1315"/>
                </a:lnTo>
                <a:lnTo>
                  <a:pt x="3654" y="1315"/>
                </a:lnTo>
                <a:lnTo>
                  <a:pt x="3654" y="1315"/>
                </a:lnTo>
                <a:lnTo>
                  <a:pt x="3652" y="1313"/>
                </a:lnTo>
                <a:lnTo>
                  <a:pt x="3652" y="1313"/>
                </a:lnTo>
                <a:lnTo>
                  <a:pt x="3652" y="1313"/>
                </a:lnTo>
                <a:lnTo>
                  <a:pt x="3652" y="1310"/>
                </a:lnTo>
                <a:lnTo>
                  <a:pt x="3652" y="1310"/>
                </a:lnTo>
                <a:lnTo>
                  <a:pt x="3654" y="1310"/>
                </a:lnTo>
                <a:lnTo>
                  <a:pt x="3654" y="1308"/>
                </a:lnTo>
                <a:lnTo>
                  <a:pt x="3654" y="1308"/>
                </a:lnTo>
                <a:lnTo>
                  <a:pt x="3654" y="1306"/>
                </a:lnTo>
                <a:lnTo>
                  <a:pt x="3654" y="1306"/>
                </a:lnTo>
                <a:lnTo>
                  <a:pt x="3656" y="1306"/>
                </a:lnTo>
                <a:lnTo>
                  <a:pt x="3658" y="1306"/>
                </a:lnTo>
                <a:lnTo>
                  <a:pt x="3658" y="1306"/>
                </a:lnTo>
                <a:lnTo>
                  <a:pt x="3660" y="1306"/>
                </a:lnTo>
                <a:lnTo>
                  <a:pt x="3663" y="1306"/>
                </a:lnTo>
                <a:lnTo>
                  <a:pt x="3660" y="1306"/>
                </a:lnTo>
                <a:lnTo>
                  <a:pt x="3660" y="1306"/>
                </a:lnTo>
                <a:lnTo>
                  <a:pt x="3658" y="1308"/>
                </a:lnTo>
                <a:lnTo>
                  <a:pt x="3658" y="1310"/>
                </a:lnTo>
                <a:lnTo>
                  <a:pt x="3660" y="1310"/>
                </a:lnTo>
                <a:lnTo>
                  <a:pt x="3660" y="1310"/>
                </a:lnTo>
                <a:lnTo>
                  <a:pt x="3660" y="1310"/>
                </a:lnTo>
                <a:lnTo>
                  <a:pt x="3658" y="1313"/>
                </a:lnTo>
                <a:lnTo>
                  <a:pt x="3658" y="1315"/>
                </a:lnTo>
                <a:lnTo>
                  <a:pt x="3663" y="1315"/>
                </a:lnTo>
                <a:lnTo>
                  <a:pt x="3665" y="1315"/>
                </a:lnTo>
                <a:lnTo>
                  <a:pt x="3667" y="1315"/>
                </a:lnTo>
                <a:lnTo>
                  <a:pt x="3665" y="1315"/>
                </a:lnTo>
                <a:lnTo>
                  <a:pt x="3663" y="1317"/>
                </a:lnTo>
                <a:lnTo>
                  <a:pt x="3660" y="1317"/>
                </a:lnTo>
                <a:lnTo>
                  <a:pt x="3660" y="1319"/>
                </a:lnTo>
                <a:lnTo>
                  <a:pt x="3660" y="1319"/>
                </a:lnTo>
                <a:lnTo>
                  <a:pt x="3660" y="1319"/>
                </a:lnTo>
                <a:lnTo>
                  <a:pt x="3660" y="1319"/>
                </a:lnTo>
                <a:lnTo>
                  <a:pt x="3660" y="1319"/>
                </a:lnTo>
                <a:lnTo>
                  <a:pt x="3660" y="1323"/>
                </a:lnTo>
                <a:lnTo>
                  <a:pt x="3663" y="1323"/>
                </a:lnTo>
                <a:lnTo>
                  <a:pt x="3663" y="1323"/>
                </a:lnTo>
                <a:lnTo>
                  <a:pt x="3663" y="1323"/>
                </a:lnTo>
                <a:lnTo>
                  <a:pt x="3663" y="1325"/>
                </a:lnTo>
                <a:lnTo>
                  <a:pt x="3663" y="1327"/>
                </a:lnTo>
                <a:lnTo>
                  <a:pt x="3665" y="1329"/>
                </a:lnTo>
                <a:lnTo>
                  <a:pt x="3663" y="1331"/>
                </a:lnTo>
                <a:lnTo>
                  <a:pt x="3660" y="1340"/>
                </a:lnTo>
                <a:lnTo>
                  <a:pt x="3660" y="1342"/>
                </a:lnTo>
                <a:lnTo>
                  <a:pt x="3660" y="1344"/>
                </a:lnTo>
                <a:lnTo>
                  <a:pt x="3660" y="1344"/>
                </a:lnTo>
                <a:lnTo>
                  <a:pt x="3660" y="1346"/>
                </a:lnTo>
                <a:lnTo>
                  <a:pt x="3663" y="1348"/>
                </a:lnTo>
                <a:lnTo>
                  <a:pt x="3663" y="1348"/>
                </a:lnTo>
                <a:lnTo>
                  <a:pt x="3663" y="1348"/>
                </a:lnTo>
                <a:lnTo>
                  <a:pt x="3663" y="1350"/>
                </a:lnTo>
                <a:lnTo>
                  <a:pt x="3665" y="1350"/>
                </a:lnTo>
                <a:lnTo>
                  <a:pt x="3663" y="1350"/>
                </a:lnTo>
                <a:lnTo>
                  <a:pt x="3663" y="1352"/>
                </a:lnTo>
                <a:lnTo>
                  <a:pt x="3663" y="1352"/>
                </a:lnTo>
                <a:lnTo>
                  <a:pt x="3663" y="1354"/>
                </a:lnTo>
                <a:lnTo>
                  <a:pt x="3663" y="1354"/>
                </a:lnTo>
                <a:lnTo>
                  <a:pt x="3665" y="1354"/>
                </a:lnTo>
                <a:lnTo>
                  <a:pt x="3665" y="1352"/>
                </a:lnTo>
                <a:lnTo>
                  <a:pt x="3665" y="1354"/>
                </a:lnTo>
                <a:lnTo>
                  <a:pt x="3665" y="1357"/>
                </a:lnTo>
                <a:lnTo>
                  <a:pt x="3665" y="1359"/>
                </a:lnTo>
                <a:lnTo>
                  <a:pt x="3663" y="1361"/>
                </a:lnTo>
                <a:lnTo>
                  <a:pt x="3663" y="1361"/>
                </a:lnTo>
                <a:lnTo>
                  <a:pt x="3665" y="1361"/>
                </a:lnTo>
                <a:lnTo>
                  <a:pt x="3665" y="1365"/>
                </a:lnTo>
                <a:lnTo>
                  <a:pt x="3665" y="1367"/>
                </a:lnTo>
                <a:lnTo>
                  <a:pt x="3665" y="1369"/>
                </a:lnTo>
                <a:lnTo>
                  <a:pt x="3667" y="1371"/>
                </a:lnTo>
                <a:lnTo>
                  <a:pt x="3667" y="1375"/>
                </a:lnTo>
                <a:lnTo>
                  <a:pt x="3667" y="1378"/>
                </a:lnTo>
                <a:lnTo>
                  <a:pt x="3669" y="1382"/>
                </a:lnTo>
                <a:lnTo>
                  <a:pt x="3671" y="1392"/>
                </a:lnTo>
                <a:lnTo>
                  <a:pt x="3671" y="1396"/>
                </a:lnTo>
                <a:lnTo>
                  <a:pt x="3673" y="1399"/>
                </a:lnTo>
                <a:lnTo>
                  <a:pt x="3673" y="1401"/>
                </a:lnTo>
                <a:lnTo>
                  <a:pt x="3675" y="1405"/>
                </a:lnTo>
                <a:lnTo>
                  <a:pt x="3675" y="1405"/>
                </a:lnTo>
                <a:lnTo>
                  <a:pt x="3677" y="1405"/>
                </a:lnTo>
                <a:lnTo>
                  <a:pt x="3677" y="1405"/>
                </a:lnTo>
                <a:lnTo>
                  <a:pt x="3677" y="1407"/>
                </a:lnTo>
                <a:lnTo>
                  <a:pt x="3677" y="1407"/>
                </a:lnTo>
                <a:lnTo>
                  <a:pt x="3679" y="1409"/>
                </a:lnTo>
                <a:lnTo>
                  <a:pt x="3677" y="1409"/>
                </a:lnTo>
                <a:lnTo>
                  <a:pt x="3677" y="1409"/>
                </a:lnTo>
                <a:lnTo>
                  <a:pt x="3679" y="1413"/>
                </a:lnTo>
                <a:lnTo>
                  <a:pt x="3679" y="1415"/>
                </a:lnTo>
                <a:lnTo>
                  <a:pt x="3681" y="1415"/>
                </a:lnTo>
                <a:lnTo>
                  <a:pt x="3684" y="1419"/>
                </a:lnTo>
                <a:lnTo>
                  <a:pt x="3684" y="1419"/>
                </a:lnTo>
                <a:lnTo>
                  <a:pt x="3686" y="1419"/>
                </a:lnTo>
                <a:lnTo>
                  <a:pt x="3686" y="1422"/>
                </a:lnTo>
                <a:lnTo>
                  <a:pt x="3686" y="1424"/>
                </a:lnTo>
                <a:lnTo>
                  <a:pt x="3686" y="1426"/>
                </a:lnTo>
                <a:lnTo>
                  <a:pt x="3686" y="1426"/>
                </a:lnTo>
                <a:lnTo>
                  <a:pt x="3688" y="1428"/>
                </a:lnTo>
                <a:lnTo>
                  <a:pt x="3688" y="1432"/>
                </a:lnTo>
                <a:lnTo>
                  <a:pt x="3690" y="1434"/>
                </a:lnTo>
                <a:lnTo>
                  <a:pt x="3690" y="1434"/>
                </a:lnTo>
                <a:lnTo>
                  <a:pt x="3690" y="1436"/>
                </a:lnTo>
                <a:lnTo>
                  <a:pt x="3692" y="1443"/>
                </a:lnTo>
                <a:lnTo>
                  <a:pt x="3692" y="1445"/>
                </a:lnTo>
                <a:lnTo>
                  <a:pt x="3692" y="1447"/>
                </a:lnTo>
                <a:lnTo>
                  <a:pt x="3694" y="1449"/>
                </a:lnTo>
                <a:lnTo>
                  <a:pt x="3696" y="1457"/>
                </a:lnTo>
                <a:lnTo>
                  <a:pt x="3698" y="1457"/>
                </a:lnTo>
                <a:lnTo>
                  <a:pt x="3698" y="1459"/>
                </a:lnTo>
                <a:lnTo>
                  <a:pt x="3700" y="1461"/>
                </a:lnTo>
                <a:lnTo>
                  <a:pt x="3702" y="1461"/>
                </a:lnTo>
                <a:lnTo>
                  <a:pt x="3704" y="1466"/>
                </a:lnTo>
                <a:lnTo>
                  <a:pt x="3704" y="1468"/>
                </a:lnTo>
                <a:lnTo>
                  <a:pt x="3707" y="1472"/>
                </a:lnTo>
                <a:lnTo>
                  <a:pt x="3707" y="1476"/>
                </a:lnTo>
                <a:lnTo>
                  <a:pt x="3711" y="1480"/>
                </a:lnTo>
                <a:lnTo>
                  <a:pt x="3711" y="1482"/>
                </a:lnTo>
                <a:lnTo>
                  <a:pt x="3711" y="1484"/>
                </a:lnTo>
                <a:lnTo>
                  <a:pt x="3711" y="1484"/>
                </a:lnTo>
                <a:lnTo>
                  <a:pt x="3711" y="1487"/>
                </a:lnTo>
                <a:lnTo>
                  <a:pt x="3713" y="1487"/>
                </a:lnTo>
                <a:lnTo>
                  <a:pt x="3713" y="1487"/>
                </a:lnTo>
                <a:lnTo>
                  <a:pt x="3713" y="1489"/>
                </a:lnTo>
                <a:lnTo>
                  <a:pt x="3715" y="1493"/>
                </a:lnTo>
                <a:lnTo>
                  <a:pt x="3715" y="1495"/>
                </a:lnTo>
                <a:lnTo>
                  <a:pt x="3715" y="1493"/>
                </a:lnTo>
                <a:lnTo>
                  <a:pt x="3715" y="1491"/>
                </a:lnTo>
                <a:lnTo>
                  <a:pt x="3713" y="1489"/>
                </a:lnTo>
                <a:lnTo>
                  <a:pt x="3713" y="1489"/>
                </a:lnTo>
                <a:lnTo>
                  <a:pt x="3713" y="1489"/>
                </a:lnTo>
                <a:lnTo>
                  <a:pt x="3713" y="1493"/>
                </a:lnTo>
                <a:lnTo>
                  <a:pt x="3713" y="1495"/>
                </a:lnTo>
                <a:lnTo>
                  <a:pt x="3715" y="1499"/>
                </a:lnTo>
                <a:lnTo>
                  <a:pt x="3715" y="1499"/>
                </a:lnTo>
                <a:lnTo>
                  <a:pt x="3715" y="1499"/>
                </a:lnTo>
                <a:lnTo>
                  <a:pt x="3715" y="1499"/>
                </a:lnTo>
                <a:lnTo>
                  <a:pt x="3715" y="1501"/>
                </a:lnTo>
                <a:lnTo>
                  <a:pt x="3717" y="1503"/>
                </a:lnTo>
                <a:lnTo>
                  <a:pt x="3717" y="1503"/>
                </a:lnTo>
                <a:lnTo>
                  <a:pt x="3723" y="1510"/>
                </a:lnTo>
                <a:lnTo>
                  <a:pt x="3723" y="1512"/>
                </a:lnTo>
                <a:lnTo>
                  <a:pt x="3728" y="1514"/>
                </a:lnTo>
                <a:lnTo>
                  <a:pt x="3732" y="1516"/>
                </a:lnTo>
                <a:lnTo>
                  <a:pt x="3732" y="1514"/>
                </a:lnTo>
                <a:lnTo>
                  <a:pt x="3734" y="1514"/>
                </a:lnTo>
                <a:lnTo>
                  <a:pt x="3738" y="1510"/>
                </a:lnTo>
                <a:lnTo>
                  <a:pt x="3740" y="1510"/>
                </a:lnTo>
                <a:lnTo>
                  <a:pt x="3740" y="1505"/>
                </a:lnTo>
                <a:lnTo>
                  <a:pt x="3740" y="1503"/>
                </a:lnTo>
                <a:lnTo>
                  <a:pt x="3742" y="1501"/>
                </a:lnTo>
                <a:lnTo>
                  <a:pt x="3744" y="1499"/>
                </a:lnTo>
                <a:lnTo>
                  <a:pt x="3753" y="1497"/>
                </a:lnTo>
                <a:lnTo>
                  <a:pt x="3755" y="1497"/>
                </a:lnTo>
                <a:lnTo>
                  <a:pt x="3759" y="1499"/>
                </a:lnTo>
                <a:lnTo>
                  <a:pt x="3757" y="1497"/>
                </a:lnTo>
                <a:lnTo>
                  <a:pt x="3757" y="1497"/>
                </a:lnTo>
                <a:lnTo>
                  <a:pt x="3755" y="1497"/>
                </a:lnTo>
                <a:lnTo>
                  <a:pt x="3753" y="1497"/>
                </a:lnTo>
                <a:lnTo>
                  <a:pt x="3751" y="1495"/>
                </a:lnTo>
                <a:lnTo>
                  <a:pt x="3751" y="1495"/>
                </a:lnTo>
                <a:lnTo>
                  <a:pt x="3751" y="1493"/>
                </a:lnTo>
                <a:lnTo>
                  <a:pt x="3753" y="1491"/>
                </a:lnTo>
                <a:lnTo>
                  <a:pt x="3757" y="1487"/>
                </a:lnTo>
                <a:lnTo>
                  <a:pt x="3757" y="1484"/>
                </a:lnTo>
                <a:lnTo>
                  <a:pt x="3757" y="1482"/>
                </a:lnTo>
                <a:lnTo>
                  <a:pt x="3757" y="1482"/>
                </a:lnTo>
                <a:lnTo>
                  <a:pt x="3759" y="1482"/>
                </a:lnTo>
                <a:lnTo>
                  <a:pt x="3761" y="1482"/>
                </a:lnTo>
                <a:lnTo>
                  <a:pt x="3761" y="1482"/>
                </a:lnTo>
                <a:lnTo>
                  <a:pt x="3763" y="1482"/>
                </a:lnTo>
                <a:lnTo>
                  <a:pt x="3765" y="1482"/>
                </a:lnTo>
                <a:lnTo>
                  <a:pt x="3765" y="1476"/>
                </a:lnTo>
                <a:lnTo>
                  <a:pt x="3765" y="1470"/>
                </a:lnTo>
                <a:lnTo>
                  <a:pt x="3765" y="1468"/>
                </a:lnTo>
                <a:lnTo>
                  <a:pt x="3763" y="1468"/>
                </a:lnTo>
                <a:lnTo>
                  <a:pt x="3763" y="1468"/>
                </a:lnTo>
                <a:lnTo>
                  <a:pt x="3763" y="1468"/>
                </a:lnTo>
                <a:lnTo>
                  <a:pt x="3763" y="1466"/>
                </a:lnTo>
                <a:lnTo>
                  <a:pt x="3763" y="1463"/>
                </a:lnTo>
                <a:lnTo>
                  <a:pt x="3763" y="1463"/>
                </a:lnTo>
                <a:lnTo>
                  <a:pt x="3765" y="1457"/>
                </a:lnTo>
                <a:lnTo>
                  <a:pt x="3767" y="1455"/>
                </a:lnTo>
                <a:lnTo>
                  <a:pt x="3767" y="1453"/>
                </a:lnTo>
                <a:lnTo>
                  <a:pt x="3769" y="1451"/>
                </a:lnTo>
                <a:lnTo>
                  <a:pt x="3769" y="1449"/>
                </a:lnTo>
                <a:lnTo>
                  <a:pt x="3772" y="1438"/>
                </a:lnTo>
                <a:lnTo>
                  <a:pt x="3772" y="1436"/>
                </a:lnTo>
                <a:lnTo>
                  <a:pt x="3767" y="1436"/>
                </a:lnTo>
                <a:lnTo>
                  <a:pt x="3767" y="1434"/>
                </a:lnTo>
                <a:lnTo>
                  <a:pt x="3769" y="1432"/>
                </a:lnTo>
                <a:lnTo>
                  <a:pt x="3769" y="1434"/>
                </a:lnTo>
                <a:lnTo>
                  <a:pt x="3772" y="1436"/>
                </a:lnTo>
                <a:lnTo>
                  <a:pt x="3772" y="1436"/>
                </a:lnTo>
                <a:lnTo>
                  <a:pt x="3769" y="1434"/>
                </a:lnTo>
                <a:lnTo>
                  <a:pt x="3769" y="1432"/>
                </a:lnTo>
                <a:lnTo>
                  <a:pt x="3769" y="1430"/>
                </a:lnTo>
                <a:lnTo>
                  <a:pt x="3769" y="1428"/>
                </a:lnTo>
                <a:lnTo>
                  <a:pt x="3767" y="1426"/>
                </a:lnTo>
                <a:lnTo>
                  <a:pt x="3769" y="1424"/>
                </a:lnTo>
                <a:lnTo>
                  <a:pt x="3769" y="1424"/>
                </a:lnTo>
                <a:lnTo>
                  <a:pt x="3769" y="1422"/>
                </a:lnTo>
                <a:lnTo>
                  <a:pt x="3769" y="1419"/>
                </a:lnTo>
                <a:lnTo>
                  <a:pt x="3767" y="1417"/>
                </a:lnTo>
                <a:lnTo>
                  <a:pt x="3767" y="1413"/>
                </a:lnTo>
                <a:lnTo>
                  <a:pt x="3767" y="1409"/>
                </a:lnTo>
                <a:lnTo>
                  <a:pt x="3772" y="1405"/>
                </a:lnTo>
                <a:lnTo>
                  <a:pt x="3772" y="1403"/>
                </a:lnTo>
                <a:lnTo>
                  <a:pt x="3776" y="1401"/>
                </a:lnTo>
                <a:lnTo>
                  <a:pt x="3778" y="1401"/>
                </a:lnTo>
                <a:lnTo>
                  <a:pt x="3778" y="1401"/>
                </a:lnTo>
                <a:lnTo>
                  <a:pt x="3778" y="1403"/>
                </a:lnTo>
                <a:lnTo>
                  <a:pt x="3780" y="1403"/>
                </a:lnTo>
                <a:lnTo>
                  <a:pt x="3780" y="1403"/>
                </a:lnTo>
                <a:lnTo>
                  <a:pt x="3780" y="1403"/>
                </a:lnTo>
                <a:lnTo>
                  <a:pt x="3782" y="1403"/>
                </a:lnTo>
                <a:lnTo>
                  <a:pt x="3782" y="1401"/>
                </a:lnTo>
                <a:lnTo>
                  <a:pt x="3784" y="1401"/>
                </a:lnTo>
                <a:lnTo>
                  <a:pt x="3784" y="1396"/>
                </a:lnTo>
                <a:lnTo>
                  <a:pt x="3786" y="1394"/>
                </a:lnTo>
                <a:lnTo>
                  <a:pt x="3786" y="1394"/>
                </a:lnTo>
                <a:lnTo>
                  <a:pt x="3792" y="1394"/>
                </a:lnTo>
                <a:lnTo>
                  <a:pt x="3792" y="1394"/>
                </a:lnTo>
                <a:lnTo>
                  <a:pt x="3797" y="1392"/>
                </a:lnTo>
                <a:lnTo>
                  <a:pt x="3799" y="1392"/>
                </a:lnTo>
                <a:lnTo>
                  <a:pt x="3801" y="1390"/>
                </a:lnTo>
                <a:lnTo>
                  <a:pt x="3801" y="1390"/>
                </a:lnTo>
                <a:lnTo>
                  <a:pt x="3801" y="1388"/>
                </a:lnTo>
                <a:lnTo>
                  <a:pt x="3801" y="1388"/>
                </a:lnTo>
                <a:lnTo>
                  <a:pt x="3801" y="1386"/>
                </a:lnTo>
                <a:lnTo>
                  <a:pt x="3799" y="1386"/>
                </a:lnTo>
                <a:lnTo>
                  <a:pt x="3799" y="1386"/>
                </a:lnTo>
                <a:lnTo>
                  <a:pt x="3801" y="1384"/>
                </a:lnTo>
                <a:lnTo>
                  <a:pt x="3805" y="1382"/>
                </a:lnTo>
                <a:lnTo>
                  <a:pt x="3809" y="1378"/>
                </a:lnTo>
                <a:lnTo>
                  <a:pt x="3813" y="1375"/>
                </a:lnTo>
                <a:lnTo>
                  <a:pt x="3816" y="1373"/>
                </a:lnTo>
                <a:lnTo>
                  <a:pt x="3818" y="1369"/>
                </a:lnTo>
                <a:lnTo>
                  <a:pt x="3820" y="1369"/>
                </a:lnTo>
                <a:lnTo>
                  <a:pt x="3826" y="1365"/>
                </a:lnTo>
                <a:lnTo>
                  <a:pt x="3828" y="1365"/>
                </a:lnTo>
                <a:lnTo>
                  <a:pt x="3832" y="1361"/>
                </a:lnTo>
                <a:lnTo>
                  <a:pt x="3834" y="1357"/>
                </a:lnTo>
                <a:lnTo>
                  <a:pt x="3834" y="1357"/>
                </a:lnTo>
                <a:lnTo>
                  <a:pt x="3836" y="1354"/>
                </a:lnTo>
                <a:lnTo>
                  <a:pt x="3836" y="1352"/>
                </a:lnTo>
                <a:lnTo>
                  <a:pt x="3843" y="1348"/>
                </a:lnTo>
                <a:lnTo>
                  <a:pt x="3845" y="1346"/>
                </a:lnTo>
                <a:lnTo>
                  <a:pt x="3845" y="1346"/>
                </a:lnTo>
                <a:lnTo>
                  <a:pt x="3845" y="1344"/>
                </a:lnTo>
                <a:lnTo>
                  <a:pt x="3843" y="1346"/>
                </a:lnTo>
                <a:lnTo>
                  <a:pt x="3841" y="1346"/>
                </a:lnTo>
                <a:lnTo>
                  <a:pt x="3841" y="1346"/>
                </a:lnTo>
                <a:lnTo>
                  <a:pt x="3843" y="1344"/>
                </a:lnTo>
                <a:lnTo>
                  <a:pt x="3845" y="1342"/>
                </a:lnTo>
                <a:lnTo>
                  <a:pt x="3847" y="1342"/>
                </a:lnTo>
                <a:lnTo>
                  <a:pt x="3847" y="1342"/>
                </a:lnTo>
                <a:lnTo>
                  <a:pt x="3847" y="1344"/>
                </a:lnTo>
                <a:lnTo>
                  <a:pt x="3847" y="1344"/>
                </a:lnTo>
                <a:lnTo>
                  <a:pt x="3847" y="1344"/>
                </a:lnTo>
                <a:lnTo>
                  <a:pt x="3847" y="1344"/>
                </a:lnTo>
                <a:lnTo>
                  <a:pt x="3851" y="1344"/>
                </a:lnTo>
                <a:lnTo>
                  <a:pt x="3857" y="1342"/>
                </a:lnTo>
                <a:lnTo>
                  <a:pt x="3857" y="1342"/>
                </a:lnTo>
                <a:lnTo>
                  <a:pt x="3857" y="1342"/>
                </a:lnTo>
                <a:lnTo>
                  <a:pt x="3857" y="1340"/>
                </a:lnTo>
                <a:lnTo>
                  <a:pt x="3857" y="1340"/>
                </a:lnTo>
                <a:lnTo>
                  <a:pt x="3857" y="1340"/>
                </a:lnTo>
                <a:lnTo>
                  <a:pt x="3860" y="1340"/>
                </a:lnTo>
                <a:lnTo>
                  <a:pt x="3860" y="1340"/>
                </a:lnTo>
                <a:lnTo>
                  <a:pt x="3862" y="1338"/>
                </a:lnTo>
                <a:lnTo>
                  <a:pt x="3864" y="1336"/>
                </a:lnTo>
                <a:lnTo>
                  <a:pt x="3864" y="1336"/>
                </a:lnTo>
                <a:lnTo>
                  <a:pt x="3864" y="1334"/>
                </a:lnTo>
                <a:lnTo>
                  <a:pt x="3866" y="1331"/>
                </a:lnTo>
                <a:lnTo>
                  <a:pt x="3868" y="1331"/>
                </a:lnTo>
                <a:lnTo>
                  <a:pt x="3868" y="1329"/>
                </a:lnTo>
                <a:lnTo>
                  <a:pt x="3868" y="1329"/>
                </a:lnTo>
                <a:lnTo>
                  <a:pt x="3866" y="1325"/>
                </a:lnTo>
                <a:lnTo>
                  <a:pt x="3866" y="1323"/>
                </a:lnTo>
                <a:lnTo>
                  <a:pt x="3866" y="1321"/>
                </a:lnTo>
                <a:lnTo>
                  <a:pt x="3868" y="1319"/>
                </a:lnTo>
                <a:lnTo>
                  <a:pt x="3870" y="1317"/>
                </a:lnTo>
                <a:lnTo>
                  <a:pt x="3870" y="1317"/>
                </a:lnTo>
                <a:lnTo>
                  <a:pt x="3878" y="1315"/>
                </a:lnTo>
                <a:lnTo>
                  <a:pt x="3880" y="1315"/>
                </a:lnTo>
                <a:lnTo>
                  <a:pt x="3883" y="1313"/>
                </a:lnTo>
                <a:lnTo>
                  <a:pt x="3883" y="1310"/>
                </a:lnTo>
                <a:lnTo>
                  <a:pt x="3885" y="1310"/>
                </a:lnTo>
                <a:lnTo>
                  <a:pt x="3885" y="1308"/>
                </a:lnTo>
                <a:lnTo>
                  <a:pt x="3885" y="1308"/>
                </a:lnTo>
                <a:lnTo>
                  <a:pt x="3883" y="1306"/>
                </a:lnTo>
                <a:lnTo>
                  <a:pt x="3883" y="1306"/>
                </a:lnTo>
                <a:lnTo>
                  <a:pt x="3883" y="1304"/>
                </a:lnTo>
                <a:lnTo>
                  <a:pt x="3883" y="1306"/>
                </a:lnTo>
                <a:lnTo>
                  <a:pt x="3885" y="1306"/>
                </a:lnTo>
                <a:lnTo>
                  <a:pt x="3885" y="1308"/>
                </a:lnTo>
                <a:lnTo>
                  <a:pt x="3885" y="1310"/>
                </a:lnTo>
                <a:lnTo>
                  <a:pt x="3885" y="1313"/>
                </a:lnTo>
                <a:lnTo>
                  <a:pt x="3883" y="1315"/>
                </a:lnTo>
                <a:lnTo>
                  <a:pt x="3885" y="1317"/>
                </a:lnTo>
                <a:lnTo>
                  <a:pt x="3887" y="1317"/>
                </a:lnTo>
                <a:lnTo>
                  <a:pt x="3887" y="1315"/>
                </a:lnTo>
                <a:lnTo>
                  <a:pt x="3887" y="1315"/>
                </a:lnTo>
                <a:lnTo>
                  <a:pt x="3887" y="1315"/>
                </a:lnTo>
                <a:lnTo>
                  <a:pt x="3889" y="1317"/>
                </a:lnTo>
                <a:lnTo>
                  <a:pt x="3891" y="1315"/>
                </a:lnTo>
                <a:lnTo>
                  <a:pt x="3891" y="1315"/>
                </a:lnTo>
                <a:lnTo>
                  <a:pt x="3891" y="1313"/>
                </a:lnTo>
                <a:lnTo>
                  <a:pt x="3891" y="1308"/>
                </a:lnTo>
                <a:lnTo>
                  <a:pt x="3893" y="1308"/>
                </a:lnTo>
                <a:lnTo>
                  <a:pt x="3893" y="1310"/>
                </a:lnTo>
                <a:lnTo>
                  <a:pt x="3893" y="1310"/>
                </a:lnTo>
                <a:lnTo>
                  <a:pt x="3893" y="1310"/>
                </a:lnTo>
                <a:lnTo>
                  <a:pt x="3893" y="1315"/>
                </a:lnTo>
                <a:lnTo>
                  <a:pt x="3893" y="1315"/>
                </a:lnTo>
                <a:lnTo>
                  <a:pt x="3893" y="1317"/>
                </a:lnTo>
                <a:lnTo>
                  <a:pt x="3893" y="1317"/>
                </a:lnTo>
                <a:lnTo>
                  <a:pt x="3895" y="1315"/>
                </a:lnTo>
                <a:lnTo>
                  <a:pt x="3895" y="1315"/>
                </a:lnTo>
                <a:lnTo>
                  <a:pt x="3895" y="1315"/>
                </a:lnTo>
                <a:lnTo>
                  <a:pt x="3897" y="1315"/>
                </a:lnTo>
                <a:lnTo>
                  <a:pt x="3897" y="1315"/>
                </a:lnTo>
                <a:lnTo>
                  <a:pt x="3897" y="1315"/>
                </a:lnTo>
                <a:lnTo>
                  <a:pt x="3897" y="1313"/>
                </a:lnTo>
                <a:lnTo>
                  <a:pt x="3897" y="1310"/>
                </a:lnTo>
                <a:lnTo>
                  <a:pt x="3897" y="1310"/>
                </a:lnTo>
                <a:lnTo>
                  <a:pt x="3897" y="1308"/>
                </a:lnTo>
                <a:lnTo>
                  <a:pt x="3897" y="1310"/>
                </a:lnTo>
                <a:lnTo>
                  <a:pt x="3899" y="1313"/>
                </a:lnTo>
                <a:lnTo>
                  <a:pt x="3899" y="1313"/>
                </a:lnTo>
                <a:lnTo>
                  <a:pt x="3901" y="1315"/>
                </a:lnTo>
                <a:lnTo>
                  <a:pt x="3901" y="1315"/>
                </a:lnTo>
                <a:lnTo>
                  <a:pt x="3901" y="1315"/>
                </a:lnTo>
                <a:lnTo>
                  <a:pt x="3904" y="1313"/>
                </a:lnTo>
                <a:lnTo>
                  <a:pt x="3904" y="1313"/>
                </a:lnTo>
                <a:lnTo>
                  <a:pt x="3904" y="1310"/>
                </a:lnTo>
                <a:lnTo>
                  <a:pt x="3904" y="1306"/>
                </a:lnTo>
                <a:lnTo>
                  <a:pt x="3904" y="1306"/>
                </a:lnTo>
                <a:lnTo>
                  <a:pt x="3906" y="1310"/>
                </a:lnTo>
                <a:lnTo>
                  <a:pt x="3906" y="1313"/>
                </a:lnTo>
                <a:lnTo>
                  <a:pt x="3906" y="1315"/>
                </a:lnTo>
                <a:lnTo>
                  <a:pt x="3906" y="1313"/>
                </a:lnTo>
                <a:lnTo>
                  <a:pt x="3908" y="1313"/>
                </a:lnTo>
                <a:lnTo>
                  <a:pt x="3908" y="1310"/>
                </a:lnTo>
                <a:lnTo>
                  <a:pt x="3910" y="1310"/>
                </a:lnTo>
                <a:lnTo>
                  <a:pt x="3910" y="1308"/>
                </a:lnTo>
                <a:lnTo>
                  <a:pt x="3910" y="1308"/>
                </a:lnTo>
                <a:lnTo>
                  <a:pt x="3910" y="1306"/>
                </a:lnTo>
                <a:lnTo>
                  <a:pt x="3910" y="1304"/>
                </a:lnTo>
                <a:lnTo>
                  <a:pt x="3912" y="1304"/>
                </a:lnTo>
                <a:lnTo>
                  <a:pt x="3910" y="1306"/>
                </a:lnTo>
                <a:lnTo>
                  <a:pt x="3910" y="1306"/>
                </a:lnTo>
                <a:lnTo>
                  <a:pt x="3910" y="1308"/>
                </a:lnTo>
                <a:lnTo>
                  <a:pt x="3912" y="1310"/>
                </a:lnTo>
                <a:lnTo>
                  <a:pt x="3912" y="1308"/>
                </a:lnTo>
                <a:lnTo>
                  <a:pt x="3914" y="1308"/>
                </a:lnTo>
                <a:lnTo>
                  <a:pt x="3914" y="1308"/>
                </a:lnTo>
                <a:lnTo>
                  <a:pt x="3912" y="1310"/>
                </a:lnTo>
                <a:lnTo>
                  <a:pt x="3912" y="1310"/>
                </a:lnTo>
                <a:lnTo>
                  <a:pt x="3912" y="1313"/>
                </a:lnTo>
                <a:lnTo>
                  <a:pt x="3914" y="1313"/>
                </a:lnTo>
                <a:lnTo>
                  <a:pt x="3914" y="1313"/>
                </a:lnTo>
                <a:lnTo>
                  <a:pt x="3914" y="1313"/>
                </a:lnTo>
                <a:lnTo>
                  <a:pt x="3916" y="1313"/>
                </a:lnTo>
                <a:lnTo>
                  <a:pt x="3916" y="1310"/>
                </a:lnTo>
                <a:lnTo>
                  <a:pt x="3918" y="1308"/>
                </a:lnTo>
                <a:lnTo>
                  <a:pt x="3920" y="1306"/>
                </a:lnTo>
                <a:lnTo>
                  <a:pt x="3920" y="1306"/>
                </a:lnTo>
                <a:lnTo>
                  <a:pt x="3920" y="1304"/>
                </a:lnTo>
                <a:lnTo>
                  <a:pt x="3920" y="1304"/>
                </a:lnTo>
                <a:lnTo>
                  <a:pt x="3918" y="1302"/>
                </a:lnTo>
                <a:lnTo>
                  <a:pt x="3918" y="1302"/>
                </a:lnTo>
                <a:lnTo>
                  <a:pt x="3918" y="1300"/>
                </a:lnTo>
                <a:lnTo>
                  <a:pt x="3918" y="1300"/>
                </a:lnTo>
                <a:lnTo>
                  <a:pt x="3918" y="1298"/>
                </a:lnTo>
                <a:lnTo>
                  <a:pt x="3918" y="1298"/>
                </a:lnTo>
                <a:lnTo>
                  <a:pt x="3918" y="1298"/>
                </a:lnTo>
                <a:lnTo>
                  <a:pt x="3920" y="1296"/>
                </a:lnTo>
                <a:lnTo>
                  <a:pt x="3918" y="1296"/>
                </a:lnTo>
                <a:lnTo>
                  <a:pt x="3918" y="1294"/>
                </a:lnTo>
                <a:lnTo>
                  <a:pt x="3918" y="1294"/>
                </a:lnTo>
                <a:lnTo>
                  <a:pt x="3920" y="1294"/>
                </a:lnTo>
                <a:lnTo>
                  <a:pt x="3920" y="1292"/>
                </a:lnTo>
                <a:lnTo>
                  <a:pt x="3920" y="1292"/>
                </a:lnTo>
                <a:lnTo>
                  <a:pt x="3918" y="1289"/>
                </a:lnTo>
                <a:lnTo>
                  <a:pt x="3918" y="1289"/>
                </a:lnTo>
                <a:lnTo>
                  <a:pt x="3916" y="1287"/>
                </a:lnTo>
                <a:lnTo>
                  <a:pt x="3918" y="1289"/>
                </a:lnTo>
                <a:lnTo>
                  <a:pt x="3920" y="1289"/>
                </a:lnTo>
                <a:lnTo>
                  <a:pt x="3920" y="1287"/>
                </a:lnTo>
                <a:lnTo>
                  <a:pt x="3920" y="1287"/>
                </a:lnTo>
                <a:lnTo>
                  <a:pt x="3920" y="1287"/>
                </a:lnTo>
                <a:lnTo>
                  <a:pt x="3920" y="1285"/>
                </a:lnTo>
                <a:lnTo>
                  <a:pt x="3920" y="1287"/>
                </a:lnTo>
                <a:lnTo>
                  <a:pt x="3920" y="1289"/>
                </a:lnTo>
                <a:lnTo>
                  <a:pt x="3920" y="1292"/>
                </a:lnTo>
                <a:lnTo>
                  <a:pt x="3920" y="1294"/>
                </a:lnTo>
                <a:lnTo>
                  <a:pt x="3920" y="1296"/>
                </a:lnTo>
                <a:lnTo>
                  <a:pt x="3924" y="1300"/>
                </a:lnTo>
                <a:lnTo>
                  <a:pt x="3924" y="1302"/>
                </a:lnTo>
                <a:lnTo>
                  <a:pt x="3929" y="1300"/>
                </a:lnTo>
                <a:lnTo>
                  <a:pt x="3929" y="1300"/>
                </a:lnTo>
                <a:lnTo>
                  <a:pt x="3931" y="1300"/>
                </a:lnTo>
                <a:lnTo>
                  <a:pt x="3933" y="1298"/>
                </a:lnTo>
                <a:lnTo>
                  <a:pt x="3933" y="1298"/>
                </a:lnTo>
                <a:lnTo>
                  <a:pt x="3933" y="1298"/>
                </a:lnTo>
                <a:lnTo>
                  <a:pt x="3933" y="1300"/>
                </a:lnTo>
                <a:lnTo>
                  <a:pt x="3937" y="1302"/>
                </a:lnTo>
                <a:lnTo>
                  <a:pt x="3937" y="1304"/>
                </a:lnTo>
                <a:lnTo>
                  <a:pt x="3937" y="1306"/>
                </a:lnTo>
                <a:lnTo>
                  <a:pt x="3939" y="1304"/>
                </a:lnTo>
                <a:lnTo>
                  <a:pt x="3939" y="1304"/>
                </a:lnTo>
                <a:lnTo>
                  <a:pt x="3939" y="1306"/>
                </a:lnTo>
                <a:lnTo>
                  <a:pt x="3937" y="1306"/>
                </a:lnTo>
                <a:lnTo>
                  <a:pt x="3939" y="1308"/>
                </a:lnTo>
                <a:lnTo>
                  <a:pt x="3939" y="1313"/>
                </a:lnTo>
                <a:lnTo>
                  <a:pt x="3941" y="1315"/>
                </a:lnTo>
                <a:lnTo>
                  <a:pt x="3941" y="1317"/>
                </a:lnTo>
                <a:lnTo>
                  <a:pt x="3941" y="1323"/>
                </a:lnTo>
                <a:lnTo>
                  <a:pt x="3943" y="1325"/>
                </a:lnTo>
                <a:lnTo>
                  <a:pt x="3943" y="1327"/>
                </a:lnTo>
                <a:lnTo>
                  <a:pt x="3945" y="1329"/>
                </a:lnTo>
                <a:lnTo>
                  <a:pt x="3945" y="1329"/>
                </a:lnTo>
                <a:lnTo>
                  <a:pt x="3945" y="1329"/>
                </a:lnTo>
                <a:lnTo>
                  <a:pt x="3950" y="1334"/>
                </a:lnTo>
                <a:lnTo>
                  <a:pt x="3952" y="1336"/>
                </a:lnTo>
                <a:lnTo>
                  <a:pt x="3952" y="1334"/>
                </a:lnTo>
                <a:lnTo>
                  <a:pt x="3952" y="1331"/>
                </a:lnTo>
                <a:lnTo>
                  <a:pt x="3952" y="1331"/>
                </a:lnTo>
                <a:lnTo>
                  <a:pt x="3952" y="1334"/>
                </a:lnTo>
                <a:lnTo>
                  <a:pt x="3954" y="1334"/>
                </a:lnTo>
                <a:lnTo>
                  <a:pt x="3954" y="1336"/>
                </a:lnTo>
                <a:lnTo>
                  <a:pt x="3954" y="1336"/>
                </a:lnTo>
                <a:lnTo>
                  <a:pt x="3952" y="1336"/>
                </a:lnTo>
                <a:lnTo>
                  <a:pt x="3952" y="1338"/>
                </a:lnTo>
                <a:lnTo>
                  <a:pt x="3952" y="1338"/>
                </a:lnTo>
                <a:lnTo>
                  <a:pt x="3954" y="1338"/>
                </a:lnTo>
                <a:lnTo>
                  <a:pt x="3954" y="1336"/>
                </a:lnTo>
                <a:lnTo>
                  <a:pt x="3956" y="1336"/>
                </a:lnTo>
                <a:lnTo>
                  <a:pt x="3956" y="1334"/>
                </a:lnTo>
                <a:lnTo>
                  <a:pt x="3956" y="1336"/>
                </a:lnTo>
                <a:lnTo>
                  <a:pt x="3956" y="1338"/>
                </a:lnTo>
                <a:lnTo>
                  <a:pt x="3956" y="1338"/>
                </a:lnTo>
                <a:lnTo>
                  <a:pt x="3956" y="1338"/>
                </a:lnTo>
                <a:lnTo>
                  <a:pt x="3956" y="1338"/>
                </a:lnTo>
                <a:lnTo>
                  <a:pt x="3956" y="1340"/>
                </a:lnTo>
                <a:lnTo>
                  <a:pt x="3956" y="1342"/>
                </a:lnTo>
                <a:lnTo>
                  <a:pt x="3958" y="1342"/>
                </a:lnTo>
                <a:lnTo>
                  <a:pt x="3958" y="1342"/>
                </a:lnTo>
                <a:lnTo>
                  <a:pt x="3958" y="1340"/>
                </a:lnTo>
                <a:lnTo>
                  <a:pt x="3958" y="1340"/>
                </a:lnTo>
                <a:lnTo>
                  <a:pt x="3960" y="1340"/>
                </a:lnTo>
                <a:lnTo>
                  <a:pt x="3960" y="1340"/>
                </a:lnTo>
                <a:lnTo>
                  <a:pt x="3962" y="1340"/>
                </a:lnTo>
                <a:lnTo>
                  <a:pt x="3964" y="1342"/>
                </a:lnTo>
                <a:lnTo>
                  <a:pt x="3964" y="1342"/>
                </a:lnTo>
                <a:lnTo>
                  <a:pt x="3964" y="1342"/>
                </a:lnTo>
                <a:lnTo>
                  <a:pt x="3964" y="1344"/>
                </a:lnTo>
                <a:lnTo>
                  <a:pt x="3964" y="1344"/>
                </a:lnTo>
                <a:lnTo>
                  <a:pt x="3966" y="1344"/>
                </a:lnTo>
                <a:lnTo>
                  <a:pt x="3966" y="1346"/>
                </a:lnTo>
                <a:lnTo>
                  <a:pt x="3966" y="1346"/>
                </a:lnTo>
                <a:lnTo>
                  <a:pt x="3966" y="1348"/>
                </a:lnTo>
                <a:lnTo>
                  <a:pt x="3968" y="1348"/>
                </a:lnTo>
                <a:lnTo>
                  <a:pt x="3968" y="1348"/>
                </a:lnTo>
                <a:lnTo>
                  <a:pt x="3968" y="1348"/>
                </a:lnTo>
                <a:lnTo>
                  <a:pt x="3968" y="1350"/>
                </a:lnTo>
                <a:lnTo>
                  <a:pt x="3968" y="1350"/>
                </a:lnTo>
                <a:lnTo>
                  <a:pt x="3966" y="1352"/>
                </a:lnTo>
                <a:lnTo>
                  <a:pt x="3966" y="1350"/>
                </a:lnTo>
                <a:lnTo>
                  <a:pt x="3964" y="1348"/>
                </a:lnTo>
                <a:lnTo>
                  <a:pt x="3962" y="1348"/>
                </a:lnTo>
                <a:lnTo>
                  <a:pt x="3962" y="1350"/>
                </a:lnTo>
                <a:lnTo>
                  <a:pt x="3964" y="1352"/>
                </a:lnTo>
                <a:lnTo>
                  <a:pt x="3964" y="1354"/>
                </a:lnTo>
                <a:lnTo>
                  <a:pt x="3966" y="1357"/>
                </a:lnTo>
                <a:lnTo>
                  <a:pt x="3968" y="1357"/>
                </a:lnTo>
                <a:lnTo>
                  <a:pt x="3968" y="1357"/>
                </a:lnTo>
                <a:lnTo>
                  <a:pt x="3968" y="1354"/>
                </a:lnTo>
                <a:lnTo>
                  <a:pt x="3968" y="1352"/>
                </a:lnTo>
                <a:lnTo>
                  <a:pt x="3968" y="1352"/>
                </a:lnTo>
                <a:lnTo>
                  <a:pt x="3971" y="1350"/>
                </a:lnTo>
                <a:lnTo>
                  <a:pt x="3971" y="1350"/>
                </a:lnTo>
                <a:lnTo>
                  <a:pt x="3971" y="1352"/>
                </a:lnTo>
                <a:lnTo>
                  <a:pt x="3971" y="1357"/>
                </a:lnTo>
                <a:lnTo>
                  <a:pt x="3971" y="1357"/>
                </a:lnTo>
                <a:lnTo>
                  <a:pt x="3973" y="1359"/>
                </a:lnTo>
                <a:lnTo>
                  <a:pt x="3973" y="1359"/>
                </a:lnTo>
                <a:lnTo>
                  <a:pt x="3973" y="1361"/>
                </a:lnTo>
                <a:lnTo>
                  <a:pt x="3973" y="1363"/>
                </a:lnTo>
                <a:lnTo>
                  <a:pt x="3975" y="1367"/>
                </a:lnTo>
                <a:lnTo>
                  <a:pt x="3977" y="1373"/>
                </a:lnTo>
                <a:lnTo>
                  <a:pt x="3977" y="1375"/>
                </a:lnTo>
                <a:lnTo>
                  <a:pt x="3979" y="1375"/>
                </a:lnTo>
                <a:lnTo>
                  <a:pt x="3977" y="1380"/>
                </a:lnTo>
                <a:lnTo>
                  <a:pt x="3977" y="1382"/>
                </a:lnTo>
                <a:lnTo>
                  <a:pt x="3977" y="1384"/>
                </a:lnTo>
                <a:lnTo>
                  <a:pt x="3977" y="1386"/>
                </a:lnTo>
                <a:lnTo>
                  <a:pt x="3975" y="1386"/>
                </a:lnTo>
                <a:lnTo>
                  <a:pt x="3975" y="1390"/>
                </a:lnTo>
                <a:lnTo>
                  <a:pt x="3975" y="1390"/>
                </a:lnTo>
                <a:lnTo>
                  <a:pt x="3973" y="1392"/>
                </a:lnTo>
                <a:lnTo>
                  <a:pt x="3973" y="1399"/>
                </a:lnTo>
                <a:lnTo>
                  <a:pt x="3973" y="1399"/>
                </a:lnTo>
                <a:lnTo>
                  <a:pt x="3975" y="1399"/>
                </a:lnTo>
                <a:lnTo>
                  <a:pt x="3977" y="1399"/>
                </a:lnTo>
                <a:lnTo>
                  <a:pt x="3977" y="1396"/>
                </a:lnTo>
                <a:lnTo>
                  <a:pt x="3979" y="1394"/>
                </a:lnTo>
                <a:lnTo>
                  <a:pt x="3979" y="1394"/>
                </a:lnTo>
                <a:lnTo>
                  <a:pt x="3979" y="1394"/>
                </a:lnTo>
                <a:lnTo>
                  <a:pt x="3979" y="1394"/>
                </a:lnTo>
                <a:lnTo>
                  <a:pt x="3979" y="1392"/>
                </a:lnTo>
                <a:lnTo>
                  <a:pt x="3979" y="1392"/>
                </a:lnTo>
                <a:lnTo>
                  <a:pt x="3979" y="1394"/>
                </a:lnTo>
                <a:lnTo>
                  <a:pt x="3979" y="1396"/>
                </a:lnTo>
                <a:lnTo>
                  <a:pt x="3979" y="1399"/>
                </a:lnTo>
                <a:lnTo>
                  <a:pt x="3979" y="1399"/>
                </a:lnTo>
                <a:lnTo>
                  <a:pt x="3979" y="1401"/>
                </a:lnTo>
                <a:lnTo>
                  <a:pt x="3979" y="1401"/>
                </a:lnTo>
                <a:lnTo>
                  <a:pt x="3981" y="1401"/>
                </a:lnTo>
                <a:lnTo>
                  <a:pt x="3981" y="1399"/>
                </a:lnTo>
                <a:lnTo>
                  <a:pt x="3981" y="1399"/>
                </a:lnTo>
                <a:lnTo>
                  <a:pt x="3983" y="1396"/>
                </a:lnTo>
                <a:lnTo>
                  <a:pt x="3983" y="1399"/>
                </a:lnTo>
                <a:lnTo>
                  <a:pt x="3983" y="1399"/>
                </a:lnTo>
                <a:lnTo>
                  <a:pt x="3983" y="1399"/>
                </a:lnTo>
                <a:lnTo>
                  <a:pt x="3983" y="1401"/>
                </a:lnTo>
                <a:lnTo>
                  <a:pt x="3983" y="1403"/>
                </a:lnTo>
                <a:lnTo>
                  <a:pt x="3985" y="1403"/>
                </a:lnTo>
                <a:lnTo>
                  <a:pt x="3987" y="1403"/>
                </a:lnTo>
                <a:lnTo>
                  <a:pt x="3987" y="1401"/>
                </a:lnTo>
                <a:lnTo>
                  <a:pt x="3989" y="1399"/>
                </a:lnTo>
                <a:lnTo>
                  <a:pt x="3989" y="1399"/>
                </a:lnTo>
                <a:lnTo>
                  <a:pt x="3989" y="1401"/>
                </a:lnTo>
                <a:lnTo>
                  <a:pt x="3989" y="1401"/>
                </a:lnTo>
                <a:lnTo>
                  <a:pt x="3987" y="1403"/>
                </a:lnTo>
                <a:lnTo>
                  <a:pt x="3989" y="1403"/>
                </a:lnTo>
                <a:lnTo>
                  <a:pt x="3989" y="1403"/>
                </a:lnTo>
                <a:lnTo>
                  <a:pt x="3992" y="1403"/>
                </a:lnTo>
                <a:lnTo>
                  <a:pt x="3994" y="1401"/>
                </a:lnTo>
                <a:lnTo>
                  <a:pt x="3994" y="1399"/>
                </a:lnTo>
                <a:lnTo>
                  <a:pt x="3996" y="1396"/>
                </a:lnTo>
                <a:lnTo>
                  <a:pt x="3998" y="1396"/>
                </a:lnTo>
                <a:lnTo>
                  <a:pt x="4000" y="1394"/>
                </a:lnTo>
                <a:lnTo>
                  <a:pt x="4000" y="1394"/>
                </a:lnTo>
                <a:lnTo>
                  <a:pt x="4000" y="1394"/>
                </a:lnTo>
                <a:lnTo>
                  <a:pt x="4000" y="1394"/>
                </a:lnTo>
                <a:lnTo>
                  <a:pt x="4002" y="1394"/>
                </a:lnTo>
                <a:lnTo>
                  <a:pt x="4004" y="1392"/>
                </a:lnTo>
                <a:lnTo>
                  <a:pt x="4002" y="1392"/>
                </a:lnTo>
                <a:lnTo>
                  <a:pt x="4002" y="1390"/>
                </a:lnTo>
                <a:lnTo>
                  <a:pt x="4002" y="1388"/>
                </a:lnTo>
                <a:lnTo>
                  <a:pt x="4002" y="1388"/>
                </a:lnTo>
                <a:lnTo>
                  <a:pt x="4002" y="1388"/>
                </a:lnTo>
                <a:lnTo>
                  <a:pt x="4002" y="1390"/>
                </a:lnTo>
                <a:lnTo>
                  <a:pt x="4002" y="1390"/>
                </a:lnTo>
                <a:lnTo>
                  <a:pt x="4004" y="1392"/>
                </a:lnTo>
                <a:lnTo>
                  <a:pt x="4004" y="1392"/>
                </a:lnTo>
                <a:lnTo>
                  <a:pt x="4006" y="1392"/>
                </a:lnTo>
                <a:lnTo>
                  <a:pt x="4008" y="1392"/>
                </a:lnTo>
                <a:lnTo>
                  <a:pt x="4010" y="1388"/>
                </a:lnTo>
                <a:lnTo>
                  <a:pt x="4010" y="1388"/>
                </a:lnTo>
                <a:lnTo>
                  <a:pt x="4010" y="1386"/>
                </a:lnTo>
                <a:lnTo>
                  <a:pt x="4012" y="1384"/>
                </a:lnTo>
                <a:lnTo>
                  <a:pt x="4010" y="1382"/>
                </a:lnTo>
                <a:lnTo>
                  <a:pt x="4012" y="1380"/>
                </a:lnTo>
                <a:lnTo>
                  <a:pt x="4010" y="1380"/>
                </a:lnTo>
                <a:lnTo>
                  <a:pt x="4010" y="1380"/>
                </a:lnTo>
                <a:lnTo>
                  <a:pt x="4012" y="1380"/>
                </a:lnTo>
                <a:lnTo>
                  <a:pt x="4015" y="1382"/>
                </a:lnTo>
                <a:lnTo>
                  <a:pt x="4015" y="1382"/>
                </a:lnTo>
                <a:lnTo>
                  <a:pt x="4017" y="1384"/>
                </a:lnTo>
                <a:lnTo>
                  <a:pt x="4015" y="1384"/>
                </a:lnTo>
                <a:lnTo>
                  <a:pt x="4017" y="1386"/>
                </a:lnTo>
                <a:lnTo>
                  <a:pt x="4017" y="1388"/>
                </a:lnTo>
                <a:lnTo>
                  <a:pt x="4019" y="1390"/>
                </a:lnTo>
                <a:lnTo>
                  <a:pt x="4019" y="1392"/>
                </a:lnTo>
                <a:lnTo>
                  <a:pt x="4021" y="1392"/>
                </a:lnTo>
                <a:lnTo>
                  <a:pt x="4023" y="1392"/>
                </a:lnTo>
                <a:lnTo>
                  <a:pt x="4023" y="1392"/>
                </a:lnTo>
                <a:lnTo>
                  <a:pt x="4023" y="1390"/>
                </a:lnTo>
                <a:lnTo>
                  <a:pt x="4023" y="1392"/>
                </a:lnTo>
                <a:lnTo>
                  <a:pt x="4023" y="1392"/>
                </a:lnTo>
                <a:lnTo>
                  <a:pt x="4023" y="1396"/>
                </a:lnTo>
                <a:lnTo>
                  <a:pt x="4021" y="1396"/>
                </a:lnTo>
                <a:lnTo>
                  <a:pt x="4021" y="1399"/>
                </a:lnTo>
                <a:lnTo>
                  <a:pt x="4023" y="1401"/>
                </a:lnTo>
                <a:lnTo>
                  <a:pt x="4025" y="1407"/>
                </a:lnTo>
                <a:lnTo>
                  <a:pt x="4023" y="1409"/>
                </a:lnTo>
                <a:lnTo>
                  <a:pt x="4025" y="1411"/>
                </a:lnTo>
                <a:lnTo>
                  <a:pt x="4025" y="1415"/>
                </a:lnTo>
                <a:lnTo>
                  <a:pt x="4025" y="1417"/>
                </a:lnTo>
                <a:lnTo>
                  <a:pt x="4027" y="1417"/>
                </a:lnTo>
                <a:lnTo>
                  <a:pt x="4027" y="1419"/>
                </a:lnTo>
                <a:lnTo>
                  <a:pt x="4027" y="1419"/>
                </a:lnTo>
                <a:lnTo>
                  <a:pt x="4027" y="1419"/>
                </a:lnTo>
                <a:lnTo>
                  <a:pt x="4027" y="1422"/>
                </a:lnTo>
                <a:lnTo>
                  <a:pt x="4027" y="1424"/>
                </a:lnTo>
                <a:lnTo>
                  <a:pt x="4029" y="1426"/>
                </a:lnTo>
                <a:lnTo>
                  <a:pt x="4029" y="1430"/>
                </a:lnTo>
                <a:lnTo>
                  <a:pt x="4029" y="1430"/>
                </a:lnTo>
                <a:lnTo>
                  <a:pt x="4029" y="1432"/>
                </a:lnTo>
                <a:lnTo>
                  <a:pt x="4029" y="1434"/>
                </a:lnTo>
                <a:lnTo>
                  <a:pt x="4031" y="1430"/>
                </a:lnTo>
                <a:lnTo>
                  <a:pt x="4031" y="1430"/>
                </a:lnTo>
                <a:lnTo>
                  <a:pt x="4031" y="1432"/>
                </a:lnTo>
                <a:lnTo>
                  <a:pt x="4031" y="1432"/>
                </a:lnTo>
                <a:lnTo>
                  <a:pt x="4033" y="1436"/>
                </a:lnTo>
                <a:lnTo>
                  <a:pt x="4033" y="1438"/>
                </a:lnTo>
                <a:lnTo>
                  <a:pt x="4036" y="1440"/>
                </a:lnTo>
                <a:lnTo>
                  <a:pt x="4036" y="1445"/>
                </a:lnTo>
                <a:lnTo>
                  <a:pt x="4038" y="1447"/>
                </a:lnTo>
                <a:lnTo>
                  <a:pt x="4038" y="1447"/>
                </a:lnTo>
                <a:lnTo>
                  <a:pt x="4038" y="1449"/>
                </a:lnTo>
                <a:lnTo>
                  <a:pt x="4038" y="1451"/>
                </a:lnTo>
                <a:lnTo>
                  <a:pt x="4036" y="1451"/>
                </a:lnTo>
                <a:lnTo>
                  <a:pt x="4038" y="1453"/>
                </a:lnTo>
                <a:lnTo>
                  <a:pt x="4036" y="1453"/>
                </a:lnTo>
                <a:lnTo>
                  <a:pt x="4036" y="1455"/>
                </a:lnTo>
                <a:lnTo>
                  <a:pt x="4036" y="1455"/>
                </a:lnTo>
                <a:lnTo>
                  <a:pt x="4038" y="1455"/>
                </a:lnTo>
                <a:lnTo>
                  <a:pt x="4038" y="1457"/>
                </a:lnTo>
                <a:lnTo>
                  <a:pt x="4038" y="1457"/>
                </a:lnTo>
                <a:lnTo>
                  <a:pt x="4038" y="1459"/>
                </a:lnTo>
                <a:lnTo>
                  <a:pt x="4038" y="1459"/>
                </a:lnTo>
                <a:lnTo>
                  <a:pt x="4038" y="1459"/>
                </a:lnTo>
                <a:lnTo>
                  <a:pt x="4036" y="1461"/>
                </a:lnTo>
                <a:lnTo>
                  <a:pt x="4038" y="1461"/>
                </a:lnTo>
                <a:lnTo>
                  <a:pt x="4038" y="1461"/>
                </a:lnTo>
                <a:lnTo>
                  <a:pt x="4040" y="1461"/>
                </a:lnTo>
                <a:lnTo>
                  <a:pt x="4040" y="1461"/>
                </a:lnTo>
                <a:lnTo>
                  <a:pt x="4040" y="1461"/>
                </a:lnTo>
                <a:lnTo>
                  <a:pt x="4040" y="1463"/>
                </a:lnTo>
                <a:lnTo>
                  <a:pt x="4038" y="1463"/>
                </a:lnTo>
                <a:lnTo>
                  <a:pt x="4038" y="1466"/>
                </a:lnTo>
                <a:lnTo>
                  <a:pt x="4038" y="1466"/>
                </a:lnTo>
                <a:lnTo>
                  <a:pt x="4038" y="1468"/>
                </a:lnTo>
                <a:lnTo>
                  <a:pt x="4038" y="1470"/>
                </a:lnTo>
                <a:lnTo>
                  <a:pt x="4038" y="1470"/>
                </a:lnTo>
                <a:lnTo>
                  <a:pt x="4038" y="1472"/>
                </a:lnTo>
                <a:lnTo>
                  <a:pt x="4036" y="1474"/>
                </a:lnTo>
                <a:lnTo>
                  <a:pt x="4036" y="1476"/>
                </a:lnTo>
                <a:lnTo>
                  <a:pt x="4036" y="1476"/>
                </a:lnTo>
                <a:lnTo>
                  <a:pt x="4033" y="1478"/>
                </a:lnTo>
                <a:lnTo>
                  <a:pt x="4036" y="1482"/>
                </a:lnTo>
                <a:lnTo>
                  <a:pt x="4036" y="1484"/>
                </a:lnTo>
                <a:lnTo>
                  <a:pt x="4036" y="1487"/>
                </a:lnTo>
                <a:lnTo>
                  <a:pt x="4036" y="1487"/>
                </a:lnTo>
                <a:lnTo>
                  <a:pt x="4038" y="1484"/>
                </a:lnTo>
                <a:lnTo>
                  <a:pt x="4038" y="1484"/>
                </a:lnTo>
                <a:lnTo>
                  <a:pt x="4036" y="1489"/>
                </a:lnTo>
                <a:lnTo>
                  <a:pt x="4036" y="1493"/>
                </a:lnTo>
                <a:lnTo>
                  <a:pt x="4033" y="1495"/>
                </a:lnTo>
                <a:lnTo>
                  <a:pt x="4033" y="1497"/>
                </a:lnTo>
                <a:lnTo>
                  <a:pt x="4031" y="1501"/>
                </a:lnTo>
                <a:lnTo>
                  <a:pt x="4031" y="1505"/>
                </a:lnTo>
                <a:lnTo>
                  <a:pt x="4031" y="1508"/>
                </a:lnTo>
                <a:lnTo>
                  <a:pt x="4031" y="1510"/>
                </a:lnTo>
                <a:lnTo>
                  <a:pt x="4031" y="1514"/>
                </a:lnTo>
                <a:lnTo>
                  <a:pt x="4033" y="1514"/>
                </a:lnTo>
                <a:lnTo>
                  <a:pt x="4033" y="1514"/>
                </a:lnTo>
                <a:lnTo>
                  <a:pt x="4033" y="1512"/>
                </a:lnTo>
                <a:lnTo>
                  <a:pt x="4036" y="1512"/>
                </a:lnTo>
                <a:lnTo>
                  <a:pt x="4036" y="1512"/>
                </a:lnTo>
                <a:lnTo>
                  <a:pt x="4038" y="1512"/>
                </a:lnTo>
                <a:lnTo>
                  <a:pt x="4038" y="1512"/>
                </a:lnTo>
                <a:lnTo>
                  <a:pt x="4040" y="1516"/>
                </a:lnTo>
                <a:lnTo>
                  <a:pt x="4040" y="1516"/>
                </a:lnTo>
                <a:lnTo>
                  <a:pt x="4042" y="1516"/>
                </a:lnTo>
                <a:lnTo>
                  <a:pt x="4042" y="1518"/>
                </a:lnTo>
                <a:lnTo>
                  <a:pt x="4042" y="1520"/>
                </a:lnTo>
                <a:lnTo>
                  <a:pt x="4044" y="1520"/>
                </a:lnTo>
                <a:lnTo>
                  <a:pt x="4044" y="1520"/>
                </a:lnTo>
                <a:lnTo>
                  <a:pt x="4046" y="1522"/>
                </a:lnTo>
                <a:lnTo>
                  <a:pt x="4046" y="1522"/>
                </a:lnTo>
                <a:lnTo>
                  <a:pt x="4048" y="1524"/>
                </a:lnTo>
                <a:lnTo>
                  <a:pt x="4048" y="1526"/>
                </a:lnTo>
                <a:lnTo>
                  <a:pt x="4050" y="1526"/>
                </a:lnTo>
                <a:lnTo>
                  <a:pt x="4050" y="1526"/>
                </a:lnTo>
                <a:lnTo>
                  <a:pt x="4050" y="1526"/>
                </a:lnTo>
                <a:lnTo>
                  <a:pt x="4050" y="1528"/>
                </a:lnTo>
                <a:lnTo>
                  <a:pt x="4052" y="1528"/>
                </a:lnTo>
                <a:lnTo>
                  <a:pt x="4052" y="1528"/>
                </a:lnTo>
                <a:lnTo>
                  <a:pt x="4052" y="1533"/>
                </a:lnTo>
                <a:lnTo>
                  <a:pt x="4054" y="1535"/>
                </a:lnTo>
                <a:lnTo>
                  <a:pt x="4059" y="1539"/>
                </a:lnTo>
                <a:lnTo>
                  <a:pt x="4059" y="1541"/>
                </a:lnTo>
                <a:lnTo>
                  <a:pt x="4061" y="1543"/>
                </a:lnTo>
                <a:lnTo>
                  <a:pt x="4061" y="1545"/>
                </a:lnTo>
                <a:lnTo>
                  <a:pt x="4063" y="1547"/>
                </a:lnTo>
                <a:lnTo>
                  <a:pt x="4061" y="1552"/>
                </a:lnTo>
                <a:lnTo>
                  <a:pt x="4063" y="1558"/>
                </a:lnTo>
                <a:lnTo>
                  <a:pt x="4065" y="1564"/>
                </a:lnTo>
                <a:lnTo>
                  <a:pt x="4065" y="1568"/>
                </a:lnTo>
                <a:lnTo>
                  <a:pt x="4067" y="1570"/>
                </a:lnTo>
                <a:lnTo>
                  <a:pt x="4067" y="1573"/>
                </a:lnTo>
                <a:lnTo>
                  <a:pt x="4067" y="1573"/>
                </a:lnTo>
                <a:lnTo>
                  <a:pt x="4067" y="1575"/>
                </a:lnTo>
                <a:lnTo>
                  <a:pt x="4067" y="1575"/>
                </a:lnTo>
                <a:lnTo>
                  <a:pt x="4067" y="1575"/>
                </a:lnTo>
                <a:lnTo>
                  <a:pt x="4069" y="1577"/>
                </a:lnTo>
                <a:lnTo>
                  <a:pt x="4071" y="1579"/>
                </a:lnTo>
                <a:lnTo>
                  <a:pt x="4073" y="1581"/>
                </a:lnTo>
                <a:lnTo>
                  <a:pt x="4075" y="1585"/>
                </a:lnTo>
                <a:lnTo>
                  <a:pt x="4075" y="1585"/>
                </a:lnTo>
                <a:lnTo>
                  <a:pt x="4075" y="1587"/>
                </a:lnTo>
                <a:lnTo>
                  <a:pt x="4075" y="1589"/>
                </a:lnTo>
                <a:lnTo>
                  <a:pt x="4075" y="1591"/>
                </a:lnTo>
                <a:lnTo>
                  <a:pt x="4077" y="1591"/>
                </a:lnTo>
                <a:lnTo>
                  <a:pt x="4077" y="1593"/>
                </a:lnTo>
                <a:lnTo>
                  <a:pt x="4082" y="1593"/>
                </a:lnTo>
                <a:lnTo>
                  <a:pt x="4084" y="1596"/>
                </a:lnTo>
                <a:lnTo>
                  <a:pt x="4088" y="1600"/>
                </a:lnTo>
                <a:lnTo>
                  <a:pt x="4094" y="1602"/>
                </a:lnTo>
                <a:lnTo>
                  <a:pt x="4096" y="1604"/>
                </a:lnTo>
                <a:lnTo>
                  <a:pt x="4098" y="1606"/>
                </a:lnTo>
                <a:lnTo>
                  <a:pt x="4105" y="1608"/>
                </a:lnTo>
                <a:lnTo>
                  <a:pt x="4105" y="1610"/>
                </a:lnTo>
                <a:lnTo>
                  <a:pt x="4107" y="1610"/>
                </a:lnTo>
                <a:lnTo>
                  <a:pt x="4107" y="1612"/>
                </a:lnTo>
                <a:lnTo>
                  <a:pt x="4109" y="1612"/>
                </a:lnTo>
                <a:lnTo>
                  <a:pt x="4111" y="1610"/>
                </a:lnTo>
                <a:lnTo>
                  <a:pt x="4111" y="1610"/>
                </a:lnTo>
                <a:lnTo>
                  <a:pt x="4113" y="1610"/>
                </a:lnTo>
                <a:lnTo>
                  <a:pt x="4115" y="1610"/>
                </a:lnTo>
                <a:lnTo>
                  <a:pt x="4115" y="1608"/>
                </a:lnTo>
                <a:lnTo>
                  <a:pt x="4113" y="1608"/>
                </a:lnTo>
                <a:lnTo>
                  <a:pt x="4115" y="1608"/>
                </a:lnTo>
                <a:lnTo>
                  <a:pt x="4115" y="1608"/>
                </a:lnTo>
                <a:lnTo>
                  <a:pt x="4115" y="1610"/>
                </a:lnTo>
                <a:lnTo>
                  <a:pt x="4115" y="1610"/>
                </a:lnTo>
                <a:lnTo>
                  <a:pt x="4115" y="1610"/>
                </a:lnTo>
                <a:lnTo>
                  <a:pt x="4117" y="1612"/>
                </a:lnTo>
                <a:lnTo>
                  <a:pt x="4117" y="1610"/>
                </a:lnTo>
                <a:lnTo>
                  <a:pt x="4119" y="1610"/>
                </a:lnTo>
                <a:lnTo>
                  <a:pt x="4119" y="1610"/>
                </a:lnTo>
                <a:lnTo>
                  <a:pt x="4117" y="1606"/>
                </a:lnTo>
                <a:lnTo>
                  <a:pt x="4113" y="1598"/>
                </a:lnTo>
                <a:lnTo>
                  <a:pt x="4111" y="1596"/>
                </a:lnTo>
                <a:lnTo>
                  <a:pt x="4111" y="1593"/>
                </a:lnTo>
                <a:lnTo>
                  <a:pt x="4107" y="1591"/>
                </a:lnTo>
                <a:lnTo>
                  <a:pt x="4107" y="1591"/>
                </a:lnTo>
                <a:lnTo>
                  <a:pt x="4107" y="1589"/>
                </a:lnTo>
                <a:lnTo>
                  <a:pt x="4107" y="1585"/>
                </a:lnTo>
                <a:lnTo>
                  <a:pt x="4107" y="1583"/>
                </a:lnTo>
                <a:lnTo>
                  <a:pt x="4107" y="1581"/>
                </a:lnTo>
                <a:lnTo>
                  <a:pt x="4105" y="1579"/>
                </a:lnTo>
                <a:lnTo>
                  <a:pt x="4105" y="1577"/>
                </a:lnTo>
                <a:lnTo>
                  <a:pt x="4107" y="1575"/>
                </a:lnTo>
                <a:lnTo>
                  <a:pt x="4107" y="1568"/>
                </a:lnTo>
                <a:lnTo>
                  <a:pt x="4107" y="1564"/>
                </a:lnTo>
                <a:lnTo>
                  <a:pt x="4107" y="1562"/>
                </a:lnTo>
                <a:lnTo>
                  <a:pt x="4103" y="1556"/>
                </a:lnTo>
                <a:lnTo>
                  <a:pt x="4100" y="1554"/>
                </a:lnTo>
                <a:lnTo>
                  <a:pt x="4100" y="1552"/>
                </a:lnTo>
                <a:lnTo>
                  <a:pt x="4098" y="1552"/>
                </a:lnTo>
                <a:lnTo>
                  <a:pt x="4096" y="1549"/>
                </a:lnTo>
                <a:lnTo>
                  <a:pt x="4092" y="1547"/>
                </a:lnTo>
                <a:lnTo>
                  <a:pt x="4090" y="1543"/>
                </a:lnTo>
                <a:lnTo>
                  <a:pt x="4090" y="1541"/>
                </a:lnTo>
                <a:lnTo>
                  <a:pt x="4086" y="1541"/>
                </a:lnTo>
                <a:lnTo>
                  <a:pt x="4082" y="1539"/>
                </a:lnTo>
                <a:lnTo>
                  <a:pt x="4080" y="1535"/>
                </a:lnTo>
                <a:lnTo>
                  <a:pt x="4077" y="1533"/>
                </a:lnTo>
                <a:lnTo>
                  <a:pt x="4077" y="1533"/>
                </a:lnTo>
                <a:lnTo>
                  <a:pt x="4075" y="1533"/>
                </a:lnTo>
                <a:lnTo>
                  <a:pt x="4073" y="1533"/>
                </a:lnTo>
                <a:lnTo>
                  <a:pt x="4071" y="1533"/>
                </a:lnTo>
                <a:lnTo>
                  <a:pt x="4067" y="1531"/>
                </a:lnTo>
                <a:lnTo>
                  <a:pt x="4067" y="1528"/>
                </a:lnTo>
                <a:lnTo>
                  <a:pt x="4065" y="1528"/>
                </a:lnTo>
                <a:lnTo>
                  <a:pt x="4063" y="1528"/>
                </a:lnTo>
                <a:lnTo>
                  <a:pt x="4063" y="1528"/>
                </a:lnTo>
                <a:lnTo>
                  <a:pt x="4063" y="1526"/>
                </a:lnTo>
                <a:lnTo>
                  <a:pt x="4059" y="1524"/>
                </a:lnTo>
                <a:lnTo>
                  <a:pt x="4059" y="1522"/>
                </a:lnTo>
                <a:lnTo>
                  <a:pt x="4059" y="1520"/>
                </a:lnTo>
                <a:lnTo>
                  <a:pt x="4061" y="1520"/>
                </a:lnTo>
                <a:lnTo>
                  <a:pt x="4061" y="1520"/>
                </a:lnTo>
                <a:lnTo>
                  <a:pt x="4061" y="1522"/>
                </a:lnTo>
                <a:lnTo>
                  <a:pt x="4061" y="1522"/>
                </a:lnTo>
                <a:lnTo>
                  <a:pt x="4061" y="1522"/>
                </a:lnTo>
                <a:lnTo>
                  <a:pt x="4061" y="1522"/>
                </a:lnTo>
                <a:lnTo>
                  <a:pt x="4063" y="1522"/>
                </a:lnTo>
                <a:lnTo>
                  <a:pt x="4063" y="1524"/>
                </a:lnTo>
                <a:lnTo>
                  <a:pt x="4063" y="1526"/>
                </a:lnTo>
                <a:lnTo>
                  <a:pt x="4065" y="1526"/>
                </a:lnTo>
                <a:lnTo>
                  <a:pt x="4063" y="1526"/>
                </a:lnTo>
                <a:lnTo>
                  <a:pt x="4063" y="1524"/>
                </a:lnTo>
                <a:lnTo>
                  <a:pt x="4061" y="1512"/>
                </a:lnTo>
                <a:lnTo>
                  <a:pt x="4061" y="1510"/>
                </a:lnTo>
                <a:lnTo>
                  <a:pt x="4059" y="1510"/>
                </a:lnTo>
                <a:lnTo>
                  <a:pt x="4059" y="1510"/>
                </a:lnTo>
                <a:lnTo>
                  <a:pt x="4059" y="1510"/>
                </a:lnTo>
                <a:lnTo>
                  <a:pt x="4059" y="1510"/>
                </a:lnTo>
                <a:lnTo>
                  <a:pt x="4056" y="1510"/>
                </a:lnTo>
                <a:lnTo>
                  <a:pt x="4056" y="1508"/>
                </a:lnTo>
                <a:lnTo>
                  <a:pt x="4056" y="1505"/>
                </a:lnTo>
                <a:lnTo>
                  <a:pt x="4054" y="1499"/>
                </a:lnTo>
                <a:lnTo>
                  <a:pt x="4054" y="1499"/>
                </a:lnTo>
                <a:lnTo>
                  <a:pt x="4054" y="1497"/>
                </a:lnTo>
                <a:lnTo>
                  <a:pt x="4052" y="1497"/>
                </a:lnTo>
                <a:lnTo>
                  <a:pt x="4048" y="1499"/>
                </a:lnTo>
                <a:lnTo>
                  <a:pt x="4046" y="1499"/>
                </a:lnTo>
                <a:lnTo>
                  <a:pt x="4046" y="1497"/>
                </a:lnTo>
                <a:lnTo>
                  <a:pt x="4046" y="1497"/>
                </a:lnTo>
                <a:lnTo>
                  <a:pt x="4046" y="1495"/>
                </a:lnTo>
                <a:lnTo>
                  <a:pt x="4044" y="1493"/>
                </a:lnTo>
                <a:lnTo>
                  <a:pt x="4044" y="1491"/>
                </a:lnTo>
                <a:lnTo>
                  <a:pt x="4044" y="1489"/>
                </a:lnTo>
                <a:lnTo>
                  <a:pt x="4044" y="1484"/>
                </a:lnTo>
                <a:lnTo>
                  <a:pt x="4044" y="1482"/>
                </a:lnTo>
                <a:lnTo>
                  <a:pt x="4044" y="1482"/>
                </a:lnTo>
                <a:lnTo>
                  <a:pt x="4046" y="1482"/>
                </a:lnTo>
                <a:lnTo>
                  <a:pt x="4046" y="1478"/>
                </a:lnTo>
                <a:lnTo>
                  <a:pt x="4048" y="1474"/>
                </a:lnTo>
                <a:lnTo>
                  <a:pt x="4050" y="1472"/>
                </a:lnTo>
                <a:lnTo>
                  <a:pt x="4050" y="1470"/>
                </a:lnTo>
                <a:lnTo>
                  <a:pt x="4050" y="1466"/>
                </a:lnTo>
                <a:lnTo>
                  <a:pt x="4052" y="1463"/>
                </a:lnTo>
                <a:lnTo>
                  <a:pt x="4054" y="1461"/>
                </a:lnTo>
                <a:lnTo>
                  <a:pt x="4054" y="1459"/>
                </a:lnTo>
                <a:lnTo>
                  <a:pt x="4054" y="1457"/>
                </a:lnTo>
                <a:lnTo>
                  <a:pt x="4056" y="1455"/>
                </a:lnTo>
                <a:lnTo>
                  <a:pt x="4056" y="1453"/>
                </a:lnTo>
                <a:lnTo>
                  <a:pt x="4056" y="1449"/>
                </a:lnTo>
                <a:lnTo>
                  <a:pt x="4056" y="1447"/>
                </a:lnTo>
                <a:lnTo>
                  <a:pt x="4059" y="1443"/>
                </a:lnTo>
                <a:lnTo>
                  <a:pt x="4056" y="1440"/>
                </a:lnTo>
                <a:lnTo>
                  <a:pt x="4056" y="1440"/>
                </a:lnTo>
                <a:lnTo>
                  <a:pt x="4056" y="1438"/>
                </a:lnTo>
                <a:lnTo>
                  <a:pt x="4059" y="1436"/>
                </a:lnTo>
                <a:lnTo>
                  <a:pt x="4061" y="1436"/>
                </a:lnTo>
                <a:lnTo>
                  <a:pt x="4065" y="1436"/>
                </a:lnTo>
                <a:lnTo>
                  <a:pt x="4065" y="1436"/>
                </a:lnTo>
                <a:lnTo>
                  <a:pt x="4065" y="1436"/>
                </a:lnTo>
                <a:lnTo>
                  <a:pt x="4069" y="1436"/>
                </a:lnTo>
                <a:lnTo>
                  <a:pt x="4071" y="1436"/>
                </a:lnTo>
                <a:lnTo>
                  <a:pt x="4071" y="1438"/>
                </a:lnTo>
                <a:lnTo>
                  <a:pt x="4069" y="1438"/>
                </a:lnTo>
                <a:lnTo>
                  <a:pt x="4069" y="1440"/>
                </a:lnTo>
                <a:lnTo>
                  <a:pt x="4069" y="1443"/>
                </a:lnTo>
                <a:lnTo>
                  <a:pt x="4069" y="1447"/>
                </a:lnTo>
                <a:lnTo>
                  <a:pt x="4069" y="1447"/>
                </a:lnTo>
                <a:lnTo>
                  <a:pt x="4069" y="1449"/>
                </a:lnTo>
                <a:lnTo>
                  <a:pt x="4071" y="1449"/>
                </a:lnTo>
                <a:lnTo>
                  <a:pt x="4073" y="1449"/>
                </a:lnTo>
                <a:lnTo>
                  <a:pt x="4077" y="1449"/>
                </a:lnTo>
                <a:lnTo>
                  <a:pt x="4082" y="1449"/>
                </a:lnTo>
                <a:lnTo>
                  <a:pt x="4084" y="1449"/>
                </a:lnTo>
                <a:lnTo>
                  <a:pt x="4084" y="1449"/>
                </a:lnTo>
                <a:lnTo>
                  <a:pt x="4084" y="1449"/>
                </a:lnTo>
                <a:lnTo>
                  <a:pt x="4086" y="1451"/>
                </a:lnTo>
                <a:lnTo>
                  <a:pt x="4088" y="1451"/>
                </a:lnTo>
                <a:lnTo>
                  <a:pt x="4088" y="1453"/>
                </a:lnTo>
                <a:lnTo>
                  <a:pt x="4090" y="1453"/>
                </a:lnTo>
                <a:lnTo>
                  <a:pt x="4090" y="1453"/>
                </a:lnTo>
                <a:lnTo>
                  <a:pt x="4090" y="1455"/>
                </a:lnTo>
                <a:lnTo>
                  <a:pt x="4092" y="1455"/>
                </a:lnTo>
                <a:lnTo>
                  <a:pt x="4094" y="1457"/>
                </a:lnTo>
                <a:lnTo>
                  <a:pt x="4094" y="1455"/>
                </a:lnTo>
                <a:lnTo>
                  <a:pt x="4094" y="1455"/>
                </a:lnTo>
                <a:lnTo>
                  <a:pt x="4094" y="1455"/>
                </a:lnTo>
                <a:lnTo>
                  <a:pt x="4096" y="1457"/>
                </a:lnTo>
                <a:lnTo>
                  <a:pt x="4096" y="1459"/>
                </a:lnTo>
                <a:lnTo>
                  <a:pt x="4098" y="1461"/>
                </a:lnTo>
                <a:lnTo>
                  <a:pt x="4098" y="1461"/>
                </a:lnTo>
                <a:lnTo>
                  <a:pt x="4098" y="1461"/>
                </a:lnTo>
                <a:lnTo>
                  <a:pt x="4098" y="1461"/>
                </a:lnTo>
                <a:lnTo>
                  <a:pt x="4098" y="1461"/>
                </a:lnTo>
                <a:lnTo>
                  <a:pt x="4100" y="1461"/>
                </a:lnTo>
                <a:lnTo>
                  <a:pt x="4100" y="1463"/>
                </a:lnTo>
                <a:lnTo>
                  <a:pt x="4103" y="1466"/>
                </a:lnTo>
                <a:lnTo>
                  <a:pt x="4100" y="1468"/>
                </a:lnTo>
                <a:lnTo>
                  <a:pt x="4100" y="1470"/>
                </a:lnTo>
                <a:lnTo>
                  <a:pt x="4100" y="1472"/>
                </a:lnTo>
                <a:lnTo>
                  <a:pt x="4103" y="1474"/>
                </a:lnTo>
                <a:lnTo>
                  <a:pt x="4105" y="1474"/>
                </a:lnTo>
                <a:lnTo>
                  <a:pt x="4105" y="1474"/>
                </a:lnTo>
                <a:lnTo>
                  <a:pt x="4107" y="1474"/>
                </a:lnTo>
                <a:lnTo>
                  <a:pt x="4107" y="1472"/>
                </a:lnTo>
                <a:lnTo>
                  <a:pt x="4107" y="1470"/>
                </a:lnTo>
                <a:lnTo>
                  <a:pt x="4109" y="1472"/>
                </a:lnTo>
                <a:lnTo>
                  <a:pt x="4109" y="1472"/>
                </a:lnTo>
                <a:lnTo>
                  <a:pt x="4111" y="1474"/>
                </a:lnTo>
                <a:lnTo>
                  <a:pt x="4109" y="1476"/>
                </a:lnTo>
                <a:lnTo>
                  <a:pt x="4109" y="1476"/>
                </a:lnTo>
                <a:lnTo>
                  <a:pt x="4107" y="1478"/>
                </a:lnTo>
                <a:lnTo>
                  <a:pt x="4107" y="1478"/>
                </a:lnTo>
                <a:lnTo>
                  <a:pt x="4109" y="1478"/>
                </a:lnTo>
                <a:lnTo>
                  <a:pt x="4109" y="1480"/>
                </a:lnTo>
                <a:lnTo>
                  <a:pt x="4113" y="1478"/>
                </a:lnTo>
                <a:lnTo>
                  <a:pt x="4113" y="1478"/>
                </a:lnTo>
                <a:lnTo>
                  <a:pt x="4113" y="1478"/>
                </a:lnTo>
                <a:lnTo>
                  <a:pt x="4113" y="1478"/>
                </a:lnTo>
                <a:lnTo>
                  <a:pt x="4117" y="1480"/>
                </a:lnTo>
                <a:lnTo>
                  <a:pt x="4121" y="1480"/>
                </a:lnTo>
                <a:lnTo>
                  <a:pt x="4121" y="1482"/>
                </a:lnTo>
                <a:lnTo>
                  <a:pt x="4124" y="1482"/>
                </a:lnTo>
                <a:lnTo>
                  <a:pt x="4124" y="1484"/>
                </a:lnTo>
                <a:lnTo>
                  <a:pt x="4124" y="1484"/>
                </a:lnTo>
                <a:lnTo>
                  <a:pt x="4126" y="1484"/>
                </a:lnTo>
                <a:lnTo>
                  <a:pt x="4126" y="1484"/>
                </a:lnTo>
                <a:lnTo>
                  <a:pt x="4128" y="1484"/>
                </a:lnTo>
                <a:lnTo>
                  <a:pt x="4128" y="1487"/>
                </a:lnTo>
                <a:lnTo>
                  <a:pt x="4130" y="1487"/>
                </a:lnTo>
                <a:lnTo>
                  <a:pt x="4130" y="1487"/>
                </a:lnTo>
                <a:lnTo>
                  <a:pt x="4130" y="1489"/>
                </a:lnTo>
                <a:lnTo>
                  <a:pt x="4130" y="1489"/>
                </a:lnTo>
                <a:lnTo>
                  <a:pt x="4128" y="1489"/>
                </a:lnTo>
                <a:lnTo>
                  <a:pt x="4128" y="1491"/>
                </a:lnTo>
                <a:lnTo>
                  <a:pt x="4126" y="1493"/>
                </a:lnTo>
                <a:lnTo>
                  <a:pt x="4126" y="1499"/>
                </a:lnTo>
                <a:lnTo>
                  <a:pt x="4126" y="1505"/>
                </a:lnTo>
                <a:lnTo>
                  <a:pt x="4128" y="1505"/>
                </a:lnTo>
                <a:lnTo>
                  <a:pt x="4126" y="1508"/>
                </a:lnTo>
                <a:lnTo>
                  <a:pt x="4128" y="1508"/>
                </a:lnTo>
                <a:lnTo>
                  <a:pt x="4130" y="1508"/>
                </a:lnTo>
                <a:lnTo>
                  <a:pt x="4132" y="1505"/>
                </a:lnTo>
                <a:lnTo>
                  <a:pt x="4134" y="1505"/>
                </a:lnTo>
                <a:lnTo>
                  <a:pt x="4134" y="1501"/>
                </a:lnTo>
                <a:lnTo>
                  <a:pt x="4136" y="1501"/>
                </a:lnTo>
                <a:lnTo>
                  <a:pt x="4147" y="1495"/>
                </a:lnTo>
                <a:lnTo>
                  <a:pt x="4147" y="1495"/>
                </a:lnTo>
                <a:lnTo>
                  <a:pt x="4147" y="1495"/>
                </a:lnTo>
                <a:lnTo>
                  <a:pt x="4147" y="1493"/>
                </a:lnTo>
                <a:lnTo>
                  <a:pt x="4144" y="1493"/>
                </a:lnTo>
                <a:lnTo>
                  <a:pt x="4140" y="1487"/>
                </a:lnTo>
                <a:lnTo>
                  <a:pt x="4142" y="1489"/>
                </a:lnTo>
                <a:lnTo>
                  <a:pt x="4147" y="1493"/>
                </a:lnTo>
                <a:lnTo>
                  <a:pt x="4149" y="1493"/>
                </a:lnTo>
                <a:lnTo>
                  <a:pt x="4151" y="1493"/>
                </a:lnTo>
                <a:lnTo>
                  <a:pt x="4151" y="1493"/>
                </a:lnTo>
                <a:lnTo>
                  <a:pt x="4151" y="1493"/>
                </a:lnTo>
                <a:lnTo>
                  <a:pt x="4151" y="1491"/>
                </a:lnTo>
                <a:lnTo>
                  <a:pt x="4151" y="1491"/>
                </a:lnTo>
                <a:lnTo>
                  <a:pt x="4147" y="1484"/>
                </a:lnTo>
                <a:lnTo>
                  <a:pt x="4144" y="1484"/>
                </a:lnTo>
                <a:lnTo>
                  <a:pt x="4151" y="1489"/>
                </a:lnTo>
                <a:lnTo>
                  <a:pt x="4151" y="1489"/>
                </a:lnTo>
                <a:lnTo>
                  <a:pt x="4153" y="1489"/>
                </a:lnTo>
                <a:lnTo>
                  <a:pt x="4153" y="1489"/>
                </a:lnTo>
                <a:lnTo>
                  <a:pt x="4153" y="1489"/>
                </a:lnTo>
                <a:lnTo>
                  <a:pt x="4153" y="1487"/>
                </a:lnTo>
                <a:lnTo>
                  <a:pt x="4153" y="1487"/>
                </a:lnTo>
                <a:lnTo>
                  <a:pt x="4155" y="1484"/>
                </a:lnTo>
                <a:lnTo>
                  <a:pt x="4155" y="1484"/>
                </a:lnTo>
                <a:lnTo>
                  <a:pt x="4153" y="1484"/>
                </a:lnTo>
                <a:lnTo>
                  <a:pt x="4153" y="1484"/>
                </a:lnTo>
                <a:lnTo>
                  <a:pt x="4151" y="1482"/>
                </a:lnTo>
                <a:lnTo>
                  <a:pt x="4151" y="1482"/>
                </a:lnTo>
                <a:lnTo>
                  <a:pt x="4153" y="1482"/>
                </a:lnTo>
                <a:lnTo>
                  <a:pt x="4155" y="1482"/>
                </a:lnTo>
                <a:lnTo>
                  <a:pt x="4155" y="1482"/>
                </a:lnTo>
                <a:lnTo>
                  <a:pt x="4155" y="1482"/>
                </a:lnTo>
                <a:lnTo>
                  <a:pt x="4155" y="1480"/>
                </a:lnTo>
                <a:lnTo>
                  <a:pt x="4153" y="1480"/>
                </a:lnTo>
                <a:lnTo>
                  <a:pt x="4153" y="1480"/>
                </a:lnTo>
                <a:lnTo>
                  <a:pt x="4153" y="1480"/>
                </a:lnTo>
                <a:lnTo>
                  <a:pt x="4153" y="1480"/>
                </a:lnTo>
                <a:lnTo>
                  <a:pt x="4155" y="1480"/>
                </a:lnTo>
                <a:lnTo>
                  <a:pt x="4157" y="1482"/>
                </a:lnTo>
                <a:lnTo>
                  <a:pt x="4157" y="1482"/>
                </a:lnTo>
                <a:lnTo>
                  <a:pt x="4157" y="1480"/>
                </a:lnTo>
                <a:lnTo>
                  <a:pt x="4157" y="1478"/>
                </a:lnTo>
                <a:lnTo>
                  <a:pt x="4157" y="1478"/>
                </a:lnTo>
                <a:lnTo>
                  <a:pt x="4157" y="1478"/>
                </a:lnTo>
                <a:lnTo>
                  <a:pt x="4159" y="1478"/>
                </a:lnTo>
                <a:lnTo>
                  <a:pt x="4159" y="1480"/>
                </a:lnTo>
                <a:lnTo>
                  <a:pt x="4161" y="1480"/>
                </a:lnTo>
                <a:lnTo>
                  <a:pt x="4161" y="1480"/>
                </a:lnTo>
                <a:lnTo>
                  <a:pt x="4161" y="1482"/>
                </a:lnTo>
                <a:lnTo>
                  <a:pt x="4163" y="1480"/>
                </a:lnTo>
                <a:lnTo>
                  <a:pt x="4165" y="1480"/>
                </a:lnTo>
                <a:lnTo>
                  <a:pt x="4165" y="1478"/>
                </a:lnTo>
                <a:lnTo>
                  <a:pt x="4170" y="1476"/>
                </a:lnTo>
                <a:lnTo>
                  <a:pt x="4172" y="1476"/>
                </a:lnTo>
                <a:lnTo>
                  <a:pt x="4174" y="1474"/>
                </a:lnTo>
                <a:lnTo>
                  <a:pt x="4174" y="1474"/>
                </a:lnTo>
                <a:lnTo>
                  <a:pt x="4176" y="1474"/>
                </a:lnTo>
                <a:lnTo>
                  <a:pt x="4178" y="1472"/>
                </a:lnTo>
                <a:lnTo>
                  <a:pt x="4180" y="1470"/>
                </a:lnTo>
                <a:lnTo>
                  <a:pt x="4182" y="1470"/>
                </a:lnTo>
                <a:lnTo>
                  <a:pt x="4184" y="1468"/>
                </a:lnTo>
                <a:lnTo>
                  <a:pt x="4186" y="1468"/>
                </a:lnTo>
                <a:lnTo>
                  <a:pt x="4186" y="1466"/>
                </a:lnTo>
                <a:lnTo>
                  <a:pt x="4186" y="1463"/>
                </a:lnTo>
                <a:lnTo>
                  <a:pt x="4189" y="1463"/>
                </a:lnTo>
                <a:lnTo>
                  <a:pt x="4189" y="1463"/>
                </a:lnTo>
                <a:lnTo>
                  <a:pt x="4191" y="1461"/>
                </a:lnTo>
                <a:lnTo>
                  <a:pt x="4191" y="1461"/>
                </a:lnTo>
                <a:lnTo>
                  <a:pt x="4189" y="1461"/>
                </a:lnTo>
                <a:lnTo>
                  <a:pt x="4189" y="1459"/>
                </a:lnTo>
                <a:lnTo>
                  <a:pt x="4191" y="1459"/>
                </a:lnTo>
                <a:lnTo>
                  <a:pt x="4191" y="1457"/>
                </a:lnTo>
                <a:lnTo>
                  <a:pt x="4191" y="1457"/>
                </a:lnTo>
                <a:lnTo>
                  <a:pt x="4191" y="1459"/>
                </a:lnTo>
                <a:lnTo>
                  <a:pt x="4191" y="1459"/>
                </a:lnTo>
                <a:lnTo>
                  <a:pt x="4191" y="1459"/>
                </a:lnTo>
                <a:lnTo>
                  <a:pt x="4191" y="1457"/>
                </a:lnTo>
                <a:lnTo>
                  <a:pt x="4191" y="1457"/>
                </a:lnTo>
                <a:lnTo>
                  <a:pt x="4191" y="1453"/>
                </a:lnTo>
                <a:lnTo>
                  <a:pt x="4191" y="1453"/>
                </a:lnTo>
                <a:lnTo>
                  <a:pt x="4191" y="1449"/>
                </a:lnTo>
                <a:lnTo>
                  <a:pt x="4191" y="1447"/>
                </a:lnTo>
                <a:lnTo>
                  <a:pt x="4193" y="1447"/>
                </a:lnTo>
                <a:lnTo>
                  <a:pt x="4193" y="1449"/>
                </a:lnTo>
                <a:lnTo>
                  <a:pt x="4193" y="1449"/>
                </a:lnTo>
                <a:lnTo>
                  <a:pt x="4193" y="1447"/>
                </a:lnTo>
                <a:lnTo>
                  <a:pt x="4193" y="1445"/>
                </a:lnTo>
                <a:lnTo>
                  <a:pt x="4193" y="1443"/>
                </a:lnTo>
                <a:lnTo>
                  <a:pt x="4191" y="1440"/>
                </a:lnTo>
                <a:lnTo>
                  <a:pt x="4191" y="1440"/>
                </a:lnTo>
                <a:lnTo>
                  <a:pt x="4191" y="1436"/>
                </a:lnTo>
                <a:lnTo>
                  <a:pt x="4191" y="1434"/>
                </a:lnTo>
                <a:lnTo>
                  <a:pt x="4191" y="1432"/>
                </a:lnTo>
                <a:lnTo>
                  <a:pt x="4191" y="1432"/>
                </a:lnTo>
                <a:lnTo>
                  <a:pt x="4191" y="1430"/>
                </a:lnTo>
                <a:lnTo>
                  <a:pt x="4191" y="1428"/>
                </a:lnTo>
                <a:lnTo>
                  <a:pt x="4191" y="1428"/>
                </a:lnTo>
                <a:lnTo>
                  <a:pt x="4191" y="1426"/>
                </a:lnTo>
                <a:lnTo>
                  <a:pt x="4191" y="1426"/>
                </a:lnTo>
                <a:lnTo>
                  <a:pt x="4189" y="1424"/>
                </a:lnTo>
                <a:lnTo>
                  <a:pt x="4189" y="1422"/>
                </a:lnTo>
                <a:lnTo>
                  <a:pt x="4189" y="1417"/>
                </a:lnTo>
                <a:lnTo>
                  <a:pt x="4186" y="1417"/>
                </a:lnTo>
                <a:lnTo>
                  <a:pt x="4186" y="1413"/>
                </a:lnTo>
                <a:lnTo>
                  <a:pt x="4184" y="1411"/>
                </a:lnTo>
                <a:lnTo>
                  <a:pt x="4184" y="1409"/>
                </a:lnTo>
                <a:lnTo>
                  <a:pt x="4182" y="1409"/>
                </a:lnTo>
                <a:lnTo>
                  <a:pt x="4182" y="1407"/>
                </a:lnTo>
                <a:lnTo>
                  <a:pt x="4180" y="1405"/>
                </a:lnTo>
                <a:lnTo>
                  <a:pt x="4178" y="1403"/>
                </a:lnTo>
                <a:lnTo>
                  <a:pt x="4178" y="1401"/>
                </a:lnTo>
                <a:lnTo>
                  <a:pt x="4176" y="1401"/>
                </a:lnTo>
                <a:lnTo>
                  <a:pt x="4176" y="1399"/>
                </a:lnTo>
                <a:lnTo>
                  <a:pt x="4176" y="1399"/>
                </a:lnTo>
                <a:lnTo>
                  <a:pt x="4176" y="1399"/>
                </a:lnTo>
                <a:lnTo>
                  <a:pt x="4176" y="1399"/>
                </a:lnTo>
                <a:lnTo>
                  <a:pt x="4174" y="1396"/>
                </a:lnTo>
                <a:lnTo>
                  <a:pt x="4174" y="1396"/>
                </a:lnTo>
                <a:lnTo>
                  <a:pt x="4172" y="1394"/>
                </a:lnTo>
                <a:lnTo>
                  <a:pt x="4172" y="1394"/>
                </a:lnTo>
                <a:lnTo>
                  <a:pt x="4172" y="1394"/>
                </a:lnTo>
                <a:lnTo>
                  <a:pt x="4170" y="1394"/>
                </a:lnTo>
                <a:lnTo>
                  <a:pt x="4170" y="1394"/>
                </a:lnTo>
                <a:lnTo>
                  <a:pt x="4170" y="1394"/>
                </a:lnTo>
                <a:lnTo>
                  <a:pt x="4168" y="1392"/>
                </a:lnTo>
                <a:lnTo>
                  <a:pt x="4165" y="1390"/>
                </a:lnTo>
                <a:lnTo>
                  <a:pt x="4165" y="1390"/>
                </a:lnTo>
                <a:lnTo>
                  <a:pt x="4165" y="1390"/>
                </a:lnTo>
                <a:lnTo>
                  <a:pt x="4163" y="1388"/>
                </a:lnTo>
                <a:lnTo>
                  <a:pt x="4161" y="1386"/>
                </a:lnTo>
                <a:lnTo>
                  <a:pt x="4159" y="1384"/>
                </a:lnTo>
                <a:lnTo>
                  <a:pt x="4157" y="1382"/>
                </a:lnTo>
                <a:lnTo>
                  <a:pt x="4155" y="1380"/>
                </a:lnTo>
                <a:lnTo>
                  <a:pt x="4151" y="1375"/>
                </a:lnTo>
                <a:lnTo>
                  <a:pt x="4149" y="1373"/>
                </a:lnTo>
                <a:lnTo>
                  <a:pt x="4149" y="1373"/>
                </a:lnTo>
                <a:lnTo>
                  <a:pt x="4151" y="1373"/>
                </a:lnTo>
                <a:lnTo>
                  <a:pt x="4151" y="1371"/>
                </a:lnTo>
                <a:lnTo>
                  <a:pt x="4151" y="1371"/>
                </a:lnTo>
                <a:lnTo>
                  <a:pt x="4149" y="1369"/>
                </a:lnTo>
                <a:lnTo>
                  <a:pt x="4147" y="1367"/>
                </a:lnTo>
                <a:lnTo>
                  <a:pt x="4144" y="1367"/>
                </a:lnTo>
                <a:lnTo>
                  <a:pt x="4144" y="1365"/>
                </a:lnTo>
                <a:lnTo>
                  <a:pt x="4142" y="1363"/>
                </a:lnTo>
                <a:lnTo>
                  <a:pt x="4140" y="1361"/>
                </a:lnTo>
                <a:lnTo>
                  <a:pt x="4140" y="1361"/>
                </a:lnTo>
                <a:lnTo>
                  <a:pt x="4140" y="1359"/>
                </a:lnTo>
                <a:lnTo>
                  <a:pt x="4140" y="1359"/>
                </a:lnTo>
                <a:lnTo>
                  <a:pt x="4138" y="1357"/>
                </a:lnTo>
                <a:lnTo>
                  <a:pt x="4138" y="1354"/>
                </a:lnTo>
                <a:lnTo>
                  <a:pt x="4138" y="1352"/>
                </a:lnTo>
                <a:lnTo>
                  <a:pt x="4140" y="1350"/>
                </a:lnTo>
                <a:lnTo>
                  <a:pt x="4140" y="1350"/>
                </a:lnTo>
                <a:lnTo>
                  <a:pt x="4140" y="1348"/>
                </a:lnTo>
                <a:lnTo>
                  <a:pt x="4140" y="1346"/>
                </a:lnTo>
                <a:lnTo>
                  <a:pt x="4142" y="1342"/>
                </a:lnTo>
                <a:lnTo>
                  <a:pt x="4144" y="1340"/>
                </a:lnTo>
                <a:lnTo>
                  <a:pt x="4147" y="1340"/>
                </a:lnTo>
                <a:lnTo>
                  <a:pt x="4149" y="1338"/>
                </a:lnTo>
                <a:lnTo>
                  <a:pt x="4151" y="1336"/>
                </a:lnTo>
                <a:lnTo>
                  <a:pt x="4151" y="1334"/>
                </a:lnTo>
                <a:lnTo>
                  <a:pt x="4151" y="1331"/>
                </a:lnTo>
                <a:lnTo>
                  <a:pt x="4155" y="1329"/>
                </a:lnTo>
                <a:lnTo>
                  <a:pt x="4155" y="1327"/>
                </a:lnTo>
                <a:lnTo>
                  <a:pt x="4153" y="1325"/>
                </a:lnTo>
                <a:lnTo>
                  <a:pt x="4153" y="1325"/>
                </a:lnTo>
                <a:lnTo>
                  <a:pt x="4153" y="1325"/>
                </a:lnTo>
                <a:lnTo>
                  <a:pt x="4155" y="1325"/>
                </a:lnTo>
                <a:lnTo>
                  <a:pt x="4155" y="1325"/>
                </a:lnTo>
                <a:lnTo>
                  <a:pt x="4157" y="1325"/>
                </a:lnTo>
                <a:lnTo>
                  <a:pt x="4157" y="1325"/>
                </a:lnTo>
                <a:lnTo>
                  <a:pt x="4157" y="1325"/>
                </a:lnTo>
                <a:lnTo>
                  <a:pt x="4157" y="1325"/>
                </a:lnTo>
                <a:lnTo>
                  <a:pt x="4159" y="1325"/>
                </a:lnTo>
                <a:lnTo>
                  <a:pt x="4159" y="1325"/>
                </a:lnTo>
                <a:lnTo>
                  <a:pt x="4159" y="1325"/>
                </a:lnTo>
                <a:lnTo>
                  <a:pt x="4163" y="1325"/>
                </a:lnTo>
                <a:lnTo>
                  <a:pt x="4163" y="1323"/>
                </a:lnTo>
                <a:lnTo>
                  <a:pt x="4163" y="1323"/>
                </a:lnTo>
                <a:lnTo>
                  <a:pt x="4163" y="1321"/>
                </a:lnTo>
                <a:lnTo>
                  <a:pt x="4165" y="1321"/>
                </a:lnTo>
                <a:lnTo>
                  <a:pt x="4168" y="1319"/>
                </a:lnTo>
                <a:lnTo>
                  <a:pt x="4168" y="1319"/>
                </a:lnTo>
                <a:lnTo>
                  <a:pt x="4170" y="1319"/>
                </a:lnTo>
                <a:lnTo>
                  <a:pt x="4172" y="1319"/>
                </a:lnTo>
                <a:lnTo>
                  <a:pt x="4172" y="1317"/>
                </a:lnTo>
                <a:lnTo>
                  <a:pt x="4174" y="1317"/>
                </a:lnTo>
                <a:lnTo>
                  <a:pt x="4174" y="1317"/>
                </a:lnTo>
                <a:lnTo>
                  <a:pt x="4176" y="1317"/>
                </a:lnTo>
                <a:lnTo>
                  <a:pt x="4176" y="1317"/>
                </a:lnTo>
                <a:lnTo>
                  <a:pt x="4178" y="1315"/>
                </a:lnTo>
                <a:lnTo>
                  <a:pt x="4178" y="1315"/>
                </a:lnTo>
                <a:lnTo>
                  <a:pt x="4178" y="1315"/>
                </a:lnTo>
                <a:lnTo>
                  <a:pt x="4178" y="1317"/>
                </a:lnTo>
                <a:lnTo>
                  <a:pt x="4180" y="1317"/>
                </a:lnTo>
                <a:lnTo>
                  <a:pt x="4180" y="1315"/>
                </a:lnTo>
                <a:lnTo>
                  <a:pt x="4180" y="1315"/>
                </a:lnTo>
                <a:lnTo>
                  <a:pt x="4180" y="1313"/>
                </a:lnTo>
                <a:lnTo>
                  <a:pt x="4180" y="1313"/>
                </a:lnTo>
                <a:lnTo>
                  <a:pt x="4180" y="1313"/>
                </a:lnTo>
                <a:lnTo>
                  <a:pt x="4182" y="1313"/>
                </a:lnTo>
                <a:lnTo>
                  <a:pt x="4180" y="1313"/>
                </a:lnTo>
                <a:lnTo>
                  <a:pt x="4182" y="1315"/>
                </a:lnTo>
                <a:lnTo>
                  <a:pt x="4182" y="1315"/>
                </a:lnTo>
                <a:lnTo>
                  <a:pt x="4182" y="1315"/>
                </a:lnTo>
                <a:lnTo>
                  <a:pt x="4184" y="1317"/>
                </a:lnTo>
                <a:lnTo>
                  <a:pt x="4184" y="1317"/>
                </a:lnTo>
                <a:lnTo>
                  <a:pt x="4186" y="1317"/>
                </a:lnTo>
                <a:lnTo>
                  <a:pt x="4186" y="1317"/>
                </a:lnTo>
                <a:lnTo>
                  <a:pt x="4189" y="1317"/>
                </a:lnTo>
                <a:lnTo>
                  <a:pt x="4189" y="1317"/>
                </a:lnTo>
                <a:lnTo>
                  <a:pt x="4189" y="1319"/>
                </a:lnTo>
                <a:lnTo>
                  <a:pt x="4189" y="1319"/>
                </a:lnTo>
                <a:lnTo>
                  <a:pt x="4189" y="1319"/>
                </a:lnTo>
                <a:lnTo>
                  <a:pt x="4191" y="1319"/>
                </a:lnTo>
                <a:lnTo>
                  <a:pt x="4193" y="1319"/>
                </a:lnTo>
                <a:lnTo>
                  <a:pt x="4193" y="1319"/>
                </a:lnTo>
                <a:lnTo>
                  <a:pt x="4195" y="1317"/>
                </a:lnTo>
                <a:lnTo>
                  <a:pt x="4195" y="1315"/>
                </a:lnTo>
                <a:lnTo>
                  <a:pt x="4195" y="1315"/>
                </a:lnTo>
                <a:lnTo>
                  <a:pt x="4195" y="1315"/>
                </a:lnTo>
                <a:lnTo>
                  <a:pt x="4197" y="1317"/>
                </a:lnTo>
                <a:lnTo>
                  <a:pt x="4197" y="1317"/>
                </a:lnTo>
                <a:lnTo>
                  <a:pt x="4197" y="1317"/>
                </a:lnTo>
                <a:lnTo>
                  <a:pt x="4199" y="1319"/>
                </a:lnTo>
                <a:lnTo>
                  <a:pt x="4201" y="1319"/>
                </a:lnTo>
                <a:lnTo>
                  <a:pt x="4201" y="1319"/>
                </a:lnTo>
                <a:lnTo>
                  <a:pt x="4199" y="1321"/>
                </a:lnTo>
                <a:lnTo>
                  <a:pt x="4197" y="1321"/>
                </a:lnTo>
                <a:lnTo>
                  <a:pt x="4197" y="1323"/>
                </a:lnTo>
                <a:lnTo>
                  <a:pt x="4197" y="1325"/>
                </a:lnTo>
                <a:lnTo>
                  <a:pt x="4197" y="1327"/>
                </a:lnTo>
                <a:lnTo>
                  <a:pt x="4197" y="1327"/>
                </a:lnTo>
                <a:lnTo>
                  <a:pt x="4197" y="1327"/>
                </a:lnTo>
                <a:lnTo>
                  <a:pt x="4197" y="1329"/>
                </a:lnTo>
                <a:lnTo>
                  <a:pt x="4199" y="1329"/>
                </a:lnTo>
                <a:lnTo>
                  <a:pt x="4199" y="1331"/>
                </a:lnTo>
                <a:lnTo>
                  <a:pt x="4199" y="1334"/>
                </a:lnTo>
                <a:lnTo>
                  <a:pt x="4201" y="1334"/>
                </a:lnTo>
                <a:lnTo>
                  <a:pt x="4201" y="1334"/>
                </a:lnTo>
                <a:lnTo>
                  <a:pt x="4201" y="1334"/>
                </a:lnTo>
                <a:lnTo>
                  <a:pt x="4201" y="1334"/>
                </a:lnTo>
                <a:lnTo>
                  <a:pt x="4199" y="1334"/>
                </a:lnTo>
                <a:lnTo>
                  <a:pt x="4199" y="1336"/>
                </a:lnTo>
                <a:lnTo>
                  <a:pt x="4201" y="1336"/>
                </a:lnTo>
                <a:lnTo>
                  <a:pt x="4203" y="1336"/>
                </a:lnTo>
                <a:lnTo>
                  <a:pt x="4205" y="1336"/>
                </a:lnTo>
                <a:lnTo>
                  <a:pt x="4207" y="1336"/>
                </a:lnTo>
                <a:lnTo>
                  <a:pt x="4207" y="1334"/>
                </a:lnTo>
                <a:lnTo>
                  <a:pt x="4209" y="1334"/>
                </a:lnTo>
                <a:lnTo>
                  <a:pt x="4209" y="1334"/>
                </a:lnTo>
                <a:lnTo>
                  <a:pt x="4205" y="1329"/>
                </a:lnTo>
                <a:lnTo>
                  <a:pt x="4205" y="1329"/>
                </a:lnTo>
                <a:lnTo>
                  <a:pt x="4207" y="1329"/>
                </a:lnTo>
                <a:lnTo>
                  <a:pt x="4207" y="1329"/>
                </a:lnTo>
                <a:lnTo>
                  <a:pt x="4207" y="1327"/>
                </a:lnTo>
                <a:lnTo>
                  <a:pt x="4203" y="1327"/>
                </a:lnTo>
                <a:lnTo>
                  <a:pt x="4203" y="1325"/>
                </a:lnTo>
                <a:lnTo>
                  <a:pt x="4203" y="1325"/>
                </a:lnTo>
                <a:lnTo>
                  <a:pt x="4205" y="1323"/>
                </a:lnTo>
                <a:lnTo>
                  <a:pt x="4207" y="1323"/>
                </a:lnTo>
                <a:lnTo>
                  <a:pt x="4207" y="1321"/>
                </a:lnTo>
                <a:lnTo>
                  <a:pt x="4207" y="1321"/>
                </a:lnTo>
                <a:lnTo>
                  <a:pt x="4207" y="1321"/>
                </a:lnTo>
                <a:lnTo>
                  <a:pt x="4207" y="1321"/>
                </a:lnTo>
                <a:lnTo>
                  <a:pt x="4209" y="1323"/>
                </a:lnTo>
                <a:lnTo>
                  <a:pt x="4209" y="1323"/>
                </a:lnTo>
                <a:lnTo>
                  <a:pt x="4212" y="1321"/>
                </a:lnTo>
                <a:lnTo>
                  <a:pt x="4212" y="1319"/>
                </a:lnTo>
                <a:lnTo>
                  <a:pt x="4214" y="1319"/>
                </a:lnTo>
                <a:lnTo>
                  <a:pt x="4216" y="1319"/>
                </a:lnTo>
                <a:lnTo>
                  <a:pt x="4216" y="1317"/>
                </a:lnTo>
                <a:lnTo>
                  <a:pt x="4216" y="1317"/>
                </a:lnTo>
                <a:lnTo>
                  <a:pt x="4218" y="1319"/>
                </a:lnTo>
                <a:lnTo>
                  <a:pt x="4218" y="1319"/>
                </a:lnTo>
                <a:lnTo>
                  <a:pt x="4220" y="1319"/>
                </a:lnTo>
                <a:lnTo>
                  <a:pt x="4220" y="1319"/>
                </a:lnTo>
                <a:lnTo>
                  <a:pt x="4222" y="1317"/>
                </a:lnTo>
                <a:lnTo>
                  <a:pt x="4224" y="1317"/>
                </a:lnTo>
                <a:lnTo>
                  <a:pt x="4226" y="1317"/>
                </a:lnTo>
                <a:lnTo>
                  <a:pt x="4226" y="1315"/>
                </a:lnTo>
                <a:lnTo>
                  <a:pt x="4226" y="1315"/>
                </a:lnTo>
                <a:lnTo>
                  <a:pt x="4228" y="1315"/>
                </a:lnTo>
                <a:lnTo>
                  <a:pt x="4228" y="1315"/>
                </a:lnTo>
                <a:lnTo>
                  <a:pt x="4228" y="1315"/>
                </a:lnTo>
                <a:lnTo>
                  <a:pt x="4230" y="1313"/>
                </a:lnTo>
                <a:lnTo>
                  <a:pt x="4230" y="1313"/>
                </a:lnTo>
                <a:lnTo>
                  <a:pt x="4233" y="1313"/>
                </a:lnTo>
                <a:lnTo>
                  <a:pt x="4233" y="1315"/>
                </a:lnTo>
                <a:lnTo>
                  <a:pt x="4235" y="1315"/>
                </a:lnTo>
                <a:lnTo>
                  <a:pt x="4235" y="1315"/>
                </a:lnTo>
                <a:lnTo>
                  <a:pt x="4237" y="1313"/>
                </a:lnTo>
                <a:lnTo>
                  <a:pt x="4237" y="1310"/>
                </a:lnTo>
                <a:lnTo>
                  <a:pt x="4235" y="1310"/>
                </a:lnTo>
                <a:lnTo>
                  <a:pt x="4237" y="1310"/>
                </a:lnTo>
                <a:lnTo>
                  <a:pt x="4237" y="1310"/>
                </a:lnTo>
                <a:lnTo>
                  <a:pt x="4237" y="1310"/>
                </a:lnTo>
                <a:lnTo>
                  <a:pt x="4237" y="1313"/>
                </a:lnTo>
                <a:lnTo>
                  <a:pt x="4237" y="1313"/>
                </a:lnTo>
                <a:lnTo>
                  <a:pt x="4239" y="1315"/>
                </a:lnTo>
                <a:lnTo>
                  <a:pt x="4239" y="1313"/>
                </a:lnTo>
                <a:lnTo>
                  <a:pt x="4239" y="1313"/>
                </a:lnTo>
                <a:lnTo>
                  <a:pt x="4241" y="1313"/>
                </a:lnTo>
                <a:lnTo>
                  <a:pt x="4243" y="1310"/>
                </a:lnTo>
                <a:lnTo>
                  <a:pt x="4243" y="1313"/>
                </a:lnTo>
                <a:lnTo>
                  <a:pt x="4245" y="1313"/>
                </a:lnTo>
                <a:lnTo>
                  <a:pt x="4245" y="1310"/>
                </a:lnTo>
                <a:lnTo>
                  <a:pt x="4245" y="1308"/>
                </a:lnTo>
                <a:lnTo>
                  <a:pt x="4245" y="1306"/>
                </a:lnTo>
                <a:lnTo>
                  <a:pt x="4247" y="1308"/>
                </a:lnTo>
                <a:lnTo>
                  <a:pt x="4249" y="1308"/>
                </a:lnTo>
                <a:lnTo>
                  <a:pt x="4249" y="1308"/>
                </a:lnTo>
                <a:lnTo>
                  <a:pt x="4249" y="1308"/>
                </a:lnTo>
                <a:lnTo>
                  <a:pt x="4251" y="1308"/>
                </a:lnTo>
                <a:lnTo>
                  <a:pt x="4251" y="1306"/>
                </a:lnTo>
                <a:lnTo>
                  <a:pt x="4253" y="1306"/>
                </a:lnTo>
                <a:lnTo>
                  <a:pt x="4253" y="1306"/>
                </a:lnTo>
                <a:lnTo>
                  <a:pt x="4253" y="1304"/>
                </a:lnTo>
                <a:lnTo>
                  <a:pt x="4253" y="1304"/>
                </a:lnTo>
                <a:lnTo>
                  <a:pt x="4253" y="1302"/>
                </a:lnTo>
                <a:lnTo>
                  <a:pt x="4251" y="1300"/>
                </a:lnTo>
                <a:lnTo>
                  <a:pt x="4251" y="1300"/>
                </a:lnTo>
                <a:lnTo>
                  <a:pt x="4251" y="1298"/>
                </a:lnTo>
                <a:lnTo>
                  <a:pt x="4249" y="1298"/>
                </a:lnTo>
                <a:lnTo>
                  <a:pt x="4249" y="1298"/>
                </a:lnTo>
                <a:lnTo>
                  <a:pt x="4249" y="1296"/>
                </a:lnTo>
                <a:lnTo>
                  <a:pt x="4251" y="1296"/>
                </a:lnTo>
                <a:lnTo>
                  <a:pt x="4251" y="1296"/>
                </a:lnTo>
                <a:lnTo>
                  <a:pt x="4251" y="1294"/>
                </a:lnTo>
                <a:lnTo>
                  <a:pt x="4251" y="1294"/>
                </a:lnTo>
                <a:lnTo>
                  <a:pt x="4253" y="1294"/>
                </a:lnTo>
                <a:lnTo>
                  <a:pt x="4253" y="1294"/>
                </a:lnTo>
                <a:lnTo>
                  <a:pt x="4253" y="1296"/>
                </a:lnTo>
                <a:lnTo>
                  <a:pt x="4253" y="1296"/>
                </a:lnTo>
                <a:lnTo>
                  <a:pt x="4253" y="1298"/>
                </a:lnTo>
                <a:lnTo>
                  <a:pt x="4253" y="1298"/>
                </a:lnTo>
                <a:lnTo>
                  <a:pt x="4256" y="1300"/>
                </a:lnTo>
                <a:lnTo>
                  <a:pt x="4258" y="1302"/>
                </a:lnTo>
                <a:lnTo>
                  <a:pt x="4258" y="1302"/>
                </a:lnTo>
                <a:lnTo>
                  <a:pt x="4260" y="1302"/>
                </a:lnTo>
                <a:lnTo>
                  <a:pt x="4260" y="1302"/>
                </a:lnTo>
                <a:lnTo>
                  <a:pt x="4258" y="1304"/>
                </a:lnTo>
                <a:lnTo>
                  <a:pt x="4258" y="1304"/>
                </a:lnTo>
                <a:lnTo>
                  <a:pt x="4258" y="1304"/>
                </a:lnTo>
                <a:lnTo>
                  <a:pt x="4260" y="1304"/>
                </a:lnTo>
                <a:lnTo>
                  <a:pt x="4262" y="1304"/>
                </a:lnTo>
                <a:lnTo>
                  <a:pt x="4264" y="1306"/>
                </a:lnTo>
                <a:lnTo>
                  <a:pt x="4264" y="1306"/>
                </a:lnTo>
                <a:lnTo>
                  <a:pt x="4264" y="1304"/>
                </a:lnTo>
                <a:lnTo>
                  <a:pt x="4264" y="1304"/>
                </a:lnTo>
                <a:lnTo>
                  <a:pt x="4264" y="1304"/>
                </a:lnTo>
                <a:lnTo>
                  <a:pt x="4264" y="1304"/>
                </a:lnTo>
                <a:lnTo>
                  <a:pt x="4264" y="1302"/>
                </a:lnTo>
                <a:lnTo>
                  <a:pt x="4264" y="1302"/>
                </a:lnTo>
                <a:lnTo>
                  <a:pt x="4264" y="1302"/>
                </a:lnTo>
                <a:lnTo>
                  <a:pt x="4266" y="1302"/>
                </a:lnTo>
                <a:lnTo>
                  <a:pt x="4266" y="1302"/>
                </a:lnTo>
                <a:lnTo>
                  <a:pt x="4268" y="1302"/>
                </a:lnTo>
                <a:lnTo>
                  <a:pt x="4268" y="1300"/>
                </a:lnTo>
                <a:lnTo>
                  <a:pt x="4268" y="1300"/>
                </a:lnTo>
                <a:lnTo>
                  <a:pt x="4268" y="1300"/>
                </a:lnTo>
                <a:lnTo>
                  <a:pt x="4268" y="1298"/>
                </a:lnTo>
                <a:lnTo>
                  <a:pt x="4270" y="1300"/>
                </a:lnTo>
                <a:lnTo>
                  <a:pt x="4270" y="1300"/>
                </a:lnTo>
                <a:lnTo>
                  <a:pt x="4272" y="1300"/>
                </a:lnTo>
                <a:lnTo>
                  <a:pt x="4272" y="1300"/>
                </a:lnTo>
                <a:lnTo>
                  <a:pt x="4272" y="1300"/>
                </a:lnTo>
                <a:lnTo>
                  <a:pt x="4274" y="1300"/>
                </a:lnTo>
                <a:lnTo>
                  <a:pt x="4274" y="1298"/>
                </a:lnTo>
                <a:lnTo>
                  <a:pt x="4277" y="1298"/>
                </a:lnTo>
                <a:lnTo>
                  <a:pt x="4279" y="1298"/>
                </a:lnTo>
                <a:lnTo>
                  <a:pt x="4279" y="1300"/>
                </a:lnTo>
                <a:lnTo>
                  <a:pt x="4281" y="1300"/>
                </a:lnTo>
                <a:lnTo>
                  <a:pt x="4281" y="1298"/>
                </a:lnTo>
                <a:lnTo>
                  <a:pt x="4283" y="1298"/>
                </a:lnTo>
                <a:lnTo>
                  <a:pt x="4283" y="1298"/>
                </a:lnTo>
                <a:lnTo>
                  <a:pt x="4285" y="1298"/>
                </a:lnTo>
                <a:lnTo>
                  <a:pt x="4287" y="1298"/>
                </a:lnTo>
                <a:lnTo>
                  <a:pt x="4289" y="1298"/>
                </a:lnTo>
                <a:lnTo>
                  <a:pt x="4291" y="1298"/>
                </a:lnTo>
                <a:lnTo>
                  <a:pt x="4291" y="1296"/>
                </a:lnTo>
                <a:lnTo>
                  <a:pt x="4291" y="1296"/>
                </a:lnTo>
                <a:lnTo>
                  <a:pt x="4291" y="1296"/>
                </a:lnTo>
                <a:lnTo>
                  <a:pt x="4293" y="1296"/>
                </a:lnTo>
                <a:lnTo>
                  <a:pt x="4295" y="1296"/>
                </a:lnTo>
                <a:lnTo>
                  <a:pt x="4295" y="1296"/>
                </a:lnTo>
                <a:lnTo>
                  <a:pt x="4295" y="1292"/>
                </a:lnTo>
                <a:lnTo>
                  <a:pt x="4297" y="1292"/>
                </a:lnTo>
                <a:lnTo>
                  <a:pt x="4297" y="1292"/>
                </a:lnTo>
                <a:lnTo>
                  <a:pt x="4297" y="1292"/>
                </a:lnTo>
                <a:lnTo>
                  <a:pt x="4297" y="1289"/>
                </a:lnTo>
                <a:lnTo>
                  <a:pt x="4297" y="1289"/>
                </a:lnTo>
                <a:lnTo>
                  <a:pt x="4300" y="1289"/>
                </a:lnTo>
                <a:lnTo>
                  <a:pt x="4300" y="1289"/>
                </a:lnTo>
                <a:lnTo>
                  <a:pt x="4302" y="1287"/>
                </a:lnTo>
                <a:lnTo>
                  <a:pt x="4302" y="1285"/>
                </a:lnTo>
                <a:lnTo>
                  <a:pt x="4304" y="1285"/>
                </a:lnTo>
                <a:lnTo>
                  <a:pt x="4304" y="1287"/>
                </a:lnTo>
                <a:lnTo>
                  <a:pt x="4306" y="1285"/>
                </a:lnTo>
                <a:lnTo>
                  <a:pt x="4306" y="1285"/>
                </a:lnTo>
                <a:lnTo>
                  <a:pt x="4308" y="1285"/>
                </a:lnTo>
                <a:lnTo>
                  <a:pt x="4308" y="1285"/>
                </a:lnTo>
                <a:lnTo>
                  <a:pt x="4308" y="1285"/>
                </a:lnTo>
                <a:lnTo>
                  <a:pt x="4308" y="1285"/>
                </a:lnTo>
                <a:lnTo>
                  <a:pt x="4308" y="1285"/>
                </a:lnTo>
                <a:lnTo>
                  <a:pt x="4310" y="1283"/>
                </a:lnTo>
                <a:lnTo>
                  <a:pt x="4310" y="1283"/>
                </a:lnTo>
                <a:lnTo>
                  <a:pt x="4308" y="1283"/>
                </a:lnTo>
                <a:lnTo>
                  <a:pt x="4310" y="1283"/>
                </a:lnTo>
                <a:lnTo>
                  <a:pt x="4312" y="1283"/>
                </a:lnTo>
                <a:lnTo>
                  <a:pt x="4312" y="1283"/>
                </a:lnTo>
                <a:lnTo>
                  <a:pt x="4312" y="1281"/>
                </a:lnTo>
                <a:lnTo>
                  <a:pt x="4314" y="1279"/>
                </a:lnTo>
                <a:lnTo>
                  <a:pt x="4314" y="1279"/>
                </a:lnTo>
                <a:lnTo>
                  <a:pt x="4316" y="1279"/>
                </a:lnTo>
                <a:lnTo>
                  <a:pt x="4318" y="1277"/>
                </a:lnTo>
                <a:lnTo>
                  <a:pt x="4318" y="1275"/>
                </a:lnTo>
                <a:lnTo>
                  <a:pt x="4318" y="1275"/>
                </a:lnTo>
                <a:lnTo>
                  <a:pt x="4316" y="1275"/>
                </a:lnTo>
                <a:lnTo>
                  <a:pt x="4314" y="1273"/>
                </a:lnTo>
                <a:lnTo>
                  <a:pt x="4314" y="1273"/>
                </a:lnTo>
                <a:lnTo>
                  <a:pt x="4316" y="1273"/>
                </a:lnTo>
                <a:lnTo>
                  <a:pt x="4316" y="1273"/>
                </a:lnTo>
                <a:lnTo>
                  <a:pt x="4316" y="1273"/>
                </a:lnTo>
                <a:lnTo>
                  <a:pt x="4318" y="1271"/>
                </a:lnTo>
                <a:lnTo>
                  <a:pt x="4318" y="1271"/>
                </a:lnTo>
                <a:lnTo>
                  <a:pt x="4321" y="1271"/>
                </a:lnTo>
                <a:lnTo>
                  <a:pt x="4321" y="1271"/>
                </a:lnTo>
                <a:lnTo>
                  <a:pt x="4323" y="1271"/>
                </a:lnTo>
                <a:lnTo>
                  <a:pt x="4325" y="1271"/>
                </a:lnTo>
                <a:lnTo>
                  <a:pt x="4327" y="1271"/>
                </a:lnTo>
                <a:lnTo>
                  <a:pt x="4327" y="1269"/>
                </a:lnTo>
                <a:lnTo>
                  <a:pt x="4327" y="1269"/>
                </a:lnTo>
                <a:lnTo>
                  <a:pt x="4327" y="1269"/>
                </a:lnTo>
                <a:lnTo>
                  <a:pt x="4327" y="1266"/>
                </a:lnTo>
                <a:lnTo>
                  <a:pt x="4327" y="1266"/>
                </a:lnTo>
                <a:lnTo>
                  <a:pt x="4329" y="1266"/>
                </a:lnTo>
                <a:lnTo>
                  <a:pt x="4331" y="1266"/>
                </a:lnTo>
                <a:lnTo>
                  <a:pt x="4331" y="1264"/>
                </a:lnTo>
                <a:lnTo>
                  <a:pt x="4331" y="1262"/>
                </a:lnTo>
                <a:lnTo>
                  <a:pt x="4331" y="1262"/>
                </a:lnTo>
                <a:lnTo>
                  <a:pt x="4333" y="1262"/>
                </a:lnTo>
                <a:lnTo>
                  <a:pt x="4335" y="1262"/>
                </a:lnTo>
                <a:lnTo>
                  <a:pt x="4335" y="1262"/>
                </a:lnTo>
                <a:lnTo>
                  <a:pt x="4335" y="1260"/>
                </a:lnTo>
                <a:lnTo>
                  <a:pt x="4333" y="1260"/>
                </a:lnTo>
                <a:lnTo>
                  <a:pt x="4333" y="1258"/>
                </a:lnTo>
                <a:lnTo>
                  <a:pt x="4335" y="1258"/>
                </a:lnTo>
                <a:lnTo>
                  <a:pt x="4335" y="1258"/>
                </a:lnTo>
                <a:lnTo>
                  <a:pt x="4337" y="1258"/>
                </a:lnTo>
                <a:lnTo>
                  <a:pt x="4337" y="1258"/>
                </a:lnTo>
                <a:lnTo>
                  <a:pt x="4339" y="1258"/>
                </a:lnTo>
                <a:lnTo>
                  <a:pt x="4339" y="1260"/>
                </a:lnTo>
                <a:lnTo>
                  <a:pt x="4341" y="1258"/>
                </a:lnTo>
                <a:lnTo>
                  <a:pt x="4341" y="1258"/>
                </a:lnTo>
                <a:lnTo>
                  <a:pt x="4339" y="1256"/>
                </a:lnTo>
                <a:lnTo>
                  <a:pt x="4339" y="1254"/>
                </a:lnTo>
                <a:lnTo>
                  <a:pt x="4341" y="1252"/>
                </a:lnTo>
                <a:lnTo>
                  <a:pt x="4341" y="1250"/>
                </a:lnTo>
                <a:lnTo>
                  <a:pt x="4341" y="1250"/>
                </a:lnTo>
                <a:lnTo>
                  <a:pt x="4339" y="1250"/>
                </a:lnTo>
                <a:lnTo>
                  <a:pt x="4337" y="1250"/>
                </a:lnTo>
                <a:lnTo>
                  <a:pt x="4337" y="1250"/>
                </a:lnTo>
                <a:lnTo>
                  <a:pt x="4335" y="1250"/>
                </a:lnTo>
                <a:lnTo>
                  <a:pt x="4333" y="1248"/>
                </a:lnTo>
                <a:lnTo>
                  <a:pt x="4335" y="1248"/>
                </a:lnTo>
                <a:lnTo>
                  <a:pt x="4335" y="1248"/>
                </a:lnTo>
                <a:lnTo>
                  <a:pt x="4337" y="1250"/>
                </a:lnTo>
                <a:lnTo>
                  <a:pt x="4339" y="1250"/>
                </a:lnTo>
                <a:lnTo>
                  <a:pt x="4339" y="1248"/>
                </a:lnTo>
                <a:lnTo>
                  <a:pt x="4341" y="1245"/>
                </a:lnTo>
                <a:lnTo>
                  <a:pt x="4344" y="1245"/>
                </a:lnTo>
                <a:lnTo>
                  <a:pt x="4344" y="1243"/>
                </a:lnTo>
                <a:lnTo>
                  <a:pt x="4344" y="1243"/>
                </a:lnTo>
                <a:lnTo>
                  <a:pt x="4344" y="1243"/>
                </a:lnTo>
                <a:lnTo>
                  <a:pt x="4344" y="1243"/>
                </a:lnTo>
                <a:lnTo>
                  <a:pt x="4344" y="1241"/>
                </a:lnTo>
                <a:lnTo>
                  <a:pt x="4341" y="1239"/>
                </a:lnTo>
                <a:lnTo>
                  <a:pt x="4341" y="1239"/>
                </a:lnTo>
                <a:lnTo>
                  <a:pt x="4341" y="1239"/>
                </a:lnTo>
                <a:lnTo>
                  <a:pt x="4339" y="1239"/>
                </a:lnTo>
                <a:lnTo>
                  <a:pt x="4339" y="1237"/>
                </a:lnTo>
                <a:lnTo>
                  <a:pt x="4341" y="1237"/>
                </a:lnTo>
                <a:lnTo>
                  <a:pt x="4341" y="1239"/>
                </a:lnTo>
                <a:lnTo>
                  <a:pt x="4344" y="1237"/>
                </a:lnTo>
                <a:lnTo>
                  <a:pt x="4344" y="1237"/>
                </a:lnTo>
                <a:lnTo>
                  <a:pt x="4344" y="1237"/>
                </a:lnTo>
                <a:lnTo>
                  <a:pt x="4344" y="1237"/>
                </a:lnTo>
                <a:lnTo>
                  <a:pt x="4344" y="1237"/>
                </a:lnTo>
                <a:lnTo>
                  <a:pt x="4344" y="1239"/>
                </a:lnTo>
                <a:lnTo>
                  <a:pt x="4344" y="1239"/>
                </a:lnTo>
                <a:lnTo>
                  <a:pt x="4344" y="1239"/>
                </a:lnTo>
                <a:lnTo>
                  <a:pt x="4346" y="1241"/>
                </a:lnTo>
                <a:lnTo>
                  <a:pt x="4348" y="1239"/>
                </a:lnTo>
                <a:lnTo>
                  <a:pt x="4348" y="1239"/>
                </a:lnTo>
                <a:lnTo>
                  <a:pt x="4348" y="1237"/>
                </a:lnTo>
                <a:lnTo>
                  <a:pt x="4348" y="1235"/>
                </a:lnTo>
                <a:lnTo>
                  <a:pt x="4350" y="1233"/>
                </a:lnTo>
                <a:lnTo>
                  <a:pt x="4352" y="1231"/>
                </a:lnTo>
                <a:lnTo>
                  <a:pt x="4352" y="1231"/>
                </a:lnTo>
                <a:lnTo>
                  <a:pt x="4354" y="1229"/>
                </a:lnTo>
                <a:lnTo>
                  <a:pt x="4354" y="1229"/>
                </a:lnTo>
                <a:lnTo>
                  <a:pt x="4356" y="1227"/>
                </a:lnTo>
                <a:lnTo>
                  <a:pt x="4354" y="1224"/>
                </a:lnTo>
                <a:lnTo>
                  <a:pt x="4356" y="1224"/>
                </a:lnTo>
                <a:lnTo>
                  <a:pt x="4356" y="1222"/>
                </a:lnTo>
                <a:lnTo>
                  <a:pt x="4356" y="1222"/>
                </a:lnTo>
                <a:lnTo>
                  <a:pt x="4358" y="1220"/>
                </a:lnTo>
                <a:lnTo>
                  <a:pt x="4358" y="1220"/>
                </a:lnTo>
                <a:lnTo>
                  <a:pt x="4358" y="1218"/>
                </a:lnTo>
                <a:lnTo>
                  <a:pt x="4356" y="1218"/>
                </a:lnTo>
                <a:lnTo>
                  <a:pt x="4358" y="1218"/>
                </a:lnTo>
                <a:lnTo>
                  <a:pt x="4358" y="1218"/>
                </a:lnTo>
                <a:lnTo>
                  <a:pt x="4360" y="1218"/>
                </a:lnTo>
                <a:lnTo>
                  <a:pt x="4360" y="1216"/>
                </a:lnTo>
                <a:lnTo>
                  <a:pt x="4362" y="1214"/>
                </a:lnTo>
                <a:lnTo>
                  <a:pt x="4362" y="1214"/>
                </a:lnTo>
                <a:lnTo>
                  <a:pt x="4365" y="1214"/>
                </a:lnTo>
                <a:lnTo>
                  <a:pt x="4365" y="1216"/>
                </a:lnTo>
                <a:lnTo>
                  <a:pt x="4367" y="1214"/>
                </a:lnTo>
                <a:lnTo>
                  <a:pt x="4369" y="1214"/>
                </a:lnTo>
                <a:lnTo>
                  <a:pt x="4369" y="1214"/>
                </a:lnTo>
                <a:lnTo>
                  <a:pt x="4369" y="1212"/>
                </a:lnTo>
                <a:lnTo>
                  <a:pt x="4369" y="1210"/>
                </a:lnTo>
                <a:lnTo>
                  <a:pt x="4367" y="1208"/>
                </a:lnTo>
                <a:lnTo>
                  <a:pt x="4369" y="1208"/>
                </a:lnTo>
                <a:lnTo>
                  <a:pt x="4369" y="1208"/>
                </a:lnTo>
                <a:lnTo>
                  <a:pt x="4371" y="1206"/>
                </a:lnTo>
                <a:lnTo>
                  <a:pt x="4371" y="1206"/>
                </a:lnTo>
                <a:lnTo>
                  <a:pt x="4369" y="1204"/>
                </a:lnTo>
                <a:lnTo>
                  <a:pt x="4371" y="1204"/>
                </a:lnTo>
                <a:lnTo>
                  <a:pt x="4371" y="1204"/>
                </a:lnTo>
                <a:lnTo>
                  <a:pt x="4371" y="1204"/>
                </a:lnTo>
                <a:lnTo>
                  <a:pt x="4369" y="1201"/>
                </a:lnTo>
                <a:lnTo>
                  <a:pt x="4367" y="1201"/>
                </a:lnTo>
                <a:lnTo>
                  <a:pt x="4369" y="1199"/>
                </a:lnTo>
                <a:lnTo>
                  <a:pt x="4369" y="1199"/>
                </a:lnTo>
                <a:lnTo>
                  <a:pt x="4371" y="1199"/>
                </a:lnTo>
                <a:lnTo>
                  <a:pt x="4371" y="1199"/>
                </a:lnTo>
                <a:lnTo>
                  <a:pt x="4373" y="1199"/>
                </a:lnTo>
                <a:lnTo>
                  <a:pt x="4373" y="1201"/>
                </a:lnTo>
                <a:lnTo>
                  <a:pt x="4373" y="1201"/>
                </a:lnTo>
                <a:lnTo>
                  <a:pt x="4375" y="1195"/>
                </a:lnTo>
                <a:lnTo>
                  <a:pt x="4375" y="1193"/>
                </a:lnTo>
                <a:lnTo>
                  <a:pt x="4373" y="1193"/>
                </a:lnTo>
                <a:lnTo>
                  <a:pt x="4373" y="1193"/>
                </a:lnTo>
                <a:lnTo>
                  <a:pt x="4371" y="1195"/>
                </a:lnTo>
                <a:lnTo>
                  <a:pt x="4369" y="1195"/>
                </a:lnTo>
                <a:lnTo>
                  <a:pt x="4369" y="1195"/>
                </a:lnTo>
                <a:lnTo>
                  <a:pt x="4371" y="1193"/>
                </a:lnTo>
                <a:lnTo>
                  <a:pt x="4373" y="1191"/>
                </a:lnTo>
                <a:lnTo>
                  <a:pt x="4377" y="1189"/>
                </a:lnTo>
                <a:lnTo>
                  <a:pt x="4375" y="1189"/>
                </a:lnTo>
                <a:lnTo>
                  <a:pt x="4375" y="1189"/>
                </a:lnTo>
                <a:lnTo>
                  <a:pt x="4373" y="1189"/>
                </a:lnTo>
                <a:lnTo>
                  <a:pt x="4371" y="1187"/>
                </a:lnTo>
                <a:lnTo>
                  <a:pt x="4367" y="1185"/>
                </a:lnTo>
                <a:lnTo>
                  <a:pt x="4367" y="1183"/>
                </a:lnTo>
                <a:lnTo>
                  <a:pt x="4365" y="1183"/>
                </a:lnTo>
                <a:lnTo>
                  <a:pt x="4362" y="1183"/>
                </a:lnTo>
                <a:lnTo>
                  <a:pt x="4358" y="1185"/>
                </a:lnTo>
                <a:lnTo>
                  <a:pt x="4356" y="1185"/>
                </a:lnTo>
                <a:lnTo>
                  <a:pt x="4354" y="1183"/>
                </a:lnTo>
                <a:lnTo>
                  <a:pt x="4352" y="1183"/>
                </a:lnTo>
                <a:lnTo>
                  <a:pt x="4350" y="1183"/>
                </a:lnTo>
                <a:lnTo>
                  <a:pt x="4350" y="1183"/>
                </a:lnTo>
                <a:lnTo>
                  <a:pt x="4350" y="1183"/>
                </a:lnTo>
                <a:lnTo>
                  <a:pt x="4350" y="1183"/>
                </a:lnTo>
                <a:lnTo>
                  <a:pt x="4352" y="1180"/>
                </a:lnTo>
                <a:lnTo>
                  <a:pt x="4356" y="1180"/>
                </a:lnTo>
                <a:lnTo>
                  <a:pt x="4358" y="1183"/>
                </a:lnTo>
                <a:lnTo>
                  <a:pt x="4358" y="1180"/>
                </a:lnTo>
                <a:lnTo>
                  <a:pt x="4360" y="1180"/>
                </a:lnTo>
                <a:lnTo>
                  <a:pt x="4360" y="1178"/>
                </a:lnTo>
                <a:lnTo>
                  <a:pt x="4365" y="1176"/>
                </a:lnTo>
                <a:lnTo>
                  <a:pt x="4367" y="1174"/>
                </a:lnTo>
                <a:lnTo>
                  <a:pt x="4369" y="1174"/>
                </a:lnTo>
                <a:lnTo>
                  <a:pt x="4371" y="1174"/>
                </a:lnTo>
                <a:lnTo>
                  <a:pt x="4371" y="1174"/>
                </a:lnTo>
                <a:lnTo>
                  <a:pt x="4373" y="1172"/>
                </a:lnTo>
                <a:lnTo>
                  <a:pt x="4373" y="1170"/>
                </a:lnTo>
                <a:lnTo>
                  <a:pt x="4373" y="1170"/>
                </a:lnTo>
                <a:lnTo>
                  <a:pt x="4371" y="1166"/>
                </a:lnTo>
                <a:lnTo>
                  <a:pt x="4367" y="1164"/>
                </a:lnTo>
                <a:lnTo>
                  <a:pt x="4365" y="1162"/>
                </a:lnTo>
                <a:lnTo>
                  <a:pt x="4362" y="1160"/>
                </a:lnTo>
                <a:lnTo>
                  <a:pt x="4360" y="1160"/>
                </a:lnTo>
                <a:lnTo>
                  <a:pt x="4358" y="1160"/>
                </a:lnTo>
                <a:lnTo>
                  <a:pt x="4356" y="1157"/>
                </a:lnTo>
                <a:lnTo>
                  <a:pt x="4356" y="1155"/>
                </a:lnTo>
                <a:lnTo>
                  <a:pt x="4354" y="1155"/>
                </a:lnTo>
                <a:lnTo>
                  <a:pt x="4352" y="1157"/>
                </a:lnTo>
                <a:lnTo>
                  <a:pt x="4350" y="1157"/>
                </a:lnTo>
                <a:lnTo>
                  <a:pt x="4346" y="1157"/>
                </a:lnTo>
                <a:lnTo>
                  <a:pt x="4348" y="1155"/>
                </a:lnTo>
                <a:lnTo>
                  <a:pt x="4348" y="1155"/>
                </a:lnTo>
                <a:lnTo>
                  <a:pt x="4350" y="1155"/>
                </a:lnTo>
                <a:lnTo>
                  <a:pt x="4354" y="1153"/>
                </a:lnTo>
                <a:lnTo>
                  <a:pt x="4356" y="1155"/>
                </a:lnTo>
                <a:lnTo>
                  <a:pt x="4358" y="1155"/>
                </a:lnTo>
                <a:lnTo>
                  <a:pt x="4360" y="1157"/>
                </a:lnTo>
                <a:lnTo>
                  <a:pt x="4362" y="1157"/>
                </a:lnTo>
                <a:lnTo>
                  <a:pt x="4365" y="1157"/>
                </a:lnTo>
                <a:lnTo>
                  <a:pt x="4367" y="1157"/>
                </a:lnTo>
                <a:lnTo>
                  <a:pt x="4371" y="1160"/>
                </a:lnTo>
                <a:lnTo>
                  <a:pt x="4371" y="1160"/>
                </a:lnTo>
                <a:lnTo>
                  <a:pt x="4373" y="1160"/>
                </a:lnTo>
                <a:lnTo>
                  <a:pt x="4373" y="1160"/>
                </a:lnTo>
                <a:lnTo>
                  <a:pt x="4373" y="1157"/>
                </a:lnTo>
                <a:lnTo>
                  <a:pt x="4371" y="1155"/>
                </a:lnTo>
                <a:lnTo>
                  <a:pt x="4371" y="1155"/>
                </a:lnTo>
                <a:lnTo>
                  <a:pt x="4369" y="1153"/>
                </a:lnTo>
                <a:lnTo>
                  <a:pt x="4367" y="1153"/>
                </a:lnTo>
                <a:lnTo>
                  <a:pt x="4367" y="1153"/>
                </a:lnTo>
                <a:lnTo>
                  <a:pt x="4367" y="1149"/>
                </a:lnTo>
                <a:lnTo>
                  <a:pt x="4367" y="1149"/>
                </a:lnTo>
                <a:lnTo>
                  <a:pt x="4365" y="1149"/>
                </a:lnTo>
                <a:lnTo>
                  <a:pt x="4360" y="1147"/>
                </a:lnTo>
                <a:lnTo>
                  <a:pt x="4358" y="1145"/>
                </a:lnTo>
                <a:lnTo>
                  <a:pt x="4358" y="1143"/>
                </a:lnTo>
                <a:lnTo>
                  <a:pt x="4358" y="1143"/>
                </a:lnTo>
                <a:lnTo>
                  <a:pt x="4358" y="1139"/>
                </a:lnTo>
                <a:lnTo>
                  <a:pt x="4356" y="1136"/>
                </a:lnTo>
                <a:lnTo>
                  <a:pt x="4356" y="1132"/>
                </a:lnTo>
                <a:lnTo>
                  <a:pt x="4354" y="1130"/>
                </a:lnTo>
                <a:lnTo>
                  <a:pt x="4354" y="1128"/>
                </a:lnTo>
                <a:lnTo>
                  <a:pt x="4352" y="1126"/>
                </a:lnTo>
                <a:lnTo>
                  <a:pt x="4350" y="1122"/>
                </a:lnTo>
                <a:lnTo>
                  <a:pt x="4350" y="1120"/>
                </a:lnTo>
                <a:lnTo>
                  <a:pt x="4350" y="1118"/>
                </a:lnTo>
                <a:lnTo>
                  <a:pt x="4346" y="1115"/>
                </a:lnTo>
                <a:lnTo>
                  <a:pt x="4344" y="1115"/>
                </a:lnTo>
                <a:lnTo>
                  <a:pt x="4339" y="1113"/>
                </a:lnTo>
                <a:lnTo>
                  <a:pt x="4337" y="1111"/>
                </a:lnTo>
                <a:lnTo>
                  <a:pt x="4337" y="1111"/>
                </a:lnTo>
                <a:lnTo>
                  <a:pt x="4335" y="1111"/>
                </a:lnTo>
                <a:lnTo>
                  <a:pt x="4333" y="1109"/>
                </a:lnTo>
                <a:lnTo>
                  <a:pt x="4335" y="1107"/>
                </a:lnTo>
                <a:lnTo>
                  <a:pt x="4337" y="1105"/>
                </a:lnTo>
                <a:lnTo>
                  <a:pt x="4337" y="1103"/>
                </a:lnTo>
                <a:lnTo>
                  <a:pt x="4339" y="1101"/>
                </a:lnTo>
                <a:lnTo>
                  <a:pt x="4341" y="1101"/>
                </a:lnTo>
                <a:lnTo>
                  <a:pt x="4341" y="1099"/>
                </a:lnTo>
                <a:lnTo>
                  <a:pt x="4344" y="1097"/>
                </a:lnTo>
                <a:lnTo>
                  <a:pt x="4344" y="1097"/>
                </a:lnTo>
                <a:lnTo>
                  <a:pt x="4346" y="1097"/>
                </a:lnTo>
                <a:lnTo>
                  <a:pt x="4346" y="1095"/>
                </a:lnTo>
                <a:lnTo>
                  <a:pt x="4346" y="1095"/>
                </a:lnTo>
                <a:lnTo>
                  <a:pt x="4348" y="1092"/>
                </a:lnTo>
                <a:lnTo>
                  <a:pt x="4350" y="1092"/>
                </a:lnTo>
                <a:lnTo>
                  <a:pt x="4350" y="1092"/>
                </a:lnTo>
                <a:lnTo>
                  <a:pt x="4350" y="1090"/>
                </a:lnTo>
                <a:lnTo>
                  <a:pt x="4348" y="1090"/>
                </a:lnTo>
                <a:lnTo>
                  <a:pt x="4348" y="1088"/>
                </a:lnTo>
                <a:lnTo>
                  <a:pt x="4348" y="1088"/>
                </a:lnTo>
                <a:lnTo>
                  <a:pt x="4350" y="1088"/>
                </a:lnTo>
                <a:lnTo>
                  <a:pt x="4350" y="1088"/>
                </a:lnTo>
                <a:lnTo>
                  <a:pt x="4352" y="1088"/>
                </a:lnTo>
                <a:lnTo>
                  <a:pt x="4352" y="1088"/>
                </a:lnTo>
                <a:lnTo>
                  <a:pt x="4352" y="1090"/>
                </a:lnTo>
                <a:lnTo>
                  <a:pt x="4352" y="1090"/>
                </a:lnTo>
                <a:lnTo>
                  <a:pt x="4352" y="1090"/>
                </a:lnTo>
                <a:lnTo>
                  <a:pt x="4354" y="1090"/>
                </a:lnTo>
                <a:lnTo>
                  <a:pt x="4356" y="1088"/>
                </a:lnTo>
                <a:lnTo>
                  <a:pt x="4356" y="1088"/>
                </a:lnTo>
                <a:lnTo>
                  <a:pt x="4356" y="1086"/>
                </a:lnTo>
                <a:lnTo>
                  <a:pt x="4356" y="1084"/>
                </a:lnTo>
                <a:lnTo>
                  <a:pt x="4358" y="1084"/>
                </a:lnTo>
                <a:lnTo>
                  <a:pt x="4358" y="1084"/>
                </a:lnTo>
                <a:lnTo>
                  <a:pt x="4358" y="1084"/>
                </a:lnTo>
                <a:lnTo>
                  <a:pt x="4358" y="1084"/>
                </a:lnTo>
                <a:lnTo>
                  <a:pt x="4358" y="1082"/>
                </a:lnTo>
                <a:lnTo>
                  <a:pt x="4358" y="1082"/>
                </a:lnTo>
                <a:lnTo>
                  <a:pt x="4358" y="1080"/>
                </a:lnTo>
                <a:lnTo>
                  <a:pt x="4358" y="1080"/>
                </a:lnTo>
                <a:lnTo>
                  <a:pt x="4360" y="1082"/>
                </a:lnTo>
                <a:lnTo>
                  <a:pt x="4362" y="1082"/>
                </a:lnTo>
                <a:lnTo>
                  <a:pt x="4362" y="1080"/>
                </a:lnTo>
                <a:lnTo>
                  <a:pt x="4367" y="1080"/>
                </a:lnTo>
                <a:lnTo>
                  <a:pt x="4371" y="1078"/>
                </a:lnTo>
                <a:lnTo>
                  <a:pt x="4375" y="1076"/>
                </a:lnTo>
                <a:lnTo>
                  <a:pt x="4375" y="1076"/>
                </a:lnTo>
                <a:lnTo>
                  <a:pt x="4377" y="1076"/>
                </a:lnTo>
                <a:lnTo>
                  <a:pt x="4377" y="1076"/>
                </a:lnTo>
                <a:lnTo>
                  <a:pt x="4379" y="1076"/>
                </a:lnTo>
                <a:lnTo>
                  <a:pt x="4379" y="1078"/>
                </a:lnTo>
                <a:lnTo>
                  <a:pt x="4379" y="1078"/>
                </a:lnTo>
                <a:lnTo>
                  <a:pt x="4379" y="1078"/>
                </a:lnTo>
                <a:lnTo>
                  <a:pt x="4381" y="1076"/>
                </a:lnTo>
                <a:lnTo>
                  <a:pt x="4383" y="1076"/>
                </a:lnTo>
                <a:lnTo>
                  <a:pt x="4383" y="1076"/>
                </a:lnTo>
                <a:lnTo>
                  <a:pt x="4381" y="1074"/>
                </a:lnTo>
                <a:lnTo>
                  <a:pt x="4381" y="1074"/>
                </a:lnTo>
                <a:lnTo>
                  <a:pt x="4383" y="1071"/>
                </a:lnTo>
                <a:lnTo>
                  <a:pt x="4383" y="1071"/>
                </a:lnTo>
                <a:lnTo>
                  <a:pt x="4383" y="1069"/>
                </a:lnTo>
                <a:lnTo>
                  <a:pt x="4385" y="1067"/>
                </a:lnTo>
                <a:lnTo>
                  <a:pt x="4383" y="1067"/>
                </a:lnTo>
                <a:lnTo>
                  <a:pt x="4381" y="1067"/>
                </a:lnTo>
                <a:lnTo>
                  <a:pt x="4379" y="1067"/>
                </a:lnTo>
                <a:lnTo>
                  <a:pt x="4377" y="1067"/>
                </a:lnTo>
                <a:lnTo>
                  <a:pt x="4377" y="1065"/>
                </a:lnTo>
                <a:lnTo>
                  <a:pt x="4375" y="1065"/>
                </a:lnTo>
                <a:lnTo>
                  <a:pt x="4375" y="1067"/>
                </a:lnTo>
                <a:lnTo>
                  <a:pt x="4375" y="1067"/>
                </a:lnTo>
                <a:lnTo>
                  <a:pt x="4373" y="1067"/>
                </a:lnTo>
                <a:lnTo>
                  <a:pt x="4371" y="1067"/>
                </a:lnTo>
                <a:lnTo>
                  <a:pt x="4369" y="1065"/>
                </a:lnTo>
                <a:lnTo>
                  <a:pt x="4367" y="1065"/>
                </a:lnTo>
                <a:lnTo>
                  <a:pt x="4365" y="1065"/>
                </a:lnTo>
                <a:lnTo>
                  <a:pt x="4360" y="1063"/>
                </a:lnTo>
                <a:lnTo>
                  <a:pt x="4356" y="1061"/>
                </a:lnTo>
                <a:lnTo>
                  <a:pt x="4352" y="1063"/>
                </a:lnTo>
                <a:lnTo>
                  <a:pt x="4350" y="1063"/>
                </a:lnTo>
                <a:lnTo>
                  <a:pt x="4350" y="1063"/>
                </a:lnTo>
                <a:lnTo>
                  <a:pt x="4350" y="1063"/>
                </a:lnTo>
                <a:lnTo>
                  <a:pt x="4350" y="1065"/>
                </a:lnTo>
                <a:lnTo>
                  <a:pt x="4348" y="1067"/>
                </a:lnTo>
                <a:lnTo>
                  <a:pt x="4344" y="1069"/>
                </a:lnTo>
                <a:lnTo>
                  <a:pt x="4344" y="1069"/>
                </a:lnTo>
                <a:lnTo>
                  <a:pt x="4344" y="1071"/>
                </a:lnTo>
                <a:lnTo>
                  <a:pt x="4344" y="1071"/>
                </a:lnTo>
                <a:lnTo>
                  <a:pt x="4337" y="1074"/>
                </a:lnTo>
                <a:lnTo>
                  <a:pt x="4335" y="1071"/>
                </a:lnTo>
                <a:lnTo>
                  <a:pt x="4333" y="1071"/>
                </a:lnTo>
                <a:lnTo>
                  <a:pt x="4331" y="1069"/>
                </a:lnTo>
                <a:lnTo>
                  <a:pt x="4331" y="1069"/>
                </a:lnTo>
                <a:lnTo>
                  <a:pt x="4331" y="1067"/>
                </a:lnTo>
                <a:lnTo>
                  <a:pt x="4331" y="1063"/>
                </a:lnTo>
                <a:lnTo>
                  <a:pt x="4333" y="1063"/>
                </a:lnTo>
                <a:lnTo>
                  <a:pt x="4333" y="1063"/>
                </a:lnTo>
                <a:lnTo>
                  <a:pt x="4333" y="1063"/>
                </a:lnTo>
                <a:lnTo>
                  <a:pt x="4333" y="1061"/>
                </a:lnTo>
                <a:lnTo>
                  <a:pt x="4333" y="1061"/>
                </a:lnTo>
                <a:lnTo>
                  <a:pt x="4333" y="1059"/>
                </a:lnTo>
                <a:lnTo>
                  <a:pt x="4331" y="1057"/>
                </a:lnTo>
                <a:lnTo>
                  <a:pt x="4329" y="1057"/>
                </a:lnTo>
                <a:lnTo>
                  <a:pt x="4327" y="1057"/>
                </a:lnTo>
                <a:lnTo>
                  <a:pt x="4325" y="1057"/>
                </a:lnTo>
                <a:lnTo>
                  <a:pt x="4318" y="1055"/>
                </a:lnTo>
                <a:lnTo>
                  <a:pt x="4314" y="1053"/>
                </a:lnTo>
                <a:lnTo>
                  <a:pt x="4312" y="1050"/>
                </a:lnTo>
                <a:lnTo>
                  <a:pt x="4310" y="1048"/>
                </a:lnTo>
                <a:lnTo>
                  <a:pt x="4310" y="1046"/>
                </a:lnTo>
                <a:lnTo>
                  <a:pt x="4312" y="1044"/>
                </a:lnTo>
                <a:lnTo>
                  <a:pt x="4314" y="1040"/>
                </a:lnTo>
                <a:lnTo>
                  <a:pt x="4314" y="1038"/>
                </a:lnTo>
                <a:lnTo>
                  <a:pt x="4318" y="1038"/>
                </a:lnTo>
                <a:lnTo>
                  <a:pt x="4318" y="1038"/>
                </a:lnTo>
                <a:lnTo>
                  <a:pt x="4321" y="1040"/>
                </a:lnTo>
                <a:lnTo>
                  <a:pt x="4325" y="1040"/>
                </a:lnTo>
                <a:lnTo>
                  <a:pt x="4327" y="1038"/>
                </a:lnTo>
                <a:lnTo>
                  <a:pt x="4329" y="1038"/>
                </a:lnTo>
                <a:lnTo>
                  <a:pt x="4329" y="1038"/>
                </a:lnTo>
                <a:lnTo>
                  <a:pt x="4331" y="1038"/>
                </a:lnTo>
                <a:lnTo>
                  <a:pt x="4331" y="1038"/>
                </a:lnTo>
                <a:lnTo>
                  <a:pt x="4333" y="1038"/>
                </a:lnTo>
                <a:lnTo>
                  <a:pt x="4335" y="1034"/>
                </a:lnTo>
                <a:lnTo>
                  <a:pt x="4335" y="1032"/>
                </a:lnTo>
                <a:lnTo>
                  <a:pt x="4337" y="1030"/>
                </a:lnTo>
                <a:lnTo>
                  <a:pt x="4337" y="1030"/>
                </a:lnTo>
                <a:lnTo>
                  <a:pt x="4339" y="1025"/>
                </a:lnTo>
                <a:lnTo>
                  <a:pt x="4344" y="1025"/>
                </a:lnTo>
                <a:lnTo>
                  <a:pt x="4352" y="1021"/>
                </a:lnTo>
                <a:lnTo>
                  <a:pt x="4354" y="1021"/>
                </a:lnTo>
                <a:lnTo>
                  <a:pt x="4358" y="1015"/>
                </a:lnTo>
                <a:lnTo>
                  <a:pt x="4358" y="1013"/>
                </a:lnTo>
                <a:lnTo>
                  <a:pt x="4360" y="1013"/>
                </a:lnTo>
                <a:lnTo>
                  <a:pt x="4360" y="1013"/>
                </a:lnTo>
                <a:lnTo>
                  <a:pt x="4362" y="1011"/>
                </a:lnTo>
                <a:lnTo>
                  <a:pt x="4362" y="1009"/>
                </a:lnTo>
                <a:lnTo>
                  <a:pt x="4369" y="1011"/>
                </a:lnTo>
                <a:lnTo>
                  <a:pt x="4369" y="1011"/>
                </a:lnTo>
                <a:lnTo>
                  <a:pt x="4371" y="1011"/>
                </a:lnTo>
                <a:lnTo>
                  <a:pt x="4371" y="1011"/>
                </a:lnTo>
                <a:lnTo>
                  <a:pt x="4373" y="1009"/>
                </a:lnTo>
                <a:lnTo>
                  <a:pt x="4373" y="1009"/>
                </a:lnTo>
                <a:lnTo>
                  <a:pt x="4373" y="1011"/>
                </a:lnTo>
                <a:lnTo>
                  <a:pt x="4377" y="1013"/>
                </a:lnTo>
                <a:lnTo>
                  <a:pt x="4377" y="1015"/>
                </a:lnTo>
                <a:lnTo>
                  <a:pt x="4379" y="1015"/>
                </a:lnTo>
                <a:lnTo>
                  <a:pt x="4379" y="1017"/>
                </a:lnTo>
                <a:lnTo>
                  <a:pt x="4377" y="1017"/>
                </a:lnTo>
                <a:lnTo>
                  <a:pt x="4377" y="1019"/>
                </a:lnTo>
                <a:lnTo>
                  <a:pt x="4375" y="1023"/>
                </a:lnTo>
                <a:lnTo>
                  <a:pt x="4373" y="1023"/>
                </a:lnTo>
                <a:lnTo>
                  <a:pt x="4373" y="1025"/>
                </a:lnTo>
                <a:lnTo>
                  <a:pt x="4369" y="1027"/>
                </a:lnTo>
                <a:lnTo>
                  <a:pt x="4367" y="1030"/>
                </a:lnTo>
                <a:lnTo>
                  <a:pt x="4369" y="1030"/>
                </a:lnTo>
                <a:lnTo>
                  <a:pt x="4369" y="1032"/>
                </a:lnTo>
                <a:lnTo>
                  <a:pt x="4367" y="1032"/>
                </a:lnTo>
                <a:lnTo>
                  <a:pt x="4367" y="1032"/>
                </a:lnTo>
                <a:lnTo>
                  <a:pt x="4365" y="1032"/>
                </a:lnTo>
                <a:lnTo>
                  <a:pt x="4365" y="1034"/>
                </a:lnTo>
                <a:lnTo>
                  <a:pt x="4365" y="1034"/>
                </a:lnTo>
                <a:lnTo>
                  <a:pt x="4365" y="1036"/>
                </a:lnTo>
                <a:lnTo>
                  <a:pt x="4367" y="1036"/>
                </a:lnTo>
                <a:lnTo>
                  <a:pt x="4369" y="1036"/>
                </a:lnTo>
                <a:lnTo>
                  <a:pt x="4373" y="1034"/>
                </a:lnTo>
                <a:lnTo>
                  <a:pt x="4373" y="1036"/>
                </a:lnTo>
                <a:lnTo>
                  <a:pt x="4371" y="1036"/>
                </a:lnTo>
                <a:lnTo>
                  <a:pt x="4371" y="1038"/>
                </a:lnTo>
                <a:lnTo>
                  <a:pt x="4369" y="1038"/>
                </a:lnTo>
                <a:lnTo>
                  <a:pt x="4371" y="1040"/>
                </a:lnTo>
                <a:lnTo>
                  <a:pt x="4365" y="1042"/>
                </a:lnTo>
                <a:lnTo>
                  <a:pt x="4362" y="1042"/>
                </a:lnTo>
                <a:lnTo>
                  <a:pt x="4362" y="1042"/>
                </a:lnTo>
                <a:lnTo>
                  <a:pt x="4362" y="1044"/>
                </a:lnTo>
                <a:lnTo>
                  <a:pt x="4362" y="1046"/>
                </a:lnTo>
                <a:lnTo>
                  <a:pt x="4365" y="1046"/>
                </a:lnTo>
                <a:lnTo>
                  <a:pt x="4365" y="1046"/>
                </a:lnTo>
                <a:lnTo>
                  <a:pt x="4365" y="1044"/>
                </a:lnTo>
                <a:lnTo>
                  <a:pt x="4369" y="1044"/>
                </a:lnTo>
                <a:lnTo>
                  <a:pt x="4371" y="1044"/>
                </a:lnTo>
                <a:lnTo>
                  <a:pt x="4371" y="1044"/>
                </a:lnTo>
                <a:lnTo>
                  <a:pt x="4371" y="1042"/>
                </a:lnTo>
                <a:lnTo>
                  <a:pt x="4371" y="1042"/>
                </a:lnTo>
                <a:lnTo>
                  <a:pt x="4371" y="1042"/>
                </a:lnTo>
                <a:lnTo>
                  <a:pt x="4373" y="1042"/>
                </a:lnTo>
                <a:lnTo>
                  <a:pt x="4373" y="1042"/>
                </a:lnTo>
                <a:lnTo>
                  <a:pt x="4375" y="1040"/>
                </a:lnTo>
                <a:lnTo>
                  <a:pt x="4375" y="1040"/>
                </a:lnTo>
                <a:lnTo>
                  <a:pt x="4375" y="1040"/>
                </a:lnTo>
                <a:lnTo>
                  <a:pt x="4377" y="1038"/>
                </a:lnTo>
                <a:lnTo>
                  <a:pt x="4379" y="1038"/>
                </a:lnTo>
                <a:lnTo>
                  <a:pt x="4379" y="1036"/>
                </a:lnTo>
                <a:lnTo>
                  <a:pt x="4388" y="1032"/>
                </a:lnTo>
                <a:lnTo>
                  <a:pt x="4390" y="1032"/>
                </a:lnTo>
                <a:lnTo>
                  <a:pt x="4390" y="1030"/>
                </a:lnTo>
                <a:lnTo>
                  <a:pt x="4394" y="1030"/>
                </a:lnTo>
                <a:lnTo>
                  <a:pt x="4394" y="1030"/>
                </a:lnTo>
                <a:lnTo>
                  <a:pt x="4394" y="1030"/>
                </a:lnTo>
                <a:lnTo>
                  <a:pt x="4396" y="1030"/>
                </a:lnTo>
                <a:lnTo>
                  <a:pt x="4398" y="1027"/>
                </a:lnTo>
                <a:lnTo>
                  <a:pt x="4398" y="1027"/>
                </a:lnTo>
                <a:lnTo>
                  <a:pt x="4398" y="1027"/>
                </a:lnTo>
                <a:lnTo>
                  <a:pt x="4400" y="1027"/>
                </a:lnTo>
                <a:lnTo>
                  <a:pt x="4406" y="1027"/>
                </a:lnTo>
                <a:lnTo>
                  <a:pt x="4409" y="1025"/>
                </a:lnTo>
                <a:lnTo>
                  <a:pt x="4409" y="1025"/>
                </a:lnTo>
                <a:lnTo>
                  <a:pt x="4409" y="1025"/>
                </a:lnTo>
                <a:lnTo>
                  <a:pt x="4409" y="1025"/>
                </a:lnTo>
                <a:lnTo>
                  <a:pt x="4409" y="1025"/>
                </a:lnTo>
                <a:lnTo>
                  <a:pt x="4411" y="1027"/>
                </a:lnTo>
                <a:lnTo>
                  <a:pt x="4413" y="1027"/>
                </a:lnTo>
                <a:lnTo>
                  <a:pt x="4413" y="1030"/>
                </a:lnTo>
                <a:lnTo>
                  <a:pt x="4413" y="1032"/>
                </a:lnTo>
                <a:lnTo>
                  <a:pt x="4415" y="1032"/>
                </a:lnTo>
                <a:lnTo>
                  <a:pt x="4415" y="1030"/>
                </a:lnTo>
                <a:lnTo>
                  <a:pt x="4415" y="1030"/>
                </a:lnTo>
                <a:lnTo>
                  <a:pt x="4415" y="1030"/>
                </a:lnTo>
                <a:lnTo>
                  <a:pt x="4417" y="1030"/>
                </a:lnTo>
                <a:lnTo>
                  <a:pt x="4421" y="1032"/>
                </a:lnTo>
                <a:lnTo>
                  <a:pt x="4421" y="1032"/>
                </a:lnTo>
                <a:lnTo>
                  <a:pt x="4423" y="1032"/>
                </a:lnTo>
                <a:lnTo>
                  <a:pt x="4423" y="1034"/>
                </a:lnTo>
                <a:lnTo>
                  <a:pt x="4425" y="1036"/>
                </a:lnTo>
                <a:lnTo>
                  <a:pt x="4425" y="1036"/>
                </a:lnTo>
                <a:lnTo>
                  <a:pt x="4421" y="1044"/>
                </a:lnTo>
                <a:lnTo>
                  <a:pt x="4421" y="1044"/>
                </a:lnTo>
                <a:lnTo>
                  <a:pt x="4423" y="1046"/>
                </a:lnTo>
                <a:lnTo>
                  <a:pt x="4425" y="1046"/>
                </a:lnTo>
                <a:lnTo>
                  <a:pt x="4425" y="1046"/>
                </a:lnTo>
                <a:lnTo>
                  <a:pt x="4427" y="1046"/>
                </a:lnTo>
                <a:lnTo>
                  <a:pt x="4425" y="1046"/>
                </a:lnTo>
                <a:lnTo>
                  <a:pt x="4425" y="1046"/>
                </a:lnTo>
                <a:lnTo>
                  <a:pt x="4423" y="1046"/>
                </a:lnTo>
                <a:lnTo>
                  <a:pt x="4419" y="1048"/>
                </a:lnTo>
                <a:lnTo>
                  <a:pt x="4419" y="1050"/>
                </a:lnTo>
                <a:lnTo>
                  <a:pt x="4417" y="1053"/>
                </a:lnTo>
                <a:lnTo>
                  <a:pt x="4417" y="1053"/>
                </a:lnTo>
                <a:lnTo>
                  <a:pt x="4417" y="1055"/>
                </a:lnTo>
                <a:lnTo>
                  <a:pt x="4415" y="1057"/>
                </a:lnTo>
                <a:lnTo>
                  <a:pt x="4415" y="1057"/>
                </a:lnTo>
                <a:lnTo>
                  <a:pt x="4417" y="1057"/>
                </a:lnTo>
                <a:lnTo>
                  <a:pt x="4419" y="1057"/>
                </a:lnTo>
                <a:lnTo>
                  <a:pt x="4421" y="1057"/>
                </a:lnTo>
                <a:lnTo>
                  <a:pt x="4421" y="1057"/>
                </a:lnTo>
                <a:lnTo>
                  <a:pt x="4423" y="1057"/>
                </a:lnTo>
                <a:lnTo>
                  <a:pt x="4421" y="1057"/>
                </a:lnTo>
                <a:lnTo>
                  <a:pt x="4419" y="1059"/>
                </a:lnTo>
                <a:lnTo>
                  <a:pt x="4419" y="1059"/>
                </a:lnTo>
                <a:lnTo>
                  <a:pt x="4421" y="1061"/>
                </a:lnTo>
                <a:lnTo>
                  <a:pt x="4423" y="1061"/>
                </a:lnTo>
                <a:lnTo>
                  <a:pt x="4423" y="1063"/>
                </a:lnTo>
                <a:lnTo>
                  <a:pt x="4423" y="1063"/>
                </a:lnTo>
                <a:lnTo>
                  <a:pt x="4425" y="1063"/>
                </a:lnTo>
                <a:lnTo>
                  <a:pt x="4425" y="1063"/>
                </a:lnTo>
                <a:lnTo>
                  <a:pt x="4427" y="1061"/>
                </a:lnTo>
                <a:lnTo>
                  <a:pt x="4427" y="1059"/>
                </a:lnTo>
                <a:lnTo>
                  <a:pt x="4429" y="1059"/>
                </a:lnTo>
                <a:lnTo>
                  <a:pt x="4429" y="1059"/>
                </a:lnTo>
                <a:lnTo>
                  <a:pt x="4432" y="1061"/>
                </a:lnTo>
                <a:lnTo>
                  <a:pt x="4434" y="1061"/>
                </a:lnTo>
                <a:lnTo>
                  <a:pt x="4436" y="1063"/>
                </a:lnTo>
                <a:lnTo>
                  <a:pt x="4436" y="1063"/>
                </a:lnTo>
                <a:lnTo>
                  <a:pt x="4436" y="1061"/>
                </a:lnTo>
                <a:lnTo>
                  <a:pt x="4438" y="1061"/>
                </a:lnTo>
                <a:lnTo>
                  <a:pt x="4442" y="1061"/>
                </a:lnTo>
                <a:lnTo>
                  <a:pt x="4442" y="1061"/>
                </a:lnTo>
                <a:lnTo>
                  <a:pt x="4442" y="1061"/>
                </a:lnTo>
                <a:lnTo>
                  <a:pt x="4442" y="1063"/>
                </a:lnTo>
                <a:lnTo>
                  <a:pt x="4442" y="1063"/>
                </a:lnTo>
                <a:lnTo>
                  <a:pt x="4442" y="1063"/>
                </a:lnTo>
                <a:lnTo>
                  <a:pt x="4442" y="1063"/>
                </a:lnTo>
                <a:lnTo>
                  <a:pt x="4442" y="1065"/>
                </a:lnTo>
                <a:lnTo>
                  <a:pt x="4442" y="1065"/>
                </a:lnTo>
                <a:lnTo>
                  <a:pt x="4442" y="1067"/>
                </a:lnTo>
                <a:lnTo>
                  <a:pt x="4444" y="1067"/>
                </a:lnTo>
                <a:lnTo>
                  <a:pt x="4444" y="1069"/>
                </a:lnTo>
                <a:lnTo>
                  <a:pt x="4444" y="1071"/>
                </a:lnTo>
                <a:lnTo>
                  <a:pt x="4444" y="1071"/>
                </a:lnTo>
                <a:lnTo>
                  <a:pt x="4444" y="1074"/>
                </a:lnTo>
                <a:lnTo>
                  <a:pt x="4446" y="1076"/>
                </a:lnTo>
                <a:lnTo>
                  <a:pt x="4446" y="1076"/>
                </a:lnTo>
                <a:lnTo>
                  <a:pt x="4446" y="1076"/>
                </a:lnTo>
                <a:lnTo>
                  <a:pt x="4446" y="1076"/>
                </a:lnTo>
                <a:lnTo>
                  <a:pt x="4446" y="1078"/>
                </a:lnTo>
                <a:lnTo>
                  <a:pt x="4446" y="1078"/>
                </a:lnTo>
                <a:lnTo>
                  <a:pt x="4446" y="1078"/>
                </a:lnTo>
                <a:lnTo>
                  <a:pt x="4444" y="1076"/>
                </a:lnTo>
                <a:lnTo>
                  <a:pt x="4442" y="1076"/>
                </a:lnTo>
                <a:lnTo>
                  <a:pt x="4442" y="1074"/>
                </a:lnTo>
                <a:lnTo>
                  <a:pt x="4440" y="1074"/>
                </a:lnTo>
                <a:lnTo>
                  <a:pt x="4440" y="1076"/>
                </a:lnTo>
                <a:lnTo>
                  <a:pt x="4438" y="1076"/>
                </a:lnTo>
                <a:lnTo>
                  <a:pt x="4436" y="1078"/>
                </a:lnTo>
                <a:lnTo>
                  <a:pt x="4436" y="1078"/>
                </a:lnTo>
                <a:lnTo>
                  <a:pt x="4436" y="1080"/>
                </a:lnTo>
                <a:lnTo>
                  <a:pt x="4436" y="1080"/>
                </a:lnTo>
                <a:lnTo>
                  <a:pt x="4438" y="1080"/>
                </a:lnTo>
                <a:lnTo>
                  <a:pt x="4440" y="1080"/>
                </a:lnTo>
                <a:lnTo>
                  <a:pt x="4440" y="1080"/>
                </a:lnTo>
                <a:lnTo>
                  <a:pt x="4440" y="1082"/>
                </a:lnTo>
                <a:lnTo>
                  <a:pt x="4442" y="1084"/>
                </a:lnTo>
                <a:lnTo>
                  <a:pt x="4442" y="1084"/>
                </a:lnTo>
                <a:lnTo>
                  <a:pt x="4440" y="1086"/>
                </a:lnTo>
                <a:lnTo>
                  <a:pt x="4442" y="1088"/>
                </a:lnTo>
                <a:lnTo>
                  <a:pt x="4440" y="1088"/>
                </a:lnTo>
                <a:lnTo>
                  <a:pt x="4442" y="1090"/>
                </a:lnTo>
                <a:lnTo>
                  <a:pt x="4442" y="1090"/>
                </a:lnTo>
                <a:lnTo>
                  <a:pt x="4444" y="1090"/>
                </a:lnTo>
                <a:lnTo>
                  <a:pt x="4442" y="1092"/>
                </a:lnTo>
                <a:lnTo>
                  <a:pt x="4442" y="1092"/>
                </a:lnTo>
                <a:lnTo>
                  <a:pt x="4444" y="1092"/>
                </a:lnTo>
                <a:lnTo>
                  <a:pt x="4444" y="1092"/>
                </a:lnTo>
                <a:lnTo>
                  <a:pt x="4444" y="1095"/>
                </a:lnTo>
                <a:lnTo>
                  <a:pt x="4442" y="1097"/>
                </a:lnTo>
                <a:lnTo>
                  <a:pt x="4440" y="1097"/>
                </a:lnTo>
                <a:lnTo>
                  <a:pt x="4440" y="1097"/>
                </a:lnTo>
                <a:lnTo>
                  <a:pt x="4440" y="1097"/>
                </a:lnTo>
                <a:lnTo>
                  <a:pt x="4442" y="1099"/>
                </a:lnTo>
                <a:lnTo>
                  <a:pt x="4442" y="1099"/>
                </a:lnTo>
                <a:lnTo>
                  <a:pt x="4442" y="1099"/>
                </a:lnTo>
                <a:lnTo>
                  <a:pt x="4440" y="1099"/>
                </a:lnTo>
                <a:lnTo>
                  <a:pt x="4440" y="1101"/>
                </a:lnTo>
                <a:lnTo>
                  <a:pt x="4438" y="1103"/>
                </a:lnTo>
                <a:lnTo>
                  <a:pt x="4438" y="1103"/>
                </a:lnTo>
                <a:lnTo>
                  <a:pt x="4438" y="1105"/>
                </a:lnTo>
                <a:lnTo>
                  <a:pt x="4438" y="1107"/>
                </a:lnTo>
                <a:lnTo>
                  <a:pt x="4438" y="1109"/>
                </a:lnTo>
                <a:lnTo>
                  <a:pt x="4440" y="1111"/>
                </a:lnTo>
                <a:lnTo>
                  <a:pt x="4440" y="1111"/>
                </a:lnTo>
                <a:lnTo>
                  <a:pt x="4442" y="1109"/>
                </a:lnTo>
                <a:lnTo>
                  <a:pt x="4442" y="1111"/>
                </a:lnTo>
                <a:lnTo>
                  <a:pt x="4440" y="1111"/>
                </a:lnTo>
                <a:lnTo>
                  <a:pt x="4440" y="1111"/>
                </a:lnTo>
                <a:lnTo>
                  <a:pt x="4440" y="1111"/>
                </a:lnTo>
                <a:lnTo>
                  <a:pt x="4440" y="1113"/>
                </a:lnTo>
                <a:lnTo>
                  <a:pt x="4440" y="1113"/>
                </a:lnTo>
                <a:lnTo>
                  <a:pt x="4438" y="1111"/>
                </a:lnTo>
                <a:lnTo>
                  <a:pt x="4438" y="1113"/>
                </a:lnTo>
                <a:lnTo>
                  <a:pt x="4438" y="1113"/>
                </a:lnTo>
                <a:lnTo>
                  <a:pt x="4440" y="1115"/>
                </a:lnTo>
                <a:lnTo>
                  <a:pt x="4440" y="1118"/>
                </a:lnTo>
                <a:lnTo>
                  <a:pt x="4440" y="1118"/>
                </a:lnTo>
                <a:lnTo>
                  <a:pt x="4440" y="1118"/>
                </a:lnTo>
                <a:lnTo>
                  <a:pt x="4442" y="1118"/>
                </a:lnTo>
                <a:lnTo>
                  <a:pt x="4442" y="1118"/>
                </a:lnTo>
                <a:lnTo>
                  <a:pt x="4444" y="1115"/>
                </a:lnTo>
                <a:lnTo>
                  <a:pt x="4444" y="1115"/>
                </a:lnTo>
                <a:lnTo>
                  <a:pt x="4444" y="1115"/>
                </a:lnTo>
                <a:lnTo>
                  <a:pt x="4446" y="1118"/>
                </a:lnTo>
                <a:lnTo>
                  <a:pt x="4448" y="1113"/>
                </a:lnTo>
                <a:lnTo>
                  <a:pt x="4450" y="1111"/>
                </a:lnTo>
                <a:lnTo>
                  <a:pt x="4453" y="1111"/>
                </a:lnTo>
                <a:lnTo>
                  <a:pt x="4450" y="1113"/>
                </a:lnTo>
                <a:lnTo>
                  <a:pt x="4450" y="1113"/>
                </a:lnTo>
                <a:lnTo>
                  <a:pt x="4450" y="1115"/>
                </a:lnTo>
                <a:lnTo>
                  <a:pt x="4453" y="1115"/>
                </a:lnTo>
                <a:lnTo>
                  <a:pt x="4453" y="1115"/>
                </a:lnTo>
                <a:lnTo>
                  <a:pt x="4453" y="1115"/>
                </a:lnTo>
                <a:lnTo>
                  <a:pt x="4455" y="1113"/>
                </a:lnTo>
                <a:lnTo>
                  <a:pt x="4455" y="1113"/>
                </a:lnTo>
                <a:lnTo>
                  <a:pt x="4453" y="1111"/>
                </a:lnTo>
                <a:lnTo>
                  <a:pt x="4453" y="1111"/>
                </a:lnTo>
                <a:lnTo>
                  <a:pt x="4455" y="1109"/>
                </a:lnTo>
                <a:lnTo>
                  <a:pt x="4455" y="1109"/>
                </a:lnTo>
                <a:lnTo>
                  <a:pt x="4457" y="1111"/>
                </a:lnTo>
                <a:lnTo>
                  <a:pt x="4457" y="1113"/>
                </a:lnTo>
                <a:lnTo>
                  <a:pt x="4459" y="1111"/>
                </a:lnTo>
                <a:lnTo>
                  <a:pt x="4459" y="1111"/>
                </a:lnTo>
                <a:lnTo>
                  <a:pt x="4457" y="1109"/>
                </a:lnTo>
                <a:lnTo>
                  <a:pt x="4457" y="1109"/>
                </a:lnTo>
                <a:lnTo>
                  <a:pt x="4457" y="1109"/>
                </a:lnTo>
                <a:lnTo>
                  <a:pt x="4459" y="1109"/>
                </a:lnTo>
                <a:lnTo>
                  <a:pt x="4461" y="1107"/>
                </a:lnTo>
                <a:lnTo>
                  <a:pt x="4461" y="1107"/>
                </a:lnTo>
                <a:lnTo>
                  <a:pt x="4463" y="1107"/>
                </a:lnTo>
                <a:lnTo>
                  <a:pt x="4463" y="1109"/>
                </a:lnTo>
                <a:lnTo>
                  <a:pt x="4465" y="1109"/>
                </a:lnTo>
                <a:lnTo>
                  <a:pt x="4465" y="1109"/>
                </a:lnTo>
                <a:lnTo>
                  <a:pt x="4467" y="1109"/>
                </a:lnTo>
                <a:lnTo>
                  <a:pt x="4469" y="1109"/>
                </a:lnTo>
                <a:lnTo>
                  <a:pt x="4469" y="1109"/>
                </a:lnTo>
                <a:lnTo>
                  <a:pt x="4467" y="1107"/>
                </a:lnTo>
                <a:lnTo>
                  <a:pt x="4469" y="1107"/>
                </a:lnTo>
                <a:lnTo>
                  <a:pt x="4469" y="1105"/>
                </a:lnTo>
                <a:lnTo>
                  <a:pt x="4471" y="1105"/>
                </a:lnTo>
                <a:lnTo>
                  <a:pt x="4473" y="1105"/>
                </a:lnTo>
                <a:lnTo>
                  <a:pt x="4476" y="1105"/>
                </a:lnTo>
                <a:lnTo>
                  <a:pt x="4478" y="1105"/>
                </a:lnTo>
                <a:lnTo>
                  <a:pt x="4480" y="1105"/>
                </a:lnTo>
                <a:lnTo>
                  <a:pt x="4482" y="1103"/>
                </a:lnTo>
                <a:lnTo>
                  <a:pt x="4482" y="1099"/>
                </a:lnTo>
                <a:lnTo>
                  <a:pt x="4484" y="1097"/>
                </a:lnTo>
                <a:lnTo>
                  <a:pt x="4484" y="1092"/>
                </a:lnTo>
                <a:lnTo>
                  <a:pt x="4484" y="1090"/>
                </a:lnTo>
                <a:lnTo>
                  <a:pt x="4484" y="1090"/>
                </a:lnTo>
                <a:lnTo>
                  <a:pt x="4484" y="1090"/>
                </a:lnTo>
                <a:lnTo>
                  <a:pt x="4482" y="1090"/>
                </a:lnTo>
                <a:lnTo>
                  <a:pt x="4482" y="1090"/>
                </a:lnTo>
                <a:lnTo>
                  <a:pt x="4482" y="1088"/>
                </a:lnTo>
                <a:lnTo>
                  <a:pt x="4482" y="1088"/>
                </a:lnTo>
                <a:lnTo>
                  <a:pt x="4482" y="1086"/>
                </a:lnTo>
                <a:lnTo>
                  <a:pt x="4482" y="1084"/>
                </a:lnTo>
                <a:lnTo>
                  <a:pt x="4484" y="1084"/>
                </a:lnTo>
                <a:lnTo>
                  <a:pt x="4482" y="1080"/>
                </a:lnTo>
                <a:lnTo>
                  <a:pt x="4484" y="1080"/>
                </a:lnTo>
                <a:lnTo>
                  <a:pt x="4482" y="1076"/>
                </a:lnTo>
                <a:lnTo>
                  <a:pt x="4482" y="1074"/>
                </a:lnTo>
                <a:lnTo>
                  <a:pt x="4482" y="1069"/>
                </a:lnTo>
                <a:lnTo>
                  <a:pt x="4478" y="1063"/>
                </a:lnTo>
                <a:lnTo>
                  <a:pt x="4473" y="1061"/>
                </a:lnTo>
                <a:lnTo>
                  <a:pt x="4471" y="1055"/>
                </a:lnTo>
                <a:lnTo>
                  <a:pt x="4467" y="1048"/>
                </a:lnTo>
                <a:lnTo>
                  <a:pt x="4467" y="1046"/>
                </a:lnTo>
                <a:lnTo>
                  <a:pt x="4465" y="1046"/>
                </a:lnTo>
                <a:lnTo>
                  <a:pt x="4465" y="1044"/>
                </a:lnTo>
                <a:lnTo>
                  <a:pt x="4463" y="1044"/>
                </a:lnTo>
                <a:lnTo>
                  <a:pt x="4461" y="1042"/>
                </a:lnTo>
                <a:lnTo>
                  <a:pt x="4459" y="1040"/>
                </a:lnTo>
                <a:lnTo>
                  <a:pt x="4457" y="1040"/>
                </a:lnTo>
                <a:lnTo>
                  <a:pt x="4457" y="1040"/>
                </a:lnTo>
                <a:lnTo>
                  <a:pt x="4455" y="1038"/>
                </a:lnTo>
                <a:lnTo>
                  <a:pt x="4453" y="1038"/>
                </a:lnTo>
                <a:lnTo>
                  <a:pt x="4453" y="1036"/>
                </a:lnTo>
                <a:lnTo>
                  <a:pt x="4455" y="1036"/>
                </a:lnTo>
                <a:lnTo>
                  <a:pt x="4455" y="1034"/>
                </a:lnTo>
                <a:lnTo>
                  <a:pt x="4455" y="1036"/>
                </a:lnTo>
                <a:lnTo>
                  <a:pt x="4455" y="1034"/>
                </a:lnTo>
                <a:lnTo>
                  <a:pt x="4455" y="1032"/>
                </a:lnTo>
                <a:lnTo>
                  <a:pt x="4455" y="1030"/>
                </a:lnTo>
                <a:lnTo>
                  <a:pt x="4457" y="1027"/>
                </a:lnTo>
                <a:lnTo>
                  <a:pt x="4461" y="1025"/>
                </a:lnTo>
                <a:lnTo>
                  <a:pt x="4461" y="1025"/>
                </a:lnTo>
                <a:lnTo>
                  <a:pt x="4463" y="1023"/>
                </a:lnTo>
                <a:lnTo>
                  <a:pt x="4467" y="1023"/>
                </a:lnTo>
                <a:lnTo>
                  <a:pt x="4467" y="1023"/>
                </a:lnTo>
                <a:lnTo>
                  <a:pt x="4469" y="1023"/>
                </a:lnTo>
                <a:lnTo>
                  <a:pt x="4471" y="1021"/>
                </a:lnTo>
                <a:lnTo>
                  <a:pt x="4471" y="1019"/>
                </a:lnTo>
                <a:lnTo>
                  <a:pt x="4473" y="1019"/>
                </a:lnTo>
                <a:lnTo>
                  <a:pt x="4476" y="1017"/>
                </a:lnTo>
                <a:lnTo>
                  <a:pt x="4478" y="1017"/>
                </a:lnTo>
                <a:lnTo>
                  <a:pt x="4480" y="1013"/>
                </a:lnTo>
                <a:lnTo>
                  <a:pt x="4482" y="1013"/>
                </a:lnTo>
                <a:lnTo>
                  <a:pt x="4486" y="1011"/>
                </a:lnTo>
                <a:lnTo>
                  <a:pt x="4488" y="1009"/>
                </a:lnTo>
                <a:lnTo>
                  <a:pt x="4486" y="1006"/>
                </a:lnTo>
                <a:lnTo>
                  <a:pt x="4488" y="1002"/>
                </a:lnTo>
                <a:lnTo>
                  <a:pt x="4488" y="1000"/>
                </a:lnTo>
                <a:lnTo>
                  <a:pt x="4486" y="998"/>
                </a:lnTo>
                <a:lnTo>
                  <a:pt x="4486" y="998"/>
                </a:lnTo>
                <a:lnTo>
                  <a:pt x="4488" y="996"/>
                </a:lnTo>
                <a:lnTo>
                  <a:pt x="4490" y="994"/>
                </a:lnTo>
                <a:lnTo>
                  <a:pt x="4490" y="992"/>
                </a:lnTo>
                <a:lnTo>
                  <a:pt x="4490" y="990"/>
                </a:lnTo>
                <a:lnTo>
                  <a:pt x="4492" y="990"/>
                </a:lnTo>
                <a:lnTo>
                  <a:pt x="4494" y="990"/>
                </a:lnTo>
                <a:lnTo>
                  <a:pt x="4494" y="988"/>
                </a:lnTo>
                <a:lnTo>
                  <a:pt x="4497" y="988"/>
                </a:lnTo>
                <a:lnTo>
                  <a:pt x="4499" y="986"/>
                </a:lnTo>
                <a:lnTo>
                  <a:pt x="4499" y="986"/>
                </a:lnTo>
                <a:lnTo>
                  <a:pt x="4501" y="986"/>
                </a:lnTo>
                <a:lnTo>
                  <a:pt x="4501" y="986"/>
                </a:lnTo>
                <a:lnTo>
                  <a:pt x="4501" y="986"/>
                </a:lnTo>
                <a:lnTo>
                  <a:pt x="4503" y="981"/>
                </a:lnTo>
                <a:lnTo>
                  <a:pt x="4501" y="979"/>
                </a:lnTo>
                <a:lnTo>
                  <a:pt x="4503" y="979"/>
                </a:lnTo>
                <a:lnTo>
                  <a:pt x="4505" y="979"/>
                </a:lnTo>
                <a:lnTo>
                  <a:pt x="4505" y="979"/>
                </a:lnTo>
                <a:lnTo>
                  <a:pt x="4507" y="979"/>
                </a:lnTo>
                <a:lnTo>
                  <a:pt x="4509" y="979"/>
                </a:lnTo>
                <a:lnTo>
                  <a:pt x="4509" y="977"/>
                </a:lnTo>
                <a:lnTo>
                  <a:pt x="4511" y="977"/>
                </a:lnTo>
                <a:lnTo>
                  <a:pt x="4513" y="973"/>
                </a:lnTo>
                <a:lnTo>
                  <a:pt x="4515" y="969"/>
                </a:lnTo>
                <a:lnTo>
                  <a:pt x="4517" y="969"/>
                </a:lnTo>
                <a:lnTo>
                  <a:pt x="4520" y="969"/>
                </a:lnTo>
                <a:lnTo>
                  <a:pt x="4520" y="969"/>
                </a:lnTo>
                <a:lnTo>
                  <a:pt x="4520" y="969"/>
                </a:lnTo>
                <a:lnTo>
                  <a:pt x="4520" y="971"/>
                </a:lnTo>
                <a:lnTo>
                  <a:pt x="4517" y="971"/>
                </a:lnTo>
                <a:lnTo>
                  <a:pt x="4520" y="971"/>
                </a:lnTo>
                <a:lnTo>
                  <a:pt x="4520" y="971"/>
                </a:lnTo>
                <a:lnTo>
                  <a:pt x="4524" y="969"/>
                </a:lnTo>
                <a:lnTo>
                  <a:pt x="4524" y="967"/>
                </a:lnTo>
                <a:lnTo>
                  <a:pt x="4526" y="969"/>
                </a:lnTo>
                <a:lnTo>
                  <a:pt x="4524" y="975"/>
                </a:lnTo>
                <a:lnTo>
                  <a:pt x="4528" y="975"/>
                </a:lnTo>
                <a:lnTo>
                  <a:pt x="4528" y="975"/>
                </a:lnTo>
                <a:lnTo>
                  <a:pt x="4530" y="975"/>
                </a:lnTo>
                <a:lnTo>
                  <a:pt x="4532" y="977"/>
                </a:lnTo>
                <a:lnTo>
                  <a:pt x="4534" y="977"/>
                </a:lnTo>
                <a:lnTo>
                  <a:pt x="4534" y="977"/>
                </a:lnTo>
                <a:lnTo>
                  <a:pt x="4536" y="977"/>
                </a:lnTo>
                <a:lnTo>
                  <a:pt x="4536" y="979"/>
                </a:lnTo>
                <a:lnTo>
                  <a:pt x="4538" y="977"/>
                </a:lnTo>
                <a:lnTo>
                  <a:pt x="4543" y="977"/>
                </a:lnTo>
                <a:lnTo>
                  <a:pt x="4545" y="975"/>
                </a:lnTo>
                <a:lnTo>
                  <a:pt x="4549" y="975"/>
                </a:lnTo>
                <a:lnTo>
                  <a:pt x="4551" y="973"/>
                </a:lnTo>
                <a:lnTo>
                  <a:pt x="4559" y="969"/>
                </a:lnTo>
                <a:lnTo>
                  <a:pt x="4561" y="967"/>
                </a:lnTo>
                <a:lnTo>
                  <a:pt x="4566" y="965"/>
                </a:lnTo>
                <a:lnTo>
                  <a:pt x="4568" y="960"/>
                </a:lnTo>
                <a:lnTo>
                  <a:pt x="4570" y="958"/>
                </a:lnTo>
                <a:lnTo>
                  <a:pt x="4570" y="958"/>
                </a:lnTo>
                <a:lnTo>
                  <a:pt x="4572" y="956"/>
                </a:lnTo>
                <a:lnTo>
                  <a:pt x="4576" y="950"/>
                </a:lnTo>
                <a:lnTo>
                  <a:pt x="4578" y="948"/>
                </a:lnTo>
                <a:lnTo>
                  <a:pt x="4580" y="948"/>
                </a:lnTo>
                <a:lnTo>
                  <a:pt x="4580" y="946"/>
                </a:lnTo>
                <a:lnTo>
                  <a:pt x="4582" y="944"/>
                </a:lnTo>
                <a:lnTo>
                  <a:pt x="4585" y="941"/>
                </a:lnTo>
                <a:lnTo>
                  <a:pt x="4587" y="939"/>
                </a:lnTo>
                <a:lnTo>
                  <a:pt x="4589" y="937"/>
                </a:lnTo>
                <a:lnTo>
                  <a:pt x="4589" y="935"/>
                </a:lnTo>
                <a:lnTo>
                  <a:pt x="4595" y="931"/>
                </a:lnTo>
                <a:lnTo>
                  <a:pt x="4599" y="927"/>
                </a:lnTo>
                <a:lnTo>
                  <a:pt x="4603" y="923"/>
                </a:lnTo>
                <a:lnTo>
                  <a:pt x="4603" y="921"/>
                </a:lnTo>
                <a:lnTo>
                  <a:pt x="4608" y="916"/>
                </a:lnTo>
                <a:lnTo>
                  <a:pt x="4610" y="912"/>
                </a:lnTo>
                <a:lnTo>
                  <a:pt x="4612" y="910"/>
                </a:lnTo>
                <a:lnTo>
                  <a:pt x="4612" y="906"/>
                </a:lnTo>
                <a:lnTo>
                  <a:pt x="4614" y="904"/>
                </a:lnTo>
                <a:lnTo>
                  <a:pt x="4614" y="902"/>
                </a:lnTo>
                <a:lnTo>
                  <a:pt x="4616" y="902"/>
                </a:lnTo>
                <a:lnTo>
                  <a:pt x="4622" y="895"/>
                </a:lnTo>
                <a:lnTo>
                  <a:pt x="4624" y="891"/>
                </a:lnTo>
                <a:lnTo>
                  <a:pt x="4626" y="887"/>
                </a:lnTo>
                <a:lnTo>
                  <a:pt x="4629" y="885"/>
                </a:lnTo>
                <a:lnTo>
                  <a:pt x="4631" y="883"/>
                </a:lnTo>
                <a:lnTo>
                  <a:pt x="4633" y="881"/>
                </a:lnTo>
                <a:lnTo>
                  <a:pt x="4637" y="879"/>
                </a:lnTo>
                <a:lnTo>
                  <a:pt x="4637" y="876"/>
                </a:lnTo>
                <a:lnTo>
                  <a:pt x="4639" y="874"/>
                </a:lnTo>
                <a:lnTo>
                  <a:pt x="4639" y="870"/>
                </a:lnTo>
                <a:lnTo>
                  <a:pt x="4641" y="866"/>
                </a:lnTo>
                <a:lnTo>
                  <a:pt x="4641" y="866"/>
                </a:lnTo>
                <a:lnTo>
                  <a:pt x="4641" y="864"/>
                </a:lnTo>
                <a:lnTo>
                  <a:pt x="4641" y="864"/>
                </a:lnTo>
                <a:lnTo>
                  <a:pt x="4641" y="862"/>
                </a:lnTo>
                <a:lnTo>
                  <a:pt x="4641" y="862"/>
                </a:lnTo>
                <a:lnTo>
                  <a:pt x="4641" y="860"/>
                </a:lnTo>
                <a:lnTo>
                  <a:pt x="4643" y="860"/>
                </a:lnTo>
                <a:lnTo>
                  <a:pt x="4643" y="853"/>
                </a:lnTo>
                <a:lnTo>
                  <a:pt x="4643" y="851"/>
                </a:lnTo>
                <a:lnTo>
                  <a:pt x="4643" y="849"/>
                </a:lnTo>
                <a:lnTo>
                  <a:pt x="4643" y="849"/>
                </a:lnTo>
                <a:lnTo>
                  <a:pt x="4645" y="847"/>
                </a:lnTo>
                <a:lnTo>
                  <a:pt x="4645" y="845"/>
                </a:lnTo>
                <a:lnTo>
                  <a:pt x="4645" y="845"/>
                </a:lnTo>
                <a:lnTo>
                  <a:pt x="4643" y="845"/>
                </a:lnTo>
                <a:lnTo>
                  <a:pt x="4643" y="845"/>
                </a:lnTo>
                <a:lnTo>
                  <a:pt x="4643" y="837"/>
                </a:lnTo>
                <a:lnTo>
                  <a:pt x="4643" y="832"/>
                </a:lnTo>
                <a:lnTo>
                  <a:pt x="4645" y="828"/>
                </a:lnTo>
                <a:lnTo>
                  <a:pt x="4645" y="826"/>
                </a:lnTo>
                <a:lnTo>
                  <a:pt x="4645" y="824"/>
                </a:lnTo>
                <a:lnTo>
                  <a:pt x="4647" y="820"/>
                </a:lnTo>
                <a:lnTo>
                  <a:pt x="4649" y="816"/>
                </a:lnTo>
                <a:lnTo>
                  <a:pt x="4652" y="814"/>
                </a:lnTo>
                <a:lnTo>
                  <a:pt x="4654" y="811"/>
                </a:lnTo>
                <a:lnTo>
                  <a:pt x="4656" y="809"/>
                </a:lnTo>
                <a:lnTo>
                  <a:pt x="4656" y="807"/>
                </a:lnTo>
                <a:lnTo>
                  <a:pt x="4658" y="805"/>
                </a:lnTo>
                <a:lnTo>
                  <a:pt x="4656" y="805"/>
                </a:lnTo>
                <a:lnTo>
                  <a:pt x="4656" y="803"/>
                </a:lnTo>
                <a:lnTo>
                  <a:pt x="4654" y="801"/>
                </a:lnTo>
                <a:lnTo>
                  <a:pt x="4652" y="801"/>
                </a:lnTo>
                <a:lnTo>
                  <a:pt x="4654" y="799"/>
                </a:lnTo>
                <a:lnTo>
                  <a:pt x="4654" y="797"/>
                </a:lnTo>
                <a:lnTo>
                  <a:pt x="4654" y="793"/>
                </a:lnTo>
                <a:lnTo>
                  <a:pt x="4652" y="793"/>
                </a:lnTo>
                <a:lnTo>
                  <a:pt x="4649" y="788"/>
                </a:lnTo>
                <a:lnTo>
                  <a:pt x="4647" y="788"/>
                </a:lnTo>
                <a:lnTo>
                  <a:pt x="4649" y="788"/>
                </a:lnTo>
                <a:lnTo>
                  <a:pt x="4654" y="788"/>
                </a:lnTo>
                <a:lnTo>
                  <a:pt x="4656" y="788"/>
                </a:lnTo>
                <a:lnTo>
                  <a:pt x="4656" y="786"/>
                </a:lnTo>
                <a:lnTo>
                  <a:pt x="4656" y="784"/>
                </a:lnTo>
                <a:lnTo>
                  <a:pt x="4654" y="782"/>
                </a:lnTo>
                <a:lnTo>
                  <a:pt x="4652" y="780"/>
                </a:lnTo>
                <a:lnTo>
                  <a:pt x="4649" y="780"/>
                </a:lnTo>
                <a:lnTo>
                  <a:pt x="4645" y="778"/>
                </a:lnTo>
                <a:lnTo>
                  <a:pt x="4641" y="774"/>
                </a:lnTo>
                <a:lnTo>
                  <a:pt x="4639" y="770"/>
                </a:lnTo>
                <a:lnTo>
                  <a:pt x="4639" y="770"/>
                </a:lnTo>
                <a:lnTo>
                  <a:pt x="4635" y="765"/>
                </a:lnTo>
                <a:lnTo>
                  <a:pt x="4633" y="765"/>
                </a:lnTo>
                <a:lnTo>
                  <a:pt x="4633" y="765"/>
                </a:lnTo>
                <a:lnTo>
                  <a:pt x="4626" y="765"/>
                </a:lnTo>
                <a:lnTo>
                  <a:pt x="4622" y="765"/>
                </a:lnTo>
                <a:lnTo>
                  <a:pt x="4618" y="763"/>
                </a:lnTo>
                <a:lnTo>
                  <a:pt x="4616" y="763"/>
                </a:lnTo>
                <a:lnTo>
                  <a:pt x="4618" y="765"/>
                </a:lnTo>
                <a:lnTo>
                  <a:pt x="4618" y="767"/>
                </a:lnTo>
                <a:lnTo>
                  <a:pt x="4618" y="770"/>
                </a:lnTo>
                <a:lnTo>
                  <a:pt x="4618" y="772"/>
                </a:lnTo>
                <a:lnTo>
                  <a:pt x="4616" y="776"/>
                </a:lnTo>
                <a:lnTo>
                  <a:pt x="4614" y="778"/>
                </a:lnTo>
                <a:lnTo>
                  <a:pt x="4614" y="780"/>
                </a:lnTo>
                <a:lnTo>
                  <a:pt x="4612" y="780"/>
                </a:lnTo>
                <a:lnTo>
                  <a:pt x="4610" y="780"/>
                </a:lnTo>
                <a:lnTo>
                  <a:pt x="4612" y="778"/>
                </a:lnTo>
                <a:lnTo>
                  <a:pt x="4614" y="776"/>
                </a:lnTo>
                <a:lnTo>
                  <a:pt x="4616" y="774"/>
                </a:lnTo>
                <a:lnTo>
                  <a:pt x="4616" y="772"/>
                </a:lnTo>
                <a:lnTo>
                  <a:pt x="4614" y="772"/>
                </a:lnTo>
                <a:lnTo>
                  <a:pt x="4614" y="772"/>
                </a:lnTo>
                <a:lnTo>
                  <a:pt x="4612" y="772"/>
                </a:lnTo>
                <a:lnTo>
                  <a:pt x="4610" y="776"/>
                </a:lnTo>
                <a:lnTo>
                  <a:pt x="4605" y="778"/>
                </a:lnTo>
                <a:lnTo>
                  <a:pt x="4603" y="778"/>
                </a:lnTo>
                <a:lnTo>
                  <a:pt x="4597" y="780"/>
                </a:lnTo>
                <a:lnTo>
                  <a:pt x="4597" y="778"/>
                </a:lnTo>
                <a:lnTo>
                  <a:pt x="4595" y="778"/>
                </a:lnTo>
                <a:lnTo>
                  <a:pt x="4597" y="778"/>
                </a:lnTo>
                <a:lnTo>
                  <a:pt x="4599" y="776"/>
                </a:lnTo>
                <a:lnTo>
                  <a:pt x="4601" y="772"/>
                </a:lnTo>
                <a:lnTo>
                  <a:pt x="4603" y="772"/>
                </a:lnTo>
                <a:lnTo>
                  <a:pt x="4605" y="772"/>
                </a:lnTo>
                <a:lnTo>
                  <a:pt x="4601" y="772"/>
                </a:lnTo>
                <a:lnTo>
                  <a:pt x="4599" y="770"/>
                </a:lnTo>
                <a:lnTo>
                  <a:pt x="4597" y="767"/>
                </a:lnTo>
                <a:lnTo>
                  <a:pt x="4599" y="767"/>
                </a:lnTo>
                <a:lnTo>
                  <a:pt x="4599" y="767"/>
                </a:lnTo>
                <a:lnTo>
                  <a:pt x="4599" y="767"/>
                </a:lnTo>
                <a:lnTo>
                  <a:pt x="4601" y="765"/>
                </a:lnTo>
                <a:lnTo>
                  <a:pt x="4599" y="763"/>
                </a:lnTo>
                <a:lnTo>
                  <a:pt x="4597" y="765"/>
                </a:lnTo>
                <a:lnTo>
                  <a:pt x="4595" y="767"/>
                </a:lnTo>
                <a:lnTo>
                  <a:pt x="4593" y="767"/>
                </a:lnTo>
                <a:lnTo>
                  <a:pt x="4595" y="770"/>
                </a:lnTo>
                <a:lnTo>
                  <a:pt x="4597" y="770"/>
                </a:lnTo>
                <a:lnTo>
                  <a:pt x="4595" y="774"/>
                </a:lnTo>
                <a:lnTo>
                  <a:pt x="4593" y="774"/>
                </a:lnTo>
                <a:lnTo>
                  <a:pt x="4591" y="774"/>
                </a:lnTo>
                <a:lnTo>
                  <a:pt x="4589" y="774"/>
                </a:lnTo>
                <a:lnTo>
                  <a:pt x="4589" y="774"/>
                </a:lnTo>
                <a:lnTo>
                  <a:pt x="4589" y="772"/>
                </a:lnTo>
                <a:lnTo>
                  <a:pt x="4589" y="770"/>
                </a:lnTo>
                <a:lnTo>
                  <a:pt x="4589" y="763"/>
                </a:lnTo>
                <a:lnTo>
                  <a:pt x="4591" y="761"/>
                </a:lnTo>
                <a:lnTo>
                  <a:pt x="4591" y="759"/>
                </a:lnTo>
                <a:lnTo>
                  <a:pt x="4589" y="757"/>
                </a:lnTo>
                <a:lnTo>
                  <a:pt x="4589" y="757"/>
                </a:lnTo>
                <a:lnTo>
                  <a:pt x="4587" y="757"/>
                </a:lnTo>
                <a:lnTo>
                  <a:pt x="4582" y="757"/>
                </a:lnTo>
                <a:lnTo>
                  <a:pt x="4576" y="759"/>
                </a:lnTo>
                <a:lnTo>
                  <a:pt x="4570" y="757"/>
                </a:lnTo>
                <a:lnTo>
                  <a:pt x="4568" y="757"/>
                </a:lnTo>
                <a:lnTo>
                  <a:pt x="4568" y="755"/>
                </a:lnTo>
                <a:lnTo>
                  <a:pt x="4566" y="753"/>
                </a:lnTo>
                <a:lnTo>
                  <a:pt x="4568" y="753"/>
                </a:lnTo>
                <a:lnTo>
                  <a:pt x="4568" y="751"/>
                </a:lnTo>
                <a:lnTo>
                  <a:pt x="4572" y="749"/>
                </a:lnTo>
                <a:lnTo>
                  <a:pt x="4574" y="747"/>
                </a:lnTo>
                <a:lnTo>
                  <a:pt x="4580" y="742"/>
                </a:lnTo>
                <a:lnTo>
                  <a:pt x="4582" y="740"/>
                </a:lnTo>
                <a:lnTo>
                  <a:pt x="4585" y="738"/>
                </a:lnTo>
                <a:lnTo>
                  <a:pt x="4589" y="736"/>
                </a:lnTo>
                <a:lnTo>
                  <a:pt x="4593" y="734"/>
                </a:lnTo>
                <a:lnTo>
                  <a:pt x="4595" y="732"/>
                </a:lnTo>
                <a:lnTo>
                  <a:pt x="4597" y="730"/>
                </a:lnTo>
                <a:lnTo>
                  <a:pt x="4601" y="728"/>
                </a:lnTo>
                <a:lnTo>
                  <a:pt x="4603" y="728"/>
                </a:lnTo>
                <a:lnTo>
                  <a:pt x="4608" y="721"/>
                </a:lnTo>
                <a:lnTo>
                  <a:pt x="4610" y="719"/>
                </a:lnTo>
                <a:lnTo>
                  <a:pt x="4610" y="717"/>
                </a:lnTo>
                <a:lnTo>
                  <a:pt x="4610" y="717"/>
                </a:lnTo>
                <a:lnTo>
                  <a:pt x="4616" y="711"/>
                </a:lnTo>
                <a:lnTo>
                  <a:pt x="4620" y="709"/>
                </a:lnTo>
                <a:lnTo>
                  <a:pt x="4624" y="705"/>
                </a:lnTo>
                <a:lnTo>
                  <a:pt x="4629" y="702"/>
                </a:lnTo>
                <a:lnTo>
                  <a:pt x="4629" y="702"/>
                </a:lnTo>
                <a:lnTo>
                  <a:pt x="4631" y="700"/>
                </a:lnTo>
                <a:lnTo>
                  <a:pt x="4633" y="698"/>
                </a:lnTo>
                <a:lnTo>
                  <a:pt x="4635" y="698"/>
                </a:lnTo>
                <a:lnTo>
                  <a:pt x="4637" y="696"/>
                </a:lnTo>
                <a:lnTo>
                  <a:pt x="4643" y="692"/>
                </a:lnTo>
                <a:lnTo>
                  <a:pt x="4643" y="692"/>
                </a:lnTo>
                <a:lnTo>
                  <a:pt x="4645" y="686"/>
                </a:lnTo>
                <a:lnTo>
                  <a:pt x="4647" y="684"/>
                </a:lnTo>
                <a:lnTo>
                  <a:pt x="4649" y="679"/>
                </a:lnTo>
                <a:lnTo>
                  <a:pt x="4656" y="677"/>
                </a:lnTo>
                <a:lnTo>
                  <a:pt x="4660" y="675"/>
                </a:lnTo>
                <a:lnTo>
                  <a:pt x="4662" y="673"/>
                </a:lnTo>
                <a:lnTo>
                  <a:pt x="4666" y="669"/>
                </a:lnTo>
                <a:lnTo>
                  <a:pt x="4670" y="665"/>
                </a:lnTo>
                <a:lnTo>
                  <a:pt x="4673" y="663"/>
                </a:lnTo>
                <a:lnTo>
                  <a:pt x="4683" y="661"/>
                </a:lnTo>
                <a:lnTo>
                  <a:pt x="4687" y="661"/>
                </a:lnTo>
                <a:lnTo>
                  <a:pt x="4691" y="658"/>
                </a:lnTo>
                <a:lnTo>
                  <a:pt x="4696" y="658"/>
                </a:lnTo>
                <a:lnTo>
                  <a:pt x="4702" y="661"/>
                </a:lnTo>
                <a:lnTo>
                  <a:pt x="4717" y="658"/>
                </a:lnTo>
                <a:lnTo>
                  <a:pt x="4719" y="661"/>
                </a:lnTo>
                <a:lnTo>
                  <a:pt x="4721" y="661"/>
                </a:lnTo>
                <a:lnTo>
                  <a:pt x="4723" y="665"/>
                </a:lnTo>
                <a:lnTo>
                  <a:pt x="4723" y="665"/>
                </a:lnTo>
                <a:lnTo>
                  <a:pt x="4727" y="663"/>
                </a:lnTo>
                <a:lnTo>
                  <a:pt x="4729" y="658"/>
                </a:lnTo>
                <a:lnTo>
                  <a:pt x="4731" y="658"/>
                </a:lnTo>
                <a:lnTo>
                  <a:pt x="4735" y="661"/>
                </a:lnTo>
                <a:lnTo>
                  <a:pt x="4737" y="661"/>
                </a:lnTo>
                <a:lnTo>
                  <a:pt x="4744" y="663"/>
                </a:lnTo>
                <a:lnTo>
                  <a:pt x="4748" y="663"/>
                </a:lnTo>
                <a:lnTo>
                  <a:pt x="4750" y="661"/>
                </a:lnTo>
                <a:lnTo>
                  <a:pt x="4756" y="658"/>
                </a:lnTo>
                <a:lnTo>
                  <a:pt x="4758" y="663"/>
                </a:lnTo>
                <a:lnTo>
                  <a:pt x="4763" y="663"/>
                </a:lnTo>
                <a:lnTo>
                  <a:pt x="4765" y="663"/>
                </a:lnTo>
                <a:lnTo>
                  <a:pt x="4767" y="661"/>
                </a:lnTo>
                <a:lnTo>
                  <a:pt x="4765" y="661"/>
                </a:lnTo>
                <a:lnTo>
                  <a:pt x="4763" y="661"/>
                </a:lnTo>
                <a:lnTo>
                  <a:pt x="4763" y="658"/>
                </a:lnTo>
                <a:lnTo>
                  <a:pt x="4763" y="656"/>
                </a:lnTo>
                <a:lnTo>
                  <a:pt x="4765" y="658"/>
                </a:lnTo>
                <a:lnTo>
                  <a:pt x="4769" y="658"/>
                </a:lnTo>
                <a:lnTo>
                  <a:pt x="4769" y="658"/>
                </a:lnTo>
                <a:lnTo>
                  <a:pt x="4769" y="656"/>
                </a:lnTo>
                <a:lnTo>
                  <a:pt x="4769" y="656"/>
                </a:lnTo>
                <a:lnTo>
                  <a:pt x="4767" y="654"/>
                </a:lnTo>
                <a:lnTo>
                  <a:pt x="4771" y="652"/>
                </a:lnTo>
                <a:lnTo>
                  <a:pt x="4773" y="652"/>
                </a:lnTo>
                <a:lnTo>
                  <a:pt x="4775" y="652"/>
                </a:lnTo>
                <a:lnTo>
                  <a:pt x="4784" y="654"/>
                </a:lnTo>
                <a:lnTo>
                  <a:pt x="4786" y="654"/>
                </a:lnTo>
                <a:lnTo>
                  <a:pt x="4788" y="656"/>
                </a:lnTo>
                <a:lnTo>
                  <a:pt x="4790" y="656"/>
                </a:lnTo>
                <a:lnTo>
                  <a:pt x="4788" y="656"/>
                </a:lnTo>
                <a:lnTo>
                  <a:pt x="4788" y="658"/>
                </a:lnTo>
                <a:lnTo>
                  <a:pt x="4790" y="656"/>
                </a:lnTo>
                <a:lnTo>
                  <a:pt x="4792" y="658"/>
                </a:lnTo>
                <a:lnTo>
                  <a:pt x="4792" y="658"/>
                </a:lnTo>
                <a:lnTo>
                  <a:pt x="4794" y="658"/>
                </a:lnTo>
                <a:lnTo>
                  <a:pt x="4794" y="656"/>
                </a:lnTo>
                <a:lnTo>
                  <a:pt x="4794" y="656"/>
                </a:lnTo>
                <a:lnTo>
                  <a:pt x="4796" y="656"/>
                </a:lnTo>
                <a:lnTo>
                  <a:pt x="4798" y="656"/>
                </a:lnTo>
                <a:lnTo>
                  <a:pt x="4800" y="656"/>
                </a:lnTo>
                <a:lnTo>
                  <a:pt x="4802" y="656"/>
                </a:lnTo>
                <a:lnTo>
                  <a:pt x="4807" y="661"/>
                </a:lnTo>
                <a:lnTo>
                  <a:pt x="4809" y="663"/>
                </a:lnTo>
                <a:lnTo>
                  <a:pt x="4811" y="663"/>
                </a:lnTo>
                <a:lnTo>
                  <a:pt x="4813" y="663"/>
                </a:lnTo>
                <a:lnTo>
                  <a:pt x="4813" y="663"/>
                </a:lnTo>
                <a:lnTo>
                  <a:pt x="4809" y="665"/>
                </a:lnTo>
                <a:lnTo>
                  <a:pt x="4807" y="665"/>
                </a:lnTo>
                <a:lnTo>
                  <a:pt x="4802" y="665"/>
                </a:lnTo>
                <a:lnTo>
                  <a:pt x="4796" y="667"/>
                </a:lnTo>
                <a:lnTo>
                  <a:pt x="4800" y="671"/>
                </a:lnTo>
                <a:lnTo>
                  <a:pt x="4805" y="671"/>
                </a:lnTo>
                <a:lnTo>
                  <a:pt x="4811" y="671"/>
                </a:lnTo>
                <a:lnTo>
                  <a:pt x="4813" y="669"/>
                </a:lnTo>
                <a:lnTo>
                  <a:pt x="4815" y="667"/>
                </a:lnTo>
                <a:lnTo>
                  <a:pt x="4815" y="667"/>
                </a:lnTo>
                <a:lnTo>
                  <a:pt x="4817" y="669"/>
                </a:lnTo>
                <a:lnTo>
                  <a:pt x="4821" y="669"/>
                </a:lnTo>
                <a:lnTo>
                  <a:pt x="4823" y="669"/>
                </a:lnTo>
                <a:lnTo>
                  <a:pt x="4825" y="667"/>
                </a:lnTo>
                <a:lnTo>
                  <a:pt x="4828" y="667"/>
                </a:lnTo>
                <a:lnTo>
                  <a:pt x="4828" y="667"/>
                </a:lnTo>
                <a:lnTo>
                  <a:pt x="4830" y="663"/>
                </a:lnTo>
                <a:lnTo>
                  <a:pt x="4834" y="663"/>
                </a:lnTo>
                <a:lnTo>
                  <a:pt x="4838" y="665"/>
                </a:lnTo>
                <a:lnTo>
                  <a:pt x="4838" y="667"/>
                </a:lnTo>
                <a:lnTo>
                  <a:pt x="4842" y="667"/>
                </a:lnTo>
                <a:lnTo>
                  <a:pt x="4844" y="665"/>
                </a:lnTo>
                <a:lnTo>
                  <a:pt x="4844" y="663"/>
                </a:lnTo>
                <a:lnTo>
                  <a:pt x="4849" y="665"/>
                </a:lnTo>
                <a:lnTo>
                  <a:pt x="4851" y="665"/>
                </a:lnTo>
                <a:lnTo>
                  <a:pt x="4853" y="665"/>
                </a:lnTo>
                <a:lnTo>
                  <a:pt x="4855" y="665"/>
                </a:lnTo>
                <a:lnTo>
                  <a:pt x="4855" y="663"/>
                </a:lnTo>
                <a:lnTo>
                  <a:pt x="4855" y="661"/>
                </a:lnTo>
                <a:lnTo>
                  <a:pt x="4853" y="658"/>
                </a:lnTo>
                <a:lnTo>
                  <a:pt x="4846" y="656"/>
                </a:lnTo>
                <a:lnTo>
                  <a:pt x="4844" y="658"/>
                </a:lnTo>
                <a:lnTo>
                  <a:pt x="4842" y="658"/>
                </a:lnTo>
                <a:lnTo>
                  <a:pt x="4842" y="658"/>
                </a:lnTo>
                <a:lnTo>
                  <a:pt x="4840" y="656"/>
                </a:lnTo>
                <a:lnTo>
                  <a:pt x="4842" y="656"/>
                </a:lnTo>
                <a:lnTo>
                  <a:pt x="4842" y="654"/>
                </a:lnTo>
                <a:lnTo>
                  <a:pt x="4842" y="652"/>
                </a:lnTo>
                <a:lnTo>
                  <a:pt x="4842" y="650"/>
                </a:lnTo>
                <a:lnTo>
                  <a:pt x="4844" y="650"/>
                </a:lnTo>
                <a:lnTo>
                  <a:pt x="4844" y="650"/>
                </a:lnTo>
                <a:lnTo>
                  <a:pt x="4846" y="644"/>
                </a:lnTo>
                <a:lnTo>
                  <a:pt x="4853" y="640"/>
                </a:lnTo>
                <a:lnTo>
                  <a:pt x="4859" y="635"/>
                </a:lnTo>
                <a:lnTo>
                  <a:pt x="4863" y="631"/>
                </a:lnTo>
                <a:lnTo>
                  <a:pt x="4865" y="629"/>
                </a:lnTo>
                <a:lnTo>
                  <a:pt x="4869" y="625"/>
                </a:lnTo>
                <a:lnTo>
                  <a:pt x="4874" y="623"/>
                </a:lnTo>
                <a:lnTo>
                  <a:pt x="4874" y="621"/>
                </a:lnTo>
                <a:lnTo>
                  <a:pt x="4878" y="619"/>
                </a:lnTo>
                <a:lnTo>
                  <a:pt x="4878" y="614"/>
                </a:lnTo>
                <a:lnTo>
                  <a:pt x="4880" y="614"/>
                </a:lnTo>
                <a:lnTo>
                  <a:pt x="4880" y="612"/>
                </a:lnTo>
                <a:lnTo>
                  <a:pt x="4884" y="610"/>
                </a:lnTo>
                <a:lnTo>
                  <a:pt x="4888" y="608"/>
                </a:lnTo>
                <a:lnTo>
                  <a:pt x="4888" y="608"/>
                </a:lnTo>
                <a:lnTo>
                  <a:pt x="4895" y="608"/>
                </a:lnTo>
                <a:lnTo>
                  <a:pt x="4897" y="608"/>
                </a:lnTo>
                <a:lnTo>
                  <a:pt x="4899" y="608"/>
                </a:lnTo>
                <a:lnTo>
                  <a:pt x="4901" y="608"/>
                </a:lnTo>
                <a:lnTo>
                  <a:pt x="4905" y="608"/>
                </a:lnTo>
                <a:lnTo>
                  <a:pt x="4909" y="606"/>
                </a:lnTo>
                <a:lnTo>
                  <a:pt x="4911" y="604"/>
                </a:lnTo>
                <a:lnTo>
                  <a:pt x="4913" y="604"/>
                </a:lnTo>
                <a:lnTo>
                  <a:pt x="4916" y="606"/>
                </a:lnTo>
                <a:lnTo>
                  <a:pt x="4918" y="608"/>
                </a:lnTo>
                <a:lnTo>
                  <a:pt x="4918" y="608"/>
                </a:lnTo>
                <a:lnTo>
                  <a:pt x="4920" y="610"/>
                </a:lnTo>
                <a:lnTo>
                  <a:pt x="4922" y="608"/>
                </a:lnTo>
                <a:lnTo>
                  <a:pt x="4928" y="606"/>
                </a:lnTo>
                <a:lnTo>
                  <a:pt x="4928" y="606"/>
                </a:lnTo>
                <a:lnTo>
                  <a:pt x="4930" y="606"/>
                </a:lnTo>
                <a:lnTo>
                  <a:pt x="4930" y="606"/>
                </a:lnTo>
                <a:lnTo>
                  <a:pt x="4930" y="608"/>
                </a:lnTo>
                <a:lnTo>
                  <a:pt x="4930" y="610"/>
                </a:lnTo>
                <a:lnTo>
                  <a:pt x="4928" y="614"/>
                </a:lnTo>
                <a:lnTo>
                  <a:pt x="4924" y="619"/>
                </a:lnTo>
                <a:lnTo>
                  <a:pt x="4924" y="619"/>
                </a:lnTo>
                <a:lnTo>
                  <a:pt x="4924" y="621"/>
                </a:lnTo>
                <a:lnTo>
                  <a:pt x="4924" y="623"/>
                </a:lnTo>
                <a:lnTo>
                  <a:pt x="4924" y="625"/>
                </a:lnTo>
                <a:lnTo>
                  <a:pt x="4922" y="627"/>
                </a:lnTo>
                <a:lnTo>
                  <a:pt x="4924" y="627"/>
                </a:lnTo>
                <a:lnTo>
                  <a:pt x="4926" y="625"/>
                </a:lnTo>
                <a:lnTo>
                  <a:pt x="4928" y="625"/>
                </a:lnTo>
                <a:lnTo>
                  <a:pt x="4930" y="625"/>
                </a:lnTo>
                <a:lnTo>
                  <a:pt x="4930" y="625"/>
                </a:lnTo>
                <a:lnTo>
                  <a:pt x="4928" y="629"/>
                </a:lnTo>
                <a:lnTo>
                  <a:pt x="4928" y="631"/>
                </a:lnTo>
                <a:lnTo>
                  <a:pt x="4928" y="631"/>
                </a:lnTo>
                <a:lnTo>
                  <a:pt x="4928" y="633"/>
                </a:lnTo>
                <a:lnTo>
                  <a:pt x="4930" y="633"/>
                </a:lnTo>
                <a:lnTo>
                  <a:pt x="4930" y="631"/>
                </a:lnTo>
                <a:lnTo>
                  <a:pt x="4932" y="631"/>
                </a:lnTo>
                <a:lnTo>
                  <a:pt x="4937" y="631"/>
                </a:lnTo>
                <a:lnTo>
                  <a:pt x="4939" y="627"/>
                </a:lnTo>
                <a:lnTo>
                  <a:pt x="4941" y="627"/>
                </a:lnTo>
                <a:lnTo>
                  <a:pt x="4957" y="612"/>
                </a:lnTo>
                <a:lnTo>
                  <a:pt x="4960" y="610"/>
                </a:lnTo>
                <a:lnTo>
                  <a:pt x="4962" y="610"/>
                </a:lnTo>
                <a:lnTo>
                  <a:pt x="4964" y="610"/>
                </a:lnTo>
                <a:lnTo>
                  <a:pt x="4964" y="610"/>
                </a:lnTo>
                <a:lnTo>
                  <a:pt x="4966" y="610"/>
                </a:lnTo>
                <a:lnTo>
                  <a:pt x="4966" y="610"/>
                </a:lnTo>
                <a:lnTo>
                  <a:pt x="4968" y="610"/>
                </a:lnTo>
                <a:lnTo>
                  <a:pt x="4968" y="612"/>
                </a:lnTo>
                <a:lnTo>
                  <a:pt x="4970" y="612"/>
                </a:lnTo>
                <a:lnTo>
                  <a:pt x="4970" y="612"/>
                </a:lnTo>
                <a:lnTo>
                  <a:pt x="4970" y="612"/>
                </a:lnTo>
                <a:lnTo>
                  <a:pt x="4972" y="612"/>
                </a:lnTo>
                <a:lnTo>
                  <a:pt x="4972" y="610"/>
                </a:lnTo>
                <a:lnTo>
                  <a:pt x="4972" y="610"/>
                </a:lnTo>
                <a:lnTo>
                  <a:pt x="4972" y="608"/>
                </a:lnTo>
                <a:lnTo>
                  <a:pt x="4970" y="608"/>
                </a:lnTo>
                <a:lnTo>
                  <a:pt x="4970" y="606"/>
                </a:lnTo>
                <a:lnTo>
                  <a:pt x="4970" y="602"/>
                </a:lnTo>
                <a:lnTo>
                  <a:pt x="4970" y="600"/>
                </a:lnTo>
                <a:lnTo>
                  <a:pt x="4972" y="598"/>
                </a:lnTo>
                <a:lnTo>
                  <a:pt x="4972" y="596"/>
                </a:lnTo>
                <a:lnTo>
                  <a:pt x="4972" y="596"/>
                </a:lnTo>
                <a:lnTo>
                  <a:pt x="4974" y="596"/>
                </a:lnTo>
                <a:lnTo>
                  <a:pt x="4972" y="593"/>
                </a:lnTo>
                <a:lnTo>
                  <a:pt x="4974" y="591"/>
                </a:lnTo>
                <a:lnTo>
                  <a:pt x="4974" y="591"/>
                </a:lnTo>
                <a:lnTo>
                  <a:pt x="4987" y="587"/>
                </a:lnTo>
                <a:lnTo>
                  <a:pt x="4989" y="587"/>
                </a:lnTo>
                <a:lnTo>
                  <a:pt x="4991" y="587"/>
                </a:lnTo>
                <a:lnTo>
                  <a:pt x="4995" y="591"/>
                </a:lnTo>
                <a:lnTo>
                  <a:pt x="4999" y="591"/>
                </a:lnTo>
                <a:lnTo>
                  <a:pt x="5004" y="591"/>
                </a:lnTo>
                <a:lnTo>
                  <a:pt x="5004" y="593"/>
                </a:lnTo>
                <a:lnTo>
                  <a:pt x="5001" y="593"/>
                </a:lnTo>
                <a:lnTo>
                  <a:pt x="5001" y="593"/>
                </a:lnTo>
                <a:lnTo>
                  <a:pt x="5001" y="593"/>
                </a:lnTo>
                <a:lnTo>
                  <a:pt x="5001" y="596"/>
                </a:lnTo>
                <a:lnTo>
                  <a:pt x="4999" y="593"/>
                </a:lnTo>
                <a:lnTo>
                  <a:pt x="4997" y="593"/>
                </a:lnTo>
                <a:lnTo>
                  <a:pt x="4993" y="593"/>
                </a:lnTo>
                <a:lnTo>
                  <a:pt x="4993" y="593"/>
                </a:lnTo>
                <a:lnTo>
                  <a:pt x="4987" y="596"/>
                </a:lnTo>
                <a:lnTo>
                  <a:pt x="4987" y="598"/>
                </a:lnTo>
                <a:lnTo>
                  <a:pt x="4985" y="602"/>
                </a:lnTo>
                <a:lnTo>
                  <a:pt x="4985" y="606"/>
                </a:lnTo>
                <a:lnTo>
                  <a:pt x="4985" y="610"/>
                </a:lnTo>
                <a:lnTo>
                  <a:pt x="4983" y="610"/>
                </a:lnTo>
                <a:lnTo>
                  <a:pt x="4981" y="612"/>
                </a:lnTo>
                <a:lnTo>
                  <a:pt x="4981" y="614"/>
                </a:lnTo>
                <a:lnTo>
                  <a:pt x="4983" y="617"/>
                </a:lnTo>
                <a:lnTo>
                  <a:pt x="4983" y="617"/>
                </a:lnTo>
                <a:lnTo>
                  <a:pt x="4985" y="619"/>
                </a:lnTo>
                <a:lnTo>
                  <a:pt x="4983" y="621"/>
                </a:lnTo>
                <a:lnTo>
                  <a:pt x="4978" y="623"/>
                </a:lnTo>
                <a:lnTo>
                  <a:pt x="4978" y="623"/>
                </a:lnTo>
                <a:lnTo>
                  <a:pt x="4976" y="625"/>
                </a:lnTo>
                <a:lnTo>
                  <a:pt x="4978" y="627"/>
                </a:lnTo>
                <a:lnTo>
                  <a:pt x="4978" y="627"/>
                </a:lnTo>
                <a:lnTo>
                  <a:pt x="4976" y="629"/>
                </a:lnTo>
                <a:lnTo>
                  <a:pt x="4974" y="629"/>
                </a:lnTo>
                <a:lnTo>
                  <a:pt x="4968" y="629"/>
                </a:lnTo>
                <a:lnTo>
                  <a:pt x="4966" y="633"/>
                </a:lnTo>
                <a:lnTo>
                  <a:pt x="4957" y="635"/>
                </a:lnTo>
                <a:lnTo>
                  <a:pt x="4955" y="637"/>
                </a:lnTo>
                <a:lnTo>
                  <a:pt x="4955" y="637"/>
                </a:lnTo>
                <a:lnTo>
                  <a:pt x="4953" y="642"/>
                </a:lnTo>
                <a:lnTo>
                  <a:pt x="4951" y="644"/>
                </a:lnTo>
                <a:lnTo>
                  <a:pt x="4947" y="646"/>
                </a:lnTo>
                <a:lnTo>
                  <a:pt x="4943" y="650"/>
                </a:lnTo>
                <a:lnTo>
                  <a:pt x="4939" y="654"/>
                </a:lnTo>
                <a:lnTo>
                  <a:pt x="4937" y="656"/>
                </a:lnTo>
                <a:lnTo>
                  <a:pt x="4934" y="656"/>
                </a:lnTo>
                <a:lnTo>
                  <a:pt x="4930" y="661"/>
                </a:lnTo>
                <a:lnTo>
                  <a:pt x="4924" y="665"/>
                </a:lnTo>
                <a:lnTo>
                  <a:pt x="4920" y="673"/>
                </a:lnTo>
                <a:lnTo>
                  <a:pt x="4918" y="675"/>
                </a:lnTo>
                <a:lnTo>
                  <a:pt x="4916" y="677"/>
                </a:lnTo>
                <a:lnTo>
                  <a:pt x="4913" y="677"/>
                </a:lnTo>
                <a:lnTo>
                  <a:pt x="4911" y="679"/>
                </a:lnTo>
                <a:lnTo>
                  <a:pt x="4907" y="684"/>
                </a:lnTo>
                <a:lnTo>
                  <a:pt x="4903" y="686"/>
                </a:lnTo>
                <a:lnTo>
                  <a:pt x="4901" y="688"/>
                </a:lnTo>
                <a:lnTo>
                  <a:pt x="4901" y="690"/>
                </a:lnTo>
                <a:lnTo>
                  <a:pt x="4899" y="688"/>
                </a:lnTo>
                <a:lnTo>
                  <a:pt x="4897" y="690"/>
                </a:lnTo>
                <a:lnTo>
                  <a:pt x="4893" y="688"/>
                </a:lnTo>
                <a:lnTo>
                  <a:pt x="4888" y="694"/>
                </a:lnTo>
                <a:lnTo>
                  <a:pt x="4886" y="694"/>
                </a:lnTo>
                <a:lnTo>
                  <a:pt x="4882" y="692"/>
                </a:lnTo>
                <a:lnTo>
                  <a:pt x="4880" y="694"/>
                </a:lnTo>
                <a:lnTo>
                  <a:pt x="4880" y="694"/>
                </a:lnTo>
                <a:lnTo>
                  <a:pt x="4880" y="694"/>
                </a:lnTo>
                <a:lnTo>
                  <a:pt x="4880" y="696"/>
                </a:lnTo>
                <a:lnTo>
                  <a:pt x="4882" y="696"/>
                </a:lnTo>
                <a:lnTo>
                  <a:pt x="4882" y="698"/>
                </a:lnTo>
                <a:lnTo>
                  <a:pt x="4882" y="700"/>
                </a:lnTo>
                <a:lnTo>
                  <a:pt x="4880" y="705"/>
                </a:lnTo>
                <a:lnTo>
                  <a:pt x="4878" y="707"/>
                </a:lnTo>
                <a:lnTo>
                  <a:pt x="4876" y="709"/>
                </a:lnTo>
                <a:lnTo>
                  <a:pt x="4869" y="715"/>
                </a:lnTo>
                <a:lnTo>
                  <a:pt x="4867" y="715"/>
                </a:lnTo>
                <a:lnTo>
                  <a:pt x="4867" y="715"/>
                </a:lnTo>
                <a:lnTo>
                  <a:pt x="4863" y="728"/>
                </a:lnTo>
                <a:lnTo>
                  <a:pt x="4863" y="734"/>
                </a:lnTo>
                <a:lnTo>
                  <a:pt x="4861" y="742"/>
                </a:lnTo>
                <a:lnTo>
                  <a:pt x="4861" y="747"/>
                </a:lnTo>
                <a:lnTo>
                  <a:pt x="4863" y="753"/>
                </a:lnTo>
                <a:lnTo>
                  <a:pt x="4863" y="759"/>
                </a:lnTo>
                <a:lnTo>
                  <a:pt x="4865" y="772"/>
                </a:lnTo>
                <a:lnTo>
                  <a:pt x="4867" y="776"/>
                </a:lnTo>
                <a:lnTo>
                  <a:pt x="4869" y="788"/>
                </a:lnTo>
                <a:lnTo>
                  <a:pt x="4869" y="793"/>
                </a:lnTo>
                <a:lnTo>
                  <a:pt x="4869" y="795"/>
                </a:lnTo>
                <a:lnTo>
                  <a:pt x="4872" y="797"/>
                </a:lnTo>
                <a:lnTo>
                  <a:pt x="4874" y="799"/>
                </a:lnTo>
                <a:lnTo>
                  <a:pt x="4874" y="801"/>
                </a:lnTo>
                <a:lnTo>
                  <a:pt x="4876" y="811"/>
                </a:lnTo>
                <a:lnTo>
                  <a:pt x="4876" y="820"/>
                </a:lnTo>
                <a:lnTo>
                  <a:pt x="4876" y="820"/>
                </a:lnTo>
                <a:lnTo>
                  <a:pt x="4876" y="822"/>
                </a:lnTo>
                <a:lnTo>
                  <a:pt x="4878" y="824"/>
                </a:lnTo>
                <a:lnTo>
                  <a:pt x="4878" y="826"/>
                </a:lnTo>
                <a:lnTo>
                  <a:pt x="4878" y="826"/>
                </a:lnTo>
                <a:lnTo>
                  <a:pt x="4878" y="828"/>
                </a:lnTo>
                <a:lnTo>
                  <a:pt x="4880" y="828"/>
                </a:lnTo>
                <a:lnTo>
                  <a:pt x="4884" y="824"/>
                </a:lnTo>
                <a:lnTo>
                  <a:pt x="4888" y="820"/>
                </a:lnTo>
                <a:lnTo>
                  <a:pt x="4890" y="820"/>
                </a:lnTo>
                <a:lnTo>
                  <a:pt x="4890" y="818"/>
                </a:lnTo>
                <a:lnTo>
                  <a:pt x="4895" y="816"/>
                </a:lnTo>
                <a:lnTo>
                  <a:pt x="4899" y="814"/>
                </a:lnTo>
                <a:lnTo>
                  <a:pt x="4901" y="807"/>
                </a:lnTo>
                <a:lnTo>
                  <a:pt x="4903" y="803"/>
                </a:lnTo>
                <a:lnTo>
                  <a:pt x="4903" y="801"/>
                </a:lnTo>
                <a:lnTo>
                  <a:pt x="4903" y="801"/>
                </a:lnTo>
                <a:lnTo>
                  <a:pt x="4903" y="797"/>
                </a:lnTo>
                <a:lnTo>
                  <a:pt x="4905" y="795"/>
                </a:lnTo>
                <a:lnTo>
                  <a:pt x="4905" y="793"/>
                </a:lnTo>
                <a:lnTo>
                  <a:pt x="4905" y="791"/>
                </a:lnTo>
                <a:lnTo>
                  <a:pt x="4903" y="791"/>
                </a:lnTo>
                <a:lnTo>
                  <a:pt x="4903" y="788"/>
                </a:lnTo>
                <a:lnTo>
                  <a:pt x="4905" y="788"/>
                </a:lnTo>
                <a:lnTo>
                  <a:pt x="4905" y="788"/>
                </a:lnTo>
                <a:lnTo>
                  <a:pt x="4907" y="791"/>
                </a:lnTo>
                <a:lnTo>
                  <a:pt x="4907" y="791"/>
                </a:lnTo>
                <a:lnTo>
                  <a:pt x="4911" y="788"/>
                </a:lnTo>
                <a:lnTo>
                  <a:pt x="4913" y="786"/>
                </a:lnTo>
                <a:lnTo>
                  <a:pt x="4920" y="784"/>
                </a:lnTo>
                <a:lnTo>
                  <a:pt x="4922" y="784"/>
                </a:lnTo>
                <a:lnTo>
                  <a:pt x="4924" y="786"/>
                </a:lnTo>
                <a:lnTo>
                  <a:pt x="4926" y="786"/>
                </a:lnTo>
                <a:lnTo>
                  <a:pt x="4926" y="784"/>
                </a:lnTo>
                <a:lnTo>
                  <a:pt x="4924" y="782"/>
                </a:lnTo>
                <a:lnTo>
                  <a:pt x="4924" y="780"/>
                </a:lnTo>
                <a:lnTo>
                  <a:pt x="4924" y="778"/>
                </a:lnTo>
                <a:lnTo>
                  <a:pt x="4924" y="778"/>
                </a:lnTo>
                <a:lnTo>
                  <a:pt x="4924" y="776"/>
                </a:lnTo>
                <a:lnTo>
                  <a:pt x="4924" y="774"/>
                </a:lnTo>
                <a:lnTo>
                  <a:pt x="4924" y="770"/>
                </a:lnTo>
                <a:lnTo>
                  <a:pt x="4926" y="767"/>
                </a:lnTo>
                <a:lnTo>
                  <a:pt x="4926" y="765"/>
                </a:lnTo>
                <a:lnTo>
                  <a:pt x="4930" y="765"/>
                </a:lnTo>
                <a:lnTo>
                  <a:pt x="4932" y="761"/>
                </a:lnTo>
                <a:lnTo>
                  <a:pt x="4937" y="759"/>
                </a:lnTo>
                <a:lnTo>
                  <a:pt x="4939" y="759"/>
                </a:lnTo>
                <a:lnTo>
                  <a:pt x="4943" y="759"/>
                </a:lnTo>
                <a:lnTo>
                  <a:pt x="4945" y="759"/>
                </a:lnTo>
                <a:lnTo>
                  <a:pt x="4949" y="759"/>
                </a:lnTo>
                <a:lnTo>
                  <a:pt x="4951" y="759"/>
                </a:lnTo>
                <a:lnTo>
                  <a:pt x="4953" y="757"/>
                </a:lnTo>
                <a:lnTo>
                  <a:pt x="4955" y="755"/>
                </a:lnTo>
                <a:lnTo>
                  <a:pt x="4955" y="753"/>
                </a:lnTo>
                <a:lnTo>
                  <a:pt x="4955" y="751"/>
                </a:lnTo>
                <a:lnTo>
                  <a:pt x="4951" y="747"/>
                </a:lnTo>
                <a:lnTo>
                  <a:pt x="4951" y="747"/>
                </a:lnTo>
                <a:lnTo>
                  <a:pt x="4951" y="742"/>
                </a:lnTo>
                <a:lnTo>
                  <a:pt x="4951" y="740"/>
                </a:lnTo>
                <a:lnTo>
                  <a:pt x="4951" y="738"/>
                </a:lnTo>
                <a:lnTo>
                  <a:pt x="4953" y="734"/>
                </a:lnTo>
                <a:lnTo>
                  <a:pt x="4955" y="728"/>
                </a:lnTo>
                <a:lnTo>
                  <a:pt x="4957" y="728"/>
                </a:lnTo>
                <a:lnTo>
                  <a:pt x="4960" y="726"/>
                </a:lnTo>
                <a:lnTo>
                  <a:pt x="4962" y="726"/>
                </a:lnTo>
                <a:lnTo>
                  <a:pt x="4962" y="726"/>
                </a:lnTo>
                <a:lnTo>
                  <a:pt x="4962" y="721"/>
                </a:lnTo>
                <a:lnTo>
                  <a:pt x="4964" y="721"/>
                </a:lnTo>
                <a:lnTo>
                  <a:pt x="4964" y="719"/>
                </a:lnTo>
                <a:lnTo>
                  <a:pt x="4968" y="721"/>
                </a:lnTo>
                <a:lnTo>
                  <a:pt x="4968" y="719"/>
                </a:lnTo>
                <a:lnTo>
                  <a:pt x="4970" y="719"/>
                </a:lnTo>
                <a:lnTo>
                  <a:pt x="4968" y="721"/>
                </a:lnTo>
                <a:lnTo>
                  <a:pt x="4968" y="721"/>
                </a:lnTo>
                <a:lnTo>
                  <a:pt x="4966" y="723"/>
                </a:lnTo>
                <a:lnTo>
                  <a:pt x="4964" y="726"/>
                </a:lnTo>
                <a:lnTo>
                  <a:pt x="4966" y="730"/>
                </a:lnTo>
                <a:lnTo>
                  <a:pt x="4968" y="730"/>
                </a:lnTo>
                <a:lnTo>
                  <a:pt x="4970" y="730"/>
                </a:lnTo>
                <a:lnTo>
                  <a:pt x="4972" y="728"/>
                </a:lnTo>
                <a:lnTo>
                  <a:pt x="4972" y="728"/>
                </a:lnTo>
                <a:lnTo>
                  <a:pt x="4974" y="726"/>
                </a:lnTo>
                <a:lnTo>
                  <a:pt x="4974" y="721"/>
                </a:lnTo>
                <a:lnTo>
                  <a:pt x="4972" y="719"/>
                </a:lnTo>
                <a:lnTo>
                  <a:pt x="4972" y="717"/>
                </a:lnTo>
                <a:lnTo>
                  <a:pt x="4972" y="715"/>
                </a:lnTo>
                <a:lnTo>
                  <a:pt x="4970" y="715"/>
                </a:lnTo>
                <a:lnTo>
                  <a:pt x="4968" y="715"/>
                </a:lnTo>
                <a:lnTo>
                  <a:pt x="4968" y="715"/>
                </a:lnTo>
                <a:lnTo>
                  <a:pt x="4966" y="713"/>
                </a:lnTo>
                <a:lnTo>
                  <a:pt x="4966" y="713"/>
                </a:lnTo>
                <a:lnTo>
                  <a:pt x="4966" y="709"/>
                </a:lnTo>
                <a:lnTo>
                  <a:pt x="4966" y="707"/>
                </a:lnTo>
                <a:lnTo>
                  <a:pt x="4966" y="705"/>
                </a:lnTo>
                <a:lnTo>
                  <a:pt x="4966" y="705"/>
                </a:lnTo>
                <a:lnTo>
                  <a:pt x="4966" y="702"/>
                </a:lnTo>
                <a:lnTo>
                  <a:pt x="4968" y="700"/>
                </a:lnTo>
                <a:lnTo>
                  <a:pt x="4970" y="698"/>
                </a:lnTo>
                <a:lnTo>
                  <a:pt x="4972" y="696"/>
                </a:lnTo>
                <a:lnTo>
                  <a:pt x="4972" y="696"/>
                </a:lnTo>
                <a:lnTo>
                  <a:pt x="4972" y="694"/>
                </a:lnTo>
                <a:lnTo>
                  <a:pt x="4972" y="692"/>
                </a:lnTo>
                <a:lnTo>
                  <a:pt x="4966" y="690"/>
                </a:lnTo>
                <a:lnTo>
                  <a:pt x="4964" y="690"/>
                </a:lnTo>
                <a:lnTo>
                  <a:pt x="4962" y="692"/>
                </a:lnTo>
                <a:lnTo>
                  <a:pt x="4962" y="694"/>
                </a:lnTo>
                <a:lnTo>
                  <a:pt x="4960" y="694"/>
                </a:lnTo>
                <a:lnTo>
                  <a:pt x="4960" y="694"/>
                </a:lnTo>
                <a:lnTo>
                  <a:pt x="4960" y="694"/>
                </a:lnTo>
                <a:lnTo>
                  <a:pt x="4957" y="692"/>
                </a:lnTo>
                <a:lnTo>
                  <a:pt x="4955" y="692"/>
                </a:lnTo>
                <a:lnTo>
                  <a:pt x="4955" y="690"/>
                </a:lnTo>
                <a:lnTo>
                  <a:pt x="4955" y="690"/>
                </a:lnTo>
                <a:lnTo>
                  <a:pt x="4953" y="688"/>
                </a:lnTo>
                <a:lnTo>
                  <a:pt x="4955" y="684"/>
                </a:lnTo>
                <a:lnTo>
                  <a:pt x="4957" y="679"/>
                </a:lnTo>
                <a:lnTo>
                  <a:pt x="4962" y="675"/>
                </a:lnTo>
                <a:lnTo>
                  <a:pt x="4964" y="673"/>
                </a:lnTo>
                <a:lnTo>
                  <a:pt x="4966" y="669"/>
                </a:lnTo>
                <a:lnTo>
                  <a:pt x="4968" y="669"/>
                </a:lnTo>
                <a:lnTo>
                  <a:pt x="4968" y="669"/>
                </a:lnTo>
                <a:lnTo>
                  <a:pt x="4970" y="667"/>
                </a:lnTo>
                <a:lnTo>
                  <a:pt x="4968" y="665"/>
                </a:lnTo>
                <a:lnTo>
                  <a:pt x="4968" y="665"/>
                </a:lnTo>
                <a:lnTo>
                  <a:pt x="4970" y="665"/>
                </a:lnTo>
                <a:lnTo>
                  <a:pt x="4970" y="665"/>
                </a:lnTo>
                <a:lnTo>
                  <a:pt x="4972" y="663"/>
                </a:lnTo>
                <a:lnTo>
                  <a:pt x="4972" y="656"/>
                </a:lnTo>
                <a:lnTo>
                  <a:pt x="4974" y="652"/>
                </a:lnTo>
                <a:lnTo>
                  <a:pt x="4974" y="652"/>
                </a:lnTo>
                <a:lnTo>
                  <a:pt x="4974" y="650"/>
                </a:lnTo>
                <a:lnTo>
                  <a:pt x="4976" y="650"/>
                </a:lnTo>
                <a:lnTo>
                  <a:pt x="4978" y="648"/>
                </a:lnTo>
                <a:lnTo>
                  <a:pt x="4978" y="648"/>
                </a:lnTo>
                <a:lnTo>
                  <a:pt x="4981" y="646"/>
                </a:lnTo>
                <a:lnTo>
                  <a:pt x="4981" y="646"/>
                </a:lnTo>
                <a:lnTo>
                  <a:pt x="4983" y="646"/>
                </a:lnTo>
                <a:lnTo>
                  <a:pt x="4985" y="646"/>
                </a:lnTo>
                <a:lnTo>
                  <a:pt x="4985" y="648"/>
                </a:lnTo>
                <a:lnTo>
                  <a:pt x="4985" y="650"/>
                </a:lnTo>
                <a:lnTo>
                  <a:pt x="4987" y="648"/>
                </a:lnTo>
                <a:lnTo>
                  <a:pt x="4989" y="646"/>
                </a:lnTo>
                <a:lnTo>
                  <a:pt x="4991" y="646"/>
                </a:lnTo>
                <a:lnTo>
                  <a:pt x="4991" y="646"/>
                </a:lnTo>
                <a:lnTo>
                  <a:pt x="4993" y="646"/>
                </a:lnTo>
                <a:lnTo>
                  <a:pt x="4995" y="650"/>
                </a:lnTo>
                <a:lnTo>
                  <a:pt x="4995" y="650"/>
                </a:lnTo>
                <a:lnTo>
                  <a:pt x="4997" y="650"/>
                </a:lnTo>
                <a:lnTo>
                  <a:pt x="4999" y="650"/>
                </a:lnTo>
                <a:lnTo>
                  <a:pt x="4999" y="648"/>
                </a:lnTo>
                <a:lnTo>
                  <a:pt x="4999" y="644"/>
                </a:lnTo>
                <a:lnTo>
                  <a:pt x="5001" y="644"/>
                </a:lnTo>
                <a:lnTo>
                  <a:pt x="5001" y="644"/>
                </a:lnTo>
                <a:lnTo>
                  <a:pt x="5004" y="642"/>
                </a:lnTo>
                <a:lnTo>
                  <a:pt x="5006" y="642"/>
                </a:lnTo>
                <a:lnTo>
                  <a:pt x="5012" y="640"/>
                </a:lnTo>
                <a:lnTo>
                  <a:pt x="5016" y="637"/>
                </a:lnTo>
                <a:lnTo>
                  <a:pt x="5018" y="635"/>
                </a:lnTo>
                <a:lnTo>
                  <a:pt x="5016" y="637"/>
                </a:lnTo>
                <a:lnTo>
                  <a:pt x="5016" y="640"/>
                </a:lnTo>
                <a:lnTo>
                  <a:pt x="5016" y="644"/>
                </a:lnTo>
                <a:lnTo>
                  <a:pt x="5014" y="646"/>
                </a:lnTo>
                <a:lnTo>
                  <a:pt x="5014" y="648"/>
                </a:lnTo>
                <a:lnTo>
                  <a:pt x="5014" y="648"/>
                </a:lnTo>
                <a:lnTo>
                  <a:pt x="5016" y="650"/>
                </a:lnTo>
                <a:lnTo>
                  <a:pt x="5016" y="650"/>
                </a:lnTo>
                <a:lnTo>
                  <a:pt x="5018" y="650"/>
                </a:lnTo>
                <a:lnTo>
                  <a:pt x="5018" y="648"/>
                </a:lnTo>
                <a:lnTo>
                  <a:pt x="5027" y="640"/>
                </a:lnTo>
                <a:lnTo>
                  <a:pt x="5031" y="637"/>
                </a:lnTo>
                <a:lnTo>
                  <a:pt x="5037" y="637"/>
                </a:lnTo>
                <a:lnTo>
                  <a:pt x="5037" y="635"/>
                </a:lnTo>
                <a:lnTo>
                  <a:pt x="5043" y="635"/>
                </a:lnTo>
                <a:lnTo>
                  <a:pt x="5048" y="633"/>
                </a:lnTo>
                <a:lnTo>
                  <a:pt x="5052" y="635"/>
                </a:lnTo>
                <a:lnTo>
                  <a:pt x="5054" y="635"/>
                </a:lnTo>
                <a:lnTo>
                  <a:pt x="5060" y="633"/>
                </a:lnTo>
                <a:lnTo>
                  <a:pt x="5060" y="635"/>
                </a:lnTo>
                <a:lnTo>
                  <a:pt x="5064" y="637"/>
                </a:lnTo>
                <a:lnTo>
                  <a:pt x="5069" y="642"/>
                </a:lnTo>
                <a:lnTo>
                  <a:pt x="5069" y="642"/>
                </a:lnTo>
                <a:lnTo>
                  <a:pt x="5069" y="642"/>
                </a:lnTo>
                <a:lnTo>
                  <a:pt x="5069" y="644"/>
                </a:lnTo>
                <a:lnTo>
                  <a:pt x="5069" y="644"/>
                </a:lnTo>
                <a:lnTo>
                  <a:pt x="5071" y="646"/>
                </a:lnTo>
                <a:lnTo>
                  <a:pt x="5073" y="648"/>
                </a:lnTo>
                <a:lnTo>
                  <a:pt x="5075" y="648"/>
                </a:lnTo>
                <a:lnTo>
                  <a:pt x="5077" y="646"/>
                </a:lnTo>
                <a:lnTo>
                  <a:pt x="5077" y="646"/>
                </a:lnTo>
                <a:lnTo>
                  <a:pt x="5077" y="642"/>
                </a:lnTo>
                <a:lnTo>
                  <a:pt x="5079" y="640"/>
                </a:lnTo>
                <a:lnTo>
                  <a:pt x="5079" y="637"/>
                </a:lnTo>
                <a:lnTo>
                  <a:pt x="5079" y="637"/>
                </a:lnTo>
                <a:lnTo>
                  <a:pt x="5081" y="635"/>
                </a:lnTo>
                <a:lnTo>
                  <a:pt x="5085" y="635"/>
                </a:lnTo>
                <a:lnTo>
                  <a:pt x="5092" y="631"/>
                </a:lnTo>
                <a:lnTo>
                  <a:pt x="5096" y="629"/>
                </a:lnTo>
                <a:lnTo>
                  <a:pt x="5098" y="629"/>
                </a:lnTo>
                <a:lnTo>
                  <a:pt x="5098" y="629"/>
                </a:lnTo>
                <a:lnTo>
                  <a:pt x="5100" y="627"/>
                </a:lnTo>
                <a:lnTo>
                  <a:pt x="5100" y="627"/>
                </a:lnTo>
                <a:lnTo>
                  <a:pt x="5102" y="625"/>
                </a:lnTo>
                <a:lnTo>
                  <a:pt x="5104" y="623"/>
                </a:lnTo>
                <a:lnTo>
                  <a:pt x="5104" y="623"/>
                </a:lnTo>
                <a:lnTo>
                  <a:pt x="5106" y="621"/>
                </a:lnTo>
                <a:lnTo>
                  <a:pt x="5106" y="621"/>
                </a:lnTo>
                <a:lnTo>
                  <a:pt x="5108" y="621"/>
                </a:lnTo>
                <a:lnTo>
                  <a:pt x="5110" y="621"/>
                </a:lnTo>
                <a:lnTo>
                  <a:pt x="5110" y="619"/>
                </a:lnTo>
                <a:lnTo>
                  <a:pt x="5110" y="619"/>
                </a:lnTo>
                <a:lnTo>
                  <a:pt x="5110" y="619"/>
                </a:lnTo>
                <a:lnTo>
                  <a:pt x="5113" y="619"/>
                </a:lnTo>
                <a:lnTo>
                  <a:pt x="5113" y="619"/>
                </a:lnTo>
                <a:lnTo>
                  <a:pt x="5113" y="617"/>
                </a:lnTo>
                <a:lnTo>
                  <a:pt x="5110" y="617"/>
                </a:lnTo>
                <a:lnTo>
                  <a:pt x="5113" y="614"/>
                </a:lnTo>
                <a:lnTo>
                  <a:pt x="5115" y="617"/>
                </a:lnTo>
                <a:lnTo>
                  <a:pt x="5117" y="617"/>
                </a:lnTo>
                <a:lnTo>
                  <a:pt x="5119" y="612"/>
                </a:lnTo>
                <a:lnTo>
                  <a:pt x="5123" y="610"/>
                </a:lnTo>
                <a:lnTo>
                  <a:pt x="5125" y="610"/>
                </a:lnTo>
                <a:lnTo>
                  <a:pt x="5131" y="608"/>
                </a:lnTo>
                <a:lnTo>
                  <a:pt x="5133" y="608"/>
                </a:lnTo>
                <a:lnTo>
                  <a:pt x="5136" y="608"/>
                </a:lnTo>
                <a:lnTo>
                  <a:pt x="5138" y="606"/>
                </a:lnTo>
                <a:lnTo>
                  <a:pt x="5140" y="604"/>
                </a:lnTo>
                <a:lnTo>
                  <a:pt x="5140" y="604"/>
                </a:lnTo>
                <a:lnTo>
                  <a:pt x="5146" y="602"/>
                </a:lnTo>
                <a:lnTo>
                  <a:pt x="5146" y="602"/>
                </a:lnTo>
                <a:lnTo>
                  <a:pt x="5148" y="600"/>
                </a:lnTo>
                <a:lnTo>
                  <a:pt x="5150" y="600"/>
                </a:lnTo>
                <a:lnTo>
                  <a:pt x="5152" y="600"/>
                </a:lnTo>
                <a:lnTo>
                  <a:pt x="5163" y="596"/>
                </a:lnTo>
                <a:lnTo>
                  <a:pt x="5163" y="593"/>
                </a:lnTo>
                <a:lnTo>
                  <a:pt x="5167" y="591"/>
                </a:lnTo>
                <a:lnTo>
                  <a:pt x="5171" y="591"/>
                </a:lnTo>
                <a:lnTo>
                  <a:pt x="5173" y="591"/>
                </a:lnTo>
                <a:lnTo>
                  <a:pt x="5175" y="589"/>
                </a:lnTo>
                <a:lnTo>
                  <a:pt x="5171" y="589"/>
                </a:lnTo>
                <a:lnTo>
                  <a:pt x="5171" y="589"/>
                </a:lnTo>
                <a:lnTo>
                  <a:pt x="5171" y="587"/>
                </a:lnTo>
                <a:lnTo>
                  <a:pt x="5171" y="587"/>
                </a:lnTo>
                <a:lnTo>
                  <a:pt x="5173" y="585"/>
                </a:lnTo>
                <a:lnTo>
                  <a:pt x="5173" y="585"/>
                </a:lnTo>
                <a:lnTo>
                  <a:pt x="5175" y="587"/>
                </a:lnTo>
                <a:lnTo>
                  <a:pt x="5175" y="587"/>
                </a:lnTo>
                <a:lnTo>
                  <a:pt x="5175" y="585"/>
                </a:lnTo>
                <a:lnTo>
                  <a:pt x="5177" y="585"/>
                </a:lnTo>
                <a:lnTo>
                  <a:pt x="5177" y="587"/>
                </a:lnTo>
                <a:lnTo>
                  <a:pt x="5177" y="587"/>
                </a:lnTo>
                <a:lnTo>
                  <a:pt x="5175" y="589"/>
                </a:lnTo>
                <a:lnTo>
                  <a:pt x="5175" y="589"/>
                </a:lnTo>
                <a:lnTo>
                  <a:pt x="5177" y="589"/>
                </a:lnTo>
                <a:lnTo>
                  <a:pt x="5182" y="589"/>
                </a:lnTo>
                <a:lnTo>
                  <a:pt x="5186" y="591"/>
                </a:lnTo>
                <a:lnTo>
                  <a:pt x="5201" y="596"/>
                </a:lnTo>
                <a:lnTo>
                  <a:pt x="5201" y="596"/>
                </a:lnTo>
                <a:lnTo>
                  <a:pt x="5203" y="596"/>
                </a:lnTo>
                <a:lnTo>
                  <a:pt x="5203" y="593"/>
                </a:lnTo>
                <a:lnTo>
                  <a:pt x="5203" y="593"/>
                </a:lnTo>
                <a:lnTo>
                  <a:pt x="5205" y="591"/>
                </a:lnTo>
                <a:lnTo>
                  <a:pt x="5207" y="589"/>
                </a:lnTo>
                <a:lnTo>
                  <a:pt x="5209" y="587"/>
                </a:lnTo>
                <a:lnTo>
                  <a:pt x="5209" y="585"/>
                </a:lnTo>
                <a:lnTo>
                  <a:pt x="5209" y="583"/>
                </a:lnTo>
                <a:lnTo>
                  <a:pt x="5207" y="583"/>
                </a:lnTo>
                <a:lnTo>
                  <a:pt x="5205" y="583"/>
                </a:lnTo>
                <a:lnTo>
                  <a:pt x="5205" y="581"/>
                </a:lnTo>
                <a:lnTo>
                  <a:pt x="5205" y="579"/>
                </a:lnTo>
                <a:lnTo>
                  <a:pt x="5207" y="579"/>
                </a:lnTo>
                <a:lnTo>
                  <a:pt x="5207" y="577"/>
                </a:lnTo>
                <a:lnTo>
                  <a:pt x="5205" y="577"/>
                </a:lnTo>
                <a:lnTo>
                  <a:pt x="5201" y="575"/>
                </a:lnTo>
                <a:lnTo>
                  <a:pt x="5201" y="572"/>
                </a:lnTo>
                <a:lnTo>
                  <a:pt x="5201" y="572"/>
                </a:lnTo>
                <a:lnTo>
                  <a:pt x="5198" y="568"/>
                </a:lnTo>
                <a:lnTo>
                  <a:pt x="5198" y="570"/>
                </a:lnTo>
                <a:lnTo>
                  <a:pt x="5198" y="570"/>
                </a:lnTo>
                <a:lnTo>
                  <a:pt x="5196" y="572"/>
                </a:lnTo>
                <a:lnTo>
                  <a:pt x="5196" y="572"/>
                </a:lnTo>
                <a:lnTo>
                  <a:pt x="5196" y="570"/>
                </a:lnTo>
                <a:lnTo>
                  <a:pt x="5196" y="568"/>
                </a:lnTo>
                <a:lnTo>
                  <a:pt x="5196" y="568"/>
                </a:lnTo>
                <a:lnTo>
                  <a:pt x="5192" y="568"/>
                </a:lnTo>
                <a:lnTo>
                  <a:pt x="5192" y="566"/>
                </a:lnTo>
                <a:lnTo>
                  <a:pt x="5196" y="566"/>
                </a:lnTo>
                <a:lnTo>
                  <a:pt x="5196" y="566"/>
                </a:lnTo>
                <a:lnTo>
                  <a:pt x="5196" y="566"/>
                </a:lnTo>
                <a:lnTo>
                  <a:pt x="5196" y="562"/>
                </a:lnTo>
                <a:lnTo>
                  <a:pt x="5196" y="560"/>
                </a:lnTo>
                <a:lnTo>
                  <a:pt x="5194" y="558"/>
                </a:lnTo>
                <a:lnTo>
                  <a:pt x="5192" y="558"/>
                </a:lnTo>
                <a:lnTo>
                  <a:pt x="5194" y="556"/>
                </a:lnTo>
                <a:lnTo>
                  <a:pt x="5194" y="556"/>
                </a:lnTo>
                <a:lnTo>
                  <a:pt x="5192" y="552"/>
                </a:lnTo>
                <a:lnTo>
                  <a:pt x="5190" y="552"/>
                </a:lnTo>
                <a:lnTo>
                  <a:pt x="5190" y="549"/>
                </a:lnTo>
                <a:lnTo>
                  <a:pt x="5188" y="552"/>
                </a:lnTo>
                <a:lnTo>
                  <a:pt x="5188" y="554"/>
                </a:lnTo>
                <a:lnTo>
                  <a:pt x="5188" y="554"/>
                </a:lnTo>
                <a:lnTo>
                  <a:pt x="5186" y="554"/>
                </a:lnTo>
                <a:lnTo>
                  <a:pt x="5182" y="552"/>
                </a:lnTo>
                <a:lnTo>
                  <a:pt x="5177" y="547"/>
                </a:lnTo>
                <a:lnTo>
                  <a:pt x="5177" y="545"/>
                </a:lnTo>
                <a:lnTo>
                  <a:pt x="5180" y="541"/>
                </a:lnTo>
                <a:lnTo>
                  <a:pt x="5177" y="541"/>
                </a:lnTo>
                <a:lnTo>
                  <a:pt x="5177" y="541"/>
                </a:lnTo>
                <a:lnTo>
                  <a:pt x="5173" y="541"/>
                </a:lnTo>
                <a:lnTo>
                  <a:pt x="5169" y="543"/>
                </a:lnTo>
                <a:lnTo>
                  <a:pt x="5167" y="543"/>
                </a:lnTo>
                <a:lnTo>
                  <a:pt x="5165" y="543"/>
                </a:lnTo>
                <a:lnTo>
                  <a:pt x="5159" y="545"/>
                </a:lnTo>
                <a:lnTo>
                  <a:pt x="5161" y="543"/>
                </a:lnTo>
                <a:lnTo>
                  <a:pt x="5161" y="543"/>
                </a:lnTo>
                <a:lnTo>
                  <a:pt x="5163" y="541"/>
                </a:lnTo>
                <a:lnTo>
                  <a:pt x="5163" y="541"/>
                </a:lnTo>
                <a:lnTo>
                  <a:pt x="5161" y="539"/>
                </a:lnTo>
                <a:lnTo>
                  <a:pt x="5161" y="537"/>
                </a:lnTo>
                <a:lnTo>
                  <a:pt x="5159" y="537"/>
                </a:lnTo>
                <a:lnTo>
                  <a:pt x="5157" y="539"/>
                </a:lnTo>
                <a:lnTo>
                  <a:pt x="5154" y="539"/>
                </a:lnTo>
                <a:lnTo>
                  <a:pt x="5152" y="541"/>
                </a:lnTo>
                <a:lnTo>
                  <a:pt x="5148" y="541"/>
                </a:lnTo>
                <a:lnTo>
                  <a:pt x="5144" y="541"/>
                </a:lnTo>
                <a:lnTo>
                  <a:pt x="5138" y="543"/>
                </a:lnTo>
                <a:lnTo>
                  <a:pt x="5136" y="543"/>
                </a:lnTo>
                <a:lnTo>
                  <a:pt x="5144" y="541"/>
                </a:lnTo>
                <a:lnTo>
                  <a:pt x="5148" y="541"/>
                </a:lnTo>
                <a:lnTo>
                  <a:pt x="5154" y="539"/>
                </a:lnTo>
                <a:lnTo>
                  <a:pt x="5159" y="537"/>
                </a:lnTo>
                <a:lnTo>
                  <a:pt x="5163" y="539"/>
                </a:lnTo>
                <a:lnTo>
                  <a:pt x="5165" y="539"/>
                </a:lnTo>
                <a:lnTo>
                  <a:pt x="5169" y="539"/>
                </a:lnTo>
                <a:lnTo>
                  <a:pt x="5173" y="541"/>
                </a:lnTo>
                <a:lnTo>
                  <a:pt x="5173" y="539"/>
                </a:lnTo>
                <a:lnTo>
                  <a:pt x="5175" y="539"/>
                </a:lnTo>
                <a:lnTo>
                  <a:pt x="5173" y="537"/>
                </a:lnTo>
                <a:lnTo>
                  <a:pt x="5173" y="535"/>
                </a:lnTo>
                <a:lnTo>
                  <a:pt x="5171" y="535"/>
                </a:lnTo>
                <a:lnTo>
                  <a:pt x="5167" y="535"/>
                </a:lnTo>
                <a:lnTo>
                  <a:pt x="5165" y="535"/>
                </a:lnTo>
                <a:lnTo>
                  <a:pt x="5163" y="535"/>
                </a:lnTo>
                <a:lnTo>
                  <a:pt x="5163" y="533"/>
                </a:lnTo>
                <a:lnTo>
                  <a:pt x="5167" y="535"/>
                </a:lnTo>
                <a:lnTo>
                  <a:pt x="5171" y="533"/>
                </a:lnTo>
                <a:lnTo>
                  <a:pt x="5175" y="535"/>
                </a:lnTo>
                <a:lnTo>
                  <a:pt x="5175" y="537"/>
                </a:lnTo>
                <a:lnTo>
                  <a:pt x="5177" y="537"/>
                </a:lnTo>
                <a:lnTo>
                  <a:pt x="5180" y="541"/>
                </a:lnTo>
                <a:lnTo>
                  <a:pt x="5184" y="541"/>
                </a:lnTo>
                <a:lnTo>
                  <a:pt x="5190" y="543"/>
                </a:lnTo>
                <a:lnTo>
                  <a:pt x="5194" y="545"/>
                </a:lnTo>
                <a:lnTo>
                  <a:pt x="5196" y="543"/>
                </a:lnTo>
                <a:lnTo>
                  <a:pt x="5203" y="541"/>
                </a:lnTo>
                <a:lnTo>
                  <a:pt x="5207" y="539"/>
                </a:lnTo>
                <a:lnTo>
                  <a:pt x="5211" y="537"/>
                </a:lnTo>
                <a:lnTo>
                  <a:pt x="5213" y="535"/>
                </a:lnTo>
                <a:lnTo>
                  <a:pt x="5215" y="533"/>
                </a:lnTo>
                <a:lnTo>
                  <a:pt x="5215" y="535"/>
                </a:lnTo>
                <a:lnTo>
                  <a:pt x="5219" y="531"/>
                </a:lnTo>
                <a:lnTo>
                  <a:pt x="5221" y="531"/>
                </a:lnTo>
                <a:lnTo>
                  <a:pt x="5221" y="526"/>
                </a:lnTo>
                <a:lnTo>
                  <a:pt x="5224" y="524"/>
                </a:lnTo>
                <a:lnTo>
                  <a:pt x="5224" y="522"/>
                </a:lnTo>
                <a:lnTo>
                  <a:pt x="5226" y="522"/>
                </a:lnTo>
                <a:lnTo>
                  <a:pt x="5224" y="520"/>
                </a:lnTo>
                <a:lnTo>
                  <a:pt x="5224" y="520"/>
                </a:lnTo>
                <a:lnTo>
                  <a:pt x="5219" y="518"/>
                </a:lnTo>
                <a:lnTo>
                  <a:pt x="5219" y="516"/>
                </a:lnTo>
                <a:lnTo>
                  <a:pt x="5217" y="514"/>
                </a:lnTo>
                <a:lnTo>
                  <a:pt x="5217" y="512"/>
                </a:lnTo>
                <a:lnTo>
                  <a:pt x="5219" y="510"/>
                </a:lnTo>
                <a:lnTo>
                  <a:pt x="5219" y="508"/>
                </a:lnTo>
                <a:lnTo>
                  <a:pt x="5221" y="510"/>
                </a:lnTo>
                <a:lnTo>
                  <a:pt x="5224" y="508"/>
                </a:lnTo>
                <a:lnTo>
                  <a:pt x="5226" y="508"/>
                </a:lnTo>
                <a:lnTo>
                  <a:pt x="5226" y="508"/>
                </a:lnTo>
                <a:lnTo>
                  <a:pt x="5226" y="505"/>
                </a:lnTo>
                <a:lnTo>
                  <a:pt x="5226" y="505"/>
                </a:lnTo>
                <a:lnTo>
                  <a:pt x="5228" y="505"/>
                </a:lnTo>
                <a:lnTo>
                  <a:pt x="5228" y="503"/>
                </a:lnTo>
                <a:lnTo>
                  <a:pt x="5228" y="503"/>
                </a:lnTo>
                <a:lnTo>
                  <a:pt x="5228" y="503"/>
                </a:lnTo>
                <a:lnTo>
                  <a:pt x="5228" y="505"/>
                </a:lnTo>
                <a:lnTo>
                  <a:pt x="5230" y="508"/>
                </a:lnTo>
                <a:lnTo>
                  <a:pt x="5230" y="508"/>
                </a:lnTo>
                <a:lnTo>
                  <a:pt x="5232" y="508"/>
                </a:lnTo>
                <a:lnTo>
                  <a:pt x="5232" y="508"/>
                </a:lnTo>
                <a:lnTo>
                  <a:pt x="5234" y="505"/>
                </a:lnTo>
                <a:lnTo>
                  <a:pt x="5236" y="503"/>
                </a:lnTo>
                <a:lnTo>
                  <a:pt x="5236" y="501"/>
                </a:lnTo>
                <a:lnTo>
                  <a:pt x="5236" y="503"/>
                </a:lnTo>
                <a:lnTo>
                  <a:pt x="5236" y="508"/>
                </a:lnTo>
                <a:lnTo>
                  <a:pt x="5236" y="508"/>
                </a:lnTo>
                <a:lnTo>
                  <a:pt x="5234" y="510"/>
                </a:lnTo>
                <a:lnTo>
                  <a:pt x="5234" y="512"/>
                </a:lnTo>
                <a:lnTo>
                  <a:pt x="5234" y="512"/>
                </a:lnTo>
                <a:lnTo>
                  <a:pt x="5232" y="512"/>
                </a:lnTo>
                <a:lnTo>
                  <a:pt x="5230" y="512"/>
                </a:lnTo>
                <a:lnTo>
                  <a:pt x="5232" y="514"/>
                </a:lnTo>
                <a:lnTo>
                  <a:pt x="5232" y="516"/>
                </a:lnTo>
                <a:lnTo>
                  <a:pt x="5234" y="516"/>
                </a:lnTo>
                <a:lnTo>
                  <a:pt x="5236" y="518"/>
                </a:lnTo>
                <a:lnTo>
                  <a:pt x="5236" y="518"/>
                </a:lnTo>
                <a:lnTo>
                  <a:pt x="5236" y="518"/>
                </a:lnTo>
                <a:lnTo>
                  <a:pt x="5236" y="518"/>
                </a:lnTo>
                <a:lnTo>
                  <a:pt x="5236" y="522"/>
                </a:lnTo>
                <a:lnTo>
                  <a:pt x="5236" y="522"/>
                </a:lnTo>
                <a:lnTo>
                  <a:pt x="5238" y="524"/>
                </a:lnTo>
                <a:lnTo>
                  <a:pt x="5240" y="524"/>
                </a:lnTo>
                <a:lnTo>
                  <a:pt x="5249" y="524"/>
                </a:lnTo>
                <a:lnTo>
                  <a:pt x="5251" y="524"/>
                </a:lnTo>
                <a:lnTo>
                  <a:pt x="5257" y="522"/>
                </a:lnTo>
                <a:lnTo>
                  <a:pt x="5257" y="520"/>
                </a:lnTo>
                <a:lnTo>
                  <a:pt x="5259" y="522"/>
                </a:lnTo>
                <a:lnTo>
                  <a:pt x="5265" y="522"/>
                </a:lnTo>
                <a:lnTo>
                  <a:pt x="5272" y="524"/>
                </a:lnTo>
                <a:lnTo>
                  <a:pt x="5274" y="526"/>
                </a:lnTo>
                <a:lnTo>
                  <a:pt x="5276" y="531"/>
                </a:lnTo>
                <a:lnTo>
                  <a:pt x="5276" y="533"/>
                </a:lnTo>
                <a:lnTo>
                  <a:pt x="5276" y="535"/>
                </a:lnTo>
                <a:lnTo>
                  <a:pt x="5276" y="535"/>
                </a:lnTo>
                <a:lnTo>
                  <a:pt x="5278" y="537"/>
                </a:lnTo>
                <a:lnTo>
                  <a:pt x="5280" y="539"/>
                </a:lnTo>
                <a:lnTo>
                  <a:pt x="5280" y="539"/>
                </a:lnTo>
                <a:lnTo>
                  <a:pt x="5282" y="539"/>
                </a:lnTo>
                <a:lnTo>
                  <a:pt x="5282" y="539"/>
                </a:lnTo>
                <a:lnTo>
                  <a:pt x="5284" y="541"/>
                </a:lnTo>
                <a:lnTo>
                  <a:pt x="5286" y="539"/>
                </a:lnTo>
                <a:lnTo>
                  <a:pt x="5286" y="539"/>
                </a:lnTo>
                <a:lnTo>
                  <a:pt x="5291" y="541"/>
                </a:lnTo>
                <a:lnTo>
                  <a:pt x="5295" y="541"/>
                </a:lnTo>
                <a:lnTo>
                  <a:pt x="5297" y="543"/>
                </a:lnTo>
                <a:lnTo>
                  <a:pt x="5299" y="545"/>
                </a:lnTo>
                <a:lnTo>
                  <a:pt x="5301" y="547"/>
                </a:lnTo>
                <a:lnTo>
                  <a:pt x="5303" y="549"/>
                </a:lnTo>
                <a:lnTo>
                  <a:pt x="5305" y="549"/>
                </a:lnTo>
                <a:lnTo>
                  <a:pt x="5307" y="549"/>
                </a:lnTo>
                <a:lnTo>
                  <a:pt x="5307" y="549"/>
                </a:lnTo>
                <a:lnTo>
                  <a:pt x="5309" y="549"/>
                </a:lnTo>
                <a:lnTo>
                  <a:pt x="5312" y="547"/>
                </a:lnTo>
                <a:lnTo>
                  <a:pt x="5312" y="545"/>
                </a:lnTo>
                <a:lnTo>
                  <a:pt x="5312" y="547"/>
                </a:lnTo>
                <a:lnTo>
                  <a:pt x="5312" y="547"/>
                </a:lnTo>
                <a:lnTo>
                  <a:pt x="5312" y="549"/>
                </a:lnTo>
                <a:lnTo>
                  <a:pt x="5312" y="549"/>
                </a:lnTo>
                <a:lnTo>
                  <a:pt x="5312" y="552"/>
                </a:lnTo>
                <a:lnTo>
                  <a:pt x="5314" y="552"/>
                </a:lnTo>
                <a:lnTo>
                  <a:pt x="5316" y="552"/>
                </a:lnTo>
                <a:lnTo>
                  <a:pt x="5318" y="552"/>
                </a:lnTo>
                <a:lnTo>
                  <a:pt x="5318" y="549"/>
                </a:lnTo>
                <a:lnTo>
                  <a:pt x="5318" y="547"/>
                </a:lnTo>
                <a:lnTo>
                  <a:pt x="5318" y="547"/>
                </a:lnTo>
                <a:lnTo>
                  <a:pt x="5320" y="547"/>
                </a:lnTo>
                <a:lnTo>
                  <a:pt x="5320" y="547"/>
                </a:lnTo>
                <a:lnTo>
                  <a:pt x="5320" y="549"/>
                </a:lnTo>
                <a:lnTo>
                  <a:pt x="5322" y="549"/>
                </a:lnTo>
                <a:lnTo>
                  <a:pt x="5326" y="549"/>
                </a:lnTo>
                <a:lnTo>
                  <a:pt x="5326" y="549"/>
                </a:lnTo>
                <a:lnTo>
                  <a:pt x="5326" y="547"/>
                </a:lnTo>
                <a:lnTo>
                  <a:pt x="5324" y="547"/>
                </a:lnTo>
                <a:lnTo>
                  <a:pt x="5324" y="545"/>
                </a:lnTo>
                <a:lnTo>
                  <a:pt x="5322" y="545"/>
                </a:lnTo>
                <a:lnTo>
                  <a:pt x="5320" y="545"/>
                </a:lnTo>
                <a:lnTo>
                  <a:pt x="5318" y="545"/>
                </a:lnTo>
                <a:lnTo>
                  <a:pt x="5318" y="543"/>
                </a:lnTo>
                <a:lnTo>
                  <a:pt x="5318" y="543"/>
                </a:lnTo>
                <a:lnTo>
                  <a:pt x="5318" y="543"/>
                </a:lnTo>
                <a:lnTo>
                  <a:pt x="5318" y="541"/>
                </a:lnTo>
                <a:lnTo>
                  <a:pt x="5320" y="541"/>
                </a:lnTo>
                <a:lnTo>
                  <a:pt x="5320" y="541"/>
                </a:lnTo>
                <a:lnTo>
                  <a:pt x="5318" y="539"/>
                </a:lnTo>
                <a:lnTo>
                  <a:pt x="5316" y="539"/>
                </a:lnTo>
                <a:lnTo>
                  <a:pt x="5316" y="539"/>
                </a:lnTo>
                <a:lnTo>
                  <a:pt x="5316" y="539"/>
                </a:lnTo>
                <a:lnTo>
                  <a:pt x="5316" y="539"/>
                </a:lnTo>
                <a:lnTo>
                  <a:pt x="5318" y="539"/>
                </a:lnTo>
                <a:lnTo>
                  <a:pt x="5320" y="539"/>
                </a:lnTo>
                <a:lnTo>
                  <a:pt x="5322" y="537"/>
                </a:lnTo>
                <a:lnTo>
                  <a:pt x="5326" y="537"/>
                </a:lnTo>
                <a:lnTo>
                  <a:pt x="5326" y="535"/>
                </a:lnTo>
                <a:lnTo>
                  <a:pt x="5328" y="535"/>
                </a:lnTo>
                <a:lnTo>
                  <a:pt x="5328" y="533"/>
                </a:lnTo>
                <a:lnTo>
                  <a:pt x="5326" y="531"/>
                </a:lnTo>
                <a:lnTo>
                  <a:pt x="5326" y="531"/>
                </a:lnTo>
                <a:lnTo>
                  <a:pt x="5324" y="531"/>
                </a:lnTo>
                <a:lnTo>
                  <a:pt x="5322" y="531"/>
                </a:lnTo>
                <a:lnTo>
                  <a:pt x="5322" y="531"/>
                </a:lnTo>
                <a:lnTo>
                  <a:pt x="5326" y="528"/>
                </a:lnTo>
                <a:lnTo>
                  <a:pt x="5326" y="528"/>
                </a:lnTo>
                <a:lnTo>
                  <a:pt x="5328" y="526"/>
                </a:lnTo>
                <a:lnTo>
                  <a:pt x="5328" y="524"/>
                </a:lnTo>
                <a:lnTo>
                  <a:pt x="5326" y="524"/>
                </a:lnTo>
                <a:lnTo>
                  <a:pt x="5324" y="524"/>
                </a:lnTo>
                <a:lnTo>
                  <a:pt x="5326" y="524"/>
                </a:lnTo>
                <a:lnTo>
                  <a:pt x="5326" y="524"/>
                </a:lnTo>
                <a:lnTo>
                  <a:pt x="5322" y="520"/>
                </a:lnTo>
                <a:lnTo>
                  <a:pt x="5320" y="520"/>
                </a:lnTo>
                <a:lnTo>
                  <a:pt x="5320" y="520"/>
                </a:lnTo>
                <a:lnTo>
                  <a:pt x="5322" y="520"/>
                </a:lnTo>
                <a:lnTo>
                  <a:pt x="5324" y="520"/>
                </a:lnTo>
                <a:lnTo>
                  <a:pt x="5326" y="520"/>
                </a:lnTo>
                <a:lnTo>
                  <a:pt x="5326" y="522"/>
                </a:lnTo>
                <a:lnTo>
                  <a:pt x="5328" y="522"/>
                </a:lnTo>
                <a:lnTo>
                  <a:pt x="5328" y="522"/>
                </a:lnTo>
                <a:lnTo>
                  <a:pt x="5333" y="522"/>
                </a:lnTo>
                <a:lnTo>
                  <a:pt x="5333" y="524"/>
                </a:lnTo>
                <a:lnTo>
                  <a:pt x="5333" y="524"/>
                </a:lnTo>
                <a:lnTo>
                  <a:pt x="5335" y="524"/>
                </a:lnTo>
                <a:lnTo>
                  <a:pt x="5339" y="522"/>
                </a:lnTo>
                <a:lnTo>
                  <a:pt x="5341" y="522"/>
                </a:lnTo>
                <a:lnTo>
                  <a:pt x="5343" y="524"/>
                </a:lnTo>
                <a:lnTo>
                  <a:pt x="5343" y="524"/>
                </a:lnTo>
                <a:lnTo>
                  <a:pt x="5343" y="524"/>
                </a:lnTo>
                <a:lnTo>
                  <a:pt x="5345" y="522"/>
                </a:lnTo>
                <a:lnTo>
                  <a:pt x="5343" y="520"/>
                </a:lnTo>
                <a:lnTo>
                  <a:pt x="5341" y="518"/>
                </a:lnTo>
                <a:lnTo>
                  <a:pt x="5339" y="518"/>
                </a:lnTo>
                <a:lnTo>
                  <a:pt x="5339" y="516"/>
                </a:lnTo>
                <a:lnTo>
                  <a:pt x="5339" y="516"/>
                </a:lnTo>
                <a:lnTo>
                  <a:pt x="5341" y="516"/>
                </a:lnTo>
                <a:lnTo>
                  <a:pt x="5343" y="518"/>
                </a:lnTo>
                <a:lnTo>
                  <a:pt x="5343" y="518"/>
                </a:lnTo>
                <a:lnTo>
                  <a:pt x="5345" y="520"/>
                </a:lnTo>
                <a:lnTo>
                  <a:pt x="5347" y="520"/>
                </a:lnTo>
                <a:lnTo>
                  <a:pt x="5351" y="520"/>
                </a:lnTo>
                <a:lnTo>
                  <a:pt x="5351" y="520"/>
                </a:lnTo>
                <a:lnTo>
                  <a:pt x="5351" y="518"/>
                </a:lnTo>
                <a:lnTo>
                  <a:pt x="5351" y="516"/>
                </a:lnTo>
                <a:lnTo>
                  <a:pt x="5351" y="516"/>
                </a:lnTo>
                <a:lnTo>
                  <a:pt x="5353" y="514"/>
                </a:lnTo>
                <a:lnTo>
                  <a:pt x="5358" y="512"/>
                </a:lnTo>
                <a:lnTo>
                  <a:pt x="5360" y="512"/>
                </a:lnTo>
                <a:lnTo>
                  <a:pt x="5360" y="512"/>
                </a:lnTo>
                <a:lnTo>
                  <a:pt x="5362" y="512"/>
                </a:lnTo>
                <a:lnTo>
                  <a:pt x="5362" y="512"/>
                </a:lnTo>
                <a:lnTo>
                  <a:pt x="5364" y="510"/>
                </a:lnTo>
                <a:lnTo>
                  <a:pt x="5364" y="508"/>
                </a:lnTo>
                <a:close/>
                <a:moveTo>
                  <a:pt x="3401" y="1009"/>
                </a:moveTo>
                <a:lnTo>
                  <a:pt x="3401" y="1011"/>
                </a:lnTo>
                <a:lnTo>
                  <a:pt x="3399" y="1011"/>
                </a:lnTo>
                <a:lnTo>
                  <a:pt x="3399" y="1011"/>
                </a:lnTo>
                <a:lnTo>
                  <a:pt x="3394" y="1011"/>
                </a:lnTo>
                <a:lnTo>
                  <a:pt x="3394" y="1011"/>
                </a:lnTo>
                <a:lnTo>
                  <a:pt x="3394" y="1011"/>
                </a:lnTo>
                <a:lnTo>
                  <a:pt x="3396" y="1013"/>
                </a:lnTo>
                <a:lnTo>
                  <a:pt x="3394" y="1013"/>
                </a:lnTo>
                <a:lnTo>
                  <a:pt x="3394" y="1013"/>
                </a:lnTo>
                <a:lnTo>
                  <a:pt x="3392" y="1013"/>
                </a:lnTo>
                <a:lnTo>
                  <a:pt x="3392" y="1013"/>
                </a:lnTo>
                <a:lnTo>
                  <a:pt x="3388" y="1013"/>
                </a:lnTo>
                <a:lnTo>
                  <a:pt x="3386" y="1013"/>
                </a:lnTo>
                <a:lnTo>
                  <a:pt x="3386" y="1013"/>
                </a:lnTo>
                <a:lnTo>
                  <a:pt x="3384" y="1011"/>
                </a:lnTo>
                <a:lnTo>
                  <a:pt x="3384" y="1011"/>
                </a:lnTo>
                <a:lnTo>
                  <a:pt x="3382" y="1011"/>
                </a:lnTo>
                <a:lnTo>
                  <a:pt x="3380" y="1011"/>
                </a:lnTo>
                <a:lnTo>
                  <a:pt x="3378" y="1011"/>
                </a:lnTo>
                <a:lnTo>
                  <a:pt x="3378" y="1011"/>
                </a:lnTo>
                <a:lnTo>
                  <a:pt x="3376" y="1009"/>
                </a:lnTo>
                <a:lnTo>
                  <a:pt x="3376" y="1009"/>
                </a:lnTo>
                <a:lnTo>
                  <a:pt x="3376" y="1006"/>
                </a:lnTo>
                <a:lnTo>
                  <a:pt x="3373" y="1011"/>
                </a:lnTo>
                <a:lnTo>
                  <a:pt x="3373" y="1013"/>
                </a:lnTo>
                <a:lnTo>
                  <a:pt x="3373" y="1015"/>
                </a:lnTo>
                <a:lnTo>
                  <a:pt x="3371" y="1017"/>
                </a:lnTo>
                <a:lnTo>
                  <a:pt x="3371" y="1021"/>
                </a:lnTo>
                <a:lnTo>
                  <a:pt x="3373" y="1023"/>
                </a:lnTo>
                <a:lnTo>
                  <a:pt x="3373" y="1025"/>
                </a:lnTo>
                <a:lnTo>
                  <a:pt x="3376" y="1027"/>
                </a:lnTo>
                <a:lnTo>
                  <a:pt x="3376" y="1027"/>
                </a:lnTo>
                <a:lnTo>
                  <a:pt x="3376" y="1025"/>
                </a:lnTo>
                <a:lnTo>
                  <a:pt x="3376" y="1025"/>
                </a:lnTo>
                <a:lnTo>
                  <a:pt x="3378" y="1025"/>
                </a:lnTo>
                <a:lnTo>
                  <a:pt x="3380" y="1025"/>
                </a:lnTo>
                <a:lnTo>
                  <a:pt x="3382" y="1025"/>
                </a:lnTo>
                <a:lnTo>
                  <a:pt x="3382" y="1025"/>
                </a:lnTo>
                <a:lnTo>
                  <a:pt x="3382" y="1025"/>
                </a:lnTo>
                <a:lnTo>
                  <a:pt x="3382" y="1027"/>
                </a:lnTo>
                <a:lnTo>
                  <a:pt x="3382" y="1030"/>
                </a:lnTo>
                <a:lnTo>
                  <a:pt x="3382" y="1030"/>
                </a:lnTo>
                <a:lnTo>
                  <a:pt x="3384" y="1032"/>
                </a:lnTo>
                <a:lnTo>
                  <a:pt x="3384" y="1032"/>
                </a:lnTo>
                <a:lnTo>
                  <a:pt x="3384" y="1032"/>
                </a:lnTo>
                <a:lnTo>
                  <a:pt x="3382" y="1032"/>
                </a:lnTo>
                <a:lnTo>
                  <a:pt x="3382" y="1032"/>
                </a:lnTo>
                <a:lnTo>
                  <a:pt x="3380" y="1032"/>
                </a:lnTo>
                <a:lnTo>
                  <a:pt x="3380" y="1032"/>
                </a:lnTo>
                <a:lnTo>
                  <a:pt x="3378" y="1034"/>
                </a:lnTo>
                <a:lnTo>
                  <a:pt x="3378" y="1036"/>
                </a:lnTo>
                <a:lnTo>
                  <a:pt x="3378" y="1038"/>
                </a:lnTo>
                <a:lnTo>
                  <a:pt x="3378" y="1036"/>
                </a:lnTo>
                <a:lnTo>
                  <a:pt x="3380" y="1036"/>
                </a:lnTo>
                <a:lnTo>
                  <a:pt x="3380" y="1036"/>
                </a:lnTo>
                <a:lnTo>
                  <a:pt x="3382" y="1036"/>
                </a:lnTo>
                <a:lnTo>
                  <a:pt x="3384" y="1036"/>
                </a:lnTo>
                <a:lnTo>
                  <a:pt x="3384" y="1038"/>
                </a:lnTo>
                <a:lnTo>
                  <a:pt x="3386" y="1038"/>
                </a:lnTo>
                <a:lnTo>
                  <a:pt x="3386" y="1038"/>
                </a:lnTo>
                <a:lnTo>
                  <a:pt x="3386" y="1040"/>
                </a:lnTo>
                <a:lnTo>
                  <a:pt x="3388" y="1042"/>
                </a:lnTo>
                <a:lnTo>
                  <a:pt x="3388" y="1042"/>
                </a:lnTo>
                <a:lnTo>
                  <a:pt x="3388" y="1044"/>
                </a:lnTo>
                <a:lnTo>
                  <a:pt x="3388" y="1046"/>
                </a:lnTo>
                <a:lnTo>
                  <a:pt x="3388" y="1048"/>
                </a:lnTo>
                <a:lnTo>
                  <a:pt x="3388" y="1050"/>
                </a:lnTo>
                <a:lnTo>
                  <a:pt x="3388" y="1050"/>
                </a:lnTo>
                <a:lnTo>
                  <a:pt x="3388" y="1053"/>
                </a:lnTo>
                <a:lnTo>
                  <a:pt x="3388" y="1057"/>
                </a:lnTo>
                <a:lnTo>
                  <a:pt x="3388" y="1059"/>
                </a:lnTo>
                <a:lnTo>
                  <a:pt x="3388" y="1063"/>
                </a:lnTo>
                <a:lnTo>
                  <a:pt x="3388" y="1067"/>
                </a:lnTo>
                <a:lnTo>
                  <a:pt x="3388" y="1069"/>
                </a:lnTo>
                <a:lnTo>
                  <a:pt x="3390" y="1071"/>
                </a:lnTo>
                <a:lnTo>
                  <a:pt x="3390" y="1076"/>
                </a:lnTo>
                <a:lnTo>
                  <a:pt x="3390" y="1076"/>
                </a:lnTo>
                <a:lnTo>
                  <a:pt x="3390" y="1078"/>
                </a:lnTo>
                <a:lnTo>
                  <a:pt x="3390" y="1078"/>
                </a:lnTo>
                <a:lnTo>
                  <a:pt x="3388" y="1078"/>
                </a:lnTo>
                <a:lnTo>
                  <a:pt x="3386" y="1078"/>
                </a:lnTo>
                <a:lnTo>
                  <a:pt x="3386" y="1078"/>
                </a:lnTo>
                <a:lnTo>
                  <a:pt x="3388" y="1076"/>
                </a:lnTo>
                <a:lnTo>
                  <a:pt x="3388" y="1076"/>
                </a:lnTo>
                <a:lnTo>
                  <a:pt x="3386" y="1076"/>
                </a:lnTo>
                <a:lnTo>
                  <a:pt x="3382" y="1078"/>
                </a:lnTo>
                <a:lnTo>
                  <a:pt x="3363" y="1082"/>
                </a:lnTo>
                <a:lnTo>
                  <a:pt x="3357" y="1082"/>
                </a:lnTo>
                <a:lnTo>
                  <a:pt x="3348" y="1080"/>
                </a:lnTo>
                <a:lnTo>
                  <a:pt x="3346" y="1078"/>
                </a:lnTo>
                <a:lnTo>
                  <a:pt x="3340" y="1074"/>
                </a:lnTo>
                <a:lnTo>
                  <a:pt x="3338" y="1071"/>
                </a:lnTo>
                <a:lnTo>
                  <a:pt x="3336" y="1069"/>
                </a:lnTo>
                <a:lnTo>
                  <a:pt x="3334" y="1069"/>
                </a:lnTo>
                <a:lnTo>
                  <a:pt x="3334" y="1067"/>
                </a:lnTo>
                <a:lnTo>
                  <a:pt x="3332" y="1067"/>
                </a:lnTo>
                <a:lnTo>
                  <a:pt x="3327" y="1067"/>
                </a:lnTo>
                <a:lnTo>
                  <a:pt x="3325" y="1067"/>
                </a:lnTo>
                <a:lnTo>
                  <a:pt x="3323" y="1065"/>
                </a:lnTo>
                <a:lnTo>
                  <a:pt x="3321" y="1065"/>
                </a:lnTo>
                <a:lnTo>
                  <a:pt x="3319" y="1063"/>
                </a:lnTo>
                <a:lnTo>
                  <a:pt x="3317" y="1061"/>
                </a:lnTo>
                <a:lnTo>
                  <a:pt x="3317" y="1061"/>
                </a:lnTo>
                <a:lnTo>
                  <a:pt x="3317" y="1059"/>
                </a:lnTo>
                <a:lnTo>
                  <a:pt x="3317" y="1057"/>
                </a:lnTo>
                <a:lnTo>
                  <a:pt x="3315" y="1053"/>
                </a:lnTo>
                <a:lnTo>
                  <a:pt x="3315" y="1050"/>
                </a:lnTo>
                <a:lnTo>
                  <a:pt x="3315" y="1044"/>
                </a:lnTo>
                <a:lnTo>
                  <a:pt x="3315" y="1044"/>
                </a:lnTo>
                <a:lnTo>
                  <a:pt x="3317" y="1042"/>
                </a:lnTo>
                <a:lnTo>
                  <a:pt x="3317" y="1040"/>
                </a:lnTo>
                <a:lnTo>
                  <a:pt x="3317" y="1040"/>
                </a:lnTo>
                <a:lnTo>
                  <a:pt x="3319" y="1040"/>
                </a:lnTo>
                <a:lnTo>
                  <a:pt x="3319" y="1040"/>
                </a:lnTo>
                <a:lnTo>
                  <a:pt x="3319" y="1042"/>
                </a:lnTo>
                <a:lnTo>
                  <a:pt x="3319" y="1040"/>
                </a:lnTo>
                <a:lnTo>
                  <a:pt x="3321" y="1040"/>
                </a:lnTo>
                <a:lnTo>
                  <a:pt x="3321" y="1036"/>
                </a:lnTo>
                <a:lnTo>
                  <a:pt x="3323" y="1036"/>
                </a:lnTo>
                <a:lnTo>
                  <a:pt x="3323" y="1036"/>
                </a:lnTo>
                <a:lnTo>
                  <a:pt x="3323" y="1034"/>
                </a:lnTo>
                <a:lnTo>
                  <a:pt x="3323" y="1034"/>
                </a:lnTo>
                <a:lnTo>
                  <a:pt x="3323" y="1032"/>
                </a:lnTo>
                <a:lnTo>
                  <a:pt x="3323" y="1027"/>
                </a:lnTo>
                <a:lnTo>
                  <a:pt x="3325" y="1023"/>
                </a:lnTo>
                <a:lnTo>
                  <a:pt x="3325" y="1021"/>
                </a:lnTo>
                <a:lnTo>
                  <a:pt x="3327" y="1021"/>
                </a:lnTo>
                <a:lnTo>
                  <a:pt x="3329" y="1019"/>
                </a:lnTo>
                <a:lnTo>
                  <a:pt x="3332" y="1019"/>
                </a:lnTo>
                <a:lnTo>
                  <a:pt x="3334" y="1019"/>
                </a:lnTo>
                <a:lnTo>
                  <a:pt x="3338" y="1019"/>
                </a:lnTo>
                <a:lnTo>
                  <a:pt x="3336" y="1017"/>
                </a:lnTo>
                <a:lnTo>
                  <a:pt x="3336" y="1017"/>
                </a:lnTo>
                <a:lnTo>
                  <a:pt x="3336" y="1017"/>
                </a:lnTo>
                <a:lnTo>
                  <a:pt x="3334" y="1015"/>
                </a:lnTo>
                <a:lnTo>
                  <a:pt x="3332" y="1015"/>
                </a:lnTo>
                <a:lnTo>
                  <a:pt x="3329" y="1015"/>
                </a:lnTo>
                <a:lnTo>
                  <a:pt x="3329" y="1015"/>
                </a:lnTo>
                <a:lnTo>
                  <a:pt x="3327" y="1015"/>
                </a:lnTo>
                <a:lnTo>
                  <a:pt x="3325" y="1013"/>
                </a:lnTo>
                <a:lnTo>
                  <a:pt x="3323" y="1011"/>
                </a:lnTo>
                <a:lnTo>
                  <a:pt x="3321" y="1006"/>
                </a:lnTo>
                <a:lnTo>
                  <a:pt x="3321" y="1006"/>
                </a:lnTo>
                <a:lnTo>
                  <a:pt x="3319" y="1004"/>
                </a:lnTo>
                <a:lnTo>
                  <a:pt x="3319" y="1002"/>
                </a:lnTo>
                <a:lnTo>
                  <a:pt x="3319" y="1000"/>
                </a:lnTo>
                <a:lnTo>
                  <a:pt x="3315" y="996"/>
                </a:lnTo>
                <a:lnTo>
                  <a:pt x="3313" y="994"/>
                </a:lnTo>
                <a:lnTo>
                  <a:pt x="3311" y="994"/>
                </a:lnTo>
                <a:lnTo>
                  <a:pt x="3311" y="992"/>
                </a:lnTo>
                <a:lnTo>
                  <a:pt x="3308" y="992"/>
                </a:lnTo>
                <a:lnTo>
                  <a:pt x="3308" y="992"/>
                </a:lnTo>
                <a:lnTo>
                  <a:pt x="3308" y="990"/>
                </a:lnTo>
                <a:lnTo>
                  <a:pt x="3306" y="988"/>
                </a:lnTo>
                <a:lnTo>
                  <a:pt x="3304" y="983"/>
                </a:lnTo>
                <a:lnTo>
                  <a:pt x="3300" y="979"/>
                </a:lnTo>
                <a:lnTo>
                  <a:pt x="3300" y="979"/>
                </a:lnTo>
                <a:lnTo>
                  <a:pt x="3300" y="979"/>
                </a:lnTo>
                <a:lnTo>
                  <a:pt x="3298" y="977"/>
                </a:lnTo>
                <a:lnTo>
                  <a:pt x="3298" y="975"/>
                </a:lnTo>
                <a:lnTo>
                  <a:pt x="3296" y="973"/>
                </a:lnTo>
                <a:lnTo>
                  <a:pt x="3296" y="973"/>
                </a:lnTo>
                <a:lnTo>
                  <a:pt x="3296" y="973"/>
                </a:lnTo>
                <a:lnTo>
                  <a:pt x="3296" y="969"/>
                </a:lnTo>
                <a:lnTo>
                  <a:pt x="3296" y="969"/>
                </a:lnTo>
                <a:lnTo>
                  <a:pt x="3296" y="967"/>
                </a:lnTo>
                <a:lnTo>
                  <a:pt x="3296" y="965"/>
                </a:lnTo>
                <a:lnTo>
                  <a:pt x="3296" y="960"/>
                </a:lnTo>
                <a:lnTo>
                  <a:pt x="3298" y="958"/>
                </a:lnTo>
                <a:lnTo>
                  <a:pt x="3298" y="958"/>
                </a:lnTo>
                <a:lnTo>
                  <a:pt x="3296" y="958"/>
                </a:lnTo>
                <a:lnTo>
                  <a:pt x="3296" y="962"/>
                </a:lnTo>
                <a:lnTo>
                  <a:pt x="3294" y="960"/>
                </a:lnTo>
                <a:lnTo>
                  <a:pt x="3294" y="956"/>
                </a:lnTo>
                <a:lnTo>
                  <a:pt x="3294" y="954"/>
                </a:lnTo>
                <a:lnTo>
                  <a:pt x="3292" y="952"/>
                </a:lnTo>
                <a:lnTo>
                  <a:pt x="3290" y="952"/>
                </a:lnTo>
                <a:lnTo>
                  <a:pt x="3290" y="950"/>
                </a:lnTo>
                <a:lnTo>
                  <a:pt x="3288" y="948"/>
                </a:lnTo>
                <a:lnTo>
                  <a:pt x="3285" y="948"/>
                </a:lnTo>
                <a:lnTo>
                  <a:pt x="3285" y="948"/>
                </a:lnTo>
                <a:lnTo>
                  <a:pt x="3283" y="948"/>
                </a:lnTo>
                <a:lnTo>
                  <a:pt x="3285" y="946"/>
                </a:lnTo>
                <a:lnTo>
                  <a:pt x="3285" y="944"/>
                </a:lnTo>
                <a:lnTo>
                  <a:pt x="3285" y="944"/>
                </a:lnTo>
                <a:lnTo>
                  <a:pt x="3288" y="941"/>
                </a:lnTo>
                <a:lnTo>
                  <a:pt x="3288" y="941"/>
                </a:lnTo>
                <a:lnTo>
                  <a:pt x="3290" y="939"/>
                </a:lnTo>
                <a:lnTo>
                  <a:pt x="3290" y="941"/>
                </a:lnTo>
                <a:lnTo>
                  <a:pt x="3290" y="941"/>
                </a:lnTo>
                <a:lnTo>
                  <a:pt x="3290" y="939"/>
                </a:lnTo>
                <a:lnTo>
                  <a:pt x="3292" y="939"/>
                </a:lnTo>
                <a:lnTo>
                  <a:pt x="3292" y="937"/>
                </a:lnTo>
                <a:lnTo>
                  <a:pt x="3294" y="935"/>
                </a:lnTo>
                <a:lnTo>
                  <a:pt x="3294" y="933"/>
                </a:lnTo>
                <a:lnTo>
                  <a:pt x="3294" y="933"/>
                </a:lnTo>
                <a:lnTo>
                  <a:pt x="3294" y="931"/>
                </a:lnTo>
                <a:lnTo>
                  <a:pt x="3296" y="931"/>
                </a:lnTo>
                <a:lnTo>
                  <a:pt x="3296" y="929"/>
                </a:lnTo>
                <a:lnTo>
                  <a:pt x="3296" y="929"/>
                </a:lnTo>
                <a:lnTo>
                  <a:pt x="3296" y="929"/>
                </a:lnTo>
                <a:lnTo>
                  <a:pt x="3296" y="927"/>
                </a:lnTo>
                <a:lnTo>
                  <a:pt x="3296" y="927"/>
                </a:lnTo>
                <a:lnTo>
                  <a:pt x="3296" y="925"/>
                </a:lnTo>
                <a:lnTo>
                  <a:pt x="3296" y="927"/>
                </a:lnTo>
                <a:lnTo>
                  <a:pt x="3296" y="927"/>
                </a:lnTo>
                <a:lnTo>
                  <a:pt x="3298" y="927"/>
                </a:lnTo>
                <a:lnTo>
                  <a:pt x="3298" y="927"/>
                </a:lnTo>
                <a:lnTo>
                  <a:pt x="3298" y="925"/>
                </a:lnTo>
                <a:lnTo>
                  <a:pt x="3300" y="927"/>
                </a:lnTo>
                <a:lnTo>
                  <a:pt x="3300" y="927"/>
                </a:lnTo>
                <a:lnTo>
                  <a:pt x="3304" y="925"/>
                </a:lnTo>
                <a:lnTo>
                  <a:pt x="3306" y="925"/>
                </a:lnTo>
                <a:lnTo>
                  <a:pt x="3306" y="925"/>
                </a:lnTo>
                <a:lnTo>
                  <a:pt x="3311" y="921"/>
                </a:lnTo>
                <a:lnTo>
                  <a:pt x="3311" y="921"/>
                </a:lnTo>
                <a:lnTo>
                  <a:pt x="3311" y="921"/>
                </a:lnTo>
                <a:lnTo>
                  <a:pt x="3313" y="923"/>
                </a:lnTo>
                <a:lnTo>
                  <a:pt x="3313" y="923"/>
                </a:lnTo>
                <a:lnTo>
                  <a:pt x="3313" y="923"/>
                </a:lnTo>
                <a:lnTo>
                  <a:pt x="3315" y="921"/>
                </a:lnTo>
                <a:lnTo>
                  <a:pt x="3313" y="921"/>
                </a:lnTo>
                <a:lnTo>
                  <a:pt x="3313" y="921"/>
                </a:lnTo>
                <a:lnTo>
                  <a:pt x="3313" y="918"/>
                </a:lnTo>
                <a:lnTo>
                  <a:pt x="3315" y="918"/>
                </a:lnTo>
                <a:lnTo>
                  <a:pt x="3315" y="918"/>
                </a:lnTo>
                <a:lnTo>
                  <a:pt x="3319" y="916"/>
                </a:lnTo>
                <a:lnTo>
                  <a:pt x="3319" y="916"/>
                </a:lnTo>
                <a:lnTo>
                  <a:pt x="3319" y="914"/>
                </a:lnTo>
                <a:lnTo>
                  <a:pt x="3321" y="914"/>
                </a:lnTo>
                <a:lnTo>
                  <a:pt x="3321" y="914"/>
                </a:lnTo>
                <a:lnTo>
                  <a:pt x="3321" y="914"/>
                </a:lnTo>
                <a:lnTo>
                  <a:pt x="3321" y="912"/>
                </a:lnTo>
                <a:lnTo>
                  <a:pt x="3323" y="912"/>
                </a:lnTo>
                <a:lnTo>
                  <a:pt x="3323" y="912"/>
                </a:lnTo>
                <a:lnTo>
                  <a:pt x="3323" y="910"/>
                </a:lnTo>
                <a:lnTo>
                  <a:pt x="3323" y="910"/>
                </a:lnTo>
                <a:lnTo>
                  <a:pt x="3325" y="910"/>
                </a:lnTo>
                <a:lnTo>
                  <a:pt x="3327" y="910"/>
                </a:lnTo>
                <a:lnTo>
                  <a:pt x="3329" y="910"/>
                </a:lnTo>
                <a:lnTo>
                  <a:pt x="3329" y="910"/>
                </a:lnTo>
                <a:lnTo>
                  <a:pt x="3332" y="908"/>
                </a:lnTo>
                <a:lnTo>
                  <a:pt x="3334" y="908"/>
                </a:lnTo>
                <a:lnTo>
                  <a:pt x="3336" y="906"/>
                </a:lnTo>
                <a:lnTo>
                  <a:pt x="3338" y="904"/>
                </a:lnTo>
                <a:lnTo>
                  <a:pt x="3340" y="904"/>
                </a:lnTo>
                <a:lnTo>
                  <a:pt x="3340" y="904"/>
                </a:lnTo>
                <a:lnTo>
                  <a:pt x="3340" y="904"/>
                </a:lnTo>
                <a:lnTo>
                  <a:pt x="3342" y="904"/>
                </a:lnTo>
                <a:lnTo>
                  <a:pt x="3342" y="904"/>
                </a:lnTo>
                <a:lnTo>
                  <a:pt x="3346" y="902"/>
                </a:lnTo>
                <a:lnTo>
                  <a:pt x="3348" y="900"/>
                </a:lnTo>
                <a:lnTo>
                  <a:pt x="3350" y="900"/>
                </a:lnTo>
                <a:lnTo>
                  <a:pt x="3355" y="902"/>
                </a:lnTo>
                <a:lnTo>
                  <a:pt x="3357" y="902"/>
                </a:lnTo>
                <a:lnTo>
                  <a:pt x="3357" y="904"/>
                </a:lnTo>
                <a:lnTo>
                  <a:pt x="3361" y="904"/>
                </a:lnTo>
                <a:lnTo>
                  <a:pt x="3361" y="904"/>
                </a:lnTo>
                <a:lnTo>
                  <a:pt x="3363" y="906"/>
                </a:lnTo>
                <a:lnTo>
                  <a:pt x="3363" y="906"/>
                </a:lnTo>
                <a:lnTo>
                  <a:pt x="3363" y="906"/>
                </a:lnTo>
                <a:lnTo>
                  <a:pt x="3365" y="904"/>
                </a:lnTo>
                <a:lnTo>
                  <a:pt x="3367" y="904"/>
                </a:lnTo>
                <a:lnTo>
                  <a:pt x="3367" y="904"/>
                </a:lnTo>
                <a:lnTo>
                  <a:pt x="3367" y="902"/>
                </a:lnTo>
                <a:lnTo>
                  <a:pt x="3371" y="904"/>
                </a:lnTo>
                <a:lnTo>
                  <a:pt x="3373" y="904"/>
                </a:lnTo>
                <a:lnTo>
                  <a:pt x="3376" y="904"/>
                </a:lnTo>
                <a:lnTo>
                  <a:pt x="3376" y="904"/>
                </a:lnTo>
                <a:lnTo>
                  <a:pt x="3378" y="906"/>
                </a:lnTo>
                <a:lnTo>
                  <a:pt x="3378" y="908"/>
                </a:lnTo>
                <a:lnTo>
                  <a:pt x="3378" y="910"/>
                </a:lnTo>
                <a:lnTo>
                  <a:pt x="3378" y="910"/>
                </a:lnTo>
                <a:lnTo>
                  <a:pt x="3376" y="912"/>
                </a:lnTo>
                <a:lnTo>
                  <a:pt x="3378" y="912"/>
                </a:lnTo>
                <a:lnTo>
                  <a:pt x="3378" y="916"/>
                </a:lnTo>
                <a:lnTo>
                  <a:pt x="3376" y="921"/>
                </a:lnTo>
                <a:lnTo>
                  <a:pt x="3373" y="925"/>
                </a:lnTo>
                <a:lnTo>
                  <a:pt x="3371" y="927"/>
                </a:lnTo>
                <a:lnTo>
                  <a:pt x="3373" y="929"/>
                </a:lnTo>
                <a:lnTo>
                  <a:pt x="3378" y="931"/>
                </a:lnTo>
                <a:lnTo>
                  <a:pt x="3378" y="933"/>
                </a:lnTo>
                <a:lnTo>
                  <a:pt x="3378" y="933"/>
                </a:lnTo>
                <a:lnTo>
                  <a:pt x="3373" y="933"/>
                </a:lnTo>
                <a:lnTo>
                  <a:pt x="3371" y="931"/>
                </a:lnTo>
                <a:lnTo>
                  <a:pt x="3369" y="931"/>
                </a:lnTo>
                <a:lnTo>
                  <a:pt x="3367" y="931"/>
                </a:lnTo>
                <a:lnTo>
                  <a:pt x="3361" y="931"/>
                </a:lnTo>
                <a:lnTo>
                  <a:pt x="3357" y="931"/>
                </a:lnTo>
                <a:lnTo>
                  <a:pt x="3355" y="931"/>
                </a:lnTo>
                <a:lnTo>
                  <a:pt x="3352" y="931"/>
                </a:lnTo>
                <a:lnTo>
                  <a:pt x="3350" y="933"/>
                </a:lnTo>
                <a:lnTo>
                  <a:pt x="3350" y="933"/>
                </a:lnTo>
                <a:lnTo>
                  <a:pt x="3350" y="935"/>
                </a:lnTo>
                <a:lnTo>
                  <a:pt x="3348" y="937"/>
                </a:lnTo>
                <a:lnTo>
                  <a:pt x="3346" y="937"/>
                </a:lnTo>
                <a:lnTo>
                  <a:pt x="3346" y="939"/>
                </a:lnTo>
                <a:lnTo>
                  <a:pt x="3346" y="941"/>
                </a:lnTo>
                <a:lnTo>
                  <a:pt x="3348" y="941"/>
                </a:lnTo>
                <a:lnTo>
                  <a:pt x="3350" y="944"/>
                </a:lnTo>
                <a:lnTo>
                  <a:pt x="3350" y="946"/>
                </a:lnTo>
                <a:lnTo>
                  <a:pt x="3352" y="946"/>
                </a:lnTo>
                <a:lnTo>
                  <a:pt x="3352" y="946"/>
                </a:lnTo>
                <a:lnTo>
                  <a:pt x="3355" y="946"/>
                </a:lnTo>
                <a:lnTo>
                  <a:pt x="3355" y="946"/>
                </a:lnTo>
                <a:lnTo>
                  <a:pt x="3352" y="946"/>
                </a:lnTo>
                <a:lnTo>
                  <a:pt x="3350" y="946"/>
                </a:lnTo>
                <a:lnTo>
                  <a:pt x="3348" y="948"/>
                </a:lnTo>
                <a:lnTo>
                  <a:pt x="3348" y="946"/>
                </a:lnTo>
                <a:lnTo>
                  <a:pt x="3348" y="946"/>
                </a:lnTo>
                <a:lnTo>
                  <a:pt x="3344" y="944"/>
                </a:lnTo>
                <a:lnTo>
                  <a:pt x="3342" y="944"/>
                </a:lnTo>
                <a:lnTo>
                  <a:pt x="3338" y="944"/>
                </a:lnTo>
                <a:lnTo>
                  <a:pt x="3336" y="946"/>
                </a:lnTo>
                <a:lnTo>
                  <a:pt x="3336" y="946"/>
                </a:lnTo>
                <a:lnTo>
                  <a:pt x="3336" y="948"/>
                </a:lnTo>
                <a:lnTo>
                  <a:pt x="3336" y="948"/>
                </a:lnTo>
                <a:lnTo>
                  <a:pt x="3336" y="950"/>
                </a:lnTo>
                <a:lnTo>
                  <a:pt x="3338" y="950"/>
                </a:lnTo>
                <a:lnTo>
                  <a:pt x="3340" y="950"/>
                </a:lnTo>
                <a:lnTo>
                  <a:pt x="3342" y="952"/>
                </a:lnTo>
                <a:lnTo>
                  <a:pt x="3344" y="952"/>
                </a:lnTo>
                <a:lnTo>
                  <a:pt x="3344" y="952"/>
                </a:lnTo>
                <a:lnTo>
                  <a:pt x="3346" y="956"/>
                </a:lnTo>
                <a:lnTo>
                  <a:pt x="3348" y="960"/>
                </a:lnTo>
                <a:lnTo>
                  <a:pt x="3348" y="962"/>
                </a:lnTo>
                <a:lnTo>
                  <a:pt x="3350" y="962"/>
                </a:lnTo>
                <a:lnTo>
                  <a:pt x="3350" y="965"/>
                </a:lnTo>
                <a:lnTo>
                  <a:pt x="3350" y="965"/>
                </a:lnTo>
                <a:lnTo>
                  <a:pt x="3350" y="967"/>
                </a:lnTo>
                <a:lnTo>
                  <a:pt x="3350" y="967"/>
                </a:lnTo>
                <a:lnTo>
                  <a:pt x="3350" y="969"/>
                </a:lnTo>
                <a:lnTo>
                  <a:pt x="3350" y="971"/>
                </a:lnTo>
                <a:lnTo>
                  <a:pt x="3352" y="971"/>
                </a:lnTo>
                <a:lnTo>
                  <a:pt x="3355" y="971"/>
                </a:lnTo>
                <a:lnTo>
                  <a:pt x="3355" y="971"/>
                </a:lnTo>
                <a:lnTo>
                  <a:pt x="3357" y="971"/>
                </a:lnTo>
                <a:lnTo>
                  <a:pt x="3359" y="973"/>
                </a:lnTo>
                <a:lnTo>
                  <a:pt x="3359" y="973"/>
                </a:lnTo>
                <a:lnTo>
                  <a:pt x="3359" y="975"/>
                </a:lnTo>
                <a:lnTo>
                  <a:pt x="3359" y="975"/>
                </a:lnTo>
                <a:lnTo>
                  <a:pt x="3361" y="975"/>
                </a:lnTo>
                <a:lnTo>
                  <a:pt x="3361" y="975"/>
                </a:lnTo>
                <a:lnTo>
                  <a:pt x="3363" y="975"/>
                </a:lnTo>
                <a:lnTo>
                  <a:pt x="3363" y="975"/>
                </a:lnTo>
                <a:lnTo>
                  <a:pt x="3365" y="977"/>
                </a:lnTo>
                <a:lnTo>
                  <a:pt x="3365" y="977"/>
                </a:lnTo>
                <a:lnTo>
                  <a:pt x="3367" y="977"/>
                </a:lnTo>
                <a:lnTo>
                  <a:pt x="3367" y="977"/>
                </a:lnTo>
                <a:lnTo>
                  <a:pt x="3369" y="977"/>
                </a:lnTo>
                <a:lnTo>
                  <a:pt x="3369" y="977"/>
                </a:lnTo>
                <a:lnTo>
                  <a:pt x="3369" y="981"/>
                </a:lnTo>
                <a:lnTo>
                  <a:pt x="3369" y="983"/>
                </a:lnTo>
                <a:lnTo>
                  <a:pt x="3369" y="986"/>
                </a:lnTo>
                <a:lnTo>
                  <a:pt x="3369" y="986"/>
                </a:lnTo>
                <a:lnTo>
                  <a:pt x="3367" y="990"/>
                </a:lnTo>
                <a:lnTo>
                  <a:pt x="3367" y="990"/>
                </a:lnTo>
                <a:lnTo>
                  <a:pt x="3367" y="992"/>
                </a:lnTo>
                <a:lnTo>
                  <a:pt x="3367" y="994"/>
                </a:lnTo>
                <a:lnTo>
                  <a:pt x="3369" y="998"/>
                </a:lnTo>
                <a:lnTo>
                  <a:pt x="3371" y="1002"/>
                </a:lnTo>
                <a:lnTo>
                  <a:pt x="3373" y="1004"/>
                </a:lnTo>
                <a:lnTo>
                  <a:pt x="3373" y="1004"/>
                </a:lnTo>
                <a:lnTo>
                  <a:pt x="3373" y="1004"/>
                </a:lnTo>
                <a:lnTo>
                  <a:pt x="3373" y="1002"/>
                </a:lnTo>
                <a:lnTo>
                  <a:pt x="3373" y="998"/>
                </a:lnTo>
                <a:lnTo>
                  <a:pt x="3373" y="996"/>
                </a:lnTo>
                <a:lnTo>
                  <a:pt x="3373" y="996"/>
                </a:lnTo>
                <a:lnTo>
                  <a:pt x="3373" y="992"/>
                </a:lnTo>
                <a:lnTo>
                  <a:pt x="3376" y="992"/>
                </a:lnTo>
                <a:lnTo>
                  <a:pt x="3378" y="990"/>
                </a:lnTo>
                <a:lnTo>
                  <a:pt x="3378" y="990"/>
                </a:lnTo>
                <a:lnTo>
                  <a:pt x="3380" y="990"/>
                </a:lnTo>
                <a:lnTo>
                  <a:pt x="3382" y="988"/>
                </a:lnTo>
                <a:lnTo>
                  <a:pt x="3384" y="988"/>
                </a:lnTo>
                <a:lnTo>
                  <a:pt x="3386" y="988"/>
                </a:lnTo>
                <a:lnTo>
                  <a:pt x="3388" y="988"/>
                </a:lnTo>
                <a:lnTo>
                  <a:pt x="3388" y="990"/>
                </a:lnTo>
                <a:lnTo>
                  <a:pt x="3390" y="992"/>
                </a:lnTo>
                <a:lnTo>
                  <a:pt x="3390" y="994"/>
                </a:lnTo>
                <a:lnTo>
                  <a:pt x="3390" y="996"/>
                </a:lnTo>
                <a:lnTo>
                  <a:pt x="3392" y="998"/>
                </a:lnTo>
                <a:lnTo>
                  <a:pt x="3392" y="1000"/>
                </a:lnTo>
                <a:lnTo>
                  <a:pt x="3394" y="1002"/>
                </a:lnTo>
                <a:lnTo>
                  <a:pt x="3399" y="1004"/>
                </a:lnTo>
                <a:lnTo>
                  <a:pt x="3401" y="1006"/>
                </a:lnTo>
                <a:lnTo>
                  <a:pt x="3401" y="1006"/>
                </a:lnTo>
                <a:lnTo>
                  <a:pt x="3401" y="1006"/>
                </a:lnTo>
                <a:lnTo>
                  <a:pt x="3401" y="1009"/>
                </a:lnTo>
                <a:lnTo>
                  <a:pt x="3401" y="1009"/>
                </a:lnTo>
                <a:close/>
              </a:path>
            </a:pathLst>
          </a:custGeom>
          <a:solidFill>
            <a:schemeClr val="tx1">
              <a:lumMod val="60000"/>
              <a:lumOff val="40000"/>
              <a:alpha val="15000"/>
            </a:schemeClr>
          </a:solidFill>
          <a:ln>
            <a:noFill/>
          </a:ln>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7" name="Freeform 6"/>
          <p:cNvSpPr>
            <a:spLocks/>
          </p:cNvSpPr>
          <p:nvPr/>
        </p:nvSpPr>
        <p:spPr bwMode="auto">
          <a:xfrm>
            <a:off x="8940823" y="1044871"/>
            <a:ext cx="2086221" cy="3119097"/>
          </a:xfrm>
          <a:custGeom>
            <a:avLst/>
            <a:gdLst>
              <a:gd name="T0" fmla="*/ 1077 w 1078"/>
              <a:gd name="T1" fmla="*/ 1189 h 1612"/>
              <a:gd name="T2" fmla="*/ 1029 w 1078"/>
              <a:gd name="T3" fmla="*/ 881 h 1612"/>
              <a:gd name="T4" fmla="*/ 451 w 1078"/>
              <a:gd name="T5" fmla="*/ 133 h 1612"/>
              <a:gd name="T6" fmla="*/ 133 w 1078"/>
              <a:gd name="T7" fmla="*/ 0 h 1612"/>
              <a:gd name="T8" fmla="*/ 290 w 1078"/>
              <a:gd name="T9" fmla="*/ 356 h 1612"/>
              <a:gd name="T10" fmla="*/ 0 w 1078"/>
              <a:gd name="T11" fmla="*/ 798 h 1612"/>
              <a:gd name="T12" fmla="*/ 23 w 1078"/>
              <a:gd name="T13" fmla="*/ 809 h 1612"/>
              <a:gd name="T14" fmla="*/ 233 w 1078"/>
              <a:gd name="T15" fmla="*/ 1027 h 1612"/>
              <a:gd name="T16" fmla="*/ 278 w 1078"/>
              <a:gd name="T17" fmla="*/ 1213 h 1612"/>
              <a:gd name="T18" fmla="*/ 279 w 1078"/>
              <a:gd name="T19" fmla="*/ 1213 h 1612"/>
              <a:gd name="T20" fmla="*/ 678 w 1078"/>
              <a:gd name="T21" fmla="*/ 1612 h 1612"/>
              <a:gd name="T22" fmla="*/ 1078 w 1078"/>
              <a:gd name="T23" fmla="*/ 1221 h 1612"/>
              <a:gd name="T24" fmla="*/ 1078 w 1078"/>
              <a:gd name="T25" fmla="*/ 1213 h 1612"/>
              <a:gd name="T26" fmla="*/ 1077 w 1078"/>
              <a:gd name="T27" fmla="*/ 1189 h 1612"/>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Lst>
            <a:rect l="0" t="0" r="r" b="b"/>
            <a:pathLst>
              <a:path w="1078" h="1612">
                <a:moveTo>
                  <a:pt x="1077" y="1189"/>
                </a:moveTo>
                <a:cubicBezTo>
                  <a:pt x="1074" y="1083"/>
                  <a:pt x="1057" y="980"/>
                  <a:pt x="1029" y="881"/>
                </a:cubicBezTo>
                <a:cubicBezTo>
                  <a:pt x="939" y="564"/>
                  <a:pt x="729" y="297"/>
                  <a:pt x="451" y="133"/>
                </a:cubicBezTo>
                <a:cubicBezTo>
                  <a:pt x="353" y="75"/>
                  <a:pt x="246" y="30"/>
                  <a:pt x="133" y="0"/>
                </a:cubicBezTo>
                <a:cubicBezTo>
                  <a:pt x="230" y="88"/>
                  <a:pt x="290" y="215"/>
                  <a:pt x="290" y="356"/>
                </a:cubicBezTo>
                <a:cubicBezTo>
                  <a:pt x="290" y="553"/>
                  <a:pt x="171" y="724"/>
                  <a:pt x="0" y="798"/>
                </a:cubicBezTo>
                <a:cubicBezTo>
                  <a:pt x="8" y="802"/>
                  <a:pt x="15" y="805"/>
                  <a:pt x="23" y="809"/>
                </a:cubicBezTo>
                <a:cubicBezTo>
                  <a:pt x="114" y="857"/>
                  <a:pt x="188" y="934"/>
                  <a:pt x="233" y="1027"/>
                </a:cubicBezTo>
                <a:cubicBezTo>
                  <a:pt x="260" y="1084"/>
                  <a:pt x="276" y="1146"/>
                  <a:pt x="278" y="1213"/>
                </a:cubicBezTo>
                <a:cubicBezTo>
                  <a:pt x="279" y="1213"/>
                  <a:pt x="279" y="1213"/>
                  <a:pt x="279" y="1213"/>
                </a:cubicBezTo>
                <a:cubicBezTo>
                  <a:pt x="279" y="1434"/>
                  <a:pt x="458" y="1612"/>
                  <a:pt x="678" y="1612"/>
                </a:cubicBezTo>
                <a:cubicBezTo>
                  <a:pt x="896" y="1612"/>
                  <a:pt x="1074" y="1438"/>
                  <a:pt x="1078" y="1221"/>
                </a:cubicBezTo>
                <a:cubicBezTo>
                  <a:pt x="1078" y="1218"/>
                  <a:pt x="1078" y="1215"/>
                  <a:pt x="1078" y="1213"/>
                </a:cubicBezTo>
                <a:cubicBezTo>
                  <a:pt x="1078" y="1205"/>
                  <a:pt x="1078" y="1197"/>
                  <a:pt x="1077" y="1189"/>
                </a:cubicBezTo>
                <a:close/>
              </a:path>
            </a:pathLst>
          </a:custGeom>
          <a:solidFill>
            <a:schemeClr val="bg1">
              <a:lumMod val="65000"/>
            </a:schemeClr>
          </a:solidFill>
          <a:ln>
            <a:noFill/>
          </a:ln>
          <a:effectLst>
            <a:outerShdw blurRad="57785" dist="33020" dir="3180000" algn="ctr">
              <a:srgbClr val="000000">
                <a:alpha val="30000"/>
              </a:srgbClr>
            </a:outerShdw>
          </a:effectLs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8" name="Freeform 7"/>
          <p:cNvSpPr>
            <a:spLocks/>
          </p:cNvSpPr>
          <p:nvPr/>
        </p:nvSpPr>
        <p:spPr bwMode="auto">
          <a:xfrm>
            <a:off x="6171233" y="960120"/>
            <a:ext cx="3169612" cy="2089587"/>
          </a:xfrm>
          <a:custGeom>
            <a:avLst/>
            <a:gdLst>
              <a:gd name="T0" fmla="*/ 1250 w 1639"/>
              <a:gd name="T1" fmla="*/ 0 h 1080"/>
              <a:gd name="T2" fmla="*/ 1248 w 1639"/>
              <a:gd name="T3" fmla="*/ 0 h 1080"/>
              <a:gd name="T4" fmla="*/ 1239 w 1639"/>
              <a:gd name="T5" fmla="*/ 0 h 1080"/>
              <a:gd name="T6" fmla="*/ 1237 w 1639"/>
              <a:gd name="T7" fmla="*/ 0 h 1080"/>
              <a:gd name="T8" fmla="*/ 1234 w 1639"/>
              <a:gd name="T9" fmla="*/ 0 h 1080"/>
              <a:gd name="T10" fmla="*/ 918 w 1639"/>
              <a:gd name="T11" fmla="*/ 40 h 1080"/>
              <a:gd name="T12" fmla="*/ 68 w 1639"/>
              <a:gd name="T13" fmla="*/ 756 h 1080"/>
              <a:gd name="T14" fmla="*/ 0 w 1639"/>
              <a:gd name="T15" fmla="*/ 952 h 1080"/>
              <a:gd name="T16" fmla="*/ 358 w 1639"/>
              <a:gd name="T17" fmla="*/ 793 h 1080"/>
              <a:gd name="T18" fmla="*/ 799 w 1639"/>
              <a:gd name="T19" fmla="*/ 1080 h 1080"/>
              <a:gd name="T20" fmla="*/ 1041 w 1639"/>
              <a:gd name="T21" fmla="*/ 840 h 1080"/>
              <a:gd name="T22" fmla="*/ 1234 w 1639"/>
              <a:gd name="T23" fmla="*/ 799 h 1080"/>
              <a:gd name="T24" fmla="*/ 1248 w 1639"/>
              <a:gd name="T25" fmla="*/ 800 h 1080"/>
              <a:gd name="T26" fmla="*/ 1248 w 1639"/>
              <a:gd name="T27" fmla="*/ 799 h 1080"/>
              <a:gd name="T28" fmla="*/ 1639 w 1639"/>
              <a:gd name="T29" fmla="*/ 400 h 1080"/>
              <a:gd name="T30" fmla="*/ 1250 w 1639"/>
              <a:gd name="T31" fmla="*/ 0 h 108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Lst>
            <a:rect l="0" t="0" r="r" b="b"/>
            <a:pathLst>
              <a:path w="1639" h="1080">
                <a:moveTo>
                  <a:pt x="1250" y="0"/>
                </a:moveTo>
                <a:cubicBezTo>
                  <a:pt x="1249" y="0"/>
                  <a:pt x="1248" y="0"/>
                  <a:pt x="1248" y="0"/>
                </a:cubicBezTo>
                <a:cubicBezTo>
                  <a:pt x="1245" y="0"/>
                  <a:pt x="1242" y="0"/>
                  <a:pt x="1239" y="0"/>
                </a:cubicBezTo>
                <a:cubicBezTo>
                  <a:pt x="1239" y="0"/>
                  <a:pt x="1238" y="0"/>
                  <a:pt x="1237" y="0"/>
                </a:cubicBezTo>
                <a:cubicBezTo>
                  <a:pt x="1236" y="0"/>
                  <a:pt x="1235" y="0"/>
                  <a:pt x="1234" y="0"/>
                </a:cubicBezTo>
                <a:cubicBezTo>
                  <a:pt x="1125" y="0"/>
                  <a:pt x="1019" y="14"/>
                  <a:pt x="918" y="40"/>
                </a:cubicBezTo>
                <a:cubicBezTo>
                  <a:pt x="537" y="136"/>
                  <a:pt x="226" y="404"/>
                  <a:pt x="68" y="756"/>
                </a:cubicBezTo>
                <a:cubicBezTo>
                  <a:pt x="40" y="819"/>
                  <a:pt x="17" y="884"/>
                  <a:pt x="0" y="952"/>
                </a:cubicBezTo>
                <a:cubicBezTo>
                  <a:pt x="88" y="854"/>
                  <a:pt x="216" y="793"/>
                  <a:pt x="358" y="793"/>
                </a:cubicBezTo>
                <a:cubicBezTo>
                  <a:pt x="554" y="793"/>
                  <a:pt x="724" y="911"/>
                  <a:pt x="799" y="1080"/>
                </a:cubicBezTo>
                <a:cubicBezTo>
                  <a:pt x="847" y="973"/>
                  <a:pt x="934" y="887"/>
                  <a:pt x="1041" y="840"/>
                </a:cubicBezTo>
                <a:cubicBezTo>
                  <a:pt x="1100" y="814"/>
                  <a:pt x="1165" y="799"/>
                  <a:pt x="1234" y="799"/>
                </a:cubicBezTo>
                <a:cubicBezTo>
                  <a:pt x="1239" y="799"/>
                  <a:pt x="1243" y="799"/>
                  <a:pt x="1248" y="800"/>
                </a:cubicBezTo>
                <a:cubicBezTo>
                  <a:pt x="1248" y="799"/>
                  <a:pt x="1248" y="799"/>
                  <a:pt x="1248" y="799"/>
                </a:cubicBezTo>
                <a:cubicBezTo>
                  <a:pt x="1465" y="795"/>
                  <a:pt x="1639" y="618"/>
                  <a:pt x="1639" y="400"/>
                </a:cubicBezTo>
                <a:cubicBezTo>
                  <a:pt x="1639" y="182"/>
                  <a:pt x="1466" y="6"/>
                  <a:pt x="1250" y="0"/>
                </a:cubicBezTo>
                <a:close/>
              </a:path>
            </a:pathLst>
          </a:custGeom>
          <a:solidFill>
            <a:schemeClr val="bg1">
              <a:lumMod val="65000"/>
            </a:schemeClr>
          </a:solidFill>
          <a:ln>
            <a:noFill/>
          </a:ln>
          <a:effectLst>
            <a:outerShdw blurRad="57785" dist="33020" dir="3180000" algn="ctr">
              <a:srgbClr val="000000">
                <a:alpha val="30000"/>
              </a:srgbClr>
            </a:outerShdw>
          </a:effectLs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9" name="Freeform 8"/>
          <p:cNvSpPr>
            <a:spLocks/>
          </p:cNvSpPr>
          <p:nvPr/>
        </p:nvSpPr>
        <p:spPr bwMode="auto">
          <a:xfrm>
            <a:off x="7811597" y="3788843"/>
            <a:ext cx="3147388" cy="2109037"/>
          </a:xfrm>
          <a:custGeom>
            <a:avLst/>
            <a:gdLst>
              <a:gd name="T0" fmla="*/ 1262 w 1627"/>
              <a:gd name="T1" fmla="*/ 278 h 1090"/>
              <a:gd name="T2" fmla="*/ 825 w 1627"/>
              <a:gd name="T3" fmla="*/ 0 h 1090"/>
              <a:gd name="T4" fmla="*/ 588 w 1627"/>
              <a:gd name="T5" fmla="*/ 246 h 1090"/>
              <a:gd name="T6" fmla="*/ 400 w 1627"/>
              <a:gd name="T7" fmla="*/ 290 h 1090"/>
              <a:gd name="T8" fmla="*/ 400 w 1627"/>
              <a:gd name="T9" fmla="*/ 291 h 1090"/>
              <a:gd name="T10" fmla="*/ 0 w 1627"/>
              <a:gd name="T11" fmla="*/ 690 h 1090"/>
              <a:gd name="T12" fmla="*/ 394 w 1627"/>
              <a:gd name="T13" fmla="*/ 1090 h 1090"/>
              <a:gd name="T14" fmla="*/ 400 w 1627"/>
              <a:gd name="T15" fmla="*/ 1090 h 1090"/>
              <a:gd name="T16" fmla="*/ 421 w 1627"/>
              <a:gd name="T17" fmla="*/ 1089 h 1090"/>
              <a:gd name="T18" fmla="*/ 729 w 1627"/>
              <a:gd name="T19" fmla="*/ 1043 h 1090"/>
              <a:gd name="T20" fmla="*/ 1560 w 1627"/>
              <a:gd name="T21" fmla="*/ 315 h 1090"/>
              <a:gd name="T22" fmla="*/ 1627 w 1627"/>
              <a:gd name="T23" fmla="*/ 111 h 1090"/>
              <a:gd name="T24" fmla="*/ 1262 w 1627"/>
              <a:gd name="T25" fmla="*/ 278 h 109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Lst>
            <a:rect l="0" t="0" r="r" b="b"/>
            <a:pathLst>
              <a:path w="1627" h="1090">
                <a:moveTo>
                  <a:pt x="1262" y="278"/>
                </a:moveTo>
                <a:cubicBezTo>
                  <a:pt x="1069" y="278"/>
                  <a:pt x="902" y="164"/>
                  <a:pt x="825" y="0"/>
                </a:cubicBezTo>
                <a:cubicBezTo>
                  <a:pt x="779" y="108"/>
                  <a:pt x="695" y="196"/>
                  <a:pt x="588" y="246"/>
                </a:cubicBezTo>
                <a:cubicBezTo>
                  <a:pt x="531" y="273"/>
                  <a:pt x="467" y="288"/>
                  <a:pt x="400" y="290"/>
                </a:cubicBezTo>
                <a:cubicBezTo>
                  <a:pt x="400" y="291"/>
                  <a:pt x="400" y="291"/>
                  <a:pt x="400" y="291"/>
                </a:cubicBezTo>
                <a:cubicBezTo>
                  <a:pt x="179" y="291"/>
                  <a:pt x="0" y="470"/>
                  <a:pt x="0" y="690"/>
                </a:cubicBezTo>
                <a:cubicBezTo>
                  <a:pt x="0" y="909"/>
                  <a:pt x="176" y="1087"/>
                  <a:pt x="394" y="1090"/>
                </a:cubicBezTo>
                <a:cubicBezTo>
                  <a:pt x="396" y="1090"/>
                  <a:pt x="398" y="1090"/>
                  <a:pt x="400" y="1090"/>
                </a:cubicBezTo>
                <a:cubicBezTo>
                  <a:pt x="407" y="1090"/>
                  <a:pt x="414" y="1090"/>
                  <a:pt x="421" y="1089"/>
                </a:cubicBezTo>
                <a:cubicBezTo>
                  <a:pt x="528" y="1086"/>
                  <a:pt x="631" y="1071"/>
                  <a:pt x="729" y="1043"/>
                </a:cubicBezTo>
                <a:cubicBezTo>
                  <a:pt x="1104" y="939"/>
                  <a:pt x="1409" y="668"/>
                  <a:pt x="1560" y="315"/>
                </a:cubicBezTo>
                <a:cubicBezTo>
                  <a:pt x="1588" y="250"/>
                  <a:pt x="1610" y="182"/>
                  <a:pt x="1627" y="111"/>
                </a:cubicBezTo>
                <a:cubicBezTo>
                  <a:pt x="1539" y="213"/>
                  <a:pt x="1408" y="278"/>
                  <a:pt x="1262" y="278"/>
                </a:cubicBezTo>
                <a:close/>
              </a:path>
            </a:pathLst>
          </a:custGeom>
          <a:solidFill>
            <a:schemeClr val="bg1">
              <a:lumMod val="65000"/>
            </a:schemeClr>
          </a:solidFill>
          <a:ln>
            <a:noFill/>
          </a:ln>
          <a:effectLst>
            <a:outerShdw blurRad="57785" dist="33020" dir="3180000" algn="ctr">
              <a:srgbClr val="000000">
                <a:alpha val="30000"/>
              </a:srgbClr>
            </a:outerShdw>
          </a:effectLs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10" name="Oval 9"/>
          <p:cNvSpPr>
            <a:spLocks noChangeArrowheads="1"/>
          </p:cNvSpPr>
          <p:nvPr/>
        </p:nvSpPr>
        <p:spPr bwMode="auto">
          <a:xfrm>
            <a:off x="8035220" y="1151851"/>
            <a:ext cx="1140338" cy="1137880"/>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11" name="Oval 10"/>
          <p:cNvSpPr>
            <a:spLocks noChangeArrowheads="1"/>
          </p:cNvSpPr>
          <p:nvPr/>
        </p:nvSpPr>
        <p:spPr bwMode="auto">
          <a:xfrm>
            <a:off x="7983829" y="4589110"/>
            <a:ext cx="1137560" cy="1137880"/>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13" name="Oval 12"/>
          <p:cNvSpPr>
            <a:spLocks noChangeArrowheads="1"/>
          </p:cNvSpPr>
          <p:nvPr/>
        </p:nvSpPr>
        <p:spPr bwMode="auto">
          <a:xfrm>
            <a:off x="9695029" y="2859366"/>
            <a:ext cx="1140338" cy="1137880"/>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47" name="Oval 46"/>
          <p:cNvSpPr/>
          <p:nvPr/>
        </p:nvSpPr>
        <p:spPr>
          <a:xfrm>
            <a:off x="1164956" y="4770509"/>
            <a:ext cx="822960" cy="822960"/>
          </a:xfrm>
          <a:prstGeom prst="ellipse">
            <a:avLst/>
          </a:prstGeom>
          <a:solidFill>
            <a:schemeClr val="accent6"/>
          </a:solidFill>
          <a:ln>
            <a:noFill/>
          </a:ln>
          <a:effectLst>
            <a:outerShdw blurRad="57785" dist="33020" dir="3180000" algn="ctr">
              <a:srgbClr val="000000">
                <a:alpha val="30000"/>
              </a:srgbClr>
            </a:outerShdw>
          </a:effectLst>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15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4</a:t>
            </a:r>
          </a:p>
        </p:txBody>
      </p:sp>
      <p:sp>
        <p:nvSpPr>
          <p:cNvPr id="48" name="Rectangle 47"/>
          <p:cNvSpPr/>
          <p:nvPr/>
        </p:nvSpPr>
        <p:spPr>
          <a:xfrm>
            <a:off x="2160148" y="4887852"/>
            <a:ext cx="2976814" cy="646331"/>
          </a:xfrm>
          <a:prstGeom prst="rect">
            <a:avLst/>
          </a:prstGeom>
        </p:spPr>
        <p:txBody>
          <a:bodyPr wrap="square">
            <a:spAutoFit/>
          </a:bodyPr>
          <a:lstStyle/>
          <a:p>
            <a:r>
              <a:rPr lang="en-US" dirty="0">
                <a:latin typeface="Arial" panose="020B0604020202020204" pitchFamily="34" charset="0"/>
                <a:cs typeface="Arial" panose="020B0604020202020204" pitchFamily="34" charset="0"/>
              </a:rPr>
              <a:t>Generate procurement-activity related documents</a:t>
            </a:r>
          </a:p>
        </p:txBody>
      </p:sp>
      <p:sp>
        <p:nvSpPr>
          <p:cNvPr id="46" name="Oval 45"/>
          <p:cNvSpPr/>
          <p:nvPr/>
        </p:nvSpPr>
        <p:spPr>
          <a:xfrm>
            <a:off x="1164956" y="3601850"/>
            <a:ext cx="822960" cy="822960"/>
          </a:xfrm>
          <a:prstGeom prst="ellipse">
            <a:avLst/>
          </a:prstGeom>
          <a:solidFill>
            <a:schemeClr val="bg1">
              <a:lumMod val="65000"/>
            </a:schemeClr>
          </a:solidFill>
          <a:ln>
            <a:noFill/>
          </a:ln>
          <a:effectLst>
            <a:outerShdw blurRad="57785" dist="33020" dir="3180000" algn="ctr">
              <a:srgbClr val="000000">
                <a:alpha val="30000"/>
              </a:srgbClr>
            </a:outerShdw>
          </a:effectLst>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15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3</a:t>
            </a:r>
          </a:p>
        </p:txBody>
      </p:sp>
      <p:sp>
        <p:nvSpPr>
          <p:cNvPr id="49" name="Rectangle 48"/>
          <p:cNvSpPr/>
          <p:nvPr/>
        </p:nvSpPr>
        <p:spPr>
          <a:xfrm>
            <a:off x="2160148" y="3283765"/>
            <a:ext cx="2976814" cy="1477328"/>
          </a:xfrm>
          <a:prstGeom prst="rect">
            <a:avLst/>
          </a:prstGeom>
        </p:spPr>
        <p:txBody>
          <a:bodyPr wrap="square">
            <a:spAutoFit/>
          </a:bodyPr>
          <a:lstStyle/>
          <a:p>
            <a:r>
              <a:rPr lang="en-US" dirty="0">
                <a:latin typeface="Arial" panose="020B0604020202020204" pitchFamily="34" charset="0"/>
                <a:cs typeface="Arial" panose="020B0604020202020204" pitchFamily="34" charset="0"/>
              </a:rPr>
              <a:t>Monitoring module that allows managing of procurement documents and monitor procurement projects </a:t>
            </a:r>
          </a:p>
        </p:txBody>
      </p:sp>
      <p:sp>
        <p:nvSpPr>
          <p:cNvPr id="45" name="Oval 44"/>
          <p:cNvSpPr/>
          <p:nvPr/>
        </p:nvSpPr>
        <p:spPr>
          <a:xfrm>
            <a:off x="1164956" y="2433191"/>
            <a:ext cx="822960" cy="822960"/>
          </a:xfrm>
          <a:prstGeom prst="ellipse">
            <a:avLst/>
          </a:prstGeom>
          <a:solidFill>
            <a:schemeClr val="bg1">
              <a:lumMod val="65000"/>
            </a:schemeClr>
          </a:solidFill>
          <a:ln>
            <a:noFill/>
          </a:ln>
          <a:effectLst>
            <a:outerShdw blurRad="57785" dist="33020" dir="3180000" algn="ctr">
              <a:srgbClr val="000000">
                <a:alpha val="30000"/>
              </a:srgbClr>
            </a:outerShdw>
          </a:effectLst>
        </p:spPr>
        <p:style>
          <a:lnRef idx="0">
            <a:scrgbClr r="0" g="0" b="0"/>
          </a:lnRef>
          <a:fillRef idx="0">
            <a:scrgbClr r="0" g="0" b="0"/>
          </a:fillRef>
          <a:effectRef idx="0">
            <a:scrgbClr r="0" g="0" b="0"/>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15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2</a:t>
            </a:r>
          </a:p>
        </p:txBody>
      </p:sp>
      <p:sp>
        <p:nvSpPr>
          <p:cNvPr id="50" name="Rectangle 49"/>
          <p:cNvSpPr/>
          <p:nvPr/>
        </p:nvSpPr>
        <p:spPr>
          <a:xfrm>
            <a:off x="2160148" y="2550534"/>
            <a:ext cx="2976814" cy="646331"/>
          </a:xfrm>
          <a:prstGeom prst="rect">
            <a:avLst/>
          </a:prstGeom>
        </p:spPr>
        <p:txBody>
          <a:bodyPr wrap="square">
            <a:spAutoFit/>
          </a:bodyPr>
          <a:lstStyle/>
          <a:p>
            <a:r>
              <a:rPr lang="en-US" dirty="0">
                <a:latin typeface="Arial" panose="020B0604020202020204" pitchFamily="34" charset="0"/>
                <a:cs typeface="Arial" panose="020B0604020202020204" pitchFamily="34" charset="0"/>
              </a:rPr>
              <a:t>Tracking module that keep track of on-going projects</a:t>
            </a:r>
          </a:p>
        </p:txBody>
      </p:sp>
      <p:sp>
        <p:nvSpPr>
          <p:cNvPr id="44" name="Oval 43"/>
          <p:cNvSpPr/>
          <p:nvPr/>
        </p:nvSpPr>
        <p:spPr>
          <a:xfrm>
            <a:off x="1164956" y="1264532"/>
            <a:ext cx="822960" cy="822960"/>
          </a:xfrm>
          <a:prstGeom prst="ellipse">
            <a:avLst/>
          </a:prstGeom>
          <a:solidFill>
            <a:schemeClr val="bg1">
              <a:lumMod val="65000"/>
            </a:schemeClr>
          </a:solidFill>
          <a:ln>
            <a:noFill/>
          </a:ln>
          <a:effectLst>
            <a:outerShdw blurRad="57785" dist="33020" dir="3180000" algn="ctr">
              <a:srgbClr val="000000">
                <a:alpha val="30000"/>
              </a:srgbClr>
            </a:outerShdw>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en-US" sz="2800" b="1" i="0" u="none" strike="noStrike" kern="1200" cap="none" spc="-15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rPr>
              <a:t>1</a:t>
            </a:r>
          </a:p>
        </p:txBody>
      </p:sp>
      <p:sp>
        <p:nvSpPr>
          <p:cNvPr id="51" name="Rectangle 50"/>
          <p:cNvSpPr/>
          <p:nvPr/>
        </p:nvSpPr>
        <p:spPr>
          <a:xfrm>
            <a:off x="2160148" y="1207707"/>
            <a:ext cx="2976814" cy="1200329"/>
          </a:xfrm>
          <a:prstGeom prst="rect">
            <a:avLst/>
          </a:prstGeom>
        </p:spPr>
        <p:txBody>
          <a:bodyPr wrap="square">
            <a:spAutoFit/>
          </a:bodyPr>
          <a:lstStyle/>
          <a:p>
            <a:r>
              <a:rPr lang="en-US" dirty="0">
                <a:latin typeface="Arial" panose="020B0604020202020204" pitchFamily="34" charset="0"/>
                <a:cs typeface="Arial" panose="020B0604020202020204" pitchFamily="34" charset="0"/>
              </a:rPr>
              <a:t>Profiling module that manages accounts of end user and personnels as well as system settings</a:t>
            </a:r>
          </a:p>
        </p:txBody>
      </p:sp>
      <p:sp>
        <p:nvSpPr>
          <p:cNvPr id="52" name="Freeform 5">
            <a:extLst>
              <a:ext uri="{FF2B5EF4-FFF2-40B4-BE49-F238E27FC236}">
                <a16:creationId xmlns:a16="http://schemas.microsoft.com/office/drawing/2014/main" id="{7B3E0ED4-C5C7-4A39-BF2C-E6B10ED0B2A7}"/>
              </a:ext>
            </a:extLst>
          </p:cNvPr>
          <p:cNvSpPr>
            <a:spLocks/>
          </p:cNvSpPr>
          <p:nvPr/>
        </p:nvSpPr>
        <p:spPr bwMode="auto">
          <a:xfrm>
            <a:off x="6089284" y="2655130"/>
            <a:ext cx="2102888" cy="3170503"/>
          </a:xfrm>
          <a:custGeom>
            <a:avLst/>
            <a:gdLst>
              <a:gd name="T0" fmla="*/ 807 w 1087"/>
              <a:gd name="T1" fmla="*/ 1276 h 1639"/>
              <a:gd name="T2" fmla="*/ 1087 w 1087"/>
              <a:gd name="T3" fmla="*/ 838 h 1639"/>
              <a:gd name="T4" fmla="*/ 841 w 1087"/>
              <a:gd name="T5" fmla="*/ 596 h 1639"/>
              <a:gd name="T6" fmla="*/ 799 w 1087"/>
              <a:gd name="T7" fmla="*/ 400 h 1639"/>
              <a:gd name="T8" fmla="*/ 799 w 1087"/>
              <a:gd name="T9" fmla="*/ 400 h 1639"/>
              <a:gd name="T10" fmla="*/ 400 w 1087"/>
              <a:gd name="T11" fmla="*/ 0 h 1639"/>
              <a:gd name="T12" fmla="*/ 0 w 1087"/>
              <a:gd name="T13" fmla="*/ 400 h 1639"/>
              <a:gd name="T14" fmla="*/ 0 w 1087"/>
              <a:gd name="T15" fmla="*/ 400 h 1639"/>
              <a:gd name="T16" fmla="*/ 42 w 1087"/>
              <a:gd name="T17" fmla="*/ 724 h 1639"/>
              <a:gd name="T18" fmla="*/ 671 w 1087"/>
              <a:gd name="T19" fmla="*/ 1524 h 1639"/>
              <a:gd name="T20" fmla="*/ 971 w 1087"/>
              <a:gd name="T21" fmla="*/ 1639 h 1639"/>
              <a:gd name="T22" fmla="*/ 807 w 1087"/>
              <a:gd name="T23" fmla="*/ 1276 h 1639"/>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Lst>
            <a:rect l="0" t="0" r="r" b="b"/>
            <a:pathLst>
              <a:path w="1087" h="1639">
                <a:moveTo>
                  <a:pt x="807" y="1276"/>
                </a:moveTo>
                <a:cubicBezTo>
                  <a:pt x="807" y="1082"/>
                  <a:pt x="922" y="915"/>
                  <a:pt x="1087" y="838"/>
                </a:cubicBezTo>
                <a:cubicBezTo>
                  <a:pt x="978" y="791"/>
                  <a:pt x="890" y="704"/>
                  <a:pt x="841" y="596"/>
                </a:cubicBezTo>
                <a:cubicBezTo>
                  <a:pt x="814" y="536"/>
                  <a:pt x="799" y="470"/>
                  <a:pt x="799" y="400"/>
                </a:cubicBezTo>
                <a:cubicBezTo>
                  <a:pt x="799" y="400"/>
                  <a:pt x="799" y="400"/>
                  <a:pt x="799" y="400"/>
                </a:cubicBezTo>
                <a:cubicBezTo>
                  <a:pt x="799" y="179"/>
                  <a:pt x="620" y="0"/>
                  <a:pt x="400" y="0"/>
                </a:cubicBezTo>
                <a:cubicBezTo>
                  <a:pt x="179" y="0"/>
                  <a:pt x="0" y="179"/>
                  <a:pt x="0" y="400"/>
                </a:cubicBezTo>
                <a:cubicBezTo>
                  <a:pt x="0" y="400"/>
                  <a:pt x="0" y="400"/>
                  <a:pt x="0" y="400"/>
                </a:cubicBezTo>
                <a:cubicBezTo>
                  <a:pt x="0" y="512"/>
                  <a:pt x="15" y="620"/>
                  <a:pt x="42" y="724"/>
                </a:cubicBezTo>
                <a:cubicBezTo>
                  <a:pt x="132" y="1070"/>
                  <a:pt x="364" y="1358"/>
                  <a:pt x="671" y="1524"/>
                </a:cubicBezTo>
                <a:cubicBezTo>
                  <a:pt x="765" y="1575"/>
                  <a:pt x="866" y="1613"/>
                  <a:pt x="971" y="1639"/>
                </a:cubicBezTo>
                <a:cubicBezTo>
                  <a:pt x="871" y="1551"/>
                  <a:pt x="807" y="1421"/>
                  <a:pt x="807" y="1276"/>
                </a:cubicBezTo>
                <a:close/>
              </a:path>
            </a:pathLst>
          </a:custGeom>
          <a:solidFill>
            <a:schemeClr val="accent6"/>
          </a:solidFill>
          <a:ln>
            <a:noFill/>
          </a:ln>
          <a:effectLst>
            <a:outerShdw blurRad="57785" dist="33020" dir="3180000" algn="ctr">
              <a:srgbClr val="000000">
                <a:alpha val="30000"/>
              </a:srgbClr>
            </a:outerShdw>
          </a:effectLst>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sp>
        <p:nvSpPr>
          <p:cNvPr id="53" name="Oval 52">
            <a:extLst>
              <a:ext uri="{FF2B5EF4-FFF2-40B4-BE49-F238E27FC236}">
                <a16:creationId xmlns:a16="http://schemas.microsoft.com/office/drawing/2014/main" id="{742326CF-7A84-46B8-9E90-F17072842437}"/>
              </a:ext>
            </a:extLst>
          </p:cNvPr>
          <p:cNvSpPr>
            <a:spLocks noChangeArrowheads="1"/>
          </p:cNvSpPr>
          <p:nvPr/>
        </p:nvSpPr>
        <p:spPr bwMode="auto">
          <a:xfrm>
            <a:off x="6286516" y="2823243"/>
            <a:ext cx="1138949" cy="1137880"/>
          </a:xfrm>
          <a:prstGeom prst="ellipse">
            <a:avLst/>
          </a:prstGeom>
          <a:solidFill>
            <a:srgbClr val="EFEFEF"/>
          </a:solidFill>
          <a:ln>
            <a:noFill/>
          </a:ln>
          <a:extLst>
            <a:ext uri="{91240B29-F687-4F45-9708-019B960494DF}">
              <a14:hiddenLine xmlns:a14="http://schemas.microsoft.com/office/drawing/2010/main" w="9525">
                <a:solidFill>
                  <a:srgbClr val="000000"/>
                </a:solidFill>
                <a:round/>
                <a:headEnd/>
                <a:tailEnd/>
              </a14:hiddenLine>
            </a:ext>
          </a:extLst>
        </p:spPr>
        <p:txBody>
          <a:bodyPr vert="horz" wrap="square" lIns="91440" tIns="45720" rIns="91440" bIns="45720" numCol="1" anchor="t" anchorCtr="0" compatLnSpc="1">
            <a:prstTxWarp prst="textNoShape">
              <a:avLst/>
            </a:prstTxWarp>
          </a:bodyPr>
          <a:lstStyle/>
          <a:p>
            <a:pPr marL="0" marR="0" lvl="0" indent="0" algn="l"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srgbClr val="57565A"/>
              </a:solidFill>
              <a:effectLst/>
              <a:uLnTx/>
              <a:uFillTx/>
              <a:latin typeface="Calibri" panose="020F0502020204030204"/>
              <a:ea typeface="+mn-ea"/>
              <a:cs typeface="+mn-cs"/>
            </a:endParaRPr>
          </a:p>
        </p:txBody>
      </p:sp>
      <p:pic>
        <p:nvPicPr>
          <p:cNvPr id="43" name="Picture 42">
            <a:extLst>
              <a:ext uri="{FF2B5EF4-FFF2-40B4-BE49-F238E27FC236}">
                <a16:creationId xmlns:a16="http://schemas.microsoft.com/office/drawing/2014/main" id="{C4548089-7D10-4080-A5FE-108E5E8A9F1D}"/>
              </a:ext>
            </a:extLst>
          </p:cNvPr>
          <p:cNvPicPr>
            <a:picLocks noChangeAspect="1"/>
          </p:cNvPicPr>
          <p:nvPr/>
        </p:nvPicPr>
        <p:blipFill>
          <a:blip r:embed="rId2" cstate="print">
            <a:extLst>
              <a:ext uri="{28A0092B-C50C-407E-A947-70E740481C1C}">
                <a14:useLocalDpi xmlns:a14="http://schemas.microsoft.com/office/drawing/2010/main" val="0"/>
              </a:ext>
            </a:extLst>
          </a:blip>
          <a:stretch>
            <a:fillRect/>
          </a:stretch>
        </p:blipFill>
        <p:spPr>
          <a:xfrm>
            <a:off x="6357814" y="2898318"/>
            <a:ext cx="987730" cy="987730"/>
          </a:xfrm>
          <a:prstGeom prst="rect">
            <a:avLst/>
          </a:prstGeom>
        </p:spPr>
      </p:pic>
      <p:pic>
        <p:nvPicPr>
          <p:cNvPr id="66" name="Graphic 65">
            <a:extLst>
              <a:ext uri="{FF2B5EF4-FFF2-40B4-BE49-F238E27FC236}">
                <a16:creationId xmlns:a16="http://schemas.microsoft.com/office/drawing/2014/main" id="{A8C5D4DA-A75F-40B3-860F-86DAAC0402C4}"/>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8125427" y="1229835"/>
            <a:ext cx="959923" cy="959923"/>
          </a:xfrm>
          <a:prstGeom prst="rect">
            <a:avLst/>
          </a:prstGeom>
        </p:spPr>
      </p:pic>
      <p:pic>
        <p:nvPicPr>
          <p:cNvPr id="68" name="Picture 67">
            <a:extLst>
              <a:ext uri="{FF2B5EF4-FFF2-40B4-BE49-F238E27FC236}">
                <a16:creationId xmlns:a16="http://schemas.microsoft.com/office/drawing/2014/main" id="{61007B14-F031-4FF8-A82E-81093EC92324}"/>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9767253" y="2935844"/>
            <a:ext cx="995890" cy="995890"/>
          </a:xfrm>
          <a:prstGeom prst="rect">
            <a:avLst/>
          </a:prstGeom>
        </p:spPr>
      </p:pic>
      <p:pic>
        <p:nvPicPr>
          <p:cNvPr id="69" name="Picture 68">
            <a:extLst>
              <a:ext uri="{FF2B5EF4-FFF2-40B4-BE49-F238E27FC236}">
                <a16:creationId xmlns:a16="http://schemas.microsoft.com/office/drawing/2014/main" id="{3E3A4A91-A681-430F-9C85-DD02822B41C4}"/>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8064053" y="4669534"/>
            <a:ext cx="971883" cy="971883"/>
          </a:xfrm>
          <a:prstGeom prst="rect">
            <a:avLst/>
          </a:prstGeom>
        </p:spPr>
      </p:pic>
    </p:spTree>
    <p:extLst>
      <p:ext uri="{BB962C8B-B14F-4D97-AF65-F5344CB8AC3E}">
        <p14:creationId xmlns:p14="http://schemas.microsoft.com/office/powerpoint/2010/main" val="3053879076"/>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sld>
</file>

<file path=ppt/theme/theme1.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2.xml><?xml version="1.0" encoding="utf-8"?>
<a:theme xmlns:a="http://schemas.openxmlformats.org/drawingml/2006/main" name="1_Office Theme">
  <a:themeElements>
    <a:clrScheme name="Mix color">
      <a:dk1>
        <a:srgbClr val="57565A"/>
      </a:dk1>
      <a:lt1>
        <a:sysClr val="window" lastClr="FFFFFF"/>
      </a:lt1>
      <a:dk2>
        <a:srgbClr val="31697D"/>
      </a:dk2>
      <a:lt2>
        <a:srgbClr val="327880"/>
      </a:lt2>
      <a:accent1>
        <a:srgbClr val="F33947"/>
      </a:accent1>
      <a:accent2>
        <a:srgbClr val="00BBD6"/>
      </a:accent2>
      <a:accent3>
        <a:srgbClr val="B3D236"/>
      </a:accent3>
      <a:accent4>
        <a:srgbClr val="FFC000"/>
      </a:accent4>
      <a:accent5>
        <a:srgbClr val="927862"/>
      </a:accent5>
      <a:accent6>
        <a:srgbClr val="44C072"/>
      </a:accent6>
      <a:hlink>
        <a:srgbClr val="7030A0"/>
      </a:hlink>
      <a:folHlink>
        <a:srgbClr val="00B0F0"/>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Office Them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docProps/app.xml><?xml version="1.0" encoding="utf-8"?>
<Properties xmlns="http://schemas.openxmlformats.org/officeDocument/2006/extended-properties" xmlns:vt="http://schemas.openxmlformats.org/officeDocument/2006/docPropsVTypes">
  <TotalTime>950</TotalTime>
  <Words>1817</Words>
  <Application>Microsoft Office PowerPoint</Application>
  <PresentationFormat>Widescreen</PresentationFormat>
  <Paragraphs>187</Paragraphs>
  <Slides>29</Slides>
  <Notes>1</Notes>
  <HiddenSlides>0</HiddenSlides>
  <MMClips>0</MMClips>
  <ScaleCrop>false</ScaleCrop>
  <HeadingPairs>
    <vt:vector size="6" baseType="variant">
      <vt:variant>
        <vt:lpstr>Fonts Used</vt:lpstr>
      </vt:variant>
      <vt:variant>
        <vt:i4>6</vt:i4>
      </vt:variant>
      <vt:variant>
        <vt:lpstr>Theme</vt:lpstr>
      </vt:variant>
      <vt:variant>
        <vt:i4>2</vt:i4>
      </vt:variant>
      <vt:variant>
        <vt:lpstr>Slide Titles</vt:lpstr>
      </vt:variant>
      <vt:variant>
        <vt:i4>29</vt:i4>
      </vt:variant>
    </vt:vector>
  </HeadingPairs>
  <TitlesOfParts>
    <vt:vector size="37" baseType="lpstr">
      <vt:lpstr>Microsoft JhengHei UI Light</vt:lpstr>
      <vt:lpstr>Arial</vt:lpstr>
      <vt:lpstr>Calibri</vt:lpstr>
      <vt:lpstr>Calibri Light</vt:lpstr>
      <vt:lpstr>Century Gothic</vt:lpstr>
      <vt:lpstr>Wingdings</vt:lpstr>
      <vt:lpstr>Office Theme</vt:lpstr>
      <vt:lpstr>1_Office Theme</vt:lpstr>
      <vt:lpstr>Online Procurement Project Tracking and Monitoring System for Bicol University Procurement Management Office</vt:lpstr>
      <vt:lpstr>PowerPoint Presentation</vt:lpstr>
      <vt:lpstr>PowerPoint Presentation</vt:lpstr>
      <vt:lpstr>Problems and Issues of both End Users and Personnels</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Online Procurement Project Tracking and Monitoring System for Bicol University Procurement Management Office</dc:title>
  <dc:creator>Nico Villaraza Ativo</dc:creator>
  <cp:lastModifiedBy>Nico Villaraza Ativo</cp:lastModifiedBy>
  <cp:revision>58</cp:revision>
  <dcterms:created xsi:type="dcterms:W3CDTF">2019-02-05T06:35:14Z</dcterms:created>
  <dcterms:modified xsi:type="dcterms:W3CDTF">2019-02-05T22:47:16Z</dcterms:modified>
</cp:coreProperties>
</file>